
<file path=[Content_Types].xml><?xml version="1.0" encoding="utf-8"?>
<Types xmlns="http://schemas.openxmlformats.org/package/2006/content-types">
  <Default Extension="bin" ContentType="application/vnd.openxmlformats-officedocument.oleObject"/>
  <Default Extension="png" ContentType="image/png"/>
  <Default Extension="svg" ContentType="image/svg+xml"/>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58" r:id="rId2"/>
    <p:sldMasterId id="2147483673" r:id="rId3"/>
  </p:sldMasterIdLst>
  <p:notesMasterIdLst>
    <p:notesMasterId r:id="rId44"/>
  </p:notesMasterIdLst>
  <p:handoutMasterIdLst>
    <p:handoutMasterId r:id="rId45"/>
  </p:handoutMasterIdLst>
  <p:sldIdLst>
    <p:sldId id="349" r:id="rId4"/>
    <p:sldId id="418" r:id="rId5"/>
    <p:sldId id="391" r:id="rId6"/>
    <p:sldId id="365" r:id="rId7"/>
    <p:sldId id="397" r:id="rId8"/>
    <p:sldId id="367" r:id="rId9"/>
    <p:sldId id="392" r:id="rId10"/>
    <p:sldId id="393" r:id="rId11"/>
    <p:sldId id="434" r:id="rId12"/>
    <p:sldId id="425" r:id="rId13"/>
    <p:sldId id="426" r:id="rId14"/>
    <p:sldId id="428" r:id="rId15"/>
    <p:sldId id="438" r:id="rId16"/>
    <p:sldId id="430" r:id="rId17"/>
    <p:sldId id="431" r:id="rId18"/>
    <p:sldId id="432" r:id="rId19"/>
    <p:sldId id="433" r:id="rId20"/>
    <p:sldId id="386" r:id="rId21"/>
    <p:sldId id="389" r:id="rId22"/>
    <p:sldId id="400" r:id="rId23"/>
    <p:sldId id="435" r:id="rId24"/>
    <p:sldId id="417" r:id="rId25"/>
    <p:sldId id="401" r:id="rId26"/>
    <p:sldId id="377" r:id="rId27"/>
    <p:sldId id="394" r:id="rId28"/>
    <p:sldId id="395" r:id="rId29"/>
    <p:sldId id="380" r:id="rId30"/>
    <p:sldId id="381" r:id="rId31"/>
    <p:sldId id="437" r:id="rId32"/>
    <p:sldId id="408" r:id="rId33"/>
    <p:sldId id="409" r:id="rId34"/>
    <p:sldId id="410" r:id="rId35"/>
    <p:sldId id="411" r:id="rId36"/>
    <p:sldId id="412" r:id="rId37"/>
    <p:sldId id="413" r:id="rId38"/>
    <p:sldId id="414" r:id="rId39"/>
    <p:sldId id="415" r:id="rId40"/>
    <p:sldId id="416" r:id="rId41"/>
    <p:sldId id="385" r:id="rId42"/>
    <p:sldId id="423" r:id="rId43"/>
  </p:sldIdLst>
  <p:sldSz cx="10691813" cy="7559675"/>
  <p:notesSz cx="6807200" cy="9939338"/>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杉井 威夫" initials="t" lastIdx="28" clrIdx="0">
    <p:extLst>
      <p:ext uri="{19B8F6BF-5375-455C-9EA6-DF929625EA0E}">
        <p15:presenceInfo xmlns:p15="http://schemas.microsoft.com/office/powerpoint/2012/main" userId="杉井 威夫" providerId="None"/>
      </p:ext>
    </p:extLst>
  </p:cmAuthor>
  <p:cmAuthor id="2" name="松田 尚之" initials="t" lastIdx="8" clrIdx="1">
    <p:extLst>
      <p:ext uri="{19B8F6BF-5375-455C-9EA6-DF929625EA0E}">
        <p15:presenceInfo xmlns:p15="http://schemas.microsoft.com/office/powerpoint/2012/main" userId="松田 尚之" providerId="None"/>
      </p:ext>
    </p:extLst>
  </p:cmAuthor>
  <p:cmAuthor id="3" name="ㅤ" initials="ㅤ" lastIdx="4" clrIdx="2">
    <p:extLst>
      <p:ext uri="{19B8F6BF-5375-455C-9EA6-DF929625EA0E}">
        <p15:presenceInfo xmlns:p15="http://schemas.microsoft.com/office/powerpoint/2012/main" userId="ㅤ"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9C89"/>
    <a:srgbClr val="FF3300"/>
    <a:srgbClr val="FFC000"/>
    <a:srgbClr val="D7F2F9"/>
    <a:srgbClr val="FF3399"/>
    <a:srgbClr val="FF9999"/>
    <a:srgbClr val="FFCCC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スタイルなし、表のグリッド線なし">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7941" autoAdjust="0"/>
    <p:restoredTop sz="94333" autoAdjust="0"/>
  </p:normalViewPr>
  <p:slideViewPr>
    <p:cSldViewPr snapToGrid="0" showGuides="1">
      <p:cViewPr>
        <p:scale>
          <a:sx n="60" d="100"/>
          <a:sy n="60" d="100"/>
        </p:scale>
        <p:origin x="1710" y="228"/>
      </p:cViewPr>
      <p:guideLst/>
    </p:cSldViewPr>
  </p:slideViewPr>
  <p:outlineViewPr>
    <p:cViewPr>
      <p:scale>
        <a:sx n="33" d="100"/>
        <a:sy n="33" d="100"/>
      </p:scale>
      <p:origin x="0" y="0"/>
    </p:cViewPr>
  </p:outlineViewPr>
  <p:notesTextViewPr>
    <p:cViewPr>
      <p:scale>
        <a:sx n="3" d="2"/>
        <a:sy n="3" d="2"/>
      </p:scale>
      <p:origin x="0" y="0"/>
    </p:cViewPr>
  </p:notesTextViewPr>
  <p:sorterViewPr>
    <p:cViewPr>
      <p:scale>
        <a:sx n="100" d="100"/>
        <a:sy n="100" d="100"/>
      </p:scale>
      <p:origin x="0" y="0"/>
    </p:cViewPr>
  </p:sorterViewPr>
  <p:notesViewPr>
    <p:cSldViewPr snapToGrid="0">
      <p:cViewPr varScale="1">
        <p:scale>
          <a:sx n="51" d="100"/>
          <a:sy n="51" d="100"/>
        </p:scale>
        <p:origin x="2976" y="96"/>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commentAuthors" Target="commentAuthor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handoutMaster" Target="handoutMasters/handoutMaster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theme" Target="theme/theme1.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viewProps" Target="viewProps.xml"/><Relationship Id="rId8" Type="http://schemas.openxmlformats.org/officeDocument/2006/relationships/slide" Target="slides/slide5.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49787" cy="498693"/>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sz="quarter" idx="1"/>
          </p:nvPr>
        </p:nvSpPr>
        <p:spPr>
          <a:xfrm>
            <a:off x="3855838" y="0"/>
            <a:ext cx="2949787" cy="498693"/>
          </a:xfrm>
          <a:prstGeom prst="rect">
            <a:avLst/>
          </a:prstGeom>
        </p:spPr>
        <p:txBody>
          <a:bodyPr vert="horz" lIns="91440" tIns="45720" rIns="91440" bIns="45720" rtlCol="0"/>
          <a:lstStyle>
            <a:lvl1pPr algn="r">
              <a:defRPr sz="1200"/>
            </a:lvl1pPr>
          </a:lstStyle>
          <a:p>
            <a:fld id="{5B6AF80F-25F3-4AA5-A680-39636E406EA4}" type="datetimeFigureOut">
              <a:rPr kumimoji="1" lang="ja-JP" altLang="en-US" smtClean="0"/>
              <a:t>2021/7/14</a:t>
            </a:fld>
            <a:endParaRPr kumimoji="1" lang="ja-JP" altLang="en-US"/>
          </a:p>
        </p:txBody>
      </p:sp>
      <p:sp>
        <p:nvSpPr>
          <p:cNvPr id="4" name="フッター プレースホルダー 3"/>
          <p:cNvSpPr>
            <a:spLocks noGrp="1"/>
          </p:cNvSpPr>
          <p:nvPr>
            <p:ph type="ftr" sz="quarter" idx="2"/>
          </p:nvPr>
        </p:nvSpPr>
        <p:spPr>
          <a:xfrm>
            <a:off x="0" y="9440647"/>
            <a:ext cx="2949787" cy="498692"/>
          </a:xfrm>
          <a:prstGeom prst="rect">
            <a:avLst/>
          </a:prstGeom>
        </p:spPr>
        <p:txBody>
          <a:bodyPr vert="horz" lIns="91440" tIns="45720" rIns="91440" bIns="45720" rtlCol="0" anchor="b"/>
          <a:lstStyle>
            <a:lvl1pPr algn="l">
              <a:defRPr sz="1200"/>
            </a:lvl1pPr>
          </a:lstStyle>
          <a:p>
            <a:endParaRPr kumimoji="1" lang="ja-JP" altLang="en-US"/>
          </a:p>
        </p:txBody>
      </p:sp>
      <p:sp>
        <p:nvSpPr>
          <p:cNvPr id="5" name="スライド番号プレースホルダー 4"/>
          <p:cNvSpPr>
            <a:spLocks noGrp="1"/>
          </p:cNvSpPr>
          <p:nvPr>
            <p:ph type="sldNum" sz="quarter" idx="3"/>
          </p:nvPr>
        </p:nvSpPr>
        <p:spPr>
          <a:xfrm>
            <a:off x="3855838" y="9440647"/>
            <a:ext cx="2949787" cy="498692"/>
          </a:xfrm>
          <a:prstGeom prst="rect">
            <a:avLst/>
          </a:prstGeom>
        </p:spPr>
        <p:txBody>
          <a:bodyPr vert="horz" lIns="91440" tIns="45720" rIns="91440" bIns="45720" rtlCol="0" anchor="b"/>
          <a:lstStyle>
            <a:lvl1pPr algn="r">
              <a:defRPr sz="1200"/>
            </a:lvl1pPr>
          </a:lstStyle>
          <a:p>
            <a:fld id="{802734EA-6AF0-450C-9080-BA3A3CA7E68C}" type="slidenum">
              <a:rPr kumimoji="1" lang="ja-JP" altLang="en-US" smtClean="0"/>
              <a:t>‹#›</a:t>
            </a:fld>
            <a:endParaRPr kumimoji="1" lang="ja-JP" altLang="en-US"/>
          </a:p>
        </p:txBody>
      </p:sp>
    </p:spTree>
    <p:extLst>
      <p:ext uri="{BB962C8B-B14F-4D97-AF65-F5344CB8AC3E}">
        <p14:creationId xmlns:p14="http://schemas.microsoft.com/office/powerpoint/2010/main" val="79959208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49787" cy="498693"/>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idx="1"/>
          </p:nvPr>
        </p:nvSpPr>
        <p:spPr>
          <a:xfrm>
            <a:off x="3855838" y="0"/>
            <a:ext cx="2949787" cy="498693"/>
          </a:xfrm>
          <a:prstGeom prst="rect">
            <a:avLst/>
          </a:prstGeom>
        </p:spPr>
        <p:txBody>
          <a:bodyPr vert="horz" lIns="91440" tIns="45720" rIns="91440" bIns="45720" rtlCol="0"/>
          <a:lstStyle>
            <a:lvl1pPr algn="r">
              <a:defRPr sz="1200"/>
            </a:lvl1pPr>
          </a:lstStyle>
          <a:p>
            <a:fld id="{E619D1B8-34E5-4948-AFFE-DFCB13E54CA0}" type="datetimeFigureOut">
              <a:rPr kumimoji="1" lang="ja-JP" altLang="en-US" smtClean="0"/>
              <a:t>2021/7/14</a:t>
            </a:fld>
            <a:endParaRPr kumimoji="1" lang="ja-JP" altLang="en-US"/>
          </a:p>
        </p:txBody>
      </p:sp>
      <p:sp>
        <p:nvSpPr>
          <p:cNvPr id="4" name="スライド イメージ プレースホルダー 3"/>
          <p:cNvSpPr>
            <a:spLocks noGrp="1" noRot="1" noChangeAspect="1"/>
          </p:cNvSpPr>
          <p:nvPr>
            <p:ph type="sldImg" idx="2"/>
          </p:nvPr>
        </p:nvSpPr>
        <p:spPr>
          <a:xfrm>
            <a:off x="1031875" y="1243013"/>
            <a:ext cx="4743450" cy="3354387"/>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ー 4"/>
          <p:cNvSpPr>
            <a:spLocks noGrp="1"/>
          </p:cNvSpPr>
          <p:nvPr>
            <p:ph type="body" sz="quarter" idx="3"/>
          </p:nvPr>
        </p:nvSpPr>
        <p:spPr>
          <a:xfrm>
            <a:off x="680720" y="4783307"/>
            <a:ext cx="5445760" cy="3913614"/>
          </a:xfrm>
          <a:prstGeom prst="rect">
            <a:avLst/>
          </a:prstGeom>
        </p:spPr>
        <p:txBody>
          <a:bodyPr vert="horz" lIns="91440" tIns="45720" rIns="91440" bIns="45720" rtlCol="0"/>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6" name="フッター プレースホルダー 5"/>
          <p:cNvSpPr>
            <a:spLocks noGrp="1"/>
          </p:cNvSpPr>
          <p:nvPr>
            <p:ph type="ftr" sz="quarter" idx="4"/>
          </p:nvPr>
        </p:nvSpPr>
        <p:spPr>
          <a:xfrm>
            <a:off x="0" y="9440647"/>
            <a:ext cx="2949787" cy="498692"/>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55838" y="9440647"/>
            <a:ext cx="2949787" cy="498692"/>
          </a:xfrm>
          <a:prstGeom prst="rect">
            <a:avLst/>
          </a:prstGeom>
        </p:spPr>
        <p:txBody>
          <a:bodyPr vert="horz" lIns="91440" tIns="45720" rIns="91440" bIns="45720" rtlCol="0" anchor="b"/>
          <a:lstStyle>
            <a:lvl1pPr algn="r">
              <a:defRPr sz="1200"/>
            </a:lvl1pPr>
          </a:lstStyle>
          <a:p>
            <a:fld id="{5547D5DE-20B9-404C-9C30-80A743B2B30B}" type="slidenum">
              <a:rPr kumimoji="1" lang="ja-JP" altLang="en-US" smtClean="0"/>
              <a:t>‹#›</a:t>
            </a:fld>
            <a:endParaRPr kumimoji="1" lang="ja-JP" altLang="en-US"/>
          </a:p>
        </p:txBody>
      </p:sp>
    </p:spTree>
    <p:extLst>
      <p:ext uri="{BB962C8B-B14F-4D97-AF65-F5344CB8AC3E}">
        <p14:creationId xmlns:p14="http://schemas.microsoft.com/office/powerpoint/2010/main" val="4109596776"/>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5547D5DE-20B9-404C-9C30-80A743B2B30B}" type="slidenum">
              <a:rPr kumimoji="1" lang="ja-JP" altLang="en-US" smtClean="0"/>
              <a:t>4</a:t>
            </a:fld>
            <a:endParaRPr kumimoji="1" lang="ja-JP" altLang="en-US"/>
          </a:p>
        </p:txBody>
      </p:sp>
    </p:spTree>
    <p:extLst>
      <p:ext uri="{BB962C8B-B14F-4D97-AF65-F5344CB8AC3E}">
        <p14:creationId xmlns:p14="http://schemas.microsoft.com/office/powerpoint/2010/main" val="214958953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547D5DE-20B9-404C-9C30-80A743B2B30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41566832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547D5DE-20B9-404C-9C30-80A743B2B30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50665034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dirty="0" smtClean="0">
                <a:solidFill>
                  <a:prstClr val="black"/>
                </a:solidFill>
                <a:latin typeface="Meiryo UI" panose="020B0604030504040204" pitchFamily="50" charset="-128"/>
                <a:ea typeface="Meiryo UI" panose="020B0604030504040204" pitchFamily="50" charset="-128"/>
              </a:rPr>
              <a:t>※</a:t>
            </a:r>
            <a:r>
              <a:rPr kumimoji="0" lang="ja-JP" altLang="en-US" sz="1200" dirty="0" smtClean="0">
                <a:solidFill>
                  <a:prstClr val="black"/>
                </a:solidFill>
                <a:latin typeface="Meiryo UI" panose="020B0604030504040204" pitchFamily="50" charset="-128"/>
                <a:ea typeface="Meiryo UI" panose="020B0604030504040204" pitchFamily="50" charset="-128"/>
              </a:rPr>
              <a:t>先行地域内の消費電力に対し地域内の再エネが不足する場合は、地域間連携等により融通することもあり得る。（このページに表示しているイラストは先行地域そのもののイメージであり、先行地域の外から再エネを供給する再エネ立地地域のイメージは紙面の都合上記載していない。）</a:t>
            </a:r>
            <a:endParaRPr kumimoji="0" lang="en-US" altLang="ja-JP" sz="1200" dirty="0" smtClean="0">
              <a:solidFill>
                <a:prstClr val="black"/>
              </a:solidFill>
              <a:latin typeface="Meiryo UI" panose="020B0604030504040204" pitchFamily="50" charset="-128"/>
              <a:ea typeface="Meiryo UI" panose="020B0604030504040204" pitchFamily="50" charset="-128"/>
            </a:endParaRPr>
          </a:p>
          <a:p>
            <a:endParaRPr kumimoji="1" lang="ja-JP" altLang="en-US" dirty="0"/>
          </a:p>
        </p:txBody>
      </p:sp>
      <p:sp>
        <p:nvSpPr>
          <p:cNvPr id="4" name="スライド番号プレースホルダー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F831DAA-1C94-4911-9BF4-E212D22D92CD}"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05256339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1F831DAA-1C94-4911-9BF4-E212D22D92CD}" type="slidenum">
              <a:rPr kumimoji="1" lang="ja-JP" altLang="en-US" smtClean="0"/>
              <a:t>34</a:t>
            </a:fld>
            <a:endParaRPr kumimoji="1" lang="ja-JP" altLang="en-US"/>
          </a:p>
        </p:txBody>
      </p:sp>
    </p:spTree>
    <p:extLst>
      <p:ext uri="{BB962C8B-B14F-4D97-AF65-F5344CB8AC3E}">
        <p14:creationId xmlns:p14="http://schemas.microsoft.com/office/powerpoint/2010/main" val="185149411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5547D5DE-20B9-404C-9C30-80A743B2B30B}" type="slidenum">
              <a:rPr kumimoji="1" lang="ja-JP" altLang="en-US" smtClean="0"/>
              <a:t>8</a:t>
            </a:fld>
            <a:endParaRPr kumimoji="1" lang="ja-JP" altLang="en-US"/>
          </a:p>
        </p:txBody>
      </p:sp>
    </p:spTree>
    <p:extLst>
      <p:ext uri="{BB962C8B-B14F-4D97-AF65-F5344CB8AC3E}">
        <p14:creationId xmlns:p14="http://schemas.microsoft.com/office/powerpoint/2010/main" val="77635712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547D5DE-20B9-404C-9C30-80A743B2B30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49939607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547D5DE-20B9-404C-9C30-80A743B2B30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74534067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547D5DE-20B9-404C-9C30-80A743B2B30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97658995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547D5DE-20B9-404C-9C30-80A743B2B30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17843525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547D5DE-20B9-404C-9C30-80A743B2B30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83929337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547D5DE-20B9-404C-9C30-80A743B2B30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98502647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547D5DE-20B9-404C-9C30-80A743B2B30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70587306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2.xml"/><Relationship Id="rId5" Type="http://schemas.openxmlformats.org/officeDocument/2006/relationships/image" Target="../media/image11.svg"/><Relationship Id="rId4" Type="http://schemas.openxmlformats.org/officeDocument/2006/relationships/image" Target="../media/image9.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10.jpeg"/><Relationship Id="rId2" Type="http://schemas.openxmlformats.org/officeDocument/2006/relationships/image" Target="../media/image3.jp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jpeg"/><Relationship Id="rId1" Type="http://schemas.openxmlformats.org/officeDocument/2006/relationships/slideMaster" Target="../slideMasters/slideMaster3.xml"/><Relationship Id="rId4" Type="http://schemas.openxmlformats.org/officeDocument/2006/relationships/image" Target="NUL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jpeg"/><Relationship Id="rId1" Type="http://schemas.openxmlformats.org/officeDocument/2006/relationships/slideMaster" Target="../slideMasters/slideMaster3.xml"/><Relationship Id="rId4" Type="http://schemas.openxmlformats.org/officeDocument/2006/relationships/image" Target="NUL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jpeg"/><Relationship Id="rId1" Type="http://schemas.openxmlformats.org/officeDocument/2006/relationships/slideMaster" Target="../slideMasters/slideMaster3.xml"/><Relationship Id="rId4" Type="http://schemas.openxmlformats.org/officeDocument/2006/relationships/image" Target="NUL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jpeg"/><Relationship Id="rId1" Type="http://schemas.openxmlformats.org/officeDocument/2006/relationships/slideMaster" Target="../slideMasters/slideMaster3.xml"/><Relationship Id="rId4" Type="http://schemas.openxmlformats.org/officeDocument/2006/relationships/image" Target="NUL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3.jpg"/><Relationship Id="rId7" Type="http://schemas.openxmlformats.org/officeDocument/2006/relationships/image" Target="../media/image7.png"/><Relationship Id="rId2" Type="http://schemas.openxmlformats.org/officeDocument/2006/relationships/image" Target="../media/image2.jpeg"/><Relationship Id="rId1" Type="http://schemas.openxmlformats.org/officeDocument/2006/relationships/slideMaster" Target="../slideMasters/slideMaster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表紙">
    <p:spTree>
      <p:nvGrpSpPr>
        <p:cNvPr id="1" name=""/>
        <p:cNvGrpSpPr/>
        <p:nvPr/>
      </p:nvGrpSpPr>
      <p:grpSpPr>
        <a:xfrm>
          <a:off x="0" y="0"/>
          <a:ext cx="0" cy="0"/>
          <a:chOff x="0" y="0"/>
          <a:chExt cx="0" cy="0"/>
        </a:xfrm>
      </p:grpSpPr>
      <p:sp>
        <p:nvSpPr>
          <p:cNvPr id="7" name="四角形: 角を丸くする 6">
            <a:extLst>
              <a:ext uri="{FF2B5EF4-FFF2-40B4-BE49-F238E27FC236}">
                <a16:creationId xmlns:a16="http://schemas.microsoft.com/office/drawing/2014/main" id="{C4F33A39-73E7-49E0-BF4C-2CE0E2DB7091}"/>
              </a:ext>
            </a:extLst>
          </p:cNvPr>
          <p:cNvSpPr/>
          <p:nvPr userDrawn="1"/>
        </p:nvSpPr>
        <p:spPr>
          <a:xfrm>
            <a:off x="395906" y="395837"/>
            <a:ext cx="9900000" cy="6768000"/>
          </a:xfrm>
          <a:prstGeom prst="roundRect">
            <a:avLst>
              <a:gd name="adj" fmla="val 1501"/>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600" dirty="0">
              <a:solidFill>
                <a:schemeClr val="tx1"/>
              </a:solidFill>
            </a:endParaRPr>
          </a:p>
        </p:txBody>
      </p:sp>
      <p:grpSp>
        <p:nvGrpSpPr>
          <p:cNvPr id="23" name="グループ化 22">
            <a:extLst>
              <a:ext uri="{FF2B5EF4-FFF2-40B4-BE49-F238E27FC236}">
                <a16:creationId xmlns:a16="http://schemas.microsoft.com/office/drawing/2014/main" id="{69427F34-BDBE-48D8-A7F4-1EE85CF4440A}"/>
              </a:ext>
            </a:extLst>
          </p:cNvPr>
          <p:cNvGrpSpPr/>
          <p:nvPr userDrawn="1"/>
        </p:nvGrpSpPr>
        <p:grpSpPr>
          <a:xfrm>
            <a:off x="1034510" y="2991837"/>
            <a:ext cx="8622792" cy="1007999"/>
            <a:chOff x="1034510" y="2991837"/>
            <a:chExt cx="8622792" cy="1007999"/>
          </a:xfrm>
        </p:grpSpPr>
        <p:cxnSp>
          <p:nvCxnSpPr>
            <p:cNvPr id="15" name="直線コネクタ 14">
              <a:extLst>
                <a:ext uri="{FF2B5EF4-FFF2-40B4-BE49-F238E27FC236}">
                  <a16:creationId xmlns:a16="http://schemas.microsoft.com/office/drawing/2014/main" id="{4E3800AC-DAF6-41B1-810E-4A51489649E0}"/>
                </a:ext>
              </a:extLst>
            </p:cNvPr>
            <p:cNvCxnSpPr/>
            <p:nvPr userDrawn="1"/>
          </p:nvCxnSpPr>
          <p:spPr>
            <a:xfrm>
              <a:off x="1034510" y="2991837"/>
              <a:ext cx="8622792" cy="0"/>
            </a:xfrm>
            <a:prstGeom prst="line">
              <a:avLst/>
            </a:prstGeom>
            <a:ln w="2857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 name="直線コネクタ 15">
              <a:extLst>
                <a:ext uri="{FF2B5EF4-FFF2-40B4-BE49-F238E27FC236}">
                  <a16:creationId xmlns:a16="http://schemas.microsoft.com/office/drawing/2014/main" id="{7CF90A11-AE44-4385-824C-1819712F0D92}"/>
                </a:ext>
              </a:extLst>
            </p:cNvPr>
            <p:cNvCxnSpPr/>
            <p:nvPr userDrawn="1"/>
          </p:nvCxnSpPr>
          <p:spPr>
            <a:xfrm>
              <a:off x="1034510" y="3999836"/>
              <a:ext cx="8622792" cy="0"/>
            </a:xfrm>
            <a:prstGeom prst="line">
              <a:avLst/>
            </a:prstGeom>
            <a:ln w="28575">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30" name="タイトル 29">
            <a:extLst>
              <a:ext uri="{FF2B5EF4-FFF2-40B4-BE49-F238E27FC236}">
                <a16:creationId xmlns:a16="http://schemas.microsoft.com/office/drawing/2014/main" id="{D7232AF9-EC33-4888-B5A0-D03E836B4382}"/>
              </a:ext>
            </a:extLst>
          </p:cNvPr>
          <p:cNvSpPr>
            <a:spLocks noGrp="1"/>
          </p:cNvSpPr>
          <p:nvPr>
            <p:ph type="title" hasCustomPrompt="1"/>
          </p:nvPr>
        </p:nvSpPr>
        <p:spPr>
          <a:xfrm>
            <a:off x="1034510" y="2991837"/>
            <a:ext cx="8640000" cy="1008000"/>
          </a:xfrm>
          <a:prstGeom prst="rect">
            <a:avLst/>
          </a:prstGeom>
        </p:spPr>
        <p:txBody>
          <a:bodyPr lIns="0" tIns="72000" rIns="0" bIns="0" anchor="ctr" anchorCtr="0">
            <a:normAutofit/>
          </a:bodyPr>
          <a:lstStyle>
            <a:lvl1pPr>
              <a:defRPr lang="ja-JP" altLang="en-US" sz="3600" b="1" dirty="0">
                <a:solidFill>
                  <a:schemeClr val="bg2"/>
                </a:solidFill>
                <a:latin typeface="Meiryo UI" panose="020B0604030504040204" pitchFamily="50" charset="-128"/>
                <a:ea typeface="Meiryo UI" panose="020B0604030504040204" pitchFamily="50" charset="-128"/>
                <a:cs typeface="+mn-cs"/>
              </a:defRPr>
            </a:lvl1pPr>
          </a:lstStyle>
          <a:p>
            <a:pPr marL="0" lvl="0" indent="0" algn="ctr">
              <a:spcBef>
                <a:spcPts val="1102"/>
              </a:spcBef>
              <a:buFontTx/>
            </a:pPr>
            <a:r>
              <a:rPr kumimoji="1" lang="ja-JP" altLang="en-US" dirty="0"/>
              <a:t>表紙タイトル</a:t>
            </a:r>
          </a:p>
        </p:txBody>
      </p:sp>
      <p:sp>
        <p:nvSpPr>
          <p:cNvPr id="27" name="コンテンツ プレースホルダー 21">
            <a:extLst>
              <a:ext uri="{FF2B5EF4-FFF2-40B4-BE49-F238E27FC236}">
                <a16:creationId xmlns:a16="http://schemas.microsoft.com/office/drawing/2014/main" id="{730FB38C-75FA-4F17-A448-34BAAD2B4753}"/>
              </a:ext>
            </a:extLst>
          </p:cNvPr>
          <p:cNvSpPr>
            <a:spLocks noGrp="1"/>
          </p:cNvSpPr>
          <p:nvPr>
            <p:ph sz="quarter" idx="14" hasCustomPrompt="1"/>
          </p:nvPr>
        </p:nvSpPr>
        <p:spPr>
          <a:xfrm>
            <a:off x="1034510" y="4148806"/>
            <a:ext cx="8640000" cy="432000"/>
          </a:xfrm>
          <a:prstGeom prst="rect">
            <a:avLst/>
          </a:prstGeom>
        </p:spPr>
        <p:txBody>
          <a:bodyPr lIns="0" tIns="0" rIns="0" bIns="0" anchor="ctr" anchorCtr="0"/>
          <a:lstStyle>
            <a:lvl1pPr>
              <a:defRPr sz="2000" b="1">
                <a:solidFill>
                  <a:schemeClr val="bg2"/>
                </a:solidFill>
                <a:latin typeface="Meiryo UI" panose="020B0604030504040204" pitchFamily="50" charset="-128"/>
                <a:ea typeface="Meiryo UI" panose="020B0604030504040204" pitchFamily="50" charset="-128"/>
              </a:defRPr>
            </a:lvl1pPr>
          </a:lstStyle>
          <a:p>
            <a:pPr lvl="0"/>
            <a:r>
              <a:rPr kumimoji="1" lang="ja-JP" altLang="en-US" dirty="0"/>
              <a:t>サブタイトル</a:t>
            </a:r>
          </a:p>
        </p:txBody>
      </p:sp>
      <p:sp>
        <p:nvSpPr>
          <p:cNvPr id="31" name="コンテンツ プレースホルダー 21">
            <a:extLst>
              <a:ext uri="{FF2B5EF4-FFF2-40B4-BE49-F238E27FC236}">
                <a16:creationId xmlns:a16="http://schemas.microsoft.com/office/drawing/2014/main" id="{9693F458-7CAF-4411-88EF-755A4D8136DB}"/>
              </a:ext>
            </a:extLst>
          </p:cNvPr>
          <p:cNvSpPr>
            <a:spLocks noGrp="1"/>
          </p:cNvSpPr>
          <p:nvPr>
            <p:ph sz="quarter" idx="15" hasCustomPrompt="1"/>
          </p:nvPr>
        </p:nvSpPr>
        <p:spPr>
          <a:xfrm>
            <a:off x="3554510" y="5436053"/>
            <a:ext cx="3600000" cy="288000"/>
          </a:xfrm>
          <a:prstGeom prst="rect">
            <a:avLst/>
          </a:prstGeom>
        </p:spPr>
        <p:txBody>
          <a:bodyPr lIns="0" tIns="0" rIns="0" bIns="0" anchor="ctr" anchorCtr="0"/>
          <a:lstStyle>
            <a:lvl1pPr>
              <a:defRPr sz="1800" b="0">
                <a:solidFill>
                  <a:schemeClr val="tx1"/>
                </a:solidFill>
                <a:latin typeface="Meiryo UI" panose="020B0604030504040204" pitchFamily="50" charset="-128"/>
                <a:ea typeface="Meiryo UI" panose="020B0604030504040204" pitchFamily="50" charset="-128"/>
              </a:defRPr>
            </a:lvl1pPr>
          </a:lstStyle>
          <a:p>
            <a:pPr lvl="0"/>
            <a:r>
              <a:rPr kumimoji="1" lang="en-US" altLang="ja-JP" dirty="0"/>
              <a:t>0000</a:t>
            </a:r>
            <a:r>
              <a:rPr kumimoji="1" lang="ja-JP" altLang="en-US" dirty="0"/>
              <a:t>年</a:t>
            </a:r>
            <a:r>
              <a:rPr kumimoji="1" lang="en-US" altLang="ja-JP" dirty="0"/>
              <a:t>00</a:t>
            </a:r>
            <a:r>
              <a:rPr kumimoji="1" lang="ja-JP" altLang="en-US" dirty="0"/>
              <a:t>月</a:t>
            </a:r>
            <a:r>
              <a:rPr kumimoji="1" lang="en-US" altLang="ja-JP" dirty="0"/>
              <a:t>00</a:t>
            </a:r>
            <a:r>
              <a:rPr kumimoji="1" lang="ja-JP" altLang="en-US" dirty="0"/>
              <a:t>日</a:t>
            </a:r>
          </a:p>
        </p:txBody>
      </p:sp>
      <p:sp>
        <p:nvSpPr>
          <p:cNvPr id="32" name="コンテンツ プレースホルダー 21">
            <a:extLst>
              <a:ext uri="{FF2B5EF4-FFF2-40B4-BE49-F238E27FC236}">
                <a16:creationId xmlns:a16="http://schemas.microsoft.com/office/drawing/2014/main" id="{1645C6DC-6217-43BE-8989-B6A0BD9C2349}"/>
              </a:ext>
            </a:extLst>
          </p:cNvPr>
          <p:cNvSpPr>
            <a:spLocks noGrp="1"/>
          </p:cNvSpPr>
          <p:nvPr>
            <p:ph sz="quarter" idx="16" hasCustomPrompt="1"/>
          </p:nvPr>
        </p:nvSpPr>
        <p:spPr>
          <a:xfrm>
            <a:off x="3554510" y="5724053"/>
            <a:ext cx="3600000" cy="288000"/>
          </a:xfrm>
          <a:prstGeom prst="rect">
            <a:avLst/>
          </a:prstGeom>
        </p:spPr>
        <p:txBody>
          <a:bodyPr lIns="0" tIns="0" rIns="0" bIns="0" anchor="ctr" anchorCtr="0"/>
          <a:lstStyle>
            <a:lvl1pPr>
              <a:defRPr sz="1800" b="0">
                <a:solidFill>
                  <a:schemeClr val="tx1"/>
                </a:solidFill>
                <a:latin typeface="Meiryo UI" panose="020B0604030504040204" pitchFamily="50" charset="-128"/>
                <a:ea typeface="Meiryo UI" panose="020B0604030504040204" pitchFamily="50" charset="-128"/>
              </a:defRPr>
            </a:lvl1pPr>
          </a:lstStyle>
          <a:p>
            <a:pPr lvl="0"/>
            <a:r>
              <a:rPr kumimoji="1" lang="ja-JP" altLang="en-US" dirty="0"/>
              <a:t>所属　名前</a:t>
            </a:r>
          </a:p>
        </p:txBody>
      </p:sp>
    </p:spTree>
    <p:extLst>
      <p:ext uri="{BB962C8B-B14F-4D97-AF65-F5344CB8AC3E}">
        <p14:creationId xmlns:p14="http://schemas.microsoft.com/office/powerpoint/2010/main" val="32822282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内容説明用スライド">
    <p:spTree>
      <p:nvGrpSpPr>
        <p:cNvPr id="1" name=""/>
        <p:cNvGrpSpPr/>
        <p:nvPr/>
      </p:nvGrpSpPr>
      <p:grpSpPr>
        <a:xfrm>
          <a:off x="0" y="0"/>
          <a:ext cx="0" cy="0"/>
          <a:chOff x="0" y="0"/>
          <a:chExt cx="0" cy="0"/>
        </a:xfrm>
      </p:grpSpPr>
      <p:grpSp>
        <p:nvGrpSpPr>
          <p:cNvPr id="13" name="グループ化 12">
            <a:extLst>
              <a:ext uri="{FF2B5EF4-FFF2-40B4-BE49-F238E27FC236}">
                <a16:creationId xmlns:a16="http://schemas.microsoft.com/office/drawing/2014/main" id="{FCF3F799-34AF-4E56-848C-1D016ACB3677}"/>
              </a:ext>
            </a:extLst>
          </p:cNvPr>
          <p:cNvGrpSpPr/>
          <p:nvPr userDrawn="1"/>
        </p:nvGrpSpPr>
        <p:grpSpPr>
          <a:xfrm>
            <a:off x="213594" y="374534"/>
            <a:ext cx="10177559" cy="792964"/>
            <a:chOff x="213594" y="2187666"/>
            <a:chExt cx="10177559" cy="792964"/>
          </a:xfrm>
        </p:grpSpPr>
        <p:pic>
          <p:nvPicPr>
            <p:cNvPr id="14" name="Picture 11" descr="ç°å¢ç">
              <a:extLst>
                <a:ext uri="{FF2B5EF4-FFF2-40B4-BE49-F238E27FC236}">
                  <a16:creationId xmlns:a16="http://schemas.microsoft.com/office/drawing/2014/main" id="{3D005F27-E1B5-4D9E-A175-8AE39D9063F3}"/>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9811212" y="2219029"/>
              <a:ext cx="579941" cy="559908"/>
            </a:xfrm>
            <a:prstGeom prst="rect">
              <a:avLst/>
            </a:prstGeom>
            <a:noFill/>
            <a:extLst>
              <a:ext uri="{909E8E84-426E-40DD-AFC4-6F175D3DCCD1}">
                <a14:hiddenFill xmlns:a14="http://schemas.microsoft.com/office/drawing/2010/main">
                  <a:solidFill>
                    <a:srgbClr val="FFFFFF"/>
                  </a:solidFill>
                </a14:hiddenFill>
              </a:ext>
            </a:extLst>
          </p:spPr>
        </p:pic>
        <p:grpSp>
          <p:nvGrpSpPr>
            <p:cNvPr id="15" name="グループ化 14">
              <a:extLst>
                <a:ext uri="{FF2B5EF4-FFF2-40B4-BE49-F238E27FC236}">
                  <a16:creationId xmlns:a16="http://schemas.microsoft.com/office/drawing/2014/main" id="{BB44DCFF-9840-43B5-A765-993332EAC29C}"/>
                </a:ext>
              </a:extLst>
            </p:cNvPr>
            <p:cNvGrpSpPr/>
            <p:nvPr userDrawn="1"/>
          </p:nvGrpSpPr>
          <p:grpSpPr>
            <a:xfrm>
              <a:off x="213594" y="2187666"/>
              <a:ext cx="9822130" cy="792964"/>
              <a:chOff x="218356" y="2187666"/>
              <a:chExt cx="9822130" cy="792964"/>
            </a:xfrm>
          </p:grpSpPr>
          <p:sp>
            <p:nvSpPr>
              <p:cNvPr id="16" name="フリーフォーム: 図形 15">
                <a:extLst>
                  <a:ext uri="{FF2B5EF4-FFF2-40B4-BE49-F238E27FC236}">
                    <a16:creationId xmlns:a16="http://schemas.microsoft.com/office/drawing/2014/main" id="{FDE73132-D310-448E-A036-E8C3F616277B}"/>
                  </a:ext>
                </a:extLst>
              </p:cNvPr>
              <p:cNvSpPr/>
              <p:nvPr userDrawn="1"/>
            </p:nvSpPr>
            <p:spPr>
              <a:xfrm>
                <a:off x="309996" y="2275892"/>
                <a:ext cx="9681568" cy="648000"/>
              </a:xfrm>
              <a:custGeom>
                <a:avLst/>
                <a:gdLst>
                  <a:gd name="connsiteX0" fmla="*/ 68294 w 9681568"/>
                  <a:gd name="connsiteY0" fmla="*/ 0 h 648000"/>
                  <a:gd name="connsiteX1" fmla="*/ 9033568 w 9681568"/>
                  <a:gd name="connsiteY1" fmla="*/ 0 h 648000"/>
                  <a:gd name="connsiteX2" fmla="*/ 9681568 w 9681568"/>
                  <a:gd name="connsiteY2" fmla="*/ 648000 h 648000"/>
                  <a:gd name="connsiteX3" fmla="*/ 264751 w 9681568"/>
                  <a:gd name="connsiteY3" fmla="*/ 648000 h 648000"/>
                  <a:gd name="connsiteX4" fmla="*/ 0 w 9681568"/>
                  <a:gd name="connsiteY4" fmla="*/ 446523 h 648000"/>
                  <a:gd name="connsiteX5" fmla="*/ 0 w 9681568"/>
                  <a:gd name="connsiteY5" fmla="*/ 51957 h 648000"/>
                  <a:gd name="connsiteX6" fmla="*/ 68294 w 9681568"/>
                  <a:gd name="connsiteY6" fmla="*/ 0 h 64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81568" h="648000">
                    <a:moveTo>
                      <a:pt x="68294" y="0"/>
                    </a:moveTo>
                    <a:lnTo>
                      <a:pt x="9033568" y="0"/>
                    </a:lnTo>
                    <a:lnTo>
                      <a:pt x="9681568" y="648000"/>
                    </a:lnTo>
                    <a:lnTo>
                      <a:pt x="264751" y="648000"/>
                    </a:lnTo>
                    <a:lnTo>
                      <a:pt x="0" y="446523"/>
                    </a:lnTo>
                    <a:lnTo>
                      <a:pt x="0" y="51957"/>
                    </a:lnTo>
                    <a:cubicBezTo>
                      <a:pt x="0" y="23262"/>
                      <a:pt x="30576" y="0"/>
                      <a:pt x="68294"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図形 16">
                <a:extLst>
                  <a:ext uri="{FF2B5EF4-FFF2-40B4-BE49-F238E27FC236}">
                    <a16:creationId xmlns:a16="http://schemas.microsoft.com/office/drawing/2014/main" id="{7B773A8B-6EB7-4F64-BA88-F72E7744A559}"/>
                  </a:ext>
                </a:extLst>
              </p:cNvPr>
              <p:cNvSpPr/>
              <p:nvPr userDrawn="1"/>
            </p:nvSpPr>
            <p:spPr>
              <a:xfrm flipV="1">
                <a:off x="309996" y="2527892"/>
                <a:ext cx="9681568" cy="396000"/>
              </a:xfrm>
              <a:custGeom>
                <a:avLst/>
                <a:gdLst>
                  <a:gd name="connsiteX0" fmla="*/ 0 w 9681568"/>
                  <a:gd name="connsiteY0" fmla="*/ 396000 h 396000"/>
                  <a:gd name="connsiteX1" fmla="*/ 9285568 w 9681568"/>
                  <a:gd name="connsiteY1" fmla="*/ 396000 h 396000"/>
                  <a:gd name="connsiteX2" fmla="*/ 9681568 w 9681568"/>
                  <a:gd name="connsiteY2" fmla="*/ 0 h 396000"/>
                  <a:gd name="connsiteX3" fmla="*/ 206973 w 9681568"/>
                  <a:gd name="connsiteY3" fmla="*/ 0 h 396000"/>
                  <a:gd name="connsiteX4" fmla="*/ 0 w 9681568"/>
                  <a:gd name="connsiteY4" fmla="*/ 206973 h 39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81568" h="396000">
                    <a:moveTo>
                      <a:pt x="0" y="396000"/>
                    </a:moveTo>
                    <a:lnTo>
                      <a:pt x="9285568" y="396000"/>
                    </a:lnTo>
                    <a:lnTo>
                      <a:pt x="9681568" y="0"/>
                    </a:lnTo>
                    <a:lnTo>
                      <a:pt x="206973" y="0"/>
                    </a:lnTo>
                    <a:lnTo>
                      <a:pt x="0" y="20697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200" dirty="0"/>
              </a:p>
            </p:txBody>
          </p:sp>
          <p:cxnSp>
            <p:nvCxnSpPr>
              <p:cNvPr id="18" name="直線コネクタ 17">
                <a:extLst>
                  <a:ext uri="{FF2B5EF4-FFF2-40B4-BE49-F238E27FC236}">
                    <a16:creationId xmlns:a16="http://schemas.microsoft.com/office/drawing/2014/main" id="{DD2D1282-6F99-4A95-9BDC-0048DD51F309}"/>
                  </a:ext>
                </a:extLst>
              </p:cNvPr>
              <p:cNvCxnSpPr>
                <a:cxnSpLocks/>
              </p:cNvCxnSpPr>
              <p:nvPr userDrawn="1"/>
            </p:nvCxnSpPr>
            <p:spPr>
              <a:xfrm>
                <a:off x="218356" y="2620630"/>
                <a:ext cx="360000" cy="360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線コネクタ 18">
                <a:extLst>
                  <a:ext uri="{FF2B5EF4-FFF2-40B4-BE49-F238E27FC236}">
                    <a16:creationId xmlns:a16="http://schemas.microsoft.com/office/drawing/2014/main" id="{02A3B294-5ACE-449A-B2EE-9AC0A8AC2506}"/>
                  </a:ext>
                </a:extLst>
              </p:cNvPr>
              <p:cNvCxnSpPr>
                <a:cxnSpLocks/>
              </p:cNvCxnSpPr>
              <p:nvPr userDrawn="1"/>
            </p:nvCxnSpPr>
            <p:spPr>
              <a:xfrm>
                <a:off x="9247522" y="2187666"/>
                <a:ext cx="792964" cy="7929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20" name="コンテンツ プレースホルダー 18">
            <a:extLst>
              <a:ext uri="{FF2B5EF4-FFF2-40B4-BE49-F238E27FC236}">
                <a16:creationId xmlns:a16="http://schemas.microsoft.com/office/drawing/2014/main" id="{A29F1BF5-21A9-4C9F-A42D-6863A1A558CC}"/>
              </a:ext>
            </a:extLst>
          </p:cNvPr>
          <p:cNvSpPr>
            <a:spLocks noGrp="1"/>
          </p:cNvSpPr>
          <p:nvPr>
            <p:ph sz="quarter" idx="14" hasCustomPrompt="1"/>
          </p:nvPr>
        </p:nvSpPr>
        <p:spPr bwMode="white">
          <a:xfrm>
            <a:off x="309996" y="462760"/>
            <a:ext cx="8928000" cy="252000"/>
          </a:xfrm>
          <a:prstGeom prst="rect">
            <a:avLst/>
          </a:prstGeom>
        </p:spPr>
        <p:txBody>
          <a:bodyPr lIns="180000" tIns="36000" rIns="0" bIns="0" anchor="ctr"/>
          <a:lstStyle>
            <a:lvl1pPr marL="0" marR="0" indent="0" algn="l" defTabSz="914400" rtl="0" eaLnBrk="1" fontAlgn="auto" latinLnBrk="0" hangingPunct="1">
              <a:lnSpc>
                <a:spcPct val="90000"/>
              </a:lnSpc>
              <a:spcBef>
                <a:spcPts val="1000"/>
              </a:spcBef>
              <a:spcAft>
                <a:spcPts val="0"/>
              </a:spcAft>
              <a:buClrTx/>
              <a:buSzTx/>
              <a:buFontTx/>
              <a:buNone/>
              <a:tabLst/>
              <a:defRPr sz="1200" b="1">
                <a:solidFill>
                  <a:schemeClr val="bg1"/>
                </a:solidFill>
                <a:latin typeface="Meiryo UI" panose="020B0604030504040204" pitchFamily="50" charset="-128"/>
                <a:ea typeface="Meiryo UI" panose="020B0604030504040204" pitchFamily="50" charset="-128"/>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1" lang="ja-JP" altLang="en-US" dirty="0"/>
              <a:t>第</a:t>
            </a:r>
            <a:r>
              <a:rPr kumimoji="1" lang="en-US" altLang="ja-JP" dirty="0"/>
              <a:t>1</a:t>
            </a:r>
            <a:r>
              <a:rPr kumimoji="1" lang="ja-JP" altLang="en-US" dirty="0"/>
              <a:t>階層（例：章タイトル）</a:t>
            </a:r>
          </a:p>
        </p:txBody>
      </p:sp>
      <p:sp>
        <p:nvSpPr>
          <p:cNvPr id="21" name="コンテンツ プレースホルダー 18">
            <a:extLst>
              <a:ext uri="{FF2B5EF4-FFF2-40B4-BE49-F238E27FC236}">
                <a16:creationId xmlns:a16="http://schemas.microsoft.com/office/drawing/2014/main" id="{D98872D5-07FB-4058-92B2-D941A324AEFB}"/>
              </a:ext>
            </a:extLst>
          </p:cNvPr>
          <p:cNvSpPr>
            <a:spLocks noGrp="1"/>
          </p:cNvSpPr>
          <p:nvPr>
            <p:ph sz="quarter" idx="15" hasCustomPrompt="1"/>
          </p:nvPr>
        </p:nvSpPr>
        <p:spPr bwMode="white">
          <a:xfrm>
            <a:off x="309996" y="211359"/>
            <a:ext cx="8928000" cy="252000"/>
          </a:xfrm>
          <a:prstGeom prst="rect">
            <a:avLst/>
          </a:prstGeom>
        </p:spPr>
        <p:txBody>
          <a:bodyPr lIns="72000" tIns="36000" rIns="0" bIns="0" anchor="ctr"/>
          <a:lstStyle>
            <a:lvl1pPr marL="0" indent="0" algn="l">
              <a:buFontTx/>
              <a:buNone/>
              <a:defRPr sz="1200" b="1">
                <a:solidFill>
                  <a:schemeClr val="accent1"/>
                </a:solidFill>
                <a:latin typeface="Meiryo UI" panose="020B0604030504040204" pitchFamily="50" charset="-128"/>
                <a:ea typeface="Meiryo UI" panose="020B0604030504040204" pitchFamily="50" charset="-128"/>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kumimoji="1" lang="ja-JP" altLang="en-US" dirty="0"/>
              <a:t>第</a:t>
            </a:r>
            <a:r>
              <a:rPr kumimoji="1" lang="en-US" altLang="ja-JP" dirty="0"/>
              <a:t>2</a:t>
            </a:r>
            <a:r>
              <a:rPr kumimoji="1" lang="ja-JP" altLang="en-US" dirty="0"/>
              <a:t>階層（例：表タイトル）</a:t>
            </a:r>
          </a:p>
        </p:txBody>
      </p:sp>
      <p:sp>
        <p:nvSpPr>
          <p:cNvPr id="22" name="タイトル 97">
            <a:extLst>
              <a:ext uri="{FF2B5EF4-FFF2-40B4-BE49-F238E27FC236}">
                <a16:creationId xmlns:a16="http://schemas.microsoft.com/office/drawing/2014/main" id="{00A61ED2-0EA3-4684-9979-E10DD2CC909F}"/>
              </a:ext>
            </a:extLst>
          </p:cNvPr>
          <p:cNvSpPr>
            <a:spLocks noGrp="1"/>
          </p:cNvSpPr>
          <p:nvPr>
            <p:ph type="title" hasCustomPrompt="1"/>
          </p:nvPr>
        </p:nvSpPr>
        <p:spPr>
          <a:xfrm>
            <a:off x="309997" y="714760"/>
            <a:ext cx="8932763" cy="396000"/>
          </a:xfrm>
          <a:prstGeom prst="rect">
            <a:avLst/>
          </a:prstGeom>
        </p:spPr>
        <p:txBody>
          <a:bodyPr lIns="252000" tIns="36000" rIns="0" bIns="0" anchor="ctr" anchorCtr="0"/>
          <a:lstStyle>
            <a:lvl1pPr>
              <a:defRPr sz="2200" b="1">
                <a:solidFill>
                  <a:schemeClr val="bg1"/>
                </a:solidFill>
                <a:latin typeface="Meiryo UI" panose="020B0604030504040204" pitchFamily="50" charset="-128"/>
                <a:ea typeface="Meiryo UI" panose="020B0604030504040204" pitchFamily="50" charset="-128"/>
              </a:defRPr>
            </a:lvl1pPr>
          </a:lstStyle>
          <a:p>
            <a:r>
              <a:rPr kumimoji="1" lang="ja-JP" altLang="en-US" dirty="0"/>
              <a:t>ページタイトル</a:t>
            </a:r>
          </a:p>
        </p:txBody>
      </p:sp>
      <p:sp>
        <p:nvSpPr>
          <p:cNvPr id="27" name="テキスト ボックス 26">
            <a:extLst>
              <a:ext uri="{FF2B5EF4-FFF2-40B4-BE49-F238E27FC236}">
                <a16:creationId xmlns:a16="http://schemas.microsoft.com/office/drawing/2014/main" id="{7520773C-E087-4FC7-A90E-8421A85140B2}"/>
              </a:ext>
            </a:extLst>
          </p:cNvPr>
          <p:cNvSpPr txBox="1"/>
          <p:nvPr userDrawn="1"/>
        </p:nvSpPr>
        <p:spPr>
          <a:xfrm>
            <a:off x="10398496" y="7220320"/>
            <a:ext cx="360000" cy="360000"/>
          </a:xfrm>
          <a:prstGeom prst="rect">
            <a:avLst/>
          </a:prstGeom>
          <a:noFill/>
        </p:spPr>
        <p:txBody>
          <a:bodyPr wrap="none" lIns="0" tIns="0" rIns="0" bIns="0" rtlCol="0" anchor="b" anchorCtr="0">
            <a:noAutofit/>
          </a:bodyPr>
          <a:lstStyle/>
          <a:p>
            <a:pPr algn="ctr"/>
            <a:fld id="{9C1B02FA-3B43-4965-97B5-C29D405C4738}" type="slidenum">
              <a:rPr kumimoji="1" lang="ja-JP" altLang="en-US" sz="1400" b="0" smtClean="0">
                <a:latin typeface="Arial" panose="020B0604020202020204" pitchFamily="34" charset="0"/>
                <a:ea typeface="メイリオ" panose="020B0604030504040204" pitchFamily="50" charset="-128"/>
                <a:cs typeface="Arial" panose="020B0604020202020204" pitchFamily="34" charset="0"/>
              </a:rPr>
              <a:pPr algn="ctr"/>
              <a:t>‹#›</a:t>
            </a:fld>
            <a:endParaRPr kumimoji="1" lang="ja-JP" altLang="en-US" sz="1800" b="0" dirty="0">
              <a:latin typeface="Arial" panose="020B0604020202020204" pitchFamily="34" charset="0"/>
              <a:ea typeface="メイリオ" panose="020B0604030504040204" pitchFamily="50" charset="-128"/>
              <a:cs typeface="Arial" panose="020B0604020202020204" pitchFamily="34" charset="0"/>
            </a:endParaRPr>
          </a:p>
        </p:txBody>
      </p:sp>
    </p:spTree>
    <p:extLst>
      <p:ext uri="{BB962C8B-B14F-4D97-AF65-F5344CB8AC3E}">
        <p14:creationId xmlns:p14="http://schemas.microsoft.com/office/powerpoint/2010/main" val="28418134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内容説明用スライド_タイトル+リード">
    <p:spTree>
      <p:nvGrpSpPr>
        <p:cNvPr id="1" name=""/>
        <p:cNvGrpSpPr/>
        <p:nvPr/>
      </p:nvGrpSpPr>
      <p:grpSpPr>
        <a:xfrm>
          <a:off x="0" y="0"/>
          <a:ext cx="0" cy="0"/>
          <a:chOff x="0" y="0"/>
          <a:chExt cx="0" cy="0"/>
        </a:xfrm>
      </p:grpSpPr>
      <p:pic>
        <p:nvPicPr>
          <p:cNvPr id="22" name="Picture 11" descr="ç°å¢ç">
            <a:extLst>
              <a:ext uri="{FF2B5EF4-FFF2-40B4-BE49-F238E27FC236}">
                <a16:creationId xmlns:a16="http://schemas.microsoft.com/office/drawing/2014/main" id="{D72EE375-F29A-474C-80D6-45E6D14C1FC5}"/>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9811212" y="405897"/>
            <a:ext cx="579941" cy="559908"/>
          </a:xfrm>
          <a:prstGeom prst="rect">
            <a:avLst/>
          </a:prstGeom>
          <a:noFill/>
          <a:extLst>
            <a:ext uri="{909E8E84-426E-40DD-AFC4-6F175D3DCCD1}">
              <a14:hiddenFill xmlns:a14="http://schemas.microsoft.com/office/drawing/2010/main">
                <a:solidFill>
                  <a:srgbClr val="FFFFFF"/>
                </a:solidFill>
              </a14:hiddenFill>
            </a:ext>
          </a:extLst>
        </p:spPr>
      </p:pic>
      <p:sp>
        <p:nvSpPr>
          <p:cNvPr id="24" name="フリーフォーム: 図形 23">
            <a:extLst>
              <a:ext uri="{FF2B5EF4-FFF2-40B4-BE49-F238E27FC236}">
                <a16:creationId xmlns:a16="http://schemas.microsoft.com/office/drawing/2014/main" id="{D316A16E-8584-4903-990B-BD95BBA90F63}"/>
              </a:ext>
            </a:extLst>
          </p:cNvPr>
          <p:cNvSpPr/>
          <p:nvPr userDrawn="1"/>
        </p:nvSpPr>
        <p:spPr>
          <a:xfrm>
            <a:off x="305234" y="462760"/>
            <a:ext cx="9681568" cy="648000"/>
          </a:xfrm>
          <a:custGeom>
            <a:avLst/>
            <a:gdLst>
              <a:gd name="connsiteX0" fmla="*/ 68294 w 9681568"/>
              <a:gd name="connsiteY0" fmla="*/ 0 h 648000"/>
              <a:gd name="connsiteX1" fmla="*/ 9033568 w 9681568"/>
              <a:gd name="connsiteY1" fmla="*/ 0 h 648000"/>
              <a:gd name="connsiteX2" fmla="*/ 9681568 w 9681568"/>
              <a:gd name="connsiteY2" fmla="*/ 648000 h 648000"/>
              <a:gd name="connsiteX3" fmla="*/ 264751 w 9681568"/>
              <a:gd name="connsiteY3" fmla="*/ 648000 h 648000"/>
              <a:gd name="connsiteX4" fmla="*/ 0 w 9681568"/>
              <a:gd name="connsiteY4" fmla="*/ 446523 h 648000"/>
              <a:gd name="connsiteX5" fmla="*/ 0 w 9681568"/>
              <a:gd name="connsiteY5" fmla="*/ 51957 h 648000"/>
              <a:gd name="connsiteX6" fmla="*/ 68294 w 9681568"/>
              <a:gd name="connsiteY6" fmla="*/ 0 h 64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81568" h="648000">
                <a:moveTo>
                  <a:pt x="68294" y="0"/>
                </a:moveTo>
                <a:lnTo>
                  <a:pt x="9033568" y="0"/>
                </a:lnTo>
                <a:lnTo>
                  <a:pt x="9681568" y="648000"/>
                </a:lnTo>
                <a:lnTo>
                  <a:pt x="264751" y="648000"/>
                </a:lnTo>
                <a:lnTo>
                  <a:pt x="0" y="446523"/>
                </a:lnTo>
                <a:lnTo>
                  <a:pt x="0" y="51957"/>
                </a:lnTo>
                <a:cubicBezTo>
                  <a:pt x="0" y="23262"/>
                  <a:pt x="30576" y="0"/>
                  <a:pt x="68294"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図形 24">
            <a:extLst>
              <a:ext uri="{FF2B5EF4-FFF2-40B4-BE49-F238E27FC236}">
                <a16:creationId xmlns:a16="http://schemas.microsoft.com/office/drawing/2014/main" id="{6389BA14-3C27-49E0-95D8-73EE985B7C86}"/>
              </a:ext>
            </a:extLst>
          </p:cNvPr>
          <p:cNvSpPr/>
          <p:nvPr userDrawn="1"/>
        </p:nvSpPr>
        <p:spPr>
          <a:xfrm flipV="1">
            <a:off x="305234" y="714760"/>
            <a:ext cx="9681568" cy="396000"/>
          </a:xfrm>
          <a:custGeom>
            <a:avLst/>
            <a:gdLst>
              <a:gd name="connsiteX0" fmla="*/ 0 w 9681568"/>
              <a:gd name="connsiteY0" fmla="*/ 396000 h 396000"/>
              <a:gd name="connsiteX1" fmla="*/ 9285568 w 9681568"/>
              <a:gd name="connsiteY1" fmla="*/ 396000 h 396000"/>
              <a:gd name="connsiteX2" fmla="*/ 9681568 w 9681568"/>
              <a:gd name="connsiteY2" fmla="*/ 0 h 396000"/>
              <a:gd name="connsiteX3" fmla="*/ 206973 w 9681568"/>
              <a:gd name="connsiteY3" fmla="*/ 0 h 396000"/>
              <a:gd name="connsiteX4" fmla="*/ 0 w 9681568"/>
              <a:gd name="connsiteY4" fmla="*/ 206973 h 39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81568" h="396000">
                <a:moveTo>
                  <a:pt x="0" y="396000"/>
                </a:moveTo>
                <a:lnTo>
                  <a:pt x="9285568" y="396000"/>
                </a:lnTo>
                <a:lnTo>
                  <a:pt x="9681568" y="0"/>
                </a:lnTo>
                <a:lnTo>
                  <a:pt x="206973" y="0"/>
                </a:lnTo>
                <a:lnTo>
                  <a:pt x="0" y="20697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200" dirty="0"/>
          </a:p>
        </p:txBody>
      </p:sp>
      <p:cxnSp>
        <p:nvCxnSpPr>
          <p:cNvPr id="27" name="直線コネクタ 26">
            <a:extLst>
              <a:ext uri="{FF2B5EF4-FFF2-40B4-BE49-F238E27FC236}">
                <a16:creationId xmlns:a16="http://schemas.microsoft.com/office/drawing/2014/main" id="{10FB6288-8694-4998-AA2F-C2FF933481A4}"/>
              </a:ext>
            </a:extLst>
          </p:cNvPr>
          <p:cNvCxnSpPr>
            <a:cxnSpLocks/>
          </p:cNvCxnSpPr>
          <p:nvPr userDrawn="1"/>
        </p:nvCxnSpPr>
        <p:spPr>
          <a:xfrm>
            <a:off x="213594" y="807498"/>
            <a:ext cx="360000" cy="360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直線コネクタ 27">
            <a:extLst>
              <a:ext uri="{FF2B5EF4-FFF2-40B4-BE49-F238E27FC236}">
                <a16:creationId xmlns:a16="http://schemas.microsoft.com/office/drawing/2014/main" id="{6493546D-0948-4393-9D11-8785B20C3062}"/>
              </a:ext>
            </a:extLst>
          </p:cNvPr>
          <p:cNvCxnSpPr>
            <a:cxnSpLocks/>
          </p:cNvCxnSpPr>
          <p:nvPr userDrawn="1"/>
        </p:nvCxnSpPr>
        <p:spPr>
          <a:xfrm>
            <a:off x="9242760" y="374534"/>
            <a:ext cx="792964" cy="7929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コンテンツ プレースホルダー 18">
            <a:extLst>
              <a:ext uri="{FF2B5EF4-FFF2-40B4-BE49-F238E27FC236}">
                <a16:creationId xmlns:a16="http://schemas.microsoft.com/office/drawing/2014/main" id="{D5428008-C93C-447D-8ECA-E6DC6C99CFF5}"/>
              </a:ext>
            </a:extLst>
          </p:cNvPr>
          <p:cNvSpPr>
            <a:spLocks noGrp="1"/>
          </p:cNvSpPr>
          <p:nvPr userDrawn="1">
            <p:ph sz="quarter" idx="14" hasCustomPrompt="1"/>
          </p:nvPr>
        </p:nvSpPr>
        <p:spPr bwMode="white">
          <a:xfrm>
            <a:off x="309996" y="462760"/>
            <a:ext cx="8928000" cy="252000"/>
          </a:xfrm>
          <a:prstGeom prst="rect">
            <a:avLst/>
          </a:prstGeom>
        </p:spPr>
        <p:txBody>
          <a:bodyPr lIns="180000" tIns="36000" rIns="0" bIns="0" anchor="ctr"/>
          <a:lstStyle>
            <a:lvl1pPr marL="0" indent="0" algn="l">
              <a:buFontTx/>
              <a:buNone/>
              <a:defRPr sz="1200" b="1">
                <a:solidFill>
                  <a:schemeClr val="bg1"/>
                </a:solidFill>
                <a:latin typeface="Meiryo UI" panose="020B0604030504040204" pitchFamily="50" charset="-128"/>
                <a:ea typeface="Meiryo UI" panose="020B0604030504040204" pitchFamily="50" charset="-128"/>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kumimoji="1" lang="ja-JP" altLang="en-US" dirty="0"/>
              <a:t>第</a:t>
            </a:r>
            <a:r>
              <a:rPr kumimoji="1" lang="en-US" altLang="ja-JP" dirty="0"/>
              <a:t>1</a:t>
            </a:r>
            <a:r>
              <a:rPr kumimoji="1" lang="ja-JP" altLang="en-US" dirty="0"/>
              <a:t>階層（例：章タイトル）</a:t>
            </a:r>
          </a:p>
        </p:txBody>
      </p:sp>
      <p:sp>
        <p:nvSpPr>
          <p:cNvPr id="30" name="コンテンツ プレースホルダー 18">
            <a:extLst>
              <a:ext uri="{FF2B5EF4-FFF2-40B4-BE49-F238E27FC236}">
                <a16:creationId xmlns:a16="http://schemas.microsoft.com/office/drawing/2014/main" id="{8E325FC6-CFEA-4EF4-9D97-941D22CFC145}"/>
              </a:ext>
            </a:extLst>
          </p:cNvPr>
          <p:cNvSpPr>
            <a:spLocks noGrp="1"/>
          </p:cNvSpPr>
          <p:nvPr userDrawn="1">
            <p:ph sz="quarter" idx="15" hasCustomPrompt="1"/>
          </p:nvPr>
        </p:nvSpPr>
        <p:spPr bwMode="white">
          <a:xfrm>
            <a:off x="309996" y="211359"/>
            <a:ext cx="8928000" cy="252000"/>
          </a:xfrm>
          <a:prstGeom prst="rect">
            <a:avLst/>
          </a:prstGeom>
        </p:spPr>
        <p:txBody>
          <a:bodyPr lIns="72000" tIns="36000" rIns="0" bIns="0" anchor="ctr"/>
          <a:lstStyle>
            <a:lvl1pPr marL="0" indent="0" algn="l">
              <a:buFontTx/>
              <a:buNone/>
              <a:defRPr sz="1200" b="1">
                <a:solidFill>
                  <a:schemeClr val="accent1"/>
                </a:solidFill>
                <a:latin typeface="Meiryo UI" panose="020B0604030504040204" pitchFamily="50" charset="-128"/>
                <a:ea typeface="Meiryo UI" panose="020B0604030504040204" pitchFamily="50" charset="-128"/>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kumimoji="1" lang="ja-JP" altLang="en-US" dirty="0"/>
              <a:t>第</a:t>
            </a:r>
            <a:r>
              <a:rPr kumimoji="1" lang="en-US" altLang="ja-JP" dirty="0"/>
              <a:t>2</a:t>
            </a:r>
            <a:r>
              <a:rPr kumimoji="1" lang="ja-JP" altLang="en-US" dirty="0"/>
              <a:t>階層（例：表タイトル）</a:t>
            </a:r>
          </a:p>
        </p:txBody>
      </p:sp>
      <p:sp>
        <p:nvSpPr>
          <p:cNvPr id="32" name="コンテンツ プレースホルダー 18">
            <a:extLst>
              <a:ext uri="{FF2B5EF4-FFF2-40B4-BE49-F238E27FC236}">
                <a16:creationId xmlns:a16="http://schemas.microsoft.com/office/drawing/2014/main" id="{B0601DCF-F450-4DBC-97BF-9C8A2C2B569B}"/>
              </a:ext>
            </a:extLst>
          </p:cNvPr>
          <p:cNvSpPr>
            <a:spLocks noGrp="1"/>
          </p:cNvSpPr>
          <p:nvPr userDrawn="1">
            <p:ph sz="quarter" idx="16" hasCustomPrompt="1"/>
          </p:nvPr>
        </p:nvSpPr>
        <p:spPr>
          <a:xfrm>
            <a:off x="573594" y="1115637"/>
            <a:ext cx="9396000" cy="864000"/>
          </a:xfrm>
          <a:prstGeom prst="rect">
            <a:avLst/>
          </a:prstGeom>
        </p:spPr>
        <p:txBody>
          <a:bodyPr lIns="0" tIns="144000" rIns="0" bIns="0" anchor="t"/>
          <a:lstStyle>
            <a:lvl1pPr marL="0" marR="0" indent="0" algn="l" defTabSz="914400" rtl="0" eaLnBrk="1" fontAlgn="auto" latinLnBrk="0" hangingPunct="1">
              <a:lnSpc>
                <a:spcPct val="100000"/>
              </a:lnSpc>
              <a:spcBef>
                <a:spcPts val="0"/>
              </a:spcBef>
              <a:spcAft>
                <a:spcPts val="600"/>
              </a:spcAft>
              <a:buClrTx/>
              <a:buSzTx/>
              <a:buFontTx/>
              <a:buNone/>
              <a:tabLst/>
              <a:defRPr sz="1600" b="1">
                <a:solidFill>
                  <a:srgbClr val="009C89"/>
                </a:solidFill>
                <a:latin typeface="Meiryo UI" panose="020B0604030504040204" pitchFamily="50" charset="-128"/>
                <a:ea typeface="Meiryo UI" panose="020B0604030504040204" pitchFamily="50" charset="-128"/>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1" lang="ja-JP" altLang="en-US" dirty="0"/>
              <a:t>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a:t>
            </a:r>
          </a:p>
        </p:txBody>
      </p:sp>
      <p:sp>
        <p:nvSpPr>
          <p:cNvPr id="16" name="タイトル 97">
            <a:extLst>
              <a:ext uri="{FF2B5EF4-FFF2-40B4-BE49-F238E27FC236}">
                <a16:creationId xmlns:a16="http://schemas.microsoft.com/office/drawing/2014/main" id="{E903700A-BA7D-4341-BD66-3F77B7227C1F}"/>
              </a:ext>
            </a:extLst>
          </p:cNvPr>
          <p:cNvSpPr>
            <a:spLocks noGrp="1"/>
          </p:cNvSpPr>
          <p:nvPr>
            <p:ph type="title" hasCustomPrompt="1"/>
          </p:nvPr>
        </p:nvSpPr>
        <p:spPr>
          <a:xfrm>
            <a:off x="309997" y="714760"/>
            <a:ext cx="8932763" cy="396000"/>
          </a:xfrm>
          <a:prstGeom prst="rect">
            <a:avLst/>
          </a:prstGeom>
        </p:spPr>
        <p:txBody>
          <a:bodyPr lIns="252000" tIns="36000" rIns="0" bIns="0" anchor="ctr" anchorCtr="0"/>
          <a:lstStyle>
            <a:lvl1pPr>
              <a:defRPr sz="2200" b="1">
                <a:solidFill>
                  <a:schemeClr val="bg1"/>
                </a:solidFill>
                <a:latin typeface="Meiryo UI" panose="020B0604030504040204" pitchFamily="50" charset="-128"/>
                <a:ea typeface="Meiryo UI" panose="020B0604030504040204" pitchFamily="50" charset="-128"/>
              </a:defRPr>
            </a:lvl1pPr>
          </a:lstStyle>
          <a:p>
            <a:r>
              <a:rPr kumimoji="1" lang="ja-JP" altLang="en-US" dirty="0"/>
              <a:t>ページタイトル</a:t>
            </a:r>
          </a:p>
        </p:txBody>
      </p:sp>
      <p:sp>
        <p:nvSpPr>
          <p:cNvPr id="17" name="テキスト ボックス 16">
            <a:extLst>
              <a:ext uri="{FF2B5EF4-FFF2-40B4-BE49-F238E27FC236}">
                <a16:creationId xmlns:a16="http://schemas.microsoft.com/office/drawing/2014/main" id="{7520773C-E087-4FC7-A90E-8421A85140B2}"/>
              </a:ext>
            </a:extLst>
          </p:cNvPr>
          <p:cNvSpPr txBox="1"/>
          <p:nvPr userDrawn="1"/>
        </p:nvSpPr>
        <p:spPr>
          <a:xfrm>
            <a:off x="10398496" y="7220320"/>
            <a:ext cx="360000" cy="360000"/>
          </a:xfrm>
          <a:prstGeom prst="rect">
            <a:avLst/>
          </a:prstGeom>
          <a:noFill/>
        </p:spPr>
        <p:txBody>
          <a:bodyPr wrap="none" lIns="0" tIns="0" rIns="0" bIns="0" rtlCol="0" anchor="b" anchorCtr="0">
            <a:noAutofit/>
          </a:bodyPr>
          <a:lstStyle/>
          <a:p>
            <a:pPr algn="ctr"/>
            <a:fld id="{9C1B02FA-3B43-4965-97B5-C29D405C4738}" type="slidenum">
              <a:rPr kumimoji="1" lang="ja-JP" altLang="en-US" sz="1400" b="0" smtClean="0">
                <a:latin typeface="Arial" panose="020B0604020202020204" pitchFamily="34" charset="0"/>
                <a:ea typeface="メイリオ" panose="020B0604030504040204" pitchFamily="50" charset="-128"/>
                <a:cs typeface="Arial" panose="020B0604020202020204" pitchFamily="34" charset="0"/>
              </a:rPr>
              <a:pPr algn="ctr"/>
              <a:t>‹#›</a:t>
            </a:fld>
            <a:endParaRPr kumimoji="1" lang="ja-JP" altLang="en-US" sz="1800" b="0" dirty="0">
              <a:latin typeface="Arial" panose="020B0604020202020204" pitchFamily="34" charset="0"/>
              <a:ea typeface="メイリオ" panose="020B0604030504040204" pitchFamily="50" charset="-128"/>
              <a:cs typeface="Arial" panose="020B0604020202020204" pitchFamily="34" charset="0"/>
            </a:endParaRPr>
          </a:p>
        </p:txBody>
      </p:sp>
    </p:spTree>
    <p:extLst>
      <p:ext uri="{BB962C8B-B14F-4D97-AF65-F5344CB8AC3E}">
        <p14:creationId xmlns:p14="http://schemas.microsoft.com/office/powerpoint/2010/main" val="34387876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内容説明用スライド_タイトルのみ">
    <p:spTree>
      <p:nvGrpSpPr>
        <p:cNvPr id="1" name=""/>
        <p:cNvGrpSpPr/>
        <p:nvPr/>
      </p:nvGrpSpPr>
      <p:grpSpPr>
        <a:xfrm>
          <a:off x="0" y="0"/>
          <a:ext cx="0" cy="0"/>
          <a:chOff x="0" y="0"/>
          <a:chExt cx="0" cy="0"/>
        </a:xfrm>
      </p:grpSpPr>
      <p:grpSp>
        <p:nvGrpSpPr>
          <p:cNvPr id="31" name="グループ化 30">
            <a:extLst>
              <a:ext uri="{FF2B5EF4-FFF2-40B4-BE49-F238E27FC236}">
                <a16:creationId xmlns:a16="http://schemas.microsoft.com/office/drawing/2014/main" id="{AC2DE318-3373-45C5-B5ED-FC4A4125DD10}"/>
              </a:ext>
            </a:extLst>
          </p:cNvPr>
          <p:cNvGrpSpPr/>
          <p:nvPr userDrawn="1"/>
        </p:nvGrpSpPr>
        <p:grpSpPr>
          <a:xfrm>
            <a:off x="213594" y="374534"/>
            <a:ext cx="10177559" cy="792964"/>
            <a:chOff x="213594" y="302433"/>
            <a:chExt cx="10177559" cy="792964"/>
          </a:xfrm>
        </p:grpSpPr>
        <p:pic>
          <p:nvPicPr>
            <p:cNvPr id="19" name="Picture 11" descr="ç°å¢ç">
              <a:extLst>
                <a:ext uri="{FF2B5EF4-FFF2-40B4-BE49-F238E27FC236}">
                  <a16:creationId xmlns:a16="http://schemas.microsoft.com/office/drawing/2014/main" id="{F587DAEF-4845-4ED1-8C27-052B3B89936C}"/>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9811212" y="333796"/>
              <a:ext cx="579941" cy="559908"/>
            </a:xfrm>
            <a:prstGeom prst="rect">
              <a:avLst/>
            </a:prstGeom>
            <a:noFill/>
            <a:extLst>
              <a:ext uri="{909E8E84-426E-40DD-AFC4-6F175D3DCCD1}">
                <a14:hiddenFill xmlns:a14="http://schemas.microsoft.com/office/drawing/2010/main">
                  <a:solidFill>
                    <a:srgbClr val="FFFFFF"/>
                  </a:solidFill>
                </a14:hiddenFill>
              </a:ext>
            </a:extLst>
          </p:spPr>
        </p:pic>
        <p:sp>
          <p:nvSpPr>
            <p:cNvPr id="30" name="フリーフォーム: 図形 29">
              <a:extLst>
                <a:ext uri="{FF2B5EF4-FFF2-40B4-BE49-F238E27FC236}">
                  <a16:creationId xmlns:a16="http://schemas.microsoft.com/office/drawing/2014/main" id="{2E2E24A4-3B37-4043-BFA7-B097B261A74B}"/>
                </a:ext>
              </a:extLst>
            </p:cNvPr>
            <p:cNvSpPr/>
            <p:nvPr userDrawn="1"/>
          </p:nvSpPr>
          <p:spPr>
            <a:xfrm flipH="1" flipV="1">
              <a:off x="306464" y="390658"/>
              <a:ext cx="9680339" cy="648000"/>
            </a:xfrm>
            <a:custGeom>
              <a:avLst/>
              <a:gdLst>
                <a:gd name="connsiteX0" fmla="*/ 9613274 w 9680339"/>
                <a:gd name="connsiteY0" fmla="*/ 648000 h 648000"/>
                <a:gd name="connsiteX1" fmla="*/ 648000 w 9680339"/>
                <a:gd name="connsiteY1" fmla="*/ 648000 h 648000"/>
                <a:gd name="connsiteX2" fmla="*/ 0 w 9680339"/>
                <a:gd name="connsiteY2" fmla="*/ 0 h 648000"/>
                <a:gd name="connsiteX3" fmla="*/ 8817361 w 9680339"/>
                <a:gd name="connsiteY3" fmla="*/ 0 h 648000"/>
                <a:gd name="connsiteX4" fmla="*/ 9413208 w 9680339"/>
                <a:gd name="connsiteY4" fmla="*/ 0 h 648000"/>
                <a:gd name="connsiteX5" fmla="*/ 9469437 w 9680339"/>
                <a:gd name="connsiteY5" fmla="*/ 0 h 648000"/>
                <a:gd name="connsiteX6" fmla="*/ 9630899 w 9680339"/>
                <a:gd name="connsiteY6" fmla="*/ 162918 h 648000"/>
                <a:gd name="connsiteX7" fmla="*/ 9680339 w 9680339"/>
                <a:gd name="connsiteY7" fmla="*/ 200542 h 648000"/>
                <a:gd name="connsiteX8" fmla="*/ 9680339 w 9680339"/>
                <a:gd name="connsiteY8" fmla="*/ 598300 h 648000"/>
                <a:gd name="connsiteX9" fmla="*/ 9661565 w 9680339"/>
                <a:gd name="connsiteY9" fmla="*/ 632782 h 648000"/>
                <a:gd name="connsiteX10" fmla="*/ 9613274 w 9680339"/>
                <a:gd name="connsiteY10" fmla="*/ 648000 h 64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80339" h="648000">
                  <a:moveTo>
                    <a:pt x="9613274" y="648000"/>
                  </a:moveTo>
                  <a:lnTo>
                    <a:pt x="648000" y="648000"/>
                  </a:lnTo>
                  <a:lnTo>
                    <a:pt x="0" y="0"/>
                  </a:lnTo>
                  <a:lnTo>
                    <a:pt x="8817361" y="0"/>
                  </a:lnTo>
                  <a:lnTo>
                    <a:pt x="9413208" y="0"/>
                  </a:lnTo>
                  <a:lnTo>
                    <a:pt x="9469437" y="0"/>
                  </a:lnTo>
                  <a:lnTo>
                    <a:pt x="9630899" y="162918"/>
                  </a:lnTo>
                  <a:lnTo>
                    <a:pt x="9680339" y="200542"/>
                  </a:lnTo>
                  <a:lnTo>
                    <a:pt x="9680339" y="598300"/>
                  </a:lnTo>
                  <a:lnTo>
                    <a:pt x="9661565" y="632782"/>
                  </a:lnTo>
                  <a:cubicBezTo>
                    <a:pt x="9649206" y="642184"/>
                    <a:pt x="9632133" y="648000"/>
                    <a:pt x="9613274" y="64800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4" name="直線コネクタ 23">
              <a:extLst>
                <a:ext uri="{FF2B5EF4-FFF2-40B4-BE49-F238E27FC236}">
                  <a16:creationId xmlns:a16="http://schemas.microsoft.com/office/drawing/2014/main" id="{D3CD85D1-03BA-48DE-917C-C0364BBEB90D}"/>
                </a:ext>
              </a:extLst>
            </p:cNvPr>
            <p:cNvCxnSpPr>
              <a:cxnSpLocks/>
            </p:cNvCxnSpPr>
            <p:nvPr userDrawn="1"/>
          </p:nvCxnSpPr>
          <p:spPr>
            <a:xfrm>
              <a:off x="9242760" y="302433"/>
              <a:ext cx="792964" cy="7929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直線コネクタ 22">
              <a:extLst>
                <a:ext uri="{FF2B5EF4-FFF2-40B4-BE49-F238E27FC236}">
                  <a16:creationId xmlns:a16="http://schemas.microsoft.com/office/drawing/2014/main" id="{F0692A14-C278-4BFD-8589-93D84C87BBEF}"/>
                </a:ext>
              </a:extLst>
            </p:cNvPr>
            <p:cNvCxnSpPr>
              <a:cxnSpLocks/>
            </p:cNvCxnSpPr>
            <p:nvPr userDrawn="1"/>
          </p:nvCxnSpPr>
          <p:spPr>
            <a:xfrm>
              <a:off x="213594" y="735397"/>
              <a:ext cx="360000" cy="360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5" name="タイトル 97">
            <a:extLst>
              <a:ext uri="{FF2B5EF4-FFF2-40B4-BE49-F238E27FC236}">
                <a16:creationId xmlns:a16="http://schemas.microsoft.com/office/drawing/2014/main" id="{72170A6F-3936-4E64-8D54-81889E100275}"/>
              </a:ext>
            </a:extLst>
          </p:cNvPr>
          <p:cNvSpPr>
            <a:spLocks noGrp="1"/>
          </p:cNvSpPr>
          <p:nvPr userDrawn="1">
            <p:ph type="title" hasCustomPrompt="1"/>
          </p:nvPr>
        </p:nvSpPr>
        <p:spPr>
          <a:xfrm>
            <a:off x="309997" y="462759"/>
            <a:ext cx="8928000" cy="648000"/>
          </a:xfrm>
          <a:prstGeom prst="rect">
            <a:avLst/>
          </a:prstGeom>
        </p:spPr>
        <p:txBody>
          <a:bodyPr lIns="252000" tIns="36000" rIns="0" bIns="0" anchor="ctr" anchorCtr="0"/>
          <a:lstStyle>
            <a:lvl1pPr>
              <a:defRPr sz="2800" b="1">
                <a:solidFill>
                  <a:schemeClr val="bg1"/>
                </a:solidFill>
                <a:latin typeface="Meiryo UI" panose="020B0604030504040204" pitchFamily="50" charset="-128"/>
                <a:ea typeface="Meiryo UI" panose="020B0604030504040204" pitchFamily="50" charset="-128"/>
              </a:defRPr>
            </a:lvl1pPr>
          </a:lstStyle>
          <a:p>
            <a:r>
              <a:rPr kumimoji="1" lang="ja-JP" altLang="en-US" dirty="0"/>
              <a:t>ページタイトル</a:t>
            </a:r>
          </a:p>
        </p:txBody>
      </p:sp>
      <p:sp>
        <p:nvSpPr>
          <p:cNvPr id="13" name="テキスト ボックス 12">
            <a:extLst>
              <a:ext uri="{FF2B5EF4-FFF2-40B4-BE49-F238E27FC236}">
                <a16:creationId xmlns:a16="http://schemas.microsoft.com/office/drawing/2014/main" id="{7520773C-E087-4FC7-A90E-8421A85140B2}"/>
              </a:ext>
            </a:extLst>
          </p:cNvPr>
          <p:cNvSpPr txBox="1"/>
          <p:nvPr userDrawn="1"/>
        </p:nvSpPr>
        <p:spPr>
          <a:xfrm>
            <a:off x="10398496" y="7220320"/>
            <a:ext cx="360000" cy="360000"/>
          </a:xfrm>
          <a:prstGeom prst="rect">
            <a:avLst/>
          </a:prstGeom>
          <a:noFill/>
        </p:spPr>
        <p:txBody>
          <a:bodyPr wrap="none" lIns="0" tIns="0" rIns="0" bIns="0" rtlCol="0" anchor="b" anchorCtr="0">
            <a:noAutofit/>
          </a:bodyPr>
          <a:lstStyle/>
          <a:p>
            <a:pPr algn="ctr"/>
            <a:fld id="{9C1B02FA-3B43-4965-97B5-C29D405C4738}" type="slidenum">
              <a:rPr kumimoji="1" lang="ja-JP" altLang="en-US" sz="1400" b="0" smtClean="0">
                <a:latin typeface="Arial" panose="020B0604020202020204" pitchFamily="34" charset="0"/>
                <a:ea typeface="メイリオ" panose="020B0604030504040204" pitchFamily="50" charset="-128"/>
                <a:cs typeface="Arial" panose="020B0604020202020204" pitchFamily="34" charset="0"/>
              </a:rPr>
              <a:pPr algn="ctr"/>
              <a:t>‹#›</a:t>
            </a:fld>
            <a:endParaRPr kumimoji="1" lang="ja-JP" altLang="en-US" sz="1800" b="0" dirty="0">
              <a:latin typeface="Arial" panose="020B0604020202020204" pitchFamily="34" charset="0"/>
              <a:ea typeface="メイリオ" panose="020B0604030504040204" pitchFamily="50" charset="-128"/>
              <a:cs typeface="Arial" panose="020B0604020202020204" pitchFamily="34" charset="0"/>
            </a:endParaRPr>
          </a:p>
        </p:txBody>
      </p:sp>
    </p:spTree>
    <p:extLst>
      <p:ext uri="{BB962C8B-B14F-4D97-AF65-F5344CB8AC3E}">
        <p14:creationId xmlns:p14="http://schemas.microsoft.com/office/powerpoint/2010/main" val="340235356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内容説明用スライド_タイトルのみ+リード">
    <p:spTree>
      <p:nvGrpSpPr>
        <p:cNvPr id="1" name=""/>
        <p:cNvGrpSpPr/>
        <p:nvPr/>
      </p:nvGrpSpPr>
      <p:grpSpPr>
        <a:xfrm>
          <a:off x="0" y="0"/>
          <a:ext cx="0" cy="0"/>
          <a:chOff x="0" y="0"/>
          <a:chExt cx="0" cy="0"/>
        </a:xfrm>
      </p:grpSpPr>
      <p:grpSp>
        <p:nvGrpSpPr>
          <p:cNvPr id="10" name="グループ化 9">
            <a:extLst>
              <a:ext uri="{FF2B5EF4-FFF2-40B4-BE49-F238E27FC236}">
                <a16:creationId xmlns:a16="http://schemas.microsoft.com/office/drawing/2014/main" id="{415CC879-8893-4ACA-BC53-E5C16947C50D}"/>
              </a:ext>
            </a:extLst>
          </p:cNvPr>
          <p:cNvGrpSpPr/>
          <p:nvPr userDrawn="1"/>
        </p:nvGrpSpPr>
        <p:grpSpPr>
          <a:xfrm>
            <a:off x="213594" y="374534"/>
            <a:ext cx="10177559" cy="792964"/>
            <a:chOff x="213594" y="302433"/>
            <a:chExt cx="10177559" cy="792964"/>
          </a:xfrm>
        </p:grpSpPr>
        <p:pic>
          <p:nvPicPr>
            <p:cNvPr id="11" name="Picture 11" descr="ç°å¢ç">
              <a:extLst>
                <a:ext uri="{FF2B5EF4-FFF2-40B4-BE49-F238E27FC236}">
                  <a16:creationId xmlns:a16="http://schemas.microsoft.com/office/drawing/2014/main" id="{EA847D1A-9CB9-4A27-A318-805446306ABA}"/>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9811212" y="333796"/>
              <a:ext cx="579941" cy="559908"/>
            </a:xfrm>
            <a:prstGeom prst="rect">
              <a:avLst/>
            </a:prstGeom>
            <a:noFill/>
            <a:extLst>
              <a:ext uri="{909E8E84-426E-40DD-AFC4-6F175D3DCCD1}">
                <a14:hiddenFill xmlns:a14="http://schemas.microsoft.com/office/drawing/2010/main">
                  <a:solidFill>
                    <a:srgbClr val="FFFFFF"/>
                  </a:solidFill>
                </a14:hiddenFill>
              </a:ext>
            </a:extLst>
          </p:spPr>
        </p:pic>
        <p:sp>
          <p:nvSpPr>
            <p:cNvPr id="12" name="フリーフォーム: 図形 11">
              <a:extLst>
                <a:ext uri="{FF2B5EF4-FFF2-40B4-BE49-F238E27FC236}">
                  <a16:creationId xmlns:a16="http://schemas.microsoft.com/office/drawing/2014/main" id="{65FC17B1-25BE-4588-AF23-0BACCC17A073}"/>
                </a:ext>
              </a:extLst>
            </p:cNvPr>
            <p:cNvSpPr/>
            <p:nvPr userDrawn="1"/>
          </p:nvSpPr>
          <p:spPr>
            <a:xfrm flipH="1" flipV="1">
              <a:off x="306464" y="390658"/>
              <a:ext cx="9680339" cy="648000"/>
            </a:xfrm>
            <a:custGeom>
              <a:avLst/>
              <a:gdLst>
                <a:gd name="connsiteX0" fmla="*/ 9613274 w 9680339"/>
                <a:gd name="connsiteY0" fmla="*/ 648000 h 648000"/>
                <a:gd name="connsiteX1" fmla="*/ 648000 w 9680339"/>
                <a:gd name="connsiteY1" fmla="*/ 648000 h 648000"/>
                <a:gd name="connsiteX2" fmla="*/ 0 w 9680339"/>
                <a:gd name="connsiteY2" fmla="*/ 0 h 648000"/>
                <a:gd name="connsiteX3" fmla="*/ 8817361 w 9680339"/>
                <a:gd name="connsiteY3" fmla="*/ 0 h 648000"/>
                <a:gd name="connsiteX4" fmla="*/ 9413208 w 9680339"/>
                <a:gd name="connsiteY4" fmla="*/ 0 h 648000"/>
                <a:gd name="connsiteX5" fmla="*/ 9469437 w 9680339"/>
                <a:gd name="connsiteY5" fmla="*/ 0 h 648000"/>
                <a:gd name="connsiteX6" fmla="*/ 9630899 w 9680339"/>
                <a:gd name="connsiteY6" fmla="*/ 162918 h 648000"/>
                <a:gd name="connsiteX7" fmla="*/ 9680339 w 9680339"/>
                <a:gd name="connsiteY7" fmla="*/ 200542 h 648000"/>
                <a:gd name="connsiteX8" fmla="*/ 9680339 w 9680339"/>
                <a:gd name="connsiteY8" fmla="*/ 598300 h 648000"/>
                <a:gd name="connsiteX9" fmla="*/ 9661565 w 9680339"/>
                <a:gd name="connsiteY9" fmla="*/ 632782 h 648000"/>
                <a:gd name="connsiteX10" fmla="*/ 9613274 w 9680339"/>
                <a:gd name="connsiteY10" fmla="*/ 648000 h 64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80339" h="648000">
                  <a:moveTo>
                    <a:pt x="9613274" y="648000"/>
                  </a:moveTo>
                  <a:lnTo>
                    <a:pt x="648000" y="648000"/>
                  </a:lnTo>
                  <a:lnTo>
                    <a:pt x="0" y="0"/>
                  </a:lnTo>
                  <a:lnTo>
                    <a:pt x="8817361" y="0"/>
                  </a:lnTo>
                  <a:lnTo>
                    <a:pt x="9413208" y="0"/>
                  </a:lnTo>
                  <a:lnTo>
                    <a:pt x="9469437" y="0"/>
                  </a:lnTo>
                  <a:lnTo>
                    <a:pt x="9630899" y="162918"/>
                  </a:lnTo>
                  <a:lnTo>
                    <a:pt x="9680339" y="200542"/>
                  </a:lnTo>
                  <a:lnTo>
                    <a:pt x="9680339" y="598300"/>
                  </a:lnTo>
                  <a:lnTo>
                    <a:pt x="9661565" y="632782"/>
                  </a:lnTo>
                  <a:cubicBezTo>
                    <a:pt x="9649206" y="642184"/>
                    <a:pt x="9632133" y="648000"/>
                    <a:pt x="9613274" y="64800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3" name="直線コネクタ 12">
              <a:extLst>
                <a:ext uri="{FF2B5EF4-FFF2-40B4-BE49-F238E27FC236}">
                  <a16:creationId xmlns:a16="http://schemas.microsoft.com/office/drawing/2014/main" id="{4ACDB6E1-0019-4594-BA57-355CD944730E}"/>
                </a:ext>
              </a:extLst>
            </p:cNvPr>
            <p:cNvCxnSpPr>
              <a:cxnSpLocks/>
            </p:cNvCxnSpPr>
            <p:nvPr userDrawn="1"/>
          </p:nvCxnSpPr>
          <p:spPr>
            <a:xfrm>
              <a:off x="9242760" y="302433"/>
              <a:ext cx="792964" cy="7929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直線コネクタ 13">
              <a:extLst>
                <a:ext uri="{FF2B5EF4-FFF2-40B4-BE49-F238E27FC236}">
                  <a16:creationId xmlns:a16="http://schemas.microsoft.com/office/drawing/2014/main" id="{1CFD28A3-FFD3-44EF-BD7B-AA8133ABDF9A}"/>
                </a:ext>
              </a:extLst>
            </p:cNvPr>
            <p:cNvCxnSpPr>
              <a:cxnSpLocks/>
            </p:cNvCxnSpPr>
            <p:nvPr userDrawn="1"/>
          </p:nvCxnSpPr>
          <p:spPr>
            <a:xfrm>
              <a:off x="213594" y="735397"/>
              <a:ext cx="360000" cy="360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 name="タイトル 97">
            <a:extLst>
              <a:ext uri="{FF2B5EF4-FFF2-40B4-BE49-F238E27FC236}">
                <a16:creationId xmlns:a16="http://schemas.microsoft.com/office/drawing/2014/main" id="{B78F4E89-BF6F-4E09-A944-EE472855512C}"/>
              </a:ext>
            </a:extLst>
          </p:cNvPr>
          <p:cNvSpPr>
            <a:spLocks noGrp="1"/>
          </p:cNvSpPr>
          <p:nvPr>
            <p:ph type="title" hasCustomPrompt="1"/>
          </p:nvPr>
        </p:nvSpPr>
        <p:spPr>
          <a:xfrm>
            <a:off x="309997" y="467637"/>
            <a:ext cx="8928000" cy="648000"/>
          </a:xfrm>
          <a:prstGeom prst="rect">
            <a:avLst/>
          </a:prstGeom>
        </p:spPr>
        <p:txBody>
          <a:bodyPr lIns="252000" tIns="36000" rIns="0" bIns="0" anchor="ctr" anchorCtr="0"/>
          <a:lstStyle>
            <a:lvl1pPr>
              <a:defRPr sz="2800" b="1">
                <a:solidFill>
                  <a:schemeClr val="bg1"/>
                </a:solidFill>
                <a:latin typeface="Meiryo UI" panose="020B0604030504040204" pitchFamily="50" charset="-128"/>
                <a:ea typeface="Meiryo UI" panose="020B0604030504040204" pitchFamily="50" charset="-128"/>
              </a:defRPr>
            </a:lvl1pPr>
          </a:lstStyle>
          <a:p>
            <a:r>
              <a:rPr kumimoji="1" lang="ja-JP" altLang="en-US" dirty="0"/>
              <a:t>ページタイトル</a:t>
            </a:r>
          </a:p>
        </p:txBody>
      </p:sp>
      <p:sp>
        <p:nvSpPr>
          <p:cNvPr id="16" name="コンテンツ プレースホルダー 18">
            <a:extLst>
              <a:ext uri="{FF2B5EF4-FFF2-40B4-BE49-F238E27FC236}">
                <a16:creationId xmlns:a16="http://schemas.microsoft.com/office/drawing/2014/main" id="{E5C690C4-34B3-4BE9-8905-112BB7C579C6}"/>
              </a:ext>
            </a:extLst>
          </p:cNvPr>
          <p:cNvSpPr>
            <a:spLocks noGrp="1"/>
          </p:cNvSpPr>
          <p:nvPr>
            <p:ph sz="quarter" idx="16" hasCustomPrompt="1"/>
          </p:nvPr>
        </p:nvSpPr>
        <p:spPr>
          <a:xfrm>
            <a:off x="573594" y="1115637"/>
            <a:ext cx="9396000" cy="864000"/>
          </a:xfrm>
          <a:prstGeom prst="rect">
            <a:avLst/>
          </a:prstGeom>
        </p:spPr>
        <p:txBody>
          <a:bodyPr lIns="0" tIns="144000" rIns="0" bIns="0" anchor="t"/>
          <a:lstStyle>
            <a:lvl1pPr marL="0" marR="0" indent="0" algn="l" defTabSz="914400" rtl="0" eaLnBrk="1" fontAlgn="auto" latinLnBrk="0" hangingPunct="1">
              <a:lnSpc>
                <a:spcPct val="100000"/>
              </a:lnSpc>
              <a:spcBef>
                <a:spcPts val="0"/>
              </a:spcBef>
              <a:spcAft>
                <a:spcPts val="600"/>
              </a:spcAft>
              <a:buClrTx/>
              <a:buSzTx/>
              <a:buFontTx/>
              <a:buNone/>
              <a:tabLst/>
              <a:defRPr sz="1600" b="1">
                <a:solidFill>
                  <a:srgbClr val="009C89"/>
                </a:solidFill>
                <a:latin typeface="Meiryo UI" panose="020B0604030504040204" pitchFamily="50" charset="-128"/>
                <a:ea typeface="Meiryo UI" panose="020B0604030504040204" pitchFamily="50" charset="-128"/>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1" lang="ja-JP" altLang="en-US" dirty="0"/>
              <a:t>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a:t>
            </a:r>
          </a:p>
        </p:txBody>
      </p:sp>
      <p:sp>
        <p:nvSpPr>
          <p:cNvPr id="21" name="テキスト ボックス 20">
            <a:extLst>
              <a:ext uri="{FF2B5EF4-FFF2-40B4-BE49-F238E27FC236}">
                <a16:creationId xmlns:a16="http://schemas.microsoft.com/office/drawing/2014/main" id="{7520773C-E087-4FC7-A90E-8421A85140B2}"/>
              </a:ext>
            </a:extLst>
          </p:cNvPr>
          <p:cNvSpPr txBox="1"/>
          <p:nvPr userDrawn="1"/>
        </p:nvSpPr>
        <p:spPr>
          <a:xfrm>
            <a:off x="10398496" y="7220320"/>
            <a:ext cx="360000" cy="360000"/>
          </a:xfrm>
          <a:prstGeom prst="rect">
            <a:avLst/>
          </a:prstGeom>
          <a:noFill/>
        </p:spPr>
        <p:txBody>
          <a:bodyPr wrap="none" lIns="0" tIns="0" rIns="0" bIns="0" rtlCol="0" anchor="b" anchorCtr="0">
            <a:noAutofit/>
          </a:bodyPr>
          <a:lstStyle/>
          <a:p>
            <a:pPr algn="ctr"/>
            <a:fld id="{9C1B02FA-3B43-4965-97B5-C29D405C4738}" type="slidenum">
              <a:rPr kumimoji="1" lang="ja-JP" altLang="en-US" sz="1400" b="0" smtClean="0">
                <a:latin typeface="Arial" panose="020B0604020202020204" pitchFamily="34" charset="0"/>
                <a:ea typeface="メイリオ" panose="020B0604030504040204" pitchFamily="50" charset="-128"/>
                <a:cs typeface="Arial" panose="020B0604020202020204" pitchFamily="34" charset="0"/>
              </a:rPr>
              <a:pPr algn="ctr"/>
              <a:t>‹#›</a:t>
            </a:fld>
            <a:endParaRPr kumimoji="1" lang="ja-JP" altLang="en-US" sz="1800" b="0" dirty="0">
              <a:latin typeface="Arial" panose="020B0604020202020204" pitchFamily="34" charset="0"/>
              <a:ea typeface="メイリオ" panose="020B0604030504040204" pitchFamily="50" charset="-128"/>
              <a:cs typeface="Arial" panose="020B0604020202020204" pitchFamily="34" charset="0"/>
            </a:endParaRPr>
          </a:p>
        </p:txBody>
      </p:sp>
    </p:spTree>
    <p:extLst>
      <p:ext uri="{BB962C8B-B14F-4D97-AF65-F5344CB8AC3E}">
        <p14:creationId xmlns:p14="http://schemas.microsoft.com/office/powerpoint/2010/main" val="4751894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内容説明用スライド_タイトル">
    <p:spTree>
      <p:nvGrpSpPr>
        <p:cNvPr id="1" name=""/>
        <p:cNvGrpSpPr/>
        <p:nvPr/>
      </p:nvGrpSpPr>
      <p:grpSpPr>
        <a:xfrm>
          <a:off x="0" y="0"/>
          <a:ext cx="0" cy="0"/>
          <a:chOff x="0" y="0"/>
          <a:chExt cx="0" cy="0"/>
        </a:xfrm>
      </p:grpSpPr>
      <p:pic>
        <p:nvPicPr>
          <p:cNvPr id="4" name="Picture 11" descr="ç°å¢ç">
            <a:extLst>
              <a:ext uri="{FF2B5EF4-FFF2-40B4-BE49-F238E27FC236}">
                <a16:creationId xmlns:a16="http://schemas.microsoft.com/office/drawing/2014/main" id="{98D58FA4-4484-485A-A90F-74BA9F25F111}"/>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9851269" y="13221"/>
            <a:ext cx="503246" cy="485862"/>
          </a:xfrm>
          <a:prstGeom prst="rect">
            <a:avLst/>
          </a:prstGeom>
          <a:noFill/>
          <a:extLst>
            <a:ext uri="{909E8E84-426E-40DD-AFC4-6F175D3DCCD1}">
              <a14:hiddenFill xmlns:a14="http://schemas.microsoft.com/office/drawing/2010/main">
                <a:solidFill>
                  <a:srgbClr val="FFFFFF"/>
                </a:solidFill>
              </a14:hiddenFill>
            </a:ext>
          </a:extLst>
        </p:spPr>
      </p:pic>
      <p:sp>
        <p:nvSpPr>
          <p:cNvPr id="33" name="フリーフォーム: 図形 32">
            <a:extLst>
              <a:ext uri="{FF2B5EF4-FFF2-40B4-BE49-F238E27FC236}">
                <a16:creationId xmlns:a16="http://schemas.microsoft.com/office/drawing/2014/main" id="{C0597E0F-D350-49EE-BDE1-2EC32D6E4635}"/>
              </a:ext>
            </a:extLst>
          </p:cNvPr>
          <p:cNvSpPr/>
          <p:nvPr userDrawn="1"/>
        </p:nvSpPr>
        <p:spPr>
          <a:xfrm>
            <a:off x="312738" y="33171"/>
            <a:ext cx="9588500" cy="444500"/>
          </a:xfrm>
          <a:custGeom>
            <a:avLst/>
            <a:gdLst>
              <a:gd name="connsiteX0" fmla="*/ 3105471 w 9588500"/>
              <a:gd name="connsiteY0" fmla="*/ 0 h 444500"/>
              <a:gd name="connsiteX1" fmla="*/ 3123785 w 9588500"/>
              <a:gd name="connsiteY1" fmla="*/ 2662 h 444500"/>
              <a:gd name="connsiteX2" fmla="*/ 5721705 w 9588500"/>
              <a:gd name="connsiteY2" fmla="*/ 7985 h 444500"/>
              <a:gd name="connsiteX3" fmla="*/ 9156821 w 9588500"/>
              <a:gd name="connsiteY3" fmla="*/ 7985 h 444500"/>
              <a:gd name="connsiteX4" fmla="*/ 9588500 w 9588500"/>
              <a:gd name="connsiteY4" fmla="*/ 444500 h 444500"/>
              <a:gd name="connsiteX5" fmla="*/ 6156000 w 9588500"/>
              <a:gd name="connsiteY5" fmla="*/ 444500 h 444500"/>
              <a:gd name="connsiteX6" fmla="*/ 1627298 w 9588500"/>
              <a:gd name="connsiteY6" fmla="*/ 444500 h 444500"/>
              <a:gd name="connsiteX7" fmla="*/ 1347361 w 9588500"/>
              <a:gd name="connsiteY7" fmla="*/ 444500 h 444500"/>
              <a:gd name="connsiteX8" fmla="*/ 915682 w 9588500"/>
              <a:gd name="connsiteY8" fmla="*/ 444500 h 444500"/>
              <a:gd name="connsiteX9" fmla="*/ 260970 w 9588500"/>
              <a:gd name="connsiteY9" fmla="*/ 444500 h 444500"/>
              <a:gd name="connsiteX10" fmla="*/ 207168 w 9588500"/>
              <a:gd name="connsiteY10" fmla="*/ 444500 h 444500"/>
              <a:gd name="connsiteX11" fmla="*/ 167439 w 9588500"/>
              <a:gd name="connsiteY11" fmla="*/ 444500 h 444500"/>
              <a:gd name="connsiteX12" fmla="*/ 109537 w 9588500"/>
              <a:gd name="connsiteY12" fmla="*/ 444500 h 444500"/>
              <a:gd name="connsiteX13" fmla="*/ 44756 w 9588500"/>
              <a:gd name="connsiteY13" fmla="*/ 362819 h 444500"/>
              <a:gd name="connsiteX14" fmla="*/ 40552 w 9588500"/>
              <a:gd name="connsiteY14" fmla="*/ 358328 h 444500"/>
              <a:gd name="connsiteX15" fmla="*/ 34011 w 9588500"/>
              <a:gd name="connsiteY15" fmla="*/ 351341 h 444500"/>
              <a:gd name="connsiteX16" fmla="*/ 26581 w 9588500"/>
              <a:gd name="connsiteY16" fmla="*/ 339904 h 444500"/>
              <a:gd name="connsiteX17" fmla="*/ 0 w 9588500"/>
              <a:gd name="connsiteY17" fmla="*/ 306388 h 444500"/>
              <a:gd name="connsiteX18" fmla="*/ 0 w 9588500"/>
              <a:gd name="connsiteY18" fmla="*/ 268829 h 444500"/>
              <a:gd name="connsiteX19" fmla="*/ 0 w 9588500"/>
              <a:gd name="connsiteY19" fmla="*/ 230188 h 444500"/>
              <a:gd name="connsiteX20" fmla="*/ 0 w 9588500"/>
              <a:gd name="connsiteY20" fmla="*/ 198544 h 444500"/>
              <a:gd name="connsiteX21" fmla="*/ 0 w 9588500"/>
              <a:gd name="connsiteY21" fmla="*/ 55895 h 444500"/>
              <a:gd name="connsiteX22" fmla="*/ 47092 w 9588500"/>
              <a:gd name="connsiteY22" fmla="*/ 7985 h 444500"/>
              <a:gd name="connsiteX23" fmla="*/ 1245328 w 9588500"/>
              <a:gd name="connsiteY23" fmla="*/ 7985 h 444500"/>
              <a:gd name="connsiteX24" fmla="*/ 1920317 w 9588500"/>
              <a:gd name="connsiteY24" fmla="*/ 7985 h 444500"/>
              <a:gd name="connsiteX25" fmla="*/ 3108087 w 9588500"/>
              <a:gd name="connsiteY25" fmla="*/ 5323 h 444500"/>
              <a:gd name="connsiteX26" fmla="*/ 3108087 w 9588500"/>
              <a:gd name="connsiteY26" fmla="*/ 2662 h 444500"/>
              <a:gd name="connsiteX27" fmla="*/ 3105471 w 9588500"/>
              <a:gd name="connsiteY27" fmla="*/ 0 h 44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588500" h="444500">
                <a:moveTo>
                  <a:pt x="3105471" y="0"/>
                </a:moveTo>
                <a:cubicBezTo>
                  <a:pt x="3123785" y="0"/>
                  <a:pt x="3105471" y="2662"/>
                  <a:pt x="3123785" y="2662"/>
                </a:cubicBezTo>
                <a:cubicBezTo>
                  <a:pt x="5721705" y="7985"/>
                  <a:pt x="5721705" y="7985"/>
                  <a:pt x="5721705" y="7985"/>
                </a:cubicBezTo>
                <a:cubicBezTo>
                  <a:pt x="9156821" y="7985"/>
                  <a:pt x="9156821" y="7985"/>
                  <a:pt x="9156821" y="7985"/>
                </a:cubicBezTo>
                <a:cubicBezTo>
                  <a:pt x="9588500" y="444500"/>
                  <a:pt x="9588500" y="444500"/>
                  <a:pt x="9588500" y="444500"/>
                </a:cubicBezTo>
                <a:cubicBezTo>
                  <a:pt x="6156000" y="444500"/>
                  <a:pt x="6156000" y="444500"/>
                  <a:pt x="6156000" y="444500"/>
                </a:cubicBezTo>
                <a:cubicBezTo>
                  <a:pt x="1627298" y="444500"/>
                  <a:pt x="1627298" y="444500"/>
                  <a:pt x="1627298" y="444500"/>
                </a:cubicBezTo>
                <a:cubicBezTo>
                  <a:pt x="1347361" y="444500"/>
                  <a:pt x="1347361" y="444500"/>
                  <a:pt x="1347361" y="444500"/>
                </a:cubicBezTo>
                <a:cubicBezTo>
                  <a:pt x="915682" y="444500"/>
                  <a:pt x="915682" y="444500"/>
                  <a:pt x="915682" y="444500"/>
                </a:cubicBezTo>
                <a:cubicBezTo>
                  <a:pt x="541561" y="444500"/>
                  <a:pt x="354500" y="444500"/>
                  <a:pt x="260970" y="444500"/>
                </a:cubicBezTo>
                <a:lnTo>
                  <a:pt x="207168" y="444500"/>
                </a:lnTo>
                <a:lnTo>
                  <a:pt x="167439" y="444500"/>
                </a:lnTo>
                <a:lnTo>
                  <a:pt x="109537" y="444500"/>
                </a:lnTo>
                <a:lnTo>
                  <a:pt x="44756" y="362819"/>
                </a:lnTo>
                <a:lnTo>
                  <a:pt x="40552" y="358328"/>
                </a:lnTo>
                <a:cubicBezTo>
                  <a:pt x="34011" y="351341"/>
                  <a:pt x="34011" y="351341"/>
                  <a:pt x="34011" y="351341"/>
                </a:cubicBezTo>
                <a:lnTo>
                  <a:pt x="26581" y="339904"/>
                </a:lnTo>
                <a:lnTo>
                  <a:pt x="0" y="306388"/>
                </a:lnTo>
                <a:lnTo>
                  <a:pt x="0" y="268829"/>
                </a:lnTo>
                <a:lnTo>
                  <a:pt x="0" y="230188"/>
                </a:lnTo>
                <a:lnTo>
                  <a:pt x="0" y="198544"/>
                </a:lnTo>
                <a:cubicBezTo>
                  <a:pt x="0" y="55895"/>
                  <a:pt x="0" y="55895"/>
                  <a:pt x="0" y="55895"/>
                </a:cubicBezTo>
                <a:cubicBezTo>
                  <a:pt x="0" y="29278"/>
                  <a:pt x="20930" y="7985"/>
                  <a:pt x="47092" y="7985"/>
                </a:cubicBezTo>
                <a:cubicBezTo>
                  <a:pt x="1245328" y="7985"/>
                  <a:pt x="1245328" y="7985"/>
                  <a:pt x="1245328" y="7985"/>
                </a:cubicBezTo>
                <a:cubicBezTo>
                  <a:pt x="1920317" y="7985"/>
                  <a:pt x="1920317" y="7985"/>
                  <a:pt x="1920317" y="7985"/>
                </a:cubicBezTo>
                <a:cubicBezTo>
                  <a:pt x="3108087" y="5323"/>
                  <a:pt x="3108087" y="5323"/>
                  <a:pt x="3108087" y="5323"/>
                </a:cubicBezTo>
                <a:cubicBezTo>
                  <a:pt x="3126401" y="5323"/>
                  <a:pt x="3092390" y="5323"/>
                  <a:pt x="3108087" y="2662"/>
                </a:cubicBezTo>
                <a:cubicBezTo>
                  <a:pt x="3123785" y="2662"/>
                  <a:pt x="3089773" y="0"/>
                  <a:pt x="310547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タイトル 97">
            <a:extLst>
              <a:ext uri="{FF2B5EF4-FFF2-40B4-BE49-F238E27FC236}">
                <a16:creationId xmlns:a16="http://schemas.microsoft.com/office/drawing/2014/main" id="{6172FA8E-6A5B-43B0-AD5A-B1C79C9D0B32}"/>
              </a:ext>
            </a:extLst>
          </p:cNvPr>
          <p:cNvSpPr>
            <a:spLocks noGrp="1"/>
          </p:cNvSpPr>
          <p:nvPr userDrawn="1">
            <p:ph type="title" hasCustomPrompt="1"/>
          </p:nvPr>
        </p:nvSpPr>
        <p:spPr>
          <a:xfrm>
            <a:off x="309996" y="42697"/>
            <a:ext cx="9140365" cy="432000"/>
          </a:xfrm>
          <a:prstGeom prst="rect">
            <a:avLst/>
          </a:prstGeom>
        </p:spPr>
        <p:txBody>
          <a:bodyPr lIns="252000" tIns="108000" rIns="0" bIns="0" anchor="ctr" anchorCtr="0"/>
          <a:lstStyle>
            <a:lvl1pPr>
              <a:defRPr sz="1600" b="1">
                <a:solidFill>
                  <a:schemeClr val="bg1"/>
                </a:solidFill>
                <a:latin typeface="Meiryo UI" panose="020B0604030504040204" pitchFamily="50" charset="-128"/>
                <a:ea typeface="Meiryo UI" panose="020B0604030504040204" pitchFamily="50" charset="-128"/>
              </a:defRPr>
            </a:lvl1pPr>
          </a:lstStyle>
          <a:p>
            <a:r>
              <a:rPr kumimoji="1" lang="ja-JP" altLang="en-US" dirty="0"/>
              <a:t>メインタイトル</a:t>
            </a:r>
          </a:p>
        </p:txBody>
      </p:sp>
      <p:sp>
        <p:nvSpPr>
          <p:cNvPr id="35" name="フリーフォーム: 図形 34">
            <a:extLst>
              <a:ext uri="{FF2B5EF4-FFF2-40B4-BE49-F238E27FC236}">
                <a16:creationId xmlns:a16="http://schemas.microsoft.com/office/drawing/2014/main" id="{D6381CA9-1F50-4C0F-BB2B-084B46D4E4AC}"/>
              </a:ext>
            </a:extLst>
          </p:cNvPr>
          <p:cNvSpPr/>
          <p:nvPr userDrawn="1"/>
        </p:nvSpPr>
        <p:spPr>
          <a:xfrm>
            <a:off x="233338" y="251445"/>
            <a:ext cx="250056" cy="288032"/>
          </a:xfrm>
          <a:custGeom>
            <a:avLst/>
            <a:gdLst>
              <a:gd name="connsiteX0" fmla="*/ 0 w 271463"/>
              <a:gd name="connsiteY0" fmla="*/ 0 h 314325"/>
              <a:gd name="connsiteX1" fmla="*/ 271463 w 271463"/>
              <a:gd name="connsiteY1" fmla="*/ 314325 h 314325"/>
            </a:gdLst>
            <a:ahLst/>
            <a:cxnLst>
              <a:cxn ang="0">
                <a:pos x="connsiteX0" y="connsiteY0"/>
              </a:cxn>
              <a:cxn ang="0">
                <a:pos x="connsiteX1" y="connsiteY1"/>
              </a:cxn>
            </a:cxnLst>
            <a:rect l="l" t="t" r="r" b="b"/>
            <a:pathLst>
              <a:path w="271463" h="314325">
                <a:moveTo>
                  <a:pt x="0" y="0"/>
                </a:moveTo>
                <a:lnTo>
                  <a:pt x="271463" y="3143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フリーフォーム: 図形 35">
            <a:extLst>
              <a:ext uri="{FF2B5EF4-FFF2-40B4-BE49-F238E27FC236}">
                <a16:creationId xmlns:a16="http://schemas.microsoft.com/office/drawing/2014/main" id="{2E63B970-02C1-4006-829A-C75F05FD3E85}"/>
              </a:ext>
            </a:extLst>
          </p:cNvPr>
          <p:cNvSpPr/>
          <p:nvPr userDrawn="1"/>
        </p:nvSpPr>
        <p:spPr>
          <a:xfrm>
            <a:off x="9450362" y="13221"/>
            <a:ext cx="504056" cy="526256"/>
          </a:xfrm>
          <a:custGeom>
            <a:avLst/>
            <a:gdLst>
              <a:gd name="connsiteX0" fmla="*/ 0 w 271463"/>
              <a:gd name="connsiteY0" fmla="*/ 0 h 314325"/>
              <a:gd name="connsiteX1" fmla="*/ 271463 w 271463"/>
              <a:gd name="connsiteY1" fmla="*/ 314325 h 314325"/>
            </a:gdLst>
            <a:ahLst/>
            <a:cxnLst>
              <a:cxn ang="0">
                <a:pos x="connsiteX0" y="connsiteY0"/>
              </a:cxn>
              <a:cxn ang="0">
                <a:pos x="connsiteX1" y="connsiteY1"/>
              </a:cxn>
            </a:cxnLst>
            <a:rect l="l" t="t" r="r" b="b"/>
            <a:pathLst>
              <a:path w="271463" h="314325">
                <a:moveTo>
                  <a:pt x="0" y="0"/>
                </a:moveTo>
                <a:lnTo>
                  <a:pt x="271463" y="3143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a:extLst>
              <a:ext uri="{FF2B5EF4-FFF2-40B4-BE49-F238E27FC236}">
                <a16:creationId xmlns:a16="http://schemas.microsoft.com/office/drawing/2014/main" id="{7520773C-E087-4FC7-A90E-8421A85140B2}"/>
              </a:ext>
            </a:extLst>
          </p:cNvPr>
          <p:cNvSpPr txBox="1"/>
          <p:nvPr userDrawn="1"/>
        </p:nvSpPr>
        <p:spPr>
          <a:xfrm>
            <a:off x="10398496" y="7220320"/>
            <a:ext cx="360000" cy="360000"/>
          </a:xfrm>
          <a:prstGeom prst="rect">
            <a:avLst/>
          </a:prstGeom>
          <a:noFill/>
        </p:spPr>
        <p:txBody>
          <a:bodyPr wrap="none" lIns="0" tIns="0" rIns="0" bIns="0" rtlCol="0" anchor="b" anchorCtr="0">
            <a:noAutofit/>
          </a:bodyPr>
          <a:lstStyle/>
          <a:p>
            <a:pPr algn="ctr"/>
            <a:fld id="{9C1B02FA-3B43-4965-97B5-C29D405C4738}" type="slidenum">
              <a:rPr kumimoji="1" lang="ja-JP" altLang="en-US" sz="1400" b="0" smtClean="0">
                <a:latin typeface="Arial" panose="020B0604020202020204" pitchFamily="34" charset="0"/>
                <a:ea typeface="メイリオ" panose="020B0604030504040204" pitchFamily="50" charset="-128"/>
                <a:cs typeface="Arial" panose="020B0604020202020204" pitchFamily="34" charset="0"/>
              </a:rPr>
              <a:pPr algn="ctr"/>
              <a:t>‹#›</a:t>
            </a:fld>
            <a:endParaRPr kumimoji="1" lang="ja-JP" altLang="en-US" sz="1800" b="0" dirty="0">
              <a:latin typeface="Arial" panose="020B0604020202020204" pitchFamily="34" charset="0"/>
              <a:ea typeface="メイリオ" panose="020B0604030504040204" pitchFamily="50" charset="-128"/>
              <a:cs typeface="Arial" panose="020B0604020202020204" pitchFamily="34" charset="0"/>
            </a:endParaRPr>
          </a:p>
        </p:txBody>
      </p:sp>
    </p:spTree>
    <p:extLst>
      <p:ext uri="{BB962C8B-B14F-4D97-AF65-F5344CB8AC3E}">
        <p14:creationId xmlns:p14="http://schemas.microsoft.com/office/powerpoint/2010/main" val="9693011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内容説明用スライド_MAX">
    <p:spTree>
      <p:nvGrpSpPr>
        <p:cNvPr id="1" name=""/>
        <p:cNvGrpSpPr/>
        <p:nvPr/>
      </p:nvGrpSpPr>
      <p:grpSpPr>
        <a:xfrm>
          <a:off x="0" y="0"/>
          <a:ext cx="0" cy="0"/>
          <a:chOff x="0" y="0"/>
          <a:chExt cx="0" cy="0"/>
        </a:xfrm>
      </p:grpSpPr>
      <p:pic>
        <p:nvPicPr>
          <p:cNvPr id="4" name="Picture 11" descr="ç°å¢ç">
            <a:extLst>
              <a:ext uri="{FF2B5EF4-FFF2-40B4-BE49-F238E27FC236}">
                <a16:creationId xmlns:a16="http://schemas.microsoft.com/office/drawing/2014/main" id="{98D58FA4-4484-485A-A90F-74BA9F25F111}"/>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9851269" y="13221"/>
            <a:ext cx="503246" cy="485862"/>
          </a:xfrm>
          <a:prstGeom prst="rect">
            <a:avLst/>
          </a:prstGeom>
          <a:noFill/>
          <a:extLst>
            <a:ext uri="{909E8E84-426E-40DD-AFC4-6F175D3DCCD1}">
              <a14:hiddenFill xmlns:a14="http://schemas.microsoft.com/office/drawing/2010/main">
                <a:solidFill>
                  <a:srgbClr val="FFFFFF"/>
                </a:solidFill>
              </a14:hiddenFill>
            </a:ext>
          </a:extLst>
        </p:spPr>
      </p:pic>
      <p:sp>
        <p:nvSpPr>
          <p:cNvPr id="33" name="フリーフォーム: 図形 32">
            <a:extLst>
              <a:ext uri="{FF2B5EF4-FFF2-40B4-BE49-F238E27FC236}">
                <a16:creationId xmlns:a16="http://schemas.microsoft.com/office/drawing/2014/main" id="{C0597E0F-D350-49EE-BDE1-2EC32D6E4635}"/>
              </a:ext>
            </a:extLst>
          </p:cNvPr>
          <p:cNvSpPr/>
          <p:nvPr userDrawn="1"/>
        </p:nvSpPr>
        <p:spPr>
          <a:xfrm>
            <a:off x="312738" y="33171"/>
            <a:ext cx="9588500" cy="444500"/>
          </a:xfrm>
          <a:custGeom>
            <a:avLst/>
            <a:gdLst>
              <a:gd name="connsiteX0" fmla="*/ 3105471 w 9588500"/>
              <a:gd name="connsiteY0" fmla="*/ 0 h 444500"/>
              <a:gd name="connsiteX1" fmla="*/ 3123785 w 9588500"/>
              <a:gd name="connsiteY1" fmla="*/ 2662 h 444500"/>
              <a:gd name="connsiteX2" fmla="*/ 5721705 w 9588500"/>
              <a:gd name="connsiteY2" fmla="*/ 7985 h 444500"/>
              <a:gd name="connsiteX3" fmla="*/ 9156821 w 9588500"/>
              <a:gd name="connsiteY3" fmla="*/ 7985 h 444500"/>
              <a:gd name="connsiteX4" fmla="*/ 9588500 w 9588500"/>
              <a:gd name="connsiteY4" fmla="*/ 444500 h 444500"/>
              <a:gd name="connsiteX5" fmla="*/ 6156000 w 9588500"/>
              <a:gd name="connsiteY5" fmla="*/ 444500 h 444500"/>
              <a:gd name="connsiteX6" fmla="*/ 1627298 w 9588500"/>
              <a:gd name="connsiteY6" fmla="*/ 444500 h 444500"/>
              <a:gd name="connsiteX7" fmla="*/ 1347361 w 9588500"/>
              <a:gd name="connsiteY7" fmla="*/ 444500 h 444500"/>
              <a:gd name="connsiteX8" fmla="*/ 915682 w 9588500"/>
              <a:gd name="connsiteY8" fmla="*/ 444500 h 444500"/>
              <a:gd name="connsiteX9" fmla="*/ 260970 w 9588500"/>
              <a:gd name="connsiteY9" fmla="*/ 444500 h 444500"/>
              <a:gd name="connsiteX10" fmla="*/ 207168 w 9588500"/>
              <a:gd name="connsiteY10" fmla="*/ 444500 h 444500"/>
              <a:gd name="connsiteX11" fmla="*/ 167439 w 9588500"/>
              <a:gd name="connsiteY11" fmla="*/ 444500 h 444500"/>
              <a:gd name="connsiteX12" fmla="*/ 109537 w 9588500"/>
              <a:gd name="connsiteY12" fmla="*/ 444500 h 444500"/>
              <a:gd name="connsiteX13" fmla="*/ 44756 w 9588500"/>
              <a:gd name="connsiteY13" fmla="*/ 362819 h 444500"/>
              <a:gd name="connsiteX14" fmla="*/ 40552 w 9588500"/>
              <a:gd name="connsiteY14" fmla="*/ 358328 h 444500"/>
              <a:gd name="connsiteX15" fmla="*/ 34011 w 9588500"/>
              <a:gd name="connsiteY15" fmla="*/ 351341 h 444500"/>
              <a:gd name="connsiteX16" fmla="*/ 26581 w 9588500"/>
              <a:gd name="connsiteY16" fmla="*/ 339904 h 444500"/>
              <a:gd name="connsiteX17" fmla="*/ 0 w 9588500"/>
              <a:gd name="connsiteY17" fmla="*/ 306388 h 444500"/>
              <a:gd name="connsiteX18" fmla="*/ 0 w 9588500"/>
              <a:gd name="connsiteY18" fmla="*/ 268829 h 444500"/>
              <a:gd name="connsiteX19" fmla="*/ 0 w 9588500"/>
              <a:gd name="connsiteY19" fmla="*/ 230188 h 444500"/>
              <a:gd name="connsiteX20" fmla="*/ 0 w 9588500"/>
              <a:gd name="connsiteY20" fmla="*/ 198544 h 444500"/>
              <a:gd name="connsiteX21" fmla="*/ 0 w 9588500"/>
              <a:gd name="connsiteY21" fmla="*/ 55895 h 444500"/>
              <a:gd name="connsiteX22" fmla="*/ 47092 w 9588500"/>
              <a:gd name="connsiteY22" fmla="*/ 7985 h 444500"/>
              <a:gd name="connsiteX23" fmla="*/ 1245328 w 9588500"/>
              <a:gd name="connsiteY23" fmla="*/ 7985 h 444500"/>
              <a:gd name="connsiteX24" fmla="*/ 1920317 w 9588500"/>
              <a:gd name="connsiteY24" fmla="*/ 7985 h 444500"/>
              <a:gd name="connsiteX25" fmla="*/ 3108087 w 9588500"/>
              <a:gd name="connsiteY25" fmla="*/ 5323 h 444500"/>
              <a:gd name="connsiteX26" fmla="*/ 3108087 w 9588500"/>
              <a:gd name="connsiteY26" fmla="*/ 2662 h 444500"/>
              <a:gd name="connsiteX27" fmla="*/ 3105471 w 9588500"/>
              <a:gd name="connsiteY27" fmla="*/ 0 h 44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588500" h="444500">
                <a:moveTo>
                  <a:pt x="3105471" y="0"/>
                </a:moveTo>
                <a:cubicBezTo>
                  <a:pt x="3123785" y="0"/>
                  <a:pt x="3105471" y="2662"/>
                  <a:pt x="3123785" y="2662"/>
                </a:cubicBezTo>
                <a:cubicBezTo>
                  <a:pt x="5721705" y="7985"/>
                  <a:pt x="5721705" y="7985"/>
                  <a:pt x="5721705" y="7985"/>
                </a:cubicBezTo>
                <a:cubicBezTo>
                  <a:pt x="9156821" y="7985"/>
                  <a:pt x="9156821" y="7985"/>
                  <a:pt x="9156821" y="7985"/>
                </a:cubicBezTo>
                <a:cubicBezTo>
                  <a:pt x="9588500" y="444500"/>
                  <a:pt x="9588500" y="444500"/>
                  <a:pt x="9588500" y="444500"/>
                </a:cubicBezTo>
                <a:cubicBezTo>
                  <a:pt x="6156000" y="444500"/>
                  <a:pt x="6156000" y="444500"/>
                  <a:pt x="6156000" y="444500"/>
                </a:cubicBezTo>
                <a:cubicBezTo>
                  <a:pt x="1627298" y="444500"/>
                  <a:pt x="1627298" y="444500"/>
                  <a:pt x="1627298" y="444500"/>
                </a:cubicBezTo>
                <a:cubicBezTo>
                  <a:pt x="1347361" y="444500"/>
                  <a:pt x="1347361" y="444500"/>
                  <a:pt x="1347361" y="444500"/>
                </a:cubicBezTo>
                <a:cubicBezTo>
                  <a:pt x="915682" y="444500"/>
                  <a:pt x="915682" y="444500"/>
                  <a:pt x="915682" y="444500"/>
                </a:cubicBezTo>
                <a:cubicBezTo>
                  <a:pt x="541561" y="444500"/>
                  <a:pt x="354500" y="444500"/>
                  <a:pt x="260970" y="444500"/>
                </a:cubicBezTo>
                <a:lnTo>
                  <a:pt x="207168" y="444500"/>
                </a:lnTo>
                <a:lnTo>
                  <a:pt x="167439" y="444500"/>
                </a:lnTo>
                <a:lnTo>
                  <a:pt x="109537" y="444500"/>
                </a:lnTo>
                <a:lnTo>
                  <a:pt x="44756" y="362819"/>
                </a:lnTo>
                <a:lnTo>
                  <a:pt x="40552" y="358328"/>
                </a:lnTo>
                <a:cubicBezTo>
                  <a:pt x="34011" y="351341"/>
                  <a:pt x="34011" y="351341"/>
                  <a:pt x="34011" y="351341"/>
                </a:cubicBezTo>
                <a:lnTo>
                  <a:pt x="26581" y="339904"/>
                </a:lnTo>
                <a:lnTo>
                  <a:pt x="0" y="306388"/>
                </a:lnTo>
                <a:lnTo>
                  <a:pt x="0" y="268829"/>
                </a:lnTo>
                <a:lnTo>
                  <a:pt x="0" y="230188"/>
                </a:lnTo>
                <a:lnTo>
                  <a:pt x="0" y="198544"/>
                </a:lnTo>
                <a:cubicBezTo>
                  <a:pt x="0" y="55895"/>
                  <a:pt x="0" y="55895"/>
                  <a:pt x="0" y="55895"/>
                </a:cubicBezTo>
                <a:cubicBezTo>
                  <a:pt x="0" y="29278"/>
                  <a:pt x="20930" y="7985"/>
                  <a:pt x="47092" y="7985"/>
                </a:cubicBezTo>
                <a:cubicBezTo>
                  <a:pt x="1245328" y="7985"/>
                  <a:pt x="1245328" y="7985"/>
                  <a:pt x="1245328" y="7985"/>
                </a:cubicBezTo>
                <a:cubicBezTo>
                  <a:pt x="1920317" y="7985"/>
                  <a:pt x="1920317" y="7985"/>
                  <a:pt x="1920317" y="7985"/>
                </a:cubicBezTo>
                <a:cubicBezTo>
                  <a:pt x="3108087" y="5323"/>
                  <a:pt x="3108087" y="5323"/>
                  <a:pt x="3108087" y="5323"/>
                </a:cubicBezTo>
                <a:cubicBezTo>
                  <a:pt x="3126401" y="5323"/>
                  <a:pt x="3092390" y="5323"/>
                  <a:pt x="3108087" y="2662"/>
                </a:cubicBezTo>
                <a:cubicBezTo>
                  <a:pt x="3123785" y="2662"/>
                  <a:pt x="3089773" y="0"/>
                  <a:pt x="310547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タイトル 97">
            <a:extLst>
              <a:ext uri="{FF2B5EF4-FFF2-40B4-BE49-F238E27FC236}">
                <a16:creationId xmlns:a16="http://schemas.microsoft.com/office/drawing/2014/main" id="{6172FA8E-6A5B-43B0-AD5A-B1C79C9D0B32}"/>
              </a:ext>
            </a:extLst>
          </p:cNvPr>
          <p:cNvSpPr>
            <a:spLocks noGrp="1"/>
          </p:cNvSpPr>
          <p:nvPr userDrawn="1">
            <p:ph type="title" hasCustomPrompt="1"/>
          </p:nvPr>
        </p:nvSpPr>
        <p:spPr>
          <a:xfrm>
            <a:off x="309996" y="42697"/>
            <a:ext cx="9140365" cy="252000"/>
          </a:xfrm>
          <a:prstGeom prst="rect">
            <a:avLst/>
          </a:prstGeom>
        </p:spPr>
        <p:txBody>
          <a:bodyPr lIns="252000" tIns="108000" rIns="0" bIns="0" anchor="b" anchorCtr="0"/>
          <a:lstStyle>
            <a:lvl1pPr>
              <a:defRPr sz="1600" b="1">
                <a:solidFill>
                  <a:schemeClr val="bg1"/>
                </a:solidFill>
                <a:latin typeface="Meiryo UI" panose="020B0604030504040204" pitchFamily="50" charset="-128"/>
                <a:ea typeface="Meiryo UI" panose="020B0604030504040204" pitchFamily="50" charset="-128"/>
              </a:defRPr>
            </a:lvl1pPr>
          </a:lstStyle>
          <a:p>
            <a:r>
              <a:rPr kumimoji="1" lang="ja-JP" altLang="en-US" dirty="0"/>
              <a:t>メインタイトル</a:t>
            </a:r>
          </a:p>
        </p:txBody>
      </p:sp>
      <p:sp>
        <p:nvSpPr>
          <p:cNvPr id="35" name="フリーフォーム: 図形 34">
            <a:extLst>
              <a:ext uri="{FF2B5EF4-FFF2-40B4-BE49-F238E27FC236}">
                <a16:creationId xmlns:a16="http://schemas.microsoft.com/office/drawing/2014/main" id="{D6381CA9-1F50-4C0F-BB2B-084B46D4E4AC}"/>
              </a:ext>
            </a:extLst>
          </p:cNvPr>
          <p:cNvSpPr/>
          <p:nvPr userDrawn="1"/>
        </p:nvSpPr>
        <p:spPr>
          <a:xfrm>
            <a:off x="233338" y="251445"/>
            <a:ext cx="250056" cy="288032"/>
          </a:xfrm>
          <a:custGeom>
            <a:avLst/>
            <a:gdLst>
              <a:gd name="connsiteX0" fmla="*/ 0 w 271463"/>
              <a:gd name="connsiteY0" fmla="*/ 0 h 314325"/>
              <a:gd name="connsiteX1" fmla="*/ 271463 w 271463"/>
              <a:gd name="connsiteY1" fmla="*/ 314325 h 314325"/>
            </a:gdLst>
            <a:ahLst/>
            <a:cxnLst>
              <a:cxn ang="0">
                <a:pos x="connsiteX0" y="connsiteY0"/>
              </a:cxn>
              <a:cxn ang="0">
                <a:pos x="connsiteX1" y="connsiteY1"/>
              </a:cxn>
            </a:cxnLst>
            <a:rect l="l" t="t" r="r" b="b"/>
            <a:pathLst>
              <a:path w="271463" h="314325">
                <a:moveTo>
                  <a:pt x="0" y="0"/>
                </a:moveTo>
                <a:lnTo>
                  <a:pt x="271463" y="3143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フリーフォーム: 図形 35">
            <a:extLst>
              <a:ext uri="{FF2B5EF4-FFF2-40B4-BE49-F238E27FC236}">
                <a16:creationId xmlns:a16="http://schemas.microsoft.com/office/drawing/2014/main" id="{2E63B970-02C1-4006-829A-C75F05FD3E85}"/>
              </a:ext>
            </a:extLst>
          </p:cNvPr>
          <p:cNvSpPr/>
          <p:nvPr userDrawn="1"/>
        </p:nvSpPr>
        <p:spPr>
          <a:xfrm>
            <a:off x="9450362" y="13221"/>
            <a:ext cx="504056" cy="526256"/>
          </a:xfrm>
          <a:custGeom>
            <a:avLst/>
            <a:gdLst>
              <a:gd name="connsiteX0" fmla="*/ 0 w 271463"/>
              <a:gd name="connsiteY0" fmla="*/ 0 h 314325"/>
              <a:gd name="connsiteX1" fmla="*/ 271463 w 271463"/>
              <a:gd name="connsiteY1" fmla="*/ 314325 h 314325"/>
            </a:gdLst>
            <a:ahLst/>
            <a:cxnLst>
              <a:cxn ang="0">
                <a:pos x="connsiteX0" y="connsiteY0"/>
              </a:cxn>
              <a:cxn ang="0">
                <a:pos x="connsiteX1" y="connsiteY1"/>
              </a:cxn>
            </a:cxnLst>
            <a:rect l="l" t="t" r="r" b="b"/>
            <a:pathLst>
              <a:path w="271463" h="314325">
                <a:moveTo>
                  <a:pt x="0" y="0"/>
                </a:moveTo>
                <a:lnTo>
                  <a:pt x="271463" y="3143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テキスト プレースホルダー 29">
            <a:extLst>
              <a:ext uri="{FF2B5EF4-FFF2-40B4-BE49-F238E27FC236}">
                <a16:creationId xmlns:a16="http://schemas.microsoft.com/office/drawing/2014/main" id="{3A4E923E-F911-49ED-B0B6-61AC0BBE0CE5}"/>
              </a:ext>
            </a:extLst>
          </p:cNvPr>
          <p:cNvSpPr>
            <a:spLocks noGrp="1"/>
          </p:cNvSpPr>
          <p:nvPr>
            <p:ph type="body" sz="quarter" idx="10" hasCustomPrompt="1"/>
          </p:nvPr>
        </p:nvSpPr>
        <p:spPr>
          <a:xfrm>
            <a:off x="309996" y="284642"/>
            <a:ext cx="9122400" cy="194400"/>
          </a:xfrm>
          <a:prstGeom prst="rect">
            <a:avLst/>
          </a:prstGeom>
        </p:spPr>
        <p:txBody>
          <a:bodyPr lIns="252000" tIns="0" rIns="0" bIns="18000" anchor="b"/>
          <a:lstStyle>
            <a:lvl1pPr marL="0" indent="0">
              <a:buFontTx/>
              <a:buNone/>
              <a:defRPr sz="1100" b="1">
                <a:solidFill>
                  <a:schemeClr val="bg1"/>
                </a:solidFill>
                <a:latin typeface="Meiryo UI" panose="020B0604030504040204" pitchFamily="50" charset="-128"/>
                <a:ea typeface="Meiryo UI" panose="020B0604030504040204" pitchFamily="50" charset="-128"/>
              </a:defRPr>
            </a:lvl1pPr>
          </a:lstStyle>
          <a:p>
            <a:pPr lvl="0"/>
            <a:r>
              <a:rPr kumimoji="1" lang="ja-JP" altLang="en-US" dirty="0"/>
              <a:t>サブタイトルサブタイトルサブタイトル</a:t>
            </a:r>
          </a:p>
        </p:txBody>
      </p:sp>
      <p:sp>
        <p:nvSpPr>
          <p:cNvPr id="14" name="テキスト ボックス 13">
            <a:extLst>
              <a:ext uri="{FF2B5EF4-FFF2-40B4-BE49-F238E27FC236}">
                <a16:creationId xmlns:a16="http://schemas.microsoft.com/office/drawing/2014/main" id="{7520773C-E087-4FC7-A90E-8421A85140B2}"/>
              </a:ext>
            </a:extLst>
          </p:cNvPr>
          <p:cNvSpPr txBox="1"/>
          <p:nvPr userDrawn="1"/>
        </p:nvSpPr>
        <p:spPr>
          <a:xfrm>
            <a:off x="10398496" y="7220320"/>
            <a:ext cx="360000" cy="360000"/>
          </a:xfrm>
          <a:prstGeom prst="rect">
            <a:avLst/>
          </a:prstGeom>
          <a:noFill/>
        </p:spPr>
        <p:txBody>
          <a:bodyPr wrap="none" lIns="0" tIns="0" rIns="0" bIns="0" rtlCol="0" anchor="b" anchorCtr="0">
            <a:noAutofit/>
          </a:bodyPr>
          <a:lstStyle/>
          <a:p>
            <a:pPr algn="ctr"/>
            <a:fld id="{9C1B02FA-3B43-4965-97B5-C29D405C4738}" type="slidenum">
              <a:rPr kumimoji="1" lang="ja-JP" altLang="en-US" sz="1400" b="0" smtClean="0">
                <a:latin typeface="Arial" panose="020B0604020202020204" pitchFamily="34" charset="0"/>
                <a:ea typeface="メイリオ" panose="020B0604030504040204" pitchFamily="50" charset="-128"/>
                <a:cs typeface="Arial" panose="020B0604020202020204" pitchFamily="34" charset="0"/>
              </a:rPr>
              <a:pPr algn="ctr"/>
              <a:t>‹#›</a:t>
            </a:fld>
            <a:endParaRPr kumimoji="1" lang="ja-JP" altLang="en-US" sz="1800" b="0" dirty="0">
              <a:latin typeface="Arial" panose="020B0604020202020204" pitchFamily="34" charset="0"/>
              <a:ea typeface="メイリオ" panose="020B0604030504040204" pitchFamily="50" charset="-128"/>
              <a:cs typeface="Arial" panose="020B0604020202020204" pitchFamily="34" charset="0"/>
            </a:endParaRPr>
          </a:p>
        </p:txBody>
      </p:sp>
    </p:spTree>
    <p:extLst>
      <p:ext uri="{BB962C8B-B14F-4D97-AF65-F5344CB8AC3E}">
        <p14:creationId xmlns:p14="http://schemas.microsoft.com/office/powerpoint/2010/main" val="223407611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予算ポンチ絵">
    <p:spTree>
      <p:nvGrpSpPr>
        <p:cNvPr id="1" name=""/>
        <p:cNvGrpSpPr/>
        <p:nvPr/>
      </p:nvGrpSpPr>
      <p:grpSpPr>
        <a:xfrm>
          <a:off x="0" y="0"/>
          <a:ext cx="0" cy="0"/>
          <a:chOff x="0" y="0"/>
          <a:chExt cx="0" cy="0"/>
        </a:xfrm>
      </p:grpSpPr>
      <p:pic>
        <p:nvPicPr>
          <p:cNvPr id="59" name="グラフィックス 4">
            <a:extLst>
              <a:ext uri="{FF2B5EF4-FFF2-40B4-BE49-F238E27FC236}">
                <a16:creationId xmlns:a16="http://schemas.microsoft.com/office/drawing/2014/main" id="{C95C1C67-2B42-4B09-A823-01CD2B8EF46E}"/>
              </a:ext>
            </a:extLst>
          </p:cNvPr>
          <p:cNvPicPr>
            <a:picLocks/>
          </p:cNvPicPr>
          <p:nvPr userDrawn="1"/>
        </p:nvPicPr>
        <p:blipFill>
          <a:blip r:embed="rId2">
            <a:extLst>
              <a:ext uri="{96DAC541-7B7A-43D3-8B79-37D633B846F1}">
                <asvg:svgBlip xmlns:asvg="http://schemas.microsoft.com/office/drawing/2016/SVG/main" xmlns="" r:embed="rId3"/>
              </a:ext>
            </a:extLst>
          </a:blip>
          <a:stretch>
            <a:fillRect/>
          </a:stretch>
        </p:blipFill>
        <p:spPr>
          <a:xfrm>
            <a:off x="310131" y="7055426"/>
            <a:ext cx="10086972" cy="360000"/>
          </a:xfrm>
          <a:prstGeom prst="rect">
            <a:avLst/>
          </a:prstGeom>
          <a:ln>
            <a:noFill/>
          </a:ln>
        </p:spPr>
      </p:pic>
      <p:sp>
        <p:nvSpPr>
          <p:cNvPr id="6" name="テキスト ボックス 5">
            <a:extLst>
              <a:ext uri="{FF2B5EF4-FFF2-40B4-BE49-F238E27FC236}">
                <a16:creationId xmlns:a16="http://schemas.microsoft.com/office/drawing/2014/main" id="{803EF348-FC06-1848-85F5-04404EE0C18F}"/>
              </a:ext>
            </a:extLst>
          </p:cNvPr>
          <p:cNvSpPr txBox="1"/>
          <p:nvPr userDrawn="1"/>
        </p:nvSpPr>
        <p:spPr>
          <a:xfrm>
            <a:off x="310846" y="7055426"/>
            <a:ext cx="1164253" cy="360000"/>
          </a:xfrm>
          <a:prstGeom prst="rect">
            <a:avLst/>
          </a:prstGeom>
          <a:noFill/>
        </p:spPr>
        <p:txBody>
          <a:bodyPr wrap="square" lIns="108000" tIns="72000" rIns="0" bIns="0" rtlCol="0" anchor="ctr">
            <a:noAutofit/>
          </a:bodyPr>
          <a:lstStyle/>
          <a:p>
            <a:r>
              <a:rPr lang="ja-JP" altLang="en-US" sz="1200" b="1" dirty="0">
                <a:solidFill>
                  <a:prstClr val="white"/>
                </a:solidFill>
                <a:latin typeface="Meiryo UI" panose="020B0604030504040204" pitchFamily="50" charset="-128"/>
                <a:ea typeface="Meiryo UI" panose="020B0604030504040204" pitchFamily="50" charset="-128"/>
              </a:rPr>
              <a:t>お問合せ先：</a:t>
            </a:r>
          </a:p>
        </p:txBody>
      </p:sp>
      <p:cxnSp>
        <p:nvCxnSpPr>
          <p:cNvPr id="13" name="直線コネクタ 12">
            <a:extLst>
              <a:ext uri="{FF2B5EF4-FFF2-40B4-BE49-F238E27FC236}">
                <a16:creationId xmlns:a16="http://schemas.microsoft.com/office/drawing/2014/main" id="{209954DF-ED5F-424C-9D84-753BF11EE07C}"/>
              </a:ext>
            </a:extLst>
          </p:cNvPr>
          <p:cNvCxnSpPr>
            <a:cxnSpLocks/>
          </p:cNvCxnSpPr>
          <p:nvPr userDrawn="1"/>
        </p:nvCxnSpPr>
        <p:spPr>
          <a:xfrm flipH="1">
            <a:off x="310846" y="592915"/>
            <a:ext cx="9377871" cy="10368"/>
          </a:xfrm>
          <a:prstGeom prst="line">
            <a:avLst/>
          </a:prstGeom>
          <a:ln w="31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7" name="テキスト プレースホルダー 36"/>
          <p:cNvSpPr>
            <a:spLocks noGrp="1"/>
          </p:cNvSpPr>
          <p:nvPr>
            <p:ph type="body" sz="quarter" idx="10" hasCustomPrompt="1"/>
          </p:nvPr>
        </p:nvSpPr>
        <p:spPr>
          <a:xfrm>
            <a:off x="310132" y="237990"/>
            <a:ext cx="9379324" cy="311487"/>
          </a:xfrm>
        </p:spPr>
        <p:txBody>
          <a:bodyPr lIns="0" tIns="72000" rIns="0" bIns="0" anchor="ctr"/>
          <a:lstStyle>
            <a:lvl1pPr marL="0" indent="0">
              <a:buNone/>
              <a:defRPr sz="1800" b="1">
                <a:solidFill>
                  <a:srgbClr val="009C89"/>
                </a:solidFill>
                <a:latin typeface="Meiryo UI" panose="020B0604030504040204" pitchFamily="50" charset="-128"/>
                <a:ea typeface="Meiryo UI" panose="020B0604030504040204" pitchFamily="50" charset="-128"/>
              </a:defRPr>
            </a:lvl1pPr>
          </a:lstStyle>
          <a:p>
            <a:pPr lvl="0"/>
            <a:r>
              <a:rPr kumimoji="1" lang="ja-JP" altLang="en-US" dirty="0"/>
              <a:t>事業名を記入（○○省連携事業）</a:t>
            </a:r>
          </a:p>
        </p:txBody>
      </p:sp>
      <p:cxnSp>
        <p:nvCxnSpPr>
          <p:cNvPr id="8" name="直線コネクタ 7"/>
          <p:cNvCxnSpPr/>
          <p:nvPr userDrawn="1"/>
        </p:nvCxnSpPr>
        <p:spPr>
          <a:xfrm flipV="1">
            <a:off x="6123805" y="2788179"/>
            <a:ext cx="4261719" cy="9277"/>
          </a:xfrm>
          <a:prstGeom prst="line">
            <a:avLst/>
          </a:prstGeom>
          <a:ln w="12700">
            <a:solidFill>
              <a:srgbClr val="009C89"/>
            </a:solidFill>
          </a:ln>
          <a:effectLst/>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userDrawn="1"/>
        </p:nvCxnSpPr>
        <p:spPr>
          <a:xfrm flipV="1">
            <a:off x="306291" y="2788179"/>
            <a:ext cx="5466261" cy="17303"/>
          </a:xfrm>
          <a:prstGeom prst="line">
            <a:avLst/>
          </a:prstGeom>
          <a:ln w="12700">
            <a:solidFill>
              <a:srgbClr val="009C89"/>
            </a:solidFill>
          </a:ln>
          <a:effectLst/>
        </p:spPr>
        <p:style>
          <a:lnRef idx="1">
            <a:schemeClr val="accent1"/>
          </a:lnRef>
          <a:fillRef idx="0">
            <a:schemeClr val="accent1"/>
          </a:fillRef>
          <a:effectRef idx="0">
            <a:schemeClr val="accent1"/>
          </a:effectRef>
          <a:fontRef idx="minor">
            <a:schemeClr val="tx1"/>
          </a:fontRef>
        </p:style>
      </p:cxnSp>
      <p:sp>
        <p:nvSpPr>
          <p:cNvPr id="32" name="テキスト ボックス 31"/>
          <p:cNvSpPr txBox="1"/>
          <p:nvPr userDrawn="1"/>
        </p:nvSpPr>
        <p:spPr>
          <a:xfrm>
            <a:off x="294711" y="2553922"/>
            <a:ext cx="4261719" cy="232500"/>
          </a:xfrm>
          <a:prstGeom prst="rect">
            <a:avLst/>
          </a:prstGeom>
          <a:noFill/>
        </p:spPr>
        <p:txBody>
          <a:bodyPr wrap="square" lIns="0" tIns="0" bIns="0" rtlCol="0" anchor="b">
            <a:spAutoFit/>
          </a:bodyPr>
          <a:lstStyle/>
          <a:p>
            <a:r>
              <a:rPr lang="en-US" altLang="ja-JP" sz="1511" b="1" dirty="0">
                <a:solidFill>
                  <a:srgbClr val="009C89"/>
                </a:solidFill>
                <a:latin typeface="Meiryo UI" panose="020B0604030504040204" pitchFamily="50" charset="-128"/>
                <a:ea typeface="Meiryo UI" panose="020B0604030504040204" pitchFamily="50" charset="-128"/>
              </a:rPr>
              <a:t>2. </a:t>
            </a:r>
            <a:r>
              <a:rPr lang="ja-JP" altLang="en-US" sz="1511" b="1" dirty="0">
                <a:solidFill>
                  <a:srgbClr val="009C89"/>
                </a:solidFill>
                <a:latin typeface="Meiryo UI" panose="020B0604030504040204" pitchFamily="50" charset="-128"/>
                <a:ea typeface="Meiryo UI" panose="020B0604030504040204" pitchFamily="50" charset="-128"/>
              </a:rPr>
              <a:t>事業内容</a:t>
            </a:r>
          </a:p>
        </p:txBody>
      </p:sp>
      <p:cxnSp>
        <p:nvCxnSpPr>
          <p:cNvPr id="33" name="直線コネクタ 32"/>
          <p:cNvCxnSpPr/>
          <p:nvPr userDrawn="1"/>
        </p:nvCxnSpPr>
        <p:spPr>
          <a:xfrm flipV="1">
            <a:off x="306291" y="6020890"/>
            <a:ext cx="5466261" cy="17303"/>
          </a:xfrm>
          <a:prstGeom prst="line">
            <a:avLst/>
          </a:prstGeom>
          <a:ln w="12700">
            <a:solidFill>
              <a:srgbClr val="009C89"/>
            </a:solidFill>
          </a:ln>
          <a:effectLst/>
        </p:spPr>
        <p:style>
          <a:lnRef idx="1">
            <a:schemeClr val="accent1"/>
          </a:lnRef>
          <a:fillRef idx="0">
            <a:schemeClr val="accent1"/>
          </a:fillRef>
          <a:effectRef idx="0">
            <a:schemeClr val="accent1"/>
          </a:effectRef>
          <a:fontRef idx="minor">
            <a:schemeClr val="tx1"/>
          </a:fontRef>
        </p:style>
      </p:cxnSp>
      <p:sp>
        <p:nvSpPr>
          <p:cNvPr id="35" name="テキスト プレースホルダー 36"/>
          <p:cNvSpPr>
            <a:spLocks noGrp="1"/>
          </p:cNvSpPr>
          <p:nvPr>
            <p:ph type="body" sz="quarter" idx="12" hasCustomPrompt="1"/>
          </p:nvPr>
        </p:nvSpPr>
        <p:spPr>
          <a:xfrm>
            <a:off x="6395600" y="2535365"/>
            <a:ext cx="3963289" cy="242421"/>
          </a:xfrm>
        </p:spPr>
        <p:txBody>
          <a:bodyPr lIns="0" tIns="0" bIns="0" anchor="b" anchorCtr="0">
            <a:normAutofit/>
          </a:bodyPr>
          <a:lstStyle>
            <a:lvl1pPr marL="0" indent="0">
              <a:buNone/>
              <a:defRPr sz="1511" b="1">
                <a:solidFill>
                  <a:srgbClr val="009C89"/>
                </a:solidFill>
                <a:latin typeface="Meiryo UI" panose="020B0604030504040204" pitchFamily="50" charset="-128"/>
                <a:ea typeface="Meiryo UI" panose="020B0604030504040204" pitchFamily="50" charset="-128"/>
                <a:cs typeface="Arial" panose="020B0604020202020204" pitchFamily="34" charset="0"/>
              </a:defRPr>
            </a:lvl1pPr>
          </a:lstStyle>
          <a:p>
            <a:pPr lvl="0"/>
            <a:r>
              <a:rPr kumimoji="1" lang="ja-JP" altLang="en-US" dirty="0"/>
              <a:t>補助対象、支援対象の例、事業イメージ </a:t>
            </a:r>
            <a:r>
              <a:rPr kumimoji="1" lang="en-US" altLang="ja-JP" dirty="0"/>
              <a:t>etc.</a:t>
            </a:r>
            <a:endParaRPr kumimoji="1" lang="ja-JP" altLang="en-US" dirty="0"/>
          </a:p>
        </p:txBody>
      </p:sp>
      <p:sp>
        <p:nvSpPr>
          <p:cNvPr id="36" name="テキスト ボックス 35"/>
          <p:cNvSpPr txBox="1"/>
          <p:nvPr userDrawn="1"/>
        </p:nvSpPr>
        <p:spPr>
          <a:xfrm>
            <a:off x="306291" y="5759527"/>
            <a:ext cx="4261719" cy="278666"/>
          </a:xfrm>
          <a:prstGeom prst="rect">
            <a:avLst/>
          </a:prstGeom>
          <a:noFill/>
        </p:spPr>
        <p:txBody>
          <a:bodyPr wrap="square" lIns="0" bIns="0" rtlCol="0" anchor="b">
            <a:spAutoFit/>
          </a:bodyPr>
          <a:lstStyle/>
          <a:p>
            <a:r>
              <a:rPr lang="en-US" altLang="ja-JP" sz="1511" b="1" dirty="0">
                <a:solidFill>
                  <a:srgbClr val="009C89"/>
                </a:solidFill>
                <a:latin typeface="Meiryo UI" panose="020B0604030504040204" pitchFamily="50" charset="-128"/>
                <a:ea typeface="Meiryo UI" panose="020B0604030504040204" pitchFamily="50" charset="-128"/>
              </a:rPr>
              <a:t>3. </a:t>
            </a:r>
            <a:r>
              <a:rPr lang="ja-JP" altLang="en-US" sz="1511" b="1" dirty="0">
                <a:solidFill>
                  <a:srgbClr val="009C89"/>
                </a:solidFill>
                <a:latin typeface="Meiryo UI" panose="020B0604030504040204" pitchFamily="50" charset="-128"/>
                <a:ea typeface="Meiryo UI" panose="020B0604030504040204" pitchFamily="50" charset="-128"/>
              </a:rPr>
              <a:t>事業スキーム</a:t>
            </a:r>
          </a:p>
        </p:txBody>
      </p:sp>
      <p:sp>
        <p:nvSpPr>
          <p:cNvPr id="38" name="テキスト プレースホルダー 37"/>
          <p:cNvSpPr>
            <a:spLocks noGrp="1"/>
          </p:cNvSpPr>
          <p:nvPr>
            <p:ph type="body" sz="quarter" idx="13" hasCustomPrompt="1"/>
          </p:nvPr>
        </p:nvSpPr>
        <p:spPr>
          <a:xfrm>
            <a:off x="1459679" y="6153558"/>
            <a:ext cx="4312873" cy="252000"/>
          </a:xfrm>
        </p:spPr>
        <p:txBody>
          <a:bodyPr lIns="0" tIns="0" rIns="0" bIns="0" anchor="ctr">
            <a:normAutofit/>
          </a:bodyPr>
          <a:lstStyle>
            <a:lvl1pPr marL="0" indent="0" algn="l">
              <a:lnSpc>
                <a:spcPct val="120000"/>
              </a:lnSpc>
              <a:spcBef>
                <a:spcPts val="0"/>
              </a:spcBef>
              <a:buFont typeface="Wingdings" panose="05000000000000000000" pitchFamily="2" charset="2"/>
              <a:buNone/>
              <a:defRPr sz="1295">
                <a:solidFill>
                  <a:schemeClr val="tx1"/>
                </a:solidFill>
                <a:latin typeface="Meiryo UI" panose="020B0604030504040204" pitchFamily="50" charset="-128"/>
                <a:ea typeface="Meiryo UI" panose="020B0604030504040204" pitchFamily="50" charset="-128"/>
              </a:defRPr>
            </a:lvl1pPr>
          </a:lstStyle>
          <a:p>
            <a:pPr lvl="0"/>
            <a:r>
              <a:rPr kumimoji="1" lang="ja-JP" altLang="en-US" dirty="0"/>
              <a:t>赤色の吹出しに示した選択肢の中から選択して記載</a:t>
            </a:r>
            <a:endParaRPr kumimoji="1" lang="en-US" altLang="ja-JP" dirty="0"/>
          </a:p>
        </p:txBody>
      </p:sp>
      <p:sp>
        <p:nvSpPr>
          <p:cNvPr id="39" name="テキスト プレースホルダー 37"/>
          <p:cNvSpPr>
            <a:spLocks noGrp="1"/>
          </p:cNvSpPr>
          <p:nvPr>
            <p:ph type="body" sz="quarter" idx="14" hasCustomPrompt="1"/>
          </p:nvPr>
        </p:nvSpPr>
        <p:spPr>
          <a:xfrm>
            <a:off x="306291" y="2817208"/>
            <a:ext cx="5466261" cy="2840112"/>
          </a:xfrm>
        </p:spPr>
        <p:txBody>
          <a:bodyPr lIns="0" tIns="72000" anchor="t">
            <a:noAutofit/>
          </a:bodyPr>
          <a:lstStyle>
            <a:lvl1pPr marL="0" indent="0">
              <a:lnSpc>
                <a:spcPct val="120000"/>
              </a:lnSpc>
              <a:spcBef>
                <a:spcPts val="0"/>
              </a:spcBef>
              <a:buFont typeface="Arial" panose="020B0604020202020204" pitchFamily="34" charset="0"/>
              <a:buNone/>
              <a:defRPr sz="1200">
                <a:solidFill>
                  <a:schemeClr val="tx1">
                    <a:lumMod val="90000"/>
                    <a:lumOff val="10000"/>
                  </a:schemeClr>
                </a:solidFill>
                <a:latin typeface="Meiryo UI" panose="020B0604030504040204" pitchFamily="50" charset="-128"/>
                <a:ea typeface="Meiryo UI" panose="020B0604030504040204" pitchFamily="50" charset="-128"/>
              </a:defRPr>
            </a:lvl1pPr>
          </a:lstStyle>
          <a:p>
            <a:pPr lvl="0"/>
            <a:r>
              <a:rPr kumimoji="1" lang="ja-JP" altLang="en-US" dirty="0"/>
              <a:t>事業内容を説明</a:t>
            </a:r>
            <a:endParaRPr kumimoji="1" lang="en-US" altLang="ja-JP" dirty="0"/>
          </a:p>
        </p:txBody>
      </p:sp>
      <p:pic>
        <p:nvPicPr>
          <p:cNvPr id="41" name="グラフィックス 4">
            <a:extLst>
              <a:ext uri="{FF2B5EF4-FFF2-40B4-BE49-F238E27FC236}">
                <a16:creationId xmlns:a16="http://schemas.microsoft.com/office/drawing/2014/main" id="{3BEBEB83-2FD5-5547-BD5B-79C1EFD27926}"/>
              </a:ext>
            </a:extLst>
          </p:cNvPr>
          <p:cNvPicPr>
            <a:picLocks/>
          </p:cNvPicPr>
          <p:nvPr userDrawn="1"/>
        </p:nvPicPr>
        <p:blipFill>
          <a:blip r:embed="rId4">
            <a:lum bright="70000" contrast="-70000"/>
            <a:extLst>
              <a:ext uri="{96DAC541-7B7A-43D3-8B79-37D633B846F1}">
                <asvg:svgBlip xmlns:asvg="http://schemas.microsoft.com/office/drawing/2016/SVG/main" xmlns="" r:embed="rId5"/>
              </a:ext>
            </a:extLst>
          </a:blip>
          <a:stretch>
            <a:fillRect/>
          </a:stretch>
        </p:blipFill>
        <p:spPr>
          <a:xfrm>
            <a:off x="310131" y="1019946"/>
            <a:ext cx="10086972" cy="360000"/>
          </a:xfrm>
          <a:prstGeom prst="rect">
            <a:avLst/>
          </a:prstGeom>
          <a:ln>
            <a:noFill/>
          </a:ln>
        </p:spPr>
      </p:pic>
      <p:sp>
        <p:nvSpPr>
          <p:cNvPr id="44" name="テキスト プレースホルダー 37"/>
          <p:cNvSpPr>
            <a:spLocks noGrp="1"/>
          </p:cNvSpPr>
          <p:nvPr>
            <p:ph type="body" sz="quarter" idx="15" hasCustomPrompt="1"/>
          </p:nvPr>
        </p:nvSpPr>
        <p:spPr>
          <a:xfrm>
            <a:off x="1421099" y="1463927"/>
            <a:ext cx="8961265" cy="789483"/>
          </a:xfrm>
        </p:spPr>
        <p:txBody>
          <a:bodyPr tIns="72000" anchor="t">
            <a:noAutofit/>
          </a:bodyPr>
          <a:lstStyle>
            <a:lvl1pPr marL="246728" indent="-246728">
              <a:lnSpc>
                <a:spcPct val="120000"/>
              </a:lnSpc>
              <a:spcBef>
                <a:spcPts val="0"/>
              </a:spcBef>
              <a:buFont typeface="+mj-ea"/>
              <a:buAutoNum type="circleNumDbPlain"/>
              <a:defRPr sz="1200">
                <a:solidFill>
                  <a:schemeClr val="tx1">
                    <a:lumMod val="90000"/>
                    <a:lumOff val="10000"/>
                  </a:schemeClr>
                </a:solidFill>
                <a:latin typeface="Meiryo UI" panose="020B0604030504040204" pitchFamily="50" charset="-128"/>
                <a:ea typeface="Meiryo UI" panose="020B0604030504040204" pitchFamily="50" charset="-128"/>
              </a:defRPr>
            </a:lvl1pPr>
          </a:lstStyle>
          <a:p>
            <a:pPr lvl="0"/>
            <a:r>
              <a:rPr kumimoji="1" lang="ja-JP" altLang="en-US" dirty="0"/>
              <a:t>事業の目的を箇条書きで記載。</a:t>
            </a:r>
            <a:endParaRPr kumimoji="1" lang="en-US" altLang="ja-JP" dirty="0"/>
          </a:p>
          <a:p>
            <a:pPr lvl="0"/>
            <a:r>
              <a:rPr kumimoji="1" lang="ja-JP" altLang="en-US" dirty="0"/>
              <a:t>　</a:t>
            </a:r>
            <a:endParaRPr kumimoji="1" lang="en-US" altLang="ja-JP" dirty="0"/>
          </a:p>
          <a:p>
            <a:pPr lvl="0"/>
            <a:r>
              <a:rPr kumimoji="1" lang="ja-JP" altLang="en-US" dirty="0"/>
              <a:t>　</a:t>
            </a:r>
          </a:p>
          <a:p>
            <a:pPr lvl="0"/>
            <a:endParaRPr kumimoji="1" lang="en-US" altLang="ja-JP" dirty="0"/>
          </a:p>
        </p:txBody>
      </p:sp>
      <p:cxnSp>
        <p:nvCxnSpPr>
          <p:cNvPr id="45" name="直線コネクタ 44"/>
          <p:cNvCxnSpPr/>
          <p:nvPr userDrawn="1"/>
        </p:nvCxnSpPr>
        <p:spPr>
          <a:xfrm flipV="1">
            <a:off x="1394334" y="1539109"/>
            <a:ext cx="0" cy="714300"/>
          </a:xfrm>
          <a:prstGeom prst="line">
            <a:avLst/>
          </a:prstGeom>
          <a:ln w="12700">
            <a:solidFill>
              <a:srgbClr val="009C89"/>
            </a:solidFill>
          </a:ln>
          <a:effectLst/>
        </p:spPr>
        <p:style>
          <a:lnRef idx="1">
            <a:schemeClr val="accent1"/>
          </a:lnRef>
          <a:fillRef idx="0">
            <a:schemeClr val="accent1"/>
          </a:fillRef>
          <a:effectRef idx="0">
            <a:schemeClr val="accent1"/>
          </a:effectRef>
          <a:fontRef idx="minor">
            <a:schemeClr val="tx1"/>
          </a:fontRef>
        </p:style>
      </p:cxnSp>
      <p:sp>
        <p:nvSpPr>
          <p:cNvPr id="48" name="テキスト ボックス 47"/>
          <p:cNvSpPr txBox="1"/>
          <p:nvPr userDrawn="1"/>
        </p:nvSpPr>
        <p:spPr>
          <a:xfrm>
            <a:off x="300018" y="1783148"/>
            <a:ext cx="1175082" cy="232500"/>
          </a:xfrm>
          <a:prstGeom prst="rect">
            <a:avLst/>
          </a:prstGeom>
          <a:noFill/>
        </p:spPr>
        <p:txBody>
          <a:bodyPr wrap="square" lIns="0" tIns="0" bIns="0" rtlCol="0" anchor="ctr">
            <a:spAutoFit/>
          </a:bodyPr>
          <a:lstStyle/>
          <a:p>
            <a:r>
              <a:rPr lang="en-US" altLang="ja-JP" sz="1511" b="1" dirty="0">
                <a:solidFill>
                  <a:srgbClr val="009C89"/>
                </a:solidFill>
                <a:latin typeface="Meiryo UI" panose="020B0604030504040204" pitchFamily="50" charset="-128"/>
                <a:ea typeface="Meiryo UI" panose="020B0604030504040204" pitchFamily="50" charset="-128"/>
              </a:rPr>
              <a:t>1. </a:t>
            </a:r>
            <a:r>
              <a:rPr lang="ja-JP" altLang="en-US" sz="1511" b="1" dirty="0">
                <a:solidFill>
                  <a:srgbClr val="009C89"/>
                </a:solidFill>
                <a:latin typeface="Meiryo UI" panose="020B0604030504040204" pitchFamily="50" charset="-128"/>
                <a:ea typeface="Meiryo UI" panose="020B0604030504040204" pitchFamily="50" charset="-128"/>
              </a:rPr>
              <a:t>事業目的</a:t>
            </a:r>
          </a:p>
        </p:txBody>
      </p:sp>
      <p:sp>
        <p:nvSpPr>
          <p:cNvPr id="53" name="テキスト プレースホルダー 36"/>
          <p:cNvSpPr>
            <a:spLocks noGrp="1"/>
          </p:cNvSpPr>
          <p:nvPr>
            <p:ph type="body" sz="quarter" idx="16" hasCustomPrompt="1"/>
          </p:nvPr>
        </p:nvSpPr>
        <p:spPr>
          <a:xfrm>
            <a:off x="310131" y="1019945"/>
            <a:ext cx="10071551" cy="360000"/>
          </a:xfrm>
        </p:spPr>
        <p:txBody>
          <a:bodyPr lIns="108000" tIns="72000" rIns="108000" bIns="0" anchor="ctr">
            <a:noAutofit/>
          </a:bodyPr>
          <a:lstStyle>
            <a:lvl1pPr marL="0" indent="0">
              <a:buNone/>
              <a:defRPr sz="1400" b="1">
                <a:solidFill>
                  <a:srgbClr val="007A6B"/>
                </a:solidFill>
                <a:latin typeface="Meiryo UI" panose="020B0604030504040204" pitchFamily="50" charset="-128"/>
                <a:ea typeface="Meiryo UI" panose="020B0604030504040204" pitchFamily="50" charset="-128"/>
              </a:defRPr>
            </a:lvl1pPr>
          </a:lstStyle>
          <a:p>
            <a:pPr lvl="0"/>
            <a:r>
              <a:rPr kumimoji="1" lang="ja-JP" altLang="en-US" dirty="0"/>
              <a:t>事業のポイントを簡潔に記載</a:t>
            </a:r>
          </a:p>
        </p:txBody>
      </p:sp>
      <p:sp>
        <p:nvSpPr>
          <p:cNvPr id="55" name="テキスト プレースホルダー 37"/>
          <p:cNvSpPr>
            <a:spLocks noGrp="1"/>
          </p:cNvSpPr>
          <p:nvPr>
            <p:ph type="body" sz="quarter" idx="17" hasCustomPrompt="1"/>
          </p:nvPr>
        </p:nvSpPr>
        <p:spPr>
          <a:xfrm>
            <a:off x="300018" y="614526"/>
            <a:ext cx="9389439" cy="328394"/>
          </a:xfrm>
        </p:spPr>
        <p:txBody>
          <a:bodyPr tIns="72000" anchor="t">
            <a:normAutofit/>
          </a:bodyPr>
          <a:lstStyle>
            <a:lvl1pPr marL="0" indent="0" algn="r">
              <a:lnSpc>
                <a:spcPct val="120000"/>
              </a:lnSpc>
              <a:spcBef>
                <a:spcPts val="0"/>
              </a:spcBef>
              <a:buFont typeface="Arial" panose="020B0604020202020204" pitchFamily="34" charset="0"/>
              <a:buNone/>
              <a:defRPr sz="1295">
                <a:solidFill>
                  <a:schemeClr val="tx1">
                    <a:lumMod val="90000"/>
                    <a:lumOff val="10000"/>
                  </a:schemeClr>
                </a:solidFill>
                <a:latin typeface="Meiryo UI" panose="020B0604030504040204" pitchFamily="50" charset="-128"/>
                <a:ea typeface="Meiryo UI" panose="020B0604030504040204" pitchFamily="50" charset="-128"/>
              </a:defRPr>
            </a:lvl1pPr>
          </a:lstStyle>
          <a:p>
            <a:pPr lvl="0"/>
            <a:r>
              <a:rPr kumimoji="1" lang="en-US" altLang="ja-JP" dirty="0"/>
              <a:t>【</a:t>
            </a:r>
            <a:r>
              <a:rPr kumimoji="1" lang="ja-JP" altLang="en-US" dirty="0"/>
              <a:t>令和２年度要求額 </a:t>
            </a:r>
            <a:r>
              <a:rPr kumimoji="1" lang="en-US" altLang="ja-JP" dirty="0"/>
              <a:t>0,000</a:t>
            </a:r>
            <a:r>
              <a:rPr kumimoji="1" lang="ja-JP" altLang="en-US" dirty="0"/>
              <a:t>百万円（</a:t>
            </a:r>
            <a:r>
              <a:rPr kumimoji="1" lang="en-US" altLang="ja-JP" dirty="0"/>
              <a:t>0,000</a:t>
            </a:r>
            <a:r>
              <a:rPr kumimoji="1" lang="ja-JP" altLang="en-US" dirty="0"/>
              <a:t>百万円）</a:t>
            </a:r>
            <a:r>
              <a:rPr kumimoji="1" lang="en-US" altLang="ja-JP" dirty="0"/>
              <a:t>】</a:t>
            </a:r>
          </a:p>
        </p:txBody>
      </p:sp>
      <p:sp>
        <p:nvSpPr>
          <p:cNvPr id="57" name="テキスト プレースホルダー 37"/>
          <p:cNvSpPr>
            <a:spLocks noGrp="1"/>
          </p:cNvSpPr>
          <p:nvPr>
            <p:ph type="body" sz="quarter" idx="18" hasCustomPrompt="1"/>
          </p:nvPr>
        </p:nvSpPr>
        <p:spPr>
          <a:xfrm>
            <a:off x="6133864" y="2817209"/>
            <a:ext cx="4263239" cy="3982799"/>
          </a:xfrm>
        </p:spPr>
        <p:txBody>
          <a:bodyPr lIns="0" tIns="72000" anchor="t">
            <a:noAutofit/>
          </a:bodyPr>
          <a:lstStyle>
            <a:lvl1pPr marL="0" indent="0">
              <a:lnSpc>
                <a:spcPct val="120000"/>
              </a:lnSpc>
              <a:spcBef>
                <a:spcPts val="0"/>
              </a:spcBef>
              <a:buFont typeface="Arial" panose="020B0604020202020204" pitchFamily="34" charset="0"/>
              <a:buNone/>
              <a:defRPr sz="1200">
                <a:solidFill>
                  <a:schemeClr val="tx1">
                    <a:lumMod val="90000"/>
                    <a:lumOff val="10000"/>
                  </a:schemeClr>
                </a:solidFill>
                <a:latin typeface="Meiryo UI" panose="020B0604030504040204" pitchFamily="50" charset="-128"/>
                <a:ea typeface="Meiryo UI" panose="020B0604030504040204" pitchFamily="50" charset="-128"/>
              </a:defRPr>
            </a:lvl1pPr>
          </a:lstStyle>
          <a:p>
            <a:pPr lvl="0"/>
            <a:r>
              <a:rPr kumimoji="1" lang="ja-JP" altLang="en-US" dirty="0"/>
              <a:t>図・写真等を交えつつ、このスペースに納まるよう記述</a:t>
            </a:r>
            <a:endParaRPr kumimoji="1" lang="en-US" altLang="ja-JP" dirty="0"/>
          </a:p>
        </p:txBody>
      </p:sp>
      <p:sp>
        <p:nvSpPr>
          <p:cNvPr id="49" name="テキスト ボックス 48"/>
          <p:cNvSpPr txBox="1"/>
          <p:nvPr userDrawn="1"/>
        </p:nvSpPr>
        <p:spPr>
          <a:xfrm>
            <a:off x="6135383" y="2552918"/>
            <a:ext cx="699404" cy="232500"/>
          </a:xfrm>
          <a:prstGeom prst="rect">
            <a:avLst/>
          </a:prstGeom>
          <a:noFill/>
        </p:spPr>
        <p:txBody>
          <a:bodyPr wrap="square" lIns="0" tIns="0" bIns="0" rtlCol="0" anchor="b">
            <a:spAutoFit/>
          </a:bodyPr>
          <a:lstStyle/>
          <a:p>
            <a:r>
              <a:rPr lang="en-US" altLang="ja-JP" sz="1511" b="1" dirty="0">
                <a:solidFill>
                  <a:srgbClr val="009C89"/>
                </a:solidFill>
                <a:latin typeface="Meiryo UI" panose="020B0604030504040204" pitchFamily="50" charset="-128"/>
                <a:ea typeface="Meiryo UI" panose="020B0604030504040204" pitchFamily="50" charset="-128"/>
              </a:rPr>
              <a:t>4. </a:t>
            </a:r>
            <a:endParaRPr lang="ja-JP" altLang="en-US" sz="1511" b="1" dirty="0">
              <a:solidFill>
                <a:srgbClr val="009C89"/>
              </a:solidFill>
              <a:latin typeface="Meiryo UI" panose="020B0604030504040204" pitchFamily="50" charset="-128"/>
              <a:ea typeface="Meiryo UI" panose="020B0604030504040204" pitchFamily="50" charset="-128"/>
            </a:endParaRPr>
          </a:p>
        </p:txBody>
      </p:sp>
      <p:sp>
        <p:nvSpPr>
          <p:cNvPr id="62" name="テキスト プレースホルダー 36">
            <a:extLst>
              <a:ext uri="{FF2B5EF4-FFF2-40B4-BE49-F238E27FC236}">
                <a16:creationId xmlns:a16="http://schemas.microsoft.com/office/drawing/2014/main" id="{EEC14CFD-A310-4FFE-AE5E-916D0318964C}"/>
              </a:ext>
            </a:extLst>
          </p:cNvPr>
          <p:cNvSpPr>
            <a:spLocks noGrp="1"/>
          </p:cNvSpPr>
          <p:nvPr>
            <p:ph type="body" sz="quarter" idx="24" hasCustomPrompt="1"/>
          </p:nvPr>
        </p:nvSpPr>
        <p:spPr>
          <a:xfrm>
            <a:off x="1359824" y="7055426"/>
            <a:ext cx="9021143" cy="360000"/>
          </a:xfrm>
        </p:spPr>
        <p:txBody>
          <a:bodyPr lIns="0" tIns="72000" rIns="108000" bIns="0" anchor="ctr">
            <a:noAutofit/>
          </a:bodyPr>
          <a:lstStyle>
            <a:lvl1pPr marL="0" indent="0">
              <a:buNone/>
              <a:defRPr sz="1200" b="1">
                <a:solidFill>
                  <a:schemeClr val="bg1"/>
                </a:solidFill>
                <a:latin typeface="Meiryo UI" panose="020B0604030504040204" pitchFamily="50" charset="-128"/>
                <a:ea typeface="Meiryo UI" panose="020B0604030504040204" pitchFamily="50" charset="-128"/>
              </a:defRPr>
            </a:lvl1pPr>
          </a:lstStyle>
          <a:p>
            <a:pPr lvl="0"/>
            <a:r>
              <a:rPr kumimoji="1" lang="ja-JP" altLang="en-US" dirty="0"/>
              <a:t>問合せ先を記載</a:t>
            </a:r>
          </a:p>
        </p:txBody>
      </p:sp>
      <p:sp>
        <p:nvSpPr>
          <p:cNvPr id="73" name="テキスト ボックス 72">
            <a:extLst>
              <a:ext uri="{FF2B5EF4-FFF2-40B4-BE49-F238E27FC236}">
                <a16:creationId xmlns:a16="http://schemas.microsoft.com/office/drawing/2014/main" id="{A6C6BB4B-CF89-4DD4-B1AA-3E1523D3912C}"/>
              </a:ext>
            </a:extLst>
          </p:cNvPr>
          <p:cNvSpPr txBox="1"/>
          <p:nvPr userDrawn="1"/>
        </p:nvSpPr>
        <p:spPr>
          <a:xfrm>
            <a:off x="591833" y="6153558"/>
            <a:ext cx="867846" cy="252000"/>
          </a:xfrm>
          <a:prstGeom prst="rect">
            <a:avLst/>
          </a:prstGeom>
          <a:noFill/>
        </p:spPr>
        <p:txBody>
          <a:bodyPr wrap="square" lIns="0" tIns="0" rIns="0" bIns="0" rtlCol="0" anchor="ctr">
            <a:noAutofit/>
          </a:bodyPr>
          <a:lstStyle/>
          <a:p>
            <a:pPr algn="dist"/>
            <a:r>
              <a:rPr lang="ja-JP" altLang="en-US" sz="1295" dirty="0">
                <a:solidFill>
                  <a:prstClr val="black"/>
                </a:solidFill>
                <a:latin typeface="Meiryo UI" panose="020B0604030504040204" pitchFamily="50" charset="-128"/>
                <a:ea typeface="Meiryo UI" panose="020B0604030504040204" pitchFamily="50" charset="-128"/>
              </a:rPr>
              <a:t>事業形態：</a:t>
            </a:r>
          </a:p>
        </p:txBody>
      </p:sp>
      <p:sp>
        <p:nvSpPr>
          <p:cNvPr id="82" name="テキスト プレースホルダー 37">
            <a:extLst>
              <a:ext uri="{FF2B5EF4-FFF2-40B4-BE49-F238E27FC236}">
                <a16:creationId xmlns:a16="http://schemas.microsoft.com/office/drawing/2014/main" id="{D212A079-DC40-48DE-AB07-E0DFD0291C9B}"/>
              </a:ext>
            </a:extLst>
          </p:cNvPr>
          <p:cNvSpPr>
            <a:spLocks noGrp="1"/>
          </p:cNvSpPr>
          <p:nvPr>
            <p:ph type="body" sz="quarter" idx="27" hasCustomPrompt="1"/>
          </p:nvPr>
        </p:nvSpPr>
        <p:spPr>
          <a:xfrm>
            <a:off x="1459679" y="6439308"/>
            <a:ext cx="4312873" cy="252000"/>
          </a:xfrm>
        </p:spPr>
        <p:txBody>
          <a:bodyPr lIns="0" tIns="0" rIns="0" bIns="0" anchor="ctr">
            <a:normAutofit/>
          </a:bodyPr>
          <a:lstStyle>
            <a:lvl1pPr marL="0" indent="0" algn="l">
              <a:lnSpc>
                <a:spcPct val="120000"/>
              </a:lnSpc>
              <a:spcBef>
                <a:spcPts val="0"/>
              </a:spcBef>
              <a:buFont typeface="Wingdings" panose="05000000000000000000" pitchFamily="2" charset="2"/>
              <a:buNone/>
              <a:defRPr sz="1295">
                <a:solidFill>
                  <a:schemeClr val="tx1"/>
                </a:solidFill>
                <a:latin typeface="Meiryo UI" panose="020B0604030504040204" pitchFamily="50" charset="-128"/>
                <a:ea typeface="Meiryo UI" panose="020B0604030504040204" pitchFamily="50" charset="-128"/>
              </a:defRPr>
            </a:lvl1pPr>
          </a:lstStyle>
          <a:p>
            <a:pPr lvl="0"/>
            <a:r>
              <a:rPr kumimoji="1" lang="ja-JP" altLang="en-US" dirty="0"/>
              <a:t>橙色の吹出しに示した選択肢の中から選択して記載</a:t>
            </a:r>
          </a:p>
        </p:txBody>
      </p:sp>
      <p:sp>
        <p:nvSpPr>
          <p:cNvPr id="85" name="テキスト プレースホルダー 37">
            <a:extLst>
              <a:ext uri="{FF2B5EF4-FFF2-40B4-BE49-F238E27FC236}">
                <a16:creationId xmlns:a16="http://schemas.microsoft.com/office/drawing/2014/main" id="{9F77CAC4-93A2-429D-B5FB-3E1A30533D03}"/>
              </a:ext>
            </a:extLst>
          </p:cNvPr>
          <p:cNvSpPr>
            <a:spLocks noGrp="1"/>
          </p:cNvSpPr>
          <p:nvPr>
            <p:ph type="body" sz="quarter" idx="28" hasCustomPrompt="1"/>
          </p:nvPr>
        </p:nvSpPr>
        <p:spPr>
          <a:xfrm>
            <a:off x="1459679" y="6725058"/>
            <a:ext cx="4312873" cy="252000"/>
          </a:xfrm>
        </p:spPr>
        <p:txBody>
          <a:bodyPr lIns="0" tIns="0" rIns="0" bIns="0" anchor="ctr">
            <a:normAutofit/>
          </a:bodyPr>
          <a:lstStyle>
            <a:lvl1pPr marL="0" indent="0" algn="l">
              <a:lnSpc>
                <a:spcPct val="120000"/>
              </a:lnSpc>
              <a:spcBef>
                <a:spcPts val="0"/>
              </a:spcBef>
              <a:buFont typeface="Wingdings" panose="05000000000000000000" pitchFamily="2" charset="2"/>
              <a:buNone/>
              <a:defRPr sz="1295">
                <a:solidFill>
                  <a:schemeClr val="tx1"/>
                </a:solidFill>
                <a:latin typeface="Meiryo UI" panose="020B0604030504040204" pitchFamily="50" charset="-128"/>
                <a:ea typeface="Meiryo UI" panose="020B0604030504040204" pitchFamily="50" charset="-128"/>
              </a:defRPr>
            </a:lvl1pPr>
          </a:lstStyle>
          <a:p>
            <a:pPr lvl="0"/>
            <a:r>
              <a:rPr kumimoji="1" lang="ja-JP" altLang="en-US" dirty="0"/>
              <a:t>令和２年度～令和○年度（予定）　と記載</a:t>
            </a:r>
          </a:p>
        </p:txBody>
      </p:sp>
      <p:sp>
        <p:nvSpPr>
          <p:cNvPr id="87" name="テキスト ボックス 86">
            <a:extLst>
              <a:ext uri="{FF2B5EF4-FFF2-40B4-BE49-F238E27FC236}">
                <a16:creationId xmlns:a16="http://schemas.microsoft.com/office/drawing/2014/main" id="{31937285-E56A-4788-B01F-99C11EE6C160}"/>
              </a:ext>
            </a:extLst>
          </p:cNvPr>
          <p:cNvSpPr txBox="1"/>
          <p:nvPr userDrawn="1"/>
        </p:nvSpPr>
        <p:spPr>
          <a:xfrm>
            <a:off x="591833" y="6725058"/>
            <a:ext cx="867846" cy="252000"/>
          </a:xfrm>
          <a:prstGeom prst="rect">
            <a:avLst/>
          </a:prstGeom>
          <a:noFill/>
        </p:spPr>
        <p:txBody>
          <a:bodyPr wrap="square" lIns="0" tIns="0" rIns="0" bIns="0" rtlCol="0" anchor="ctr">
            <a:noAutofit/>
          </a:bodyPr>
          <a:lstStyle/>
          <a:p>
            <a:pPr algn="dist"/>
            <a:r>
              <a:rPr lang="ja-JP" altLang="en-US" sz="1295" dirty="0">
                <a:solidFill>
                  <a:prstClr val="black"/>
                </a:solidFill>
                <a:latin typeface="Meiryo UI" panose="020B0604030504040204" pitchFamily="50" charset="-128"/>
                <a:ea typeface="Meiryo UI" panose="020B0604030504040204" pitchFamily="50" charset="-128"/>
              </a:rPr>
              <a:t>実施期間：</a:t>
            </a:r>
          </a:p>
        </p:txBody>
      </p:sp>
      <p:sp>
        <p:nvSpPr>
          <p:cNvPr id="46" name="テキスト ボックス 45">
            <a:extLst>
              <a:ext uri="{FF2B5EF4-FFF2-40B4-BE49-F238E27FC236}">
                <a16:creationId xmlns:a16="http://schemas.microsoft.com/office/drawing/2014/main" id="{A743C99C-48CA-45F0-837E-DF6BD1F19CDE}"/>
              </a:ext>
            </a:extLst>
          </p:cNvPr>
          <p:cNvSpPr txBox="1"/>
          <p:nvPr userDrawn="1"/>
        </p:nvSpPr>
        <p:spPr>
          <a:xfrm>
            <a:off x="1291232" y="6439308"/>
            <a:ext cx="146221" cy="252000"/>
          </a:xfrm>
          <a:prstGeom prst="rect">
            <a:avLst/>
          </a:prstGeom>
          <a:noFill/>
        </p:spPr>
        <p:txBody>
          <a:bodyPr wrap="square" lIns="0" tIns="0" rIns="0" bIns="0" rtlCol="0" anchor="ctr">
            <a:noAutofit/>
          </a:bodyPr>
          <a:lstStyle/>
          <a:p>
            <a:pPr algn="l"/>
            <a:r>
              <a:rPr lang="ja-JP" altLang="en-US" sz="1295" dirty="0">
                <a:solidFill>
                  <a:prstClr val="black"/>
                </a:solidFill>
                <a:latin typeface="Meiryo UI" panose="020B0604030504040204" pitchFamily="50" charset="-128"/>
                <a:ea typeface="Meiryo UI" panose="020B0604030504040204" pitchFamily="50" charset="-128"/>
              </a:rPr>
              <a:t>：</a:t>
            </a:r>
          </a:p>
        </p:txBody>
      </p:sp>
    </p:spTree>
    <p:extLst>
      <p:ext uri="{BB962C8B-B14F-4D97-AF65-F5344CB8AC3E}">
        <p14:creationId xmlns:p14="http://schemas.microsoft.com/office/powerpoint/2010/main" val="405209787"/>
      </p:ext>
    </p:extLst>
  </p:cSld>
  <p:clrMapOvr>
    <a:masterClrMapping/>
  </p:clrMapOvr>
  <p:extLst>
    <p:ext uri="{DCECCB84-F9BA-43D5-87BE-67443E8EF086}">
      <p15:sldGuideLst xmlns:p15="http://schemas.microsoft.com/office/powerpoint/2012/main">
        <p15:guide id="5" pos="3369">
          <p15:clr>
            <a:srgbClr val="FBAE40"/>
          </p15:clr>
        </p15:guide>
        <p15:guide id="7" orient="horz" pos="119">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8" name="テキスト ボックス 7">
            <a:extLst>
              <a:ext uri="{FF2B5EF4-FFF2-40B4-BE49-F238E27FC236}">
                <a16:creationId xmlns:a16="http://schemas.microsoft.com/office/drawing/2014/main" id="{7520773C-E087-4FC7-A90E-8421A85140B2}"/>
              </a:ext>
            </a:extLst>
          </p:cNvPr>
          <p:cNvSpPr txBox="1"/>
          <p:nvPr userDrawn="1"/>
        </p:nvSpPr>
        <p:spPr>
          <a:xfrm>
            <a:off x="10398496" y="7220320"/>
            <a:ext cx="360000" cy="360000"/>
          </a:xfrm>
          <a:prstGeom prst="rect">
            <a:avLst/>
          </a:prstGeom>
          <a:noFill/>
        </p:spPr>
        <p:txBody>
          <a:bodyPr wrap="none" lIns="0" tIns="0" rIns="0" bIns="0" rtlCol="0" anchor="b" anchorCtr="0">
            <a:noAutofit/>
          </a:bodyPr>
          <a:lstStyle/>
          <a:p>
            <a:pPr algn="ctr"/>
            <a:fld id="{9C1B02FA-3B43-4965-97B5-C29D405C4738}" type="slidenum">
              <a:rPr kumimoji="1" lang="ja-JP" altLang="en-US" sz="1400" b="0" smtClean="0">
                <a:latin typeface="Arial" panose="020B0604020202020204" pitchFamily="34" charset="0"/>
                <a:ea typeface="メイリオ" panose="020B0604030504040204" pitchFamily="50" charset="-128"/>
                <a:cs typeface="Arial" panose="020B0604020202020204" pitchFamily="34" charset="0"/>
              </a:rPr>
              <a:pPr algn="ctr"/>
              <a:t>‹#›</a:t>
            </a:fld>
            <a:endParaRPr kumimoji="1" lang="ja-JP" altLang="en-US" sz="1800" b="0" dirty="0">
              <a:latin typeface="Arial" panose="020B0604020202020204" pitchFamily="34" charset="0"/>
              <a:ea typeface="メイリオ" panose="020B0604030504040204" pitchFamily="50" charset="-128"/>
              <a:cs typeface="Arial" panose="020B0604020202020204" pitchFamily="34" charset="0"/>
            </a:endParaRPr>
          </a:p>
        </p:txBody>
      </p:sp>
    </p:spTree>
    <p:extLst>
      <p:ext uri="{BB962C8B-B14F-4D97-AF65-F5344CB8AC3E}">
        <p14:creationId xmlns:p14="http://schemas.microsoft.com/office/powerpoint/2010/main" val="400054466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裏表紙_出力用">
    <p:spTree>
      <p:nvGrpSpPr>
        <p:cNvPr id="1" name=""/>
        <p:cNvGrpSpPr/>
        <p:nvPr/>
      </p:nvGrpSpPr>
      <p:grpSpPr>
        <a:xfrm>
          <a:off x="0" y="0"/>
          <a:ext cx="0" cy="0"/>
          <a:chOff x="0" y="0"/>
          <a:chExt cx="0" cy="0"/>
        </a:xfrm>
      </p:grpSpPr>
      <p:pic>
        <p:nvPicPr>
          <p:cNvPr id="3" name="Picture 11" descr="ç°å¢ç">
            <a:extLst>
              <a:ext uri="{FF2B5EF4-FFF2-40B4-BE49-F238E27FC236}">
                <a16:creationId xmlns:a16="http://schemas.microsoft.com/office/drawing/2014/main" id="{CD100471-1EDD-4161-8484-6C512DF6789E}"/>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645609" y="3169566"/>
            <a:ext cx="1400594" cy="1434550"/>
          </a:xfrm>
          <a:prstGeom prst="rect">
            <a:avLst/>
          </a:prstGeom>
          <a:noFill/>
          <a:extLst>
            <a:ext uri="{909E8E84-426E-40DD-AFC4-6F175D3DCCD1}">
              <a14:hiddenFill xmlns:a14="http://schemas.microsoft.com/office/drawing/2010/main">
                <a:solidFill>
                  <a:srgbClr val="FFFFFF"/>
                </a:solidFill>
              </a14:hiddenFill>
            </a:ext>
          </a:extLst>
        </p:spPr>
      </p:pic>
      <p:sp>
        <p:nvSpPr>
          <p:cNvPr id="5" name="四角形: 角を丸くする 4">
            <a:extLst>
              <a:ext uri="{FF2B5EF4-FFF2-40B4-BE49-F238E27FC236}">
                <a16:creationId xmlns:a16="http://schemas.microsoft.com/office/drawing/2014/main" id="{E855BE8F-C7AE-468D-9A57-04F6F22E0272}"/>
              </a:ext>
            </a:extLst>
          </p:cNvPr>
          <p:cNvSpPr/>
          <p:nvPr userDrawn="1"/>
        </p:nvSpPr>
        <p:spPr>
          <a:xfrm>
            <a:off x="341906" y="395837"/>
            <a:ext cx="10008000" cy="6768000"/>
          </a:xfrm>
          <a:prstGeom prst="roundRect">
            <a:avLst>
              <a:gd name="adj" fmla="val 1226"/>
            </a:avLst>
          </a:pr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417541318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表紙用スライド（英語）">
    <p:spTree>
      <p:nvGrpSpPr>
        <p:cNvPr id="1" name=""/>
        <p:cNvGrpSpPr/>
        <p:nvPr/>
      </p:nvGrpSpPr>
      <p:grpSpPr>
        <a:xfrm>
          <a:off x="0" y="0"/>
          <a:ext cx="0" cy="0"/>
          <a:chOff x="0" y="0"/>
          <a:chExt cx="0" cy="0"/>
        </a:xfrm>
      </p:grpSpPr>
      <p:grpSp>
        <p:nvGrpSpPr>
          <p:cNvPr id="19" name="グループ化 18">
            <a:extLst>
              <a:ext uri="{FF2B5EF4-FFF2-40B4-BE49-F238E27FC236}">
                <a16:creationId xmlns:a16="http://schemas.microsoft.com/office/drawing/2014/main" id="{03B286A9-2266-4CE1-9466-D6CBE3E2F9E9}"/>
              </a:ext>
            </a:extLst>
          </p:cNvPr>
          <p:cNvGrpSpPr/>
          <p:nvPr userDrawn="1"/>
        </p:nvGrpSpPr>
        <p:grpSpPr>
          <a:xfrm>
            <a:off x="1034510" y="2991837"/>
            <a:ext cx="8622792" cy="1007999"/>
            <a:chOff x="1042416" y="2697480"/>
            <a:chExt cx="8622792" cy="1007999"/>
          </a:xfrm>
        </p:grpSpPr>
        <p:cxnSp>
          <p:nvCxnSpPr>
            <p:cNvPr id="27" name="直線コネクタ 26">
              <a:extLst>
                <a:ext uri="{FF2B5EF4-FFF2-40B4-BE49-F238E27FC236}">
                  <a16:creationId xmlns:a16="http://schemas.microsoft.com/office/drawing/2014/main" id="{D7273E06-E4BF-4FA0-B8A9-037E99E08097}"/>
                </a:ext>
              </a:extLst>
            </p:cNvPr>
            <p:cNvCxnSpPr/>
            <p:nvPr userDrawn="1"/>
          </p:nvCxnSpPr>
          <p:spPr>
            <a:xfrm>
              <a:off x="1042416" y="2697480"/>
              <a:ext cx="8622792" cy="0"/>
            </a:xfrm>
            <a:prstGeom prst="line">
              <a:avLst/>
            </a:prstGeom>
            <a:ln w="28575">
              <a:solidFill>
                <a:srgbClr val="009C89"/>
              </a:solidFill>
            </a:ln>
          </p:spPr>
          <p:style>
            <a:lnRef idx="1">
              <a:schemeClr val="accent1"/>
            </a:lnRef>
            <a:fillRef idx="0">
              <a:schemeClr val="accent1"/>
            </a:fillRef>
            <a:effectRef idx="0">
              <a:schemeClr val="accent1"/>
            </a:effectRef>
            <a:fontRef idx="minor">
              <a:schemeClr val="tx1"/>
            </a:fontRef>
          </p:style>
        </p:cxnSp>
        <p:cxnSp>
          <p:nvCxnSpPr>
            <p:cNvPr id="29" name="直線コネクタ 28">
              <a:extLst>
                <a:ext uri="{FF2B5EF4-FFF2-40B4-BE49-F238E27FC236}">
                  <a16:creationId xmlns:a16="http://schemas.microsoft.com/office/drawing/2014/main" id="{520339A2-8DDC-4906-B3FF-9803D368BD9E}"/>
                </a:ext>
              </a:extLst>
            </p:cNvPr>
            <p:cNvCxnSpPr/>
            <p:nvPr userDrawn="1"/>
          </p:nvCxnSpPr>
          <p:spPr>
            <a:xfrm>
              <a:off x="1042416" y="3705479"/>
              <a:ext cx="8622792" cy="0"/>
            </a:xfrm>
            <a:prstGeom prst="line">
              <a:avLst/>
            </a:prstGeom>
            <a:ln w="28575">
              <a:solidFill>
                <a:srgbClr val="009C89"/>
              </a:solidFill>
            </a:ln>
          </p:spPr>
          <p:style>
            <a:lnRef idx="1">
              <a:schemeClr val="accent1"/>
            </a:lnRef>
            <a:fillRef idx="0">
              <a:schemeClr val="accent1"/>
            </a:fillRef>
            <a:effectRef idx="0">
              <a:schemeClr val="accent1"/>
            </a:effectRef>
            <a:fontRef idx="minor">
              <a:schemeClr val="tx1"/>
            </a:fontRef>
          </p:style>
        </p:cxnSp>
      </p:grpSp>
      <p:grpSp>
        <p:nvGrpSpPr>
          <p:cNvPr id="37" name="グループ化 36">
            <a:extLst>
              <a:ext uri="{FF2B5EF4-FFF2-40B4-BE49-F238E27FC236}">
                <a16:creationId xmlns:a16="http://schemas.microsoft.com/office/drawing/2014/main" id="{DE4C5D62-0869-42E7-9C97-B244D802C9CC}"/>
              </a:ext>
            </a:extLst>
          </p:cNvPr>
          <p:cNvGrpSpPr/>
          <p:nvPr userDrawn="1"/>
        </p:nvGrpSpPr>
        <p:grpSpPr>
          <a:xfrm>
            <a:off x="2456520" y="6300053"/>
            <a:ext cx="5875085" cy="700377"/>
            <a:chOff x="2456520" y="6387031"/>
            <a:chExt cx="5875085" cy="700377"/>
          </a:xfrm>
        </p:grpSpPr>
        <p:pic>
          <p:nvPicPr>
            <p:cNvPr id="38" name="図 37">
              <a:extLst>
                <a:ext uri="{FF2B5EF4-FFF2-40B4-BE49-F238E27FC236}">
                  <a16:creationId xmlns:a16="http://schemas.microsoft.com/office/drawing/2014/main" id="{6A2821FA-4929-4746-ACB8-E1629609B6F6}"/>
                </a:ext>
              </a:extLst>
            </p:cNvPr>
            <p:cNvPicPr>
              <a:picLocks noChangeAspect="1"/>
            </p:cNvPicPr>
            <p:nvPr userDrawn="1"/>
          </p:nvPicPr>
          <p:blipFill rotWithShape="1">
            <a:blip r:embed="rId2"/>
            <a:srcRect l="25425" t="26413" r="27381" b="26835"/>
            <a:stretch/>
          </p:blipFill>
          <p:spPr>
            <a:xfrm>
              <a:off x="4927824" y="6387031"/>
              <a:ext cx="991169" cy="700377"/>
            </a:xfrm>
            <a:prstGeom prst="rect">
              <a:avLst/>
            </a:prstGeom>
          </p:spPr>
        </p:pic>
        <p:pic>
          <p:nvPicPr>
            <p:cNvPr id="39" name="図 38">
              <a:extLst>
                <a:ext uri="{FF2B5EF4-FFF2-40B4-BE49-F238E27FC236}">
                  <a16:creationId xmlns:a16="http://schemas.microsoft.com/office/drawing/2014/main" id="{0D94F9F7-8EE5-4FB1-9DE8-8ED364D72B81}"/>
                </a:ext>
              </a:extLst>
            </p:cNvPr>
            <p:cNvPicPr>
              <a:picLocks noChangeAspect="1"/>
            </p:cNvPicPr>
            <p:nvPr userDrawn="1"/>
          </p:nvPicPr>
          <p:blipFill>
            <a:blip r:embed="rId3"/>
            <a:stretch>
              <a:fillRect/>
            </a:stretch>
          </p:blipFill>
          <p:spPr>
            <a:xfrm>
              <a:off x="6106890" y="6463627"/>
              <a:ext cx="614647" cy="526500"/>
            </a:xfrm>
            <a:prstGeom prst="rect">
              <a:avLst/>
            </a:prstGeom>
          </p:spPr>
        </p:pic>
        <p:pic>
          <p:nvPicPr>
            <p:cNvPr id="40" name="図 39">
              <a:extLst>
                <a:ext uri="{FF2B5EF4-FFF2-40B4-BE49-F238E27FC236}">
                  <a16:creationId xmlns:a16="http://schemas.microsoft.com/office/drawing/2014/main" id="{8C6E6851-00CA-4304-9D45-933760A5D3CF}"/>
                </a:ext>
              </a:extLst>
            </p:cNvPr>
            <p:cNvPicPr>
              <a:picLocks noChangeAspect="1"/>
            </p:cNvPicPr>
            <p:nvPr userDrawn="1"/>
          </p:nvPicPr>
          <p:blipFill>
            <a:blip r:embed="rId4"/>
            <a:stretch>
              <a:fillRect/>
            </a:stretch>
          </p:blipFill>
          <p:spPr>
            <a:xfrm>
              <a:off x="2456520" y="6498254"/>
              <a:ext cx="946944" cy="536322"/>
            </a:xfrm>
            <a:prstGeom prst="rect">
              <a:avLst/>
            </a:prstGeom>
          </p:spPr>
        </p:pic>
        <p:pic>
          <p:nvPicPr>
            <p:cNvPr id="41" name="図 40">
              <a:extLst>
                <a:ext uri="{FF2B5EF4-FFF2-40B4-BE49-F238E27FC236}">
                  <a16:creationId xmlns:a16="http://schemas.microsoft.com/office/drawing/2014/main" id="{7A4365D3-9ED1-4262-ADC8-ADFC91D39DC3}"/>
                </a:ext>
              </a:extLst>
            </p:cNvPr>
            <p:cNvPicPr>
              <a:picLocks noChangeAspect="1"/>
            </p:cNvPicPr>
            <p:nvPr userDrawn="1"/>
          </p:nvPicPr>
          <p:blipFill>
            <a:blip r:embed="rId5"/>
            <a:stretch>
              <a:fillRect/>
            </a:stretch>
          </p:blipFill>
          <p:spPr>
            <a:xfrm>
              <a:off x="3635177" y="6432722"/>
              <a:ext cx="1292647" cy="641986"/>
            </a:xfrm>
            <a:prstGeom prst="rect">
              <a:avLst/>
            </a:prstGeom>
          </p:spPr>
        </p:pic>
        <p:pic>
          <p:nvPicPr>
            <p:cNvPr id="42" name="図 41">
              <a:extLst>
                <a:ext uri="{FF2B5EF4-FFF2-40B4-BE49-F238E27FC236}">
                  <a16:creationId xmlns:a16="http://schemas.microsoft.com/office/drawing/2014/main" id="{77BE447A-09BD-4FED-A363-C6DAA779DFC7}"/>
                </a:ext>
              </a:extLst>
            </p:cNvPr>
            <p:cNvPicPr>
              <a:picLocks noChangeAspect="1"/>
            </p:cNvPicPr>
            <p:nvPr userDrawn="1"/>
          </p:nvPicPr>
          <p:blipFill>
            <a:blip r:embed="rId6"/>
            <a:stretch>
              <a:fillRect/>
            </a:stretch>
          </p:blipFill>
          <p:spPr>
            <a:xfrm>
              <a:off x="7044047" y="6463627"/>
              <a:ext cx="1287558" cy="494981"/>
            </a:xfrm>
            <a:prstGeom prst="rect">
              <a:avLst/>
            </a:prstGeom>
          </p:spPr>
        </p:pic>
      </p:grpSp>
      <p:sp>
        <p:nvSpPr>
          <p:cNvPr id="43" name="タイトル 1">
            <a:extLst>
              <a:ext uri="{FF2B5EF4-FFF2-40B4-BE49-F238E27FC236}">
                <a16:creationId xmlns:a16="http://schemas.microsoft.com/office/drawing/2014/main" id="{C6D186EF-7755-4DA0-8501-AEEDD28E106A}"/>
              </a:ext>
            </a:extLst>
          </p:cNvPr>
          <p:cNvSpPr>
            <a:spLocks noGrp="1"/>
          </p:cNvSpPr>
          <p:nvPr>
            <p:ph type="title" hasCustomPrompt="1"/>
          </p:nvPr>
        </p:nvSpPr>
        <p:spPr>
          <a:xfrm>
            <a:off x="1026604" y="2991836"/>
            <a:ext cx="8638604" cy="1008000"/>
          </a:xfrm>
          <a:prstGeom prst="rect">
            <a:avLst/>
          </a:prstGeom>
        </p:spPr>
        <p:txBody>
          <a:bodyPr lIns="0" tIns="72000" rIns="0" bIns="0" anchor="ctr">
            <a:normAutofit/>
          </a:bodyPr>
          <a:lstStyle>
            <a:lvl1pPr algn="ctr">
              <a:defRPr sz="3600" b="1" i="0">
                <a:solidFill>
                  <a:schemeClr val="accent3"/>
                </a:solidFill>
                <a:latin typeface="Meiryo UI" panose="020B0604030504040204" pitchFamily="50" charset="-128"/>
                <a:ea typeface="Meiryo UI" panose="020B0604030504040204" pitchFamily="50" charset="-128"/>
              </a:defRPr>
            </a:lvl1pPr>
          </a:lstStyle>
          <a:p>
            <a:r>
              <a:rPr kumimoji="1" lang="ja-JP" altLang="en-US" dirty="0"/>
              <a:t>表紙タイトル</a:t>
            </a:r>
          </a:p>
        </p:txBody>
      </p:sp>
      <p:sp>
        <p:nvSpPr>
          <p:cNvPr id="44" name="コンテンツ プレースホルダー 18">
            <a:extLst>
              <a:ext uri="{FF2B5EF4-FFF2-40B4-BE49-F238E27FC236}">
                <a16:creationId xmlns:a16="http://schemas.microsoft.com/office/drawing/2014/main" id="{34C4AC2D-06C1-480E-80A4-871401560116}"/>
              </a:ext>
            </a:extLst>
          </p:cNvPr>
          <p:cNvSpPr>
            <a:spLocks noGrp="1"/>
          </p:cNvSpPr>
          <p:nvPr>
            <p:ph sz="quarter" idx="14" hasCustomPrompt="1"/>
          </p:nvPr>
        </p:nvSpPr>
        <p:spPr>
          <a:xfrm>
            <a:off x="1027113" y="4148806"/>
            <a:ext cx="8637587" cy="432000"/>
          </a:xfrm>
          <a:prstGeom prst="rect">
            <a:avLst/>
          </a:prstGeom>
        </p:spPr>
        <p:txBody>
          <a:bodyPr anchor="ctr"/>
          <a:lstStyle>
            <a:lvl1pPr marL="0" indent="0" algn="ctr">
              <a:buFontTx/>
              <a:buNone/>
              <a:defRPr sz="1800" b="1">
                <a:solidFill>
                  <a:schemeClr val="accent3"/>
                </a:solidFill>
                <a:latin typeface="Meiryo UI" panose="020B0604030504040204" pitchFamily="50" charset="-128"/>
                <a:ea typeface="Meiryo UI" panose="020B0604030504040204" pitchFamily="50" charset="-128"/>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kumimoji="1" lang="ja-JP" altLang="en-US" dirty="0"/>
              <a:t>サブタイトル</a:t>
            </a:r>
          </a:p>
        </p:txBody>
      </p:sp>
      <p:sp>
        <p:nvSpPr>
          <p:cNvPr id="45" name="コンテンツ プレースホルダー 18">
            <a:extLst>
              <a:ext uri="{FF2B5EF4-FFF2-40B4-BE49-F238E27FC236}">
                <a16:creationId xmlns:a16="http://schemas.microsoft.com/office/drawing/2014/main" id="{9B168461-40A6-49CF-897E-537C1E6C9C74}"/>
              </a:ext>
            </a:extLst>
          </p:cNvPr>
          <p:cNvSpPr>
            <a:spLocks noGrp="1"/>
          </p:cNvSpPr>
          <p:nvPr>
            <p:ph sz="quarter" idx="15" hasCustomPrompt="1"/>
          </p:nvPr>
        </p:nvSpPr>
        <p:spPr>
          <a:xfrm>
            <a:off x="3545906" y="5436053"/>
            <a:ext cx="3600000" cy="288000"/>
          </a:xfrm>
          <a:prstGeom prst="rect">
            <a:avLst/>
          </a:prstGeom>
        </p:spPr>
        <p:txBody>
          <a:bodyPr anchor="ctr"/>
          <a:lstStyle>
            <a:lvl1pPr marL="0" indent="0" algn="ctr">
              <a:buFontTx/>
              <a:buNone/>
              <a:defRPr sz="1600" b="0">
                <a:solidFill>
                  <a:schemeClr val="tx1"/>
                </a:solidFill>
                <a:latin typeface="Meiryo UI" panose="020B0604030504040204" pitchFamily="50" charset="-128"/>
                <a:ea typeface="Meiryo UI" panose="020B0604030504040204" pitchFamily="50" charset="-128"/>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kumimoji="1" lang="en-US" altLang="ja-JP" dirty="0"/>
              <a:t>0000</a:t>
            </a:r>
            <a:r>
              <a:rPr kumimoji="1" lang="ja-JP" altLang="en-US" dirty="0"/>
              <a:t>年</a:t>
            </a:r>
            <a:r>
              <a:rPr kumimoji="1" lang="en-US" altLang="ja-JP" dirty="0"/>
              <a:t>00</a:t>
            </a:r>
            <a:r>
              <a:rPr kumimoji="1" lang="ja-JP" altLang="en-US" dirty="0"/>
              <a:t>月</a:t>
            </a:r>
            <a:r>
              <a:rPr kumimoji="1" lang="en-US" altLang="ja-JP" dirty="0"/>
              <a:t>00</a:t>
            </a:r>
            <a:r>
              <a:rPr kumimoji="1" lang="ja-JP" altLang="en-US" dirty="0"/>
              <a:t>日</a:t>
            </a:r>
          </a:p>
        </p:txBody>
      </p:sp>
      <p:sp>
        <p:nvSpPr>
          <p:cNvPr id="46" name="コンテンツ プレースホルダー 18">
            <a:extLst>
              <a:ext uri="{FF2B5EF4-FFF2-40B4-BE49-F238E27FC236}">
                <a16:creationId xmlns:a16="http://schemas.microsoft.com/office/drawing/2014/main" id="{33854C81-1780-4345-B97B-42F9EFB58BF4}"/>
              </a:ext>
            </a:extLst>
          </p:cNvPr>
          <p:cNvSpPr>
            <a:spLocks noGrp="1"/>
          </p:cNvSpPr>
          <p:nvPr>
            <p:ph sz="quarter" idx="16" hasCustomPrompt="1"/>
          </p:nvPr>
        </p:nvSpPr>
        <p:spPr>
          <a:xfrm>
            <a:off x="3545906" y="5724053"/>
            <a:ext cx="3600000" cy="288000"/>
          </a:xfrm>
          <a:prstGeom prst="rect">
            <a:avLst/>
          </a:prstGeom>
        </p:spPr>
        <p:txBody>
          <a:bodyPr anchor="ctr"/>
          <a:lstStyle>
            <a:lvl1pPr marL="0" indent="0" algn="ctr">
              <a:buFontTx/>
              <a:buNone/>
              <a:defRPr sz="1600" b="0">
                <a:solidFill>
                  <a:schemeClr val="tx1"/>
                </a:solidFill>
                <a:latin typeface="Meiryo UI" panose="020B0604030504040204" pitchFamily="50" charset="-128"/>
                <a:ea typeface="Meiryo UI" panose="020B0604030504040204" pitchFamily="50" charset="-128"/>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kumimoji="1" lang="ja-JP" altLang="en-US" dirty="0"/>
              <a:t>所属　名前</a:t>
            </a:r>
          </a:p>
        </p:txBody>
      </p:sp>
      <p:sp>
        <p:nvSpPr>
          <p:cNvPr id="18" name="四角形: 角を丸くする 17">
            <a:extLst>
              <a:ext uri="{FF2B5EF4-FFF2-40B4-BE49-F238E27FC236}">
                <a16:creationId xmlns:a16="http://schemas.microsoft.com/office/drawing/2014/main" id="{13A739BD-01DD-4B28-88D9-22675C2D246B}"/>
              </a:ext>
            </a:extLst>
          </p:cNvPr>
          <p:cNvSpPr/>
          <p:nvPr userDrawn="1"/>
        </p:nvSpPr>
        <p:spPr>
          <a:xfrm>
            <a:off x="300659" y="395837"/>
            <a:ext cx="10090493" cy="6773180"/>
          </a:xfrm>
          <a:prstGeom prst="roundRect">
            <a:avLst>
              <a:gd name="adj" fmla="val 1226"/>
            </a:avLst>
          </a:pr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7" name="Picture 2">
            <a:extLst>
              <a:ext uri="{FF2B5EF4-FFF2-40B4-BE49-F238E27FC236}">
                <a16:creationId xmlns:a16="http://schemas.microsoft.com/office/drawing/2014/main" id="{5F5D6583-C177-42EF-98B8-8777B4BE3C64}"/>
              </a:ext>
            </a:extLst>
          </p:cNvPr>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4366825" y="1499033"/>
            <a:ext cx="1938704" cy="6805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5264649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中扉">
    <p:spTree>
      <p:nvGrpSpPr>
        <p:cNvPr id="1" name=""/>
        <p:cNvGrpSpPr/>
        <p:nvPr/>
      </p:nvGrpSpPr>
      <p:grpSpPr>
        <a:xfrm>
          <a:off x="0" y="0"/>
          <a:ext cx="0" cy="0"/>
          <a:chOff x="0" y="0"/>
          <a:chExt cx="0" cy="0"/>
        </a:xfrm>
      </p:grpSpPr>
      <p:sp>
        <p:nvSpPr>
          <p:cNvPr id="3" name="四角形: 角を丸くする 2">
            <a:extLst>
              <a:ext uri="{FF2B5EF4-FFF2-40B4-BE49-F238E27FC236}">
                <a16:creationId xmlns:a16="http://schemas.microsoft.com/office/drawing/2014/main" id="{A41B1502-2511-437B-8D13-C5707D9425E0}"/>
              </a:ext>
            </a:extLst>
          </p:cNvPr>
          <p:cNvSpPr/>
          <p:nvPr userDrawn="1"/>
        </p:nvSpPr>
        <p:spPr>
          <a:xfrm>
            <a:off x="485906" y="485838"/>
            <a:ext cx="9720000" cy="6588000"/>
          </a:xfrm>
          <a:prstGeom prst="roundRect">
            <a:avLst>
              <a:gd name="adj" fmla="val 1501"/>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600" dirty="0">
              <a:solidFill>
                <a:schemeClr val="tx1"/>
              </a:solidFill>
            </a:endParaRPr>
          </a:p>
        </p:txBody>
      </p:sp>
      <p:grpSp>
        <p:nvGrpSpPr>
          <p:cNvPr id="4" name="グループ化 3">
            <a:extLst>
              <a:ext uri="{FF2B5EF4-FFF2-40B4-BE49-F238E27FC236}">
                <a16:creationId xmlns:a16="http://schemas.microsoft.com/office/drawing/2014/main" id="{6022BE2B-C94E-4EA1-8D5F-B6FF40A5C82B}"/>
              </a:ext>
            </a:extLst>
          </p:cNvPr>
          <p:cNvGrpSpPr/>
          <p:nvPr userDrawn="1"/>
        </p:nvGrpSpPr>
        <p:grpSpPr>
          <a:xfrm>
            <a:off x="1034510" y="2915837"/>
            <a:ext cx="8622792" cy="1728000"/>
            <a:chOff x="1034510" y="2991837"/>
            <a:chExt cx="8622792" cy="1728000"/>
          </a:xfrm>
        </p:grpSpPr>
        <p:cxnSp>
          <p:nvCxnSpPr>
            <p:cNvPr id="5" name="直線コネクタ 4">
              <a:extLst>
                <a:ext uri="{FF2B5EF4-FFF2-40B4-BE49-F238E27FC236}">
                  <a16:creationId xmlns:a16="http://schemas.microsoft.com/office/drawing/2014/main" id="{4FC838C0-7A1B-42C5-8BB1-69879692B23E}"/>
                </a:ext>
              </a:extLst>
            </p:cNvPr>
            <p:cNvCxnSpPr/>
            <p:nvPr userDrawn="1"/>
          </p:nvCxnSpPr>
          <p:spPr>
            <a:xfrm>
              <a:off x="1034510" y="2991837"/>
              <a:ext cx="8622792" cy="0"/>
            </a:xfrm>
            <a:prstGeom prst="line">
              <a:avLst/>
            </a:prstGeom>
            <a:ln w="2857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 name="直線コネクタ 5">
              <a:extLst>
                <a:ext uri="{FF2B5EF4-FFF2-40B4-BE49-F238E27FC236}">
                  <a16:creationId xmlns:a16="http://schemas.microsoft.com/office/drawing/2014/main" id="{97EB7B27-A3AA-4865-967F-947004C8CF38}"/>
                </a:ext>
              </a:extLst>
            </p:cNvPr>
            <p:cNvCxnSpPr/>
            <p:nvPr userDrawn="1"/>
          </p:nvCxnSpPr>
          <p:spPr>
            <a:xfrm>
              <a:off x="1034510" y="4719837"/>
              <a:ext cx="8622792" cy="0"/>
            </a:xfrm>
            <a:prstGeom prst="line">
              <a:avLst/>
            </a:prstGeom>
            <a:ln w="28575">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7" name="タイトル 29">
            <a:extLst>
              <a:ext uri="{FF2B5EF4-FFF2-40B4-BE49-F238E27FC236}">
                <a16:creationId xmlns:a16="http://schemas.microsoft.com/office/drawing/2014/main" id="{99661971-5207-448A-8A45-D3935E63EBC5}"/>
              </a:ext>
            </a:extLst>
          </p:cNvPr>
          <p:cNvSpPr>
            <a:spLocks noGrp="1"/>
          </p:cNvSpPr>
          <p:nvPr>
            <p:ph type="title" hasCustomPrompt="1"/>
          </p:nvPr>
        </p:nvSpPr>
        <p:spPr>
          <a:xfrm>
            <a:off x="1034510" y="2915837"/>
            <a:ext cx="8640000" cy="1728000"/>
          </a:xfrm>
          <a:prstGeom prst="rect">
            <a:avLst/>
          </a:prstGeom>
        </p:spPr>
        <p:txBody>
          <a:bodyPr lIns="0" tIns="72000" rIns="0" bIns="0" anchor="ctr" anchorCtr="0">
            <a:normAutofit/>
          </a:bodyPr>
          <a:lstStyle>
            <a:lvl1pPr>
              <a:defRPr lang="ja-JP" altLang="en-US" sz="3600" b="1" dirty="0">
                <a:solidFill>
                  <a:schemeClr val="bg2"/>
                </a:solidFill>
                <a:latin typeface="Meiryo UI" panose="020B0604030504040204" pitchFamily="50" charset="-128"/>
                <a:ea typeface="Meiryo UI" panose="020B0604030504040204" pitchFamily="50" charset="-128"/>
                <a:cs typeface="+mn-cs"/>
              </a:defRPr>
            </a:lvl1pPr>
          </a:lstStyle>
          <a:p>
            <a:pPr marL="0" lvl="0" indent="0" algn="ctr">
              <a:spcBef>
                <a:spcPts val="1102"/>
              </a:spcBef>
              <a:buFontTx/>
            </a:pPr>
            <a:r>
              <a:rPr kumimoji="1" lang="ja-JP" altLang="en-US" dirty="0"/>
              <a:t>中扉タイトル</a:t>
            </a:r>
          </a:p>
        </p:txBody>
      </p:sp>
      <p:sp>
        <p:nvSpPr>
          <p:cNvPr id="10" name="テキスト ボックス 9">
            <a:extLst>
              <a:ext uri="{FF2B5EF4-FFF2-40B4-BE49-F238E27FC236}">
                <a16:creationId xmlns:a16="http://schemas.microsoft.com/office/drawing/2014/main" id="{7520773C-E087-4FC7-A90E-8421A85140B2}"/>
              </a:ext>
            </a:extLst>
          </p:cNvPr>
          <p:cNvSpPr txBox="1"/>
          <p:nvPr userDrawn="1"/>
        </p:nvSpPr>
        <p:spPr>
          <a:xfrm>
            <a:off x="10398496" y="7220320"/>
            <a:ext cx="360000" cy="360000"/>
          </a:xfrm>
          <a:prstGeom prst="rect">
            <a:avLst/>
          </a:prstGeom>
          <a:noFill/>
        </p:spPr>
        <p:txBody>
          <a:bodyPr wrap="none" lIns="0" tIns="0" rIns="0" bIns="0" rtlCol="0" anchor="b" anchorCtr="0">
            <a:noAutofit/>
          </a:bodyPr>
          <a:lstStyle/>
          <a:p>
            <a:pPr algn="ctr"/>
            <a:fld id="{9C1B02FA-3B43-4965-97B5-C29D405C4738}" type="slidenum">
              <a:rPr kumimoji="1" lang="ja-JP" altLang="en-US" sz="1400" b="0" smtClean="0">
                <a:latin typeface="Arial" panose="020B0604020202020204" pitchFamily="34" charset="0"/>
                <a:ea typeface="メイリオ" panose="020B0604030504040204" pitchFamily="50" charset="-128"/>
                <a:cs typeface="Arial" panose="020B0604020202020204" pitchFamily="34" charset="0"/>
              </a:rPr>
              <a:pPr algn="ctr"/>
              <a:t>‹#›</a:t>
            </a:fld>
            <a:endParaRPr kumimoji="1" lang="ja-JP" altLang="en-US" sz="1800" b="0" dirty="0">
              <a:latin typeface="Arial" panose="020B0604020202020204" pitchFamily="34" charset="0"/>
              <a:ea typeface="メイリオ" panose="020B0604030504040204" pitchFamily="50" charset="-128"/>
              <a:cs typeface="Arial" panose="020B0604020202020204" pitchFamily="34" charset="0"/>
            </a:endParaRPr>
          </a:p>
        </p:txBody>
      </p:sp>
    </p:spTree>
    <p:extLst>
      <p:ext uri="{BB962C8B-B14F-4D97-AF65-F5344CB8AC3E}">
        <p14:creationId xmlns:p14="http://schemas.microsoft.com/office/powerpoint/2010/main" val="347605824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裏表紙_出力用（英語）">
    <p:spTree>
      <p:nvGrpSpPr>
        <p:cNvPr id="1" name=""/>
        <p:cNvGrpSpPr/>
        <p:nvPr/>
      </p:nvGrpSpPr>
      <p:grpSpPr>
        <a:xfrm>
          <a:off x="0" y="0"/>
          <a:ext cx="0" cy="0"/>
          <a:chOff x="0" y="0"/>
          <a:chExt cx="0" cy="0"/>
        </a:xfrm>
      </p:grpSpPr>
      <p:sp>
        <p:nvSpPr>
          <p:cNvPr id="5" name="四角形: 角を丸くする 4">
            <a:extLst>
              <a:ext uri="{FF2B5EF4-FFF2-40B4-BE49-F238E27FC236}">
                <a16:creationId xmlns:a16="http://schemas.microsoft.com/office/drawing/2014/main" id="{E855BE8F-C7AE-468D-9A57-04F6F22E0272}"/>
              </a:ext>
            </a:extLst>
          </p:cNvPr>
          <p:cNvSpPr/>
          <p:nvPr userDrawn="1"/>
        </p:nvSpPr>
        <p:spPr>
          <a:xfrm>
            <a:off x="341906" y="395837"/>
            <a:ext cx="10008000" cy="6768000"/>
          </a:xfrm>
          <a:prstGeom prst="roundRect">
            <a:avLst>
              <a:gd name="adj" fmla="val 1226"/>
            </a:avLst>
          </a:pr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4" name="Picture 2">
            <a:extLst>
              <a:ext uri="{FF2B5EF4-FFF2-40B4-BE49-F238E27FC236}">
                <a16:creationId xmlns:a16="http://schemas.microsoft.com/office/drawing/2014/main" id="{952D7A1C-08EE-4E5D-9666-5A1815B92683}"/>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366825" y="3546582"/>
            <a:ext cx="1938704" cy="6805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626765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内容説明用スライド_タイトルのみ+リード">
    <p:spTree>
      <p:nvGrpSpPr>
        <p:cNvPr id="1" name=""/>
        <p:cNvGrpSpPr/>
        <p:nvPr/>
      </p:nvGrpSpPr>
      <p:grpSpPr>
        <a:xfrm>
          <a:off x="0" y="0"/>
          <a:ext cx="0" cy="0"/>
          <a:chOff x="0" y="0"/>
          <a:chExt cx="0" cy="0"/>
        </a:xfrm>
      </p:grpSpPr>
      <p:grpSp>
        <p:nvGrpSpPr>
          <p:cNvPr id="10" name="グループ化 9">
            <a:extLst>
              <a:ext uri="{FF2B5EF4-FFF2-40B4-BE49-F238E27FC236}">
                <a16:creationId xmlns:a16="http://schemas.microsoft.com/office/drawing/2014/main" id="{415CC879-8893-4ACA-BC53-E5C16947C50D}"/>
              </a:ext>
            </a:extLst>
          </p:cNvPr>
          <p:cNvGrpSpPr/>
          <p:nvPr userDrawn="1"/>
        </p:nvGrpSpPr>
        <p:grpSpPr>
          <a:xfrm>
            <a:off x="213595" y="374534"/>
            <a:ext cx="10177559" cy="792964"/>
            <a:chOff x="213594" y="302433"/>
            <a:chExt cx="10177559" cy="792964"/>
          </a:xfrm>
        </p:grpSpPr>
        <p:pic>
          <p:nvPicPr>
            <p:cNvPr id="11" name="Picture 11" descr="ç°å¢ç">
              <a:extLst>
                <a:ext uri="{FF2B5EF4-FFF2-40B4-BE49-F238E27FC236}">
                  <a16:creationId xmlns:a16="http://schemas.microsoft.com/office/drawing/2014/main" id="{EA847D1A-9CB9-4A27-A318-805446306ABA}"/>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9811212" y="333796"/>
              <a:ext cx="579941" cy="559908"/>
            </a:xfrm>
            <a:prstGeom prst="rect">
              <a:avLst/>
            </a:prstGeom>
            <a:noFill/>
            <a:extLst>
              <a:ext uri="{909E8E84-426E-40DD-AFC4-6F175D3DCCD1}">
                <a14:hiddenFill xmlns:a14="http://schemas.microsoft.com/office/drawing/2010/main">
                  <a:solidFill>
                    <a:srgbClr val="FFFFFF"/>
                  </a:solidFill>
                </a14:hiddenFill>
              </a:ext>
            </a:extLst>
          </p:spPr>
        </p:pic>
        <p:sp>
          <p:nvSpPr>
            <p:cNvPr id="12" name="フリーフォーム: 図形 11">
              <a:extLst>
                <a:ext uri="{FF2B5EF4-FFF2-40B4-BE49-F238E27FC236}">
                  <a16:creationId xmlns:a16="http://schemas.microsoft.com/office/drawing/2014/main" id="{65FC17B1-25BE-4588-AF23-0BACCC17A073}"/>
                </a:ext>
              </a:extLst>
            </p:cNvPr>
            <p:cNvSpPr/>
            <p:nvPr userDrawn="1"/>
          </p:nvSpPr>
          <p:spPr>
            <a:xfrm flipH="1" flipV="1">
              <a:off x="306464" y="390658"/>
              <a:ext cx="9680339" cy="648000"/>
            </a:xfrm>
            <a:custGeom>
              <a:avLst/>
              <a:gdLst>
                <a:gd name="connsiteX0" fmla="*/ 9613274 w 9680339"/>
                <a:gd name="connsiteY0" fmla="*/ 648000 h 648000"/>
                <a:gd name="connsiteX1" fmla="*/ 648000 w 9680339"/>
                <a:gd name="connsiteY1" fmla="*/ 648000 h 648000"/>
                <a:gd name="connsiteX2" fmla="*/ 0 w 9680339"/>
                <a:gd name="connsiteY2" fmla="*/ 0 h 648000"/>
                <a:gd name="connsiteX3" fmla="*/ 8817361 w 9680339"/>
                <a:gd name="connsiteY3" fmla="*/ 0 h 648000"/>
                <a:gd name="connsiteX4" fmla="*/ 9413208 w 9680339"/>
                <a:gd name="connsiteY4" fmla="*/ 0 h 648000"/>
                <a:gd name="connsiteX5" fmla="*/ 9469437 w 9680339"/>
                <a:gd name="connsiteY5" fmla="*/ 0 h 648000"/>
                <a:gd name="connsiteX6" fmla="*/ 9630899 w 9680339"/>
                <a:gd name="connsiteY6" fmla="*/ 162918 h 648000"/>
                <a:gd name="connsiteX7" fmla="*/ 9680339 w 9680339"/>
                <a:gd name="connsiteY7" fmla="*/ 200542 h 648000"/>
                <a:gd name="connsiteX8" fmla="*/ 9680339 w 9680339"/>
                <a:gd name="connsiteY8" fmla="*/ 598300 h 648000"/>
                <a:gd name="connsiteX9" fmla="*/ 9661565 w 9680339"/>
                <a:gd name="connsiteY9" fmla="*/ 632782 h 648000"/>
                <a:gd name="connsiteX10" fmla="*/ 9613274 w 9680339"/>
                <a:gd name="connsiteY10" fmla="*/ 648000 h 64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80339" h="648000">
                  <a:moveTo>
                    <a:pt x="9613274" y="648000"/>
                  </a:moveTo>
                  <a:lnTo>
                    <a:pt x="648000" y="648000"/>
                  </a:lnTo>
                  <a:lnTo>
                    <a:pt x="0" y="0"/>
                  </a:lnTo>
                  <a:lnTo>
                    <a:pt x="8817361" y="0"/>
                  </a:lnTo>
                  <a:lnTo>
                    <a:pt x="9413208" y="0"/>
                  </a:lnTo>
                  <a:lnTo>
                    <a:pt x="9469437" y="0"/>
                  </a:lnTo>
                  <a:lnTo>
                    <a:pt x="9630899" y="162918"/>
                  </a:lnTo>
                  <a:lnTo>
                    <a:pt x="9680339" y="200542"/>
                  </a:lnTo>
                  <a:lnTo>
                    <a:pt x="9680339" y="598300"/>
                  </a:lnTo>
                  <a:lnTo>
                    <a:pt x="9661565" y="632782"/>
                  </a:lnTo>
                  <a:cubicBezTo>
                    <a:pt x="9649206" y="642184"/>
                    <a:pt x="9632133" y="648000"/>
                    <a:pt x="9613274" y="64800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96"/>
            </a:p>
          </p:txBody>
        </p:sp>
        <p:cxnSp>
          <p:nvCxnSpPr>
            <p:cNvPr id="13" name="直線コネクタ 12">
              <a:extLst>
                <a:ext uri="{FF2B5EF4-FFF2-40B4-BE49-F238E27FC236}">
                  <a16:creationId xmlns:a16="http://schemas.microsoft.com/office/drawing/2014/main" id="{4ACDB6E1-0019-4594-BA57-355CD944730E}"/>
                </a:ext>
              </a:extLst>
            </p:cNvPr>
            <p:cNvCxnSpPr>
              <a:cxnSpLocks/>
            </p:cNvCxnSpPr>
            <p:nvPr userDrawn="1"/>
          </p:nvCxnSpPr>
          <p:spPr>
            <a:xfrm>
              <a:off x="9242760" y="302433"/>
              <a:ext cx="792964" cy="7929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直線コネクタ 13">
              <a:extLst>
                <a:ext uri="{FF2B5EF4-FFF2-40B4-BE49-F238E27FC236}">
                  <a16:creationId xmlns:a16="http://schemas.microsoft.com/office/drawing/2014/main" id="{1CFD28A3-FFD3-44EF-BD7B-AA8133ABDF9A}"/>
                </a:ext>
              </a:extLst>
            </p:cNvPr>
            <p:cNvCxnSpPr>
              <a:cxnSpLocks/>
            </p:cNvCxnSpPr>
            <p:nvPr userDrawn="1"/>
          </p:nvCxnSpPr>
          <p:spPr>
            <a:xfrm>
              <a:off x="213594" y="735397"/>
              <a:ext cx="360000" cy="360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 name="タイトル 97">
            <a:extLst>
              <a:ext uri="{FF2B5EF4-FFF2-40B4-BE49-F238E27FC236}">
                <a16:creationId xmlns:a16="http://schemas.microsoft.com/office/drawing/2014/main" id="{B78F4E89-BF6F-4E09-A944-EE472855512C}"/>
              </a:ext>
            </a:extLst>
          </p:cNvPr>
          <p:cNvSpPr>
            <a:spLocks noGrp="1"/>
          </p:cNvSpPr>
          <p:nvPr>
            <p:ph type="title" hasCustomPrompt="1"/>
          </p:nvPr>
        </p:nvSpPr>
        <p:spPr>
          <a:xfrm>
            <a:off x="309998" y="467637"/>
            <a:ext cx="8927999" cy="648000"/>
          </a:xfrm>
          <a:prstGeom prst="rect">
            <a:avLst/>
          </a:prstGeom>
        </p:spPr>
        <p:txBody>
          <a:bodyPr lIns="252000" tIns="36000" rIns="0" bIns="0" anchor="ctr" anchorCtr="0"/>
          <a:lstStyle>
            <a:lvl1pPr>
              <a:defRPr sz="2640" b="1">
                <a:solidFill>
                  <a:schemeClr val="bg1"/>
                </a:solidFill>
                <a:latin typeface="Meiryo UI" panose="020B0604030504040204" pitchFamily="50" charset="-128"/>
                <a:ea typeface="Meiryo UI" panose="020B0604030504040204" pitchFamily="50" charset="-128"/>
              </a:defRPr>
            </a:lvl1pPr>
          </a:lstStyle>
          <a:p>
            <a:r>
              <a:rPr kumimoji="1" lang="ja-JP" altLang="en-US" dirty="0"/>
              <a:t>ページタイトル</a:t>
            </a:r>
          </a:p>
        </p:txBody>
      </p:sp>
      <p:sp>
        <p:nvSpPr>
          <p:cNvPr id="16" name="コンテンツ プレースホルダー 18">
            <a:extLst>
              <a:ext uri="{FF2B5EF4-FFF2-40B4-BE49-F238E27FC236}">
                <a16:creationId xmlns:a16="http://schemas.microsoft.com/office/drawing/2014/main" id="{E5C690C4-34B3-4BE9-8905-112BB7C579C6}"/>
              </a:ext>
            </a:extLst>
          </p:cNvPr>
          <p:cNvSpPr>
            <a:spLocks noGrp="1"/>
          </p:cNvSpPr>
          <p:nvPr>
            <p:ph sz="quarter" idx="16" hasCustomPrompt="1"/>
          </p:nvPr>
        </p:nvSpPr>
        <p:spPr>
          <a:xfrm>
            <a:off x="573595" y="1115638"/>
            <a:ext cx="9396000" cy="864000"/>
          </a:xfrm>
          <a:prstGeom prst="rect">
            <a:avLst/>
          </a:prstGeom>
        </p:spPr>
        <p:txBody>
          <a:bodyPr lIns="0" tIns="144000" rIns="0" bIns="0" anchor="t"/>
          <a:lstStyle>
            <a:lvl1pPr marL="0" marR="0" indent="0" algn="l" defTabSz="861993" rtl="0" eaLnBrk="1" fontAlgn="auto" latinLnBrk="0" hangingPunct="1">
              <a:lnSpc>
                <a:spcPct val="100000"/>
              </a:lnSpc>
              <a:spcBef>
                <a:spcPts val="0"/>
              </a:spcBef>
              <a:spcAft>
                <a:spcPts val="565"/>
              </a:spcAft>
              <a:buClrTx/>
              <a:buSzTx/>
              <a:buFontTx/>
              <a:buNone/>
              <a:tabLst/>
              <a:defRPr sz="1508" b="1">
                <a:solidFill>
                  <a:srgbClr val="009C89"/>
                </a:solidFill>
                <a:latin typeface="Meiryo UI" panose="020B0604030504040204" pitchFamily="50" charset="-128"/>
                <a:ea typeface="Meiryo UI" panose="020B0604030504040204" pitchFamily="50" charset="-128"/>
              </a:defRPr>
            </a:lvl1pPr>
            <a:lvl2pPr marL="430996" indent="0">
              <a:buFontTx/>
              <a:buNone/>
              <a:defRPr/>
            </a:lvl2pPr>
            <a:lvl3pPr marL="861993" indent="0">
              <a:buFontTx/>
              <a:buNone/>
              <a:defRPr/>
            </a:lvl3pPr>
            <a:lvl4pPr marL="1292989" indent="0">
              <a:buFontTx/>
              <a:buNone/>
              <a:defRPr/>
            </a:lvl4pPr>
            <a:lvl5pPr marL="1723986" indent="0">
              <a:buFontTx/>
              <a:buNone/>
              <a:defRPr/>
            </a:lvl5pPr>
          </a:lstStyle>
          <a:p>
            <a:pPr marL="0" marR="0" lvl="0" indent="0" algn="l" defTabSz="861993" rtl="0" eaLnBrk="1" fontAlgn="auto" latinLnBrk="0" hangingPunct="1">
              <a:lnSpc>
                <a:spcPct val="90000"/>
              </a:lnSpc>
              <a:spcBef>
                <a:spcPts val="942"/>
              </a:spcBef>
              <a:spcAft>
                <a:spcPts val="0"/>
              </a:spcAft>
              <a:buClrTx/>
              <a:buSzTx/>
              <a:buFontTx/>
              <a:buNone/>
              <a:tabLst/>
              <a:defRPr/>
            </a:pPr>
            <a:r>
              <a:rPr kumimoji="1" lang="ja-JP" altLang="en-US" dirty="0"/>
              <a:t>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a:t>
            </a:r>
          </a:p>
        </p:txBody>
      </p:sp>
      <p:sp>
        <p:nvSpPr>
          <p:cNvPr id="21" name="テキスト ボックス 20">
            <a:extLst>
              <a:ext uri="{FF2B5EF4-FFF2-40B4-BE49-F238E27FC236}">
                <a16:creationId xmlns:a16="http://schemas.microsoft.com/office/drawing/2014/main" id="{7520773C-E087-4FC7-A90E-8421A85140B2}"/>
              </a:ext>
            </a:extLst>
          </p:cNvPr>
          <p:cNvSpPr txBox="1"/>
          <p:nvPr userDrawn="1"/>
        </p:nvSpPr>
        <p:spPr>
          <a:xfrm>
            <a:off x="10398496" y="7220320"/>
            <a:ext cx="360000" cy="360000"/>
          </a:xfrm>
          <a:prstGeom prst="rect">
            <a:avLst/>
          </a:prstGeom>
          <a:noFill/>
        </p:spPr>
        <p:txBody>
          <a:bodyPr wrap="none" lIns="0" tIns="0" rIns="0" bIns="0" rtlCol="0" anchor="b" anchorCtr="0">
            <a:noAutofit/>
          </a:bodyPr>
          <a:lstStyle/>
          <a:p>
            <a:pPr algn="ctr"/>
            <a:fld id="{9C1B02FA-3B43-4965-97B5-C29D405C4738}" type="slidenum">
              <a:rPr kumimoji="1" lang="ja-JP" altLang="en-US" sz="1400" b="0" smtClean="0">
                <a:latin typeface="Arial" panose="020B0604020202020204" pitchFamily="34" charset="0"/>
                <a:ea typeface="メイリオ" panose="020B0604030504040204" pitchFamily="50" charset="-128"/>
                <a:cs typeface="Arial" panose="020B0604020202020204" pitchFamily="34" charset="0"/>
              </a:rPr>
              <a:pPr algn="ctr"/>
              <a:t>‹#›</a:t>
            </a:fld>
            <a:endParaRPr kumimoji="1" lang="ja-JP" altLang="en-US" sz="1800" b="0" dirty="0">
              <a:latin typeface="Arial" panose="020B0604020202020204" pitchFamily="34" charset="0"/>
              <a:ea typeface="メイリオ" panose="020B0604030504040204" pitchFamily="50" charset="-128"/>
              <a:cs typeface="Arial" panose="020B0604020202020204" pitchFamily="34" charset="0"/>
            </a:endParaRPr>
          </a:p>
        </p:txBody>
      </p:sp>
    </p:spTree>
    <p:extLst>
      <p:ext uri="{BB962C8B-B14F-4D97-AF65-F5344CB8AC3E}">
        <p14:creationId xmlns:p14="http://schemas.microsoft.com/office/powerpoint/2010/main" val="389810176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中扉スライド">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1CD5E3C-85B4-6A4F-AFFF-3B7429A123A9}"/>
              </a:ext>
            </a:extLst>
          </p:cNvPr>
          <p:cNvSpPr>
            <a:spLocks noGrp="1"/>
          </p:cNvSpPr>
          <p:nvPr>
            <p:ph type="title" hasCustomPrompt="1"/>
          </p:nvPr>
        </p:nvSpPr>
        <p:spPr>
          <a:xfrm>
            <a:off x="1026605" y="2991836"/>
            <a:ext cx="8638604" cy="1718878"/>
          </a:xfrm>
          <a:prstGeom prst="rect">
            <a:avLst/>
          </a:prstGeom>
        </p:spPr>
        <p:txBody>
          <a:bodyPr lIns="0" tIns="72000" rIns="0" bIns="0" anchor="ctr">
            <a:normAutofit/>
          </a:bodyPr>
          <a:lstStyle>
            <a:lvl1pPr algn="ctr">
              <a:defRPr sz="3299" b="1" i="0">
                <a:solidFill>
                  <a:schemeClr val="accent3"/>
                </a:solidFill>
                <a:latin typeface="Meiryo UI" panose="020B0604030504040204" pitchFamily="50" charset="-128"/>
                <a:ea typeface="Meiryo UI" panose="020B0604030504040204" pitchFamily="50" charset="-128"/>
              </a:defRPr>
            </a:lvl1pPr>
          </a:lstStyle>
          <a:p>
            <a:r>
              <a:rPr kumimoji="1" lang="ja-JP" altLang="en-US" dirty="0"/>
              <a:t>中扉タイトル</a:t>
            </a:r>
          </a:p>
        </p:txBody>
      </p:sp>
      <p:grpSp>
        <p:nvGrpSpPr>
          <p:cNvPr id="4" name="グループ化 3">
            <a:extLst>
              <a:ext uri="{FF2B5EF4-FFF2-40B4-BE49-F238E27FC236}">
                <a16:creationId xmlns:a16="http://schemas.microsoft.com/office/drawing/2014/main" id="{5B3F8DFA-CDA8-40BD-ACED-6F9E81700004}"/>
              </a:ext>
            </a:extLst>
          </p:cNvPr>
          <p:cNvGrpSpPr/>
          <p:nvPr userDrawn="1"/>
        </p:nvGrpSpPr>
        <p:grpSpPr>
          <a:xfrm>
            <a:off x="1034511" y="2991837"/>
            <a:ext cx="8622792" cy="1718876"/>
            <a:chOff x="1042416" y="2697480"/>
            <a:chExt cx="8622792" cy="1007999"/>
          </a:xfrm>
        </p:grpSpPr>
        <p:cxnSp>
          <p:nvCxnSpPr>
            <p:cNvPr id="8" name="直線コネクタ 7">
              <a:extLst>
                <a:ext uri="{FF2B5EF4-FFF2-40B4-BE49-F238E27FC236}">
                  <a16:creationId xmlns:a16="http://schemas.microsoft.com/office/drawing/2014/main" id="{22FE3A98-7A51-254B-8BF3-98D8E4E8D0D6}"/>
                </a:ext>
              </a:extLst>
            </p:cNvPr>
            <p:cNvCxnSpPr/>
            <p:nvPr userDrawn="1"/>
          </p:nvCxnSpPr>
          <p:spPr>
            <a:xfrm>
              <a:off x="1042416" y="2697480"/>
              <a:ext cx="8622792" cy="0"/>
            </a:xfrm>
            <a:prstGeom prst="line">
              <a:avLst/>
            </a:prstGeom>
            <a:ln w="28575">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9" name="直線コネクタ 8">
              <a:extLst>
                <a:ext uri="{FF2B5EF4-FFF2-40B4-BE49-F238E27FC236}">
                  <a16:creationId xmlns:a16="http://schemas.microsoft.com/office/drawing/2014/main" id="{683E4E2F-4AE0-434C-AD84-E77E2754AB85}"/>
                </a:ext>
              </a:extLst>
            </p:cNvPr>
            <p:cNvCxnSpPr/>
            <p:nvPr userDrawn="1"/>
          </p:nvCxnSpPr>
          <p:spPr>
            <a:xfrm>
              <a:off x="1042416" y="3705479"/>
              <a:ext cx="8622792" cy="0"/>
            </a:xfrm>
            <a:prstGeom prst="line">
              <a:avLst/>
            </a:prstGeom>
            <a:ln w="28575">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1" name="四角形: 角を丸くする 10">
            <a:extLst>
              <a:ext uri="{FF2B5EF4-FFF2-40B4-BE49-F238E27FC236}">
                <a16:creationId xmlns:a16="http://schemas.microsoft.com/office/drawing/2014/main" id="{67BE81CF-5D70-4778-BB4F-32B6CC1900FF}"/>
              </a:ext>
            </a:extLst>
          </p:cNvPr>
          <p:cNvSpPr/>
          <p:nvPr userDrawn="1"/>
        </p:nvSpPr>
        <p:spPr>
          <a:xfrm>
            <a:off x="300660" y="395837"/>
            <a:ext cx="10090493" cy="6773180"/>
          </a:xfrm>
          <a:prstGeom prst="roundRect">
            <a:avLst>
              <a:gd name="adj" fmla="val 1226"/>
            </a:avLst>
          </a:prstGeom>
          <a:noFill/>
          <a:ln w="127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96"/>
          </a:p>
        </p:txBody>
      </p:sp>
    </p:spTree>
    <p:extLst>
      <p:ext uri="{BB962C8B-B14F-4D97-AF65-F5344CB8AC3E}">
        <p14:creationId xmlns:p14="http://schemas.microsoft.com/office/powerpoint/2010/main" val="1222421692"/>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裏表紙_出力用">
    <p:spTree>
      <p:nvGrpSpPr>
        <p:cNvPr id="1" name=""/>
        <p:cNvGrpSpPr/>
        <p:nvPr/>
      </p:nvGrpSpPr>
      <p:grpSpPr>
        <a:xfrm>
          <a:off x="0" y="0"/>
          <a:ext cx="0" cy="0"/>
          <a:chOff x="0" y="0"/>
          <a:chExt cx="0" cy="0"/>
        </a:xfrm>
      </p:grpSpPr>
      <p:pic>
        <p:nvPicPr>
          <p:cNvPr id="3" name="Picture 11" descr="ç°å¢ç">
            <a:extLst>
              <a:ext uri="{FF2B5EF4-FFF2-40B4-BE49-F238E27FC236}">
                <a16:creationId xmlns:a16="http://schemas.microsoft.com/office/drawing/2014/main" id="{CD100471-1EDD-4161-8484-6C512DF6789E}"/>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645610" y="3169566"/>
            <a:ext cx="1400594" cy="1434550"/>
          </a:xfrm>
          <a:prstGeom prst="rect">
            <a:avLst/>
          </a:prstGeom>
          <a:noFill/>
          <a:extLst>
            <a:ext uri="{909E8E84-426E-40DD-AFC4-6F175D3DCCD1}">
              <a14:hiddenFill xmlns:a14="http://schemas.microsoft.com/office/drawing/2010/main">
                <a:solidFill>
                  <a:srgbClr val="FFFFFF"/>
                </a:solidFill>
              </a14:hiddenFill>
            </a:ext>
          </a:extLst>
        </p:spPr>
      </p:pic>
      <p:sp>
        <p:nvSpPr>
          <p:cNvPr id="5" name="四角形: 角を丸くする 4">
            <a:extLst>
              <a:ext uri="{FF2B5EF4-FFF2-40B4-BE49-F238E27FC236}">
                <a16:creationId xmlns:a16="http://schemas.microsoft.com/office/drawing/2014/main" id="{E855BE8F-C7AE-468D-9A57-04F6F22E0272}"/>
              </a:ext>
            </a:extLst>
          </p:cNvPr>
          <p:cNvSpPr/>
          <p:nvPr userDrawn="1"/>
        </p:nvSpPr>
        <p:spPr>
          <a:xfrm>
            <a:off x="341907" y="395838"/>
            <a:ext cx="10008000" cy="6768000"/>
          </a:xfrm>
          <a:prstGeom prst="roundRect">
            <a:avLst>
              <a:gd name="adj" fmla="val 1226"/>
            </a:avLst>
          </a:pr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96"/>
          </a:p>
        </p:txBody>
      </p:sp>
    </p:spTree>
    <p:extLst>
      <p:ext uri="{BB962C8B-B14F-4D97-AF65-F5344CB8AC3E}">
        <p14:creationId xmlns:p14="http://schemas.microsoft.com/office/powerpoint/2010/main" val="321183689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_内容説明用スライド_タイトルのみ+リード">
    <p:spTree>
      <p:nvGrpSpPr>
        <p:cNvPr id="1" name=""/>
        <p:cNvGrpSpPr/>
        <p:nvPr/>
      </p:nvGrpSpPr>
      <p:grpSpPr>
        <a:xfrm>
          <a:off x="0" y="0"/>
          <a:ext cx="0" cy="0"/>
          <a:chOff x="0" y="0"/>
          <a:chExt cx="0" cy="0"/>
        </a:xfrm>
      </p:grpSpPr>
      <p:pic>
        <p:nvPicPr>
          <p:cNvPr id="7" name="Picture 11" descr="ç°å¢ç">
            <a:extLst>
              <a:ext uri="{FF2B5EF4-FFF2-40B4-BE49-F238E27FC236}">
                <a16:creationId xmlns:a16="http://schemas.microsoft.com/office/drawing/2014/main" id="{A36EA33E-F10C-8847-BD79-6A62721F9997}"/>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9657433" y="301967"/>
            <a:ext cx="578758" cy="592789"/>
          </a:xfrm>
          <a:prstGeom prst="rect">
            <a:avLst/>
          </a:prstGeom>
          <a:noFill/>
          <a:extLst>
            <a:ext uri="{909E8E84-426E-40DD-AFC4-6F175D3DCCD1}">
              <a14:hiddenFill xmlns:a14="http://schemas.microsoft.com/office/drawing/2010/main">
                <a:solidFill>
                  <a:srgbClr val="FFFFFF"/>
                </a:solidFill>
              </a14:hiddenFill>
            </a:ext>
          </a:extLst>
        </p:spPr>
      </p:pic>
      <p:pic>
        <p:nvPicPr>
          <p:cNvPr id="4" name="グラフィックス 3">
            <a:extLst>
              <a:ext uri="{FF2B5EF4-FFF2-40B4-BE49-F238E27FC236}">
                <a16:creationId xmlns:a16="http://schemas.microsoft.com/office/drawing/2014/main" id="{DFC3FEA0-0269-A340-8AC0-2EE9382B6D7F}"/>
              </a:ext>
            </a:extLst>
          </p:cNvPr>
          <p:cNvPicPr>
            <a:picLocks noChangeAspect="1"/>
          </p:cNvPicPr>
          <p:nvPr userDrawn="1"/>
        </p:nvPicPr>
        <p:blipFill>
          <a:blip r:embed="rId3">
            <a:extLst>
              <a:ext uri="{96DAC541-7B7A-43D3-8B79-37D633B846F1}">
                <asvg:svgBlip xmlns:asvg="http://schemas.microsoft.com/office/drawing/2016/SVG/main" xmlns="" r:embed="rId4"/>
              </a:ext>
            </a:extLst>
          </a:blip>
          <a:stretch>
            <a:fillRect/>
          </a:stretch>
        </p:blipFill>
        <p:spPr>
          <a:xfrm>
            <a:off x="349980" y="390419"/>
            <a:ext cx="9404184" cy="508461"/>
          </a:xfrm>
          <a:prstGeom prst="rect">
            <a:avLst/>
          </a:prstGeom>
        </p:spPr>
      </p:pic>
      <p:sp>
        <p:nvSpPr>
          <p:cNvPr id="10" name="コンテンツ プレースホルダー 13">
            <a:extLst>
              <a:ext uri="{FF2B5EF4-FFF2-40B4-BE49-F238E27FC236}">
                <a16:creationId xmlns:a16="http://schemas.microsoft.com/office/drawing/2014/main" id="{89977F20-F4BF-4D81-9971-71C821CD53EF}"/>
              </a:ext>
            </a:extLst>
          </p:cNvPr>
          <p:cNvSpPr>
            <a:spLocks noGrp="1"/>
          </p:cNvSpPr>
          <p:nvPr>
            <p:ph sz="quarter" idx="11" hasCustomPrompt="1"/>
          </p:nvPr>
        </p:nvSpPr>
        <p:spPr bwMode="white">
          <a:xfrm>
            <a:off x="349981" y="390418"/>
            <a:ext cx="7712791" cy="504337"/>
          </a:xfrm>
          <a:prstGeom prst="rect">
            <a:avLst/>
          </a:prstGeom>
        </p:spPr>
        <p:txBody>
          <a:bodyPr lIns="252000" tIns="36000" rIns="0" bIns="0" anchor="ctr">
            <a:normAutofit/>
          </a:bodyPr>
          <a:lstStyle>
            <a:lvl1pPr marL="0" indent="0">
              <a:buNone/>
              <a:defRPr sz="2073" b="1" i="0">
                <a:solidFill>
                  <a:schemeClr val="bg1"/>
                </a:solidFill>
                <a:latin typeface="Meiryo UI" panose="020B0604030504040204" pitchFamily="50" charset="-128"/>
                <a:ea typeface="Meiryo UI" panose="020B0604030504040204" pitchFamily="50" charset="-128"/>
              </a:defRPr>
            </a:lvl1pPr>
          </a:lstStyle>
          <a:p>
            <a:r>
              <a:rPr kumimoji="1" lang="ja-JP" altLang="en-US" dirty="0"/>
              <a:t>タイトルタイトル</a:t>
            </a:r>
          </a:p>
        </p:txBody>
      </p:sp>
      <p:sp>
        <p:nvSpPr>
          <p:cNvPr id="11" name="コンテンツ プレースホルダー 18">
            <a:extLst>
              <a:ext uri="{FF2B5EF4-FFF2-40B4-BE49-F238E27FC236}">
                <a16:creationId xmlns:a16="http://schemas.microsoft.com/office/drawing/2014/main" id="{D6CEC8E5-ABD9-4156-8E4A-955E63649379}"/>
              </a:ext>
            </a:extLst>
          </p:cNvPr>
          <p:cNvSpPr>
            <a:spLocks noGrp="1"/>
          </p:cNvSpPr>
          <p:nvPr>
            <p:ph sz="quarter" idx="16" hasCustomPrompt="1"/>
          </p:nvPr>
        </p:nvSpPr>
        <p:spPr>
          <a:xfrm>
            <a:off x="593725" y="908181"/>
            <a:ext cx="8679815" cy="650276"/>
          </a:xfrm>
          <a:prstGeom prst="rect">
            <a:avLst/>
          </a:prstGeom>
        </p:spPr>
        <p:txBody>
          <a:bodyPr lIns="0" tIns="108000" rIns="0" bIns="0" anchor="t"/>
          <a:lstStyle>
            <a:lvl1pPr marL="0" marR="0" indent="0" algn="l" defTabSz="861993" rtl="0" eaLnBrk="1" fontAlgn="auto" latinLnBrk="0" hangingPunct="1">
              <a:lnSpc>
                <a:spcPct val="100000"/>
              </a:lnSpc>
              <a:spcBef>
                <a:spcPts val="0"/>
              </a:spcBef>
              <a:spcAft>
                <a:spcPts val="0"/>
              </a:spcAft>
              <a:buClrTx/>
              <a:buSzTx/>
              <a:buFontTx/>
              <a:buNone/>
              <a:tabLst/>
              <a:defRPr sz="1131" b="1">
                <a:solidFill>
                  <a:srgbClr val="009C89"/>
                </a:solidFill>
                <a:latin typeface="Meiryo UI" panose="020B0604030504040204" pitchFamily="50" charset="-128"/>
                <a:ea typeface="Meiryo UI" panose="020B0604030504040204" pitchFamily="50" charset="-128"/>
              </a:defRPr>
            </a:lvl1pPr>
            <a:lvl2pPr marL="430996" indent="0">
              <a:buFontTx/>
              <a:buNone/>
              <a:defRPr/>
            </a:lvl2pPr>
            <a:lvl3pPr marL="861993" indent="0">
              <a:buFontTx/>
              <a:buNone/>
              <a:defRPr/>
            </a:lvl3pPr>
            <a:lvl4pPr marL="1292989" indent="0">
              <a:buFontTx/>
              <a:buNone/>
              <a:defRPr/>
            </a:lvl4pPr>
            <a:lvl5pPr marL="1723986" indent="0">
              <a:buFontTx/>
              <a:buNone/>
              <a:defRPr/>
            </a:lvl5pPr>
          </a:lstStyle>
          <a:p>
            <a:pPr marL="0" marR="0" lvl="0" indent="0" algn="l" defTabSz="861993" rtl="0" eaLnBrk="1" fontAlgn="auto" latinLnBrk="0" hangingPunct="1">
              <a:lnSpc>
                <a:spcPct val="90000"/>
              </a:lnSpc>
              <a:spcBef>
                <a:spcPts val="942"/>
              </a:spcBef>
              <a:spcAft>
                <a:spcPts val="0"/>
              </a:spcAft>
              <a:buClrTx/>
              <a:buSzTx/>
              <a:buFontTx/>
              <a:buNone/>
              <a:tabLst/>
              <a:defRPr/>
            </a:pPr>
            <a:r>
              <a:rPr kumimoji="1" lang="ja-JP" altLang="en-US" dirty="0"/>
              <a:t>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リード</a:t>
            </a:r>
          </a:p>
        </p:txBody>
      </p:sp>
      <p:cxnSp>
        <p:nvCxnSpPr>
          <p:cNvPr id="5" name="直線コネクタ 4">
            <a:extLst>
              <a:ext uri="{FF2B5EF4-FFF2-40B4-BE49-F238E27FC236}">
                <a16:creationId xmlns:a16="http://schemas.microsoft.com/office/drawing/2014/main" id="{EBCF4434-9025-3445-AC58-7DECDD0D5A3D}"/>
              </a:ext>
            </a:extLst>
          </p:cNvPr>
          <p:cNvCxnSpPr>
            <a:cxnSpLocks/>
          </p:cNvCxnSpPr>
          <p:nvPr userDrawn="1"/>
        </p:nvCxnSpPr>
        <p:spPr>
          <a:xfrm>
            <a:off x="269829" y="586521"/>
            <a:ext cx="387743" cy="38871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9F081F0C-555C-6443-8F74-0430630E7B15}"/>
              </a:ext>
            </a:extLst>
          </p:cNvPr>
          <p:cNvCxnSpPr>
            <a:cxnSpLocks/>
          </p:cNvCxnSpPr>
          <p:nvPr userDrawn="1"/>
        </p:nvCxnSpPr>
        <p:spPr>
          <a:xfrm>
            <a:off x="9150055" y="289257"/>
            <a:ext cx="684262" cy="6876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テキスト ボックス 15">
            <a:extLst>
              <a:ext uri="{FF2B5EF4-FFF2-40B4-BE49-F238E27FC236}">
                <a16:creationId xmlns:a16="http://schemas.microsoft.com/office/drawing/2014/main" id="{7520773C-E087-4FC7-A90E-8421A85140B2}"/>
              </a:ext>
            </a:extLst>
          </p:cNvPr>
          <p:cNvSpPr txBox="1"/>
          <p:nvPr userDrawn="1"/>
        </p:nvSpPr>
        <p:spPr>
          <a:xfrm>
            <a:off x="10398496" y="7220320"/>
            <a:ext cx="360000" cy="360000"/>
          </a:xfrm>
          <a:prstGeom prst="rect">
            <a:avLst/>
          </a:prstGeom>
          <a:noFill/>
        </p:spPr>
        <p:txBody>
          <a:bodyPr wrap="none" lIns="0" tIns="0" rIns="0" bIns="0" rtlCol="0" anchor="b" anchorCtr="0">
            <a:noAutofit/>
          </a:bodyPr>
          <a:lstStyle/>
          <a:p>
            <a:pPr algn="ctr"/>
            <a:fld id="{9C1B02FA-3B43-4965-97B5-C29D405C4738}" type="slidenum">
              <a:rPr kumimoji="1" lang="ja-JP" altLang="en-US" sz="1400" b="0" smtClean="0">
                <a:latin typeface="Arial" panose="020B0604020202020204" pitchFamily="34" charset="0"/>
                <a:ea typeface="メイリオ" panose="020B0604030504040204" pitchFamily="50" charset="-128"/>
                <a:cs typeface="Arial" panose="020B0604020202020204" pitchFamily="34" charset="0"/>
              </a:rPr>
              <a:pPr algn="ctr"/>
              <a:t>‹#›</a:t>
            </a:fld>
            <a:endParaRPr kumimoji="1" lang="ja-JP" altLang="en-US" sz="1800" b="0" dirty="0">
              <a:latin typeface="Arial" panose="020B0604020202020204" pitchFamily="34" charset="0"/>
              <a:ea typeface="メイリオ" panose="020B0604030504040204" pitchFamily="50" charset="-128"/>
              <a:cs typeface="Arial" panose="020B0604020202020204" pitchFamily="34" charset="0"/>
            </a:endParaRPr>
          </a:p>
        </p:txBody>
      </p:sp>
    </p:spTree>
    <p:extLst>
      <p:ext uri="{BB962C8B-B14F-4D97-AF65-F5344CB8AC3E}">
        <p14:creationId xmlns:p14="http://schemas.microsoft.com/office/powerpoint/2010/main" val="27770246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目次用スライド">
    <p:spTree>
      <p:nvGrpSpPr>
        <p:cNvPr id="1" name=""/>
        <p:cNvGrpSpPr/>
        <p:nvPr/>
      </p:nvGrpSpPr>
      <p:grpSpPr>
        <a:xfrm>
          <a:off x="0" y="0"/>
          <a:ext cx="0" cy="0"/>
          <a:chOff x="0" y="0"/>
          <a:chExt cx="0" cy="0"/>
        </a:xfrm>
      </p:grpSpPr>
      <p:pic>
        <p:nvPicPr>
          <p:cNvPr id="7" name="Picture 11" descr="ç°å¢ç">
            <a:extLst>
              <a:ext uri="{FF2B5EF4-FFF2-40B4-BE49-F238E27FC236}">
                <a16:creationId xmlns:a16="http://schemas.microsoft.com/office/drawing/2014/main" id="{A36EA33E-F10C-8847-BD79-6A62721F9997}"/>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9882410" y="21317"/>
            <a:ext cx="643833" cy="659442"/>
          </a:xfrm>
          <a:prstGeom prst="rect">
            <a:avLst/>
          </a:prstGeom>
          <a:noFill/>
          <a:extLst>
            <a:ext uri="{909E8E84-426E-40DD-AFC4-6F175D3DCCD1}">
              <a14:hiddenFill xmlns:a14="http://schemas.microsoft.com/office/drawing/2010/main">
                <a:solidFill>
                  <a:srgbClr val="FFFFFF"/>
                </a:solidFill>
              </a14:hiddenFill>
            </a:ext>
          </a:extLst>
        </p:spPr>
      </p:pic>
      <p:pic>
        <p:nvPicPr>
          <p:cNvPr id="4" name="グラフィックス 3">
            <a:extLst>
              <a:ext uri="{FF2B5EF4-FFF2-40B4-BE49-F238E27FC236}">
                <a16:creationId xmlns:a16="http://schemas.microsoft.com/office/drawing/2014/main" id="{DFC3FEA0-0269-A340-8AC0-2EE9382B6D7F}"/>
              </a:ext>
            </a:extLst>
          </p:cNvPr>
          <p:cNvPicPr>
            <a:picLocks noChangeAspect="1"/>
          </p:cNvPicPr>
          <p:nvPr userDrawn="1"/>
        </p:nvPicPr>
        <p:blipFill>
          <a:blip r:embed="rId3">
            <a:extLst>
              <a:ext uri="{96DAC541-7B7A-43D3-8B79-37D633B846F1}">
                <asvg:svgBlip xmlns:asvg="http://schemas.microsoft.com/office/drawing/2016/SVG/main" xmlns="" r:embed="rId4"/>
              </a:ext>
            </a:extLst>
          </a:blip>
          <a:stretch>
            <a:fillRect/>
          </a:stretch>
        </p:blipFill>
        <p:spPr>
          <a:xfrm>
            <a:off x="313491" y="104872"/>
            <a:ext cx="9576000" cy="471030"/>
          </a:xfrm>
          <a:prstGeom prst="rect">
            <a:avLst/>
          </a:prstGeom>
          <a:solidFill>
            <a:schemeClr val="bg1"/>
          </a:solidFill>
        </p:spPr>
      </p:pic>
      <p:cxnSp>
        <p:nvCxnSpPr>
          <p:cNvPr id="5" name="直線コネクタ 4">
            <a:extLst>
              <a:ext uri="{FF2B5EF4-FFF2-40B4-BE49-F238E27FC236}">
                <a16:creationId xmlns:a16="http://schemas.microsoft.com/office/drawing/2014/main" id="{EBCF4434-9025-3445-AC58-7DECDD0D5A3D}"/>
              </a:ext>
            </a:extLst>
          </p:cNvPr>
          <p:cNvCxnSpPr>
            <a:cxnSpLocks/>
          </p:cNvCxnSpPr>
          <p:nvPr userDrawn="1"/>
        </p:nvCxnSpPr>
        <p:spPr>
          <a:xfrm>
            <a:off x="233339" y="286537"/>
            <a:ext cx="387743" cy="360101"/>
          </a:xfrm>
          <a:prstGeom prst="line">
            <a:avLst/>
          </a:prstGeom>
          <a:ln w="127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9F081F0C-555C-6443-8F74-0430630E7B15}"/>
              </a:ext>
            </a:extLst>
          </p:cNvPr>
          <p:cNvCxnSpPr>
            <a:cxnSpLocks/>
          </p:cNvCxnSpPr>
          <p:nvPr userDrawn="1"/>
        </p:nvCxnSpPr>
        <p:spPr>
          <a:xfrm>
            <a:off x="9285380" y="11158"/>
            <a:ext cx="684262" cy="636981"/>
          </a:xfrm>
          <a:prstGeom prst="line">
            <a:avLst/>
          </a:prstGeom>
          <a:ln w="127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7993873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2_通常">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53FE00A-A374-4293-8C01-F22FC8857B61}"/>
              </a:ext>
            </a:extLst>
          </p:cNvPr>
          <p:cNvSpPr>
            <a:spLocks noGrp="1"/>
          </p:cNvSpPr>
          <p:nvPr userDrawn="1">
            <p:ph type="title" hasCustomPrompt="1"/>
          </p:nvPr>
        </p:nvSpPr>
        <p:spPr bwMode="white">
          <a:xfrm>
            <a:off x="161926" y="284266"/>
            <a:ext cx="9722739" cy="648000"/>
          </a:xfrm>
          <a:prstGeom prst="rect">
            <a:avLst/>
          </a:prstGeom>
        </p:spPr>
        <p:txBody>
          <a:bodyPr lIns="252000" tIns="36000" rIns="0" bIns="0" anchor="ctr" anchorCtr="0"/>
          <a:lstStyle>
            <a:lvl1pPr algn="l">
              <a:defRPr sz="2489" b="1">
                <a:solidFill>
                  <a:schemeClr val="bg1"/>
                </a:solidFill>
                <a:latin typeface="Meiryo UI" panose="020B0604030504040204" pitchFamily="50" charset="-128"/>
                <a:ea typeface="Meiryo UI" panose="020B0604030504040204" pitchFamily="50" charset="-128"/>
              </a:defRPr>
            </a:lvl1pPr>
          </a:lstStyle>
          <a:p>
            <a:r>
              <a:rPr kumimoji="1" lang="ja-JP" altLang="en-US" dirty="0"/>
              <a:t>ページタイトル</a:t>
            </a:r>
          </a:p>
        </p:txBody>
      </p:sp>
      <p:sp>
        <p:nvSpPr>
          <p:cNvPr id="28" name="コンテンツ プレースホルダー 3">
            <a:extLst>
              <a:ext uri="{FF2B5EF4-FFF2-40B4-BE49-F238E27FC236}">
                <a16:creationId xmlns:a16="http://schemas.microsoft.com/office/drawing/2014/main" id="{217043BF-6B11-4540-B78A-D1AECDE4B04F}"/>
              </a:ext>
            </a:extLst>
          </p:cNvPr>
          <p:cNvSpPr>
            <a:spLocks noGrp="1"/>
          </p:cNvSpPr>
          <p:nvPr userDrawn="1">
            <p:ph sz="quarter" idx="12" hasCustomPrompt="1"/>
          </p:nvPr>
        </p:nvSpPr>
        <p:spPr>
          <a:xfrm>
            <a:off x="161927" y="1110922"/>
            <a:ext cx="10367964" cy="600637"/>
          </a:xfrm>
          <a:prstGeom prst="rect">
            <a:avLst/>
          </a:prstGeom>
          <a:ln w="19050">
            <a:solidFill>
              <a:schemeClr val="tx2"/>
            </a:solidFill>
          </a:ln>
        </p:spPr>
        <p:txBody>
          <a:bodyPr wrap="square" lIns="180000" tIns="180000" rIns="180000" bIns="144000" anchor="t" anchorCtr="0">
            <a:spAutoFit/>
          </a:bodyPr>
          <a:lstStyle>
            <a:lvl1pPr marL="253934" indent="-253934" algn="l">
              <a:lnSpc>
                <a:spcPct val="100000"/>
              </a:lnSpc>
              <a:spcBef>
                <a:spcPts val="532"/>
              </a:spcBef>
              <a:spcAft>
                <a:spcPts val="0"/>
              </a:spcAft>
              <a:buFont typeface="Wingdings" panose="05000000000000000000" pitchFamily="2" charset="2"/>
              <a:buChar char="n"/>
              <a:defRPr sz="1777" b="0">
                <a:solidFill>
                  <a:schemeClr val="tx1"/>
                </a:solidFill>
                <a:latin typeface="Meiryo UI" panose="020B0604030504040204" pitchFamily="50" charset="-128"/>
                <a:ea typeface="Meiryo UI" panose="020B0604030504040204" pitchFamily="50" charset="-128"/>
              </a:defRPr>
            </a:lvl1pPr>
          </a:lstStyle>
          <a:p>
            <a:pPr lvl="0"/>
            <a:r>
              <a:rPr kumimoji="1" lang="ja-JP" altLang="en-US" dirty="0"/>
              <a:t>リードリードリードリードリードリードリードリードリードリードリードリードリードリードリードリードリードリード</a:t>
            </a:r>
          </a:p>
        </p:txBody>
      </p:sp>
      <p:pic>
        <p:nvPicPr>
          <p:cNvPr id="5" name="Picture 11" descr="ç°å¢ç">
            <a:extLst>
              <a:ext uri="{FF2B5EF4-FFF2-40B4-BE49-F238E27FC236}">
                <a16:creationId xmlns:a16="http://schemas.microsoft.com/office/drawing/2014/main" id="{A36EA33E-F10C-8847-BD79-6A62721F9997}"/>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9657433" y="153283"/>
            <a:ext cx="578758" cy="592789"/>
          </a:xfrm>
          <a:prstGeom prst="rect">
            <a:avLst/>
          </a:prstGeom>
          <a:noFill/>
          <a:extLst>
            <a:ext uri="{909E8E84-426E-40DD-AFC4-6F175D3DCCD1}">
              <a14:hiddenFill xmlns:a14="http://schemas.microsoft.com/office/drawing/2010/main">
                <a:solidFill>
                  <a:srgbClr val="FFFFFF"/>
                </a:solidFill>
              </a14:hiddenFill>
            </a:ext>
          </a:extLst>
        </p:spPr>
      </p:pic>
      <p:pic>
        <p:nvPicPr>
          <p:cNvPr id="6" name="グラフィックス 3">
            <a:extLst>
              <a:ext uri="{FF2B5EF4-FFF2-40B4-BE49-F238E27FC236}">
                <a16:creationId xmlns:a16="http://schemas.microsoft.com/office/drawing/2014/main" id="{DFC3FEA0-0269-A340-8AC0-2EE9382B6D7F}"/>
              </a:ext>
            </a:extLst>
          </p:cNvPr>
          <p:cNvPicPr>
            <a:picLocks noChangeAspect="1"/>
          </p:cNvPicPr>
          <p:nvPr userDrawn="1"/>
        </p:nvPicPr>
        <p:blipFill>
          <a:blip r:embed="rId3">
            <a:extLst>
              <a:ext uri="{96DAC541-7B7A-43D3-8B79-37D633B846F1}">
                <asvg:svgBlip xmlns="" xmlns:asvg="http://schemas.microsoft.com/office/drawing/2016/SVG/main" r:embed="rId4"/>
              </a:ext>
            </a:extLst>
          </a:blip>
          <a:stretch>
            <a:fillRect/>
          </a:stretch>
        </p:blipFill>
        <p:spPr>
          <a:xfrm>
            <a:off x="349980" y="241735"/>
            <a:ext cx="9404184" cy="508461"/>
          </a:xfrm>
          <a:prstGeom prst="rect">
            <a:avLst/>
          </a:prstGeom>
        </p:spPr>
      </p:pic>
      <p:sp>
        <p:nvSpPr>
          <p:cNvPr id="7" name="コンテンツ プレースホルダー 13">
            <a:extLst>
              <a:ext uri="{FF2B5EF4-FFF2-40B4-BE49-F238E27FC236}">
                <a16:creationId xmlns:a16="http://schemas.microsoft.com/office/drawing/2014/main" id="{89977F20-F4BF-4D81-9971-71C821CD53EF}"/>
              </a:ext>
            </a:extLst>
          </p:cNvPr>
          <p:cNvSpPr>
            <a:spLocks noGrp="1"/>
          </p:cNvSpPr>
          <p:nvPr>
            <p:ph sz="quarter" idx="11" hasCustomPrompt="1"/>
          </p:nvPr>
        </p:nvSpPr>
        <p:spPr bwMode="white">
          <a:xfrm>
            <a:off x="349982" y="241734"/>
            <a:ext cx="7712791" cy="504337"/>
          </a:xfrm>
          <a:prstGeom prst="rect">
            <a:avLst/>
          </a:prstGeom>
        </p:spPr>
        <p:txBody>
          <a:bodyPr lIns="252000" tIns="36000" rIns="0" bIns="0" anchor="ctr">
            <a:normAutofit/>
          </a:bodyPr>
          <a:lstStyle>
            <a:lvl1pPr marL="0" indent="0">
              <a:buNone/>
              <a:defRPr sz="1954" b="1" i="0">
                <a:solidFill>
                  <a:schemeClr val="bg1"/>
                </a:solidFill>
                <a:latin typeface="Meiryo UI" panose="020B0604030504040204" pitchFamily="50" charset="-128"/>
                <a:ea typeface="Meiryo UI" panose="020B0604030504040204" pitchFamily="50" charset="-128"/>
              </a:defRPr>
            </a:lvl1pPr>
          </a:lstStyle>
          <a:p>
            <a:r>
              <a:rPr kumimoji="1" lang="ja-JP" altLang="en-US" dirty="0"/>
              <a:t>タイトルタイトル</a:t>
            </a:r>
          </a:p>
        </p:txBody>
      </p:sp>
      <p:cxnSp>
        <p:nvCxnSpPr>
          <p:cNvPr id="8" name="直線コネクタ 7">
            <a:extLst>
              <a:ext uri="{FF2B5EF4-FFF2-40B4-BE49-F238E27FC236}">
                <a16:creationId xmlns:a16="http://schemas.microsoft.com/office/drawing/2014/main" id="{EBCF4434-9025-3445-AC58-7DECDD0D5A3D}"/>
              </a:ext>
            </a:extLst>
          </p:cNvPr>
          <p:cNvCxnSpPr>
            <a:cxnSpLocks/>
          </p:cNvCxnSpPr>
          <p:nvPr userDrawn="1"/>
        </p:nvCxnSpPr>
        <p:spPr>
          <a:xfrm>
            <a:off x="269830" y="437837"/>
            <a:ext cx="387743" cy="38871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コネクタ 8">
            <a:extLst>
              <a:ext uri="{FF2B5EF4-FFF2-40B4-BE49-F238E27FC236}">
                <a16:creationId xmlns:a16="http://schemas.microsoft.com/office/drawing/2014/main" id="{9F081F0C-555C-6443-8F74-0430630E7B15}"/>
              </a:ext>
            </a:extLst>
          </p:cNvPr>
          <p:cNvCxnSpPr>
            <a:cxnSpLocks/>
          </p:cNvCxnSpPr>
          <p:nvPr userDrawn="1"/>
        </p:nvCxnSpPr>
        <p:spPr>
          <a:xfrm>
            <a:off x="9150055" y="140571"/>
            <a:ext cx="684262" cy="6876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4123878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3_通常">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53FE00A-A374-4293-8C01-F22FC8857B61}"/>
              </a:ext>
            </a:extLst>
          </p:cNvPr>
          <p:cNvSpPr>
            <a:spLocks noGrp="1"/>
          </p:cNvSpPr>
          <p:nvPr userDrawn="1">
            <p:ph type="title" hasCustomPrompt="1"/>
          </p:nvPr>
        </p:nvSpPr>
        <p:spPr bwMode="white">
          <a:xfrm>
            <a:off x="161926" y="284266"/>
            <a:ext cx="9722739" cy="648000"/>
          </a:xfrm>
          <a:prstGeom prst="rect">
            <a:avLst/>
          </a:prstGeom>
        </p:spPr>
        <p:txBody>
          <a:bodyPr lIns="252000" tIns="36000" rIns="0" bIns="0" anchor="ctr" anchorCtr="0"/>
          <a:lstStyle>
            <a:lvl1pPr algn="l">
              <a:defRPr sz="2489" b="1">
                <a:solidFill>
                  <a:schemeClr val="bg1"/>
                </a:solidFill>
                <a:latin typeface="Meiryo UI" panose="020B0604030504040204" pitchFamily="50" charset="-128"/>
                <a:ea typeface="Meiryo UI" panose="020B0604030504040204" pitchFamily="50" charset="-128"/>
              </a:defRPr>
            </a:lvl1pPr>
          </a:lstStyle>
          <a:p>
            <a:r>
              <a:rPr kumimoji="1" lang="ja-JP" altLang="en-US" dirty="0"/>
              <a:t>ページタイトル</a:t>
            </a:r>
          </a:p>
        </p:txBody>
      </p:sp>
      <p:pic>
        <p:nvPicPr>
          <p:cNvPr id="5" name="Picture 11" descr="ç°å¢ç">
            <a:extLst>
              <a:ext uri="{FF2B5EF4-FFF2-40B4-BE49-F238E27FC236}">
                <a16:creationId xmlns:a16="http://schemas.microsoft.com/office/drawing/2014/main" id="{A36EA33E-F10C-8847-BD79-6A62721F9997}"/>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9657433" y="153283"/>
            <a:ext cx="578758" cy="592789"/>
          </a:xfrm>
          <a:prstGeom prst="rect">
            <a:avLst/>
          </a:prstGeom>
          <a:noFill/>
          <a:extLst>
            <a:ext uri="{909E8E84-426E-40DD-AFC4-6F175D3DCCD1}">
              <a14:hiddenFill xmlns:a14="http://schemas.microsoft.com/office/drawing/2010/main">
                <a:solidFill>
                  <a:srgbClr val="FFFFFF"/>
                </a:solidFill>
              </a14:hiddenFill>
            </a:ext>
          </a:extLst>
        </p:spPr>
      </p:pic>
      <p:pic>
        <p:nvPicPr>
          <p:cNvPr id="6" name="グラフィックス 3">
            <a:extLst>
              <a:ext uri="{FF2B5EF4-FFF2-40B4-BE49-F238E27FC236}">
                <a16:creationId xmlns:a16="http://schemas.microsoft.com/office/drawing/2014/main" id="{DFC3FEA0-0269-A340-8AC0-2EE9382B6D7F}"/>
              </a:ext>
            </a:extLst>
          </p:cNvPr>
          <p:cNvPicPr>
            <a:picLocks noChangeAspect="1"/>
          </p:cNvPicPr>
          <p:nvPr userDrawn="1"/>
        </p:nvPicPr>
        <p:blipFill>
          <a:blip r:embed="rId3">
            <a:extLst>
              <a:ext uri="{96DAC541-7B7A-43D3-8B79-37D633B846F1}">
                <asvg:svgBlip xmlns="" xmlns:asvg="http://schemas.microsoft.com/office/drawing/2016/SVG/main" r:embed="rId4"/>
              </a:ext>
            </a:extLst>
          </a:blip>
          <a:stretch>
            <a:fillRect/>
          </a:stretch>
        </p:blipFill>
        <p:spPr>
          <a:xfrm>
            <a:off x="349980" y="241735"/>
            <a:ext cx="9404184" cy="508461"/>
          </a:xfrm>
          <a:prstGeom prst="rect">
            <a:avLst/>
          </a:prstGeom>
        </p:spPr>
      </p:pic>
      <p:sp>
        <p:nvSpPr>
          <p:cNvPr id="7" name="コンテンツ プレースホルダー 13">
            <a:extLst>
              <a:ext uri="{FF2B5EF4-FFF2-40B4-BE49-F238E27FC236}">
                <a16:creationId xmlns:a16="http://schemas.microsoft.com/office/drawing/2014/main" id="{89977F20-F4BF-4D81-9971-71C821CD53EF}"/>
              </a:ext>
            </a:extLst>
          </p:cNvPr>
          <p:cNvSpPr>
            <a:spLocks noGrp="1"/>
          </p:cNvSpPr>
          <p:nvPr>
            <p:ph sz="quarter" idx="11" hasCustomPrompt="1"/>
          </p:nvPr>
        </p:nvSpPr>
        <p:spPr bwMode="white">
          <a:xfrm>
            <a:off x="349982" y="241734"/>
            <a:ext cx="7712791" cy="504337"/>
          </a:xfrm>
          <a:prstGeom prst="rect">
            <a:avLst/>
          </a:prstGeom>
        </p:spPr>
        <p:txBody>
          <a:bodyPr lIns="252000" tIns="36000" rIns="0" bIns="0" anchor="ctr">
            <a:normAutofit/>
          </a:bodyPr>
          <a:lstStyle>
            <a:lvl1pPr marL="0" indent="0">
              <a:buNone/>
              <a:defRPr sz="1954" b="1" i="0">
                <a:solidFill>
                  <a:schemeClr val="bg1"/>
                </a:solidFill>
                <a:latin typeface="Meiryo UI" panose="020B0604030504040204" pitchFamily="50" charset="-128"/>
                <a:ea typeface="Meiryo UI" panose="020B0604030504040204" pitchFamily="50" charset="-128"/>
              </a:defRPr>
            </a:lvl1pPr>
          </a:lstStyle>
          <a:p>
            <a:r>
              <a:rPr kumimoji="1" lang="ja-JP" altLang="en-US" dirty="0"/>
              <a:t>タイトルタイトル</a:t>
            </a:r>
          </a:p>
        </p:txBody>
      </p:sp>
      <p:cxnSp>
        <p:nvCxnSpPr>
          <p:cNvPr id="8" name="直線コネクタ 7">
            <a:extLst>
              <a:ext uri="{FF2B5EF4-FFF2-40B4-BE49-F238E27FC236}">
                <a16:creationId xmlns:a16="http://schemas.microsoft.com/office/drawing/2014/main" id="{EBCF4434-9025-3445-AC58-7DECDD0D5A3D}"/>
              </a:ext>
            </a:extLst>
          </p:cNvPr>
          <p:cNvCxnSpPr>
            <a:cxnSpLocks/>
          </p:cNvCxnSpPr>
          <p:nvPr userDrawn="1"/>
        </p:nvCxnSpPr>
        <p:spPr>
          <a:xfrm>
            <a:off x="269830" y="437837"/>
            <a:ext cx="387743" cy="38871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コネクタ 8">
            <a:extLst>
              <a:ext uri="{FF2B5EF4-FFF2-40B4-BE49-F238E27FC236}">
                <a16:creationId xmlns:a16="http://schemas.microsoft.com/office/drawing/2014/main" id="{9F081F0C-555C-6443-8F74-0430630E7B15}"/>
              </a:ext>
            </a:extLst>
          </p:cNvPr>
          <p:cNvCxnSpPr>
            <a:cxnSpLocks/>
          </p:cNvCxnSpPr>
          <p:nvPr userDrawn="1"/>
        </p:nvCxnSpPr>
        <p:spPr>
          <a:xfrm>
            <a:off x="9150055" y="140571"/>
            <a:ext cx="684262" cy="6876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a:extLst>
              <a:ext uri="{FF2B5EF4-FFF2-40B4-BE49-F238E27FC236}">
                <a16:creationId xmlns:a16="http://schemas.microsoft.com/office/drawing/2014/main" id="{7520773C-E087-4FC7-A90E-8421A85140B2}"/>
              </a:ext>
            </a:extLst>
          </p:cNvPr>
          <p:cNvSpPr txBox="1"/>
          <p:nvPr userDrawn="1"/>
        </p:nvSpPr>
        <p:spPr>
          <a:xfrm>
            <a:off x="10398496" y="7220320"/>
            <a:ext cx="360000" cy="360000"/>
          </a:xfrm>
          <a:prstGeom prst="rect">
            <a:avLst/>
          </a:prstGeom>
          <a:noFill/>
        </p:spPr>
        <p:txBody>
          <a:bodyPr wrap="none" lIns="0" tIns="0" rIns="0" bIns="0" rtlCol="0" anchor="b" anchorCtr="0">
            <a:noAutofit/>
          </a:bodyPr>
          <a:lstStyle/>
          <a:p>
            <a:pPr algn="ctr"/>
            <a:fld id="{9C1B02FA-3B43-4965-97B5-C29D405C4738}" type="slidenum">
              <a:rPr kumimoji="1" lang="ja-JP" altLang="en-US" sz="1400" b="0" smtClean="0">
                <a:latin typeface="Arial" panose="020B0604020202020204" pitchFamily="34" charset="0"/>
                <a:ea typeface="メイリオ" panose="020B0604030504040204" pitchFamily="50" charset="-128"/>
                <a:cs typeface="Arial" panose="020B0604020202020204" pitchFamily="34" charset="0"/>
              </a:rPr>
              <a:pPr algn="ctr"/>
              <a:t>‹#›</a:t>
            </a:fld>
            <a:endParaRPr kumimoji="1" lang="ja-JP" altLang="en-US" sz="1800" b="0" dirty="0">
              <a:latin typeface="Arial" panose="020B0604020202020204" pitchFamily="34" charset="0"/>
              <a:ea typeface="メイリオ" panose="020B0604030504040204" pitchFamily="50" charset="-128"/>
              <a:cs typeface="Arial" panose="020B0604020202020204" pitchFamily="34" charset="0"/>
            </a:endParaRPr>
          </a:p>
        </p:txBody>
      </p:sp>
    </p:spTree>
    <p:extLst>
      <p:ext uri="{BB962C8B-B14F-4D97-AF65-F5344CB8AC3E}">
        <p14:creationId xmlns:p14="http://schemas.microsoft.com/office/powerpoint/2010/main" val="192918045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目次">
    <p:spTree>
      <p:nvGrpSpPr>
        <p:cNvPr id="1" name=""/>
        <p:cNvGrpSpPr/>
        <p:nvPr/>
      </p:nvGrpSpPr>
      <p:grpSpPr>
        <a:xfrm>
          <a:off x="0" y="0"/>
          <a:ext cx="0" cy="0"/>
          <a:chOff x="0" y="0"/>
          <a:chExt cx="0" cy="0"/>
        </a:xfrm>
      </p:grpSpPr>
      <p:sp>
        <p:nvSpPr>
          <p:cNvPr id="12" name="タイトル 1">
            <a:extLst>
              <a:ext uri="{FF2B5EF4-FFF2-40B4-BE49-F238E27FC236}">
                <a16:creationId xmlns:a16="http://schemas.microsoft.com/office/drawing/2014/main" id="{066210EB-D44E-4903-B9C4-9EC74DA6CEBD}"/>
              </a:ext>
            </a:extLst>
          </p:cNvPr>
          <p:cNvSpPr>
            <a:spLocks noGrp="1"/>
          </p:cNvSpPr>
          <p:nvPr userDrawn="1">
            <p:ph type="title" hasCustomPrompt="1"/>
          </p:nvPr>
        </p:nvSpPr>
        <p:spPr bwMode="white">
          <a:xfrm>
            <a:off x="161926" y="284266"/>
            <a:ext cx="9288000" cy="648000"/>
          </a:xfrm>
          <a:prstGeom prst="rect">
            <a:avLst/>
          </a:prstGeom>
        </p:spPr>
        <p:txBody>
          <a:bodyPr lIns="252000" tIns="36000" rIns="0" bIns="0" anchor="ctr" anchorCtr="0"/>
          <a:lstStyle>
            <a:lvl1pPr algn="l">
              <a:defRPr sz="2800" b="1">
                <a:solidFill>
                  <a:schemeClr val="tx1"/>
                </a:solidFill>
                <a:latin typeface="Meiryo UI" panose="020B0604030504040204" pitchFamily="50" charset="-128"/>
                <a:ea typeface="Meiryo UI" panose="020B0604030504040204" pitchFamily="50" charset="-128"/>
              </a:defRPr>
            </a:lvl1pPr>
          </a:lstStyle>
          <a:p>
            <a:r>
              <a:rPr kumimoji="1" lang="ja-JP" altLang="en-US" dirty="0"/>
              <a:t>ページタイトル</a:t>
            </a:r>
          </a:p>
        </p:txBody>
      </p:sp>
      <p:sp>
        <p:nvSpPr>
          <p:cNvPr id="9" name="テキスト ボックス 8">
            <a:extLst>
              <a:ext uri="{FF2B5EF4-FFF2-40B4-BE49-F238E27FC236}">
                <a16:creationId xmlns:a16="http://schemas.microsoft.com/office/drawing/2014/main" id="{7520773C-E087-4FC7-A90E-8421A85140B2}"/>
              </a:ext>
            </a:extLst>
          </p:cNvPr>
          <p:cNvSpPr txBox="1"/>
          <p:nvPr userDrawn="1"/>
        </p:nvSpPr>
        <p:spPr>
          <a:xfrm>
            <a:off x="10398496" y="7220320"/>
            <a:ext cx="360000" cy="360000"/>
          </a:xfrm>
          <a:prstGeom prst="rect">
            <a:avLst/>
          </a:prstGeom>
          <a:noFill/>
        </p:spPr>
        <p:txBody>
          <a:bodyPr wrap="none" lIns="0" tIns="0" rIns="0" bIns="0" rtlCol="0" anchor="b" anchorCtr="0">
            <a:noAutofit/>
          </a:bodyPr>
          <a:lstStyle/>
          <a:p>
            <a:pPr algn="ctr"/>
            <a:fld id="{9C1B02FA-3B43-4965-97B5-C29D405C4738}" type="slidenum">
              <a:rPr kumimoji="1" lang="ja-JP" altLang="en-US" sz="1400" b="0" smtClean="0">
                <a:latin typeface="Arial" panose="020B0604020202020204" pitchFamily="34" charset="0"/>
                <a:ea typeface="メイリオ" panose="020B0604030504040204" pitchFamily="50" charset="-128"/>
                <a:cs typeface="Arial" panose="020B0604020202020204" pitchFamily="34" charset="0"/>
              </a:rPr>
              <a:pPr algn="ctr"/>
              <a:t>‹#›</a:t>
            </a:fld>
            <a:endParaRPr kumimoji="1" lang="ja-JP" altLang="en-US" sz="1800" b="0" dirty="0">
              <a:latin typeface="Arial" panose="020B0604020202020204" pitchFamily="34" charset="0"/>
              <a:ea typeface="メイリオ" panose="020B0604030504040204" pitchFamily="50" charset="-128"/>
              <a:cs typeface="Arial" panose="020B0604020202020204" pitchFamily="34" charset="0"/>
            </a:endParaRPr>
          </a:p>
        </p:txBody>
      </p:sp>
    </p:spTree>
    <p:extLst>
      <p:ext uri="{BB962C8B-B14F-4D97-AF65-F5344CB8AC3E}">
        <p14:creationId xmlns:p14="http://schemas.microsoft.com/office/powerpoint/2010/main" val="39155569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通常">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53FE00A-A374-4293-8C01-F22FC8857B61}"/>
              </a:ext>
            </a:extLst>
          </p:cNvPr>
          <p:cNvSpPr>
            <a:spLocks noGrp="1"/>
          </p:cNvSpPr>
          <p:nvPr>
            <p:ph type="title" hasCustomPrompt="1"/>
          </p:nvPr>
        </p:nvSpPr>
        <p:spPr bwMode="white">
          <a:xfrm>
            <a:off x="161925" y="284266"/>
            <a:ext cx="9288000" cy="648000"/>
          </a:xfrm>
          <a:prstGeom prst="rect">
            <a:avLst/>
          </a:prstGeom>
        </p:spPr>
        <p:txBody>
          <a:bodyPr lIns="252000" tIns="36000" rIns="0" bIns="0" anchor="ctr" anchorCtr="0"/>
          <a:lstStyle>
            <a:lvl1pPr algn="l">
              <a:defRPr sz="2800" b="1">
                <a:solidFill>
                  <a:schemeClr val="tx1"/>
                </a:solidFill>
                <a:latin typeface="Meiryo UI" panose="020B0604030504040204" pitchFamily="50" charset="-128"/>
                <a:ea typeface="Meiryo UI" panose="020B0604030504040204" pitchFamily="50" charset="-128"/>
              </a:defRPr>
            </a:lvl1pPr>
          </a:lstStyle>
          <a:p>
            <a:r>
              <a:rPr kumimoji="1" lang="ja-JP" altLang="en-US" dirty="0"/>
              <a:t>ページタイトル</a:t>
            </a:r>
          </a:p>
        </p:txBody>
      </p:sp>
      <p:sp>
        <p:nvSpPr>
          <p:cNvPr id="28" name="コンテンツ プレースホルダー 3">
            <a:extLst>
              <a:ext uri="{FF2B5EF4-FFF2-40B4-BE49-F238E27FC236}">
                <a16:creationId xmlns:a16="http://schemas.microsoft.com/office/drawing/2014/main" id="{217043BF-6B11-4540-B78A-D1AECDE4B04F}"/>
              </a:ext>
            </a:extLst>
          </p:cNvPr>
          <p:cNvSpPr>
            <a:spLocks noGrp="1"/>
          </p:cNvSpPr>
          <p:nvPr userDrawn="1">
            <p:ph sz="quarter" idx="12" hasCustomPrompt="1"/>
          </p:nvPr>
        </p:nvSpPr>
        <p:spPr>
          <a:xfrm>
            <a:off x="161925" y="1110920"/>
            <a:ext cx="10367963" cy="634941"/>
          </a:xfrm>
          <a:prstGeom prst="rect">
            <a:avLst/>
          </a:prstGeom>
          <a:ln w="19050">
            <a:solidFill>
              <a:schemeClr val="tx2"/>
            </a:solidFill>
          </a:ln>
        </p:spPr>
        <p:txBody>
          <a:bodyPr wrap="square" lIns="180000" tIns="180000" rIns="180000" bIns="144000" anchor="t" anchorCtr="0">
            <a:spAutoFit/>
          </a:bodyPr>
          <a:lstStyle>
            <a:lvl1pPr marL="285750" indent="-285750" algn="l">
              <a:lnSpc>
                <a:spcPct val="100000"/>
              </a:lnSpc>
              <a:spcBef>
                <a:spcPts val="600"/>
              </a:spcBef>
              <a:spcAft>
                <a:spcPts val="0"/>
              </a:spcAft>
              <a:buFont typeface="Wingdings" panose="05000000000000000000" pitchFamily="2" charset="2"/>
              <a:buChar char="n"/>
              <a:defRPr sz="2000" b="0">
                <a:solidFill>
                  <a:schemeClr val="tx1"/>
                </a:solidFill>
                <a:latin typeface="Meiryo UI" panose="020B0604030504040204" pitchFamily="50" charset="-128"/>
                <a:ea typeface="Meiryo UI" panose="020B0604030504040204" pitchFamily="50" charset="-128"/>
              </a:defRPr>
            </a:lvl1pPr>
          </a:lstStyle>
          <a:p>
            <a:pPr lvl="0"/>
            <a:r>
              <a:rPr kumimoji="1" lang="ja-JP" altLang="en-US" dirty="0"/>
              <a:t>リードリードリードリードリードリードリードリードリードリードリードリードリードリードリードリードリードリード</a:t>
            </a:r>
          </a:p>
        </p:txBody>
      </p:sp>
      <p:sp>
        <p:nvSpPr>
          <p:cNvPr id="7" name="テキスト ボックス 6">
            <a:extLst>
              <a:ext uri="{FF2B5EF4-FFF2-40B4-BE49-F238E27FC236}">
                <a16:creationId xmlns:a16="http://schemas.microsoft.com/office/drawing/2014/main" id="{7520773C-E087-4FC7-A90E-8421A85140B2}"/>
              </a:ext>
            </a:extLst>
          </p:cNvPr>
          <p:cNvSpPr txBox="1"/>
          <p:nvPr userDrawn="1"/>
        </p:nvSpPr>
        <p:spPr>
          <a:xfrm>
            <a:off x="10398496" y="7220320"/>
            <a:ext cx="360000" cy="360000"/>
          </a:xfrm>
          <a:prstGeom prst="rect">
            <a:avLst/>
          </a:prstGeom>
          <a:noFill/>
        </p:spPr>
        <p:txBody>
          <a:bodyPr wrap="none" lIns="0" tIns="0" rIns="0" bIns="0" rtlCol="0" anchor="b" anchorCtr="0">
            <a:noAutofit/>
          </a:bodyPr>
          <a:lstStyle/>
          <a:p>
            <a:pPr algn="ctr"/>
            <a:fld id="{9C1B02FA-3B43-4965-97B5-C29D405C4738}" type="slidenum">
              <a:rPr kumimoji="1" lang="ja-JP" altLang="en-US" sz="1400" b="0" smtClean="0">
                <a:latin typeface="Arial" panose="020B0604020202020204" pitchFamily="34" charset="0"/>
                <a:ea typeface="メイリオ" panose="020B0604030504040204" pitchFamily="50" charset="-128"/>
                <a:cs typeface="Arial" panose="020B0604020202020204" pitchFamily="34" charset="0"/>
              </a:rPr>
              <a:pPr algn="ctr"/>
              <a:t>‹#›</a:t>
            </a:fld>
            <a:endParaRPr kumimoji="1" lang="ja-JP" altLang="en-US" sz="1800" b="0" dirty="0">
              <a:latin typeface="Arial" panose="020B0604020202020204" pitchFamily="34" charset="0"/>
              <a:ea typeface="メイリオ" panose="020B0604030504040204" pitchFamily="50" charset="-128"/>
              <a:cs typeface="Arial" panose="020B0604020202020204" pitchFamily="34" charset="0"/>
            </a:endParaRPr>
          </a:p>
        </p:txBody>
      </p:sp>
    </p:spTree>
    <p:extLst>
      <p:ext uri="{BB962C8B-B14F-4D97-AF65-F5344CB8AC3E}">
        <p14:creationId xmlns:p14="http://schemas.microsoft.com/office/powerpoint/2010/main" val="39016658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裏表紙">
    <p:spTree>
      <p:nvGrpSpPr>
        <p:cNvPr id="1" name=""/>
        <p:cNvGrpSpPr/>
        <p:nvPr/>
      </p:nvGrpSpPr>
      <p:grpSpPr>
        <a:xfrm>
          <a:off x="0" y="0"/>
          <a:ext cx="0" cy="0"/>
          <a:chOff x="0" y="0"/>
          <a:chExt cx="0" cy="0"/>
        </a:xfrm>
      </p:grpSpPr>
      <p:sp>
        <p:nvSpPr>
          <p:cNvPr id="3" name="四角形: 角を丸くする 2">
            <a:extLst>
              <a:ext uri="{FF2B5EF4-FFF2-40B4-BE49-F238E27FC236}">
                <a16:creationId xmlns:a16="http://schemas.microsoft.com/office/drawing/2014/main" id="{6BEE546F-53E8-4A70-9EE7-9CDBEF369CE7}"/>
              </a:ext>
            </a:extLst>
          </p:cNvPr>
          <p:cNvSpPr/>
          <p:nvPr userDrawn="1"/>
        </p:nvSpPr>
        <p:spPr>
          <a:xfrm>
            <a:off x="485906" y="485838"/>
            <a:ext cx="9720000" cy="6588000"/>
          </a:xfrm>
          <a:prstGeom prst="roundRect">
            <a:avLst>
              <a:gd name="adj" fmla="val 1501"/>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600" dirty="0">
              <a:solidFill>
                <a:schemeClr val="tx1"/>
              </a:solidFill>
            </a:endParaRPr>
          </a:p>
        </p:txBody>
      </p:sp>
    </p:spTree>
    <p:extLst>
      <p:ext uri="{BB962C8B-B14F-4D97-AF65-F5344CB8AC3E}">
        <p14:creationId xmlns:p14="http://schemas.microsoft.com/office/powerpoint/2010/main" val="18534341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1_通常">
    <p:spTree>
      <p:nvGrpSpPr>
        <p:cNvPr id="1" name=""/>
        <p:cNvGrpSpPr/>
        <p:nvPr/>
      </p:nvGrpSpPr>
      <p:grpSpPr>
        <a:xfrm>
          <a:off x="0" y="0"/>
          <a:ext cx="0" cy="0"/>
          <a:chOff x="0" y="0"/>
          <a:chExt cx="0" cy="0"/>
        </a:xfrm>
      </p:grpSpPr>
      <p:grpSp>
        <p:nvGrpSpPr>
          <p:cNvPr id="11" name="グループ化 10">
            <a:extLst>
              <a:ext uri="{FF2B5EF4-FFF2-40B4-BE49-F238E27FC236}">
                <a16:creationId xmlns:a16="http://schemas.microsoft.com/office/drawing/2014/main" id="{84E94A25-457B-4C69-BCBB-B6E75CF3EAE9}"/>
              </a:ext>
            </a:extLst>
          </p:cNvPr>
          <p:cNvGrpSpPr/>
          <p:nvPr userDrawn="1"/>
        </p:nvGrpSpPr>
        <p:grpSpPr>
          <a:xfrm>
            <a:off x="111919" y="216797"/>
            <a:ext cx="10324361" cy="795336"/>
            <a:chOff x="111919" y="216797"/>
            <a:chExt cx="10324361" cy="795336"/>
          </a:xfrm>
        </p:grpSpPr>
        <p:sp>
          <p:nvSpPr>
            <p:cNvPr id="13" name="Freeform 13">
              <a:extLst>
                <a:ext uri="{FF2B5EF4-FFF2-40B4-BE49-F238E27FC236}">
                  <a16:creationId xmlns:a16="http://schemas.microsoft.com/office/drawing/2014/main" id="{9C11AADA-214E-4AA2-A50B-CB0C5BCCD0BD}"/>
                </a:ext>
              </a:extLst>
            </p:cNvPr>
            <p:cNvSpPr>
              <a:spLocks/>
            </p:cNvSpPr>
            <p:nvPr userDrawn="1"/>
          </p:nvSpPr>
          <p:spPr bwMode="auto">
            <a:xfrm>
              <a:off x="161925" y="284266"/>
              <a:ext cx="10274355" cy="648000"/>
            </a:xfrm>
            <a:custGeom>
              <a:avLst/>
              <a:gdLst>
                <a:gd name="T0" fmla="*/ 38 w 1868"/>
                <a:gd name="T1" fmla="*/ 118 h 118"/>
                <a:gd name="T2" fmla="*/ 48 w 1868"/>
                <a:gd name="T3" fmla="*/ 118 h 118"/>
                <a:gd name="T4" fmla="*/ 155 w 1868"/>
                <a:gd name="T5" fmla="*/ 118 h 118"/>
                <a:gd name="T6" fmla="*/ 1811 w 1868"/>
                <a:gd name="T7" fmla="*/ 118 h 118"/>
                <a:gd name="T8" fmla="*/ 1694 w 1868"/>
                <a:gd name="T9" fmla="*/ 0 h 118"/>
                <a:gd name="T10" fmla="*/ 12 w 1868"/>
                <a:gd name="T11" fmla="*/ 0 h 118"/>
                <a:gd name="T12" fmla="*/ 12 w 1868"/>
                <a:gd name="T13" fmla="*/ 0 h 118"/>
                <a:gd name="T14" fmla="*/ 3 w 1868"/>
                <a:gd name="T15" fmla="*/ 3 h 118"/>
                <a:gd name="T16" fmla="*/ 0 w 1868"/>
                <a:gd name="T17" fmla="*/ 9 h 118"/>
                <a:gd name="T18" fmla="*/ 0 w 1868"/>
                <a:gd name="T19" fmla="*/ 82 h 118"/>
                <a:gd name="T20" fmla="*/ 38 w 1868"/>
                <a:gd name="T21" fmla="*/ 118 h 118"/>
                <a:gd name="T22" fmla="*/ 38 w 1868"/>
                <a:gd name="T23"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68" h="118">
                  <a:moveTo>
                    <a:pt x="38" y="118"/>
                  </a:moveTo>
                  <a:cubicBezTo>
                    <a:pt x="48" y="118"/>
                    <a:pt x="48" y="118"/>
                    <a:pt x="48" y="118"/>
                  </a:cubicBezTo>
                  <a:cubicBezTo>
                    <a:pt x="155" y="118"/>
                    <a:pt x="155" y="118"/>
                    <a:pt x="155" y="118"/>
                  </a:cubicBezTo>
                  <a:cubicBezTo>
                    <a:pt x="1868" y="118"/>
                    <a:pt x="1811" y="118"/>
                    <a:pt x="1811" y="118"/>
                  </a:cubicBezTo>
                  <a:cubicBezTo>
                    <a:pt x="1694" y="0"/>
                    <a:pt x="1694" y="0"/>
                    <a:pt x="1694" y="0"/>
                  </a:cubicBezTo>
                  <a:cubicBezTo>
                    <a:pt x="12" y="0"/>
                    <a:pt x="12" y="0"/>
                    <a:pt x="12" y="0"/>
                  </a:cubicBezTo>
                  <a:cubicBezTo>
                    <a:pt x="12" y="0"/>
                    <a:pt x="12" y="0"/>
                    <a:pt x="12" y="0"/>
                  </a:cubicBezTo>
                  <a:cubicBezTo>
                    <a:pt x="8" y="0"/>
                    <a:pt x="5" y="2"/>
                    <a:pt x="3" y="3"/>
                  </a:cubicBezTo>
                  <a:cubicBezTo>
                    <a:pt x="0" y="9"/>
                    <a:pt x="0" y="9"/>
                    <a:pt x="0" y="9"/>
                  </a:cubicBezTo>
                  <a:cubicBezTo>
                    <a:pt x="0" y="82"/>
                    <a:pt x="0" y="82"/>
                    <a:pt x="0" y="82"/>
                  </a:cubicBezTo>
                  <a:cubicBezTo>
                    <a:pt x="38" y="118"/>
                    <a:pt x="38" y="118"/>
                    <a:pt x="38" y="118"/>
                  </a:cubicBezTo>
                  <a:cubicBezTo>
                    <a:pt x="38" y="118"/>
                    <a:pt x="38" y="118"/>
                    <a:pt x="38" y="118"/>
                  </a:cubicBezTo>
                  <a:close/>
                </a:path>
              </a:pathLst>
            </a:custGeom>
            <a:solidFill>
              <a:schemeClr val="bg2"/>
            </a:solidFill>
            <a:ln>
              <a:noFill/>
            </a:ln>
          </p:spPr>
          <p:txBody>
            <a:bodyPr vert="horz" wrap="square" lIns="0" tIns="0" rIns="0" bIns="0" numCol="1" anchor="t" anchorCtr="0" compatLnSpc="1">
              <a:prstTxWarp prst="textNoShape">
                <a:avLst/>
              </a:prstTxWarp>
            </a:bodyPr>
            <a:lstStyle/>
            <a:p>
              <a:endParaRPr lang="ja-JP" altLang="en-US"/>
            </a:p>
          </p:txBody>
        </p:sp>
        <p:cxnSp>
          <p:nvCxnSpPr>
            <p:cNvPr id="14" name="直線コネクタ 13">
              <a:extLst>
                <a:ext uri="{FF2B5EF4-FFF2-40B4-BE49-F238E27FC236}">
                  <a16:creationId xmlns:a16="http://schemas.microsoft.com/office/drawing/2014/main" id="{C3EA7B83-0BC5-41C6-B977-EBF87258066E}"/>
                </a:ext>
              </a:extLst>
            </p:cNvPr>
            <p:cNvCxnSpPr>
              <a:cxnSpLocks/>
            </p:cNvCxnSpPr>
            <p:nvPr userDrawn="1"/>
          </p:nvCxnSpPr>
          <p:spPr>
            <a:xfrm>
              <a:off x="9408319" y="216797"/>
              <a:ext cx="786701" cy="77866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直線コネクタ 14">
              <a:extLst>
                <a:ext uri="{FF2B5EF4-FFF2-40B4-BE49-F238E27FC236}">
                  <a16:creationId xmlns:a16="http://schemas.microsoft.com/office/drawing/2014/main" id="{DCF51C44-4554-4691-96EB-AB4829C3282E}"/>
                </a:ext>
              </a:extLst>
            </p:cNvPr>
            <p:cNvCxnSpPr>
              <a:cxnSpLocks/>
            </p:cNvCxnSpPr>
            <p:nvPr userDrawn="1"/>
          </p:nvCxnSpPr>
          <p:spPr>
            <a:xfrm>
              <a:off x="111919" y="681139"/>
              <a:ext cx="345281" cy="33099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タイトル 1">
            <a:extLst>
              <a:ext uri="{FF2B5EF4-FFF2-40B4-BE49-F238E27FC236}">
                <a16:creationId xmlns:a16="http://schemas.microsoft.com/office/drawing/2014/main" id="{353FE00A-A374-4293-8C01-F22FC8857B61}"/>
              </a:ext>
            </a:extLst>
          </p:cNvPr>
          <p:cNvSpPr>
            <a:spLocks noGrp="1"/>
          </p:cNvSpPr>
          <p:nvPr userDrawn="1">
            <p:ph type="title" hasCustomPrompt="1"/>
          </p:nvPr>
        </p:nvSpPr>
        <p:spPr bwMode="white">
          <a:xfrm>
            <a:off x="161925" y="284266"/>
            <a:ext cx="9288000" cy="648000"/>
          </a:xfrm>
          <a:prstGeom prst="rect">
            <a:avLst/>
          </a:prstGeom>
        </p:spPr>
        <p:txBody>
          <a:bodyPr lIns="252000" tIns="36000" rIns="0" bIns="0" anchor="ctr" anchorCtr="0"/>
          <a:lstStyle>
            <a:lvl1pPr algn="l">
              <a:defRPr sz="2800" b="1">
                <a:solidFill>
                  <a:schemeClr val="bg1"/>
                </a:solidFill>
                <a:latin typeface="Meiryo UI" panose="020B0604030504040204" pitchFamily="50" charset="-128"/>
                <a:ea typeface="Meiryo UI" panose="020B0604030504040204" pitchFamily="50" charset="-128"/>
              </a:defRPr>
            </a:lvl1pPr>
          </a:lstStyle>
          <a:p>
            <a:r>
              <a:rPr kumimoji="1" lang="ja-JP" altLang="en-US" dirty="0"/>
              <a:t>ページタイトル</a:t>
            </a:r>
          </a:p>
        </p:txBody>
      </p:sp>
      <p:sp>
        <p:nvSpPr>
          <p:cNvPr id="16" name="コンテンツ プレースホルダー 3">
            <a:extLst>
              <a:ext uri="{FF2B5EF4-FFF2-40B4-BE49-F238E27FC236}">
                <a16:creationId xmlns:a16="http://schemas.microsoft.com/office/drawing/2014/main" id="{C1791075-645A-44CE-9A5F-5011B74CA08A}"/>
              </a:ext>
            </a:extLst>
          </p:cNvPr>
          <p:cNvSpPr>
            <a:spLocks noGrp="1"/>
          </p:cNvSpPr>
          <p:nvPr>
            <p:ph sz="quarter" idx="13" hasCustomPrompt="1"/>
          </p:nvPr>
        </p:nvSpPr>
        <p:spPr>
          <a:xfrm>
            <a:off x="161925" y="1110920"/>
            <a:ext cx="10367963" cy="1445419"/>
          </a:xfrm>
          <a:prstGeom prst="rect">
            <a:avLst/>
          </a:prstGeom>
          <a:ln w="19050">
            <a:solidFill>
              <a:schemeClr val="tx2"/>
            </a:solidFill>
          </a:ln>
        </p:spPr>
        <p:txBody>
          <a:bodyPr lIns="180000" tIns="180000" rIns="180000" bIns="144000">
            <a:spAutoFit/>
          </a:bodyPr>
          <a:lstStyle>
            <a:lvl1pPr marL="273050" indent="-273050" algn="l">
              <a:lnSpc>
                <a:spcPct val="100000"/>
              </a:lnSpc>
              <a:spcBef>
                <a:spcPts val="600"/>
              </a:spcBef>
              <a:buFont typeface="Wingdings" panose="05000000000000000000" pitchFamily="2" charset="2"/>
              <a:buChar char="n"/>
              <a:defRPr sz="2000"/>
            </a:lvl1pPr>
            <a:lvl2pPr marL="447675" indent="-174625" algn="l">
              <a:lnSpc>
                <a:spcPct val="100000"/>
              </a:lnSpc>
              <a:spcBef>
                <a:spcPts val="400"/>
              </a:spcBef>
              <a:buFont typeface="Arial" panose="020B0604020202020204" pitchFamily="34" charset="0"/>
              <a:buChar char="•"/>
              <a:defRPr sz="1800"/>
            </a:lvl2pPr>
            <a:lvl3pPr marL="690563" indent="-233363" algn="l">
              <a:lnSpc>
                <a:spcPct val="100000"/>
              </a:lnSpc>
              <a:spcBef>
                <a:spcPts val="200"/>
              </a:spcBef>
              <a:buFont typeface="Wingdings" panose="05000000000000000000" pitchFamily="2" charset="2"/>
              <a:buChar char="ü"/>
              <a:defRPr sz="1600"/>
            </a:lvl3pPr>
            <a:lvl4pPr marL="904875" indent="-215900" algn="l">
              <a:lnSpc>
                <a:spcPct val="100000"/>
              </a:lnSpc>
              <a:spcBef>
                <a:spcPts val="200"/>
              </a:spcBef>
              <a:buFont typeface="Meiryo UI" panose="020B0604030504040204" pitchFamily="50" charset="-128"/>
              <a:buChar char="※"/>
              <a:defRPr sz="1200"/>
            </a:lvl4pPr>
            <a:lvl5pPr algn="l">
              <a:defRPr sz="2000"/>
            </a:lvl5pPr>
          </a:lstStyle>
          <a:p>
            <a:pPr lvl="0"/>
            <a:r>
              <a:rPr kumimoji="1" lang="ja-JP" altLang="en-US" dirty="0"/>
              <a:t>リード文（</a:t>
            </a:r>
            <a:r>
              <a:rPr kumimoji="1" lang="en-US" altLang="ja-JP" dirty="0"/>
              <a:t>Tab</a:t>
            </a:r>
            <a:r>
              <a:rPr kumimoji="1" lang="ja-JP" altLang="en-US" dirty="0"/>
              <a:t>キーで行頭文字を第</a:t>
            </a:r>
            <a:r>
              <a:rPr kumimoji="1" lang="en-US" altLang="ja-JP" dirty="0"/>
              <a:t>4</a:t>
            </a:r>
            <a:r>
              <a:rPr kumimoji="1" lang="ja-JP" altLang="en-US" dirty="0"/>
              <a:t>レベルまで選択できます）</a:t>
            </a:r>
          </a:p>
          <a:p>
            <a:pPr lvl="1"/>
            <a:r>
              <a:rPr kumimoji="1" lang="ja-JP" altLang="en-US" dirty="0"/>
              <a:t>第</a:t>
            </a:r>
            <a:r>
              <a:rPr kumimoji="1" lang="en-US" altLang="ja-JP" dirty="0"/>
              <a:t>2</a:t>
            </a:r>
            <a:r>
              <a:rPr kumimoji="1" lang="ja-JP" altLang="en-US" dirty="0"/>
              <a:t>レベル</a:t>
            </a:r>
          </a:p>
          <a:p>
            <a:pPr lvl="2"/>
            <a:r>
              <a:rPr kumimoji="1" lang="ja-JP" altLang="en-US" dirty="0"/>
              <a:t>第</a:t>
            </a:r>
            <a:r>
              <a:rPr kumimoji="1" lang="en-US" altLang="ja-JP" dirty="0"/>
              <a:t>3</a:t>
            </a:r>
            <a:r>
              <a:rPr kumimoji="1" lang="ja-JP" altLang="en-US" dirty="0"/>
              <a:t>レベル</a:t>
            </a:r>
            <a:endParaRPr kumimoji="1" lang="en-US" altLang="ja-JP" dirty="0"/>
          </a:p>
          <a:p>
            <a:pPr lvl="3"/>
            <a:r>
              <a:rPr kumimoji="1" lang="ja-JP" altLang="en-US" dirty="0"/>
              <a:t>第</a:t>
            </a:r>
            <a:r>
              <a:rPr kumimoji="1" lang="en-US" altLang="ja-JP" dirty="0"/>
              <a:t>4</a:t>
            </a:r>
            <a:r>
              <a:rPr kumimoji="1" lang="ja-JP" altLang="en-US" dirty="0"/>
              <a:t>レベル</a:t>
            </a:r>
          </a:p>
        </p:txBody>
      </p:sp>
      <p:sp>
        <p:nvSpPr>
          <p:cNvPr id="22" name="テキスト ボックス 21">
            <a:extLst>
              <a:ext uri="{FF2B5EF4-FFF2-40B4-BE49-F238E27FC236}">
                <a16:creationId xmlns:a16="http://schemas.microsoft.com/office/drawing/2014/main" id="{7520773C-E087-4FC7-A90E-8421A85140B2}"/>
              </a:ext>
            </a:extLst>
          </p:cNvPr>
          <p:cNvSpPr txBox="1"/>
          <p:nvPr userDrawn="1"/>
        </p:nvSpPr>
        <p:spPr>
          <a:xfrm>
            <a:off x="10398496" y="7220320"/>
            <a:ext cx="360000" cy="360000"/>
          </a:xfrm>
          <a:prstGeom prst="rect">
            <a:avLst/>
          </a:prstGeom>
          <a:noFill/>
        </p:spPr>
        <p:txBody>
          <a:bodyPr wrap="none" lIns="0" tIns="0" rIns="0" bIns="0" rtlCol="0" anchor="b" anchorCtr="0">
            <a:noAutofit/>
          </a:bodyPr>
          <a:lstStyle/>
          <a:p>
            <a:pPr algn="ctr"/>
            <a:fld id="{9C1B02FA-3B43-4965-97B5-C29D405C4738}" type="slidenum">
              <a:rPr kumimoji="1" lang="ja-JP" altLang="en-US" sz="1400" b="0" smtClean="0">
                <a:latin typeface="Arial" panose="020B0604020202020204" pitchFamily="34" charset="0"/>
                <a:ea typeface="メイリオ" panose="020B0604030504040204" pitchFamily="50" charset="-128"/>
                <a:cs typeface="Arial" panose="020B0604020202020204" pitchFamily="34" charset="0"/>
              </a:rPr>
              <a:pPr algn="ctr"/>
              <a:t>‹#›</a:t>
            </a:fld>
            <a:endParaRPr kumimoji="1" lang="ja-JP" altLang="en-US" sz="1800" b="0" dirty="0">
              <a:latin typeface="Arial" panose="020B0604020202020204" pitchFamily="34" charset="0"/>
              <a:ea typeface="メイリオ" panose="020B0604030504040204" pitchFamily="50" charset="-128"/>
              <a:cs typeface="Arial" panose="020B0604020202020204" pitchFamily="34" charset="0"/>
            </a:endParaRPr>
          </a:p>
        </p:txBody>
      </p:sp>
    </p:spTree>
    <p:extLst>
      <p:ext uri="{BB962C8B-B14F-4D97-AF65-F5344CB8AC3E}">
        <p14:creationId xmlns:p14="http://schemas.microsoft.com/office/powerpoint/2010/main" val="367565124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表紙用スライド">
    <p:spTree>
      <p:nvGrpSpPr>
        <p:cNvPr id="1" name=""/>
        <p:cNvGrpSpPr/>
        <p:nvPr/>
      </p:nvGrpSpPr>
      <p:grpSpPr>
        <a:xfrm>
          <a:off x="0" y="0"/>
          <a:ext cx="0" cy="0"/>
          <a:chOff x="0" y="0"/>
          <a:chExt cx="0" cy="0"/>
        </a:xfrm>
      </p:grpSpPr>
      <p:grpSp>
        <p:nvGrpSpPr>
          <p:cNvPr id="19" name="グループ化 18">
            <a:extLst>
              <a:ext uri="{FF2B5EF4-FFF2-40B4-BE49-F238E27FC236}">
                <a16:creationId xmlns:a16="http://schemas.microsoft.com/office/drawing/2014/main" id="{03B286A9-2266-4CE1-9466-D6CBE3E2F9E9}"/>
              </a:ext>
            </a:extLst>
          </p:cNvPr>
          <p:cNvGrpSpPr/>
          <p:nvPr userDrawn="1"/>
        </p:nvGrpSpPr>
        <p:grpSpPr>
          <a:xfrm>
            <a:off x="1034510" y="2991837"/>
            <a:ext cx="8622792" cy="1007999"/>
            <a:chOff x="1042416" y="2697480"/>
            <a:chExt cx="8622792" cy="1007999"/>
          </a:xfrm>
        </p:grpSpPr>
        <p:cxnSp>
          <p:nvCxnSpPr>
            <p:cNvPr id="27" name="直線コネクタ 26">
              <a:extLst>
                <a:ext uri="{FF2B5EF4-FFF2-40B4-BE49-F238E27FC236}">
                  <a16:creationId xmlns:a16="http://schemas.microsoft.com/office/drawing/2014/main" id="{D7273E06-E4BF-4FA0-B8A9-037E99E08097}"/>
                </a:ext>
              </a:extLst>
            </p:cNvPr>
            <p:cNvCxnSpPr/>
            <p:nvPr userDrawn="1"/>
          </p:nvCxnSpPr>
          <p:spPr>
            <a:xfrm>
              <a:off x="1042416" y="2697480"/>
              <a:ext cx="8622792" cy="0"/>
            </a:xfrm>
            <a:prstGeom prst="line">
              <a:avLst/>
            </a:prstGeom>
            <a:ln w="28575">
              <a:solidFill>
                <a:srgbClr val="009C89"/>
              </a:solidFill>
            </a:ln>
          </p:spPr>
          <p:style>
            <a:lnRef idx="1">
              <a:schemeClr val="accent1"/>
            </a:lnRef>
            <a:fillRef idx="0">
              <a:schemeClr val="accent1"/>
            </a:fillRef>
            <a:effectRef idx="0">
              <a:schemeClr val="accent1"/>
            </a:effectRef>
            <a:fontRef idx="minor">
              <a:schemeClr val="tx1"/>
            </a:fontRef>
          </p:style>
        </p:cxnSp>
        <p:cxnSp>
          <p:nvCxnSpPr>
            <p:cNvPr id="29" name="直線コネクタ 28">
              <a:extLst>
                <a:ext uri="{FF2B5EF4-FFF2-40B4-BE49-F238E27FC236}">
                  <a16:creationId xmlns:a16="http://schemas.microsoft.com/office/drawing/2014/main" id="{520339A2-8DDC-4906-B3FF-9803D368BD9E}"/>
                </a:ext>
              </a:extLst>
            </p:cNvPr>
            <p:cNvCxnSpPr/>
            <p:nvPr userDrawn="1"/>
          </p:nvCxnSpPr>
          <p:spPr>
            <a:xfrm>
              <a:off x="1042416" y="3705479"/>
              <a:ext cx="8622792" cy="0"/>
            </a:xfrm>
            <a:prstGeom prst="line">
              <a:avLst/>
            </a:prstGeom>
            <a:ln w="28575">
              <a:solidFill>
                <a:srgbClr val="009C89"/>
              </a:solidFill>
            </a:ln>
          </p:spPr>
          <p:style>
            <a:lnRef idx="1">
              <a:schemeClr val="accent1"/>
            </a:lnRef>
            <a:fillRef idx="0">
              <a:schemeClr val="accent1"/>
            </a:fillRef>
            <a:effectRef idx="0">
              <a:schemeClr val="accent1"/>
            </a:effectRef>
            <a:fontRef idx="minor">
              <a:schemeClr val="tx1"/>
            </a:fontRef>
          </p:style>
        </p:cxnSp>
      </p:grpSp>
      <p:pic>
        <p:nvPicPr>
          <p:cNvPr id="36" name="Picture 11" descr="ç°å¢ç">
            <a:extLst>
              <a:ext uri="{FF2B5EF4-FFF2-40B4-BE49-F238E27FC236}">
                <a16:creationId xmlns:a16="http://schemas.microsoft.com/office/drawing/2014/main" id="{2D2513A6-1FA5-48A9-A4F2-9CAA90A00078}"/>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825458" y="1286830"/>
            <a:ext cx="1040897" cy="1066133"/>
          </a:xfrm>
          <a:prstGeom prst="rect">
            <a:avLst/>
          </a:prstGeom>
          <a:noFill/>
          <a:extLst>
            <a:ext uri="{909E8E84-426E-40DD-AFC4-6F175D3DCCD1}">
              <a14:hiddenFill xmlns:a14="http://schemas.microsoft.com/office/drawing/2010/main">
                <a:solidFill>
                  <a:srgbClr val="FFFFFF"/>
                </a:solidFill>
              </a14:hiddenFill>
            </a:ext>
          </a:extLst>
        </p:spPr>
      </p:pic>
      <p:grpSp>
        <p:nvGrpSpPr>
          <p:cNvPr id="37" name="グループ化 36">
            <a:extLst>
              <a:ext uri="{FF2B5EF4-FFF2-40B4-BE49-F238E27FC236}">
                <a16:creationId xmlns:a16="http://schemas.microsoft.com/office/drawing/2014/main" id="{DE4C5D62-0869-42E7-9C97-B244D802C9CC}"/>
              </a:ext>
            </a:extLst>
          </p:cNvPr>
          <p:cNvGrpSpPr/>
          <p:nvPr userDrawn="1"/>
        </p:nvGrpSpPr>
        <p:grpSpPr>
          <a:xfrm>
            <a:off x="2456520" y="6300053"/>
            <a:ext cx="5875085" cy="700377"/>
            <a:chOff x="2456520" y="6387031"/>
            <a:chExt cx="5875085" cy="700377"/>
          </a:xfrm>
        </p:grpSpPr>
        <p:pic>
          <p:nvPicPr>
            <p:cNvPr id="38" name="図 37">
              <a:extLst>
                <a:ext uri="{FF2B5EF4-FFF2-40B4-BE49-F238E27FC236}">
                  <a16:creationId xmlns:a16="http://schemas.microsoft.com/office/drawing/2014/main" id="{6A2821FA-4929-4746-ACB8-E1629609B6F6}"/>
                </a:ext>
              </a:extLst>
            </p:cNvPr>
            <p:cNvPicPr>
              <a:picLocks noChangeAspect="1"/>
            </p:cNvPicPr>
            <p:nvPr userDrawn="1"/>
          </p:nvPicPr>
          <p:blipFill rotWithShape="1">
            <a:blip r:embed="rId3"/>
            <a:srcRect l="25425" t="26413" r="27381" b="26835"/>
            <a:stretch/>
          </p:blipFill>
          <p:spPr>
            <a:xfrm>
              <a:off x="4927824" y="6387031"/>
              <a:ext cx="991169" cy="700377"/>
            </a:xfrm>
            <a:prstGeom prst="rect">
              <a:avLst/>
            </a:prstGeom>
          </p:spPr>
        </p:pic>
        <p:pic>
          <p:nvPicPr>
            <p:cNvPr id="39" name="図 38">
              <a:extLst>
                <a:ext uri="{FF2B5EF4-FFF2-40B4-BE49-F238E27FC236}">
                  <a16:creationId xmlns:a16="http://schemas.microsoft.com/office/drawing/2014/main" id="{0D94F9F7-8EE5-4FB1-9DE8-8ED364D72B81}"/>
                </a:ext>
              </a:extLst>
            </p:cNvPr>
            <p:cNvPicPr>
              <a:picLocks noChangeAspect="1"/>
            </p:cNvPicPr>
            <p:nvPr userDrawn="1"/>
          </p:nvPicPr>
          <p:blipFill>
            <a:blip r:embed="rId4"/>
            <a:stretch>
              <a:fillRect/>
            </a:stretch>
          </p:blipFill>
          <p:spPr>
            <a:xfrm>
              <a:off x="6106890" y="6463627"/>
              <a:ext cx="614647" cy="526500"/>
            </a:xfrm>
            <a:prstGeom prst="rect">
              <a:avLst/>
            </a:prstGeom>
          </p:spPr>
        </p:pic>
        <p:pic>
          <p:nvPicPr>
            <p:cNvPr id="40" name="図 39">
              <a:extLst>
                <a:ext uri="{FF2B5EF4-FFF2-40B4-BE49-F238E27FC236}">
                  <a16:creationId xmlns:a16="http://schemas.microsoft.com/office/drawing/2014/main" id="{8C6E6851-00CA-4304-9D45-933760A5D3CF}"/>
                </a:ext>
              </a:extLst>
            </p:cNvPr>
            <p:cNvPicPr>
              <a:picLocks noChangeAspect="1"/>
            </p:cNvPicPr>
            <p:nvPr userDrawn="1"/>
          </p:nvPicPr>
          <p:blipFill>
            <a:blip r:embed="rId5"/>
            <a:stretch>
              <a:fillRect/>
            </a:stretch>
          </p:blipFill>
          <p:spPr>
            <a:xfrm>
              <a:off x="2456520" y="6498254"/>
              <a:ext cx="946944" cy="536322"/>
            </a:xfrm>
            <a:prstGeom prst="rect">
              <a:avLst/>
            </a:prstGeom>
          </p:spPr>
        </p:pic>
        <p:pic>
          <p:nvPicPr>
            <p:cNvPr id="41" name="図 40">
              <a:extLst>
                <a:ext uri="{FF2B5EF4-FFF2-40B4-BE49-F238E27FC236}">
                  <a16:creationId xmlns:a16="http://schemas.microsoft.com/office/drawing/2014/main" id="{7A4365D3-9ED1-4262-ADC8-ADFC91D39DC3}"/>
                </a:ext>
              </a:extLst>
            </p:cNvPr>
            <p:cNvPicPr>
              <a:picLocks noChangeAspect="1"/>
            </p:cNvPicPr>
            <p:nvPr userDrawn="1"/>
          </p:nvPicPr>
          <p:blipFill>
            <a:blip r:embed="rId6"/>
            <a:stretch>
              <a:fillRect/>
            </a:stretch>
          </p:blipFill>
          <p:spPr>
            <a:xfrm>
              <a:off x="3635177" y="6432722"/>
              <a:ext cx="1292647" cy="641986"/>
            </a:xfrm>
            <a:prstGeom prst="rect">
              <a:avLst/>
            </a:prstGeom>
          </p:spPr>
        </p:pic>
        <p:pic>
          <p:nvPicPr>
            <p:cNvPr id="42" name="図 41">
              <a:extLst>
                <a:ext uri="{FF2B5EF4-FFF2-40B4-BE49-F238E27FC236}">
                  <a16:creationId xmlns:a16="http://schemas.microsoft.com/office/drawing/2014/main" id="{77BE447A-09BD-4FED-A363-C6DAA779DFC7}"/>
                </a:ext>
              </a:extLst>
            </p:cNvPr>
            <p:cNvPicPr>
              <a:picLocks noChangeAspect="1"/>
            </p:cNvPicPr>
            <p:nvPr userDrawn="1"/>
          </p:nvPicPr>
          <p:blipFill>
            <a:blip r:embed="rId7"/>
            <a:stretch>
              <a:fillRect/>
            </a:stretch>
          </p:blipFill>
          <p:spPr>
            <a:xfrm>
              <a:off x="7044047" y="6463627"/>
              <a:ext cx="1287558" cy="494981"/>
            </a:xfrm>
            <a:prstGeom prst="rect">
              <a:avLst/>
            </a:prstGeom>
          </p:spPr>
        </p:pic>
      </p:grpSp>
      <p:sp>
        <p:nvSpPr>
          <p:cNvPr id="43" name="タイトル 1">
            <a:extLst>
              <a:ext uri="{FF2B5EF4-FFF2-40B4-BE49-F238E27FC236}">
                <a16:creationId xmlns:a16="http://schemas.microsoft.com/office/drawing/2014/main" id="{C6D186EF-7755-4DA0-8501-AEEDD28E106A}"/>
              </a:ext>
            </a:extLst>
          </p:cNvPr>
          <p:cNvSpPr>
            <a:spLocks noGrp="1"/>
          </p:cNvSpPr>
          <p:nvPr>
            <p:ph type="title" hasCustomPrompt="1"/>
          </p:nvPr>
        </p:nvSpPr>
        <p:spPr>
          <a:xfrm>
            <a:off x="1026604" y="2991836"/>
            <a:ext cx="8638604" cy="1008000"/>
          </a:xfrm>
          <a:prstGeom prst="rect">
            <a:avLst/>
          </a:prstGeom>
        </p:spPr>
        <p:txBody>
          <a:bodyPr lIns="0" tIns="72000" rIns="0" bIns="0" anchor="ctr">
            <a:normAutofit/>
          </a:bodyPr>
          <a:lstStyle>
            <a:lvl1pPr algn="ctr">
              <a:defRPr sz="3600" b="1" i="0">
                <a:solidFill>
                  <a:schemeClr val="accent3"/>
                </a:solidFill>
                <a:latin typeface="Meiryo UI" panose="020B0604030504040204" pitchFamily="50" charset="-128"/>
                <a:ea typeface="Meiryo UI" panose="020B0604030504040204" pitchFamily="50" charset="-128"/>
              </a:defRPr>
            </a:lvl1pPr>
          </a:lstStyle>
          <a:p>
            <a:r>
              <a:rPr kumimoji="1" lang="ja-JP" altLang="en-US" dirty="0"/>
              <a:t>表紙タイトル</a:t>
            </a:r>
          </a:p>
        </p:txBody>
      </p:sp>
      <p:sp>
        <p:nvSpPr>
          <p:cNvPr id="44" name="コンテンツ プレースホルダー 18">
            <a:extLst>
              <a:ext uri="{FF2B5EF4-FFF2-40B4-BE49-F238E27FC236}">
                <a16:creationId xmlns:a16="http://schemas.microsoft.com/office/drawing/2014/main" id="{34C4AC2D-06C1-480E-80A4-871401560116}"/>
              </a:ext>
            </a:extLst>
          </p:cNvPr>
          <p:cNvSpPr>
            <a:spLocks noGrp="1"/>
          </p:cNvSpPr>
          <p:nvPr>
            <p:ph sz="quarter" idx="14" hasCustomPrompt="1"/>
          </p:nvPr>
        </p:nvSpPr>
        <p:spPr>
          <a:xfrm>
            <a:off x="1027113" y="4148806"/>
            <a:ext cx="8637587" cy="432000"/>
          </a:xfrm>
          <a:prstGeom prst="rect">
            <a:avLst/>
          </a:prstGeom>
        </p:spPr>
        <p:txBody>
          <a:bodyPr anchor="ctr"/>
          <a:lstStyle>
            <a:lvl1pPr marL="0" indent="0" algn="ctr">
              <a:buFontTx/>
              <a:buNone/>
              <a:defRPr sz="1800" b="1">
                <a:solidFill>
                  <a:schemeClr val="accent3"/>
                </a:solidFill>
                <a:latin typeface="Meiryo UI" panose="020B0604030504040204" pitchFamily="50" charset="-128"/>
                <a:ea typeface="Meiryo UI" panose="020B0604030504040204" pitchFamily="50" charset="-128"/>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kumimoji="1" lang="ja-JP" altLang="en-US" dirty="0"/>
              <a:t>サブタイトル</a:t>
            </a:r>
          </a:p>
        </p:txBody>
      </p:sp>
      <p:sp>
        <p:nvSpPr>
          <p:cNvPr id="45" name="コンテンツ プレースホルダー 18">
            <a:extLst>
              <a:ext uri="{FF2B5EF4-FFF2-40B4-BE49-F238E27FC236}">
                <a16:creationId xmlns:a16="http://schemas.microsoft.com/office/drawing/2014/main" id="{9B168461-40A6-49CF-897E-537C1E6C9C74}"/>
              </a:ext>
            </a:extLst>
          </p:cNvPr>
          <p:cNvSpPr>
            <a:spLocks noGrp="1"/>
          </p:cNvSpPr>
          <p:nvPr>
            <p:ph sz="quarter" idx="15" hasCustomPrompt="1"/>
          </p:nvPr>
        </p:nvSpPr>
        <p:spPr>
          <a:xfrm>
            <a:off x="3545906" y="5436053"/>
            <a:ext cx="3600000" cy="288000"/>
          </a:xfrm>
          <a:prstGeom prst="rect">
            <a:avLst/>
          </a:prstGeom>
        </p:spPr>
        <p:txBody>
          <a:bodyPr anchor="ctr"/>
          <a:lstStyle>
            <a:lvl1pPr marL="0" indent="0" algn="ctr">
              <a:buFontTx/>
              <a:buNone/>
              <a:defRPr sz="1600" b="0">
                <a:solidFill>
                  <a:schemeClr val="tx1"/>
                </a:solidFill>
                <a:latin typeface="Meiryo UI" panose="020B0604030504040204" pitchFamily="50" charset="-128"/>
                <a:ea typeface="Meiryo UI" panose="020B0604030504040204" pitchFamily="50" charset="-128"/>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kumimoji="1" lang="en-US" altLang="ja-JP" dirty="0"/>
              <a:t>0000</a:t>
            </a:r>
            <a:r>
              <a:rPr kumimoji="1" lang="ja-JP" altLang="en-US" dirty="0"/>
              <a:t>年</a:t>
            </a:r>
            <a:r>
              <a:rPr kumimoji="1" lang="en-US" altLang="ja-JP" dirty="0"/>
              <a:t>00</a:t>
            </a:r>
            <a:r>
              <a:rPr kumimoji="1" lang="ja-JP" altLang="en-US" dirty="0"/>
              <a:t>月</a:t>
            </a:r>
            <a:r>
              <a:rPr kumimoji="1" lang="en-US" altLang="ja-JP" dirty="0"/>
              <a:t>00</a:t>
            </a:r>
            <a:r>
              <a:rPr kumimoji="1" lang="ja-JP" altLang="en-US" dirty="0"/>
              <a:t>日</a:t>
            </a:r>
          </a:p>
        </p:txBody>
      </p:sp>
      <p:sp>
        <p:nvSpPr>
          <p:cNvPr id="46" name="コンテンツ プレースホルダー 18">
            <a:extLst>
              <a:ext uri="{FF2B5EF4-FFF2-40B4-BE49-F238E27FC236}">
                <a16:creationId xmlns:a16="http://schemas.microsoft.com/office/drawing/2014/main" id="{33854C81-1780-4345-B97B-42F9EFB58BF4}"/>
              </a:ext>
            </a:extLst>
          </p:cNvPr>
          <p:cNvSpPr>
            <a:spLocks noGrp="1"/>
          </p:cNvSpPr>
          <p:nvPr>
            <p:ph sz="quarter" idx="16" hasCustomPrompt="1"/>
          </p:nvPr>
        </p:nvSpPr>
        <p:spPr>
          <a:xfrm>
            <a:off x="3545906" y="5724053"/>
            <a:ext cx="3600000" cy="288000"/>
          </a:xfrm>
          <a:prstGeom prst="rect">
            <a:avLst/>
          </a:prstGeom>
        </p:spPr>
        <p:txBody>
          <a:bodyPr anchor="ctr"/>
          <a:lstStyle>
            <a:lvl1pPr marL="0" indent="0" algn="ctr">
              <a:buFontTx/>
              <a:buNone/>
              <a:defRPr sz="1600" b="0">
                <a:solidFill>
                  <a:schemeClr val="tx1"/>
                </a:solidFill>
                <a:latin typeface="Meiryo UI" panose="020B0604030504040204" pitchFamily="50" charset="-128"/>
                <a:ea typeface="Meiryo UI" panose="020B0604030504040204" pitchFamily="50" charset="-128"/>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kumimoji="1" lang="ja-JP" altLang="en-US" dirty="0"/>
              <a:t>所属　名前</a:t>
            </a:r>
          </a:p>
        </p:txBody>
      </p:sp>
      <p:sp>
        <p:nvSpPr>
          <p:cNvPr id="18" name="四角形: 角を丸くする 17">
            <a:extLst>
              <a:ext uri="{FF2B5EF4-FFF2-40B4-BE49-F238E27FC236}">
                <a16:creationId xmlns:a16="http://schemas.microsoft.com/office/drawing/2014/main" id="{13A739BD-01DD-4B28-88D9-22675C2D246B}"/>
              </a:ext>
            </a:extLst>
          </p:cNvPr>
          <p:cNvSpPr/>
          <p:nvPr userDrawn="1"/>
        </p:nvSpPr>
        <p:spPr>
          <a:xfrm>
            <a:off x="300659" y="395837"/>
            <a:ext cx="10090493" cy="6773180"/>
          </a:xfrm>
          <a:prstGeom prst="roundRect">
            <a:avLst>
              <a:gd name="adj" fmla="val 1226"/>
            </a:avLst>
          </a:pr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64925070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中扉スライド">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1CD5E3C-85B4-6A4F-AFFF-3B7429A123A9}"/>
              </a:ext>
            </a:extLst>
          </p:cNvPr>
          <p:cNvSpPr>
            <a:spLocks noGrp="1"/>
          </p:cNvSpPr>
          <p:nvPr>
            <p:ph type="title" hasCustomPrompt="1"/>
          </p:nvPr>
        </p:nvSpPr>
        <p:spPr>
          <a:xfrm>
            <a:off x="1026604" y="2991836"/>
            <a:ext cx="8638604" cy="1718878"/>
          </a:xfrm>
          <a:prstGeom prst="rect">
            <a:avLst/>
          </a:prstGeom>
        </p:spPr>
        <p:txBody>
          <a:bodyPr lIns="0" tIns="72000" rIns="0" bIns="0" anchor="ctr">
            <a:normAutofit/>
          </a:bodyPr>
          <a:lstStyle>
            <a:lvl1pPr algn="ctr">
              <a:defRPr sz="3500" b="1" i="0">
                <a:solidFill>
                  <a:schemeClr val="accent3"/>
                </a:solidFill>
                <a:latin typeface="Meiryo UI" panose="020B0604030504040204" pitchFamily="50" charset="-128"/>
                <a:ea typeface="Meiryo UI" panose="020B0604030504040204" pitchFamily="50" charset="-128"/>
              </a:defRPr>
            </a:lvl1pPr>
          </a:lstStyle>
          <a:p>
            <a:r>
              <a:rPr kumimoji="1" lang="ja-JP" altLang="en-US" dirty="0"/>
              <a:t>中扉タイトル</a:t>
            </a:r>
          </a:p>
        </p:txBody>
      </p:sp>
      <p:grpSp>
        <p:nvGrpSpPr>
          <p:cNvPr id="4" name="グループ化 3">
            <a:extLst>
              <a:ext uri="{FF2B5EF4-FFF2-40B4-BE49-F238E27FC236}">
                <a16:creationId xmlns:a16="http://schemas.microsoft.com/office/drawing/2014/main" id="{5B3F8DFA-CDA8-40BD-ACED-6F9E81700004}"/>
              </a:ext>
            </a:extLst>
          </p:cNvPr>
          <p:cNvGrpSpPr/>
          <p:nvPr userDrawn="1"/>
        </p:nvGrpSpPr>
        <p:grpSpPr>
          <a:xfrm>
            <a:off x="1034510" y="2991837"/>
            <a:ext cx="8622792" cy="1718876"/>
            <a:chOff x="1042416" y="2697480"/>
            <a:chExt cx="8622792" cy="1007999"/>
          </a:xfrm>
        </p:grpSpPr>
        <p:cxnSp>
          <p:nvCxnSpPr>
            <p:cNvPr id="8" name="直線コネクタ 7">
              <a:extLst>
                <a:ext uri="{FF2B5EF4-FFF2-40B4-BE49-F238E27FC236}">
                  <a16:creationId xmlns:a16="http://schemas.microsoft.com/office/drawing/2014/main" id="{22FE3A98-7A51-254B-8BF3-98D8E4E8D0D6}"/>
                </a:ext>
              </a:extLst>
            </p:cNvPr>
            <p:cNvCxnSpPr/>
            <p:nvPr userDrawn="1"/>
          </p:nvCxnSpPr>
          <p:spPr>
            <a:xfrm>
              <a:off x="1042416" y="2697480"/>
              <a:ext cx="8622792"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 name="直線コネクタ 8">
              <a:extLst>
                <a:ext uri="{FF2B5EF4-FFF2-40B4-BE49-F238E27FC236}">
                  <a16:creationId xmlns:a16="http://schemas.microsoft.com/office/drawing/2014/main" id="{683E4E2F-4AE0-434C-AD84-E77E2754AB85}"/>
                </a:ext>
              </a:extLst>
            </p:cNvPr>
            <p:cNvCxnSpPr/>
            <p:nvPr userDrawn="1"/>
          </p:nvCxnSpPr>
          <p:spPr>
            <a:xfrm>
              <a:off x="1042416" y="3705479"/>
              <a:ext cx="8622792"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11" name="四角形: 角を丸くする 10">
            <a:extLst>
              <a:ext uri="{FF2B5EF4-FFF2-40B4-BE49-F238E27FC236}">
                <a16:creationId xmlns:a16="http://schemas.microsoft.com/office/drawing/2014/main" id="{67BE81CF-5D70-4778-BB4F-32B6CC1900FF}"/>
              </a:ext>
            </a:extLst>
          </p:cNvPr>
          <p:cNvSpPr/>
          <p:nvPr userDrawn="1"/>
        </p:nvSpPr>
        <p:spPr>
          <a:xfrm>
            <a:off x="300659" y="395837"/>
            <a:ext cx="10090493" cy="6773180"/>
          </a:xfrm>
          <a:prstGeom prst="roundRect">
            <a:avLst>
              <a:gd name="adj" fmla="val 1226"/>
            </a:avLst>
          </a:pr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20366569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目次用スライド">
    <p:spTree>
      <p:nvGrpSpPr>
        <p:cNvPr id="1" name=""/>
        <p:cNvGrpSpPr/>
        <p:nvPr/>
      </p:nvGrpSpPr>
      <p:grpSpPr>
        <a:xfrm>
          <a:off x="0" y="0"/>
          <a:ext cx="0" cy="0"/>
          <a:chOff x="0" y="0"/>
          <a:chExt cx="0" cy="0"/>
        </a:xfrm>
      </p:grpSpPr>
      <p:sp>
        <p:nvSpPr>
          <p:cNvPr id="2" name="フリーフォーム: 図形 1">
            <a:extLst>
              <a:ext uri="{FF2B5EF4-FFF2-40B4-BE49-F238E27FC236}">
                <a16:creationId xmlns:a16="http://schemas.microsoft.com/office/drawing/2014/main" id="{0C8F129C-6BCF-4B9F-95E3-15A4EDC439C9}"/>
              </a:ext>
            </a:extLst>
          </p:cNvPr>
          <p:cNvSpPr/>
          <p:nvPr userDrawn="1"/>
        </p:nvSpPr>
        <p:spPr>
          <a:xfrm>
            <a:off x="1889522" y="2431914"/>
            <a:ext cx="0" cy="3562208"/>
          </a:xfrm>
          <a:custGeom>
            <a:avLst/>
            <a:gdLst>
              <a:gd name="connsiteX0" fmla="*/ 0 w 0"/>
              <a:gd name="connsiteY0" fmla="*/ 0 h 5768502"/>
              <a:gd name="connsiteX1" fmla="*/ 0 w 0"/>
              <a:gd name="connsiteY1" fmla="*/ 5768502 h 5768502"/>
            </a:gdLst>
            <a:ahLst/>
            <a:cxnLst>
              <a:cxn ang="0">
                <a:pos x="connsiteX0" y="connsiteY0"/>
              </a:cxn>
              <a:cxn ang="0">
                <a:pos x="connsiteX1" y="connsiteY1"/>
              </a:cxn>
            </a:cxnLst>
            <a:rect l="l" t="t" r="r" b="b"/>
            <a:pathLst>
              <a:path h="5768502">
                <a:moveTo>
                  <a:pt x="0" y="0"/>
                </a:moveTo>
                <a:lnTo>
                  <a:pt x="0" y="5768502"/>
                </a:lnTo>
              </a:path>
            </a:pathLst>
          </a:custGeom>
          <a:no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コンテンツ プレースホルダー 18">
            <a:extLst>
              <a:ext uri="{FF2B5EF4-FFF2-40B4-BE49-F238E27FC236}">
                <a16:creationId xmlns:a16="http://schemas.microsoft.com/office/drawing/2014/main" id="{EB33C7D2-745F-4AAB-AB8B-005B13241650}"/>
              </a:ext>
            </a:extLst>
          </p:cNvPr>
          <p:cNvSpPr>
            <a:spLocks noGrp="1"/>
          </p:cNvSpPr>
          <p:nvPr>
            <p:ph sz="quarter" idx="15" hasCustomPrompt="1"/>
          </p:nvPr>
        </p:nvSpPr>
        <p:spPr>
          <a:xfrm>
            <a:off x="1889522" y="2431915"/>
            <a:ext cx="8064820" cy="3562206"/>
          </a:xfrm>
          <a:prstGeom prst="rect">
            <a:avLst/>
          </a:prstGeom>
        </p:spPr>
        <p:txBody>
          <a:bodyPr lIns="216000" tIns="0" rIns="0" bIns="0" anchor="ctr"/>
          <a:lstStyle>
            <a:lvl1pPr marL="0" marR="0" indent="0" algn="l" defTabSz="914400" rtl="0" eaLnBrk="1" fontAlgn="auto" latinLnBrk="0" hangingPunct="1">
              <a:lnSpc>
                <a:spcPct val="120000"/>
              </a:lnSpc>
              <a:spcBef>
                <a:spcPts val="0"/>
              </a:spcBef>
              <a:spcAft>
                <a:spcPts val="0"/>
              </a:spcAft>
              <a:buClr>
                <a:schemeClr val="accent3"/>
              </a:buClr>
              <a:buSzTx/>
              <a:buFont typeface="+mj-lt"/>
              <a:buNone/>
              <a:tabLst/>
              <a:defRPr sz="1800" b="1">
                <a:solidFill>
                  <a:schemeClr val="tx1"/>
                </a:solidFill>
                <a:latin typeface="Meiryo UI" panose="020B0604030504040204" pitchFamily="50" charset="-128"/>
                <a:ea typeface="Meiryo UI" panose="020B0604030504040204" pitchFamily="50" charset="-128"/>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marL="342900" marR="0" lvl="0" indent="-342900" algn="l" defTabSz="914400" rtl="0" eaLnBrk="1" fontAlgn="auto" latinLnBrk="0" hangingPunct="1">
              <a:lnSpc>
                <a:spcPct val="90000"/>
              </a:lnSpc>
              <a:spcBef>
                <a:spcPts val="1000"/>
              </a:spcBef>
              <a:spcAft>
                <a:spcPts val="0"/>
              </a:spcAft>
              <a:buClr>
                <a:srgbClr val="009C89"/>
              </a:buClr>
              <a:buSzTx/>
              <a:buFont typeface="+mj-lt"/>
              <a:buAutoNum type="arabicPeriod"/>
              <a:tabLst/>
              <a:defRPr/>
            </a:pPr>
            <a:r>
              <a:rPr kumimoji="1" lang="ja-JP" altLang="en-US" dirty="0"/>
              <a:t>章タイトル</a:t>
            </a:r>
          </a:p>
          <a:p>
            <a:pPr marL="342900" marR="0" lvl="0" indent="-342900" algn="l" defTabSz="914400" rtl="0" eaLnBrk="1" fontAlgn="auto" latinLnBrk="0" hangingPunct="1">
              <a:lnSpc>
                <a:spcPct val="90000"/>
              </a:lnSpc>
              <a:spcBef>
                <a:spcPts val="1000"/>
              </a:spcBef>
              <a:spcAft>
                <a:spcPts val="0"/>
              </a:spcAft>
              <a:buClr>
                <a:srgbClr val="009C89"/>
              </a:buClr>
              <a:buSzTx/>
              <a:buFont typeface="+mj-lt"/>
              <a:buAutoNum type="arabicPeriod"/>
              <a:tabLst/>
              <a:defRPr/>
            </a:pPr>
            <a:r>
              <a:rPr kumimoji="1" lang="ja-JP" altLang="en-US" dirty="0"/>
              <a:t>章タイトル</a:t>
            </a:r>
            <a:endParaRPr kumimoji="1" lang="en-US" altLang="ja-JP" dirty="0"/>
          </a:p>
          <a:p>
            <a:pPr marL="342900" marR="0" lvl="0" indent="-342900" algn="l" defTabSz="914400" rtl="0" eaLnBrk="1" fontAlgn="auto" latinLnBrk="0" hangingPunct="1">
              <a:lnSpc>
                <a:spcPct val="90000"/>
              </a:lnSpc>
              <a:spcBef>
                <a:spcPts val="1000"/>
              </a:spcBef>
              <a:spcAft>
                <a:spcPts val="0"/>
              </a:spcAft>
              <a:buClr>
                <a:srgbClr val="009C89"/>
              </a:buClr>
              <a:buSzTx/>
              <a:buFont typeface="+mj-lt"/>
              <a:buAutoNum type="arabicPeriod"/>
              <a:tabLst/>
              <a:defRPr/>
            </a:pPr>
            <a:r>
              <a:rPr kumimoji="1" lang="ja-JP" altLang="en-US" dirty="0"/>
              <a:t>章タイトル</a:t>
            </a:r>
          </a:p>
        </p:txBody>
      </p:sp>
      <p:grpSp>
        <p:nvGrpSpPr>
          <p:cNvPr id="11" name="グループ化 10">
            <a:extLst>
              <a:ext uri="{FF2B5EF4-FFF2-40B4-BE49-F238E27FC236}">
                <a16:creationId xmlns:a16="http://schemas.microsoft.com/office/drawing/2014/main" id="{D19D59F9-73C1-4026-BF76-B95437596E26}"/>
              </a:ext>
            </a:extLst>
          </p:cNvPr>
          <p:cNvGrpSpPr/>
          <p:nvPr userDrawn="1"/>
        </p:nvGrpSpPr>
        <p:grpSpPr>
          <a:xfrm>
            <a:off x="213594" y="374534"/>
            <a:ext cx="10177559" cy="792964"/>
            <a:chOff x="213594" y="302433"/>
            <a:chExt cx="10177559" cy="792964"/>
          </a:xfrm>
        </p:grpSpPr>
        <p:pic>
          <p:nvPicPr>
            <p:cNvPr id="12" name="Picture 11" descr="ç°å¢ç">
              <a:extLst>
                <a:ext uri="{FF2B5EF4-FFF2-40B4-BE49-F238E27FC236}">
                  <a16:creationId xmlns:a16="http://schemas.microsoft.com/office/drawing/2014/main" id="{C0AD5D10-C4F9-4CBC-9F88-AFE15986B968}"/>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9811212" y="333796"/>
              <a:ext cx="579941" cy="559908"/>
            </a:xfrm>
            <a:prstGeom prst="rect">
              <a:avLst/>
            </a:prstGeom>
            <a:noFill/>
            <a:extLst>
              <a:ext uri="{909E8E84-426E-40DD-AFC4-6F175D3DCCD1}">
                <a14:hiddenFill xmlns:a14="http://schemas.microsoft.com/office/drawing/2010/main">
                  <a:solidFill>
                    <a:srgbClr val="FFFFFF"/>
                  </a:solidFill>
                </a14:hiddenFill>
              </a:ext>
            </a:extLst>
          </p:spPr>
        </p:pic>
        <p:sp>
          <p:nvSpPr>
            <p:cNvPr id="14" name="フリーフォーム: 図形 13">
              <a:extLst>
                <a:ext uri="{FF2B5EF4-FFF2-40B4-BE49-F238E27FC236}">
                  <a16:creationId xmlns:a16="http://schemas.microsoft.com/office/drawing/2014/main" id="{FAA58CC1-6260-4A17-93E8-2C9B04EC7C38}"/>
                </a:ext>
              </a:extLst>
            </p:cNvPr>
            <p:cNvSpPr/>
            <p:nvPr userDrawn="1"/>
          </p:nvSpPr>
          <p:spPr>
            <a:xfrm flipH="1" flipV="1">
              <a:off x="306464" y="390658"/>
              <a:ext cx="9680339" cy="648000"/>
            </a:xfrm>
            <a:custGeom>
              <a:avLst/>
              <a:gdLst>
                <a:gd name="connsiteX0" fmla="*/ 9613274 w 9680339"/>
                <a:gd name="connsiteY0" fmla="*/ 648000 h 648000"/>
                <a:gd name="connsiteX1" fmla="*/ 648000 w 9680339"/>
                <a:gd name="connsiteY1" fmla="*/ 648000 h 648000"/>
                <a:gd name="connsiteX2" fmla="*/ 0 w 9680339"/>
                <a:gd name="connsiteY2" fmla="*/ 0 h 648000"/>
                <a:gd name="connsiteX3" fmla="*/ 8817361 w 9680339"/>
                <a:gd name="connsiteY3" fmla="*/ 0 h 648000"/>
                <a:gd name="connsiteX4" fmla="*/ 9413208 w 9680339"/>
                <a:gd name="connsiteY4" fmla="*/ 0 h 648000"/>
                <a:gd name="connsiteX5" fmla="*/ 9469437 w 9680339"/>
                <a:gd name="connsiteY5" fmla="*/ 0 h 648000"/>
                <a:gd name="connsiteX6" fmla="*/ 9630899 w 9680339"/>
                <a:gd name="connsiteY6" fmla="*/ 162918 h 648000"/>
                <a:gd name="connsiteX7" fmla="*/ 9680339 w 9680339"/>
                <a:gd name="connsiteY7" fmla="*/ 200542 h 648000"/>
                <a:gd name="connsiteX8" fmla="*/ 9680339 w 9680339"/>
                <a:gd name="connsiteY8" fmla="*/ 598300 h 648000"/>
                <a:gd name="connsiteX9" fmla="*/ 9661565 w 9680339"/>
                <a:gd name="connsiteY9" fmla="*/ 632782 h 648000"/>
                <a:gd name="connsiteX10" fmla="*/ 9613274 w 9680339"/>
                <a:gd name="connsiteY10" fmla="*/ 648000 h 64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80339" h="648000">
                  <a:moveTo>
                    <a:pt x="9613274" y="648000"/>
                  </a:moveTo>
                  <a:lnTo>
                    <a:pt x="648000" y="648000"/>
                  </a:lnTo>
                  <a:lnTo>
                    <a:pt x="0" y="0"/>
                  </a:lnTo>
                  <a:lnTo>
                    <a:pt x="8817361" y="0"/>
                  </a:lnTo>
                  <a:lnTo>
                    <a:pt x="9413208" y="0"/>
                  </a:lnTo>
                  <a:lnTo>
                    <a:pt x="9469437" y="0"/>
                  </a:lnTo>
                  <a:lnTo>
                    <a:pt x="9630899" y="162918"/>
                  </a:lnTo>
                  <a:lnTo>
                    <a:pt x="9680339" y="200542"/>
                  </a:lnTo>
                  <a:lnTo>
                    <a:pt x="9680339" y="598300"/>
                  </a:lnTo>
                  <a:lnTo>
                    <a:pt x="9661565" y="632782"/>
                  </a:lnTo>
                  <a:cubicBezTo>
                    <a:pt x="9649206" y="642184"/>
                    <a:pt x="9632133" y="648000"/>
                    <a:pt x="9613274" y="64800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5" name="直線コネクタ 14">
              <a:extLst>
                <a:ext uri="{FF2B5EF4-FFF2-40B4-BE49-F238E27FC236}">
                  <a16:creationId xmlns:a16="http://schemas.microsoft.com/office/drawing/2014/main" id="{ED9244AF-B265-4852-A184-E6E0DABF49B4}"/>
                </a:ext>
              </a:extLst>
            </p:cNvPr>
            <p:cNvCxnSpPr>
              <a:cxnSpLocks/>
            </p:cNvCxnSpPr>
            <p:nvPr userDrawn="1"/>
          </p:nvCxnSpPr>
          <p:spPr>
            <a:xfrm>
              <a:off x="9242760" y="302433"/>
              <a:ext cx="792964" cy="7929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直線コネクタ 15">
              <a:extLst>
                <a:ext uri="{FF2B5EF4-FFF2-40B4-BE49-F238E27FC236}">
                  <a16:creationId xmlns:a16="http://schemas.microsoft.com/office/drawing/2014/main" id="{119919F2-935F-4D62-A9A6-147B721C371D}"/>
                </a:ext>
              </a:extLst>
            </p:cNvPr>
            <p:cNvCxnSpPr>
              <a:cxnSpLocks/>
            </p:cNvCxnSpPr>
            <p:nvPr userDrawn="1"/>
          </p:nvCxnSpPr>
          <p:spPr>
            <a:xfrm>
              <a:off x="213594" y="735397"/>
              <a:ext cx="360000" cy="360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 name="タイトル 97">
            <a:extLst>
              <a:ext uri="{FF2B5EF4-FFF2-40B4-BE49-F238E27FC236}">
                <a16:creationId xmlns:a16="http://schemas.microsoft.com/office/drawing/2014/main" id="{233283C3-D337-48A8-A563-B2D0BD266E4C}"/>
              </a:ext>
            </a:extLst>
          </p:cNvPr>
          <p:cNvSpPr>
            <a:spLocks noGrp="1"/>
          </p:cNvSpPr>
          <p:nvPr>
            <p:ph type="title" hasCustomPrompt="1"/>
          </p:nvPr>
        </p:nvSpPr>
        <p:spPr>
          <a:xfrm>
            <a:off x="309997" y="462758"/>
            <a:ext cx="8928000" cy="648000"/>
          </a:xfrm>
          <a:prstGeom prst="rect">
            <a:avLst/>
          </a:prstGeom>
        </p:spPr>
        <p:txBody>
          <a:bodyPr lIns="252000" tIns="36000" rIns="0" bIns="0" anchor="ctr" anchorCtr="0"/>
          <a:lstStyle>
            <a:lvl1pPr>
              <a:defRPr sz="2800" b="1">
                <a:solidFill>
                  <a:schemeClr val="bg1"/>
                </a:solidFill>
                <a:latin typeface="Meiryo UI" panose="020B0604030504040204" pitchFamily="50" charset="-128"/>
                <a:ea typeface="Meiryo UI" panose="020B0604030504040204" pitchFamily="50" charset="-128"/>
              </a:defRPr>
            </a:lvl1pPr>
          </a:lstStyle>
          <a:p>
            <a:r>
              <a:rPr kumimoji="1" lang="ja-JP" altLang="en-US" dirty="0"/>
              <a:t>目次</a:t>
            </a:r>
          </a:p>
        </p:txBody>
      </p:sp>
      <p:sp>
        <p:nvSpPr>
          <p:cNvPr id="23" name="テキスト ボックス 22">
            <a:extLst>
              <a:ext uri="{FF2B5EF4-FFF2-40B4-BE49-F238E27FC236}">
                <a16:creationId xmlns:a16="http://schemas.microsoft.com/office/drawing/2014/main" id="{7520773C-E087-4FC7-A90E-8421A85140B2}"/>
              </a:ext>
            </a:extLst>
          </p:cNvPr>
          <p:cNvSpPr txBox="1"/>
          <p:nvPr userDrawn="1"/>
        </p:nvSpPr>
        <p:spPr>
          <a:xfrm>
            <a:off x="10398496" y="7220320"/>
            <a:ext cx="360000" cy="360000"/>
          </a:xfrm>
          <a:prstGeom prst="rect">
            <a:avLst/>
          </a:prstGeom>
          <a:noFill/>
        </p:spPr>
        <p:txBody>
          <a:bodyPr wrap="none" lIns="0" tIns="0" rIns="0" bIns="0" rtlCol="0" anchor="b" anchorCtr="0">
            <a:noAutofit/>
          </a:bodyPr>
          <a:lstStyle/>
          <a:p>
            <a:pPr algn="ctr"/>
            <a:fld id="{9C1B02FA-3B43-4965-97B5-C29D405C4738}" type="slidenum">
              <a:rPr kumimoji="1" lang="ja-JP" altLang="en-US" sz="1400" b="0" smtClean="0">
                <a:latin typeface="Arial" panose="020B0604020202020204" pitchFamily="34" charset="0"/>
                <a:ea typeface="メイリオ" panose="020B0604030504040204" pitchFamily="50" charset="-128"/>
                <a:cs typeface="Arial" panose="020B0604020202020204" pitchFamily="34" charset="0"/>
              </a:rPr>
              <a:pPr algn="ctr"/>
              <a:t>‹#›</a:t>
            </a:fld>
            <a:endParaRPr kumimoji="1" lang="ja-JP" altLang="en-US" sz="1800" b="0" dirty="0">
              <a:latin typeface="Arial" panose="020B0604020202020204" pitchFamily="34" charset="0"/>
              <a:ea typeface="メイリオ" panose="020B0604030504040204" pitchFamily="50" charset="-128"/>
              <a:cs typeface="Arial" panose="020B0604020202020204" pitchFamily="34" charset="0"/>
            </a:endParaRPr>
          </a:p>
        </p:txBody>
      </p:sp>
    </p:spTree>
    <p:extLst>
      <p:ext uri="{BB962C8B-B14F-4D97-AF65-F5344CB8AC3E}">
        <p14:creationId xmlns:p14="http://schemas.microsoft.com/office/powerpoint/2010/main" val="155178957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4.xml"/><Relationship Id="rId13" Type="http://schemas.openxmlformats.org/officeDocument/2006/relationships/slideLayout" Target="../slideLayouts/slideLayout19.xml"/><Relationship Id="rId18" Type="http://schemas.openxmlformats.org/officeDocument/2006/relationships/oleObject" Target="../embeddings/oleObject1.bin"/><Relationship Id="rId3" Type="http://schemas.openxmlformats.org/officeDocument/2006/relationships/slideLayout" Target="../slideLayouts/slideLayout9.xml"/><Relationship Id="rId7" Type="http://schemas.openxmlformats.org/officeDocument/2006/relationships/slideLayout" Target="../slideLayouts/slideLayout13.xml"/><Relationship Id="rId12" Type="http://schemas.openxmlformats.org/officeDocument/2006/relationships/slideLayout" Target="../slideLayouts/slideLayout18.xml"/><Relationship Id="rId17" Type="http://schemas.openxmlformats.org/officeDocument/2006/relationships/tags" Target="../tags/tag1.xml"/><Relationship Id="rId2" Type="http://schemas.openxmlformats.org/officeDocument/2006/relationships/slideLayout" Target="../slideLayouts/slideLayout8.xml"/><Relationship Id="rId16" Type="http://schemas.openxmlformats.org/officeDocument/2006/relationships/vmlDrawing" Target="../drawings/vmlDrawing1.vml"/><Relationship Id="rId1" Type="http://schemas.openxmlformats.org/officeDocument/2006/relationships/slideLayout" Target="../slideLayouts/slideLayout7.xml"/><Relationship Id="rId6" Type="http://schemas.openxmlformats.org/officeDocument/2006/relationships/slideLayout" Target="../slideLayouts/slideLayout12.xml"/><Relationship Id="rId11" Type="http://schemas.openxmlformats.org/officeDocument/2006/relationships/slideLayout" Target="../slideLayouts/slideLayout17.xml"/><Relationship Id="rId5" Type="http://schemas.openxmlformats.org/officeDocument/2006/relationships/slideLayout" Target="../slideLayouts/slideLayout11.xml"/><Relationship Id="rId15" Type="http://schemas.openxmlformats.org/officeDocument/2006/relationships/theme" Target="../theme/theme2.xml"/><Relationship Id="rId10" Type="http://schemas.openxmlformats.org/officeDocument/2006/relationships/slideLayout" Target="../slideLayouts/slideLayout16.xml"/><Relationship Id="rId19" Type="http://schemas.openxmlformats.org/officeDocument/2006/relationships/image" Target="../media/image1.emf"/><Relationship Id="rId4" Type="http://schemas.openxmlformats.org/officeDocument/2006/relationships/slideLayout" Target="../slideLayouts/slideLayout10.xml"/><Relationship Id="rId9" Type="http://schemas.openxmlformats.org/officeDocument/2006/relationships/slideLayout" Target="../slideLayouts/slideLayout15.xml"/><Relationship Id="rId14"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theme" Target="../theme/theme3.xml"/><Relationship Id="rId3" Type="http://schemas.openxmlformats.org/officeDocument/2006/relationships/slideLayout" Target="../slideLayouts/slideLayout23.xml"/><Relationship Id="rId7" Type="http://schemas.openxmlformats.org/officeDocument/2006/relationships/slideLayout" Target="../slideLayouts/slideLayout27.xml"/><Relationship Id="rId2" Type="http://schemas.openxmlformats.org/officeDocument/2006/relationships/slideLayout" Target="../slideLayouts/slideLayout22.xml"/><Relationship Id="rId1" Type="http://schemas.openxmlformats.org/officeDocument/2006/relationships/slideLayout" Target="../slideLayouts/slideLayout21.xml"/><Relationship Id="rId6" Type="http://schemas.openxmlformats.org/officeDocument/2006/relationships/slideLayout" Target="../slideLayouts/slideLayout26.xml"/><Relationship Id="rId5" Type="http://schemas.openxmlformats.org/officeDocument/2006/relationships/slideLayout" Target="../slideLayouts/slideLayout25.xml"/><Relationship Id="rId4"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2" name="グループ化 1">
            <a:extLst>
              <a:ext uri="{FF2B5EF4-FFF2-40B4-BE49-F238E27FC236}">
                <a16:creationId xmlns:a16="http://schemas.microsoft.com/office/drawing/2014/main" id="{3A91721A-3382-431C-8B68-27C1CFB9E62E}"/>
              </a:ext>
            </a:extLst>
          </p:cNvPr>
          <p:cNvGrpSpPr/>
          <p:nvPr userDrawn="1"/>
        </p:nvGrpSpPr>
        <p:grpSpPr>
          <a:xfrm>
            <a:off x="161772" y="1042609"/>
            <a:ext cx="10368269" cy="6337679"/>
            <a:chOff x="177800" y="1042608"/>
            <a:chExt cx="10368269" cy="6337679"/>
          </a:xfrm>
        </p:grpSpPr>
        <p:grpSp>
          <p:nvGrpSpPr>
            <p:cNvPr id="3" name="グループ化 2">
              <a:extLst>
                <a:ext uri="{FF2B5EF4-FFF2-40B4-BE49-F238E27FC236}">
                  <a16:creationId xmlns:a16="http://schemas.microsoft.com/office/drawing/2014/main" id="{4BFD48F3-14B9-49AE-A1D1-DE5151258DCE}"/>
                </a:ext>
              </a:extLst>
            </p:cNvPr>
            <p:cNvGrpSpPr/>
            <p:nvPr userDrawn="1"/>
          </p:nvGrpSpPr>
          <p:grpSpPr>
            <a:xfrm>
              <a:off x="178075" y="1044950"/>
              <a:ext cx="10367994" cy="6335337"/>
              <a:chOff x="178074" y="1044950"/>
              <a:chExt cx="10656433" cy="6335337"/>
            </a:xfrm>
          </p:grpSpPr>
          <p:sp>
            <p:nvSpPr>
              <p:cNvPr id="78" name="Line 4">
                <a:extLst>
                  <a:ext uri="{FF2B5EF4-FFF2-40B4-BE49-F238E27FC236}">
                    <a16:creationId xmlns:a16="http://schemas.microsoft.com/office/drawing/2014/main" id="{D826A6A1-E7E4-43E8-8468-E8C860C51E10}"/>
                  </a:ext>
                </a:extLst>
              </p:cNvPr>
              <p:cNvSpPr>
                <a:spLocks noChangeShapeType="1"/>
              </p:cNvSpPr>
              <p:nvPr userDrawn="1"/>
            </p:nvSpPr>
            <p:spPr bwMode="auto">
              <a:xfrm>
                <a:off x="178074" y="7092256"/>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9" name="Line 4">
                <a:extLst>
                  <a:ext uri="{FF2B5EF4-FFF2-40B4-BE49-F238E27FC236}">
                    <a16:creationId xmlns:a16="http://schemas.microsoft.com/office/drawing/2014/main" id="{57F0DA1D-52D9-4F60-AFF6-8877566167A1}"/>
                  </a:ext>
                </a:extLst>
              </p:cNvPr>
              <p:cNvSpPr>
                <a:spLocks noChangeShapeType="1"/>
              </p:cNvSpPr>
              <p:nvPr userDrawn="1"/>
            </p:nvSpPr>
            <p:spPr bwMode="auto">
              <a:xfrm>
                <a:off x="178074" y="7236256"/>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0" name="Line 4">
                <a:extLst>
                  <a:ext uri="{FF2B5EF4-FFF2-40B4-BE49-F238E27FC236}">
                    <a16:creationId xmlns:a16="http://schemas.microsoft.com/office/drawing/2014/main" id="{9E980EDF-B6AB-4B0C-A980-495536119834}"/>
                  </a:ext>
                </a:extLst>
              </p:cNvPr>
              <p:cNvSpPr>
                <a:spLocks noChangeShapeType="1"/>
              </p:cNvSpPr>
              <p:nvPr userDrawn="1"/>
            </p:nvSpPr>
            <p:spPr bwMode="auto">
              <a:xfrm>
                <a:off x="178074" y="6661527"/>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1" name="Line 5">
                <a:extLst>
                  <a:ext uri="{FF2B5EF4-FFF2-40B4-BE49-F238E27FC236}">
                    <a16:creationId xmlns:a16="http://schemas.microsoft.com/office/drawing/2014/main" id="{36E35AEA-8BC5-4852-9481-7958B3061CC9}"/>
                  </a:ext>
                </a:extLst>
              </p:cNvPr>
              <p:cNvSpPr>
                <a:spLocks noChangeShapeType="1"/>
              </p:cNvSpPr>
              <p:nvPr userDrawn="1"/>
            </p:nvSpPr>
            <p:spPr bwMode="auto">
              <a:xfrm>
                <a:off x="178074" y="6517065"/>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2" name="Line 6">
                <a:extLst>
                  <a:ext uri="{FF2B5EF4-FFF2-40B4-BE49-F238E27FC236}">
                    <a16:creationId xmlns:a16="http://schemas.microsoft.com/office/drawing/2014/main" id="{89C1479F-6CF5-403F-951E-D6CB9755730F}"/>
                  </a:ext>
                </a:extLst>
              </p:cNvPr>
              <p:cNvSpPr>
                <a:spLocks noChangeShapeType="1"/>
              </p:cNvSpPr>
              <p:nvPr userDrawn="1"/>
            </p:nvSpPr>
            <p:spPr bwMode="auto">
              <a:xfrm>
                <a:off x="178074" y="6372602"/>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3" name="Line 7">
                <a:extLst>
                  <a:ext uri="{FF2B5EF4-FFF2-40B4-BE49-F238E27FC236}">
                    <a16:creationId xmlns:a16="http://schemas.microsoft.com/office/drawing/2014/main" id="{7E684421-FA46-4F76-8DF3-44167123B394}"/>
                  </a:ext>
                </a:extLst>
              </p:cNvPr>
              <p:cNvSpPr>
                <a:spLocks noChangeShapeType="1"/>
              </p:cNvSpPr>
              <p:nvPr userDrawn="1"/>
            </p:nvSpPr>
            <p:spPr bwMode="auto">
              <a:xfrm>
                <a:off x="178074" y="6228140"/>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4" name="Line 8">
                <a:extLst>
                  <a:ext uri="{FF2B5EF4-FFF2-40B4-BE49-F238E27FC236}">
                    <a16:creationId xmlns:a16="http://schemas.microsoft.com/office/drawing/2014/main" id="{6ECE2685-095C-45C9-838A-65818D759485}"/>
                  </a:ext>
                </a:extLst>
              </p:cNvPr>
              <p:cNvSpPr>
                <a:spLocks noChangeShapeType="1"/>
              </p:cNvSpPr>
              <p:nvPr userDrawn="1"/>
            </p:nvSpPr>
            <p:spPr bwMode="auto">
              <a:xfrm>
                <a:off x="178074" y="6085265"/>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5" name="Line 9">
                <a:extLst>
                  <a:ext uri="{FF2B5EF4-FFF2-40B4-BE49-F238E27FC236}">
                    <a16:creationId xmlns:a16="http://schemas.microsoft.com/office/drawing/2014/main" id="{600ED12E-8037-4439-94BD-A834CF658819}"/>
                  </a:ext>
                </a:extLst>
              </p:cNvPr>
              <p:cNvSpPr>
                <a:spLocks noChangeShapeType="1"/>
              </p:cNvSpPr>
              <p:nvPr userDrawn="1"/>
            </p:nvSpPr>
            <p:spPr bwMode="auto">
              <a:xfrm>
                <a:off x="178074" y="5940802"/>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6" name="Line 10">
                <a:extLst>
                  <a:ext uri="{FF2B5EF4-FFF2-40B4-BE49-F238E27FC236}">
                    <a16:creationId xmlns:a16="http://schemas.microsoft.com/office/drawing/2014/main" id="{C50928EE-EDF1-4552-888F-3CCE27F96CEE}"/>
                  </a:ext>
                </a:extLst>
              </p:cNvPr>
              <p:cNvSpPr>
                <a:spLocks noChangeShapeType="1"/>
              </p:cNvSpPr>
              <p:nvPr userDrawn="1"/>
            </p:nvSpPr>
            <p:spPr bwMode="auto">
              <a:xfrm>
                <a:off x="178074" y="5796340"/>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7" name="Line 11">
                <a:extLst>
                  <a:ext uri="{FF2B5EF4-FFF2-40B4-BE49-F238E27FC236}">
                    <a16:creationId xmlns:a16="http://schemas.microsoft.com/office/drawing/2014/main" id="{75B9DE1C-6ADC-4B10-B04B-57C8C991F37E}"/>
                  </a:ext>
                </a:extLst>
              </p:cNvPr>
              <p:cNvSpPr>
                <a:spLocks noChangeShapeType="1"/>
              </p:cNvSpPr>
              <p:nvPr userDrawn="1"/>
            </p:nvSpPr>
            <p:spPr bwMode="auto">
              <a:xfrm>
                <a:off x="178074" y="5653465"/>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8" name="Line 12">
                <a:extLst>
                  <a:ext uri="{FF2B5EF4-FFF2-40B4-BE49-F238E27FC236}">
                    <a16:creationId xmlns:a16="http://schemas.microsoft.com/office/drawing/2014/main" id="{A23F7616-6766-47AB-B3EF-0B5FD415EF09}"/>
                  </a:ext>
                </a:extLst>
              </p:cNvPr>
              <p:cNvSpPr>
                <a:spLocks noChangeShapeType="1"/>
              </p:cNvSpPr>
              <p:nvPr userDrawn="1"/>
            </p:nvSpPr>
            <p:spPr bwMode="auto">
              <a:xfrm>
                <a:off x="178074" y="5509002"/>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 name="Line 13">
                <a:extLst>
                  <a:ext uri="{FF2B5EF4-FFF2-40B4-BE49-F238E27FC236}">
                    <a16:creationId xmlns:a16="http://schemas.microsoft.com/office/drawing/2014/main" id="{021D185C-1AAE-429B-8621-1099C040362C}"/>
                  </a:ext>
                </a:extLst>
              </p:cNvPr>
              <p:cNvSpPr>
                <a:spLocks noChangeShapeType="1"/>
              </p:cNvSpPr>
              <p:nvPr userDrawn="1"/>
            </p:nvSpPr>
            <p:spPr bwMode="auto">
              <a:xfrm>
                <a:off x="178074" y="5364540"/>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0" name="Line 14">
                <a:extLst>
                  <a:ext uri="{FF2B5EF4-FFF2-40B4-BE49-F238E27FC236}">
                    <a16:creationId xmlns:a16="http://schemas.microsoft.com/office/drawing/2014/main" id="{09703D58-1DDF-4B6E-BE8C-D9DB7B26F446}"/>
                  </a:ext>
                </a:extLst>
              </p:cNvPr>
              <p:cNvSpPr>
                <a:spLocks noChangeShapeType="1"/>
              </p:cNvSpPr>
              <p:nvPr userDrawn="1"/>
            </p:nvSpPr>
            <p:spPr bwMode="auto">
              <a:xfrm>
                <a:off x="178074" y="5220077"/>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1" name="Line 15">
                <a:extLst>
                  <a:ext uri="{FF2B5EF4-FFF2-40B4-BE49-F238E27FC236}">
                    <a16:creationId xmlns:a16="http://schemas.microsoft.com/office/drawing/2014/main" id="{0A99046C-7D76-490A-88DE-41D62CAAB2D3}"/>
                  </a:ext>
                </a:extLst>
              </p:cNvPr>
              <p:cNvSpPr>
                <a:spLocks noChangeShapeType="1"/>
              </p:cNvSpPr>
              <p:nvPr userDrawn="1"/>
            </p:nvSpPr>
            <p:spPr bwMode="auto">
              <a:xfrm>
                <a:off x="178074" y="5077202"/>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2" name="Line 16">
                <a:extLst>
                  <a:ext uri="{FF2B5EF4-FFF2-40B4-BE49-F238E27FC236}">
                    <a16:creationId xmlns:a16="http://schemas.microsoft.com/office/drawing/2014/main" id="{59BBACC5-635F-4604-B162-146A153A24BB}"/>
                  </a:ext>
                </a:extLst>
              </p:cNvPr>
              <p:cNvSpPr>
                <a:spLocks noChangeShapeType="1"/>
              </p:cNvSpPr>
              <p:nvPr userDrawn="1"/>
            </p:nvSpPr>
            <p:spPr bwMode="auto">
              <a:xfrm>
                <a:off x="178074" y="4932740"/>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 name="Line 17">
                <a:extLst>
                  <a:ext uri="{FF2B5EF4-FFF2-40B4-BE49-F238E27FC236}">
                    <a16:creationId xmlns:a16="http://schemas.microsoft.com/office/drawing/2014/main" id="{9FB4A3F6-32A1-4976-8A08-D1DAD172D3A1}"/>
                  </a:ext>
                </a:extLst>
              </p:cNvPr>
              <p:cNvSpPr>
                <a:spLocks noChangeShapeType="1"/>
              </p:cNvSpPr>
              <p:nvPr userDrawn="1"/>
            </p:nvSpPr>
            <p:spPr bwMode="auto">
              <a:xfrm>
                <a:off x="178074" y="4788277"/>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4" name="Line 18">
                <a:extLst>
                  <a:ext uri="{FF2B5EF4-FFF2-40B4-BE49-F238E27FC236}">
                    <a16:creationId xmlns:a16="http://schemas.microsoft.com/office/drawing/2014/main" id="{908F9892-CF7B-484A-A087-A99993AE4574}"/>
                  </a:ext>
                </a:extLst>
              </p:cNvPr>
              <p:cNvSpPr>
                <a:spLocks noChangeShapeType="1"/>
              </p:cNvSpPr>
              <p:nvPr userDrawn="1"/>
            </p:nvSpPr>
            <p:spPr bwMode="auto">
              <a:xfrm>
                <a:off x="178074" y="4643815"/>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5" name="Line 19">
                <a:extLst>
                  <a:ext uri="{FF2B5EF4-FFF2-40B4-BE49-F238E27FC236}">
                    <a16:creationId xmlns:a16="http://schemas.microsoft.com/office/drawing/2014/main" id="{8870D894-1D46-4193-A356-3B3B47BC911F}"/>
                  </a:ext>
                </a:extLst>
              </p:cNvPr>
              <p:cNvSpPr>
                <a:spLocks noChangeShapeType="1"/>
              </p:cNvSpPr>
              <p:nvPr userDrawn="1"/>
            </p:nvSpPr>
            <p:spPr bwMode="auto">
              <a:xfrm>
                <a:off x="178074" y="4500940"/>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6" name="Line 20">
                <a:extLst>
                  <a:ext uri="{FF2B5EF4-FFF2-40B4-BE49-F238E27FC236}">
                    <a16:creationId xmlns:a16="http://schemas.microsoft.com/office/drawing/2014/main" id="{E62FE32C-C1AA-4D40-946C-A2C857DF1D2C}"/>
                  </a:ext>
                </a:extLst>
              </p:cNvPr>
              <p:cNvSpPr>
                <a:spLocks noChangeShapeType="1"/>
              </p:cNvSpPr>
              <p:nvPr userDrawn="1"/>
            </p:nvSpPr>
            <p:spPr bwMode="auto">
              <a:xfrm>
                <a:off x="178074" y="4356477"/>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7" name="Line 21">
                <a:extLst>
                  <a:ext uri="{FF2B5EF4-FFF2-40B4-BE49-F238E27FC236}">
                    <a16:creationId xmlns:a16="http://schemas.microsoft.com/office/drawing/2014/main" id="{A41DF6BE-EF66-4E04-9235-822F95384006}"/>
                  </a:ext>
                </a:extLst>
              </p:cNvPr>
              <p:cNvSpPr>
                <a:spLocks noChangeShapeType="1"/>
              </p:cNvSpPr>
              <p:nvPr userDrawn="1"/>
            </p:nvSpPr>
            <p:spPr bwMode="auto">
              <a:xfrm>
                <a:off x="178074" y="4212015"/>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8" name="Line 22">
                <a:extLst>
                  <a:ext uri="{FF2B5EF4-FFF2-40B4-BE49-F238E27FC236}">
                    <a16:creationId xmlns:a16="http://schemas.microsoft.com/office/drawing/2014/main" id="{04515879-DFE5-4F8A-B76C-705440CA75BA}"/>
                  </a:ext>
                </a:extLst>
              </p:cNvPr>
              <p:cNvSpPr>
                <a:spLocks noChangeShapeType="1"/>
              </p:cNvSpPr>
              <p:nvPr userDrawn="1"/>
            </p:nvSpPr>
            <p:spPr bwMode="auto">
              <a:xfrm>
                <a:off x="178074" y="3924677"/>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9" name="Line 23">
                <a:extLst>
                  <a:ext uri="{FF2B5EF4-FFF2-40B4-BE49-F238E27FC236}">
                    <a16:creationId xmlns:a16="http://schemas.microsoft.com/office/drawing/2014/main" id="{0952AF1D-8248-4B31-B111-ACD4257CBB02}"/>
                  </a:ext>
                </a:extLst>
              </p:cNvPr>
              <p:cNvSpPr>
                <a:spLocks noChangeShapeType="1"/>
              </p:cNvSpPr>
              <p:nvPr userDrawn="1"/>
            </p:nvSpPr>
            <p:spPr bwMode="auto">
              <a:xfrm>
                <a:off x="178074" y="3780215"/>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0" name="Line 24">
                <a:extLst>
                  <a:ext uri="{FF2B5EF4-FFF2-40B4-BE49-F238E27FC236}">
                    <a16:creationId xmlns:a16="http://schemas.microsoft.com/office/drawing/2014/main" id="{5DF19807-4FC9-4DCA-8DBB-DA4B436820F2}"/>
                  </a:ext>
                </a:extLst>
              </p:cNvPr>
              <p:cNvSpPr>
                <a:spLocks noChangeShapeType="1"/>
              </p:cNvSpPr>
              <p:nvPr userDrawn="1"/>
            </p:nvSpPr>
            <p:spPr bwMode="auto">
              <a:xfrm>
                <a:off x="178074" y="3635752"/>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 name="Line 25">
                <a:extLst>
                  <a:ext uri="{FF2B5EF4-FFF2-40B4-BE49-F238E27FC236}">
                    <a16:creationId xmlns:a16="http://schemas.microsoft.com/office/drawing/2014/main" id="{3B491BFB-F3D6-4AE7-A3AB-529175A1FC52}"/>
                  </a:ext>
                </a:extLst>
              </p:cNvPr>
              <p:cNvSpPr>
                <a:spLocks noChangeShapeType="1"/>
              </p:cNvSpPr>
              <p:nvPr userDrawn="1"/>
            </p:nvSpPr>
            <p:spPr bwMode="auto">
              <a:xfrm>
                <a:off x="178074" y="3492877"/>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2" name="Line 26">
                <a:extLst>
                  <a:ext uri="{FF2B5EF4-FFF2-40B4-BE49-F238E27FC236}">
                    <a16:creationId xmlns:a16="http://schemas.microsoft.com/office/drawing/2014/main" id="{F13ED150-3A1D-42A7-9E86-E99A6B5238F8}"/>
                  </a:ext>
                </a:extLst>
              </p:cNvPr>
              <p:cNvSpPr>
                <a:spLocks noChangeShapeType="1"/>
              </p:cNvSpPr>
              <p:nvPr userDrawn="1"/>
            </p:nvSpPr>
            <p:spPr bwMode="auto">
              <a:xfrm>
                <a:off x="178074" y="3348415"/>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3" name="Line 27">
                <a:extLst>
                  <a:ext uri="{FF2B5EF4-FFF2-40B4-BE49-F238E27FC236}">
                    <a16:creationId xmlns:a16="http://schemas.microsoft.com/office/drawing/2014/main" id="{EC8E0ABF-A65A-4B61-8B39-1DB126D7CE48}"/>
                  </a:ext>
                </a:extLst>
              </p:cNvPr>
              <p:cNvSpPr>
                <a:spLocks noChangeShapeType="1"/>
              </p:cNvSpPr>
              <p:nvPr userDrawn="1"/>
            </p:nvSpPr>
            <p:spPr bwMode="auto">
              <a:xfrm>
                <a:off x="178074" y="3203952"/>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 name="Line 28">
                <a:extLst>
                  <a:ext uri="{FF2B5EF4-FFF2-40B4-BE49-F238E27FC236}">
                    <a16:creationId xmlns:a16="http://schemas.microsoft.com/office/drawing/2014/main" id="{5B0E93A0-803C-43D4-922B-174A4DD30EAF}"/>
                  </a:ext>
                </a:extLst>
              </p:cNvPr>
              <p:cNvSpPr>
                <a:spLocks noChangeShapeType="1"/>
              </p:cNvSpPr>
              <p:nvPr userDrawn="1"/>
            </p:nvSpPr>
            <p:spPr bwMode="auto">
              <a:xfrm>
                <a:off x="178074" y="3061077"/>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5" name="Line 29">
                <a:extLst>
                  <a:ext uri="{FF2B5EF4-FFF2-40B4-BE49-F238E27FC236}">
                    <a16:creationId xmlns:a16="http://schemas.microsoft.com/office/drawing/2014/main" id="{D3F014D9-1393-4D00-9A6D-9E0E19D15C5C}"/>
                  </a:ext>
                </a:extLst>
              </p:cNvPr>
              <p:cNvSpPr>
                <a:spLocks noChangeShapeType="1"/>
              </p:cNvSpPr>
              <p:nvPr userDrawn="1"/>
            </p:nvSpPr>
            <p:spPr bwMode="auto">
              <a:xfrm>
                <a:off x="178074" y="2916615"/>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6" name="Line 30">
                <a:extLst>
                  <a:ext uri="{FF2B5EF4-FFF2-40B4-BE49-F238E27FC236}">
                    <a16:creationId xmlns:a16="http://schemas.microsoft.com/office/drawing/2014/main" id="{414030D1-E2E5-4E55-8024-2D453BC4802C}"/>
                  </a:ext>
                </a:extLst>
              </p:cNvPr>
              <p:cNvSpPr>
                <a:spLocks noChangeShapeType="1"/>
              </p:cNvSpPr>
              <p:nvPr userDrawn="1"/>
            </p:nvSpPr>
            <p:spPr bwMode="auto">
              <a:xfrm>
                <a:off x="178074" y="2772152"/>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7" name="Line 31">
                <a:extLst>
                  <a:ext uri="{FF2B5EF4-FFF2-40B4-BE49-F238E27FC236}">
                    <a16:creationId xmlns:a16="http://schemas.microsoft.com/office/drawing/2014/main" id="{FDB3FA4B-DE95-483C-A755-22E878FB2E2B}"/>
                  </a:ext>
                </a:extLst>
              </p:cNvPr>
              <p:cNvSpPr>
                <a:spLocks noChangeShapeType="1"/>
              </p:cNvSpPr>
              <p:nvPr userDrawn="1"/>
            </p:nvSpPr>
            <p:spPr bwMode="auto">
              <a:xfrm>
                <a:off x="178074" y="2627690"/>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8" name="Line 32">
                <a:extLst>
                  <a:ext uri="{FF2B5EF4-FFF2-40B4-BE49-F238E27FC236}">
                    <a16:creationId xmlns:a16="http://schemas.microsoft.com/office/drawing/2014/main" id="{35206945-08AE-4534-AE16-F2B17244D230}"/>
                  </a:ext>
                </a:extLst>
              </p:cNvPr>
              <p:cNvSpPr>
                <a:spLocks noChangeShapeType="1"/>
              </p:cNvSpPr>
              <p:nvPr userDrawn="1"/>
            </p:nvSpPr>
            <p:spPr bwMode="auto">
              <a:xfrm>
                <a:off x="178074" y="2484815"/>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9" name="Line 33">
                <a:extLst>
                  <a:ext uri="{FF2B5EF4-FFF2-40B4-BE49-F238E27FC236}">
                    <a16:creationId xmlns:a16="http://schemas.microsoft.com/office/drawing/2014/main" id="{27C86116-2335-4015-8AAC-D3331F924635}"/>
                  </a:ext>
                </a:extLst>
              </p:cNvPr>
              <p:cNvSpPr>
                <a:spLocks noChangeShapeType="1"/>
              </p:cNvSpPr>
              <p:nvPr userDrawn="1"/>
            </p:nvSpPr>
            <p:spPr bwMode="auto">
              <a:xfrm>
                <a:off x="178074" y="2340352"/>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0" name="Line 34">
                <a:extLst>
                  <a:ext uri="{FF2B5EF4-FFF2-40B4-BE49-F238E27FC236}">
                    <a16:creationId xmlns:a16="http://schemas.microsoft.com/office/drawing/2014/main" id="{3BF6F914-6E1F-4EB0-8F80-051002B517C6}"/>
                  </a:ext>
                </a:extLst>
              </p:cNvPr>
              <p:cNvSpPr>
                <a:spLocks noChangeShapeType="1"/>
              </p:cNvSpPr>
              <p:nvPr userDrawn="1"/>
            </p:nvSpPr>
            <p:spPr bwMode="auto">
              <a:xfrm>
                <a:off x="178074" y="2195890"/>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1" name="Line 35">
                <a:extLst>
                  <a:ext uri="{FF2B5EF4-FFF2-40B4-BE49-F238E27FC236}">
                    <a16:creationId xmlns:a16="http://schemas.microsoft.com/office/drawing/2014/main" id="{04D2FA21-70F9-4DA5-A0FC-C0E92E3FE52E}"/>
                  </a:ext>
                </a:extLst>
              </p:cNvPr>
              <p:cNvSpPr>
                <a:spLocks noChangeShapeType="1"/>
              </p:cNvSpPr>
              <p:nvPr userDrawn="1"/>
            </p:nvSpPr>
            <p:spPr bwMode="auto">
              <a:xfrm>
                <a:off x="178074" y="2051427"/>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 name="Line 36">
                <a:extLst>
                  <a:ext uri="{FF2B5EF4-FFF2-40B4-BE49-F238E27FC236}">
                    <a16:creationId xmlns:a16="http://schemas.microsoft.com/office/drawing/2014/main" id="{F58D4FB5-90F3-4530-8AF9-1A1ED0B03627}"/>
                  </a:ext>
                </a:extLst>
              </p:cNvPr>
              <p:cNvSpPr>
                <a:spLocks noChangeShapeType="1"/>
              </p:cNvSpPr>
              <p:nvPr userDrawn="1"/>
            </p:nvSpPr>
            <p:spPr bwMode="auto">
              <a:xfrm>
                <a:off x="178074" y="1908552"/>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3" name="Line 37">
                <a:extLst>
                  <a:ext uri="{FF2B5EF4-FFF2-40B4-BE49-F238E27FC236}">
                    <a16:creationId xmlns:a16="http://schemas.microsoft.com/office/drawing/2014/main" id="{46EF435C-533B-4F36-A45C-DED4C9DA1769}"/>
                  </a:ext>
                </a:extLst>
              </p:cNvPr>
              <p:cNvSpPr>
                <a:spLocks noChangeShapeType="1"/>
              </p:cNvSpPr>
              <p:nvPr userDrawn="1"/>
            </p:nvSpPr>
            <p:spPr bwMode="auto">
              <a:xfrm>
                <a:off x="178074" y="1764090"/>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4" name="Line 38">
                <a:extLst>
                  <a:ext uri="{FF2B5EF4-FFF2-40B4-BE49-F238E27FC236}">
                    <a16:creationId xmlns:a16="http://schemas.microsoft.com/office/drawing/2014/main" id="{7260D7FA-0243-4149-92F2-9A2E3D3D639A}"/>
                  </a:ext>
                </a:extLst>
              </p:cNvPr>
              <p:cNvSpPr>
                <a:spLocks noChangeShapeType="1"/>
              </p:cNvSpPr>
              <p:nvPr userDrawn="1"/>
            </p:nvSpPr>
            <p:spPr bwMode="auto">
              <a:xfrm>
                <a:off x="178074" y="1619627"/>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5" name="Line 39">
                <a:extLst>
                  <a:ext uri="{FF2B5EF4-FFF2-40B4-BE49-F238E27FC236}">
                    <a16:creationId xmlns:a16="http://schemas.microsoft.com/office/drawing/2014/main" id="{E17B36A0-958F-443F-9FD7-D5530C92BC70}"/>
                  </a:ext>
                </a:extLst>
              </p:cNvPr>
              <p:cNvSpPr>
                <a:spLocks noChangeShapeType="1"/>
              </p:cNvSpPr>
              <p:nvPr userDrawn="1"/>
            </p:nvSpPr>
            <p:spPr bwMode="auto">
              <a:xfrm>
                <a:off x="178074" y="1476752"/>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6" name="Line 102">
                <a:extLst>
                  <a:ext uri="{FF2B5EF4-FFF2-40B4-BE49-F238E27FC236}">
                    <a16:creationId xmlns:a16="http://schemas.microsoft.com/office/drawing/2014/main" id="{351063C8-67B1-4656-BE04-74F237AAE0DC}"/>
                  </a:ext>
                </a:extLst>
              </p:cNvPr>
              <p:cNvSpPr>
                <a:spLocks noChangeShapeType="1"/>
              </p:cNvSpPr>
              <p:nvPr userDrawn="1"/>
            </p:nvSpPr>
            <p:spPr bwMode="auto">
              <a:xfrm>
                <a:off x="178074" y="4069139"/>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7" name="Line 4">
                <a:extLst>
                  <a:ext uri="{FF2B5EF4-FFF2-40B4-BE49-F238E27FC236}">
                    <a16:creationId xmlns:a16="http://schemas.microsoft.com/office/drawing/2014/main" id="{A46FAAE6-29DC-4506-AD6F-E0CFB6E0E485}"/>
                  </a:ext>
                </a:extLst>
              </p:cNvPr>
              <p:cNvSpPr>
                <a:spLocks noChangeShapeType="1"/>
              </p:cNvSpPr>
              <p:nvPr userDrawn="1"/>
            </p:nvSpPr>
            <p:spPr bwMode="auto">
              <a:xfrm>
                <a:off x="178074" y="6804864"/>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8" name="Line 4">
                <a:extLst>
                  <a:ext uri="{FF2B5EF4-FFF2-40B4-BE49-F238E27FC236}">
                    <a16:creationId xmlns:a16="http://schemas.microsoft.com/office/drawing/2014/main" id="{BDB1BE34-748E-475F-92C8-62D418402AEE}"/>
                  </a:ext>
                </a:extLst>
              </p:cNvPr>
              <p:cNvSpPr>
                <a:spLocks noChangeShapeType="1"/>
              </p:cNvSpPr>
              <p:nvPr userDrawn="1"/>
            </p:nvSpPr>
            <p:spPr bwMode="auto">
              <a:xfrm>
                <a:off x="178074" y="6948864"/>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 name="Line 39">
                <a:extLst>
                  <a:ext uri="{FF2B5EF4-FFF2-40B4-BE49-F238E27FC236}">
                    <a16:creationId xmlns:a16="http://schemas.microsoft.com/office/drawing/2014/main" id="{B8FC7F79-F5A5-4158-8740-748E3241FF8F}"/>
                  </a:ext>
                </a:extLst>
              </p:cNvPr>
              <p:cNvSpPr>
                <a:spLocks noChangeShapeType="1"/>
              </p:cNvSpPr>
              <p:nvPr userDrawn="1"/>
            </p:nvSpPr>
            <p:spPr bwMode="auto">
              <a:xfrm>
                <a:off x="178074" y="1332288"/>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 name="Line 4">
                <a:extLst>
                  <a:ext uri="{FF2B5EF4-FFF2-40B4-BE49-F238E27FC236}">
                    <a16:creationId xmlns:a16="http://schemas.microsoft.com/office/drawing/2014/main" id="{04F44B2B-BA78-4509-9C32-74EDCFF90D98}"/>
                  </a:ext>
                </a:extLst>
              </p:cNvPr>
              <p:cNvSpPr>
                <a:spLocks noChangeShapeType="1"/>
              </p:cNvSpPr>
              <p:nvPr userDrawn="1"/>
            </p:nvSpPr>
            <p:spPr bwMode="auto">
              <a:xfrm>
                <a:off x="178074" y="7380287"/>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1" name="Line 34">
                <a:extLst>
                  <a:ext uri="{FF2B5EF4-FFF2-40B4-BE49-F238E27FC236}">
                    <a16:creationId xmlns:a16="http://schemas.microsoft.com/office/drawing/2014/main" id="{5E5B63E7-A874-41DF-80CD-384ECF0D0ECD}"/>
                  </a:ext>
                </a:extLst>
              </p:cNvPr>
              <p:cNvSpPr>
                <a:spLocks noChangeShapeType="1"/>
              </p:cNvSpPr>
              <p:nvPr userDrawn="1"/>
            </p:nvSpPr>
            <p:spPr bwMode="auto">
              <a:xfrm>
                <a:off x="178074" y="1332288"/>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2" name="Line 35">
                <a:extLst>
                  <a:ext uri="{FF2B5EF4-FFF2-40B4-BE49-F238E27FC236}">
                    <a16:creationId xmlns:a16="http://schemas.microsoft.com/office/drawing/2014/main" id="{09956D0B-D2BD-494C-9E10-AC5791E6B997}"/>
                  </a:ext>
                </a:extLst>
              </p:cNvPr>
              <p:cNvSpPr>
                <a:spLocks noChangeShapeType="1"/>
              </p:cNvSpPr>
              <p:nvPr userDrawn="1"/>
            </p:nvSpPr>
            <p:spPr bwMode="auto">
              <a:xfrm>
                <a:off x="178074" y="1187825"/>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3" name="Line 36">
                <a:extLst>
                  <a:ext uri="{FF2B5EF4-FFF2-40B4-BE49-F238E27FC236}">
                    <a16:creationId xmlns:a16="http://schemas.microsoft.com/office/drawing/2014/main" id="{FDCF63A4-9AE6-42F3-B831-26054F80B908}"/>
                  </a:ext>
                </a:extLst>
              </p:cNvPr>
              <p:cNvSpPr>
                <a:spLocks noChangeShapeType="1"/>
              </p:cNvSpPr>
              <p:nvPr userDrawn="1"/>
            </p:nvSpPr>
            <p:spPr bwMode="auto">
              <a:xfrm>
                <a:off x="178074" y="1044950"/>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4" name="グループ化 3">
              <a:extLst>
                <a:ext uri="{FF2B5EF4-FFF2-40B4-BE49-F238E27FC236}">
                  <a16:creationId xmlns:a16="http://schemas.microsoft.com/office/drawing/2014/main" id="{7563BD28-1209-42D1-9D77-592742544D69}"/>
                </a:ext>
              </a:extLst>
            </p:cNvPr>
            <p:cNvGrpSpPr/>
            <p:nvPr userDrawn="1"/>
          </p:nvGrpSpPr>
          <p:grpSpPr>
            <a:xfrm>
              <a:off x="177800" y="1042608"/>
              <a:ext cx="10368268" cy="6337679"/>
              <a:chOff x="177800" y="613150"/>
              <a:chExt cx="10368268" cy="6767138"/>
            </a:xfrm>
          </p:grpSpPr>
          <p:sp>
            <p:nvSpPr>
              <p:cNvPr id="5" name="Line 41">
                <a:extLst>
                  <a:ext uri="{FF2B5EF4-FFF2-40B4-BE49-F238E27FC236}">
                    <a16:creationId xmlns:a16="http://schemas.microsoft.com/office/drawing/2014/main" id="{B3C22C89-D315-4DE2-A2CE-1772E3524552}"/>
                  </a:ext>
                </a:extLst>
              </p:cNvPr>
              <p:cNvSpPr>
                <a:spLocks noChangeShapeType="1"/>
              </p:cNvSpPr>
              <p:nvPr userDrawn="1"/>
            </p:nvSpPr>
            <p:spPr bwMode="auto">
              <a:xfrm>
                <a:off x="1329728"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 name="Line 42">
                <a:extLst>
                  <a:ext uri="{FF2B5EF4-FFF2-40B4-BE49-F238E27FC236}">
                    <a16:creationId xmlns:a16="http://schemas.microsoft.com/office/drawing/2014/main" id="{B6B37B61-127F-43BC-8980-FDDC4E2D4884}"/>
                  </a:ext>
                </a:extLst>
              </p:cNvPr>
              <p:cNvSpPr>
                <a:spLocks noChangeShapeType="1"/>
              </p:cNvSpPr>
              <p:nvPr userDrawn="1"/>
            </p:nvSpPr>
            <p:spPr bwMode="auto">
              <a:xfrm>
                <a:off x="1473719"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 name="Line 43">
                <a:extLst>
                  <a:ext uri="{FF2B5EF4-FFF2-40B4-BE49-F238E27FC236}">
                    <a16:creationId xmlns:a16="http://schemas.microsoft.com/office/drawing/2014/main" id="{814E20DB-764C-424E-81E2-70243941EA7A}"/>
                  </a:ext>
                </a:extLst>
              </p:cNvPr>
              <p:cNvSpPr>
                <a:spLocks noChangeShapeType="1"/>
              </p:cNvSpPr>
              <p:nvPr userDrawn="1"/>
            </p:nvSpPr>
            <p:spPr bwMode="auto">
              <a:xfrm>
                <a:off x="1617710"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 name="Line 44">
                <a:extLst>
                  <a:ext uri="{FF2B5EF4-FFF2-40B4-BE49-F238E27FC236}">
                    <a16:creationId xmlns:a16="http://schemas.microsoft.com/office/drawing/2014/main" id="{FCABC8BD-5A98-49C6-B473-81F079E35153}"/>
                  </a:ext>
                </a:extLst>
              </p:cNvPr>
              <p:cNvSpPr>
                <a:spLocks noChangeShapeType="1"/>
              </p:cNvSpPr>
              <p:nvPr userDrawn="1"/>
            </p:nvSpPr>
            <p:spPr bwMode="auto">
              <a:xfrm>
                <a:off x="1761701"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 name="Line 45">
                <a:extLst>
                  <a:ext uri="{FF2B5EF4-FFF2-40B4-BE49-F238E27FC236}">
                    <a16:creationId xmlns:a16="http://schemas.microsoft.com/office/drawing/2014/main" id="{1A60A482-CAE7-4B32-B147-65B54D505B66}"/>
                  </a:ext>
                </a:extLst>
              </p:cNvPr>
              <p:cNvSpPr>
                <a:spLocks noChangeShapeType="1"/>
              </p:cNvSpPr>
              <p:nvPr userDrawn="1"/>
            </p:nvSpPr>
            <p:spPr bwMode="auto">
              <a:xfrm>
                <a:off x="1905692"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 name="Line 46">
                <a:extLst>
                  <a:ext uri="{FF2B5EF4-FFF2-40B4-BE49-F238E27FC236}">
                    <a16:creationId xmlns:a16="http://schemas.microsoft.com/office/drawing/2014/main" id="{EFDE9D29-C267-4456-BF4C-3E31CC996007}"/>
                  </a:ext>
                </a:extLst>
              </p:cNvPr>
              <p:cNvSpPr>
                <a:spLocks noChangeShapeType="1"/>
              </p:cNvSpPr>
              <p:nvPr userDrawn="1"/>
            </p:nvSpPr>
            <p:spPr bwMode="auto">
              <a:xfrm>
                <a:off x="2049683"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 name="Line 47">
                <a:extLst>
                  <a:ext uri="{FF2B5EF4-FFF2-40B4-BE49-F238E27FC236}">
                    <a16:creationId xmlns:a16="http://schemas.microsoft.com/office/drawing/2014/main" id="{491A06B6-733C-4C7D-A019-438D4782E29D}"/>
                  </a:ext>
                </a:extLst>
              </p:cNvPr>
              <p:cNvSpPr>
                <a:spLocks noChangeShapeType="1"/>
              </p:cNvSpPr>
              <p:nvPr userDrawn="1"/>
            </p:nvSpPr>
            <p:spPr bwMode="auto">
              <a:xfrm>
                <a:off x="2193674"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 name="Line 48">
                <a:extLst>
                  <a:ext uri="{FF2B5EF4-FFF2-40B4-BE49-F238E27FC236}">
                    <a16:creationId xmlns:a16="http://schemas.microsoft.com/office/drawing/2014/main" id="{1A2FF589-8AE7-4B04-A3CF-707EC50F0E4D}"/>
                  </a:ext>
                </a:extLst>
              </p:cNvPr>
              <p:cNvSpPr>
                <a:spLocks noChangeShapeType="1"/>
              </p:cNvSpPr>
              <p:nvPr userDrawn="1"/>
            </p:nvSpPr>
            <p:spPr bwMode="auto">
              <a:xfrm>
                <a:off x="2337665"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3" name="Line 49">
                <a:extLst>
                  <a:ext uri="{FF2B5EF4-FFF2-40B4-BE49-F238E27FC236}">
                    <a16:creationId xmlns:a16="http://schemas.microsoft.com/office/drawing/2014/main" id="{220BD835-09F7-42BC-8A59-760F67C3BA30}"/>
                  </a:ext>
                </a:extLst>
              </p:cNvPr>
              <p:cNvSpPr>
                <a:spLocks noChangeShapeType="1"/>
              </p:cNvSpPr>
              <p:nvPr userDrawn="1"/>
            </p:nvSpPr>
            <p:spPr bwMode="auto">
              <a:xfrm>
                <a:off x="2481656"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4" name="Line 50">
                <a:extLst>
                  <a:ext uri="{FF2B5EF4-FFF2-40B4-BE49-F238E27FC236}">
                    <a16:creationId xmlns:a16="http://schemas.microsoft.com/office/drawing/2014/main" id="{80C9531A-D351-4FB0-810D-0B60B9AE5DA3}"/>
                  </a:ext>
                </a:extLst>
              </p:cNvPr>
              <p:cNvSpPr>
                <a:spLocks noChangeShapeType="1"/>
              </p:cNvSpPr>
              <p:nvPr userDrawn="1"/>
            </p:nvSpPr>
            <p:spPr bwMode="auto">
              <a:xfrm>
                <a:off x="2625647"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5" name="Line 51">
                <a:extLst>
                  <a:ext uri="{FF2B5EF4-FFF2-40B4-BE49-F238E27FC236}">
                    <a16:creationId xmlns:a16="http://schemas.microsoft.com/office/drawing/2014/main" id="{B8E8462B-F715-42E6-9C65-36FFE4337D4E}"/>
                  </a:ext>
                </a:extLst>
              </p:cNvPr>
              <p:cNvSpPr>
                <a:spLocks noChangeShapeType="1"/>
              </p:cNvSpPr>
              <p:nvPr userDrawn="1"/>
            </p:nvSpPr>
            <p:spPr bwMode="auto">
              <a:xfrm>
                <a:off x="2769638"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6" name="Line 52">
                <a:extLst>
                  <a:ext uri="{FF2B5EF4-FFF2-40B4-BE49-F238E27FC236}">
                    <a16:creationId xmlns:a16="http://schemas.microsoft.com/office/drawing/2014/main" id="{D8F1D8BF-9549-4DB4-8539-54E7306FE4B2}"/>
                  </a:ext>
                </a:extLst>
              </p:cNvPr>
              <p:cNvSpPr>
                <a:spLocks noChangeShapeType="1"/>
              </p:cNvSpPr>
              <p:nvPr userDrawn="1"/>
            </p:nvSpPr>
            <p:spPr bwMode="auto">
              <a:xfrm>
                <a:off x="2913629"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7" name="Line 53">
                <a:extLst>
                  <a:ext uri="{FF2B5EF4-FFF2-40B4-BE49-F238E27FC236}">
                    <a16:creationId xmlns:a16="http://schemas.microsoft.com/office/drawing/2014/main" id="{21A8334C-E16F-4C67-A640-48814127DE18}"/>
                  </a:ext>
                </a:extLst>
              </p:cNvPr>
              <p:cNvSpPr>
                <a:spLocks noChangeShapeType="1"/>
              </p:cNvSpPr>
              <p:nvPr userDrawn="1"/>
            </p:nvSpPr>
            <p:spPr bwMode="auto">
              <a:xfrm>
                <a:off x="3057620"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8" name="Line 54">
                <a:extLst>
                  <a:ext uri="{FF2B5EF4-FFF2-40B4-BE49-F238E27FC236}">
                    <a16:creationId xmlns:a16="http://schemas.microsoft.com/office/drawing/2014/main" id="{87645081-3E3E-46BC-930C-6315E36C5EB3}"/>
                  </a:ext>
                </a:extLst>
              </p:cNvPr>
              <p:cNvSpPr>
                <a:spLocks noChangeShapeType="1"/>
              </p:cNvSpPr>
              <p:nvPr userDrawn="1"/>
            </p:nvSpPr>
            <p:spPr bwMode="auto">
              <a:xfrm>
                <a:off x="3201611"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9" name="Line 55">
                <a:extLst>
                  <a:ext uri="{FF2B5EF4-FFF2-40B4-BE49-F238E27FC236}">
                    <a16:creationId xmlns:a16="http://schemas.microsoft.com/office/drawing/2014/main" id="{A4BEC564-851D-4F58-80F1-6A0185EDAFE7}"/>
                  </a:ext>
                </a:extLst>
              </p:cNvPr>
              <p:cNvSpPr>
                <a:spLocks noChangeShapeType="1"/>
              </p:cNvSpPr>
              <p:nvPr userDrawn="1"/>
            </p:nvSpPr>
            <p:spPr bwMode="auto">
              <a:xfrm>
                <a:off x="3345602"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0" name="Line 56">
                <a:extLst>
                  <a:ext uri="{FF2B5EF4-FFF2-40B4-BE49-F238E27FC236}">
                    <a16:creationId xmlns:a16="http://schemas.microsoft.com/office/drawing/2014/main" id="{432A9BBC-9761-4CF7-8E8B-58C807DB482F}"/>
                  </a:ext>
                </a:extLst>
              </p:cNvPr>
              <p:cNvSpPr>
                <a:spLocks noChangeShapeType="1"/>
              </p:cNvSpPr>
              <p:nvPr userDrawn="1"/>
            </p:nvSpPr>
            <p:spPr bwMode="auto">
              <a:xfrm>
                <a:off x="3489593"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1" name="Line 57">
                <a:extLst>
                  <a:ext uri="{FF2B5EF4-FFF2-40B4-BE49-F238E27FC236}">
                    <a16:creationId xmlns:a16="http://schemas.microsoft.com/office/drawing/2014/main" id="{20A6B1C2-9D27-470D-A085-87FA71EAB4A1}"/>
                  </a:ext>
                </a:extLst>
              </p:cNvPr>
              <p:cNvSpPr>
                <a:spLocks noChangeShapeType="1"/>
              </p:cNvSpPr>
              <p:nvPr userDrawn="1"/>
            </p:nvSpPr>
            <p:spPr bwMode="auto">
              <a:xfrm>
                <a:off x="3633584"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2" name="Line 58">
                <a:extLst>
                  <a:ext uri="{FF2B5EF4-FFF2-40B4-BE49-F238E27FC236}">
                    <a16:creationId xmlns:a16="http://schemas.microsoft.com/office/drawing/2014/main" id="{F23207BF-AF0B-4F40-8B7A-C3F38848C909}"/>
                  </a:ext>
                </a:extLst>
              </p:cNvPr>
              <p:cNvSpPr>
                <a:spLocks noChangeShapeType="1"/>
              </p:cNvSpPr>
              <p:nvPr userDrawn="1"/>
            </p:nvSpPr>
            <p:spPr bwMode="auto">
              <a:xfrm>
                <a:off x="3777575"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3" name="Line 59">
                <a:extLst>
                  <a:ext uri="{FF2B5EF4-FFF2-40B4-BE49-F238E27FC236}">
                    <a16:creationId xmlns:a16="http://schemas.microsoft.com/office/drawing/2014/main" id="{26C53B7A-6B78-45F3-81B8-0C4A985F930E}"/>
                  </a:ext>
                </a:extLst>
              </p:cNvPr>
              <p:cNvSpPr>
                <a:spLocks noChangeShapeType="1"/>
              </p:cNvSpPr>
              <p:nvPr userDrawn="1"/>
            </p:nvSpPr>
            <p:spPr bwMode="auto">
              <a:xfrm>
                <a:off x="3921566"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4" name="Line 60">
                <a:extLst>
                  <a:ext uri="{FF2B5EF4-FFF2-40B4-BE49-F238E27FC236}">
                    <a16:creationId xmlns:a16="http://schemas.microsoft.com/office/drawing/2014/main" id="{EFE47F1C-76D7-41CA-9659-2A5E4423D6B4}"/>
                  </a:ext>
                </a:extLst>
              </p:cNvPr>
              <p:cNvSpPr>
                <a:spLocks noChangeShapeType="1"/>
              </p:cNvSpPr>
              <p:nvPr userDrawn="1"/>
            </p:nvSpPr>
            <p:spPr bwMode="auto">
              <a:xfrm>
                <a:off x="4065557"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5" name="Line 61">
                <a:extLst>
                  <a:ext uri="{FF2B5EF4-FFF2-40B4-BE49-F238E27FC236}">
                    <a16:creationId xmlns:a16="http://schemas.microsoft.com/office/drawing/2014/main" id="{64457307-026F-493B-ABF6-07B942375561}"/>
                  </a:ext>
                </a:extLst>
              </p:cNvPr>
              <p:cNvSpPr>
                <a:spLocks noChangeShapeType="1"/>
              </p:cNvSpPr>
              <p:nvPr userDrawn="1"/>
            </p:nvSpPr>
            <p:spPr bwMode="auto">
              <a:xfrm>
                <a:off x="4209548"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6" name="Line 62">
                <a:extLst>
                  <a:ext uri="{FF2B5EF4-FFF2-40B4-BE49-F238E27FC236}">
                    <a16:creationId xmlns:a16="http://schemas.microsoft.com/office/drawing/2014/main" id="{030B4BD7-7599-44B1-8074-D5431EC3F5EB}"/>
                  </a:ext>
                </a:extLst>
              </p:cNvPr>
              <p:cNvSpPr>
                <a:spLocks noChangeShapeType="1"/>
              </p:cNvSpPr>
              <p:nvPr userDrawn="1"/>
            </p:nvSpPr>
            <p:spPr bwMode="auto">
              <a:xfrm>
                <a:off x="4353539"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7" name="Line 63">
                <a:extLst>
                  <a:ext uri="{FF2B5EF4-FFF2-40B4-BE49-F238E27FC236}">
                    <a16:creationId xmlns:a16="http://schemas.microsoft.com/office/drawing/2014/main" id="{4595D81E-7D18-4885-B662-9E134883C21E}"/>
                  </a:ext>
                </a:extLst>
              </p:cNvPr>
              <p:cNvSpPr>
                <a:spLocks noChangeShapeType="1"/>
              </p:cNvSpPr>
              <p:nvPr userDrawn="1"/>
            </p:nvSpPr>
            <p:spPr bwMode="auto">
              <a:xfrm>
                <a:off x="4497530"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8" name="Line 64">
                <a:extLst>
                  <a:ext uri="{FF2B5EF4-FFF2-40B4-BE49-F238E27FC236}">
                    <a16:creationId xmlns:a16="http://schemas.microsoft.com/office/drawing/2014/main" id="{9D7EEAE3-EB7B-4CAB-8D29-74B01BF77DA7}"/>
                  </a:ext>
                </a:extLst>
              </p:cNvPr>
              <p:cNvSpPr>
                <a:spLocks noChangeShapeType="1"/>
              </p:cNvSpPr>
              <p:nvPr userDrawn="1"/>
            </p:nvSpPr>
            <p:spPr bwMode="auto">
              <a:xfrm>
                <a:off x="4641521"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9" name="Line 65">
                <a:extLst>
                  <a:ext uri="{FF2B5EF4-FFF2-40B4-BE49-F238E27FC236}">
                    <a16:creationId xmlns:a16="http://schemas.microsoft.com/office/drawing/2014/main" id="{0F246FB1-7AE4-4FC2-ADF0-AEC7C07561B7}"/>
                  </a:ext>
                </a:extLst>
              </p:cNvPr>
              <p:cNvSpPr>
                <a:spLocks noChangeShapeType="1"/>
              </p:cNvSpPr>
              <p:nvPr userDrawn="1"/>
            </p:nvSpPr>
            <p:spPr bwMode="auto">
              <a:xfrm>
                <a:off x="4785512"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0" name="Line 66">
                <a:extLst>
                  <a:ext uri="{FF2B5EF4-FFF2-40B4-BE49-F238E27FC236}">
                    <a16:creationId xmlns:a16="http://schemas.microsoft.com/office/drawing/2014/main" id="{F57F2CE7-B513-47B5-9D3D-A274C47CC757}"/>
                  </a:ext>
                </a:extLst>
              </p:cNvPr>
              <p:cNvSpPr>
                <a:spLocks noChangeShapeType="1"/>
              </p:cNvSpPr>
              <p:nvPr userDrawn="1"/>
            </p:nvSpPr>
            <p:spPr bwMode="auto">
              <a:xfrm>
                <a:off x="4929503"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1" name="Line 67">
                <a:extLst>
                  <a:ext uri="{FF2B5EF4-FFF2-40B4-BE49-F238E27FC236}">
                    <a16:creationId xmlns:a16="http://schemas.microsoft.com/office/drawing/2014/main" id="{9040D867-6020-46C6-8856-42B9EE18A29D}"/>
                  </a:ext>
                </a:extLst>
              </p:cNvPr>
              <p:cNvSpPr>
                <a:spLocks noChangeShapeType="1"/>
              </p:cNvSpPr>
              <p:nvPr userDrawn="1"/>
            </p:nvSpPr>
            <p:spPr bwMode="auto">
              <a:xfrm>
                <a:off x="5073494"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2" name="Line 68">
                <a:extLst>
                  <a:ext uri="{FF2B5EF4-FFF2-40B4-BE49-F238E27FC236}">
                    <a16:creationId xmlns:a16="http://schemas.microsoft.com/office/drawing/2014/main" id="{F353CD92-5CA1-4C0F-8661-E074AB491295}"/>
                  </a:ext>
                </a:extLst>
              </p:cNvPr>
              <p:cNvSpPr>
                <a:spLocks noChangeShapeType="1"/>
              </p:cNvSpPr>
              <p:nvPr userDrawn="1"/>
            </p:nvSpPr>
            <p:spPr bwMode="auto">
              <a:xfrm>
                <a:off x="5217485"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3" name="Line 69">
                <a:extLst>
                  <a:ext uri="{FF2B5EF4-FFF2-40B4-BE49-F238E27FC236}">
                    <a16:creationId xmlns:a16="http://schemas.microsoft.com/office/drawing/2014/main" id="{0D038A48-2468-4083-ABDA-2013B92143E0}"/>
                  </a:ext>
                </a:extLst>
              </p:cNvPr>
              <p:cNvSpPr>
                <a:spLocks noChangeShapeType="1"/>
              </p:cNvSpPr>
              <p:nvPr userDrawn="1"/>
            </p:nvSpPr>
            <p:spPr bwMode="auto">
              <a:xfrm>
                <a:off x="5361476"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4" name="Line 70">
                <a:extLst>
                  <a:ext uri="{FF2B5EF4-FFF2-40B4-BE49-F238E27FC236}">
                    <a16:creationId xmlns:a16="http://schemas.microsoft.com/office/drawing/2014/main" id="{BAF64418-9CE6-467B-8BF0-9E2B368CB22E}"/>
                  </a:ext>
                </a:extLst>
              </p:cNvPr>
              <p:cNvSpPr>
                <a:spLocks noChangeShapeType="1"/>
              </p:cNvSpPr>
              <p:nvPr userDrawn="1"/>
            </p:nvSpPr>
            <p:spPr bwMode="auto">
              <a:xfrm>
                <a:off x="5649458"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5" name="Line 71">
                <a:extLst>
                  <a:ext uri="{FF2B5EF4-FFF2-40B4-BE49-F238E27FC236}">
                    <a16:creationId xmlns:a16="http://schemas.microsoft.com/office/drawing/2014/main" id="{B08E98E2-2275-4757-AF6A-CEA7367028EB}"/>
                  </a:ext>
                </a:extLst>
              </p:cNvPr>
              <p:cNvSpPr>
                <a:spLocks noChangeShapeType="1"/>
              </p:cNvSpPr>
              <p:nvPr userDrawn="1"/>
            </p:nvSpPr>
            <p:spPr bwMode="auto">
              <a:xfrm>
                <a:off x="5793449"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6" name="Line 72">
                <a:extLst>
                  <a:ext uri="{FF2B5EF4-FFF2-40B4-BE49-F238E27FC236}">
                    <a16:creationId xmlns:a16="http://schemas.microsoft.com/office/drawing/2014/main" id="{BAF0F2BB-8D3E-4967-B761-CA8A2E97D03B}"/>
                  </a:ext>
                </a:extLst>
              </p:cNvPr>
              <p:cNvSpPr>
                <a:spLocks noChangeShapeType="1"/>
              </p:cNvSpPr>
              <p:nvPr userDrawn="1"/>
            </p:nvSpPr>
            <p:spPr bwMode="auto">
              <a:xfrm>
                <a:off x="5937440"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7" name="Line 73">
                <a:extLst>
                  <a:ext uri="{FF2B5EF4-FFF2-40B4-BE49-F238E27FC236}">
                    <a16:creationId xmlns:a16="http://schemas.microsoft.com/office/drawing/2014/main" id="{723DDDCA-6CF4-4716-9D83-57D409851449}"/>
                  </a:ext>
                </a:extLst>
              </p:cNvPr>
              <p:cNvSpPr>
                <a:spLocks noChangeShapeType="1"/>
              </p:cNvSpPr>
              <p:nvPr userDrawn="1"/>
            </p:nvSpPr>
            <p:spPr bwMode="auto">
              <a:xfrm>
                <a:off x="6081431"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8" name="Line 74">
                <a:extLst>
                  <a:ext uri="{FF2B5EF4-FFF2-40B4-BE49-F238E27FC236}">
                    <a16:creationId xmlns:a16="http://schemas.microsoft.com/office/drawing/2014/main" id="{AAEFDC64-D696-421A-A86D-9EB4A4E11CA5}"/>
                  </a:ext>
                </a:extLst>
              </p:cNvPr>
              <p:cNvSpPr>
                <a:spLocks noChangeShapeType="1"/>
              </p:cNvSpPr>
              <p:nvPr userDrawn="1"/>
            </p:nvSpPr>
            <p:spPr bwMode="auto">
              <a:xfrm>
                <a:off x="6225422"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9" name="Line 75">
                <a:extLst>
                  <a:ext uri="{FF2B5EF4-FFF2-40B4-BE49-F238E27FC236}">
                    <a16:creationId xmlns:a16="http://schemas.microsoft.com/office/drawing/2014/main" id="{18106B5D-9A4D-4E6A-B509-CCFE36E6471B}"/>
                  </a:ext>
                </a:extLst>
              </p:cNvPr>
              <p:cNvSpPr>
                <a:spLocks noChangeShapeType="1"/>
              </p:cNvSpPr>
              <p:nvPr userDrawn="1"/>
            </p:nvSpPr>
            <p:spPr bwMode="auto">
              <a:xfrm>
                <a:off x="6369413"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0" name="Line 76">
                <a:extLst>
                  <a:ext uri="{FF2B5EF4-FFF2-40B4-BE49-F238E27FC236}">
                    <a16:creationId xmlns:a16="http://schemas.microsoft.com/office/drawing/2014/main" id="{BAFB4B40-3FCF-47E4-9472-C68AA657A83A}"/>
                  </a:ext>
                </a:extLst>
              </p:cNvPr>
              <p:cNvSpPr>
                <a:spLocks noChangeShapeType="1"/>
              </p:cNvSpPr>
              <p:nvPr userDrawn="1"/>
            </p:nvSpPr>
            <p:spPr bwMode="auto">
              <a:xfrm>
                <a:off x="6513404"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1" name="Line 77">
                <a:extLst>
                  <a:ext uri="{FF2B5EF4-FFF2-40B4-BE49-F238E27FC236}">
                    <a16:creationId xmlns:a16="http://schemas.microsoft.com/office/drawing/2014/main" id="{91AC1E62-A671-457A-B999-A9AD01C32097}"/>
                  </a:ext>
                </a:extLst>
              </p:cNvPr>
              <p:cNvSpPr>
                <a:spLocks noChangeShapeType="1"/>
              </p:cNvSpPr>
              <p:nvPr userDrawn="1"/>
            </p:nvSpPr>
            <p:spPr bwMode="auto">
              <a:xfrm>
                <a:off x="6657395"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2" name="Line 78">
                <a:extLst>
                  <a:ext uri="{FF2B5EF4-FFF2-40B4-BE49-F238E27FC236}">
                    <a16:creationId xmlns:a16="http://schemas.microsoft.com/office/drawing/2014/main" id="{EEE965B0-C6E6-4518-86CD-63D4B7EBA880}"/>
                  </a:ext>
                </a:extLst>
              </p:cNvPr>
              <p:cNvSpPr>
                <a:spLocks noChangeShapeType="1"/>
              </p:cNvSpPr>
              <p:nvPr userDrawn="1"/>
            </p:nvSpPr>
            <p:spPr bwMode="auto">
              <a:xfrm>
                <a:off x="6801386"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3" name="Line 79">
                <a:extLst>
                  <a:ext uri="{FF2B5EF4-FFF2-40B4-BE49-F238E27FC236}">
                    <a16:creationId xmlns:a16="http://schemas.microsoft.com/office/drawing/2014/main" id="{24997377-0B31-44D1-B937-DB15718E3166}"/>
                  </a:ext>
                </a:extLst>
              </p:cNvPr>
              <p:cNvSpPr>
                <a:spLocks noChangeShapeType="1"/>
              </p:cNvSpPr>
              <p:nvPr userDrawn="1"/>
            </p:nvSpPr>
            <p:spPr bwMode="auto">
              <a:xfrm>
                <a:off x="6945377"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4" name="Line 80">
                <a:extLst>
                  <a:ext uri="{FF2B5EF4-FFF2-40B4-BE49-F238E27FC236}">
                    <a16:creationId xmlns:a16="http://schemas.microsoft.com/office/drawing/2014/main" id="{D9108AD2-FE21-4DFA-98C7-9987526429BF}"/>
                  </a:ext>
                </a:extLst>
              </p:cNvPr>
              <p:cNvSpPr>
                <a:spLocks noChangeShapeType="1"/>
              </p:cNvSpPr>
              <p:nvPr userDrawn="1"/>
            </p:nvSpPr>
            <p:spPr bwMode="auto">
              <a:xfrm>
                <a:off x="7089368"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5" name="Line 81">
                <a:extLst>
                  <a:ext uri="{FF2B5EF4-FFF2-40B4-BE49-F238E27FC236}">
                    <a16:creationId xmlns:a16="http://schemas.microsoft.com/office/drawing/2014/main" id="{1CA5C353-7840-45EE-863A-10C278F5A325}"/>
                  </a:ext>
                </a:extLst>
              </p:cNvPr>
              <p:cNvSpPr>
                <a:spLocks noChangeShapeType="1"/>
              </p:cNvSpPr>
              <p:nvPr userDrawn="1"/>
            </p:nvSpPr>
            <p:spPr bwMode="auto">
              <a:xfrm>
                <a:off x="7233359"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6" name="Line 82">
                <a:extLst>
                  <a:ext uri="{FF2B5EF4-FFF2-40B4-BE49-F238E27FC236}">
                    <a16:creationId xmlns:a16="http://schemas.microsoft.com/office/drawing/2014/main" id="{26AFC1F5-9DCD-49DE-9CC8-D9D4F6233EF8}"/>
                  </a:ext>
                </a:extLst>
              </p:cNvPr>
              <p:cNvSpPr>
                <a:spLocks noChangeShapeType="1"/>
              </p:cNvSpPr>
              <p:nvPr userDrawn="1"/>
            </p:nvSpPr>
            <p:spPr bwMode="auto">
              <a:xfrm>
                <a:off x="7377350"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7" name="Line 83">
                <a:extLst>
                  <a:ext uri="{FF2B5EF4-FFF2-40B4-BE49-F238E27FC236}">
                    <a16:creationId xmlns:a16="http://schemas.microsoft.com/office/drawing/2014/main" id="{14B32CED-A602-42D5-A3B1-8FF2269F4501}"/>
                  </a:ext>
                </a:extLst>
              </p:cNvPr>
              <p:cNvSpPr>
                <a:spLocks noChangeShapeType="1"/>
              </p:cNvSpPr>
              <p:nvPr userDrawn="1"/>
            </p:nvSpPr>
            <p:spPr bwMode="auto">
              <a:xfrm>
                <a:off x="7521341"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8" name="Line 84">
                <a:extLst>
                  <a:ext uri="{FF2B5EF4-FFF2-40B4-BE49-F238E27FC236}">
                    <a16:creationId xmlns:a16="http://schemas.microsoft.com/office/drawing/2014/main" id="{8898D64B-560A-4FE6-A65E-5FDEE2787597}"/>
                  </a:ext>
                </a:extLst>
              </p:cNvPr>
              <p:cNvSpPr>
                <a:spLocks noChangeShapeType="1"/>
              </p:cNvSpPr>
              <p:nvPr userDrawn="1"/>
            </p:nvSpPr>
            <p:spPr bwMode="auto">
              <a:xfrm>
                <a:off x="7665332"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9" name="Line 85">
                <a:extLst>
                  <a:ext uri="{FF2B5EF4-FFF2-40B4-BE49-F238E27FC236}">
                    <a16:creationId xmlns:a16="http://schemas.microsoft.com/office/drawing/2014/main" id="{DE3EB8DA-494D-48D7-9D5A-041A02840615}"/>
                  </a:ext>
                </a:extLst>
              </p:cNvPr>
              <p:cNvSpPr>
                <a:spLocks noChangeShapeType="1"/>
              </p:cNvSpPr>
              <p:nvPr userDrawn="1"/>
            </p:nvSpPr>
            <p:spPr bwMode="auto">
              <a:xfrm>
                <a:off x="7809323"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 name="Line 86">
                <a:extLst>
                  <a:ext uri="{FF2B5EF4-FFF2-40B4-BE49-F238E27FC236}">
                    <a16:creationId xmlns:a16="http://schemas.microsoft.com/office/drawing/2014/main" id="{090115F5-7C62-42C7-915F-569C75B502BF}"/>
                  </a:ext>
                </a:extLst>
              </p:cNvPr>
              <p:cNvSpPr>
                <a:spLocks noChangeShapeType="1"/>
              </p:cNvSpPr>
              <p:nvPr userDrawn="1"/>
            </p:nvSpPr>
            <p:spPr bwMode="auto">
              <a:xfrm>
                <a:off x="7953314"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1" name="Line 87">
                <a:extLst>
                  <a:ext uri="{FF2B5EF4-FFF2-40B4-BE49-F238E27FC236}">
                    <a16:creationId xmlns:a16="http://schemas.microsoft.com/office/drawing/2014/main" id="{07150042-95BE-4CDF-8FFB-4CB35B404708}"/>
                  </a:ext>
                </a:extLst>
              </p:cNvPr>
              <p:cNvSpPr>
                <a:spLocks noChangeShapeType="1"/>
              </p:cNvSpPr>
              <p:nvPr userDrawn="1"/>
            </p:nvSpPr>
            <p:spPr bwMode="auto">
              <a:xfrm>
                <a:off x="8097305"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 name="Line 88">
                <a:extLst>
                  <a:ext uri="{FF2B5EF4-FFF2-40B4-BE49-F238E27FC236}">
                    <a16:creationId xmlns:a16="http://schemas.microsoft.com/office/drawing/2014/main" id="{4D5B66A5-264B-4795-ADBD-502ED4E9C0E0}"/>
                  </a:ext>
                </a:extLst>
              </p:cNvPr>
              <p:cNvSpPr>
                <a:spLocks noChangeShapeType="1"/>
              </p:cNvSpPr>
              <p:nvPr userDrawn="1"/>
            </p:nvSpPr>
            <p:spPr bwMode="auto">
              <a:xfrm>
                <a:off x="8241296"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 name="Line 89">
                <a:extLst>
                  <a:ext uri="{FF2B5EF4-FFF2-40B4-BE49-F238E27FC236}">
                    <a16:creationId xmlns:a16="http://schemas.microsoft.com/office/drawing/2014/main" id="{24BF882A-B84D-4511-B50C-111B07E51870}"/>
                  </a:ext>
                </a:extLst>
              </p:cNvPr>
              <p:cNvSpPr>
                <a:spLocks noChangeShapeType="1"/>
              </p:cNvSpPr>
              <p:nvPr userDrawn="1"/>
            </p:nvSpPr>
            <p:spPr bwMode="auto">
              <a:xfrm>
                <a:off x="8385287"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 name="Line 90">
                <a:extLst>
                  <a:ext uri="{FF2B5EF4-FFF2-40B4-BE49-F238E27FC236}">
                    <a16:creationId xmlns:a16="http://schemas.microsoft.com/office/drawing/2014/main" id="{E5B34C9D-6C85-473E-B998-6581E2216D0E}"/>
                  </a:ext>
                </a:extLst>
              </p:cNvPr>
              <p:cNvSpPr>
                <a:spLocks noChangeShapeType="1"/>
              </p:cNvSpPr>
              <p:nvPr userDrawn="1"/>
            </p:nvSpPr>
            <p:spPr bwMode="auto">
              <a:xfrm>
                <a:off x="8529278"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 name="Line 91">
                <a:extLst>
                  <a:ext uri="{FF2B5EF4-FFF2-40B4-BE49-F238E27FC236}">
                    <a16:creationId xmlns:a16="http://schemas.microsoft.com/office/drawing/2014/main" id="{44595B99-1CD9-464F-88A0-268D2EA0DDAF}"/>
                  </a:ext>
                </a:extLst>
              </p:cNvPr>
              <p:cNvSpPr>
                <a:spLocks noChangeShapeType="1"/>
              </p:cNvSpPr>
              <p:nvPr userDrawn="1"/>
            </p:nvSpPr>
            <p:spPr bwMode="auto">
              <a:xfrm>
                <a:off x="8673269"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6" name="Line 92">
                <a:extLst>
                  <a:ext uri="{FF2B5EF4-FFF2-40B4-BE49-F238E27FC236}">
                    <a16:creationId xmlns:a16="http://schemas.microsoft.com/office/drawing/2014/main" id="{EF9327C4-BC85-4DF3-9D0C-DF77C23C79C2}"/>
                  </a:ext>
                </a:extLst>
              </p:cNvPr>
              <p:cNvSpPr>
                <a:spLocks noChangeShapeType="1"/>
              </p:cNvSpPr>
              <p:nvPr userDrawn="1"/>
            </p:nvSpPr>
            <p:spPr bwMode="auto">
              <a:xfrm>
                <a:off x="8817260"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 name="Line 93">
                <a:extLst>
                  <a:ext uri="{FF2B5EF4-FFF2-40B4-BE49-F238E27FC236}">
                    <a16:creationId xmlns:a16="http://schemas.microsoft.com/office/drawing/2014/main" id="{C52B8491-D39D-4464-9861-2C3197ED8FB1}"/>
                  </a:ext>
                </a:extLst>
              </p:cNvPr>
              <p:cNvSpPr>
                <a:spLocks noChangeShapeType="1"/>
              </p:cNvSpPr>
              <p:nvPr userDrawn="1"/>
            </p:nvSpPr>
            <p:spPr bwMode="auto">
              <a:xfrm>
                <a:off x="8961251"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 name="Line 94">
                <a:extLst>
                  <a:ext uri="{FF2B5EF4-FFF2-40B4-BE49-F238E27FC236}">
                    <a16:creationId xmlns:a16="http://schemas.microsoft.com/office/drawing/2014/main" id="{F3C1B3B6-065E-4FA1-924E-4932FA75F3EC}"/>
                  </a:ext>
                </a:extLst>
              </p:cNvPr>
              <p:cNvSpPr>
                <a:spLocks noChangeShapeType="1"/>
              </p:cNvSpPr>
              <p:nvPr userDrawn="1"/>
            </p:nvSpPr>
            <p:spPr bwMode="auto">
              <a:xfrm>
                <a:off x="9105242"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9" name="Line 95">
                <a:extLst>
                  <a:ext uri="{FF2B5EF4-FFF2-40B4-BE49-F238E27FC236}">
                    <a16:creationId xmlns:a16="http://schemas.microsoft.com/office/drawing/2014/main" id="{30A7F764-5474-4681-ADEE-195CCB1CDA90}"/>
                  </a:ext>
                </a:extLst>
              </p:cNvPr>
              <p:cNvSpPr>
                <a:spLocks noChangeShapeType="1"/>
              </p:cNvSpPr>
              <p:nvPr userDrawn="1"/>
            </p:nvSpPr>
            <p:spPr bwMode="auto">
              <a:xfrm>
                <a:off x="9249233"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0" name="Line 96">
                <a:extLst>
                  <a:ext uri="{FF2B5EF4-FFF2-40B4-BE49-F238E27FC236}">
                    <a16:creationId xmlns:a16="http://schemas.microsoft.com/office/drawing/2014/main" id="{3B41F62B-F78D-4258-B192-ED82846047B7}"/>
                  </a:ext>
                </a:extLst>
              </p:cNvPr>
              <p:cNvSpPr>
                <a:spLocks noChangeShapeType="1"/>
              </p:cNvSpPr>
              <p:nvPr userDrawn="1"/>
            </p:nvSpPr>
            <p:spPr bwMode="auto">
              <a:xfrm>
                <a:off x="9393224"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1" name="Line 97">
                <a:extLst>
                  <a:ext uri="{FF2B5EF4-FFF2-40B4-BE49-F238E27FC236}">
                    <a16:creationId xmlns:a16="http://schemas.microsoft.com/office/drawing/2014/main" id="{2DC9E165-C10D-4D83-9EF1-A5082CA9ACAE}"/>
                  </a:ext>
                </a:extLst>
              </p:cNvPr>
              <p:cNvSpPr>
                <a:spLocks noChangeShapeType="1"/>
              </p:cNvSpPr>
              <p:nvPr userDrawn="1"/>
            </p:nvSpPr>
            <p:spPr bwMode="auto">
              <a:xfrm>
                <a:off x="9537215"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dirty="0"/>
              </a:p>
            </p:txBody>
          </p:sp>
          <p:sp>
            <p:nvSpPr>
              <p:cNvPr id="62" name="Line 98">
                <a:extLst>
                  <a:ext uri="{FF2B5EF4-FFF2-40B4-BE49-F238E27FC236}">
                    <a16:creationId xmlns:a16="http://schemas.microsoft.com/office/drawing/2014/main" id="{4C420AD3-BC41-430F-A995-2E86A183D761}"/>
                  </a:ext>
                </a:extLst>
              </p:cNvPr>
              <p:cNvSpPr>
                <a:spLocks noChangeShapeType="1"/>
              </p:cNvSpPr>
              <p:nvPr userDrawn="1"/>
            </p:nvSpPr>
            <p:spPr bwMode="auto">
              <a:xfrm>
                <a:off x="9681206"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3" name="Line 99">
                <a:extLst>
                  <a:ext uri="{FF2B5EF4-FFF2-40B4-BE49-F238E27FC236}">
                    <a16:creationId xmlns:a16="http://schemas.microsoft.com/office/drawing/2014/main" id="{7D129CCC-152F-4AB2-AE1B-A27D9C38917B}"/>
                  </a:ext>
                </a:extLst>
              </p:cNvPr>
              <p:cNvSpPr>
                <a:spLocks noChangeShapeType="1"/>
              </p:cNvSpPr>
              <p:nvPr userDrawn="1"/>
            </p:nvSpPr>
            <p:spPr bwMode="auto">
              <a:xfrm>
                <a:off x="1185737"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4" name="Line 100">
                <a:extLst>
                  <a:ext uri="{FF2B5EF4-FFF2-40B4-BE49-F238E27FC236}">
                    <a16:creationId xmlns:a16="http://schemas.microsoft.com/office/drawing/2014/main" id="{6BA0EE88-775D-4DED-AAA9-0F84326588B0}"/>
                  </a:ext>
                </a:extLst>
              </p:cNvPr>
              <p:cNvSpPr>
                <a:spLocks noChangeShapeType="1"/>
              </p:cNvSpPr>
              <p:nvPr userDrawn="1"/>
            </p:nvSpPr>
            <p:spPr bwMode="auto">
              <a:xfrm>
                <a:off x="9825197"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 name="Line 103">
                <a:extLst>
                  <a:ext uri="{FF2B5EF4-FFF2-40B4-BE49-F238E27FC236}">
                    <a16:creationId xmlns:a16="http://schemas.microsoft.com/office/drawing/2014/main" id="{1B7CC1FA-EF48-429B-800A-C666B45F97D7}"/>
                  </a:ext>
                </a:extLst>
              </p:cNvPr>
              <p:cNvSpPr>
                <a:spLocks noChangeShapeType="1"/>
              </p:cNvSpPr>
              <p:nvPr userDrawn="1"/>
            </p:nvSpPr>
            <p:spPr bwMode="auto">
              <a:xfrm>
                <a:off x="5505467" y="613151"/>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6" name="Line 99">
                <a:extLst>
                  <a:ext uri="{FF2B5EF4-FFF2-40B4-BE49-F238E27FC236}">
                    <a16:creationId xmlns:a16="http://schemas.microsoft.com/office/drawing/2014/main" id="{C39D7A7B-875D-43E7-AA15-D0D41D5A20AC}"/>
                  </a:ext>
                </a:extLst>
              </p:cNvPr>
              <p:cNvSpPr>
                <a:spLocks noChangeShapeType="1"/>
              </p:cNvSpPr>
              <p:nvPr userDrawn="1"/>
            </p:nvSpPr>
            <p:spPr bwMode="auto">
              <a:xfrm>
                <a:off x="1041746"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7" name="Line 99">
                <a:extLst>
                  <a:ext uri="{FF2B5EF4-FFF2-40B4-BE49-F238E27FC236}">
                    <a16:creationId xmlns:a16="http://schemas.microsoft.com/office/drawing/2014/main" id="{4A221A8F-AA8C-429F-99F2-D9ACCFDE2C97}"/>
                  </a:ext>
                </a:extLst>
              </p:cNvPr>
              <p:cNvSpPr>
                <a:spLocks noChangeShapeType="1"/>
              </p:cNvSpPr>
              <p:nvPr userDrawn="1"/>
            </p:nvSpPr>
            <p:spPr bwMode="auto">
              <a:xfrm>
                <a:off x="897755"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8" name="Line 100">
                <a:extLst>
                  <a:ext uri="{FF2B5EF4-FFF2-40B4-BE49-F238E27FC236}">
                    <a16:creationId xmlns:a16="http://schemas.microsoft.com/office/drawing/2014/main" id="{1B79F200-A8BA-489D-9E77-C350590CE1E3}"/>
                  </a:ext>
                </a:extLst>
              </p:cNvPr>
              <p:cNvSpPr>
                <a:spLocks noChangeShapeType="1"/>
              </p:cNvSpPr>
              <p:nvPr userDrawn="1"/>
            </p:nvSpPr>
            <p:spPr bwMode="auto">
              <a:xfrm>
                <a:off x="9969199"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9" name="Line 99">
                <a:extLst>
                  <a:ext uri="{FF2B5EF4-FFF2-40B4-BE49-F238E27FC236}">
                    <a16:creationId xmlns:a16="http://schemas.microsoft.com/office/drawing/2014/main" id="{9A9BC62E-DEA8-496F-9E8B-1B999891A049}"/>
                  </a:ext>
                </a:extLst>
              </p:cNvPr>
              <p:cNvSpPr>
                <a:spLocks noChangeShapeType="1"/>
              </p:cNvSpPr>
              <p:nvPr userDrawn="1"/>
            </p:nvSpPr>
            <p:spPr bwMode="auto">
              <a:xfrm>
                <a:off x="321791"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0" name="Line 99">
                <a:extLst>
                  <a:ext uri="{FF2B5EF4-FFF2-40B4-BE49-F238E27FC236}">
                    <a16:creationId xmlns:a16="http://schemas.microsoft.com/office/drawing/2014/main" id="{BC335BF3-4274-4A7A-B852-B31B51C45ABF}"/>
                  </a:ext>
                </a:extLst>
              </p:cNvPr>
              <p:cNvSpPr>
                <a:spLocks noChangeShapeType="1"/>
              </p:cNvSpPr>
              <p:nvPr userDrawn="1"/>
            </p:nvSpPr>
            <p:spPr bwMode="auto">
              <a:xfrm>
                <a:off x="177800"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1" name="Line 99">
                <a:extLst>
                  <a:ext uri="{FF2B5EF4-FFF2-40B4-BE49-F238E27FC236}">
                    <a16:creationId xmlns:a16="http://schemas.microsoft.com/office/drawing/2014/main" id="{940DEF4C-4D14-40D8-A28C-36C47C1FFE43}"/>
                  </a:ext>
                </a:extLst>
              </p:cNvPr>
              <p:cNvSpPr>
                <a:spLocks noChangeShapeType="1"/>
              </p:cNvSpPr>
              <p:nvPr userDrawn="1"/>
            </p:nvSpPr>
            <p:spPr bwMode="auto">
              <a:xfrm>
                <a:off x="609773"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 name="Line 99">
                <a:extLst>
                  <a:ext uri="{FF2B5EF4-FFF2-40B4-BE49-F238E27FC236}">
                    <a16:creationId xmlns:a16="http://schemas.microsoft.com/office/drawing/2014/main" id="{71D8B819-6FF4-4244-975C-DF2F219F8F3F}"/>
                  </a:ext>
                </a:extLst>
              </p:cNvPr>
              <p:cNvSpPr>
                <a:spLocks noChangeShapeType="1"/>
              </p:cNvSpPr>
              <p:nvPr userDrawn="1"/>
            </p:nvSpPr>
            <p:spPr bwMode="auto">
              <a:xfrm>
                <a:off x="465782"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3" name="Line 99">
                <a:extLst>
                  <a:ext uri="{FF2B5EF4-FFF2-40B4-BE49-F238E27FC236}">
                    <a16:creationId xmlns:a16="http://schemas.microsoft.com/office/drawing/2014/main" id="{29ADFD8F-4616-40E9-BE5A-9A5DDF4C845E}"/>
                  </a:ext>
                </a:extLst>
              </p:cNvPr>
              <p:cNvSpPr>
                <a:spLocks noChangeShapeType="1"/>
              </p:cNvSpPr>
              <p:nvPr userDrawn="1"/>
            </p:nvSpPr>
            <p:spPr bwMode="auto">
              <a:xfrm>
                <a:off x="753764"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4" name="Line 100">
                <a:extLst>
                  <a:ext uri="{FF2B5EF4-FFF2-40B4-BE49-F238E27FC236}">
                    <a16:creationId xmlns:a16="http://schemas.microsoft.com/office/drawing/2014/main" id="{C8F65069-8B3E-410E-BFB0-329AB5A58C49}"/>
                  </a:ext>
                </a:extLst>
              </p:cNvPr>
              <p:cNvSpPr>
                <a:spLocks noChangeShapeType="1"/>
              </p:cNvSpPr>
              <p:nvPr userDrawn="1"/>
            </p:nvSpPr>
            <p:spPr bwMode="auto">
              <a:xfrm>
                <a:off x="10113637"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5" name="Line 100">
                <a:extLst>
                  <a:ext uri="{FF2B5EF4-FFF2-40B4-BE49-F238E27FC236}">
                    <a16:creationId xmlns:a16="http://schemas.microsoft.com/office/drawing/2014/main" id="{3957CFDD-1A24-41AD-AC46-02B96736D4F9}"/>
                  </a:ext>
                </a:extLst>
              </p:cNvPr>
              <p:cNvSpPr>
                <a:spLocks noChangeShapeType="1"/>
              </p:cNvSpPr>
              <p:nvPr userDrawn="1"/>
            </p:nvSpPr>
            <p:spPr bwMode="auto">
              <a:xfrm>
                <a:off x="10258075"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6" name="Line 100">
                <a:extLst>
                  <a:ext uri="{FF2B5EF4-FFF2-40B4-BE49-F238E27FC236}">
                    <a16:creationId xmlns:a16="http://schemas.microsoft.com/office/drawing/2014/main" id="{A64D2D0B-0CD8-4B73-9AA1-49902EB1BFD3}"/>
                  </a:ext>
                </a:extLst>
              </p:cNvPr>
              <p:cNvSpPr>
                <a:spLocks noChangeShapeType="1"/>
              </p:cNvSpPr>
              <p:nvPr userDrawn="1"/>
            </p:nvSpPr>
            <p:spPr bwMode="auto">
              <a:xfrm>
                <a:off x="10402066"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7" name="Line 100">
                <a:extLst>
                  <a:ext uri="{FF2B5EF4-FFF2-40B4-BE49-F238E27FC236}">
                    <a16:creationId xmlns:a16="http://schemas.microsoft.com/office/drawing/2014/main" id="{6AB7AC07-4830-4DE3-B49F-37FAA2CE1C05}"/>
                  </a:ext>
                </a:extLst>
              </p:cNvPr>
              <p:cNvSpPr>
                <a:spLocks noChangeShapeType="1"/>
              </p:cNvSpPr>
              <p:nvPr userDrawn="1"/>
            </p:nvSpPr>
            <p:spPr bwMode="auto">
              <a:xfrm>
                <a:off x="10546068"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spTree>
    <p:extLst>
      <p:ext uri="{BB962C8B-B14F-4D97-AF65-F5344CB8AC3E}">
        <p14:creationId xmlns:p14="http://schemas.microsoft.com/office/powerpoint/2010/main" val="3090608411"/>
      </p:ext>
    </p:extLst>
  </p:cSld>
  <p:clrMap bg1="lt1" tx1="dk1" bg2="lt2" tx2="dk2" accent1="accent1" accent2="accent2" accent3="accent3" accent4="accent4" accent5="accent5" accent6="accent6" hlink="hlink" folHlink="folHlink"/>
  <p:sldLayoutIdLst>
    <p:sldLayoutId id="2147483649" r:id="rId1"/>
    <p:sldLayoutId id="2147483657" r:id="rId2"/>
    <p:sldLayoutId id="2147483652" r:id="rId3"/>
    <p:sldLayoutId id="2147483651" r:id="rId4"/>
    <p:sldLayoutId id="2147483653" r:id="rId5"/>
    <p:sldLayoutId id="2147483682" r:id="rId6"/>
  </p:sldLayoutIdLst>
  <p:txStyles>
    <p:titleStyle>
      <a:lvl1pPr algn="ctr" defTabSz="1007943" rtl="0" eaLnBrk="1" latinLnBrk="0" hangingPunct="1">
        <a:lnSpc>
          <a:spcPct val="90000"/>
        </a:lnSpc>
        <a:spcBef>
          <a:spcPct val="0"/>
        </a:spcBef>
        <a:buNone/>
        <a:defRPr kumimoji="1" sz="4850" kern="1200">
          <a:solidFill>
            <a:schemeClr val="tx1"/>
          </a:solidFill>
          <a:latin typeface="+mj-lt"/>
          <a:ea typeface="+mj-ea"/>
          <a:cs typeface="+mj-cs"/>
        </a:defRPr>
      </a:lvl1pPr>
    </p:titleStyle>
    <p:bodyStyle>
      <a:lvl1pPr marL="0" indent="0" algn="ctr" defTabSz="1007943" rtl="0" eaLnBrk="1" latinLnBrk="0" hangingPunct="1">
        <a:lnSpc>
          <a:spcPct val="90000"/>
        </a:lnSpc>
        <a:spcBef>
          <a:spcPts val="1102"/>
        </a:spcBef>
        <a:buFontTx/>
        <a:buNone/>
        <a:defRPr kumimoji="1" sz="3086" kern="1200">
          <a:solidFill>
            <a:schemeClr val="tx1"/>
          </a:solidFill>
          <a:latin typeface="+mn-lt"/>
          <a:ea typeface="+mn-ea"/>
          <a:cs typeface="+mn-cs"/>
        </a:defRPr>
      </a:lvl1pPr>
      <a:lvl2pPr marL="0" indent="0" algn="l" defTabSz="1007943" rtl="0" eaLnBrk="1" latinLnBrk="0" hangingPunct="1">
        <a:lnSpc>
          <a:spcPct val="90000"/>
        </a:lnSpc>
        <a:spcBef>
          <a:spcPts val="551"/>
        </a:spcBef>
        <a:buFontTx/>
        <a:buNone/>
        <a:defRPr kumimoji="1" sz="2646" kern="1200">
          <a:solidFill>
            <a:schemeClr val="tx1"/>
          </a:solidFill>
          <a:latin typeface="+mn-lt"/>
          <a:ea typeface="+mn-ea"/>
          <a:cs typeface="+mn-cs"/>
        </a:defRPr>
      </a:lvl2pPr>
      <a:lvl3pPr marL="0" indent="0" algn="l" defTabSz="1007943" rtl="0" eaLnBrk="1" latinLnBrk="0" hangingPunct="1">
        <a:lnSpc>
          <a:spcPct val="90000"/>
        </a:lnSpc>
        <a:spcBef>
          <a:spcPts val="551"/>
        </a:spcBef>
        <a:buFontTx/>
        <a:buNone/>
        <a:defRPr kumimoji="1" sz="2205" kern="1200">
          <a:solidFill>
            <a:schemeClr val="tx1"/>
          </a:solidFill>
          <a:latin typeface="+mn-lt"/>
          <a:ea typeface="+mn-ea"/>
          <a:cs typeface="+mn-cs"/>
        </a:defRPr>
      </a:lvl3pPr>
      <a:lvl4pPr marL="0" indent="0" algn="l" defTabSz="1007943" rtl="0" eaLnBrk="1" latinLnBrk="0" hangingPunct="1">
        <a:lnSpc>
          <a:spcPct val="90000"/>
        </a:lnSpc>
        <a:spcBef>
          <a:spcPts val="551"/>
        </a:spcBef>
        <a:buFontTx/>
        <a:buNone/>
        <a:defRPr kumimoji="1" sz="1984" kern="1200">
          <a:solidFill>
            <a:schemeClr val="tx1"/>
          </a:solidFill>
          <a:latin typeface="+mn-lt"/>
          <a:ea typeface="+mn-ea"/>
          <a:cs typeface="+mn-cs"/>
        </a:defRPr>
      </a:lvl4pPr>
      <a:lvl5pPr marL="0" indent="0" algn="l" defTabSz="1007943" rtl="0" eaLnBrk="1" latinLnBrk="0" hangingPunct="1">
        <a:lnSpc>
          <a:spcPct val="90000"/>
        </a:lnSpc>
        <a:spcBef>
          <a:spcPts val="551"/>
        </a:spcBef>
        <a:buFontTx/>
        <a:buNone/>
        <a:defRPr kumimoji="1" sz="1984" kern="1200">
          <a:solidFill>
            <a:schemeClr val="tx1"/>
          </a:solidFill>
          <a:latin typeface="+mn-lt"/>
          <a:ea typeface="+mn-ea"/>
          <a:cs typeface="+mn-cs"/>
        </a:defRPr>
      </a:lvl5pPr>
      <a:lvl6pPr marL="2771844" indent="-251986" algn="l" defTabSz="1007943" rtl="0" eaLnBrk="1" latinLnBrk="0" hangingPunct="1">
        <a:lnSpc>
          <a:spcPct val="90000"/>
        </a:lnSpc>
        <a:spcBef>
          <a:spcPts val="551"/>
        </a:spcBef>
        <a:buFont typeface="Arial" panose="020B0604020202020204" pitchFamily="34" charset="0"/>
        <a:buChar char="•"/>
        <a:defRPr kumimoji="1" sz="1984" kern="1200">
          <a:solidFill>
            <a:schemeClr val="tx1"/>
          </a:solidFill>
          <a:latin typeface="+mn-lt"/>
          <a:ea typeface="+mn-ea"/>
          <a:cs typeface="+mn-cs"/>
        </a:defRPr>
      </a:lvl6pPr>
      <a:lvl7pPr marL="3275815" indent="-251986" algn="l" defTabSz="1007943" rtl="0" eaLnBrk="1" latinLnBrk="0" hangingPunct="1">
        <a:lnSpc>
          <a:spcPct val="90000"/>
        </a:lnSpc>
        <a:spcBef>
          <a:spcPts val="551"/>
        </a:spcBef>
        <a:buFont typeface="Arial" panose="020B0604020202020204" pitchFamily="34" charset="0"/>
        <a:buChar char="•"/>
        <a:defRPr kumimoji="1" sz="1984" kern="1200">
          <a:solidFill>
            <a:schemeClr val="tx1"/>
          </a:solidFill>
          <a:latin typeface="+mn-lt"/>
          <a:ea typeface="+mn-ea"/>
          <a:cs typeface="+mn-cs"/>
        </a:defRPr>
      </a:lvl7pPr>
      <a:lvl8pPr marL="3779787" indent="-251986" algn="l" defTabSz="1007943" rtl="0" eaLnBrk="1" latinLnBrk="0" hangingPunct="1">
        <a:lnSpc>
          <a:spcPct val="90000"/>
        </a:lnSpc>
        <a:spcBef>
          <a:spcPts val="551"/>
        </a:spcBef>
        <a:buFont typeface="Arial" panose="020B0604020202020204" pitchFamily="34" charset="0"/>
        <a:buChar char="•"/>
        <a:defRPr kumimoji="1" sz="1984" kern="1200">
          <a:solidFill>
            <a:schemeClr val="tx1"/>
          </a:solidFill>
          <a:latin typeface="+mn-lt"/>
          <a:ea typeface="+mn-ea"/>
          <a:cs typeface="+mn-cs"/>
        </a:defRPr>
      </a:lvl8pPr>
      <a:lvl9pPr marL="4283758" indent="-251986" algn="l" defTabSz="1007943" rtl="0" eaLnBrk="1" latinLnBrk="0" hangingPunct="1">
        <a:lnSpc>
          <a:spcPct val="90000"/>
        </a:lnSpc>
        <a:spcBef>
          <a:spcPts val="551"/>
        </a:spcBef>
        <a:buFont typeface="Arial" panose="020B0604020202020204" pitchFamily="34" charset="0"/>
        <a:buChar char="•"/>
        <a:defRPr kumimoji="1" sz="1984" kern="1200">
          <a:solidFill>
            <a:schemeClr val="tx1"/>
          </a:solidFill>
          <a:latin typeface="+mn-lt"/>
          <a:ea typeface="+mn-ea"/>
          <a:cs typeface="+mn-cs"/>
        </a:defRPr>
      </a:lvl9pPr>
    </p:bodyStyle>
    <p:otherStyle>
      <a:defPPr>
        <a:defRPr lang="ja-JP"/>
      </a:defPPr>
      <a:lvl1pPr marL="0" algn="l" defTabSz="1007943" rtl="0" eaLnBrk="1" latinLnBrk="0" hangingPunct="1">
        <a:defRPr kumimoji="1" sz="1984" kern="1200">
          <a:solidFill>
            <a:schemeClr val="tx1"/>
          </a:solidFill>
          <a:latin typeface="+mn-lt"/>
          <a:ea typeface="+mn-ea"/>
          <a:cs typeface="+mn-cs"/>
        </a:defRPr>
      </a:lvl1pPr>
      <a:lvl2pPr marL="503972" algn="l" defTabSz="1007943" rtl="0" eaLnBrk="1" latinLnBrk="0" hangingPunct="1">
        <a:defRPr kumimoji="1" sz="1984" kern="1200">
          <a:solidFill>
            <a:schemeClr val="tx1"/>
          </a:solidFill>
          <a:latin typeface="+mn-lt"/>
          <a:ea typeface="+mn-ea"/>
          <a:cs typeface="+mn-cs"/>
        </a:defRPr>
      </a:lvl2pPr>
      <a:lvl3pPr marL="1007943" algn="l" defTabSz="1007943" rtl="0" eaLnBrk="1" latinLnBrk="0" hangingPunct="1">
        <a:defRPr kumimoji="1" sz="1984" kern="1200">
          <a:solidFill>
            <a:schemeClr val="tx1"/>
          </a:solidFill>
          <a:latin typeface="+mn-lt"/>
          <a:ea typeface="+mn-ea"/>
          <a:cs typeface="+mn-cs"/>
        </a:defRPr>
      </a:lvl3pPr>
      <a:lvl4pPr marL="1511915" algn="l" defTabSz="1007943" rtl="0" eaLnBrk="1" latinLnBrk="0" hangingPunct="1">
        <a:defRPr kumimoji="1" sz="1984" kern="1200">
          <a:solidFill>
            <a:schemeClr val="tx1"/>
          </a:solidFill>
          <a:latin typeface="+mn-lt"/>
          <a:ea typeface="+mn-ea"/>
          <a:cs typeface="+mn-cs"/>
        </a:defRPr>
      </a:lvl4pPr>
      <a:lvl5pPr marL="2015886" algn="l" defTabSz="1007943" rtl="0" eaLnBrk="1" latinLnBrk="0" hangingPunct="1">
        <a:defRPr kumimoji="1" sz="1984" kern="1200">
          <a:solidFill>
            <a:schemeClr val="tx1"/>
          </a:solidFill>
          <a:latin typeface="+mn-lt"/>
          <a:ea typeface="+mn-ea"/>
          <a:cs typeface="+mn-cs"/>
        </a:defRPr>
      </a:lvl5pPr>
      <a:lvl6pPr marL="2519858" algn="l" defTabSz="1007943" rtl="0" eaLnBrk="1" latinLnBrk="0" hangingPunct="1">
        <a:defRPr kumimoji="1" sz="1984" kern="1200">
          <a:solidFill>
            <a:schemeClr val="tx1"/>
          </a:solidFill>
          <a:latin typeface="+mn-lt"/>
          <a:ea typeface="+mn-ea"/>
          <a:cs typeface="+mn-cs"/>
        </a:defRPr>
      </a:lvl6pPr>
      <a:lvl7pPr marL="3023829" algn="l" defTabSz="1007943" rtl="0" eaLnBrk="1" latinLnBrk="0" hangingPunct="1">
        <a:defRPr kumimoji="1" sz="1984" kern="1200">
          <a:solidFill>
            <a:schemeClr val="tx1"/>
          </a:solidFill>
          <a:latin typeface="+mn-lt"/>
          <a:ea typeface="+mn-ea"/>
          <a:cs typeface="+mn-cs"/>
        </a:defRPr>
      </a:lvl7pPr>
      <a:lvl8pPr marL="3527801" algn="l" defTabSz="1007943" rtl="0" eaLnBrk="1" latinLnBrk="0" hangingPunct="1">
        <a:defRPr kumimoji="1" sz="1984" kern="1200">
          <a:solidFill>
            <a:schemeClr val="tx1"/>
          </a:solidFill>
          <a:latin typeface="+mn-lt"/>
          <a:ea typeface="+mn-ea"/>
          <a:cs typeface="+mn-cs"/>
        </a:defRPr>
      </a:lvl8pPr>
      <a:lvl9pPr marL="4031772" algn="l" defTabSz="1007943" rtl="0" eaLnBrk="1" latinLnBrk="0" hangingPunct="1">
        <a:defRPr kumimoji="1" sz="1984"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367" userDrawn="1">
          <p15:clr>
            <a:srgbClr val="F26B43"/>
          </p15:clr>
        </p15:guide>
        <p15:guide id="2" orient="horz" pos="2381" userDrawn="1">
          <p15:clr>
            <a:srgbClr val="F26B43"/>
          </p15:clr>
        </p15:guide>
        <p15:guide id="3" orient="horz" pos="22" userDrawn="1">
          <p15:clr>
            <a:srgbClr val="F26B43"/>
          </p15:clr>
        </p15:guide>
        <p15:guide id="4" orient="horz" pos="4649" userDrawn="1">
          <p15:clr>
            <a:srgbClr val="F26B43"/>
          </p15:clr>
        </p15:guide>
        <p15:guide id="5" pos="6633" userDrawn="1">
          <p15:clr>
            <a:srgbClr val="F26B43"/>
          </p15:clr>
        </p15:guide>
        <p15:guide id="6" pos="102" userDrawn="1">
          <p15:clr>
            <a:srgbClr val="F26B43"/>
          </p15:clr>
        </p15:guide>
        <p15:guide id="7" orient="horz" pos="703"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オブジェクト 3" hidden="1"/>
          <p:cNvGraphicFramePr>
            <a:graphicFrameLocks noChangeAspect="1"/>
          </p:cNvGraphicFramePr>
          <p:nvPr userDrawn="1">
            <p:custDataLst>
              <p:tags r:id="rId17"/>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872" name="think-cell スライド" r:id="rId18" imgW="366" imgH="369" progId="TCLayout.ActiveDocument.1">
                  <p:embed/>
                </p:oleObj>
              </mc:Choice>
              <mc:Fallback>
                <p:oleObj name="think-cell スライド" r:id="rId18" imgW="366" imgH="369" progId="TCLayout.ActiveDocument.1">
                  <p:embed/>
                  <p:pic>
                    <p:nvPicPr>
                      <p:cNvPr id="4" name="オブジェクト 3" hidden="1"/>
                      <p:cNvPicPr/>
                      <p:nvPr/>
                    </p:nvPicPr>
                    <p:blipFill>
                      <a:blip r:embed="rId19"/>
                      <a:stretch>
                        <a:fillRect/>
                      </a:stretch>
                    </p:blipFill>
                    <p:spPr>
                      <a:xfrm>
                        <a:off x="1588" y="1588"/>
                        <a:ext cx="1588" cy="1588"/>
                      </a:xfrm>
                      <a:prstGeom prst="rect">
                        <a:avLst/>
                      </a:prstGeom>
                    </p:spPr>
                  </p:pic>
                </p:oleObj>
              </mc:Fallback>
            </mc:AlternateContent>
          </a:graphicData>
        </a:graphic>
      </p:graphicFrame>
      <p:grpSp>
        <p:nvGrpSpPr>
          <p:cNvPr id="3" name="グループ化 2">
            <a:extLst>
              <a:ext uri="{FF2B5EF4-FFF2-40B4-BE49-F238E27FC236}">
                <a16:creationId xmlns:a16="http://schemas.microsoft.com/office/drawing/2014/main" id="{6A2A7F16-63EA-4E36-9EE4-9D1D02FCD68F}"/>
              </a:ext>
            </a:extLst>
          </p:cNvPr>
          <p:cNvGrpSpPr/>
          <p:nvPr userDrawn="1"/>
        </p:nvGrpSpPr>
        <p:grpSpPr>
          <a:xfrm>
            <a:off x="305769" y="1266143"/>
            <a:ext cx="10080275" cy="6048000"/>
            <a:chOff x="450207" y="1266143"/>
            <a:chExt cx="10080275" cy="6048000"/>
          </a:xfrm>
        </p:grpSpPr>
        <p:grpSp>
          <p:nvGrpSpPr>
            <p:cNvPr id="7" name="グループ化 6">
              <a:extLst>
                <a:ext uri="{FF2B5EF4-FFF2-40B4-BE49-F238E27FC236}">
                  <a16:creationId xmlns:a16="http://schemas.microsoft.com/office/drawing/2014/main" id="{88016599-015B-4F80-B5B4-F9E9362EAFA0}"/>
                </a:ext>
              </a:extLst>
            </p:cNvPr>
            <p:cNvGrpSpPr/>
            <p:nvPr userDrawn="1"/>
          </p:nvGrpSpPr>
          <p:grpSpPr>
            <a:xfrm>
              <a:off x="450207" y="1266143"/>
              <a:ext cx="10080275" cy="6048000"/>
              <a:chOff x="450207" y="1266143"/>
              <a:chExt cx="10080275" cy="5904000"/>
            </a:xfrm>
          </p:grpSpPr>
          <p:sp>
            <p:nvSpPr>
              <p:cNvPr id="229" name="Line 41">
                <a:extLst>
                  <a:ext uri="{FF2B5EF4-FFF2-40B4-BE49-F238E27FC236}">
                    <a16:creationId xmlns:a16="http://schemas.microsoft.com/office/drawing/2014/main" id="{B813B794-8B19-4E71-8AD0-A4C71EF7C384}"/>
                  </a:ext>
                </a:extLst>
              </p:cNvPr>
              <p:cNvSpPr>
                <a:spLocks noChangeShapeType="1"/>
              </p:cNvSpPr>
              <p:nvPr userDrawn="1"/>
            </p:nvSpPr>
            <p:spPr bwMode="auto">
              <a:xfrm>
                <a:off x="1602135"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30" name="Line 42">
                <a:extLst>
                  <a:ext uri="{FF2B5EF4-FFF2-40B4-BE49-F238E27FC236}">
                    <a16:creationId xmlns:a16="http://schemas.microsoft.com/office/drawing/2014/main" id="{E4499451-2889-48A9-A1E6-FE9DA5954FEA}"/>
                  </a:ext>
                </a:extLst>
              </p:cNvPr>
              <p:cNvSpPr>
                <a:spLocks noChangeShapeType="1"/>
              </p:cNvSpPr>
              <p:nvPr userDrawn="1"/>
            </p:nvSpPr>
            <p:spPr bwMode="auto">
              <a:xfrm>
                <a:off x="1746126"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31" name="Line 43">
                <a:extLst>
                  <a:ext uri="{FF2B5EF4-FFF2-40B4-BE49-F238E27FC236}">
                    <a16:creationId xmlns:a16="http://schemas.microsoft.com/office/drawing/2014/main" id="{E294B6A0-6D1C-4597-A945-76AB193D3C47}"/>
                  </a:ext>
                </a:extLst>
              </p:cNvPr>
              <p:cNvSpPr>
                <a:spLocks noChangeShapeType="1"/>
              </p:cNvSpPr>
              <p:nvPr userDrawn="1"/>
            </p:nvSpPr>
            <p:spPr bwMode="auto">
              <a:xfrm>
                <a:off x="1890117"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32" name="Line 44">
                <a:extLst>
                  <a:ext uri="{FF2B5EF4-FFF2-40B4-BE49-F238E27FC236}">
                    <a16:creationId xmlns:a16="http://schemas.microsoft.com/office/drawing/2014/main" id="{579E11FC-C5AB-4E51-AF8E-A8694F192513}"/>
                  </a:ext>
                </a:extLst>
              </p:cNvPr>
              <p:cNvSpPr>
                <a:spLocks noChangeShapeType="1"/>
              </p:cNvSpPr>
              <p:nvPr userDrawn="1"/>
            </p:nvSpPr>
            <p:spPr bwMode="auto">
              <a:xfrm>
                <a:off x="2034108"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33" name="Line 45">
                <a:extLst>
                  <a:ext uri="{FF2B5EF4-FFF2-40B4-BE49-F238E27FC236}">
                    <a16:creationId xmlns:a16="http://schemas.microsoft.com/office/drawing/2014/main" id="{89AE8D2B-4E5C-43F3-8BB6-086547F54A15}"/>
                  </a:ext>
                </a:extLst>
              </p:cNvPr>
              <p:cNvSpPr>
                <a:spLocks noChangeShapeType="1"/>
              </p:cNvSpPr>
              <p:nvPr userDrawn="1"/>
            </p:nvSpPr>
            <p:spPr bwMode="auto">
              <a:xfrm>
                <a:off x="2178099"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34" name="Line 46">
                <a:extLst>
                  <a:ext uri="{FF2B5EF4-FFF2-40B4-BE49-F238E27FC236}">
                    <a16:creationId xmlns:a16="http://schemas.microsoft.com/office/drawing/2014/main" id="{2AD46782-B19A-4CB5-BEF1-65DA07182652}"/>
                  </a:ext>
                </a:extLst>
              </p:cNvPr>
              <p:cNvSpPr>
                <a:spLocks noChangeShapeType="1"/>
              </p:cNvSpPr>
              <p:nvPr userDrawn="1"/>
            </p:nvSpPr>
            <p:spPr bwMode="auto">
              <a:xfrm>
                <a:off x="2322090"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35" name="Line 47">
                <a:extLst>
                  <a:ext uri="{FF2B5EF4-FFF2-40B4-BE49-F238E27FC236}">
                    <a16:creationId xmlns:a16="http://schemas.microsoft.com/office/drawing/2014/main" id="{61B22FA8-1D1B-4C21-B4C7-AF01C60715D3}"/>
                  </a:ext>
                </a:extLst>
              </p:cNvPr>
              <p:cNvSpPr>
                <a:spLocks noChangeShapeType="1"/>
              </p:cNvSpPr>
              <p:nvPr userDrawn="1"/>
            </p:nvSpPr>
            <p:spPr bwMode="auto">
              <a:xfrm>
                <a:off x="2466081"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36" name="Line 48">
                <a:extLst>
                  <a:ext uri="{FF2B5EF4-FFF2-40B4-BE49-F238E27FC236}">
                    <a16:creationId xmlns:a16="http://schemas.microsoft.com/office/drawing/2014/main" id="{E16ACD03-592C-4A43-807A-06DAE1B5E1F5}"/>
                  </a:ext>
                </a:extLst>
              </p:cNvPr>
              <p:cNvSpPr>
                <a:spLocks noChangeShapeType="1"/>
              </p:cNvSpPr>
              <p:nvPr userDrawn="1"/>
            </p:nvSpPr>
            <p:spPr bwMode="auto">
              <a:xfrm>
                <a:off x="2610072"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37" name="Line 49">
                <a:extLst>
                  <a:ext uri="{FF2B5EF4-FFF2-40B4-BE49-F238E27FC236}">
                    <a16:creationId xmlns:a16="http://schemas.microsoft.com/office/drawing/2014/main" id="{1660372C-3A4B-4A89-B606-6077EB9F7A8D}"/>
                  </a:ext>
                </a:extLst>
              </p:cNvPr>
              <p:cNvSpPr>
                <a:spLocks noChangeShapeType="1"/>
              </p:cNvSpPr>
              <p:nvPr userDrawn="1"/>
            </p:nvSpPr>
            <p:spPr bwMode="auto">
              <a:xfrm>
                <a:off x="2754063"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38" name="Line 50">
                <a:extLst>
                  <a:ext uri="{FF2B5EF4-FFF2-40B4-BE49-F238E27FC236}">
                    <a16:creationId xmlns:a16="http://schemas.microsoft.com/office/drawing/2014/main" id="{1BE35503-E024-4E30-AA3D-2BFE158CD957}"/>
                  </a:ext>
                </a:extLst>
              </p:cNvPr>
              <p:cNvSpPr>
                <a:spLocks noChangeShapeType="1"/>
              </p:cNvSpPr>
              <p:nvPr userDrawn="1"/>
            </p:nvSpPr>
            <p:spPr bwMode="auto">
              <a:xfrm>
                <a:off x="2898054"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39" name="Line 51">
                <a:extLst>
                  <a:ext uri="{FF2B5EF4-FFF2-40B4-BE49-F238E27FC236}">
                    <a16:creationId xmlns:a16="http://schemas.microsoft.com/office/drawing/2014/main" id="{891F0A11-53BB-404B-AD4F-D7380DD123C6}"/>
                  </a:ext>
                </a:extLst>
              </p:cNvPr>
              <p:cNvSpPr>
                <a:spLocks noChangeShapeType="1"/>
              </p:cNvSpPr>
              <p:nvPr userDrawn="1"/>
            </p:nvSpPr>
            <p:spPr bwMode="auto">
              <a:xfrm>
                <a:off x="3042045"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40" name="Line 52">
                <a:extLst>
                  <a:ext uri="{FF2B5EF4-FFF2-40B4-BE49-F238E27FC236}">
                    <a16:creationId xmlns:a16="http://schemas.microsoft.com/office/drawing/2014/main" id="{363BAFE0-011A-4E50-A64C-9BFEF298E5B1}"/>
                  </a:ext>
                </a:extLst>
              </p:cNvPr>
              <p:cNvSpPr>
                <a:spLocks noChangeShapeType="1"/>
              </p:cNvSpPr>
              <p:nvPr userDrawn="1"/>
            </p:nvSpPr>
            <p:spPr bwMode="auto">
              <a:xfrm>
                <a:off x="3186036"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41" name="Line 53">
                <a:extLst>
                  <a:ext uri="{FF2B5EF4-FFF2-40B4-BE49-F238E27FC236}">
                    <a16:creationId xmlns:a16="http://schemas.microsoft.com/office/drawing/2014/main" id="{175300C9-693A-47E6-B394-5EEDEFCAF8D7}"/>
                  </a:ext>
                </a:extLst>
              </p:cNvPr>
              <p:cNvSpPr>
                <a:spLocks noChangeShapeType="1"/>
              </p:cNvSpPr>
              <p:nvPr userDrawn="1"/>
            </p:nvSpPr>
            <p:spPr bwMode="auto">
              <a:xfrm>
                <a:off x="3330027"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42" name="Line 54">
                <a:extLst>
                  <a:ext uri="{FF2B5EF4-FFF2-40B4-BE49-F238E27FC236}">
                    <a16:creationId xmlns:a16="http://schemas.microsoft.com/office/drawing/2014/main" id="{02776534-4EA2-4EDB-A2EF-1CBF020DB355}"/>
                  </a:ext>
                </a:extLst>
              </p:cNvPr>
              <p:cNvSpPr>
                <a:spLocks noChangeShapeType="1"/>
              </p:cNvSpPr>
              <p:nvPr userDrawn="1"/>
            </p:nvSpPr>
            <p:spPr bwMode="auto">
              <a:xfrm>
                <a:off x="3474018"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43" name="Line 55">
                <a:extLst>
                  <a:ext uri="{FF2B5EF4-FFF2-40B4-BE49-F238E27FC236}">
                    <a16:creationId xmlns:a16="http://schemas.microsoft.com/office/drawing/2014/main" id="{F0A04E8A-4070-47CB-A7B6-87CB77302C51}"/>
                  </a:ext>
                </a:extLst>
              </p:cNvPr>
              <p:cNvSpPr>
                <a:spLocks noChangeShapeType="1"/>
              </p:cNvSpPr>
              <p:nvPr userDrawn="1"/>
            </p:nvSpPr>
            <p:spPr bwMode="auto">
              <a:xfrm>
                <a:off x="3618009"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44" name="Line 56">
                <a:extLst>
                  <a:ext uri="{FF2B5EF4-FFF2-40B4-BE49-F238E27FC236}">
                    <a16:creationId xmlns:a16="http://schemas.microsoft.com/office/drawing/2014/main" id="{71F1E0CA-98D5-41E8-8187-60C43A247919}"/>
                  </a:ext>
                </a:extLst>
              </p:cNvPr>
              <p:cNvSpPr>
                <a:spLocks noChangeShapeType="1"/>
              </p:cNvSpPr>
              <p:nvPr userDrawn="1"/>
            </p:nvSpPr>
            <p:spPr bwMode="auto">
              <a:xfrm>
                <a:off x="3762000"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45" name="Line 57">
                <a:extLst>
                  <a:ext uri="{FF2B5EF4-FFF2-40B4-BE49-F238E27FC236}">
                    <a16:creationId xmlns:a16="http://schemas.microsoft.com/office/drawing/2014/main" id="{C886B503-45D8-40FB-9FEF-6A2B2BF41FF6}"/>
                  </a:ext>
                </a:extLst>
              </p:cNvPr>
              <p:cNvSpPr>
                <a:spLocks noChangeShapeType="1"/>
              </p:cNvSpPr>
              <p:nvPr userDrawn="1"/>
            </p:nvSpPr>
            <p:spPr bwMode="auto">
              <a:xfrm>
                <a:off x="3905991"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46" name="Line 58">
                <a:extLst>
                  <a:ext uri="{FF2B5EF4-FFF2-40B4-BE49-F238E27FC236}">
                    <a16:creationId xmlns:a16="http://schemas.microsoft.com/office/drawing/2014/main" id="{DA6A002E-2565-4B00-B8B7-4EAAFC469019}"/>
                  </a:ext>
                </a:extLst>
              </p:cNvPr>
              <p:cNvSpPr>
                <a:spLocks noChangeShapeType="1"/>
              </p:cNvSpPr>
              <p:nvPr userDrawn="1"/>
            </p:nvSpPr>
            <p:spPr bwMode="auto">
              <a:xfrm>
                <a:off x="4049982"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47" name="Line 59">
                <a:extLst>
                  <a:ext uri="{FF2B5EF4-FFF2-40B4-BE49-F238E27FC236}">
                    <a16:creationId xmlns:a16="http://schemas.microsoft.com/office/drawing/2014/main" id="{9CE74601-BEDC-4352-93C8-DD70C4B7B2A6}"/>
                  </a:ext>
                </a:extLst>
              </p:cNvPr>
              <p:cNvSpPr>
                <a:spLocks noChangeShapeType="1"/>
              </p:cNvSpPr>
              <p:nvPr userDrawn="1"/>
            </p:nvSpPr>
            <p:spPr bwMode="auto">
              <a:xfrm>
                <a:off x="4193973"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48" name="Line 60">
                <a:extLst>
                  <a:ext uri="{FF2B5EF4-FFF2-40B4-BE49-F238E27FC236}">
                    <a16:creationId xmlns:a16="http://schemas.microsoft.com/office/drawing/2014/main" id="{969613DB-87D1-462A-936E-70CE157F7167}"/>
                  </a:ext>
                </a:extLst>
              </p:cNvPr>
              <p:cNvSpPr>
                <a:spLocks noChangeShapeType="1"/>
              </p:cNvSpPr>
              <p:nvPr userDrawn="1"/>
            </p:nvSpPr>
            <p:spPr bwMode="auto">
              <a:xfrm>
                <a:off x="4337964"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49" name="Line 61">
                <a:extLst>
                  <a:ext uri="{FF2B5EF4-FFF2-40B4-BE49-F238E27FC236}">
                    <a16:creationId xmlns:a16="http://schemas.microsoft.com/office/drawing/2014/main" id="{2367DC33-930F-4B68-A6A0-882BD6EEFADF}"/>
                  </a:ext>
                </a:extLst>
              </p:cNvPr>
              <p:cNvSpPr>
                <a:spLocks noChangeShapeType="1"/>
              </p:cNvSpPr>
              <p:nvPr userDrawn="1"/>
            </p:nvSpPr>
            <p:spPr bwMode="auto">
              <a:xfrm>
                <a:off x="4481955"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50" name="Line 62">
                <a:extLst>
                  <a:ext uri="{FF2B5EF4-FFF2-40B4-BE49-F238E27FC236}">
                    <a16:creationId xmlns:a16="http://schemas.microsoft.com/office/drawing/2014/main" id="{4591CD4D-DF5C-420C-B0D5-C1E37BA94744}"/>
                  </a:ext>
                </a:extLst>
              </p:cNvPr>
              <p:cNvSpPr>
                <a:spLocks noChangeShapeType="1"/>
              </p:cNvSpPr>
              <p:nvPr userDrawn="1"/>
            </p:nvSpPr>
            <p:spPr bwMode="auto">
              <a:xfrm>
                <a:off x="4625946"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51" name="Line 63">
                <a:extLst>
                  <a:ext uri="{FF2B5EF4-FFF2-40B4-BE49-F238E27FC236}">
                    <a16:creationId xmlns:a16="http://schemas.microsoft.com/office/drawing/2014/main" id="{9F47C4E3-DA86-45FD-B898-A0F9EC174D3E}"/>
                  </a:ext>
                </a:extLst>
              </p:cNvPr>
              <p:cNvSpPr>
                <a:spLocks noChangeShapeType="1"/>
              </p:cNvSpPr>
              <p:nvPr userDrawn="1"/>
            </p:nvSpPr>
            <p:spPr bwMode="auto">
              <a:xfrm>
                <a:off x="4769937"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52" name="Line 64">
                <a:extLst>
                  <a:ext uri="{FF2B5EF4-FFF2-40B4-BE49-F238E27FC236}">
                    <a16:creationId xmlns:a16="http://schemas.microsoft.com/office/drawing/2014/main" id="{C6161ABB-F20A-4558-AC16-FD59266AAD62}"/>
                  </a:ext>
                </a:extLst>
              </p:cNvPr>
              <p:cNvSpPr>
                <a:spLocks noChangeShapeType="1"/>
              </p:cNvSpPr>
              <p:nvPr userDrawn="1"/>
            </p:nvSpPr>
            <p:spPr bwMode="auto">
              <a:xfrm>
                <a:off x="4913928"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53" name="Line 65">
                <a:extLst>
                  <a:ext uri="{FF2B5EF4-FFF2-40B4-BE49-F238E27FC236}">
                    <a16:creationId xmlns:a16="http://schemas.microsoft.com/office/drawing/2014/main" id="{1D67868D-749B-4465-A63F-1486C3407ABE}"/>
                  </a:ext>
                </a:extLst>
              </p:cNvPr>
              <p:cNvSpPr>
                <a:spLocks noChangeShapeType="1"/>
              </p:cNvSpPr>
              <p:nvPr userDrawn="1"/>
            </p:nvSpPr>
            <p:spPr bwMode="auto">
              <a:xfrm>
                <a:off x="5057919"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54" name="Line 66">
                <a:extLst>
                  <a:ext uri="{FF2B5EF4-FFF2-40B4-BE49-F238E27FC236}">
                    <a16:creationId xmlns:a16="http://schemas.microsoft.com/office/drawing/2014/main" id="{CC921885-C1C6-4954-A6EB-9093652CB594}"/>
                  </a:ext>
                </a:extLst>
              </p:cNvPr>
              <p:cNvSpPr>
                <a:spLocks noChangeShapeType="1"/>
              </p:cNvSpPr>
              <p:nvPr userDrawn="1"/>
            </p:nvSpPr>
            <p:spPr bwMode="auto">
              <a:xfrm>
                <a:off x="5201910"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55" name="Line 67">
                <a:extLst>
                  <a:ext uri="{FF2B5EF4-FFF2-40B4-BE49-F238E27FC236}">
                    <a16:creationId xmlns:a16="http://schemas.microsoft.com/office/drawing/2014/main" id="{B9113E4A-043F-4E15-A44F-4973B012D182}"/>
                  </a:ext>
                </a:extLst>
              </p:cNvPr>
              <p:cNvSpPr>
                <a:spLocks noChangeShapeType="1"/>
              </p:cNvSpPr>
              <p:nvPr userDrawn="1"/>
            </p:nvSpPr>
            <p:spPr bwMode="auto">
              <a:xfrm>
                <a:off x="5345901"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56" name="Line 68">
                <a:extLst>
                  <a:ext uri="{FF2B5EF4-FFF2-40B4-BE49-F238E27FC236}">
                    <a16:creationId xmlns:a16="http://schemas.microsoft.com/office/drawing/2014/main" id="{670ECD5C-B237-4D06-9F4D-B5C534264A27}"/>
                  </a:ext>
                </a:extLst>
              </p:cNvPr>
              <p:cNvSpPr>
                <a:spLocks noChangeShapeType="1"/>
              </p:cNvSpPr>
              <p:nvPr userDrawn="1"/>
            </p:nvSpPr>
            <p:spPr bwMode="auto">
              <a:xfrm>
                <a:off x="5489892"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57" name="Line 69">
                <a:extLst>
                  <a:ext uri="{FF2B5EF4-FFF2-40B4-BE49-F238E27FC236}">
                    <a16:creationId xmlns:a16="http://schemas.microsoft.com/office/drawing/2014/main" id="{BF147DC1-6C10-46F3-BB8F-2C371E6BFF6F}"/>
                  </a:ext>
                </a:extLst>
              </p:cNvPr>
              <p:cNvSpPr>
                <a:spLocks noChangeShapeType="1"/>
              </p:cNvSpPr>
              <p:nvPr userDrawn="1"/>
            </p:nvSpPr>
            <p:spPr bwMode="auto">
              <a:xfrm>
                <a:off x="5633883"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58" name="Line 70">
                <a:extLst>
                  <a:ext uri="{FF2B5EF4-FFF2-40B4-BE49-F238E27FC236}">
                    <a16:creationId xmlns:a16="http://schemas.microsoft.com/office/drawing/2014/main" id="{212631D2-7C04-430E-A5ED-9280AFF97E03}"/>
                  </a:ext>
                </a:extLst>
              </p:cNvPr>
              <p:cNvSpPr>
                <a:spLocks noChangeShapeType="1"/>
              </p:cNvSpPr>
              <p:nvPr userDrawn="1"/>
            </p:nvSpPr>
            <p:spPr bwMode="auto">
              <a:xfrm>
                <a:off x="5921865"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59" name="Line 71">
                <a:extLst>
                  <a:ext uri="{FF2B5EF4-FFF2-40B4-BE49-F238E27FC236}">
                    <a16:creationId xmlns:a16="http://schemas.microsoft.com/office/drawing/2014/main" id="{2E02C889-7DF1-4828-AD77-929A96910AB8}"/>
                  </a:ext>
                </a:extLst>
              </p:cNvPr>
              <p:cNvSpPr>
                <a:spLocks noChangeShapeType="1"/>
              </p:cNvSpPr>
              <p:nvPr userDrawn="1"/>
            </p:nvSpPr>
            <p:spPr bwMode="auto">
              <a:xfrm>
                <a:off x="6065856"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60" name="Line 72">
                <a:extLst>
                  <a:ext uri="{FF2B5EF4-FFF2-40B4-BE49-F238E27FC236}">
                    <a16:creationId xmlns:a16="http://schemas.microsoft.com/office/drawing/2014/main" id="{236C7EF8-F84F-4F88-8EC3-CD722D02B9BB}"/>
                  </a:ext>
                </a:extLst>
              </p:cNvPr>
              <p:cNvSpPr>
                <a:spLocks noChangeShapeType="1"/>
              </p:cNvSpPr>
              <p:nvPr userDrawn="1"/>
            </p:nvSpPr>
            <p:spPr bwMode="auto">
              <a:xfrm>
                <a:off x="6209847"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61" name="Line 73">
                <a:extLst>
                  <a:ext uri="{FF2B5EF4-FFF2-40B4-BE49-F238E27FC236}">
                    <a16:creationId xmlns:a16="http://schemas.microsoft.com/office/drawing/2014/main" id="{BB0E4E88-6DF8-48A2-9344-A94F9D2A684D}"/>
                  </a:ext>
                </a:extLst>
              </p:cNvPr>
              <p:cNvSpPr>
                <a:spLocks noChangeShapeType="1"/>
              </p:cNvSpPr>
              <p:nvPr userDrawn="1"/>
            </p:nvSpPr>
            <p:spPr bwMode="auto">
              <a:xfrm>
                <a:off x="6353838"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62" name="Line 74">
                <a:extLst>
                  <a:ext uri="{FF2B5EF4-FFF2-40B4-BE49-F238E27FC236}">
                    <a16:creationId xmlns:a16="http://schemas.microsoft.com/office/drawing/2014/main" id="{4CAA7118-2F15-40FB-BB8F-1B3015E91916}"/>
                  </a:ext>
                </a:extLst>
              </p:cNvPr>
              <p:cNvSpPr>
                <a:spLocks noChangeShapeType="1"/>
              </p:cNvSpPr>
              <p:nvPr userDrawn="1"/>
            </p:nvSpPr>
            <p:spPr bwMode="auto">
              <a:xfrm>
                <a:off x="6497829"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63" name="Line 75">
                <a:extLst>
                  <a:ext uri="{FF2B5EF4-FFF2-40B4-BE49-F238E27FC236}">
                    <a16:creationId xmlns:a16="http://schemas.microsoft.com/office/drawing/2014/main" id="{3089F4BD-28DF-42EA-8AA5-24F8C5447DAD}"/>
                  </a:ext>
                </a:extLst>
              </p:cNvPr>
              <p:cNvSpPr>
                <a:spLocks noChangeShapeType="1"/>
              </p:cNvSpPr>
              <p:nvPr userDrawn="1"/>
            </p:nvSpPr>
            <p:spPr bwMode="auto">
              <a:xfrm>
                <a:off x="6641820"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64" name="Line 76">
                <a:extLst>
                  <a:ext uri="{FF2B5EF4-FFF2-40B4-BE49-F238E27FC236}">
                    <a16:creationId xmlns:a16="http://schemas.microsoft.com/office/drawing/2014/main" id="{6C9E9BE6-A0B1-4A25-BF97-9A19916F4245}"/>
                  </a:ext>
                </a:extLst>
              </p:cNvPr>
              <p:cNvSpPr>
                <a:spLocks noChangeShapeType="1"/>
              </p:cNvSpPr>
              <p:nvPr userDrawn="1"/>
            </p:nvSpPr>
            <p:spPr bwMode="auto">
              <a:xfrm>
                <a:off x="6785811"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65" name="Line 77">
                <a:extLst>
                  <a:ext uri="{FF2B5EF4-FFF2-40B4-BE49-F238E27FC236}">
                    <a16:creationId xmlns:a16="http://schemas.microsoft.com/office/drawing/2014/main" id="{120331D6-4468-4E55-877F-9CE7A024160F}"/>
                  </a:ext>
                </a:extLst>
              </p:cNvPr>
              <p:cNvSpPr>
                <a:spLocks noChangeShapeType="1"/>
              </p:cNvSpPr>
              <p:nvPr userDrawn="1"/>
            </p:nvSpPr>
            <p:spPr bwMode="auto">
              <a:xfrm>
                <a:off x="6929802"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66" name="Line 78">
                <a:extLst>
                  <a:ext uri="{FF2B5EF4-FFF2-40B4-BE49-F238E27FC236}">
                    <a16:creationId xmlns:a16="http://schemas.microsoft.com/office/drawing/2014/main" id="{DEAE689D-A545-4780-BB1A-87741E6E8B03}"/>
                  </a:ext>
                </a:extLst>
              </p:cNvPr>
              <p:cNvSpPr>
                <a:spLocks noChangeShapeType="1"/>
              </p:cNvSpPr>
              <p:nvPr userDrawn="1"/>
            </p:nvSpPr>
            <p:spPr bwMode="auto">
              <a:xfrm>
                <a:off x="7073793"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67" name="Line 79">
                <a:extLst>
                  <a:ext uri="{FF2B5EF4-FFF2-40B4-BE49-F238E27FC236}">
                    <a16:creationId xmlns:a16="http://schemas.microsoft.com/office/drawing/2014/main" id="{BA26C8F6-9128-456F-88FF-D0E582DCB511}"/>
                  </a:ext>
                </a:extLst>
              </p:cNvPr>
              <p:cNvSpPr>
                <a:spLocks noChangeShapeType="1"/>
              </p:cNvSpPr>
              <p:nvPr userDrawn="1"/>
            </p:nvSpPr>
            <p:spPr bwMode="auto">
              <a:xfrm>
                <a:off x="7217784"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68" name="Line 80">
                <a:extLst>
                  <a:ext uri="{FF2B5EF4-FFF2-40B4-BE49-F238E27FC236}">
                    <a16:creationId xmlns:a16="http://schemas.microsoft.com/office/drawing/2014/main" id="{9ADBAC7F-382F-4539-B182-D9F376A762DA}"/>
                  </a:ext>
                </a:extLst>
              </p:cNvPr>
              <p:cNvSpPr>
                <a:spLocks noChangeShapeType="1"/>
              </p:cNvSpPr>
              <p:nvPr userDrawn="1"/>
            </p:nvSpPr>
            <p:spPr bwMode="auto">
              <a:xfrm>
                <a:off x="7361775"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69" name="Line 81">
                <a:extLst>
                  <a:ext uri="{FF2B5EF4-FFF2-40B4-BE49-F238E27FC236}">
                    <a16:creationId xmlns:a16="http://schemas.microsoft.com/office/drawing/2014/main" id="{F74CF1E0-42B4-49F3-A040-881B61957DBE}"/>
                  </a:ext>
                </a:extLst>
              </p:cNvPr>
              <p:cNvSpPr>
                <a:spLocks noChangeShapeType="1"/>
              </p:cNvSpPr>
              <p:nvPr userDrawn="1"/>
            </p:nvSpPr>
            <p:spPr bwMode="auto">
              <a:xfrm>
                <a:off x="7505766"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70" name="Line 82">
                <a:extLst>
                  <a:ext uri="{FF2B5EF4-FFF2-40B4-BE49-F238E27FC236}">
                    <a16:creationId xmlns:a16="http://schemas.microsoft.com/office/drawing/2014/main" id="{F92CF38E-E014-40A7-BA32-ADD8A8DDC366}"/>
                  </a:ext>
                </a:extLst>
              </p:cNvPr>
              <p:cNvSpPr>
                <a:spLocks noChangeShapeType="1"/>
              </p:cNvSpPr>
              <p:nvPr userDrawn="1"/>
            </p:nvSpPr>
            <p:spPr bwMode="auto">
              <a:xfrm>
                <a:off x="7649757"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71" name="Line 83">
                <a:extLst>
                  <a:ext uri="{FF2B5EF4-FFF2-40B4-BE49-F238E27FC236}">
                    <a16:creationId xmlns:a16="http://schemas.microsoft.com/office/drawing/2014/main" id="{C0F97338-72E4-4CA8-B0EC-CCB79146B2B3}"/>
                  </a:ext>
                </a:extLst>
              </p:cNvPr>
              <p:cNvSpPr>
                <a:spLocks noChangeShapeType="1"/>
              </p:cNvSpPr>
              <p:nvPr userDrawn="1"/>
            </p:nvSpPr>
            <p:spPr bwMode="auto">
              <a:xfrm>
                <a:off x="7793748"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72" name="Line 84">
                <a:extLst>
                  <a:ext uri="{FF2B5EF4-FFF2-40B4-BE49-F238E27FC236}">
                    <a16:creationId xmlns:a16="http://schemas.microsoft.com/office/drawing/2014/main" id="{72EA7E3A-A860-4BBA-B95A-5BA0143FCD2E}"/>
                  </a:ext>
                </a:extLst>
              </p:cNvPr>
              <p:cNvSpPr>
                <a:spLocks noChangeShapeType="1"/>
              </p:cNvSpPr>
              <p:nvPr userDrawn="1"/>
            </p:nvSpPr>
            <p:spPr bwMode="auto">
              <a:xfrm>
                <a:off x="7937739"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73" name="Line 85">
                <a:extLst>
                  <a:ext uri="{FF2B5EF4-FFF2-40B4-BE49-F238E27FC236}">
                    <a16:creationId xmlns:a16="http://schemas.microsoft.com/office/drawing/2014/main" id="{2B3B6E98-97A9-44D8-8171-F9663AF9990C}"/>
                  </a:ext>
                </a:extLst>
              </p:cNvPr>
              <p:cNvSpPr>
                <a:spLocks noChangeShapeType="1"/>
              </p:cNvSpPr>
              <p:nvPr userDrawn="1"/>
            </p:nvSpPr>
            <p:spPr bwMode="auto">
              <a:xfrm>
                <a:off x="8081730"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74" name="Line 86">
                <a:extLst>
                  <a:ext uri="{FF2B5EF4-FFF2-40B4-BE49-F238E27FC236}">
                    <a16:creationId xmlns:a16="http://schemas.microsoft.com/office/drawing/2014/main" id="{EE687D04-A2F1-4AE4-AF02-FFF7AB4B5855}"/>
                  </a:ext>
                </a:extLst>
              </p:cNvPr>
              <p:cNvSpPr>
                <a:spLocks noChangeShapeType="1"/>
              </p:cNvSpPr>
              <p:nvPr userDrawn="1"/>
            </p:nvSpPr>
            <p:spPr bwMode="auto">
              <a:xfrm>
                <a:off x="8225721"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75" name="Line 87">
                <a:extLst>
                  <a:ext uri="{FF2B5EF4-FFF2-40B4-BE49-F238E27FC236}">
                    <a16:creationId xmlns:a16="http://schemas.microsoft.com/office/drawing/2014/main" id="{4F4989A1-2481-47F4-A745-A291F8584F4A}"/>
                  </a:ext>
                </a:extLst>
              </p:cNvPr>
              <p:cNvSpPr>
                <a:spLocks noChangeShapeType="1"/>
              </p:cNvSpPr>
              <p:nvPr userDrawn="1"/>
            </p:nvSpPr>
            <p:spPr bwMode="auto">
              <a:xfrm>
                <a:off x="8369712"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76" name="Line 88">
                <a:extLst>
                  <a:ext uri="{FF2B5EF4-FFF2-40B4-BE49-F238E27FC236}">
                    <a16:creationId xmlns:a16="http://schemas.microsoft.com/office/drawing/2014/main" id="{7BD7EFF4-15CB-4DE7-A05C-233334F91C84}"/>
                  </a:ext>
                </a:extLst>
              </p:cNvPr>
              <p:cNvSpPr>
                <a:spLocks noChangeShapeType="1"/>
              </p:cNvSpPr>
              <p:nvPr userDrawn="1"/>
            </p:nvSpPr>
            <p:spPr bwMode="auto">
              <a:xfrm>
                <a:off x="8513703"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77" name="Line 89">
                <a:extLst>
                  <a:ext uri="{FF2B5EF4-FFF2-40B4-BE49-F238E27FC236}">
                    <a16:creationId xmlns:a16="http://schemas.microsoft.com/office/drawing/2014/main" id="{DD356E9D-87FC-44E6-8808-42927D21306A}"/>
                  </a:ext>
                </a:extLst>
              </p:cNvPr>
              <p:cNvSpPr>
                <a:spLocks noChangeShapeType="1"/>
              </p:cNvSpPr>
              <p:nvPr userDrawn="1"/>
            </p:nvSpPr>
            <p:spPr bwMode="auto">
              <a:xfrm>
                <a:off x="8657694"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78" name="Line 90">
                <a:extLst>
                  <a:ext uri="{FF2B5EF4-FFF2-40B4-BE49-F238E27FC236}">
                    <a16:creationId xmlns:a16="http://schemas.microsoft.com/office/drawing/2014/main" id="{63D2EE87-F461-4CDA-96EB-DD071B8A909C}"/>
                  </a:ext>
                </a:extLst>
              </p:cNvPr>
              <p:cNvSpPr>
                <a:spLocks noChangeShapeType="1"/>
              </p:cNvSpPr>
              <p:nvPr userDrawn="1"/>
            </p:nvSpPr>
            <p:spPr bwMode="auto">
              <a:xfrm>
                <a:off x="8801685"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79" name="Line 91">
                <a:extLst>
                  <a:ext uri="{FF2B5EF4-FFF2-40B4-BE49-F238E27FC236}">
                    <a16:creationId xmlns:a16="http://schemas.microsoft.com/office/drawing/2014/main" id="{C0B801D1-07AA-4950-BE03-47950B176699}"/>
                  </a:ext>
                </a:extLst>
              </p:cNvPr>
              <p:cNvSpPr>
                <a:spLocks noChangeShapeType="1"/>
              </p:cNvSpPr>
              <p:nvPr userDrawn="1"/>
            </p:nvSpPr>
            <p:spPr bwMode="auto">
              <a:xfrm>
                <a:off x="8945676"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80" name="Line 92">
                <a:extLst>
                  <a:ext uri="{FF2B5EF4-FFF2-40B4-BE49-F238E27FC236}">
                    <a16:creationId xmlns:a16="http://schemas.microsoft.com/office/drawing/2014/main" id="{7D2F46D5-683A-4FDE-B60C-D507A26FDFF9}"/>
                  </a:ext>
                </a:extLst>
              </p:cNvPr>
              <p:cNvSpPr>
                <a:spLocks noChangeShapeType="1"/>
              </p:cNvSpPr>
              <p:nvPr userDrawn="1"/>
            </p:nvSpPr>
            <p:spPr bwMode="auto">
              <a:xfrm>
                <a:off x="9089667"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81" name="Line 93">
                <a:extLst>
                  <a:ext uri="{FF2B5EF4-FFF2-40B4-BE49-F238E27FC236}">
                    <a16:creationId xmlns:a16="http://schemas.microsoft.com/office/drawing/2014/main" id="{3D9ED844-E83D-485A-80E2-3C204A748551}"/>
                  </a:ext>
                </a:extLst>
              </p:cNvPr>
              <p:cNvSpPr>
                <a:spLocks noChangeShapeType="1"/>
              </p:cNvSpPr>
              <p:nvPr userDrawn="1"/>
            </p:nvSpPr>
            <p:spPr bwMode="auto">
              <a:xfrm>
                <a:off x="9233658"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82" name="Line 94">
                <a:extLst>
                  <a:ext uri="{FF2B5EF4-FFF2-40B4-BE49-F238E27FC236}">
                    <a16:creationId xmlns:a16="http://schemas.microsoft.com/office/drawing/2014/main" id="{C5B0820D-7E29-4A19-8B74-C0C2F85C7AAA}"/>
                  </a:ext>
                </a:extLst>
              </p:cNvPr>
              <p:cNvSpPr>
                <a:spLocks noChangeShapeType="1"/>
              </p:cNvSpPr>
              <p:nvPr userDrawn="1"/>
            </p:nvSpPr>
            <p:spPr bwMode="auto">
              <a:xfrm>
                <a:off x="9377649"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83" name="Line 95">
                <a:extLst>
                  <a:ext uri="{FF2B5EF4-FFF2-40B4-BE49-F238E27FC236}">
                    <a16:creationId xmlns:a16="http://schemas.microsoft.com/office/drawing/2014/main" id="{D073B4B5-8B15-42BA-BF41-4CD3493D4F05}"/>
                  </a:ext>
                </a:extLst>
              </p:cNvPr>
              <p:cNvSpPr>
                <a:spLocks noChangeShapeType="1"/>
              </p:cNvSpPr>
              <p:nvPr userDrawn="1"/>
            </p:nvSpPr>
            <p:spPr bwMode="auto">
              <a:xfrm>
                <a:off x="9521640"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84" name="Line 96">
                <a:extLst>
                  <a:ext uri="{FF2B5EF4-FFF2-40B4-BE49-F238E27FC236}">
                    <a16:creationId xmlns:a16="http://schemas.microsoft.com/office/drawing/2014/main" id="{FB793A48-A1A3-4A4A-AF19-B3952853C555}"/>
                  </a:ext>
                </a:extLst>
              </p:cNvPr>
              <p:cNvSpPr>
                <a:spLocks noChangeShapeType="1"/>
              </p:cNvSpPr>
              <p:nvPr userDrawn="1"/>
            </p:nvSpPr>
            <p:spPr bwMode="auto">
              <a:xfrm>
                <a:off x="9665631"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85" name="Line 97">
                <a:extLst>
                  <a:ext uri="{FF2B5EF4-FFF2-40B4-BE49-F238E27FC236}">
                    <a16:creationId xmlns:a16="http://schemas.microsoft.com/office/drawing/2014/main" id="{B54C232B-D6E9-45C2-B74F-C039BCCBB515}"/>
                  </a:ext>
                </a:extLst>
              </p:cNvPr>
              <p:cNvSpPr>
                <a:spLocks noChangeShapeType="1"/>
              </p:cNvSpPr>
              <p:nvPr userDrawn="1"/>
            </p:nvSpPr>
            <p:spPr bwMode="auto">
              <a:xfrm>
                <a:off x="9809622"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86" name="Line 98">
                <a:extLst>
                  <a:ext uri="{FF2B5EF4-FFF2-40B4-BE49-F238E27FC236}">
                    <a16:creationId xmlns:a16="http://schemas.microsoft.com/office/drawing/2014/main" id="{02F1D6E3-A727-485C-97A7-0A4D07646D2B}"/>
                  </a:ext>
                </a:extLst>
              </p:cNvPr>
              <p:cNvSpPr>
                <a:spLocks noChangeShapeType="1"/>
              </p:cNvSpPr>
              <p:nvPr userDrawn="1"/>
            </p:nvSpPr>
            <p:spPr bwMode="auto">
              <a:xfrm>
                <a:off x="9953613"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87" name="Line 99">
                <a:extLst>
                  <a:ext uri="{FF2B5EF4-FFF2-40B4-BE49-F238E27FC236}">
                    <a16:creationId xmlns:a16="http://schemas.microsoft.com/office/drawing/2014/main" id="{F4031A21-B710-4CFF-A4ED-DD1CFB0184AE}"/>
                  </a:ext>
                </a:extLst>
              </p:cNvPr>
              <p:cNvSpPr>
                <a:spLocks noChangeShapeType="1"/>
              </p:cNvSpPr>
              <p:nvPr userDrawn="1"/>
            </p:nvSpPr>
            <p:spPr bwMode="auto">
              <a:xfrm>
                <a:off x="1458144"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88" name="Line 100">
                <a:extLst>
                  <a:ext uri="{FF2B5EF4-FFF2-40B4-BE49-F238E27FC236}">
                    <a16:creationId xmlns:a16="http://schemas.microsoft.com/office/drawing/2014/main" id="{EC31537F-428D-43A3-B154-40778561BFB2}"/>
                  </a:ext>
                </a:extLst>
              </p:cNvPr>
              <p:cNvSpPr>
                <a:spLocks noChangeShapeType="1"/>
              </p:cNvSpPr>
              <p:nvPr userDrawn="1"/>
            </p:nvSpPr>
            <p:spPr bwMode="auto">
              <a:xfrm>
                <a:off x="10097604"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89" name="Line 103">
                <a:extLst>
                  <a:ext uri="{FF2B5EF4-FFF2-40B4-BE49-F238E27FC236}">
                    <a16:creationId xmlns:a16="http://schemas.microsoft.com/office/drawing/2014/main" id="{03AF1922-8C19-4C2B-A75C-FBDF041215C5}"/>
                  </a:ext>
                </a:extLst>
              </p:cNvPr>
              <p:cNvSpPr>
                <a:spLocks noChangeShapeType="1"/>
              </p:cNvSpPr>
              <p:nvPr userDrawn="1"/>
            </p:nvSpPr>
            <p:spPr bwMode="auto">
              <a:xfrm>
                <a:off x="5777874" y="1266144"/>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91" name="Line 99">
                <a:extLst>
                  <a:ext uri="{FF2B5EF4-FFF2-40B4-BE49-F238E27FC236}">
                    <a16:creationId xmlns:a16="http://schemas.microsoft.com/office/drawing/2014/main" id="{9E65657D-4235-4748-9913-7F7175549388}"/>
                  </a:ext>
                </a:extLst>
              </p:cNvPr>
              <p:cNvSpPr>
                <a:spLocks noChangeShapeType="1"/>
              </p:cNvSpPr>
              <p:nvPr userDrawn="1"/>
            </p:nvSpPr>
            <p:spPr bwMode="auto">
              <a:xfrm>
                <a:off x="1314153"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92" name="Line 99">
                <a:extLst>
                  <a:ext uri="{FF2B5EF4-FFF2-40B4-BE49-F238E27FC236}">
                    <a16:creationId xmlns:a16="http://schemas.microsoft.com/office/drawing/2014/main" id="{A500CD90-3538-4FD9-9507-8C799046E7FE}"/>
                  </a:ext>
                </a:extLst>
              </p:cNvPr>
              <p:cNvSpPr>
                <a:spLocks noChangeShapeType="1"/>
              </p:cNvSpPr>
              <p:nvPr userDrawn="1"/>
            </p:nvSpPr>
            <p:spPr bwMode="auto">
              <a:xfrm>
                <a:off x="1170162"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93" name="Line 100">
                <a:extLst>
                  <a:ext uri="{FF2B5EF4-FFF2-40B4-BE49-F238E27FC236}">
                    <a16:creationId xmlns:a16="http://schemas.microsoft.com/office/drawing/2014/main" id="{E89541B3-962E-45B5-A122-E883EBD2F347}"/>
                  </a:ext>
                </a:extLst>
              </p:cNvPr>
              <p:cNvSpPr>
                <a:spLocks noChangeShapeType="1"/>
              </p:cNvSpPr>
              <p:nvPr userDrawn="1"/>
            </p:nvSpPr>
            <p:spPr bwMode="auto">
              <a:xfrm>
                <a:off x="10241606"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8" name="Line 99">
                <a:extLst>
                  <a:ext uri="{FF2B5EF4-FFF2-40B4-BE49-F238E27FC236}">
                    <a16:creationId xmlns:a16="http://schemas.microsoft.com/office/drawing/2014/main" id="{A500CD90-3538-4FD9-9507-8C799046E7FE}"/>
                  </a:ext>
                </a:extLst>
              </p:cNvPr>
              <p:cNvSpPr>
                <a:spLocks noChangeShapeType="1"/>
              </p:cNvSpPr>
              <p:nvPr userDrawn="1"/>
            </p:nvSpPr>
            <p:spPr bwMode="auto">
              <a:xfrm>
                <a:off x="594198"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2" name="Line 99">
                <a:extLst>
                  <a:ext uri="{FF2B5EF4-FFF2-40B4-BE49-F238E27FC236}">
                    <a16:creationId xmlns:a16="http://schemas.microsoft.com/office/drawing/2014/main" id="{A500CD90-3538-4FD9-9507-8C799046E7FE}"/>
                  </a:ext>
                </a:extLst>
              </p:cNvPr>
              <p:cNvSpPr>
                <a:spLocks noChangeShapeType="1"/>
              </p:cNvSpPr>
              <p:nvPr userDrawn="1"/>
            </p:nvSpPr>
            <p:spPr bwMode="auto">
              <a:xfrm>
                <a:off x="450207"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7" name="Line 99">
                <a:extLst>
                  <a:ext uri="{FF2B5EF4-FFF2-40B4-BE49-F238E27FC236}">
                    <a16:creationId xmlns:a16="http://schemas.microsoft.com/office/drawing/2014/main" id="{9E65657D-4235-4748-9913-7F7175549388}"/>
                  </a:ext>
                </a:extLst>
              </p:cNvPr>
              <p:cNvSpPr>
                <a:spLocks noChangeShapeType="1"/>
              </p:cNvSpPr>
              <p:nvPr userDrawn="1"/>
            </p:nvSpPr>
            <p:spPr bwMode="auto">
              <a:xfrm>
                <a:off x="882180"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8" name="Line 99">
                <a:extLst>
                  <a:ext uri="{FF2B5EF4-FFF2-40B4-BE49-F238E27FC236}">
                    <a16:creationId xmlns:a16="http://schemas.microsoft.com/office/drawing/2014/main" id="{A500CD90-3538-4FD9-9507-8C799046E7FE}"/>
                  </a:ext>
                </a:extLst>
              </p:cNvPr>
              <p:cNvSpPr>
                <a:spLocks noChangeShapeType="1"/>
              </p:cNvSpPr>
              <p:nvPr userDrawn="1"/>
            </p:nvSpPr>
            <p:spPr bwMode="auto">
              <a:xfrm>
                <a:off x="738189"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9" name="Line 99">
                <a:extLst>
                  <a:ext uri="{FF2B5EF4-FFF2-40B4-BE49-F238E27FC236}">
                    <a16:creationId xmlns:a16="http://schemas.microsoft.com/office/drawing/2014/main" id="{A500CD90-3538-4FD9-9507-8C799046E7FE}"/>
                  </a:ext>
                </a:extLst>
              </p:cNvPr>
              <p:cNvSpPr>
                <a:spLocks noChangeShapeType="1"/>
              </p:cNvSpPr>
              <p:nvPr userDrawn="1"/>
            </p:nvSpPr>
            <p:spPr bwMode="auto">
              <a:xfrm>
                <a:off x="1026171"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63" name="Line 100">
                <a:extLst>
                  <a:ext uri="{FF2B5EF4-FFF2-40B4-BE49-F238E27FC236}">
                    <a16:creationId xmlns:a16="http://schemas.microsoft.com/office/drawing/2014/main" id="{14F91DEB-3F57-4125-96FB-37D695A4F11C}"/>
                  </a:ext>
                </a:extLst>
              </p:cNvPr>
              <p:cNvSpPr>
                <a:spLocks noChangeShapeType="1"/>
              </p:cNvSpPr>
              <p:nvPr userDrawn="1"/>
            </p:nvSpPr>
            <p:spPr bwMode="auto">
              <a:xfrm>
                <a:off x="10386044"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64" name="Line 100">
                <a:extLst>
                  <a:ext uri="{FF2B5EF4-FFF2-40B4-BE49-F238E27FC236}">
                    <a16:creationId xmlns:a16="http://schemas.microsoft.com/office/drawing/2014/main" id="{BF522149-567E-46D1-88EE-4FCFE8D6B323}"/>
                  </a:ext>
                </a:extLst>
              </p:cNvPr>
              <p:cNvSpPr>
                <a:spLocks noChangeShapeType="1"/>
              </p:cNvSpPr>
              <p:nvPr userDrawn="1"/>
            </p:nvSpPr>
            <p:spPr bwMode="auto">
              <a:xfrm>
                <a:off x="10530482"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2" name="グループ化 1">
              <a:extLst>
                <a:ext uri="{FF2B5EF4-FFF2-40B4-BE49-F238E27FC236}">
                  <a16:creationId xmlns:a16="http://schemas.microsoft.com/office/drawing/2014/main" id="{9A58206C-521C-4AC6-B753-B37DE5166089}"/>
                </a:ext>
              </a:extLst>
            </p:cNvPr>
            <p:cNvGrpSpPr/>
            <p:nvPr userDrawn="1"/>
          </p:nvGrpSpPr>
          <p:grpSpPr>
            <a:xfrm>
              <a:off x="450482" y="1266143"/>
              <a:ext cx="10080000" cy="6047999"/>
              <a:chOff x="450482" y="1266143"/>
              <a:chExt cx="10080000" cy="6047999"/>
            </a:xfrm>
          </p:grpSpPr>
          <p:sp>
            <p:nvSpPr>
              <p:cNvPr id="549" name="Line 4">
                <a:extLst>
                  <a:ext uri="{FF2B5EF4-FFF2-40B4-BE49-F238E27FC236}">
                    <a16:creationId xmlns:a16="http://schemas.microsoft.com/office/drawing/2014/main" id="{402903CB-B507-4066-9134-C1D5CFC21091}"/>
                  </a:ext>
                </a:extLst>
              </p:cNvPr>
              <p:cNvSpPr>
                <a:spLocks noChangeShapeType="1"/>
              </p:cNvSpPr>
              <p:nvPr userDrawn="1"/>
            </p:nvSpPr>
            <p:spPr bwMode="auto">
              <a:xfrm>
                <a:off x="450482" y="7026111"/>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0" name="Line 4">
                <a:extLst>
                  <a:ext uri="{FF2B5EF4-FFF2-40B4-BE49-F238E27FC236}">
                    <a16:creationId xmlns:a16="http://schemas.microsoft.com/office/drawing/2014/main" id="{1D7F0395-EBA2-44A0-824B-34FA283DDE7B}"/>
                  </a:ext>
                </a:extLst>
              </p:cNvPr>
              <p:cNvSpPr>
                <a:spLocks noChangeShapeType="1"/>
              </p:cNvSpPr>
              <p:nvPr userDrawn="1"/>
            </p:nvSpPr>
            <p:spPr bwMode="auto">
              <a:xfrm>
                <a:off x="450482" y="7170111"/>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95" name="Line 4">
                <a:extLst>
                  <a:ext uri="{FF2B5EF4-FFF2-40B4-BE49-F238E27FC236}">
                    <a16:creationId xmlns:a16="http://schemas.microsoft.com/office/drawing/2014/main" id="{ED3E67C9-27BC-4272-B00C-CA29AD6FEF9E}"/>
                  </a:ext>
                </a:extLst>
              </p:cNvPr>
              <p:cNvSpPr>
                <a:spLocks noChangeShapeType="1"/>
              </p:cNvSpPr>
              <p:nvPr userDrawn="1"/>
            </p:nvSpPr>
            <p:spPr bwMode="auto">
              <a:xfrm>
                <a:off x="450482" y="6595382"/>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96" name="Line 5">
                <a:extLst>
                  <a:ext uri="{FF2B5EF4-FFF2-40B4-BE49-F238E27FC236}">
                    <a16:creationId xmlns:a16="http://schemas.microsoft.com/office/drawing/2014/main" id="{6745349F-81B3-4223-A6AE-EFB20C4D4610}"/>
                  </a:ext>
                </a:extLst>
              </p:cNvPr>
              <p:cNvSpPr>
                <a:spLocks noChangeShapeType="1"/>
              </p:cNvSpPr>
              <p:nvPr userDrawn="1"/>
            </p:nvSpPr>
            <p:spPr bwMode="auto">
              <a:xfrm>
                <a:off x="450482" y="6450920"/>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97" name="Line 6">
                <a:extLst>
                  <a:ext uri="{FF2B5EF4-FFF2-40B4-BE49-F238E27FC236}">
                    <a16:creationId xmlns:a16="http://schemas.microsoft.com/office/drawing/2014/main" id="{01A4BD4C-0996-4DFE-87FD-2E6A3228566A}"/>
                  </a:ext>
                </a:extLst>
              </p:cNvPr>
              <p:cNvSpPr>
                <a:spLocks noChangeShapeType="1"/>
              </p:cNvSpPr>
              <p:nvPr userDrawn="1"/>
            </p:nvSpPr>
            <p:spPr bwMode="auto">
              <a:xfrm>
                <a:off x="450482" y="6306457"/>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98" name="Line 7">
                <a:extLst>
                  <a:ext uri="{FF2B5EF4-FFF2-40B4-BE49-F238E27FC236}">
                    <a16:creationId xmlns:a16="http://schemas.microsoft.com/office/drawing/2014/main" id="{17D6288E-5768-48AA-A479-590937F03C82}"/>
                  </a:ext>
                </a:extLst>
              </p:cNvPr>
              <p:cNvSpPr>
                <a:spLocks noChangeShapeType="1"/>
              </p:cNvSpPr>
              <p:nvPr userDrawn="1"/>
            </p:nvSpPr>
            <p:spPr bwMode="auto">
              <a:xfrm>
                <a:off x="450482" y="6161995"/>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99" name="Line 8">
                <a:extLst>
                  <a:ext uri="{FF2B5EF4-FFF2-40B4-BE49-F238E27FC236}">
                    <a16:creationId xmlns:a16="http://schemas.microsoft.com/office/drawing/2014/main" id="{970293D2-7B56-4A6B-8017-88B47F507A02}"/>
                  </a:ext>
                </a:extLst>
              </p:cNvPr>
              <p:cNvSpPr>
                <a:spLocks noChangeShapeType="1"/>
              </p:cNvSpPr>
              <p:nvPr userDrawn="1"/>
            </p:nvSpPr>
            <p:spPr bwMode="auto">
              <a:xfrm>
                <a:off x="450482" y="6019120"/>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00" name="Line 9">
                <a:extLst>
                  <a:ext uri="{FF2B5EF4-FFF2-40B4-BE49-F238E27FC236}">
                    <a16:creationId xmlns:a16="http://schemas.microsoft.com/office/drawing/2014/main" id="{3AA1EA8A-C1C1-4493-8473-EE34B6B9FB11}"/>
                  </a:ext>
                </a:extLst>
              </p:cNvPr>
              <p:cNvSpPr>
                <a:spLocks noChangeShapeType="1"/>
              </p:cNvSpPr>
              <p:nvPr userDrawn="1"/>
            </p:nvSpPr>
            <p:spPr bwMode="auto">
              <a:xfrm>
                <a:off x="450482" y="5874657"/>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01" name="Line 10">
                <a:extLst>
                  <a:ext uri="{FF2B5EF4-FFF2-40B4-BE49-F238E27FC236}">
                    <a16:creationId xmlns:a16="http://schemas.microsoft.com/office/drawing/2014/main" id="{AB0502EE-3088-4764-B89F-089E0AB0935C}"/>
                  </a:ext>
                </a:extLst>
              </p:cNvPr>
              <p:cNvSpPr>
                <a:spLocks noChangeShapeType="1"/>
              </p:cNvSpPr>
              <p:nvPr userDrawn="1"/>
            </p:nvSpPr>
            <p:spPr bwMode="auto">
              <a:xfrm>
                <a:off x="450482" y="5730195"/>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02" name="Line 11">
                <a:extLst>
                  <a:ext uri="{FF2B5EF4-FFF2-40B4-BE49-F238E27FC236}">
                    <a16:creationId xmlns:a16="http://schemas.microsoft.com/office/drawing/2014/main" id="{DB75B4C0-2A98-4F8F-8FE3-AE72A07BA0CF}"/>
                  </a:ext>
                </a:extLst>
              </p:cNvPr>
              <p:cNvSpPr>
                <a:spLocks noChangeShapeType="1"/>
              </p:cNvSpPr>
              <p:nvPr userDrawn="1"/>
            </p:nvSpPr>
            <p:spPr bwMode="auto">
              <a:xfrm>
                <a:off x="450482" y="5587320"/>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03" name="Line 12">
                <a:extLst>
                  <a:ext uri="{FF2B5EF4-FFF2-40B4-BE49-F238E27FC236}">
                    <a16:creationId xmlns:a16="http://schemas.microsoft.com/office/drawing/2014/main" id="{FD0BDE55-1681-4ADE-833B-2DDACA57573B}"/>
                  </a:ext>
                </a:extLst>
              </p:cNvPr>
              <p:cNvSpPr>
                <a:spLocks noChangeShapeType="1"/>
              </p:cNvSpPr>
              <p:nvPr userDrawn="1"/>
            </p:nvSpPr>
            <p:spPr bwMode="auto">
              <a:xfrm>
                <a:off x="450482" y="5442857"/>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04" name="Line 13">
                <a:extLst>
                  <a:ext uri="{FF2B5EF4-FFF2-40B4-BE49-F238E27FC236}">
                    <a16:creationId xmlns:a16="http://schemas.microsoft.com/office/drawing/2014/main" id="{CBDC9C49-34BE-4869-91C9-710B3DC780C5}"/>
                  </a:ext>
                </a:extLst>
              </p:cNvPr>
              <p:cNvSpPr>
                <a:spLocks noChangeShapeType="1"/>
              </p:cNvSpPr>
              <p:nvPr userDrawn="1"/>
            </p:nvSpPr>
            <p:spPr bwMode="auto">
              <a:xfrm>
                <a:off x="450482" y="5298395"/>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05" name="Line 14">
                <a:extLst>
                  <a:ext uri="{FF2B5EF4-FFF2-40B4-BE49-F238E27FC236}">
                    <a16:creationId xmlns:a16="http://schemas.microsoft.com/office/drawing/2014/main" id="{E13EA2CB-3144-4836-AE76-8DE8E10DF27C}"/>
                  </a:ext>
                </a:extLst>
              </p:cNvPr>
              <p:cNvSpPr>
                <a:spLocks noChangeShapeType="1"/>
              </p:cNvSpPr>
              <p:nvPr userDrawn="1"/>
            </p:nvSpPr>
            <p:spPr bwMode="auto">
              <a:xfrm>
                <a:off x="450482" y="5153932"/>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06" name="Line 15">
                <a:extLst>
                  <a:ext uri="{FF2B5EF4-FFF2-40B4-BE49-F238E27FC236}">
                    <a16:creationId xmlns:a16="http://schemas.microsoft.com/office/drawing/2014/main" id="{1194D918-3269-4A4B-9FAA-443F31789117}"/>
                  </a:ext>
                </a:extLst>
              </p:cNvPr>
              <p:cNvSpPr>
                <a:spLocks noChangeShapeType="1"/>
              </p:cNvSpPr>
              <p:nvPr userDrawn="1"/>
            </p:nvSpPr>
            <p:spPr bwMode="auto">
              <a:xfrm>
                <a:off x="450482" y="5011057"/>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07" name="Line 16">
                <a:extLst>
                  <a:ext uri="{FF2B5EF4-FFF2-40B4-BE49-F238E27FC236}">
                    <a16:creationId xmlns:a16="http://schemas.microsoft.com/office/drawing/2014/main" id="{E38AEF2F-D3A2-47E3-AC05-ADF42C95E8ED}"/>
                  </a:ext>
                </a:extLst>
              </p:cNvPr>
              <p:cNvSpPr>
                <a:spLocks noChangeShapeType="1"/>
              </p:cNvSpPr>
              <p:nvPr userDrawn="1"/>
            </p:nvSpPr>
            <p:spPr bwMode="auto">
              <a:xfrm>
                <a:off x="450482" y="4866595"/>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08" name="Line 17">
                <a:extLst>
                  <a:ext uri="{FF2B5EF4-FFF2-40B4-BE49-F238E27FC236}">
                    <a16:creationId xmlns:a16="http://schemas.microsoft.com/office/drawing/2014/main" id="{FC0F6E07-A752-469E-9B82-6C57FA3BB4C4}"/>
                  </a:ext>
                </a:extLst>
              </p:cNvPr>
              <p:cNvSpPr>
                <a:spLocks noChangeShapeType="1"/>
              </p:cNvSpPr>
              <p:nvPr userDrawn="1"/>
            </p:nvSpPr>
            <p:spPr bwMode="auto">
              <a:xfrm>
                <a:off x="450482" y="4722132"/>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09" name="Line 18">
                <a:extLst>
                  <a:ext uri="{FF2B5EF4-FFF2-40B4-BE49-F238E27FC236}">
                    <a16:creationId xmlns:a16="http://schemas.microsoft.com/office/drawing/2014/main" id="{4E757295-36F2-4E7C-B511-0F1135BF25E4}"/>
                  </a:ext>
                </a:extLst>
              </p:cNvPr>
              <p:cNvSpPr>
                <a:spLocks noChangeShapeType="1"/>
              </p:cNvSpPr>
              <p:nvPr userDrawn="1"/>
            </p:nvSpPr>
            <p:spPr bwMode="auto">
              <a:xfrm>
                <a:off x="450482" y="4577670"/>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10" name="Line 19">
                <a:extLst>
                  <a:ext uri="{FF2B5EF4-FFF2-40B4-BE49-F238E27FC236}">
                    <a16:creationId xmlns:a16="http://schemas.microsoft.com/office/drawing/2014/main" id="{577EC59E-4974-411E-AC78-5BFB5159494D}"/>
                  </a:ext>
                </a:extLst>
              </p:cNvPr>
              <p:cNvSpPr>
                <a:spLocks noChangeShapeType="1"/>
              </p:cNvSpPr>
              <p:nvPr userDrawn="1"/>
            </p:nvSpPr>
            <p:spPr bwMode="auto">
              <a:xfrm>
                <a:off x="450482" y="4434795"/>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11" name="Line 20">
                <a:extLst>
                  <a:ext uri="{FF2B5EF4-FFF2-40B4-BE49-F238E27FC236}">
                    <a16:creationId xmlns:a16="http://schemas.microsoft.com/office/drawing/2014/main" id="{1C440A29-704B-44A2-BA4B-77428C02D119}"/>
                  </a:ext>
                </a:extLst>
              </p:cNvPr>
              <p:cNvSpPr>
                <a:spLocks noChangeShapeType="1"/>
              </p:cNvSpPr>
              <p:nvPr userDrawn="1"/>
            </p:nvSpPr>
            <p:spPr bwMode="auto">
              <a:xfrm>
                <a:off x="450482" y="4290332"/>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12" name="Line 21">
                <a:extLst>
                  <a:ext uri="{FF2B5EF4-FFF2-40B4-BE49-F238E27FC236}">
                    <a16:creationId xmlns:a16="http://schemas.microsoft.com/office/drawing/2014/main" id="{7EA55C92-4E41-45E9-8C22-06F6AAA6E1C5}"/>
                  </a:ext>
                </a:extLst>
              </p:cNvPr>
              <p:cNvSpPr>
                <a:spLocks noChangeShapeType="1"/>
              </p:cNvSpPr>
              <p:nvPr userDrawn="1"/>
            </p:nvSpPr>
            <p:spPr bwMode="auto">
              <a:xfrm>
                <a:off x="450482" y="4145870"/>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13" name="Line 22">
                <a:extLst>
                  <a:ext uri="{FF2B5EF4-FFF2-40B4-BE49-F238E27FC236}">
                    <a16:creationId xmlns:a16="http://schemas.microsoft.com/office/drawing/2014/main" id="{10CE2B4B-011D-407D-B6EF-4F10E4D44CE4}"/>
                  </a:ext>
                </a:extLst>
              </p:cNvPr>
              <p:cNvSpPr>
                <a:spLocks noChangeShapeType="1"/>
              </p:cNvSpPr>
              <p:nvPr userDrawn="1"/>
            </p:nvSpPr>
            <p:spPr bwMode="auto">
              <a:xfrm>
                <a:off x="450482" y="3858532"/>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14" name="Line 23">
                <a:extLst>
                  <a:ext uri="{FF2B5EF4-FFF2-40B4-BE49-F238E27FC236}">
                    <a16:creationId xmlns:a16="http://schemas.microsoft.com/office/drawing/2014/main" id="{2D303A5A-109A-40F8-8085-F9E7F8B197F6}"/>
                  </a:ext>
                </a:extLst>
              </p:cNvPr>
              <p:cNvSpPr>
                <a:spLocks noChangeShapeType="1"/>
              </p:cNvSpPr>
              <p:nvPr userDrawn="1"/>
            </p:nvSpPr>
            <p:spPr bwMode="auto">
              <a:xfrm>
                <a:off x="450482" y="3714070"/>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15" name="Line 24">
                <a:extLst>
                  <a:ext uri="{FF2B5EF4-FFF2-40B4-BE49-F238E27FC236}">
                    <a16:creationId xmlns:a16="http://schemas.microsoft.com/office/drawing/2014/main" id="{AD12492D-2AA5-4D37-B469-FA29361D27CB}"/>
                  </a:ext>
                </a:extLst>
              </p:cNvPr>
              <p:cNvSpPr>
                <a:spLocks noChangeShapeType="1"/>
              </p:cNvSpPr>
              <p:nvPr userDrawn="1"/>
            </p:nvSpPr>
            <p:spPr bwMode="auto">
              <a:xfrm>
                <a:off x="450482" y="3569607"/>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16" name="Line 25">
                <a:extLst>
                  <a:ext uri="{FF2B5EF4-FFF2-40B4-BE49-F238E27FC236}">
                    <a16:creationId xmlns:a16="http://schemas.microsoft.com/office/drawing/2014/main" id="{3971B98E-6F40-4037-AFA6-16DEFA2429D2}"/>
                  </a:ext>
                </a:extLst>
              </p:cNvPr>
              <p:cNvSpPr>
                <a:spLocks noChangeShapeType="1"/>
              </p:cNvSpPr>
              <p:nvPr userDrawn="1"/>
            </p:nvSpPr>
            <p:spPr bwMode="auto">
              <a:xfrm>
                <a:off x="450482" y="3426732"/>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17" name="Line 26">
                <a:extLst>
                  <a:ext uri="{FF2B5EF4-FFF2-40B4-BE49-F238E27FC236}">
                    <a16:creationId xmlns:a16="http://schemas.microsoft.com/office/drawing/2014/main" id="{AE88A0C9-DC85-4C58-8054-004B6B8CE40E}"/>
                  </a:ext>
                </a:extLst>
              </p:cNvPr>
              <p:cNvSpPr>
                <a:spLocks noChangeShapeType="1"/>
              </p:cNvSpPr>
              <p:nvPr userDrawn="1"/>
            </p:nvSpPr>
            <p:spPr bwMode="auto">
              <a:xfrm>
                <a:off x="450482" y="3282270"/>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18" name="Line 27">
                <a:extLst>
                  <a:ext uri="{FF2B5EF4-FFF2-40B4-BE49-F238E27FC236}">
                    <a16:creationId xmlns:a16="http://schemas.microsoft.com/office/drawing/2014/main" id="{8DE82CBA-2163-4F71-BFE8-D55BE1629F09}"/>
                  </a:ext>
                </a:extLst>
              </p:cNvPr>
              <p:cNvSpPr>
                <a:spLocks noChangeShapeType="1"/>
              </p:cNvSpPr>
              <p:nvPr userDrawn="1"/>
            </p:nvSpPr>
            <p:spPr bwMode="auto">
              <a:xfrm>
                <a:off x="450482" y="3137807"/>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19" name="Line 28">
                <a:extLst>
                  <a:ext uri="{FF2B5EF4-FFF2-40B4-BE49-F238E27FC236}">
                    <a16:creationId xmlns:a16="http://schemas.microsoft.com/office/drawing/2014/main" id="{170EA35E-51DF-4522-A33A-46A5EDD695D8}"/>
                  </a:ext>
                </a:extLst>
              </p:cNvPr>
              <p:cNvSpPr>
                <a:spLocks noChangeShapeType="1"/>
              </p:cNvSpPr>
              <p:nvPr userDrawn="1"/>
            </p:nvSpPr>
            <p:spPr bwMode="auto">
              <a:xfrm>
                <a:off x="450482" y="2994932"/>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20" name="Line 29">
                <a:extLst>
                  <a:ext uri="{FF2B5EF4-FFF2-40B4-BE49-F238E27FC236}">
                    <a16:creationId xmlns:a16="http://schemas.microsoft.com/office/drawing/2014/main" id="{29296C2C-3237-4D16-9C01-DFA70EA8EE05}"/>
                  </a:ext>
                </a:extLst>
              </p:cNvPr>
              <p:cNvSpPr>
                <a:spLocks noChangeShapeType="1"/>
              </p:cNvSpPr>
              <p:nvPr userDrawn="1"/>
            </p:nvSpPr>
            <p:spPr bwMode="auto">
              <a:xfrm>
                <a:off x="450482" y="2850470"/>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21" name="Line 30">
                <a:extLst>
                  <a:ext uri="{FF2B5EF4-FFF2-40B4-BE49-F238E27FC236}">
                    <a16:creationId xmlns:a16="http://schemas.microsoft.com/office/drawing/2014/main" id="{11F720EC-33BE-4B72-8D95-12DBFE9624E1}"/>
                  </a:ext>
                </a:extLst>
              </p:cNvPr>
              <p:cNvSpPr>
                <a:spLocks noChangeShapeType="1"/>
              </p:cNvSpPr>
              <p:nvPr userDrawn="1"/>
            </p:nvSpPr>
            <p:spPr bwMode="auto">
              <a:xfrm>
                <a:off x="450482" y="2706007"/>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22" name="Line 31">
                <a:extLst>
                  <a:ext uri="{FF2B5EF4-FFF2-40B4-BE49-F238E27FC236}">
                    <a16:creationId xmlns:a16="http://schemas.microsoft.com/office/drawing/2014/main" id="{29D0852D-C183-46B2-8E54-F25A1883942B}"/>
                  </a:ext>
                </a:extLst>
              </p:cNvPr>
              <p:cNvSpPr>
                <a:spLocks noChangeShapeType="1"/>
              </p:cNvSpPr>
              <p:nvPr userDrawn="1"/>
            </p:nvSpPr>
            <p:spPr bwMode="auto">
              <a:xfrm>
                <a:off x="450482" y="2561545"/>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23" name="Line 32">
                <a:extLst>
                  <a:ext uri="{FF2B5EF4-FFF2-40B4-BE49-F238E27FC236}">
                    <a16:creationId xmlns:a16="http://schemas.microsoft.com/office/drawing/2014/main" id="{C2272E7F-489E-4925-B790-23EB1E4D28A9}"/>
                  </a:ext>
                </a:extLst>
              </p:cNvPr>
              <p:cNvSpPr>
                <a:spLocks noChangeShapeType="1"/>
              </p:cNvSpPr>
              <p:nvPr userDrawn="1"/>
            </p:nvSpPr>
            <p:spPr bwMode="auto">
              <a:xfrm>
                <a:off x="450482" y="2418670"/>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24" name="Line 33">
                <a:extLst>
                  <a:ext uri="{FF2B5EF4-FFF2-40B4-BE49-F238E27FC236}">
                    <a16:creationId xmlns:a16="http://schemas.microsoft.com/office/drawing/2014/main" id="{BAC9BCB8-98B4-45A8-85C2-B54CACC12BB8}"/>
                  </a:ext>
                </a:extLst>
              </p:cNvPr>
              <p:cNvSpPr>
                <a:spLocks noChangeShapeType="1"/>
              </p:cNvSpPr>
              <p:nvPr userDrawn="1"/>
            </p:nvSpPr>
            <p:spPr bwMode="auto">
              <a:xfrm>
                <a:off x="450482" y="2274207"/>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25" name="Line 34">
                <a:extLst>
                  <a:ext uri="{FF2B5EF4-FFF2-40B4-BE49-F238E27FC236}">
                    <a16:creationId xmlns:a16="http://schemas.microsoft.com/office/drawing/2014/main" id="{E2F6F5E4-D1B4-4726-9A6E-131DE98F91D2}"/>
                  </a:ext>
                </a:extLst>
              </p:cNvPr>
              <p:cNvSpPr>
                <a:spLocks noChangeShapeType="1"/>
              </p:cNvSpPr>
              <p:nvPr userDrawn="1"/>
            </p:nvSpPr>
            <p:spPr bwMode="auto">
              <a:xfrm>
                <a:off x="450482" y="2129745"/>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26" name="Line 35">
                <a:extLst>
                  <a:ext uri="{FF2B5EF4-FFF2-40B4-BE49-F238E27FC236}">
                    <a16:creationId xmlns:a16="http://schemas.microsoft.com/office/drawing/2014/main" id="{225B55C8-426A-4F22-82B9-EAFB0F1FC277}"/>
                  </a:ext>
                </a:extLst>
              </p:cNvPr>
              <p:cNvSpPr>
                <a:spLocks noChangeShapeType="1"/>
              </p:cNvSpPr>
              <p:nvPr userDrawn="1"/>
            </p:nvSpPr>
            <p:spPr bwMode="auto">
              <a:xfrm>
                <a:off x="450482" y="1985282"/>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27" name="Line 36">
                <a:extLst>
                  <a:ext uri="{FF2B5EF4-FFF2-40B4-BE49-F238E27FC236}">
                    <a16:creationId xmlns:a16="http://schemas.microsoft.com/office/drawing/2014/main" id="{6672C5D8-CEE1-4BB4-8393-0A109D728CE1}"/>
                  </a:ext>
                </a:extLst>
              </p:cNvPr>
              <p:cNvSpPr>
                <a:spLocks noChangeShapeType="1"/>
              </p:cNvSpPr>
              <p:nvPr userDrawn="1"/>
            </p:nvSpPr>
            <p:spPr bwMode="auto">
              <a:xfrm>
                <a:off x="450482" y="1842407"/>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28" name="Line 37">
                <a:extLst>
                  <a:ext uri="{FF2B5EF4-FFF2-40B4-BE49-F238E27FC236}">
                    <a16:creationId xmlns:a16="http://schemas.microsoft.com/office/drawing/2014/main" id="{BE2BB503-7643-46A6-B898-80793E19C9AA}"/>
                  </a:ext>
                </a:extLst>
              </p:cNvPr>
              <p:cNvSpPr>
                <a:spLocks noChangeShapeType="1"/>
              </p:cNvSpPr>
              <p:nvPr userDrawn="1"/>
            </p:nvSpPr>
            <p:spPr bwMode="auto">
              <a:xfrm>
                <a:off x="450482" y="1697945"/>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29" name="Line 38">
                <a:extLst>
                  <a:ext uri="{FF2B5EF4-FFF2-40B4-BE49-F238E27FC236}">
                    <a16:creationId xmlns:a16="http://schemas.microsoft.com/office/drawing/2014/main" id="{120079D5-6DC1-414D-8C06-85ED429B0B06}"/>
                  </a:ext>
                </a:extLst>
              </p:cNvPr>
              <p:cNvSpPr>
                <a:spLocks noChangeShapeType="1"/>
              </p:cNvSpPr>
              <p:nvPr userDrawn="1"/>
            </p:nvSpPr>
            <p:spPr bwMode="auto">
              <a:xfrm>
                <a:off x="450482" y="1553482"/>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30" name="Line 39">
                <a:extLst>
                  <a:ext uri="{FF2B5EF4-FFF2-40B4-BE49-F238E27FC236}">
                    <a16:creationId xmlns:a16="http://schemas.microsoft.com/office/drawing/2014/main" id="{7B2ECEF7-0CF9-4C5D-A3E9-55A137860632}"/>
                  </a:ext>
                </a:extLst>
              </p:cNvPr>
              <p:cNvSpPr>
                <a:spLocks noChangeShapeType="1"/>
              </p:cNvSpPr>
              <p:nvPr userDrawn="1"/>
            </p:nvSpPr>
            <p:spPr bwMode="auto">
              <a:xfrm>
                <a:off x="450482" y="1410607"/>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31" name="Line 102">
                <a:extLst>
                  <a:ext uri="{FF2B5EF4-FFF2-40B4-BE49-F238E27FC236}">
                    <a16:creationId xmlns:a16="http://schemas.microsoft.com/office/drawing/2014/main" id="{1D7A3248-BBD6-40A0-BA60-BC571CDD9017}"/>
                  </a:ext>
                </a:extLst>
              </p:cNvPr>
              <p:cNvSpPr>
                <a:spLocks noChangeShapeType="1"/>
              </p:cNvSpPr>
              <p:nvPr userDrawn="1"/>
            </p:nvSpPr>
            <p:spPr bwMode="auto">
              <a:xfrm>
                <a:off x="450482" y="4002994"/>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33" name="Line 4">
                <a:extLst>
                  <a:ext uri="{FF2B5EF4-FFF2-40B4-BE49-F238E27FC236}">
                    <a16:creationId xmlns:a16="http://schemas.microsoft.com/office/drawing/2014/main" id="{402903CB-B507-4066-9134-C1D5CFC21091}"/>
                  </a:ext>
                </a:extLst>
              </p:cNvPr>
              <p:cNvSpPr>
                <a:spLocks noChangeShapeType="1"/>
              </p:cNvSpPr>
              <p:nvPr userDrawn="1"/>
            </p:nvSpPr>
            <p:spPr bwMode="auto">
              <a:xfrm>
                <a:off x="450482" y="6738719"/>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34" name="Line 4">
                <a:extLst>
                  <a:ext uri="{FF2B5EF4-FFF2-40B4-BE49-F238E27FC236}">
                    <a16:creationId xmlns:a16="http://schemas.microsoft.com/office/drawing/2014/main" id="{1D7F0395-EBA2-44A0-824B-34FA283DDE7B}"/>
                  </a:ext>
                </a:extLst>
              </p:cNvPr>
              <p:cNvSpPr>
                <a:spLocks noChangeShapeType="1"/>
              </p:cNvSpPr>
              <p:nvPr userDrawn="1"/>
            </p:nvSpPr>
            <p:spPr bwMode="auto">
              <a:xfrm>
                <a:off x="450482" y="6882719"/>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60" name="Line 39">
                <a:extLst>
                  <a:ext uri="{FF2B5EF4-FFF2-40B4-BE49-F238E27FC236}">
                    <a16:creationId xmlns:a16="http://schemas.microsoft.com/office/drawing/2014/main" id="{7B2ECEF7-0CF9-4C5D-A3E9-55A137860632}"/>
                  </a:ext>
                </a:extLst>
              </p:cNvPr>
              <p:cNvSpPr>
                <a:spLocks noChangeShapeType="1"/>
              </p:cNvSpPr>
              <p:nvPr userDrawn="1"/>
            </p:nvSpPr>
            <p:spPr bwMode="auto">
              <a:xfrm>
                <a:off x="450482" y="1266143"/>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8" name="Line 4">
                <a:extLst>
                  <a:ext uri="{FF2B5EF4-FFF2-40B4-BE49-F238E27FC236}">
                    <a16:creationId xmlns:a16="http://schemas.microsoft.com/office/drawing/2014/main" id="{F2FBD333-817F-4507-AA65-B8782F96EB24}"/>
                  </a:ext>
                </a:extLst>
              </p:cNvPr>
              <p:cNvSpPr>
                <a:spLocks noChangeShapeType="1"/>
              </p:cNvSpPr>
              <p:nvPr userDrawn="1"/>
            </p:nvSpPr>
            <p:spPr bwMode="auto">
              <a:xfrm>
                <a:off x="450482" y="7314142"/>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spTree>
    <p:extLst>
      <p:ext uri="{BB962C8B-B14F-4D97-AF65-F5344CB8AC3E}">
        <p14:creationId xmlns:p14="http://schemas.microsoft.com/office/powerpoint/2010/main" val="3339240320"/>
      </p:ext>
    </p:extLst>
  </p:cSld>
  <p:clrMap bg1="lt1" tx1="dk1" bg2="lt2" tx2="dk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608">
          <p15:clr>
            <a:srgbClr val="F26B43"/>
          </p15:clr>
        </p15:guide>
        <p15:guide id="2" pos="3367">
          <p15:clr>
            <a:srgbClr val="F26B43"/>
          </p15:clr>
        </p15:guide>
        <p15:guide id="3" pos="192">
          <p15:clr>
            <a:srgbClr val="F26B43"/>
          </p15:clr>
        </p15:guide>
        <p15:guide id="4" pos="6543">
          <p15:clr>
            <a:srgbClr val="F26B43"/>
          </p15:clr>
        </p15:guide>
        <p15:guide id="5" orient="horz" pos="793">
          <p15:clr>
            <a:srgbClr val="F26B43"/>
          </p15:clr>
        </p15:guide>
        <p15:guide id="6" orient="horz" pos="4604">
          <p15:clr>
            <a:srgbClr val="F26B43"/>
          </p15:clr>
        </p15:guide>
        <p15:guide id="7" orient="horz" pos="34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3" name="グループ化 2">
            <a:extLst>
              <a:ext uri="{FF2B5EF4-FFF2-40B4-BE49-F238E27FC236}">
                <a16:creationId xmlns:a16="http://schemas.microsoft.com/office/drawing/2014/main" id="{6A2A7F16-63EA-4E36-9EE4-9D1D02FCD68F}"/>
              </a:ext>
            </a:extLst>
          </p:cNvPr>
          <p:cNvGrpSpPr/>
          <p:nvPr userDrawn="1"/>
        </p:nvGrpSpPr>
        <p:grpSpPr>
          <a:xfrm>
            <a:off x="305769" y="1266143"/>
            <a:ext cx="10080275" cy="6048000"/>
            <a:chOff x="450207" y="1266143"/>
            <a:chExt cx="10080275" cy="6048000"/>
          </a:xfrm>
        </p:grpSpPr>
        <p:grpSp>
          <p:nvGrpSpPr>
            <p:cNvPr id="7" name="グループ化 6">
              <a:extLst>
                <a:ext uri="{FF2B5EF4-FFF2-40B4-BE49-F238E27FC236}">
                  <a16:creationId xmlns:a16="http://schemas.microsoft.com/office/drawing/2014/main" id="{88016599-015B-4F80-B5B4-F9E9362EAFA0}"/>
                </a:ext>
              </a:extLst>
            </p:cNvPr>
            <p:cNvGrpSpPr/>
            <p:nvPr userDrawn="1"/>
          </p:nvGrpSpPr>
          <p:grpSpPr>
            <a:xfrm>
              <a:off x="450207" y="1266143"/>
              <a:ext cx="10080275" cy="6048000"/>
              <a:chOff x="450207" y="1266143"/>
              <a:chExt cx="10080275" cy="5904000"/>
            </a:xfrm>
          </p:grpSpPr>
          <p:sp>
            <p:nvSpPr>
              <p:cNvPr id="229" name="Line 41">
                <a:extLst>
                  <a:ext uri="{FF2B5EF4-FFF2-40B4-BE49-F238E27FC236}">
                    <a16:creationId xmlns:a16="http://schemas.microsoft.com/office/drawing/2014/main" id="{B813B794-8B19-4E71-8AD0-A4C71EF7C384}"/>
                  </a:ext>
                </a:extLst>
              </p:cNvPr>
              <p:cNvSpPr>
                <a:spLocks noChangeShapeType="1"/>
              </p:cNvSpPr>
              <p:nvPr userDrawn="1"/>
            </p:nvSpPr>
            <p:spPr bwMode="auto">
              <a:xfrm>
                <a:off x="1602135"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30" name="Line 42">
                <a:extLst>
                  <a:ext uri="{FF2B5EF4-FFF2-40B4-BE49-F238E27FC236}">
                    <a16:creationId xmlns:a16="http://schemas.microsoft.com/office/drawing/2014/main" id="{E4499451-2889-48A9-A1E6-FE9DA5954FEA}"/>
                  </a:ext>
                </a:extLst>
              </p:cNvPr>
              <p:cNvSpPr>
                <a:spLocks noChangeShapeType="1"/>
              </p:cNvSpPr>
              <p:nvPr userDrawn="1"/>
            </p:nvSpPr>
            <p:spPr bwMode="auto">
              <a:xfrm>
                <a:off x="1746126"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31" name="Line 43">
                <a:extLst>
                  <a:ext uri="{FF2B5EF4-FFF2-40B4-BE49-F238E27FC236}">
                    <a16:creationId xmlns:a16="http://schemas.microsoft.com/office/drawing/2014/main" id="{E294B6A0-6D1C-4597-A945-76AB193D3C47}"/>
                  </a:ext>
                </a:extLst>
              </p:cNvPr>
              <p:cNvSpPr>
                <a:spLocks noChangeShapeType="1"/>
              </p:cNvSpPr>
              <p:nvPr userDrawn="1"/>
            </p:nvSpPr>
            <p:spPr bwMode="auto">
              <a:xfrm>
                <a:off x="1890117"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32" name="Line 44">
                <a:extLst>
                  <a:ext uri="{FF2B5EF4-FFF2-40B4-BE49-F238E27FC236}">
                    <a16:creationId xmlns:a16="http://schemas.microsoft.com/office/drawing/2014/main" id="{579E11FC-C5AB-4E51-AF8E-A8694F192513}"/>
                  </a:ext>
                </a:extLst>
              </p:cNvPr>
              <p:cNvSpPr>
                <a:spLocks noChangeShapeType="1"/>
              </p:cNvSpPr>
              <p:nvPr userDrawn="1"/>
            </p:nvSpPr>
            <p:spPr bwMode="auto">
              <a:xfrm>
                <a:off x="2034108"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33" name="Line 45">
                <a:extLst>
                  <a:ext uri="{FF2B5EF4-FFF2-40B4-BE49-F238E27FC236}">
                    <a16:creationId xmlns:a16="http://schemas.microsoft.com/office/drawing/2014/main" id="{89AE8D2B-4E5C-43F3-8BB6-086547F54A15}"/>
                  </a:ext>
                </a:extLst>
              </p:cNvPr>
              <p:cNvSpPr>
                <a:spLocks noChangeShapeType="1"/>
              </p:cNvSpPr>
              <p:nvPr userDrawn="1"/>
            </p:nvSpPr>
            <p:spPr bwMode="auto">
              <a:xfrm>
                <a:off x="2178099"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34" name="Line 46">
                <a:extLst>
                  <a:ext uri="{FF2B5EF4-FFF2-40B4-BE49-F238E27FC236}">
                    <a16:creationId xmlns:a16="http://schemas.microsoft.com/office/drawing/2014/main" id="{2AD46782-B19A-4CB5-BEF1-65DA07182652}"/>
                  </a:ext>
                </a:extLst>
              </p:cNvPr>
              <p:cNvSpPr>
                <a:spLocks noChangeShapeType="1"/>
              </p:cNvSpPr>
              <p:nvPr userDrawn="1"/>
            </p:nvSpPr>
            <p:spPr bwMode="auto">
              <a:xfrm>
                <a:off x="2322090"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35" name="Line 47">
                <a:extLst>
                  <a:ext uri="{FF2B5EF4-FFF2-40B4-BE49-F238E27FC236}">
                    <a16:creationId xmlns:a16="http://schemas.microsoft.com/office/drawing/2014/main" id="{61B22FA8-1D1B-4C21-B4C7-AF01C60715D3}"/>
                  </a:ext>
                </a:extLst>
              </p:cNvPr>
              <p:cNvSpPr>
                <a:spLocks noChangeShapeType="1"/>
              </p:cNvSpPr>
              <p:nvPr userDrawn="1"/>
            </p:nvSpPr>
            <p:spPr bwMode="auto">
              <a:xfrm>
                <a:off x="2466081"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36" name="Line 48">
                <a:extLst>
                  <a:ext uri="{FF2B5EF4-FFF2-40B4-BE49-F238E27FC236}">
                    <a16:creationId xmlns:a16="http://schemas.microsoft.com/office/drawing/2014/main" id="{E16ACD03-592C-4A43-807A-06DAE1B5E1F5}"/>
                  </a:ext>
                </a:extLst>
              </p:cNvPr>
              <p:cNvSpPr>
                <a:spLocks noChangeShapeType="1"/>
              </p:cNvSpPr>
              <p:nvPr userDrawn="1"/>
            </p:nvSpPr>
            <p:spPr bwMode="auto">
              <a:xfrm>
                <a:off x="2610072"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37" name="Line 49">
                <a:extLst>
                  <a:ext uri="{FF2B5EF4-FFF2-40B4-BE49-F238E27FC236}">
                    <a16:creationId xmlns:a16="http://schemas.microsoft.com/office/drawing/2014/main" id="{1660372C-3A4B-4A89-B606-6077EB9F7A8D}"/>
                  </a:ext>
                </a:extLst>
              </p:cNvPr>
              <p:cNvSpPr>
                <a:spLocks noChangeShapeType="1"/>
              </p:cNvSpPr>
              <p:nvPr userDrawn="1"/>
            </p:nvSpPr>
            <p:spPr bwMode="auto">
              <a:xfrm>
                <a:off x="2754063"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38" name="Line 50">
                <a:extLst>
                  <a:ext uri="{FF2B5EF4-FFF2-40B4-BE49-F238E27FC236}">
                    <a16:creationId xmlns:a16="http://schemas.microsoft.com/office/drawing/2014/main" id="{1BE35503-E024-4E30-AA3D-2BFE158CD957}"/>
                  </a:ext>
                </a:extLst>
              </p:cNvPr>
              <p:cNvSpPr>
                <a:spLocks noChangeShapeType="1"/>
              </p:cNvSpPr>
              <p:nvPr userDrawn="1"/>
            </p:nvSpPr>
            <p:spPr bwMode="auto">
              <a:xfrm>
                <a:off x="2898054"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39" name="Line 51">
                <a:extLst>
                  <a:ext uri="{FF2B5EF4-FFF2-40B4-BE49-F238E27FC236}">
                    <a16:creationId xmlns:a16="http://schemas.microsoft.com/office/drawing/2014/main" id="{891F0A11-53BB-404B-AD4F-D7380DD123C6}"/>
                  </a:ext>
                </a:extLst>
              </p:cNvPr>
              <p:cNvSpPr>
                <a:spLocks noChangeShapeType="1"/>
              </p:cNvSpPr>
              <p:nvPr userDrawn="1"/>
            </p:nvSpPr>
            <p:spPr bwMode="auto">
              <a:xfrm>
                <a:off x="3042045"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40" name="Line 52">
                <a:extLst>
                  <a:ext uri="{FF2B5EF4-FFF2-40B4-BE49-F238E27FC236}">
                    <a16:creationId xmlns:a16="http://schemas.microsoft.com/office/drawing/2014/main" id="{363BAFE0-011A-4E50-A64C-9BFEF298E5B1}"/>
                  </a:ext>
                </a:extLst>
              </p:cNvPr>
              <p:cNvSpPr>
                <a:spLocks noChangeShapeType="1"/>
              </p:cNvSpPr>
              <p:nvPr userDrawn="1"/>
            </p:nvSpPr>
            <p:spPr bwMode="auto">
              <a:xfrm>
                <a:off x="3186036"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41" name="Line 53">
                <a:extLst>
                  <a:ext uri="{FF2B5EF4-FFF2-40B4-BE49-F238E27FC236}">
                    <a16:creationId xmlns:a16="http://schemas.microsoft.com/office/drawing/2014/main" id="{175300C9-693A-47E6-B394-5EEDEFCAF8D7}"/>
                  </a:ext>
                </a:extLst>
              </p:cNvPr>
              <p:cNvSpPr>
                <a:spLocks noChangeShapeType="1"/>
              </p:cNvSpPr>
              <p:nvPr userDrawn="1"/>
            </p:nvSpPr>
            <p:spPr bwMode="auto">
              <a:xfrm>
                <a:off x="3330027"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42" name="Line 54">
                <a:extLst>
                  <a:ext uri="{FF2B5EF4-FFF2-40B4-BE49-F238E27FC236}">
                    <a16:creationId xmlns:a16="http://schemas.microsoft.com/office/drawing/2014/main" id="{02776534-4EA2-4EDB-A2EF-1CBF020DB355}"/>
                  </a:ext>
                </a:extLst>
              </p:cNvPr>
              <p:cNvSpPr>
                <a:spLocks noChangeShapeType="1"/>
              </p:cNvSpPr>
              <p:nvPr userDrawn="1"/>
            </p:nvSpPr>
            <p:spPr bwMode="auto">
              <a:xfrm>
                <a:off x="3474018"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43" name="Line 55">
                <a:extLst>
                  <a:ext uri="{FF2B5EF4-FFF2-40B4-BE49-F238E27FC236}">
                    <a16:creationId xmlns:a16="http://schemas.microsoft.com/office/drawing/2014/main" id="{F0A04E8A-4070-47CB-A7B6-87CB77302C51}"/>
                  </a:ext>
                </a:extLst>
              </p:cNvPr>
              <p:cNvSpPr>
                <a:spLocks noChangeShapeType="1"/>
              </p:cNvSpPr>
              <p:nvPr userDrawn="1"/>
            </p:nvSpPr>
            <p:spPr bwMode="auto">
              <a:xfrm>
                <a:off x="3618009"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44" name="Line 56">
                <a:extLst>
                  <a:ext uri="{FF2B5EF4-FFF2-40B4-BE49-F238E27FC236}">
                    <a16:creationId xmlns:a16="http://schemas.microsoft.com/office/drawing/2014/main" id="{71F1E0CA-98D5-41E8-8187-60C43A247919}"/>
                  </a:ext>
                </a:extLst>
              </p:cNvPr>
              <p:cNvSpPr>
                <a:spLocks noChangeShapeType="1"/>
              </p:cNvSpPr>
              <p:nvPr userDrawn="1"/>
            </p:nvSpPr>
            <p:spPr bwMode="auto">
              <a:xfrm>
                <a:off x="3762000"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45" name="Line 57">
                <a:extLst>
                  <a:ext uri="{FF2B5EF4-FFF2-40B4-BE49-F238E27FC236}">
                    <a16:creationId xmlns:a16="http://schemas.microsoft.com/office/drawing/2014/main" id="{C886B503-45D8-40FB-9FEF-6A2B2BF41FF6}"/>
                  </a:ext>
                </a:extLst>
              </p:cNvPr>
              <p:cNvSpPr>
                <a:spLocks noChangeShapeType="1"/>
              </p:cNvSpPr>
              <p:nvPr userDrawn="1"/>
            </p:nvSpPr>
            <p:spPr bwMode="auto">
              <a:xfrm>
                <a:off x="3905991"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46" name="Line 58">
                <a:extLst>
                  <a:ext uri="{FF2B5EF4-FFF2-40B4-BE49-F238E27FC236}">
                    <a16:creationId xmlns:a16="http://schemas.microsoft.com/office/drawing/2014/main" id="{DA6A002E-2565-4B00-B8B7-4EAAFC469019}"/>
                  </a:ext>
                </a:extLst>
              </p:cNvPr>
              <p:cNvSpPr>
                <a:spLocks noChangeShapeType="1"/>
              </p:cNvSpPr>
              <p:nvPr userDrawn="1"/>
            </p:nvSpPr>
            <p:spPr bwMode="auto">
              <a:xfrm>
                <a:off x="4049982"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47" name="Line 59">
                <a:extLst>
                  <a:ext uri="{FF2B5EF4-FFF2-40B4-BE49-F238E27FC236}">
                    <a16:creationId xmlns:a16="http://schemas.microsoft.com/office/drawing/2014/main" id="{9CE74601-BEDC-4352-93C8-DD70C4B7B2A6}"/>
                  </a:ext>
                </a:extLst>
              </p:cNvPr>
              <p:cNvSpPr>
                <a:spLocks noChangeShapeType="1"/>
              </p:cNvSpPr>
              <p:nvPr userDrawn="1"/>
            </p:nvSpPr>
            <p:spPr bwMode="auto">
              <a:xfrm>
                <a:off x="4193973"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48" name="Line 60">
                <a:extLst>
                  <a:ext uri="{FF2B5EF4-FFF2-40B4-BE49-F238E27FC236}">
                    <a16:creationId xmlns:a16="http://schemas.microsoft.com/office/drawing/2014/main" id="{969613DB-87D1-462A-936E-70CE157F7167}"/>
                  </a:ext>
                </a:extLst>
              </p:cNvPr>
              <p:cNvSpPr>
                <a:spLocks noChangeShapeType="1"/>
              </p:cNvSpPr>
              <p:nvPr userDrawn="1"/>
            </p:nvSpPr>
            <p:spPr bwMode="auto">
              <a:xfrm>
                <a:off x="4337964"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49" name="Line 61">
                <a:extLst>
                  <a:ext uri="{FF2B5EF4-FFF2-40B4-BE49-F238E27FC236}">
                    <a16:creationId xmlns:a16="http://schemas.microsoft.com/office/drawing/2014/main" id="{2367DC33-930F-4B68-A6A0-882BD6EEFADF}"/>
                  </a:ext>
                </a:extLst>
              </p:cNvPr>
              <p:cNvSpPr>
                <a:spLocks noChangeShapeType="1"/>
              </p:cNvSpPr>
              <p:nvPr userDrawn="1"/>
            </p:nvSpPr>
            <p:spPr bwMode="auto">
              <a:xfrm>
                <a:off x="4481955"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50" name="Line 62">
                <a:extLst>
                  <a:ext uri="{FF2B5EF4-FFF2-40B4-BE49-F238E27FC236}">
                    <a16:creationId xmlns:a16="http://schemas.microsoft.com/office/drawing/2014/main" id="{4591CD4D-DF5C-420C-B0D5-C1E37BA94744}"/>
                  </a:ext>
                </a:extLst>
              </p:cNvPr>
              <p:cNvSpPr>
                <a:spLocks noChangeShapeType="1"/>
              </p:cNvSpPr>
              <p:nvPr userDrawn="1"/>
            </p:nvSpPr>
            <p:spPr bwMode="auto">
              <a:xfrm>
                <a:off x="4625946"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51" name="Line 63">
                <a:extLst>
                  <a:ext uri="{FF2B5EF4-FFF2-40B4-BE49-F238E27FC236}">
                    <a16:creationId xmlns:a16="http://schemas.microsoft.com/office/drawing/2014/main" id="{9F47C4E3-DA86-45FD-B898-A0F9EC174D3E}"/>
                  </a:ext>
                </a:extLst>
              </p:cNvPr>
              <p:cNvSpPr>
                <a:spLocks noChangeShapeType="1"/>
              </p:cNvSpPr>
              <p:nvPr userDrawn="1"/>
            </p:nvSpPr>
            <p:spPr bwMode="auto">
              <a:xfrm>
                <a:off x="4769937"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52" name="Line 64">
                <a:extLst>
                  <a:ext uri="{FF2B5EF4-FFF2-40B4-BE49-F238E27FC236}">
                    <a16:creationId xmlns:a16="http://schemas.microsoft.com/office/drawing/2014/main" id="{C6161ABB-F20A-4558-AC16-FD59266AAD62}"/>
                  </a:ext>
                </a:extLst>
              </p:cNvPr>
              <p:cNvSpPr>
                <a:spLocks noChangeShapeType="1"/>
              </p:cNvSpPr>
              <p:nvPr userDrawn="1"/>
            </p:nvSpPr>
            <p:spPr bwMode="auto">
              <a:xfrm>
                <a:off x="4913928"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53" name="Line 65">
                <a:extLst>
                  <a:ext uri="{FF2B5EF4-FFF2-40B4-BE49-F238E27FC236}">
                    <a16:creationId xmlns:a16="http://schemas.microsoft.com/office/drawing/2014/main" id="{1D67868D-749B-4465-A63F-1486C3407ABE}"/>
                  </a:ext>
                </a:extLst>
              </p:cNvPr>
              <p:cNvSpPr>
                <a:spLocks noChangeShapeType="1"/>
              </p:cNvSpPr>
              <p:nvPr userDrawn="1"/>
            </p:nvSpPr>
            <p:spPr bwMode="auto">
              <a:xfrm>
                <a:off x="5057919"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54" name="Line 66">
                <a:extLst>
                  <a:ext uri="{FF2B5EF4-FFF2-40B4-BE49-F238E27FC236}">
                    <a16:creationId xmlns:a16="http://schemas.microsoft.com/office/drawing/2014/main" id="{CC921885-C1C6-4954-A6EB-9093652CB594}"/>
                  </a:ext>
                </a:extLst>
              </p:cNvPr>
              <p:cNvSpPr>
                <a:spLocks noChangeShapeType="1"/>
              </p:cNvSpPr>
              <p:nvPr userDrawn="1"/>
            </p:nvSpPr>
            <p:spPr bwMode="auto">
              <a:xfrm>
                <a:off x="5201910"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55" name="Line 67">
                <a:extLst>
                  <a:ext uri="{FF2B5EF4-FFF2-40B4-BE49-F238E27FC236}">
                    <a16:creationId xmlns:a16="http://schemas.microsoft.com/office/drawing/2014/main" id="{B9113E4A-043F-4E15-A44F-4973B012D182}"/>
                  </a:ext>
                </a:extLst>
              </p:cNvPr>
              <p:cNvSpPr>
                <a:spLocks noChangeShapeType="1"/>
              </p:cNvSpPr>
              <p:nvPr userDrawn="1"/>
            </p:nvSpPr>
            <p:spPr bwMode="auto">
              <a:xfrm>
                <a:off x="5345901"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56" name="Line 68">
                <a:extLst>
                  <a:ext uri="{FF2B5EF4-FFF2-40B4-BE49-F238E27FC236}">
                    <a16:creationId xmlns:a16="http://schemas.microsoft.com/office/drawing/2014/main" id="{670ECD5C-B237-4D06-9F4D-B5C534264A27}"/>
                  </a:ext>
                </a:extLst>
              </p:cNvPr>
              <p:cNvSpPr>
                <a:spLocks noChangeShapeType="1"/>
              </p:cNvSpPr>
              <p:nvPr userDrawn="1"/>
            </p:nvSpPr>
            <p:spPr bwMode="auto">
              <a:xfrm>
                <a:off x="5489892"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57" name="Line 69">
                <a:extLst>
                  <a:ext uri="{FF2B5EF4-FFF2-40B4-BE49-F238E27FC236}">
                    <a16:creationId xmlns:a16="http://schemas.microsoft.com/office/drawing/2014/main" id="{BF147DC1-6C10-46F3-BB8F-2C371E6BFF6F}"/>
                  </a:ext>
                </a:extLst>
              </p:cNvPr>
              <p:cNvSpPr>
                <a:spLocks noChangeShapeType="1"/>
              </p:cNvSpPr>
              <p:nvPr userDrawn="1"/>
            </p:nvSpPr>
            <p:spPr bwMode="auto">
              <a:xfrm>
                <a:off x="5633883"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58" name="Line 70">
                <a:extLst>
                  <a:ext uri="{FF2B5EF4-FFF2-40B4-BE49-F238E27FC236}">
                    <a16:creationId xmlns:a16="http://schemas.microsoft.com/office/drawing/2014/main" id="{212631D2-7C04-430E-A5ED-9280AFF97E03}"/>
                  </a:ext>
                </a:extLst>
              </p:cNvPr>
              <p:cNvSpPr>
                <a:spLocks noChangeShapeType="1"/>
              </p:cNvSpPr>
              <p:nvPr userDrawn="1"/>
            </p:nvSpPr>
            <p:spPr bwMode="auto">
              <a:xfrm>
                <a:off x="5921865"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59" name="Line 71">
                <a:extLst>
                  <a:ext uri="{FF2B5EF4-FFF2-40B4-BE49-F238E27FC236}">
                    <a16:creationId xmlns:a16="http://schemas.microsoft.com/office/drawing/2014/main" id="{2E02C889-7DF1-4828-AD77-929A96910AB8}"/>
                  </a:ext>
                </a:extLst>
              </p:cNvPr>
              <p:cNvSpPr>
                <a:spLocks noChangeShapeType="1"/>
              </p:cNvSpPr>
              <p:nvPr userDrawn="1"/>
            </p:nvSpPr>
            <p:spPr bwMode="auto">
              <a:xfrm>
                <a:off x="6065856"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60" name="Line 72">
                <a:extLst>
                  <a:ext uri="{FF2B5EF4-FFF2-40B4-BE49-F238E27FC236}">
                    <a16:creationId xmlns:a16="http://schemas.microsoft.com/office/drawing/2014/main" id="{236C7EF8-F84F-4F88-8EC3-CD722D02B9BB}"/>
                  </a:ext>
                </a:extLst>
              </p:cNvPr>
              <p:cNvSpPr>
                <a:spLocks noChangeShapeType="1"/>
              </p:cNvSpPr>
              <p:nvPr userDrawn="1"/>
            </p:nvSpPr>
            <p:spPr bwMode="auto">
              <a:xfrm>
                <a:off x="6209847"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61" name="Line 73">
                <a:extLst>
                  <a:ext uri="{FF2B5EF4-FFF2-40B4-BE49-F238E27FC236}">
                    <a16:creationId xmlns:a16="http://schemas.microsoft.com/office/drawing/2014/main" id="{BB0E4E88-6DF8-48A2-9344-A94F9D2A684D}"/>
                  </a:ext>
                </a:extLst>
              </p:cNvPr>
              <p:cNvSpPr>
                <a:spLocks noChangeShapeType="1"/>
              </p:cNvSpPr>
              <p:nvPr userDrawn="1"/>
            </p:nvSpPr>
            <p:spPr bwMode="auto">
              <a:xfrm>
                <a:off x="6353838"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62" name="Line 74">
                <a:extLst>
                  <a:ext uri="{FF2B5EF4-FFF2-40B4-BE49-F238E27FC236}">
                    <a16:creationId xmlns:a16="http://schemas.microsoft.com/office/drawing/2014/main" id="{4CAA7118-2F15-40FB-BB8F-1B3015E91916}"/>
                  </a:ext>
                </a:extLst>
              </p:cNvPr>
              <p:cNvSpPr>
                <a:spLocks noChangeShapeType="1"/>
              </p:cNvSpPr>
              <p:nvPr userDrawn="1"/>
            </p:nvSpPr>
            <p:spPr bwMode="auto">
              <a:xfrm>
                <a:off x="6497829"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63" name="Line 75">
                <a:extLst>
                  <a:ext uri="{FF2B5EF4-FFF2-40B4-BE49-F238E27FC236}">
                    <a16:creationId xmlns:a16="http://schemas.microsoft.com/office/drawing/2014/main" id="{3089F4BD-28DF-42EA-8AA5-24F8C5447DAD}"/>
                  </a:ext>
                </a:extLst>
              </p:cNvPr>
              <p:cNvSpPr>
                <a:spLocks noChangeShapeType="1"/>
              </p:cNvSpPr>
              <p:nvPr userDrawn="1"/>
            </p:nvSpPr>
            <p:spPr bwMode="auto">
              <a:xfrm>
                <a:off x="6641820"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64" name="Line 76">
                <a:extLst>
                  <a:ext uri="{FF2B5EF4-FFF2-40B4-BE49-F238E27FC236}">
                    <a16:creationId xmlns:a16="http://schemas.microsoft.com/office/drawing/2014/main" id="{6C9E9BE6-A0B1-4A25-BF97-9A19916F4245}"/>
                  </a:ext>
                </a:extLst>
              </p:cNvPr>
              <p:cNvSpPr>
                <a:spLocks noChangeShapeType="1"/>
              </p:cNvSpPr>
              <p:nvPr userDrawn="1"/>
            </p:nvSpPr>
            <p:spPr bwMode="auto">
              <a:xfrm>
                <a:off x="6785811"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65" name="Line 77">
                <a:extLst>
                  <a:ext uri="{FF2B5EF4-FFF2-40B4-BE49-F238E27FC236}">
                    <a16:creationId xmlns:a16="http://schemas.microsoft.com/office/drawing/2014/main" id="{120331D6-4468-4E55-877F-9CE7A024160F}"/>
                  </a:ext>
                </a:extLst>
              </p:cNvPr>
              <p:cNvSpPr>
                <a:spLocks noChangeShapeType="1"/>
              </p:cNvSpPr>
              <p:nvPr userDrawn="1"/>
            </p:nvSpPr>
            <p:spPr bwMode="auto">
              <a:xfrm>
                <a:off x="6929802"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66" name="Line 78">
                <a:extLst>
                  <a:ext uri="{FF2B5EF4-FFF2-40B4-BE49-F238E27FC236}">
                    <a16:creationId xmlns:a16="http://schemas.microsoft.com/office/drawing/2014/main" id="{DEAE689D-A545-4780-BB1A-87741E6E8B03}"/>
                  </a:ext>
                </a:extLst>
              </p:cNvPr>
              <p:cNvSpPr>
                <a:spLocks noChangeShapeType="1"/>
              </p:cNvSpPr>
              <p:nvPr userDrawn="1"/>
            </p:nvSpPr>
            <p:spPr bwMode="auto">
              <a:xfrm>
                <a:off x="7073793"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67" name="Line 79">
                <a:extLst>
                  <a:ext uri="{FF2B5EF4-FFF2-40B4-BE49-F238E27FC236}">
                    <a16:creationId xmlns:a16="http://schemas.microsoft.com/office/drawing/2014/main" id="{BA26C8F6-9128-456F-88FF-D0E582DCB511}"/>
                  </a:ext>
                </a:extLst>
              </p:cNvPr>
              <p:cNvSpPr>
                <a:spLocks noChangeShapeType="1"/>
              </p:cNvSpPr>
              <p:nvPr userDrawn="1"/>
            </p:nvSpPr>
            <p:spPr bwMode="auto">
              <a:xfrm>
                <a:off x="7217784"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68" name="Line 80">
                <a:extLst>
                  <a:ext uri="{FF2B5EF4-FFF2-40B4-BE49-F238E27FC236}">
                    <a16:creationId xmlns:a16="http://schemas.microsoft.com/office/drawing/2014/main" id="{9ADBAC7F-382F-4539-B182-D9F376A762DA}"/>
                  </a:ext>
                </a:extLst>
              </p:cNvPr>
              <p:cNvSpPr>
                <a:spLocks noChangeShapeType="1"/>
              </p:cNvSpPr>
              <p:nvPr userDrawn="1"/>
            </p:nvSpPr>
            <p:spPr bwMode="auto">
              <a:xfrm>
                <a:off x="7361775"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69" name="Line 81">
                <a:extLst>
                  <a:ext uri="{FF2B5EF4-FFF2-40B4-BE49-F238E27FC236}">
                    <a16:creationId xmlns:a16="http://schemas.microsoft.com/office/drawing/2014/main" id="{F74CF1E0-42B4-49F3-A040-881B61957DBE}"/>
                  </a:ext>
                </a:extLst>
              </p:cNvPr>
              <p:cNvSpPr>
                <a:spLocks noChangeShapeType="1"/>
              </p:cNvSpPr>
              <p:nvPr userDrawn="1"/>
            </p:nvSpPr>
            <p:spPr bwMode="auto">
              <a:xfrm>
                <a:off x="7505766"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70" name="Line 82">
                <a:extLst>
                  <a:ext uri="{FF2B5EF4-FFF2-40B4-BE49-F238E27FC236}">
                    <a16:creationId xmlns:a16="http://schemas.microsoft.com/office/drawing/2014/main" id="{F92CF38E-E014-40A7-BA32-ADD8A8DDC366}"/>
                  </a:ext>
                </a:extLst>
              </p:cNvPr>
              <p:cNvSpPr>
                <a:spLocks noChangeShapeType="1"/>
              </p:cNvSpPr>
              <p:nvPr userDrawn="1"/>
            </p:nvSpPr>
            <p:spPr bwMode="auto">
              <a:xfrm>
                <a:off x="7649757"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71" name="Line 83">
                <a:extLst>
                  <a:ext uri="{FF2B5EF4-FFF2-40B4-BE49-F238E27FC236}">
                    <a16:creationId xmlns:a16="http://schemas.microsoft.com/office/drawing/2014/main" id="{C0F97338-72E4-4CA8-B0EC-CCB79146B2B3}"/>
                  </a:ext>
                </a:extLst>
              </p:cNvPr>
              <p:cNvSpPr>
                <a:spLocks noChangeShapeType="1"/>
              </p:cNvSpPr>
              <p:nvPr userDrawn="1"/>
            </p:nvSpPr>
            <p:spPr bwMode="auto">
              <a:xfrm>
                <a:off x="7793748"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72" name="Line 84">
                <a:extLst>
                  <a:ext uri="{FF2B5EF4-FFF2-40B4-BE49-F238E27FC236}">
                    <a16:creationId xmlns:a16="http://schemas.microsoft.com/office/drawing/2014/main" id="{72EA7E3A-A860-4BBA-B95A-5BA0143FCD2E}"/>
                  </a:ext>
                </a:extLst>
              </p:cNvPr>
              <p:cNvSpPr>
                <a:spLocks noChangeShapeType="1"/>
              </p:cNvSpPr>
              <p:nvPr userDrawn="1"/>
            </p:nvSpPr>
            <p:spPr bwMode="auto">
              <a:xfrm>
                <a:off x="7937739"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73" name="Line 85">
                <a:extLst>
                  <a:ext uri="{FF2B5EF4-FFF2-40B4-BE49-F238E27FC236}">
                    <a16:creationId xmlns:a16="http://schemas.microsoft.com/office/drawing/2014/main" id="{2B3B6E98-97A9-44D8-8171-F9663AF9990C}"/>
                  </a:ext>
                </a:extLst>
              </p:cNvPr>
              <p:cNvSpPr>
                <a:spLocks noChangeShapeType="1"/>
              </p:cNvSpPr>
              <p:nvPr userDrawn="1"/>
            </p:nvSpPr>
            <p:spPr bwMode="auto">
              <a:xfrm>
                <a:off x="8081730"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74" name="Line 86">
                <a:extLst>
                  <a:ext uri="{FF2B5EF4-FFF2-40B4-BE49-F238E27FC236}">
                    <a16:creationId xmlns:a16="http://schemas.microsoft.com/office/drawing/2014/main" id="{EE687D04-A2F1-4AE4-AF02-FFF7AB4B5855}"/>
                  </a:ext>
                </a:extLst>
              </p:cNvPr>
              <p:cNvSpPr>
                <a:spLocks noChangeShapeType="1"/>
              </p:cNvSpPr>
              <p:nvPr userDrawn="1"/>
            </p:nvSpPr>
            <p:spPr bwMode="auto">
              <a:xfrm>
                <a:off x="8225721"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75" name="Line 87">
                <a:extLst>
                  <a:ext uri="{FF2B5EF4-FFF2-40B4-BE49-F238E27FC236}">
                    <a16:creationId xmlns:a16="http://schemas.microsoft.com/office/drawing/2014/main" id="{4F4989A1-2481-47F4-A745-A291F8584F4A}"/>
                  </a:ext>
                </a:extLst>
              </p:cNvPr>
              <p:cNvSpPr>
                <a:spLocks noChangeShapeType="1"/>
              </p:cNvSpPr>
              <p:nvPr userDrawn="1"/>
            </p:nvSpPr>
            <p:spPr bwMode="auto">
              <a:xfrm>
                <a:off x="8369712"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76" name="Line 88">
                <a:extLst>
                  <a:ext uri="{FF2B5EF4-FFF2-40B4-BE49-F238E27FC236}">
                    <a16:creationId xmlns:a16="http://schemas.microsoft.com/office/drawing/2014/main" id="{7BD7EFF4-15CB-4DE7-A05C-233334F91C84}"/>
                  </a:ext>
                </a:extLst>
              </p:cNvPr>
              <p:cNvSpPr>
                <a:spLocks noChangeShapeType="1"/>
              </p:cNvSpPr>
              <p:nvPr userDrawn="1"/>
            </p:nvSpPr>
            <p:spPr bwMode="auto">
              <a:xfrm>
                <a:off x="8513703"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77" name="Line 89">
                <a:extLst>
                  <a:ext uri="{FF2B5EF4-FFF2-40B4-BE49-F238E27FC236}">
                    <a16:creationId xmlns:a16="http://schemas.microsoft.com/office/drawing/2014/main" id="{DD356E9D-87FC-44E6-8808-42927D21306A}"/>
                  </a:ext>
                </a:extLst>
              </p:cNvPr>
              <p:cNvSpPr>
                <a:spLocks noChangeShapeType="1"/>
              </p:cNvSpPr>
              <p:nvPr userDrawn="1"/>
            </p:nvSpPr>
            <p:spPr bwMode="auto">
              <a:xfrm>
                <a:off x="8657694"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78" name="Line 90">
                <a:extLst>
                  <a:ext uri="{FF2B5EF4-FFF2-40B4-BE49-F238E27FC236}">
                    <a16:creationId xmlns:a16="http://schemas.microsoft.com/office/drawing/2014/main" id="{63D2EE87-F461-4CDA-96EB-DD071B8A909C}"/>
                  </a:ext>
                </a:extLst>
              </p:cNvPr>
              <p:cNvSpPr>
                <a:spLocks noChangeShapeType="1"/>
              </p:cNvSpPr>
              <p:nvPr userDrawn="1"/>
            </p:nvSpPr>
            <p:spPr bwMode="auto">
              <a:xfrm>
                <a:off x="8801685"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79" name="Line 91">
                <a:extLst>
                  <a:ext uri="{FF2B5EF4-FFF2-40B4-BE49-F238E27FC236}">
                    <a16:creationId xmlns:a16="http://schemas.microsoft.com/office/drawing/2014/main" id="{C0B801D1-07AA-4950-BE03-47950B176699}"/>
                  </a:ext>
                </a:extLst>
              </p:cNvPr>
              <p:cNvSpPr>
                <a:spLocks noChangeShapeType="1"/>
              </p:cNvSpPr>
              <p:nvPr userDrawn="1"/>
            </p:nvSpPr>
            <p:spPr bwMode="auto">
              <a:xfrm>
                <a:off x="8945676"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80" name="Line 92">
                <a:extLst>
                  <a:ext uri="{FF2B5EF4-FFF2-40B4-BE49-F238E27FC236}">
                    <a16:creationId xmlns:a16="http://schemas.microsoft.com/office/drawing/2014/main" id="{7D2F46D5-683A-4FDE-B60C-D507A26FDFF9}"/>
                  </a:ext>
                </a:extLst>
              </p:cNvPr>
              <p:cNvSpPr>
                <a:spLocks noChangeShapeType="1"/>
              </p:cNvSpPr>
              <p:nvPr userDrawn="1"/>
            </p:nvSpPr>
            <p:spPr bwMode="auto">
              <a:xfrm>
                <a:off x="9089667"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81" name="Line 93">
                <a:extLst>
                  <a:ext uri="{FF2B5EF4-FFF2-40B4-BE49-F238E27FC236}">
                    <a16:creationId xmlns:a16="http://schemas.microsoft.com/office/drawing/2014/main" id="{3D9ED844-E83D-485A-80E2-3C204A748551}"/>
                  </a:ext>
                </a:extLst>
              </p:cNvPr>
              <p:cNvSpPr>
                <a:spLocks noChangeShapeType="1"/>
              </p:cNvSpPr>
              <p:nvPr userDrawn="1"/>
            </p:nvSpPr>
            <p:spPr bwMode="auto">
              <a:xfrm>
                <a:off x="9233658"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82" name="Line 94">
                <a:extLst>
                  <a:ext uri="{FF2B5EF4-FFF2-40B4-BE49-F238E27FC236}">
                    <a16:creationId xmlns:a16="http://schemas.microsoft.com/office/drawing/2014/main" id="{C5B0820D-7E29-4A19-8B74-C0C2F85C7AAA}"/>
                  </a:ext>
                </a:extLst>
              </p:cNvPr>
              <p:cNvSpPr>
                <a:spLocks noChangeShapeType="1"/>
              </p:cNvSpPr>
              <p:nvPr userDrawn="1"/>
            </p:nvSpPr>
            <p:spPr bwMode="auto">
              <a:xfrm>
                <a:off x="9377649"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83" name="Line 95">
                <a:extLst>
                  <a:ext uri="{FF2B5EF4-FFF2-40B4-BE49-F238E27FC236}">
                    <a16:creationId xmlns:a16="http://schemas.microsoft.com/office/drawing/2014/main" id="{D073B4B5-8B15-42BA-BF41-4CD3493D4F05}"/>
                  </a:ext>
                </a:extLst>
              </p:cNvPr>
              <p:cNvSpPr>
                <a:spLocks noChangeShapeType="1"/>
              </p:cNvSpPr>
              <p:nvPr userDrawn="1"/>
            </p:nvSpPr>
            <p:spPr bwMode="auto">
              <a:xfrm>
                <a:off x="9521640"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84" name="Line 96">
                <a:extLst>
                  <a:ext uri="{FF2B5EF4-FFF2-40B4-BE49-F238E27FC236}">
                    <a16:creationId xmlns:a16="http://schemas.microsoft.com/office/drawing/2014/main" id="{FB793A48-A1A3-4A4A-AF19-B3952853C555}"/>
                  </a:ext>
                </a:extLst>
              </p:cNvPr>
              <p:cNvSpPr>
                <a:spLocks noChangeShapeType="1"/>
              </p:cNvSpPr>
              <p:nvPr userDrawn="1"/>
            </p:nvSpPr>
            <p:spPr bwMode="auto">
              <a:xfrm>
                <a:off x="9665631"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85" name="Line 97">
                <a:extLst>
                  <a:ext uri="{FF2B5EF4-FFF2-40B4-BE49-F238E27FC236}">
                    <a16:creationId xmlns:a16="http://schemas.microsoft.com/office/drawing/2014/main" id="{B54C232B-D6E9-45C2-B74F-C039BCCBB515}"/>
                  </a:ext>
                </a:extLst>
              </p:cNvPr>
              <p:cNvSpPr>
                <a:spLocks noChangeShapeType="1"/>
              </p:cNvSpPr>
              <p:nvPr userDrawn="1"/>
            </p:nvSpPr>
            <p:spPr bwMode="auto">
              <a:xfrm>
                <a:off x="9809622"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86" name="Line 98">
                <a:extLst>
                  <a:ext uri="{FF2B5EF4-FFF2-40B4-BE49-F238E27FC236}">
                    <a16:creationId xmlns:a16="http://schemas.microsoft.com/office/drawing/2014/main" id="{02F1D6E3-A727-485C-97A7-0A4D07646D2B}"/>
                  </a:ext>
                </a:extLst>
              </p:cNvPr>
              <p:cNvSpPr>
                <a:spLocks noChangeShapeType="1"/>
              </p:cNvSpPr>
              <p:nvPr userDrawn="1"/>
            </p:nvSpPr>
            <p:spPr bwMode="auto">
              <a:xfrm>
                <a:off x="9953613"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87" name="Line 99">
                <a:extLst>
                  <a:ext uri="{FF2B5EF4-FFF2-40B4-BE49-F238E27FC236}">
                    <a16:creationId xmlns:a16="http://schemas.microsoft.com/office/drawing/2014/main" id="{F4031A21-B710-4CFF-A4ED-DD1CFB0184AE}"/>
                  </a:ext>
                </a:extLst>
              </p:cNvPr>
              <p:cNvSpPr>
                <a:spLocks noChangeShapeType="1"/>
              </p:cNvSpPr>
              <p:nvPr userDrawn="1"/>
            </p:nvSpPr>
            <p:spPr bwMode="auto">
              <a:xfrm>
                <a:off x="1458144"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88" name="Line 100">
                <a:extLst>
                  <a:ext uri="{FF2B5EF4-FFF2-40B4-BE49-F238E27FC236}">
                    <a16:creationId xmlns:a16="http://schemas.microsoft.com/office/drawing/2014/main" id="{EC31537F-428D-43A3-B154-40778561BFB2}"/>
                  </a:ext>
                </a:extLst>
              </p:cNvPr>
              <p:cNvSpPr>
                <a:spLocks noChangeShapeType="1"/>
              </p:cNvSpPr>
              <p:nvPr userDrawn="1"/>
            </p:nvSpPr>
            <p:spPr bwMode="auto">
              <a:xfrm>
                <a:off x="10097604"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89" name="Line 103">
                <a:extLst>
                  <a:ext uri="{FF2B5EF4-FFF2-40B4-BE49-F238E27FC236}">
                    <a16:creationId xmlns:a16="http://schemas.microsoft.com/office/drawing/2014/main" id="{03AF1922-8C19-4C2B-A75C-FBDF041215C5}"/>
                  </a:ext>
                </a:extLst>
              </p:cNvPr>
              <p:cNvSpPr>
                <a:spLocks noChangeShapeType="1"/>
              </p:cNvSpPr>
              <p:nvPr userDrawn="1"/>
            </p:nvSpPr>
            <p:spPr bwMode="auto">
              <a:xfrm>
                <a:off x="5777874" y="1266144"/>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91" name="Line 99">
                <a:extLst>
                  <a:ext uri="{FF2B5EF4-FFF2-40B4-BE49-F238E27FC236}">
                    <a16:creationId xmlns:a16="http://schemas.microsoft.com/office/drawing/2014/main" id="{9E65657D-4235-4748-9913-7F7175549388}"/>
                  </a:ext>
                </a:extLst>
              </p:cNvPr>
              <p:cNvSpPr>
                <a:spLocks noChangeShapeType="1"/>
              </p:cNvSpPr>
              <p:nvPr userDrawn="1"/>
            </p:nvSpPr>
            <p:spPr bwMode="auto">
              <a:xfrm>
                <a:off x="1314153"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92" name="Line 99">
                <a:extLst>
                  <a:ext uri="{FF2B5EF4-FFF2-40B4-BE49-F238E27FC236}">
                    <a16:creationId xmlns:a16="http://schemas.microsoft.com/office/drawing/2014/main" id="{A500CD90-3538-4FD9-9507-8C799046E7FE}"/>
                  </a:ext>
                </a:extLst>
              </p:cNvPr>
              <p:cNvSpPr>
                <a:spLocks noChangeShapeType="1"/>
              </p:cNvSpPr>
              <p:nvPr userDrawn="1"/>
            </p:nvSpPr>
            <p:spPr bwMode="auto">
              <a:xfrm>
                <a:off x="1170162"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93" name="Line 100">
                <a:extLst>
                  <a:ext uri="{FF2B5EF4-FFF2-40B4-BE49-F238E27FC236}">
                    <a16:creationId xmlns:a16="http://schemas.microsoft.com/office/drawing/2014/main" id="{E89541B3-962E-45B5-A122-E883EBD2F347}"/>
                  </a:ext>
                </a:extLst>
              </p:cNvPr>
              <p:cNvSpPr>
                <a:spLocks noChangeShapeType="1"/>
              </p:cNvSpPr>
              <p:nvPr userDrawn="1"/>
            </p:nvSpPr>
            <p:spPr bwMode="auto">
              <a:xfrm>
                <a:off x="10241606"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508" name="Line 99">
                <a:extLst>
                  <a:ext uri="{FF2B5EF4-FFF2-40B4-BE49-F238E27FC236}">
                    <a16:creationId xmlns:a16="http://schemas.microsoft.com/office/drawing/2014/main" id="{A500CD90-3538-4FD9-9507-8C799046E7FE}"/>
                  </a:ext>
                </a:extLst>
              </p:cNvPr>
              <p:cNvSpPr>
                <a:spLocks noChangeShapeType="1"/>
              </p:cNvSpPr>
              <p:nvPr userDrawn="1"/>
            </p:nvSpPr>
            <p:spPr bwMode="auto">
              <a:xfrm>
                <a:off x="594198"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552" name="Line 99">
                <a:extLst>
                  <a:ext uri="{FF2B5EF4-FFF2-40B4-BE49-F238E27FC236}">
                    <a16:creationId xmlns:a16="http://schemas.microsoft.com/office/drawing/2014/main" id="{A500CD90-3538-4FD9-9507-8C799046E7FE}"/>
                  </a:ext>
                </a:extLst>
              </p:cNvPr>
              <p:cNvSpPr>
                <a:spLocks noChangeShapeType="1"/>
              </p:cNvSpPr>
              <p:nvPr userDrawn="1"/>
            </p:nvSpPr>
            <p:spPr bwMode="auto">
              <a:xfrm>
                <a:off x="450207"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557" name="Line 99">
                <a:extLst>
                  <a:ext uri="{FF2B5EF4-FFF2-40B4-BE49-F238E27FC236}">
                    <a16:creationId xmlns:a16="http://schemas.microsoft.com/office/drawing/2014/main" id="{9E65657D-4235-4748-9913-7F7175549388}"/>
                  </a:ext>
                </a:extLst>
              </p:cNvPr>
              <p:cNvSpPr>
                <a:spLocks noChangeShapeType="1"/>
              </p:cNvSpPr>
              <p:nvPr userDrawn="1"/>
            </p:nvSpPr>
            <p:spPr bwMode="auto">
              <a:xfrm>
                <a:off x="882180"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558" name="Line 99">
                <a:extLst>
                  <a:ext uri="{FF2B5EF4-FFF2-40B4-BE49-F238E27FC236}">
                    <a16:creationId xmlns:a16="http://schemas.microsoft.com/office/drawing/2014/main" id="{A500CD90-3538-4FD9-9507-8C799046E7FE}"/>
                  </a:ext>
                </a:extLst>
              </p:cNvPr>
              <p:cNvSpPr>
                <a:spLocks noChangeShapeType="1"/>
              </p:cNvSpPr>
              <p:nvPr userDrawn="1"/>
            </p:nvSpPr>
            <p:spPr bwMode="auto">
              <a:xfrm>
                <a:off x="738189"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559" name="Line 99">
                <a:extLst>
                  <a:ext uri="{FF2B5EF4-FFF2-40B4-BE49-F238E27FC236}">
                    <a16:creationId xmlns:a16="http://schemas.microsoft.com/office/drawing/2014/main" id="{A500CD90-3538-4FD9-9507-8C799046E7FE}"/>
                  </a:ext>
                </a:extLst>
              </p:cNvPr>
              <p:cNvSpPr>
                <a:spLocks noChangeShapeType="1"/>
              </p:cNvSpPr>
              <p:nvPr userDrawn="1"/>
            </p:nvSpPr>
            <p:spPr bwMode="auto">
              <a:xfrm>
                <a:off x="1026171"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63" name="Line 100">
                <a:extLst>
                  <a:ext uri="{FF2B5EF4-FFF2-40B4-BE49-F238E27FC236}">
                    <a16:creationId xmlns:a16="http://schemas.microsoft.com/office/drawing/2014/main" id="{14F91DEB-3F57-4125-96FB-37D695A4F11C}"/>
                  </a:ext>
                </a:extLst>
              </p:cNvPr>
              <p:cNvSpPr>
                <a:spLocks noChangeShapeType="1"/>
              </p:cNvSpPr>
              <p:nvPr userDrawn="1"/>
            </p:nvSpPr>
            <p:spPr bwMode="auto">
              <a:xfrm>
                <a:off x="10386044"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64" name="Line 100">
                <a:extLst>
                  <a:ext uri="{FF2B5EF4-FFF2-40B4-BE49-F238E27FC236}">
                    <a16:creationId xmlns:a16="http://schemas.microsoft.com/office/drawing/2014/main" id="{BF522149-567E-46D1-88EE-4FCFE8D6B323}"/>
                  </a:ext>
                </a:extLst>
              </p:cNvPr>
              <p:cNvSpPr>
                <a:spLocks noChangeShapeType="1"/>
              </p:cNvSpPr>
              <p:nvPr userDrawn="1"/>
            </p:nvSpPr>
            <p:spPr bwMode="auto">
              <a:xfrm>
                <a:off x="10530482" y="1266143"/>
                <a:ext cx="0" cy="5903999"/>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grpSp>
        <p:grpSp>
          <p:nvGrpSpPr>
            <p:cNvPr id="2" name="グループ化 1">
              <a:extLst>
                <a:ext uri="{FF2B5EF4-FFF2-40B4-BE49-F238E27FC236}">
                  <a16:creationId xmlns:a16="http://schemas.microsoft.com/office/drawing/2014/main" id="{9A58206C-521C-4AC6-B753-B37DE5166089}"/>
                </a:ext>
              </a:extLst>
            </p:cNvPr>
            <p:cNvGrpSpPr/>
            <p:nvPr userDrawn="1"/>
          </p:nvGrpSpPr>
          <p:grpSpPr>
            <a:xfrm>
              <a:off x="450482" y="1266143"/>
              <a:ext cx="10080000" cy="6047999"/>
              <a:chOff x="450482" y="1266143"/>
              <a:chExt cx="10080000" cy="6047999"/>
            </a:xfrm>
          </p:grpSpPr>
          <p:sp>
            <p:nvSpPr>
              <p:cNvPr id="549" name="Line 4">
                <a:extLst>
                  <a:ext uri="{FF2B5EF4-FFF2-40B4-BE49-F238E27FC236}">
                    <a16:creationId xmlns:a16="http://schemas.microsoft.com/office/drawing/2014/main" id="{402903CB-B507-4066-9134-C1D5CFC21091}"/>
                  </a:ext>
                </a:extLst>
              </p:cNvPr>
              <p:cNvSpPr>
                <a:spLocks noChangeShapeType="1"/>
              </p:cNvSpPr>
              <p:nvPr userDrawn="1"/>
            </p:nvSpPr>
            <p:spPr bwMode="auto">
              <a:xfrm>
                <a:off x="450482" y="7026111"/>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550" name="Line 4">
                <a:extLst>
                  <a:ext uri="{FF2B5EF4-FFF2-40B4-BE49-F238E27FC236}">
                    <a16:creationId xmlns:a16="http://schemas.microsoft.com/office/drawing/2014/main" id="{1D7F0395-EBA2-44A0-824B-34FA283DDE7B}"/>
                  </a:ext>
                </a:extLst>
              </p:cNvPr>
              <p:cNvSpPr>
                <a:spLocks noChangeShapeType="1"/>
              </p:cNvSpPr>
              <p:nvPr userDrawn="1"/>
            </p:nvSpPr>
            <p:spPr bwMode="auto">
              <a:xfrm>
                <a:off x="450482" y="7170111"/>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95" name="Line 4">
                <a:extLst>
                  <a:ext uri="{FF2B5EF4-FFF2-40B4-BE49-F238E27FC236}">
                    <a16:creationId xmlns:a16="http://schemas.microsoft.com/office/drawing/2014/main" id="{ED3E67C9-27BC-4272-B00C-CA29AD6FEF9E}"/>
                  </a:ext>
                </a:extLst>
              </p:cNvPr>
              <p:cNvSpPr>
                <a:spLocks noChangeShapeType="1"/>
              </p:cNvSpPr>
              <p:nvPr userDrawn="1"/>
            </p:nvSpPr>
            <p:spPr bwMode="auto">
              <a:xfrm>
                <a:off x="450482" y="6595382"/>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96" name="Line 5">
                <a:extLst>
                  <a:ext uri="{FF2B5EF4-FFF2-40B4-BE49-F238E27FC236}">
                    <a16:creationId xmlns:a16="http://schemas.microsoft.com/office/drawing/2014/main" id="{6745349F-81B3-4223-A6AE-EFB20C4D4610}"/>
                  </a:ext>
                </a:extLst>
              </p:cNvPr>
              <p:cNvSpPr>
                <a:spLocks noChangeShapeType="1"/>
              </p:cNvSpPr>
              <p:nvPr userDrawn="1"/>
            </p:nvSpPr>
            <p:spPr bwMode="auto">
              <a:xfrm>
                <a:off x="450482" y="6450920"/>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97" name="Line 6">
                <a:extLst>
                  <a:ext uri="{FF2B5EF4-FFF2-40B4-BE49-F238E27FC236}">
                    <a16:creationId xmlns:a16="http://schemas.microsoft.com/office/drawing/2014/main" id="{01A4BD4C-0996-4DFE-87FD-2E6A3228566A}"/>
                  </a:ext>
                </a:extLst>
              </p:cNvPr>
              <p:cNvSpPr>
                <a:spLocks noChangeShapeType="1"/>
              </p:cNvSpPr>
              <p:nvPr userDrawn="1"/>
            </p:nvSpPr>
            <p:spPr bwMode="auto">
              <a:xfrm>
                <a:off x="450482" y="6306457"/>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98" name="Line 7">
                <a:extLst>
                  <a:ext uri="{FF2B5EF4-FFF2-40B4-BE49-F238E27FC236}">
                    <a16:creationId xmlns:a16="http://schemas.microsoft.com/office/drawing/2014/main" id="{17D6288E-5768-48AA-A479-590937F03C82}"/>
                  </a:ext>
                </a:extLst>
              </p:cNvPr>
              <p:cNvSpPr>
                <a:spLocks noChangeShapeType="1"/>
              </p:cNvSpPr>
              <p:nvPr userDrawn="1"/>
            </p:nvSpPr>
            <p:spPr bwMode="auto">
              <a:xfrm>
                <a:off x="450482" y="6161995"/>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299" name="Line 8">
                <a:extLst>
                  <a:ext uri="{FF2B5EF4-FFF2-40B4-BE49-F238E27FC236}">
                    <a16:creationId xmlns:a16="http://schemas.microsoft.com/office/drawing/2014/main" id="{970293D2-7B56-4A6B-8017-88B47F507A02}"/>
                  </a:ext>
                </a:extLst>
              </p:cNvPr>
              <p:cNvSpPr>
                <a:spLocks noChangeShapeType="1"/>
              </p:cNvSpPr>
              <p:nvPr userDrawn="1"/>
            </p:nvSpPr>
            <p:spPr bwMode="auto">
              <a:xfrm>
                <a:off x="450482" y="6019120"/>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00" name="Line 9">
                <a:extLst>
                  <a:ext uri="{FF2B5EF4-FFF2-40B4-BE49-F238E27FC236}">
                    <a16:creationId xmlns:a16="http://schemas.microsoft.com/office/drawing/2014/main" id="{3AA1EA8A-C1C1-4493-8473-EE34B6B9FB11}"/>
                  </a:ext>
                </a:extLst>
              </p:cNvPr>
              <p:cNvSpPr>
                <a:spLocks noChangeShapeType="1"/>
              </p:cNvSpPr>
              <p:nvPr userDrawn="1"/>
            </p:nvSpPr>
            <p:spPr bwMode="auto">
              <a:xfrm>
                <a:off x="450482" y="5874657"/>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01" name="Line 10">
                <a:extLst>
                  <a:ext uri="{FF2B5EF4-FFF2-40B4-BE49-F238E27FC236}">
                    <a16:creationId xmlns:a16="http://schemas.microsoft.com/office/drawing/2014/main" id="{AB0502EE-3088-4764-B89F-089E0AB0935C}"/>
                  </a:ext>
                </a:extLst>
              </p:cNvPr>
              <p:cNvSpPr>
                <a:spLocks noChangeShapeType="1"/>
              </p:cNvSpPr>
              <p:nvPr userDrawn="1"/>
            </p:nvSpPr>
            <p:spPr bwMode="auto">
              <a:xfrm>
                <a:off x="450482" y="5730195"/>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02" name="Line 11">
                <a:extLst>
                  <a:ext uri="{FF2B5EF4-FFF2-40B4-BE49-F238E27FC236}">
                    <a16:creationId xmlns:a16="http://schemas.microsoft.com/office/drawing/2014/main" id="{DB75B4C0-2A98-4F8F-8FE3-AE72A07BA0CF}"/>
                  </a:ext>
                </a:extLst>
              </p:cNvPr>
              <p:cNvSpPr>
                <a:spLocks noChangeShapeType="1"/>
              </p:cNvSpPr>
              <p:nvPr userDrawn="1"/>
            </p:nvSpPr>
            <p:spPr bwMode="auto">
              <a:xfrm>
                <a:off x="450482" y="5587320"/>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03" name="Line 12">
                <a:extLst>
                  <a:ext uri="{FF2B5EF4-FFF2-40B4-BE49-F238E27FC236}">
                    <a16:creationId xmlns:a16="http://schemas.microsoft.com/office/drawing/2014/main" id="{FD0BDE55-1681-4ADE-833B-2DDACA57573B}"/>
                  </a:ext>
                </a:extLst>
              </p:cNvPr>
              <p:cNvSpPr>
                <a:spLocks noChangeShapeType="1"/>
              </p:cNvSpPr>
              <p:nvPr userDrawn="1"/>
            </p:nvSpPr>
            <p:spPr bwMode="auto">
              <a:xfrm>
                <a:off x="450482" y="5442857"/>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04" name="Line 13">
                <a:extLst>
                  <a:ext uri="{FF2B5EF4-FFF2-40B4-BE49-F238E27FC236}">
                    <a16:creationId xmlns:a16="http://schemas.microsoft.com/office/drawing/2014/main" id="{CBDC9C49-34BE-4869-91C9-710B3DC780C5}"/>
                  </a:ext>
                </a:extLst>
              </p:cNvPr>
              <p:cNvSpPr>
                <a:spLocks noChangeShapeType="1"/>
              </p:cNvSpPr>
              <p:nvPr userDrawn="1"/>
            </p:nvSpPr>
            <p:spPr bwMode="auto">
              <a:xfrm>
                <a:off x="450482" y="5298395"/>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05" name="Line 14">
                <a:extLst>
                  <a:ext uri="{FF2B5EF4-FFF2-40B4-BE49-F238E27FC236}">
                    <a16:creationId xmlns:a16="http://schemas.microsoft.com/office/drawing/2014/main" id="{E13EA2CB-3144-4836-AE76-8DE8E10DF27C}"/>
                  </a:ext>
                </a:extLst>
              </p:cNvPr>
              <p:cNvSpPr>
                <a:spLocks noChangeShapeType="1"/>
              </p:cNvSpPr>
              <p:nvPr userDrawn="1"/>
            </p:nvSpPr>
            <p:spPr bwMode="auto">
              <a:xfrm>
                <a:off x="450482" y="5153932"/>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06" name="Line 15">
                <a:extLst>
                  <a:ext uri="{FF2B5EF4-FFF2-40B4-BE49-F238E27FC236}">
                    <a16:creationId xmlns:a16="http://schemas.microsoft.com/office/drawing/2014/main" id="{1194D918-3269-4A4B-9FAA-443F31789117}"/>
                  </a:ext>
                </a:extLst>
              </p:cNvPr>
              <p:cNvSpPr>
                <a:spLocks noChangeShapeType="1"/>
              </p:cNvSpPr>
              <p:nvPr userDrawn="1"/>
            </p:nvSpPr>
            <p:spPr bwMode="auto">
              <a:xfrm>
                <a:off x="450482" y="5011057"/>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07" name="Line 16">
                <a:extLst>
                  <a:ext uri="{FF2B5EF4-FFF2-40B4-BE49-F238E27FC236}">
                    <a16:creationId xmlns:a16="http://schemas.microsoft.com/office/drawing/2014/main" id="{E38AEF2F-D3A2-47E3-AC05-ADF42C95E8ED}"/>
                  </a:ext>
                </a:extLst>
              </p:cNvPr>
              <p:cNvSpPr>
                <a:spLocks noChangeShapeType="1"/>
              </p:cNvSpPr>
              <p:nvPr userDrawn="1"/>
            </p:nvSpPr>
            <p:spPr bwMode="auto">
              <a:xfrm>
                <a:off x="450482" y="4866595"/>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08" name="Line 17">
                <a:extLst>
                  <a:ext uri="{FF2B5EF4-FFF2-40B4-BE49-F238E27FC236}">
                    <a16:creationId xmlns:a16="http://schemas.microsoft.com/office/drawing/2014/main" id="{FC0F6E07-A752-469E-9B82-6C57FA3BB4C4}"/>
                  </a:ext>
                </a:extLst>
              </p:cNvPr>
              <p:cNvSpPr>
                <a:spLocks noChangeShapeType="1"/>
              </p:cNvSpPr>
              <p:nvPr userDrawn="1"/>
            </p:nvSpPr>
            <p:spPr bwMode="auto">
              <a:xfrm>
                <a:off x="450482" y="4722132"/>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09" name="Line 18">
                <a:extLst>
                  <a:ext uri="{FF2B5EF4-FFF2-40B4-BE49-F238E27FC236}">
                    <a16:creationId xmlns:a16="http://schemas.microsoft.com/office/drawing/2014/main" id="{4E757295-36F2-4E7C-B511-0F1135BF25E4}"/>
                  </a:ext>
                </a:extLst>
              </p:cNvPr>
              <p:cNvSpPr>
                <a:spLocks noChangeShapeType="1"/>
              </p:cNvSpPr>
              <p:nvPr userDrawn="1"/>
            </p:nvSpPr>
            <p:spPr bwMode="auto">
              <a:xfrm>
                <a:off x="450482" y="4577670"/>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10" name="Line 19">
                <a:extLst>
                  <a:ext uri="{FF2B5EF4-FFF2-40B4-BE49-F238E27FC236}">
                    <a16:creationId xmlns:a16="http://schemas.microsoft.com/office/drawing/2014/main" id="{577EC59E-4974-411E-AC78-5BFB5159494D}"/>
                  </a:ext>
                </a:extLst>
              </p:cNvPr>
              <p:cNvSpPr>
                <a:spLocks noChangeShapeType="1"/>
              </p:cNvSpPr>
              <p:nvPr userDrawn="1"/>
            </p:nvSpPr>
            <p:spPr bwMode="auto">
              <a:xfrm>
                <a:off x="450482" y="4434795"/>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11" name="Line 20">
                <a:extLst>
                  <a:ext uri="{FF2B5EF4-FFF2-40B4-BE49-F238E27FC236}">
                    <a16:creationId xmlns:a16="http://schemas.microsoft.com/office/drawing/2014/main" id="{1C440A29-704B-44A2-BA4B-77428C02D119}"/>
                  </a:ext>
                </a:extLst>
              </p:cNvPr>
              <p:cNvSpPr>
                <a:spLocks noChangeShapeType="1"/>
              </p:cNvSpPr>
              <p:nvPr userDrawn="1"/>
            </p:nvSpPr>
            <p:spPr bwMode="auto">
              <a:xfrm>
                <a:off x="450482" y="4290332"/>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12" name="Line 21">
                <a:extLst>
                  <a:ext uri="{FF2B5EF4-FFF2-40B4-BE49-F238E27FC236}">
                    <a16:creationId xmlns:a16="http://schemas.microsoft.com/office/drawing/2014/main" id="{7EA55C92-4E41-45E9-8C22-06F6AAA6E1C5}"/>
                  </a:ext>
                </a:extLst>
              </p:cNvPr>
              <p:cNvSpPr>
                <a:spLocks noChangeShapeType="1"/>
              </p:cNvSpPr>
              <p:nvPr userDrawn="1"/>
            </p:nvSpPr>
            <p:spPr bwMode="auto">
              <a:xfrm>
                <a:off x="450482" y="4145870"/>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13" name="Line 22">
                <a:extLst>
                  <a:ext uri="{FF2B5EF4-FFF2-40B4-BE49-F238E27FC236}">
                    <a16:creationId xmlns:a16="http://schemas.microsoft.com/office/drawing/2014/main" id="{10CE2B4B-011D-407D-B6EF-4F10E4D44CE4}"/>
                  </a:ext>
                </a:extLst>
              </p:cNvPr>
              <p:cNvSpPr>
                <a:spLocks noChangeShapeType="1"/>
              </p:cNvSpPr>
              <p:nvPr userDrawn="1"/>
            </p:nvSpPr>
            <p:spPr bwMode="auto">
              <a:xfrm>
                <a:off x="450482" y="3858532"/>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14" name="Line 23">
                <a:extLst>
                  <a:ext uri="{FF2B5EF4-FFF2-40B4-BE49-F238E27FC236}">
                    <a16:creationId xmlns:a16="http://schemas.microsoft.com/office/drawing/2014/main" id="{2D303A5A-109A-40F8-8085-F9E7F8B197F6}"/>
                  </a:ext>
                </a:extLst>
              </p:cNvPr>
              <p:cNvSpPr>
                <a:spLocks noChangeShapeType="1"/>
              </p:cNvSpPr>
              <p:nvPr userDrawn="1"/>
            </p:nvSpPr>
            <p:spPr bwMode="auto">
              <a:xfrm>
                <a:off x="450482" y="3714070"/>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15" name="Line 24">
                <a:extLst>
                  <a:ext uri="{FF2B5EF4-FFF2-40B4-BE49-F238E27FC236}">
                    <a16:creationId xmlns:a16="http://schemas.microsoft.com/office/drawing/2014/main" id="{AD12492D-2AA5-4D37-B469-FA29361D27CB}"/>
                  </a:ext>
                </a:extLst>
              </p:cNvPr>
              <p:cNvSpPr>
                <a:spLocks noChangeShapeType="1"/>
              </p:cNvSpPr>
              <p:nvPr userDrawn="1"/>
            </p:nvSpPr>
            <p:spPr bwMode="auto">
              <a:xfrm>
                <a:off x="450482" y="3569607"/>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16" name="Line 25">
                <a:extLst>
                  <a:ext uri="{FF2B5EF4-FFF2-40B4-BE49-F238E27FC236}">
                    <a16:creationId xmlns:a16="http://schemas.microsoft.com/office/drawing/2014/main" id="{3971B98E-6F40-4037-AFA6-16DEFA2429D2}"/>
                  </a:ext>
                </a:extLst>
              </p:cNvPr>
              <p:cNvSpPr>
                <a:spLocks noChangeShapeType="1"/>
              </p:cNvSpPr>
              <p:nvPr userDrawn="1"/>
            </p:nvSpPr>
            <p:spPr bwMode="auto">
              <a:xfrm>
                <a:off x="450482" y="3426732"/>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17" name="Line 26">
                <a:extLst>
                  <a:ext uri="{FF2B5EF4-FFF2-40B4-BE49-F238E27FC236}">
                    <a16:creationId xmlns:a16="http://schemas.microsoft.com/office/drawing/2014/main" id="{AE88A0C9-DC85-4C58-8054-004B6B8CE40E}"/>
                  </a:ext>
                </a:extLst>
              </p:cNvPr>
              <p:cNvSpPr>
                <a:spLocks noChangeShapeType="1"/>
              </p:cNvSpPr>
              <p:nvPr userDrawn="1"/>
            </p:nvSpPr>
            <p:spPr bwMode="auto">
              <a:xfrm>
                <a:off x="450482" y="3282270"/>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18" name="Line 27">
                <a:extLst>
                  <a:ext uri="{FF2B5EF4-FFF2-40B4-BE49-F238E27FC236}">
                    <a16:creationId xmlns:a16="http://schemas.microsoft.com/office/drawing/2014/main" id="{8DE82CBA-2163-4F71-BFE8-D55BE1629F09}"/>
                  </a:ext>
                </a:extLst>
              </p:cNvPr>
              <p:cNvSpPr>
                <a:spLocks noChangeShapeType="1"/>
              </p:cNvSpPr>
              <p:nvPr userDrawn="1"/>
            </p:nvSpPr>
            <p:spPr bwMode="auto">
              <a:xfrm>
                <a:off x="450482" y="3137807"/>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19" name="Line 28">
                <a:extLst>
                  <a:ext uri="{FF2B5EF4-FFF2-40B4-BE49-F238E27FC236}">
                    <a16:creationId xmlns:a16="http://schemas.microsoft.com/office/drawing/2014/main" id="{170EA35E-51DF-4522-A33A-46A5EDD695D8}"/>
                  </a:ext>
                </a:extLst>
              </p:cNvPr>
              <p:cNvSpPr>
                <a:spLocks noChangeShapeType="1"/>
              </p:cNvSpPr>
              <p:nvPr userDrawn="1"/>
            </p:nvSpPr>
            <p:spPr bwMode="auto">
              <a:xfrm>
                <a:off x="450482" y="2994932"/>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20" name="Line 29">
                <a:extLst>
                  <a:ext uri="{FF2B5EF4-FFF2-40B4-BE49-F238E27FC236}">
                    <a16:creationId xmlns:a16="http://schemas.microsoft.com/office/drawing/2014/main" id="{29296C2C-3237-4D16-9C01-DFA70EA8EE05}"/>
                  </a:ext>
                </a:extLst>
              </p:cNvPr>
              <p:cNvSpPr>
                <a:spLocks noChangeShapeType="1"/>
              </p:cNvSpPr>
              <p:nvPr userDrawn="1"/>
            </p:nvSpPr>
            <p:spPr bwMode="auto">
              <a:xfrm>
                <a:off x="450482" y="2850470"/>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21" name="Line 30">
                <a:extLst>
                  <a:ext uri="{FF2B5EF4-FFF2-40B4-BE49-F238E27FC236}">
                    <a16:creationId xmlns:a16="http://schemas.microsoft.com/office/drawing/2014/main" id="{11F720EC-33BE-4B72-8D95-12DBFE9624E1}"/>
                  </a:ext>
                </a:extLst>
              </p:cNvPr>
              <p:cNvSpPr>
                <a:spLocks noChangeShapeType="1"/>
              </p:cNvSpPr>
              <p:nvPr userDrawn="1"/>
            </p:nvSpPr>
            <p:spPr bwMode="auto">
              <a:xfrm>
                <a:off x="450482" y="2706007"/>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22" name="Line 31">
                <a:extLst>
                  <a:ext uri="{FF2B5EF4-FFF2-40B4-BE49-F238E27FC236}">
                    <a16:creationId xmlns:a16="http://schemas.microsoft.com/office/drawing/2014/main" id="{29D0852D-C183-46B2-8E54-F25A1883942B}"/>
                  </a:ext>
                </a:extLst>
              </p:cNvPr>
              <p:cNvSpPr>
                <a:spLocks noChangeShapeType="1"/>
              </p:cNvSpPr>
              <p:nvPr userDrawn="1"/>
            </p:nvSpPr>
            <p:spPr bwMode="auto">
              <a:xfrm>
                <a:off x="450482" y="2561545"/>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23" name="Line 32">
                <a:extLst>
                  <a:ext uri="{FF2B5EF4-FFF2-40B4-BE49-F238E27FC236}">
                    <a16:creationId xmlns:a16="http://schemas.microsoft.com/office/drawing/2014/main" id="{C2272E7F-489E-4925-B790-23EB1E4D28A9}"/>
                  </a:ext>
                </a:extLst>
              </p:cNvPr>
              <p:cNvSpPr>
                <a:spLocks noChangeShapeType="1"/>
              </p:cNvSpPr>
              <p:nvPr userDrawn="1"/>
            </p:nvSpPr>
            <p:spPr bwMode="auto">
              <a:xfrm>
                <a:off x="450482" y="2418670"/>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24" name="Line 33">
                <a:extLst>
                  <a:ext uri="{FF2B5EF4-FFF2-40B4-BE49-F238E27FC236}">
                    <a16:creationId xmlns:a16="http://schemas.microsoft.com/office/drawing/2014/main" id="{BAC9BCB8-98B4-45A8-85C2-B54CACC12BB8}"/>
                  </a:ext>
                </a:extLst>
              </p:cNvPr>
              <p:cNvSpPr>
                <a:spLocks noChangeShapeType="1"/>
              </p:cNvSpPr>
              <p:nvPr userDrawn="1"/>
            </p:nvSpPr>
            <p:spPr bwMode="auto">
              <a:xfrm>
                <a:off x="450482" y="2274207"/>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25" name="Line 34">
                <a:extLst>
                  <a:ext uri="{FF2B5EF4-FFF2-40B4-BE49-F238E27FC236}">
                    <a16:creationId xmlns:a16="http://schemas.microsoft.com/office/drawing/2014/main" id="{E2F6F5E4-D1B4-4726-9A6E-131DE98F91D2}"/>
                  </a:ext>
                </a:extLst>
              </p:cNvPr>
              <p:cNvSpPr>
                <a:spLocks noChangeShapeType="1"/>
              </p:cNvSpPr>
              <p:nvPr userDrawn="1"/>
            </p:nvSpPr>
            <p:spPr bwMode="auto">
              <a:xfrm>
                <a:off x="450482" y="2129745"/>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26" name="Line 35">
                <a:extLst>
                  <a:ext uri="{FF2B5EF4-FFF2-40B4-BE49-F238E27FC236}">
                    <a16:creationId xmlns:a16="http://schemas.microsoft.com/office/drawing/2014/main" id="{225B55C8-426A-4F22-82B9-EAFB0F1FC277}"/>
                  </a:ext>
                </a:extLst>
              </p:cNvPr>
              <p:cNvSpPr>
                <a:spLocks noChangeShapeType="1"/>
              </p:cNvSpPr>
              <p:nvPr userDrawn="1"/>
            </p:nvSpPr>
            <p:spPr bwMode="auto">
              <a:xfrm>
                <a:off x="450482" y="1985282"/>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27" name="Line 36">
                <a:extLst>
                  <a:ext uri="{FF2B5EF4-FFF2-40B4-BE49-F238E27FC236}">
                    <a16:creationId xmlns:a16="http://schemas.microsoft.com/office/drawing/2014/main" id="{6672C5D8-CEE1-4BB4-8393-0A109D728CE1}"/>
                  </a:ext>
                </a:extLst>
              </p:cNvPr>
              <p:cNvSpPr>
                <a:spLocks noChangeShapeType="1"/>
              </p:cNvSpPr>
              <p:nvPr userDrawn="1"/>
            </p:nvSpPr>
            <p:spPr bwMode="auto">
              <a:xfrm>
                <a:off x="450482" y="1842407"/>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28" name="Line 37">
                <a:extLst>
                  <a:ext uri="{FF2B5EF4-FFF2-40B4-BE49-F238E27FC236}">
                    <a16:creationId xmlns:a16="http://schemas.microsoft.com/office/drawing/2014/main" id="{BE2BB503-7643-46A6-B898-80793E19C9AA}"/>
                  </a:ext>
                </a:extLst>
              </p:cNvPr>
              <p:cNvSpPr>
                <a:spLocks noChangeShapeType="1"/>
              </p:cNvSpPr>
              <p:nvPr userDrawn="1"/>
            </p:nvSpPr>
            <p:spPr bwMode="auto">
              <a:xfrm>
                <a:off x="450482" y="1697945"/>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29" name="Line 38">
                <a:extLst>
                  <a:ext uri="{FF2B5EF4-FFF2-40B4-BE49-F238E27FC236}">
                    <a16:creationId xmlns:a16="http://schemas.microsoft.com/office/drawing/2014/main" id="{120079D5-6DC1-414D-8C06-85ED429B0B06}"/>
                  </a:ext>
                </a:extLst>
              </p:cNvPr>
              <p:cNvSpPr>
                <a:spLocks noChangeShapeType="1"/>
              </p:cNvSpPr>
              <p:nvPr userDrawn="1"/>
            </p:nvSpPr>
            <p:spPr bwMode="auto">
              <a:xfrm>
                <a:off x="450482" y="1553482"/>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30" name="Line 39">
                <a:extLst>
                  <a:ext uri="{FF2B5EF4-FFF2-40B4-BE49-F238E27FC236}">
                    <a16:creationId xmlns:a16="http://schemas.microsoft.com/office/drawing/2014/main" id="{7B2ECEF7-0CF9-4C5D-A3E9-55A137860632}"/>
                  </a:ext>
                </a:extLst>
              </p:cNvPr>
              <p:cNvSpPr>
                <a:spLocks noChangeShapeType="1"/>
              </p:cNvSpPr>
              <p:nvPr userDrawn="1"/>
            </p:nvSpPr>
            <p:spPr bwMode="auto">
              <a:xfrm>
                <a:off x="450482" y="1410607"/>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31" name="Line 102">
                <a:extLst>
                  <a:ext uri="{FF2B5EF4-FFF2-40B4-BE49-F238E27FC236}">
                    <a16:creationId xmlns:a16="http://schemas.microsoft.com/office/drawing/2014/main" id="{1D7A3248-BBD6-40A0-BA60-BC571CDD9017}"/>
                  </a:ext>
                </a:extLst>
              </p:cNvPr>
              <p:cNvSpPr>
                <a:spLocks noChangeShapeType="1"/>
              </p:cNvSpPr>
              <p:nvPr userDrawn="1"/>
            </p:nvSpPr>
            <p:spPr bwMode="auto">
              <a:xfrm>
                <a:off x="450482" y="4002994"/>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33" name="Line 4">
                <a:extLst>
                  <a:ext uri="{FF2B5EF4-FFF2-40B4-BE49-F238E27FC236}">
                    <a16:creationId xmlns:a16="http://schemas.microsoft.com/office/drawing/2014/main" id="{402903CB-B507-4066-9134-C1D5CFC21091}"/>
                  </a:ext>
                </a:extLst>
              </p:cNvPr>
              <p:cNvSpPr>
                <a:spLocks noChangeShapeType="1"/>
              </p:cNvSpPr>
              <p:nvPr userDrawn="1"/>
            </p:nvSpPr>
            <p:spPr bwMode="auto">
              <a:xfrm>
                <a:off x="450482" y="6738719"/>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334" name="Line 4">
                <a:extLst>
                  <a:ext uri="{FF2B5EF4-FFF2-40B4-BE49-F238E27FC236}">
                    <a16:creationId xmlns:a16="http://schemas.microsoft.com/office/drawing/2014/main" id="{1D7F0395-EBA2-44A0-824B-34FA283DDE7B}"/>
                  </a:ext>
                </a:extLst>
              </p:cNvPr>
              <p:cNvSpPr>
                <a:spLocks noChangeShapeType="1"/>
              </p:cNvSpPr>
              <p:nvPr userDrawn="1"/>
            </p:nvSpPr>
            <p:spPr bwMode="auto">
              <a:xfrm>
                <a:off x="450482" y="6882719"/>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560" name="Line 39">
                <a:extLst>
                  <a:ext uri="{FF2B5EF4-FFF2-40B4-BE49-F238E27FC236}">
                    <a16:creationId xmlns:a16="http://schemas.microsoft.com/office/drawing/2014/main" id="{7B2ECEF7-0CF9-4C5D-A3E9-55A137860632}"/>
                  </a:ext>
                </a:extLst>
              </p:cNvPr>
              <p:cNvSpPr>
                <a:spLocks noChangeShapeType="1"/>
              </p:cNvSpPr>
              <p:nvPr userDrawn="1"/>
            </p:nvSpPr>
            <p:spPr bwMode="auto">
              <a:xfrm>
                <a:off x="450482" y="1266143"/>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sp>
            <p:nvSpPr>
              <p:cNvPr id="118" name="Line 4">
                <a:extLst>
                  <a:ext uri="{FF2B5EF4-FFF2-40B4-BE49-F238E27FC236}">
                    <a16:creationId xmlns:a16="http://schemas.microsoft.com/office/drawing/2014/main" id="{F2FBD333-817F-4507-AA65-B8782F96EB24}"/>
                  </a:ext>
                </a:extLst>
              </p:cNvPr>
              <p:cNvSpPr>
                <a:spLocks noChangeShapeType="1"/>
              </p:cNvSpPr>
              <p:nvPr userDrawn="1"/>
            </p:nvSpPr>
            <p:spPr bwMode="auto">
              <a:xfrm>
                <a:off x="450482" y="7314142"/>
                <a:ext cx="10080000"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sz="1696"/>
              </a:p>
            </p:txBody>
          </p:sp>
        </p:grpSp>
      </p:grpSp>
    </p:spTree>
    <p:extLst>
      <p:ext uri="{BB962C8B-B14F-4D97-AF65-F5344CB8AC3E}">
        <p14:creationId xmlns:p14="http://schemas.microsoft.com/office/powerpoint/2010/main" val="1763310456"/>
      </p:ext>
    </p:extLst>
  </p:cSld>
  <p:clrMap bg1="lt1" tx1="dk1" bg2="lt2" tx2="dk2" accent1="accent1" accent2="accent2" accent3="accent3" accent4="accent4" accent5="accent5" accent6="accent6" hlink="hlink" folHlink="folHlink"/>
  <p:sldLayoutIdLst>
    <p:sldLayoutId id="2147483674" r:id="rId1"/>
    <p:sldLayoutId id="2147483675" r:id="rId2"/>
    <p:sldLayoutId id="2147483676" r:id="rId3"/>
    <p:sldLayoutId id="2147483677" r:id="rId4"/>
    <p:sldLayoutId id="2147483678" r:id="rId5"/>
    <p:sldLayoutId id="2147483680" r:id="rId6"/>
    <p:sldLayoutId id="2147483681" r:id="rId7"/>
  </p:sldLayoutIdLst>
  <p:hf hdr="0" ftr="0" dt="0"/>
  <p:txStyles>
    <p:titleStyle>
      <a:lvl1pPr algn="l" defTabSz="861993" rtl="0" eaLnBrk="1" latinLnBrk="0" hangingPunct="1">
        <a:lnSpc>
          <a:spcPct val="90000"/>
        </a:lnSpc>
        <a:spcBef>
          <a:spcPct val="0"/>
        </a:spcBef>
        <a:buNone/>
        <a:defRPr kumimoji="1" sz="4148" kern="1200">
          <a:solidFill>
            <a:schemeClr val="tx1"/>
          </a:solidFill>
          <a:latin typeface="+mj-lt"/>
          <a:ea typeface="+mj-ea"/>
          <a:cs typeface="+mj-cs"/>
        </a:defRPr>
      </a:lvl1pPr>
    </p:titleStyle>
    <p:bodyStyle>
      <a:lvl1pPr marL="215499" indent="-215499" algn="l" defTabSz="861993" rtl="0" eaLnBrk="1" latinLnBrk="0" hangingPunct="1">
        <a:lnSpc>
          <a:spcPct val="90000"/>
        </a:lnSpc>
        <a:spcBef>
          <a:spcPts val="942"/>
        </a:spcBef>
        <a:buFont typeface="Arial" panose="020B0604020202020204" pitchFamily="34" charset="0"/>
        <a:buChar char="•"/>
        <a:defRPr kumimoji="1" sz="2640" kern="1200">
          <a:solidFill>
            <a:schemeClr val="tx1"/>
          </a:solidFill>
          <a:latin typeface="+mn-lt"/>
          <a:ea typeface="+mn-ea"/>
          <a:cs typeface="+mn-cs"/>
        </a:defRPr>
      </a:lvl1pPr>
      <a:lvl2pPr marL="646495" indent="-215499" algn="l" defTabSz="861993" rtl="0" eaLnBrk="1" latinLnBrk="0" hangingPunct="1">
        <a:lnSpc>
          <a:spcPct val="90000"/>
        </a:lnSpc>
        <a:spcBef>
          <a:spcPts val="472"/>
        </a:spcBef>
        <a:buFont typeface="Arial" panose="020B0604020202020204" pitchFamily="34" charset="0"/>
        <a:buChar char="•"/>
        <a:defRPr kumimoji="1" sz="2262" kern="1200">
          <a:solidFill>
            <a:schemeClr val="tx1"/>
          </a:solidFill>
          <a:latin typeface="+mn-lt"/>
          <a:ea typeface="+mn-ea"/>
          <a:cs typeface="+mn-cs"/>
        </a:defRPr>
      </a:lvl2pPr>
      <a:lvl3pPr marL="1077492" indent="-215499" algn="l" defTabSz="861993" rtl="0" eaLnBrk="1" latinLnBrk="0" hangingPunct="1">
        <a:lnSpc>
          <a:spcPct val="90000"/>
        </a:lnSpc>
        <a:spcBef>
          <a:spcPts val="472"/>
        </a:spcBef>
        <a:buFont typeface="Arial" panose="020B0604020202020204" pitchFamily="34" charset="0"/>
        <a:buChar char="•"/>
        <a:defRPr kumimoji="1" sz="1885" kern="1200">
          <a:solidFill>
            <a:schemeClr val="tx1"/>
          </a:solidFill>
          <a:latin typeface="+mn-lt"/>
          <a:ea typeface="+mn-ea"/>
          <a:cs typeface="+mn-cs"/>
        </a:defRPr>
      </a:lvl3pPr>
      <a:lvl4pPr marL="1508488" indent="-215499" algn="l" defTabSz="861993" rtl="0" eaLnBrk="1" latinLnBrk="0" hangingPunct="1">
        <a:lnSpc>
          <a:spcPct val="90000"/>
        </a:lnSpc>
        <a:spcBef>
          <a:spcPts val="472"/>
        </a:spcBef>
        <a:buFont typeface="Arial" panose="020B0604020202020204" pitchFamily="34" charset="0"/>
        <a:buChar char="•"/>
        <a:defRPr kumimoji="1" sz="1696" kern="1200">
          <a:solidFill>
            <a:schemeClr val="tx1"/>
          </a:solidFill>
          <a:latin typeface="+mn-lt"/>
          <a:ea typeface="+mn-ea"/>
          <a:cs typeface="+mn-cs"/>
        </a:defRPr>
      </a:lvl4pPr>
      <a:lvl5pPr marL="1939484" indent="-215499" algn="l" defTabSz="861993" rtl="0" eaLnBrk="1" latinLnBrk="0" hangingPunct="1">
        <a:lnSpc>
          <a:spcPct val="90000"/>
        </a:lnSpc>
        <a:spcBef>
          <a:spcPts val="472"/>
        </a:spcBef>
        <a:buFont typeface="Arial" panose="020B0604020202020204" pitchFamily="34" charset="0"/>
        <a:buChar char="•"/>
        <a:defRPr kumimoji="1" sz="1696" kern="1200">
          <a:solidFill>
            <a:schemeClr val="tx1"/>
          </a:solidFill>
          <a:latin typeface="+mn-lt"/>
          <a:ea typeface="+mn-ea"/>
          <a:cs typeface="+mn-cs"/>
        </a:defRPr>
      </a:lvl5pPr>
      <a:lvl6pPr marL="2370481" indent="-215499" algn="l" defTabSz="861993" rtl="0" eaLnBrk="1" latinLnBrk="0" hangingPunct="1">
        <a:lnSpc>
          <a:spcPct val="90000"/>
        </a:lnSpc>
        <a:spcBef>
          <a:spcPts val="472"/>
        </a:spcBef>
        <a:buFont typeface="Arial" panose="020B0604020202020204" pitchFamily="34" charset="0"/>
        <a:buChar char="•"/>
        <a:defRPr kumimoji="1" sz="1696" kern="1200">
          <a:solidFill>
            <a:schemeClr val="tx1"/>
          </a:solidFill>
          <a:latin typeface="+mn-lt"/>
          <a:ea typeface="+mn-ea"/>
          <a:cs typeface="+mn-cs"/>
        </a:defRPr>
      </a:lvl6pPr>
      <a:lvl7pPr marL="2801477" indent="-215499" algn="l" defTabSz="861993" rtl="0" eaLnBrk="1" latinLnBrk="0" hangingPunct="1">
        <a:lnSpc>
          <a:spcPct val="90000"/>
        </a:lnSpc>
        <a:spcBef>
          <a:spcPts val="472"/>
        </a:spcBef>
        <a:buFont typeface="Arial" panose="020B0604020202020204" pitchFamily="34" charset="0"/>
        <a:buChar char="•"/>
        <a:defRPr kumimoji="1" sz="1696" kern="1200">
          <a:solidFill>
            <a:schemeClr val="tx1"/>
          </a:solidFill>
          <a:latin typeface="+mn-lt"/>
          <a:ea typeface="+mn-ea"/>
          <a:cs typeface="+mn-cs"/>
        </a:defRPr>
      </a:lvl7pPr>
      <a:lvl8pPr marL="3232474" indent="-215499" algn="l" defTabSz="861993" rtl="0" eaLnBrk="1" latinLnBrk="0" hangingPunct="1">
        <a:lnSpc>
          <a:spcPct val="90000"/>
        </a:lnSpc>
        <a:spcBef>
          <a:spcPts val="472"/>
        </a:spcBef>
        <a:buFont typeface="Arial" panose="020B0604020202020204" pitchFamily="34" charset="0"/>
        <a:buChar char="•"/>
        <a:defRPr kumimoji="1" sz="1696" kern="1200">
          <a:solidFill>
            <a:schemeClr val="tx1"/>
          </a:solidFill>
          <a:latin typeface="+mn-lt"/>
          <a:ea typeface="+mn-ea"/>
          <a:cs typeface="+mn-cs"/>
        </a:defRPr>
      </a:lvl8pPr>
      <a:lvl9pPr marL="3663470" indent="-215499" algn="l" defTabSz="861993" rtl="0" eaLnBrk="1" latinLnBrk="0" hangingPunct="1">
        <a:lnSpc>
          <a:spcPct val="90000"/>
        </a:lnSpc>
        <a:spcBef>
          <a:spcPts val="472"/>
        </a:spcBef>
        <a:buFont typeface="Arial" panose="020B0604020202020204" pitchFamily="34" charset="0"/>
        <a:buChar char="•"/>
        <a:defRPr kumimoji="1" sz="1696" kern="1200">
          <a:solidFill>
            <a:schemeClr val="tx1"/>
          </a:solidFill>
          <a:latin typeface="+mn-lt"/>
          <a:ea typeface="+mn-ea"/>
          <a:cs typeface="+mn-cs"/>
        </a:defRPr>
      </a:lvl9pPr>
    </p:bodyStyle>
    <p:otherStyle>
      <a:defPPr>
        <a:defRPr lang="ja-JP"/>
      </a:defPPr>
      <a:lvl1pPr marL="0" algn="l" defTabSz="861993" rtl="0" eaLnBrk="1" latinLnBrk="0" hangingPunct="1">
        <a:defRPr kumimoji="1" sz="1696" kern="1200">
          <a:solidFill>
            <a:schemeClr val="tx1"/>
          </a:solidFill>
          <a:latin typeface="+mn-lt"/>
          <a:ea typeface="+mn-ea"/>
          <a:cs typeface="+mn-cs"/>
        </a:defRPr>
      </a:lvl1pPr>
      <a:lvl2pPr marL="430996" algn="l" defTabSz="861993" rtl="0" eaLnBrk="1" latinLnBrk="0" hangingPunct="1">
        <a:defRPr kumimoji="1" sz="1696" kern="1200">
          <a:solidFill>
            <a:schemeClr val="tx1"/>
          </a:solidFill>
          <a:latin typeface="+mn-lt"/>
          <a:ea typeface="+mn-ea"/>
          <a:cs typeface="+mn-cs"/>
        </a:defRPr>
      </a:lvl2pPr>
      <a:lvl3pPr marL="861993" algn="l" defTabSz="861993" rtl="0" eaLnBrk="1" latinLnBrk="0" hangingPunct="1">
        <a:defRPr kumimoji="1" sz="1696" kern="1200">
          <a:solidFill>
            <a:schemeClr val="tx1"/>
          </a:solidFill>
          <a:latin typeface="+mn-lt"/>
          <a:ea typeface="+mn-ea"/>
          <a:cs typeface="+mn-cs"/>
        </a:defRPr>
      </a:lvl3pPr>
      <a:lvl4pPr marL="1292989" algn="l" defTabSz="861993" rtl="0" eaLnBrk="1" latinLnBrk="0" hangingPunct="1">
        <a:defRPr kumimoji="1" sz="1696" kern="1200">
          <a:solidFill>
            <a:schemeClr val="tx1"/>
          </a:solidFill>
          <a:latin typeface="+mn-lt"/>
          <a:ea typeface="+mn-ea"/>
          <a:cs typeface="+mn-cs"/>
        </a:defRPr>
      </a:lvl4pPr>
      <a:lvl5pPr marL="1723986" algn="l" defTabSz="861993" rtl="0" eaLnBrk="1" latinLnBrk="0" hangingPunct="1">
        <a:defRPr kumimoji="1" sz="1696" kern="1200">
          <a:solidFill>
            <a:schemeClr val="tx1"/>
          </a:solidFill>
          <a:latin typeface="+mn-lt"/>
          <a:ea typeface="+mn-ea"/>
          <a:cs typeface="+mn-cs"/>
        </a:defRPr>
      </a:lvl5pPr>
      <a:lvl6pPr marL="2154982" algn="l" defTabSz="861993" rtl="0" eaLnBrk="1" latinLnBrk="0" hangingPunct="1">
        <a:defRPr kumimoji="1" sz="1696" kern="1200">
          <a:solidFill>
            <a:schemeClr val="tx1"/>
          </a:solidFill>
          <a:latin typeface="+mn-lt"/>
          <a:ea typeface="+mn-ea"/>
          <a:cs typeface="+mn-cs"/>
        </a:defRPr>
      </a:lvl6pPr>
      <a:lvl7pPr marL="2585979" algn="l" defTabSz="861993" rtl="0" eaLnBrk="1" latinLnBrk="0" hangingPunct="1">
        <a:defRPr kumimoji="1" sz="1696" kern="1200">
          <a:solidFill>
            <a:schemeClr val="tx1"/>
          </a:solidFill>
          <a:latin typeface="+mn-lt"/>
          <a:ea typeface="+mn-ea"/>
          <a:cs typeface="+mn-cs"/>
        </a:defRPr>
      </a:lvl7pPr>
      <a:lvl8pPr marL="3016975" algn="l" defTabSz="861993" rtl="0" eaLnBrk="1" latinLnBrk="0" hangingPunct="1">
        <a:defRPr kumimoji="1" sz="1696" kern="1200">
          <a:solidFill>
            <a:schemeClr val="tx1"/>
          </a:solidFill>
          <a:latin typeface="+mn-lt"/>
          <a:ea typeface="+mn-ea"/>
          <a:cs typeface="+mn-cs"/>
        </a:defRPr>
      </a:lvl8pPr>
      <a:lvl9pPr marL="3447972" algn="l" defTabSz="861993" rtl="0" eaLnBrk="1" latinLnBrk="0" hangingPunct="1">
        <a:defRPr kumimoji="1" sz="1696"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608">
          <p15:clr>
            <a:srgbClr val="F26B43"/>
          </p15:clr>
        </p15:guide>
        <p15:guide id="2" pos="3367">
          <p15:clr>
            <a:srgbClr val="F26B43"/>
          </p15:clr>
        </p15:guide>
        <p15:guide id="3" pos="192">
          <p15:clr>
            <a:srgbClr val="F26B43"/>
          </p15:clr>
        </p15:guide>
        <p15:guide id="4" pos="6543">
          <p15:clr>
            <a:srgbClr val="F26B43"/>
          </p15:clr>
        </p15:guide>
        <p15:guide id="5" orient="horz" pos="793">
          <p15:clr>
            <a:srgbClr val="F26B43"/>
          </p15:clr>
        </p15:guide>
        <p15:guide id="6" orient="horz" pos="4604">
          <p15:clr>
            <a:srgbClr val="F26B43"/>
          </p15:clr>
        </p15:guide>
        <p15:guide id="7" orient="horz" pos="340">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png"/><Relationship Id="rId1" Type="http://schemas.openxmlformats.org/officeDocument/2006/relationships/slideLayout" Target="../slideLayouts/slideLayout4.xml"/><Relationship Id="rId5" Type="http://schemas.openxmlformats.org/officeDocument/2006/relationships/image" Target="../media/image19.png"/><Relationship Id="rId4" Type="http://schemas.openxmlformats.org/officeDocument/2006/relationships/image" Target="../media/image18.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2.xml"/><Relationship Id="rId1" Type="http://schemas.openxmlformats.org/officeDocument/2006/relationships/slideLayout" Target="../slideLayouts/slideLayout6.xml"/><Relationship Id="rId6" Type="http://schemas.openxmlformats.org/officeDocument/2006/relationships/image" Target="../media/image23.png"/><Relationship Id="rId11" Type="http://schemas.openxmlformats.org/officeDocument/2006/relationships/image" Target="NULL"/><Relationship Id="rId5" Type="http://schemas.openxmlformats.org/officeDocument/2006/relationships/image" Target="../media/image22.png"/><Relationship Id="rId10" Type="http://schemas.openxmlformats.org/officeDocument/2006/relationships/image" Target="../media/image24.png"/><Relationship Id="rId4" Type="http://schemas.openxmlformats.org/officeDocument/2006/relationships/image" Target="../media/image21.png"/><Relationship Id="rId9" Type="http://schemas.openxmlformats.org/officeDocument/2006/relationships/image" Target="../media/image19.sv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3.png"/><Relationship Id="rId2" Type="http://schemas.openxmlformats.org/officeDocument/2006/relationships/image" Target="../media/image20.png"/><Relationship Id="rId1" Type="http://schemas.openxmlformats.org/officeDocument/2006/relationships/slideLayout" Target="../slideLayouts/slideLayout6.xml"/><Relationship Id="rId6" Type="http://schemas.openxmlformats.org/officeDocument/2006/relationships/image" Target="NULL"/><Relationship Id="rId5" Type="http://schemas.openxmlformats.org/officeDocument/2006/relationships/image" Target="../media/image24.png"/><Relationship Id="rId4" Type="http://schemas.openxmlformats.org/officeDocument/2006/relationships/image" Target="../media/image22.png"/><Relationship Id="rId9" Type="http://schemas.openxmlformats.org/officeDocument/2006/relationships/image" Target="../media/image19.svg"/></Relationships>
</file>

<file path=ppt/slides/_rels/slide31.xml.rels><?xml version="1.0" encoding="UTF-8" standalone="yes"?>
<Relationships xmlns="http://schemas.openxmlformats.org/package/2006/relationships"><Relationship Id="rId12" Type="http://schemas.openxmlformats.org/officeDocument/2006/relationships/image" Target="../media/image22.png"/><Relationship Id="rId2" Type="http://schemas.openxmlformats.org/officeDocument/2006/relationships/image" Target="../media/image23.png"/><Relationship Id="rId1" Type="http://schemas.openxmlformats.org/officeDocument/2006/relationships/slideLayout" Target="../slideLayouts/slideLayout6.xml"/><Relationship Id="rId11" Type="http://schemas.openxmlformats.org/officeDocument/2006/relationships/image" Target="../media/image21.png"/><Relationship Id="rId10" Type="http://schemas.openxmlformats.org/officeDocument/2006/relationships/image" Target="../media/image20.png"/><Relationship Id="rId9" Type="http://schemas.openxmlformats.org/officeDocument/2006/relationships/image" Target="../media/image19.svg"/></Relationships>
</file>

<file path=ppt/slides/_rels/slide3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6.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33.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23.png"/><Relationship Id="rId1" Type="http://schemas.openxmlformats.org/officeDocument/2006/relationships/slideLayout" Target="../slideLayouts/slideLayout6.xml"/><Relationship Id="rId5" Type="http://schemas.openxmlformats.org/officeDocument/2006/relationships/image" Target="../media/image28.png"/><Relationship Id="rId4" Type="http://schemas.openxmlformats.org/officeDocument/2006/relationships/image" Target="../media/image27.emf"/></Relationships>
</file>

<file path=ppt/slides/_rels/slide3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3.xml"/><Relationship Id="rId1" Type="http://schemas.openxmlformats.org/officeDocument/2006/relationships/slideLayout" Target="../slideLayouts/slideLayout6.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s/_rels/slide3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6.xml"/><Relationship Id="rId5" Type="http://schemas.openxmlformats.org/officeDocument/2006/relationships/image" Target="../media/image20.svg"/><Relationship Id="rId4" Type="http://schemas.openxmlformats.org/officeDocument/2006/relationships/image" Target="../media/image23.png"/></Relationships>
</file>

<file path=ppt/slides/_rels/slide36.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23.png"/><Relationship Id="rId1" Type="http://schemas.openxmlformats.org/officeDocument/2006/relationships/slideLayout" Target="../slideLayouts/slideLayout6.xml"/><Relationship Id="rId11" Type="http://schemas.openxmlformats.org/officeDocument/2006/relationships/image" Target="NULL"/><Relationship Id="rId5" Type="http://schemas.openxmlformats.org/officeDocument/2006/relationships/image" Target="../media/image24.png"/><Relationship Id="rId4" Type="http://schemas.openxmlformats.org/officeDocument/2006/relationships/image" Target="../media/image35.png"/></Relationships>
</file>

<file path=ppt/slides/_rels/slide37.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20.svg"/><Relationship Id="rId7" Type="http://schemas.openxmlformats.org/officeDocument/2006/relationships/image" Target="../media/image23.png"/><Relationship Id="rId2" Type="http://schemas.openxmlformats.org/officeDocument/2006/relationships/image" Target="../media/image24.png"/><Relationship Id="rId1" Type="http://schemas.openxmlformats.org/officeDocument/2006/relationships/slideLayout" Target="../slideLayouts/slideLayout6.xml"/><Relationship Id="rId6" Type="http://schemas.openxmlformats.org/officeDocument/2006/relationships/image" Target="../media/image30.png"/><Relationship Id="rId5" Type="http://schemas.openxmlformats.org/officeDocument/2006/relationships/image" Target="../media/image18.svg"/><Relationship Id="rId9" Type="http://schemas.openxmlformats.org/officeDocument/2006/relationships/image" Target="../media/image27.svg"/></Relationships>
</file>

<file path=ppt/slides/_rels/slide3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6.xml"/><Relationship Id="rId5" Type="http://schemas.openxmlformats.org/officeDocument/2006/relationships/image" Target="NULL"/><Relationship Id="rId10" Type="http://schemas.openxmlformats.org/officeDocument/2006/relationships/image" Target="../media/image24.png"/><Relationship Id="rId9" Type="http://schemas.openxmlformats.org/officeDocument/2006/relationships/image" Target="../media/image19.sv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hyperlink" Target="https://www.cas.go.jp/jp/seisaku/datsutanso/" TargetMode="Externa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0" y="2372964"/>
            <a:ext cx="10691812" cy="1754326"/>
          </a:xfrm>
          <a:prstGeom prst="rect">
            <a:avLst/>
          </a:prstGeom>
          <a:noFill/>
        </p:spPr>
        <p:txBody>
          <a:bodyPr wrap="square">
            <a:spAutoFit/>
          </a:bodyPr>
          <a:lstStyle/>
          <a:p>
            <a:pPr algn="ctr"/>
            <a:r>
              <a:rPr lang="ja-JP" altLang="en-US" sz="5400" b="1" dirty="0">
                <a:effectLst>
                  <a:outerShdw blurRad="38100" dist="38100" dir="2700000" algn="tl">
                    <a:srgbClr val="000000">
                      <a:alpha val="43137"/>
                    </a:srgbClr>
                  </a:outerShdw>
                </a:effectLst>
              </a:rPr>
              <a:t>地域脱炭素</a:t>
            </a:r>
            <a:r>
              <a:rPr lang="ja-JP" altLang="en-US" sz="5400" b="1" dirty="0" smtClean="0">
                <a:effectLst>
                  <a:outerShdw blurRad="38100" dist="38100" dir="2700000" algn="tl">
                    <a:srgbClr val="000000">
                      <a:alpha val="43137"/>
                    </a:srgbClr>
                  </a:outerShdw>
                </a:effectLst>
              </a:rPr>
              <a:t>ロードマップ</a:t>
            </a:r>
            <a:endParaRPr lang="en-US" altLang="ja-JP" sz="5400" b="1" dirty="0" smtClean="0">
              <a:effectLst>
                <a:outerShdw blurRad="38100" dist="38100" dir="2700000" algn="tl">
                  <a:srgbClr val="000000">
                    <a:alpha val="43137"/>
                  </a:srgbClr>
                </a:outerShdw>
              </a:effectLst>
            </a:endParaRPr>
          </a:p>
          <a:p>
            <a:pPr algn="ctr"/>
            <a:r>
              <a:rPr lang="en-US" altLang="ja-JP" sz="5400" b="1" dirty="0">
                <a:effectLst>
                  <a:outerShdw blurRad="38100" dist="38100" dir="2700000" algn="tl">
                    <a:srgbClr val="000000">
                      <a:alpha val="43137"/>
                    </a:srgbClr>
                  </a:outerShdw>
                </a:effectLst>
              </a:rPr>
              <a:t>【</a:t>
            </a:r>
            <a:r>
              <a:rPr lang="ja-JP" altLang="en-US" sz="5400" b="1" dirty="0" smtClean="0">
                <a:effectLst>
                  <a:outerShdw blurRad="38100" dist="38100" dir="2700000" algn="tl">
                    <a:srgbClr val="000000">
                      <a:alpha val="43137"/>
                    </a:srgbClr>
                  </a:outerShdw>
                </a:effectLst>
              </a:rPr>
              <a:t>概要</a:t>
            </a:r>
            <a:r>
              <a:rPr lang="en-US" altLang="ja-JP" sz="5400" b="1" dirty="0" smtClean="0">
                <a:effectLst>
                  <a:outerShdw blurRad="38100" dist="38100" dir="2700000" algn="tl">
                    <a:srgbClr val="000000">
                      <a:alpha val="43137"/>
                    </a:srgbClr>
                  </a:outerShdw>
                </a:effectLst>
              </a:rPr>
              <a:t>】</a:t>
            </a:r>
          </a:p>
        </p:txBody>
      </p:sp>
      <p:sp>
        <p:nvSpPr>
          <p:cNvPr id="7" name="正方形/長方形 6"/>
          <p:cNvSpPr/>
          <p:nvPr/>
        </p:nvSpPr>
        <p:spPr>
          <a:xfrm>
            <a:off x="2850940" y="6453279"/>
            <a:ext cx="4989932" cy="954107"/>
          </a:xfrm>
          <a:prstGeom prst="rect">
            <a:avLst/>
          </a:prstGeom>
        </p:spPr>
        <p:txBody>
          <a:bodyPr wrap="square">
            <a:spAutoFit/>
          </a:bodyPr>
          <a:lstStyle/>
          <a:p>
            <a:pPr algn="ctr"/>
            <a:r>
              <a:rPr lang="ja-JP" altLang="en-US" sz="2800" dirty="0" smtClean="0"/>
              <a:t>国・地方</a:t>
            </a:r>
            <a:r>
              <a:rPr lang="ja-JP" altLang="en-US" sz="2800" dirty="0"/>
              <a:t>脱炭素実現</a:t>
            </a:r>
            <a:r>
              <a:rPr lang="ja-JP" altLang="en-US" sz="2800" dirty="0" smtClean="0"/>
              <a:t>会議</a:t>
            </a:r>
            <a:endParaRPr lang="en-US" altLang="ja-JP" sz="2800" dirty="0" smtClean="0"/>
          </a:p>
          <a:p>
            <a:pPr algn="ctr"/>
            <a:r>
              <a:rPr lang="ja-JP" altLang="en-US" sz="2800" dirty="0" smtClean="0"/>
              <a:t>令和３年６月９日</a:t>
            </a:r>
            <a:endParaRPr lang="en-US" altLang="ja-JP" sz="2800" dirty="0" smtClean="0"/>
          </a:p>
        </p:txBody>
      </p:sp>
      <p:sp>
        <p:nvSpPr>
          <p:cNvPr id="3" name="正方形/長方形 2"/>
          <p:cNvSpPr/>
          <p:nvPr/>
        </p:nvSpPr>
        <p:spPr>
          <a:xfrm>
            <a:off x="580866" y="4276180"/>
            <a:ext cx="9530080" cy="553998"/>
          </a:xfrm>
          <a:prstGeom prst="rect">
            <a:avLst/>
          </a:prstGeom>
        </p:spPr>
        <p:txBody>
          <a:bodyPr wrap="square">
            <a:spAutoFit/>
          </a:bodyPr>
          <a:lstStyle/>
          <a:p>
            <a:pPr algn="ctr"/>
            <a:r>
              <a:rPr lang="ja-JP" altLang="en-US" sz="3000" dirty="0">
                <a:effectLst>
                  <a:outerShdw blurRad="38100" dist="38100" dir="2700000" algn="tl">
                    <a:srgbClr val="000000">
                      <a:alpha val="43137"/>
                    </a:srgbClr>
                  </a:outerShdw>
                </a:effectLst>
              </a:rPr>
              <a:t>～地方からはじまる、次の時代への移行戦略～</a:t>
            </a:r>
            <a:endParaRPr lang="en-US" altLang="ja-JP" sz="30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273688679"/>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9F35AB9-7C48-43D9-88E6-2FA2769B9C96}"/>
              </a:ext>
            </a:extLst>
          </p:cNvPr>
          <p:cNvSpPr>
            <a:spLocks noGrp="1"/>
          </p:cNvSpPr>
          <p:nvPr>
            <p:ph type="title"/>
          </p:nvPr>
        </p:nvSpPr>
        <p:spPr>
          <a:xfrm>
            <a:off x="0" y="10160"/>
            <a:ext cx="10691813" cy="526887"/>
          </a:xfrm>
        </p:spPr>
        <p:txBody>
          <a:bodyPr/>
          <a:lstStyle/>
          <a:p>
            <a:r>
              <a:rPr kumimoji="0" lang="ja-JP" altLang="en-US" kern="0" dirty="0" smtClean="0">
                <a:solidFill>
                  <a:prstClr val="black"/>
                </a:solidFill>
                <a:effectLst>
                  <a:outerShdw blurRad="38100" dist="38100" dir="2700000" algn="tl">
                    <a:srgbClr val="000000">
                      <a:alpha val="43137"/>
                    </a:srgbClr>
                  </a:outerShdw>
                </a:effectLst>
                <a:latin typeface="+mj-ea"/>
                <a:ea typeface="+mj-ea"/>
              </a:rPr>
              <a:t>３－２．重点</a:t>
            </a:r>
            <a:r>
              <a:rPr kumimoji="0" lang="ja-JP" altLang="en-US" kern="0" dirty="0">
                <a:solidFill>
                  <a:prstClr val="black"/>
                </a:solidFill>
                <a:effectLst>
                  <a:outerShdw blurRad="38100" dist="38100" dir="2700000" algn="tl">
                    <a:srgbClr val="000000">
                      <a:alpha val="43137"/>
                    </a:srgbClr>
                  </a:outerShdw>
                </a:effectLst>
                <a:latin typeface="+mj-ea"/>
                <a:ea typeface="+mj-ea"/>
              </a:rPr>
              <a:t>対策</a:t>
            </a:r>
            <a:r>
              <a:rPr kumimoji="0" lang="ja-JP" altLang="en-US" kern="0" dirty="0" smtClean="0">
                <a:solidFill>
                  <a:prstClr val="black"/>
                </a:solidFill>
                <a:effectLst>
                  <a:outerShdw blurRad="38100" dist="38100" dir="2700000" algn="tl">
                    <a:srgbClr val="000000">
                      <a:alpha val="43137"/>
                    </a:srgbClr>
                  </a:outerShdw>
                </a:effectLst>
                <a:latin typeface="+mj-ea"/>
                <a:ea typeface="+mj-ea"/>
              </a:rPr>
              <a:t>①屋根</a:t>
            </a:r>
            <a:r>
              <a:rPr kumimoji="0" lang="ja-JP" altLang="en-US" kern="0" dirty="0">
                <a:solidFill>
                  <a:prstClr val="black"/>
                </a:solidFill>
                <a:effectLst>
                  <a:outerShdw blurRad="38100" dist="38100" dir="2700000" algn="tl">
                    <a:srgbClr val="000000">
                      <a:alpha val="43137"/>
                    </a:srgbClr>
                  </a:outerShdw>
                </a:effectLst>
                <a:latin typeface="+mj-ea"/>
                <a:ea typeface="+mj-ea"/>
              </a:rPr>
              <a:t>置きなど自家消費型の太陽光</a:t>
            </a:r>
            <a:r>
              <a:rPr kumimoji="0" lang="ja-JP" altLang="en-US" kern="0" dirty="0" smtClean="0">
                <a:solidFill>
                  <a:prstClr val="black"/>
                </a:solidFill>
                <a:effectLst>
                  <a:outerShdw blurRad="38100" dist="38100" dir="2700000" algn="tl">
                    <a:srgbClr val="000000">
                      <a:alpha val="43137"/>
                    </a:srgbClr>
                  </a:outerShdw>
                </a:effectLst>
                <a:latin typeface="+mj-ea"/>
                <a:ea typeface="+mj-ea"/>
              </a:rPr>
              <a:t>発電</a:t>
            </a:r>
            <a:endParaRPr kumimoji="1" lang="ja-JP" altLang="en-US" sz="700" b="0" dirty="0">
              <a:effectLst>
                <a:outerShdw blurRad="38100" dist="38100" dir="2700000" algn="tl">
                  <a:srgbClr val="000000">
                    <a:alpha val="43137"/>
                  </a:srgbClr>
                </a:outerShdw>
              </a:effectLst>
              <a:latin typeface="+mj-ea"/>
              <a:ea typeface="+mj-ea"/>
            </a:endParaRPr>
          </a:p>
        </p:txBody>
      </p:sp>
      <p:sp>
        <p:nvSpPr>
          <p:cNvPr id="5" name="テキスト ボックス 4"/>
          <p:cNvSpPr txBox="1"/>
          <p:nvPr/>
        </p:nvSpPr>
        <p:spPr>
          <a:xfrm>
            <a:off x="112954" y="689026"/>
            <a:ext cx="10465904" cy="1220847"/>
          </a:xfrm>
          <a:prstGeom prst="rect">
            <a:avLst/>
          </a:prstGeom>
          <a:noFill/>
          <a:ln>
            <a:solidFill>
              <a:schemeClr val="tx1"/>
            </a:solidFill>
          </a:ln>
        </p:spPr>
        <p:txBody>
          <a:bodyPr wrap="square" rtlCol="0">
            <a:spAutoFit/>
          </a:bodyPr>
          <a:lstStyle/>
          <a:p>
            <a:pPr>
              <a:lnSpc>
                <a:spcPts val="2200"/>
              </a:lnSpc>
            </a:pPr>
            <a:r>
              <a:rPr lang="ja-JP" altLang="en-US" sz="2000" dirty="0" smtClean="0">
                <a:latin typeface="+mn-ea"/>
              </a:rPr>
              <a:t>　建物</a:t>
            </a:r>
            <a:r>
              <a:rPr lang="ja-JP" altLang="en-US" sz="2000" dirty="0">
                <a:latin typeface="+mn-ea"/>
              </a:rPr>
              <a:t>の屋根等に設置し屋内・電動車で自家消費する太陽光発電を導入する。自家消費型の太陽光発電は、系統制約や土地造成の環境負荷等の課題が小さく、低圧需要では系統電力より安いケースも増えつつある。余剰が発生すれば域内外で有効利用することも可能であり、蓄エネ設備と組み合わせることで災害時や悪天候時の非常用電源を確保することができる。</a:t>
            </a:r>
            <a:endParaRPr lang="en-US" altLang="ja-JP" sz="2000" dirty="0">
              <a:latin typeface="+mn-ea"/>
            </a:endParaRPr>
          </a:p>
        </p:txBody>
      </p:sp>
      <p:graphicFrame>
        <p:nvGraphicFramePr>
          <p:cNvPr id="4" name="表 3"/>
          <p:cNvGraphicFramePr>
            <a:graphicFrameLocks noGrp="1"/>
          </p:cNvGraphicFramePr>
          <p:nvPr>
            <p:extLst>
              <p:ext uri="{D42A27DB-BD31-4B8C-83A1-F6EECF244321}">
                <p14:modId xmlns:p14="http://schemas.microsoft.com/office/powerpoint/2010/main" val="268225886"/>
              </p:ext>
            </p:extLst>
          </p:nvPr>
        </p:nvGraphicFramePr>
        <p:xfrm>
          <a:off x="120655" y="2412589"/>
          <a:ext cx="10465906" cy="4148140"/>
        </p:xfrm>
        <a:graphic>
          <a:graphicData uri="http://schemas.openxmlformats.org/drawingml/2006/table">
            <a:tbl>
              <a:tblPr firstRow="1" bandRow="1">
                <a:tableStyleId>{5C22544A-7EE6-4342-B048-85BDC9FD1C3A}</a:tableStyleId>
              </a:tblPr>
              <a:tblGrid>
                <a:gridCol w="1083367">
                  <a:extLst>
                    <a:ext uri="{9D8B030D-6E8A-4147-A177-3AD203B41FA5}">
                      <a16:colId xmlns:a16="http://schemas.microsoft.com/office/drawing/2014/main" val="72644630"/>
                    </a:ext>
                  </a:extLst>
                </a:gridCol>
                <a:gridCol w="9382539">
                  <a:extLst>
                    <a:ext uri="{9D8B030D-6E8A-4147-A177-3AD203B41FA5}">
                      <a16:colId xmlns:a16="http://schemas.microsoft.com/office/drawing/2014/main" val="3204006873"/>
                    </a:ext>
                  </a:extLst>
                </a:gridCol>
              </a:tblGrid>
              <a:tr h="1007270">
                <a:tc>
                  <a:txBody>
                    <a:bodyPr/>
                    <a:lstStyle/>
                    <a:p>
                      <a:pPr algn="ctr"/>
                      <a:r>
                        <a:rPr kumimoji="1" lang="ja-JP" altLang="en-US" sz="1600" b="0" u="none" dirty="0" smtClean="0">
                          <a:solidFill>
                            <a:schemeClr val="tx1"/>
                          </a:solidFill>
                          <a:latin typeface="+mn-ea"/>
                          <a:ea typeface="+mn-ea"/>
                        </a:rPr>
                        <a:t>創意</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工夫例</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179388" indent="-179388">
                        <a:buFont typeface="Wingdings" panose="05000000000000000000" pitchFamily="2" charset="2"/>
                        <a:buChar char="l"/>
                      </a:pPr>
                      <a:r>
                        <a:rPr kumimoji="1" lang="en-US" altLang="ja-JP" sz="1600" b="0" u="none" dirty="0" smtClean="0">
                          <a:solidFill>
                            <a:schemeClr val="tx1"/>
                          </a:solidFill>
                          <a:latin typeface="+mn-ea"/>
                          <a:ea typeface="+mn-ea"/>
                        </a:rPr>
                        <a:t>PPA</a:t>
                      </a:r>
                      <a:r>
                        <a:rPr kumimoji="1" lang="ja-JP" altLang="en-US" sz="1600" b="0" u="none" dirty="0" smtClean="0">
                          <a:solidFill>
                            <a:schemeClr val="tx1"/>
                          </a:solidFill>
                          <a:latin typeface="+mn-ea"/>
                          <a:ea typeface="+mn-ea"/>
                        </a:rPr>
                        <a:t>モデルやリース契約による初期投資ゼロでの屋根等への太陽光発電設備の導入</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駐車場を活用した太陽光発電付きカーポート（ソーラーカーポート）</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定置型蓄電池や</a:t>
                      </a:r>
                      <a:r>
                        <a:rPr kumimoji="1" lang="en-US" altLang="ja-JP" sz="1600" b="0" u="none" dirty="0" smtClean="0">
                          <a:solidFill>
                            <a:schemeClr val="tx1"/>
                          </a:solidFill>
                          <a:latin typeface="+mn-ea"/>
                          <a:ea typeface="+mn-ea"/>
                        </a:rPr>
                        <a:t>EV/PHEV</a:t>
                      </a:r>
                      <a:r>
                        <a:rPr kumimoji="1" lang="ja-JP" altLang="en-US" sz="1600" b="0" u="none" dirty="0" err="1" smtClean="0">
                          <a:solidFill>
                            <a:schemeClr val="tx1"/>
                          </a:solidFill>
                          <a:latin typeface="+mn-ea"/>
                          <a:ea typeface="+mn-ea"/>
                        </a:rPr>
                        <a:t>、</a:t>
                      </a:r>
                      <a:r>
                        <a:rPr kumimoji="1" lang="ja-JP" altLang="en-US" sz="1600" b="0" u="none" dirty="0" smtClean="0">
                          <a:solidFill>
                            <a:schemeClr val="tx1"/>
                          </a:solidFill>
                          <a:latin typeface="+mn-ea"/>
                          <a:ea typeface="+mn-ea"/>
                        </a:rPr>
                        <a:t>給湯機器等と組み合わせることによる再エネ利用率の拡大　　等</a:t>
                      </a:r>
                      <a:endParaRPr kumimoji="1" lang="en-US" altLang="ja-JP" sz="1600" b="0" u="none" dirty="0" smtClean="0">
                        <a:solidFill>
                          <a:schemeClr val="tx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155523574"/>
                  </a:ext>
                </a:extLst>
              </a:tr>
              <a:tr h="1039767">
                <a:tc>
                  <a:txBody>
                    <a:bodyPr/>
                    <a:lstStyle/>
                    <a:p>
                      <a:pPr algn="ctr"/>
                      <a:r>
                        <a:rPr kumimoji="1" lang="ja-JP" altLang="en-US" sz="1600" b="0" u="none" dirty="0" smtClean="0">
                          <a:solidFill>
                            <a:schemeClr val="tx1"/>
                          </a:solidFill>
                          <a:latin typeface="+mn-ea"/>
                          <a:ea typeface="+mn-ea"/>
                        </a:rPr>
                        <a:t>絵姿</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目標</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政府及び自治体の建築物及び土地では、</a:t>
                      </a:r>
                      <a:r>
                        <a:rPr kumimoji="1" lang="en-US" altLang="ja-JP" sz="1600" b="0" u="none" dirty="0" smtClean="0">
                          <a:solidFill>
                            <a:schemeClr val="tx1"/>
                          </a:solidFill>
                          <a:latin typeface="+mn-ea"/>
                          <a:ea typeface="+mn-ea"/>
                        </a:rPr>
                        <a:t>2030</a:t>
                      </a:r>
                      <a:r>
                        <a:rPr kumimoji="1" lang="ja-JP" altLang="en-US" sz="1600" b="0" u="none" dirty="0" smtClean="0">
                          <a:solidFill>
                            <a:schemeClr val="tx1"/>
                          </a:solidFill>
                          <a:latin typeface="+mn-ea"/>
                          <a:ea typeface="+mn-ea"/>
                        </a:rPr>
                        <a:t>年には設置可能な建築物等の約</a:t>
                      </a:r>
                      <a:r>
                        <a:rPr kumimoji="1" lang="en-US" altLang="ja-JP" sz="1600" b="0" u="none" dirty="0" smtClean="0">
                          <a:solidFill>
                            <a:schemeClr val="tx1"/>
                          </a:solidFill>
                          <a:latin typeface="+mn-ea"/>
                          <a:ea typeface="+mn-ea"/>
                        </a:rPr>
                        <a:t>50</a:t>
                      </a:r>
                      <a:r>
                        <a:rPr kumimoji="1" lang="ja-JP" altLang="en-US" sz="1600" b="0" u="none" dirty="0" smtClean="0">
                          <a:solidFill>
                            <a:schemeClr val="tx1"/>
                          </a:solidFill>
                          <a:latin typeface="+mn-ea"/>
                          <a:ea typeface="+mn-ea"/>
                        </a:rPr>
                        <a:t>％に太陽光発電設備が導入され、</a:t>
                      </a:r>
                      <a:r>
                        <a:rPr kumimoji="1" lang="en-US" altLang="ja-JP" sz="1600" b="0" u="none" dirty="0" smtClean="0">
                          <a:solidFill>
                            <a:schemeClr val="tx1"/>
                          </a:solidFill>
                          <a:latin typeface="+mn-ea"/>
                          <a:ea typeface="+mn-ea"/>
                        </a:rPr>
                        <a:t>2040</a:t>
                      </a:r>
                      <a:r>
                        <a:rPr kumimoji="1" lang="ja-JP" altLang="en-US" sz="1600" b="0" u="none" dirty="0" smtClean="0">
                          <a:solidFill>
                            <a:schemeClr val="tx1"/>
                          </a:solidFill>
                          <a:latin typeface="+mn-ea"/>
                          <a:ea typeface="+mn-ea"/>
                        </a:rPr>
                        <a:t>年には</a:t>
                      </a:r>
                      <a:r>
                        <a:rPr kumimoji="1" lang="en-US" altLang="ja-JP" sz="1600" b="0" u="none" dirty="0" smtClean="0">
                          <a:solidFill>
                            <a:schemeClr val="tx1"/>
                          </a:solidFill>
                          <a:latin typeface="+mn-ea"/>
                          <a:ea typeface="+mn-ea"/>
                        </a:rPr>
                        <a:t>100</a:t>
                      </a:r>
                      <a:r>
                        <a:rPr kumimoji="1" lang="ja-JP" altLang="en-US" sz="1600" b="0" u="none" dirty="0" smtClean="0">
                          <a:solidFill>
                            <a:schemeClr val="tx1"/>
                          </a:solidFill>
                          <a:latin typeface="+mn-ea"/>
                          <a:ea typeface="+mn-ea"/>
                        </a:rPr>
                        <a:t>％導入されていることを目指す</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en-US" altLang="ja-JP" sz="1600" b="0" u="none" dirty="0" smtClean="0">
                          <a:solidFill>
                            <a:schemeClr val="tx1"/>
                          </a:solidFill>
                          <a:latin typeface="+mn-ea"/>
                          <a:ea typeface="+mn-ea"/>
                        </a:rPr>
                        <a:t>2050</a:t>
                      </a:r>
                      <a:r>
                        <a:rPr kumimoji="1" lang="ja-JP" altLang="en-US" sz="1600" b="0" u="none" dirty="0" smtClean="0">
                          <a:solidFill>
                            <a:schemeClr val="tx1"/>
                          </a:solidFill>
                          <a:latin typeface="+mn-ea"/>
                          <a:ea typeface="+mn-ea"/>
                        </a:rPr>
                        <a:t>年までに、電気を「買う」から「作る」が標準になり、全ての家庭が自給自足する脱炭素なエネルギーのプロシューマーになっていることを目指す　　等</a:t>
                      </a:r>
                      <a:endParaRPr kumimoji="1" lang="ja-JP" altLang="en-US" sz="1600" b="0" u="none" dirty="0">
                        <a:solidFill>
                          <a:schemeClr val="tx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155210731"/>
                  </a:ext>
                </a:extLst>
              </a:tr>
              <a:tr h="1039767">
                <a:tc>
                  <a:txBody>
                    <a:bodyPr/>
                    <a:lstStyle/>
                    <a:p>
                      <a:pPr algn="ctr"/>
                      <a:r>
                        <a:rPr kumimoji="1" lang="ja-JP" altLang="en-US" sz="1600" b="0" u="none" dirty="0" smtClean="0">
                          <a:solidFill>
                            <a:schemeClr val="tx1"/>
                          </a:solidFill>
                          <a:latin typeface="+mn-ea"/>
                          <a:ea typeface="+mn-ea"/>
                        </a:rPr>
                        <a:t>主要な</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政策対応</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政府における設置可能な建築物の件数、現時点での導入容量及び今後導入可能な容量の余地を早期に明確化し、導入状況のフォローアップを実施</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自治体の建築物等に関しては、上記の絵姿・目標を目指し、地方公共団体実行計画（事務事業編）等に基づき庁舎その他自治体の保有する建築物や土地への太陽光発電設備を導入することを促進　　等</a:t>
                      </a:r>
                      <a:endParaRPr kumimoji="1" lang="ja-JP" altLang="en-US" sz="1600" b="0" u="none" dirty="0">
                        <a:solidFill>
                          <a:schemeClr val="tx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328275407"/>
                  </a:ext>
                </a:extLst>
              </a:tr>
              <a:tr h="1007270">
                <a:tc>
                  <a:txBody>
                    <a:bodyPr/>
                    <a:lstStyle/>
                    <a:p>
                      <a:pPr algn="ctr"/>
                      <a:r>
                        <a:rPr kumimoji="1" lang="ja-JP" altLang="en-US" sz="1600" b="0" u="none" dirty="0" smtClean="0">
                          <a:solidFill>
                            <a:schemeClr val="tx1"/>
                          </a:solidFill>
                          <a:latin typeface="+mn-ea"/>
                          <a:ea typeface="+mn-ea"/>
                        </a:rPr>
                        <a:t>具体的な</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事例</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横浜市等　</a:t>
                      </a:r>
                      <a:r>
                        <a:rPr kumimoji="1" lang="en-US" altLang="ja-JP" sz="1600" b="0" u="none" dirty="0" smtClean="0">
                          <a:solidFill>
                            <a:schemeClr val="tx1"/>
                          </a:solidFill>
                          <a:latin typeface="+mn-ea"/>
                          <a:ea typeface="+mn-ea"/>
                        </a:rPr>
                        <a:t>PPA</a:t>
                      </a:r>
                      <a:r>
                        <a:rPr kumimoji="1" lang="ja-JP" altLang="en-US" sz="1600" b="0" u="none" dirty="0" smtClean="0">
                          <a:solidFill>
                            <a:schemeClr val="tx1"/>
                          </a:solidFill>
                          <a:latin typeface="+mn-ea"/>
                          <a:ea typeface="+mn-ea"/>
                        </a:rPr>
                        <a:t>事業（小中学校</a:t>
                      </a:r>
                      <a:r>
                        <a:rPr kumimoji="1" lang="en-US" altLang="ja-JP" sz="1600" b="0" u="none" dirty="0" smtClean="0">
                          <a:solidFill>
                            <a:schemeClr val="tx1"/>
                          </a:solidFill>
                          <a:latin typeface="+mn-ea"/>
                          <a:ea typeface="+mn-ea"/>
                        </a:rPr>
                        <a:t>65</a:t>
                      </a:r>
                      <a:r>
                        <a:rPr kumimoji="1" lang="ja-JP" altLang="en-US" sz="1600" b="0" u="none" dirty="0" smtClean="0">
                          <a:solidFill>
                            <a:schemeClr val="tx1"/>
                          </a:solidFill>
                          <a:latin typeface="+mn-ea"/>
                          <a:ea typeface="+mn-ea"/>
                        </a:rPr>
                        <a:t>校に太陽光発電と蓄電池を設置。災害時レジリエンス）</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島田市等　</a:t>
                      </a:r>
                      <a:r>
                        <a:rPr kumimoji="1" lang="en-US" altLang="ja-JP" sz="1600" b="0" u="none" dirty="0" smtClean="0">
                          <a:solidFill>
                            <a:schemeClr val="tx1"/>
                          </a:solidFill>
                          <a:latin typeface="+mn-ea"/>
                          <a:ea typeface="+mn-ea"/>
                        </a:rPr>
                        <a:t>PPA</a:t>
                      </a:r>
                      <a:r>
                        <a:rPr kumimoji="1" lang="ja-JP" altLang="en-US" sz="1600" b="0" u="none" dirty="0" smtClean="0">
                          <a:solidFill>
                            <a:schemeClr val="tx1"/>
                          </a:solidFill>
                          <a:latin typeface="+mn-ea"/>
                          <a:ea typeface="+mn-ea"/>
                        </a:rPr>
                        <a:t>事業（小中学校４校に太陽光発電と蓄電池を設置。災害時レジリエンス）</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沖縄電力　かりー</a:t>
                      </a:r>
                      <a:r>
                        <a:rPr kumimoji="1" lang="ja-JP" altLang="en-US" sz="1600" b="0" u="none" dirty="0" err="1" smtClean="0">
                          <a:solidFill>
                            <a:schemeClr val="tx1"/>
                          </a:solidFill>
                          <a:latin typeface="+mn-ea"/>
                          <a:ea typeface="+mn-ea"/>
                        </a:rPr>
                        <a:t>る</a:t>
                      </a:r>
                      <a:r>
                        <a:rPr kumimoji="1" lang="ja-JP" altLang="en-US" sz="1600" b="0" u="none" dirty="0" smtClean="0">
                          <a:solidFill>
                            <a:schemeClr val="tx1"/>
                          </a:solidFill>
                          <a:latin typeface="+mn-ea"/>
                          <a:ea typeface="+mn-ea"/>
                        </a:rPr>
                        <a:t>ー</a:t>
                      </a:r>
                      <a:r>
                        <a:rPr kumimoji="1" lang="ja-JP" altLang="en-US" sz="1600" b="0" u="none" dirty="0" err="1" smtClean="0">
                          <a:solidFill>
                            <a:schemeClr val="tx1"/>
                          </a:solidFill>
                          <a:latin typeface="+mn-ea"/>
                          <a:ea typeface="+mn-ea"/>
                        </a:rPr>
                        <a:t>ふ</a:t>
                      </a:r>
                      <a:r>
                        <a:rPr kumimoji="1" lang="ja-JP" altLang="en-US" sz="1600" b="0" u="none" dirty="0" smtClean="0">
                          <a:solidFill>
                            <a:schemeClr val="tx1"/>
                          </a:solidFill>
                          <a:latin typeface="+mn-ea"/>
                          <a:ea typeface="+mn-ea"/>
                        </a:rPr>
                        <a:t>（太陽光発電及び蓄電池を無償で設置。居住者への電力供給）</a:t>
                      </a:r>
                      <a:endParaRPr kumimoji="1" lang="ja-JP" altLang="en-US" sz="1600" b="0" u="none" dirty="0">
                        <a:solidFill>
                          <a:schemeClr val="tx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661878618"/>
                  </a:ext>
                </a:extLst>
              </a:tr>
            </a:tbl>
          </a:graphicData>
        </a:graphic>
      </p:graphicFrame>
    </p:spTree>
    <p:extLst>
      <p:ext uri="{BB962C8B-B14F-4D97-AF65-F5344CB8AC3E}">
        <p14:creationId xmlns:p14="http://schemas.microsoft.com/office/powerpoint/2010/main" val="3313655085"/>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9F35AB9-7C48-43D9-88E6-2FA2769B9C96}"/>
              </a:ext>
            </a:extLst>
          </p:cNvPr>
          <p:cNvSpPr>
            <a:spLocks noGrp="1"/>
          </p:cNvSpPr>
          <p:nvPr>
            <p:ph type="title"/>
          </p:nvPr>
        </p:nvSpPr>
        <p:spPr>
          <a:xfrm>
            <a:off x="0" y="10160"/>
            <a:ext cx="10691813" cy="526887"/>
          </a:xfrm>
        </p:spPr>
        <p:txBody>
          <a:bodyPr/>
          <a:lstStyle/>
          <a:p>
            <a:r>
              <a:rPr kumimoji="0" lang="ja-JP" altLang="en-US" kern="0" dirty="0" smtClean="0">
                <a:solidFill>
                  <a:prstClr val="black"/>
                </a:solidFill>
                <a:effectLst>
                  <a:outerShdw blurRad="38100" dist="38100" dir="2700000" algn="tl">
                    <a:srgbClr val="000000">
                      <a:alpha val="43137"/>
                    </a:srgbClr>
                  </a:outerShdw>
                </a:effectLst>
                <a:latin typeface="+mj-ea"/>
                <a:ea typeface="+mj-ea"/>
              </a:rPr>
              <a:t>３－２．重点</a:t>
            </a:r>
            <a:r>
              <a:rPr kumimoji="0" lang="ja-JP" altLang="en-US" kern="0" dirty="0">
                <a:solidFill>
                  <a:prstClr val="black"/>
                </a:solidFill>
                <a:effectLst>
                  <a:outerShdw blurRad="38100" dist="38100" dir="2700000" algn="tl">
                    <a:srgbClr val="000000">
                      <a:alpha val="43137"/>
                    </a:srgbClr>
                  </a:outerShdw>
                </a:effectLst>
                <a:latin typeface="+mj-ea"/>
                <a:ea typeface="+mj-ea"/>
              </a:rPr>
              <a:t>対策②地域共生・地域裨益型再エネの</a:t>
            </a:r>
            <a:r>
              <a:rPr kumimoji="0" lang="ja-JP" altLang="en-US" kern="0" dirty="0" smtClean="0">
                <a:solidFill>
                  <a:prstClr val="black"/>
                </a:solidFill>
                <a:effectLst>
                  <a:outerShdw blurRad="38100" dist="38100" dir="2700000" algn="tl">
                    <a:srgbClr val="000000">
                      <a:alpha val="43137"/>
                    </a:srgbClr>
                  </a:outerShdw>
                </a:effectLst>
                <a:latin typeface="+mj-ea"/>
                <a:ea typeface="+mj-ea"/>
              </a:rPr>
              <a:t>立地</a:t>
            </a:r>
            <a:endParaRPr kumimoji="1" lang="ja-JP" altLang="en-US" sz="700" b="0" dirty="0">
              <a:effectLst>
                <a:outerShdw blurRad="38100" dist="38100" dir="2700000" algn="tl">
                  <a:srgbClr val="000000">
                    <a:alpha val="43137"/>
                  </a:srgbClr>
                </a:outerShdw>
              </a:effectLst>
              <a:latin typeface="+mj-ea"/>
              <a:ea typeface="+mj-ea"/>
            </a:endParaRPr>
          </a:p>
        </p:txBody>
      </p:sp>
      <p:sp>
        <p:nvSpPr>
          <p:cNvPr id="5" name="テキスト ボックス 4"/>
          <p:cNvSpPr txBox="1"/>
          <p:nvPr/>
        </p:nvSpPr>
        <p:spPr>
          <a:xfrm>
            <a:off x="112954" y="667531"/>
            <a:ext cx="10465904" cy="1502976"/>
          </a:xfrm>
          <a:prstGeom prst="rect">
            <a:avLst/>
          </a:prstGeom>
          <a:noFill/>
          <a:ln>
            <a:solidFill>
              <a:schemeClr val="tx1"/>
            </a:solidFill>
          </a:ln>
        </p:spPr>
        <p:txBody>
          <a:bodyPr wrap="square" rtlCol="0">
            <a:spAutoFit/>
          </a:bodyPr>
          <a:lstStyle/>
          <a:p>
            <a:pPr>
              <a:lnSpc>
                <a:spcPts val="2200"/>
              </a:lnSpc>
            </a:pPr>
            <a:r>
              <a:rPr lang="ja-JP" altLang="en-US" sz="2000" dirty="0">
                <a:latin typeface="+mn-ea"/>
              </a:rPr>
              <a:t>　一次産業と再エネの組合せ、土地の有効活用、地元企業による施工、収益の地域への還流、災害時の電力供給など、地域の環境・生活と共生し、地域の社会経済に裨益する再エネの開発立地を、できるだけ費用効率的に行う。そのために、市町村は、地域の再エネポテンシャルを最大限活かす導入目標を設定し、公共用地の管理者や農業委員会等と連携し、再エネ促進区域の選定（ポジティブゾーニング）、環境配慮や地域貢献の要件の設定や地域協議会の開催等を主体的に進める</a:t>
            </a:r>
            <a:r>
              <a:rPr lang="ja-JP" altLang="en-US" sz="2000" dirty="0" smtClean="0">
                <a:latin typeface="+mn-ea"/>
              </a:rPr>
              <a:t>。</a:t>
            </a:r>
            <a:endParaRPr lang="en-US" altLang="ja-JP" sz="2000" dirty="0">
              <a:latin typeface="+mn-ea"/>
            </a:endParaRPr>
          </a:p>
        </p:txBody>
      </p:sp>
      <p:graphicFrame>
        <p:nvGraphicFramePr>
          <p:cNvPr id="4" name="表 3"/>
          <p:cNvGraphicFramePr>
            <a:graphicFrameLocks noGrp="1"/>
          </p:cNvGraphicFramePr>
          <p:nvPr>
            <p:extLst>
              <p:ext uri="{D42A27DB-BD31-4B8C-83A1-F6EECF244321}">
                <p14:modId xmlns:p14="http://schemas.microsoft.com/office/powerpoint/2010/main" val="2461389736"/>
              </p:ext>
            </p:extLst>
          </p:nvPr>
        </p:nvGraphicFramePr>
        <p:xfrm>
          <a:off x="99391" y="2380073"/>
          <a:ext cx="10465906" cy="4870173"/>
        </p:xfrm>
        <a:graphic>
          <a:graphicData uri="http://schemas.openxmlformats.org/drawingml/2006/table">
            <a:tbl>
              <a:tblPr firstRow="1" bandRow="1">
                <a:tableStyleId>{5C22544A-7EE6-4342-B048-85BDC9FD1C3A}</a:tableStyleId>
              </a:tblPr>
              <a:tblGrid>
                <a:gridCol w="1083367">
                  <a:extLst>
                    <a:ext uri="{9D8B030D-6E8A-4147-A177-3AD203B41FA5}">
                      <a16:colId xmlns:a16="http://schemas.microsoft.com/office/drawing/2014/main" val="72644630"/>
                    </a:ext>
                  </a:extLst>
                </a:gridCol>
                <a:gridCol w="9382539">
                  <a:extLst>
                    <a:ext uri="{9D8B030D-6E8A-4147-A177-3AD203B41FA5}">
                      <a16:colId xmlns:a16="http://schemas.microsoft.com/office/drawing/2014/main" val="3204006873"/>
                    </a:ext>
                  </a:extLst>
                </a:gridCol>
              </a:tblGrid>
              <a:tr h="1343545">
                <a:tc>
                  <a:txBody>
                    <a:bodyPr/>
                    <a:lstStyle/>
                    <a:p>
                      <a:pPr algn="ctr"/>
                      <a:r>
                        <a:rPr kumimoji="1" lang="ja-JP" altLang="en-US" sz="1600" b="0" u="none" dirty="0" smtClean="0">
                          <a:solidFill>
                            <a:schemeClr val="tx1"/>
                          </a:solidFill>
                          <a:latin typeface="+mn-ea"/>
                          <a:ea typeface="+mn-ea"/>
                        </a:rPr>
                        <a:t>創意</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工夫例</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営農型太陽光発電など一次産業と再エネの組合せ</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未利用地や営農が見込まれない荒廃農地、ため池、廃棄物最終処分場等の有効活用</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地元企業による設備工事の施工、地域金融機関の出資等による収益の地域への還流</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既存の系統線や自営線等を活用した再エネの地産地消・面的利用</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エネルギー大消費地の大都市部と再エネポテンシャルの豊富な地方農山村の連携による再エネ開発と融通　　等</a:t>
                      </a:r>
                      <a:endParaRPr kumimoji="1" lang="ja-JP" altLang="en-US" sz="1600" b="0" u="none" dirty="0">
                        <a:solidFill>
                          <a:schemeClr val="tx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155523574"/>
                  </a:ext>
                </a:extLst>
              </a:tr>
              <a:tr h="593659">
                <a:tc>
                  <a:txBody>
                    <a:bodyPr/>
                    <a:lstStyle/>
                    <a:p>
                      <a:pPr algn="ctr"/>
                      <a:r>
                        <a:rPr kumimoji="1" lang="ja-JP" altLang="en-US" sz="1600" b="0" u="none" dirty="0" smtClean="0">
                          <a:solidFill>
                            <a:schemeClr val="tx1"/>
                          </a:solidFill>
                          <a:latin typeface="+mn-ea"/>
                          <a:ea typeface="+mn-ea"/>
                        </a:rPr>
                        <a:t>絵姿</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目標</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地域が主役になり、地域と共生し、地域に裨益する再エネ事業が全国各地で展開され、地域脱炭素の主役として貢献していることを一般化していくことを目指す</a:t>
                      </a:r>
                      <a:endParaRPr kumimoji="1" lang="ja-JP" altLang="en-US" sz="1600" b="0" u="none" dirty="0">
                        <a:solidFill>
                          <a:schemeClr val="tx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155210731"/>
                  </a:ext>
                </a:extLst>
              </a:tr>
              <a:tr h="1093584">
                <a:tc>
                  <a:txBody>
                    <a:bodyPr/>
                    <a:lstStyle/>
                    <a:p>
                      <a:pPr algn="ctr"/>
                      <a:r>
                        <a:rPr kumimoji="1" lang="ja-JP" altLang="en-US" sz="1600" b="0" u="none" dirty="0" smtClean="0">
                          <a:solidFill>
                            <a:schemeClr val="tx1"/>
                          </a:solidFill>
                          <a:latin typeface="+mn-ea"/>
                          <a:ea typeface="+mn-ea"/>
                        </a:rPr>
                        <a:t>主要な</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政策対応</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温対法の着実な施行</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農山漁村再エネ法に基づく促進区域等の制度</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en-US" altLang="ja-JP" sz="1600" b="0" u="none" dirty="0" smtClean="0">
                          <a:solidFill>
                            <a:schemeClr val="tx1"/>
                          </a:solidFill>
                          <a:latin typeface="+mn-ea"/>
                          <a:ea typeface="+mn-ea"/>
                        </a:rPr>
                        <a:t>FIT</a:t>
                      </a:r>
                      <a:r>
                        <a:rPr kumimoji="1" lang="ja-JP" altLang="en-US" sz="1600" b="0" u="none" dirty="0" smtClean="0">
                          <a:solidFill>
                            <a:schemeClr val="tx1"/>
                          </a:solidFill>
                          <a:latin typeface="+mn-ea"/>
                          <a:ea typeface="+mn-ea"/>
                        </a:rPr>
                        <a:t>制度の着実な実施・運用</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再エネ事業支援ガイドブックの作成、地域共生型の優良な再エネ事業の顕彰及び広報等を通じた横展開　　等</a:t>
                      </a:r>
                      <a:endParaRPr kumimoji="1" lang="ja-JP" altLang="en-US" sz="1600" b="0" u="none" dirty="0">
                        <a:solidFill>
                          <a:schemeClr val="tx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328275407"/>
                  </a:ext>
                </a:extLst>
              </a:tr>
              <a:tr h="1839385">
                <a:tc>
                  <a:txBody>
                    <a:bodyPr/>
                    <a:lstStyle/>
                    <a:p>
                      <a:pPr algn="ctr"/>
                      <a:r>
                        <a:rPr kumimoji="1" lang="ja-JP" altLang="en-US" sz="1600" b="0" u="none" dirty="0" smtClean="0">
                          <a:solidFill>
                            <a:schemeClr val="tx1"/>
                          </a:solidFill>
                          <a:latin typeface="+mn-ea"/>
                          <a:ea typeface="+mn-ea"/>
                        </a:rPr>
                        <a:t>具体的な</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事例</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匝瑳市　匝瑳メガソーラーシェアリング発電所（安定的・継続的農業経営への貢献）</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北上市　市庁舎建設計画のあった遊休地に市が事業主体となり発電を実施</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飯館村　村出資の</a:t>
                      </a:r>
                      <a:r>
                        <a:rPr kumimoji="1" lang="en-US" altLang="ja-JP" sz="1600" b="0" u="none" dirty="0" smtClean="0">
                          <a:solidFill>
                            <a:schemeClr val="tx1"/>
                          </a:solidFill>
                          <a:latin typeface="+mn-ea"/>
                          <a:ea typeface="+mn-ea"/>
                        </a:rPr>
                        <a:t>SPC</a:t>
                      </a:r>
                      <a:r>
                        <a:rPr kumimoji="1" lang="ja-JP" altLang="en-US" sz="1600" b="0" u="none" dirty="0" err="1" smtClean="0">
                          <a:solidFill>
                            <a:schemeClr val="tx1"/>
                          </a:solidFill>
                          <a:latin typeface="+mn-ea"/>
                          <a:ea typeface="+mn-ea"/>
                        </a:rPr>
                        <a:t>が太</a:t>
                      </a:r>
                      <a:r>
                        <a:rPr kumimoji="1" lang="ja-JP" altLang="en-US" sz="1600" b="0" u="none" dirty="0" smtClean="0">
                          <a:solidFill>
                            <a:schemeClr val="tx1"/>
                          </a:solidFill>
                          <a:latin typeface="+mn-ea"/>
                          <a:ea typeface="+mn-ea"/>
                        </a:rPr>
                        <a:t>陽光と風力を連携運用（クロス発電）し設備利用率を底上げ</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松前町　リエネ松前風力発電所（蓄電池を併設。再エネで地域を活性化し人口減少回避）</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睦沢町　</a:t>
                      </a:r>
                      <a:r>
                        <a:rPr kumimoji="1" lang="en-US" altLang="ja-JP" sz="1600" b="0" u="none" dirty="0" smtClean="0">
                          <a:solidFill>
                            <a:schemeClr val="tx1"/>
                          </a:solidFill>
                          <a:latin typeface="+mn-ea"/>
                          <a:ea typeface="+mn-ea"/>
                        </a:rPr>
                        <a:t>CHIBA</a:t>
                      </a:r>
                      <a:r>
                        <a:rPr kumimoji="1" lang="ja-JP" altLang="en-US" sz="1600" b="0" u="none" dirty="0" smtClean="0">
                          <a:solidFill>
                            <a:schemeClr val="tx1"/>
                          </a:solidFill>
                          <a:latin typeface="+mn-ea"/>
                          <a:ea typeface="+mn-ea"/>
                        </a:rPr>
                        <a:t>むつざわエナジー（再エネ売電収益を利用した先進予防型まちづくり）</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生駒市　いこま市民パワー（再エネ売電収益を利用した登下校見守りサービス等の提供）</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横浜市と東北地方</a:t>
                      </a:r>
                      <a:r>
                        <a:rPr kumimoji="1" lang="en-US" altLang="ja-JP" sz="1600" b="0" u="none" dirty="0" smtClean="0">
                          <a:solidFill>
                            <a:schemeClr val="tx1"/>
                          </a:solidFill>
                          <a:latin typeface="+mn-ea"/>
                          <a:ea typeface="+mn-ea"/>
                        </a:rPr>
                        <a:t>13</a:t>
                      </a:r>
                      <a:r>
                        <a:rPr kumimoji="1" lang="ja-JP" altLang="en-US" sz="1600" b="0" u="none" dirty="0" smtClean="0">
                          <a:solidFill>
                            <a:schemeClr val="tx1"/>
                          </a:solidFill>
                          <a:latin typeface="+mn-ea"/>
                          <a:ea typeface="+mn-ea"/>
                        </a:rPr>
                        <a:t>市町村　再エネの開発・融通等のエネルギーに関する協力連携　　等</a:t>
                      </a:r>
                      <a:endParaRPr kumimoji="1" lang="en-US" altLang="ja-JP" sz="1600" b="0" u="none" dirty="0" smtClean="0">
                        <a:solidFill>
                          <a:schemeClr val="tx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661878618"/>
                  </a:ext>
                </a:extLst>
              </a:tr>
            </a:tbl>
          </a:graphicData>
        </a:graphic>
      </p:graphicFrame>
    </p:spTree>
    <p:extLst>
      <p:ext uri="{BB962C8B-B14F-4D97-AF65-F5344CB8AC3E}">
        <p14:creationId xmlns:p14="http://schemas.microsoft.com/office/powerpoint/2010/main" val="2762960866"/>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9F35AB9-7C48-43D9-88E6-2FA2769B9C96}"/>
              </a:ext>
            </a:extLst>
          </p:cNvPr>
          <p:cNvSpPr>
            <a:spLocks noGrp="1"/>
          </p:cNvSpPr>
          <p:nvPr>
            <p:ph type="title"/>
          </p:nvPr>
        </p:nvSpPr>
        <p:spPr>
          <a:xfrm>
            <a:off x="0" y="74429"/>
            <a:ext cx="10691813" cy="871869"/>
          </a:xfrm>
        </p:spPr>
        <p:txBody>
          <a:bodyPr/>
          <a:lstStyle/>
          <a:p>
            <a:r>
              <a:rPr kumimoji="0" lang="ja-JP" altLang="en-US" kern="0" dirty="0" smtClean="0">
                <a:solidFill>
                  <a:prstClr val="black"/>
                </a:solidFill>
                <a:effectLst>
                  <a:outerShdw blurRad="38100" dist="38100" dir="2700000" algn="tl">
                    <a:srgbClr val="000000">
                      <a:alpha val="43137"/>
                    </a:srgbClr>
                  </a:outerShdw>
                </a:effectLst>
                <a:latin typeface="+mj-ea"/>
                <a:ea typeface="+mj-ea"/>
              </a:rPr>
              <a:t>３－２</a:t>
            </a:r>
            <a:r>
              <a:rPr kumimoji="0" lang="ja-JP" altLang="en-US" kern="0" dirty="0">
                <a:solidFill>
                  <a:prstClr val="black"/>
                </a:solidFill>
                <a:effectLst>
                  <a:outerShdw blurRad="38100" dist="38100" dir="2700000" algn="tl">
                    <a:srgbClr val="000000">
                      <a:alpha val="43137"/>
                    </a:srgbClr>
                  </a:outerShdw>
                </a:effectLst>
                <a:latin typeface="+mj-ea"/>
                <a:ea typeface="+mj-ea"/>
              </a:rPr>
              <a:t>．重点対策③公共施設など業務ビル等における徹底した省エネと再エネ電気調達と更新や改修時の</a:t>
            </a:r>
            <a:r>
              <a:rPr kumimoji="0" lang="en-US" altLang="ja-JP" kern="0" dirty="0">
                <a:solidFill>
                  <a:prstClr val="black"/>
                </a:solidFill>
                <a:effectLst>
                  <a:outerShdw blurRad="38100" dist="38100" dir="2700000" algn="tl">
                    <a:srgbClr val="000000">
                      <a:alpha val="43137"/>
                    </a:srgbClr>
                  </a:outerShdw>
                </a:effectLst>
                <a:latin typeface="+mj-ea"/>
                <a:ea typeface="+mj-ea"/>
              </a:rPr>
              <a:t>ZEB</a:t>
            </a:r>
            <a:r>
              <a:rPr kumimoji="0" lang="ja-JP" altLang="en-US" kern="0" dirty="0">
                <a:solidFill>
                  <a:prstClr val="black"/>
                </a:solidFill>
                <a:effectLst>
                  <a:outerShdw blurRad="38100" dist="38100" dir="2700000" algn="tl">
                    <a:srgbClr val="000000">
                      <a:alpha val="43137"/>
                    </a:srgbClr>
                  </a:outerShdw>
                </a:effectLst>
                <a:latin typeface="+mj-ea"/>
                <a:ea typeface="+mj-ea"/>
              </a:rPr>
              <a:t>化誘導</a:t>
            </a:r>
            <a:br>
              <a:rPr kumimoji="0" lang="ja-JP" altLang="en-US" kern="0" dirty="0">
                <a:solidFill>
                  <a:prstClr val="black"/>
                </a:solidFill>
                <a:effectLst>
                  <a:outerShdw blurRad="38100" dist="38100" dir="2700000" algn="tl">
                    <a:srgbClr val="000000">
                      <a:alpha val="43137"/>
                    </a:srgbClr>
                  </a:outerShdw>
                </a:effectLst>
                <a:latin typeface="+mj-ea"/>
                <a:ea typeface="+mj-ea"/>
              </a:rPr>
            </a:br>
            <a:endParaRPr kumimoji="1" lang="ja-JP" altLang="en-US" sz="700" b="0" dirty="0">
              <a:effectLst>
                <a:outerShdw blurRad="38100" dist="38100" dir="2700000" algn="tl">
                  <a:srgbClr val="000000">
                    <a:alpha val="43137"/>
                  </a:srgbClr>
                </a:outerShdw>
              </a:effectLst>
              <a:latin typeface="+mj-ea"/>
              <a:ea typeface="+mj-ea"/>
            </a:endParaRPr>
          </a:p>
        </p:txBody>
      </p:sp>
      <p:sp>
        <p:nvSpPr>
          <p:cNvPr id="5" name="テキスト ボックス 4"/>
          <p:cNvSpPr txBox="1"/>
          <p:nvPr/>
        </p:nvSpPr>
        <p:spPr>
          <a:xfrm>
            <a:off x="99393" y="946298"/>
            <a:ext cx="10465904" cy="1478225"/>
          </a:xfrm>
          <a:prstGeom prst="rect">
            <a:avLst/>
          </a:prstGeom>
          <a:noFill/>
          <a:ln>
            <a:solidFill>
              <a:schemeClr val="tx1"/>
            </a:solidFill>
          </a:ln>
        </p:spPr>
        <p:txBody>
          <a:bodyPr wrap="square" rtlCol="0">
            <a:spAutoFit/>
          </a:bodyPr>
          <a:lstStyle/>
          <a:p>
            <a:pPr>
              <a:lnSpc>
                <a:spcPts val="2200"/>
              </a:lnSpc>
            </a:pPr>
            <a:r>
              <a:rPr lang="ja-JP" altLang="en-US" dirty="0">
                <a:latin typeface="+mn-ea"/>
              </a:rPr>
              <a:t>　庁舎や学校等の公共施設を始めとする業務ビル等において、省エネの徹底や電化を進めつつ、二酸化炭素排出係数が低い小売電気事業者と契約する環境配慮契約を実施するとともに、再エネ設備や再エネ電気を、共同入札やリバースオークション方式も活用しつつ費用効率的に調達する。あわせて、業務ビル等の更新・改修に際しては、</a:t>
            </a:r>
            <a:r>
              <a:rPr lang="en-US" altLang="ja-JP" dirty="0">
                <a:latin typeface="+mn-ea"/>
              </a:rPr>
              <a:t>2050</a:t>
            </a:r>
            <a:r>
              <a:rPr lang="ja-JP" altLang="en-US" dirty="0">
                <a:latin typeface="+mn-ea"/>
              </a:rPr>
              <a:t>年まで継続的に供用されることを想定して、省エネ性能の向上を図り、レジリエンス向上も兼ねて、創エネ（再エネ）設備や蓄エネ設備（</a:t>
            </a:r>
            <a:r>
              <a:rPr lang="en-US" altLang="ja-JP" dirty="0">
                <a:latin typeface="+mn-ea"/>
              </a:rPr>
              <a:t>EV/PHEV</a:t>
            </a:r>
            <a:r>
              <a:rPr lang="ja-JP" altLang="en-US" dirty="0">
                <a:latin typeface="+mn-ea"/>
              </a:rPr>
              <a:t>を含む）を導入し、</a:t>
            </a:r>
            <a:r>
              <a:rPr lang="en-US" altLang="ja-JP" dirty="0">
                <a:latin typeface="+mn-ea"/>
              </a:rPr>
              <a:t>ZEB</a:t>
            </a:r>
            <a:r>
              <a:rPr lang="ja-JP" altLang="en-US" dirty="0">
                <a:latin typeface="+mn-ea"/>
              </a:rPr>
              <a:t>化を推進する。</a:t>
            </a:r>
            <a:endParaRPr lang="en-US" altLang="ja-JP" dirty="0">
              <a:latin typeface="+mn-ea"/>
            </a:endParaRPr>
          </a:p>
        </p:txBody>
      </p:sp>
      <p:graphicFrame>
        <p:nvGraphicFramePr>
          <p:cNvPr id="4" name="表 3"/>
          <p:cNvGraphicFramePr>
            <a:graphicFrameLocks noGrp="1"/>
          </p:cNvGraphicFramePr>
          <p:nvPr>
            <p:extLst>
              <p:ext uri="{D42A27DB-BD31-4B8C-83A1-F6EECF244321}">
                <p14:modId xmlns:p14="http://schemas.microsoft.com/office/powerpoint/2010/main" val="3350772419"/>
              </p:ext>
            </p:extLst>
          </p:nvPr>
        </p:nvGraphicFramePr>
        <p:xfrm>
          <a:off x="112953" y="2541481"/>
          <a:ext cx="10465906" cy="4839507"/>
        </p:xfrm>
        <a:graphic>
          <a:graphicData uri="http://schemas.openxmlformats.org/drawingml/2006/table">
            <a:tbl>
              <a:tblPr firstRow="1" bandRow="1">
                <a:tableStyleId>{5C22544A-7EE6-4342-B048-85BDC9FD1C3A}</a:tableStyleId>
              </a:tblPr>
              <a:tblGrid>
                <a:gridCol w="1083367">
                  <a:extLst>
                    <a:ext uri="{9D8B030D-6E8A-4147-A177-3AD203B41FA5}">
                      <a16:colId xmlns:a16="http://schemas.microsoft.com/office/drawing/2014/main" val="72644630"/>
                    </a:ext>
                  </a:extLst>
                </a:gridCol>
                <a:gridCol w="9382539">
                  <a:extLst>
                    <a:ext uri="{9D8B030D-6E8A-4147-A177-3AD203B41FA5}">
                      <a16:colId xmlns:a16="http://schemas.microsoft.com/office/drawing/2014/main" val="3204006873"/>
                    </a:ext>
                  </a:extLst>
                </a:gridCol>
              </a:tblGrid>
              <a:tr h="837607">
                <a:tc>
                  <a:txBody>
                    <a:bodyPr/>
                    <a:lstStyle/>
                    <a:p>
                      <a:pPr algn="ctr"/>
                      <a:r>
                        <a:rPr kumimoji="1" lang="ja-JP" altLang="en-US" sz="1600" b="0" u="none" dirty="0" smtClean="0">
                          <a:solidFill>
                            <a:schemeClr val="tx1"/>
                          </a:solidFill>
                          <a:latin typeface="+mn-ea"/>
                          <a:ea typeface="+mn-ea"/>
                        </a:rPr>
                        <a:t>創意</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工夫例</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希望する家庭や地域企業と地方自治体との共同入札</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複数の電力需要を束ねた入札や最低価格まで競り下げるリバースオークション方式</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既存の公共施設における改修の機会を活用した積極的な省エネ化・</a:t>
                      </a:r>
                      <a:r>
                        <a:rPr kumimoji="1" lang="en-US" altLang="ja-JP" sz="1600" b="0" u="none" dirty="0" smtClean="0">
                          <a:solidFill>
                            <a:schemeClr val="tx1"/>
                          </a:solidFill>
                          <a:latin typeface="+mn-ea"/>
                          <a:ea typeface="+mn-ea"/>
                        </a:rPr>
                        <a:t>ZEB</a:t>
                      </a:r>
                      <a:r>
                        <a:rPr kumimoji="1" lang="ja-JP" altLang="en-US" sz="1600" b="0" u="none" dirty="0" smtClean="0">
                          <a:solidFill>
                            <a:schemeClr val="tx1"/>
                          </a:solidFill>
                          <a:latin typeface="+mn-ea"/>
                          <a:ea typeface="+mn-ea"/>
                        </a:rPr>
                        <a:t>化　　等</a:t>
                      </a:r>
                      <a:endParaRPr kumimoji="1" lang="ja-JP" altLang="en-US" sz="1600" b="0" u="none" dirty="0">
                        <a:solidFill>
                          <a:schemeClr val="tx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155523574"/>
                  </a:ext>
                </a:extLst>
              </a:tr>
              <a:tr h="837607">
                <a:tc>
                  <a:txBody>
                    <a:bodyPr/>
                    <a:lstStyle/>
                    <a:p>
                      <a:pPr algn="ctr"/>
                      <a:r>
                        <a:rPr kumimoji="1" lang="ja-JP" altLang="en-US" sz="1600" b="0" u="none" dirty="0" smtClean="0">
                          <a:solidFill>
                            <a:schemeClr val="tx1"/>
                          </a:solidFill>
                          <a:latin typeface="+mn-ea"/>
                          <a:ea typeface="+mn-ea"/>
                        </a:rPr>
                        <a:t>絵姿</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目標</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marL="179388" indent="-179388">
                        <a:buFont typeface="Wingdings" panose="05000000000000000000" pitchFamily="2" charset="2"/>
                        <a:buChar char="l"/>
                      </a:pPr>
                      <a:r>
                        <a:rPr kumimoji="1" lang="en-US" altLang="ja-JP" sz="1600" b="0" u="none" dirty="0" smtClean="0">
                          <a:solidFill>
                            <a:schemeClr val="tx1"/>
                          </a:solidFill>
                          <a:latin typeface="+mn-ea"/>
                          <a:ea typeface="+mn-ea"/>
                        </a:rPr>
                        <a:t>2030</a:t>
                      </a:r>
                      <a:r>
                        <a:rPr kumimoji="1" lang="ja-JP" altLang="en-US" sz="1600" b="0" u="none" dirty="0" smtClean="0">
                          <a:solidFill>
                            <a:schemeClr val="tx1"/>
                          </a:solidFill>
                          <a:latin typeface="+mn-ea"/>
                          <a:ea typeface="+mn-ea"/>
                        </a:rPr>
                        <a:t>年までに新築建築物の平均で</a:t>
                      </a:r>
                      <a:r>
                        <a:rPr kumimoji="1" lang="en-US" altLang="ja-JP" sz="1600" b="0" u="none" dirty="0" smtClean="0">
                          <a:solidFill>
                            <a:schemeClr val="tx1"/>
                          </a:solidFill>
                          <a:latin typeface="+mn-ea"/>
                          <a:ea typeface="+mn-ea"/>
                        </a:rPr>
                        <a:t>ZEB</a:t>
                      </a:r>
                      <a:r>
                        <a:rPr kumimoji="1" lang="ja-JP" altLang="en-US" sz="1600" b="0" u="none" dirty="0" smtClean="0">
                          <a:solidFill>
                            <a:schemeClr val="tx1"/>
                          </a:solidFill>
                          <a:latin typeface="+mn-ea"/>
                          <a:ea typeface="+mn-ea"/>
                        </a:rPr>
                        <a:t>が実現していることを目指し、公共施設等は率先して</a:t>
                      </a:r>
                      <a:r>
                        <a:rPr kumimoji="1" lang="en-US" altLang="ja-JP" sz="1600" b="0" u="none" dirty="0" smtClean="0">
                          <a:solidFill>
                            <a:schemeClr val="tx1"/>
                          </a:solidFill>
                          <a:latin typeface="+mn-ea"/>
                          <a:ea typeface="+mn-ea"/>
                        </a:rPr>
                        <a:t>ZEB</a:t>
                      </a:r>
                      <a:r>
                        <a:rPr kumimoji="1" lang="ja-JP" altLang="en-US" sz="1600" b="0" u="none" dirty="0" smtClean="0">
                          <a:solidFill>
                            <a:schemeClr val="tx1"/>
                          </a:solidFill>
                          <a:latin typeface="+mn-ea"/>
                          <a:ea typeface="+mn-ea"/>
                        </a:rPr>
                        <a:t>を実現していることを目指す</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公共部門の再エネ電気調達が実質的に標準化されていることを目指す</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155210731"/>
                  </a:ext>
                </a:extLst>
              </a:tr>
              <a:tr h="1830326">
                <a:tc>
                  <a:txBody>
                    <a:bodyPr/>
                    <a:lstStyle/>
                    <a:p>
                      <a:pPr algn="ctr"/>
                      <a:r>
                        <a:rPr kumimoji="1" lang="ja-JP" altLang="en-US" sz="1600" b="0" u="none" dirty="0" smtClean="0">
                          <a:solidFill>
                            <a:schemeClr val="tx1"/>
                          </a:solidFill>
                          <a:latin typeface="+mn-ea"/>
                          <a:ea typeface="+mn-ea"/>
                        </a:rPr>
                        <a:t>主要な</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政策対応</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政府実行計画に基づく、政府の建築物における率先した</a:t>
                      </a:r>
                      <a:r>
                        <a:rPr kumimoji="1" lang="en-US" altLang="ja-JP" sz="1600" b="0" u="none" dirty="0" smtClean="0">
                          <a:solidFill>
                            <a:schemeClr val="tx1"/>
                          </a:solidFill>
                          <a:latin typeface="+mn-ea"/>
                          <a:ea typeface="+mn-ea"/>
                        </a:rPr>
                        <a:t>ZEB</a:t>
                      </a:r>
                      <a:r>
                        <a:rPr kumimoji="1" lang="ja-JP" altLang="en-US" sz="1600" b="0" u="none" dirty="0" smtClean="0">
                          <a:solidFill>
                            <a:schemeClr val="tx1"/>
                          </a:solidFill>
                          <a:latin typeface="+mn-ea"/>
                          <a:ea typeface="+mn-ea"/>
                        </a:rPr>
                        <a:t>の実現や、政府の保有する建築物への複層ガラスや樹脂サッシ等の導入等の断熱性の向上や増改築等時の省エネ性能向上の措置の実施</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公的機関のための再エネ調達実践ガイドやウェブサイト、温対法に基づく地方公共団体実行計画マニュアル等を通じた再エネ電気調達の創意工夫の横展開</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地方公共団体実行計画（事務事業編）に基づく公共建築物の省エネ性向上の事例の周知等</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en-US" altLang="ja-JP" sz="1600" b="0" u="none" dirty="0" smtClean="0">
                          <a:solidFill>
                            <a:schemeClr val="tx1"/>
                          </a:solidFill>
                          <a:latin typeface="+mn-ea"/>
                          <a:ea typeface="+mn-ea"/>
                        </a:rPr>
                        <a:t>ZEH</a:t>
                      </a:r>
                      <a:r>
                        <a:rPr kumimoji="1" lang="ja-JP" altLang="en-US" sz="1600" b="0" u="none" dirty="0" smtClean="0">
                          <a:solidFill>
                            <a:schemeClr val="tx1"/>
                          </a:solidFill>
                          <a:latin typeface="+mn-ea"/>
                          <a:ea typeface="+mn-ea"/>
                        </a:rPr>
                        <a:t>・</a:t>
                      </a:r>
                      <a:r>
                        <a:rPr kumimoji="1" lang="en-US" altLang="ja-JP" sz="1600" b="0" u="none" dirty="0" smtClean="0">
                          <a:solidFill>
                            <a:schemeClr val="tx1"/>
                          </a:solidFill>
                          <a:latin typeface="+mn-ea"/>
                          <a:ea typeface="+mn-ea"/>
                        </a:rPr>
                        <a:t>ZEB</a:t>
                      </a:r>
                      <a:r>
                        <a:rPr kumimoji="1" lang="ja-JP" altLang="en-US" sz="1600" b="0" u="none" dirty="0" smtClean="0">
                          <a:solidFill>
                            <a:schemeClr val="tx1"/>
                          </a:solidFill>
                          <a:latin typeface="+mn-ea"/>
                          <a:ea typeface="+mn-ea"/>
                        </a:rPr>
                        <a:t>や住宅・建築物の省エネ改修のメリット等を分かりやすく整理し、情報発信する等を通じた機運醸成や行動変容促進　　等</a:t>
                      </a:r>
                      <a:endParaRPr kumimoji="1" lang="ja-JP" altLang="en-US" sz="1600" b="0" u="none" dirty="0">
                        <a:solidFill>
                          <a:schemeClr val="tx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328275407"/>
                  </a:ext>
                </a:extLst>
              </a:tr>
              <a:tr h="1333967">
                <a:tc>
                  <a:txBody>
                    <a:bodyPr/>
                    <a:lstStyle/>
                    <a:p>
                      <a:pPr algn="ctr"/>
                      <a:r>
                        <a:rPr kumimoji="1" lang="ja-JP" altLang="en-US" sz="1600" b="0" u="none" dirty="0" smtClean="0">
                          <a:solidFill>
                            <a:schemeClr val="tx1"/>
                          </a:solidFill>
                          <a:latin typeface="+mn-ea"/>
                          <a:ea typeface="+mn-ea"/>
                        </a:rPr>
                        <a:t>具体的な</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事例</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岐阜県　瑞浪北中学校（スーパーエコスクールとして開校、</a:t>
                      </a:r>
                      <a:r>
                        <a:rPr kumimoji="1" lang="en-US" altLang="ja-JP" sz="1600" b="0" u="none" dirty="0" smtClean="0">
                          <a:solidFill>
                            <a:schemeClr val="tx1"/>
                          </a:solidFill>
                          <a:latin typeface="+mn-ea"/>
                          <a:ea typeface="+mn-ea"/>
                        </a:rPr>
                        <a:t>2019</a:t>
                      </a:r>
                      <a:r>
                        <a:rPr kumimoji="1" lang="ja-JP" altLang="en-US" sz="1600" b="0" u="none" dirty="0" smtClean="0">
                          <a:solidFill>
                            <a:schemeClr val="tx1"/>
                          </a:solidFill>
                          <a:latin typeface="+mn-ea"/>
                          <a:ea typeface="+mn-ea"/>
                        </a:rPr>
                        <a:t>年９月～</a:t>
                      </a:r>
                      <a:r>
                        <a:rPr kumimoji="1" lang="en-US" altLang="ja-JP" sz="1600" b="0" u="none" dirty="0" smtClean="0">
                          <a:solidFill>
                            <a:schemeClr val="tx1"/>
                          </a:solidFill>
                          <a:latin typeface="+mn-ea"/>
                          <a:ea typeface="+mn-ea"/>
                        </a:rPr>
                        <a:t>2020</a:t>
                      </a:r>
                      <a:r>
                        <a:rPr kumimoji="1" lang="ja-JP" altLang="en-US" sz="1600" b="0" u="none" dirty="0" smtClean="0">
                          <a:solidFill>
                            <a:schemeClr val="tx1"/>
                          </a:solidFill>
                          <a:latin typeface="+mn-ea"/>
                          <a:ea typeface="+mn-ea"/>
                        </a:rPr>
                        <a:t>年８月に</a:t>
                      </a:r>
                      <a:r>
                        <a:rPr kumimoji="1" lang="en-US" altLang="ja-JP" sz="1600" b="0" u="none" dirty="0" smtClean="0">
                          <a:solidFill>
                            <a:schemeClr val="tx1"/>
                          </a:solidFill>
                          <a:latin typeface="+mn-ea"/>
                          <a:ea typeface="+mn-ea"/>
                        </a:rPr>
                        <a:t>ZEB</a:t>
                      </a:r>
                      <a:r>
                        <a:rPr kumimoji="1" lang="ja-JP" altLang="en-US" sz="1600" b="0" u="none" dirty="0" smtClean="0">
                          <a:solidFill>
                            <a:schemeClr val="tx1"/>
                          </a:solidFill>
                          <a:latin typeface="+mn-ea"/>
                          <a:ea typeface="+mn-ea"/>
                        </a:rPr>
                        <a:t>達成）</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氷見市　西の杜学園義務教育学校（既存施設を改修し、全熱交換器、高効率照明等により</a:t>
                      </a:r>
                      <a:r>
                        <a:rPr kumimoji="1" lang="en-US" altLang="ja-JP" sz="1600" b="0" u="none" dirty="0" smtClean="0">
                          <a:solidFill>
                            <a:schemeClr val="tx1"/>
                          </a:solidFill>
                          <a:latin typeface="+mn-ea"/>
                          <a:ea typeface="+mn-ea"/>
                        </a:rPr>
                        <a:t>ZEB</a:t>
                      </a:r>
                      <a:r>
                        <a:rPr kumimoji="1" lang="ja-JP" altLang="en-US" sz="1600" b="0" u="none" dirty="0" smtClean="0">
                          <a:solidFill>
                            <a:schemeClr val="tx1"/>
                          </a:solidFill>
                          <a:latin typeface="+mn-ea"/>
                          <a:ea typeface="+mn-ea"/>
                        </a:rPr>
                        <a:t>達成）</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久留米市　久留米市環境部庁舎（既存庁舎の断熱改修、太陽光発電設備設置等で</a:t>
                      </a:r>
                      <a:r>
                        <a:rPr kumimoji="1" lang="en-US" altLang="ja-JP" sz="1600" b="0" u="none" dirty="0" smtClean="0">
                          <a:solidFill>
                            <a:schemeClr val="tx1"/>
                          </a:solidFill>
                          <a:latin typeface="+mn-ea"/>
                          <a:ea typeface="+mn-ea"/>
                        </a:rPr>
                        <a:t>ZEB</a:t>
                      </a:r>
                      <a:r>
                        <a:rPr kumimoji="1" lang="ja-JP" altLang="en-US" sz="1600" b="0" u="none" dirty="0" smtClean="0">
                          <a:solidFill>
                            <a:schemeClr val="tx1"/>
                          </a:solidFill>
                          <a:latin typeface="+mn-ea"/>
                          <a:ea typeface="+mn-ea"/>
                        </a:rPr>
                        <a:t>改修）</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流山市　小規模な施設を一括発注するデザインビルド型小規模バルク</a:t>
                      </a:r>
                      <a:r>
                        <a:rPr kumimoji="1" lang="en-US" altLang="ja-JP" sz="1600" b="0" u="none" dirty="0" smtClean="0">
                          <a:solidFill>
                            <a:schemeClr val="tx1"/>
                          </a:solidFill>
                          <a:latin typeface="+mn-ea"/>
                          <a:ea typeface="+mn-ea"/>
                        </a:rPr>
                        <a:t>ESCO</a:t>
                      </a:r>
                      <a:r>
                        <a:rPr kumimoji="1" lang="ja-JP" altLang="en-US" sz="1600" b="0" u="none" dirty="0" smtClean="0">
                          <a:solidFill>
                            <a:schemeClr val="tx1"/>
                          </a:solidFill>
                          <a:latin typeface="+mn-ea"/>
                          <a:ea typeface="+mn-ea"/>
                        </a:rPr>
                        <a:t>事業</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世田谷区　公共施設再エネ</a:t>
                      </a:r>
                      <a:r>
                        <a:rPr kumimoji="1" lang="en-US" altLang="ja-JP" sz="1600" b="0" u="none" dirty="0" smtClean="0">
                          <a:solidFill>
                            <a:schemeClr val="tx1"/>
                          </a:solidFill>
                          <a:latin typeface="+mn-ea"/>
                          <a:ea typeface="+mn-ea"/>
                        </a:rPr>
                        <a:t>100%</a:t>
                      </a:r>
                      <a:r>
                        <a:rPr kumimoji="1" lang="ja-JP" altLang="en-US" sz="1600" b="0" u="none" dirty="0" smtClean="0">
                          <a:solidFill>
                            <a:schemeClr val="tx1"/>
                          </a:solidFill>
                          <a:latin typeface="+mn-ea"/>
                          <a:ea typeface="+mn-ea"/>
                        </a:rPr>
                        <a:t>電力化（区の</a:t>
                      </a:r>
                      <a:r>
                        <a:rPr kumimoji="1" lang="en-US" altLang="ja-JP" sz="1600" b="0" u="none" dirty="0" smtClean="0">
                          <a:solidFill>
                            <a:schemeClr val="tx1"/>
                          </a:solidFill>
                          <a:latin typeface="+mn-ea"/>
                          <a:ea typeface="+mn-ea"/>
                        </a:rPr>
                        <a:t>93</a:t>
                      </a:r>
                      <a:r>
                        <a:rPr kumimoji="1" lang="ja-JP" altLang="en-US" sz="1600" b="0" u="none" dirty="0" smtClean="0">
                          <a:solidFill>
                            <a:schemeClr val="tx1"/>
                          </a:solidFill>
                          <a:latin typeface="+mn-ea"/>
                          <a:ea typeface="+mn-ea"/>
                        </a:rPr>
                        <a:t>施設に再エネ</a:t>
                      </a:r>
                      <a:r>
                        <a:rPr kumimoji="1" lang="en-US" altLang="ja-JP" sz="1600" b="0" u="none" dirty="0" smtClean="0">
                          <a:solidFill>
                            <a:schemeClr val="tx1"/>
                          </a:solidFill>
                          <a:latin typeface="+mn-ea"/>
                          <a:ea typeface="+mn-ea"/>
                        </a:rPr>
                        <a:t>100</a:t>
                      </a:r>
                      <a:r>
                        <a:rPr kumimoji="1" lang="ja-JP" altLang="en-US" sz="1600" b="0" u="none" dirty="0" smtClean="0">
                          <a:solidFill>
                            <a:schemeClr val="tx1"/>
                          </a:solidFill>
                          <a:latin typeface="+mn-ea"/>
                          <a:ea typeface="+mn-ea"/>
                        </a:rPr>
                        <a:t>％電力を導入）　　等</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661878618"/>
                  </a:ext>
                </a:extLst>
              </a:tr>
            </a:tbl>
          </a:graphicData>
        </a:graphic>
      </p:graphicFrame>
    </p:spTree>
    <p:extLst>
      <p:ext uri="{BB962C8B-B14F-4D97-AF65-F5344CB8AC3E}">
        <p14:creationId xmlns:p14="http://schemas.microsoft.com/office/powerpoint/2010/main" val="1889593072"/>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112954" y="635633"/>
            <a:ext cx="10465904" cy="1220847"/>
          </a:xfrm>
          <a:prstGeom prst="rect">
            <a:avLst/>
          </a:prstGeom>
          <a:noFill/>
          <a:ln>
            <a:solidFill>
              <a:schemeClr val="tx1"/>
            </a:solidFill>
          </a:ln>
        </p:spPr>
        <p:txBody>
          <a:bodyPr wrap="square" rtlCol="0">
            <a:spAutoFit/>
          </a:bodyPr>
          <a:lstStyle/>
          <a:p>
            <a:pPr>
              <a:lnSpc>
                <a:spcPts val="2200"/>
              </a:lnSpc>
            </a:pPr>
            <a:r>
              <a:rPr lang="ja-JP" altLang="en-US" dirty="0">
                <a:latin typeface="+mn-ea"/>
              </a:rPr>
              <a:t>　地域の住宅・建築物の供給事業者が主役になって、家庭の最大の排出源の一つである冷暖房の省エネ（</a:t>
            </a:r>
            <a:r>
              <a:rPr lang="en-US" altLang="ja-JP" dirty="0">
                <a:latin typeface="+mn-ea"/>
              </a:rPr>
              <a:t>CO2</a:t>
            </a:r>
            <a:r>
              <a:rPr lang="ja-JP" altLang="en-US" dirty="0">
                <a:latin typeface="+mn-ea"/>
              </a:rPr>
              <a:t>削減）と、健康で快適な住まいの確保のために、住宅の断熱性等の省エネ性能や気密性の向上を図る。住宅の再エネ・創エネ設備や、蓄エネ設備（</a:t>
            </a:r>
            <a:r>
              <a:rPr lang="en-US" altLang="ja-JP" dirty="0">
                <a:latin typeface="+mn-ea"/>
              </a:rPr>
              <a:t>EV/PHEV</a:t>
            </a:r>
            <a:r>
              <a:rPr lang="ja-JP" altLang="en-US" dirty="0">
                <a:latin typeface="+mn-ea"/>
              </a:rPr>
              <a:t>を含む。）は、ネットワーク化することで需給調整に活用でき、地域のレジリエンス強化にも資する。</a:t>
            </a:r>
            <a:endParaRPr lang="en-US" altLang="ja-JP" dirty="0">
              <a:latin typeface="+mn-ea"/>
            </a:endParaRPr>
          </a:p>
        </p:txBody>
      </p:sp>
      <p:graphicFrame>
        <p:nvGraphicFramePr>
          <p:cNvPr id="4" name="表 3"/>
          <p:cNvGraphicFramePr>
            <a:graphicFrameLocks noGrp="1"/>
          </p:cNvGraphicFramePr>
          <p:nvPr>
            <p:extLst/>
          </p:nvPr>
        </p:nvGraphicFramePr>
        <p:xfrm>
          <a:off x="120657" y="2110484"/>
          <a:ext cx="10465906" cy="5097921"/>
        </p:xfrm>
        <a:graphic>
          <a:graphicData uri="http://schemas.openxmlformats.org/drawingml/2006/table">
            <a:tbl>
              <a:tblPr firstRow="1" bandRow="1">
                <a:tableStyleId>{5C22544A-7EE6-4342-B048-85BDC9FD1C3A}</a:tableStyleId>
              </a:tblPr>
              <a:tblGrid>
                <a:gridCol w="1083367">
                  <a:extLst>
                    <a:ext uri="{9D8B030D-6E8A-4147-A177-3AD203B41FA5}">
                      <a16:colId xmlns:a16="http://schemas.microsoft.com/office/drawing/2014/main" val="72644630"/>
                    </a:ext>
                  </a:extLst>
                </a:gridCol>
                <a:gridCol w="9382539">
                  <a:extLst>
                    <a:ext uri="{9D8B030D-6E8A-4147-A177-3AD203B41FA5}">
                      <a16:colId xmlns:a16="http://schemas.microsoft.com/office/drawing/2014/main" val="3204006873"/>
                    </a:ext>
                  </a:extLst>
                </a:gridCol>
              </a:tblGrid>
              <a:tr h="1585329">
                <a:tc>
                  <a:txBody>
                    <a:bodyPr/>
                    <a:lstStyle/>
                    <a:p>
                      <a:pPr algn="ctr"/>
                      <a:r>
                        <a:rPr kumimoji="1" lang="ja-JP" altLang="en-US" sz="1600" b="0" u="none" dirty="0" smtClean="0">
                          <a:solidFill>
                            <a:schemeClr val="tx1"/>
                          </a:solidFill>
                          <a:latin typeface="+mn-ea"/>
                          <a:ea typeface="+mn-ea"/>
                        </a:rPr>
                        <a:t>創意</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工夫例</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自治体が、地域特性に沿った独自基準を設定し、事業者の研修・認定、認定事業者による省エネ住宅施工の支援を行う</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自治体に登録された省エネ改修アドバイザーが、専用の簡易診断ツールを用いて住宅のエネルギー性能の簡易診断を行い、地域住民に対して省エネ改修を働きかける</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地域地球温暖化防止活動推進センターが中心となって、住宅の需要側・供給側の協議会を作り、それぞれに対して情報発信等を行う</a:t>
                      </a:r>
                      <a:endParaRPr kumimoji="1" lang="ja-JP" altLang="en-US" sz="1600" b="0" u="none" dirty="0">
                        <a:solidFill>
                          <a:schemeClr val="tx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155523574"/>
                  </a:ext>
                </a:extLst>
              </a:tr>
              <a:tr h="1087971">
                <a:tc>
                  <a:txBody>
                    <a:bodyPr/>
                    <a:lstStyle/>
                    <a:p>
                      <a:pPr algn="ctr"/>
                      <a:r>
                        <a:rPr kumimoji="1" lang="ja-JP" altLang="en-US" sz="1600" b="0" u="none" dirty="0" smtClean="0">
                          <a:solidFill>
                            <a:schemeClr val="tx1"/>
                          </a:solidFill>
                          <a:latin typeface="+mn-ea"/>
                          <a:ea typeface="+mn-ea"/>
                        </a:rPr>
                        <a:t>絵姿</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目標</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住宅の断熱性能等を向上させ、良質な住環境を創出することは、ヒートショックによる健康リスクの低減等に資するものであるといったことが、国・地方・生産者・建築主等のあらゆる主体の共通認識になっており、当然のこととして取り組まれていることを目指す</a:t>
                      </a:r>
                    </a:p>
                    <a:p>
                      <a:pPr marL="179388" indent="-179388">
                        <a:buFont typeface="Wingdings" panose="05000000000000000000" pitchFamily="2" charset="2"/>
                        <a:buChar char="l"/>
                      </a:pPr>
                      <a:r>
                        <a:rPr kumimoji="1" lang="en-US" altLang="ja-JP" sz="1600" b="0" u="none" dirty="0" smtClean="0">
                          <a:solidFill>
                            <a:schemeClr val="tx1"/>
                          </a:solidFill>
                          <a:latin typeface="+mn-ea"/>
                          <a:ea typeface="+mn-ea"/>
                        </a:rPr>
                        <a:t>2030</a:t>
                      </a:r>
                      <a:r>
                        <a:rPr kumimoji="1" lang="ja-JP" altLang="en-US" sz="1600" b="0" u="none" dirty="0" smtClean="0">
                          <a:solidFill>
                            <a:schemeClr val="tx1"/>
                          </a:solidFill>
                          <a:latin typeface="+mn-ea"/>
                          <a:ea typeface="+mn-ea"/>
                        </a:rPr>
                        <a:t>年までに新築住宅の平均で</a:t>
                      </a:r>
                      <a:r>
                        <a:rPr kumimoji="1" lang="en-US" altLang="ja-JP" sz="1600" b="0" u="none" dirty="0" smtClean="0">
                          <a:solidFill>
                            <a:schemeClr val="tx1"/>
                          </a:solidFill>
                          <a:latin typeface="+mn-ea"/>
                          <a:ea typeface="+mn-ea"/>
                        </a:rPr>
                        <a:t>ZEH</a:t>
                      </a:r>
                      <a:r>
                        <a:rPr kumimoji="1" lang="ja-JP" altLang="en-US" sz="1600" b="0" u="none" dirty="0" smtClean="0">
                          <a:solidFill>
                            <a:schemeClr val="tx1"/>
                          </a:solidFill>
                          <a:latin typeface="+mn-ea"/>
                          <a:ea typeface="+mn-ea"/>
                        </a:rPr>
                        <a:t>が実現していることを目指す</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155210731"/>
                  </a:ext>
                </a:extLst>
              </a:tr>
              <a:tr h="1336650">
                <a:tc>
                  <a:txBody>
                    <a:bodyPr/>
                    <a:lstStyle/>
                    <a:p>
                      <a:pPr algn="ctr"/>
                      <a:r>
                        <a:rPr kumimoji="1" lang="ja-JP" altLang="en-US" sz="1600" b="0" u="none" dirty="0" smtClean="0">
                          <a:solidFill>
                            <a:schemeClr val="tx1"/>
                          </a:solidFill>
                          <a:latin typeface="+mn-ea"/>
                          <a:ea typeface="+mn-ea"/>
                        </a:rPr>
                        <a:t>主要な</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政策対応</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地方自治体による住宅・建築物の省エネ改修推進政策の創意工夫の取組の地方公共団体実行計画マニュアル等を通じた横展開</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国と地方自治体による地域の住宅・建築物の省エネ改修の促進</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en-US" altLang="ja-JP" sz="1600" b="0" u="none" dirty="0" smtClean="0">
                          <a:solidFill>
                            <a:schemeClr val="tx1"/>
                          </a:solidFill>
                          <a:latin typeface="+mn-ea"/>
                          <a:ea typeface="+mn-ea"/>
                        </a:rPr>
                        <a:t>ZEH</a:t>
                      </a:r>
                      <a:r>
                        <a:rPr kumimoji="1" lang="ja-JP" altLang="en-US" sz="1600" b="0" u="none" dirty="0" smtClean="0">
                          <a:solidFill>
                            <a:schemeClr val="tx1"/>
                          </a:solidFill>
                          <a:latin typeface="+mn-ea"/>
                          <a:ea typeface="+mn-ea"/>
                        </a:rPr>
                        <a:t>・</a:t>
                      </a:r>
                      <a:r>
                        <a:rPr kumimoji="1" lang="en-US" altLang="ja-JP" sz="1600" b="0" u="none" dirty="0" smtClean="0">
                          <a:solidFill>
                            <a:schemeClr val="tx1"/>
                          </a:solidFill>
                          <a:latin typeface="+mn-ea"/>
                          <a:ea typeface="+mn-ea"/>
                        </a:rPr>
                        <a:t>ZEB</a:t>
                      </a:r>
                      <a:r>
                        <a:rPr kumimoji="1" lang="ja-JP" altLang="en-US" sz="1600" b="0" u="none" dirty="0" smtClean="0">
                          <a:solidFill>
                            <a:schemeClr val="tx1"/>
                          </a:solidFill>
                          <a:latin typeface="+mn-ea"/>
                          <a:ea typeface="+mn-ea"/>
                        </a:rPr>
                        <a:t>や住宅・建築物の省エネ改修のメリット等を分かりやすく整理し、情報発信する等を通じた機運醸成や行動変容促進　　等</a:t>
                      </a:r>
                      <a:endParaRPr kumimoji="1" lang="en-US" altLang="ja-JP" sz="1600" b="0" u="none" dirty="0" smtClean="0">
                        <a:solidFill>
                          <a:schemeClr val="tx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328275407"/>
                  </a:ext>
                </a:extLst>
              </a:tr>
              <a:tr h="1087971">
                <a:tc>
                  <a:txBody>
                    <a:bodyPr/>
                    <a:lstStyle/>
                    <a:p>
                      <a:pPr algn="ctr"/>
                      <a:r>
                        <a:rPr kumimoji="1" lang="ja-JP" altLang="en-US" sz="1600" b="0" u="none" dirty="0" smtClean="0">
                          <a:solidFill>
                            <a:schemeClr val="tx1"/>
                          </a:solidFill>
                          <a:latin typeface="+mn-ea"/>
                          <a:ea typeface="+mn-ea"/>
                        </a:rPr>
                        <a:t>具体的な</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事例</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鳥取県　とっとり健康省エネ住宅性能基準（新築戸建住宅の県独自の省エネ住宅基準）</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長野県等　環境配慮型住宅助成金（木造住宅の新築や省エネ改修時の費用の一部助成）</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大阪府・大阪市　おおさかスマートエネルギーセンター（</a:t>
                      </a:r>
                      <a:r>
                        <a:rPr kumimoji="1" lang="en-US" altLang="ja-JP" sz="1600" b="0" u="none" dirty="0" smtClean="0">
                          <a:solidFill>
                            <a:schemeClr val="tx1"/>
                          </a:solidFill>
                          <a:latin typeface="+mn-ea"/>
                          <a:ea typeface="+mn-ea"/>
                        </a:rPr>
                        <a:t>ZEH</a:t>
                      </a:r>
                      <a:r>
                        <a:rPr kumimoji="1" lang="ja-JP" altLang="en-US" sz="1600" b="0" u="none" dirty="0" smtClean="0">
                          <a:solidFill>
                            <a:schemeClr val="tx1"/>
                          </a:solidFill>
                          <a:latin typeface="+mn-ea"/>
                          <a:ea typeface="+mn-ea"/>
                        </a:rPr>
                        <a:t>や省エネ、再エネの普及を目的に情報発信やマッチング事業等を展開）</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661878618"/>
                  </a:ext>
                </a:extLst>
              </a:tr>
            </a:tbl>
          </a:graphicData>
        </a:graphic>
      </p:graphicFrame>
      <p:sp>
        <p:nvSpPr>
          <p:cNvPr id="6" name="タイトル 1">
            <a:extLst>
              <a:ext uri="{FF2B5EF4-FFF2-40B4-BE49-F238E27FC236}">
                <a16:creationId xmlns:a16="http://schemas.microsoft.com/office/drawing/2014/main" id="{09F35AB9-7C48-43D9-88E6-2FA2769B9C96}"/>
              </a:ext>
            </a:extLst>
          </p:cNvPr>
          <p:cNvSpPr>
            <a:spLocks noGrp="1"/>
          </p:cNvSpPr>
          <p:nvPr>
            <p:ph type="title"/>
          </p:nvPr>
        </p:nvSpPr>
        <p:spPr>
          <a:xfrm>
            <a:off x="0" y="10160"/>
            <a:ext cx="10691813" cy="526887"/>
          </a:xfrm>
        </p:spPr>
        <p:txBody>
          <a:bodyPr/>
          <a:lstStyle/>
          <a:p>
            <a:r>
              <a:rPr kumimoji="0" lang="ja-JP" altLang="en-US" kern="0" dirty="0">
                <a:solidFill>
                  <a:prstClr val="black"/>
                </a:solidFill>
                <a:effectLst>
                  <a:outerShdw blurRad="38100" dist="38100" dir="2700000" algn="tl">
                    <a:srgbClr val="000000">
                      <a:alpha val="43137"/>
                    </a:srgbClr>
                  </a:outerShdw>
                </a:effectLst>
                <a:latin typeface="+mj-ea"/>
                <a:ea typeface="+mj-ea"/>
              </a:rPr>
              <a:t>３－２．重点対策④住宅・建築物の省エネ性能等の向上</a:t>
            </a:r>
            <a:endParaRPr kumimoji="1" lang="ja-JP" altLang="en-US" sz="700" b="0" dirty="0">
              <a:effectLst>
                <a:outerShdw blurRad="38100" dist="38100" dir="2700000" algn="tl">
                  <a:srgbClr val="000000">
                    <a:alpha val="43137"/>
                  </a:srgbClr>
                </a:outerShdw>
              </a:effectLst>
              <a:latin typeface="+mj-ea"/>
              <a:ea typeface="+mj-ea"/>
            </a:endParaRPr>
          </a:p>
        </p:txBody>
      </p:sp>
    </p:spTree>
    <p:extLst>
      <p:ext uri="{BB962C8B-B14F-4D97-AF65-F5344CB8AC3E}">
        <p14:creationId xmlns:p14="http://schemas.microsoft.com/office/powerpoint/2010/main" val="3136131011"/>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9F35AB9-7C48-43D9-88E6-2FA2769B9C96}"/>
              </a:ext>
            </a:extLst>
          </p:cNvPr>
          <p:cNvSpPr>
            <a:spLocks noGrp="1"/>
          </p:cNvSpPr>
          <p:nvPr>
            <p:ph type="title"/>
          </p:nvPr>
        </p:nvSpPr>
        <p:spPr>
          <a:xfrm>
            <a:off x="0" y="58286"/>
            <a:ext cx="10691813" cy="526887"/>
          </a:xfrm>
        </p:spPr>
        <p:txBody>
          <a:bodyPr/>
          <a:lstStyle/>
          <a:p>
            <a:r>
              <a:rPr kumimoji="0" lang="ja-JP" altLang="en-US" kern="0" dirty="0" smtClean="0">
                <a:solidFill>
                  <a:prstClr val="black"/>
                </a:solidFill>
                <a:effectLst>
                  <a:outerShdw blurRad="38100" dist="38100" dir="2700000" algn="tl">
                    <a:srgbClr val="000000">
                      <a:alpha val="43137"/>
                    </a:srgbClr>
                  </a:outerShdw>
                </a:effectLst>
                <a:latin typeface="+mj-ea"/>
                <a:ea typeface="+mj-ea"/>
              </a:rPr>
              <a:t>３－２．重点</a:t>
            </a:r>
            <a:r>
              <a:rPr kumimoji="0" lang="ja-JP" altLang="en-US" kern="0" dirty="0">
                <a:solidFill>
                  <a:prstClr val="black"/>
                </a:solidFill>
                <a:effectLst>
                  <a:outerShdw blurRad="38100" dist="38100" dir="2700000" algn="tl">
                    <a:srgbClr val="000000">
                      <a:alpha val="43137"/>
                    </a:srgbClr>
                  </a:outerShdw>
                </a:effectLst>
                <a:latin typeface="+mj-ea"/>
                <a:ea typeface="+mj-ea"/>
              </a:rPr>
              <a:t>対策⑤</a:t>
            </a:r>
            <a:r>
              <a:rPr kumimoji="0" lang="ja-JP" altLang="en-US" sz="2400" kern="0" dirty="0">
                <a:solidFill>
                  <a:prstClr val="black"/>
                </a:solidFill>
                <a:effectLst>
                  <a:outerShdw blurRad="38100" dist="38100" dir="2700000" algn="tl">
                    <a:srgbClr val="000000">
                      <a:alpha val="43137"/>
                    </a:srgbClr>
                  </a:outerShdw>
                </a:effectLst>
                <a:latin typeface="+mj-ea"/>
                <a:ea typeface="+mj-ea"/>
              </a:rPr>
              <a:t>ゼロカーボン・ドライブ（再エネ電力</a:t>
            </a:r>
            <a:r>
              <a:rPr kumimoji="0" lang="en-US" altLang="ja-JP" sz="2400" kern="0" dirty="0">
                <a:solidFill>
                  <a:prstClr val="black"/>
                </a:solidFill>
                <a:effectLst>
                  <a:outerShdw blurRad="38100" dist="38100" dir="2700000" algn="tl">
                    <a:srgbClr val="000000">
                      <a:alpha val="43137"/>
                    </a:srgbClr>
                  </a:outerShdw>
                </a:effectLst>
                <a:latin typeface="+mj-ea"/>
                <a:ea typeface="+mj-ea"/>
              </a:rPr>
              <a:t>×EV/PHEV/FCV</a:t>
            </a:r>
            <a:r>
              <a:rPr kumimoji="0" lang="ja-JP" altLang="en-US" sz="2400" kern="0" dirty="0">
                <a:solidFill>
                  <a:prstClr val="black"/>
                </a:solidFill>
                <a:effectLst>
                  <a:outerShdw blurRad="38100" dist="38100" dir="2700000" algn="tl">
                    <a:srgbClr val="000000">
                      <a:alpha val="43137"/>
                    </a:srgbClr>
                  </a:outerShdw>
                </a:effectLst>
                <a:latin typeface="+mj-ea"/>
                <a:ea typeface="+mj-ea"/>
              </a:rPr>
              <a:t>）</a:t>
            </a:r>
            <a:r>
              <a:rPr kumimoji="0" lang="ja-JP" altLang="en-US" kern="0" dirty="0">
                <a:solidFill>
                  <a:prstClr val="black"/>
                </a:solidFill>
                <a:effectLst>
                  <a:outerShdw blurRad="38100" dist="38100" dir="2700000" algn="tl">
                    <a:srgbClr val="000000">
                      <a:alpha val="43137"/>
                    </a:srgbClr>
                  </a:outerShdw>
                </a:effectLst>
                <a:latin typeface="+mj-ea"/>
                <a:ea typeface="+mj-ea"/>
              </a:rPr>
              <a:t/>
            </a:r>
            <a:br>
              <a:rPr kumimoji="0" lang="ja-JP" altLang="en-US" kern="0" dirty="0">
                <a:solidFill>
                  <a:prstClr val="black"/>
                </a:solidFill>
                <a:effectLst>
                  <a:outerShdw blurRad="38100" dist="38100" dir="2700000" algn="tl">
                    <a:srgbClr val="000000">
                      <a:alpha val="43137"/>
                    </a:srgbClr>
                  </a:outerShdw>
                </a:effectLst>
                <a:latin typeface="+mj-ea"/>
                <a:ea typeface="+mj-ea"/>
              </a:rPr>
            </a:br>
            <a:endParaRPr kumimoji="1" lang="ja-JP" altLang="en-US" sz="700" b="0" dirty="0">
              <a:effectLst>
                <a:outerShdw blurRad="38100" dist="38100" dir="2700000" algn="tl">
                  <a:srgbClr val="000000">
                    <a:alpha val="43137"/>
                  </a:srgbClr>
                </a:outerShdw>
              </a:effectLst>
              <a:latin typeface="+mj-ea"/>
              <a:ea typeface="+mj-ea"/>
            </a:endParaRPr>
          </a:p>
        </p:txBody>
      </p:sp>
      <p:sp>
        <p:nvSpPr>
          <p:cNvPr id="5" name="テキスト ボックス 4"/>
          <p:cNvSpPr txBox="1"/>
          <p:nvPr/>
        </p:nvSpPr>
        <p:spPr>
          <a:xfrm>
            <a:off x="112954" y="646266"/>
            <a:ext cx="10465904" cy="938719"/>
          </a:xfrm>
          <a:prstGeom prst="rect">
            <a:avLst/>
          </a:prstGeom>
          <a:noFill/>
          <a:ln>
            <a:solidFill>
              <a:schemeClr val="tx1"/>
            </a:solidFill>
          </a:ln>
        </p:spPr>
        <p:txBody>
          <a:bodyPr wrap="square" rtlCol="0">
            <a:spAutoFit/>
          </a:bodyPr>
          <a:lstStyle/>
          <a:p>
            <a:pPr>
              <a:lnSpc>
                <a:spcPts val="2200"/>
              </a:lnSpc>
            </a:pPr>
            <a:r>
              <a:rPr lang="ja-JP" altLang="en-US" dirty="0">
                <a:latin typeface="+mn-ea"/>
              </a:rPr>
              <a:t>　再エネ電力と</a:t>
            </a:r>
            <a:r>
              <a:rPr lang="en-US" altLang="ja-JP" dirty="0">
                <a:latin typeface="+mn-ea"/>
              </a:rPr>
              <a:t>EV/PHEV/FCV</a:t>
            </a:r>
            <a:r>
              <a:rPr lang="ja-JP" altLang="en-US" dirty="0">
                <a:latin typeface="+mn-ea"/>
              </a:rPr>
              <a:t>を活用する「ゼロカーボン・ドライブ」を普及させ、自動車による移動を脱炭素化する。動く蓄電池等として定置用蓄電池を代替して自家発再エネ比率を向上し、災害時には非常用電源として活用し地域のエネルギーレジリエンスを向上させる。</a:t>
            </a:r>
            <a:endParaRPr lang="en-US" altLang="ja-JP" dirty="0">
              <a:latin typeface="+mn-ea"/>
            </a:endParaRPr>
          </a:p>
        </p:txBody>
      </p:sp>
      <p:graphicFrame>
        <p:nvGraphicFramePr>
          <p:cNvPr id="4" name="表 3"/>
          <p:cNvGraphicFramePr>
            <a:graphicFrameLocks noGrp="1"/>
          </p:cNvGraphicFramePr>
          <p:nvPr>
            <p:extLst>
              <p:ext uri="{D42A27DB-BD31-4B8C-83A1-F6EECF244321}">
                <p14:modId xmlns:p14="http://schemas.microsoft.com/office/powerpoint/2010/main" val="2887144156"/>
              </p:ext>
            </p:extLst>
          </p:nvPr>
        </p:nvGraphicFramePr>
        <p:xfrm>
          <a:off x="110024" y="1800986"/>
          <a:ext cx="10465906" cy="5356340"/>
        </p:xfrm>
        <a:graphic>
          <a:graphicData uri="http://schemas.openxmlformats.org/drawingml/2006/table">
            <a:tbl>
              <a:tblPr firstRow="1" bandRow="1">
                <a:tableStyleId>{5C22544A-7EE6-4342-B048-85BDC9FD1C3A}</a:tableStyleId>
              </a:tblPr>
              <a:tblGrid>
                <a:gridCol w="1083367">
                  <a:extLst>
                    <a:ext uri="{9D8B030D-6E8A-4147-A177-3AD203B41FA5}">
                      <a16:colId xmlns:a16="http://schemas.microsoft.com/office/drawing/2014/main" val="72644630"/>
                    </a:ext>
                  </a:extLst>
                </a:gridCol>
                <a:gridCol w="9382539">
                  <a:extLst>
                    <a:ext uri="{9D8B030D-6E8A-4147-A177-3AD203B41FA5}">
                      <a16:colId xmlns:a16="http://schemas.microsoft.com/office/drawing/2014/main" val="3204006873"/>
                    </a:ext>
                  </a:extLst>
                </a:gridCol>
              </a:tblGrid>
              <a:tr h="1089953">
                <a:tc>
                  <a:txBody>
                    <a:bodyPr/>
                    <a:lstStyle/>
                    <a:p>
                      <a:pPr algn="ctr"/>
                      <a:r>
                        <a:rPr kumimoji="1" lang="ja-JP" altLang="en-US" sz="1600" b="0" u="none" dirty="0" smtClean="0">
                          <a:solidFill>
                            <a:schemeClr val="tx1"/>
                          </a:solidFill>
                          <a:latin typeface="+mn-ea"/>
                          <a:ea typeface="+mn-ea"/>
                        </a:rPr>
                        <a:t>創意</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工夫例</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179388" indent="-179388">
                        <a:buFont typeface="Wingdings" panose="05000000000000000000" pitchFamily="2" charset="2"/>
                        <a:buChar char="l"/>
                      </a:pPr>
                      <a:r>
                        <a:rPr kumimoji="1" lang="en-US" altLang="ja-JP" sz="1600" b="0" u="none" dirty="0" smtClean="0">
                          <a:solidFill>
                            <a:schemeClr val="tx1"/>
                          </a:solidFill>
                          <a:latin typeface="+mn-ea"/>
                          <a:ea typeface="+mn-ea"/>
                        </a:rPr>
                        <a:t>EV</a:t>
                      </a:r>
                      <a:r>
                        <a:rPr kumimoji="1" lang="ja-JP" altLang="en-US" sz="1600" b="0" u="none" dirty="0" smtClean="0">
                          <a:solidFill>
                            <a:schemeClr val="tx1"/>
                          </a:solidFill>
                          <a:latin typeface="+mn-ea"/>
                          <a:ea typeface="+mn-ea"/>
                        </a:rPr>
                        <a:t>カーシェアリング実施（再エネ電力を供給した</a:t>
                      </a:r>
                      <a:r>
                        <a:rPr kumimoji="1" lang="en-US" altLang="ja-JP" sz="1600" b="0" u="none" dirty="0" smtClean="0">
                          <a:solidFill>
                            <a:schemeClr val="tx1"/>
                          </a:solidFill>
                          <a:latin typeface="+mn-ea"/>
                          <a:ea typeface="+mn-ea"/>
                        </a:rPr>
                        <a:t>EV</a:t>
                      </a:r>
                      <a:r>
                        <a:rPr kumimoji="1" lang="ja-JP" altLang="en-US" sz="1600" b="0" u="none" dirty="0" smtClean="0">
                          <a:solidFill>
                            <a:schemeClr val="tx1"/>
                          </a:solidFill>
                          <a:latin typeface="+mn-ea"/>
                          <a:ea typeface="+mn-ea"/>
                        </a:rPr>
                        <a:t>を災害時等の非常用電源にも活用）</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自動車会社と自治体の間での災害時に</a:t>
                      </a:r>
                      <a:r>
                        <a:rPr kumimoji="1" lang="en-US" altLang="ja-JP" sz="1600" b="0" u="none" dirty="0" smtClean="0">
                          <a:solidFill>
                            <a:schemeClr val="tx1"/>
                          </a:solidFill>
                          <a:latin typeface="+mn-ea"/>
                          <a:ea typeface="+mn-ea"/>
                        </a:rPr>
                        <a:t>EV/PHEV/FCV</a:t>
                      </a:r>
                      <a:r>
                        <a:rPr kumimoji="1" lang="ja-JP" altLang="en-US" sz="1600" b="0" u="none" dirty="0" smtClean="0">
                          <a:solidFill>
                            <a:schemeClr val="tx1"/>
                          </a:solidFill>
                          <a:latin typeface="+mn-ea"/>
                          <a:ea typeface="+mn-ea"/>
                        </a:rPr>
                        <a:t>を搬入し給電を支援する協定</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自律走行機能を搭載した</a:t>
                      </a:r>
                      <a:r>
                        <a:rPr kumimoji="1" lang="en-US" altLang="ja-JP" sz="1600" b="0" u="none" dirty="0" smtClean="0">
                          <a:solidFill>
                            <a:schemeClr val="tx1"/>
                          </a:solidFill>
                          <a:latin typeface="+mn-ea"/>
                          <a:ea typeface="+mn-ea"/>
                        </a:rPr>
                        <a:t>EV</a:t>
                      </a:r>
                      <a:r>
                        <a:rPr kumimoji="1" lang="ja-JP" altLang="en-US" sz="1600" b="0" u="none" dirty="0" smtClean="0">
                          <a:solidFill>
                            <a:schemeClr val="tx1"/>
                          </a:solidFill>
                          <a:latin typeface="+mn-ea"/>
                          <a:ea typeface="+mn-ea"/>
                        </a:rPr>
                        <a:t>バスが町内５</a:t>
                      </a:r>
                      <a:r>
                        <a:rPr kumimoji="1" lang="en-US" altLang="ja-JP" sz="1600" b="0" u="none" dirty="0" smtClean="0">
                          <a:solidFill>
                            <a:schemeClr val="tx1"/>
                          </a:solidFill>
                          <a:latin typeface="+mn-ea"/>
                          <a:ea typeface="+mn-ea"/>
                        </a:rPr>
                        <a:t>km</a:t>
                      </a:r>
                      <a:r>
                        <a:rPr kumimoji="1" lang="ja-JP" altLang="en-US" sz="1600" b="0" u="none" dirty="0" smtClean="0">
                          <a:solidFill>
                            <a:schemeClr val="tx1"/>
                          </a:solidFill>
                          <a:latin typeface="+mn-ea"/>
                          <a:ea typeface="+mn-ea"/>
                        </a:rPr>
                        <a:t>の公道を定時定路運行</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地域特性に応じてタクシーに</a:t>
                      </a:r>
                      <a:r>
                        <a:rPr kumimoji="1" lang="en-US" altLang="ja-JP" sz="1600" b="0" u="none" dirty="0" smtClean="0">
                          <a:solidFill>
                            <a:schemeClr val="tx1"/>
                          </a:solidFill>
                          <a:latin typeface="+mn-ea"/>
                          <a:ea typeface="+mn-ea"/>
                        </a:rPr>
                        <a:t>EV</a:t>
                      </a:r>
                      <a:r>
                        <a:rPr kumimoji="1" lang="ja-JP" altLang="en-US" sz="1600" b="0" u="none" dirty="0" smtClean="0">
                          <a:solidFill>
                            <a:schemeClr val="tx1"/>
                          </a:solidFill>
                          <a:latin typeface="+mn-ea"/>
                          <a:ea typeface="+mn-ea"/>
                        </a:rPr>
                        <a:t>や</a:t>
                      </a:r>
                      <a:r>
                        <a:rPr kumimoji="1" lang="en-US" altLang="ja-JP" sz="1600" b="0" u="none" dirty="0" smtClean="0">
                          <a:solidFill>
                            <a:schemeClr val="tx1"/>
                          </a:solidFill>
                          <a:latin typeface="+mn-ea"/>
                          <a:ea typeface="+mn-ea"/>
                        </a:rPr>
                        <a:t>FCV</a:t>
                      </a:r>
                      <a:r>
                        <a:rPr kumimoji="1" lang="ja-JP" altLang="en-US" sz="1600" b="0" u="none" dirty="0" smtClean="0">
                          <a:solidFill>
                            <a:schemeClr val="tx1"/>
                          </a:solidFill>
                          <a:latin typeface="+mn-ea"/>
                          <a:ea typeface="+mn-ea"/>
                        </a:rPr>
                        <a:t>を導入</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155523574"/>
                  </a:ext>
                </a:extLst>
              </a:tr>
              <a:tr h="1588217">
                <a:tc>
                  <a:txBody>
                    <a:bodyPr/>
                    <a:lstStyle/>
                    <a:p>
                      <a:pPr algn="ctr"/>
                      <a:r>
                        <a:rPr kumimoji="1" lang="ja-JP" altLang="en-US" sz="1600" b="0" u="none" dirty="0" smtClean="0">
                          <a:solidFill>
                            <a:schemeClr val="tx1"/>
                          </a:solidFill>
                          <a:latin typeface="+mn-ea"/>
                          <a:ea typeface="+mn-ea"/>
                        </a:rPr>
                        <a:t>絵姿</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目標</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地域内の人・モノの車による移動について、</a:t>
                      </a:r>
                      <a:r>
                        <a:rPr kumimoji="1" lang="en-US" altLang="ja-JP" sz="1600" b="0" u="none" dirty="0" smtClean="0">
                          <a:solidFill>
                            <a:schemeClr val="tx1"/>
                          </a:solidFill>
                          <a:latin typeface="+mn-ea"/>
                          <a:ea typeface="+mn-ea"/>
                        </a:rPr>
                        <a:t>EV/PHEV/FCV</a:t>
                      </a:r>
                      <a:r>
                        <a:rPr kumimoji="1" lang="ja-JP" altLang="en-US" sz="1600" b="0" u="none" dirty="0" smtClean="0">
                          <a:solidFill>
                            <a:schemeClr val="tx1"/>
                          </a:solidFill>
                          <a:latin typeface="+mn-ea"/>
                          <a:ea typeface="+mn-ea"/>
                        </a:rPr>
                        <a:t>が最初の選択肢となることを目指す</a:t>
                      </a:r>
                    </a:p>
                    <a:p>
                      <a:pPr marL="179388" indent="-179388">
                        <a:buFont typeface="Wingdings" panose="05000000000000000000" pitchFamily="2" charset="2"/>
                        <a:buChar char="l"/>
                      </a:pPr>
                      <a:r>
                        <a:rPr kumimoji="1" lang="en-US" altLang="ja-JP" sz="1600" b="0" u="none" dirty="0" smtClean="0">
                          <a:solidFill>
                            <a:schemeClr val="tx1"/>
                          </a:solidFill>
                          <a:latin typeface="+mn-ea"/>
                          <a:ea typeface="+mn-ea"/>
                        </a:rPr>
                        <a:t>2035</a:t>
                      </a:r>
                      <a:r>
                        <a:rPr kumimoji="1" lang="ja-JP" altLang="en-US" sz="1600" b="0" u="none" dirty="0" smtClean="0">
                          <a:solidFill>
                            <a:schemeClr val="tx1"/>
                          </a:solidFill>
                          <a:latin typeface="+mn-ea"/>
                          <a:ea typeface="+mn-ea"/>
                        </a:rPr>
                        <a:t>年までに乗用車の新車販売に占める電動車の割合を</a:t>
                      </a:r>
                      <a:r>
                        <a:rPr kumimoji="1" lang="en-US" altLang="ja-JP" sz="1600" b="0" u="none" dirty="0" smtClean="0">
                          <a:solidFill>
                            <a:schemeClr val="tx1"/>
                          </a:solidFill>
                          <a:latin typeface="+mn-ea"/>
                          <a:ea typeface="+mn-ea"/>
                        </a:rPr>
                        <a:t>100</a:t>
                      </a:r>
                      <a:r>
                        <a:rPr kumimoji="1" lang="ja-JP" altLang="en-US" sz="1600" b="0" u="none" dirty="0" smtClean="0">
                          <a:solidFill>
                            <a:schemeClr val="tx1"/>
                          </a:solidFill>
                          <a:latin typeface="+mn-ea"/>
                          <a:ea typeface="+mn-ea"/>
                        </a:rPr>
                        <a:t>％とすることを目指す</a:t>
                      </a:r>
                    </a:p>
                    <a:p>
                      <a:pPr marL="179388" indent="-179388">
                        <a:buFont typeface="Wingdings" panose="05000000000000000000" pitchFamily="2" charset="2"/>
                        <a:buChar char="l"/>
                      </a:pPr>
                      <a:r>
                        <a:rPr kumimoji="1" lang="en-US" altLang="ja-JP" sz="1600" b="0" u="none" dirty="0" smtClean="0">
                          <a:solidFill>
                            <a:schemeClr val="tx1"/>
                          </a:solidFill>
                          <a:latin typeface="+mn-ea"/>
                          <a:ea typeface="+mn-ea"/>
                        </a:rPr>
                        <a:t>EV/PHEV/FCV</a:t>
                      </a:r>
                      <a:r>
                        <a:rPr kumimoji="1" lang="ja-JP" altLang="en-US" sz="1600" b="0" u="none" dirty="0" smtClean="0">
                          <a:solidFill>
                            <a:schemeClr val="tx1"/>
                          </a:solidFill>
                          <a:latin typeface="+mn-ea"/>
                          <a:ea typeface="+mn-ea"/>
                        </a:rPr>
                        <a:t>を全国どこでも安心して利用できるインフラが整備されている。また、充電インフラの電力及び水素ステーションの水素は概ね再エネ等由来となっている</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導入された</a:t>
                      </a:r>
                      <a:r>
                        <a:rPr kumimoji="1" lang="en-US" altLang="ja-JP" sz="1600" b="0" u="none" dirty="0" smtClean="0">
                          <a:solidFill>
                            <a:schemeClr val="tx1"/>
                          </a:solidFill>
                          <a:latin typeface="+mn-ea"/>
                          <a:ea typeface="+mn-ea"/>
                        </a:rPr>
                        <a:t>EV/PHEV</a:t>
                      </a:r>
                      <a:r>
                        <a:rPr kumimoji="1" lang="ja-JP" altLang="en-US" sz="1600" b="0" u="none" dirty="0" smtClean="0">
                          <a:solidFill>
                            <a:schemeClr val="tx1"/>
                          </a:solidFill>
                          <a:latin typeface="+mn-ea"/>
                          <a:ea typeface="+mn-ea"/>
                        </a:rPr>
                        <a:t>の持つ蓄電機能は地域の再エネポテンシャルを最大化するための社会インフラとして活用されている（重点対策①及び②と連動）ことを目指す　　等</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155210731"/>
                  </a:ext>
                </a:extLst>
              </a:tr>
              <a:tr h="1339085">
                <a:tc>
                  <a:txBody>
                    <a:bodyPr/>
                    <a:lstStyle/>
                    <a:p>
                      <a:pPr algn="ctr"/>
                      <a:r>
                        <a:rPr kumimoji="1" lang="ja-JP" altLang="en-US" sz="1600" b="0" u="none" dirty="0" smtClean="0">
                          <a:solidFill>
                            <a:schemeClr val="tx1"/>
                          </a:solidFill>
                          <a:latin typeface="+mn-ea"/>
                          <a:ea typeface="+mn-ea"/>
                        </a:rPr>
                        <a:t>主要な</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政策対応</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政府及び地方自治体における公用車の電動化の率先実行</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ゼロカーボン・ドライブキャンペーンやモニター制度等を活用した普及啓発</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地域再エネと</a:t>
                      </a:r>
                      <a:r>
                        <a:rPr kumimoji="1" lang="en-US" altLang="ja-JP" sz="1600" b="0" u="none" dirty="0" smtClean="0">
                          <a:solidFill>
                            <a:schemeClr val="tx1"/>
                          </a:solidFill>
                          <a:latin typeface="+mn-ea"/>
                          <a:ea typeface="+mn-ea"/>
                        </a:rPr>
                        <a:t>EV/PHEV/FCV</a:t>
                      </a:r>
                      <a:r>
                        <a:rPr kumimoji="1" lang="ja-JP" altLang="en-US" sz="1600" b="0" u="none" dirty="0" smtClean="0">
                          <a:solidFill>
                            <a:schemeClr val="tx1"/>
                          </a:solidFill>
                          <a:latin typeface="+mn-ea"/>
                          <a:ea typeface="+mn-ea"/>
                        </a:rPr>
                        <a:t>等の同時導入や充電インフラ導入の推進</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公共施設、商業施設等や物流施設等の地域の産業拠点等への充電・充放電設備整備</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トラック、バスの電動化、バッテリー交換式</a:t>
                      </a:r>
                      <a:r>
                        <a:rPr kumimoji="1" lang="en-US" altLang="ja-JP" sz="1600" b="0" u="none" dirty="0" smtClean="0">
                          <a:solidFill>
                            <a:schemeClr val="tx1"/>
                          </a:solidFill>
                          <a:latin typeface="+mn-ea"/>
                          <a:ea typeface="+mn-ea"/>
                        </a:rPr>
                        <a:t>EV</a:t>
                      </a:r>
                      <a:r>
                        <a:rPr kumimoji="1" lang="ja-JP" altLang="en-US" sz="1600" b="0" u="none" dirty="0" smtClean="0">
                          <a:solidFill>
                            <a:schemeClr val="tx1"/>
                          </a:solidFill>
                          <a:latin typeface="+mn-ea"/>
                          <a:ea typeface="+mn-ea"/>
                        </a:rPr>
                        <a:t>等の開発・導入の推進　　等</a:t>
                      </a:r>
                      <a:endParaRPr kumimoji="1" lang="en-US" altLang="ja-JP" sz="1600" b="0" u="none" dirty="0" smtClean="0">
                        <a:solidFill>
                          <a:schemeClr val="tx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328275407"/>
                  </a:ext>
                </a:extLst>
              </a:tr>
              <a:tr h="1339085">
                <a:tc>
                  <a:txBody>
                    <a:bodyPr/>
                    <a:lstStyle/>
                    <a:p>
                      <a:pPr algn="ctr"/>
                      <a:r>
                        <a:rPr kumimoji="1" lang="ja-JP" altLang="en-US" sz="1600" b="0" u="none" dirty="0" smtClean="0">
                          <a:solidFill>
                            <a:schemeClr val="tx1"/>
                          </a:solidFill>
                          <a:latin typeface="+mn-ea"/>
                          <a:ea typeface="+mn-ea"/>
                        </a:rPr>
                        <a:t>具体的な</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事例</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小田原市　</a:t>
                      </a:r>
                      <a:r>
                        <a:rPr kumimoji="1" lang="en-US" altLang="ja-JP" sz="1600" b="0" u="none" dirty="0" smtClean="0">
                          <a:solidFill>
                            <a:schemeClr val="tx1"/>
                          </a:solidFill>
                          <a:latin typeface="+mn-ea"/>
                          <a:ea typeface="+mn-ea"/>
                        </a:rPr>
                        <a:t>EV</a:t>
                      </a:r>
                      <a:r>
                        <a:rPr kumimoji="1" lang="ja-JP" altLang="en-US" sz="1600" b="0" u="none" dirty="0" smtClean="0">
                          <a:solidFill>
                            <a:schemeClr val="tx1"/>
                          </a:solidFill>
                          <a:latin typeface="+mn-ea"/>
                          <a:ea typeface="+mn-ea"/>
                        </a:rPr>
                        <a:t>カーシェアリング（再エネ電力を供給した</a:t>
                      </a:r>
                      <a:r>
                        <a:rPr kumimoji="1" lang="en-US" altLang="ja-JP" sz="1600" b="0" u="none" dirty="0" smtClean="0">
                          <a:solidFill>
                            <a:schemeClr val="tx1"/>
                          </a:solidFill>
                          <a:latin typeface="+mn-ea"/>
                          <a:ea typeface="+mn-ea"/>
                        </a:rPr>
                        <a:t>EV</a:t>
                      </a:r>
                      <a:r>
                        <a:rPr kumimoji="1" lang="ja-JP" altLang="en-US" sz="1600" b="0" u="none" dirty="0" smtClean="0">
                          <a:solidFill>
                            <a:schemeClr val="tx1"/>
                          </a:solidFill>
                          <a:latin typeface="+mn-ea"/>
                          <a:ea typeface="+mn-ea"/>
                        </a:rPr>
                        <a:t>を災害時等の電源にも活用）</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三菱自動車工業　</a:t>
                      </a:r>
                      <a:r>
                        <a:rPr kumimoji="1" lang="en-US" altLang="ja-JP" sz="1600" b="0" u="none" dirty="0" smtClean="0">
                          <a:solidFill>
                            <a:schemeClr val="tx1"/>
                          </a:solidFill>
                          <a:latin typeface="+mn-ea"/>
                          <a:ea typeface="+mn-ea"/>
                        </a:rPr>
                        <a:t>DENDO</a:t>
                      </a:r>
                      <a:r>
                        <a:rPr kumimoji="1" lang="ja-JP" altLang="en-US" sz="1600" b="0" u="none" dirty="0" smtClean="0">
                          <a:solidFill>
                            <a:schemeClr val="tx1"/>
                          </a:solidFill>
                          <a:latin typeface="+mn-ea"/>
                          <a:ea typeface="+mn-ea"/>
                        </a:rPr>
                        <a:t>コミュニティサポートプログラム（災害時に</a:t>
                      </a:r>
                      <a:r>
                        <a:rPr kumimoji="1" lang="en-US" altLang="ja-JP" sz="1600" b="0" u="none" dirty="0" smtClean="0">
                          <a:solidFill>
                            <a:schemeClr val="tx1"/>
                          </a:solidFill>
                          <a:latin typeface="+mn-ea"/>
                          <a:ea typeface="+mn-ea"/>
                        </a:rPr>
                        <a:t>PHEV</a:t>
                      </a:r>
                      <a:r>
                        <a:rPr kumimoji="1" lang="ja-JP" altLang="en-US" sz="1600" b="0" u="none" dirty="0" smtClean="0">
                          <a:solidFill>
                            <a:schemeClr val="tx1"/>
                          </a:solidFill>
                          <a:latin typeface="+mn-ea"/>
                          <a:ea typeface="+mn-ea"/>
                        </a:rPr>
                        <a:t>を搬入し給電を支援する協定）</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日産自動車　全国に拡がる</a:t>
                      </a:r>
                      <a:r>
                        <a:rPr kumimoji="1" lang="en-US" altLang="ja-JP" sz="1600" b="0" u="none" dirty="0" smtClean="0">
                          <a:solidFill>
                            <a:schemeClr val="tx1"/>
                          </a:solidFill>
                          <a:latin typeface="+mn-ea"/>
                          <a:ea typeface="+mn-ea"/>
                        </a:rPr>
                        <a:t>EV</a:t>
                      </a:r>
                      <a:r>
                        <a:rPr kumimoji="1" lang="ja-JP" altLang="en-US" sz="1600" b="0" u="none" dirty="0" smtClean="0">
                          <a:solidFill>
                            <a:schemeClr val="tx1"/>
                          </a:solidFill>
                          <a:latin typeface="+mn-ea"/>
                          <a:ea typeface="+mn-ea"/>
                        </a:rPr>
                        <a:t>を活用した災害連携協定（災害時に</a:t>
                      </a:r>
                      <a:r>
                        <a:rPr kumimoji="1" lang="en-US" altLang="ja-JP" sz="1600" b="0" u="none" dirty="0" smtClean="0">
                          <a:solidFill>
                            <a:schemeClr val="tx1"/>
                          </a:solidFill>
                          <a:latin typeface="+mn-ea"/>
                          <a:ea typeface="+mn-ea"/>
                        </a:rPr>
                        <a:t>EV</a:t>
                      </a:r>
                      <a:r>
                        <a:rPr kumimoji="1" lang="ja-JP" altLang="en-US" sz="1600" b="0" u="none" dirty="0" smtClean="0">
                          <a:solidFill>
                            <a:schemeClr val="tx1"/>
                          </a:solidFill>
                          <a:latin typeface="+mn-ea"/>
                          <a:ea typeface="+mn-ea"/>
                        </a:rPr>
                        <a:t>を非常用電源に活用）</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トヨタ自動車　自治体と給電支援ネットワークを構築（災害時に</a:t>
                      </a:r>
                      <a:r>
                        <a:rPr kumimoji="1" lang="en-US" altLang="ja-JP" sz="1600" b="0" u="none" dirty="0" smtClean="0">
                          <a:solidFill>
                            <a:schemeClr val="tx1"/>
                          </a:solidFill>
                          <a:latin typeface="+mn-ea"/>
                          <a:ea typeface="+mn-ea"/>
                        </a:rPr>
                        <a:t>PHEV/FCV</a:t>
                      </a:r>
                      <a:r>
                        <a:rPr kumimoji="1" lang="ja-JP" altLang="en-US" sz="1600" b="0" u="none" dirty="0" smtClean="0">
                          <a:solidFill>
                            <a:schemeClr val="tx1"/>
                          </a:solidFill>
                          <a:latin typeface="+mn-ea"/>
                          <a:ea typeface="+mn-ea"/>
                        </a:rPr>
                        <a:t>を非常用電源に活用）</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境町　自律走行バス（自律走行機能を搭載した</a:t>
                      </a:r>
                      <a:r>
                        <a:rPr kumimoji="1" lang="en-US" altLang="ja-JP" sz="1600" b="0" u="none" dirty="0" smtClean="0">
                          <a:solidFill>
                            <a:schemeClr val="tx1"/>
                          </a:solidFill>
                          <a:latin typeface="+mn-ea"/>
                          <a:ea typeface="+mn-ea"/>
                        </a:rPr>
                        <a:t>EV</a:t>
                      </a:r>
                      <a:r>
                        <a:rPr kumimoji="1" lang="ja-JP" altLang="en-US" sz="1600" b="0" u="none" dirty="0" smtClean="0">
                          <a:solidFill>
                            <a:schemeClr val="tx1"/>
                          </a:solidFill>
                          <a:latin typeface="+mn-ea"/>
                          <a:ea typeface="+mn-ea"/>
                        </a:rPr>
                        <a:t>バスが町内５</a:t>
                      </a:r>
                      <a:r>
                        <a:rPr kumimoji="1" lang="en-US" altLang="ja-JP" sz="1600" b="0" u="none" dirty="0" smtClean="0">
                          <a:solidFill>
                            <a:schemeClr val="tx1"/>
                          </a:solidFill>
                          <a:latin typeface="+mn-ea"/>
                          <a:ea typeface="+mn-ea"/>
                        </a:rPr>
                        <a:t>k</a:t>
                      </a:r>
                      <a:r>
                        <a:rPr kumimoji="1" lang="ja-JP" altLang="en-US" sz="1600" b="0" u="none" dirty="0" err="1" smtClean="0">
                          <a:solidFill>
                            <a:schemeClr val="tx1"/>
                          </a:solidFill>
                          <a:latin typeface="+mn-ea"/>
                          <a:ea typeface="+mn-ea"/>
                        </a:rPr>
                        <a:t>ｍ</a:t>
                      </a:r>
                      <a:r>
                        <a:rPr kumimoji="1" lang="ja-JP" altLang="en-US" sz="1600" b="0" u="none" dirty="0" smtClean="0">
                          <a:solidFill>
                            <a:schemeClr val="tx1"/>
                          </a:solidFill>
                          <a:latin typeface="+mn-ea"/>
                          <a:ea typeface="+mn-ea"/>
                        </a:rPr>
                        <a:t>の公道を定時定路運行）　　等</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661878618"/>
                  </a:ext>
                </a:extLst>
              </a:tr>
            </a:tbl>
          </a:graphicData>
        </a:graphic>
      </p:graphicFrame>
    </p:spTree>
    <p:extLst>
      <p:ext uri="{BB962C8B-B14F-4D97-AF65-F5344CB8AC3E}">
        <p14:creationId xmlns:p14="http://schemas.microsoft.com/office/powerpoint/2010/main" val="2547704777"/>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9F35AB9-7C48-43D9-88E6-2FA2769B9C96}"/>
              </a:ext>
            </a:extLst>
          </p:cNvPr>
          <p:cNvSpPr>
            <a:spLocks noGrp="1"/>
          </p:cNvSpPr>
          <p:nvPr>
            <p:ph type="title"/>
          </p:nvPr>
        </p:nvSpPr>
        <p:spPr>
          <a:xfrm>
            <a:off x="0" y="10160"/>
            <a:ext cx="10691813" cy="526887"/>
          </a:xfrm>
        </p:spPr>
        <p:txBody>
          <a:bodyPr/>
          <a:lstStyle/>
          <a:p>
            <a:r>
              <a:rPr kumimoji="0" lang="ja-JP" altLang="en-US" kern="0" dirty="0" smtClean="0">
                <a:solidFill>
                  <a:prstClr val="black"/>
                </a:solidFill>
                <a:effectLst>
                  <a:outerShdw blurRad="38100" dist="38100" dir="2700000" algn="tl">
                    <a:srgbClr val="000000">
                      <a:alpha val="43137"/>
                    </a:srgbClr>
                  </a:outerShdw>
                </a:effectLst>
                <a:latin typeface="+mj-ea"/>
                <a:ea typeface="+mj-ea"/>
              </a:rPr>
              <a:t>３－２．</a:t>
            </a:r>
            <a:r>
              <a:rPr kumimoji="0" lang="ja-JP" altLang="en-US" kern="0" dirty="0">
                <a:solidFill>
                  <a:prstClr val="black"/>
                </a:solidFill>
                <a:effectLst>
                  <a:outerShdw blurRad="38100" dist="38100" dir="2700000" algn="tl">
                    <a:srgbClr val="000000">
                      <a:alpha val="43137"/>
                    </a:srgbClr>
                  </a:outerShdw>
                </a:effectLst>
                <a:latin typeface="+mj-ea"/>
                <a:ea typeface="+mj-ea"/>
              </a:rPr>
              <a:t>重点</a:t>
            </a:r>
            <a:r>
              <a:rPr kumimoji="0" lang="ja-JP" altLang="en-US" kern="0" dirty="0" smtClean="0">
                <a:solidFill>
                  <a:prstClr val="black"/>
                </a:solidFill>
                <a:effectLst>
                  <a:outerShdw blurRad="38100" dist="38100" dir="2700000" algn="tl">
                    <a:srgbClr val="000000">
                      <a:alpha val="43137"/>
                    </a:srgbClr>
                  </a:outerShdw>
                </a:effectLst>
                <a:latin typeface="+mj-ea"/>
                <a:ea typeface="+mj-ea"/>
              </a:rPr>
              <a:t>対策⑥</a:t>
            </a:r>
            <a:r>
              <a:rPr kumimoji="0" lang="ja-JP" altLang="en-US" kern="0" dirty="0">
                <a:solidFill>
                  <a:prstClr val="black"/>
                </a:solidFill>
                <a:effectLst>
                  <a:outerShdw blurRad="38100" dist="38100" dir="2700000" algn="tl">
                    <a:srgbClr val="000000">
                      <a:alpha val="43137"/>
                    </a:srgbClr>
                  </a:outerShdw>
                </a:effectLst>
                <a:latin typeface="+mj-ea"/>
                <a:ea typeface="+mj-ea"/>
              </a:rPr>
              <a:t>資源循環の高度化を通じた循環経済への</a:t>
            </a:r>
            <a:r>
              <a:rPr kumimoji="0" lang="ja-JP" altLang="en-US" kern="0" dirty="0" smtClean="0">
                <a:solidFill>
                  <a:prstClr val="black"/>
                </a:solidFill>
                <a:effectLst>
                  <a:outerShdw blurRad="38100" dist="38100" dir="2700000" algn="tl">
                    <a:srgbClr val="000000">
                      <a:alpha val="43137"/>
                    </a:srgbClr>
                  </a:outerShdw>
                </a:effectLst>
                <a:latin typeface="+mj-ea"/>
                <a:ea typeface="+mj-ea"/>
              </a:rPr>
              <a:t>移行</a:t>
            </a:r>
            <a:endParaRPr kumimoji="1" lang="ja-JP" altLang="en-US" sz="700" b="0" dirty="0">
              <a:effectLst>
                <a:outerShdw blurRad="38100" dist="38100" dir="2700000" algn="tl">
                  <a:srgbClr val="000000">
                    <a:alpha val="43137"/>
                  </a:srgbClr>
                </a:outerShdw>
              </a:effectLst>
              <a:latin typeface="+mj-ea"/>
              <a:ea typeface="+mj-ea"/>
            </a:endParaRPr>
          </a:p>
        </p:txBody>
      </p:sp>
      <p:sp>
        <p:nvSpPr>
          <p:cNvPr id="5" name="テキスト ボックス 4"/>
          <p:cNvSpPr txBox="1"/>
          <p:nvPr/>
        </p:nvSpPr>
        <p:spPr>
          <a:xfrm>
            <a:off x="99391" y="678164"/>
            <a:ext cx="10465904" cy="656590"/>
          </a:xfrm>
          <a:prstGeom prst="rect">
            <a:avLst/>
          </a:prstGeom>
          <a:noFill/>
          <a:ln>
            <a:solidFill>
              <a:schemeClr val="tx1"/>
            </a:solidFill>
          </a:ln>
        </p:spPr>
        <p:txBody>
          <a:bodyPr wrap="square" rtlCol="0">
            <a:spAutoFit/>
          </a:bodyPr>
          <a:lstStyle/>
          <a:p>
            <a:pPr>
              <a:lnSpc>
                <a:spcPts val="2200"/>
              </a:lnSpc>
            </a:pPr>
            <a:r>
              <a:rPr lang="ja-JP" altLang="en-US" dirty="0">
                <a:latin typeface="+mn-ea"/>
              </a:rPr>
              <a:t>　プラスチック資源の分別</a:t>
            </a:r>
            <a:r>
              <a:rPr lang="ja-JP" altLang="en-US" dirty="0" smtClean="0">
                <a:latin typeface="+mn-ea"/>
              </a:rPr>
              <a:t>収集、</a:t>
            </a:r>
            <a:r>
              <a:rPr lang="ja-JP" altLang="en-US" dirty="0">
                <a:latin typeface="+mn-ea"/>
              </a:rPr>
              <a:t>食品ロス</a:t>
            </a:r>
            <a:r>
              <a:rPr lang="ja-JP" altLang="en-US" dirty="0" smtClean="0">
                <a:latin typeface="+mn-ea"/>
              </a:rPr>
              <a:t>削減、</a:t>
            </a:r>
            <a:r>
              <a:rPr lang="ja-JP" altLang="en-US" dirty="0">
                <a:latin typeface="+mn-ea"/>
              </a:rPr>
              <a:t>食品リサイクル、家庭ごみ有料化の検討・実施、有機廃棄物等の地域資源としての活用、廃棄物処理の広域化・集約的な処理等を、地域で実践する。</a:t>
            </a:r>
            <a:endParaRPr lang="en-US" altLang="ja-JP" dirty="0">
              <a:latin typeface="+mn-ea"/>
            </a:endParaRPr>
          </a:p>
        </p:txBody>
      </p:sp>
      <p:graphicFrame>
        <p:nvGraphicFramePr>
          <p:cNvPr id="4" name="表 3"/>
          <p:cNvGraphicFramePr>
            <a:graphicFrameLocks noGrp="1"/>
          </p:cNvGraphicFramePr>
          <p:nvPr>
            <p:extLst>
              <p:ext uri="{D42A27DB-BD31-4B8C-83A1-F6EECF244321}">
                <p14:modId xmlns:p14="http://schemas.microsoft.com/office/powerpoint/2010/main" val="3216702851"/>
              </p:ext>
            </p:extLst>
          </p:nvPr>
        </p:nvGraphicFramePr>
        <p:xfrm>
          <a:off x="99391" y="1433927"/>
          <a:ext cx="10465906" cy="5811836"/>
        </p:xfrm>
        <a:graphic>
          <a:graphicData uri="http://schemas.openxmlformats.org/drawingml/2006/table">
            <a:tbl>
              <a:tblPr firstRow="1" bandRow="1">
                <a:tableStyleId>{5C22544A-7EE6-4342-B048-85BDC9FD1C3A}</a:tableStyleId>
              </a:tblPr>
              <a:tblGrid>
                <a:gridCol w="1083367">
                  <a:extLst>
                    <a:ext uri="{9D8B030D-6E8A-4147-A177-3AD203B41FA5}">
                      <a16:colId xmlns:a16="http://schemas.microsoft.com/office/drawing/2014/main" val="72644630"/>
                    </a:ext>
                  </a:extLst>
                </a:gridCol>
                <a:gridCol w="9382539">
                  <a:extLst>
                    <a:ext uri="{9D8B030D-6E8A-4147-A177-3AD203B41FA5}">
                      <a16:colId xmlns:a16="http://schemas.microsoft.com/office/drawing/2014/main" val="3204006873"/>
                    </a:ext>
                  </a:extLst>
                </a:gridCol>
              </a:tblGrid>
              <a:tr h="843942">
                <a:tc>
                  <a:txBody>
                    <a:bodyPr/>
                    <a:lstStyle/>
                    <a:p>
                      <a:pPr algn="ctr"/>
                      <a:r>
                        <a:rPr kumimoji="1" lang="ja-JP" altLang="en-US" sz="1600" b="0" u="none" dirty="0" smtClean="0">
                          <a:solidFill>
                            <a:schemeClr val="tx1"/>
                          </a:solidFill>
                          <a:latin typeface="+mn-ea"/>
                          <a:ea typeface="+mn-ea"/>
                        </a:rPr>
                        <a:t>創意</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工夫例</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ごみ半減プラン（食品ロス削減のため、食べ残しゼロ推進店舗認定制度や販売期限の延長の取組）</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食品ロス削減推進計画（消費者・事業者・行政等の連携協力による食品ロス削減）</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地域で発生した有機廃棄物を地域資源として活用（家庭の生ごみのバイオガス化）</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155523574"/>
                  </a:ext>
                </a:extLst>
              </a:tr>
              <a:tr h="1594112">
                <a:tc>
                  <a:txBody>
                    <a:bodyPr/>
                    <a:lstStyle/>
                    <a:p>
                      <a:pPr algn="ctr"/>
                      <a:r>
                        <a:rPr kumimoji="1" lang="ja-JP" altLang="en-US" sz="1600" b="0" u="none" dirty="0" smtClean="0">
                          <a:solidFill>
                            <a:schemeClr val="tx1"/>
                          </a:solidFill>
                          <a:latin typeface="+mn-ea"/>
                          <a:ea typeface="+mn-ea"/>
                        </a:rPr>
                        <a:t>絵姿</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目標</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市民・事業者と連携した環境配慮設計製品（省資源、リユース可能、分別容易、再生材やバイオマスプラスチック等への素材代替等）の利用やワンウェイ・プラスチックのリデュース、市町村、製造・販売事業者、排出事業者によるプラスチック資源の回収・リサイクルが一体的に進んでいることを目指す</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食品ロス量が、</a:t>
                      </a:r>
                      <a:r>
                        <a:rPr kumimoji="1" lang="en-US" altLang="ja-JP" sz="1600" b="0" u="none" dirty="0" smtClean="0">
                          <a:solidFill>
                            <a:schemeClr val="tx1"/>
                          </a:solidFill>
                          <a:latin typeface="+mn-ea"/>
                          <a:ea typeface="+mn-ea"/>
                        </a:rPr>
                        <a:t>2030</a:t>
                      </a:r>
                      <a:r>
                        <a:rPr kumimoji="1" lang="ja-JP" altLang="en-US" sz="1600" b="0" u="none" dirty="0" smtClean="0">
                          <a:solidFill>
                            <a:schemeClr val="tx1"/>
                          </a:solidFill>
                          <a:latin typeface="+mn-ea"/>
                          <a:ea typeface="+mn-ea"/>
                        </a:rPr>
                        <a:t>年度までに</a:t>
                      </a:r>
                      <a:r>
                        <a:rPr kumimoji="1" lang="en-US" altLang="ja-JP" sz="1600" b="0" u="none" dirty="0" smtClean="0">
                          <a:solidFill>
                            <a:schemeClr val="tx1"/>
                          </a:solidFill>
                          <a:latin typeface="+mn-ea"/>
                          <a:ea typeface="+mn-ea"/>
                        </a:rPr>
                        <a:t>2000</a:t>
                      </a:r>
                      <a:r>
                        <a:rPr kumimoji="1" lang="ja-JP" altLang="en-US" sz="1600" b="0" u="none" dirty="0" smtClean="0">
                          <a:solidFill>
                            <a:schemeClr val="tx1"/>
                          </a:solidFill>
                          <a:latin typeface="+mn-ea"/>
                          <a:ea typeface="+mn-ea"/>
                        </a:rPr>
                        <a:t>年度比で半減するとともに、発生する食品廃棄物については食品循環資源としてリサイクルが進み、食品廃棄ゼロとなるエリアが創出されることを目指す</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廃棄物処理や下水処理で得られる電気、熱、</a:t>
                      </a:r>
                      <a:r>
                        <a:rPr kumimoji="1" lang="en-US" altLang="ja-JP" sz="1600" b="0" u="none" dirty="0" smtClean="0">
                          <a:solidFill>
                            <a:schemeClr val="tx1"/>
                          </a:solidFill>
                          <a:latin typeface="+mn-ea"/>
                          <a:ea typeface="+mn-ea"/>
                        </a:rPr>
                        <a:t>CO2</a:t>
                      </a:r>
                      <a:r>
                        <a:rPr kumimoji="1" lang="ja-JP" altLang="en-US" sz="1600" b="0" u="none" dirty="0" err="1" smtClean="0">
                          <a:solidFill>
                            <a:schemeClr val="tx1"/>
                          </a:solidFill>
                          <a:latin typeface="+mn-ea"/>
                          <a:ea typeface="+mn-ea"/>
                        </a:rPr>
                        <a:t>、</a:t>
                      </a:r>
                      <a:r>
                        <a:rPr kumimoji="1" lang="ja-JP" altLang="en-US" sz="1600" b="0" u="none" dirty="0" smtClean="0">
                          <a:solidFill>
                            <a:schemeClr val="tx1"/>
                          </a:solidFill>
                          <a:latin typeface="+mn-ea"/>
                          <a:ea typeface="+mn-ea"/>
                        </a:rPr>
                        <a:t>バイオガス等の地域での活用が拡大することを目指す　等</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155210731"/>
                  </a:ext>
                </a:extLst>
              </a:tr>
              <a:tr h="2094226">
                <a:tc>
                  <a:txBody>
                    <a:bodyPr/>
                    <a:lstStyle/>
                    <a:p>
                      <a:pPr algn="ctr"/>
                      <a:r>
                        <a:rPr kumimoji="1" lang="ja-JP" altLang="en-US" sz="1600" b="0" u="none" dirty="0" smtClean="0">
                          <a:solidFill>
                            <a:schemeClr val="tx1"/>
                          </a:solidFill>
                          <a:latin typeface="+mn-ea"/>
                          <a:ea typeface="+mn-ea"/>
                        </a:rPr>
                        <a:t>主要な</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政策対応</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プラスチックに係る資源循環の促進等に関する法律により、製品の設計からプラスチック廃棄物の処理までのライフサイクル全般で、３</a:t>
                      </a:r>
                      <a:r>
                        <a:rPr kumimoji="1" lang="en-US" altLang="ja-JP" sz="1600" b="0" u="none" dirty="0" err="1" smtClean="0">
                          <a:solidFill>
                            <a:schemeClr val="tx1"/>
                          </a:solidFill>
                          <a:latin typeface="+mn-ea"/>
                          <a:ea typeface="+mn-ea"/>
                        </a:rPr>
                        <a:t>R+Renewable</a:t>
                      </a:r>
                      <a:r>
                        <a:rPr kumimoji="1" lang="ja-JP" altLang="en-US" sz="1600" b="0" u="none" dirty="0" smtClean="0">
                          <a:solidFill>
                            <a:schemeClr val="tx1"/>
                          </a:solidFill>
                          <a:latin typeface="+mn-ea"/>
                          <a:ea typeface="+mn-ea"/>
                        </a:rPr>
                        <a:t>の取組を包括的に促進</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飲食店における食べ残しの持ち帰り（</a:t>
                      </a:r>
                      <a:r>
                        <a:rPr kumimoji="1" lang="en-US" altLang="ja-JP" sz="1600" b="0" u="none" dirty="0" err="1" smtClean="0">
                          <a:solidFill>
                            <a:schemeClr val="tx1"/>
                          </a:solidFill>
                          <a:latin typeface="+mn-ea"/>
                          <a:ea typeface="+mn-ea"/>
                        </a:rPr>
                        <a:t>mottECO</a:t>
                      </a:r>
                      <a:r>
                        <a:rPr kumimoji="1" lang="ja-JP" altLang="en-US" sz="1600" b="0" u="none" dirty="0" smtClean="0">
                          <a:solidFill>
                            <a:schemeClr val="tx1"/>
                          </a:solidFill>
                          <a:latin typeface="+mn-ea"/>
                          <a:ea typeface="+mn-ea"/>
                        </a:rPr>
                        <a:t>）やフードドライブ、災害用備蓄食品の寄附、事業者による商慣習の見直し等の食品ロス削減及び食品循環資源のリサイクルにより食品廃棄ゼロエリアの創出を推進</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国民の暮らしに身近な家庭ごみの排出抑制を促す有効な手法の一つであるごみ有料化を、　「一般廃棄物処理有料化の手引き」等を活用し推進</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リユースやリサイクルに係る手間を減らすため、事業者・自治体と連携し、住民にとって利用しやすくなるよう、排出ルートの多様化やその周知を推進</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廃棄物処理を通じて地域に新たな価値を生み出すなど、地域循環共生圏を踏まえた資源循環のモデルを提示し、廃棄物を地域の資源として活用する取組を推進　　等</a:t>
                      </a:r>
                      <a:endParaRPr kumimoji="1" lang="en-US" altLang="ja-JP" sz="1600" b="0" u="none" dirty="0" smtClean="0">
                        <a:solidFill>
                          <a:schemeClr val="tx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328275407"/>
                  </a:ext>
                </a:extLst>
              </a:tr>
              <a:tr h="843942">
                <a:tc>
                  <a:txBody>
                    <a:bodyPr/>
                    <a:lstStyle/>
                    <a:p>
                      <a:pPr algn="ctr"/>
                      <a:r>
                        <a:rPr kumimoji="1" lang="ja-JP" altLang="en-US" sz="1600" b="0" u="none" dirty="0" smtClean="0">
                          <a:solidFill>
                            <a:schemeClr val="tx1"/>
                          </a:solidFill>
                          <a:latin typeface="+mn-ea"/>
                          <a:ea typeface="+mn-ea"/>
                        </a:rPr>
                        <a:t>具体的な</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事例</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日野市　プラスチック製容器包装・製品の一括回収</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京都市等　新・京都市ごみ半減プラン（食品ロス削減のため、販売期限の延長を推進）</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富山県　消費者・事業者・行政等の連携協力による食ロス削減の推進計画　　等</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661878618"/>
                  </a:ext>
                </a:extLst>
              </a:tr>
            </a:tbl>
          </a:graphicData>
        </a:graphic>
      </p:graphicFrame>
    </p:spTree>
    <p:extLst>
      <p:ext uri="{BB962C8B-B14F-4D97-AF65-F5344CB8AC3E}">
        <p14:creationId xmlns:p14="http://schemas.microsoft.com/office/powerpoint/2010/main" val="2806960491"/>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9F35AB9-7C48-43D9-88E6-2FA2769B9C96}"/>
              </a:ext>
            </a:extLst>
          </p:cNvPr>
          <p:cNvSpPr>
            <a:spLocks noGrp="1"/>
          </p:cNvSpPr>
          <p:nvPr>
            <p:ph type="title"/>
          </p:nvPr>
        </p:nvSpPr>
        <p:spPr>
          <a:xfrm>
            <a:off x="0" y="58286"/>
            <a:ext cx="10691813" cy="526887"/>
          </a:xfrm>
        </p:spPr>
        <p:txBody>
          <a:bodyPr/>
          <a:lstStyle/>
          <a:p>
            <a:r>
              <a:rPr kumimoji="0" lang="ja-JP" altLang="en-US" kern="0" dirty="0" smtClean="0">
                <a:solidFill>
                  <a:prstClr val="black"/>
                </a:solidFill>
                <a:effectLst>
                  <a:outerShdw blurRad="38100" dist="38100" dir="2700000" algn="tl">
                    <a:srgbClr val="000000">
                      <a:alpha val="43137"/>
                    </a:srgbClr>
                  </a:outerShdw>
                </a:effectLst>
                <a:latin typeface="+mj-ea"/>
                <a:ea typeface="+mj-ea"/>
              </a:rPr>
              <a:t>３－２</a:t>
            </a:r>
            <a:r>
              <a:rPr kumimoji="0" lang="ja-JP" altLang="en-US" kern="0" dirty="0">
                <a:solidFill>
                  <a:prstClr val="black"/>
                </a:solidFill>
                <a:effectLst>
                  <a:outerShdw blurRad="38100" dist="38100" dir="2700000" algn="tl">
                    <a:srgbClr val="000000">
                      <a:alpha val="43137"/>
                    </a:srgbClr>
                  </a:outerShdw>
                </a:effectLst>
                <a:latin typeface="+mj-ea"/>
                <a:ea typeface="+mj-ea"/>
              </a:rPr>
              <a:t>．重点対策⑦</a:t>
            </a:r>
            <a:r>
              <a:rPr kumimoji="0" lang="ja-JP" altLang="en-US" sz="2400" kern="0" dirty="0">
                <a:solidFill>
                  <a:prstClr val="black"/>
                </a:solidFill>
                <a:effectLst>
                  <a:outerShdw blurRad="38100" dist="38100" dir="2700000" algn="tl">
                    <a:srgbClr val="000000">
                      <a:alpha val="43137"/>
                    </a:srgbClr>
                  </a:outerShdw>
                </a:effectLst>
                <a:latin typeface="+mj-ea"/>
                <a:ea typeface="+mj-ea"/>
              </a:rPr>
              <a:t>コンパクト・プラス・ネットワーク等による脱炭素型まちづくり</a:t>
            </a:r>
            <a:r>
              <a:rPr kumimoji="0" lang="ja-JP" altLang="en-US" kern="0" dirty="0">
                <a:solidFill>
                  <a:prstClr val="black"/>
                </a:solidFill>
                <a:effectLst>
                  <a:outerShdw blurRad="38100" dist="38100" dir="2700000" algn="tl">
                    <a:srgbClr val="000000">
                      <a:alpha val="43137"/>
                    </a:srgbClr>
                  </a:outerShdw>
                </a:effectLst>
                <a:latin typeface="+mj-ea"/>
                <a:ea typeface="+mj-ea"/>
              </a:rPr>
              <a:t/>
            </a:r>
            <a:br>
              <a:rPr kumimoji="0" lang="ja-JP" altLang="en-US" kern="0" dirty="0">
                <a:solidFill>
                  <a:prstClr val="black"/>
                </a:solidFill>
                <a:effectLst>
                  <a:outerShdw blurRad="38100" dist="38100" dir="2700000" algn="tl">
                    <a:srgbClr val="000000">
                      <a:alpha val="43137"/>
                    </a:srgbClr>
                  </a:outerShdw>
                </a:effectLst>
                <a:latin typeface="+mj-ea"/>
                <a:ea typeface="+mj-ea"/>
              </a:rPr>
            </a:br>
            <a:endParaRPr kumimoji="1" lang="ja-JP" altLang="en-US" sz="700" b="0" dirty="0">
              <a:effectLst>
                <a:outerShdw blurRad="38100" dist="38100" dir="2700000" algn="tl">
                  <a:srgbClr val="000000">
                    <a:alpha val="43137"/>
                  </a:srgbClr>
                </a:outerShdw>
              </a:effectLst>
              <a:latin typeface="+mj-ea"/>
              <a:ea typeface="+mj-ea"/>
            </a:endParaRPr>
          </a:p>
        </p:txBody>
      </p:sp>
      <p:sp>
        <p:nvSpPr>
          <p:cNvPr id="5" name="テキスト ボックス 4"/>
          <p:cNvSpPr txBox="1"/>
          <p:nvPr/>
        </p:nvSpPr>
        <p:spPr>
          <a:xfrm>
            <a:off x="112954" y="667531"/>
            <a:ext cx="10465904" cy="1478225"/>
          </a:xfrm>
          <a:prstGeom prst="rect">
            <a:avLst/>
          </a:prstGeom>
          <a:noFill/>
          <a:ln>
            <a:solidFill>
              <a:schemeClr val="tx1"/>
            </a:solidFill>
          </a:ln>
        </p:spPr>
        <p:txBody>
          <a:bodyPr wrap="square" rtlCol="0">
            <a:spAutoFit/>
          </a:bodyPr>
          <a:lstStyle/>
          <a:p>
            <a:pPr>
              <a:lnSpc>
                <a:spcPts val="2200"/>
              </a:lnSpc>
            </a:pPr>
            <a:r>
              <a:rPr lang="ja-JP" altLang="en-US" dirty="0">
                <a:latin typeface="+mn-ea"/>
              </a:rPr>
              <a:t>　都市のコンパクト化やゆとりとにぎわいあるウォーカブルな空間の形成等により車中心から人中心の空間へ転換するとともに、これと連携した公共交通の脱炭素化と更なる利用促進を図るとともに、併せて、都市内のエリア単位の脱炭素化に向けて包括的に取り組む。加えて、スマートシティの社会実装化や、デジタル技術の活用等を通じて都市アセットの機能・価値を高め、その最大限の利活用を図る。さらにグリーンインフラや</a:t>
            </a:r>
            <a:r>
              <a:rPr lang="en-US" altLang="ja-JP" dirty="0">
                <a:latin typeface="+mn-ea"/>
              </a:rPr>
              <a:t>Eco-DRR(</a:t>
            </a:r>
            <a:r>
              <a:rPr lang="ja-JP" altLang="en-US" dirty="0">
                <a:latin typeface="+mn-ea"/>
              </a:rPr>
              <a:t>生態系を活用した防災・減災</a:t>
            </a:r>
            <a:r>
              <a:rPr lang="en-US" altLang="ja-JP" dirty="0">
                <a:latin typeface="+mn-ea"/>
              </a:rPr>
              <a:t>)</a:t>
            </a:r>
            <a:r>
              <a:rPr lang="ja-JP" altLang="en-US" dirty="0">
                <a:latin typeface="+mn-ea"/>
              </a:rPr>
              <a:t>等を推進する。</a:t>
            </a:r>
            <a:endParaRPr lang="en-US" altLang="ja-JP" dirty="0">
              <a:latin typeface="+mn-ea"/>
            </a:endParaRPr>
          </a:p>
        </p:txBody>
      </p:sp>
      <p:graphicFrame>
        <p:nvGraphicFramePr>
          <p:cNvPr id="4" name="表 3"/>
          <p:cNvGraphicFramePr>
            <a:graphicFrameLocks noGrp="1"/>
          </p:cNvGraphicFramePr>
          <p:nvPr>
            <p:extLst>
              <p:ext uri="{D42A27DB-BD31-4B8C-83A1-F6EECF244321}">
                <p14:modId xmlns:p14="http://schemas.microsoft.com/office/powerpoint/2010/main" val="3813648585"/>
              </p:ext>
            </p:extLst>
          </p:nvPr>
        </p:nvGraphicFramePr>
        <p:xfrm>
          <a:off x="112952" y="2390863"/>
          <a:ext cx="10465906" cy="4819629"/>
        </p:xfrm>
        <a:graphic>
          <a:graphicData uri="http://schemas.openxmlformats.org/drawingml/2006/table">
            <a:tbl>
              <a:tblPr firstRow="1" bandRow="1">
                <a:tableStyleId>{5C22544A-7EE6-4342-B048-85BDC9FD1C3A}</a:tableStyleId>
              </a:tblPr>
              <a:tblGrid>
                <a:gridCol w="1083367">
                  <a:extLst>
                    <a:ext uri="{9D8B030D-6E8A-4147-A177-3AD203B41FA5}">
                      <a16:colId xmlns:a16="http://schemas.microsoft.com/office/drawing/2014/main" val="72644630"/>
                    </a:ext>
                  </a:extLst>
                </a:gridCol>
                <a:gridCol w="9382539">
                  <a:extLst>
                    <a:ext uri="{9D8B030D-6E8A-4147-A177-3AD203B41FA5}">
                      <a16:colId xmlns:a16="http://schemas.microsoft.com/office/drawing/2014/main" val="3204006873"/>
                    </a:ext>
                  </a:extLst>
                </a:gridCol>
              </a:tblGrid>
              <a:tr h="1575648">
                <a:tc>
                  <a:txBody>
                    <a:bodyPr/>
                    <a:lstStyle/>
                    <a:p>
                      <a:pPr algn="ctr"/>
                      <a:r>
                        <a:rPr kumimoji="1" lang="ja-JP" altLang="en-US" sz="1600" b="0" u="none" dirty="0" smtClean="0">
                          <a:solidFill>
                            <a:schemeClr val="tx1"/>
                          </a:solidFill>
                          <a:latin typeface="+mn-ea"/>
                          <a:ea typeface="+mn-ea"/>
                        </a:rPr>
                        <a:t>創意</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工夫例</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179388" indent="-179388">
                        <a:buFont typeface="Wingdings" panose="05000000000000000000" pitchFamily="2" charset="2"/>
                        <a:buChar char="l"/>
                      </a:pPr>
                      <a:r>
                        <a:rPr kumimoji="1" lang="en-US" altLang="ja-JP" sz="1600" b="0" u="none" dirty="0" smtClean="0">
                          <a:solidFill>
                            <a:schemeClr val="tx1"/>
                          </a:solidFill>
                          <a:latin typeface="+mn-ea"/>
                          <a:ea typeface="+mn-ea"/>
                        </a:rPr>
                        <a:t>LRT</a:t>
                      </a:r>
                      <a:r>
                        <a:rPr kumimoji="1" lang="ja-JP" altLang="en-US" sz="1600" b="0" u="none" dirty="0" err="1" smtClean="0">
                          <a:solidFill>
                            <a:schemeClr val="tx1"/>
                          </a:solidFill>
                          <a:latin typeface="+mn-ea"/>
                          <a:ea typeface="+mn-ea"/>
                        </a:rPr>
                        <a:t>、</a:t>
                      </a:r>
                      <a:r>
                        <a:rPr kumimoji="1" lang="en-US" altLang="ja-JP" sz="1600" b="0" u="none" dirty="0" smtClean="0">
                          <a:solidFill>
                            <a:schemeClr val="tx1"/>
                          </a:solidFill>
                          <a:latin typeface="+mn-ea"/>
                          <a:ea typeface="+mn-ea"/>
                        </a:rPr>
                        <a:t>EV</a:t>
                      </a:r>
                      <a:r>
                        <a:rPr kumimoji="1" lang="ja-JP" altLang="en-US" sz="1600" b="0" u="none" dirty="0" smtClean="0">
                          <a:solidFill>
                            <a:schemeClr val="tx1"/>
                          </a:solidFill>
                          <a:latin typeface="+mn-ea"/>
                          <a:ea typeface="+mn-ea"/>
                        </a:rPr>
                        <a:t>バスや合成燃料（</a:t>
                      </a:r>
                      <a:r>
                        <a:rPr kumimoji="1" lang="en-US" altLang="ja-JP" sz="1600" b="0" u="none" dirty="0" smtClean="0">
                          <a:solidFill>
                            <a:schemeClr val="tx1"/>
                          </a:solidFill>
                          <a:latin typeface="+mn-ea"/>
                          <a:ea typeface="+mn-ea"/>
                        </a:rPr>
                        <a:t>e-fuel</a:t>
                      </a:r>
                      <a:r>
                        <a:rPr kumimoji="1" lang="ja-JP" altLang="en-US" sz="1600" b="0" u="none" dirty="0" smtClean="0">
                          <a:solidFill>
                            <a:schemeClr val="tx1"/>
                          </a:solidFill>
                          <a:latin typeface="+mn-ea"/>
                          <a:ea typeface="+mn-ea"/>
                        </a:rPr>
                        <a:t>）を活用したバスを本格導入し交通ネットワークを再構築、公共交通を軸としたコンパクトなまちづくりを推進するとともに、多様な利用促進策により需要を拡大</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車道が中心であった駅前をゆとりある歩行者中心の空間に再整備しトランジットモール化するとともに、広場空間の芝生化等の緑化空間の創出により、居心地が良く歩きたくなる空間を創出</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駐車場配置適正化区域を導入し、駐車場設置等の指導によりまちなかへのマイカー流入を規制。それに伴い、シェアサイクル等を活用し、回遊性を向上</a:t>
                      </a:r>
                    </a:p>
                  </a:txBody>
                  <a:tcPr marR="36000"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155523574"/>
                  </a:ext>
                </a:extLst>
              </a:tr>
              <a:tr h="1328487">
                <a:tc>
                  <a:txBody>
                    <a:bodyPr/>
                    <a:lstStyle/>
                    <a:p>
                      <a:pPr algn="ctr"/>
                      <a:r>
                        <a:rPr kumimoji="1" lang="ja-JP" altLang="en-US" sz="1600" b="0" u="none" dirty="0" smtClean="0">
                          <a:solidFill>
                            <a:schemeClr val="tx1"/>
                          </a:solidFill>
                          <a:latin typeface="+mn-ea"/>
                          <a:ea typeface="+mn-ea"/>
                        </a:rPr>
                        <a:t>絵姿</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目標</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全国各地で都市のコンパクト化やゆとりとにぎわいあるウォーカブルな空間形成が進み、車中心から人中心の空間に転換されるとともに脱炭素化に向けた包括的な取組が進展していることを目指す</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まちづくり・地域交通等に関する地域の計画や関係主体間の連携が図られていることを目指す</a:t>
                      </a:r>
                    </a:p>
                    <a:p>
                      <a:pPr marL="179388" indent="-179388">
                        <a:buFont typeface="Wingdings" panose="05000000000000000000" pitchFamily="2" charset="2"/>
                        <a:buChar char="l"/>
                      </a:pPr>
                      <a:r>
                        <a:rPr kumimoji="1" lang="en-US" altLang="ja-JP" sz="1600" b="0" u="none" dirty="0" smtClean="0">
                          <a:solidFill>
                            <a:schemeClr val="tx1"/>
                          </a:solidFill>
                          <a:latin typeface="+mn-ea"/>
                          <a:ea typeface="+mn-ea"/>
                        </a:rPr>
                        <a:t>2024</a:t>
                      </a:r>
                      <a:r>
                        <a:rPr kumimoji="1" lang="ja-JP" altLang="en-US" sz="1600" b="0" u="none" dirty="0" smtClean="0">
                          <a:solidFill>
                            <a:schemeClr val="tx1"/>
                          </a:solidFill>
                          <a:latin typeface="+mn-ea"/>
                          <a:ea typeface="+mn-ea"/>
                        </a:rPr>
                        <a:t>年度末までに「立地適正化計画」（都市再生特別措置法）を作成した市町村数</a:t>
                      </a:r>
                      <a:r>
                        <a:rPr kumimoji="1" lang="en-US" altLang="ja-JP" sz="1600" b="0" u="none" dirty="0" smtClean="0">
                          <a:solidFill>
                            <a:schemeClr val="tx1"/>
                          </a:solidFill>
                          <a:latin typeface="+mn-ea"/>
                          <a:ea typeface="+mn-ea"/>
                        </a:rPr>
                        <a:t>600</a:t>
                      </a:r>
                      <a:r>
                        <a:rPr kumimoji="1" lang="ja-JP" altLang="en-US" sz="1600" b="0" u="none" dirty="0" smtClean="0">
                          <a:solidFill>
                            <a:schemeClr val="tx1"/>
                          </a:solidFill>
                          <a:latin typeface="+mn-ea"/>
                          <a:ea typeface="+mn-ea"/>
                        </a:rPr>
                        <a:t>市町村、「地域公共交通計画」（地域公共交通活性化再生法）の策定件数</a:t>
                      </a:r>
                      <a:r>
                        <a:rPr kumimoji="1" lang="en-US" altLang="ja-JP" sz="1600" b="0" u="none" dirty="0" smtClean="0">
                          <a:solidFill>
                            <a:schemeClr val="tx1"/>
                          </a:solidFill>
                          <a:latin typeface="+mn-ea"/>
                          <a:ea typeface="+mn-ea"/>
                        </a:rPr>
                        <a:t>1,200</a:t>
                      </a:r>
                      <a:r>
                        <a:rPr kumimoji="1" lang="ja-JP" altLang="en-US" sz="1600" b="0" u="none" dirty="0" smtClean="0">
                          <a:solidFill>
                            <a:schemeClr val="tx1"/>
                          </a:solidFill>
                          <a:latin typeface="+mn-ea"/>
                          <a:ea typeface="+mn-ea"/>
                        </a:rPr>
                        <a:t>件を目指す　　等</a:t>
                      </a:r>
                    </a:p>
                  </a:txBody>
                  <a:tcPr marR="36000"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155210731"/>
                  </a:ext>
                </a:extLst>
              </a:tr>
              <a:tr h="834167">
                <a:tc>
                  <a:txBody>
                    <a:bodyPr/>
                    <a:lstStyle/>
                    <a:p>
                      <a:pPr algn="ctr"/>
                      <a:r>
                        <a:rPr kumimoji="1" lang="ja-JP" altLang="en-US" sz="1600" b="0" u="none" dirty="0" smtClean="0">
                          <a:solidFill>
                            <a:schemeClr val="tx1"/>
                          </a:solidFill>
                          <a:latin typeface="+mn-ea"/>
                          <a:ea typeface="+mn-ea"/>
                        </a:rPr>
                        <a:t>主要な</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政策対応</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立地適正化計画等に基づく居住や都市機能の集約による都市のコンパクト化やウォーカブルな空間の形成の推進</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都市内のエリア単位の脱炭素化にむけた包括的な取組を、民間投資の呼び込みを含め強力に推進</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環境に配慮した優良な民間都市開発事業に対する支援等を通じた都市の再生　　等</a:t>
                      </a:r>
                      <a:endParaRPr kumimoji="1" lang="ja-JP" altLang="en-US" sz="1600" b="0" u="none" dirty="0">
                        <a:solidFill>
                          <a:schemeClr val="tx1"/>
                        </a:solidFill>
                        <a:latin typeface="+mn-ea"/>
                        <a:ea typeface="+mn-ea"/>
                      </a:endParaRPr>
                    </a:p>
                  </a:txBody>
                  <a:tcPr marR="36000"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328275407"/>
                  </a:ext>
                </a:extLst>
              </a:tr>
              <a:tr h="1081327">
                <a:tc>
                  <a:txBody>
                    <a:bodyPr/>
                    <a:lstStyle/>
                    <a:p>
                      <a:pPr algn="ctr"/>
                      <a:r>
                        <a:rPr kumimoji="1" lang="ja-JP" altLang="en-US" sz="1600" b="0" u="none" dirty="0" smtClean="0">
                          <a:solidFill>
                            <a:schemeClr val="tx1"/>
                          </a:solidFill>
                          <a:latin typeface="+mn-ea"/>
                          <a:ea typeface="+mn-ea"/>
                        </a:rPr>
                        <a:t>具体的な</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事例</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北九州市　都市のコンパクト化による公共施設の再編、公共交通の利用促進、城野ゼロカーボン先進街区において創エネ設備の導入等によるエリア単位の脱炭素化。</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姫路市等　駅前の空間リノベーション（車道中心であった駅前を歩行者空間に再整備、広場空間を芝生化）</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松山市等　街路空間の再構築（歩行空間の拡大による、車中心から人中心の空間への転換）　　等</a:t>
                      </a:r>
                    </a:p>
                  </a:txBody>
                  <a:tcPr marR="36000"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661878618"/>
                  </a:ext>
                </a:extLst>
              </a:tr>
            </a:tbl>
          </a:graphicData>
        </a:graphic>
      </p:graphicFrame>
    </p:spTree>
    <p:extLst>
      <p:ext uri="{BB962C8B-B14F-4D97-AF65-F5344CB8AC3E}">
        <p14:creationId xmlns:p14="http://schemas.microsoft.com/office/powerpoint/2010/main" val="3807992996"/>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9F35AB9-7C48-43D9-88E6-2FA2769B9C96}"/>
              </a:ext>
            </a:extLst>
          </p:cNvPr>
          <p:cNvSpPr>
            <a:spLocks noGrp="1"/>
          </p:cNvSpPr>
          <p:nvPr>
            <p:ph type="title"/>
          </p:nvPr>
        </p:nvSpPr>
        <p:spPr>
          <a:xfrm>
            <a:off x="0" y="58286"/>
            <a:ext cx="10691813" cy="526887"/>
          </a:xfrm>
        </p:spPr>
        <p:txBody>
          <a:bodyPr/>
          <a:lstStyle/>
          <a:p>
            <a:r>
              <a:rPr kumimoji="0" lang="ja-JP" altLang="en-US" kern="0" dirty="0" smtClean="0">
                <a:solidFill>
                  <a:prstClr val="black"/>
                </a:solidFill>
                <a:effectLst>
                  <a:outerShdw blurRad="38100" dist="38100" dir="2700000" algn="tl">
                    <a:srgbClr val="000000">
                      <a:alpha val="43137"/>
                    </a:srgbClr>
                  </a:outerShdw>
                </a:effectLst>
                <a:latin typeface="+mj-ea"/>
                <a:ea typeface="+mj-ea"/>
              </a:rPr>
              <a:t>３－２</a:t>
            </a:r>
            <a:r>
              <a:rPr kumimoji="0" lang="ja-JP" altLang="en-US" kern="0" dirty="0">
                <a:solidFill>
                  <a:prstClr val="black"/>
                </a:solidFill>
                <a:effectLst>
                  <a:outerShdw blurRad="38100" dist="38100" dir="2700000" algn="tl">
                    <a:srgbClr val="000000">
                      <a:alpha val="43137"/>
                    </a:srgbClr>
                  </a:outerShdw>
                </a:effectLst>
                <a:latin typeface="+mj-ea"/>
                <a:ea typeface="+mj-ea"/>
              </a:rPr>
              <a:t>．重点対策</a:t>
            </a:r>
            <a:r>
              <a:rPr kumimoji="0" lang="ja-JP" altLang="en-US" kern="0" dirty="0" smtClean="0">
                <a:solidFill>
                  <a:prstClr val="black"/>
                </a:solidFill>
                <a:effectLst>
                  <a:outerShdw blurRad="38100" dist="38100" dir="2700000" algn="tl">
                    <a:srgbClr val="000000">
                      <a:alpha val="43137"/>
                    </a:srgbClr>
                  </a:outerShdw>
                </a:effectLst>
                <a:latin typeface="+mj-ea"/>
                <a:ea typeface="+mj-ea"/>
              </a:rPr>
              <a:t>⑧食料</a:t>
            </a:r>
            <a:r>
              <a:rPr kumimoji="0" lang="ja-JP" altLang="en-US" kern="0" dirty="0">
                <a:solidFill>
                  <a:prstClr val="black"/>
                </a:solidFill>
                <a:effectLst>
                  <a:outerShdw blurRad="38100" dist="38100" dir="2700000" algn="tl">
                    <a:srgbClr val="000000">
                      <a:alpha val="43137"/>
                    </a:srgbClr>
                  </a:outerShdw>
                </a:effectLst>
                <a:latin typeface="+mj-ea"/>
                <a:ea typeface="+mj-ea"/>
              </a:rPr>
              <a:t>・農林水産業の生産力向上と持続性の両立</a:t>
            </a:r>
            <a:br>
              <a:rPr kumimoji="0" lang="ja-JP" altLang="en-US" kern="0" dirty="0">
                <a:solidFill>
                  <a:prstClr val="black"/>
                </a:solidFill>
                <a:effectLst>
                  <a:outerShdw blurRad="38100" dist="38100" dir="2700000" algn="tl">
                    <a:srgbClr val="000000">
                      <a:alpha val="43137"/>
                    </a:srgbClr>
                  </a:outerShdw>
                </a:effectLst>
                <a:latin typeface="+mj-ea"/>
                <a:ea typeface="+mj-ea"/>
              </a:rPr>
            </a:br>
            <a:endParaRPr kumimoji="1" lang="ja-JP" altLang="en-US" sz="700" b="0" dirty="0">
              <a:effectLst>
                <a:outerShdw blurRad="38100" dist="38100" dir="2700000" algn="tl">
                  <a:srgbClr val="000000">
                    <a:alpha val="43137"/>
                  </a:srgbClr>
                </a:outerShdw>
              </a:effectLst>
              <a:latin typeface="+mj-ea"/>
              <a:ea typeface="+mj-ea"/>
            </a:endParaRPr>
          </a:p>
        </p:txBody>
      </p:sp>
      <p:sp>
        <p:nvSpPr>
          <p:cNvPr id="5" name="テキスト ボックス 4"/>
          <p:cNvSpPr txBox="1"/>
          <p:nvPr/>
        </p:nvSpPr>
        <p:spPr>
          <a:xfrm>
            <a:off x="99391" y="577444"/>
            <a:ext cx="10465904" cy="2913618"/>
          </a:xfrm>
          <a:prstGeom prst="rect">
            <a:avLst/>
          </a:prstGeom>
          <a:noFill/>
          <a:ln>
            <a:solidFill>
              <a:schemeClr val="tx1"/>
            </a:solidFill>
          </a:ln>
        </p:spPr>
        <p:txBody>
          <a:bodyPr wrap="square" rtlCol="0">
            <a:spAutoFit/>
          </a:bodyPr>
          <a:lstStyle/>
          <a:p>
            <a:pPr>
              <a:lnSpc>
                <a:spcPts val="2200"/>
              </a:lnSpc>
            </a:pPr>
            <a:r>
              <a:rPr lang="ja-JP" altLang="en-US" dirty="0">
                <a:latin typeface="+mn-ea"/>
              </a:rPr>
              <a:t>　調達、生産、加工・流通、消費のサプライチェーン全体において、環境負荷軽減や地域資源の最大活用、労働生産性の向上を図り、持続可能な食料システムを構築する。</a:t>
            </a:r>
          </a:p>
          <a:p>
            <a:pPr marL="285750" indent="-285750">
              <a:lnSpc>
                <a:spcPts val="2200"/>
              </a:lnSpc>
              <a:buFont typeface="Arial" panose="020B0604020202020204" pitchFamily="34" charset="0"/>
              <a:buChar char="•"/>
            </a:pPr>
            <a:r>
              <a:rPr lang="ja-JP" altLang="en-US" sz="1400" dirty="0" smtClean="0">
                <a:latin typeface="+mn-ea"/>
              </a:rPr>
              <a:t>持続</a:t>
            </a:r>
            <a:r>
              <a:rPr lang="ja-JP" altLang="en-US" sz="1400" dirty="0">
                <a:latin typeface="+mn-ea"/>
              </a:rPr>
              <a:t>可能な資材やエネルギーの調達（営農型太陽光発電、バイオマス・小水力発電、地産地消型バイオガス発電施設の導入等）</a:t>
            </a:r>
          </a:p>
          <a:p>
            <a:pPr marL="285750" indent="-285750">
              <a:lnSpc>
                <a:spcPts val="2200"/>
              </a:lnSpc>
              <a:buFont typeface="Arial" panose="020B0604020202020204" pitchFamily="34" charset="0"/>
              <a:buChar char="•"/>
            </a:pPr>
            <a:r>
              <a:rPr lang="ja-JP" altLang="en-US" sz="1400" dirty="0" smtClean="0">
                <a:latin typeface="+mn-ea"/>
              </a:rPr>
              <a:t>地域</a:t>
            </a:r>
            <a:r>
              <a:rPr lang="ja-JP" altLang="en-US" sz="1400" dirty="0">
                <a:latin typeface="+mn-ea"/>
              </a:rPr>
              <a:t>の未利用資源の一層の活用（園芸施設における産業廃熱・</a:t>
            </a:r>
            <a:r>
              <a:rPr lang="en-US" altLang="ja-JP" sz="1400" dirty="0">
                <a:latin typeface="+mn-ea"/>
              </a:rPr>
              <a:t>CO2</a:t>
            </a:r>
            <a:r>
              <a:rPr lang="ja-JP" altLang="en-US" sz="1400" dirty="0">
                <a:latin typeface="+mn-ea"/>
              </a:rPr>
              <a:t>の利用、バイオ炭の農地施用、堆肥の広域流通等）</a:t>
            </a:r>
          </a:p>
          <a:p>
            <a:pPr marL="285750" indent="-285750">
              <a:lnSpc>
                <a:spcPts val="2200"/>
              </a:lnSpc>
              <a:buFont typeface="Arial" panose="020B0604020202020204" pitchFamily="34" charset="0"/>
              <a:buChar char="•"/>
            </a:pPr>
            <a:r>
              <a:rPr lang="ja-JP" altLang="en-US" sz="1400" dirty="0" smtClean="0">
                <a:latin typeface="+mn-ea"/>
              </a:rPr>
              <a:t>持続的</a:t>
            </a:r>
            <a:r>
              <a:rPr lang="ja-JP" altLang="en-US" sz="1400" dirty="0">
                <a:latin typeface="+mn-ea"/>
              </a:rPr>
              <a:t>生産体系への転換（ドローンによるピンポイント農薬・肥料散布の普及、農機のシェアリングや農業支援サービスの育成・普及、有機農業の推進等）</a:t>
            </a:r>
          </a:p>
          <a:p>
            <a:pPr marL="285750" indent="-285750">
              <a:lnSpc>
                <a:spcPts val="2200"/>
              </a:lnSpc>
              <a:buFont typeface="Arial" panose="020B0604020202020204" pitchFamily="34" charset="0"/>
              <a:buChar char="•"/>
            </a:pPr>
            <a:r>
              <a:rPr lang="ja-JP" altLang="en-US" sz="1400" dirty="0" smtClean="0">
                <a:latin typeface="+mn-ea"/>
              </a:rPr>
              <a:t>持続</a:t>
            </a:r>
            <a:r>
              <a:rPr lang="ja-JP" altLang="en-US" sz="1400" dirty="0">
                <a:latin typeface="+mn-ea"/>
              </a:rPr>
              <a:t>可能な加工・流通システムの確立（商品・物流情報データの共有・連携、余剰・未利用農産物の再利用）</a:t>
            </a:r>
          </a:p>
          <a:p>
            <a:pPr marL="285750" indent="-285750">
              <a:lnSpc>
                <a:spcPts val="2200"/>
              </a:lnSpc>
              <a:buFont typeface="Arial" panose="020B0604020202020204" pitchFamily="34" charset="0"/>
              <a:buChar char="•"/>
            </a:pPr>
            <a:r>
              <a:rPr lang="ja-JP" altLang="en-US" sz="1400" dirty="0" smtClean="0">
                <a:latin typeface="+mn-ea"/>
              </a:rPr>
              <a:t>環境</a:t>
            </a:r>
            <a:r>
              <a:rPr lang="ja-JP" altLang="en-US" sz="1400" dirty="0">
                <a:latin typeface="+mn-ea"/>
              </a:rPr>
              <a:t>にやさしい持続可能な消費の拡大や食育の推進（見た目重視から持続性重視への転換、消費者と生産者の交流）</a:t>
            </a:r>
          </a:p>
          <a:p>
            <a:pPr marL="285750" indent="-285750">
              <a:lnSpc>
                <a:spcPts val="2200"/>
              </a:lnSpc>
              <a:buFont typeface="Arial" panose="020B0604020202020204" pitchFamily="34" charset="0"/>
              <a:buChar char="•"/>
            </a:pPr>
            <a:r>
              <a:rPr lang="ja-JP" altLang="en-US" sz="1400" dirty="0" smtClean="0">
                <a:latin typeface="+mn-ea"/>
              </a:rPr>
              <a:t>適切</a:t>
            </a:r>
            <a:r>
              <a:rPr lang="ja-JP" altLang="en-US" sz="1400" dirty="0">
                <a:latin typeface="+mn-ea"/>
              </a:rPr>
              <a:t>な間伐やエリートツリー等を活用した再造林等の森林整備</a:t>
            </a:r>
          </a:p>
          <a:p>
            <a:pPr marL="285750" indent="-285750">
              <a:lnSpc>
                <a:spcPts val="2200"/>
              </a:lnSpc>
              <a:buFont typeface="Arial" panose="020B0604020202020204" pitchFamily="34" charset="0"/>
              <a:buChar char="•"/>
            </a:pPr>
            <a:r>
              <a:rPr lang="ja-JP" altLang="en-US" sz="1400" dirty="0" smtClean="0">
                <a:latin typeface="+mn-ea"/>
              </a:rPr>
              <a:t>建築物</a:t>
            </a:r>
            <a:r>
              <a:rPr lang="ja-JP" altLang="en-US" sz="1400" dirty="0">
                <a:latin typeface="+mn-ea"/>
              </a:rPr>
              <a:t>の木造化・木質化等による地域材の積極的な利用</a:t>
            </a:r>
          </a:p>
        </p:txBody>
      </p:sp>
      <p:graphicFrame>
        <p:nvGraphicFramePr>
          <p:cNvPr id="4" name="表 3"/>
          <p:cNvGraphicFramePr>
            <a:graphicFrameLocks noGrp="1"/>
          </p:cNvGraphicFramePr>
          <p:nvPr>
            <p:extLst>
              <p:ext uri="{D42A27DB-BD31-4B8C-83A1-F6EECF244321}">
                <p14:modId xmlns:p14="http://schemas.microsoft.com/office/powerpoint/2010/main" val="3683868814"/>
              </p:ext>
            </p:extLst>
          </p:nvPr>
        </p:nvGraphicFramePr>
        <p:xfrm>
          <a:off x="112953" y="3651468"/>
          <a:ext cx="10465906" cy="3388396"/>
        </p:xfrm>
        <a:graphic>
          <a:graphicData uri="http://schemas.openxmlformats.org/drawingml/2006/table">
            <a:tbl>
              <a:tblPr firstRow="1" bandRow="1">
                <a:tableStyleId>{5C22544A-7EE6-4342-B048-85BDC9FD1C3A}</a:tableStyleId>
              </a:tblPr>
              <a:tblGrid>
                <a:gridCol w="1083367">
                  <a:extLst>
                    <a:ext uri="{9D8B030D-6E8A-4147-A177-3AD203B41FA5}">
                      <a16:colId xmlns:a16="http://schemas.microsoft.com/office/drawing/2014/main" val="72644630"/>
                    </a:ext>
                  </a:extLst>
                </a:gridCol>
                <a:gridCol w="9382539">
                  <a:extLst>
                    <a:ext uri="{9D8B030D-6E8A-4147-A177-3AD203B41FA5}">
                      <a16:colId xmlns:a16="http://schemas.microsoft.com/office/drawing/2014/main" val="3204006873"/>
                    </a:ext>
                  </a:extLst>
                </a:gridCol>
              </a:tblGrid>
              <a:tr h="847099">
                <a:tc>
                  <a:txBody>
                    <a:bodyPr/>
                    <a:lstStyle/>
                    <a:p>
                      <a:pPr algn="ctr"/>
                      <a:r>
                        <a:rPr kumimoji="1" lang="ja-JP" altLang="en-US" sz="1600" b="0" u="none" dirty="0" smtClean="0">
                          <a:solidFill>
                            <a:schemeClr val="tx1"/>
                          </a:solidFill>
                          <a:latin typeface="+mn-ea"/>
                          <a:ea typeface="+mn-ea"/>
                        </a:rPr>
                        <a:t>創意</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工夫例</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堆肥の高品質化、ペレット化の促進、堆肥を用いた新たな肥料の生産、広域循環利用システムの構築、自給飼料の増産</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水田の水管理によるメタン削減（自動水管理システムの導入・中干し期間の延長）　　等</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155523574"/>
                  </a:ext>
                </a:extLst>
              </a:tr>
              <a:tr h="1098091">
                <a:tc>
                  <a:txBody>
                    <a:bodyPr/>
                    <a:lstStyle/>
                    <a:p>
                      <a:pPr algn="ctr"/>
                      <a:r>
                        <a:rPr kumimoji="1" lang="ja-JP" altLang="en-US" sz="1600" b="0" u="none" dirty="0" smtClean="0">
                          <a:solidFill>
                            <a:schemeClr val="tx1"/>
                          </a:solidFill>
                          <a:latin typeface="+mn-ea"/>
                          <a:ea typeface="+mn-ea"/>
                        </a:rPr>
                        <a:t>絵姿</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目標</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marL="179388" indent="-179388">
                        <a:buFont typeface="Wingdings" panose="05000000000000000000" pitchFamily="2" charset="2"/>
                        <a:buChar char="l"/>
                      </a:pPr>
                      <a:r>
                        <a:rPr kumimoji="1" lang="en-US" altLang="ja-JP" sz="1600" b="0" u="none" dirty="0" smtClean="0">
                          <a:solidFill>
                            <a:schemeClr val="tx1"/>
                          </a:solidFill>
                          <a:latin typeface="+mn-ea"/>
                          <a:ea typeface="+mn-ea"/>
                        </a:rPr>
                        <a:t>2050</a:t>
                      </a:r>
                      <a:r>
                        <a:rPr kumimoji="1" lang="ja-JP" altLang="en-US" sz="1600" b="0" u="none" dirty="0" smtClean="0">
                          <a:solidFill>
                            <a:schemeClr val="tx1"/>
                          </a:solidFill>
                          <a:latin typeface="+mn-ea"/>
                          <a:ea typeface="+mn-ea"/>
                        </a:rPr>
                        <a:t>年までに目指す姿として「農林水産業の</a:t>
                      </a:r>
                      <a:r>
                        <a:rPr kumimoji="1" lang="en-US" altLang="ja-JP" sz="1600" b="0" u="none" dirty="0" smtClean="0">
                          <a:solidFill>
                            <a:schemeClr val="tx1"/>
                          </a:solidFill>
                          <a:latin typeface="+mn-ea"/>
                          <a:ea typeface="+mn-ea"/>
                        </a:rPr>
                        <a:t>CO2</a:t>
                      </a:r>
                      <a:r>
                        <a:rPr kumimoji="1" lang="ja-JP" altLang="en-US" sz="1600" b="0" u="none" dirty="0" smtClean="0">
                          <a:solidFill>
                            <a:schemeClr val="tx1"/>
                          </a:solidFill>
                          <a:latin typeface="+mn-ea"/>
                          <a:ea typeface="+mn-ea"/>
                        </a:rPr>
                        <a:t>ゼロエミッション化」「園芸施設について化石燃料を使用しない施設への完全移行」「農林漁業の健全な発展に資する形で、我が国の再エネの導入拡大に歩調を合わせた、農山漁村における再エネの導入」「</a:t>
                      </a:r>
                      <a:r>
                        <a:rPr kumimoji="1" lang="en-US" altLang="ja-JP" sz="1600" b="0" u="none" dirty="0" smtClean="0">
                          <a:solidFill>
                            <a:schemeClr val="tx1"/>
                          </a:solidFill>
                          <a:latin typeface="+mn-ea"/>
                          <a:ea typeface="+mn-ea"/>
                        </a:rPr>
                        <a:t>2040</a:t>
                      </a:r>
                      <a:r>
                        <a:rPr kumimoji="1" lang="ja-JP" altLang="en-US" sz="1600" b="0" u="none" dirty="0" smtClean="0">
                          <a:solidFill>
                            <a:schemeClr val="tx1"/>
                          </a:solidFill>
                          <a:latin typeface="+mn-ea"/>
                          <a:ea typeface="+mn-ea"/>
                        </a:rPr>
                        <a:t>年までに、農林業機械・漁船の電化・水素化等に関する技術を確立」</a:t>
                      </a:r>
                      <a:endParaRPr kumimoji="1" lang="en-US" altLang="ja-JP" sz="1600" b="0" u="none" dirty="0" smtClean="0">
                        <a:solidFill>
                          <a:schemeClr val="tx1"/>
                        </a:solidFill>
                        <a:latin typeface="+mn-ea"/>
                        <a:ea typeface="+mn-ea"/>
                      </a:endParaRPr>
                    </a:p>
                    <a:p>
                      <a:pPr marL="179388" indent="-179388">
                        <a:buFont typeface="Wingdings" panose="05000000000000000000" pitchFamily="2" charset="2"/>
                        <a:buChar char="l"/>
                      </a:pPr>
                      <a:r>
                        <a:rPr kumimoji="1" lang="en-US" altLang="ja-JP" sz="1600" b="0" u="none" dirty="0" smtClean="0">
                          <a:solidFill>
                            <a:schemeClr val="tx1"/>
                          </a:solidFill>
                          <a:latin typeface="+mn-ea"/>
                          <a:ea typeface="+mn-ea"/>
                        </a:rPr>
                        <a:t>2050</a:t>
                      </a:r>
                      <a:r>
                        <a:rPr kumimoji="1" lang="ja-JP" altLang="en-US" sz="1600" b="0" u="none" dirty="0" smtClean="0">
                          <a:solidFill>
                            <a:schemeClr val="tx1"/>
                          </a:solidFill>
                          <a:latin typeface="+mn-ea"/>
                          <a:ea typeface="+mn-ea"/>
                        </a:rPr>
                        <a:t>年までに輸入原料や化石燃料を原料とした化学肥料の使用量の</a:t>
                      </a:r>
                      <a:r>
                        <a:rPr kumimoji="1" lang="en-US" altLang="ja-JP" sz="1600" b="0" u="none" dirty="0" smtClean="0">
                          <a:solidFill>
                            <a:schemeClr val="tx1"/>
                          </a:solidFill>
                          <a:latin typeface="+mn-ea"/>
                          <a:ea typeface="+mn-ea"/>
                        </a:rPr>
                        <a:t>30</a:t>
                      </a:r>
                      <a:r>
                        <a:rPr kumimoji="1" lang="ja-JP" altLang="en-US" sz="1600" b="0" u="none" dirty="0" smtClean="0">
                          <a:solidFill>
                            <a:schemeClr val="tx1"/>
                          </a:solidFill>
                          <a:latin typeface="+mn-ea"/>
                          <a:ea typeface="+mn-ea"/>
                        </a:rPr>
                        <a:t>％低減　　等</a:t>
                      </a:r>
                      <a:endParaRPr kumimoji="1" lang="ja-JP" altLang="en-US" sz="1600" b="0" u="none" dirty="0">
                        <a:solidFill>
                          <a:schemeClr val="tx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155210731"/>
                  </a:ext>
                </a:extLst>
              </a:tr>
              <a:tr h="596107">
                <a:tc>
                  <a:txBody>
                    <a:bodyPr/>
                    <a:lstStyle/>
                    <a:p>
                      <a:pPr algn="ctr"/>
                      <a:r>
                        <a:rPr kumimoji="1" lang="ja-JP" altLang="en-US" sz="1600" b="0" u="none" dirty="0" smtClean="0">
                          <a:solidFill>
                            <a:schemeClr val="tx1"/>
                          </a:solidFill>
                          <a:latin typeface="+mn-ea"/>
                          <a:ea typeface="+mn-ea"/>
                        </a:rPr>
                        <a:t>主要な</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政策対応</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食料・農林水産業の生産力向上と持続性の両立をイノベーションで実現する「みどりの食料システム戦略」（</a:t>
                      </a:r>
                      <a:r>
                        <a:rPr kumimoji="1" lang="en-US" altLang="ja-JP" sz="1600" b="0" u="none" dirty="0" smtClean="0">
                          <a:solidFill>
                            <a:schemeClr val="tx1"/>
                          </a:solidFill>
                          <a:latin typeface="+mn-ea"/>
                          <a:ea typeface="+mn-ea"/>
                        </a:rPr>
                        <a:t>2021</a:t>
                      </a:r>
                      <a:r>
                        <a:rPr kumimoji="1" lang="ja-JP" altLang="en-US" sz="1600" b="0" u="none" dirty="0" smtClean="0">
                          <a:solidFill>
                            <a:schemeClr val="tx1"/>
                          </a:solidFill>
                          <a:latin typeface="+mn-ea"/>
                          <a:ea typeface="+mn-ea"/>
                        </a:rPr>
                        <a:t>年５月農林水産省策定）に基づく取組の実施　　等</a:t>
                      </a:r>
                      <a:endParaRPr kumimoji="1" lang="ja-JP" altLang="en-US" sz="1600" b="0" u="none" dirty="0">
                        <a:solidFill>
                          <a:schemeClr val="tx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328275407"/>
                  </a:ext>
                </a:extLst>
              </a:tr>
              <a:tr h="847099">
                <a:tc>
                  <a:txBody>
                    <a:bodyPr/>
                    <a:lstStyle/>
                    <a:p>
                      <a:pPr algn="ctr"/>
                      <a:r>
                        <a:rPr kumimoji="1" lang="ja-JP" altLang="en-US" sz="1600" b="0" u="none" dirty="0" smtClean="0">
                          <a:solidFill>
                            <a:schemeClr val="tx1"/>
                          </a:solidFill>
                          <a:latin typeface="+mn-ea"/>
                          <a:ea typeface="+mn-ea"/>
                        </a:rPr>
                        <a:t>具体的な</a:t>
                      </a:r>
                      <a:endParaRPr kumimoji="1" lang="en-US" altLang="ja-JP" sz="1600" b="0" u="none" dirty="0" smtClean="0">
                        <a:solidFill>
                          <a:schemeClr val="tx1"/>
                        </a:solidFill>
                        <a:latin typeface="+mn-ea"/>
                        <a:ea typeface="+mn-ea"/>
                      </a:endParaRPr>
                    </a:p>
                    <a:p>
                      <a:pPr algn="ctr"/>
                      <a:r>
                        <a:rPr kumimoji="1" lang="ja-JP" altLang="en-US" sz="1600" b="0" u="none" dirty="0" smtClean="0">
                          <a:solidFill>
                            <a:schemeClr val="tx1"/>
                          </a:solidFill>
                          <a:latin typeface="+mn-ea"/>
                          <a:ea typeface="+mn-ea"/>
                        </a:rPr>
                        <a:t>事例</a:t>
                      </a:r>
                      <a:endParaRPr kumimoji="1" lang="ja-JP" altLang="en-US" sz="1600" b="0" u="none" dirty="0">
                        <a:solidFill>
                          <a:schemeClr val="tx1"/>
                        </a:solidFill>
                        <a:latin typeface="+mn-ea"/>
                        <a:ea typeface="+mn-ea"/>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鹿追町等　家畜排せつ物等を活用したバイオガスプラント導入によるエネルギー地産地消</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富山環境整備　 廃棄物焼却発電施設から発生する排熱を農業用ハウスに有効活用</a:t>
                      </a:r>
                    </a:p>
                    <a:p>
                      <a:pPr marL="179388" indent="-179388">
                        <a:buFont typeface="Wingdings" panose="05000000000000000000" pitchFamily="2" charset="2"/>
                        <a:buChar char="l"/>
                      </a:pPr>
                      <a:r>
                        <a:rPr kumimoji="1" lang="ja-JP" altLang="en-US" sz="1600" b="0" u="none" dirty="0" smtClean="0">
                          <a:solidFill>
                            <a:schemeClr val="tx1"/>
                          </a:solidFill>
                          <a:latin typeface="+mn-ea"/>
                          <a:ea typeface="+mn-ea"/>
                        </a:rPr>
                        <a:t>ゆめファーム全農</a:t>
                      </a:r>
                      <a:r>
                        <a:rPr kumimoji="1" lang="en-US" altLang="ja-JP" sz="1600" b="0" u="none" dirty="0" smtClean="0">
                          <a:solidFill>
                            <a:schemeClr val="tx1"/>
                          </a:solidFill>
                          <a:latin typeface="+mn-ea"/>
                          <a:ea typeface="+mn-ea"/>
                        </a:rPr>
                        <a:t>SAGA</a:t>
                      </a:r>
                      <a:r>
                        <a:rPr kumimoji="1" lang="ja-JP" altLang="en-US" sz="1600" b="0" u="none" dirty="0" smtClean="0">
                          <a:solidFill>
                            <a:schemeClr val="tx1"/>
                          </a:solidFill>
                          <a:latin typeface="+mn-ea"/>
                          <a:ea typeface="+mn-ea"/>
                        </a:rPr>
                        <a:t>　 清掃工場から発生する熱及び</a:t>
                      </a:r>
                      <a:r>
                        <a:rPr kumimoji="1" lang="en-US" altLang="ja-JP" sz="1600" b="0" u="none" dirty="0" smtClean="0">
                          <a:solidFill>
                            <a:schemeClr val="tx1"/>
                          </a:solidFill>
                          <a:latin typeface="+mn-ea"/>
                          <a:ea typeface="+mn-ea"/>
                        </a:rPr>
                        <a:t>CO2</a:t>
                      </a:r>
                      <a:r>
                        <a:rPr kumimoji="1" lang="ja-JP" altLang="en-US" sz="1600" b="0" u="none" dirty="0" smtClean="0">
                          <a:solidFill>
                            <a:schemeClr val="tx1"/>
                          </a:solidFill>
                          <a:latin typeface="+mn-ea"/>
                          <a:ea typeface="+mn-ea"/>
                        </a:rPr>
                        <a:t>を農業用ハウスに有効活用　　等</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661878618"/>
                  </a:ext>
                </a:extLst>
              </a:tr>
            </a:tbl>
          </a:graphicData>
        </a:graphic>
      </p:graphicFrame>
    </p:spTree>
    <p:extLst>
      <p:ext uri="{BB962C8B-B14F-4D97-AF65-F5344CB8AC3E}">
        <p14:creationId xmlns:p14="http://schemas.microsoft.com/office/powerpoint/2010/main" val="289673000"/>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右矢印 75"/>
          <p:cNvSpPr/>
          <p:nvPr/>
        </p:nvSpPr>
        <p:spPr>
          <a:xfrm rot="16200000">
            <a:off x="2375905" y="5017726"/>
            <a:ext cx="2209008" cy="2777581"/>
          </a:xfrm>
          <a:prstGeom prst="rightArrow">
            <a:avLst>
              <a:gd name="adj1" fmla="val 100000"/>
              <a:gd name="adj2" fmla="val 22454"/>
            </a:avLst>
          </a:prstGeom>
          <a:solidFill>
            <a:srgbClr val="FFC000">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81995"/>
            <a:endParaRPr kumimoji="1" lang="ja-JP" altLang="en-US" sz="1368" dirty="0">
              <a:solidFill>
                <a:prstClr val="black"/>
              </a:solidFill>
              <a:latin typeface="Meiryo UI" panose="020B0604030504040204" pitchFamily="50" charset="-128"/>
              <a:ea typeface="Meiryo UI" panose="020B0604030504040204" pitchFamily="50" charset="-128"/>
            </a:endParaRPr>
          </a:p>
        </p:txBody>
      </p:sp>
      <p:sp>
        <p:nvSpPr>
          <p:cNvPr id="69" name="右矢印 68"/>
          <p:cNvSpPr/>
          <p:nvPr/>
        </p:nvSpPr>
        <p:spPr>
          <a:xfrm>
            <a:off x="518011" y="2704703"/>
            <a:ext cx="2760747" cy="2769516"/>
          </a:xfrm>
          <a:prstGeom prst="rightArrow">
            <a:avLst>
              <a:gd name="adj1" fmla="val 41640"/>
              <a:gd name="adj2" fmla="val 37354"/>
            </a:avLst>
          </a:prstGeom>
          <a:solidFill>
            <a:srgbClr val="009C89">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81995"/>
            <a:endParaRPr kumimoji="1" lang="ja-JP" altLang="en-US" sz="1368" dirty="0">
              <a:solidFill>
                <a:prstClr val="black"/>
              </a:solidFill>
              <a:latin typeface="Meiryo UI" panose="020B0604030504040204" pitchFamily="50" charset="-128"/>
              <a:ea typeface="Meiryo UI" panose="020B0604030504040204" pitchFamily="50" charset="-128"/>
            </a:endParaRPr>
          </a:p>
        </p:txBody>
      </p:sp>
      <p:sp>
        <p:nvSpPr>
          <p:cNvPr id="80" name="タイトル 79"/>
          <p:cNvSpPr>
            <a:spLocks noGrp="1"/>
          </p:cNvSpPr>
          <p:nvPr>
            <p:ph type="title"/>
          </p:nvPr>
        </p:nvSpPr>
        <p:spPr>
          <a:xfrm>
            <a:off x="-74744" y="170552"/>
            <a:ext cx="10766557" cy="572967"/>
          </a:xfrm>
        </p:spPr>
        <p:txBody>
          <a:bodyPr/>
          <a:lstStyle/>
          <a:p>
            <a:r>
              <a:rPr lang="ja-JP" altLang="en-US" sz="26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４－１．基盤的</a:t>
            </a:r>
            <a:r>
              <a:rPr lang="ja-JP" altLang="en-US" sz="2600" dirty="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施策</a:t>
            </a:r>
            <a:r>
              <a:rPr lang="ja-JP" altLang="en-US" sz="26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①地域</a:t>
            </a:r>
            <a:r>
              <a:rPr lang="ja-JP" altLang="en-US" sz="2600" dirty="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の実施体制構築と国の積極</a:t>
            </a:r>
            <a:r>
              <a:rPr lang="ja-JP" altLang="en-US" sz="2600" dirty="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支援のメカニズム構築</a:t>
            </a:r>
            <a:r>
              <a:rPr lang="ja-JP" altLang="en-US" sz="12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a:t>
            </a:r>
            <a:r>
              <a:rPr lang="ja-JP" altLang="en-US" sz="12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１）</a:t>
            </a:r>
            <a:endParaRPr kumimoji="1" lang="ja-JP" altLang="en-US" sz="1200" dirty="0"/>
          </a:p>
        </p:txBody>
      </p:sp>
      <p:sp>
        <p:nvSpPr>
          <p:cNvPr id="155" name="右矢印 154"/>
          <p:cNvSpPr/>
          <p:nvPr/>
        </p:nvSpPr>
        <p:spPr>
          <a:xfrm rot="10800000">
            <a:off x="7447936" y="2704703"/>
            <a:ext cx="2760747" cy="2769516"/>
          </a:xfrm>
          <a:prstGeom prst="rightArrow">
            <a:avLst>
              <a:gd name="adj1" fmla="val 41640"/>
              <a:gd name="adj2" fmla="val 37354"/>
            </a:avLst>
          </a:prstGeom>
          <a:solidFill>
            <a:srgbClr val="009C89">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81995"/>
            <a:endParaRPr kumimoji="1" lang="ja-JP" altLang="en-US" sz="1368" dirty="0">
              <a:solidFill>
                <a:prstClr val="black"/>
              </a:solidFill>
              <a:latin typeface="Meiryo UI" panose="020B0604030504040204" pitchFamily="50" charset="-128"/>
              <a:ea typeface="Meiryo UI" panose="020B0604030504040204" pitchFamily="50" charset="-128"/>
            </a:endParaRPr>
          </a:p>
        </p:txBody>
      </p:sp>
      <p:sp>
        <p:nvSpPr>
          <p:cNvPr id="157" name="楕円 156"/>
          <p:cNvSpPr/>
          <p:nvPr/>
        </p:nvSpPr>
        <p:spPr>
          <a:xfrm>
            <a:off x="3833200" y="2552741"/>
            <a:ext cx="3231303" cy="3132648"/>
          </a:xfrm>
          <a:prstGeom prst="ellipse">
            <a:avLst/>
          </a:prstGeom>
          <a:solidFill>
            <a:srgbClr val="009C89">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81995"/>
            <a:endParaRPr kumimoji="1" lang="ja-JP" altLang="en-US" sz="1197" dirty="0">
              <a:solidFill>
                <a:prstClr val="black"/>
              </a:solidFill>
              <a:latin typeface="Meiryo UI"/>
              <a:ea typeface="Meiryo UI"/>
            </a:endParaRPr>
          </a:p>
        </p:txBody>
      </p:sp>
      <p:sp>
        <p:nvSpPr>
          <p:cNvPr id="159" name="環状矢印 158"/>
          <p:cNvSpPr/>
          <p:nvPr/>
        </p:nvSpPr>
        <p:spPr>
          <a:xfrm rot="20778526">
            <a:off x="3665522" y="2374607"/>
            <a:ext cx="3570370" cy="3378376"/>
          </a:xfrm>
          <a:prstGeom prst="circularArrow">
            <a:avLst>
              <a:gd name="adj1" fmla="val 5202"/>
              <a:gd name="adj2" fmla="val 336015"/>
              <a:gd name="adj3" fmla="val 21292825"/>
              <a:gd name="adj4" fmla="val 19986563"/>
              <a:gd name="adj5" fmla="val 6068"/>
            </a:avLst>
          </a:prstGeom>
          <a:solidFill>
            <a:srgbClr val="009C8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61" name="環状矢印 160"/>
          <p:cNvSpPr/>
          <p:nvPr/>
        </p:nvSpPr>
        <p:spPr>
          <a:xfrm rot="20590293">
            <a:off x="3652470" y="2275813"/>
            <a:ext cx="3570370" cy="3378376"/>
          </a:xfrm>
          <a:prstGeom prst="circularArrow">
            <a:avLst>
              <a:gd name="adj1" fmla="val 5202"/>
              <a:gd name="adj2" fmla="val 336015"/>
              <a:gd name="adj3" fmla="val 4014265"/>
              <a:gd name="adj4" fmla="val 2105806"/>
              <a:gd name="adj5" fmla="val 6068"/>
            </a:avLst>
          </a:prstGeom>
          <a:solidFill>
            <a:srgbClr val="009C8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62" name="環状矢印 161"/>
          <p:cNvSpPr/>
          <p:nvPr/>
        </p:nvSpPr>
        <p:spPr>
          <a:xfrm rot="600000">
            <a:off x="3702224" y="2566092"/>
            <a:ext cx="3570370" cy="3378376"/>
          </a:xfrm>
          <a:prstGeom prst="circularArrow">
            <a:avLst>
              <a:gd name="adj1" fmla="val 5947"/>
              <a:gd name="adj2" fmla="val 558490"/>
              <a:gd name="adj3" fmla="val 8355622"/>
              <a:gd name="adj4" fmla="val 6464466"/>
              <a:gd name="adj5" fmla="val 6458"/>
            </a:avLst>
          </a:prstGeom>
          <a:solidFill>
            <a:srgbClr val="009C8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r>
              <a:rPr lang="ja-JP" altLang="en-US" dirty="0" smtClean="0"/>
              <a:t>　</a:t>
            </a:r>
            <a:endParaRPr lang="ja-JP" altLang="en-US" dirty="0"/>
          </a:p>
        </p:txBody>
      </p:sp>
      <p:sp>
        <p:nvSpPr>
          <p:cNvPr id="164" name="環状矢印 163"/>
          <p:cNvSpPr/>
          <p:nvPr/>
        </p:nvSpPr>
        <p:spPr>
          <a:xfrm>
            <a:off x="3721236" y="2165800"/>
            <a:ext cx="3570579" cy="3378376"/>
          </a:xfrm>
          <a:prstGeom prst="circularArrow">
            <a:avLst>
              <a:gd name="adj1" fmla="val 5202"/>
              <a:gd name="adj2" fmla="val 336015"/>
              <a:gd name="adj3" fmla="val 12297380"/>
              <a:gd name="adj4" fmla="val 11001617"/>
              <a:gd name="adj5" fmla="val 6068"/>
            </a:avLst>
          </a:prstGeom>
          <a:solidFill>
            <a:srgbClr val="009C8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66" name="環状矢印 165"/>
          <p:cNvSpPr/>
          <p:nvPr/>
        </p:nvSpPr>
        <p:spPr>
          <a:xfrm>
            <a:off x="3606812" y="2338638"/>
            <a:ext cx="3570370" cy="3378376"/>
          </a:xfrm>
          <a:prstGeom prst="circularArrow">
            <a:avLst>
              <a:gd name="adj1" fmla="val 5202"/>
              <a:gd name="adj2" fmla="val 336015"/>
              <a:gd name="adj3" fmla="val 16865256"/>
              <a:gd name="adj4" fmla="val 15198729"/>
              <a:gd name="adj5" fmla="val 6068"/>
            </a:avLst>
          </a:prstGeom>
          <a:solidFill>
            <a:srgbClr val="009C8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grpSp>
        <p:nvGrpSpPr>
          <p:cNvPr id="167" name="グループ化 166"/>
          <p:cNvGrpSpPr/>
          <p:nvPr/>
        </p:nvGrpSpPr>
        <p:grpSpPr>
          <a:xfrm>
            <a:off x="254364" y="3457428"/>
            <a:ext cx="638369" cy="605461"/>
            <a:chOff x="823541" y="1946764"/>
            <a:chExt cx="816415" cy="816414"/>
          </a:xfrm>
        </p:grpSpPr>
        <p:sp>
          <p:nvSpPr>
            <p:cNvPr id="168" name="楕円 167">
              <a:extLst>
                <a:ext uri="{FF2B5EF4-FFF2-40B4-BE49-F238E27FC236}">
                  <a16:creationId xmlns:a16="http://schemas.microsoft.com/office/drawing/2014/main" id="{56933940-242B-4709-99D5-C78A258E951B}"/>
                </a:ext>
              </a:extLst>
            </p:cNvPr>
            <p:cNvSpPr/>
            <p:nvPr/>
          </p:nvSpPr>
          <p:spPr>
            <a:xfrm>
              <a:off x="823541" y="1946764"/>
              <a:ext cx="816415" cy="816414"/>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81995">
                <a:defRPr/>
              </a:pPr>
              <a:endParaRPr kumimoji="1" lang="ja-JP" altLang="en-US" sz="1200" dirty="0">
                <a:solidFill>
                  <a:prstClr val="black"/>
                </a:solidFill>
                <a:latin typeface="Meiryo UI"/>
                <a:ea typeface="Meiryo UI"/>
              </a:endParaRPr>
            </a:p>
          </p:txBody>
        </p:sp>
        <p:sp>
          <p:nvSpPr>
            <p:cNvPr id="169" name="Freeform 5">
              <a:extLst>
                <a:ext uri="{FF2B5EF4-FFF2-40B4-BE49-F238E27FC236}">
                  <a16:creationId xmlns:a16="http://schemas.microsoft.com/office/drawing/2014/main" id="{08862DBB-3AA6-45A4-8F03-2500B9AABC26}"/>
                </a:ext>
              </a:extLst>
            </p:cNvPr>
            <p:cNvSpPr>
              <a:spLocks/>
            </p:cNvSpPr>
            <p:nvPr/>
          </p:nvSpPr>
          <p:spPr bwMode="auto">
            <a:xfrm>
              <a:off x="1027735" y="2109637"/>
              <a:ext cx="408031" cy="490670"/>
            </a:xfrm>
            <a:custGeom>
              <a:avLst/>
              <a:gdLst>
                <a:gd name="T0" fmla="*/ 89 w 134"/>
                <a:gd name="T1" fmla="*/ 85 h 161"/>
                <a:gd name="T2" fmla="*/ 112 w 134"/>
                <a:gd name="T3" fmla="*/ 46 h 161"/>
                <a:gd name="T4" fmla="*/ 67 w 134"/>
                <a:gd name="T5" fmla="*/ 0 h 161"/>
                <a:gd name="T6" fmla="*/ 21 w 134"/>
                <a:gd name="T7" fmla="*/ 46 h 161"/>
                <a:gd name="T8" fmla="*/ 44 w 134"/>
                <a:gd name="T9" fmla="*/ 85 h 161"/>
                <a:gd name="T10" fmla="*/ 0 w 134"/>
                <a:gd name="T11" fmla="*/ 148 h 161"/>
                <a:gd name="T12" fmla="*/ 0 w 134"/>
                <a:gd name="T13" fmla="*/ 150 h 161"/>
                <a:gd name="T14" fmla="*/ 11 w 134"/>
                <a:gd name="T15" fmla="*/ 161 h 161"/>
                <a:gd name="T16" fmla="*/ 122 w 134"/>
                <a:gd name="T17" fmla="*/ 161 h 161"/>
                <a:gd name="T18" fmla="*/ 134 w 134"/>
                <a:gd name="T19" fmla="*/ 150 h 161"/>
                <a:gd name="T20" fmla="*/ 134 w 134"/>
                <a:gd name="T21" fmla="*/ 148 h 161"/>
                <a:gd name="T22" fmla="*/ 89 w 134"/>
                <a:gd name="T23" fmla="*/ 8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61">
                  <a:moveTo>
                    <a:pt x="89" y="85"/>
                  </a:moveTo>
                  <a:cubicBezTo>
                    <a:pt x="103" y="78"/>
                    <a:pt x="112" y="63"/>
                    <a:pt x="112" y="46"/>
                  </a:cubicBezTo>
                  <a:cubicBezTo>
                    <a:pt x="112" y="21"/>
                    <a:pt x="92" y="0"/>
                    <a:pt x="67" y="0"/>
                  </a:cubicBezTo>
                  <a:cubicBezTo>
                    <a:pt x="41" y="0"/>
                    <a:pt x="21" y="21"/>
                    <a:pt x="21" y="46"/>
                  </a:cubicBezTo>
                  <a:cubicBezTo>
                    <a:pt x="21" y="63"/>
                    <a:pt x="30" y="78"/>
                    <a:pt x="44" y="85"/>
                  </a:cubicBezTo>
                  <a:cubicBezTo>
                    <a:pt x="18" y="95"/>
                    <a:pt x="0" y="119"/>
                    <a:pt x="0" y="148"/>
                  </a:cubicBezTo>
                  <a:cubicBezTo>
                    <a:pt x="0" y="150"/>
                    <a:pt x="0" y="150"/>
                    <a:pt x="0" y="150"/>
                  </a:cubicBezTo>
                  <a:cubicBezTo>
                    <a:pt x="0" y="156"/>
                    <a:pt x="5" y="161"/>
                    <a:pt x="11" y="161"/>
                  </a:cubicBezTo>
                  <a:cubicBezTo>
                    <a:pt x="122" y="161"/>
                    <a:pt x="122" y="161"/>
                    <a:pt x="122" y="161"/>
                  </a:cubicBezTo>
                  <a:cubicBezTo>
                    <a:pt x="128" y="161"/>
                    <a:pt x="134" y="156"/>
                    <a:pt x="134" y="150"/>
                  </a:cubicBezTo>
                  <a:cubicBezTo>
                    <a:pt x="134" y="148"/>
                    <a:pt x="134" y="148"/>
                    <a:pt x="134" y="148"/>
                  </a:cubicBezTo>
                  <a:cubicBezTo>
                    <a:pt x="134" y="119"/>
                    <a:pt x="115" y="95"/>
                    <a:pt x="89" y="85"/>
                  </a:cubicBezTo>
                  <a:close/>
                </a:path>
              </a:pathLst>
            </a:custGeom>
            <a:solidFill>
              <a:schemeClr val="bg1"/>
            </a:solidFill>
            <a:ln>
              <a:solidFill>
                <a:schemeClr val="bg1"/>
              </a:solidFill>
            </a:ln>
          </p:spPr>
          <p:txBody>
            <a:bodyPr vert="horz" wrap="square" lIns="78203" tIns="39101" rIns="78203" bIns="39101" numCol="1" anchor="t" anchorCtr="0" compatLnSpc="1">
              <a:prstTxWarp prst="textNoShape">
                <a:avLst/>
              </a:prstTxWarp>
            </a:bodyPr>
            <a:lstStyle/>
            <a:p>
              <a:pPr defTabSz="781995">
                <a:defRPr/>
              </a:pPr>
              <a:endParaRPr kumimoji="1" lang="ja-JP" altLang="en-US" sz="1200">
                <a:solidFill>
                  <a:prstClr val="black"/>
                </a:solidFill>
                <a:latin typeface="Meiryo UI"/>
                <a:ea typeface="Meiryo UI"/>
              </a:endParaRPr>
            </a:p>
          </p:txBody>
        </p:sp>
      </p:grpSp>
      <p:sp>
        <p:nvSpPr>
          <p:cNvPr id="170" name="テキスト ボックス 169">
            <a:extLst>
              <a:ext uri="{FF2B5EF4-FFF2-40B4-BE49-F238E27FC236}">
                <a16:creationId xmlns:a16="http://schemas.microsoft.com/office/drawing/2014/main" id="{5D1E860F-AB0F-47A6-B512-EEB0E46364BA}"/>
              </a:ext>
            </a:extLst>
          </p:cNvPr>
          <p:cNvSpPr txBox="1"/>
          <p:nvPr/>
        </p:nvSpPr>
        <p:spPr>
          <a:xfrm>
            <a:off x="909859" y="3596939"/>
            <a:ext cx="3044773" cy="430887"/>
          </a:xfrm>
          <a:prstGeom prst="rect">
            <a:avLst/>
          </a:prstGeom>
          <a:noFill/>
        </p:spPr>
        <p:txBody>
          <a:bodyPr vert="horz" wrap="square" lIns="0" tIns="0" rIns="0" bIns="0" rtlCol="0" anchor="t" anchorCtr="0">
            <a:spAutoFit/>
          </a:bodyPr>
          <a:lstStyle/>
          <a:p>
            <a:pPr defTabSz="506721" fontAlgn="base">
              <a:spcBef>
                <a:spcPct val="0"/>
              </a:spcBef>
              <a:spcAft>
                <a:spcPct val="0"/>
              </a:spcAft>
              <a:defRPr/>
            </a:pPr>
            <a:r>
              <a:rPr lang="ja-JP" altLang="en-US" sz="1600" b="1" u="sng" dirty="0" smtClean="0">
                <a:solidFill>
                  <a:prstClr val="black"/>
                </a:solidFill>
                <a:latin typeface="Meiryo UI"/>
                <a:ea typeface="Meiryo UI"/>
              </a:rPr>
              <a:t>公共施設・学校・病院</a:t>
            </a:r>
            <a:endParaRPr kumimoji="1" lang="en-US" altLang="ja-JP" sz="1600" b="1" u="sng" dirty="0">
              <a:solidFill>
                <a:prstClr val="black"/>
              </a:solidFill>
              <a:latin typeface="Meiryo UI"/>
              <a:ea typeface="Meiryo UI"/>
            </a:endParaRPr>
          </a:p>
          <a:p>
            <a:pPr defTabSz="506721" fontAlgn="base">
              <a:spcBef>
                <a:spcPct val="0"/>
              </a:spcBef>
              <a:spcAft>
                <a:spcPct val="0"/>
              </a:spcAft>
              <a:defRPr/>
            </a:pPr>
            <a:r>
              <a:rPr kumimoji="1" lang="ja-JP" altLang="en-US" sz="1200" dirty="0">
                <a:solidFill>
                  <a:prstClr val="black"/>
                </a:solidFill>
                <a:latin typeface="Meiryo UI"/>
                <a:ea typeface="Meiryo UI"/>
              </a:rPr>
              <a:t>　</a:t>
            </a:r>
            <a:r>
              <a:rPr kumimoji="1" lang="ja-JP" altLang="en-US" sz="1200" dirty="0" smtClean="0">
                <a:solidFill>
                  <a:prstClr val="black"/>
                </a:solidFill>
                <a:latin typeface="Meiryo UI"/>
                <a:ea typeface="Meiryo UI"/>
              </a:rPr>
              <a:t>・自家消費太陽光、</a:t>
            </a:r>
            <a:r>
              <a:rPr kumimoji="1" lang="en-US" altLang="ja-JP" sz="1200" dirty="0" smtClean="0">
                <a:solidFill>
                  <a:prstClr val="black"/>
                </a:solidFill>
                <a:latin typeface="Meiryo UI"/>
                <a:ea typeface="Meiryo UI"/>
              </a:rPr>
              <a:t>ZEB</a:t>
            </a:r>
            <a:r>
              <a:rPr kumimoji="1" lang="ja-JP" altLang="en-US" sz="1200" dirty="0" smtClean="0">
                <a:solidFill>
                  <a:prstClr val="black"/>
                </a:solidFill>
                <a:latin typeface="Meiryo UI"/>
                <a:ea typeface="Meiryo UI"/>
              </a:rPr>
              <a:t>化</a:t>
            </a:r>
            <a:r>
              <a:rPr lang="ja-JP" altLang="en-US" sz="1200" dirty="0" smtClean="0">
                <a:solidFill>
                  <a:prstClr val="black"/>
                </a:solidFill>
                <a:latin typeface="Meiryo UI"/>
                <a:ea typeface="Meiryo UI"/>
              </a:rPr>
              <a:t>、木造化</a:t>
            </a:r>
            <a:endParaRPr kumimoji="1" lang="en-US" altLang="ja-JP" sz="1200" dirty="0" smtClean="0">
              <a:solidFill>
                <a:prstClr val="black"/>
              </a:solidFill>
              <a:latin typeface="Meiryo UI"/>
              <a:ea typeface="Meiryo UI"/>
            </a:endParaRPr>
          </a:p>
        </p:txBody>
      </p:sp>
      <p:grpSp>
        <p:nvGrpSpPr>
          <p:cNvPr id="171" name="グループ化 170"/>
          <p:cNvGrpSpPr/>
          <p:nvPr/>
        </p:nvGrpSpPr>
        <p:grpSpPr>
          <a:xfrm>
            <a:off x="242636" y="2731179"/>
            <a:ext cx="638369" cy="605461"/>
            <a:chOff x="823541" y="1946764"/>
            <a:chExt cx="816415" cy="816414"/>
          </a:xfrm>
        </p:grpSpPr>
        <p:sp>
          <p:nvSpPr>
            <p:cNvPr id="172" name="楕円 171">
              <a:extLst>
                <a:ext uri="{FF2B5EF4-FFF2-40B4-BE49-F238E27FC236}">
                  <a16:creationId xmlns:a16="http://schemas.microsoft.com/office/drawing/2014/main" id="{56933940-242B-4709-99D5-C78A258E951B}"/>
                </a:ext>
              </a:extLst>
            </p:cNvPr>
            <p:cNvSpPr/>
            <p:nvPr/>
          </p:nvSpPr>
          <p:spPr>
            <a:xfrm>
              <a:off x="823541" y="1946764"/>
              <a:ext cx="816415" cy="816414"/>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81995">
                <a:defRPr/>
              </a:pPr>
              <a:endParaRPr kumimoji="1" lang="ja-JP" altLang="en-US" sz="1200" dirty="0">
                <a:solidFill>
                  <a:prstClr val="black"/>
                </a:solidFill>
                <a:latin typeface="Meiryo UI"/>
                <a:ea typeface="Meiryo UI"/>
              </a:endParaRPr>
            </a:p>
          </p:txBody>
        </p:sp>
        <p:sp>
          <p:nvSpPr>
            <p:cNvPr id="173" name="Freeform 5">
              <a:extLst>
                <a:ext uri="{FF2B5EF4-FFF2-40B4-BE49-F238E27FC236}">
                  <a16:creationId xmlns:a16="http://schemas.microsoft.com/office/drawing/2014/main" id="{08862DBB-3AA6-45A4-8F03-2500B9AABC26}"/>
                </a:ext>
              </a:extLst>
            </p:cNvPr>
            <p:cNvSpPr>
              <a:spLocks/>
            </p:cNvSpPr>
            <p:nvPr/>
          </p:nvSpPr>
          <p:spPr bwMode="auto">
            <a:xfrm>
              <a:off x="1027735" y="2109637"/>
              <a:ext cx="408031" cy="490670"/>
            </a:xfrm>
            <a:custGeom>
              <a:avLst/>
              <a:gdLst>
                <a:gd name="T0" fmla="*/ 89 w 134"/>
                <a:gd name="T1" fmla="*/ 85 h 161"/>
                <a:gd name="T2" fmla="*/ 112 w 134"/>
                <a:gd name="T3" fmla="*/ 46 h 161"/>
                <a:gd name="T4" fmla="*/ 67 w 134"/>
                <a:gd name="T5" fmla="*/ 0 h 161"/>
                <a:gd name="T6" fmla="*/ 21 w 134"/>
                <a:gd name="T7" fmla="*/ 46 h 161"/>
                <a:gd name="T8" fmla="*/ 44 w 134"/>
                <a:gd name="T9" fmla="*/ 85 h 161"/>
                <a:gd name="T10" fmla="*/ 0 w 134"/>
                <a:gd name="T11" fmla="*/ 148 h 161"/>
                <a:gd name="T12" fmla="*/ 0 w 134"/>
                <a:gd name="T13" fmla="*/ 150 h 161"/>
                <a:gd name="T14" fmla="*/ 11 w 134"/>
                <a:gd name="T15" fmla="*/ 161 h 161"/>
                <a:gd name="T16" fmla="*/ 122 w 134"/>
                <a:gd name="T17" fmla="*/ 161 h 161"/>
                <a:gd name="T18" fmla="*/ 134 w 134"/>
                <a:gd name="T19" fmla="*/ 150 h 161"/>
                <a:gd name="T20" fmla="*/ 134 w 134"/>
                <a:gd name="T21" fmla="*/ 148 h 161"/>
                <a:gd name="T22" fmla="*/ 89 w 134"/>
                <a:gd name="T23" fmla="*/ 8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61">
                  <a:moveTo>
                    <a:pt x="89" y="85"/>
                  </a:moveTo>
                  <a:cubicBezTo>
                    <a:pt x="103" y="78"/>
                    <a:pt x="112" y="63"/>
                    <a:pt x="112" y="46"/>
                  </a:cubicBezTo>
                  <a:cubicBezTo>
                    <a:pt x="112" y="21"/>
                    <a:pt x="92" y="0"/>
                    <a:pt x="67" y="0"/>
                  </a:cubicBezTo>
                  <a:cubicBezTo>
                    <a:pt x="41" y="0"/>
                    <a:pt x="21" y="21"/>
                    <a:pt x="21" y="46"/>
                  </a:cubicBezTo>
                  <a:cubicBezTo>
                    <a:pt x="21" y="63"/>
                    <a:pt x="30" y="78"/>
                    <a:pt x="44" y="85"/>
                  </a:cubicBezTo>
                  <a:cubicBezTo>
                    <a:pt x="18" y="95"/>
                    <a:pt x="0" y="119"/>
                    <a:pt x="0" y="148"/>
                  </a:cubicBezTo>
                  <a:cubicBezTo>
                    <a:pt x="0" y="150"/>
                    <a:pt x="0" y="150"/>
                    <a:pt x="0" y="150"/>
                  </a:cubicBezTo>
                  <a:cubicBezTo>
                    <a:pt x="0" y="156"/>
                    <a:pt x="5" y="161"/>
                    <a:pt x="11" y="161"/>
                  </a:cubicBezTo>
                  <a:cubicBezTo>
                    <a:pt x="122" y="161"/>
                    <a:pt x="122" y="161"/>
                    <a:pt x="122" y="161"/>
                  </a:cubicBezTo>
                  <a:cubicBezTo>
                    <a:pt x="128" y="161"/>
                    <a:pt x="134" y="156"/>
                    <a:pt x="134" y="150"/>
                  </a:cubicBezTo>
                  <a:cubicBezTo>
                    <a:pt x="134" y="148"/>
                    <a:pt x="134" y="148"/>
                    <a:pt x="134" y="148"/>
                  </a:cubicBezTo>
                  <a:cubicBezTo>
                    <a:pt x="134" y="119"/>
                    <a:pt x="115" y="95"/>
                    <a:pt x="89" y="85"/>
                  </a:cubicBezTo>
                  <a:close/>
                </a:path>
              </a:pathLst>
            </a:custGeom>
            <a:solidFill>
              <a:schemeClr val="bg1"/>
            </a:solidFill>
            <a:ln>
              <a:solidFill>
                <a:schemeClr val="bg1"/>
              </a:solidFill>
            </a:ln>
          </p:spPr>
          <p:txBody>
            <a:bodyPr vert="horz" wrap="square" lIns="78203" tIns="39101" rIns="78203" bIns="39101" numCol="1" anchor="t" anchorCtr="0" compatLnSpc="1">
              <a:prstTxWarp prst="textNoShape">
                <a:avLst/>
              </a:prstTxWarp>
            </a:bodyPr>
            <a:lstStyle/>
            <a:p>
              <a:pPr defTabSz="781995">
                <a:defRPr/>
              </a:pPr>
              <a:endParaRPr kumimoji="1" lang="ja-JP" altLang="en-US" sz="1200">
                <a:solidFill>
                  <a:prstClr val="black"/>
                </a:solidFill>
                <a:latin typeface="Meiryo UI"/>
                <a:ea typeface="Meiryo UI"/>
              </a:endParaRPr>
            </a:p>
          </p:txBody>
        </p:sp>
      </p:grpSp>
      <p:sp>
        <p:nvSpPr>
          <p:cNvPr id="174" name="テキスト ボックス 173">
            <a:extLst>
              <a:ext uri="{FF2B5EF4-FFF2-40B4-BE49-F238E27FC236}">
                <a16:creationId xmlns:a16="http://schemas.microsoft.com/office/drawing/2014/main" id="{5D1E860F-AB0F-47A6-B512-EEB0E46364BA}"/>
              </a:ext>
            </a:extLst>
          </p:cNvPr>
          <p:cNvSpPr txBox="1"/>
          <p:nvPr/>
        </p:nvSpPr>
        <p:spPr>
          <a:xfrm>
            <a:off x="7311614" y="4506601"/>
            <a:ext cx="2519551" cy="646331"/>
          </a:xfrm>
          <a:prstGeom prst="rect">
            <a:avLst/>
          </a:prstGeom>
          <a:noFill/>
        </p:spPr>
        <p:txBody>
          <a:bodyPr vert="horz" wrap="square" lIns="0" tIns="0" rIns="0" bIns="0" rtlCol="0" anchor="t" anchorCtr="0">
            <a:spAutoFit/>
          </a:bodyPr>
          <a:lstStyle/>
          <a:p>
            <a:pPr algn="r" defTabSz="506721" fontAlgn="base">
              <a:spcBef>
                <a:spcPct val="0"/>
              </a:spcBef>
              <a:spcAft>
                <a:spcPct val="0"/>
              </a:spcAft>
              <a:defRPr/>
            </a:pPr>
            <a:r>
              <a:rPr kumimoji="1" lang="ja-JP" altLang="en-US" sz="1600" b="1" u="sng" dirty="0" smtClean="0">
                <a:solidFill>
                  <a:prstClr val="black"/>
                </a:solidFill>
                <a:latin typeface="Meiryo UI"/>
                <a:ea typeface="Meiryo UI"/>
              </a:rPr>
              <a:t>農林漁業者・農業法人</a:t>
            </a:r>
            <a:endParaRPr kumimoji="1" lang="en-US" altLang="ja-JP" sz="1600" b="1" u="sng" dirty="0" smtClean="0">
              <a:solidFill>
                <a:prstClr val="black"/>
              </a:solidFill>
              <a:latin typeface="Meiryo UI"/>
              <a:ea typeface="Meiryo UI"/>
            </a:endParaRPr>
          </a:p>
          <a:p>
            <a:pPr algn="r" defTabSz="506721" fontAlgn="base">
              <a:spcBef>
                <a:spcPct val="0"/>
              </a:spcBef>
              <a:spcAft>
                <a:spcPct val="0"/>
              </a:spcAft>
              <a:defRPr/>
            </a:pPr>
            <a:r>
              <a:rPr kumimoji="1" lang="ja-JP" altLang="en-US" sz="1400" dirty="0">
                <a:solidFill>
                  <a:prstClr val="black"/>
                </a:solidFill>
                <a:latin typeface="Meiryo UI"/>
                <a:ea typeface="Meiryo UI"/>
              </a:rPr>
              <a:t>　</a:t>
            </a:r>
            <a:r>
              <a:rPr kumimoji="1" lang="ja-JP" altLang="en-US" sz="1400" dirty="0" smtClean="0">
                <a:solidFill>
                  <a:prstClr val="black"/>
                </a:solidFill>
                <a:latin typeface="Meiryo UI"/>
                <a:ea typeface="Meiryo UI"/>
              </a:rPr>
              <a:t>・</a:t>
            </a:r>
            <a:r>
              <a:rPr kumimoji="1" lang="ja-JP" altLang="en-US" sz="1200" dirty="0" smtClean="0">
                <a:solidFill>
                  <a:prstClr val="black"/>
                </a:solidFill>
                <a:latin typeface="Meiryo UI"/>
                <a:ea typeface="Meiryo UI"/>
              </a:rPr>
              <a:t>営農型太陽光発電、スマート農業</a:t>
            </a:r>
            <a:endParaRPr kumimoji="1" lang="en-US" altLang="ja-JP" sz="1200" dirty="0" smtClean="0">
              <a:solidFill>
                <a:prstClr val="black"/>
              </a:solidFill>
              <a:latin typeface="Meiryo UI"/>
              <a:ea typeface="Meiryo UI"/>
            </a:endParaRPr>
          </a:p>
          <a:p>
            <a:pPr algn="r" defTabSz="506721" fontAlgn="base">
              <a:spcBef>
                <a:spcPct val="0"/>
              </a:spcBef>
              <a:spcAft>
                <a:spcPct val="0"/>
              </a:spcAft>
              <a:defRPr/>
            </a:pPr>
            <a:r>
              <a:rPr lang="ja-JP" altLang="en-US" sz="1200" dirty="0" smtClean="0">
                <a:solidFill>
                  <a:prstClr val="black"/>
                </a:solidFill>
                <a:latin typeface="Meiryo UI"/>
                <a:ea typeface="Meiryo UI"/>
              </a:rPr>
              <a:t>・森林整備</a:t>
            </a:r>
            <a:endParaRPr kumimoji="1" lang="ja-JP" altLang="en-US" sz="1200" dirty="0">
              <a:solidFill>
                <a:prstClr val="black"/>
              </a:solidFill>
              <a:latin typeface="Meiryo UI"/>
              <a:ea typeface="Meiryo UI"/>
            </a:endParaRPr>
          </a:p>
        </p:txBody>
      </p:sp>
      <p:sp>
        <p:nvSpPr>
          <p:cNvPr id="178" name="テキスト ボックス 177">
            <a:extLst>
              <a:ext uri="{FF2B5EF4-FFF2-40B4-BE49-F238E27FC236}">
                <a16:creationId xmlns:a16="http://schemas.microsoft.com/office/drawing/2014/main" id="{5D1E860F-AB0F-47A6-B512-EEB0E46364BA}"/>
              </a:ext>
            </a:extLst>
          </p:cNvPr>
          <p:cNvSpPr txBox="1"/>
          <p:nvPr/>
        </p:nvSpPr>
        <p:spPr>
          <a:xfrm>
            <a:off x="890649" y="4995567"/>
            <a:ext cx="2467245" cy="615553"/>
          </a:xfrm>
          <a:prstGeom prst="rect">
            <a:avLst/>
          </a:prstGeom>
          <a:noFill/>
        </p:spPr>
        <p:txBody>
          <a:bodyPr vert="horz" wrap="square" lIns="0" tIns="0" rIns="0" bIns="0" rtlCol="0" anchor="t" anchorCtr="0">
            <a:spAutoFit/>
          </a:bodyPr>
          <a:lstStyle/>
          <a:p>
            <a:pPr defTabSz="506721" fontAlgn="base">
              <a:spcBef>
                <a:spcPct val="0"/>
              </a:spcBef>
              <a:spcAft>
                <a:spcPct val="0"/>
              </a:spcAft>
              <a:defRPr/>
            </a:pPr>
            <a:r>
              <a:rPr kumimoji="1" lang="ja-JP" altLang="en-US" sz="1600" b="1" u="sng" dirty="0">
                <a:solidFill>
                  <a:prstClr val="black"/>
                </a:solidFill>
                <a:latin typeface="Meiryo UI"/>
                <a:ea typeface="Meiryo UI"/>
              </a:rPr>
              <a:t>工務店・工事店</a:t>
            </a:r>
            <a:endParaRPr kumimoji="1" lang="en-US" altLang="ja-JP" sz="1600" b="1" u="sng" dirty="0">
              <a:solidFill>
                <a:prstClr val="black"/>
              </a:solidFill>
              <a:latin typeface="Meiryo UI"/>
              <a:ea typeface="Meiryo UI"/>
            </a:endParaRPr>
          </a:p>
          <a:p>
            <a:pPr defTabSz="506721" fontAlgn="base">
              <a:spcBef>
                <a:spcPct val="0"/>
              </a:spcBef>
              <a:spcAft>
                <a:spcPct val="0"/>
              </a:spcAft>
              <a:defRPr/>
            </a:pPr>
            <a:r>
              <a:rPr kumimoji="1" lang="ja-JP" altLang="en-US" sz="1200" dirty="0">
                <a:solidFill>
                  <a:prstClr val="black"/>
                </a:solidFill>
                <a:latin typeface="Meiryo UI"/>
                <a:ea typeface="Meiryo UI"/>
              </a:rPr>
              <a:t>　</a:t>
            </a:r>
            <a:r>
              <a:rPr kumimoji="1" lang="ja-JP" altLang="en-US" sz="1200" dirty="0" smtClean="0">
                <a:solidFill>
                  <a:prstClr val="black"/>
                </a:solidFill>
                <a:latin typeface="Meiryo UI"/>
                <a:ea typeface="Meiryo UI"/>
              </a:rPr>
              <a:t>・</a:t>
            </a:r>
            <a:r>
              <a:rPr kumimoji="1" lang="en-US" altLang="ja-JP" sz="1200" dirty="0" smtClean="0">
                <a:solidFill>
                  <a:prstClr val="black"/>
                </a:solidFill>
                <a:latin typeface="Meiryo UI"/>
                <a:ea typeface="Meiryo UI"/>
              </a:rPr>
              <a:t>ZEH</a:t>
            </a:r>
            <a:r>
              <a:rPr kumimoji="1" lang="ja-JP" altLang="en-US" sz="1200" dirty="0" smtClean="0">
                <a:solidFill>
                  <a:prstClr val="black"/>
                </a:solidFill>
                <a:latin typeface="Meiryo UI"/>
                <a:ea typeface="Meiryo UI"/>
              </a:rPr>
              <a:t>・</a:t>
            </a:r>
            <a:r>
              <a:rPr kumimoji="1" lang="en-US" altLang="ja-JP" sz="1200" dirty="0" smtClean="0">
                <a:solidFill>
                  <a:prstClr val="black"/>
                </a:solidFill>
                <a:latin typeface="Meiryo UI"/>
                <a:ea typeface="Meiryo UI"/>
              </a:rPr>
              <a:t>ZEB</a:t>
            </a:r>
            <a:r>
              <a:rPr kumimoji="1" lang="ja-JP" altLang="en-US" sz="1200" dirty="0" err="1" smtClean="0">
                <a:solidFill>
                  <a:prstClr val="black"/>
                </a:solidFill>
                <a:latin typeface="Meiryo UI"/>
                <a:ea typeface="Meiryo UI"/>
              </a:rPr>
              <a:t>、</a:t>
            </a:r>
            <a:r>
              <a:rPr kumimoji="1" lang="ja-JP" altLang="en-US" sz="1200" dirty="0" smtClean="0">
                <a:solidFill>
                  <a:prstClr val="black"/>
                </a:solidFill>
                <a:latin typeface="Meiryo UI"/>
                <a:ea typeface="Meiryo UI"/>
              </a:rPr>
              <a:t>断熱改修</a:t>
            </a:r>
            <a:endParaRPr kumimoji="1" lang="en-US" altLang="ja-JP" sz="1200" dirty="0" smtClean="0">
              <a:solidFill>
                <a:prstClr val="black"/>
              </a:solidFill>
              <a:latin typeface="Meiryo UI"/>
              <a:ea typeface="Meiryo UI"/>
            </a:endParaRPr>
          </a:p>
          <a:p>
            <a:pPr defTabSz="506721" fontAlgn="base">
              <a:spcBef>
                <a:spcPct val="0"/>
              </a:spcBef>
              <a:spcAft>
                <a:spcPct val="0"/>
              </a:spcAft>
              <a:defRPr/>
            </a:pPr>
            <a:r>
              <a:rPr kumimoji="1" lang="ja-JP" altLang="en-US" sz="1200" dirty="0" smtClean="0">
                <a:solidFill>
                  <a:prstClr val="black"/>
                </a:solidFill>
                <a:latin typeface="Meiryo UI"/>
                <a:ea typeface="Meiryo UI"/>
              </a:rPr>
              <a:t>　・屋根置き太陽光</a:t>
            </a:r>
            <a:endParaRPr kumimoji="1" lang="en-US" altLang="ja-JP" sz="1200" dirty="0">
              <a:solidFill>
                <a:prstClr val="black"/>
              </a:solidFill>
              <a:latin typeface="Meiryo UI"/>
              <a:ea typeface="Meiryo UI"/>
            </a:endParaRPr>
          </a:p>
        </p:txBody>
      </p:sp>
      <p:grpSp>
        <p:nvGrpSpPr>
          <p:cNvPr id="179" name="グループ化 178"/>
          <p:cNvGrpSpPr/>
          <p:nvPr/>
        </p:nvGrpSpPr>
        <p:grpSpPr>
          <a:xfrm>
            <a:off x="252280" y="4185394"/>
            <a:ext cx="638369" cy="605461"/>
            <a:chOff x="823541" y="1946764"/>
            <a:chExt cx="816415" cy="816414"/>
          </a:xfrm>
        </p:grpSpPr>
        <p:sp>
          <p:nvSpPr>
            <p:cNvPr id="180" name="楕円 179">
              <a:extLst>
                <a:ext uri="{FF2B5EF4-FFF2-40B4-BE49-F238E27FC236}">
                  <a16:creationId xmlns:a16="http://schemas.microsoft.com/office/drawing/2014/main" id="{56933940-242B-4709-99D5-C78A258E951B}"/>
                </a:ext>
              </a:extLst>
            </p:cNvPr>
            <p:cNvSpPr/>
            <p:nvPr/>
          </p:nvSpPr>
          <p:spPr>
            <a:xfrm>
              <a:off x="823541" y="1946764"/>
              <a:ext cx="816415" cy="816414"/>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81995">
                <a:defRPr/>
              </a:pPr>
              <a:endParaRPr kumimoji="1" lang="ja-JP" altLang="en-US" sz="1200" dirty="0">
                <a:solidFill>
                  <a:prstClr val="black"/>
                </a:solidFill>
                <a:latin typeface="Meiryo UI"/>
                <a:ea typeface="Meiryo UI"/>
              </a:endParaRPr>
            </a:p>
          </p:txBody>
        </p:sp>
        <p:sp>
          <p:nvSpPr>
            <p:cNvPr id="181" name="Freeform 5">
              <a:extLst>
                <a:ext uri="{FF2B5EF4-FFF2-40B4-BE49-F238E27FC236}">
                  <a16:creationId xmlns:a16="http://schemas.microsoft.com/office/drawing/2014/main" id="{08862DBB-3AA6-45A4-8F03-2500B9AABC26}"/>
                </a:ext>
              </a:extLst>
            </p:cNvPr>
            <p:cNvSpPr>
              <a:spLocks/>
            </p:cNvSpPr>
            <p:nvPr/>
          </p:nvSpPr>
          <p:spPr bwMode="auto">
            <a:xfrm>
              <a:off x="1027735" y="2109637"/>
              <a:ext cx="408031" cy="490670"/>
            </a:xfrm>
            <a:custGeom>
              <a:avLst/>
              <a:gdLst>
                <a:gd name="T0" fmla="*/ 89 w 134"/>
                <a:gd name="T1" fmla="*/ 85 h 161"/>
                <a:gd name="T2" fmla="*/ 112 w 134"/>
                <a:gd name="T3" fmla="*/ 46 h 161"/>
                <a:gd name="T4" fmla="*/ 67 w 134"/>
                <a:gd name="T5" fmla="*/ 0 h 161"/>
                <a:gd name="T6" fmla="*/ 21 w 134"/>
                <a:gd name="T7" fmla="*/ 46 h 161"/>
                <a:gd name="T8" fmla="*/ 44 w 134"/>
                <a:gd name="T9" fmla="*/ 85 h 161"/>
                <a:gd name="T10" fmla="*/ 0 w 134"/>
                <a:gd name="T11" fmla="*/ 148 h 161"/>
                <a:gd name="T12" fmla="*/ 0 w 134"/>
                <a:gd name="T13" fmla="*/ 150 h 161"/>
                <a:gd name="T14" fmla="*/ 11 w 134"/>
                <a:gd name="T15" fmla="*/ 161 h 161"/>
                <a:gd name="T16" fmla="*/ 122 w 134"/>
                <a:gd name="T17" fmla="*/ 161 h 161"/>
                <a:gd name="T18" fmla="*/ 134 w 134"/>
                <a:gd name="T19" fmla="*/ 150 h 161"/>
                <a:gd name="T20" fmla="*/ 134 w 134"/>
                <a:gd name="T21" fmla="*/ 148 h 161"/>
                <a:gd name="T22" fmla="*/ 89 w 134"/>
                <a:gd name="T23" fmla="*/ 8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61">
                  <a:moveTo>
                    <a:pt x="89" y="85"/>
                  </a:moveTo>
                  <a:cubicBezTo>
                    <a:pt x="103" y="78"/>
                    <a:pt x="112" y="63"/>
                    <a:pt x="112" y="46"/>
                  </a:cubicBezTo>
                  <a:cubicBezTo>
                    <a:pt x="112" y="21"/>
                    <a:pt x="92" y="0"/>
                    <a:pt x="67" y="0"/>
                  </a:cubicBezTo>
                  <a:cubicBezTo>
                    <a:pt x="41" y="0"/>
                    <a:pt x="21" y="21"/>
                    <a:pt x="21" y="46"/>
                  </a:cubicBezTo>
                  <a:cubicBezTo>
                    <a:pt x="21" y="63"/>
                    <a:pt x="30" y="78"/>
                    <a:pt x="44" y="85"/>
                  </a:cubicBezTo>
                  <a:cubicBezTo>
                    <a:pt x="18" y="95"/>
                    <a:pt x="0" y="119"/>
                    <a:pt x="0" y="148"/>
                  </a:cubicBezTo>
                  <a:cubicBezTo>
                    <a:pt x="0" y="150"/>
                    <a:pt x="0" y="150"/>
                    <a:pt x="0" y="150"/>
                  </a:cubicBezTo>
                  <a:cubicBezTo>
                    <a:pt x="0" y="156"/>
                    <a:pt x="5" y="161"/>
                    <a:pt x="11" y="161"/>
                  </a:cubicBezTo>
                  <a:cubicBezTo>
                    <a:pt x="122" y="161"/>
                    <a:pt x="122" y="161"/>
                    <a:pt x="122" y="161"/>
                  </a:cubicBezTo>
                  <a:cubicBezTo>
                    <a:pt x="128" y="161"/>
                    <a:pt x="134" y="156"/>
                    <a:pt x="134" y="150"/>
                  </a:cubicBezTo>
                  <a:cubicBezTo>
                    <a:pt x="134" y="148"/>
                    <a:pt x="134" y="148"/>
                    <a:pt x="134" y="148"/>
                  </a:cubicBezTo>
                  <a:cubicBezTo>
                    <a:pt x="134" y="119"/>
                    <a:pt x="115" y="95"/>
                    <a:pt x="89" y="85"/>
                  </a:cubicBezTo>
                  <a:close/>
                </a:path>
              </a:pathLst>
            </a:custGeom>
            <a:solidFill>
              <a:schemeClr val="bg1"/>
            </a:solidFill>
            <a:ln>
              <a:solidFill>
                <a:schemeClr val="bg1"/>
              </a:solidFill>
            </a:ln>
          </p:spPr>
          <p:txBody>
            <a:bodyPr vert="horz" wrap="square" lIns="78203" tIns="39101" rIns="78203" bIns="39101" numCol="1" anchor="t" anchorCtr="0" compatLnSpc="1">
              <a:prstTxWarp prst="textNoShape">
                <a:avLst/>
              </a:prstTxWarp>
            </a:bodyPr>
            <a:lstStyle/>
            <a:p>
              <a:pPr defTabSz="781995">
                <a:defRPr/>
              </a:pPr>
              <a:endParaRPr kumimoji="1" lang="ja-JP" altLang="en-US" sz="1200">
                <a:solidFill>
                  <a:prstClr val="black"/>
                </a:solidFill>
                <a:latin typeface="Meiryo UI"/>
                <a:ea typeface="Meiryo UI"/>
              </a:endParaRPr>
            </a:p>
          </p:txBody>
        </p:sp>
      </p:grpSp>
      <p:sp>
        <p:nvSpPr>
          <p:cNvPr id="182" name="テキスト ボックス 181">
            <a:extLst>
              <a:ext uri="{FF2B5EF4-FFF2-40B4-BE49-F238E27FC236}">
                <a16:creationId xmlns:a16="http://schemas.microsoft.com/office/drawing/2014/main" id="{5D1E860F-AB0F-47A6-B512-EEB0E46364BA}"/>
              </a:ext>
            </a:extLst>
          </p:cNvPr>
          <p:cNvSpPr txBox="1"/>
          <p:nvPr/>
        </p:nvSpPr>
        <p:spPr>
          <a:xfrm>
            <a:off x="953627" y="4198824"/>
            <a:ext cx="2971854" cy="615553"/>
          </a:xfrm>
          <a:prstGeom prst="rect">
            <a:avLst/>
          </a:prstGeom>
          <a:noFill/>
        </p:spPr>
        <p:txBody>
          <a:bodyPr vert="horz" wrap="square" lIns="0" tIns="0" rIns="0" bIns="0" rtlCol="0" anchor="t" anchorCtr="0">
            <a:spAutoFit/>
          </a:bodyPr>
          <a:lstStyle/>
          <a:p>
            <a:pPr defTabSz="506721" fontAlgn="base">
              <a:spcBef>
                <a:spcPct val="0"/>
              </a:spcBef>
              <a:spcAft>
                <a:spcPct val="0"/>
              </a:spcAft>
              <a:defRPr/>
            </a:pPr>
            <a:r>
              <a:rPr kumimoji="1" lang="ja-JP" altLang="en-US" sz="1600" b="1" u="sng" dirty="0" smtClean="0">
                <a:solidFill>
                  <a:prstClr val="black"/>
                </a:solidFill>
                <a:latin typeface="Meiryo UI"/>
                <a:ea typeface="Meiryo UI"/>
              </a:rPr>
              <a:t>小売店</a:t>
            </a:r>
            <a:endParaRPr kumimoji="1" lang="en-US" altLang="ja-JP" sz="1200" b="1" u="sng" dirty="0">
              <a:solidFill>
                <a:prstClr val="black"/>
              </a:solidFill>
              <a:latin typeface="Meiryo UI"/>
              <a:ea typeface="Meiryo UI"/>
            </a:endParaRPr>
          </a:p>
          <a:p>
            <a:pPr defTabSz="506721" fontAlgn="base">
              <a:spcBef>
                <a:spcPct val="0"/>
              </a:spcBef>
              <a:spcAft>
                <a:spcPct val="0"/>
              </a:spcAft>
              <a:defRPr/>
            </a:pPr>
            <a:r>
              <a:rPr kumimoji="1" lang="ja-JP" altLang="en-US" sz="1200" dirty="0">
                <a:solidFill>
                  <a:prstClr val="black"/>
                </a:solidFill>
                <a:latin typeface="Meiryo UI"/>
                <a:ea typeface="Meiryo UI"/>
              </a:rPr>
              <a:t>　</a:t>
            </a:r>
            <a:r>
              <a:rPr kumimoji="1" lang="ja-JP" altLang="en-US" sz="1200" dirty="0" smtClean="0">
                <a:solidFill>
                  <a:prstClr val="black"/>
                </a:solidFill>
                <a:latin typeface="Meiryo UI"/>
                <a:ea typeface="Meiryo UI"/>
              </a:rPr>
              <a:t>・</a:t>
            </a:r>
            <a:r>
              <a:rPr kumimoji="1" lang="en-US" altLang="ja-JP" sz="1200" dirty="0" smtClean="0">
                <a:solidFill>
                  <a:prstClr val="black"/>
                </a:solidFill>
                <a:latin typeface="Meiryo UI"/>
                <a:ea typeface="Meiryo UI"/>
              </a:rPr>
              <a:t>CO</a:t>
            </a:r>
            <a:r>
              <a:rPr kumimoji="1" lang="en-US" altLang="ja-JP" sz="1200" baseline="-25000" dirty="0" smtClean="0">
                <a:solidFill>
                  <a:prstClr val="black"/>
                </a:solidFill>
                <a:latin typeface="Meiryo UI"/>
                <a:ea typeface="Meiryo UI"/>
              </a:rPr>
              <a:t>2</a:t>
            </a:r>
            <a:r>
              <a:rPr kumimoji="1" lang="ja-JP" altLang="en-US" sz="1200" dirty="0" smtClean="0">
                <a:solidFill>
                  <a:prstClr val="black"/>
                </a:solidFill>
                <a:latin typeface="Meiryo UI"/>
                <a:ea typeface="Meiryo UI"/>
              </a:rPr>
              <a:t>削減にポイント付与</a:t>
            </a:r>
            <a:endParaRPr kumimoji="1" lang="en-US" altLang="ja-JP" sz="1200" dirty="0" smtClean="0">
              <a:solidFill>
                <a:prstClr val="black"/>
              </a:solidFill>
              <a:latin typeface="Meiryo UI"/>
              <a:ea typeface="Meiryo UI"/>
            </a:endParaRPr>
          </a:p>
          <a:p>
            <a:pPr defTabSz="506721" fontAlgn="base">
              <a:spcBef>
                <a:spcPct val="0"/>
              </a:spcBef>
              <a:spcAft>
                <a:spcPct val="0"/>
              </a:spcAft>
              <a:defRPr/>
            </a:pPr>
            <a:r>
              <a:rPr kumimoji="1" lang="ja-JP" altLang="en-US" sz="1200" dirty="0" smtClean="0">
                <a:solidFill>
                  <a:prstClr val="black"/>
                </a:solidFill>
                <a:latin typeface="Meiryo UI"/>
                <a:ea typeface="Meiryo UI"/>
              </a:rPr>
              <a:t>　・食品廃棄削減、古着回収</a:t>
            </a:r>
            <a:endParaRPr kumimoji="1" lang="en-US" altLang="ja-JP" sz="1200" dirty="0" smtClean="0">
              <a:solidFill>
                <a:prstClr val="black"/>
              </a:solidFill>
              <a:latin typeface="Meiryo UI"/>
              <a:ea typeface="Meiryo UI"/>
            </a:endParaRPr>
          </a:p>
        </p:txBody>
      </p:sp>
      <p:grpSp>
        <p:nvGrpSpPr>
          <p:cNvPr id="183" name="グループ化 182"/>
          <p:cNvGrpSpPr/>
          <p:nvPr/>
        </p:nvGrpSpPr>
        <p:grpSpPr>
          <a:xfrm>
            <a:off x="9937900" y="2760771"/>
            <a:ext cx="605461" cy="605461"/>
            <a:chOff x="823542" y="1946765"/>
            <a:chExt cx="816415" cy="816415"/>
          </a:xfrm>
        </p:grpSpPr>
        <p:sp>
          <p:nvSpPr>
            <p:cNvPr id="184" name="楕円 183">
              <a:extLst>
                <a:ext uri="{FF2B5EF4-FFF2-40B4-BE49-F238E27FC236}">
                  <a16:creationId xmlns:a16="http://schemas.microsoft.com/office/drawing/2014/main" id="{56933940-242B-4709-99D5-C78A258E951B}"/>
                </a:ext>
              </a:extLst>
            </p:cNvPr>
            <p:cNvSpPr/>
            <p:nvPr/>
          </p:nvSpPr>
          <p:spPr>
            <a:xfrm>
              <a:off x="823542" y="1946765"/>
              <a:ext cx="816415" cy="816415"/>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81995">
                <a:defRPr/>
              </a:pPr>
              <a:endParaRPr kumimoji="1" lang="ja-JP" altLang="en-US" sz="1200" dirty="0">
                <a:solidFill>
                  <a:prstClr val="black"/>
                </a:solidFill>
                <a:latin typeface="Meiryo UI"/>
                <a:ea typeface="Meiryo UI"/>
              </a:endParaRPr>
            </a:p>
          </p:txBody>
        </p:sp>
        <p:sp>
          <p:nvSpPr>
            <p:cNvPr id="185" name="Freeform 5">
              <a:extLst>
                <a:ext uri="{FF2B5EF4-FFF2-40B4-BE49-F238E27FC236}">
                  <a16:creationId xmlns:a16="http://schemas.microsoft.com/office/drawing/2014/main" id="{08862DBB-3AA6-45A4-8F03-2500B9AABC26}"/>
                </a:ext>
              </a:extLst>
            </p:cNvPr>
            <p:cNvSpPr>
              <a:spLocks/>
            </p:cNvSpPr>
            <p:nvPr/>
          </p:nvSpPr>
          <p:spPr bwMode="auto">
            <a:xfrm>
              <a:off x="1027734" y="2109637"/>
              <a:ext cx="408031" cy="490670"/>
            </a:xfrm>
            <a:custGeom>
              <a:avLst/>
              <a:gdLst>
                <a:gd name="T0" fmla="*/ 89 w 134"/>
                <a:gd name="T1" fmla="*/ 85 h 161"/>
                <a:gd name="T2" fmla="*/ 112 w 134"/>
                <a:gd name="T3" fmla="*/ 46 h 161"/>
                <a:gd name="T4" fmla="*/ 67 w 134"/>
                <a:gd name="T5" fmla="*/ 0 h 161"/>
                <a:gd name="T6" fmla="*/ 21 w 134"/>
                <a:gd name="T7" fmla="*/ 46 h 161"/>
                <a:gd name="T8" fmla="*/ 44 w 134"/>
                <a:gd name="T9" fmla="*/ 85 h 161"/>
                <a:gd name="T10" fmla="*/ 0 w 134"/>
                <a:gd name="T11" fmla="*/ 148 h 161"/>
                <a:gd name="T12" fmla="*/ 0 w 134"/>
                <a:gd name="T13" fmla="*/ 150 h 161"/>
                <a:gd name="T14" fmla="*/ 11 w 134"/>
                <a:gd name="T15" fmla="*/ 161 h 161"/>
                <a:gd name="T16" fmla="*/ 122 w 134"/>
                <a:gd name="T17" fmla="*/ 161 h 161"/>
                <a:gd name="T18" fmla="*/ 134 w 134"/>
                <a:gd name="T19" fmla="*/ 150 h 161"/>
                <a:gd name="T20" fmla="*/ 134 w 134"/>
                <a:gd name="T21" fmla="*/ 148 h 161"/>
                <a:gd name="T22" fmla="*/ 89 w 134"/>
                <a:gd name="T23" fmla="*/ 8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61">
                  <a:moveTo>
                    <a:pt x="89" y="85"/>
                  </a:moveTo>
                  <a:cubicBezTo>
                    <a:pt x="103" y="78"/>
                    <a:pt x="112" y="63"/>
                    <a:pt x="112" y="46"/>
                  </a:cubicBezTo>
                  <a:cubicBezTo>
                    <a:pt x="112" y="21"/>
                    <a:pt x="92" y="0"/>
                    <a:pt x="67" y="0"/>
                  </a:cubicBezTo>
                  <a:cubicBezTo>
                    <a:pt x="41" y="0"/>
                    <a:pt x="21" y="21"/>
                    <a:pt x="21" y="46"/>
                  </a:cubicBezTo>
                  <a:cubicBezTo>
                    <a:pt x="21" y="63"/>
                    <a:pt x="30" y="78"/>
                    <a:pt x="44" y="85"/>
                  </a:cubicBezTo>
                  <a:cubicBezTo>
                    <a:pt x="18" y="95"/>
                    <a:pt x="0" y="119"/>
                    <a:pt x="0" y="148"/>
                  </a:cubicBezTo>
                  <a:cubicBezTo>
                    <a:pt x="0" y="150"/>
                    <a:pt x="0" y="150"/>
                    <a:pt x="0" y="150"/>
                  </a:cubicBezTo>
                  <a:cubicBezTo>
                    <a:pt x="0" y="156"/>
                    <a:pt x="5" y="161"/>
                    <a:pt x="11" y="161"/>
                  </a:cubicBezTo>
                  <a:cubicBezTo>
                    <a:pt x="122" y="161"/>
                    <a:pt x="122" y="161"/>
                    <a:pt x="122" y="161"/>
                  </a:cubicBezTo>
                  <a:cubicBezTo>
                    <a:pt x="128" y="161"/>
                    <a:pt x="134" y="156"/>
                    <a:pt x="134" y="150"/>
                  </a:cubicBezTo>
                  <a:cubicBezTo>
                    <a:pt x="134" y="148"/>
                    <a:pt x="134" y="148"/>
                    <a:pt x="134" y="148"/>
                  </a:cubicBezTo>
                  <a:cubicBezTo>
                    <a:pt x="134" y="119"/>
                    <a:pt x="115" y="95"/>
                    <a:pt x="89" y="85"/>
                  </a:cubicBezTo>
                  <a:close/>
                </a:path>
              </a:pathLst>
            </a:custGeom>
            <a:solidFill>
              <a:schemeClr val="bg1"/>
            </a:solidFill>
            <a:ln>
              <a:solidFill>
                <a:schemeClr val="bg1"/>
              </a:solidFill>
            </a:ln>
          </p:spPr>
          <p:txBody>
            <a:bodyPr vert="horz" wrap="square" lIns="78203" tIns="39101" rIns="78203" bIns="39101" numCol="1" anchor="t" anchorCtr="0" compatLnSpc="1">
              <a:prstTxWarp prst="textNoShape">
                <a:avLst/>
              </a:prstTxWarp>
            </a:bodyPr>
            <a:lstStyle/>
            <a:p>
              <a:pPr defTabSz="781995">
                <a:defRPr/>
              </a:pPr>
              <a:endParaRPr kumimoji="1" lang="ja-JP" altLang="en-US" sz="1200">
                <a:solidFill>
                  <a:prstClr val="black"/>
                </a:solidFill>
                <a:latin typeface="Meiryo UI"/>
                <a:ea typeface="Meiryo UI"/>
              </a:endParaRPr>
            </a:p>
          </p:txBody>
        </p:sp>
      </p:grpSp>
      <p:sp>
        <p:nvSpPr>
          <p:cNvPr id="186" name="テキスト ボックス 185">
            <a:extLst>
              <a:ext uri="{FF2B5EF4-FFF2-40B4-BE49-F238E27FC236}">
                <a16:creationId xmlns:a16="http://schemas.microsoft.com/office/drawing/2014/main" id="{5D1E860F-AB0F-47A6-B512-EEB0E46364BA}"/>
              </a:ext>
            </a:extLst>
          </p:cNvPr>
          <p:cNvSpPr txBox="1"/>
          <p:nvPr/>
        </p:nvSpPr>
        <p:spPr>
          <a:xfrm>
            <a:off x="7313504" y="2760771"/>
            <a:ext cx="2554745" cy="646331"/>
          </a:xfrm>
          <a:prstGeom prst="rect">
            <a:avLst/>
          </a:prstGeom>
          <a:noFill/>
        </p:spPr>
        <p:txBody>
          <a:bodyPr vert="horz" wrap="square" lIns="0" tIns="0" rIns="0" bIns="0" rtlCol="0" anchor="t" anchorCtr="0">
            <a:spAutoFit/>
          </a:bodyPr>
          <a:lstStyle/>
          <a:p>
            <a:pPr algn="r" defTabSz="506721" fontAlgn="base">
              <a:spcBef>
                <a:spcPct val="0"/>
              </a:spcBef>
              <a:spcAft>
                <a:spcPct val="0"/>
              </a:spcAft>
              <a:defRPr/>
            </a:pPr>
            <a:r>
              <a:rPr kumimoji="1" lang="ja-JP" altLang="en-US" sz="1600" b="1" u="sng" dirty="0">
                <a:solidFill>
                  <a:prstClr val="black"/>
                </a:solidFill>
                <a:latin typeface="Meiryo UI"/>
                <a:ea typeface="Meiryo UI"/>
              </a:rPr>
              <a:t>商工会議所・中小企業</a:t>
            </a:r>
            <a:endParaRPr kumimoji="1" lang="en-US" altLang="ja-JP" sz="1600" b="1" u="sng" dirty="0">
              <a:solidFill>
                <a:prstClr val="black"/>
              </a:solidFill>
              <a:latin typeface="Meiryo UI"/>
              <a:ea typeface="Meiryo UI"/>
            </a:endParaRPr>
          </a:p>
          <a:p>
            <a:pPr algn="r" defTabSz="506721" fontAlgn="base">
              <a:spcBef>
                <a:spcPct val="0"/>
              </a:spcBef>
              <a:spcAft>
                <a:spcPct val="0"/>
              </a:spcAft>
              <a:defRPr/>
            </a:pPr>
            <a:r>
              <a:rPr kumimoji="1" lang="ja-JP" altLang="en-US" sz="1400" dirty="0">
                <a:solidFill>
                  <a:prstClr val="black"/>
                </a:solidFill>
                <a:latin typeface="Meiryo UI"/>
                <a:ea typeface="Meiryo UI"/>
              </a:rPr>
              <a:t>　　　　</a:t>
            </a:r>
            <a:r>
              <a:rPr kumimoji="1" lang="ja-JP" altLang="en-US" sz="1200" dirty="0" smtClean="0">
                <a:solidFill>
                  <a:prstClr val="black"/>
                </a:solidFill>
                <a:latin typeface="Meiryo UI"/>
                <a:ea typeface="Meiryo UI"/>
              </a:rPr>
              <a:t>・省エネ再エネ投資　　　　</a:t>
            </a:r>
            <a:endParaRPr kumimoji="1" lang="en-US" altLang="ja-JP" sz="1200" dirty="0">
              <a:solidFill>
                <a:prstClr val="black"/>
              </a:solidFill>
              <a:latin typeface="Meiryo UI"/>
              <a:ea typeface="Meiryo UI"/>
            </a:endParaRPr>
          </a:p>
          <a:p>
            <a:pPr algn="r" defTabSz="506721" fontAlgn="base">
              <a:spcBef>
                <a:spcPct val="0"/>
              </a:spcBef>
              <a:spcAft>
                <a:spcPct val="0"/>
              </a:spcAft>
              <a:defRPr/>
            </a:pPr>
            <a:r>
              <a:rPr kumimoji="1" lang="ja-JP" altLang="en-US" sz="1200" dirty="0">
                <a:solidFill>
                  <a:prstClr val="black"/>
                </a:solidFill>
                <a:latin typeface="Meiryo UI"/>
                <a:ea typeface="Meiryo UI"/>
              </a:rPr>
              <a:t>　　　　</a:t>
            </a:r>
            <a:r>
              <a:rPr kumimoji="1" lang="ja-JP" altLang="en-US" sz="1200" dirty="0" smtClean="0">
                <a:solidFill>
                  <a:prstClr val="black"/>
                </a:solidFill>
                <a:latin typeface="Meiryo UI"/>
                <a:ea typeface="Meiryo UI"/>
              </a:rPr>
              <a:t>・サプライチェーン対応</a:t>
            </a:r>
            <a:endParaRPr kumimoji="1" lang="ja-JP" altLang="en-US" sz="1200" dirty="0">
              <a:solidFill>
                <a:prstClr val="black"/>
              </a:solidFill>
              <a:latin typeface="Meiryo UI"/>
              <a:ea typeface="Meiryo UI"/>
            </a:endParaRPr>
          </a:p>
        </p:txBody>
      </p:sp>
      <p:grpSp>
        <p:nvGrpSpPr>
          <p:cNvPr id="187" name="グループ化 186"/>
          <p:cNvGrpSpPr/>
          <p:nvPr/>
        </p:nvGrpSpPr>
        <p:grpSpPr>
          <a:xfrm>
            <a:off x="9925508" y="3646358"/>
            <a:ext cx="605461" cy="605461"/>
            <a:chOff x="823542" y="1946765"/>
            <a:chExt cx="816415" cy="816415"/>
          </a:xfrm>
        </p:grpSpPr>
        <p:sp>
          <p:nvSpPr>
            <p:cNvPr id="188" name="楕円 187">
              <a:extLst>
                <a:ext uri="{FF2B5EF4-FFF2-40B4-BE49-F238E27FC236}">
                  <a16:creationId xmlns:a16="http://schemas.microsoft.com/office/drawing/2014/main" id="{56933940-242B-4709-99D5-C78A258E951B}"/>
                </a:ext>
              </a:extLst>
            </p:cNvPr>
            <p:cNvSpPr/>
            <p:nvPr/>
          </p:nvSpPr>
          <p:spPr>
            <a:xfrm>
              <a:off x="823542" y="1946765"/>
              <a:ext cx="816415" cy="816415"/>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81995">
                <a:defRPr/>
              </a:pPr>
              <a:endParaRPr kumimoji="1" lang="ja-JP" altLang="en-US" sz="1200" dirty="0">
                <a:solidFill>
                  <a:prstClr val="black"/>
                </a:solidFill>
                <a:latin typeface="Meiryo UI"/>
                <a:ea typeface="Meiryo UI"/>
              </a:endParaRPr>
            </a:p>
          </p:txBody>
        </p:sp>
        <p:sp>
          <p:nvSpPr>
            <p:cNvPr id="189" name="Freeform 5">
              <a:extLst>
                <a:ext uri="{FF2B5EF4-FFF2-40B4-BE49-F238E27FC236}">
                  <a16:creationId xmlns:a16="http://schemas.microsoft.com/office/drawing/2014/main" id="{08862DBB-3AA6-45A4-8F03-2500B9AABC26}"/>
                </a:ext>
              </a:extLst>
            </p:cNvPr>
            <p:cNvSpPr>
              <a:spLocks/>
            </p:cNvSpPr>
            <p:nvPr/>
          </p:nvSpPr>
          <p:spPr bwMode="auto">
            <a:xfrm>
              <a:off x="1027734" y="2109637"/>
              <a:ext cx="408031" cy="490670"/>
            </a:xfrm>
            <a:custGeom>
              <a:avLst/>
              <a:gdLst>
                <a:gd name="T0" fmla="*/ 89 w 134"/>
                <a:gd name="T1" fmla="*/ 85 h 161"/>
                <a:gd name="T2" fmla="*/ 112 w 134"/>
                <a:gd name="T3" fmla="*/ 46 h 161"/>
                <a:gd name="T4" fmla="*/ 67 w 134"/>
                <a:gd name="T5" fmla="*/ 0 h 161"/>
                <a:gd name="T6" fmla="*/ 21 w 134"/>
                <a:gd name="T7" fmla="*/ 46 h 161"/>
                <a:gd name="T8" fmla="*/ 44 w 134"/>
                <a:gd name="T9" fmla="*/ 85 h 161"/>
                <a:gd name="T10" fmla="*/ 0 w 134"/>
                <a:gd name="T11" fmla="*/ 148 h 161"/>
                <a:gd name="T12" fmla="*/ 0 w 134"/>
                <a:gd name="T13" fmla="*/ 150 h 161"/>
                <a:gd name="T14" fmla="*/ 11 w 134"/>
                <a:gd name="T15" fmla="*/ 161 h 161"/>
                <a:gd name="T16" fmla="*/ 122 w 134"/>
                <a:gd name="T17" fmla="*/ 161 h 161"/>
                <a:gd name="T18" fmla="*/ 134 w 134"/>
                <a:gd name="T19" fmla="*/ 150 h 161"/>
                <a:gd name="T20" fmla="*/ 134 w 134"/>
                <a:gd name="T21" fmla="*/ 148 h 161"/>
                <a:gd name="T22" fmla="*/ 89 w 134"/>
                <a:gd name="T23" fmla="*/ 8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61">
                  <a:moveTo>
                    <a:pt x="89" y="85"/>
                  </a:moveTo>
                  <a:cubicBezTo>
                    <a:pt x="103" y="78"/>
                    <a:pt x="112" y="63"/>
                    <a:pt x="112" y="46"/>
                  </a:cubicBezTo>
                  <a:cubicBezTo>
                    <a:pt x="112" y="21"/>
                    <a:pt x="92" y="0"/>
                    <a:pt x="67" y="0"/>
                  </a:cubicBezTo>
                  <a:cubicBezTo>
                    <a:pt x="41" y="0"/>
                    <a:pt x="21" y="21"/>
                    <a:pt x="21" y="46"/>
                  </a:cubicBezTo>
                  <a:cubicBezTo>
                    <a:pt x="21" y="63"/>
                    <a:pt x="30" y="78"/>
                    <a:pt x="44" y="85"/>
                  </a:cubicBezTo>
                  <a:cubicBezTo>
                    <a:pt x="18" y="95"/>
                    <a:pt x="0" y="119"/>
                    <a:pt x="0" y="148"/>
                  </a:cubicBezTo>
                  <a:cubicBezTo>
                    <a:pt x="0" y="150"/>
                    <a:pt x="0" y="150"/>
                    <a:pt x="0" y="150"/>
                  </a:cubicBezTo>
                  <a:cubicBezTo>
                    <a:pt x="0" y="156"/>
                    <a:pt x="5" y="161"/>
                    <a:pt x="11" y="161"/>
                  </a:cubicBezTo>
                  <a:cubicBezTo>
                    <a:pt x="122" y="161"/>
                    <a:pt x="122" y="161"/>
                    <a:pt x="122" y="161"/>
                  </a:cubicBezTo>
                  <a:cubicBezTo>
                    <a:pt x="128" y="161"/>
                    <a:pt x="134" y="156"/>
                    <a:pt x="134" y="150"/>
                  </a:cubicBezTo>
                  <a:cubicBezTo>
                    <a:pt x="134" y="148"/>
                    <a:pt x="134" y="148"/>
                    <a:pt x="134" y="148"/>
                  </a:cubicBezTo>
                  <a:cubicBezTo>
                    <a:pt x="134" y="119"/>
                    <a:pt x="115" y="95"/>
                    <a:pt x="89" y="85"/>
                  </a:cubicBezTo>
                  <a:close/>
                </a:path>
              </a:pathLst>
            </a:custGeom>
            <a:solidFill>
              <a:schemeClr val="bg1"/>
            </a:solidFill>
            <a:ln>
              <a:solidFill>
                <a:schemeClr val="bg1"/>
              </a:solidFill>
            </a:ln>
          </p:spPr>
          <p:txBody>
            <a:bodyPr vert="horz" wrap="square" lIns="78203" tIns="39101" rIns="78203" bIns="39101" numCol="1" anchor="t" anchorCtr="0" compatLnSpc="1">
              <a:prstTxWarp prst="textNoShape">
                <a:avLst/>
              </a:prstTxWarp>
            </a:bodyPr>
            <a:lstStyle/>
            <a:p>
              <a:pPr defTabSz="781995">
                <a:defRPr/>
              </a:pPr>
              <a:endParaRPr kumimoji="1" lang="ja-JP" altLang="en-US" sz="1200">
                <a:solidFill>
                  <a:prstClr val="black"/>
                </a:solidFill>
                <a:latin typeface="Meiryo UI"/>
                <a:ea typeface="Meiryo UI"/>
              </a:endParaRPr>
            </a:p>
          </p:txBody>
        </p:sp>
      </p:grpSp>
      <p:sp>
        <p:nvSpPr>
          <p:cNvPr id="190" name="テキスト ボックス 189">
            <a:extLst>
              <a:ext uri="{FF2B5EF4-FFF2-40B4-BE49-F238E27FC236}">
                <a16:creationId xmlns:a16="http://schemas.microsoft.com/office/drawing/2014/main" id="{5D1E860F-AB0F-47A6-B512-EEB0E46364BA}"/>
              </a:ext>
            </a:extLst>
          </p:cNvPr>
          <p:cNvSpPr txBox="1"/>
          <p:nvPr/>
        </p:nvSpPr>
        <p:spPr>
          <a:xfrm>
            <a:off x="6813084" y="3637329"/>
            <a:ext cx="3054744" cy="615553"/>
          </a:xfrm>
          <a:prstGeom prst="rect">
            <a:avLst/>
          </a:prstGeom>
          <a:noFill/>
        </p:spPr>
        <p:txBody>
          <a:bodyPr vert="horz" wrap="square" lIns="0" tIns="0" rIns="0" bIns="0" rtlCol="0" anchor="t" anchorCtr="0">
            <a:spAutoFit/>
          </a:bodyPr>
          <a:lstStyle/>
          <a:p>
            <a:pPr algn="r" defTabSz="506721" fontAlgn="base">
              <a:spcBef>
                <a:spcPct val="0"/>
              </a:spcBef>
              <a:spcAft>
                <a:spcPct val="0"/>
              </a:spcAft>
              <a:defRPr/>
            </a:pPr>
            <a:r>
              <a:rPr kumimoji="1" lang="ja-JP" altLang="en-US" sz="1600" b="1" u="sng" dirty="0" smtClean="0">
                <a:solidFill>
                  <a:prstClr val="black"/>
                </a:solidFill>
                <a:latin typeface="Meiryo UI"/>
                <a:ea typeface="Meiryo UI"/>
              </a:rPr>
              <a:t>交通機関・運輸・観光事業者</a:t>
            </a:r>
            <a:endParaRPr kumimoji="1" lang="en-US" altLang="ja-JP" sz="1600" b="1" u="sng" dirty="0">
              <a:solidFill>
                <a:prstClr val="black"/>
              </a:solidFill>
              <a:latin typeface="Meiryo UI"/>
              <a:ea typeface="Meiryo UI"/>
            </a:endParaRPr>
          </a:p>
          <a:p>
            <a:pPr algn="r" defTabSz="506721" fontAlgn="base">
              <a:spcBef>
                <a:spcPct val="0"/>
              </a:spcBef>
              <a:spcAft>
                <a:spcPct val="0"/>
              </a:spcAft>
              <a:defRPr/>
            </a:pPr>
            <a:r>
              <a:rPr lang="ja-JP" altLang="en-US" sz="1200" dirty="0" smtClean="0">
                <a:solidFill>
                  <a:prstClr val="black"/>
                </a:solidFill>
                <a:latin typeface="Meiryo UI"/>
                <a:ea typeface="Meiryo UI"/>
              </a:rPr>
              <a:t>・電動車カーシェア、</a:t>
            </a:r>
            <a:r>
              <a:rPr kumimoji="1" lang="ja-JP" altLang="en-US" sz="1200" dirty="0" smtClean="0">
                <a:solidFill>
                  <a:prstClr val="black"/>
                </a:solidFill>
                <a:latin typeface="Meiryo UI"/>
                <a:ea typeface="Meiryo UI"/>
              </a:rPr>
              <a:t>充電インフラ</a:t>
            </a:r>
            <a:endParaRPr kumimoji="1" lang="en-US" altLang="ja-JP" sz="1200" dirty="0" smtClean="0">
              <a:solidFill>
                <a:prstClr val="black"/>
              </a:solidFill>
              <a:latin typeface="Meiryo UI"/>
              <a:ea typeface="Meiryo UI"/>
            </a:endParaRPr>
          </a:p>
          <a:p>
            <a:pPr algn="r" defTabSz="506721" fontAlgn="base">
              <a:spcBef>
                <a:spcPct val="0"/>
              </a:spcBef>
              <a:spcAft>
                <a:spcPct val="0"/>
              </a:spcAft>
              <a:defRPr/>
            </a:pPr>
            <a:r>
              <a:rPr lang="ja-JP" altLang="en-US" sz="1200" dirty="0" smtClean="0">
                <a:solidFill>
                  <a:prstClr val="black"/>
                </a:solidFill>
                <a:latin typeface="Meiryo UI"/>
                <a:ea typeface="Meiryo UI"/>
              </a:rPr>
              <a:t>・サステナブルツーリズム</a:t>
            </a:r>
            <a:endParaRPr kumimoji="1" lang="ja-JP" altLang="en-US" sz="1200" dirty="0">
              <a:solidFill>
                <a:prstClr val="black"/>
              </a:solidFill>
              <a:latin typeface="Meiryo UI"/>
              <a:ea typeface="Meiryo UI"/>
            </a:endParaRPr>
          </a:p>
        </p:txBody>
      </p:sp>
      <p:grpSp>
        <p:nvGrpSpPr>
          <p:cNvPr id="191" name="グループ化 190"/>
          <p:cNvGrpSpPr/>
          <p:nvPr/>
        </p:nvGrpSpPr>
        <p:grpSpPr>
          <a:xfrm>
            <a:off x="9924766" y="4495385"/>
            <a:ext cx="605461" cy="605461"/>
            <a:chOff x="823542" y="1946765"/>
            <a:chExt cx="816415" cy="816415"/>
          </a:xfrm>
        </p:grpSpPr>
        <p:sp>
          <p:nvSpPr>
            <p:cNvPr id="192" name="楕円 191">
              <a:extLst>
                <a:ext uri="{FF2B5EF4-FFF2-40B4-BE49-F238E27FC236}">
                  <a16:creationId xmlns:a16="http://schemas.microsoft.com/office/drawing/2014/main" id="{56933940-242B-4709-99D5-C78A258E951B}"/>
                </a:ext>
              </a:extLst>
            </p:cNvPr>
            <p:cNvSpPr/>
            <p:nvPr/>
          </p:nvSpPr>
          <p:spPr>
            <a:xfrm>
              <a:off x="823542" y="1946765"/>
              <a:ext cx="816415" cy="816415"/>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81995">
                <a:defRPr/>
              </a:pPr>
              <a:endParaRPr kumimoji="1" lang="ja-JP" altLang="en-US" sz="1200" dirty="0">
                <a:solidFill>
                  <a:prstClr val="black"/>
                </a:solidFill>
                <a:latin typeface="Meiryo UI"/>
                <a:ea typeface="Meiryo UI"/>
              </a:endParaRPr>
            </a:p>
          </p:txBody>
        </p:sp>
        <p:sp>
          <p:nvSpPr>
            <p:cNvPr id="193" name="Freeform 5">
              <a:extLst>
                <a:ext uri="{FF2B5EF4-FFF2-40B4-BE49-F238E27FC236}">
                  <a16:creationId xmlns:a16="http://schemas.microsoft.com/office/drawing/2014/main" id="{08862DBB-3AA6-45A4-8F03-2500B9AABC26}"/>
                </a:ext>
              </a:extLst>
            </p:cNvPr>
            <p:cNvSpPr>
              <a:spLocks/>
            </p:cNvSpPr>
            <p:nvPr/>
          </p:nvSpPr>
          <p:spPr bwMode="auto">
            <a:xfrm>
              <a:off x="1027734" y="2109637"/>
              <a:ext cx="408031" cy="490670"/>
            </a:xfrm>
            <a:custGeom>
              <a:avLst/>
              <a:gdLst>
                <a:gd name="T0" fmla="*/ 89 w 134"/>
                <a:gd name="T1" fmla="*/ 85 h 161"/>
                <a:gd name="T2" fmla="*/ 112 w 134"/>
                <a:gd name="T3" fmla="*/ 46 h 161"/>
                <a:gd name="T4" fmla="*/ 67 w 134"/>
                <a:gd name="T5" fmla="*/ 0 h 161"/>
                <a:gd name="T6" fmla="*/ 21 w 134"/>
                <a:gd name="T7" fmla="*/ 46 h 161"/>
                <a:gd name="T8" fmla="*/ 44 w 134"/>
                <a:gd name="T9" fmla="*/ 85 h 161"/>
                <a:gd name="T10" fmla="*/ 0 w 134"/>
                <a:gd name="T11" fmla="*/ 148 h 161"/>
                <a:gd name="T12" fmla="*/ 0 w 134"/>
                <a:gd name="T13" fmla="*/ 150 h 161"/>
                <a:gd name="T14" fmla="*/ 11 w 134"/>
                <a:gd name="T15" fmla="*/ 161 h 161"/>
                <a:gd name="T16" fmla="*/ 122 w 134"/>
                <a:gd name="T17" fmla="*/ 161 h 161"/>
                <a:gd name="T18" fmla="*/ 134 w 134"/>
                <a:gd name="T19" fmla="*/ 150 h 161"/>
                <a:gd name="T20" fmla="*/ 134 w 134"/>
                <a:gd name="T21" fmla="*/ 148 h 161"/>
                <a:gd name="T22" fmla="*/ 89 w 134"/>
                <a:gd name="T23" fmla="*/ 8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61">
                  <a:moveTo>
                    <a:pt x="89" y="85"/>
                  </a:moveTo>
                  <a:cubicBezTo>
                    <a:pt x="103" y="78"/>
                    <a:pt x="112" y="63"/>
                    <a:pt x="112" y="46"/>
                  </a:cubicBezTo>
                  <a:cubicBezTo>
                    <a:pt x="112" y="21"/>
                    <a:pt x="92" y="0"/>
                    <a:pt x="67" y="0"/>
                  </a:cubicBezTo>
                  <a:cubicBezTo>
                    <a:pt x="41" y="0"/>
                    <a:pt x="21" y="21"/>
                    <a:pt x="21" y="46"/>
                  </a:cubicBezTo>
                  <a:cubicBezTo>
                    <a:pt x="21" y="63"/>
                    <a:pt x="30" y="78"/>
                    <a:pt x="44" y="85"/>
                  </a:cubicBezTo>
                  <a:cubicBezTo>
                    <a:pt x="18" y="95"/>
                    <a:pt x="0" y="119"/>
                    <a:pt x="0" y="148"/>
                  </a:cubicBezTo>
                  <a:cubicBezTo>
                    <a:pt x="0" y="150"/>
                    <a:pt x="0" y="150"/>
                    <a:pt x="0" y="150"/>
                  </a:cubicBezTo>
                  <a:cubicBezTo>
                    <a:pt x="0" y="156"/>
                    <a:pt x="5" y="161"/>
                    <a:pt x="11" y="161"/>
                  </a:cubicBezTo>
                  <a:cubicBezTo>
                    <a:pt x="122" y="161"/>
                    <a:pt x="122" y="161"/>
                    <a:pt x="122" y="161"/>
                  </a:cubicBezTo>
                  <a:cubicBezTo>
                    <a:pt x="128" y="161"/>
                    <a:pt x="134" y="156"/>
                    <a:pt x="134" y="150"/>
                  </a:cubicBezTo>
                  <a:cubicBezTo>
                    <a:pt x="134" y="148"/>
                    <a:pt x="134" y="148"/>
                    <a:pt x="134" y="148"/>
                  </a:cubicBezTo>
                  <a:cubicBezTo>
                    <a:pt x="134" y="119"/>
                    <a:pt x="115" y="95"/>
                    <a:pt x="89" y="85"/>
                  </a:cubicBezTo>
                  <a:close/>
                </a:path>
              </a:pathLst>
            </a:custGeom>
            <a:solidFill>
              <a:schemeClr val="bg1"/>
            </a:solidFill>
            <a:ln>
              <a:solidFill>
                <a:schemeClr val="bg1"/>
              </a:solidFill>
            </a:ln>
          </p:spPr>
          <p:txBody>
            <a:bodyPr vert="horz" wrap="square" lIns="78203" tIns="39101" rIns="78203" bIns="39101" numCol="1" anchor="t" anchorCtr="0" compatLnSpc="1">
              <a:prstTxWarp prst="textNoShape">
                <a:avLst/>
              </a:prstTxWarp>
            </a:bodyPr>
            <a:lstStyle/>
            <a:p>
              <a:pPr defTabSz="781995">
                <a:defRPr/>
              </a:pPr>
              <a:endParaRPr kumimoji="1" lang="ja-JP" altLang="en-US" sz="1200">
                <a:solidFill>
                  <a:prstClr val="black"/>
                </a:solidFill>
                <a:latin typeface="Meiryo UI"/>
                <a:ea typeface="Meiryo UI"/>
              </a:endParaRPr>
            </a:p>
          </p:txBody>
        </p:sp>
      </p:grpSp>
      <p:sp>
        <p:nvSpPr>
          <p:cNvPr id="197" name="テキスト ボックス 196">
            <a:extLst>
              <a:ext uri="{FF2B5EF4-FFF2-40B4-BE49-F238E27FC236}">
                <a16:creationId xmlns:a16="http://schemas.microsoft.com/office/drawing/2014/main" id="{5D1E860F-AB0F-47A6-B512-EEB0E46364BA}"/>
              </a:ext>
            </a:extLst>
          </p:cNvPr>
          <p:cNvSpPr txBox="1"/>
          <p:nvPr/>
        </p:nvSpPr>
        <p:spPr>
          <a:xfrm>
            <a:off x="904374" y="2717250"/>
            <a:ext cx="2695640" cy="677108"/>
          </a:xfrm>
          <a:prstGeom prst="rect">
            <a:avLst/>
          </a:prstGeom>
          <a:noFill/>
        </p:spPr>
        <p:txBody>
          <a:bodyPr vert="horz" wrap="square" lIns="0" tIns="0" rIns="0" bIns="0" rtlCol="0" anchor="t" anchorCtr="0">
            <a:spAutoFit/>
          </a:bodyPr>
          <a:lstStyle/>
          <a:p>
            <a:pPr defTabSz="506721" fontAlgn="base">
              <a:spcBef>
                <a:spcPct val="0"/>
              </a:spcBef>
              <a:spcAft>
                <a:spcPct val="0"/>
              </a:spcAft>
              <a:defRPr/>
            </a:pPr>
            <a:r>
              <a:rPr kumimoji="1" lang="ja-JP" altLang="en-US" sz="1600" b="1" u="sng" dirty="0" smtClean="0">
                <a:solidFill>
                  <a:prstClr val="black"/>
                </a:solidFill>
                <a:latin typeface="Meiryo UI"/>
                <a:ea typeface="Meiryo UI"/>
              </a:rPr>
              <a:t>電気・ガス・石油事</a:t>
            </a:r>
            <a:r>
              <a:rPr kumimoji="1" lang="ja-JP" altLang="en-US" sz="1600" b="1" u="sng" dirty="0">
                <a:solidFill>
                  <a:prstClr val="black"/>
                </a:solidFill>
                <a:latin typeface="Meiryo UI"/>
                <a:ea typeface="Meiryo UI"/>
              </a:rPr>
              <a:t>業者</a:t>
            </a:r>
            <a:endParaRPr kumimoji="1" lang="en-US" altLang="ja-JP" sz="1600" b="1" u="sng" dirty="0">
              <a:solidFill>
                <a:prstClr val="black"/>
              </a:solidFill>
              <a:latin typeface="Meiryo UI"/>
              <a:ea typeface="Meiryo UI"/>
            </a:endParaRPr>
          </a:p>
          <a:p>
            <a:pPr defTabSz="506721" fontAlgn="base">
              <a:spcBef>
                <a:spcPct val="0"/>
              </a:spcBef>
              <a:spcAft>
                <a:spcPct val="0"/>
              </a:spcAft>
              <a:defRPr/>
            </a:pPr>
            <a:r>
              <a:rPr kumimoji="1" lang="ja-JP" altLang="en-US" sz="1600" dirty="0">
                <a:solidFill>
                  <a:prstClr val="black"/>
                </a:solidFill>
                <a:latin typeface="Meiryo UI"/>
                <a:ea typeface="Meiryo UI"/>
              </a:rPr>
              <a:t> </a:t>
            </a:r>
            <a:r>
              <a:rPr kumimoji="1" lang="ja-JP" altLang="en-US" sz="1200" dirty="0" smtClean="0">
                <a:solidFill>
                  <a:prstClr val="black"/>
                </a:solidFill>
                <a:latin typeface="Meiryo UI"/>
                <a:ea typeface="Meiryo UI"/>
              </a:rPr>
              <a:t>・エネルギーインフラの確保</a:t>
            </a:r>
            <a:endParaRPr kumimoji="1" lang="en-US" altLang="ja-JP" sz="1200" dirty="0" smtClean="0">
              <a:solidFill>
                <a:prstClr val="black"/>
              </a:solidFill>
              <a:latin typeface="Meiryo UI"/>
              <a:ea typeface="Meiryo UI"/>
            </a:endParaRPr>
          </a:p>
          <a:p>
            <a:pPr defTabSz="506721" fontAlgn="base">
              <a:spcBef>
                <a:spcPct val="0"/>
              </a:spcBef>
              <a:spcAft>
                <a:spcPct val="0"/>
              </a:spcAft>
              <a:defRPr/>
            </a:pPr>
            <a:r>
              <a:rPr kumimoji="1" lang="ja-JP" altLang="en-US" sz="1200" dirty="0" smtClean="0">
                <a:solidFill>
                  <a:prstClr val="black"/>
                </a:solidFill>
                <a:latin typeface="Meiryo UI"/>
                <a:ea typeface="Meiryo UI"/>
              </a:rPr>
              <a:t>　・営業網・ノウハウ</a:t>
            </a:r>
            <a:r>
              <a:rPr kumimoji="1" lang="ja-JP" altLang="en-US" sz="1200" dirty="0">
                <a:solidFill>
                  <a:prstClr val="black"/>
                </a:solidFill>
                <a:latin typeface="Meiryo UI"/>
                <a:ea typeface="Meiryo UI"/>
              </a:rPr>
              <a:t>の</a:t>
            </a:r>
            <a:r>
              <a:rPr kumimoji="1" lang="ja-JP" altLang="en-US" sz="1200" dirty="0" smtClean="0">
                <a:solidFill>
                  <a:prstClr val="black"/>
                </a:solidFill>
                <a:latin typeface="Meiryo UI"/>
                <a:ea typeface="Meiryo UI"/>
              </a:rPr>
              <a:t>活用</a:t>
            </a:r>
            <a:endParaRPr kumimoji="1" lang="en-US" altLang="ja-JP" sz="1200" dirty="0" smtClean="0">
              <a:solidFill>
                <a:prstClr val="black"/>
              </a:solidFill>
              <a:latin typeface="Meiryo UI"/>
              <a:ea typeface="Meiryo UI"/>
            </a:endParaRPr>
          </a:p>
        </p:txBody>
      </p:sp>
      <p:sp>
        <p:nvSpPr>
          <p:cNvPr id="220" name="正方形/長方形 219"/>
          <p:cNvSpPr/>
          <p:nvPr/>
        </p:nvSpPr>
        <p:spPr>
          <a:xfrm>
            <a:off x="0" y="830603"/>
            <a:ext cx="10691813" cy="1569660"/>
          </a:xfrm>
          <a:prstGeom prst="rect">
            <a:avLst/>
          </a:prstGeom>
          <a:solidFill>
            <a:srgbClr val="CCFF99"/>
          </a:solidFill>
        </p:spPr>
        <p:txBody>
          <a:bodyPr wrap="square">
            <a:spAutoFit/>
          </a:bodyPr>
          <a:lstStyle/>
          <a:p>
            <a:pPr marL="342900" indent="-342900" defTabSz="532191">
              <a:spcBef>
                <a:spcPct val="0"/>
              </a:spcBef>
              <a:buFont typeface="Wingdings" panose="05000000000000000000" pitchFamily="2" charset="2"/>
              <a:buChar char="l"/>
            </a:pPr>
            <a:r>
              <a:rPr kumimoji="1" lang="ja-JP" altLang="en-US" sz="2400" b="1" u="sng" dirty="0" smtClean="0">
                <a:latin typeface="+mn-ea"/>
              </a:rPr>
              <a:t>地域において、地方自治体・金融機関・中核企業等が主体的に参画</a:t>
            </a:r>
            <a:r>
              <a:rPr kumimoji="1" lang="ja-JP" altLang="en-US" sz="2400" dirty="0" smtClean="0">
                <a:latin typeface="+mn-ea"/>
              </a:rPr>
              <a:t>した</a:t>
            </a:r>
            <a:r>
              <a:rPr kumimoji="1" lang="ja-JP" altLang="en-US" sz="2400" b="1" u="sng" dirty="0" smtClean="0">
                <a:latin typeface="+mn-ea"/>
              </a:rPr>
              <a:t>体制を構築</a:t>
            </a:r>
            <a:r>
              <a:rPr kumimoji="1" lang="ja-JP" altLang="en-US" sz="2400" dirty="0" smtClean="0">
                <a:latin typeface="+mn-ea"/>
              </a:rPr>
              <a:t>し、地域課題の解決に資する脱炭素化の事業や政策を企画・実行</a:t>
            </a:r>
            <a:endParaRPr kumimoji="1" lang="en-US" altLang="ja-JP" sz="2400" dirty="0" smtClean="0">
              <a:latin typeface="+mn-ea"/>
            </a:endParaRPr>
          </a:p>
          <a:p>
            <a:pPr marL="342900" indent="-342900" defTabSz="532191">
              <a:spcBef>
                <a:spcPct val="0"/>
              </a:spcBef>
              <a:buFont typeface="Wingdings" panose="05000000000000000000" pitchFamily="2" charset="2"/>
              <a:buChar char="l"/>
            </a:pPr>
            <a:r>
              <a:rPr kumimoji="1" lang="ja-JP" altLang="en-US" sz="2400" b="1" u="sng" dirty="0" smtClean="0">
                <a:latin typeface="+mn-ea"/>
              </a:rPr>
              <a:t>地方支分部局</a:t>
            </a:r>
            <a:r>
              <a:rPr kumimoji="1" lang="ja-JP" altLang="en-US" sz="2400" dirty="0" smtClean="0">
                <a:latin typeface="+mn-ea"/>
              </a:rPr>
              <a:t>が、地方環境事務所を中心に、各ブロックにて創意工夫しつつ</a:t>
            </a:r>
            <a:r>
              <a:rPr kumimoji="1" lang="ja-JP" altLang="en-US" sz="2400" b="1" u="sng" dirty="0" smtClean="0">
                <a:latin typeface="+mn-ea"/>
              </a:rPr>
              <a:t>水平連携</a:t>
            </a:r>
            <a:r>
              <a:rPr kumimoji="1" lang="ja-JP" altLang="en-US" sz="2400" dirty="0" smtClean="0">
                <a:latin typeface="+mn-ea"/>
              </a:rPr>
              <a:t>し、各地域の強み・課題・ニーズを丁寧に吸い上げ、</a:t>
            </a:r>
            <a:r>
              <a:rPr kumimoji="1" lang="ja-JP" altLang="en-US" sz="2400" b="1" u="sng" dirty="0" smtClean="0">
                <a:latin typeface="+mn-ea"/>
              </a:rPr>
              <a:t>機動的に支援を実施</a:t>
            </a:r>
            <a:endParaRPr kumimoji="1" lang="en-US" altLang="ja-JP" sz="2400" b="1" u="sng" dirty="0">
              <a:latin typeface="+mn-ea"/>
            </a:endParaRPr>
          </a:p>
        </p:txBody>
      </p:sp>
      <p:grpSp>
        <p:nvGrpSpPr>
          <p:cNvPr id="200" name="グループ化 199"/>
          <p:cNvGrpSpPr/>
          <p:nvPr/>
        </p:nvGrpSpPr>
        <p:grpSpPr>
          <a:xfrm>
            <a:off x="4486969" y="4466660"/>
            <a:ext cx="891979" cy="880019"/>
            <a:chOff x="1226475" y="1926792"/>
            <a:chExt cx="816415" cy="816415"/>
          </a:xfrm>
          <a:solidFill>
            <a:srgbClr val="FF0000"/>
          </a:solidFill>
        </p:grpSpPr>
        <p:sp>
          <p:nvSpPr>
            <p:cNvPr id="204" name="楕円 203">
              <a:extLst>
                <a:ext uri="{FF2B5EF4-FFF2-40B4-BE49-F238E27FC236}">
                  <a16:creationId xmlns:a16="http://schemas.microsoft.com/office/drawing/2014/main" id="{56933940-242B-4709-99D5-C78A258E951B}"/>
                </a:ext>
              </a:extLst>
            </p:cNvPr>
            <p:cNvSpPr/>
            <p:nvPr/>
          </p:nvSpPr>
          <p:spPr>
            <a:xfrm>
              <a:off x="1226475" y="1926792"/>
              <a:ext cx="816415" cy="816415"/>
            </a:xfrm>
            <a:prstGeom prst="ellipse">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81995">
                <a:defRPr/>
              </a:pPr>
              <a:endParaRPr kumimoji="1" lang="ja-JP" altLang="en-US" sz="941" dirty="0">
                <a:solidFill>
                  <a:prstClr val="black"/>
                </a:solidFill>
                <a:latin typeface="Meiryo UI"/>
                <a:ea typeface="Meiryo UI"/>
              </a:endParaRPr>
            </a:p>
          </p:txBody>
        </p:sp>
        <p:sp>
          <p:nvSpPr>
            <p:cNvPr id="205" name="Freeform 5">
              <a:extLst>
                <a:ext uri="{FF2B5EF4-FFF2-40B4-BE49-F238E27FC236}">
                  <a16:creationId xmlns:a16="http://schemas.microsoft.com/office/drawing/2014/main" id="{08862DBB-3AA6-45A4-8F03-2500B9AABC26}"/>
                </a:ext>
              </a:extLst>
            </p:cNvPr>
            <p:cNvSpPr>
              <a:spLocks/>
            </p:cNvSpPr>
            <p:nvPr/>
          </p:nvSpPr>
          <p:spPr bwMode="auto">
            <a:xfrm>
              <a:off x="1433678" y="2071438"/>
              <a:ext cx="408032" cy="490669"/>
            </a:xfrm>
            <a:custGeom>
              <a:avLst/>
              <a:gdLst>
                <a:gd name="T0" fmla="*/ 89 w 134"/>
                <a:gd name="T1" fmla="*/ 85 h 161"/>
                <a:gd name="T2" fmla="*/ 112 w 134"/>
                <a:gd name="T3" fmla="*/ 46 h 161"/>
                <a:gd name="T4" fmla="*/ 67 w 134"/>
                <a:gd name="T5" fmla="*/ 0 h 161"/>
                <a:gd name="T6" fmla="*/ 21 w 134"/>
                <a:gd name="T7" fmla="*/ 46 h 161"/>
                <a:gd name="T8" fmla="*/ 44 w 134"/>
                <a:gd name="T9" fmla="*/ 85 h 161"/>
                <a:gd name="T10" fmla="*/ 0 w 134"/>
                <a:gd name="T11" fmla="*/ 148 h 161"/>
                <a:gd name="T12" fmla="*/ 0 w 134"/>
                <a:gd name="T13" fmla="*/ 150 h 161"/>
                <a:gd name="T14" fmla="*/ 11 w 134"/>
                <a:gd name="T15" fmla="*/ 161 h 161"/>
                <a:gd name="T16" fmla="*/ 122 w 134"/>
                <a:gd name="T17" fmla="*/ 161 h 161"/>
                <a:gd name="T18" fmla="*/ 134 w 134"/>
                <a:gd name="T19" fmla="*/ 150 h 161"/>
                <a:gd name="T20" fmla="*/ 134 w 134"/>
                <a:gd name="T21" fmla="*/ 148 h 161"/>
                <a:gd name="T22" fmla="*/ 89 w 134"/>
                <a:gd name="T23" fmla="*/ 8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61">
                  <a:moveTo>
                    <a:pt x="89" y="85"/>
                  </a:moveTo>
                  <a:cubicBezTo>
                    <a:pt x="103" y="78"/>
                    <a:pt x="112" y="63"/>
                    <a:pt x="112" y="46"/>
                  </a:cubicBezTo>
                  <a:cubicBezTo>
                    <a:pt x="112" y="21"/>
                    <a:pt x="92" y="0"/>
                    <a:pt x="67" y="0"/>
                  </a:cubicBezTo>
                  <a:cubicBezTo>
                    <a:pt x="41" y="0"/>
                    <a:pt x="21" y="21"/>
                    <a:pt x="21" y="46"/>
                  </a:cubicBezTo>
                  <a:cubicBezTo>
                    <a:pt x="21" y="63"/>
                    <a:pt x="30" y="78"/>
                    <a:pt x="44" y="85"/>
                  </a:cubicBezTo>
                  <a:cubicBezTo>
                    <a:pt x="18" y="95"/>
                    <a:pt x="0" y="119"/>
                    <a:pt x="0" y="148"/>
                  </a:cubicBezTo>
                  <a:cubicBezTo>
                    <a:pt x="0" y="150"/>
                    <a:pt x="0" y="150"/>
                    <a:pt x="0" y="150"/>
                  </a:cubicBezTo>
                  <a:cubicBezTo>
                    <a:pt x="0" y="156"/>
                    <a:pt x="5" y="161"/>
                    <a:pt x="11" y="161"/>
                  </a:cubicBezTo>
                  <a:cubicBezTo>
                    <a:pt x="122" y="161"/>
                    <a:pt x="122" y="161"/>
                    <a:pt x="122" y="161"/>
                  </a:cubicBezTo>
                  <a:cubicBezTo>
                    <a:pt x="128" y="161"/>
                    <a:pt x="134" y="156"/>
                    <a:pt x="134" y="150"/>
                  </a:cubicBezTo>
                  <a:cubicBezTo>
                    <a:pt x="134" y="148"/>
                    <a:pt x="134" y="148"/>
                    <a:pt x="134" y="148"/>
                  </a:cubicBezTo>
                  <a:cubicBezTo>
                    <a:pt x="134" y="119"/>
                    <a:pt x="115" y="95"/>
                    <a:pt x="89" y="85"/>
                  </a:cubicBezTo>
                  <a:close/>
                </a:path>
              </a:pathLst>
            </a:custGeom>
            <a:solidFill>
              <a:schemeClr val="bg1"/>
            </a:solidFill>
            <a:ln>
              <a:solidFill>
                <a:schemeClr val="bg1"/>
              </a:solidFill>
            </a:ln>
          </p:spPr>
          <p:txBody>
            <a:bodyPr vert="horz" wrap="square" lIns="78203" tIns="39101" rIns="78203" bIns="39101" numCol="1" anchor="t" anchorCtr="0" compatLnSpc="1">
              <a:prstTxWarp prst="textNoShape">
                <a:avLst/>
              </a:prstTxWarp>
            </a:bodyPr>
            <a:lstStyle/>
            <a:p>
              <a:pPr defTabSz="781995">
                <a:defRPr/>
              </a:pPr>
              <a:endParaRPr kumimoji="1" lang="ja-JP" altLang="en-US" sz="1026">
                <a:solidFill>
                  <a:prstClr val="black"/>
                </a:solidFill>
                <a:latin typeface="Meiryo UI"/>
                <a:ea typeface="Meiryo UI"/>
              </a:endParaRPr>
            </a:p>
          </p:txBody>
        </p:sp>
      </p:grpSp>
      <p:sp>
        <p:nvSpPr>
          <p:cNvPr id="2" name="下矢印 1"/>
          <p:cNvSpPr/>
          <p:nvPr/>
        </p:nvSpPr>
        <p:spPr>
          <a:xfrm rot="8230174">
            <a:off x="6852636" y="5016212"/>
            <a:ext cx="649440" cy="822036"/>
          </a:xfrm>
          <a:prstGeom prst="downArrow">
            <a:avLst>
              <a:gd name="adj1" fmla="val 41315"/>
              <a:gd name="adj2" fmla="val 50000"/>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smtClean="0">
              <a:solidFill>
                <a:schemeClr val="tx1"/>
              </a:solidFill>
              <a:latin typeface="Meiryo UI" panose="020B0604030504040204" pitchFamily="50" charset="-128"/>
              <a:ea typeface="Meiryo UI" panose="020B0604030504040204" pitchFamily="50" charset="-128"/>
            </a:endParaRPr>
          </a:p>
        </p:txBody>
      </p:sp>
      <p:sp>
        <p:nvSpPr>
          <p:cNvPr id="65" name="テキスト ボックス 64">
            <a:extLst>
              <a:ext uri="{FF2B5EF4-FFF2-40B4-BE49-F238E27FC236}">
                <a16:creationId xmlns:a16="http://schemas.microsoft.com/office/drawing/2014/main" id="{5D1E860F-AB0F-47A6-B512-EEB0E46364BA}"/>
              </a:ext>
            </a:extLst>
          </p:cNvPr>
          <p:cNvSpPr txBox="1"/>
          <p:nvPr/>
        </p:nvSpPr>
        <p:spPr>
          <a:xfrm>
            <a:off x="4368877" y="2967629"/>
            <a:ext cx="2159948" cy="1477328"/>
          </a:xfrm>
          <a:prstGeom prst="rect">
            <a:avLst/>
          </a:prstGeom>
          <a:noFill/>
        </p:spPr>
        <p:txBody>
          <a:bodyPr vert="horz" wrap="square" lIns="0" tIns="0" rIns="0" bIns="0" rtlCol="0" anchor="t" anchorCtr="0">
            <a:spAutoFit/>
          </a:bodyPr>
          <a:lstStyle/>
          <a:p>
            <a:pPr algn="ctr" defTabSz="506721" fontAlgn="base">
              <a:spcBef>
                <a:spcPct val="0"/>
              </a:spcBef>
              <a:spcAft>
                <a:spcPct val="0"/>
              </a:spcAft>
              <a:defRPr/>
            </a:pPr>
            <a:r>
              <a:rPr kumimoji="1" lang="ja-JP" altLang="en-US" sz="2400" b="1" dirty="0" smtClean="0">
                <a:latin typeface="Meiryo UI"/>
                <a:ea typeface="Meiryo UI"/>
              </a:rPr>
              <a:t>地方自治体・</a:t>
            </a:r>
            <a:endParaRPr kumimoji="1" lang="en-US" altLang="ja-JP" sz="2400" b="1" dirty="0" smtClean="0">
              <a:latin typeface="Meiryo UI"/>
              <a:ea typeface="Meiryo UI"/>
            </a:endParaRPr>
          </a:p>
          <a:p>
            <a:pPr algn="ctr" defTabSz="506721" fontAlgn="base">
              <a:spcBef>
                <a:spcPct val="0"/>
              </a:spcBef>
              <a:spcAft>
                <a:spcPct val="0"/>
              </a:spcAft>
              <a:defRPr/>
            </a:pPr>
            <a:r>
              <a:rPr kumimoji="1" lang="ja-JP" altLang="en-US" sz="2400" b="1" dirty="0" smtClean="0">
                <a:latin typeface="Meiryo UI"/>
                <a:ea typeface="Meiryo UI"/>
              </a:rPr>
              <a:t>金融機関</a:t>
            </a:r>
            <a:endParaRPr kumimoji="1" lang="en-US" altLang="ja-JP" sz="2400" b="1" dirty="0" smtClean="0">
              <a:latin typeface="Meiryo UI"/>
              <a:ea typeface="Meiryo UI"/>
            </a:endParaRPr>
          </a:p>
          <a:p>
            <a:pPr algn="ctr" defTabSz="506721" fontAlgn="base">
              <a:spcBef>
                <a:spcPct val="0"/>
              </a:spcBef>
              <a:spcAft>
                <a:spcPct val="0"/>
              </a:spcAft>
              <a:defRPr/>
            </a:pPr>
            <a:r>
              <a:rPr kumimoji="1" lang="ja-JP" altLang="en-US" sz="2400" b="1" dirty="0" smtClean="0">
                <a:latin typeface="Meiryo UI"/>
                <a:ea typeface="Meiryo UI"/>
              </a:rPr>
              <a:t>中核企業等が</a:t>
            </a:r>
            <a:endParaRPr kumimoji="1" lang="en-US" altLang="ja-JP" sz="2400" b="1" dirty="0" smtClean="0">
              <a:latin typeface="Meiryo UI"/>
              <a:ea typeface="Meiryo UI"/>
            </a:endParaRPr>
          </a:p>
          <a:p>
            <a:pPr algn="ctr" defTabSz="506721" fontAlgn="base">
              <a:spcBef>
                <a:spcPct val="0"/>
              </a:spcBef>
              <a:spcAft>
                <a:spcPct val="0"/>
              </a:spcAft>
              <a:defRPr/>
            </a:pPr>
            <a:r>
              <a:rPr lang="ja-JP" altLang="en-US" sz="2400" b="1" dirty="0">
                <a:latin typeface="Meiryo UI"/>
                <a:ea typeface="Meiryo UI"/>
              </a:rPr>
              <a:t>主体的</a:t>
            </a:r>
            <a:r>
              <a:rPr lang="ja-JP" altLang="en-US" sz="2400" b="1" dirty="0" smtClean="0">
                <a:latin typeface="Meiryo UI"/>
                <a:ea typeface="Meiryo UI"/>
              </a:rPr>
              <a:t>に参画</a:t>
            </a:r>
            <a:endParaRPr kumimoji="1" lang="ja-JP" altLang="en-US" sz="2400" dirty="0">
              <a:latin typeface="Meiryo UI"/>
              <a:ea typeface="Meiryo UI"/>
            </a:endParaRPr>
          </a:p>
        </p:txBody>
      </p:sp>
      <p:grpSp>
        <p:nvGrpSpPr>
          <p:cNvPr id="66" name="グループ化 65"/>
          <p:cNvGrpSpPr/>
          <p:nvPr/>
        </p:nvGrpSpPr>
        <p:grpSpPr>
          <a:xfrm>
            <a:off x="5506525" y="4454771"/>
            <a:ext cx="891979" cy="880019"/>
            <a:chOff x="1966885" y="1743970"/>
            <a:chExt cx="816415" cy="816415"/>
          </a:xfrm>
          <a:solidFill>
            <a:srgbClr val="FF0000"/>
          </a:solidFill>
        </p:grpSpPr>
        <p:sp>
          <p:nvSpPr>
            <p:cNvPr id="67" name="楕円 66">
              <a:extLst>
                <a:ext uri="{FF2B5EF4-FFF2-40B4-BE49-F238E27FC236}">
                  <a16:creationId xmlns:a16="http://schemas.microsoft.com/office/drawing/2014/main" id="{56933940-242B-4709-99D5-C78A258E951B}"/>
                </a:ext>
              </a:extLst>
            </p:cNvPr>
            <p:cNvSpPr/>
            <p:nvPr/>
          </p:nvSpPr>
          <p:spPr>
            <a:xfrm>
              <a:off x="1966885" y="1743970"/>
              <a:ext cx="816415" cy="816415"/>
            </a:xfrm>
            <a:prstGeom prst="ellipse">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81995">
                <a:defRPr/>
              </a:pPr>
              <a:endParaRPr kumimoji="1" lang="ja-JP" altLang="en-US" sz="941" dirty="0">
                <a:solidFill>
                  <a:prstClr val="black"/>
                </a:solidFill>
                <a:latin typeface="Meiryo UI"/>
                <a:ea typeface="Meiryo UI"/>
              </a:endParaRPr>
            </a:p>
          </p:txBody>
        </p:sp>
        <p:sp>
          <p:nvSpPr>
            <p:cNvPr id="68" name="Freeform 5">
              <a:extLst>
                <a:ext uri="{FF2B5EF4-FFF2-40B4-BE49-F238E27FC236}">
                  <a16:creationId xmlns:a16="http://schemas.microsoft.com/office/drawing/2014/main" id="{08862DBB-3AA6-45A4-8F03-2500B9AABC26}"/>
                </a:ext>
              </a:extLst>
            </p:cNvPr>
            <p:cNvSpPr>
              <a:spLocks/>
            </p:cNvSpPr>
            <p:nvPr/>
          </p:nvSpPr>
          <p:spPr bwMode="auto">
            <a:xfrm>
              <a:off x="2174028" y="1885430"/>
              <a:ext cx="408032" cy="490669"/>
            </a:xfrm>
            <a:custGeom>
              <a:avLst/>
              <a:gdLst>
                <a:gd name="T0" fmla="*/ 89 w 134"/>
                <a:gd name="T1" fmla="*/ 85 h 161"/>
                <a:gd name="T2" fmla="*/ 112 w 134"/>
                <a:gd name="T3" fmla="*/ 46 h 161"/>
                <a:gd name="T4" fmla="*/ 67 w 134"/>
                <a:gd name="T5" fmla="*/ 0 h 161"/>
                <a:gd name="T6" fmla="*/ 21 w 134"/>
                <a:gd name="T7" fmla="*/ 46 h 161"/>
                <a:gd name="T8" fmla="*/ 44 w 134"/>
                <a:gd name="T9" fmla="*/ 85 h 161"/>
                <a:gd name="T10" fmla="*/ 0 w 134"/>
                <a:gd name="T11" fmla="*/ 148 h 161"/>
                <a:gd name="T12" fmla="*/ 0 w 134"/>
                <a:gd name="T13" fmla="*/ 150 h 161"/>
                <a:gd name="T14" fmla="*/ 11 w 134"/>
                <a:gd name="T15" fmla="*/ 161 h 161"/>
                <a:gd name="T16" fmla="*/ 122 w 134"/>
                <a:gd name="T17" fmla="*/ 161 h 161"/>
                <a:gd name="T18" fmla="*/ 134 w 134"/>
                <a:gd name="T19" fmla="*/ 150 h 161"/>
                <a:gd name="T20" fmla="*/ 134 w 134"/>
                <a:gd name="T21" fmla="*/ 148 h 161"/>
                <a:gd name="T22" fmla="*/ 89 w 134"/>
                <a:gd name="T23" fmla="*/ 8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61">
                  <a:moveTo>
                    <a:pt x="89" y="85"/>
                  </a:moveTo>
                  <a:cubicBezTo>
                    <a:pt x="103" y="78"/>
                    <a:pt x="112" y="63"/>
                    <a:pt x="112" y="46"/>
                  </a:cubicBezTo>
                  <a:cubicBezTo>
                    <a:pt x="112" y="21"/>
                    <a:pt x="92" y="0"/>
                    <a:pt x="67" y="0"/>
                  </a:cubicBezTo>
                  <a:cubicBezTo>
                    <a:pt x="41" y="0"/>
                    <a:pt x="21" y="21"/>
                    <a:pt x="21" y="46"/>
                  </a:cubicBezTo>
                  <a:cubicBezTo>
                    <a:pt x="21" y="63"/>
                    <a:pt x="30" y="78"/>
                    <a:pt x="44" y="85"/>
                  </a:cubicBezTo>
                  <a:cubicBezTo>
                    <a:pt x="18" y="95"/>
                    <a:pt x="0" y="119"/>
                    <a:pt x="0" y="148"/>
                  </a:cubicBezTo>
                  <a:cubicBezTo>
                    <a:pt x="0" y="150"/>
                    <a:pt x="0" y="150"/>
                    <a:pt x="0" y="150"/>
                  </a:cubicBezTo>
                  <a:cubicBezTo>
                    <a:pt x="0" y="156"/>
                    <a:pt x="5" y="161"/>
                    <a:pt x="11" y="161"/>
                  </a:cubicBezTo>
                  <a:cubicBezTo>
                    <a:pt x="122" y="161"/>
                    <a:pt x="122" y="161"/>
                    <a:pt x="122" y="161"/>
                  </a:cubicBezTo>
                  <a:cubicBezTo>
                    <a:pt x="128" y="161"/>
                    <a:pt x="134" y="156"/>
                    <a:pt x="134" y="150"/>
                  </a:cubicBezTo>
                  <a:cubicBezTo>
                    <a:pt x="134" y="148"/>
                    <a:pt x="134" y="148"/>
                    <a:pt x="134" y="148"/>
                  </a:cubicBezTo>
                  <a:cubicBezTo>
                    <a:pt x="134" y="119"/>
                    <a:pt x="115" y="95"/>
                    <a:pt x="89" y="85"/>
                  </a:cubicBezTo>
                  <a:close/>
                </a:path>
              </a:pathLst>
            </a:custGeom>
            <a:solidFill>
              <a:schemeClr val="bg1"/>
            </a:solidFill>
            <a:ln>
              <a:solidFill>
                <a:schemeClr val="bg1"/>
              </a:solidFill>
            </a:ln>
          </p:spPr>
          <p:txBody>
            <a:bodyPr vert="horz" wrap="square" lIns="78203" tIns="39101" rIns="78203" bIns="39101" numCol="1" anchor="t" anchorCtr="0" compatLnSpc="1">
              <a:prstTxWarp prst="textNoShape">
                <a:avLst/>
              </a:prstTxWarp>
            </a:bodyPr>
            <a:lstStyle/>
            <a:p>
              <a:pPr defTabSz="781995">
                <a:defRPr/>
              </a:pPr>
              <a:endParaRPr kumimoji="1" lang="ja-JP" altLang="en-US" sz="1026">
                <a:solidFill>
                  <a:prstClr val="black"/>
                </a:solidFill>
                <a:latin typeface="Meiryo UI"/>
                <a:ea typeface="Meiryo UI"/>
              </a:endParaRPr>
            </a:p>
          </p:txBody>
        </p:sp>
      </p:grpSp>
      <p:sp>
        <p:nvSpPr>
          <p:cNvPr id="3" name="正方形/長方形 2"/>
          <p:cNvSpPr/>
          <p:nvPr/>
        </p:nvSpPr>
        <p:spPr>
          <a:xfrm>
            <a:off x="6941347" y="5398869"/>
            <a:ext cx="2518113" cy="523220"/>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温暖化センター、省エネセンター</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大学・研究機関　等</a:t>
            </a:r>
            <a:endParaRPr lang="ja-JP" altLang="en-US" sz="1400" dirty="0">
              <a:latin typeface="Meiryo UI" panose="020B0604030504040204" pitchFamily="50" charset="-128"/>
              <a:ea typeface="Meiryo UI" panose="020B0604030504040204" pitchFamily="50" charset="-128"/>
            </a:endParaRPr>
          </a:p>
        </p:txBody>
      </p:sp>
      <p:sp>
        <p:nvSpPr>
          <p:cNvPr id="4" name="正方形/長方形 3"/>
          <p:cNvSpPr/>
          <p:nvPr/>
        </p:nvSpPr>
        <p:spPr>
          <a:xfrm>
            <a:off x="6860852" y="5171672"/>
            <a:ext cx="774571" cy="307777"/>
          </a:xfrm>
          <a:prstGeom prst="rect">
            <a:avLst/>
          </a:prstGeom>
        </p:spPr>
        <p:txBody>
          <a:bodyPr wrap="none">
            <a:spAutoFit/>
          </a:bodyPr>
          <a:lstStyle/>
          <a:p>
            <a:r>
              <a:rPr lang="ja-JP" altLang="en-US" sz="1400" b="1" dirty="0" smtClean="0"/>
              <a:t>サポート</a:t>
            </a:r>
            <a:endParaRPr lang="ja-JP" altLang="en-US" sz="1400" b="1" dirty="0"/>
          </a:p>
        </p:txBody>
      </p:sp>
      <p:sp>
        <p:nvSpPr>
          <p:cNvPr id="10" name="楕円 9"/>
          <p:cNvSpPr/>
          <p:nvPr/>
        </p:nvSpPr>
        <p:spPr>
          <a:xfrm>
            <a:off x="2674579" y="5755811"/>
            <a:ext cx="1611661" cy="1611661"/>
          </a:xfrm>
          <a:prstGeom prst="ellipse">
            <a:avLst/>
          </a:prstGeom>
          <a:noFill/>
          <a:ln w="57150">
            <a:solidFill>
              <a:srgbClr val="FFC000">
                <a:alpha val="40000"/>
              </a:srgb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smtClean="0">
              <a:solidFill>
                <a:schemeClr val="tx1"/>
              </a:solidFill>
              <a:latin typeface="Meiryo UI" panose="020B0604030504040204" pitchFamily="50" charset="-128"/>
              <a:ea typeface="Meiryo UI" panose="020B0604030504040204" pitchFamily="50" charset="-128"/>
            </a:endParaRPr>
          </a:p>
        </p:txBody>
      </p:sp>
      <p:sp>
        <p:nvSpPr>
          <p:cNvPr id="5" name="正方形/長方形 4"/>
          <p:cNvSpPr/>
          <p:nvPr/>
        </p:nvSpPr>
        <p:spPr>
          <a:xfrm>
            <a:off x="2139579" y="5894374"/>
            <a:ext cx="1149877" cy="649334"/>
          </a:xfrm>
          <a:prstGeom prst="rect">
            <a:avLst/>
          </a:prstGeom>
          <a:noFill/>
          <a:ln w="762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0" lang="ja-JP" altLang="en-US" sz="2000" b="1" dirty="0" smtClean="0">
                <a:solidFill>
                  <a:schemeClr val="tx1"/>
                </a:solidFill>
                <a:latin typeface="+mn-ea"/>
              </a:rPr>
              <a:t>農政局</a:t>
            </a:r>
            <a:endParaRPr lang="ja-JP" altLang="en-US" sz="2000" dirty="0">
              <a:solidFill>
                <a:schemeClr val="tx1"/>
              </a:solidFill>
              <a:latin typeface="+mn-ea"/>
            </a:endParaRPr>
          </a:p>
        </p:txBody>
      </p:sp>
      <p:sp>
        <p:nvSpPr>
          <p:cNvPr id="83" name="正方形/長方形 82"/>
          <p:cNvSpPr/>
          <p:nvPr/>
        </p:nvSpPr>
        <p:spPr>
          <a:xfrm>
            <a:off x="2243021" y="6810143"/>
            <a:ext cx="1149877" cy="649334"/>
          </a:xfrm>
          <a:prstGeom prst="rect">
            <a:avLst/>
          </a:prstGeom>
          <a:noFill/>
          <a:ln w="762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0" lang="ja-JP" altLang="en-US" sz="2000" b="1" dirty="0" smtClean="0">
                <a:solidFill>
                  <a:schemeClr val="tx1"/>
                </a:solidFill>
                <a:latin typeface="+mn-ea"/>
              </a:rPr>
              <a:t>整備局</a:t>
            </a:r>
            <a:endParaRPr lang="ja-JP" altLang="en-US" sz="2000" dirty="0">
              <a:solidFill>
                <a:schemeClr val="tx1"/>
              </a:solidFill>
              <a:latin typeface="+mn-ea"/>
            </a:endParaRPr>
          </a:p>
        </p:txBody>
      </p:sp>
      <p:sp>
        <p:nvSpPr>
          <p:cNvPr id="84" name="正方形/長方形 83"/>
          <p:cNvSpPr/>
          <p:nvPr/>
        </p:nvSpPr>
        <p:spPr>
          <a:xfrm>
            <a:off x="3507716" y="6816005"/>
            <a:ext cx="1149877" cy="649334"/>
          </a:xfrm>
          <a:prstGeom prst="rect">
            <a:avLst/>
          </a:prstGeom>
          <a:noFill/>
          <a:ln w="762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0" lang="ja-JP" altLang="en-US" sz="2000" b="1" dirty="0" smtClean="0">
                <a:solidFill>
                  <a:schemeClr val="tx1"/>
                </a:solidFill>
                <a:latin typeface="+mn-ea"/>
              </a:rPr>
              <a:t>運輸局</a:t>
            </a:r>
            <a:endParaRPr lang="ja-JP" altLang="en-US" sz="2000" dirty="0">
              <a:solidFill>
                <a:schemeClr val="tx1"/>
              </a:solidFill>
              <a:latin typeface="+mn-ea"/>
            </a:endParaRPr>
          </a:p>
        </p:txBody>
      </p:sp>
      <p:sp>
        <p:nvSpPr>
          <p:cNvPr id="85" name="正方形/長方形 84"/>
          <p:cNvSpPr/>
          <p:nvPr/>
        </p:nvSpPr>
        <p:spPr>
          <a:xfrm>
            <a:off x="2905471" y="5518120"/>
            <a:ext cx="1149877" cy="649334"/>
          </a:xfrm>
          <a:prstGeom prst="rect">
            <a:avLst/>
          </a:prstGeom>
          <a:noFill/>
          <a:ln w="762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defTabSz="844550">
              <a:lnSpc>
                <a:spcPts val="1500"/>
              </a:lnSpc>
              <a:spcBef>
                <a:spcPct val="0"/>
              </a:spcBef>
              <a:spcAft>
                <a:spcPct val="35000"/>
              </a:spcAft>
            </a:pPr>
            <a:r>
              <a:rPr lang="ja-JP" altLang="en-US" sz="2000" b="1" dirty="0">
                <a:solidFill>
                  <a:schemeClr val="tx1"/>
                </a:solidFill>
                <a:latin typeface="+mn-ea"/>
              </a:rPr>
              <a:t>経済</a:t>
            </a:r>
            <a:endParaRPr lang="en-US" altLang="ja-JP" sz="2000" b="1" dirty="0">
              <a:solidFill>
                <a:schemeClr val="tx1"/>
              </a:solidFill>
              <a:latin typeface="+mn-ea"/>
            </a:endParaRPr>
          </a:p>
          <a:p>
            <a:pPr lvl="0" algn="ctr" defTabSz="844550">
              <a:lnSpc>
                <a:spcPts val="1500"/>
              </a:lnSpc>
              <a:spcBef>
                <a:spcPct val="0"/>
              </a:spcBef>
              <a:spcAft>
                <a:spcPct val="35000"/>
              </a:spcAft>
            </a:pPr>
            <a:r>
              <a:rPr lang="ja-JP" altLang="en-US" sz="2000" b="1" dirty="0" smtClean="0">
                <a:solidFill>
                  <a:schemeClr val="tx1"/>
                </a:solidFill>
                <a:latin typeface="+mn-ea"/>
              </a:rPr>
              <a:t>産業局</a:t>
            </a:r>
            <a:endParaRPr lang="ja-JP" altLang="en-US" sz="2000" b="1" dirty="0">
              <a:solidFill>
                <a:schemeClr val="tx1"/>
              </a:solidFill>
              <a:latin typeface="+mn-ea"/>
            </a:endParaRPr>
          </a:p>
        </p:txBody>
      </p:sp>
      <p:sp>
        <p:nvSpPr>
          <p:cNvPr id="86" name="正方形/長方形 85"/>
          <p:cNvSpPr/>
          <p:nvPr/>
        </p:nvSpPr>
        <p:spPr>
          <a:xfrm>
            <a:off x="2905471" y="6223620"/>
            <a:ext cx="1149877" cy="649334"/>
          </a:xfrm>
          <a:prstGeom prst="rect">
            <a:avLst/>
          </a:prstGeom>
          <a:noFill/>
          <a:ln w="762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defTabSz="844550">
              <a:lnSpc>
                <a:spcPts val="1500"/>
              </a:lnSpc>
              <a:spcBef>
                <a:spcPct val="0"/>
              </a:spcBef>
              <a:spcAft>
                <a:spcPct val="35000"/>
              </a:spcAft>
            </a:pPr>
            <a:r>
              <a:rPr kumimoji="0" lang="ja-JP" altLang="en-US" sz="2000" b="1" dirty="0" smtClean="0">
                <a:solidFill>
                  <a:schemeClr val="tx1"/>
                </a:solidFill>
                <a:latin typeface="+mn-ea"/>
              </a:rPr>
              <a:t>環境</a:t>
            </a:r>
            <a:endParaRPr kumimoji="0" lang="en-US" altLang="ja-JP" sz="2000" b="1" dirty="0" smtClean="0">
              <a:solidFill>
                <a:schemeClr val="tx1"/>
              </a:solidFill>
              <a:latin typeface="+mn-ea"/>
            </a:endParaRPr>
          </a:p>
          <a:p>
            <a:pPr lvl="0" algn="ctr" defTabSz="844550">
              <a:lnSpc>
                <a:spcPts val="1500"/>
              </a:lnSpc>
              <a:spcBef>
                <a:spcPct val="0"/>
              </a:spcBef>
              <a:spcAft>
                <a:spcPct val="35000"/>
              </a:spcAft>
            </a:pPr>
            <a:r>
              <a:rPr kumimoji="0" lang="ja-JP" altLang="en-US" sz="2000" b="1" dirty="0" smtClean="0">
                <a:solidFill>
                  <a:schemeClr val="tx1"/>
                </a:solidFill>
                <a:latin typeface="+mn-ea"/>
              </a:rPr>
              <a:t>事務所</a:t>
            </a:r>
            <a:endParaRPr lang="ja-JP" altLang="en-US" sz="2000" dirty="0">
              <a:solidFill>
                <a:schemeClr val="tx1"/>
              </a:solidFill>
              <a:latin typeface="+mn-ea"/>
            </a:endParaRPr>
          </a:p>
        </p:txBody>
      </p:sp>
      <p:sp>
        <p:nvSpPr>
          <p:cNvPr id="87" name="正方形/長方形 86"/>
          <p:cNvSpPr/>
          <p:nvPr/>
        </p:nvSpPr>
        <p:spPr>
          <a:xfrm>
            <a:off x="3821444" y="5923954"/>
            <a:ext cx="1149877" cy="678701"/>
          </a:xfrm>
          <a:prstGeom prst="rect">
            <a:avLst/>
          </a:prstGeom>
          <a:noFill/>
          <a:ln w="762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defTabSz="844550">
              <a:lnSpc>
                <a:spcPts val="1500"/>
              </a:lnSpc>
              <a:spcBef>
                <a:spcPct val="0"/>
              </a:spcBef>
              <a:spcAft>
                <a:spcPct val="35000"/>
              </a:spcAft>
            </a:pPr>
            <a:r>
              <a:rPr kumimoji="0" lang="ja-JP" altLang="en-US" sz="2000" b="1" dirty="0">
                <a:solidFill>
                  <a:schemeClr val="tx1"/>
                </a:solidFill>
                <a:latin typeface="+mn-ea"/>
              </a:rPr>
              <a:t>森林</a:t>
            </a:r>
            <a:endParaRPr kumimoji="0" lang="en-US" altLang="ja-JP" sz="2000" b="1" dirty="0">
              <a:solidFill>
                <a:schemeClr val="tx1"/>
              </a:solidFill>
              <a:latin typeface="+mn-ea"/>
            </a:endParaRPr>
          </a:p>
          <a:p>
            <a:pPr lvl="0" algn="ctr" defTabSz="844550">
              <a:lnSpc>
                <a:spcPts val="1500"/>
              </a:lnSpc>
              <a:spcBef>
                <a:spcPct val="0"/>
              </a:spcBef>
              <a:spcAft>
                <a:spcPct val="35000"/>
              </a:spcAft>
            </a:pPr>
            <a:r>
              <a:rPr kumimoji="0" lang="ja-JP" altLang="en-US" sz="2000" b="1" dirty="0" smtClean="0">
                <a:solidFill>
                  <a:schemeClr val="tx1"/>
                </a:solidFill>
                <a:latin typeface="+mn-ea"/>
              </a:rPr>
              <a:t>管理局</a:t>
            </a:r>
            <a:endParaRPr lang="ja-JP" altLang="en-US" sz="2000" dirty="0">
              <a:solidFill>
                <a:schemeClr val="tx1"/>
              </a:solidFill>
              <a:latin typeface="+mn-ea"/>
            </a:endParaRPr>
          </a:p>
        </p:txBody>
      </p:sp>
      <p:sp>
        <p:nvSpPr>
          <p:cNvPr id="11" name="テキスト ボックス 10"/>
          <p:cNvSpPr txBox="1"/>
          <p:nvPr/>
        </p:nvSpPr>
        <p:spPr>
          <a:xfrm>
            <a:off x="4791618" y="5946800"/>
            <a:ext cx="5030761" cy="1384995"/>
          </a:xfrm>
          <a:prstGeom prst="rect">
            <a:avLst/>
          </a:prstGeom>
          <a:noFill/>
        </p:spPr>
        <p:txBody>
          <a:bodyPr wrap="square" rtlCol="0">
            <a:spAutoFit/>
          </a:bodyPr>
          <a:lstStyle/>
          <a:p>
            <a:pPr>
              <a:spcBef>
                <a:spcPts val="600"/>
              </a:spcBef>
            </a:pPr>
            <a:r>
              <a:rPr lang="ja-JP" altLang="en-US" sz="2000" b="1" u="sng" dirty="0">
                <a:solidFill>
                  <a:srgbClr val="FF0000"/>
                </a:solidFill>
              </a:rPr>
              <a:t>国の</a:t>
            </a:r>
            <a:r>
              <a:rPr lang="ja-JP" altLang="en-US" sz="2000" b="1" u="sng" dirty="0" smtClean="0">
                <a:solidFill>
                  <a:srgbClr val="FF0000"/>
                </a:solidFill>
              </a:rPr>
              <a:t>地方支分部局</a:t>
            </a:r>
            <a:r>
              <a:rPr lang="ja-JP" altLang="en-US" sz="2000" b="1" u="sng" dirty="0">
                <a:solidFill>
                  <a:srgbClr val="FF0000"/>
                </a:solidFill>
              </a:rPr>
              <a:t>が縦割りを排して水平</a:t>
            </a:r>
            <a:r>
              <a:rPr lang="ja-JP" altLang="en-US" sz="2000" b="1" u="sng" dirty="0" smtClean="0">
                <a:solidFill>
                  <a:srgbClr val="FF0000"/>
                </a:solidFill>
              </a:rPr>
              <a:t>連携</a:t>
            </a:r>
            <a:endParaRPr kumimoji="1" lang="en-US" altLang="ja-JP" sz="2000" b="1" u="sng" dirty="0" smtClean="0">
              <a:latin typeface="+mn-ea"/>
            </a:endParaRPr>
          </a:p>
          <a:p>
            <a:pPr marL="285750" indent="-285750">
              <a:spcBef>
                <a:spcPts val="600"/>
              </a:spcBef>
              <a:buFont typeface="Wingdings" panose="05000000000000000000" pitchFamily="2" charset="2"/>
              <a:buChar char="l"/>
            </a:pPr>
            <a:r>
              <a:rPr kumimoji="1" lang="ja-JP" altLang="en-US" b="1" u="sng" dirty="0" smtClean="0">
                <a:latin typeface="+mn-ea"/>
              </a:rPr>
              <a:t>連携枠組みや支援ツールを組み合わせ</a:t>
            </a:r>
            <a:r>
              <a:rPr kumimoji="1" lang="ja-JP" altLang="en-US" dirty="0" smtClean="0">
                <a:latin typeface="+mn-ea"/>
              </a:rPr>
              <a:t>て支援</a:t>
            </a:r>
            <a:endParaRPr kumimoji="1" lang="en-US" altLang="ja-JP" dirty="0" smtClean="0">
              <a:latin typeface="+mn-ea"/>
            </a:endParaRPr>
          </a:p>
          <a:p>
            <a:pPr marL="285750" indent="-285750">
              <a:spcBef>
                <a:spcPts val="600"/>
              </a:spcBef>
              <a:buFont typeface="Wingdings" panose="05000000000000000000" pitchFamily="2" charset="2"/>
              <a:buChar char="l"/>
            </a:pPr>
            <a:r>
              <a:rPr kumimoji="1" lang="ja-JP" altLang="en-US" b="1" u="sng" dirty="0" smtClean="0">
                <a:latin typeface="+mn-ea"/>
              </a:rPr>
              <a:t>相談窓口体制を地方環境事務所が中心</a:t>
            </a:r>
            <a:r>
              <a:rPr kumimoji="1" lang="ja-JP" altLang="en-US" dirty="0" smtClean="0">
                <a:latin typeface="+mn-ea"/>
              </a:rPr>
              <a:t>となって確保</a:t>
            </a:r>
            <a:endParaRPr kumimoji="1" lang="ja-JP" altLang="en-US" dirty="0">
              <a:latin typeface="+mn-ea"/>
            </a:endParaRPr>
          </a:p>
        </p:txBody>
      </p:sp>
      <p:grpSp>
        <p:nvGrpSpPr>
          <p:cNvPr id="56" name="グループ化 55"/>
          <p:cNvGrpSpPr/>
          <p:nvPr/>
        </p:nvGrpSpPr>
        <p:grpSpPr>
          <a:xfrm>
            <a:off x="255595" y="5000613"/>
            <a:ext cx="638369" cy="605461"/>
            <a:chOff x="823541" y="1946764"/>
            <a:chExt cx="816415" cy="816414"/>
          </a:xfrm>
        </p:grpSpPr>
        <p:sp>
          <p:nvSpPr>
            <p:cNvPr id="57" name="楕円 56">
              <a:extLst>
                <a:ext uri="{FF2B5EF4-FFF2-40B4-BE49-F238E27FC236}">
                  <a16:creationId xmlns:a16="http://schemas.microsoft.com/office/drawing/2014/main" id="{56933940-242B-4709-99D5-C78A258E951B}"/>
                </a:ext>
              </a:extLst>
            </p:cNvPr>
            <p:cNvSpPr/>
            <p:nvPr/>
          </p:nvSpPr>
          <p:spPr>
            <a:xfrm>
              <a:off x="823541" y="1946764"/>
              <a:ext cx="816415" cy="816414"/>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81995">
                <a:defRPr/>
              </a:pPr>
              <a:endParaRPr kumimoji="1" lang="ja-JP" altLang="en-US" sz="1200" dirty="0">
                <a:solidFill>
                  <a:prstClr val="black"/>
                </a:solidFill>
                <a:latin typeface="Meiryo UI"/>
                <a:ea typeface="Meiryo UI"/>
              </a:endParaRPr>
            </a:p>
          </p:txBody>
        </p:sp>
        <p:sp>
          <p:nvSpPr>
            <p:cNvPr id="58" name="Freeform 5">
              <a:extLst>
                <a:ext uri="{FF2B5EF4-FFF2-40B4-BE49-F238E27FC236}">
                  <a16:creationId xmlns:a16="http://schemas.microsoft.com/office/drawing/2014/main" id="{08862DBB-3AA6-45A4-8F03-2500B9AABC26}"/>
                </a:ext>
              </a:extLst>
            </p:cNvPr>
            <p:cNvSpPr>
              <a:spLocks/>
            </p:cNvSpPr>
            <p:nvPr/>
          </p:nvSpPr>
          <p:spPr bwMode="auto">
            <a:xfrm>
              <a:off x="1027735" y="2109637"/>
              <a:ext cx="408031" cy="490670"/>
            </a:xfrm>
            <a:custGeom>
              <a:avLst/>
              <a:gdLst>
                <a:gd name="T0" fmla="*/ 89 w 134"/>
                <a:gd name="T1" fmla="*/ 85 h 161"/>
                <a:gd name="T2" fmla="*/ 112 w 134"/>
                <a:gd name="T3" fmla="*/ 46 h 161"/>
                <a:gd name="T4" fmla="*/ 67 w 134"/>
                <a:gd name="T5" fmla="*/ 0 h 161"/>
                <a:gd name="T6" fmla="*/ 21 w 134"/>
                <a:gd name="T7" fmla="*/ 46 h 161"/>
                <a:gd name="T8" fmla="*/ 44 w 134"/>
                <a:gd name="T9" fmla="*/ 85 h 161"/>
                <a:gd name="T10" fmla="*/ 0 w 134"/>
                <a:gd name="T11" fmla="*/ 148 h 161"/>
                <a:gd name="T12" fmla="*/ 0 w 134"/>
                <a:gd name="T13" fmla="*/ 150 h 161"/>
                <a:gd name="T14" fmla="*/ 11 w 134"/>
                <a:gd name="T15" fmla="*/ 161 h 161"/>
                <a:gd name="T16" fmla="*/ 122 w 134"/>
                <a:gd name="T17" fmla="*/ 161 h 161"/>
                <a:gd name="T18" fmla="*/ 134 w 134"/>
                <a:gd name="T19" fmla="*/ 150 h 161"/>
                <a:gd name="T20" fmla="*/ 134 w 134"/>
                <a:gd name="T21" fmla="*/ 148 h 161"/>
                <a:gd name="T22" fmla="*/ 89 w 134"/>
                <a:gd name="T23" fmla="*/ 8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61">
                  <a:moveTo>
                    <a:pt x="89" y="85"/>
                  </a:moveTo>
                  <a:cubicBezTo>
                    <a:pt x="103" y="78"/>
                    <a:pt x="112" y="63"/>
                    <a:pt x="112" y="46"/>
                  </a:cubicBezTo>
                  <a:cubicBezTo>
                    <a:pt x="112" y="21"/>
                    <a:pt x="92" y="0"/>
                    <a:pt x="67" y="0"/>
                  </a:cubicBezTo>
                  <a:cubicBezTo>
                    <a:pt x="41" y="0"/>
                    <a:pt x="21" y="21"/>
                    <a:pt x="21" y="46"/>
                  </a:cubicBezTo>
                  <a:cubicBezTo>
                    <a:pt x="21" y="63"/>
                    <a:pt x="30" y="78"/>
                    <a:pt x="44" y="85"/>
                  </a:cubicBezTo>
                  <a:cubicBezTo>
                    <a:pt x="18" y="95"/>
                    <a:pt x="0" y="119"/>
                    <a:pt x="0" y="148"/>
                  </a:cubicBezTo>
                  <a:cubicBezTo>
                    <a:pt x="0" y="150"/>
                    <a:pt x="0" y="150"/>
                    <a:pt x="0" y="150"/>
                  </a:cubicBezTo>
                  <a:cubicBezTo>
                    <a:pt x="0" y="156"/>
                    <a:pt x="5" y="161"/>
                    <a:pt x="11" y="161"/>
                  </a:cubicBezTo>
                  <a:cubicBezTo>
                    <a:pt x="122" y="161"/>
                    <a:pt x="122" y="161"/>
                    <a:pt x="122" y="161"/>
                  </a:cubicBezTo>
                  <a:cubicBezTo>
                    <a:pt x="128" y="161"/>
                    <a:pt x="134" y="156"/>
                    <a:pt x="134" y="150"/>
                  </a:cubicBezTo>
                  <a:cubicBezTo>
                    <a:pt x="134" y="148"/>
                    <a:pt x="134" y="148"/>
                    <a:pt x="134" y="148"/>
                  </a:cubicBezTo>
                  <a:cubicBezTo>
                    <a:pt x="134" y="119"/>
                    <a:pt x="115" y="95"/>
                    <a:pt x="89" y="85"/>
                  </a:cubicBezTo>
                  <a:close/>
                </a:path>
              </a:pathLst>
            </a:custGeom>
            <a:solidFill>
              <a:schemeClr val="bg1"/>
            </a:solidFill>
            <a:ln>
              <a:solidFill>
                <a:schemeClr val="bg1"/>
              </a:solidFill>
            </a:ln>
          </p:spPr>
          <p:txBody>
            <a:bodyPr vert="horz" wrap="square" lIns="78203" tIns="39101" rIns="78203" bIns="39101" numCol="1" anchor="t" anchorCtr="0" compatLnSpc="1">
              <a:prstTxWarp prst="textNoShape">
                <a:avLst/>
              </a:prstTxWarp>
            </a:bodyPr>
            <a:lstStyle/>
            <a:p>
              <a:pPr defTabSz="781995">
                <a:defRPr/>
              </a:pPr>
              <a:endParaRPr kumimoji="1" lang="ja-JP" altLang="en-US" sz="1200">
                <a:solidFill>
                  <a:prstClr val="black"/>
                </a:solidFill>
                <a:latin typeface="Meiryo UI"/>
                <a:ea typeface="Meiryo UI"/>
              </a:endParaRPr>
            </a:p>
          </p:txBody>
        </p:sp>
      </p:grpSp>
    </p:spTree>
    <p:extLst>
      <p:ext uri="{BB962C8B-B14F-4D97-AF65-F5344CB8AC3E}">
        <p14:creationId xmlns:p14="http://schemas.microsoft.com/office/powerpoint/2010/main" val="97912842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正方形/長方形 18"/>
          <p:cNvSpPr/>
          <p:nvPr/>
        </p:nvSpPr>
        <p:spPr>
          <a:xfrm>
            <a:off x="0" y="798736"/>
            <a:ext cx="10674089" cy="1569660"/>
          </a:xfrm>
          <a:prstGeom prst="rect">
            <a:avLst/>
          </a:prstGeom>
          <a:solidFill>
            <a:srgbClr val="CCFF99"/>
          </a:solidFill>
        </p:spPr>
        <p:txBody>
          <a:bodyPr wrap="square">
            <a:spAutoFit/>
          </a:bodyPr>
          <a:lstStyle/>
          <a:p>
            <a:pPr marL="354013" indent="-354013">
              <a:buFont typeface="Wingdings" panose="05000000000000000000" pitchFamily="2" charset="2"/>
              <a:buChar char="l"/>
            </a:pPr>
            <a:r>
              <a:rPr lang="ja-JP" altLang="ja-JP" sz="2400" b="1" u="heavy" dirty="0" smtClean="0">
                <a:latin typeface="+mn-ea"/>
              </a:rPr>
              <a:t>今</a:t>
            </a:r>
            <a:r>
              <a:rPr lang="ja-JP" altLang="ja-JP" sz="2400" b="1" u="heavy" dirty="0">
                <a:latin typeface="+mn-ea"/>
              </a:rPr>
              <a:t>後５年間を集中期間</a:t>
            </a:r>
            <a:r>
              <a:rPr lang="ja-JP" altLang="ja-JP" sz="2400" dirty="0">
                <a:latin typeface="+mn-ea"/>
              </a:rPr>
              <a:t>として</a:t>
            </a:r>
            <a:r>
              <a:rPr lang="ja-JP" altLang="ja-JP" sz="2400" dirty="0" smtClean="0">
                <a:latin typeface="+mn-ea"/>
              </a:rPr>
              <a:t>､</a:t>
            </a:r>
            <a:r>
              <a:rPr lang="ja-JP" altLang="ja-JP" sz="2400" b="1" u="heavy" dirty="0" smtClean="0">
                <a:latin typeface="+mn-ea"/>
              </a:rPr>
              <a:t>脱炭素</a:t>
            </a:r>
            <a:r>
              <a:rPr lang="ja-JP" altLang="ja-JP" sz="2400" b="1" u="heavy" dirty="0">
                <a:latin typeface="+mn-ea"/>
              </a:rPr>
              <a:t>へ</a:t>
            </a:r>
            <a:r>
              <a:rPr lang="ja-JP" altLang="ja-JP" sz="2400" b="1" u="heavy" dirty="0" smtClean="0">
                <a:latin typeface="+mn-ea"/>
              </a:rPr>
              <a:t>の移行</a:t>
            </a:r>
            <a:r>
              <a:rPr lang="ja-JP" altLang="ja-JP" sz="2400" b="1" u="sng" dirty="0">
                <a:latin typeface="+mn-ea"/>
              </a:rPr>
              <a:t>に繋がる</a:t>
            </a:r>
            <a:r>
              <a:rPr lang="ja-JP" altLang="ja-JP" sz="2400" b="1" u="sng" dirty="0" smtClean="0">
                <a:latin typeface="+mn-ea"/>
              </a:rPr>
              <a:t>取組の</a:t>
            </a:r>
            <a:r>
              <a:rPr lang="ja-JP" altLang="ja-JP" sz="2400" b="1" u="sng" dirty="0">
                <a:latin typeface="+mn-ea"/>
              </a:rPr>
              <a:t>加速化</a:t>
            </a:r>
            <a:r>
              <a:rPr lang="ja-JP" altLang="ja-JP" sz="2400" dirty="0">
                <a:latin typeface="+mn-ea"/>
              </a:rPr>
              <a:t>が</a:t>
            </a:r>
            <a:r>
              <a:rPr lang="ja-JP" altLang="ja-JP" sz="2400" dirty="0" smtClean="0">
                <a:latin typeface="+mn-ea"/>
              </a:rPr>
              <a:t>必要</a:t>
            </a:r>
            <a:r>
              <a:rPr lang="ja-JP" altLang="en-US" sz="2400" dirty="0" smtClean="0">
                <a:latin typeface="+mn-ea"/>
              </a:rPr>
              <a:t>。そのため、</a:t>
            </a:r>
            <a:r>
              <a:rPr lang="ja-JP" altLang="ja-JP" sz="2400" b="1" u="sng" dirty="0" smtClean="0">
                <a:latin typeface="+mn-ea"/>
              </a:rPr>
              <a:t>人材</a:t>
            </a:r>
            <a:r>
              <a:rPr lang="ja-JP" altLang="ja-JP" sz="2400" b="1" u="sng" dirty="0">
                <a:latin typeface="+mn-ea"/>
              </a:rPr>
              <a:t>､情報･技術､</a:t>
            </a:r>
            <a:r>
              <a:rPr lang="ja-JP" altLang="ja-JP" sz="2400" b="1" u="sng" dirty="0" smtClean="0">
                <a:latin typeface="+mn-ea"/>
              </a:rPr>
              <a:t>資金</a:t>
            </a:r>
            <a:r>
              <a:rPr lang="ja-JP" altLang="en-US" sz="2400" b="1" u="sng" dirty="0" smtClean="0">
                <a:latin typeface="+mn-ea"/>
              </a:rPr>
              <a:t>の面から</a:t>
            </a:r>
            <a:r>
              <a:rPr lang="ja-JP" altLang="ja-JP" sz="2400" b="1" u="sng" dirty="0" smtClean="0">
                <a:latin typeface="+mn-ea"/>
              </a:rPr>
              <a:t>積極的</a:t>
            </a:r>
            <a:r>
              <a:rPr lang="ja-JP" altLang="ja-JP" sz="2400" b="1" u="sng" dirty="0">
                <a:latin typeface="+mn-ea"/>
              </a:rPr>
              <a:t>､</a:t>
            </a:r>
            <a:r>
              <a:rPr lang="ja-JP" altLang="ja-JP" sz="2400" b="1" u="sng" dirty="0" smtClean="0">
                <a:latin typeface="+mn-ea"/>
              </a:rPr>
              <a:t>継続的</a:t>
            </a:r>
            <a:r>
              <a:rPr lang="ja-JP" altLang="en-US" sz="2400" b="1" u="sng" dirty="0" smtClean="0">
                <a:latin typeface="+mn-ea"/>
              </a:rPr>
              <a:t>か</a:t>
            </a:r>
            <a:r>
              <a:rPr lang="ja-JP" altLang="en-US" sz="2400" b="1" u="sng" dirty="0">
                <a:latin typeface="+mn-ea"/>
              </a:rPr>
              <a:t>つ</a:t>
            </a:r>
            <a:r>
              <a:rPr lang="ja-JP" altLang="ja-JP" sz="2400" b="1" u="sng" dirty="0" smtClean="0">
                <a:latin typeface="+mn-ea"/>
              </a:rPr>
              <a:t>包括的</a:t>
            </a:r>
            <a:r>
              <a:rPr lang="ja-JP" altLang="ja-JP" sz="2400" b="1" u="sng" dirty="0">
                <a:latin typeface="+mn-ea"/>
              </a:rPr>
              <a:t>に</a:t>
            </a:r>
            <a:r>
              <a:rPr lang="ja-JP" altLang="ja-JP" sz="2400" b="1" u="sng" dirty="0" smtClean="0">
                <a:latin typeface="+mn-ea"/>
              </a:rPr>
              <a:t>支援</a:t>
            </a:r>
            <a:r>
              <a:rPr lang="ja-JP" altLang="en-US" sz="2400" b="1" u="sng" dirty="0" smtClean="0">
                <a:latin typeface="+mn-ea"/>
              </a:rPr>
              <a:t>するスキーム</a:t>
            </a:r>
            <a:r>
              <a:rPr lang="ja-JP" altLang="en-US" sz="2400" dirty="0" smtClean="0">
                <a:latin typeface="+mn-ea"/>
              </a:rPr>
              <a:t>を構築</a:t>
            </a:r>
            <a:endParaRPr lang="en-US" altLang="ja-JP" sz="2400" b="1" dirty="0" smtClean="0">
              <a:latin typeface="+mn-ea"/>
            </a:endParaRPr>
          </a:p>
          <a:p>
            <a:pPr marL="342900" indent="-342900">
              <a:buFont typeface="Wingdings" panose="05000000000000000000" pitchFamily="2" charset="2"/>
              <a:buChar char="l"/>
            </a:pPr>
            <a:r>
              <a:rPr lang="ja-JP" altLang="ja-JP" sz="2400" dirty="0" smtClean="0">
                <a:latin typeface="+mn-ea"/>
              </a:rPr>
              <a:t>関係府</a:t>
            </a:r>
            <a:r>
              <a:rPr lang="ja-JP" altLang="ja-JP" sz="2400" dirty="0">
                <a:latin typeface="+mn-ea"/>
              </a:rPr>
              <a:t>省庁において</a:t>
            </a:r>
            <a:r>
              <a:rPr lang="ja-JP" altLang="ja-JP" sz="2400" b="1" u="sng" dirty="0">
                <a:latin typeface="+mn-ea"/>
              </a:rPr>
              <a:t>脱炭素関連対策に</a:t>
            </a:r>
            <a:r>
              <a:rPr lang="ja-JP" altLang="ja-JP" sz="2400" b="1" u="sng" dirty="0" smtClean="0">
                <a:latin typeface="+mn-ea"/>
              </a:rPr>
              <a:t>重点化</a:t>
            </a:r>
            <a:endParaRPr lang="ja-JP" altLang="ja-JP" sz="2400" dirty="0">
              <a:latin typeface="+mn-ea"/>
            </a:endParaRPr>
          </a:p>
        </p:txBody>
      </p:sp>
      <p:sp>
        <p:nvSpPr>
          <p:cNvPr id="5" name="角丸四角形 4"/>
          <p:cNvSpPr/>
          <p:nvPr/>
        </p:nvSpPr>
        <p:spPr>
          <a:xfrm>
            <a:off x="110167" y="2399815"/>
            <a:ext cx="10344838" cy="1025377"/>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smtClean="0">
              <a:solidFill>
                <a:schemeClr val="tx1"/>
              </a:solidFill>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418643" y="2475177"/>
            <a:ext cx="1846551" cy="830997"/>
          </a:xfrm>
          <a:prstGeom prst="rect">
            <a:avLst/>
          </a:prstGeom>
          <a:solidFill>
            <a:schemeClr val="bg1">
              <a:lumMod val="85000"/>
            </a:schemeClr>
          </a:solidFill>
        </p:spPr>
        <p:txBody>
          <a:bodyPr wrap="square" rtlCol="0" anchor="ctr">
            <a:spAutoFit/>
          </a:bodyPr>
          <a:lstStyle/>
          <a:p>
            <a:pPr algn="ctr"/>
            <a:r>
              <a:rPr kumimoji="1" lang="ja-JP" altLang="en-US" sz="2400" b="1" dirty="0" smtClean="0"/>
              <a:t>人材派遣・研修</a:t>
            </a:r>
            <a:endParaRPr kumimoji="1" lang="ja-JP" altLang="en-US" sz="2400" b="1" dirty="0"/>
          </a:p>
        </p:txBody>
      </p:sp>
      <p:sp>
        <p:nvSpPr>
          <p:cNvPr id="7" name="テキスト ボックス 6"/>
          <p:cNvSpPr txBox="1"/>
          <p:nvPr/>
        </p:nvSpPr>
        <p:spPr>
          <a:xfrm>
            <a:off x="2265194" y="2373998"/>
            <a:ext cx="8189811" cy="1012713"/>
          </a:xfrm>
          <a:prstGeom prst="rect">
            <a:avLst/>
          </a:prstGeom>
          <a:noFill/>
        </p:spPr>
        <p:txBody>
          <a:bodyPr wrap="square" rtlCol="0">
            <a:spAutoFit/>
          </a:bodyPr>
          <a:lstStyle/>
          <a:p>
            <a:pPr marL="357188" indent="-357188">
              <a:buFont typeface="Wingdings" panose="05000000000000000000" pitchFamily="2" charset="2"/>
              <a:buChar char="l"/>
            </a:pPr>
            <a:r>
              <a:rPr kumimoji="1" lang="ja-JP" altLang="en-US" sz="2000" b="1" u="sng" dirty="0" smtClean="0">
                <a:latin typeface="+mn-ea"/>
              </a:rPr>
              <a:t>エネルギー・金融等の知見経験を持つ人材派遣の強化</a:t>
            </a:r>
            <a:endParaRPr kumimoji="1" lang="en-US" altLang="ja-JP" sz="2000" b="1" u="sng" dirty="0" smtClean="0">
              <a:latin typeface="+mn-ea"/>
            </a:endParaRPr>
          </a:p>
          <a:p>
            <a:pPr marL="357188" indent="-357188"/>
            <a:r>
              <a:rPr kumimoji="1" lang="ja-JP" altLang="en-US" sz="1400" dirty="0" smtClean="0">
                <a:latin typeface="+mn-ea"/>
              </a:rPr>
              <a:t>　　（</a:t>
            </a:r>
            <a:r>
              <a:rPr lang="en-US" altLang="ja-JP" sz="1400" dirty="0">
                <a:latin typeface="+mn-ea"/>
              </a:rPr>
              <a:t>※</a:t>
            </a:r>
            <a:r>
              <a:rPr lang="ja-JP" altLang="en-US" sz="1400" dirty="0">
                <a:latin typeface="+mn-ea"/>
              </a:rPr>
              <a:t>地域力創造アドバイザー制度、地域活性化起業人等を</a:t>
            </a:r>
            <a:r>
              <a:rPr lang="ja-JP" altLang="en-US" sz="1400" dirty="0" smtClean="0">
                <a:latin typeface="+mn-ea"/>
              </a:rPr>
              <a:t>活用）</a:t>
            </a:r>
            <a:endParaRPr lang="ja-JP" altLang="en-US" sz="1400" dirty="0">
              <a:latin typeface="+mn-ea"/>
            </a:endParaRPr>
          </a:p>
          <a:p>
            <a:pPr marL="357188" indent="-357188">
              <a:lnSpc>
                <a:spcPct val="150000"/>
              </a:lnSpc>
              <a:buFont typeface="Wingdings" panose="05000000000000000000" pitchFamily="2" charset="2"/>
              <a:buChar char="l"/>
            </a:pPr>
            <a:r>
              <a:rPr kumimoji="1" lang="ja-JP" altLang="en-US" sz="2000" dirty="0" smtClean="0">
                <a:latin typeface="+mn-ea"/>
              </a:rPr>
              <a:t>相談対応、出前指導や研修などにより</a:t>
            </a:r>
            <a:r>
              <a:rPr kumimoji="1" lang="ja-JP" altLang="en-US" sz="2000" b="1" u="sng" dirty="0" smtClean="0">
                <a:latin typeface="+mn-ea"/>
              </a:rPr>
              <a:t>地域人材の底上げ</a:t>
            </a:r>
            <a:endParaRPr kumimoji="1" lang="en-US" altLang="ja-JP" sz="2000" b="1" u="sng" dirty="0" smtClean="0">
              <a:latin typeface="+mn-ea"/>
            </a:endParaRPr>
          </a:p>
        </p:txBody>
      </p:sp>
      <p:sp>
        <p:nvSpPr>
          <p:cNvPr id="16" name="角丸四角形 15"/>
          <p:cNvSpPr/>
          <p:nvPr/>
        </p:nvSpPr>
        <p:spPr>
          <a:xfrm>
            <a:off x="110167" y="3449987"/>
            <a:ext cx="10344838" cy="1634522"/>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smtClean="0">
              <a:solidFill>
                <a:schemeClr val="tx1"/>
              </a:solidFill>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409146" y="3759417"/>
            <a:ext cx="1856048" cy="1015663"/>
          </a:xfrm>
          <a:prstGeom prst="rect">
            <a:avLst/>
          </a:prstGeom>
          <a:solidFill>
            <a:schemeClr val="bg1">
              <a:lumMod val="85000"/>
            </a:schemeClr>
          </a:solidFill>
        </p:spPr>
        <p:txBody>
          <a:bodyPr wrap="square" rtlCol="0" anchor="ctr">
            <a:spAutoFit/>
          </a:bodyPr>
          <a:lstStyle/>
          <a:p>
            <a:pPr algn="ctr"/>
            <a:r>
              <a:rPr kumimoji="1" lang="ja-JP" altLang="en-US" sz="2000" b="1" dirty="0" smtClean="0"/>
              <a:t>デジタル技術も</a:t>
            </a:r>
            <a:endParaRPr kumimoji="1" lang="en-US" altLang="ja-JP" sz="2000" b="1" dirty="0" smtClean="0"/>
          </a:p>
          <a:p>
            <a:pPr algn="ctr"/>
            <a:r>
              <a:rPr kumimoji="1" lang="ja-JP" altLang="en-US" sz="2000" b="1" dirty="0" smtClean="0"/>
              <a:t>活用した情報・</a:t>
            </a:r>
            <a:endParaRPr kumimoji="1" lang="en-US" altLang="ja-JP" sz="2000" b="1" dirty="0" smtClean="0"/>
          </a:p>
          <a:p>
            <a:pPr algn="ctr"/>
            <a:r>
              <a:rPr kumimoji="1" lang="ja-JP" altLang="en-US" sz="2000" b="1" dirty="0" smtClean="0"/>
              <a:t>ノウハウの整備</a:t>
            </a:r>
            <a:endParaRPr kumimoji="1" lang="ja-JP" altLang="en-US" sz="2000" b="1" dirty="0"/>
          </a:p>
        </p:txBody>
      </p:sp>
      <p:sp>
        <p:nvSpPr>
          <p:cNvPr id="20" name="テキスト ボックス 19"/>
          <p:cNvSpPr txBox="1"/>
          <p:nvPr/>
        </p:nvSpPr>
        <p:spPr>
          <a:xfrm>
            <a:off x="2265194" y="3451640"/>
            <a:ext cx="8189811" cy="1631216"/>
          </a:xfrm>
          <a:prstGeom prst="rect">
            <a:avLst/>
          </a:prstGeom>
          <a:noFill/>
        </p:spPr>
        <p:txBody>
          <a:bodyPr wrap="square" rtlCol="0">
            <a:spAutoFit/>
          </a:bodyPr>
          <a:lstStyle/>
          <a:p>
            <a:pPr marL="357188" indent="-357188">
              <a:buFont typeface="Wingdings" panose="05000000000000000000" pitchFamily="2" charset="2"/>
              <a:buChar char="l"/>
            </a:pPr>
            <a:r>
              <a:rPr kumimoji="1" lang="en-US" altLang="ja-JP" sz="2000" dirty="0" smtClean="0">
                <a:latin typeface="+mn-ea"/>
              </a:rPr>
              <a:t>REPOS</a:t>
            </a:r>
            <a:r>
              <a:rPr kumimoji="1" lang="ja-JP" altLang="en-US" sz="2000" dirty="0" smtClean="0">
                <a:latin typeface="+mn-ea"/>
              </a:rPr>
              <a:t>や</a:t>
            </a:r>
            <a:r>
              <a:rPr kumimoji="1" lang="en-US" altLang="ja-JP" sz="2000" dirty="0" smtClean="0">
                <a:latin typeface="+mn-ea"/>
              </a:rPr>
              <a:t>EADAS</a:t>
            </a:r>
            <a:r>
              <a:rPr lang="ja-JP" altLang="en-US" sz="2000" dirty="0" err="1" smtClean="0">
                <a:latin typeface="+mn-ea"/>
              </a:rPr>
              <a:t>、</a:t>
            </a:r>
            <a:r>
              <a:rPr lang="en-US" altLang="ja-JP" sz="2000" dirty="0" smtClean="0">
                <a:latin typeface="+mn-ea"/>
              </a:rPr>
              <a:t>PLATEAU</a:t>
            </a:r>
            <a:r>
              <a:rPr lang="ja-JP" altLang="en-US" sz="2000" dirty="0" err="1" smtClean="0">
                <a:latin typeface="+mn-ea"/>
              </a:rPr>
              <a:t>、</a:t>
            </a:r>
            <a:r>
              <a:rPr kumimoji="1" lang="ja-JP" altLang="en-US" sz="2000" dirty="0" smtClean="0">
                <a:latin typeface="+mn-ea"/>
              </a:rPr>
              <a:t>地域経済循環分析ツールなど、</a:t>
            </a:r>
            <a:r>
              <a:rPr kumimoji="1" lang="ja-JP" altLang="en-US" sz="2000" b="1" u="sng" dirty="0" smtClean="0">
                <a:latin typeface="+mn-ea"/>
              </a:rPr>
              <a:t>デジタル技術も活用した情報基盤・知見を充実</a:t>
            </a:r>
            <a:endParaRPr kumimoji="1" lang="en-US" altLang="ja-JP" sz="2000" b="1" u="sng" dirty="0" smtClean="0">
              <a:latin typeface="+mn-ea"/>
            </a:endParaRPr>
          </a:p>
          <a:p>
            <a:pPr marL="357188" indent="-357188">
              <a:buFont typeface="Wingdings" panose="05000000000000000000" pitchFamily="2" charset="2"/>
              <a:buChar char="l"/>
            </a:pPr>
            <a:r>
              <a:rPr kumimoji="1" lang="ja-JP" altLang="en-US" sz="2000" b="1" u="sng" dirty="0" smtClean="0">
                <a:latin typeface="+mn-ea"/>
              </a:rPr>
              <a:t>成功事例・ノウハウの見える化</a:t>
            </a:r>
            <a:r>
              <a:rPr kumimoji="1" lang="ja-JP" altLang="en-US" sz="2000" dirty="0" smtClean="0">
                <a:latin typeface="+mn-ea"/>
              </a:rPr>
              <a:t>と地域間共有・ネットワーク形成</a:t>
            </a:r>
            <a:endParaRPr kumimoji="1" lang="en-US" altLang="ja-JP" sz="2000" dirty="0" smtClean="0">
              <a:latin typeface="+mn-ea"/>
            </a:endParaRPr>
          </a:p>
          <a:p>
            <a:pPr marL="357188" indent="-357188">
              <a:buFont typeface="Wingdings" panose="05000000000000000000" pitchFamily="2" charset="2"/>
              <a:buChar char="l"/>
            </a:pPr>
            <a:r>
              <a:rPr kumimoji="1" lang="ja-JP" altLang="en-US" sz="2000" dirty="0" smtClean="0">
                <a:latin typeface="+mn-ea"/>
              </a:rPr>
              <a:t>実行計画マニュアル充実や</a:t>
            </a:r>
            <a:r>
              <a:rPr kumimoji="1" lang="en-US" altLang="ja-JP" sz="2000" dirty="0" smtClean="0">
                <a:latin typeface="+mn-ea"/>
              </a:rPr>
              <a:t>CO</a:t>
            </a:r>
            <a:r>
              <a:rPr kumimoji="1" lang="en-US" altLang="ja-JP" sz="2000" baseline="-25000" dirty="0" smtClean="0">
                <a:latin typeface="+mn-ea"/>
              </a:rPr>
              <a:t>2</a:t>
            </a:r>
            <a:r>
              <a:rPr kumimoji="1" lang="ja-JP" altLang="en-US" sz="2000" dirty="0" smtClean="0">
                <a:latin typeface="+mn-ea"/>
              </a:rPr>
              <a:t>排出量把握支援など、</a:t>
            </a:r>
            <a:r>
              <a:rPr kumimoji="1" lang="ja-JP" altLang="en-US" sz="2000" b="1" u="sng" dirty="0" smtClean="0">
                <a:latin typeface="+mn-ea"/>
              </a:rPr>
              <a:t>地方自治体の脱炭素取組の計画や削減目標、シナリオ</a:t>
            </a:r>
            <a:r>
              <a:rPr kumimoji="1" lang="ja-JP" altLang="en-US" sz="2000" dirty="0" smtClean="0">
                <a:latin typeface="+mn-ea"/>
              </a:rPr>
              <a:t>の策定・更新を推進</a:t>
            </a:r>
            <a:endParaRPr kumimoji="1" lang="en-US" altLang="ja-JP" sz="2000" dirty="0" smtClean="0">
              <a:latin typeface="+mn-ea"/>
            </a:endParaRPr>
          </a:p>
        </p:txBody>
      </p:sp>
      <p:sp>
        <p:nvSpPr>
          <p:cNvPr id="21" name="角丸四角形 20"/>
          <p:cNvSpPr/>
          <p:nvPr/>
        </p:nvSpPr>
        <p:spPr>
          <a:xfrm>
            <a:off x="110167" y="5106489"/>
            <a:ext cx="10344838" cy="2427980"/>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smtClean="0">
              <a:solidFill>
                <a:schemeClr val="tx1"/>
              </a:solidFill>
              <a:latin typeface="Meiryo UI" panose="020B0604030504040204" pitchFamily="50" charset="-128"/>
              <a:ea typeface="Meiryo UI" panose="020B0604030504040204" pitchFamily="50" charset="-128"/>
            </a:endParaRPr>
          </a:p>
        </p:txBody>
      </p:sp>
      <p:sp>
        <p:nvSpPr>
          <p:cNvPr id="22" name="テキスト ボックス 21"/>
          <p:cNvSpPr txBox="1"/>
          <p:nvPr/>
        </p:nvSpPr>
        <p:spPr>
          <a:xfrm>
            <a:off x="418643" y="6089647"/>
            <a:ext cx="1846553" cy="461665"/>
          </a:xfrm>
          <a:prstGeom prst="rect">
            <a:avLst/>
          </a:prstGeom>
          <a:solidFill>
            <a:schemeClr val="bg1">
              <a:lumMod val="85000"/>
            </a:schemeClr>
          </a:solidFill>
        </p:spPr>
        <p:txBody>
          <a:bodyPr wrap="square" rtlCol="0" anchor="ctr">
            <a:spAutoFit/>
          </a:bodyPr>
          <a:lstStyle/>
          <a:p>
            <a:pPr algn="ctr"/>
            <a:r>
              <a:rPr kumimoji="1" lang="ja-JP" altLang="en-US" sz="2400" b="1" dirty="0" smtClean="0"/>
              <a:t>資金</a:t>
            </a:r>
            <a:endParaRPr kumimoji="1" lang="ja-JP" altLang="en-US" sz="2400" b="1" dirty="0"/>
          </a:p>
        </p:txBody>
      </p:sp>
      <p:sp>
        <p:nvSpPr>
          <p:cNvPr id="23" name="テキスト ボックス 22"/>
          <p:cNvSpPr txBox="1"/>
          <p:nvPr/>
        </p:nvSpPr>
        <p:spPr>
          <a:xfrm>
            <a:off x="2265194" y="5197095"/>
            <a:ext cx="8135356" cy="2246769"/>
          </a:xfrm>
          <a:prstGeom prst="rect">
            <a:avLst/>
          </a:prstGeom>
          <a:noFill/>
        </p:spPr>
        <p:txBody>
          <a:bodyPr wrap="square" rtlCol="0">
            <a:spAutoFit/>
          </a:bodyPr>
          <a:lstStyle/>
          <a:p>
            <a:pPr marL="342900" lvl="0" indent="-342900">
              <a:buFont typeface="Wingdings" panose="05000000000000000000" pitchFamily="2" charset="2"/>
              <a:buChar char="l"/>
              <a:defRPr/>
            </a:pPr>
            <a:r>
              <a:rPr lang="ja-JP" altLang="ja-JP" sz="2000" dirty="0" smtClean="0"/>
              <a:t>地域脱炭素への移行・実現に向け</a:t>
            </a:r>
            <a:r>
              <a:rPr lang="ja-JP" altLang="en-US" sz="2000" dirty="0" smtClean="0"/>
              <a:t>た取組の加速化の観点から、脱炭素</a:t>
            </a:r>
            <a:r>
              <a:rPr lang="ja-JP" altLang="en-US" sz="2000" dirty="0"/>
              <a:t>事業に意欲的に取り組む地方自治体や事業者等を集中的、重点的に支援するため、</a:t>
            </a:r>
            <a:r>
              <a:rPr lang="ja-JP" altLang="ja-JP" sz="2000" b="1" u="sng" dirty="0"/>
              <a:t>資金支援の仕組みを抜本的に見直し、複数年度にわたり継続的かつ包括的に支援するスキームを</a:t>
            </a:r>
            <a:r>
              <a:rPr lang="ja-JP" altLang="ja-JP" sz="2000" b="1" u="sng" dirty="0" smtClean="0"/>
              <a:t>構築</a:t>
            </a:r>
            <a:endParaRPr kumimoji="0" lang="en-US" altLang="ja-JP" sz="2000" b="1" u="sng" kern="0" dirty="0">
              <a:solidFill>
                <a:prstClr val="black"/>
              </a:solidFill>
            </a:endParaRPr>
          </a:p>
          <a:p>
            <a:pPr marL="342900" lvl="0" indent="-342900">
              <a:buFont typeface="Wingdings" panose="05000000000000000000" pitchFamily="2" charset="2"/>
              <a:buChar char="l"/>
              <a:defRPr/>
            </a:pPr>
            <a:r>
              <a:rPr lang="ja-JP" altLang="en-US" sz="2000" dirty="0" smtClean="0">
                <a:latin typeface="+mn-ea"/>
              </a:rPr>
              <a:t>民間投資の呼び込みを一層促進するための出資等の金融手段の活用を含め、事業の特性等を踏まえた効果的な形で実施</a:t>
            </a:r>
            <a:endParaRPr lang="en-US" altLang="ja-JP" sz="2000" dirty="0" smtClean="0">
              <a:latin typeface="+mn-ea"/>
            </a:endParaRPr>
          </a:p>
          <a:p>
            <a:pPr marL="357188" indent="-357188">
              <a:buFont typeface="Wingdings" panose="05000000000000000000" pitchFamily="2" charset="2"/>
              <a:buChar char="l"/>
            </a:pPr>
            <a:r>
              <a:rPr lang="en-US" altLang="ja-JP" sz="2000" dirty="0" smtClean="0">
                <a:latin typeface="+mn-ea"/>
              </a:rPr>
              <a:t>ESG</a:t>
            </a:r>
            <a:r>
              <a:rPr lang="ja-JP" altLang="en-US" sz="2000" dirty="0" smtClean="0">
                <a:latin typeface="+mn-ea"/>
              </a:rPr>
              <a:t>地域金融の案件形成や体制構築を支援</a:t>
            </a:r>
            <a:endParaRPr lang="ja-JP" altLang="en-US" sz="2000" dirty="0">
              <a:latin typeface="+mn-ea"/>
            </a:endParaRPr>
          </a:p>
        </p:txBody>
      </p:sp>
      <p:sp>
        <p:nvSpPr>
          <p:cNvPr id="14" name="タイトル 79"/>
          <p:cNvSpPr>
            <a:spLocks noGrp="1"/>
          </p:cNvSpPr>
          <p:nvPr>
            <p:ph type="title"/>
          </p:nvPr>
        </p:nvSpPr>
        <p:spPr>
          <a:xfrm>
            <a:off x="-74744" y="170552"/>
            <a:ext cx="10766557" cy="572967"/>
          </a:xfrm>
        </p:spPr>
        <p:txBody>
          <a:bodyPr/>
          <a:lstStyle/>
          <a:p>
            <a:r>
              <a:rPr lang="ja-JP" altLang="en-US" sz="26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４－１．基盤的</a:t>
            </a:r>
            <a:r>
              <a:rPr lang="ja-JP" altLang="en-US" sz="2600" dirty="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施策</a:t>
            </a:r>
            <a:r>
              <a:rPr lang="ja-JP" altLang="en-US" sz="26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①地域</a:t>
            </a:r>
            <a:r>
              <a:rPr lang="ja-JP" altLang="en-US" sz="2600" dirty="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の実施体制構築と国の積極</a:t>
            </a:r>
            <a:r>
              <a:rPr lang="ja-JP" altLang="en-US" sz="2600" dirty="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支援のメカニズム構築</a:t>
            </a:r>
            <a:r>
              <a:rPr lang="ja-JP" altLang="en-US" sz="12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（２）</a:t>
            </a:r>
            <a:endParaRPr kumimoji="1" lang="ja-JP" altLang="en-US" sz="1200" dirty="0"/>
          </a:p>
        </p:txBody>
      </p:sp>
    </p:spTree>
    <p:extLst>
      <p:ext uri="{BB962C8B-B14F-4D97-AF65-F5344CB8AC3E}">
        <p14:creationId xmlns:p14="http://schemas.microsoft.com/office/powerpoint/2010/main" val="488246432"/>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title"/>
          </p:nvPr>
        </p:nvSpPr>
        <p:spPr>
          <a:xfrm>
            <a:off x="119396" y="131020"/>
            <a:ext cx="10481264" cy="6191883"/>
          </a:xfrm>
        </p:spPr>
        <p:txBody>
          <a:bodyPr wrap="square" anchor="t">
            <a:spAutoFit/>
          </a:bodyPr>
          <a:lstStyle/>
          <a:p>
            <a:pPr marL="179388" indent="-179388">
              <a:lnSpc>
                <a:spcPts val="3000"/>
              </a:lnSpc>
              <a:spcBef>
                <a:spcPts val="1200"/>
              </a:spcBef>
            </a:pPr>
            <a:r>
              <a:rPr kumimoji="1" lang="ja-JP" altLang="en-US" b="0" dirty="0" smtClean="0">
                <a:latin typeface="+mn-ea"/>
                <a:ea typeface="+mn-ea"/>
              </a:rPr>
              <a:t>＜目　次＞</a:t>
            </a:r>
            <a:r>
              <a:rPr lang="en-US" altLang="ja-JP" sz="2400" b="0" dirty="0" smtClean="0">
                <a:latin typeface="+mn-ea"/>
                <a:ea typeface="+mn-ea"/>
              </a:rPr>
              <a:t/>
            </a:r>
            <a:br>
              <a:rPr lang="en-US" altLang="ja-JP" sz="2400" b="0" dirty="0" smtClean="0">
                <a:latin typeface="+mn-ea"/>
                <a:ea typeface="+mn-ea"/>
              </a:rPr>
            </a:br>
            <a:r>
              <a:rPr lang="ja-JP" altLang="en-US" sz="2400" b="0" dirty="0">
                <a:latin typeface="+mn-ea"/>
              </a:rPr>
              <a:t>１．地域脱炭素ロードマップのキーメッセージ</a:t>
            </a:r>
            <a:r>
              <a:rPr lang="en-US" altLang="ja-JP" sz="2400" b="0" dirty="0">
                <a:latin typeface="+mn-ea"/>
              </a:rPr>
              <a:t/>
            </a:r>
            <a:br>
              <a:rPr lang="en-US" altLang="ja-JP" sz="2400" b="0" dirty="0">
                <a:latin typeface="+mn-ea"/>
              </a:rPr>
            </a:br>
            <a:r>
              <a:rPr lang="ja-JP" altLang="en-US" sz="2400" b="0" dirty="0">
                <a:latin typeface="+mn-ea"/>
              </a:rPr>
              <a:t>　　　～地方からはじまる、次の時代への移行戦略～</a:t>
            </a:r>
            <a:r>
              <a:rPr lang="en-US" altLang="ja-JP" sz="2400" b="0" dirty="0">
                <a:latin typeface="+mn-ea"/>
              </a:rPr>
              <a:t/>
            </a:r>
            <a:br>
              <a:rPr lang="en-US" altLang="ja-JP" sz="2400" b="0" dirty="0">
                <a:latin typeface="+mn-ea"/>
              </a:rPr>
            </a:br>
            <a:r>
              <a:rPr lang="ja-JP" altLang="en-US" sz="2400" b="0" dirty="0">
                <a:latin typeface="+mn-ea"/>
              </a:rPr>
              <a:t>２．脱炭素ロードマップ　対策・施策の全体像</a:t>
            </a:r>
            <a:r>
              <a:rPr lang="en-US" altLang="ja-JP" sz="2400" b="0" dirty="0">
                <a:latin typeface="+mn-ea"/>
              </a:rPr>
              <a:t/>
            </a:r>
            <a:br>
              <a:rPr lang="en-US" altLang="ja-JP" sz="2400" b="0" dirty="0">
                <a:latin typeface="+mn-ea"/>
              </a:rPr>
            </a:br>
            <a:r>
              <a:rPr lang="ja-JP" altLang="en-US" sz="2400" b="0" dirty="0" smtClean="0">
                <a:latin typeface="+mn-ea"/>
              </a:rPr>
              <a:t>３－１</a:t>
            </a:r>
            <a:r>
              <a:rPr lang="ja-JP" altLang="en-US" sz="2400" b="0" dirty="0">
                <a:latin typeface="+mn-ea"/>
              </a:rPr>
              <a:t>．脱炭素先行地域づくり</a:t>
            </a:r>
            <a:r>
              <a:rPr lang="en-US" altLang="ja-JP" sz="2400" b="0" dirty="0">
                <a:latin typeface="+mn-ea"/>
              </a:rPr>
              <a:t/>
            </a:r>
            <a:br>
              <a:rPr lang="en-US" altLang="ja-JP" sz="2400" b="0" dirty="0">
                <a:latin typeface="+mn-ea"/>
              </a:rPr>
            </a:br>
            <a:r>
              <a:rPr lang="ja-JP" altLang="en-US" sz="2400" b="0" dirty="0" smtClean="0">
                <a:latin typeface="+mn-ea"/>
              </a:rPr>
              <a:t>３－２</a:t>
            </a:r>
            <a:r>
              <a:rPr lang="ja-JP" altLang="en-US" sz="2400" b="0" dirty="0">
                <a:latin typeface="+mn-ea"/>
              </a:rPr>
              <a:t>．脱炭素の基盤となる重点対策の全国実施</a:t>
            </a:r>
            <a:r>
              <a:rPr lang="en-US" altLang="ja-JP" sz="2400" b="0" dirty="0">
                <a:latin typeface="+mn-ea"/>
              </a:rPr>
              <a:t/>
            </a:r>
            <a:br>
              <a:rPr lang="en-US" altLang="ja-JP" sz="2400" b="0" dirty="0">
                <a:latin typeface="+mn-ea"/>
              </a:rPr>
            </a:br>
            <a:r>
              <a:rPr lang="ja-JP" altLang="en-US" sz="2400" b="0" dirty="0" smtClean="0">
                <a:latin typeface="+mn-ea"/>
              </a:rPr>
              <a:t>４－１</a:t>
            </a:r>
            <a:r>
              <a:rPr lang="ja-JP" altLang="en-US" sz="2400" b="0" dirty="0">
                <a:latin typeface="+mn-ea"/>
              </a:rPr>
              <a:t>．基盤的政策①地域の実施体制構築と国の積極支援のメカニズム構築</a:t>
            </a:r>
            <a:r>
              <a:rPr lang="en-US" altLang="ja-JP" sz="2400" b="0" dirty="0">
                <a:latin typeface="+mn-ea"/>
              </a:rPr>
              <a:t/>
            </a:r>
            <a:br>
              <a:rPr lang="en-US" altLang="ja-JP" sz="2400" b="0" dirty="0">
                <a:latin typeface="+mn-ea"/>
              </a:rPr>
            </a:br>
            <a:r>
              <a:rPr lang="ja-JP" altLang="en-US" sz="2400" b="0" dirty="0" smtClean="0">
                <a:latin typeface="+mn-ea"/>
              </a:rPr>
              <a:t>４－２</a:t>
            </a:r>
            <a:r>
              <a:rPr lang="ja-JP" altLang="en-US" sz="2400" b="0" dirty="0">
                <a:latin typeface="+mn-ea"/>
              </a:rPr>
              <a:t>．基盤的政策②グリーン</a:t>
            </a:r>
            <a:r>
              <a:rPr lang="en-US" altLang="ja-JP" sz="2400" b="0" dirty="0">
                <a:latin typeface="+mn-ea"/>
              </a:rPr>
              <a:t>×</a:t>
            </a:r>
            <a:r>
              <a:rPr lang="ja-JP" altLang="en-US" sz="2400" b="0" dirty="0">
                <a:latin typeface="+mn-ea"/>
              </a:rPr>
              <a:t>デジタルによるライフスタイルイノベーション</a:t>
            </a:r>
            <a:r>
              <a:rPr lang="en-US" altLang="ja-JP" sz="2400" b="0" dirty="0">
                <a:latin typeface="+mn-ea"/>
              </a:rPr>
              <a:t/>
            </a:r>
            <a:br>
              <a:rPr lang="en-US" altLang="ja-JP" sz="2400" b="0" dirty="0">
                <a:latin typeface="+mn-ea"/>
              </a:rPr>
            </a:br>
            <a:r>
              <a:rPr lang="ja-JP" altLang="en-US" sz="2400" b="0" dirty="0" smtClean="0">
                <a:latin typeface="+mn-ea"/>
              </a:rPr>
              <a:t>４－３</a:t>
            </a:r>
            <a:r>
              <a:rPr lang="ja-JP" altLang="en-US" sz="2400" b="0" dirty="0">
                <a:latin typeface="+mn-ea"/>
              </a:rPr>
              <a:t>．基盤的政策③社会全体を脱炭素に向けるルールのイノベーション</a:t>
            </a:r>
            <a:r>
              <a:rPr lang="en-US" altLang="ja-JP" sz="2400" b="0" dirty="0">
                <a:latin typeface="+mn-ea"/>
              </a:rPr>
              <a:t/>
            </a:r>
            <a:br>
              <a:rPr lang="en-US" altLang="ja-JP" sz="2400" b="0" dirty="0">
                <a:latin typeface="+mn-ea"/>
              </a:rPr>
            </a:br>
            <a:r>
              <a:rPr lang="ja-JP" altLang="en-US" sz="2400" b="0" dirty="0">
                <a:latin typeface="+mn-ea"/>
              </a:rPr>
              <a:t>５．地域と暮らしの脱炭素に関わる個別分野別の対策・促進施策</a:t>
            </a:r>
            <a:r>
              <a:rPr lang="en-US" altLang="ja-JP" sz="2400" b="0" dirty="0">
                <a:latin typeface="+mn-ea"/>
              </a:rPr>
              <a:t/>
            </a:r>
            <a:br>
              <a:rPr lang="en-US" altLang="ja-JP" sz="2400" b="0" dirty="0">
                <a:latin typeface="+mn-ea"/>
              </a:rPr>
            </a:br>
            <a:r>
              <a:rPr lang="ja-JP" altLang="en-US" sz="2400" b="0" dirty="0">
                <a:latin typeface="+mn-ea"/>
              </a:rPr>
              <a:t>６．ロードマップの実践のための今後の取組</a:t>
            </a:r>
            <a:r>
              <a:rPr lang="en-US" altLang="ja-JP" sz="2400" b="0" dirty="0">
                <a:latin typeface="+mn-ea"/>
                <a:ea typeface="+mn-ea"/>
              </a:rPr>
              <a:t/>
            </a:r>
            <a:br>
              <a:rPr lang="en-US" altLang="ja-JP" sz="2400" b="0" dirty="0">
                <a:latin typeface="+mn-ea"/>
                <a:ea typeface="+mn-ea"/>
              </a:rPr>
            </a:br>
            <a:r>
              <a:rPr lang="en-US" altLang="ja-JP" sz="2400" b="0" dirty="0" smtClean="0">
                <a:latin typeface="+mn-ea"/>
                <a:ea typeface="+mn-ea"/>
              </a:rPr>
              <a:t/>
            </a:r>
            <a:br>
              <a:rPr lang="en-US" altLang="ja-JP" sz="2400" b="0" dirty="0" smtClean="0">
                <a:latin typeface="+mn-ea"/>
                <a:ea typeface="+mn-ea"/>
              </a:rPr>
            </a:br>
            <a:r>
              <a:rPr lang="en-US" altLang="ja-JP" sz="2400" b="0" dirty="0">
                <a:latin typeface="+mn-ea"/>
                <a:ea typeface="+mn-ea"/>
              </a:rPr>
              <a:t>※</a:t>
            </a:r>
            <a:r>
              <a:rPr lang="ja-JP" altLang="en-US" sz="2400" b="0" dirty="0" smtClean="0">
                <a:latin typeface="+mn-ea"/>
                <a:ea typeface="+mn-ea"/>
              </a:rPr>
              <a:t>参考</a:t>
            </a:r>
            <a:r>
              <a:rPr lang="en-US" altLang="ja-JP" sz="2400" b="0" dirty="0">
                <a:latin typeface="+mn-ea"/>
                <a:ea typeface="+mn-ea"/>
              </a:rPr>
              <a:t/>
            </a:r>
            <a:br>
              <a:rPr lang="en-US" altLang="ja-JP" sz="2400" b="0" dirty="0">
                <a:latin typeface="+mn-ea"/>
                <a:ea typeface="+mn-ea"/>
              </a:rPr>
            </a:br>
            <a:r>
              <a:rPr lang="ja-JP" altLang="en-US" sz="2400" b="0" dirty="0" smtClean="0">
                <a:latin typeface="+mn-ea"/>
                <a:ea typeface="+mn-ea"/>
              </a:rPr>
              <a:t>・脱炭素先行地域のイメージ</a:t>
            </a:r>
            <a:r>
              <a:rPr lang="en-US" altLang="ja-JP" sz="2400" b="0" dirty="0" smtClean="0">
                <a:latin typeface="+mn-ea"/>
                <a:ea typeface="+mn-ea"/>
              </a:rPr>
              <a:t/>
            </a:r>
            <a:br>
              <a:rPr lang="en-US" altLang="ja-JP" sz="2400" b="0" dirty="0" smtClean="0">
                <a:latin typeface="+mn-ea"/>
                <a:ea typeface="+mn-ea"/>
              </a:rPr>
            </a:br>
            <a:r>
              <a:rPr lang="ja-JP" altLang="en-US" sz="2400" b="0" dirty="0" smtClean="0">
                <a:latin typeface="+mn-ea"/>
                <a:ea typeface="+mn-ea"/>
              </a:rPr>
              <a:t>・脱炭素先行地域を想定した経済規模について（環境省試算）</a:t>
            </a:r>
            <a:r>
              <a:rPr lang="en-US" altLang="ja-JP" sz="2400" b="0" dirty="0" smtClean="0">
                <a:latin typeface="+mn-ea"/>
                <a:ea typeface="+mn-ea"/>
              </a:rPr>
              <a:t/>
            </a:r>
            <a:br>
              <a:rPr lang="en-US" altLang="ja-JP" sz="2400" b="0" dirty="0" smtClean="0">
                <a:latin typeface="+mn-ea"/>
                <a:ea typeface="+mn-ea"/>
              </a:rPr>
            </a:br>
            <a:r>
              <a:rPr lang="ja-JP" altLang="en-US" sz="2400" b="0" dirty="0" smtClean="0">
                <a:latin typeface="+mn-ea"/>
                <a:ea typeface="+mn-ea"/>
              </a:rPr>
              <a:t>・国・地方脱炭素実現会議（概要）</a:t>
            </a:r>
            <a:endParaRPr kumimoji="1" lang="ja-JP" altLang="en-US" sz="2400" b="0" dirty="0">
              <a:latin typeface="+mn-ea"/>
              <a:ea typeface="+mn-ea"/>
            </a:endParaRPr>
          </a:p>
        </p:txBody>
      </p:sp>
    </p:spTree>
    <p:extLst>
      <p:ext uri="{BB962C8B-B14F-4D97-AF65-F5344CB8AC3E}">
        <p14:creationId xmlns:p14="http://schemas.microsoft.com/office/powerpoint/2010/main" val="424404312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30809" y="86271"/>
            <a:ext cx="10735253" cy="480060"/>
          </a:xfrm>
        </p:spPr>
        <p:txBody>
          <a:bodyPr/>
          <a:lstStyle/>
          <a:p>
            <a:r>
              <a:rPr lang="ja-JP" altLang="en-US" sz="2400" dirty="0" smtClean="0">
                <a:effectLst>
                  <a:outerShdw blurRad="38100" dist="38100" dir="2700000" algn="tl">
                    <a:srgbClr val="000000">
                      <a:alpha val="43137"/>
                    </a:srgbClr>
                  </a:outerShdw>
                </a:effectLst>
              </a:rPr>
              <a:t>（参考）別添３　地域脱炭素の取組に対する関係省庁の主な支援ツール・枠組み</a:t>
            </a:r>
            <a:endParaRPr kumimoji="1" lang="ja-JP" altLang="en-US" sz="1800" b="0" dirty="0"/>
          </a:p>
        </p:txBody>
      </p:sp>
      <p:sp>
        <p:nvSpPr>
          <p:cNvPr id="7" name="正方形/長方形 6"/>
          <p:cNvSpPr/>
          <p:nvPr/>
        </p:nvSpPr>
        <p:spPr>
          <a:xfrm>
            <a:off x="460982" y="6949999"/>
            <a:ext cx="10164940" cy="605294"/>
          </a:xfrm>
          <a:prstGeom prst="rect">
            <a:avLst/>
          </a:prstGeom>
        </p:spPr>
        <p:txBody>
          <a:bodyPr wrap="square">
            <a:spAutoFit/>
          </a:bodyPr>
          <a:lstStyle/>
          <a:p>
            <a:pPr marL="539750" indent="-539750" defTabSz="532191">
              <a:lnSpc>
                <a:spcPts val="2000"/>
              </a:lnSpc>
              <a:spcBef>
                <a:spcPct val="0"/>
              </a:spcBef>
              <a:defRPr/>
            </a:pPr>
            <a:endParaRPr lang="en-US" altLang="ja-JP" dirty="0" smtClean="0">
              <a:latin typeface="メイリオ" panose="020B0604030504040204" pitchFamily="50" charset="-128"/>
              <a:ea typeface="メイリオ" panose="020B0604030504040204" pitchFamily="50" charset="-128"/>
            </a:endParaRPr>
          </a:p>
          <a:p>
            <a:pPr marL="539750" indent="-539750" defTabSz="532191">
              <a:lnSpc>
                <a:spcPts val="2000"/>
              </a:lnSpc>
              <a:spcBef>
                <a:spcPct val="0"/>
              </a:spcBef>
              <a:defRPr/>
            </a:pPr>
            <a:endParaRPr lang="en-US" altLang="ja-JP" dirty="0" smtClean="0">
              <a:latin typeface="メイリオ" panose="020B0604030504040204" pitchFamily="50" charset="-128"/>
              <a:ea typeface="メイリオ" panose="020B0604030504040204" pitchFamily="50" charset="-128"/>
            </a:endParaRPr>
          </a:p>
        </p:txBody>
      </p:sp>
      <p:graphicFrame>
        <p:nvGraphicFramePr>
          <p:cNvPr id="3" name="表 2"/>
          <p:cNvGraphicFramePr>
            <a:graphicFrameLocks noGrp="1"/>
          </p:cNvGraphicFramePr>
          <p:nvPr>
            <p:extLst>
              <p:ext uri="{D42A27DB-BD31-4B8C-83A1-F6EECF244321}">
                <p14:modId xmlns:p14="http://schemas.microsoft.com/office/powerpoint/2010/main" val="2150683213"/>
              </p:ext>
            </p:extLst>
          </p:nvPr>
        </p:nvGraphicFramePr>
        <p:xfrm>
          <a:off x="208225" y="742388"/>
          <a:ext cx="10257183" cy="6463677"/>
        </p:xfrm>
        <a:graphic>
          <a:graphicData uri="http://schemas.openxmlformats.org/drawingml/2006/table">
            <a:tbl>
              <a:tblPr firstRow="1" bandRow="1">
                <a:tableStyleId>{5C22544A-7EE6-4342-B048-85BDC9FD1C3A}</a:tableStyleId>
              </a:tblPr>
              <a:tblGrid>
                <a:gridCol w="1759723">
                  <a:extLst>
                    <a:ext uri="{9D8B030D-6E8A-4147-A177-3AD203B41FA5}">
                      <a16:colId xmlns:a16="http://schemas.microsoft.com/office/drawing/2014/main" val="2408127667"/>
                    </a:ext>
                  </a:extLst>
                </a:gridCol>
                <a:gridCol w="8497460">
                  <a:extLst>
                    <a:ext uri="{9D8B030D-6E8A-4147-A177-3AD203B41FA5}">
                      <a16:colId xmlns:a16="http://schemas.microsoft.com/office/drawing/2014/main" val="4222810991"/>
                    </a:ext>
                  </a:extLst>
                </a:gridCol>
              </a:tblGrid>
              <a:tr h="412948">
                <a:tc>
                  <a:txBody>
                    <a:bodyPr/>
                    <a:lstStyle/>
                    <a:p>
                      <a:pPr algn="ctr"/>
                      <a:r>
                        <a:rPr kumimoji="1" lang="ja-JP" altLang="en-US" sz="1800" b="0" u="none" dirty="0" smtClean="0">
                          <a:solidFill>
                            <a:schemeClr val="tx1"/>
                          </a:solidFill>
                          <a:latin typeface="Meiryo UI" panose="020B0604030504040204" pitchFamily="50" charset="-128"/>
                          <a:ea typeface="Meiryo UI" panose="020B0604030504040204" pitchFamily="50" charset="-128"/>
                        </a:rPr>
                        <a:t>関係省庁</a:t>
                      </a:r>
                      <a:endParaRPr kumimoji="1" lang="ja-JP" altLang="en-US" sz="1800" b="0" u="none"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r>
                        <a:rPr kumimoji="1" lang="ja-JP" altLang="en-US" sz="1800" b="0" u="none" dirty="0" smtClean="0">
                          <a:solidFill>
                            <a:schemeClr val="tx1"/>
                          </a:solidFill>
                          <a:latin typeface="Meiryo UI" panose="020B0604030504040204" pitchFamily="50" charset="-128"/>
                          <a:ea typeface="Meiryo UI" panose="020B0604030504040204" pitchFamily="50" charset="-128"/>
                        </a:rPr>
                        <a:t>支援ツール・枠組み（名称）</a:t>
                      </a:r>
                      <a:endParaRPr kumimoji="1" lang="ja-JP" altLang="en-US" sz="1800" b="0" u="none"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020404957"/>
                  </a:ext>
                </a:extLst>
              </a:tr>
              <a:tr h="1323698">
                <a:tc>
                  <a:txBody>
                    <a:bodyPr/>
                    <a:lstStyle/>
                    <a:p>
                      <a:pPr algn="ctr"/>
                      <a:r>
                        <a:rPr kumimoji="1" lang="ja-JP" altLang="en-US" sz="1800" b="0" u="none" dirty="0" smtClean="0">
                          <a:solidFill>
                            <a:schemeClr val="tx1"/>
                          </a:solidFill>
                          <a:latin typeface="Meiryo UI" panose="020B0604030504040204" pitchFamily="50" charset="-128"/>
                          <a:ea typeface="Meiryo UI" panose="020B0604030504040204" pitchFamily="50" charset="-128"/>
                        </a:rPr>
                        <a:t>環境省</a:t>
                      </a:r>
                      <a:endParaRPr kumimoji="1" lang="ja-JP" altLang="en-US" sz="1800" b="0" u="none"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r>
                        <a:rPr kumimoji="1" lang="ja-JP" altLang="en-US" sz="1800" b="0" u="none" dirty="0" smtClean="0">
                          <a:solidFill>
                            <a:schemeClr val="tx1"/>
                          </a:solidFill>
                          <a:latin typeface="Meiryo UI" panose="020B0604030504040204" pitchFamily="50" charset="-128"/>
                          <a:ea typeface="Meiryo UI" panose="020B0604030504040204" pitchFamily="50" charset="-128"/>
                        </a:rPr>
                        <a:t>地方公共団体実行計画（地方公共団体実行計画策定・管理等支援システム</a:t>
                      </a:r>
                      <a:r>
                        <a:rPr kumimoji="1" lang="en-US" altLang="ja-JP" sz="1800" b="0" u="none" dirty="0" smtClean="0">
                          <a:solidFill>
                            <a:schemeClr val="tx1"/>
                          </a:solidFill>
                          <a:latin typeface="Meiryo UI" panose="020B0604030504040204" pitchFamily="50" charset="-128"/>
                          <a:ea typeface="Meiryo UI" panose="020B0604030504040204" pitchFamily="50" charset="-128"/>
                        </a:rPr>
                        <a:t>[LAPSS(</a:t>
                      </a:r>
                      <a:r>
                        <a:rPr kumimoji="1" lang="ja-JP" altLang="en-US" sz="1800" b="0" u="none" dirty="0" smtClean="0">
                          <a:solidFill>
                            <a:schemeClr val="tx1"/>
                          </a:solidFill>
                          <a:latin typeface="Meiryo UI" panose="020B0604030504040204" pitchFamily="50" charset="-128"/>
                          <a:ea typeface="Meiryo UI" panose="020B0604030504040204" pitchFamily="50" charset="-128"/>
                        </a:rPr>
                        <a:t>ラップス</a:t>
                      </a:r>
                      <a:r>
                        <a:rPr kumimoji="1" lang="en-US" altLang="ja-JP" sz="1800" b="0" u="none" dirty="0" smtClean="0">
                          <a:solidFill>
                            <a:schemeClr val="tx1"/>
                          </a:solidFill>
                          <a:latin typeface="Meiryo UI" panose="020B0604030504040204" pitchFamily="50" charset="-128"/>
                          <a:ea typeface="Meiryo UI" panose="020B0604030504040204" pitchFamily="50" charset="-128"/>
                        </a:rPr>
                        <a:t>)]</a:t>
                      </a:r>
                      <a:r>
                        <a:rPr kumimoji="1" lang="ja-JP" altLang="en-US" sz="1800" b="0" u="none" dirty="0" smtClean="0">
                          <a:solidFill>
                            <a:schemeClr val="tx1"/>
                          </a:solidFill>
                          <a:latin typeface="Meiryo UI" panose="020B0604030504040204" pitchFamily="50" charset="-128"/>
                          <a:ea typeface="Meiryo UI" panose="020B0604030504040204" pitchFamily="50" charset="-128"/>
                        </a:rPr>
                        <a:t>）、再生可能エネルギー情報提供システム</a:t>
                      </a:r>
                      <a:r>
                        <a:rPr kumimoji="1" lang="en-US" altLang="ja-JP" sz="1800" b="0" u="none" dirty="0" smtClean="0">
                          <a:solidFill>
                            <a:schemeClr val="tx1"/>
                          </a:solidFill>
                          <a:latin typeface="Meiryo UI" panose="020B0604030504040204" pitchFamily="50" charset="-128"/>
                          <a:ea typeface="Meiryo UI" panose="020B0604030504040204" pitchFamily="50" charset="-128"/>
                        </a:rPr>
                        <a:t>[REPOS(</a:t>
                      </a:r>
                      <a:r>
                        <a:rPr kumimoji="1" lang="ja-JP" altLang="en-US" sz="1800" b="0" u="none" dirty="0" smtClean="0">
                          <a:solidFill>
                            <a:schemeClr val="tx1"/>
                          </a:solidFill>
                          <a:latin typeface="Meiryo UI" panose="020B0604030504040204" pitchFamily="50" charset="-128"/>
                          <a:ea typeface="Meiryo UI" panose="020B0604030504040204" pitchFamily="50" charset="-128"/>
                        </a:rPr>
                        <a:t>リーポス</a:t>
                      </a:r>
                      <a:r>
                        <a:rPr kumimoji="1" lang="en-US" altLang="ja-JP" sz="1800" b="0" u="none" dirty="0" smtClean="0">
                          <a:solidFill>
                            <a:schemeClr val="tx1"/>
                          </a:solidFill>
                          <a:latin typeface="Meiryo UI" panose="020B0604030504040204" pitchFamily="50" charset="-128"/>
                          <a:ea typeface="Meiryo UI" panose="020B0604030504040204" pitchFamily="50" charset="-128"/>
                        </a:rPr>
                        <a:t>)]</a:t>
                      </a:r>
                      <a:r>
                        <a:rPr kumimoji="1" lang="ja-JP" altLang="en-US" sz="1800" b="0" u="none" dirty="0" err="1" smtClean="0">
                          <a:solidFill>
                            <a:schemeClr val="tx1"/>
                          </a:solidFill>
                          <a:latin typeface="Meiryo UI" panose="020B0604030504040204" pitchFamily="50" charset="-128"/>
                          <a:ea typeface="Meiryo UI" panose="020B0604030504040204" pitchFamily="50" charset="-128"/>
                        </a:rPr>
                        <a:t>、</a:t>
                      </a:r>
                      <a:r>
                        <a:rPr kumimoji="1" lang="ja-JP" altLang="en-US" sz="1800" b="0" u="none" dirty="0" smtClean="0">
                          <a:solidFill>
                            <a:schemeClr val="tx1"/>
                          </a:solidFill>
                          <a:latin typeface="Meiryo UI" panose="020B0604030504040204" pitchFamily="50" charset="-128"/>
                          <a:ea typeface="Meiryo UI" panose="020B0604030504040204" pitchFamily="50" charset="-128"/>
                        </a:rPr>
                        <a:t>環境アセスメントデータベース</a:t>
                      </a:r>
                      <a:r>
                        <a:rPr kumimoji="1" lang="en-US" altLang="ja-JP" sz="1800" b="0" u="none" dirty="0" smtClean="0">
                          <a:solidFill>
                            <a:schemeClr val="tx1"/>
                          </a:solidFill>
                          <a:latin typeface="Meiryo UI" panose="020B0604030504040204" pitchFamily="50" charset="-128"/>
                          <a:ea typeface="Meiryo UI" panose="020B0604030504040204" pitchFamily="50" charset="-128"/>
                        </a:rPr>
                        <a:t>[EADAS(</a:t>
                      </a:r>
                      <a:r>
                        <a:rPr kumimoji="1" lang="ja-JP" altLang="en-US" sz="1800" b="0" u="none" dirty="0" smtClean="0">
                          <a:solidFill>
                            <a:schemeClr val="tx1"/>
                          </a:solidFill>
                          <a:latin typeface="Meiryo UI" panose="020B0604030504040204" pitchFamily="50" charset="-128"/>
                          <a:ea typeface="Meiryo UI" panose="020B0604030504040204" pitchFamily="50" charset="-128"/>
                        </a:rPr>
                        <a:t>イーダス</a:t>
                      </a:r>
                      <a:r>
                        <a:rPr kumimoji="1" lang="en-US" altLang="ja-JP" sz="1800" b="0" u="none" dirty="0" smtClean="0">
                          <a:solidFill>
                            <a:schemeClr val="tx1"/>
                          </a:solidFill>
                          <a:latin typeface="Meiryo UI" panose="020B0604030504040204" pitchFamily="50" charset="-128"/>
                          <a:ea typeface="Meiryo UI" panose="020B0604030504040204" pitchFamily="50" charset="-128"/>
                        </a:rPr>
                        <a:t>)]</a:t>
                      </a:r>
                      <a:r>
                        <a:rPr kumimoji="1" lang="ja-JP" altLang="en-US" sz="1800" b="0" u="none" dirty="0" err="1" smtClean="0">
                          <a:solidFill>
                            <a:schemeClr val="tx1"/>
                          </a:solidFill>
                          <a:latin typeface="Meiryo UI" panose="020B0604030504040204" pitchFamily="50" charset="-128"/>
                          <a:ea typeface="Meiryo UI" panose="020B0604030504040204" pitchFamily="50" charset="-128"/>
                        </a:rPr>
                        <a:t>、</a:t>
                      </a:r>
                      <a:r>
                        <a:rPr kumimoji="1" lang="zh-TW" altLang="en-US" sz="1800" b="0" u="none" dirty="0" smtClean="0">
                          <a:solidFill>
                            <a:schemeClr val="tx1"/>
                          </a:solidFill>
                          <a:latin typeface="Meiryo UI" panose="020B0604030504040204" pitchFamily="50" charset="-128"/>
                          <a:ea typeface="Meiryo UI" panose="020B0604030504040204" pitchFamily="50" charset="-128"/>
                        </a:rPr>
                        <a:t>地域経済循環分析</a:t>
                      </a:r>
                      <a:r>
                        <a:rPr kumimoji="1" lang="ja-JP" altLang="en-US" sz="1800" b="0" u="none" dirty="0" err="1" smtClean="0">
                          <a:solidFill>
                            <a:schemeClr val="tx1"/>
                          </a:solidFill>
                          <a:latin typeface="Meiryo UI" panose="020B0604030504040204" pitchFamily="50" charset="-128"/>
                          <a:ea typeface="Meiryo UI" panose="020B0604030504040204" pitchFamily="50" charset="-128"/>
                        </a:rPr>
                        <a:t>、</a:t>
                      </a:r>
                      <a:r>
                        <a:rPr kumimoji="1" lang="ja-JP" altLang="en-US" sz="1800" b="0" u="none" dirty="0" smtClean="0">
                          <a:solidFill>
                            <a:schemeClr val="tx1"/>
                          </a:solidFill>
                          <a:latin typeface="Meiryo UI" panose="020B0604030504040204" pitchFamily="50" charset="-128"/>
                          <a:ea typeface="Meiryo UI" panose="020B0604030504040204" pitchFamily="50" charset="-128"/>
                        </a:rPr>
                        <a:t>環境省ローカル</a:t>
                      </a:r>
                      <a:r>
                        <a:rPr kumimoji="1" lang="en-US" altLang="ja-JP" sz="1800" b="0" u="none" dirty="0" smtClean="0">
                          <a:solidFill>
                            <a:schemeClr val="tx1"/>
                          </a:solidFill>
                          <a:latin typeface="Meiryo UI" panose="020B0604030504040204" pitchFamily="50" charset="-128"/>
                          <a:ea typeface="Meiryo UI" panose="020B0604030504040204" pitchFamily="50" charset="-128"/>
                        </a:rPr>
                        <a:t>SDG</a:t>
                      </a:r>
                      <a:r>
                        <a:rPr kumimoji="1" lang="ja-JP" altLang="en-US" sz="1800" b="0" u="none" dirty="0" err="1" smtClean="0">
                          <a:solidFill>
                            <a:schemeClr val="tx1"/>
                          </a:solidFill>
                          <a:latin typeface="Meiryo UI" panose="020B0604030504040204" pitchFamily="50" charset="-128"/>
                          <a:ea typeface="Meiryo UI" panose="020B0604030504040204" pitchFamily="50" charset="-128"/>
                        </a:rPr>
                        <a:t>ｓ</a:t>
                      </a:r>
                      <a:r>
                        <a:rPr kumimoji="1" lang="en-US" altLang="ja-JP" sz="1800" b="0" u="none" dirty="0" smtClean="0">
                          <a:solidFill>
                            <a:schemeClr val="tx1"/>
                          </a:solidFill>
                          <a:latin typeface="Meiryo UI" panose="020B0604030504040204" pitchFamily="50" charset="-128"/>
                          <a:ea typeface="Meiryo UI" panose="020B0604030504040204" pitchFamily="50" charset="-128"/>
                        </a:rPr>
                        <a:t>-</a:t>
                      </a:r>
                      <a:r>
                        <a:rPr kumimoji="1" lang="ja-JP" altLang="en-US" sz="1800" b="0" u="none" dirty="0" smtClean="0">
                          <a:solidFill>
                            <a:schemeClr val="tx1"/>
                          </a:solidFill>
                          <a:latin typeface="Meiryo UI" panose="020B0604030504040204" pitchFamily="50" charset="-128"/>
                          <a:ea typeface="Meiryo UI" panose="020B0604030504040204" pitchFamily="50" charset="-128"/>
                        </a:rPr>
                        <a:t>地域循環共生圏づくりプラットフォーム</a:t>
                      </a:r>
                      <a:r>
                        <a:rPr kumimoji="1" lang="en-US" altLang="ja-JP" sz="1800" b="0" u="none" dirty="0" smtClean="0">
                          <a:solidFill>
                            <a:schemeClr val="tx1"/>
                          </a:solidFill>
                          <a:latin typeface="Meiryo UI" panose="020B0604030504040204" pitchFamily="50" charset="-128"/>
                          <a:ea typeface="Meiryo UI" panose="020B0604030504040204" pitchFamily="50" charset="-128"/>
                        </a:rPr>
                        <a:t>-</a:t>
                      </a:r>
                      <a:r>
                        <a:rPr kumimoji="1" lang="ja-JP" altLang="en-US" sz="1800" b="0" u="none" dirty="0" err="1" smtClean="0">
                          <a:solidFill>
                            <a:schemeClr val="tx1"/>
                          </a:solidFill>
                          <a:latin typeface="Meiryo UI" panose="020B0604030504040204" pitchFamily="50" charset="-128"/>
                          <a:ea typeface="Meiryo UI" panose="020B0604030504040204" pitchFamily="50" charset="-128"/>
                        </a:rPr>
                        <a:t>、</a:t>
                      </a:r>
                      <a:r>
                        <a:rPr kumimoji="1" lang="ja-JP" altLang="en-US" sz="1800" b="0" u="none" dirty="0" smtClean="0">
                          <a:solidFill>
                            <a:schemeClr val="tx1"/>
                          </a:solidFill>
                          <a:latin typeface="Meiryo UI" panose="020B0604030504040204" pitchFamily="50" charset="-128"/>
                          <a:ea typeface="Meiryo UI" panose="020B0604030504040204" pitchFamily="50" charset="-128"/>
                        </a:rPr>
                        <a:t>地域エネルギー・温暖化対策推進会議、気候変動適応情報プラットフォーム</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18335182"/>
                  </a:ext>
                </a:extLst>
              </a:tr>
              <a:tr h="412948">
                <a:tc>
                  <a:txBody>
                    <a:bodyPr/>
                    <a:lstStyle/>
                    <a:p>
                      <a:pPr algn="ctr"/>
                      <a:r>
                        <a:rPr kumimoji="1" lang="ja-JP" altLang="en-US" sz="1800" b="0" u="none" dirty="0" smtClean="0">
                          <a:solidFill>
                            <a:schemeClr val="tx1"/>
                          </a:solidFill>
                          <a:latin typeface="Meiryo UI" panose="020B0604030504040204" pitchFamily="50" charset="-128"/>
                          <a:ea typeface="Meiryo UI" panose="020B0604030504040204" pitchFamily="50" charset="-128"/>
                        </a:rPr>
                        <a:t>総務省</a:t>
                      </a:r>
                      <a:endParaRPr kumimoji="1" lang="ja-JP" altLang="en-US" sz="1800" b="0" u="none"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r>
                        <a:rPr kumimoji="1" lang="ja-JP" altLang="en-US" sz="1800" b="0" u="none" dirty="0" smtClean="0">
                          <a:solidFill>
                            <a:schemeClr val="tx1"/>
                          </a:solidFill>
                          <a:latin typeface="Meiryo UI" panose="020B0604030504040204" pitchFamily="50" charset="-128"/>
                          <a:ea typeface="Meiryo UI" panose="020B0604030504040204" pitchFamily="50" charset="-128"/>
                        </a:rPr>
                        <a:t>分散型エネルギーインフラプロジェクト、ローカル</a:t>
                      </a:r>
                      <a:r>
                        <a:rPr kumimoji="1" lang="en-US" altLang="ja-JP" sz="1800" b="0" u="none" dirty="0" smtClean="0">
                          <a:solidFill>
                            <a:schemeClr val="tx1"/>
                          </a:solidFill>
                          <a:latin typeface="Meiryo UI" panose="020B0604030504040204" pitchFamily="50" charset="-128"/>
                          <a:ea typeface="Meiryo UI" panose="020B0604030504040204" pitchFamily="50" charset="-128"/>
                        </a:rPr>
                        <a:t>10,000</a:t>
                      </a:r>
                      <a:r>
                        <a:rPr kumimoji="1" lang="ja-JP" altLang="en-US" sz="1800" b="0" u="none" dirty="0" smtClean="0">
                          <a:solidFill>
                            <a:schemeClr val="tx1"/>
                          </a:solidFill>
                          <a:latin typeface="Meiryo UI" panose="020B0604030504040204" pitchFamily="50" charset="-128"/>
                          <a:ea typeface="Meiryo UI" panose="020B0604030504040204" pitchFamily="50" charset="-128"/>
                        </a:rPr>
                        <a:t>プロジェクト、地域力創造アドバイザー</a:t>
                      </a:r>
                      <a:endParaRPr kumimoji="1" lang="ja-JP" altLang="en-US" sz="1800" b="0" u="none"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73836586"/>
                  </a:ext>
                </a:extLst>
              </a:tr>
              <a:tr h="1018229">
                <a:tc>
                  <a:txBody>
                    <a:bodyPr/>
                    <a:lstStyle/>
                    <a:p>
                      <a:pPr algn="ctr"/>
                      <a:r>
                        <a:rPr kumimoji="1" lang="ja-JP" altLang="en-US" sz="1800" b="0" u="none" dirty="0" smtClean="0">
                          <a:solidFill>
                            <a:schemeClr val="tx1"/>
                          </a:solidFill>
                          <a:latin typeface="Meiryo UI" panose="020B0604030504040204" pitchFamily="50" charset="-128"/>
                          <a:ea typeface="Meiryo UI" panose="020B0604030504040204" pitchFamily="50" charset="-128"/>
                        </a:rPr>
                        <a:t>内閣府</a:t>
                      </a:r>
                      <a:endParaRPr kumimoji="1" lang="ja-JP" altLang="en-US" sz="1800" b="0" u="none"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r>
                        <a:rPr kumimoji="1" lang="en-US" altLang="ja-JP" sz="1800" b="0" u="none" dirty="0" smtClean="0">
                          <a:solidFill>
                            <a:schemeClr val="tx1"/>
                          </a:solidFill>
                          <a:latin typeface="Meiryo UI" panose="020B0604030504040204" pitchFamily="50" charset="-128"/>
                          <a:ea typeface="Meiryo UI" panose="020B0604030504040204" pitchFamily="50" charset="-128"/>
                        </a:rPr>
                        <a:t>SDGs</a:t>
                      </a:r>
                      <a:r>
                        <a:rPr kumimoji="1" lang="ja-JP" altLang="en-US" sz="1800" b="0" u="none" dirty="0" smtClean="0">
                          <a:solidFill>
                            <a:schemeClr val="tx1"/>
                          </a:solidFill>
                          <a:latin typeface="Meiryo UI" panose="020B0604030504040204" pitchFamily="50" charset="-128"/>
                          <a:ea typeface="Meiryo UI" panose="020B0604030504040204" pitchFamily="50" charset="-128"/>
                        </a:rPr>
                        <a:t>未来都市、</a:t>
                      </a:r>
                      <a:r>
                        <a:rPr kumimoji="1" lang="zh-TW" altLang="en-US" sz="1800" b="0" u="none" dirty="0" smtClean="0">
                          <a:solidFill>
                            <a:schemeClr val="tx1"/>
                          </a:solidFill>
                          <a:latin typeface="Meiryo UI" panose="020B0604030504040204" pitchFamily="50" charset="-128"/>
                          <a:ea typeface="Meiryo UI" panose="020B0604030504040204" pitchFamily="50" charset="-128"/>
                        </a:rPr>
                        <a:t>地方創生推進交付金</a:t>
                      </a:r>
                      <a:r>
                        <a:rPr kumimoji="1" lang="ja-JP" altLang="en-US" sz="1800" b="0" u="none" dirty="0" err="1" smtClean="0">
                          <a:solidFill>
                            <a:schemeClr val="tx1"/>
                          </a:solidFill>
                          <a:latin typeface="Meiryo UI" panose="020B0604030504040204" pitchFamily="50" charset="-128"/>
                          <a:ea typeface="Meiryo UI" panose="020B0604030504040204" pitchFamily="50" charset="-128"/>
                        </a:rPr>
                        <a:t>、</a:t>
                      </a:r>
                      <a:r>
                        <a:rPr kumimoji="1" lang="ja-JP" altLang="en-US" sz="1800" b="0" u="none" dirty="0" smtClean="0">
                          <a:solidFill>
                            <a:schemeClr val="tx1"/>
                          </a:solidFill>
                          <a:latin typeface="Meiryo UI" panose="020B0604030504040204" pitchFamily="50" charset="-128"/>
                          <a:ea typeface="Meiryo UI" panose="020B0604030504040204" pitchFamily="50" charset="-128"/>
                        </a:rPr>
                        <a:t>地方創生テレワーク交付金、企業版ふるさと納税、</a:t>
                      </a:r>
                      <a:r>
                        <a:rPr kumimoji="1" lang="zh-TW" altLang="en-US" sz="1800" b="0" u="none" dirty="0" smtClean="0">
                          <a:solidFill>
                            <a:schemeClr val="tx1"/>
                          </a:solidFill>
                          <a:latin typeface="Meiryo UI" panose="020B0604030504040204" pitchFamily="50" charset="-128"/>
                          <a:ea typeface="Meiryo UI" panose="020B0604030504040204" pitchFamily="50" charset="-128"/>
                        </a:rPr>
                        <a:t>地方創生人材支援制度</a:t>
                      </a:r>
                      <a:r>
                        <a:rPr kumimoji="1" lang="ja-JP" altLang="en-US" sz="1800" b="0" u="none" dirty="0" err="1" smtClean="0">
                          <a:solidFill>
                            <a:schemeClr val="tx1"/>
                          </a:solidFill>
                          <a:latin typeface="Meiryo UI" panose="020B0604030504040204" pitchFamily="50" charset="-128"/>
                          <a:ea typeface="Meiryo UI" panose="020B0604030504040204" pitchFamily="50" charset="-128"/>
                        </a:rPr>
                        <a:t>、</a:t>
                      </a:r>
                      <a:r>
                        <a:rPr kumimoji="1" lang="ja-JP" altLang="en-US" sz="1800" b="0" u="none" dirty="0" smtClean="0">
                          <a:solidFill>
                            <a:schemeClr val="tx1"/>
                          </a:solidFill>
                          <a:latin typeface="Meiryo UI" panose="020B0604030504040204" pitchFamily="50" charset="-128"/>
                          <a:ea typeface="Meiryo UI" panose="020B0604030504040204" pitchFamily="50" charset="-128"/>
                        </a:rPr>
                        <a:t>地方創生</a:t>
                      </a:r>
                      <a:r>
                        <a:rPr kumimoji="1" lang="en-US" altLang="ja-JP" sz="1800" b="0" u="none" dirty="0" smtClean="0">
                          <a:solidFill>
                            <a:schemeClr val="tx1"/>
                          </a:solidFill>
                          <a:latin typeface="Meiryo UI" panose="020B0604030504040204" pitchFamily="50" charset="-128"/>
                          <a:ea typeface="Meiryo UI" panose="020B0604030504040204" pitchFamily="50" charset="-128"/>
                        </a:rPr>
                        <a:t>SDGs</a:t>
                      </a:r>
                      <a:r>
                        <a:rPr kumimoji="1" lang="ja-JP" altLang="en-US" sz="1800" b="0" u="none" dirty="0" smtClean="0">
                          <a:solidFill>
                            <a:schemeClr val="tx1"/>
                          </a:solidFill>
                          <a:latin typeface="Meiryo UI" panose="020B0604030504040204" pitchFamily="50" charset="-128"/>
                          <a:ea typeface="Meiryo UI" panose="020B0604030504040204" pitchFamily="50" charset="-128"/>
                        </a:rPr>
                        <a:t>官民連携プラットフォーム、</a:t>
                      </a:r>
                      <a:r>
                        <a:rPr kumimoji="1" lang="en-US" altLang="ja-JP" sz="1800" b="0" u="none" dirty="0" smtClean="0">
                          <a:solidFill>
                            <a:schemeClr val="tx1"/>
                          </a:solidFill>
                          <a:latin typeface="Meiryo UI" panose="020B0604030504040204" pitchFamily="50" charset="-128"/>
                          <a:ea typeface="Meiryo UI" panose="020B0604030504040204" pitchFamily="50" charset="-128"/>
                        </a:rPr>
                        <a:t>PPP/PFI</a:t>
                      </a:r>
                      <a:r>
                        <a:rPr kumimoji="1" lang="ja-JP" altLang="en-US" sz="1800" b="0" u="none" dirty="0" smtClean="0">
                          <a:solidFill>
                            <a:schemeClr val="tx1"/>
                          </a:solidFill>
                          <a:latin typeface="Meiryo UI" panose="020B0604030504040204" pitchFamily="50" charset="-128"/>
                          <a:ea typeface="Meiryo UI" panose="020B0604030504040204" pitchFamily="50" charset="-128"/>
                        </a:rPr>
                        <a:t>地域プラットフォーム、スマートシティ官民連携プラットフォーム</a:t>
                      </a:r>
                      <a:endParaRPr kumimoji="1" lang="ja-JP" altLang="en-US" sz="1800" b="0" u="none"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03805964"/>
                  </a:ext>
                </a:extLst>
              </a:tr>
              <a:tr h="712761">
                <a:tc>
                  <a:txBody>
                    <a:bodyPr/>
                    <a:lstStyle/>
                    <a:p>
                      <a:pPr algn="ctr"/>
                      <a:r>
                        <a:rPr kumimoji="1" lang="ja-JP" altLang="en-US" sz="1800" b="0" u="none" dirty="0" smtClean="0">
                          <a:solidFill>
                            <a:schemeClr val="tx1"/>
                          </a:solidFill>
                          <a:latin typeface="Meiryo UI" panose="020B0604030504040204" pitchFamily="50" charset="-128"/>
                          <a:ea typeface="Meiryo UI" panose="020B0604030504040204" pitchFamily="50" charset="-128"/>
                        </a:rPr>
                        <a:t>農林水産省</a:t>
                      </a:r>
                      <a:endParaRPr kumimoji="1" lang="ja-JP" altLang="en-US" sz="1800" b="0" u="none"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r>
                        <a:rPr kumimoji="1" lang="ja-JP" altLang="en-US" sz="1800" b="0" u="none" dirty="0" smtClean="0">
                          <a:solidFill>
                            <a:schemeClr val="tx1"/>
                          </a:solidFill>
                          <a:latin typeface="Meiryo UI" panose="020B0604030504040204" pitchFamily="50" charset="-128"/>
                          <a:ea typeface="Meiryo UI" panose="020B0604030504040204" pitchFamily="50" charset="-128"/>
                        </a:rPr>
                        <a:t>バイオマス産業都市、農山漁村再エネ法基本計画、畜産バイオマス地産地消対策事業、</a:t>
                      </a:r>
                      <a:r>
                        <a:rPr kumimoji="1" lang="zh-TW" altLang="en-US" sz="1800" b="0" u="none" dirty="0" smtClean="0">
                          <a:solidFill>
                            <a:schemeClr val="tx1"/>
                          </a:solidFill>
                          <a:latin typeface="Meiryo UI" panose="020B0604030504040204" pitchFamily="50" charset="-128"/>
                          <a:ea typeface="Meiryo UI" panose="020B0604030504040204" pitchFamily="50" charset="-128"/>
                        </a:rPr>
                        <a:t>地域資源活用展開支援事業</a:t>
                      </a:r>
                      <a:r>
                        <a:rPr kumimoji="1" lang="ja-JP" altLang="en-US" sz="1800" b="0" u="none" dirty="0" err="1" smtClean="0">
                          <a:solidFill>
                            <a:schemeClr val="tx1"/>
                          </a:solidFill>
                          <a:latin typeface="Meiryo UI" panose="020B0604030504040204" pitchFamily="50" charset="-128"/>
                          <a:ea typeface="Meiryo UI" panose="020B0604030504040204" pitchFamily="50" charset="-128"/>
                        </a:rPr>
                        <a:t>、</a:t>
                      </a:r>
                      <a:r>
                        <a:rPr kumimoji="1" lang="ja-JP" altLang="en-US" sz="1800" b="0" u="none" dirty="0" smtClean="0">
                          <a:solidFill>
                            <a:schemeClr val="tx1"/>
                          </a:solidFill>
                          <a:latin typeface="Meiryo UI" panose="020B0604030504040204" pitchFamily="50" charset="-128"/>
                          <a:ea typeface="Meiryo UI" panose="020B0604030504040204" pitchFamily="50" charset="-128"/>
                        </a:rPr>
                        <a:t>脱炭素型フードサプライチェーン可視化（見える化）推進事業</a:t>
                      </a:r>
                      <a:endParaRPr kumimoji="1" lang="ja-JP" altLang="en-US" sz="1800" b="0" u="none"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25493922"/>
                  </a:ext>
                </a:extLst>
              </a:tr>
              <a:tr h="712761">
                <a:tc>
                  <a:txBody>
                    <a:bodyPr/>
                    <a:lstStyle/>
                    <a:p>
                      <a:pPr algn="ctr"/>
                      <a:r>
                        <a:rPr kumimoji="1" lang="ja-JP" altLang="en-US" sz="1800" b="0" u="none" dirty="0" smtClean="0">
                          <a:solidFill>
                            <a:schemeClr val="tx1"/>
                          </a:solidFill>
                          <a:latin typeface="Meiryo UI" panose="020B0604030504040204" pitchFamily="50" charset="-128"/>
                          <a:ea typeface="Meiryo UI" panose="020B0604030504040204" pitchFamily="50" charset="-128"/>
                        </a:rPr>
                        <a:t>経済産業省</a:t>
                      </a:r>
                      <a:endParaRPr kumimoji="1" lang="ja-JP" altLang="en-US" sz="1800" b="0" u="none"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r>
                        <a:rPr kumimoji="1" lang="ja-JP" altLang="en-US" sz="1800" b="0" u="none" dirty="0" smtClean="0">
                          <a:solidFill>
                            <a:schemeClr val="tx1"/>
                          </a:solidFill>
                          <a:latin typeface="Meiryo UI" panose="020B0604030504040204" pitchFamily="50" charset="-128"/>
                          <a:ea typeface="Meiryo UI" panose="020B0604030504040204" pitchFamily="50" charset="-128"/>
                        </a:rPr>
                        <a:t>ミラサポ</a:t>
                      </a:r>
                      <a:r>
                        <a:rPr kumimoji="1" lang="en-US" altLang="ja-JP" sz="1800" b="0" u="none" dirty="0" smtClean="0">
                          <a:solidFill>
                            <a:schemeClr val="tx1"/>
                          </a:solidFill>
                          <a:latin typeface="Meiryo UI" panose="020B0604030504040204" pitchFamily="50" charset="-128"/>
                          <a:ea typeface="Meiryo UI" panose="020B0604030504040204" pitchFamily="50" charset="-128"/>
                        </a:rPr>
                        <a:t>plus</a:t>
                      </a:r>
                      <a:r>
                        <a:rPr kumimoji="1" lang="ja-JP" altLang="en-US" sz="1800" b="0" u="none" dirty="0" err="1" smtClean="0">
                          <a:solidFill>
                            <a:schemeClr val="tx1"/>
                          </a:solidFill>
                          <a:latin typeface="Meiryo UI" panose="020B0604030504040204" pitchFamily="50" charset="-128"/>
                          <a:ea typeface="Meiryo UI" panose="020B0604030504040204" pitchFamily="50" charset="-128"/>
                        </a:rPr>
                        <a:t>、</a:t>
                      </a:r>
                      <a:r>
                        <a:rPr kumimoji="1" lang="ja-JP" altLang="en-US" sz="1800" b="0" u="none" dirty="0" smtClean="0">
                          <a:solidFill>
                            <a:schemeClr val="tx1"/>
                          </a:solidFill>
                          <a:latin typeface="Meiryo UI" panose="020B0604030504040204" pitchFamily="50" charset="-128"/>
                          <a:ea typeface="Meiryo UI" panose="020B0604030504040204" pitchFamily="50" charset="-128"/>
                        </a:rPr>
                        <a:t>省エネルギー相談地域プラットフォーム構築事業、地域エネルギー・温暖化対策推進会議（再掲）、なっとく！再生可能エネルギー</a:t>
                      </a:r>
                      <a:endParaRPr kumimoji="1" lang="ja-JP" altLang="en-US" sz="1800" b="0" u="none"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91760512"/>
                  </a:ext>
                </a:extLst>
              </a:tr>
              <a:tr h="1018229">
                <a:tc>
                  <a:txBody>
                    <a:bodyPr/>
                    <a:lstStyle/>
                    <a:p>
                      <a:pPr algn="ctr"/>
                      <a:r>
                        <a:rPr kumimoji="1" lang="ja-JP" altLang="en-US" sz="1800" b="0" u="none" dirty="0" smtClean="0">
                          <a:solidFill>
                            <a:schemeClr val="tx1"/>
                          </a:solidFill>
                          <a:latin typeface="Meiryo UI" panose="020B0604030504040204" pitchFamily="50" charset="-128"/>
                          <a:ea typeface="Meiryo UI" panose="020B0604030504040204" pitchFamily="50" charset="-128"/>
                        </a:rPr>
                        <a:t>国土交通省</a:t>
                      </a:r>
                      <a:endParaRPr kumimoji="1" lang="ja-JP" altLang="en-US" sz="1800" b="0" u="none"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r>
                        <a:rPr kumimoji="1" lang="ja-JP" altLang="en-US" sz="1800" b="0" u="none" dirty="0" smtClean="0">
                          <a:solidFill>
                            <a:schemeClr val="tx1"/>
                          </a:solidFill>
                          <a:latin typeface="Meiryo UI" panose="020B0604030504040204" pitchFamily="50" charset="-128"/>
                          <a:ea typeface="Meiryo UI" panose="020B0604030504040204" pitchFamily="50" charset="-128"/>
                        </a:rPr>
                        <a:t>コンパクトシティ形成支援チーム、ウォーカブル推進制度、</a:t>
                      </a:r>
                      <a:r>
                        <a:rPr kumimoji="1" lang="zh-TW" altLang="en-US" sz="1800" b="0" u="none" dirty="0" smtClean="0">
                          <a:solidFill>
                            <a:schemeClr val="tx1"/>
                          </a:solidFill>
                          <a:latin typeface="Meiryo UI" panose="020B0604030504040204" pitchFamily="50" charset="-128"/>
                          <a:ea typeface="Meiryo UI" panose="020B0604030504040204" pitchFamily="50" charset="-128"/>
                        </a:rPr>
                        <a:t>地域公共交通確保維持改善事業</a:t>
                      </a:r>
                      <a:r>
                        <a:rPr kumimoji="1" lang="ja-JP" altLang="en-US" sz="1800" b="0" u="none" dirty="0" err="1" smtClean="0">
                          <a:solidFill>
                            <a:schemeClr val="tx1"/>
                          </a:solidFill>
                          <a:latin typeface="Meiryo UI" panose="020B0604030504040204" pitchFamily="50" charset="-128"/>
                          <a:ea typeface="Meiryo UI" panose="020B0604030504040204" pitchFamily="50" charset="-128"/>
                        </a:rPr>
                        <a:t>、</a:t>
                      </a:r>
                      <a:r>
                        <a:rPr kumimoji="1" lang="ja-JP" altLang="en-US" sz="1800" b="0" u="none" dirty="0" smtClean="0">
                          <a:solidFill>
                            <a:schemeClr val="tx1"/>
                          </a:solidFill>
                          <a:latin typeface="Meiryo UI" panose="020B0604030504040204" pitchFamily="50" charset="-128"/>
                          <a:ea typeface="Meiryo UI" panose="020B0604030504040204" pitchFamily="50" charset="-128"/>
                        </a:rPr>
                        <a:t>グリーンインフラ官民連携プラットフォーム、国土交通省スマートシティモデルプロジェクト、観光地域づくり法人</a:t>
                      </a:r>
                      <a:r>
                        <a:rPr kumimoji="1" lang="en-US" altLang="ja-JP" sz="1800" b="0" u="none" dirty="0" smtClean="0">
                          <a:solidFill>
                            <a:schemeClr val="tx1"/>
                          </a:solidFill>
                          <a:latin typeface="Meiryo UI" panose="020B0604030504040204" pitchFamily="50" charset="-128"/>
                          <a:ea typeface="Meiryo UI" panose="020B0604030504040204" pitchFamily="50" charset="-128"/>
                        </a:rPr>
                        <a:t>(DMO)</a:t>
                      </a:r>
                      <a:endParaRPr kumimoji="1" lang="ja-JP" altLang="en-US" sz="1800" b="0" u="none"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29084681"/>
                  </a:ext>
                </a:extLst>
              </a:tr>
              <a:tr h="712761">
                <a:tc>
                  <a:txBody>
                    <a:bodyPr/>
                    <a:lstStyle/>
                    <a:p>
                      <a:pPr algn="ctr"/>
                      <a:r>
                        <a:rPr kumimoji="1" lang="ja-JP" altLang="en-US" sz="1800" b="0" u="none" dirty="0" smtClean="0">
                          <a:solidFill>
                            <a:schemeClr val="tx1"/>
                          </a:solidFill>
                          <a:latin typeface="Meiryo UI" panose="020B0604030504040204" pitchFamily="50" charset="-128"/>
                          <a:ea typeface="Meiryo UI" panose="020B0604030504040204" pitchFamily="50" charset="-128"/>
                        </a:rPr>
                        <a:t>文部科学省</a:t>
                      </a:r>
                      <a:endParaRPr kumimoji="1" lang="ja-JP" altLang="en-US" sz="1800" b="0" u="none"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r>
                        <a:rPr kumimoji="1" lang="ja-JP" altLang="en-US" sz="1800" b="0" u="none" dirty="0" smtClean="0">
                          <a:solidFill>
                            <a:schemeClr val="tx1"/>
                          </a:solidFill>
                          <a:latin typeface="Meiryo UI" panose="020B0604030504040204" pitchFamily="50" charset="-128"/>
                          <a:ea typeface="Meiryo UI" panose="020B0604030504040204" pitchFamily="50" charset="-128"/>
                        </a:rPr>
                        <a:t>地域の脱炭素化のための基盤的研究開発、カーボンニュートラル達成に貢献する大学等コアリション、エコスクール・プラス</a:t>
                      </a:r>
                      <a:endParaRPr kumimoji="1" lang="ja-JP" altLang="en-US" sz="1800" b="0" u="none"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3197771"/>
                  </a:ext>
                </a:extLst>
              </a:tr>
            </a:tbl>
          </a:graphicData>
        </a:graphic>
      </p:graphicFrame>
    </p:spTree>
    <p:extLst>
      <p:ext uri="{BB962C8B-B14F-4D97-AF65-F5344CB8AC3E}">
        <p14:creationId xmlns:p14="http://schemas.microsoft.com/office/powerpoint/2010/main" val="1555837386"/>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9F35AB9-7C48-43D9-88E6-2FA2769B9C96}"/>
              </a:ext>
            </a:extLst>
          </p:cNvPr>
          <p:cNvSpPr>
            <a:spLocks noGrp="1"/>
          </p:cNvSpPr>
          <p:nvPr>
            <p:ph type="title"/>
          </p:nvPr>
        </p:nvSpPr>
        <p:spPr>
          <a:xfrm>
            <a:off x="-195467" y="34417"/>
            <a:ext cx="11329396" cy="535624"/>
          </a:xfrm>
        </p:spPr>
        <p:txBody>
          <a:bodyPr/>
          <a:lstStyle/>
          <a:p>
            <a:r>
              <a:rPr lang="ja-JP" altLang="en-US" sz="26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４－２．基盤的施策②</a:t>
            </a:r>
            <a:r>
              <a:rPr lang="ja-JP" altLang="en-US" sz="2600" dirty="0">
                <a:effectLst>
                  <a:outerShdw blurRad="38100" dist="38100" dir="2700000" algn="tl">
                    <a:srgbClr val="000000">
                      <a:alpha val="43137"/>
                    </a:srgbClr>
                  </a:outerShdw>
                </a:effectLst>
              </a:rPr>
              <a:t>グリーン</a:t>
            </a:r>
            <a:r>
              <a:rPr lang="en-US" altLang="ja-JP" sz="2600" dirty="0">
                <a:effectLst>
                  <a:outerShdw blurRad="38100" dist="38100" dir="2700000" algn="tl">
                    <a:srgbClr val="000000">
                      <a:alpha val="43137"/>
                    </a:srgbClr>
                  </a:outerShdw>
                </a:effectLst>
              </a:rPr>
              <a:t>×</a:t>
            </a:r>
            <a:r>
              <a:rPr lang="ja-JP" altLang="en-US" sz="2600" dirty="0">
                <a:effectLst>
                  <a:outerShdw blurRad="38100" dist="38100" dir="2700000" algn="tl">
                    <a:srgbClr val="000000">
                      <a:alpha val="43137"/>
                    </a:srgbClr>
                  </a:outerShdw>
                </a:effectLst>
              </a:rPr>
              <a:t>デジタルによる</a:t>
            </a:r>
            <a:r>
              <a:rPr lang="ja-JP" altLang="en-US" sz="2600" dirty="0" smtClean="0">
                <a:effectLst>
                  <a:outerShdw blurRad="38100" dist="38100" dir="2700000" algn="tl">
                    <a:srgbClr val="000000">
                      <a:alpha val="43137"/>
                    </a:srgbClr>
                  </a:outerShdw>
                </a:effectLst>
              </a:rPr>
              <a:t>ライフスタイルイノベーション</a:t>
            </a:r>
            <a:r>
              <a:rPr lang="ja-JP" altLang="en-US" sz="1100" dirty="0" smtClean="0">
                <a:effectLst>
                  <a:outerShdw blurRad="38100" dist="38100" dir="2700000" algn="tl">
                    <a:srgbClr val="000000">
                      <a:alpha val="43137"/>
                    </a:srgbClr>
                  </a:outerShdw>
                </a:effectLst>
              </a:rPr>
              <a:t>　</a:t>
            </a:r>
            <a:r>
              <a:rPr lang="en-US" altLang="ja-JP" sz="1100" dirty="0" smtClean="0">
                <a:effectLst>
                  <a:outerShdw blurRad="38100" dist="38100" dir="2700000" algn="tl">
                    <a:srgbClr val="000000">
                      <a:alpha val="43137"/>
                    </a:srgbClr>
                  </a:outerShdw>
                </a:effectLst>
              </a:rPr>
              <a:t>(1)</a:t>
            </a:r>
            <a:endParaRPr lang="ja-JP" altLang="en-US" sz="1100" dirty="0">
              <a:effectLst>
                <a:outerShdw blurRad="38100" dist="38100" dir="2700000" algn="tl">
                  <a:srgbClr val="000000">
                    <a:alpha val="43137"/>
                  </a:srgbClr>
                </a:outerShdw>
              </a:effectLst>
            </a:endParaRPr>
          </a:p>
        </p:txBody>
      </p:sp>
      <p:sp>
        <p:nvSpPr>
          <p:cNvPr id="38" name="正方形/長方形 37"/>
          <p:cNvSpPr/>
          <p:nvPr/>
        </p:nvSpPr>
        <p:spPr>
          <a:xfrm>
            <a:off x="0" y="655979"/>
            <a:ext cx="10691812" cy="954107"/>
          </a:xfrm>
          <a:prstGeom prst="rect">
            <a:avLst/>
          </a:prstGeom>
          <a:solidFill>
            <a:srgbClr val="CCFF99"/>
          </a:solidFill>
        </p:spPr>
        <p:txBody>
          <a:bodyPr wrap="square">
            <a:spAutoFit/>
          </a:bodyPr>
          <a:lstStyle/>
          <a:p>
            <a:pPr defTabSz="532191">
              <a:spcBef>
                <a:spcPct val="0"/>
              </a:spcBef>
            </a:pPr>
            <a:r>
              <a:rPr lang="ja-JP" altLang="en-US" sz="2800" dirty="0" smtClean="0">
                <a:latin typeface="+mn-ea"/>
              </a:rPr>
              <a:t>国民の皆様に脱炭素行動を自発的に選択していただくため、ライフスタイルイノベーションを起こす</a:t>
            </a:r>
            <a:endParaRPr lang="ja-JP" altLang="en-US" sz="2800" dirty="0">
              <a:latin typeface="+mn-ea"/>
            </a:endParaRPr>
          </a:p>
        </p:txBody>
      </p:sp>
      <p:sp>
        <p:nvSpPr>
          <p:cNvPr id="27" name="正方形/長方形 26">
            <a:extLst>
              <a:ext uri="{FF2B5EF4-FFF2-40B4-BE49-F238E27FC236}">
                <a16:creationId xmlns:a16="http://schemas.microsoft.com/office/drawing/2014/main" id="{6DF03D12-BAE1-428C-A121-265985322BC6}"/>
              </a:ext>
            </a:extLst>
          </p:cNvPr>
          <p:cNvSpPr/>
          <p:nvPr/>
        </p:nvSpPr>
        <p:spPr>
          <a:xfrm>
            <a:off x="103535" y="2428157"/>
            <a:ext cx="10465512" cy="398258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108000" rIns="72000" bIns="108000" numCol="1" spcCol="0" rtlCol="0" fromWordArt="0" anchor="t" anchorCtr="0" forceAA="0" compatLnSpc="1">
            <a:prstTxWarp prst="textNoShape">
              <a:avLst/>
            </a:prstTxWarp>
            <a:noAutofit/>
          </a:bodyPr>
          <a:lstStyle/>
          <a:p>
            <a:pPr marL="342900" indent="-342900">
              <a:spcAft>
                <a:spcPts val="300"/>
              </a:spcAft>
              <a:buClr>
                <a:schemeClr val="tx1"/>
              </a:buClr>
              <a:buFont typeface="Wingdings" panose="05000000000000000000" pitchFamily="2" charset="2"/>
              <a:buChar char="l"/>
              <a:defRPr/>
            </a:pPr>
            <a:r>
              <a:rPr kumimoji="1" lang="ja-JP" altLang="en-US" sz="2200" b="1" i="0"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rPr>
              <a:t>製品・サービスの温室効果ガス排出量の見える化の環境整備</a:t>
            </a:r>
            <a:r>
              <a:rPr lang="en-US" altLang="ja-JP" sz="2200" noProof="0" dirty="0" smtClean="0">
                <a:solidFill>
                  <a:prstClr val="black"/>
                </a:solidFill>
                <a:latin typeface="Meiryo UI" panose="020B0604030504040204" pitchFamily="50" charset="-128"/>
                <a:ea typeface="Meiryo UI" panose="020B0604030504040204" pitchFamily="50" charset="-128"/>
              </a:rPr>
              <a:t/>
            </a:r>
            <a:br>
              <a:rPr lang="en-US" altLang="ja-JP" sz="2200" noProof="0" dirty="0" smtClean="0">
                <a:solidFill>
                  <a:prstClr val="black"/>
                </a:solidFill>
                <a:latin typeface="Meiryo UI" panose="020B0604030504040204" pitchFamily="50" charset="-128"/>
                <a:ea typeface="Meiryo UI" panose="020B0604030504040204" pitchFamily="50" charset="-128"/>
              </a:rPr>
            </a:br>
            <a:r>
              <a:rPr lang="en-US" altLang="ja-JP" sz="2200" noProof="0" dirty="0" smtClean="0">
                <a:solidFill>
                  <a:prstClr val="black"/>
                </a:solidFill>
                <a:latin typeface="Meiryo UI" panose="020B0604030504040204" pitchFamily="50" charset="-128"/>
                <a:ea typeface="Meiryo UI" panose="020B0604030504040204" pitchFamily="50" charset="-128"/>
              </a:rPr>
              <a:t>※</a:t>
            </a:r>
            <a:r>
              <a:rPr lang="en-US" altLang="ja-JP" sz="2200" b="1" u="sng" noProof="0" dirty="0" smtClean="0">
                <a:solidFill>
                  <a:prstClr val="black"/>
                </a:solidFill>
                <a:latin typeface="Meiryo UI" panose="020B0604030504040204" pitchFamily="50" charset="-128"/>
                <a:ea typeface="Meiryo UI" panose="020B0604030504040204" pitchFamily="50" charset="-128"/>
              </a:rPr>
              <a:t>2030</a:t>
            </a:r>
            <a:r>
              <a:rPr lang="ja-JP" altLang="en-US" sz="2200" b="1" u="sng" noProof="0" dirty="0" smtClean="0">
                <a:solidFill>
                  <a:prstClr val="black"/>
                </a:solidFill>
                <a:latin typeface="Meiryo UI" panose="020B0604030504040204" pitchFamily="50" charset="-128"/>
                <a:ea typeface="Meiryo UI" panose="020B0604030504040204" pitchFamily="50" charset="-128"/>
              </a:rPr>
              <a:t>年までに、見える化がなされ、消費者の選択に活用されている状況が一般的</a:t>
            </a:r>
            <a:r>
              <a:rPr lang="ja-JP" altLang="en-US" sz="2200" noProof="0" dirty="0" smtClean="0">
                <a:solidFill>
                  <a:prstClr val="black"/>
                </a:solidFill>
                <a:latin typeface="Meiryo UI" panose="020B0604030504040204" pitchFamily="50" charset="-128"/>
                <a:ea typeface="Meiryo UI" panose="020B0604030504040204" pitchFamily="50" charset="-128"/>
              </a:rPr>
              <a:t>になっていることを目指す</a:t>
            </a:r>
            <a:r>
              <a:rPr lang="ja-JP" altLang="en-US" sz="2200" dirty="0" smtClean="0">
                <a:solidFill>
                  <a:prstClr val="black"/>
                </a:solidFill>
                <a:latin typeface="Meiryo UI" panose="020B0604030504040204" pitchFamily="50" charset="-128"/>
                <a:ea typeface="Meiryo UI" panose="020B0604030504040204" pitchFamily="50" charset="-128"/>
              </a:rPr>
              <a:t>（参考例：食品のカロリー表示）</a:t>
            </a:r>
            <a:endParaRPr lang="en-US" altLang="ja-JP" sz="2200" dirty="0" smtClean="0">
              <a:solidFill>
                <a:prstClr val="black"/>
              </a:solidFill>
              <a:latin typeface="Meiryo UI" panose="020B0604030504040204" pitchFamily="50" charset="-128"/>
              <a:ea typeface="Meiryo UI" panose="020B0604030504040204" pitchFamily="50" charset="-128"/>
            </a:endParaRPr>
          </a:p>
          <a:p>
            <a:pPr>
              <a:spcAft>
                <a:spcPts val="300"/>
              </a:spcAft>
              <a:buClr>
                <a:schemeClr val="tx1"/>
              </a:buClr>
              <a:defRPr/>
            </a:pPr>
            <a:endParaRPr kumimoji="1" lang="en-US" altLang="ja-JP" sz="1400" i="0"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endParaRPr>
          </a:p>
        </p:txBody>
      </p:sp>
      <p:sp>
        <p:nvSpPr>
          <p:cNvPr id="28" name="テキスト ボックス 27">
            <a:extLst>
              <a:ext uri="{FF2B5EF4-FFF2-40B4-BE49-F238E27FC236}">
                <a16:creationId xmlns:a16="http://schemas.microsoft.com/office/drawing/2014/main" id="{DB192C9B-43A8-4CD1-8040-1591005EF08B}"/>
              </a:ext>
            </a:extLst>
          </p:cNvPr>
          <p:cNvSpPr txBox="1"/>
          <p:nvPr/>
        </p:nvSpPr>
        <p:spPr>
          <a:xfrm>
            <a:off x="6396433" y="1990877"/>
            <a:ext cx="4202802" cy="437280"/>
          </a:xfrm>
          <a:prstGeom prst="rect">
            <a:avLst/>
          </a:prstGeom>
          <a:noFill/>
        </p:spPr>
        <p:txBody>
          <a:bodyPr wrap="none" lIns="0" tIns="0" rIns="0" bIns="0" rtlCol="0" anchor="ctr" anchorCtr="0">
            <a:no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effectLst/>
                <a:uLnTx/>
                <a:uFillTx/>
                <a:latin typeface="Meiryo UI"/>
                <a:ea typeface="Meiryo UI"/>
                <a:cs typeface="+mn-cs"/>
              </a:rPr>
              <a:t>どれを選べばいいか、わかりやすくします</a:t>
            </a:r>
            <a:endParaRPr kumimoji="1" lang="ja-JP" altLang="en-US" sz="2000" b="1" i="0" u="none" strike="noStrike" kern="1200" cap="none" spc="0" normalizeH="0" baseline="0" noProof="0" dirty="0">
              <a:ln>
                <a:noFill/>
              </a:ln>
              <a:effectLst/>
              <a:uLnTx/>
              <a:uFillTx/>
              <a:latin typeface="Meiryo UI"/>
              <a:ea typeface="Meiryo UI"/>
              <a:cs typeface="+mn-cs"/>
            </a:endParaRPr>
          </a:p>
        </p:txBody>
      </p:sp>
      <p:grpSp>
        <p:nvGrpSpPr>
          <p:cNvPr id="3" name="グループ化 2"/>
          <p:cNvGrpSpPr/>
          <p:nvPr/>
        </p:nvGrpSpPr>
        <p:grpSpPr>
          <a:xfrm>
            <a:off x="5686856" y="2096751"/>
            <a:ext cx="539920" cy="225531"/>
            <a:chOff x="5588161" y="2037117"/>
            <a:chExt cx="539920" cy="225531"/>
          </a:xfrm>
        </p:grpSpPr>
        <p:sp>
          <p:nvSpPr>
            <p:cNvPr id="32" name="二等辺三角形 31">
              <a:extLst>
                <a:ext uri="{FF2B5EF4-FFF2-40B4-BE49-F238E27FC236}">
                  <a16:creationId xmlns:a16="http://schemas.microsoft.com/office/drawing/2014/main" id="{288A5338-06EA-44A0-AA97-55988391FF0B}"/>
                </a:ext>
              </a:extLst>
            </p:cNvPr>
            <p:cNvSpPr/>
            <p:nvPr/>
          </p:nvSpPr>
          <p:spPr>
            <a:xfrm rot="16200000">
              <a:off x="5553072" y="2072206"/>
              <a:ext cx="225531" cy="155354"/>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二等辺三角形 32">
              <a:extLst>
                <a:ext uri="{FF2B5EF4-FFF2-40B4-BE49-F238E27FC236}">
                  <a16:creationId xmlns:a16="http://schemas.microsoft.com/office/drawing/2014/main" id="{1D70B5A2-90DB-432E-BFF2-4F66856522F1}"/>
                </a:ext>
              </a:extLst>
            </p:cNvPr>
            <p:cNvSpPr/>
            <p:nvPr/>
          </p:nvSpPr>
          <p:spPr>
            <a:xfrm rot="16200000">
              <a:off x="5745355" y="2072206"/>
              <a:ext cx="225531" cy="155354"/>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4" name="二等辺三角形 33">
              <a:extLst>
                <a:ext uri="{FF2B5EF4-FFF2-40B4-BE49-F238E27FC236}">
                  <a16:creationId xmlns:a16="http://schemas.microsoft.com/office/drawing/2014/main" id="{A09C9471-B301-4C77-8B15-E97C61E830FE}"/>
                </a:ext>
              </a:extLst>
            </p:cNvPr>
            <p:cNvSpPr/>
            <p:nvPr/>
          </p:nvSpPr>
          <p:spPr>
            <a:xfrm rot="16200000">
              <a:off x="5937638" y="2072206"/>
              <a:ext cx="225531" cy="155354"/>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5" name="テキスト ボックス 34">
            <a:extLst>
              <a:ext uri="{FF2B5EF4-FFF2-40B4-BE49-F238E27FC236}">
                <a16:creationId xmlns:a16="http://schemas.microsoft.com/office/drawing/2014/main" id="{FDF663CF-8A51-4E25-B170-26F0B364C815}"/>
              </a:ext>
            </a:extLst>
          </p:cNvPr>
          <p:cNvSpPr txBox="1"/>
          <p:nvPr/>
        </p:nvSpPr>
        <p:spPr>
          <a:xfrm>
            <a:off x="472977" y="1933289"/>
            <a:ext cx="5040000" cy="492407"/>
          </a:xfrm>
          <a:prstGeom prst="rect">
            <a:avLst/>
          </a:prstGeom>
          <a:solidFill>
            <a:schemeClr val="bg1">
              <a:lumMod val="85000"/>
            </a:schemeClr>
          </a:solidFill>
          <a:ln w="19050">
            <a:solidFill>
              <a:schemeClr val="tx1"/>
            </a:solidFill>
          </a:ln>
        </p:spPr>
        <p:txBody>
          <a:bodyPr wrap="none" lIns="144000" tIns="0" rIns="0" bIns="0" rtlCol="0" anchor="ctr" anchorCtr="0">
            <a:noAutofit/>
          </a:bodyPr>
          <a:lstStyle/>
          <a:p>
            <a:r>
              <a:rPr lang="ja-JP" altLang="en-US" sz="2400" b="1" dirty="0" smtClean="0"/>
              <a:t>温室効果ガス排出の見える化</a:t>
            </a:r>
            <a:endParaRPr lang="ja-JP" altLang="en-US" sz="2400" b="1" dirty="0"/>
          </a:p>
        </p:txBody>
      </p:sp>
      <p:sp>
        <p:nvSpPr>
          <p:cNvPr id="37" name="テキスト ボックス 36">
            <a:extLst>
              <a:ext uri="{FF2B5EF4-FFF2-40B4-BE49-F238E27FC236}">
                <a16:creationId xmlns:a16="http://schemas.microsoft.com/office/drawing/2014/main" id="{04D42F23-3E79-48BE-977C-022BAA33920D}"/>
              </a:ext>
            </a:extLst>
          </p:cNvPr>
          <p:cNvSpPr txBox="1"/>
          <p:nvPr/>
        </p:nvSpPr>
        <p:spPr>
          <a:xfrm>
            <a:off x="103534" y="1933288"/>
            <a:ext cx="369443" cy="495935"/>
          </a:xfrm>
          <a:prstGeom prst="rect">
            <a:avLst/>
          </a:prstGeom>
          <a:solidFill>
            <a:schemeClr val="tx1"/>
          </a:solidFill>
          <a:ln w="19050">
            <a:solidFill>
              <a:schemeClr val="tx1"/>
            </a:solidFill>
          </a:ln>
        </p:spPr>
        <p:txBody>
          <a:bodyPr wrap="none" lIns="0" tIns="0" rIns="0" bIns="0" rtlCol="0" anchor="ctr" anchorCtr="0">
            <a:noAutofit/>
          </a:bodyPr>
          <a:lstStyle/>
          <a:p>
            <a:pPr algn="ctr"/>
            <a:r>
              <a:rPr lang="en-US" altLang="ja-JP" sz="2800" b="1" dirty="0">
                <a:solidFill>
                  <a:schemeClr val="bg1"/>
                </a:solidFill>
              </a:rPr>
              <a:t>1</a:t>
            </a:r>
            <a:endParaRPr lang="ja-JP" altLang="en-US" sz="2800" b="1" dirty="0">
              <a:solidFill>
                <a:schemeClr val="bg1"/>
              </a:solidFill>
            </a:endParaRPr>
          </a:p>
        </p:txBody>
      </p:sp>
      <p:pic>
        <p:nvPicPr>
          <p:cNvPr id="39" name="図 38"/>
          <p:cNvPicPr>
            <a:picLocks noChangeAspect="1"/>
          </p:cNvPicPr>
          <p:nvPr/>
        </p:nvPicPr>
        <p:blipFill rotWithShape="1">
          <a:blip r:embed="rId2"/>
          <a:srcRect l="37815" t="15906" r="37166" b="32422"/>
          <a:stretch/>
        </p:blipFill>
        <p:spPr>
          <a:xfrm>
            <a:off x="5512578" y="4436864"/>
            <a:ext cx="1325944" cy="1540468"/>
          </a:xfrm>
          <a:prstGeom prst="rect">
            <a:avLst/>
          </a:prstGeom>
        </p:spPr>
      </p:pic>
      <p:pic>
        <p:nvPicPr>
          <p:cNvPr id="40" name="図 39"/>
          <p:cNvPicPr>
            <a:picLocks noChangeAspect="1"/>
          </p:cNvPicPr>
          <p:nvPr/>
        </p:nvPicPr>
        <p:blipFill>
          <a:blip r:embed="rId3"/>
          <a:stretch>
            <a:fillRect/>
          </a:stretch>
        </p:blipFill>
        <p:spPr>
          <a:xfrm>
            <a:off x="7427943" y="4627602"/>
            <a:ext cx="2372191" cy="1307803"/>
          </a:xfrm>
          <a:prstGeom prst="rect">
            <a:avLst/>
          </a:prstGeom>
          <a:ln w="38100">
            <a:solidFill>
              <a:srgbClr val="FF0000"/>
            </a:solidFill>
          </a:ln>
        </p:spPr>
      </p:pic>
      <p:sp>
        <p:nvSpPr>
          <p:cNvPr id="45" name="楕円 44"/>
          <p:cNvSpPr/>
          <p:nvPr/>
        </p:nvSpPr>
        <p:spPr>
          <a:xfrm>
            <a:off x="5902410" y="4801914"/>
            <a:ext cx="724920" cy="692879"/>
          </a:xfrm>
          <a:prstGeom prst="ellipse">
            <a:avLst/>
          </a:prstGeom>
          <a:noFill/>
          <a:ln w="57150">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cxnSp>
        <p:nvCxnSpPr>
          <p:cNvPr id="46" name="直線コネクタ 45"/>
          <p:cNvCxnSpPr>
            <a:stCxn id="45" idx="0"/>
          </p:cNvCxnSpPr>
          <p:nvPr/>
        </p:nvCxnSpPr>
        <p:spPr>
          <a:xfrm flipV="1">
            <a:off x="6264870" y="4621679"/>
            <a:ext cx="1163073" cy="18023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a:stCxn id="45" idx="4"/>
          </p:cNvCxnSpPr>
          <p:nvPr/>
        </p:nvCxnSpPr>
        <p:spPr>
          <a:xfrm>
            <a:off x="6264870" y="5494793"/>
            <a:ext cx="1144881" cy="440612"/>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54" name="正方形/長方形 53"/>
          <p:cNvSpPr/>
          <p:nvPr/>
        </p:nvSpPr>
        <p:spPr>
          <a:xfrm>
            <a:off x="259936" y="3994963"/>
            <a:ext cx="5067438" cy="369332"/>
          </a:xfrm>
          <a:prstGeom prst="rect">
            <a:avLst/>
          </a:prstGeom>
        </p:spPr>
        <p:txBody>
          <a:bodyPr wrap="square">
            <a:spAutoFit/>
          </a:bodyPr>
          <a:lstStyle/>
          <a:p>
            <a:pPr marL="180975" indent="-180975">
              <a:buFont typeface="Wingdings" panose="05000000000000000000" pitchFamily="2" charset="2"/>
              <a:buChar char="l"/>
            </a:pPr>
            <a:r>
              <a:rPr lang="ja-JP" altLang="en-US" b="1" u="sng" dirty="0" smtClean="0">
                <a:solidFill>
                  <a:prstClr val="black"/>
                </a:solidFill>
                <a:latin typeface="Meiryo UI" panose="020B0604030504040204" pitchFamily="50" charset="-128"/>
                <a:ea typeface="Meiryo UI" panose="020B0604030504040204" pitchFamily="50" charset="-128"/>
              </a:rPr>
              <a:t>靴での見える化の事例</a:t>
            </a:r>
            <a:r>
              <a:rPr lang="ja-JP" altLang="en-US" dirty="0" smtClean="0">
                <a:solidFill>
                  <a:prstClr val="black"/>
                </a:solidFill>
                <a:latin typeface="Meiryo UI" panose="020B0604030504040204" pitchFamily="50" charset="-128"/>
                <a:ea typeface="Meiryo UI" panose="020B0604030504040204" pitchFamily="50" charset="-128"/>
              </a:rPr>
              <a:t>　</a:t>
            </a:r>
            <a:r>
              <a:rPr lang="ja-JP" altLang="en-US" sz="1200" dirty="0" smtClean="0">
                <a:solidFill>
                  <a:prstClr val="black"/>
                </a:solidFill>
                <a:latin typeface="Meiryo UI" panose="020B0604030504040204" pitchFamily="50" charset="-128"/>
                <a:ea typeface="Meiryo UI" panose="020B0604030504040204" pitchFamily="50" charset="-128"/>
              </a:rPr>
              <a:t>（出典：アディダス、オールバーズ）</a:t>
            </a:r>
            <a:endParaRPr lang="ja-JP" altLang="en-US" sz="1200" dirty="0"/>
          </a:p>
        </p:txBody>
      </p:sp>
      <p:sp>
        <p:nvSpPr>
          <p:cNvPr id="56" name="正方形/長方形 55"/>
          <p:cNvSpPr/>
          <p:nvPr/>
        </p:nvSpPr>
        <p:spPr>
          <a:xfrm>
            <a:off x="5435459" y="3994962"/>
            <a:ext cx="4610409" cy="369332"/>
          </a:xfrm>
          <a:prstGeom prst="rect">
            <a:avLst/>
          </a:prstGeom>
        </p:spPr>
        <p:txBody>
          <a:bodyPr wrap="square">
            <a:spAutoFit/>
          </a:bodyPr>
          <a:lstStyle/>
          <a:p>
            <a:pPr marL="180975" indent="-180975">
              <a:buFont typeface="Wingdings" panose="05000000000000000000" pitchFamily="2" charset="2"/>
              <a:buChar char="l"/>
            </a:pPr>
            <a:r>
              <a:rPr lang="ja-JP" altLang="en-US" b="1" u="sng" dirty="0" smtClean="0">
                <a:solidFill>
                  <a:prstClr val="black"/>
                </a:solidFill>
                <a:latin typeface="Meiryo UI" panose="020B0604030504040204" pitchFamily="50" charset="-128"/>
                <a:ea typeface="Meiryo UI" panose="020B0604030504040204" pitchFamily="50" charset="-128"/>
              </a:rPr>
              <a:t>衣類での見える化の事例</a:t>
            </a:r>
            <a:r>
              <a:rPr lang="ja-JP" altLang="en-US" dirty="0" smtClean="0">
                <a:solidFill>
                  <a:prstClr val="black"/>
                </a:solidFill>
                <a:latin typeface="Meiryo UI" panose="020B0604030504040204" pitchFamily="50" charset="-128"/>
                <a:ea typeface="Meiryo UI" panose="020B0604030504040204" pitchFamily="50" charset="-128"/>
              </a:rPr>
              <a:t>　</a:t>
            </a:r>
            <a:r>
              <a:rPr lang="ja-JP" altLang="en-US" sz="1200" dirty="0" smtClean="0">
                <a:solidFill>
                  <a:prstClr val="black"/>
                </a:solidFill>
                <a:latin typeface="Meiryo UI" panose="020B0604030504040204" pitchFamily="50" charset="-128"/>
                <a:ea typeface="Meiryo UI" panose="020B0604030504040204" pitchFamily="50" charset="-128"/>
              </a:rPr>
              <a:t>　（出典：アダストリア）</a:t>
            </a:r>
            <a:endParaRPr lang="ja-JP" altLang="en-US" sz="1200" dirty="0"/>
          </a:p>
        </p:txBody>
      </p:sp>
      <p:sp>
        <p:nvSpPr>
          <p:cNvPr id="24" name="テキスト ボックス 23"/>
          <p:cNvSpPr txBox="1"/>
          <p:nvPr/>
        </p:nvSpPr>
        <p:spPr>
          <a:xfrm>
            <a:off x="5435459" y="6033542"/>
            <a:ext cx="4124847" cy="253916"/>
          </a:xfrm>
          <a:prstGeom prst="rect">
            <a:avLst/>
          </a:prstGeom>
          <a:noFill/>
        </p:spPr>
        <p:txBody>
          <a:bodyPr wrap="none" rtlCol="0">
            <a:spAutoFit/>
          </a:bodyPr>
          <a:lstStyle/>
          <a:p>
            <a:r>
              <a:rPr lang="en-US" altLang="ja-JP" sz="1050" dirty="0" smtClean="0"/>
              <a:t>※</a:t>
            </a:r>
            <a:r>
              <a:rPr lang="ja-JP" altLang="en-US" sz="1050" dirty="0" smtClean="0"/>
              <a:t>アダストリアのグループ</a:t>
            </a:r>
            <a:r>
              <a:rPr lang="ja-JP" altLang="en-US" sz="1050" dirty="0"/>
              <a:t>会社「</a:t>
            </a:r>
            <a:r>
              <a:rPr lang="en-US" altLang="ja-JP" sz="1050" dirty="0"/>
              <a:t>ADOORLINK</a:t>
            </a:r>
            <a:r>
              <a:rPr lang="ja-JP" altLang="en-US" sz="1050" dirty="0"/>
              <a:t>」が展開する「</a:t>
            </a:r>
            <a:r>
              <a:rPr lang="en-US" altLang="ja-JP" sz="1050" dirty="0"/>
              <a:t>O0u</a:t>
            </a:r>
            <a:r>
              <a:rPr lang="ja-JP" altLang="en-US" sz="1050" dirty="0" smtClean="0"/>
              <a:t>」の取組</a:t>
            </a:r>
            <a:endParaRPr kumimoji="1" lang="ja-JP" altLang="en-US" sz="1050" dirty="0"/>
          </a:p>
        </p:txBody>
      </p:sp>
      <p:pic>
        <p:nvPicPr>
          <p:cNvPr id="26" name="図 25"/>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348457" y="4470169"/>
            <a:ext cx="1817289" cy="1817289"/>
          </a:xfrm>
          <a:prstGeom prst="rect">
            <a:avLst/>
          </a:prstGeom>
        </p:spPr>
      </p:pic>
      <p:sp>
        <p:nvSpPr>
          <p:cNvPr id="29" name="楕円 28"/>
          <p:cNvSpPr/>
          <p:nvPr/>
        </p:nvSpPr>
        <p:spPr>
          <a:xfrm>
            <a:off x="1436085" y="5375735"/>
            <a:ext cx="724920" cy="692879"/>
          </a:xfrm>
          <a:prstGeom prst="ellipse">
            <a:avLst/>
          </a:prstGeom>
          <a:noFill/>
          <a:ln w="57150">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cxnSp>
        <p:nvCxnSpPr>
          <p:cNvPr id="30" name="直線コネクタ 29"/>
          <p:cNvCxnSpPr>
            <a:stCxn id="29" idx="0"/>
          </p:cNvCxnSpPr>
          <p:nvPr/>
        </p:nvCxnSpPr>
        <p:spPr>
          <a:xfrm flipV="1">
            <a:off x="1798545" y="4621679"/>
            <a:ext cx="1501816" cy="754056"/>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a:stCxn id="29" idx="4"/>
          </p:cNvCxnSpPr>
          <p:nvPr/>
        </p:nvCxnSpPr>
        <p:spPr>
          <a:xfrm flipV="1">
            <a:off x="1798545" y="5927010"/>
            <a:ext cx="1501816" cy="141604"/>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pic>
        <p:nvPicPr>
          <p:cNvPr id="49" name="図 48"/>
          <p:cNvPicPr>
            <a:picLocks noChangeAspect="1"/>
          </p:cNvPicPr>
          <p:nvPr/>
        </p:nvPicPr>
        <p:blipFill rotWithShape="1">
          <a:blip r:embed="rId5">
            <a:extLst>
              <a:ext uri="{28A0092B-C50C-407E-A947-70E740481C1C}">
                <a14:useLocalDpi xmlns:a14="http://schemas.microsoft.com/office/drawing/2010/main" val="0"/>
              </a:ext>
            </a:extLst>
          </a:blip>
          <a:srcRect l="70315" t="56505" r="3080" b="17830"/>
          <a:stretch/>
        </p:blipFill>
        <p:spPr>
          <a:xfrm>
            <a:off x="3335130" y="4621679"/>
            <a:ext cx="1353247" cy="1305331"/>
          </a:xfrm>
          <a:prstGeom prst="rect">
            <a:avLst/>
          </a:prstGeom>
          <a:ln w="38100">
            <a:solidFill>
              <a:srgbClr val="FF0000"/>
            </a:solidFill>
          </a:ln>
        </p:spPr>
      </p:pic>
    </p:spTree>
    <p:extLst>
      <p:ext uri="{BB962C8B-B14F-4D97-AF65-F5344CB8AC3E}">
        <p14:creationId xmlns:p14="http://schemas.microsoft.com/office/powerpoint/2010/main" val="2567485384"/>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正方形/長方形 37"/>
          <p:cNvSpPr/>
          <p:nvPr/>
        </p:nvSpPr>
        <p:spPr>
          <a:xfrm>
            <a:off x="0" y="655979"/>
            <a:ext cx="10691812" cy="954107"/>
          </a:xfrm>
          <a:prstGeom prst="rect">
            <a:avLst/>
          </a:prstGeom>
          <a:solidFill>
            <a:srgbClr val="CCFF99"/>
          </a:solidFill>
        </p:spPr>
        <p:txBody>
          <a:bodyPr wrap="square">
            <a:spAutoFit/>
          </a:bodyPr>
          <a:lstStyle/>
          <a:p>
            <a:pPr defTabSz="532191">
              <a:spcBef>
                <a:spcPct val="0"/>
              </a:spcBef>
            </a:pPr>
            <a:r>
              <a:rPr lang="ja-JP" altLang="en-US" sz="2800" dirty="0" smtClean="0">
                <a:latin typeface="+mn-ea"/>
              </a:rPr>
              <a:t>国民の皆様に脱炭素行動を自発的に選択していただくため、ライフスタイルイノベーションを起こす</a:t>
            </a:r>
            <a:endParaRPr lang="ja-JP" altLang="en-US" sz="2800" dirty="0">
              <a:latin typeface="+mn-ea"/>
            </a:endParaRPr>
          </a:p>
        </p:txBody>
      </p:sp>
      <p:grpSp>
        <p:nvGrpSpPr>
          <p:cNvPr id="48" name="グループ化 47"/>
          <p:cNvGrpSpPr/>
          <p:nvPr/>
        </p:nvGrpSpPr>
        <p:grpSpPr>
          <a:xfrm>
            <a:off x="6959064" y="1804181"/>
            <a:ext cx="524625" cy="202811"/>
            <a:chOff x="6847007" y="731993"/>
            <a:chExt cx="539921" cy="168885"/>
          </a:xfrm>
        </p:grpSpPr>
        <p:sp>
          <p:nvSpPr>
            <p:cNvPr id="49" name="二等辺三角形 48">
              <a:extLst>
                <a:ext uri="{FF2B5EF4-FFF2-40B4-BE49-F238E27FC236}">
                  <a16:creationId xmlns:a16="http://schemas.microsoft.com/office/drawing/2014/main" id="{288A5338-06EA-44A0-AA97-55988391FF0B}"/>
                </a:ext>
              </a:extLst>
            </p:cNvPr>
            <p:cNvSpPr/>
            <p:nvPr/>
          </p:nvSpPr>
          <p:spPr>
            <a:xfrm rot="16200000">
              <a:off x="6840242" y="738759"/>
              <a:ext cx="168884" cy="155354"/>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0" name="二等辺三角形 49">
              <a:extLst>
                <a:ext uri="{FF2B5EF4-FFF2-40B4-BE49-F238E27FC236}">
                  <a16:creationId xmlns:a16="http://schemas.microsoft.com/office/drawing/2014/main" id="{1D70B5A2-90DB-432E-BFF2-4F66856522F1}"/>
                </a:ext>
              </a:extLst>
            </p:cNvPr>
            <p:cNvSpPr/>
            <p:nvPr/>
          </p:nvSpPr>
          <p:spPr>
            <a:xfrm rot="16200000">
              <a:off x="7032525" y="738759"/>
              <a:ext cx="168884" cy="155354"/>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1" name="二等辺三角形 50">
              <a:extLst>
                <a:ext uri="{FF2B5EF4-FFF2-40B4-BE49-F238E27FC236}">
                  <a16:creationId xmlns:a16="http://schemas.microsoft.com/office/drawing/2014/main" id="{A09C9471-B301-4C77-8B15-E97C61E830FE}"/>
                </a:ext>
              </a:extLst>
            </p:cNvPr>
            <p:cNvSpPr/>
            <p:nvPr/>
          </p:nvSpPr>
          <p:spPr>
            <a:xfrm rot="16200000">
              <a:off x="7224809" y="738758"/>
              <a:ext cx="168884" cy="155354"/>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52" name="正方形/長方形 51">
            <a:extLst>
              <a:ext uri="{FF2B5EF4-FFF2-40B4-BE49-F238E27FC236}">
                <a16:creationId xmlns:a16="http://schemas.microsoft.com/office/drawing/2014/main" id="{A18054F4-70F8-4403-A694-05A0A2DFE97E}"/>
              </a:ext>
            </a:extLst>
          </p:cNvPr>
          <p:cNvSpPr/>
          <p:nvPr/>
        </p:nvSpPr>
        <p:spPr>
          <a:xfrm>
            <a:off x="101226" y="2151306"/>
            <a:ext cx="10467820" cy="332930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108000" rIns="72000" bIns="108000" numCol="1" spcCol="0" rtlCol="0" fromWordArt="0" anchor="t" anchorCtr="0" forceAA="0" compatLnSpc="1">
            <a:prstTxWarp prst="textNoShape">
              <a:avLst/>
            </a:prstTxWarp>
            <a:noAutofit/>
          </a:bodyPr>
          <a:lstStyle/>
          <a:p>
            <a:pPr marL="285750" lvl="0" indent="-285750">
              <a:lnSpc>
                <a:spcPts val="2700"/>
              </a:lnSpc>
              <a:spcAft>
                <a:spcPts val="300"/>
              </a:spcAft>
              <a:buClr>
                <a:schemeClr val="tx1"/>
              </a:buClr>
              <a:buFont typeface="Wingdings" panose="05000000000000000000" pitchFamily="2" charset="2"/>
              <a:buChar char="l"/>
              <a:defRPr/>
            </a:pPr>
            <a:r>
              <a:rPr kumimoji="1" lang="ja-JP" altLang="en-US" sz="2200" i="0"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rPr>
              <a:t>環境配慮行動に対する企業のポイント付与</a:t>
            </a:r>
            <a:endParaRPr kumimoji="1" lang="en-US" altLang="ja-JP" sz="2200" i="0"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endParaRPr>
          </a:p>
          <a:p>
            <a:pPr marL="285750" lvl="0" indent="-285750">
              <a:lnSpc>
                <a:spcPts val="2700"/>
              </a:lnSpc>
              <a:spcAft>
                <a:spcPts val="300"/>
              </a:spcAft>
              <a:buClr>
                <a:schemeClr val="tx1"/>
              </a:buClr>
              <a:buFont typeface="Wingdings" panose="05000000000000000000" pitchFamily="2" charset="2"/>
              <a:buChar char="l"/>
              <a:defRPr/>
            </a:pPr>
            <a:r>
              <a:rPr kumimoji="1" lang="ja-JP" altLang="en-US" sz="2200" i="0"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rPr>
              <a:t>環境配慮行動にポイントを付け、地域で</a:t>
            </a:r>
            <a:endParaRPr kumimoji="1" lang="en-US" altLang="ja-JP" sz="2200" i="0"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endParaRPr>
          </a:p>
          <a:p>
            <a:pPr lvl="0">
              <a:lnSpc>
                <a:spcPts val="2700"/>
              </a:lnSpc>
              <a:spcAft>
                <a:spcPts val="300"/>
              </a:spcAft>
              <a:buClr>
                <a:schemeClr val="tx1"/>
              </a:buClr>
              <a:defRPr/>
            </a:pPr>
            <a:r>
              <a:rPr lang="en-US" altLang="ja-JP" sz="2200" dirty="0">
                <a:solidFill>
                  <a:prstClr val="black"/>
                </a:solidFill>
                <a:latin typeface="Meiryo UI" panose="020B0604030504040204" pitchFamily="50" charset="-128"/>
                <a:ea typeface="Meiryo UI" panose="020B0604030504040204" pitchFamily="50" charset="-128"/>
              </a:rPr>
              <a:t> </a:t>
            </a:r>
            <a:r>
              <a:rPr lang="en-US" altLang="ja-JP" sz="2200" dirty="0" smtClean="0">
                <a:solidFill>
                  <a:prstClr val="black"/>
                </a:solidFill>
                <a:latin typeface="Meiryo UI" panose="020B0604030504040204" pitchFamily="50" charset="-128"/>
                <a:ea typeface="Meiryo UI" panose="020B0604030504040204" pitchFamily="50" charset="-128"/>
              </a:rPr>
              <a:t>  </a:t>
            </a:r>
            <a:r>
              <a:rPr kumimoji="1" lang="ja-JP" altLang="en-US" sz="2200" i="0"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rPr>
              <a:t>使える</a:t>
            </a:r>
            <a:r>
              <a:rPr lang="ja-JP" altLang="en-US" sz="2200" b="1" u="sng" dirty="0" smtClean="0">
                <a:solidFill>
                  <a:prstClr val="black"/>
                </a:solidFill>
                <a:latin typeface="Meiryo UI" panose="020B0604030504040204" pitchFamily="50" charset="-128"/>
                <a:ea typeface="Meiryo UI" panose="020B0604030504040204" pitchFamily="50" charset="-128"/>
              </a:rPr>
              <a:t>地域の温室効果ガス削減</a:t>
            </a:r>
            <a:r>
              <a:rPr lang="ja-JP" altLang="en-US" sz="2200" b="1" u="sng" dirty="0">
                <a:solidFill>
                  <a:prstClr val="black"/>
                </a:solidFill>
                <a:latin typeface="Meiryo UI" panose="020B0604030504040204" pitchFamily="50" charset="-128"/>
                <a:ea typeface="Meiryo UI" panose="020B0604030504040204" pitchFamily="50" charset="-128"/>
              </a:rPr>
              <a:t>ポイント</a:t>
            </a:r>
            <a:endParaRPr kumimoji="1" lang="en-US" altLang="ja-JP" sz="2200" i="0"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endParaRPr>
          </a:p>
          <a:p>
            <a:pPr marL="285750" lvl="0" indent="-285750">
              <a:lnSpc>
                <a:spcPts val="2700"/>
              </a:lnSpc>
              <a:spcAft>
                <a:spcPts val="300"/>
              </a:spcAft>
              <a:buClr>
                <a:schemeClr val="tx1"/>
              </a:buClr>
              <a:buFont typeface="Wingdings" panose="05000000000000000000" pitchFamily="2" charset="2"/>
              <a:buChar char="l"/>
              <a:defRPr/>
            </a:pPr>
            <a:r>
              <a:rPr kumimoji="1" lang="ja-JP" altLang="en-US" sz="22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rPr>
              <a:t>ふるさと納税の返礼品としての地域</a:t>
            </a:r>
            <a:endParaRPr kumimoji="1" lang="en-US" altLang="ja-JP" sz="22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endParaRPr>
          </a:p>
          <a:p>
            <a:pPr lvl="0">
              <a:lnSpc>
                <a:spcPts val="2700"/>
              </a:lnSpc>
              <a:spcAft>
                <a:spcPts val="300"/>
              </a:spcAft>
              <a:buClr>
                <a:schemeClr val="tx1"/>
              </a:buClr>
              <a:defRPr/>
            </a:pPr>
            <a:r>
              <a:rPr lang="en-US" altLang="ja-JP" sz="2200" dirty="0">
                <a:solidFill>
                  <a:prstClr val="black"/>
                </a:solidFill>
                <a:latin typeface="Meiryo UI" panose="020B0604030504040204" pitchFamily="50" charset="-128"/>
                <a:ea typeface="Meiryo UI" panose="020B0604030504040204" pitchFamily="50" charset="-128"/>
              </a:rPr>
              <a:t> </a:t>
            </a:r>
            <a:r>
              <a:rPr lang="en-US" altLang="ja-JP" sz="2200" dirty="0" smtClean="0">
                <a:solidFill>
                  <a:prstClr val="black"/>
                </a:solidFill>
                <a:latin typeface="Meiryo UI" panose="020B0604030504040204" pitchFamily="50" charset="-128"/>
                <a:ea typeface="Meiryo UI" panose="020B0604030504040204" pitchFamily="50" charset="-128"/>
              </a:rPr>
              <a:t>  </a:t>
            </a:r>
            <a:r>
              <a:rPr kumimoji="1" lang="ja-JP" altLang="en-US" sz="22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rPr>
              <a:t>再エネ</a:t>
            </a:r>
            <a:r>
              <a:rPr kumimoji="1" lang="ja-JP" altLang="en-US" sz="2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rPr>
              <a:t>の活用</a:t>
            </a:r>
            <a:endParaRPr kumimoji="1" lang="ja-JP" altLang="en-US" sz="2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p:txBody>
      </p:sp>
      <p:sp>
        <p:nvSpPr>
          <p:cNvPr id="53" name="テキスト ボックス 52">
            <a:extLst>
              <a:ext uri="{FF2B5EF4-FFF2-40B4-BE49-F238E27FC236}">
                <a16:creationId xmlns:a16="http://schemas.microsoft.com/office/drawing/2014/main" id="{F2EF33C5-72DB-4276-A7B5-9920EA6C1747}"/>
              </a:ext>
            </a:extLst>
          </p:cNvPr>
          <p:cNvSpPr txBox="1"/>
          <p:nvPr/>
        </p:nvSpPr>
        <p:spPr>
          <a:xfrm>
            <a:off x="7668642" y="1664485"/>
            <a:ext cx="3023172" cy="482205"/>
          </a:xfrm>
          <a:prstGeom prst="rect">
            <a:avLst/>
          </a:prstGeom>
          <a:noFill/>
        </p:spPr>
        <p:txBody>
          <a:bodyPr wrap="non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effectLst/>
                <a:uLnTx/>
                <a:uFillTx/>
                <a:latin typeface="Meiryo UI"/>
                <a:ea typeface="Meiryo UI"/>
                <a:cs typeface="+mn-cs"/>
              </a:rPr>
              <a:t>きっかけを作り、後押しします</a:t>
            </a:r>
            <a:endParaRPr kumimoji="1" lang="ja-JP" altLang="en-US" sz="2000" b="1" i="0" u="none" strike="noStrike" kern="1200" cap="none" spc="0" normalizeH="0" baseline="0" noProof="0" dirty="0">
              <a:ln>
                <a:noFill/>
              </a:ln>
              <a:effectLst/>
              <a:uLnTx/>
              <a:uFillTx/>
              <a:latin typeface="Meiryo UI"/>
              <a:ea typeface="Meiryo UI"/>
              <a:cs typeface="+mn-cs"/>
            </a:endParaRPr>
          </a:p>
        </p:txBody>
      </p:sp>
      <p:sp>
        <p:nvSpPr>
          <p:cNvPr id="55" name="テキスト ボックス 54">
            <a:extLst>
              <a:ext uri="{FF2B5EF4-FFF2-40B4-BE49-F238E27FC236}">
                <a16:creationId xmlns:a16="http://schemas.microsoft.com/office/drawing/2014/main" id="{FDF663CF-8A51-4E25-B170-26F0B364C815}"/>
              </a:ext>
            </a:extLst>
          </p:cNvPr>
          <p:cNvSpPr txBox="1"/>
          <p:nvPr/>
        </p:nvSpPr>
        <p:spPr>
          <a:xfrm>
            <a:off x="452572" y="1703194"/>
            <a:ext cx="6425305" cy="442800"/>
          </a:xfrm>
          <a:prstGeom prst="rect">
            <a:avLst/>
          </a:prstGeom>
          <a:solidFill>
            <a:schemeClr val="bg1">
              <a:lumMod val="85000"/>
            </a:schemeClr>
          </a:solidFill>
          <a:ln w="19050">
            <a:solidFill>
              <a:schemeClr val="tx1"/>
            </a:solidFill>
          </a:ln>
        </p:spPr>
        <p:txBody>
          <a:bodyPr wrap="none" lIns="144000" tIns="0" rIns="0" bIns="0" rtlCol="0" anchor="ctr" anchorCtr="0">
            <a:noAutofit/>
          </a:bodyPr>
          <a:lstStyle/>
          <a:p>
            <a:pPr lvl="0">
              <a:defRPr/>
            </a:pPr>
            <a:r>
              <a:rPr lang="ja-JP" altLang="en-US" sz="2400" b="1" dirty="0" smtClean="0"/>
              <a:t>温室効果ガス削減</a:t>
            </a:r>
            <a:r>
              <a:rPr lang="ja-JP" altLang="en-US" sz="2400" b="1" dirty="0"/>
              <a:t>ポイントやナッジの普及</a:t>
            </a:r>
            <a:r>
              <a:rPr lang="ja-JP" altLang="en-US" sz="2400" b="1" dirty="0" smtClean="0"/>
              <a:t>拡大</a:t>
            </a:r>
            <a:endParaRPr lang="ja-JP" altLang="en-US" sz="2400" b="1" dirty="0"/>
          </a:p>
        </p:txBody>
      </p:sp>
      <p:sp>
        <p:nvSpPr>
          <p:cNvPr id="63" name="テキスト ボックス 62">
            <a:extLst>
              <a:ext uri="{FF2B5EF4-FFF2-40B4-BE49-F238E27FC236}">
                <a16:creationId xmlns:a16="http://schemas.microsoft.com/office/drawing/2014/main" id="{04D42F23-3E79-48BE-977C-022BAA33920D}"/>
              </a:ext>
            </a:extLst>
          </p:cNvPr>
          <p:cNvSpPr txBox="1"/>
          <p:nvPr/>
        </p:nvSpPr>
        <p:spPr>
          <a:xfrm>
            <a:off x="95533" y="1700371"/>
            <a:ext cx="358977" cy="445973"/>
          </a:xfrm>
          <a:prstGeom prst="rect">
            <a:avLst/>
          </a:prstGeom>
          <a:solidFill>
            <a:schemeClr val="tx1"/>
          </a:solidFill>
          <a:ln w="19050">
            <a:solidFill>
              <a:schemeClr val="tx1"/>
            </a:solidFill>
          </a:ln>
        </p:spPr>
        <p:txBody>
          <a:bodyPr wrap="none" lIns="0" tIns="0" rIns="0" bIns="0" rtlCol="0" anchor="ctr" anchorCtr="0">
            <a:noAutofit/>
          </a:bodyPr>
          <a:lstStyle/>
          <a:p>
            <a:pPr algn="ctr"/>
            <a:r>
              <a:rPr lang="ja-JP" altLang="en-US" sz="2800" b="1" dirty="0" smtClean="0">
                <a:solidFill>
                  <a:schemeClr val="bg1"/>
                </a:solidFill>
              </a:rPr>
              <a:t>２</a:t>
            </a:r>
            <a:endParaRPr lang="ja-JP" altLang="en-US" sz="2800" b="1" dirty="0">
              <a:solidFill>
                <a:schemeClr val="bg1"/>
              </a:solidFill>
            </a:endParaRPr>
          </a:p>
        </p:txBody>
      </p:sp>
      <p:sp>
        <p:nvSpPr>
          <p:cNvPr id="64" name="テキスト ボックス 63">
            <a:extLst>
              <a:ext uri="{FF2B5EF4-FFF2-40B4-BE49-F238E27FC236}">
                <a16:creationId xmlns:a16="http://schemas.microsoft.com/office/drawing/2014/main" id="{CA272D98-37D5-4F4D-AC10-D05030163CD0}"/>
              </a:ext>
            </a:extLst>
          </p:cNvPr>
          <p:cNvSpPr txBox="1"/>
          <p:nvPr/>
        </p:nvSpPr>
        <p:spPr>
          <a:xfrm>
            <a:off x="6396433" y="5758042"/>
            <a:ext cx="4202802" cy="357975"/>
          </a:xfrm>
          <a:prstGeom prst="rect">
            <a:avLst/>
          </a:prstGeom>
          <a:noFill/>
        </p:spPr>
        <p:txBody>
          <a:bodyPr wrap="non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effectLst/>
                <a:uLnTx/>
                <a:uFillTx/>
                <a:latin typeface="Meiryo UI"/>
                <a:ea typeface="Meiryo UI"/>
                <a:cs typeface="+mn-cs"/>
              </a:rPr>
              <a:t>何をすればいいか、伝えます</a:t>
            </a:r>
            <a:endParaRPr kumimoji="1" lang="ja-JP" altLang="en-US" sz="2000" b="1" i="0" u="none" strike="noStrike" kern="1200" cap="none" spc="0" normalizeH="0" baseline="0" noProof="0" dirty="0">
              <a:ln>
                <a:noFill/>
              </a:ln>
              <a:effectLst/>
              <a:uLnTx/>
              <a:uFillTx/>
              <a:latin typeface="Meiryo UI"/>
              <a:ea typeface="Meiryo UI"/>
              <a:cs typeface="+mn-cs"/>
            </a:endParaRPr>
          </a:p>
        </p:txBody>
      </p:sp>
      <p:grpSp>
        <p:nvGrpSpPr>
          <p:cNvPr id="65" name="グループ化 64"/>
          <p:cNvGrpSpPr/>
          <p:nvPr/>
        </p:nvGrpSpPr>
        <p:grpSpPr>
          <a:xfrm>
            <a:off x="5686856" y="5835624"/>
            <a:ext cx="539920" cy="202810"/>
            <a:chOff x="6800332" y="511155"/>
            <a:chExt cx="539920" cy="168884"/>
          </a:xfrm>
        </p:grpSpPr>
        <p:sp>
          <p:nvSpPr>
            <p:cNvPr id="66" name="二等辺三角形 65">
              <a:extLst>
                <a:ext uri="{FF2B5EF4-FFF2-40B4-BE49-F238E27FC236}">
                  <a16:creationId xmlns:a16="http://schemas.microsoft.com/office/drawing/2014/main" id="{288A5338-06EA-44A0-AA97-55988391FF0B}"/>
                </a:ext>
              </a:extLst>
            </p:cNvPr>
            <p:cNvSpPr/>
            <p:nvPr/>
          </p:nvSpPr>
          <p:spPr>
            <a:xfrm rot="16200000">
              <a:off x="6793567" y="517920"/>
              <a:ext cx="168884" cy="155354"/>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7" name="二等辺三角形 66">
              <a:extLst>
                <a:ext uri="{FF2B5EF4-FFF2-40B4-BE49-F238E27FC236}">
                  <a16:creationId xmlns:a16="http://schemas.microsoft.com/office/drawing/2014/main" id="{1D70B5A2-90DB-432E-BFF2-4F66856522F1}"/>
                </a:ext>
              </a:extLst>
            </p:cNvPr>
            <p:cNvSpPr/>
            <p:nvPr/>
          </p:nvSpPr>
          <p:spPr>
            <a:xfrm rot="16200000">
              <a:off x="6985850" y="517920"/>
              <a:ext cx="168884" cy="155354"/>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8" name="二等辺三角形 67">
              <a:extLst>
                <a:ext uri="{FF2B5EF4-FFF2-40B4-BE49-F238E27FC236}">
                  <a16:creationId xmlns:a16="http://schemas.microsoft.com/office/drawing/2014/main" id="{A09C9471-B301-4C77-8B15-E97C61E830FE}"/>
                </a:ext>
              </a:extLst>
            </p:cNvPr>
            <p:cNvSpPr/>
            <p:nvPr/>
          </p:nvSpPr>
          <p:spPr>
            <a:xfrm rot="16200000">
              <a:off x="7178133" y="517920"/>
              <a:ext cx="168884" cy="155354"/>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69" name="正方形/長方形 68">
            <a:extLst>
              <a:ext uri="{FF2B5EF4-FFF2-40B4-BE49-F238E27FC236}">
                <a16:creationId xmlns:a16="http://schemas.microsoft.com/office/drawing/2014/main" id="{641C859A-DA73-4E7F-870A-8462A28C179C}"/>
              </a:ext>
            </a:extLst>
          </p:cNvPr>
          <p:cNvSpPr/>
          <p:nvPr/>
        </p:nvSpPr>
        <p:spPr>
          <a:xfrm>
            <a:off x="103534" y="6197775"/>
            <a:ext cx="10465512" cy="55413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52000" tIns="108000" rIns="72000" bIns="108000" rtlCol="0" anchor="t" anchorCtr="0">
            <a:noAutofit/>
          </a:bodyPr>
          <a:lstStyle/>
          <a:p>
            <a:pPr marL="285750" lvl="0" indent="-285750">
              <a:spcAft>
                <a:spcPts val="300"/>
              </a:spcAft>
              <a:buClr>
                <a:schemeClr val="tx1"/>
              </a:buClr>
              <a:buFont typeface="Wingdings" panose="05000000000000000000" pitchFamily="2" charset="2"/>
              <a:buChar char="l"/>
              <a:defRPr/>
            </a:pPr>
            <a:r>
              <a:rPr kumimoji="1" lang="ja-JP" altLang="en-US" sz="2200" b="1" i="0" u="sng"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rPr>
              <a:t>ゼロカーボンアクション</a:t>
            </a:r>
            <a:r>
              <a:rPr kumimoji="1" lang="ja-JP" altLang="en-US" sz="2200" i="0"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rPr>
              <a:t>のリスト化、率先行動</a:t>
            </a:r>
            <a:endParaRPr kumimoji="1" lang="en-US" altLang="ja-JP" sz="2200" i="0"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endParaRPr>
          </a:p>
        </p:txBody>
      </p:sp>
      <p:sp>
        <p:nvSpPr>
          <p:cNvPr id="70" name="テキスト ボックス 69">
            <a:extLst>
              <a:ext uri="{FF2B5EF4-FFF2-40B4-BE49-F238E27FC236}">
                <a16:creationId xmlns:a16="http://schemas.microsoft.com/office/drawing/2014/main" id="{FDF663CF-8A51-4E25-B170-26F0B364C815}"/>
              </a:ext>
            </a:extLst>
          </p:cNvPr>
          <p:cNvSpPr txBox="1"/>
          <p:nvPr/>
        </p:nvSpPr>
        <p:spPr>
          <a:xfrm>
            <a:off x="472977" y="5754613"/>
            <a:ext cx="5040000" cy="442800"/>
          </a:xfrm>
          <a:prstGeom prst="rect">
            <a:avLst/>
          </a:prstGeom>
          <a:solidFill>
            <a:schemeClr val="bg1">
              <a:lumMod val="85000"/>
            </a:schemeClr>
          </a:solidFill>
          <a:ln w="19050">
            <a:solidFill>
              <a:schemeClr val="tx1"/>
            </a:solidFill>
          </a:ln>
        </p:spPr>
        <p:txBody>
          <a:bodyPr wrap="none" lIns="144000" tIns="0" rIns="0" bIns="0" rtlCol="0" anchor="ctr" anchorCtr="0">
            <a:noAutofit/>
          </a:bodyPr>
          <a:lstStyle/>
          <a:p>
            <a:pPr lvl="0">
              <a:defRPr/>
            </a:pPr>
            <a:r>
              <a:rPr lang="ja-JP" altLang="en-US" sz="2400" b="1" dirty="0"/>
              <a:t>脱炭素アンバサダーの率先行動</a:t>
            </a:r>
          </a:p>
        </p:txBody>
      </p:sp>
      <p:sp>
        <p:nvSpPr>
          <p:cNvPr id="71" name="テキスト ボックス 70">
            <a:extLst>
              <a:ext uri="{FF2B5EF4-FFF2-40B4-BE49-F238E27FC236}">
                <a16:creationId xmlns:a16="http://schemas.microsoft.com/office/drawing/2014/main" id="{04D42F23-3E79-48BE-977C-022BAA33920D}"/>
              </a:ext>
            </a:extLst>
          </p:cNvPr>
          <p:cNvSpPr txBox="1"/>
          <p:nvPr/>
        </p:nvSpPr>
        <p:spPr>
          <a:xfrm>
            <a:off x="103534" y="5756900"/>
            <a:ext cx="369443" cy="445973"/>
          </a:xfrm>
          <a:prstGeom prst="rect">
            <a:avLst/>
          </a:prstGeom>
          <a:solidFill>
            <a:schemeClr val="tx1"/>
          </a:solidFill>
          <a:ln w="19050">
            <a:solidFill>
              <a:schemeClr val="tx1"/>
            </a:solidFill>
          </a:ln>
        </p:spPr>
        <p:txBody>
          <a:bodyPr wrap="none" lIns="0" tIns="0" rIns="0" bIns="0" rtlCol="0" anchor="ctr" anchorCtr="0">
            <a:noAutofit/>
          </a:bodyPr>
          <a:lstStyle/>
          <a:p>
            <a:pPr algn="ctr"/>
            <a:r>
              <a:rPr lang="ja-JP" altLang="en-US" sz="2800" b="1" dirty="0" smtClean="0">
                <a:solidFill>
                  <a:schemeClr val="bg1"/>
                </a:solidFill>
              </a:rPr>
              <a:t>３</a:t>
            </a:r>
            <a:endParaRPr lang="ja-JP" altLang="en-US" sz="2800" b="1" dirty="0">
              <a:solidFill>
                <a:schemeClr val="bg1"/>
              </a:solidFill>
            </a:endParaRPr>
          </a:p>
        </p:txBody>
      </p:sp>
      <p:sp>
        <p:nvSpPr>
          <p:cNvPr id="31" name="楕円 30">
            <a:extLst>
              <a:ext uri="{FF2B5EF4-FFF2-40B4-BE49-F238E27FC236}">
                <a16:creationId xmlns:a16="http://schemas.microsoft.com/office/drawing/2014/main" id="{44D807DC-980F-46CB-882B-9563763F85C6}"/>
              </a:ext>
            </a:extLst>
          </p:cNvPr>
          <p:cNvSpPr/>
          <p:nvPr/>
        </p:nvSpPr>
        <p:spPr>
          <a:xfrm>
            <a:off x="4911160" y="3889579"/>
            <a:ext cx="938658" cy="93865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2000" b="1" dirty="0">
                <a:solidFill>
                  <a:schemeClr val="tx1"/>
                </a:solidFill>
                <a:latin typeface="Meiryo UI" panose="020B0604030504040204" pitchFamily="50" charset="-128"/>
                <a:ea typeface="Meiryo UI" panose="020B0604030504040204" pitchFamily="50" charset="-128"/>
              </a:rPr>
              <a:t>企業</a:t>
            </a:r>
          </a:p>
        </p:txBody>
      </p:sp>
      <p:sp>
        <p:nvSpPr>
          <p:cNvPr id="36" name="楕円 35">
            <a:extLst>
              <a:ext uri="{FF2B5EF4-FFF2-40B4-BE49-F238E27FC236}">
                <a16:creationId xmlns:a16="http://schemas.microsoft.com/office/drawing/2014/main" id="{8C19AC3D-17EE-4903-9B91-61B3B3E16304}"/>
              </a:ext>
            </a:extLst>
          </p:cNvPr>
          <p:cNvSpPr/>
          <p:nvPr/>
        </p:nvSpPr>
        <p:spPr>
          <a:xfrm>
            <a:off x="9352673" y="3875693"/>
            <a:ext cx="938658" cy="938658"/>
          </a:xfrm>
          <a:prstGeom prst="ellipse">
            <a:avLst/>
          </a:prstGeom>
          <a:solidFill>
            <a:srgbClr val="FFB6C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2000" b="1" dirty="0">
                <a:solidFill>
                  <a:schemeClr val="tx1"/>
                </a:solidFill>
                <a:latin typeface="Meiryo UI" panose="020B0604030504040204" pitchFamily="50" charset="-128"/>
                <a:ea typeface="Meiryo UI" panose="020B0604030504040204" pitchFamily="50" charset="-128"/>
              </a:rPr>
              <a:t>地域</a:t>
            </a:r>
          </a:p>
        </p:txBody>
      </p:sp>
      <p:sp>
        <p:nvSpPr>
          <p:cNvPr id="39" name="矢印: 左 12">
            <a:extLst>
              <a:ext uri="{FF2B5EF4-FFF2-40B4-BE49-F238E27FC236}">
                <a16:creationId xmlns:a16="http://schemas.microsoft.com/office/drawing/2014/main" id="{CB00A1FC-A746-46B5-BDD9-1228DA672E59}"/>
              </a:ext>
            </a:extLst>
          </p:cNvPr>
          <p:cNvSpPr/>
          <p:nvPr/>
        </p:nvSpPr>
        <p:spPr>
          <a:xfrm>
            <a:off x="8452159" y="4116154"/>
            <a:ext cx="468601" cy="444180"/>
          </a:xfrm>
          <a:prstGeom prst="leftArrow">
            <a:avLst/>
          </a:prstGeom>
          <a:solidFill>
            <a:srgbClr val="009C89">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sp>
        <p:nvSpPr>
          <p:cNvPr id="40" name="矢印: 左 13">
            <a:extLst>
              <a:ext uri="{FF2B5EF4-FFF2-40B4-BE49-F238E27FC236}">
                <a16:creationId xmlns:a16="http://schemas.microsoft.com/office/drawing/2014/main" id="{2015128B-B7F8-40CB-8A68-A5C88B1F302C}"/>
              </a:ext>
            </a:extLst>
          </p:cNvPr>
          <p:cNvSpPr/>
          <p:nvPr/>
        </p:nvSpPr>
        <p:spPr>
          <a:xfrm flipH="1">
            <a:off x="6250490" y="4116154"/>
            <a:ext cx="468601" cy="444180"/>
          </a:xfrm>
          <a:prstGeom prst="leftArrow">
            <a:avLst/>
          </a:prstGeom>
          <a:solidFill>
            <a:srgbClr val="009C89">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sp>
        <p:nvSpPr>
          <p:cNvPr id="41" name="矢印: 左 14">
            <a:extLst>
              <a:ext uri="{FF2B5EF4-FFF2-40B4-BE49-F238E27FC236}">
                <a16:creationId xmlns:a16="http://schemas.microsoft.com/office/drawing/2014/main" id="{B95CD213-42C5-4B84-9A31-DE3F86ABA468}"/>
              </a:ext>
            </a:extLst>
          </p:cNvPr>
          <p:cNvSpPr/>
          <p:nvPr/>
        </p:nvSpPr>
        <p:spPr>
          <a:xfrm rot="5400000">
            <a:off x="7180905" y="3434258"/>
            <a:ext cx="834484" cy="444180"/>
          </a:xfrm>
          <a:prstGeom prst="leftArrow">
            <a:avLst/>
          </a:prstGeom>
          <a:solidFill>
            <a:srgbClr val="009C89">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sp>
        <p:nvSpPr>
          <p:cNvPr id="42" name="正方形/長方形 41">
            <a:extLst>
              <a:ext uri="{FF2B5EF4-FFF2-40B4-BE49-F238E27FC236}">
                <a16:creationId xmlns:a16="http://schemas.microsoft.com/office/drawing/2014/main" id="{8FD6E6D1-CF2C-44D2-93AF-D623E9FA9F3C}"/>
              </a:ext>
            </a:extLst>
          </p:cNvPr>
          <p:cNvSpPr/>
          <p:nvPr/>
        </p:nvSpPr>
        <p:spPr>
          <a:xfrm>
            <a:off x="5893261" y="3171323"/>
            <a:ext cx="1081694" cy="450706"/>
          </a:xfrm>
          <a:prstGeom prst="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600" b="1" dirty="0" smtClean="0">
                <a:solidFill>
                  <a:schemeClr val="bg1"/>
                </a:solidFill>
                <a:latin typeface="Meiryo UI" panose="020B0604030504040204" pitchFamily="50" charset="-128"/>
                <a:ea typeface="Meiryo UI" panose="020B0604030504040204" pitchFamily="50" charset="-128"/>
              </a:rPr>
              <a:t>ポイント</a:t>
            </a:r>
            <a:endParaRPr kumimoji="1" lang="ja-JP" altLang="en-US" sz="1600" b="1" dirty="0">
              <a:solidFill>
                <a:schemeClr val="bg1"/>
              </a:solidFill>
              <a:latin typeface="Meiryo UI" panose="020B0604030504040204" pitchFamily="50" charset="-128"/>
              <a:ea typeface="Meiryo UI" panose="020B0604030504040204" pitchFamily="50" charset="-128"/>
            </a:endParaRPr>
          </a:p>
        </p:txBody>
      </p:sp>
      <p:sp>
        <p:nvSpPr>
          <p:cNvPr id="43" name="正方形/長方形 42">
            <a:extLst>
              <a:ext uri="{FF2B5EF4-FFF2-40B4-BE49-F238E27FC236}">
                <a16:creationId xmlns:a16="http://schemas.microsoft.com/office/drawing/2014/main" id="{8FD6E6D1-CF2C-44D2-93AF-D623E9FA9F3C}"/>
              </a:ext>
            </a:extLst>
          </p:cNvPr>
          <p:cNvSpPr/>
          <p:nvPr/>
        </p:nvSpPr>
        <p:spPr>
          <a:xfrm>
            <a:off x="8240975" y="3172153"/>
            <a:ext cx="1081694" cy="450706"/>
          </a:xfrm>
          <a:prstGeom prst="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600" b="1" dirty="0" smtClean="0">
                <a:solidFill>
                  <a:schemeClr val="bg1"/>
                </a:solidFill>
                <a:latin typeface="Meiryo UI" panose="020B0604030504040204" pitchFamily="50" charset="-128"/>
                <a:ea typeface="Meiryo UI" panose="020B0604030504040204" pitchFamily="50" charset="-128"/>
              </a:rPr>
              <a:t>ポイント</a:t>
            </a:r>
            <a:endParaRPr kumimoji="1" lang="ja-JP" altLang="en-US" sz="1600" b="1" dirty="0">
              <a:solidFill>
                <a:schemeClr val="bg1"/>
              </a:solidFill>
              <a:latin typeface="Meiryo UI" panose="020B0604030504040204" pitchFamily="50" charset="-128"/>
              <a:ea typeface="Meiryo UI" panose="020B0604030504040204" pitchFamily="50" charset="-128"/>
            </a:endParaRPr>
          </a:p>
        </p:txBody>
      </p:sp>
      <p:sp>
        <p:nvSpPr>
          <p:cNvPr id="44" name="正方形/長方形 43">
            <a:extLst>
              <a:ext uri="{FF2B5EF4-FFF2-40B4-BE49-F238E27FC236}">
                <a16:creationId xmlns:a16="http://schemas.microsoft.com/office/drawing/2014/main" id="{8FD6E6D1-CF2C-44D2-93AF-D623E9FA9F3C}"/>
              </a:ext>
            </a:extLst>
          </p:cNvPr>
          <p:cNvSpPr/>
          <p:nvPr/>
        </p:nvSpPr>
        <p:spPr>
          <a:xfrm>
            <a:off x="7051549" y="4121730"/>
            <a:ext cx="1081694" cy="450706"/>
          </a:xfrm>
          <a:prstGeom prst="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600" b="1" dirty="0" smtClean="0">
                <a:solidFill>
                  <a:schemeClr val="bg1"/>
                </a:solidFill>
                <a:latin typeface="Meiryo UI" panose="020B0604030504040204" pitchFamily="50" charset="-128"/>
                <a:ea typeface="Meiryo UI" panose="020B0604030504040204" pitchFamily="50" charset="-128"/>
              </a:rPr>
              <a:t>ポイント</a:t>
            </a:r>
            <a:endParaRPr kumimoji="1" lang="ja-JP" altLang="en-US" sz="1600" b="1" dirty="0">
              <a:solidFill>
                <a:schemeClr val="bg1"/>
              </a:solidFill>
              <a:latin typeface="Meiryo UI" panose="020B0604030504040204" pitchFamily="50" charset="-128"/>
              <a:ea typeface="Meiryo UI" panose="020B0604030504040204" pitchFamily="50" charset="-128"/>
            </a:endParaRPr>
          </a:p>
        </p:txBody>
      </p:sp>
      <p:sp>
        <p:nvSpPr>
          <p:cNvPr id="45" name="矢印: 左 13">
            <a:extLst>
              <a:ext uri="{FF2B5EF4-FFF2-40B4-BE49-F238E27FC236}">
                <a16:creationId xmlns:a16="http://schemas.microsoft.com/office/drawing/2014/main" id="{2015128B-B7F8-40CB-8A68-A5C88B1F302C}"/>
              </a:ext>
            </a:extLst>
          </p:cNvPr>
          <p:cNvSpPr/>
          <p:nvPr/>
        </p:nvSpPr>
        <p:spPr>
          <a:xfrm rot="18900000" flipH="1">
            <a:off x="5669457" y="3587702"/>
            <a:ext cx="468601" cy="444180"/>
          </a:xfrm>
          <a:prstGeom prst="leftArrow">
            <a:avLst/>
          </a:prstGeom>
          <a:solidFill>
            <a:srgbClr val="009C89">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sp>
        <p:nvSpPr>
          <p:cNvPr id="46" name="矢印: 左 13">
            <a:extLst>
              <a:ext uri="{FF2B5EF4-FFF2-40B4-BE49-F238E27FC236}">
                <a16:creationId xmlns:a16="http://schemas.microsoft.com/office/drawing/2014/main" id="{2015128B-B7F8-40CB-8A68-A5C88B1F302C}"/>
              </a:ext>
            </a:extLst>
          </p:cNvPr>
          <p:cNvSpPr/>
          <p:nvPr/>
        </p:nvSpPr>
        <p:spPr>
          <a:xfrm rot="18900000" flipH="1">
            <a:off x="6584497" y="2706144"/>
            <a:ext cx="468601" cy="444180"/>
          </a:xfrm>
          <a:prstGeom prst="leftArrow">
            <a:avLst/>
          </a:prstGeom>
          <a:solidFill>
            <a:srgbClr val="009C89">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sp>
        <p:nvSpPr>
          <p:cNvPr id="47" name="矢印: 左 13">
            <a:extLst>
              <a:ext uri="{FF2B5EF4-FFF2-40B4-BE49-F238E27FC236}">
                <a16:creationId xmlns:a16="http://schemas.microsoft.com/office/drawing/2014/main" id="{2015128B-B7F8-40CB-8A68-A5C88B1F302C}"/>
              </a:ext>
            </a:extLst>
          </p:cNvPr>
          <p:cNvSpPr/>
          <p:nvPr/>
        </p:nvSpPr>
        <p:spPr>
          <a:xfrm rot="13500000" flipH="1">
            <a:off x="9045157" y="3601338"/>
            <a:ext cx="468601" cy="444180"/>
          </a:xfrm>
          <a:prstGeom prst="leftArrow">
            <a:avLst/>
          </a:prstGeom>
          <a:solidFill>
            <a:srgbClr val="009C89">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sp>
        <p:nvSpPr>
          <p:cNvPr id="54" name="矢印: 左 13">
            <a:extLst>
              <a:ext uri="{FF2B5EF4-FFF2-40B4-BE49-F238E27FC236}">
                <a16:creationId xmlns:a16="http://schemas.microsoft.com/office/drawing/2014/main" id="{2015128B-B7F8-40CB-8A68-A5C88B1F302C}"/>
              </a:ext>
            </a:extLst>
          </p:cNvPr>
          <p:cNvSpPr/>
          <p:nvPr/>
        </p:nvSpPr>
        <p:spPr>
          <a:xfrm rot="13500000" flipH="1">
            <a:off x="8129441" y="2706145"/>
            <a:ext cx="468601" cy="444180"/>
          </a:xfrm>
          <a:prstGeom prst="leftArrow">
            <a:avLst/>
          </a:prstGeom>
          <a:solidFill>
            <a:srgbClr val="009C89">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sp>
        <p:nvSpPr>
          <p:cNvPr id="56" name="テキスト ボックス 55">
            <a:extLst>
              <a:ext uri="{FF2B5EF4-FFF2-40B4-BE49-F238E27FC236}">
                <a16:creationId xmlns:a16="http://schemas.microsoft.com/office/drawing/2014/main" id="{7924C919-8B6F-4783-97FF-FBBE682CDAE0}"/>
              </a:ext>
            </a:extLst>
          </p:cNvPr>
          <p:cNvSpPr txBox="1"/>
          <p:nvPr/>
        </p:nvSpPr>
        <p:spPr>
          <a:xfrm>
            <a:off x="5589371" y="4667301"/>
            <a:ext cx="4030167" cy="618948"/>
          </a:xfrm>
          <a:prstGeom prst="rect">
            <a:avLst/>
          </a:prstGeom>
          <a:solidFill>
            <a:srgbClr val="B3E4D7"/>
          </a:solidFill>
        </p:spPr>
        <p:txBody>
          <a:bodyPr wrap="square" lIns="72000" tIns="0" rIns="0" bIns="0" rtlCol="0" anchor="ctr" anchorCtr="0">
            <a:noAutofit/>
          </a:bodyPr>
          <a:lstStyle/>
          <a:p>
            <a:pPr algn="ctr">
              <a:spcAft>
                <a:spcPts val="300"/>
              </a:spcAft>
              <a:buClr>
                <a:schemeClr val="tx2"/>
              </a:buClr>
            </a:pPr>
            <a:r>
              <a:rPr kumimoji="1" lang="ja-JP" altLang="en-US" sz="1600" b="1" dirty="0" smtClean="0"/>
              <a:t>自治体・地元企業などが連携し、</a:t>
            </a:r>
            <a:r>
              <a:rPr kumimoji="1" lang="ja-JP" altLang="en-US" sz="1600" b="1" dirty="0" smtClean="0">
                <a:solidFill>
                  <a:srgbClr val="FF0000"/>
                </a:solidFill>
              </a:rPr>
              <a:t>ポイント原資を</a:t>
            </a:r>
            <a:endParaRPr kumimoji="1" lang="en-US" altLang="ja-JP" sz="1600" b="1" dirty="0" smtClean="0">
              <a:solidFill>
                <a:srgbClr val="FF0000"/>
              </a:solidFill>
            </a:endParaRPr>
          </a:p>
          <a:p>
            <a:pPr algn="ctr">
              <a:spcAft>
                <a:spcPts val="300"/>
              </a:spcAft>
              <a:buClr>
                <a:schemeClr val="tx2"/>
              </a:buClr>
            </a:pPr>
            <a:r>
              <a:rPr kumimoji="1" lang="ja-JP" altLang="en-US" sz="1600" b="1" dirty="0" smtClean="0">
                <a:solidFill>
                  <a:srgbClr val="FF0000"/>
                </a:solidFill>
              </a:rPr>
              <a:t>地域で調達・循環</a:t>
            </a:r>
            <a:r>
              <a:rPr kumimoji="1" lang="ja-JP" altLang="en-US" sz="1600" b="1" dirty="0" smtClean="0"/>
              <a:t>して持続可能な制度を構築</a:t>
            </a:r>
          </a:p>
        </p:txBody>
      </p:sp>
      <p:sp>
        <p:nvSpPr>
          <p:cNvPr id="57" name="楕円 56">
            <a:extLst>
              <a:ext uri="{FF2B5EF4-FFF2-40B4-BE49-F238E27FC236}">
                <a16:creationId xmlns:a16="http://schemas.microsoft.com/office/drawing/2014/main" id="{3D00121A-BB30-4D81-A79D-482B2D606269}"/>
              </a:ext>
            </a:extLst>
          </p:cNvPr>
          <p:cNvSpPr/>
          <p:nvPr/>
        </p:nvSpPr>
        <p:spPr>
          <a:xfrm>
            <a:off x="7133250" y="2245384"/>
            <a:ext cx="938658" cy="933195"/>
          </a:xfrm>
          <a:prstGeom prst="ellipse">
            <a:avLst/>
          </a:pr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2000" b="1" dirty="0">
                <a:solidFill>
                  <a:schemeClr val="tx1"/>
                </a:solidFill>
                <a:latin typeface="Meiryo UI" panose="020B0604030504040204" pitchFamily="50" charset="-128"/>
                <a:ea typeface="Meiryo UI" panose="020B0604030504040204" pitchFamily="50" charset="-128"/>
              </a:rPr>
              <a:t>国民</a:t>
            </a:r>
          </a:p>
        </p:txBody>
      </p:sp>
      <p:sp>
        <p:nvSpPr>
          <p:cNvPr id="35" name="タイトル 1">
            <a:extLst>
              <a:ext uri="{FF2B5EF4-FFF2-40B4-BE49-F238E27FC236}">
                <a16:creationId xmlns:a16="http://schemas.microsoft.com/office/drawing/2014/main" id="{09F35AB9-7C48-43D9-88E6-2FA2769B9C96}"/>
              </a:ext>
            </a:extLst>
          </p:cNvPr>
          <p:cNvSpPr>
            <a:spLocks noGrp="1"/>
          </p:cNvSpPr>
          <p:nvPr>
            <p:ph type="title"/>
          </p:nvPr>
        </p:nvSpPr>
        <p:spPr>
          <a:xfrm>
            <a:off x="-195467" y="34417"/>
            <a:ext cx="11329396" cy="535624"/>
          </a:xfrm>
        </p:spPr>
        <p:txBody>
          <a:bodyPr/>
          <a:lstStyle/>
          <a:p>
            <a:r>
              <a:rPr lang="ja-JP" altLang="en-US" sz="26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４－２．基盤的施策②</a:t>
            </a:r>
            <a:r>
              <a:rPr lang="ja-JP" altLang="en-US" sz="2600" dirty="0">
                <a:effectLst>
                  <a:outerShdw blurRad="38100" dist="38100" dir="2700000" algn="tl">
                    <a:srgbClr val="000000">
                      <a:alpha val="43137"/>
                    </a:srgbClr>
                  </a:outerShdw>
                </a:effectLst>
              </a:rPr>
              <a:t>グリーン</a:t>
            </a:r>
            <a:r>
              <a:rPr lang="en-US" altLang="ja-JP" sz="2600" dirty="0">
                <a:effectLst>
                  <a:outerShdw blurRad="38100" dist="38100" dir="2700000" algn="tl">
                    <a:srgbClr val="000000">
                      <a:alpha val="43137"/>
                    </a:srgbClr>
                  </a:outerShdw>
                </a:effectLst>
              </a:rPr>
              <a:t>×</a:t>
            </a:r>
            <a:r>
              <a:rPr lang="ja-JP" altLang="en-US" sz="2600" dirty="0">
                <a:effectLst>
                  <a:outerShdw blurRad="38100" dist="38100" dir="2700000" algn="tl">
                    <a:srgbClr val="000000">
                      <a:alpha val="43137"/>
                    </a:srgbClr>
                  </a:outerShdw>
                </a:effectLst>
              </a:rPr>
              <a:t>デジタルによる</a:t>
            </a:r>
            <a:r>
              <a:rPr lang="ja-JP" altLang="en-US" sz="2600" dirty="0" smtClean="0">
                <a:effectLst>
                  <a:outerShdw blurRad="38100" dist="38100" dir="2700000" algn="tl">
                    <a:srgbClr val="000000">
                      <a:alpha val="43137"/>
                    </a:srgbClr>
                  </a:outerShdw>
                </a:effectLst>
              </a:rPr>
              <a:t>ライフスタイルイノベーション</a:t>
            </a:r>
            <a:r>
              <a:rPr lang="ja-JP" altLang="en-US" sz="1100" dirty="0" smtClean="0">
                <a:effectLst>
                  <a:outerShdw blurRad="38100" dist="38100" dir="2700000" algn="tl">
                    <a:srgbClr val="000000">
                      <a:alpha val="43137"/>
                    </a:srgbClr>
                  </a:outerShdw>
                </a:effectLst>
              </a:rPr>
              <a:t>　</a:t>
            </a:r>
            <a:r>
              <a:rPr lang="en-US" altLang="ja-JP" sz="1100" dirty="0" smtClean="0">
                <a:effectLst>
                  <a:outerShdw blurRad="38100" dist="38100" dir="2700000" algn="tl">
                    <a:srgbClr val="000000">
                      <a:alpha val="43137"/>
                    </a:srgbClr>
                  </a:outerShdw>
                </a:effectLst>
              </a:rPr>
              <a:t>(2)</a:t>
            </a:r>
            <a:endParaRPr lang="ja-JP" altLang="en-US" sz="1100"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965038759"/>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8582" y="86271"/>
            <a:ext cx="9944098" cy="480060"/>
          </a:xfrm>
        </p:spPr>
        <p:txBody>
          <a:bodyPr/>
          <a:lstStyle/>
          <a:p>
            <a:r>
              <a:rPr lang="ja-JP" altLang="en-US" dirty="0" smtClean="0">
                <a:effectLst>
                  <a:outerShdw blurRad="38100" dist="38100" dir="2700000" algn="tl">
                    <a:srgbClr val="000000">
                      <a:alpha val="43137"/>
                    </a:srgbClr>
                  </a:outerShdw>
                </a:effectLst>
              </a:rPr>
              <a:t>（参考）別添４　ゼロカーボンアクション３０</a:t>
            </a:r>
            <a:endParaRPr kumimoji="1" lang="ja-JP" altLang="en-US" sz="2000" b="0" dirty="0"/>
          </a:p>
        </p:txBody>
      </p:sp>
      <p:sp>
        <p:nvSpPr>
          <p:cNvPr id="7" name="正方形/長方形 6"/>
          <p:cNvSpPr/>
          <p:nvPr/>
        </p:nvSpPr>
        <p:spPr>
          <a:xfrm>
            <a:off x="417440" y="6949999"/>
            <a:ext cx="10164940" cy="605294"/>
          </a:xfrm>
          <a:prstGeom prst="rect">
            <a:avLst/>
          </a:prstGeom>
        </p:spPr>
        <p:txBody>
          <a:bodyPr wrap="square">
            <a:spAutoFit/>
          </a:bodyPr>
          <a:lstStyle/>
          <a:p>
            <a:pPr marL="539750" indent="-539750" defTabSz="532191">
              <a:lnSpc>
                <a:spcPts val="2000"/>
              </a:lnSpc>
              <a:spcBef>
                <a:spcPct val="0"/>
              </a:spcBef>
              <a:defRPr/>
            </a:pPr>
            <a:endParaRPr lang="en-US" altLang="ja-JP" dirty="0" smtClean="0">
              <a:latin typeface="メイリオ" panose="020B0604030504040204" pitchFamily="50" charset="-128"/>
              <a:ea typeface="メイリオ" panose="020B0604030504040204" pitchFamily="50" charset="-128"/>
            </a:endParaRPr>
          </a:p>
          <a:p>
            <a:pPr marL="539750" indent="-539750" defTabSz="532191">
              <a:lnSpc>
                <a:spcPts val="2000"/>
              </a:lnSpc>
              <a:spcBef>
                <a:spcPct val="0"/>
              </a:spcBef>
              <a:defRPr/>
            </a:pPr>
            <a:endParaRPr lang="en-US" altLang="ja-JP" dirty="0" smtClean="0">
              <a:latin typeface="メイリオ" panose="020B0604030504040204" pitchFamily="50" charset="-128"/>
              <a:ea typeface="メイリオ" panose="020B0604030504040204" pitchFamily="50" charset="-128"/>
            </a:endParaRPr>
          </a:p>
        </p:txBody>
      </p:sp>
      <p:graphicFrame>
        <p:nvGraphicFramePr>
          <p:cNvPr id="3" name="表 2"/>
          <p:cNvGraphicFramePr>
            <a:graphicFrameLocks noGrp="1"/>
          </p:cNvGraphicFramePr>
          <p:nvPr>
            <p:extLst>
              <p:ext uri="{D42A27DB-BD31-4B8C-83A1-F6EECF244321}">
                <p14:modId xmlns:p14="http://schemas.microsoft.com/office/powerpoint/2010/main" val="898804715"/>
              </p:ext>
            </p:extLst>
          </p:nvPr>
        </p:nvGraphicFramePr>
        <p:xfrm>
          <a:off x="38836" y="668966"/>
          <a:ext cx="4986579" cy="6614160"/>
        </p:xfrm>
        <a:graphic>
          <a:graphicData uri="http://schemas.openxmlformats.org/drawingml/2006/table">
            <a:tbl>
              <a:tblPr firstRow="1" bandRow="1">
                <a:tableStyleId>{5C22544A-7EE6-4342-B048-85BDC9FD1C3A}</a:tableStyleId>
              </a:tblPr>
              <a:tblGrid>
                <a:gridCol w="393648">
                  <a:extLst>
                    <a:ext uri="{9D8B030D-6E8A-4147-A177-3AD203B41FA5}">
                      <a16:colId xmlns:a16="http://schemas.microsoft.com/office/drawing/2014/main" val="3783933022"/>
                    </a:ext>
                  </a:extLst>
                </a:gridCol>
                <a:gridCol w="4592931">
                  <a:extLst>
                    <a:ext uri="{9D8B030D-6E8A-4147-A177-3AD203B41FA5}">
                      <a16:colId xmlns:a16="http://schemas.microsoft.com/office/drawing/2014/main" val="1540090113"/>
                    </a:ext>
                  </a:extLst>
                </a:gridCol>
              </a:tblGrid>
              <a:tr h="287028">
                <a:tc gridSpan="2">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１．電気等のエネルギーの節約や転換</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hMerge="1">
                  <a:txBody>
                    <a:bodyPr/>
                    <a:lstStyle/>
                    <a:p>
                      <a:endParaRPr kumimoji="1" lang="ja-JP" altLang="en-US" sz="180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38634112"/>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（１）再エネ電気への切り替え</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63288170"/>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（２）クールビス・ウォームビズ</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52743697"/>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（３）節電</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23566111"/>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（４）節水</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50270911"/>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（５）省エネ家電の導入</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17905560"/>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（６）宅配サービスをできるだけ一回で受け取る</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10628939"/>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（７）消費エネルギーの見える化</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59510089"/>
                  </a:ext>
                </a:extLst>
              </a:tr>
              <a:tr h="287028">
                <a:tc gridSpan="2">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２．住居関係</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hMerge="1">
                  <a:txBody>
                    <a:bodyPr/>
                    <a:lstStyle/>
                    <a:p>
                      <a:endParaRPr kumimoji="1" lang="ja-JP" altLang="en-US" sz="18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34868625"/>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（８）太陽光パネルの設置</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02417571"/>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（９）</a:t>
                      </a:r>
                      <a:r>
                        <a:rPr kumimoji="1" lang="en-US" altLang="ja-JP" sz="1600" b="0" dirty="0" smtClean="0">
                          <a:solidFill>
                            <a:schemeClr val="tx1"/>
                          </a:solidFill>
                          <a:latin typeface="Meiryo UI" panose="020B0604030504040204" pitchFamily="50" charset="-128"/>
                          <a:ea typeface="Meiryo UI" panose="020B0604030504040204" pitchFamily="50" charset="-128"/>
                        </a:rPr>
                        <a:t>ZEH</a:t>
                      </a:r>
                      <a:r>
                        <a:rPr kumimoji="1" lang="ja-JP" altLang="en-US" sz="1600" b="0" dirty="0" smtClean="0">
                          <a:solidFill>
                            <a:schemeClr val="tx1"/>
                          </a:solidFill>
                          <a:latin typeface="Meiryo UI" panose="020B0604030504040204" pitchFamily="50" charset="-128"/>
                          <a:ea typeface="Meiryo UI" panose="020B0604030504040204" pitchFamily="50" charset="-128"/>
                        </a:rPr>
                        <a:t>（ゼッチ）</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21503364"/>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（１０）省エネリフォーム</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42638668"/>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pPr marL="804863" indent="-804863"/>
                      <a:r>
                        <a:rPr kumimoji="1" lang="ja-JP" altLang="en-US" sz="1600" b="0" dirty="0" smtClean="0">
                          <a:solidFill>
                            <a:schemeClr val="tx1"/>
                          </a:solidFill>
                          <a:latin typeface="Meiryo UI" panose="020B0604030504040204" pitchFamily="50" charset="-128"/>
                          <a:ea typeface="Meiryo UI" panose="020B0604030504040204" pitchFamily="50" charset="-128"/>
                        </a:rPr>
                        <a:t>（１１）蓄電池（車載の蓄電池）・蓄エネ給湯器の導入・設置</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20569361"/>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（１２）暮らしに木を取り入れる</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02782542"/>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（１３）分譲も賃貸も省エネ物件を選択</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67198238"/>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（１４）働き方の工夫</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97267575"/>
                  </a:ext>
                </a:extLst>
              </a:tr>
              <a:tr h="287028">
                <a:tc gridSpan="2">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３．移動関係</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hMerge="1">
                  <a:txBody>
                    <a:bodyPr/>
                    <a:lstStyle/>
                    <a:p>
                      <a:endParaRPr kumimoji="1" lang="ja-JP" altLang="en-US" sz="18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1015276"/>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（１５）スマートムーブ</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67673894"/>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（１６）ゼロカーボン・ドライブ</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34425824"/>
                  </a:ext>
                </a:extLst>
              </a:tr>
            </a:tbl>
          </a:graphicData>
        </a:graphic>
      </p:graphicFrame>
      <p:graphicFrame>
        <p:nvGraphicFramePr>
          <p:cNvPr id="6" name="表 5"/>
          <p:cNvGraphicFramePr>
            <a:graphicFrameLocks noGrp="1"/>
          </p:cNvGraphicFramePr>
          <p:nvPr>
            <p:extLst>
              <p:ext uri="{D42A27DB-BD31-4B8C-83A1-F6EECF244321}">
                <p14:modId xmlns:p14="http://schemas.microsoft.com/office/powerpoint/2010/main" val="141473842"/>
              </p:ext>
            </p:extLst>
          </p:nvPr>
        </p:nvGraphicFramePr>
        <p:xfrm>
          <a:off x="5063710" y="668966"/>
          <a:ext cx="5390049" cy="6858000"/>
        </p:xfrm>
        <a:graphic>
          <a:graphicData uri="http://schemas.openxmlformats.org/drawingml/2006/table">
            <a:tbl>
              <a:tblPr firstRow="1" bandRow="1">
                <a:tableStyleId>{5C22544A-7EE6-4342-B048-85BDC9FD1C3A}</a:tableStyleId>
              </a:tblPr>
              <a:tblGrid>
                <a:gridCol w="425499">
                  <a:extLst>
                    <a:ext uri="{9D8B030D-6E8A-4147-A177-3AD203B41FA5}">
                      <a16:colId xmlns:a16="http://schemas.microsoft.com/office/drawing/2014/main" val="3783933022"/>
                    </a:ext>
                  </a:extLst>
                </a:gridCol>
                <a:gridCol w="4964550">
                  <a:extLst>
                    <a:ext uri="{9D8B030D-6E8A-4147-A177-3AD203B41FA5}">
                      <a16:colId xmlns:a16="http://schemas.microsoft.com/office/drawing/2014/main" val="1540090113"/>
                    </a:ext>
                  </a:extLst>
                </a:gridCol>
              </a:tblGrid>
              <a:tr h="287028">
                <a:tc gridSpan="2">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４．食関係</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hMerge="1">
                  <a:txBody>
                    <a:bodyPr/>
                    <a:lstStyle/>
                    <a:p>
                      <a:pPr marL="0" marR="0" lvl="0" indent="0" algn="l" defTabSz="1007943" rtl="0" eaLnBrk="1" fontAlgn="auto" latinLnBrk="0" hangingPunct="1">
                        <a:lnSpc>
                          <a:spcPct val="100000"/>
                        </a:lnSpc>
                        <a:spcBef>
                          <a:spcPts val="0"/>
                        </a:spcBef>
                        <a:spcAft>
                          <a:spcPts val="0"/>
                        </a:spcAft>
                        <a:buClrTx/>
                        <a:buSzTx/>
                        <a:buFontTx/>
                        <a:buNone/>
                        <a:tabLst/>
                        <a:defRPr/>
                      </a:pPr>
                      <a:endParaRPr kumimoji="1" lang="ja-JP" altLang="en-US" sz="1600" b="0" dirty="0" smtClean="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63288170"/>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（１７）食事を食べ残さない</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52743697"/>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pPr marL="0" marR="0" lvl="0" indent="0" algn="l" defTabSz="1007943" rtl="0" eaLnBrk="1" fontAlgn="auto" latinLnBrk="0" hangingPunct="1">
                        <a:lnSpc>
                          <a:spcPct val="100000"/>
                        </a:lnSpc>
                        <a:spcBef>
                          <a:spcPts val="0"/>
                        </a:spcBef>
                        <a:spcAft>
                          <a:spcPts val="0"/>
                        </a:spcAft>
                        <a:buClrTx/>
                        <a:buSzTx/>
                        <a:buFontTx/>
                        <a:buNone/>
                        <a:tabLst/>
                        <a:defRPr/>
                      </a:pPr>
                      <a:r>
                        <a:rPr kumimoji="1" lang="ja-JP" altLang="en-US" sz="1600" b="0" dirty="0" smtClean="0">
                          <a:solidFill>
                            <a:schemeClr val="tx1"/>
                          </a:solidFill>
                          <a:latin typeface="Meiryo UI" panose="020B0604030504040204" pitchFamily="50" charset="-128"/>
                          <a:ea typeface="Meiryo UI" panose="020B0604030504040204" pitchFamily="50" charset="-128"/>
                        </a:rPr>
                        <a:t>（１８）食材の買い物や保存等での食品ロス削減の工夫</a:t>
                      </a: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23566111"/>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pPr marL="785813" indent="-785813"/>
                      <a:r>
                        <a:rPr kumimoji="1" lang="ja-JP" altLang="en-US" sz="1600" b="0" dirty="0" smtClean="0">
                          <a:solidFill>
                            <a:schemeClr val="tx1"/>
                          </a:solidFill>
                          <a:latin typeface="Meiryo UI" panose="020B0604030504040204" pitchFamily="50" charset="-128"/>
                          <a:ea typeface="Meiryo UI" panose="020B0604030504040204" pitchFamily="50" charset="-128"/>
                        </a:rPr>
                        <a:t>（１９）旬の食材、地元の食材で作った菜食を取り入れた健康な食生活</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50270911"/>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（２０）自宅でコンポスト</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17905560"/>
                  </a:ext>
                </a:extLst>
              </a:tr>
              <a:tr h="287028">
                <a:tc gridSpan="2">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５．衣類、ファッション関係</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hMerge="1">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10628939"/>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（２１）今持っている服を長く大切に着る</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59510089"/>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（２２）長く着れる服をじっくり選ぶ</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02417571"/>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（２３）環境に配慮した服を選ぶ</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21503364"/>
                  </a:ext>
                </a:extLst>
              </a:tr>
              <a:tr h="287028">
                <a:tc gridSpan="2">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６．ごみを減らす</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hMerge="1">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42638668"/>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pPr marL="825500" indent="-776288"/>
                      <a:r>
                        <a:rPr kumimoji="1" lang="ja-JP" altLang="en-US" sz="1600" b="0" dirty="0" smtClean="0">
                          <a:solidFill>
                            <a:schemeClr val="tx1"/>
                          </a:solidFill>
                          <a:latin typeface="Meiryo UI" panose="020B0604030504040204" pitchFamily="50" charset="-128"/>
                          <a:ea typeface="Meiryo UI" panose="020B0604030504040204" pitchFamily="50" charset="-128"/>
                        </a:rPr>
                        <a:t>（２４）マイバッグ、マイボトル、マイ箸、マイストロー等を使う</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20569361"/>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（２５）修理や補修をする</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02782542"/>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（２６）フリマ・シェアリング</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67198238"/>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l" defTabSz="1007943" rtl="0" eaLnBrk="1" fontAlgn="auto" latinLnBrk="0" hangingPunct="1">
                        <a:lnSpc>
                          <a:spcPct val="100000"/>
                        </a:lnSpc>
                        <a:spcBef>
                          <a:spcPts val="0"/>
                        </a:spcBef>
                        <a:spcAft>
                          <a:spcPts val="0"/>
                        </a:spcAft>
                        <a:buClrTx/>
                        <a:buSzTx/>
                        <a:buFontTx/>
                        <a:buNone/>
                        <a:tabLst/>
                        <a:defRPr/>
                      </a:pPr>
                      <a:r>
                        <a:rPr kumimoji="1" lang="ja-JP" altLang="en-US" sz="1600" b="0" dirty="0" smtClean="0">
                          <a:solidFill>
                            <a:schemeClr val="tx1"/>
                          </a:solidFill>
                          <a:latin typeface="Meiryo UI" panose="020B0604030504040204" pitchFamily="50" charset="-128"/>
                          <a:ea typeface="Meiryo UI" panose="020B0604030504040204" pitchFamily="50" charset="-128"/>
                        </a:rPr>
                        <a:t>（２７）ごみの分別処理</a:t>
                      </a: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97267575"/>
                  </a:ext>
                </a:extLst>
              </a:tr>
              <a:tr h="287028">
                <a:tc gridSpan="2">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７．買い物・投資</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hMerge="1">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67673894"/>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（２８）脱炭素型の製品・サービスの選択</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34425824"/>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（２９）個人の</a:t>
                      </a:r>
                      <a:r>
                        <a:rPr kumimoji="1" lang="en-US" altLang="ja-JP" sz="1600" b="0" dirty="0" smtClean="0">
                          <a:solidFill>
                            <a:schemeClr val="tx1"/>
                          </a:solidFill>
                          <a:latin typeface="Meiryo UI" panose="020B0604030504040204" pitchFamily="50" charset="-128"/>
                          <a:ea typeface="Meiryo UI" panose="020B0604030504040204" pitchFamily="50" charset="-128"/>
                        </a:rPr>
                        <a:t>ESG</a:t>
                      </a:r>
                      <a:r>
                        <a:rPr kumimoji="1" lang="ja-JP" altLang="en-US" sz="1600" b="0" dirty="0" smtClean="0">
                          <a:solidFill>
                            <a:schemeClr val="tx1"/>
                          </a:solidFill>
                          <a:latin typeface="Meiryo UI" panose="020B0604030504040204" pitchFamily="50" charset="-128"/>
                          <a:ea typeface="Meiryo UI" panose="020B0604030504040204" pitchFamily="50" charset="-128"/>
                        </a:rPr>
                        <a:t>投資</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70249172"/>
                  </a:ext>
                </a:extLst>
              </a:tr>
              <a:tr h="287028">
                <a:tc gridSpan="2">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８．環境活動</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hMerge="1">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77759164"/>
                  </a:ext>
                </a:extLst>
              </a:tr>
              <a:tr h="287028">
                <a:tc>
                  <a:txBody>
                    <a:bodyPr/>
                    <a:lstStyle/>
                    <a:p>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lumMod val="95000"/>
                      </a:schemeClr>
                    </a:solidFill>
                  </a:tcPr>
                </a:tc>
                <a:tc>
                  <a:txBody>
                    <a:bodyPr/>
                    <a:lstStyle/>
                    <a:p>
                      <a:r>
                        <a:rPr kumimoji="1" lang="ja-JP" altLang="en-US" sz="1600" b="0" dirty="0" smtClean="0">
                          <a:solidFill>
                            <a:schemeClr val="tx1"/>
                          </a:solidFill>
                          <a:latin typeface="Meiryo UI" panose="020B0604030504040204" pitchFamily="50" charset="-128"/>
                          <a:ea typeface="Meiryo UI" panose="020B0604030504040204" pitchFamily="50" charset="-128"/>
                        </a:rPr>
                        <a:t>（３０）植林やごみ拾い等の活動</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72732073"/>
                  </a:ext>
                </a:extLst>
              </a:tr>
            </a:tbl>
          </a:graphicData>
        </a:graphic>
      </p:graphicFrame>
    </p:spTree>
    <p:extLst>
      <p:ext uri="{BB962C8B-B14F-4D97-AF65-F5344CB8AC3E}">
        <p14:creationId xmlns:p14="http://schemas.microsoft.com/office/powerpoint/2010/main" val="1857587253"/>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正方形/長方形 17">
            <a:extLst>
              <a:ext uri="{FF2B5EF4-FFF2-40B4-BE49-F238E27FC236}">
                <a16:creationId xmlns:a16="http://schemas.microsoft.com/office/drawing/2014/main" id="{5FC62FF4-55EF-4BEE-B767-34F80502CFBA}"/>
              </a:ext>
            </a:extLst>
          </p:cNvPr>
          <p:cNvSpPr/>
          <p:nvPr/>
        </p:nvSpPr>
        <p:spPr>
          <a:xfrm>
            <a:off x="128215" y="6326829"/>
            <a:ext cx="10440653" cy="103813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16000" tIns="144000" rIns="144000" bIns="108000" numCol="1" spcCol="0" rtlCol="0" fromWordArt="0" anchor="t" anchorCtr="0" forceAA="0" compatLnSpc="1">
            <a:prstTxWarp prst="textNoShape">
              <a:avLst/>
            </a:prstTxWarp>
            <a:noAutofit/>
          </a:bodyPr>
          <a:lstStyle/>
          <a:p>
            <a:pPr marL="285750" indent="-285750">
              <a:spcAft>
                <a:spcPts val="300"/>
              </a:spcAft>
              <a:buClr>
                <a:schemeClr val="tx1"/>
              </a:buClr>
              <a:buFont typeface="Wingdings" panose="05000000000000000000" pitchFamily="2" charset="2"/>
              <a:buChar char="l"/>
            </a:pPr>
            <a:r>
              <a:rPr lang="ja-JP" altLang="en-US" b="1" u="sng" dirty="0">
                <a:solidFill>
                  <a:schemeClr val="tx1"/>
                </a:solidFill>
                <a:latin typeface="Meiryo UI" panose="020B0604030504040204" pitchFamily="50" charset="-128"/>
                <a:ea typeface="Meiryo UI" panose="020B0604030504040204" pitchFamily="50" charset="-128"/>
              </a:rPr>
              <a:t>住宅・建築物</a:t>
            </a:r>
            <a:r>
              <a:rPr lang="ja-JP" altLang="en-US" b="1" u="sng" dirty="0" smtClean="0">
                <a:solidFill>
                  <a:schemeClr val="tx1"/>
                </a:solidFill>
                <a:latin typeface="Meiryo UI" panose="020B0604030504040204" pitchFamily="50" charset="-128"/>
                <a:ea typeface="Meiryo UI" panose="020B0604030504040204" pitchFamily="50" charset="-128"/>
              </a:rPr>
              <a:t>の規制的措置を含む省エネ対策の強化に関するロードマップの検討・策定</a:t>
            </a:r>
            <a:r>
              <a:rPr lang="en-US" altLang="ja-JP" u="sng" dirty="0">
                <a:solidFill>
                  <a:schemeClr val="tx1"/>
                </a:solidFill>
                <a:latin typeface="Meiryo UI" panose="020B0604030504040204" pitchFamily="50" charset="-128"/>
                <a:ea typeface="Meiryo UI" panose="020B0604030504040204" pitchFamily="50" charset="-128"/>
              </a:rPr>
              <a:t/>
            </a:r>
            <a:br>
              <a:rPr lang="en-US" altLang="ja-JP" u="sng" dirty="0">
                <a:solidFill>
                  <a:schemeClr val="tx1"/>
                </a:solidFill>
                <a:latin typeface="Meiryo UI" panose="020B0604030504040204" pitchFamily="50" charset="-128"/>
                <a:ea typeface="Meiryo UI" panose="020B0604030504040204" pitchFamily="50" charset="-128"/>
              </a:rPr>
            </a:br>
            <a:r>
              <a:rPr lang="en-US" altLang="ja-JP" sz="1600" dirty="0" smtClean="0">
                <a:solidFill>
                  <a:schemeClr val="tx1"/>
                </a:solidFill>
                <a:latin typeface="Meiryo UI" panose="020B0604030504040204" pitchFamily="50" charset="-128"/>
                <a:ea typeface="Meiryo UI" panose="020B0604030504040204" pitchFamily="50" charset="-128"/>
              </a:rPr>
              <a:t>※</a:t>
            </a:r>
            <a:r>
              <a:rPr lang="ja-JP" altLang="en-US" sz="1600" dirty="0" smtClean="0">
                <a:solidFill>
                  <a:schemeClr val="tx1"/>
                </a:solidFill>
                <a:latin typeface="Meiryo UI" panose="020B0604030504040204" pitchFamily="50" charset="-128"/>
                <a:ea typeface="Meiryo UI" panose="020B0604030504040204" pitchFamily="50" charset="-128"/>
              </a:rPr>
              <a:t>「</a:t>
            </a:r>
            <a:r>
              <a:rPr lang="ja-JP" altLang="en-US" sz="1600" dirty="0">
                <a:solidFill>
                  <a:schemeClr val="tx1"/>
                </a:solidFill>
                <a:latin typeface="Meiryo UI" panose="020B0604030504040204" pitchFamily="50" charset="-128"/>
                <a:ea typeface="Meiryo UI" panose="020B0604030504040204" pitchFamily="50" charset="-128"/>
              </a:rPr>
              <a:t>脱炭素社会に向けた住宅・建築物の省エネ対策等のあり方検討会」における検討状況を踏まえて策定</a:t>
            </a:r>
            <a:endParaRPr lang="ja-JP" altLang="en-US" b="1" u="sng" dirty="0" smtClean="0">
              <a:solidFill>
                <a:schemeClr val="tx1"/>
              </a:solidFill>
              <a:latin typeface="Meiryo UI" panose="020B0604030504040204" pitchFamily="50" charset="-128"/>
              <a:ea typeface="Meiryo UI" panose="020B0604030504040204" pitchFamily="50" charset="-128"/>
            </a:endParaRPr>
          </a:p>
          <a:p>
            <a:pPr marL="285750" indent="-285750">
              <a:spcAft>
                <a:spcPts val="300"/>
              </a:spcAft>
              <a:buClr>
                <a:schemeClr val="tx1"/>
              </a:buClr>
              <a:buFont typeface="Wingdings" panose="05000000000000000000" pitchFamily="2" charset="2"/>
              <a:buChar char="l"/>
            </a:pPr>
            <a:r>
              <a:rPr lang="ja-JP" altLang="en-US" b="1" u="sng" dirty="0" smtClean="0">
                <a:solidFill>
                  <a:schemeClr val="tx1"/>
                </a:solidFill>
                <a:latin typeface="Meiryo UI" panose="020B0604030504040204" pitchFamily="50" charset="-128"/>
                <a:ea typeface="Meiryo UI" panose="020B0604030504040204" pitchFamily="50" charset="-128"/>
              </a:rPr>
              <a:t>木材利用促進法</a:t>
            </a:r>
            <a:r>
              <a:rPr lang="ja-JP" altLang="en-US" dirty="0" smtClean="0">
                <a:solidFill>
                  <a:schemeClr val="tx1"/>
                </a:solidFill>
                <a:latin typeface="Meiryo UI" panose="020B0604030504040204" pitchFamily="50" charset="-128"/>
                <a:ea typeface="Meiryo UI" panose="020B0604030504040204" pitchFamily="50" charset="-128"/>
              </a:rPr>
              <a:t>を踏まえた建築物への木材利用の促進</a:t>
            </a:r>
            <a:endParaRPr lang="ja-JP" altLang="en-US" dirty="0">
              <a:solidFill>
                <a:schemeClr val="tx1"/>
              </a:solidFill>
              <a:latin typeface="Meiryo UI" panose="020B0604030504040204" pitchFamily="50" charset="-128"/>
              <a:ea typeface="Meiryo UI" panose="020B0604030504040204" pitchFamily="50" charset="-128"/>
            </a:endParaRPr>
          </a:p>
        </p:txBody>
      </p:sp>
      <p:sp>
        <p:nvSpPr>
          <p:cNvPr id="2" name="タイトル 1">
            <a:extLst>
              <a:ext uri="{FF2B5EF4-FFF2-40B4-BE49-F238E27FC236}">
                <a16:creationId xmlns:a16="http://schemas.microsoft.com/office/drawing/2014/main" id="{09F35AB9-7C48-43D9-88E6-2FA2769B9C96}"/>
              </a:ext>
            </a:extLst>
          </p:cNvPr>
          <p:cNvSpPr>
            <a:spLocks noGrp="1"/>
          </p:cNvSpPr>
          <p:nvPr>
            <p:ph type="title"/>
          </p:nvPr>
        </p:nvSpPr>
        <p:spPr>
          <a:xfrm>
            <a:off x="0" y="0"/>
            <a:ext cx="10824210" cy="492619"/>
          </a:xfrm>
        </p:spPr>
        <p:txBody>
          <a:bodyPr/>
          <a:lstStyle/>
          <a:p>
            <a:r>
              <a:rPr lang="ja-JP" altLang="en-US" sz="26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４－３．基盤的</a:t>
            </a:r>
            <a:r>
              <a:rPr lang="ja-JP" altLang="en-US" sz="2600" dirty="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施策</a:t>
            </a:r>
            <a:r>
              <a:rPr lang="ja-JP" altLang="en-US" sz="2600" dirty="0" smtClean="0">
                <a:effectLst>
                  <a:outerShdw blurRad="38100" dist="38100" dir="2700000" algn="tl">
                    <a:srgbClr val="000000">
                      <a:alpha val="43137"/>
                    </a:srgbClr>
                  </a:outerShdw>
                </a:effectLst>
              </a:rPr>
              <a:t>③社会</a:t>
            </a:r>
            <a:r>
              <a:rPr lang="ja-JP" altLang="en-US" sz="2600" dirty="0">
                <a:effectLst>
                  <a:outerShdw blurRad="38100" dist="38100" dir="2700000" algn="tl">
                    <a:srgbClr val="000000">
                      <a:alpha val="43137"/>
                    </a:srgbClr>
                  </a:outerShdw>
                </a:effectLst>
              </a:rPr>
              <a:t>全体を脱炭素に向けるルールのイノベーション</a:t>
            </a:r>
            <a:endParaRPr kumimoji="1" lang="ja-JP" altLang="en-US" sz="2600" dirty="0">
              <a:effectLst>
                <a:outerShdw blurRad="38100" dist="38100" dir="2700000" algn="tl">
                  <a:srgbClr val="000000">
                    <a:alpha val="43137"/>
                  </a:srgbClr>
                </a:outerShdw>
              </a:effectLst>
            </a:endParaRPr>
          </a:p>
        </p:txBody>
      </p:sp>
      <p:sp>
        <p:nvSpPr>
          <p:cNvPr id="6" name="正方形/長方形 5">
            <a:extLst>
              <a:ext uri="{FF2B5EF4-FFF2-40B4-BE49-F238E27FC236}">
                <a16:creationId xmlns:a16="http://schemas.microsoft.com/office/drawing/2014/main" id="{3B533E2A-451A-4F80-9F87-52AA702E445E}"/>
              </a:ext>
            </a:extLst>
          </p:cNvPr>
          <p:cNvSpPr/>
          <p:nvPr/>
        </p:nvSpPr>
        <p:spPr>
          <a:xfrm>
            <a:off x="145806" y="774938"/>
            <a:ext cx="10440653" cy="175961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16000" tIns="144000" rIns="144000" bIns="108000" numCol="1" spcCol="0" rtlCol="0" fromWordArt="0" anchor="t" anchorCtr="0" forceAA="0" compatLnSpc="1">
            <a:prstTxWarp prst="textNoShape">
              <a:avLst/>
            </a:prstTxWarp>
            <a:noAutofit/>
          </a:bodyPr>
          <a:lstStyle/>
          <a:p>
            <a:pPr marL="285750" indent="-285750">
              <a:lnSpc>
                <a:spcPts val="3000"/>
              </a:lnSpc>
              <a:spcAft>
                <a:spcPts val="300"/>
              </a:spcAft>
              <a:buClr>
                <a:schemeClr val="tx1"/>
              </a:buClr>
              <a:buFont typeface="Wingdings" panose="05000000000000000000" pitchFamily="2" charset="2"/>
              <a:buChar char="l"/>
            </a:pPr>
            <a:r>
              <a:rPr lang="ja-JP" altLang="en-US" b="1" u="sng" dirty="0" smtClean="0">
                <a:solidFill>
                  <a:schemeClr val="tx1"/>
                </a:solidFill>
                <a:latin typeface="Meiryo UI" panose="020B0604030504040204" pitchFamily="50" charset="-128"/>
                <a:ea typeface="Meiryo UI" panose="020B0604030504040204" pitchFamily="50" charset="-128"/>
              </a:rPr>
              <a:t>再エネ</a:t>
            </a:r>
            <a:r>
              <a:rPr lang="ja-JP" altLang="en-US" b="1" u="sng" dirty="0">
                <a:solidFill>
                  <a:schemeClr val="tx1"/>
                </a:solidFill>
                <a:latin typeface="Meiryo UI" panose="020B0604030504040204" pitchFamily="50" charset="-128"/>
                <a:ea typeface="Meiryo UI" panose="020B0604030504040204" pitchFamily="50" charset="-128"/>
              </a:rPr>
              <a:t>導入の数値</a:t>
            </a:r>
            <a:r>
              <a:rPr lang="ja-JP" altLang="en-US" b="1" u="sng" dirty="0" smtClean="0">
                <a:solidFill>
                  <a:schemeClr val="tx1"/>
                </a:solidFill>
                <a:latin typeface="Meiryo UI" panose="020B0604030504040204" pitchFamily="50" charset="-128"/>
                <a:ea typeface="Meiryo UI" panose="020B0604030504040204" pitchFamily="50" charset="-128"/>
              </a:rPr>
              <a:t>目標とそれ</a:t>
            </a:r>
            <a:r>
              <a:rPr lang="ja-JP" altLang="en-US" b="1" u="sng" dirty="0">
                <a:solidFill>
                  <a:schemeClr val="tx1"/>
                </a:solidFill>
                <a:latin typeface="Meiryo UI" panose="020B0604030504040204" pitchFamily="50" charset="-128"/>
                <a:ea typeface="Meiryo UI" panose="020B0604030504040204" pitchFamily="50" charset="-128"/>
              </a:rPr>
              <a:t>を踏まえた具体的な促進区域</a:t>
            </a:r>
            <a:r>
              <a:rPr lang="ja-JP" altLang="en-US" dirty="0" smtClean="0">
                <a:solidFill>
                  <a:schemeClr val="tx1"/>
                </a:solidFill>
                <a:latin typeface="Meiryo UI" panose="020B0604030504040204" pitchFamily="50" charset="-128"/>
                <a:ea typeface="Meiryo UI" panose="020B0604030504040204" pitchFamily="50" charset="-128"/>
              </a:rPr>
              <a:t>の設定</a:t>
            </a:r>
            <a:r>
              <a:rPr lang="ja-JP" altLang="en-US" dirty="0">
                <a:solidFill>
                  <a:schemeClr val="tx1"/>
                </a:solidFill>
                <a:latin typeface="Meiryo UI" panose="020B0604030504040204" pitchFamily="50" charset="-128"/>
                <a:ea typeface="Meiryo UI" panose="020B0604030504040204" pitchFamily="50" charset="-128"/>
              </a:rPr>
              <a:t>（</a:t>
            </a:r>
            <a:r>
              <a:rPr lang="ja-JP" altLang="en-US" b="1" u="sng" dirty="0">
                <a:solidFill>
                  <a:schemeClr val="tx1"/>
                </a:solidFill>
                <a:latin typeface="Meiryo UI" panose="020B0604030504040204" pitchFamily="50" charset="-128"/>
                <a:ea typeface="Meiryo UI" panose="020B0604030504040204" pitchFamily="50" charset="-128"/>
              </a:rPr>
              <a:t>ポジティブゾーニング</a:t>
            </a:r>
            <a:r>
              <a:rPr lang="ja-JP" altLang="en-US" dirty="0">
                <a:solidFill>
                  <a:schemeClr val="tx1"/>
                </a:solidFill>
                <a:latin typeface="Meiryo UI" panose="020B0604030504040204" pitchFamily="50" charset="-128"/>
                <a:ea typeface="Meiryo UI" panose="020B0604030504040204" pitchFamily="50" charset="-128"/>
              </a:rPr>
              <a:t>）を</a:t>
            </a:r>
            <a:r>
              <a:rPr lang="ja-JP" altLang="en-US" dirty="0" smtClean="0">
                <a:solidFill>
                  <a:schemeClr val="tx1"/>
                </a:solidFill>
                <a:latin typeface="Meiryo UI" panose="020B0604030504040204" pitchFamily="50" charset="-128"/>
                <a:ea typeface="Meiryo UI" panose="020B0604030504040204" pitchFamily="50" charset="-128"/>
              </a:rPr>
              <a:t>、適切な地域環境の保全や円滑な地域</a:t>
            </a:r>
            <a:r>
              <a:rPr lang="ja-JP" altLang="en-US" dirty="0">
                <a:solidFill>
                  <a:schemeClr val="tx1"/>
                </a:solidFill>
                <a:latin typeface="Meiryo UI" panose="020B0604030504040204" pitchFamily="50" charset="-128"/>
                <a:ea typeface="Meiryo UI" panose="020B0604030504040204" pitchFamily="50" charset="-128"/>
              </a:rPr>
              <a:t>合意形成を図りつつ、国</a:t>
            </a:r>
            <a:r>
              <a:rPr lang="ja-JP" altLang="en-US" dirty="0" smtClean="0">
                <a:solidFill>
                  <a:schemeClr val="tx1"/>
                </a:solidFill>
                <a:latin typeface="Meiryo UI" panose="020B0604030504040204" pitchFamily="50" charset="-128"/>
                <a:ea typeface="Meiryo UI" panose="020B0604030504040204" pitchFamily="50" charset="-128"/>
              </a:rPr>
              <a:t>と地方自治体</a:t>
            </a:r>
            <a:r>
              <a:rPr lang="ja-JP" altLang="en-US" dirty="0">
                <a:solidFill>
                  <a:schemeClr val="tx1"/>
                </a:solidFill>
                <a:latin typeface="Meiryo UI" panose="020B0604030504040204" pitchFamily="50" charset="-128"/>
                <a:ea typeface="Meiryo UI" panose="020B0604030504040204" pitchFamily="50" charset="-128"/>
              </a:rPr>
              <a:t>が連携して積極的に</a:t>
            </a:r>
            <a:r>
              <a:rPr lang="ja-JP" altLang="en-US" dirty="0" smtClean="0">
                <a:solidFill>
                  <a:schemeClr val="tx1"/>
                </a:solidFill>
                <a:latin typeface="Meiryo UI" panose="020B0604030504040204" pitchFamily="50" charset="-128"/>
                <a:ea typeface="Meiryo UI" panose="020B0604030504040204" pitchFamily="50" charset="-128"/>
              </a:rPr>
              <a:t>進める</a:t>
            </a:r>
            <a:endParaRPr lang="en-US" altLang="ja-JP" dirty="0" smtClean="0">
              <a:solidFill>
                <a:schemeClr val="tx1"/>
              </a:solidFill>
              <a:latin typeface="Meiryo UI" panose="020B0604030504040204" pitchFamily="50" charset="-128"/>
              <a:ea typeface="Meiryo UI" panose="020B0604030504040204" pitchFamily="50" charset="-128"/>
            </a:endParaRPr>
          </a:p>
          <a:p>
            <a:pPr marL="285750" indent="-285750">
              <a:lnSpc>
                <a:spcPts val="3000"/>
              </a:lnSpc>
              <a:spcAft>
                <a:spcPts val="300"/>
              </a:spcAft>
              <a:buClr>
                <a:schemeClr val="tx1"/>
              </a:buClr>
              <a:buFont typeface="Wingdings" panose="05000000000000000000" pitchFamily="2" charset="2"/>
              <a:buChar char="l"/>
            </a:pPr>
            <a:r>
              <a:rPr lang="ja-JP" altLang="en-US" dirty="0" smtClean="0">
                <a:solidFill>
                  <a:schemeClr val="tx1"/>
                </a:solidFill>
                <a:latin typeface="Meiryo UI" panose="020B0604030504040204" pitchFamily="50" charset="-128"/>
                <a:ea typeface="Meiryo UI" panose="020B0604030504040204" pitchFamily="50" charset="-128"/>
              </a:rPr>
              <a:t>促進区域において、複数の適地をまとめた事業化、設備機器の共同購入、初期費用ゼロの屋根置き太陽光など、</a:t>
            </a:r>
            <a:r>
              <a:rPr lang="ja-JP" altLang="en-US" b="1" u="sng" dirty="0" smtClean="0">
                <a:solidFill>
                  <a:schemeClr val="tx1"/>
                </a:solidFill>
                <a:latin typeface="Meiryo UI" panose="020B0604030504040204" pitchFamily="50" charset="-128"/>
                <a:ea typeface="Meiryo UI" panose="020B0604030504040204" pitchFamily="50" charset="-128"/>
              </a:rPr>
              <a:t>費用効率的で経済活性化や防災など地域の課題解決にも資する再エネ事業を普及</a:t>
            </a:r>
            <a:r>
              <a:rPr lang="ja-JP" altLang="en-US" dirty="0" smtClean="0">
                <a:solidFill>
                  <a:schemeClr val="tx1"/>
                </a:solidFill>
                <a:latin typeface="Meiryo UI" panose="020B0604030504040204" pitchFamily="50" charset="-128"/>
                <a:ea typeface="Meiryo UI" panose="020B0604030504040204" pitchFamily="50" charset="-128"/>
              </a:rPr>
              <a:t>させる</a:t>
            </a:r>
            <a:endParaRPr lang="ja-JP" altLang="en-US" dirty="0">
              <a:solidFill>
                <a:schemeClr val="tx1"/>
              </a:solidFill>
              <a:latin typeface="Meiryo UI" panose="020B0604030504040204" pitchFamily="50" charset="-128"/>
              <a:ea typeface="Meiryo UI" panose="020B0604030504040204" pitchFamily="50" charset="-128"/>
            </a:endParaRPr>
          </a:p>
        </p:txBody>
      </p:sp>
      <p:sp>
        <p:nvSpPr>
          <p:cNvPr id="5" name="テキスト ボックス 4">
            <a:extLst>
              <a:ext uri="{FF2B5EF4-FFF2-40B4-BE49-F238E27FC236}">
                <a16:creationId xmlns:a16="http://schemas.microsoft.com/office/drawing/2014/main" id="{FDF663CF-8A51-4E25-B170-26F0B364C815}"/>
              </a:ext>
            </a:extLst>
          </p:cNvPr>
          <p:cNvSpPr txBox="1"/>
          <p:nvPr/>
        </p:nvSpPr>
        <p:spPr>
          <a:xfrm>
            <a:off x="570565" y="515479"/>
            <a:ext cx="8245445" cy="353427"/>
          </a:xfrm>
          <a:prstGeom prst="rect">
            <a:avLst/>
          </a:prstGeom>
          <a:solidFill>
            <a:schemeClr val="bg1">
              <a:lumMod val="95000"/>
            </a:schemeClr>
          </a:solidFill>
          <a:ln w="19050">
            <a:solidFill>
              <a:schemeClr val="tx1"/>
            </a:solidFill>
          </a:ln>
        </p:spPr>
        <p:txBody>
          <a:bodyPr wrap="none" lIns="144000" tIns="0" rIns="0" bIns="0" rtlCol="0" anchor="ctr" anchorCtr="0">
            <a:noAutofit/>
          </a:bodyPr>
          <a:lstStyle/>
          <a:p>
            <a:r>
              <a:rPr lang="ja-JP" altLang="en-US" sz="2000" b="1" dirty="0"/>
              <a:t>地球温暖化</a:t>
            </a:r>
            <a:r>
              <a:rPr lang="ja-JP" altLang="en-US" sz="2000" b="1" dirty="0" smtClean="0"/>
              <a:t>対策法改正法を活用した地域共生・裨益型再エネ促進　　　　　　　</a:t>
            </a:r>
            <a:endParaRPr lang="ja-JP" altLang="en-US" sz="2000" b="1" dirty="0"/>
          </a:p>
        </p:txBody>
      </p:sp>
      <p:sp>
        <p:nvSpPr>
          <p:cNvPr id="12" name="テキスト ボックス 11">
            <a:extLst>
              <a:ext uri="{FF2B5EF4-FFF2-40B4-BE49-F238E27FC236}">
                <a16:creationId xmlns:a16="http://schemas.microsoft.com/office/drawing/2014/main" id="{04D42F23-3E79-48BE-977C-022BAA33920D}"/>
              </a:ext>
            </a:extLst>
          </p:cNvPr>
          <p:cNvSpPr txBox="1"/>
          <p:nvPr/>
        </p:nvSpPr>
        <p:spPr>
          <a:xfrm>
            <a:off x="153935" y="515479"/>
            <a:ext cx="437409" cy="358273"/>
          </a:xfrm>
          <a:prstGeom prst="rect">
            <a:avLst/>
          </a:prstGeom>
          <a:solidFill>
            <a:schemeClr val="tx1"/>
          </a:solidFill>
          <a:ln w="19050">
            <a:solidFill>
              <a:schemeClr val="tx1"/>
            </a:solidFill>
          </a:ln>
        </p:spPr>
        <p:txBody>
          <a:bodyPr wrap="none" lIns="0" tIns="0" rIns="0" bIns="0" rtlCol="0" anchor="ctr" anchorCtr="0">
            <a:noAutofit/>
          </a:bodyPr>
          <a:lstStyle/>
          <a:p>
            <a:pPr algn="ctr"/>
            <a:r>
              <a:rPr lang="en-US" altLang="ja-JP" sz="2000" b="1" dirty="0">
                <a:solidFill>
                  <a:schemeClr val="bg1"/>
                </a:solidFill>
              </a:rPr>
              <a:t>1</a:t>
            </a:r>
            <a:endParaRPr lang="ja-JP" altLang="en-US" sz="2000" b="1" dirty="0">
              <a:solidFill>
                <a:schemeClr val="bg1"/>
              </a:solidFill>
            </a:endParaRPr>
          </a:p>
        </p:txBody>
      </p:sp>
      <p:sp>
        <p:nvSpPr>
          <p:cNvPr id="22" name="正方形/長方形 21">
            <a:extLst>
              <a:ext uri="{FF2B5EF4-FFF2-40B4-BE49-F238E27FC236}">
                <a16:creationId xmlns:a16="http://schemas.microsoft.com/office/drawing/2014/main" id="{658D5FC0-12DB-450F-A96F-A41C64A6DE62}"/>
              </a:ext>
            </a:extLst>
          </p:cNvPr>
          <p:cNvSpPr/>
          <p:nvPr/>
        </p:nvSpPr>
        <p:spPr>
          <a:xfrm>
            <a:off x="128215" y="2881642"/>
            <a:ext cx="10440653" cy="97095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16000" tIns="144000" rIns="144000" bIns="108000" numCol="1" spcCol="0" rtlCol="0" fromWordArt="0" anchor="t" anchorCtr="0" forceAA="0" compatLnSpc="1">
            <a:prstTxWarp prst="textNoShape">
              <a:avLst/>
            </a:prstTxWarp>
            <a:noAutofit/>
          </a:bodyPr>
          <a:lstStyle/>
          <a:p>
            <a:pPr marL="285750" indent="-285750">
              <a:lnSpc>
                <a:spcPts val="3000"/>
              </a:lnSpc>
              <a:spcAft>
                <a:spcPts val="300"/>
              </a:spcAft>
              <a:buClr>
                <a:schemeClr val="tx1"/>
              </a:buClr>
              <a:buFont typeface="Wingdings" panose="05000000000000000000" pitchFamily="2" charset="2"/>
              <a:buChar char="l"/>
            </a:pPr>
            <a:r>
              <a:rPr lang="ja-JP" altLang="en-US" dirty="0">
                <a:solidFill>
                  <a:schemeClr val="tx1"/>
                </a:solidFill>
                <a:latin typeface="Meiryo UI" panose="020B0604030504040204" pitchFamily="50" charset="-128"/>
                <a:ea typeface="Meiryo UI" panose="020B0604030504040204" pitchFamily="50" charset="-128"/>
              </a:rPr>
              <a:t>環境アセスメント制度について、立地や環境影響</a:t>
            </a:r>
            <a:r>
              <a:rPr lang="ja-JP" altLang="en-US" dirty="0" smtClean="0">
                <a:solidFill>
                  <a:schemeClr val="tx1"/>
                </a:solidFill>
                <a:latin typeface="Meiryo UI" panose="020B0604030504040204" pitchFamily="50" charset="-128"/>
                <a:ea typeface="Meiryo UI" panose="020B0604030504040204" pitchFamily="50" charset="-128"/>
              </a:rPr>
              <a:t>など</a:t>
            </a:r>
            <a:r>
              <a:rPr lang="ja-JP" altLang="en-US" b="1" u="sng" dirty="0" smtClean="0">
                <a:solidFill>
                  <a:schemeClr val="tx1"/>
                </a:solidFill>
                <a:latin typeface="Meiryo UI" panose="020B0604030504040204" pitchFamily="50" charset="-128"/>
                <a:ea typeface="Meiryo UI" panose="020B0604030504040204" pitchFamily="50" charset="-128"/>
              </a:rPr>
              <a:t>洋上</a:t>
            </a:r>
            <a:r>
              <a:rPr lang="ja-JP" altLang="en-US" b="1" u="sng" dirty="0">
                <a:solidFill>
                  <a:schemeClr val="tx1"/>
                </a:solidFill>
                <a:latin typeface="Meiryo UI" panose="020B0604030504040204" pitchFamily="50" charset="-128"/>
                <a:ea typeface="Meiryo UI" panose="020B0604030504040204" pitchFamily="50" charset="-128"/>
              </a:rPr>
              <a:t>風力発電の特性を踏まえた最適なあり方</a:t>
            </a:r>
            <a:r>
              <a:rPr lang="ja-JP" altLang="en-US" b="1" u="sng" dirty="0" smtClean="0">
                <a:solidFill>
                  <a:schemeClr val="tx1"/>
                </a:solidFill>
                <a:latin typeface="Meiryo UI" panose="020B0604030504040204" pitchFamily="50" charset="-128"/>
                <a:ea typeface="Meiryo UI" panose="020B0604030504040204" pitchFamily="50" charset="-128"/>
              </a:rPr>
              <a:t>を検討</a:t>
            </a:r>
            <a:endParaRPr lang="en-US" altLang="ja-JP" dirty="0" smtClean="0">
              <a:solidFill>
                <a:schemeClr val="tx1"/>
              </a:solidFill>
              <a:latin typeface="Meiryo UI" panose="020B0604030504040204" pitchFamily="50" charset="-128"/>
              <a:ea typeface="Meiryo UI" panose="020B0604030504040204" pitchFamily="50" charset="-128"/>
            </a:endParaRPr>
          </a:p>
          <a:p>
            <a:pPr marL="285750" indent="-285750">
              <a:lnSpc>
                <a:spcPts val="3000"/>
              </a:lnSpc>
              <a:spcAft>
                <a:spcPts val="300"/>
              </a:spcAft>
              <a:buClr>
                <a:schemeClr val="tx1"/>
              </a:buClr>
              <a:buFont typeface="Wingdings" panose="05000000000000000000" pitchFamily="2" charset="2"/>
              <a:buChar char="l"/>
            </a:pPr>
            <a:r>
              <a:rPr lang="ja-JP" altLang="en-US" dirty="0" smtClean="0">
                <a:solidFill>
                  <a:schemeClr val="tx1"/>
                </a:solidFill>
                <a:latin typeface="Meiryo UI" panose="020B0604030504040204" pitchFamily="50" charset="-128"/>
                <a:ea typeface="Meiryo UI" panose="020B0604030504040204" pitchFamily="50" charset="-128"/>
              </a:rPr>
              <a:t>鳥類</a:t>
            </a:r>
            <a:r>
              <a:rPr lang="ja-JP" altLang="en-US" dirty="0">
                <a:solidFill>
                  <a:schemeClr val="tx1"/>
                </a:solidFill>
                <a:latin typeface="Meiryo UI" panose="020B0604030504040204" pitchFamily="50" charset="-128"/>
                <a:ea typeface="Meiryo UI" panose="020B0604030504040204" pitchFamily="50" charset="-128"/>
              </a:rPr>
              <a:t>等の環境情報の充実及び海外事例も参考にした風力</a:t>
            </a:r>
            <a:r>
              <a:rPr lang="ja-JP" altLang="en-US" dirty="0" smtClean="0">
                <a:solidFill>
                  <a:schemeClr val="tx1"/>
                </a:solidFill>
                <a:latin typeface="Meiryo UI" panose="020B0604030504040204" pitchFamily="50" charset="-128"/>
                <a:ea typeface="Meiryo UI" panose="020B0604030504040204" pitchFamily="50" charset="-128"/>
              </a:rPr>
              <a:t>発電の</a:t>
            </a:r>
            <a:r>
              <a:rPr lang="ja-JP" altLang="en-US" dirty="0">
                <a:solidFill>
                  <a:schemeClr val="tx1"/>
                </a:solidFill>
                <a:latin typeface="Meiryo UI" panose="020B0604030504040204" pitchFamily="50" charset="-128"/>
                <a:ea typeface="Meiryo UI" panose="020B0604030504040204" pitchFamily="50" charset="-128"/>
              </a:rPr>
              <a:t>特性</a:t>
            </a:r>
            <a:r>
              <a:rPr lang="ja-JP" altLang="en-US" dirty="0" smtClean="0">
                <a:solidFill>
                  <a:schemeClr val="tx1"/>
                </a:solidFill>
                <a:latin typeface="Meiryo UI" panose="020B0604030504040204" pitchFamily="50" charset="-128"/>
                <a:ea typeface="Meiryo UI" panose="020B0604030504040204" pitchFamily="50" charset="-128"/>
              </a:rPr>
              <a:t>に合った環境</a:t>
            </a:r>
            <a:r>
              <a:rPr lang="ja-JP" altLang="en-US" dirty="0">
                <a:solidFill>
                  <a:schemeClr val="tx1"/>
                </a:solidFill>
                <a:latin typeface="Meiryo UI" panose="020B0604030504040204" pitchFamily="50" charset="-128"/>
                <a:ea typeface="Meiryo UI" panose="020B0604030504040204" pitchFamily="50" charset="-128"/>
              </a:rPr>
              <a:t>保全措置の</a:t>
            </a:r>
            <a:r>
              <a:rPr lang="ja-JP" altLang="en-US" dirty="0" smtClean="0">
                <a:solidFill>
                  <a:schemeClr val="tx1"/>
                </a:solidFill>
                <a:latin typeface="Meiryo UI" panose="020B0604030504040204" pitchFamily="50" charset="-128"/>
                <a:ea typeface="Meiryo UI" panose="020B0604030504040204" pitchFamily="50" charset="-128"/>
              </a:rPr>
              <a:t>手法検討</a:t>
            </a:r>
            <a:endParaRPr lang="ja-JP" altLang="en-US" dirty="0">
              <a:solidFill>
                <a:schemeClr val="tx1"/>
              </a:solidFill>
              <a:latin typeface="Meiryo UI" panose="020B0604030504040204" pitchFamily="50" charset="-128"/>
              <a:ea typeface="Meiryo UI" panose="020B0604030504040204" pitchFamily="50" charset="-128"/>
            </a:endParaRPr>
          </a:p>
        </p:txBody>
      </p:sp>
      <p:sp>
        <p:nvSpPr>
          <p:cNvPr id="21" name="テキスト ボックス 20">
            <a:extLst>
              <a:ext uri="{FF2B5EF4-FFF2-40B4-BE49-F238E27FC236}">
                <a16:creationId xmlns:a16="http://schemas.microsoft.com/office/drawing/2014/main" id="{8A58C64D-FAE7-492D-9DDB-3A2E5BD09169}"/>
              </a:ext>
            </a:extLst>
          </p:cNvPr>
          <p:cNvSpPr txBox="1"/>
          <p:nvPr/>
        </p:nvSpPr>
        <p:spPr>
          <a:xfrm>
            <a:off x="523542" y="2613291"/>
            <a:ext cx="8292468" cy="362421"/>
          </a:xfrm>
          <a:prstGeom prst="rect">
            <a:avLst/>
          </a:prstGeom>
          <a:solidFill>
            <a:schemeClr val="bg1">
              <a:lumMod val="95000"/>
            </a:schemeClr>
          </a:solidFill>
          <a:ln w="19050">
            <a:solidFill>
              <a:schemeClr val="tx1"/>
            </a:solidFill>
          </a:ln>
        </p:spPr>
        <p:txBody>
          <a:bodyPr wrap="none" lIns="144000" tIns="0" rIns="0" bIns="0" rtlCol="0" anchor="ctr" anchorCtr="0">
            <a:noAutofit/>
          </a:bodyPr>
          <a:lstStyle/>
          <a:p>
            <a:r>
              <a:rPr lang="ja-JP" altLang="en-US" sz="2000" b="1" dirty="0" smtClean="0"/>
              <a:t>風力</a:t>
            </a:r>
            <a:r>
              <a:rPr lang="ja-JP" altLang="en-US" sz="2000" b="1" dirty="0"/>
              <a:t>発電の特性に合った環境アセスメントの最適化等による風力発電促進</a:t>
            </a:r>
          </a:p>
        </p:txBody>
      </p:sp>
      <p:sp>
        <p:nvSpPr>
          <p:cNvPr id="23" name="テキスト ボックス 22">
            <a:extLst>
              <a:ext uri="{FF2B5EF4-FFF2-40B4-BE49-F238E27FC236}">
                <a16:creationId xmlns:a16="http://schemas.microsoft.com/office/drawing/2014/main" id="{4933E650-23D4-4267-BF37-5765E391CDB3}"/>
              </a:ext>
            </a:extLst>
          </p:cNvPr>
          <p:cNvSpPr txBox="1"/>
          <p:nvPr/>
        </p:nvSpPr>
        <p:spPr>
          <a:xfrm>
            <a:off x="128215" y="2613291"/>
            <a:ext cx="384161" cy="362421"/>
          </a:xfrm>
          <a:prstGeom prst="rect">
            <a:avLst/>
          </a:prstGeom>
          <a:solidFill>
            <a:schemeClr val="tx1"/>
          </a:solidFill>
          <a:ln w="19050">
            <a:solidFill>
              <a:schemeClr val="tx1"/>
            </a:solidFill>
          </a:ln>
        </p:spPr>
        <p:txBody>
          <a:bodyPr wrap="none" lIns="0" tIns="0" rIns="0" bIns="0" rtlCol="0" anchor="ctr" anchorCtr="0">
            <a:noAutofit/>
          </a:bodyPr>
          <a:lstStyle/>
          <a:p>
            <a:pPr algn="ctr"/>
            <a:r>
              <a:rPr lang="ja-JP" altLang="en-US" sz="2000" b="1" dirty="0" smtClean="0">
                <a:solidFill>
                  <a:schemeClr val="bg1"/>
                </a:solidFill>
              </a:rPr>
              <a:t>２</a:t>
            </a:r>
            <a:endParaRPr lang="ja-JP" altLang="en-US" sz="2000" b="1" dirty="0">
              <a:solidFill>
                <a:schemeClr val="bg1"/>
              </a:solidFill>
            </a:endParaRPr>
          </a:p>
        </p:txBody>
      </p:sp>
      <p:sp>
        <p:nvSpPr>
          <p:cNvPr id="26" name="正方形/長方形 25">
            <a:extLst>
              <a:ext uri="{FF2B5EF4-FFF2-40B4-BE49-F238E27FC236}">
                <a16:creationId xmlns:a16="http://schemas.microsoft.com/office/drawing/2014/main" id="{318BD7DC-5510-41D2-9480-5C744A103530}"/>
              </a:ext>
            </a:extLst>
          </p:cNvPr>
          <p:cNvSpPr/>
          <p:nvPr/>
        </p:nvSpPr>
        <p:spPr>
          <a:xfrm>
            <a:off x="128215" y="4194415"/>
            <a:ext cx="10440653" cy="172709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16000" tIns="144000" rIns="144000" bIns="108000" numCol="1" spcCol="0" rtlCol="0" fromWordArt="0" anchor="t" anchorCtr="0" forceAA="0" compatLnSpc="1">
            <a:prstTxWarp prst="textNoShape">
              <a:avLst/>
            </a:prstTxWarp>
            <a:noAutofit/>
          </a:bodyPr>
          <a:lstStyle/>
          <a:p>
            <a:pPr marL="285750" indent="-285750">
              <a:lnSpc>
                <a:spcPts val="3000"/>
              </a:lnSpc>
              <a:spcAft>
                <a:spcPts val="300"/>
              </a:spcAft>
              <a:buClr>
                <a:schemeClr val="tx1"/>
              </a:buClr>
              <a:buFont typeface="Wingdings" panose="05000000000000000000" pitchFamily="2" charset="2"/>
              <a:buChar char="l"/>
            </a:pPr>
            <a:r>
              <a:rPr lang="ja-JP" altLang="en-US" dirty="0" smtClean="0">
                <a:solidFill>
                  <a:schemeClr val="tx1"/>
                </a:solidFill>
                <a:latin typeface="Meiryo UI" panose="020B0604030504040204" pitchFamily="50" charset="-128"/>
                <a:ea typeface="Meiryo UI" panose="020B0604030504040204" pitchFamily="50" charset="-128"/>
              </a:rPr>
              <a:t>温泉事</a:t>
            </a:r>
            <a:r>
              <a:rPr lang="ja-JP" altLang="en-US" dirty="0">
                <a:solidFill>
                  <a:schemeClr val="tx1"/>
                </a:solidFill>
                <a:latin typeface="Meiryo UI" panose="020B0604030504040204" pitchFamily="50" charset="-128"/>
                <a:ea typeface="Meiryo UI" panose="020B0604030504040204" pitchFamily="50" charset="-128"/>
              </a:rPr>
              <a:t>業者等の地域の不安を解消するため</a:t>
            </a:r>
            <a:r>
              <a:rPr lang="ja-JP" altLang="en-US" dirty="0" smtClean="0">
                <a:solidFill>
                  <a:schemeClr val="tx1"/>
                </a:solidFill>
                <a:latin typeface="Meiryo UI" panose="020B0604030504040204" pitchFamily="50" charset="-128"/>
                <a:ea typeface="Meiryo UI" panose="020B0604030504040204" pitchFamily="50" charset="-128"/>
              </a:rPr>
              <a:t>の熱源</a:t>
            </a:r>
            <a:r>
              <a:rPr lang="ja-JP" altLang="en-US" dirty="0">
                <a:solidFill>
                  <a:schemeClr val="tx1"/>
                </a:solidFill>
                <a:latin typeface="Meiryo UI" panose="020B0604030504040204" pitchFamily="50" charset="-128"/>
                <a:ea typeface="Meiryo UI" panose="020B0604030504040204" pitchFamily="50" charset="-128"/>
              </a:rPr>
              <a:t>探査を含めた自然環境の詳細調査、地産地消型・地元</a:t>
            </a:r>
            <a:r>
              <a:rPr lang="ja-JP" altLang="en-US" dirty="0" smtClean="0">
                <a:solidFill>
                  <a:schemeClr val="tx1"/>
                </a:solidFill>
                <a:latin typeface="Meiryo UI" panose="020B0604030504040204" pitchFamily="50" charset="-128"/>
                <a:ea typeface="Meiryo UI" panose="020B0604030504040204" pitchFamily="50" charset="-128"/>
              </a:rPr>
              <a:t>裨益型の</a:t>
            </a:r>
            <a:r>
              <a:rPr lang="ja-JP" altLang="en-US" dirty="0">
                <a:solidFill>
                  <a:schemeClr val="tx1"/>
                </a:solidFill>
                <a:latin typeface="Meiryo UI" panose="020B0604030504040204" pitchFamily="50" charset="-128"/>
                <a:ea typeface="Meiryo UI" panose="020B0604030504040204" pitchFamily="50" charset="-128"/>
              </a:rPr>
              <a:t>地熱のあり方検討、温泉モニタリング</a:t>
            </a:r>
            <a:r>
              <a:rPr lang="ja-JP" altLang="en-US" dirty="0" smtClean="0">
                <a:solidFill>
                  <a:schemeClr val="tx1"/>
                </a:solidFill>
                <a:latin typeface="Meiryo UI" panose="020B0604030504040204" pitchFamily="50" charset="-128"/>
                <a:ea typeface="Meiryo UI" panose="020B0604030504040204" pitchFamily="50" charset="-128"/>
              </a:rPr>
              <a:t>を</a:t>
            </a:r>
            <a:r>
              <a:rPr lang="ja-JP" altLang="en-US" dirty="0">
                <a:solidFill>
                  <a:schemeClr val="tx1"/>
                </a:solidFill>
                <a:latin typeface="Meiryo UI" panose="020B0604030504040204" pitchFamily="50" charset="-128"/>
                <a:ea typeface="Meiryo UI" panose="020B0604030504040204" pitchFamily="50" charset="-128"/>
              </a:rPr>
              <a:t>実施し、</a:t>
            </a:r>
            <a:r>
              <a:rPr lang="ja-JP" altLang="en-US" b="1" u="sng" dirty="0">
                <a:solidFill>
                  <a:schemeClr val="tx1"/>
                </a:solidFill>
                <a:latin typeface="Meiryo UI" panose="020B0604030504040204" pitchFamily="50" charset="-128"/>
                <a:ea typeface="Meiryo UI" panose="020B0604030504040204" pitchFamily="50" charset="-128"/>
              </a:rPr>
              <a:t>円滑な地域調整による案件開発を加速化</a:t>
            </a:r>
            <a:r>
              <a:rPr lang="ja-JP" altLang="en-US" dirty="0" smtClean="0">
                <a:solidFill>
                  <a:schemeClr val="tx1"/>
                </a:solidFill>
                <a:latin typeface="Meiryo UI" panose="020B0604030504040204" pitchFamily="50" charset="-128"/>
                <a:ea typeface="Meiryo UI" panose="020B0604030504040204" pitchFamily="50" charset="-128"/>
              </a:rPr>
              <a:t>する</a:t>
            </a:r>
            <a:endParaRPr lang="en-US" altLang="ja-JP" dirty="0" smtClean="0">
              <a:solidFill>
                <a:schemeClr val="tx1"/>
              </a:solidFill>
              <a:latin typeface="Meiryo UI" panose="020B0604030504040204" pitchFamily="50" charset="-128"/>
              <a:ea typeface="Meiryo UI" panose="020B0604030504040204" pitchFamily="50" charset="-128"/>
            </a:endParaRPr>
          </a:p>
          <a:p>
            <a:pPr marL="285750" indent="-285750">
              <a:lnSpc>
                <a:spcPts val="3000"/>
              </a:lnSpc>
              <a:spcAft>
                <a:spcPts val="300"/>
              </a:spcAft>
              <a:buClr>
                <a:schemeClr val="tx1"/>
              </a:buClr>
              <a:buFont typeface="Wingdings" panose="05000000000000000000" pitchFamily="2" charset="2"/>
              <a:buChar char="l"/>
            </a:pPr>
            <a:r>
              <a:rPr lang="ja-JP" altLang="en-US" dirty="0" smtClean="0">
                <a:solidFill>
                  <a:schemeClr val="tx1"/>
                </a:solidFill>
                <a:latin typeface="Meiryo UI" panose="020B0604030504040204" pitchFamily="50" charset="-128"/>
                <a:ea typeface="Meiryo UI" panose="020B0604030504040204" pitchFamily="50" charset="-128"/>
              </a:rPr>
              <a:t>「</a:t>
            </a:r>
            <a:r>
              <a:rPr lang="ja-JP" altLang="en-US" dirty="0">
                <a:solidFill>
                  <a:schemeClr val="tx1"/>
                </a:solidFill>
                <a:latin typeface="Meiryo UI" panose="020B0604030504040204" pitchFamily="50" charset="-128"/>
                <a:ea typeface="Meiryo UI" panose="020B0604030504040204" pitchFamily="50" charset="-128"/>
              </a:rPr>
              <a:t>地熱開発加速化プラン」</a:t>
            </a:r>
            <a:r>
              <a:rPr lang="ja-JP" altLang="en-US" dirty="0" smtClean="0">
                <a:solidFill>
                  <a:schemeClr val="tx1"/>
                </a:solidFill>
                <a:latin typeface="Meiryo UI" panose="020B0604030504040204" pitchFamily="50" charset="-128"/>
                <a:ea typeface="Meiryo UI" panose="020B0604030504040204" pitchFamily="50" charset="-128"/>
              </a:rPr>
              <a:t>において、</a:t>
            </a:r>
            <a:r>
              <a:rPr lang="en-US" altLang="ja-JP" b="1" u="sng" dirty="0">
                <a:solidFill>
                  <a:schemeClr val="tx1"/>
                </a:solidFill>
                <a:latin typeface="Meiryo UI" panose="020B0604030504040204" pitchFamily="50" charset="-128"/>
                <a:ea typeface="Meiryo UI" panose="020B0604030504040204" pitchFamily="50" charset="-128"/>
              </a:rPr>
              <a:t>10</a:t>
            </a:r>
            <a:r>
              <a:rPr lang="ja-JP" altLang="en-US" b="1" u="sng" dirty="0">
                <a:solidFill>
                  <a:schemeClr val="tx1"/>
                </a:solidFill>
                <a:latin typeface="Meiryo UI" panose="020B0604030504040204" pitchFamily="50" charset="-128"/>
                <a:ea typeface="Meiryo UI" panose="020B0604030504040204" pitchFamily="50" charset="-128"/>
              </a:rPr>
              <a:t>年以上の地熱開発までのリードタイム</a:t>
            </a:r>
            <a:r>
              <a:rPr lang="ja-JP" altLang="en-US" b="1" u="sng" dirty="0" smtClean="0">
                <a:solidFill>
                  <a:schemeClr val="tx1"/>
                </a:solidFill>
                <a:latin typeface="Meiryo UI" panose="020B0604030504040204" pitchFamily="50" charset="-128"/>
                <a:ea typeface="Meiryo UI" panose="020B0604030504040204" pitchFamily="50" charset="-128"/>
              </a:rPr>
              <a:t>を最短</a:t>
            </a:r>
            <a:r>
              <a:rPr lang="ja-JP" altLang="en-US" b="1" u="sng" dirty="0">
                <a:solidFill>
                  <a:schemeClr val="tx1"/>
                </a:solidFill>
                <a:latin typeface="Meiryo UI" panose="020B0604030504040204" pitchFamily="50" charset="-128"/>
                <a:ea typeface="Meiryo UI" panose="020B0604030504040204" pitchFamily="50" charset="-128"/>
              </a:rPr>
              <a:t>８年</a:t>
            </a:r>
            <a:r>
              <a:rPr lang="ja-JP" altLang="en-US" b="1" u="sng" dirty="0" smtClean="0">
                <a:solidFill>
                  <a:schemeClr val="tx1"/>
                </a:solidFill>
                <a:latin typeface="Meiryo UI" panose="020B0604030504040204" pitchFamily="50" charset="-128"/>
                <a:ea typeface="Meiryo UI" panose="020B0604030504040204" pitchFamily="50" charset="-128"/>
              </a:rPr>
              <a:t>まで</a:t>
            </a:r>
            <a:r>
              <a:rPr lang="en-US" altLang="ja-JP" b="1" u="sng" dirty="0" smtClean="0">
                <a:solidFill>
                  <a:schemeClr val="tx1"/>
                </a:solidFill>
                <a:latin typeface="Meiryo UI" panose="020B0604030504040204" pitchFamily="50" charset="-128"/>
                <a:ea typeface="Meiryo UI" panose="020B0604030504040204" pitchFamily="50" charset="-128"/>
              </a:rPr>
              <a:t>2</a:t>
            </a:r>
            <a:r>
              <a:rPr lang="ja-JP" altLang="en-US" b="1" u="sng" dirty="0" smtClean="0">
                <a:solidFill>
                  <a:schemeClr val="tx1"/>
                </a:solidFill>
                <a:latin typeface="Meiryo UI" panose="020B0604030504040204" pitchFamily="50" charset="-128"/>
                <a:ea typeface="Meiryo UI" panose="020B0604030504040204" pitchFamily="50" charset="-128"/>
              </a:rPr>
              <a:t>年以上短く</a:t>
            </a:r>
            <a:r>
              <a:rPr lang="ja-JP" altLang="en-US" dirty="0">
                <a:solidFill>
                  <a:schemeClr val="tx1"/>
                </a:solidFill>
                <a:latin typeface="Meiryo UI" panose="020B0604030504040204" pitchFamily="50" charset="-128"/>
                <a:ea typeface="Meiryo UI" panose="020B0604030504040204" pitchFamily="50" charset="-128"/>
              </a:rPr>
              <a:t>するとともに、</a:t>
            </a:r>
            <a:r>
              <a:rPr lang="en-US" altLang="ja-JP" b="1" u="sng" dirty="0">
                <a:solidFill>
                  <a:schemeClr val="tx1"/>
                </a:solidFill>
                <a:latin typeface="Meiryo UI" panose="020B0604030504040204" pitchFamily="50" charset="-128"/>
                <a:ea typeface="Meiryo UI" panose="020B0604030504040204" pitchFamily="50" charset="-128"/>
              </a:rPr>
              <a:t>2030</a:t>
            </a:r>
            <a:r>
              <a:rPr lang="ja-JP" altLang="en-US" b="1" u="sng" dirty="0">
                <a:solidFill>
                  <a:schemeClr val="tx1"/>
                </a:solidFill>
                <a:latin typeface="Meiryo UI" panose="020B0604030504040204" pitchFamily="50" charset="-128"/>
                <a:ea typeface="Meiryo UI" panose="020B0604030504040204" pitchFamily="50" charset="-128"/>
              </a:rPr>
              <a:t>年までに全国の地熱発電</a:t>
            </a:r>
            <a:r>
              <a:rPr lang="ja-JP" altLang="en-US" b="1" u="sng" dirty="0" smtClean="0">
                <a:solidFill>
                  <a:schemeClr val="tx1"/>
                </a:solidFill>
                <a:latin typeface="Meiryo UI" panose="020B0604030504040204" pitchFamily="50" charset="-128"/>
                <a:ea typeface="Meiryo UI" panose="020B0604030504040204" pitchFamily="50" charset="-128"/>
              </a:rPr>
              <a:t>施設数を現在</a:t>
            </a:r>
            <a:r>
              <a:rPr lang="ja-JP" altLang="en-US" b="1" u="sng" dirty="0">
                <a:solidFill>
                  <a:schemeClr val="tx1"/>
                </a:solidFill>
                <a:latin typeface="Meiryo UI" panose="020B0604030504040204" pitchFamily="50" charset="-128"/>
                <a:ea typeface="Meiryo UI" panose="020B0604030504040204" pitchFamily="50" charset="-128"/>
              </a:rPr>
              <a:t>の約</a:t>
            </a:r>
            <a:r>
              <a:rPr lang="en-US" altLang="ja-JP" b="1" u="sng" dirty="0">
                <a:solidFill>
                  <a:schemeClr val="tx1"/>
                </a:solidFill>
                <a:latin typeface="Meiryo UI" panose="020B0604030504040204" pitchFamily="50" charset="-128"/>
                <a:ea typeface="Meiryo UI" panose="020B0604030504040204" pitchFamily="50" charset="-128"/>
              </a:rPr>
              <a:t>60</a:t>
            </a:r>
            <a:r>
              <a:rPr lang="ja-JP" altLang="en-US" b="1" u="sng" dirty="0">
                <a:solidFill>
                  <a:schemeClr val="tx1"/>
                </a:solidFill>
                <a:latin typeface="Meiryo UI" panose="020B0604030504040204" pitchFamily="50" charset="-128"/>
                <a:ea typeface="Meiryo UI" panose="020B0604030504040204" pitchFamily="50" charset="-128"/>
              </a:rPr>
              <a:t>施設</a:t>
            </a:r>
            <a:r>
              <a:rPr lang="ja-JP" altLang="en-US" b="1" u="sng" dirty="0" smtClean="0">
                <a:solidFill>
                  <a:schemeClr val="tx1"/>
                </a:solidFill>
                <a:latin typeface="Meiryo UI" panose="020B0604030504040204" pitchFamily="50" charset="-128"/>
                <a:ea typeface="Meiryo UI" panose="020B0604030504040204" pitchFamily="50" charset="-128"/>
              </a:rPr>
              <a:t>からの倍増</a:t>
            </a:r>
            <a:r>
              <a:rPr lang="ja-JP" altLang="en-US" dirty="0" smtClean="0">
                <a:solidFill>
                  <a:schemeClr val="tx1"/>
                </a:solidFill>
                <a:latin typeface="Meiryo UI" panose="020B0604030504040204" pitchFamily="50" charset="-128"/>
                <a:ea typeface="Meiryo UI" panose="020B0604030504040204" pitchFamily="50" charset="-128"/>
              </a:rPr>
              <a:t>を目指す</a:t>
            </a:r>
            <a:endParaRPr lang="ja-JP" altLang="en-US" dirty="0">
              <a:solidFill>
                <a:schemeClr val="tx1"/>
              </a:solidFill>
              <a:latin typeface="Meiryo UI" panose="020B0604030504040204" pitchFamily="50" charset="-128"/>
              <a:ea typeface="Meiryo UI" panose="020B0604030504040204" pitchFamily="50" charset="-128"/>
            </a:endParaRPr>
          </a:p>
        </p:txBody>
      </p:sp>
      <p:sp>
        <p:nvSpPr>
          <p:cNvPr id="25" name="テキスト ボックス 24">
            <a:extLst>
              <a:ext uri="{FF2B5EF4-FFF2-40B4-BE49-F238E27FC236}">
                <a16:creationId xmlns:a16="http://schemas.microsoft.com/office/drawing/2014/main" id="{6DC03055-25C4-4067-AA28-BCFB1F669E43}"/>
              </a:ext>
            </a:extLst>
          </p:cNvPr>
          <p:cNvSpPr txBox="1"/>
          <p:nvPr/>
        </p:nvSpPr>
        <p:spPr>
          <a:xfrm>
            <a:off x="569419" y="3926259"/>
            <a:ext cx="7854518" cy="357672"/>
          </a:xfrm>
          <a:prstGeom prst="rect">
            <a:avLst/>
          </a:prstGeom>
          <a:solidFill>
            <a:schemeClr val="bg1">
              <a:lumMod val="95000"/>
            </a:schemeClr>
          </a:solidFill>
          <a:ln w="19050">
            <a:solidFill>
              <a:schemeClr val="tx1"/>
            </a:solidFill>
          </a:ln>
        </p:spPr>
        <p:txBody>
          <a:bodyPr wrap="none" lIns="144000" tIns="0" rIns="0" bIns="0" rtlCol="0" anchor="ctr" anchorCtr="0">
            <a:noAutofit/>
          </a:bodyPr>
          <a:lstStyle/>
          <a:p>
            <a:r>
              <a:rPr lang="ja-JP" altLang="en-US" sz="2000" b="1" dirty="0" smtClean="0"/>
              <a:t>科学調査実施に</a:t>
            </a:r>
            <a:r>
              <a:rPr lang="ja-JP" altLang="en-US" sz="2000" b="1" dirty="0"/>
              <a:t>よる</a:t>
            </a:r>
            <a:r>
              <a:rPr lang="ja-JP" altLang="en-US" sz="2000" b="1" dirty="0" smtClean="0"/>
              <a:t>地域共生型の地熱発電</a:t>
            </a:r>
            <a:r>
              <a:rPr lang="ja-JP" altLang="en-US" sz="2000" b="1" dirty="0"/>
              <a:t>の</a:t>
            </a:r>
            <a:r>
              <a:rPr lang="ja-JP" altLang="en-US" sz="2000" b="1" dirty="0" smtClean="0"/>
              <a:t>開発加速化</a:t>
            </a:r>
            <a:endParaRPr lang="ja-JP" altLang="en-US" sz="2000" b="1" dirty="0"/>
          </a:p>
        </p:txBody>
      </p:sp>
      <p:sp>
        <p:nvSpPr>
          <p:cNvPr id="27" name="テキスト ボックス 26">
            <a:extLst>
              <a:ext uri="{FF2B5EF4-FFF2-40B4-BE49-F238E27FC236}">
                <a16:creationId xmlns:a16="http://schemas.microsoft.com/office/drawing/2014/main" id="{7C89A2C4-4B9D-40BD-AEC9-658EBF3C47B5}"/>
              </a:ext>
            </a:extLst>
          </p:cNvPr>
          <p:cNvSpPr txBox="1"/>
          <p:nvPr/>
        </p:nvSpPr>
        <p:spPr>
          <a:xfrm>
            <a:off x="128215" y="3926259"/>
            <a:ext cx="433552" cy="357672"/>
          </a:xfrm>
          <a:prstGeom prst="rect">
            <a:avLst/>
          </a:prstGeom>
          <a:solidFill>
            <a:schemeClr val="tx1"/>
          </a:solidFill>
          <a:ln w="19050">
            <a:solidFill>
              <a:schemeClr val="tx1"/>
            </a:solidFill>
          </a:ln>
        </p:spPr>
        <p:txBody>
          <a:bodyPr wrap="none" lIns="0" tIns="0" rIns="0" bIns="0" rtlCol="0" anchor="ctr" anchorCtr="0">
            <a:noAutofit/>
          </a:bodyPr>
          <a:lstStyle/>
          <a:p>
            <a:pPr algn="ctr"/>
            <a:r>
              <a:rPr lang="ja-JP" altLang="en-US" sz="2000" b="1" dirty="0" smtClean="0">
                <a:solidFill>
                  <a:schemeClr val="bg1"/>
                </a:solidFill>
              </a:rPr>
              <a:t>３</a:t>
            </a:r>
            <a:endParaRPr lang="ja-JP" altLang="en-US" sz="2000" b="1" dirty="0">
              <a:solidFill>
                <a:schemeClr val="bg1"/>
              </a:solidFill>
            </a:endParaRPr>
          </a:p>
        </p:txBody>
      </p:sp>
      <p:sp>
        <p:nvSpPr>
          <p:cNvPr id="28" name="テキスト ボックス 27">
            <a:extLst>
              <a:ext uri="{FF2B5EF4-FFF2-40B4-BE49-F238E27FC236}">
                <a16:creationId xmlns:a16="http://schemas.microsoft.com/office/drawing/2014/main" id="{8A58C64D-FAE7-492D-9DDB-3A2E5BD09169}"/>
              </a:ext>
            </a:extLst>
          </p:cNvPr>
          <p:cNvSpPr txBox="1"/>
          <p:nvPr/>
        </p:nvSpPr>
        <p:spPr>
          <a:xfrm>
            <a:off x="523541" y="6014971"/>
            <a:ext cx="7900396" cy="362421"/>
          </a:xfrm>
          <a:prstGeom prst="rect">
            <a:avLst/>
          </a:prstGeom>
          <a:solidFill>
            <a:schemeClr val="bg1">
              <a:lumMod val="95000"/>
            </a:schemeClr>
          </a:solidFill>
          <a:ln w="19050">
            <a:solidFill>
              <a:schemeClr val="tx1"/>
            </a:solidFill>
          </a:ln>
        </p:spPr>
        <p:txBody>
          <a:bodyPr wrap="none" lIns="144000" tIns="0" rIns="0" bIns="0" rtlCol="0" anchor="ctr" anchorCtr="0">
            <a:noAutofit/>
          </a:bodyPr>
          <a:lstStyle/>
          <a:p>
            <a:r>
              <a:rPr lang="ja-JP" altLang="en-US" sz="2000" b="1" dirty="0"/>
              <a:t>住宅・建築物分野の対策強化に向けた制度的対応</a:t>
            </a:r>
          </a:p>
        </p:txBody>
      </p:sp>
      <p:sp>
        <p:nvSpPr>
          <p:cNvPr id="29" name="テキスト ボックス 28">
            <a:extLst>
              <a:ext uri="{FF2B5EF4-FFF2-40B4-BE49-F238E27FC236}">
                <a16:creationId xmlns:a16="http://schemas.microsoft.com/office/drawing/2014/main" id="{4933E650-23D4-4267-BF37-5765E391CDB3}"/>
              </a:ext>
            </a:extLst>
          </p:cNvPr>
          <p:cNvSpPr txBox="1"/>
          <p:nvPr/>
        </p:nvSpPr>
        <p:spPr>
          <a:xfrm>
            <a:off x="128215" y="6014971"/>
            <a:ext cx="384161" cy="362421"/>
          </a:xfrm>
          <a:prstGeom prst="rect">
            <a:avLst/>
          </a:prstGeom>
          <a:solidFill>
            <a:schemeClr val="tx1"/>
          </a:solidFill>
          <a:ln w="19050">
            <a:solidFill>
              <a:schemeClr val="tx1"/>
            </a:solidFill>
          </a:ln>
        </p:spPr>
        <p:txBody>
          <a:bodyPr wrap="none" lIns="0" tIns="0" rIns="0" bIns="0" rtlCol="0" anchor="ctr" anchorCtr="0">
            <a:noAutofit/>
          </a:bodyPr>
          <a:lstStyle/>
          <a:p>
            <a:pPr algn="ctr"/>
            <a:r>
              <a:rPr lang="ja-JP" altLang="en-US" sz="2000" b="1" dirty="0" smtClean="0">
                <a:solidFill>
                  <a:schemeClr val="bg1"/>
                </a:solidFill>
              </a:rPr>
              <a:t>４</a:t>
            </a:r>
            <a:endParaRPr lang="ja-JP" altLang="en-US" sz="2000" b="1" dirty="0">
              <a:solidFill>
                <a:schemeClr val="bg1"/>
              </a:solidFill>
            </a:endParaRPr>
          </a:p>
        </p:txBody>
      </p:sp>
      <p:sp>
        <p:nvSpPr>
          <p:cNvPr id="16" name="テキスト ボックス 15">
            <a:extLst>
              <a:ext uri="{FF2B5EF4-FFF2-40B4-BE49-F238E27FC236}">
                <a16:creationId xmlns:a16="http://schemas.microsoft.com/office/drawing/2014/main" id="{6DC03055-25C4-4067-AA28-BCFB1F669E43}"/>
              </a:ext>
            </a:extLst>
          </p:cNvPr>
          <p:cNvSpPr txBox="1"/>
          <p:nvPr/>
        </p:nvSpPr>
        <p:spPr>
          <a:xfrm>
            <a:off x="558254" y="3926259"/>
            <a:ext cx="8255414" cy="357672"/>
          </a:xfrm>
          <a:prstGeom prst="rect">
            <a:avLst/>
          </a:prstGeom>
          <a:solidFill>
            <a:schemeClr val="bg1">
              <a:lumMod val="95000"/>
            </a:schemeClr>
          </a:solidFill>
          <a:ln w="19050">
            <a:solidFill>
              <a:schemeClr val="tx1"/>
            </a:solidFill>
          </a:ln>
        </p:spPr>
        <p:txBody>
          <a:bodyPr wrap="none" lIns="144000" tIns="0" rIns="0" bIns="0" rtlCol="0" anchor="ctr" anchorCtr="0">
            <a:noAutofit/>
          </a:bodyPr>
          <a:lstStyle/>
          <a:p>
            <a:r>
              <a:rPr lang="ja-JP" altLang="en-US" sz="2000" b="1" dirty="0" smtClean="0"/>
              <a:t>科学調査実施に</a:t>
            </a:r>
            <a:r>
              <a:rPr lang="ja-JP" altLang="en-US" sz="2000" b="1" dirty="0"/>
              <a:t>よる</a:t>
            </a:r>
            <a:r>
              <a:rPr lang="ja-JP" altLang="en-US" sz="2000" b="1" dirty="0" smtClean="0"/>
              <a:t>地域共生型の地熱発電</a:t>
            </a:r>
            <a:r>
              <a:rPr lang="ja-JP" altLang="en-US" sz="2000" b="1" dirty="0"/>
              <a:t>の</a:t>
            </a:r>
            <a:r>
              <a:rPr lang="ja-JP" altLang="en-US" sz="2000" b="1" dirty="0" smtClean="0"/>
              <a:t>開発加速化</a:t>
            </a:r>
            <a:endParaRPr lang="ja-JP" altLang="en-US" sz="2000" b="1" dirty="0"/>
          </a:p>
        </p:txBody>
      </p:sp>
      <p:sp>
        <p:nvSpPr>
          <p:cNvPr id="17" name="テキスト ボックス 16">
            <a:extLst>
              <a:ext uri="{FF2B5EF4-FFF2-40B4-BE49-F238E27FC236}">
                <a16:creationId xmlns:a16="http://schemas.microsoft.com/office/drawing/2014/main" id="{8A58C64D-FAE7-492D-9DDB-3A2E5BD09169}"/>
              </a:ext>
            </a:extLst>
          </p:cNvPr>
          <p:cNvSpPr txBox="1"/>
          <p:nvPr/>
        </p:nvSpPr>
        <p:spPr>
          <a:xfrm>
            <a:off x="512376" y="6014971"/>
            <a:ext cx="8303634" cy="362421"/>
          </a:xfrm>
          <a:prstGeom prst="rect">
            <a:avLst/>
          </a:prstGeom>
          <a:solidFill>
            <a:schemeClr val="bg1">
              <a:lumMod val="95000"/>
            </a:schemeClr>
          </a:solidFill>
          <a:ln w="19050">
            <a:solidFill>
              <a:schemeClr val="tx1"/>
            </a:solidFill>
          </a:ln>
        </p:spPr>
        <p:txBody>
          <a:bodyPr wrap="none" lIns="144000" tIns="0" rIns="0" bIns="0" rtlCol="0" anchor="ctr" anchorCtr="0">
            <a:noAutofit/>
          </a:bodyPr>
          <a:lstStyle/>
          <a:p>
            <a:r>
              <a:rPr lang="ja-JP" altLang="en-US" sz="2000" b="1" dirty="0"/>
              <a:t>住宅・建築物分野の対策強化に向けた制度的対応</a:t>
            </a:r>
          </a:p>
        </p:txBody>
      </p:sp>
    </p:spTree>
    <p:extLst>
      <p:ext uri="{BB962C8B-B14F-4D97-AF65-F5344CB8AC3E}">
        <p14:creationId xmlns:p14="http://schemas.microsoft.com/office/powerpoint/2010/main" val="3855111803"/>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a:extLst>
              <a:ext uri="{FF2B5EF4-FFF2-40B4-BE49-F238E27FC236}">
                <a16:creationId xmlns:a16="http://schemas.microsoft.com/office/drawing/2014/main" id="{9EB5B813-E0FB-4816-A917-DD3D8158DB4F}"/>
              </a:ext>
            </a:extLst>
          </p:cNvPr>
          <p:cNvSpPr txBox="1"/>
          <p:nvPr/>
        </p:nvSpPr>
        <p:spPr>
          <a:xfrm>
            <a:off x="142664" y="3369431"/>
            <a:ext cx="5281081" cy="1077218"/>
          </a:xfrm>
          <a:prstGeom prst="rect">
            <a:avLst/>
          </a:prstGeom>
          <a:solidFill>
            <a:schemeClr val="bg1">
              <a:lumMod val="95000"/>
            </a:schemeClr>
          </a:solidFill>
          <a:ln w="19050">
            <a:noFill/>
          </a:ln>
        </p:spPr>
        <p:txBody>
          <a:bodyPr wrap="square" rtlCol="0">
            <a:spAutoFit/>
          </a:bodyPr>
          <a:lstStyle/>
          <a:p>
            <a:pPr marL="342900" lvl="0" indent="-342900" defTabSz="457200">
              <a:buFont typeface="+mj-ea"/>
              <a:buAutoNum type="circleNumDbPlain"/>
              <a:defRPr/>
            </a:pPr>
            <a:r>
              <a:rPr lang="ja-JP" altLang="ja-JP" sz="1600" b="1" u="sng" dirty="0"/>
              <a:t>庁舎や学校等の公共施設</a:t>
            </a:r>
            <a:r>
              <a:rPr lang="ja-JP" altLang="ja-JP" sz="1600" dirty="0"/>
              <a:t>の新築・改修時の省エネ性能向上の</a:t>
            </a:r>
            <a:r>
              <a:rPr lang="ja-JP" altLang="ja-JP" sz="1600" dirty="0" smtClean="0"/>
              <a:t>推進</a:t>
            </a:r>
            <a:endParaRPr lang="en-US" altLang="ja-JP" sz="1600" dirty="0" smtClean="0"/>
          </a:p>
          <a:p>
            <a:pPr marL="342900" lvl="0" indent="-342900" defTabSz="457200">
              <a:buFont typeface="+mj-ea"/>
              <a:buAutoNum type="circleNumDbPlain"/>
              <a:defRPr/>
            </a:pPr>
            <a:r>
              <a:rPr lang="ja-JP" altLang="ja-JP" sz="1600" b="1" u="sng" dirty="0"/>
              <a:t>地方自治体による住宅・建築物</a:t>
            </a:r>
            <a:r>
              <a:rPr lang="ja-JP" altLang="ja-JP" sz="1600" dirty="0"/>
              <a:t>の省エネ性能向上の</a:t>
            </a:r>
            <a:r>
              <a:rPr lang="ja-JP" altLang="ja-JP" sz="1600" dirty="0" smtClean="0"/>
              <a:t>推進</a:t>
            </a:r>
            <a:endParaRPr lang="en-US" altLang="ja-JP" sz="1600" dirty="0" smtClean="0"/>
          </a:p>
          <a:p>
            <a:pPr marL="342900" lvl="0" indent="-342900" defTabSz="457200">
              <a:buFont typeface="+mj-ea"/>
              <a:buAutoNum type="circleNumDbPlain"/>
              <a:defRPr/>
            </a:pPr>
            <a:r>
              <a:rPr lang="ja-JP" altLang="ja-JP" sz="1600" dirty="0"/>
              <a:t>建築物への</a:t>
            </a:r>
            <a:r>
              <a:rPr lang="ja-JP" altLang="ja-JP" sz="1600" b="1" u="sng" dirty="0"/>
              <a:t>木材利用の促進</a:t>
            </a:r>
            <a:endParaRPr lang="en-US" altLang="ja-JP" sz="1600" b="1" u="sng" dirty="0">
              <a:solidFill>
                <a:prstClr val="black"/>
              </a:solidFill>
              <a:latin typeface="メイリオ" panose="020B0604030504040204" pitchFamily="50" charset="-128"/>
              <a:ea typeface="メイリオ" panose="020B0604030504040204" pitchFamily="50" charset="-128"/>
            </a:endParaRPr>
          </a:p>
        </p:txBody>
      </p:sp>
      <p:sp>
        <p:nvSpPr>
          <p:cNvPr id="9" name="正方形/長方形 8">
            <a:extLst>
              <a:ext uri="{FF2B5EF4-FFF2-40B4-BE49-F238E27FC236}">
                <a16:creationId xmlns:a16="http://schemas.microsoft.com/office/drawing/2014/main" id="{644C25DB-C0B4-4296-A398-EA36891B32F1}"/>
              </a:ext>
            </a:extLst>
          </p:cNvPr>
          <p:cNvSpPr/>
          <p:nvPr/>
        </p:nvSpPr>
        <p:spPr>
          <a:xfrm>
            <a:off x="142664" y="626164"/>
            <a:ext cx="5281081" cy="423053"/>
          </a:xfrm>
          <a:prstGeom prst="rect">
            <a:avLst/>
          </a:prstGeom>
          <a:ln/>
        </p:spPr>
        <p:style>
          <a:lnRef idx="1">
            <a:schemeClr val="accent2"/>
          </a:lnRef>
          <a:fillRef idx="2">
            <a:schemeClr val="accent2"/>
          </a:fillRef>
          <a:effectRef idx="1">
            <a:schemeClr val="accent2"/>
          </a:effectRef>
          <a:fontRef idx="minor">
            <a:schemeClr val="dk1"/>
          </a:fontRef>
        </p:style>
        <p:txBody>
          <a:bodyPr wrap="square" lIns="72000" tIns="36000" rIns="72000" bIns="36000" anchor="ctr" anchorCtr="0">
            <a:noAutofit/>
          </a:bodyPr>
          <a:lstStyle/>
          <a:p>
            <a:pPr lvl="0" algn="ctr" defTabSz="457200">
              <a:defRPr/>
            </a:pPr>
            <a:r>
              <a:rPr kumimoji="0" lang="ja-JP" altLang="en-US" sz="2000" b="1" kern="0" dirty="0" smtClean="0">
                <a:solidFill>
                  <a:prstClr val="black"/>
                </a:solidFill>
                <a:latin typeface="メイリオ" panose="020B0604030504040204" pitchFamily="50" charset="-128"/>
                <a:ea typeface="メイリオ" panose="020B0604030504040204" pitchFamily="50" charset="-128"/>
              </a:rPr>
              <a:t>（</a:t>
            </a:r>
            <a:r>
              <a:rPr kumimoji="0" lang="ja-JP" altLang="en-US" sz="2000" b="1" kern="0" dirty="0">
                <a:solidFill>
                  <a:prstClr val="black"/>
                </a:solidFill>
                <a:latin typeface="メイリオ" panose="020B0604030504040204" pitchFamily="50" charset="-128"/>
                <a:ea typeface="メイリオ" panose="020B0604030504040204" pitchFamily="50" charset="-128"/>
              </a:rPr>
              <a:t>１</a:t>
            </a:r>
            <a:r>
              <a:rPr kumimoji="0" lang="ja-JP" altLang="en-US" sz="2000" b="1" kern="0" dirty="0" smtClean="0">
                <a:solidFill>
                  <a:prstClr val="black"/>
                </a:solidFill>
                <a:latin typeface="メイリオ" panose="020B0604030504040204" pitchFamily="50" charset="-128"/>
                <a:ea typeface="メイリオ" panose="020B0604030504040204" pitchFamily="50" charset="-128"/>
              </a:rPr>
              <a:t>）地域</a:t>
            </a:r>
            <a:r>
              <a:rPr kumimoji="0" lang="ja-JP" altLang="en-US" sz="2000" b="1" kern="0" dirty="0">
                <a:solidFill>
                  <a:prstClr val="black"/>
                </a:solidFill>
                <a:latin typeface="メイリオ" panose="020B0604030504040204" pitchFamily="50" charset="-128"/>
                <a:ea typeface="メイリオ" panose="020B0604030504040204" pitchFamily="50" charset="-128"/>
              </a:rPr>
              <a:t>共生・裨益型の再エネ利活用促進</a:t>
            </a:r>
            <a:endParaRPr kumimoji="0" lang="en-US" altLang="ja-JP" sz="20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2" name="正方形/長方形 11">
            <a:extLst>
              <a:ext uri="{FF2B5EF4-FFF2-40B4-BE49-F238E27FC236}">
                <a16:creationId xmlns:a16="http://schemas.microsoft.com/office/drawing/2014/main" id="{0891EE79-6F0F-4499-8CA7-581FC1246C85}"/>
              </a:ext>
            </a:extLst>
          </p:cNvPr>
          <p:cNvSpPr/>
          <p:nvPr/>
        </p:nvSpPr>
        <p:spPr>
          <a:xfrm>
            <a:off x="142664" y="2899552"/>
            <a:ext cx="3829896" cy="447181"/>
          </a:xfrm>
          <a:prstGeom prst="rect">
            <a:avLst/>
          </a:prstGeom>
          <a:ln/>
        </p:spPr>
        <p:style>
          <a:lnRef idx="1">
            <a:schemeClr val="accent2"/>
          </a:lnRef>
          <a:fillRef idx="2">
            <a:schemeClr val="accent2"/>
          </a:fillRef>
          <a:effectRef idx="1">
            <a:schemeClr val="accent2"/>
          </a:effectRef>
          <a:fontRef idx="minor">
            <a:schemeClr val="dk1"/>
          </a:fontRef>
        </p:style>
        <p:txBody>
          <a:bodyPr wrap="square" lIns="72000" tIns="36000" rIns="72000" bIns="36000" anchor="ctr" anchorCtr="0">
            <a:noAutofit/>
          </a:bodyPr>
          <a:lstStyle/>
          <a:p>
            <a:pPr lvl="0" defTabSz="457200">
              <a:defRPr/>
            </a:pPr>
            <a:r>
              <a:rPr kumimoji="0" lang="ja-JP" altLang="en-US" sz="2000" b="1" kern="0" dirty="0">
                <a:solidFill>
                  <a:prstClr val="black"/>
                </a:solidFill>
                <a:latin typeface="メイリオ" panose="020B0604030504040204" pitchFamily="50" charset="-128"/>
                <a:ea typeface="メイリオ" panose="020B0604030504040204" pitchFamily="50" charset="-128"/>
              </a:rPr>
              <a:t>（２</a:t>
            </a:r>
            <a:r>
              <a:rPr kumimoji="0" lang="ja-JP" altLang="en-US" sz="2000" b="1" kern="0" dirty="0" smtClean="0">
                <a:solidFill>
                  <a:prstClr val="black"/>
                </a:solidFill>
                <a:latin typeface="メイリオ" panose="020B0604030504040204" pitchFamily="50" charset="-128"/>
                <a:ea typeface="メイリオ" panose="020B0604030504040204" pitchFamily="50" charset="-128"/>
              </a:rPr>
              <a:t>）住宅</a:t>
            </a:r>
            <a:r>
              <a:rPr kumimoji="0" lang="ja-JP" altLang="en-US" sz="2000" b="1" kern="0" dirty="0">
                <a:solidFill>
                  <a:prstClr val="black"/>
                </a:solidFill>
                <a:latin typeface="メイリオ" panose="020B0604030504040204" pitchFamily="50" charset="-128"/>
                <a:ea typeface="メイリオ" panose="020B0604030504040204" pitchFamily="50" charset="-128"/>
              </a:rPr>
              <a:t>・建築物</a:t>
            </a:r>
            <a:endParaRPr kumimoji="0" lang="ja-JP" altLang="en-US" sz="20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タイトル 1">
            <a:extLst>
              <a:ext uri="{FF2B5EF4-FFF2-40B4-BE49-F238E27FC236}">
                <a16:creationId xmlns:a16="http://schemas.microsoft.com/office/drawing/2014/main" id="{09F35AB9-7C48-43D9-88E6-2FA2769B9C96}"/>
              </a:ext>
            </a:extLst>
          </p:cNvPr>
          <p:cNvSpPr>
            <a:spLocks noGrp="1"/>
          </p:cNvSpPr>
          <p:nvPr>
            <p:ph type="title"/>
          </p:nvPr>
        </p:nvSpPr>
        <p:spPr>
          <a:xfrm>
            <a:off x="-1" y="24394"/>
            <a:ext cx="10691813" cy="583777"/>
          </a:xfrm>
        </p:spPr>
        <p:txBody>
          <a:bodyPr/>
          <a:lstStyle/>
          <a:p>
            <a:pPr>
              <a:lnSpc>
                <a:spcPct val="100000"/>
              </a:lnSpc>
            </a:pPr>
            <a:r>
              <a:rPr lang="ja-JP" altLang="en-US" dirty="0" smtClean="0">
                <a:effectLst>
                  <a:outerShdw blurRad="38100" dist="38100" dir="2700000" algn="tl">
                    <a:srgbClr val="000000">
                      <a:alpha val="43137"/>
                    </a:srgbClr>
                  </a:outerShdw>
                </a:effectLst>
              </a:rPr>
              <a:t>５</a:t>
            </a:r>
            <a:r>
              <a:rPr lang="ja-JP" altLang="en-US" dirty="0">
                <a:effectLst>
                  <a:outerShdw blurRad="38100" dist="38100" dir="2700000" algn="tl">
                    <a:srgbClr val="000000">
                      <a:alpha val="43137"/>
                    </a:srgbClr>
                  </a:outerShdw>
                </a:effectLst>
              </a:rPr>
              <a:t>．地域と暮らしの脱炭素に関わる個別分野別の対策・促進</a:t>
            </a:r>
            <a:r>
              <a:rPr lang="ja-JP" altLang="en-US" dirty="0" smtClean="0">
                <a:effectLst>
                  <a:outerShdw blurRad="38100" dist="38100" dir="2700000" algn="tl">
                    <a:srgbClr val="000000">
                      <a:alpha val="43137"/>
                    </a:srgbClr>
                  </a:outerShdw>
                </a:effectLst>
              </a:rPr>
              <a:t>施策</a:t>
            </a:r>
            <a:r>
              <a:rPr lang="ja-JP" altLang="en-US" sz="1200"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（１）</a:t>
            </a:r>
            <a:endParaRPr kumimoji="1" lang="ja-JP" altLang="en-US" dirty="0">
              <a:effectLst>
                <a:outerShdw blurRad="38100" dist="38100" dir="2700000" algn="tl">
                  <a:srgbClr val="000000">
                    <a:alpha val="43137"/>
                  </a:srgbClr>
                </a:outerShdw>
              </a:effectLst>
            </a:endParaRPr>
          </a:p>
        </p:txBody>
      </p:sp>
      <p:sp>
        <p:nvSpPr>
          <p:cNvPr id="10" name="テキスト ボックス 9">
            <a:extLst>
              <a:ext uri="{FF2B5EF4-FFF2-40B4-BE49-F238E27FC236}">
                <a16:creationId xmlns:a16="http://schemas.microsoft.com/office/drawing/2014/main" id="{50F8F2E4-96A5-4DFE-B6C2-D95F429B9385}"/>
              </a:ext>
            </a:extLst>
          </p:cNvPr>
          <p:cNvSpPr txBox="1"/>
          <p:nvPr/>
        </p:nvSpPr>
        <p:spPr>
          <a:xfrm>
            <a:off x="5785398" y="3354917"/>
            <a:ext cx="4762099" cy="3785652"/>
          </a:xfrm>
          <a:prstGeom prst="rect">
            <a:avLst/>
          </a:prstGeom>
          <a:solidFill>
            <a:schemeClr val="bg1">
              <a:lumMod val="95000"/>
            </a:schemeClr>
          </a:solidFill>
          <a:ln w="19050">
            <a:noFill/>
          </a:ln>
        </p:spPr>
        <p:txBody>
          <a:bodyPr wrap="square" rtlCol="0">
            <a:spAutoFit/>
          </a:bodyPr>
          <a:lstStyle/>
          <a:p>
            <a:pPr marL="342900" lvl="0" indent="-342900" defTabSz="457200">
              <a:buFont typeface="+mj-ea"/>
              <a:buAutoNum type="circleNumDbPlain"/>
              <a:defRPr/>
            </a:pPr>
            <a:r>
              <a:rPr lang="ja-JP" altLang="ja-JP" sz="1600" b="1" u="sng" dirty="0"/>
              <a:t>ゼロカーボン・ドライブ</a:t>
            </a:r>
            <a:r>
              <a:rPr lang="ja-JP" altLang="ja-JP" sz="1600" dirty="0"/>
              <a:t>普及の基盤</a:t>
            </a:r>
            <a:r>
              <a:rPr lang="ja-JP" altLang="ja-JP" sz="1600" dirty="0" smtClean="0"/>
              <a:t>整備</a:t>
            </a:r>
            <a:endParaRPr lang="en-US" altLang="ja-JP" sz="1600" dirty="0" smtClean="0"/>
          </a:p>
          <a:p>
            <a:pPr marL="342900" lvl="0" indent="-342900" defTabSz="457200">
              <a:buFont typeface="+mj-ea"/>
              <a:buAutoNum type="circleNumDbPlain"/>
              <a:defRPr/>
            </a:pPr>
            <a:r>
              <a:rPr lang="ja-JP" altLang="ja-JP" sz="1600" b="1" u="sng" dirty="0"/>
              <a:t>コンパクト・プラス・</a:t>
            </a:r>
            <a:r>
              <a:rPr lang="ja-JP" altLang="ja-JP" sz="1600" b="1" u="sng" dirty="0" smtClean="0"/>
              <a:t>ネットワーク</a:t>
            </a:r>
            <a:r>
              <a:rPr lang="ja-JP" altLang="en-US" sz="1600" b="1" dirty="0" smtClean="0"/>
              <a:t>の推進</a:t>
            </a:r>
            <a:endParaRPr lang="en-US" altLang="ja-JP" sz="1600" b="1" dirty="0" smtClean="0"/>
          </a:p>
          <a:p>
            <a:pPr marL="342900" indent="-342900" defTabSz="457200">
              <a:buFont typeface="+mj-ea"/>
              <a:buAutoNum type="circleNumDbPlain"/>
              <a:defRPr/>
            </a:pPr>
            <a:r>
              <a:rPr lang="ja-JP" altLang="en-US" sz="1600" b="1" u="sng" dirty="0"/>
              <a:t>ウォーカブルな都市空間の形成の</a:t>
            </a:r>
            <a:r>
              <a:rPr lang="ja-JP" altLang="en-US" sz="1600" b="1" u="sng" dirty="0" smtClean="0"/>
              <a:t>推進</a:t>
            </a:r>
            <a:endParaRPr lang="en-US" altLang="ja-JP" sz="1600" b="1" dirty="0" smtClean="0"/>
          </a:p>
          <a:p>
            <a:pPr marL="342900" lvl="0" indent="-342900" defTabSz="457200">
              <a:buFont typeface="+mj-ea"/>
              <a:buAutoNum type="circleNumDbPlain"/>
              <a:defRPr/>
            </a:pPr>
            <a:r>
              <a:rPr lang="ja-JP" altLang="ja-JP" sz="1600" dirty="0"/>
              <a:t>公共交通機関の利用</a:t>
            </a:r>
            <a:r>
              <a:rPr lang="ja-JP" altLang="ja-JP" sz="1600" dirty="0" smtClean="0"/>
              <a:t>促進</a:t>
            </a:r>
            <a:endParaRPr lang="en-US" altLang="ja-JP" sz="1600" dirty="0" smtClean="0"/>
          </a:p>
          <a:p>
            <a:pPr marL="342900" indent="-342900" defTabSz="457200">
              <a:buFont typeface="+mj-ea"/>
              <a:buAutoNum type="circleNumDbPlain"/>
              <a:defRPr/>
            </a:pPr>
            <a:r>
              <a:rPr lang="ja-JP" altLang="en-US" sz="1600" b="1" u="sng" dirty="0"/>
              <a:t>都市内のエリア単位の脱炭素化の</a:t>
            </a:r>
            <a:r>
              <a:rPr lang="ja-JP" altLang="en-US" sz="1600" b="1" u="sng" dirty="0" smtClean="0"/>
              <a:t>推進</a:t>
            </a:r>
            <a:endParaRPr lang="en-US" altLang="ja-JP" sz="1600" b="1" u="sng" dirty="0" smtClean="0"/>
          </a:p>
          <a:p>
            <a:pPr marL="342900" indent="-342900" defTabSz="457200">
              <a:buFont typeface="+mj-ea"/>
              <a:buAutoNum type="circleNumDbPlain"/>
              <a:defRPr/>
            </a:pPr>
            <a:r>
              <a:rPr lang="ja-JP" altLang="en-US" sz="1600" dirty="0" smtClean="0"/>
              <a:t>環境に配慮した優良な民間都市開発事業への支援等による都市再生の推進</a:t>
            </a:r>
            <a:endParaRPr lang="en-US" altLang="ja-JP" sz="1600" dirty="0" smtClean="0"/>
          </a:p>
          <a:p>
            <a:pPr marL="342900" indent="-342900" defTabSz="457200">
              <a:buFont typeface="+mj-ea"/>
              <a:buAutoNum type="circleNumDbPlain"/>
              <a:defRPr/>
            </a:pPr>
            <a:r>
              <a:rPr lang="en-US" altLang="ja-JP" sz="1600" dirty="0" smtClean="0"/>
              <a:t>3D</a:t>
            </a:r>
            <a:r>
              <a:rPr lang="ja-JP" altLang="en-US" sz="1600" dirty="0" smtClean="0"/>
              <a:t>都市モデル</a:t>
            </a:r>
            <a:r>
              <a:rPr lang="en-US" altLang="ja-JP" sz="1600" dirty="0" smtClean="0"/>
              <a:t>(PLATEAU)</a:t>
            </a:r>
            <a:r>
              <a:rPr lang="ja-JP" altLang="en-US" sz="1600" dirty="0" smtClean="0"/>
              <a:t>等のデジタル技術やデータを活用したまちづくりの推進</a:t>
            </a:r>
            <a:endParaRPr lang="en-US" altLang="ja-JP" sz="1600" dirty="0" smtClean="0"/>
          </a:p>
          <a:p>
            <a:pPr marL="342900" lvl="0" indent="-342900" defTabSz="457200">
              <a:buFont typeface="+mj-ea"/>
              <a:buAutoNum type="circleNumDbPlain"/>
              <a:defRPr/>
            </a:pPr>
            <a:r>
              <a:rPr lang="ja-JP" altLang="ja-JP" sz="1600" b="1" u="sng" dirty="0"/>
              <a:t>スマートシティの</a:t>
            </a:r>
            <a:r>
              <a:rPr lang="ja-JP" altLang="ja-JP" sz="1600" b="1" u="sng" dirty="0" smtClean="0"/>
              <a:t>推進</a:t>
            </a:r>
            <a:endParaRPr lang="en-US" altLang="ja-JP" sz="1600" b="1" u="sng" dirty="0" smtClean="0"/>
          </a:p>
          <a:p>
            <a:pPr marL="342900" lvl="0" indent="-342900" defTabSz="457200">
              <a:buFont typeface="+mj-ea"/>
              <a:buAutoNum type="circleNumDbPlain"/>
              <a:defRPr/>
            </a:pPr>
            <a:r>
              <a:rPr lang="en-US" altLang="ja-JP" sz="1600" dirty="0" smtClean="0"/>
              <a:t>2027</a:t>
            </a:r>
            <a:r>
              <a:rPr lang="ja-JP" altLang="en-US" sz="1600" dirty="0" smtClean="0"/>
              <a:t>年国際園芸博覧会開催によるグリーン社会構築に向けた取組の推進</a:t>
            </a:r>
            <a:endParaRPr lang="en-US" altLang="ja-JP" sz="1600" dirty="0" smtClean="0"/>
          </a:p>
          <a:p>
            <a:pPr marL="342900" lvl="0" indent="-342900" defTabSz="457200">
              <a:buFont typeface="+mj-ea"/>
              <a:buAutoNum type="circleNumDbPlain"/>
              <a:defRPr/>
            </a:pPr>
            <a:r>
              <a:rPr lang="ja-JP" altLang="en-US" sz="1600" dirty="0" smtClean="0"/>
              <a:t>都市公園への再生可能エネルギーの導入推進</a:t>
            </a:r>
            <a:endParaRPr lang="en-US" altLang="ja-JP" sz="1600" dirty="0" smtClean="0"/>
          </a:p>
          <a:p>
            <a:pPr marL="342900" lvl="0" indent="-342900" defTabSz="457200">
              <a:buFont typeface="+mj-ea"/>
              <a:buAutoNum type="circleNumDbPlain"/>
              <a:defRPr/>
            </a:pPr>
            <a:r>
              <a:rPr lang="ja-JP" altLang="ja-JP" sz="1600" dirty="0"/>
              <a:t>船舶・</a:t>
            </a:r>
            <a:r>
              <a:rPr lang="ja-JP" altLang="ja-JP" sz="1600" dirty="0" smtClean="0"/>
              <a:t>鉄道</a:t>
            </a:r>
            <a:r>
              <a:rPr lang="ja-JP" altLang="en-US" sz="1600" dirty="0" smtClean="0"/>
              <a:t>・航空</a:t>
            </a:r>
            <a:r>
              <a:rPr lang="ja-JP" altLang="ja-JP" sz="1600" dirty="0" smtClean="0"/>
              <a:t>の</a:t>
            </a:r>
            <a:r>
              <a:rPr lang="ja-JP" altLang="ja-JP" sz="1600" dirty="0"/>
              <a:t>次世代グリーン輸送機関の</a:t>
            </a:r>
            <a:r>
              <a:rPr lang="ja-JP" altLang="ja-JP" sz="1600" dirty="0" smtClean="0"/>
              <a:t>普及</a:t>
            </a:r>
            <a:endParaRPr lang="en-US" altLang="ja-JP" sz="1600" dirty="0" smtClean="0"/>
          </a:p>
          <a:p>
            <a:pPr marL="342900" lvl="0" indent="-342900" defTabSz="457200">
              <a:buFont typeface="+mj-ea"/>
              <a:buAutoNum type="circleNumDbPlain"/>
              <a:defRPr/>
            </a:pPr>
            <a:r>
              <a:rPr lang="ja-JP" altLang="ja-JP" sz="1600" dirty="0"/>
              <a:t>国立公園等における</a:t>
            </a:r>
            <a:r>
              <a:rPr lang="ja-JP" altLang="ja-JP" sz="1600" b="1" u="sng" dirty="0"/>
              <a:t>観光拠点・ツアーの脱炭素化</a:t>
            </a:r>
            <a:endParaRPr kumimoji="0" lang="en-US" altLang="ja-JP" sz="1600" b="1" i="0" u="sng" strike="noStrike" kern="0" cap="none" spc="0" normalizeH="0" baseline="0" noProof="0" dirty="0">
              <a:ln>
                <a:noFill/>
              </a:ln>
              <a:effectLst/>
              <a:uLnTx/>
              <a:uFillTx/>
              <a:latin typeface="メイリオ" panose="020B0604030504040204" pitchFamily="50" charset="-128"/>
              <a:ea typeface="メイリオ" panose="020B0604030504040204" pitchFamily="50" charset="-128"/>
            </a:endParaRPr>
          </a:p>
        </p:txBody>
      </p:sp>
      <p:sp>
        <p:nvSpPr>
          <p:cNvPr id="11" name="正方形/長方形 10">
            <a:extLst>
              <a:ext uri="{FF2B5EF4-FFF2-40B4-BE49-F238E27FC236}">
                <a16:creationId xmlns:a16="http://schemas.microsoft.com/office/drawing/2014/main" id="{89124E94-8F09-4583-B7D0-AD6A77EFEB60}"/>
              </a:ext>
            </a:extLst>
          </p:cNvPr>
          <p:cNvSpPr/>
          <p:nvPr/>
        </p:nvSpPr>
        <p:spPr>
          <a:xfrm>
            <a:off x="5709684" y="2885038"/>
            <a:ext cx="4387810" cy="448650"/>
          </a:xfrm>
          <a:prstGeom prst="rect">
            <a:avLst/>
          </a:prstGeom>
          <a:ln/>
        </p:spPr>
        <p:style>
          <a:lnRef idx="1">
            <a:schemeClr val="accent2"/>
          </a:lnRef>
          <a:fillRef idx="2">
            <a:schemeClr val="accent2"/>
          </a:fillRef>
          <a:effectRef idx="1">
            <a:schemeClr val="accent2"/>
          </a:effectRef>
          <a:fontRef idx="minor">
            <a:schemeClr val="dk1"/>
          </a:fontRef>
        </p:style>
        <p:txBody>
          <a:bodyPr wrap="square" lIns="72000" tIns="36000" rIns="72000" bIns="36000" anchor="ctr" anchorCtr="0">
            <a:noAutofit/>
          </a:bodyPr>
          <a:lstStyle/>
          <a:p>
            <a:pPr marL="180975" lvl="0" indent="-180975" defTabSz="457200">
              <a:defRPr/>
            </a:pPr>
            <a:r>
              <a:rPr kumimoji="0" lang="ja-JP" altLang="en-US" sz="2000" b="1" kern="0" dirty="0">
                <a:solidFill>
                  <a:prstClr val="black"/>
                </a:solidFill>
                <a:latin typeface="メイリオ" panose="020B0604030504040204" pitchFamily="50" charset="-128"/>
                <a:ea typeface="メイリオ" panose="020B0604030504040204" pitchFamily="50" charset="-128"/>
              </a:rPr>
              <a:t>（３</a:t>
            </a:r>
            <a:r>
              <a:rPr kumimoji="0" lang="ja-JP" altLang="en-US" sz="2000" b="1" kern="0" dirty="0" smtClean="0">
                <a:solidFill>
                  <a:prstClr val="black"/>
                </a:solidFill>
                <a:latin typeface="メイリオ" panose="020B0604030504040204" pitchFamily="50" charset="-128"/>
                <a:ea typeface="メイリオ" panose="020B0604030504040204" pitchFamily="50" charset="-128"/>
              </a:rPr>
              <a:t>）まちづくり</a:t>
            </a:r>
            <a:r>
              <a:rPr kumimoji="0" lang="ja-JP" altLang="en-US" sz="2000" b="1" kern="0" dirty="0">
                <a:solidFill>
                  <a:prstClr val="black"/>
                </a:solidFill>
                <a:latin typeface="メイリオ" panose="020B0604030504040204" pitchFamily="50" charset="-128"/>
                <a:ea typeface="メイリオ" panose="020B0604030504040204" pitchFamily="50" charset="-128"/>
              </a:rPr>
              <a:t>・交通・観光</a:t>
            </a:r>
            <a:endParaRPr kumimoji="0" lang="ja-JP" altLang="en-US" sz="20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 name="テキスト ボックス 12">
            <a:extLst>
              <a:ext uri="{FF2B5EF4-FFF2-40B4-BE49-F238E27FC236}">
                <a16:creationId xmlns:a16="http://schemas.microsoft.com/office/drawing/2014/main" id="{6F0C2961-2C4B-4CA4-9FA9-3E2D80367662}"/>
              </a:ext>
            </a:extLst>
          </p:cNvPr>
          <p:cNvSpPr txBox="1"/>
          <p:nvPr/>
        </p:nvSpPr>
        <p:spPr>
          <a:xfrm>
            <a:off x="142664" y="1037363"/>
            <a:ext cx="9469120" cy="1815882"/>
          </a:xfrm>
          <a:prstGeom prst="rect">
            <a:avLst/>
          </a:prstGeom>
          <a:solidFill>
            <a:schemeClr val="bg1">
              <a:lumMod val="95000"/>
            </a:schemeClr>
          </a:solidFill>
          <a:ln w="19050">
            <a:noFill/>
          </a:ln>
        </p:spPr>
        <p:txBody>
          <a:bodyPr wrap="square" rtlCol="0">
            <a:spAutoFit/>
          </a:bodyPr>
          <a:lstStyle/>
          <a:p>
            <a:pPr marL="342900" lvl="0" indent="-342900" defTabSz="457200">
              <a:buFont typeface="+mj-ea"/>
              <a:buAutoNum type="circleNumDbPlain"/>
              <a:defRPr/>
            </a:pPr>
            <a:r>
              <a:rPr kumimoji="0" lang="ja-JP" altLang="en-US" sz="1600" kern="0" dirty="0" smtClean="0">
                <a:solidFill>
                  <a:prstClr val="black"/>
                </a:solidFill>
                <a:latin typeface="メイリオ" panose="020B0604030504040204" pitchFamily="50" charset="-128"/>
                <a:ea typeface="メイリオ" panose="020B0604030504040204" pitchFamily="50" charset="-128"/>
              </a:rPr>
              <a:t>建築物</a:t>
            </a:r>
            <a:r>
              <a:rPr kumimoji="0" lang="ja-JP" altLang="en-US" sz="1600" kern="0" dirty="0">
                <a:solidFill>
                  <a:prstClr val="black"/>
                </a:solidFill>
                <a:latin typeface="メイリオ" panose="020B0604030504040204" pitchFamily="50" charset="-128"/>
                <a:ea typeface="メイリオ" panose="020B0604030504040204" pitchFamily="50" charset="-128"/>
              </a:rPr>
              <a:t>の屋根等の未利用スペースでの初期費用ゼロ型の</a:t>
            </a:r>
            <a:r>
              <a:rPr kumimoji="0" lang="ja-JP" altLang="en-US" sz="1600" b="1" u="sng" kern="0" dirty="0">
                <a:solidFill>
                  <a:prstClr val="black"/>
                </a:solidFill>
                <a:latin typeface="メイリオ" panose="020B0604030504040204" pitchFamily="50" charset="-128"/>
                <a:ea typeface="メイリオ" panose="020B0604030504040204" pitchFamily="50" charset="-128"/>
              </a:rPr>
              <a:t>自家消費型太陽光発電の</a:t>
            </a:r>
            <a:r>
              <a:rPr kumimoji="0" lang="ja-JP" altLang="en-US" sz="1600" b="1" u="sng" kern="0" dirty="0" smtClean="0">
                <a:solidFill>
                  <a:prstClr val="black"/>
                </a:solidFill>
                <a:latin typeface="メイリオ" panose="020B0604030504040204" pitchFamily="50" charset="-128"/>
                <a:ea typeface="メイリオ" panose="020B0604030504040204" pitchFamily="50" charset="-128"/>
              </a:rPr>
              <a:t>促進</a:t>
            </a:r>
            <a:endParaRPr kumimoji="0" lang="en-US" altLang="ja-JP" sz="1600" b="1" u="sng" kern="0" dirty="0" smtClean="0">
              <a:solidFill>
                <a:prstClr val="black"/>
              </a:solidFill>
              <a:latin typeface="メイリオ" panose="020B0604030504040204" pitchFamily="50" charset="-128"/>
              <a:ea typeface="メイリオ" panose="020B0604030504040204" pitchFamily="50" charset="-128"/>
            </a:endParaRPr>
          </a:p>
          <a:p>
            <a:pPr marL="342900" lvl="0" indent="-342900" defTabSz="457200">
              <a:buFont typeface="+mj-ea"/>
              <a:buAutoNum type="circleNumDbPlain"/>
              <a:defRPr/>
            </a:pPr>
            <a:r>
              <a:rPr kumimoji="0" lang="ja-JP" altLang="en-US" sz="1600" kern="0" dirty="0" smtClean="0">
                <a:solidFill>
                  <a:prstClr val="black"/>
                </a:solidFill>
                <a:latin typeface="メイリオ" panose="020B0604030504040204" pitchFamily="50" charset="-128"/>
                <a:ea typeface="メイリオ" panose="020B0604030504040204" pitchFamily="50" charset="-128"/>
              </a:rPr>
              <a:t>地域</a:t>
            </a:r>
            <a:r>
              <a:rPr kumimoji="0" lang="ja-JP" altLang="en-US" sz="1600" kern="0" dirty="0">
                <a:solidFill>
                  <a:prstClr val="black"/>
                </a:solidFill>
                <a:latin typeface="メイリオ" panose="020B0604030504040204" pitchFamily="50" charset="-128"/>
                <a:ea typeface="メイリオ" panose="020B0604030504040204" pitchFamily="50" charset="-128"/>
              </a:rPr>
              <a:t>共生・裨益型の</a:t>
            </a:r>
            <a:r>
              <a:rPr kumimoji="0" lang="ja-JP" altLang="en-US" sz="1600" b="1" u="sng" kern="0" dirty="0">
                <a:solidFill>
                  <a:prstClr val="black"/>
                </a:solidFill>
                <a:latin typeface="メイリオ" panose="020B0604030504040204" pitchFamily="50" charset="-128"/>
                <a:ea typeface="メイリオ" panose="020B0604030504040204" pitchFamily="50" charset="-128"/>
              </a:rPr>
              <a:t>優良再エネの顕彰</a:t>
            </a:r>
            <a:r>
              <a:rPr kumimoji="0" lang="ja-JP" altLang="en-US" sz="1600" kern="0" dirty="0" smtClean="0">
                <a:solidFill>
                  <a:prstClr val="black"/>
                </a:solidFill>
                <a:latin typeface="メイリオ" panose="020B0604030504040204" pitchFamily="50" charset="-128"/>
                <a:ea typeface="メイリオ" panose="020B0604030504040204" pitchFamily="50" charset="-128"/>
              </a:rPr>
              <a:t>等</a:t>
            </a:r>
            <a:endParaRPr kumimoji="0" lang="en-US" altLang="ja-JP" sz="1600" kern="0" dirty="0" smtClean="0">
              <a:solidFill>
                <a:prstClr val="black"/>
              </a:solidFill>
              <a:latin typeface="メイリオ" panose="020B0604030504040204" pitchFamily="50" charset="-128"/>
              <a:ea typeface="メイリオ" panose="020B0604030504040204" pitchFamily="50" charset="-128"/>
            </a:endParaRPr>
          </a:p>
          <a:p>
            <a:pPr marL="342900" lvl="0" indent="-342900" defTabSz="457200">
              <a:buFont typeface="+mj-ea"/>
              <a:buAutoNum type="circleNumDbPlain"/>
              <a:defRPr/>
            </a:pPr>
            <a:r>
              <a:rPr kumimoji="0" lang="ja-JP" altLang="en-US" sz="1600" kern="0" dirty="0" smtClean="0">
                <a:solidFill>
                  <a:prstClr val="black"/>
                </a:solidFill>
                <a:latin typeface="メイリオ" panose="020B0604030504040204" pitchFamily="50" charset="-128"/>
                <a:ea typeface="メイリオ" panose="020B0604030504040204" pitchFamily="50" charset="-128"/>
              </a:rPr>
              <a:t>既存</a:t>
            </a:r>
            <a:r>
              <a:rPr kumimoji="0" lang="ja-JP" altLang="en-US" sz="1600" kern="0" dirty="0">
                <a:solidFill>
                  <a:prstClr val="black"/>
                </a:solidFill>
                <a:latin typeface="メイリオ" panose="020B0604030504040204" pitchFamily="50" charset="-128"/>
                <a:ea typeface="メイリオ" panose="020B0604030504040204" pitchFamily="50" charset="-128"/>
              </a:rPr>
              <a:t>の系統線や自営線等を活用した</a:t>
            </a:r>
            <a:r>
              <a:rPr kumimoji="0" lang="ja-JP" altLang="en-US" sz="1600" b="1" u="sng" kern="0" dirty="0">
                <a:solidFill>
                  <a:prstClr val="black"/>
                </a:solidFill>
                <a:latin typeface="メイリオ" panose="020B0604030504040204" pitchFamily="50" charset="-128"/>
                <a:ea typeface="メイリオ" panose="020B0604030504040204" pitchFamily="50" charset="-128"/>
              </a:rPr>
              <a:t>地域再エネの地産地消</a:t>
            </a:r>
            <a:r>
              <a:rPr kumimoji="0" lang="en-US" altLang="ja-JP" sz="1600" b="1" u="sng" kern="0" dirty="0">
                <a:solidFill>
                  <a:prstClr val="black"/>
                </a:solidFill>
                <a:latin typeface="メイリオ" panose="020B0604030504040204" pitchFamily="50" charset="-128"/>
                <a:ea typeface="メイリオ" panose="020B0604030504040204" pitchFamily="50" charset="-128"/>
              </a:rPr>
              <a:t>/</a:t>
            </a:r>
            <a:r>
              <a:rPr kumimoji="0" lang="ja-JP" altLang="en-US" sz="1600" b="1" u="sng" kern="0" dirty="0">
                <a:solidFill>
                  <a:prstClr val="black"/>
                </a:solidFill>
                <a:latin typeface="メイリオ" panose="020B0604030504040204" pitchFamily="50" charset="-128"/>
                <a:ea typeface="メイリオ" panose="020B0604030504040204" pitchFamily="50" charset="-128"/>
              </a:rPr>
              <a:t>面的利用の</a:t>
            </a:r>
            <a:r>
              <a:rPr kumimoji="0" lang="ja-JP" altLang="en-US" sz="1600" b="1" u="sng" kern="0" dirty="0" smtClean="0">
                <a:solidFill>
                  <a:prstClr val="black"/>
                </a:solidFill>
                <a:latin typeface="メイリオ" panose="020B0604030504040204" pitchFamily="50" charset="-128"/>
                <a:ea typeface="メイリオ" panose="020B0604030504040204" pitchFamily="50" charset="-128"/>
              </a:rPr>
              <a:t>推進</a:t>
            </a:r>
            <a:endParaRPr kumimoji="0" lang="en-US" altLang="ja-JP" sz="1600" b="1" u="sng" kern="0" dirty="0" smtClean="0">
              <a:solidFill>
                <a:prstClr val="black"/>
              </a:solidFill>
              <a:latin typeface="メイリオ" panose="020B0604030504040204" pitchFamily="50" charset="-128"/>
              <a:ea typeface="メイリオ" panose="020B0604030504040204" pitchFamily="50" charset="-128"/>
            </a:endParaRPr>
          </a:p>
          <a:p>
            <a:pPr marL="342900" lvl="0" indent="-342900" defTabSz="457200">
              <a:buFont typeface="+mj-ea"/>
              <a:buAutoNum type="circleNumDbPlain"/>
              <a:defRPr/>
            </a:pPr>
            <a:r>
              <a:rPr kumimoji="0" lang="ja-JP" altLang="en-US" sz="1600" kern="0" dirty="0" smtClean="0">
                <a:solidFill>
                  <a:prstClr val="black"/>
                </a:solidFill>
                <a:latin typeface="メイリオ" panose="020B0604030504040204" pitchFamily="50" charset="-128"/>
                <a:ea typeface="メイリオ" panose="020B0604030504040204" pitchFamily="50" charset="-128"/>
              </a:rPr>
              <a:t>再エネ</a:t>
            </a:r>
            <a:r>
              <a:rPr kumimoji="0" lang="ja-JP" altLang="en-US" sz="1600" kern="0" dirty="0">
                <a:solidFill>
                  <a:prstClr val="black"/>
                </a:solidFill>
                <a:latin typeface="メイリオ" panose="020B0604030504040204" pitchFamily="50" charset="-128"/>
                <a:ea typeface="メイリオ" panose="020B0604030504040204" pitchFamily="50" charset="-128"/>
              </a:rPr>
              <a:t>電気を積極的に利用する</a:t>
            </a:r>
            <a:r>
              <a:rPr kumimoji="0" lang="ja-JP" altLang="en-US" sz="1600" b="1" u="sng" kern="0" dirty="0">
                <a:solidFill>
                  <a:prstClr val="black"/>
                </a:solidFill>
                <a:latin typeface="メイリオ" panose="020B0604030504040204" pitchFamily="50" charset="-128"/>
                <a:ea typeface="メイリオ" panose="020B0604030504040204" pitchFamily="50" charset="-128"/>
              </a:rPr>
              <a:t>需要家の見える</a:t>
            </a:r>
            <a:r>
              <a:rPr kumimoji="0" lang="ja-JP" altLang="en-US" sz="1600" b="1" u="sng" kern="0" dirty="0" smtClean="0">
                <a:solidFill>
                  <a:prstClr val="black"/>
                </a:solidFill>
                <a:latin typeface="メイリオ" panose="020B0604030504040204" pitchFamily="50" charset="-128"/>
                <a:ea typeface="メイリオ" panose="020B0604030504040204" pitchFamily="50" charset="-128"/>
              </a:rPr>
              <a:t>化</a:t>
            </a:r>
            <a:endParaRPr kumimoji="0" lang="en-US" altLang="ja-JP" sz="1600" b="1" u="sng" kern="0" dirty="0" smtClean="0">
              <a:solidFill>
                <a:prstClr val="black"/>
              </a:solidFill>
              <a:latin typeface="メイリオ" panose="020B0604030504040204" pitchFamily="50" charset="-128"/>
              <a:ea typeface="メイリオ" panose="020B0604030504040204" pitchFamily="50" charset="-128"/>
            </a:endParaRPr>
          </a:p>
          <a:p>
            <a:pPr marL="342900" lvl="0" indent="-342900" defTabSz="457200">
              <a:buFont typeface="+mj-ea"/>
              <a:buAutoNum type="circleNumDbPlain"/>
              <a:defRPr/>
            </a:pPr>
            <a:r>
              <a:rPr kumimoji="0" lang="ja-JP" altLang="en-US" sz="1600" kern="0" dirty="0" smtClean="0">
                <a:solidFill>
                  <a:prstClr val="black"/>
                </a:solidFill>
                <a:latin typeface="メイリオ" panose="020B0604030504040204" pitchFamily="50" charset="-128"/>
                <a:ea typeface="メイリオ" panose="020B0604030504040204" pitchFamily="50" charset="-128"/>
              </a:rPr>
              <a:t>自治体</a:t>
            </a:r>
            <a:r>
              <a:rPr kumimoji="0" lang="ja-JP" altLang="en-US" sz="1600" kern="0" dirty="0">
                <a:solidFill>
                  <a:prstClr val="black"/>
                </a:solidFill>
                <a:latin typeface="メイリオ" panose="020B0604030504040204" pitchFamily="50" charset="-128"/>
                <a:ea typeface="メイリオ" panose="020B0604030504040204" pitchFamily="50" charset="-128"/>
              </a:rPr>
              <a:t>主導での再エネ電気・設備調達の</a:t>
            </a:r>
            <a:r>
              <a:rPr kumimoji="0" lang="ja-JP" altLang="en-US" sz="1600" b="1" u="sng" kern="0" dirty="0">
                <a:solidFill>
                  <a:prstClr val="black"/>
                </a:solidFill>
                <a:latin typeface="メイリオ" panose="020B0604030504040204" pitchFamily="50" charset="-128"/>
                <a:ea typeface="メイリオ" panose="020B0604030504040204" pitchFamily="50" charset="-128"/>
              </a:rPr>
              <a:t>共同購入や</a:t>
            </a:r>
            <a:r>
              <a:rPr kumimoji="0" lang="ja-JP" altLang="en-US" sz="1600" b="1" u="sng" kern="0" dirty="0" smtClean="0">
                <a:solidFill>
                  <a:prstClr val="black"/>
                </a:solidFill>
                <a:latin typeface="メイリオ" panose="020B0604030504040204" pitchFamily="50" charset="-128"/>
                <a:ea typeface="メイリオ" panose="020B0604030504040204" pitchFamily="50" charset="-128"/>
              </a:rPr>
              <a:t>リバースオークション</a:t>
            </a:r>
            <a:endParaRPr kumimoji="0" lang="en-US" altLang="ja-JP" sz="1600" b="1" u="sng" kern="0" dirty="0" smtClean="0">
              <a:solidFill>
                <a:prstClr val="black"/>
              </a:solidFill>
              <a:latin typeface="メイリオ" panose="020B0604030504040204" pitchFamily="50" charset="-128"/>
              <a:ea typeface="メイリオ" panose="020B0604030504040204" pitchFamily="50" charset="-128"/>
            </a:endParaRPr>
          </a:p>
          <a:p>
            <a:pPr marL="342900" lvl="0" indent="-342900" defTabSz="457200">
              <a:buFont typeface="+mj-ea"/>
              <a:buAutoNum type="circleNumDbPlain"/>
              <a:defRPr/>
            </a:pPr>
            <a:r>
              <a:rPr kumimoji="0" lang="ja-JP" altLang="en-US" sz="1600" kern="0" dirty="0" smtClean="0">
                <a:solidFill>
                  <a:prstClr val="black"/>
                </a:solidFill>
                <a:latin typeface="メイリオ" panose="020B0604030504040204" pitchFamily="50" charset="-128"/>
                <a:ea typeface="メイリオ" panose="020B0604030504040204" pitchFamily="50" charset="-128"/>
              </a:rPr>
              <a:t>再エネ</a:t>
            </a:r>
            <a:r>
              <a:rPr kumimoji="0" lang="ja-JP" altLang="en-US" sz="1600" kern="0" dirty="0">
                <a:solidFill>
                  <a:prstClr val="black"/>
                </a:solidFill>
                <a:latin typeface="メイリオ" panose="020B0604030504040204" pitchFamily="50" charset="-128"/>
                <a:ea typeface="メイリオ" panose="020B0604030504040204" pitchFamily="50" charset="-128"/>
              </a:rPr>
              <a:t>豊富地等での</a:t>
            </a:r>
            <a:r>
              <a:rPr kumimoji="0" lang="ja-JP" altLang="en-US" sz="1600" b="1" u="sng" kern="0" dirty="0">
                <a:solidFill>
                  <a:prstClr val="black"/>
                </a:solidFill>
                <a:latin typeface="メイリオ" panose="020B0604030504040204" pitchFamily="50" charset="-128"/>
                <a:ea typeface="メイリオ" panose="020B0604030504040204" pitchFamily="50" charset="-128"/>
              </a:rPr>
              <a:t>再エネ活用型データセンターの構築</a:t>
            </a:r>
            <a:r>
              <a:rPr kumimoji="0" lang="ja-JP" altLang="en-US" sz="1600" b="1" u="sng" kern="0" dirty="0" smtClean="0">
                <a:solidFill>
                  <a:prstClr val="black"/>
                </a:solidFill>
                <a:latin typeface="メイリオ" panose="020B0604030504040204" pitchFamily="50" charset="-128"/>
                <a:ea typeface="メイリオ" panose="020B0604030504040204" pitchFamily="50" charset="-128"/>
              </a:rPr>
              <a:t>促進</a:t>
            </a:r>
            <a:endParaRPr kumimoji="0" lang="en-US" altLang="ja-JP" sz="1600" b="1" u="sng" kern="0" dirty="0" smtClean="0">
              <a:solidFill>
                <a:prstClr val="black"/>
              </a:solidFill>
              <a:latin typeface="メイリオ" panose="020B0604030504040204" pitchFamily="50" charset="-128"/>
              <a:ea typeface="メイリオ" panose="020B0604030504040204" pitchFamily="50" charset="-128"/>
            </a:endParaRPr>
          </a:p>
          <a:p>
            <a:pPr marL="342900" lvl="0" indent="-342900" defTabSz="457200">
              <a:buFont typeface="+mj-ea"/>
              <a:buAutoNum type="circleNumDbPlain"/>
              <a:defRPr/>
            </a:pPr>
            <a:r>
              <a:rPr kumimoji="0" lang="ja-JP" altLang="en-US" sz="1600" b="1" u="sng" kern="0" dirty="0" smtClean="0">
                <a:latin typeface="メイリオ" panose="020B0604030504040204" pitchFamily="50" charset="-128"/>
                <a:ea typeface="メイリオ" panose="020B0604030504040204" pitchFamily="50" charset="-128"/>
              </a:rPr>
              <a:t>再エネ熱</a:t>
            </a:r>
            <a:r>
              <a:rPr kumimoji="0" lang="ja-JP" altLang="en-US" sz="1600" b="1" u="sng" kern="0" dirty="0">
                <a:latin typeface="メイリオ" panose="020B0604030504040204" pitchFamily="50" charset="-128"/>
                <a:ea typeface="メイリオ" panose="020B0604030504040204" pitchFamily="50" charset="-128"/>
              </a:rPr>
              <a:t>の利用促進</a:t>
            </a:r>
            <a:endParaRPr kumimoji="0" lang="en-US" altLang="ja-JP" sz="1600" b="1" u="sng" kern="0" dirty="0" smtClean="0">
              <a:latin typeface="メイリオ" panose="020B0604030504040204" pitchFamily="50" charset="-128"/>
              <a:ea typeface="メイリオ" panose="020B0604030504040204" pitchFamily="50" charset="-128"/>
            </a:endParaRPr>
          </a:p>
        </p:txBody>
      </p:sp>
      <p:sp>
        <p:nvSpPr>
          <p:cNvPr id="15" name="テキスト ボックス 14">
            <a:extLst>
              <a:ext uri="{FF2B5EF4-FFF2-40B4-BE49-F238E27FC236}">
                <a16:creationId xmlns:a16="http://schemas.microsoft.com/office/drawing/2014/main" id="{50F8F2E4-96A5-4DFE-B6C2-D95F429B9385}"/>
              </a:ext>
            </a:extLst>
          </p:cNvPr>
          <p:cNvSpPr txBox="1"/>
          <p:nvPr/>
        </p:nvSpPr>
        <p:spPr>
          <a:xfrm>
            <a:off x="142663" y="5191365"/>
            <a:ext cx="5567021" cy="2308324"/>
          </a:xfrm>
          <a:prstGeom prst="rect">
            <a:avLst/>
          </a:prstGeom>
          <a:solidFill>
            <a:schemeClr val="bg1">
              <a:lumMod val="95000"/>
            </a:schemeClr>
          </a:solidFill>
          <a:ln w="19050">
            <a:noFill/>
          </a:ln>
        </p:spPr>
        <p:txBody>
          <a:bodyPr wrap="square" rtlCol="0">
            <a:spAutoFit/>
          </a:bodyPr>
          <a:lstStyle/>
          <a:p>
            <a:pPr marL="342900" indent="-342900">
              <a:buFont typeface="+mj-ea"/>
              <a:buAutoNum type="circleNumDbPlain"/>
            </a:pPr>
            <a:r>
              <a:rPr lang="ja-JP" altLang="ja-JP" sz="1600" b="1" u="sng" dirty="0"/>
              <a:t>中小企業</a:t>
            </a:r>
            <a:r>
              <a:rPr lang="ja-JP" altLang="ja-JP" sz="1600" dirty="0"/>
              <a:t>の省エネ・再エネ等の脱炭素化の取組の一層の</a:t>
            </a:r>
            <a:r>
              <a:rPr lang="ja-JP" altLang="ja-JP" sz="1600" dirty="0" smtClean="0"/>
              <a:t>推進</a:t>
            </a:r>
            <a:endParaRPr lang="en-US" altLang="ja-JP" sz="1600" dirty="0" smtClean="0"/>
          </a:p>
          <a:p>
            <a:pPr marL="342900" indent="-342900">
              <a:buFont typeface="+mj-ea"/>
              <a:buAutoNum type="circleNumDbPlain"/>
            </a:pPr>
            <a:r>
              <a:rPr lang="ja-JP" altLang="ja-JP" sz="1600" b="1" u="sng" dirty="0"/>
              <a:t>エネルギー企業の取組の</a:t>
            </a:r>
            <a:r>
              <a:rPr lang="ja-JP" altLang="ja-JP" sz="1600" b="1" u="sng" dirty="0" smtClean="0"/>
              <a:t>推進</a:t>
            </a:r>
            <a:endParaRPr lang="en-US" altLang="ja-JP" sz="1600" b="1" u="sng" dirty="0" smtClean="0"/>
          </a:p>
          <a:p>
            <a:pPr marL="342900" indent="-342900">
              <a:buFont typeface="+mj-ea"/>
              <a:buAutoNum type="circleNumDbPlain"/>
            </a:pPr>
            <a:r>
              <a:rPr lang="ja-JP" altLang="ja-JP" sz="1600" dirty="0"/>
              <a:t>ノンフロン・低</a:t>
            </a:r>
            <a:r>
              <a:rPr lang="en-US" altLang="ja-JP" sz="1600" dirty="0"/>
              <a:t>GWP</a:t>
            </a:r>
            <a:r>
              <a:rPr lang="ja-JP" altLang="ja-JP" sz="1200" dirty="0"/>
              <a:t>（地球温暖化係数）</a:t>
            </a:r>
            <a:r>
              <a:rPr lang="ja-JP" altLang="ja-JP" sz="1600" dirty="0"/>
              <a:t>冷媒の普及や代替フロンの排出抑制の促進フロンの漏洩防止・回収と自然冷媒</a:t>
            </a:r>
            <a:r>
              <a:rPr lang="ja-JP" altLang="ja-JP" sz="1600" dirty="0" smtClean="0"/>
              <a:t>利用</a:t>
            </a:r>
            <a:endParaRPr lang="en-US" altLang="ja-JP" sz="1600" dirty="0" smtClean="0"/>
          </a:p>
          <a:p>
            <a:pPr marL="342900" indent="-342900">
              <a:buFont typeface="+mj-ea"/>
              <a:buAutoNum type="circleNumDbPlain"/>
            </a:pPr>
            <a:r>
              <a:rPr lang="ja-JP" altLang="ja-JP" sz="1600" b="1" u="sng" dirty="0"/>
              <a:t>営農型太陽光発電やバイオマス</a:t>
            </a:r>
            <a:r>
              <a:rPr lang="ja-JP" altLang="ja-JP" sz="1600" dirty="0"/>
              <a:t>など農山漁村再エネの</a:t>
            </a:r>
            <a:r>
              <a:rPr lang="ja-JP" altLang="ja-JP" sz="1600" dirty="0" smtClean="0"/>
              <a:t>推進</a:t>
            </a:r>
            <a:endParaRPr lang="en-US" altLang="ja-JP" sz="1600" dirty="0" smtClean="0"/>
          </a:p>
          <a:p>
            <a:pPr marL="342900" indent="-342900">
              <a:buFont typeface="+mj-ea"/>
              <a:buAutoNum type="circleNumDbPlain"/>
            </a:pPr>
            <a:r>
              <a:rPr lang="en-US" altLang="ja-JP" sz="1600" dirty="0"/>
              <a:t>ICT</a:t>
            </a:r>
            <a:r>
              <a:rPr lang="ja-JP" altLang="ja-JP" sz="1600" dirty="0"/>
              <a:t>や未利用エネを活用するスマート</a:t>
            </a:r>
            <a:r>
              <a:rPr lang="ja-JP" altLang="ja-JP" sz="1600" dirty="0" smtClean="0"/>
              <a:t>農業</a:t>
            </a:r>
            <a:endParaRPr lang="en-US" altLang="ja-JP" sz="1600" dirty="0" smtClean="0"/>
          </a:p>
          <a:p>
            <a:pPr marL="342900" indent="-342900">
              <a:buFont typeface="+mj-ea"/>
              <a:buAutoNum type="circleNumDbPlain"/>
            </a:pPr>
            <a:r>
              <a:rPr lang="ja-JP" altLang="ja-JP" sz="1600" dirty="0"/>
              <a:t>農林業機械、漁船、用排水機等の</a:t>
            </a:r>
            <a:r>
              <a:rPr lang="ja-JP" altLang="ja-JP" sz="1600" dirty="0" smtClean="0"/>
              <a:t>脱炭素化</a:t>
            </a:r>
            <a:endParaRPr lang="en-US" altLang="ja-JP" sz="1600" dirty="0" smtClean="0"/>
          </a:p>
          <a:p>
            <a:pPr marL="342900" indent="-342900">
              <a:buFont typeface="+mj-ea"/>
              <a:buAutoNum type="circleNumDbPlain"/>
            </a:pPr>
            <a:r>
              <a:rPr lang="ja-JP" altLang="ja-JP" sz="1600" dirty="0"/>
              <a:t>バイオマス産業都市構想の</a:t>
            </a:r>
            <a:r>
              <a:rPr lang="ja-JP" altLang="ja-JP" sz="1600" dirty="0" smtClean="0"/>
              <a:t>推進</a:t>
            </a:r>
            <a:endParaRPr lang="en-US" altLang="ja-JP" sz="1600" dirty="0" smtClean="0"/>
          </a:p>
          <a:p>
            <a:pPr marL="342900" indent="-342900">
              <a:buFont typeface="+mj-ea"/>
              <a:buAutoNum type="circleNumDbPlain"/>
            </a:pPr>
            <a:r>
              <a:rPr lang="ja-JP" altLang="ja-JP" sz="1600" dirty="0"/>
              <a:t>有機物の施用等による農地土壌への炭素貯留</a:t>
            </a:r>
            <a:endParaRPr lang="ja-JP" altLang="en-US" sz="1200" dirty="0"/>
          </a:p>
        </p:txBody>
      </p:sp>
      <p:sp>
        <p:nvSpPr>
          <p:cNvPr id="16" name="正方形/長方形 15">
            <a:extLst>
              <a:ext uri="{FF2B5EF4-FFF2-40B4-BE49-F238E27FC236}">
                <a16:creationId xmlns:a16="http://schemas.microsoft.com/office/drawing/2014/main" id="{89124E94-8F09-4583-B7D0-AD6A77EFEB60}"/>
              </a:ext>
            </a:extLst>
          </p:cNvPr>
          <p:cNvSpPr/>
          <p:nvPr/>
        </p:nvSpPr>
        <p:spPr>
          <a:xfrm>
            <a:off x="142663" y="4481962"/>
            <a:ext cx="4419600" cy="701048"/>
          </a:xfrm>
          <a:prstGeom prst="rect">
            <a:avLst/>
          </a:prstGeom>
          <a:ln/>
        </p:spPr>
        <p:style>
          <a:lnRef idx="1">
            <a:schemeClr val="accent2"/>
          </a:lnRef>
          <a:fillRef idx="2">
            <a:schemeClr val="accent2"/>
          </a:fillRef>
          <a:effectRef idx="1">
            <a:schemeClr val="accent2"/>
          </a:effectRef>
          <a:fontRef idx="minor">
            <a:schemeClr val="dk1"/>
          </a:fontRef>
        </p:style>
        <p:txBody>
          <a:bodyPr wrap="square" lIns="72000" tIns="36000" rIns="72000" bIns="36000" anchor="ctr" anchorCtr="0">
            <a:noAutofit/>
          </a:bodyPr>
          <a:lstStyle/>
          <a:p>
            <a:pPr marL="180975" lvl="0" indent="-180975" defTabSz="457200">
              <a:defRPr/>
            </a:pPr>
            <a:r>
              <a:rPr kumimoji="0" lang="ja-JP" altLang="en-US" sz="2000" b="1" kern="0" dirty="0" smtClean="0">
                <a:solidFill>
                  <a:prstClr val="black"/>
                </a:solidFill>
                <a:latin typeface="メイリオ" panose="020B0604030504040204" pitchFamily="50" charset="-128"/>
                <a:ea typeface="メイリオ" panose="020B0604030504040204" pitchFamily="50" charset="-128"/>
              </a:rPr>
              <a:t>（</a:t>
            </a:r>
            <a:r>
              <a:rPr kumimoji="0" lang="ja-JP" altLang="en-US" sz="2000" b="1" kern="0" dirty="0">
                <a:solidFill>
                  <a:prstClr val="black"/>
                </a:solidFill>
                <a:latin typeface="メイリオ" panose="020B0604030504040204" pitchFamily="50" charset="-128"/>
                <a:ea typeface="メイリオ" panose="020B0604030504040204" pitchFamily="50" charset="-128"/>
              </a:rPr>
              <a:t>４</a:t>
            </a:r>
            <a:r>
              <a:rPr kumimoji="0" lang="ja-JP" altLang="en-US" sz="2000" b="1" kern="0" dirty="0" smtClean="0">
                <a:solidFill>
                  <a:prstClr val="black"/>
                </a:solidFill>
                <a:latin typeface="メイリオ" panose="020B0604030504040204" pitchFamily="50" charset="-128"/>
                <a:ea typeface="メイリオ" panose="020B0604030504040204" pitchFamily="50" charset="-128"/>
              </a:rPr>
              <a:t>）地域</a:t>
            </a:r>
            <a:r>
              <a:rPr kumimoji="0" lang="ja-JP" altLang="en-US" sz="2000" b="1" kern="0" dirty="0">
                <a:solidFill>
                  <a:prstClr val="black"/>
                </a:solidFill>
                <a:latin typeface="メイリオ" panose="020B0604030504040204" pitchFamily="50" charset="-128"/>
                <a:ea typeface="メイリオ" panose="020B0604030504040204" pitchFamily="50" charset="-128"/>
              </a:rPr>
              <a:t>経済・生活を支える</a:t>
            </a:r>
            <a:r>
              <a:rPr kumimoji="0" lang="ja-JP" altLang="en-US" sz="2000" b="1" kern="0" dirty="0" smtClean="0">
                <a:solidFill>
                  <a:prstClr val="black"/>
                </a:solidFill>
                <a:latin typeface="メイリオ" panose="020B0604030504040204" pitchFamily="50" charset="-128"/>
                <a:ea typeface="メイリオ" panose="020B0604030504040204" pitchFamily="50" charset="-128"/>
              </a:rPr>
              <a:t>産業</a:t>
            </a:r>
            <a:endParaRPr kumimoji="0" lang="en-US" altLang="ja-JP" sz="2000" b="1" kern="0" dirty="0" smtClean="0">
              <a:solidFill>
                <a:prstClr val="black"/>
              </a:solidFill>
              <a:latin typeface="メイリオ" panose="020B0604030504040204" pitchFamily="50" charset="-128"/>
              <a:ea typeface="メイリオ" panose="020B0604030504040204" pitchFamily="50" charset="-128"/>
            </a:endParaRPr>
          </a:p>
          <a:p>
            <a:pPr marL="180975" lvl="0" indent="-180975" defTabSz="457200">
              <a:defRPr/>
            </a:pPr>
            <a:r>
              <a:rPr kumimoji="0" lang="ja-JP" altLang="en-US" sz="2000" b="1" kern="0" dirty="0" smtClean="0">
                <a:solidFill>
                  <a:prstClr val="black"/>
                </a:solidFill>
                <a:latin typeface="メイリオ" panose="020B0604030504040204" pitchFamily="50" charset="-128"/>
                <a:ea typeface="メイリオ" panose="020B0604030504040204" pitchFamily="50" charset="-128"/>
              </a:rPr>
              <a:t>　　（</a:t>
            </a:r>
            <a:r>
              <a:rPr kumimoji="0" lang="ja-JP" altLang="en-US" sz="2000" b="1" kern="0" dirty="0">
                <a:solidFill>
                  <a:prstClr val="black"/>
                </a:solidFill>
                <a:latin typeface="メイリオ" panose="020B0604030504040204" pitchFamily="50" charset="-128"/>
                <a:ea typeface="メイリオ" panose="020B0604030504040204" pitchFamily="50" charset="-128"/>
              </a:rPr>
              <a:t>商工業・</a:t>
            </a:r>
            <a:r>
              <a:rPr kumimoji="0" lang="ja-JP" altLang="en-US" sz="2000" b="1" kern="0" dirty="0" smtClean="0">
                <a:solidFill>
                  <a:prstClr val="black"/>
                </a:solidFill>
                <a:latin typeface="メイリオ" panose="020B0604030504040204" pitchFamily="50" charset="-128"/>
                <a:ea typeface="メイリオ" panose="020B0604030504040204" pitchFamily="50" charset="-128"/>
              </a:rPr>
              <a:t>農林水産業）</a:t>
            </a:r>
            <a:endParaRPr kumimoji="0" lang="ja-JP" altLang="en-US" sz="20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1244119194"/>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a:extLst>
              <a:ext uri="{FF2B5EF4-FFF2-40B4-BE49-F238E27FC236}">
                <a16:creationId xmlns:a16="http://schemas.microsoft.com/office/drawing/2014/main" id="{B0EAC01E-4947-47C0-8803-5E7DCBB0D26A}"/>
              </a:ext>
            </a:extLst>
          </p:cNvPr>
          <p:cNvSpPr txBox="1"/>
          <p:nvPr/>
        </p:nvSpPr>
        <p:spPr>
          <a:xfrm>
            <a:off x="181557" y="5918121"/>
            <a:ext cx="6544363" cy="1477328"/>
          </a:xfrm>
          <a:prstGeom prst="rect">
            <a:avLst/>
          </a:prstGeom>
          <a:solidFill>
            <a:schemeClr val="bg1">
              <a:lumMod val="95000"/>
            </a:schemeClr>
          </a:solidFill>
          <a:ln>
            <a:noFill/>
          </a:ln>
        </p:spPr>
        <p:style>
          <a:lnRef idx="1">
            <a:schemeClr val="accent2"/>
          </a:lnRef>
          <a:fillRef idx="2">
            <a:schemeClr val="accent2"/>
          </a:fillRef>
          <a:effectRef idx="1">
            <a:schemeClr val="accent2"/>
          </a:effectRef>
          <a:fontRef idx="minor">
            <a:schemeClr val="dk1"/>
          </a:fontRef>
        </p:style>
        <p:txBody>
          <a:bodyPr wrap="square" rtlCol="0">
            <a:spAutoFit/>
          </a:bodyPr>
          <a:lstStyle/>
          <a:p>
            <a:pPr marL="342900" indent="-342900">
              <a:buFont typeface="+mj-ea"/>
              <a:buAutoNum type="circleNumDbPlain"/>
            </a:pPr>
            <a:r>
              <a:rPr lang="ja-JP" altLang="ja-JP" dirty="0"/>
              <a:t>森林等の地域生態系の持つ</a:t>
            </a:r>
            <a:r>
              <a:rPr lang="ja-JP" altLang="ja-JP" b="1" u="sng" dirty="0"/>
              <a:t>炭素固定機能の</a:t>
            </a:r>
            <a:r>
              <a:rPr lang="ja-JP" altLang="ja-JP" b="1" u="sng" dirty="0" smtClean="0"/>
              <a:t>強化</a:t>
            </a:r>
            <a:endParaRPr lang="en-US" altLang="ja-JP" b="1" u="sng" dirty="0" smtClean="0"/>
          </a:p>
          <a:p>
            <a:pPr marL="342900" indent="-342900">
              <a:buFont typeface="+mj-ea"/>
              <a:buAutoNum type="circleNumDbPlain"/>
            </a:pPr>
            <a:r>
              <a:rPr lang="ja-JP" altLang="ja-JP" b="1" u="sng" dirty="0"/>
              <a:t>グリーンインフラや</a:t>
            </a:r>
            <a:r>
              <a:rPr lang="en-US" altLang="ja-JP" b="1" u="sng" dirty="0"/>
              <a:t>Eco-DRR</a:t>
            </a:r>
            <a:r>
              <a:rPr lang="ja-JP" altLang="ja-JP" b="1" u="sng" dirty="0"/>
              <a:t>（生態系を活用した防災・減災）</a:t>
            </a:r>
            <a:r>
              <a:rPr lang="ja-JP" altLang="ja-JP" dirty="0"/>
              <a:t>の地域への</a:t>
            </a:r>
            <a:r>
              <a:rPr lang="ja-JP" altLang="ja-JP" dirty="0" smtClean="0"/>
              <a:t>実装</a:t>
            </a:r>
            <a:endParaRPr lang="en-US" altLang="ja-JP" dirty="0" smtClean="0"/>
          </a:p>
          <a:p>
            <a:pPr marL="342900" indent="-342900">
              <a:buFont typeface="+mj-ea"/>
              <a:buAutoNum type="circleNumDbPlain"/>
            </a:pPr>
            <a:r>
              <a:rPr lang="ja-JP" altLang="ja-JP" dirty="0"/>
              <a:t>里山資源の活用と里山未来拠点の</a:t>
            </a:r>
            <a:r>
              <a:rPr lang="ja-JP" altLang="ja-JP" dirty="0" smtClean="0"/>
              <a:t>形成</a:t>
            </a:r>
            <a:endParaRPr lang="en-US" altLang="ja-JP" dirty="0" smtClean="0"/>
          </a:p>
          <a:p>
            <a:pPr marL="342900" indent="-342900">
              <a:buFont typeface="+mj-ea"/>
              <a:buAutoNum type="circleNumDbPlain"/>
            </a:pPr>
            <a:r>
              <a:rPr lang="ja-JP" altLang="ja-JP" dirty="0"/>
              <a:t>国土全体での</a:t>
            </a:r>
            <a:r>
              <a:rPr lang="ja-JP" altLang="ja-JP" b="1" u="sng" dirty="0"/>
              <a:t>生態系の保全・再生</a:t>
            </a:r>
            <a:endParaRPr kumimoji="0" lang="en-US" altLang="ja-JP" b="1" u="sng" kern="0" dirty="0">
              <a:solidFill>
                <a:prstClr val="black"/>
              </a:solidFill>
              <a:latin typeface="メイリオ" panose="020B0604030504040204" pitchFamily="50" charset="-128"/>
              <a:ea typeface="メイリオ" panose="020B0604030504040204" pitchFamily="50" charset="-128"/>
            </a:endParaRPr>
          </a:p>
        </p:txBody>
      </p:sp>
      <p:sp>
        <p:nvSpPr>
          <p:cNvPr id="9" name="正方形/長方形 8">
            <a:extLst>
              <a:ext uri="{FF2B5EF4-FFF2-40B4-BE49-F238E27FC236}">
                <a16:creationId xmlns:a16="http://schemas.microsoft.com/office/drawing/2014/main" id="{C00CDFF1-F5F3-4A1A-B2D1-DDABE4FDC1E4}"/>
              </a:ext>
            </a:extLst>
          </p:cNvPr>
          <p:cNvSpPr/>
          <p:nvPr/>
        </p:nvSpPr>
        <p:spPr>
          <a:xfrm>
            <a:off x="181557" y="5533443"/>
            <a:ext cx="4400603" cy="384678"/>
          </a:xfrm>
          <a:prstGeom prst="rect">
            <a:avLst/>
          </a:prstGeom>
          <a:ln/>
        </p:spPr>
        <p:style>
          <a:lnRef idx="1">
            <a:schemeClr val="accent2"/>
          </a:lnRef>
          <a:fillRef idx="2">
            <a:schemeClr val="accent2"/>
          </a:fillRef>
          <a:effectRef idx="1">
            <a:schemeClr val="accent2"/>
          </a:effectRef>
          <a:fontRef idx="minor">
            <a:schemeClr val="dk1"/>
          </a:fontRef>
        </p:style>
        <p:txBody>
          <a:bodyPr wrap="square" lIns="72000" tIns="36000" rIns="72000" bIns="36000" anchor="ctr" anchorCtr="0">
            <a:noAutofit/>
          </a:bodyPr>
          <a:lstStyle/>
          <a:p>
            <a:pPr lvl="0" defTabSz="457200">
              <a:defRPr/>
            </a:pPr>
            <a:r>
              <a:rPr kumimoji="0" lang="ja-JP" altLang="en-US" sz="2000" b="1" kern="0" dirty="0" smtClean="0">
                <a:solidFill>
                  <a:prstClr val="black"/>
                </a:solidFill>
                <a:latin typeface="メイリオ" panose="020B0604030504040204" pitchFamily="50" charset="-128"/>
                <a:ea typeface="メイリオ" panose="020B0604030504040204" pitchFamily="50" charset="-128"/>
              </a:rPr>
              <a:t>（６）自然</a:t>
            </a:r>
            <a:r>
              <a:rPr kumimoji="0" lang="ja-JP" altLang="en-US" sz="2000" b="1" kern="0" dirty="0">
                <a:solidFill>
                  <a:prstClr val="black"/>
                </a:solidFill>
                <a:latin typeface="メイリオ" panose="020B0604030504040204" pitchFamily="50" charset="-128"/>
                <a:ea typeface="メイリオ" panose="020B0604030504040204" pitchFamily="50" charset="-128"/>
              </a:rPr>
              <a:t>の力を活かした脱炭素化</a:t>
            </a:r>
            <a:endParaRPr kumimoji="0" lang="ja-JP" altLang="en-US" sz="20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 name="テキスト ボックス 9">
            <a:extLst>
              <a:ext uri="{FF2B5EF4-FFF2-40B4-BE49-F238E27FC236}">
                <a16:creationId xmlns:a16="http://schemas.microsoft.com/office/drawing/2014/main" id="{50F8F2E4-96A5-4DFE-B6C2-D95F429B9385}"/>
              </a:ext>
            </a:extLst>
          </p:cNvPr>
          <p:cNvSpPr txBox="1"/>
          <p:nvPr/>
        </p:nvSpPr>
        <p:spPr>
          <a:xfrm>
            <a:off x="181558" y="1176326"/>
            <a:ext cx="4400602" cy="3416320"/>
          </a:xfrm>
          <a:prstGeom prst="rect">
            <a:avLst/>
          </a:prstGeom>
          <a:solidFill>
            <a:schemeClr val="bg1">
              <a:lumMod val="95000"/>
            </a:schemeClr>
          </a:solidFill>
          <a:ln w="19050">
            <a:noFill/>
          </a:ln>
        </p:spPr>
        <p:txBody>
          <a:bodyPr wrap="square" rtlCol="0">
            <a:spAutoFit/>
          </a:bodyPr>
          <a:lstStyle/>
          <a:p>
            <a:pPr marL="342900" indent="-342900">
              <a:buFont typeface="+mj-ea"/>
              <a:buAutoNum type="circleNumDbPlain"/>
            </a:pPr>
            <a:r>
              <a:rPr lang="ja-JP" altLang="ja-JP" b="1" u="sng" dirty="0"/>
              <a:t>プラスチック資源循環の</a:t>
            </a:r>
            <a:r>
              <a:rPr lang="ja-JP" altLang="ja-JP" b="1" u="sng" dirty="0" smtClean="0"/>
              <a:t>促進</a:t>
            </a:r>
            <a:endParaRPr lang="en-US" altLang="ja-JP" b="1" u="sng" dirty="0" smtClean="0"/>
          </a:p>
          <a:p>
            <a:pPr marL="342900" indent="-342900">
              <a:buFont typeface="+mj-ea"/>
              <a:buAutoNum type="circleNumDbPlain"/>
            </a:pPr>
            <a:r>
              <a:rPr lang="ja-JP" altLang="ja-JP" b="1" u="sng" dirty="0"/>
              <a:t>食品廃棄ゼロ</a:t>
            </a:r>
            <a:r>
              <a:rPr lang="ja-JP" altLang="ja-JP" dirty="0"/>
              <a:t>を目指す先行エリアの</a:t>
            </a:r>
            <a:r>
              <a:rPr lang="ja-JP" altLang="ja-JP" dirty="0" smtClean="0"/>
              <a:t>創出</a:t>
            </a:r>
            <a:endParaRPr lang="en-US" altLang="ja-JP" dirty="0" smtClean="0"/>
          </a:p>
          <a:p>
            <a:pPr marL="342900" indent="-342900">
              <a:buFont typeface="+mj-ea"/>
              <a:buAutoNum type="circleNumDbPlain"/>
            </a:pPr>
            <a:r>
              <a:rPr lang="ja-JP" altLang="ja-JP" b="1" u="sng" dirty="0" smtClean="0"/>
              <a:t>循環型</a:t>
            </a:r>
            <a:r>
              <a:rPr lang="ja-JP" altLang="ja-JP" b="1" u="sng" dirty="0"/>
              <a:t>ファッションの</a:t>
            </a:r>
            <a:r>
              <a:rPr lang="ja-JP" altLang="ja-JP" b="1" u="sng" dirty="0" smtClean="0"/>
              <a:t>促進</a:t>
            </a:r>
            <a:endParaRPr lang="en-US" altLang="ja-JP" b="1" u="sng" dirty="0" smtClean="0"/>
          </a:p>
          <a:p>
            <a:pPr marL="342900" indent="-342900">
              <a:buFont typeface="+mj-ea"/>
              <a:buAutoNum type="circleNumDbPlain"/>
            </a:pPr>
            <a:r>
              <a:rPr lang="ja-JP" altLang="ja-JP" b="1" u="sng" dirty="0"/>
              <a:t>家庭ごみ有料化</a:t>
            </a:r>
            <a:r>
              <a:rPr lang="ja-JP" altLang="ja-JP" dirty="0"/>
              <a:t>等を通じたごみ減量化の</a:t>
            </a:r>
            <a:r>
              <a:rPr lang="ja-JP" altLang="ja-JP" dirty="0" smtClean="0"/>
              <a:t>推進</a:t>
            </a:r>
            <a:endParaRPr lang="en-US" altLang="ja-JP" dirty="0" smtClean="0"/>
          </a:p>
          <a:p>
            <a:pPr marL="342900" indent="-342900">
              <a:buFont typeface="+mj-ea"/>
              <a:buAutoNum type="circleNumDbPlain"/>
            </a:pPr>
            <a:r>
              <a:rPr lang="ja-JP" altLang="ja-JP" b="1" u="sng" dirty="0"/>
              <a:t>使用済み製品等のリユース</a:t>
            </a:r>
            <a:r>
              <a:rPr lang="ja-JP" altLang="ja-JP" dirty="0"/>
              <a:t>の普及</a:t>
            </a:r>
            <a:r>
              <a:rPr lang="ja-JP" altLang="ja-JP" dirty="0" smtClean="0"/>
              <a:t>拡大</a:t>
            </a:r>
            <a:endParaRPr lang="en-US" altLang="ja-JP" dirty="0" smtClean="0"/>
          </a:p>
          <a:p>
            <a:pPr marL="342900" indent="-342900">
              <a:buFont typeface="+mj-ea"/>
              <a:buAutoNum type="circleNumDbPlain"/>
            </a:pPr>
            <a:r>
              <a:rPr lang="ja-JP" altLang="ja-JP" dirty="0"/>
              <a:t>地域の特性に応じた地域資源循環モデルの</a:t>
            </a:r>
            <a:r>
              <a:rPr lang="ja-JP" altLang="ja-JP" dirty="0" smtClean="0"/>
              <a:t>創出</a:t>
            </a:r>
            <a:endParaRPr lang="en-US" altLang="ja-JP" dirty="0" smtClean="0"/>
          </a:p>
          <a:p>
            <a:pPr marL="342900" indent="-342900">
              <a:buFont typeface="+mj-ea"/>
              <a:buAutoNum type="circleNumDbPlain"/>
            </a:pPr>
            <a:r>
              <a:rPr lang="ja-JP" altLang="ja-JP" dirty="0"/>
              <a:t>太陽光パネル、蓄電池等の脱炭素設備機器の循環利用メカニズムの</a:t>
            </a:r>
            <a:r>
              <a:rPr lang="ja-JP" altLang="ja-JP" dirty="0" smtClean="0"/>
              <a:t>構築</a:t>
            </a:r>
            <a:endParaRPr lang="en-US" altLang="ja-JP" dirty="0" smtClean="0"/>
          </a:p>
          <a:p>
            <a:pPr marL="342900" indent="-342900">
              <a:buFont typeface="+mj-ea"/>
              <a:buAutoNum type="circleNumDbPlain"/>
            </a:pPr>
            <a:r>
              <a:rPr lang="ja-JP" altLang="ja-JP" dirty="0"/>
              <a:t>広域的・効率的な</a:t>
            </a:r>
            <a:r>
              <a:rPr lang="ja-JP" altLang="ja-JP" b="1" u="sng" dirty="0"/>
              <a:t>下水道バイオマス</a:t>
            </a:r>
            <a:r>
              <a:rPr lang="ja-JP" altLang="ja-JP" dirty="0"/>
              <a:t>等の有効利用による創エネ等の推進</a:t>
            </a:r>
            <a:endParaRPr lang="en-US" altLang="ja-JP" u="sng" dirty="0">
              <a:latin typeface="メイリオ" panose="020B0604030504040204" pitchFamily="50" charset="-128"/>
              <a:ea typeface="メイリオ" panose="020B0604030504040204" pitchFamily="50" charset="-128"/>
            </a:endParaRPr>
          </a:p>
        </p:txBody>
      </p:sp>
      <p:sp>
        <p:nvSpPr>
          <p:cNvPr id="11" name="正方形/長方形 10">
            <a:extLst>
              <a:ext uri="{FF2B5EF4-FFF2-40B4-BE49-F238E27FC236}">
                <a16:creationId xmlns:a16="http://schemas.microsoft.com/office/drawing/2014/main" id="{89124E94-8F09-4583-B7D0-AD6A77EFEB60}"/>
              </a:ext>
            </a:extLst>
          </p:cNvPr>
          <p:cNvSpPr/>
          <p:nvPr/>
        </p:nvSpPr>
        <p:spPr>
          <a:xfrm>
            <a:off x="181556" y="788198"/>
            <a:ext cx="4400603" cy="388128"/>
          </a:xfrm>
          <a:prstGeom prst="rect">
            <a:avLst/>
          </a:prstGeom>
          <a:ln/>
        </p:spPr>
        <p:style>
          <a:lnRef idx="1">
            <a:schemeClr val="accent2"/>
          </a:lnRef>
          <a:fillRef idx="2">
            <a:schemeClr val="accent2"/>
          </a:fillRef>
          <a:effectRef idx="1">
            <a:schemeClr val="accent2"/>
          </a:effectRef>
          <a:fontRef idx="minor">
            <a:schemeClr val="dk1"/>
          </a:fontRef>
        </p:style>
        <p:txBody>
          <a:bodyPr wrap="square" lIns="72000" tIns="36000" rIns="72000" bIns="36000" anchor="ctr" anchorCtr="0">
            <a:noAutofit/>
          </a:bodyPr>
          <a:lstStyle/>
          <a:p>
            <a:pPr marL="180975" lvl="0" indent="-180975" defTabSz="457200">
              <a:defRPr/>
            </a:pPr>
            <a:r>
              <a:rPr kumimoji="0" lang="ja-JP" altLang="en-US" sz="2000" b="1" kern="0" dirty="0">
                <a:solidFill>
                  <a:prstClr val="black"/>
                </a:solidFill>
                <a:latin typeface="メイリオ" panose="020B0604030504040204" pitchFamily="50" charset="-128"/>
                <a:ea typeface="メイリオ" panose="020B0604030504040204" pitchFamily="50" charset="-128"/>
              </a:rPr>
              <a:t>（５</a:t>
            </a:r>
            <a:r>
              <a:rPr kumimoji="0" lang="ja-JP" altLang="en-US" sz="2000" b="1" kern="0" dirty="0" smtClean="0">
                <a:solidFill>
                  <a:prstClr val="black"/>
                </a:solidFill>
                <a:latin typeface="メイリオ" panose="020B0604030504040204" pitchFamily="50" charset="-128"/>
                <a:ea typeface="メイリオ" panose="020B0604030504040204" pitchFamily="50" charset="-128"/>
              </a:rPr>
              <a:t>）循環</a:t>
            </a:r>
            <a:r>
              <a:rPr kumimoji="0" lang="ja-JP" altLang="en-US" sz="2000" b="1" kern="0" dirty="0">
                <a:solidFill>
                  <a:prstClr val="black"/>
                </a:solidFill>
                <a:latin typeface="メイリオ" panose="020B0604030504040204" pitchFamily="50" charset="-128"/>
                <a:ea typeface="メイリオ" panose="020B0604030504040204" pitchFamily="50" charset="-128"/>
              </a:rPr>
              <a:t>経済への移行</a:t>
            </a:r>
            <a:endParaRPr kumimoji="0" lang="ja-JP" altLang="en-US" sz="20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a:extLst>
              <a:ext uri="{FF2B5EF4-FFF2-40B4-BE49-F238E27FC236}">
                <a16:creationId xmlns:a16="http://schemas.microsoft.com/office/drawing/2014/main" id="{89124E94-8F09-4583-B7D0-AD6A77EFEB60}"/>
              </a:ext>
            </a:extLst>
          </p:cNvPr>
          <p:cNvSpPr/>
          <p:nvPr/>
        </p:nvSpPr>
        <p:spPr>
          <a:xfrm>
            <a:off x="4785359" y="805585"/>
            <a:ext cx="5584013" cy="353354"/>
          </a:xfrm>
          <a:prstGeom prst="rect">
            <a:avLst/>
          </a:prstGeom>
          <a:ln/>
        </p:spPr>
        <p:style>
          <a:lnRef idx="1">
            <a:schemeClr val="accent2"/>
          </a:lnRef>
          <a:fillRef idx="2">
            <a:schemeClr val="accent2"/>
          </a:fillRef>
          <a:effectRef idx="1">
            <a:schemeClr val="accent2"/>
          </a:effectRef>
          <a:fontRef idx="minor">
            <a:schemeClr val="dk1"/>
          </a:fontRef>
        </p:style>
        <p:txBody>
          <a:bodyPr wrap="square" lIns="72000" tIns="36000" rIns="72000" bIns="36000" anchor="ctr" anchorCtr="0">
            <a:noAutofit/>
          </a:bodyPr>
          <a:lstStyle/>
          <a:p>
            <a:pPr marL="180975" lvl="0" indent="-180975" defTabSz="457200">
              <a:defRPr/>
            </a:pPr>
            <a:r>
              <a:rPr kumimoji="0" lang="ja-JP" altLang="en-US" sz="2000" b="1" kern="0" dirty="0">
                <a:solidFill>
                  <a:prstClr val="black"/>
                </a:solidFill>
                <a:latin typeface="メイリオ" panose="020B0604030504040204" pitchFamily="50" charset="-128"/>
                <a:ea typeface="メイリオ" panose="020B0604030504040204" pitchFamily="50" charset="-128"/>
              </a:rPr>
              <a:t>（７</a:t>
            </a:r>
            <a:r>
              <a:rPr kumimoji="0" lang="ja-JP" altLang="en-US" sz="2000" b="1" kern="0" dirty="0" smtClean="0">
                <a:solidFill>
                  <a:prstClr val="black"/>
                </a:solidFill>
                <a:latin typeface="メイリオ" panose="020B0604030504040204" pitchFamily="50" charset="-128"/>
                <a:ea typeface="メイリオ" panose="020B0604030504040204" pitchFamily="50" charset="-128"/>
              </a:rPr>
              <a:t>）地域</a:t>
            </a:r>
            <a:r>
              <a:rPr kumimoji="0" lang="ja-JP" altLang="en-US" sz="2000" b="1" kern="0" dirty="0">
                <a:solidFill>
                  <a:prstClr val="black"/>
                </a:solidFill>
                <a:latin typeface="メイリオ" panose="020B0604030504040204" pitchFamily="50" charset="-128"/>
                <a:ea typeface="メイリオ" panose="020B0604030504040204" pitchFamily="50" charset="-128"/>
              </a:rPr>
              <a:t>の生活・循環経済を支えるインフラ</a:t>
            </a:r>
            <a:endParaRPr kumimoji="0" lang="ja-JP" altLang="en-US" sz="20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 name="テキスト ボックス 15">
            <a:extLst>
              <a:ext uri="{FF2B5EF4-FFF2-40B4-BE49-F238E27FC236}">
                <a16:creationId xmlns:a16="http://schemas.microsoft.com/office/drawing/2014/main" id="{50F8F2E4-96A5-4DFE-B6C2-D95F429B9385}"/>
              </a:ext>
            </a:extLst>
          </p:cNvPr>
          <p:cNvSpPr txBox="1"/>
          <p:nvPr/>
        </p:nvSpPr>
        <p:spPr>
          <a:xfrm>
            <a:off x="4785359" y="1138745"/>
            <a:ext cx="5584013" cy="4247317"/>
          </a:xfrm>
          <a:prstGeom prst="rect">
            <a:avLst/>
          </a:prstGeom>
          <a:solidFill>
            <a:schemeClr val="bg1">
              <a:lumMod val="95000"/>
            </a:schemeClr>
          </a:solidFill>
          <a:ln w="19050">
            <a:noFill/>
          </a:ln>
        </p:spPr>
        <p:txBody>
          <a:bodyPr wrap="square" rtlCol="0">
            <a:spAutoFit/>
          </a:bodyPr>
          <a:lstStyle/>
          <a:p>
            <a:pPr marL="342900" indent="-342900">
              <a:buFont typeface="+mj-ea"/>
              <a:buAutoNum type="circleNumDbPlain"/>
            </a:pPr>
            <a:r>
              <a:rPr lang="ja-JP" altLang="ja-JP" b="1" u="sng" dirty="0"/>
              <a:t>廃棄物処理システムのトータルでの</a:t>
            </a:r>
            <a:r>
              <a:rPr lang="ja-JP" altLang="ja-JP" b="1" u="sng" dirty="0" smtClean="0"/>
              <a:t>脱炭素化</a:t>
            </a:r>
            <a:endParaRPr lang="en-US" altLang="ja-JP" b="1" u="sng" dirty="0" smtClean="0"/>
          </a:p>
          <a:p>
            <a:pPr marL="342900" indent="-342900">
              <a:buFont typeface="+mj-ea"/>
              <a:buAutoNum type="circleNumDbPlain"/>
            </a:pPr>
            <a:r>
              <a:rPr lang="ja-JP" altLang="ja-JP" b="1" u="sng" dirty="0"/>
              <a:t>上下水道施設の脱炭素化</a:t>
            </a:r>
            <a:r>
              <a:rPr lang="ja-JP" altLang="ja-JP" dirty="0"/>
              <a:t>に向けた施設の更新・集約再編</a:t>
            </a:r>
            <a:r>
              <a:rPr lang="ja-JP" altLang="ja-JP" dirty="0" smtClean="0"/>
              <a:t>等</a:t>
            </a:r>
            <a:endParaRPr lang="en-US" altLang="ja-JP" dirty="0" smtClean="0"/>
          </a:p>
          <a:p>
            <a:pPr marL="342900" indent="-342900">
              <a:buFont typeface="+mj-ea"/>
              <a:buAutoNum type="circleNumDbPlain"/>
            </a:pPr>
            <a:r>
              <a:rPr lang="ja-JP" altLang="ja-JP" dirty="0"/>
              <a:t>広域的・効率的な</a:t>
            </a:r>
            <a:r>
              <a:rPr lang="ja-JP" altLang="ja-JP" b="1" u="sng" dirty="0"/>
              <a:t>下水道バイオマス</a:t>
            </a:r>
            <a:r>
              <a:rPr lang="ja-JP" altLang="ja-JP" dirty="0"/>
              <a:t>等の有効利用による創エネ等の</a:t>
            </a:r>
            <a:r>
              <a:rPr lang="ja-JP" altLang="ja-JP" dirty="0" smtClean="0"/>
              <a:t>推進</a:t>
            </a:r>
            <a:endParaRPr lang="en-US" altLang="ja-JP" dirty="0" smtClean="0"/>
          </a:p>
          <a:p>
            <a:pPr marL="342900" indent="-342900">
              <a:buFont typeface="+mj-ea"/>
              <a:buAutoNum type="circleNumDbPlain"/>
            </a:pPr>
            <a:r>
              <a:rPr lang="ja-JP" altLang="ja-JP" b="1" u="sng" dirty="0"/>
              <a:t>下水熱</a:t>
            </a:r>
            <a:r>
              <a:rPr lang="ja-JP" altLang="ja-JP" dirty="0"/>
              <a:t>の周辺地域内での</a:t>
            </a:r>
            <a:r>
              <a:rPr lang="ja-JP" altLang="ja-JP" dirty="0" smtClean="0"/>
              <a:t>活用</a:t>
            </a:r>
            <a:endParaRPr lang="en-US" altLang="ja-JP" dirty="0" smtClean="0"/>
          </a:p>
          <a:p>
            <a:pPr marL="342900" indent="-342900">
              <a:buFont typeface="+mj-ea"/>
              <a:buAutoNum type="circleNumDbPlain"/>
            </a:pPr>
            <a:r>
              <a:rPr lang="ja-JP" altLang="ja-JP" dirty="0"/>
              <a:t>過疎地域等におけるラストワンマイル配送の持続可能性の</a:t>
            </a:r>
            <a:r>
              <a:rPr lang="ja-JP" altLang="ja-JP" dirty="0" smtClean="0"/>
              <a:t>確保</a:t>
            </a:r>
            <a:endParaRPr lang="en-US" altLang="ja-JP" dirty="0" smtClean="0"/>
          </a:p>
          <a:p>
            <a:pPr marL="342900" indent="-342900">
              <a:buFont typeface="+mj-ea"/>
              <a:buAutoNum type="circleNumDbPlain"/>
            </a:pPr>
            <a:r>
              <a:rPr lang="ja-JP" altLang="ja-JP" dirty="0"/>
              <a:t>物流・人流を支える</a:t>
            </a:r>
            <a:r>
              <a:rPr lang="ja-JP" altLang="ja-JP" b="1" u="sng" dirty="0" smtClean="0"/>
              <a:t>商用車</a:t>
            </a:r>
            <a:r>
              <a:rPr lang="ja-JP" altLang="en-US" b="1" u="sng" dirty="0" smtClean="0"/>
              <a:t>等</a:t>
            </a:r>
            <a:r>
              <a:rPr lang="ja-JP" altLang="ja-JP" b="1" u="sng" dirty="0" smtClean="0"/>
              <a:t>の</a:t>
            </a:r>
            <a:r>
              <a:rPr lang="ja-JP" altLang="ja-JP" b="1" u="sng" dirty="0"/>
              <a:t>電動化・</a:t>
            </a:r>
            <a:r>
              <a:rPr lang="ja-JP" altLang="ja-JP" b="1" u="sng" dirty="0" smtClean="0"/>
              <a:t>脱炭素化</a:t>
            </a:r>
            <a:endParaRPr lang="en-US" altLang="ja-JP" b="1" u="sng" dirty="0" smtClean="0"/>
          </a:p>
          <a:p>
            <a:pPr marL="342900" indent="-342900">
              <a:buFont typeface="+mj-ea"/>
              <a:buAutoNum type="circleNumDbPlain"/>
            </a:pPr>
            <a:r>
              <a:rPr lang="ja-JP" altLang="ja-JP" dirty="0"/>
              <a:t>脱炭素化に配慮した港湾機能の高度化等を通じた</a:t>
            </a:r>
            <a:r>
              <a:rPr lang="ja-JP" altLang="ja-JP" b="1" u="sng" dirty="0"/>
              <a:t>カーボンニュートラルポート</a:t>
            </a:r>
            <a:r>
              <a:rPr lang="ja-JP" altLang="ja-JP" dirty="0"/>
              <a:t>の</a:t>
            </a:r>
            <a:r>
              <a:rPr lang="ja-JP" altLang="ja-JP" dirty="0" smtClean="0"/>
              <a:t>形成</a:t>
            </a:r>
            <a:endParaRPr lang="en-US" altLang="ja-JP" dirty="0" smtClean="0"/>
          </a:p>
          <a:p>
            <a:pPr marL="342900" indent="-342900">
              <a:buFont typeface="+mj-ea"/>
              <a:buAutoNum type="circleNumDbPlain"/>
            </a:pPr>
            <a:r>
              <a:rPr lang="ja-JP" altLang="ja-JP" b="1" u="sng" dirty="0"/>
              <a:t>空港</a:t>
            </a:r>
            <a:r>
              <a:rPr lang="ja-JP" altLang="ja-JP" dirty="0"/>
              <a:t>における</a:t>
            </a:r>
            <a:r>
              <a:rPr lang="ja-JP" altLang="ja-JP" dirty="0" smtClean="0"/>
              <a:t>脱炭素化</a:t>
            </a:r>
            <a:endParaRPr lang="en-US" altLang="ja-JP" dirty="0" smtClean="0"/>
          </a:p>
          <a:p>
            <a:pPr marL="342900" indent="-342900">
              <a:buFont typeface="+mj-ea"/>
              <a:buAutoNum type="circleNumDbPlain"/>
            </a:pPr>
            <a:r>
              <a:rPr lang="ja-JP" altLang="ja-JP" dirty="0"/>
              <a:t>地域の主体によるライフラインとしての</a:t>
            </a:r>
            <a:r>
              <a:rPr lang="ja-JP" altLang="ja-JP" b="1" u="sng" dirty="0"/>
              <a:t>配電網の</a:t>
            </a:r>
            <a:r>
              <a:rPr lang="ja-JP" altLang="ja-JP" b="1" u="sng" dirty="0" smtClean="0"/>
              <a:t>維持</a:t>
            </a:r>
            <a:endParaRPr lang="en-US" altLang="ja-JP" b="1" u="sng" dirty="0" smtClean="0"/>
          </a:p>
          <a:p>
            <a:pPr marL="342900" indent="-342900">
              <a:buFont typeface="+mj-ea"/>
              <a:buAutoNum type="circleNumDbPlain"/>
            </a:pPr>
            <a:r>
              <a:rPr lang="ja-JP" altLang="ja-JP" dirty="0"/>
              <a:t>公共投資の判断時の</a:t>
            </a:r>
            <a:r>
              <a:rPr lang="ja-JP" altLang="ja-JP" b="1" u="sng" dirty="0"/>
              <a:t>費用便益分析における</a:t>
            </a:r>
            <a:r>
              <a:rPr lang="en-US" altLang="ja-JP" b="1" u="sng" dirty="0"/>
              <a:t>CO</a:t>
            </a:r>
            <a:r>
              <a:rPr lang="en-US" altLang="ja-JP" b="1" u="sng" baseline="-25000" dirty="0"/>
              <a:t>2</a:t>
            </a:r>
            <a:r>
              <a:rPr lang="ja-JP" altLang="ja-JP" b="1" u="sng" dirty="0"/>
              <a:t>排出の内部化</a:t>
            </a:r>
            <a:endParaRPr lang="ja-JP" altLang="en-US" b="1" u="sng" dirty="0">
              <a:latin typeface="メイリオ" panose="020B0604030504040204" pitchFamily="50" charset="-128"/>
              <a:ea typeface="メイリオ" panose="020B0604030504040204" pitchFamily="50" charset="-128"/>
            </a:endParaRPr>
          </a:p>
        </p:txBody>
      </p:sp>
      <p:sp>
        <p:nvSpPr>
          <p:cNvPr id="12" name="タイトル 1">
            <a:extLst>
              <a:ext uri="{FF2B5EF4-FFF2-40B4-BE49-F238E27FC236}">
                <a16:creationId xmlns:a16="http://schemas.microsoft.com/office/drawing/2014/main" id="{09F35AB9-7C48-43D9-88E6-2FA2769B9C96}"/>
              </a:ext>
            </a:extLst>
          </p:cNvPr>
          <p:cNvSpPr>
            <a:spLocks noGrp="1"/>
          </p:cNvSpPr>
          <p:nvPr>
            <p:ph type="title"/>
          </p:nvPr>
        </p:nvSpPr>
        <p:spPr>
          <a:xfrm>
            <a:off x="-1" y="24394"/>
            <a:ext cx="10691813" cy="583777"/>
          </a:xfrm>
        </p:spPr>
        <p:txBody>
          <a:bodyPr/>
          <a:lstStyle/>
          <a:p>
            <a:pPr>
              <a:lnSpc>
                <a:spcPct val="100000"/>
              </a:lnSpc>
            </a:pPr>
            <a:r>
              <a:rPr lang="ja-JP" altLang="en-US" dirty="0" smtClean="0">
                <a:effectLst>
                  <a:outerShdw blurRad="38100" dist="38100" dir="2700000" algn="tl">
                    <a:srgbClr val="000000">
                      <a:alpha val="43137"/>
                    </a:srgbClr>
                  </a:outerShdw>
                </a:effectLst>
              </a:rPr>
              <a:t>５</a:t>
            </a:r>
            <a:r>
              <a:rPr lang="ja-JP" altLang="en-US" dirty="0">
                <a:effectLst>
                  <a:outerShdw blurRad="38100" dist="38100" dir="2700000" algn="tl">
                    <a:srgbClr val="000000">
                      <a:alpha val="43137"/>
                    </a:srgbClr>
                  </a:outerShdw>
                </a:effectLst>
              </a:rPr>
              <a:t>．地域と暮らしの脱炭素に関わる個別分野別の対策・促進</a:t>
            </a:r>
            <a:r>
              <a:rPr lang="ja-JP" altLang="en-US" dirty="0" smtClean="0">
                <a:effectLst>
                  <a:outerShdw blurRad="38100" dist="38100" dir="2700000" algn="tl">
                    <a:srgbClr val="000000">
                      <a:alpha val="43137"/>
                    </a:srgbClr>
                  </a:outerShdw>
                </a:effectLst>
              </a:rPr>
              <a:t>施策</a:t>
            </a:r>
            <a:r>
              <a:rPr lang="ja-JP" altLang="en-US" sz="1200" dirty="0" smtClean="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（２）</a:t>
            </a:r>
            <a:endParaRPr kumimoji="1" lang="ja-JP" altLang="en-US"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051584682"/>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9F35AB9-7C48-43D9-88E6-2FA2769B9C96}"/>
              </a:ext>
            </a:extLst>
          </p:cNvPr>
          <p:cNvSpPr>
            <a:spLocks noGrp="1"/>
          </p:cNvSpPr>
          <p:nvPr>
            <p:ph type="title"/>
          </p:nvPr>
        </p:nvSpPr>
        <p:spPr>
          <a:xfrm>
            <a:off x="0" y="47877"/>
            <a:ext cx="10690564" cy="583200"/>
          </a:xfrm>
        </p:spPr>
        <p:txBody>
          <a:bodyPr/>
          <a:lstStyle/>
          <a:p>
            <a:r>
              <a:rPr kumimoji="0" lang="ja-JP" altLang="en-US" kern="0" dirty="0" smtClean="0">
                <a:solidFill>
                  <a:prstClr val="black"/>
                </a:solidFill>
                <a:effectLst>
                  <a:outerShdw blurRad="38100" dist="38100" dir="2700000" algn="tl">
                    <a:srgbClr val="000000">
                      <a:alpha val="43137"/>
                    </a:srgbClr>
                  </a:outerShdw>
                </a:effectLst>
                <a:latin typeface="+mj-ea"/>
                <a:ea typeface="+mj-ea"/>
              </a:rPr>
              <a:t>６．ロードマップ</a:t>
            </a:r>
            <a:r>
              <a:rPr kumimoji="0" lang="ja-JP" altLang="en-US" kern="0" dirty="0">
                <a:solidFill>
                  <a:prstClr val="black"/>
                </a:solidFill>
                <a:effectLst>
                  <a:outerShdw blurRad="38100" dist="38100" dir="2700000" algn="tl">
                    <a:srgbClr val="000000">
                      <a:alpha val="43137"/>
                    </a:srgbClr>
                  </a:outerShdw>
                </a:effectLst>
                <a:latin typeface="+mj-ea"/>
                <a:ea typeface="+mj-ea"/>
              </a:rPr>
              <a:t>の実践のための今後の取組</a:t>
            </a:r>
          </a:p>
        </p:txBody>
      </p:sp>
      <p:sp>
        <p:nvSpPr>
          <p:cNvPr id="20" name="テキスト ボックス 19">
            <a:extLst>
              <a:ext uri="{FF2B5EF4-FFF2-40B4-BE49-F238E27FC236}">
                <a16:creationId xmlns:a16="http://schemas.microsoft.com/office/drawing/2014/main" id="{D5986325-5A84-4EFB-89E4-88B0CFA294F7}"/>
              </a:ext>
            </a:extLst>
          </p:cNvPr>
          <p:cNvSpPr txBox="1"/>
          <p:nvPr/>
        </p:nvSpPr>
        <p:spPr>
          <a:xfrm>
            <a:off x="328290" y="1172818"/>
            <a:ext cx="10035232" cy="5864087"/>
          </a:xfrm>
          <a:prstGeom prst="rect">
            <a:avLst/>
          </a:prstGeom>
          <a:solidFill>
            <a:schemeClr val="bg1">
              <a:lumMod val="95000"/>
            </a:schemeClr>
          </a:solidFill>
          <a:ln>
            <a:noFill/>
          </a:ln>
          <a:effectLst/>
        </p:spPr>
        <p:txBody>
          <a:bodyPr wrap="square" rtlCol="0" anchor="ctr">
            <a:noAutofit/>
          </a:bodyPr>
          <a:lstStyle/>
          <a:p>
            <a:pPr marL="342900" lvl="0" indent="-342900" defTabSz="457200">
              <a:lnSpc>
                <a:spcPts val="4000"/>
              </a:lnSpc>
              <a:buFont typeface="Wingdings" panose="05000000000000000000" pitchFamily="2" charset="2"/>
              <a:buChar char="ü"/>
              <a:defRPr/>
            </a:pPr>
            <a:r>
              <a:rPr kumimoji="0" lang="ja-JP" altLang="en-US" sz="2200" kern="0" dirty="0" smtClean="0">
                <a:latin typeface="+mn-ea"/>
              </a:rPr>
              <a:t>地球</a:t>
            </a:r>
            <a:r>
              <a:rPr kumimoji="0" lang="ja-JP" altLang="en-US" sz="2200" kern="0" dirty="0">
                <a:latin typeface="+mn-ea"/>
              </a:rPr>
              <a:t>温暖化対策計画、長期戦略や成長戦略実行計画</a:t>
            </a:r>
            <a:r>
              <a:rPr kumimoji="0" lang="ja-JP" altLang="en-US" sz="2200" kern="0" dirty="0" smtClean="0">
                <a:latin typeface="+mn-ea"/>
              </a:rPr>
              <a:t>、地方</a:t>
            </a:r>
            <a:r>
              <a:rPr kumimoji="0" lang="ja-JP" altLang="en-US" sz="2200" kern="0" dirty="0">
                <a:latin typeface="+mn-ea"/>
              </a:rPr>
              <a:t>公共団体実行計画</a:t>
            </a:r>
            <a:r>
              <a:rPr kumimoji="0" lang="ja-JP" altLang="en-US" sz="2200" kern="0" dirty="0" smtClean="0">
                <a:latin typeface="+mn-ea"/>
              </a:rPr>
              <a:t>等に反映し、</a:t>
            </a:r>
            <a:r>
              <a:rPr kumimoji="0" lang="ja-JP" altLang="en-US" sz="2200" b="1" u="sng" kern="0" dirty="0">
                <a:latin typeface="+mn-ea"/>
              </a:rPr>
              <a:t>国・自治体・地域企業等が一丸となって速やかに</a:t>
            </a:r>
            <a:r>
              <a:rPr kumimoji="0" lang="ja-JP" altLang="en-US" sz="2200" b="1" u="sng" kern="0" dirty="0" smtClean="0">
                <a:latin typeface="+mn-ea"/>
              </a:rPr>
              <a:t>実践</a:t>
            </a:r>
            <a:r>
              <a:rPr kumimoji="0" lang="ja-JP" altLang="en-US" sz="2200" kern="0" dirty="0" smtClean="0">
                <a:latin typeface="+mn-ea"/>
              </a:rPr>
              <a:t>。</a:t>
            </a:r>
            <a:endParaRPr kumimoji="0" lang="en-US" altLang="ja-JP" sz="2200" kern="0" dirty="0" smtClean="0">
              <a:latin typeface="+mn-ea"/>
            </a:endParaRPr>
          </a:p>
          <a:p>
            <a:pPr marL="342900" lvl="0" indent="-342900" defTabSz="457200">
              <a:lnSpc>
                <a:spcPts val="4000"/>
              </a:lnSpc>
              <a:buFont typeface="Wingdings" panose="05000000000000000000" pitchFamily="2" charset="2"/>
              <a:buChar char="ü"/>
              <a:defRPr/>
            </a:pPr>
            <a:r>
              <a:rPr kumimoji="0" lang="ja-JP" altLang="en-US" sz="2200" b="1" u="sng" kern="0" dirty="0" smtClean="0">
                <a:latin typeface="+mn-ea"/>
              </a:rPr>
              <a:t>地球</a:t>
            </a:r>
            <a:r>
              <a:rPr kumimoji="0" lang="ja-JP" altLang="en-US" sz="2200" b="1" u="sng" kern="0" dirty="0">
                <a:latin typeface="+mn-ea"/>
              </a:rPr>
              <a:t>温暖化</a:t>
            </a:r>
            <a:r>
              <a:rPr kumimoji="0" lang="ja-JP" altLang="en-US" sz="2200" b="1" u="sng" kern="0" dirty="0" smtClean="0">
                <a:latin typeface="+mn-ea"/>
              </a:rPr>
              <a:t>対策計画の進捗</a:t>
            </a:r>
            <a:r>
              <a:rPr kumimoji="0" lang="ja-JP" altLang="en-US" sz="2200" b="1" u="sng" kern="0" dirty="0">
                <a:latin typeface="+mn-ea"/>
              </a:rPr>
              <a:t>管理</a:t>
            </a:r>
            <a:r>
              <a:rPr kumimoji="0" lang="ja-JP" altLang="en-US" sz="2200" kern="0" dirty="0">
                <a:latin typeface="+mn-ea"/>
              </a:rPr>
              <a:t>の一環として継続的に実施していく。</a:t>
            </a:r>
            <a:endParaRPr kumimoji="0" lang="en-US" altLang="ja-JP" sz="2200" kern="0" dirty="0">
              <a:latin typeface="+mn-ea"/>
            </a:endParaRPr>
          </a:p>
          <a:p>
            <a:pPr marL="342900" lvl="0" indent="-342900" defTabSz="457200">
              <a:lnSpc>
                <a:spcPts val="4000"/>
              </a:lnSpc>
              <a:buFont typeface="Wingdings" panose="05000000000000000000" pitchFamily="2" charset="2"/>
              <a:buChar char="ü"/>
              <a:defRPr/>
            </a:pPr>
            <a:r>
              <a:rPr kumimoji="0" lang="ja-JP" altLang="en-US" sz="2200" kern="0" dirty="0" smtClean="0">
                <a:latin typeface="+mn-ea"/>
              </a:rPr>
              <a:t>国</a:t>
            </a:r>
            <a:r>
              <a:rPr kumimoji="0" lang="ja-JP" altLang="en-US" sz="2200" kern="0" dirty="0">
                <a:latin typeface="+mn-ea"/>
              </a:rPr>
              <a:t>と地方が様々な場を通じて</a:t>
            </a:r>
            <a:r>
              <a:rPr kumimoji="0" lang="ja-JP" altLang="en-US" sz="2200" b="1" u="sng" kern="0" dirty="0">
                <a:latin typeface="+mn-ea"/>
              </a:rPr>
              <a:t>継続的な意見交換を行う</a:t>
            </a:r>
            <a:r>
              <a:rPr kumimoji="0" lang="ja-JP" altLang="en-US" sz="2200" kern="0" dirty="0">
                <a:latin typeface="+mn-ea"/>
              </a:rPr>
              <a:t>。</a:t>
            </a:r>
            <a:endParaRPr kumimoji="0" lang="en-US" altLang="ja-JP" sz="2200" kern="0" dirty="0">
              <a:latin typeface="+mn-ea"/>
            </a:endParaRPr>
          </a:p>
          <a:p>
            <a:pPr marL="342900" lvl="0" indent="-342900" defTabSz="457200">
              <a:lnSpc>
                <a:spcPts val="4000"/>
              </a:lnSpc>
              <a:buFont typeface="Wingdings" panose="05000000000000000000" pitchFamily="2" charset="2"/>
              <a:buChar char="ü"/>
              <a:defRPr/>
            </a:pPr>
            <a:r>
              <a:rPr kumimoji="0" lang="ja-JP" altLang="en-US" sz="2200" kern="0" dirty="0" smtClean="0">
                <a:latin typeface="+mn-ea"/>
              </a:rPr>
              <a:t>カーボンニュートラル</a:t>
            </a:r>
            <a:r>
              <a:rPr kumimoji="0" lang="ja-JP" altLang="en-US" sz="2200" kern="0" dirty="0">
                <a:latin typeface="+mn-ea"/>
              </a:rPr>
              <a:t>の実現に</a:t>
            </a:r>
            <a:r>
              <a:rPr kumimoji="0" lang="ja-JP" altLang="en-US" sz="2200" kern="0" dirty="0" smtClean="0">
                <a:latin typeface="+mn-ea"/>
              </a:rPr>
              <a:t>向け、本ロードマップと</a:t>
            </a:r>
            <a:r>
              <a:rPr kumimoji="0" lang="ja-JP" altLang="en-US" sz="2200" kern="0" dirty="0">
                <a:latin typeface="+mn-ea"/>
              </a:rPr>
              <a:t>併せて</a:t>
            </a:r>
            <a:r>
              <a:rPr kumimoji="0" lang="ja-JP" altLang="en-US" sz="2200" kern="0" dirty="0" smtClean="0">
                <a:latin typeface="+mn-ea"/>
              </a:rPr>
              <a:t>、</a:t>
            </a:r>
            <a:r>
              <a:rPr kumimoji="0" lang="en-US" altLang="ja-JP" sz="2200" kern="0" dirty="0" smtClean="0">
                <a:latin typeface="+mn-ea"/>
              </a:rPr>
              <a:t>GHG</a:t>
            </a:r>
            <a:r>
              <a:rPr kumimoji="0" lang="ja-JP" altLang="en-US" sz="2200" kern="0" dirty="0" smtClean="0">
                <a:latin typeface="+mn-ea"/>
              </a:rPr>
              <a:t>排出８割以上を占めるエネルギー分野の取組が特に重要。再エネ</a:t>
            </a:r>
            <a:r>
              <a:rPr kumimoji="0" lang="ja-JP" altLang="en-US" sz="2200" kern="0" dirty="0">
                <a:latin typeface="+mn-ea"/>
              </a:rPr>
              <a:t>の最大限の導入や原子力の活用等に</a:t>
            </a:r>
            <a:r>
              <a:rPr kumimoji="0" lang="ja-JP" altLang="en-US" sz="2200" kern="0" dirty="0" smtClean="0">
                <a:latin typeface="+mn-ea"/>
              </a:rPr>
              <a:t>よる</a:t>
            </a:r>
            <a:r>
              <a:rPr kumimoji="0" lang="ja-JP" altLang="en-US" sz="2200" b="1" u="sng" kern="0" dirty="0" smtClean="0">
                <a:latin typeface="+mn-ea"/>
              </a:rPr>
              <a:t>電力部門の脱炭素化</a:t>
            </a:r>
            <a:r>
              <a:rPr kumimoji="0" lang="ja-JP" altLang="en-US" sz="2200" kern="0" dirty="0" smtClean="0">
                <a:latin typeface="+mn-ea"/>
              </a:rPr>
              <a:t>を</a:t>
            </a:r>
            <a:r>
              <a:rPr kumimoji="0" lang="ja-JP" altLang="en-US" sz="2200" kern="0" dirty="0">
                <a:latin typeface="+mn-ea"/>
              </a:rPr>
              <a:t>進める</a:t>
            </a:r>
            <a:r>
              <a:rPr kumimoji="0" lang="ja-JP" altLang="en-US" sz="2200" kern="0" dirty="0" smtClean="0">
                <a:latin typeface="+mn-ea"/>
              </a:rPr>
              <a:t>。</a:t>
            </a:r>
            <a:r>
              <a:rPr kumimoji="0" lang="ja-JP" altLang="en-US" sz="2200" b="1" u="sng" kern="0" dirty="0" smtClean="0">
                <a:latin typeface="+mn-ea"/>
              </a:rPr>
              <a:t>電力部門以外は、革新的</a:t>
            </a:r>
            <a:r>
              <a:rPr kumimoji="0" lang="ja-JP" altLang="en-US" sz="2200" b="1" u="sng" kern="0" dirty="0">
                <a:latin typeface="+mn-ea"/>
              </a:rPr>
              <a:t>な製造プロセスや炭素除去技術などの</a:t>
            </a:r>
            <a:r>
              <a:rPr kumimoji="0" lang="ja-JP" altLang="en-US" sz="2200" b="1" u="sng" kern="0" dirty="0" smtClean="0">
                <a:latin typeface="+mn-ea"/>
              </a:rPr>
              <a:t>イノベーション</a:t>
            </a:r>
            <a:r>
              <a:rPr kumimoji="0" lang="ja-JP" altLang="en-US" sz="2200" kern="0" dirty="0" smtClean="0">
                <a:latin typeface="+mn-ea"/>
              </a:rPr>
              <a:t>や脱炭素化</a:t>
            </a:r>
            <a:r>
              <a:rPr kumimoji="0" lang="ja-JP" altLang="en-US" sz="2200" kern="0" dirty="0">
                <a:latin typeface="+mn-ea"/>
              </a:rPr>
              <a:t>された電力</a:t>
            </a:r>
            <a:r>
              <a:rPr kumimoji="0" lang="ja-JP" altLang="en-US" sz="2200" kern="0" dirty="0" smtClean="0">
                <a:latin typeface="+mn-ea"/>
              </a:rPr>
              <a:t>により</a:t>
            </a:r>
            <a:r>
              <a:rPr kumimoji="0" lang="ja-JP" altLang="en-US" sz="2200" b="1" u="sng" kern="0" dirty="0" smtClean="0">
                <a:latin typeface="+mn-ea"/>
              </a:rPr>
              <a:t>脱炭素化</a:t>
            </a:r>
            <a:r>
              <a:rPr kumimoji="0" lang="ja-JP" altLang="en-US" sz="2200" kern="0" dirty="0">
                <a:latin typeface="+mn-ea"/>
              </a:rPr>
              <a:t>を</a:t>
            </a:r>
            <a:r>
              <a:rPr kumimoji="0" lang="ja-JP" altLang="en-US" sz="2200" kern="0" dirty="0" smtClean="0">
                <a:latin typeface="+mn-ea"/>
              </a:rPr>
              <a:t>進める。</a:t>
            </a:r>
            <a:endParaRPr kumimoji="0" lang="en-US" altLang="ja-JP" sz="2200" kern="0" dirty="0" smtClean="0">
              <a:latin typeface="+mn-ea"/>
            </a:endParaRPr>
          </a:p>
          <a:p>
            <a:pPr marL="342900" lvl="0" indent="-342900" defTabSz="457200">
              <a:lnSpc>
                <a:spcPts val="4000"/>
              </a:lnSpc>
              <a:buFont typeface="Wingdings" panose="05000000000000000000" pitchFamily="2" charset="2"/>
              <a:buChar char="ü"/>
              <a:defRPr/>
            </a:pPr>
            <a:r>
              <a:rPr kumimoji="0" lang="ja-JP" altLang="en-US" sz="2200" kern="0" dirty="0" smtClean="0">
                <a:latin typeface="+mn-ea"/>
              </a:rPr>
              <a:t>特</a:t>
            </a:r>
            <a:r>
              <a:rPr kumimoji="0" lang="ja-JP" altLang="en-US" sz="2200" kern="0" dirty="0">
                <a:latin typeface="+mn-ea"/>
              </a:rPr>
              <a:t>に際立った</a:t>
            </a:r>
            <a:r>
              <a:rPr kumimoji="0" lang="ja-JP" altLang="en-US" sz="2200" b="1" u="sng" kern="0" dirty="0">
                <a:latin typeface="+mn-ea"/>
              </a:rPr>
              <a:t>地域の取組は</a:t>
            </a:r>
            <a:r>
              <a:rPr kumimoji="0" lang="ja-JP" altLang="en-US" sz="2200" b="1" u="sng" kern="0" dirty="0" smtClean="0">
                <a:latin typeface="+mn-ea"/>
              </a:rPr>
              <a:t>、国際</a:t>
            </a:r>
            <a:r>
              <a:rPr kumimoji="0" lang="ja-JP" altLang="en-US" sz="2200" b="1" u="sng" kern="0" dirty="0">
                <a:latin typeface="+mn-ea"/>
              </a:rPr>
              <a:t>会議の場などを活用して発信</a:t>
            </a:r>
            <a:r>
              <a:rPr kumimoji="0" lang="ja-JP" altLang="en-US" sz="2200" kern="0" dirty="0">
                <a:latin typeface="+mn-ea"/>
              </a:rPr>
              <a:t>し、気候変動問題に対する</a:t>
            </a:r>
            <a:r>
              <a:rPr kumimoji="0" lang="ja-JP" altLang="en-US" sz="2200" b="1" u="sng" kern="0" dirty="0">
                <a:latin typeface="+mn-ea"/>
              </a:rPr>
              <a:t>世界全体の対処に</a:t>
            </a:r>
            <a:r>
              <a:rPr kumimoji="0" lang="ja-JP" altLang="en-US" sz="2200" b="1" u="sng" kern="0" dirty="0" smtClean="0">
                <a:latin typeface="+mn-ea"/>
              </a:rPr>
              <a:t>貢献する</a:t>
            </a:r>
            <a:r>
              <a:rPr kumimoji="0" lang="ja-JP" altLang="en-US" sz="2200" kern="0" dirty="0" smtClean="0">
                <a:latin typeface="+mn-ea"/>
              </a:rPr>
              <a:t>。</a:t>
            </a:r>
            <a:endParaRPr kumimoji="0" lang="en-US" altLang="ja-JP" sz="2200" kern="0" dirty="0" smtClean="0">
              <a:latin typeface="+mn-ea"/>
            </a:endParaRPr>
          </a:p>
        </p:txBody>
      </p:sp>
    </p:spTree>
    <p:extLst>
      <p:ext uri="{BB962C8B-B14F-4D97-AF65-F5344CB8AC3E}">
        <p14:creationId xmlns:p14="http://schemas.microsoft.com/office/powerpoint/2010/main" val="3331679431"/>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8EFA0E9B-9F04-4296-A40B-CF80463D00D0}"/>
              </a:ext>
            </a:extLst>
          </p:cNvPr>
          <p:cNvSpPr>
            <a:spLocks noGrp="1"/>
          </p:cNvSpPr>
          <p:nvPr>
            <p:ph type="title"/>
          </p:nvPr>
        </p:nvSpPr>
        <p:spPr>
          <a:xfrm>
            <a:off x="1034510" y="2935705"/>
            <a:ext cx="8640000" cy="1708132"/>
          </a:xfrm>
        </p:spPr>
        <p:txBody>
          <a:bodyPr>
            <a:noAutofit/>
          </a:bodyPr>
          <a:lstStyle/>
          <a:p>
            <a:r>
              <a:rPr lang="ja-JP" altLang="en-US" sz="4800" b="0" dirty="0" smtClean="0">
                <a:effectLst>
                  <a:outerShdw blurRad="38100" dist="38100" dir="2700000" algn="tl">
                    <a:srgbClr val="000000">
                      <a:alpha val="43137"/>
                    </a:srgbClr>
                  </a:outerShdw>
                </a:effectLst>
              </a:rPr>
              <a:t>（参考）</a:t>
            </a:r>
            <a:r>
              <a:rPr lang="en-US" altLang="ja-JP" sz="4800" b="0" dirty="0" smtClean="0">
                <a:effectLst>
                  <a:outerShdw blurRad="38100" dist="38100" dir="2700000" algn="tl">
                    <a:srgbClr val="000000">
                      <a:alpha val="43137"/>
                    </a:srgbClr>
                  </a:outerShdw>
                </a:effectLst>
              </a:rPr>
              <a:t/>
            </a:r>
            <a:br>
              <a:rPr lang="en-US" altLang="ja-JP" sz="4800" b="0" dirty="0" smtClean="0">
                <a:effectLst>
                  <a:outerShdw blurRad="38100" dist="38100" dir="2700000" algn="tl">
                    <a:srgbClr val="000000">
                      <a:alpha val="43137"/>
                    </a:srgbClr>
                  </a:outerShdw>
                </a:effectLst>
              </a:rPr>
            </a:br>
            <a:r>
              <a:rPr lang="ja-JP" altLang="en-US" sz="4800" b="0" dirty="0" smtClean="0">
                <a:effectLst>
                  <a:outerShdw blurRad="38100" dist="38100" dir="2700000" algn="tl">
                    <a:srgbClr val="000000">
                      <a:alpha val="43137"/>
                    </a:srgbClr>
                  </a:outerShdw>
                </a:effectLst>
              </a:rPr>
              <a:t>脱炭素先行地域の</a:t>
            </a:r>
            <a:r>
              <a:rPr lang="ja-JP" altLang="en-US" sz="4800" b="0" dirty="0">
                <a:effectLst>
                  <a:outerShdw blurRad="38100" dist="38100" dir="2700000" algn="tl">
                    <a:srgbClr val="000000">
                      <a:alpha val="43137"/>
                    </a:srgbClr>
                  </a:outerShdw>
                </a:effectLst>
              </a:rPr>
              <a:t>イメージ</a:t>
            </a:r>
            <a:endParaRPr kumimoji="1" lang="ja-JP" altLang="en-US" sz="4800" b="0"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206584425"/>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0" name="Group 39">
            <a:extLst>
              <a:ext uri="{FF2B5EF4-FFF2-40B4-BE49-F238E27FC236}">
                <a16:creationId xmlns:a16="http://schemas.microsoft.com/office/drawing/2014/main" id="{8CE4C5B6-635C-4288-A46D-C85A096AE016}"/>
              </a:ext>
            </a:extLst>
          </p:cNvPr>
          <p:cNvGrpSpPr>
            <a:grpSpLocks noChangeAspect="1"/>
          </p:cNvGrpSpPr>
          <p:nvPr/>
        </p:nvGrpSpPr>
        <p:grpSpPr bwMode="auto">
          <a:xfrm>
            <a:off x="4820825" y="1084258"/>
            <a:ext cx="453392" cy="455797"/>
            <a:chOff x="3179" y="2191"/>
            <a:chExt cx="377" cy="379"/>
          </a:xfrm>
        </p:grpSpPr>
        <p:sp>
          <p:nvSpPr>
            <p:cNvPr id="988" name="Freeform 40">
              <a:extLst>
                <a:ext uri="{FF2B5EF4-FFF2-40B4-BE49-F238E27FC236}">
                  <a16:creationId xmlns:a16="http://schemas.microsoft.com/office/drawing/2014/main" id="{8B4228D2-7D2A-466C-B2A3-04CE2A180381}"/>
                </a:ext>
              </a:extLst>
            </p:cNvPr>
            <p:cNvSpPr>
              <a:spLocks/>
            </p:cNvSpPr>
            <p:nvPr/>
          </p:nvSpPr>
          <p:spPr bwMode="auto">
            <a:xfrm>
              <a:off x="3481" y="2492"/>
              <a:ext cx="75" cy="78"/>
            </a:xfrm>
            <a:custGeom>
              <a:avLst/>
              <a:gdLst>
                <a:gd name="T0" fmla="*/ 55 w 64"/>
                <a:gd name="T1" fmla="*/ 39 h 67"/>
                <a:gd name="T2" fmla="*/ 45 w 64"/>
                <a:gd name="T3" fmla="*/ 18 h 67"/>
                <a:gd name="T4" fmla="*/ 44 w 64"/>
                <a:gd name="T5" fmla="*/ 18 h 67"/>
                <a:gd name="T6" fmla="*/ 41 w 64"/>
                <a:gd name="T7" fmla="*/ 12 h 67"/>
                <a:gd name="T8" fmla="*/ 41 w 64"/>
                <a:gd name="T9" fmla="*/ 12 h 67"/>
                <a:gd name="T10" fmla="*/ 27 w 64"/>
                <a:gd name="T11" fmla="*/ 5 h 67"/>
                <a:gd name="T12" fmla="*/ 25 w 64"/>
                <a:gd name="T13" fmla="*/ 6 h 67"/>
                <a:gd name="T14" fmla="*/ 13 w 64"/>
                <a:gd name="T15" fmla="*/ 0 h 67"/>
                <a:gd name="T16" fmla="*/ 0 w 64"/>
                <a:gd name="T17" fmla="*/ 12 h 67"/>
                <a:gd name="T18" fmla="*/ 0 w 64"/>
                <a:gd name="T19" fmla="*/ 66 h 67"/>
                <a:gd name="T20" fmla="*/ 41 w 64"/>
                <a:gd name="T21" fmla="*/ 66 h 67"/>
                <a:gd name="T22" fmla="*/ 64 w 64"/>
                <a:gd name="T23" fmla="*/ 52 h 67"/>
                <a:gd name="T24" fmla="*/ 55 w 64"/>
                <a:gd name="T25"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7">
                  <a:moveTo>
                    <a:pt x="55" y="39"/>
                  </a:moveTo>
                  <a:cubicBezTo>
                    <a:pt x="63" y="29"/>
                    <a:pt x="53" y="18"/>
                    <a:pt x="45" y="18"/>
                  </a:cubicBezTo>
                  <a:cubicBezTo>
                    <a:pt x="45" y="18"/>
                    <a:pt x="44" y="18"/>
                    <a:pt x="44" y="18"/>
                  </a:cubicBezTo>
                  <a:cubicBezTo>
                    <a:pt x="44" y="16"/>
                    <a:pt x="43" y="14"/>
                    <a:pt x="41" y="12"/>
                  </a:cubicBezTo>
                  <a:cubicBezTo>
                    <a:pt x="41" y="12"/>
                    <a:pt x="41" y="12"/>
                    <a:pt x="41" y="12"/>
                  </a:cubicBezTo>
                  <a:cubicBezTo>
                    <a:pt x="38" y="8"/>
                    <a:pt x="33" y="5"/>
                    <a:pt x="27" y="5"/>
                  </a:cubicBezTo>
                  <a:cubicBezTo>
                    <a:pt x="26" y="5"/>
                    <a:pt x="26" y="5"/>
                    <a:pt x="25" y="6"/>
                  </a:cubicBezTo>
                  <a:cubicBezTo>
                    <a:pt x="23" y="2"/>
                    <a:pt x="18" y="0"/>
                    <a:pt x="13" y="0"/>
                  </a:cubicBezTo>
                  <a:cubicBezTo>
                    <a:pt x="6" y="0"/>
                    <a:pt x="0" y="5"/>
                    <a:pt x="0" y="12"/>
                  </a:cubicBezTo>
                  <a:cubicBezTo>
                    <a:pt x="0" y="66"/>
                    <a:pt x="0" y="66"/>
                    <a:pt x="0" y="66"/>
                  </a:cubicBezTo>
                  <a:cubicBezTo>
                    <a:pt x="41" y="66"/>
                    <a:pt x="41" y="66"/>
                    <a:pt x="41" y="66"/>
                  </a:cubicBezTo>
                  <a:cubicBezTo>
                    <a:pt x="51" y="66"/>
                    <a:pt x="64" y="67"/>
                    <a:pt x="64" y="52"/>
                  </a:cubicBezTo>
                  <a:cubicBezTo>
                    <a:pt x="64" y="46"/>
                    <a:pt x="61" y="42"/>
                    <a:pt x="55" y="39"/>
                  </a:cubicBezTo>
                  <a:close/>
                </a:path>
              </a:pathLst>
            </a:custGeom>
            <a:solidFill>
              <a:srgbClr val="5B794C"/>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89" name="Freeform 41">
              <a:extLst>
                <a:ext uri="{FF2B5EF4-FFF2-40B4-BE49-F238E27FC236}">
                  <a16:creationId xmlns:a16="http://schemas.microsoft.com/office/drawing/2014/main" id="{21383F51-CC2A-4CD7-B5E1-BD4152C708E6}"/>
                </a:ext>
              </a:extLst>
            </p:cNvPr>
            <p:cNvSpPr>
              <a:spLocks noEditPoints="1"/>
            </p:cNvSpPr>
            <p:nvPr/>
          </p:nvSpPr>
          <p:spPr bwMode="auto">
            <a:xfrm>
              <a:off x="3179" y="2269"/>
              <a:ext cx="302" cy="300"/>
            </a:xfrm>
            <a:custGeom>
              <a:avLst/>
              <a:gdLst>
                <a:gd name="T0" fmla="*/ 302 w 302"/>
                <a:gd name="T1" fmla="*/ 0 h 300"/>
                <a:gd name="T2" fmla="*/ 0 w 302"/>
                <a:gd name="T3" fmla="*/ 0 h 300"/>
                <a:gd name="T4" fmla="*/ 0 w 302"/>
                <a:gd name="T5" fmla="*/ 300 h 300"/>
                <a:gd name="T6" fmla="*/ 302 w 302"/>
                <a:gd name="T7" fmla="*/ 300 h 300"/>
                <a:gd name="T8" fmla="*/ 302 w 302"/>
                <a:gd name="T9" fmla="*/ 300 h 300"/>
                <a:gd name="T10" fmla="*/ 302 w 302"/>
                <a:gd name="T11" fmla="*/ 237 h 300"/>
                <a:gd name="T12" fmla="*/ 302 w 302"/>
                <a:gd name="T13" fmla="*/ 0 h 300"/>
                <a:gd name="T14" fmla="*/ 90 w 302"/>
                <a:gd name="T15" fmla="*/ 57 h 300"/>
                <a:gd name="T16" fmla="*/ 125 w 302"/>
                <a:gd name="T17" fmla="*/ 57 h 300"/>
                <a:gd name="T18" fmla="*/ 125 w 302"/>
                <a:gd name="T19" fmla="*/ 119 h 300"/>
                <a:gd name="T20" fmla="*/ 90 w 302"/>
                <a:gd name="T21" fmla="*/ 119 h 300"/>
                <a:gd name="T22" fmla="*/ 90 w 302"/>
                <a:gd name="T23" fmla="*/ 57 h 300"/>
                <a:gd name="T24" fmla="*/ 43 w 302"/>
                <a:gd name="T25" fmla="*/ 57 h 300"/>
                <a:gd name="T26" fmla="*/ 79 w 302"/>
                <a:gd name="T27" fmla="*/ 57 h 300"/>
                <a:gd name="T28" fmla="*/ 79 w 302"/>
                <a:gd name="T29" fmla="*/ 119 h 300"/>
                <a:gd name="T30" fmla="*/ 43 w 302"/>
                <a:gd name="T31" fmla="*/ 119 h 300"/>
                <a:gd name="T32" fmla="*/ 43 w 302"/>
                <a:gd name="T33" fmla="*/ 57 h 300"/>
                <a:gd name="T34" fmla="*/ 130 w 302"/>
                <a:gd name="T35" fmla="*/ 300 h 300"/>
                <a:gd name="T36" fmla="*/ 50 w 302"/>
                <a:gd name="T37" fmla="*/ 300 h 300"/>
                <a:gd name="T38" fmla="*/ 50 w 302"/>
                <a:gd name="T39" fmla="*/ 170 h 300"/>
                <a:gd name="T40" fmla="*/ 130 w 302"/>
                <a:gd name="T41" fmla="*/ 170 h 300"/>
                <a:gd name="T42" fmla="*/ 130 w 302"/>
                <a:gd name="T43" fmla="*/ 300 h 300"/>
                <a:gd name="T44" fmla="*/ 253 w 302"/>
                <a:gd name="T45" fmla="*/ 275 h 300"/>
                <a:gd name="T46" fmla="*/ 180 w 302"/>
                <a:gd name="T47" fmla="*/ 275 h 300"/>
                <a:gd name="T48" fmla="*/ 180 w 302"/>
                <a:gd name="T49" fmla="*/ 174 h 300"/>
                <a:gd name="T50" fmla="*/ 253 w 302"/>
                <a:gd name="T51" fmla="*/ 174 h 300"/>
                <a:gd name="T52" fmla="*/ 253 w 302"/>
                <a:gd name="T53" fmla="*/ 275 h 300"/>
                <a:gd name="T54" fmla="*/ 253 w 302"/>
                <a:gd name="T55" fmla="*/ 125 h 300"/>
                <a:gd name="T56" fmla="*/ 180 w 302"/>
                <a:gd name="T57" fmla="*/ 125 h 300"/>
                <a:gd name="T58" fmla="*/ 180 w 302"/>
                <a:gd name="T59" fmla="*/ 57 h 300"/>
                <a:gd name="T60" fmla="*/ 253 w 302"/>
                <a:gd name="T61" fmla="*/ 57 h 300"/>
                <a:gd name="T62" fmla="*/ 253 w 302"/>
                <a:gd name="T63" fmla="*/ 1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2" h="300">
                  <a:moveTo>
                    <a:pt x="302" y="0"/>
                  </a:moveTo>
                  <a:lnTo>
                    <a:pt x="0" y="0"/>
                  </a:lnTo>
                  <a:lnTo>
                    <a:pt x="0" y="300"/>
                  </a:lnTo>
                  <a:lnTo>
                    <a:pt x="302" y="300"/>
                  </a:lnTo>
                  <a:lnTo>
                    <a:pt x="302" y="300"/>
                  </a:lnTo>
                  <a:lnTo>
                    <a:pt x="302" y="237"/>
                  </a:lnTo>
                  <a:lnTo>
                    <a:pt x="302" y="0"/>
                  </a:lnTo>
                  <a:close/>
                  <a:moveTo>
                    <a:pt x="90" y="57"/>
                  </a:moveTo>
                  <a:lnTo>
                    <a:pt x="125" y="57"/>
                  </a:lnTo>
                  <a:lnTo>
                    <a:pt x="125" y="119"/>
                  </a:lnTo>
                  <a:lnTo>
                    <a:pt x="90" y="119"/>
                  </a:lnTo>
                  <a:lnTo>
                    <a:pt x="90" y="57"/>
                  </a:lnTo>
                  <a:close/>
                  <a:moveTo>
                    <a:pt x="43" y="57"/>
                  </a:moveTo>
                  <a:lnTo>
                    <a:pt x="79" y="57"/>
                  </a:lnTo>
                  <a:lnTo>
                    <a:pt x="79" y="119"/>
                  </a:lnTo>
                  <a:lnTo>
                    <a:pt x="43" y="119"/>
                  </a:lnTo>
                  <a:lnTo>
                    <a:pt x="43" y="57"/>
                  </a:lnTo>
                  <a:close/>
                  <a:moveTo>
                    <a:pt x="130" y="300"/>
                  </a:moveTo>
                  <a:lnTo>
                    <a:pt x="50" y="300"/>
                  </a:lnTo>
                  <a:lnTo>
                    <a:pt x="50" y="170"/>
                  </a:lnTo>
                  <a:lnTo>
                    <a:pt x="130" y="170"/>
                  </a:lnTo>
                  <a:lnTo>
                    <a:pt x="130" y="300"/>
                  </a:lnTo>
                  <a:close/>
                  <a:moveTo>
                    <a:pt x="253" y="275"/>
                  </a:moveTo>
                  <a:lnTo>
                    <a:pt x="180" y="275"/>
                  </a:lnTo>
                  <a:lnTo>
                    <a:pt x="180" y="174"/>
                  </a:lnTo>
                  <a:lnTo>
                    <a:pt x="253" y="174"/>
                  </a:lnTo>
                  <a:lnTo>
                    <a:pt x="253" y="275"/>
                  </a:lnTo>
                  <a:close/>
                  <a:moveTo>
                    <a:pt x="253" y="125"/>
                  </a:moveTo>
                  <a:lnTo>
                    <a:pt x="180" y="125"/>
                  </a:lnTo>
                  <a:lnTo>
                    <a:pt x="180" y="57"/>
                  </a:lnTo>
                  <a:lnTo>
                    <a:pt x="253" y="57"/>
                  </a:lnTo>
                  <a:lnTo>
                    <a:pt x="253" y="125"/>
                  </a:lnTo>
                  <a:close/>
                </a:path>
              </a:pathLst>
            </a:custGeom>
            <a:solidFill>
              <a:srgbClr val="CCC1B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90" name="Freeform 42">
              <a:extLst>
                <a:ext uri="{FF2B5EF4-FFF2-40B4-BE49-F238E27FC236}">
                  <a16:creationId xmlns:a16="http://schemas.microsoft.com/office/drawing/2014/main" id="{1052E8DD-9EE3-472F-A4B4-C362CFB4EE1E}"/>
                </a:ext>
              </a:extLst>
            </p:cNvPr>
            <p:cNvSpPr>
              <a:spLocks/>
            </p:cNvSpPr>
            <p:nvPr/>
          </p:nvSpPr>
          <p:spPr bwMode="auto">
            <a:xfrm>
              <a:off x="3179" y="2191"/>
              <a:ext cx="302" cy="78"/>
            </a:xfrm>
            <a:custGeom>
              <a:avLst/>
              <a:gdLst>
                <a:gd name="T0" fmla="*/ 302 w 302"/>
                <a:gd name="T1" fmla="*/ 68 h 78"/>
                <a:gd name="T2" fmla="*/ 151 w 302"/>
                <a:gd name="T3" fmla="*/ 0 h 78"/>
                <a:gd name="T4" fmla="*/ 0 w 302"/>
                <a:gd name="T5" fmla="*/ 68 h 78"/>
                <a:gd name="T6" fmla="*/ 0 w 302"/>
                <a:gd name="T7" fmla="*/ 78 h 78"/>
                <a:gd name="T8" fmla="*/ 302 w 302"/>
                <a:gd name="T9" fmla="*/ 78 h 78"/>
                <a:gd name="T10" fmla="*/ 302 w 302"/>
                <a:gd name="T11" fmla="*/ 68 h 78"/>
              </a:gdLst>
              <a:ahLst/>
              <a:cxnLst>
                <a:cxn ang="0">
                  <a:pos x="T0" y="T1"/>
                </a:cxn>
                <a:cxn ang="0">
                  <a:pos x="T2" y="T3"/>
                </a:cxn>
                <a:cxn ang="0">
                  <a:pos x="T4" y="T5"/>
                </a:cxn>
                <a:cxn ang="0">
                  <a:pos x="T6" y="T7"/>
                </a:cxn>
                <a:cxn ang="0">
                  <a:pos x="T8" y="T9"/>
                </a:cxn>
                <a:cxn ang="0">
                  <a:pos x="T10" y="T11"/>
                </a:cxn>
              </a:cxnLst>
              <a:rect l="0" t="0" r="r" b="b"/>
              <a:pathLst>
                <a:path w="302" h="78">
                  <a:moveTo>
                    <a:pt x="302" y="68"/>
                  </a:moveTo>
                  <a:lnTo>
                    <a:pt x="151" y="0"/>
                  </a:lnTo>
                  <a:lnTo>
                    <a:pt x="0" y="68"/>
                  </a:lnTo>
                  <a:lnTo>
                    <a:pt x="0" y="78"/>
                  </a:lnTo>
                  <a:lnTo>
                    <a:pt x="302" y="78"/>
                  </a:lnTo>
                  <a:lnTo>
                    <a:pt x="302" y="68"/>
                  </a:lnTo>
                  <a:close/>
                </a:path>
              </a:pathLst>
            </a:custGeom>
            <a:solidFill>
              <a:srgbClr val="592A4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705" name="グループ化 704"/>
          <p:cNvGrpSpPr/>
          <p:nvPr/>
        </p:nvGrpSpPr>
        <p:grpSpPr>
          <a:xfrm>
            <a:off x="3242062" y="3723814"/>
            <a:ext cx="661778" cy="733854"/>
            <a:chOff x="8941041" y="3573299"/>
            <a:chExt cx="661778" cy="733854"/>
          </a:xfrm>
        </p:grpSpPr>
        <p:sp>
          <p:nvSpPr>
            <p:cNvPr id="706"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7"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8"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9"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0"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1"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2"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3"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4"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5"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6"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7"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8"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9"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720" name="グループ化 719"/>
          <p:cNvGrpSpPr/>
          <p:nvPr/>
        </p:nvGrpSpPr>
        <p:grpSpPr>
          <a:xfrm>
            <a:off x="2341872" y="2408933"/>
            <a:ext cx="661778" cy="733854"/>
            <a:chOff x="8941041" y="3573299"/>
            <a:chExt cx="661778" cy="733854"/>
          </a:xfrm>
        </p:grpSpPr>
        <p:sp>
          <p:nvSpPr>
            <p:cNvPr id="721"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2"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3"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4"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5"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51"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67"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8"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9"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0"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2"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3"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4"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9"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726" name="グループ化 725">
            <a:extLst>
              <a:ext uri="{FF2B5EF4-FFF2-40B4-BE49-F238E27FC236}">
                <a16:creationId xmlns:a16="http://schemas.microsoft.com/office/drawing/2014/main" id="{18A0C60C-6148-48D5-81CD-87BAAA682905}"/>
              </a:ext>
            </a:extLst>
          </p:cNvPr>
          <p:cNvGrpSpPr/>
          <p:nvPr/>
        </p:nvGrpSpPr>
        <p:grpSpPr>
          <a:xfrm>
            <a:off x="3380295" y="4357822"/>
            <a:ext cx="1888802" cy="556087"/>
            <a:chOff x="3598080" y="3058422"/>
            <a:chExt cx="3493594" cy="1028557"/>
          </a:xfrm>
        </p:grpSpPr>
        <p:grpSp>
          <p:nvGrpSpPr>
            <p:cNvPr id="727" name="Group 32">
              <a:extLst>
                <a:ext uri="{FF2B5EF4-FFF2-40B4-BE49-F238E27FC236}">
                  <a16:creationId xmlns:a16="http://schemas.microsoft.com/office/drawing/2014/main" id="{5D1F1A8E-96C1-47DB-9346-C23483110CFC}"/>
                </a:ext>
              </a:extLst>
            </p:cNvPr>
            <p:cNvGrpSpPr>
              <a:grpSpLocks noChangeAspect="1"/>
            </p:cNvGrpSpPr>
            <p:nvPr/>
          </p:nvGrpSpPr>
          <p:grpSpPr bwMode="auto">
            <a:xfrm>
              <a:off x="6071303" y="3058422"/>
              <a:ext cx="1020371" cy="1028557"/>
              <a:chOff x="3181" y="2193"/>
              <a:chExt cx="374" cy="377"/>
            </a:xfrm>
          </p:grpSpPr>
          <p:sp>
            <p:nvSpPr>
              <p:cNvPr id="737" name="Freeform 33">
                <a:extLst>
                  <a:ext uri="{FF2B5EF4-FFF2-40B4-BE49-F238E27FC236}">
                    <a16:creationId xmlns:a16="http://schemas.microsoft.com/office/drawing/2014/main" id="{68D5DFCC-0F56-4821-9350-7A3912BD5E68}"/>
                  </a:ext>
                </a:extLst>
              </p:cNvPr>
              <p:cNvSpPr>
                <a:spLocks noEditPoints="1"/>
              </p:cNvSpPr>
              <p:nvPr/>
            </p:nvSpPr>
            <p:spPr bwMode="auto">
              <a:xfrm>
                <a:off x="3481" y="2402"/>
                <a:ext cx="74" cy="168"/>
              </a:xfrm>
              <a:custGeom>
                <a:avLst/>
                <a:gdLst>
                  <a:gd name="T0" fmla="*/ 59 w 63"/>
                  <a:gd name="T1" fmla="*/ 0 h 144"/>
                  <a:gd name="T2" fmla="*/ 54 w 63"/>
                  <a:gd name="T3" fmla="*/ 0 h 144"/>
                  <a:gd name="T4" fmla="*/ 46 w 63"/>
                  <a:gd name="T5" fmla="*/ 0 h 144"/>
                  <a:gd name="T6" fmla="*/ 37 w 63"/>
                  <a:gd name="T7" fmla="*/ 0 h 144"/>
                  <a:gd name="T8" fmla="*/ 29 w 63"/>
                  <a:gd name="T9" fmla="*/ 0 h 144"/>
                  <a:gd name="T10" fmla="*/ 19 w 63"/>
                  <a:gd name="T11" fmla="*/ 0 h 144"/>
                  <a:gd name="T12" fmla="*/ 11 w 63"/>
                  <a:gd name="T13" fmla="*/ 0 h 144"/>
                  <a:gd name="T14" fmla="*/ 0 w 63"/>
                  <a:gd name="T15" fmla="*/ 0 h 144"/>
                  <a:gd name="T16" fmla="*/ 0 w 63"/>
                  <a:gd name="T17" fmla="*/ 27 h 144"/>
                  <a:gd name="T18" fmla="*/ 44 w 63"/>
                  <a:gd name="T19" fmla="*/ 27 h 144"/>
                  <a:gd name="T20" fmla="*/ 44 w 63"/>
                  <a:gd name="T21" fmla="*/ 144 h 144"/>
                  <a:gd name="T22" fmla="*/ 56 w 63"/>
                  <a:gd name="T23" fmla="*/ 144 h 144"/>
                  <a:gd name="T24" fmla="*/ 56 w 63"/>
                  <a:gd name="T25" fmla="*/ 27 h 144"/>
                  <a:gd name="T26" fmla="*/ 59 w 63"/>
                  <a:gd name="T27" fmla="*/ 27 h 144"/>
                  <a:gd name="T28" fmla="*/ 63 w 63"/>
                  <a:gd name="T29" fmla="*/ 23 h 144"/>
                  <a:gd name="T30" fmla="*/ 63 w 63"/>
                  <a:gd name="T31" fmla="*/ 4 h 144"/>
                  <a:gd name="T32" fmla="*/ 59 w 63"/>
                  <a:gd name="T33" fmla="*/ 0 h 144"/>
                  <a:gd name="T34" fmla="*/ 55 w 63"/>
                  <a:gd name="T35" fmla="*/ 19 h 144"/>
                  <a:gd name="T36" fmla="*/ 4 w 63"/>
                  <a:gd name="T37" fmla="*/ 19 h 144"/>
                  <a:gd name="T38" fmla="*/ 4 w 63"/>
                  <a:gd name="T39" fmla="*/ 8 h 144"/>
                  <a:gd name="T40" fmla="*/ 55 w 63"/>
                  <a:gd name="T41" fmla="*/ 8 h 144"/>
                  <a:gd name="T42" fmla="*/ 55 w 63"/>
                  <a:gd name="T43" fmla="*/ 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44">
                    <a:moveTo>
                      <a:pt x="59" y="0"/>
                    </a:moveTo>
                    <a:cubicBezTo>
                      <a:pt x="54" y="0"/>
                      <a:pt x="54" y="0"/>
                      <a:pt x="54" y="0"/>
                    </a:cubicBezTo>
                    <a:cubicBezTo>
                      <a:pt x="46" y="0"/>
                      <a:pt x="46" y="0"/>
                      <a:pt x="46" y="0"/>
                    </a:cubicBezTo>
                    <a:cubicBezTo>
                      <a:pt x="37" y="0"/>
                      <a:pt x="37" y="0"/>
                      <a:pt x="37" y="0"/>
                    </a:cubicBezTo>
                    <a:cubicBezTo>
                      <a:pt x="29" y="0"/>
                      <a:pt x="29" y="0"/>
                      <a:pt x="29" y="0"/>
                    </a:cubicBezTo>
                    <a:cubicBezTo>
                      <a:pt x="19" y="0"/>
                      <a:pt x="19" y="0"/>
                      <a:pt x="19" y="0"/>
                    </a:cubicBezTo>
                    <a:cubicBezTo>
                      <a:pt x="11" y="0"/>
                      <a:pt x="11" y="0"/>
                      <a:pt x="11" y="0"/>
                    </a:cubicBezTo>
                    <a:cubicBezTo>
                      <a:pt x="0" y="0"/>
                      <a:pt x="0" y="0"/>
                      <a:pt x="0" y="0"/>
                    </a:cubicBezTo>
                    <a:cubicBezTo>
                      <a:pt x="0" y="27"/>
                      <a:pt x="0" y="27"/>
                      <a:pt x="0" y="27"/>
                    </a:cubicBezTo>
                    <a:cubicBezTo>
                      <a:pt x="44" y="27"/>
                      <a:pt x="44" y="27"/>
                      <a:pt x="44" y="27"/>
                    </a:cubicBezTo>
                    <a:cubicBezTo>
                      <a:pt x="44" y="144"/>
                      <a:pt x="44" y="144"/>
                      <a:pt x="44" y="144"/>
                    </a:cubicBezTo>
                    <a:cubicBezTo>
                      <a:pt x="56" y="144"/>
                      <a:pt x="56" y="144"/>
                      <a:pt x="56" y="144"/>
                    </a:cubicBezTo>
                    <a:cubicBezTo>
                      <a:pt x="56" y="27"/>
                      <a:pt x="56" y="27"/>
                      <a:pt x="56" y="27"/>
                    </a:cubicBezTo>
                    <a:cubicBezTo>
                      <a:pt x="59" y="27"/>
                      <a:pt x="59" y="27"/>
                      <a:pt x="59" y="27"/>
                    </a:cubicBezTo>
                    <a:cubicBezTo>
                      <a:pt x="61" y="27"/>
                      <a:pt x="63" y="25"/>
                      <a:pt x="63" y="23"/>
                    </a:cubicBezTo>
                    <a:cubicBezTo>
                      <a:pt x="63" y="4"/>
                      <a:pt x="63" y="4"/>
                      <a:pt x="63" y="4"/>
                    </a:cubicBezTo>
                    <a:cubicBezTo>
                      <a:pt x="63" y="2"/>
                      <a:pt x="61" y="0"/>
                      <a:pt x="59" y="0"/>
                    </a:cubicBezTo>
                    <a:close/>
                    <a:moveTo>
                      <a:pt x="55" y="19"/>
                    </a:moveTo>
                    <a:cubicBezTo>
                      <a:pt x="4" y="19"/>
                      <a:pt x="4" y="19"/>
                      <a:pt x="4" y="19"/>
                    </a:cubicBezTo>
                    <a:cubicBezTo>
                      <a:pt x="4" y="8"/>
                      <a:pt x="4" y="8"/>
                      <a:pt x="4" y="8"/>
                    </a:cubicBezTo>
                    <a:cubicBezTo>
                      <a:pt x="55" y="8"/>
                      <a:pt x="55" y="8"/>
                      <a:pt x="55" y="8"/>
                    </a:cubicBezTo>
                    <a:lnTo>
                      <a:pt x="55" y="19"/>
                    </a:lnTo>
                    <a:close/>
                  </a:path>
                </a:pathLst>
              </a:custGeom>
              <a:solidFill>
                <a:srgbClr val="CCC1B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38" name="Freeform 34">
                <a:extLst>
                  <a:ext uri="{FF2B5EF4-FFF2-40B4-BE49-F238E27FC236}">
                    <a16:creationId xmlns:a16="http://schemas.microsoft.com/office/drawing/2014/main" id="{0751AA66-5A27-4192-960C-BC41EBACD71B}"/>
                  </a:ext>
                </a:extLst>
              </p:cNvPr>
              <p:cNvSpPr>
                <a:spLocks/>
              </p:cNvSpPr>
              <p:nvPr/>
            </p:nvSpPr>
            <p:spPr bwMode="auto">
              <a:xfrm>
                <a:off x="3481" y="2339"/>
                <a:ext cx="74" cy="63"/>
              </a:xfrm>
              <a:custGeom>
                <a:avLst/>
                <a:gdLst>
                  <a:gd name="T0" fmla="*/ 0 w 74"/>
                  <a:gd name="T1" fmla="*/ 14 h 63"/>
                  <a:gd name="T2" fmla="*/ 0 w 74"/>
                  <a:gd name="T3" fmla="*/ 14 h 63"/>
                  <a:gd name="T4" fmla="*/ 13 w 74"/>
                  <a:gd name="T5" fmla="*/ 14 h 63"/>
                  <a:gd name="T6" fmla="*/ 13 w 74"/>
                  <a:gd name="T7" fmla="*/ 63 h 63"/>
                  <a:gd name="T8" fmla="*/ 23 w 74"/>
                  <a:gd name="T9" fmla="*/ 63 h 63"/>
                  <a:gd name="T10" fmla="*/ 23 w 74"/>
                  <a:gd name="T11" fmla="*/ 14 h 63"/>
                  <a:gd name="T12" fmla="*/ 34 w 74"/>
                  <a:gd name="T13" fmla="*/ 14 h 63"/>
                  <a:gd name="T14" fmla="*/ 34 w 74"/>
                  <a:gd name="T15" fmla="*/ 63 h 63"/>
                  <a:gd name="T16" fmla="*/ 44 w 74"/>
                  <a:gd name="T17" fmla="*/ 63 h 63"/>
                  <a:gd name="T18" fmla="*/ 44 w 74"/>
                  <a:gd name="T19" fmla="*/ 14 h 63"/>
                  <a:gd name="T20" fmla="*/ 54 w 74"/>
                  <a:gd name="T21" fmla="*/ 14 h 63"/>
                  <a:gd name="T22" fmla="*/ 54 w 74"/>
                  <a:gd name="T23" fmla="*/ 63 h 63"/>
                  <a:gd name="T24" fmla="*/ 63 w 74"/>
                  <a:gd name="T25" fmla="*/ 63 h 63"/>
                  <a:gd name="T26" fmla="*/ 63 w 74"/>
                  <a:gd name="T27" fmla="*/ 14 h 63"/>
                  <a:gd name="T28" fmla="*/ 74 w 74"/>
                  <a:gd name="T29" fmla="*/ 14 h 63"/>
                  <a:gd name="T30" fmla="*/ 74 w 74"/>
                  <a:gd name="T31" fmla="*/ 0 h 63"/>
                  <a:gd name="T32" fmla="*/ 0 w 74"/>
                  <a:gd name="T33" fmla="*/ 0 h 63"/>
                  <a:gd name="T34" fmla="*/ 0 w 74"/>
                  <a:gd name="T35" fmla="*/ 0 h 63"/>
                  <a:gd name="T36" fmla="*/ 0 w 74"/>
                  <a:gd name="T37" fmla="*/ 1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63">
                    <a:moveTo>
                      <a:pt x="0" y="14"/>
                    </a:moveTo>
                    <a:lnTo>
                      <a:pt x="0" y="14"/>
                    </a:lnTo>
                    <a:lnTo>
                      <a:pt x="13" y="14"/>
                    </a:lnTo>
                    <a:lnTo>
                      <a:pt x="13" y="63"/>
                    </a:lnTo>
                    <a:lnTo>
                      <a:pt x="23" y="63"/>
                    </a:lnTo>
                    <a:lnTo>
                      <a:pt x="23" y="14"/>
                    </a:lnTo>
                    <a:lnTo>
                      <a:pt x="34" y="14"/>
                    </a:lnTo>
                    <a:lnTo>
                      <a:pt x="34" y="63"/>
                    </a:lnTo>
                    <a:lnTo>
                      <a:pt x="44" y="63"/>
                    </a:lnTo>
                    <a:lnTo>
                      <a:pt x="44" y="14"/>
                    </a:lnTo>
                    <a:lnTo>
                      <a:pt x="54" y="14"/>
                    </a:lnTo>
                    <a:lnTo>
                      <a:pt x="54" y="63"/>
                    </a:lnTo>
                    <a:lnTo>
                      <a:pt x="63" y="63"/>
                    </a:lnTo>
                    <a:lnTo>
                      <a:pt x="63" y="14"/>
                    </a:lnTo>
                    <a:lnTo>
                      <a:pt x="74" y="14"/>
                    </a:lnTo>
                    <a:lnTo>
                      <a:pt x="74" y="0"/>
                    </a:lnTo>
                    <a:lnTo>
                      <a:pt x="0" y="0"/>
                    </a:lnTo>
                    <a:lnTo>
                      <a:pt x="0" y="0"/>
                    </a:lnTo>
                    <a:lnTo>
                      <a:pt x="0" y="14"/>
                    </a:lnTo>
                    <a:close/>
                  </a:path>
                </a:pathLst>
              </a:custGeom>
              <a:solidFill>
                <a:srgbClr val="786253"/>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39" name="Freeform 35">
                <a:extLst>
                  <a:ext uri="{FF2B5EF4-FFF2-40B4-BE49-F238E27FC236}">
                    <a16:creationId xmlns:a16="http://schemas.microsoft.com/office/drawing/2014/main" id="{4EE607FC-252F-473D-B53D-0B63A5AAE639}"/>
                  </a:ext>
                </a:extLst>
              </p:cNvPr>
              <p:cNvSpPr>
                <a:spLocks noEditPoints="1"/>
              </p:cNvSpPr>
              <p:nvPr/>
            </p:nvSpPr>
            <p:spPr bwMode="auto">
              <a:xfrm>
                <a:off x="3181" y="2271"/>
                <a:ext cx="300" cy="299"/>
              </a:xfrm>
              <a:custGeom>
                <a:avLst/>
                <a:gdLst>
                  <a:gd name="T0" fmla="*/ 300 w 300"/>
                  <a:gd name="T1" fmla="*/ 82 h 299"/>
                  <a:gd name="T2" fmla="*/ 300 w 300"/>
                  <a:gd name="T3" fmla="*/ 82 h 299"/>
                  <a:gd name="T4" fmla="*/ 300 w 300"/>
                  <a:gd name="T5" fmla="*/ 68 h 299"/>
                  <a:gd name="T6" fmla="*/ 300 w 300"/>
                  <a:gd name="T7" fmla="*/ 68 h 299"/>
                  <a:gd name="T8" fmla="*/ 300 w 300"/>
                  <a:gd name="T9" fmla="*/ 0 h 299"/>
                  <a:gd name="T10" fmla="*/ 0 w 300"/>
                  <a:gd name="T11" fmla="*/ 0 h 299"/>
                  <a:gd name="T12" fmla="*/ 0 w 300"/>
                  <a:gd name="T13" fmla="*/ 299 h 299"/>
                  <a:gd name="T14" fmla="*/ 300 w 300"/>
                  <a:gd name="T15" fmla="*/ 299 h 299"/>
                  <a:gd name="T16" fmla="*/ 300 w 300"/>
                  <a:gd name="T17" fmla="*/ 162 h 299"/>
                  <a:gd name="T18" fmla="*/ 300 w 300"/>
                  <a:gd name="T19" fmla="*/ 131 h 299"/>
                  <a:gd name="T20" fmla="*/ 300 w 300"/>
                  <a:gd name="T21" fmla="*/ 82 h 299"/>
                  <a:gd name="T22" fmla="*/ 48 w 300"/>
                  <a:gd name="T23" fmla="*/ 56 h 299"/>
                  <a:gd name="T24" fmla="*/ 121 w 300"/>
                  <a:gd name="T25" fmla="*/ 56 h 299"/>
                  <a:gd name="T26" fmla="*/ 121 w 300"/>
                  <a:gd name="T27" fmla="*/ 125 h 299"/>
                  <a:gd name="T28" fmla="*/ 48 w 300"/>
                  <a:gd name="T29" fmla="*/ 125 h 299"/>
                  <a:gd name="T30" fmla="*/ 48 w 300"/>
                  <a:gd name="T31" fmla="*/ 56 h 299"/>
                  <a:gd name="T32" fmla="*/ 67 w 300"/>
                  <a:gd name="T33" fmla="*/ 276 h 299"/>
                  <a:gd name="T34" fmla="*/ 48 w 300"/>
                  <a:gd name="T35" fmla="*/ 276 h 299"/>
                  <a:gd name="T36" fmla="*/ 48 w 300"/>
                  <a:gd name="T37" fmla="*/ 174 h 299"/>
                  <a:gd name="T38" fmla="*/ 67 w 300"/>
                  <a:gd name="T39" fmla="*/ 174 h 299"/>
                  <a:gd name="T40" fmla="*/ 67 w 300"/>
                  <a:gd name="T41" fmla="*/ 276 h 299"/>
                  <a:gd name="T42" fmla="*/ 96 w 300"/>
                  <a:gd name="T43" fmla="*/ 276 h 299"/>
                  <a:gd name="T44" fmla="*/ 77 w 300"/>
                  <a:gd name="T45" fmla="*/ 276 h 299"/>
                  <a:gd name="T46" fmla="*/ 77 w 300"/>
                  <a:gd name="T47" fmla="*/ 174 h 299"/>
                  <a:gd name="T48" fmla="*/ 96 w 300"/>
                  <a:gd name="T49" fmla="*/ 174 h 299"/>
                  <a:gd name="T50" fmla="*/ 96 w 300"/>
                  <a:gd name="T51" fmla="*/ 276 h 299"/>
                  <a:gd name="T52" fmla="*/ 125 w 300"/>
                  <a:gd name="T53" fmla="*/ 276 h 299"/>
                  <a:gd name="T54" fmla="*/ 105 w 300"/>
                  <a:gd name="T55" fmla="*/ 276 h 299"/>
                  <a:gd name="T56" fmla="*/ 105 w 300"/>
                  <a:gd name="T57" fmla="*/ 174 h 299"/>
                  <a:gd name="T58" fmla="*/ 125 w 300"/>
                  <a:gd name="T59" fmla="*/ 174 h 299"/>
                  <a:gd name="T60" fmla="*/ 125 w 300"/>
                  <a:gd name="T61" fmla="*/ 276 h 299"/>
                  <a:gd name="T62" fmla="*/ 250 w 300"/>
                  <a:gd name="T63" fmla="*/ 291 h 299"/>
                  <a:gd name="T64" fmla="*/ 171 w 300"/>
                  <a:gd name="T65" fmla="*/ 291 h 299"/>
                  <a:gd name="T66" fmla="*/ 171 w 300"/>
                  <a:gd name="T67" fmla="*/ 171 h 299"/>
                  <a:gd name="T68" fmla="*/ 250 w 300"/>
                  <a:gd name="T69" fmla="*/ 171 h 299"/>
                  <a:gd name="T70" fmla="*/ 250 w 300"/>
                  <a:gd name="T71" fmla="*/ 291 h 299"/>
                  <a:gd name="T72" fmla="*/ 257 w 300"/>
                  <a:gd name="T73" fmla="*/ 108 h 299"/>
                  <a:gd name="T74" fmla="*/ 164 w 300"/>
                  <a:gd name="T75" fmla="*/ 108 h 299"/>
                  <a:gd name="T76" fmla="*/ 164 w 300"/>
                  <a:gd name="T77" fmla="*/ 56 h 299"/>
                  <a:gd name="T78" fmla="*/ 257 w 300"/>
                  <a:gd name="T79" fmla="*/ 56 h 299"/>
                  <a:gd name="T80" fmla="*/ 257 w 300"/>
                  <a:gd name="T81" fmla="*/ 108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0" h="299">
                    <a:moveTo>
                      <a:pt x="300" y="82"/>
                    </a:moveTo>
                    <a:lnTo>
                      <a:pt x="300" y="82"/>
                    </a:lnTo>
                    <a:lnTo>
                      <a:pt x="300" y="68"/>
                    </a:lnTo>
                    <a:lnTo>
                      <a:pt x="300" y="68"/>
                    </a:lnTo>
                    <a:lnTo>
                      <a:pt x="300" y="0"/>
                    </a:lnTo>
                    <a:lnTo>
                      <a:pt x="0" y="0"/>
                    </a:lnTo>
                    <a:lnTo>
                      <a:pt x="0" y="299"/>
                    </a:lnTo>
                    <a:lnTo>
                      <a:pt x="300" y="299"/>
                    </a:lnTo>
                    <a:lnTo>
                      <a:pt x="300" y="162"/>
                    </a:lnTo>
                    <a:lnTo>
                      <a:pt x="300" y="131"/>
                    </a:lnTo>
                    <a:lnTo>
                      <a:pt x="300" y="82"/>
                    </a:lnTo>
                    <a:close/>
                    <a:moveTo>
                      <a:pt x="48" y="56"/>
                    </a:moveTo>
                    <a:lnTo>
                      <a:pt x="121" y="56"/>
                    </a:lnTo>
                    <a:lnTo>
                      <a:pt x="121" y="125"/>
                    </a:lnTo>
                    <a:lnTo>
                      <a:pt x="48" y="125"/>
                    </a:lnTo>
                    <a:lnTo>
                      <a:pt x="48" y="56"/>
                    </a:lnTo>
                    <a:close/>
                    <a:moveTo>
                      <a:pt x="67" y="276"/>
                    </a:moveTo>
                    <a:lnTo>
                      <a:pt x="48" y="276"/>
                    </a:lnTo>
                    <a:lnTo>
                      <a:pt x="48" y="174"/>
                    </a:lnTo>
                    <a:lnTo>
                      <a:pt x="67" y="174"/>
                    </a:lnTo>
                    <a:lnTo>
                      <a:pt x="67" y="276"/>
                    </a:lnTo>
                    <a:close/>
                    <a:moveTo>
                      <a:pt x="96" y="276"/>
                    </a:moveTo>
                    <a:lnTo>
                      <a:pt x="77" y="276"/>
                    </a:lnTo>
                    <a:lnTo>
                      <a:pt x="77" y="174"/>
                    </a:lnTo>
                    <a:lnTo>
                      <a:pt x="96" y="174"/>
                    </a:lnTo>
                    <a:lnTo>
                      <a:pt x="96" y="276"/>
                    </a:lnTo>
                    <a:close/>
                    <a:moveTo>
                      <a:pt x="125" y="276"/>
                    </a:moveTo>
                    <a:lnTo>
                      <a:pt x="105" y="276"/>
                    </a:lnTo>
                    <a:lnTo>
                      <a:pt x="105" y="174"/>
                    </a:lnTo>
                    <a:lnTo>
                      <a:pt x="125" y="174"/>
                    </a:lnTo>
                    <a:lnTo>
                      <a:pt x="125" y="276"/>
                    </a:lnTo>
                    <a:close/>
                    <a:moveTo>
                      <a:pt x="250" y="291"/>
                    </a:moveTo>
                    <a:lnTo>
                      <a:pt x="171" y="291"/>
                    </a:lnTo>
                    <a:lnTo>
                      <a:pt x="171" y="171"/>
                    </a:lnTo>
                    <a:lnTo>
                      <a:pt x="250" y="171"/>
                    </a:lnTo>
                    <a:lnTo>
                      <a:pt x="250" y="291"/>
                    </a:lnTo>
                    <a:close/>
                    <a:moveTo>
                      <a:pt x="257" y="108"/>
                    </a:moveTo>
                    <a:lnTo>
                      <a:pt x="164" y="108"/>
                    </a:lnTo>
                    <a:lnTo>
                      <a:pt x="164" y="56"/>
                    </a:lnTo>
                    <a:lnTo>
                      <a:pt x="257" y="56"/>
                    </a:lnTo>
                    <a:lnTo>
                      <a:pt x="257" y="108"/>
                    </a:lnTo>
                    <a:close/>
                  </a:path>
                </a:pathLst>
              </a:custGeom>
              <a:solidFill>
                <a:srgbClr val="D7D3C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40" name="Freeform 36">
                <a:extLst>
                  <a:ext uri="{FF2B5EF4-FFF2-40B4-BE49-F238E27FC236}">
                    <a16:creationId xmlns:a16="http://schemas.microsoft.com/office/drawing/2014/main" id="{AD4752AF-89B9-4B9A-B6E7-4A2B7D8D33C0}"/>
                  </a:ext>
                </a:extLst>
              </p:cNvPr>
              <p:cNvSpPr>
                <a:spLocks/>
              </p:cNvSpPr>
              <p:nvPr/>
            </p:nvSpPr>
            <p:spPr bwMode="auto">
              <a:xfrm>
                <a:off x="3181" y="2193"/>
                <a:ext cx="300" cy="78"/>
              </a:xfrm>
              <a:custGeom>
                <a:avLst/>
                <a:gdLst>
                  <a:gd name="T0" fmla="*/ 300 w 300"/>
                  <a:gd name="T1" fmla="*/ 68 h 78"/>
                  <a:gd name="T2" fmla="*/ 150 w 300"/>
                  <a:gd name="T3" fmla="*/ 0 h 78"/>
                  <a:gd name="T4" fmla="*/ 0 w 300"/>
                  <a:gd name="T5" fmla="*/ 68 h 78"/>
                  <a:gd name="T6" fmla="*/ 0 w 300"/>
                  <a:gd name="T7" fmla="*/ 78 h 78"/>
                  <a:gd name="T8" fmla="*/ 300 w 300"/>
                  <a:gd name="T9" fmla="*/ 78 h 78"/>
                  <a:gd name="T10" fmla="*/ 300 w 300"/>
                  <a:gd name="T11" fmla="*/ 68 h 78"/>
                </a:gdLst>
                <a:ahLst/>
                <a:cxnLst>
                  <a:cxn ang="0">
                    <a:pos x="T0" y="T1"/>
                  </a:cxn>
                  <a:cxn ang="0">
                    <a:pos x="T2" y="T3"/>
                  </a:cxn>
                  <a:cxn ang="0">
                    <a:pos x="T4" y="T5"/>
                  </a:cxn>
                  <a:cxn ang="0">
                    <a:pos x="T6" y="T7"/>
                  </a:cxn>
                  <a:cxn ang="0">
                    <a:pos x="T8" y="T9"/>
                  </a:cxn>
                  <a:cxn ang="0">
                    <a:pos x="T10" y="T11"/>
                  </a:cxn>
                </a:cxnLst>
                <a:rect l="0" t="0" r="r" b="b"/>
                <a:pathLst>
                  <a:path w="300" h="78">
                    <a:moveTo>
                      <a:pt x="300" y="68"/>
                    </a:moveTo>
                    <a:lnTo>
                      <a:pt x="150" y="0"/>
                    </a:lnTo>
                    <a:lnTo>
                      <a:pt x="0" y="68"/>
                    </a:lnTo>
                    <a:lnTo>
                      <a:pt x="0" y="78"/>
                    </a:lnTo>
                    <a:lnTo>
                      <a:pt x="300" y="78"/>
                    </a:lnTo>
                    <a:lnTo>
                      <a:pt x="300" y="68"/>
                    </a:lnTo>
                    <a:close/>
                  </a:path>
                </a:pathLst>
              </a:custGeom>
              <a:solidFill>
                <a:srgbClr val="983A47"/>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728" name="グループ化 727">
              <a:extLst>
                <a:ext uri="{FF2B5EF4-FFF2-40B4-BE49-F238E27FC236}">
                  <a16:creationId xmlns:a16="http://schemas.microsoft.com/office/drawing/2014/main" id="{1F4ED798-1E9C-4137-8C6E-DF739F713CF5}"/>
                </a:ext>
              </a:extLst>
            </p:cNvPr>
            <p:cNvGrpSpPr/>
            <p:nvPr/>
          </p:nvGrpSpPr>
          <p:grpSpPr>
            <a:xfrm>
              <a:off x="3598080" y="3141666"/>
              <a:ext cx="1173934" cy="945313"/>
              <a:chOff x="3382533" y="3139328"/>
              <a:chExt cx="1173934" cy="945313"/>
            </a:xfrm>
          </p:grpSpPr>
          <p:sp>
            <p:nvSpPr>
              <p:cNvPr id="735" name="Freeform 27">
                <a:extLst>
                  <a:ext uri="{FF2B5EF4-FFF2-40B4-BE49-F238E27FC236}">
                    <a16:creationId xmlns:a16="http://schemas.microsoft.com/office/drawing/2014/main" id="{86CCBF92-8B39-4C18-A7B4-424F3490A089}"/>
                  </a:ext>
                </a:extLst>
              </p:cNvPr>
              <p:cNvSpPr>
                <a:spLocks noEditPoints="1"/>
              </p:cNvSpPr>
              <p:nvPr/>
            </p:nvSpPr>
            <p:spPr bwMode="auto">
              <a:xfrm>
                <a:off x="3382533" y="3344831"/>
                <a:ext cx="1173934" cy="739810"/>
              </a:xfrm>
              <a:custGeom>
                <a:avLst/>
                <a:gdLst>
                  <a:gd name="T0" fmla="*/ 179 w 457"/>
                  <a:gd name="T1" fmla="*/ 158 h 288"/>
                  <a:gd name="T2" fmla="*/ 258 w 457"/>
                  <a:gd name="T3" fmla="*/ 158 h 288"/>
                  <a:gd name="T4" fmla="*/ 258 w 457"/>
                  <a:gd name="T5" fmla="*/ 288 h 288"/>
                  <a:gd name="T6" fmla="*/ 457 w 457"/>
                  <a:gd name="T7" fmla="*/ 288 h 288"/>
                  <a:gd name="T8" fmla="*/ 457 w 457"/>
                  <a:gd name="T9" fmla="*/ 0 h 288"/>
                  <a:gd name="T10" fmla="*/ 0 w 457"/>
                  <a:gd name="T11" fmla="*/ 0 h 288"/>
                  <a:gd name="T12" fmla="*/ 0 w 457"/>
                  <a:gd name="T13" fmla="*/ 288 h 288"/>
                  <a:gd name="T14" fmla="*/ 179 w 457"/>
                  <a:gd name="T15" fmla="*/ 288 h 288"/>
                  <a:gd name="T16" fmla="*/ 179 w 457"/>
                  <a:gd name="T17" fmla="*/ 158 h 288"/>
                  <a:gd name="T18" fmla="*/ 407 w 457"/>
                  <a:gd name="T19" fmla="*/ 231 h 288"/>
                  <a:gd name="T20" fmla="*/ 367 w 457"/>
                  <a:gd name="T21" fmla="*/ 231 h 288"/>
                  <a:gd name="T22" fmla="*/ 367 w 457"/>
                  <a:gd name="T23" fmla="*/ 175 h 288"/>
                  <a:gd name="T24" fmla="*/ 407 w 457"/>
                  <a:gd name="T25" fmla="*/ 175 h 288"/>
                  <a:gd name="T26" fmla="*/ 407 w 457"/>
                  <a:gd name="T27" fmla="*/ 231 h 288"/>
                  <a:gd name="T28" fmla="*/ 301 w 457"/>
                  <a:gd name="T29" fmla="*/ 46 h 288"/>
                  <a:gd name="T30" fmla="*/ 407 w 457"/>
                  <a:gd name="T31" fmla="*/ 46 h 288"/>
                  <a:gd name="T32" fmla="*/ 407 w 457"/>
                  <a:gd name="T33" fmla="*/ 115 h 288"/>
                  <a:gd name="T34" fmla="*/ 301 w 457"/>
                  <a:gd name="T35" fmla="*/ 115 h 288"/>
                  <a:gd name="T36" fmla="*/ 301 w 457"/>
                  <a:gd name="T37" fmla="*/ 46 h 288"/>
                  <a:gd name="T38" fmla="*/ 294 w 457"/>
                  <a:gd name="T39" fmla="*/ 175 h 288"/>
                  <a:gd name="T40" fmla="*/ 334 w 457"/>
                  <a:gd name="T41" fmla="*/ 175 h 288"/>
                  <a:gd name="T42" fmla="*/ 334 w 457"/>
                  <a:gd name="T43" fmla="*/ 231 h 288"/>
                  <a:gd name="T44" fmla="*/ 294 w 457"/>
                  <a:gd name="T45" fmla="*/ 231 h 288"/>
                  <a:gd name="T46" fmla="*/ 294 w 457"/>
                  <a:gd name="T47" fmla="*/ 175 h 288"/>
                  <a:gd name="T48" fmla="*/ 215 w 457"/>
                  <a:gd name="T49" fmla="*/ 46 h 288"/>
                  <a:gd name="T50" fmla="*/ 251 w 457"/>
                  <a:gd name="T51" fmla="*/ 46 h 288"/>
                  <a:gd name="T52" fmla="*/ 251 w 457"/>
                  <a:gd name="T53" fmla="*/ 119 h 288"/>
                  <a:gd name="T54" fmla="*/ 215 w 457"/>
                  <a:gd name="T55" fmla="*/ 119 h 288"/>
                  <a:gd name="T56" fmla="*/ 215 w 457"/>
                  <a:gd name="T57" fmla="*/ 46 h 288"/>
                  <a:gd name="T58" fmla="*/ 50 w 457"/>
                  <a:gd name="T59" fmla="*/ 46 h 288"/>
                  <a:gd name="T60" fmla="*/ 86 w 457"/>
                  <a:gd name="T61" fmla="*/ 46 h 288"/>
                  <a:gd name="T62" fmla="*/ 86 w 457"/>
                  <a:gd name="T63" fmla="*/ 119 h 288"/>
                  <a:gd name="T64" fmla="*/ 50 w 457"/>
                  <a:gd name="T65" fmla="*/ 119 h 288"/>
                  <a:gd name="T66" fmla="*/ 50 w 457"/>
                  <a:gd name="T67" fmla="*/ 46 h 288"/>
                  <a:gd name="T68" fmla="*/ 122 w 457"/>
                  <a:gd name="T69" fmla="*/ 238 h 288"/>
                  <a:gd name="T70" fmla="*/ 50 w 457"/>
                  <a:gd name="T71" fmla="*/ 238 h 288"/>
                  <a:gd name="T72" fmla="*/ 50 w 457"/>
                  <a:gd name="T73" fmla="*/ 187 h 288"/>
                  <a:gd name="T74" fmla="*/ 122 w 457"/>
                  <a:gd name="T75" fmla="*/ 187 h 288"/>
                  <a:gd name="T76" fmla="*/ 122 w 457"/>
                  <a:gd name="T77" fmla="*/ 238 h 288"/>
                  <a:gd name="T78" fmla="*/ 130 w 457"/>
                  <a:gd name="T79" fmla="*/ 119 h 288"/>
                  <a:gd name="T80" fmla="*/ 93 w 457"/>
                  <a:gd name="T81" fmla="*/ 119 h 288"/>
                  <a:gd name="T82" fmla="*/ 93 w 457"/>
                  <a:gd name="T83" fmla="*/ 46 h 288"/>
                  <a:gd name="T84" fmla="*/ 130 w 457"/>
                  <a:gd name="T85" fmla="*/ 46 h 288"/>
                  <a:gd name="T86" fmla="*/ 130 w 457"/>
                  <a:gd name="T87" fmla="*/ 119 h 288"/>
                  <a:gd name="T88" fmla="*/ 171 w 457"/>
                  <a:gd name="T89" fmla="*/ 46 h 288"/>
                  <a:gd name="T90" fmla="*/ 207 w 457"/>
                  <a:gd name="T91" fmla="*/ 46 h 288"/>
                  <a:gd name="T92" fmla="*/ 207 w 457"/>
                  <a:gd name="T93" fmla="*/ 119 h 288"/>
                  <a:gd name="T94" fmla="*/ 171 w 457"/>
                  <a:gd name="T95" fmla="*/ 119 h 288"/>
                  <a:gd name="T96" fmla="*/ 171 w 457"/>
                  <a:gd name="T97" fmla="*/ 4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7" h="288">
                    <a:moveTo>
                      <a:pt x="179" y="158"/>
                    </a:moveTo>
                    <a:lnTo>
                      <a:pt x="258" y="158"/>
                    </a:lnTo>
                    <a:lnTo>
                      <a:pt x="258" y="288"/>
                    </a:lnTo>
                    <a:lnTo>
                      <a:pt x="457" y="288"/>
                    </a:lnTo>
                    <a:lnTo>
                      <a:pt x="457" y="0"/>
                    </a:lnTo>
                    <a:lnTo>
                      <a:pt x="0" y="0"/>
                    </a:lnTo>
                    <a:lnTo>
                      <a:pt x="0" y="288"/>
                    </a:lnTo>
                    <a:lnTo>
                      <a:pt x="179" y="288"/>
                    </a:lnTo>
                    <a:lnTo>
                      <a:pt x="179" y="158"/>
                    </a:lnTo>
                    <a:close/>
                    <a:moveTo>
                      <a:pt x="407" y="231"/>
                    </a:moveTo>
                    <a:lnTo>
                      <a:pt x="367" y="231"/>
                    </a:lnTo>
                    <a:lnTo>
                      <a:pt x="367" y="175"/>
                    </a:lnTo>
                    <a:lnTo>
                      <a:pt x="407" y="175"/>
                    </a:lnTo>
                    <a:lnTo>
                      <a:pt x="407" y="231"/>
                    </a:lnTo>
                    <a:close/>
                    <a:moveTo>
                      <a:pt x="301" y="46"/>
                    </a:moveTo>
                    <a:lnTo>
                      <a:pt x="407" y="46"/>
                    </a:lnTo>
                    <a:lnTo>
                      <a:pt x="407" y="115"/>
                    </a:lnTo>
                    <a:lnTo>
                      <a:pt x="301" y="115"/>
                    </a:lnTo>
                    <a:lnTo>
                      <a:pt x="301" y="46"/>
                    </a:lnTo>
                    <a:close/>
                    <a:moveTo>
                      <a:pt x="294" y="175"/>
                    </a:moveTo>
                    <a:lnTo>
                      <a:pt x="334" y="175"/>
                    </a:lnTo>
                    <a:lnTo>
                      <a:pt x="334" y="231"/>
                    </a:lnTo>
                    <a:lnTo>
                      <a:pt x="294" y="231"/>
                    </a:lnTo>
                    <a:lnTo>
                      <a:pt x="294" y="175"/>
                    </a:lnTo>
                    <a:close/>
                    <a:moveTo>
                      <a:pt x="215" y="46"/>
                    </a:moveTo>
                    <a:lnTo>
                      <a:pt x="251" y="46"/>
                    </a:lnTo>
                    <a:lnTo>
                      <a:pt x="251" y="119"/>
                    </a:lnTo>
                    <a:lnTo>
                      <a:pt x="215" y="119"/>
                    </a:lnTo>
                    <a:lnTo>
                      <a:pt x="215" y="46"/>
                    </a:lnTo>
                    <a:close/>
                    <a:moveTo>
                      <a:pt x="50" y="46"/>
                    </a:moveTo>
                    <a:lnTo>
                      <a:pt x="86" y="46"/>
                    </a:lnTo>
                    <a:lnTo>
                      <a:pt x="86" y="119"/>
                    </a:lnTo>
                    <a:lnTo>
                      <a:pt x="50" y="119"/>
                    </a:lnTo>
                    <a:lnTo>
                      <a:pt x="50" y="46"/>
                    </a:lnTo>
                    <a:close/>
                    <a:moveTo>
                      <a:pt x="122" y="238"/>
                    </a:moveTo>
                    <a:lnTo>
                      <a:pt x="50" y="238"/>
                    </a:lnTo>
                    <a:lnTo>
                      <a:pt x="50" y="187"/>
                    </a:lnTo>
                    <a:lnTo>
                      <a:pt x="122" y="187"/>
                    </a:lnTo>
                    <a:lnTo>
                      <a:pt x="122" y="238"/>
                    </a:lnTo>
                    <a:close/>
                    <a:moveTo>
                      <a:pt x="130" y="119"/>
                    </a:moveTo>
                    <a:lnTo>
                      <a:pt x="93" y="119"/>
                    </a:lnTo>
                    <a:lnTo>
                      <a:pt x="93" y="46"/>
                    </a:lnTo>
                    <a:lnTo>
                      <a:pt x="130" y="46"/>
                    </a:lnTo>
                    <a:lnTo>
                      <a:pt x="130" y="119"/>
                    </a:lnTo>
                    <a:close/>
                    <a:moveTo>
                      <a:pt x="171" y="46"/>
                    </a:moveTo>
                    <a:lnTo>
                      <a:pt x="207" y="46"/>
                    </a:lnTo>
                    <a:lnTo>
                      <a:pt x="207" y="119"/>
                    </a:lnTo>
                    <a:lnTo>
                      <a:pt x="171" y="119"/>
                    </a:lnTo>
                    <a:lnTo>
                      <a:pt x="171" y="46"/>
                    </a:lnTo>
                    <a:close/>
                  </a:path>
                </a:pathLst>
              </a:custGeom>
              <a:solidFill>
                <a:srgbClr val="AEBDC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36" name="Freeform 28">
                <a:extLst>
                  <a:ext uri="{FF2B5EF4-FFF2-40B4-BE49-F238E27FC236}">
                    <a16:creationId xmlns:a16="http://schemas.microsoft.com/office/drawing/2014/main" id="{C20D0513-8548-4708-819B-352F249AD28B}"/>
                  </a:ext>
                </a:extLst>
              </p:cNvPr>
              <p:cNvSpPr>
                <a:spLocks/>
              </p:cNvSpPr>
              <p:nvPr/>
            </p:nvSpPr>
            <p:spPr bwMode="auto">
              <a:xfrm>
                <a:off x="3382533" y="3139328"/>
                <a:ext cx="1173934" cy="205503"/>
              </a:xfrm>
              <a:custGeom>
                <a:avLst/>
                <a:gdLst>
                  <a:gd name="T0" fmla="*/ 457 w 457"/>
                  <a:gd name="T1" fmla="*/ 69 h 80"/>
                  <a:gd name="T2" fmla="*/ 229 w 457"/>
                  <a:gd name="T3" fmla="*/ 0 h 80"/>
                  <a:gd name="T4" fmla="*/ 0 w 457"/>
                  <a:gd name="T5" fmla="*/ 69 h 80"/>
                  <a:gd name="T6" fmla="*/ 0 w 457"/>
                  <a:gd name="T7" fmla="*/ 80 h 80"/>
                  <a:gd name="T8" fmla="*/ 457 w 457"/>
                  <a:gd name="T9" fmla="*/ 80 h 80"/>
                  <a:gd name="T10" fmla="*/ 457 w 457"/>
                  <a:gd name="T11" fmla="*/ 69 h 80"/>
                </a:gdLst>
                <a:ahLst/>
                <a:cxnLst>
                  <a:cxn ang="0">
                    <a:pos x="T0" y="T1"/>
                  </a:cxn>
                  <a:cxn ang="0">
                    <a:pos x="T2" y="T3"/>
                  </a:cxn>
                  <a:cxn ang="0">
                    <a:pos x="T4" y="T5"/>
                  </a:cxn>
                  <a:cxn ang="0">
                    <a:pos x="T6" y="T7"/>
                  </a:cxn>
                  <a:cxn ang="0">
                    <a:pos x="T8" y="T9"/>
                  </a:cxn>
                  <a:cxn ang="0">
                    <a:pos x="T10" y="T11"/>
                  </a:cxn>
                </a:cxnLst>
                <a:rect l="0" t="0" r="r" b="b"/>
                <a:pathLst>
                  <a:path w="457" h="80">
                    <a:moveTo>
                      <a:pt x="457" y="69"/>
                    </a:moveTo>
                    <a:lnTo>
                      <a:pt x="229" y="0"/>
                    </a:lnTo>
                    <a:lnTo>
                      <a:pt x="0" y="69"/>
                    </a:lnTo>
                    <a:lnTo>
                      <a:pt x="0" y="80"/>
                    </a:lnTo>
                    <a:lnTo>
                      <a:pt x="457" y="80"/>
                    </a:lnTo>
                    <a:lnTo>
                      <a:pt x="457" y="69"/>
                    </a:lnTo>
                    <a:close/>
                  </a:path>
                </a:pathLst>
              </a:custGeom>
              <a:solidFill>
                <a:srgbClr val="235B97"/>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729" name="グループ化 728">
              <a:extLst>
                <a:ext uri="{FF2B5EF4-FFF2-40B4-BE49-F238E27FC236}">
                  <a16:creationId xmlns:a16="http://schemas.microsoft.com/office/drawing/2014/main" id="{94D7E09E-A257-4C41-B6E0-C962F6157DAD}"/>
                </a:ext>
              </a:extLst>
            </p:cNvPr>
            <p:cNvGrpSpPr/>
            <p:nvPr/>
          </p:nvGrpSpPr>
          <p:grpSpPr>
            <a:xfrm>
              <a:off x="4618118" y="3103134"/>
              <a:ext cx="1608059" cy="983845"/>
              <a:chOff x="4618118" y="3100796"/>
              <a:chExt cx="1608059" cy="983845"/>
            </a:xfrm>
          </p:grpSpPr>
          <p:sp>
            <p:nvSpPr>
              <p:cNvPr id="730" name="Freeform 23">
                <a:extLst>
                  <a:ext uri="{FF2B5EF4-FFF2-40B4-BE49-F238E27FC236}">
                    <a16:creationId xmlns:a16="http://schemas.microsoft.com/office/drawing/2014/main" id="{A0D2285D-BAA0-4017-B119-3798D05B2AB4}"/>
                  </a:ext>
                </a:extLst>
              </p:cNvPr>
              <p:cNvSpPr>
                <a:spLocks noEditPoints="1"/>
              </p:cNvSpPr>
              <p:nvPr/>
            </p:nvSpPr>
            <p:spPr bwMode="auto">
              <a:xfrm>
                <a:off x="4862153" y="3352537"/>
                <a:ext cx="421281" cy="726966"/>
              </a:xfrm>
              <a:custGeom>
                <a:avLst/>
                <a:gdLst>
                  <a:gd name="T0" fmla="*/ 141 w 142"/>
                  <a:gd name="T1" fmla="*/ 60 h 242"/>
                  <a:gd name="T2" fmla="*/ 71 w 142"/>
                  <a:gd name="T3" fmla="*/ 0 h 242"/>
                  <a:gd name="T4" fmla="*/ 0 w 142"/>
                  <a:gd name="T5" fmla="*/ 59 h 242"/>
                  <a:gd name="T6" fmla="*/ 0 w 142"/>
                  <a:gd name="T7" fmla="*/ 167 h 242"/>
                  <a:gd name="T8" fmla="*/ 0 w 142"/>
                  <a:gd name="T9" fmla="*/ 242 h 242"/>
                  <a:gd name="T10" fmla="*/ 142 w 142"/>
                  <a:gd name="T11" fmla="*/ 242 h 242"/>
                  <a:gd name="T12" fmla="*/ 142 w 142"/>
                  <a:gd name="T13" fmla="*/ 60 h 242"/>
                  <a:gd name="T14" fmla="*/ 141 w 142"/>
                  <a:gd name="T15" fmla="*/ 60 h 242"/>
                  <a:gd name="T16" fmla="*/ 101 w 142"/>
                  <a:gd name="T17" fmla="*/ 196 h 242"/>
                  <a:gd name="T18" fmla="*/ 41 w 142"/>
                  <a:gd name="T19" fmla="*/ 196 h 242"/>
                  <a:gd name="T20" fmla="*/ 41 w 142"/>
                  <a:gd name="T21" fmla="*/ 156 h 242"/>
                  <a:gd name="T22" fmla="*/ 101 w 142"/>
                  <a:gd name="T23" fmla="*/ 156 h 242"/>
                  <a:gd name="T24" fmla="*/ 101 w 142"/>
                  <a:gd name="T25" fmla="*/ 196 h 242"/>
                  <a:gd name="T26" fmla="*/ 101 w 142"/>
                  <a:gd name="T27" fmla="*/ 113 h 242"/>
                  <a:gd name="T28" fmla="*/ 41 w 142"/>
                  <a:gd name="T29" fmla="*/ 113 h 242"/>
                  <a:gd name="T30" fmla="*/ 41 w 142"/>
                  <a:gd name="T31" fmla="*/ 72 h 242"/>
                  <a:gd name="T32" fmla="*/ 101 w 142"/>
                  <a:gd name="T33" fmla="*/ 72 h 242"/>
                  <a:gd name="T34" fmla="*/ 101 w 142"/>
                  <a:gd name="T35"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242">
                    <a:moveTo>
                      <a:pt x="141" y="60"/>
                    </a:moveTo>
                    <a:cubicBezTo>
                      <a:pt x="71" y="0"/>
                      <a:pt x="71" y="0"/>
                      <a:pt x="71" y="0"/>
                    </a:cubicBezTo>
                    <a:cubicBezTo>
                      <a:pt x="0" y="59"/>
                      <a:pt x="0" y="59"/>
                      <a:pt x="0" y="59"/>
                    </a:cubicBezTo>
                    <a:cubicBezTo>
                      <a:pt x="0" y="167"/>
                      <a:pt x="0" y="167"/>
                      <a:pt x="0" y="167"/>
                    </a:cubicBezTo>
                    <a:cubicBezTo>
                      <a:pt x="0" y="242"/>
                      <a:pt x="0" y="242"/>
                      <a:pt x="0" y="242"/>
                    </a:cubicBezTo>
                    <a:cubicBezTo>
                      <a:pt x="142" y="242"/>
                      <a:pt x="142" y="242"/>
                      <a:pt x="142" y="242"/>
                    </a:cubicBezTo>
                    <a:cubicBezTo>
                      <a:pt x="142" y="60"/>
                      <a:pt x="142" y="60"/>
                      <a:pt x="142" y="60"/>
                    </a:cubicBezTo>
                    <a:cubicBezTo>
                      <a:pt x="142" y="60"/>
                      <a:pt x="142" y="60"/>
                      <a:pt x="141" y="60"/>
                    </a:cubicBezTo>
                    <a:close/>
                    <a:moveTo>
                      <a:pt x="101" y="196"/>
                    </a:moveTo>
                    <a:cubicBezTo>
                      <a:pt x="41" y="196"/>
                      <a:pt x="41" y="196"/>
                      <a:pt x="41" y="196"/>
                    </a:cubicBezTo>
                    <a:cubicBezTo>
                      <a:pt x="41" y="156"/>
                      <a:pt x="41" y="156"/>
                      <a:pt x="41" y="156"/>
                    </a:cubicBezTo>
                    <a:cubicBezTo>
                      <a:pt x="101" y="156"/>
                      <a:pt x="101" y="156"/>
                      <a:pt x="101" y="156"/>
                    </a:cubicBezTo>
                    <a:lnTo>
                      <a:pt x="101" y="196"/>
                    </a:lnTo>
                    <a:close/>
                    <a:moveTo>
                      <a:pt x="101" y="113"/>
                    </a:moveTo>
                    <a:cubicBezTo>
                      <a:pt x="41" y="113"/>
                      <a:pt x="41" y="113"/>
                      <a:pt x="41" y="113"/>
                    </a:cubicBezTo>
                    <a:cubicBezTo>
                      <a:pt x="41" y="72"/>
                      <a:pt x="41" y="72"/>
                      <a:pt x="41" y="72"/>
                    </a:cubicBezTo>
                    <a:cubicBezTo>
                      <a:pt x="101" y="72"/>
                      <a:pt x="101" y="72"/>
                      <a:pt x="101" y="72"/>
                    </a:cubicBezTo>
                    <a:lnTo>
                      <a:pt x="101" y="113"/>
                    </a:lnTo>
                    <a:close/>
                  </a:path>
                </a:pathLst>
              </a:custGeom>
              <a:solidFill>
                <a:srgbClr val="CCC1B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31" name="Freeform 24">
                <a:extLst>
                  <a:ext uri="{FF2B5EF4-FFF2-40B4-BE49-F238E27FC236}">
                    <a16:creationId xmlns:a16="http://schemas.microsoft.com/office/drawing/2014/main" id="{49C8A12E-258B-484A-AEE5-5FE00D386000}"/>
                  </a:ext>
                </a:extLst>
              </p:cNvPr>
              <p:cNvSpPr>
                <a:spLocks noEditPoints="1"/>
              </p:cNvSpPr>
              <p:nvPr/>
            </p:nvSpPr>
            <p:spPr bwMode="auto">
              <a:xfrm>
                <a:off x="5139581" y="3139328"/>
                <a:ext cx="811736" cy="940176"/>
              </a:xfrm>
              <a:custGeom>
                <a:avLst/>
                <a:gdLst>
                  <a:gd name="T0" fmla="*/ 273 w 273"/>
                  <a:gd name="T1" fmla="*/ 105 h 313"/>
                  <a:gd name="T2" fmla="*/ 152 w 273"/>
                  <a:gd name="T3" fmla="*/ 28 h 313"/>
                  <a:gd name="T4" fmla="*/ 107 w 273"/>
                  <a:gd name="T5" fmla="*/ 0 h 313"/>
                  <a:gd name="T6" fmla="*/ 107 w 273"/>
                  <a:gd name="T7" fmla="*/ 0 h 313"/>
                  <a:gd name="T8" fmla="*/ 94 w 273"/>
                  <a:gd name="T9" fmla="*/ 9 h 313"/>
                  <a:gd name="T10" fmla="*/ 0 w 273"/>
                  <a:gd name="T11" fmla="*/ 74 h 313"/>
                  <a:gd name="T12" fmla="*/ 56 w 273"/>
                  <a:gd name="T13" fmla="*/ 122 h 313"/>
                  <a:gd name="T14" fmla="*/ 57 w 273"/>
                  <a:gd name="T15" fmla="*/ 130 h 313"/>
                  <a:gd name="T16" fmla="*/ 49 w 273"/>
                  <a:gd name="T17" fmla="*/ 131 h 313"/>
                  <a:gd name="T18" fmla="*/ 49 w 273"/>
                  <a:gd name="T19" fmla="*/ 313 h 313"/>
                  <a:gd name="T20" fmla="*/ 182 w 273"/>
                  <a:gd name="T21" fmla="*/ 313 h 313"/>
                  <a:gd name="T22" fmla="*/ 182 w 273"/>
                  <a:gd name="T23" fmla="*/ 222 h 313"/>
                  <a:gd name="T24" fmla="*/ 234 w 273"/>
                  <a:gd name="T25" fmla="*/ 222 h 313"/>
                  <a:gd name="T26" fmla="*/ 234 w 273"/>
                  <a:gd name="T27" fmla="*/ 313 h 313"/>
                  <a:gd name="T28" fmla="*/ 273 w 273"/>
                  <a:gd name="T29" fmla="*/ 313 h 313"/>
                  <a:gd name="T30" fmla="*/ 273 w 273"/>
                  <a:gd name="T31" fmla="*/ 243 h 313"/>
                  <a:gd name="T32" fmla="*/ 273 w 273"/>
                  <a:gd name="T33" fmla="*/ 105 h 313"/>
                  <a:gd name="T34" fmla="*/ 81 w 273"/>
                  <a:gd name="T35" fmla="*/ 66 h 313"/>
                  <a:gd name="T36" fmla="*/ 133 w 273"/>
                  <a:gd name="T37" fmla="*/ 66 h 313"/>
                  <a:gd name="T38" fmla="*/ 133 w 273"/>
                  <a:gd name="T39" fmla="*/ 100 h 313"/>
                  <a:gd name="T40" fmla="*/ 81 w 273"/>
                  <a:gd name="T41" fmla="*/ 100 h 313"/>
                  <a:gd name="T42" fmla="*/ 81 w 273"/>
                  <a:gd name="T43" fmla="*/ 66 h 313"/>
                  <a:gd name="T44" fmla="*/ 147 w 273"/>
                  <a:gd name="T45" fmla="*/ 270 h 313"/>
                  <a:gd name="T46" fmla="*/ 92 w 273"/>
                  <a:gd name="T47" fmla="*/ 270 h 313"/>
                  <a:gd name="T48" fmla="*/ 92 w 273"/>
                  <a:gd name="T49" fmla="*/ 232 h 313"/>
                  <a:gd name="T50" fmla="*/ 147 w 273"/>
                  <a:gd name="T51" fmla="*/ 232 h 313"/>
                  <a:gd name="T52" fmla="*/ 147 w 273"/>
                  <a:gd name="T53" fmla="*/ 270 h 313"/>
                  <a:gd name="T54" fmla="*/ 147 w 273"/>
                  <a:gd name="T55" fmla="*/ 184 h 313"/>
                  <a:gd name="T56" fmla="*/ 92 w 273"/>
                  <a:gd name="T57" fmla="*/ 184 h 313"/>
                  <a:gd name="T58" fmla="*/ 92 w 273"/>
                  <a:gd name="T59" fmla="*/ 132 h 313"/>
                  <a:gd name="T60" fmla="*/ 147 w 273"/>
                  <a:gd name="T61" fmla="*/ 132 h 313"/>
                  <a:gd name="T62" fmla="*/ 147 w 273"/>
                  <a:gd name="T63" fmla="*/ 184 h 313"/>
                  <a:gd name="T64" fmla="*/ 236 w 273"/>
                  <a:gd name="T65" fmla="*/ 184 h 313"/>
                  <a:gd name="T66" fmla="*/ 181 w 273"/>
                  <a:gd name="T67" fmla="*/ 184 h 313"/>
                  <a:gd name="T68" fmla="*/ 181 w 273"/>
                  <a:gd name="T69" fmla="*/ 132 h 313"/>
                  <a:gd name="T70" fmla="*/ 236 w 273"/>
                  <a:gd name="T71" fmla="*/ 132 h 313"/>
                  <a:gd name="T72" fmla="*/ 236 w 273"/>
                  <a:gd name="T73" fmla="*/ 184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3" h="313">
                    <a:moveTo>
                      <a:pt x="273" y="105"/>
                    </a:moveTo>
                    <a:cubicBezTo>
                      <a:pt x="152" y="28"/>
                      <a:pt x="152" y="28"/>
                      <a:pt x="152" y="28"/>
                    </a:cubicBezTo>
                    <a:cubicBezTo>
                      <a:pt x="107" y="0"/>
                      <a:pt x="107" y="0"/>
                      <a:pt x="107" y="0"/>
                    </a:cubicBezTo>
                    <a:cubicBezTo>
                      <a:pt x="107" y="0"/>
                      <a:pt x="107" y="0"/>
                      <a:pt x="107" y="0"/>
                    </a:cubicBezTo>
                    <a:cubicBezTo>
                      <a:pt x="94" y="9"/>
                      <a:pt x="94" y="9"/>
                      <a:pt x="94" y="9"/>
                    </a:cubicBezTo>
                    <a:cubicBezTo>
                      <a:pt x="0" y="74"/>
                      <a:pt x="0" y="74"/>
                      <a:pt x="0" y="74"/>
                    </a:cubicBezTo>
                    <a:cubicBezTo>
                      <a:pt x="56" y="122"/>
                      <a:pt x="56" y="122"/>
                      <a:pt x="56" y="122"/>
                    </a:cubicBezTo>
                    <a:cubicBezTo>
                      <a:pt x="59" y="124"/>
                      <a:pt x="59" y="128"/>
                      <a:pt x="57" y="130"/>
                    </a:cubicBezTo>
                    <a:cubicBezTo>
                      <a:pt x="55" y="133"/>
                      <a:pt x="51" y="133"/>
                      <a:pt x="49" y="131"/>
                    </a:cubicBezTo>
                    <a:cubicBezTo>
                      <a:pt x="49" y="313"/>
                      <a:pt x="49" y="313"/>
                      <a:pt x="49" y="313"/>
                    </a:cubicBezTo>
                    <a:cubicBezTo>
                      <a:pt x="182" y="313"/>
                      <a:pt x="182" y="313"/>
                      <a:pt x="182" y="313"/>
                    </a:cubicBezTo>
                    <a:cubicBezTo>
                      <a:pt x="182" y="222"/>
                      <a:pt x="182" y="222"/>
                      <a:pt x="182" y="222"/>
                    </a:cubicBezTo>
                    <a:cubicBezTo>
                      <a:pt x="234" y="222"/>
                      <a:pt x="234" y="222"/>
                      <a:pt x="234" y="222"/>
                    </a:cubicBezTo>
                    <a:cubicBezTo>
                      <a:pt x="234" y="313"/>
                      <a:pt x="234" y="313"/>
                      <a:pt x="234" y="313"/>
                    </a:cubicBezTo>
                    <a:cubicBezTo>
                      <a:pt x="273" y="313"/>
                      <a:pt x="273" y="313"/>
                      <a:pt x="273" y="313"/>
                    </a:cubicBezTo>
                    <a:cubicBezTo>
                      <a:pt x="273" y="243"/>
                      <a:pt x="273" y="243"/>
                      <a:pt x="273" y="243"/>
                    </a:cubicBezTo>
                    <a:lnTo>
                      <a:pt x="273" y="105"/>
                    </a:lnTo>
                    <a:close/>
                    <a:moveTo>
                      <a:pt x="81" y="66"/>
                    </a:moveTo>
                    <a:cubicBezTo>
                      <a:pt x="133" y="66"/>
                      <a:pt x="133" y="66"/>
                      <a:pt x="133" y="66"/>
                    </a:cubicBezTo>
                    <a:cubicBezTo>
                      <a:pt x="133" y="100"/>
                      <a:pt x="133" y="100"/>
                      <a:pt x="133" y="100"/>
                    </a:cubicBezTo>
                    <a:cubicBezTo>
                      <a:pt x="81" y="100"/>
                      <a:pt x="81" y="100"/>
                      <a:pt x="81" y="100"/>
                    </a:cubicBezTo>
                    <a:lnTo>
                      <a:pt x="81" y="66"/>
                    </a:lnTo>
                    <a:close/>
                    <a:moveTo>
                      <a:pt x="147" y="270"/>
                    </a:moveTo>
                    <a:cubicBezTo>
                      <a:pt x="92" y="270"/>
                      <a:pt x="92" y="270"/>
                      <a:pt x="92" y="270"/>
                    </a:cubicBezTo>
                    <a:cubicBezTo>
                      <a:pt x="92" y="232"/>
                      <a:pt x="92" y="232"/>
                      <a:pt x="92" y="232"/>
                    </a:cubicBezTo>
                    <a:cubicBezTo>
                      <a:pt x="147" y="232"/>
                      <a:pt x="147" y="232"/>
                      <a:pt x="147" y="232"/>
                    </a:cubicBezTo>
                    <a:lnTo>
                      <a:pt x="147" y="270"/>
                    </a:lnTo>
                    <a:close/>
                    <a:moveTo>
                      <a:pt x="147" y="184"/>
                    </a:moveTo>
                    <a:cubicBezTo>
                      <a:pt x="92" y="184"/>
                      <a:pt x="92" y="184"/>
                      <a:pt x="92" y="184"/>
                    </a:cubicBezTo>
                    <a:cubicBezTo>
                      <a:pt x="92" y="132"/>
                      <a:pt x="92" y="132"/>
                      <a:pt x="92" y="132"/>
                    </a:cubicBezTo>
                    <a:cubicBezTo>
                      <a:pt x="147" y="132"/>
                      <a:pt x="147" y="132"/>
                      <a:pt x="147" y="132"/>
                    </a:cubicBezTo>
                    <a:lnTo>
                      <a:pt x="147" y="184"/>
                    </a:lnTo>
                    <a:close/>
                    <a:moveTo>
                      <a:pt x="236" y="184"/>
                    </a:moveTo>
                    <a:cubicBezTo>
                      <a:pt x="181" y="184"/>
                      <a:pt x="181" y="184"/>
                      <a:pt x="181" y="184"/>
                    </a:cubicBezTo>
                    <a:cubicBezTo>
                      <a:pt x="181" y="132"/>
                      <a:pt x="181" y="132"/>
                      <a:pt x="181" y="132"/>
                    </a:cubicBezTo>
                    <a:cubicBezTo>
                      <a:pt x="236" y="132"/>
                      <a:pt x="236" y="132"/>
                      <a:pt x="236" y="132"/>
                    </a:cubicBezTo>
                    <a:lnTo>
                      <a:pt x="236" y="184"/>
                    </a:lnTo>
                    <a:close/>
                  </a:path>
                </a:pathLst>
              </a:custGeom>
              <a:solidFill>
                <a:srgbClr val="B8AD9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32" name="Freeform 25">
                <a:extLst>
                  <a:ext uri="{FF2B5EF4-FFF2-40B4-BE49-F238E27FC236}">
                    <a16:creationId xmlns:a16="http://schemas.microsoft.com/office/drawing/2014/main" id="{C9E12D2E-BC29-443F-8E22-57475EEB6BF2}"/>
                  </a:ext>
                </a:extLst>
              </p:cNvPr>
              <p:cNvSpPr>
                <a:spLocks/>
              </p:cNvSpPr>
              <p:nvPr/>
            </p:nvSpPr>
            <p:spPr bwMode="auto">
              <a:xfrm>
                <a:off x="4618118" y="3802075"/>
                <a:ext cx="244034" cy="282566"/>
              </a:xfrm>
              <a:custGeom>
                <a:avLst/>
                <a:gdLst>
                  <a:gd name="T0" fmla="*/ 65 w 82"/>
                  <a:gd name="T1" fmla="*/ 0 h 94"/>
                  <a:gd name="T2" fmla="*/ 50 w 82"/>
                  <a:gd name="T3" fmla="*/ 9 h 94"/>
                  <a:gd name="T4" fmla="*/ 47 w 82"/>
                  <a:gd name="T5" fmla="*/ 9 h 94"/>
                  <a:gd name="T6" fmla="*/ 29 w 82"/>
                  <a:gd name="T7" fmla="*/ 17 h 94"/>
                  <a:gd name="T8" fmla="*/ 29 w 82"/>
                  <a:gd name="T9" fmla="*/ 17 h 94"/>
                  <a:gd name="T10" fmla="*/ 25 w 82"/>
                  <a:gd name="T11" fmla="*/ 26 h 94"/>
                  <a:gd name="T12" fmla="*/ 25 w 82"/>
                  <a:gd name="T13" fmla="*/ 26 h 94"/>
                  <a:gd name="T14" fmla="*/ 12 w 82"/>
                  <a:gd name="T15" fmla="*/ 55 h 94"/>
                  <a:gd name="T16" fmla="*/ 0 w 82"/>
                  <a:gd name="T17" fmla="*/ 73 h 94"/>
                  <a:gd name="T18" fmla="*/ 29 w 82"/>
                  <a:gd name="T19" fmla="*/ 92 h 94"/>
                  <a:gd name="T20" fmla="*/ 82 w 82"/>
                  <a:gd name="T21" fmla="*/ 92 h 94"/>
                  <a:gd name="T22" fmla="*/ 82 w 82"/>
                  <a:gd name="T23" fmla="*/ 17 h 94"/>
                  <a:gd name="T24" fmla="*/ 65 w 82"/>
                  <a:gd name="T2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94">
                    <a:moveTo>
                      <a:pt x="65" y="0"/>
                    </a:moveTo>
                    <a:cubicBezTo>
                      <a:pt x="58" y="0"/>
                      <a:pt x="53" y="4"/>
                      <a:pt x="50" y="9"/>
                    </a:cubicBezTo>
                    <a:cubicBezTo>
                      <a:pt x="49" y="9"/>
                      <a:pt x="48" y="9"/>
                      <a:pt x="47" y="9"/>
                    </a:cubicBezTo>
                    <a:cubicBezTo>
                      <a:pt x="40" y="9"/>
                      <a:pt x="33" y="12"/>
                      <a:pt x="29" y="17"/>
                    </a:cubicBezTo>
                    <a:cubicBezTo>
                      <a:pt x="29" y="17"/>
                      <a:pt x="29" y="17"/>
                      <a:pt x="29" y="17"/>
                    </a:cubicBezTo>
                    <a:cubicBezTo>
                      <a:pt x="27" y="20"/>
                      <a:pt x="26" y="23"/>
                      <a:pt x="25" y="26"/>
                    </a:cubicBezTo>
                    <a:cubicBezTo>
                      <a:pt x="25" y="26"/>
                      <a:pt x="25" y="26"/>
                      <a:pt x="25" y="26"/>
                    </a:cubicBezTo>
                    <a:cubicBezTo>
                      <a:pt x="15" y="26"/>
                      <a:pt x="2" y="42"/>
                      <a:pt x="12" y="55"/>
                    </a:cubicBezTo>
                    <a:cubicBezTo>
                      <a:pt x="5" y="59"/>
                      <a:pt x="0" y="64"/>
                      <a:pt x="0" y="73"/>
                    </a:cubicBezTo>
                    <a:cubicBezTo>
                      <a:pt x="0" y="94"/>
                      <a:pt x="17" y="92"/>
                      <a:pt x="29" y="92"/>
                    </a:cubicBezTo>
                    <a:cubicBezTo>
                      <a:pt x="82" y="92"/>
                      <a:pt x="82" y="92"/>
                      <a:pt x="82" y="92"/>
                    </a:cubicBezTo>
                    <a:cubicBezTo>
                      <a:pt x="82" y="17"/>
                      <a:pt x="82" y="17"/>
                      <a:pt x="82" y="17"/>
                    </a:cubicBezTo>
                    <a:cubicBezTo>
                      <a:pt x="82" y="8"/>
                      <a:pt x="74" y="0"/>
                      <a:pt x="65" y="0"/>
                    </a:cubicBezTo>
                    <a:close/>
                  </a:path>
                </a:pathLst>
              </a:custGeom>
              <a:solidFill>
                <a:srgbClr val="8CAC7C"/>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33" name="Freeform 26">
                <a:extLst>
                  <a:ext uri="{FF2B5EF4-FFF2-40B4-BE49-F238E27FC236}">
                    <a16:creationId xmlns:a16="http://schemas.microsoft.com/office/drawing/2014/main" id="{10DAF28D-64AA-4780-A940-0E98D7265014}"/>
                  </a:ext>
                </a:extLst>
              </p:cNvPr>
              <p:cNvSpPr>
                <a:spLocks/>
              </p:cNvSpPr>
              <p:nvPr/>
            </p:nvSpPr>
            <p:spPr bwMode="auto">
              <a:xfrm>
                <a:off x="5951317" y="3825194"/>
                <a:ext cx="274860" cy="254310"/>
              </a:xfrm>
              <a:custGeom>
                <a:avLst/>
                <a:gdLst>
                  <a:gd name="T0" fmla="*/ 84 w 92"/>
                  <a:gd name="T1" fmla="*/ 53 h 85"/>
                  <a:gd name="T2" fmla="*/ 84 w 92"/>
                  <a:gd name="T3" fmla="*/ 50 h 85"/>
                  <a:gd name="T4" fmla="*/ 75 w 92"/>
                  <a:gd name="T5" fmla="*/ 33 h 85"/>
                  <a:gd name="T6" fmla="*/ 75 w 92"/>
                  <a:gd name="T7" fmla="*/ 32 h 85"/>
                  <a:gd name="T8" fmla="*/ 66 w 92"/>
                  <a:gd name="T9" fmla="*/ 28 h 85"/>
                  <a:gd name="T10" fmla="*/ 66 w 92"/>
                  <a:gd name="T11" fmla="*/ 28 h 85"/>
                  <a:gd name="T12" fmla="*/ 38 w 92"/>
                  <a:gd name="T13" fmla="*/ 15 h 85"/>
                  <a:gd name="T14" fmla="*/ 18 w 92"/>
                  <a:gd name="T15" fmla="*/ 0 h 85"/>
                  <a:gd name="T16" fmla="*/ 0 w 92"/>
                  <a:gd name="T17" fmla="*/ 15 h 85"/>
                  <a:gd name="T18" fmla="*/ 0 w 92"/>
                  <a:gd name="T19" fmla="*/ 85 h 85"/>
                  <a:gd name="T20" fmla="*/ 75 w 92"/>
                  <a:gd name="T21" fmla="*/ 85 h 85"/>
                  <a:gd name="T22" fmla="*/ 92 w 92"/>
                  <a:gd name="T23" fmla="*/ 68 h 85"/>
                  <a:gd name="T24" fmla="*/ 84 w 92"/>
                  <a:gd name="T25" fmla="*/ 5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85">
                    <a:moveTo>
                      <a:pt x="84" y="53"/>
                    </a:moveTo>
                    <a:cubicBezTo>
                      <a:pt x="84" y="52"/>
                      <a:pt x="84" y="51"/>
                      <a:pt x="84" y="50"/>
                    </a:cubicBezTo>
                    <a:cubicBezTo>
                      <a:pt x="84" y="43"/>
                      <a:pt x="81" y="37"/>
                      <a:pt x="75" y="33"/>
                    </a:cubicBezTo>
                    <a:cubicBezTo>
                      <a:pt x="75" y="32"/>
                      <a:pt x="75" y="32"/>
                      <a:pt x="75" y="32"/>
                    </a:cubicBezTo>
                    <a:cubicBezTo>
                      <a:pt x="72" y="30"/>
                      <a:pt x="69" y="29"/>
                      <a:pt x="66" y="28"/>
                    </a:cubicBezTo>
                    <a:cubicBezTo>
                      <a:pt x="66" y="28"/>
                      <a:pt x="66" y="28"/>
                      <a:pt x="66" y="28"/>
                    </a:cubicBezTo>
                    <a:cubicBezTo>
                      <a:pt x="66" y="18"/>
                      <a:pt x="51" y="5"/>
                      <a:pt x="38" y="15"/>
                    </a:cubicBezTo>
                    <a:cubicBezTo>
                      <a:pt x="33" y="5"/>
                      <a:pt x="27" y="0"/>
                      <a:pt x="18" y="0"/>
                    </a:cubicBezTo>
                    <a:cubicBezTo>
                      <a:pt x="7" y="0"/>
                      <a:pt x="0" y="10"/>
                      <a:pt x="0" y="15"/>
                    </a:cubicBezTo>
                    <a:cubicBezTo>
                      <a:pt x="0" y="85"/>
                      <a:pt x="0" y="85"/>
                      <a:pt x="0" y="85"/>
                    </a:cubicBezTo>
                    <a:cubicBezTo>
                      <a:pt x="75" y="85"/>
                      <a:pt x="75" y="85"/>
                      <a:pt x="75" y="85"/>
                    </a:cubicBezTo>
                    <a:cubicBezTo>
                      <a:pt x="85" y="85"/>
                      <a:pt x="92" y="77"/>
                      <a:pt x="92" y="68"/>
                    </a:cubicBezTo>
                    <a:cubicBezTo>
                      <a:pt x="92" y="61"/>
                      <a:pt x="89" y="56"/>
                      <a:pt x="84" y="53"/>
                    </a:cubicBezTo>
                    <a:close/>
                  </a:path>
                </a:pathLst>
              </a:custGeom>
              <a:solidFill>
                <a:srgbClr val="61996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34" name="Freeform 29">
                <a:extLst>
                  <a:ext uri="{FF2B5EF4-FFF2-40B4-BE49-F238E27FC236}">
                    <a16:creationId xmlns:a16="http://schemas.microsoft.com/office/drawing/2014/main" id="{C3FFD402-E627-41C2-91B0-4EEC80F91611}"/>
                  </a:ext>
                </a:extLst>
              </p:cNvPr>
              <p:cNvSpPr>
                <a:spLocks/>
              </p:cNvSpPr>
              <p:nvPr/>
            </p:nvSpPr>
            <p:spPr bwMode="auto">
              <a:xfrm>
                <a:off x="4828758" y="3100796"/>
                <a:ext cx="1158522" cy="439262"/>
              </a:xfrm>
              <a:custGeom>
                <a:avLst/>
                <a:gdLst>
                  <a:gd name="T0" fmla="*/ 152 w 389"/>
                  <a:gd name="T1" fmla="*/ 144 h 146"/>
                  <a:gd name="T2" fmla="*/ 153 w 389"/>
                  <a:gd name="T3" fmla="*/ 144 h 146"/>
                  <a:gd name="T4" fmla="*/ 161 w 389"/>
                  <a:gd name="T5" fmla="*/ 143 h 146"/>
                  <a:gd name="T6" fmla="*/ 160 w 389"/>
                  <a:gd name="T7" fmla="*/ 135 h 146"/>
                  <a:gd name="T8" fmla="*/ 104 w 389"/>
                  <a:gd name="T9" fmla="*/ 87 h 146"/>
                  <a:gd name="T10" fmla="*/ 198 w 389"/>
                  <a:gd name="T11" fmla="*/ 22 h 146"/>
                  <a:gd name="T12" fmla="*/ 211 w 389"/>
                  <a:gd name="T13" fmla="*/ 13 h 146"/>
                  <a:gd name="T14" fmla="*/ 211 w 389"/>
                  <a:gd name="T15" fmla="*/ 13 h 146"/>
                  <a:gd name="T16" fmla="*/ 211 w 389"/>
                  <a:gd name="T17" fmla="*/ 13 h 146"/>
                  <a:gd name="T18" fmla="*/ 256 w 389"/>
                  <a:gd name="T19" fmla="*/ 41 h 146"/>
                  <a:gd name="T20" fmla="*/ 379 w 389"/>
                  <a:gd name="T21" fmla="*/ 118 h 146"/>
                  <a:gd name="T22" fmla="*/ 382 w 389"/>
                  <a:gd name="T23" fmla="*/ 119 h 146"/>
                  <a:gd name="T24" fmla="*/ 387 w 389"/>
                  <a:gd name="T25" fmla="*/ 116 h 146"/>
                  <a:gd name="T26" fmla="*/ 385 w 389"/>
                  <a:gd name="T27" fmla="*/ 108 h 146"/>
                  <a:gd name="T28" fmla="*/ 214 w 389"/>
                  <a:gd name="T29" fmla="*/ 1 h 146"/>
                  <a:gd name="T30" fmla="*/ 207 w 389"/>
                  <a:gd name="T31" fmla="*/ 1 h 146"/>
                  <a:gd name="T32" fmla="*/ 95 w 389"/>
                  <a:gd name="T33" fmla="*/ 79 h 146"/>
                  <a:gd name="T34" fmla="*/ 86 w 389"/>
                  <a:gd name="T35" fmla="*/ 71 h 146"/>
                  <a:gd name="T36" fmla="*/ 78 w 389"/>
                  <a:gd name="T37" fmla="*/ 71 h 146"/>
                  <a:gd name="T38" fmla="*/ 3 w 389"/>
                  <a:gd name="T39" fmla="*/ 135 h 146"/>
                  <a:gd name="T40" fmla="*/ 2 w 389"/>
                  <a:gd name="T41" fmla="*/ 143 h 146"/>
                  <a:gd name="T42" fmla="*/ 6 w 389"/>
                  <a:gd name="T43" fmla="*/ 145 h 146"/>
                  <a:gd name="T44" fmla="*/ 10 w 389"/>
                  <a:gd name="T45" fmla="*/ 144 h 146"/>
                  <a:gd name="T46" fmla="*/ 11 w 389"/>
                  <a:gd name="T47" fmla="*/ 143 h 146"/>
                  <a:gd name="T48" fmla="*/ 82 w 389"/>
                  <a:gd name="T49" fmla="*/ 84 h 146"/>
                  <a:gd name="T50" fmla="*/ 152 w 389"/>
                  <a:gd name="T5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9" h="146">
                    <a:moveTo>
                      <a:pt x="152" y="144"/>
                    </a:moveTo>
                    <a:cubicBezTo>
                      <a:pt x="153" y="144"/>
                      <a:pt x="153" y="144"/>
                      <a:pt x="153" y="144"/>
                    </a:cubicBezTo>
                    <a:cubicBezTo>
                      <a:pt x="155" y="146"/>
                      <a:pt x="159" y="146"/>
                      <a:pt x="161" y="143"/>
                    </a:cubicBezTo>
                    <a:cubicBezTo>
                      <a:pt x="163" y="141"/>
                      <a:pt x="163" y="137"/>
                      <a:pt x="160" y="135"/>
                    </a:cubicBezTo>
                    <a:cubicBezTo>
                      <a:pt x="104" y="87"/>
                      <a:pt x="104" y="87"/>
                      <a:pt x="104" y="87"/>
                    </a:cubicBezTo>
                    <a:cubicBezTo>
                      <a:pt x="198" y="22"/>
                      <a:pt x="198" y="22"/>
                      <a:pt x="198" y="22"/>
                    </a:cubicBezTo>
                    <a:cubicBezTo>
                      <a:pt x="211" y="13"/>
                      <a:pt x="211" y="13"/>
                      <a:pt x="211" y="13"/>
                    </a:cubicBezTo>
                    <a:cubicBezTo>
                      <a:pt x="211" y="13"/>
                      <a:pt x="211" y="13"/>
                      <a:pt x="211" y="13"/>
                    </a:cubicBezTo>
                    <a:cubicBezTo>
                      <a:pt x="211" y="13"/>
                      <a:pt x="211" y="13"/>
                      <a:pt x="211" y="13"/>
                    </a:cubicBezTo>
                    <a:cubicBezTo>
                      <a:pt x="256" y="41"/>
                      <a:pt x="256" y="41"/>
                      <a:pt x="256" y="41"/>
                    </a:cubicBezTo>
                    <a:cubicBezTo>
                      <a:pt x="379" y="118"/>
                      <a:pt x="379" y="118"/>
                      <a:pt x="379" y="118"/>
                    </a:cubicBezTo>
                    <a:cubicBezTo>
                      <a:pt x="380" y="119"/>
                      <a:pt x="381" y="119"/>
                      <a:pt x="382" y="119"/>
                    </a:cubicBezTo>
                    <a:cubicBezTo>
                      <a:pt x="384" y="119"/>
                      <a:pt x="386" y="118"/>
                      <a:pt x="387" y="116"/>
                    </a:cubicBezTo>
                    <a:cubicBezTo>
                      <a:pt x="389" y="113"/>
                      <a:pt x="388" y="109"/>
                      <a:pt x="385" y="108"/>
                    </a:cubicBezTo>
                    <a:cubicBezTo>
                      <a:pt x="214" y="1"/>
                      <a:pt x="214" y="1"/>
                      <a:pt x="214" y="1"/>
                    </a:cubicBezTo>
                    <a:cubicBezTo>
                      <a:pt x="212" y="0"/>
                      <a:pt x="209" y="0"/>
                      <a:pt x="207" y="1"/>
                    </a:cubicBezTo>
                    <a:cubicBezTo>
                      <a:pt x="95" y="79"/>
                      <a:pt x="95" y="79"/>
                      <a:pt x="95" y="79"/>
                    </a:cubicBezTo>
                    <a:cubicBezTo>
                      <a:pt x="86" y="71"/>
                      <a:pt x="86" y="71"/>
                      <a:pt x="86" y="71"/>
                    </a:cubicBezTo>
                    <a:cubicBezTo>
                      <a:pt x="83" y="69"/>
                      <a:pt x="80" y="69"/>
                      <a:pt x="78" y="71"/>
                    </a:cubicBezTo>
                    <a:cubicBezTo>
                      <a:pt x="3" y="135"/>
                      <a:pt x="3" y="135"/>
                      <a:pt x="3" y="135"/>
                    </a:cubicBezTo>
                    <a:cubicBezTo>
                      <a:pt x="0" y="137"/>
                      <a:pt x="0" y="141"/>
                      <a:pt x="2" y="143"/>
                    </a:cubicBezTo>
                    <a:cubicBezTo>
                      <a:pt x="3" y="144"/>
                      <a:pt x="5" y="145"/>
                      <a:pt x="6" y="145"/>
                    </a:cubicBezTo>
                    <a:cubicBezTo>
                      <a:pt x="8" y="145"/>
                      <a:pt x="9" y="145"/>
                      <a:pt x="10" y="144"/>
                    </a:cubicBezTo>
                    <a:cubicBezTo>
                      <a:pt x="11" y="143"/>
                      <a:pt x="11" y="143"/>
                      <a:pt x="11" y="143"/>
                    </a:cubicBezTo>
                    <a:cubicBezTo>
                      <a:pt x="82" y="84"/>
                      <a:pt x="82" y="84"/>
                      <a:pt x="82" y="84"/>
                    </a:cubicBezTo>
                    <a:lnTo>
                      <a:pt x="152" y="144"/>
                    </a:lnTo>
                    <a:close/>
                  </a:path>
                </a:pathLst>
              </a:custGeom>
              <a:solidFill>
                <a:srgbClr val="235B97"/>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sp>
        <p:nvSpPr>
          <p:cNvPr id="1054" name="フリーフォーム: 図形 1243">
            <a:extLst>
              <a:ext uri="{FF2B5EF4-FFF2-40B4-BE49-F238E27FC236}">
                <a16:creationId xmlns:a16="http://schemas.microsoft.com/office/drawing/2014/main" id="{C465A42A-EF70-48D5-8B85-5370C8EFEE14}"/>
              </a:ext>
            </a:extLst>
          </p:cNvPr>
          <p:cNvSpPr/>
          <p:nvPr/>
        </p:nvSpPr>
        <p:spPr>
          <a:xfrm>
            <a:off x="6068283" y="2200260"/>
            <a:ext cx="922610" cy="1653106"/>
          </a:xfrm>
          <a:custGeom>
            <a:avLst/>
            <a:gdLst>
              <a:gd name="connsiteX0" fmla="*/ 0 w 2290618"/>
              <a:gd name="connsiteY0" fmla="*/ 2124364 h 2124364"/>
              <a:gd name="connsiteX1" fmla="*/ 2290618 w 2290618"/>
              <a:gd name="connsiteY1" fmla="*/ 0 h 2124364"/>
            </a:gdLst>
            <a:ahLst/>
            <a:cxnLst>
              <a:cxn ang="0">
                <a:pos x="connsiteX0" y="connsiteY0"/>
              </a:cxn>
              <a:cxn ang="0">
                <a:pos x="connsiteX1" y="connsiteY1"/>
              </a:cxn>
            </a:cxnLst>
            <a:rect l="l" t="t" r="r" b="b"/>
            <a:pathLst>
              <a:path w="2290618" h="2124364">
                <a:moveTo>
                  <a:pt x="0" y="2124364"/>
                </a:moveTo>
                <a:lnTo>
                  <a:pt x="2290618" y="0"/>
                </a:lnTo>
              </a:path>
            </a:pathLst>
          </a:cu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a:ea typeface="Meiryo UI"/>
              <a:cs typeface="+mn-cs"/>
            </a:endParaRPr>
          </a:p>
        </p:txBody>
      </p:sp>
      <p:grpSp>
        <p:nvGrpSpPr>
          <p:cNvPr id="673" name="Group 32">
            <a:extLst>
              <a:ext uri="{FF2B5EF4-FFF2-40B4-BE49-F238E27FC236}">
                <a16:creationId xmlns:a16="http://schemas.microsoft.com/office/drawing/2014/main" id="{5D1F1A8E-96C1-47DB-9346-C23483110CFC}"/>
              </a:ext>
            </a:extLst>
          </p:cNvPr>
          <p:cNvGrpSpPr>
            <a:grpSpLocks noChangeAspect="1"/>
          </p:cNvGrpSpPr>
          <p:nvPr/>
        </p:nvGrpSpPr>
        <p:grpSpPr bwMode="auto">
          <a:xfrm>
            <a:off x="1887406" y="3106912"/>
            <a:ext cx="517355" cy="610533"/>
            <a:chOff x="3181" y="2193"/>
            <a:chExt cx="374" cy="377"/>
          </a:xfrm>
        </p:grpSpPr>
        <p:sp>
          <p:nvSpPr>
            <p:cNvPr id="683" name="Freeform 33">
              <a:extLst>
                <a:ext uri="{FF2B5EF4-FFF2-40B4-BE49-F238E27FC236}">
                  <a16:creationId xmlns:a16="http://schemas.microsoft.com/office/drawing/2014/main" id="{68D5DFCC-0F56-4821-9350-7A3912BD5E68}"/>
                </a:ext>
              </a:extLst>
            </p:cNvPr>
            <p:cNvSpPr>
              <a:spLocks noEditPoints="1"/>
            </p:cNvSpPr>
            <p:nvPr/>
          </p:nvSpPr>
          <p:spPr bwMode="auto">
            <a:xfrm>
              <a:off x="3481" y="2402"/>
              <a:ext cx="74" cy="168"/>
            </a:xfrm>
            <a:custGeom>
              <a:avLst/>
              <a:gdLst>
                <a:gd name="T0" fmla="*/ 59 w 63"/>
                <a:gd name="T1" fmla="*/ 0 h 144"/>
                <a:gd name="T2" fmla="*/ 54 w 63"/>
                <a:gd name="T3" fmla="*/ 0 h 144"/>
                <a:gd name="T4" fmla="*/ 46 w 63"/>
                <a:gd name="T5" fmla="*/ 0 h 144"/>
                <a:gd name="T6" fmla="*/ 37 w 63"/>
                <a:gd name="T7" fmla="*/ 0 h 144"/>
                <a:gd name="T8" fmla="*/ 29 w 63"/>
                <a:gd name="T9" fmla="*/ 0 h 144"/>
                <a:gd name="T10" fmla="*/ 19 w 63"/>
                <a:gd name="T11" fmla="*/ 0 h 144"/>
                <a:gd name="T12" fmla="*/ 11 w 63"/>
                <a:gd name="T13" fmla="*/ 0 h 144"/>
                <a:gd name="T14" fmla="*/ 0 w 63"/>
                <a:gd name="T15" fmla="*/ 0 h 144"/>
                <a:gd name="T16" fmla="*/ 0 w 63"/>
                <a:gd name="T17" fmla="*/ 27 h 144"/>
                <a:gd name="T18" fmla="*/ 44 w 63"/>
                <a:gd name="T19" fmla="*/ 27 h 144"/>
                <a:gd name="T20" fmla="*/ 44 w 63"/>
                <a:gd name="T21" fmla="*/ 144 h 144"/>
                <a:gd name="T22" fmla="*/ 56 w 63"/>
                <a:gd name="T23" fmla="*/ 144 h 144"/>
                <a:gd name="T24" fmla="*/ 56 w 63"/>
                <a:gd name="T25" fmla="*/ 27 h 144"/>
                <a:gd name="T26" fmla="*/ 59 w 63"/>
                <a:gd name="T27" fmla="*/ 27 h 144"/>
                <a:gd name="T28" fmla="*/ 63 w 63"/>
                <a:gd name="T29" fmla="*/ 23 h 144"/>
                <a:gd name="T30" fmla="*/ 63 w 63"/>
                <a:gd name="T31" fmla="*/ 4 h 144"/>
                <a:gd name="T32" fmla="*/ 59 w 63"/>
                <a:gd name="T33" fmla="*/ 0 h 144"/>
                <a:gd name="T34" fmla="*/ 55 w 63"/>
                <a:gd name="T35" fmla="*/ 19 h 144"/>
                <a:gd name="T36" fmla="*/ 4 w 63"/>
                <a:gd name="T37" fmla="*/ 19 h 144"/>
                <a:gd name="T38" fmla="*/ 4 w 63"/>
                <a:gd name="T39" fmla="*/ 8 h 144"/>
                <a:gd name="T40" fmla="*/ 55 w 63"/>
                <a:gd name="T41" fmla="*/ 8 h 144"/>
                <a:gd name="T42" fmla="*/ 55 w 63"/>
                <a:gd name="T43" fmla="*/ 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44">
                  <a:moveTo>
                    <a:pt x="59" y="0"/>
                  </a:moveTo>
                  <a:cubicBezTo>
                    <a:pt x="54" y="0"/>
                    <a:pt x="54" y="0"/>
                    <a:pt x="54" y="0"/>
                  </a:cubicBezTo>
                  <a:cubicBezTo>
                    <a:pt x="46" y="0"/>
                    <a:pt x="46" y="0"/>
                    <a:pt x="46" y="0"/>
                  </a:cubicBezTo>
                  <a:cubicBezTo>
                    <a:pt x="37" y="0"/>
                    <a:pt x="37" y="0"/>
                    <a:pt x="37" y="0"/>
                  </a:cubicBezTo>
                  <a:cubicBezTo>
                    <a:pt x="29" y="0"/>
                    <a:pt x="29" y="0"/>
                    <a:pt x="29" y="0"/>
                  </a:cubicBezTo>
                  <a:cubicBezTo>
                    <a:pt x="19" y="0"/>
                    <a:pt x="19" y="0"/>
                    <a:pt x="19" y="0"/>
                  </a:cubicBezTo>
                  <a:cubicBezTo>
                    <a:pt x="11" y="0"/>
                    <a:pt x="11" y="0"/>
                    <a:pt x="11" y="0"/>
                  </a:cubicBezTo>
                  <a:cubicBezTo>
                    <a:pt x="0" y="0"/>
                    <a:pt x="0" y="0"/>
                    <a:pt x="0" y="0"/>
                  </a:cubicBezTo>
                  <a:cubicBezTo>
                    <a:pt x="0" y="27"/>
                    <a:pt x="0" y="27"/>
                    <a:pt x="0" y="27"/>
                  </a:cubicBezTo>
                  <a:cubicBezTo>
                    <a:pt x="44" y="27"/>
                    <a:pt x="44" y="27"/>
                    <a:pt x="44" y="27"/>
                  </a:cubicBezTo>
                  <a:cubicBezTo>
                    <a:pt x="44" y="144"/>
                    <a:pt x="44" y="144"/>
                    <a:pt x="44" y="144"/>
                  </a:cubicBezTo>
                  <a:cubicBezTo>
                    <a:pt x="56" y="144"/>
                    <a:pt x="56" y="144"/>
                    <a:pt x="56" y="144"/>
                  </a:cubicBezTo>
                  <a:cubicBezTo>
                    <a:pt x="56" y="27"/>
                    <a:pt x="56" y="27"/>
                    <a:pt x="56" y="27"/>
                  </a:cubicBezTo>
                  <a:cubicBezTo>
                    <a:pt x="59" y="27"/>
                    <a:pt x="59" y="27"/>
                    <a:pt x="59" y="27"/>
                  </a:cubicBezTo>
                  <a:cubicBezTo>
                    <a:pt x="61" y="27"/>
                    <a:pt x="63" y="25"/>
                    <a:pt x="63" y="23"/>
                  </a:cubicBezTo>
                  <a:cubicBezTo>
                    <a:pt x="63" y="4"/>
                    <a:pt x="63" y="4"/>
                    <a:pt x="63" y="4"/>
                  </a:cubicBezTo>
                  <a:cubicBezTo>
                    <a:pt x="63" y="2"/>
                    <a:pt x="61" y="0"/>
                    <a:pt x="59" y="0"/>
                  </a:cubicBezTo>
                  <a:close/>
                  <a:moveTo>
                    <a:pt x="55" y="19"/>
                  </a:moveTo>
                  <a:cubicBezTo>
                    <a:pt x="4" y="19"/>
                    <a:pt x="4" y="19"/>
                    <a:pt x="4" y="19"/>
                  </a:cubicBezTo>
                  <a:cubicBezTo>
                    <a:pt x="4" y="8"/>
                    <a:pt x="4" y="8"/>
                    <a:pt x="4" y="8"/>
                  </a:cubicBezTo>
                  <a:cubicBezTo>
                    <a:pt x="55" y="8"/>
                    <a:pt x="55" y="8"/>
                    <a:pt x="55" y="8"/>
                  </a:cubicBezTo>
                  <a:lnTo>
                    <a:pt x="55" y="19"/>
                  </a:lnTo>
                  <a:close/>
                </a:path>
              </a:pathLst>
            </a:custGeom>
            <a:solidFill>
              <a:srgbClr val="CCC1B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4" name="Freeform 34">
              <a:extLst>
                <a:ext uri="{FF2B5EF4-FFF2-40B4-BE49-F238E27FC236}">
                  <a16:creationId xmlns:a16="http://schemas.microsoft.com/office/drawing/2014/main" id="{0751AA66-5A27-4192-960C-BC41EBACD71B}"/>
                </a:ext>
              </a:extLst>
            </p:cNvPr>
            <p:cNvSpPr>
              <a:spLocks/>
            </p:cNvSpPr>
            <p:nvPr/>
          </p:nvSpPr>
          <p:spPr bwMode="auto">
            <a:xfrm>
              <a:off x="3481" y="2339"/>
              <a:ext cx="74" cy="63"/>
            </a:xfrm>
            <a:custGeom>
              <a:avLst/>
              <a:gdLst>
                <a:gd name="T0" fmla="*/ 0 w 74"/>
                <a:gd name="T1" fmla="*/ 14 h 63"/>
                <a:gd name="T2" fmla="*/ 0 w 74"/>
                <a:gd name="T3" fmla="*/ 14 h 63"/>
                <a:gd name="T4" fmla="*/ 13 w 74"/>
                <a:gd name="T5" fmla="*/ 14 h 63"/>
                <a:gd name="T6" fmla="*/ 13 w 74"/>
                <a:gd name="T7" fmla="*/ 63 h 63"/>
                <a:gd name="T8" fmla="*/ 23 w 74"/>
                <a:gd name="T9" fmla="*/ 63 h 63"/>
                <a:gd name="T10" fmla="*/ 23 w 74"/>
                <a:gd name="T11" fmla="*/ 14 h 63"/>
                <a:gd name="T12" fmla="*/ 34 w 74"/>
                <a:gd name="T13" fmla="*/ 14 h 63"/>
                <a:gd name="T14" fmla="*/ 34 w 74"/>
                <a:gd name="T15" fmla="*/ 63 h 63"/>
                <a:gd name="T16" fmla="*/ 44 w 74"/>
                <a:gd name="T17" fmla="*/ 63 h 63"/>
                <a:gd name="T18" fmla="*/ 44 w 74"/>
                <a:gd name="T19" fmla="*/ 14 h 63"/>
                <a:gd name="T20" fmla="*/ 54 w 74"/>
                <a:gd name="T21" fmla="*/ 14 h 63"/>
                <a:gd name="T22" fmla="*/ 54 w 74"/>
                <a:gd name="T23" fmla="*/ 63 h 63"/>
                <a:gd name="T24" fmla="*/ 63 w 74"/>
                <a:gd name="T25" fmla="*/ 63 h 63"/>
                <a:gd name="T26" fmla="*/ 63 w 74"/>
                <a:gd name="T27" fmla="*/ 14 h 63"/>
                <a:gd name="T28" fmla="*/ 74 w 74"/>
                <a:gd name="T29" fmla="*/ 14 h 63"/>
                <a:gd name="T30" fmla="*/ 74 w 74"/>
                <a:gd name="T31" fmla="*/ 0 h 63"/>
                <a:gd name="T32" fmla="*/ 0 w 74"/>
                <a:gd name="T33" fmla="*/ 0 h 63"/>
                <a:gd name="T34" fmla="*/ 0 w 74"/>
                <a:gd name="T35" fmla="*/ 0 h 63"/>
                <a:gd name="T36" fmla="*/ 0 w 74"/>
                <a:gd name="T37" fmla="*/ 1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63">
                  <a:moveTo>
                    <a:pt x="0" y="14"/>
                  </a:moveTo>
                  <a:lnTo>
                    <a:pt x="0" y="14"/>
                  </a:lnTo>
                  <a:lnTo>
                    <a:pt x="13" y="14"/>
                  </a:lnTo>
                  <a:lnTo>
                    <a:pt x="13" y="63"/>
                  </a:lnTo>
                  <a:lnTo>
                    <a:pt x="23" y="63"/>
                  </a:lnTo>
                  <a:lnTo>
                    <a:pt x="23" y="14"/>
                  </a:lnTo>
                  <a:lnTo>
                    <a:pt x="34" y="14"/>
                  </a:lnTo>
                  <a:lnTo>
                    <a:pt x="34" y="63"/>
                  </a:lnTo>
                  <a:lnTo>
                    <a:pt x="44" y="63"/>
                  </a:lnTo>
                  <a:lnTo>
                    <a:pt x="44" y="14"/>
                  </a:lnTo>
                  <a:lnTo>
                    <a:pt x="54" y="14"/>
                  </a:lnTo>
                  <a:lnTo>
                    <a:pt x="54" y="63"/>
                  </a:lnTo>
                  <a:lnTo>
                    <a:pt x="63" y="63"/>
                  </a:lnTo>
                  <a:lnTo>
                    <a:pt x="63" y="14"/>
                  </a:lnTo>
                  <a:lnTo>
                    <a:pt x="74" y="14"/>
                  </a:lnTo>
                  <a:lnTo>
                    <a:pt x="74" y="0"/>
                  </a:lnTo>
                  <a:lnTo>
                    <a:pt x="0" y="0"/>
                  </a:lnTo>
                  <a:lnTo>
                    <a:pt x="0" y="0"/>
                  </a:lnTo>
                  <a:lnTo>
                    <a:pt x="0" y="14"/>
                  </a:lnTo>
                  <a:close/>
                </a:path>
              </a:pathLst>
            </a:custGeom>
            <a:solidFill>
              <a:srgbClr val="786253"/>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5" name="Freeform 35">
              <a:extLst>
                <a:ext uri="{FF2B5EF4-FFF2-40B4-BE49-F238E27FC236}">
                  <a16:creationId xmlns:a16="http://schemas.microsoft.com/office/drawing/2014/main" id="{4EE607FC-252F-473D-B53D-0B63A5AAE639}"/>
                </a:ext>
              </a:extLst>
            </p:cNvPr>
            <p:cNvSpPr>
              <a:spLocks noEditPoints="1"/>
            </p:cNvSpPr>
            <p:nvPr/>
          </p:nvSpPr>
          <p:spPr bwMode="auto">
            <a:xfrm>
              <a:off x="3181" y="2271"/>
              <a:ext cx="300" cy="299"/>
            </a:xfrm>
            <a:custGeom>
              <a:avLst/>
              <a:gdLst>
                <a:gd name="T0" fmla="*/ 300 w 300"/>
                <a:gd name="T1" fmla="*/ 82 h 299"/>
                <a:gd name="T2" fmla="*/ 300 w 300"/>
                <a:gd name="T3" fmla="*/ 82 h 299"/>
                <a:gd name="T4" fmla="*/ 300 w 300"/>
                <a:gd name="T5" fmla="*/ 68 h 299"/>
                <a:gd name="T6" fmla="*/ 300 w 300"/>
                <a:gd name="T7" fmla="*/ 68 h 299"/>
                <a:gd name="T8" fmla="*/ 300 w 300"/>
                <a:gd name="T9" fmla="*/ 0 h 299"/>
                <a:gd name="T10" fmla="*/ 0 w 300"/>
                <a:gd name="T11" fmla="*/ 0 h 299"/>
                <a:gd name="T12" fmla="*/ 0 w 300"/>
                <a:gd name="T13" fmla="*/ 299 h 299"/>
                <a:gd name="T14" fmla="*/ 300 w 300"/>
                <a:gd name="T15" fmla="*/ 299 h 299"/>
                <a:gd name="T16" fmla="*/ 300 w 300"/>
                <a:gd name="T17" fmla="*/ 162 h 299"/>
                <a:gd name="T18" fmla="*/ 300 w 300"/>
                <a:gd name="T19" fmla="*/ 131 h 299"/>
                <a:gd name="T20" fmla="*/ 300 w 300"/>
                <a:gd name="T21" fmla="*/ 82 h 299"/>
                <a:gd name="T22" fmla="*/ 48 w 300"/>
                <a:gd name="T23" fmla="*/ 56 h 299"/>
                <a:gd name="T24" fmla="*/ 121 w 300"/>
                <a:gd name="T25" fmla="*/ 56 h 299"/>
                <a:gd name="T26" fmla="*/ 121 w 300"/>
                <a:gd name="T27" fmla="*/ 125 h 299"/>
                <a:gd name="T28" fmla="*/ 48 w 300"/>
                <a:gd name="T29" fmla="*/ 125 h 299"/>
                <a:gd name="T30" fmla="*/ 48 w 300"/>
                <a:gd name="T31" fmla="*/ 56 h 299"/>
                <a:gd name="T32" fmla="*/ 67 w 300"/>
                <a:gd name="T33" fmla="*/ 276 h 299"/>
                <a:gd name="T34" fmla="*/ 48 w 300"/>
                <a:gd name="T35" fmla="*/ 276 h 299"/>
                <a:gd name="T36" fmla="*/ 48 w 300"/>
                <a:gd name="T37" fmla="*/ 174 h 299"/>
                <a:gd name="T38" fmla="*/ 67 w 300"/>
                <a:gd name="T39" fmla="*/ 174 h 299"/>
                <a:gd name="T40" fmla="*/ 67 w 300"/>
                <a:gd name="T41" fmla="*/ 276 h 299"/>
                <a:gd name="T42" fmla="*/ 96 w 300"/>
                <a:gd name="T43" fmla="*/ 276 h 299"/>
                <a:gd name="T44" fmla="*/ 77 w 300"/>
                <a:gd name="T45" fmla="*/ 276 h 299"/>
                <a:gd name="T46" fmla="*/ 77 w 300"/>
                <a:gd name="T47" fmla="*/ 174 h 299"/>
                <a:gd name="T48" fmla="*/ 96 w 300"/>
                <a:gd name="T49" fmla="*/ 174 h 299"/>
                <a:gd name="T50" fmla="*/ 96 w 300"/>
                <a:gd name="T51" fmla="*/ 276 h 299"/>
                <a:gd name="T52" fmla="*/ 125 w 300"/>
                <a:gd name="T53" fmla="*/ 276 h 299"/>
                <a:gd name="T54" fmla="*/ 105 w 300"/>
                <a:gd name="T55" fmla="*/ 276 h 299"/>
                <a:gd name="T56" fmla="*/ 105 w 300"/>
                <a:gd name="T57" fmla="*/ 174 h 299"/>
                <a:gd name="T58" fmla="*/ 125 w 300"/>
                <a:gd name="T59" fmla="*/ 174 h 299"/>
                <a:gd name="T60" fmla="*/ 125 w 300"/>
                <a:gd name="T61" fmla="*/ 276 h 299"/>
                <a:gd name="T62" fmla="*/ 250 w 300"/>
                <a:gd name="T63" fmla="*/ 291 h 299"/>
                <a:gd name="T64" fmla="*/ 171 w 300"/>
                <a:gd name="T65" fmla="*/ 291 h 299"/>
                <a:gd name="T66" fmla="*/ 171 w 300"/>
                <a:gd name="T67" fmla="*/ 171 h 299"/>
                <a:gd name="T68" fmla="*/ 250 w 300"/>
                <a:gd name="T69" fmla="*/ 171 h 299"/>
                <a:gd name="T70" fmla="*/ 250 w 300"/>
                <a:gd name="T71" fmla="*/ 291 h 299"/>
                <a:gd name="T72" fmla="*/ 257 w 300"/>
                <a:gd name="T73" fmla="*/ 108 h 299"/>
                <a:gd name="T74" fmla="*/ 164 w 300"/>
                <a:gd name="T75" fmla="*/ 108 h 299"/>
                <a:gd name="T76" fmla="*/ 164 w 300"/>
                <a:gd name="T77" fmla="*/ 56 h 299"/>
                <a:gd name="T78" fmla="*/ 257 w 300"/>
                <a:gd name="T79" fmla="*/ 56 h 299"/>
                <a:gd name="T80" fmla="*/ 257 w 300"/>
                <a:gd name="T81" fmla="*/ 108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0" h="299">
                  <a:moveTo>
                    <a:pt x="300" y="82"/>
                  </a:moveTo>
                  <a:lnTo>
                    <a:pt x="300" y="82"/>
                  </a:lnTo>
                  <a:lnTo>
                    <a:pt x="300" y="68"/>
                  </a:lnTo>
                  <a:lnTo>
                    <a:pt x="300" y="68"/>
                  </a:lnTo>
                  <a:lnTo>
                    <a:pt x="300" y="0"/>
                  </a:lnTo>
                  <a:lnTo>
                    <a:pt x="0" y="0"/>
                  </a:lnTo>
                  <a:lnTo>
                    <a:pt x="0" y="299"/>
                  </a:lnTo>
                  <a:lnTo>
                    <a:pt x="300" y="299"/>
                  </a:lnTo>
                  <a:lnTo>
                    <a:pt x="300" y="162"/>
                  </a:lnTo>
                  <a:lnTo>
                    <a:pt x="300" y="131"/>
                  </a:lnTo>
                  <a:lnTo>
                    <a:pt x="300" y="82"/>
                  </a:lnTo>
                  <a:close/>
                  <a:moveTo>
                    <a:pt x="48" y="56"/>
                  </a:moveTo>
                  <a:lnTo>
                    <a:pt x="121" y="56"/>
                  </a:lnTo>
                  <a:lnTo>
                    <a:pt x="121" y="125"/>
                  </a:lnTo>
                  <a:lnTo>
                    <a:pt x="48" y="125"/>
                  </a:lnTo>
                  <a:lnTo>
                    <a:pt x="48" y="56"/>
                  </a:lnTo>
                  <a:close/>
                  <a:moveTo>
                    <a:pt x="67" y="276"/>
                  </a:moveTo>
                  <a:lnTo>
                    <a:pt x="48" y="276"/>
                  </a:lnTo>
                  <a:lnTo>
                    <a:pt x="48" y="174"/>
                  </a:lnTo>
                  <a:lnTo>
                    <a:pt x="67" y="174"/>
                  </a:lnTo>
                  <a:lnTo>
                    <a:pt x="67" y="276"/>
                  </a:lnTo>
                  <a:close/>
                  <a:moveTo>
                    <a:pt x="96" y="276"/>
                  </a:moveTo>
                  <a:lnTo>
                    <a:pt x="77" y="276"/>
                  </a:lnTo>
                  <a:lnTo>
                    <a:pt x="77" y="174"/>
                  </a:lnTo>
                  <a:lnTo>
                    <a:pt x="96" y="174"/>
                  </a:lnTo>
                  <a:lnTo>
                    <a:pt x="96" y="276"/>
                  </a:lnTo>
                  <a:close/>
                  <a:moveTo>
                    <a:pt x="125" y="276"/>
                  </a:moveTo>
                  <a:lnTo>
                    <a:pt x="105" y="276"/>
                  </a:lnTo>
                  <a:lnTo>
                    <a:pt x="105" y="174"/>
                  </a:lnTo>
                  <a:lnTo>
                    <a:pt x="125" y="174"/>
                  </a:lnTo>
                  <a:lnTo>
                    <a:pt x="125" y="276"/>
                  </a:lnTo>
                  <a:close/>
                  <a:moveTo>
                    <a:pt x="250" y="291"/>
                  </a:moveTo>
                  <a:lnTo>
                    <a:pt x="171" y="291"/>
                  </a:lnTo>
                  <a:lnTo>
                    <a:pt x="171" y="171"/>
                  </a:lnTo>
                  <a:lnTo>
                    <a:pt x="250" y="171"/>
                  </a:lnTo>
                  <a:lnTo>
                    <a:pt x="250" y="291"/>
                  </a:lnTo>
                  <a:close/>
                  <a:moveTo>
                    <a:pt x="257" y="108"/>
                  </a:moveTo>
                  <a:lnTo>
                    <a:pt x="164" y="108"/>
                  </a:lnTo>
                  <a:lnTo>
                    <a:pt x="164" y="56"/>
                  </a:lnTo>
                  <a:lnTo>
                    <a:pt x="257" y="56"/>
                  </a:lnTo>
                  <a:lnTo>
                    <a:pt x="257" y="108"/>
                  </a:lnTo>
                  <a:close/>
                </a:path>
              </a:pathLst>
            </a:custGeom>
            <a:solidFill>
              <a:srgbClr val="D7D3C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6" name="Freeform 36">
              <a:extLst>
                <a:ext uri="{FF2B5EF4-FFF2-40B4-BE49-F238E27FC236}">
                  <a16:creationId xmlns:a16="http://schemas.microsoft.com/office/drawing/2014/main" id="{AD4752AF-89B9-4B9A-B6E7-4A2B7D8D33C0}"/>
                </a:ext>
              </a:extLst>
            </p:cNvPr>
            <p:cNvSpPr>
              <a:spLocks/>
            </p:cNvSpPr>
            <p:nvPr/>
          </p:nvSpPr>
          <p:spPr bwMode="auto">
            <a:xfrm>
              <a:off x="3181" y="2193"/>
              <a:ext cx="300" cy="78"/>
            </a:xfrm>
            <a:custGeom>
              <a:avLst/>
              <a:gdLst>
                <a:gd name="T0" fmla="*/ 300 w 300"/>
                <a:gd name="T1" fmla="*/ 68 h 78"/>
                <a:gd name="T2" fmla="*/ 150 w 300"/>
                <a:gd name="T3" fmla="*/ 0 h 78"/>
                <a:gd name="T4" fmla="*/ 0 w 300"/>
                <a:gd name="T5" fmla="*/ 68 h 78"/>
                <a:gd name="T6" fmla="*/ 0 w 300"/>
                <a:gd name="T7" fmla="*/ 78 h 78"/>
                <a:gd name="T8" fmla="*/ 300 w 300"/>
                <a:gd name="T9" fmla="*/ 78 h 78"/>
                <a:gd name="T10" fmla="*/ 300 w 300"/>
                <a:gd name="T11" fmla="*/ 68 h 78"/>
              </a:gdLst>
              <a:ahLst/>
              <a:cxnLst>
                <a:cxn ang="0">
                  <a:pos x="T0" y="T1"/>
                </a:cxn>
                <a:cxn ang="0">
                  <a:pos x="T2" y="T3"/>
                </a:cxn>
                <a:cxn ang="0">
                  <a:pos x="T4" y="T5"/>
                </a:cxn>
                <a:cxn ang="0">
                  <a:pos x="T6" y="T7"/>
                </a:cxn>
                <a:cxn ang="0">
                  <a:pos x="T8" y="T9"/>
                </a:cxn>
                <a:cxn ang="0">
                  <a:pos x="T10" y="T11"/>
                </a:cxn>
              </a:cxnLst>
              <a:rect l="0" t="0" r="r" b="b"/>
              <a:pathLst>
                <a:path w="300" h="78">
                  <a:moveTo>
                    <a:pt x="300" y="68"/>
                  </a:moveTo>
                  <a:lnTo>
                    <a:pt x="150" y="0"/>
                  </a:lnTo>
                  <a:lnTo>
                    <a:pt x="0" y="68"/>
                  </a:lnTo>
                  <a:lnTo>
                    <a:pt x="0" y="78"/>
                  </a:lnTo>
                  <a:lnTo>
                    <a:pt x="300" y="78"/>
                  </a:lnTo>
                  <a:lnTo>
                    <a:pt x="300" y="68"/>
                  </a:lnTo>
                  <a:close/>
                </a:path>
              </a:pathLst>
            </a:custGeom>
            <a:solidFill>
              <a:srgbClr val="983A47"/>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74" name="グループ化 673">
            <a:extLst>
              <a:ext uri="{FF2B5EF4-FFF2-40B4-BE49-F238E27FC236}">
                <a16:creationId xmlns:a16="http://schemas.microsoft.com/office/drawing/2014/main" id="{1F4ED798-1E9C-4137-8C6E-DF739F713CF5}"/>
              </a:ext>
            </a:extLst>
          </p:cNvPr>
          <p:cNvGrpSpPr/>
          <p:nvPr/>
        </p:nvGrpSpPr>
        <p:grpSpPr>
          <a:xfrm>
            <a:off x="2440646" y="6122236"/>
            <a:ext cx="595215" cy="561121"/>
            <a:chOff x="3382533" y="3139328"/>
            <a:chExt cx="1173934" cy="945313"/>
          </a:xfrm>
        </p:grpSpPr>
        <p:sp>
          <p:nvSpPr>
            <p:cNvPr id="681" name="Freeform 27">
              <a:extLst>
                <a:ext uri="{FF2B5EF4-FFF2-40B4-BE49-F238E27FC236}">
                  <a16:creationId xmlns:a16="http://schemas.microsoft.com/office/drawing/2014/main" id="{86CCBF92-8B39-4C18-A7B4-424F3490A089}"/>
                </a:ext>
              </a:extLst>
            </p:cNvPr>
            <p:cNvSpPr>
              <a:spLocks noEditPoints="1"/>
            </p:cNvSpPr>
            <p:nvPr/>
          </p:nvSpPr>
          <p:spPr bwMode="auto">
            <a:xfrm>
              <a:off x="3382533" y="3344831"/>
              <a:ext cx="1173934" cy="739810"/>
            </a:xfrm>
            <a:custGeom>
              <a:avLst/>
              <a:gdLst>
                <a:gd name="T0" fmla="*/ 179 w 457"/>
                <a:gd name="T1" fmla="*/ 158 h 288"/>
                <a:gd name="T2" fmla="*/ 258 w 457"/>
                <a:gd name="T3" fmla="*/ 158 h 288"/>
                <a:gd name="T4" fmla="*/ 258 w 457"/>
                <a:gd name="T5" fmla="*/ 288 h 288"/>
                <a:gd name="T6" fmla="*/ 457 w 457"/>
                <a:gd name="T7" fmla="*/ 288 h 288"/>
                <a:gd name="T8" fmla="*/ 457 w 457"/>
                <a:gd name="T9" fmla="*/ 0 h 288"/>
                <a:gd name="T10" fmla="*/ 0 w 457"/>
                <a:gd name="T11" fmla="*/ 0 h 288"/>
                <a:gd name="T12" fmla="*/ 0 w 457"/>
                <a:gd name="T13" fmla="*/ 288 h 288"/>
                <a:gd name="T14" fmla="*/ 179 w 457"/>
                <a:gd name="T15" fmla="*/ 288 h 288"/>
                <a:gd name="T16" fmla="*/ 179 w 457"/>
                <a:gd name="T17" fmla="*/ 158 h 288"/>
                <a:gd name="T18" fmla="*/ 407 w 457"/>
                <a:gd name="T19" fmla="*/ 231 h 288"/>
                <a:gd name="T20" fmla="*/ 367 w 457"/>
                <a:gd name="T21" fmla="*/ 231 h 288"/>
                <a:gd name="T22" fmla="*/ 367 w 457"/>
                <a:gd name="T23" fmla="*/ 175 h 288"/>
                <a:gd name="T24" fmla="*/ 407 w 457"/>
                <a:gd name="T25" fmla="*/ 175 h 288"/>
                <a:gd name="T26" fmla="*/ 407 w 457"/>
                <a:gd name="T27" fmla="*/ 231 h 288"/>
                <a:gd name="T28" fmla="*/ 301 w 457"/>
                <a:gd name="T29" fmla="*/ 46 h 288"/>
                <a:gd name="T30" fmla="*/ 407 w 457"/>
                <a:gd name="T31" fmla="*/ 46 h 288"/>
                <a:gd name="T32" fmla="*/ 407 w 457"/>
                <a:gd name="T33" fmla="*/ 115 h 288"/>
                <a:gd name="T34" fmla="*/ 301 w 457"/>
                <a:gd name="T35" fmla="*/ 115 h 288"/>
                <a:gd name="T36" fmla="*/ 301 w 457"/>
                <a:gd name="T37" fmla="*/ 46 h 288"/>
                <a:gd name="T38" fmla="*/ 294 w 457"/>
                <a:gd name="T39" fmla="*/ 175 h 288"/>
                <a:gd name="T40" fmla="*/ 334 w 457"/>
                <a:gd name="T41" fmla="*/ 175 h 288"/>
                <a:gd name="T42" fmla="*/ 334 w 457"/>
                <a:gd name="T43" fmla="*/ 231 h 288"/>
                <a:gd name="T44" fmla="*/ 294 w 457"/>
                <a:gd name="T45" fmla="*/ 231 h 288"/>
                <a:gd name="T46" fmla="*/ 294 w 457"/>
                <a:gd name="T47" fmla="*/ 175 h 288"/>
                <a:gd name="T48" fmla="*/ 215 w 457"/>
                <a:gd name="T49" fmla="*/ 46 h 288"/>
                <a:gd name="T50" fmla="*/ 251 w 457"/>
                <a:gd name="T51" fmla="*/ 46 h 288"/>
                <a:gd name="T52" fmla="*/ 251 w 457"/>
                <a:gd name="T53" fmla="*/ 119 h 288"/>
                <a:gd name="T54" fmla="*/ 215 w 457"/>
                <a:gd name="T55" fmla="*/ 119 h 288"/>
                <a:gd name="T56" fmla="*/ 215 w 457"/>
                <a:gd name="T57" fmla="*/ 46 h 288"/>
                <a:gd name="T58" fmla="*/ 50 w 457"/>
                <a:gd name="T59" fmla="*/ 46 h 288"/>
                <a:gd name="T60" fmla="*/ 86 w 457"/>
                <a:gd name="T61" fmla="*/ 46 h 288"/>
                <a:gd name="T62" fmla="*/ 86 w 457"/>
                <a:gd name="T63" fmla="*/ 119 h 288"/>
                <a:gd name="T64" fmla="*/ 50 w 457"/>
                <a:gd name="T65" fmla="*/ 119 h 288"/>
                <a:gd name="T66" fmla="*/ 50 w 457"/>
                <a:gd name="T67" fmla="*/ 46 h 288"/>
                <a:gd name="T68" fmla="*/ 122 w 457"/>
                <a:gd name="T69" fmla="*/ 238 h 288"/>
                <a:gd name="T70" fmla="*/ 50 w 457"/>
                <a:gd name="T71" fmla="*/ 238 h 288"/>
                <a:gd name="T72" fmla="*/ 50 w 457"/>
                <a:gd name="T73" fmla="*/ 187 h 288"/>
                <a:gd name="T74" fmla="*/ 122 w 457"/>
                <a:gd name="T75" fmla="*/ 187 h 288"/>
                <a:gd name="T76" fmla="*/ 122 w 457"/>
                <a:gd name="T77" fmla="*/ 238 h 288"/>
                <a:gd name="T78" fmla="*/ 130 w 457"/>
                <a:gd name="T79" fmla="*/ 119 h 288"/>
                <a:gd name="T80" fmla="*/ 93 w 457"/>
                <a:gd name="T81" fmla="*/ 119 h 288"/>
                <a:gd name="T82" fmla="*/ 93 w 457"/>
                <a:gd name="T83" fmla="*/ 46 h 288"/>
                <a:gd name="T84" fmla="*/ 130 w 457"/>
                <a:gd name="T85" fmla="*/ 46 h 288"/>
                <a:gd name="T86" fmla="*/ 130 w 457"/>
                <a:gd name="T87" fmla="*/ 119 h 288"/>
                <a:gd name="T88" fmla="*/ 171 w 457"/>
                <a:gd name="T89" fmla="*/ 46 h 288"/>
                <a:gd name="T90" fmla="*/ 207 w 457"/>
                <a:gd name="T91" fmla="*/ 46 h 288"/>
                <a:gd name="T92" fmla="*/ 207 w 457"/>
                <a:gd name="T93" fmla="*/ 119 h 288"/>
                <a:gd name="T94" fmla="*/ 171 w 457"/>
                <a:gd name="T95" fmla="*/ 119 h 288"/>
                <a:gd name="T96" fmla="*/ 171 w 457"/>
                <a:gd name="T97" fmla="*/ 4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7" h="288">
                  <a:moveTo>
                    <a:pt x="179" y="158"/>
                  </a:moveTo>
                  <a:lnTo>
                    <a:pt x="258" y="158"/>
                  </a:lnTo>
                  <a:lnTo>
                    <a:pt x="258" y="288"/>
                  </a:lnTo>
                  <a:lnTo>
                    <a:pt x="457" y="288"/>
                  </a:lnTo>
                  <a:lnTo>
                    <a:pt x="457" y="0"/>
                  </a:lnTo>
                  <a:lnTo>
                    <a:pt x="0" y="0"/>
                  </a:lnTo>
                  <a:lnTo>
                    <a:pt x="0" y="288"/>
                  </a:lnTo>
                  <a:lnTo>
                    <a:pt x="179" y="288"/>
                  </a:lnTo>
                  <a:lnTo>
                    <a:pt x="179" y="158"/>
                  </a:lnTo>
                  <a:close/>
                  <a:moveTo>
                    <a:pt x="407" y="231"/>
                  </a:moveTo>
                  <a:lnTo>
                    <a:pt x="367" y="231"/>
                  </a:lnTo>
                  <a:lnTo>
                    <a:pt x="367" y="175"/>
                  </a:lnTo>
                  <a:lnTo>
                    <a:pt x="407" y="175"/>
                  </a:lnTo>
                  <a:lnTo>
                    <a:pt x="407" y="231"/>
                  </a:lnTo>
                  <a:close/>
                  <a:moveTo>
                    <a:pt x="301" y="46"/>
                  </a:moveTo>
                  <a:lnTo>
                    <a:pt x="407" y="46"/>
                  </a:lnTo>
                  <a:lnTo>
                    <a:pt x="407" y="115"/>
                  </a:lnTo>
                  <a:lnTo>
                    <a:pt x="301" y="115"/>
                  </a:lnTo>
                  <a:lnTo>
                    <a:pt x="301" y="46"/>
                  </a:lnTo>
                  <a:close/>
                  <a:moveTo>
                    <a:pt x="294" y="175"/>
                  </a:moveTo>
                  <a:lnTo>
                    <a:pt x="334" y="175"/>
                  </a:lnTo>
                  <a:lnTo>
                    <a:pt x="334" y="231"/>
                  </a:lnTo>
                  <a:lnTo>
                    <a:pt x="294" y="231"/>
                  </a:lnTo>
                  <a:lnTo>
                    <a:pt x="294" y="175"/>
                  </a:lnTo>
                  <a:close/>
                  <a:moveTo>
                    <a:pt x="215" y="46"/>
                  </a:moveTo>
                  <a:lnTo>
                    <a:pt x="251" y="46"/>
                  </a:lnTo>
                  <a:lnTo>
                    <a:pt x="251" y="119"/>
                  </a:lnTo>
                  <a:lnTo>
                    <a:pt x="215" y="119"/>
                  </a:lnTo>
                  <a:lnTo>
                    <a:pt x="215" y="46"/>
                  </a:lnTo>
                  <a:close/>
                  <a:moveTo>
                    <a:pt x="50" y="46"/>
                  </a:moveTo>
                  <a:lnTo>
                    <a:pt x="86" y="46"/>
                  </a:lnTo>
                  <a:lnTo>
                    <a:pt x="86" y="119"/>
                  </a:lnTo>
                  <a:lnTo>
                    <a:pt x="50" y="119"/>
                  </a:lnTo>
                  <a:lnTo>
                    <a:pt x="50" y="46"/>
                  </a:lnTo>
                  <a:close/>
                  <a:moveTo>
                    <a:pt x="122" y="238"/>
                  </a:moveTo>
                  <a:lnTo>
                    <a:pt x="50" y="238"/>
                  </a:lnTo>
                  <a:lnTo>
                    <a:pt x="50" y="187"/>
                  </a:lnTo>
                  <a:lnTo>
                    <a:pt x="122" y="187"/>
                  </a:lnTo>
                  <a:lnTo>
                    <a:pt x="122" y="238"/>
                  </a:lnTo>
                  <a:close/>
                  <a:moveTo>
                    <a:pt x="130" y="119"/>
                  </a:moveTo>
                  <a:lnTo>
                    <a:pt x="93" y="119"/>
                  </a:lnTo>
                  <a:lnTo>
                    <a:pt x="93" y="46"/>
                  </a:lnTo>
                  <a:lnTo>
                    <a:pt x="130" y="46"/>
                  </a:lnTo>
                  <a:lnTo>
                    <a:pt x="130" y="119"/>
                  </a:lnTo>
                  <a:close/>
                  <a:moveTo>
                    <a:pt x="171" y="46"/>
                  </a:moveTo>
                  <a:lnTo>
                    <a:pt x="207" y="46"/>
                  </a:lnTo>
                  <a:lnTo>
                    <a:pt x="207" y="119"/>
                  </a:lnTo>
                  <a:lnTo>
                    <a:pt x="171" y="119"/>
                  </a:lnTo>
                  <a:lnTo>
                    <a:pt x="171" y="46"/>
                  </a:lnTo>
                  <a:close/>
                </a:path>
              </a:pathLst>
            </a:custGeom>
            <a:solidFill>
              <a:srgbClr val="AEBDC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82" name="Freeform 28">
              <a:extLst>
                <a:ext uri="{FF2B5EF4-FFF2-40B4-BE49-F238E27FC236}">
                  <a16:creationId xmlns:a16="http://schemas.microsoft.com/office/drawing/2014/main" id="{C20D0513-8548-4708-819B-352F249AD28B}"/>
                </a:ext>
              </a:extLst>
            </p:cNvPr>
            <p:cNvSpPr>
              <a:spLocks/>
            </p:cNvSpPr>
            <p:nvPr/>
          </p:nvSpPr>
          <p:spPr bwMode="auto">
            <a:xfrm>
              <a:off x="3382533" y="3139328"/>
              <a:ext cx="1173934" cy="205503"/>
            </a:xfrm>
            <a:custGeom>
              <a:avLst/>
              <a:gdLst>
                <a:gd name="T0" fmla="*/ 457 w 457"/>
                <a:gd name="T1" fmla="*/ 69 h 80"/>
                <a:gd name="T2" fmla="*/ 229 w 457"/>
                <a:gd name="T3" fmla="*/ 0 h 80"/>
                <a:gd name="T4" fmla="*/ 0 w 457"/>
                <a:gd name="T5" fmla="*/ 69 h 80"/>
                <a:gd name="T6" fmla="*/ 0 w 457"/>
                <a:gd name="T7" fmla="*/ 80 h 80"/>
                <a:gd name="T8" fmla="*/ 457 w 457"/>
                <a:gd name="T9" fmla="*/ 80 h 80"/>
                <a:gd name="T10" fmla="*/ 457 w 457"/>
                <a:gd name="T11" fmla="*/ 69 h 80"/>
              </a:gdLst>
              <a:ahLst/>
              <a:cxnLst>
                <a:cxn ang="0">
                  <a:pos x="T0" y="T1"/>
                </a:cxn>
                <a:cxn ang="0">
                  <a:pos x="T2" y="T3"/>
                </a:cxn>
                <a:cxn ang="0">
                  <a:pos x="T4" y="T5"/>
                </a:cxn>
                <a:cxn ang="0">
                  <a:pos x="T6" y="T7"/>
                </a:cxn>
                <a:cxn ang="0">
                  <a:pos x="T8" y="T9"/>
                </a:cxn>
                <a:cxn ang="0">
                  <a:pos x="T10" y="T11"/>
                </a:cxn>
              </a:cxnLst>
              <a:rect l="0" t="0" r="r" b="b"/>
              <a:pathLst>
                <a:path w="457" h="80">
                  <a:moveTo>
                    <a:pt x="457" y="69"/>
                  </a:moveTo>
                  <a:lnTo>
                    <a:pt x="229" y="0"/>
                  </a:lnTo>
                  <a:lnTo>
                    <a:pt x="0" y="69"/>
                  </a:lnTo>
                  <a:lnTo>
                    <a:pt x="0" y="80"/>
                  </a:lnTo>
                  <a:lnTo>
                    <a:pt x="457" y="80"/>
                  </a:lnTo>
                  <a:lnTo>
                    <a:pt x="457" y="69"/>
                  </a:lnTo>
                  <a:close/>
                </a:path>
              </a:pathLst>
            </a:custGeom>
            <a:solidFill>
              <a:srgbClr val="235B97"/>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75" name="グループ化 674">
            <a:extLst>
              <a:ext uri="{FF2B5EF4-FFF2-40B4-BE49-F238E27FC236}">
                <a16:creationId xmlns:a16="http://schemas.microsoft.com/office/drawing/2014/main" id="{94D7E09E-A257-4C41-B6E0-C962F6157DAD}"/>
              </a:ext>
            </a:extLst>
          </p:cNvPr>
          <p:cNvGrpSpPr/>
          <p:nvPr/>
        </p:nvGrpSpPr>
        <p:grpSpPr>
          <a:xfrm>
            <a:off x="2957832" y="6108333"/>
            <a:ext cx="815328" cy="583993"/>
            <a:chOff x="4618118" y="3100796"/>
            <a:chExt cx="1608059" cy="983845"/>
          </a:xfrm>
        </p:grpSpPr>
        <p:sp>
          <p:nvSpPr>
            <p:cNvPr id="676" name="Freeform 23">
              <a:extLst>
                <a:ext uri="{FF2B5EF4-FFF2-40B4-BE49-F238E27FC236}">
                  <a16:creationId xmlns:a16="http://schemas.microsoft.com/office/drawing/2014/main" id="{A0D2285D-BAA0-4017-B119-3798D05B2AB4}"/>
                </a:ext>
              </a:extLst>
            </p:cNvPr>
            <p:cNvSpPr>
              <a:spLocks noEditPoints="1"/>
            </p:cNvSpPr>
            <p:nvPr/>
          </p:nvSpPr>
          <p:spPr bwMode="auto">
            <a:xfrm>
              <a:off x="4862153" y="3352537"/>
              <a:ext cx="421281" cy="726966"/>
            </a:xfrm>
            <a:custGeom>
              <a:avLst/>
              <a:gdLst>
                <a:gd name="T0" fmla="*/ 141 w 142"/>
                <a:gd name="T1" fmla="*/ 60 h 242"/>
                <a:gd name="T2" fmla="*/ 71 w 142"/>
                <a:gd name="T3" fmla="*/ 0 h 242"/>
                <a:gd name="T4" fmla="*/ 0 w 142"/>
                <a:gd name="T5" fmla="*/ 59 h 242"/>
                <a:gd name="T6" fmla="*/ 0 w 142"/>
                <a:gd name="T7" fmla="*/ 167 h 242"/>
                <a:gd name="T8" fmla="*/ 0 w 142"/>
                <a:gd name="T9" fmla="*/ 242 h 242"/>
                <a:gd name="T10" fmla="*/ 142 w 142"/>
                <a:gd name="T11" fmla="*/ 242 h 242"/>
                <a:gd name="T12" fmla="*/ 142 w 142"/>
                <a:gd name="T13" fmla="*/ 60 h 242"/>
                <a:gd name="T14" fmla="*/ 141 w 142"/>
                <a:gd name="T15" fmla="*/ 60 h 242"/>
                <a:gd name="T16" fmla="*/ 101 w 142"/>
                <a:gd name="T17" fmla="*/ 196 h 242"/>
                <a:gd name="T18" fmla="*/ 41 w 142"/>
                <a:gd name="T19" fmla="*/ 196 h 242"/>
                <a:gd name="T20" fmla="*/ 41 w 142"/>
                <a:gd name="T21" fmla="*/ 156 h 242"/>
                <a:gd name="T22" fmla="*/ 101 w 142"/>
                <a:gd name="T23" fmla="*/ 156 h 242"/>
                <a:gd name="T24" fmla="*/ 101 w 142"/>
                <a:gd name="T25" fmla="*/ 196 h 242"/>
                <a:gd name="T26" fmla="*/ 101 w 142"/>
                <a:gd name="T27" fmla="*/ 113 h 242"/>
                <a:gd name="T28" fmla="*/ 41 w 142"/>
                <a:gd name="T29" fmla="*/ 113 h 242"/>
                <a:gd name="T30" fmla="*/ 41 w 142"/>
                <a:gd name="T31" fmla="*/ 72 h 242"/>
                <a:gd name="T32" fmla="*/ 101 w 142"/>
                <a:gd name="T33" fmla="*/ 72 h 242"/>
                <a:gd name="T34" fmla="*/ 101 w 142"/>
                <a:gd name="T35"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242">
                  <a:moveTo>
                    <a:pt x="141" y="60"/>
                  </a:moveTo>
                  <a:cubicBezTo>
                    <a:pt x="71" y="0"/>
                    <a:pt x="71" y="0"/>
                    <a:pt x="71" y="0"/>
                  </a:cubicBezTo>
                  <a:cubicBezTo>
                    <a:pt x="0" y="59"/>
                    <a:pt x="0" y="59"/>
                    <a:pt x="0" y="59"/>
                  </a:cubicBezTo>
                  <a:cubicBezTo>
                    <a:pt x="0" y="167"/>
                    <a:pt x="0" y="167"/>
                    <a:pt x="0" y="167"/>
                  </a:cubicBezTo>
                  <a:cubicBezTo>
                    <a:pt x="0" y="242"/>
                    <a:pt x="0" y="242"/>
                    <a:pt x="0" y="242"/>
                  </a:cubicBezTo>
                  <a:cubicBezTo>
                    <a:pt x="142" y="242"/>
                    <a:pt x="142" y="242"/>
                    <a:pt x="142" y="242"/>
                  </a:cubicBezTo>
                  <a:cubicBezTo>
                    <a:pt x="142" y="60"/>
                    <a:pt x="142" y="60"/>
                    <a:pt x="142" y="60"/>
                  </a:cubicBezTo>
                  <a:cubicBezTo>
                    <a:pt x="142" y="60"/>
                    <a:pt x="142" y="60"/>
                    <a:pt x="141" y="60"/>
                  </a:cubicBezTo>
                  <a:close/>
                  <a:moveTo>
                    <a:pt x="101" y="196"/>
                  </a:moveTo>
                  <a:cubicBezTo>
                    <a:pt x="41" y="196"/>
                    <a:pt x="41" y="196"/>
                    <a:pt x="41" y="196"/>
                  </a:cubicBezTo>
                  <a:cubicBezTo>
                    <a:pt x="41" y="156"/>
                    <a:pt x="41" y="156"/>
                    <a:pt x="41" y="156"/>
                  </a:cubicBezTo>
                  <a:cubicBezTo>
                    <a:pt x="101" y="156"/>
                    <a:pt x="101" y="156"/>
                    <a:pt x="101" y="156"/>
                  </a:cubicBezTo>
                  <a:lnTo>
                    <a:pt x="101" y="196"/>
                  </a:lnTo>
                  <a:close/>
                  <a:moveTo>
                    <a:pt x="101" y="113"/>
                  </a:moveTo>
                  <a:cubicBezTo>
                    <a:pt x="41" y="113"/>
                    <a:pt x="41" y="113"/>
                    <a:pt x="41" y="113"/>
                  </a:cubicBezTo>
                  <a:cubicBezTo>
                    <a:pt x="41" y="72"/>
                    <a:pt x="41" y="72"/>
                    <a:pt x="41" y="72"/>
                  </a:cubicBezTo>
                  <a:cubicBezTo>
                    <a:pt x="101" y="72"/>
                    <a:pt x="101" y="72"/>
                    <a:pt x="101" y="72"/>
                  </a:cubicBezTo>
                  <a:lnTo>
                    <a:pt x="101" y="113"/>
                  </a:lnTo>
                  <a:close/>
                </a:path>
              </a:pathLst>
            </a:custGeom>
            <a:solidFill>
              <a:srgbClr val="CCC1B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7" name="Freeform 24">
              <a:extLst>
                <a:ext uri="{FF2B5EF4-FFF2-40B4-BE49-F238E27FC236}">
                  <a16:creationId xmlns:a16="http://schemas.microsoft.com/office/drawing/2014/main" id="{49C8A12E-258B-484A-AEE5-5FE00D386000}"/>
                </a:ext>
              </a:extLst>
            </p:cNvPr>
            <p:cNvSpPr>
              <a:spLocks noEditPoints="1"/>
            </p:cNvSpPr>
            <p:nvPr/>
          </p:nvSpPr>
          <p:spPr bwMode="auto">
            <a:xfrm>
              <a:off x="5139581" y="3139328"/>
              <a:ext cx="811736" cy="940176"/>
            </a:xfrm>
            <a:custGeom>
              <a:avLst/>
              <a:gdLst>
                <a:gd name="T0" fmla="*/ 273 w 273"/>
                <a:gd name="T1" fmla="*/ 105 h 313"/>
                <a:gd name="T2" fmla="*/ 152 w 273"/>
                <a:gd name="T3" fmla="*/ 28 h 313"/>
                <a:gd name="T4" fmla="*/ 107 w 273"/>
                <a:gd name="T5" fmla="*/ 0 h 313"/>
                <a:gd name="T6" fmla="*/ 107 w 273"/>
                <a:gd name="T7" fmla="*/ 0 h 313"/>
                <a:gd name="T8" fmla="*/ 94 w 273"/>
                <a:gd name="T9" fmla="*/ 9 h 313"/>
                <a:gd name="T10" fmla="*/ 0 w 273"/>
                <a:gd name="T11" fmla="*/ 74 h 313"/>
                <a:gd name="T12" fmla="*/ 56 w 273"/>
                <a:gd name="T13" fmla="*/ 122 h 313"/>
                <a:gd name="T14" fmla="*/ 57 w 273"/>
                <a:gd name="T15" fmla="*/ 130 h 313"/>
                <a:gd name="T16" fmla="*/ 49 w 273"/>
                <a:gd name="T17" fmla="*/ 131 h 313"/>
                <a:gd name="T18" fmla="*/ 49 w 273"/>
                <a:gd name="T19" fmla="*/ 313 h 313"/>
                <a:gd name="T20" fmla="*/ 182 w 273"/>
                <a:gd name="T21" fmla="*/ 313 h 313"/>
                <a:gd name="T22" fmla="*/ 182 w 273"/>
                <a:gd name="T23" fmla="*/ 222 h 313"/>
                <a:gd name="T24" fmla="*/ 234 w 273"/>
                <a:gd name="T25" fmla="*/ 222 h 313"/>
                <a:gd name="T26" fmla="*/ 234 w 273"/>
                <a:gd name="T27" fmla="*/ 313 h 313"/>
                <a:gd name="T28" fmla="*/ 273 w 273"/>
                <a:gd name="T29" fmla="*/ 313 h 313"/>
                <a:gd name="T30" fmla="*/ 273 w 273"/>
                <a:gd name="T31" fmla="*/ 243 h 313"/>
                <a:gd name="T32" fmla="*/ 273 w 273"/>
                <a:gd name="T33" fmla="*/ 105 h 313"/>
                <a:gd name="T34" fmla="*/ 81 w 273"/>
                <a:gd name="T35" fmla="*/ 66 h 313"/>
                <a:gd name="T36" fmla="*/ 133 w 273"/>
                <a:gd name="T37" fmla="*/ 66 h 313"/>
                <a:gd name="T38" fmla="*/ 133 w 273"/>
                <a:gd name="T39" fmla="*/ 100 h 313"/>
                <a:gd name="T40" fmla="*/ 81 w 273"/>
                <a:gd name="T41" fmla="*/ 100 h 313"/>
                <a:gd name="T42" fmla="*/ 81 w 273"/>
                <a:gd name="T43" fmla="*/ 66 h 313"/>
                <a:gd name="T44" fmla="*/ 147 w 273"/>
                <a:gd name="T45" fmla="*/ 270 h 313"/>
                <a:gd name="T46" fmla="*/ 92 w 273"/>
                <a:gd name="T47" fmla="*/ 270 h 313"/>
                <a:gd name="T48" fmla="*/ 92 w 273"/>
                <a:gd name="T49" fmla="*/ 232 h 313"/>
                <a:gd name="T50" fmla="*/ 147 w 273"/>
                <a:gd name="T51" fmla="*/ 232 h 313"/>
                <a:gd name="T52" fmla="*/ 147 w 273"/>
                <a:gd name="T53" fmla="*/ 270 h 313"/>
                <a:gd name="T54" fmla="*/ 147 w 273"/>
                <a:gd name="T55" fmla="*/ 184 h 313"/>
                <a:gd name="T56" fmla="*/ 92 w 273"/>
                <a:gd name="T57" fmla="*/ 184 h 313"/>
                <a:gd name="T58" fmla="*/ 92 w 273"/>
                <a:gd name="T59" fmla="*/ 132 h 313"/>
                <a:gd name="T60" fmla="*/ 147 w 273"/>
                <a:gd name="T61" fmla="*/ 132 h 313"/>
                <a:gd name="T62" fmla="*/ 147 w 273"/>
                <a:gd name="T63" fmla="*/ 184 h 313"/>
                <a:gd name="T64" fmla="*/ 236 w 273"/>
                <a:gd name="T65" fmla="*/ 184 h 313"/>
                <a:gd name="T66" fmla="*/ 181 w 273"/>
                <a:gd name="T67" fmla="*/ 184 h 313"/>
                <a:gd name="T68" fmla="*/ 181 w 273"/>
                <a:gd name="T69" fmla="*/ 132 h 313"/>
                <a:gd name="T70" fmla="*/ 236 w 273"/>
                <a:gd name="T71" fmla="*/ 132 h 313"/>
                <a:gd name="T72" fmla="*/ 236 w 273"/>
                <a:gd name="T73" fmla="*/ 184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3" h="313">
                  <a:moveTo>
                    <a:pt x="273" y="105"/>
                  </a:moveTo>
                  <a:cubicBezTo>
                    <a:pt x="152" y="28"/>
                    <a:pt x="152" y="28"/>
                    <a:pt x="152" y="28"/>
                  </a:cubicBezTo>
                  <a:cubicBezTo>
                    <a:pt x="107" y="0"/>
                    <a:pt x="107" y="0"/>
                    <a:pt x="107" y="0"/>
                  </a:cubicBezTo>
                  <a:cubicBezTo>
                    <a:pt x="107" y="0"/>
                    <a:pt x="107" y="0"/>
                    <a:pt x="107" y="0"/>
                  </a:cubicBezTo>
                  <a:cubicBezTo>
                    <a:pt x="94" y="9"/>
                    <a:pt x="94" y="9"/>
                    <a:pt x="94" y="9"/>
                  </a:cubicBezTo>
                  <a:cubicBezTo>
                    <a:pt x="0" y="74"/>
                    <a:pt x="0" y="74"/>
                    <a:pt x="0" y="74"/>
                  </a:cubicBezTo>
                  <a:cubicBezTo>
                    <a:pt x="56" y="122"/>
                    <a:pt x="56" y="122"/>
                    <a:pt x="56" y="122"/>
                  </a:cubicBezTo>
                  <a:cubicBezTo>
                    <a:pt x="59" y="124"/>
                    <a:pt x="59" y="128"/>
                    <a:pt x="57" y="130"/>
                  </a:cubicBezTo>
                  <a:cubicBezTo>
                    <a:pt x="55" y="133"/>
                    <a:pt x="51" y="133"/>
                    <a:pt x="49" y="131"/>
                  </a:cubicBezTo>
                  <a:cubicBezTo>
                    <a:pt x="49" y="313"/>
                    <a:pt x="49" y="313"/>
                    <a:pt x="49" y="313"/>
                  </a:cubicBezTo>
                  <a:cubicBezTo>
                    <a:pt x="182" y="313"/>
                    <a:pt x="182" y="313"/>
                    <a:pt x="182" y="313"/>
                  </a:cubicBezTo>
                  <a:cubicBezTo>
                    <a:pt x="182" y="222"/>
                    <a:pt x="182" y="222"/>
                    <a:pt x="182" y="222"/>
                  </a:cubicBezTo>
                  <a:cubicBezTo>
                    <a:pt x="234" y="222"/>
                    <a:pt x="234" y="222"/>
                    <a:pt x="234" y="222"/>
                  </a:cubicBezTo>
                  <a:cubicBezTo>
                    <a:pt x="234" y="313"/>
                    <a:pt x="234" y="313"/>
                    <a:pt x="234" y="313"/>
                  </a:cubicBezTo>
                  <a:cubicBezTo>
                    <a:pt x="273" y="313"/>
                    <a:pt x="273" y="313"/>
                    <a:pt x="273" y="313"/>
                  </a:cubicBezTo>
                  <a:cubicBezTo>
                    <a:pt x="273" y="243"/>
                    <a:pt x="273" y="243"/>
                    <a:pt x="273" y="243"/>
                  </a:cubicBezTo>
                  <a:lnTo>
                    <a:pt x="273" y="105"/>
                  </a:lnTo>
                  <a:close/>
                  <a:moveTo>
                    <a:pt x="81" y="66"/>
                  </a:moveTo>
                  <a:cubicBezTo>
                    <a:pt x="133" y="66"/>
                    <a:pt x="133" y="66"/>
                    <a:pt x="133" y="66"/>
                  </a:cubicBezTo>
                  <a:cubicBezTo>
                    <a:pt x="133" y="100"/>
                    <a:pt x="133" y="100"/>
                    <a:pt x="133" y="100"/>
                  </a:cubicBezTo>
                  <a:cubicBezTo>
                    <a:pt x="81" y="100"/>
                    <a:pt x="81" y="100"/>
                    <a:pt x="81" y="100"/>
                  </a:cubicBezTo>
                  <a:lnTo>
                    <a:pt x="81" y="66"/>
                  </a:lnTo>
                  <a:close/>
                  <a:moveTo>
                    <a:pt x="147" y="270"/>
                  </a:moveTo>
                  <a:cubicBezTo>
                    <a:pt x="92" y="270"/>
                    <a:pt x="92" y="270"/>
                    <a:pt x="92" y="270"/>
                  </a:cubicBezTo>
                  <a:cubicBezTo>
                    <a:pt x="92" y="232"/>
                    <a:pt x="92" y="232"/>
                    <a:pt x="92" y="232"/>
                  </a:cubicBezTo>
                  <a:cubicBezTo>
                    <a:pt x="147" y="232"/>
                    <a:pt x="147" y="232"/>
                    <a:pt x="147" y="232"/>
                  </a:cubicBezTo>
                  <a:lnTo>
                    <a:pt x="147" y="270"/>
                  </a:lnTo>
                  <a:close/>
                  <a:moveTo>
                    <a:pt x="147" y="184"/>
                  </a:moveTo>
                  <a:cubicBezTo>
                    <a:pt x="92" y="184"/>
                    <a:pt x="92" y="184"/>
                    <a:pt x="92" y="184"/>
                  </a:cubicBezTo>
                  <a:cubicBezTo>
                    <a:pt x="92" y="132"/>
                    <a:pt x="92" y="132"/>
                    <a:pt x="92" y="132"/>
                  </a:cubicBezTo>
                  <a:cubicBezTo>
                    <a:pt x="147" y="132"/>
                    <a:pt x="147" y="132"/>
                    <a:pt x="147" y="132"/>
                  </a:cubicBezTo>
                  <a:lnTo>
                    <a:pt x="147" y="184"/>
                  </a:lnTo>
                  <a:close/>
                  <a:moveTo>
                    <a:pt x="236" y="184"/>
                  </a:moveTo>
                  <a:cubicBezTo>
                    <a:pt x="181" y="184"/>
                    <a:pt x="181" y="184"/>
                    <a:pt x="181" y="184"/>
                  </a:cubicBezTo>
                  <a:cubicBezTo>
                    <a:pt x="181" y="132"/>
                    <a:pt x="181" y="132"/>
                    <a:pt x="181" y="132"/>
                  </a:cubicBezTo>
                  <a:cubicBezTo>
                    <a:pt x="236" y="132"/>
                    <a:pt x="236" y="132"/>
                    <a:pt x="236" y="132"/>
                  </a:cubicBezTo>
                  <a:lnTo>
                    <a:pt x="236" y="184"/>
                  </a:lnTo>
                  <a:close/>
                </a:path>
              </a:pathLst>
            </a:custGeom>
            <a:solidFill>
              <a:srgbClr val="B8AD9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8" name="Freeform 25">
              <a:extLst>
                <a:ext uri="{FF2B5EF4-FFF2-40B4-BE49-F238E27FC236}">
                  <a16:creationId xmlns:a16="http://schemas.microsoft.com/office/drawing/2014/main" id="{C9E12D2E-BC29-443F-8E22-57475EEB6BF2}"/>
                </a:ext>
              </a:extLst>
            </p:cNvPr>
            <p:cNvSpPr>
              <a:spLocks/>
            </p:cNvSpPr>
            <p:nvPr/>
          </p:nvSpPr>
          <p:spPr bwMode="auto">
            <a:xfrm>
              <a:off x="4618118" y="3802075"/>
              <a:ext cx="244034" cy="282566"/>
            </a:xfrm>
            <a:custGeom>
              <a:avLst/>
              <a:gdLst>
                <a:gd name="T0" fmla="*/ 65 w 82"/>
                <a:gd name="T1" fmla="*/ 0 h 94"/>
                <a:gd name="T2" fmla="*/ 50 w 82"/>
                <a:gd name="T3" fmla="*/ 9 h 94"/>
                <a:gd name="T4" fmla="*/ 47 w 82"/>
                <a:gd name="T5" fmla="*/ 9 h 94"/>
                <a:gd name="T6" fmla="*/ 29 w 82"/>
                <a:gd name="T7" fmla="*/ 17 h 94"/>
                <a:gd name="T8" fmla="*/ 29 w 82"/>
                <a:gd name="T9" fmla="*/ 17 h 94"/>
                <a:gd name="T10" fmla="*/ 25 w 82"/>
                <a:gd name="T11" fmla="*/ 26 h 94"/>
                <a:gd name="T12" fmla="*/ 25 w 82"/>
                <a:gd name="T13" fmla="*/ 26 h 94"/>
                <a:gd name="T14" fmla="*/ 12 w 82"/>
                <a:gd name="T15" fmla="*/ 55 h 94"/>
                <a:gd name="T16" fmla="*/ 0 w 82"/>
                <a:gd name="T17" fmla="*/ 73 h 94"/>
                <a:gd name="T18" fmla="*/ 29 w 82"/>
                <a:gd name="T19" fmla="*/ 92 h 94"/>
                <a:gd name="T20" fmla="*/ 82 w 82"/>
                <a:gd name="T21" fmla="*/ 92 h 94"/>
                <a:gd name="T22" fmla="*/ 82 w 82"/>
                <a:gd name="T23" fmla="*/ 17 h 94"/>
                <a:gd name="T24" fmla="*/ 65 w 82"/>
                <a:gd name="T2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94">
                  <a:moveTo>
                    <a:pt x="65" y="0"/>
                  </a:moveTo>
                  <a:cubicBezTo>
                    <a:pt x="58" y="0"/>
                    <a:pt x="53" y="4"/>
                    <a:pt x="50" y="9"/>
                  </a:cubicBezTo>
                  <a:cubicBezTo>
                    <a:pt x="49" y="9"/>
                    <a:pt x="48" y="9"/>
                    <a:pt x="47" y="9"/>
                  </a:cubicBezTo>
                  <a:cubicBezTo>
                    <a:pt x="40" y="9"/>
                    <a:pt x="33" y="12"/>
                    <a:pt x="29" y="17"/>
                  </a:cubicBezTo>
                  <a:cubicBezTo>
                    <a:pt x="29" y="17"/>
                    <a:pt x="29" y="17"/>
                    <a:pt x="29" y="17"/>
                  </a:cubicBezTo>
                  <a:cubicBezTo>
                    <a:pt x="27" y="20"/>
                    <a:pt x="26" y="23"/>
                    <a:pt x="25" y="26"/>
                  </a:cubicBezTo>
                  <a:cubicBezTo>
                    <a:pt x="25" y="26"/>
                    <a:pt x="25" y="26"/>
                    <a:pt x="25" y="26"/>
                  </a:cubicBezTo>
                  <a:cubicBezTo>
                    <a:pt x="15" y="26"/>
                    <a:pt x="2" y="42"/>
                    <a:pt x="12" y="55"/>
                  </a:cubicBezTo>
                  <a:cubicBezTo>
                    <a:pt x="5" y="59"/>
                    <a:pt x="0" y="64"/>
                    <a:pt x="0" y="73"/>
                  </a:cubicBezTo>
                  <a:cubicBezTo>
                    <a:pt x="0" y="94"/>
                    <a:pt x="17" y="92"/>
                    <a:pt x="29" y="92"/>
                  </a:cubicBezTo>
                  <a:cubicBezTo>
                    <a:pt x="82" y="92"/>
                    <a:pt x="82" y="92"/>
                    <a:pt x="82" y="92"/>
                  </a:cubicBezTo>
                  <a:cubicBezTo>
                    <a:pt x="82" y="17"/>
                    <a:pt x="82" y="17"/>
                    <a:pt x="82" y="17"/>
                  </a:cubicBezTo>
                  <a:cubicBezTo>
                    <a:pt x="82" y="8"/>
                    <a:pt x="74" y="0"/>
                    <a:pt x="65" y="0"/>
                  </a:cubicBezTo>
                  <a:close/>
                </a:path>
              </a:pathLst>
            </a:custGeom>
            <a:solidFill>
              <a:srgbClr val="61996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9" name="Freeform 26">
              <a:extLst>
                <a:ext uri="{FF2B5EF4-FFF2-40B4-BE49-F238E27FC236}">
                  <a16:creationId xmlns:a16="http://schemas.microsoft.com/office/drawing/2014/main" id="{10DAF28D-64AA-4780-A940-0E98D7265014}"/>
                </a:ext>
              </a:extLst>
            </p:cNvPr>
            <p:cNvSpPr>
              <a:spLocks/>
            </p:cNvSpPr>
            <p:nvPr/>
          </p:nvSpPr>
          <p:spPr bwMode="auto">
            <a:xfrm>
              <a:off x="5951317" y="3825194"/>
              <a:ext cx="274860" cy="254310"/>
            </a:xfrm>
            <a:custGeom>
              <a:avLst/>
              <a:gdLst>
                <a:gd name="T0" fmla="*/ 84 w 92"/>
                <a:gd name="T1" fmla="*/ 53 h 85"/>
                <a:gd name="T2" fmla="*/ 84 w 92"/>
                <a:gd name="T3" fmla="*/ 50 h 85"/>
                <a:gd name="T4" fmla="*/ 75 w 92"/>
                <a:gd name="T5" fmla="*/ 33 h 85"/>
                <a:gd name="T6" fmla="*/ 75 w 92"/>
                <a:gd name="T7" fmla="*/ 32 h 85"/>
                <a:gd name="T8" fmla="*/ 66 w 92"/>
                <a:gd name="T9" fmla="*/ 28 h 85"/>
                <a:gd name="T10" fmla="*/ 66 w 92"/>
                <a:gd name="T11" fmla="*/ 28 h 85"/>
                <a:gd name="T12" fmla="*/ 38 w 92"/>
                <a:gd name="T13" fmla="*/ 15 h 85"/>
                <a:gd name="T14" fmla="*/ 18 w 92"/>
                <a:gd name="T15" fmla="*/ 0 h 85"/>
                <a:gd name="T16" fmla="*/ 0 w 92"/>
                <a:gd name="T17" fmla="*/ 15 h 85"/>
                <a:gd name="T18" fmla="*/ 0 w 92"/>
                <a:gd name="T19" fmla="*/ 85 h 85"/>
                <a:gd name="T20" fmla="*/ 75 w 92"/>
                <a:gd name="T21" fmla="*/ 85 h 85"/>
                <a:gd name="T22" fmla="*/ 92 w 92"/>
                <a:gd name="T23" fmla="*/ 68 h 85"/>
                <a:gd name="T24" fmla="*/ 84 w 92"/>
                <a:gd name="T25" fmla="*/ 5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85">
                  <a:moveTo>
                    <a:pt x="84" y="53"/>
                  </a:moveTo>
                  <a:cubicBezTo>
                    <a:pt x="84" y="52"/>
                    <a:pt x="84" y="51"/>
                    <a:pt x="84" y="50"/>
                  </a:cubicBezTo>
                  <a:cubicBezTo>
                    <a:pt x="84" y="43"/>
                    <a:pt x="81" y="37"/>
                    <a:pt x="75" y="33"/>
                  </a:cubicBezTo>
                  <a:cubicBezTo>
                    <a:pt x="75" y="32"/>
                    <a:pt x="75" y="32"/>
                    <a:pt x="75" y="32"/>
                  </a:cubicBezTo>
                  <a:cubicBezTo>
                    <a:pt x="72" y="30"/>
                    <a:pt x="69" y="29"/>
                    <a:pt x="66" y="28"/>
                  </a:cubicBezTo>
                  <a:cubicBezTo>
                    <a:pt x="66" y="28"/>
                    <a:pt x="66" y="28"/>
                    <a:pt x="66" y="28"/>
                  </a:cubicBezTo>
                  <a:cubicBezTo>
                    <a:pt x="66" y="18"/>
                    <a:pt x="51" y="5"/>
                    <a:pt x="38" y="15"/>
                  </a:cubicBezTo>
                  <a:cubicBezTo>
                    <a:pt x="33" y="5"/>
                    <a:pt x="27" y="0"/>
                    <a:pt x="18" y="0"/>
                  </a:cubicBezTo>
                  <a:cubicBezTo>
                    <a:pt x="7" y="0"/>
                    <a:pt x="0" y="10"/>
                    <a:pt x="0" y="15"/>
                  </a:cubicBezTo>
                  <a:cubicBezTo>
                    <a:pt x="0" y="85"/>
                    <a:pt x="0" y="85"/>
                    <a:pt x="0" y="85"/>
                  </a:cubicBezTo>
                  <a:cubicBezTo>
                    <a:pt x="75" y="85"/>
                    <a:pt x="75" y="85"/>
                    <a:pt x="75" y="85"/>
                  </a:cubicBezTo>
                  <a:cubicBezTo>
                    <a:pt x="85" y="85"/>
                    <a:pt x="92" y="77"/>
                    <a:pt x="92" y="68"/>
                  </a:cubicBezTo>
                  <a:cubicBezTo>
                    <a:pt x="92" y="61"/>
                    <a:pt x="89" y="56"/>
                    <a:pt x="84" y="53"/>
                  </a:cubicBezTo>
                  <a:close/>
                </a:path>
              </a:pathLst>
            </a:custGeom>
            <a:solidFill>
              <a:srgbClr val="61996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0" name="Freeform 29">
              <a:extLst>
                <a:ext uri="{FF2B5EF4-FFF2-40B4-BE49-F238E27FC236}">
                  <a16:creationId xmlns:a16="http://schemas.microsoft.com/office/drawing/2014/main" id="{C3FFD402-E627-41C2-91B0-4EEC80F91611}"/>
                </a:ext>
              </a:extLst>
            </p:cNvPr>
            <p:cNvSpPr>
              <a:spLocks/>
            </p:cNvSpPr>
            <p:nvPr/>
          </p:nvSpPr>
          <p:spPr bwMode="auto">
            <a:xfrm>
              <a:off x="4828758" y="3100796"/>
              <a:ext cx="1158522" cy="439262"/>
            </a:xfrm>
            <a:custGeom>
              <a:avLst/>
              <a:gdLst>
                <a:gd name="T0" fmla="*/ 152 w 389"/>
                <a:gd name="T1" fmla="*/ 144 h 146"/>
                <a:gd name="T2" fmla="*/ 153 w 389"/>
                <a:gd name="T3" fmla="*/ 144 h 146"/>
                <a:gd name="T4" fmla="*/ 161 w 389"/>
                <a:gd name="T5" fmla="*/ 143 h 146"/>
                <a:gd name="T6" fmla="*/ 160 w 389"/>
                <a:gd name="T7" fmla="*/ 135 h 146"/>
                <a:gd name="T8" fmla="*/ 104 w 389"/>
                <a:gd name="T9" fmla="*/ 87 h 146"/>
                <a:gd name="T10" fmla="*/ 198 w 389"/>
                <a:gd name="T11" fmla="*/ 22 h 146"/>
                <a:gd name="T12" fmla="*/ 211 w 389"/>
                <a:gd name="T13" fmla="*/ 13 h 146"/>
                <a:gd name="T14" fmla="*/ 211 w 389"/>
                <a:gd name="T15" fmla="*/ 13 h 146"/>
                <a:gd name="T16" fmla="*/ 211 w 389"/>
                <a:gd name="T17" fmla="*/ 13 h 146"/>
                <a:gd name="T18" fmla="*/ 256 w 389"/>
                <a:gd name="T19" fmla="*/ 41 h 146"/>
                <a:gd name="T20" fmla="*/ 379 w 389"/>
                <a:gd name="T21" fmla="*/ 118 h 146"/>
                <a:gd name="T22" fmla="*/ 382 w 389"/>
                <a:gd name="T23" fmla="*/ 119 h 146"/>
                <a:gd name="T24" fmla="*/ 387 w 389"/>
                <a:gd name="T25" fmla="*/ 116 h 146"/>
                <a:gd name="T26" fmla="*/ 385 w 389"/>
                <a:gd name="T27" fmla="*/ 108 h 146"/>
                <a:gd name="T28" fmla="*/ 214 w 389"/>
                <a:gd name="T29" fmla="*/ 1 h 146"/>
                <a:gd name="T30" fmla="*/ 207 w 389"/>
                <a:gd name="T31" fmla="*/ 1 h 146"/>
                <a:gd name="T32" fmla="*/ 95 w 389"/>
                <a:gd name="T33" fmla="*/ 79 h 146"/>
                <a:gd name="T34" fmla="*/ 86 w 389"/>
                <a:gd name="T35" fmla="*/ 71 h 146"/>
                <a:gd name="T36" fmla="*/ 78 w 389"/>
                <a:gd name="T37" fmla="*/ 71 h 146"/>
                <a:gd name="T38" fmla="*/ 3 w 389"/>
                <a:gd name="T39" fmla="*/ 135 h 146"/>
                <a:gd name="T40" fmla="*/ 2 w 389"/>
                <a:gd name="T41" fmla="*/ 143 h 146"/>
                <a:gd name="T42" fmla="*/ 6 w 389"/>
                <a:gd name="T43" fmla="*/ 145 h 146"/>
                <a:gd name="T44" fmla="*/ 10 w 389"/>
                <a:gd name="T45" fmla="*/ 144 h 146"/>
                <a:gd name="T46" fmla="*/ 11 w 389"/>
                <a:gd name="T47" fmla="*/ 143 h 146"/>
                <a:gd name="T48" fmla="*/ 82 w 389"/>
                <a:gd name="T49" fmla="*/ 84 h 146"/>
                <a:gd name="T50" fmla="*/ 152 w 389"/>
                <a:gd name="T5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9" h="146">
                  <a:moveTo>
                    <a:pt x="152" y="144"/>
                  </a:moveTo>
                  <a:cubicBezTo>
                    <a:pt x="153" y="144"/>
                    <a:pt x="153" y="144"/>
                    <a:pt x="153" y="144"/>
                  </a:cubicBezTo>
                  <a:cubicBezTo>
                    <a:pt x="155" y="146"/>
                    <a:pt x="159" y="146"/>
                    <a:pt x="161" y="143"/>
                  </a:cubicBezTo>
                  <a:cubicBezTo>
                    <a:pt x="163" y="141"/>
                    <a:pt x="163" y="137"/>
                    <a:pt x="160" y="135"/>
                  </a:cubicBezTo>
                  <a:cubicBezTo>
                    <a:pt x="104" y="87"/>
                    <a:pt x="104" y="87"/>
                    <a:pt x="104" y="87"/>
                  </a:cubicBezTo>
                  <a:cubicBezTo>
                    <a:pt x="198" y="22"/>
                    <a:pt x="198" y="22"/>
                    <a:pt x="198" y="22"/>
                  </a:cubicBezTo>
                  <a:cubicBezTo>
                    <a:pt x="211" y="13"/>
                    <a:pt x="211" y="13"/>
                    <a:pt x="211" y="13"/>
                  </a:cubicBezTo>
                  <a:cubicBezTo>
                    <a:pt x="211" y="13"/>
                    <a:pt x="211" y="13"/>
                    <a:pt x="211" y="13"/>
                  </a:cubicBezTo>
                  <a:cubicBezTo>
                    <a:pt x="211" y="13"/>
                    <a:pt x="211" y="13"/>
                    <a:pt x="211" y="13"/>
                  </a:cubicBezTo>
                  <a:cubicBezTo>
                    <a:pt x="256" y="41"/>
                    <a:pt x="256" y="41"/>
                    <a:pt x="256" y="41"/>
                  </a:cubicBezTo>
                  <a:cubicBezTo>
                    <a:pt x="379" y="118"/>
                    <a:pt x="379" y="118"/>
                    <a:pt x="379" y="118"/>
                  </a:cubicBezTo>
                  <a:cubicBezTo>
                    <a:pt x="380" y="119"/>
                    <a:pt x="381" y="119"/>
                    <a:pt x="382" y="119"/>
                  </a:cubicBezTo>
                  <a:cubicBezTo>
                    <a:pt x="384" y="119"/>
                    <a:pt x="386" y="118"/>
                    <a:pt x="387" y="116"/>
                  </a:cubicBezTo>
                  <a:cubicBezTo>
                    <a:pt x="389" y="113"/>
                    <a:pt x="388" y="109"/>
                    <a:pt x="385" y="108"/>
                  </a:cubicBezTo>
                  <a:cubicBezTo>
                    <a:pt x="214" y="1"/>
                    <a:pt x="214" y="1"/>
                    <a:pt x="214" y="1"/>
                  </a:cubicBezTo>
                  <a:cubicBezTo>
                    <a:pt x="212" y="0"/>
                    <a:pt x="209" y="0"/>
                    <a:pt x="207" y="1"/>
                  </a:cubicBezTo>
                  <a:cubicBezTo>
                    <a:pt x="95" y="79"/>
                    <a:pt x="95" y="79"/>
                    <a:pt x="95" y="79"/>
                  </a:cubicBezTo>
                  <a:cubicBezTo>
                    <a:pt x="86" y="71"/>
                    <a:pt x="86" y="71"/>
                    <a:pt x="86" y="71"/>
                  </a:cubicBezTo>
                  <a:cubicBezTo>
                    <a:pt x="83" y="69"/>
                    <a:pt x="80" y="69"/>
                    <a:pt x="78" y="71"/>
                  </a:cubicBezTo>
                  <a:cubicBezTo>
                    <a:pt x="3" y="135"/>
                    <a:pt x="3" y="135"/>
                    <a:pt x="3" y="135"/>
                  </a:cubicBezTo>
                  <a:cubicBezTo>
                    <a:pt x="0" y="137"/>
                    <a:pt x="0" y="141"/>
                    <a:pt x="2" y="143"/>
                  </a:cubicBezTo>
                  <a:cubicBezTo>
                    <a:pt x="3" y="144"/>
                    <a:pt x="5" y="145"/>
                    <a:pt x="6" y="145"/>
                  </a:cubicBezTo>
                  <a:cubicBezTo>
                    <a:pt x="8" y="145"/>
                    <a:pt x="9" y="145"/>
                    <a:pt x="10" y="144"/>
                  </a:cubicBezTo>
                  <a:cubicBezTo>
                    <a:pt x="11" y="143"/>
                    <a:pt x="11" y="143"/>
                    <a:pt x="11" y="143"/>
                  </a:cubicBezTo>
                  <a:cubicBezTo>
                    <a:pt x="82" y="84"/>
                    <a:pt x="82" y="84"/>
                    <a:pt x="82" y="84"/>
                  </a:cubicBezTo>
                  <a:lnTo>
                    <a:pt x="152" y="144"/>
                  </a:lnTo>
                  <a:close/>
                </a:path>
              </a:pathLst>
            </a:custGeom>
            <a:solidFill>
              <a:srgbClr val="235B97"/>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42" name="グループ化 641">
            <a:extLst>
              <a:ext uri="{FF2B5EF4-FFF2-40B4-BE49-F238E27FC236}">
                <a16:creationId xmlns:a16="http://schemas.microsoft.com/office/drawing/2014/main" id="{18A0C60C-6148-48D5-81CD-87BAAA682905}"/>
              </a:ext>
            </a:extLst>
          </p:cNvPr>
          <p:cNvGrpSpPr/>
          <p:nvPr/>
        </p:nvGrpSpPr>
        <p:grpSpPr>
          <a:xfrm>
            <a:off x="4865895" y="1700477"/>
            <a:ext cx="1678451" cy="494157"/>
            <a:chOff x="3598080" y="3058422"/>
            <a:chExt cx="3493594" cy="1028557"/>
          </a:xfrm>
        </p:grpSpPr>
        <p:grpSp>
          <p:nvGrpSpPr>
            <p:cNvPr id="643" name="Group 32">
              <a:extLst>
                <a:ext uri="{FF2B5EF4-FFF2-40B4-BE49-F238E27FC236}">
                  <a16:creationId xmlns:a16="http://schemas.microsoft.com/office/drawing/2014/main" id="{5D1F1A8E-96C1-47DB-9346-C23483110CFC}"/>
                </a:ext>
              </a:extLst>
            </p:cNvPr>
            <p:cNvGrpSpPr>
              <a:grpSpLocks noChangeAspect="1"/>
            </p:cNvGrpSpPr>
            <p:nvPr/>
          </p:nvGrpSpPr>
          <p:grpSpPr bwMode="auto">
            <a:xfrm>
              <a:off x="6071303" y="3058422"/>
              <a:ext cx="1020371" cy="1028557"/>
              <a:chOff x="3181" y="2193"/>
              <a:chExt cx="374" cy="377"/>
            </a:xfrm>
          </p:grpSpPr>
          <p:sp>
            <p:nvSpPr>
              <p:cNvPr id="653" name="Freeform 33">
                <a:extLst>
                  <a:ext uri="{FF2B5EF4-FFF2-40B4-BE49-F238E27FC236}">
                    <a16:creationId xmlns:a16="http://schemas.microsoft.com/office/drawing/2014/main" id="{68D5DFCC-0F56-4821-9350-7A3912BD5E68}"/>
                  </a:ext>
                </a:extLst>
              </p:cNvPr>
              <p:cNvSpPr>
                <a:spLocks noEditPoints="1"/>
              </p:cNvSpPr>
              <p:nvPr/>
            </p:nvSpPr>
            <p:spPr bwMode="auto">
              <a:xfrm>
                <a:off x="3481" y="2402"/>
                <a:ext cx="74" cy="168"/>
              </a:xfrm>
              <a:custGeom>
                <a:avLst/>
                <a:gdLst>
                  <a:gd name="T0" fmla="*/ 59 w 63"/>
                  <a:gd name="T1" fmla="*/ 0 h 144"/>
                  <a:gd name="T2" fmla="*/ 54 w 63"/>
                  <a:gd name="T3" fmla="*/ 0 h 144"/>
                  <a:gd name="T4" fmla="*/ 46 w 63"/>
                  <a:gd name="T5" fmla="*/ 0 h 144"/>
                  <a:gd name="T6" fmla="*/ 37 w 63"/>
                  <a:gd name="T7" fmla="*/ 0 h 144"/>
                  <a:gd name="T8" fmla="*/ 29 w 63"/>
                  <a:gd name="T9" fmla="*/ 0 h 144"/>
                  <a:gd name="T10" fmla="*/ 19 w 63"/>
                  <a:gd name="T11" fmla="*/ 0 h 144"/>
                  <a:gd name="T12" fmla="*/ 11 w 63"/>
                  <a:gd name="T13" fmla="*/ 0 h 144"/>
                  <a:gd name="T14" fmla="*/ 0 w 63"/>
                  <a:gd name="T15" fmla="*/ 0 h 144"/>
                  <a:gd name="T16" fmla="*/ 0 w 63"/>
                  <a:gd name="T17" fmla="*/ 27 h 144"/>
                  <a:gd name="T18" fmla="*/ 44 w 63"/>
                  <a:gd name="T19" fmla="*/ 27 h 144"/>
                  <a:gd name="T20" fmla="*/ 44 w 63"/>
                  <a:gd name="T21" fmla="*/ 144 h 144"/>
                  <a:gd name="T22" fmla="*/ 56 w 63"/>
                  <a:gd name="T23" fmla="*/ 144 h 144"/>
                  <a:gd name="T24" fmla="*/ 56 w 63"/>
                  <a:gd name="T25" fmla="*/ 27 h 144"/>
                  <a:gd name="T26" fmla="*/ 59 w 63"/>
                  <a:gd name="T27" fmla="*/ 27 h 144"/>
                  <a:gd name="T28" fmla="*/ 63 w 63"/>
                  <a:gd name="T29" fmla="*/ 23 h 144"/>
                  <a:gd name="T30" fmla="*/ 63 w 63"/>
                  <a:gd name="T31" fmla="*/ 4 h 144"/>
                  <a:gd name="T32" fmla="*/ 59 w 63"/>
                  <a:gd name="T33" fmla="*/ 0 h 144"/>
                  <a:gd name="T34" fmla="*/ 55 w 63"/>
                  <a:gd name="T35" fmla="*/ 19 h 144"/>
                  <a:gd name="T36" fmla="*/ 4 w 63"/>
                  <a:gd name="T37" fmla="*/ 19 h 144"/>
                  <a:gd name="T38" fmla="*/ 4 w 63"/>
                  <a:gd name="T39" fmla="*/ 8 h 144"/>
                  <a:gd name="T40" fmla="*/ 55 w 63"/>
                  <a:gd name="T41" fmla="*/ 8 h 144"/>
                  <a:gd name="T42" fmla="*/ 55 w 63"/>
                  <a:gd name="T43" fmla="*/ 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44">
                    <a:moveTo>
                      <a:pt x="59" y="0"/>
                    </a:moveTo>
                    <a:cubicBezTo>
                      <a:pt x="54" y="0"/>
                      <a:pt x="54" y="0"/>
                      <a:pt x="54" y="0"/>
                    </a:cubicBezTo>
                    <a:cubicBezTo>
                      <a:pt x="46" y="0"/>
                      <a:pt x="46" y="0"/>
                      <a:pt x="46" y="0"/>
                    </a:cubicBezTo>
                    <a:cubicBezTo>
                      <a:pt x="37" y="0"/>
                      <a:pt x="37" y="0"/>
                      <a:pt x="37" y="0"/>
                    </a:cubicBezTo>
                    <a:cubicBezTo>
                      <a:pt x="29" y="0"/>
                      <a:pt x="29" y="0"/>
                      <a:pt x="29" y="0"/>
                    </a:cubicBezTo>
                    <a:cubicBezTo>
                      <a:pt x="19" y="0"/>
                      <a:pt x="19" y="0"/>
                      <a:pt x="19" y="0"/>
                    </a:cubicBezTo>
                    <a:cubicBezTo>
                      <a:pt x="11" y="0"/>
                      <a:pt x="11" y="0"/>
                      <a:pt x="11" y="0"/>
                    </a:cubicBezTo>
                    <a:cubicBezTo>
                      <a:pt x="0" y="0"/>
                      <a:pt x="0" y="0"/>
                      <a:pt x="0" y="0"/>
                    </a:cubicBezTo>
                    <a:cubicBezTo>
                      <a:pt x="0" y="27"/>
                      <a:pt x="0" y="27"/>
                      <a:pt x="0" y="27"/>
                    </a:cubicBezTo>
                    <a:cubicBezTo>
                      <a:pt x="44" y="27"/>
                      <a:pt x="44" y="27"/>
                      <a:pt x="44" y="27"/>
                    </a:cubicBezTo>
                    <a:cubicBezTo>
                      <a:pt x="44" y="144"/>
                      <a:pt x="44" y="144"/>
                      <a:pt x="44" y="144"/>
                    </a:cubicBezTo>
                    <a:cubicBezTo>
                      <a:pt x="56" y="144"/>
                      <a:pt x="56" y="144"/>
                      <a:pt x="56" y="144"/>
                    </a:cubicBezTo>
                    <a:cubicBezTo>
                      <a:pt x="56" y="27"/>
                      <a:pt x="56" y="27"/>
                      <a:pt x="56" y="27"/>
                    </a:cubicBezTo>
                    <a:cubicBezTo>
                      <a:pt x="59" y="27"/>
                      <a:pt x="59" y="27"/>
                      <a:pt x="59" y="27"/>
                    </a:cubicBezTo>
                    <a:cubicBezTo>
                      <a:pt x="61" y="27"/>
                      <a:pt x="63" y="25"/>
                      <a:pt x="63" y="23"/>
                    </a:cubicBezTo>
                    <a:cubicBezTo>
                      <a:pt x="63" y="4"/>
                      <a:pt x="63" y="4"/>
                      <a:pt x="63" y="4"/>
                    </a:cubicBezTo>
                    <a:cubicBezTo>
                      <a:pt x="63" y="2"/>
                      <a:pt x="61" y="0"/>
                      <a:pt x="59" y="0"/>
                    </a:cubicBezTo>
                    <a:close/>
                    <a:moveTo>
                      <a:pt x="55" y="19"/>
                    </a:moveTo>
                    <a:cubicBezTo>
                      <a:pt x="4" y="19"/>
                      <a:pt x="4" y="19"/>
                      <a:pt x="4" y="19"/>
                    </a:cubicBezTo>
                    <a:cubicBezTo>
                      <a:pt x="4" y="8"/>
                      <a:pt x="4" y="8"/>
                      <a:pt x="4" y="8"/>
                    </a:cubicBezTo>
                    <a:cubicBezTo>
                      <a:pt x="55" y="8"/>
                      <a:pt x="55" y="8"/>
                      <a:pt x="55" y="8"/>
                    </a:cubicBezTo>
                    <a:lnTo>
                      <a:pt x="55" y="19"/>
                    </a:lnTo>
                    <a:close/>
                  </a:path>
                </a:pathLst>
              </a:custGeom>
              <a:solidFill>
                <a:srgbClr val="CCC1B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4" name="Freeform 34">
                <a:extLst>
                  <a:ext uri="{FF2B5EF4-FFF2-40B4-BE49-F238E27FC236}">
                    <a16:creationId xmlns:a16="http://schemas.microsoft.com/office/drawing/2014/main" id="{0751AA66-5A27-4192-960C-BC41EBACD71B}"/>
                  </a:ext>
                </a:extLst>
              </p:cNvPr>
              <p:cNvSpPr>
                <a:spLocks/>
              </p:cNvSpPr>
              <p:nvPr/>
            </p:nvSpPr>
            <p:spPr bwMode="auto">
              <a:xfrm>
                <a:off x="3481" y="2339"/>
                <a:ext cx="74" cy="63"/>
              </a:xfrm>
              <a:custGeom>
                <a:avLst/>
                <a:gdLst>
                  <a:gd name="T0" fmla="*/ 0 w 74"/>
                  <a:gd name="T1" fmla="*/ 14 h 63"/>
                  <a:gd name="T2" fmla="*/ 0 w 74"/>
                  <a:gd name="T3" fmla="*/ 14 h 63"/>
                  <a:gd name="T4" fmla="*/ 13 w 74"/>
                  <a:gd name="T5" fmla="*/ 14 h 63"/>
                  <a:gd name="T6" fmla="*/ 13 w 74"/>
                  <a:gd name="T7" fmla="*/ 63 h 63"/>
                  <a:gd name="T8" fmla="*/ 23 w 74"/>
                  <a:gd name="T9" fmla="*/ 63 h 63"/>
                  <a:gd name="T10" fmla="*/ 23 w 74"/>
                  <a:gd name="T11" fmla="*/ 14 h 63"/>
                  <a:gd name="T12" fmla="*/ 34 w 74"/>
                  <a:gd name="T13" fmla="*/ 14 h 63"/>
                  <a:gd name="T14" fmla="*/ 34 w 74"/>
                  <a:gd name="T15" fmla="*/ 63 h 63"/>
                  <a:gd name="T16" fmla="*/ 44 w 74"/>
                  <a:gd name="T17" fmla="*/ 63 h 63"/>
                  <a:gd name="T18" fmla="*/ 44 w 74"/>
                  <a:gd name="T19" fmla="*/ 14 h 63"/>
                  <a:gd name="T20" fmla="*/ 54 w 74"/>
                  <a:gd name="T21" fmla="*/ 14 h 63"/>
                  <a:gd name="T22" fmla="*/ 54 w 74"/>
                  <a:gd name="T23" fmla="*/ 63 h 63"/>
                  <a:gd name="T24" fmla="*/ 63 w 74"/>
                  <a:gd name="T25" fmla="*/ 63 h 63"/>
                  <a:gd name="T26" fmla="*/ 63 w 74"/>
                  <a:gd name="T27" fmla="*/ 14 h 63"/>
                  <a:gd name="T28" fmla="*/ 74 w 74"/>
                  <a:gd name="T29" fmla="*/ 14 h 63"/>
                  <a:gd name="T30" fmla="*/ 74 w 74"/>
                  <a:gd name="T31" fmla="*/ 0 h 63"/>
                  <a:gd name="T32" fmla="*/ 0 w 74"/>
                  <a:gd name="T33" fmla="*/ 0 h 63"/>
                  <a:gd name="T34" fmla="*/ 0 w 74"/>
                  <a:gd name="T35" fmla="*/ 0 h 63"/>
                  <a:gd name="T36" fmla="*/ 0 w 74"/>
                  <a:gd name="T37" fmla="*/ 1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63">
                    <a:moveTo>
                      <a:pt x="0" y="14"/>
                    </a:moveTo>
                    <a:lnTo>
                      <a:pt x="0" y="14"/>
                    </a:lnTo>
                    <a:lnTo>
                      <a:pt x="13" y="14"/>
                    </a:lnTo>
                    <a:lnTo>
                      <a:pt x="13" y="63"/>
                    </a:lnTo>
                    <a:lnTo>
                      <a:pt x="23" y="63"/>
                    </a:lnTo>
                    <a:lnTo>
                      <a:pt x="23" y="14"/>
                    </a:lnTo>
                    <a:lnTo>
                      <a:pt x="34" y="14"/>
                    </a:lnTo>
                    <a:lnTo>
                      <a:pt x="34" y="63"/>
                    </a:lnTo>
                    <a:lnTo>
                      <a:pt x="44" y="63"/>
                    </a:lnTo>
                    <a:lnTo>
                      <a:pt x="44" y="14"/>
                    </a:lnTo>
                    <a:lnTo>
                      <a:pt x="54" y="14"/>
                    </a:lnTo>
                    <a:lnTo>
                      <a:pt x="54" y="63"/>
                    </a:lnTo>
                    <a:lnTo>
                      <a:pt x="63" y="63"/>
                    </a:lnTo>
                    <a:lnTo>
                      <a:pt x="63" y="14"/>
                    </a:lnTo>
                    <a:lnTo>
                      <a:pt x="74" y="14"/>
                    </a:lnTo>
                    <a:lnTo>
                      <a:pt x="74" y="0"/>
                    </a:lnTo>
                    <a:lnTo>
                      <a:pt x="0" y="0"/>
                    </a:lnTo>
                    <a:lnTo>
                      <a:pt x="0" y="0"/>
                    </a:lnTo>
                    <a:lnTo>
                      <a:pt x="0" y="14"/>
                    </a:lnTo>
                    <a:close/>
                  </a:path>
                </a:pathLst>
              </a:custGeom>
              <a:solidFill>
                <a:srgbClr val="786253"/>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5" name="Freeform 35">
                <a:extLst>
                  <a:ext uri="{FF2B5EF4-FFF2-40B4-BE49-F238E27FC236}">
                    <a16:creationId xmlns:a16="http://schemas.microsoft.com/office/drawing/2014/main" id="{4EE607FC-252F-473D-B53D-0B63A5AAE639}"/>
                  </a:ext>
                </a:extLst>
              </p:cNvPr>
              <p:cNvSpPr>
                <a:spLocks noEditPoints="1"/>
              </p:cNvSpPr>
              <p:nvPr/>
            </p:nvSpPr>
            <p:spPr bwMode="auto">
              <a:xfrm>
                <a:off x="3181" y="2271"/>
                <a:ext cx="300" cy="299"/>
              </a:xfrm>
              <a:custGeom>
                <a:avLst/>
                <a:gdLst>
                  <a:gd name="T0" fmla="*/ 300 w 300"/>
                  <a:gd name="T1" fmla="*/ 82 h 299"/>
                  <a:gd name="T2" fmla="*/ 300 w 300"/>
                  <a:gd name="T3" fmla="*/ 82 h 299"/>
                  <a:gd name="T4" fmla="*/ 300 w 300"/>
                  <a:gd name="T5" fmla="*/ 68 h 299"/>
                  <a:gd name="T6" fmla="*/ 300 w 300"/>
                  <a:gd name="T7" fmla="*/ 68 h 299"/>
                  <a:gd name="T8" fmla="*/ 300 w 300"/>
                  <a:gd name="T9" fmla="*/ 0 h 299"/>
                  <a:gd name="T10" fmla="*/ 0 w 300"/>
                  <a:gd name="T11" fmla="*/ 0 h 299"/>
                  <a:gd name="T12" fmla="*/ 0 w 300"/>
                  <a:gd name="T13" fmla="*/ 299 h 299"/>
                  <a:gd name="T14" fmla="*/ 300 w 300"/>
                  <a:gd name="T15" fmla="*/ 299 h 299"/>
                  <a:gd name="T16" fmla="*/ 300 w 300"/>
                  <a:gd name="T17" fmla="*/ 162 h 299"/>
                  <a:gd name="T18" fmla="*/ 300 w 300"/>
                  <a:gd name="T19" fmla="*/ 131 h 299"/>
                  <a:gd name="T20" fmla="*/ 300 w 300"/>
                  <a:gd name="T21" fmla="*/ 82 h 299"/>
                  <a:gd name="T22" fmla="*/ 48 w 300"/>
                  <a:gd name="T23" fmla="*/ 56 h 299"/>
                  <a:gd name="T24" fmla="*/ 121 w 300"/>
                  <a:gd name="T25" fmla="*/ 56 h 299"/>
                  <a:gd name="T26" fmla="*/ 121 w 300"/>
                  <a:gd name="T27" fmla="*/ 125 h 299"/>
                  <a:gd name="T28" fmla="*/ 48 w 300"/>
                  <a:gd name="T29" fmla="*/ 125 h 299"/>
                  <a:gd name="T30" fmla="*/ 48 w 300"/>
                  <a:gd name="T31" fmla="*/ 56 h 299"/>
                  <a:gd name="T32" fmla="*/ 67 w 300"/>
                  <a:gd name="T33" fmla="*/ 276 h 299"/>
                  <a:gd name="T34" fmla="*/ 48 w 300"/>
                  <a:gd name="T35" fmla="*/ 276 h 299"/>
                  <a:gd name="T36" fmla="*/ 48 w 300"/>
                  <a:gd name="T37" fmla="*/ 174 h 299"/>
                  <a:gd name="T38" fmla="*/ 67 w 300"/>
                  <a:gd name="T39" fmla="*/ 174 h 299"/>
                  <a:gd name="T40" fmla="*/ 67 w 300"/>
                  <a:gd name="T41" fmla="*/ 276 h 299"/>
                  <a:gd name="T42" fmla="*/ 96 w 300"/>
                  <a:gd name="T43" fmla="*/ 276 h 299"/>
                  <a:gd name="T44" fmla="*/ 77 w 300"/>
                  <a:gd name="T45" fmla="*/ 276 h 299"/>
                  <a:gd name="T46" fmla="*/ 77 w 300"/>
                  <a:gd name="T47" fmla="*/ 174 h 299"/>
                  <a:gd name="T48" fmla="*/ 96 w 300"/>
                  <a:gd name="T49" fmla="*/ 174 h 299"/>
                  <a:gd name="T50" fmla="*/ 96 w 300"/>
                  <a:gd name="T51" fmla="*/ 276 h 299"/>
                  <a:gd name="T52" fmla="*/ 125 w 300"/>
                  <a:gd name="T53" fmla="*/ 276 h 299"/>
                  <a:gd name="T54" fmla="*/ 105 w 300"/>
                  <a:gd name="T55" fmla="*/ 276 h 299"/>
                  <a:gd name="T56" fmla="*/ 105 w 300"/>
                  <a:gd name="T57" fmla="*/ 174 h 299"/>
                  <a:gd name="T58" fmla="*/ 125 w 300"/>
                  <a:gd name="T59" fmla="*/ 174 h 299"/>
                  <a:gd name="T60" fmla="*/ 125 w 300"/>
                  <a:gd name="T61" fmla="*/ 276 h 299"/>
                  <a:gd name="T62" fmla="*/ 250 w 300"/>
                  <a:gd name="T63" fmla="*/ 291 h 299"/>
                  <a:gd name="T64" fmla="*/ 171 w 300"/>
                  <a:gd name="T65" fmla="*/ 291 h 299"/>
                  <a:gd name="T66" fmla="*/ 171 w 300"/>
                  <a:gd name="T67" fmla="*/ 171 h 299"/>
                  <a:gd name="T68" fmla="*/ 250 w 300"/>
                  <a:gd name="T69" fmla="*/ 171 h 299"/>
                  <a:gd name="T70" fmla="*/ 250 w 300"/>
                  <a:gd name="T71" fmla="*/ 291 h 299"/>
                  <a:gd name="T72" fmla="*/ 257 w 300"/>
                  <a:gd name="T73" fmla="*/ 108 h 299"/>
                  <a:gd name="T74" fmla="*/ 164 w 300"/>
                  <a:gd name="T75" fmla="*/ 108 h 299"/>
                  <a:gd name="T76" fmla="*/ 164 w 300"/>
                  <a:gd name="T77" fmla="*/ 56 h 299"/>
                  <a:gd name="T78" fmla="*/ 257 w 300"/>
                  <a:gd name="T79" fmla="*/ 56 h 299"/>
                  <a:gd name="T80" fmla="*/ 257 w 300"/>
                  <a:gd name="T81" fmla="*/ 108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0" h="299">
                    <a:moveTo>
                      <a:pt x="300" y="82"/>
                    </a:moveTo>
                    <a:lnTo>
                      <a:pt x="300" y="82"/>
                    </a:lnTo>
                    <a:lnTo>
                      <a:pt x="300" y="68"/>
                    </a:lnTo>
                    <a:lnTo>
                      <a:pt x="300" y="68"/>
                    </a:lnTo>
                    <a:lnTo>
                      <a:pt x="300" y="0"/>
                    </a:lnTo>
                    <a:lnTo>
                      <a:pt x="0" y="0"/>
                    </a:lnTo>
                    <a:lnTo>
                      <a:pt x="0" y="299"/>
                    </a:lnTo>
                    <a:lnTo>
                      <a:pt x="300" y="299"/>
                    </a:lnTo>
                    <a:lnTo>
                      <a:pt x="300" y="162"/>
                    </a:lnTo>
                    <a:lnTo>
                      <a:pt x="300" y="131"/>
                    </a:lnTo>
                    <a:lnTo>
                      <a:pt x="300" y="82"/>
                    </a:lnTo>
                    <a:close/>
                    <a:moveTo>
                      <a:pt x="48" y="56"/>
                    </a:moveTo>
                    <a:lnTo>
                      <a:pt x="121" y="56"/>
                    </a:lnTo>
                    <a:lnTo>
                      <a:pt x="121" y="125"/>
                    </a:lnTo>
                    <a:lnTo>
                      <a:pt x="48" y="125"/>
                    </a:lnTo>
                    <a:lnTo>
                      <a:pt x="48" y="56"/>
                    </a:lnTo>
                    <a:close/>
                    <a:moveTo>
                      <a:pt x="67" y="276"/>
                    </a:moveTo>
                    <a:lnTo>
                      <a:pt x="48" y="276"/>
                    </a:lnTo>
                    <a:lnTo>
                      <a:pt x="48" y="174"/>
                    </a:lnTo>
                    <a:lnTo>
                      <a:pt x="67" y="174"/>
                    </a:lnTo>
                    <a:lnTo>
                      <a:pt x="67" y="276"/>
                    </a:lnTo>
                    <a:close/>
                    <a:moveTo>
                      <a:pt x="96" y="276"/>
                    </a:moveTo>
                    <a:lnTo>
                      <a:pt x="77" y="276"/>
                    </a:lnTo>
                    <a:lnTo>
                      <a:pt x="77" y="174"/>
                    </a:lnTo>
                    <a:lnTo>
                      <a:pt x="96" y="174"/>
                    </a:lnTo>
                    <a:lnTo>
                      <a:pt x="96" y="276"/>
                    </a:lnTo>
                    <a:close/>
                    <a:moveTo>
                      <a:pt x="125" y="276"/>
                    </a:moveTo>
                    <a:lnTo>
                      <a:pt x="105" y="276"/>
                    </a:lnTo>
                    <a:lnTo>
                      <a:pt x="105" y="174"/>
                    </a:lnTo>
                    <a:lnTo>
                      <a:pt x="125" y="174"/>
                    </a:lnTo>
                    <a:lnTo>
                      <a:pt x="125" y="276"/>
                    </a:lnTo>
                    <a:close/>
                    <a:moveTo>
                      <a:pt x="250" y="291"/>
                    </a:moveTo>
                    <a:lnTo>
                      <a:pt x="171" y="291"/>
                    </a:lnTo>
                    <a:lnTo>
                      <a:pt x="171" y="171"/>
                    </a:lnTo>
                    <a:lnTo>
                      <a:pt x="250" y="171"/>
                    </a:lnTo>
                    <a:lnTo>
                      <a:pt x="250" y="291"/>
                    </a:lnTo>
                    <a:close/>
                    <a:moveTo>
                      <a:pt x="257" y="108"/>
                    </a:moveTo>
                    <a:lnTo>
                      <a:pt x="164" y="108"/>
                    </a:lnTo>
                    <a:lnTo>
                      <a:pt x="164" y="56"/>
                    </a:lnTo>
                    <a:lnTo>
                      <a:pt x="257" y="56"/>
                    </a:lnTo>
                    <a:lnTo>
                      <a:pt x="257" y="108"/>
                    </a:lnTo>
                    <a:close/>
                  </a:path>
                </a:pathLst>
              </a:custGeom>
              <a:solidFill>
                <a:srgbClr val="D7D3C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6" name="Freeform 36">
                <a:extLst>
                  <a:ext uri="{FF2B5EF4-FFF2-40B4-BE49-F238E27FC236}">
                    <a16:creationId xmlns:a16="http://schemas.microsoft.com/office/drawing/2014/main" id="{AD4752AF-89B9-4B9A-B6E7-4A2B7D8D33C0}"/>
                  </a:ext>
                </a:extLst>
              </p:cNvPr>
              <p:cNvSpPr>
                <a:spLocks/>
              </p:cNvSpPr>
              <p:nvPr/>
            </p:nvSpPr>
            <p:spPr bwMode="auto">
              <a:xfrm>
                <a:off x="3181" y="2193"/>
                <a:ext cx="300" cy="78"/>
              </a:xfrm>
              <a:custGeom>
                <a:avLst/>
                <a:gdLst>
                  <a:gd name="T0" fmla="*/ 300 w 300"/>
                  <a:gd name="T1" fmla="*/ 68 h 78"/>
                  <a:gd name="T2" fmla="*/ 150 w 300"/>
                  <a:gd name="T3" fmla="*/ 0 h 78"/>
                  <a:gd name="T4" fmla="*/ 0 w 300"/>
                  <a:gd name="T5" fmla="*/ 68 h 78"/>
                  <a:gd name="T6" fmla="*/ 0 w 300"/>
                  <a:gd name="T7" fmla="*/ 78 h 78"/>
                  <a:gd name="T8" fmla="*/ 300 w 300"/>
                  <a:gd name="T9" fmla="*/ 78 h 78"/>
                  <a:gd name="T10" fmla="*/ 300 w 300"/>
                  <a:gd name="T11" fmla="*/ 68 h 78"/>
                </a:gdLst>
                <a:ahLst/>
                <a:cxnLst>
                  <a:cxn ang="0">
                    <a:pos x="T0" y="T1"/>
                  </a:cxn>
                  <a:cxn ang="0">
                    <a:pos x="T2" y="T3"/>
                  </a:cxn>
                  <a:cxn ang="0">
                    <a:pos x="T4" y="T5"/>
                  </a:cxn>
                  <a:cxn ang="0">
                    <a:pos x="T6" y="T7"/>
                  </a:cxn>
                  <a:cxn ang="0">
                    <a:pos x="T8" y="T9"/>
                  </a:cxn>
                  <a:cxn ang="0">
                    <a:pos x="T10" y="T11"/>
                  </a:cxn>
                </a:cxnLst>
                <a:rect l="0" t="0" r="r" b="b"/>
                <a:pathLst>
                  <a:path w="300" h="78">
                    <a:moveTo>
                      <a:pt x="300" y="68"/>
                    </a:moveTo>
                    <a:lnTo>
                      <a:pt x="150" y="0"/>
                    </a:lnTo>
                    <a:lnTo>
                      <a:pt x="0" y="68"/>
                    </a:lnTo>
                    <a:lnTo>
                      <a:pt x="0" y="78"/>
                    </a:lnTo>
                    <a:lnTo>
                      <a:pt x="300" y="78"/>
                    </a:lnTo>
                    <a:lnTo>
                      <a:pt x="300" y="68"/>
                    </a:lnTo>
                    <a:close/>
                  </a:path>
                </a:pathLst>
              </a:custGeom>
              <a:solidFill>
                <a:srgbClr val="983A47"/>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44" name="グループ化 643">
              <a:extLst>
                <a:ext uri="{FF2B5EF4-FFF2-40B4-BE49-F238E27FC236}">
                  <a16:creationId xmlns:a16="http://schemas.microsoft.com/office/drawing/2014/main" id="{1F4ED798-1E9C-4137-8C6E-DF739F713CF5}"/>
                </a:ext>
              </a:extLst>
            </p:cNvPr>
            <p:cNvGrpSpPr/>
            <p:nvPr/>
          </p:nvGrpSpPr>
          <p:grpSpPr>
            <a:xfrm>
              <a:off x="3598080" y="3141666"/>
              <a:ext cx="1173934" cy="945313"/>
              <a:chOff x="3382533" y="3139328"/>
              <a:chExt cx="1173934" cy="945313"/>
            </a:xfrm>
          </p:grpSpPr>
          <p:sp>
            <p:nvSpPr>
              <p:cNvPr id="651" name="Freeform 27">
                <a:extLst>
                  <a:ext uri="{FF2B5EF4-FFF2-40B4-BE49-F238E27FC236}">
                    <a16:creationId xmlns:a16="http://schemas.microsoft.com/office/drawing/2014/main" id="{86CCBF92-8B39-4C18-A7B4-424F3490A089}"/>
                  </a:ext>
                </a:extLst>
              </p:cNvPr>
              <p:cNvSpPr>
                <a:spLocks noEditPoints="1"/>
              </p:cNvSpPr>
              <p:nvPr/>
            </p:nvSpPr>
            <p:spPr bwMode="auto">
              <a:xfrm>
                <a:off x="3382533" y="3344831"/>
                <a:ext cx="1173934" cy="739810"/>
              </a:xfrm>
              <a:custGeom>
                <a:avLst/>
                <a:gdLst>
                  <a:gd name="T0" fmla="*/ 179 w 457"/>
                  <a:gd name="T1" fmla="*/ 158 h 288"/>
                  <a:gd name="T2" fmla="*/ 258 w 457"/>
                  <a:gd name="T3" fmla="*/ 158 h 288"/>
                  <a:gd name="T4" fmla="*/ 258 w 457"/>
                  <a:gd name="T5" fmla="*/ 288 h 288"/>
                  <a:gd name="T6" fmla="*/ 457 w 457"/>
                  <a:gd name="T7" fmla="*/ 288 h 288"/>
                  <a:gd name="T8" fmla="*/ 457 w 457"/>
                  <a:gd name="T9" fmla="*/ 0 h 288"/>
                  <a:gd name="T10" fmla="*/ 0 w 457"/>
                  <a:gd name="T11" fmla="*/ 0 h 288"/>
                  <a:gd name="T12" fmla="*/ 0 w 457"/>
                  <a:gd name="T13" fmla="*/ 288 h 288"/>
                  <a:gd name="T14" fmla="*/ 179 w 457"/>
                  <a:gd name="T15" fmla="*/ 288 h 288"/>
                  <a:gd name="T16" fmla="*/ 179 w 457"/>
                  <a:gd name="T17" fmla="*/ 158 h 288"/>
                  <a:gd name="T18" fmla="*/ 407 w 457"/>
                  <a:gd name="T19" fmla="*/ 231 h 288"/>
                  <a:gd name="T20" fmla="*/ 367 w 457"/>
                  <a:gd name="T21" fmla="*/ 231 h 288"/>
                  <a:gd name="T22" fmla="*/ 367 w 457"/>
                  <a:gd name="T23" fmla="*/ 175 h 288"/>
                  <a:gd name="T24" fmla="*/ 407 w 457"/>
                  <a:gd name="T25" fmla="*/ 175 h 288"/>
                  <a:gd name="T26" fmla="*/ 407 w 457"/>
                  <a:gd name="T27" fmla="*/ 231 h 288"/>
                  <a:gd name="T28" fmla="*/ 301 w 457"/>
                  <a:gd name="T29" fmla="*/ 46 h 288"/>
                  <a:gd name="T30" fmla="*/ 407 w 457"/>
                  <a:gd name="T31" fmla="*/ 46 h 288"/>
                  <a:gd name="T32" fmla="*/ 407 w 457"/>
                  <a:gd name="T33" fmla="*/ 115 h 288"/>
                  <a:gd name="T34" fmla="*/ 301 w 457"/>
                  <a:gd name="T35" fmla="*/ 115 h 288"/>
                  <a:gd name="T36" fmla="*/ 301 w 457"/>
                  <a:gd name="T37" fmla="*/ 46 h 288"/>
                  <a:gd name="T38" fmla="*/ 294 w 457"/>
                  <a:gd name="T39" fmla="*/ 175 h 288"/>
                  <a:gd name="T40" fmla="*/ 334 w 457"/>
                  <a:gd name="T41" fmla="*/ 175 h 288"/>
                  <a:gd name="T42" fmla="*/ 334 w 457"/>
                  <a:gd name="T43" fmla="*/ 231 h 288"/>
                  <a:gd name="T44" fmla="*/ 294 w 457"/>
                  <a:gd name="T45" fmla="*/ 231 h 288"/>
                  <a:gd name="T46" fmla="*/ 294 w 457"/>
                  <a:gd name="T47" fmla="*/ 175 h 288"/>
                  <a:gd name="T48" fmla="*/ 215 w 457"/>
                  <a:gd name="T49" fmla="*/ 46 h 288"/>
                  <a:gd name="T50" fmla="*/ 251 w 457"/>
                  <a:gd name="T51" fmla="*/ 46 h 288"/>
                  <a:gd name="T52" fmla="*/ 251 w 457"/>
                  <a:gd name="T53" fmla="*/ 119 h 288"/>
                  <a:gd name="T54" fmla="*/ 215 w 457"/>
                  <a:gd name="T55" fmla="*/ 119 h 288"/>
                  <a:gd name="T56" fmla="*/ 215 w 457"/>
                  <a:gd name="T57" fmla="*/ 46 h 288"/>
                  <a:gd name="T58" fmla="*/ 50 w 457"/>
                  <a:gd name="T59" fmla="*/ 46 h 288"/>
                  <a:gd name="T60" fmla="*/ 86 w 457"/>
                  <a:gd name="T61" fmla="*/ 46 h 288"/>
                  <a:gd name="T62" fmla="*/ 86 w 457"/>
                  <a:gd name="T63" fmla="*/ 119 h 288"/>
                  <a:gd name="T64" fmla="*/ 50 w 457"/>
                  <a:gd name="T65" fmla="*/ 119 h 288"/>
                  <a:gd name="T66" fmla="*/ 50 w 457"/>
                  <a:gd name="T67" fmla="*/ 46 h 288"/>
                  <a:gd name="T68" fmla="*/ 122 w 457"/>
                  <a:gd name="T69" fmla="*/ 238 h 288"/>
                  <a:gd name="T70" fmla="*/ 50 w 457"/>
                  <a:gd name="T71" fmla="*/ 238 h 288"/>
                  <a:gd name="T72" fmla="*/ 50 w 457"/>
                  <a:gd name="T73" fmla="*/ 187 h 288"/>
                  <a:gd name="T74" fmla="*/ 122 w 457"/>
                  <a:gd name="T75" fmla="*/ 187 h 288"/>
                  <a:gd name="T76" fmla="*/ 122 w 457"/>
                  <a:gd name="T77" fmla="*/ 238 h 288"/>
                  <a:gd name="T78" fmla="*/ 130 w 457"/>
                  <a:gd name="T79" fmla="*/ 119 h 288"/>
                  <a:gd name="T80" fmla="*/ 93 w 457"/>
                  <a:gd name="T81" fmla="*/ 119 h 288"/>
                  <a:gd name="T82" fmla="*/ 93 w 457"/>
                  <a:gd name="T83" fmla="*/ 46 h 288"/>
                  <a:gd name="T84" fmla="*/ 130 w 457"/>
                  <a:gd name="T85" fmla="*/ 46 h 288"/>
                  <a:gd name="T86" fmla="*/ 130 w 457"/>
                  <a:gd name="T87" fmla="*/ 119 h 288"/>
                  <a:gd name="T88" fmla="*/ 171 w 457"/>
                  <a:gd name="T89" fmla="*/ 46 h 288"/>
                  <a:gd name="T90" fmla="*/ 207 w 457"/>
                  <a:gd name="T91" fmla="*/ 46 h 288"/>
                  <a:gd name="T92" fmla="*/ 207 w 457"/>
                  <a:gd name="T93" fmla="*/ 119 h 288"/>
                  <a:gd name="T94" fmla="*/ 171 w 457"/>
                  <a:gd name="T95" fmla="*/ 119 h 288"/>
                  <a:gd name="T96" fmla="*/ 171 w 457"/>
                  <a:gd name="T97" fmla="*/ 4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7" h="288">
                    <a:moveTo>
                      <a:pt x="179" y="158"/>
                    </a:moveTo>
                    <a:lnTo>
                      <a:pt x="258" y="158"/>
                    </a:lnTo>
                    <a:lnTo>
                      <a:pt x="258" y="288"/>
                    </a:lnTo>
                    <a:lnTo>
                      <a:pt x="457" y="288"/>
                    </a:lnTo>
                    <a:lnTo>
                      <a:pt x="457" y="0"/>
                    </a:lnTo>
                    <a:lnTo>
                      <a:pt x="0" y="0"/>
                    </a:lnTo>
                    <a:lnTo>
                      <a:pt x="0" y="288"/>
                    </a:lnTo>
                    <a:lnTo>
                      <a:pt x="179" y="288"/>
                    </a:lnTo>
                    <a:lnTo>
                      <a:pt x="179" y="158"/>
                    </a:lnTo>
                    <a:close/>
                    <a:moveTo>
                      <a:pt x="407" y="231"/>
                    </a:moveTo>
                    <a:lnTo>
                      <a:pt x="367" y="231"/>
                    </a:lnTo>
                    <a:lnTo>
                      <a:pt x="367" y="175"/>
                    </a:lnTo>
                    <a:lnTo>
                      <a:pt x="407" y="175"/>
                    </a:lnTo>
                    <a:lnTo>
                      <a:pt x="407" y="231"/>
                    </a:lnTo>
                    <a:close/>
                    <a:moveTo>
                      <a:pt x="301" y="46"/>
                    </a:moveTo>
                    <a:lnTo>
                      <a:pt x="407" y="46"/>
                    </a:lnTo>
                    <a:lnTo>
                      <a:pt x="407" y="115"/>
                    </a:lnTo>
                    <a:lnTo>
                      <a:pt x="301" y="115"/>
                    </a:lnTo>
                    <a:lnTo>
                      <a:pt x="301" y="46"/>
                    </a:lnTo>
                    <a:close/>
                    <a:moveTo>
                      <a:pt x="294" y="175"/>
                    </a:moveTo>
                    <a:lnTo>
                      <a:pt x="334" y="175"/>
                    </a:lnTo>
                    <a:lnTo>
                      <a:pt x="334" y="231"/>
                    </a:lnTo>
                    <a:lnTo>
                      <a:pt x="294" y="231"/>
                    </a:lnTo>
                    <a:lnTo>
                      <a:pt x="294" y="175"/>
                    </a:lnTo>
                    <a:close/>
                    <a:moveTo>
                      <a:pt x="215" y="46"/>
                    </a:moveTo>
                    <a:lnTo>
                      <a:pt x="251" y="46"/>
                    </a:lnTo>
                    <a:lnTo>
                      <a:pt x="251" y="119"/>
                    </a:lnTo>
                    <a:lnTo>
                      <a:pt x="215" y="119"/>
                    </a:lnTo>
                    <a:lnTo>
                      <a:pt x="215" y="46"/>
                    </a:lnTo>
                    <a:close/>
                    <a:moveTo>
                      <a:pt x="50" y="46"/>
                    </a:moveTo>
                    <a:lnTo>
                      <a:pt x="86" y="46"/>
                    </a:lnTo>
                    <a:lnTo>
                      <a:pt x="86" y="119"/>
                    </a:lnTo>
                    <a:lnTo>
                      <a:pt x="50" y="119"/>
                    </a:lnTo>
                    <a:lnTo>
                      <a:pt x="50" y="46"/>
                    </a:lnTo>
                    <a:close/>
                    <a:moveTo>
                      <a:pt x="122" y="238"/>
                    </a:moveTo>
                    <a:lnTo>
                      <a:pt x="50" y="238"/>
                    </a:lnTo>
                    <a:lnTo>
                      <a:pt x="50" y="187"/>
                    </a:lnTo>
                    <a:lnTo>
                      <a:pt x="122" y="187"/>
                    </a:lnTo>
                    <a:lnTo>
                      <a:pt x="122" y="238"/>
                    </a:lnTo>
                    <a:close/>
                    <a:moveTo>
                      <a:pt x="130" y="119"/>
                    </a:moveTo>
                    <a:lnTo>
                      <a:pt x="93" y="119"/>
                    </a:lnTo>
                    <a:lnTo>
                      <a:pt x="93" y="46"/>
                    </a:lnTo>
                    <a:lnTo>
                      <a:pt x="130" y="46"/>
                    </a:lnTo>
                    <a:lnTo>
                      <a:pt x="130" y="119"/>
                    </a:lnTo>
                    <a:close/>
                    <a:moveTo>
                      <a:pt x="171" y="46"/>
                    </a:moveTo>
                    <a:lnTo>
                      <a:pt x="207" y="46"/>
                    </a:lnTo>
                    <a:lnTo>
                      <a:pt x="207" y="119"/>
                    </a:lnTo>
                    <a:lnTo>
                      <a:pt x="171" y="119"/>
                    </a:lnTo>
                    <a:lnTo>
                      <a:pt x="171" y="46"/>
                    </a:lnTo>
                    <a:close/>
                  </a:path>
                </a:pathLst>
              </a:custGeom>
              <a:solidFill>
                <a:srgbClr val="AEBDC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52" name="Freeform 28">
                <a:extLst>
                  <a:ext uri="{FF2B5EF4-FFF2-40B4-BE49-F238E27FC236}">
                    <a16:creationId xmlns:a16="http://schemas.microsoft.com/office/drawing/2014/main" id="{C20D0513-8548-4708-819B-352F249AD28B}"/>
                  </a:ext>
                </a:extLst>
              </p:cNvPr>
              <p:cNvSpPr>
                <a:spLocks/>
              </p:cNvSpPr>
              <p:nvPr/>
            </p:nvSpPr>
            <p:spPr bwMode="auto">
              <a:xfrm>
                <a:off x="3382533" y="3139328"/>
                <a:ext cx="1173934" cy="205503"/>
              </a:xfrm>
              <a:custGeom>
                <a:avLst/>
                <a:gdLst>
                  <a:gd name="T0" fmla="*/ 457 w 457"/>
                  <a:gd name="T1" fmla="*/ 69 h 80"/>
                  <a:gd name="T2" fmla="*/ 229 w 457"/>
                  <a:gd name="T3" fmla="*/ 0 h 80"/>
                  <a:gd name="T4" fmla="*/ 0 w 457"/>
                  <a:gd name="T5" fmla="*/ 69 h 80"/>
                  <a:gd name="T6" fmla="*/ 0 w 457"/>
                  <a:gd name="T7" fmla="*/ 80 h 80"/>
                  <a:gd name="T8" fmla="*/ 457 w 457"/>
                  <a:gd name="T9" fmla="*/ 80 h 80"/>
                  <a:gd name="T10" fmla="*/ 457 w 457"/>
                  <a:gd name="T11" fmla="*/ 69 h 80"/>
                </a:gdLst>
                <a:ahLst/>
                <a:cxnLst>
                  <a:cxn ang="0">
                    <a:pos x="T0" y="T1"/>
                  </a:cxn>
                  <a:cxn ang="0">
                    <a:pos x="T2" y="T3"/>
                  </a:cxn>
                  <a:cxn ang="0">
                    <a:pos x="T4" y="T5"/>
                  </a:cxn>
                  <a:cxn ang="0">
                    <a:pos x="T6" y="T7"/>
                  </a:cxn>
                  <a:cxn ang="0">
                    <a:pos x="T8" y="T9"/>
                  </a:cxn>
                  <a:cxn ang="0">
                    <a:pos x="T10" y="T11"/>
                  </a:cxn>
                </a:cxnLst>
                <a:rect l="0" t="0" r="r" b="b"/>
                <a:pathLst>
                  <a:path w="457" h="80">
                    <a:moveTo>
                      <a:pt x="457" y="69"/>
                    </a:moveTo>
                    <a:lnTo>
                      <a:pt x="229" y="0"/>
                    </a:lnTo>
                    <a:lnTo>
                      <a:pt x="0" y="69"/>
                    </a:lnTo>
                    <a:lnTo>
                      <a:pt x="0" y="80"/>
                    </a:lnTo>
                    <a:lnTo>
                      <a:pt x="457" y="80"/>
                    </a:lnTo>
                    <a:lnTo>
                      <a:pt x="457" y="69"/>
                    </a:lnTo>
                    <a:close/>
                  </a:path>
                </a:pathLst>
              </a:custGeom>
              <a:solidFill>
                <a:srgbClr val="235B97"/>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45" name="グループ化 644">
              <a:extLst>
                <a:ext uri="{FF2B5EF4-FFF2-40B4-BE49-F238E27FC236}">
                  <a16:creationId xmlns:a16="http://schemas.microsoft.com/office/drawing/2014/main" id="{94D7E09E-A257-4C41-B6E0-C962F6157DAD}"/>
                </a:ext>
              </a:extLst>
            </p:cNvPr>
            <p:cNvGrpSpPr/>
            <p:nvPr/>
          </p:nvGrpSpPr>
          <p:grpSpPr>
            <a:xfrm>
              <a:off x="4618118" y="3103134"/>
              <a:ext cx="1608059" cy="983845"/>
              <a:chOff x="4618118" y="3100796"/>
              <a:chExt cx="1608059" cy="983845"/>
            </a:xfrm>
          </p:grpSpPr>
          <p:sp>
            <p:nvSpPr>
              <p:cNvPr id="646" name="Freeform 23">
                <a:extLst>
                  <a:ext uri="{FF2B5EF4-FFF2-40B4-BE49-F238E27FC236}">
                    <a16:creationId xmlns:a16="http://schemas.microsoft.com/office/drawing/2014/main" id="{A0D2285D-BAA0-4017-B119-3798D05B2AB4}"/>
                  </a:ext>
                </a:extLst>
              </p:cNvPr>
              <p:cNvSpPr>
                <a:spLocks noEditPoints="1"/>
              </p:cNvSpPr>
              <p:nvPr/>
            </p:nvSpPr>
            <p:spPr bwMode="auto">
              <a:xfrm>
                <a:off x="4862153" y="3352537"/>
                <a:ext cx="421281" cy="726966"/>
              </a:xfrm>
              <a:custGeom>
                <a:avLst/>
                <a:gdLst>
                  <a:gd name="T0" fmla="*/ 141 w 142"/>
                  <a:gd name="T1" fmla="*/ 60 h 242"/>
                  <a:gd name="T2" fmla="*/ 71 w 142"/>
                  <a:gd name="T3" fmla="*/ 0 h 242"/>
                  <a:gd name="T4" fmla="*/ 0 w 142"/>
                  <a:gd name="T5" fmla="*/ 59 h 242"/>
                  <a:gd name="T6" fmla="*/ 0 w 142"/>
                  <a:gd name="T7" fmla="*/ 167 h 242"/>
                  <a:gd name="T8" fmla="*/ 0 w 142"/>
                  <a:gd name="T9" fmla="*/ 242 h 242"/>
                  <a:gd name="T10" fmla="*/ 142 w 142"/>
                  <a:gd name="T11" fmla="*/ 242 h 242"/>
                  <a:gd name="T12" fmla="*/ 142 w 142"/>
                  <a:gd name="T13" fmla="*/ 60 h 242"/>
                  <a:gd name="T14" fmla="*/ 141 w 142"/>
                  <a:gd name="T15" fmla="*/ 60 h 242"/>
                  <a:gd name="T16" fmla="*/ 101 w 142"/>
                  <a:gd name="T17" fmla="*/ 196 h 242"/>
                  <a:gd name="T18" fmla="*/ 41 w 142"/>
                  <a:gd name="T19" fmla="*/ 196 h 242"/>
                  <a:gd name="T20" fmla="*/ 41 w 142"/>
                  <a:gd name="T21" fmla="*/ 156 h 242"/>
                  <a:gd name="T22" fmla="*/ 101 w 142"/>
                  <a:gd name="T23" fmla="*/ 156 h 242"/>
                  <a:gd name="T24" fmla="*/ 101 w 142"/>
                  <a:gd name="T25" fmla="*/ 196 h 242"/>
                  <a:gd name="T26" fmla="*/ 101 w 142"/>
                  <a:gd name="T27" fmla="*/ 113 h 242"/>
                  <a:gd name="T28" fmla="*/ 41 w 142"/>
                  <a:gd name="T29" fmla="*/ 113 h 242"/>
                  <a:gd name="T30" fmla="*/ 41 w 142"/>
                  <a:gd name="T31" fmla="*/ 72 h 242"/>
                  <a:gd name="T32" fmla="*/ 101 w 142"/>
                  <a:gd name="T33" fmla="*/ 72 h 242"/>
                  <a:gd name="T34" fmla="*/ 101 w 142"/>
                  <a:gd name="T35"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242">
                    <a:moveTo>
                      <a:pt x="141" y="60"/>
                    </a:moveTo>
                    <a:cubicBezTo>
                      <a:pt x="71" y="0"/>
                      <a:pt x="71" y="0"/>
                      <a:pt x="71" y="0"/>
                    </a:cubicBezTo>
                    <a:cubicBezTo>
                      <a:pt x="0" y="59"/>
                      <a:pt x="0" y="59"/>
                      <a:pt x="0" y="59"/>
                    </a:cubicBezTo>
                    <a:cubicBezTo>
                      <a:pt x="0" y="167"/>
                      <a:pt x="0" y="167"/>
                      <a:pt x="0" y="167"/>
                    </a:cubicBezTo>
                    <a:cubicBezTo>
                      <a:pt x="0" y="242"/>
                      <a:pt x="0" y="242"/>
                      <a:pt x="0" y="242"/>
                    </a:cubicBezTo>
                    <a:cubicBezTo>
                      <a:pt x="142" y="242"/>
                      <a:pt x="142" y="242"/>
                      <a:pt x="142" y="242"/>
                    </a:cubicBezTo>
                    <a:cubicBezTo>
                      <a:pt x="142" y="60"/>
                      <a:pt x="142" y="60"/>
                      <a:pt x="142" y="60"/>
                    </a:cubicBezTo>
                    <a:cubicBezTo>
                      <a:pt x="142" y="60"/>
                      <a:pt x="142" y="60"/>
                      <a:pt x="141" y="60"/>
                    </a:cubicBezTo>
                    <a:close/>
                    <a:moveTo>
                      <a:pt x="101" y="196"/>
                    </a:moveTo>
                    <a:cubicBezTo>
                      <a:pt x="41" y="196"/>
                      <a:pt x="41" y="196"/>
                      <a:pt x="41" y="196"/>
                    </a:cubicBezTo>
                    <a:cubicBezTo>
                      <a:pt x="41" y="156"/>
                      <a:pt x="41" y="156"/>
                      <a:pt x="41" y="156"/>
                    </a:cubicBezTo>
                    <a:cubicBezTo>
                      <a:pt x="101" y="156"/>
                      <a:pt x="101" y="156"/>
                      <a:pt x="101" y="156"/>
                    </a:cubicBezTo>
                    <a:lnTo>
                      <a:pt x="101" y="196"/>
                    </a:lnTo>
                    <a:close/>
                    <a:moveTo>
                      <a:pt x="101" y="113"/>
                    </a:moveTo>
                    <a:cubicBezTo>
                      <a:pt x="41" y="113"/>
                      <a:pt x="41" y="113"/>
                      <a:pt x="41" y="113"/>
                    </a:cubicBezTo>
                    <a:cubicBezTo>
                      <a:pt x="41" y="72"/>
                      <a:pt x="41" y="72"/>
                      <a:pt x="41" y="72"/>
                    </a:cubicBezTo>
                    <a:cubicBezTo>
                      <a:pt x="101" y="72"/>
                      <a:pt x="101" y="72"/>
                      <a:pt x="101" y="72"/>
                    </a:cubicBezTo>
                    <a:lnTo>
                      <a:pt x="101" y="113"/>
                    </a:lnTo>
                    <a:close/>
                  </a:path>
                </a:pathLst>
              </a:custGeom>
              <a:solidFill>
                <a:srgbClr val="CCC1B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7" name="Freeform 24">
                <a:extLst>
                  <a:ext uri="{FF2B5EF4-FFF2-40B4-BE49-F238E27FC236}">
                    <a16:creationId xmlns:a16="http://schemas.microsoft.com/office/drawing/2014/main" id="{49C8A12E-258B-484A-AEE5-5FE00D386000}"/>
                  </a:ext>
                </a:extLst>
              </p:cNvPr>
              <p:cNvSpPr>
                <a:spLocks noEditPoints="1"/>
              </p:cNvSpPr>
              <p:nvPr/>
            </p:nvSpPr>
            <p:spPr bwMode="auto">
              <a:xfrm>
                <a:off x="5139581" y="3139328"/>
                <a:ext cx="811736" cy="940176"/>
              </a:xfrm>
              <a:custGeom>
                <a:avLst/>
                <a:gdLst>
                  <a:gd name="T0" fmla="*/ 273 w 273"/>
                  <a:gd name="T1" fmla="*/ 105 h 313"/>
                  <a:gd name="T2" fmla="*/ 152 w 273"/>
                  <a:gd name="T3" fmla="*/ 28 h 313"/>
                  <a:gd name="T4" fmla="*/ 107 w 273"/>
                  <a:gd name="T5" fmla="*/ 0 h 313"/>
                  <a:gd name="T6" fmla="*/ 107 w 273"/>
                  <a:gd name="T7" fmla="*/ 0 h 313"/>
                  <a:gd name="T8" fmla="*/ 94 w 273"/>
                  <a:gd name="T9" fmla="*/ 9 h 313"/>
                  <a:gd name="T10" fmla="*/ 0 w 273"/>
                  <a:gd name="T11" fmla="*/ 74 h 313"/>
                  <a:gd name="T12" fmla="*/ 56 w 273"/>
                  <a:gd name="T13" fmla="*/ 122 h 313"/>
                  <a:gd name="T14" fmla="*/ 57 w 273"/>
                  <a:gd name="T15" fmla="*/ 130 h 313"/>
                  <a:gd name="T16" fmla="*/ 49 w 273"/>
                  <a:gd name="T17" fmla="*/ 131 h 313"/>
                  <a:gd name="T18" fmla="*/ 49 w 273"/>
                  <a:gd name="T19" fmla="*/ 313 h 313"/>
                  <a:gd name="T20" fmla="*/ 182 w 273"/>
                  <a:gd name="T21" fmla="*/ 313 h 313"/>
                  <a:gd name="T22" fmla="*/ 182 w 273"/>
                  <a:gd name="T23" fmla="*/ 222 h 313"/>
                  <a:gd name="T24" fmla="*/ 234 w 273"/>
                  <a:gd name="T25" fmla="*/ 222 h 313"/>
                  <a:gd name="T26" fmla="*/ 234 w 273"/>
                  <a:gd name="T27" fmla="*/ 313 h 313"/>
                  <a:gd name="T28" fmla="*/ 273 w 273"/>
                  <a:gd name="T29" fmla="*/ 313 h 313"/>
                  <a:gd name="T30" fmla="*/ 273 w 273"/>
                  <a:gd name="T31" fmla="*/ 243 h 313"/>
                  <a:gd name="T32" fmla="*/ 273 w 273"/>
                  <a:gd name="T33" fmla="*/ 105 h 313"/>
                  <a:gd name="T34" fmla="*/ 81 w 273"/>
                  <a:gd name="T35" fmla="*/ 66 h 313"/>
                  <a:gd name="T36" fmla="*/ 133 w 273"/>
                  <a:gd name="T37" fmla="*/ 66 h 313"/>
                  <a:gd name="T38" fmla="*/ 133 w 273"/>
                  <a:gd name="T39" fmla="*/ 100 h 313"/>
                  <a:gd name="T40" fmla="*/ 81 w 273"/>
                  <a:gd name="T41" fmla="*/ 100 h 313"/>
                  <a:gd name="T42" fmla="*/ 81 w 273"/>
                  <a:gd name="T43" fmla="*/ 66 h 313"/>
                  <a:gd name="T44" fmla="*/ 147 w 273"/>
                  <a:gd name="T45" fmla="*/ 270 h 313"/>
                  <a:gd name="T46" fmla="*/ 92 w 273"/>
                  <a:gd name="T47" fmla="*/ 270 h 313"/>
                  <a:gd name="T48" fmla="*/ 92 w 273"/>
                  <a:gd name="T49" fmla="*/ 232 h 313"/>
                  <a:gd name="T50" fmla="*/ 147 w 273"/>
                  <a:gd name="T51" fmla="*/ 232 h 313"/>
                  <a:gd name="T52" fmla="*/ 147 w 273"/>
                  <a:gd name="T53" fmla="*/ 270 h 313"/>
                  <a:gd name="T54" fmla="*/ 147 w 273"/>
                  <a:gd name="T55" fmla="*/ 184 h 313"/>
                  <a:gd name="T56" fmla="*/ 92 w 273"/>
                  <a:gd name="T57" fmla="*/ 184 h 313"/>
                  <a:gd name="T58" fmla="*/ 92 w 273"/>
                  <a:gd name="T59" fmla="*/ 132 h 313"/>
                  <a:gd name="T60" fmla="*/ 147 w 273"/>
                  <a:gd name="T61" fmla="*/ 132 h 313"/>
                  <a:gd name="T62" fmla="*/ 147 w 273"/>
                  <a:gd name="T63" fmla="*/ 184 h 313"/>
                  <a:gd name="T64" fmla="*/ 236 w 273"/>
                  <a:gd name="T65" fmla="*/ 184 h 313"/>
                  <a:gd name="T66" fmla="*/ 181 w 273"/>
                  <a:gd name="T67" fmla="*/ 184 h 313"/>
                  <a:gd name="T68" fmla="*/ 181 w 273"/>
                  <a:gd name="T69" fmla="*/ 132 h 313"/>
                  <a:gd name="T70" fmla="*/ 236 w 273"/>
                  <a:gd name="T71" fmla="*/ 132 h 313"/>
                  <a:gd name="T72" fmla="*/ 236 w 273"/>
                  <a:gd name="T73" fmla="*/ 184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3" h="313">
                    <a:moveTo>
                      <a:pt x="273" y="105"/>
                    </a:moveTo>
                    <a:cubicBezTo>
                      <a:pt x="152" y="28"/>
                      <a:pt x="152" y="28"/>
                      <a:pt x="152" y="28"/>
                    </a:cubicBezTo>
                    <a:cubicBezTo>
                      <a:pt x="107" y="0"/>
                      <a:pt x="107" y="0"/>
                      <a:pt x="107" y="0"/>
                    </a:cubicBezTo>
                    <a:cubicBezTo>
                      <a:pt x="107" y="0"/>
                      <a:pt x="107" y="0"/>
                      <a:pt x="107" y="0"/>
                    </a:cubicBezTo>
                    <a:cubicBezTo>
                      <a:pt x="94" y="9"/>
                      <a:pt x="94" y="9"/>
                      <a:pt x="94" y="9"/>
                    </a:cubicBezTo>
                    <a:cubicBezTo>
                      <a:pt x="0" y="74"/>
                      <a:pt x="0" y="74"/>
                      <a:pt x="0" y="74"/>
                    </a:cubicBezTo>
                    <a:cubicBezTo>
                      <a:pt x="56" y="122"/>
                      <a:pt x="56" y="122"/>
                      <a:pt x="56" y="122"/>
                    </a:cubicBezTo>
                    <a:cubicBezTo>
                      <a:pt x="59" y="124"/>
                      <a:pt x="59" y="128"/>
                      <a:pt x="57" y="130"/>
                    </a:cubicBezTo>
                    <a:cubicBezTo>
                      <a:pt x="55" y="133"/>
                      <a:pt x="51" y="133"/>
                      <a:pt x="49" y="131"/>
                    </a:cubicBezTo>
                    <a:cubicBezTo>
                      <a:pt x="49" y="313"/>
                      <a:pt x="49" y="313"/>
                      <a:pt x="49" y="313"/>
                    </a:cubicBezTo>
                    <a:cubicBezTo>
                      <a:pt x="182" y="313"/>
                      <a:pt x="182" y="313"/>
                      <a:pt x="182" y="313"/>
                    </a:cubicBezTo>
                    <a:cubicBezTo>
                      <a:pt x="182" y="222"/>
                      <a:pt x="182" y="222"/>
                      <a:pt x="182" y="222"/>
                    </a:cubicBezTo>
                    <a:cubicBezTo>
                      <a:pt x="234" y="222"/>
                      <a:pt x="234" y="222"/>
                      <a:pt x="234" y="222"/>
                    </a:cubicBezTo>
                    <a:cubicBezTo>
                      <a:pt x="234" y="313"/>
                      <a:pt x="234" y="313"/>
                      <a:pt x="234" y="313"/>
                    </a:cubicBezTo>
                    <a:cubicBezTo>
                      <a:pt x="273" y="313"/>
                      <a:pt x="273" y="313"/>
                      <a:pt x="273" y="313"/>
                    </a:cubicBezTo>
                    <a:cubicBezTo>
                      <a:pt x="273" y="243"/>
                      <a:pt x="273" y="243"/>
                      <a:pt x="273" y="243"/>
                    </a:cubicBezTo>
                    <a:lnTo>
                      <a:pt x="273" y="105"/>
                    </a:lnTo>
                    <a:close/>
                    <a:moveTo>
                      <a:pt x="81" y="66"/>
                    </a:moveTo>
                    <a:cubicBezTo>
                      <a:pt x="133" y="66"/>
                      <a:pt x="133" y="66"/>
                      <a:pt x="133" y="66"/>
                    </a:cubicBezTo>
                    <a:cubicBezTo>
                      <a:pt x="133" y="100"/>
                      <a:pt x="133" y="100"/>
                      <a:pt x="133" y="100"/>
                    </a:cubicBezTo>
                    <a:cubicBezTo>
                      <a:pt x="81" y="100"/>
                      <a:pt x="81" y="100"/>
                      <a:pt x="81" y="100"/>
                    </a:cubicBezTo>
                    <a:lnTo>
                      <a:pt x="81" y="66"/>
                    </a:lnTo>
                    <a:close/>
                    <a:moveTo>
                      <a:pt x="147" y="270"/>
                    </a:moveTo>
                    <a:cubicBezTo>
                      <a:pt x="92" y="270"/>
                      <a:pt x="92" y="270"/>
                      <a:pt x="92" y="270"/>
                    </a:cubicBezTo>
                    <a:cubicBezTo>
                      <a:pt x="92" y="232"/>
                      <a:pt x="92" y="232"/>
                      <a:pt x="92" y="232"/>
                    </a:cubicBezTo>
                    <a:cubicBezTo>
                      <a:pt x="147" y="232"/>
                      <a:pt x="147" y="232"/>
                      <a:pt x="147" y="232"/>
                    </a:cubicBezTo>
                    <a:lnTo>
                      <a:pt x="147" y="270"/>
                    </a:lnTo>
                    <a:close/>
                    <a:moveTo>
                      <a:pt x="147" y="184"/>
                    </a:moveTo>
                    <a:cubicBezTo>
                      <a:pt x="92" y="184"/>
                      <a:pt x="92" y="184"/>
                      <a:pt x="92" y="184"/>
                    </a:cubicBezTo>
                    <a:cubicBezTo>
                      <a:pt x="92" y="132"/>
                      <a:pt x="92" y="132"/>
                      <a:pt x="92" y="132"/>
                    </a:cubicBezTo>
                    <a:cubicBezTo>
                      <a:pt x="147" y="132"/>
                      <a:pt x="147" y="132"/>
                      <a:pt x="147" y="132"/>
                    </a:cubicBezTo>
                    <a:lnTo>
                      <a:pt x="147" y="184"/>
                    </a:lnTo>
                    <a:close/>
                    <a:moveTo>
                      <a:pt x="236" y="184"/>
                    </a:moveTo>
                    <a:cubicBezTo>
                      <a:pt x="181" y="184"/>
                      <a:pt x="181" y="184"/>
                      <a:pt x="181" y="184"/>
                    </a:cubicBezTo>
                    <a:cubicBezTo>
                      <a:pt x="181" y="132"/>
                      <a:pt x="181" y="132"/>
                      <a:pt x="181" y="132"/>
                    </a:cubicBezTo>
                    <a:cubicBezTo>
                      <a:pt x="236" y="132"/>
                      <a:pt x="236" y="132"/>
                      <a:pt x="236" y="132"/>
                    </a:cubicBezTo>
                    <a:lnTo>
                      <a:pt x="236" y="184"/>
                    </a:lnTo>
                    <a:close/>
                  </a:path>
                </a:pathLst>
              </a:custGeom>
              <a:solidFill>
                <a:srgbClr val="B8AD9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8" name="Freeform 25">
                <a:extLst>
                  <a:ext uri="{FF2B5EF4-FFF2-40B4-BE49-F238E27FC236}">
                    <a16:creationId xmlns:a16="http://schemas.microsoft.com/office/drawing/2014/main" id="{C9E12D2E-BC29-443F-8E22-57475EEB6BF2}"/>
                  </a:ext>
                </a:extLst>
              </p:cNvPr>
              <p:cNvSpPr>
                <a:spLocks/>
              </p:cNvSpPr>
              <p:nvPr/>
            </p:nvSpPr>
            <p:spPr bwMode="auto">
              <a:xfrm>
                <a:off x="4618118" y="3802075"/>
                <a:ext cx="244034" cy="282566"/>
              </a:xfrm>
              <a:custGeom>
                <a:avLst/>
                <a:gdLst>
                  <a:gd name="T0" fmla="*/ 65 w 82"/>
                  <a:gd name="T1" fmla="*/ 0 h 94"/>
                  <a:gd name="T2" fmla="*/ 50 w 82"/>
                  <a:gd name="T3" fmla="*/ 9 h 94"/>
                  <a:gd name="T4" fmla="*/ 47 w 82"/>
                  <a:gd name="T5" fmla="*/ 9 h 94"/>
                  <a:gd name="T6" fmla="*/ 29 w 82"/>
                  <a:gd name="T7" fmla="*/ 17 h 94"/>
                  <a:gd name="T8" fmla="*/ 29 w 82"/>
                  <a:gd name="T9" fmla="*/ 17 h 94"/>
                  <a:gd name="T10" fmla="*/ 25 w 82"/>
                  <a:gd name="T11" fmla="*/ 26 h 94"/>
                  <a:gd name="T12" fmla="*/ 25 w 82"/>
                  <a:gd name="T13" fmla="*/ 26 h 94"/>
                  <a:gd name="T14" fmla="*/ 12 w 82"/>
                  <a:gd name="T15" fmla="*/ 55 h 94"/>
                  <a:gd name="T16" fmla="*/ 0 w 82"/>
                  <a:gd name="T17" fmla="*/ 73 h 94"/>
                  <a:gd name="T18" fmla="*/ 29 w 82"/>
                  <a:gd name="T19" fmla="*/ 92 h 94"/>
                  <a:gd name="T20" fmla="*/ 82 w 82"/>
                  <a:gd name="T21" fmla="*/ 92 h 94"/>
                  <a:gd name="T22" fmla="*/ 82 w 82"/>
                  <a:gd name="T23" fmla="*/ 17 h 94"/>
                  <a:gd name="T24" fmla="*/ 65 w 82"/>
                  <a:gd name="T2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94">
                    <a:moveTo>
                      <a:pt x="65" y="0"/>
                    </a:moveTo>
                    <a:cubicBezTo>
                      <a:pt x="58" y="0"/>
                      <a:pt x="53" y="4"/>
                      <a:pt x="50" y="9"/>
                    </a:cubicBezTo>
                    <a:cubicBezTo>
                      <a:pt x="49" y="9"/>
                      <a:pt x="48" y="9"/>
                      <a:pt x="47" y="9"/>
                    </a:cubicBezTo>
                    <a:cubicBezTo>
                      <a:pt x="40" y="9"/>
                      <a:pt x="33" y="12"/>
                      <a:pt x="29" y="17"/>
                    </a:cubicBezTo>
                    <a:cubicBezTo>
                      <a:pt x="29" y="17"/>
                      <a:pt x="29" y="17"/>
                      <a:pt x="29" y="17"/>
                    </a:cubicBezTo>
                    <a:cubicBezTo>
                      <a:pt x="27" y="20"/>
                      <a:pt x="26" y="23"/>
                      <a:pt x="25" y="26"/>
                    </a:cubicBezTo>
                    <a:cubicBezTo>
                      <a:pt x="25" y="26"/>
                      <a:pt x="25" y="26"/>
                      <a:pt x="25" y="26"/>
                    </a:cubicBezTo>
                    <a:cubicBezTo>
                      <a:pt x="15" y="26"/>
                      <a:pt x="2" y="42"/>
                      <a:pt x="12" y="55"/>
                    </a:cubicBezTo>
                    <a:cubicBezTo>
                      <a:pt x="5" y="59"/>
                      <a:pt x="0" y="64"/>
                      <a:pt x="0" y="73"/>
                    </a:cubicBezTo>
                    <a:cubicBezTo>
                      <a:pt x="0" y="94"/>
                      <a:pt x="17" y="92"/>
                      <a:pt x="29" y="92"/>
                    </a:cubicBezTo>
                    <a:cubicBezTo>
                      <a:pt x="82" y="92"/>
                      <a:pt x="82" y="92"/>
                      <a:pt x="82" y="92"/>
                    </a:cubicBezTo>
                    <a:cubicBezTo>
                      <a:pt x="82" y="17"/>
                      <a:pt x="82" y="17"/>
                      <a:pt x="82" y="17"/>
                    </a:cubicBezTo>
                    <a:cubicBezTo>
                      <a:pt x="82" y="8"/>
                      <a:pt x="74" y="0"/>
                      <a:pt x="65" y="0"/>
                    </a:cubicBezTo>
                    <a:close/>
                  </a:path>
                </a:pathLst>
              </a:custGeom>
              <a:solidFill>
                <a:srgbClr val="61996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9" name="Freeform 26">
                <a:extLst>
                  <a:ext uri="{FF2B5EF4-FFF2-40B4-BE49-F238E27FC236}">
                    <a16:creationId xmlns:a16="http://schemas.microsoft.com/office/drawing/2014/main" id="{10DAF28D-64AA-4780-A940-0E98D7265014}"/>
                  </a:ext>
                </a:extLst>
              </p:cNvPr>
              <p:cNvSpPr>
                <a:spLocks/>
              </p:cNvSpPr>
              <p:nvPr/>
            </p:nvSpPr>
            <p:spPr bwMode="auto">
              <a:xfrm>
                <a:off x="5951317" y="3825194"/>
                <a:ext cx="274860" cy="254310"/>
              </a:xfrm>
              <a:custGeom>
                <a:avLst/>
                <a:gdLst>
                  <a:gd name="T0" fmla="*/ 84 w 92"/>
                  <a:gd name="T1" fmla="*/ 53 h 85"/>
                  <a:gd name="T2" fmla="*/ 84 w 92"/>
                  <a:gd name="T3" fmla="*/ 50 h 85"/>
                  <a:gd name="T4" fmla="*/ 75 w 92"/>
                  <a:gd name="T5" fmla="*/ 33 h 85"/>
                  <a:gd name="T6" fmla="*/ 75 w 92"/>
                  <a:gd name="T7" fmla="*/ 32 h 85"/>
                  <a:gd name="T8" fmla="*/ 66 w 92"/>
                  <a:gd name="T9" fmla="*/ 28 h 85"/>
                  <a:gd name="T10" fmla="*/ 66 w 92"/>
                  <a:gd name="T11" fmla="*/ 28 h 85"/>
                  <a:gd name="T12" fmla="*/ 38 w 92"/>
                  <a:gd name="T13" fmla="*/ 15 h 85"/>
                  <a:gd name="T14" fmla="*/ 18 w 92"/>
                  <a:gd name="T15" fmla="*/ 0 h 85"/>
                  <a:gd name="T16" fmla="*/ 0 w 92"/>
                  <a:gd name="T17" fmla="*/ 15 h 85"/>
                  <a:gd name="T18" fmla="*/ 0 w 92"/>
                  <a:gd name="T19" fmla="*/ 85 h 85"/>
                  <a:gd name="T20" fmla="*/ 75 w 92"/>
                  <a:gd name="T21" fmla="*/ 85 h 85"/>
                  <a:gd name="T22" fmla="*/ 92 w 92"/>
                  <a:gd name="T23" fmla="*/ 68 h 85"/>
                  <a:gd name="T24" fmla="*/ 84 w 92"/>
                  <a:gd name="T25" fmla="*/ 5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85">
                    <a:moveTo>
                      <a:pt x="84" y="53"/>
                    </a:moveTo>
                    <a:cubicBezTo>
                      <a:pt x="84" y="52"/>
                      <a:pt x="84" y="51"/>
                      <a:pt x="84" y="50"/>
                    </a:cubicBezTo>
                    <a:cubicBezTo>
                      <a:pt x="84" y="43"/>
                      <a:pt x="81" y="37"/>
                      <a:pt x="75" y="33"/>
                    </a:cubicBezTo>
                    <a:cubicBezTo>
                      <a:pt x="75" y="32"/>
                      <a:pt x="75" y="32"/>
                      <a:pt x="75" y="32"/>
                    </a:cubicBezTo>
                    <a:cubicBezTo>
                      <a:pt x="72" y="30"/>
                      <a:pt x="69" y="29"/>
                      <a:pt x="66" y="28"/>
                    </a:cubicBezTo>
                    <a:cubicBezTo>
                      <a:pt x="66" y="28"/>
                      <a:pt x="66" y="28"/>
                      <a:pt x="66" y="28"/>
                    </a:cubicBezTo>
                    <a:cubicBezTo>
                      <a:pt x="66" y="18"/>
                      <a:pt x="51" y="5"/>
                      <a:pt x="38" y="15"/>
                    </a:cubicBezTo>
                    <a:cubicBezTo>
                      <a:pt x="33" y="5"/>
                      <a:pt x="27" y="0"/>
                      <a:pt x="18" y="0"/>
                    </a:cubicBezTo>
                    <a:cubicBezTo>
                      <a:pt x="7" y="0"/>
                      <a:pt x="0" y="10"/>
                      <a:pt x="0" y="15"/>
                    </a:cubicBezTo>
                    <a:cubicBezTo>
                      <a:pt x="0" y="85"/>
                      <a:pt x="0" y="85"/>
                      <a:pt x="0" y="85"/>
                    </a:cubicBezTo>
                    <a:cubicBezTo>
                      <a:pt x="75" y="85"/>
                      <a:pt x="75" y="85"/>
                      <a:pt x="75" y="85"/>
                    </a:cubicBezTo>
                    <a:cubicBezTo>
                      <a:pt x="85" y="85"/>
                      <a:pt x="92" y="77"/>
                      <a:pt x="92" y="68"/>
                    </a:cubicBezTo>
                    <a:cubicBezTo>
                      <a:pt x="92" y="61"/>
                      <a:pt x="89" y="56"/>
                      <a:pt x="84" y="53"/>
                    </a:cubicBezTo>
                    <a:close/>
                  </a:path>
                </a:pathLst>
              </a:custGeom>
              <a:solidFill>
                <a:srgbClr val="61996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0" name="Freeform 29">
                <a:extLst>
                  <a:ext uri="{FF2B5EF4-FFF2-40B4-BE49-F238E27FC236}">
                    <a16:creationId xmlns:a16="http://schemas.microsoft.com/office/drawing/2014/main" id="{C3FFD402-E627-41C2-91B0-4EEC80F91611}"/>
                  </a:ext>
                </a:extLst>
              </p:cNvPr>
              <p:cNvSpPr>
                <a:spLocks/>
              </p:cNvSpPr>
              <p:nvPr/>
            </p:nvSpPr>
            <p:spPr bwMode="auto">
              <a:xfrm>
                <a:off x="4828758" y="3100796"/>
                <a:ext cx="1158522" cy="439262"/>
              </a:xfrm>
              <a:custGeom>
                <a:avLst/>
                <a:gdLst>
                  <a:gd name="T0" fmla="*/ 152 w 389"/>
                  <a:gd name="T1" fmla="*/ 144 h 146"/>
                  <a:gd name="T2" fmla="*/ 153 w 389"/>
                  <a:gd name="T3" fmla="*/ 144 h 146"/>
                  <a:gd name="T4" fmla="*/ 161 w 389"/>
                  <a:gd name="T5" fmla="*/ 143 h 146"/>
                  <a:gd name="T6" fmla="*/ 160 w 389"/>
                  <a:gd name="T7" fmla="*/ 135 h 146"/>
                  <a:gd name="T8" fmla="*/ 104 w 389"/>
                  <a:gd name="T9" fmla="*/ 87 h 146"/>
                  <a:gd name="T10" fmla="*/ 198 w 389"/>
                  <a:gd name="T11" fmla="*/ 22 h 146"/>
                  <a:gd name="T12" fmla="*/ 211 w 389"/>
                  <a:gd name="T13" fmla="*/ 13 h 146"/>
                  <a:gd name="T14" fmla="*/ 211 w 389"/>
                  <a:gd name="T15" fmla="*/ 13 h 146"/>
                  <a:gd name="T16" fmla="*/ 211 w 389"/>
                  <a:gd name="T17" fmla="*/ 13 h 146"/>
                  <a:gd name="T18" fmla="*/ 256 w 389"/>
                  <a:gd name="T19" fmla="*/ 41 h 146"/>
                  <a:gd name="T20" fmla="*/ 379 w 389"/>
                  <a:gd name="T21" fmla="*/ 118 h 146"/>
                  <a:gd name="T22" fmla="*/ 382 w 389"/>
                  <a:gd name="T23" fmla="*/ 119 h 146"/>
                  <a:gd name="T24" fmla="*/ 387 w 389"/>
                  <a:gd name="T25" fmla="*/ 116 h 146"/>
                  <a:gd name="T26" fmla="*/ 385 w 389"/>
                  <a:gd name="T27" fmla="*/ 108 h 146"/>
                  <a:gd name="T28" fmla="*/ 214 w 389"/>
                  <a:gd name="T29" fmla="*/ 1 h 146"/>
                  <a:gd name="T30" fmla="*/ 207 w 389"/>
                  <a:gd name="T31" fmla="*/ 1 h 146"/>
                  <a:gd name="T32" fmla="*/ 95 w 389"/>
                  <a:gd name="T33" fmla="*/ 79 h 146"/>
                  <a:gd name="T34" fmla="*/ 86 w 389"/>
                  <a:gd name="T35" fmla="*/ 71 h 146"/>
                  <a:gd name="T36" fmla="*/ 78 w 389"/>
                  <a:gd name="T37" fmla="*/ 71 h 146"/>
                  <a:gd name="T38" fmla="*/ 3 w 389"/>
                  <a:gd name="T39" fmla="*/ 135 h 146"/>
                  <a:gd name="T40" fmla="*/ 2 w 389"/>
                  <a:gd name="T41" fmla="*/ 143 h 146"/>
                  <a:gd name="T42" fmla="*/ 6 w 389"/>
                  <a:gd name="T43" fmla="*/ 145 h 146"/>
                  <a:gd name="T44" fmla="*/ 10 w 389"/>
                  <a:gd name="T45" fmla="*/ 144 h 146"/>
                  <a:gd name="T46" fmla="*/ 11 w 389"/>
                  <a:gd name="T47" fmla="*/ 143 h 146"/>
                  <a:gd name="T48" fmla="*/ 82 w 389"/>
                  <a:gd name="T49" fmla="*/ 84 h 146"/>
                  <a:gd name="T50" fmla="*/ 152 w 389"/>
                  <a:gd name="T5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9" h="146">
                    <a:moveTo>
                      <a:pt x="152" y="144"/>
                    </a:moveTo>
                    <a:cubicBezTo>
                      <a:pt x="153" y="144"/>
                      <a:pt x="153" y="144"/>
                      <a:pt x="153" y="144"/>
                    </a:cubicBezTo>
                    <a:cubicBezTo>
                      <a:pt x="155" y="146"/>
                      <a:pt x="159" y="146"/>
                      <a:pt x="161" y="143"/>
                    </a:cubicBezTo>
                    <a:cubicBezTo>
                      <a:pt x="163" y="141"/>
                      <a:pt x="163" y="137"/>
                      <a:pt x="160" y="135"/>
                    </a:cubicBezTo>
                    <a:cubicBezTo>
                      <a:pt x="104" y="87"/>
                      <a:pt x="104" y="87"/>
                      <a:pt x="104" y="87"/>
                    </a:cubicBezTo>
                    <a:cubicBezTo>
                      <a:pt x="198" y="22"/>
                      <a:pt x="198" y="22"/>
                      <a:pt x="198" y="22"/>
                    </a:cubicBezTo>
                    <a:cubicBezTo>
                      <a:pt x="211" y="13"/>
                      <a:pt x="211" y="13"/>
                      <a:pt x="211" y="13"/>
                    </a:cubicBezTo>
                    <a:cubicBezTo>
                      <a:pt x="211" y="13"/>
                      <a:pt x="211" y="13"/>
                      <a:pt x="211" y="13"/>
                    </a:cubicBezTo>
                    <a:cubicBezTo>
                      <a:pt x="211" y="13"/>
                      <a:pt x="211" y="13"/>
                      <a:pt x="211" y="13"/>
                    </a:cubicBezTo>
                    <a:cubicBezTo>
                      <a:pt x="256" y="41"/>
                      <a:pt x="256" y="41"/>
                      <a:pt x="256" y="41"/>
                    </a:cubicBezTo>
                    <a:cubicBezTo>
                      <a:pt x="379" y="118"/>
                      <a:pt x="379" y="118"/>
                      <a:pt x="379" y="118"/>
                    </a:cubicBezTo>
                    <a:cubicBezTo>
                      <a:pt x="380" y="119"/>
                      <a:pt x="381" y="119"/>
                      <a:pt x="382" y="119"/>
                    </a:cubicBezTo>
                    <a:cubicBezTo>
                      <a:pt x="384" y="119"/>
                      <a:pt x="386" y="118"/>
                      <a:pt x="387" y="116"/>
                    </a:cubicBezTo>
                    <a:cubicBezTo>
                      <a:pt x="389" y="113"/>
                      <a:pt x="388" y="109"/>
                      <a:pt x="385" y="108"/>
                    </a:cubicBezTo>
                    <a:cubicBezTo>
                      <a:pt x="214" y="1"/>
                      <a:pt x="214" y="1"/>
                      <a:pt x="214" y="1"/>
                    </a:cubicBezTo>
                    <a:cubicBezTo>
                      <a:pt x="212" y="0"/>
                      <a:pt x="209" y="0"/>
                      <a:pt x="207" y="1"/>
                    </a:cubicBezTo>
                    <a:cubicBezTo>
                      <a:pt x="95" y="79"/>
                      <a:pt x="95" y="79"/>
                      <a:pt x="95" y="79"/>
                    </a:cubicBezTo>
                    <a:cubicBezTo>
                      <a:pt x="86" y="71"/>
                      <a:pt x="86" y="71"/>
                      <a:pt x="86" y="71"/>
                    </a:cubicBezTo>
                    <a:cubicBezTo>
                      <a:pt x="83" y="69"/>
                      <a:pt x="80" y="69"/>
                      <a:pt x="78" y="71"/>
                    </a:cubicBezTo>
                    <a:cubicBezTo>
                      <a:pt x="3" y="135"/>
                      <a:pt x="3" y="135"/>
                      <a:pt x="3" y="135"/>
                    </a:cubicBezTo>
                    <a:cubicBezTo>
                      <a:pt x="0" y="137"/>
                      <a:pt x="0" y="141"/>
                      <a:pt x="2" y="143"/>
                    </a:cubicBezTo>
                    <a:cubicBezTo>
                      <a:pt x="3" y="144"/>
                      <a:pt x="5" y="145"/>
                      <a:pt x="6" y="145"/>
                    </a:cubicBezTo>
                    <a:cubicBezTo>
                      <a:pt x="8" y="145"/>
                      <a:pt x="9" y="145"/>
                      <a:pt x="10" y="144"/>
                    </a:cubicBezTo>
                    <a:cubicBezTo>
                      <a:pt x="11" y="143"/>
                      <a:pt x="11" y="143"/>
                      <a:pt x="11" y="143"/>
                    </a:cubicBezTo>
                    <a:cubicBezTo>
                      <a:pt x="82" y="84"/>
                      <a:pt x="82" y="84"/>
                      <a:pt x="82" y="84"/>
                    </a:cubicBezTo>
                    <a:lnTo>
                      <a:pt x="152" y="144"/>
                    </a:lnTo>
                    <a:close/>
                  </a:path>
                </a:pathLst>
              </a:custGeom>
              <a:solidFill>
                <a:srgbClr val="235B97"/>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1716" name="グループ化 1715">
            <a:extLst>
              <a:ext uri="{FF2B5EF4-FFF2-40B4-BE49-F238E27FC236}">
                <a16:creationId xmlns:a16="http://schemas.microsoft.com/office/drawing/2014/main" id="{EB3E3A1B-52DF-4B06-8046-4FF1B0817464}"/>
              </a:ext>
            </a:extLst>
          </p:cNvPr>
          <p:cNvGrpSpPr/>
          <p:nvPr/>
        </p:nvGrpSpPr>
        <p:grpSpPr>
          <a:xfrm>
            <a:off x="115729" y="2095518"/>
            <a:ext cx="10371816" cy="4670834"/>
            <a:chOff x="159306" y="2082070"/>
            <a:chExt cx="10371816" cy="4832976"/>
          </a:xfrm>
        </p:grpSpPr>
        <p:sp>
          <p:nvSpPr>
            <p:cNvPr id="1458" name="正方形/長方形 1457">
              <a:extLst>
                <a:ext uri="{FF2B5EF4-FFF2-40B4-BE49-F238E27FC236}">
                  <a16:creationId xmlns:a16="http://schemas.microsoft.com/office/drawing/2014/main" id="{35CFF72A-97A6-45AE-9BBA-9657901E60C5}"/>
                </a:ext>
              </a:extLst>
            </p:cNvPr>
            <p:cNvSpPr/>
            <p:nvPr/>
          </p:nvSpPr>
          <p:spPr>
            <a:xfrm>
              <a:off x="9093059" y="2169642"/>
              <a:ext cx="914103" cy="208356"/>
            </a:xfrm>
            <a:prstGeom prst="rect">
              <a:avLst/>
            </a:prstGeom>
            <a:pattFill prst="dkUpDiag">
              <a:fgClr>
                <a:schemeClr val="accent2">
                  <a:lumMod val="40000"/>
                  <a:lumOff val="6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715" name="グループ化 1714">
              <a:extLst>
                <a:ext uri="{FF2B5EF4-FFF2-40B4-BE49-F238E27FC236}">
                  <a16:creationId xmlns:a16="http://schemas.microsoft.com/office/drawing/2014/main" id="{6566ECEB-E40A-4E29-B51C-93BBFDAA7F08}"/>
                </a:ext>
              </a:extLst>
            </p:cNvPr>
            <p:cNvGrpSpPr/>
            <p:nvPr/>
          </p:nvGrpSpPr>
          <p:grpSpPr>
            <a:xfrm>
              <a:off x="159306" y="2082070"/>
              <a:ext cx="10371816" cy="4832976"/>
              <a:chOff x="159306" y="2082070"/>
              <a:chExt cx="10371816" cy="4832976"/>
            </a:xfrm>
          </p:grpSpPr>
          <p:sp>
            <p:nvSpPr>
              <p:cNvPr id="1244" name="フリーフォーム: 図形 1243">
                <a:extLst>
                  <a:ext uri="{FF2B5EF4-FFF2-40B4-BE49-F238E27FC236}">
                    <a16:creationId xmlns:a16="http://schemas.microsoft.com/office/drawing/2014/main" id="{C465A42A-EF70-48D5-8B85-5370C8EFEE14}"/>
                  </a:ext>
                </a:extLst>
              </p:cNvPr>
              <p:cNvSpPr/>
              <p:nvPr/>
            </p:nvSpPr>
            <p:spPr>
              <a:xfrm>
                <a:off x="5261143" y="3807514"/>
                <a:ext cx="849137" cy="1383241"/>
              </a:xfrm>
              <a:custGeom>
                <a:avLst/>
                <a:gdLst>
                  <a:gd name="connsiteX0" fmla="*/ 0 w 2290618"/>
                  <a:gd name="connsiteY0" fmla="*/ 2124364 h 2124364"/>
                  <a:gd name="connsiteX1" fmla="*/ 2290618 w 2290618"/>
                  <a:gd name="connsiteY1" fmla="*/ 0 h 2124364"/>
                </a:gdLst>
                <a:ahLst/>
                <a:cxnLst>
                  <a:cxn ang="0">
                    <a:pos x="connsiteX0" y="connsiteY0"/>
                  </a:cxn>
                  <a:cxn ang="0">
                    <a:pos x="connsiteX1" y="connsiteY1"/>
                  </a:cxn>
                </a:cxnLst>
                <a:rect l="l" t="t" r="r" b="b"/>
                <a:pathLst>
                  <a:path w="2290618" h="2124364">
                    <a:moveTo>
                      <a:pt x="0" y="2124364"/>
                    </a:moveTo>
                    <a:lnTo>
                      <a:pt x="2290618" y="0"/>
                    </a:lnTo>
                  </a:path>
                </a:pathLst>
              </a:cu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a:ea typeface="Meiryo UI"/>
                  <a:cs typeface="+mn-cs"/>
                </a:endParaRPr>
              </a:p>
            </p:txBody>
          </p:sp>
          <p:sp>
            <p:nvSpPr>
              <p:cNvPr id="484" name="フリーフォーム: 図形 483">
                <a:extLst>
                  <a:ext uri="{FF2B5EF4-FFF2-40B4-BE49-F238E27FC236}">
                    <a16:creationId xmlns:a16="http://schemas.microsoft.com/office/drawing/2014/main" id="{F83C69A3-571F-46A8-AD48-B275981CDFD9}"/>
                  </a:ext>
                </a:extLst>
              </p:cNvPr>
              <p:cNvSpPr/>
              <p:nvPr/>
            </p:nvSpPr>
            <p:spPr>
              <a:xfrm>
                <a:off x="1263626" y="3807514"/>
                <a:ext cx="2131012" cy="2608495"/>
              </a:xfrm>
              <a:custGeom>
                <a:avLst/>
                <a:gdLst>
                  <a:gd name="connsiteX0" fmla="*/ 0 w 2290618"/>
                  <a:gd name="connsiteY0" fmla="*/ 2124364 h 2124364"/>
                  <a:gd name="connsiteX1" fmla="*/ 2290618 w 2290618"/>
                  <a:gd name="connsiteY1" fmla="*/ 0 h 2124364"/>
                </a:gdLst>
                <a:ahLst/>
                <a:cxnLst>
                  <a:cxn ang="0">
                    <a:pos x="connsiteX0" y="connsiteY0"/>
                  </a:cxn>
                  <a:cxn ang="0">
                    <a:pos x="connsiteX1" y="connsiteY1"/>
                  </a:cxn>
                </a:cxnLst>
                <a:rect l="l" t="t" r="r" b="b"/>
                <a:pathLst>
                  <a:path w="2290618" h="2124364">
                    <a:moveTo>
                      <a:pt x="0" y="2124364"/>
                    </a:moveTo>
                    <a:lnTo>
                      <a:pt x="2290618" y="0"/>
                    </a:lnTo>
                  </a:path>
                </a:pathLst>
              </a:cu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a:ea typeface="Meiryo UI"/>
                  <a:cs typeface="+mn-cs"/>
                </a:endParaRPr>
              </a:p>
            </p:txBody>
          </p:sp>
          <p:sp>
            <p:nvSpPr>
              <p:cNvPr id="906" name="フリーフォーム: 図形 905">
                <a:extLst>
                  <a:ext uri="{FF2B5EF4-FFF2-40B4-BE49-F238E27FC236}">
                    <a16:creationId xmlns:a16="http://schemas.microsoft.com/office/drawing/2014/main" id="{0AD015E8-7FCE-48F8-B5D1-5D7A0D94BD3B}"/>
                  </a:ext>
                </a:extLst>
              </p:cNvPr>
              <p:cNvSpPr/>
              <p:nvPr/>
            </p:nvSpPr>
            <p:spPr>
              <a:xfrm>
                <a:off x="2025799" y="6853796"/>
                <a:ext cx="8505323" cy="61250"/>
              </a:xfrm>
              <a:custGeom>
                <a:avLst/>
                <a:gdLst>
                  <a:gd name="connsiteX0" fmla="*/ 0 w 4969164"/>
                  <a:gd name="connsiteY0" fmla="*/ 0 h 0"/>
                  <a:gd name="connsiteX1" fmla="*/ 4969164 w 4969164"/>
                  <a:gd name="connsiteY1" fmla="*/ 0 h 0"/>
                </a:gdLst>
                <a:ahLst/>
                <a:cxnLst>
                  <a:cxn ang="0">
                    <a:pos x="connsiteX0" y="connsiteY0"/>
                  </a:cxn>
                  <a:cxn ang="0">
                    <a:pos x="connsiteX1" y="connsiteY1"/>
                  </a:cxn>
                </a:cxnLst>
                <a:rect l="l" t="t" r="r" b="b"/>
                <a:pathLst>
                  <a:path w="4969164">
                    <a:moveTo>
                      <a:pt x="0" y="0"/>
                    </a:moveTo>
                    <a:lnTo>
                      <a:pt x="4969164" y="0"/>
                    </a:lnTo>
                  </a:path>
                </a:pathLst>
              </a:cu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a:ea typeface="Meiryo UI"/>
                  <a:cs typeface="+mn-cs"/>
                </a:endParaRPr>
              </a:p>
            </p:txBody>
          </p:sp>
          <p:sp>
            <p:nvSpPr>
              <p:cNvPr id="819" name="フリーフォーム: 図形 818">
                <a:extLst>
                  <a:ext uri="{FF2B5EF4-FFF2-40B4-BE49-F238E27FC236}">
                    <a16:creationId xmlns:a16="http://schemas.microsoft.com/office/drawing/2014/main" id="{560B85BC-407D-4804-9FE6-7CA35D524AA4}"/>
                  </a:ext>
                </a:extLst>
              </p:cNvPr>
              <p:cNvSpPr/>
              <p:nvPr/>
            </p:nvSpPr>
            <p:spPr>
              <a:xfrm flipV="1">
                <a:off x="159306" y="2082070"/>
                <a:ext cx="10371816" cy="130407"/>
              </a:xfrm>
              <a:custGeom>
                <a:avLst/>
                <a:gdLst>
                  <a:gd name="connsiteX0" fmla="*/ 0 w 4969164"/>
                  <a:gd name="connsiteY0" fmla="*/ 0 h 0"/>
                  <a:gd name="connsiteX1" fmla="*/ 4969164 w 4969164"/>
                  <a:gd name="connsiteY1" fmla="*/ 0 h 0"/>
                </a:gdLst>
                <a:ahLst/>
                <a:cxnLst>
                  <a:cxn ang="0">
                    <a:pos x="connsiteX0" y="connsiteY0"/>
                  </a:cxn>
                  <a:cxn ang="0">
                    <a:pos x="connsiteX1" y="connsiteY1"/>
                  </a:cxn>
                </a:cxnLst>
                <a:rect l="l" t="t" r="r" b="b"/>
                <a:pathLst>
                  <a:path w="4969164">
                    <a:moveTo>
                      <a:pt x="0" y="0"/>
                    </a:moveTo>
                    <a:lnTo>
                      <a:pt x="4969164" y="0"/>
                    </a:lnTo>
                  </a:path>
                </a:pathLst>
              </a:cu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a:ea typeface="Meiryo UI"/>
                  <a:cs typeface="+mn-cs"/>
                </a:endParaRPr>
              </a:p>
            </p:txBody>
          </p:sp>
          <p:sp>
            <p:nvSpPr>
              <p:cNvPr id="483" name="フリーフォーム: 図形 482">
                <a:extLst>
                  <a:ext uri="{FF2B5EF4-FFF2-40B4-BE49-F238E27FC236}">
                    <a16:creationId xmlns:a16="http://schemas.microsoft.com/office/drawing/2014/main" id="{D172897F-0A74-4AD3-80C0-8F5EFF8D4F2C}"/>
                  </a:ext>
                </a:extLst>
              </p:cNvPr>
              <p:cNvSpPr/>
              <p:nvPr/>
            </p:nvSpPr>
            <p:spPr>
              <a:xfrm>
                <a:off x="161925" y="3790217"/>
                <a:ext cx="10369197" cy="69320"/>
              </a:xfrm>
              <a:custGeom>
                <a:avLst/>
                <a:gdLst>
                  <a:gd name="connsiteX0" fmla="*/ 0 w 4969164"/>
                  <a:gd name="connsiteY0" fmla="*/ 0 h 0"/>
                  <a:gd name="connsiteX1" fmla="*/ 4969164 w 4969164"/>
                  <a:gd name="connsiteY1" fmla="*/ 0 h 0"/>
                </a:gdLst>
                <a:ahLst/>
                <a:cxnLst>
                  <a:cxn ang="0">
                    <a:pos x="connsiteX0" y="connsiteY0"/>
                  </a:cxn>
                  <a:cxn ang="0">
                    <a:pos x="connsiteX1" y="connsiteY1"/>
                  </a:cxn>
                </a:cxnLst>
                <a:rect l="l" t="t" r="r" b="b"/>
                <a:pathLst>
                  <a:path w="4969164">
                    <a:moveTo>
                      <a:pt x="0" y="0"/>
                    </a:moveTo>
                    <a:lnTo>
                      <a:pt x="4969164" y="0"/>
                    </a:lnTo>
                  </a:path>
                </a:pathLst>
              </a:cu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a:ea typeface="Meiryo UI"/>
                  <a:cs typeface="+mn-cs"/>
                </a:endParaRPr>
              </a:p>
            </p:txBody>
          </p:sp>
          <p:sp>
            <p:nvSpPr>
              <p:cNvPr id="534" name="フリーフォーム: 図形 533">
                <a:extLst>
                  <a:ext uri="{FF2B5EF4-FFF2-40B4-BE49-F238E27FC236}">
                    <a16:creationId xmlns:a16="http://schemas.microsoft.com/office/drawing/2014/main" id="{0603A89E-10D3-4D81-8B09-CA57D49690B1}"/>
                  </a:ext>
                </a:extLst>
              </p:cNvPr>
              <p:cNvSpPr/>
              <p:nvPr/>
            </p:nvSpPr>
            <p:spPr>
              <a:xfrm>
                <a:off x="2256977" y="5183187"/>
                <a:ext cx="6836081" cy="134696"/>
              </a:xfrm>
              <a:custGeom>
                <a:avLst/>
                <a:gdLst>
                  <a:gd name="connsiteX0" fmla="*/ 0 w 4969164"/>
                  <a:gd name="connsiteY0" fmla="*/ 0 h 0"/>
                  <a:gd name="connsiteX1" fmla="*/ 4969164 w 4969164"/>
                  <a:gd name="connsiteY1" fmla="*/ 0 h 0"/>
                </a:gdLst>
                <a:ahLst/>
                <a:cxnLst>
                  <a:cxn ang="0">
                    <a:pos x="connsiteX0" y="connsiteY0"/>
                  </a:cxn>
                  <a:cxn ang="0">
                    <a:pos x="connsiteX1" y="connsiteY1"/>
                  </a:cxn>
                </a:cxnLst>
                <a:rect l="l" t="t" r="r" b="b"/>
                <a:pathLst>
                  <a:path w="4969164">
                    <a:moveTo>
                      <a:pt x="0" y="0"/>
                    </a:moveTo>
                    <a:lnTo>
                      <a:pt x="4969164" y="0"/>
                    </a:lnTo>
                  </a:path>
                </a:pathLst>
              </a:cu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a:ea typeface="Meiryo UI"/>
                  <a:cs typeface="+mn-cs"/>
                </a:endParaRPr>
              </a:p>
            </p:txBody>
          </p:sp>
        </p:grpSp>
      </p:grpSp>
      <p:sp>
        <p:nvSpPr>
          <p:cNvPr id="975" name="フリーフォーム: 図形 974">
            <a:extLst>
              <a:ext uri="{FF2B5EF4-FFF2-40B4-BE49-F238E27FC236}">
                <a16:creationId xmlns:a16="http://schemas.microsoft.com/office/drawing/2014/main" id="{44832F6B-BDCE-4FC5-8A07-8C4B8DBE7C74}"/>
              </a:ext>
            </a:extLst>
          </p:cNvPr>
          <p:cNvSpPr/>
          <p:nvPr/>
        </p:nvSpPr>
        <p:spPr>
          <a:xfrm>
            <a:off x="152400" y="5990331"/>
            <a:ext cx="2277181" cy="1397893"/>
          </a:xfrm>
          <a:custGeom>
            <a:avLst/>
            <a:gdLst>
              <a:gd name="connsiteX0" fmla="*/ 698966 w 2277181"/>
              <a:gd name="connsiteY0" fmla="*/ 0 h 1397893"/>
              <a:gd name="connsiteX1" fmla="*/ 853605 w 2277181"/>
              <a:gd name="connsiteY1" fmla="*/ 3455 h 1397893"/>
              <a:gd name="connsiteX2" fmla="*/ 872161 w 2277181"/>
              <a:gd name="connsiteY2" fmla="*/ 6911 h 1397893"/>
              <a:gd name="connsiteX3" fmla="*/ 899996 w 2277181"/>
              <a:gd name="connsiteY3" fmla="*/ 10367 h 1397893"/>
              <a:gd name="connsiteX4" fmla="*/ 918553 w 2277181"/>
              <a:gd name="connsiteY4" fmla="*/ 13823 h 1397893"/>
              <a:gd name="connsiteX5" fmla="*/ 943295 w 2277181"/>
              <a:gd name="connsiteY5" fmla="*/ 17278 h 1397893"/>
              <a:gd name="connsiteX6" fmla="*/ 986594 w 2277181"/>
              <a:gd name="connsiteY6" fmla="*/ 24190 h 1397893"/>
              <a:gd name="connsiteX7" fmla="*/ 1008243 w 2277181"/>
              <a:gd name="connsiteY7" fmla="*/ 27646 h 1397893"/>
              <a:gd name="connsiteX8" fmla="*/ 1029893 w 2277181"/>
              <a:gd name="connsiteY8" fmla="*/ 31101 h 1397893"/>
              <a:gd name="connsiteX9" fmla="*/ 1063913 w 2277181"/>
              <a:gd name="connsiteY9" fmla="*/ 38013 h 1397893"/>
              <a:gd name="connsiteX10" fmla="*/ 1076284 w 2277181"/>
              <a:gd name="connsiteY10" fmla="*/ 44924 h 1397893"/>
              <a:gd name="connsiteX11" fmla="*/ 1091748 w 2277181"/>
              <a:gd name="connsiteY11" fmla="*/ 48380 h 1397893"/>
              <a:gd name="connsiteX12" fmla="*/ 1125768 w 2277181"/>
              <a:gd name="connsiteY12" fmla="*/ 58747 h 1397893"/>
              <a:gd name="connsiteX13" fmla="*/ 1135046 w 2277181"/>
              <a:gd name="connsiteY13" fmla="*/ 62203 h 1397893"/>
              <a:gd name="connsiteX14" fmla="*/ 1162882 w 2277181"/>
              <a:gd name="connsiteY14" fmla="*/ 82937 h 1397893"/>
              <a:gd name="connsiteX15" fmla="*/ 1172160 w 2277181"/>
              <a:gd name="connsiteY15" fmla="*/ 93305 h 1397893"/>
              <a:gd name="connsiteX16" fmla="*/ 1181439 w 2277181"/>
              <a:gd name="connsiteY16" fmla="*/ 100216 h 1397893"/>
              <a:gd name="connsiteX17" fmla="*/ 1196902 w 2277181"/>
              <a:gd name="connsiteY17" fmla="*/ 120951 h 1397893"/>
              <a:gd name="connsiteX18" fmla="*/ 1206181 w 2277181"/>
              <a:gd name="connsiteY18" fmla="*/ 131318 h 1397893"/>
              <a:gd name="connsiteX19" fmla="*/ 1208999 w 2277181"/>
              <a:gd name="connsiteY19" fmla="*/ 136219 h 1397893"/>
              <a:gd name="connsiteX20" fmla="*/ 1222296 w 2277181"/>
              <a:gd name="connsiteY20" fmla="*/ 145083 h 1397893"/>
              <a:gd name="connsiteX21" fmla="*/ 1241346 w 2277181"/>
              <a:gd name="connsiteY21" fmla="*/ 160958 h 1397893"/>
              <a:gd name="connsiteX22" fmla="*/ 1260396 w 2277181"/>
              <a:gd name="connsiteY22" fmla="*/ 173658 h 1397893"/>
              <a:gd name="connsiteX23" fmla="*/ 1266746 w 2277181"/>
              <a:gd name="connsiteY23" fmla="*/ 183183 h 1397893"/>
              <a:gd name="connsiteX24" fmla="*/ 1276271 w 2277181"/>
              <a:gd name="connsiteY24" fmla="*/ 189533 h 1397893"/>
              <a:gd name="connsiteX25" fmla="*/ 1298496 w 2277181"/>
              <a:gd name="connsiteY25" fmla="*/ 208583 h 1397893"/>
              <a:gd name="connsiteX26" fmla="*/ 1320721 w 2277181"/>
              <a:gd name="connsiteY26" fmla="*/ 230808 h 1397893"/>
              <a:gd name="connsiteX27" fmla="*/ 1346121 w 2277181"/>
              <a:gd name="connsiteY27" fmla="*/ 259383 h 1397893"/>
              <a:gd name="connsiteX28" fmla="*/ 1355646 w 2277181"/>
              <a:gd name="connsiteY28" fmla="*/ 265733 h 1397893"/>
              <a:gd name="connsiteX29" fmla="*/ 1384221 w 2277181"/>
              <a:gd name="connsiteY29" fmla="*/ 287958 h 1397893"/>
              <a:gd name="connsiteX30" fmla="*/ 1393746 w 2277181"/>
              <a:gd name="connsiteY30" fmla="*/ 294308 h 1397893"/>
              <a:gd name="connsiteX31" fmla="*/ 1403271 w 2277181"/>
              <a:gd name="connsiteY31" fmla="*/ 297483 h 1397893"/>
              <a:gd name="connsiteX32" fmla="*/ 1422321 w 2277181"/>
              <a:gd name="connsiteY32" fmla="*/ 310183 h 1397893"/>
              <a:gd name="connsiteX33" fmla="*/ 1441371 w 2277181"/>
              <a:gd name="connsiteY33" fmla="*/ 316533 h 1397893"/>
              <a:gd name="connsiteX34" fmla="*/ 1460421 w 2277181"/>
              <a:gd name="connsiteY34" fmla="*/ 322883 h 1397893"/>
              <a:gd name="connsiteX35" fmla="*/ 1498521 w 2277181"/>
              <a:gd name="connsiteY35" fmla="*/ 332408 h 1397893"/>
              <a:gd name="connsiteX36" fmla="*/ 1511221 w 2277181"/>
              <a:gd name="connsiteY36" fmla="*/ 335583 h 1397893"/>
              <a:gd name="connsiteX37" fmla="*/ 1523921 w 2277181"/>
              <a:gd name="connsiteY37" fmla="*/ 338758 h 1397893"/>
              <a:gd name="connsiteX38" fmla="*/ 1542971 w 2277181"/>
              <a:gd name="connsiteY38" fmla="*/ 341933 h 1397893"/>
              <a:gd name="connsiteX39" fmla="*/ 1552496 w 2277181"/>
              <a:gd name="connsiteY39" fmla="*/ 345108 h 1397893"/>
              <a:gd name="connsiteX40" fmla="*/ 1574721 w 2277181"/>
              <a:gd name="connsiteY40" fmla="*/ 348283 h 1397893"/>
              <a:gd name="connsiteX41" fmla="*/ 1587421 w 2277181"/>
              <a:gd name="connsiteY41" fmla="*/ 351458 h 1397893"/>
              <a:gd name="connsiteX42" fmla="*/ 1631871 w 2277181"/>
              <a:gd name="connsiteY42" fmla="*/ 357808 h 1397893"/>
              <a:gd name="connsiteX43" fmla="*/ 1650921 w 2277181"/>
              <a:gd name="connsiteY43" fmla="*/ 364158 h 1397893"/>
              <a:gd name="connsiteX44" fmla="*/ 1669971 w 2277181"/>
              <a:gd name="connsiteY44" fmla="*/ 370508 h 1397893"/>
              <a:gd name="connsiteX45" fmla="*/ 1679496 w 2277181"/>
              <a:gd name="connsiteY45" fmla="*/ 373683 h 1397893"/>
              <a:gd name="connsiteX46" fmla="*/ 1689021 w 2277181"/>
              <a:gd name="connsiteY46" fmla="*/ 376858 h 1397893"/>
              <a:gd name="connsiteX47" fmla="*/ 1701721 w 2277181"/>
              <a:gd name="connsiteY47" fmla="*/ 383208 h 1397893"/>
              <a:gd name="connsiteX48" fmla="*/ 1711246 w 2277181"/>
              <a:gd name="connsiteY48" fmla="*/ 386383 h 1397893"/>
              <a:gd name="connsiteX49" fmla="*/ 1720771 w 2277181"/>
              <a:gd name="connsiteY49" fmla="*/ 392733 h 1397893"/>
              <a:gd name="connsiteX50" fmla="*/ 1755696 w 2277181"/>
              <a:gd name="connsiteY50" fmla="*/ 402258 h 1397893"/>
              <a:gd name="connsiteX51" fmla="*/ 1774746 w 2277181"/>
              <a:gd name="connsiteY51" fmla="*/ 411783 h 1397893"/>
              <a:gd name="connsiteX52" fmla="*/ 1787446 w 2277181"/>
              <a:gd name="connsiteY52" fmla="*/ 418133 h 1397893"/>
              <a:gd name="connsiteX53" fmla="*/ 1803321 w 2277181"/>
              <a:gd name="connsiteY53" fmla="*/ 424483 h 1397893"/>
              <a:gd name="connsiteX54" fmla="*/ 1809671 w 2277181"/>
              <a:gd name="connsiteY54" fmla="*/ 434008 h 1397893"/>
              <a:gd name="connsiteX55" fmla="*/ 1831896 w 2277181"/>
              <a:gd name="connsiteY55" fmla="*/ 443533 h 1397893"/>
              <a:gd name="connsiteX56" fmla="*/ 1841421 w 2277181"/>
              <a:gd name="connsiteY56" fmla="*/ 453058 h 1397893"/>
              <a:gd name="connsiteX57" fmla="*/ 1850946 w 2277181"/>
              <a:gd name="connsiteY57" fmla="*/ 456233 h 1397893"/>
              <a:gd name="connsiteX58" fmla="*/ 1869996 w 2277181"/>
              <a:gd name="connsiteY58" fmla="*/ 468933 h 1397893"/>
              <a:gd name="connsiteX59" fmla="*/ 1879521 w 2277181"/>
              <a:gd name="connsiteY59" fmla="*/ 475283 h 1397893"/>
              <a:gd name="connsiteX60" fmla="*/ 1889046 w 2277181"/>
              <a:gd name="connsiteY60" fmla="*/ 484808 h 1397893"/>
              <a:gd name="connsiteX61" fmla="*/ 1898571 w 2277181"/>
              <a:gd name="connsiteY61" fmla="*/ 487983 h 1397893"/>
              <a:gd name="connsiteX62" fmla="*/ 1908096 w 2277181"/>
              <a:gd name="connsiteY62" fmla="*/ 494333 h 1397893"/>
              <a:gd name="connsiteX63" fmla="*/ 1933496 w 2277181"/>
              <a:gd name="connsiteY63" fmla="*/ 516558 h 1397893"/>
              <a:gd name="connsiteX64" fmla="*/ 1955721 w 2277181"/>
              <a:gd name="connsiteY64" fmla="*/ 535608 h 1397893"/>
              <a:gd name="connsiteX65" fmla="*/ 1974771 w 2277181"/>
              <a:gd name="connsiteY65" fmla="*/ 548308 h 1397893"/>
              <a:gd name="connsiteX66" fmla="*/ 2003346 w 2277181"/>
              <a:gd name="connsiteY66" fmla="*/ 570533 h 1397893"/>
              <a:gd name="connsiteX67" fmla="*/ 2016046 w 2277181"/>
              <a:gd name="connsiteY67" fmla="*/ 589583 h 1397893"/>
              <a:gd name="connsiteX68" fmla="*/ 2022396 w 2277181"/>
              <a:gd name="connsiteY68" fmla="*/ 599108 h 1397893"/>
              <a:gd name="connsiteX69" fmla="*/ 2022521 w 2277181"/>
              <a:gd name="connsiteY69" fmla="*/ 599487 h 1397893"/>
              <a:gd name="connsiteX70" fmla="*/ 2025765 w 2277181"/>
              <a:gd name="connsiteY70" fmla="*/ 601299 h 1397893"/>
              <a:gd name="connsiteX71" fmla="*/ 2035044 w 2277181"/>
              <a:gd name="connsiteY71" fmla="*/ 608211 h 1397893"/>
              <a:gd name="connsiteX72" fmla="*/ 2041229 w 2277181"/>
              <a:gd name="connsiteY72" fmla="*/ 618578 h 1397893"/>
              <a:gd name="connsiteX73" fmla="*/ 2051343 w 2277181"/>
              <a:gd name="connsiteY73" fmla="*/ 629879 h 1397893"/>
              <a:gd name="connsiteX74" fmla="*/ 2064829 w 2277181"/>
              <a:gd name="connsiteY74" fmla="*/ 639162 h 1397893"/>
              <a:gd name="connsiteX75" fmla="*/ 2084388 w 2277181"/>
              <a:gd name="connsiteY75" fmla="*/ 647817 h 1397893"/>
              <a:gd name="connsiteX76" fmla="*/ 2095564 w 2277181"/>
              <a:gd name="connsiteY76" fmla="*/ 656471 h 1397893"/>
              <a:gd name="connsiteX77" fmla="*/ 2115123 w 2277181"/>
              <a:gd name="connsiteY77" fmla="*/ 668011 h 1397893"/>
              <a:gd name="connsiteX78" fmla="*/ 2129093 w 2277181"/>
              <a:gd name="connsiteY78" fmla="*/ 685321 h 1397893"/>
              <a:gd name="connsiteX79" fmla="*/ 2148653 w 2277181"/>
              <a:gd name="connsiteY79" fmla="*/ 702630 h 1397893"/>
              <a:gd name="connsiteX80" fmla="*/ 2168211 w 2277181"/>
              <a:gd name="connsiteY80" fmla="*/ 725709 h 1397893"/>
              <a:gd name="connsiteX81" fmla="*/ 2179388 w 2277181"/>
              <a:gd name="connsiteY81" fmla="*/ 743019 h 1397893"/>
              <a:gd name="connsiteX82" fmla="*/ 2182182 w 2277181"/>
              <a:gd name="connsiteY82" fmla="*/ 751674 h 1397893"/>
              <a:gd name="connsiteX83" fmla="*/ 2196152 w 2277181"/>
              <a:gd name="connsiteY83" fmla="*/ 768983 h 1397893"/>
              <a:gd name="connsiteX84" fmla="*/ 2198946 w 2277181"/>
              <a:gd name="connsiteY84" fmla="*/ 777638 h 1397893"/>
              <a:gd name="connsiteX85" fmla="*/ 2210122 w 2277181"/>
              <a:gd name="connsiteY85" fmla="*/ 797832 h 1397893"/>
              <a:gd name="connsiteX86" fmla="*/ 2215711 w 2277181"/>
              <a:gd name="connsiteY86" fmla="*/ 820912 h 1397893"/>
              <a:gd name="connsiteX87" fmla="*/ 2224093 w 2277181"/>
              <a:gd name="connsiteY87" fmla="*/ 838221 h 1397893"/>
              <a:gd name="connsiteX88" fmla="*/ 2229682 w 2277181"/>
              <a:gd name="connsiteY88" fmla="*/ 846875 h 1397893"/>
              <a:gd name="connsiteX89" fmla="*/ 2235270 w 2277181"/>
              <a:gd name="connsiteY89" fmla="*/ 867070 h 1397893"/>
              <a:gd name="connsiteX90" fmla="*/ 2240858 w 2277181"/>
              <a:gd name="connsiteY90" fmla="*/ 878609 h 1397893"/>
              <a:gd name="connsiteX91" fmla="*/ 2243652 w 2277181"/>
              <a:gd name="connsiteY91" fmla="*/ 893034 h 1397893"/>
              <a:gd name="connsiteX92" fmla="*/ 2246446 w 2277181"/>
              <a:gd name="connsiteY92" fmla="*/ 901689 h 1397893"/>
              <a:gd name="connsiteX93" fmla="*/ 2249240 w 2277181"/>
              <a:gd name="connsiteY93" fmla="*/ 918998 h 1397893"/>
              <a:gd name="connsiteX94" fmla="*/ 2252035 w 2277181"/>
              <a:gd name="connsiteY94" fmla="*/ 930538 h 1397893"/>
              <a:gd name="connsiteX95" fmla="*/ 2254828 w 2277181"/>
              <a:gd name="connsiteY95" fmla="*/ 947847 h 1397893"/>
              <a:gd name="connsiteX96" fmla="*/ 2257623 w 2277181"/>
              <a:gd name="connsiteY96" fmla="*/ 962272 h 1397893"/>
              <a:gd name="connsiteX97" fmla="*/ 2263211 w 2277181"/>
              <a:gd name="connsiteY97" fmla="*/ 991122 h 1397893"/>
              <a:gd name="connsiteX98" fmla="*/ 2266005 w 2277181"/>
              <a:gd name="connsiteY98" fmla="*/ 1019970 h 1397893"/>
              <a:gd name="connsiteX99" fmla="*/ 2268799 w 2277181"/>
              <a:gd name="connsiteY99" fmla="*/ 1031510 h 1397893"/>
              <a:gd name="connsiteX100" fmla="*/ 2271593 w 2277181"/>
              <a:gd name="connsiteY100" fmla="*/ 1057474 h 1397893"/>
              <a:gd name="connsiteX101" fmla="*/ 2274388 w 2277181"/>
              <a:gd name="connsiteY101" fmla="*/ 1100748 h 1397893"/>
              <a:gd name="connsiteX102" fmla="*/ 2277181 w 2277181"/>
              <a:gd name="connsiteY102" fmla="*/ 1138251 h 1397893"/>
              <a:gd name="connsiteX103" fmla="*/ 2274388 w 2277181"/>
              <a:gd name="connsiteY103" fmla="*/ 1201720 h 1397893"/>
              <a:gd name="connsiteX104" fmla="*/ 2268799 w 2277181"/>
              <a:gd name="connsiteY104" fmla="*/ 1210374 h 1397893"/>
              <a:gd name="connsiteX105" fmla="*/ 2266005 w 2277181"/>
              <a:gd name="connsiteY105" fmla="*/ 1224799 h 1397893"/>
              <a:gd name="connsiteX106" fmla="*/ 2257623 w 2277181"/>
              <a:gd name="connsiteY106" fmla="*/ 1242109 h 1397893"/>
              <a:gd name="connsiteX107" fmla="*/ 2252035 w 2277181"/>
              <a:gd name="connsiteY107" fmla="*/ 1253648 h 1397893"/>
              <a:gd name="connsiteX108" fmla="*/ 2243652 w 2277181"/>
              <a:gd name="connsiteY108" fmla="*/ 1259417 h 1397893"/>
              <a:gd name="connsiteX109" fmla="*/ 2229682 w 2277181"/>
              <a:gd name="connsiteY109" fmla="*/ 1288267 h 1397893"/>
              <a:gd name="connsiteX110" fmla="*/ 2215711 w 2277181"/>
              <a:gd name="connsiteY110" fmla="*/ 1314231 h 1397893"/>
              <a:gd name="connsiteX111" fmla="*/ 2210122 w 2277181"/>
              <a:gd name="connsiteY111" fmla="*/ 1322886 h 1397893"/>
              <a:gd name="connsiteX112" fmla="*/ 2204534 w 2277181"/>
              <a:gd name="connsiteY112" fmla="*/ 1331541 h 1397893"/>
              <a:gd name="connsiteX113" fmla="*/ 2196152 w 2277181"/>
              <a:gd name="connsiteY113" fmla="*/ 1340195 h 1397893"/>
              <a:gd name="connsiteX114" fmla="*/ 2190564 w 2277181"/>
              <a:gd name="connsiteY114" fmla="*/ 1348850 h 1397893"/>
              <a:gd name="connsiteX115" fmla="*/ 2182182 w 2277181"/>
              <a:gd name="connsiteY115" fmla="*/ 1354620 h 1397893"/>
              <a:gd name="connsiteX116" fmla="*/ 2165417 w 2277181"/>
              <a:gd name="connsiteY116" fmla="*/ 1366159 h 1397893"/>
              <a:gd name="connsiteX117" fmla="*/ 2157035 w 2277181"/>
              <a:gd name="connsiteY117" fmla="*/ 1374814 h 1397893"/>
              <a:gd name="connsiteX118" fmla="*/ 2148653 w 2277181"/>
              <a:gd name="connsiteY118" fmla="*/ 1377699 h 1397893"/>
              <a:gd name="connsiteX119" fmla="*/ 2143065 w 2277181"/>
              <a:gd name="connsiteY119" fmla="*/ 1386354 h 1397893"/>
              <a:gd name="connsiteX120" fmla="*/ 2131888 w 2277181"/>
              <a:gd name="connsiteY120" fmla="*/ 1397893 h 1397893"/>
              <a:gd name="connsiteX121" fmla="*/ 1561890 w 2277181"/>
              <a:gd name="connsiteY121" fmla="*/ 1397893 h 1397893"/>
              <a:gd name="connsiteX122" fmla="*/ 1564575 w 2277181"/>
              <a:gd name="connsiteY122" fmla="*/ 1392664 h 1397893"/>
              <a:gd name="connsiteX123" fmla="*/ 0 w 2277181"/>
              <a:gd name="connsiteY123" fmla="*/ 1392664 h 1397893"/>
              <a:gd name="connsiteX124" fmla="*/ 9278 w 2277181"/>
              <a:gd name="connsiteY124" fmla="*/ 266092 h 1397893"/>
              <a:gd name="connsiteX125" fmla="*/ 40206 w 2277181"/>
              <a:gd name="connsiteY125" fmla="*/ 228079 h 1397893"/>
              <a:gd name="connsiteX126" fmla="*/ 49484 w 2277181"/>
              <a:gd name="connsiteY126" fmla="*/ 221168 h 1397893"/>
              <a:gd name="connsiteX127" fmla="*/ 58762 w 2277181"/>
              <a:gd name="connsiteY127" fmla="*/ 207345 h 1397893"/>
              <a:gd name="connsiteX128" fmla="*/ 71133 w 2277181"/>
              <a:gd name="connsiteY128" fmla="*/ 200433 h 1397893"/>
              <a:gd name="connsiteX129" fmla="*/ 102062 w 2277181"/>
              <a:gd name="connsiteY129" fmla="*/ 186610 h 1397893"/>
              <a:gd name="connsiteX130" fmla="*/ 117526 w 2277181"/>
              <a:gd name="connsiteY130" fmla="*/ 172787 h 1397893"/>
              <a:gd name="connsiteX131" fmla="*/ 139175 w 2277181"/>
              <a:gd name="connsiteY131" fmla="*/ 165876 h 1397893"/>
              <a:gd name="connsiteX132" fmla="*/ 167010 w 2277181"/>
              <a:gd name="connsiteY132" fmla="*/ 148597 h 1397893"/>
              <a:gd name="connsiteX133" fmla="*/ 191752 w 2277181"/>
              <a:gd name="connsiteY133" fmla="*/ 141685 h 1397893"/>
              <a:gd name="connsiteX134" fmla="*/ 201030 w 2277181"/>
              <a:gd name="connsiteY134" fmla="*/ 134773 h 1397893"/>
              <a:gd name="connsiteX135" fmla="*/ 213401 w 2277181"/>
              <a:gd name="connsiteY135" fmla="*/ 131318 h 1397893"/>
              <a:gd name="connsiteX136" fmla="*/ 228865 w 2277181"/>
              <a:gd name="connsiteY136" fmla="*/ 124406 h 1397893"/>
              <a:gd name="connsiteX137" fmla="*/ 241236 w 2277181"/>
              <a:gd name="connsiteY137" fmla="*/ 117495 h 1397893"/>
              <a:gd name="connsiteX138" fmla="*/ 256700 w 2277181"/>
              <a:gd name="connsiteY138" fmla="*/ 110583 h 1397893"/>
              <a:gd name="connsiteX139" fmla="*/ 269071 w 2277181"/>
              <a:gd name="connsiteY139" fmla="*/ 103672 h 1397893"/>
              <a:gd name="connsiteX140" fmla="*/ 281442 w 2277181"/>
              <a:gd name="connsiteY140" fmla="*/ 100216 h 1397893"/>
              <a:gd name="connsiteX141" fmla="*/ 327834 w 2277181"/>
              <a:gd name="connsiteY141" fmla="*/ 76026 h 1397893"/>
              <a:gd name="connsiteX142" fmla="*/ 343298 w 2277181"/>
              <a:gd name="connsiteY142" fmla="*/ 72570 h 1397893"/>
              <a:gd name="connsiteX143" fmla="*/ 368040 w 2277181"/>
              <a:gd name="connsiteY143" fmla="*/ 65659 h 1397893"/>
              <a:gd name="connsiteX144" fmla="*/ 380411 w 2277181"/>
              <a:gd name="connsiteY144" fmla="*/ 62203 h 1397893"/>
              <a:gd name="connsiteX145" fmla="*/ 389689 w 2277181"/>
              <a:gd name="connsiteY145" fmla="*/ 58747 h 1397893"/>
              <a:gd name="connsiteX146" fmla="*/ 417524 w 2277181"/>
              <a:gd name="connsiteY146" fmla="*/ 55291 h 1397893"/>
              <a:gd name="connsiteX147" fmla="*/ 476287 w 2277181"/>
              <a:gd name="connsiteY147" fmla="*/ 44924 h 1397893"/>
              <a:gd name="connsiteX148" fmla="*/ 491751 w 2277181"/>
              <a:gd name="connsiteY148" fmla="*/ 41468 h 1397893"/>
              <a:gd name="connsiteX149" fmla="*/ 513400 w 2277181"/>
              <a:gd name="connsiteY149" fmla="*/ 34557 h 1397893"/>
              <a:gd name="connsiteX150" fmla="*/ 565977 w 2277181"/>
              <a:gd name="connsiteY150" fmla="*/ 27646 h 1397893"/>
              <a:gd name="connsiteX151" fmla="*/ 609275 w 2277181"/>
              <a:gd name="connsiteY151" fmla="*/ 17278 h 1397893"/>
              <a:gd name="connsiteX152" fmla="*/ 621646 w 2277181"/>
              <a:gd name="connsiteY152" fmla="*/ 13823 h 1397893"/>
              <a:gd name="connsiteX153" fmla="*/ 630925 w 2277181"/>
              <a:gd name="connsiteY153" fmla="*/ 10367 h 1397893"/>
              <a:gd name="connsiteX154" fmla="*/ 661853 w 2277181"/>
              <a:gd name="connsiteY154" fmla="*/ 6911 h 1397893"/>
              <a:gd name="connsiteX155" fmla="*/ 698966 w 2277181"/>
              <a:gd name="connsiteY155" fmla="*/ 0 h 139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2277181" h="1397893">
                <a:moveTo>
                  <a:pt x="698966" y="0"/>
                </a:moveTo>
                <a:lnTo>
                  <a:pt x="853605" y="3455"/>
                </a:lnTo>
                <a:cubicBezTo>
                  <a:pt x="859871" y="3705"/>
                  <a:pt x="865945" y="5985"/>
                  <a:pt x="872161" y="6911"/>
                </a:cubicBezTo>
                <a:cubicBezTo>
                  <a:pt x="881415" y="8290"/>
                  <a:pt x="890742" y="8988"/>
                  <a:pt x="899996" y="10367"/>
                </a:cubicBezTo>
                <a:cubicBezTo>
                  <a:pt x="906212" y="11293"/>
                  <a:pt x="912344" y="12832"/>
                  <a:pt x="918553" y="13823"/>
                </a:cubicBezTo>
                <a:cubicBezTo>
                  <a:pt x="926781" y="15137"/>
                  <a:pt x="935060" y="16023"/>
                  <a:pt x="943295" y="17278"/>
                </a:cubicBezTo>
                <a:lnTo>
                  <a:pt x="986594" y="24190"/>
                </a:lnTo>
                <a:lnTo>
                  <a:pt x="1008243" y="27646"/>
                </a:lnTo>
                <a:cubicBezTo>
                  <a:pt x="1015459" y="28797"/>
                  <a:pt x="1022744" y="29504"/>
                  <a:pt x="1029893" y="31101"/>
                </a:cubicBezTo>
                <a:cubicBezTo>
                  <a:pt x="1051506" y="35931"/>
                  <a:pt x="1040171" y="33591"/>
                  <a:pt x="1063913" y="38013"/>
                </a:cubicBezTo>
                <a:cubicBezTo>
                  <a:pt x="1068036" y="40317"/>
                  <a:pt x="1071910" y="43294"/>
                  <a:pt x="1076284" y="44924"/>
                </a:cubicBezTo>
                <a:cubicBezTo>
                  <a:pt x="1081271" y="46782"/>
                  <a:pt x="1086616" y="47105"/>
                  <a:pt x="1091748" y="48380"/>
                </a:cubicBezTo>
                <a:cubicBezTo>
                  <a:pt x="1101704" y="50852"/>
                  <a:pt x="1117152" y="55859"/>
                  <a:pt x="1125768" y="58747"/>
                </a:cubicBezTo>
                <a:cubicBezTo>
                  <a:pt x="1128891" y="59794"/>
                  <a:pt x="1132131" y="60573"/>
                  <a:pt x="1135046" y="62203"/>
                </a:cubicBezTo>
                <a:cubicBezTo>
                  <a:pt x="1143353" y="66843"/>
                  <a:pt x="1155629" y="75992"/>
                  <a:pt x="1162882" y="82937"/>
                </a:cubicBezTo>
                <a:cubicBezTo>
                  <a:pt x="1166203" y="86118"/>
                  <a:pt x="1168801" y="90175"/>
                  <a:pt x="1172160" y="93305"/>
                </a:cubicBezTo>
                <a:cubicBezTo>
                  <a:pt x="1175015" y="95964"/>
                  <a:pt x="1178583" y="97557"/>
                  <a:pt x="1181439" y="100216"/>
                </a:cubicBezTo>
                <a:cubicBezTo>
                  <a:pt x="1196224" y="113984"/>
                  <a:pt x="1185844" y="106124"/>
                  <a:pt x="1196902" y="120951"/>
                </a:cubicBezTo>
                <a:cubicBezTo>
                  <a:pt x="1199703" y="124705"/>
                  <a:pt x="1203638" y="127341"/>
                  <a:pt x="1206181" y="131318"/>
                </a:cubicBezTo>
                <a:lnTo>
                  <a:pt x="1208999" y="136219"/>
                </a:lnTo>
                <a:lnTo>
                  <a:pt x="1222296" y="145083"/>
                </a:lnTo>
                <a:cubicBezTo>
                  <a:pt x="1250123" y="172910"/>
                  <a:pt x="1214824" y="138856"/>
                  <a:pt x="1241346" y="160958"/>
                </a:cubicBezTo>
                <a:cubicBezTo>
                  <a:pt x="1257201" y="174171"/>
                  <a:pt x="1243657" y="168078"/>
                  <a:pt x="1260396" y="173658"/>
                </a:cubicBezTo>
                <a:cubicBezTo>
                  <a:pt x="1262513" y="176833"/>
                  <a:pt x="1264048" y="180485"/>
                  <a:pt x="1266746" y="183183"/>
                </a:cubicBezTo>
                <a:cubicBezTo>
                  <a:pt x="1269444" y="185881"/>
                  <a:pt x="1273166" y="187315"/>
                  <a:pt x="1276271" y="189533"/>
                </a:cubicBezTo>
                <a:cubicBezTo>
                  <a:pt x="1283727" y="194859"/>
                  <a:pt x="1292727" y="201165"/>
                  <a:pt x="1298496" y="208583"/>
                </a:cubicBezTo>
                <a:cubicBezTo>
                  <a:pt x="1316328" y="231509"/>
                  <a:pt x="1302520" y="224741"/>
                  <a:pt x="1320721" y="230808"/>
                </a:cubicBezTo>
                <a:cubicBezTo>
                  <a:pt x="1328356" y="242260"/>
                  <a:pt x="1333072" y="250684"/>
                  <a:pt x="1346121" y="259383"/>
                </a:cubicBezTo>
                <a:cubicBezTo>
                  <a:pt x="1349296" y="261500"/>
                  <a:pt x="1352715" y="263290"/>
                  <a:pt x="1355646" y="265733"/>
                </a:cubicBezTo>
                <a:cubicBezTo>
                  <a:pt x="1385489" y="290602"/>
                  <a:pt x="1336073" y="255860"/>
                  <a:pt x="1384221" y="287958"/>
                </a:cubicBezTo>
                <a:cubicBezTo>
                  <a:pt x="1387396" y="290075"/>
                  <a:pt x="1390126" y="293101"/>
                  <a:pt x="1393746" y="294308"/>
                </a:cubicBezTo>
                <a:cubicBezTo>
                  <a:pt x="1396921" y="295366"/>
                  <a:pt x="1400345" y="295858"/>
                  <a:pt x="1403271" y="297483"/>
                </a:cubicBezTo>
                <a:cubicBezTo>
                  <a:pt x="1409942" y="301189"/>
                  <a:pt x="1415081" y="307770"/>
                  <a:pt x="1422321" y="310183"/>
                </a:cubicBezTo>
                <a:lnTo>
                  <a:pt x="1441371" y="316533"/>
                </a:lnTo>
                <a:cubicBezTo>
                  <a:pt x="1447721" y="318650"/>
                  <a:pt x="1453927" y="321260"/>
                  <a:pt x="1460421" y="322883"/>
                </a:cubicBezTo>
                <a:lnTo>
                  <a:pt x="1498521" y="332408"/>
                </a:lnTo>
                <a:lnTo>
                  <a:pt x="1511221" y="335583"/>
                </a:lnTo>
                <a:cubicBezTo>
                  <a:pt x="1515454" y="336641"/>
                  <a:pt x="1519617" y="338041"/>
                  <a:pt x="1523921" y="338758"/>
                </a:cubicBezTo>
                <a:cubicBezTo>
                  <a:pt x="1530271" y="339816"/>
                  <a:pt x="1536687" y="340536"/>
                  <a:pt x="1542971" y="341933"/>
                </a:cubicBezTo>
                <a:cubicBezTo>
                  <a:pt x="1546238" y="342659"/>
                  <a:pt x="1549214" y="344452"/>
                  <a:pt x="1552496" y="345108"/>
                </a:cubicBezTo>
                <a:cubicBezTo>
                  <a:pt x="1559834" y="346576"/>
                  <a:pt x="1567358" y="346944"/>
                  <a:pt x="1574721" y="348283"/>
                </a:cubicBezTo>
                <a:cubicBezTo>
                  <a:pt x="1579014" y="349064"/>
                  <a:pt x="1583108" y="350794"/>
                  <a:pt x="1587421" y="351458"/>
                </a:cubicBezTo>
                <a:cubicBezTo>
                  <a:pt x="1606103" y="354332"/>
                  <a:pt x="1615190" y="353259"/>
                  <a:pt x="1631871" y="357808"/>
                </a:cubicBezTo>
                <a:cubicBezTo>
                  <a:pt x="1638329" y="359569"/>
                  <a:pt x="1644571" y="362041"/>
                  <a:pt x="1650921" y="364158"/>
                </a:cubicBezTo>
                <a:lnTo>
                  <a:pt x="1669971" y="370508"/>
                </a:lnTo>
                <a:lnTo>
                  <a:pt x="1679496" y="373683"/>
                </a:lnTo>
                <a:cubicBezTo>
                  <a:pt x="1682671" y="374741"/>
                  <a:pt x="1686028" y="375361"/>
                  <a:pt x="1689021" y="376858"/>
                </a:cubicBezTo>
                <a:cubicBezTo>
                  <a:pt x="1693254" y="378975"/>
                  <a:pt x="1697371" y="381344"/>
                  <a:pt x="1701721" y="383208"/>
                </a:cubicBezTo>
                <a:cubicBezTo>
                  <a:pt x="1704797" y="384526"/>
                  <a:pt x="1708253" y="384886"/>
                  <a:pt x="1711246" y="386383"/>
                </a:cubicBezTo>
                <a:cubicBezTo>
                  <a:pt x="1714659" y="388090"/>
                  <a:pt x="1717198" y="391393"/>
                  <a:pt x="1720771" y="392733"/>
                </a:cubicBezTo>
                <a:cubicBezTo>
                  <a:pt x="1734403" y="397845"/>
                  <a:pt x="1742450" y="393427"/>
                  <a:pt x="1755696" y="402258"/>
                </a:cubicBezTo>
                <a:cubicBezTo>
                  <a:pt x="1774001" y="414461"/>
                  <a:pt x="1756343" y="403896"/>
                  <a:pt x="1774746" y="411783"/>
                </a:cubicBezTo>
                <a:cubicBezTo>
                  <a:pt x="1779096" y="413647"/>
                  <a:pt x="1783121" y="416211"/>
                  <a:pt x="1787446" y="418133"/>
                </a:cubicBezTo>
                <a:cubicBezTo>
                  <a:pt x="1792654" y="420448"/>
                  <a:pt x="1798029" y="422366"/>
                  <a:pt x="1803321" y="424483"/>
                </a:cubicBezTo>
                <a:cubicBezTo>
                  <a:pt x="1805438" y="427658"/>
                  <a:pt x="1806496" y="431891"/>
                  <a:pt x="1809671" y="434008"/>
                </a:cubicBezTo>
                <a:cubicBezTo>
                  <a:pt x="1852034" y="462250"/>
                  <a:pt x="1796038" y="413652"/>
                  <a:pt x="1831896" y="443533"/>
                </a:cubicBezTo>
                <a:cubicBezTo>
                  <a:pt x="1835345" y="446408"/>
                  <a:pt x="1837685" y="450567"/>
                  <a:pt x="1841421" y="453058"/>
                </a:cubicBezTo>
                <a:cubicBezTo>
                  <a:pt x="1844206" y="454914"/>
                  <a:pt x="1848020" y="454608"/>
                  <a:pt x="1850946" y="456233"/>
                </a:cubicBezTo>
                <a:cubicBezTo>
                  <a:pt x="1857617" y="459939"/>
                  <a:pt x="1863646" y="464700"/>
                  <a:pt x="1869996" y="468933"/>
                </a:cubicBezTo>
                <a:cubicBezTo>
                  <a:pt x="1873171" y="471050"/>
                  <a:pt x="1876823" y="472585"/>
                  <a:pt x="1879521" y="475283"/>
                </a:cubicBezTo>
                <a:cubicBezTo>
                  <a:pt x="1882696" y="478458"/>
                  <a:pt x="1885310" y="482317"/>
                  <a:pt x="1889046" y="484808"/>
                </a:cubicBezTo>
                <a:cubicBezTo>
                  <a:pt x="1891831" y="486664"/>
                  <a:pt x="1895578" y="486486"/>
                  <a:pt x="1898571" y="487983"/>
                </a:cubicBezTo>
                <a:cubicBezTo>
                  <a:pt x="1901984" y="489690"/>
                  <a:pt x="1904921" y="492216"/>
                  <a:pt x="1908096" y="494333"/>
                </a:cubicBezTo>
                <a:cubicBezTo>
                  <a:pt x="1926088" y="521321"/>
                  <a:pt x="1896454" y="479516"/>
                  <a:pt x="1933496" y="516558"/>
                </a:cubicBezTo>
                <a:cubicBezTo>
                  <a:pt x="1944459" y="527521"/>
                  <a:pt x="1942144" y="526104"/>
                  <a:pt x="1955721" y="535608"/>
                </a:cubicBezTo>
                <a:cubicBezTo>
                  <a:pt x="1961973" y="539985"/>
                  <a:pt x="1969375" y="542912"/>
                  <a:pt x="1974771" y="548308"/>
                </a:cubicBezTo>
                <a:cubicBezTo>
                  <a:pt x="1989692" y="563229"/>
                  <a:pt x="1980560" y="555342"/>
                  <a:pt x="2003346" y="570533"/>
                </a:cubicBezTo>
                <a:lnTo>
                  <a:pt x="2016046" y="589583"/>
                </a:lnTo>
                <a:cubicBezTo>
                  <a:pt x="2018163" y="592758"/>
                  <a:pt x="2021189" y="595488"/>
                  <a:pt x="2022396" y="599108"/>
                </a:cubicBezTo>
                <a:lnTo>
                  <a:pt x="2022521" y="599487"/>
                </a:lnTo>
                <a:lnTo>
                  <a:pt x="2025765" y="601299"/>
                </a:lnTo>
                <a:cubicBezTo>
                  <a:pt x="2028992" y="603359"/>
                  <a:pt x="2031951" y="605906"/>
                  <a:pt x="2035044" y="608211"/>
                </a:cubicBezTo>
                <a:cubicBezTo>
                  <a:pt x="2037106" y="611666"/>
                  <a:pt x="2038742" y="615491"/>
                  <a:pt x="2041229" y="618578"/>
                </a:cubicBezTo>
                <a:lnTo>
                  <a:pt x="2051343" y="629879"/>
                </a:lnTo>
                <a:lnTo>
                  <a:pt x="2064829" y="639162"/>
                </a:lnTo>
                <a:cubicBezTo>
                  <a:pt x="2072978" y="641966"/>
                  <a:pt x="2076496" y="642724"/>
                  <a:pt x="2084388" y="647817"/>
                </a:cubicBezTo>
                <a:cubicBezTo>
                  <a:pt x="2088337" y="650365"/>
                  <a:pt x="2091616" y="653923"/>
                  <a:pt x="2095564" y="656471"/>
                </a:cubicBezTo>
                <a:cubicBezTo>
                  <a:pt x="2106496" y="663527"/>
                  <a:pt x="2105894" y="660071"/>
                  <a:pt x="2115123" y="668011"/>
                </a:cubicBezTo>
                <a:cubicBezTo>
                  <a:pt x="2142587" y="691642"/>
                  <a:pt x="2107115" y="662628"/>
                  <a:pt x="2129093" y="685321"/>
                </a:cubicBezTo>
                <a:cubicBezTo>
                  <a:pt x="2142218" y="698871"/>
                  <a:pt x="2138007" y="688499"/>
                  <a:pt x="2148653" y="702630"/>
                </a:cubicBezTo>
                <a:cubicBezTo>
                  <a:pt x="2166205" y="725931"/>
                  <a:pt x="2151985" y="714539"/>
                  <a:pt x="2168211" y="725709"/>
                </a:cubicBezTo>
                <a:cubicBezTo>
                  <a:pt x="2174855" y="746288"/>
                  <a:pt x="2165435" y="721409"/>
                  <a:pt x="2179388" y="743019"/>
                </a:cubicBezTo>
                <a:cubicBezTo>
                  <a:pt x="2181021" y="745549"/>
                  <a:pt x="2180548" y="749143"/>
                  <a:pt x="2182182" y="751674"/>
                </a:cubicBezTo>
                <a:cubicBezTo>
                  <a:pt x="2194541" y="770815"/>
                  <a:pt x="2187010" y="750106"/>
                  <a:pt x="2196152" y="768983"/>
                </a:cubicBezTo>
                <a:cubicBezTo>
                  <a:pt x="2197470" y="771703"/>
                  <a:pt x="2197629" y="774918"/>
                  <a:pt x="2198946" y="777638"/>
                </a:cubicBezTo>
                <a:cubicBezTo>
                  <a:pt x="2205078" y="790300"/>
                  <a:pt x="2205224" y="782659"/>
                  <a:pt x="2210122" y="797832"/>
                </a:cubicBezTo>
                <a:cubicBezTo>
                  <a:pt x="2212552" y="805355"/>
                  <a:pt x="2211451" y="814313"/>
                  <a:pt x="2215711" y="820912"/>
                </a:cubicBezTo>
                <a:cubicBezTo>
                  <a:pt x="2231726" y="845715"/>
                  <a:pt x="2212525" y="814333"/>
                  <a:pt x="2224093" y="838221"/>
                </a:cubicBezTo>
                <a:cubicBezTo>
                  <a:pt x="2225596" y="841322"/>
                  <a:pt x="2227819" y="843991"/>
                  <a:pt x="2229682" y="846875"/>
                </a:cubicBezTo>
                <a:cubicBezTo>
                  <a:pt x="2231099" y="852732"/>
                  <a:pt x="2232865" y="861275"/>
                  <a:pt x="2235270" y="867070"/>
                </a:cubicBezTo>
                <a:cubicBezTo>
                  <a:pt x="2236910" y="871023"/>
                  <a:pt x="2238995" y="874763"/>
                  <a:pt x="2240858" y="878609"/>
                </a:cubicBezTo>
                <a:cubicBezTo>
                  <a:pt x="2241789" y="883418"/>
                  <a:pt x="2242500" y="888278"/>
                  <a:pt x="2243652" y="893034"/>
                </a:cubicBezTo>
                <a:cubicBezTo>
                  <a:pt x="2244366" y="895984"/>
                  <a:pt x="2245807" y="898721"/>
                  <a:pt x="2246446" y="901689"/>
                </a:cubicBezTo>
                <a:cubicBezTo>
                  <a:pt x="2247676" y="907399"/>
                  <a:pt x="2248129" y="913262"/>
                  <a:pt x="2249240" y="918998"/>
                </a:cubicBezTo>
                <a:cubicBezTo>
                  <a:pt x="2249993" y="922887"/>
                  <a:pt x="2251281" y="926650"/>
                  <a:pt x="2252035" y="930538"/>
                </a:cubicBezTo>
                <a:cubicBezTo>
                  <a:pt x="2253146" y="936274"/>
                  <a:pt x="2253815" y="942092"/>
                  <a:pt x="2254828" y="947847"/>
                </a:cubicBezTo>
                <a:cubicBezTo>
                  <a:pt x="2255678" y="952671"/>
                  <a:pt x="2256773" y="957448"/>
                  <a:pt x="2257623" y="962272"/>
                </a:cubicBezTo>
                <a:cubicBezTo>
                  <a:pt x="2262190" y="988208"/>
                  <a:pt x="2258269" y="970711"/>
                  <a:pt x="2263211" y="991122"/>
                </a:cubicBezTo>
                <a:cubicBezTo>
                  <a:pt x="2264142" y="1000738"/>
                  <a:pt x="2264681" y="1010403"/>
                  <a:pt x="2266005" y="1019970"/>
                </a:cubicBezTo>
                <a:cubicBezTo>
                  <a:pt x="2266548" y="1023896"/>
                  <a:pt x="2268214" y="1027591"/>
                  <a:pt x="2268799" y="1031510"/>
                </a:cubicBezTo>
                <a:cubicBezTo>
                  <a:pt x="2270082" y="1040117"/>
                  <a:pt x="2270892" y="1048796"/>
                  <a:pt x="2271593" y="1057474"/>
                </a:cubicBezTo>
                <a:cubicBezTo>
                  <a:pt x="2272756" y="1071880"/>
                  <a:pt x="2273389" y="1086328"/>
                  <a:pt x="2274388" y="1100748"/>
                </a:cubicBezTo>
                <a:cubicBezTo>
                  <a:pt x="2275252" y="1113254"/>
                  <a:pt x="2276251" y="1125751"/>
                  <a:pt x="2277181" y="1138251"/>
                </a:cubicBezTo>
                <a:cubicBezTo>
                  <a:pt x="2276251" y="1159407"/>
                  <a:pt x="2276831" y="1180693"/>
                  <a:pt x="2274388" y="1201720"/>
                </a:cubicBezTo>
                <a:cubicBezTo>
                  <a:pt x="2273987" y="1205163"/>
                  <a:pt x="2269978" y="1207128"/>
                  <a:pt x="2268799" y="1210374"/>
                </a:cubicBezTo>
                <a:cubicBezTo>
                  <a:pt x="2267131" y="1214965"/>
                  <a:pt x="2267157" y="1220042"/>
                  <a:pt x="2266005" y="1224799"/>
                </a:cubicBezTo>
                <a:cubicBezTo>
                  <a:pt x="2263158" y="1236553"/>
                  <a:pt x="2263693" y="1231140"/>
                  <a:pt x="2257623" y="1242109"/>
                </a:cubicBezTo>
                <a:cubicBezTo>
                  <a:pt x="2255556" y="1245842"/>
                  <a:pt x="2254701" y="1250344"/>
                  <a:pt x="2252035" y="1253648"/>
                </a:cubicBezTo>
                <a:cubicBezTo>
                  <a:pt x="2249885" y="1256311"/>
                  <a:pt x="2246446" y="1257494"/>
                  <a:pt x="2243652" y="1259417"/>
                </a:cubicBezTo>
                <a:cubicBezTo>
                  <a:pt x="2236592" y="1281289"/>
                  <a:pt x="2241598" y="1271861"/>
                  <a:pt x="2229682" y="1288267"/>
                </a:cubicBezTo>
                <a:cubicBezTo>
                  <a:pt x="2224763" y="1303500"/>
                  <a:pt x="2228521" y="1294391"/>
                  <a:pt x="2215711" y="1314231"/>
                </a:cubicBezTo>
                <a:lnTo>
                  <a:pt x="2210122" y="1322886"/>
                </a:lnTo>
                <a:cubicBezTo>
                  <a:pt x="2208259" y="1325771"/>
                  <a:pt x="2206909" y="1329089"/>
                  <a:pt x="2204534" y="1331541"/>
                </a:cubicBezTo>
                <a:cubicBezTo>
                  <a:pt x="2201740" y="1334426"/>
                  <a:pt x="2198682" y="1337061"/>
                  <a:pt x="2196152" y="1340195"/>
                </a:cubicBezTo>
                <a:cubicBezTo>
                  <a:pt x="2194002" y="1342858"/>
                  <a:pt x="2192938" y="1346398"/>
                  <a:pt x="2190564" y="1348850"/>
                </a:cubicBezTo>
                <a:cubicBezTo>
                  <a:pt x="2188190" y="1351301"/>
                  <a:pt x="2184761" y="1352400"/>
                  <a:pt x="2182182" y="1354620"/>
                </a:cubicBezTo>
                <a:cubicBezTo>
                  <a:pt x="2168228" y="1366625"/>
                  <a:pt x="2180148" y="1361089"/>
                  <a:pt x="2165417" y="1366159"/>
                </a:cubicBezTo>
                <a:cubicBezTo>
                  <a:pt x="2162623" y="1369044"/>
                  <a:pt x="2160323" y="1372551"/>
                  <a:pt x="2157035" y="1374814"/>
                </a:cubicBezTo>
                <a:cubicBezTo>
                  <a:pt x="2154584" y="1376501"/>
                  <a:pt x="2150952" y="1375799"/>
                  <a:pt x="2148653" y="1377699"/>
                </a:cubicBezTo>
                <a:cubicBezTo>
                  <a:pt x="2146030" y="1379865"/>
                  <a:pt x="2145214" y="1383690"/>
                  <a:pt x="2143065" y="1386354"/>
                </a:cubicBezTo>
                <a:cubicBezTo>
                  <a:pt x="2139691" y="1390533"/>
                  <a:pt x="2135613" y="1394047"/>
                  <a:pt x="2131888" y="1397893"/>
                </a:cubicBezTo>
                <a:lnTo>
                  <a:pt x="1561890" y="1397893"/>
                </a:lnTo>
                <a:lnTo>
                  <a:pt x="1564575" y="1392664"/>
                </a:lnTo>
                <a:lnTo>
                  <a:pt x="0" y="1392664"/>
                </a:lnTo>
                <a:lnTo>
                  <a:pt x="9278" y="266092"/>
                </a:lnTo>
                <a:cubicBezTo>
                  <a:pt x="10836" y="264104"/>
                  <a:pt x="32347" y="235397"/>
                  <a:pt x="40206" y="228079"/>
                </a:cubicBezTo>
                <a:cubicBezTo>
                  <a:pt x="43061" y="225420"/>
                  <a:pt x="46857" y="224104"/>
                  <a:pt x="49484" y="221168"/>
                </a:cubicBezTo>
                <a:cubicBezTo>
                  <a:pt x="53129" y="217095"/>
                  <a:pt x="54849" y="211093"/>
                  <a:pt x="58762" y="207345"/>
                </a:cubicBezTo>
                <a:cubicBezTo>
                  <a:pt x="62264" y="203992"/>
                  <a:pt x="67224" y="203163"/>
                  <a:pt x="71133" y="200433"/>
                </a:cubicBezTo>
                <a:cubicBezTo>
                  <a:pt x="93264" y="184979"/>
                  <a:pt x="72651" y="192087"/>
                  <a:pt x="102062" y="186610"/>
                </a:cubicBezTo>
                <a:cubicBezTo>
                  <a:pt x="107217" y="182003"/>
                  <a:pt x="111927" y="176697"/>
                  <a:pt x="117526" y="172787"/>
                </a:cubicBezTo>
                <a:cubicBezTo>
                  <a:pt x="120484" y="170721"/>
                  <a:pt x="137140" y="166444"/>
                  <a:pt x="139175" y="165876"/>
                </a:cubicBezTo>
                <a:cubicBezTo>
                  <a:pt x="148950" y="159322"/>
                  <a:pt x="156657" y="153555"/>
                  <a:pt x="167010" y="148597"/>
                </a:cubicBezTo>
                <a:cubicBezTo>
                  <a:pt x="175331" y="144612"/>
                  <a:pt x="182675" y="143714"/>
                  <a:pt x="191752" y="141685"/>
                </a:cubicBezTo>
                <a:cubicBezTo>
                  <a:pt x="194844" y="139381"/>
                  <a:pt x="197614" y="136410"/>
                  <a:pt x="201030" y="134773"/>
                </a:cubicBezTo>
                <a:cubicBezTo>
                  <a:pt x="204938" y="132903"/>
                  <a:pt x="209368" y="132820"/>
                  <a:pt x="213401" y="131318"/>
                </a:cubicBezTo>
                <a:cubicBezTo>
                  <a:pt x="218668" y="129357"/>
                  <a:pt x="223792" y="126926"/>
                  <a:pt x="228865" y="124406"/>
                </a:cubicBezTo>
                <a:cubicBezTo>
                  <a:pt x="233078" y="122315"/>
                  <a:pt x="237023" y="119587"/>
                  <a:pt x="241236" y="117495"/>
                </a:cubicBezTo>
                <a:cubicBezTo>
                  <a:pt x="246309" y="114976"/>
                  <a:pt x="251627" y="113103"/>
                  <a:pt x="256700" y="110583"/>
                </a:cubicBezTo>
                <a:cubicBezTo>
                  <a:pt x="260913" y="108492"/>
                  <a:pt x="264754" y="105481"/>
                  <a:pt x="269071" y="103672"/>
                </a:cubicBezTo>
                <a:cubicBezTo>
                  <a:pt x="273051" y="102004"/>
                  <a:pt x="277518" y="102043"/>
                  <a:pt x="281442" y="100216"/>
                </a:cubicBezTo>
                <a:cubicBezTo>
                  <a:pt x="304537" y="89464"/>
                  <a:pt x="305090" y="84497"/>
                  <a:pt x="327834" y="76026"/>
                </a:cubicBezTo>
                <a:cubicBezTo>
                  <a:pt x="332821" y="74168"/>
                  <a:pt x="338176" y="73891"/>
                  <a:pt x="343298" y="72570"/>
                </a:cubicBezTo>
                <a:cubicBezTo>
                  <a:pt x="351582" y="70435"/>
                  <a:pt x="359792" y="67963"/>
                  <a:pt x="368040" y="65659"/>
                </a:cubicBezTo>
                <a:cubicBezTo>
                  <a:pt x="372163" y="64507"/>
                  <a:pt x="376378" y="63705"/>
                  <a:pt x="380411" y="62203"/>
                </a:cubicBezTo>
                <a:cubicBezTo>
                  <a:pt x="383503" y="61051"/>
                  <a:pt x="386473" y="59346"/>
                  <a:pt x="389689" y="58747"/>
                </a:cubicBezTo>
                <a:cubicBezTo>
                  <a:pt x="398898" y="57032"/>
                  <a:pt x="408245" y="56443"/>
                  <a:pt x="417524" y="55291"/>
                </a:cubicBezTo>
                <a:cubicBezTo>
                  <a:pt x="453314" y="45294"/>
                  <a:pt x="433801" y="49240"/>
                  <a:pt x="476287" y="44924"/>
                </a:cubicBezTo>
                <a:cubicBezTo>
                  <a:pt x="481442" y="43773"/>
                  <a:pt x="486651" y="42893"/>
                  <a:pt x="491751" y="41468"/>
                </a:cubicBezTo>
                <a:cubicBezTo>
                  <a:pt x="509416" y="36534"/>
                  <a:pt x="492188" y="38866"/>
                  <a:pt x="513400" y="34557"/>
                </a:cubicBezTo>
                <a:cubicBezTo>
                  <a:pt x="530113" y="31162"/>
                  <a:pt x="549389" y="29499"/>
                  <a:pt x="565977" y="27646"/>
                </a:cubicBezTo>
                <a:cubicBezTo>
                  <a:pt x="593552" y="15321"/>
                  <a:pt x="570132" y="24007"/>
                  <a:pt x="609275" y="17278"/>
                </a:cubicBezTo>
                <a:cubicBezTo>
                  <a:pt x="613477" y="16555"/>
                  <a:pt x="617560" y="15128"/>
                  <a:pt x="621646" y="13823"/>
                </a:cubicBezTo>
                <a:cubicBezTo>
                  <a:pt x="624782" y="12823"/>
                  <a:pt x="627703" y="10921"/>
                  <a:pt x="630925" y="10367"/>
                </a:cubicBezTo>
                <a:cubicBezTo>
                  <a:pt x="641165" y="8607"/>
                  <a:pt x="651587" y="8475"/>
                  <a:pt x="661853" y="6911"/>
                </a:cubicBezTo>
                <a:cubicBezTo>
                  <a:pt x="674280" y="5017"/>
                  <a:pt x="698966" y="0"/>
                  <a:pt x="698966" y="0"/>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93" name="フリーフォーム: 図形 592">
            <a:extLst>
              <a:ext uri="{FF2B5EF4-FFF2-40B4-BE49-F238E27FC236}">
                <a16:creationId xmlns:a16="http://schemas.microsoft.com/office/drawing/2014/main" id="{606552B6-8D84-4BDE-A1F6-E4B5A2827D32}"/>
              </a:ext>
            </a:extLst>
          </p:cNvPr>
          <p:cNvSpPr/>
          <p:nvPr/>
        </p:nvSpPr>
        <p:spPr>
          <a:xfrm>
            <a:off x="159307" y="1045671"/>
            <a:ext cx="3099388" cy="1968347"/>
          </a:xfrm>
          <a:custGeom>
            <a:avLst/>
            <a:gdLst>
              <a:gd name="connsiteX0" fmla="*/ 0 w 2819400"/>
              <a:gd name="connsiteY0" fmla="*/ 1371600 h 1379245"/>
              <a:gd name="connsiteX1" fmla="*/ 0 w 2819400"/>
              <a:gd name="connsiteY1" fmla="*/ 0 h 1379245"/>
              <a:gd name="connsiteX2" fmla="*/ 2819400 w 2819400"/>
              <a:gd name="connsiteY2" fmla="*/ 0 h 1379245"/>
              <a:gd name="connsiteX3" fmla="*/ 2800350 w 2819400"/>
              <a:gd name="connsiteY3" fmla="*/ 165100 h 1379245"/>
              <a:gd name="connsiteX4" fmla="*/ 2781300 w 2819400"/>
              <a:gd name="connsiteY4" fmla="*/ 247650 h 1379245"/>
              <a:gd name="connsiteX5" fmla="*/ 2774950 w 2819400"/>
              <a:gd name="connsiteY5" fmla="*/ 266700 h 1379245"/>
              <a:gd name="connsiteX6" fmla="*/ 2749550 w 2819400"/>
              <a:gd name="connsiteY6" fmla="*/ 304800 h 1379245"/>
              <a:gd name="connsiteX7" fmla="*/ 2736850 w 2819400"/>
              <a:gd name="connsiteY7" fmla="*/ 323850 h 1379245"/>
              <a:gd name="connsiteX8" fmla="*/ 2730500 w 2819400"/>
              <a:gd name="connsiteY8" fmla="*/ 342900 h 1379245"/>
              <a:gd name="connsiteX9" fmla="*/ 2705100 w 2819400"/>
              <a:gd name="connsiteY9" fmla="*/ 361950 h 1379245"/>
              <a:gd name="connsiteX10" fmla="*/ 2692400 w 2819400"/>
              <a:gd name="connsiteY10" fmla="*/ 381000 h 1379245"/>
              <a:gd name="connsiteX11" fmla="*/ 2673350 w 2819400"/>
              <a:gd name="connsiteY11" fmla="*/ 400050 h 1379245"/>
              <a:gd name="connsiteX12" fmla="*/ 2609850 w 2819400"/>
              <a:gd name="connsiteY12" fmla="*/ 476250 h 1379245"/>
              <a:gd name="connsiteX13" fmla="*/ 2552700 w 2819400"/>
              <a:gd name="connsiteY13" fmla="*/ 514350 h 1379245"/>
              <a:gd name="connsiteX14" fmla="*/ 2533650 w 2819400"/>
              <a:gd name="connsiteY14" fmla="*/ 527050 h 1379245"/>
              <a:gd name="connsiteX15" fmla="*/ 2489200 w 2819400"/>
              <a:gd name="connsiteY15" fmla="*/ 539750 h 1379245"/>
              <a:gd name="connsiteX16" fmla="*/ 2470150 w 2819400"/>
              <a:gd name="connsiteY16" fmla="*/ 552450 h 1379245"/>
              <a:gd name="connsiteX17" fmla="*/ 2419350 w 2819400"/>
              <a:gd name="connsiteY17" fmla="*/ 565150 h 1379245"/>
              <a:gd name="connsiteX18" fmla="*/ 2400300 w 2819400"/>
              <a:gd name="connsiteY18" fmla="*/ 577850 h 1379245"/>
              <a:gd name="connsiteX19" fmla="*/ 2349500 w 2819400"/>
              <a:gd name="connsiteY19" fmla="*/ 590550 h 1379245"/>
              <a:gd name="connsiteX20" fmla="*/ 2260600 w 2819400"/>
              <a:gd name="connsiteY20" fmla="*/ 615950 h 1379245"/>
              <a:gd name="connsiteX21" fmla="*/ 2203450 w 2819400"/>
              <a:gd name="connsiteY21" fmla="*/ 628650 h 1379245"/>
              <a:gd name="connsiteX22" fmla="*/ 2165350 w 2819400"/>
              <a:gd name="connsiteY22" fmla="*/ 641350 h 1379245"/>
              <a:gd name="connsiteX23" fmla="*/ 2114550 w 2819400"/>
              <a:gd name="connsiteY23" fmla="*/ 660400 h 1379245"/>
              <a:gd name="connsiteX24" fmla="*/ 2089150 w 2819400"/>
              <a:gd name="connsiteY24" fmla="*/ 673100 h 1379245"/>
              <a:gd name="connsiteX25" fmla="*/ 2038350 w 2819400"/>
              <a:gd name="connsiteY25" fmla="*/ 685800 h 1379245"/>
              <a:gd name="connsiteX26" fmla="*/ 1981200 w 2819400"/>
              <a:gd name="connsiteY26" fmla="*/ 723900 h 1379245"/>
              <a:gd name="connsiteX27" fmla="*/ 1962150 w 2819400"/>
              <a:gd name="connsiteY27" fmla="*/ 736600 h 1379245"/>
              <a:gd name="connsiteX28" fmla="*/ 1924050 w 2819400"/>
              <a:gd name="connsiteY28" fmla="*/ 781050 h 1379245"/>
              <a:gd name="connsiteX29" fmla="*/ 1905000 w 2819400"/>
              <a:gd name="connsiteY29" fmla="*/ 806450 h 1379245"/>
              <a:gd name="connsiteX30" fmla="*/ 1892300 w 2819400"/>
              <a:gd name="connsiteY30" fmla="*/ 825500 h 1379245"/>
              <a:gd name="connsiteX31" fmla="*/ 1854200 w 2819400"/>
              <a:gd name="connsiteY31" fmla="*/ 869950 h 1379245"/>
              <a:gd name="connsiteX32" fmla="*/ 1841500 w 2819400"/>
              <a:gd name="connsiteY32" fmla="*/ 889000 h 1379245"/>
              <a:gd name="connsiteX33" fmla="*/ 1797050 w 2819400"/>
              <a:gd name="connsiteY33" fmla="*/ 946150 h 1379245"/>
              <a:gd name="connsiteX34" fmla="*/ 1771650 w 2819400"/>
              <a:gd name="connsiteY34" fmla="*/ 990600 h 1379245"/>
              <a:gd name="connsiteX35" fmla="*/ 1746250 w 2819400"/>
              <a:gd name="connsiteY35" fmla="*/ 1009650 h 1379245"/>
              <a:gd name="connsiteX36" fmla="*/ 1708150 w 2819400"/>
              <a:gd name="connsiteY36" fmla="*/ 1047750 h 1379245"/>
              <a:gd name="connsiteX37" fmla="*/ 1689100 w 2819400"/>
              <a:gd name="connsiteY37" fmla="*/ 1066800 h 1379245"/>
              <a:gd name="connsiteX38" fmla="*/ 1657350 w 2819400"/>
              <a:gd name="connsiteY38" fmla="*/ 1092200 h 1379245"/>
              <a:gd name="connsiteX39" fmla="*/ 1638300 w 2819400"/>
              <a:gd name="connsiteY39" fmla="*/ 1111250 h 1379245"/>
              <a:gd name="connsiteX40" fmla="*/ 1612900 w 2819400"/>
              <a:gd name="connsiteY40" fmla="*/ 1117600 h 1379245"/>
              <a:gd name="connsiteX41" fmla="*/ 1549400 w 2819400"/>
              <a:gd name="connsiteY41" fmla="*/ 1162050 h 1379245"/>
              <a:gd name="connsiteX42" fmla="*/ 1530350 w 2819400"/>
              <a:gd name="connsiteY42" fmla="*/ 1174750 h 1379245"/>
              <a:gd name="connsiteX43" fmla="*/ 1479550 w 2819400"/>
              <a:gd name="connsiteY43" fmla="*/ 1193800 h 1379245"/>
              <a:gd name="connsiteX44" fmla="*/ 1454150 w 2819400"/>
              <a:gd name="connsiteY44" fmla="*/ 1200150 h 1379245"/>
              <a:gd name="connsiteX45" fmla="*/ 1435100 w 2819400"/>
              <a:gd name="connsiteY45" fmla="*/ 1206500 h 1379245"/>
              <a:gd name="connsiteX46" fmla="*/ 1409700 w 2819400"/>
              <a:gd name="connsiteY46" fmla="*/ 1212850 h 1379245"/>
              <a:gd name="connsiteX47" fmla="*/ 1371600 w 2819400"/>
              <a:gd name="connsiteY47" fmla="*/ 1225550 h 1379245"/>
              <a:gd name="connsiteX48" fmla="*/ 1346200 w 2819400"/>
              <a:gd name="connsiteY48" fmla="*/ 1231900 h 1379245"/>
              <a:gd name="connsiteX49" fmla="*/ 1327150 w 2819400"/>
              <a:gd name="connsiteY49" fmla="*/ 1238250 h 1379245"/>
              <a:gd name="connsiteX50" fmla="*/ 1276350 w 2819400"/>
              <a:gd name="connsiteY50" fmla="*/ 1250950 h 1379245"/>
              <a:gd name="connsiteX51" fmla="*/ 1257300 w 2819400"/>
              <a:gd name="connsiteY51" fmla="*/ 1257300 h 1379245"/>
              <a:gd name="connsiteX52" fmla="*/ 1187450 w 2819400"/>
              <a:gd name="connsiteY52" fmla="*/ 1263650 h 1379245"/>
              <a:gd name="connsiteX53" fmla="*/ 1079500 w 2819400"/>
              <a:gd name="connsiteY53" fmla="*/ 1276350 h 1379245"/>
              <a:gd name="connsiteX54" fmla="*/ 1028700 w 2819400"/>
              <a:gd name="connsiteY54" fmla="*/ 1282700 h 1379245"/>
              <a:gd name="connsiteX55" fmla="*/ 965200 w 2819400"/>
              <a:gd name="connsiteY55" fmla="*/ 1289050 h 1379245"/>
              <a:gd name="connsiteX56" fmla="*/ 609600 w 2819400"/>
              <a:gd name="connsiteY56" fmla="*/ 1289050 h 1379245"/>
              <a:gd name="connsiteX57" fmla="*/ 571500 w 2819400"/>
              <a:gd name="connsiteY57" fmla="*/ 1295400 h 1379245"/>
              <a:gd name="connsiteX58" fmla="*/ 527050 w 2819400"/>
              <a:gd name="connsiteY58" fmla="*/ 1301750 h 1379245"/>
              <a:gd name="connsiteX59" fmla="*/ 476250 w 2819400"/>
              <a:gd name="connsiteY59" fmla="*/ 1314450 h 1379245"/>
              <a:gd name="connsiteX60" fmla="*/ 425450 w 2819400"/>
              <a:gd name="connsiteY60" fmla="*/ 1339850 h 1379245"/>
              <a:gd name="connsiteX61" fmla="*/ 374650 w 2819400"/>
              <a:gd name="connsiteY61" fmla="*/ 1352550 h 1379245"/>
              <a:gd name="connsiteX62" fmla="*/ 355600 w 2819400"/>
              <a:gd name="connsiteY62" fmla="*/ 1358900 h 1379245"/>
              <a:gd name="connsiteX63" fmla="*/ 311150 w 2819400"/>
              <a:gd name="connsiteY63" fmla="*/ 1365250 h 1379245"/>
              <a:gd name="connsiteX64" fmla="*/ 292100 w 2819400"/>
              <a:gd name="connsiteY64" fmla="*/ 1371600 h 1379245"/>
              <a:gd name="connsiteX65" fmla="*/ 0 w 2819400"/>
              <a:gd name="connsiteY65" fmla="*/ 1371600 h 137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819400" h="1379245">
                <a:moveTo>
                  <a:pt x="0" y="1371600"/>
                </a:moveTo>
                <a:lnTo>
                  <a:pt x="0" y="0"/>
                </a:lnTo>
                <a:lnTo>
                  <a:pt x="2819400" y="0"/>
                </a:lnTo>
                <a:lnTo>
                  <a:pt x="2800350" y="165100"/>
                </a:lnTo>
                <a:cubicBezTo>
                  <a:pt x="2798148" y="175009"/>
                  <a:pt x="2786842" y="228255"/>
                  <a:pt x="2781300" y="247650"/>
                </a:cubicBezTo>
                <a:cubicBezTo>
                  <a:pt x="2779461" y="254086"/>
                  <a:pt x="2778201" y="260849"/>
                  <a:pt x="2774950" y="266700"/>
                </a:cubicBezTo>
                <a:cubicBezTo>
                  <a:pt x="2767537" y="280043"/>
                  <a:pt x="2758017" y="292100"/>
                  <a:pt x="2749550" y="304800"/>
                </a:cubicBezTo>
                <a:cubicBezTo>
                  <a:pt x="2745317" y="311150"/>
                  <a:pt x="2739263" y="316610"/>
                  <a:pt x="2736850" y="323850"/>
                </a:cubicBezTo>
                <a:cubicBezTo>
                  <a:pt x="2734733" y="330200"/>
                  <a:pt x="2734785" y="337758"/>
                  <a:pt x="2730500" y="342900"/>
                </a:cubicBezTo>
                <a:cubicBezTo>
                  <a:pt x="2723725" y="351030"/>
                  <a:pt x="2712584" y="354466"/>
                  <a:pt x="2705100" y="361950"/>
                </a:cubicBezTo>
                <a:cubicBezTo>
                  <a:pt x="2699704" y="367346"/>
                  <a:pt x="2697286" y="375137"/>
                  <a:pt x="2692400" y="381000"/>
                </a:cubicBezTo>
                <a:cubicBezTo>
                  <a:pt x="2686651" y="387899"/>
                  <a:pt x="2678863" y="392961"/>
                  <a:pt x="2673350" y="400050"/>
                </a:cubicBezTo>
                <a:cubicBezTo>
                  <a:pt x="2648120" y="432489"/>
                  <a:pt x="2646820" y="451603"/>
                  <a:pt x="2609850" y="476250"/>
                </a:cubicBezTo>
                <a:lnTo>
                  <a:pt x="2552700" y="514350"/>
                </a:lnTo>
                <a:cubicBezTo>
                  <a:pt x="2546350" y="518583"/>
                  <a:pt x="2541054" y="525199"/>
                  <a:pt x="2533650" y="527050"/>
                </a:cubicBezTo>
                <a:cubicBezTo>
                  <a:pt x="2525512" y="529085"/>
                  <a:pt x="2498310" y="535195"/>
                  <a:pt x="2489200" y="539750"/>
                </a:cubicBezTo>
                <a:cubicBezTo>
                  <a:pt x="2482374" y="543163"/>
                  <a:pt x="2477322" y="549842"/>
                  <a:pt x="2470150" y="552450"/>
                </a:cubicBezTo>
                <a:cubicBezTo>
                  <a:pt x="2453746" y="558415"/>
                  <a:pt x="2419350" y="565150"/>
                  <a:pt x="2419350" y="565150"/>
                </a:cubicBezTo>
                <a:cubicBezTo>
                  <a:pt x="2413000" y="569383"/>
                  <a:pt x="2407126" y="574437"/>
                  <a:pt x="2400300" y="577850"/>
                </a:cubicBezTo>
                <a:cubicBezTo>
                  <a:pt x="2384886" y="585557"/>
                  <a:pt x="2365441" y="586203"/>
                  <a:pt x="2349500" y="590550"/>
                </a:cubicBezTo>
                <a:cubicBezTo>
                  <a:pt x="2282927" y="608706"/>
                  <a:pt x="2339922" y="600086"/>
                  <a:pt x="2260600" y="615950"/>
                </a:cubicBezTo>
                <a:cubicBezTo>
                  <a:pt x="2242473" y="619575"/>
                  <a:pt x="2221385" y="623269"/>
                  <a:pt x="2203450" y="628650"/>
                </a:cubicBezTo>
                <a:cubicBezTo>
                  <a:pt x="2190628" y="632497"/>
                  <a:pt x="2177324" y="635363"/>
                  <a:pt x="2165350" y="641350"/>
                </a:cubicBezTo>
                <a:cubicBezTo>
                  <a:pt x="2094633" y="676708"/>
                  <a:pt x="2183717" y="634462"/>
                  <a:pt x="2114550" y="660400"/>
                </a:cubicBezTo>
                <a:cubicBezTo>
                  <a:pt x="2105687" y="663724"/>
                  <a:pt x="2098130" y="670107"/>
                  <a:pt x="2089150" y="673100"/>
                </a:cubicBezTo>
                <a:cubicBezTo>
                  <a:pt x="2072591" y="678620"/>
                  <a:pt x="2038350" y="685800"/>
                  <a:pt x="2038350" y="685800"/>
                </a:cubicBezTo>
                <a:lnTo>
                  <a:pt x="1981200" y="723900"/>
                </a:lnTo>
                <a:cubicBezTo>
                  <a:pt x="1974850" y="728133"/>
                  <a:pt x="1966729" y="730495"/>
                  <a:pt x="1962150" y="736600"/>
                </a:cubicBezTo>
                <a:cubicBezTo>
                  <a:pt x="1906442" y="810878"/>
                  <a:pt x="1977117" y="719138"/>
                  <a:pt x="1924050" y="781050"/>
                </a:cubicBezTo>
                <a:cubicBezTo>
                  <a:pt x="1917162" y="789085"/>
                  <a:pt x="1911151" y="797838"/>
                  <a:pt x="1905000" y="806450"/>
                </a:cubicBezTo>
                <a:cubicBezTo>
                  <a:pt x="1900564" y="812660"/>
                  <a:pt x="1897186" y="819637"/>
                  <a:pt x="1892300" y="825500"/>
                </a:cubicBezTo>
                <a:cubicBezTo>
                  <a:pt x="1846145" y="880886"/>
                  <a:pt x="1901762" y="803363"/>
                  <a:pt x="1854200" y="869950"/>
                </a:cubicBezTo>
                <a:cubicBezTo>
                  <a:pt x="1849764" y="876160"/>
                  <a:pt x="1846079" y="882895"/>
                  <a:pt x="1841500" y="889000"/>
                </a:cubicBezTo>
                <a:cubicBezTo>
                  <a:pt x="1827020" y="908307"/>
                  <a:pt x="1807843" y="924564"/>
                  <a:pt x="1797050" y="946150"/>
                </a:cubicBezTo>
                <a:cubicBezTo>
                  <a:pt x="1792070" y="956111"/>
                  <a:pt x="1780625" y="981625"/>
                  <a:pt x="1771650" y="990600"/>
                </a:cubicBezTo>
                <a:cubicBezTo>
                  <a:pt x="1764166" y="998084"/>
                  <a:pt x="1754117" y="1002570"/>
                  <a:pt x="1746250" y="1009650"/>
                </a:cubicBezTo>
                <a:cubicBezTo>
                  <a:pt x="1732900" y="1021665"/>
                  <a:pt x="1720850" y="1035050"/>
                  <a:pt x="1708150" y="1047750"/>
                </a:cubicBezTo>
                <a:cubicBezTo>
                  <a:pt x="1701800" y="1054100"/>
                  <a:pt x="1696112" y="1061190"/>
                  <a:pt x="1689100" y="1066800"/>
                </a:cubicBezTo>
                <a:cubicBezTo>
                  <a:pt x="1678517" y="1075267"/>
                  <a:pt x="1667550" y="1083275"/>
                  <a:pt x="1657350" y="1092200"/>
                </a:cubicBezTo>
                <a:cubicBezTo>
                  <a:pt x="1650592" y="1098114"/>
                  <a:pt x="1646097" y="1106795"/>
                  <a:pt x="1638300" y="1111250"/>
                </a:cubicBezTo>
                <a:cubicBezTo>
                  <a:pt x="1630723" y="1115580"/>
                  <a:pt x="1621367" y="1115483"/>
                  <a:pt x="1612900" y="1117600"/>
                </a:cubicBezTo>
                <a:cubicBezTo>
                  <a:pt x="1575289" y="1145808"/>
                  <a:pt x="1596306" y="1130779"/>
                  <a:pt x="1549400" y="1162050"/>
                </a:cubicBezTo>
                <a:cubicBezTo>
                  <a:pt x="1543050" y="1166283"/>
                  <a:pt x="1537436" y="1171916"/>
                  <a:pt x="1530350" y="1174750"/>
                </a:cubicBezTo>
                <a:cubicBezTo>
                  <a:pt x="1513575" y="1181460"/>
                  <a:pt x="1496970" y="1188823"/>
                  <a:pt x="1479550" y="1193800"/>
                </a:cubicBezTo>
                <a:cubicBezTo>
                  <a:pt x="1471159" y="1196198"/>
                  <a:pt x="1462541" y="1197752"/>
                  <a:pt x="1454150" y="1200150"/>
                </a:cubicBezTo>
                <a:cubicBezTo>
                  <a:pt x="1447714" y="1201989"/>
                  <a:pt x="1441536" y="1204661"/>
                  <a:pt x="1435100" y="1206500"/>
                </a:cubicBezTo>
                <a:cubicBezTo>
                  <a:pt x="1426709" y="1208898"/>
                  <a:pt x="1418059" y="1210342"/>
                  <a:pt x="1409700" y="1212850"/>
                </a:cubicBezTo>
                <a:cubicBezTo>
                  <a:pt x="1396878" y="1216697"/>
                  <a:pt x="1384587" y="1222303"/>
                  <a:pt x="1371600" y="1225550"/>
                </a:cubicBezTo>
                <a:cubicBezTo>
                  <a:pt x="1363133" y="1227667"/>
                  <a:pt x="1354591" y="1229502"/>
                  <a:pt x="1346200" y="1231900"/>
                </a:cubicBezTo>
                <a:cubicBezTo>
                  <a:pt x="1339764" y="1233739"/>
                  <a:pt x="1333608" y="1236489"/>
                  <a:pt x="1327150" y="1238250"/>
                </a:cubicBezTo>
                <a:cubicBezTo>
                  <a:pt x="1310311" y="1242843"/>
                  <a:pt x="1292909" y="1245430"/>
                  <a:pt x="1276350" y="1250950"/>
                </a:cubicBezTo>
                <a:cubicBezTo>
                  <a:pt x="1270000" y="1253067"/>
                  <a:pt x="1263926" y="1256353"/>
                  <a:pt x="1257300" y="1257300"/>
                </a:cubicBezTo>
                <a:cubicBezTo>
                  <a:pt x="1234156" y="1260606"/>
                  <a:pt x="1210733" y="1261533"/>
                  <a:pt x="1187450" y="1263650"/>
                </a:cubicBezTo>
                <a:cubicBezTo>
                  <a:pt x="1124570" y="1276226"/>
                  <a:pt x="1180948" y="1266205"/>
                  <a:pt x="1079500" y="1276350"/>
                </a:cubicBezTo>
                <a:cubicBezTo>
                  <a:pt x="1062520" y="1278048"/>
                  <a:pt x="1045661" y="1280815"/>
                  <a:pt x="1028700" y="1282700"/>
                </a:cubicBezTo>
                <a:cubicBezTo>
                  <a:pt x="1007558" y="1285049"/>
                  <a:pt x="986367" y="1286933"/>
                  <a:pt x="965200" y="1289050"/>
                </a:cubicBezTo>
                <a:cubicBezTo>
                  <a:pt x="789203" y="1281398"/>
                  <a:pt x="810681" y="1278738"/>
                  <a:pt x="609600" y="1289050"/>
                </a:cubicBezTo>
                <a:cubicBezTo>
                  <a:pt x="596742" y="1289709"/>
                  <a:pt x="584225" y="1293442"/>
                  <a:pt x="571500" y="1295400"/>
                </a:cubicBezTo>
                <a:cubicBezTo>
                  <a:pt x="556707" y="1297676"/>
                  <a:pt x="541726" y="1298815"/>
                  <a:pt x="527050" y="1301750"/>
                </a:cubicBezTo>
                <a:cubicBezTo>
                  <a:pt x="509934" y="1305173"/>
                  <a:pt x="491862" y="1306644"/>
                  <a:pt x="476250" y="1314450"/>
                </a:cubicBezTo>
                <a:cubicBezTo>
                  <a:pt x="459317" y="1322917"/>
                  <a:pt x="443817" y="1335258"/>
                  <a:pt x="425450" y="1339850"/>
                </a:cubicBezTo>
                <a:cubicBezTo>
                  <a:pt x="408517" y="1344083"/>
                  <a:pt x="391489" y="1347957"/>
                  <a:pt x="374650" y="1352550"/>
                </a:cubicBezTo>
                <a:cubicBezTo>
                  <a:pt x="368192" y="1354311"/>
                  <a:pt x="362164" y="1357587"/>
                  <a:pt x="355600" y="1358900"/>
                </a:cubicBezTo>
                <a:cubicBezTo>
                  <a:pt x="340924" y="1361835"/>
                  <a:pt x="325967" y="1363133"/>
                  <a:pt x="311150" y="1365250"/>
                </a:cubicBezTo>
                <a:cubicBezTo>
                  <a:pt x="304800" y="1367367"/>
                  <a:pt x="298726" y="1370653"/>
                  <a:pt x="292100" y="1371600"/>
                </a:cubicBezTo>
                <a:cubicBezTo>
                  <a:pt x="198017" y="1385040"/>
                  <a:pt x="65537" y="1377950"/>
                  <a:pt x="0" y="1371600"/>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タイトル 3">
            <a:extLst>
              <a:ext uri="{FF2B5EF4-FFF2-40B4-BE49-F238E27FC236}">
                <a16:creationId xmlns:a16="http://schemas.microsoft.com/office/drawing/2014/main" id="{9832C084-7FDB-4F2C-96F2-09A22F85D682}"/>
              </a:ext>
            </a:extLst>
          </p:cNvPr>
          <p:cNvSpPr>
            <a:spLocks noGrp="1"/>
          </p:cNvSpPr>
          <p:nvPr>
            <p:ph type="title"/>
          </p:nvPr>
        </p:nvSpPr>
        <p:spPr/>
        <p:txBody>
          <a:bodyPr/>
          <a:lstStyle/>
          <a:p>
            <a:r>
              <a:rPr lang="en-US" altLang="ja-JP" dirty="0"/>
              <a:t>A)</a:t>
            </a:r>
            <a:r>
              <a:rPr lang="ja-JP" altLang="en-US" dirty="0"/>
              <a:t> 住宅街・団地（戸建て中心）</a:t>
            </a:r>
            <a:endParaRPr kumimoji="1" lang="ja-JP" altLang="en-US" dirty="0"/>
          </a:p>
        </p:txBody>
      </p:sp>
      <p:grpSp>
        <p:nvGrpSpPr>
          <p:cNvPr id="1713" name="グループ化 1712">
            <a:extLst>
              <a:ext uri="{FF2B5EF4-FFF2-40B4-BE49-F238E27FC236}">
                <a16:creationId xmlns:a16="http://schemas.microsoft.com/office/drawing/2014/main" id="{E8EE989D-DF17-479D-9070-2289FC212DD9}"/>
              </a:ext>
            </a:extLst>
          </p:cNvPr>
          <p:cNvGrpSpPr/>
          <p:nvPr/>
        </p:nvGrpSpPr>
        <p:grpSpPr>
          <a:xfrm>
            <a:off x="230140" y="6223920"/>
            <a:ext cx="1883392" cy="1133172"/>
            <a:chOff x="230140" y="6223920"/>
            <a:chExt cx="1883392" cy="1133172"/>
          </a:xfrm>
        </p:grpSpPr>
        <p:sp>
          <p:nvSpPr>
            <p:cNvPr id="1323" name="テキスト ボックス 1322">
              <a:extLst>
                <a:ext uri="{FF2B5EF4-FFF2-40B4-BE49-F238E27FC236}">
                  <a16:creationId xmlns:a16="http://schemas.microsoft.com/office/drawing/2014/main" id="{CE63050E-8564-4937-9FE9-20E63F62EA1E}"/>
                </a:ext>
              </a:extLst>
            </p:cNvPr>
            <p:cNvSpPr txBox="1"/>
            <p:nvPr/>
          </p:nvSpPr>
          <p:spPr>
            <a:xfrm>
              <a:off x="230140" y="6926205"/>
              <a:ext cx="1883392" cy="430887"/>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再エネが余っている地域との連携による再エネ融通</a:t>
              </a:r>
            </a:p>
          </p:txBody>
        </p:sp>
        <p:grpSp>
          <p:nvGrpSpPr>
            <p:cNvPr id="1671" name="グループ化 1670">
              <a:extLst>
                <a:ext uri="{FF2B5EF4-FFF2-40B4-BE49-F238E27FC236}">
                  <a16:creationId xmlns:a16="http://schemas.microsoft.com/office/drawing/2014/main" id="{AF162F4D-85BF-4E70-8C6E-F84066B0D2A6}"/>
                </a:ext>
              </a:extLst>
            </p:cNvPr>
            <p:cNvGrpSpPr/>
            <p:nvPr/>
          </p:nvGrpSpPr>
          <p:grpSpPr>
            <a:xfrm>
              <a:off x="486649" y="6223920"/>
              <a:ext cx="1328987" cy="607469"/>
              <a:chOff x="351831" y="6019118"/>
              <a:chExt cx="1328987" cy="607469"/>
            </a:xfrm>
          </p:grpSpPr>
          <p:sp>
            <p:nvSpPr>
              <p:cNvPr id="1328" name="Freeform 92">
                <a:extLst>
                  <a:ext uri="{FF2B5EF4-FFF2-40B4-BE49-F238E27FC236}">
                    <a16:creationId xmlns:a16="http://schemas.microsoft.com/office/drawing/2014/main" id="{39979E56-15D1-4F00-AA39-D07F8AA6FC6D}"/>
                  </a:ext>
                </a:extLst>
              </p:cNvPr>
              <p:cNvSpPr>
                <a:spLocks noEditPoints="1"/>
              </p:cNvSpPr>
              <p:nvPr/>
            </p:nvSpPr>
            <p:spPr bwMode="auto">
              <a:xfrm>
                <a:off x="1441700" y="6263221"/>
                <a:ext cx="239118" cy="363366"/>
              </a:xfrm>
              <a:custGeom>
                <a:avLst/>
                <a:gdLst>
                  <a:gd name="T0" fmla="*/ 62 w 87"/>
                  <a:gd name="T1" fmla="*/ 80 h 132"/>
                  <a:gd name="T2" fmla="*/ 81 w 87"/>
                  <a:gd name="T3" fmla="*/ 38 h 132"/>
                  <a:gd name="T4" fmla="*/ 44 w 87"/>
                  <a:gd name="T5" fmla="*/ 0 h 132"/>
                  <a:gd name="T6" fmla="*/ 7 w 87"/>
                  <a:gd name="T7" fmla="*/ 42 h 132"/>
                  <a:gd name="T8" fmla="*/ 24 w 87"/>
                  <a:gd name="T9" fmla="*/ 81 h 132"/>
                  <a:gd name="T10" fmla="*/ 0 w 87"/>
                  <a:gd name="T11" fmla="*/ 105 h 132"/>
                  <a:gd name="T12" fmla="*/ 44 w 87"/>
                  <a:gd name="T13" fmla="*/ 132 h 132"/>
                  <a:gd name="T14" fmla="*/ 87 w 87"/>
                  <a:gd name="T15" fmla="*/ 105 h 132"/>
                  <a:gd name="T16" fmla="*/ 62 w 87"/>
                  <a:gd name="T17" fmla="*/ 80 h 132"/>
                  <a:gd name="T18" fmla="*/ 44 w 87"/>
                  <a:gd name="T19" fmla="*/ 24 h 132"/>
                  <a:gd name="T20" fmla="*/ 58 w 87"/>
                  <a:gd name="T21" fmla="*/ 39 h 132"/>
                  <a:gd name="T22" fmla="*/ 44 w 87"/>
                  <a:gd name="T23" fmla="*/ 54 h 132"/>
                  <a:gd name="T24" fmla="*/ 29 w 87"/>
                  <a:gd name="T25" fmla="*/ 39 h 132"/>
                  <a:gd name="T26" fmla="*/ 44 w 87"/>
                  <a:gd name="T27" fmla="*/ 24 h 132"/>
                  <a:gd name="T28" fmla="*/ 44 w 87"/>
                  <a:gd name="T29" fmla="*/ 124 h 132"/>
                  <a:gd name="T30" fmla="*/ 8 w 87"/>
                  <a:gd name="T31" fmla="*/ 105 h 132"/>
                  <a:gd name="T32" fmla="*/ 29 w 87"/>
                  <a:gd name="T33" fmla="*/ 87 h 132"/>
                  <a:gd name="T34" fmla="*/ 40 w 87"/>
                  <a:gd name="T35" fmla="*/ 103 h 132"/>
                  <a:gd name="T36" fmla="*/ 47 w 87"/>
                  <a:gd name="T37" fmla="*/ 103 h 132"/>
                  <a:gd name="T38" fmla="*/ 57 w 87"/>
                  <a:gd name="T39" fmla="*/ 87 h 132"/>
                  <a:gd name="T40" fmla="*/ 79 w 87"/>
                  <a:gd name="T41" fmla="*/ 105 h 132"/>
                  <a:gd name="T42" fmla="*/ 44 w 87"/>
                  <a:gd name="T43" fmla="*/ 12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7" h="132">
                    <a:moveTo>
                      <a:pt x="62" y="80"/>
                    </a:moveTo>
                    <a:cubicBezTo>
                      <a:pt x="72" y="67"/>
                      <a:pt x="81" y="55"/>
                      <a:pt x="81" y="38"/>
                    </a:cubicBezTo>
                    <a:cubicBezTo>
                      <a:pt x="81" y="17"/>
                      <a:pt x="64" y="0"/>
                      <a:pt x="44" y="0"/>
                    </a:cubicBezTo>
                    <a:cubicBezTo>
                      <a:pt x="22" y="0"/>
                      <a:pt x="5" y="20"/>
                      <a:pt x="7" y="42"/>
                    </a:cubicBezTo>
                    <a:cubicBezTo>
                      <a:pt x="8" y="60"/>
                      <a:pt x="14" y="69"/>
                      <a:pt x="24" y="81"/>
                    </a:cubicBezTo>
                    <a:cubicBezTo>
                      <a:pt x="9" y="85"/>
                      <a:pt x="0" y="94"/>
                      <a:pt x="0" y="105"/>
                    </a:cubicBezTo>
                    <a:cubicBezTo>
                      <a:pt x="0" y="120"/>
                      <a:pt x="19" y="132"/>
                      <a:pt x="44" y="132"/>
                    </a:cubicBezTo>
                    <a:cubicBezTo>
                      <a:pt x="68" y="132"/>
                      <a:pt x="87" y="120"/>
                      <a:pt x="87" y="105"/>
                    </a:cubicBezTo>
                    <a:cubicBezTo>
                      <a:pt x="87" y="94"/>
                      <a:pt x="77" y="84"/>
                      <a:pt x="62" y="80"/>
                    </a:cubicBezTo>
                    <a:close/>
                    <a:moveTo>
                      <a:pt x="44" y="24"/>
                    </a:moveTo>
                    <a:cubicBezTo>
                      <a:pt x="52" y="24"/>
                      <a:pt x="58" y="30"/>
                      <a:pt x="58" y="39"/>
                    </a:cubicBezTo>
                    <a:cubicBezTo>
                      <a:pt x="58" y="47"/>
                      <a:pt x="52" y="54"/>
                      <a:pt x="44" y="54"/>
                    </a:cubicBezTo>
                    <a:cubicBezTo>
                      <a:pt x="35" y="54"/>
                      <a:pt x="29" y="47"/>
                      <a:pt x="29" y="39"/>
                    </a:cubicBezTo>
                    <a:cubicBezTo>
                      <a:pt x="29" y="30"/>
                      <a:pt x="35" y="24"/>
                      <a:pt x="44" y="24"/>
                    </a:cubicBezTo>
                    <a:close/>
                    <a:moveTo>
                      <a:pt x="44" y="124"/>
                    </a:moveTo>
                    <a:cubicBezTo>
                      <a:pt x="24" y="124"/>
                      <a:pt x="8" y="116"/>
                      <a:pt x="8" y="105"/>
                    </a:cubicBezTo>
                    <a:cubicBezTo>
                      <a:pt x="8" y="97"/>
                      <a:pt x="17" y="91"/>
                      <a:pt x="29" y="87"/>
                    </a:cubicBezTo>
                    <a:cubicBezTo>
                      <a:pt x="32" y="92"/>
                      <a:pt x="36" y="97"/>
                      <a:pt x="40" y="103"/>
                    </a:cubicBezTo>
                    <a:cubicBezTo>
                      <a:pt x="41" y="106"/>
                      <a:pt x="46" y="105"/>
                      <a:pt x="47" y="103"/>
                    </a:cubicBezTo>
                    <a:cubicBezTo>
                      <a:pt x="50" y="97"/>
                      <a:pt x="54" y="92"/>
                      <a:pt x="57" y="87"/>
                    </a:cubicBezTo>
                    <a:cubicBezTo>
                      <a:pt x="70" y="90"/>
                      <a:pt x="79" y="97"/>
                      <a:pt x="79" y="105"/>
                    </a:cubicBezTo>
                    <a:cubicBezTo>
                      <a:pt x="79" y="116"/>
                      <a:pt x="63" y="124"/>
                      <a:pt x="44" y="12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29" name="Freeform 93">
                <a:extLst>
                  <a:ext uri="{FF2B5EF4-FFF2-40B4-BE49-F238E27FC236}">
                    <a16:creationId xmlns:a16="http://schemas.microsoft.com/office/drawing/2014/main" id="{DDA8ECE5-CC3C-4D0B-ADF6-327AEBB67F47}"/>
                  </a:ext>
                </a:extLst>
              </p:cNvPr>
              <p:cNvSpPr>
                <a:spLocks noEditPoints="1"/>
              </p:cNvSpPr>
              <p:nvPr/>
            </p:nvSpPr>
            <p:spPr bwMode="auto">
              <a:xfrm>
                <a:off x="351831" y="6254640"/>
                <a:ext cx="239118" cy="363366"/>
              </a:xfrm>
              <a:custGeom>
                <a:avLst/>
                <a:gdLst>
                  <a:gd name="T0" fmla="*/ 63 w 88"/>
                  <a:gd name="T1" fmla="*/ 80 h 132"/>
                  <a:gd name="T2" fmla="*/ 81 w 88"/>
                  <a:gd name="T3" fmla="*/ 38 h 132"/>
                  <a:gd name="T4" fmla="*/ 44 w 88"/>
                  <a:gd name="T5" fmla="*/ 0 h 132"/>
                  <a:gd name="T6" fmla="*/ 7 w 88"/>
                  <a:gd name="T7" fmla="*/ 42 h 132"/>
                  <a:gd name="T8" fmla="*/ 24 w 88"/>
                  <a:gd name="T9" fmla="*/ 81 h 132"/>
                  <a:gd name="T10" fmla="*/ 0 w 88"/>
                  <a:gd name="T11" fmla="*/ 105 h 132"/>
                  <a:gd name="T12" fmla="*/ 44 w 88"/>
                  <a:gd name="T13" fmla="*/ 132 h 132"/>
                  <a:gd name="T14" fmla="*/ 88 w 88"/>
                  <a:gd name="T15" fmla="*/ 105 h 132"/>
                  <a:gd name="T16" fmla="*/ 63 w 88"/>
                  <a:gd name="T17" fmla="*/ 80 h 132"/>
                  <a:gd name="T18" fmla="*/ 44 w 88"/>
                  <a:gd name="T19" fmla="*/ 24 h 132"/>
                  <a:gd name="T20" fmla="*/ 59 w 88"/>
                  <a:gd name="T21" fmla="*/ 39 h 132"/>
                  <a:gd name="T22" fmla="*/ 44 w 88"/>
                  <a:gd name="T23" fmla="*/ 54 h 132"/>
                  <a:gd name="T24" fmla="*/ 29 w 88"/>
                  <a:gd name="T25" fmla="*/ 39 h 132"/>
                  <a:gd name="T26" fmla="*/ 44 w 88"/>
                  <a:gd name="T27" fmla="*/ 24 h 132"/>
                  <a:gd name="T28" fmla="*/ 44 w 88"/>
                  <a:gd name="T29" fmla="*/ 124 h 132"/>
                  <a:gd name="T30" fmla="*/ 8 w 88"/>
                  <a:gd name="T31" fmla="*/ 105 h 132"/>
                  <a:gd name="T32" fmla="*/ 29 w 88"/>
                  <a:gd name="T33" fmla="*/ 87 h 132"/>
                  <a:gd name="T34" fmla="*/ 40 w 88"/>
                  <a:gd name="T35" fmla="*/ 103 h 132"/>
                  <a:gd name="T36" fmla="*/ 48 w 88"/>
                  <a:gd name="T37" fmla="*/ 103 h 132"/>
                  <a:gd name="T38" fmla="*/ 58 w 88"/>
                  <a:gd name="T39" fmla="*/ 87 h 132"/>
                  <a:gd name="T40" fmla="*/ 80 w 88"/>
                  <a:gd name="T41" fmla="*/ 105 h 132"/>
                  <a:gd name="T42" fmla="*/ 44 w 88"/>
                  <a:gd name="T43" fmla="*/ 12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32">
                    <a:moveTo>
                      <a:pt x="63" y="80"/>
                    </a:moveTo>
                    <a:cubicBezTo>
                      <a:pt x="73" y="67"/>
                      <a:pt x="81" y="55"/>
                      <a:pt x="81" y="38"/>
                    </a:cubicBezTo>
                    <a:cubicBezTo>
                      <a:pt x="81" y="17"/>
                      <a:pt x="65" y="0"/>
                      <a:pt x="44" y="0"/>
                    </a:cubicBezTo>
                    <a:cubicBezTo>
                      <a:pt x="22" y="0"/>
                      <a:pt x="6" y="20"/>
                      <a:pt x="7" y="42"/>
                    </a:cubicBezTo>
                    <a:cubicBezTo>
                      <a:pt x="9" y="60"/>
                      <a:pt x="15" y="69"/>
                      <a:pt x="24" y="81"/>
                    </a:cubicBezTo>
                    <a:cubicBezTo>
                      <a:pt x="10" y="85"/>
                      <a:pt x="0" y="94"/>
                      <a:pt x="0" y="105"/>
                    </a:cubicBezTo>
                    <a:cubicBezTo>
                      <a:pt x="0" y="120"/>
                      <a:pt x="20" y="132"/>
                      <a:pt x="44" y="132"/>
                    </a:cubicBezTo>
                    <a:cubicBezTo>
                      <a:pt x="69" y="132"/>
                      <a:pt x="88" y="120"/>
                      <a:pt x="88" y="105"/>
                    </a:cubicBezTo>
                    <a:cubicBezTo>
                      <a:pt x="88" y="94"/>
                      <a:pt x="78" y="84"/>
                      <a:pt x="63" y="80"/>
                    </a:cubicBezTo>
                    <a:close/>
                    <a:moveTo>
                      <a:pt x="44" y="24"/>
                    </a:moveTo>
                    <a:cubicBezTo>
                      <a:pt x="52" y="24"/>
                      <a:pt x="59" y="30"/>
                      <a:pt x="59" y="39"/>
                    </a:cubicBezTo>
                    <a:cubicBezTo>
                      <a:pt x="59" y="47"/>
                      <a:pt x="52" y="54"/>
                      <a:pt x="44" y="54"/>
                    </a:cubicBezTo>
                    <a:cubicBezTo>
                      <a:pt x="36" y="54"/>
                      <a:pt x="29" y="47"/>
                      <a:pt x="29" y="39"/>
                    </a:cubicBezTo>
                    <a:cubicBezTo>
                      <a:pt x="29" y="30"/>
                      <a:pt x="36" y="24"/>
                      <a:pt x="44" y="24"/>
                    </a:cubicBezTo>
                    <a:close/>
                    <a:moveTo>
                      <a:pt x="44" y="124"/>
                    </a:moveTo>
                    <a:cubicBezTo>
                      <a:pt x="25" y="124"/>
                      <a:pt x="8" y="116"/>
                      <a:pt x="8" y="105"/>
                    </a:cubicBezTo>
                    <a:cubicBezTo>
                      <a:pt x="8" y="97"/>
                      <a:pt x="17" y="91"/>
                      <a:pt x="29" y="87"/>
                    </a:cubicBezTo>
                    <a:cubicBezTo>
                      <a:pt x="33" y="92"/>
                      <a:pt x="36" y="97"/>
                      <a:pt x="40" y="103"/>
                    </a:cubicBezTo>
                    <a:cubicBezTo>
                      <a:pt x="42" y="106"/>
                      <a:pt x="46" y="105"/>
                      <a:pt x="48" y="103"/>
                    </a:cubicBezTo>
                    <a:cubicBezTo>
                      <a:pt x="51" y="97"/>
                      <a:pt x="54" y="92"/>
                      <a:pt x="58" y="87"/>
                    </a:cubicBezTo>
                    <a:cubicBezTo>
                      <a:pt x="71" y="90"/>
                      <a:pt x="80" y="97"/>
                      <a:pt x="80" y="105"/>
                    </a:cubicBezTo>
                    <a:cubicBezTo>
                      <a:pt x="80" y="116"/>
                      <a:pt x="64" y="124"/>
                      <a:pt x="44" y="12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1670" name="グループ化 1669">
                <a:extLst>
                  <a:ext uri="{FF2B5EF4-FFF2-40B4-BE49-F238E27FC236}">
                    <a16:creationId xmlns:a16="http://schemas.microsoft.com/office/drawing/2014/main" id="{55A2DBC0-2533-4942-BB6B-44A071E48912}"/>
                  </a:ext>
                </a:extLst>
              </p:cNvPr>
              <p:cNvGrpSpPr/>
              <p:nvPr/>
            </p:nvGrpSpPr>
            <p:grpSpPr>
              <a:xfrm>
                <a:off x="763890" y="6019118"/>
                <a:ext cx="548688" cy="599258"/>
                <a:chOff x="718419" y="6191472"/>
                <a:chExt cx="508712" cy="555580"/>
              </a:xfrm>
            </p:grpSpPr>
            <p:sp>
              <p:nvSpPr>
                <p:cNvPr id="1330" name="Freeform 94">
                  <a:extLst>
                    <a:ext uri="{FF2B5EF4-FFF2-40B4-BE49-F238E27FC236}">
                      <a16:creationId xmlns:a16="http://schemas.microsoft.com/office/drawing/2014/main" id="{EA59809D-29BA-475B-9DAC-9150EE612078}"/>
                    </a:ext>
                  </a:extLst>
                </p:cNvPr>
                <p:cNvSpPr>
                  <a:spLocks/>
                </p:cNvSpPr>
                <p:nvPr/>
              </p:nvSpPr>
              <p:spPr bwMode="auto">
                <a:xfrm>
                  <a:off x="718419" y="6634526"/>
                  <a:ext cx="508712" cy="112526"/>
                </a:xfrm>
                <a:custGeom>
                  <a:avLst/>
                  <a:gdLst>
                    <a:gd name="T0" fmla="*/ 173 w 217"/>
                    <a:gd name="T1" fmla="*/ 0 h 48"/>
                    <a:gd name="T2" fmla="*/ 191 w 217"/>
                    <a:gd name="T3" fmla="*/ 16 h 48"/>
                    <a:gd name="T4" fmla="*/ 28 w 217"/>
                    <a:gd name="T5" fmla="*/ 16 h 48"/>
                    <a:gd name="T6" fmla="*/ 44 w 217"/>
                    <a:gd name="T7" fmla="*/ 0 h 48"/>
                    <a:gd name="T8" fmla="*/ 24 w 217"/>
                    <a:gd name="T9" fmla="*/ 0 h 48"/>
                    <a:gd name="T10" fmla="*/ 0 w 217"/>
                    <a:gd name="T11" fmla="*/ 23 h 48"/>
                    <a:gd name="T12" fmla="*/ 24 w 217"/>
                    <a:gd name="T13" fmla="*/ 48 h 48"/>
                    <a:gd name="T14" fmla="*/ 44 w 217"/>
                    <a:gd name="T15" fmla="*/ 48 h 48"/>
                    <a:gd name="T16" fmla="*/ 28 w 217"/>
                    <a:gd name="T17" fmla="*/ 30 h 48"/>
                    <a:gd name="T18" fmla="*/ 191 w 217"/>
                    <a:gd name="T19" fmla="*/ 30 h 48"/>
                    <a:gd name="T20" fmla="*/ 173 w 217"/>
                    <a:gd name="T21" fmla="*/ 48 h 48"/>
                    <a:gd name="T22" fmla="*/ 193 w 217"/>
                    <a:gd name="T23" fmla="*/ 48 h 48"/>
                    <a:gd name="T24" fmla="*/ 217 w 217"/>
                    <a:gd name="T25" fmla="*/ 23 h 48"/>
                    <a:gd name="T26" fmla="*/ 193 w 217"/>
                    <a:gd name="T27" fmla="*/ 0 h 48"/>
                    <a:gd name="T28" fmla="*/ 173 w 217"/>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7" h="48">
                      <a:moveTo>
                        <a:pt x="173" y="0"/>
                      </a:moveTo>
                      <a:lnTo>
                        <a:pt x="191" y="16"/>
                      </a:lnTo>
                      <a:lnTo>
                        <a:pt x="28" y="16"/>
                      </a:lnTo>
                      <a:lnTo>
                        <a:pt x="44" y="0"/>
                      </a:lnTo>
                      <a:lnTo>
                        <a:pt x="24" y="0"/>
                      </a:lnTo>
                      <a:lnTo>
                        <a:pt x="0" y="23"/>
                      </a:lnTo>
                      <a:lnTo>
                        <a:pt x="24" y="48"/>
                      </a:lnTo>
                      <a:lnTo>
                        <a:pt x="44" y="48"/>
                      </a:lnTo>
                      <a:lnTo>
                        <a:pt x="28" y="30"/>
                      </a:lnTo>
                      <a:lnTo>
                        <a:pt x="191" y="30"/>
                      </a:lnTo>
                      <a:lnTo>
                        <a:pt x="173" y="48"/>
                      </a:lnTo>
                      <a:lnTo>
                        <a:pt x="193" y="48"/>
                      </a:lnTo>
                      <a:lnTo>
                        <a:pt x="217" y="23"/>
                      </a:lnTo>
                      <a:lnTo>
                        <a:pt x="193" y="0"/>
                      </a:lnTo>
                      <a:lnTo>
                        <a:pt x="1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1669" name="グループ化 1668">
                  <a:extLst>
                    <a:ext uri="{FF2B5EF4-FFF2-40B4-BE49-F238E27FC236}">
                      <a16:creationId xmlns:a16="http://schemas.microsoft.com/office/drawing/2014/main" id="{4374105A-8ADD-456E-AC0F-3533F944E5F7}"/>
                    </a:ext>
                  </a:extLst>
                </p:cNvPr>
                <p:cNvGrpSpPr/>
                <p:nvPr/>
              </p:nvGrpSpPr>
              <p:grpSpPr>
                <a:xfrm>
                  <a:off x="828601" y="6191472"/>
                  <a:ext cx="297725" cy="436044"/>
                  <a:chOff x="828601" y="6191472"/>
                  <a:chExt cx="297725" cy="436044"/>
                </a:xfrm>
              </p:grpSpPr>
              <p:sp>
                <p:nvSpPr>
                  <p:cNvPr id="1325" name="Freeform 89">
                    <a:extLst>
                      <a:ext uri="{FF2B5EF4-FFF2-40B4-BE49-F238E27FC236}">
                        <a16:creationId xmlns:a16="http://schemas.microsoft.com/office/drawing/2014/main" id="{4CA99291-B57B-4078-9A09-3C718ACEE233}"/>
                      </a:ext>
                    </a:extLst>
                  </p:cNvPr>
                  <p:cNvSpPr>
                    <a:spLocks noEditPoints="1"/>
                  </p:cNvSpPr>
                  <p:nvPr/>
                </p:nvSpPr>
                <p:spPr bwMode="auto">
                  <a:xfrm>
                    <a:off x="828601" y="6191472"/>
                    <a:ext cx="297725" cy="339923"/>
                  </a:xfrm>
                  <a:custGeom>
                    <a:avLst/>
                    <a:gdLst>
                      <a:gd name="T0" fmla="*/ 21 w 109"/>
                      <a:gd name="T1" fmla="*/ 97 h 124"/>
                      <a:gd name="T2" fmla="*/ 26 w 109"/>
                      <a:gd name="T3" fmla="*/ 121 h 124"/>
                      <a:gd name="T4" fmla="*/ 30 w 109"/>
                      <a:gd name="T5" fmla="*/ 124 h 124"/>
                      <a:gd name="T6" fmla="*/ 78 w 109"/>
                      <a:gd name="T7" fmla="*/ 124 h 124"/>
                      <a:gd name="T8" fmla="*/ 82 w 109"/>
                      <a:gd name="T9" fmla="*/ 121 h 124"/>
                      <a:gd name="T10" fmla="*/ 87 w 109"/>
                      <a:gd name="T11" fmla="*/ 97 h 124"/>
                      <a:gd name="T12" fmla="*/ 109 w 109"/>
                      <a:gd name="T13" fmla="*/ 54 h 124"/>
                      <a:gd name="T14" fmla="*/ 54 w 109"/>
                      <a:gd name="T15" fmla="*/ 0 h 124"/>
                      <a:gd name="T16" fmla="*/ 0 w 109"/>
                      <a:gd name="T17" fmla="*/ 54 h 124"/>
                      <a:gd name="T18" fmla="*/ 21 w 109"/>
                      <a:gd name="T19" fmla="*/ 97 h 124"/>
                      <a:gd name="T20" fmla="*/ 54 w 109"/>
                      <a:gd name="T21" fmla="*/ 8 h 124"/>
                      <a:gd name="T22" fmla="*/ 101 w 109"/>
                      <a:gd name="T23" fmla="*/ 54 h 124"/>
                      <a:gd name="T24" fmla="*/ 81 w 109"/>
                      <a:gd name="T25" fmla="*/ 91 h 124"/>
                      <a:gd name="T26" fmla="*/ 80 w 109"/>
                      <a:gd name="T27" fmla="*/ 94 h 124"/>
                      <a:gd name="T28" fmla="*/ 75 w 109"/>
                      <a:gd name="T29" fmla="*/ 116 h 124"/>
                      <a:gd name="T30" fmla="*/ 33 w 109"/>
                      <a:gd name="T31" fmla="*/ 116 h 124"/>
                      <a:gd name="T32" fmla="*/ 28 w 109"/>
                      <a:gd name="T33" fmla="*/ 94 h 124"/>
                      <a:gd name="T34" fmla="*/ 27 w 109"/>
                      <a:gd name="T35" fmla="*/ 91 h 124"/>
                      <a:gd name="T36" fmla="*/ 8 w 109"/>
                      <a:gd name="T37" fmla="*/ 54 h 124"/>
                      <a:gd name="T38" fmla="*/ 54 w 109"/>
                      <a:gd name="T39" fmla="*/ 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124">
                        <a:moveTo>
                          <a:pt x="21" y="97"/>
                        </a:moveTo>
                        <a:cubicBezTo>
                          <a:pt x="26" y="121"/>
                          <a:pt x="26" y="121"/>
                          <a:pt x="26" y="121"/>
                        </a:cubicBezTo>
                        <a:cubicBezTo>
                          <a:pt x="26" y="123"/>
                          <a:pt x="28" y="124"/>
                          <a:pt x="30" y="124"/>
                        </a:cubicBezTo>
                        <a:cubicBezTo>
                          <a:pt x="78" y="124"/>
                          <a:pt x="78" y="124"/>
                          <a:pt x="78" y="124"/>
                        </a:cubicBezTo>
                        <a:cubicBezTo>
                          <a:pt x="80" y="124"/>
                          <a:pt x="81" y="123"/>
                          <a:pt x="82" y="121"/>
                        </a:cubicBezTo>
                        <a:cubicBezTo>
                          <a:pt x="87" y="97"/>
                          <a:pt x="87" y="97"/>
                          <a:pt x="87" y="97"/>
                        </a:cubicBezTo>
                        <a:cubicBezTo>
                          <a:pt x="101" y="87"/>
                          <a:pt x="109" y="71"/>
                          <a:pt x="109" y="54"/>
                        </a:cubicBezTo>
                        <a:cubicBezTo>
                          <a:pt x="109" y="24"/>
                          <a:pt x="84" y="0"/>
                          <a:pt x="54" y="0"/>
                        </a:cubicBezTo>
                        <a:cubicBezTo>
                          <a:pt x="24" y="0"/>
                          <a:pt x="0" y="24"/>
                          <a:pt x="0" y="54"/>
                        </a:cubicBezTo>
                        <a:cubicBezTo>
                          <a:pt x="0" y="71"/>
                          <a:pt x="8" y="87"/>
                          <a:pt x="21" y="97"/>
                        </a:cubicBezTo>
                        <a:close/>
                        <a:moveTo>
                          <a:pt x="54" y="8"/>
                        </a:moveTo>
                        <a:cubicBezTo>
                          <a:pt x="80" y="8"/>
                          <a:pt x="101" y="29"/>
                          <a:pt x="101" y="54"/>
                        </a:cubicBezTo>
                        <a:cubicBezTo>
                          <a:pt x="101" y="69"/>
                          <a:pt x="93" y="83"/>
                          <a:pt x="81" y="91"/>
                        </a:cubicBezTo>
                        <a:cubicBezTo>
                          <a:pt x="80" y="92"/>
                          <a:pt x="80" y="93"/>
                          <a:pt x="80" y="94"/>
                        </a:cubicBezTo>
                        <a:cubicBezTo>
                          <a:pt x="75" y="116"/>
                          <a:pt x="75" y="116"/>
                          <a:pt x="75" y="116"/>
                        </a:cubicBezTo>
                        <a:cubicBezTo>
                          <a:pt x="33" y="116"/>
                          <a:pt x="33" y="116"/>
                          <a:pt x="33" y="116"/>
                        </a:cubicBezTo>
                        <a:cubicBezTo>
                          <a:pt x="28" y="94"/>
                          <a:pt x="28" y="94"/>
                          <a:pt x="28" y="94"/>
                        </a:cubicBezTo>
                        <a:cubicBezTo>
                          <a:pt x="28" y="93"/>
                          <a:pt x="28" y="92"/>
                          <a:pt x="27" y="91"/>
                        </a:cubicBezTo>
                        <a:cubicBezTo>
                          <a:pt x="15" y="83"/>
                          <a:pt x="8" y="69"/>
                          <a:pt x="8" y="54"/>
                        </a:cubicBezTo>
                        <a:cubicBezTo>
                          <a:pt x="8" y="29"/>
                          <a:pt x="28" y="8"/>
                          <a:pt x="54" y="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26" name="Freeform 90">
                    <a:extLst>
                      <a:ext uri="{FF2B5EF4-FFF2-40B4-BE49-F238E27FC236}">
                        <a16:creationId xmlns:a16="http://schemas.microsoft.com/office/drawing/2014/main" id="{B1416BF1-B95C-4275-BC36-DFA6B5F7345A}"/>
                      </a:ext>
                    </a:extLst>
                  </p:cNvPr>
                  <p:cNvSpPr>
                    <a:spLocks/>
                  </p:cNvSpPr>
                  <p:nvPr/>
                </p:nvSpPr>
                <p:spPr bwMode="auto">
                  <a:xfrm>
                    <a:off x="903618" y="6557186"/>
                    <a:ext cx="147691" cy="21099"/>
                  </a:xfrm>
                  <a:custGeom>
                    <a:avLst/>
                    <a:gdLst>
                      <a:gd name="T0" fmla="*/ 50 w 54"/>
                      <a:gd name="T1" fmla="*/ 0 h 8"/>
                      <a:gd name="T2" fmla="*/ 4 w 54"/>
                      <a:gd name="T3" fmla="*/ 0 h 8"/>
                      <a:gd name="T4" fmla="*/ 0 w 54"/>
                      <a:gd name="T5" fmla="*/ 4 h 8"/>
                      <a:gd name="T6" fmla="*/ 4 w 54"/>
                      <a:gd name="T7" fmla="*/ 8 h 8"/>
                      <a:gd name="T8" fmla="*/ 50 w 54"/>
                      <a:gd name="T9" fmla="*/ 8 h 8"/>
                      <a:gd name="T10" fmla="*/ 54 w 54"/>
                      <a:gd name="T11" fmla="*/ 4 h 8"/>
                      <a:gd name="T12" fmla="*/ 50 w 5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4" h="8">
                        <a:moveTo>
                          <a:pt x="50" y="0"/>
                        </a:moveTo>
                        <a:cubicBezTo>
                          <a:pt x="4" y="0"/>
                          <a:pt x="4" y="0"/>
                          <a:pt x="4" y="0"/>
                        </a:cubicBezTo>
                        <a:cubicBezTo>
                          <a:pt x="2" y="0"/>
                          <a:pt x="0" y="2"/>
                          <a:pt x="0" y="4"/>
                        </a:cubicBezTo>
                        <a:cubicBezTo>
                          <a:pt x="0" y="6"/>
                          <a:pt x="2" y="8"/>
                          <a:pt x="4" y="8"/>
                        </a:cubicBezTo>
                        <a:cubicBezTo>
                          <a:pt x="50" y="8"/>
                          <a:pt x="50" y="8"/>
                          <a:pt x="50" y="8"/>
                        </a:cubicBezTo>
                        <a:cubicBezTo>
                          <a:pt x="53" y="8"/>
                          <a:pt x="54" y="6"/>
                          <a:pt x="54" y="4"/>
                        </a:cubicBezTo>
                        <a:cubicBezTo>
                          <a:pt x="54" y="2"/>
                          <a:pt x="53" y="0"/>
                          <a:pt x="5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27" name="Freeform 91">
                    <a:extLst>
                      <a:ext uri="{FF2B5EF4-FFF2-40B4-BE49-F238E27FC236}">
                        <a16:creationId xmlns:a16="http://schemas.microsoft.com/office/drawing/2014/main" id="{0D799ABF-F4E4-4769-B489-6A2C8A7DE2DE}"/>
                      </a:ext>
                    </a:extLst>
                  </p:cNvPr>
                  <p:cNvSpPr>
                    <a:spLocks/>
                  </p:cNvSpPr>
                  <p:nvPr/>
                </p:nvSpPr>
                <p:spPr bwMode="auto">
                  <a:xfrm>
                    <a:off x="903618" y="6606417"/>
                    <a:ext cx="147691" cy="21099"/>
                  </a:xfrm>
                  <a:custGeom>
                    <a:avLst/>
                    <a:gdLst>
                      <a:gd name="T0" fmla="*/ 50 w 54"/>
                      <a:gd name="T1" fmla="*/ 0 h 8"/>
                      <a:gd name="T2" fmla="*/ 4 w 54"/>
                      <a:gd name="T3" fmla="*/ 0 h 8"/>
                      <a:gd name="T4" fmla="*/ 0 w 54"/>
                      <a:gd name="T5" fmla="*/ 4 h 8"/>
                      <a:gd name="T6" fmla="*/ 4 w 54"/>
                      <a:gd name="T7" fmla="*/ 8 h 8"/>
                      <a:gd name="T8" fmla="*/ 50 w 54"/>
                      <a:gd name="T9" fmla="*/ 8 h 8"/>
                      <a:gd name="T10" fmla="*/ 54 w 54"/>
                      <a:gd name="T11" fmla="*/ 4 h 8"/>
                      <a:gd name="T12" fmla="*/ 50 w 5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4" h="8">
                        <a:moveTo>
                          <a:pt x="50" y="0"/>
                        </a:moveTo>
                        <a:cubicBezTo>
                          <a:pt x="4" y="0"/>
                          <a:pt x="4" y="0"/>
                          <a:pt x="4" y="0"/>
                        </a:cubicBezTo>
                        <a:cubicBezTo>
                          <a:pt x="2" y="0"/>
                          <a:pt x="0" y="2"/>
                          <a:pt x="0" y="4"/>
                        </a:cubicBezTo>
                        <a:cubicBezTo>
                          <a:pt x="0" y="6"/>
                          <a:pt x="2" y="8"/>
                          <a:pt x="4" y="8"/>
                        </a:cubicBezTo>
                        <a:cubicBezTo>
                          <a:pt x="50" y="8"/>
                          <a:pt x="50" y="8"/>
                          <a:pt x="50" y="8"/>
                        </a:cubicBezTo>
                        <a:cubicBezTo>
                          <a:pt x="53" y="8"/>
                          <a:pt x="54" y="6"/>
                          <a:pt x="54" y="4"/>
                        </a:cubicBezTo>
                        <a:cubicBezTo>
                          <a:pt x="54" y="2"/>
                          <a:pt x="53" y="0"/>
                          <a:pt x="5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31" name="Freeform 95">
                    <a:extLst>
                      <a:ext uri="{FF2B5EF4-FFF2-40B4-BE49-F238E27FC236}">
                        <a16:creationId xmlns:a16="http://schemas.microsoft.com/office/drawing/2014/main" id="{370EE69C-3BD9-4EA1-B219-84E0FB37645E}"/>
                      </a:ext>
                    </a:extLst>
                  </p:cNvPr>
                  <p:cNvSpPr>
                    <a:spLocks noEditPoints="1"/>
                  </p:cNvSpPr>
                  <p:nvPr/>
                </p:nvSpPr>
                <p:spPr bwMode="auto">
                  <a:xfrm>
                    <a:off x="934094" y="6273526"/>
                    <a:ext cx="100805" cy="173478"/>
                  </a:xfrm>
                  <a:custGeom>
                    <a:avLst/>
                    <a:gdLst>
                      <a:gd name="T0" fmla="*/ 7 w 37"/>
                      <a:gd name="T1" fmla="*/ 62 h 63"/>
                      <a:gd name="T2" fmla="*/ 9 w 37"/>
                      <a:gd name="T3" fmla="*/ 63 h 63"/>
                      <a:gd name="T4" fmla="*/ 9 w 37"/>
                      <a:gd name="T5" fmla="*/ 63 h 63"/>
                      <a:gd name="T6" fmla="*/ 10 w 37"/>
                      <a:gd name="T7" fmla="*/ 62 h 63"/>
                      <a:gd name="T8" fmla="*/ 12 w 37"/>
                      <a:gd name="T9" fmla="*/ 54 h 63"/>
                      <a:gd name="T10" fmla="*/ 14 w 37"/>
                      <a:gd name="T11" fmla="*/ 53 h 63"/>
                      <a:gd name="T12" fmla="*/ 14 w 37"/>
                      <a:gd name="T13" fmla="*/ 53 h 63"/>
                      <a:gd name="T14" fmla="*/ 37 w 37"/>
                      <a:gd name="T15" fmla="*/ 29 h 63"/>
                      <a:gd name="T16" fmla="*/ 30 w 37"/>
                      <a:gd name="T17" fmla="*/ 1 h 63"/>
                      <a:gd name="T18" fmla="*/ 29 w 37"/>
                      <a:gd name="T19" fmla="*/ 1 h 63"/>
                      <a:gd name="T20" fmla="*/ 17 w 37"/>
                      <a:gd name="T21" fmla="*/ 9 h 63"/>
                      <a:gd name="T22" fmla="*/ 0 w 37"/>
                      <a:gd name="T23" fmla="*/ 33 h 63"/>
                      <a:gd name="T24" fmla="*/ 9 w 37"/>
                      <a:gd name="T25" fmla="*/ 53 h 63"/>
                      <a:gd name="T26" fmla="*/ 7 w 37"/>
                      <a:gd name="T27" fmla="*/ 62 h 63"/>
                      <a:gd name="T28" fmla="*/ 14 w 37"/>
                      <a:gd name="T29" fmla="*/ 29 h 63"/>
                      <a:gd name="T30" fmla="*/ 23 w 37"/>
                      <a:gd name="T31" fmla="*/ 12 h 63"/>
                      <a:gd name="T32" fmla="*/ 25 w 37"/>
                      <a:gd name="T33" fmla="*/ 12 h 63"/>
                      <a:gd name="T34" fmla="*/ 25 w 37"/>
                      <a:gd name="T35" fmla="*/ 14 h 63"/>
                      <a:gd name="T36" fmla="*/ 23 w 37"/>
                      <a:gd name="T37" fmla="*/ 17 h 63"/>
                      <a:gd name="T38" fmla="*/ 16 w 37"/>
                      <a:gd name="T39" fmla="*/ 30 h 63"/>
                      <a:gd name="T40" fmla="*/ 14 w 37"/>
                      <a:gd name="T41" fmla="*/ 43 h 63"/>
                      <a:gd name="T42" fmla="*/ 15 w 37"/>
                      <a:gd name="T43" fmla="*/ 45 h 63"/>
                      <a:gd name="T44" fmla="*/ 14 w 37"/>
                      <a:gd name="T45" fmla="*/ 47 h 63"/>
                      <a:gd name="T46" fmla="*/ 12 w 37"/>
                      <a:gd name="T47" fmla="*/ 46 h 63"/>
                      <a:gd name="T48" fmla="*/ 14 w 37"/>
                      <a:gd name="T49" fmla="*/ 2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63">
                        <a:moveTo>
                          <a:pt x="7" y="62"/>
                        </a:moveTo>
                        <a:cubicBezTo>
                          <a:pt x="7" y="63"/>
                          <a:pt x="8" y="63"/>
                          <a:pt x="9" y="63"/>
                        </a:cubicBezTo>
                        <a:cubicBezTo>
                          <a:pt x="9" y="63"/>
                          <a:pt x="9" y="63"/>
                          <a:pt x="9" y="63"/>
                        </a:cubicBezTo>
                        <a:cubicBezTo>
                          <a:pt x="10" y="63"/>
                          <a:pt x="10" y="62"/>
                          <a:pt x="10" y="62"/>
                        </a:cubicBezTo>
                        <a:cubicBezTo>
                          <a:pt x="10" y="58"/>
                          <a:pt x="11" y="56"/>
                          <a:pt x="12" y="54"/>
                        </a:cubicBezTo>
                        <a:cubicBezTo>
                          <a:pt x="14" y="53"/>
                          <a:pt x="14" y="53"/>
                          <a:pt x="14" y="53"/>
                        </a:cubicBezTo>
                        <a:cubicBezTo>
                          <a:pt x="14" y="53"/>
                          <a:pt x="14" y="53"/>
                          <a:pt x="14" y="53"/>
                        </a:cubicBezTo>
                        <a:cubicBezTo>
                          <a:pt x="14" y="53"/>
                          <a:pt x="37" y="45"/>
                          <a:pt x="37" y="29"/>
                        </a:cubicBezTo>
                        <a:cubicBezTo>
                          <a:pt x="37" y="15"/>
                          <a:pt x="33" y="7"/>
                          <a:pt x="30" y="1"/>
                        </a:cubicBezTo>
                        <a:cubicBezTo>
                          <a:pt x="30" y="1"/>
                          <a:pt x="29" y="0"/>
                          <a:pt x="29" y="1"/>
                        </a:cubicBezTo>
                        <a:cubicBezTo>
                          <a:pt x="28" y="2"/>
                          <a:pt x="24" y="5"/>
                          <a:pt x="17" y="9"/>
                        </a:cubicBezTo>
                        <a:cubicBezTo>
                          <a:pt x="8" y="14"/>
                          <a:pt x="0" y="21"/>
                          <a:pt x="0" y="33"/>
                        </a:cubicBezTo>
                        <a:cubicBezTo>
                          <a:pt x="0" y="42"/>
                          <a:pt x="6" y="50"/>
                          <a:pt x="9" y="53"/>
                        </a:cubicBezTo>
                        <a:cubicBezTo>
                          <a:pt x="8" y="55"/>
                          <a:pt x="7" y="58"/>
                          <a:pt x="7" y="62"/>
                        </a:cubicBezTo>
                        <a:close/>
                        <a:moveTo>
                          <a:pt x="14" y="29"/>
                        </a:moveTo>
                        <a:cubicBezTo>
                          <a:pt x="18" y="18"/>
                          <a:pt x="23" y="12"/>
                          <a:pt x="23" y="12"/>
                        </a:cubicBezTo>
                        <a:cubicBezTo>
                          <a:pt x="24" y="12"/>
                          <a:pt x="25" y="12"/>
                          <a:pt x="25" y="12"/>
                        </a:cubicBezTo>
                        <a:cubicBezTo>
                          <a:pt x="26" y="13"/>
                          <a:pt x="26" y="13"/>
                          <a:pt x="25" y="14"/>
                        </a:cubicBezTo>
                        <a:cubicBezTo>
                          <a:pt x="25" y="14"/>
                          <a:pt x="24" y="15"/>
                          <a:pt x="23" y="17"/>
                        </a:cubicBezTo>
                        <a:cubicBezTo>
                          <a:pt x="21" y="19"/>
                          <a:pt x="18" y="24"/>
                          <a:pt x="16" y="30"/>
                        </a:cubicBezTo>
                        <a:cubicBezTo>
                          <a:pt x="14" y="35"/>
                          <a:pt x="14" y="40"/>
                          <a:pt x="14" y="43"/>
                        </a:cubicBezTo>
                        <a:cubicBezTo>
                          <a:pt x="14" y="44"/>
                          <a:pt x="15" y="45"/>
                          <a:pt x="15" y="45"/>
                        </a:cubicBezTo>
                        <a:cubicBezTo>
                          <a:pt x="15" y="46"/>
                          <a:pt x="14" y="46"/>
                          <a:pt x="14" y="47"/>
                        </a:cubicBezTo>
                        <a:cubicBezTo>
                          <a:pt x="13" y="47"/>
                          <a:pt x="12" y="46"/>
                          <a:pt x="12" y="46"/>
                        </a:cubicBezTo>
                        <a:cubicBezTo>
                          <a:pt x="12" y="45"/>
                          <a:pt x="10" y="38"/>
                          <a:pt x="14" y="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grpSp>
      <p:grpSp>
        <p:nvGrpSpPr>
          <p:cNvPr id="1209" name="グループ化 1208">
            <a:extLst>
              <a:ext uri="{FF2B5EF4-FFF2-40B4-BE49-F238E27FC236}">
                <a16:creationId xmlns:a16="http://schemas.microsoft.com/office/drawing/2014/main" id="{5B57F632-357E-4647-8BB5-BB150C8A7F05}"/>
              </a:ext>
            </a:extLst>
          </p:cNvPr>
          <p:cNvGrpSpPr/>
          <p:nvPr/>
        </p:nvGrpSpPr>
        <p:grpSpPr>
          <a:xfrm>
            <a:off x="8827724" y="6195968"/>
            <a:ext cx="1431306" cy="903296"/>
            <a:chOff x="8797917" y="6370136"/>
            <a:chExt cx="1431306" cy="903296"/>
          </a:xfrm>
        </p:grpSpPr>
        <p:grpSp>
          <p:nvGrpSpPr>
            <p:cNvPr id="1364" name="Group 15">
              <a:extLst>
                <a:ext uri="{FF2B5EF4-FFF2-40B4-BE49-F238E27FC236}">
                  <a16:creationId xmlns:a16="http://schemas.microsoft.com/office/drawing/2014/main" id="{3D98F34F-A51F-4EF5-B358-89A3E304D850}"/>
                </a:ext>
              </a:extLst>
            </p:cNvPr>
            <p:cNvGrpSpPr>
              <a:grpSpLocks noChangeAspect="1"/>
            </p:cNvGrpSpPr>
            <p:nvPr/>
          </p:nvGrpSpPr>
          <p:grpSpPr bwMode="auto">
            <a:xfrm>
              <a:off x="9195149" y="6370136"/>
              <a:ext cx="573069" cy="402981"/>
              <a:chOff x="3259" y="2304"/>
              <a:chExt cx="219" cy="154"/>
            </a:xfrm>
            <a:solidFill>
              <a:schemeClr val="tx2"/>
            </a:solidFill>
          </p:grpSpPr>
          <p:sp>
            <p:nvSpPr>
              <p:cNvPr id="1366" name="Freeform 16">
                <a:extLst>
                  <a:ext uri="{FF2B5EF4-FFF2-40B4-BE49-F238E27FC236}">
                    <a16:creationId xmlns:a16="http://schemas.microsoft.com/office/drawing/2014/main" id="{1F5FB36D-9192-4FAE-A166-368C844FFEEB}"/>
                  </a:ext>
                </a:extLst>
              </p:cNvPr>
              <p:cNvSpPr>
                <a:spLocks/>
              </p:cNvSpPr>
              <p:nvPr/>
            </p:nvSpPr>
            <p:spPr bwMode="auto">
              <a:xfrm>
                <a:off x="3317" y="2409"/>
                <a:ext cx="46" cy="46"/>
              </a:xfrm>
              <a:custGeom>
                <a:avLst/>
                <a:gdLst>
                  <a:gd name="T0" fmla="*/ 27 w 39"/>
                  <a:gd name="T1" fmla="*/ 19 h 39"/>
                  <a:gd name="T2" fmla="*/ 38 w 39"/>
                  <a:gd name="T3" fmla="*/ 8 h 39"/>
                  <a:gd name="T4" fmla="*/ 38 w 39"/>
                  <a:gd name="T5" fmla="*/ 6 h 39"/>
                  <a:gd name="T6" fmla="*/ 32 w 39"/>
                  <a:gd name="T7" fmla="*/ 0 h 39"/>
                  <a:gd name="T8" fmla="*/ 30 w 39"/>
                  <a:gd name="T9" fmla="*/ 0 h 39"/>
                  <a:gd name="T10" fmla="*/ 19 w 39"/>
                  <a:gd name="T11" fmla="*/ 11 h 39"/>
                  <a:gd name="T12" fmla="*/ 8 w 39"/>
                  <a:gd name="T13" fmla="*/ 0 h 39"/>
                  <a:gd name="T14" fmla="*/ 6 w 39"/>
                  <a:gd name="T15" fmla="*/ 0 h 39"/>
                  <a:gd name="T16" fmla="*/ 0 w 39"/>
                  <a:gd name="T17" fmla="*/ 6 h 39"/>
                  <a:gd name="T18" fmla="*/ 0 w 39"/>
                  <a:gd name="T19" fmla="*/ 8 h 39"/>
                  <a:gd name="T20" fmla="*/ 11 w 39"/>
                  <a:gd name="T21" fmla="*/ 19 h 39"/>
                  <a:gd name="T22" fmla="*/ 0 w 39"/>
                  <a:gd name="T23" fmla="*/ 30 h 39"/>
                  <a:gd name="T24" fmla="*/ 0 w 39"/>
                  <a:gd name="T25" fmla="*/ 33 h 39"/>
                  <a:gd name="T26" fmla="*/ 6 w 39"/>
                  <a:gd name="T27" fmla="*/ 38 h 39"/>
                  <a:gd name="T28" fmla="*/ 7 w 39"/>
                  <a:gd name="T29" fmla="*/ 39 h 39"/>
                  <a:gd name="T30" fmla="*/ 8 w 39"/>
                  <a:gd name="T31" fmla="*/ 38 h 39"/>
                  <a:gd name="T32" fmla="*/ 19 w 39"/>
                  <a:gd name="T33" fmla="*/ 27 h 39"/>
                  <a:gd name="T34" fmla="*/ 30 w 39"/>
                  <a:gd name="T35" fmla="*/ 38 h 39"/>
                  <a:gd name="T36" fmla="*/ 31 w 39"/>
                  <a:gd name="T37" fmla="*/ 39 h 39"/>
                  <a:gd name="T38" fmla="*/ 32 w 39"/>
                  <a:gd name="T39" fmla="*/ 38 h 39"/>
                  <a:gd name="T40" fmla="*/ 38 w 39"/>
                  <a:gd name="T41" fmla="*/ 33 h 39"/>
                  <a:gd name="T42" fmla="*/ 38 w 39"/>
                  <a:gd name="T43" fmla="*/ 30 h 39"/>
                  <a:gd name="T44" fmla="*/ 27 w 39"/>
                  <a:gd name="T4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9">
                    <a:moveTo>
                      <a:pt x="27" y="19"/>
                    </a:moveTo>
                    <a:cubicBezTo>
                      <a:pt x="38" y="8"/>
                      <a:pt x="38" y="8"/>
                      <a:pt x="38" y="8"/>
                    </a:cubicBezTo>
                    <a:cubicBezTo>
                      <a:pt x="39" y="8"/>
                      <a:pt x="39" y="7"/>
                      <a:pt x="38" y="6"/>
                    </a:cubicBezTo>
                    <a:cubicBezTo>
                      <a:pt x="32" y="0"/>
                      <a:pt x="32" y="0"/>
                      <a:pt x="32" y="0"/>
                    </a:cubicBezTo>
                    <a:cubicBezTo>
                      <a:pt x="32" y="0"/>
                      <a:pt x="31" y="0"/>
                      <a:pt x="30" y="0"/>
                    </a:cubicBezTo>
                    <a:cubicBezTo>
                      <a:pt x="19" y="11"/>
                      <a:pt x="19" y="11"/>
                      <a:pt x="19" y="11"/>
                    </a:cubicBezTo>
                    <a:cubicBezTo>
                      <a:pt x="8" y="0"/>
                      <a:pt x="8" y="0"/>
                      <a:pt x="8" y="0"/>
                    </a:cubicBezTo>
                    <a:cubicBezTo>
                      <a:pt x="8" y="0"/>
                      <a:pt x="7" y="0"/>
                      <a:pt x="6" y="0"/>
                    </a:cubicBezTo>
                    <a:cubicBezTo>
                      <a:pt x="0" y="6"/>
                      <a:pt x="0" y="6"/>
                      <a:pt x="0" y="6"/>
                    </a:cubicBezTo>
                    <a:cubicBezTo>
                      <a:pt x="0" y="7"/>
                      <a:pt x="0" y="8"/>
                      <a:pt x="0" y="8"/>
                    </a:cubicBezTo>
                    <a:cubicBezTo>
                      <a:pt x="11" y="19"/>
                      <a:pt x="11" y="19"/>
                      <a:pt x="11" y="19"/>
                    </a:cubicBezTo>
                    <a:cubicBezTo>
                      <a:pt x="0" y="30"/>
                      <a:pt x="0" y="30"/>
                      <a:pt x="0" y="30"/>
                    </a:cubicBezTo>
                    <a:cubicBezTo>
                      <a:pt x="0" y="31"/>
                      <a:pt x="0" y="32"/>
                      <a:pt x="0" y="33"/>
                    </a:cubicBezTo>
                    <a:cubicBezTo>
                      <a:pt x="6" y="38"/>
                      <a:pt x="6" y="38"/>
                      <a:pt x="6" y="38"/>
                    </a:cubicBezTo>
                    <a:cubicBezTo>
                      <a:pt x="6" y="39"/>
                      <a:pt x="7" y="39"/>
                      <a:pt x="7" y="39"/>
                    </a:cubicBezTo>
                    <a:cubicBezTo>
                      <a:pt x="8" y="39"/>
                      <a:pt x="8" y="39"/>
                      <a:pt x="8" y="38"/>
                    </a:cubicBezTo>
                    <a:cubicBezTo>
                      <a:pt x="19" y="27"/>
                      <a:pt x="19" y="27"/>
                      <a:pt x="19" y="27"/>
                    </a:cubicBezTo>
                    <a:cubicBezTo>
                      <a:pt x="30" y="38"/>
                      <a:pt x="30" y="38"/>
                      <a:pt x="30" y="38"/>
                    </a:cubicBezTo>
                    <a:cubicBezTo>
                      <a:pt x="31" y="39"/>
                      <a:pt x="31" y="39"/>
                      <a:pt x="31" y="39"/>
                    </a:cubicBezTo>
                    <a:cubicBezTo>
                      <a:pt x="32" y="39"/>
                      <a:pt x="32" y="39"/>
                      <a:pt x="32" y="38"/>
                    </a:cubicBezTo>
                    <a:cubicBezTo>
                      <a:pt x="38" y="33"/>
                      <a:pt x="38" y="33"/>
                      <a:pt x="38" y="33"/>
                    </a:cubicBezTo>
                    <a:cubicBezTo>
                      <a:pt x="39" y="32"/>
                      <a:pt x="39" y="31"/>
                      <a:pt x="38" y="30"/>
                    </a:cubicBez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67" name="Freeform 17">
                <a:extLst>
                  <a:ext uri="{FF2B5EF4-FFF2-40B4-BE49-F238E27FC236}">
                    <a16:creationId xmlns:a16="http://schemas.microsoft.com/office/drawing/2014/main" id="{B043BC3F-4B3B-4F5B-A93E-350CE8AE7E33}"/>
                  </a:ext>
                </a:extLst>
              </p:cNvPr>
              <p:cNvSpPr>
                <a:spLocks/>
              </p:cNvSpPr>
              <p:nvPr/>
            </p:nvSpPr>
            <p:spPr bwMode="auto">
              <a:xfrm>
                <a:off x="3259" y="2404"/>
                <a:ext cx="219" cy="54"/>
              </a:xfrm>
              <a:custGeom>
                <a:avLst/>
                <a:gdLst>
                  <a:gd name="T0" fmla="*/ 182 w 186"/>
                  <a:gd name="T1" fmla="*/ 16 h 46"/>
                  <a:gd name="T2" fmla="*/ 186 w 186"/>
                  <a:gd name="T3" fmla="*/ 12 h 46"/>
                  <a:gd name="T4" fmla="*/ 182 w 186"/>
                  <a:gd name="T5" fmla="*/ 8 h 46"/>
                  <a:gd name="T6" fmla="*/ 171 w 186"/>
                  <a:gd name="T7" fmla="*/ 8 h 46"/>
                  <a:gd name="T8" fmla="*/ 171 w 186"/>
                  <a:gd name="T9" fmla="*/ 4 h 46"/>
                  <a:gd name="T10" fmla="*/ 167 w 186"/>
                  <a:gd name="T11" fmla="*/ 0 h 46"/>
                  <a:gd name="T12" fmla="*/ 153 w 186"/>
                  <a:gd name="T13" fmla="*/ 0 h 46"/>
                  <a:gd name="T14" fmla="*/ 134 w 186"/>
                  <a:gd name="T15" fmla="*/ 11 h 46"/>
                  <a:gd name="T16" fmla="*/ 126 w 186"/>
                  <a:gd name="T17" fmla="*/ 11 h 46"/>
                  <a:gd name="T18" fmla="*/ 122 w 186"/>
                  <a:gd name="T19" fmla="*/ 15 h 46"/>
                  <a:gd name="T20" fmla="*/ 122 w 186"/>
                  <a:gd name="T21" fmla="*/ 19 h 46"/>
                  <a:gd name="T22" fmla="*/ 4 w 186"/>
                  <a:gd name="T23" fmla="*/ 19 h 46"/>
                  <a:gd name="T24" fmla="*/ 0 w 186"/>
                  <a:gd name="T25" fmla="*/ 23 h 46"/>
                  <a:gd name="T26" fmla="*/ 4 w 186"/>
                  <a:gd name="T27" fmla="*/ 27 h 46"/>
                  <a:gd name="T28" fmla="*/ 122 w 186"/>
                  <a:gd name="T29" fmla="*/ 27 h 46"/>
                  <a:gd name="T30" fmla="*/ 122 w 186"/>
                  <a:gd name="T31" fmla="*/ 32 h 46"/>
                  <a:gd name="T32" fmla="*/ 126 w 186"/>
                  <a:gd name="T33" fmla="*/ 36 h 46"/>
                  <a:gd name="T34" fmla="*/ 134 w 186"/>
                  <a:gd name="T35" fmla="*/ 36 h 46"/>
                  <a:gd name="T36" fmla="*/ 153 w 186"/>
                  <a:gd name="T37" fmla="*/ 46 h 46"/>
                  <a:gd name="T38" fmla="*/ 167 w 186"/>
                  <a:gd name="T39" fmla="*/ 46 h 46"/>
                  <a:gd name="T40" fmla="*/ 171 w 186"/>
                  <a:gd name="T41" fmla="*/ 42 h 46"/>
                  <a:gd name="T42" fmla="*/ 171 w 186"/>
                  <a:gd name="T43" fmla="*/ 39 h 46"/>
                  <a:gd name="T44" fmla="*/ 182 w 186"/>
                  <a:gd name="T45" fmla="*/ 39 h 46"/>
                  <a:gd name="T46" fmla="*/ 186 w 186"/>
                  <a:gd name="T47" fmla="*/ 35 h 46"/>
                  <a:gd name="T48" fmla="*/ 182 w 186"/>
                  <a:gd name="T49" fmla="*/ 31 h 46"/>
                  <a:gd name="T50" fmla="*/ 171 w 186"/>
                  <a:gd name="T51" fmla="*/ 31 h 46"/>
                  <a:gd name="T52" fmla="*/ 171 w 186"/>
                  <a:gd name="T53" fmla="*/ 16 h 46"/>
                  <a:gd name="T54" fmla="*/ 182 w 186"/>
                  <a:gd name="T55" fmla="*/ 1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46">
                    <a:moveTo>
                      <a:pt x="182" y="16"/>
                    </a:moveTo>
                    <a:cubicBezTo>
                      <a:pt x="184" y="16"/>
                      <a:pt x="186" y="14"/>
                      <a:pt x="186" y="12"/>
                    </a:cubicBezTo>
                    <a:cubicBezTo>
                      <a:pt x="186" y="10"/>
                      <a:pt x="184" y="8"/>
                      <a:pt x="182" y="8"/>
                    </a:cubicBezTo>
                    <a:cubicBezTo>
                      <a:pt x="171" y="8"/>
                      <a:pt x="171" y="8"/>
                      <a:pt x="171" y="8"/>
                    </a:cubicBezTo>
                    <a:cubicBezTo>
                      <a:pt x="171" y="4"/>
                      <a:pt x="171" y="4"/>
                      <a:pt x="171" y="4"/>
                    </a:cubicBezTo>
                    <a:cubicBezTo>
                      <a:pt x="171" y="2"/>
                      <a:pt x="169" y="0"/>
                      <a:pt x="167" y="0"/>
                    </a:cubicBezTo>
                    <a:cubicBezTo>
                      <a:pt x="153" y="0"/>
                      <a:pt x="153" y="0"/>
                      <a:pt x="153" y="0"/>
                    </a:cubicBezTo>
                    <a:cubicBezTo>
                      <a:pt x="145" y="0"/>
                      <a:pt x="138" y="4"/>
                      <a:pt x="134" y="11"/>
                    </a:cubicBezTo>
                    <a:cubicBezTo>
                      <a:pt x="126" y="11"/>
                      <a:pt x="126" y="11"/>
                      <a:pt x="126" y="11"/>
                    </a:cubicBezTo>
                    <a:cubicBezTo>
                      <a:pt x="124" y="11"/>
                      <a:pt x="122" y="12"/>
                      <a:pt x="122" y="15"/>
                    </a:cubicBezTo>
                    <a:cubicBezTo>
                      <a:pt x="122" y="19"/>
                      <a:pt x="122" y="19"/>
                      <a:pt x="122" y="19"/>
                    </a:cubicBezTo>
                    <a:cubicBezTo>
                      <a:pt x="4" y="19"/>
                      <a:pt x="4" y="19"/>
                      <a:pt x="4" y="19"/>
                    </a:cubicBezTo>
                    <a:cubicBezTo>
                      <a:pt x="2" y="19"/>
                      <a:pt x="0" y="21"/>
                      <a:pt x="0" y="23"/>
                    </a:cubicBezTo>
                    <a:cubicBezTo>
                      <a:pt x="0" y="26"/>
                      <a:pt x="2" y="27"/>
                      <a:pt x="4" y="27"/>
                    </a:cubicBezTo>
                    <a:cubicBezTo>
                      <a:pt x="122" y="27"/>
                      <a:pt x="122" y="27"/>
                      <a:pt x="122" y="27"/>
                    </a:cubicBezTo>
                    <a:cubicBezTo>
                      <a:pt x="122" y="32"/>
                      <a:pt x="122" y="32"/>
                      <a:pt x="122" y="32"/>
                    </a:cubicBezTo>
                    <a:cubicBezTo>
                      <a:pt x="122" y="34"/>
                      <a:pt x="124" y="36"/>
                      <a:pt x="126" y="36"/>
                    </a:cubicBezTo>
                    <a:cubicBezTo>
                      <a:pt x="134" y="36"/>
                      <a:pt x="134" y="36"/>
                      <a:pt x="134" y="36"/>
                    </a:cubicBezTo>
                    <a:cubicBezTo>
                      <a:pt x="138" y="42"/>
                      <a:pt x="145" y="46"/>
                      <a:pt x="153" y="46"/>
                    </a:cubicBezTo>
                    <a:cubicBezTo>
                      <a:pt x="167" y="46"/>
                      <a:pt x="167" y="46"/>
                      <a:pt x="167" y="46"/>
                    </a:cubicBezTo>
                    <a:cubicBezTo>
                      <a:pt x="169" y="46"/>
                      <a:pt x="171" y="44"/>
                      <a:pt x="171" y="42"/>
                    </a:cubicBezTo>
                    <a:cubicBezTo>
                      <a:pt x="171" y="39"/>
                      <a:pt x="171" y="39"/>
                      <a:pt x="171" y="39"/>
                    </a:cubicBezTo>
                    <a:cubicBezTo>
                      <a:pt x="182" y="39"/>
                      <a:pt x="182" y="39"/>
                      <a:pt x="182" y="39"/>
                    </a:cubicBezTo>
                    <a:cubicBezTo>
                      <a:pt x="184" y="39"/>
                      <a:pt x="186" y="37"/>
                      <a:pt x="186" y="35"/>
                    </a:cubicBezTo>
                    <a:cubicBezTo>
                      <a:pt x="186" y="33"/>
                      <a:pt x="184" y="31"/>
                      <a:pt x="182" y="31"/>
                    </a:cubicBezTo>
                    <a:cubicBezTo>
                      <a:pt x="171" y="31"/>
                      <a:pt x="171" y="31"/>
                      <a:pt x="171" y="31"/>
                    </a:cubicBezTo>
                    <a:cubicBezTo>
                      <a:pt x="171" y="16"/>
                      <a:pt x="171" y="16"/>
                      <a:pt x="171" y="16"/>
                    </a:cubicBezTo>
                    <a:lnTo>
                      <a:pt x="18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68" name="Freeform 18">
                <a:extLst>
                  <a:ext uri="{FF2B5EF4-FFF2-40B4-BE49-F238E27FC236}">
                    <a16:creationId xmlns:a16="http://schemas.microsoft.com/office/drawing/2014/main" id="{7A913F0F-085D-4DCB-AEB1-45C796A7F18D}"/>
                  </a:ext>
                </a:extLst>
              </p:cNvPr>
              <p:cNvSpPr>
                <a:spLocks noEditPoints="1"/>
              </p:cNvSpPr>
              <p:nvPr/>
            </p:nvSpPr>
            <p:spPr bwMode="auto">
              <a:xfrm>
                <a:off x="3259" y="2304"/>
                <a:ext cx="219" cy="67"/>
              </a:xfrm>
              <a:custGeom>
                <a:avLst/>
                <a:gdLst>
                  <a:gd name="T0" fmla="*/ 182 w 186"/>
                  <a:gd name="T1" fmla="*/ 40 h 57"/>
                  <a:gd name="T2" fmla="*/ 171 w 186"/>
                  <a:gd name="T3" fmla="*/ 40 h 57"/>
                  <a:gd name="T4" fmla="*/ 171 w 186"/>
                  <a:gd name="T5" fmla="*/ 25 h 57"/>
                  <a:gd name="T6" fmla="*/ 182 w 186"/>
                  <a:gd name="T7" fmla="*/ 25 h 57"/>
                  <a:gd name="T8" fmla="*/ 186 w 186"/>
                  <a:gd name="T9" fmla="*/ 21 h 57"/>
                  <a:gd name="T10" fmla="*/ 182 w 186"/>
                  <a:gd name="T11" fmla="*/ 17 h 57"/>
                  <a:gd name="T12" fmla="*/ 171 w 186"/>
                  <a:gd name="T13" fmla="*/ 17 h 57"/>
                  <a:gd name="T14" fmla="*/ 171 w 186"/>
                  <a:gd name="T15" fmla="*/ 13 h 57"/>
                  <a:gd name="T16" fmla="*/ 167 w 186"/>
                  <a:gd name="T17" fmla="*/ 9 h 57"/>
                  <a:gd name="T18" fmla="*/ 153 w 186"/>
                  <a:gd name="T19" fmla="*/ 9 h 57"/>
                  <a:gd name="T20" fmla="*/ 134 w 186"/>
                  <a:gd name="T21" fmla="*/ 19 h 57"/>
                  <a:gd name="T22" fmla="*/ 126 w 186"/>
                  <a:gd name="T23" fmla="*/ 19 h 57"/>
                  <a:gd name="T24" fmla="*/ 122 w 186"/>
                  <a:gd name="T25" fmla="*/ 23 h 57"/>
                  <a:gd name="T26" fmla="*/ 122 w 186"/>
                  <a:gd name="T27" fmla="*/ 28 h 57"/>
                  <a:gd name="T28" fmla="*/ 97 w 186"/>
                  <a:gd name="T29" fmla="*/ 28 h 57"/>
                  <a:gd name="T30" fmla="*/ 68 w 186"/>
                  <a:gd name="T31" fmla="*/ 0 h 57"/>
                  <a:gd name="T32" fmla="*/ 39 w 186"/>
                  <a:gd name="T33" fmla="*/ 28 h 57"/>
                  <a:gd name="T34" fmla="*/ 4 w 186"/>
                  <a:gd name="T35" fmla="*/ 28 h 57"/>
                  <a:gd name="T36" fmla="*/ 0 w 186"/>
                  <a:gd name="T37" fmla="*/ 32 h 57"/>
                  <a:gd name="T38" fmla="*/ 4 w 186"/>
                  <a:gd name="T39" fmla="*/ 36 h 57"/>
                  <a:gd name="T40" fmla="*/ 41 w 186"/>
                  <a:gd name="T41" fmla="*/ 36 h 57"/>
                  <a:gd name="T42" fmla="*/ 68 w 186"/>
                  <a:gd name="T43" fmla="*/ 57 h 57"/>
                  <a:gd name="T44" fmla="*/ 96 w 186"/>
                  <a:gd name="T45" fmla="*/ 36 h 57"/>
                  <a:gd name="T46" fmla="*/ 122 w 186"/>
                  <a:gd name="T47" fmla="*/ 36 h 57"/>
                  <a:gd name="T48" fmla="*/ 122 w 186"/>
                  <a:gd name="T49" fmla="*/ 41 h 57"/>
                  <a:gd name="T50" fmla="*/ 126 w 186"/>
                  <a:gd name="T51" fmla="*/ 45 h 57"/>
                  <a:gd name="T52" fmla="*/ 134 w 186"/>
                  <a:gd name="T53" fmla="*/ 45 h 57"/>
                  <a:gd name="T54" fmla="*/ 153 w 186"/>
                  <a:gd name="T55" fmla="*/ 55 h 57"/>
                  <a:gd name="T56" fmla="*/ 167 w 186"/>
                  <a:gd name="T57" fmla="*/ 55 h 57"/>
                  <a:gd name="T58" fmla="*/ 171 w 186"/>
                  <a:gd name="T59" fmla="*/ 51 h 57"/>
                  <a:gd name="T60" fmla="*/ 171 w 186"/>
                  <a:gd name="T61" fmla="*/ 48 h 57"/>
                  <a:gd name="T62" fmla="*/ 182 w 186"/>
                  <a:gd name="T63" fmla="*/ 48 h 57"/>
                  <a:gd name="T64" fmla="*/ 186 w 186"/>
                  <a:gd name="T65" fmla="*/ 44 h 57"/>
                  <a:gd name="T66" fmla="*/ 182 w 186"/>
                  <a:gd name="T67" fmla="*/ 40 h 57"/>
                  <a:gd name="T68" fmla="*/ 78 w 186"/>
                  <a:gd name="T69" fmla="*/ 29 h 57"/>
                  <a:gd name="T70" fmla="*/ 64 w 186"/>
                  <a:gd name="T71" fmla="*/ 50 h 57"/>
                  <a:gd name="T72" fmla="*/ 63 w 186"/>
                  <a:gd name="T73" fmla="*/ 49 h 57"/>
                  <a:gd name="T74" fmla="*/ 67 w 186"/>
                  <a:gd name="T75" fmla="*/ 34 h 57"/>
                  <a:gd name="T76" fmla="*/ 59 w 186"/>
                  <a:gd name="T77" fmla="*/ 30 h 57"/>
                  <a:gd name="T78" fmla="*/ 58 w 186"/>
                  <a:gd name="T79" fmla="*/ 29 h 57"/>
                  <a:gd name="T80" fmla="*/ 77 w 186"/>
                  <a:gd name="T81" fmla="*/ 7 h 57"/>
                  <a:gd name="T82" fmla="*/ 78 w 186"/>
                  <a:gd name="T83" fmla="*/ 8 h 57"/>
                  <a:gd name="T84" fmla="*/ 72 w 186"/>
                  <a:gd name="T85" fmla="*/ 25 h 57"/>
                  <a:gd name="T86" fmla="*/ 77 w 186"/>
                  <a:gd name="T87" fmla="*/ 27 h 57"/>
                  <a:gd name="T88" fmla="*/ 78 w 186"/>
                  <a:gd name="T8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6" h="57">
                    <a:moveTo>
                      <a:pt x="182" y="40"/>
                    </a:moveTo>
                    <a:cubicBezTo>
                      <a:pt x="171" y="40"/>
                      <a:pt x="171" y="40"/>
                      <a:pt x="171" y="40"/>
                    </a:cubicBezTo>
                    <a:cubicBezTo>
                      <a:pt x="171" y="25"/>
                      <a:pt x="171" y="25"/>
                      <a:pt x="171" y="25"/>
                    </a:cubicBezTo>
                    <a:cubicBezTo>
                      <a:pt x="182" y="25"/>
                      <a:pt x="182" y="25"/>
                      <a:pt x="182" y="25"/>
                    </a:cubicBezTo>
                    <a:cubicBezTo>
                      <a:pt x="184" y="25"/>
                      <a:pt x="186" y="23"/>
                      <a:pt x="186" y="21"/>
                    </a:cubicBezTo>
                    <a:cubicBezTo>
                      <a:pt x="186" y="19"/>
                      <a:pt x="184" y="17"/>
                      <a:pt x="182" y="17"/>
                    </a:cubicBezTo>
                    <a:cubicBezTo>
                      <a:pt x="171" y="17"/>
                      <a:pt x="171" y="17"/>
                      <a:pt x="171" y="17"/>
                    </a:cubicBezTo>
                    <a:cubicBezTo>
                      <a:pt x="171" y="13"/>
                      <a:pt x="171" y="13"/>
                      <a:pt x="171" y="13"/>
                    </a:cubicBezTo>
                    <a:cubicBezTo>
                      <a:pt x="171" y="11"/>
                      <a:pt x="169" y="9"/>
                      <a:pt x="167" y="9"/>
                    </a:cubicBezTo>
                    <a:cubicBezTo>
                      <a:pt x="153" y="9"/>
                      <a:pt x="153" y="9"/>
                      <a:pt x="153" y="9"/>
                    </a:cubicBezTo>
                    <a:cubicBezTo>
                      <a:pt x="145" y="9"/>
                      <a:pt x="138" y="13"/>
                      <a:pt x="134" y="19"/>
                    </a:cubicBezTo>
                    <a:cubicBezTo>
                      <a:pt x="126" y="19"/>
                      <a:pt x="126" y="19"/>
                      <a:pt x="126" y="19"/>
                    </a:cubicBezTo>
                    <a:cubicBezTo>
                      <a:pt x="124" y="19"/>
                      <a:pt x="122" y="21"/>
                      <a:pt x="122" y="23"/>
                    </a:cubicBezTo>
                    <a:cubicBezTo>
                      <a:pt x="122" y="28"/>
                      <a:pt x="122" y="28"/>
                      <a:pt x="122" y="28"/>
                    </a:cubicBezTo>
                    <a:cubicBezTo>
                      <a:pt x="97" y="28"/>
                      <a:pt x="97" y="28"/>
                      <a:pt x="97" y="28"/>
                    </a:cubicBezTo>
                    <a:cubicBezTo>
                      <a:pt x="97" y="12"/>
                      <a:pt x="84" y="0"/>
                      <a:pt x="68" y="0"/>
                    </a:cubicBezTo>
                    <a:cubicBezTo>
                      <a:pt x="52" y="0"/>
                      <a:pt x="40" y="12"/>
                      <a:pt x="39" y="28"/>
                    </a:cubicBezTo>
                    <a:cubicBezTo>
                      <a:pt x="4" y="28"/>
                      <a:pt x="4" y="28"/>
                      <a:pt x="4" y="28"/>
                    </a:cubicBezTo>
                    <a:cubicBezTo>
                      <a:pt x="2" y="28"/>
                      <a:pt x="0" y="30"/>
                      <a:pt x="0" y="32"/>
                    </a:cubicBezTo>
                    <a:cubicBezTo>
                      <a:pt x="0" y="35"/>
                      <a:pt x="2" y="36"/>
                      <a:pt x="4" y="36"/>
                    </a:cubicBezTo>
                    <a:cubicBezTo>
                      <a:pt x="41" y="36"/>
                      <a:pt x="41" y="36"/>
                      <a:pt x="41" y="36"/>
                    </a:cubicBezTo>
                    <a:cubicBezTo>
                      <a:pt x="44" y="48"/>
                      <a:pt x="55" y="57"/>
                      <a:pt x="68" y="57"/>
                    </a:cubicBezTo>
                    <a:cubicBezTo>
                      <a:pt x="82" y="57"/>
                      <a:pt x="93" y="48"/>
                      <a:pt x="96" y="36"/>
                    </a:cubicBezTo>
                    <a:cubicBezTo>
                      <a:pt x="122" y="36"/>
                      <a:pt x="122" y="36"/>
                      <a:pt x="122" y="36"/>
                    </a:cubicBezTo>
                    <a:cubicBezTo>
                      <a:pt x="122" y="41"/>
                      <a:pt x="122" y="41"/>
                      <a:pt x="122" y="41"/>
                    </a:cubicBezTo>
                    <a:cubicBezTo>
                      <a:pt x="122" y="43"/>
                      <a:pt x="124" y="45"/>
                      <a:pt x="126" y="45"/>
                    </a:cubicBezTo>
                    <a:cubicBezTo>
                      <a:pt x="134" y="45"/>
                      <a:pt x="134" y="45"/>
                      <a:pt x="134" y="45"/>
                    </a:cubicBezTo>
                    <a:cubicBezTo>
                      <a:pt x="138" y="51"/>
                      <a:pt x="145" y="55"/>
                      <a:pt x="153" y="55"/>
                    </a:cubicBezTo>
                    <a:cubicBezTo>
                      <a:pt x="167" y="55"/>
                      <a:pt x="167" y="55"/>
                      <a:pt x="167" y="55"/>
                    </a:cubicBezTo>
                    <a:cubicBezTo>
                      <a:pt x="169" y="55"/>
                      <a:pt x="171" y="53"/>
                      <a:pt x="171" y="51"/>
                    </a:cubicBezTo>
                    <a:cubicBezTo>
                      <a:pt x="171" y="48"/>
                      <a:pt x="171" y="48"/>
                      <a:pt x="171" y="48"/>
                    </a:cubicBezTo>
                    <a:cubicBezTo>
                      <a:pt x="182" y="48"/>
                      <a:pt x="182" y="48"/>
                      <a:pt x="182" y="48"/>
                    </a:cubicBezTo>
                    <a:cubicBezTo>
                      <a:pt x="184" y="48"/>
                      <a:pt x="186" y="46"/>
                      <a:pt x="186" y="44"/>
                    </a:cubicBezTo>
                    <a:cubicBezTo>
                      <a:pt x="186" y="42"/>
                      <a:pt x="184" y="40"/>
                      <a:pt x="182" y="40"/>
                    </a:cubicBezTo>
                    <a:close/>
                    <a:moveTo>
                      <a:pt x="78" y="29"/>
                    </a:moveTo>
                    <a:cubicBezTo>
                      <a:pt x="64" y="50"/>
                      <a:pt x="64" y="50"/>
                      <a:pt x="64" y="50"/>
                    </a:cubicBezTo>
                    <a:cubicBezTo>
                      <a:pt x="64" y="51"/>
                      <a:pt x="63" y="50"/>
                      <a:pt x="63" y="49"/>
                    </a:cubicBezTo>
                    <a:cubicBezTo>
                      <a:pt x="67" y="34"/>
                      <a:pt x="67" y="34"/>
                      <a:pt x="67" y="34"/>
                    </a:cubicBezTo>
                    <a:cubicBezTo>
                      <a:pt x="59" y="30"/>
                      <a:pt x="59" y="30"/>
                      <a:pt x="59" y="30"/>
                    </a:cubicBezTo>
                    <a:cubicBezTo>
                      <a:pt x="58" y="30"/>
                      <a:pt x="58" y="29"/>
                      <a:pt x="58" y="29"/>
                    </a:cubicBezTo>
                    <a:cubicBezTo>
                      <a:pt x="77" y="7"/>
                      <a:pt x="77" y="7"/>
                      <a:pt x="77" y="7"/>
                    </a:cubicBezTo>
                    <a:cubicBezTo>
                      <a:pt x="77" y="6"/>
                      <a:pt x="78" y="7"/>
                      <a:pt x="78" y="8"/>
                    </a:cubicBezTo>
                    <a:cubicBezTo>
                      <a:pt x="72" y="25"/>
                      <a:pt x="72" y="25"/>
                      <a:pt x="72" y="25"/>
                    </a:cubicBezTo>
                    <a:cubicBezTo>
                      <a:pt x="77" y="27"/>
                      <a:pt x="77" y="27"/>
                      <a:pt x="77" y="27"/>
                    </a:cubicBezTo>
                    <a:cubicBezTo>
                      <a:pt x="78" y="27"/>
                      <a:pt x="79" y="28"/>
                      <a:pt x="78"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1365" name="テキスト ボックス 1364">
              <a:extLst>
                <a:ext uri="{FF2B5EF4-FFF2-40B4-BE49-F238E27FC236}">
                  <a16:creationId xmlns:a16="http://schemas.microsoft.com/office/drawing/2014/main" id="{4A980847-0689-458A-8CCD-DD97D9610802}"/>
                </a:ext>
              </a:extLst>
            </p:cNvPr>
            <p:cNvSpPr txBox="1"/>
            <p:nvPr/>
          </p:nvSpPr>
          <p:spPr>
            <a:xfrm>
              <a:off x="8797917" y="6885634"/>
              <a:ext cx="1431306"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停電自立型の</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燃料電池等の活用</a:t>
              </a:r>
            </a:p>
          </p:txBody>
        </p:sp>
      </p:grpSp>
      <p:sp>
        <p:nvSpPr>
          <p:cNvPr id="1376" name="テキスト ボックス 1375">
            <a:extLst>
              <a:ext uri="{FF2B5EF4-FFF2-40B4-BE49-F238E27FC236}">
                <a16:creationId xmlns:a16="http://schemas.microsoft.com/office/drawing/2014/main" id="{DC517E73-9BD2-4525-9C46-7DB9AB7D54C5}"/>
              </a:ext>
            </a:extLst>
          </p:cNvPr>
          <p:cNvSpPr txBox="1"/>
          <p:nvPr/>
        </p:nvSpPr>
        <p:spPr>
          <a:xfrm>
            <a:off x="3791940" y="3826481"/>
            <a:ext cx="2276798"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充電スタンドの設置</a:t>
            </a:r>
            <a:endParaRPr kumimoji="1" lang="en-US" altLang="ja-JP" sz="1400" b="1"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カーシェアリングの拠点整備</a:t>
            </a:r>
            <a:endParaRPr kumimoji="1" lang="en-US" altLang="ja-JP" sz="1400"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426" name="テキスト ボックス 1425">
            <a:extLst>
              <a:ext uri="{FF2B5EF4-FFF2-40B4-BE49-F238E27FC236}">
                <a16:creationId xmlns:a16="http://schemas.microsoft.com/office/drawing/2014/main" id="{6154A9DA-60FC-4188-ABA3-B0C559D786E7}"/>
              </a:ext>
            </a:extLst>
          </p:cNvPr>
          <p:cNvSpPr txBox="1"/>
          <p:nvPr/>
        </p:nvSpPr>
        <p:spPr>
          <a:xfrm>
            <a:off x="5708332" y="6711466"/>
            <a:ext cx="1486042"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AI</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ICT</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を活用した</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光熱費の見える化</a:t>
            </a:r>
          </a:p>
        </p:txBody>
      </p:sp>
      <p:grpSp>
        <p:nvGrpSpPr>
          <p:cNvPr id="16" name="グループ化 15">
            <a:extLst>
              <a:ext uri="{FF2B5EF4-FFF2-40B4-BE49-F238E27FC236}">
                <a16:creationId xmlns:a16="http://schemas.microsoft.com/office/drawing/2014/main" id="{570A06BB-7EB6-4916-8C26-16E595703529}"/>
              </a:ext>
            </a:extLst>
          </p:cNvPr>
          <p:cNvGrpSpPr/>
          <p:nvPr/>
        </p:nvGrpSpPr>
        <p:grpSpPr>
          <a:xfrm>
            <a:off x="5908221" y="5823193"/>
            <a:ext cx="1086264" cy="857070"/>
            <a:chOff x="2490810" y="5967981"/>
            <a:chExt cx="1086264" cy="857070"/>
          </a:xfrm>
        </p:grpSpPr>
        <p:grpSp>
          <p:nvGrpSpPr>
            <p:cNvPr id="1427" name="グループ化 1426">
              <a:extLst>
                <a:ext uri="{FF2B5EF4-FFF2-40B4-BE49-F238E27FC236}">
                  <a16:creationId xmlns:a16="http://schemas.microsoft.com/office/drawing/2014/main" id="{5479681E-9984-47D2-869E-83E4AADB1870}"/>
                </a:ext>
              </a:extLst>
            </p:cNvPr>
            <p:cNvGrpSpPr/>
            <p:nvPr/>
          </p:nvGrpSpPr>
          <p:grpSpPr>
            <a:xfrm>
              <a:off x="2984343" y="6254089"/>
              <a:ext cx="592731" cy="570962"/>
              <a:chOff x="4474736" y="3264187"/>
              <a:chExt cx="658491" cy="634307"/>
            </a:xfrm>
          </p:grpSpPr>
          <p:sp>
            <p:nvSpPr>
              <p:cNvPr id="1432" name="Freeform 102">
                <a:extLst>
                  <a:ext uri="{FF2B5EF4-FFF2-40B4-BE49-F238E27FC236}">
                    <a16:creationId xmlns:a16="http://schemas.microsoft.com/office/drawing/2014/main" id="{8017CA7D-B3D8-4448-8F75-4B297B8A616B}"/>
                  </a:ext>
                </a:extLst>
              </p:cNvPr>
              <p:cNvSpPr>
                <a:spLocks noChangeAspect="1"/>
              </p:cNvSpPr>
              <p:nvPr/>
            </p:nvSpPr>
            <p:spPr bwMode="auto">
              <a:xfrm>
                <a:off x="4474736" y="3264187"/>
                <a:ext cx="658491" cy="634307"/>
              </a:xfrm>
              <a:custGeom>
                <a:avLst/>
                <a:gdLst>
                  <a:gd name="T0" fmla="*/ 72 w 135"/>
                  <a:gd name="T1" fmla="*/ 2 h 130"/>
                  <a:gd name="T2" fmla="*/ 63 w 135"/>
                  <a:gd name="T3" fmla="*/ 2 h 130"/>
                  <a:gd name="T4" fmla="*/ 4 w 135"/>
                  <a:gd name="T5" fmla="*/ 43 h 130"/>
                  <a:gd name="T6" fmla="*/ 0 w 135"/>
                  <a:gd name="T7" fmla="*/ 52 h 130"/>
                  <a:gd name="T8" fmla="*/ 0 w 135"/>
                  <a:gd name="T9" fmla="*/ 124 h 130"/>
                  <a:gd name="T10" fmla="*/ 5 w 135"/>
                  <a:gd name="T11" fmla="*/ 130 h 130"/>
                  <a:gd name="T12" fmla="*/ 47 w 135"/>
                  <a:gd name="T13" fmla="*/ 130 h 130"/>
                  <a:gd name="T14" fmla="*/ 53 w 135"/>
                  <a:gd name="T15" fmla="*/ 124 h 130"/>
                  <a:gd name="T16" fmla="*/ 53 w 135"/>
                  <a:gd name="T17" fmla="*/ 91 h 130"/>
                  <a:gd name="T18" fmla="*/ 58 w 135"/>
                  <a:gd name="T19" fmla="*/ 85 h 130"/>
                  <a:gd name="T20" fmla="*/ 76 w 135"/>
                  <a:gd name="T21" fmla="*/ 85 h 130"/>
                  <a:gd name="T22" fmla="*/ 82 w 135"/>
                  <a:gd name="T23" fmla="*/ 91 h 130"/>
                  <a:gd name="T24" fmla="*/ 82 w 135"/>
                  <a:gd name="T25" fmla="*/ 124 h 130"/>
                  <a:gd name="T26" fmla="*/ 87 w 135"/>
                  <a:gd name="T27" fmla="*/ 130 h 130"/>
                  <a:gd name="T28" fmla="*/ 129 w 135"/>
                  <a:gd name="T29" fmla="*/ 130 h 130"/>
                  <a:gd name="T30" fmla="*/ 135 w 135"/>
                  <a:gd name="T31" fmla="*/ 124 h 130"/>
                  <a:gd name="T32" fmla="*/ 135 w 135"/>
                  <a:gd name="T33" fmla="*/ 52 h 130"/>
                  <a:gd name="T34" fmla="*/ 130 w 135"/>
                  <a:gd name="T35" fmla="*/ 43 h 130"/>
                  <a:gd name="T36" fmla="*/ 72 w 135"/>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130">
                    <a:moveTo>
                      <a:pt x="72" y="2"/>
                    </a:moveTo>
                    <a:cubicBezTo>
                      <a:pt x="69" y="0"/>
                      <a:pt x="65" y="0"/>
                      <a:pt x="63" y="2"/>
                    </a:cubicBezTo>
                    <a:cubicBezTo>
                      <a:pt x="4" y="43"/>
                      <a:pt x="4" y="43"/>
                      <a:pt x="4" y="43"/>
                    </a:cubicBezTo>
                    <a:cubicBezTo>
                      <a:pt x="2" y="45"/>
                      <a:pt x="0" y="49"/>
                      <a:pt x="0" y="52"/>
                    </a:cubicBezTo>
                    <a:cubicBezTo>
                      <a:pt x="0" y="124"/>
                      <a:pt x="0" y="124"/>
                      <a:pt x="0" y="124"/>
                    </a:cubicBezTo>
                    <a:cubicBezTo>
                      <a:pt x="0" y="127"/>
                      <a:pt x="2" y="130"/>
                      <a:pt x="5" y="130"/>
                    </a:cubicBezTo>
                    <a:cubicBezTo>
                      <a:pt x="47" y="130"/>
                      <a:pt x="47" y="130"/>
                      <a:pt x="47" y="130"/>
                    </a:cubicBezTo>
                    <a:cubicBezTo>
                      <a:pt x="50" y="130"/>
                      <a:pt x="53" y="127"/>
                      <a:pt x="53" y="124"/>
                    </a:cubicBezTo>
                    <a:cubicBezTo>
                      <a:pt x="53" y="91"/>
                      <a:pt x="53" y="91"/>
                      <a:pt x="53" y="91"/>
                    </a:cubicBezTo>
                    <a:cubicBezTo>
                      <a:pt x="53" y="88"/>
                      <a:pt x="55" y="85"/>
                      <a:pt x="58" y="85"/>
                    </a:cubicBezTo>
                    <a:cubicBezTo>
                      <a:pt x="76" y="85"/>
                      <a:pt x="76" y="85"/>
                      <a:pt x="76" y="85"/>
                    </a:cubicBezTo>
                    <a:cubicBezTo>
                      <a:pt x="79" y="85"/>
                      <a:pt x="82" y="88"/>
                      <a:pt x="82" y="91"/>
                    </a:cubicBezTo>
                    <a:cubicBezTo>
                      <a:pt x="82" y="124"/>
                      <a:pt x="82" y="124"/>
                      <a:pt x="82" y="124"/>
                    </a:cubicBezTo>
                    <a:cubicBezTo>
                      <a:pt x="82" y="127"/>
                      <a:pt x="84" y="130"/>
                      <a:pt x="87" y="130"/>
                    </a:cubicBezTo>
                    <a:cubicBezTo>
                      <a:pt x="129" y="130"/>
                      <a:pt x="129" y="130"/>
                      <a:pt x="129" y="130"/>
                    </a:cubicBezTo>
                    <a:cubicBezTo>
                      <a:pt x="132" y="130"/>
                      <a:pt x="135" y="127"/>
                      <a:pt x="135" y="124"/>
                    </a:cubicBezTo>
                    <a:cubicBezTo>
                      <a:pt x="135" y="52"/>
                      <a:pt x="135" y="52"/>
                      <a:pt x="135" y="52"/>
                    </a:cubicBezTo>
                    <a:cubicBezTo>
                      <a:pt x="135" y="49"/>
                      <a:pt x="133" y="45"/>
                      <a:pt x="130" y="43"/>
                    </a:cubicBezTo>
                    <a:lnTo>
                      <a:pt x="72" y="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grpSp>
            <p:nvGrpSpPr>
              <p:cNvPr id="1433" name="グループ化 1432">
                <a:extLst>
                  <a:ext uri="{FF2B5EF4-FFF2-40B4-BE49-F238E27FC236}">
                    <a16:creationId xmlns:a16="http://schemas.microsoft.com/office/drawing/2014/main" id="{F7592C07-9910-4840-9BDB-CBC04B45B1D0}"/>
                  </a:ext>
                </a:extLst>
              </p:cNvPr>
              <p:cNvGrpSpPr/>
              <p:nvPr/>
            </p:nvGrpSpPr>
            <p:grpSpPr>
              <a:xfrm>
                <a:off x="4571900" y="3401542"/>
                <a:ext cx="468778" cy="460492"/>
                <a:chOff x="-1401061" y="1516278"/>
                <a:chExt cx="761102" cy="747649"/>
              </a:xfrm>
            </p:grpSpPr>
            <p:pic>
              <p:nvPicPr>
                <p:cNvPr id="1434" name="図 1433">
                  <a:extLst>
                    <a:ext uri="{FF2B5EF4-FFF2-40B4-BE49-F238E27FC236}">
                      <a16:creationId xmlns:a16="http://schemas.microsoft.com/office/drawing/2014/main" id="{C76F15B0-CCBF-47D1-9F95-25AD3D2A4391}"/>
                    </a:ext>
                  </a:extLst>
                </p:cNvPr>
                <p:cNvPicPr>
                  <a:picLocks noChangeAspect="1"/>
                </p:cNvPicPr>
                <p:nvPr/>
              </p:nvPicPr>
              <p:blipFill>
                <a:blip r:embed="rId3">
                  <a:clrChange>
                    <a:clrFrom>
                      <a:srgbClr val="E6E6E6"/>
                    </a:clrFrom>
                    <a:clrTo>
                      <a:srgbClr val="E6E6E6">
                        <a:alpha val="0"/>
                      </a:srgbClr>
                    </a:clrTo>
                  </a:clrChange>
                </a:blip>
                <a:stretch>
                  <a:fillRect/>
                </a:stretch>
              </p:blipFill>
              <p:spPr>
                <a:xfrm>
                  <a:off x="-1002929" y="1903928"/>
                  <a:ext cx="362970" cy="359999"/>
                </a:xfrm>
                <a:prstGeom prst="rect">
                  <a:avLst/>
                </a:prstGeom>
              </p:spPr>
            </p:pic>
            <p:pic>
              <p:nvPicPr>
                <p:cNvPr id="1435" name="図 1434">
                  <a:extLst>
                    <a:ext uri="{FF2B5EF4-FFF2-40B4-BE49-F238E27FC236}">
                      <a16:creationId xmlns:a16="http://schemas.microsoft.com/office/drawing/2014/main" id="{DF52B248-448C-4663-913B-7EFB17981D7A}"/>
                    </a:ext>
                  </a:extLst>
                </p:cNvPr>
                <p:cNvPicPr>
                  <a:picLocks noChangeAspect="1"/>
                </p:cNvPicPr>
                <p:nvPr/>
              </p:nvPicPr>
              <p:blipFill>
                <a:blip r:embed="rId4">
                  <a:clrChange>
                    <a:clrFrom>
                      <a:srgbClr val="E6E6E6"/>
                    </a:clrFrom>
                    <a:clrTo>
                      <a:srgbClr val="E6E6E6">
                        <a:alpha val="0"/>
                      </a:srgbClr>
                    </a:clrTo>
                  </a:clrChange>
                </a:blip>
                <a:stretch>
                  <a:fillRect/>
                </a:stretch>
              </p:blipFill>
              <p:spPr>
                <a:xfrm>
                  <a:off x="-1401061" y="1903928"/>
                  <a:ext cx="360991" cy="359999"/>
                </a:xfrm>
                <a:prstGeom prst="rect">
                  <a:avLst/>
                </a:prstGeom>
              </p:spPr>
            </p:pic>
            <p:pic>
              <p:nvPicPr>
                <p:cNvPr id="1436" name="図 1435">
                  <a:extLst>
                    <a:ext uri="{FF2B5EF4-FFF2-40B4-BE49-F238E27FC236}">
                      <a16:creationId xmlns:a16="http://schemas.microsoft.com/office/drawing/2014/main" id="{12737E43-DF0D-454B-937A-1ECAF9C3C71D}"/>
                    </a:ext>
                  </a:extLst>
                </p:cNvPr>
                <p:cNvPicPr>
                  <a:picLocks noChangeAspect="1"/>
                </p:cNvPicPr>
                <p:nvPr/>
              </p:nvPicPr>
              <p:blipFill>
                <a:blip r:embed="rId5">
                  <a:clrChange>
                    <a:clrFrom>
                      <a:srgbClr val="E6E6E6"/>
                    </a:clrFrom>
                    <a:clrTo>
                      <a:srgbClr val="E6E6E6">
                        <a:alpha val="0"/>
                      </a:srgbClr>
                    </a:clrTo>
                  </a:clrChange>
                </a:blip>
                <a:stretch>
                  <a:fillRect/>
                </a:stretch>
              </p:blipFill>
              <p:spPr>
                <a:xfrm>
                  <a:off x="-1214678" y="1516278"/>
                  <a:ext cx="364020" cy="359999"/>
                </a:xfrm>
                <a:prstGeom prst="rect">
                  <a:avLst/>
                </a:prstGeom>
              </p:spPr>
            </p:pic>
          </p:grpSp>
        </p:grpSp>
        <p:grpSp>
          <p:nvGrpSpPr>
            <p:cNvPr id="1428" name="グループ化 1427">
              <a:extLst>
                <a:ext uri="{FF2B5EF4-FFF2-40B4-BE49-F238E27FC236}">
                  <a16:creationId xmlns:a16="http://schemas.microsoft.com/office/drawing/2014/main" id="{242F51C3-F4E5-4D8D-8076-4493D1DA07A6}"/>
                </a:ext>
              </a:extLst>
            </p:cNvPr>
            <p:cNvGrpSpPr/>
            <p:nvPr/>
          </p:nvGrpSpPr>
          <p:grpSpPr>
            <a:xfrm rot="7854690">
              <a:off x="2518257" y="5940534"/>
              <a:ext cx="557838" cy="612731"/>
              <a:chOff x="6196761" y="6699480"/>
              <a:chExt cx="653418" cy="717712"/>
            </a:xfrm>
          </p:grpSpPr>
          <p:sp>
            <p:nvSpPr>
              <p:cNvPr id="1429" name="二等辺三角形 1428">
                <a:extLst>
                  <a:ext uri="{FF2B5EF4-FFF2-40B4-BE49-F238E27FC236}">
                    <a16:creationId xmlns:a16="http://schemas.microsoft.com/office/drawing/2014/main" id="{2463D9B1-A8B8-49CB-BE1B-3CED0E71FD12}"/>
                  </a:ext>
                </a:extLst>
              </p:cNvPr>
              <p:cNvSpPr/>
              <p:nvPr/>
            </p:nvSpPr>
            <p:spPr>
              <a:xfrm rot="854774">
                <a:off x="6531350" y="6699480"/>
                <a:ext cx="241748" cy="278105"/>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30" name="楕円 1429">
                <a:extLst>
                  <a:ext uri="{FF2B5EF4-FFF2-40B4-BE49-F238E27FC236}">
                    <a16:creationId xmlns:a16="http://schemas.microsoft.com/office/drawing/2014/main" id="{911748A8-6C61-43C5-9184-F146FDB01E26}"/>
                  </a:ext>
                </a:extLst>
              </p:cNvPr>
              <p:cNvSpPr/>
              <p:nvPr/>
            </p:nvSpPr>
            <p:spPr>
              <a:xfrm rot="10426">
                <a:off x="6196761" y="6763776"/>
                <a:ext cx="653418" cy="653416"/>
              </a:xfrm>
              <a:prstGeom prst="ellipse">
                <a:avLst/>
              </a:prstGeom>
              <a:solidFill>
                <a:schemeClr val="bg1"/>
              </a:solidFill>
              <a:ln w="9525" cap="flat" cmpd="sng" algn="ctr">
                <a:solidFill>
                  <a:schemeClr val="tx2"/>
                </a:solidFill>
                <a:prstDash val="solid"/>
              </a:ln>
              <a:effectLst/>
            </p:spPr>
            <p:txBody>
              <a:bodyPr lIns="72000" tIns="36000" rIns="72000" bIns="0" rtlCol="0" anchor="ctr"/>
              <a:lstStyle/>
              <a:p>
                <a:pPr marL="0" marR="0" lvl="0" indent="0" algn="ctr" defTabSz="1004011"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1" name="Freeform 5">
                <a:extLst>
                  <a:ext uri="{FF2B5EF4-FFF2-40B4-BE49-F238E27FC236}">
                    <a16:creationId xmlns:a16="http://schemas.microsoft.com/office/drawing/2014/main" id="{752EAD22-0939-487C-875B-BD2D3F3270C6}"/>
                  </a:ext>
                </a:extLst>
              </p:cNvPr>
              <p:cNvSpPr>
                <a:spLocks noChangeAspect="1" noEditPoints="1"/>
              </p:cNvSpPr>
              <p:nvPr/>
            </p:nvSpPr>
            <p:spPr bwMode="auto">
              <a:xfrm rot="13745310">
                <a:off x="6288351" y="6950246"/>
                <a:ext cx="470231" cy="280474"/>
              </a:xfrm>
              <a:custGeom>
                <a:avLst/>
                <a:gdLst>
                  <a:gd name="T0" fmla="*/ 511 w 594"/>
                  <a:gd name="T1" fmla="*/ 353 h 353"/>
                  <a:gd name="T2" fmla="*/ 109 w 594"/>
                  <a:gd name="T3" fmla="*/ 353 h 353"/>
                  <a:gd name="T4" fmla="*/ 0 w 594"/>
                  <a:gd name="T5" fmla="*/ 244 h 353"/>
                  <a:gd name="T6" fmla="*/ 109 w 594"/>
                  <a:gd name="T7" fmla="*/ 135 h 353"/>
                  <a:gd name="T8" fmla="*/ 109 w 594"/>
                  <a:gd name="T9" fmla="*/ 135 h 353"/>
                  <a:gd name="T10" fmla="*/ 270 w 594"/>
                  <a:gd name="T11" fmla="*/ 0 h 353"/>
                  <a:gd name="T12" fmla="*/ 409 w 594"/>
                  <a:gd name="T13" fmla="*/ 79 h 353"/>
                  <a:gd name="T14" fmla="*/ 428 w 594"/>
                  <a:gd name="T15" fmla="*/ 77 h 353"/>
                  <a:gd name="T16" fmla="*/ 523 w 594"/>
                  <a:gd name="T17" fmla="*/ 172 h 353"/>
                  <a:gd name="T18" fmla="*/ 522 w 594"/>
                  <a:gd name="T19" fmla="*/ 188 h 353"/>
                  <a:gd name="T20" fmla="*/ 594 w 594"/>
                  <a:gd name="T21" fmla="*/ 270 h 353"/>
                  <a:gd name="T22" fmla="*/ 511 w 594"/>
                  <a:gd name="T23" fmla="*/ 353 h 353"/>
                  <a:gd name="T24" fmla="*/ 511 w 594"/>
                  <a:gd name="T25" fmla="*/ 353 h 353"/>
                  <a:gd name="T26" fmla="*/ 109 w 594"/>
                  <a:gd name="T27" fmla="*/ 159 h 353"/>
                  <a:gd name="T28" fmla="*/ 24 w 594"/>
                  <a:gd name="T29" fmla="*/ 244 h 353"/>
                  <a:gd name="T30" fmla="*/ 109 w 594"/>
                  <a:gd name="T31" fmla="*/ 329 h 353"/>
                  <a:gd name="T32" fmla="*/ 511 w 594"/>
                  <a:gd name="T33" fmla="*/ 329 h 353"/>
                  <a:gd name="T34" fmla="*/ 570 w 594"/>
                  <a:gd name="T35" fmla="*/ 270 h 353"/>
                  <a:gd name="T36" fmla="*/ 511 w 594"/>
                  <a:gd name="T37" fmla="*/ 211 h 353"/>
                  <a:gd name="T38" fmla="*/ 507 w 594"/>
                  <a:gd name="T39" fmla="*/ 211 h 353"/>
                  <a:gd name="T40" fmla="*/ 497 w 594"/>
                  <a:gd name="T41" fmla="*/ 206 h 353"/>
                  <a:gd name="T42" fmla="*/ 495 w 594"/>
                  <a:gd name="T43" fmla="*/ 195 h 353"/>
                  <a:gd name="T44" fmla="*/ 499 w 594"/>
                  <a:gd name="T45" fmla="*/ 172 h 353"/>
                  <a:gd name="T46" fmla="*/ 428 w 594"/>
                  <a:gd name="T47" fmla="*/ 101 h 353"/>
                  <a:gd name="T48" fmla="*/ 407 w 594"/>
                  <a:gd name="T49" fmla="*/ 104 h 353"/>
                  <a:gd name="T50" fmla="*/ 393 w 594"/>
                  <a:gd name="T51" fmla="*/ 98 h 353"/>
                  <a:gd name="T52" fmla="*/ 270 w 594"/>
                  <a:gd name="T53" fmla="*/ 24 h 353"/>
                  <a:gd name="T54" fmla="*/ 132 w 594"/>
                  <a:gd name="T55" fmla="*/ 149 h 353"/>
                  <a:gd name="T56" fmla="*/ 127 w 594"/>
                  <a:gd name="T57" fmla="*/ 157 h 353"/>
                  <a:gd name="T58" fmla="*/ 119 w 594"/>
                  <a:gd name="T59" fmla="*/ 159 h 353"/>
                  <a:gd name="T60" fmla="*/ 109 w 594"/>
                  <a:gd name="T61" fmla="*/ 15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4" h="353">
                    <a:moveTo>
                      <a:pt x="511" y="353"/>
                    </a:moveTo>
                    <a:cubicBezTo>
                      <a:pt x="109" y="353"/>
                      <a:pt x="109" y="353"/>
                      <a:pt x="109" y="353"/>
                    </a:cubicBezTo>
                    <a:cubicBezTo>
                      <a:pt x="49" y="353"/>
                      <a:pt x="0" y="304"/>
                      <a:pt x="0" y="244"/>
                    </a:cubicBezTo>
                    <a:cubicBezTo>
                      <a:pt x="0" y="184"/>
                      <a:pt x="49" y="135"/>
                      <a:pt x="109" y="135"/>
                    </a:cubicBezTo>
                    <a:cubicBezTo>
                      <a:pt x="109" y="135"/>
                      <a:pt x="109" y="135"/>
                      <a:pt x="109" y="135"/>
                    </a:cubicBezTo>
                    <a:cubicBezTo>
                      <a:pt x="123" y="57"/>
                      <a:pt x="189" y="0"/>
                      <a:pt x="270" y="0"/>
                    </a:cubicBezTo>
                    <a:cubicBezTo>
                      <a:pt x="327" y="0"/>
                      <a:pt x="380" y="30"/>
                      <a:pt x="409" y="79"/>
                    </a:cubicBezTo>
                    <a:cubicBezTo>
                      <a:pt x="416" y="78"/>
                      <a:pt x="422" y="77"/>
                      <a:pt x="428" y="77"/>
                    </a:cubicBezTo>
                    <a:cubicBezTo>
                      <a:pt x="481" y="77"/>
                      <a:pt x="523" y="119"/>
                      <a:pt x="523" y="172"/>
                    </a:cubicBezTo>
                    <a:cubicBezTo>
                      <a:pt x="523" y="177"/>
                      <a:pt x="523" y="182"/>
                      <a:pt x="522" y="188"/>
                    </a:cubicBezTo>
                    <a:cubicBezTo>
                      <a:pt x="562" y="193"/>
                      <a:pt x="594" y="228"/>
                      <a:pt x="594" y="270"/>
                    </a:cubicBezTo>
                    <a:cubicBezTo>
                      <a:pt x="594" y="316"/>
                      <a:pt x="557" y="353"/>
                      <a:pt x="511" y="353"/>
                    </a:cubicBezTo>
                    <a:cubicBezTo>
                      <a:pt x="511" y="353"/>
                      <a:pt x="511" y="353"/>
                      <a:pt x="511" y="353"/>
                    </a:cubicBezTo>
                    <a:close/>
                    <a:moveTo>
                      <a:pt x="109" y="159"/>
                    </a:moveTo>
                    <a:cubicBezTo>
                      <a:pt x="62" y="159"/>
                      <a:pt x="24" y="197"/>
                      <a:pt x="24" y="244"/>
                    </a:cubicBezTo>
                    <a:cubicBezTo>
                      <a:pt x="24" y="291"/>
                      <a:pt x="62" y="329"/>
                      <a:pt x="109" y="329"/>
                    </a:cubicBezTo>
                    <a:cubicBezTo>
                      <a:pt x="511" y="329"/>
                      <a:pt x="511" y="329"/>
                      <a:pt x="511" y="329"/>
                    </a:cubicBezTo>
                    <a:cubicBezTo>
                      <a:pt x="544" y="329"/>
                      <a:pt x="570" y="303"/>
                      <a:pt x="570" y="270"/>
                    </a:cubicBezTo>
                    <a:cubicBezTo>
                      <a:pt x="570" y="238"/>
                      <a:pt x="544" y="211"/>
                      <a:pt x="511" y="211"/>
                    </a:cubicBezTo>
                    <a:cubicBezTo>
                      <a:pt x="510" y="211"/>
                      <a:pt x="508" y="211"/>
                      <a:pt x="507" y="211"/>
                    </a:cubicBezTo>
                    <a:cubicBezTo>
                      <a:pt x="503" y="211"/>
                      <a:pt x="499" y="210"/>
                      <a:pt x="497" y="206"/>
                    </a:cubicBezTo>
                    <a:cubicBezTo>
                      <a:pt x="494" y="203"/>
                      <a:pt x="494" y="199"/>
                      <a:pt x="495" y="195"/>
                    </a:cubicBezTo>
                    <a:cubicBezTo>
                      <a:pt x="498" y="188"/>
                      <a:pt x="499" y="180"/>
                      <a:pt x="499" y="172"/>
                    </a:cubicBezTo>
                    <a:cubicBezTo>
                      <a:pt x="499" y="133"/>
                      <a:pt x="467" y="101"/>
                      <a:pt x="428" y="101"/>
                    </a:cubicBezTo>
                    <a:cubicBezTo>
                      <a:pt x="421" y="101"/>
                      <a:pt x="414" y="102"/>
                      <a:pt x="407" y="104"/>
                    </a:cubicBezTo>
                    <a:cubicBezTo>
                      <a:pt x="401" y="106"/>
                      <a:pt x="395" y="104"/>
                      <a:pt x="393" y="98"/>
                    </a:cubicBezTo>
                    <a:cubicBezTo>
                      <a:pt x="369" y="52"/>
                      <a:pt x="322" y="24"/>
                      <a:pt x="270" y="24"/>
                    </a:cubicBezTo>
                    <a:cubicBezTo>
                      <a:pt x="198" y="24"/>
                      <a:pt x="139" y="77"/>
                      <a:pt x="132" y="149"/>
                    </a:cubicBezTo>
                    <a:cubicBezTo>
                      <a:pt x="132" y="152"/>
                      <a:pt x="130" y="155"/>
                      <a:pt x="127" y="157"/>
                    </a:cubicBezTo>
                    <a:cubicBezTo>
                      <a:pt x="125" y="159"/>
                      <a:pt x="122" y="160"/>
                      <a:pt x="119" y="159"/>
                    </a:cubicBezTo>
                    <a:cubicBezTo>
                      <a:pt x="115" y="159"/>
                      <a:pt x="112" y="159"/>
                      <a:pt x="109" y="15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1718" name="グループ化 1717">
            <a:extLst>
              <a:ext uri="{FF2B5EF4-FFF2-40B4-BE49-F238E27FC236}">
                <a16:creationId xmlns:a16="http://schemas.microsoft.com/office/drawing/2014/main" id="{FB3E8A4E-EF0E-49E1-9BDC-2AF07ED7158F}"/>
              </a:ext>
            </a:extLst>
          </p:cNvPr>
          <p:cNvGrpSpPr/>
          <p:nvPr/>
        </p:nvGrpSpPr>
        <p:grpSpPr>
          <a:xfrm>
            <a:off x="8823546" y="1078426"/>
            <a:ext cx="1668576" cy="1715174"/>
            <a:chOff x="8797917" y="1078969"/>
            <a:chExt cx="1668576" cy="1715174"/>
          </a:xfrm>
        </p:grpSpPr>
        <p:grpSp>
          <p:nvGrpSpPr>
            <p:cNvPr id="782" name="グループ化 781">
              <a:extLst>
                <a:ext uri="{FF2B5EF4-FFF2-40B4-BE49-F238E27FC236}">
                  <a16:creationId xmlns:a16="http://schemas.microsoft.com/office/drawing/2014/main" id="{47E62D65-D52E-4BDB-98FD-4A9C901C0C3E}"/>
                </a:ext>
              </a:extLst>
            </p:cNvPr>
            <p:cNvGrpSpPr/>
            <p:nvPr/>
          </p:nvGrpSpPr>
          <p:grpSpPr>
            <a:xfrm>
              <a:off x="9746222" y="1078969"/>
              <a:ext cx="720271" cy="621315"/>
              <a:chOff x="8080410" y="1189232"/>
              <a:chExt cx="720271" cy="621315"/>
            </a:xfrm>
          </p:grpSpPr>
          <p:grpSp>
            <p:nvGrpSpPr>
              <p:cNvPr id="1465" name="Group 46">
                <a:extLst>
                  <a:ext uri="{FF2B5EF4-FFF2-40B4-BE49-F238E27FC236}">
                    <a16:creationId xmlns:a16="http://schemas.microsoft.com/office/drawing/2014/main" id="{5DC07CA9-5419-45E0-BC8B-D94386BC191F}"/>
                  </a:ext>
                </a:extLst>
              </p:cNvPr>
              <p:cNvGrpSpPr>
                <a:grpSpLocks noChangeAspect="1"/>
              </p:cNvGrpSpPr>
              <p:nvPr/>
            </p:nvGrpSpPr>
            <p:grpSpPr bwMode="auto">
              <a:xfrm>
                <a:off x="8370829" y="1189232"/>
                <a:ext cx="429852" cy="429852"/>
                <a:chOff x="0" y="0"/>
                <a:chExt cx="717" cy="717"/>
              </a:xfrm>
              <a:solidFill>
                <a:srgbClr val="009C89"/>
              </a:solidFill>
            </p:grpSpPr>
            <p:sp>
              <p:nvSpPr>
                <p:cNvPr id="1468" name="Oval 47">
                  <a:extLst>
                    <a:ext uri="{FF2B5EF4-FFF2-40B4-BE49-F238E27FC236}">
                      <a16:creationId xmlns:a16="http://schemas.microsoft.com/office/drawing/2014/main" id="{23EEB8B4-6B13-4B67-A8F0-2D9717818C47}"/>
                    </a:ext>
                  </a:extLst>
                </p:cNvPr>
                <p:cNvSpPr>
                  <a:spLocks noChangeArrowheads="1"/>
                </p:cNvSpPr>
                <p:nvPr/>
              </p:nvSpPr>
              <p:spPr bwMode="auto">
                <a:xfrm>
                  <a:off x="141" y="141"/>
                  <a:ext cx="435" cy="43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69" name="Oval 48">
                  <a:extLst>
                    <a:ext uri="{FF2B5EF4-FFF2-40B4-BE49-F238E27FC236}">
                      <a16:creationId xmlns:a16="http://schemas.microsoft.com/office/drawing/2014/main" id="{CAFB0B6F-CB93-4432-BC8B-66814F40F97C}"/>
                    </a:ext>
                  </a:extLst>
                </p:cNvPr>
                <p:cNvSpPr>
                  <a:spLocks noChangeArrowheads="1"/>
                </p:cNvSpPr>
                <p:nvPr/>
              </p:nvSpPr>
              <p:spPr bwMode="auto">
                <a:xfrm>
                  <a:off x="633" y="317"/>
                  <a:ext cx="84" cy="8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70" name="Oval 49">
                  <a:extLst>
                    <a:ext uri="{FF2B5EF4-FFF2-40B4-BE49-F238E27FC236}">
                      <a16:creationId xmlns:a16="http://schemas.microsoft.com/office/drawing/2014/main" id="{25CF6E98-8E2E-49F9-993D-4808539B6B74}"/>
                    </a:ext>
                  </a:extLst>
                </p:cNvPr>
                <p:cNvSpPr>
                  <a:spLocks noChangeArrowheads="1"/>
                </p:cNvSpPr>
                <p:nvPr/>
              </p:nvSpPr>
              <p:spPr bwMode="auto">
                <a:xfrm>
                  <a:off x="0" y="317"/>
                  <a:ext cx="83" cy="8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71" name="Oval 50">
                  <a:extLst>
                    <a:ext uri="{FF2B5EF4-FFF2-40B4-BE49-F238E27FC236}">
                      <a16:creationId xmlns:a16="http://schemas.microsoft.com/office/drawing/2014/main" id="{8F7679E4-3FE5-4F72-BB7C-24F5B88EAD63}"/>
                    </a:ext>
                  </a:extLst>
                </p:cNvPr>
                <p:cNvSpPr>
                  <a:spLocks noChangeArrowheads="1"/>
                </p:cNvSpPr>
                <p:nvPr/>
              </p:nvSpPr>
              <p:spPr bwMode="auto">
                <a:xfrm>
                  <a:off x="316" y="633"/>
                  <a:ext cx="84" cy="8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72" name="Oval 51">
                  <a:extLst>
                    <a:ext uri="{FF2B5EF4-FFF2-40B4-BE49-F238E27FC236}">
                      <a16:creationId xmlns:a16="http://schemas.microsoft.com/office/drawing/2014/main" id="{4C5C86D7-F31E-4D64-B9EC-5CC0F4F47119}"/>
                    </a:ext>
                  </a:extLst>
                </p:cNvPr>
                <p:cNvSpPr>
                  <a:spLocks noChangeArrowheads="1"/>
                </p:cNvSpPr>
                <p:nvPr/>
              </p:nvSpPr>
              <p:spPr bwMode="auto">
                <a:xfrm>
                  <a:off x="316" y="0"/>
                  <a:ext cx="84" cy="8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73" name="Freeform 52">
                  <a:extLst>
                    <a:ext uri="{FF2B5EF4-FFF2-40B4-BE49-F238E27FC236}">
                      <a16:creationId xmlns:a16="http://schemas.microsoft.com/office/drawing/2014/main" id="{132EED47-6810-496A-863C-28315EA5CF23}"/>
                    </a:ext>
                  </a:extLst>
                </p:cNvPr>
                <p:cNvSpPr>
                  <a:spLocks/>
                </p:cNvSpPr>
                <p:nvPr/>
              </p:nvSpPr>
              <p:spPr bwMode="auto">
                <a:xfrm>
                  <a:off x="528" y="545"/>
                  <a:ext cx="91" cy="92"/>
                </a:xfrm>
                <a:custGeom>
                  <a:avLst/>
                  <a:gdLst>
                    <a:gd name="T0" fmla="*/ 13 w 79"/>
                    <a:gd name="T1" fmla="*/ 64 h 79"/>
                    <a:gd name="T2" fmla="*/ 15 w 79"/>
                    <a:gd name="T3" fmla="*/ 13 h 79"/>
                    <a:gd name="T4" fmla="*/ 66 w 79"/>
                    <a:gd name="T5" fmla="*/ 15 h 79"/>
                    <a:gd name="T6" fmla="*/ 64 w 79"/>
                    <a:gd name="T7" fmla="*/ 66 h 79"/>
                    <a:gd name="T8" fmla="*/ 13 w 79"/>
                    <a:gd name="T9" fmla="*/ 64 h 79"/>
                  </a:gdLst>
                  <a:ahLst/>
                  <a:cxnLst>
                    <a:cxn ang="0">
                      <a:pos x="T0" y="T1"/>
                    </a:cxn>
                    <a:cxn ang="0">
                      <a:pos x="T2" y="T3"/>
                    </a:cxn>
                    <a:cxn ang="0">
                      <a:pos x="T4" y="T5"/>
                    </a:cxn>
                    <a:cxn ang="0">
                      <a:pos x="T6" y="T7"/>
                    </a:cxn>
                    <a:cxn ang="0">
                      <a:pos x="T8" y="T9"/>
                    </a:cxn>
                  </a:cxnLst>
                  <a:rect l="0" t="0" r="r" b="b"/>
                  <a:pathLst>
                    <a:path w="79" h="79">
                      <a:moveTo>
                        <a:pt x="13" y="64"/>
                      </a:moveTo>
                      <a:cubicBezTo>
                        <a:pt x="0" y="49"/>
                        <a:pt x="1" y="27"/>
                        <a:pt x="15" y="13"/>
                      </a:cubicBezTo>
                      <a:cubicBezTo>
                        <a:pt x="30" y="0"/>
                        <a:pt x="52" y="0"/>
                        <a:pt x="66" y="15"/>
                      </a:cubicBezTo>
                      <a:cubicBezTo>
                        <a:pt x="79" y="29"/>
                        <a:pt x="78" y="52"/>
                        <a:pt x="64" y="66"/>
                      </a:cubicBezTo>
                      <a:cubicBezTo>
                        <a:pt x="49" y="79"/>
                        <a:pt x="27" y="78"/>
                        <a:pt x="13"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74" name="Freeform 53">
                  <a:extLst>
                    <a:ext uri="{FF2B5EF4-FFF2-40B4-BE49-F238E27FC236}">
                      <a16:creationId xmlns:a16="http://schemas.microsoft.com/office/drawing/2014/main" id="{CAEA025E-3657-4CA6-BAF1-A8E8481AB90D}"/>
                    </a:ext>
                  </a:extLst>
                </p:cNvPr>
                <p:cNvSpPr>
                  <a:spLocks/>
                </p:cNvSpPr>
                <p:nvPr/>
              </p:nvSpPr>
              <p:spPr bwMode="auto">
                <a:xfrm>
                  <a:off x="97" y="80"/>
                  <a:ext cx="91" cy="92"/>
                </a:xfrm>
                <a:custGeom>
                  <a:avLst/>
                  <a:gdLst>
                    <a:gd name="T0" fmla="*/ 14 w 79"/>
                    <a:gd name="T1" fmla="*/ 64 h 79"/>
                    <a:gd name="T2" fmla="*/ 15 w 79"/>
                    <a:gd name="T3" fmla="*/ 13 h 79"/>
                    <a:gd name="T4" fmla="*/ 66 w 79"/>
                    <a:gd name="T5" fmla="*/ 15 h 79"/>
                    <a:gd name="T6" fmla="*/ 64 w 79"/>
                    <a:gd name="T7" fmla="*/ 66 h 79"/>
                    <a:gd name="T8" fmla="*/ 14 w 79"/>
                    <a:gd name="T9" fmla="*/ 64 h 79"/>
                  </a:gdLst>
                  <a:ahLst/>
                  <a:cxnLst>
                    <a:cxn ang="0">
                      <a:pos x="T0" y="T1"/>
                    </a:cxn>
                    <a:cxn ang="0">
                      <a:pos x="T2" y="T3"/>
                    </a:cxn>
                    <a:cxn ang="0">
                      <a:pos x="T4" y="T5"/>
                    </a:cxn>
                    <a:cxn ang="0">
                      <a:pos x="T6" y="T7"/>
                    </a:cxn>
                    <a:cxn ang="0">
                      <a:pos x="T8" y="T9"/>
                    </a:cxn>
                  </a:cxnLst>
                  <a:rect l="0" t="0" r="r" b="b"/>
                  <a:pathLst>
                    <a:path w="79" h="79">
                      <a:moveTo>
                        <a:pt x="14" y="64"/>
                      </a:moveTo>
                      <a:cubicBezTo>
                        <a:pt x="0" y="49"/>
                        <a:pt x="1" y="27"/>
                        <a:pt x="15" y="13"/>
                      </a:cubicBezTo>
                      <a:cubicBezTo>
                        <a:pt x="30" y="0"/>
                        <a:pt x="53" y="1"/>
                        <a:pt x="66" y="15"/>
                      </a:cubicBezTo>
                      <a:cubicBezTo>
                        <a:pt x="79" y="30"/>
                        <a:pt x="79" y="52"/>
                        <a:pt x="64" y="66"/>
                      </a:cubicBezTo>
                      <a:cubicBezTo>
                        <a:pt x="50" y="79"/>
                        <a:pt x="27" y="78"/>
                        <a:pt x="14"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75" name="Freeform 54">
                  <a:extLst>
                    <a:ext uri="{FF2B5EF4-FFF2-40B4-BE49-F238E27FC236}">
                      <a16:creationId xmlns:a16="http://schemas.microsoft.com/office/drawing/2014/main" id="{AEEF2AC7-FCC6-4165-99EB-02335A847F57}"/>
                    </a:ext>
                  </a:extLst>
                </p:cNvPr>
                <p:cNvSpPr>
                  <a:spLocks/>
                </p:cNvSpPr>
                <p:nvPr/>
              </p:nvSpPr>
              <p:spPr bwMode="auto">
                <a:xfrm>
                  <a:off x="80" y="528"/>
                  <a:ext cx="92" cy="93"/>
                </a:xfrm>
                <a:custGeom>
                  <a:avLst/>
                  <a:gdLst>
                    <a:gd name="T0" fmla="*/ 15 w 79"/>
                    <a:gd name="T1" fmla="*/ 14 h 80"/>
                    <a:gd name="T2" fmla="*/ 66 w 79"/>
                    <a:gd name="T3" fmla="*/ 16 h 80"/>
                    <a:gd name="T4" fmla="*/ 64 w 79"/>
                    <a:gd name="T5" fmla="*/ 66 h 80"/>
                    <a:gd name="T6" fmla="*/ 13 w 79"/>
                    <a:gd name="T7" fmla="*/ 64 h 80"/>
                    <a:gd name="T8" fmla="*/ 15 w 79"/>
                    <a:gd name="T9" fmla="*/ 14 h 80"/>
                  </a:gdLst>
                  <a:ahLst/>
                  <a:cxnLst>
                    <a:cxn ang="0">
                      <a:pos x="T0" y="T1"/>
                    </a:cxn>
                    <a:cxn ang="0">
                      <a:pos x="T2" y="T3"/>
                    </a:cxn>
                    <a:cxn ang="0">
                      <a:pos x="T4" y="T5"/>
                    </a:cxn>
                    <a:cxn ang="0">
                      <a:pos x="T6" y="T7"/>
                    </a:cxn>
                    <a:cxn ang="0">
                      <a:pos x="T8" y="T9"/>
                    </a:cxn>
                  </a:cxnLst>
                  <a:rect l="0" t="0" r="r" b="b"/>
                  <a:pathLst>
                    <a:path w="79" h="80">
                      <a:moveTo>
                        <a:pt x="15" y="14"/>
                      </a:moveTo>
                      <a:cubicBezTo>
                        <a:pt x="29" y="0"/>
                        <a:pt x="52" y="1"/>
                        <a:pt x="66" y="16"/>
                      </a:cubicBezTo>
                      <a:cubicBezTo>
                        <a:pt x="79" y="30"/>
                        <a:pt x="78" y="53"/>
                        <a:pt x="64" y="66"/>
                      </a:cubicBezTo>
                      <a:cubicBezTo>
                        <a:pt x="49" y="80"/>
                        <a:pt x="27" y="79"/>
                        <a:pt x="13" y="64"/>
                      </a:cubicBezTo>
                      <a:cubicBezTo>
                        <a:pt x="0" y="50"/>
                        <a:pt x="0" y="27"/>
                        <a:pt x="1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76" name="Freeform 55">
                  <a:extLst>
                    <a:ext uri="{FF2B5EF4-FFF2-40B4-BE49-F238E27FC236}">
                      <a16:creationId xmlns:a16="http://schemas.microsoft.com/office/drawing/2014/main" id="{E786319D-93EB-484A-A5CC-B4CF8736DB07}"/>
                    </a:ext>
                  </a:extLst>
                </p:cNvPr>
                <p:cNvSpPr>
                  <a:spLocks/>
                </p:cNvSpPr>
                <p:nvPr/>
              </p:nvSpPr>
              <p:spPr bwMode="auto">
                <a:xfrm>
                  <a:off x="544" y="97"/>
                  <a:ext cx="93" cy="93"/>
                </a:xfrm>
                <a:custGeom>
                  <a:avLst/>
                  <a:gdLst>
                    <a:gd name="T0" fmla="*/ 16 w 80"/>
                    <a:gd name="T1" fmla="*/ 14 h 80"/>
                    <a:gd name="T2" fmla="*/ 66 w 80"/>
                    <a:gd name="T3" fmla="*/ 16 h 80"/>
                    <a:gd name="T4" fmla="*/ 64 w 80"/>
                    <a:gd name="T5" fmla="*/ 66 h 80"/>
                    <a:gd name="T6" fmla="*/ 14 w 80"/>
                    <a:gd name="T7" fmla="*/ 64 h 80"/>
                    <a:gd name="T8" fmla="*/ 16 w 80"/>
                    <a:gd name="T9" fmla="*/ 14 h 80"/>
                  </a:gdLst>
                  <a:ahLst/>
                  <a:cxnLst>
                    <a:cxn ang="0">
                      <a:pos x="T0" y="T1"/>
                    </a:cxn>
                    <a:cxn ang="0">
                      <a:pos x="T2" y="T3"/>
                    </a:cxn>
                    <a:cxn ang="0">
                      <a:pos x="T4" y="T5"/>
                    </a:cxn>
                    <a:cxn ang="0">
                      <a:pos x="T6" y="T7"/>
                    </a:cxn>
                    <a:cxn ang="0">
                      <a:pos x="T8" y="T9"/>
                    </a:cxn>
                  </a:cxnLst>
                  <a:rect l="0" t="0" r="r" b="b"/>
                  <a:pathLst>
                    <a:path w="80" h="80">
                      <a:moveTo>
                        <a:pt x="16" y="14"/>
                      </a:moveTo>
                      <a:cubicBezTo>
                        <a:pt x="30" y="0"/>
                        <a:pt x="53" y="1"/>
                        <a:pt x="66" y="16"/>
                      </a:cubicBezTo>
                      <a:cubicBezTo>
                        <a:pt x="80" y="30"/>
                        <a:pt x="79" y="53"/>
                        <a:pt x="64" y="66"/>
                      </a:cubicBezTo>
                      <a:cubicBezTo>
                        <a:pt x="50" y="80"/>
                        <a:pt x="27" y="79"/>
                        <a:pt x="14" y="64"/>
                      </a:cubicBezTo>
                      <a:cubicBezTo>
                        <a:pt x="0" y="50"/>
                        <a:pt x="1" y="27"/>
                        <a:pt x="1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cxnSp>
            <p:nvCxnSpPr>
              <p:cNvPr id="1466" name="直線矢印コネクタ 1465">
                <a:extLst>
                  <a:ext uri="{FF2B5EF4-FFF2-40B4-BE49-F238E27FC236}">
                    <a16:creationId xmlns:a16="http://schemas.microsoft.com/office/drawing/2014/main" id="{44C607EE-1051-45F8-8CBD-98465E9A386F}"/>
                  </a:ext>
                </a:extLst>
              </p:cNvPr>
              <p:cNvCxnSpPr>
                <a:cxnSpLocks/>
              </p:cNvCxnSpPr>
              <p:nvPr/>
            </p:nvCxnSpPr>
            <p:spPr>
              <a:xfrm flipH="1">
                <a:off x="8080410" y="1563013"/>
                <a:ext cx="281507" cy="247534"/>
              </a:xfrm>
              <a:prstGeom prst="straightConnector1">
                <a:avLst/>
              </a:prstGeom>
              <a:ln w="19050" cap="rnd">
                <a:solidFill>
                  <a:schemeClr val="tx2"/>
                </a:solidFill>
                <a:prstDash val="sysDot"/>
                <a:tailEnd type="triangle"/>
              </a:ln>
            </p:spPr>
            <p:style>
              <a:lnRef idx="1">
                <a:schemeClr val="accent1"/>
              </a:lnRef>
              <a:fillRef idx="0">
                <a:schemeClr val="accent1"/>
              </a:fillRef>
              <a:effectRef idx="0">
                <a:schemeClr val="accent1"/>
              </a:effectRef>
              <a:fontRef idx="minor">
                <a:schemeClr val="tx1"/>
              </a:fontRef>
            </p:style>
          </p:cxnSp>
        </p:grpSp>
        <p:grpSp>
          <p:nvGrpSpPr>
            <p:cNvPr id="1707" name="グループ化 1706">
              <a:extLst>
                <a:ext uri="{FF2B5EF4-FFF2-40B4-BE49-F238E27FC236}">
                  <a16:creationId xmlns:a16="http://schemas.microsoft.com/office/drawing/2014/main" id="{1718F4EF-9FAE-4505-B230-0EEC18283F5D}"/>
                </a:ext>
              </a:extLst>
            </p:cNvPr>
            <p:cNvGrpSpPr/>
            <p:nvPr/>
          </p:nvGrpSpPr>
          <p:grpSpPr>
            <a:xfrm>
              <a:off x="8797917" y="1614457"/>
              <a:ext cx="1449684" cy="1179686"/>
              <a:chOff x="8797917" y="1614457"/>
              <a:chExt cx="1449684" cy="1179686"/>
            </a:xfrm>
          </p:grpSpPr>
          <p:grpSp>
            <p:nvGrpSpPr>
              <p:cNvPr id="783" name="グループ化 782">
                <a:extLst>
                  <a:ext uri="{FF2B5EF4-FFF2-40B4-BE49-F238E27FC236}">
                    <a16:creationId xmlns:a16="http://schemas.microsoft.com/office/drawing/2014/main" id="{C21DE5E8-CEC2-4755-B890-FB3DA1EF7AA3}"/>
                  </a:ext>
                </a:extLst>
              </p:cNvPr>
              <p:cNvGrpSpPr/>
              <p:nvPr/>
            </p:nvGrpSpPr>
            <p:grpSpPr>
              <a:xfrm>
                <a:off x="9259050" y="1614457"/>
                <a:ext cx="582120" cy="756667"/>
                <a:chOff x="7574473" y="1614457"/>
                <a:chExt cx="582120" cy="756667"/>
              </a:xfrm>
            </p:grpSpPr>
            <p:sp>
              <p:nvSpPr>
                <p:cNvPr id="1459" name="Freeform 102">
                  <a:extLst>
                    <a:ext uri="{FF2B5EF4-FFF2-40B4-BE49-F238E27FC236}">
                      <a16:creationId xmlns:a16="http://schemas.microsoft.com/office/drawing/2014/main" id="{F3F8B21C-2ADE-40DB-B175-9A273F699B30}"/>
                    </a:ext>
                  </a:extLst>
                </p:cNvPr>
                <p:cNvSpPr>
                  <a:spLocks noChangeAspect="1"/>
                </p:cNvSpPr>
                <p:nvPr/>
              </p:nvSpPr>
              <p:spPr bwMode="auto">
                <a:xfrm>
                  <a:off x="7574473" y="1614457"/>
                  <a:ext cx="582120" cy="560738"/>
                </a:xfrm>
                <a:custGeom>
                  <a:avLst/>
                  <a:gdLst>
                    <a:gd name="T0" fmla="*/ 72 w 135"/>
                    <a:gd name="T1" fmla="*/ 2 h 130"/>
                    <a:gd name="T2" fmla="*/ 63 w 135"/>
                    <a:gd name="T3" fmla="*/ 2 h 130"/>
                    <a:gd name="T4" fmla="*/ 4 w 135"/>
                    <a:gd name="T5" fmla="*/ 43 h 130"/>
                    <a:gd name="T6" fmla="*/ 0 w 135"/>
                    <a:gd name="T7" fmla="*/ 52 h 130"/>
                    <a:gd name="T8" fmla="*/ 0 w 135"/>
                    <a:gd name="T9" fmla="*/ 124 h 130"/>
                    <a:gd name="T10" fmla="*/ 5 w 135"/>
                    <a:gd name="T11" fmla="*/ 130 h 130"/>
                    <a:gd name="T12" fmla="*/ 47 w 135"/>
                    <a:gd name="T13" fmla="*/ 130 h 130"/>
                    <a:gd name="T14" fmla="*/ 53 w 135"/>
                    <a:gd name="T15" fmla="*/ 124 h 130"/>
                    <a:gd name="T16" fmla="*/ 53 w 135"/>
                    <a:gd name="T17" fmla="*/ 91 h 130"/>
                    <a:gd name="T18" fmla="*/ 58 w 135"/>
                    <a:gd name="T19" fmla="*/ 85 h 130"/>
                    <a:gd name="T20" fmla="*/ 76 w 135"/>
                    <a:gd name="T21" fmla="*/ 85 h 130"/>
                    <a:gd name="T22" fmla="*/ 82 w 135"/>
                    <a:gd name="T23" fmla="*/ 91 h 130"/>
                    <a:gd name="T24" fmla="*/ 82 w 135"/>
                    <a:gd name="T25" fmla="*/ 124 h 130"/>
                    <a:gd name="T26" fmla="*/ 87 w 135"/>
                    <a:gd name="T27" fmla="*/ 130 h 130"/>
                    <a:gd name="T28" fmla="*/ 129 w 135"/>
                    <a:gd name="T29" fmla="*/ 130 h 130"/>
                    <a:gd name="T30" fmla="*/ 135 w 135"/>
                    <a:gd name="T31" fmla="*/ 124 h 130"/>
                    <a:gd name="T32" fmla="*/ 135 w 135"/>
                    <a:gd name="T33" fmla="*/ 52 h 130"/>
                    <a:gd name="T34" fmla="*/ 130 w 135"/>
                    <a:gd name="T35" fmla="*/ 43 h 130"/>
                    <a:gd name="T36" fmla="*/ 72 w 135"/>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130">
                      <a:moveTo>
                        <a:pt x="72" y="2"/>
                      </a:moveTo>
                      <a:cubicBezTo>
                        <a:pt x="69" y="0"/>
                        <a:pt x="65" y="0"/>
                        <a:pt x="63" y="2"/>
                      </a:cubicBezTo>
                      <a:cubicBezTo>
                        <a:pt x="4" y="43"/>
                        <a:pt x="4" y="43"/>
                        <a:pt x="4" y="43"/>
                      </a:cubicBezTo>
                      <a:cubicBezTo>
                        <a:pt x="2" y="45"/>
                        <a:pt x="0" y="49"/>
                        <a:pt x="0" y="52"/>
                      </a:cubicBezTo>
                      <a:cubicBezTo>
                        <a:pt x="0" y="124"/>
                        <a:pt x="0" y="124"/>
                        <a:pt x="0" y="124"/>
                      </a:cubicBezTo>
                      <a:cubicBezTo>
                        <a:pt x="0" y="127"/>
                        <a:pt x="2" y="130"/>
                        <a:pt x="5" y="130"/>
                      </a:cubicBezTo>
                      <a:cubicBezTo>
                        <a:pt x="47" y="130"/>
                        <a:pt x="47" y="130"/>
                        <a:pt x="47" y="130"/>
                      </a:cubicBezTo>
                      <a:cubicBezTo>
                        <a:pt x="50" y="130"/>
                        <a:pt x="53" y="127"/>
                        <a:pt x="53" y="124"/>
                      </a:cubicBezTo>
                      <a:cubicBezTo>
                        <a:pt x="53" y="91"/>
                        <a:pt x="53" y="91"/>
                        <a:pt x="53" y="91"/>
                      </a:cubicBezTo>
                      <a:cubicBezTo>
                        <a:pt x="53" y="88"/>
                        <a:pt x="55" y="85"/>
                        <a:pt x="58" y="85"/>
                      </a:cubicBezTo>
                      <a:cubicBezTo>
                        <a:pt x="76" y="85"/>
                        <a:pt x="76" y="85"/>
                        <a:pt x="76" y="85"/>
                      </a:cubicBezTo>
                      <a:cubicBezTo>
                        <a:pt x="79" y="85"/>
                        <a:pt x="82" y="88"/>
                        <a:pt x="82" y="91"/>
                      </a:cubicBezTo>
                      <a:cubicBezTo>
                        <a:pt x="82" y="124"/>
                        <a:pt x="82" y="124"/>
                        <a:pt x="82" y="124"/>
                      </a:cubicBezTo>
                      <a:cubicBezTo>
                        <a:pt x="82" y="127"/>
                        <a:pt x="84" y="130"/>
                        <a:pt x="87" y="130"/>
                      </a:cubicBezTo>
                      <a:cubicBezTo>
                        <a:pt x="129" y="130"/>
                        <a:pt x="129" y="130"/>
                        <a:pt x="129" y="130"/>
                      </a:cubicBezTo>
                      <a:cubicBezTo>
                        <a:pt x="132" y="130"/>
                        <a:pt x="135" y="127"/>
                        <a:pt x="135" y="124"/>
                      </a:cubicBezTo>
                      <a:cubicBezTo>
                        <a:pt x="135" y="52"/>
                        <a:pt x="135" y="52"/>
                        <a:pt x="135" y="52"/>
                      </a:cubicBezTo>
                      <a:cubicBezTo>
                        <a:pt x="135" y="49"/>
                        <a:pt x="133" y="45"/>
                        <a:pt x="130" y="43"/>
                      </a:cubicBezTo>
                      <a:lnTo>
                        <a:pt x="72" y="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dirty="0">
                    <a:ln>
                      <a:noFill/>
                    </a:ln>
                    <a:solidFill>
                      <a:sysClr val="windowText" lastClr="000000"/>
                    </a:solidFill>
                    <a:effectLst/>
                    <a:uLnTx/>
                    <a:uFillTx/>
                    <a:latin typeface="Arial"/>
                    <a:ea typeface="Meiryo UI"/>
                    <a:cs typeface="+mn-cs"/>
                  </a:endParaRPr>
                </a:p>
              </p:txBody>
            </p:sp>
            <p:cxnSp>
              <p:nvCxnSpPr>
                <p:cNvPr id="1460" name="直線矢印コネクタ 1459">
                  <a:extLst>
                    <a:ext uri="{FF2B5EF4-FFF2-40B4-BE49-F238E27FC236}">
                      <a16:creationId xmlns:a16="http://schemas.microsoft.com/office/drawing/2014/main" id="{4ED130C4-F92F-46A1-8E42-07FD13E8EB51}"/>
                    </a:ext>
                  </a:extLst>
                </p:cNvPr>
                <p:cNvCxnSpPr>
                  <a:cxnSpLocks/>
                </p:cNvCxnSpPr>
                <p:nvPr/>
              </p:nvCxnSpPr>
              <p:spPr>
                <a:xfrm>
                  <a:off x="7692894" y="2171600"/>
                  <a:ext cx="0" cy="199524"/>
                </a:xfrm>
                <a:prstGeom prst="straightConnector1">
                  <a:avLst/>
                </a:prstGeom>
                <a:ln w="3175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461" name="直線矢印コネクタ 1460">
                  <a:extLst>
                    <a:ext uri="{FF2B5EF4-FFF2-40B4-BE49-F238E27FC236}">
                      <a16:creationId xmlns:a16="http://schemas.microsoft.com/office/drawing/2014/main" id="{AAB3B57D-4ECA-423C-A1B0-455CA5F82981}"/>
                    </a:ext>
                  </a:extLst>
                </p:cNvPr>
                <p:cNvCxnSpPr>
                  <a:cxnSpLocks/>
                </p:cNvCxnSpPr>
                <p:nvPr/>
              </p:nvCxnSpPr>
              <p:spPr>
                <a:xfrm flipV="1">
                  <a:off x="8055276" y="1974456"/>
                  <a:ext cx="0" cy="199524"/>
                </a:xfrm>
                <a:prstGeom prst="straightConnector1">
                  <a:avLst/>
                </a:prstGeom>
                <a:ln w="3175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462" name="直線矢印コネクタ 1461">
                  <a:extLst>
                    <a:ext uri="{FF2B5EF4-FFF2-40B4-BE49-F238E27FC236}">
                      <a16:creationId xmlns:a16="http://schemas.microsoft.com/office/drawing/2014/main" id="{9664D12F-FCAB-4F40-B217-6BC68C1BAAB1}"/>
                    </a:ext>
                  </a:extLst>
                </p:cNvPr>
                <p:cNvCxnSpPr>
                  <a:cxnSpLocks/>
                </p:cNvCxnSpPr>
                <p:nvPr/>
              </p:nvCxnSpPr>
              <p:spPr>
                <a:xfrm flipV="1">
                  <a:off x="8055276" y="2171600"/>
                  <a:ext cx="0" cy="199524"/>
                </a:xfrm>
                <a:prstGeom prst="straightConnector1">
                  <a:avLst/>
                </a:prstGeom>
                <a:ln w="31750">
                  <a:solidFill>
                    <a:schemeClr val="bg1">
                      <a:lumMod val="8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463" name="直線矢印コネクタ 1462">
                  <a:extLst>
                    <a:ext uri="{FF2B5EF4-FFF2-40B4-BE49-F238E27FC236}">
                      <a16:creationId xmlns:a16="http://schemas.microsoft.com/office/drawing/2014/main" id="{85279E84-6B3C-4D0A-BA89-FDF2E48092BA}"/>
                    </a:ext>
                  </a:extLst>
                </p:cNvPr>
                <p:cNvCxnSpPr>
                  <a:cxnSpLocks/>
                </p:cNvCxnSpPr>
                <p:nvPr/>
              </p:nvCxnSpPr>
              <p:spPr>
                <a:xfrm flipV="1">
                  <a:off x="7692894" y="1970116"/>
                  <a:ext cx="0" cy="199524"/>
                </a:xfrm>
                <a:prstGeom prst="straightConnector1">
                  <a:avLst/>
                </a:prstGeom>
                <a:ln w="31750">
                  <a:solidFill>
                    <a:schemeClr val="bg1">
                      <a:lumMod val="85000"/>
                    </a:schemeClr>
                  </a:solidFill>
                  <a:tailEnd type="none"/>
                </a:ln>
              </p:spPr>
              <p:style>
                <a:lnRef idx="1">
                  <a:schemeClr val="accent1"/>
                </a:lnRef>
                <a:fillRef idx="0">
                  <a:schemeClr val="accent1"/>
                </a:fillRef>
                <a:effectRef idx="0">
                  <a:schemeClr val="accent1"/>
                </a:effectRef>
                <a:fontRef idx="minor">
                  <a:schemeClr val="tx1"/>
                </a:fontRef>
              </p:style>
            </p:cxnSp>
          </p:grpSp>
          <p:sp>
            <p:nvSpPr>
              <p:cNvPr id="1456" name="テキスト ボックス 1455">
                <a:extLst>
                  <a:ext uri="{FF2B5EF4-FFF2-40B4-BE49-F238E27FC236}">
                    <a16:creationId xmlns:a16="http://schemas.microsoft.com/office/drawing/2014/main" id="{D366FC75-DDF2-4BE7-9D1B-F48DB50B3D4C}"/>
                  </a:ext>
                </a:extLst>
              </p:cNvPr>
              <p:cNvSpPr txBox="1"/>
              <p:nvPr/>
            </p:nvSpPr>
            <p:spPr>
              <a:xfrm>
                <a:off x="8797917" y="2406345"/>
                <a:ext cx="1449684"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太陽熱、地中熱、</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下水熱の利用拡大</a:t>
                </a:r>
              </a:p>
            </p:txBody>
          </p:sp>
        </p:grpSp>
      </p:grpSp>
      <p:grpSp>
        <p:nvGrpSpPr>
          <p:cNvPr id="1584" name="グループ化 1583">
            <a:extLst>
              <a:ext uri="{FF2B5EF4-FFF2-40B4-BE49-F238E27FC236}">
                <a16:creationId xmlns:a16="http://schemas.microsoft.com/office/drawing/2014/main" id="{9DB9AAF8-C7CD-4D37-8CBA-FF63D4AA2545}"/>
              </a:ext>
            </a:extLst>
          </p:cNvPr>
          <p:cNvGrpSpPr/>
          <p:nvPr/>
        </p:nvGrpSpPr>
        <p:grpSpPr>
          <a:xfrm>
            <a:off x="147764" y="4028289"/>
            <a:ext cx="2208414" cy="1741330"/>
            <a:chOff x="2705620" y="4703920"/>
            <a:chExt cx="2310231" cy="1821612"/>
          </a:xfrm>
        </p:grpSpPr>
        <p:sp>
          <p:nvSpPr>
            <p:cNvPr id="1557" name="テキスト ボックス 1556">
              <a:extLst>
                <a:ext uri="{FF2B5EF4-FFF2-40B4-BE49-F238E27FC236}">
                  <a16:creationId xmlns:a16="http://schemas.microsoft.com/office/drawing/2014/main" id="{00783F0A-30A5-471D-8324-04A2EA9E1DB8}"/>
                </a:ext>
              </a:extLst>
            </p:cNvPr>
            <p:cNvSpPr txBox="1"/>
            <p:nvPr/>
          </p:nvSpPr>
          <p:spPr>
            <a:xfrm>
              <a:off x="2705620" y="6137734"/>
              <a:ext cx="2310231"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電動車やコミュニティバス、</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e-bike</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を組み合わせた</a:t>
              </a:r>
              <a:r>
                <a:rPr kumimoji="1" lang="en-US" altLang="ja-JP" sz="1400" b="1" i="0" u="none" strike="noStrike" kern="1200" cap="none" spc="0" normalizeH="0" baseline="0" noProof="0" dirty="0" err="1">
                  <a:ln>
                    <a:noFill/>
                  </a:ln>
                  <a:solidFill>
                    <a:prstClr val="black"/>
                  </a:solidFill>
                  <a:effectLst/>
                  <a:uLnTx/>
                  <a:uFillTx/>
                  <a:latin typeface="Meiryo UI"/>
                  <a:ea typeface="Meiryo UI"/>
                  <a:cs typeface="+mn-cs"/>
                </a:rPr>
                <a:t>MaaS</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558" name="Group 62">
              <a:extLst>
                <a:ext uri="{FF2B5EF4-FFF2-40B4-BE49-F238E27FC236}">
                  <a16:creationId xmlns:a16="http://schemas.microsoft.com/office/drawing/2014/main" id="{CD412168-5822-4E2E-97C2-58CDD91B9945}"/>
                </a:ext>
              </a:extLst>
            </p:cNvPr>
            <p:cNvGrpSpPr>
              <a:grpSpLocks noChangeAspect="1"/>
            </p:cNvGrpSpPr>
            <p:nvPr/>
          </p:nvGrpSpPr>
          <p:grpSpPr bwMode="auto">
            <a:xfrm>
              <a:off x="3155715" y="4703920"/>
              <a:ext cx="1410041" cy="1318995"/>
              <a:chOff x="3065" y="2099"/>
              <a:chExt cx="604" cy="565"/>
            </a:xfrm>
            <a:solidFill>
              <a:schemeClr val="tx2"/>
            </a:solidFill>
          </p:grpSpPr>
          <p:sp>
            <p:nvSpPr>
              <p:cNvPr id="1559" name="Freeform 63">
                <a:extLst>
                  <a:ext uri="{FF2B5EF4-FFF2-40B4-BE49-F238E27FC236}">
                    <a16:creationId xmlns:a16="http://schemas.microsoft.com/office/drawing/2014/main" id="{4A2DFE01-D6A0-4AD1-82CF-134D0D076185}"/>
                  </a:ext>
                </a:extLst>
              </p:cNvPr>
              <p:cNvSpPr>
                <a:spLocks/>
              </p:cNvSpPr>
              <p:nvPr/>
            </p:nvSpPr>
            <p:spPr bwMode="auto">
              <a:xfrm>
                <a:off x="3351" y="2430"/>
                <a:ext cx="12" cy="8"/>
              </a:xfrm>
              <a:custGeom>
                <a:avLst/>
                <a:gdLst>
                  <a:gd name="T0" fmla="*/ 1 w 11"/>
                  <a:gd name="T1" fmla="*/ 1 h 7"/>
                  <a:gd name="T2" fmla="*/ 0 w 11"/>
                  <a:gd name="T3" fmla="*/ 4 h 7"/>
                  <a:gd name="T4" fmla="*/ 1 w 11"/>
                  <a:gd name="T5" fmla="*/ 6 h 7"/>
                  <a:gd name="T6" fmla="*/ 5 w 11"/>
                  <a:gd name="T7" fmla="*/ 7 h 7"/>
                  <a:gd name="T8" fmla="*/ 10 w 11"/>
                  <a:gd name="T9" fmla="*/ 6 h 7"/>
                  <a:gd name="T10" fmla="*/ 11 w 11"/>
                  <a:gd name="T11" fmla="*/ 5 h 7"/>
                  <a:gd name="T12" fmla="*/ 11 w 11"/>
                  <a:gd name="T13" fmla="*/ 0 h 7"/>
                  <a:gd name="T14" fmla="*/ 4 w 11"/>
                  <a:gd name="T15" fmla="*/ 0 h 7"/>
                  <a:gd name="T16" fmla="*/ 1 w 11"/>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 y="1"/>
                    </a:moveTo>
                    <a:cubicBezTo>
                      <a:pt x="1" y="2"/>
                      <a:pt x="0" y="2"/>
                      <a:pt x="0" y="4"/>
                    </a:cubicBezTo>
                    <a:cubicBezTo>
                      <a:pt x="0" y="5"/>
                      <a:pt x="1" y="6"/>
                      <a:pt x="1" y="6"/>
                    </a:cubicBezTo>
                    <a:cubicBezTo>
                      <a:pt x="2" y="7"/>
                      <a:pt x="4" y="7"/>
                      <a:pt x="5" y="7"/>
                    </a:cubicBezTo>
                    <a:cubicBezTo>
                      <a:pt x="8" y="7"/>
                      <a:pt x="9" y="7"/>
                      <a:pt x="10" y="6"/>
                    </a:cubicBezTo>
                    <a:cubicBezTo>
                      <a:pt x="11" y="6"/>
                      <a:pt x="11" y="5"/>
                      <a:pt x="11" y="5"/>
                    </a:cubicBezTo>
                    <a:cubicBezTo>
                      <a:pt x="11" y="0"/>
                      <a:pt x="11" y="0"/>
                      <a:pt x="11" y="0"/>
                    </a:cubicBezTo>
                    <a:cubicBezTo>
                      <a:pt x="4" y="0"/>
                      <a:pt x="4" y="0"/>
                      <a:pt x="4" y="0"/>
                    </a:cubicBezTo>
                    <a:cubicBezTo>
                      <a:pt x="3" y="0"/>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60" name="Freeform 64">
                <a:extLst>
                  <a:ext uri="{FF2B5EF4-FFF2-40B4-BE49-F238E27FC236}">
                    <a16:creationId xmlns:a16="http://schemas.microsoft.com/office/drawing/2014/main" id="{1F818485-2EE6-45EC-88FF-0A960C50B376}"/>
                  </a:ext>
                </a:extLst>
              </p:cNvPr>
              <p:cNvSpPr>
                <a:spLocks/>
              </p:cNvSpPr>
              <p:nvPr/>
            </p:nvSpPr>
            <p:spPr bwMode="auto">
              <a:xfrm>
                <a:off x="3389" y="2430"/>
                <a:ext cx="13" cy="8"/>
              </a:xfrm>
              <a:custGeom>
                <a:avLst/>
                <a:gdLst>
                  <a:gd name="T0" fmla="*/ 1 w 11"/>
                  <a:gd name="T1" fmla="*/ 1 h 7"/>
                  <a:gd name="T2" fmla="*/ 0 w 11"/>
                  <a:gd name="T3" fmla="*/ 4 h 7"/>
                  <a:gd name="T4" fmla="*/ 1 w 11"/>
                  <a:gd name="T5" fmla="*/ 6 h 7"/>
                  <a:gd name="T6" fmla="*/ 5 w 11"/>
                  <a:gd name="T7" fmla="*/ 7 h 7"/>
                  <a:gd name="T8" fmla="*/ 10 w 11"/>
                  <a:gd name="T9" fmla="*/ 6 h 7"/>
                  <a:gd name="T10" fmla="*/ 11 w 11"/>
                  <a:gd name="T11" fmla="*/ 5 h 7"/>
                  <a:gd name="T12" fmla="*/ 11 w 11"/>
                  <a:gd name="T13" fmla="*/ 0 h 7"/>
                  <a:gd name="T14" fmla="*/ 4 w 11"/>
                  <a:gd name="T15" fmla="*/ 0 h 7"/>
                  <a:gd name="T16" fmla="*/ 1 w 11"/>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 y="1"/>
                    </a:moveTo>
                    <a:cubicBezTo>
                      <a:pt x="0" y="2"/>
                      <a:pt x="0" y="2"/>
                      <a:pt x="0" y="4"/>
                    </a:cubicBezTo>
                    <a:cubicBezTo>
                      <a:pt x="0" y="5"/>
                      <a:pt x="1" y="6"/>
                      <a:pt x="1" y="6"/>
                    </a:cubicBezTo>
                    <a:cubicBezTo>
                      <a:pt x="2" y="7"/>
                      <a:pt x="3" y="7"/>
                      <a:pt x="5" y="7"/>
                    </a:cubicBezTo>
                    <a:cubicBezTo>
                      <a:pt x="7" y="7"/>
                      <a:pt x="9" y="7"/>
                      <a:pt x="10" y="6"/>
                    </a:cubicBezTo>
                    <a:cubicBezTo>
                      <a:pt x="11" y="6"/>
                      <a:pt x="11" y="5"/>
                      <a:pt x="11" y="5"/>
                    </a:cubicBezTo>
                    <a:cubicBezTo>
                      <a:pt x="11" y="0"/>
                      <a:pt x="11" y="0"/>
                      <a:pt x="11" y="0"/>
                    </a:cubicBezTo>
                    <a:cubicBezTo>
                      <a:pt x="4" y="0"/>
                      <a:pt x="4" y="0"/>
                      <a:pt x="4" y="0"/>
                    </a:cubicBezTo>
                    <a:cubicBezTo>
                      <a:pt x="2"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61" name="Freeform 65">
                <a:extLst>
                  <a:ext uri="{FF2B5EF4-FFF2-40B4-BE49-F238E27FC236}">
                    <a16:creationId xmlns:a16="http://schemas.microsoft.com/office/drawing/2014/main" id="{9EBA6A9A-E8BA-4F97-A16D-AF991736BBE9}"/>
                  </a:ext>
                </a:extLst>
              </p:cNvPr>
              <p:cNvSpPr>
                <a:spLocks noEditPoints="1"/>
              </p:cNvSpPr>
              <p:nvPr/>
            </p:nvSpPr>
            <p:spPr bwMode="auto">
              <a:xfrm>
                <a:off x="3212" y="2301"/>
                <a:ext cx="297" cy="186"/>
              </a:xfrm>
              <a:custGeom>
                <a:avLst/>
                <a:gdLst>
                  <a:gd name="T0" fmla="*/ 223 w 255"/>
                  <a:gd name="T1" fmla="*/ 62 h 160"/>
                  <a:gd name="T2" fmla="*/ 93 w 255"/>
                  <a:gd name="T3" fmla="*/ 34 h 160"/>
                  <a:gd name="T4" fmla="*/ 36 w 255"/>
                  <a:gd name="T5" fmla="*/ 86 h 160"/>
                  <a:gd name="T6" fmla="*/ 36 w 255"/>
                  <a:gd name="T7" fmla="*/ 89 h 160"/>
                  <a:gd name="T8" fmla="*/ 36 w 255"/>
                  <a:gd name="T9" fmla="*/ 160 h 160"/>
                  <a:gd name="T10" fmla="*/ 255 w 255"/>
                  <a:gd name="T11" fmla="*/ 115 h 160"/>
                  <a:gd name="T12" fmla="*/ 105 w 255"/>
                  <a:gd name="T13" fmla="*/ 125 h 160"/>
                  <a:gd name="T14" fmla="*/ 96 w 255"/>
                  <a:gd name="T15" fmla="*/ 100 h 160"/>
                  <a:gd name="T16" fmla="*/ 82 w 255"/>
                  <a:gd name="T17" fmla="*/ 119 h 160"/>
                  <a:gd name="T18" fmla="*/ 74 w 255"/>
                  <a:gd name="T19" fmla="*/ 125 h 160"/>
                  <a:gd name="T20" fmla="*/ 65 w 255"/>
                  <a:gd name="T21" fmla="*/ 79 h 160"/>
                  <a:gd name="T22" fmla="*/ 85 w 255"/>
                  <a:gd name="T23" fmla="*/ 106 h 160"/>
                  <a:gd name="T24" fmla="*/ 105 w 255"/>
                  <a:gd name="T25" fmla="*/ 79 h 160"/>
                  <a:gd name="T26" fmla="*/ 139 w 255"/>
                  <a:gd name="T27" fmla="*/ 125 h 160"/>
                  <a:gd name="T28" fmla="*/ 130 w 255"/>
                  <a:gd name="T29" fmla="*/ 124 h 160"/>
                  <a:gd name="T30" fmla="*/ 124 w 255"/>
                  <a:gd name="T31" fmla="*/ 125 h 160"/>
                  <a:gd name="T32" fmla="*/ 111 w 255"/>
                  <a:gd name="T33" fmla="*/ 115 h 160"/>
                  <a:gd name="T34" fmla="*/ 123 w 255"/>
                  <a:gd name="T35" fmla="*/ 104 h 160"/>
                  <a:gd name="T36" fmla="*/ 129 w 255"/>
                  <a:gd name="T37" fmla="*/ 100 h 160"/>
                  <a:gd name="T38" fmla="*/ 122 w 255"/>
                  <a:gd name="T39" fmla="*/ 99 h 160"/>
                  <a:gd name="T40" fmla="*/ 118 w 255"/>
                  <a:gd name="T41" fmla="*/ 101 h 160"/>
                  <a:gd name="T42" fmla="*/ 113 w 255"/>
                  <a:gd name="T43" fmla="*/ 96 h 160"/>
                  <a:gd name="T44" fmla="*/ 125 w 255"/>
                  <a:gd name="T45" fmla="*/ 91 h 160"/>
                  <a:gd name="T46" fmla="*/ 137 w 255"/>
                  <a:gd name="T47" fmla="*/ 97 h 160"/>
                  <a:gd name="T48" fmla="*/ 139 w 255"/>
                  <a:gd name="T49" fmla="*/ 125 h 160"/>
                  <a:gd name="T50" fmla="*/ 163 w 255"/>
                  <a:gd name="T51" fmla="*/ 125 h 160"/>
                  <a:gd name="T52" fmla="*/ 160 w 255"/>
                  <a:gd name="T53" fmla="*/ 125 h 160"/>
                  <a:gd name="T54" fmla="*/ 147 w 255"/>
                  <a:gd name="T55" fmla="*/ 123 h 160"/>
                  <a:gd name="T56" fmla="*/ 147 w 255"/>
                  <a:gd name="T57" fmla="*/ 107 h 160"/>
                  <a:gd name="T58" fmla="*/ 163 w 255"/>
                  <a:gd name="T59" fmla="*/ 104 h 160"/>
                  <a:gd name="T60" fmla="*/ 158 w 255"/>
                  <a:gd name="T61" fmla="*/ 99 h 160"/>
                  <a:gd name="T62" fmla="*/ 152 w 255"/>
                  <a:gd name="T63" fmla="*/ 101 h 160"/>
                  <a:gd name="T64" fmla="*/ 145 w 255"/>
                  <a:gd name="T65" fmla="*/ 97 h 160"/>
                  <a:gd name="T66" fmla="*/ 151 w 255"/>
                  <a:gd name="T67" fmla="*/ 92 h 160"/>
                  <a:gd name="T68" fmla="*/ 165 w 255"/>
                  <a:gd name="T69" fmla="*/ 92 h 160"/>
                  <a:gd name="T70" fmla="*/ 171 w 255"/>
                  <a:gd name="T71" fmla="*/ 104 h 160"/>
                  <a:gd name="T72" fmla="*/ 208 w 255"/>
                  <a:gd name="T73" fmla="*/ 119 h 160"/>
                  <a:gd name="T74" fmla="*/ 193 w 255"/>
                  <a:gd name="T75" fmla="*/ 125 h 160"/>
                  <a:gd name="T76" fmla="*/ 181 w 255"/>
                  <a:gd name="T77" fmla="*/ 123 h 160"/>
                  <a:gd name="T78" fmla="*/ 175 w 255"/>
                  <a:gd name="T79" fmla="*/ 119 h 160"/>
                  <a:gd name="T80" fmla="*/ 182 w 255"/>
                  <a:gd name="T81" fmla="*/ 113 h 160"/>
                  <a:gd name="T82" fmla="*/ 193 w 255"/>
                  <a:gd name="T83" fmla="*/ 117 h 160"/>
                  <a:gd name="T84" fmla="*/ 202 w 255"/>
                  <a:gd name="T85" fmla="*/ 112 h 160"/>
                  <a:gd name="T86" fmla="*/ 198 w 255"/>
                  <a:gd name="T87" fmla="*/ 107 h 160"/>
                  <a:gd name="T88" fmla="*/ 193 w 255"/>
                  <a:gd name="T89" fmla="*/ 106 h 160"/>
                  <a:gd name="T90" fmla="*/ 186 w 255"/>
                  <a:gd name="T91" fmla="*/ 104 h 160"/>
                  <a:gd name="T92" fmla="*/ 178 w 255"/>
                  <a:gd name="T93" fmla="*/ 92 h 160"/>
                  <a:gd name="T94" fmla="*/ 186 w 255"/>
                  <a:gd name="T95" fmla="*/ 80 h 160"/>
                  <a:gd name="T96" fmla="*/ 200 w 255"/>
                  <a:gd name="T97" fmla="*/ 79 h 160"/>
                  <a:gd name="T98" fmla="*/ 209 w 255"/>
                  <a:gd name="T99" fmla="*/ 83 h 160"/>
                  <a:gd name="T100" fmla="*/ 205 w 255"/>
                  <a:gd name="T101" fmla="*/ 91 h 160"/>
                  <a:gd name="T102" fmla="*/ 199 w 255"/>
                  <a:gd name="T103" fmla="*/ 87 h 160"/>
                  <a:gd name="T104" fmla="*/ 189 w 255"/>
                  <a:gd name="T105" fmla="*/ 88 h 160"/>
                  <a:gd name="T106" fmla="*/ 188 w 255"/>
                  <a:gd name="T107" fmla="*/ 95 h 160"/>
                  <a:gd name="T108" fmla="*/ 195 w 255"/>
                  <a:gd name="T109" fmla="*/ 98 h 160"/>
                  <a:gd name="T110" fmla="*/ 197 w 255"/>
                  <a:gd name="T111" fmla="*/ 98 h 160"/>
                  <a:gd name="T112" fmla="*/ 208 w 255"/>
                  <a:gd name="T113" fmla="*/ 104 h 160"/>
                  <a:gd name="T114" fmla="*/ 208 w 255"/>
                  <a:gd name="T115" fmla="*/ 1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 h="160">
                    <a:moveTo>
                      <a:pt x="223" y="66"/>
                    </a:moveTo>
                    <a:cubicBezTo>
                      <a:pt x="223" y="64"/>
                      <a:pt x="223" y="63"/>
                      <a:pt x="223" y="62"/>
                    </a:cubicBezTo>
                    <a:cubicBezTo>
                      <a:pt x="223" y="24"/>
                      <a:pt x="191" y="0"/>
                      <a:pt x="153" y="0"/>
                    </a:cubicBezTo>
                    <a:cubicBezTo>
                      <a:pt x="127" y="0"/>
                      <a:pt x="105" y="12"/>
                      <a:pt x="93" y="34"/>
                    </a:cubicBezTo>
                    <a:cubicBezTo>
                      <a:pt x="91" y="34"/>
                      <a:pt x="89" y="34"/>
                      <a:pt x="86" y="34"/>
                    </a:cubicBezTo>
                    <a:cubicBezTo>
                      <a:pt x="59" y="34"/>
                      <a:pt x="36" y="58"/>
                      <a:pt x="36" y="86"/>
                    </a:cubicBezTo>
                    <a:cubicBezTo>
                      <a:pt x="36" y="87"/>
                      <a:pt x="36" y="88"/>
                      <a:pt x="36" y="89"/>
                    </a:cubicBezTo>
                    <a:cubicBezTo>
                      <a:pt x="36" y="89"/>
                      <a:pt x="36" y="89"/>
                      <a:pt x="36" y="89"/>
                    </a:cubicBezTo>
                    <a:cubicBezTo>
                      <a:pt x="16" y="89"/>
                      <a:pt x="0" y="105"/>
                      <a:pt x="0" y="124"/>
                    </a:cubicBezTo>
                    <a:cubicBezTo>
                      <a:pt x="0" y="144"/>
                      <a:pt x="16" y="160"/>
                      <a:pt x="36" y="160"/>
                    </a:cubicBezTo>
                    <a:cubicBezTo>
                      <a:pt x="219" y="159"/>
                      <a:pt x="219" y="159"/>
                      <a:pt x="219" y="159"/>
                    </a:cubicBezTo>
                    <a:cubicBezTo>
                      <a:pt x="240" y="155"/>
                      <a:pt x="255" y="137"/>
                      <a:pt x="255" y="115"/>
                    </a:cubicBezTo>
                    <a:cubicBezTo>
                      <a:pt x="255" y="94"/>
                      <a:pt x="242" y="71"/>
                      <a:pt x="223" y="66"/>
                    </a:cubicBezTo>
                    <a:close/>
                    <a:moveTo>
                      <a:pt x="105" y="125"/>
                    </a:moveTo>
                    <a:cubicBezTo>
                      <a:pt x="96" y="125"/>
                      <a:pt x="96" y="125"/>
                      <a:pt x="96" y="125"/>
                    </a:cubicBezTo>
                    <a:cubicBezTo>
                      <a:pt x="96" y="100"/>
                      <a:pt x="96" y="100"/>
                      <a:pt x="96" y="100"/>
                    </a:cubicBezTo>
                    <a:cubicBezTo>
                      <a:pt x="88" y="119"/>
                      <a:pt x="88" y="119"/>
                      <a:pt x="88" y="119"/>
                    </a:cubicBezTo>
                    <a:cubicBezTo>
                      <a:pt x="82" y="119"/>
                      <a:pt x="82" y="119"/>
                      <a:pt x="82" y="119"/>
                    </a:cubicBezTo>
                    <a:cubicBezTo>
                      <a:pt x="74" y="100"/>
                      <a:pt x="74" y="100"/>
                      <a:pt x="74" y="100"/>
                    </a:cubicBezTo>
                    <a:cubicBezTo>
                      <a:pt x="74" y="125"/>
                      <a:pt x="74" y="125"/>
                      <a:pt x="74" y="125"/>
                    </a:cubicBezTo>
                    <a:cubicBezTo>
                      <a:pt x="65" y="125"/>
                      <a:pt x="65" y="125"/>
                      <a:pt x="65" y="125"/>
                    </a:cubicBezTo>
                    <a:cubicBezTo>
                      <a:pt x="65" y="79"/>
                      <a:pt x="65" y="79"/>
                      <a:pt x="65" y="79"/>
                    </a:cubicBezTo>
                    <a:cubicBezTo>
                      <a:pt x="73" y="79"/>
                      <a:pt x="73" y="79"/>
                      <a:pt x="73" y="79"/>
                    </a:cubicBezTo>
                    <a:cubicBezTo>
                      <a:pt x="85" y="106"/>
                      <a:pt x="85" y="106"/>
                      <a:pt x="85" y="106"/>
                    </a:cubicBezTo>
                    <a:cubicBezTo>
                      <a:pt x="97" y="79"/>
                      <a:pt x="97" y="79"/>
                      <a:pt x="97" y="79"/>
                    </a:cubicBezTo>
                    <a:cubicBezTo>
                      <a:pt x="105" y="79"/>
                      <a:pt x="105" y="79"/>
                      <a:pt x="105" y="79"/>
                    </a:cubicBezTo>
                    <a:lnTo>
                      <a:pt x="105" y="125"/>
                    </a:lnTo>
                    <a:close/>
                    <a:moveTo>
                      <a:pt x="139" y="125"/>
                    </a:moveTo>
                    <a:cubicBezTo>
                      <a:pt x="130" y="125"/>
                      <a:pt x="130" y="125"/>
                      <a:pt x="130" y="125"/>
                    </a:cubicBezTo>
                    <a:cubicBezTo>
                      <a:pt x="130" y="124"/>
                      <a:pt x="130" y="124"/>
                      <a:pt x="130" y="124"/>
                    </a:cubicBezTo>
                    <a:cubicBezTo>
                      <a:pt x="129" y="124"/>
                      <a:pt x="129" y="125"/>
                      <a:pt x="128" y="125"/>
                    </a:cubicBezTo>
                    <a:cubicBezTo>
                      <a:pt x="126" y="125"/>
                      <a:pt x="125" y="125"/>
                      <a:pt x="124" y="125"/>
                    </a:cubicBezTo>
                    <a:cubicBezTo>
                      <a:pt x="120" y="125"/>
                      <a:pt x="116" y="125"/>
                      <a:pt x="114" y="123"/>
                    </a:cubicBezTo>
                    <a:cubicBezTo>
                      <a:pt x="112" y="121"/>
                      <a:pt x="111" y="118"/>
                      <a:pt x="111" y="115"/>
                    </a:cubicBezTo>
                    <a:cubicBezTo>
                      <a:pt x="111" y="111"/>
                      <a:pt x="112" y="108"/>
                      <a:pt x="114" y="107"/>
                    </a:cubicBezTo>
                    <a:cubicBezTo>
                      <a:pt x="116" y="105"/>
                      <a:pt x="119" y="104"/>
                      <a:pt x="123" y="104"/>
                    </a:cubicBezTo>
                    <a:cubicBezTo>
                      <a:pt x="130" y="104"/>
                      <a:pt x="130" y="104"/>
                      <a:pt x="130" y="104"/>
                    </a:cubicBezTo>
                    <a:cubicBezTo>
                      <a:pt x="130" y="102"/>
                      <a:pt x="130" y="101"/>
                      <a:pt x="129" y="100"/>
                    </a:cubicBezTo>
                    <a:cubicBezTo>
                      <a:pt x="128" y="99"/>
                      <a:pt x="127" y="99"/>
                      <a:pt x="125" y="99"/>
                    </a:cubicBezTo>
                    <a:cubicBezTo>
                      <a:pt x="124" y="99"/>
                      <a:pt x="123" y="99"/>
                      <a:pt x="122" y="99"/>
                    </a:cubicBezTo>
                    <a:cubicBezTo>
                      <a:pt x="121" y="100"/>
                      <a:pt x="120" y="100"/>
                      <a:pt x="119" y="101"/>
                    </a:cubicBezTo>
                    <a:cubicBezTo>
                      <a:pt x="118" y="101"/>
                      <a:pt x="118" y="101"/>
                      <a:pt x="118" y="101"/>
                    </a:cubicBezTo>
                    <a:cubicBezTo>
                      <a:pt x="112" y="97"/>
                      <a:pt x="112" y="97"/>
                      <a:pt x="112" y="97"/>
                    </a:cubicBezTo>
                    <a:cubicBezTo>
                      <a:pt x="113" y="96"/>
                      <a:pt x="113" y="96"/>
                      <a:pt x="113" y="96"/>
                    </a:cubicBezTo>
                    <a:cubicBezTo>
                      <a:pt x="114" y="94"/>
                      <a:pt x="116" y="93"/>
                      <a:pt x="118" y="92"/>
                    </a:cubicBezTo>
                    <a:cubicBezTo>
                      <a:pt x="120" y="91"/>
                      <a:pt x="122" y="91"/>
                      <a:pt x="125" y="91"/>
                    </a:cubicBezTo>
                    <a:cubicBezTo>
                      <a:pt x="128" y="91"/>
                      <a:pt x="130" y="91"/>
                      <a:pt x="132" y="92"/>
                    </a:cubicBezTo>
                    <a:cubicBezTo>
                      <a:pt x="134" y="93"/>
                      <a:pt x="136" y="95"/>
                      <a:pt x="137" y="97"/>
                    </a:cubicBezTo>
                    <a:cubicBezTo>
                      <a:pt x="138" y="99"/>
                      <a:pt x="139" y="101"/>
                      <a:pt x="139" y="104"/>
                    </a:cubicBezTo>
                    <a:lnTo>
                      <a:pt x="139" y="125"/>
                    </a:lnTo>
                    <a:close/>
                    <a:moveTo>
                      <a:pt x="171" y="125"/>
                    </a:moveTo>
                    <a:cubicBezTo>
                      <a:pt x="163" y="125"/>
                      <a:pt x="163" y="125"/>
                      <a:pt x="163" y="125"/>
                    </a:cubicBezTo>
                    <a:cubicBezTo>
                      <a:pt x="163" y="124"/>
                      <a:pt x="163" y="124"/>
                      <a:pt x="163" y="124"/>
                    </a:cubicBezTo>
                    <a:cubicBezTo>
                      <a:pt x="162" y="124"/>
                      <a:pt x="161" y="125"/>
                      <a:pt x="160" y="125"/>
                    </a:cubicBezTo>
                    <a:cubicBezTo>
                      <a:pt x="159" y="125"/>
                      <a:pt x="158" y="125"/>
                      <a:pt x="157" y="125"/>
                    </a:cubicBezTo>
                    <a:cubicBezTo>
                      <a:pt x="152" y="125"/>
                      <a:pt x="149" y="125"/>
                      <a:pt x="147" y="123"/>
                    </a:cubicBezTo>
                    <a:cubicBezTo>
                      <a:pt x="145" y="121"/>
                      <a:pt x="144" y="118"/>
                      <a:pt x="144" y="115"/>
                    </a:cubicBezTo>
                    <a:cubicBezTo>
                      <a:pt x="144" y="111"/>
                      <a:pt x="145" y="108"/>
                      <a:pt x="147" y="107"/>
                    </a:cubicBezTo>
                    <a:cubicBezTo>
                      <a:pt x="149" y="105"/>
                      <a:pt x="152" y="104"/>
                      <a:pt x="156" y="104"/>
                    </a:cubicBezTo>
                    <a:cubicBezTo>
                      <a:pt x="163" y="104"/>
                      <a:pt x="163" y="104"/>
                      <a:pt x="163" y="104"/>
                    </a:cubicBezTo>
                    <a:cubicBezTo>
                      <a:pt x="163" y="102"/>
                      <a:pt x="162" y="101"/>
                      <a:pt x="162" y="100"/>
                    </a:cubicBezTo>
                    <a:cubicBezTo>
                      <a:pt x="161" y="99"/>
                      <a:pt x="160" y="99"/>
                      <a:pt x="158" y="99"/>
                    </a:cubicBezTo>
                    <a:cubicBezTo>
                      <a:pt x="157" y="99"/>
                      <a:pt x="156" y="99"/>
                      <a:pt x="155" y="99"/>
                    </a:cubicBezTo>
                    <a:cubicBezTo>
                      <a:pt x="154" y="100"/>
                      <a:pt x="153" y="100"/>
                      <a:pt x="152" y="101"/>
                    </a:cubicBezTo>
                    <a:cubicBezTo>
                      <a:pt x="151" y="101"/>
                      <a:pt x="151" y="101"/>
                      <a:pt x="151" y="101"/>
                    </a:cubicBezTo>
                    <a:cubicBezTo>
                      <a:pt x="145" y="97"/>
                      <a:pt x="145" y="97"/>
                      <a:pt x="145" y="97"/>
                    </a:cubicBezTo>
                    <a:cubicBezTo>
                      <a:pt x="146" y="96"/>
                      <a:pt x="146" y="96"/>
                      <a:pt x="146" y="96"/>
                    </a:cubicBezTo>
                    <a:cubicBezTo>
                      <a:pt x="147" y="94"/>
                      <a:pt x="149" y="93"/>
                      <a:pt x="151" y="92"/>
                    </a:cubicBezTo>
                    <a:cubicBezTo>
                      <a:pt x="153" y="91"/>
                      <a:pt x="155" y="91"/>
                      <a:pt x="158" y="91"/>
                    </a:cubicBezTo>
                    <a:cubicBezTo>
                      <a:pt x="161" y="91"/>
                      <a:pt x="163" y="91"/>
                      <a:pt x="165" y="92"/>
                    </a:cubicBezTo>
                    <a:cubicBezTo>
                      <a:pt x="167" y="93"/>
                      <a:pt x="169" y="95"/>
                      <a:pt x="170" y="97"/>
                    </a:cubicBezTo>
                    <a:cubicBezTo>
                      <a:pt x="171" y="99"/>
                      <a:pt x="171" y="101"/>
                      <a:pt x="171" y="104"/>
                    </a:cubicBezTo>
                    <a:lnTo>
                      <a:pt x="171" y="125"/>
                    </a:lnTo>
                    <a:close/>
                    <a:moveTo>
                      <a:pt x="208" y="119"/>
                    </a:moveTo>
                    <a:cubicBezTo>
                      <a:pt x="207" y="121"/>
                      <a:pt x="205" y="123"/>
                      <a:pt x="202" y="124"/>
                    </a:cubicBezTo>
                    <a:cubicBezTo>
                      <a:pt x="200" y="125"/>
                      <a:pt x="197" y="125"/>
                      <a:pt x="193" y="125"/>
                    </a:cubicBezTo>
                    <a:cubicBezTo>
                      <a:pt x="191" y="125"/>
                      <a:pt x="189" y="125"/>
                      <a:pt x="187" y="125"/>
                    </a:cubicBezTo>
                    <a:cubicBezTo>
                      <a:pt x="185" y="124"/>
                      <a:pt x="183" y="124"/>
                      <a:pt x="181" y="123"/>
                    </a:cubicBezTo>
                    <a:cubicBezTo>
                      <a:pt x="180" y="122"/>
                      <a:pt x="178" y="121"/>
                      <a:pt x="176" y="120"/>
                    </a:cubicBezTo>
                    <a:cubicBezTo>
                      <a:pt x="175" y="119"/>
                      <a:pt x="175" y="119"/>
                      <a:pt x="175" y="119"/>
                    </a:cubicBezTo>
                    <a:cubicBezTo>
                      <a:pt x="181" y="112"/>
                      <a:pt x="181" y="112"/>
                      <a:pt x="181" y="112"/>
                    </a:cubicBezTo>
                    <a:cubicBezTo>
                      <a:pt x="182" y="113"/>
                      <a:pt x="182" y="113"/>
                      <a:pt x="182" y="113"/>
                    </a:cubicBezTo>
                    <a:cubicBezTo>
                      <a:pt x="183" y="114"/>
                      <a:pt x="185" y="115"/>
                      <a:pt x="187" y="116"/>
                    </a:cubicBezTo>
                    <a:cubicBezTo>
                      <a:pt x="189" y="117"/>
                      <a:pt x="191" y="117"/>
                      <a:pt x="193" y="117"/>
                    </a:cubicBezTo>
                    <a:cubicBezTo>
                      <a:pt x="196" y="117"/>
                      <a:pt x="198" y="117"/>
                      <a:pt x="200" y="116"/>
                    </a:cubicBezTo>
                    <a:cubicBezTo>
                      <a:pt x="201" y="115"/>
                      <a:pt x="202" y="113"/>
                      <a:pt x="202" y="112"/>
                    </a:cubicBezTo>
                    <a:cubicBezTo>
                      <a:pt x="202" y="110"/>
                      <a:pt x="201" y="110"/>
                      <a:pt x="201" y="109"/>
                    </a:cubicBezTo>
                    <a:cubicBezTo>
                      <a:pt x="200" y="108"/>
                      <a:pt x="199" y="108"/>
                      <a:pt x="198" y="107"/>
                    </a:cubicBezTo>
                    <a:cubicBezTo>
                      <a:pt x="197" y="107"/>
                      <a:pt x="196" y="106"/>
                      <a:pt x="194" y="106"/>
                    </a:cubicBezTo>
                    <a:cubicBezTo>
                      <a:pt x="194" y="106"/>
                      <a:pt x="193" y="106"/>
                      <a:pt x="193" y="106"/>
                    </a:cubicBezTo>
                    <a:cubicBezTo>
                      <a:pt x="193" y="106"/>
                      <a:pt x="193" y="106"/>
                      <a:pt x="193" y="106"/>
                    </a:cubicBezTo>
                    <a:cubicBezTo>
                      <a:pt x="190" y="105"/>
                      <a:pt x="187" y="105"/>
                      <a:pt x="186" y="104"/>
                    </a:cubicBezTo>
                    <a:cubicBezTo>
                      <a:pt x="183" y="103"/>
                      <a:pt x="182" y="102"/>
                      <a:pt x="180" y="100"/>
                    </a:cubicBezTo>
                    <a:cubicBezTo>
                      <a:pt x="179" y="98"/>
                      <a:pt x="178" y="96"/>
                      <a:pt x="178" y="92"/>
                    </a:cubicBezTo>
                    <a:cubicBezTo>
                      <a:pt x="178" y="89"/>
                      <a:pt x="179" y="87"/>
                      <a:pt x="180" y="85"/>
                    </a:cubicBezTo>
                    <a:cubicBezTo>
                      <a:pt x="181" y="83"/>
                      <a:pt x="183" y="81"/>
                      <a:pt x="186" y="80"/>
                    </a:cubicBezTo>
                    <a:cubicBezTo>
                      <a:pt x="188" y="79"/>
                      <a:pt x="191" y="78"/>
                      <a:pt x="195" y="78"/>
                    </a:cubicBezTo>
                    <a:cubicBezTo>
                      <a:pt x="196" y="78"/>
                      <a:pt x="198" y="78"/>
                      <a:pt x="200" y="79"/>
                    </a:cubicBezTo>
                    <a:cubicBezTo>
                      <a:pt x="201" y="79"/>
                      <a:pt x="203" y="80"/>
                      <a:pt x="204" y="80"/>
                    </a:cubicBezTo>
                    <a:cubicBezTo>
                      <a:pt x="206" y="81"/>
                      <a:pt x="208" y="82"/>
                      <a:pt x="209" y="83"/>
                    </a:cubicBezTo>
                    <a:cubicBezTo>
                      <a:pt x="210" y="84"/>
                      <a:pt x="210" y="84"/>
                      <a:pt x="210" y="84"/>
                    </a:cubicBezTo>
                    <a:cubicBezTo>
                      <a:pt x="205" y="91"/>
                      <a:pt x="205" y="91"/>
                      <a:pt x="205" y="91"/>
                    </a:cubicBezTo>
                    <a:cubicBezTo>
                      <a:pt x="204" y="90"/>
                      <a:pt x="204" y="90"/>
                      <a:pt x="204" y="90"/>
                    </a:cubicBezTo>
                    <a:cubicBezTo>
                      <a:pt x="202" y="89"/>
                      <a:pt x="201" y="88"/>
                      <a:pt x="199" y="87"/>
                    </a:cubicBezTo>
                    <a:cubicBezTo>
                      <a:pt x="198" y="87"/>
                      <a:pt x="196" y="87"/>
                      <a:pt x="195" y="87"/>
                    </a:cubicBezTo>
                    <a:cubicBezTo>
                      <a:pt x="192" y="87"/>
                      <a:pt x="190" y="87"/>
                      <a:pt x="189" y="88"/>
                    </a:cubicBezTo>
                    <a:cubicBezTo>
                      <a:pt x="187" y="89"/>
                      <a:pt x="187" y="90"/>
                      <a:pt x="187" y="92"/>
                    </a:cubicBezTo>
                    <a:cubicBezTo>
                      <a:pt x="187" y="93"/>
                      <a:pt x="187" y="94"/>
                      <a:pt x="188" y="95"/>
                    </a:cubicBezTo>
                    <a:cubicBezTo>
                      <a:pt x="188" y="96"/>
                      <a:pt x="189" y="96"/>
                      <a:pt x="190" y="96"/>
                    </a:cubicBezTo>
                    <a:cubicBezTo>
                      <a:pt x="191" y="97"/>
                      <a:pt x="193" y="97"/>
                      <a:pt x="195" y="98"/>
                    </a:cubicBezTo>
                    <a:cubicBezTo>
                      <a:pt x="196" y="98"/>
                      <a:pt x="196" y="98"/>
                      <a:pt x="196" y="98"/>
                    </a:cubicBezTo>
                    <a:cubicBezTo>
                      <a:pt x="197" y="98"/>
                      <a:pt x="197" y="98"/>
                      <a:pt x="197" y="98"/>
                    </a:cubicBezTo>
                    <a:cubicBezTo>
                      <a:pt x="199" y="98"/>
                      <a:pt x="202" y="99"/>
                      <a:pt x="203" y="100"/>
                    </a:cubicBezTo>
                    <a:cubicBezTo>
                      <a:pt x="205" y="101"/>
                      <a:pt x="207" y="102"/>
                      <a:pt x="208" y="104"/>
                    </a:cubicBezTo>
                    <a:cubicBezTo>
                      <a:pt x="210" y="106"/>
                      <a:pt x="210" y="108"/>
                      <a:pt x="210" y="111"/>
                    </a:cubicBezTo>
                    <a:cubicBezTo>
                      <a:pt x="210" y="114"/>
                      <a:pt x="210" y="117"/>
                      <a:pt x="208"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62" name="Freeform 66">
                <a:extLst>
                  <a:ext uri="{FF2B5EF4-FFF2-40B4-BE49-F238E27FC236}">
                    <a16:creationId xmlns:a16="http://schemas.microsoft.com/office/drawing/2014/main" id="{E777B4A5-18C2-4479-957B-FAC0A44BCCAF}"/>
                  </a:ext>
                </a:extLst>
              </p:cNvPr>
              <p:cNvSpPr>
                <a:spLocks noEditPoints="1"/>
              </p:cNvSpPr>
              <p:nvPr/>
            </p:nvSpPr>
            <p:spPr bwMode="auto">
              <a:xfrm>
                <a:off x="3065" y="2099"/>
                <a:ext cx="604" cy="565"/>
              </a:xfrm>
              <a:custGeom>
                <a:avLst/>
                <a:gdLst>
                  <a:gd name="T0" fmla="*/ 448 w 518"/>
                  <a:gd name="T1" fmla="*/ 126 h 487"/>
                  <a:gd name="T2" fmla="*/ 335 w 518"/>
                  <a:gd name="T3" fmla="*/ 94 h 487"/>
                  <a:gd name="T4" fmla="*/ 269 w 518"/>
                  <a:gd name="T5" fmla="*/ 0 h 487"/>
                  <a:gd name="T6" fmla="*/ 201 w 518"/>
                  <a:gd name="T7" fmla="*/ 90 h 487"/>
                  <a:gd name="T8" fmla="*/ 70 w 518"/>
                  <a:gd name="T9" fmla="*/ 126 h 487"/>
                  <a:gd name="T10" fmla="*/ 64 w 518"/>
                  <a:gd name="T11" fmla="*/ 266 h 487"/>
                  <a:gd name="T12" fmla="*/ 83 w 518"/>
                  <a:gd name="T13" fmla="*/ 362 h 487"/>
                  <a:gd name="T14" fmla="*/ 127 w 518"/>
                  <a:gd name="T15" fmla="*/ 487 h 487"/>
                  <a:gd name="T16" fmla="*/ 262 w 518"/>
                  <a:gd name="T17" fmla="*/ 476 h 487"/>
                  <a:gd name="T18" fmla="*/ 406 w 518"/>
                  <a:gd name="T19" fmla="*/ 487 h 487"/>
                  <a:gd name="T20" fmla="*/ 443 w 518"/>
                  <a:gd name="T21" fmla="*/ 357 h 487"/>
                  <a:gd name="T22" fmla="*/ 460 w 518"/>
                  <a:gd name="T23" fmla="*/ 265 h 487"/>
                  <a:gd name="T24" fmla="*/ 211 w 518"/>
                  <a:gd name="T25" fmla="*/ 70 h 487"/>
                  <a:gd name="T26" fmla="*/ 327 w 518"/>
                  <a:gd name="T27" fmla="*/ 70 h 487"/>
                  <a:gd name="T28" fmla="*/ 318 w 518"/>
                  <a:gd name="T29" fmla="*/ 101 h 487"/>
                  <a:gd name="T30" fmla="*/ 217 w 518"/>
                  <a:gd name="T31" fmla="*/ 97 h 487"/>
                  <a:gd name="T32" fmla="*/ 211 w 518"/>
                  <a:gd name="T33" fmla="*/ 70 h 487"/>
                  <a:gd name="T34" fmla="*/ 70 w 518"/>
                  <a:gd name="T35" fmla="*/ 138 h 487"/>
                  <a:gd name="T36" fmla="*/ 117 w 518"/>
                  <a:gd name="T37" fmla="*/ 162 h 487"/>
                  <a:gd name="T38" fmla="*/ 78 w 518"/>
                  <a:gd name="T39" fmla="*/ 254 h 487"/>
                  <a:gd name="T40" fmla="*/ 66 w 518"/>
                  <a:gd name="T41" fmla="*/ 254 h 487"/>
                  <a:gd name="T42" fmla="*/ 127 w 518"/>
                  <a:gd name="T43" fmla="*/ 475 h 487"/>
                  <a:gd name="T44" fmla="*/ 88 w 518"/>
                  <a:gd name="T45" fmla="*/ 373 h 487"/>
                  <a:gd name="T46" fmla="*/ 127 w 518"/>
                  <a:gd name="T47" fmla="*/ 359 h 487"/>
                  <a:gd name="T48" fmla="*/ 178 w 518"/>
                  <a:gd name="T49" fmla="*/ 444 h 487"/>
                  <a:gd name="T50" fmla="*/ 127 w 518"/>
                  <a:gd name="T51" fmla="*/ 475 h 487"/>
                  <a:gd name="T52" fmla="*/ 406 w 518"/>
                  <a:gd name="T53" fmla="*/ 475 h 487"/>
                  <a:gd name="T54" fmla="*/ 353 w 518"/>
                  <a:gd name="T55" fmla="*/ 440 h 487"/>
                  <a:gd name="T56" fmla="*/ 406 w 518"/>
                  <a:gd name="T57" fmla="*/ 359 h 487"/>
                  <a:gd name="T58" fmla="*/ 438 w 518"/>
                  <a:gd name="T59" fmla="*/ 368 h 487"/>
                  <a:gd name="T60" fmla="*/ 433 w 518"/>
                  <a:gd name="T61" fmla="*/ 352 h 487"/>
                  <a:gd name="T62" fmla="*/ 336 w 518"/>
                  <a:gd name="T63" fmla="*/ 417 h 487"/>
                  <a:gd name="T64" fmla="*/ 262 w 518"/>
                  <a:gd name="T65" fmla="*/ 464 h 487"/>
                  <a:gd name="T66" fmla="*/ 197 w 518"/>
                  <a:gd name="T67" fmla="*/ 417 h 487"/>
                  <a:gd name="T68" fmla="*/ 93 w 518"/>
                  <a:gd name="T69" fmla="*/ 355 h 487"/>
                  <a:gd name="T70" fmla="*/ 76 w 518"/>
                  <a:gd name="T71" fmla="*/ 266 h 487"/>
                  <a:gd name="T72" fmla="*/ 125 w 518"/>
                  <a:gd name="T73" fmla="*/ 153 h 487"/>
                  <a:gd name="T74" fmla="*/ 269 w 518"/>
                  <a:gd name="T75" fmla="*/ 140 h 487"/>
                  <a:gd name="T76" fmla="*/ 396 w 518"/>
                  <a:gd name="T77" fmla="*/ 149 h 487"/>
                  <a:gd name="T78" fmla="*/ 448 w 518"/>
                  <a:gd name="T79" fmla="*/ 266 h 487"/>
                  <a:gd name="T80" fmla="*/ 433 w 518"/>
                  <a:gd name="T81" fmla="*/ 352 h 487"/>
                  <a:gd name="T82" fmla="*/ 448 w 518"/>
                  <a:gd name="T83" fmla="*/ 254 h 487"/>
                  <a:gd name="T84" fmla="*/ 390 w 518"/>
                  <a:gd name="T85" fmla="*/ 196 h 487"/>
                  <a:gd name="T86" fmla="*/ 413 w 518"/>
                  <a:gd name="T87" fmla="*/ 150 h 487"/>
                  <a:gd name="T88" fmla="*/ 506 w 518"/>
                  <a:gd name="T89" fmla="*/ 19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8" h="487">
                    <a:moveTo>
                      <a:pt x="518" y="196"/>
                    </a:moveTo>
                    <a:cubicBezTo>
                      <a:pt x="518" y="157"/>
                      <a:pt x="487" y="126"/>
                      <a:pt x="448" y="126"/>
                    </a:cubicBezTo>
                    <a:cubicBezTo>
                      <a:pt x="432" y="126"/>
                      <a:pt x="417" y="132"/>
                      <a:pt x="405" y="141"/>
                    </a:cubicBezTo>
                    <a:cubicBezTo>
                      <a:pt x="385" y="121"/>
                      <a:pt x="361" y="104"/>
                      <a:pt x="335" y="94"/>
                    </a:cubicBezTo>
                    <a:cubicBezTo>
                      <a:pt x="337" y="86"/>
                      <a:pt x="339" y="78"/>
                      <a:pt x="339" y="70"/>
                    </a:cubicBezTo>
                    <a:cubicBezTo>
                      <a:pt x="339" y="31"/>
                      <a:pt x="307" y="0"/>
                      <a:pt x="269" y="0"/>
                    </a:cubicBezTo>
                    <a:cubicBezTo>
                      <a:pt x="230" y="0"/>
                      <a:pt x="199" y="31"/>
                      <a:pt x="199" y="70"/>
                    </a:cubicBezTo>
                    <a:cubicBezTo>
                      <a:pt x="199" y="77"/>
                      <a:pt x="200" y="83"/>
                      <a:pt x="201" y="90"/>
                    </a:cubicBezTo>
                    <a:cubicBezTo>
                      <a:pt x="169" y="100"/>
                      <a:pt x="140" y="119"/>
                      <a:pt x="117" y="144"/>
                    </a:cubicBezTo>
                    <a:cubicBezTo>
                      <a:pt x="104" y="133"/>
                      <a:pt x="88" y="126"/>
                      <a:pt x="70" y="126"/>
                    </a:cubicBezTo>
                    <a:cubicBezTo>
                      <a:pt x="31" y="126"/>
                      <a:pt x="0" y="157"/>
                      <a:pt x="0" y="196"/>
                    </a:cubicBezTo>
                    <a:cubicBezTo>
                      <a:pt x="0" y="233"/>
                      <a:pt x="28" y="263"/>
                      <a:pt x="64" y="266"/>
                    </a:cubicBezTo>
                    <a:cubicBezTo>
                      <a:pt x="64" y="270"/>
                      <a:pt x="64" y="274"/>
                      <a:pt x="64" y="278"/>
                    </a:cubicBezTo>
                    <a:cubicBezTo>
                      <a:pt x="64" y="308"/>
                      <a:pt x="71" y="337"/>
                      <a:pt x="83" y="362"/>
                    </a:cubicBezTo>
                    <a:cubicBezTo>
                      <a:pt x="67" y="375"/>
                      <a:pt x="57" y="395"/>
                      <a:pt x="57" y="417"/>
                    </a:cubicBezTo>
                    <a:cubicBezTo>
                      <a:pt x="57" y="455"/>
                      <a:pt x="88" y="487"/>
                      <a:pt x="127" y="487"/>
                    </a:cubicBezTo>
                    <a:cubicBezTo>
                      <a:pt x="149" y="487"/>
                      <a:pt x="170" y="476"/>
                      <a:pt x="182" y="459"/>
                    </a:cubicBezTo>
                    <a:cubicBezTo>
                      <a:pt x="207" y="470"/>
                      <a:pt x="234" y="476"/>
                      <a:pt x="262" y="476"/>
                    </a:cubicBezTo>
                    <a:cubicBezTo>
                      <a:pt x="293" y="476"/>
                      <a:pt x="322" y="469"/>
                      <a:pt x="348" y="456"/>
                    </a:cubicBezTo>
                    <a:cubicBezTo>
                      <a:pt x="361" y="475"/>
                      <a:pt x="382" y="487"/>
                      <a:pt x="406" y="487"/>
                    </a:cubicBezTo>
                    <a:cubicBezTo>
                      <a:pt x="445" y="487"/>
                      <a:pt x="476" y="455"/>
                      <a:pt x="476" y="417"/>
                    </a:cubicBezTo>
                    <a:cubicBezTo>
                      <a:pt x="476" y="392"/>
                      <a:pt x="463" y="370"/>
                      <a:pt x="443" y="357"/>
                    </a:cubicBezTo>
                    <a:cubicBezTo>
                      <a:pt x="454" y="333"/>
                      <a:pt x="460" y="306"/>
                      <a:pt x="460" y="278"/>
                    </a:cubicBezTo>
                    <a:cubicBezTo>
                      <a:pt x="460" y="274"/>
                      <a:pt x="460" y="269"/>
                      <a:pt x="460" y="265"/>
                    </a:cubicBezTo>
                    <a:cubicBezTo>
                      <a:pt x="493" y="260"/>
                      <a:pt x="518" y="231"/>
                      <a:pt x="518" y="196"/>
                    </a:cubicBezTo>
                    <a:close/>
                    <a:moveTo>
                      <a:pt x="211" y="70"/>
                    </a:moveTo>
                    <a:cubicBezTo>
                      <a:pt x="211" y="38"/>
                      <a:pt x="237" y="12"/>
                      <a:pt x="269" y="12"/>
                    </a:cubicBezTo>
                    <a:cubicBezTo>
                      <a:pt x="301" y="12"/>
                      <a:pt x="327" y="38"/>
                      <a:pt x="327" y="70"/>
                    </a:cubicBezTo>
                    <a:cubicBezTo>
                      <a:pt x="327" y="77"/>
                      <a:pt x="325" y="84"/>
                      <a:pt x="323" y="90"/>
                    </a:cubicBezTo>
                    <a:cubicBezTo>
                      <a:pt x="322" y="94"/>
                      <a:pt x="320" y="97"/>
                      <a:pt x="318" y="101"/>
                    </a:cubicBezTo>
                    <a:cubicBezTo>
                      <a:pt x="308" y="117"/>
                      <a:pt x="289" y="128"/>
                      <a:pt x="269" y="128"/>
                    </a:cubicBezTo>
                    <a:cubicBezTo>
                      <a:pt x="247" y="128"/>
                      <a:pt x="227" y="116"/>
                      <a:pt x="217" y="97"/>
                    </a:cubicBezTo>
                    <a:cubicBezTo>
                      <a:pt x="216" y="94"/>
                      <a:pt x="214" y="90"/>
                      <a:pt x="213" y="86"/>
                    </a:cubicBezTo>
                    <a:cubicBezTo>
                      <a:pt x="211" y="81"/>
                      <a:pt x="211" y="76"/>
                      <a:pt x="211" y="70"/>
                    </a:cubicBezTo>
                    <a:close/>
                    <a:moveTo>
                      <a:pt x="12" y="196"/>
                    </a:moveTo>
                    <a:cubicBezTo>
                      <a:pt x="12" y="164"/>
                      <a:pt x="38" y="138"/>
                      <a:pt x="70" y="138"/>
                    </a:cubicBezTo>
                    <a:cubicBezTo>
                      <a:pt x="85" y="138"/>
                      <a:pt x="99" y="144"/>
                      <a:pt x="109" y="153"/>
                    </a:cubicBezTo>
                    <a:cubicBezTo>
                      <a:pt x="112" y="156"/>
                      <a:pt x="115" y="159"/>
                      <a:pt x="117" y="162"/>
                    </a:cubicBezTo>
                    <a:cubicBezTo>
                      <a:pt x="124" y="171"/>
                      <a:pt x="128" y="183"/>
                      <a:pt x="128" y="196"/>
                    </a:cubicBezTo>
                    <a:cubicBezTo>
                      <a:pt x="128" y="225"/>
                      <a:pt x="106" y="250"/>
                      <a:pt x="78" y="254"/>
                    </a:cubicBezTo>
                    <a:cubicBezTo>
                      <a:pt x="75" y="254"/>
                      <a:pt x="73" y="254"/>
                      <a:pt x="70" y="254"/>
                    </a:cubicBezTo>
                    <a:cubicBezTo>
                      <a:pt x="69" y="254"/>
                      <a:pt x="67" y="254"/>
                      <a:pt x="66" y="254"/>
                    </a:cubicBezTo>
                    <a:cubicBezTo>
                      <a:pt x="36" y="252"/>
                      <a:pt x="12" y="227"/>
                      <a:pt x="12" y="196"/>
                    </a:cubicBezTo>
                    <a:close/>
                    <a:moveTo>
                      <a:pt x="127" y="475"/>
                    </a:moveTo>
                    <a:cubicBezTo>
                      <a:pt x="95" y="475"/>
                      <a:pt x="69" y="449"/>
                      <a:pt x="69" y="417"/>
                    </a:cubicBezTo>
                    <a:cubicBezTo>
                      <a:pt x="69" y="399"/>
                      <a:pt x="76" y="384"/>
                      <a:pt x="88" y="373"/>
                    </a:cubicBezTo>
                    <a:cubicBezTo>
                      <a:pt x="91" y="370"/>
                      <a:pt x="95" y="368"/>
                      <a:pt x="98" y="366"/>
                    </a:cubicBezTo>
                    <a:cubicBezTo>
                      <a:pt x="107" y="361"/>
                      <a:pt x="116" y="359"/>
                      <a:pt x="127" y="359"/>
                    </a:cubicBezTo>
                    <a:cubicBezTo>
                      <a:pt x="159" y="359"/>
                      <a:pt x="185" y="385"/>
                      <a:pt x="185" y="417"/>
                    </a:cubicBezTo>
                    <a:cubicBezTo>
                      <a:pt x="185" y="427"/>
                      <a:pt x="182" y="436"/>
                      <a:pt x="178" y="444"/>
                    </a:cubicBezTo>
                    <a:cubicBezTo>
                      <a:pt x="176" y="448"/>
                      <a:pt x="174" y="451"/>
                      <a:pt x="171" y="454"/>
                    </a:cubicBezTo>
                    <a:cubicBezTo>
                      <a:pt x="161" y="467"/>
                      <a:pt x="145" y="475"/>
                      <a:pt x="127" y="475"/>
                    </a:cubicBezTo>
                    <a:close/>
                    <a:moveTo>
                      <a:pt x="464" y="417"/>
                    </a:moveTo>
                    <a:cubicBezTo>
                      <a:pt x="464" y="449"/>
                      <a:pt x="438" y="475"/>
                      <a:pt x="406" y="475"/>
                    </a:cubicBezTo>
                    <a:cubicBezTo>
                      <a:pt x="387" y="475"/>
                      <a:pt x="370" y="465"/>
                      <a:pt x="359" y="451"/>
                    </a:cubicBezTo>
                    <a:cubicBezTo>
                      <a:pt x="357" y="447"/>
                      <a:pt x="355" y="444"/>
                      <a:pt x="353" y="440"/>
                    </a:cubicBezTo>
                    <a:cubicBezTo>
                      <a:pt x="350" y="433"/>
                      <a:pt x="348" y="425"/>
                      <a:pt x="348" y="417"/>
                    </a:cubicBezTo>
                    <a:cubicBezTo>
                      <a:pt x="348" y="385"/>
                      <a:pt x="374" y="359"/>
                      <a:pt x="406" y="359"/>
                    </a:cubicBezTo>
                    <a:cubicBezTo>
                      <a:pt x="414" y="359"/>
                      <a:pt x="421" y="360"/>
                      <a:pt x="428" y="363"/>
                    </a:cubicBezTo>
                    <a:cubicBezTo>
                      <a:pt x="431" y="364"/>
                      <a:pt x="435" y="366"/>
                      <a:pt x="438" y="368"/>
                    </a:cubicBezTo>
                    <a:cubicBezTo>
                      <a:pt x="454" y="379"/>
                      <a:pt x="464" y="396"/>
                      <a:pt x="464" y="417"/>
                    </a:cubicBezTo>
                    <a:close/>
                    <a:moveTo>
                      <a:pt x="433" y="352"/>
                    </a:moveTo>
                    <a:cubicBezTo>
                      <a:pt x="425" y="348"/>
                      <a:pt x="416" y="347"/>
                      <a:pt x="406" y="347"/>
                    </a:cubicBezTo>
                    <a:cubicBezTo>
                      <a:pt x="367" y="347"/>
                      <a:pt x="336" y="378"/>
                      <a:pt x="336" y="417"/>
                    </a:cubicBezTo>
                    <a:cubicBezTo>
                      <a:pt x="336" y="427"/>
                      <a:pt x="338" y="437"/>
                      <a:pt x="342" y="446"/>
                    </a:cubicBezTo>
                    <a:cubicBezTo>
                      <a:pt x="318" y="458"/>
                      <a:pt x="291" y="464"/>
                      <a:pt x="262" y="464"/>
                    </a:cubicBezTo>
                    <a:cubicBezTo>
                      <a:pt x="236" y="464"/>
                      <a:pt x="211" y="459"/>
                      <a:pt x="189" y="449"/>
                    </a:cubicBezTo>
                    <a:cubicBezTo>
                      <a:pt x="194" y="439"/>
                      <a:pt x="197" y="428"/>
                      <a:pt x="197" y="417"/>
                    </a:cubicBezTo>
                    <a:cubicBezTo>
                      <a:pt x="197" y="378"/>
                      <a:pt x="165" y="347"/>
                      <a:pt x="127" y="347"/>
                    </a:cubicBezTo>
                    <a:cubicBezTo>
                      <a:pt x="115" y="347"/>
                      <a:pt x="103" y="350"/>
                      <a:pt x="93" y="355"/>
                    </a:cubicBezTo>
                    <a:cubicBezTo>
                      <a:pt x="82" y="332"/>
                      <a:pt x="76" y="306"/>
                      <a:pt x="76" y="278"/>
                    </a:cubicBezTo>
                    <a:cubicBezTo>
                      <a:pt x="76" y="274"/>
                      <a:pt x="76" y="270"/>
                      <a:pt x="76" y="266"/>
                    </a:cubicBezTo>
                    <a:cubicBezTo>
                      <a:pt x="112" y="263"/>
                      <a:pt x="140" y="232"/>
                      <a:pt x="140" y="196"/>
                    </a:cubicBezTo>
                    <a:cubicBezTo>
                      <a:pt x="140" y="180"/>
                      <a:pt x="134" y="164"/>
                      <a:pt x="125" y="153"/>
                    </a:cubicBezTo>
                    <a:cubicBezTo>
                      <a:pt x="147" y="129"/>
                      <a:pt x="174" y="111"/>
                      <a:pt x="206" y="101"/>
                    </a:cubicBezTo>
                    <a:cubicBezTo>
                      <a:pt x="217" y="124"/>
                      <a:pt x="241" y="140"/>
                      <a:pt x="269" y="140"/>
                    </a:cubicBezTo>
                    <a:cubicBezTo>
                      <a:pt x="295" y="140"/>
                      <a:pt x="317" y="126"/>
                      <a:pt x="329" y="105"/>
                    </a:cubicBezTo>
                    <a:cubicBezTo>
                      <a:pt x="355" y="115"/>
                      <a:pt x="378" y="130"/>
                      <a:pt x="396" y="149"/>
                    </a:cubicBezTo>
                    <a:cubicBezTo>
                      <a:pt x="385" y="162"/>
                      <a:pt x="378" y="178"/>
                      <a:pt x="378" y="196"/>
                    </a:cubicBezTo>
                    <a:cubicBezTo>
                      <a:pt x="378" y="234"/>
                      <a:pt x="409" y="266"/>
                      <a:pt x="448" y="266"/>
                    </a:cubicBezTo>
                    <a:cubicBezTo>
                      <a:pt x="448" y="270"/>
                      <a:pt x="448" y="274"/>
                      <a:pt x="448" y="278"/>
                    </a:cubicBezTo>
                    <a:cubicBezTo>
                      <a:pt x="448" y="304"/>
                      <a:pt x="443" y="329"/>
                      <a:pt x="433" y="352"/>
                    </a:cubicBezTo>
                    <a:close/>
                    <a:moveTo>
                      <a:pt x="458" y="253"/>
                    </a:moveTo>
                    <a:cubicBezTo>
                      <a:pt x="455" y="254"/>
                      <a:pt x="452" y="254"/>
                      <a:pt x="448" y="254"/>
                    </a:cubicBezTo>
                    <a:cubicBezTo>
                      <a:pt x="448" y="254"/>
                      <a:pt x="447" y="254"/>
                      <a:pt x="446" y="254"/>
                    </a:cubicBezTo>
                    <a:cubicBezTo>
                      <a:pt x="415" y="253"/>
                      <a:pt x="390" y="227"/>
                      <a:pt x="390" y="196"/>
                    </a:cubicBezTo>
                    <a:cubicBezTo>
                      <a:pt x="390" y="182"/>
                      <a:pt x="396" y="168"/>
                      <a:pt x="404" y="158"/>
                    </a:cubicBezTo>
                    <a:cubicBezTo>
                      <a:pt x="407" y="155"/>
                      <a:pt x="410" y="152"/>
                      <a:pt x="413" y="150"/>
                    </a:cubicBezTo>
                    <a:cubicBezTo>
                      <a:pt x="423" y="142"/>
                      <a:pt x="435" y="138"/>
                      <a:pt x="448" y="138"/>
                    </a:cubicBezTo>
                    <a:cubicBezTo>
                      <a:pt x="480" y="138"/>
                      <a:pt x="506" y="164"/>
                      <a:pt x="506" y="196"/>
                    </a:cubicBezTo>
                    <a:cubicBezTo>
                      <a:pt x="506" y="225"/>
                      <a:pt x="486" y="248"/>
                      <a:pt x="458" y="2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63" name="Freeform 67">
                <a:extLst>
                  <a:ext uri="{FF2B5EF4-FFF2-40B4-BE49-F238E27FC236}">
                    <a16:creationId xmlns:a16="http://schemas.microsoft.com/office/drawing/2014/main" id="{D065EBAC-C8A0-4BC2-8187-CAB6F3C02CCB}"/>
                  </a:ext>
                </a:extLst>
              </p:cNvPr>
              <p:cNvSpPr>
                <a:spLocks noEditPoints="1"/>
              </p:cNvSpPr>
              <p:nvPr/>
            </p:nvSpPr>
            <p:spPr bwMode="auto">
              <a:xfrm>
                <a:off x="3551" y="2346"/>
                <a:ext cx="18" cy="18"/>
              </a:xfrm>
              <a:custGeom>
                <a:avLst/>
                <a:gdLst>
                  <a:gd name="T0" fmla="*/ 7 w 15"/>
                  <a:gd name="T1" fmla="*/ 0 h 15"/>
                  <a:gd name="T2" fmla="*/ 0 w 15"/>
                  <a:gd name="T3" fmla="*/ 7 h 15"/>
                  <a:gd name="T4" fmla="*/ 7 w 15"/>
                  <a:gd name="T5" fmla="*/ 15 h 15"/>
                  <a:gd name="T6" fmla="*/ 15 w 15"/>
                  <a:gd name="T7" fmla="*/ 7 h 15"/>
                  <a:gd name="T8" fmla="*/ 7 w 15"/>
                  <a:gd name="T9" fmla="*/ 0 h 15"/>
                  <a:gd name="T10" fmla="*/ 7 w 15"/>
                  <a:gd name="T11" fmla="*/ 11 h 15"/>
                  <a:gd name="T12" fmla="*/ 3 w 15"/>
                  <a:gd name="T13" fmla="*/ 7 h 15"/>
                  <a:gd name="T14" fmla="*/ 7 w 15"/>
                  <a:gd name="T15" fmla="*/ 4 h 15"/>
                  <a:gd name="T16" fmla="*/ 12 w 15"/>
                  <a:gd name="T17" fmla="*/ 7 h 15"/>
                  <a:gd name="T18" fmla="*/ 7 w 15"/>
                  <a:gd name="T1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7" y="0"/>
                    </a:moveTo>
                    <a:cubicBezTo>
                      <a:pt x="3" y="0"/>
                      <a:pt x="0" y="3"/>
                      <a:pt x="0" y="7"/>
                    </a:cubicBezTo>
                    <a:cubicBezTo>
                      <a:pt x="0" y="11"/>
                      <a:pt x="3" y="15"/>
                      <a:pt x="7" y="15"/>
                    </a:cubicBezTo>
                    <a:cubicBezTo>
                      <a:pt x="12" y="15"/>
                      <a:pt x="15" y="11"/>
                      <a:pt x="15" y="7"/>
                    </a:cubicBezTo>
                    <a:cubicBezTo>
                      <a:pt x="15" y="3"/>
                      <a:pt x="12" y="0"/>
                      <a:pt x="7" y="0"/>
                    </a:cubicBezTo>
                    <a:close/>
                    <a:moveTo>
                      <a:pt x="7" y="11"/>
                    </a:moveTo>
                    <a:cubicBezTo>
                      <a:pt x="5" y="11"/>
                      <a:pt x="3" y="10"/>
                      <a:pt x="3" y="7"/>
                    </a:cubicBezTo>
                    <a:cubicBezTo>
                      <a:pt x="3" y="5"/>
                      <a:pt x="5" y="4"/>
                      <a:pt x="7" y="4"/>
                    </a:cubicBezTo>
                    <a:cubicBezTo>
                      <a:pt x="10" y="4"/>
                      <a:pt x="12" y="5"/>
                      <a:pt x="12" y="7"/>
                    </a:cubicBezTo>
                    <a:cubicBezTo>
                      <a:pt x="12" y="10"/>
                      <a:pt x="10" y="11"/>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64" name="Freeform 68">
                <a:extLst>
                  <a:ext uri="{FF2B5EF4-FFF2-40B4-BE49-F238E27FC236}">
                    <a16:creationId xmlns:a16="http://schemas.microsoft.com/office/drawing/2014/main" id="{16E3C4B0-98E2-454F-A304-B0812570818E}"/>
                  </a:ext>
                </a:extLst>
              </p:cNvPr>
              <p:cNvSpPr>
                <a:spLocks noEditPoints="1"/>
              </p:cNvSpPr>
              <p:nvPr/>
            </p:nvSpPr>
            <p:spPr bwMode="auto">
              <a:xfrm>
                <a:off x="3536" y="2294"/>
                <a:ext cx="96" cy="60"/>
              </a:xfrm>
              <a:custGeom>
                <a:avLst/>
                <a:gdLst>
                  <a:gd name="T0" fmla="*/ 75 w 82"/>
                  <a:gd name="T1" fmla="*/ 0 h 52"/>
                  <a:gd name="T2" fmla="*/ 29 w 82"/>
                  <a:gd name="T3" fmla="*/ 0 h 52"/>
                  <a:gd name="T4" fmla="*/ 18 w 82"/>
                  <a:gd name="T5" fmla="*/ 5 h 52"/>
                  <a:gd name="T6" fmla="*/ 4 w 82"/>
                  <a:gd name="T7" fmla="*/ 22 h 52"/>
                  <a:gd name="T8" fmla="*/ 0 w 82"/>
                  <a:gd name="T9" fmla="*/ 34 h 52"/>
                  <a:gd name="T10" fmla="*/ 0 w 82"/>
                  <a:gd name="T11" fmla="*/ 46 h 52"/>
                  <a:gd name="T12" fmla="*/ 5 w 82"/>
                  <a:gd name="T13" fmla="*/ 52 h 52"/>
                  <a:gd name="T14" fmla="*/ 11 w 82"/>
                  <a:gd name="T15" fmla="*/ 52 h 52"/>
                  <a:gd name="T16" fmla="*/ 11 w 82"/>
                  <a:gd name="T17" fmla="*/ 51 h 52"/>
                  <a:gd name="T18" fmla="*/ 20 w 82"/>
                  <a:gd name="T19" fmla="*/ 43 h 52"/>
                  <a:gd name="T20" fmla="*/ 29 w 82"/>
                  <a:gd name="T21" fmla="*/ 51 h 52"/>
                  <a:gd name="T22" fmla="*/ 29 w 82"/>
                  <a:gd name="T23" fmla="*/ 52 h 52"/>
                  <a:gd name="T24" fmla="*/ 36 w 82"/>
                  <a:gd name="T25" fmla="*/ 52 h 52"/>
                  <a:gd name="T26" fmla="*/ 51 w 82"/>
                  <a:gd name="T27" fmla="*/ 52 h 52"/>
                  <a:gd name="T28" fmla="*/ 58 w 82"/>
                  <a:gd name="T29" fmla="*/ 52 h 52"/>
                  <a:gd name="T30" fmla="*/ 58 w 82"/>
                  <a:gd name="T31" fmla="*/ 51 h 52"/>
                  <a:gd name="T32" fmla="*/ 67 w 82"/>
                  <a:gd name="T33" fmla="*/ 43 h 52"/>
                  <a:gd name="T34" fmla="*/ 76 w 82"/>
                  <a:gd name="T35" fmla="*/ 51 h 52"/>
                  <a:gd name="T36" fmla="*/ 76 w 82"/>
                  <a:gd name="T37" fmla="*/ 52 h 52"/>
                  <a:gd name="T38" fmla="*/ 79 w 82"/>
                  <a:gd name="T39" fmla="*/ 52 h 52"/>
                  <a:gd name="T40" fmla="*/ 82 w 82"/>
                  <a:gd name="T41" fmla="*/ 46 h 52"/>
                  <a:gd name="T42" fmla="*/ 82 w 82"/>
                  <a:gd name="T43" fmla="*/ 6 h 52"/>
                  <a:gd name="T44" fmla="*/ 75 w 82"/>
                  <a:gd name="T45" fmla="*/ 0 h 52"/>
                  <a:gd name="T46" fmla="*/ 77 w 82"/>
                  <a:gd name="T47" fmla="*/ 31 h 52"/>
                  <a:gd name="T48" fmla="*/ 70 w 82"/>
                  <a:gd name="T49" fmla="*/ 37 h 52"/>
                  <a:gd name="T50" fmla="*/ 66 w 82"/>
                  <a:gd name="T51" fmla="*/ 37 h 52"/>
                  <a:gd name="T52" fmla="*/ 59 w 82"/>
                  <a:gd name="T53" fmla="*/ 41 h 52"/>
                  <a:gd name="T54" fmla="*/ 52 w 82"/>
                  <a:gd name="T55" fmla="*/ 45 h 52"/>
                  <a:gd name="T56" fmla="*/ 42 w 82"/>
                  <a:gd name="T57" fmla="*/ 45 h 52"/>
                  <a:gd name="T58" fmla="*/ 35 w 82"/>
                  <a:gd name="T59" fmla="*/ 39 h 52"/>
                  <a:gd name="T60" fmla="*/ 35 w 82"/>
                  <a:gd name="T61" fmla="*/ 37 h 52"/>
                  <a:gd name="T62" fmla="*/ 28 w 82"/>
                  <a:gd name="T63" fmla="*/ 31 h 52"/>
                  <a:gd name="T64" fmla="*/ 14 w 82"/>
                  <a:gd name="T65" fmla="*/ 31 h 52"/>
                  <a:gd name="T66" fmla="*/ 11 w 82"/>
                  <a:gd name="T67" fmla="*/ 26 h 52"/>
                  <a:gd name="T68" fmla="*/ 21 w 82"/>
                  <a:gd name="T69" fmla="*/ 12 h 52"/>
                  <a:gd name="T70" fmla="*/ 32 w 82"/>
                  <a:gd name="T71" fmla="*/ 7 h 52"/>
                  <a:gd name="T72" fmla="*/ 70 w 82"/>
                  <a:gd name="T73" fmla="*/ 7 h 52"/>
                  <a:gd name="T74" fmla="*/ 77 w 82"/>
                  <a:gd name="T75" fmla="*/ 13 h 52"/>
                  <a:gd name="T76" fmla="*/ 77 w 82"/>
                  <a:gd name="T77"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 h="52">
                    <a:moveTo>
                      <a:pt x="75" y="0"/>
                    </a:moveTo>
                    <a:cubicBezTo>
                      <a:pt x="29" y="0"/>
                      <a:pt x="29" y="0"/>
                      <a:pt x="29" y="0"/>
                    </a:cubicBezTo>
                    <a:cubicBezTo>
                      <a:pt x="26" y="0"/>
                      <a:pt x="21" y="2"/>
                      <a:pt x="18" y="5"/>
                    </a:cubicBezTo>
                    <a:cubicBezTo>
                      <a:pt x="4" y="22"/>
                      <a:pt x="4" y="22"/>
                      <a:pt x="4" y="22"/>
                    </a:cubicBezTo>
                    <a:cubicBezTo>
                      <a:pt x="2" y="25"/>
                      <a:pt x="0" y="30"/>
                      <a:pt x="0" y="34"/>
                    </a:cubicBezTo>
                    <a:cubicBezTo>
                      <a:pt x="0" y="46"/>
                      <a:pt x="0" y="46"/>
                      <a:pt x="0" y="46"/>
                    </a:cubicBezTo>
                    <a:cubicBezTo>
                      <a:pt x="0" y="50"/>
                      <a:pt x="2" y="52"/>
                      <a:pt x="5" y="52"/>
                    </a:cubicBezTo>
                    <a:cubicBezTo>
                      <a:pt x="9" y="52"/>
                      <a:pt x="11" y="52"/>
                      <a:pt x="11" y="52"/>
                    </a:cubicBezTo>
                    <a:cubicBezTo>
                      <a:pt x="11" y="52"/>
                      <a:pt x="11" y="52"/>
                      <a:pt x="11" y="51"/>
                    </a:cubicBezTo>
                    <a:cubicBezTo>
                      <a:pt x="11" y="47"/>
                      <a:pt x="15" y="43"/>
                      <a:pt x="20" y="43"/>
                    </a:cubicBezTo>
                    <a:cubicBezTo>
                      <a:pt x="25" y="43"/>
                      <a:pt x="29" y="47"/>
                      <a:pt x="29" y="51"/>
                    </a:cubicBezTo>
                    <a:cubicBezTo>
                      <a:pt x="29" y="52"/>
                      <a:pt x="29" y="52"/>
                      <a:pt x="29" y="52"/>
                    </a:cubicBezTo>
                    <a:cubicBezTo>
                      <a:pt x="29" y="52"/>
                      <a:pt x="32" y="52"/>
                      <a:pt x="36" y="52"/>
                    </a:cubicBezTo>
                    <a:cubicBezTo>
                      <a:pt x="51" y="52"/>
                      <a:pt x="51" y="52"/>
                      <a:pt x="51" y="52"/>
                    </a:cubicBezTo>
                    <a:cubicBezTo>
                      <a:pt x="55" y="52"/>
                      <a:pt x="58" y="52"/>
                      <a:pt x="58" y="52"/>
                    </a:cubicBezTo>
                    <a:cubicBezTo>
                      <a:pt x="58" y="52"/>
                      <a:pt x="58" y="52"/>
                      <a:pt x="58" y="51"/>
                    </a:cubicBezTo>
                    <a:cubicBezTo>
                      <a:pt x="58" y="47"/>
                      <a:pt x="63" y="43"/>
                      <a:pt x="67" y="43"/>
                    </a:cubicBezTo>
                    <a:cubicBezTo>
                      <a:pt x="72" y="43"/>
                      <a:pt x="76" y="47"/>
                      <a:pt x="76" y="51"/>
                    </a:cubicBezTo>
                    <a:cubicBezTo>
                      <a:pt x="76" y="52"/>
                      <a:pt x="76" y="52"/>
                      <a:pt x="76" y="52"/>
                    </a:cubicBezTo>
                    <a:cubicBezTo>
                      <a:pt x="76" y="52"/>
                      <a:pt x="78" y="52"/>
                      <a:pt x="79" y="52"/>
                    </a:cubicBezTo>
                    <a:cubicBezTo>
                      <a:pt x="81" y="52"/>
                      <a:pt x="82" y="50"/>
                      <a:pt x="82" y="46"/>
                    </a:cubicBezTo>
                    <a:cubicBezTo>
                      <a:pt x="82" y="6"/>
                      <a:pt x="82" y="6"/>
                      <a:pt x="82" y="6"/>
                    </a:cubicBezTo>
                    <a:cubicBezTo>
                      <a:pt x="82" y="3"/>
                      <a:pt x="79" y="0"/>
                      <a:pt x="75" y="0"/>
                    </a:cubicBezTo>
                    <a:close/>
                    <a:moveTo>
                      <a:pt x="77" y="31"/>
                    </a:moveTo>
                    <a:cubicBezTo>
                      <a:pt x="77" y="34"/>
                      <a:pt x="74" y="37"/>
                      <a:pt x="70" y="37"/>
                    </a:cubicBezTo>
                    <a:cubicBezTo>
                      <a:pt x="66" y="37"/>
                      <a:pt x="66" y="37"/>
                      <a:pt x="66" y="37"/>
                    </a:cubicBezTo>
                    <a:cubicBezTo>
                      <a:pt x="62" y="37"/>
                      <a:pt x="59" y="39"/>
                      <a:pt x="59" y="41"/>
                    </a:cubicBezTo>
                    <a:cubicBezTo>
                      <a:pt x="59" y="43"/>
                      <a:pt x="56" y="45"/>
                      <a:pt x="52" y="45"/>
                    </a:cubicBezTo>
                    <a:cubicBezTo>
                      <a:pt x="42" y="45"/>
                      <a:pt x="42" y="45"/>
                      <a:pt x="42" y="45"/>
                    </a:cubicBezTo>
                    <a:cubicBezTo>
                      <a:pt x="38" y="45"/>
                      <a:pt x="35" y="42"/>
                      <a:pt x="35" y="39"/>
                    </a:cubicBezTo>
                    <a:cubicBezTo>
                      <a:pt x="35" y="37"/>
                      <a:pt x="35" y="37"/>
                      <a:pt x="35" y="37"/>
                    </a:cubicBezTo>
                    <a:cubicBezTo>
                      <a:pt x="35" y="34"/>
                      <a:pt x="32" y="31"/>
                      <a:pt x="28" y="31"/>
                    </a:cubicBezTo>
                    <a:cubicBezTo>
                      <a:pt x="14" y="31"/>
                      <a:pt x="14" y="31"/>
                      <a:pt x="14" y="31"/>
                    </a:cubicBezTo>
                    <a:cubicBezTo>
                      <a:pt x="10" y="31"/>
                      <a:pt x="9" y="29"/>
                      <a:pt x="11" y="26"/>
                    </a:cubicBezTo>
                    <a:cubicBezTo>
                      <a:pt x="21" y="12"/>
                      <a:pt x="21" y="12"/>
                      <a:pt x="21" y="12"/>
                    </a:cubicBezTo>
                    <a:cubicBezTo>
                      <a:pt x="23" y="9"/>
                      <a:pt x="28" y="7"/>
                      <a:pt x="32" y="7"/>
                    </a:cubicBezTo>
                    <a:cubicBezTo>
                      <a:pt x="70" y="7"/>
                      <a:pt x="70" y="7"/>
                      <a:pt x="70" y="7"/>
                    </a:cubicBezTo>
                    <a:cubicBezTo>
                      <a:pt x="74" y="7"/>
                      <a:pt x="77" y="10"/>
                      <a:pt x="77" y="13"/>
                    </a:cubicBezTo>
                    <a:lnTo>
                      <a:pt x="7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65" name="Freeform 69">
                <a:extLst>
                  <a:ext uri="{FF2B5EF4-FFF2-40B4-BE49-F238E27FC236}">
                    <a16:creationId xmlns:a16="http://schemas.microsoft.com/office/drawing/2014/main" id="{FBA45864-6013-4C88-8D3B-FD8A06B67D0E}"/>
                  </a:ext>
                </a:extLst>
              </p:cNvPr>
              <p:cNvSpPr>
                <a:spLocks noEditPoints="1"/>
              </p:cNvSpPr>
              <p:nvPr/>
            </p:nvSpPr>
            <p:spPr bwMode="auto">
              <a:xfrm>
                <a:off x="3606" y="2346"/>
                <a:ext cx="17" cy="18"/>
              </a:xfrm>
              <a:custGeom>
                <a:avLst/>
                <a:gdLst>
                  <a:gd name="T0" fmla="*/ 7 w 15"/>
                  <a:gd name="T1" fmla="*/ 0 h 15"/>
                  <a:gd name="T2" fmla="*/ 0 w 15"/>
                  <a:gd name="T3" fmla="*/ 7 h 15"/>
                  <a:gd name="T4" fmla="*/ 7 w 15"/>
                  <a:gd name="T5" fmla="*/ 15 h 15"/>
                  <a:gd name="T6" fmla="*/ 15 w 15"/>
                  <a:gd name="T7" fmla="*/ 7 h 15"/>
                  <a:gd name="T8" fmla="*/ 7 w 15"/>
                  <a:gd name="T9" fmla="*/ 0 h 15"/>
                  <a:gd name="T10" fmla="*/ 7 w 15"/>
                  <a:gd name="T11" fmla="*/ 11 h 15"/>
                  <a:gd name="T12" fmla="*/ 3 w 15"/>
                  <a:gd name="T13" fmla="*/ 7 h 15"/>
                  <a:gd name="T14" fmla="*/ 7 w 15"/>
                  <a:gd name="T15" fmla="*/ 4 h 15"/>
                  <a:gd name="T16" fmla="*/ 12 w 15"/>
                  <a:gd name="T17" fmla="*/ 7 h 15"/>
                  <a:gd name="T18" fmla="*/ 7 w 15"/>
                  <a:gd name="T1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7" y="0"/>
                    </a:moveTo>
                    <a:cubicBezTo>
                      <a:pt x="3" y="0"/>
                      <a:pt x="0" y="3"/>
                      <a:pt x="0" y="7"/>
                    </a:cubicBezTo>
                    <a:cubicBezTo>
                      <a:pt x="0" y="11"/>
                      <a:pt x="3" y="15"/>
                      <a:pt x="7" y="15"/>
                    </a:cubicBezTo>
                    <a:cubicBezTo>
                      <a:pt x="12" y="15"/>
                      <a:pt x="15" y="11"/>
                      <a:pt x="15" y="7"/>
                    </a:cubicBezTo>
                    <a:cubicBezTo>
                      <a:pt x="15" y="3"/>
                      <a:pt x="12" y="0"/>
                      <a:pt x="7" y="0"/>
                    </a:cubicBezTo>
                    <a:close/>
                    <a:moveTo>
                      <a:pt x="7" y="11"/>
                    </a:moveTo>
                    <a:cubicBezTo>
                      <a:pt x="5" y="11"/>
                      <a:pt x="3" y="10"/>
                      <a:pt x="3" y="7"/>
                    </a:cubicBezTo>
                    <a:cubicBezTo>
                      <a:pt x="3" y="5"/>
                      <a:pt x="5" y="4"/>
                      <a:pt x="7" y="4"/>
                    </a:cubicBezTo>
                    <a:cubicBezTo>
                      <a:pt x="10" y="4"/>
                      <a:pt x="12" y="5"/>
                      <a:pt x="12" y="7"/>
                    </a:cubicBezTo>
                    <a:cubicBezTo>
                      <a:pt x="12" y="10"/>
                      <a:pt x="10" y="11"/>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66" name="Oval 70">
                <a:extLst>
                  <a:ext uri="{FF2B5EF4-FFF2-40B4-BE49-F238E27FC236}">
                    <a16:creationId xmlns:a16="http://schemas.microsoft.com/office/drawing/2014/main" id="{D736846F-CAA0-4360-AF3D-040E9AA799A8}"/>
                  </a:ext>
                </a:extLst>
              </p:cNvPr>
              <p:cNvSpPr>
                <a:spLocks noChangeArrowheads="1"/>
              </p:cNvSpPr>
              <p:nvPr/>
            </p:nvSpPr>
            <p:spPr bwMode="auto">
              <a:xfrm>
                <a:off x="3604" y="2306"/>
                <a:ext cx="10" cy="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67" name="Freeform 71">
                <a:extLst>
                  <a:ext uri="{FF2B5EF4-FFF2-40B4-BE49-F238E27FC236}">
                    <a16:creationId xmlns:a16="http://schemas.microsoft.com/office/drawing/2014/main" id="{74ECCB3D-7155-4DA2-8268-4AB633D5BD30}"/>
                  </a:ext>
                </a:extLst>
              </p:cNvPr>
              <p:cNvSpPr>
                <a:spLocks/>
              </p:cNvSpPr>
              <p:nvPr/>
            </p:nvSpPr>
            <p:spPr bwMode="auto">
              <a:xfrm>
                <a:off x="3595" y="2317"/>
                <a:ext cx="19" cy="28"/>
              </a:xfrm>
              <a:custGeom>
                <a:avLst/>
                <a:gdLst>
                  <a:gd name="T0" fmla="*/ 12 w 16"/>
                  <a:gd name="T1" fmla="*/ 0 h 24"/>
                  <a:gd name="T2" fmla="*/ 8 w 16"/>
                  <a:gd name="T3" fmla="*/ 3 h 24"/>
                  <a:gd name="T4" fmla="*/ 8 w 16"/>
                  <a:gd name="T5" fmla="*/ 12 h 24"/>
                  <a:gd name="T6" fmla="*/ 2 w 16"/>
                  <a:gd name="T7" fmla="*/ 12 h 24"/>
                  <a:gd name="T8" fmla="*/ 0 w 16"/>
                  <a:gd name="T9" fmla="*/ 14 h 24"/>
                  <a:gd name="T10" fmla="*/ 0 w 16"/>
                  <a:gd name="T11" fmla="*/ 22 h 24"/>
                  <a:gd name="T12" fmla="*/ 2 w 16"/>
                  <a:gd name="T13" fmla="*/ 24 h 24"/>
                  <a:gd name="T14" fmla="*/ 4 w 16"/>
                  <a:gd name="T15" fmla="*/ 22 h 24"/>
                  <a:gd name="T16" fmla="*/ 5 w 16"/>
                  <a:gd name="T17" fmla="*/ 16 h 24"/>
                  <a:gd name="T18" fmla="*/ 12 w 16"/>
                  <a:gd name="T19" fmla="*/ 16 h 24"/>
                  <a:gd name="T20" fmla="*/ 16 w 16"/>
                  <a:gd name="T21" fmla="*/ 12 h 24"/>
                  <a:gd name="T22" fmla="*/ 16 w 16"/>
                  <a:gd name="T23" fmla="*/ 3 h 24"/>
                  <a:gd name="T24" fmla="*/ 12 w 16"/>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4">
                    <a:moveTo>
                      <a:pt x="12" y="0"/>
                    </a:moveTo>
                    <a:cubicBezTo>
                      <a:pt x="10" y="0"/>
                      <a:pt x="8" y="1"/>
                      <a:pt x="8" y="3"/>
                    </a:cubicBezTo>
                    <a:cubicBezTo>
                      <a:pt x="8" y="12"/>
                      <a:pt x="8" y="12"/>
                      <a:pt x="8" y="12"/>
                    </a:cubicBezTo>
                    <a:cubicBezTo>
                      <a:pt x="2" y="12"/>
                      <a:pt x="2" y="12"/>
                      <a:pt x="2" y="12"/>
                    </a:cubicBezTo>
                    <a:cubicBezTo>
                      <a:pt x="1" y="12"/>
                      <a:pt x="0" y="12"/>
                      <a:pt x="0" y="14"/>
                    </a:cubicBezTo>
                    <a:cubicBezTo>
                      <a:pt x="0" y="22"/>
                      <a:pt x="0" y="22"/>
                      <a:pt x="0" y="22"/>
                    </a:cubicBezTo>
                    <a:cubicBezTo>
                      <a:pt x="0" y="23"/>
                      <a:pt x="1" y="24"/>
                      <a:pt x="2" y="24"/>
                    </a:cubicBezTo>
                    <a:cubicBezTo>
                      <a:pt x="3" y="24"/>
                      <a:pt x="4" y="23"/>
                      <a:pt x="4" y="22"/>
                    </a:cubicBezTo>
                    <a:cubicBezTo>
                      <a:pt x="5" y="16"/>
                      <a:pt x="5" y="16"/>
                      <a:pt x="5" y="16"/>
                    </a:cubicBezTo>
                    <a:cubicBezTo>
                      <a:pt x="5" y="16"/>
                      <a:pt x="12" y="16"/>
                      <a:pt x="12" y="16"/>
                    </a:cubicBezTo>
                    <a:cubicBezTo>
                      <a:pt x="14" y="16"/>
                      <a:pt x="16" y="15"/>
                      <a:pt x="16" y="12"/>
                    </a:cubicBezTo>
                    <a:cubicBezTo>
                      <a:pt x="16" y="3"/>
                      <a:pt x="16" y="3"/>
                      <a:pt x="16" y="3"/>
                    </a:cubicBezTo>
                    <a:cubicBezTo>
                      <a:pt x="16" y="1"/>
                      <a:pt x="14"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68" name="Oval 72">
                <a:extLst>
                  <a:ext uri="{FF2B5EF4-FFF2-40B4-BE49-F238E27FC236}">
                    <a16:creationId xmlns:a16="http://schemas.microsoft.com/office/drawing/2014/main" id="{8FDC45E1-751D-4F08-BF98-ABEBE76969EE}"/>
                  </a:ext>
                </a:extLst>
              </p:cNvPr>
              <p:cNvSpPr>
                <a:spLocks noChangeArrowheads="1"/>
              </p:cNvSpPr>
              <p:nvPr/>
            </p:nvSpPr>
            <p:spPr bwMode="auto">
              <a:xfrm>
                <a:off x="3591" y="2306"/>
                <a:ext cx="9" cy="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69" name="Freeform 73">
                <a:extLst>
                  <a:ext uri="{FF2B5EF4-FFF2-40B4-BE49-F238E27FC236}">
                    <a16:creationId xmlns:a16="http://schemas.microsoft.com/office/drawing/2014/main" id="{B274DC2B-216C-4BDE-B523-E8E86E1DFE60}"/>
                  </a:ext>
                </a:extLst>
              </p:cNvPr>
              <p:cNvSpPr>
                <a:spLocks/>
              </p:cNvSpPr>
              <p:nvPr/>
            </p:nvSpPr>
            <p:spPr bwMode="auto">
              <a:xfrm>
                <a:off x="3583" y="2315"/>
                <a:ext cx="17" cy="28"/>
              </a:xfrm>
              <a:custGeom>
                <a:avLst/>
                <a:gdLst>
                  <a:gd name="T0" fmla="*/ 11 w 15"/>
                  <a:gd name="T1" fmla="*/ 13 h 24"/>
                  <a:gd name="T2" fmla="*/ 15 w 15"/>
                  <a:gd name="T3" fmla="*/ 13 h 24"/>
                  <a:gd name="T4" fmla="*/ 15 w 15"/>
                  <a:gd name="T5" fmla="*/ 4 h 24"/>
                  <a:gd name="T6" fmla="*/ 11 w 15"/>
                  <a:gd name="T7" fmla="*/ 0 h 24"/>
                  <a:gd name="T8" fmla="*/ 8 w 15"/>
                  <a:gd name="T9" fmla="*/ 4 h 24"/>
                  <a:gd name="T10" fmla="*/ 8 w 15"/>
                  <a:gd name="T11" fmla="*/ 12 h 24"/>
                  <a:gd name="T12" fmla="*/ 2 w 15"/>
                  <a:gd name="T13" fmla="*/ 12 h 24"/>
                  <a:gd name="T14" fmla="*/ 0 w 15"/>
                  <a:gd name="T15" fmla="*/ 14 h 24"/>
                  <a:gd name="T16" fmla="*/ 0 w 15"/>
                  <a:gd name="T17" fmla="*/ 22 h 24"/>
                  <a:gd name="T18" fmla="*/ 2 w 15"/>
                  <a:gd name="T19" fmla="*/ 24 h 24"/>
                  <a:gd name="T20" fmla="*/ 4 w 15"/>
                  <a:gd name="T21" fmla="*/ 22 h 24"/>
                  <a:gd name="T22" fmla="*/ 4 w 15"/>
                  <a:gd name="T23" fmla="*/ 17 h 24"/>
                  <a:gd name="T24" fmla="*/ 9 w 15"/>
                  <a:gd name="T25" fmla="*/ 17 h 24"/>
                  <a:gd name="T26" fmla="*/ 9 w 15"/>
                  <a:gd name="T27" fmla="*/ 15 h 24"/>
                  <a:gd name="T28" fmla="*/ 11 w 15"/>
                  <a:gd name="T29"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4">
                    <a:moveTo>
                      <a:pt x="11" y="13"/>
                    </a:moveTo>
                    <a:cubicBezTo>
                      <a:pt x="11" y="13"/>
                      <a:pt x="11" y="13"/>
                      <a:pt x="15" y="13"/>
                    </a:cubicBezTo>
                    <a:cubicBezTo>
                      <a:pt x="15" y="4"/>
                      <a:pt x="15" y="4"/>
                      <a:pt x="15" y="4"/>
                    </a:cubicBezTo>
                    <a:cubicBezTo>
                      <a:pt x="15" y="2"/>
                      <a:pt x="13" y="0"/>
                      <a:pt x="11" y="0"/>
                    </a:cubicBezTo>
                    <a:cubicBezTo>
                      <a:pt x="9" y="0"/>
                      <a:pt x="8" y="2"/>
                      <a:pt x="8" y="4"/>
                    </a:cubicBezTo>
                    <a:cubicBezTo>
                      <a:pt x="8" y="12"/>
                      <a:pt x="8" y="12"/>
                      <a:pt x="8" y="12"/>
                    </a:cubicBezTo>
                    <a:cubicBezTo>
                      <a:pt x="2" y="12"/>
                      <a:pt x="2" y="12"/>
                      <a:pt x="2" y="12"/>
                    </a:cubicBezTo>
                    <a:cubicBezTo>
                      <a:pt x="1" y="12"/>
                      <a:pt x="0" y="13"/>
                      <a:pt x="0" y="14"/>
                    </a:cubicBezTo>
                    <a:cubicBezTo>
                      <a:pt x="0" y="22"/>
                      <a:pt x="0" y="22"/>
                      <a:pt x="0" y="22"/>
                    </a:cubicBezTo>
                    <a:cubicBezTo>
                      <a:pt x="0" y="23"/>
                      <a:pt x="1" y="24"/>
                      <a:pt x="2" y="24"/>
                    </a:cubicBezTo>
                    <a:cubicBezTo>
                      <a:pt x="3" y="24"/>
                      <a:pt x="4" y="23"/>
                      <a:pt x="4" y="22"/>
                    </a:cubicBezTo>
                    <a:cubicBezTo>
                      <a:pt x="4" y="17"/>
                      <a:pt x="4" y="17"/>
                      <a:pt x="4" y="17"/>
                    </a:cubicBezTo>
                    <a:cubicBezTo>
                      <a:pt x="4" y="17"/>
                      <a:pt x="7" y="17"/>
                      <a:pt x="9" y="17"/>
                    </a:cubicBezTo>
                    <a:cubicBezTo>
                      <a:pt x="9" y="16"/>
                      <a:pt x="9" y="16"/>
                      <a:pt x="9" y="15"/>
                    </a:cubicBezTo>
                    <a:cubicBezTo>
                      <a:pt x="9" y="14"/>
                      <a:pt x="10" y="13"/>
                      <a:pt x="1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70" name="Freeform 74">
                <a:extLst>
                  <a:ext uri="{FF2B5EF4-FFF2-40B4-BE49-F238E27FC236}">
                    <a16:creationId xmlns:a16="http://schemas.microsoft.com/office/drawing/2014/main" id="{4407AD95-97FF-4063-84A5-743B12FE3A1B}"/>
                  </a:ext>
                </a:extLst>
              </p:cNvPr>
              <p:cNvSpPr>
                <a:spLocks/>
              </p:cNvSpPr>
              <p:nvPr/>
            </p:nvSpPr>
            <p:spPr bwMode="auto">
              <a:xfrm>
                <a:off x="3321" y="2170"/>
                <a:ext cx="44" cy="45"/>
              </a:xfrm>
              <a:custGeom>
                <a:avLst/>
                <a:gdLst>
                  <a:gd name="T0" fmla="*/ 20 w 37"/>
                  <a:gd name="T1" fmla="*/ 38 h 39"/>
                  <a:gd name="T2" fmla="*/ 37 w 37"/>
                  <a:gd name="T3" fmla="*/ 21 h 39"/>
                  <a:gd name="T4" fmla="*/ 32 w 37"/>
                  <a:gd name="T5" fmla="*/ 9 h 39"/>
                  <a:gd name="T6" fmla="*/ 31 w 37"/>
                  <a:gd name="T7" fmla="*/ 12 h 39"/>
                  <a:gd name="T8" fmla="*/ 30 w 37"/>
                  <a:gd name="T9" fmla="*/ 16 h 39"/>
                  <a:gd name="T10" fmla="*/ 19 w 37"/>
                  <a:gd name="T11" fmla="*/ 33 h 39"/>
                  <a:gd name="T12" fmla="*/ 5 w 37"/>
                  <a:gd name="T13" fmla="*/ 20 h 39"/>
                  <a:gd name="T14" fmla="*/ 19 w 37"/>
                  <a:gd name="T15" fmla="*/ 8 h 39"/>
                  <a:gd name="T16" fmla="*/ 23 w 37"/>
                  <a:gd name="T17" fmla="*/ 8 h 39"/>
                  <a:gd name="T18" fmla="*/ 25 w 37"/>
                  <a:gd name="T19" fmla="*/ 5 h 39"/>
                  <a:gd name="T20" fmla="*/ 25 w 37"/>
                  <a:gd name="T21" fmla="*/ 4 h 39"/>
                  <a:gd name="T22" fmla="*/ 1 w 37"/>
                  <a:gd name="T23" fmla="*/ 15 h 39"/>
                  <a:gd name="T24" fmla="*/ 0 w 37"/>
                  <a:gd name="T25" fmla="*/ 18 h 39"/>
                  <a:gd name="T26" fmla="*/ 0 w 37"/>
                  <a:gd name="T27" fmla="*/ 23 h 39"/>
                  <a:gd name="T28" fmla="*/ 0 w 37"/>
                  <a:gd name="T29" fmla="*/ 23 h 39"/>
                  <a:gd name="T30" fmla="*/ 20 w 37"/>
                  <a:gd name="T31"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20" y="38"/>
                    </a:moveTo>
                    <a:cubicBezTo>
                      <a:pt x="29" y="38"/>
                      <a:pt x="36" y="30"/>
                      <a:pt x="37" y="21"/>
                    </a:cubicBezTo>
                    <a:cubicBezTo>
                      <a:pt x="37" y="16"/>
                      <a:pt x="35" y="12"/>
                      <a:pt x="32" y="9"/>
                    </a:cubicBezTo>
                    <a:cubicBezTo>
                      <a:pt x="32" y="10"/>
                      <a:pt x="31" y="11"/>
                      <a:pt x="31" y="12"/>
                    </a:cubicBezTo>
                    <a:cubicBezTo>
                      <a:pt x="30" y="13"/>
                      <a:pt x="30" y="14"/>
                      <a:pt x="30" y="16"/>
                    </a:cubicBezTo>
                    <a:cubicBezTo>
                      <a:pt x="34" y="24"/>
                      <a:pt x="28" y="33"/>
                      <a:pt x="19" y="33"/>
                    </a:cubicBezTo>
                    <a:cubicBezTo>
                      <a:pt x="12" y="34"/>
                      <a:pt x="5" y="28"/>
                      <a:pt x="5" y="20"/>
                    </a:cubicBezTo>
                    <a:cubicBezTo>
                      <a:pt x="6" y="13"/>
                      <a:pt x="12" y="7"/>
                      <a:pt x="19" y="8"/>
                    </a:cubicBezTo>
                    <a:cubicBezTo>
                      <a:pt x="20" y="8"/>
                      <a:pt x="22" y="8"/>
                      <a:pt x="23" y="8"/>
                    </a:cubicBezTo>
                    <a:cubicBezTo>
                      <a:pt x="24" y="7"/>
                      <a:pt x="24" y="6"/>
                      <a:pt x="25" y="5"/>
                    </a:cubicBezTo>
                    <a:cubicBezTo>
                      <a:pt x="25" y="4"/>
                      <a:pt x="25" y="4"/>
                      <a:pt x="25" y="4"/>
                    </a:cubicBezTo>
                    <a:cubicBezTo>
                      <a:pt x="16" y="0"/>
                      <a:pt x="4" y="5"/>
                      <a:pt x="1" y="15"/>
                    </a:cubicBezTo>
                    <a:cubicBezTo>
                      <a:pt x="1" y="16"/>
                      <a:pt x="0" y="17"/>
                      <a:pt x="0" y="18"/>
                    </a:cubicBezTo>
                    <a:cubicBezTo>
                      <a:pt x="0" y="20"/>
                      <a:pt x="0" y="21"/>
                      <a:pt x="0" y="23"/>
                    </a:cubicBezTo>
                    <a:cubicBezTo>
                      <a:pt x="0" y="23"/>
                      <a:pt x="0" y="23"/>
                      <a:pt x="0" y="23"/>
                    </a:cubicBezTo>
                    <a:cubicBezTo>
                      <a:pt x="2" y="33"/>
                      <a:pt x="10" y="39"/>
                      <a:pt x="2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71" name="Freeform 75">
                <a:extLst>
                  <a:ext uri="{FF2B5EF4-FFF2-40B4-BE49-F238E27FC236}">
                    <a16:creationId xmlns:a16="http://schemas.microsoft.com/office/drawing/2014/main" id="{3A907D85-2EB5-42A0-A3AF-C06A1A1E4963}"/>
                  </a:ext>
                </a:extLst>
              </p:cNvPr>
              <p:cNvSpPr>
                <a:spLocks/>
              </p:cNvSpPr>
              <p:nvPr/>
            </p:nvSpPr>
            <p:spPr bwMode="auto">
              <a:xfrm>
                <a:off x="3393" y="2172"/>
                <a:ext cx="43" cy="45"/>
              </a:xfrm>
              <a:custGeom>
                <a:avLst/>
                <a:gdLst>
                  <a:gd name="T0" fmla="*/ 0 w 37"/>
                  <a:gd name="T1" fmla="*/ 15 h 39"/>
                  <a:gd name="T2" fmla="*/ 4 w 37"/>
                  <a:gd name="T3" fmla="*/ 15 h 39"/>
                  <a:gd name="T4" fmla="*/ 6 w 37"/>
                  <a:gd name="T5" fmla="*/ 13 h 39"/>
                  <a:gd name="T6" fmla="*/ 21 w 37"/>
                  <a:gd name="T7" fmla="*/ 6 h 39"/>
                  <a:gd name="T8" fmla="*/ 31 w 37"/>
                  <a:gd name="T9" fmla="*/ 18 h 39"/>
                  <a:gd name="T10" fmla="*/ 22 w 37"/>
                  <a:gd name="T11" fmla="*/ 32 h 39"/>
                  <a:gd name="T12" fmla="*/ 7 w 37"/>
                  <a:gd name="T13" fmla="*/ 26 h 39"/>
                  <a:gd name="T14" fmla="*/ 1 w 37"/>
                  <a:gd name="T15" fmla="*/ 24 h 39"/>
                  <a:gd name="T16" fmla="*/ 0 w 37"/>
                  <a:gd name="T17" fmla="*/ 24 h 39"/>
                  <a:gd name="T18" fmla="*/ 20 w 37"/>
                  <a:gd name="T19" fmla="*/ 38 h 39"/>
                  <a:gd name="T20" fmla="*/ 36 w 37"/>
                  <a:gd name="T21" fmla="*/ 18 h 39"/>
                  <a:gd name="T22" fmla="*/ 18 w 37"/>
                  <a:gd name="T23" fmla="*/ 0 h 39"/>
                  <a:gd name="T24" fmla="*/ 0 w 37"/>
                  <a:gd name="T25"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9">
                    <a:moveTo>
                      <a:pt x="0" y="15"/>
                    </a:moveTo>
                    <a:cubicBezTo>
                      <a:pt x="1" y="15"/>
                      <a:pt x="2" y="14"/>
                      <a:pt x="4" y="15"/>
                    </a:cubicBezTo>
                    <a:cubicBezTo>
                      <a:pt x="5" y="15"/>
                      <a:pt x="6" y="14"/>
                      <a:pt x="6" y="13"/>
                    </a:cubicBezTo>
                    <a:cubicBezTo>
                      <a:pt x="9" y="8"/>
                      <a:pt x="15" y="5"/>
                      <a:pt x="21" y="6"/>
                    </a:cubicBezTo>
                    <a:cubicBezTo>
                      <a:pt x="26" y="7"/>
                      <a:pt x="30" y="12"/>
                      <a:pt x="31" y="18"/>
                    </a:cubicBezTo>
                    <a:cubicBezTo>
                      <a:pt x="31" y="24"/>
                      <a:pt x="28" y="30"/>
                      <a:pt x="22" y="32"/>
                    </a:cubicBezTo>
                    <a:cubicBezTo>
                      <a:pt x="16" y="34"/>
                      <a:pt x="10" y="32"/>
                      <a:pt x="7" y="26"/>
                    </a:cubicBezTo>
                    <a:cubicBezTo>
                      <a:pt x="6" y="24"/>
                      <a:pt x="4" y="23"/>
                      <a:pt x="1" y="24"/>
                    </a:cubicBezTo>
                    <a:cubicBezTo>
                      <a:pt x="1" y="24"/>
                      <a:pt x="1" y="24"/>
                      <a:pt x="0" y="24"/>
                    </a:cubicBezTo>
                    <a:cubicBezTo>
                      <a:pt x="2" y="33"/>
                      <a:pt x="11" y="39"/>
                      <a:pt x="20" y="38"/>
                    </a:cubicBezTo>
                    <a:cubicBezTo>
                      <a:pt x="30" y="37"/>
                      <a:pt x="37" y="28"/>
                      <a:pt x="36" y="18"/>
                    </a:cubicBezTo>
                    <a:cubicBezTo>
                      <a:pt x="36" y="8"/>
                      <a:pt x="28" y="0"/>
                      <a:pt x="18" y="0"/>
                    </a:cubicBezTo>
                    <a:cubicBezTo>
                      <a:pt x="9" y="0"/>
                      <a:pt x="0" y="7"/>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72" name="Freeform 76">
                <a:extLst>
                  <a:ext uri="{FF2B5EF4-FFF2-40B4-BE49-F238E27FC236}">
                    <a16:creationId xmlns:a16="http://schemas.microsoft.com/office/drawing/2014/main" id="{30E5111E-DCBE-43B2-9AF2-B5995FA6776E}"/>
                  </a:ext>
                </a:extLst>
              </p:cNvPr>
              <p:cNvSpPr>
                <a:spLocks/>
              </p:cNvSpPr>
              <p:nvPr/>
            </p:nvSpPr>
            <p:spPr bwMode="auto">
              <a:xfrm>
                <a:off x="3341" y="2144"/>
                <a:ext cx="52" cy="54"/>
              </a:xfrm>
              <a:custGeom>
                <a:avLst/>
                <a:gdLst>
                  <a:gd name="T0" fmla="*/ 9 w 44"/>
                  <a:gd name="T1" fmla="*/ 4 h 46"/>
                  <a:gd name="T2" fmla="*/ 15 w 44"/>
                  <a:gd name="T3" fmla="*/ 4 h 46"/>
                  <a:gd name="T4" fmla="*/ 18 w 44"/>
                  <a:gd name="T5" fmla="*/ 8 h 46"/>
                  <a:gd name="T6" fmla="*/ 2 w 44"/>
                  <a:gd name="T7" fmla="*/ 41 h 46"/>
                  <a:gd name="T8" fmla="*/ 0 w 44"/>
                  <a:gd name="T9" fmla="*/ 43 h 46"/>
                  <a:gd name="T10" fmla="*/ 3 w 44"/>
                  <a:gd name="T11" fmla="*/ 46 h 46"/>
                  <a:gd name="T12" fmla="*/ 4 w 44"/>
                  <a:gd name="T13" fmla="*/ 45 h 46"/>
                  <a:gd name="T14" fmla="*/ 18 w 44"/>
                  <a:gd name="T15" fmla="*/ 21 h 46"/>
                  <a:gd name="T16" fmla="*/ 20 w 44"/>
                  <a:gd name="T17" fmla="*/ 19 h 46"/>
                  <a:gd name="T18" fmla="*/ 34 w 44"/>
                  <a:gd name="T19" fmla="*/ 20 h 46"/>
                  <a:gd name="T20" fmla="*/ 38 w 44"/>
                  <a:gd name="T21" fmla="*/ 20 h 46"/>
                  <a:gd name="T22" fmla="*/ 34 w 44"/>
                  <a:gd name="T23" fmla="*/ 32 h 46"/>
                  <a:gd name="T24" fmla="*/ 38 w 44"/>
                  <a:gd name="T25" fmla="*/ 34 h 46"/>
                  <a:gd name="T26" fmla="*/ 44 w 44"/>
                  <a:gd name="T27" fmla="*/ 15 h 46"/>
                  <a:gd name="T28" fmla="*/ 20 w 44"/>
                  <a:gd name="T29" fmla="*/ 15 h 46"/>
                  <a:gd name="T30" fmla="*/ 22 w 44"/>
                  <a:gd name="T31" fmla="*/ 9 h 46"/>
                  <a:gd name="T32" fmla="*/ 16 w 44"/>
                  <a:gd name="T33" fmla="*/ 0 h 46"/>
                  <a:gd name="T34" fmla="*/ 12 w 44"/>
                  <a:gd name="T35" fmla="*/ 0 h 46"/>
                  <a:gd name="T36" fmla="*/ 9 w 44"/>
                  <a:gd name="T37" fmla="*/ 4 h 46"/>
                  <a:gd name="T38" fmla="*/ 9 w 44"/>
                  <a:gd name="T3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6">
                    <a:moveTo>
                      <a:pt x="9" y="4"/>
                    </a:moveTo>
                    <a:cubicBezTo>
                      <a:pt x="11" y="4"/>
                      <a:pt x="13" y="4"/>
                      <a:pt x="15" y="4"/>
                    </a:cubicBezTo>
                    <a:cubicBezTo>
                      <a:pt x="17" y="4"/>
                      <a:pt x="18" y="6"/>
                      <a:pt x="18" y="8"/>
                    </a:cubicBezTo>
                    <a:cubicBezTo>
                      <a:pt x="15" y="20"/>
                      <a:pt x="10" y="31"/>
                      <a:pt x="2" y="41"/>
                    </a:cubicBezTo>
                    <a:cubicBezTo>
                      <a:pt x="2" y="41"/>
                      <a:pt x="1" y="42"/>
                      <a:pt x="0" y="43"/>
                    </a:cubicBezTo>
                    <a:cubicBezTo>
                      <a:pt x="2" y="44"/>
                      <a:pt x="2" y="45"/>
                      <a:pt x="3" y="46"/>
                    </a:cubicBezTo>
                    <a:cubicBezTo>
                      <a:pt x="4" y="45"/>
                      <a:pt x="4" y="45"/>
                      <a:pt x="4" y="45"/>
                    </a:cubicBezTo>
                    <a:cubicBezTo>
                      <a:pt x="10" y="38"/>
                      <a:pt x="14" y="30"/>
                      <a:pt x="18" y="21"/>
                    </a:cubicBezTo>
                    <a:cubicBezTo>
                      <a:pt x="18" y="20"/>
                      <a:pt x="19" y="19"/>
                      <a:pt x="20" y="19"/>
                    </a:cubicBezTo>
                    <a:cubicBezTo>
                      <a:pt x="25" y="20"/>
                      <a:pt x="29" y="20"/>
                      <a:pt x="34" y="20"/>
                    </a:cubicBezTo>
                    <a:cubicBezTo>
                      <a:pt x="35" y="20"/>
                      <a:pt x="37" y="20"/>
                      <a:pt x="38" y="20"/>
                    </a:cubicBezTo>
                    <a:cubicBezTo>
                      <a:pt x="37" y="24"/>
                      <a:pt x="35" y="28"/>
                      <a:pt x="34" y="32"/>
                    </a:cubicBezTo>
                    <a:cubicBezTo>
                      <a:pt x="35" y="33"/>
                      <a:pt x="36" y="33"/>
                      <a:pt x="38" y="34"/>
                    </a:cubicBezTo>
                    <a:cubicBezTo>
                      <a:pt x="40" y="28"/>
                      <a:pt x="42" y="22"/>
                      <a:pt x="44" y="15"/>
                    </a:cubicBezTo>
                    <a:cubicBezTo>
                      <a:pt x="36" y="15"/>
                      <a:pt x="28" y="15"/>
                      <a:pt x="20" y="15"/>
                    </a:cubicBezTo>
                    <a:cubicBezTo>
                      <a:pt x="20" y="13"/>
                      <a:pt x="21" y="11"/>
                      <a:pt x="22" y="9"/>
                    </a:cubicBezTo>
                    <a:cubicBezTo>
                      <a:pt x="23" y="4"/>
                      <a:pt x="20" y="1"/>
                      <a:pt x="16" y="0"/>
                    </a:cubicBezTo>
                    <a:cubicBezTo>
                      <a:pt x="15" y="0"/>
                      <a:pt x="13" y="0"/>
                      <a:pt x="12" y="0"/>
                    </a:cubicBezTo>
                    <a:cubicBezTo>
                      <a:pt x="9" y="0"/>
                      <a:pt x="9" y="0"/>
                      <a:pt x="9" y="4"/>
                    </a:cubicBezTo>
                    <a:cubicBezTo>
                      <a:pt x="9" y="4"/>
                      <a:pt x="9" y="4"/>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73" name="Freeform 77">
                <a:extLst>
                  <a:ext uri="{FF2B5EF4-FFF2-40B4-BE49-F238E27FC236}">
                    <a16:creationId xmlns:a16="http://schemas.microsoft.com/office/drawing/2014/main" id="{B335912D-E442-4390-B170-3FD1BC96F728}"/>
                  </a:ext>
                </a:extLst>
              </p:cNvPr>
              <p:cNvSpPr>
                <a:spLocks/>
              </p:cNvSpPr>
              <p:nvPr/>
            </p:nvSpPr>
            <p:spPr bwMode="auto">
              <a:xfrm>
                <a:off x="3369" y="2185"/>
                <a:ext cx="21" cy="17"/>
              </a:xfrm>
              <a:custGeom>
                <a:avLst/>
                <a:gdLst>
                  <a:gd name="T0" fmla="*/ 6 w 18"/>
                  <a:gd name="T1" fmla="*/ 11 h 15"/>
                  <a:gd name="T2" fmla="*/ 5 w 18"/>
                  <a:gd name="T3" fmla="*/ 6 h 15"/>
                  <a:gd name="T4" fmla="*/ 10 w 18"/>
                  <a:gd name="T5" fmla="*/ 4 h 15"/>
                  <a:gd name="T6" fmla="*/ 13 w 18"/>
                  <a:gd name="T7" fmla="*/ 8 h 15"/>
                  <a:gd name="T8" fmla="*/ 14 w 18"/>
                  <a:gd name="T9" fmla="*/ 13 h 15"/>
                  <a:gd name="T10" fmla="*/ 16 w 18"/>
                  <a:gd name="T11" fmla="*/ 4 h 15"/>
                  <a:gd name="T12" fmla="*/ 6 w 18"/>
                  <a:gd name="T13" fmla="*/ 1 h 15"/>
                  <a:gd name="T14" fmla="*/ 1 w 18"/>
                  <a:gd name="T15" fmla="*/ 9 h 15"/>
                  <a:gd name="T16" fmla="*/ 9 w 18"/>
                  <a:gd name="T17" fmla="*/ 15 h 15"/>
                  <a:gd name="T18" fmla="*/ 6 w 18"/>
                  <a:gd name="T1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5">
                    <a:moveTo>
                      <a:pt x="6" y="11"/>
                    </a:moveTo>
                    <a:cubicBezTo>
                      <a:pt x="5" y="9"/>
                      <a:pt x="4" y="7"/>
                      <a:pt x="5" y="6"/>
                    </a:cubicBezTo>
                    <a:cubicBezTo>
                      <a:pt x="6" y="4"/>
                      <a:pt x="8" y="4"/>
                      <a:pt x="10" y="4"/>
                    </a:cubicBezTo>
                    <a:cubicBezTo>
                      <a:pt x="12" y="4"/>
                      <a:pt x="13" y="6"/>
                      <a:pt x="13" y="8"/>
                    </a:cubicBezTo>
                    <a:cubicBezTo>
                      <a:pt x="13" y="10"/>
                      <a:pt x="14" y="11"/>
                      <a:pt x="14" y="13"/>
                    </a:cubicBezTo>
                    <a:cubicBezTo>
                      <a:pt x="17" y="11"/>
                      <a:pt x="18" y="7"/>
                      <a:pt x="16" y="4"/>
                    </a:cubicBezTo>
                    <a:cubicBezTo>
                      <a:pt x="14" y="1"/>
                      <a:pt x="10" y="0"/>
                      <a:pt x="6" y="1"/>
                    </a:cubicBezTo>
                    <a:cubicBezTo>
                      <a:pt x="2" y="2"/>
                      <a:pt x="0" y="6"/>
                      <a:pt x="1" y="9"/>
                    </a:cubicBezTo>
                    <a:cubicBezTo>
                      <a:pt x="2" y="13"/>
                      <a:pt x="5" y="15"/>
                      <a:pt x="9" y="15"/>
                    </a:cubicBezTo>
                    <a:cubicBezTo>
                      <a:pt x="8" y="14"/>
                      <a:pt x="7" y="12"/>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74" name="Freeform 78">
                <a:extLst>
                  <a:ext uri="{FF2B5EF4-FFF2-40B4-BE49-F238E27FC236}">
                    <a16:creationId xmlns:a16="http://schemas.microsoft.com/office/drawing/2014/main" id="{5A721AC0-CF89-4033-84E9-7FF263D219ED}"/>
                  </a:ext>
                </a:extLst>
              </p:cNvPr>
              <p:cNvSpPr>
                <a:spLocks/>
              </p:cNvSpPr>
              <p:nvPr/>
            </p:nvSpPr>
            <p:spPr bwMode="auto">
              <a:xfrm>
                <a:off x="3390" y="2192"/>
                <a:ext cx="22" cy="6"/>
              </a:xfrm>
              <a:custGeom>
                <a:avLst/>
                <a:gdLst>
                  <a:gd name="T0" fmla="*/ 19 w 19"/>
                  <a:gd name="T1" fmla="*/ 1 h 5"/>
                  <a:gd name="T2" fmla="*/ 19 w 19"/>
                  <a:gd name="T3" fmla="*/ 0 h 5"/>
                  <a:gd name="T4" fmla="*/ 0 w 19"/>
                  <a:gd name="T5" fmla="*/ 0 h 5"/>
                  <a:gd name="T6" fmla="*/ 0 w 19"/>
                  <a:gd name="T7" fmla="*/ 5 h 5"/>
                  <a:gd name="T8" fmla="*/ 2 w 19"/>
                  <a:gd name="T9" fmla="*/ 5 h 5"/>
                  <a:gd name="T10" fmla="*/ 16 w 19"/>
                  <a:gd name="T11" fmla="*/ 5 h 5"/>
                  <a:gd name="T12" fmla="*/ 19 w 19"/>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19" y="1"/>
                    </a:moveTo>
                    <a:cubicBezTo>
                      <a:pt x="19" y="1"/>
                      <a:pt x="19" y="0"/>
                      <a:pt x="19" y="0"/>
                    </a:cubicBezTo>
                    <a:cubicBezTo>
                      <a:pt x="12" y="0"/>
                      <a:pt x="6" y="0"/>
                      <a:pt x="0" y="0"/>
                    </a:cubicBezTo>
                    <a:cubicBezTo>
                      <a:pt x="0" y="2"/>
                      <a:pt x="0" y="3"/>
                      <a:pt x="0" y="5"/>
                    </a:cubicBezTo>
                    <a:cubicBezTo>
                      <a:pt x="1" y="5"/>
                      <a:pt x="1" y="5"/>
                      <a:pt x="2" y="5"/>
                    </a:cubicBezTo>
                    <a:cubicBezTo>
                      <a:pt x="7" y="5"/>
                      <a:pt x="11" y="5"/>
                      <a:pt x="16" y="5"/>
                    </a:cubicBezTo>
                    <a:cubicBezTo>
                      <a:pt x="19" y="5"/>
                      <a:pt x="19" y="5"/>
                      <a:pt x="1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75" name="Freeform 79">
                <a:extLst>
                  <a:ext uri="{FF2B5EF4-FFF2-40B4-BE49-F238E27FC236}">
                    <a16:creationId xmlns:a16="http://schemas.microsoft.com/office/drawing/2014/main" id="{0BB7C1D2-C5B0-498B-AF79-7CA60C2C0D10}"/>
                  </a:ext>
                </a:extLst>
              </p:cNvPr>
              <p:cNvSpPr>
                <a:spLocks/>
              </p:cNvSpPr>
              <p:nvPr/>
            </p:nvSpPr>
            <p:spPr bwMode="auto">
              <a:xfrm>
                <a:off x="3380" y="2155"/>
                <a:ext cx="20" cy="7"/>
              </a:xfrm>
              <a:custGeom>
                <a:avLst/>
                <a:gdLst>
                  <a:gd name="T0" fmla="*/ 2 w 17"/>
                  <a:gd name="T1" fmla="*/ 5 h 6"/>
                  <a:gd name="T2" fmla="*/ 15 w 17"/>
                  <a:gd name="T3" fmla="*/ 6 h 6"/>
                  <a:gd name="T4" fmla="*/ 17 w 17"/>
                  <a:gd name="T5" fmla="*/ 4 h 6"/>
                  <a:gd name="T6" fmla="*/ 17 w 17"/>
                  <a:gd name="T7" fmla="*/ 2 h 6"/>
                  <a:gd name="T8" fmla="*/ 15 w 17"/>
                  <a:gd name="T9" fmla="*/ 0 h 6"/>
                  <a:gd name="T10" fmla="*/ 9 w 17"/>
                  <a:gd name="T11" fmla="*/ 0 h 6"/>
                  <a:gd name="T12" fmla="*/ 2 w 17"/>
                  <a:gd name="T13" fmla="*/ 0 h 6"/>
                  <a:gd name="T14" fmla="*/ 0 w 17"/>
                  <a:gd name="T15" fmla="*/ 2 h 6"/>
                  <a:gd name="T16" fmla="*/ 2 w 17"/>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6">
                    <a:moveTo>
                      <a:pt x="2" y="5"/>
                    </a:moveTo>
                    <a:cubicBezTo>
                      <a:pt x="6" y="5"/>
                      <a:pt x="10" y="6"/>
                      <a:pt x="15" y="6"/>
                    </a:cubicBezTo>
                    <a:cubicBezTo>
                      <a:pt x="16" y="6"/>
                      <a:pt x="17" y="6"/>
                      <a:pt x="17" y="4"/>
                    </a:cubicBezTo>
                    <a:cubicBezTo>
                      <a:pt x="17" y="4"/>
                      <a:pt x="17" y="3"/>
                      <a:pt x="17" y="2"/>
                    </a:cubicBezTo>
                    <a:cubicBezTo>
                      <a:pt x="17" y="1"/>
                      <a:pt x="17" y="0"/>
                      <a:pt x="15" y="0"/>
                    </a:cubicBezTo>
                    <a:cubicBezTo>
                      <a:pt x="13" y="0"/>
                      <a:pt x="11" y="0"/>
                      <a:pt x="9" y="0"/>
                    </a:cubicBezTo>
                    <a:cubicBezTo>
                      <a:pt x="7" y="0"/>
                      <a:pt x="5" y="0"/>
                      <a:pt x="2" y="0"/>
                    </a:cubicBezTo>
                    <a:cubicBezTo>
                      <a:pt x="1" y="0"/>
                      <a:pt x="0" y="0"/>
                      <a:pt x="0" y="2"/>
                    </a:cubicBezTo>
                    <a:cubicBezTo>
                      <a:pt x="0" y="3"/>
                      <a:pt x="0"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76" name="Freeform 80">
                <a:extLst>
                  <a:ext uri="{FF2B5EF4-FFF2-40B4-BE49-F238E27FC236}">
                    <a16:creationId xmlns:a16="http://schemas.microsoft.com/office/drawing/2014/main" id="{5F443290-1CAA-4605-B6DE-AC2F25C7D970}"/>
                  </a:ext>
                </a:extLst>
              </p:cNvPr>
              <p:cNvSpPr>
                <a:spLocks/>
              </p:cNvSpPr>
              <p:nvPr/>
            </p:nvSpPr>
            <p:spPr bwMode="auto">
              <a:xfrm>
                <a:off x="3377" y="2192"/>
                <a:ext cx="13" cy="18"/>
              </a:xfrm>
              <a:custGeom>
                <a:avLst/>
                <a:gdLst>
                  <a:gd name="T0" fmla="*/ 6 w 11"/>
                  <a:gd name="T1" fmla="*/ 9 h 16"/>
                  <a:gd name="T2" fmla="*/ 3 w 11"/>
                  <a:gd name="T3" fmla="*/ 2 h 16"/>
                  <a:gd name="T4" fmla="*/ 1 w 11"/>
                  <a:gd name="T5" fmla="*/ 1 h 16"/>
                  <a:gd name="T6" fmla="*/ 1 w 11"/>
                  <a:gd name="T7" fmla="*/ 3 h 16"/>
                  <a:gd name="T8" fmla="*/ 5 w 11"/>
                  <a:gd name="T9" fmla="*/ 12 h 16"/>
                  <a:gd name="T10" fmla="*/ 2 w 11"/>
                  <a:gd name="T11" fmla="*/ 12 h 16"/>
                  <a:gd name="T12" fmla="*/ 2 w 11"/>
                  <a:gd name="T13" fmla="*/ 16 h 16"/>
                  <a:gd name="T14" fmla="*/ 11 w 11"/>
                  <a:gd name="T15" fmla="*/ 16 h 16"/>
                  <a:gd name="T16" fmla="*/ 11 w 11"/>
                  <a:gd name="T17" fmla="*/ 12 h 16"/>
                  <a:gd name="T18" fmla="*/ 6 w 11"/>
                  <a:gd name="T19"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6">
                    <a:moveTo>
                      <a:pt x="6" y="9"/>
                    </a:moveTo>
                    <a:cubicBezTo>
                      <a:pt x="5" y="7"/>
                      <a:pt x="4" y="4"/>
                      <a:pt x="3" y="2"/>
                    </a:cubicBezTo>
                    <a:cubicBezTo>
                      <a:pt x="3" y="1"/>
                      <a:pt x="2" y="0"/>
                      <a:pt x="1" y="1"/>
                    </a:cubicBezTo>
                    <a:cubicBezTo>
                      <a:pt x="0" y="1"/>
                      <a:pt x="0" y="2"/>
                      <a:pt x="1" y="3"/>
                    </a:cubicBezTo>
                    <a:cubicBezTo>
                      <a:pt x="2" y="6"/>
                      <a:pt x="3" y="9"/>
                      <a:pt x="5" y="12"/>
                    </a:cubicBezTo>
                    <a:cubicBezTo>
                      <a:pt x="4" y="12"/>
                      <a:pt x="3" y="12"/>
                      <a:pt x="2" y="12"/>
                    </a:cubicBezTo>
                    <a:cubicBezTo>
                      <a:pt x="2" y="14"/>
                      <a:pt x="2" y="15"/>
                      <a:pt x="2" y="16"/>
                    </a:cubicBezTo>
                    <a:cubicBezTo>
                      <a:pt x="5" y="16"/>
                      <a:pt x="8" y="16"/>
                      <a:pt x="11" y="16"/>
                    </a:cubicBezTo>
                    <a:cubicBezTo>
                      <a:pt x="11" y="14"/>
                      <a:pt x="11" y="14"/>
                      <a:pt x="11" y="12"/>
                    </a:cubicBezTo>
                    <a:cubicBezTo>
                      <a:pt x="8" y="13"/>
                      <a:pt x="7" y="11"/>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77" name="Oval 81">
                <a:extLst>
                  <a:ext uri="{FF2B5EF4-FFF2-40B4-BE49-F238E27FC236}">
                    <a16:creationId xmlns:a16="http://schemas.microsoft.com/office/drawing/2014/main" id="{1C84AB4E-473E-414D-AE07-E5007B87E830}"/>
                  </a:ext>
                </a:extLst>
              </p:cNvPr>
              <p:cNvSpPr>
                <a:spLocks noChangeArrowheads="1"/>
              </p:cNvSpPr>
              <p:nvPr/>
            </p:nvSpPr>
            <p:spPr bwMode="auto">
              <a:xfrm>
                <a:off x="3502" y="2596"/>
                <a:ext cx="11" cy="1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78" name="Oval 82">
                <a:extLst>
                  <a:ext uri="{FF2B5EF4-FFF2-40B4-BE49-F238E27FC236}">
                    <a16:creationId xmlns:a16="http://schemas.microsoft.com/office/drawing/2014/main" id="{FB9CC807-2130-485F-80C6-D16B5BFCC4FD}"/>
                  </a:ext>
                </a:extLst>
              </p:cNvPr>
              <p:cNvSpPr>
                <a:spLocks noChangeArrowheads="1"/>
              </p:cNvSpPr>
              <p:nvPr/>
            </p:nvSpPr>
            <p:spPr bwMode="auto">
              <a:xfrm>
                <a:off x="3562" y="2596"/>
                <a:ext cx="11" cy="1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79" name="Freeform 83">
                <a:extLst>
                  <a:ext uri="{FF2B5EF4-FFF2-40B4-BE49-F238E27FC236}">
                    <a16:creationId xmlns:a16="http://schemas.microsoft.com/office/drawing/2014/main" id="{231FAAFE-1BED-4CCB-B7AA-73C66CC0767B}"/>
                  </a:ext>
                </a:extLst>
              </p:cNvPr>
              <p:cNvSpPr>
                <a:spLocks noEditPoints="1"/>
              </p:cNvSpPr>
              <p:nvPr/>
            </p:nvSpPr>
            <p:spPr bwMode="auto">
              <a:xfrm>
                <a:off x="3485" y="2562"/>
                <a:ext cx="106" cy="41"/>
              </a:xfrm>
              <a:custGeom>
                <a:avLst/>
                <a:gdLst>
                  <a:gd name="T0" fmla="*/ 3 w 91"/>
                  <a:gd name="T1" fmla="*/ 2 h 35"/>
                  <a:gd name="T2" fmla="*/ 0 w 91"/>
                  <a:gd name="T3" fmla="*/ 29 h 35"/>
                  <a:gd name="T4" fmla="*/ 0 w 91"/>
                  <a:gd name="T5" fmla="*/ 34 h 35"/>
                  <a:gd name="T6" fmla="*/ 13 w 91"/>
                  <a:gd name="T7" fmla="*/ 34 h 35"/>
                  <a:gd name="T8" fmla="*/ 20 w 91"/>
                  <a:gd name="T9" fmla="*/ 28 h 35"/>
                  <a:gd name="T10" fmla="*/ 26 w 91"/>
                  <a:gd name="T11" fmla="*/ 34 h 35"/>
                  <a:gd name="T12" fmla="*/ 64 w 91"/>
                  <a:gd name="T13" fmla="*/ 34 h 35"/>
                  <a:gd name="T14" fmla="*/ 71 w 91"/>
                  <a:gd name="T15" fmla="*/ 28 h 35"/>
                  <a:gd name="T16" fmla="*/ 77 w 91"/>
                  <a:gd name="T17" fmla="*/ 34 h 35"/>
                  <a:gd name="T18" fmla="*/ 91 w 91"/>
                  <a:gd name="T19" fmla="*/ 35 h 35"/>
                  <a:gd name="T20" fmla="*/ 91 w 91"/>
                  <a:gd name="T21" fmla="*/ 2 h 35"/>
                  <a:gd name="T22" fmla="*/ 89 w 91"/>
                  <a:gd name="T23" fmla="*/ 0 h 35"/>
                  <a:gd name="T24" fmla="*/ 5 w 91"/>
                  <a:gd name="T25" fmla="*/ 0 h 35"/>
                  <a:gd name="T26" fmla="*/ 3 w 91"/>
                  <a:gd name="T27" fmla="*/ 2 h 35"/>
                  <a:gd name="T28" fmla="*/ 80 w 91"/>
                  <a:gd name="T29" fmla="*/ 4 h 35"/>
                  <a:gd name="T30" fmla="*/ 86 w 91"/>
                  <a:gd name="T31" fmla="*/ 4 h 35"/>
                  <a:gd name="T32" fmla="*/ 86 w 91"/>
                  <a:gd name="T33" fmla="*/ 16 h 35"/>
                  <a:gd name="T34" fmla="*/ 80 w 91"/>
                  <a:gd name="T35" fmla="*/ 16 h 35"/>
                  <a:gd name="T36" fmla="*/ 80 w 91"/>
                  <a:gd name="T37" fmla="*/ 4 h 35"/>
                  <a:gd name="T38" fmla="*/ 70 w 91"/>
                  <a:gd name="T39" fmla="*/ 4 h 35"/>
                  <a:gd name="T40" fmla="*/ 77 w 91"/>
                  <a:gd name="T41" fmla="*/ 4 h 35"/>
                  <a:gd name="T42" fmla="*/ 77 w 91"/>
                  <a:gd name="T43" fmla="*/ 16 h 35"/>
                  <a:gd name="T44" fmla="*/ 70 w 91"/>
                  <a:gd name="T45" fmla="*/ 16 h 35"/>
                  <a:gd name="T46" fmla="*/ 70 w 91"/>
                  <a:gd name="T47" fmla="*/ 4 h 35"/>
                  <a:gd name="T48" fmla="*/ 61 w 91"/>
                  <a:gd name="T49" fmla="*/ 4 h 35"/>
                  <a:gd name="T50" fmla="*/ 68 w 91"/>
                  <a:gd name="T51" fmla="*/ 4 h 35"/>
                  <a:gd name="T52" fmla="*/ 68 w 91"/>
                  <a:gd name="T53" fmla="*/ 16 h 35"/>
                  <a:gd name="T54" fmla="*/ 61 w 91"/>
                  <a:gd name="T55" fmla="*/ 16 h 35"/>
                  <a:gd name="T56" fmla="*/ 61 w 91"/>
                  <a:gd name="T57" fmla="*/ 4 h 35"/>
                  <a:gd name="T58" fmla="*/ 48 w 91"/>
                  <a:gd name="T59" fmla="*/ 4 h 35"/>
                  <a:gd name="T60" fmla="*/ 55 w 91"/>
                  <a:gd name="T61" fmla="*/ 4 h 35"/>
                  <a:gd name="T62" fmla="*/ 55 w 91"/>
                  <a:gd name="T63" fmla="*/ 30 h 35"/>
                  <a:gd name="T64" fmla="*/ 48 w 91"/>
                  <a:gd name="T65" fmla="*/ 30 h 35"/>
                  <a:gd name="T66" fmla="*/ 48 w 91"/>
                  <a:gd name="T67" fmla="*/ 4 h 35"/>
                  <a:gd name="T68" fmla="*/ 40 w 91"/>
                  <a:gd name="T69" fmla="*/ 4 h 35"/>
                  <a:gd name="T70" fmla="*/ 47 w 91"/>
                  <a:gd name="T71" fmla="*/ 4 h 35"/>
                  <a:gd name="T72" fmla="*/ 47 w 91"/>
                  <a:gd name="T73" fmla="*/ 30 h 35"/>
                  <a:gd name="T74" fmla="*/ 40 w 91"/>
                  <a:gd name="T75" fmla="*/ 30 h 35"/>
                  <a:gd name="T76" fmla="*/ 40 w 91"/>
                  <a:gd name="T77" fmla="*/ 4 h 35"/>
                  <a:gd name="T78" fmla="*/ 29 w 91"/>
                  <a:gd name="T79" fmla="*/ 4 h 35"/>
                  <a:gd name="T80" fmla="*/ 36 w 91"/>
                  <a:gd name="T81" fmla="*/ 4 h 35"/>
                  <a:gd name="T82" fmla="*/ 36 w 91"/>
                  <a:gd name="T83" fmla="*/ 16 h 35"/>
                  <a:gd name="T84" fmla="*/ 29 w 91"/>
                  <a:gd name="T85" fmla="*/ 16 h 35"/>
                  <a:gd name="T86" fmla="*/ 29 w 91"/>
                  <a:gd name="T87" fmla="*/ 4 h 35"/>
                  <a:gd name="T88" fmla="*/ 20 w 91"/>
                  <a:gd name="T89" fmla="*/ 4 h 35"/>
                  <a:gd name="T90" fmla="*/ 27 w 91"/>
                  <a:gd name="T91" fmla="*/ 4 h 35"/>
                  <a:gd name="T92" fmla="*/ 27 w 91"/>
                  <a:gd name="T93" fmla="*/ 16 h 35"/>
                  <a:gd name="T94" fmla="*/ 20 w 91"/>
                  <a:gd name="T95" fmla="*/ 16 h 35"/>
                  <a:gd name="T96" fmla="*/ 20 w 91"/>
                  <a:gd name="T97" fmla="*/ 4 h 35"/>
                  <a:gd name="T98" fmla="*/ 6 w 91"/>
                  <a:gd name="T99" fmla="*/ 4 h 35"/>
                  <a:gd name="T100" fmla="*/ 13 w 91"/>
                  <a:gd name="T101" fmla="*/ 4 h 35"/>
                  <a:gd name="T102" fmla="*/ 13 w 91"/>
                  <a:gd name="T103" fmla="*/ 30 h 35"/>
                  <a:gd name="T104" fmla="*/ 6 w 91"/>
                  <a:gd name="T105" fmla="*/ 30 h 35"/>
                  <a:gd name="T106" fmla="*/ 6 w 91"/>
                  <a:gd name="T107"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35">
                    <a:moveTo>
                      <a:pt x="3" y="2"/>
                    </a:moveTo>
                    <a:cubicBezTo>
                      <a:pt x="0" y="29"/>
                      <a:pt x="0" y="29"/>
                      <a:pt x="0" y="29"/>
                    </a:cubicBezTo>
                    <a:cubicBezTo>
                      <a:pt x="0" y="34"/>
                      <a:pt x="0" y="34"/>
                      <a:pt x="0" y="34"/>
                    </a:cubicBezTo>
                    <a:cubicBezTo>
                      <a:pt x="13" y="34"/>
                      <a:pt x="13" y="34"/>
                      <a:pt x="13" y="34"/>
                    </a:cubicBezTo>
                    <a:cubicBezTo>
                      <a:pt x="13" y="31"/>
                      <a:pt x="16" y="28"/>
                      <a:pt x="20" y="28"/>
                    </a:cubicBezTo>
                    <a:cubicBezTo>
                      <a:pt x="23" y="28"/>
                      <a:pt x="26" y="31"/>
                      <a:pt x="26" y="34"/>
                    </a:cubicBezTo>
                    <a:cubicBezTo>
                      <a:pt x="64" y="34"/>
                      <a:pt x="64" y="34"/>
                      <a:pt x="64" y="34"/>
                    </a:cubicBezTo>
                    <a:cubicBezTo>
                      <a:pt x="64" y="31"/>
                      <a:pt x="67" y="28"/>
                      <a:pt x="71" y="28"/>
                    </a:cubicBezTo>
                    <a:cubicBezTo>
                      <a:pt x="74" y="28"/>
                      <a:pt x="77" y="31"/>
                      <a:pt x="77" y="34"/>
                    </a:cubicBezTo>
                    <a:cubicBezTo>
                      <a:pt x="91" y="35"/>
                      <a:pt x="91" y="35"/>
                      <a:pt x="91" y="35"/>
                    </a:cubicBezTo>
                    <a:cubicBezTo>
                      <a:pt x="91" y="2"/>
                      <a:pt x="91" y="2"/>
                      <a:pt x="91" y="2"/>
                    </a:cubicBezTo>
                    <a:cubicBezTo>
                      <a:pt x="91" y="1"/>
                      <a:pt x="90" y="0"/>
                      <a:pt x="89" y="0"/>
                    </a:cubicBezTo>
                    <a:cubicBezTo>
                      <a:pt x="5" y="0"/>
                      <a:pt x="5" y="0"/>
                      <a:pt x="5" y="0"/>
                    </a:cubicBezTo>
                    <a:cubicBezTo>
                      <a:pt x="3" y="0"/>
                      <a:pt x="3" y="1"/>
                      <a:pt x="3" y="2"/>
                    </a:cubicBezTo>
                    <a:close/>
                    <a:moveTo>
                      <a:pt x="80" y="4"/>
                    </a:moveTo>
                    <a:cubicBezTo>
                      <a:pt x="86" y="4"/>
                      <a:pt x="86" y="4"/>
                      <a:pt x="86" y="4"/>
                    </a:cubicBezTo>
                    <a:cubicBezTo>
                      <a:pt x="86" y="16"/>
                      <a:pt x="86" y="16"/>
                      <a:pt x="86" y="16"/>
                    </a:cubicBezTo>
                    <a:cubicBezTo>
                      <a:pt x="80" y="16"/>
                      <a:pt x="80" y="16"/>
                      <a:pt x="80" y="16"/>
                    </a:cubicBezTo>
                    <a:cubicBezTo>
                      <a:pt x="80" y="4"/>
                      <a:pt x="80" y="4"/>
                      <a:pt x="80" y="4"/>
                    </a:cubicBezTo>
                    <a:close/>
                    <a:moveTo>
                      <a:pt x="70" y="4"/>
                    </a:moveTo>
                    <a:cubicBezTo>
                      <a:pt x="77" y="4"/>
                      <a:pt x="77" y="4"/>
                      <a:pt x="77" y="4"/>
                    </a:cubicBezTo>
                    <a:cubicBezTo>
                      <a:pt x="77" y="16"/>
                      <a:pt x="77" y="16"/>
                      <a:pt x="77" y="16"/>
                    </a:cubicBezTo>
                    <a:cubicBezTo>
                      <a:pt x="70" y="16"/>
                      <a:pt x="70" y="16"/>
                      <a:pt x="70" y="16"/>
                    </a:cubicBezTo>
                    <a:cubicBezTo>
                      <a:pt x="70" y="4"/>
                      <a:pt x="70" y="4"/>
                      <a:pt x="70" y="4"/>
                    </a:cubicBezTo>
                    <a:close/>
                    <a:moveTo>
                      <a:pt x="61" y="4"/>
                    </a:moveTo>
                    <a:cubicBezTo>
                      <a:pt x="68" y="4"/>
                      <a:pt x="68" y="4"/>
                      <a:pt x="68" y="4"/>
                    </a:cubicBezTo>
                    <a:cubicBezTo>
                      <a:pt x="68" y="16"/>
                      <a:pt x="68" y="16"/>
                      <a:pt x="68" y="16"/>
                    </a:cubicBezTo>
                    <a:cubicBezTo>
                      <a:pt x="61" y="16"/>
                      <a:pt x="61" y="16"/>
                      <a:pt x="61" y="16"/>
                    </a:cubicBezTo>
                    <a:cubicBezTo>
                      <a:pt x="61" y="4"/>
                      <a:pt x="61" y="4"/>
                      <a:pt x="61" y="4"/>
                    </a:cubicBezTo>
                    <a:close/>
                    <a:moveTo>
                      <a:pt x="48" y="4"/>
                    </a:moveTo>
                    <a:cubicBezTo>
                      <a:pt x="55" y="4"/>
                      <a:pt x="55" y="4"/>
                      <a:pt x="55" y="4"/>
                    </a:cubicBezTo>
                    <a:cubicBezTo>
                      <a:pt x="55" y="30"/>
                      <a:pt x="55" y="30"/>
                      <a:pt x="55" y="30"/>
                    </a:cubicBezTo>
                    <a:cubicBezTo>
                      <a:pt x="48" y="30"/>
                      <a:pt x="48" y="30"/>
                      <a:pt x="48" y="30"/>
                    </a:cubicBezTo>
                    <a:cubicBezTo>
                      <a:pt x="48" y="4"/>
                      <a:pt x="48" y="4"/>
                      <a:pt x="48" y="4"/>
                    </a:cubicBezTo>
                    <a:close/>
                    <a:moveTo>
                      <a:pt x="40" y="4"/>
                    </a:moveTo>
                    <a:cubicBezTo>
                      <a:pt x="47" y="4"/>
                      <a:pt x="47" y="4"/>
                      <a:pt x="47" y="4"/>
                    </a:cubicBezTo>
                    <a:cubicBezTo>
                      <a:pt x="47" y="30"/>
                      <a:pt x="47" y="30"/>
                      <a:pt x="47" y="30"/>
                    </a:cubicBezTo>
                    <a:cubicBezTo>
                      <a:pt x="40" y="30"/>
                      <a:pt x="40" y="30"/>
                      <a:pt x="40" y="30"/>
                    </a:cubicBezTo>
                    <a:cubicBezTo>
                      <a:pt x="40" y="4"/>
                      <a:pt x="40" y="4"/>
                      <a:pt x="40" y="4"/>
                    </a:cubicBezTo>
                    <a:close/>
                    <a:moveTo>
                      <a:pt x="29" y="4"/>
                    </a:moveTo>
                    <a:cubicBezTo>
                      <a:pt x="36" y="4"/>
                      <a:pt x="36" y="4"/>
                      <a:pt x="36" y="4"/>
                    </a:cubicBezTo>
                    <a:cubicBezTo>
                      <a:pt x="36" y="16"/>
                      <a:pt x="36" y="16"/>
                      <a:pt x="36" y="16"/>
                    </a:cubicBezTo>
                    <a:cubicBezTo>
                      <a:pt x="29" y="16"/>
                      <a:pt x="29" y="16"/>
                      <a:pt x="29" y="16"/>
                    </a:cubicBezTo>
                    <a:cubicBezTo>
                      <a:pt x="29" y="4"/>
                      <a:pt x="29" y="4"/>
                      <a:pt x="29" y="4"/>
                    </a:cubicBezTo>
                    <a:close/>
                    <a:moveTo>
                      <a:pt x="20" y="4"/>
                    </a:moveTo>
                    <a:cubicBezTo>
                      <a:pt x="27" y="4"/>
                      <a:pt x="27" y="4"/>
                      <a:pt x="27" y="4"/>
                    </a:cubicBezTo>
                    <a:cubicBezTo>
                      <a:pt x="27" y="16"/>
                      <a:pt x="27" y="16"/>
                      <a:pt x="27" y="16"/>
                    </a:cubicBezTo>
                    <a:cubicBezTo>
                      <a:pt x="20" y="16"/>
                      <a:pt x="20" y="16"/>
                      <a:pt x="20" y="16"/>
                    </a:cubicBezTo>
                    <a:cubicBezTo>
                      <a:pt x="20" y="4"/>
                      <a:pt x="20" y="4"/>
                      <a:pt x="20" y="4"/>
                    </a:cubicBezTo>
                    <a:close/>
                    <a:moveTo>
                      <a:pt x="6" y="4"/>
                    </a:moveTo>
                    <a:cubicBezTo>
                      <a:pt x="13" y="4"/>
                      <a:pt x="13" y="4"/>
                      <a:pt x="13" y="4"/>
                    </a:cubicBezTo>
                    <a:cubicBezTo>
                      <a:pt x="13" y="30"/>
                      <a:pt x="13" y="30"/>
                      <a:pt x="13" y="30"/>
                    </a:cubicBezTo>
                    <a:cubicBezTo>
                      <a:pt x="6" y="30"/>
                      <a:pt x="6" y="30"/>
                      <a:pt x="6" y="30"/>
                    </a:cubicBezTo>
                    <a:cubicBezTo>
                      <a:pt x="6" y="4"/>
                      <a:pt x="6"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80" name="Freeform 84">
                <a:extLst>
                  <a:ext uri="{FF2B5EF4-FFF2-40B4-BE49-F238E27FC236}">
                    <a16:creationId xmlns:a16="http://schemas.microsoft.com/office/drawing/2014/main" id="{57B31A79-F470-4B20-97F5-79331198E015}"/>
                  </a:ext>
                </a:extLst>
              </p:cNvPr>
              <p:cNvSpPr>
                <a:spLocks noEditPoints="1"/>
              </p:cNvSpPr>
              <p:nvPr/>
            </p:nvSpPr>
            <p:spPr bwMode="auto">
              <a:xfrm>
                <a:off x="3096" y="2295"/>
                <a:ext cx="97" cy="63"/>
              </a:xfrm>
              <a:custGeom>
                <a:avLst/>
                <a:gdLst>
                  <a:gd name="T0" fmla="*/ 64 w 83"/>
                  <a:gd name="T1" fmla="*/ 54 h 54"/>
                  <a:gd name="T2" fmla="*/ 74 w 83"/>
                  <a:gd name="T3" fmla="*/ 46 h 54"/>
                  <a:gd name="T4" fmla="*/ 79 w 83"/>
                  <a:gd name="T5" fmla="*/ 46 h 54"/>
                  <a:gd name="T6" fmla="*/ 83 w 83"/>
                  <a:gd name="T7" fmla="*/ 42 h 54"/>
                  <a:gd name="T8" fmla="*/ 83 w 83"/>
                  <a:gd name="T9" fmla="*/ 29 h 54"/>
                  <a:gd name="T10" fmla="*/ 82 w 83"/>
                  <a:gd name="T11" fmla="*/ 21 h 54"/>
                  <a:gd name="T12" fmla="*/ 78 w 83"/>
                  <a:gd name="T13" fmla="*/ 8 h 54"/>
                  <a:gd name="T14" fmla="*/ 68 w 83"/>
                  <a:gd name="T15" fmla="*/ 0 h 54"/>
                  <a:gd name="T16" fmla="*/ 34 w 83"/>
                  <a:gd name="T17" fmla="*/ 0 h 54"/>
                  <a:gd name="T18" fmla="*/ 25 w 83"/>
                  <a:gd name="T19" fmla="*/ 6 h 54"/>
                  <a:gd name="T20" fmla="*/ 20 w 83"/>
                  <a:gd name="T21" fmla="*/ 14 h 54"/>
                  <a:gd name="T22" fmla="*/ 16 w 83"/>
                  <a:gd name="T23" fmla="*/ 18 h 54"/>
                  <a:gd name="T24" fmla="*/ 5 w 83"/>
                  <a:gd name="T25" fmla="*/ 21 h 54"/>
                  <a:gd name="T26" fmla="*/ 0 w 83"/>
                  <a:gd name="T27" fmla="*/ 28 h 54"/>
                  <a:gd name="T28" fmla="*/ 0 w 83"/>
                  <a:gd name="T29" fmla="*/ 42 h 54"/>
                  <a:gd name="T30" fmla="*/ 4 w 83"/>
                  <a:gd name="T31" fmla="*/ 46 h 54"/>
                  <a:gd name="T32" fmla="*/ 12 w 83"/>
                  <a:gd name="T33" fmla="*/ 46 h 54"/>
                  <a:gd name="T34" fmla="*/ 22 w 83"/>
                  <a:gd name="T35" fmla="*/ 54 h 54"/>
                  <a:gd name="T36" fmla="*/ 33 w 83"/>
                  <a:gd name="T37" fmla="*/ 46 h 54"/>
                  <a:gd name="T38" fmla="*/ 54 w 83"/>
                  <a:gd name="T39" fmla="*/ 46 h 54"/>
                  <a:gd name="T40" fmla="*/ 64 w 83"/>
                  <a:gd name="T41" fmla="*/ 54 h 54"/>
                  <a:gd name="T42" fmla="*/ 64 w 83"/>
                  <a:gd name="T43" fmla="*/ 50 h 54"/>
                  <a:gd name="T44" fmla="*/ 57 w 83"/>
                  <a:gd name="T45" fmla="*/ 43 h 54"/>
                  <a:gd name="T46" fmla="*/ 64 w 83"/>
                  <a:gd name="T47" fmla="*/ 37 h 54"/>
                  <a:gd name="T48" fmla="*/ 70 w 83"/>
                  <a:gd name="T49" fmla="*/ 43 h 54"/>
                  <a:gd name="T50" fmla="*/ 64 w 83"/>
                  <a:gd name="T51" fmla="*/ 50 h 54"/>
                  <a:gd name="T52" fmla="*/ 54 w 83"/>
                  <a:gd name="T53" fmla="*/ 8 h 54"/>
                  <a:gd name="T54" fmla="*/ 55 w 83"/>
                  <a:gd name="T55" fmla="*/ 7 h 54"/>
                  <a:gd name="T56" fmla="*/ 68 w 83"/>
                  <a:gd name="T57" fmla="*/ 7 h 54"/>
                  <a:gd name="T58" fmla="*/ 69 w 83"/>
                  <a:gd name="T59" fmla="*/ 8 h 54"/>
                  <a:gd name="T60" fmla="*/ 72 w 83"/>
                  <a:gd name="T61" fmla="*/ 20 h 54"/>
                  <a:gd name="T62" fmla="*/ 72 w 83"/>
                  <a:gd name="T63" fmla="*/ 20 h 54"/>
                  <a:gd name="T64" fmla="*/ 71 w 83"/>
                  <a:gd name="T65" fmla="*/ 21 h 54"/>
                  <a:gd name="T66" fmla="*/ 55 w 83"/>
                  <a:gd name="T67" fmla="*/ 21 h 54"/>
                  <a:gd name="T68" fmla="*/ 54 w 83"/>
                  <a:gd name="T69" fmla="*/ 20 h 54"/>
                  <a:gd name="T70" fmla="*/ 54 w 83"/>
                  <a:gd name="T71" fmla="*/ 8 h 54"/>
                  <a:gd name="T72" fmla="*/ 22 w 83"/>
                  <a:gd name="T73" fmla="*/ 50 h 54"/>
                  <a:gd name="T74" fmla="*/ 16 w 83"/>
                  <a:gd name="T75" fmla="*/ 43 h 54"/>
                  <a:gd name="T76" fmla="*/ 22 w 83"/>
                  <a:gd name="T77" fmla="*/ 37 h 54"/>
                  <a:gd name="T78" fmla="*/ 29 w 83"/>
                  <a:gd name="T79" fmla="*/ 43 h 54"/>
                  <a:gd name="T80" fmla="*/ 22 w 83"/>
                  <a:gd name="T81" fmla="*/ 50 h 54"/>
                  <a:gd name="T82" fmla="*/ 48 w 83"/>
                  <a:gd name="T83" fmla="*/ 20 h 54"/>
                  <a:gd name="T84" fmla="*/ 47 w 83"/>
                  <a:gd name="T85" fmla="*/ 21 h 54"/>
                  <a:gd name="T86" fmla="*/ 30 w 83"/>
                  <a:gd name="T87" fmla="*/ 21 h 54"/>
                  <a:gd name="T88" fmla="*/ 29 w 83"/>
                  <a:gd name="T89" fmla="*/ 20 h 54"/>
                  <a:gd name="T90" fmla="*/ 29 w 83"/>
                  <a:gd name="T91" fmla="*/ 19 h 54"/>
                  <a:gd name="T92" fmla="*/ 34 w 83"/>
                  <a:gd name="T93" fmla="*/ 8 h 54"/>
                  <a:gd name="T94" fmla="*/ 35 w 83"/>
                  <a:gd name="T95" fmla="*/ 7 h 54"/>
                  <a:gd name="T96" fmla="*/ 47 w 83"/>
                  <a:gd name="T97" fmla="*/ 7 h 54"/>
                  <a:gd name="T98" fmla="*/ 48 w 83"/>
                  <a:gd name="T99" fmla="*/ 8 h 54"/>
                  <a:gd name="T100" fmla="*/ 48 w 83"/>
                  <a:gd name="T101"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 h="54">
                    <a:moveTo>
                      <a:pt x="64" y="54"/>
                    </a:moveTo>
                    <a:cubicBezTo>
                      <a:pt x="69" y="54"/>
                      <a:pt x="73" y="50"/>
                      <a:pt x="74" y="46"/>
                    </a:cubicBezTo>
                    <a:cubicBezTo>
                      <a:pt x="79" y="46"/>
                      <a:pt x="79" y="46"/>
                      <a:pt x="79" y="46"/>
                    </a:cubicBezTo>
                    <a:cubicBezTo>
                      <a:pt x="81" y="46"/>
                      <a:pt x="83" y="44"/>
                      <a:pt x="83" y="42"/>
                    </a:cubicBezTo>
                    <a:cubicBezTo>
                      <a:pt x="83" y="29"/>
                      <a:pt x="83" y="29"/>
                      <a:pt x="83" y="29"/>
                    </a:cubicBezTo>
                    <a:cubicBezTo>
                      <a:pt x="83" y="27"/>
                      <a:pt x="82" y="24"/>
                      <a:pt x="82" y="21"/>
                    </a:cubicBezTo>
                    <a:cubicBezTo>
                      <a:pt x="78" y="8"/>
                      <a:pt x="78" y="8"/>
                      <a:pt x="78" y="8"/>
                    </a:cubicBezTo>
                    <a:cubicBezTo>
                      <a:pt x="77" y="3"/>
                      <a:pt x="73" y="0"/>
                      <a:pt x="68" y="0"/>
                    </a:cubicBezTo>
                    <a:cubicBezTo>
                      <a:pt x="34" y="0"/>
                      <a:pt x="34" y="0"/>
                      <a:pt x="34" y="0"/>
                    </a:cubicBezTo>
                    <a:cubicBezTo>
                      <a:pt x="30" y="0"/>
                      <a:pt x="27" y="2"/>
                      <a:pt x="25" y="6"/>
                    </a:cubicBezTo>
                    <a:cubicBezTo>
                      <a:pt x="20" y="14"/>
                      <a:pt x="20" y="14"/>
                      <a:pt x="20" y="14"/>
                    </a:cubicBezTo>
                    <a:cubicBezTo>
                      <a:pt x="19" y="16"/>
                      <a:pt x="18" y="17"/>
                      <a:pt x="16" y="18"/>
                    </a:cubicBezTo>
                    <a:cubicBezTo>
                      <a:pt x="5" y="21"/>
                      <a:pt x="5" y="21"/>
                      <a:pt x="5" y="21"/>
                    </a:cubicBezTo>
                    <a:cubicBezTo>
                      <a:pt x="2" y="22"/>
                      <a:pt x="0" y="25"/>
                      <a:pt x="0" y="28"/>
                    </a:cubicBezTo>
                    <a:cubicBezTo>
                      <a:pt x="0" y="42"/>
                      <a:pt x="0" y="42"/>
                      <a:pt x="0" y="42"/>
                    </a:cubicBezTo>
                    <a:cubicBezTo>
                      <a:pt x="0" y="44"/>
                      <a:pt x="2" y="46"/>
                      <a:pt x="4" y="46"/>
                    </a:cubicBezTo>
                    <a:cubicBezTo>
                      <a:pt x="12" y="46"/>
                      <a:pt x="12" y="46"/>
                      <a:pt x="12" y="46"/>
                    </a:cubicBezTo>
                    <a:cubicBezTo>
                      <a:pt x="13" y="50"/>
                      <a:pt x="17" y="54"/>
                      <a:pt x="22" y="54"/>
                    </a:cubicBezTo>
                    <a:cubicBezTo>
                      <a:pt x="28" y="54"/>
                      <a:pt x="32" y="50"/>
                      <a:pt x="33" y="46"/>
                    </a:cubicBezTo>
                    <a:cubicBezTo>
                      <a:pt x="54" y="46"/>
                      <a:pt x="54" y="46"/>
                      <a:pt x="54" y="46"/>
                    </a:cubicBezTo>
                    <a:cubicBezTo>
                      <a:pt x="55" y="50"/>
                      <a:pt x="59" y="54"/>
                      <a:pt x="64" y="54"/>
                    </a:cubicBezTo>
                    <a:close/>
                    <a:moveTo>
                      <a:pt x="64" y="50"/>
                    </a:moveTo>
                    <a:cubicBezTo>
                      <a:pt x="60" y="50"/>
                      <a:pt x="57" y="47"/>
                      <a:pt x="57" y="43"/>
                    </a:cubicBezTo>
                    <a:cubicBezTo>
                      <a:pt x="57" y="40"/>
                      <a:pt x="60" y="37"/>
                      <a:pt x="64" y="37"/>
                    </a:cubicBezTo>
                    <a:cubicBezTo>
                      <a:pt x="68" y="37"/>
                      <a:pt x="70" y="40"/>
                      <a:pt x="70" y="43"/>
                    </a:cubicBezTo>
                    <a:cubicBezTo>
                      <a:pt x="70" y="47"/>
                      <a:pt x="68" y="50"/>
                      <a:pt x="64" y="50"/>
                    </a:cubicBezTo>
                    <a:close/>
                    <a:moveTo>
                      <a:pt x="54" y="8"/>
                    </a:moveTo>
                    <a:cubicBezTo>
                      <a:pt x="54" y="8"/>
                      <a:pt x="55" y="7"/>
                      <a:pt x="55" y="7"/>
                    </a:cubicBezTo>
                    <a:cubicBezTo>
                      <a:pt x="68" y="7"/>
                      <a:pt x="68" y="7"/>
                      <a:pt x="68" y="7"/>
                    </a:cubicBezTo>
                    <a:cubicBezTo>
                      <a:pt x="68" y="7"/>
                      <a:pt x="68" y="8"/>
                      <a:pt x="69" y="8"/>
                    </a:cubicBezTo>
                    <a:cubicBezTo>
                      <a:pt x="72" y="20"/>
                      <a:pt x="72" y="20"/>
                      <a:pt x="72" y="20"/>
                    </a:cubicBezTo>
                    <a:cubicBezTo>
                      <a:pt x="72" y="20"/>
                      <a:pt x="72" y="20"/>
                      <a:pt x="72" y="20"/>
                    </a:cubicBezTo>
                    <a:cubicBezTo>
                      <a:pt x="72" y="21"/>
                      <a:pt x="72" y="21"/>
                      <a:pt x="71" y="21"/>
                    </a:cubicBezTo>
                    <a:cubicBezTo>
                      <a:pt x="55" y="21"/>
                      <a:pt x="55" y="21"/>
                      <a:pt x="55" y="21"/>
                    </a:cubicBezTo>
                    <a:cubicBezTo>
                      <a:pt x="55" y="21"/>
                      <a:pt x="54" y="20"/>
                      <a:pt x="54" y="20"/>
                    </a:cubicBezTo>
                    <a:lnTo>
                      <a:pt x="54" y="8"/>
                    </a:lnTo>
                    <a:close/>
                    <a:moveTo>
                      <a:pt x="22" y="50"/>
                    </a:moveTo>
                    <a:cubicBezTo>
                      <a:pt x="19" y="50"/>
                      <a:pt x="16" y="47"/>
                      <a:pt x="16" y="43"/>
                    </a:cubicBezTo>
                    <a:cubicBezTo>
                      <a:pt x="16" y="40"/>
                      <a:pt x="19" y="37"/>
                      <a:pt x="22" y="37"/>
                    </a:cubicBezTo>
                    <a:cubicBezTo>
                      <a:pt x="26" y="37"/>
                      <a:pt x="29" y="40"/>
                      <a:pt x="29" y="43"/>
                    </a:cubicBezTo>
                    <a:cubicBezTo>
                      <a:pt x="29" y="47"/>
                      <a:pt x="26" y="50"/>
                      <a:pt x="22" y="50"/>
                    </a:cubicBezTo>
                    <a:close/>
                    <a:moveTo>
                      <a:pt x="48" y="20"/>
                    </a:moveTo>
                    <a:cubicBezTo>
                      <a:pt x="48" y="20"/>
                      <a:pt x="48" y="21"/>
                      <a:pt x="47" y="21"/>
                    </a:cubicBezTo>
                    <a:cubicBezTo>
                      <a:pt x="30" y="21"/>
                      <a:pt x="30" y="21"/>
                      <a:pt x="30" y="21"/>
                    </a:cubicBezTo>
                    <a:cubicBezTo>
                      <a:pt x="29" y="21"/>
                      <a:pt x="29" y="21"/>
                      <a:pt x="29" y="20"/>
                    </a:cubicBezTo>
                    <a:cubicBezTo>
                      <a:pt x="29" y="20"/>
                      <a:pt x="29" y="20"/>
                      <a:pt x="29" y="19"/>
                    </a:cubicBezTo>
                    <a:cubicBezTo>
                      <a:pt x="34" y="8"/>
                      <a:pt x="34" y="8"/>
                      <a:pt x="34" y="8"/>
                    </a:cubicBezTo>
                    <a:cubicBezTo>
                      <a:pt x="34" y="8"/>
                      <a:pt x="34" y="7"/>
                      <a:pt x="35" y="7"/>
                    </a:cubicBezTo>
                    <a:cubicBezTo>
                      <a:pt x="47" y="7"/>
                      <a:pt x="47" y="7"/>
                      <a:pt x="47" y="7"/>
                    </a:cubicBezTo>
                    <a:cubicBezTo>
                      <a:pt x="48" y="7"/>
                      <a:pt x="48" y="8"/>
                      <a:pt x="48" y="8"/>
                    </a:cubicBezTo>
                    <a:lnTo>
                      <a:pt x="4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81" name="Freeform 85">
                <a:extLst>
                  <a:ext uri="{FF2B5EF4-FFF2-40B4-BE49-F238E27FC236}">
                    <a16:creationId xmlns:a16="http://schemas.microsoft.com/office/drawing/2014/main" id="{7CEB3218-3824-4E9B-AE11-96FE51C48E6A}"/>
                  </a:ext>
                </a:extLst>
              </p:cNvPr>
              <p:cNvSpPr>
                <a:spLocks noEditPoints="1"/>
              </p:cNvSpPr>
              <p:nvPr/>
            </p:nvSpPr>
            <p:spPr bwMode="auto">
              <a:xfrm>
                <a:off x="3179" y="2538"/>
                <a:ext cx="68" cy="94"/>
              </a:xfrm>
              <a:custGeom>
                <a:avLst/>
                <a:gdLst>
                  <a:gd name="T0" fmla="*/ 46 w 58"/>
                  <a:gd name="T1" fmla="*/ 1 h 81"/>
                  <a:gd name="T2" fmla="*/ 45 w 58"/>
                  <a:gd name="T3" fmla="*/ 0 h 81"/>
                  <a:gd name="T4" fmla="*/ 12 w 58"/>
                  <a:gd name="T5" fmla="*/ 0 h 81"/>
                  <a:gd name="T6" fmla="*/ 7 w 58"/>
                  <a:gd name="T7" fmla="*/ 2 h 81"/>
                  <a:gd name="T8" fmla="*/ 0 w 58"/>
                  <a:gd name="T9" fmla="*/ 14 h 81"/>
                  <a:gd name="T10" fmla="*/ 0 w 58"/>
                  <a:gd name="T11" fmla="*/ 55 h 81"/>
                  <a:gd name="T12" fmla="*/ 9 w 58"/>
                  <a:gd name="T13" fmla="*/ 67 h 81"/>
                  <a:gd name="T14" fmla="*/ 10 w 58"/>
                  <a:gd name="T15" fmla="*/ 67 h 81"/>
                  <a:gd name="T16" fmla="*/ 1 w 58"/>
                  <a:gd name="T17" fmla="*/ 80 h 81"/>
                  <a:gd name="T18" fmla="*/ 8 w 58"/>
                  <a:gd name="T19" fmla="*/ 80 h 81"/>
                  <a:gd name="T20" fmla="*/ 9 w 58"/>
                  <a:gd name="T21" fmla="*/ 80 h 81"/>
                  <a:gd name="T22" fmla="*/ 10 w 58"/>
                  <a:gd name="T23" fmla="*/ 79 h 81"/>
                  <a:gd name="T24" fmla="*/ 18 w 58"/>
                  <a:gd name="T25" fmla="*/ 75 h 81"/>
                  <a:gd name="T26" fmla="*/ 44 w 58"/>
                  <a:gd name="T27" fmla="*/ 75 h 81"/>
                  <a:gd name="T28" fmla="*/ 46 w 58"/>
                  <a:gd name="T29" fmla="*/ 76 h 81"/>
                  <a:gd name="T30" fmla="*/ 54 w 58"/>
                  <a:gd name="T31" fmla="*/ 80 h 81"/>
                  <a:gd name="T32" fmla="*/ 57 w 58"/>
                  <a:gd name="T33" fmla="*/ 80 h 81"/>
                  <a:gd name="T34" fmla="*/ 48 w 58"/>
                  <a:gd name="T35" fmla="*/ 67 h 81"/>
                  <a:gd name="T36" fmla="*/ 50 w 58"/>
                  <a:gd name="T37" fmla="*/ 66 h 81"/>
                  <a:gd name="T38" fmla="*/ 58 w 58"/>
                  <a:gd name="T39" fmla="*/ 55 h 81"/>
                  <a:gd name="T40" fmla="*/ 58 w 58"/>
                  <a:gd name="T41" fmla="*/ 14 h 81"/>
                  <a:gd name="T42" fmla="*/ 46 w 58"/>
                  <a:gd name="T43" fmla="*/ 1 h 81"/>
                  <a:gd name="T44" fmla="*/ 16 w 58"/>
                  <a:gd name="T45" fmla="*/ 7 h 81"/>
                  <a:gd name="T46" fmla="*/ 41 w 58"/>
                  <a:gd name="T47" fmla="*/ 7 h 81"/>
                  <a:gd name="T48" fmla="*/ 41 w 58"/>
                  <a:gd name="T49" fmla="*/ 11 h 81"/>
                  <a:gd name="T50" fmla="*/ 16 w 58"/>
                  <a:gd name="T51" fmla="*/ 11 h 81"/>
                  <a:gd name="T52" fmla="*/ 16 w 58"/>
                  <a:gd name="T53" fmla="*/ 7 h 81"/>
                  <a:gd name="T54" fmla="*/ 9 w 58"/>
                  <a:gd name="T55" fmla="*/ 20 h 81"/>
                  <a:gd name="T56" fmla="*/ 12 w 58"/>
                  <a:gd name="T57" fmla="*/ 16 h 81"/>
                  <a:gd name="T58" fmla="*/ 29 w 58"/>
                  <a:gd name="T59" fmla="*/ 16 h 81"/>
                  <a:gd name="T60" fmla="*/ 45 w 58"/>
                  <a:gd name="T61" fmla="*/ 16 h 81"/>
                  <a:gd name="T62" fmla="*/ 49 w 58"/>
                  <a:gd name="T63" fmla="*/ 20 h 81"/>
                  <a:gd name="T64" fmla="*/ 49 w 58"/>
                  <a:gd name="T65" fmla="*/ 33 h 81"/>
                  <a:gd name="T66" fmla="*/ 45 w 58"/>
                  <a:gd name="T67" fmla="*/ 36 h 81"/>
                  <a:gd name="T68" fmla="*/ 13 w 58"/>
                  <a:gd name="T69" fmla="*/ 36 h 81"/>
                  <a:gd name="T70" fmla="*/ 9 w 58"/>
                  <a:gd name="T71" fmla="*/ 33 h 81"/>
                  <a:gd name="T72" fmla="*/ 9 w 58"/>
                  <a:gd name="T73" fmla="*/ 20 h 81"/>
                  <a:gd name="T74" fmla="*/ 12 w 58"/>
                  <a:gd name="T75" fmla="*/ 59 h 81"/>
                  <a:gd name="T76" fmla="*/ 8 w 58"/>
                  <a:gd name="T77" fmla="*/ 55 h 81"/>
                  <a:gd name="T78" fmla="*/ 12 w 58"/>
                  <a:gd name="T79" fmla="*/ 51 h 81"/>
                  <a:gd name="T80" fmla="*/ 16 w 58"/>
                  <a:gd name="T81" fmla="*/ 55 h 81"/>
                  <a:gd name="T82" fmla="*/ 12 w 58"/>
                  <a:gd name="T83" fmla="*/ 59 h 81"/>
                  <a:gd name="T84" fmla="*/ 15 w 58"/>
                  <a:gd name="T85" fmla="*/ 71 h 81"/>
                  <a:gd name="T86" fmla="*/ 17 w 58"/>
                  <a:gd name="T87" fmla="*/ 68 h 81"/>
                  <a:gd name="T88" fmla="*/ 19 w 58"/>
                  <a:gd name="T89" fmla="*/ 67 h 81"/>
                  <a:gd name="T90" fmla="*/ 39 w 58"/>
                  <a:gd name="T91" fmla="*/ 67 h 81"/>
                  <a:gd name="T92" fmla="*/ 41 w 58"/>
                  <a:gd name="T93" fmla="*/ 68 h 81"/>
                  <a:gd name="T94" fmla="*/ 43 w 58"/>
                  <a:gd name="T95" fmla="*/ 71 h 81"/>
                  <a:gd name="T96" fmla="*/ 15 w 58"/>
                  <a:gd name="T97" fmla="*/ 71 h 81"/>
                  <a:gd name="T98" fmla="*/ 46 w 58"/>
                  <a:gd name="T99" fmla="*/ 59 h 81"/>
                  <a:gd name="T100" fmla="*/ 42 w 58"/>
                  <a:gd name="T101" fmla="*/ 55 h 81"/>
                  <a:gd name="T102" fmla="*/ 46 w 58"/>
                  <a:gd name="T103" fmla="*/ 51 h 81"/>
                  <a:gd name="T104" fmla="*/ 50 w 58"/>
                  <a:gd name="T105" fmla="*/ 55 h 81"/>
                  <a:gd name="T106" fmla="*/ 46 w 58"/>
                  <a:gd name="T107" fmla="*/ 5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1">
                    <a:moveTo>
                      <a:pt x="46" y="1"/>
                    </a:moveTo>
                    <a:cubicBezTo>
                      <a:pt x="46" y="0"/>
                      <a:pt x="46" y="0"/>
                      <a:pt x="45" y="0"/>
                    </a:cubicBezTo>
                    <a:cubicBezTo>
                      <a:pt x="34" y="0"/>
                      <a:pt x="23" y="0"/>
                      <a:pt x="12" y="0"/>
                    </a:cubicBezTo>
                    <a:cubicBezTo>
                      <a:pt x="10" y="1"/>
                      <a:pt x="8" y="1"/>
                      <a:pt x="7" y="2"/>
                    </a:cubicBezTo>
                    <a:cubicBezTo>
                      <a:pt x="2" y="5"/>
                      <a:pt x="0" y="9"/>
                      <a:pt x="0" y="14"/>
                    </a:cubicBezTo>
                    <a:cubicBezTo>
                      <a:pt x="0" y="28"/>
                      <a:pt x="0" y="41"/>
                      <a:pt x="0" y="55"/>
                    </a:cubicBezTo>
                    <a:cubicBezTo>
                      <a:pt x="0" y="61"/>
                      <a:pt x="3" y="65"/>
                      <a:pt x="9" y="67"/>
                    </a:cubicBezTo>
                    <a:cubicBezTo>
                      <a:pt x="9" y="67"/>
                      <a:pt x="9" y="67"/>
                      <a:pt x="10" y="67"/>
                    </a:cubicBezTo>
                    <a:cubicBezTo>
                      <a:pt x="7" y="71"/>
                      <a:pt x="4" y="76"/>
                      <a:pt x="1" y="80"/>
                    </a:cubicBezTo>
                    <a:cubicBezTo>
                      <a:pt x="3" y="80"/>
                      <a:pt x="6" y="80"/>
                      <a:pt x="8" y="80"/>
                    </a:cubicBezTo>
                    <a:cubicBezTo>
                      <a:pt x="9" y="80"/>
                      <a:pt x="9" y="80"/>
                      <a:pt x="9" y="80"/>
                    </a:cubicBezTo>
                    <a:cubicBezTo>
                      <a:pt x="9" y="80"/>
                      <a:pt x="9" y="79"/>
                      <a:pt x="10" y="79"/>
                    </a:cubicBezTo>
                    <a:cubicBezTo>
                      <a:pt x="11" y="75"/>
                      <a:pt x="14" y="74"/>
                      <a:pt x="18" y="75"/>
                    </a:cubicBezTo>
                    <a:cubicBezTo>
                      <a:pt x="26" y="75"/>
                      <a:pt x="35" y="75"/>
                      <a:pt x="44" y="75"/>
                    </a:cubicBezTo>
                    <a:cubicBezTo>
                      <a:pt x="45" y="75"/>
                      <a:pt x="46" y="75"/>
                      <a:pt x="46" y="76"/>
                    </a:cubicBezTo>
                    <a:cubicBezTo>
                      <a:pt x="48" y="80"/>
                      <a:pt x="51" y="81"/>
                      <a:pt x="54" y="80"/>
                    </a:cubicBezTo>
                    <a:cubicBezTo>
                      <a:pt x="55" y="80"/>
                      <a:pt x="56" y="80"/>
                      <a:pt x="57" y="80"/>
                    </a:cubicBezTo>
                    <a:cubicBezTo>
                      <a:pt x="54" y="76"/>
                      <a:pt x="51" y="71"/>
                      <a:pt x="48" y="67"/>
                    </a:cubicBezTo>
                    <a:cubicBezTo>
                      <a:pt x="49" y="67"/>
                      <a:pt x="50" y="66"/>
                      <a:pt x="50" y="66"/>
                    </a:cubicBezTo>
                    <a:cubicBezTo>
                      <a:pt x="55" y="64"/>
                      <a:pt x="58" y="60"/>
                      <a:pt x="58" y="55"/>
                    </a:cubicBezTo>
                    <a:cubicBezTo>
                      <a:pt x="58" y="42"/>
                      <a:pt x="58" y="28"/>
                      <a:pt x="58" y="14"/>
                    </a:cubicBezTo>
                    <a:cubicBezTo>
                      <a:pt x="58" y="7"/>
                      <a:pt x="54" y="2"/>
                      <a:pt x="46" y="1"/>
                    </a:cubicBezTo>
                    <a:close/>
                    <a:moveTo>
                      <a:pt x="16" y="7"/>
                    </a:moveTo>
                    <a:cubicBezTo>
                      <a:pt x="25" y="7"/>
                      <a:pt x="33" y="7"/>
                      <a:pt x="41" y="7"/>
                    </a:cubicBezTo>
                    <a:cubicBezTo>
                      <a:pt x="41" y="8"/>
                      <a:pt x="41" y="9"/>
                      <a:pt x="41" y="11"/>
                    </a:cubicBezTo>
                    <a:cubicBezTo>
                      <a:pt x="33" y="11"/>
                      <a:pt x="25" y="11"/>
                      <a:pt x="16" y="11"/>
                    </a:cubicBezTo>
                    <a:cubicBezTo>
                      <a:pt x="16" y="9"/>
                      <a:pt x="16" y="8"/>
                      <a:pt x="16" y="7"/>
                    </a:cubicBezTo>
                    <a:close/>
                    <a:moveTo>
                      <a:pt x="9" y="20"/>
                    </a:moveTo>
                    <a:cubicBezTo>
                      <a:pt x="9" y="18"/>
                      <a:pt x="10" y="16"/>
                      <a:pt x="12" y="16"/>
                    </a:cubicBezTo>
                    <a:cubicBezTo>
                      <a:pt x="18" y="16"/>
                      <a:pt x="23" y="16"/>
                      <a:pt x="29" y="16"/>
                    </a:cubicBezTo>
                    <a:cubicBezTo>
                      <a:pt x="34" y="16"/>
                      <a:pt x="40" y="16"/>
                      <a:pt x="45" y="16"/>
                    </a:cubicBezTo>
                    <a:cubicBezTo>
                      <a:pt x="48" y="16"/>
                      <a:pt x="49" y="17"/>
                      <a:pt x="49" y="20"/>
                    </a:cubicBezTo>
                    <a:cubicBezTo>
                      <a:pt x="49" y="24"/>
                      <a:pt x="49" y="28"/>
                      <a:pt x="49" y="33"/>
                    </a:cubicBezTo>
                    <a:cubicBezTo>
                      <a:pt x="49" y="35"/>
                      <a:pt x="48" y="36"/>
                      <a:pt x="45" y="36"/>
                    </a:cubicBezTo>
                    <a:cubicBezTo>
                      <a:pt x="34" y="36"/>
                      <a:pt x="23" y="36"/>
                      <a:pt x="13" y="36"/>
                    </a:cubicBezTo>
                    <a:cubicBezTo>
                      <a:pt x="10" y="36"/>
                      <a:pt x="9" y="35"/>
                      <a:pt x="9" y="33"/>
                    </a:cubicBezTo>
                    <a:cubicBezTo>
                      <a:pt x="9" y="28"/>
                      <a:pt x="9" y="24"/>
                      <a:pt x="9" y="20"/>
                    </a:cubicBezTo>
                    <a:close/>
                    <a:moveTo>
                      <a:pt x="12" y="59"/>
                    </a:moveTo>
                    <a:cubicBezTo>
                      <a:pt x="10" y="59"/>
                      <a:pt x="8" y="57"/>
                      <a:pt x="8" y="55"/>
                    </a:cubicBezTo>
                    <a:cubicBezTo>
                      <a:pt x="8" y="53"/>
                      <a:pt x="10" y="51"/>
                      <a:pt x="12" y="51"/>
                    </a:cubicBezTo>
                    <a:cubicBezTo>
                      <a:pt x="14" y="51"/>
                      <a:pt x="16" y="53"/>
                      <a:pt x="16" y="55"/>
                    </a:cubicBezTo>
                    <a:cubicBezTo>
                      <a:pt x="16" y="57"/>
                      <a:pt x="14" y="59"/>
                      <a:pt x="12" y="59"/>
                    </a:cubicBezTo>
                    <a:close/>
                    <a:moveTo>
                      <a:pt x="15" y="71"/>
                    </a:moveTo>
                    <a:cubicBezTo>
                      <a:pt x="16" y="70"/>
                      <a:pt x="17" y="69"/>
                      <a:pt x="17" y="68"/>
                    </a:cubicBezTo>
                    <a:cubicBezTo>
                      <a:pt x="18" y="67"/>
                      <a:pt x="18" y="67"/>
                      <a:pt x="19" y="67"/>
                    </a:cubicBezTo>
                    <a:cubicBezTo>
                      <a:pt x="26" y="67"/>
                      <a:pt x="32" y="67"/>
                      <a:pt x="39" y="67"/>
                    </a:cubicBezTo>
                    <a:cubicBezTo>
                      <a:pt x="40" y="67"/>
                      <a:pt x="40" y="68"/>
                      <a:pt x="41" y="68"/>
                    </a:cubicBezTo>
                    <a:cubicBezTo>
                      <a:pt x="42" y="69"/>
                      <a:pt x="42" y="70"/>
                      <a:pt x="43" y="71"/>
                    </a:cubicBezTo>
                    <a:cubicBezTo>
                      <a:pt x="33" y="71"/>
                      <a:pt x="24" y="71"/>
                      <a:pt x="15" y="71"/>
                    </a:cubicBezTo>
                    <a:close/>
                    <a:moveTo>
                      <a:pt x="46" y="59"/>
                    </a:moveTo>
                    <a:cubicBezTo>
                      <a:pt x="44" y="59"/>
                      <a:pt x="42" y="57"/>
                      <a:pt x="42" y="55"/>
                    </a:cubicBezTo>
                    <a:cubicBezTo>
                      <a:pt x="42" y="53"/>
                      <a:pt x="44" y="51"/>
                      <a:pt x="46" y="51"/>
                    </a:cubicBezTo>
                    <a:cubicBezTo>
                      <a:pt x="48" y="51"/>
                      <a:pt x="50" y="53"/>
                      <a:pt x="50" y="55"/>
                    </a:cubicBezTo>
                    <a:cubicBezTo>
                      <a:pt x="50" y="57"/>
                      <a:pt x="48" y="59"/>
                      <a:pt x="46"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1711" name="グループ化 1710">
            <a:extLst>
              <a:ext uri="{FF2B5EF4-FFF2-40B4-BE49-F238E27FC236}">
                <a16:creationId xmlns:a16="http://schemas.microsoft.com/office/drawing/2014/main" id="{185A44D4-BDCD-43F2-B067-EB00C50B68A8}"/>
              </a:ext>
            </a:extLst>
          </p:cNvPr>
          <p:cNvGrpSpPr/>
          <p:nvPr/>
        </p:nvGrpSpPr>
        <p:grpSpPr>
          <a:xfrm>
            <a:off x="2141259" y="2878844"/>
            <a:ext cx="1477383" cy="1270950"/>
            <a:chOff x="5462917" y="4686144"/>
            <a:chExt cx="902400" cy="740061"/>
          </a:xfrm>
        </p:grpSpPr>
        <p:grpSp>
          <p:nvGrpSpPr>
            <p:cNvPr id="1600" name="Group 4">
              <a:extLst>
                <a:ext uri="{FF2B5EF4-FFF2-40B4-BE49-F238E27FC236}">
                  <a16:creationId xmlns:a16="http://schemas.microsoft.com/office/drawing/2014/main" id="{E26B3C59-11D6-4F02-9B67-01225515C823}"/>
                </a:ext>
              </a:extLst>
            </p:cNvPr>
            <p:cNvGrpSpPr>
              <a:grpSpLocks noChangeAspect="1"/>
            </p:cNvGrpSpPr>
            <p:nvPr/>
          </p:nvGrpSpPr>
          <p:grpSpPr bwMode="auto">
            <a:xfrm>
              <a:off x="5715384" y="4686144"/>
              <a:ext cx="540543" cy="485387"/>
              <a:chOff x="3408" y="2292"/>
              <a:chExt cx="196" cy="176"/>
            </a:xfrm>
            <a:solidFill>
              <a:schemeClr val="tx2"/>
            </a:solidFill>
          </p:grpSpPr>
          <p:sp>
            <p:nvSpPr>
              <p:cNvPr id="1603" name="Freeform 6">
                <a:extLst>
                  <a:ext uri="{FF2B5EF4-FFF2-40B4-BE49-F238E27FC236}">
                    <a16:creationId xmlns:a16="http://schemas.microsoft.com/office/drawing/2014/main" id="{0C906939-0948-4442-B963-4965631D47E0}"/>
                  </a:ext>
                </a:extLst>
              </p:cNvPr>
              <p:cNvSpPr>
                <a:spLocks noEditPoints="1"/>
              </p:cNvSpPr>
              <p:nvPr/>
            </p:nvSpPr>
            <p:spPr bwMode="auto">
              <a:xfrm>
                <a:off x="3408" y="2312"/>
                <a:ext cx="156" cy="156"/>
              </a:xfrm>
              <a:custGeom>
                <a:avLst/>
                <a:gdLst>
                  <a:gd name="T0" fmla="*/ 134 w 134"/>
                  <a:gd name="T1" fmla="*/ 38 h 133"/>
                  <a:gd name="T2" fmla="*/ 134 w 134"/>
                  <a:gd name="T3" fmla="*/ 38 h 133"/>
                  <a:gd name="T4" fmla="*/ 133 w 134"/>
                  <a:gd name="T5" fmla="*/ 37 h 133"/>
                  <a:gd name="T6" fmla="*/ 133 w 134"/>
                  <a:gd name="T7" fmla="*/ 36 h 133"/>
                  <a:gd name="T8" fmla="*/ 132 w 134"/>
                  <a:gd name="T9" fmla="*/ 36 h 133"/>
                  <a:gd name="T10" fmla="*/ 69 w 134"/>
                  <a:gd name="T11" fmla="*/ 1 h 133"/>
                  <a:gd name="T12" fmla="*/ 65 w 134"/>
                  <a:gd name="T13" fmla="*/ 1 h 133"/>
                  <a:gd name="T14" fmla="*/ 2 w 134"/>
                  <a:gd name="T15" fmla="*/ 36 h 133"/>
                  <a:gd name="T16" fmla="*/ 1 w 134"/>
                  <a:gd name="T17" fmla="*/ 36 h 133"/>
                  <a:gd name="T18" fmla="*/ 1 w 134"/>
                  <a:gd name="T19" fmla="*/ 37 h 133"/>
                  <a:gd name="T20" fmla="*/ 0 w 134"/>
                  <a:gd name="T21" fmla="*/ 38 h 133"/>
                  <a:gd name="T22" fmla="*/ 0 w 134"/>
                  <a:gd name="T23" fmla="*/ 38 h 133"/>
                  <a:gd name="T24" fmla="*/ 0 w 134"/>
                  <a:gd name="T25" fmla="*/ 39 h 133"/>
                  <a:gd name="T26" fmla="*/ 0 w 134"/>
                  <a:gd name="T27" fmla="*/ 39 h 133"/>
                  <a:gd name="T28" fmla="*/ 0 w 134"/>
                  <a:gd name="T29" fmla="*/ 129 h 133"/>
                  <a:gd name="T30" fmla="*/ 4 w 134"/>
                  <a:gd name="T31" fmla="*/ 133 h 133"/>
                  <a:gd name="T32" fmla="*/ 130 w 134"/>
                  <a:gd name="T33" fmla="*/ 133 h 133"/>
                  <a:gd name="T34" fmla="*/ 134 w 134"/>
                  <a:gd name="T35" fmla="*/ 129 h 133"/>
                  <a:gd name="T36" fmla="*/ 134 w 134"/>
                  <a:gd name="T37" fmla="*/ 39 h 133"/>
                  <a:gd name="T38" fmla="*/ 134 w 134"/>
                  <a:gd name="T39" fmla="*/ 39 h 133"/>
                  <a:gd name="T40" fmla="*/ 134 w 134"/>
                  <a:gd name="T41" fmla="*/ 38 h 133"/>
                  <a:gd name="T42" fmla="*/ 126 w 134"/>
                  <a:gd name="T43" fmla="*/ 125 h 133"/>
                  <a:gd name="T44" fmla="*/ 8 w 134"/>
                  <a:gd name="T45" fmla="*/ 125 h 133"/>
                  <a:gd name="T46" fmla="*/ 8 w 134"/>
                  <a:gd name="T47" fmla="*/ 43 h 133"/>
                  <a:gd name="T48" fmla="*/ 126 w 134"/>
                  <a:gd name="T49" fmla="*/ 43 h 133"/>
                  <a:gd name="T50" fmla="*/ 126 w 134"/>
                  <a:gd name="T51" fmla="*/ 12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4" h="133">
                    <a:moveTo>
                      <a:pt x="134" y="38"/>
                    </a:moveTo>
                    <a:cubicBezTo>
                      <a:pt x="134" y="38"/>
                      <a:pt x="134" y="38"/>
                      <a:pt x="134" y="38"/>
                    </a:cubicBezTo>
                    <a:cubicBezTo>
                      <a:pt x="134" y="37"/>
                      <a:pt x="133" y="37"/>
                      <a:pt x="133" y="37"/>
                    </a:cubicBezTo>
                    <a:cubicBezTo>
                      <a:pt x="133" y="37"/>
                      <a:pt x="133" y="37"/>
                      <a:pt x="133" y="36"/>
                    </a:cubicBezTo>
                    <a:cubicBezTo>
                      <a:pt x="133" y="36"/>
                      <a:pt x="132" y="36"/>
                      <a:pt x="132" y="36"/>
                    </a:cubicBezTo>
                    <a:cubicBezTo>
                      <a:pt x="69" y="1"/>
                      <a:pt x="69" y="1"/>
                      <a:pt x="69" y="1"/>
                    </a:cubicBezTo>
                    <a:cubicBezTo>
                      <a:pt x="68" y="0"/>
                      <a:pt x="66" y="0"/>
                      <a:pt x="65" y="1"/>
                    </a:cubicBezTo>
                    <a:cubicBezTo>
                      <a:pt x="2" y="36"/>
                      <a:pt x="2" y="36"/>
                      <a:pt x="2" y="36"/>
                    </a:cubicBezTo>
                    <a:cubicBezTo>
                      <a:pt x="1" y="36"/>
                      <a:pt x="1" y="36"/>
                      <a:pt x="1" y="36"/>
                    </a:cubicBezTo>
                    <a:cubicBezTo>
                      <a:pt x="1" y="37"/>
                      <a:pt x="1" y="37"/>
                      <a:pt x="1" y="37"/>
                    </a:cubicBezTo>
                    <a:cubicBezTo>
                      <a:pt x="0" y="37"/>
                      <a:pt x="0" y="37"/>
                      <a:pt x="0" y="38"/>
                    </a:cubicBezTo>
                    <a:cubicBezTo>
                      <a:pt x="0" y="38"/>
                      <a:pt x="0" y="38"/>
                      <a:pt x="0" y="38"/>
                    </a:cubicBezTo>
                    <a:cubicBezTo>
                      <a:pt x="0" y="38"/>
                      <a:pt x="0" y="39"/>
                      <a:pt x="0" y="39"/>
                    </a:cubicBezTo>
                    <a:cubicBezTo>
                      <a:pt x="0" y="39"/>
                      <a:pt x="0" y="39"/>
                      <a:pt x="0" y="39"/>
                    </a:cubicBezTo>
                    <a:cubicBezTo>
                      <a:pt x="0" y="129"/>
                      <a:pt x="0" y="129"/>
                      <a:pt x="0" y="129"/>
                    </a:cubicBezTo>
                    <a:cubicBezTo>
                      <a:pt x="0" y="132"/>
                      <a:pt x="1" y="133"/>
                      <a:pt x="4" y="133"/>
                    </a:cubicBezTo>
                    <a:cubicBezTo>
                      <a:pt x="130" y="133"/>
                      <a:pt x="130" y="133"/>
                      <a:pt x="130" y="133"/>
                    </a:cubicBezTo>
                    <a:cubicBezTo>
                      <a:pt x="132" y="133"/>
                      <a:pt x="134" y="132"/>
                      <a:pt x="134" y="129"/>
                    </a:cubicBezTo>
                    <a:cubicBezTo>
                      <a:pt x="134" y="39"/>
                      <a:pt x="134" y="39"/>
                      <a:pt x="134" y="39"/>
                    </a:cubicBezTo>
                    <a:cubicBezTo>
                      <a:pt x="134" y="39"/>
                      <a:pt x="134" y="39"/>
                      <a:pt x="134" y="39"/>
                    </a:cubicBezTo>
                    <a:cubicBezTo>
                      <a:pt x="134" y="39"/>
                      <a:pt x="134" y="38"/>
                      <a:pt x="134" y="38"/>
                    </a:cubicBezTo>
                    <a:close/>
                    <a:moveTo>
                      <a:pt x="126" y="125"/>
                    </a:moveTo>
                    <a:cubicBezTo>
                      <a:pt x="8" y="125"/>
                      <a:pt x="8" y="125"/>
                      <a:pt x="8" y="125"/>
                    </a:cubicBezTo>
                    <a:cubicBezTo>
                      <a:pt x="8" y="43"/>
                      <a:pt x="8" y="43"/>
                      <a:pt x="8" y="43"/>
                    </a:cubicBezTo>
                    <a:cubicBezTo>
                      <a:pt x="126" y="43"/>
                      <a:pt x="126" y="43"/>
                      <a:pt x="126" y="43"/>
                    </a:cubicBezTo>
                    <a:lnTo>
                      <a:pt x="126"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04" name="Freeform 7">
                <a:extLst>
                  <a:ext uri="{FF2B5EF4-FFF2-40B4-BE49-F238E27FC236}">
                    <a16:creationId xmlns:a16="http://schemas.microsoft.com/office/drawing/2014/main" id="{CA22F880-28E4-4DF9-9D12-4B91DAC66284}"/>
                  </a:ext>
                </a:extLst>
              </p:cNvPr>
              <p:cNvSpPr>
                <a:spLocks/>
              </p:cNvSpPr>
              <p:nvPr/>
            </p:nvSpPr>
            <p:spPr bwMode="auto">
              <a:xfrm>
                <a:off x="3433" y="2390"/>
                <a:ext cx="34" cy="45"/>
              </a:xfrm>
              <a:custGeom>
                <a:avLst/>
                <a:gdLst>
                  <a:gd name="T0" fmla="*/ 0 w 29"/>
                  <a:gd name="T1" fmla="*/ 33 h 38"/>
                  <a:gd name="T2" fmla="*/ 5 w 29"/>
                  <a:gd name="T3" fmla="*/ 38 h 38"/>
                  <a:gd name="T4" fmla="*/ 5 w 29"/>
                  <a:gd name="T5" fmla="*/ 38 h 38"/>
                  <a:gd name="T6" fmla="*/ 22 w 29"/>
                  <a:gd name="T7" fmla="*/ 38 h 38"/>
                  <a:gd name="T8" fmla="*/ 26 w 29"/>
                  <a:gd name="T9" fmla="*/ 38 h 38"/>
                  <a:gd name="T10" fmla="*/ 29 w 29"/>
                  <a:gd name="T11" fmla="*/ 35 h 38"/>
                  <a:gd name="T12" fmla="*/ 26 w 29"/>
                  <a:gd name="T13" fmla="*/ 32 h 38"/>
                  <a:gd name="T14" fmla="*/ 26 w 29"/>
                  <a:gd name="T15" fmla="*/ 32 h 38"/>
                  <a:gd name="T16" fmla="*/ 8 w 29"/>
                  <a:gd name="T17" fmla="*/ 32 h 38"/>
                  <a:gd name="T18" fmla="*/ 7 w 29"/>
                  <a:gd name="T19" fmla="*/ 32 h 38"/>
                  <a:gd name="T20" fmla="*/ 13 w 29"/>
                  <a:gd name="T21" fmla="*/ 24 h 38"/>
                  <a:gd name="T22" fmla="*/ 26 w 29"/>
                  <a:gd name="T23" fmla="*/ 9 h 38"/>
                  <a:gd name="T24" fmla="*/ 27 w 29"/>
                  <a:gd name="T25" fmla="*/ 5 h 38"/>
                  <a:gd name="T26" fmla="*/ 22 w 29"/>
                  <a:gd name="T27" fmla="*/ 0 h 38"/>
                  <a:gd name="T28" fmla="*/ 4 w 29"/>
                  <a:gd name="T29" fmla="*/ 0 h 38"/>
                  <a:gd name="T30" fmla="*/ 2 w 29"/>
                  <a:gd name="T31" fmla="*/ 3 h 38"/>
                  <a:gd name="T32" fmla="*/ 4 w 29"/>
                  <a:gd name="T33" fmla="*/ 6 h 38"/>
                  <a:gd name="T34" fmla="*/ 5 w 29"/>
                  <a:gd name="T35" fmla="*/ 6 h 38"/>
                  <a:gd name="T36" fmla="*/ 12 w 29"/>
                  <a:gd name="T37" fmla="*/ 6 h 38"/>
                  <a:gd name="T38" fmla="*/ 20 w 29"/>
                  <a:gd name="T39" fmla="*/ 6 h 38"/>
                  <a:gd name="T40" fmla="*/ 2 w 29"/>
                  <a:gd name="T41" fmla="*/ 29 h 38"/>
                  <a:gd name="T42" fmla="*/ 0 w 29"/>
                  <a:gd name="T4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38">
                    <a:moveTo>
                      <a:pt x="0" y="33"/>
                    </a:moveTo>
                    <a:cubicBezTo>
                      <a:pt x="0" y="36"/>
                      <a:pt x="2" y="38"/>
                      <a:pt x="5" y="38"/>
                    </a:cubicBezTo>
                    <a:cubicBezTo>
                      <a:pt x="5" y="38"/>
                      <a:pt x="5" y="38"/>
                      <a:pt x="5" y="38"/>
                    </a:cubicBezTo>
                    <a:cubicBezTo>
                      <a:pt x="6" y="38"/>
                      <a:pt x="7" y="38"/>
                      <a:pt x="22" y="38"/>
                    </a:cubicBezTo>
                    <a:cubicBezTo>
                      <a:pt x="26" y="38"/>
                      <a:pt x="26" y="38"/>
                      <a:pt x="26" y="38"/>
                    </a:cubicBezTo>
                    <a:cubicBezTo>
                      <a:pt x="28" y="38"/>
                      <a:pt x="29" y="36"/>
                      <a:pt x="29" y="35"/>
                    </a:cubicBezTo>
                    <a:cubicBezTo>
                      <a:pt x="29" y="33"/>
                      <a:pt x="28" y="32"/>
                      <a:pt x="26" y="32"/>
                    </a:cubicBezTo>
                    <a:cubicBezTo>
                      <a:pt x="26" y="32"/>
                      <a:pt x="26" y="32"/>
                      <a:pt x="26" y="32"/>
                    </a:cubicBezTo>
                    <a:cubicBezTo>
                      <a:pt x="23" y="32"/>
                      <a:pt x="12" y="32"/>
                      <a:pt x="8" y="32"/>
                    </a:cubicBezTo>
                    <a:cubicBezTo>
                      <a:pt x="8" y="32"/>
                      <a:pt x="7" y="32"/>
                      <a:pt x="7" y="32"/>
                    </a:cubicBezTo>
                    <a:cubicBezTo>
                      <a:pt x="8" y="30"/>
                      <a:pt x="11" y="27"/>
                      <a:pt x="13" y="24"/>
                    </a:cubicBezTo>
                    <a:cubicBezTo>
                      <a:pt x="18" y="18"/>
                      <a:pt x="23" y="12"/>
                      <a:pt x="26" y="9"/>
                    </a:cubicBezTo>
                    <a:cubicBezTo>
                      <a:pt x="27" y="7"/>
                      <a:pt x="27" y="6"/>
                      <a:pt x="27" y="5"/>
                    </a:cubicBezTo>
                    <a:cubicBezTo>
                      <a:pt x="27" y="2"/>
                      <a:pt x="25" y="0"/>
                      <a:pt x="22" y="0"/>
                    </a:cubicBezTo>
                    <a:cubicBezTo>
                      <a:pt x="17" y="0"/>
                      <a:pt x="9" y="0"/>
                      <a:pt x="4" y="0"/>
                    </a:cubicBezTo>
                    <a:cubicBezTo>
                      <a:pt x="3" y="0"/>
                      <a:pt x="2" y="2"/>
                      <a:pt x="2" y="3"/>
                    </a:cubicBezTo>
                    <a:cubicBezTo>
                      <a:pt x="2" y="5"/>
                      <a:pt x="3" y="6"/>
                      <a:pt x="4" y="6"/>
                    </a:cubicBezTo>
                    <a:cubicBezTo>
                      <a:pt x="5" y="6"/>
                      <a:pt x="5" y="6"/>
                      <a:pt x="5" y="6"/>
                    </a:cubicBezTo>
                    <a:cubicBezTo>
                      <a:pt x="6" y="6"/>
                      <a:pt x="9" y="6"/>
                      <a:pt x="12" y="6"/>
                    </a:cubicBezTo>
                    <a:cubicBezTo>
                      <a:pt x="15" y="6"/>
                      <a:pt x="18" y="6"/>
                      <a:pt x="20" y="6"/>
                    </a:cubicBezTo>
                    <a:cubicBezTo>
                      <a:pt x="16" y="11"/>
                      <a:pt x="6" y="24"/>
                      <a:pt x="2" y="29"/>
                    </a:cubicBezTo>
                    <a:cubicBezTo>
                      <a:pt x="1" y="30"/>
                      <a:pt x="0" y="32"/>
                      <a:pt x="0"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05" name="Freeform 8">
                <a:extLst>
                  <a:ext uri="{FF2B5EF4-FFF2-40B4-BE49-F238E27FC236}">
                    <a16:creationId xmlns:a16="http://schemas.microsoft.com/office/drawing/2014/main" id="{C93085A2-045E-4788-BD74-161DE5210B0A}"/>
                  </a:ext>
                </a:extLst>
              </p:cNvPr>
              <p:cNvSpPr>
                <a:spLocks/>
              </p:cNvSpPr>
              <p:nvPr/>
            </p:nvSpPr>
            <p:spPr bwMode="auto">
              <a:xfrm>
                <a:off x="3472" y="2390"/>
                <a:ext cx="27" cy="45"/>
              </a:xfrm>
              <a:custGeom>
                <a:avLst/>
                <a:gdLst>
                  <a:gd name="T0" fmla="*/ 8 w 23"/>
                  <a:gd name="T1" fmla="*/ 38 h 38"/>
                  <a:gd name="T2" fmla="*/ 14 w 23"/>
                  <a:gd name="T3" fmla="*/ 38 h 38"/>
                  <a:gd name="T4" fmla="*/ 20 w 23"/>
                  <a:gd name="T5" fmla="*/ 38 h 38"/>
                  <a:gd name="T6" fmla="*/ 23 w 23"/>
                  <a:gd name="T7" fmla="*/ 35 h 38"/>
                  <a:gd name="T8" fmla="*/ 20 w 23"/>
                  <a:gd name="T9" fmla="*/ 32 h 38"/>
                  <a:gd name="T10" fmla="*/ 14 w 23"/>
                  <a:gd name="T11" fmla="*/ 32 h 38"/>
                  <a:gd name="T12" fmla="*/ 8 w 23"/>
                  <a:gd name="T13" fmla="*/ 32 h 38"/>
                  <a:gd name="T14" fmla="*/ 6 w 23"/>
                  <a:gd name="T15" fmla="*/ 30 h 38"/>
                  <a:gd name="T16" fmla="*/ 6 w 23"/>
                  <a:gd name="T17" fmla="*/ 20 h 38"/>
                  <a:gd name="T18" fmla="*/ 10 w 23"/>
                  <a:gd name="T19" fmla="*/ 20 h 38"/>
                  <a:gd name="T20" fmla="*/ 17 w 23"/>
                  <a:gd name="T21" fmla="*/ 21 h 38"/>
                  <a:gd name="T22" fmla="*/ 20 w 23"/>
                  <a:gd name="T23" fmla="*/ 18 h 38"/>
                  <a:gd name="T24" fmla="*/ 19 w 23"/>
                  <a:gd name="T25" fmla="*/ 15 h 38"/>
                  <a:gd name="T26" fmla="*/ 17 w 23"/>
                  <a:gd name="T27" fmla="*/ 15 h 38"/>
                  <a:gd name="T28" fmla="*/ 11 w 23"/>
                  <a:gd name="T29" fmla="*/ 15 h 38"/>
                  <a:gd name="T30" fmla="*/ 6 w 23"/>
                  <a:gd name="T31" fmla="*/ 15 h 38"/>
                  <a:gd name="T32" fmla="*/ 6 w 23"/>
                  <a:gd name="T33" fmla="*/ 12 h 38"/>
                  <a:gd name="T34" fmla="*/ 6 w 23"/>
                  <a:gd name="T35" fmla="*/ 7 h 38"/>
                  <a:gd name="T36" fmla="*/ 11 w 23"/>
                  <a:gd name="T37" fmla="*/ 6 h 38"/>
                  <a:gd name="T38" fmla="*/ 18 w 23"/>
                  <a:gd name="T39" fmla="*/ 6 h 38"/>
                  <a:gd name="T40" fmla="*/ 19 w 23"/>
                  <a:gd name="T41" fmla="*/ 6 h 38"/>
                  <a:gd name="T42" fmla="*/ 22 w 23"/>
                  <a:gd name="T43" fmla="*/ 3 h 38"/>
                  <a:gd name="T44" fmla="*/ 19 w 23"/>
                  <a:gd name="T45" fmla="*/ 0 h 38"/>
                  <a:gd name="T46" fmla="*/ 7 w 23"/>
                  <a:gd name="T47" fmla="*/ 0 h 38"/>
                  <a:gd name="T48" fmla="*/ 0 w 23"/>
                  <a:gd name="T49" fmla="*/ 7 h 38"/>
                  <a:gd name="T50" fmla="*/ 0 w 23"/>
                  <a:gd name="T51" fmla="*/ 22 h 38"/>
                  <a:gd name="T52" fmla="*/ 0 w 23"/>
                  <a:gd name="T53" fmla="*/ 31 h 38"/>
                  <a:gd name="T54" fmla="*/ 8 w 23"/>
                  <a:gd name="T5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38">
                    <a:moveTo>
                      <a:pt x="8" y="38"/>
                    </a:moveTo>
                    <a:cubicBezTo>
                      <a:pt x="8" y="38"/>
                      <a:pt x="11" y="38"/>
                      <a:pt x="14" y="38"/>
                    </a:cubicBezTo>
                    <a:cubicBezTo>
                      <a:pt x="17" y="38"/>
                      <a:pt x="20" y="38"/>
                      <a:pt x="20" y="38"/>
                    </a:cubicBezTo>
                    <a:cubicBezTo>
                      <a:pt x="22" y="38"/>
                      <a:pt x="23" y="36"/>
                      <a:pt x="23" y="35"/>
                    </a:cubicBezTo>
                    <a:cubicBezTo>
                      <a:pt x="23" y="33"/>
                      <a:pt x="22" y="32"/>
                      <a:pt x="20" y="32"/>
                    </a:cubicBezTo>
                    <a:cubicBezTo>
                      <a:pt x="19" y="32"/>
                      <a:pt x="17" y="32"/>
                      <a:pt x="14" y="32"/>
                    </a:cubicBezTo>
                    <a:cubicBezTo>
                      <a:pt x="11" y="32"/>
                      <a:pt x="9" y="32"/>
                      <a:pt x="8" y="32"/>
                    </a:cubicBezTo>
                    <a:cubicBezTo>
                      <a:pt x="6" y="32"/>
                      <a:pt x="6" y="31"/>
                      <a:pt x="6" y="30"/>
                    </a:cubicBezTo>
                    <a:cubicBezTo>
                      <a:pt x="6" y="29"/>
                      <a:pt x="6" y="27"/>
                      <a:pt x="6" y="20"/>
                    </a:cubicBezTo>
                    <a:cubicBezTo>
                      <a:pt x="6" y="20"/>
                      <a:pt x="8" y="20"/>
                      <a:pt x="10" y="20"/>
                    </a:cubicBezTo>
                    <a:cubicBezTo>
                      <a:pt x="13" y="20"/>
                      <a:pt x="15" y="20"/>
                      <a:pt x="17" y="21"/>
                    </a:cubicBezTo>
                    <a:cubicBezTo>
                      <a:pt x="19" y="21"/>
                      <a:pt x="20" y="19"/>
                      <a:pt x="20" y="18"/>
                    </a:cubicBezTo>
                    <a:cubicBezTo>
                      <a:pt x="20" y="17"/>
                      <a:pt x="20" y="16"/>
                      <a:pt x="19" y="15"/>
                    </a:cubicBezTo>
                    <a:cubicBezTo>
                      <a:pt x="19" y="15"/>
                      <a:pt x="18" y="15"/>
                      <a:pt x="17" y="15"/>
                    </a:cubicBezTo>
                    <a:cubicBezTo>
                      <a:pt x="16" y="15"/>
                      <a:pt x="13" y="15"/>
                      <a:pt x="11" y="15"/>
                    </a:cubicBezTo>
                    <a:cubicBezTo>
                      <a:pt x="9" y="15"/>
                      <a:pt x="7" y="15"/>
                      <a:pt x="6" y="15"/>
                    </a:cubicBezTo>
                    <a:cubicBezTo>
                      <a:pt x="6" y="14"/>
                      <a:pt x="6" y="13"/>
                      <a:pt x="6" y="12"/>
                    </a:cubicBezTo>
                    <a:cubicBezTo>
                      <a:pt x="6" y="10"/>
                      <a:pt x="6" y="8"/>
                      <a:pt x="6" y="7"/>
                    </a:cubicBezTo>
                    <a:cubicBezTo>
                      <a:pt x="6" y="6"/>
                      <a:pt x="6" y="6"/>
                      <a:pt x="11" y="6"/>
                    </a:cubicBezTo>
                    <a:cubicBezTo>
                      <a:pt x="13" y="6"/>
                      <a:pt x="17" y="6"/>
                      <a:pt x="18" y="6"/>
                    </a:cubicBezTo>
                    <a:cubicBezTo>
                      <a:pt x="19" y="6"/>
                      <a:pt x="19" y="6"/>
                      <a:pt x="19" y="6"/>
                    </a:cubicBezTo>
                    <a:cubicBezTo>
                      <a:pt x="21" y="6"/>
                      <a:pt x="22" y="4"/>
                      <a:pt x="22" y="3"/>
                    </a:cubicBezTo>
                    <a:cubicBezTo>
                      <a:pt x="22" y="1"/>
                      <a:pt x="21" y="0"/>
                      <a:pt x="19" y="0"/>
                    </a:cubicBezTo>
                    <a:cubicBezTo>
                      <a:pt x="18" y="0"/>
                      <a:pt x="9" y="0"/>
                      <a:pt x="7" y="0"/>
                    </a:cubicBezTo>
                    <a:cubicBezTo>
                      <a:pt x="3" y="0"/>
                      <a:pt x="0" y="3"/>
                      <a:pt x="0" y="7"/>
                    </a:cubicBezTo>
                    <a:cubicBezTo>
                      <a:pt x="0" y="10"/>
                      <a:pt x="0" y="16"/>
                      <a:pt x="0" y="22"/>
                    </a:cubicBezTo>
                    <a:cubicBezTo>
                      <a:pt x="0" y="26"/>
                      <a:pt x="0" y="29"/>
                      <a:pt x="0" y="31"/>
                    </a:cubicBezTo>
                    <a:cubicBezTo>
                      <a:pt x="0" y="33"/>
                      <a:pt x="1" y="37"/>
                      <a:pt x="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06" name="Freeform 9">
                <a:extLst>
                  <a:ext uri="{FF2B5EF4-FFF2-40B4-BE49-F238E27FC236}">
                    <a16:creationId xmlns:a16="http://schemas.microsoft.com/office/drawing/2014/main" id="{6D17C9E1-5BFB-4EEA-A913-0BAC0036D40A}"/>
                  </a:ext>
                </a:extLst>
              </p:cNvPr>
              <p:cNvSpPr>
                <a:spLocks/>
              </p:cNvSpPr>
              <p:nvPr/>
            </p:nvSpPr>
            <p:spPr bwMode="auto">
              <a:xfrm>
                <a:off x="3502" y="2390"/>
                <a:ext cx="37" cy="45"/>
              </a:xfrm>
              <a:custGeom>
                <a:avLst/>
                <a:gdLst>
                  <a:gd name="T0" fmla="*/ 3 w 31"/>
                  <a:gd name="T1" fmla="*/ 38 h 38"/>
                  <a:gd name="T2" fmla="*/ 7 w 31"/>
                  <a:gd name="T3" fmla="*/ 35 h 38"/>
                  <a:gd name="T4" fmla="*/ 6 w 31"/>
                  <a:gd name="T5" fmla="*/ 28 h 38"/>
                  <a:gd name="T6" fmla="*/ 6 w 31"/>
                  <a:gd name="T7" fmla="*/ 21 h 38"/>
                  <a:gd name="T8" fmla="*/ 25 w 31"/>
                  <a:gd name="T9" fmla="*/ 21 h 38"/>
                  <a:gd name="T10" fmla="*/ 25 w 31"/>
                  <a:gd name="T11" fmla="*/ 28 h 38"/>
                  <a:gd name="T12" fmla="*/ 25 w 31"/>
                  <a:gd name="T13" fmla="*/ 35 h 38"/>
                  <a:gd name="T14" fmla="*/ 28 w 31"/>
                  <a:gd name="T15" fmla="*/ 38 h 38"/>
                  <a:gd name="T16" fmla="*/ 31 w 31"/>
                  <a:gd name="T17" fmla="*/ 35 h 38"/>
                  <a:gd name="T18" fmla="*/ 31 w 31"/>
                  <a:gd name="T19" fmla="*/ 35 h 38"/>
                  <a:gd name="T20" fmla="*/ 31 w 31"/>
                  <a:gd name="T21" fmla="*/ 19 h 38"/>
                  <a:gd name="T22" fmla="*/ 31 w 31"/>
                  <a:gd name="T23" fmla="*/ 3 h 38"/>
                  <a:gd name="T24" fmla="*/ 28 w 31"/>
                  <a:gd name="T25" fmla="*/ 0 h 38"/>
                  <a:gd name="T26" fmla="*/ 25 w 31"/>
                  <a:gd name="T27" fmla="*/ 3 h 38"/>
                  <a:gd name="T28" fmla="*/ 25 w 31"/>
                  <a:gd name="T29" fmla="*/ 9 h 38"/>
                  <a:gd name="T30" fmla="*/ 25 w 31"/>
                  <a:gd name="T31" fmla="*/ 15 h 38"/>
                  <a:gd name="T32" fmla="*/ 7 w 31"/>
                  <a:gd name="T33" fmla="*/ 15 h 38"/>
                  <a:gd name="T34" fmla="*/ 6 w 31"/>
                  <a:gd name="T35" fmla="*/ 9 h 38"/>
                  <a:gd name="T36" fmla="*/ 7 w 31"/>
                  <a:gd name="T37" fmla="*/ 3 h 38"/>
                  <a:gd name="T38" fmla="*/ 3 w 31"/>
                  <a:gd name="T39" fmla="*/ 0 h 38"/>
                  <a:gd name="T40" fmla="*/ 0 w 31"/>
                  <a:gd name="T41" fmla="*/ 3 h 38"/>
                  <a:gd name="T42" fmla="*/ 1 w 31"/>
                  <a:gd name="T43" fmla="*/ 17 h 38"/>
                  <a:gd name="T44" fmla="*/ 0 w 31"/>
                  <a:gd name="T45" fmla="*/ 35 h 38"/>
                  <a:gd name="T46" fmla="*/ 3 w 31"/>
                  <a:gd name="T4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38">
                    <a:moveTo>
                      <a:pt x="3" y="38"/>
                    </a:moveTo>
                    <a:cubicBezTo>
                      <a:pt x="5" y="38"/>
                      <a:pt x="7" y="37"/>
                      <a:pt x="7" y="35"/>
                    </a:cubicBezTo>
                    <a:cubicBezTo>
                      <a:pt x="6" y="33"/>
                      <a:pt x="6" y="30"/>
                      <a:pt x="6" y="28"/>
                    </a:cubicBezTo>
                    <a:cubicBezTo>
                      <a:pt x="6" y="25"/>
                      <a:pt x="6" y="23"/>
                      <a:pt x="6" y="21"/>
                    </a:cubicBezTo>
                    <a:cubicBezTo>
                      <a:pt x="10" y="21"/>
                      <a:pt x="20" y="21"/>
                      <a:pt x="25" y="21"/>
                    </a:cubicBezTo>
                    <a:cubicBezTo>
                      <a:pt x="25" y="22"/>
                      <a:pt x="25" y="25"/>
                      <a:pt x="25" y="28"/>
                    </a:cubicBezTo>
                    <a:cubicBezTo>
                      <a:pt x="25" y="30"/>
                      <a:pt x="25" y="33"/>
                      <a:pt x="25" y="35"/>
                    </a:cubicBezTo>
                    <a:cubicBezTo>
                      <a:pt x="25" y="37"/>
                      <a:pt x="26" y="38"/>
                      <a:pt x="28" y="38"/>
                    </a:cubicBezTo>
                    <a:cubicBezTo>
                      <a:pt x="29" y="38"/>
                      <a:pt x="31" y="37"/>
                      <a:pt x="31" y="35"/>
                    </a:cubicBezTo>
                    <a:cubicBezTo>
                      <a:pt x="31" y="35"/>
                      <a:pt x="31" y="35"/>
                      <a:pt x="31" y="35"/>
                    </a:cubicBezTo>
                    <a:cubicBezTo>
                      <a:pt x="31" y="31"/>
                      <a:pt x="31" y="25"/>
                      <a:pt x="31" y="19"/>
                    </a:cubicBezTo>
                    <a:cubicBezTo>
                      <a:pt x="31" y="13"/>
                      <a:pt x="31" y="7"/>
                      <a:pt x="31" y="3"/>
                    </a:cubicBezTo>
                    <a:cubicBezTo>
                      <a:pt x="31" y="1"/>
                      <a:pt x="29" y="0"/>
                      <a:pt x="28" y="0"/>
                    </a:cubicBezTo>
                    <a:cubicBezTo>
                      <a:pt x="26" y="0"/>
                      <a:pt x="25" y="1"/>
                      <a:pt x="25" y="3"/>
                    </a:cubicBezTo>
                    <a:cubicBezTo>
                      <a:pt x="25" y="5"/>
                      <a:pt x="25" y="7"/>
                      <a:pt x="25" y="9"/>
                    </a:cubicBezTo>
                    <a:cubicBezTo>
                      <a:pt x="25" y="12"/>
                      <a:pt x="25" y="14"/>
                      <a:pt x="25" y="15"/>
                    </a:cubicBezTo>
                    <a:cubicBezTo>
                      <a:pt x="21" y="15"/>
                      <a:pt x="10" y="15"/>
                      <a:pt x="7" y="15"/>
                    </a:cubicBezTo>
                    <a:cubicBezTo>
                      <a:pt x="6" y="14"/>
                      <a:pt x="6" y="12"/>
                      <a:pt x="6" y="9"/>
                    </a:cubicBezTo>
                    <a:cubicBezTo>
                      <a:pt x="6" y="7"/>
                      <a:pt x="6" y="5"/>
                      <a:pt x="7" y="3"/>
                    </a:cubicBezTo>
                    <a:cubicBezTo>
                      <a:pt x="7" y="1"/>
                      <a:pt x="5" y="0"/>
                      <a:pt x="3" y="0"/>
                    </a:cubicBezTo>
                    <a:cubicBezTo>
                      <a:pt x="2" y="0"/>
                      <a:pt x="0" y="1"/>
                      <a:pt x="0" y="3"/>
                    </a:cubicBezTo>
                    <a:cubicBezTo>
                      <a:pt x="1" y="7"/>
                      <a:pt x="1" y="12"/>
                      <a:pt x="1" y="17"/>
                    </a:cubicBezTo>
                    <a:cubicBezTo>
                      <a:pt x="1" y="23"/>
                      <a:pt x="1" y="30"/>
                      <a:pt x="0" y="35"/>
                    </a:cubicBezTo>
                    <a:cubicBezTo>
                      <a:pt x="0" y="37"/>
                      <a:pt x="2" y="38"/>
                      <a:pt x="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07" name="Freeform 10">
                <a:extLst>
                  <a:ext uri="{FF2B5EF4-FFF2-40B4-BE49-F238E27FC236}">
                    <a16:creationId xmlns:a16="http://schemas.microsoft.com/office/drawing/2014/main" id="{1548DFEA-58F5-4A91-9B80-10CBEA280653}"/>
                  </a:ext>
                </a:extLst>
              </p:cNvPr>
              <p:cNvSpPr>
                <a:spLocks/>
              </p:cNvSpPr>
              <p:nvPr/>
            </p:nvSpPr>
            <p:spPr bwMode="auto">
              <a:xfrm>
                <a:off x="3541" y="2292"/>
                <a:ext cx="27" cy="39"/>
              </a:xfrm>
              <a:custGeom>
                <a:avLst/>
                <a:gdLst>
                  <a:gd name="T0" fmla="*/ 19 w 23"/>
                  <a:gd name="T1" fmla="*/ 12 h 33"/>
                  <a:gd name="T2" fmla="*/ 19 w 23"/>
                  <a:gd name="T3" fmla="*/ 12 h 33"/>
                  <a:gd name="T4" fmla="*/ 16 w 23"/>
                  <a:gd name="T5" fmla="*/ 10 h 33"/>
                  <a:gd name="T6" fmla="*/ 16 w 23"/>
                  <a:gd name="T7" fmla="*/ 5 h 33"/>
                  <a:gd name="T8" fmla="*/ 12 w 23"/>
                  <a:gd name="T9" fmla="*/ 0 h 33"/>
                  <a:gd name="T10" fmla="*/ 7 w 23"/>
                  <a:gd name="T11" fmla="*/ 5 h 33"/>
                  <a:gd name="T12" fmla="*/ 7 w 23"/>
                  <a:gd name="T13" fmla="*/ 9 h 33"/>
                  <a:gd name="T14" fmla="*/ 4 w 23"/>
                  <a:gd name="T15" fmla="*/ 12 h 33"/>
                  <a:gd name="T16" fmla="*/ 4 w 23"/>
                  <a:gd name="T17" fmla="*/ 12 h 33"/>
                  <a:gd name="T18" fmla="*/ 0 w 23"/>
                  <a:gd name="T19" fmla="*/ 17 h 33"/>
                  <a:gd name="T20" fmla="*/ 5 w 23"/>
                  <a:gd name="T21" fmla="*/ 21 h 33"/>
                  <a:gd name="T22" fmla="*/ 5 w 23"/>
                  <a:gd name="T23" fmla="*/ 21 h 33"/>
                  <a:gd name="T24" fmla="*/ 7 w 23"/>
                  <a:gd name="T25" fmla="*/ 24 h 33"/>
                  <a:gd name="T26" fmla="*/ 7 w 23"/>
                  <a:gd name="T27" fmla="*/ 29 h 33"/>
                  <a:gd name="T28" fmla="*/ 12 w 23"/>
                  <a:gd name="T29" fmla="*/ 33 h 33"/>
                  <a:gd name="T30" fmla="*/ 16 w 23"/>
                  <a:gd name="T31" fmla="*/ 29 h 33"/>
                  <a:gd name="T32" fmla="*/ 16 w 23"/>
                  <a:gd name="T33" fmla="*/ 23 h 33"/>
                  <a:gd name="T34" fmla="*/ 19 w 23"/>
                  <a:gd name="T35" fmla="*/ 21 h 33"/>
                  <a:gd name="T36" fmla="*/ 19 w 23"/>
                  <a:gd name="T37" fmla="*/ 21 h 33"/>
                  <a:gd name="T38" fmla="*/ 23 w 23"/>
                  <a:gd name="T39" fmla="*/ 17 h 33"/>
                  <a:gd name="T40" fmla="*/ 19 w 23"/>
                  <a:gd name="T41"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3">
                    <a:moveTo>
                      <a:pt x="19" y="12"/>
                    </a:moveTo>
                    <a:cubicBezTo>
                      <a:pt x="19" y="12"/>
                      <a:pt x="19" y="12"/>
                      <a:pt x="19" y="12"/>
                    </a:cubicBezTo>
                    <a:cubicBezTo>
                      <a:pt x="18" y="12"/>
                      <a:pt x="17" y="11"/>
                      <a:pt x="16" y="10"/>
                    </a:cubicBezTo>
                    <a:cubicBezTo>
                      <a:pt x="16" y="5"/>
                      <a:pt x="16" y="5"/>
                      <a:pt x="16" y="5"/>
                    </a:cubicBezTo>
                    <a:cubicBezTo>
                      <a:pt x="16" y="2"/>
                      <a:pt x="14" y="0"/>
                      <a:pt x="12" y="0"/>
                    </a:cubicBezTo>
                    <a:cubicBezTo>
                      <a:pt x="9" y="0"/>
                      <a:pt x="7" y="2"/>
                      <a:pt x="7" y="5"/>
                    </a:cubicBezTo>
                    <a:cubicBezTo>
                      <a:pt x="7" y="9"/>
                      <a:pt x="7" y="9"/>
                      <a:pt x="7" y="9"/>
                    </a:cubicBezTo>
                    <a:cubicBezTo>
                      <a:pt x="7" y="9"/>
                      <a:pt x="7" y="12"/>
                      <a:pt x="4" y="12"/>
                    </a:cubicBezTo>
                    <a:cubicBezTo>
                      <a:pt x="4" y="12"/>
                      <a:pt x="4" y="12"/>
                      <a:pt x="4" y="12"/>
                    </a:cubicBezTo>
                    <a:cubicBezTo>
                      <a:pt x="2" y="12"/>
                      <a:pt x="0" y="14"/>
                      <a:pt x="0" y="17"/>
                    </a:cubicBezTo>
                    <a:cubicBezTo>
                      <a:pt x="0" y="19"/>
                      <a:pt x="2" y="21"/>
                      <a:pt x="5" y="21"/>
                    </a:cubicBezTo>
                    <a:cubicBezTo>
                      <a:pt x="5" y="21"/>
                      <a:pt x="5" y="21"/>
                      <a:pt x="5" y="21"/>
                    </a:cubicBezTo>
                    <a:cubicBezTo>
                      <a:pt x="6" y="21"/>
                      <a:pt x="7" y="22"/>
                      <a:pt x="7" y="24"/>
                    </a:cubicBezTo>
                    <a:cubicBezTo>
                      <a:pt x="7" y="29"/>
                      <a:pt x="7" y="29"/>
                      <a:pt x="7" y="29"/>
                    </a:cubicBezTo>
                    <a:cubicBezTo>
                      <a:pt x="7" y="31"/>
                      <a:pt x="9" y="33"/>
                      <a:pt x="12" y="33"/>
                    </a:cubicBezTo>
                    <a:cubicBezTo>
                      <a:pt x="14" y="33"/>
                      <a:pt x="16" y="31"/>
                      <a:pt x="16" y="29"/>
                    </a:cubicBezTo>
                    <a:cubicBezTo>
                      <a:pt x="16" y="23"/>
                      <a:pt x="16" y="23"/>
                      <a:pt x="16" y="23"/>
                    </a:cubicBezTo>
                    <a:cubicBezTo>
                      <a:pt x="17" y="22"/>
                      <a:pt x="18" y="21"/>
                      <a:pt x="19" y="21"/>
                    </a:cubicBezTo>
                    <a:cubicBezTo>
                      <a:pt x="19" y="21"/>
                      <a:pt x="19" y="21"/>
                      <a:pt x="19" y="21"/>
                    </a:cubicBezTo>
                    <a:cubicBezTo>
                      <a:pt x="21" y="21"/>
                      <a:pt x="23" y="19"/>
                      <a:pt x="23" y="17"/>
                    </a:cubicBezTo>
                    <a:cubicBezTo>
                      <a:pt x="23" y="14"/>
                      <a:pt x="21" y="12"/>
                      <a:pt x="1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08" name="Freeform 11">
                <a:extLst>
                  <a:ext uri="{FF2B5EF4-FFF2-40B4-BE49-F238E27FC236}">
                    <a16:creationId xmlns:a16="http://schemas.microsoft.com/office/drawing/2014/main" id="{7564CC7D-A66B-45AA-A843-0B1E5DEC449F}"/>
                  </a:ext>
                </a:extLst>
              </p:cNvPr>
              <p:cNvSpPr>
                <a:spLocks/>
              </p:cNvSpPr>
              <p:nvPr/>
            </p:nvSpPr>
            <p:spPr bwMode="auto">
              <a:xfrm>
                <a:off x="3568" y="2305"/>
                <a:ext cx="36" cy="51"/>
              </a:xfrm>
              <a:custGeom>
                <a:avLst/>
                <a:gdLst>
                  <a:gd name="T0" fmla="*/ 25 w 31"/>
                  <a:gd name="T1" fmla="*/ 16 h 44"/>
                  <a:gd name="T2" fmla="*/ 25 w 31"/>
                  <a:gd name="T3" fmla="*/ 16 h 44"/>
                  <a:gd name="T4" fmla="*/ 21 w 31"/>
                  <a:gd name="T5" fmla="*/ 13 h 44"/>
                  <a:gd name="T6" fmla="*/ 21 w 31"/>
                  <a:gd name="T7" fmla="*/ 6 h 44"/>
                  <a:gd name="T8" fmla="*/ 15 w 31"/>
                  <a:gd name="T9" fmla="*/ 0 h 44"/>
                  <a:gd name="T10" fmla="*/ 10 w 31"/>
                  <a:gd name="T11" fmla="*/ 6 h 44"/>
                  <a:gd name="T12" fmla="*/ 10 w 31"/>
                  <a:gd name="T13" fmla="*/ 12 h 44"/>
                  <a:gd name="T14" fmla="*/ 6 w 31"/>
                  <a:gd name="T15" fmla="*/ 16 h 44"/>
                  <a:gd name="T16" fmla="*/ 6 w 31"/>
                  <a:gd name="T17" fmla="*/ 16 h 44"/>
                  <a:gd name="T18" fmla="*/ 0 w 31"/>
                  <a:gd name="T19" fmla="*/ 22 h 44"/>
                  <a:gd name="T20" fmla="*/ 6 w 31"/>
                  <a:gd name="T21" fmla="*/ 28 h 44"/>
                  <a:gd name="T22" fmla="*/ 6 w 31"/>
                  <a:gd name="T23" fmla="*/ 28 h 44"/>
                  <a:gd name="T24" fmla="*/ 10 w 31"/>
                  <a:gd name="T25" fmla="*/ 32 h 44"/>
                  <a:gd name="T26" fmla="*/ 10 w 31"/>
                  <a:gd name="T27" fmla="*/ 38 h 44"/>
                  <a:gd name="T28" fmla="*/ 15 w 31"/>
                  <a:gd name="T29" fmla="*/ 44 h 44"/>
                  <a:gd name="T30" fmla="*/ 21 w 31"/>
                  <a:gd name="T31" fmla="*/ 38 h 44"/>
                  <a:gd name="T32" fmla="*/ 21 w 31"/>
                  <a:gd name="T33" fmla="*/ 31 h 44"/>
                  <a:gd name="T34" fmla="*/ 24 w 31"/>
                  <a:gd name="T35" fmla="*/ 28 h 44"/>
                  <a:gd name="T36" fmla="*/ 25 w 31"/>
                  <a:gd name="T37" fmla="*/ 28 h 44"/>
                  <a:gd name="T38" fmla="*/ 31 w 31"/>
                  <a:gd name="T39" fmla="*/ 22 h 44"/>
                  <a:gd name="T40" fmla="*/ 25 w 31"/>
                  <a:gd name="T41"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44">
                    <a:moveTo>
                      <a:pt x="25" y="16"/>
                    </a:moveTo>
                    <a:cubicBezTo>
                      <a:pt x="25" y="16"/>
                      <a:pt x="25" y="16"/>
                      <a:pt x="25" y="16"/>
                    </a:cubicBezTo>
                    <a:cubicBezTo>
                      <a:pt x="24" y="16"/>
                      <a:pt x="22" y="15"/>
                      <a:pt x="21" y="13"/>
                    </a:cubicBezTo>
                    <a:cubicBezTo>
                      <a:pt x="21" y="6"/>
                      <a:pt x="21" y="6"/>
                      <a:pt x="21" y="6"/>
                    </a:cubicBezTo>
                    <a:cubicBezTo>
                      <a:pt x="21" y="3"/>
                      <a:pt x="19" y="0"/>
                      <a:pt x="15" y="0"/>
                    </a:cubicBezTo>
                    <a:cubicBezTo>
                      <a:pt x="12" y="0"/>
                      <a:pt x="10" y="3"/>
                      <a:pt x="10" y="6"/>
                    </a:cubicBezTo>
                    <a:cubicBezTo>
                      <a:pt x="10" y="12"/>
                      <a:pt x="10" y="12"/>
                      <a:pt x="10" y="12"/>
                    </a:cubicBezTo>
                    <a:cubicBezTo>
                      <a:pt x="10" y="12"/>
                      <a:pt x="9" y="16"/>
                      <a:pt x="6" y="16"/>
                    </a:cubicBezTo>
                    <a:cubicBezTo>
                      <a:pt x="6" y="16"/>
                      <a:pt x="6" y="16"/>
                      <a:pt x="6" y="16"/>
                    </a:cubicBezTo>
                    <a:cubicBezTo>
                      <a:pt x="3" y="16"/>
                      <a:pt x="0" y="19"/>
                      <a:pt x="0" y="22"/>
                    </a:cubicBezTo>
                    <a:cubicBezTo>
                      <a:pt x="0" y="25"/>
                      <a:pt x="3" y="28"/>
                      <a:pt x="6" y="28"/>
                    </a:cubicBezTo>
                    <a:cubicBezTo>
                      <a:pt x="6" y="28"/>
                      <a:pt x="6" y="28"/>
                      <a:pt x="6" y="28"/>
                    </a:cubicBezTo>
                    <a:cubicBezTo>
                      <a:pt x="7" y="28"/>
                      <a:pt x="9" y="29"/>
                      <a:pt x="10" y="32"/>
                    </a:cubicBezTo>
                    <a:cubicBezTo>
                      <a:pt x="10" y="38"/>
                      <a:pt x="10" y="38"/>
                      <a:pt x="10" y="38"/>
                    </a:cubicBezTo>
                    <a:cubicBezTo>
                      <a:pt x="10" y="41"/>
                      <a:pt x="12" y="44"/>
                      <a:pt x="15" y="44"/>
                    </a:cubicBezTo>
                    <a:cubicBezTo>
                      <a:pt x="19" y="44"/>
                      <a:pt x="21" y="41"/>
                      <a:pt x="21" y="38"/>
                    </a:cubicBezTo>
                    <a:cubicBezTo>
                      <a:pt x="21" y="31"/>
                      <a:pt x="21" y="31"/>
                      <a:pt x="21" y="31"/>
                    </a:cubicBezTo>
                    <a:cubicBezTo>
                      <a:pt x="22" y="29"/>
                      <a:pt x="23" y="28"/>
                      <a:pt x="24" y="28"/>
                    </a:cubicBezTo>
                    <a:cubicBezTo>
                      <a:pt x="25" y="28"/>
                      <a:pt x="25" y="28"/>
                      <a:pt x="25" y="28"/>
                    </a:cubicBezTo>
                    <a:cubicBezTo>
                      <a:pt x="28" y="28"/>
                      <a:pt x="31" y="25"/>
                      <a:pt x="31" y="22"/>
                    </a:cubicBezTo>
                    <a:cubicBezTo>
                      <a:pt x="31" y="19"/>
                      <a:pt x="28" y="16"/>
                      <a:pt x="2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1599" name="テキスト ボックス 1598">
              <a:extLst>
                <a:ext uri="{FF2B5EF4-FFF2-40B4-BE49-F238E27FC236}">
                  <a16:creationId xmlns:a16="http://schemas.microsoft.com/office/drawing/2014/main" id="{FC9F28DE-9F32-4B09-8059-93305FBAFD2A}"/>
                </a:ext>
              </a:extLst>
            </p:cNvPr>
            <p:cNvSpPr txBox="1"/>
            <p:nvPr/>
          </p:nvSpPr>
          <p:spPr>
            <a:xfrm>
              <a:off x="5462917" y="5200394"/>
              <a:ext cx="902400" cy="225811"/>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prstClr val="black"/>
                  </a:solidFill>
                  <a:effectLst/>
                  <a:uLnTx/>
                  <a:uFillTx/>
                  <a:latin typeface="Meiryo UI"/>
                  <a:ea typeface="Meiryo UI"/>
                  <a:cs typeface="+mn-cs"/>
                </a:rPr>
                <a:t>ZEH</a:t>
              </a: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断熱性等の向上</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958" name="グループ化 957">
            <a:extLst>
              <a:ext uri="{FF2B5EF4-FFF2-40B4-BE49-F238E27FC236}">
                <a16:creationId xmlns:a16="http://schemas.microsoft.com/office/drawing/2014/main" id="{D069C846-98CD-4A4C-A77D-B7552BEBE8F1}"/>
              </a:ext>
            </a:extLst>
          </p:cNvPr>
          <p:cNvGrpSpPr/>
          <p:nvPr/>
        </p:nvGrpSpPr>
        <p:grpSpPr>
          <a:xfrm>
            <a:off x="7516347" y="6152156"/>
            <a:ext cx="1183318" cy="947108"/>
            <a:chOff x="1286934" y="3269243"/>
            <a:chExt cx="1287833" cy="1030760"/>
          </a:xfrm>
        </p:grpSpPr>
        <p:sp>
          <p:nvSpPr>
            <p:cNvPr id="1611" name="テキスト ボックス 1610">
              <a:extLst>
                <a:ext uri="{FF2B5EF4-FFF2-40B4-BE49-F238E27FC236}">
                  <a16:creationId xmlns:a16="http://schemas.microsoft.com/office/drawing/2014/main" id="{44222D77-BD2B-4B25-BA99-F283CFF05729}"/>
                </a:ext>
              </a:extLst>
            </p:cNvPr>
            <p:cNvSpPr txBox="1"/>
            <p:nvPr/>
          </p:nvSpPr>
          <p:spPr>
            <a:xfrm>
              <a:off x="1286934" y="3877953"/>
              <a:ext cx="1287833" cy="422050"/>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テレワーク活用の再エネ最適化</a:t>
              </a:r>
            </a:p>
          </p:txBody>
        </p:sp>
        <p:sp>
          <p:nvSpPr>
            <p:cNvPr id="1614" name="Freeform 27">
              <a:extLst>
                <a:ext uri="{FF2B5EF4-FFF2-40B4-BE49-F238E27FC236}">
                  <a16:creationId xmlns:a16="http://schemas.microsoft.com/office/drawing/2014/main" id="{7A8AA784-CC6F-4BA1-ABA7-B2011B81F6BC}"/>
                </a:ext>
              </a:extLst>
            </p:cNvPr>
            <p:cNvSpPr>
              <a:spLocks noEditPoints="1"/>
            </p:cNvSpPr>
            <p:nvPr/>
          </p:nvSpPr>
          <p:spPr bwMode="auto">
            <a:xfrm>
              <a:off x="1641730" y="3269243"/>
              <a:ext cx="578241" cy="570965"/>
            </a:xfrm>
            <a:custGeom>
              <a:avLst/>
              <a:gdLst>
                <a:gd name="T0" fmla="*/ 135 w 135"/>
                <a:gd name="T1" fmla="*/ 39 h 133"/>
                <a:gd name="T2" fmla="*/ 135 w 135"/>
                <a:gd name="T3" fmla="*/ 38 h 133"/>
                <a:gd name="T4" fmla="*/ 135 w 135"/>
                <a:gd name="T5" fmla="*/ 38 h 133"/>
                <a:gd name="T6" fmla="*/ 134 w 135"/>
                <a:gd name="T7" fmla="*/ 37 h 133"/>
                <a:gd name="T8" fmla="*/ 133 w 135"/>
                <a:gd name="T9" fmla="*/ 36 h 133"/>
                <a:gd name="T10" fmla="*/ 133 w 135"/>
                <a:gd name="T11" fmla="*/ 36 h 133"/>
                <a:gd name="T12" fmla="*/ 70 w 135"/>
                <a:gd name="T13" fmla="*/ 1 h 133"/>
                <a:gd name="T14" fmla="*/ 66 w 135"/>
                <a:gd name="T15" fmla="*/ 1 h 133"/>
                <a:gd name="T16" fmla="*/ 2 w 135"/>
                <a:gd name="T17" fmla="*/ 36 h 133"/>
                <a:gd name="T18" fmla="*/ 2 w 135"/>
                <a:gd name="T19" fmla="*/ 36 h 133"/>
                <a:gd name="T20" fmla="*/ 1 w 135"/>
                <a:gd name="T21" fmla="*/ 37 h 133"/>
                <a:gd name="T22" fmla="*/ 1 w 135"/>
                <a:gd name="T23" fmla="*/ 38 h 133"/>
                <a:gd name="T24" fmla="*/ 1 w 135"/>
                <a:gd name="T25" fmla="*/ 38 h 133"/>
                <a:gd name="T26" fmla="*/ 0 w 135"/>
                <a:gd name="T27" fmla="*/ 39 h 133"/>
                <a:gd name="T28" fmla="*/ 0 w 135"/>
                <a:gd name="T29" fmla="*/ 39 h 133"/>
                <a:gd name="T30" fmla="*/ 0 w 135"/>
                <a:gd name="T31" fmla="*/ 129 h 133"/>
                <a:gd name="T32" fmla="*/ 4 w 135"/>
                <a:gd name="T33" fmla="*/ 133 h 133"/>
                <a:gd name="T34" fmla="*/ 131 w 135"/>
                <a:gd name="T35" fmla="*/ 133 h 133"/>
                <a:gd name="T36" fmla="*/ 135 w 135"/>
                <a:gd name="T37" fmla="*/ 129 h 133"/>
                <a:gd name="T38" fmla="*/ 135 w 135"/>
                <a:gd name="T39" fmla="*/ 39 h 133"/>
                <a:gd name="T40" fmla="*/ 135 w 135"/>
                <a:gd name="T41" fmla="*/ 39 h 133"/>
                <a:gd name="T42" fmla="*/ 127 w 135"/>
                <a:gd name="T43" fmla="*/ 125 h 133"/>
                <a:gd name="T44" fmla="*/ 8 w 135"/>
                <a:gd name="T45" fmla="*/ 125 h 133"/>
                <a:gd name="T46" fmla="*/ 8 w 135"/>
                <a:gd name="T47" fmla="*/ 43 h 133"/>
                <a:gd name="T48" fmla="*/ 127 w 135"/>
                <a:gd name="T49" fmla="*/ 43 h 133"/>
                <a:gd name="T50" fmla="*/ 127 w 135"/>
                <a:gd name="T51" fmla="*/ 12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5" h="133">
                  <a:moveTo>
                    <a:pt x="135" y="39"/>
                  </a:moveTo>
                  <a:cubicBezTo>
                    <a:pt x="135" y="39"/>
                    <a:pt x="135" y="38"/>
                    <a:pt x="135" y="38"/>
                  </a:cubicBezTo>
                  <a:cubicBezTo>
                    <a:pt x="135" y="38"/>
                    <a:pt x="135" y="38"/>
                    <a:pt x="135" y="38"/>
                  </a:cubicBezTo>
                  <a:cubicBezTo>
                    <a:pt x="134" y="37"/>
                    <a:pt x="134" y="37"/>
                    <a:pt x="134" y="37"/>
                  </a:cubicBezTo>
                  <a:cubicBezTo>
                    <a:pt x="134" y="37"/>
                    <a:pt x="133" y="37"/>
                    <a:pt x="133" y="36"/>
                  </a:cubicBezTo>
                  <a:cubicBezTo>
                    <a:pt x="133" y="36"/>
                    <a:pt x="133" y="36"/>
                    <a:pt x="133" y="36"/>
                  </a:cubicBezTo>
                  <a:cubicBezTo>
                    <a:pt x="70" y="1"/>
                    <a:pt x="70" y="1"/>
                    <a:pt x="70" y="1"/>
                  </a:cubicBezTo>
                  <a:cubicBezTo>
                    <a:pt x="68" y="0"/>
                    <a:pt x="67" y="0"/>
                    <a:pt x="66" y="1"/>
                  </a:cubicBezTo>
                  <a:cubicBezTo>
                    <a:pt x="2" y="36"/>
                    <a:pt x="2" y="36"/>
                    <a:pt x="2" y="36"/>
                  </a:cubicBezTo>
                  <a:cubicBezTo>
                    <a:pt x="2" y="36"/>
                    <a:pt x="2" y="36"/>
                    <a:pt x="2" y="36"/>
                  </a:cubicBezTo>
                  <a:cubicBezTo>
                    <a:pt x="2" y="37"/>
                    <a:pt x="2" y="37"/>
                    <a:pt x="1" y="37"/>
                  </a:cubicBezTo>
                  <a:cubicBezTo>
                    <a:pt x="1" y="37"/>
                    <a:pt x="1" y="37"/>
                    <a:pt x="1" y="38"/>
                  </a:cubicBezTo>
                  <a:cubicBezTo>
                    <a:pt x="1" y="38"/>
                    <a:pt x="1" y="38"/>
                    <a:pt x="1" y="38"/>
                  </a:cubicBezTo>
                  <a:cubicBezTo>
                    <a:pt x="0" y="38"/>
                    <a:pt x="0" y="39"/>
                    <a:pt x="0" y="39"/>
                  </a:cubicBezTo>
                  <a:cubicBezTo>
                    <a:pt x="0" y="39"/>
                    <a:pt x="0" y="39"/>
                    <a:pt x="0" y="39"/>
                  </a:cubicBezTo>
                  <a:cubicBezTo>
                    <a:pt x="0" y="129"/>
                    <a:pt x="0" y="129"/>
                    <a:pt x="0" y="129"/>
                  </a:cubicBezTo>
                  <a:cubicBezTo>
                    <a:pt x="0" y="132"/>
                    <a:pt x="2" y="133"/>
                    <a:pt x="4" y="133"/>
                  </a:cubicBezTo>
                  <a:cubicBezTo>
                    <a:pt x="131" y="133"/>
                    <a:pt x="131" y="133"/>
                    <a:pt x="131" y="133"/>
                  </a:cubicBezTo>
                  <a:cubicBezTo>
                    <a:pt x="133" y="133"/>
                    <a:pt x="135" y="132"/>
                    <a:pt x="135" y="129"/>
                  </a:cubicBezTo>
                  <a:cubicBezTo>
                    <a:pt x="135" y="39"/>
                    <a:pt x="135" y="39"/>
                    <a:pt x="135" y="39"/>
                  </a:cubicBezTo>
                  <a:cubicBezTo>
                    <a:pt x="135" y="39"/>
                    <a:pt x="135" y="39"/>
                    <a:pt x="135" y="39"/>
                  </a:cubicBezTo>
                  <a:close/>
                  <a:moveTo>
                    <a:pt x="127" y="125"/>
                  </a:moveTo>
                  <a:cubicBezTo>
                    <a:pt x="8" y="125"/>
                    <a:pt x="8" y="125"/>
                    <a:pt x="8" y="125"/>
                  </a:cubicBezTo>
                  <a:cubicBezTo>
                    <a:pt x="8" y="43"/>
                    <a:pt x="8" y="43"/>
                    <a:pt x="8" y="43"/>
                  </a:cubicBezTo>
                  <a:cubicBezTo>
                    <a:pt x="127" y="43"/>
                    <a:pt x="127" y="43"/>
                    <a:pt x="127" y="43"/>
                  </a:cubicBezTo>
                  <a:lnTo>
                    <a:pt x="127" y="12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667" name="グループ化 1666">
            <a:extLst>
              <a:ext uri="{FF2B5EF4-FFF2-40B4-BE49-F238E27FC236}">
                <a16:creationId xmlns:a16="http://schemas.microsoft.com/office/drawing/2014/main" id="{FF4F7D10-C8B3-40A0-A973-1EA12C5441C6}"/>
              </a:ext>
            </a:extLst>
          </p:cNvPr>
          <p:cNvGrpSpPr/>
          <p:nvPr/>
        </p:nvGrpSpPr>
        <p:grpSpPr>
          <a:xfrm>
            <a:off x="4829551" y="4018411"/>
            <a:ext cx="2276534" cy="1738531"/>
            <a:chOff x="1049481" y="2789701"/>
            <a:chExt cx="2276534" cy="1738531"/>
          </a:xfrm>
        </p:grpSpPr>
        <p:grpSp>
          <p:nvGrpSpPr>
            <p:cNvPr id="1666" name="グループ化 1665">
              <a:extLst>
                <a:ext uri="{FF2B5EF4-FFF2-40B4-BE49-F238E27FC236}">
                  <a16:creationId xmlns:a16="http://schemas.microsoft.com/office/drawing/2014/main" id="{B6F98381-3E57-4D80-ABFC-2064932DFE43}"/>
                </a:ext>
              </a:extLst>
            </p:cNvPr>
            <p:cNvGrpSpPr/>
            <p:nvPr/>
          </p:nvGrpSpPr>
          <p:grpSpPr>
            <a:xfrm>
              <a:off x="2139378" y="2789701"/>
              <a:ext cx="400872" cy="1051588"/>
              <a:chOff x="2056947" y="2789701"/>
              <a:chExt cx="400872" cy="1051588"/>
            </a:xfrm>
          </p:grpSpPr>
          <p:grpSp>
            <p:nvGrpSpPr>
              <p:cNvPr id="1618" name="Group 30">
                <a:extLst>
                  <a:ext uri="{FF2B5EF4-FFF2-40B4-BE49-F238E27FC236}">
                    <a16:creationId xmlns:a16="http://schemas.microsoft.com/office/drawing/2014/main" id="{2F4F3A9F-B645-4A5D-9134-223ECFD19011}"/>
                  </a:ext>
                </a:extLst>
              </p:cNvPr>
              <p:cNvGrpSpPr>
                <a:grpSpLocks noChangeAspect="1"/>
              </p:cNvGrpSpPr>
              <p:nvPr/>
            </p:nvGrpSpPr>
            <p:grpSpPr bwMode="auto">
              <a:xfrm>
                <a:off x="2090631" y="3524009"/>
                <a:ext cx="367188" cy="317280"/>
                <a:chOff x="3213" y="2248"/>
                <a:chExt cx="309" cy="267"/>
              </a:xfrm>
              <a:solidFill>
                <a:schemeClr val="tx2"/>
              </a:solidFill>
            </p:grpSpPr>
            <p:sp>
              <p:nvSpPr>
                <p:cNvPr id="1625" name="Freeform 31">
                  <a:extLst>
                    <a:ext uri="{FF2B5EF4-FFF2-40B4-BE49-F238E27FC236}">
                      <a16:creationId xmlns:a16="http://schemas.microsoft.com/office/drawing/2014/main" id="{DD46D1EA-C039-4E5C-A628-CA1CDB188687}"/>
                    </a:ext>
                  </a:extLst>
                </p:cNvPr>
                <p:cNvSpPr>
                  <a:spLocks noEditPoints="1"/>
                </p:cNvSpPr>
                <p:nvPr/>
              </p:nvSpPr>
              <p:spPr bwMode="auto">
                <a:xfrm>
                  <a:off x="3213" y="2248"/>
                  <a:ext cx="309" cy="267"/>
                </a:xfrm>
                <a:custGeom>
                  <a:avLst/>
                  <a:gdLst>
                    <a:gd name="T0" fmla="*/ 259 w 264"/>
                    <a:gd name="T1" fmla="*/ 56 h 229"/>
                    <a:gd name="T2" fmla="*/ 199 w 264"/>
                    <a:gd name="T3" fmla="*/ 4 h 229"/>
                    <a:gd name="T4" fmla="*/ 4 w 264"/>
                    <a:gd name="T5" fmla="*/ 0 h 229"/>
                    <a:gd name="T6" fmla="*/ 0 w 264"/>
                    <a:gd name="T7" fmla="*/ 225 h 229"/>
                    <a:gd name="T8" fmla="*/ 195 w 264"/>
                    <a:gd name="T9" fmla="*/ 229 h 229"/>
                    <a:gd name="T10" fmla="*/ 199 w 264"/>
                    <a:gd name="T11" fmla="*/ 152 h 229"/>
                    <a:gd name="T12" fmla="*/ 264 w 264"/>
                    <a:gd name="T13" fmla="*/ 134 h 229"/>
                    <a:gd name="T14" fmla="*/ 262 w 264"/>
                    <a:gd name="T15" fmla="*/ 56 h 229"/>
                    <a:gd name="T16" fmla="*/ 96 w 264"/>
                    <a:gd name="T17" fmla="*/ 80 h 229"/>
                    <a:gd name="T18" fmla="*/ 8 w 264"/>
                    <a:gd name="T19" fmla="*/ 145 h 229"/>
                    <a:gd name="T20" fmla="*/ 180 w 264"/>
                    <a:gd name="T21" fmla="*/ 145 h 229"/>
                    <a:gd name="T22" fmla="*/ 117 w 264"/>
                    <a:gd name="T23" fmla="*/ 145 h 229"/>
                    <a:gd name="T24" fmla="*/ 114 w 264"/>
                    <a:gd name="T25" fmla="*/ 145 h 229"/>
                    <a:gd name="T26" fmla="*/ 114 w 264"/>
                    <a:gd name="T27" fmla="*/ 93 h 229"/>
                    <a:gd name="T28" fmla="*/ 136 w 264"/>
                    <a:gd name="T29" fmla="*/ 90 h 229"/>
                    <a:gd name="T30" fmla="*/ 136 w 264"/>
                    <a:gd name="T31" fmla="*/ 116 h 229"/>
                    <a:gd name="T32" fmla="*/ 157 w 264"/>
                    <a:gd name="T33" fmla="*/ 118 h 229"/>
                    <a:gd name="T34" fmla="*/ 158 w 264"/>
                    <a:gd name="T35" fmla="*/ 90 h 229"/>
                    <a:gd name="T36" fmla="*/ 179 w 264"/>
                    <a:gd name="T37" fmla="*/ 90 h 229"/>
                    <a:gd name="T38" fmla="*/ 182 w 264"/>
                    <a:gd name="T39" fmla="*/ 142 h 229"/>
                    <a:gd name="T40" fmla="*/ 180 w 264"/>
                    <a:gd name="T41" fmla="*/ 145 h 229"/>
                    <a:gd name="T42" fmla="*/ 104 w 264"/>
                    <a:gd name="T43" fmla="*/ 72 h 229"/>
                    <a:gd name="T44" fmla="*/ 191 w 264"/>
                    <a:gd name="T45" fmla="*/ 8 h 229"/>
                    <a:gd name="T46" fmla="*/ 8 w 264"/>
                    <a:gd name="T47" fmla="*/ 8 h 229"/>
                    <a:gd name="T48" fmla="*/ 96 w 264"/>
                    <a:gd name="T49" fmla="*/ 72 h 229"/>
                    <a:gd name="T50" fmla="*/ 8 w 264"/>
                    <a:gd name="T51" fmla="*/ 8 h 229"/>
                    <a:gd name="T52" fmla="*/ 96 w 264"/>
                    <a:gd name="T53" fmla="*/ 153 h 229"/>
                    <a:gd name="T54" fmla="*/ 8 w 264"/>
                    <a:gd name="T55" fmla="*/ 221 h 229"/>
                    <a:gd name="T56" fmla="*/ 191 w 264"/>
                    <a:gd name="T57" fmla="*/ 221 h 229"/>
                    <a:gd name="T58" fmla="*/ 104 w 264"/>
                    <a:gd name="T59" fmla="*/ 153 h 229"/>
                    <a:gd name="T60" fmla="*/ 191 w 264"/>
                    <a:gd name="T61" fmla="*/ 221 h 229"/>
                    <a:gd name="T62" fmla="*/ 199 w 264"/>
                    <a:gd name="T63" fmla="*/ 144 h 229"/>
                    <a:gd name="T64" fmla="*/ 256 w 264"/>
                    <a:gd name="T65" fmla="*/ 6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4" h="229">
                      <a:moveTo>
                        <a:pt x="262" y="56"/>
                      </a:moveTo>
                      <a:cubicBezTo>
                        <a:pt x="261" y="55"/>
                        <a:pt x="260" y="55"/>
                        <a:pt x="259" y="56"/>
                      </a:cubicBezTo>
                      <a:cubicBezTo>
                        <a:pt x="199" y="71"/>
                        <a:pt x="199" y="71"/>
                        <a:pt x="199" y="71"/>
                      </a:cubicBezTo>
                      <a:cubicBezTo>
                        <a:pt x="199" y="4"/>
                        <a:pt x="199" y="4"/>
                        <a:pt x="199" y="4"/>
                      </a:cubicBezTo>
                      <a:cubicBezTo>
                        <a:pt x="199" y="2"/>
                        <a:pt x="198" y="0"/>
                        <a:pt x="195" y="0"/>
                      </a:cubicBezTo>
                      <a:cubicBezTo>
                        <a:pt x="4" y="0"/>
                        <a:pt x="4" y="0"/>
                        <a:pt x="4" y="0"/>
                      </a:cubicBezTo>
                      <a:cubicBezTo>
                        <a:pt x="2" y="0"/>
                        <a:pt x="0" y="2"/>
                        <a:pt x="0" y="4"/>
                      </a:cubicBezTo>
                      <a:cubicBezTo>
                        <a:pt x="0" y="225"/>
                        <a:pt x="0" y="225"/>
                        <a:pt x="0" y="225"/>
                      </a:cubicBezTo>
                      <a:cubicBezTo>
                        <a:pt x="0" y="227"/>
                        <a:pt x="2" y="229"/>
                        <a:pt x="4" y="229"/>
                      </a:cubicBezTo>
                      <a:cubicBezTo>
                        <a:pt x="195" y="229"/>
                        <a:pt x="195" y="229"/>
                        <a:pt x="195" y="229"/>
                      </a:cubicBezTo>
                      <a:cubicBezTo>
                        <a:pt x="198" y="229"/>
                        <a:pt x="199" y="227"/>
                        <a:pt x="199" y="225"/>
                      </a:cubicBezTo>
                      <a:cubicBezTo>
                        <a:pt x="199" y="152"/>
                        <a:pt x="199" y="152"/>
                        <a:pt x="199" y="152"/>
                      </a:cubicBezTo>
                      <a:cubicBezTo>
                        <a:pt x="261" y="138"/>
                        <a:pt x="261" y="138"/>
                        <a:pt x="261" y="138"/>
                      </a:cubicBezTo>
                      <a:cubicBezTo>
                        <a:pt x="262" y="138"/>
                        <a:pt x="264" y="136"/>
                        <a:pt x="264" y="134"/>
                      </a:cubicBezTo>
                      <a:cubicBezTo>
                        <a:pt x="264" y="59"/>
                        <a:pt x="264" y="59"/>
                        <a:pt x="264" y="59"/>
                      </a:cubicBezTo>
                      <a:cubicBezTo>
                        <a:pt x="264" y="58"/>
                        <a:pt x="263" y="57"/>
                        <a:pt x="262" y="56"/>
                      </a:cubicBezTo>
                      <a:close/>
                      <a:moveTo>
                        <a:pt x="8" y="80"/>
                      </a:moveTo>
                      <a:cubicBezTo>
                        <a:pt x="96" y="80"/>
                        <a:pt x="96" y="80"/>
                        <a:pt x="96" y="80"/>
                      </a:cubicBezTo>
                      <a:cubicBezTo>
                        <a:pt x="96" y="145"/>
                        <a:pt x="96" y="145"/>
                        <a:pt x="96" y="145"/>
                      </a:cubicBezTo>
                      <a:cubicBezTo>
                        <a:pt x="8" y="145"/>
                        <a:pt x="8" y="145"/>
                        <a:pt x="8" y="145"/>
                      </a:cubicBezTo>
                      <a:lnTo>
                        <a:pt x="8" y="80"/>
                      </a:lnTo>
                      <a:close/>
                      <a:moveTo>
                        <a:pt x="180" y="145"/>
                      </a:moveTo>
                      <a:cubicBezTo>
                        <a:pt x="180" y="145"/>
                        <a:pt x="179" y="145"/>
                        <a:pt x="179" y="145"/>
                      </a:cubicBezTo>
                      <a:cubicBezTo>
                        <a:pt x="117" y="145"/>
                        <a:pt x="117" y="145"/>
                        <a:pt x="117" y="145"/>
                      </a:cubicBezTo>
                      <a:cubicBezTo>
                        <a:pt x="116" y="145"/>
                        <a:pt x="116" y="145"/>
                        <a:pt x="115" y="145"/>
                      </a:cubicBezTo>
                      <a:cubicBezTo>
                        <a:pt x="114" y="145"/>
                        <a:pt x="114" y="145"/>
                        <a:pt x="114" y="145"/>
                      </a:cubicBezTo>
                      <a:cubicBezTo>
                        <a:pt x="114" y="144"/>
                        <a:pt x="114" y="143"/>
                        <a:pt x="114" y="142"/>
                      </a:cubicBezTo>
                      <a:cubicBezTo>
                        <a:pt x="114" y="93"/>
                        <a:pt x="114" y="93"/>
                        <a:pt x="114" y="93"/>
                      </a:cubicBezTo>
                      <a:cubicBezTo>
                        <a:pt x="114" y="91"/>
                        <a:pt x="115" y="90"/>
                        <a:pt x="117" y="90"/>
                      </a:cubicBezTo>
                      <a:cubicBezTo>
                        <a:pt x="136" y="90"/>
                        <a:pt x="136" y="90"/>
                        <a:pt x="136" y="90"/>
                      </a:cubicBezTo>
                      <a:cubicBezTo>
                        <a:pt x="136" y="90"/>
                        <a:pt x="136" y="90"/>
                        <a:pt x="136" y="90"/>
                      </a:cubicBezTo>
                      <a:cubicBezTo>
                        <a:pt x="136" y="116"/>
                        <a:pt x="136" y="116"/>
                        <a:pt x="136" y="116"/>
                      </a:cubicBezTo>
                      <a:cubicBezTo>
                        <a:pt x="136" y="117"/>
                        <a:pt x="137" y="118"/>
                        <a:pt x="138" y="118"/>
                      </a:cubicBezTo>
                      <a:cubicBezTo>
                        <a:pt x="157" y="118"/>
                        <a:pt x="157" y="118"/>
                        <a:pt x="157" y="118"/>
                      </a:cubicBezTo>
                      <a:cubicBezTo>
                        <a:pt x="158" y="118"/>
                        <a:pt x="158" y="117"/>
                        <a:pt x="158" y="116"/>
                      </a:cubicBezTo>
                      <a:cubicBezTo>
                        <a:pt x="158" y="90"/>
                        <a:pt x="158" y="90"/>
                        <a:pt x="158" y="90"/>
                      </a:cubicBezTo>
                      <a:cubicBezTo>
                        <a:pt x="158" y="90"/>
                        <a:pt x="158" y="90"/>
                        <a:pt x="158" y="90"/>
                      </a:cubicBezTo>
                      <a:cubicBezTo>
                        <a:pt x="179" y="90"/>
                        <a:pt x="179" y="90"/>
                        <a:pt x="179" y="90"/>
                      </a:cubicBezTo>
                      <a:cubicBezTo>
                        <a:pt x="180" y="90"/>
                        <a:pt x="182" y="91"/>
                        <a:pt x="182" y="93"/>
                      </a:cubicBezTo>
                      <a:cubicBezTo>
                        <a:pt x="182" y="142"/>
                        <a:pt x="182" y="142"/>
                        <a:pt x="182" y="142"/>
                      </a:cubicBezTo>
                      <a:cubicBezTo>
                        <a:pt x="182" y="143"/>
                        <a:pt x="181" y="144"/>
                        <a:pt x="181" y="145"/>
                      </a:cubicBezTo>
                      <a:lnTo>
                        <a:pt x="180" y="145"/>
                      </a:lnTo>
                      <a:close/>
                      <a:moveTo>
                        <a:pt x="191" y="72"/>
                      </a:moveTo>
                      <a:cubicBezTo>
                        <a:pt x="104" y="72"/>
                        <a:pt x="104" y="72"/>
                        <a:pt x="104" y="72"/>
                      </a:cubicBezTo>
                      <a:cubicBezTo>
                        <a:pt x="104" y="8"/>
                        <a:pt x="104" y="8"/>
                        <a:pt x="104" y="8"/>
                      </a:cubicBezTo>
                      <a:cubicBezTo>
                        <a:pt x="191" y="8"/>
                        <a:pt x="191" y="8"/>
                        <a:pt x="191" y="8"/>
                      </a:cubicBezTo>
                      <a:lnTo>
                        <a:pt x="191" y="72"/>
                      </a:lnTo>
                      <a:close/>
                      <a:moveTo>
                        <a:pt x="8" y="8"/>
                      </a:moveTo>
                      <a:cubicBezTo>
                        <a:pt x="96" y="8"/>
                        <a:pt x="96" y="8"/>
                        <a:pt x="96" y="8"/>
                      </a:cubicBezTo>
                      <a:cubicBezTo>
                        <a:pt x="96" y="72"/>
                        <a:pt x="96" y="72"/>
                        <a:pt x="96" y="72"/>
                      </a:cubicBezTo>
                      <a:cubicBezTo>
                        <a:pt x="8" y="72"/>
                        <a:pt x="8" y="72"/>
                        <a:pt x="8" y="72"/>
                      </a:cubicBezTo>
                      <a:lnTo>
                        <a:pt x="8" y="8"/>
                      </a:lnTo>
                      <a:close/>
                      <a:moveTo>
                        <a:pt x="8" y="153"/>
                      </a:moveTo>
                      <a:cubicBezTo>
                        <a:pt x="96" y="153"/>
                        <a:pt x="96" y="153"/>
                        <a:pt x="96" y="153"/>
                      </a:cubicBezTo>
                      <a:cubicBezTo>
                        <a:pt x="96" y="221"/>
                        <a:pt x="96" y="221"/>
                        <a:pt x="96" y="221"/>
                      </a:cubicBezTo>
                      <a:cubicBezTo>
                        <a:pt x="8" y="221"/>
                        <a:pt x="8" y="221"/>
                        <a:pt x="8" y="221"/>
                      </a:cubicBezTo>
                      <a:lnTo>
                        <a:pt x="8" y="153"/>
                      </a:lnTo>
                      <a:close/>
                      <a:moveTo>
                        <a:pt x="191" y="221"/>
                      </a:moveTo>
                      <a:cubicBezTo>
                        <a:pt x="104" y="221"/>
                        <a:pt x="104" y="221"/>
                        <a:pt x="104" y="221"/>
                      </a:cubicBezTo>
                      <a:cubicBezTo>
                        <a:pt x="104" y="153"/>
                        <a:pt x="104" y="153"/>
                        <a:pt x="104" y="153"/>
                      </a:cubicBezTo>
                      <a:cubicBezTo>
                        <a:pt x="191" y="153"/>
                        <a:pt x="191" y="153"/>
                        <a:pt x="191" y="153"/>
                      </a:cubicBezTo>
                      <a:lnTo>
                        <a:pt x="191" y="221"/>
                      </a:lnTo>
                      <a:close/>
                      <a:moveTo>
                        <a:pt x="256" y="131"/>
                      </a:moveTo>
                      <a:cubicBezTo>
                        <a:pt x="199" y="144"/>
                        <a:pt x="199" y="144"/>
                        <a:pt x="199" y="144"/>
                      </a:cubicBezTo>
                      <a:cubicBezTo>
                        <a:pt x="199" y="79"/>
                        <a:pt x="199" y="79"/>
                        <a:pt x="199" y="79"/>
                      </a:cubicBezTo>
                      <a:cubicBezTo>
                        <a:pt x="256" y="65"/>
                        <a:pt x="256" y="65"/>
                        <a:pt x="256" y="65"/>
                      </a:cubicBezTo>
                      <a:lnTo>
                        <a:pt x="256"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26" name="Freeform 32">
                  <a:extLst>
                    <a:ext uri="{FF2B5EF4-FFF2-40B4-BE49-F238E27FC236}">
                      <a16:creationId xmlns:a16="http://schemas.microsoft.com/office/drawing/2014/main" id="{23252464-33C3-431A-A4AF-964D4C831169}"/>
                    </a:ext>
                  </a:extLst>
                </p:cNvPr>
                <p:cNvSpPr>
                  <a:spLocks/>
                </p:cNvSpPr>
                <p:nvPr/>
              </p:nvSpPr>
              <p:spPr bwMode="auto">
                <a:xfrm>
                  <a:off x="3348" y="2417"/>
                  <a:ext cx="76" cy="0"/>
                </a:xfrm>
                <a:custGeom>
                  <a:avLst/>
                  <a:gdLst>
                    <a:gd name="T0" fmla="*/ 2 w 65"/>
                    <a:gd name="T1" fmla="*/ 64 w 65"/>
                    <a:gd name="T2" fmla="*/ 65 w 65"/>
                    <a:gd name="T3" fmla="*/ 0 w 65"/>
                    <a:gd name="T4" fmla="*/ 2 w 65"/>
                  </a:gdLst>
                  <a:ahLst/>
                  <a:cxnLst>
                    <a:cxn ang="0">
                      <a:pos x="T0" y="0"/>
                    </a:cxn>
                    <a:cxn ang="0">
                      <a:pos x="T1" y="0"/>
                    </a:cxn>
                    <a:cxn ang="0">
                      <a:pos x="T2" y="0"/>
                    </a:cxn>
                    <a:cxn ang="0">
                      <a:pos x="T3" y="0"/>
                    </a:cxn>
                    <a:cxn ang="0">
                      <a:pos x="T4" y="0"/>
                    </a:cxn>
                  </a:cxnLst>
                  <a:rect l="0" t="0" r="r" b="b"/>
                  <a:pathLst>
                    <a:path w="65">
                      <a:moveTo>
                        <a:pt x="2" y="0"/>
                      </a:moveTo>
                      <a:cubicBezTo>
                        <a:pt x="64" y="0"/>
                        <a:pt x="64" y="0"/>
                        <a:pt x="64" y="0"/>
                      </a:cubicBezTo>
                      <a:cubicBezTo>
                        <a:pt x="64" y="0"/>
                        <a:pt x="65" y="0"/>
                        <a:pt x="65" y="0"/>
                      </a:cubicBez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27" name="Freeform 33">
                  <a:extLst>
                    <a:ext uri="{FF2B5EF4-FFF2-40B4-BE49-F238E27FC236}">
                      <a16:creationId xmlns:a16="http://schemas.microsoft.com/office/drawing/2014/main" id="{22185F3C-2660-4277-B44C-41FF8C88F79E}"/>
                    </a:ext>
                  </a:extLst>
                </p:cNvPr>
                <p:cNvSpPr>
                  <a:spLocks/>
                </p:cNvSpPr>
                <p:nvPr/>
              </p:nvSpPr>
              <p:spPr bwMode="auto">
                <a:xfrm>
                  <a:off x="3235" y="2281"/>
                  <a:ext cx="10" cy="24"/>
                </a:xfrm>
                <a:custGeom>
                  <a:avLst/>
                  <a:gdLst>
                    <a:gd name="T0" fmla="*/ 4 w 8"/>
                    <a:gd name="T1" fmla="*/ 0 h 21"/>
                    <a:gd name="T2" fmla="*/ 0 w 8"/>
                    <a:gd name="T3" fmla="*/ 4 h 21"/>
                    <a:gd name="T4" fmla="*/ 0 w 8"/>
                    <a:gd name="T5" fmla="*/ 17 h 21"/>
                    <a:gd name="T6" fmla="*/ 4 w 8"/>
                    <a:gd name="T7" fmla="*/ 21 h 21"/>
                    <a:gd name="T8" fmla="*/ 8 w 8"/>
                    <a:gd name="T9" fmla="*/ 17 h 21"/>
                    <a:gd name="T10" fmla="*/ 8 w 8"/>
                    <a:gd name="T11" fmla="*/ 4 h 21"/>
                    <a:gd name="T12" fmla="*/ 4 w 8"/>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8" h="21">
                      <a:moveTo>
                        <a:pt x="4" y="0"/>
                      </a:moveTo>
                      <a:cubicBezTo>
                        <a:pt x="1" y="0"/>
                        <a:pt x="0" y="2"/>
                        <a:pt x="0" y="4"/>
                      </a:cubicBezTo>
                      <a:cubicBezTo>
                        <a:pt x="0" y="17"/>
                        <a:pt x="0" y="17"/>
                        <a:pt x="0" y="17"/>
                      </a:cubicBezTo>
                      <a:cubicBezTo>
                        <a:pt x="0" y="20"/>
                        <a:pt x="1" y="21"/>
                        <a:pt x="4" y="21"/>
                      </a:cubicBezTo>
                      <a:cubicBezTo>
                        <a:pt x="6" y="21"/>
                        <a:pt x="8" y="20"/>
                        <a:pt x="8" y="17"/>
                      </a:cubicBezTo>
                      <a:cubicBezTo>
                        <a:pt x="8" y="4"/>
                        <a:pt x="8" y="4"/>
                        <a:pt x="8" y="4"/>
                      </a:cubicBezTo>
                      <a:cubicBezTo>
                        <a:pt x="8" y="2"/>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28" name="Freeform 34">
                  <a:extLst>
                    <a:ext uri="{FF2B5EF4-FFF2-40B4-BE49-F238E27FC236}">
                      <a16:creationId xmlns:a16="http://schemas.microsoft.com/office/drawing/2014/main" id="{47210A3F-203B-4BC2-91BC-DCBCB5BE3D08}"/>
                    </a:ext>
                  </a:extLst>
                </p:cNvPr>
                <p:cNvSpPr>
                  <a:spLocks/>
                </p:cNvSpPr>
                <p:nvPr/>
              </p:nvSpPr>
              <p:spPr bwMode="auto">
                <a:xfrm>
                  <a:off x="3235" y="2365"/>
                  <a:ext cx="10" cy="25"/>
                </a:xfrm>
                <a:custGeom>
                  <a:avLst/>
                  <a:gdLst>
                    <a:gd name="T0" fmla="*/ 4 w 8"/>
                    <a:gd name="T1" fmla="*/ 0 h 22"/>
                    <a:gd name="T2" fmla="*/ 0 w 8"/>
                    <a:gd name="T3" fmla="*/ 4 h 22"/>
                    <a:gd name="T4" fmla="*/ 0 w 8"/>
                    <a:gd name="T5" fmla="*/ 18 h 22"/>
                    <a:gd name="T6" fmla="*/ 4 w 8"/>
                    <a:gd name="T7" fmla="*/ 22 h 22"/>
                    <a:gd name="T8" fmla="*/ 8 w 8"/>
                    <a:gd name="T9" fmla="*/ 18 h 22"/>
                    <a:gd name="T10" fmla="*/ 8 w 8"/>
                    <a:gd name="T11" fmla="*/ 4 h 22"/>
                    <a:gd name="T12" fmla="*/ 4 w 8"/>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8" h="22">
                      <a:moveTo>
                        <a:pt x="4" y="0"/>
                      </a:moveTo>
                      <a:cubicBezTo>
                        <a:pt x="1" y="0"/>
                        <a:pt x="0" y="2"/>
                        <a:pt x="0" y="4"/>
                      </a:cubicBezTo>
                      <a:cubicBezTo>
                        <a:pt x="0" y="18"/>
                        <a:pt x="0" y="18"/>
                        <a:pt x="0" y="18"/>
                      </a:cubicBezTo>
                      <a:cubicBezTo>
                        <a:pt x="0" y="20"/>
                        <a:pt x="1" y="22"/>
                        <a:pt x="4" y="22"/>
                      </a:cubicBezTo>
                      <a:cubicBezTo>
                        <a:pt x="6" y="22"/>
                        <a:pt x="8" y="20"/>
                        <a:pt x="8" y="18"/>
                      </a:cubicBezTo>
                      <a:cubicBezTo>
                        <a:pt x="8" y="4"/>
                        <a:pt x="8" y="4"/>
                        <a:pt x="8" y="4"/>
                      </a:cubicBezTo>
                      <a:cubicBezTo>
                        <a:pt x="8" y="2"/>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29" name="Freeform 35">
                  <a:extLst>
                    <a:ext uri="{FF2B5EF4-FFF2-40B4-BE49-F238E27FC236}">
                      <a16:creationId xmlns:a16="http://schemas.microsoft.com/office/drawing/2014/main" id="{53D5B5FF-D8E3-46D1-9F20-DCE833DC212C}"/>
                    </a:ext>
                  </a:extLst>
                </p:cNvPr>
                <p:cNvSpPr>
                  <a:spLocks/>
                </p:cNvSpPr>
                <p:nvPr/>
              </p:nvSpPr>
              <p:spPr bwMode="auto">
                <a:xfrm>
                  <a:off x="3348" y="2281"/>
                  <a:ext cx="9" cy="24"/>
                </a:xfrm>
                <a:custGeom>
                  <a:avLst/>
                  <a:gdLst>
                    <a:gd name="T0" fmla="*/ 4 w 8"/>
                    <a:gd name="T1" fmla="*/ 21 h 21"/>
                    <a:gd name="T2" fmla="*/ 8 w 8"/>
                    <a:gd name="T3" fmla="*/ 17 h 21"/>
                    <a:gd name="T4" fmla="*/ 8 w 8"/>
                    <a:gd name="T5" fmla="*/ 4 h 21"/>
                    <a:gd name="T6" fmla="*/ 4 w 8"/>
                    <a:gd name="T7" fmla="*/ 0 h 21"/>
                    <a:gd name="T8" fmla="*/ 0 w 8"/>
                    <a:gd name="T9" fmla="*/ 4 h 21"/>
                    <a:gd name="T10" fmla="*/ 0 w 8"/>
                    <a:gd name="T11" fmla="*/ 17 h 21"/>
                    <a:gd name="T12" fmla="*/ 4 w 8"/>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8" h="21">
                      <a:moveTo>
                        <a:pt x="4" y="21"/>
                      </a:moveTo>
                      <a:cubicBezTo>
                        <a:pt x="6" y="21"/>
                        <a:pt x="8" y="20"/>
                        <a:pt x="8" y="17"/>
                      </a:cubicBezTo>
                      <a:cubicBezTo>
                        <a:pt x="8" y="4"/>
                        <a:pt x="8" y="4"/>
                        <a:pt x="8" y="4"/>
                      </a:cubicBezTo>
                      <a:cubicBezTo>
                        <a:pt x="8" y="2"/>
                        <a:pt x="6" y="0"/>
                        <a:pt x="4" y="0"/>
                      </a:cubicBezTo>
                      <a:cubicBezTo>
                        <a:pt x="1" y="0"/>
                        <a:pt x="0" y="2"/>
                        <a:pt x="0" y="4"/>
                      </a:cubicBezTo>
                      <a:cubicBezTo>
                        <a:pt x="0" y="17"/>
                        <a:pt x="0" y="17"/>
                        <a:pt x="0" y="17"/>
                      </a:cubicBezTo>
                      <a:cubicBezTo>
                        <a:pt x="0" y="20"/>
                        <a:pt x="1" y="21"/>
                        <a:pt x="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30" name="Freeform 36">
                  <a:extLst>
                    <a:ext uri="{FF2B5EF4-FFF2-40B4-BE49-F238E27FC236}">
                      <a16:creationId xmlns:a16="http://schemas.microsoft.com/office/drawing/2014/main" id="{732CE9DC-9A4F-4667-8245-76305C183A6B}"/>
                    </a:ext>
                  </a:extLst>
                </p:cNvPr>
                <p:cNvSpPr>
                  <a:spLocks/>
                </p:cNvSpPr>
                <p:nvPr/>
              </p:nvSpPr>
              <p:spPr bwMode="auto">
                <a:xfrm>
                  <a:off x="3235" y="2456"/>
                  <a:ext cx="10" cy="25"/>
                </a:xfrm>
                <a:custGeom>
                  <a:avLst/>
                  <a:gdLst>
                    <a:gd name="T0" fmla="*/ 4 w 8"/>
                    <a:gd name="T1" fmla="*/ 0 h 22"/>
                    <a:gd name="T2" fmla="*/ 0 w 8"/>
                    <a:gd name="T3" fmla="*/ 4 h 22"/>
                    <a:gd name="T4" fmla="*/ 0 w 8"/>
                    <a:gd name="T5" fmla="*/ 18 h 22"/>
                    <a:gd name="T6" fmla="*/ 4 w 8"/>
                    <a:gd name="T7" fmla="*/ 22 h 22"/>
                    <a:gd name="T8" fmla="*/ 8 w 8"/>
                    <a:gd name="T9" fmla="*/ 18 h 22"/>
                    <a:gd name="T10" fmla="*/ 8 w 8"/>
                    <a:gd name="T11" fmla="*/ 4 h 22"/>
                    <a:gd name="T12" fmla="*/ 4 w 8"/>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8" h="22">
                      <a:moveTo>
                        <a:pt x="4" y="0"/>
                      </a:moveTo>
                      <a:cubicBezTo>
                        <a:pt x="1" y="0"/>
                        <a:pt x="0" y="2"/>
                        <a:pt x="0" y="4"/>
                      </a:cubicBezTo>
                      <a:cubicBezTo>
                        <a:pt x="0" y="18"/>
                        <a:pt x="0" y="18"/>
                        <a:pt x="0" y="18"/>
                      </a:cubicBezTo>
                      <a:cubicBezTo>
                        <a:pt x="0" y="20"/>
                        <a:pt x="1" y="22"/>
                        <a:pt x="4" y="22"/>
                      </a:cubicBezTo>
                      <a:cubicBezTo>
                        <a:pt x="6" y="22"/>
                        <a:pt x="8" y="20"/>
                        <a:pt x="8" y="18"/>
                      </a:cubicBezTo>
                      <a:cubicBezTo>
                        <a:pt x="8" y="4"/>
                        <a:pt x="8" y="4"/>
                        <a:pt x="8" y="4"/>
                      </a:cubicBezTo>
                      <a:cubicBezTo>
                        <a:pt x="8" y="2"/>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31" name="Freeform 37">
                  <a:extLst>
                    <a:ext uri="{FF2B5EF4-FFF2-40B4-BE49-F238E27FC236}">
                      <a16:creationId xmlns:a16="http://schemas.microsoft.com/office/drawing/2014/main" id="{9B8FE0D4-BC6E-4DCA-BBD5-BE8D8E0252BD}"/>
                    </a:ext>
                  </a:extLst>
                </p:cNvPr>
                <p:cNvSpPr>
                  <a:spLocks/>
                </p:cNvSpPr>
                <p:nvPr/>
              </p:nvSpPr>
              <p:spPr bwMode="auto">
                <a:xfrm>
                  <a:off x="3348" y="2456"/>
                  <a:ext cx="9" cy="25"/>
                </a:xfrm>
                <a:custGeom>
                  <a:avLst/>
                  <a:gdLst>
                    <a:gd name="T0" fmla="*/ 4 w 8"/>
                    <a:gd name="T1" fmla="*/ 22 h 22"/>
                    <a:gd name="T2" fmla="*/ 8 w 8"/>
                    <a:gd name="T3" fmla="*/ 18 h 22"/>
                    <a:gd name="T4" fmla="*/ 8 w 8"/>
                    <a:gd name="T5" fmla="*/ 4 h 22"/>
                    <a:gd name="T6" fmla="*/ 4 w 8"/>
                    <a:gd name="T7" fmla="*/ 0 h 22"/>
                    <a:gd name="T8" fmla="*/ 0 w 8"/>
                    <a:gd name="T9" fmla="*/ 4 h 22"/>
                    <a:gd name="T10" fmla="*/ 0 w 8"/>
                    <a:gd name="T11" fmla="*/ 18 h 22"/>
                    <a:gd name="T12" fmla="*/ 4 w 8"/>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8" h="22">
                      <a:moveTo>
                        <a:pt x="4" y="22"/>
                      </a:moveTo>
                      <a:cubicBezTo>
                        <a:pt x="6" y="22"/>
                        <a:pt x="8" y="20"/>
                        <a:pt x="8" y="18"/>
                      </a:cubicBezTo>
                      <a:cubicBezTo>
                        <a:pt x="8" y="4"/>
                        <a:pt x="8" y="4"/>
                        <a:pt x="8" y="4"/>
                      </a:cubicBezTo>
                      <a:cubicBezTo>
                        <a:pt x="8" y="2"/>
                        <a:pt x="6" y="0"/>
                        <a:pt x="4" y="0"/>
                      </a:cubicBezTo>
                      <a:cubicBezTo>
                        <a:pt x="1" y="0"/>
                        <a:pt x="0" y="2"/>
                        <a:pt x="0" y="4"/>
                      </a:cubicBezTo>
                      <a:cubicBezTo>
                        <a:pt x="0" y="18"/>
                        <a:pt x="0" y="18"/>
                        <a:pt x="0" y="18"/>
                      </a:cubicBezTo>
                      <a:cubicBezTo>
                        <a:pt x="0" y="20"/>
                        <a:pt x="1" y="22"/>
                        <a:pt x="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619" name="Group 49">
                <a:extLst>
                  <a:ext uri="{FF2B5EF4-FFF2-40B4-BE49-F238E27FC236}">
                    <a16:creationId xmlns:a16="http://schemas.microsoft.com/office/drawing/2014/main" id="{D09B96B9-B10F-4D16-9A69-1755C3AB8626}"/>
                  </a:ext>
                </a:extLst>
              </p:cNvPr>
              <p:cNvGrpSpPr>
                <a:grpSpLocks noChangeAspect="1"/>
              </p:cNvGrpSpPr>
              <p:nvPr/>
            </p:nvGrpSpPr>
            <p:grpSpPr bwMode="auto">
              <a:xfrm>
                <a:off x="2056947" y="2789701"/>
                <a:ext cx="366713" cy="658813"/>
                <a:chOff x="3252" y="2166"/>
                <a:chExt cx="231" cy="415"/>
              </a:xfrm>
              <a:solidFill>
                <a:schemeClr val="tx2"/>
              </a:solidFill>
            </p:grpSpPr>
            <p:sp>
              <p:nvSpPr>
                <p:cNvPr id="1620" name="Freeform 50">
                  <a:extLst>
                    <a:ext uri="{FF2B5EF4-FFF2-40B4-BE49-F238E27FC236}">
                      <a16:creationId xmlns:a16="http://schemas.microsoft.com/office/drawing/2014/main" id="{75F8B670-1D2F-4050-B7AF-8D74C451675D}"/>
                    </a:ext>
                  </a:extLst>
                </p:cNvPr>
                <p:cNvSpPr>
                  <a:spLocks noEditPoints="1"/>
                </p:cNvSpPr>
                <p:nvPr/>
              </p:nvSpPr>
              <p:spPr bwMode="auto">
                <a:xfrm>
                  <a:off x="3252" y="2166"/>
                  <a:ext cx="231" cy="269"/>
                </a:xfrm>
                <a:custGeom>
                  <a:avLst/>
                  <a:gdLst>
                    <a:gd name="T0" fmla="*/ 187 w 195"/>
                    <a:gd name="T1" fmla="*/ 77 h 231"/>
                    <a:gd name="T2" fmla="*/ 187 w 195"/>
                    <a:gd name="T3" fmla="*/ 77 h 231"/>
                    <a:gd name="T4" fmla="*/ 68 w 195"/>
                    <a:gd name="T5" fmla="*/ 16 h 231"/>
                    <a:gd name="T6" fmla="*/ 13 w 195"/>
                    <a:gd name="T7" fmla="*/ 63 h 231"/>
                    <a:gd name="T8" fmla="*/ 8 w 195"/>
                    <a:gd name="T9" fmla="*/ 135 h 231"/>
                    <a:gd name="T10" fmla="*/ 54 w 195"/>
                    <a:gd name="T11" fmla="*/ 190 h 231"/>
                    <a:gd name="T12" fmla="*/ 79 w 195"/>
                    <a:gd name="T13" fmla="*/ 199 h 231"/>
                    <a:gd name="T14" fmla="*/ 86 w 195"/>
                    <a:gd name="T15" fmla="*/ 213 h 231"/>
                    <a:gd name="T16" fmla="*/ 94 w 195"/>
                    <a:gd name="T17" fmla="*/ 230 h 231"/>
                    <a:gd name="T18" fmla="*/ 97 w 195"/>
                    <a:gd name="T19" fmla="*/ 230 h 231"/>
                    <a:gd name="T20" fmla="*/ 107 w 195"/>
                    <a:gd name="T21" fmla="*/ 214 h 231"/>
                    <a:gd name="T22" fmla="*/ 116 w 195"/>
                    <a:gd name="T23" fmla="*/ 200 h 231"/>
                    <a:gd name="T24" fmla="*/ 116 w 195"/>
                    <a:gd name="T25" fmla="*/ 198 h 231"/>
                    <a:gd name="T26" fmla="*/ 126 w 195"/>
                    <a:gd name="T27" fmla="*/ 196 h 231"/>
                    <a:gd name="T28" fmla="*/ 181 w 195"/>
                    <a:gd name="T29" fmla="*/ 149 h 231"/>
                    <a:gd name="T30" fmla="*/ 187 w 195"/>
                    <a:gd name="T31" fmla="*/ 77 h 231"/>
                    <a:gd name="T32" fmla="*/ 174 w 195"/>
                    <a:gd name="T33" fmla="*/ 145 h 231"/>
                    <a:gd name="T34" fmla="*/ 124 w 195"/>
                    <a:gd name="T35" fmla="*/ 188 h 231"/>
                    <a:gd name="T36" fmla="*/ 58 w 195"/>
                    <a:gd name="T37" fmla="*/ 183 h 231"/>
                    <a:gd name="T38" fmla="*/ 15 w 195"/>
                    <a:gd name="T39" fmla="*/ 133 h 231"/>
                    <a:gd name="T40" fmla="*/ 20 w 195"/>
                    <a:gd name="T41" fmla="*/ 67 h 231"/>
                    <a:gd name="T42" fmla="*/ 70 w 195"/>
                    <a:gd name="T43" fmla="*/ 24 h 231"/>
                    <a:gd name="T44" fmla="*/ 97 w 195"/>
                    <a:gd name="T45" fmla="*/ 20 h 231"/>
                    <a:gd name="T46" fmla="*/ 179 w 195"/>
                    <a:gd name="T47" fmla="*/ 79 h 231"/>
                    <a:gd name="T48" fmla="*/ 179 w 195"/>
                    <a:gd name="T49" fmla="*/ 79 h 231"/>
                    <a:gd name="T50" fmla="*/ 174 w 195"/>
                    <a:gd name="T51" fmla="*/ 145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5" h="231">
                      <a:moveTo>
                        <a:pt x="187" y="77"/>
                      </a:moveTo>
                      <a:cubicBezTo>
                        <a:pt x="187" y="77"/>
                        <a:pt x="187" y="77"/>
                        <a:pt x="187" y="77"/>
                      </a:cubicBezTo>
                      <a:cubicBezTo>
                        <a:pt x="171" y="27"/>
                        <a:pt x="117" y="0"/>
                        <a:pt x="68" y="16"/>
                      </a:cubicBezTo>
                      <a:cubicBezTo>
                        <a:pt x="44" y="24"/>
                        <a:pt x="25" y="41"/>
                        <a:pt x="13" y="63"/>
                      </a:cubicBezTo>
                      <a:cubicBezTo>
                        <a:pt x="2" y="86"/>
                        <a:pt x="0" y="111"/>
                        <a:pt x="8" y="135"/>
                      </a:cubicBezTo>
                      <a:cubicBezTo>
                        <a:pt x="15" y="159"/>
                        <a:pt x="32" y="179"/>
                        <a:pt x="54" y="190"/>
                      </a:cubicBezTo>
                      <a:cubicBezTo>
                        <a:pt x="62" y="194"/>
                        <a:pt x="70" y="197"/>
                        <a:pt x="79" y="199"/>
                      </a:cubicBezTo>
                      <a:cubicBezTo>
                        <a:pt x="86" y="213"/>
                        <a:pt x="86" y="213"/>
                        <a:pt x="86" y="213"/>
                      </a:cubicBezTo>
                      <a:cubicBezTo>
                        <a:pt x="94" y="230"/>
                        <a:pt x="94" y="230"/>
                        <a:pt x="94" y="230"/>
                      </a:cubicBezTo>
                      <a:cubicBezTo>
                        <a:pt x="95" y="231"/>
                        <a:pt x="96" y="231"/>
                        <a:pt x="97" y="230"/>
                      </a:cubicBezTo>
                      <a:cubicBezTo>
                        <a:pt x="107" y="214"/>
                        <a:pt x="107" y="214"/>
                        <a:pt x="107" y="214"/>
                      </a:cubicBezTo>
                      <a:cubicBezTo>
                        <a:pt x="116" y="200"/>
                        <a:pt x="116" y="200"/>
                        <a:pt x="116" y="200"/>
                      </a:cubicBezTo>
                      <a:cubicBezTo>
                        <a:pt x="116" y="199"/>
                        <a:pt x="116" y="199"/>
                        <a:pt x="116" y="198"/>
                      </a:cubicBezTo>
                      <a:cubicBezTo>
                        <a:pt x="120" y="198"/>
                        <a:pt x="123" y="197"/>
                        <a:pt x="126" y="196"/>
                      </a:cubicBezTo>
                      <a:cubicBezTo>
                        <a:pt x="150" y="188"/>
                        <a:pt x="170" y="171"/>
                        <a:pt x="181" y="149"/>
                      </a:cubicBezTo>
                      <a:cubicBezTo>
                        <a:pt x="193" y="126"/>
                        <a:pt x="195" y="101"/>
                        <a:pt x="187" y="77"/>
                      </a:cubicBezTo>
                      <a:close/>
                      <a:moveTo>
                        <a:pt x="174" y="145"/>
                      </a:moveTo>
                      <a:cubicBezTo>
                        <a:pt x="164" y="166"/>
                        <a:pt x="146" y="181"/>
                        <a:pt x="124" y="188"/>
                      </a:cubicBezTo>
                      <a:cubicBezTo>
                        <a:pt x="102" y="195"/>
                        <a:pt x="79" y="194"/>
                        <a:pt x="58" y="183"/>
                      </a:cubicBezTo>
                      <a:cubicBezTo>
                        <a:pt x="38" y="173"/>
                        <a:pt x="22" y="155"/>
                        <a:pt x="15" y="133"/>
                      </a:cubicBezTo>
                      <a:cubicBezTo>
                        <a:pt x="8" y="111"/>
                        <a:pt x="10" y="88"/>
                        <a:pt x="20" y="67"/>
                      </a:cubicBezTo>
                      <a:cubicBezTo>
                        <a:pt x="31" y="46"/>
                        <a:pt x="49" y="31"/>
                        <a:pt x="70" y="24"/>
                      </a:cubicBezTo>
                      <a:cubicBezTo>
                        <a:pt x="79" y="21"/>
                        <a:pt x="88" y="20"/>
                        <a:pt x="97" y="20"/>
                      </a:cubicBezTo>
                      <a:cubicBezTo>
                        <a:pt x="134" y="20"/>
                        <a:pt x="167" y="43"/>
                        <a:pt x="179" y="79"/>
                      </a:cubicBezTo>
                      <a:cubicBezTo>
                        <a:pt x="179" y="79"/>
                        <a:pt x="179" y="79"/>
                        <a:pt x="179" y="79"/>
                      </a:cubicBezTo>
                      <a:cubicBezTo>
                        <a:pt x="186" y="101"/>
                        <a:pt x="185" y="125"/>
                        <a:pt x="174"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21" name="Freeform 51">
                  <a:extLst>
                    <a:ext uri="{FF2B5EF4-FFF2-40B4-BE49-F238E27FC236}">
                      <a16:creationId xmlns:a16="http://schemas.microsoft.com/office/drawing/2014/main" id="{4985B2F2-3C8F-4CDD-9BCE-1287803806DB}"/>
                    </a:ext>
                  </a:extLst>
                </p:cNvPr>
                <p:cNvSpPr>
                  <a:spLocks noEditPoints="1"/>
                </p:cNvSpPr>
                <p:nvPr/>
              </p:nvSpPr>
              <p:spPr bwMode="auto">
                <a:xfrm>
                  <a:off x="3296" y="2464"/>
                  <a:ext cx="143" cy="117"/>
                </a:xfrm>
                <a:custGeom>
                  <a:avLst/>
                  <a:gdLst>
                    <a:gd name="T0" fmla="*/ 72 w 121"/>
                    <a:gd name="T1" fmla="*/ 25 h 100"/>
                    <a:gd name="T2" fmla="*/ 66 w 121"/>
                    <a:gd name="T3" fmla="*/ 25 h 100"/>
                    <a:gd name="T4" fmla="*/ 66 w 121"/>
                    <a:gd name="T5" fmla="*/ 6 h 100"/>
                    <a:gd name="T6" fmla="*/ 60 w 121"/>
                    <a:gd name="T7" fmla="*/ 0 h 100"/>
                    <a:gd name="T8" fmla="*/ 54 w 121"/>
                    <a:gd name="T9" fmla="*/ 6 h 100"/>
                    <a:gd name="T10" fmla="*/ 54 w 121"/>
                    <a:gd name="T11" fmla="*/ 25 h 100"/>
                    <a:gd name="T12" fmla="*/ 49 w 121"/>
                    <a:gd name="T13" fmla="*/ 25 h 100"/>
                    <a:gd name="T14" fmla="*/ 0 w 121"/>
                    <a:gd name="T15" fmla="*/ 76 h 100"/>
                    <a:gd name="T16" fmla="*/ 4 w 121"/>
                    <a:gd name="T17" fmla="*/ 80 h 100"/>
                    <a:gd name="T18" fmla="*/ 39 w 121"/>
                    <a:gd name="T19" fmla="*/ 80 h 100"/>
                    <a:gd name="T20" fmla="*/ 60 w 121"/>
                    <a:gd name="T21" fmla="*/ 100 h 100"/>
                    <a:gd name="T22" fmla="*/ 81 w 121"/>
                    <a:gd name="T23" fmla="*/ 80 h 100"/>
                    <a:gd name="T24" fmla="*/ 117 w 121"/>
                    <a:gd name="T25" fmla="*/ 80 h 100"/>
                    <a:gd name="T26" fmla="*/ 121 w 121"/>
                    <a:gd name="T27" fmla="*/ 76 h 100"/>
                    <a:gd name="T28" fmla="*/ 72 w 121"/>
                    <a:gd name="T29" fmla="*/ 25 h 100"/>
                    <a:gd name="T30" fmla="*/ 60 w 121"/>
                    <a:gd name="T31" fmla="*/ 92 h 100"/>
                    <a:gd name="T32" fmla="*/ 47 w 121"/>
                    <a:gd name="T33" fmla="*/ 80 h 100"/>
                    <a:gd name="T34" fmla="*/ 73 w 121"/>
                    <a:gd name="T35" fmla="*/ 80 h 100"/>
                    <a:gd name="T36" fmla="*/ 60 w 121"/>
                    <a:gd name="T37" fmla="*/ 9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00">
                      <a:moveTo>
                        <a:pt x="72" y="25"/>
                      </a:moveTo>
                      <a:cubicBezTo>
                        <a:pt x="70" y="25"/>
                        <a:pt x="68" y="25"/>
                        <a:pt x="66" y="25"/>
                      </a:cubicBezTo>
                      <a:cubicBezTo>
                        <a:pt x="66" y="6"/>
                        <a:pt x="66" y="6"/>
                        <a:pt x="66" y="6"/>
                      </a:cubicBezTo>
                      <a:cubicBezTo>
                        <a:pt x="66" y="2"/>
                        <a:pt x="64" y="0"/>
                        <a:pt x="60" y="0"/>
                      </a:cubicBezTo>
                      <a:cubicBezTo>
                        <a:pt x="57" y="0"/>
                        <a:pt x="54" y="2"/>
                        <a:pt x="54" y="6"/>
                      </a:cubicBezTo>
                      <a:cubicBezTo>
                        <a:pt x="54" y="25"/>
                        <a:pt x="54" y="25"/>
                        <a:pt x="54" y="25"/>
                      </a:cubicBezTo>
                      <a:cubicBezTo>
                        <a:pt x="51" y="25"/>
                        <a:pt x="49" y="25"/>
                        <a:pt x="49" y="25"/>
                      </a:cubicBezTo>
                      <a:cubicBezTo>
                        <a:pt x="20" y="26"/>
                        <a:pt x="0" y="48"/>
                        <a:pt x="0" y="76"/>
                      </a:cubicBezTo>
                      <a:cubicBezTo>
                        <a:pt x="0" y="78"/>
                        <a:pt x="2" y="80"/>
                        <a:pt x="4" y="80"/>
                      </a:cubicBezTo>
                      <a:cubicBezTo>
                        <a:pt x="39" y="80"/>
                        <a:pt x="39" y="80"/>
                        <a:pt x="39" y="80"/>
                      </a:cubicBezTo>
                      <a:cubicBezTo>
                        <a:pt x="40" y="91"/>
                        <a:pt x="49" y="100"/>
                        <a:pt x="60" y="100"/>
                      </a:cubicBezTo>
                      <a:cubicBezTo>
                        <a:pt x="72" y="100"/>
                        <a:pt x="81" y="91"/>
                        <a:pt x="81" y="80"/>
                      </a:cubicBezTo>
                      <a:cubicBezTo>
                        <a:pt x="117" y="80"/>
                        <a:pt x="117" y="80"/>
                        <a:pt x="117" y="80"/>
                      </a:cubicBezTo>
                      <a:cubicBezTo>
                        <a:pt x="119" y="80"/>
                        <a:pt x="121" y="78"/>
                        <a:pt x="121" y="76"/>
                      </a:cubicBezTo>
                      <a:cubicBezTo>
                        <a:pt x="121" y="48"/>
                        <a:pt x="94" y="26"/>
                        <a:pt x="72" y="25"/>
                      </a:cubicBezTo>
                      <a:close/>
                      <a:moveTo>
                        <a:pt x="60" y="92"/>
                      </a:moveTo>
                      <a:cubicBezTo>
                        <a:pt x="53" y="92"/>
                        <a:pt x="48" y="87"/>
                        <a:pt x="47" y="80"/>
                      </a:cubicBezTo>
                      <a:cubicBezTo>
                        <a:pt x="73" y="80"/>
                        <a:pt x="73" y="80"/>
                        <a:pt x="73" y="80"/>
                      </a:cubicBezTo>
                      <a:cubicBezTo>
                        <a:pt x="73" y="87"/>
                        <a:pt x="67" y="92"/>
                        <a:pt x="60"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22" name="Freeform 52">
                  <a:extLst>
                    <a:ext uri="{FF2B5EF4-FFF2-40B4-BE49-F238E27FC236}">
                      <a16:creationId xmlns:a16="http://schemas.microsoft.com/office/drawing/2014/main" id="{7836C07C-81A8-4A23-A434-491DBB177A06}"/>
                    </a:ext>
                  </a:extLst>
                </p:cNvPr>
                <p:cNvSpPr>
                  <a:spLocks noEditPoints="1"/>
                </p:cNvSpPr>
                <p:nvPr/>
              </p:nvSpPr>
              <p:spPr bwMode="auto">
                <a:xfrm>
                  <a:off x="3316" y="2216"/>
                  <a:ext cx="102" cy="113"/>
                </a:xfrm>
                <a:custGeom>
                  <a:avLst/>
                  <a:gdLst>
                    <a:gd name="T0" fmla="*/ 43 w 86"/>
                    <a:gd name="T1" fmla="*/ 0 h 97"/>
                    <a:gd name="T2" fmla="*/ 0 w 86"/>
                    <a:gd name="T3" fmla="*/ 42 h 97"/>
                    <a:gd name="T4" fmla="*/ 17 w 86"/>
                    <a:gd name="T5" fmla="*/ 76 h 97"/>
                    <a:gd name="T6" fmla="*/ 21 w 86"/>
                    <a:gd name="T7" fmla="*/ 94 h 97"/>
                    <a:gd name="T8" fmla="*/ 24 w 86"/>
                    <a:gd name="T9" fmla="*/ 97 h 97"/>
                    <a:gd name="T10" fmla="*/ 62 w 86"/>
                    <a:gd name="T11" fmla="*/ 97 h 97"/>
                    <a:gd name="T12" fmla="*/ 66 w 86"/>
                    <a:gd name="T13" fmla="*/ 94 h 97"/>
                    <a:gd name="T14" fmla="*/ 70 w 86"/>
                    <a:gd name="T15" fmla="*/ 76 h 97"/>
                    <a:gd name="T16" fmla="*/ 86 w 86"/>
                    <a:gd name="T17" fmla="*/ 42 h 97"/>
                    <a:gd name="T18" fmla="*/ 43 w 86"/>
                    <a:gd name="T19" fmla="*/ 0 h 97"/>
                    <a:gd name="T20" fmla="*/ 64 w 86"/>
                    <a:gd name="T21" fmla="*/ 70 h 97"/>
                    <a:gd name="T22" fmla="*/ 62 w 86"/>
                    <a:gd name="T23" fmla="*/ 73 h 97"/>
                    <a:gd name="T24" fmla="*/ 59 w 86"/>
                    <a:gd name="T25" fmla="*/ 89 h 97"/>
                    <a:gd name="T26" fmla="*/ 43 w 86"/>
                    <a:gd name="T27" fmla="*/ 89 h 97"/>
                    <a:gd name="T28" fmla="*/ 43 w 86"/>
                    <a:gd name="T29" fmla="*/ 46 h 97"/>
                    <a:gd name="T30" fmla="*/ 45 w 86"/>
                    <a:gd name="T31" fmla="*/ 44 h 97"/>
                    <a:gd name="T32" fmla="*/ 47 w 86"/>
                    <a:gd name="T33" fmla="*/ 46 h 97"/>
                    <a:gd name="T34" fmla="*/ 47 w 86"/>
                    <a:gd name="T35" fmla="*/ 66 h 97"/>
                    <a:gd name="T36" fmla="*/ 51 w 86"/>
                    <a:gd name="T37" fmla="*/ 70 h 97"/>
                    <a:gd name="T38" fmla="*/ 55 w 86"/>
                    <a:gd name="T39" fmla="*/ 66 h 97"/>
                    <a:gd name="T40" fmla="*/ 55 w 86"/>
                    <a:gd name="T41" fmla="*/ 46 h 97"/>
                    <a:gd name="T42" fmla="*/ 45 w 86"/>
                    <a:gd name="T43" fmla="*/ 36 h 97"/>
                    <a:gd name="T44" fmla="*/ 35 w 86"/>
                    <a:gd name="T45" fmla="*/ 46 h 97"/>
                    <a:gd name="T46" fmla="*/ 35 w 86"/>
                    <a:gd name="T47" fmla="*/ 89 h 97"/>
                    <a:gd name="T48" fmla="*/ 28 w 86"/>
                    <a:gd name="T49" fmla="*/ 89 h 97"/>
                    <a:gd name="T50" fmla="*/ 24 w 86"/>
                    <a:gd name="T51" fmla="*/ 73 h 97"/>
                    <a:gd name="T52" fmla="*/ 23 w 86"/>
                    <a:gd name="T53" fmla="*/ 70 h 97"/>
                    <a:gd name="T54" fmla="*/ 8 w 86"/>
                    <a:gd name="T55" fmla="*/ 42 h 97"/>
                    <a:gd name="T56" fmla="*/ 43 w 86"/>
                    <a:gd name="T57" fmla="*/ 8 h 97"/>
                    <a:gd name="T58" fmla="*/ 78 w 86"/>
                    <a:gd name="T59" fmla="*/ 42 h 97"/>
                    <a:gd name="T60" fmla="*/ 64 w 86"/>
                    <a:gd name="T61" fmla="*/ 7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6" h="97">
                      <a:moveTo>
                        <a:pt x="43" y="0"/>
                      </a:moveTo>
                      <a:cubicBezTo>
                        <a:pt x="19" y="0"/>
                        <a:pt x="0" y="19"/>
                        <a:pt x="0" y="42"/>
                      </a:cubicBezTo>
                      <a:cubicBezTo>
                        <a:pt x="0" y="55"/>
                        <a:pt x="6" y="68"/>
                        <a:pt x="17" y="76"/>
                      </a:cubicBezTo>
                      <a:cubicBezTo>
                        <a:pt x="21" y="94"/>
                        <a:pt x="21" y="94"/>
                        <a:pt x="21" y="94"/>
                      </a:cubicBezTo>
                      <a:cubicBezTo>
                        <a:pt x="21" y="96"/>
                        <a:pt x="23" y="97"/>
                        <a:pt x="24" y="97"/>
                      </a:cubicBezTo>
                      <a:cubicBezTo>
                        <a:pt x="62" y="97"/>
                        <a:pt x="62" y="97"/>
                        <a:pt x="62" y="97"/>
                      </a:cubicBezTo>
                      <a:cubicBezTo>
                        <a:pt x="64" y="97"/>
                        <a:pt x="65" y="96"/>
                        <a:pt x="66" y="94"/>
                      </a:cubicBezTo>
                      <a:cubicBezTo>
                        <a:pt x="70" y="76"/>
                        <a:pt x="70" y="76"/>
                        <a:pt x="70" y="76"/>
                      </a:cubicBezTo>
                      <a:cubicBezTo>
                        <a:pt x="80" y="68"/>
                        <a:pt x="86" y="55"/>
                        <a:pt x="86" y="42"/>
                      </a:cubicBezTo>
                      <a:cubicBezTo>
                        <a:pt x="86" y="19"/>
                        <a:pt x="67" y="0"/>
                        <a:pt x="43" y="0"/>
                      </a:cubicBezTo>
                      <a:close/>
                      <a:moveTo>
                        <a:pt x="64" y="70"/>
                      </a:moveTo>
                      <a:cubicBezTo>
                        <a:pt x="63" y="71"/>
                        <a:pt x="62" y="72"/>
                        <a:pt x="62" y="73"/>
                      </a:cubicBezTo>
                      <a:cubicBezTo>
                        <a:pt x="59" y="89"/>
                        <a:pt x="59" y="89"/>
                        <a:pt x="59" y="89"/>
                      </a:cubicBezTo>
                      <a:cubicBezTo>
                        <a:pt x="43" y="89"/>
                        <a:pt x="43" y="89"/>
                        <a:pt x="43" y="89"/>
                      </a:cubicBezTo>
                      <a:cubicBezTo>
                        <a:pt x="43" y="46"/>
                        <a:pt x="43" y="46"/>
                        <a:pt x="43" y="46"/>
                      </a:cubicBezTo>
                      <a:cubicBezTo>
                        <a:pt x="43" y="45"/>
                        <a:pt x="44" y="44"/>
                        <a:pt x="45" y="44"/>
                      </a:cubicBezTo>
                      <a:cubicBezTo>
                        <a:pt x="46" y="44"/>
                        <a:pt x="47" y="45"/>
                        <a:pt x="47" y="46"/>
                      </a:cubicBezTo>
                      <a:cubicBezTo>
                        <a:pt x="47" y="66"/>
                        <a:pt x="47" y="66"/>
                        <a:pt x="47" y="66"/>
                      </a:cubicBezTo>
                      <a:cubicBezTo>
                        <a:pt x="47" y="69"/>
                        <a:pt x="49" y="70"/>
                        <a:pt x="51" y="70"/>
                      </a:cubicBezTo>
                      <a:cubicBezTo>
                        <a:pt x="54" y="70"/>
                        <a:pt x="55" y="69"/>
                        <a:pt x="55" y="66"/>
                      </a:cubicBezTo>
                      <a:cubicBezTo>
                        <a:pt x="55" y="46"/>
                        <a:pt x="55" y="46"/>
                        <a:pt x="55" y="46"/>
                      </a:cubicBezTo>
                      <a:cubicBezTo>
                        <a:pt x="55" y="40"/>
                        <a:pt x="51" y="36"/>
                        <a:pt x="45" y="36"/>
                      </a:cubicBezTo>
                      <a:cubicBezTo>
                        <a:pt x="39" y="36"/>
                        <a:pt x="35" y="40"/>
                        <a:pt x="35" y="46"/>
                      </a:cubicBezTo>
                      <a:cubicBezTo>
                        <a:pt x="35" y="89"/>
                        <a:pt x="35" y="89"/>
                        <a:pt x="35" y="89"/>
                      </a:cubicBezTo>
                      <a:cubicBezTo>
                        <a:pt x="28" y="89"/>
                        <a:pt x="28" y="89"/>
                        <a:pt x="28" y="89"/>
                      </a:cubicBezTo>
                      <a:cubicBezTo>
                        <a:pt x="24" y="73"/>
                        <a:pt x="24" y="73"/>
                        <a:pt x="24" y="73"/>
                      </a:cubicBezTo>
                      <a:cubicBezTo>
                        <a:pt x="24" y="72"/>
                        <a:pt x="24" y="71"/>
                        <a:pt x="23" y="70"/>
                      </a:cubicBezTo>
                      <a:cubicBezTo>
                        <a:pt x="14" y="64"/>
                        <a:pt x="8" y="53"/>
                        <a:pt x="8" y="42"/>
                      </a:cubicBezTo>
                      <a:cubicBezTo>
                        <a:pt x="8" y="23"/>
                        <a:pt x="24" y="8"/>
                        <a:pt x="43" y="8"/>
                      </a:cubicBezTo>
                      <a:cubicBezTo>
                        <a:pt x="63" y="8"/>
                        <a:pt x="78" y="23"/>
                        <a:pt x="78" y="42"/>
                      </a:cubicBezTo>
                      <a:cubicBezTo>
                        <a:pt x="78" y="53"/>
                        <a:pt x="73" y="64"/>
                        <a:pt x="6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23" name="Freeform 53">
                  <a:extLst>
                    <a:ext uri="{FF2B5EF4-FFF2-40B4-BE49-F238E27FC236}">
                      <a16:creationId xmlns:a16="http://schemas.microsoft.com/office/drawing/2014/main" id="{70FECE85-B313-4FB2-BCAB-53F30A6EABF8}"/>
                    </a:ext>
                  </a:extLst>
                </p:cNvPr>
                <p:cNvSpPr>
                  <a:spLocks/>
                </p:cNvSpPr>
                <p:nvPr/>
              </p:nvSpPr>
              <p:spPr bwMode="auto">
                <a:xfrm>
                  <a:off x="3341" y="2336"/>
                  <a:ext cx="52" cy="9"/>
                </a:xfrm>
                <a:custGeom>
                  <a:avLst/>
                  <a:gdLst>
                    <a:gd name="T0" fmla="*/ 40 w 44"/>
                    <a:gd name="T1" fmla="*/ 0 h 8"/>
                    <a:gd name="T2" fmla="*/ 4 w 44"/>
                    <a:gd name="T3" fmla="*/ 0 h 8"/>
                    <a:gd name="T4" fmla="*/ 0 w 44"/>
                    <a:gd name="T5" fmla="*/ 4 h 8"/>
                    <a:gd name="T6" fmla="*/ 4 w 44"/>
                    <a:gd name="T7" fmla="*/ 8 h 8"/>
                    <a:gd name="T8" fmla="*/ 40 w 44"/>
                    <a:gd name="T9" fmla="*/ 8 h 8"/>
                    <a:gd name="T10" fmla="*/ 44 w 44"/>
                    <a:gd name="T11" fmla="*/ 4 h 8"/>
                    <a:gd name="T12" fmla="*/ 4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40" y="0"/>
                      </a:moveTo>
                      <a:cubicBezTo>
                        <a:pt x="4" y="0"/>
                        <a:pt x="4" y="0"/>
                        <a:pt x="4" y="0"/>
                      </a:cubicBezTo>
                      <a:cubicBezTo>
                        <a:pt x="2" y="0"/>
                        <a:pt x="0" y="1"/>
                        <a:pt x="0" y="4"/>
                      </a:cubicBezTo>
                      <a:cubicBezTo>
                        <a:pt x="0" y="6"/>
                        <a:pt x="2" y="8"/>
                        <a:pt x="4" y="8"/>
                      </a:cubicBezTo>
                      <a:cubicBezTo>
                        <a:pt x="40" y="8"/>
                        <a:pt x="40" y="8"/>
                        <a:pt x="40" y="8"/>
                      </a:cubicBezTo>
                      <a:cubicBezTo>
                        <a:pt x="43" y="8"/>
                        <a:pt x="44" y="6"/>
                        <a:pt x="44" y="4"/>
                      </a:cubicBezTo>
                      <a:cubicBezTo>
                        <a:pt x="44" y="1"/>
                        <a:pt x="43"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24" name="Freeform 54">
                  <a:extLst>
                    <a:ext uri="{FF2B5EF4-FFF2-40B4-BE49-F238E27FC236}">
                      <a16:creationId xmlns:a16="http://schemas.microsoft.com/office/drawing/2014/main" id="{9FE2E99C-1611-46AB-A0C5-D9972A91BD35}"/>
                    </a:ext>
                  </a:extLst>
                </p:cNvPr>
                <p:cNvSpPr>
                  <a:spLocks/>
                </p:cNvSpPr>
                <p:nvPr/>
              </p:nvSpPr>
              <p:spPr bwMode="auto">
                <a:xfrm>
                  <a:off x="3341" y="2351"/>
                  <a:ext cx="52" cy="10"/>
                </a:xfrm>
                <a:custGeom>
                  <a:avLst/>
                  <a:gdLst>
                    <a:gd name="T0" fmla="*/ 40 w 44"/>
                    <a:gd name="T1" fmla="*/ 0 h 8"/>
                    <a:gd name="T2" fmla="*/ 4 w 44"/>
                    <a:gd name="T3" fmla="*/ 0 h 8"/>
                    <a:gd name="T4" fmla="*/ 0 w 44"/>
                    <a:gd name="T5" fmla="*/ 4 h 8"/>
                    <a:gd name="T6" fmla="*/ 4 w 44"/>
                    <a:gd name="T7" fmla="*/ 8 h 8"/>
                    <a:gd name="T8" fmla="*/ 40 w 44"/>
                    <a:gd name="T9" fmla="*/ 8 h 8"/>
                    <a:gd name="T10" fmla="*/ 44 w 44"/>
                    <a:gd name="T11" fmla="*/ 4 h 8"/>
                    <a:gd name="T12" fmla="*/ 4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40" y="0"/>
                      </a:moveTo>
                      <a:cubicBezTo>
                        <a:pt x="4" y="0"/>
                        <a:pt x="4" y="0"/>
                        <a:pt x="4" y="0"/>
                      </a:cubicBezTo>
                      <a:cubicBezTo>
                        <a:pt x="2" y="0"/>
                        <a:pt x="0" y="2"/>
                        <a:pt x="0" y="4"/>
                      </a:cubicBezTo>
                      <a:cubicBezTo>
                        <a:pt x="0" y="7"/>
                        <a:pt x="2" y="8"/>
                        <a:pt x="4" y="8"/>
                      </a:cubicBezTo>
                      <a:cubicBezTo>
                        <a:pt x="40" y="8"/>
                        <a:pt x="40" y="8"/>
                        <a:pt x="40" y="8"/>
                      </a:cubicBezTo>
                      <a:cubicBezTo>
                        <a:pt x="43" y="8"/>
                        <a:pt x="44" y="7"/>
                        <a:pt x="44" y="4"/>
                      </a:cubicBezTo>
                      <a:cubicBezTo>
                        <a:pt x="44" y="2"/>
                        <a:pt x="43"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sp>
          <p:nvSpPr>
            <p:cNvPr id="1616" name="テキスト ボックス 1615">
              <a:extLst>
                <a:ext uri="{FF2B5EF4-FFF2-40B4-BE49-F238E27FC236}">
                  <a16:creationId xmlns:a16="http://schemas.microsoft.com/office/drawing/2014/main" id="{C5E2DA79-AE8E-43D9-81A8-4E71ABCAAF7D}"/>
                </a:ext>
              </a:extLst>
            </p:cNvPr>
            <p:cNvSpPr txBox="1"/>
            <p:nvPr/>
          </p:nvSpPr>
          <p:spPr>
            <a:xfrm>
              <a:off x="1049481" y="3946534"/>
              <a:ext cx="2276534" cy="5816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省エネ</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家電</a:t>
              </a:r>
              <a:r>
                <a:rPr kumimoji="1" lang="en-US" altLang="ja-JP" sz="1400" b="1" i="0" u="none" strike="noStrike" kern="1200" cap="none" spc="0" normalizeH="0" baseline="0" noProof="0" dirty="0" smtClean="0">
                  <a:ln>
                    <a:noFill/>
                  </a:ln>
                  <a:solidFill>
                    <a:prstClr val="black"/>
                  </a:solidFill>
                  <a:effectLst/>
                  <a:uLnTx/>
                  <a:uFillTx/>
                  <a:latin typeface="Meiryo UI"/>
                  <a:ea typeface="Meiryo UI"/>
                  <a:cs typeface="+mn-cs"/>
                </a:rPr>
                <a:t>(LED</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照明、高効率給湯器等</a:t>
              </a:r>
              <a:r>
                <a:rPr kumimoji="1" lang="en-US" altLang="ja-JP" sz="1400"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宅配</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BOX</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を活用</a:t>
              </a:r>
            </a:p>
          </p:txBody>
        </p:sp>
      </p:grpSp>
      <p:grpSp>
        <p:nvGrpSpPr>
          <p:cNvPr id="1708" name="グループ化 1707">
            <a:extLst>
              <a:ext uri="{FF2B5EF4-FFF2-40B4-BE49-F238E27FC236}">
                <a16:creationId xmlns:a16="http://schemas.microsoft.com/office/drawing/2014/main" id="{CC6D5732-64E7-47F9-B10D-B138C3882C61}"/>
              </a:ext>
            </a:extLst>
          </p:cNvPr>
          <p:cNvGrpSpPr/>
          <p:nvPr/>
        </p:nvGrpSpPr>
        <p:grpSpPr>
          <a:xfrm>
            <a:off x="2961522" y="1885597"/>
            <a:ext cx="1268720" cy="828551"/>
            <a:chOff x="5911607" y="1886536"/>
            <a:chExt cx="1268720" cy="828551"/>
          </a:xfrm>
        </p:grpSpPr>
        <p:sp>
          <p:nvSpPr>
            <p:cNvPr id="1633" name="テキスト ボックス 1632">
              <a:extLst>
                <a:ext uri="{FF2B5EF4-FFF2-40B4-BE49-F238E27FC236}">
                  <a16:creationId xmlns:a16="http://schemas.microsoft.com/office/drawing/2014/main" id="{879D4507-6BAC-48D3-A1D0-D11DAF2030FA}"/>
                </a:ext>
              </a:extLst>
            </p:cNvPr>
            <p:cNvSpPr txBox="1"/>
            <p:nvPr/>
          </p:nvSpPr>
          <p:spPr>
            <a:xfrm>
              <a:off x="5911607" y="2327289"/>
              <a:ext cx="1268720"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脱炭素移動手段</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の活用拡大</a:t>
              </a:r>
            </a:p>
          </p:txBody>
        </p:sp>
        <p:grpSp>
          <p:nvGrpSpPr>
            <p:cNvPr id="1635" name="グループ化 1634">
              <a:extLst>
                <a:ext uri="{FF2B5EF4-FFF2-40B4-BE49-F238E27FC236}">
                  <a16:creationId xmlns:a16="http://schemas.microsoft.com/office/drawing/2014/main" id="{3351C02F-D84B-4126-88D5-5D404C916BDD}"/>
                </a:ext>
              </a:extLst>
            </p:cNvPr>
            <p:cNvGrpSpPr/>
            <p:nvPr/>
          </p:nvGrpSpPr>
          <p:grpSpPr>
            <a:xfrm>
              <a:off x="6547916" y="1886536"/>
              <a:ext cx="339105" cy="356752"/>
              <a:chOff x="4704146" y="5726646"/>
              <a:chExt cx="667913" cy="702673"/>
            </a:xfrm>
          </p:grpSpPr>
          <p:grpSp>
            <p:nvGrpSpPr>
              <p:cNvPr id="1636" name="グラフィックス 441">
                <a:extLst>
                  <a:ext uri="{FF2B5EF4-FFF2-40B4-BE49-F238E27FC236}">
                    <a16:creationId xmlns:a16="http://schemas.microsoft.com/office/drawing/2014/main" id="{9FCC06A9-8EC8-45F9-90E3-53A8EF8D0AC3}"/>
                  </a:ext>
                </a:extLst>
              </p:cNvPr>
              <p:cNvGrpSpPr/>
              <p:nvPr/>
            </p:nvGrpSpPr>
            <p:grpSpPr>
              <a:xfrm>
                <a:off x="5056575" y="5726646"/>
                <a:ext cx="315484" cy="702673"/>
                <a:chOff x="5300287" y="3677109"/>
                <a:chExt cx="209550" cy="466728"/>
              </a:xfrm>
              <a:solidFill>
                <a:schemeClr val="tx2"/>
              </a:solidFill>
            </p:grpSpPr>
            <p:sp>
              <p:nvSpPr>
                <p:cNvPr id="1640" name="フリーフォーム: 図形 1639">
                  <a:extLst>
                    <a:ext uri="{FF2B5EF4-FFF2-40B4-BE49-F238E27FC236}">
                      <a16:creationId xmlns:a16="http://schemas.microsoft.com/office/drawing/2014/main" id="{CE8FA3F8-8BE4-420E-B2F4-589FDE772EFD}"/>
                    </a:ext>
                  </a:extLst>
                </p:cNvPr>
                <p:cNvSpPr/>
                <p:nvPr/>
              </p:nvSpPr>
              <p:spPr>
                <a:xfrm>
                  <a:off x="5368615" y="3677109"/>
                  <a:ext cx="76200" cy="76200"/>
                </a:xfrm>
                <a:custGeom>
                  <a:avLst/>
                  <a:gdLst>
                    <a:gd name="connsiteX0" fmla="*/ 80963 w 76200"/>
                    <a:gd name="connsiteY0" fmla="*/ 40481 h 76200"/>
                    <a:gd name="connsiteX1" fmla="*/ 40481 w 76200"/>
                    <a:gd name="connsiteY1" fmla="*/ 80963 h 76200"/>
                    <a:gd name="connsiteX2" fmla="*/ 0 w 76200"/>
                    <a:gd name="connsiteY2" fmla="*/ 40481 h 76200"/>
                    <a:gd name="connsiteX3" fmla="*/ 40481 w 76200"/>
                    <a:gd name="connsiteY3" fmla="*/ 0 h 76200"/>
                    <a:gd name="connsiteX4" fmla="*/ 80963 w 76200"/>
                    <a:gd name="connsiteY4" fmla="*/ 40481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80963" y="40481"/>
                      </a:moveTo>
                      <a:cubicBezTo>
                        <a:pt x="80963" y="62838"/>
                        <a:pt x="62838" y="80963"/>
                        <a:pt x="40481" y="80963"/>
                      </a:cubicBezTo>
                      <a:cubicBezTo>
                        <a:pt x="18124" y="80963"/>
                        <a:pt x="0" y="62838"/>
                        <a:pt x="0" y="40481"/>
                      </a:cubicBezTo>
                      <a:cubicBezTo>
                        <a:pt x="0" y="18124"/>
                        <a:pt x="18124" y="0"/>
                        <a:pt x="40481" y="0"/>
                      </a:cubicBezTo>
                      <a:cubicBezTo>
                        <a:pt x="62838" y="0"/>
                        <a:pt x="80963" y="18124"/>
                        <a:pt x="80963" y="4048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41" name="フリーフォーム: 図形 1640">
                  <a:extLst>
                    <a:ext uri="{FF2B5EF4-FFF2-40B4-BE49-F238E27FC236}">
                      <a16:creationId xmlns:a16="http://schemas.microsoft.com/office/drawing/2014/main" id="{CC2B3079-BFA5-4432-9658-185897DA1C2C}"/>
                    </a:ext>
                  </a:extLst>
                </p:cNvPr>
                <p:cNvSpPr/>
                <p:nvPr/>
              </p:nvSpPr>
              <p:spPr>
                <a:xfrm>
                  <a:off x="5300287" y="3772362"/>
                  <a:ext cx="209550" cy="371475"/>
                </a:xfrm>
                <a:custGeom>
                  <a:avLst/>
                  <a:gdLst>
                    <a:gd name="connsiteX0" fmla="*/ 213775 w 209550"/>
                    <a:gd name="connsiteY0" fmla="*/ 168497 h 371475"/>
                    <a:gd name="connsiteX1" fmla="*/ 149290 w 209550"/>
                    <a:gd name="connsiteY1" fmla="*/ 12859 h 371475"/>
                    <a:gd name="connsiteX2" fmla="*/ 149290 w 209550"/>
                    <a:gd name="connsiteY2" fmla="*/ 12859 h 371475"/>
                    <a:gd name="connsiteX3" fmla="*/ 118429 w 209550"/>
                    <a:gd name="connsiteY3" fmla="*/ 0 h 371475"/>
                    <a:gd name="connsiteX4" fmla="*/ 115191 w 209550"/>
                    <a:gd name="connsiteY4" fmla="*/ 0 h 371475"/>
                    <a:gd name="connsiteX5" fmla="*/ 99284 w 209550"/>
                    <a:gd name="connsiteY5" fmla="*/ 0 h 371475"/>
                    <a:gd name="connsiteX6" fmla="*/ 96046 w 209550"/>
                    <a:gd name="connsiteY6" fmla="*/ 0 h 371475"/>
                    <a:gd name="connsiteX7" fmla="*/ 65185 w 209550"/>
                    <a:gd name="connsiteY7" fmla="*/ 12859 h 371475"/>
                    <a:gd name="connsiteX8" fmla="*/ 65185 w 209550"/>
                    <a:gd name="connsiteY8" fmla="*/ 12859 h 371475"/>
                    <a:gd name="connsiteX9" fmla="*/ 605 w 209550"/>
                    <a:gd name="connsiteY9" fmla="*/ 168497 h 371475"/>
                    <a:gd name="connsiteX10" fmla="*/ 12797 w 209550"/>
                    <a:gd name="connsiteY10" fmla="*/ 189929 h 371475"/>
                    <a:gd name="connsiteX11" fmla="*/ 31942 w 209550"/>
                    <a:gd name="connsiteY11" fmla="*/ 180499 h 371475"/>
                    <a:gd name="connsiteX12" fmla="*/ 52516 w 209550"/>
                    <a:gd name="connsiteY12" fmla="*/ 135255 h 371475"/>
                    <a:gd name="connsiteX13" fmla="*/ 52516 w 209550"/>
                    <a:gd name="connsiteY13" fmla="*/ 182785 h 371475"/>
                    <a:gd name="connsiteX14" fmla="*/ 52516 w 209550"/>
                    <a:gd name="connsiteY14" fmla="*/ 190310 h 371475"/>
                    <a:gd name="connsiteX15" fmla="*/ 52516 w 209550"/>
                    <a:gd name="connsiteY15" fmla="*/ 352235 h 371475"/>
                    <a:gd name="connsiteX16" fmla="*/ 77091 w 209550"/>
                    <a:gd name="connsiteY16" fmla="*/ 376809 h 371475"/>
                    <a:gd name="connsiteX17" fmla="*/ 77091 w 209550"/>
                    <a:gd name="connsiteY17" fmla="*/ 376809 h 371475"/>
                    <a:gd name="connsiteX18" fmla="*/ 101665 w 209550"/>
                    <a:gd name="connsiteY18" fmla="*/ 352235 h 371475"/>
                    <a:gd name="connsiteX19" fmla="*/ 101665 w 209550"/>
                    <a:gd name="connsiteY19" fmla="*/ 196120 h 371475"/>
                    <a:gd name="connsiteX20" fmla="*/ 107285 w 209550"/>
                    <a:gd name="connsiteY20" fmla="*/ 190500 h 371475"/>
                    <a:gd name="connsiteX21" fmla="*/ 107285 w 209550"/>
                    <a:gd name="connsiteY21" fmla="*/ 190500 h 371475"/>
                    <a:gd name="connsiteX22" fmla="*/ 112905 w 209550"/>
                    <a:gd name="connsiteY22" fmla="*/ 196120 h 371475"/>
                    <a:gd name="connsiteX23" fmla="*/ 112905 w 209550"/>
                    <a:gd name="connsiteY23" fmla="*/ 352330 h 371475"/>
                    <a:gd name="connsiteX24" fmla="*/ 137479 w 209550"/>
                    <a:gd name="connsiteY24" fmla="*/ 376904 h 371475"/>
                    <a:gd name="connsiteX25" fmla="*/ 137479 w 209550"/>
                    <a:gd name="connsiteY25" fmla="*/ 376904 h 371475"/>
                    <a:gd name="connsiteX26" fmla="*/ 162054 w 209550"/>
                    <a:gd name="connsiteY26" fmla="*/ 352330 h 371475"/>
                    <a:gd name="connsiteX27" fmla="*/ 162054 w 209550"/>
                    <a:gd name="connsiteY27" fmla="*/ 182785 h 371475"/>
                    <a:gd name="connsiteX28" fmla="*/ 162054 w 209550"/>
                    <a:gd name="connsiteY28" fmla="*/ 182785 h 371475"/>
                    <a:gd name="connsiteX29" fmla="*/ 162054 w 209550"/>
                    <a:gd name="connsiteY29" fmla="*/ 135350 h 371475"/>
                    <a:gd name="connsiteX30" fmla="*/ 182628 w 209550"/>
                    <a:gd name="connsiteY30" fmla="*/ 180594 h 371475"/>
                    <a:gd name="connsiteX31" fmla="*/ 201773 w 209550"/>
                    <a:gd name="connsiteY31" fmla="*/ 190024 h 371475"/>
                    <a:gd name="connsiteX32" fmla="*/ 213775 w 209550"/>
                    <a:gd name="connsiteY32" fmla="*/ 1684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550" h="371475">
                      <a:moveTo>
                        <a:pt x="213775" y="168497"/>
                      </a:moveTo>
                      <a:cubicBezTo>
                        <a:pt x="201868" y="124682"/>
                        <a:pt x="173674" y="29147"/>
                        <a:pt x="149290" y="12859"/>
                      </a:cubicBezTo>
                      <a:cubicBezTo>
                        <a:pt x="149290" y="12859"/>
                        <a:pt x="149290" y="12859"/>
                        <a:pt x="149290" y="12859"/>
                      </a:cubicBezTo>
                      <a:cubicBezTo>
                        <a:pt x="141385" y="4953"/>
                        <a:pt x="130526" y="0"/>
                        <a:pt x="118429" y="0"/>
                      </a:cubicBezTo>
                      <a:lnTo>
                        <a:pt x="115191" y="0"/>
                      </a:lnTo>
                      <a:lnTo>
                        <a:pt x="99284" y="0"/>
                      </a:lnTo>
                      <a:lnTo>
                        <a:pt x="96046" y="0"/>
                      </a:lnTo>
                      <a:cubicBezTo>
                        <a:pt x="83949" y="0"/>
                        <a:pt x="72995" y="4953"/>
                        <a:pt x="65185" y="12859"/>
                      </a:cubicBezTo>
                      <a:cubicBezTo>
                        <a:pt x="65185" y="12859"/>
                        <a:pt x="65185" y="12859"/>
                        <a:pt x="65185" y="12859"/>
                      </a:cubicBezTo>
                      <a:cubicBezTo>
                        <a:pt x="40705" y="29242"/>
                        <a:pt x="12416" y="124778"/>
                        <a:pt x="605" y="168497"/>
                      </a:cubicBezTo>
                      <a:cubicBezTo>
                        <a:pt x="-1871" y="177737"/>
                        <a:pt x="3463" y="187833"/>
                        <a:pt x="12797" y="189929"/>
                      </a:cubicBezTo>
                      <a:cubicBezTo>
                        <a:pt x="20798" y="191738"/>
                        <a:pt x="28704" y="187643"/>
                        <a:pt x="31942" y="180499"/>
                      </a:cubicBezTo>
                      <a:lnTo>
                        <a:pt x="52516" y="135255"/>
                      </a:lnTo>
                      <a:lnTo>
                        <a:pt x="52516" y="182785"/>
                      </a:lnTo>
                      <a:lnTo>
                        <a:pt x="52516" y="190310"/>
                      </a:lnTo>
                      <a:lnTo>
                        <a:pt x="52516" y="352235"/>
                      </a:lnTo>
                      <a:cubicBezTo>
                        <a:pt x="52516" y="365760"/>
                        <a:pt x="63470" y="376809"/>
                        <a:pt x="77091" y="376809"/>
                      </a:cubicBezTo>
                      <a:lnTo>
                        <a:pt x="77091" y="376809"/>
                      </a:lnTo>
                      <a:cubicBezTo>
                        <a:pt x="90616" y="376809"/>
                        <a:pt x="101665" y="365855"/>
                        <a:pt x="101665" y="352235"/>
                      </a:cubicBezTo>
                      <a:lnTo>
                        <a:pt x="101665" y="196120"/>
                      </a:lnTo>
                      <a:cubicBezTo>
                        <a:pt x="101665" y="192977"/>
                        <a:pt x="104142" y="190500"/>
                        <a:pt x="107285" y="190500"/>
                      </a:cubicBezTo>
                      <a:lnTo>
                        <a:pt x="107285" y="190500"/>
                      </a:lnTo>
                      <a:cubicBezTo>
                        <a:pt x="110428" y="190500"/>
                        <a:pt x="112905" y="192977"/>
                        <a:pt x="112905" y="196120"/>
                      </a:cubicBezTo>
                      <a:lnTo>
                        <a:pt x="112905" y="352330"/>
                      </a:lnTo>
                      <a:cubicBezTo>
                        <a:pt x="112905" y="365855"/>
                        <a:pt x="123859" y="376904"/>
                        <a:pt x="137479" y="376904"/>
                      </a:cubicBezTo>
                      <a:lnTo>
                        <a:pt x="137479" y="376904"/>
                      </a:lnTo>
                      <a:cubicBezTo>
                        <a:pt x="151005" y="376904"/>
                        <a:pt x="162054" y="365950"/>
                        <a:pt x="162054" y="352330"/>
                      </a:cubicBezTo>
                      <a:lnTo>
                        <a:pt x="162054" y="182785"/>
                      </a:lnTo>
                      <a:lnTo>
                        <a:pt x="162054" y="182785"/>
                      </a:lnTo>
                      <a:lnTo>
                        <a:pt x="162054" y="135350"/>
                      </a:lnTo>
                      <a:lnTo>
                        <a:pt x="182628" y="180594"/>
                      </a:lnTo>
                      <a:cubicBezTo>
                        <a:pt x="185866" y="187738"/>
                        <a:pt x="193772" y="191834"/>
                        <a:pt x="201773" y="190024"/>
                      </a:cubicBezTo>
                      <a:cubicBezTo>
                        <a:pt x="210917" y="187833"/>
                        <a:pt x="216251" y="177832"/>
                        <a:pt x="213775" y="16849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637" name="グラフィックス 441">
                <a:extLst>
                  <a:ext uri="{FF2B5EF4-FFF2-40B4-BE49-F238E27FC236}">
                    <a16:creationId xmlns:a16="http://schemas.microsoft.com/office/drawing/2014/main" id="{B9420D8F-7F6A-4228-8C88-DC5401A33AE8}"/>
                  </a:ext>
                </a:extLst>
              </p:cNvPr>
              <p:cNvGrpSpPr/>
              <p:nvPr/>
            </p:nvGrpSpPr>
            <p:grpSpPr>
              <a:xfrm>
                <a:off x="4704146" y="5726651"/>
                <a:ext cx="315484" cy="702664"/>
                <a:chOff x="5300286" y="3677112"/>
                <a:chExt cx="209550" cy="466722"/>
              </a:xfrm>
              <a:solidFill>
                <a:schemeClr val="tx2"/>
              </a:solidFill>
            </p:grpSpPr>
            <p:sp>
              <p:nvSpPr>
                <p:cNvPr id="1638" name="フリーフォーム: 図形 1637">
                  <a:extLst>
                    <a:ext uri="{FF2B5EF4-FFF2-40B4-BE49-F238E27FC236}">
                      <a16:creationId xmlns:a16="http://schemas.microsoft.com/office/drawing/2014/main" id="{52FFF3B0-75EA-4AF8-8B7B-1EDC096603F4}"/>
                    </a:ext>
                  </a:extLst>
                </p:cNvPr>
                <p:cNvSpPr/>
                <p:nvPr/>
              </p:nvSpPr>
              <p:spPr>
                <a:xfrm>
                  <a:off x="5368615" y="3677112"/>
                  <a:ext cx="76200" cy="76200"/>
                </a:xfrm>
                <a:custGeom>
                  <a:avLst/>
                  <a:gdLst>
                    <a:gd name="connsiteX0" fmla="*/ 80963 w 76200"/>
                    <a:gd name="connsiteY0" fmla="*/ 40481 h 76200"/>
                    <a:gd name="connsiteX1" fmla="*/ 40481 w 76200"/>
                    <a:gd name="connsiteY1" fmla="*/ 80963 h 76200"/>
                    <a:gd name="connsiteX2" fmla="*/ 0 w 76200"/>
                    <a:gd name="connsiteY2" fmla="*/ 40481 h 76200"/>
                    <a:gd name="connsiteX3" fmla="*/ 40481 w 76200"/>
                    <a:gd name="connsiteY3" fmla="*/ 0 h 76200"/>
                    <a:gd name="connsiteX4" fmla="*/ 80963 w 76200"/>
                    <a:gd name="connsiteY4" fmla="*/ 40481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80963" y="40481"/>
                      </a:moveTo>
                      <a:cubicBezTo>
                        <a:pt x="80963" y="62838"/>
                        <a:pt x="62838" y="80963"/>
                        <a:pt x="40481" y="80963"/>
                      </a:cubicBezTo>
                      <a:cubicBezTo>
                        <a:pt x="18124" y="80963"/>
                        <a:pt x="0" y="62838"/>
                        <a:pt x="0" y="40481"/>
                      </a:cubicBezTo>
                      <a:cubicBezTo>
                        <a:pt x="0" y="18124"/>
                        <a:pt x="18124" y="0"/>
                        <a:pt x="40481" y="0"/>
                      </a:cubicBezTo>
                      <a:cubicBezTo>
                        <a:pt x="62838" y="0"/>
                        <a:pt x="80963" y="18124"/>
                        <a:pt x="80963" y="4048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39" name="フリーフォーム: 図形 1638">
                  <a:extLst>
                    <a:ext uri="{FF2B5EF4-FFF2-40B4-BE49-F238E27FC236}">
                      <a16:creationId xmlns:a16="http://schemas.microsoft.com/office/drawing/2014/main" id="{B26F7DB1-238A-424E-8620-D8887071A891}"/>
                    </a:ext>
                  </a:extLst>
                </p:cNvPr>
                <p:cNvSpPr/>
                <p:nvPr/>
              </p:nvSpPr>
              <p:spPr>
                <a:xfrm>
                  <a:off x="5300286" y="3772359"/>
                  <a:ext cx="209550" cy="371475"/>
                </a:xfrm>
                <a:custGeom>
                  <a:avLst/>
                  <a:gdLst>
                    <a:gd name="connsiteX0" fmla="*/ 213775 w 209550"/>
                    <a:gd name="connsiteY0" fmla="*/ 168497 h 371475"/>
                    <a:gd name="connsiteX1" fmla="*/ 149290 w 209550"/>
                    <a:gd name="connsiteY1" fmla="*/ 12859 h 371475"/>
                    <a:gd name="connsiteX2" fmla="*/ 149290 w 209550"/>
                    <a:gd name="connsiteY2" fmla="*/ 12859 h 371475"/>
                    <a:gd name="connsiteX3" fmla="*/ 118429 w 209550"/>
                    <a:gd name="connsiteY3" fmla="*/ 0 h 371475"/>
                    <a:gd name="connsiteX4" fmla="*/ 115191 w 209550"/>
                    <a:gd name="connsiteY4" fmla="*/ 0 h 371475"/>
                    <a:gd name="connsiteX5" fmla="*/ 99284 w 209550"/>
                    <a:gd name="connsiteY5" fmla="*/ 0 h 371475"/>
                    <a:gd name="connsiteX6" fmla="*/ 96046 w 209550"/>
                    <a:gd name="connsiteY6" fmla="*/ 0 h 371475"/>
                    <a:gd name="connsiteX7" fmla="*/ 65185 w 209550"/>
                    <a:gd name="connsiteY7" fmla="*/ 12859 h 371475"/>
                    <a:gd name="connsiteX8" fmla="*/ 65185 w 209550"/>
                    <a:gd name="connsiteY8" fmla="*/ 12859 h 371475"/>
                    <a:gd name="connsiteX9" fmla="*/ 605 w 209550"/>
                    <a:gd name="connsiteY9" fmla="*/ 168497 h 371475"/>
                    <a:gd name="connsiteX10" fmla="*/ 12797 w 209550"/>
                    <a:gd name="connsiteY10" fmla="*/ 189929 h 371475"/>
                    <a:gd name="connsiteX11" fmla="*/ 31942 w 209550"/>
                    <a:gd name="connsiteY11" fmla="*/ 180499 h 371475"/>
                    <a:gd name="connsiteX12" fmla="*/ 52516 w 209550"/>
                    <a:gd name="connsiteY12" fmla="*/ 135255 h 371475"/>
                    <a:gd name="connsiteX13" fmla="*/ 52516 w 209550"/>
                    <a:gd name="connsiteY13" fmla="*/ 182785 h 371475"/>
                    <a:gd name="connsiteX14" fmla="*/ 52516 w 209550"/>
                    <a:gd name="connsiteY14" fmla="*/ 190310 h 371475"/>
                    <a:gd name="connsiteX15" fmla="*/ 52516 w 209550"/>
                    <a:gd name="connsiteY15" fmla="*/ 352235 h 371475"/>
                    <a:gd name="connsiteX16" fmla="*/ 77091 w 209550"/>
                    <a:gd name="connsiteY16" fmla="*/ 376809 h 371475"/>
                    <a:gd name="connsiteX17" fmla="*/ 77091 w 209550"/>
                    <a:gd name="connsiteY17" fmla="*/ 376809 h 371475"/>
                    <a:gd name="connsiteX18" fmla="*/ 101665 w 209550"/>
                    <a:gd name="connsiteY18" fmla="*/ 352235 h 371475"/>
                    <a:gd name="connsiteX19" fmla="*/ 101665 w 209550"/>
                    <a:gd name="connsiteY19" fmla="*/ 196120 h 371475"/>
                    <a:gd name="connsiteX20" fmla="*/ 107285 w 209550"/>
                    <a:gd name="connsiteY20" fmla="*/ 190500 h 371475"/>
                    <a:gd name="connsiteX21" fmla="*/ 107285 w 209550"/>
                    <a:gd name="connsiteY21" fmla="*/ 190500 h 371475"/>
                    <a:gd name="connsiteX22" fmla="*/ 112905 w 209550"/>
                    <a:gd name="connsiteY22" fmla="*/ 196120 h 371475"/>
                    <a:gd name="connsiteX23" fmla="*/ 112905 w 209550"/>
                    <a:gd name="connsiteY23" fmla="*/ 352330 h 371475"/>
                    <a:gd name="connsiteX24" fmla="*/ 137479 w 209550"/>
                    <a:gd name="connsiteY24" fmla="*/ 376904 h 371475"/>
                    <a:gd name="connsiteX25" fmla="*/ 137479 w 209550"/>
                    <a:gd name="connsiteY25" fmla="*/ 376904 h 371475"/>
                    <a:gd name="connsiteX26" fmla="*/ 162054 w 209550"/>
                    <a:gd name="connsiteY26" fmla="*/ 352330 h 371475"/>
                    <a:gd name="connsiteX27" fmla="*/ 162054 w 209550"/>
                    <a:gd name="connsiteY27" fmla="*/ 182785 h 371475"/>
                    <a:gd name="connsiteX28" fmla="*/ 162054 w 209550"/>
                    <a:gd name="connsiteY28" fmla="*/ 182785 h 371475"/>
                    <a:gd name="connsiteX29" fmla="*/ 162054 w 209550"/>
                    <a:gd name="connsiteY29" fmla="*/ 135350 h 371475"/>
                    <a:gd name="connsiteX30" fmla="*/ 182628 w 209550"/>
                    <a:gd name="connsiteY30" fmla="*/ 180594 h 371475"/>
                    <a:gd name="connsiteX31" fmla="*/ 201773 w 209550"/>
                    <a:gd name="connsiteY31" fmla="*/ 190024 h 371475"/>
                    <a:gd name="connsiteX32" fmla="*/ 213775 w 209550"/>
                    <a:gd name="connsiteY32" fmla="*/ 1684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550" h="371475">
                      <a:moveTo>
                        <a:pt x="213775" y="168497"/>
                      </a:moveTo>
                      <a:cubicBezTo>
                        <a:pt x="201868" y="124682"/>
                        <a:pt x="173674" y="29147"/>
                        <a:pt x="149290" y="12859"/>
                      </a:cubicBezTo>
                      <a:cubicBezTo>
                        <a:pt x="149290" y="12859"/>
                        <a:pt x="149290" y="12859"/>
                        <a:pt x="149290" y="12859"/>
                      </a:cubicBezTo>
                      <a:cubicBezTo>
                        <a:pt x="141385" y="4953"/>
                        <a:pt x="130526" y="0"/>
                        <a:pt x="118429" y="0"/>
                      </a:cubicBezTo>
                      <a:lnTo>
                        <a:pt x="115191" y="0"/>
                      </a:lnTo>
                      <a:lnTo>
                        <a:pt x="99284" y="0"/>
                      </a:lnTo>
                      <a:lnTo>
                        <a:pt x="96046" y="0"/>
                      </a:lnTo>
                      <a:cubicBezTo>
                        <a:pt x="83949" y="0"/>
                        <a:pt x="72995" y="4953"/>
                        <a:pt x="65185" y="12859"/>
                      </a:cubicBezTo>
                      <a:cubicBezTo>
                        <a:pt x="65185" y="12859"/>
                        <a:pt x="65185" y="12859"/>
                        <a:pt x="65185" y="12859"/>
                      </a:cubicBezTo>
                      <a:cubicBezTo>
                        <a:pt x="40705" y="29242"/>
                        <a:pt x="12416" y="124778"/>
                        <a:pt x="605" y="168497"/>
                      </a:cubicBezTo>
                      <a:cubicBezTo>
                        <a:pt x="-1871" y="177737"/>
                        <a:pt x="3463" y="187833"/>
                        <a:pt x="12797" y="189929"/>
                      </a:cubicBezTo>
                      <a:cubicBezTo>
                        <a:pt x="20798" y="191738"/>
                        <a:pt x="28704" y="187643"/>
                        <a:pt x="31942" y="180499"/>
                      </a:cubicBezTo>
                      <a:lnTo>
                        <a:pt x="52516" y="135255"/>
                      </a:lnTo>
                      <a:lnTo>
                        <a:pt x="52516" y="182785"/>
                      </a:lnTo>
                      <a:lnTo>
                        <a:pt x="52516" y="190310"/>
                      </a:lnTo>
                      <a:lnTo>
                        <a:pt x="52516" y="352235"/>
                      </a:lnTo>
                      <a:cubicBezTo>
                        <a:pt x="52516" y="365760"/>
                        <a:pt x="63470" y="376809"/>
                        <a:pt x="77091" y="376809"/>
                      </a:cubicBezTo>
                      <a:lnTo>
                        <a:pt x="77091" y="376809"/>
                      </a:lnTo>
                      <a:cubicBezTo>
                        <a:pt x="90616" y="376809"/>
                        <a:pt x="101665" y="365855"/>
                        <a:pt x="101665" y="352235"/>
                      </a:cubicBezTo>
                      <a:lnTo>
                        <a:pt x="101665" y="196120"/>
                      </a:lnTo>
                      <a:cubicBezTo>
                        <a:pt x="101665" y="192977"/>
                        <a:pt x="104142" y="190500"/>
                        <a:pt x="107285" y="190500"/>
                      </a:cubicBezTo>
                      <a:lnTo>
                        <a:pt x="107285" y="190500"/>
                      </a:lnTo>
                      <a:cubicBezTo>
                        <a:pt x="110428" y="190500"/>
                        <a:pt x="112905" y="192977"/>
                        <a:pt x="112905" y="196120"/>
                      </a:cubicBezTo>
                      <a:lnTo>
                        <a:pt x="112905" y="352330"/>
                      </a:lnTo>
                      <a:cubicBezTo>
                        <a:pt x="112905" y="365855"/>
                        <a:pt x="123859" y="376904"/>
                        <a:pt x="137479" y="376904"/>
                      </a:cubicBezTo>
                      <a:lnTo>
                        <a:pt x="137479" y="376904"/>
                      </a:lnTo>
                      <a:cubicBezTo>
                        <a:pt x="151005" y="376904"/>
                        <a:pt x="162054" y="365950"/>
                        <a:pt x="162054" y="352330"/>
                      </a:cubicBezTo>
                      <a:lnTo>
                        <a:pt x="162054" y="182785"/>
                      </a:lnTo>
                      <a:lnTo>
                        <a:pt x="162054" y="182785"/>
                      </a:lnTo>
                      <a:lnTo>
                        <a:pt x="162054" y="135350"/>
                      </a:lnTo>
                      <a:lnTo>
                        <a:pt x="182628" y="180594"/>
                      </a:lnTo>
                      <a:cubicBezTo>
                        <a:pt x="185866" y="187738"/>
                        <a:pt x="193772" y="191834"/>
                        <a:pt x="201773" y="190024"/>
                      </a:cubicBezTo>
                      <a:cubicBezTo>
                        <a:pt x="210917" y="187833"/>
                        <a:pt x="216251" y="177832"/>
                        <a:pt x="213775" y="16849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grpSp>
        <p:nvGrpSpPr>
          <p:cNvPr id="1477" name="グループ化 1476">
            <a:extLst>
              <a:ext uri="{FF2B5EF4-FFF2-40B4-BE49-F238E27FC236}">
                <a16:creationId xmlns:a16="http://schemas.microsoft.com/office/drawing/2014/main" id="{7135B46A-2BA3-4058-8619-F9E8600D5868}"/>
              </a:ext>
            </a:extLst>
          </p:cNvPr>
          <p:cNvGrpSpPr/>
          <p:nvPr/>
        </p:nvGrpSpPr>
        <p:grpSpPr>
          <a:xfrm>
            <a:off x="3979106" y="1929849"/>
            <a:ext cx="187369" cy="304442"/>
            <a:chOff x="7708410" y="5863014"/>
            <a:chExt cx="334351" cy="543261"/>
          </a:xfrm>
        </p:grpSpPr>
        <p:sp>
          <p:nvSpPr>
            <p:cNvPr id="549" name="Freeform 205">
              <a:extLst>
                <a:ext uri="{FF2B5EF4-FFF2-40B4-BE49-F238E27FC236}">
                  <a16:creationId xmlns:a16="http://schemas.microsoft.com/office/drawing/2014/main" id="{1FFFFDBD-3B73-4116-8C1F-3048A9DCCD8E}"/>
                </a:ext>
              </a:extLst>
            </p:cNvPr>
            <p:cNvSpPr>
              <a:spLocks/>
            </p:cNvSpPr>
            <p:nvPr/>
          </p:nvSpPr>
          <p:spPr bwMode="auto">
            <a:xfrm>
              <a:off x="7708410" y="5961103"/>
              <a:ext cx="334351" cy="445172"/>
            </a:xfrm>
            <a:custGeom>
              <a:avLst/>
              <a:gdLst>
                <a:gd name="T0" fmla="*/ 296 w 300"/>
                <a:gd name="T1" fmla="*/ 131 h 400"/>
                <a:gd name="T2" fmla="*/ 267 w 300"/>
                <a:gd name="T3" fmla="*/ 72 h 400"/>
                <a:gd name="T4" fmla="*/ 253 w 300"/>
                <a:gd name="T5" fmla="*/ 57 h 400"/>
                <a:gd name="T6" fmla="*/ 202 w 300"/>
                <a:gd name="T7" fmla="*/ 17 h 400"/>
                <a:gd name="T8" fmla="*/ 138 w 300"/>
                <a:gd name="T9" fmla="*/ 23 h 400"/>
                <a:gd name="T10" fmla="*/ 78 w 300"/>
                <a:gd name="T11" fmla="*/ 83 h 400"/>
                <a:gd name="T12" fmla="*/ 15 w 300"/>
                <a:gd name="T13" fmla="*/ 86 h 400"/>
                <a:gd name="T14" fmla="*/ 0 w 300"/>
                <a:gd name="T15" fmla="*/ 101 h 400"/>
                <a:gd name="T16" fmla="*/ 15 w 300"/>
                <a:gd name="T17" fmla="*/ 116 h 400"/>
                <a:gd name="T18" fmla="*/ 93 w 300"/>
                <a:gd name="T19" fmla="*/ 119 h 400"/>
                <a:gd name="T20" fmla="*/ 107 w 300"/>
                <a:gd name="T21" fmla="*/ 116 h 400"/>
                <a:gd name="T22" fmla="*/ 119 w 300"/>
                <a:gd name="T23" fmla="*/ 108 h 400"/>
                <a:gd name="T24" fmla="*/ 114 w 300"/>
                <a:gd name="T25" fmla="*/ 188 h 400"/>
                <a:gd name="T26" fmla="*/ 82 w 300"/>
                <a:gd name="T27" fmla="*/ 372 h 400"/>
                <a:gd name="T28" fmla="*/ 94 w 300"/>
                <a:gd name="T29" fmla="*/ 396 h 400"/>
                <a:gd name="T30" fmla="*/ 119 w 300"/>
                <a:gd name="T31" fmla="*/ 384 h 400"/>
                <a:gd name="T32" fmla="*/ 154 w 300"/>
                <a:gd name="T33" fmla="*/ 265 h 400"/>
                <a:gd name="T34" fmla="*/ 159 w 300"/>
                <a:gd name="T35" fmla="*/ 292 h 400"/>
                <a:gd name="T36" fmla="*/ 206 w 300"/>
                <a:gd name="T37" fmla="*/ 386 h 400"/>
                <a:gd name="T38" fmla="*/ 230 w 300"/>
                <a:gd name="T39" fmla="*/ 392 h 400"/>
                <a:gd name="T40" fmla="*/ 236 w 300"/>
                <a:gd name="T41" fmla="*/ 368 h 400"/>
                <a:gd name="T42" fmla="*/ 204 w 300"/>
                <a:gd name="T43" fmla="*/ 270 h 400"/>
                <a:gd name="T44" fmla="*/ 199 w 300"/>
                <a:gd name="T45" fmla="*/ 187 h 400"/>
                <a:gd name="T46" fmla="*/ 208 w 300"/>
                <a:gd name="T47" fmla="*/ 76 h 400"/>
                <a:gd name="T48" fmla="*/ 234 w 300"/>
                <a:gd name="T49" fmla="*/ 89 h 400"/>
                <a:gd name="T50" fmla="*/ 271 w 300"/>
                <a:gd name="T51" fmla="*/ 146 h 400"/>
                <a:gd name="T52" fmla="*/ 291 w 300"/>
                <a:gd name="T53" fmla="*/ 151 h 400"/>
                <a:gd name="T54" fmla="*/ 296 w 300"/>
                <a:gd name="T55" fmla="*/ 13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0" h="400">
                  <a:moveTo>
                    <a:pt x="296" y="131"/>
                  </a:moveTo>
                  <a:cubicBezTo>
                    <a:pt x="267" y="72"/>
                    <a:pt x="267" y="72"/>
                    <a:pt x="267" y="72"/>
                  </a:cubicBezTo>
                  <a:cubicBezTo>
                    <a:pt x="262" y="62"/>
                    <a:pt x="264" y="66"/>
                    <a:pt x="253" y="57"/>
                  </a:cubicBezTo>
                  <a:cubicBezTo>
                    <a:pt x="202" y="17"/>
                    <a:pt x="202" y="17"/>
                    <a:pt x="202" y="17"/>
                  </a:cubicBezTo>
                  <a:cubicBezTo>
                    <a:pt x="175" y="0"/>
                    <a:pt x="149" y="10"/>
                    <a:pt x="138" y="23"/>
                  </a:cubicBezTo>
                  <a:cubicBezTo>
                    <a:pt x="78" y="83"/>
                    <a:pt x="78" y="83"/>
                    <a:pt x="78" y="83"/>
                  </a:cubicBezTo>
                  <a:cubicBezTo>
                    <a:pt x="15" y="86"/>
                    <a:pt x="15" y="86"/>
                    <a:pt x="15" y="86"/>
                  </a:cubicBezTo>
                  <a:cubicBezTo>
                    <a:pt x="6" y="86"/>
                    <a:pt x="0" y="93"/>
                    <a:pt x="0" y="101"/>
                  </a:cubicBezTo>
                  <a:cubicBezTo>
                    <a:pt x="0" y="109"/>
                    <a:pt x="6" y="116"/>
                    <a:pt x="15" y="116"/>
                  </a:cubicBezTo>
                  <a:cubicBezTo>
                    <a:pt x="93" y="119"/>
                    <a:pt x="93" y="119"/>
                    <a:pt x="93" y="119"/>
                  </a:cubicBezTo>
                  <a:cubicBezTo>
                    <a:pt x="98" y="119"/>
                    <a:pt x="104" y="118"/>
                    <a:pt x="107" y="116"/>
                  </a:cubicBezTo>
                  <a:cubicBezTo>
                    <a:pt x="119" y="108"/>
                    <a:pt x="119" y="108"/>
                    <a:pt x="119" y="108"/>
                  </a:cubicBezTo>
                  <a:cubicBezTo>
                    <a:pt x="114" y="188"/>
                    <a:pt x="114" y="188"/>
                    <a:pt x="114" y="188"/>
                  </a:cubicBezTo>
                  <a:cubicBezTo>
                    <a:pt x="82" y="372"/>
                    <a:pt x="82" y="372"/>
                    <a:pt x="82" y="372"/>
                  </a:cubicBezTo>
                  <a:cubicBezTo>
                    <a:pt x="79" y="382"/>
                    <a:pt x="84" y="393"/>
                    <a:pt x="94" y="396"/>
                  </a:cubicBezTo>
                  <a:cubicBezTo>
                    <a:pt x="105" y="400"/>
                    <a:pt x="116" y="394"/>
                    <a:pt x="119" y="384"/>
                  </a:cubicBezTo>
                  <a:cubicBezTo>
                    <a:pt x="154" y="265"/>
                    <a:pt x="154" y="265"/>
                    <a:pt x="154" y="265"/>
                  </a:cubicBezTo>
                  <a:cubicBezTo>
                    <a:pt x="159" y="292"/>
                    <a:pt x="159" y="292"/>
                    <a:pt x="159" y="292"/>
                  </a:cubicBezTo>
                  <a:cubicBezTo>
                    <a:pt x="160" y="296"/>
                    <a:pt x="206" y="386"/>
                    <a:pt x="206" y="386"/>
                  </a:cubicBezTo>
                  <a:cubicBezTo>
                    <a:pt x="211" y="394"/>
                    <a:pt x="221" y="397"/>
                    <a:pt x="230" y="392"/>
                  </a:cubicBezTo>
                  <a:cubicBezTo>
                    <a:pt x="238" y="387"/>
                    <a:pt x="241" y="377"/>
                    <a:pt x="236" y="368"/>
                  </a:cubicBezTo>
                  <a:cubicBezTo>
                    <a:pt x="204" y="270"/>
                    <a:pt x="204" y="270"/>
                    <a:pt x="204" y="270"/>
                  </a:cubicBezTo>
                  <a:cubicBezTo>
                    <a:pt x="199" y="187"/>
                    <a:pt x="199" y="187"/>
                    <a:pt x="199" y="187"/>
                  </a:cubicBezTo>
                  <a:cubicBezTo>
                    <a:pt x="208" y="76"/>
                    <a:pt x="208" y="76"/>
                    <a:pt x="208" y="76"/>
                  </a:cubicBezTo>
                  <a:cubicBezTo>
                    <a:pt x="234" y="89"/>
                    <a:pt x="234" y="89"/>
                    <a:pt x="234" y="89"/>
                  </a:cubicBezTo>
                  <a:cubicBezTo>
                    <a:pt x="271" y="146"/>
                    <a:pt x="271" y="146"/>
                    <a:pt x="271" y="146"/>
                  </a:cubicBezTo>
                  <a:cubicBezTo>
                    <a:pt x="275" y="153"/>
                    <a:pt x="284" y="156"/>
                    <a:pt x="291" y="151"/>
                  </a:cubicBezTo>
                  <a:cubicBezTo>
                    <a:pt x="298" y="147"/>
                    <a:pt x="300" y="138"/>
                    <a:pt x="296" y="131"/>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0" name="Freeform 206">
              <a:extLst>
                <a:ext uri="{FF2B5EF4-FFF2-40B4-BE49-F238E27FC236}">
                  <a16:creationId xmlns:a16="http://schemas.microsoft.com/office/drawing/2014/main" id="{4BF816F9-651D-4054-8DEB-5345779E9405}"/>
                </a:ext>
              </a:extLst>
            </p:cNvPr>
            <p:cNvSpPr>
              <a:spLocks/>
            </p:cNvSpPr>
            <p:nvPr/>
          </p:nvSpPr>
          <p:spPr bwMode="auto">
            <a:xfrm>
              <a:off x="7840924" y="5863014"/>
              <a:ext cx="107048" cy="86771"/>
            </a:xfrm>
            <a:custGeom>
              <a:avLst/>
              <a:gdLst>
                <a:gd name="T0" fmla="*/ 57 w 96"/>
                <a:gd name="T1" fmla="*/ 0 h 78"/>
                <a:gd name="T2" fmla="*/ 24 w 96"/>
                <a:gd name="T3" fmla="*/ 20 h 78"/>
                <a:gd name="T4" fmla="*/ 0 w 96"/>
                <a:gd name="T5" fmla="*/ 20 h 78"/>
                <a:gd name="T6" fmla="*/ 0 w 96"/>
                <a:gd name="T7" fmla="*/ 35 h 78"/>
                <a:gd name="T8" fmla="*/ 19 w 96"/>
                <a:gd name="T9" fmla="*/ 35 h 78"/>
                <a:gd name="T10" fmla="*/ 18 w 96"/>
                <a:gd name="T11" fmla="*/ 39 h 78"/>
                <a:gd name="T12" fmla="*/ 57 w 96"/>
                <a:gd name="T13" fmla="*/ 78 h 78"/>
                <a:gd name="T14" fmla="*/ 96 w 96"/>
                <a:gd name="T15" fmla="*/ 39 h 78"/>
                <a:gd name="T16" fmla="*/ 57 w 96"/>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8">
                  <a:moveTo>
                    <a:pt x="57" y="0"/>
                  </a:moveTo>
                  <a:cubicBezTo>
                    <a:pt x="43" y="0"/>
                    <a:pt x="31" y="8"/>
                    <a:pt x="24" y="20"/>
                  </a:cubicBezTo>
                  <a:cubicBezTo>
                    <a:pt x="0" y="20"/>
                    <a:pt x="0" y="20"/>
                    <a:pt x="0" y="20"/>
                  </a:cubicBezTo>
                  <a:cubicBezTo>
                    <a:pt x="0" y="35"/>
                    <a:pt x="0" y="35"/>
                    <a:pt x="0" y="35"/>
                  </a:cubicBezTo>
                  <a:cubicBezTo>
                    <a:pt x="19" y="35"/>
                    <a:pt x="19" y="35"/>
                    <a:pt x="19" y="35"/>
                  </a:cubicBezTo>
                  <a:cubicBezTo>
                    <a:pt x="18" y="37"/>
                    <a:pt x="18" y="38"/>
                    <a:pt x="18" y="39"/>
                  </a:cubicBezTo>
                  <a:cubicBezTo>
                    <a:pt x="18" y="61"/>
                    <a:pt x="36" y="78"/>
                    <a:pt x="57" y="78"/>
                  </a:cubicBezTo>
                  <a:cubicBezTo>
                    <a:pt x="79" y="78"/>
                    <a:pt x="96" y="61"/>
                    <a:pt x="96" y="39"/>
                  </a:cubicBezTo>
                  <a:cubicBezTo>
                    <a:pt x="96" y="18"/>
                    <a:pt x="79" y="0"/>
                    <a:pt x="57" y="0"/>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243" name="グループ化 1242">
            <a:extLst>
              <a:ext uri="{FF2B5EF4-FFF2-40B4-BE49-F238E27FC236}">
                <a16:creationId xmlns:a16="http://schemas.microsoft.com/office/drawing/2014/main" id="{507C82B7-38F7-4AB4-8F56-327D46F0BC61}"/>
              </a:ext>
            </a:extLst>
          </p:cNvPr>
          <p:cNvGrpSpPr/>
          <p:nvPr/>
        </p:nvGrpSpPr>
        <p:grpSpPr>
          <a:xfrm>
            <a:off x="385430" y="1173178"/>
            <a:ext cx="1881008" cy="1554442"/>
            <a:chOff x="385430" y="1173178"/>
            <a:chExt cx="1881008" cy="1554442"/>
          </a:xfrm>
        </p:grpSpPr>
        <p:grpSp>
          <p:nvGrpSpPr>
            <p:cNvPr id="954" name="グループ化 953">
              <a:extLst>
                <a:ext uri="{FF2B5EF4-FFF2-40B4-BE49-F238E27FC236}">
                  <a16:creationId xmlns:a16="http://schemas.microsoft.com/office/drawing/2014/main" id="{8D505099-04EE-4E1B-A023-B93F69E3B8C1}"/>
                </a:ext>
              </a:extLst>
            </p:cNvPr>
            <p:cNvGrpSpPr/>
            <p:nvPr/>
          </p:nvGrpSpPr>
          <p:grpSpPr>
            <a:xfrm>
              <a:off x="559465" y="1173178"/>
              <a:ext cx="1583296" cy="1478613"/>
              <a:chOff x="461035" y="2477767"/>
              <a:chExt cx="920023" cy="859194"/>
            </a:xfrm>
            <a:solidFill>
              <a:schemeClr val="accent2">
                <a:lumMod val="60000"/>
                <a:lumOff val="40000"/>
              </a:schemeClr>
            </a:solidFill>
          </p:grpSpPr>
          <p:sp>
            <p:nvSpPr>
              <p:cNvPr id="951" name="Freeform 84">
                <a:extLst>
                  <a:ext uri="{FF2B5EF4-FFF2-40B4-BE49-F238E27FC236}">
                    <a16:creationId xmlns:a16="http://schemas.microsoft.com/office/drawing/2014/main" id="{653829CA-CB95-498D-AF44-0A1B321AED3D}"/>
                  </a:ext>
                </a:extLst>
              </p:cNvPr>
              <p:cNvSpPr>
                <a:spLocks/>
              </p:cNvSpPr>
              <p:nvPr/>
            </p:nvSpPr>
            <p:spPr bwMode="auto">
              <a:xfrm>
                <a:off x="582691" y="2477767"/>
                <a:ext cx="653901" cy="228105"/>
              </a:xfrm>
              <a:custGeom>
                <a:avLst/>
                <a:gdLst>
                  <a:gd name="T0" fmla="*/ 2 w 147"/>
                  <a:gd name="T1" fmla="*/ 50 h 51"/>
                  <a:gd name="T2" fmla="*/ 5 w 147"/>
                  <a:gd name="T3" fmla="*/ 51 h 51"/>
                  <a:gd name="T4" fmla="*/ 9 w 147"/>
                  <a:gd name="T5" fmla="*/ 48 h 51"/>
                  <a:gd name="T6" fmla="*/ 80 w 147"/>
                  <a:gd name="T7" fmla="*/ 10 h 51"/>
                  <a:gd name="T8" fmla="*/ 128 w 147"/>
                  <a:gd name="T9" fmla="*/ 25 h 51"/>
                  <a:gd name="T10" fmla="*/ 116 w 147"/>
                  <a:gd name="T11" fmla="*/ 26 h 51"/>
                  <a:gd name="T12" fmla="*/ 127 w 147"/>
                  <a:gd name="T13" fmla="*/ 35 h 51"/>
                  <a:gd name="T14" fmla="*/ 147 w 147"/>
                  <a:gd name="T15" fmla="*/ 35 h 51"/>
                  <a:gd name="T16" fmla="*/ 147 w 147"/>
                  <a:gd name="T17" fmla="*/ 14 h 51"/>
                  <a:gd name="T18" fmla="*/ 136 w 147"/>
                  <a:gd name="T19" fmla="*/ 4 h 51"/>
                  <a:gd name="T20" fmla="*/ 137 w 147"/>
                  <a:gd name="T21" fmla="*/ 19 h 51"/>
                  <a:gd name="T22" fmla="*/ 80 w 147"/>
                  <a:gd name="T23" fmla="*/ 0 h 51"/>
                  <a:gd name="T24" fmla="*/ 1 w 147"/>
                  <a:gd name="T25" fmla="*/ 43 h 51"/>
                  <a:gd name="T26" fmla="*/ 0 w 147"/>
                  <a:gd name="T27" fmla="*/ 47 h 51"/>
                  <a:gd name="T28" fmla="*/ 2 w 147"/>
                  <a:gd name="T2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51">
                    <a:moveTo>
                      <a:pt x="2" y="50"/>
                    </a:moveTo>
                    <a:cubicBezTo>
                      <a:pt x="3" y="50"/>
                      <a:pt x="4" y="51"/>
                      <a:pt x="5" y="51"/>
                    </a:cubicBezTo>
                    <a:cubicBezTo>
                      <a:pt x="6" y="51"/>
                      <a:pt x="8" y="50"/>
                      <a:pt x="9" y="48"/>
                    </a:cubicBezTo>
                    <a:cubicBezTo>
                      <a:pt x="25" y="25"/>
                      <a:pt x="51" y="10"/>
                      <a:pt x="80" y="10"/>
                    </a:cubicBezTo>
                    <a:cubicBezTo>
                      <a:pt x="97" y="10"/>
                      <a:pt x="114" y="15"/>
                      <a:pt x="128" y="25"/>
                    </a:cubicBezTo>
                    <a:cubicBezTo>
                      <a:pt x="116" y="26"/>
                      <a:pt x="116" y="26"/>
                      <a:pt x="116" y="26"/>
                    </a:cubicBezTo>
                    <a:cubicBezTo>
                      <a:pt x="127" y="35"/>
                      <a:pt x="127" y="35"/>
                      <a:pt x="127" y="35"/>
                    </a:cubicBezTo>
                    <a:cubicBezTo>
                      <a:pt x="147" y="35"/>
                      <a:pt x="147" y="35"/>
                      <a:pt x="147" y="35"/>
                    </a:cubicBezTo>
                    <a:cubicBezTo>
                      <a:pt x="147" y="14"/>
                      <a:pt x="147" y="14"/>
                      <a:pt x="147" y="14"/>
                    </a:cubicBezTo>
                    <a:cubicBezTo>
                      <a:pt x="136" y="4"/>
                      <a:pt x="136" y="4"/>
                      <a:pt x="136" y="4"/>
                    </a:cubicBezTo>
                    <a:cubicBezTo>
                      <a:pt x="137" y="19"/>
                      <a:pt x="137" y="19"/>
                      <a:pt x="137" y="19"/>
                    </a:cubicBezTo>
                    <a:cubicBezTo>
                      <a:pt x="120" y="7"/>
                      <a:pt x="100" y="0"/>
                      <a:pt x="80" y="0"/>
                    </a:cubicBezTo>
                    <a:cubicBezTo>
                      <a:pt x="48" y="0"/>
                      <a:pt x="18" y="16"/>
                      <a:pt x="1" y="43"/>
                    </a:cubicBezTo>
                    <a:cubicBezTo>
                      <a:pt x="0" y="44"/>
                      <a:pt x="0" y="45"/>
                      <a:pt x="0" y="47"/>
                    </a:cubicBezTo>
                    <a:cubicBezTo>
                      <a:pt x="0" y="48"/>
                      <a:pt x="1" y="49"/>
                      <a:pt x="2"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52" name="Freeform 85">
                <a:extLst>
                  <a:ext uri="{FF2B5EF4-FFF2-40B4-BE49-F238E27FC236}">
                    <a16:creationId xmlns:a16="http://schemas.microsoft.com/office/drawing/2014/main" id="{3EBB7619-8BCF-4DD5-A518-62930D9C976C}"/>
                  </a:ext>
                </a:extLst>
              </p:cNvPr>
              <p:cNvSpPr>
                <a:spLocks/>
              </p:cNvSpPr>
              <p:nvPr/>
            </p:nvSpPr>
            <p:spPr bwMode="auto">
              <a:xfrm>
                <a:off x="1065513" y="2675458"/>
                <a:ext cx="315545" cy="661503"/>
              </a:xfrm>
              <a:custGeom>
                <a:avLst/>
                <a:gdLst>
                  <a:gd name="T0" fmla="*/ 52 w 71"/>
                  <a:gd name="T1" fmla="*/ 3 h 148"/>
                  <a:gd name="T2" fmla="*/ 52 w 71"/>
                  <a:gd name="T3" fmla="*/ 3 h 148"/>
                  <a:gd name="T4" fmla="*/ 45 w 71"/>
                  <a:gd name="T5" fmla="*/ 1 h 148"/>
                  <a:gd name="T6" fmla="*/ 43 w 71"/>
                  <a:gd name="T7" fmla="*/ 8 h 148"/>
                  <a:gd name="T8" fmla="*/ 49 w 71"/>
                  <a:gd name="T9" fmla="*/ 89 h 148"/>
                  <a:gd name="T10" fmla="*/ 16 w 71"/>
                  <a:gd name="T11" fmla="*/ 127 h 148"/>
                  <a:gd name="T12" fmla="*/ 21 w 71"/>
                  <a:gd name="T13" fmla="*/ 115 h 148"/>
                  <a:gd name="T14" fmla="*/ 8 w 71"/>
                  <a:gd name="T15" fmla="*/ 121 h 148"/>
                  <a:gd name="T16" fmla="*/ 0 w 71"/>
                  <a:gd name="T17" fmla="*/ 140 h 148"/>
                  <a:gd name="T18" fmla="*/ 19 w 71"/>
                  <a:gd name="T19" fmla="*/ 148 h 148"/>
                  <a:gd name="T20" fmla="*/ 32 w 71"/>
                  <a:gd name="T21" fmla="*/ 142 h 148"/>
                  <a:gd name="T22" fmla="*/ 19 w 71"/>
                  <a:gd name="T23" fmla="*/ 137 h 148"/>
                  <a:gd name="T24" fmla="*/ 59 w 71"/>
                  <a:gd name="T25" fmla="*/ 93 h 148"/>
                  <a:gd name="T26" fmla="*/ 52 w 71"/>
                  <a:gd name="T27" fmla="*/ 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148">
                    <a:moveTo>
                      <a:pt x="52" y="3"/>
                    </a:moveTo>
                    <a:cubicBezTo>
                      <a:pt x="52" y="3"/>
                      <a:pt x="52" y="3"/>
                      <a:pt x="52" y="3"/>
                    </a:cubicBezTo>
                    <a:cubicBezTo>
                      <a:pt x="50" y="0"/>
                      <a:pt x="47" y="0"/>
                      <a:pt x="45" y="1"/>
                    </a:cubicBezTo>
                    <a:cubicBezTo>
                      <a:pt x="43" y="3"/>
                      <a:pt x="42" y="6"/>
                      <a:pt x="43" y="8"/>
                    </a:cubicBezTo>
                    <a:cubicBezTo>
                      <a:pt x="59" y="32"/>
                      <a:pt x="61" y="62"/>
                      <a:pt x="49" y="89"/>
                    </a:cubicBezTo>
                    <a:cubicBezTo>
                      <a:pt x="42" y="104"/>
                      <a:pt x="31" y="117"/>
                      <a:pt x="16" y="127"/>
                    </a:cubicBezTo>
                    <a:cubicBezTo>
                      <a:pt x="21" y="115"/>
                      <a:pt x="21" y="115"/>
                      <a:pt x="21" y="115"/>
                    </a:cubicBezTo>
                    <a:cubicBezTo>
                      <a:pt x="8" y="121"/>
                      <a:pt x="8" y="121"/>
                      <a:pt x="8" y="121"/>
                    </a:cubicBezTo>
                    <a:cubicBezTo>
                      <a:pt x="0" y="140"/>
                      <a:pt x="0" y="140"/>
                      <a:pt x="0" y="140"/>
                    </a:cubicBezTo>
                    <a:cubicBezTo>
                      <a:pt x="19" y="148"/>
                      <a:pt x="19" y="148"/>
                      <a:pt x="19" y="148"/>
                    </a:cubicBezTo>
                    <a:cubicBezTo>
                      <a:pt x="32" y="142"/>
                      <a:pt x="32" y="142"/>
                      <a:pt x="32" y="142"/>
                    </a:cubicBezTo>
                    <a:cubicBezTo>
                      <a:pt x="19" y="137"/>
                      <a:pt x="19" y="137"/>
                      <a:pt x="19" y="137"/>
                    </a:cubicBezTo>
                    <a:cubicBezTo>
                      <a:pt x="36" y="127"/>
                      <a:pt x="50" y="111"/>
                      <a:pt x="59" y="93"/>
                    </a:cubicBezTo>
                    <a:cubicBezTo>
                      <a:pt x="71" y="63"/>
                      <a:pt x="69" y="30"/>
                      <a:pt x="5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53" name="Freeform 86">
                <a:extLst>
                  <a:ext uri="{FF2B5EF4-FFF2-40B4-BE49-F238E27FC236}">
                    <a16:creationId xmlns:a16="http://schemas.microsoft.com/office/drawing/2014/main" id="{EB8A0ECD-76E4-4E49-8E7D-5C7A96D5950A}"/>
                  </a:ext>
                </a:extLst>
              </p:cNvPr>
              <p:cNvSpPr>
                <a:spLocks/>
              </p:cNvSpPr>
              <p:nvPr/>
            </p:nvSpPr>
            <p:spPr bwMode="auto">
              <a:xfrm>
                <a:off x="461035" y="2789510"/>
                <a:ext cx="486624" cy="543649"/>
              </a:xfrm>
              <a:custGeom>
                <a:avLst/>
                <a:gdLst>
                  <a:gd name="T0" fmla="*/ 104 w 109"/>
                  <a:gd name="T1" fmla="*/ 111 h 121"/>
                  <a:gd name="T2" fmla="*/ 34 w 109"/>
                  <a:gd name="T3" fmla="*/ 70 h 121"/>
                  <a:gd name="T4" fmla="*/ 22 w 109"/>
                  <a:gd name="T5" fmla="*/ 21 h 121"/>
                  <a:gd name="T6" fmla="*/ 28 w 109"/>
                  <a:gd name="T7" fmla="*/ 32 h 121"/>
                  <a:gd name="T8" fmla="*/ 31 w 109"/>
                  <a:gd name="T9" fmla="*/ 18 h 121"/>
                  <a:gd name="T10" fmla="*/ 20 w 109"/>
                  <a:gd name="T11" fmla="*/ 0 h 121"/>
                  <a:gd name="T12" fmla="*/ 3 w 109"/>
                  <a:gd name="T13" fmla="*/ 11 h 121"/>
                  <a:gd name="T14" fmla="*/ 0 w 109"/>
                  <a:gd name="T15" fmla="*/ 25 h 121"/>
                  <a:gd name="T16" fmla="*/ 12 w 109"/>
                  <a:gd name="T17" fmla="*/ 18 h 121"/>
                  <a:gd name="T18" fmla="*/ 26 w 109"/>
                  <a:gd name="T19" fmla="*/ 76 h 121"/>
                  <a:gd name="T20" fmla="*/ 104 w 109"/>
                  <a:gd name="T21" fmla="*/ 121 h 121"/>
                  <a:gd name="T22" fmla="*/ 109 w 109"/>
                  <a:gd name="T23" fmla="*/ 117 h 121"/>
                  <a:gd name="T24" fmla="*/ 107 w 109"/>
                  <a:gd name="T25" fmla="*/ 113 h 121"/>
                  <a:gd name="T26" fmla="*/ 104 w 109"/>
                  <a:gd name="T27" fmla="*/ 11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21">
                    <a:moveTo>
                      <a:pt x="104" y="111"/>
                    </a:moveTo>
                    <a:cubicBezTo>
                      <a:pt x="75" y="110"/>
                      <a:pt x="49" y="95"/>
                      <a:pt x="34" y="70"/>
                    </a:cubicBezTo>
                    <a:cubicBezTo>
                      <a:pt x="25" y="56"/>
                      <a:pt x="21" y="39"/>
                      <a:pt x="22" y="21"/>
                    </a:cubicBezTo>
                    <a:cubicBezTo>
                      <a:pt x="28" y="32"/>
                      <a:pt x="28" y="32"/>
                      <a:pt x="28" y="32"/>
                    </a:cubicBezTo>
                    <a:cubicBezTo>
                      <a:pt x="31" y="18"/>
                      <a:pt x="31" y="18"/>
                      <a:pt x="31" y="18"/>
                    </a:cubicBezTo>
                    <a:cubicBezTo>
                      <a:pt x="20" y="0"/>
                      <a:pt x="20" y="0"/>
                      <a:pt x="20" y="0"/>
                    </a:cubicBezTo>
                    <a:cubicBezTo>
                      <a:pt x="3" y="11"/>
                      <a:pt x="3" y="11"/>
                      <a:pt x="3" y="11"/>
                    </a:cubicBezTo>
                    <a:cubicBezTo>
                      <a:pt x="0" y="25"/>
                      <a:pt x="0" y="25"/>
                      <a:pt x="0" y="25"/>
                    </a:cubicBezTo>
                    <a:cubicBezTo>
                      <a:pt x="12" y="18"/>
                      <a:pt x="12" y="18"/>
                      <a:pt x="12" y="18"/>
                    </a:cubicBezTo>
                    <a:cubicBezTo>
                      <a:pt x="10" y="38"/>
                      <a:pt x="15" y="58"/>
                      <a:pt x="26" y="76"/>
                    </a:cubicBezTo>
                    <a:cubicBezTo>
                      <a:pt x="42" y="103"/>
                      <a:pt x="71" y="120"/>
                      <a:pt x="104" y="121"/>
                    </a:cubicBezTo>
                    <a:cubicBezTo>
                      <a:pt x="106" y="121"/>
                      <a:pt x="108" y="119"/>
                      <a:pt x="109" y="117"/>
                    </a:cubicBezTo>
                    <a:cubicBezTo>
                      <a:pt x="109" y="115"/>
                      <a:pt x="108" y="114"/>
                      <a:pt x="107" y="113"/>
                    </a:cubicBezTo>
                    <a:cubicBezTo>
                      <a:pt x="106" y="112"/>
                      <a:pt x="105" y="111"/>
                      <a:pt x="104"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828" name="グループ化 827">
              <a:extLst>
                <a:ext uri="{FF2B5EF4-FFF2-40B4-BE49-F238E27FC236}">
                  <a16:creationId xmlns:a16="http://schemas.microsoft.com/office/drawing/2014/main" id="{BF1A53ED-D3AE-4403-90DE-A5A27F53B118}"/>
                </a:ext>
              </a:extLst>
            </p:cNvPr>
            <p:cNvGrpSpPr/>
            <p:nvPr/>
          </p:nvGrpSpPr>
          <p:grpSpPr>
            <a:xfrm flipH="1">
              <a:off x="890828" y="2400556"/>
              <a:ext cx="249457" cy="273504"/>
              <a:chOff x="704010" y="1524192"/>
              <a:chExt cx="434910" cy="476836"/>
            </a:xfrm>
          </p:grpSpPr>
          <p:sp>
            <p:nvSpPr>
              <p:cNvPr id="1316" name="Freeform 11">
                <a:extLst>
                  <a:ext uri="{FF2B5EF4-FFF2-40B4-BE49-F238E27FC236}">
                    <a16:creationId xmlns:a16="http://schemas.microsoft.com/office/drawing/2014/main" id="{1E7BF27E-A1FB-4D5B-9270-A8E39392E0DA}"/>
                  </a:ext>
                </a:extLst>
              </p:cNvPr>
              <p:cNvSpPr>
                <a:spLocks noChangeAspect="1"/>
              </p:cNvSpPr>
              <p:nvPr/>
            </p:nvSpPr>
            <p:spPr bwMode="auto">
              <a:xfrm>
                <a:off x="704010" y="1524192"/>
                <a:ext cx="251444" cy="251444"/>
              </a:xfrm>
              <a:custGeom>
                <a:avLst/>
                <a:gdLst>
                  <a:gd name="T0" fmla="*/ 51 w 58"/>
                  <a:gd name="T1" fmla="*/ 46 h 57"/>
                  <a:gd name="T2" fmla="*/ 42 w 58"/>
                  <a:gd name="T3" fmla="*/ 45 h 57"/>
                  <a:gd name="T4" fmla="*/ 48 w 58"/>
                  <a:gd name="T5" fmla="*/ 40 h 57"/>
                  <a:gd name="T6" fmla="*/ 50 w 58"/>
                  <a:gd name="T7" fmla="*/ 7 h 57"/>
                  <a:gd name="T8" fmla="*/ 22 w 58"/>
                  <a:gd name="T9" fmla="*/ 32 h 57"/>
                  <a:gd name="T10" fmla="*/ 12 w 58"/>
                  <a:gd name="T11" fmla="*/ 26 h 57"/>
                  <a:gd name="T12" fmla="*/ 0 w 58"/>
                  <a:gd name="T13" fmla="*/ 39 h 57"/>
                  <a:gd name="T14" fmla="*/ 28 w 58"/>
                  <a:gd name="T15" fmla="*/ 55 h 57"/>
                  <a:gd name="T16" fmla="*/ 51 w 58"/>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51" y="46"/>
                    </a:moveTo>
                    <a:cubicBezTo>
                      <a:pt x="48" y="46"/>
                      <a:pt x="44" y="46"/>
                      <a:pt x="42" y="45"/>
                    </a:cubicBezTo>
                    <a:cubicBezTo>
                      <a:pt x="44" y="44"/>
                      <a:pt x="46" y="42"/>
                      <a:pt x="48" y="40"/>
                    </a:cubicBezTo>
                    <a:cubicBezTo>
                      <a:pt x="54" y="31"/>
                      <a:pt x="48" y="20"/>
                      <a:pt x="50" y="7"/>
                    </a:cubicBezTo>
                    <a:cubicBezTo>
                      <a:pt x="51" y="0"/>
                      <a:pt x="28" y="12"/>
                      <a:pt x="22" y="32"/>
                    </a:cubicBezTo>
                    <a:cubicBezTo>
                      <a:pt x="19" y="28"/>
                      <a:pt x="16" y="25"/>
                      <a:pt x="12" y="26"/>
                    </a:cubicBezTo>
                    <a:cubicBezTo>
                      <a:pt x="1" y="27"/>
                      <a:pt x="0" y="39"/>
                      <a:pt x="0" y="39"/>
                    </a:cubicBezTo>
                    <a:cubicBezTo>
                      <a:pt x="10" y="38"/>
                      <a:pt x="12" y="53"/>
                      <a:pt x="28" y="55"/>
                    </a:cubicBezTo>
                    <a:cubicBezTo>
                      <a:pt x="46" y="57"/>
                      <a:pt x="58" y="47"/>
                      <a:pt x="51" y="4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317" name="Freeform 16">
                <a:extLst>
                  <a:ext uri="{FF2B5EF4-FFF2-40B4-BE49-F238E27FC236}">
                    <a16:creationId xmlns:a16="http://schemas.microsoft.com/office/drawing/2014/main" id="{67BC2DA8-E6D3-4F0E-A03A-906DA8B40F04}"/>
                  </a:ext>
                </a:extLst>
              </p:cNvPr>
              <p:cNvSpPr>
                <a:spLocks noChangeAspect="1"/>
              </p:cNvSpPr>
              <p:nvPr/>
            </p:nvSpPr>
            <p:spPr bwMode="auto">
              <a:xfrm>
                <a:off x="950337" y="1812445"/>
                <a:ext cx="188583" cy="188583"/>
              </a:xfrm>
              <a:custGeom>
                <a:avLst/>
                <a:gdLst>
                  <a:gd name="T0" fmla="*/ 51 w 57"/>
                  <a:gd name="T1" fmla="*/ 20 h 59"/>
                  <a:gd name="T2" fmla="*/ 10 w 57"/>
                  <a:gd name="T3" fmla="*/ 2 h 59"/>
                  <a:gd name="T4" fmla="*/ 0 w 57"/>
                  <a:gd name="T5" fmla="*/ 16 h 59"/>
                  <a:gd name="T6" fmla="*/ 12 w 57"/>
                  <a:gd name="T7" fmla="*/ 23 h 59"/>
                  <a:gd name="T8" fmla="*/ 14 w 57"/>
                  <a:gd name="T9" fmla="*/ 54 h 59"/>
                  <a:gd name="T10" fmla="*/ 39 w 57"/>
                  <a:gd name="T11" fmla="*/ 32 h 59"/>
                  <a:gd name="T12" fmla="*/ 39 w 57"/>
                  <a:gd name="T13" fmla="*/ 30 h 59"/>
                  <a:gd name="T14" fmla="*/ 51 w 57"/>
                  <a:gd name="T15" fmla="*/ 2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1" y="20"/>
                    </a:moveTo>
                    <a:cubicBezTo>
                      <a:pt x="32" y="19"/>
                      <a:pt x="22" y="0"/>
                      <a:pt x="10" y="2"/>
                    </a:cubicBezTo>
                    <a:cubicBezTo>
                      <a:pt x="0" y="4"/>
                      <a:pt x="0" y="16"/>
                      <a:pt x="0" y="16"/>
                    </a:cubicBezTo>
                    <a:cubicBezTo>
                      <a:pt x="5" y="16"/>
                      <a:pt x="8" y="19"/>
                      <a:pt x="12" y="23"/>
                    </a:cubicBezTo>
                    <a:cubicBezTo>
                      <a:pt x="6" y="39"/>
                      <a:pt x="10" y="59"/>
                      <a:pt x="14" y="54"/>
                    </a:cubicBezTo>
                    <a:cubicBezTo>
                      <a:pt x="23" y="44"/>
                      <a:pt x="36" y="42"/>
                      <a:pt x="39" y="32"/>
                    </a:cubicBezTo>
                    <a:cubicBezTo>
                      <a:pt x="39" y="31"/>
                      <a:pt x="39" y="30"/>
                      <a:pt x="39" y="30"/>
                    </a:cubicBezTo>
                    <a:cubicBezTo>
                      <a:pt x="51" y="27"/>
                      <a:pt x="57" y="20"/>
                      <a:pt x="51" y="2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829" name="グループ化 828">
              <a:extLst>
                <a:ext uri="{FF2B5EF4-FFF2-40B4-BE49-F238E27FC236}">
                  <a16:creationId xmlns:a16="http://schemas.microsoft.com/office/drawing/2014/main" id="{8540482C-D8B0-4C0A-8A0E-FDC07806F0BD}"/>
                </a:ext>
              </a:extLst>
            </p:cNvPr>
            <p:cNvGrpSpPr/>
            <p:nvPr/>
          </p:nvGrpSpPr>
          <p:grpSpPr>
            <a:xfrm>
              <a:off x="1252641" y="2465520"/>
              <a:ext cx="257462" cy="262100"/>
              <a:chOff x="11803831" y="7026261"/>
              <a:chExt cx="481624" cy="490301"/>
            </a:xfrm>
            <a:solidFill>
              <a:schemeClr val="tx2"/>
            </a:solidFill>
          </p:grpSpPr>
          <p:sp>
            <p:nvSpPr>
              <p:cNvPr id="1312" name="Freeform 24">
                <a:extLst>
                  <a:ext uri="{FF2B5EF4-FFF2-40B4-BE49-F238E27FC236}">
                    <a16:creationId xmlns:a16="http://schemas.microsoft.com/office/drawing/2014/main" id="{8B660525-8908-4A8B-9244-79404873C5E5}"/>
                  </a:ext>
                </a:extLst>
              </p:cNvPr>
              <p:cNvSpPr>
                <a:spLocks/>
              </p:cNvSpPr>
              <p:nvPr/>
            </p:nvSpPr>
            <p:spPr bwMode="auto">
              <a:xfrm>
                <a:off x="12091070" y="7026261"/>
                <a:ext cx="120623" cy="121491"/>
              </a:xfrm>
              <a:custGeom>
                <a:avLst/>
                <a:gdLst>
                  <a:gd name="T0" fmla="*/ 5 w 59"/>
                  <a:gd name="T1" fmla="*/ 21 h 59"/>
                  <a:gd name="T2" fmla="*/ 21 w 59"/>
                  <a:gd name="T3" fmla="*/ 54 h 59"/>
                  <a:gd name="T4" fmla="*/ 54 w 59"/>
                  <a:gd name="T5" fmla="*/ 38 h 59"/>
                  <a:gd name="T6" fmla="*/ 38 w 59"/>
                  <a:gd name="T7" fmla="*/ 5 h 59"/>
                  <a:gd name="T8" fmla="*/ 5 w 59"/>
                  <a:gd name="T9" fmla="*/ 21 h 59"/>
                </a:gdLst>
                <a:ahLst/>
                <a:cxnLst>
                  <a:cxn ang="0">
                    <a:pos x="T0" y="T1"/>
                  </a:cxn>
                  <a:cxn ang="0">
                    <a:pos x="T2" y="T3"/>
                  </a:cxn>
                  <a:cxn ang="0">
                    <a:pos x="T4" y="T5"/>
                  </a:cxn>
                  <a:cxn ang="0">
                    <a:pos x="T6" y="T7"/>
                  </a:cxn>
                  <a:cxn ang="0">
                    <a:pos x="T8" y="T9"/>
                  </a:cxn>
                </a:cxnLst>
                <a:rect l="0" t="0" r="r" b="b"/>
                <a:pathLst>
                  <a:path w="59" h="59">
                    <a:moveTo>
                      <a:pt x="5" y="21"/>
                    </a:moveTo>
                    <a:cubicBezTo>
                      <a:pt x="0" y="34"/>
                      <a:pt x="7" y="49"/>
                      <a:pt x="21" y="54"/>
                    </a:cubicBezTo>
                    <a:cubicBezTo>
                      <a:pt x="34" y="59"/>
                      <a:pt x="49" y="52"/>
                      <a:pt x="54" y="38"/>
                    </a:cubicBezTo>
                    <a:cubicBezTo>
                      <a:pt x="59" y="25"/>
                      <a:pt x="52" y="10"/>
                      <a:pt x="38" y="5"/>
                    </a:cubicBezTo>
                    <a:cubicBezTo>
                      <a:pt x="25" y="0"/>
                      <a:pt x="10" y="7"/>
                      <a:pt x="5" y="2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13" name="Line 25">
                <a:extLst>
                  <a:ext uri="{FF2B5EF4-FFF2-40B4-BE49-F238E27FC236}">
                    <a16:creationId xmlns:a16="http://schemas.microsoft.com/office/drawing/2014/main" id="{AC8E1D9B-006F-4795-8757-707C72EF131C}"/>
                  </a:ext>
                </a:extLst>
              </p:cNvPr>
              <p:cNvSpPr>
                <a:spLocks noChangeShapeType="1"/>
              </p:cNvSpPr>
              <p:nvPr/>
            </p:nvSpPr>
            <p:spPr bwMode="auto">
              <a:xfrm>
                <a:off x="12142269" y="7260564"/>
                <a:ext cx="0" cy="0"/>
              </a:xfrm>
              <a:prstGeom prst="line">
                <a:avLst/>
              </a:pr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14" name="Line 26">
                <a:extLst>
                  <a:ext uri="{FF2B5EF4-FFF2-40B4-BE49-F238E27FC236}">
                    <a16:creationId xmlns:a16="http://schemas.microsoft.com/office/drawing/2014/main" id="{87984177-0874-4E36-8CAC-0E902C222322}"/>
                  </a:ext>
                </a:extLst>
              </p:cNvPr>
              <p:cNvSpPr>
                <a:spLocks noChangeShapeType="1"/>
              </p:cNvSpPr>
              <p:nvPr/>
            </p:nvSpPr>
            <p:spPr bwMode="auto">
              <a:xfrm>
                <a:off x="12142269" y="7260564"/>
                <a:ext cx="0" cy="0"/>
              </a:xfrm>
              <a:prstGeom prst="line">
                <a:avLst/>
              </a:pr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15" name="Freeform 27">
                <a:extLst>
                  <a:ext uri="{FF2B5EF4-FFF2-40B4-BE49-F238E27FC236}">
                    <a16:creationId xmlns:a16="http://schemas.microsoft.com/office/drawing/2014/main" id="{4C84A5E3-95C4-4B82-9F75-BE3501E77174}"/>
                  </a:ext>
                </a:extLst>
              </p:cNvPr>
              <p:cNvSpPr>
                <a:spLocks/>
              </p:cNvSpPr>
              <p:nvPr/>
            </p:nvSpPr>
            <p:spPr bwMode="auto">
              <a:xfrm>
                <a:off x="11803831" y="7151222"/>
                <a:ext cx="481624" cy="365340"/>
              </a:xfrm>
              <a:custGeom>
                <a:avLst/>
                <a:gdLst>
                  <a:gd name="T0" fmla="*/ 94 w 235"/>
                  <a:gd name="T1" fmla="*/ 41 h 178"/>
                  <a:gd name="T2" fmla="*/ 60 w 235"/>
                  <a:gd name="T3" fmla="*/ 114 h 178"/>
                  <a:gd name="T4" fmla="*/ 17 w 235"/>
                  <a:gd name="T5" fmla="*/ 103 h 178"/>
                  <a:gd name="T6" fmla="*/ 2 w 235"/>
                  <a:gd name="T7" fmla="*/ 110 h 178"/>
                  <a:gd name="T8" fmla="*/ 9 w 235"/>
                  <a:gd name="T9" fmla="*/ 125 h 178"/>
                  <a:gd name="T10" fmla="*/ 58 w 235"/>
                  <a:gd name="T11" fmla="*/ 149 h 178"/>
                  <a:gd name="T12" fmla="*/ 58 w 235"/>
                  <a:gd name="T13" fmla="*/ 149 h 178"/>
                  <a:gd name="T14" fmla="*/ 80 w 235"/>
                  <a:gd name="T15" fmla="*/ 145 h 178"/>
                  <a:gd name="T16" fmla="*/ 109 w 235"/>
                  <a:gd name="T17" fmla="*/ 112 h 178"/>
                  <a:gd name="T18" fmla="*/ 182 w 235"/>
                  <a:gd name="T19" fmla="*/ 171 h 178"/>
                  <a:gd name="T20" fmla="*/ 201 w 235"/>
                  <a:gd name="T21" fmla="*/ 173 h 178"/>
                  <a:gd name="T22" fmla="*/ 203 w 235"/>
                  <a:gd name="T23" fmla="*/ 154 h 178"/>
                  <a:gd name="T24" fmla="*/ 135 w 235"/>
                  <a:gd name="T25" fmla="*/ 77 h 178"/>
                  <a:gd name="T26" fmla="*/ 155 w 235"/>
                  <a:gd name="T27" fmla="*/ 44 h 178"/>
                  <a:gd name="T28" fmla="*/ 221 w 235"/>
                  <a:gd name="T29" fmla="*/ 52 h 178"/>
                  <a:gd name="T30" fmla="*/ 234 w 235"/>
                  <a:gd name="T31" fmla="*/ 45 h 178"/>
                  <a:gd name="T32" fmla="*/ 227 w 235"/>
                  <a:gd name="T33" fmla="*/ 32 h 178"/>
                  <a:gd name="T34" fmla="*/ 161 w 235"/>
                  <a:gd name="T35" fmla="*/ 11 h 178"/>
                  <a:gd name="T36" fmla="*/ 107 w 235"/>
                  <a:gd name="T37" fmla="*/ 5 h 178"/>
                  <a:gd name="T38" fmla="*/ 30 w 235"/>
                  <a:gd name="T39" fmla="*/ 28 h 178"/>
                  <a:gd name="T40" fmla="*/ 23 w 235"/>
                  <a:gd name="T41" fmla="*/ 41 h 178"/>
                  <a:gd name="T42" fmla="*/ 36 w 235"/>
                  <a:gd name="T43" fmla="*/ 48 h 178"/>
                  <a:gd name="T44" fmla="*/ 94 w 235"/>
                  <a:gd name="T45" fmla="*/ 4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5" h="178">
                    <a:moveTo>
                      <a:pt x="94" y="41"/>
                    </a:moveTo>
                    <a:cubicBezTo>
                      <a:pt x="60" y="114"/>
                      <a:pt x="60" y="114"/>
                      <a:pt x="60" y="114"/>
                    </a:cubicBezTo>
                    <a:cubicBezTo>
                      <a:pt x="17" y="103"/>
                      <a:pt x="17" y="103"/>
                      <a:pt x="17" y="103"/>
                    </a:cubicBezTo>
                    <a:cubicBezTo>
                      <a:pt x="11" y="101"/>
                      <a:pt x="4" y="104"/>
                      <a:pt x="2" y="110"/>
                    </a:cubicBezTo>
                    <a:cubicBezTo>
                      <a:pt x="0" y="116"/>
                      <a:pt x="3" y="123"/>
                      <a:pt x="9" y="125"/>
                    </a:cubicBezTo>
                    <a:cubicBezTo>
                      <a:pt x="58" y="149"/>
                      <a:pt x="58" y="149"/>
                      <a:pt x="58" y="149"/>
                    </a:cubicBezTo>
                    <a:cubicBezTo>
                      <a:pt x="58" y="149"/>
                      <a:pt x="58" y="149"/>
                      <a:pt x="58" y="149"/>
                    </a:cubicBezTo>
                    <a:cubicBezTo>
                      <a:pt x="67" y="153"/>
                      <a:pt x="75" y="153"/>
                      <a:pt x="80" y="145"/>
                    </a:cubicBezTo>
                    <a:cubicBezTo>
                      <a:pt x="109" y="112"/>
                      <a:pt x="109" y="112"/>
                      <a:pt x="109" y="112"/>
                    </a:cubicBezTo>
                    <a:cubicBezTo>
                      <a:pt x="182" y="171"/>
                      <a:pt x="182" y="171"/>
                      <a:pt x="182" y="171"/>
                    </a:cubicBezTo>
                    <a:cubicBezTo>
                      <a:pt x="187" y="177"/>
                      <a:pt x="195" y="178"/>
                      <a:pt x="201" y="173"/>
                    </a:cubicBezTo>
                    <a:cubicBezTo>
                      <a:pt x="207" y="169"/>
                      <a:pt x="207" y="160"/>
                      <a:pt x="203" y="154"/>
                    </a:cubicBezTo>
                    <a:cubicBezTo>
                      <a:pt x="135" y="77"/>
                      <a:pt x="135" y="77"/>
                      <a:pt x="135" y="77"/>
                    </a:cubicBezTo>
                    <a:cubicBezTo>
                      <a:pt x="155" y="44"/>
                      <a:pt x="155" y="44"/>
                      <a:pt x="155" y="44"/>
                    </a:cubicBezTo>
                    <a:cubicBezTo>
                      <a:pt x="221" y="52"/>
                      <a:pt x="221" y="52"/>
                      <a:pt x="221" y="52"/>
                    </a:cubicBezTo>
                    <a:cubicBezTo>
                      <a:pt x="226" y="53"/>
                      <a:pt x="232" y="50"/>
                      <a:pt x="234" y="45"/>
                    </a:cubicBezTo>
                    <a:cubicBezTo>
                      <a:pt x="235" y="40"/>
                      <a:pt x="232" y="34"/>
                      <a:pt x="227" y="32"/>
                    </a:cubicBezTo>
                    <a:cubicBezTo>
                      <a:pt x="161" y="11"/>
                      <a:pt x="161" y="11"/>
                      <a:pt x="161" y="11"/>
                    </a:cubicBezTo>
                    <a:cubicBezTo>
                      <a:pt x="144" y="5"/>
                      <a:pt x="124" y="0"/>
                      <a:pt x="107" y="5"/>
                    </a:cubicBezTo>
                    <a:cubicBezTo>
                      <a:pt x="30" y="28"/>
                      <a:pt x="30" y="28"/>
                      <a:pt x="30" y="28"/>
                    </a:cubicBezTo>
                    <a:cubicBezTo>
                      <a:pt x="25" y="30"/>
                      <a:pt x="22" y="36"/>
                      <a:pt x="23" y="41"/>
                    </a:cubicBezTo>
                    <a:cubicBezTo>
                      <a:pt x="25" y="47"/>
                      <a:pt x="31" y="49"/>
                      <a:pt x="36" y="48"/>
                    </a:cubicBezTo>
                    <a:lnTo>
                      <a:pt x="94" y="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831" name="グループ化 830">
              <a:extLst>
                <a:ext uri="{FF2B5EF4-FFF2-40B4-BE49-F238E27FC236}">
                  <a16:creationId xmlns:a16="http://schemas.microsoft.com/office/drawing/2014/main" id="{6DA17982-4945-4F3F-A941-8F2B5C631CCB}"/>
                </a:ext>
              </a:extLst>
            </p:cNvPr>
            <p:cNvGrpSpPr/>
            <p:nvPr/>
          </p:nvGrpSpPr>
          <p:grpSpPr>
            <a:xfrm flipH="1">
              <a:off x="385430" y="1958811"/>
              <a:ext cx="403316" cy="359723"/>
              <a:chOff x="8350727" y="3174849"/>
              <a:chExt cx="776912" cy="692937"/>
            </a:xfrm>
            <a:solidFill>
              <a:schemeClr val="tx2"/>
            </a:solidFill>
          </p:grpSpPr>
          <p:sp>
            <p:nvSpPr>
              <p:cNvPr id="836" name="Oval 71">
                <a:extLst>
                  <a:ext uri="{FF2B5EF4-FFF2-40B4-BE49-F238E27FC236}">
                    <a16:creationId xmlns:a16="http://schemas.microsoft.com/office/drawing/2014/main" id="{3E176115-BCA8-472E-8B34-1FB3DD3916F8}"/>
                  </a:ext>
                </a:extLst>
              </p:cNvPr>
              <p:cNvSpPr>
                <a:spLocks noChangeArrowheads="1"/>
              </p:cNvSpPr>
              <p:nvPr/>
            </p:nvSpPr>
            <p:spPr bwMode="auto">
              <a:xfrm>
                <a:off x="8899617" y="3174849"/>
                <a:ext cx="118107" cy="118789"/>
              </a:xfrm>
              <a:prstGeom prst="ellipse">
                <a:avLst/>
              </a:pr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37" name="Freeform 72">
                <a:extLst>
                  <a:ext uri="{FF2B5EF4-FFF2-40B4-BE49-F238E27FC236}">
                    <a16:creationId xmlns:a16="http://schemas.microsoft.com/office/drawing/2014/main" id="{7B5B09F4-C218-4100-A78F-42C99CA5FED3}"/>
                  </a:ext>
                </a:extLst>
              </p:cNvPr>
              <p:cNvSpPr>
                <a:spLocks/>
              </p:cNvSpPr>
              <p:nvPr/>
            </p:nvSpPr>
            <p:spPr bwMode="auto">
              <a:xfrm>
                <a:off x="8533691" y="3306608"/>
                <a:ext cx="593948" cy="561178"/>
              </a:xfrm>
              <a:custGeom>
                <a:avLst/>
                <a:gdLst>
                  <a:gd name="T0" fmla="*/ 806 w 810"/>
                  <a:gd name="T1" fmla="*/ 305 h 765"/>
                  <a:gd name="T2" fmla="*/ 770 w 810"/>
                  <a:gd name="T3" fmla="*/ 133 h 765"/>
                  <a:gd name="T4" fmla="*/ 699 w 810"/>
                  <a:gd name="T5" fmla="*/ 65 h 765"/>
                  <a:gd name="T6" fmla="*/ 657 w 810"/>
                  <a:gd name="T7" fmla="*/ 29 h 765"/>
                  <a:gd name="T8" fmla="*/ 640 w 810"/>
                  <a:gd name="T9" fmla="*/ 16 h 765"/>
                  <a:gd name="T10" fmla="*/ 621 w 810"/>
                  <a:gd name="T11" fmla="*/ 6 h 765"/>
                  <a:gd name="T12" fmla="*/ 582 w 810"/>
                  <a:gd name="T13" fmla="*/ 2 h 765"/>
                  <a:gd name="T14" fmla="*/ 528 w 810"/>
                  <a:gd name="T15" fmla="*/ 46 h 765"/>
                  <a:gd name="T16" fmla="*/ 435 w 810"/>
                  <a:gd name="T17" fmla="*/ 166 h 765"/>
                  <a:gd name="T18" fmla="*/ 328 w 810"/>
                  <a:gd name="T19" fmla="*/ 246 h 765"/>
                  <a:gd name="T20" fmla="*/ 311 w 810"/>
                  <a:gd name="T21" fmla="*/ 292 h 765"/>
                  <a:gd name="T22" fmla="*/ 0 w 810"/>
                  <a:gd name="T23" fmla="*/ 453 h 765"/>
                  <a:gd name="T24" fmla="*/ 9 w 810"/>
                  <a:gd name="T25" fmla="*/ 476 h 765"/>
                  <a:gd name="T26" fmla="*/ 323 w 810"/>
                  <a:gd name="T27" fmla="*/ 314 h 765"/>
                  <a:gd name="T28" fmla="*/ 355 w 810"/>
                  <a:gd name="T29" fmla="*/ 327 h 765"/>
                  <a:gd name="T30" fmla="*/ 382 w 810"/>
                  <a:gd name="T31" fmla="*/ 318 h 765"/>
                  <a:gd name="T32" fmla="*/ 490 w 810"/>
                  <a:gd name="T33" fmla="*/ 237 h 765"/>
                  <a:gd name="T34" fmla="*/ 536 w 810"/>
                  <a:gd name="T35" fmla="*/ 183 h 765"/>
                  <a:gd name="T36" fmla="*/ 537 w 810"/>
                  <a:gd name="T37" fmla="*/ 193 h 765"/>
                  <a:gd name="T38" fmla="*/ 538 w 810"/>
                  <a:gd name="T39" fmla="*/ 288 h 765"/>
                  <a:gd name="T40" fmla="*/ 482 w 810"/>
                  <a:gd name="T41" fmla="*/ 462 h 765"/>
                  <a:gd name="T42" fmla="*/ 470 w 810"/>
                  <a:gd name="T43" fmla="*/ 612 h 765"/>
                  <a:gd name="T44" fmla="*/ 468 w 810"/>
                  <a:gd name="T45" fmla="*/ 713 h 765"/>
                  <a:gd name="T46" fmla="*/ 510 w 810"/>
                  <a:gd name="T47" fmla="*/ 765 h 765"/>
                  <a:gd name="T48" fmla="*/ 515 w 810"/>
                  <a:gd name="T49" fmla="*/ 765 h 765"/>
                  <a:gd name="T50" fmla="*/ 562 w 810"/>
                  <a:gd name="T51" fmla="*/ 723 h 765"/>
                  <a:gd name="T52" fmla="*/ 564 w 810"/>
                  <a:gd name="T53" fmla="*/ 612 h 765"/>
                  <a:gd name="T54" fmla="*/ 567 w 810"/>
                  <a:gd name="T55" fmla="*/ 501 h 765"/>
                  <a:gd name="T56" fmla="*/ 597 w 810"/>
                  <a:gd name="T57" fmla="*/ 421 h 765"/>
                  <a:gd name="T58" fmla="*/ 606 w 810"/>
                  <a:gd name="T59" fmla="*/ 518 h 765"/>
                  <a:gd name="T60" fmla="*/ 613 w 810"/>
                  <a:gd name="T61" fmla="*/ 557 h 765"/>
                  <a:gd name="T62" fmla="*/ 648 w 810"/>
                  <a:gd name="T63" fmla="*/ 731 h 765"/>
                  <a:gd name="T64" fmla="*/ 694 w 810"/>
                  <a:gd name="T65" fmla="*/ 765 h 765"/>
                  <a:gd name="T66" fmla="*/ 707 w 810"/>
                  <a:gd name="T67" fmla="*/ 764 h 765"/>
                  <a:gd name="T68" fmla="*/ 739 w 810"/>
                  <a:gd name="T69" fmla="*/ 705 h 765"/>
                  <a:gd name="T70" fmla="*/ 706 w 810"/>
                  <a:gd name="T71" fmla="*/ 541 h 765"/>
                  <a:gd name="T72" fmla="*/ 698 w 810"/>
                  <a:gd name="T73" fmla="*/ 497 h 765"/>
                  <a:gd name="T74" fmla="*/ 684 w 810"/>
                  <a:gd name="T75" fmla="*/ 307 h 765"/>
                  <a:gd name="T76" fmla="*/ 683 w 810"/>
                  <a:gd name="T77" fmla="*/ 303 h 765"/>
                  <a:gd name="T78" fmla="*/ 683 w 810"/>
                  <a:gd name="T79" fmla="*/ 178 h 765"/>
                  <a:gd name="T80" fmla="*/ 682 w 810"/>
                  <a:gd name="T81" fmla="*/ 170 h 765"/>
                  <a:gd name="T82" fmla="*/ 692 w 810"/>
                  <a:gd name="T83" fmla="*/ 179 h 765"/>
                  <a:gd name="T84" fmla="*/ 717 w 810"/>
                  <a:gd name="T85" fmla="*/ 318 h 765"/>
                  <a:gd name="T86" fmla="*/ 762 w 810"/>
                  <a:gd name="T87" fmla="*/ 357 h 765"/>
                  <a:gd name="T88" fmla="*/ 768 w 810"/>
                  <a:gd name="T89" fmla="*/ 356 h 765"/>
                  <a:gd name="T90" fmla="*/ 806 w 810"/>
                  <a:gd name="T91" fmla="*/ 305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0" h="765">
                    <a:moveTo>
                      <a:pt x="806" y="305"/>
                    </a:moveTo>
                    <a:cubicBezTo>
                      <a:pt x="797" y="240"/>
                      <a:pt x="782" y="157"/>
                      <a:pt x="770" y="133"/>
                    </a:cubicBezTo>
                    <a:cubicBezTo>
                      <a:pt x="767" y="127"/>
                      <a:pt x="763" y="121"/>
                      <a:pt x="699" y="65"/>
                    </a:cubicBezTo>
                    <a:cubicBezTo>
                      <a:pt x="688" y="55"/>
                      <a:pt x="671" y="40"/>
                      <a:pt x="657" y="29"/>
                    </a:cubicBezTo>
                    <a:cubicBezTo>
                      <a:pt x="650" y="23"/>
                      <a:pt x="645" y="19"/>
                      <a:pt x="640" y="16"/>
                    </a:cubicBezTo>
                    <a:cubicBezTo>
                      <a:pt x="637" y="13"/>
                      <a:pt x="630" y="8"/>
                      <a:pt x="621" y="6"/>
                    </a:cubicBezTo>
                    <a:cubicBezTo>
                      <a:pt x="609" y="1"/>
                      <a:pt x="596" y="0"/>
                      <a:pt x="582" y="2"/>
                    </a:cubicBezTo>
                    <a:cubicBezTo>
                      <a:pt x="557" y="7"/>
                      <a:pt x="537" y="24"/>
                      <a:pt x="528" y="46"/>
                    </a:cubicBezTo>
                    <a:cubicBezTo>
                      <a:pt x="487" y="99"/>
                      <a:pt x="446" y="152"/>
                      <a:pt x="435" y="166"/>
                    </a:cubicBezTo>
                    <a:cubicBezTo>
                      <a:pt x="408" y="185"/>
                      <a:pt x="336" y="240"/>
                      <a:pt x="328" y="246"/>
                    </a:cubicBezTo>
                    <a:cubicBezTo>
                      <a:pt x="313" y="257"/>
                      <a:pt x="307" y="275"/>
                      <a:pt x="311" y="292"/>
                    </a:cubicBezTo>
                    <a:cubicBezTo>
                      <a:pt x="0" y="453"/>
                      <a:pt x="0" y="453"/>
                      <a:pt x="0" y="453"/>
                    </a:cubicBezTo>
                    <a:cubicBezTo>
                      <a:pt x="9" y="476"/>
                      <a:pt x="9" y="476"/>
                      <a:pt x="9" y="476"/>
                    </a:cubicBezTo>
                    <a:cubicBezTo>
                      <a:pt x="323" y="314"/>
                      <a:pt x="323" y="314"/>
                      <a:pt x="323" y="314"/>
                    </a:cubicBezTo>
                    <a:cubicBezTo>
                      <a:pt x="331" y="322"/>
                      <a:pt x="343" y="327"/>
                      <a:pt x="355" y="327"/>
                    </a:cubicBezTo>
                    <a:cubicBezTo>
                      <a:pt x="364" y="327"/>
                      <a:pt x="374" y="324"/>
                      <a:pt x="382" y="318"/>
                    </a:cubicBezTo>
                    <a:cubicBezTo>
                      <a:pt x="407" y="299"/>
                      <a:pt x="474" y="248"/>
                      <a:pt x="490" y="237"/>
                    </a:cubicBezTo>
                    <a:cubicBezTo>
                      <a:pt x="495" y="234"/>
                      <a:pt x="498" y="231"/>
                      <a:pt x="536" y="183"/>
                    </a:cubicBezTo>
                    <a:cubicBezTo>
                      <a:pt x="537" y="186"/>
                      <a:pt x="537" y="190"/>
                      <a:pt x="537" y="193"/>
                    </a:cubicBezTo>
                    <a:cubicBezTo>
                      <a:pt x="539" y="207"/>
                      <a:pt x="539" y="238"/>
                      <a:pt x="538" y="288"/>
                    </a:cubicBezTo>
                    <a:cubicBezTo>
                      <a:pt x="522" y="344"/>
                      <a:pt x="495" y="436"/>
                      <a:pt x="482" y="462"/>
                    </a:cubicBezTo>
                    <a:cubicBezTo>
                      <a:pt x="471" y="483"/>
                      <a:pt x="470" y="518"/>
                      <a:pt x="470" y="612"/>
                    </a:cubicBezTo>
                    <a:cubicBezTo>
                      <a:pt x="470" y="651"/>
                      <a:pt x="470" y="692"/>
                      <a:pt x="468" y="713"/>
                    </a:cubicBezTo>
                    <a:cubicBezTo>
                      <a:pt x="465" y="739"/>
                      <a:pt x="484" y="762"/>
                      <a:pt x="510" y="765"/>
                    </a:cubicBezTo>
                    <a:cubicBezTo>
                      <a:pt x="511" y="765"/>
                      <a:pt x="513" y="765"/>
                      <a:pt x="515" y="765"/>
                    </a:cubicBezTo>
                    <a:cubicBezTo>
                      <a:pt x="539" y="765"/>
                      <a:pt x="559" y="747"/>
                      <a:pt x="562" y="723"/>
                    </a:cubicBezTo>
                    <a:cubicBezTo>
                      <a:pt x="564" y="697"/>
                      <a:pt x="564" y="656"/>
                      <a:pt x="564" y="612"/>
                    </a:cubicBezTo>
                    <a:cubicBezTo>
                      <a:pt x="564" y="574"/>
                      <a:pt x="564" y="518"/>
                      <a:pt x="567" y="501"/>
                    </a:cubicBezTo>
                    <a:cubicBezTo>
                      <a:pt x="576" y="483"/>
                      <a:pt x="587" y="453"/>
                      <a:pt x="597" y="421"/>
                    </a:cubicBezTo>
                    <a:cubicBezTo>
                      <a:pt x="601" y="477"/>
                      <a:pt x="604" y="510"/>
                      <a:pt x="606" y="518"/>
                    </a:cubicBezTo>
                    <a:cubicBezTo>
                      <a:pt x="607" y="522"/>
                      <a:pt x="610" y="541"/>
                      <a:pt x="613" y="557"/>
                    </a:cubicBezTo>
                    <a:cubicBezTo>
                      <a:pt x="622" y="609"/>
                      <a:pt x="636" y="686"/>
                      <a:pt x="648" y="731"/>
                    </a:cubicBezTo>
                    <a:cubicBezTo>
                      <a:pt x="654" y="752"/>
                      <a:pt x="673" y="765"/>
                      <a:pt x="694" y="765"/>
                    </a:cubicBezTo>
                    <a:cubicBezTo>
                      <a:pt x="698" y="765"/>
                      <a:pt x="702" y="765"/>
                      <a:pt x="707" y="764"/>
                    </a:cubicBezTo>
                    <a:cubicBezTo>
                      <a:pt x="732" y="757"/>
                      <a:pt x="746" y="731"/>
                      <a:pt x="739" y="705"/>
                    </a:cubicBezTo>
                    <a:cubicBezTo>
                      <a:pt x="728" y="665"/>
                      <a:pt x="714" y="587"/>
                      <a:pt x="706" y="541"/>
                    </a:cubicBezTo>
                    <a:cubicBezTo>
                      <a:pt x="701" y="515"/>
                      <a:pt x="699" y="503"/>
                      <a:pt x="698" y="497"/>
                    </a:cubicBezTo>
                    <a:cubicBezTo>
                      <a:pt x="695" y="482"/>
                      <a:pt x="689" y="389"/>
                      <a:pt x="684" y="307"/>
                    </a:cubicBezTo>
                    <a:cubicBezTo>
                      <a:pt x="684" y="306"/>
                      <a:pt x="684" y="304"/>
                      <a:pt x="683" y="303"/>
                    </a:cubicBezTo>
                    <a:cubicBezTo>
                      <a:pt x="685" y="255"/>
                      <a:pt x="685" y="205"/>
                      <a:pt x="683" y="178"/>
                    </a:cubicBezTo>
                    <a:cubicBezTo>
                      <a:pt x="682" y="175"/>
                      <a:pt x="682" y="173"/>
                      <a:pt x="682" y="170"/>
                    </a:cubicBezTo>
                    <a:cubicBezTo>
                      <a:pt x="686" y="173"/>
                      <a:pt x="689" y="176"/>
                      <a:pt x="692" y="179"/>
                    </a:cubicBezTo>
                    <a:cubicBezTo>
                      <a:pt x="698" y="200"/>
                      <a:pt x="709" y="265"/>
                      <a:pt x="717" y="318"/>
                    </a:cubicBezTo>
                    <a:cubicBezTo>
                      <a:pt x="721" y="340"/>
                      <a:pt x="740" y="357"/>
                      <a:pt x="762" y="357"/>
                    </a:cubicBezTo>
                    <a:cubicBezTo>
                      <a:pt x="764" y="357"/>
                      <a:pt x="766" y="356"/>
                      <a:pt x="768" y="356"/>
                    </a:cubicBezTo>
                    <a:cubicBezTo>
                      <a:pt x="793" y="352"/>
                      <a:pt x="810" y="330"/>
                      <a:pt x="806" y="305"/>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38" name="Freeform 73">
                <a:extLst>
                  <a:ext uri="{FF2B5EF4-FFF2-40B4-BE49-F238E27FC236}">
                    <a16:creationId xmlns:a16="http://schemas.microsoft.com/office/drawing/2014/main" id="{1D46D742-037C-49EF-B9C1-DEE4B08C781E}"/>
                  </a:ext>
                </a:extLst>
              </p:cNvPr>
              <p:cNvSpPr>
                <a:spLocks/>
              </p:cNvSpPr>
              <p:nvPr/>
            </p:nvSpPr>
            <p:spPr bwMode="auto">
              <a:xfrm>
                <a:off x="8350727" y="3579006"/>
                <a:ext cx="167261" cy="124933"/>
              </a:xfrm>
              <a:custGeom>
                <a:avLst/>
                <a:gdLst>
                  <a:gd name="T0" fmla="*/ 118 w 228"/>
                  <a:gd name="T1" fmla="*/ 171 h 171"/>
                  <a:gd name="T2" fmla="*/ 117 w 228"/>
                  <a:gd name="T3" fmla="*/ 171 h 171"/>
                  <a:gd name="T4" fmla="*/ 113 w 228"/>
                  <a:gd name="T5" fmla="*/ 168 h 171"/>
                  <a:gd name="T6" fmla="*/ 68 w 228"/>
                  <a:gd name="T7" fmla="*/ 130 h 171"/>
                  <a:gd name="T8" fmla="*/ 68 w 228"/>
                  <a:gd name="T9" fmla="*/ 130 h 171"/>
                  <a:gd name="T10" fmla="*/ 36 w 228"/>
                  <a:gd name="T11" fmla="*/ 121 h 171"/>
                  <a:gd name="T12" fmla="*/ 4 w 228"/>
                  <a:gd name="T13" fmla="*/ 105 h 171"/>
                  <a:gd name="T14" fmla="*/ 3 w 228"/>
                  <a:gd name="T15" fmla="*/ 102 h 171"/>
                  <a:gd name="T16" fmla="*/ 2 w 228"/>
                  <a:gd name="T17" fmla="*/ 94 h 171"/>
                  <a:gd name="T18" fmla="*/ 0 w 228"/>
                  <a:gd name="T19" fmla="*/ 69 h 171"/>
                  <a:gd name="T20" fmla="*/ 4 w 228"/>
                  <a:gd name="T21" fmla="*/ 51 h 171"/>
                  <a:gd name="T22" fmla="*/ 66 w 228"/>
                  <a:gd name="T23" fmla="*/ 37 h 171"/>
                  <a:gd name="T24" fmla="*/ 70 w 228"/>
                  <a:gd name="T25" fmla="*/ 37 h 171"/>
                  <a:gd name="T26" fmla="*/ 88 w 228"/>
                  <a:gd name="T27" fmla="*/ 38 h 171"/>
                  <a:gd name="T28" fmla="*/ 113 w 228"/>
                  <a:gd name="T29" fmla="*/ 33 h 171"/>
                  <a:gd name="T30" fmla="*/ 137 w 228"/>
                  <a:gd name="T31" fmla="*/ 11 h 171"/>
                  <a:gd name="T32" fmla="*/ 145 w 228"/>
                  <a:gd name="T33" fmla="*/ 1 h 171"/>
                  <a:gd name="T34" fmla="*/ 148 w 228"/>
                  <a:gd name="T35" fmla="*/ 0 h 171"/>
                  <a:gd name="T36" fmla="*/ 149 w 228"/>
                  <a:gd name="T37" fmla="*/ 0 h 171"/>
                  <a:gd name="T38" fmla="*/ 176 w 228"/>
                  <a:gd name="T39" fmla="*/ 29 h 171"/>
                  <a:gd name="T40" fmla="*/ 179 w 228"/>
                  <a:gd name="T41" fmla="*/ 35 h 171"/>
                  <a:gd name="T42" fmla="*/ 187 w 228"/>
                  <a:gd name="T43" fmla="*/ 42 h 171"/>
                  <a:gd name="T44" fmla="*/ 204 w 228"/>
                  <a:gd name="T45" fmla="*/ 58 h 171"/>
                  <a:gd name="T46" fmla="*/ 226 w 228"/>
                  <a:gd name="T47" fmla="*/ 88 h 171"/>
                  <a:gd name="T48" fmla="*/ 225 w 228"/>
                  <a:gd name="T49" fmla="*/ 96 h 171"/>
                  <a:gd name="T50" fmla="*/ 122 w 228"/>
                  <a:gd name="T51" fmla="*/ 170 h 171"/>
                  <a:gd name="T52" fmla="*/ 118 w 228"/>
                  <a:gd name="T53"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1">
                    <a:moveTo>
                      <a:pt x="118" y="171"/>
                    </a:moveTo>
                    <a:cubicBezTo>
                      <a:pt x="118" y="171"/>
                      <a:pt x="118" y="171"/>
                      <a:pt x="117" y="171"/>
                    </a:cubicBezTo>
                    <a:cubicBezTo>
                      <a:pt x="116" y="170"/>
                      <a:pt x="114" y="169"/>
                      <a:pt x="113" y="168"/>
                    </a:cubicBezTo>
                    <a:cubicBezTo>
                      <a:pt x="103" y="151"/>
                      <a:pt x="86" y="130"/>
                      <a:pt x="68" y="130"/>
                    </a:cubicBezTo>
                    <a:cubicBezTo>
                      <a:pt x="68" y="130"/>
                      <a:pt x="68" y="130"/>
                      <a:pt x="68" y="130"/>
                    </a:cubicBezTo>
                    <a:cubicBezTo>
                      <a:pt x="65" y="129"/>
                      <a:pt x="50" y="126"/>
                      <a:pt x="36" y="121"/>
                    </a:cubicBezTo>
                    <a:cubicBezTo>
                      <a:pt x="14" y="114"/>
                      <a:pt x="6" y="108"/>
                      <a:pt x="4" y="105"/>
                    </a:cubicBezTo>
                    <a:cubicBezTo>
                      <a:pt x="3" y="104"/>
                      <a:pt x="3" y="103"/>
                      <a:pt x="3" y="102"/>
                    </a:cubicBezTo>
                    <a:cubicBezTo>
                      <a:pt x="2" y="100"/>
                      <a:pt x="2" y="97"/>
                      <a:pt x="2" y="94"/>
                    </a:cubicBezTo>
                    <a:cubicBezTo>
                      <a:pt x="1" y="87"/>
                      <a:pt x="0" y="77"/>
                      <a:pt x="0" y="69"/>
                    </a:cubicBezTo>
                    <a:cubicBezTo>
                      <a:pt x="0" y="60"/>
                      <a:pt x="1" y="54"/>
                      <a:pt x="4" y="51"/>
                    </a:cubicBezTo>
                    <a:cubicBezTo>
                      <a:pt x="11" y="45"/>
                      <a:pt x="48" y="37"/>
                      <a:pt x="66" y="37"/>
                    </a:cubicBezTo>
                    <a:cubicBezTo>
                      <a:pt x="68" y="37"/>
                      <a:pt x="69" y="37"/>
                      <a:pt x="70" y="37"/>
                    </a:cubicBezTo>
                    <a:cubicBezTo>
                      <a:pt x="77" y="37"/>
                      <a:pt x="83" y="38"/>
                      <a:pt x="88" y="38"/>
                    </a:cubicBezTo>
                    <a:cubicBezTo>
                      <a:pt x="98" y="38"/>
                      <a:pt x="106" y="36"/>
                      <a:pt x="113" y="33"/>
                    </a:cubicBezTo>
                    <a:cubicBezTo>
                      <a:pt x="123" y="28"/>
                      <a:pt x="131" y="18"/>
                      <a:pt x="137" y="11"/>
                    </a:cubicBezTo>
                    <a:cubicBezTo>
                      <a:pt x="140" y="6"/>
                      <a:pt x="143" y="3"/>
                      <a:pt x="145" y="1"/>
                    </a:cubicBezTo>
                    <a:cubicBezTo>
                      <a:pt x="146" y="1"/>
                      <a:pt x="147" y="0"/>
                      <a:pt x="148" y="0"/>
                    </a:cubicBezTo>
                    <a:cubicBezTo>
                      <a:pt x="149" y="0"/>
                      <a:pt x="149" y="0"/>
                      <a:pt x="149" y="0"/>
                    </a:cubicBezTo>
                    <a:cubicBezTo>
                      <a:pt x="167" y="1"/>
                      <a:pt x="173" y="19"/>
                      <a:pt x="176" y="29"/>
                    </a:cubicBezTo>
                    <a:cubicBezTo>
                      <a:pt x="177" y="31"/>
                      <a:pt x="178" y="34"/>
                      <a:pt x="179" y="35"/>
                    </a:cubicBezTo>
                    <a:cubicBezTo>
                      <a:pt x="181" y="38"/>
                      <a:pt x="183" y="40"/>
                      <a:pt x="187" y="42"/>
                    </a:cubicBezTo>
                    <a:cubicBezTo>
                      <a:pt x="190" y="45"/>
                      <a:pt x="195" y="49"/>
                      <a:pt x="204" y="58"/>
                    </a:cubicBezTo>
                    <a:cubicBezTo>
                      <a:pt x="210" y="64"/>
                      <a:pt x="217" y="74"/>
                      <a:pt x="226" y="88"/>
                    </a:cubicBezTo>
                    <a:cubicBezTo>
                      <a:pt x="228" y="90"/>
                      <a:pt x="227" y="94"/>
                      <a:pt x="225" y="96"/>
                    </a:cubicBezTo>
                    <a:cubicBezTo>
                      <a:pt x="122" y="170"/>
                      <a:pt x="122" y="170"/>
                      <a:pt x="122" y="170"/>
                    </a:cubicBezTo>
                    <a:cubicBezTo>
                      <a:pt x="121" y="170"/>
                      <a:pt x="120" y="171"/>
                      <a:pt x="118" y="171"/>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39" name="Freeform 74">
                <a:extLst>
                  <a:ext uri="{FF2B5EF4-FFF2-40B4-BE49-F238E27FC236}">
                    <a16:creationId xmlns:a16="http://schemas.microsoft.com/office/drawing/2014/main" id="{5CDA4607-A344-41F0-901B-82B632B607FC}"/>
                  </a:ext>
                </a:extLst>
              </p:cNvPr>
              <p:cNvSpPr>
                <a:spLocks noEditPoints="1"/>
              </p:cNvSpPr>
              <p:nvPr/>
            </p:nvSpPr>
            <p:spPr bwMode="auto">
              <a:xfrm>
                <a:off x="8396468" y="3662978"/>
                <a:ext cx="284686" cy="204126"/>
              </a:xfrm>
              <a:custGeom>
                <a:avLst/>
                <a:gdLst>
                  <a:gd name="T0" fmla="*/ 18 w 389"/>
                  <a:gd name="T1" fmla="*/ 277 h 278"/>
                  <a:gd name="T2" fmla="*/ 17 w 389"/>
                  <a:gd name="T3" fmla="*/ 277 h 278"/>
                  <a:gd name="T4" fmla="*/ 5 w 389"/>
                  <a:gd name="T5" fmla="*/ 273 h 278"/>
                  <a:gd name="T6" fmla="*/ 1 w 389"/>
                  <a:gd name="T7" fmla="*/ 268 h 278"/>
                  <a:gd name="T8" fmla="*/ 13 w 389"/>
                  <a:gd name="T9" fmla="*/ 243 h 278"/>
                  <a:gd name="T10" fmla="*/ 18 w 389"/>
                  <a:gd name="T11" fmla="*/ 236 h 278"/>
                  <a:gd name="T12" fmla="*/ 76 w 389"/>
                  <a:gd name="T13" fmla="*/ 98 h 278"/>
                  <a:gd name="T14" fmla="*/ 69 w 389"/>
                  <a:gd name="T15" fmla="*/ 84 h 278"/>
                  <a:gd name="T16" fmla="*/ 70 w 389"/>
                  <a:gd name="T17" fmla="*/ 77 h 278"/>
                  <a:gd name="T18" fmla="*/ 175 w 389"/>
                  <a:gd name="T19" fmla="*/ 2 h 278"/>
                  <a:gd name="T20" fmla="*/ 178 w 389"/>
                  <a:gd name="T21" fmla="*/ 0 h 278"/>
                  <a:gd name="T22" fmla="*/ 183 w 389"/>
                  <a:gd name="T23" fmla="*/ 2 h 278"/>
                  <a:gd name="T24" fmla="*/ 328 w 389"/>
                  <a:gd name="T25" fmla="*/ 170 h 278"/>
                  <a:gd name="T26" fmla="*/ 341 w 389"/>
                  <a:gd name="T27" fmla="*/ 199 h 278"/>
                  <a:gd name="T28" fmla="*/ 341 w 389"/>
                  <a:gd name="T29" fmla="*/ 199 h 278"/>
                  <a:gd name="T30" fmla="*/ 363 w 389"/>
                  <a:gd name="T31" fmla="*/ 169 h 278"/>
                  <a:gd name="T32" fmla="*/ 369 w 389"/>
                  <a:gd name="T33" fmla="*/ 153 h 278"/>
                  <a:gd name="T34" fmla="*/ 374 w 389"/>
                  <a:gd name="T35" fmla="*/ 149 h 278"/>
                  <a:gd name="T36" fmla="*/ 375 w 389"/>
                  <a:gd name="T37" fmla="*/ 149 h 278"/>
                  <a:gd name="T38" fmla="*/ 380 w 389"/>
                  <a:gd name="T39" fmla="*/ 152 h 278"/>
                  <a:gd name="T40" fmla="*/ 387 w 389"/>
                  <a:gd name="T41" fmla="*/ 189 h 278"/>
                  <a:gd name="T42" fmla="*/ 349 w 389"/>
                  <a:gd name="T43" fmla="*/ 234 h 278"/>
                  <a:gd name="T44" fmla="*/ 349 w 389"/>
                  <a:gd name="T45" fmla="*/ 234 h 278"/>
                  <a:gd name="T46" fmla="*/ 341 w 389"/>
                  <a:gd name="T47" fmla="*/ 265 h 278"/>
                  <a:gd name="T48" fmla="*/ 310 w 389"/>
                  <a:gd name="T49" fmla="*/ 277 h 278"/>
                  <a:gd name="T50" fmla="*/ 235 w 389"/>
                  <a:gd name="T51" fmla="*/ 277 h 278"/>
                  <a:gd name="T52" fmla="*/ 93 w 389"/>
                  <a:gd name="T53" fmla="*/ 276 h 278"/>
                  <a:gd name="T54" fmla="*/ 89 w 389"/>
                  <a:gd name="T55" fmla="*/ 274 h 278"/>
                  <a:gd name="T56" fmla="*/ 83 w 389"/>
                  <a:gd name="T57" fmla="*/ 264 h 278"/>
                  <a:gd name="T58" fmla="*/ 97 w 389"/>
                  <a:gd name="T59" fmla="*/ 236 h 278"/>
                  <a:gd name="T60" fmla="*/ 136 w 389"/>
                  <a:gd name="T61" fmla="*/ 206 h 278"/>
                  <a:gd name="T62" fmla="*/ 108 w 389"/>
                  <a:gd name="T63" fmla="*/ 155 h 278"/>
                  <a:gd name="T64" fmla="*/ 38 w 389"/>
                  <a:gd name="T65" fmla="*/ 266 h 278"/>
                  <a:gd name="T66" fmla="*/ 18 w 389"/>
                  <a:gd name="T67" fmla="*/ 277 h 278"/>
                  <a:gd name="T68" fmla="*/ 227 w 389"/>
                  <a:gd name="T69" fmla="*/ 175 h 278"/>
                  <a:gd name="T70" fmla="*/ 230 w 389"/>
                  <a:gd name="T71" fmla="*/ 175 h 278"/>
                  <a:gd name="T72" fmla="*/ 302 w 389"/>
                  <a:gd name="T73" fmla="*/ 216 h 278"/>
                  <a:gd name="T74" fmla="*/ 307 w 389"/>
                  <a:gd name="T75" fmla="*/ 218 h 278"/>
                  <a:gd name="T76" fmla="*/ 307 w 389"/>
                  <a:gd name="T77" fmla="*/ 218 h 278"/>
                  <a:gd name="T78" fmla="*/ 311 w 389"/>
                  <a:gd name="T79" fmla="*/ 217 h 278"/>
                  <a:gd name="T80" fmla="*/ 313 w 389"/>
                  <a:gd name="T81" fmla="*/ 213 h 278"/>
                  <a:gd name="T82" fmla="*/ 312 w 389"/>
                  <a:gd name="T83" fmla="*/ 209 h 278"/>
                  <a:gd name="T84" fmla="*/ 231 w 389"/>
                  <a:gd name="T85" fmla="*/ 163 h 278"/>
                  <a:gd name="T86" fmla="*/ 227 w 389"/>
                  <a:gd name="T87" fmla="*/ 163 h 278"/>
                  <a:gd name="T88" fmla="*/ 164 w 389"/>
                  <a:gd name="T89" fmla="*/ 187 h 278"/>
                  <a:gd name="T90" fmla="*/ 165 w 389"/>
                  <a:gd name="T91" fmla="*/ 195 h 278"/>
                  <a:gd name="T92" fmla="*/ 169 w 389"/>
                  <a:gd name="T93" fmla="*/ 197 h 278"/>
                  <a:gd name="T94" fmla="*/ 174 w 389"/>
                  <a:gd name="T95" fmla="*/ 194 h 278"/>
                  <a:gd name="T96" fmla="*/ 227 w 389"/>
                  <a:gd name="T97" fmla="*/ 175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9" h="278">
                    <a:moveTo>
                      <a:pt x="18" y="277"/>
                    </a:moveTo>
                    <a:cubicBezTo>
                      <a:pt x="17" y="277"/>
                      <a:pt x="17" y="277"/>
                      <a:pt x="17" y="277"/>
                    </a:cubicBezTo>
                    <a:cubicBezTo>
                      <a:pt x="12" y="277"/>
                      <a:pt x="8" y="276"/>
                      <a:pt x="5" y="273"/>
                    </a:cubicBezTo>
                    <a:cubicBezTo>
                      <a:pt x="3" y="272"/>
                      <a:pt x="2" y="270"/>
                      <a:pt x="1" y="268"/>
                    </a:cubicBezTo>
                    <a:cubicBezTo>
                      <a:pt x="0" y="263"/>
                      <a:pt x="4" y="255"/>
                      <a:pt x="13" y="243"/>
                    </a:cubicBezTo>
                    <a:cubicBezTo>
                      <a:pt x="15" y="240"/>
                      <a:pt x="17" y="238"/>
                      <a:pt x="18" y="236"/>
                    </a:cubicBezTo>
                    <a:cubicBezTo>
                      <a:pt x="76" y="98"/>
                      <a:pt x="76" y="98"/>
                      <a:pt x="76" y="98"/>
                    </a:cubicBezTo>
                    <a:cubicBezTo>
                      <a:pt x="69" y="84"/>
                      <a:pt x="69" y="84"/>
                      <a:pt x="69" y="84"/>
                    </a:cubicBezTo>
                    <a:cubicBezTo>
                      <a:pt x="67" y="82"/>
                      <a:pt x="68" y="78"/>
                      <a:pt x="70" y="77"/>
                    </a:cubicBezTo>
                    <a:cubicBezTo>
                      <a:pt x="175" y="2"/>
                      <a:pt x="175" y="2"/>
                      <a:pt x="175" y="2"/>
                    </a:cubicBezTo>
                    <a:cubicBezTo>
                      <a:pt x="176" y="1"/>
                      <a:pt x="177" y="0"/>
                      <a:pt x="178" y="0"/>
                    </a:cubicBezTo>
                    <a:cubicBezTo>
                      <a:pt x="180" y="0"/>
                      <a:pt x="181" y="1"/>
                      <a:pt x="183" y="2"/>
                    </a:cubicBezTo>
                    <a:cubicBezTo>
                      <a:pt x="213" y="35"/>
                      <a:pt x="313" y="144"/>
                      <a:pt x="328" y="170"/>
                    </a:cubicBezTo>
                    <a:cubicBezTo>
                      <a:pt x="331" y="175"/>
                      <a:pt x="336" y="185"/>
                      <a:pt x="341" y="199"/>
                    </a:cubicBezTo>
                    <a:cubicBezTo>
                      <a:pt x="341" y="199"/>
                      <a:pt x="341" y="199"/>
                      <a:pt x="341" y="199"/>
                    </a:cubicBezTo>
                    <a:cubicBezTo>
                      <a:pt x="351" y="191"/>
                      <a:pt x="359" y="181"/>
                      <a:pt x="363" y="169"/>
                    </a:cubicBezTo>
                    <a:cubicBezTo>
                      <a:pt x="366" y="163"/>
                      <a:pt x="368" y="158"/>
                      <a:pt x="369" y="153"/>
                    </a:cubicBezTo>
                    <a:cubicBezTo>
                      <a:pt x="370" y="151"/>
                      <a:pt x="372" y="149"/>
                      <a:pt x="374" y="149"/>
                    </a:cubicBezTo>
                    <a:cubicBezTo>
                      <a:pt x="374" y="149"/>
                      <a:pt x="374" y="149"/>
                      <a:pt x="375" y="149"/>
                    </a:cubicBezTo>
                    <a:cubicBezTo>
                      <a:pt x="377" y="149"/>
                      <a:pt x="379" y="150"/>
                      <a:pt x="380" y="152"/>
                    </a:cubicBezTo>
                    <a:cubicBezTo>
                      <a:pt x="384" y="161"/>
                      <a:pt x="389" y="174"/>
                      <a:pt x="387" y="189"/>
                    </a:cubicBezTo>
                    <a:cubicBezTo>
                      <a:pt x="384" y="207"/>
                      <a:pt x="365" y="225"/>
                      <a:pt x="349" y="234"/>
                    </a:cubicBezTo>
                    <a:cubicBezTo>
                      <a:pt x="349" y="234"/>
                      <a:pt x="349" y="234"/>
                      <a:pt x="349" y="234"/>
                    </a:cubicBezTo>
                    <a:cubicBezTo>
                      <a:pt x="350" y="247"/>
                      <a:pt x="347" y="258"/>
                      <a:pt x="341" y="265"/>
                    </a:cubicBezTo>
                    <a:cubicBezTo>
                      <a:pt x="337" y="269"/>
                      <a:pt x="328" y="277"/>
                      <a:pt x="310" y="277"/>
                    </a:cubicBezTo>
                    <a:cubicBezTo>
                      <a:pt x="296" y="278"/>
                      <a:pt x="265" y="277"/>
                      <a:pt x="235" y="277"/>
                    </a:cubicBezTo>
                    <a:cubicBezTo>
                      <a:pt x="177" y="277"/>
                      <a:pt x="106" y="276"/>
                      <a:pt x="93" y="276"/>
                    </a:cubicBezTo>
                    <a:cubicBezTo>
                      <a:pt x="91" y="276"/>
                      <a:pt x="90" y="275"/>
                      <a:pt x="89" y="274"/>
                    </a:cubicBezTo>
                    <a:cubicBezTo>
                      <a:pt x="87" y="273"/>
                      <a:pt x="84" y="269"/>
                      <a:pt x="83" y="264"/>
                    </a:cubicBezTo>
                    <a:cubicBezTo>
                      <a:pt x="82" y="255"/>
                      <a:pt x="87" y="246"/>
                      <a:pt x="97" y="236"/>
                    </a:cubicBezTo>
                    <a:cubicBezTo>
                      <a:pt x="109" y="224"/>
                      <a:pt x="135" y="207"/>
                      <a:pt x="136" y="206"/>
                    </a:cubicBezTo>
                    <a:cubicBezTo>
                      <a:pt x="108" y="155"/>
                      <a:pt x="108" y="155"/>
                      <a:pt x="108" y="155"/>
                    </a:cubicBezTo>
                    <a:cubicBezTo>
                      <a:pt x="108" y="155"/>
                      <a:pt x="38" y="266"/>
                      <a:pt x="38" y="266"/>
                    </a:cubicBezTo>
                    <a:cubicBezTo>
                      <a:pt x="33" y="273"/>
                      <a:pt x="26" y="277"/>
                      <a:pt x="18" y="277"/>
                    </a:cubicBezTo>
                    <a:close/>
                    <a:moveTo>
                      <a:pt x="227" y="175"/>
                    </a:moveTo>
                    <a:cubicBezTo>
                      <a:pt x="228" y="175"/>
                      <a:pt x="229" y="175"/>
                      <a:pt x="230" y="175"/>
                    </a:cubicBezTo>
                    <a:cubicBezTo>
                      <a:pt x="269" y="176"/>
                      <a:pt x="302" y="216"/>
                      <a:pt x="302" y="216"/>
                    </a:cubicBezTo>
                    <a:cubicBezTo>
                      <a:pt x="304" y="218"/>
                      <a:pt x="305" y="218"/>
                      <a:pt x="307" y="218"/>
                    </a:cubicBezTo>
                    <a:cubicBezTo>
                      <a:pt x="307" y="218"/>
                      <a:pt x="307" y="218"/>
                      <a:pt x="307" y="218"/>
                    </a:cubicBezTo>
                    <a:cubicBezTo>
                      <a:pt x="308" y="218"/>
                      <a:pt x="310" y="218"/>
                      <a:pt x="311" y="217"/>
                    </a:cubicBezTo>
                    <a:cubicBezTo>
                      <a:pt x="312" y="216"/>
                      <a:pt x="313" y="215"/>
                      <a:pt x="313" y="213"/>
                    </a:cubicBezTo>
                    <a:cubicBezTo>
                      <a:pt x="313" y="212"/>
                      <a:pt x="313" y="210"/>
                      <a:pt x="312" y="209"/>
                    </a:cubicBezTo>
                    <a:cubicBezTo>
                      <a:pt x="310" y="207"/>
                      <a:pt x="276" y="164"/>
                      <a:pt x="231" y="163"/>
                    </a:cubicBezTo>
                    <a:cubicBezTo>
                      <a:pt x="229" y="163"/>
                      <a:pt x="228" y="163"/>
                      <a:pt x="227" y="163"/>
                    </a:cubicBezTo>
                    <a:cubicBezTo>
                      <a:pt x="184" y="163"/>
                      <a:pt x="165" y="186"/>
                      <a:pt x="164" y="187"/>
                    </a:cubicBezTo>
                    <a:cubicBezTo>
                      <a:pt x="162" y="189"/>
                      <a:pt x="163" y="193"/>
                      <a:pt x="165" y="195"/>
                    </a:cubicBezTo>
                    <a:cubicBezTo>
                      <a:pt x="166" y="196"/>
                      <a:pt x="168" y="197"/>
                      <a:pt x="169" y="197"/>
                    </a:cubicBezTo>
                    <a:cubicBezTo>
                      <a:pt x="171" y="197"/>
                      <a:pt x="172" y="196"/>
                      <a:pt x="174" y="194"/>
                    </a:cubicBezTo>
                    <a:cubicBezTo>
                      <a:pt x="175" y="192"/>
                      <a:pt x="191" y="175"/>
                      <a:pt x="227" y="175"/>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956" name="グループ化 955">
              <a:extLst>
                <a:ext uri="{FF2B5EF4-FFF2-40B4-BE49-F238E27FC236}">
                  <a16:creationId xmlns:a16="http://schemas.microsoft.com/office/drawing/2014/main" id="{DCEC5ECE-6E1E-4A1D-92CF-8B5BD24DEFF1}"/>
                </a:ext>
              </a:extLst>
            </p:cNvPr>
            <p:cNvGrpSpPr/>
            <p:nvPr/>
          </p:nvGrpSpPr>
          <p:grpSpPr>
            <a:xfrm>
              <a:off x="1827006" y="2265522"/>
              <a:ext cx="439432" cy="409009"/>
              <a:chOff x="2385333" y="1950873"/>
              <a:chExt cx="443566" cy="412857"/>
            </a:xfrm>
          </p:grpSpPr>
          <p:grpSp>
            <p:nvGrpSpPr>
              <p:cNvPr id="832" name="グループ化 831">
                <a:extLst>
                  <a:ext uri="{FF2B5EF4-FFF2-40B4-BE49-F238E27FC236}">
                    <a16:creationId xmlns:a16="http://schemas.microsoft.com/office/drawing/2014/main" id="{5CFDE2EC-56EB-4741-972F-F48F4BF52ADC}"/>
                  </a:ext>
                </a:extLst>
              </p:cNvPr>
              <p:cNvGrpSpPr/>
              <p:nvPr/>
            </p:nvGrpSpPr>
            <p:grpSpPr>
              <a:xfrm>
                <a:off x="2617282" y="2019889"/>
                <a:ext cx="211617" cy="343841"/>
                <a:chOff x="12735357" y="6267088"/>
                <a:chExt cx="420686" cy="683541"/>
              </a:xfrm>
              <a:solidFill>
                <a:schemeClr val="tx2"/>
              </a:solidFill>
            </p:grpSpPr>
            <p:sp>
              <p:nvSpPr>
                <p:cNvPr id="834" name="Freeform 205">
                  <a:extLst>
                    <a:ext uri="{FF2B5EF4-FFF2-40B4-BE49-F238E27FC236}">
                      <a16:creationId xmlns:a16="http://schemas.microsoft.com/office/drawing/2014/main" id="{9D1CFC28-A17F-4B8E-98F4-F14F6E40C8F0}"/>
                    </a:ext>
                  </a:extLst>
                </p:cNvPr>
                <p:cNvSpPr>
                  <a:spLocks/>
                </p:cNvSpPr>
                <p:nvPr/>
              </p:nvSpPr>
              <p:spPr bwMode="auto">
                <a:xfrm>
                  <a:off x="12735357" y="6390505"/>
                  <a:ext cx="420686" cy="560124"/>
                </a:xfrm>
                <a:custGeom>
                  <a:avLst/>
                  <a:gdLst>
                    <a:gd name="T0" fmla="*/ 296 w 300"/>
                    <a:gd name="T1" fmla="*/ 131 h 400"/>
                    <a:gd name="T2" fmla="*/ 267 w 300"/>
                    <a:gd name="T3" fmla="*/ 72 h 400"/>
                    <a:gd name="T4" fmla="*/ 253 w 300"/>
                    <a:gd name="T5" fmla="*/ 57 h 400"/>
                    <a:gd name="T6" fmla="*/ 202 w 300"/>
                    <a:gd name="T7" fmla="*/ 17 h 400"/>
                    <a:gd name="T8" fmla="*/ 138 w 300"/>
                    <a:gd name="T9" fmla="*/ 23 h 400"/>
                    <a:gd name="T10" fmla="*/ 78 w 300"/>
                    <a:gd name="T11" fmla="*/ 83 h 400"/>
                    <a:gd name="T12" fmla="*/ 15 w 300"/>
                    <a:gd name="T13" fmla="*/ 86 h 400"/>
                    <a:gd name="T14" fmla="*/ 0 w 300"/>
                    <a:gd name="T15" fmla="*/ 101 h 400"/>
                    <a:gd name="T16" fmla="*/ 15 w 300"/>
                    <a:gd name="T17" fmla="*/ 116 h 400"/>
                    <a:gd name="T18" fmla="*/ 93 w 300"/>
                    <a:gd name="T19" fmla="*/ 119 h 400"/>
                    <a:gd name="T20" fmla="*/ 107 w 300"/>
                    <a:gd name="T21" fmla="*/ 116 h 400"/>
                    <a:gd name="T22" fmla="*/ 119 w 300"/>
                    <a:gd name="T23" fmla="*/ 108 h 400"/>
                    <a:gd name="T24" fmla="*/ 114 w 300"/>
                    <a:gd name="T25" fmla="*/ 188 h 400"/>
                    <a:gd name="T26" fmla="*/ 82 w 300"/>
                    <a:gd name="T27" fmla="*/ 372 h 400"/>
                    <a:gd name="T28" fmla="*/ 94 w 300"/>
                    <a:gd name="T29" fmla="*/ 396 h 400"/>
                    <a:gd name="T30" fmla="*/ 119 w 300"/>
                    <a:gd name="T31" fmla="*/ 384 h 400"/>
                    <a:gd name="T32" fmla="*/ 154 w 300"/>
                    <a:gd name="T33" fmla="*/ 265 h 400"/>
                    <a:gd name="T34" fmla="*/ 159 w 300"/>
                    <a:gd name="T35" fmla="*/ 292 h 400"/>
                    <a:gd name="T36" fmla="*/ 206 w 300"/>
                    <a:gd name="T37" fmla="*/ 386 h 400"/>
                    <a:gd name="T38" fmla="*/ 230 w 300"/>
                    <a:gd name="T39" fmla="*/ 392 h 400"/>
                    <a:gd name="T40" fmla="*/ 236 w 300"/>
                    <a:gd name="T41" fmla="*/ 368 h 400"/>
                    <a:gd name="T42" fmla="*/ 204 w 300"/>
                    <a:gd name="T43" fmla="*/ 270 h 400"/>
                    <a:gd name="T44" fmla="*/ 199 w 300"/>
                    <a:gd name="T45" fmla="*/ 187 h 400"/>
                    <a:gd name="T46" fmla="*/ 208 w 300"/>
                    <a:gd name="T47" fmla="*/ 76 h 400"/>
                    <a:gd name="T48" fmla="*/ 234 w 300"/>
                    <a:gd name="T49" fmla="*/ 89 h 400"/>
                    <a:gd name="T50" fmla="*/ 271 w 300"/>
                    <a:gd name="T51" fmla="*/ 146 h 400"/>
                    <a:gd name="T52" fmla="*/ 291 w 300"/>
                    <a:gd name="T53" fmla="*/ 151 h 400"/>
                    <a:gd name="T54" fmla="*/ 296 w 300"/>
                    <a:gd name="T55" fmla="*/ 13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0" h="400">
                      <a:moveTo>
                        <a:pt x="296" y="131"/>
                      </a:moveTo>
                      <a:cubicBezTo>
                        <a:pt x="267" y="72"/>
                        <a:pt x="267" y="72"/>
                        <a:pt x="267" y="72"/>
                      </a:cubicBezTo>
                      <a:cubicBezTo>
                        <a:pt x="262" y="62"/>
                        <a:pt x="264" y="66"/>
                        <a:pt x="253" y="57"/>
                      </a:cubicBezTo>
                      <a:cubicBezTo>
                        <a:pt x="202" y="17"/>
                        <a:pt x="202" y="17"/>
                        <a:pt x="202" y="17"/>
                      </a:cubicBezTo>
                      <a:cubicBezTo>
                        <a:pt x="175" y="0"/>
                        <a:pt x="149" y="10"/>
                        <a:pt x="138" y="23"/>
                      </a:cubicBezTo>
                      <a:cubicBezTo>
                        <a:pt x="78" y="83"/>
                        <a:pt x="78" y="83"/>
                        <a:pt x="78" y="83"/>
                      </a:cubicBezTo>
                      <a:cubicBezTo>
                        <a:pt x="15" y="86"/>
                        <a:pt x="15" y="86"/>
                        <a:pt x="15" y="86"/>
                      </a:cubicBezTo>
                      <a:cubicBezTo>
                        <a:pt x="6" y="86"/>
                        <a:pt x="0" y="93"/>
                        <a:pt x="0" y="101"/>
                      </a:cubicBezTo>
                      <a:cubicBezTo>
                        <a:pt x="0" y="109"/>
                        <a:pt x="6" y="116"/>
                        <a:pt x="15" y="116"/>
                      </a:cubicBezTo>
                      <a:cubicBezTo>
                        <a:pt x="93" y="119"/>
                        <a:pt x="93" y="119"/>
                        <a:pt x="93" y="119"/>
                      </a:cubicBezTo>
                      <a:cubicBezTo>
                        <a:pt x="98" y="119"/>
                        <a:pt x="104" y="118"/>
                        <a:pt x="107" y="116"/>
                      </a:cubicBezTo>
                      <a:cubicBezTo>
                        <a:pt x="119" y="108"/>
                        <a:pt x="119" y="108"/>
                        <a:pt x="119" y="108"/>
                      </a:cubicBezTo>
                      <a:cubicBezTo>
                        <a:pt x="114" y="188"/>
                        <a:pt x="114" y="188"/>
                        <a:pt x="114" y="188"/>
                      </a:cubicBezTo>
                      <a:cubicBezTo>
                        <a:pt x="82" y="372"/>
                        <a:pt x="82" y="372"/>
                        <a:pt x="82" y="372"/>
                      </a:cubicBezTo>
                      <a:cubicBezTo>
                        <a:pt x="79" y="382"/>
                        <a:pt x="84" y="393"/>
                        <a:pt x="94" y="396"/>
                      </a:cubicBezTo>
                      <a:cubicBezTo>
                        <a:pt x="105" y="400"/>
                        <a:pt x="116" y="394"/>
                        <a:pt x="119" y="384"/>
                      </a:cubicBezTo>
                      <a:cubicBezTo>
                        <a:pt x="154" y="265"/>
                        <a:pt x="154" y="265"/>
                        <a:pt x="154" y="265"/>
                      </a:cubicBezTo>
                      <a:cubicBezTo>
                        <a:pt x="159" y="292"/>
                        <a:pt x="159" y="292"/>
                        <a:pt x="159" y="292"/>
                      </a:cubicBezTo>
                      <a:cubicBezTo>
                        <a:pt x="160" y="296"/>
                        <a:pt x="206" y="386"/>
                        <a:pt x="206" y="386"/>
                      </a:cubicBezTo>
                      <a:cubicBezTo>
                        <a:pt x="211" y="394"/>
                        <a:pt x="221" y="397"/>
                        <a:pt x="230" y="392"/>
                      </a:cubicBezTo>
                      <a:cubicBezTo>
                        <a:pt x="238" y="387"/>
                        <a:pt x="241" y="377"/>
                        <a:pt x="236" y="368"/>
                      </a:cubicBezTo>
                      <a:cubicBezTo>
                        <a:pt x="204" y="270"/>
                        <a:pt x="204" y="270"/>
                        <a:pt x="204" y="270"/>
                      </a:cubicBezTo>
                      <a:cubicBezTo>
                        <a:pt x="199" y="187"/>
                        <a:pt x="199" y="187"/>
                        <a:pt x="199" y="187"/>
                      </a:cubicBezTo>
                      <a:cubicBezTo>
                        <a:pt x="208" y="76"/>
                        <a:pt x="208" y="76"/>
                        <a:pt x="208" y="76"/>
                      </a:cubicBezTo>
                      <a:cubicBezTo>
                        <a:pt x="234" y="89"/>
                        <a:pt x="234" y="89"/>
                        <a:pt x="234" y="89"/>
                      </a:cubicBezTo>
                      <a:cubicBezTo>
                        <a:pt x="271" y="146"/>
                        <a:pt x="271" y="146"/>
                        <a:pt x="271" y="146"/>
                      </a:cubicBezTo>
                      <a:cubicBezTo>
                        <a:pt x="275" y="153"/>
                        <a:pt x="284" y="156"/>
                        <a:pt x="291" y="151"/>
                      </a:cubicBezTo>
                      <a:cubicBezTo>
                        <a:pt x="298" y="147"/>
                        <a:pt x="300" y="138"/>
                        <a:pt x="296" y="13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35" name="Freeform 206">
                  <a:extLst>
                    <a:ext uri="{FF2B5EF4-FFF2-40B4-BE49-F238E27FC236}">
                      <a16:creationId xmlns:a16="http://schemas.microsoft.com/office/drawing/2014/main" id="{DA27E4DB-5D8D-4B25-B65F-56ED37629997}"/>
                    </a:ext>
                  </a:extLst>
                </p:cNvPr>
                <p:cNvSpPr>
                  <a:spLocks/>
                </p:cNvSpPr>
                <p:nvPr/>
              </p:nvSpPr>
              <p:spPr bwMode="auto">
                <a:xfrm>
                  <a:off x="12902088" y="6267088"/>
                  <a:ext cx="134690" cy="109177"/>
                </a:xfrm>
                <a:custGeom>
                  <a:avLst/>
                  <a:gdLst>
                    <a:gd name="T0" fmla="*/ 57 w 96"/>
                    <a:gd name="T1" fmla="*/ 0 h 78"/>
                    <a:gd name="T2" fmla="*/ 24 w 96"/>
                    <a:gd name="T3" fmla="*/ 20 h 78"/>
                    <a:gd name="T4" fmla="*/ 0 w 96"/>
                    <a:gd name="T5" fmla="*/ 20 h 78"/>
                    <a:gd name="T6" fmla="*/ 0 w 96"/>
                    <a:gd name="T7" fmla="*/ 35 h 78"/>
                    <a:gd name="T8" fmla="*/ 19 w 96"/>
                    <a:gd name="T9" fmla="*/ 35 h 78"/>
                    <a:gd name="T10" fmla="*/ 18 w 96"/>
                    <a:gd name="T11" fmla="*/ 39 h 78"/>
                    <a:gd name="T12" fmla="*/ 57 w 96"/>
                    <a:gd name="T13" fmla="*/ 78 h 78"/>
                    <a:gd name="T14" fmla="*/ 96 w 96"/>
                    <a:gd name="T15" fmla="*/ 39 h 78"/>
                    <a:gd name="T16" fmla="*/ 57 w 96"/>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8">
                      <a:moveTo>
                        <a:pt x="57" y="0"/>
                      </a:moveTo>
                      <a:cubicBezTo>
                        <a:pt x="43" y="0"/>
                        <a:pt x="31" y="8"/>
                        <a:pt x="24" y="20"/>
                      </a:cubicBezTo>
                      <a:cubicBezTo>
                        <a:pt x="0" y="20"/>
                        <a:pt x="0" y="20"/>
                        <a:pt x="0" y="20"/>
                      </a:cubicBezTo>
                      <a:cubicBezTo>
                        <a:pt x="0" y="35"/>
                        <a:pt x="0" y="35"/>
                        <a:pt x="0" y="35"/>
                      </a:cubicBezTo>
                      <a:cubicBezTo>
                        <a:pt x="19" y="35"/>
                        <a:pt x="19" y="35"/>
                        <a:pt x="19" y="35"/>
                      </a:cubicBezTo>
                      <a:cubicBezTo>
                        <a:pt x="18" y="37"/>
                        <a:pt x="18" y="38"/>
                        <a:pt x="18" y="39"/>
                      </a:cubicBezTo>
                      <a:cubicBezTo>
                        <a:pt x="18" y="61"/>
                        <a:pt x="36" y="78"/>
                        <a:pt x="57" y="78"/>
                      </a:cubicBezTo>
                      <a:cubicBezTo>
                        <a:pt x="79" y="78"/>
                        <a:pt x="96" y="61"/>
                        <a:pt x="96" y="39"/>
                      </a:cubicBezTo>
                      <a:cubicBezTo>
                        <a:pt x="96" y="18"/>
                        <a:pt x="79" y="0"/>
                        <a:pt x="57"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553" name="グループ化 552">
                <a:extLst>
                  <a:ext uri="{FF2B5EF4-FFF2-40B4-BE49-F238E27FC236}">
                    <a16:creationId xmlns:a16="http://schemas.microsoft.com/office/drawing/2014/main" id="{75F1866C-5FFD-4C87-A20C-1E64BF912022}"/>
                  </a:ext>
                </a:extLst>
              </p:cNvPr>
              <p:cNvGrpSpPr/>
              <p:nvPr/>
            </p:nvGrpSpPr>
            <p:grpSpPr>
              <a:xfrm>
                <a:off x="2385333" y="1950873"/>
                <a:ext cx="211617" cy="343841"/>
                <a:chOff x="12735357" y="6267088"/>
                <a:chExt cx="420686" cy="683541"/>
              </a:xfrm>
              <a:solidFill>
                <a:schemeClr val="tx2"/>
              </a:solidFill>
            </p:grpSpPr>
            <p:sp>
              <p:nvSpPr>
                <p:cNvPr id="556" name="Freeform 205">
                  <a:extLst>
                    <a:ext uri="{FF2B5EF4-FFF2-40B4-BE49-F238E27FC236}">
                      <a16:creationId xmlns:a16="http://schemas.microsoft.com/office/drawing/2014/main" id="{BC8424DD-03D4-481D-BD4C-63ABCF91E35D}"/>
                    </a:ext>
                  </a:extLst>
                </p:cNvPr>
                <p:cNvSpPr>
                  <a:spLocks/>
                </p:cNvSpPr>
                <p:nvPr/>
              </p:nvSpPr>
              <p:spPr bwMode="auto">
                <a:xfrm>
                  <a:off x="12735357" y="6390505"/>
                  <a:ext cx="420686" cy="560124"/>
                </a:xfrm>
                <a:custGeom>
                  <a:avLst/>
                  <a:gdLst>
                    <a:gd name="T0" fmla="*/ 296 w 300"/>
                    <a:gd name="T1" fmla="*/ 131 h 400"/>
                    <a:gd name="T2" fmla="*/ 267 w 300"/>
                    <a:gd name="T3" fmla="*/ 72 h 400"/>
                    <a:gd name="T4" fmla="*/ 253 w 300"/>
                    <a:gd name="T5" fmla="*/ 57 h 400"/>
                    <a:gd name="T6" fmla="*/ 202 w 300"/>
                    <a:gd name="T7" fmla="*/ 17 h 400"/>
                    <a:gd name="T8" fmla="*/ 138 w 300"/>
                    <a:gd name="T9" fmla="*/ 23 h 400"/>
                    <a:gd name="T10" fmla="*/ 78 w 300"/>
                    <a:gd name="T11" fmla="*/ 83 h 400"/>
                    <a:gd name="T12" fmla="*/ 15 w 300"/>
                    <a:gd name="T13" fmla="*/ 86 h 400"/>
                    <a:gd name="T14" fmla="*/ 0 w 300"/>
                    <a:gd name="T15" fmla="*/ 101 h 400"/>
                    <a:gd name="T16" fmla="*/ 15 w 300"/>
                    <a:gd name="T17" fmla="*/ 116 h 400"/>
                    <a:gd name="T18" fmla="*/ 93 w 300"/>
                    <a:gd name="T19" fmla="*/ 119 h 400"/>
                    <a:gd name="T20" fmla="*/ 107 w 300"/>
                    <a:gd name="T21" fmla="*/ 116 h 400"/>
                    <a:gd name="T22" fmla="*/ 119 w 300"/>
                    <a:gd name="T23" fmla="*/ 108 h 400"/>
                    <a:gd name="T24" fmla="*/ 114 w 300"/>
                    <a:gd name="T25" fmla="*/ 188 h 400"/>
                    <a:gd name="T26" fmla="*/ 82 w 300"/>
                    <a:gd name="T27" fmla="*/ 372 h 400"/>
                    <a:gd name="T28" fmla="*/ 94 w 300"/>
                    <a:gd name="T29" fmla="*/ 396 h 400"/>
                    <a:gd name="T30" fmla="*/ 119 w 300"/>
                    <a:gd name="T31" fmla="*/ 384 h 400"/>
                    <a:gd name="T32" fmla="*/ 154 w 300"/>
                    <a:gd name="T33" fmla="*/ 265 h 400"/>
                    <a:gd name="T34" fmla="*/ 159 w 300"/>
                    <a:gd name="T35" fmla="*/ 292 h 400"/>
                    <a:gd name="T36" fmla="*/ 206 w 300"/>
                    <a:gd name="T37" fmla="*/ 386 h 400"/>
                    <a:gd name="T38" fmla="*/ 230 w 300"/>
                    <a:gd name="T39" fmla="*/ 392 h 400"/>
                    <a:gd name="T40" fmla="*/ 236 w 300"/>
                    <a:gd name="T41" fmla="*/ 368 h 400"/>
                    <a:gd name="T42" fmla="*/ 204 w 300"/>
                    <a:gd name="T43" fmla="*/ 270 h 400"/>
                    <a:gd name="T44" fmla="*/ 199 w 300"/>
                    <a:gd name="T45" fmla="*/ 187 h 400"/>
                    <a:gd name="T46" fmla="*/ 208 w 300"/>
                    <a:gd name="T47" fmla="*/ 76 h 400"/>
                    <a:gd name="T48" fmla="*/ 234 w 300"/>
                    <a:gd name="T49" fmla="*/ 89 h 400"/>
                    <a:gd name="T50" fmla="*/ 271 w 300"/>
                    <a:gd name="T51" fmla="*/ 146 h 400"/>
                    <a:gd name="T52" fmla="*/ 291 w 300"/>
                    <a:gd name="T53" fmla="*/ 151 h 400"/>
                    <a:gd name="T54" fmla="*/ 296 w 300"/>
                    <a:gd name="T55" fmla="*/ 13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0" h="400">
                      <a:moveTo>
                        <a:pt x="296" y="131"/>
                      </a:moveTo>
                      <a:cubicBezTo>
                        <a:pt x="267" y="72"/>
                        <a:pt x="267" y="72"/>
                        <a:pt x="267" y="72"/>
                      </a:cubicBezTo>
                      <a:cubicBezTo>
                        <a:pt x="262" y="62"/>
                        <a:pt x="264" y="66"/>
                        <a:pt x="253" y="57"/>
                      </a:cubicBezTo>
                      <a:cubicBezTo>
                        <a:pt x="202" y="17"/>
                        <a:pt x="202" y="17"/>
                        <a:pt x="202" y="17"/>
                      </a:cubicBezTo>
                      <a:cubicBezTo>
                        <a:pt x="175" y="0"/>
                        <a:pt x="149" y="10"/>
                        <a:pt x="138" y="23"/>
                      </a:cubicBezTo>
                      <a:cubicBezTo>
                        <a:pt x="78" y="83"/>
                        <a:pt x="78" y="83"/>
                        <a:pt x="78" y="83"/>
                      </a:cubicBezTo>
                      <a:cubicBezTo>
                        <a:pt x="15" y="86"/>
                        <a:pt x="15" y="86"/>
                        <a:pt x="15" y="86"/>
                      </a:cubicBezTo>
                      <a:cubicBezTo>
                        <a:pt x="6" y="86"/>
                        <a:pt x="0" y="93"/>
                        <a:pt x="0" y="101"/>
                      </a:cubicBezTo>
                      <a:cubicBezTo>
                        <a:pt x="0" y="109"/>
                        <a:pt x="6" y="116"/>
                        <a:pt x="15" y="116"/>
                      </a:cubicBezTo>
                      <a:cubicBezTo>
                        <a:pt x="93" y="119"/>
                        <a:pt x="93" y="119"/>
                        <a:pt x="93" y="119"/>
                      </a:cubicBezTo>
                      <a:cubicBezTo>
                        <a:pt x="98" y="119"/>
                        <a:pt x="104" y="118"/>
                        <a:pt x="107" y="116"/>
                      </a:cubicBezTo>
                      <a:cubicBezTo>
                        <a:pt x="119" y="108"/>
                        <a:pt x="119" y="108"/>
                        <a:pt x="119" y="108"/>
                      </a:cubicBezTo>
                      <a:cubicBezTo>
                        <a:pt x="114" y="188"/>
                        <a:pt x="114" y="188"/>
                        <a:pt x="114" y="188"/>
                      </a:cubicBezTo>
                      <a:cubicBezTo>
                        <a:pt x="82" y="372"/>
                        <a:pt x="82" y="372"/>
                        <a:pt x="82" y="372"/>
                      </a:cubicBezTo>
                      <a:cubicBezTo>
                        <a:pt x="79" y="382"/>
                        <a:pt x="84" y="393"/>
                        <a:pt x="94" y="396"/>
                      </a:cubicBezTo>
                      <a:cubicBezTo>
                        <a:pt x="105" y="400"/>
                        <a:pt x="116" y="394"/>
                        <a:pt x="119" y="384"/>
                      </a:cubicBezTo>
                      <a:cubicBezTo>
                        <a:pt x="154" y="265"/>
                        <a:pt x="154" y="265"/>
                        <a:pt x="154" y="265"/>
                      </a:cubicBezTo>
                      <a:cubicBezTo>
                        <a:pt x="159" y="292"/>
                        <a:pt x="159" y="292"/>
                        <a:pt x="159" y="292"/>
                      </a:cubicBezTo>
                      <a:cubicBezTo>
                        <a:pt x="160" y="296"/>
                        <a:pt x="206" y="386"/>
                        <a:pt x="206" y="386"/>
                      </a:cubicBezTo>
                      <a:cubicBezTo>
                        <a:pt x="211" y="394"/>
                        <a:pt x="221" y="397"/>
                        <a:pt x="230" y="392"/>
                      </a:cubicBezTo>
                      <a:cubicBezTo>
                        <a:pt x="238" y="387"/>
                        <a:pt x="241" y="377"/>
                        <a:pt x="236" y="368"/>
                      </a:cubicBezTo>
                      <a:cubicBezTo>
                        <a:pt x="204" y="270"/>
                        <a:pt x="204" y="270"/>
                        <a:pt x="204" y="270"/>
                      </a:cubicBezTo>
                      <a:cubicBezTo>
                        <a:pt x="199" y="187"/>
                        <a:pt x="199" y="187"/>
                        <a:pt x="199" y="187"/>
                      </a:cubicBezTo>
                      <a:cubicBezTo>
                        <a:pt x="208" y="76"/>
                        <a:pt x="208" y="76"/>
                        <a:pt x="208" y="76"/>
                      </a:cubicBezTo>
                      <a:cubicBezTo>
                        <a:pt x="234" y="89"/>
                        <a:pt x="234" y="89"/>
                        <a:pt x="234" y="89"/>
                      </a:cubicBezTo>
                      <a:cubicBezTo>
                        <a:pt x="271" y="146"/>
                        <a:pt x="271" y="146"/>
                        <a:pt x="271" y="146"/>
                      </a:cubicBezTo>
                      <a:cubicBezTo>
                        <a:pt x="275" y="153"/>
                        <a:pt x="284" y="156"/>
                        <a:pt x="291" y="151"/>
                      </a:cubicBezTo>
                      <a:cubicBezTo>
                        <a:pt x="298" y="147"/>
                        <a:pt x="300" y="138"/>
                        <a:pt x="296" y="13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57" name="Freeform 206">
                  <a:extLst>
                    <a:ext uri="{FF2B5EF4-FFF2-40B4-BE49-F238E27FC236}">
                      <a16:creationId xmlns:a16="http://schemas.microsoft.com/office/drawing/2014/main" id="{20528C61-C787-40CE-9164-C0D503EA14CF}"/>
                    </a:ext>
                  </a:extLst>
                </p:cNvPr>
                <p:cNvSpPr>
                  <a:spLocks/>
                </p:cNvSpPr>
                <p:nvPr/>
              </p:nvSpPr>
              <p:spPr bwMode="auto">
                <a:xfrm>
                  <a:off x="12902088" y="6267088"/>
                  <a:ext cx="134690" cy="109177"/>
                </a:xfrm>
                <a:custGeom>
                  <a:avLst/>
                  <a:gdLst>
                    <a:gd name="T0" fmla="*/ 57 w 96"/>
                    <a:gd name="T1" fmla="*/ 0 h 78"/>
                    <a:gd name="T2" fmla="*/ 24 w 96"/>
                    <a:gd name="T3" fmla="*/ 20 h 78"/>
                    <a:gd name="T4" fmla="*/ 0 w 96"/>
                    <a:gd name="T5" fmla="*/ 20 h 78"/>
                    <a:gd name="T6" fmla="*/ 0 w 96"/>
                    <a:gd name="T7" fmla="*/ 35 h 78"/>
                    <a:gd name="T8" fmla="*/ 19 w 96"/>
                    <a:gd name="T9" fmla="*/ 35 h 78"/>
                    <a:gd name="T10" fmla="*/ 18 w 96"/>
                    <a:gd name="T11" fmla="*/ 39 h 78"/>
                    <a:gd name="T12" fmla="*/ 57 w 96"/>
                    <a:gd name="T13" fmla="*/ 78 h 78"/>
                    <a:gd name="T14" fmla="*/ 96 w 96"/>
                    <a:gd name="T15" fmla="*/ 39 h 78"/>
                    <a:gd name="T16" fmla="*/ 57 w 96"/>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8">
                      <a:moveTo>
                        <a:pt x="57" y="0"/>
                      </a:moveTo>
                      <a:cubicBezTo>
                        <a:pt x="43" y="0"/>
                        <a:pt x="31" y="8"/>
                        <a:pt x="24" y="20"/>
                      </a:cubicBezTo>
                      <a:cubicBezTo>
                        <a:pt x="0" y="20"/>
                        <a:pt x="0" y="20"/>
                        <a:pt x="0" y="20"/>
                      </a:cubicBezTo>
                      <a:cubicBezTo>
                        <a:pt x="0" y="35"/>
                        <a:pt x="0" y="35"/>
                        <a:pt x="0" y="35"/>
                      </a:cubicBezTo>
                      <a:cubicBezTo>
                        <a:pt x="19" y="35"/>
                        <a:pt x="19" y="35"/>
                        <a:pt x="19" y="35"/>
                      </a:cubicBezTo>
                      <a:cubicBezTo>
                        <a:pt x="18" y="37"/>
                        <a:pt x="18" y="38"/>
                        <a:pt x="18" y="39"/>
                      </a:cubicBezTo>
                      <a:cubicBezTo>
                        <a:pt x="18" y="61"/>
                        <a:pt x="36" y="78"/>
                        <a:pt x="57" y="78"/>
                      </a:cubicBezTo>
                      <a:cubicBezTo>
                        <a:pt x="79" y="78"/>
                        <a:pt x="96" y="61"/>
                        <a:pt x="96" y="39"/>
                      </a:cubicBezTo>
                      <a:cubicBezTo>
                        <a:pt x="96" y="18"/>
                        <a:pt x="79" y="0"/>
                        <a:pt x="57"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grpSp>
        <p:nvGrpSpPr>
          <p:cNvPr id="1710" name="グループ化 1709">
            <a:extLst>
              <a:ext uri="{FF2B5EF4-FFF2-40B4-BE49-F238E27FC236}">
                <a16:creationId xmlns:a16="http://schemas.microsoft.com/office/drawing/2014/main" id="{C420D39A-210F-4369-8E95-FDA6BF2A208C}"/>
              </a:ext>
            </a:extLst>
          </p:cNvPr>
          <p:cNvGrpSpPr/>
          <p:nvPr/>
        </p:nvGrpSpPr>
        <p:grpSpPr>
          <a:xfrm>
            <a:off x="8065849" y="2849017"/>
            <a:ext cx="2588470" cy="1361110"/>
            <a:chOff x="8229250" y="2922047"/>
            <a:chExt cx="2588470" cy="1361110"/>
          </a:xfrm>
        </p:grpSpPr>
        <p:sp>
          <p:nvSpPr>
            <p:cNvPr id="1343" name="テキスト ボックス 1342">
              <a:extLst>
                <a:ext uri="{FF2B5EF4-FFF2-40B4-BE49-F238E27FC236}">
                  <a16:creationId xmlns:a16="http://schemas.microsoft.com/office/drawing/2014/main" id="{C6B2F011-2447-477D-AD84-1E709051C5C7}"/>
                </a:ext>
              </a:extLst>
            </p:cNvPr>
            <p:cNvSpPr txBox="1"/>
            <p:nvPr/>
          </p:nvSpPr>
          <p:spPr>
            <a:xfrm>
              <a:off x="8229250" y="3895359"/>
              <a:ext cx="2588470"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住宅の屋根・駐車場</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に自家消費型</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太陽光発電設備を最大限設置</a:t>
              </a:r>
            </a:p>
          </p:txBody>
        </p:sp>
        <p:grpSp>
          <p:nvGrpSpPr>
            <p:cNvPr id="1211" name="グループ化 1210">
              <a:extLst>
                <a:ext uri="{FF2B5EF4-FFF2-40B4-BE49-F238E27FC236}">
                  <a16:creationId xmlns:a16="http://schemas.microsoft.com/office/drawing/2014/main" id="{C4C1147B-2ED7-4A8A-ABFE-0C3813140651}"/>
                </a:ext>
              </a:extLst>
            </p:cNvPr>
            <p:cNvGrpSpPr/>
            <p:nvPr/>
          </p:nvGrpSpPr>
          <p:grpSpPr>
            <a:xfrm>
              <a:off x="9343452" y="2922047"/>
              <a:ext cx="976195" cy="848471"/>
              <a:chOff x="9343452" y="2978442"/>
              <a:chExt cx="976195" cy="848471"/>
            </a:xfrm>
          </p:grpSpPr>
          <p:grpSp>
            <p:nvGrpSpPr>
              <p:cNvPr id="795" name="グループ化 794">
                <a:extLst>
                  <a:ext uri="{FF2B5EF4-FFF2-40B4-BE49-F238E27FC236}">
                    <a16:creationId xmlns:a16="http://schemas.microsoft.com/office/drawing/2014/main" id="{80CCBEBC-5A19-453B-9970-FED2329EDAEF}"/>
                  </a:ext>
                </a:extLst>
              </p:cNvPr>
              <p:cNvGrpSpPr/>
              <p:nvPr/>
            </p:nvGrpSpPr>
            <p:grpSpPr>
              <a:xfrm>
                <a:off x="9374020" y="3536066"/>
                <a:ext cx="436270" cy="290847"/>
                <a:chOff x="4917496" y="1876782"/>
                <a:chExt cx="582240" cy="388160"/>
              </a:xfrm>
            </p:grpSpPr>
            <p:sp>
              <p:nvSpPr>
                <p:cNvPr id="1345" name="Freeform 6">
                  <a:extLst>
                    <a:ext uri="{FF2B5EF4-FFF2-40B4-BE49-F238E27FC236}">
                      <a16:creationId xmlns:a16="http://schemas.microsoft.com/office/drawing/2014/main" id="{321129DC-5115-438C-9610-B337C0A45A7A}"/>
                    </a:ext>
                  </a:extLst>
                </p:cNvPr>
                <p:cNvSpPr>
                  <a:spLocks noEditPoints="1"/>
                </p:cNvSpPr>
                <p:nvPr/>
              </p:nvSpPr>
              <p:spPr bwMode="auto">
                <a:xfrm>
                  <a:off x="4917496" y="1876782"/>
                  <a:ext cx="582240" cy="388160"/>
                </a:xfrm>
                <a:custGeom>
                  <a:avLst/>
                  <a:gdLst>
                    <a:gd name="T0" fmla="*/ 181 w 185"/>
                    <a:gd name="T1" fmla="*/ 0 h 124"/>
                    <a:gd name="T2" fmla="*/ 38 w 185"/>
                    <a:gd name="T3" fmla="*/ 0 h 124"/>
                    <a:gd name="T4" fmla="*/ 35 w 185"/>
                    <a:gd name="T5" fmla="*/ 3 h 124"/>
                    <a:gd name="T6" fmla="*/ 1 w 185"/>
                    <a:gd name="T7" fmla="*/ 119 h 124"/>
                    <a:gd name="T8" fmla="*/ 1 w 185"/>
                    <a:gd name="T9" fmla="*/ 122 h 124"/>
                    <a:gd name="T10" fmla="*/ 4 w 185"/>
                    <a:gd name="T11" fmla="*/ 124 h 124"/>
                    <a:gd name="T12" fmla="*/ 147 w 185"/>
                    <a:gd name="T13" fmla="*/ 124 h 124"/>
                    <a:gd name="T14" fmla="*/ 151 w 185"/>
                    <a:gd name="T15" fmla="*/ 121 h 124"/>
                    <a:gd name="T16" fmla="*/ 152 w 185"/>
                    <a:gd name="T17" fmla="*/ 117 h 124"/>
                    <a:gd name="T18" fmla="*/ 179 w 185"/>
                    <a:gd name="T19" fmla="*/ 117 h 124"/>
                    <a:gd name="T20" fmla="*/ 183 w 185"/>
                    <a:gd name="T21" fmla="*/ 114 h 124"/>
                    <a:gd name="T22" fmla="*/ 179 w 185"/>
                    <a:gd name="T23" fmla="*/ 110 h 124"/>
                    <a:gd name="T24" fmla="*/ 173 w 185"/>
                    <a:gd name="T25" fmla="*/ 110 h 124"/>
                    <a:gd name="T26" fmla="*/ 173 w 185"/>
                    <a:gd name="T27" fmla="*/ 46 h 124"/>
                    <a:gd name="T28" fmla="*/ 173 w 185"/>
                    <a:gd name="T29" fmla="*/ 45 h 124"/>
                    <a:gd name="T30" fmla="*/ 185 w 185"/>
                    <a:gd name="T31" fmla="*/ 5 h 124"/>
                    <a:gd name="T32" fmla="*/ 184 w 185"/>
                    <a:gd name="T33" fmla="*/ 2 h 124"/>
                    <a:gd name="T34" fmla="*/ 181 w 185"/>
                    <a:gd name="T35" fmla="*/ 0 h 124"/>
                    <a:gd name="T36" fmla="*/ 165 w 185"/>
                    <a:gd name="T37" fmla="*/ 110 h 124"/>
                    <a:gd name="T38" fmla="*/ 154 w 185"/>
                    <a:gd name="T39" fmla="*/ 110 h 124"/>
                    <a:gd name="T40" fmla="*/ 165 w 185"/>
                    <a:gd name="T41" fmla="*/ 70 h 124"/>
                    <a:gd name="T42" fmla="*/ 165 w 185"/>
                    <a:gd name="T43" fmla="*/ 110 h 124"/>
                    <a:gd name="T44" fmla="*/ 144 w 185"/>
                    <a:gd name="T45" fmla="*/ 116 h 124"/>
                    <a:gd name="T46" fmla="*/ 9 w 185"/>
                    <a:gd name="T47" fmla="*/ 116 h 124"/>
                    <a:gd name="T48" fmla="*/ 41 w 185"/>
                    <a:gd name="T49" fmla="*/ 8 h 124"/>
                    <a:gd name="T50" fmla="*/ 176 w 185"/>
                    <a:gd name="T51" fmla="*/ 8 h 124"/>
                    <a:gd name="T52" fmla="*/ 144 w 185"/>
                    <a:gd name="T53" fmla="*/ 11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124">
                      <a:moveTo>
                        <a:pt x="181" y="0"/>
                      </a:moveTo>
                      <a:cubicBezTo>
                        <a:pt x="38" y="0"/>
                        <a:pt x="38" y="0"/>
                        <a:pt x="38" y="0"/>
                      </a:cubicBezTo>
                      <a:cubicBezTo>
                        <a:pt x="37" y="0"/>
                        <a:pt x="35" y="2"/>
                        <a:pt x="35" y="3"/>
                      </a:cubicBezTo>
                      <a:cubicBezTo>
                        <a:pt x="1" y="119"/>
                        <a:pt x="1" y="119"/>
                        <a:pt x="1" y="119"/>
                      </a:cubicBezTo>
                      <a:cubicBezTo>
                        <a:pt x="0" y="120"/>
                        <a:pt x="0" y="121"/>
                        <a:pt x="1" y="122"/>
                      </a:cubicBezTo>
                      <a:cubicBezTo>
                        <a:pt x="2" y="123"/>
                        <a:pt x="3" y="124"/>
                        <a:pt x="4" y="124"/>
                      </a:cubicBezTo>
                      <a:cubicBezTo>
                        <a:pt x="147" y="124"/>
                        <a:pt x="147" y="124"/>
                        <a:pt x="147" y="124"/>
                      </a:cubicBezTo>
                      <a:cubicBezTo>
                        <a:pt x="149" y="124"/>
                        <a:pt x="150" y="123"/>
                        <a:pt x="151" y="121"/>
                      </a:cubicBezTo>
                      <a:cubicBezTo>
                        <a:pt x="152" y="117"/>
                        <a:pt x="152" y="117"/>
                        <a:pt x="152" y="117"/>
                      </a:cubicBezTo>
                      <a:cubicBezTo>
                        <a:pt x="179" y="117"/>
                        <a:pt x="179" y="117"/>
                        <a:pt x="179" y="117"/>
                      </a:cubicBezTo>
                      <a:cubicBezTo>
                        <a:pt x="181" y="117"/>
                        <a:pt x="183" y="116"/>
                        <a:pt x="183" y="114"/>
                      </a:cubicBezTo>
                      <a:cubicBezTo>
                        <a:pt x="183" y="112"/>
                        <a:pt x="181" y="110"/>
                        <a:pt x="179" y="110"/>
                      </a:cubicBezTo>
                      <a:cubicBezTo>
                        <a:pt x="173" y="110"/>
                        <a:pt x="173" y="110"/>
                        <a:pt x="173" y="110"/>
                      </a:cubicBezTo>
                      <a:cubicBezTo>
                        <a:pt x="173" y="46"/>
                        <a:pt x="173" y="46"/>
                        <a:pt x="173" y="46"/>
                      </a:cubicBezTo>
                      <a:cubicBezTo>
                        <a:pt x="173" y="46"/>
                        <a:pt x="173" y="45"/>
                        <a:pt x="173" y="45"/>
                      </a:cubicBezTo>
                      <a:cubicBezTo>
                        <a:pt x="185" y="5"/>
                        <a:pt x="185" y="5"/>
                        <a:pt x="185" y="5"/>
                      </a:cubicBezTo>
                      <a:cubicBezTo>
                        <a:pt x="185" y="4"/>
                        <a:pt x="185" y="3"/>
                        <a:pt x="184" y="2"/>
                      </a:cubicBezTo>
                      <a:cubicBezTo>
                        <a:pt x="183" y="1"/>
                        <a:pt x="182" y="0"/>
                        <a:pt x="181" y="0"/>
                      </a:cubicBezTo>
                      <a:close/>
                      <a:moveTo>
                        <a:pt x="165" y="110"/>
                      </a:moveTo>
                      <a:cubicBezTo>
                        <a:pt x="154" y="110"/>
                        <a:pt x="154" y="110"/>
                        <a:pt x="154" y="110"/>
                      </a:cubicBezTo>
                      <a:cubicBezTo>
                        <a:pt x="165" y="70"/>
                        <a:pt x="165" y="70"/>
                        <a:pt x="165" y="70"/>
                      </a:cubicBezTo>
                      <a:lnTo>
                        <a:pt x="165" y="110"/>
                      </a:lnTo>
                      <a:close/>
                      <a:moveTo>
                        <a:pt x="144" y="116"/>
                      </a:moveTo>
                      <a:cubicBezTo>
                        <a:pt x="9" y="116"/>
                        <a:pt x="9" y="116"/>
                        <a:pt x="9" y="116"/>
                      </a:cubicBezTo>
                      <a:cubicBezTo>
                        <a:pt x="41" y="8"/>
                        <a:pt x="41" y="8"/>
                        <a:pt x="41" y="8"/>
                      </a:cubicBezTo>
                      <a:cubicBezTo>
                        <a:pt x="176" y="8"/>
                        <a:pt x="176" y="8"/>
                        <a:pt x="176" y="8"/>
                      </a:cubicBezTo>
                      <a:lnTo>
                        <a:pt x="144" y="11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46" name="Freeform 7">
                  <a:extLst>
                    <a:ext uri="{FF2B5EF4-FFF2-40B4-BE49-F238E27FC236}">
                      <a16:creationId xmlns:a16="http://schemas.microsoft.com/office/drawing/2014/main" id="{61081508-34BF-4798-B4FA-E0D1AAF5DED3}"/>
                    </a:ext>
                  </a:extLst>
                </p:cNvPr>
                <p:cNvSpPr>
                  <a:spLocks/>
                </p:cNvSpPr>
                <p:nvPr/>
              </p:nvSpPr>
              <p:spPr bwMode="auto">
                <a:xfrm>
                  <a:off x="5219398" y="1933388"/>
                  <a:ext cx="78171" cy="115909"/>
                </a:xfrm>
                <a:custGeom>
                  <a:avLst/>
                  <a:gdLst>
                    <a:gd name="T0" fmla="*/ 17 w 29"/>
                    <a:gd name="T1" fmla="*/ 43 h 43"/>
                    <a:gd name="T2" fmla="*/ 29 w 29"/>
                    <a:gd name="T3" fmla="*/ 0 h 43"/>
                    <a:gd name="T4" fmla="*/ 13 w 29"/>
                    <a:gd name="T5" fmla="*/ 0 h 43"/>
                    <a:gd name="T6" fmla="*/ 0 w 29"/>
                    <a:gd name="T7" fmla="*/ 43 h 43"/>
                    <a:gd name="T8" fmla="*/ 17 w 29"/>
                    <a:gd name="T9" fmla="*/ 43 h 43"/>
                  </a:gdLst>
                  <a:ahLst/>
                  <a:cxnLst>
                    <a:cxn ang="0">
                      <a:pos x="T0" y="T1"/>
                    </a:cxn>
                    <a:cxn ang="0">
                      <a:pos x="T2" y="T3"/>
                    </a:cxn>
                    <a:cxn ang="0">
                      <a:pos x="T4" y="T5"/>
                    </a:cxn>
                    <a:cxn ang="0">
                      <a:pos x="T6" y="T7"/>
                    </a:cxn>
                    <a:cxn ang="0">
                      <a:pos x="T8" y="T9"/>
                    </a:cxn>
                  </a:cxnLst>
                  <a:rect l="0" t="0" r="r" b="b"/>
                  <a:pathLst>
                    <a:path w="29" h="43">
                      <a:moveTo>
                        <a:pt x="17" y="43"/>
                      </a:moveTo>
                      <a:lnTo>
                        <a:pt x="29" y="0"/>
                      </a:lnTo>
                      <a:lnTo>
                        <a:pt x="13" y="0"/>
                      </a:lnTo>
                      <a:lnTo>
                        <a:pt x="0" y="43"/>
                      </a:lnTo>
                      <a:lnTo>
                        <a:pt x="17" y="4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47" name="Freeform 8">
                  <a:extLst>
                    <a:ext uri="{FF2B5EF4-FFF2-40B4-BE49-F238E27FC236}">
                      <a16:creationId xmlns:a16="http://schemas.microsoft.com/office/drawing/2014/main" id="{5FBF1EDA-722E-476E-BD7D-029C1A02A101}"/>
                    </a:ext>
                  </a:extLst>
                </p:cNvPr>
                <p:cNvSpPr>
                  <a:spLocks/>
                </p:cNvSpPr>
                <p:nvPr/>
              </p:nvSpPr>
              <p:spPr bwMode="auto">
                <a:xfrm>
                  <a:off x="5232876" y="2078949"/>
                  <a:ext cx="83562" cy="129387"/>
                </a:xfrm>
                <a:custGeom>
                  <a:avLst/>
                  <a:gdLst>
                    <a:gd name="T0" fmla="*/ 15 w 31"/>
                    <a:gd name="T1" fmla="*/ 0 h 48"/>
                    <a:gd name="T2" fmla="*/ 0 w 31"/>
                    <a:gd name="T3" fmla="*/ 48 h 48"/>
                    <a:gd name="T4" fmla="*/ 16 w 31"/>
                    <a:gd name="T5" fmla="*/ 48 h 48"/>
                    <a:gd name="T6" fmla="*/ 31 w 31"/>
                    <a:gd name="T7" fmla="*/ 0 h 48"/>
                    <a:gd name="T8" fmla="*/ 15 w 31"/>
                    <a:gd name="T9" fmla="*/ 0 h 48"/>
                  </a:gdLst>
                  <a:ahLst/>
                  <a:cxnLst>
                    <a:cxn ang="0">
                      <a:pos x="T0" y="T1"/>
                    </a:cxn>
                    <a:cxn ang="0">
                      <a:pos x="T2" y="T3"/>
                    </a:cxn>
                    <a:cxn ang="0">
                      <a:pos x="T4" y="T5"/>
                    </a:cxn>
                    <a:cxn ang="0">
                      <a:pos x="T6" y="T7"/>
                    </a:cxn>
                    <a:cxn ang="0">
                      <a:pos x="T8" y="T9"/>
                    </a:cxn>
                  </a:cxnLst>
                  <a:rect l="0" t="0" r="r" b="b"/>
                  <a:pathLst>
                    <a:path w="31" h="48">
                      <a:moveTo>
                        <a:pt x="15" y="0"/>
                      </a:moveTo>
                      <a:lnTo>
                        <a:pt x="0" y="48"/>
                      </a:lnTo>
                      <a:lnTo>
                        <a:pt x="16" y="48"/>
                      </a:lnTo>
                      <a:lnTo>
                        <a:pt x="31" y="0"/>
                      </a:lnTo>
                      <a:lnTo>
                        <a:pt x="1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48" name="Freeform 9">
                  <a:extLst>
                    <a:ext uri="{FF2B5EF4-FFF2-40B4-BE49-F238E27FC236}">
                      <a16:creationId xmlns:a16="http://schemas.microsoft.com/office/drawing/2014/main" id="{9BB2AB5C-BAA3-4B02-8246-78C5E5724BF2}"/>
                    </a:ext>
                  </a:extLst>
                </p:cNvPr>
                <p:cNvSpPr>
                  <a:spLocks/>
                </p:cNvSpPr>
                <p:nvPr/>
              </p:nvSpPr>
              <p:spPr bwMode="auto">
                <a:xfrm>
                  <a:off x="5278700" y="1933388"/>
                  <a:ext cx="78171" cy="115909"/>
                </a:xfrm>
                <a:custGeom>
                  <a:avLst/>
                  <a:gdLst>
                    <a:gd name="T0" fmla="*/ 16 w 29"/>
                    <a:gd name="T1" fmla="*/ 43 h 43"/>
                    <a:gd name="T2" fmla="*/ 29 w 29"/>
                    <a:gd name="T3" fmla="*/ 0 h 43"/>
                    <a:gd name="T4" fmla="*/ 12 w 29"/>
                    <a:gd name="T5" fmla="*/ 0 h 43"/>
                    <a:gd name="T6" fmla="*/ 0 w 29"/>
                    <a:gd name="T7" fmla="*/ 43 h 43"/>
                    <a:gd name="T8" fmla="*/ 16 w 29"/>
                    <a:gd name="T9" fmla="*/ 43 h 43"/>
                  </a:gdLst>
                  <a:ahLst/>
                  <a:cxnLst>
                    <a:cxn ang="0">
                      <a:pos x="T0" y="T1"/>
                    </a:cxn>
                    <a:cxn ang="0">
                      <a:pos x="T2" y="T3"/>
                    </a:cxn>
                    <a:cxn ang="0">
                      <a:pos x="T4" y="T5"/>
                    </a:cxn>
                    <a:cxn ang="0">
                      <a:pos x="T6" y="T7"/>
                    </a:cxn>
                    <a:cxn ang="0">
                      <a:pos x="T8" y="T9"/>
                    </a:cxn>
                  </a:cxnLst>
                  <a:rect l="0" t="0" r="r" b="b"/>
                  <a:pathLst>
                    <a:path w="29" h="43">
                      <a:moveTo>
                        <a:pt x="16" y="43"/>
                      </a:moveTo>
                      <a:lnTo>
                        <a:pt x="29" y="0"/>
                      </a:lnTo>
                      <a:lnTo>
                        <a:pt x="12" y="0"/>
                      </a:lnTo>
                      <a:lnTo>
                        <a:pt x="0" y="43"/>
                      </a:lnTo>
                      <a:lnTo>
                        <a:pt x="16" y="4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49" name="Freeform 10">
                  <a:extLst>
                    <a:ext uri="{FF2B5EF4-FFF2-40B4-BE49-F238E27FC236}">
                      <a16:creationId xmlns:a16="http://schemas.microsoft.com/office/drawing/2014/main" id="{12596AD5-CFBE-4159-9701-EB678C4C3D6F}"/>
                    </a:ext>
                  </a:extLst>
                </p:cNvPr>
                <p:cNvSpPr>
                  <a:spLocks/>
                </p:cNvSpPr>
                <p:nvPr/>
              </p:nvSpPr>
              <p:spPr bwMode="auto">
                <a:xfrm>
                  <a:off x="5176269" y="2078949"/>
                  <a:ext cx="83562" cy="129387"/>
                </a:xfrm>
                <a:custGeom>
                  <a:avLst/>
                  <a:gdLst>
                    <a:gd name="T0" fmla="*/ 14 w 31"/>
                    <a:gd name="T1" fmla="*/ 0 h 48"/>
                    <a:gd name="T2" fmla="*/ 0 w 31"/>
                    <a:gd name="T3" fmla="*/ 48 h 48"/>
                    <a:gd name="T4" fmla="*/ 16 w 31"/>
                    <a:gd name="T5" fmla="*/ 48 h 48"/>
                    <a:gd name="T6" fmla="*/ 31 w 31"/>
                    <a:gd name="T7" fmla="*/ 0 h 48"/>
                    <a:gd name="T8" fmla="*/ 14 w 31"/>
                    <a:gd name="T9" fmla="*/ 0 h 48"/>
                  </a:gdLst>
                  <a:ahLst/>
                  <a:cxnLst>
                    <a:cxn ang="0">
                      <a:pos x="T0" y="T1"/>
                    </a:cxn>
                    <a:cxn ang="0">
                      <a:pos x="T2" y="T3"/>
                    </a:cxn>
                    <a:cxn ang="0">
                      <a:pos x="T4" y="T5"/>
                    </a:cxn>
                    <a:cxn ang="0">
                      <a:pos x="T6" y="T7"/>
                    </a:cxn>
                    <a:cxn ang="0">
                      <a:pos x="T8" y="T9"/>
                    </a:cxn>
                  </a:cxnLst>
                  <a:rect l="0" t="0" r="r" b="b"/>
                  <a:pathLst>
                    <a:path w="31" h="48">
                      <a:moveTo>
                        <a:pt x="14" y="0"/>
                      </a:moveTo>
                      <a:lnTo>
                        <a:pt x="0" y="48"/>
                      </a:lnTo>
                      <a:lnTo>
                        <a:pt x="16" y="48"/>
                      </a:lnTo>
                      <a:lnTo>
                        <a:pt x="31" y="0"/>
                      </a:ln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50" name="Freeform 11">
                  <a:extLst>
                    <a:ext uri="{FF2B5EF4-FFF2-40B4-BE49-F238E27FC236}">
                      <a16:creationId xmlns:a16="http://schemas.microsoft.com/office/drawing/2014/main" id="{3B32AD96-37D0-4FE6-8DFA-F4C13530D653}"/>
                    </a:ext>
                  </a:extLst>
                </p:cNvPr>
                <p:cNvSpPr>
                  <a:spLocks/>
                </p:cNvSpPr>
                <p:nvPr/>
              </p:nvSpPr>
              <p:spPr bwMode="auto">
                <a:xfrm>
                  <a:off x="5114271" y="2078949"/>
                  <a:ext cx="86258" cy="129387"/>
                </a:xfrm>
                <a:custGeom>
                  <a:avLst/>
                  <a:gdLst>
                    <a:gd name="T0" fmla="*/ 16 w 32"/>
                    <a:gd name="T1" fmla="*/ 0 h 48"/>
                    <a:gd name="T2" fmla="*/ 0 w 32"/>
                    <a:gd name="T3" fmla="*/ 48 h 48"/>
                    <a:gd name="T4" fmla="*/ 18 w 32"/>
                    <a:gd name="T5" fmla="*/ 48 h 48"/>
                    <a:gd name="T6" fmla="*/ 32 w 32"/>
                    <a:gd name="T7" fmla="*/ 0 h 48"/>
                    <a:gd name="T8" fmla="*/ 16 w 32"/>
                    <a:gd name="T9" fmla="*/ 0 h 48"/>
                  </a:gdLst>
                  <a:ahLst/>
                  <a:cxnLst>
                    <a:cxn ang="0">
                      <a:pos x="T0" y="T1"/>
                    </a:cxn>
                    <a:cxn ang="0">
                      <a:pos x="T2" y="T3"/>
                    </a:cxn>
                    <a:cxn ang="0">
                      <a:pos x="T4" y="T5"/>
                    </a:cxn>
                    <a:cxn ang="0">
                      <a:pos x="T6" y="T7"/>
                    </a:cxn>
                    <a:cxn ang="0">
                      <a:pos x="T8" y="T9"/>
                    </a:cxn>
                  </a:cxnLst>
                  <a:rect l="0" t="0" r="r" b="b"/>
                  <a:pathLst>
                    <a:path w="32" h="48">
                      <a:moveTo>
                        <a:pt x="16" y="0"/>
                      </a:moveTo>
                      <a:lnTo>
                        <a:pt x="0" y="48"/>
                      </a:lnTo>
                      <a:lnTo>
                        <a:pt x="18" y="48"/>
                      </a:lnTo>
                      <a:lnTo>
                        <a:pt x="32" y="0"/>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51" name="Freeform 12">
                  <a:extLst>
                    <a:ext uri="{FF2B5EF4-FFF2-40B4-BE49-F238E27FC236}">
                      <a16:creationId xmlns:a16="http://schemas.microsoft.com/office/drawing/2014/main" id="{2E3B2A96-EEA5-4AF7-8C14-CD0DC2E0E74E}"/>
                    </a:ext>
                  </a:extLst>
                </p:cNvPr>
                <p:cNvSpPr>
                  <a:spLocks/>
                </p:cNvSpPr>
                <p:nvPr/>
              </p:nvSpPr>
              <p:spPr bwMode="auto">
                <a:xfrm>
                  <a:off x="5162791" y="1933388"/>
                  <a:ext cx="78171" cy="115909"/>
                </a:xfrm>
                <a:custGeom>
                  <a:avLst/>
                  <a:gdLst>
                    <a:gd name="T0" fmla="*/ 16 w 29"/>
                    <a:gd name="T1" fmla="*/ 43 h 43"/>
                    <a:gd name="T2" fmla="*/ 29 w 29"/>
                    <a:gd name="T3" fmla="*/ 0 h 43"/>
                    <a:gd name="T4" fmla="*/ 13 w 29"/>
                    <a:gd name="T5" fmla="*/ 0 h 43"/>
                    <a:gd name="T6" fmla="*/ 0 w 29"/>
                    <a:gd name="T7" fmla="*/ 43 h 43"/>
                    <a:gd name="T8" fmla="*/ 16 w 29"/>
                    <a:gd name="T9" fmla="*/ 43 h 43"/>
                  </a:gdLst>
                  <a:ahLst/>
                  <a:cxnLst>
                    <a:cxn ang="0">
                      <a:pos x="T0" y="T1"/>
                    </a:cxn>
                    <a:cxn ang="0">
                      <a:pos x="T2" y="T3"/>
                    </a:cxn>
                    <a:cxn ang="0">
                      <a:pos x="T4" y="T5"/>
                    </a:cxn>
                    <a:cxn ang="0">
                      <a:pos x="T6" y="T7"/>
                    </a:cxn>
                    <a:cxn ang="0">
                      <a:pos x="T8" y="T9"/>
                    </a:cxn>
                  </a:cxnLst>
                  <a:rect l="0" t="0" r="r" b="b"/>
                  <a:pathLst>
                    <a:path w="29" h="43">
                      <a:moveTo>
                        <a:pt x="16" y="43"/>
                      </a:moveTo>
                      <a:lnTo>
                        <a:pt x="29" y="0"/>
                      </a:lnTo>
                      <a:lnTo>
                        <a:pt x="13" y="0"/>
                      </a:lnTo>
                      <a:lnTo>
                        <a:pt x="0" y="43"/>
                      </a:lnTo>
                      <a:lnTo>
                        <a:pt x="16" y="4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52" name="Freeform 13">
                  <a:extLst>
                    <a:ext uri="{FF2B5EF4-FFF2-40B4-BE49-F238E27FC236}">
                      <a16:creationId xmlns:a16="http://schemas.microsoft.com/office/drawing/2014/main" id="{E98DA9E4-ED96-4544-B101-745632A6CDDC}"/>
                    </a:ext>
                  </a:extLst>
                </p:cNvPr>
                <p:cNvSpPr>
                  <a:spLocks/>
                </p:cNvSpPr>
                <p:nvPr/>
              </p:nvSpPr>
              <p:spPr bwMode="auto">
                <a:xfrm>
                  <a:off x="5106185" y="1933388"/>
                  <a:ext cx="78171" cy="115909"/>
                </a:xfrm>
                <a:custGeom>
                  <a:avLst/>
                  <a:gdLst>
                    <a:gd name="T0" fmla="*/ 16 w 29"/>
                    <a:gd name="T1" fmla="*/ 43 h 43"/>
                    <a:gd name="T2" fmla="*/ 29 w 29"/>
                    <a:gd name="T3" fmla="*/ 0 h 43"/>
                    <a:gd name="T4" fmla="*/ 12 w 29"/>
                    <a:gd name="T5" fmla="*/ 0 h 43"/>
                    <a:gd name="T6" fmla="*/ 0 w 29"/>
                    <a:gd name="T7" fmla="*/ 43 h 43"/>
                    <a:gd name="T8" fmla="*/ 16 w 29"/>
                    <a:gd name="T9" fmla="*/ 43 h 43"/>
                  </a:gdLst>
                  <a:ahLst/>
                  <a:cxnLst>
                    <a:cxn ang="0">
                      <a:pos x="T0" y="T1"/>
                    </a:cxn>
                    <a:cxn ang="0">
                      <a:pos x="T2" y="T3"/>
                    </a:cxn>
                    <a:cxn ang="0">
                      <a:pos x="T4" y="T5"/>
                    </a:cxn>
                    <a:cxn ang="0">
                      <a:pos x="T6" y="T7"/>
                    </a:cxn>
                    <a:cxn ang="0">
                      <a:pos x="T8" y="T9"/>
                    </a:cxn>
                  </a:cxnLst>
                  <a:rect l="0" t="0" r="r" b="b"/>
                  <a:pathLst>
                    <a:path w="29" h="43">
                      <a:moveTo>
                        <a:pt x="16" y="43"/>
                      </a:moveTo>
                      <a:lnTo>
                        <a:pt x="29" y="0"/>
                      </a:lnTo>
                      <a:lnTo>
                        <a:pt x="12" y="0"/>
                      </a:lnTo>
                      <a:lnTo>
                        <a:pt x="0" y="43"/>
                      </a:lnTo>
                      <a:lnTo>
                        <a:pt x="16" y="4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53" name="Freeform 14">
                  <a:extLst>
                    <a:ext uri="{FF2B5EF4-FFF2-40B4-BE49-F238E27FC236}">
                      <a16:creationId xmlns:a16="http://schemas.microsoft.com/office/drawing/2014/main" id="{37FFE5FD-982E-44C8-8D93-C30E84D67C37}"/>
                    </a:ext>
                  </a:extLst>
                </p:cNvPr>
                <p:cNvSpPr>
                  <a:spLocks/>
                </p:cNvSpPr>
                <p:nvPr/>
              </p:nvSpPr>
              <p:spPr bwMode="auto">
                <a:xfrm>
                  <a:off x="5057665" y="2078949"/>
                  <a:ext cx="86258" cy="129387"/>
                </a:xfrm>
                <a:custGeom>
                  <a:avLst/>
                  <a:gdLst>
                    <a:gd name="T0" fmla="*/ 16 w 32"/>
                    <a:gd name="T1" fmla="*/ 0 h 48"/>
                    <a:gd name="T2" fmla="*/ 0 w 32"/>
                    <a:gd name="T3" fmla="*/ 48 h 48"/>
                    <a:gd name="T4" fmla="*/ 17 w 32"/>
                    <a:gd name="T5" fmla="*/ 48 h 48"/>
                    <a:gd name="T6" fmla="*/ 32 w 32"/>
                    <a:gd name="T7" fmla="*/ 0 h 48"/>
                    <a:gd name="T8" fmla="*/ 16 w 32"/>
                    <a:gd name="T9" fmla="*/ 0 h 48"/>
                  </a:gdLst>
                  <a:ahLst/>
                  <a:cxnLst>
                    <a:cxn ang="0">
                      <a:pos x="T0" y="T1"/>
                    </a:cxn>
                    <a:cxn ang="0">
                      <a:pos x="T2" y="T3"/>
                    </a:cxn>
                    <a:cxn ang="0">
                      <a:pos x="T4" y="T5"/>
                    </a:cxn>
                    <a:cxn ang="0">
                      <a:pos x="T6" y="T7"/>
                    </a:cxn>
                    <a:cxn ang="0">
                      <a:pos x="T8" y="T9"/>
                    </a:cxn>
                  </a:cxnLst>
                  <a:rect l="0" t="0" r="r" b="b"/>
                  <a:pathLst>
                    <a:path w="32" h="48">
                      <a:moveTo>
                        <a:pt x="16" y="0"/>
                      </a:moveTo>
                      <a:lnTo>
                        <a:pt x="0" y="48"/>
                      </a:lnTo>
                      <a:lnTo>
                        <a:pt x="17" y="48"/>
                      </a:lnTo>
                      <a:lnTo>
                        <a:pt x="32" y="0"/>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54" name="Freeform 15">
                  <a:extLst>
                    <a:ext uri="{FF2B5EF4-FFF2-40B4-BE49-F238E27FC236}">
                      <a16:creationId xmlns:a16="http://schemas.microsoft.com/office/drawing/2014/main" id="{A0EB3FEF-5B2D-49A2-9D1B-77E4E9960A62}"/>
                    </a:ext>
                  </a:extLst>
                </p:cNvPr>
                <p:cNvSpPr>
                  <a:spLocks/>
                </p:cNvSpPr>
                <p:nvPr/>
              </p:nvSpPr>
              <p:spPr bwMode="auto">
                <a:xfrm>
                  <a:off x="5001058" y="2078949"/>
                  <a:ext cx="83562" cy="129387"/>
                </a:xfrm>
                <a:custGeom>
                  <a:avLst/>
                  <a:gdLst>
                    <a:gd name="T0" fmla="*/ 14 w 31"/>
                    <a:gd name="T1" fmla="*/ 0 h 48"/>
                    <a:gd name="T2" fmla="*/ 0 w 31"/>
                    <a:gd name="T3" fmla="*/ 48 h 48"/>
                    <a:gd name="T4" fmla="*/ 17 w 31"/>
                    <a:gd name="T5" fmla="*/ 48 h 48"/>
                    <a:gd name="T6" fmla="*/ 31 w 31"/>
                    <a:gd name="T7" fmla="*/ 0 h 48"/>
                    <a:gd name="T8" fmla="*/ 14 w 31"/>
                    <a:gd name="T9" fmla="*/ 0 h 48"/>
                  </a:gdLst>
                  <a:ahLst/>
                  <a:cxnLst>
                    <a:cxn ang="0">
                      <a:pos x="T0" y="T1"/>
                    </a:cxn>
                    <a:cxn ang="0">
                      <a:pos x="T2" y="T3"/>
                    </a:cxn>
                    <a:cxn ang="0">
                      <a:pos x="T4" y="T5"/>
                    </a:cxn>
                    <a:cxn ang="0">
                      <a:pos x="T6" y="T7"/>
                    </a:cxn>
                    <a:cxn ang="0">
                      <a:pos x="T8" y="T9"/>
                    </a:cxn>
                  </a:cxnLst>
                  <a:rect l="0" t="0" r="r" b="b"/>
                  <a:pathLst>
                    <a:path w="31" h="48">
                      <a:moveTo>
                        <a:pt x="14" y="0"/>
                      </a:moveTo>
                      <a:lnTo>
                        <a:pt x="0" y="48"/>
                      </a:lnTo>
                      <a:lnTo>
                        <a:pt x="17" y="48"/>
                      </a:lnTo>
                      <a:lnTo>
                        <a:pt x="31" y="0"/>
                      </a:ln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55" name="Freeform 16">
                  <a:extLst>
                    <a:ext uri="{FF2B5EF4-FFF2-40B4-BE49-F238E27FC236}">
                      <a16:creationId xmlns:a16="http://schemas.microsoft.com/office/drawing/2014/main" id="{8FF5481F-5FFD-4D0B-873A-908CFC9C7799}"/>
                    </a:ext>
                  </a:extLst>
                </p:cNvPr>
                <p:cNvSpPr>
                  <a:spLocks/>
                </p:cNvSpPr>
                <p:nvPr/>
              </p:nvSpPr>
              <p:spPr bwMode="auto">
                <a:xfrm>
                  <a:off x="5046882" y="1933388"/>
                  <a:ext cx="78171" cy="115909"/>
                </a:xfrm>
                <a:custGeom>
                  <a:avLst/>
                  <a:gdLst>
                    <a:gd name="T0" fmla="*/ 29 w 29"/>
                    <a:gd name="T1" fmla="*/ 0 h 43"/>
                    <a:gd name="T2" fmla="*/ 13 w 29"/>
                    <a:gd name="T3" fmla="*/ 0 h 43"/>
                    <a:gd name="T4" fmla="*/ 0 w 29"/>
                    <a:gd name="T5" fmla="*/ 43 h 43"/>
                    <a:gd name="T6" fmla="*/ 17 w 29"/>
                    <a:gd name="T7" fmla="*/ 43 h 43"/>
                    <a:gd name="T8" fmla="*/ 29 w 29"/>
                    <a:gd name="T9" fmla="*/ 0 h 43"/>
                  </a:gdLst>
                  <a:ahLst/>
                  <a:cxnLst>
                    <a:cxn ang="0">
                      <a:pos x="T0" y="T1"/>
                    </a:cxn>
                    <a:cxn ang="0">
                      <a:pos x="T2" y="T3"/>
                    </a:cxn>
                    <a:cxn ang="0">
                      <a:pos x="T4" y="T5"/>
                    </a:cxn>
                    <a:cxn ang="0">
                      <a:pos x="T6" y="T7"/>
                    </a:cxn>
                    <a:cxn ang="0">
                      <a:pos x="T8" y="T9"/>
                    </a:cxn>
                  </a:cxnLst>
                  <a:rect l="0" t="0" r="r" b="b"/>
                  <a:pathLst>
                    <a:path w="29" h="43">
                      <a:moveTo>
                        <a:pt x="29" y="0"/>
                      </a:moveTo>
                      <a:lnTo>
                        <a:pt x="13" y="0"/>
                      </a:lnTo>
                      <a:lnTo>
                        <a:pt x="0" y="43"/>
                      </a:lnTo>
                      <a:lnTo>
                        <a:pt x="17" y="43"/>
                      </a:lnTo>
                      <a:lnTo>
                        <a:pt x="2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56" name="Freeform 17">
                  <a:extLst>
                    <a:ext uri="{FF2B5EF4-FFF2-40B4-BE49-F238E27FC236}">
                      <a16:creationId xmlns:a16="http://schemas.microsoft.com/office/drawing/2014/main" id="{72AC964F-4A2B-4ADD-A409-73541EEB0943}"/>
                    </a:ext>
                  </a:extLst>
                </p:cNvPr>
                <p:cNvSpPr>
                  <a:spLocks/>
                </p:cNvSpPr>
                <p:nvPr/>
              </p:nvSpPr>
              <p:spPr bwMode="auto">
                <a:xfrm>
                  <a:off x="5335307" y="1933388"/>
                  <a:ext cx="78171" cy="115909"/>
                </a:xfrm>
                <a:custGeom>
                  <a:avLst/>
                  <a:gdLst>
                    <a:gd name="T0" fmla="*/ 16 w 29"/>
                    <a:gd name="T1" fmla="*/ 43 h 43"/>
                    <a:gd name="T2" fmla="*/ 29 w 29"/>
                    <a:gd name="T3" fmla="*/ 0 h 43"/>
                    <a:gd name="T4" fmla="*/ 13 w 29"/>
                    <a:gd name="T5" fmla="*/ 0 h 43"/>
                    <a:gd name="T6" fmla="*/ 0 w 29"/>
                    <a:gd name="T7" fmla="*/ 43 h 43"/>
                    <a:gd name="T8" fmla="*/ 16 w 29"/>
                    <a:gd name="T9" fmla="*/ 43 h 43"/>
                  </a:gdLst>
                  <a:ahLst/>
                  <a:cxnLst>
                    <a:cxn ang="0">
                      <a:pos x="T0" y="T1"/>
                    </a:cxn>
                    <a:cxn ang="0">
                      <a:pos x="T2" y="T3"/>
                    </a:cxn>
                    <a:cxn ang="0">
                      <a:pos x="T4" y="T5"/>
                    </a:cxn>
                    <a:cxn ang="0">
                      <a:pos x="T6" y="T7"/>
                    </a:cxn>
                    <a:cxn ang="0">
                      <a:pos x="T8" y="T9"/>
                    </a:cxn>
                  </a:cxnLst>
                  <a:rect l="0" t="0" r="r" b="b"/>
                  <a:pathLst>
                    <a:path w="29" h="43">
                      <a:moveTo>
                        <a:pt x="16" y="43"/>
                      </a:moveTo>
                      <a:lnTo>
                        <a:pt x="29" y="0"/>
                      </a:lnTo>
                      <a:lnTo>
                        <a:pt x="13" y="0"/>
                      </a:lnTo>
                      <a:lnTo>
                        <a:pt x="0" y="43"/>
                      </a:lnTo>
                      <a:lnTo>
                        <a:pt x="16" y="4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57" name="Freeform 18">
                  <a:extLst>
                    <a:ext uri="{FF2B5EF4-FFF2-40B4-BE49-F238E27FC236}">
                      <a16:creationId xmlns:a16="http://schemas.microsoft.com/office/drawing/2014/main" id="{251CDBDF-29FD-4559-ACE5-EBB68108DB7C}"/>
                    </a:ext>
                  </a:extLst>
                </p:cNvPr>
                <p:cNvSpPr>
                  <a:spLocks/>
                </p:cNvSpPr>
                <p:nvPr/>
              </p:nvSpPr>
              <p:spPr bwMode="auto">
                <a:xfrm>
                  <a:off x="5289482" y="2078949"/>
                  <a:ext cx="83562" cy="129387"/>
                </a:xfrm>
                <a:custGeom>
                  <a:avLst/>
                  <a:gdLst>
                    <a:gd name="T0" fmla="*/ 0 w 31"/>
                    <a:gd name="T1" fmla="*/ 48 h 48"/>
                    <a:gd name="T2" fmla="*/ 17 w 31"/>
                    <a:gd name="T3" fmla="*/ 48 h 48"/>
                    <a:gd name="T4" fmla="*/ 31 w 31"/>
                    <a:gd name="T5" fmla="*/ 0 h 48"/>
                    <a:gd name="T6" fmla="*/ 15 w 31"/>
                    <a:gd name="T7" fmla="*/ 0 h 48"/>
                    <a:gd name="T8" fmla="*/ 0 w 31"/>
                    <a:gd name="T9" fmla="*/ 48 h 48"/>
                  </a:gdLst>
                  <a:ahLst/>
                  <a:cxnLst>
                    <a:cxn ang="0">
                      <a:pos x="T0" y="T1"/>
                    </a:cxn>
                    <a:cxn ang="0">
                      <a:pos x="T2" y="T3"/>
                    </a:cxn>
                    <a:cxn ang="0">
                      <a:pos x="T4" y="T5"/>
                    </a:cxn>
                    <a:cxn ang="0">
                      <a:pos x="T6" y="T7"/>
                    </a:cxn>
                    <a:cxn ang="0">
                      <a:pos x="T8" y="T9"/>
                    </a:cxn>
                  </a:cxnLst>
                  <a:rect l="0" t="0" r="r" b="b"/>
                  <a:pathLst>
                    <a:path w="31" h="48">
                      <a:moveTo>
                        <a:pt x="0" y="48"/>
                      </a:moveTo>
                      <a:lnTo>
                        <a:pt x="17" y="48"/>
                      </a:lnTo>
                      <a:lnTo>
                        <a:pt x="31" y="0"/>
                      </a:lnTo>
                      <a:lnTo>
                        <a:pt x="15" y="0"/>
                      </a:lnTo>
                      <a:lnTo>
                        <a:pt x="0" y="4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208" name="グループ化 1207">
                <a:extLst>
                  <a:ext uri="{FF2B5EF4-FFF2-40B4-BE49-F238E27FC236}">
                    <a16:creationId xmlns:a16="http://schemas.microsoft.com/office/drawing/2014/main" id="{3F0CB35C-3EA6-44CC-B015-D175AD7F3C13}"/>
                  </a:ext>
                </a:extLst>
              </p:cNvPr>
              <p:cNvGrpSpPr/>
              <p:nvPr/>
            </p:nvGrpSpPr>
            <p:grpSpPr>
              <a:xfrm>
                <a:off x="9343452" y="2978442"/>
                <a:ext cx="976195" cy="530712"/>
                <a:chOff x="9204648" y="2771363"/>
                <a:chExt cx="1277040" cy="694267"/>
              </a:xfrm>
            </p:grpSpPr>
            <p:grpSp>
              <p:nvGrpSpPr>
                <p:cNvPr id="797" name="グループ化 796">
                  <a:extLst>
                    <a:ext uri="{FF2B5EF4-FFF2-40B4-BE49-F238E27FC236}">
                      <a16:creationId xmlns:a16="http://schemas.microsoft.com/office/drawing/2014/main" id="{E82B2233-2138-4219-8165-2013B242AF27}"/>
                    </a:ext>
                  </a:extLst>
                </p:cNvPr>
                <p:cNvGrpSpPr/>
                <p:nvPr/>
              </p:nvGrpSpPr>
              <p:grpSpPr>
                <a:xfrm>
                  <a:off x="9204648" y="2853739"/>
                  <a:ext cx="590326" cy="611891"/>
                  <a:chOff x="4558987" y="1132808"/>
                  <a:chExt cx="590326" cy="611891"/>
                </a:xfrm>
              </p:grpSpPr>
              <p:sp>
                <p:nvSpPr>
                  <p:cNvPr id="1344" name="Freeform 5">
                    <a:extLst>
                      <a:ext uri="{FF2B5EF4-FFF2-40B4-BE49-F238E27FC236}">
                        <a16:creationId xmlns:a16="http://schemas.microsoft.com/office/drawing/2014/main" id="{02760F40-9675-4F6D-8609-C71BBA8A3742}"/>
                      </a:ext>
                    </a:extLst>
                  </p:cNvPr>
                  <p:cNvSpPr>
                    <a:spLocks noEditPoints="1"/>
                  </p:cNvSpPr>
                  <p:nvPr/>
                </p:nvSpPr>
                <p:spPr bwMode="auto">
                  <a:xfrm>
                    <a:off x="4558987" y="1132808"/>
                    <a:ext cx="590326" cy="611891"/>
                  </a:xfrm>
                  <a:custGeom>
                    <a:avLst/>
                    <a:gdLst>
                      <a:gd name="T0" fmla="*/ 134 w 188"/>
                      <a:gd name="T1" fmla="*/ 181 h 195"/>
                      <a:gd name="T2" fmla="*/ 150 w 188"/>
                      <a:gd name="T3" fmla="*/ 187 h 195"/>
                      <a:gd name="T4" fmla="*/ 168 w 188"/>
                      <a:gd name="T5" fmla="*/ 194 h 195"/>
                      <a:gd name="T6" fmla="*/ 169 w 188"/>
                      <a:gd name="T7" fmla="*/ 193 h 195"/>
                      <a:gd name="T8" fmla="*/ 167 w 188"/>
                      <a:gd name="T9" fmla="*/ 174 h 195"/>
                      <a:gd name="T10" fmla="*/ 164 w 188"/>
                      <a:gd name="T11" fmla="*/ 158 h 195"/>
                      <a:gd name="T12" fmla="*/ 164 w 188"/>
                      <a:gd name="T13" fmla="*/ 158 h 195"/>
                      <a:gd name="T14" fmla="*/ 188 w 188"/>
                      <a:gd name="T15" fmla="*/ 95 h 195"/>
                      <a:gd name="T16" fmla="*/ 94 w 188"/>
                      <a:gd name="T17" fmla="*/ 0 h 195"/>
                      <a:gd name="T18" fmla="*/ 0 w 188"/>
                      <a:gd name="T19" fmla="*/ 95 h 195"/>
                      <a:gd name="T20" fmla="*/ 94 w 188"/>
                      <a:gd name="T21" fmla="*/ 189 h 195"/>
                      <a:gd name="T22" fmla="*/ 133 w 188"/>
                      <a:gd name="T23" fmla="*/ 180 h 195"/>
                      <a:gd name="T24" fmla="*/ 134 w 188"/>
                      <a:gd name="T25" fmla="*/ 181 h 195"/>
                      <a:gd name="T26" fmla="*/ 8 w 188"/>
                      <a:gd name="T27" fmla="*/ 95 h 195"/>
                      <a:gd name="T28" fmla="*/ 94 w 188"/>
                      <a:gd name="T29" fmla="*/ 8 h 195"/>
                      <a:gd name="T30" fmla="*/ 180 w 188"/>
                      <a:gd name="T31" fmla="*/ 95 h 195"/>
                      <a:gd name="T32" fmla="*/ 94 w 188"/>
                      <a:gd name="T33" fmla="*/ 181 h 195"/>
                      <a:gd name="T34" fmla="*/ 8 w 188"/>
                      <a:gd name="T35" fmla="*/ 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8" h="195">
                        <a:moveTo>
                          <a:pt x="134" y="181"/>
                        </a:moveTo>
                        <a:cubicBezTo>
                          <a:pt x="150" y="187"/>
                          <a:pt x="150" y="187"/>
                          <a:pt x="150" y="187"/>
                        </a:cubicBezTo>
                        <a:cubicBezTo>
                          <a:pt x="168" y="194"/>
                          <a:pt x="168" y="194"/>
                          <a:pt x="168" y="194"/>
                        </a:cubicBezTo>
                        <a:cubicBezTo>
                          <a:pt x="169" y="195"/>
                          <a:pt x="170" y="194"/>
                          <a:pt x="169" y="193"/>
                        </a:cubicBezTo>
                        <a:cubicBezTo>
                          <a:pt x="167" y="174"/>
                          <a:pt x="167" y="174"/>
                          <a:pt x="167" y="174"/>
                        </a:cubicBezTo>
                        <a:cubicBezTo>
                          <a:pt x="164" y="158"/>
                          <a:pt x="164" y="158"/>
                          <a:pt x="164" y="158"/>
                        </a:cubicBezTo>
                        <a:cubicBezTo>
                          <a:pt x="164" y="158"/>
                          <a:pt x="164" y="158"/>
                          <a:pt x="164" y="158"/>
                        </a:cubicBezTo>
                        <a:cubicBezTo>
                          <a:pt x="179" y="141"/>
                          <a:pt x="188" y="119"/>
                          <a:pt x="188" y="95"/>
                        </a:cubicBezTo>
                        <a:cubicBezTo>
                          <a:pt x="188" y="43"/>
                          <a:pt x="146" y="0"/>
                          <a:pt x="94" y="0"/>
                        </a:cubicBezTo>
                        <a:cubicBezTo>
                          <a:pt x="42" y="0"/>
                          <a:pt x="0" y="43"/>
                          <a:pt x="0" y="95"/>
                        </a:cubicBezTo>
                        <a:cubicBezTo>
                          <a:pt x="0" y="147"/>
                          <a:pt x="42" y="189"/>
                          <a:pt x="94" y="189"/>
                        </a:cubicBezTo>
                        <a:cubicBezTo>
                          <a:pt x="108" y="189"/>
                          <a:pt x="121" y="186"/>
                          <a:pt x="133" y="180"/>
                        </a:cubicBezTo>
                        <a:cubicBezTo>
                          <a:pt x="134" y="181"/>
                          <a:pt x="134" y="181"/>
                          <a:pt x="134" y="181"/>
                        </a:cubicBezTo>
                        <a:close/>
                        <a:moveTo>
                          <a:pt x="8" y="95"/>
                        </a:moveTo>
                        <a:cubicBezTo>
                          <a:pt x="8" y="47"/>
                          <a:pt x="46" y="8"/>
                          <a:pt x="94" y="8"/>
                        </a:cubicBezTo>
                        <a:cubicBezTo>
                          <a:pt x="142" y="8"/>
                          <a:pt x="180" y="47"/>
                          <a:pt x="180" y="95"/>
                        </a:cubicBezTo>
                        <a:cubicBezTo>
                          <a:pt x="180" y="142"/>
                          <a:pt x="142" y="181"/>
                          <a:pt x="94" y="181"/>
                        </a:cubicBezTo>
                        <a:cubicBezTo>
                          <a:pt x="46" y="181"/>
                          <a:pt x="8" y="142"/>
                          <a:pt x="8" y="9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58" name="Freeform 19">
                    <a:extLst>
                      <a:ext uri="{FF2B5EF4-FFF2-40B4-BE49-F238E27FC236}">
                        <a16:creationId xmlns:a16="http://schemas.microsoft.com/office/drawing/2014/main" id="{EF84EB27-5375-4179-80C9-609334C9AC80}"/>
                      </a:ext>
                    </a:extLst>
                  </p:cNvPr>
                  <p:cNvSpPr>
                    <a:spLocks noEditPoints="1"/>
                  </p:cNvSpPr>
                  <p:nvPr/>
                </p:nvSpPr>
                <p:spPr bwMode="auto">
                  <a:xfrm>
                    <a:off x="4688374" y="1232544"/>
                    <a:ext cx="331553" cy="334249"/>
                  </a:xfrm>
                  <a:custGeom>
                    <a:avLst/>
                    <a:gdLst>
                      <a:gd name="T0" fmla="*/ 106 w 106"/>
                      <a:gd name="T1" fmla="*/ 31 h 106"/>
                      <a:gd name="T2" fmla="*/ 106 w 106"/>
                      <a:gd name="T3" fmla="*/ 31 h 106"/>
                      <a:gd name="T4" fmla="*/ 106 w 106"/>
                      <a:gd name="T5" fmla="*/ 30 h 106"/>
                      <a:gd name="T6" fmla="*/ 105 w 106"/>
                      <a:gd name="T7" fmla="*/ 29 h 106"/>
                      <a:gd name="T8" fmla="*/ 105 w 106"/>
                      <a:gd name="T9" fmla="*/ 29 h 106"/>
                      <a:gd name="T10" fmla="*/ 55 w 106"/>
                      <a:gd name="T11" fmla="*/ 1 h 106"/>
                      <a:gd name="T12" fmla="*/ 51 w 106"/>
                      <a:gd name="T13" fmla="*/ 1 h 106"/>
                      <a:gd name="T14" fmla="*/ 1 w 106"/>
                      <a:gd name="T15" fmla="*/ 29 h 106"/>
                      <a:gd name="T16" fmla="*/ 1 w 106"/>
                      <a:gd name="T17" fmla="*/ 29 h 106"/>
                      <a:gd name="T18" fmla="*/ 0 w 106"/>
                      <a:gd name="T19" fmla="*/ 30 h 106"/>
                      <a:gd name="T20" fmla="*/ 0 w 106"/>
                      <a:gd name="T21" fmla="*/ 31 h 106"/>
                      <a:gd name="T22" fmla="*/ 0 w 106"/>
                      <a:gd name="T23" fmla="*/ 31 h 106"/>
                      <a:gd name="T24" fmla="*/ 0 w 106"/>
                      <a:gd name="T25" fmla="*/ 32 h 106"/>
                      <a:gd name="T26" fmla="*/ 0 w 106"/>
                      <a:gd name="T27" fmla="*/ 32 h 106"/>
                      <a:gd name="T28" fmla="*/ 0 w 106"/>
                      <a:gd name="T29" fmla="*/ 103 h 106"/>
                      <a:gd name="T30" fmla="*/ 3 w 106"/>
                      <a:gd name="T31" fmla="*/ 106 h 106"/>
                      <a:gd name="T32" fmla="*/ 34 w 106"/>
                      <a:gd name="T33" fmla="*/ 106 h 106"/>
                      <a:gd name="T34" fmla="*/ 72 w 106"/>
                      <a:gd name="T35" fmla="*/ 106 h 106"/>
                      <a:gd name="T36" fmla="*/ 103 w 106"/>
                      <a:gd name="T37" fmla="*/ 106 h 106"/>
                      <a:gd name="T38" fmla="*/ 106 w 106"/>
                      <a:gd name="T39" fmla="*/ 103 h 106"/>
                      <a:gd name="T40" fmla="*/ 106 w 106"/>
                      <a:gd name="T41" fmla="*/ 32 h 106"/>
                      <a:gd name="T42" fmla="*/ 106 w 106"/>
                      <a:gd name="T43" fmla="*/ 32 h 106"/>
                      <a:gd name="T44" fmla="*/ 106 w 106"/>
                      <a:gd name="T45" fmla="*/ 31 h 106"/>
                      <a:gd name="T46" fmla="*/ 69 w 106"/>
                      <a:gd name="T47" fmla="*/ 100 h 106"/>
                      <a:gd name="T48" fmla="*/ 37 w 106"/>
                      <a:gd name="T49" fmla="*/ 100 h 106"/>
                      <a:gd name="T50" fmla="*/ 37 w 106"/>
                      <a:gd name="T51" fmla="*/ 71 h 106"/>
                      <a:gd name="T52" fmla="*/ 53 w 106"/>
                      <a:gd name="T53" fmla="*/ 55 h 106"/>
                      <a:gd name="T54" fmla="*/ 69 w 106"/>
                      <a:gd name="T55" fmla="*/ 71 h 106"/>
                      <a:gd name="T56" fmla="*/ 69 w 106"/>
                      <a:gd name="T57" fmla="*/ 100 h 106"/>
                      <a:gd name="T58" fmla="*/ 100 w 106"/>
                      <a:gd name="T59" fmla="*/ 100 h 106"/>
                      <a:gd name="T60" fmla="*/ 76 w 106"/>
                      <a:gd name="T61" fmla="*/ 100 h 106"/>
                      <a:gd name="T62" fmla="*/ 76 w 106"/>
                      <a:gd name="T63" fmla="*/ 71 h 106"/>
                      <a:gd name="T64" fmla="*/ 53 w 106"/>
                      <a:gd name="T65" fmla="*/ 48 h 106"/>
                      <a:gd name="T66" fmla="*/ 30 w 106"/>
                      <a:gd name="T67" fmla="*/ 71 h 106"/>
                      <a:gd name="T68" fmla="*/ 30 w 106"/>
                      <a:gd name="T69" fmla="*/ 100 h 106"/>
                      <a:gd name="T70" fmla="*/ 6 w 106"/>
                      <a:gd name="T71" fmla="*/ 100 h 106"/>
                      <a:gd name="T72" fmla="*/ 6 w 106"/>
                      <a:gd name="T73" fmla="*/ 35 h 106"/>
                      <a:gd name="T74" fmla="*/ 100 w 106"/>
                      <a:gd name="T75" fmla="*/ 35 h 106"/>
                      <a:gd name="T76" fmla="*/ 100 w 106"/>
                      <a:gd name="T77"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106">
                        <a:moveTo>
                          <a:pt x="106" y="31"/>
                        </a:moveTo>
                        <a:cubicBezTo>
                          <a:pt x="106" y="31"/>
                          <a:pt x="106" y="31"/>
                          <a:pt x="106" y="31"/>
                        </a:cubicBezTo>
                        <a:cubicBezTo>
                          <a:pt x="106" y="30"/>
                          <a:pt x="106" y="30"/>
                          <a:pt x="106" y="30"/>
                        </a:cubicBezTo>
                        <a:cubicBezTo>
                          <a:pt x="105" y="29"/>
                          <a:pt x="105" y="29"/>
                          <a:pt x="105" y="29"/>
                        </a:cubicBezTo>
                        <a:cubicBezTo>
                          <a:pt x="105" y="29"/>
                          <a:pt x="105" y="29"/>
                          <a:pt x="105" y="29"/>
                        </a:cubicBezTo>
                        <a:cubicBezTo>
                          <a:pt x="55" y="1"/>
                          <a:pt x="55" y="1"/>
                          <a:pt x="55" y="1"/>
                        </a:cubicBezTo>
                        <a:cubicBezTo>
                          <a:pt x="54" y="0"/>
                          <a:pt x="52" y="0"/>
                          <a:pt x="51" y="1"/>
                        </a:cubicBezTo>
                        <a:cubicBezTo>
                          <a:pt x="1" y="29"/>
                          <a:pt x="1" y="29"/>
                          <a:pt x="1" y="29"/>
                        </a:cubicBezTo>
                        <a:cubicBezTo>
                          <a:pt x="1" y="29"/>
                          <a:pt x="1" y="29"/>
                          <a:pt x="1" y="29"/>
                        </a:cubicBezTo>
                        <a:cubicBezTo>
                          <a:pt x="1" y="29"/>
                          <a:pt x="1" y="29"/>
                          <a:pt x="0" y="30"/>
                        </a:cubicBezTo>
                        <a:cubicBezTo>
                          <a:pt x="0" y="30"/>
                          <a:pt x="0" y="30"/>
                          <a:pt x="0" y="31"/>
                        </a:cubicBezTo>
                        <a:cubicBezTo>
                          <a:pt x="0" y="31"/>
                          <a:pt x="0" y="31"/>
                          <a:pt x="0" y="31"/>
                        </a:cubicBezTo>
                        <a:cubicBezTo>
                          <a:pt x="0" y="31"/>
                          <a:pt x="0" y="31"/>
                          <a:pt x="0" y="32"/>
                        </a:cubicBezTo>
                        <a:cubicBezTo>
                          <a:pt x="0" y="32"/>
                          <a:pt x="0" y="32"/>
                          <a:pt x="0" y="32"/>
                        </a:cubicBezTo>
                        <a:cubicBezTo>
                          <a:pt x="0" y="103"/>
                          <a:pt x="0" y="103"/>
                          <a:pt x="0" y="103"/>
                        </a:cubicBezTo>
                        <a:cubicBezTo>
                          <a:pt x="0" y="105"/>
                          <a:pt x="1" y="106"/>
                          <a:pt x="3" y="106"/>
                        </a:cubicBezTo>
                        <a:cubicBezTo>
                          <a:pt x="34" y="106"/>
                          <a:pt x="34" y="106"/>
                          <a:pt x="34" y="106"/>
                        </a:cubicBezTo>
                        <a:cubicBezTo>
                          <a:pt x="72" y="106"/>
                          <a:pt x="72" y="106"/>
                          <a:pt x="72" y="106"/>
                        </a:cubicBezTo>
                        <a:cubicBezTo>
                          <a:pt x="103" y="106"/>
                          <a:pt x="103" y="106"/>
                          <a:pt x="103" y="106"/>
                        </a:cubicBezTo>
                        <a:cubicBezTo>
                          <a:pt x="105" y="106"/>
                          <a:pt x="106" y="105"/>
                          <a:pt x="106" y="103"/>
                        </a:cubicBezTo>
                        <a:cubicBezTo>
                          <a:pt x="106" y="32"/>
                          <a:pt x="106" y="32"/>
                          <a:pt x="106" y="32"/>
                        </a:cubicBezTo>
                        <a:cubicBezTo>
                          <a:pt x="106" y="32"/>
                          <a:pt x="106" y="32"/>
                          <a:pt x="106" y="32"/>
                        </a:cubicBezTo>
                        <a:cubicBezTo>
                          <a:pt x="106" y="31"/>
                          <a:pt x="106" y="31"/>
                          <a:pt x="106" y="31"/>
                        </a:cubicBezTo>
                        <a:close/>
                        <a:moveTo>
                          <a:pt x="69" y="100"/>
                        </a:moveTo>
                        <a:cubicBezTo>
                          <a:pt x="37" y="100"/>
                          <a:pt x="37" y="100"/>
                          <a:pt x="37" y="100"/>
                        </a:cubicBezTo>
                        <a:cubicBezTo>
                          <a:pt x="37" y="71"/>
                          <a:pt x="37" y="71"/>
                          <a:pt x="37" y="71"/>
                        </a:cubicBezTo>
                        <a:cubicBezTo>
                          <a:pt x="37" y="62"/>
                          <a:pt x="44" y="55"/>
                          <a:pt x="53" y="55"/>
                        </a:cubicBezTo>
                        <a:cubicBezTo>
                          <a:pt x="62" y="55"/>
                          <a:pt x="69" y="62"/>
                          <a:pt x="69" y="71"/>
                        </a:cubicBezTo>
                        <a:lnTo>
                          <a:pt x="69" y="100"/>
                        </a:lnTo>
                        <a:close/>
                        <a:moveTo>
                          <a:pt x="100" y="100"/>
                        </a:moveTo>
                        <a:cubicBezTo>
                          <a:pt x="76" y="100"/>
                          <a:pt x="76" y="100"/>
                          <a:pt x="76" y="100"/>
                        </a:cubicBezTo>
                        <a:cubicBezTo>
                          <a:pt x="76" y="71"/>
                          <a:pt x="76" y="71"/>
                          <a:pt x="76" y="71"/>
                        </a:cubicBezTo>
                        <a:cubicBezTo>
                          <a:pt x="76" y="59"/>
                          <a:pt x="65" y="48"/>
                          <a:pt x="53" y="48"/>
                        </a:cubicBezTo>
                        <a:cubicBezTo>
                          <a:pt x="41" y="48"/>
                          <a:pt x="30" y="59"/>
                          <a:pt x="30" y="71"/>
                        </a:cubicBezTo>
                        <a:cubicBezTo>
                          <a:pt x="30" y="100"/>
                          <a:pt x="30" y="100"/>
                          <a:pt x="30" y="100"/>
                        </a:cubicBezTo>
                        <a:cubicBezTo>
                          <a:pt x="6" y="100"/>
                          <a:pt x="6" y="100"/>
                          <a:pt x="6" y="100"/>
                        </a:cubicBezTo>
                        <a:cubicBezTo>
                          <a:pt x="6" y="35"/>
                          <a:pt x="6" y="35"/>
                          <a:pt x="6" y="35"/>
                        </a:cubicBezTo>
                        <a:cubicBezTo>
                          <a:pt x="100" y="35"/>
                          <a:pt x="100" y="35"/>
                          <a:pt x="100" y="35"/>
                        </a:cubicBezTo>
                        <a:lnTo>
                          <a:pt x="100" y="1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796" name="グループ化 795">
                  <a:extLst>
                    <a:ext uri="{FF2B5EF4-FFF2-40B4-BE49-F238E27FC236}">
                      <a16:creationId xmlns:a16="http://schemas.microsoft.com/office/drawing/2014/main" id="{DC098D9C-92BE-41B7-8AC4-49BADF4A0C0B}"/>
                    </a:ext>
                  </a:extLst>
                </p:cNvPr>
                <p:cNvGrpSpPr/>
                <p:nvPr/>
              </p:nvGrpSpPr>
              <p:grpSpPr>
                <a:xfrm>
                  <a:off x="9867185" y="2771363"/>
                  <a:ext cx="614503" cy="611911"/>
                  <a:chOff x="5339058" y="1173006"/>
                  <a:chExt cx="638846" cy="636151"/>
                </a:xfrm>
              </p:grpSpPr>
              <p:sp>
                <p:nvSpPr>
                  <p:cNvPr id="1359" name="Freeform 20">
                    <a:extLst>
                      <a:ext uri="{FF2B5EF4-FFF2-40B4-BE49-F238E27FC236}">
                        <a16:creationId xmlns:a16="http://schemas.microsoft.com/office/drawing/2014/main" id="{45EEB539-BCAA-4A23-A255-DA1D906E87AD}"/>
                      </a:ext>
                    </a:extLst>
                  </p:cNvPr>
                  <p:cNvSpPr>
                    <a:spLocks noEditPoints="1"/>
                  </p:cNvSpPr>
                  <p:nvPr/>
                </p:nvSpPr>
                <p:spPr bwMode="auto">
                  <a:xfrm rot="20048986">
                    <a:off x="5339058" y="1173006"/>
                    <a:ext cx="638846" cy="636151"/>
                  </a:xfrm>
                  <a:custGeom>
                    <a:avLst/>
                    <a:gdLst>
                      <a:gd name="T0" fmla="*/ 126 w 203"/>
                      <a:gd name="T1" fmla="*/ 15 h 203"/>
                      <a:gd name="T2" fmla="*/ 7 w 203"/>
                      <a:gd name="T3" fmla="*/ 77 h 203"/>
                      <a:gd name="T4" fmla="*/ 13 w 203"/>
                      <a:gd name="T5" fmla="*/ 149 h 203"/>
                      <a:gd name="T6" fmla="*/ 24 w 203"/>
                      <a:gd name="T7" fmla="*/ 165 h 203"/>
                      <a:gd name="T8" fmla="*/ 24 w 203"/>
                      <a:gd name="T9" fmla="*/ 166 h 203"/>
                      <a:gd name="T10" fmla="*/ 22 w 203"/>
                      <a:gd name="T11" fmla="*/ 182 h 203"/>
                      <a:gd name="T12" fmla="*/ 19 w 203"/>
                      <a:gd name="T13" fmla="*/ 201 h 203"/>
                      <a:gd name="T14" fmla="*/ 20 w 203"/>
                      <a:gd name="T15" fmla="*/ 203 h 203"/>
                      <a:gd name="T16" fmla="*/ 38 w 203"/>
                      <a:gd name="T17" fmla="*/ 196 h 203"/>
                      <a:gd name="T18" fmla="*/ 54 w 203"/>
                      <a:gd name="T19" fmla="*/ 190 h 203"/>
                      <a:gd name="T20" fmla="*/ 54 w 203"/>
                      <a:gd name="T21" fmla="*/ 189 h 203"/>
                      <a:gd name="T22" fmla="*/ 69 w 203"/>
                      <a:gd name="T23" fmla="*/ 195 h 203"/>
                      <a:gd name="T24" fmla="*/ 97 w 203"/>
                      <a:gd name="T25" fmla="*/ 200 h 203"/>
                      <a:gd name="T26" fmla="*/ 187 w 203"/>
                      <a:gd name="T27" fmla="*/ 134 h 203"/>
                      <a:gd name="T28" fmla="*/ 126 w 203"/>
                      <a:gd name="T29" fmla="*/ 15 h 203"/>
                      <a:gd name="T30" fmla="*/ 179 w 203"/>
                      <a:gd name="T31" fmla="*/ 131 h 203"/>
                      <a:gd name="T32" fmla="*/ 71 w 203"/>
                      <a:gd name="T33" fmla="*/ 188 h 203"/>
                      <a:gd name="T34" fmla="*/ 20 w 203"/>
                      <a:gd name="T35" fmla="*/ 145 h 203"/>
                      <a:gd name="T36" fmla="*/ 15 w 203"/>
                      <a:gd name="T37" fmla="*/ 79 h 203"/>
                      <a:gd name="T38" fmla="*/ 97 w 203"/>
                      <a:gd name="T39" fmla="*/ 19 h 203"/>
                      <a:gd name="T40" fmla="*/ 123 w 203"/>
                      <a:gd name="T41" fmla="*/ 23 h 203"/>
                      <a:gd name="T42" fmla="*/ 179 w 203"/>
                      <a:gd name="T43" fmla="*/ 13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3" h="203">
                        <a:moveTo>
                          <a:pt x="126" y="15"/>
                        </a:moveTo>
                        <a:cubicBezTo>
                          <a:pt x="76" y="0"/>
                          <a:pt x="23" y="27"/>
                          <a:pt x="7" y="77"/>
                        </a:cubicBezTo>
                        <a:cubicBezTo>
                          <a:pt x="0" y="101"/>
                          <a:pt x="2" y="126"/>
                          <a:pt x="13" y="149"/>
                        </a:cubicBezTo>
                        <a:cubicBezTo>
                          <a:pt x="16" y="155"/>
                          <a:pt x="20" y="160"/>
                          <a:pt x="24" y="165"/>
                        </a:cubicBezTo>
                        <a:cubicBezTo>
                          <a:pt x="24" y="166"/>
                          <a:pt x="24" y="166"/>
                          <a:pt x="24" y="166"/>
                        </a:cubicBezTo>
                        <a:cubicBezTo>
                          <a:pt x="22" y="182"/>
                          <a:pt x="22" y="182"/>
                          <a:pt x="22" y="182"/>
                        </a:cubicBezTo>
                        <a:cubicBezTo>
                          <a:pt x="19" y="201"/>
                          <a:pt x="19" y="201"/>
                          <a:pt x="19" y="201"/>
                        </a:cubicBezTo>
                        <a:cubicBezTo>
                          <a:pt x="19" y="202"/>
                          <a:pt x="19" y="203"/>
                          <a:pt x="20" y="203"/>
                        </a:cubicBezTo>
                        <a:cubicBezTo>
                          <a:pt x="38" y="196"/>
                          <a:pt x="38" y="196"/>
                          <a:pt x="38" y="196"/>
                        </a:cubicBezTo>
                        <a:cubicBezTo>
                          <a:pt x="54" y="190"/>
                          <a:pt x="54" y="190"/>
                          <a:pt x="54" y="190"/>
                        </a:cubicBezTo>
                        <a:cubicBezTo>
                          <a:pt x="54" y="189"/>
                          <a:pt x="54" y="189"/>
                          <a:pt x="54" y="189"/>
                        </a:cubicBezTo>
                        <a:cubicBezTo>
                          <a:pt x="59" y="192"/>
                          <a:pt x="64" y="194"/>
                          <a:pt x="69" y="195"/>
                        </a:cubicBezTo>
                        <a:cubicBezTo>
                          <a:pt x="78" y="198"/>
                          <a:pt x="88" y="200"/>
                          <a:pt x="97" y="200"/>
                        </a:cubicBezTo>
                        <a:cubicBezTo>
                          <a:pt x="137" y="200"/>
                          <a:pt x="174" y="174"/>
                          <a:pt x="187" y="134"/>
                        </a:cubicBezTo>
                        <a:cubicBezTo>
                          <a:pt x="203" y="84"/>
                          <a:pt x="175" y="31"/>
                          <a:pt x="126" y="15"/>
                        </a:cubicBezTo>
                        <a:close/>
                        <a:moveTo>
                          <a:pt x="179" y="131"/>
                        </a:moveTo>
                        <a:cubicBezTo>
                          <a:pt x="165" y="177"/>
                          <a:pt x="116" y="202"/>
                          <a:pt x="71" y="188"/>
                        </a:cubicBezTo>
                        <a:cubicBezTo>
                          <a:pt x="49" y="181"/>
                          <a:pt x="31" y="166"/>
                          <a:pt x="20" y="145"/>
                        </a:cubicBezTo>
                        <a:cubicBezTo>
                          <a:pt x="10" y="125"/>
                          <a:pt x="8" y="101"/>
                          <a:pt x="15" y="79"/>
                        </a:cubicBezTo>
                        <a:cubicBezTo>
                          <a:pt x="26" y="42"/>
                          <a:pt x="60" y="19"/>
                          <a:pt x="97" y="19"/>
                        </a:cubicBezTo>
                        <a:cubicBezTo>
                          <a:pt x="106" y="19"/>
                          <a:pt x="115" y="20"/>
                          <a:pt x="123" y="23"/>
                        </a:cubicBezTo>
                        <a:cubicBezTo>
                          <a:pt x="169" y="37"/>
                          <a:pt x="194" y="86"/>
                          <a:pt x="179" y="13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60" name="Freeform 21">
                    <a:extLst>
                      <a:ext uri="{FF2B5EF4-FFF2-40B4-BE49-F238E27FC236}">
                        <a16:creationId xmlns:a16="http://schemas.microsoft.com/office/drawing/2014/main" id="{4D7C16A0-F63E-4307-BC6A-3435F24A4B1D}"/>
                      </a:ext>
                    </a:extLst>
                  </p:cNvPr>
                  <p:cNvSpPr>
                    <a:spLocks noEditPoints="1"/>
                  </p:cNvSpPr>
                  <p:nvPr/>
                </p:nvSpPr>
                <p:spPr bwMode="auto">
                  <a:xfrm>
                    <a:off x="5602167" y="1464362"/>
                    <a:ext cx="250687" cy="164429"/>
                  </a:xfrm>
                  <a:custGeom>
                    <a:avLst/>
                    <a:gdLst>
                      <a:gd name="T0" fmla="*/ 75 w 80"/>
                      <a:gd name="T1" fmla="*/ 8 h 52"/>
                      <a:gd name="T2" fmla="*/ 65 w 80"/>
                      <a:gd name="T3" fmla="*/ 0 h 52"/>
                      <a:gd name="T4" fmla="*/ 33 w 80"/>
                      <a:gd name="T5" fmla="*/ 0 h 52"/>
                      <a:gd name="T6" fmla="*/ 24 w 80"/>
                      <a:gd name="T7" fmla="*/ 5 h 52"/>
                      <a:gd name="T8" fmla="*/ 20 w 80"/>
                      <a:gd name="T9" fmla="*/ 13 h 52"/>
                      <a:gd name="T10" fmla="*/ 15 w 80"/>
                      <a:gd name="T11" fmla="*/ 17 h 52"/>
                      <a:gd name="T12" fmla="*/ 6 w 80"/>
                      <a:gd name="T13" fmla="*/ 20 h 52"/>
                      <a:gd name="T14" fmla="*/ 0 w 80"/>
                      <a:gd name="T15" fmla="*/ 27 h 52"/>
                      <a:gd name="T16" fmla="*/ 0 w 80"/>
                      <a:gd name="T17" fmla="*/ 40 h 52"/>
                      <a:gd name="T18" fmla="*/ 4 w 80"/>
                      <a:gd name="T19" fmla="*/ 44 h 52"/>
                      <a:gd name="T20" fmla="*/ 12 w 80"/>
                      <a:gd name="T21" fmla="*/ 44 h 52"/>
                      <a:gd name="T22" fmla="*/ 22 w 80"/>
                      <a:gd name="T23" fmla="*/ 52 h 52"/>
                      <a:gd name="T24" fmla="*/ 32 w 80"/>
                      <a:gd name="T25" fmla="*/ 44 h 52"/>
                      <a:gd name="T26" fmla="*/ 52 w 80"/>
                      <a:gd name="T27" fmla="*/ 44 h 52"/>
                      <a:gd name="T28" fmla="*/ 62 w 80"/>
                      <a:gd name="T29" fmla="*/ 52 h 52"/>
                      <a:gd name="T30" fmla="*/ 72 w 80"/>
                      <a:gd name="T31" fmla="*/ 44 h 52"/>
                      <a:gd name="T32" fmla="*/ 76 w 80"/>
                      <a:gd name="T33" fmla="*/ 44 h 52"/>
                      <a:gd name="T34" fmla="*/ 80 w 80"/>
                      <a:gd name="T35" fmla="*/ 40 h 52"/>
                      <a:gd name="T36" fmla="*/ 80 w 80"/>
                      <a:gd name="T37" fmla="*/ 28 h 52"/>
                      <a:gd name="T38" fmla="*/ 79 w 80"/>
                      <a:gd name="T39" fmla="*/ 21 h 52"/>
                      <a:gd name="T40" fmla="*/ 75 w 80"/>
                      <a:gd name="T41" fmla="*/ 8 h 52"/>
                      <a:gd name="T42" fmla="*/ 69 w 80"/>
                      <a:gd name="T43" fmla="*/ 20 h 52"/>
                      <a:gd name="T44" fmla="*/ 69 w 80"/>
                      <a:gd name="T45" fmla="*/ 20 h 52"/>
                      <a:gd name="T46" fmla="*/ 54 w 80"/>
                      <a:gd name="T47" fmla="*/ 20 h 52"/>
                      <a:gd name="T48" fmla="*/ 53 w 80"/>
                      <a:gd name="T49" fmla="*/ 19 h 52"/>
                      <a:gd name="T50" fmla="*/ 53 w 80"/>
                      <a:gd name="T51" fmla="*/ 8 h 52"/>
                      <a:gd name="T52" fmla="*/ 54 w 80"/>
                      <a:gd name="T53" fmla="*/ 7 h 52"/>
                      <a:gd name="T54" fmla="*/ 65 w 80"/>
                      <a:gd name="T55" fmla="*/ 7 h 52"/>
                      <a:gd name="T56" fmla="*/ 66 w 80"/>
                      <a:gd name="T57" fmla="*/ 8 h 52"/>
                      <a:gd name="T58" fmla="*/ 70 w 80"/>
                      <a:gd name="T59" fmla="*/ 19 h 52"/>
                      <a:gd name="T60" fmla="*/ 69 w 80"/>
                      <a:gd name="T61" fmla="*/ 20 h 52"/>
                      <a:gd name="T62" fmla="*/ 29 w 80"/>
                      <a:gd name="T63" fmla="*/ 20 h 52"/>
                      <a:gd name="T64" fmla="*/ 28 w 80"/>
                      <a:gd name="T65" fmla="*/ 20 h 52"/>
                      <a:gd name="T66" fmla="*/ 28 w 80"/>
                      <a:gd name="T67" fmla="*/ 19 h 52"/>
                      <a:gd name="T68" fmla="*/ 33 w 80"/>
                      <a:gd name="T69" fmla="*/ 8 h 52"/>
                      <a:gd name="T70" fmla="*/ 34 w 80"/>
                      <a:gd name="T71" fmla="*/ 7 h 52"/>
                      <a:gd name="T72" fmla="*/ 46 w 80"/>
                      <a:gd name="T73" fmla="*/ 7 h 52"/>
                      <a:gd name="T74" fmla="*/ 47 w 80"/>
                      <a:gd name="T75" fmla="*/ 8 h 52"/>
                      <a:gd name="T76" fmla="*/ 47 w 80"/>
                      <a:gd name="T77" fmla="*/ 19 h 52"/>
                      <a:gd name="T78" fmla="*/ 46 w 80"/>
                      <a:gd name="T79" fmla="*/ 20 h 52"/>
                      <a:gd name="T80" fmla="*/ 29 w 80"/>
                      <a:gd name="T81" fmla="*/ 20 h 52"/>
                      <a:gd name="T82" fmla="*/ 22 w 80"/>
                      <a:gd name="T83" fmla="*/ 48 h 52"/>
                      <a:gd name="T84" fmla="*/ 16 w 80"/>
                      <a:gd name="T85" fmla="*/ 42 h 52"/>
                      <a:gd name="T86" fmla="*/ 22 w 80"/>
                      <a:gd name="T87" fmla="*/ 36 h 52"/>
                      <a:gd name="T88" fmla="*/ 28 w 80"/>
                      <a:gd name="T89" fmla="*/ 42 h 52"/>
                      <a:gd name="T90" fmla="*/ 22 w 80"/>
                      <a:gd name="T91" fmla="*/ 48 h 52"/>
                      <a:gd name="T92" fmla="*/ 62 w 80"/>
                      <a:gd name="T93" fmla="*/ 48 h 52"/>
                      <a:gd name="T94" fmla="*/ 56 w 80"/>
                      <a:gd name="T95" fmla="*/ 42 h 52"/>
                      <a:gd name="T96" fmla="*/ 62 w 80"/>
                      <a:gd name="T97" fmla="*/ 36 h 52"/>
                      <a:gd name="T98" fmla="*/ 68 w 80"/>
                      <a:gd name="T99" fmla="*/ 42 h 52"/>
                      <a:gd name="T100" fmla="*/ 62 w 80"/>
                      <a:gd name="T101"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52">
                        <a:moveTo>
                          <a:pt x="75" y="8"/>
                        </a:moveTo>
                        <a:cubicBezTo>
                          <a:pt x="74" y="3"/>
                          <a:pt x="70" y="0"/>
                          <a:pt x="65" y="0"/>
                        </a:cubicBezTo>
                        <a:cubicBezTo>
                          <a:pt x="33" y="0"/>
                          <a:pt x="33" y="0"/>
                          <a:pt x="33" y="0"/>
                        </a:cubicBezTo>
                        <a:cubicBezTo>
                          <a:pt x="29" y="0"/>
                          <a:pt x="26" y="2"/>
                          <a:pt x="24" y="5"/>
                        </a:cubicBezTo>
                        <a:cubicBezTo>
                          <a:pt x="20" y="13"/>
                          <a:pt x="20" y="13"/>
                          <a:pt x="20" y="13"/>
                        </a:cubicBezTo>
                        <a:cubicBezTo>
                          <a:pt x="19" y="15"/>
                          <a:pt x="17" y="16"/>
                          <a:pt x="15" y="17"/>
                        </a:cubicBezTo>
                        <a:cubicBezTo>
                          <a:pt x="6" y="20"/>
                          <a:pt x="6" y="20"/>
                          <a:pt x="6" y="20"/>
                        </a:cubicBezTo>
                        <a:cubicBezTo>
                          <a:pt x="3" y="21"/>
                          <a:pt x="0" y="24"/>
                          <a:pt x="0" y="27"/>
                        </a:cubicBezTo>
                        <a:cubicBezTo>
                          <a:pt x="0" y="40"/>
                          <a:pt x="0" y="40"/>
                          <a:pt x="0" y="40"/>
                        </a:cubicBezTo>
                        <a:cubicBezTo>
                          <a:pt x="0" y="42"/>
                          <a:pt x="2" y="44"/>
                          <a:pt x="4" y="44"/>
                        </a:cubicBezTo>
                        <a:cubicBezTo>
                          <a:pt x="12" y="44"/>
                          <a:pt x="12" y="44"/>
                          <a:pt x="12" y="44"/>
                        </a:cubicBezTo>
                        <a:cubicBezTo>
                          <a:pt x="13" y="48"/>
                          <a:pt x="17" y="52"/>
                          <a:pt x="22" y="52"/>
                        </a:cubicBezTo>
                        <a:cubicBezTo>
                          <a:pt x="27" y="52"/>
                          <a:pt x="31" y="48"/>
                          <a:pt x="32" y="44"/>
                        </a:cubicBezTo>
                        <a:cubicBezTo>
                          <a:pt x="52" y="44"/>
                          <a:pt x="52" y="44"/>
                          <a:pt x="52" y="44"/>
                        </a:cubicBezTo>
                        <a:cubicBezTo>
                          <a:pt x="53" y="48"/>
                          <a:pt x="57" y="52"/>
                          <a:pt x="62" y="52"/>
                        </a:cubicBezTo>
                        <a:cubicBezTo>
                          <a:pt x="67" y="52"/>
                          <a:pt x="71" y="48"/>
                          <a:pt x="72" y="44"/>
                        </a:cubicBezTo>
                        <a:cubicBezTo>
                          <a:pt x="76" y="44"/>
                          <a:pt x="76" y="44"/>
                          <a:pt x="76" y="44"/>
                        </a:cubicBezTo>
                        <a:cubicBezTo>
                          <a:pt x="78" y="44"/>
                          <a:pt x="80" y="42"/>
                          <a:pt x="80" y="40"/>
                        </a:cubicBezTo>
                        <a:cubicBezTo>
                          <a:pt x="80" y="28"/>
                          <a:pt x="80" y="28"/>
                          <a:pt x="80" y="28"/>
                        </a:cubicBezTo>
                        <a:cubicBezTo>
                          <a:pt x="80" y="26"/>
                          <a:pt x="79" y="23"/>
                          <a:pt x="79" y="21"/>
                        </a:cubicBezTo>
                        <a:lnTo>
                          <a:pt x="75" y="8"/>
                        </a:lnTo>
                        <a:close/>
                        <a:moveTo>
                          <a:pt x="69" y="20"/>
                        </a:moveTo>
                        <a:cubicBezTo>
                          <a:pt x="69" y="20"/>
                          <a:pt x="69" y="20"/>
                          <a:pt x="69" y="20"/>
                        </a:cubicBezTo>
                        <a:cubicBezTo>
                          <a:pt x="54" y="20"/>
                          <a:pt x="54" y="20"/>
                          <a:pt x="54" y="20"/>
                        </a:cubicBezTo>
                        <a:cubicBezTo>
                          <a:pt x="53" y="20"/>
                          <a:pt x="53" y="20"/>
                          <a:pt x="53" y="19"/>
                        </a:cubicBezTo>
                        <a:cubicBezTo>
                          <a:pt x="53" y="8"/>
                          <a:pt x="53" y="8"/>
                          <a:pt x="53" y="8"/>
                        </a:cubicBezTo>
                        <a:cubicBezTo>
                          <a:pt x="53" y="8"/>
                          <a:pt x="53" y="7"/>
                          <a:pt x="54" y="7"/>
                        </a:cubicBezTo>
                        <a:cubicBezTo>
                          <a:pt x="65" y="7"/>
                          <a:pt x="65" y="7"/>
                          <a:pt x="65" y="7"/>
                        </a:cubicBezTo>
                        <a:cubicBezTo>
                          <a:pt x="66" y="7"/>
                          <a:pt x="66" y="8"/>
                          <a:pt x="66" y="8"/>
                        </a:cubicBezTo>
                        <a:cubicBezTo>
                          <a:pt x="70" y="19"/>
                          <a:pt x="70" y="19"/>
                          <a:pt x="70" y="19"/>
                        </a:cubicBezTo>
                        <a:cubicBezTo>
                          <a:pt x="70" y="19"/>
                          <a:pt x="70" y="19"/>
                          <a:pt x="69" y="20"/>
                        </a:cubicBezTo>
                        <a:close/>
                        <a:moveTo>
                          <a:pt x="29" y="20"/>
                        </a:moveTo>
                        <a:cubicBezTo>
                          <a:pt x="29" y="20"/>
                          <a:pt x="28" y="20"/>
                          <a:pt x="28" y="20"/>
                        </a:cubicBezTo>
                        <a:cubicBezTo>
                          <a:pt x="28" y="19"/>
                          <a:pt x="28" y="19"/>
                          <a:pt x="28" y="19"/>
                        </a:cubicBezTo>
                        <a:cubicBezTo>
                          <a:pt x="33" y="8"/>
                          <a:pt x="33" y="8"/>
                          <a:pt x="33" y="8"/>
                        </a:cubicBezTo>
                        <a:cubicBezTo>
                          <a:pt x="33" y="8"/>
                          <a:pt x="33" y="7"/>
                          <a:pt x="34" y="7"/>
                        </a:cubicBezTo>
                        <a:cubicBezTo>
                          <a:pt x="46" y="7"/>
                          <a:pt x="46" y="7"/>
                          <a:pt x="46" y="7"/>
                        </a:cubicBezTo>
                        <a:cubicBezTo>
                          <a:pt x="46" y="7"/>
                          <a:pt x="47" y="8"/>
                          <a:pt x="47" y="8"/>
                        </a:cubicBezTo>
                        <a:cubicBezTo>
                          <a:pt x="47" y="19"/>
                          <a:pt x="47" y="19"/>
                          <a:pt x="47" y="19"/>
                        </a:cubicBezTo>
                        <a:cubicBezTo>
                          <a:pt x="47" y="20"/>
                          <a:pt x="46" y="20"/>
                          <a:pt x="46" y="20"/>
                        </a:cubicBezTo>
                        <a:lnTo>
                          <a:pt x="29" y="20"/>
                        </a:lnTo>
                        <a:close/>
                        <a:moveTo>
                          <a:pt x="22" y="48"/>
                        </a:moveTo>
                        <a:cubicBezTo>
                          <a:pt x="19" y="48"/>
                          <a:pt x="16" y="45"/>
                          <a:pt x="16" y="42"/>
                        </a:cubicBezTo>
                        <a:cubicBezTo>
                          <a:pt x="16" y="38"/>
                          <a:pt x="19" y="36"/>
                          <a:pt x="22" y="36"/>
                        </a:cubicBezTo>
                        <a:cubicBezTo>
                          <a:pt x="25" y="36"/>
                          <a:pt x="28" y="38"/>
                          <a:pt x="28" y="42"/>
                        </a:cubicBezTo>
                        <a:cubicBezTo>
                          <a:pt x="28" y="45"/>
                          <a:pt x="25" y="48"/>
                          <a:pt x="22" y="48"/>
                        </a:cubicBezTo>
                        <a:close/>
                        <a:moveTo>
                          <a:pt x="62" y="48"/>
                        </a:moveTo>
                        <a:cubicBezTo>
                          <a:pt x="58" y="48"/>
                          <a:pt x="56" y="45"/>
                          <a:pt x="56" y="42"/>
                        </a:cubicBezTo>
                        <a:cubicBezTo>
                          <a:pt x="56" y="38"/>
                          <a:pt x="58" y="36"/>
                          <a:pt x="62" y="36"/>
                        </a:cubicBezTo>
                        <a:cubicBezTo>
                          <a:pt x="65" y="36"/>
                          <a:pt x="68" y="38"/>
                          <a:pt x="68" y="42"/>
                        </a:cubicBezTo>
                        <a:cubicBezTo>
                          <a:pt x="68" y="45"/>
                          <a:pt x="65" y="48"/>
                          <a:pt x="62" y="4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61" name="Freeform 22">
                    <a:extLst>
                      <a:ext uri="{FF2B5EF4-FFF2-40B4-BE49-F238E27FC236}">
                        <a16:creationId xmlns:a16="http://schemas.microsoft.com/office/drawing/2014/main" id="{99255C24-9904-46B3-8DFB-8F3B9FB13F3B}"/>
                      </a:ext>
                    </a:extLst>
                  </p:cNvPr>
                  <p:cNvSpPr>
                    <a:spLocks noEditPoints="1"/>
                  </p:cNvSpPr>
                  <p:nvPr/>
                </p:nvSpPr>
                <p:spPr bwMode="auto">
                  <a:xfrm>
                    <a:off x="5467389" y="1388886"/>
                    <a:ext cx="132082" cy="229122"/>
                  </a:xfrm>
                  <a:custGeom>
                    <a:avLst/>
                    <a:gdLst>
                      <a:gd name="T0" fmla="*/ 40 w 42"/>
                      <a:gd name="T1" fmla="*/ 0 h 73"/>
                      <a:gd name="T2" fmla="*/ 2 w 42"/>
                      <a:gd name="T3" fmla="*/ 0 h 73"/>
                      <a:gd name="T4" fmla="*/ 0 w 42"/>
                      <a:gd name="T5" fmla="*/ 2 h 73"/>
                      <a:gd name="T6" fmla="*/ 0 w 42"/>
                      <a:gd name="T7" fmla="*/ 40 h 73"/>
                      <a:gd name="T8" fmla="*/ 2 w 42"/>
                      <a:gd name="T9" fmla="*/ 42 h 73"/>
                      <a:gd name="T10" fmla="*/ 15 w 42"/>
                      <a:gd name="T11" fmla="*/ 42 h 73"/>
                      <a:gd name="T12" fmla="*/ 15 w 42"/>
                      <a:gd name="T13" fmla="*/ 73 h 73"/>
                      <a:gd name="T14" fmla="*/ 27 w 42"/>
                      <a:gd name="T15" fmla="*/ 73 h 73"/>
                      <a:gd name="T16" fmla="*/ 27 w 42"/>
                      <a:gd name="T17" fmla="*/ 42 h 73"/>
                      <a:gd name="T18" fmla="*/ 40 w 42"/>
                      <a:gd name="T19" fmla="*/ 42 h 73"/>
                      <a:gd name="T20" fmla="*/ 42 w 42"/>
                      <a:gd name="T21" fmla="*/ 40 h 73"/>
                      <a:gd name="T22" fmla="*/ 42 w 42"/>
                      <a:gd name="T23" fmla="*/ 2 h 73"/>
                      <a:gd name="T24" fmla="*/ 40 w 42"/>
                      <a:gd name="T25" fmla="*/ 0 h 73"/>
                      <a:gd name="T26" fmla="*/ 38 w 42"/>
                      <a:gd name="T27" fmla="*/ 38 h 73"/>
                      <a:gd name="T28" fmla="*/ 4 w 42"/>
                      <a:gd name="T29" fmla="*/ 38 h 73"/>
                      <a:gd name="T30" fmla="*/ 4 w 42"/>
                      <a:gd name="T31" fmla="*/ 4 h 73"/>
                      <a:gd name="T32" fmla="*/ 38 w 42"/>
                      <a:gd name="T33" fmla="*/ 4 h 73"/>
                      <a:gd name="T34" fmla="*/ 38 w 42"/>
                      <a:gd name="T35" fmla="*/ 3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73">
                        <a:moveTo>
                          <a:pt x="40" y="0"/>
                        </a:moveTo>
                        <a:cubicBezTo>
                          <a:pt x="2" y="0"/>
                          <a:pt x="2" y="0"/>
                          <a:pt x="2" y="0"/>
                        </a:cubicBezTo>
                        <a:cubicBezTo>
                          <a:pt x="1" y="0"/>
                          <a:pt x="0" y="1"/>
                          <a:pt x="0" y="2"/>
                        </a:cubicBezTo>
                        <a:cubicBezTo>
                          <a:pt x="0" y="40"/>
                          <a:pt x="0" y="40"/>
                          <a:pt x="0" y="40"/>
                        </a:cubicBezTo>
                        <a:cubicBezTo>
                          <a:pt x="0" y="41"/>
                          <a:pt x="1" y="42"/>
                          <a:pt x="2" y="42"/>
                        </a:cubicBezTo>
                        <a:cubicBezTo>
                          <a:pt x="15" y="42"/>
                          <a:pt x="15" y="42"/>
                          <a:pt x="15" y="42"/>
                        </a:cubicBezTo>
                        <a:cubicBezTo>
                          <a:pt x="15" y="73"/>
                          <a:pt x="15" y="73"/>
                          <a:pt x="15" y="73"/>
                        </a:cubicBezTo>
                        <a:cubicBezTo>
                          <a:pt x="27" y="73"/>
                          <a:pt x="27" y="73"/>
                          <a:pt x="27" y="73"/>
                        </a:cubicBezTo>
                        <a:cubicBezTo>
                          <a:pt x="27" y="42"/>
                          <a:pt x="27" y="42"/>
                          <a:pt x="27" y="42"/>
                        </a:cubicBezTo>
                        <a:cubicBezTo>
                          <a:pt x="40" y="42"/>
                          <a:pt x="40" y="42"/>
                          <a:pt x="40" y="42"/>
                        </a:cubicBezTo>
                        <a:cubicBezTo>
                          <a:pt x="41" y="42"/>
                          <a:pt x="42" y="41"/>
                          <a:pt x="42" y="40"/>
                        </a:cubicBezTo>
                        <a:cubicBezTo>
                          <a:pt x="42" y="2"/>
                          <a:pt x="42" y="2"/>
                          <a:pt x="42" y="2"/>
                        </a:cubicBezTo>
                        <a:cubicBezTo>
                          <a:pt x="42" y="1"/>
                          <a:pt x="41" y="0"/>
                          <a:pt x="40" y="0"/>
                        </a:cubicBezTo>
                        <a:close/>
                        <a:moveTo>
                          <a:pt x="38" y="38"/>
                        </a:moveTo>
                        <a:cubicBezTo>
                          <a:pt x="4" y="38"/>
                          <a:pt x="4" y="38"/>
                          <a:pt x="4" y="38"/>
                        </a:cubicBezTo>
                        <a:cubicBezTo>
                          <a:pt x="4" y="4"/>
                          <a:pt x="4" y="4"/>
                          <a:pt x="4" y="4"/>
                        </a:cubicBezTo>
                        <a:cubicBezTo>
                          <a:pt x="38" y="4"/>
                          <a:pt x="38" y="4"/>
                          <a:pt x="38" y="4"/>
                        </a:cubicBezTo>
                        <a:lnTo>
                          <a:pt x="38" y="3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62" name="Freeform 23">
                    <a:extLst>
                      <a:ext uri="{FF2B5EF4-FFF2-40B4-BE49-F238E27FC236}">
                        <a16:creationId xmlns:a16="http://schemas.microsoft.com/office/drawing/2014/main" id="{13C04CE4-9FED-43BE-B0F8-35A1B0CC0B14}"/>
                      </a:ext>
                    </a:extLst>
                  </p:cNvPr>
                  <p:cNvSpPr>
                    <a:spLocks noEditPoints="1"/>
                  </p:cNvSpPr>
                  <p:nvPr/>
                </p:nvSpPr>
                <p:spPr bwMode="auto">
                  <a:xfrm>
                    <a:off x="5505127" y="1418537"/>
                    <a:ext cx="56607" cy="78171"/>
                  </a:xfrm>
                  <a:custGeom>
                    <a:avLst/>
                    <a:gdLst>
                      <a:gd name="T0" fmla="*/ 6 w 18"/>
                      <a:gd name="T1" fmla="*/ 17 h 25"/>
                      <a:gd name="T2" fmla="*/ 10 w 18"/>
                      <a:gd name="T3" fmla="*/ 17 h 25"/>
                      <a:gd name="T4" fmla="*/ 14 w 18"/>
                      <a:gd name="T5" fmla="*/ 16 h 25"/>
                      <a:gd name="T6" fmla="*/ 17 w 18"/>
                      <a:gd name="T7" fmla="*/ 13 h 25"/>
                      <a:gd name="T8" fmla="*/ 18 w 18"/>
                      <a:gd name="T9" fmla="*/ 8 h 25"/>
                      <a:gd name="T10" fmla="*/ 17 w 18"/>
                      <a:gd name="T11" fmla="*/ 4 h 25"/>
                      <a:gd name="T12" fmla="*/ 14 w 18"/>
                      <a:gd name="T13" fmla="*/ 1 h 25"/>
                      <a:gd name="T14" fmla="*/ 10 w 18"/>
                      <a:gd name="T15" fmla="*/ 0 h 25"/>
                      <a:gd name="T16" fmla="*/ 0 w 18"/>
                      <a:gd name="T17" fmla="*/ 0 h 25"/>
                      <a:gd name="T18" fmla="*/ 0 w 18"/>
                      <a:gd name="T19" fmla="*/ 25 h 25"/>
                      <a:gd name="T20" fmla="*/ 6 w 18"/>
                      <a:gd name="T21" fmla="*/ 25 h 25"/>
                      <a:gd name="T22" fmla="*/ 6 w 18"/>
                      <a:gd name="T23" fmla="*/ 17 h 25"/>
                      <a:gd name="T24" fmla="*/ 6 w 18"/>
                      <a:gd name="T25" fmla="*/ 6 h 25"/>
                      <a:gd name="T26" fmla="*/ 10 w 18"/>
                      <a:gd name="T27" fmla="*/ 6 h 25"/>
                      <a:gd name="T28" fmla="*/ 11 w 18"/>
                      <a:gd name="T29" fmla="*/ 6 h 25"/>
                      <a:gd name="T30" fmla="*/ 12 w 18"/>
                      <a:gd name="T31" fmla="*/ 7 h 25"/>
                      <a:gd name="T32" fmla="*/ 12 w 18"/>
                      <a:gd name="T33" fmla="*/ 8 h 25"/>
                      <a:gd name="T34" fmla="*/ 12 w 18"/>
                      <a:gd name="T35" fmla="*/ 10 h 25"/>
                      <a:gd name="T36" fmla="*/ 11 w 18"/>
                      <a:gd name="T37" fmla="*/ 11 h 25"/>
                      <a:gd name="T38" fmla="*/ 10 w 18"/>
                      <a:gd name="T39" fmla="*/ 11 h 25"/>
                      <a:gd name="T40" fmla="*/ 6 w 18"/>
                      <a:gd name="T41" fmla="*/ 11 h 25"/>
                      <a:gd name="T42" fmla="*/ 6 w 18"/>
                      <a:gd name="T43"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5">
                        <a:moveTo>
                          <a:pt x="6" y="17"/>
                        </a:moveTo>
                        <a:cubicBezTo>
                          <a:pt x="10" y="17"/>
                          <a:pt x="10" y="17"/>
                          <a:pt x="10" y="17"/>
                        </a:cubicBezTo>
                        <a:cubicBezTo>
                          <a:pt x="12" y="17"/>
                          <a:pt x="13" y="16"/>
                          <a:pt x="14" y="16"/>
                        </a:cubicBezTo>
                        <a:cubicBezTo>
                          <a:pt x="16" y="15"/>
                          <a:pt x="17" y="14"/>
                          <a:pt x="17" y="13"/>
                        </a:cubicBezTo>
                        <a:cubicBezTo>
                          <a:pt x="18" y="11"/>
                          <a:pt x="18" y="10"/>
                          <a:pt x="18" y="8"/>
                        </a:cubicBezTo>
                        <a:cubicBezTo>
                          <a:pt x="18" y="7"/>
                          <a:pt x="18" y="5"/>
                          <a:pt x="17" y="4"/>
                        </a:cubicBezTo>
                        <a:cubicBezTo>
                          <a:pt x="17" y="3"/>
                          <a:pt x="16" y="2"/>
                          <a:pt x="14" y="1"/>
                        </a:cubicBezTo>
                        <a:cubicBezTo>
                          <a:pt x="13" y="1"/>
                          <a:pt x="12" y="0"/>
                          <a:pt x="10" y="0"/>
                        </a:cubicBezTo>
                        <a:cubicBezTo>
                          <a:pt x="0" y="0"/>
                          <a:pt x="0" y="0"/>
                          <a:pt x="0" y="0"/>
                        </a:cubicBezTo>
                        <a:cubicBezTo>
                          <a:pt x="0" y="25"/>
                          <a:pt x="0" y="25"/>
                          <a:pt x="0" y="25"/>
                        </a:cubicBezTo>
                        <a:cubicBezTo>
                          <a:pt x="6" y="25"/>
                          <a:pt x="6" y="25"/>
                          <a:pt x="6" y="25"/>
                        </a:cubicBezTo>
                        <a:lnTo>
                          <a:pt x="6" y="17"/>
                        </a:lnTo>
                        <a:close/>
                        <a:moveTo>
                          <a:pt x="6" y="6"/>
                        </a:moveTo>
                        <a:cubicBezTo>
                          <a:pt x="10" y="6"/>
                          <a:pt x="10" y="6"/>
                          <a:pt x="10" y="6"/>
                        </a:cubicBezTo>
                        <a:cubicBezTo>
                          <a:pt x="11" y="6"/>
                          <a:pt x="11" y="6"/>
                          <a:pt x="11" y="6"/>
                        </a:cubicBezTo>
                        <a:cubicBezTo>
                          <a:pt x="12" y="6"/>
                          <a:pt x="12" y="7"/>
                          <a:pt x="12" y="7"/>
                        </a:cubicBezTo>
                        <a:cubicBezTo>
                          <a:pt x="12" y="7"/>
                          <a:pt x="12" y="8"/>
                          <a:pt x="12" y="8"/>
                        </a:cubicBezTo>
                        <a:cubicBezTo>
                          <a:pt x="12" y="9"/>
                          <a:pt x="12" y="9"/>
                          <a:pt x="12" y="10"/>
                        </a:cubicBezTo>
                        <a:cubicBezTo>
                          <a:pt x="12" y="10"/>
                          <a:pt x="12" y="10"/>
                          <a:pt x="11" y="11"/>
                        </a:cubicBezTo>
                        <a:cubicBezTo>
                          <a:pt x="11" y="11"/>
                          <a:pt x="11" y="11"/>
                          <a:pt x="10" y="11"/>
                        </a:cubicBezTo>
                        <a:cubicBezTo>
                          <a:pt x="6" y="11"/>
                          <a:pt x="6" y="11"/>
                          <a:pt x="6" y="11"/>
                        </a:cubicBezTo>
                        <a:lnTo>
                          <a:pt x="6" y="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934" name="グループ化 933">
                <a:extLst>
                  <a:ext uri="{FF2B5EF4-FFF2-40B4-BE49-F238E27FC236}">
                    <a16:creationId xmlns:a16="http://schemas.microsoft.com/office/drawing/2014/main" id="{55764CDE-ACE9-4CC8-89D9-58FF2F756BCE}"/>
                  </a:ext>
                </a:extLst>
              </p:cNvPr>
              <p:cNvGrpSpPr/>
              <p:nvPr/>
            </p:nvGrpSpPr>
            <p:grpSpPr>
              <a:xfrm>
                <a:off x="9824870" y="3536066"/>
                <a:ext cx="436270" cy="290847"/>
                <a:chOff x="4917496" y="1876782"/>
                <a:chExt cx="582240" cy="388160"/>
              </a:xfrm>
            </p:grpSpPr>
            <p:sp>
              <p:nvSpPr>
                <p:cNvPr id="935" name="Freeform 6">
                  <a:extLst>
                    <a:ext uri="{FF2B5EF4-FFF2-40B4-BE49-F238E27FC236}">
                      <a16:creationId xmlns:a16="http://schemas.microsoft.com/office/drawing/2014/main" id="{614660C0-9640-4228-AA87-B9C0E6C58D24}"/>
                    </a:ext>
                  </a:extLst>
                </p:cNvPr>
                <p:cNvSpPr>
                  <a:spLocks noEditPoints="1"/>
                </p:cNvSpPr>
                <p:nvPr/>
              </p:nvSpPr>
              <p:spPr bwMode="auto">
                <a:xfrm>
                  <a:off x="4917496" y="1876782"/>
                  <a:ext cx="582240" cy="388160"/>
                </a:xfrm>
                <a:custGeom>
                  <a:avLst/>
                  <a:gdLst>
                    <a:gd name="T0" fmla="*/ 181 w 185"/>
                    <a:gd name="T1" fmla="*/ 0 h 124"/>
                    <a:gd name="T2" fmla="*/ 38 w 185"/>
                    <a:gd name="T3" fmla="*/ 0 h 124"/>
                    <a:gd name="T4" fmla="*/ 35 w 185"/>
                    <a:gd name="T5" fmla="*/ 3 h 124"/>
                    <a:gd name="T6" fmla="*/ 1 w 185"/>
                    <a:gd name="T7" fmla="*/ 119 h 124"/>
                    <a:gd name="T8" fmla="*/ 1 w 185"/>
                    <a:gd name="T9" fmla="*/ 122 h 124"/>
                    <a:gd name="T10" fmla="*/ 4 w 185"/>
                    <a:gd name="T11" fmla="*/ 124 h 124"/>
                    <a:gd name="T12" fmla="*/ 147 w 185"/>
                    <a:gd name="T13" fmla="*/ 124 h 124"/>
                    <a:gd name="T14" fmla="*/ 151 w 185"/>
                    <a:gd name="T15" fmla="*/ 121 h 124"/>
                    <a:gd name="T16" fmla="*/ 152 w 185"/>
                    <a:gd name="T17" fmla="*/ 117 h 124"/>
                    <a:gd name="T18" fmla="*/ 179 w 185"/>
                    <a:gd name="T19" fmla="*/ 117 h 124"/>
                    <a:gd name="T20" fmla="*/ 183 w 185"/>
                    <a:gd name="T21" fmla="*/ 114 h 124"/>
                    <a:gd name="T22" fmla="*/ 179 w 185"/>
                    <a:gd name="T23" fmla="*/ 110 h 124"/>
                    <a:gd name="T24" fmla="*/ 173 w 185"/>
                    <a:gd name="T25" fmla="*/ 110 h 124"/>
                    <a:gd name="T26" fmla="*/ 173 w 185"/>
                    <a:gd name="T27" fmla="*/ 46 h 124"/>
                    <a:gd name="T28" fmla="*/ 173 w 185"/>
                    <a:gd name="T29" fmla="*/ 45 h 124"/>
                    <a:gd name="T30" fmla="*/ 185 w 185"/>
                    <a:gd name="T31" fmla="*/ 5 h 124"/>
                    <a:gd name="T32" fmla="*/ 184 w 185"/>
                    <a:gd name="T33" fmla="*/ 2 h 124"/>
                    <a:gd name="T34" fmla="*/ 181 w 185"/>
                    <a:gd name="T35" fmla="*/ 0 h 124"/>
                    <a:gd name="T36" fmla="*/ 165 w 185"/>
                    <a:gd name="T37" fmla="*/ 110 h 124"/>
                    <a:gd name="T38" fmla="*/ 154 w 185"/>
                    <a:gd name="T39" fmla="*/ 110 h 124"/>
                    <a:gd name="T40" fmla="*/ 165 w 185"/>
                    <a:gd name="T41" fmla="*/ 70 h 124"/>
                    <a:gd name="T42" fmla="*/ 165 w 185"/>
                    <a:gd name="T43" fmla="*/ 110 h 124"/>
                    <a:gd name="T44" fmla="*/ 144 w 185"/>
                    <a:gd name="T45" fmla="*/ 116 h 124"/>
                    <a:gd name="T46" fmla="*/ 9 w 185"/>
                    <a:gd name="T47" fmla="*/ 116 h 124"/>
                    <a:gd name="T48" fmla="*/ 41 w 185"/>
                    <a:gd name="T49" fmla="*/ 8 h 124"/>
                    <a:gd name="T50" fmla="*/ 176 w 185"/>
                    <a:gd name="T51" fmla="*/ 8 h 124"/>
                    <a:gd name="T52" fmla="*/ 144 w 185"/>
                    <a:gd name="T53" fmla="*/ 11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124">
                      <a:moveTo>
                        <a:pt x="181" y="0"/>
                      </a:moveTo>
                      <a:cubicBezTo>
                        <a:pt x="38" y="0"/>
                        <a:pt x="38" y="0"/>
                        <a:pt x="38" y="0"/>
                      </a:cubicBezTo>
                      <a:cubicBezTo>
                        <a:pt x="37" y="0"/>
                        <a:pt x="35" y="2"/>
                        <a:pt x="35" y="3"/>
                      </a:cubicBezTo>
                      <a:cubicBezTo>
                        <a:pt x="1" y="119"/>
                        <a:pt x="1" y="119"/>
                        <a:pt x="1" y="119"/>
                      </a:cubicBezTo>
                      <a:cubicBezTo>
                        <a:pt x="0" y="120"/>
                        <a:pt x="0" y="121"/>
                        <a:pt x="1" y="122"/>
                      </a:cubicBezTo>
                      <a:cubicBezTo>
                        <a:pt x="2" y="123"/>
                        <a:pt x="3" y="124"/>
                        <a:pt x="4" y="124"/>
                      </a:cubicBezTo>
                      <a:cubicBezTo>
                        <a:pt x="147" y="124"/>
                        <a:pt x="147" y="124"/>
                        <a:pt x="147" y="124"/>
                      </a:cubicBezTo>
                      <a:cubicBezTo>
                        <a:pt x="149" y="124"/>
                        <a:pt x="150" y="123"/>
                        <a:pt x="151" y="121"/>
                      </a:cubicBezTo>
                      <a:cubicBezTo>
                        <a:pt x="152" y="117"/>
                        <a:pt x="152" y="117"/>
                        <a:pt x="152" y="117"/>
                      </a:cubicBezTo>
                      <a:cubicBezTo>
                        <a:pt x="179" y="117"/>
                        <a:pt x="179" y="117"/>
                        <a:pt x="179" y="117"/>
                      </a:cubicBezTo>
                      <a:cubicBezTo>
                        <a:pt x="181" y="117"/>
                        <a:pt x="183" y="116"/>
                        <a:pt x="183" y="114"/>
                      </a:cubicBezTo>
                      <a:cubicBezTo>
                        <a:pt x="183" y="112"/>
                        <a:pt x="181" y="110"/>
                        <a:pt x="179" y="110"/>
                      </a:cubicBezTo>
                      <a:cubicBezTo>
                        <a:pt x="173" y="110"/>
                        <a:pt x="173" y="110"/>
                        <a:pt x="173" y="110"/>
                      </a:cubicBezTo>
                      <a:cubicBezTo>
                        <a:pt x="173" y="46"/>
                        <a:pt x="173" y="46"/>
                        <a:pt x="173" y="46"/>
                      </a:cubicBezTo>
                      <a:cubicBezTo>
                        <a:pt x="173" y="46"/>
                        <a:pt x="173" y="45"/>
                        <a:pt x="173" y="45"/>
                      </a:cubicBezTo>
                      <a:cubicBezTo>
                        <a:pt x="185" y="5"/>
                        <a:pt x="185" y="5"/>
                        <a:pt x="185" y="5"/>
                      </a:cubicBezTo>
                      <a:cubicBezTo>
                        <a:pt x="185" y="4"/>
                        <a:pt x="185" y="3"/>
                        <a:pt x="184" y="2"/>
                      </a:cubicBezTo>
                      <a:cubicBezTo>
                        <a:pt x="183" y="1"/>
                        <a:pt x="182" y="0"/>
                        <a:pt x="181" y="0"/>
                      </a:cubicBezTo>
                      <a:close/>
                      <a:moveTo>
                        <a:pt x="165" y="110"/>
                      </a:moveTo>
                      <a:cubicBezTo>
                        <a:pt x="154" y="110"/>
                        <a:pt x="154" y="110"/>
                        <a:pt x="154" y="110"/>
                      </a:cubicBezTo>
                      <a:cubicBezTo>
                        <a:pt x="165" y="70"/>
                        <a:pt x="165" y="70"/>
                        <a:pt x="165" y="70"/>
                      </a:cubicBezTo>
                      <a:lnTo>
                        <a:pt x="165" y="110"/>
                      </a:lnTo>
                      <a:close/>
                      <a:moveTo>
                        <a:pt x="144" y="116"/>
                      </a:moveTo>
                      <a:cubicBezTo>
                        <a:pt x="9" y="116"/>
                        <a:pt x="9" y="116"/>
                        <a:pt x="9" y="116"/>
                      </a:cubicBezTo>
                      <a:cubicBezTo>
                        <a:pt x="41" y="8"/>
                        <a:pt x="41" y="8"/>
                        <a:pt x="41" y="8"/>
                      </a:cubicBezTo>
                      <a:cubicBezTo>
                        <a:pt x="176" y="8"/>
                        <a:pt x="176" y="8"/>
                        <a:pt x="176" y="8"/>
                      </a:cubicBezTo>
                      <a:lnTo>
                        <a:pt x="144" y="11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6" name="Freeform 7">
                  <a:extLst>
                    <a:ext uri="{FF2B5EF4-FFF2-40B4-BE49-F238E27FC236}">
                      <a16:creationId xmlns:a16="http://schemas.microsoft.com/office/drawing/2014/main" id="{2270E700-79A4-442F-A465-3BE77B18708B}"/>
                    </a:ext>
                  </a:extLst>
                </p:cNvPr>
                <p:cNvSpPr>
                  <a:spLocks/>
                </p:cNvSpPr>
                <p:nvPr/>
              </p:nvSpPr>
              <p:spPr bwMode="auto">
                <a:xfrm>
                  <a:off x="5219398" y="1933388"/>
                  <a:ext cx="78171" cy="115909"/>
                </a:xfrm>
                <a:custGeom>
                  <a:avLst/>
                  <a:gdLst>
                    <a:gd name="T0" fmla="*/ 17 w 29"/>
                    <a:gd name="T1" fmla="*/ 43 h 43"/>
                    <a:gd name="T2" fmla="*/ 29 w 29"/>
                    <a:gd name="T3" fmla="*/ 0 h 43"/>
                    <a:gd name="T4" fmla="*/ 13 w 29"/>
                    <a:gd name="T5" fmla="*/ 0 h 43"/>
                    <a:gd name="T6" fmla="*/ 0 w 29"/>
                    <a:gd name="T7" fmla="*/ 43 h 43"/>
                    <a:gd name="T8" fmla="*/ 17 w 29"/>
                    <a:gd name="T9" fmla="*/ 43 h 43"/>
                  </a:gdLst>
                  <a:ahLst/>
                  <a:cxnLst>
                    <a:cxn ang="0">
                      <a:pos x="T0" y="T1"/>
                    </a:cxn>
                    <a:cxn ang="0">
                      <a:pos x="T2" y="T3"/>
                    </a:cxn>
                    <a:cxn ang="0">
                      <a:pos x="T4" y="T5"/>
                    </a:cxn>
                    <a:cxn ang="0">
                      <a:pos x="T6" y="T7"/>
                    </a:cxn>
                    <a:cxn ang="0">
                      <a:pos x="T8" y="T9"/>
                    </a:cxn>
                  </a:cxnLst>
                  <a:rect l="0" t="0" r="r" b="b"/>
                  <a:pathLst>
                    <a:path w="29" h="43">
                      <a:moveTo>
                        <a:pt x="17" y="43"/>
                      </a:moveTo>
                      <a:lnTo>
                        <a:pt x="29" y="0"/>
                      </a:lnTo>
                      <a:lnTo>
                        <a:pt x="13" y="0"/>
                      </a:lnTo>
                      <a:lnTo>
                        <a:pt x="0" y="43"/>
                      </a:lnTo>
                      <a:lnTo>
                        <a:pt x="17" y="4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7" name="Freeform 8">
                  <a:extLst>
                    <a:ext uri="{FF2B5EF4-FFF2-40B4-BE49-F238E27FC236}">
                      <a16:creationId xmlns:a16="http://schemas.microsoft.com/office/drawing/2014/main" id="{9BEA47F3-BD94-46B1-A379-14534C155DAF}"/>
                    </a:ext>
                  </a:extLst>
                </p:cNvPr>
                <p:cNvSpPr>
                  <a:spLocks/>
                </p:cNvSpPr>
                <p:nvPr/>
              </p:nvSpPr>
              <p:spPr bwMode="auto">
                <a:xfrm>
                  <a:off x="5232876" y="2078949"/>
                  <a:ext cx="83562" cy="129387"/>
                </a:xfrm>
                <a:custGeom>
                  <a:avLst/>
                  <a:gdLst>
                    <a:gd name="T0" fmla="*/ 15 w 31"/>
                    <a:gd name="T1" fmla="*/ 0 h 48"/>
                    <a:gd name="T2" fmla="*/ 0 w 31"/>
                    <a:gd name="T3" fmla="*/ 48 h 48"/>
                    <a:gd name="T4" fmla="*/ 16 w 31"/>
                    <a:gd name="T5" fmla="*/ 48 h 48"/>
                    <a:gd name="T6" fmla="*/ 31 w 31"/>
                    <a:gd name="T7" fmla="*/ 0 h 48"/>
                    <a:gd name="T8" fmla="*/ 15 w 31"/>
                    <a:gd name="T9" fmla="*/ 0 h 48"/>
                  </a:gdLst>
                  <a:ahLst/>
                  <a:cxnLst>
                    <a:cxn ang="0">
                      <a:pos x="T0" y="T1"/>
                    </a:cxn>
                    <a:cxn ang="0">
                      <a:pos x="T2" y="T3"/>
                    </a:cxn>
                    <a:cxn ang="0">
                      <a:pos x="T4" y="T5"/>
                    </a:cxn>
                    <a:cxn ang="0">
                      <a:pos x="T6" y="T7"/>
                    </a:cxn>
                    <a:cxn ang="0">
                      <a:pos x="T8" y="T9"/>
                    </a:cxn>
                  </a:cxnLst>
                  <a:rect l="0" t="0" r="r" b="b"/>
                  <a:pathLst>
                    <a:path w="31" h="48">
                      <a:moveTo>
                        <a:pt x="15" y="0"/>
                      </a:moveTo>
                      <a:lnTo>
                        <a:pt x="0" y="48"/>
                      </a:lnTo>
                      <a:lnTo>
                        <a:pt x="16" y="48"/>
                      </a:lnTo>
                      <a:lnTo>
                        <a:pt x="31" y="0"/>
                      </a:lnTo>
                      <a:lnTo>
                        <a:pt x="1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8" name="Freeform 9">
                  <a:extLst>
                    <a:ext uri="{FF2B5EF4-FFF2-40B4-BE49-F238E27FC236}">
                      <a16:creationId xmlns:a16="http://schemas.microsoft.com/office/drawing/2014/main" id="{BE412AAA-7F8E-4C1F-8E37-3079C79F521C}"/>
                    </a:ext>
                  </a:extLst>
                </p:cNvPr>
                <p:cNvSpPr>
                  <a:spLocks/>
                </p:cNvSpPr>
                <p:nvPr/>
              </p:nvSpPr>
              <p:spPr bwMode="auto">
                <a:xfrm>
                  <a:off x="5278700" y="1933388"/>
                  <a:ext cx="78171" cy="115909"/>
                </a:xfrm>
                <a:custGeom>
                  <a:avLst/>
                  <a:gdLst>
                    <a:gd name="T0" fmla="*/ 16 w 29"/>
                    <a:gd name="T1" fmla="*/ 43 h 43"/>
                    <a:gd name="T2" fmla="*/ 29 w 29"/>
                    <a:gd name="T3" fmla="*/ 0 h 43"/>
                    <a:gd name="T4" fmla="*/ 12 w 29"/>
                    <a:gd name="T5" fmla="*/ 0 h 43"/>
                    <a:gd name="T6" fmla="*/ 0 w 29"/>
                    <a:gd name="T7" fmla="*/ 43 h 43"/>
                    <a:gd name="T8" fmla="*/ 16 w 29"/>
                    <a:gd name="T9" fmla="*/ 43 h 43"/>
                  </a:gdLst>
                  <a:ahLst/>
                  <a:cxnLst>
                    <a:cxn ang="0">
                      <a:pos x="T0" y="T1"/>
                    </a:cxn>
                    <a:cxn ang="0">
                      <a:pos x="T2" y="T3"/>
                    </a:cxn>
                    <a:cxn ang="0">
                      <a:pos x="T4" y="T5"/>
                    </a:cxn>
                    <a:cxn ang="0">
                      <a:pos x="T6" y="T7"/>
                    </a:cxn>
                    <a:cxn ang="0">
                      <a:pos x="T8" y="T9"/>
                    </a:cxn>
                  </a:cxnLst>
                  <a:rect l="0" t="0" r="r" b="b"/>
                  <a:pathLst>
                    <a:path w="29" h="43">
                      <a:moveTo>
                        <a:pt x="16" y="43"/>
                      </a:moveTo>
                      <a:lnTo>
                        <a:pt x="29" y="0"/>
                      </a:lnTo>
                      <a:lnTo>
                        <a:pt x="12" y="0"/>
                      </a:lnTo>
                      <a:lnTo>
                        <a:pt x="0" y="43"/>
                      </a:lnTo>
                      <a:lnTo>
                        <a:pt x="16" y="4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9" name="Freeform 10">
                  <a:extLst>
                    <a:ext uri="{FF2B5EF4-FFF2-40B4-BE49-F238E27FC236}">
                      <a16:creationId xmlns:a16="http://schemas.microsoft.com/office/drawing/2014/main" id="{F32091F8-BC48-4F49-8BCC-2FD02F9E5A44}"/>
                    </a:ext>
                  </a:extLst>
                </p:cNvPr>
                <p:cNvSpPr>
                  <a:spLocks/>
                </p:cNvSpPr>
                <p:nvPr/>
              </p:nvSpPr>
              <p:spPr bwMode="auto">
                <a:xfrm>
                  <a:off x="5176269" y="2078949"/>
                  <a:ext cx="83562" cy="129387"/>
                </a:xfrm>
                <a:custGeom>
                  <a:avLst/>
                  <a:gdLst>
                    <a:gd name="T0" fmla="*/ 14 w 31"/>
                    <a:gd name="T1" fmla="*/ 0 h 48"/>
                    <a:gd name="T2" fmla="*/ 0 w 31"/>
                    <a:gd name="T3" fmla="*/ 48 h 48"/>
                    <a:gd name="T4" fmla="*/ 16 w 31"/>
                    <a:gd name="T5" fmla="*/ 48 h 48"/>
                    <a:gd name="T6" fmla="*/ 31 w 31"/>
                    <a:gd name="T7" fmla="*/ 0 h 48"/>
                    <a:gd name="T8" fmla="*/ 14 w 31"/>
                    <a:gd name="T9" fmla="*/ 0 h 48"/>
                  </a:gdLst>
                  <a:ahLst/>
                  <a:cxnLst>
                    <a:cxn ang="0">
                      <a:pos x="T0" y="T1"/>
                    </a:cxn>
                    <a:cxn ang="0">
                      <a:pos x="T2" y="T3"/>
                    </a:cxn>
                    <a:cxn ang="0">
                      <a:pos x="T4" y="T5"/>
                    </a:cxn>
                    <a:cxn ang="0">
                      <a:pos x="T6" y="T7"/>
                    </a:cxn>
                    <a:cxn ang="0">
                      <a:pos x="T8" y="T9"/>
                    </a:cxn>
                  </a:cxnLst>
                  <a:rect l="0" t="0" r="r" b="b"/>
                  <a:pathLst>
                    <a:path w="31" h="48">
                      <a:moveTo>
                        <a:pt x="14" y="0"/>
                      </a:moveTo>
                      <a:lnTo>
                        <a:pt x="0" y="48"/>
                      </a:lnTo>
                      <a:lnTo>
                        <a:pt x="16" y="48"/>
                      </a:lnTo>
                      <a:lnTo>
                        <a:pt x="31" y="0"/>
                      </a:ln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0" name="Freeform 11">
                  <a:extLst>
                    <a:ext uri="{FF2B5EF4-FFF2-40B4-BE49-F238E27FC236}">
                      <a16:creationId xmlns:a16="http://schemas.microsoft.com/office/drawing/2014/main" id="{4A1A3CC4-B23E-4716-AE11-6652257EA174}"/>
                    </a:ext>
                  </a:extLst>
                </p:cNvPr>
                <p:cNvSpPr>
                  <a:spLocks/>
                </p:cNvSpPr>
                <p:nvPr/>
              </p:nvSpPr>
              <p:spPr bwMode="auto">
                <a:xfrm>
                  <a:off x="5114271" y="2078949"/>
                  <a:ext cx="86258" cy="129387"/>
                </a:xfrm>
                <a:custGeom>
                  <a:avLst/>
                  <a:gdLst>
                    <a:gd name="T0" fmla="*/ 16 w 32"/>
                    <a:gd name="T1" fmla="*/ 0 h 48"/>
                    <a:gd name="T2" fmla="*/ 0 w 32"/>
                    <a:gd name="T3" fmla="*/ 48 h 48"/>
                    <a:gd name="T4" fmla="*/ 18 w 32"/>
                    <a:gd name="T5" fmla="*/ 48 h 48"/>
                    <a:gd name="T6" fmla="*/ 32 w 32"/>
                    <a:gd name="T7" fmla="*/ 0 h 48"/>
                    <a:gd name="T8" fmla="*/ 16 w 32"/>
                    <a:gd name="T9" fmla="*/ 0 h 48"/>
                  </a:gdLst>
                  <a:ahLst/>
                  <a:cxnLst>
                    <a:cxn ang="0">
                      <a:pos x="T0" y="T1"/>
                    </a:cxn>
                    <a:cxn ang="0">
                      <a:pos x="T2" y="T3"/>
                    </a:cxn>
                    <a:cxn ang="0">
                      <a:pos x="T4" y="T5"/>
                    </a:cxn>
                    <a:cxn ang="0">
                      <a:pos x="T6" y="T7"/>
                    </a:cxn>
                    <a:cxn ang="0">
                      <a:pos x="T8" y="T9"/>
                    </a:cxn>
                  </a:cxnLst>
                  <a:rect l="0" t="0" r="r" b="b"/>
                  <a:pathLst>
                    <a:path w="32" h="48">
                      <a:moveTo>
                        <a:pt x="16" y="0"/>
                      </a:moveTo>
                      <a:lnTo>
                        <a:pt x="0" y="48"/>
                      </a:lnTo>
                      <a:lnTo>
                        <a:pt x="18" y="48"/>
                      </a:lnTo>
                      <a:lnTo>
                        <a:pt x="32" y="0"/>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1" name="Freeform 12">
                  <a:extLst>
                    <a:ext uri="{FF2B5EF4-FFF2-40B4-BE49-F238E27FC236}">
                      <a16:creationId xmlns:a16="http://schemas.microsoft.com/office/drawing/2014/main" id="{D262C5C7-EAF7-4D00-8D54-AC719C708D96}"/>
                    </a:ext>
                  </a:extLst>
                </p:cNvPr>
                <p:cNvSpPr>
                  <a:spLocks/>
                </p:cNvSpPr>
                <p:nvPr/>
              </p:nvSpPr>
              <p:spPr bwMode="auto">
                <a:xfrm>
                  <a:off x="5162791" y="1933388"/>
                  <a:ext cx="78171" cy="115909"/>
                </a:xfrm>
                <a:custGeom>
                  <a:avLst/>
                  <a:gdLst>
                    <a:gd name="T0" fmla="*/ 16 w 29"/>
                    <a:gd name="T1" fmla="*/ 43 h 43"/>
                    <a:gd name="T2" fmla="*/ 29 w 29"/>
                    <a:gd name="T3" fmla="*/ 0 h 43"/>
                    <a:gd name="T4" fmla="*/ 13 w 29"/>
                    <a:gd name="T5" fmla="*/ 0 h 43"/>
                    <a:gd name="T6" fmla="*/ 0 w 29"/>
                    <a:gd name="T7" fmla="*/ 43 h 43"/>
                    <a:gd name="T8" fmla="*/ 16 w 29"/>
                    <a:gd name="T9" fmla="*/ 43 h 43"/>
                  </a:gdLst>
                  <a:ahLst/>
                  <a:cxnLst>
                    <a:cxn ang="0">
                      <a:pos x="T0" y="T1"/>
                    </a:cxn>
                    <a:cxn ang="0">
                      <a:pos x="T2" y="T3"/>
                    </a:cxn>
                    <a:cxn ang="0">
                      <a:pos x="T4" y="T5"/>
                    </a:cxn>
                    <a:cxn ang="0">
                      <a:pos x="T6" y="T7"/>
                    </a:cxn>
                    <a:cxn ang="0">
                      <a:pos x="T8" y="T9"/>
                    </a:cxn>
                  </a:cxnLst>
                  <a:rect l="0" t="0" r="r" b="b"/>
                  <a:pathLst>
                    <a:path w="29" h="43">
                      <a:moveTo>
                        <a:pt x="16" y="43"/>
                      </a:moveTo>
                      <a:lnTo>
                        <a:pt x="29" y="0"/>
                      </a:lnTo>
                      <a:lnTo>
                        <a:pt x="13" y="0"/>
                      </a:lnTo>
                      <a:lnTo>
                        <a:pt x="0" y="43"/>
                      </a:lnTo>
                      <a:lnTo>
                        <a:pt x="16" y="4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2" name="Freeform 13">
                  <a:extLst>
                    <a:ext uri="{FF2B5EF4-FFF2-40B4-BE49-F238E27FC236}">
                      <a16:creationId xmlns:a16="http://schemas.microsoft.com/office/drawing/2014/main" id="{3140C12A-8D5E-4588-A57D-4F7068DB9D1D}"/>
                    </a:ext>
                  </a:extLst>
                </p:cNvPr>
                <p:cNvSpPr>
                  <a:spLocks/>
                </p:cNvSpPr>
                <p:nvPr/>
              </p:nvSpPr>
              <p:spPr bwMode="auto">
                <a:xfrm>
                  <a:off x="5106185" y="1933388"/>
                  <a:ext cx="78171" cy="115909"/>
                </a:xfrm>
                <a:custGeom>
                  <a:avLst/>
                  <a:gdLst>
                    <a:gd name="T0" fmla="*/ 16 w 29"/>
                    <a:gd name="T1" fmla="*/ 43 h 43"/>
                    <a:gd name="T2" fmla="*/ 29 w 29"/>
                    <a:gd name="T3" fmla="*/ 0 h 43"/>
                    <a:gd name="T4" fmla="*/ 12 w 29"/>
                    <a:gd name="T5" fmla="*/ 0 h 43"/>
                    <a:gd name="T6" fmla="*/ 0 w 29"/>
                    <a:gd name="T7" fmla="*/ 43 h 43"/>
                    <a:gd name="T8" fmla="*/ 16 w 29"/>
                    <a:gd name="T9" fmla="*/ 43 h 43"/>
                  </a:gdLst>
                  <a:ahLst/>
                  <a:cxnLst>
                    <a:cxn ang="0">
                      <a:pos x="T0" y="T1"/>
                    </a:cxn>
                    <a:cxn ang="0">
                      <a:pos x="T2" y="T3"/>
                    </a:cxn>
                    <a:cxn ang="0">
                      <a:pos x="T4" y="T5"/>
                    </a:cxn>
                    <a:cxn ang="0">
                      <a:pos x="T6" y="T7"/>
                    </a:cxn>
                    <a:cxn ang="0">
                      <a:pos x="T8" y="T9"/>
                    </a:cxn>
                  </a:cxnLst>
                  <a:rect l="0" t="0" r="r" b="b"/>
                  <a:pathLst>
                    <a:path w="29" h="43">
                      <a:moveTo>
                        <a:pt x="16" y="43"/>
                      </a:moveTo>
                      <a:lnTo>
                        <a:pt x="29" y="0"/>
                      </a:lnTo>
                      <a:lnTo>
                        <a:pt x="12" y="0"/>
                      </a:lnTo>
                      <a:lnTo>
                        <a:pt x="0" y="43"/>
                      </a:lnTo>
                      <a:lnTo>
                        <a:pt x="16" y="4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3" name="Freeform 14">
                  <a:extLst>
                    <a:ext uri="{FF2B5EF4-FFF2-40B4-BE49-F238E27FC236}">
                      <a16:creationId xmlns:a16="http://schemas.microsoft.com/office/drawing/2014/main" id="{C3E5DC11-2267-430A-B438-BBEEC2D4821B}"/>
                    </a:ext>
                  </a:extLst>
                </p:cNvPr>
                <p:cNvSpPr>
                  <a:spLocks/>
                </p:cNvSpPr>
                <p:nvPr/>
              </p:nvSpPr>
              <p:spPr bwMode="auto">
                <a:xfrm>
                  <a:off x="5057665" y="2078949"/>
                  <a:ext cx="86258" cy="129387"/>
                </a:xfrm>
                <a:custGeom>
                  <a:avLst/>
                  <a:gdLst>
                    <a:gd name="T0" fmla="*/ 16 w 32"/>
                    <a:gd name="T1" fmla="*/ 0 h 48"/>
                    <a:gd name="T2" fmla="*/ 0 w 32"/>
                    <a:gd name="T3" fmla="*/ 48 h 48"/>
                    <a:gd name="T4" fmla="*/ 17 w 32"/>
                    <a:gd name="T5" fmla="*/ 48 h 48"/>
                    <a:gd name="T6" fmla="*/ 32 w 32"/>
                    <a:gd name="T7" fmla="*/ 0 h 48"/>
                    <a:gd name="T8" fmla="*/ 16 w 32"/>
                    <a:gd name="T9" fmla="*/ 0 h 48"/>
                  </a:gdLst>
                  <a:ahLst/>
                  <a:cxnLst>
                    <a:cxn ang="0">
                      <a:pos x="T0" y="T1"/>
                    </a:cxn>
                    <a:cxn ang="0">
                      <a:pos x="T2" y="T3"/>
                    </a:cxn>
                    <a:cxn ang="0">
                      <a:pos x="T4" y="T5"/>
                    </a:cxn>
                    <a:cxn ang="0">
                      <a:pos x="T6" y="T7"/>
                    </a:cxn>
                    <a:cxn ang="0">
                      <a:pos x="T8" y="T9"/>
                    </a:cxn>
                  </a:cxnLst>
                  <a:rect l="0" t="0" r="r" b="b"/>
                  <a:pathLst>
                    <a:path w="32" h="48">
                      <a:moveTo>
                        <a:pt x="16" y="0"/>
                      </a:moveTo>
                      <a:lnTo>
                        <a:pt x="0" y="48"/>
                      </a:lnTo>
                      <a:lnTo>
                        <a:pt x="17" y="48"/>
                      </a:lnTo>
                      <a:lnTo>
                        <a:pt x="32" y="0"/>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4" name="Freeform 15">
                  <a:extLst>
                    <a:ext uri="{FF2B5EF4-FFF2-40B4-BE49-F238E27FC236}">
                      <a16:creationId xmlns:a16="http://schemas.microsoft.com/office/drawing/2014/main" id="{3ED9B336-36B1-427C-9858-A599BF35E92F}"/>
                    </a:ext>
                  </a:extLst>
                </p:cNvPr>
                <p:cNvSpPr>
                  <a:spLocks/>
                </p:cNvSpPr>
                <p:nvPr/>
              </p:nvSpPr>
              <p:spPr bwMode="auto">
                <a:xfrm>
                  <a:off x="5001058" y="2078949"/>
                  <a:ext cx="83562" cy="129387"/>
                </a:xfrm>
                <a:custGeom>
                  <a:avLst/>
                  <a:gdLst>
                    <a:gd name="T0" fmla="*/ 14 w 31"/>
                    <a:gd name="T1" fmla="*/ 0 h 48"/>
                    <a:gd name="T2" fmla="*/ 0 w 31"/>
                    <a:gd name="T3" fmla="*/ 48 h 48"/>
                    <a:gd name="T4" fmla="*/ 17 w 31"/>
                    <a:gd name="T5" fmla="*/ 48 h 48"/>
                    <a:gd name="T6" fmla="*/ 31 w 31"/>
                    <a:gd name="T7" fmla="*/ 0 h 48"/>
                    <a:gd name="T8" fmla="*/ 14 w 31"/>
                    <a:gd name="T9" fmla="*/ 0 h 48"/>
                  </a:gdLst>
                  <a:ahLst/>
                  <a:cxnLst>
                    <a:cxn ang="0">
                      <a:pos x="T0" y="T1"/>
                    </a:cxn>
                    <a:cxn ang="0">
                      <a:pos x="T2" y="T3"/>
                    </a:cxn>
                    <a:cxn ang="0">
                      <a:pos x="T4" y="T5"/>
                    </a:cxn>
                    <a:cxn ang="0">
                      <a:pos x="T6" y="T7"/>
                    </a:cxn>
                    <a:cxn ang="0">
                      <a:pos x="T8" y="T9"/>
                    </a:cxn>
                  </a:cxnLst>
                  <a:rect l="0" t="0" r="r" b="b"/>
                  <a:pathLst>
                    <a:path w="31" h="48">
                      <a:moveTo>
                        <a:pt x="14" y="0"/>
                      </a:moveTo>
                      <a:lnTo>
                        <a:pt x="0" y="48"/>
                      </a:lnTo>
                      <a:lnTo>
                        <a:pt x="17" y="48"/>
                      </a:lnTo>
                      <a:lnTo>
                        <a:pt x="31" y="0"/>
                      </a:ln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5" name="Freeform 16">
                  <a:extLst>
                    <a:ext uri="{FF2B5EF4-FFF2-40B4-BE49-F238E27FC236}">
                      <a16:creationId xmlns:a16="http://schemas.microsoft.com/office/drawing/2014/main" id="{F122175E-455A-4045-A850-B890E44E4C7B}"/>
                    </a:ext>
                  </a:extLst>
                </p:cNvPr>
                <p:cNvSpPr>
                  <a:spLocks/>
                </p:cNvSpPr>
                <p:nvPr/>
              </p:nvSpPr>
              <p:spPr bwMode="auto">
                <a:xfrm>
                  <a:off x="5046882" y="1933388"/>
                  <a:ext cx="78171" cy="115909"/>
                </a:xfrm>
                <a:custGeom>
                  <a:avLst/>
                  <a:gdLst>
                    <a:gd name="T0" fmla="*/ 29 w 29"/>
                    <a:gd name="T1" fmla="*/ 0 h 43"/>
                    <a:gd name="T2" fmla="*/ 13 w 29"/>
                    <a:gd name="T3" fmla="*/ 0 h 43"/>
                    <a:gd name="T4" fmla="*/ 0 w 29"/>
                    <a:gd name="T5" fmla="*/ 43 h 43"/>
                    <a:gd name="T6" fmla="*/ 17 w 29"/>
                    <a:gd name="T7" fmla="*/ 43 h 43"/>
                    <a:gd name="T8" fmla="*/ 29 w 29"/>
                    <a:gd name="T9" fmla="*/ 0 h 43"/>
                  </a:gdLst>
                  <a:ahLst/>
                  <a:cxnLst>
                    <a:cxn ang="0">
                      <a:pos x="T0" y="T1"/>
                    </a:cxn>
                    <a:cxn ang="0">
                      <a:pos x="T2" y="T3"/>
                    </a:cxn>
                    <a:cxn ang="0">
                      <a:pos x="T4" y="T5"/>
                    </a:cxn>
                    <a:cxn ang="0">
                      <a:pos x="T6" y="T7"/>
                    </a:cxn>
                    <a:cxn ang="0">
                      <a:pos x="T8" y="T9"/>
                    </a:cxn>
                  </a:cxnLst>
                  <a:rect l="0" t="0" r="r" b="b"/>
                  <a:pathLst>
                    <a:path w="29" h="43">
                      <a:moveTo>
                        <a:pt x="29" y="0"/>
                      </a:moveTo>
                      <a:lnTo>
                        <a:pt x="13" y="0"/>
                      </a:lnTo>
                      <a:lnTo>
                        <a:pt x="0" y="43"/>
                      </a:lnTo>
                      <a:lnTo>
                        <a:pt x="17" y="43"/>
                      </a:lnTo>
                      <a:lnTo>
                        <a:pt x="2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6" name="Freeform 17">
                  <a:extLst>
                    <a:ext uri="{FF2B5EF4-FFF2-40B4-BE49-F238E27FC236}">
                      <a16:creationId xmlns:a16="http://schemas.microsoft.com/office/drawing/2014/main" id="{6BA55257-0DAA-48C4-902D-72696EBB7DB3}"/>
                    </a:ext>
                  </a:extLst>
                </p:cNvPr>
                <p:cNvSpPr>
                  <a:spLocks/>
                </p:cNvSpPr>
                <p:nvPr/>
              </p:nvSpPr>
              <p:spPr bwMode="auto">
                <a:xfrm>
                  <a:off x="5335307" y="1933388"/>
                  <a:ext cx="78171" cy="115909"/>
                </a:xfrm>
                <a:custGeom>
                  <a:avLst/>
                  <a:gdLst>
                    <a:gd name="T0" fmla="*/ 16 w 29"/>
                    <a:gd name="T1" fmla="*/ 43 h 43"/>
                    <a:gd name="T2" fmla="*/ 29 w 29"/>
                    <a:gd name="T3" fmla="*/ 0 h 43"/>
                    <a:gd name="T4" fmla="*/ 13 w 29"/>
                    <a:gd name="T5" fmla="*/ 0 h 43"/>
                    <a:gd name="T6" fmla="*/ 0 w 29"/>
                    <a:gd name="T7" fmla="*/ 43 h 43"/>
                    <a:gd name="T8" fmla="*/ 16 w 29"/>
                    <a:gd name="T9" fmla="*/ 43 h 43"/>
                  </a:gdLst>
                  <a:ahLst/>
                  <a:cxnLst>
                    <a:cxn ang="0">
                      <a:pos x="T0" y="T1"/>
                    </a:cxn>
                    <a:cxn ang="0">
                      <a:pos x="T2" y="T3"/>
                    </a:cxn>
                    <a:cxn ang="0">
                      <a:pos x="T4" y="T5"/>
                    </a:cxn>
                    <a:cxn ang="0">
                      <a:pos x="T6" y="T7"/>
                    </a:cxn>
                    <a:cxn ang="0">
                      <a:pos x="T8" y="T9"/>
                    </a:cxn>
                  </a:cxnLst>
                  <a:rect l="0" t="0" r="r" b="b"/>
                  <a:pathLst>
                    <a:path w="29" h="43">
                      <a:moveTo>
                        <a:pt x="16" y="43"/>
                      </a:moveTo>
                      <a:lnTo>
                        <a:pt x="29" y="0"/>
                      </a:lnTo>
                      <a:lnTo>
                        <a:pt x="13" y="0"/>
                      </a:lnTo>
                      <a:lnTo>
                        <a:pt x="0" y="43"/>
                      </a:lnTo>
                      <a:lnTo>
                        <a:pt x="16" y="4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7" name="Freeform 18">
                  <a:extLst>
                    <a:ext uri="{FF2B5EF4-FFF2-40B4-BE49-F238E27FC236}">
                      <a16:creationId xmlns:a16="http://schemas.microsoft.com/office/drawing/2014/main" id="{1A7E6AD7-4F1E-424B-A582-8BFBF2291507}"/>
                    </a:ext>
                  </a:extLst>
                </p:cNvPr>
                <p:cNvSpPr>
                  <a:spLocks/>
                </p:cNvSpPr>
                <p:nvPr/>
              </p:nvSpPr>
              <p:spPr bwMode="auto">
                <a:xfrm>
                  <a:off x="5289482" y="2078949"/>
                  <a:ext cx="83562" cy="129387"/>
                </a:xfrm>
                <a:custGeom>
                  <a:avLst/>
                  <a:gdLst>
                    <a:gd name="T0" fmla="*/ 0 w 31"/>
                    <a:gd name="T1" fmla="*/ 48 h 48"/>
                    <a:gd name="T2" fmla="*/ 17 w 31"/>
                    <a:gd name="T3" fmla="*/ 48 h 48"/>
                    <a:gd name="T4" fmla="*/ 31 w 31"/>
                    <a:gd name="T5" fmla="*/ 0 h 48"/>
                    <a:gd name="T6" fmla="*/ 15 w 31"/>
                    <a:gd name="T7" fmla="*/ 0 h 48"/>
                    <a:gd name="T8" fmla="*/ 0 w 31"/>
                    <a:gd name="T9" fmla="*/ 48 h 48"/>
                  </a:gdLst>
                  <a:ahLst/>
                  <a:cxnLst>
                    <a:cxn ang="0">
                      <a:pos x="T0" y="T1"/>
                    </a:cxn>
                    <a:cxn ang="0">
                      <a:pos x="T2" y="T3"/>
                    </a:cxn>
                    <a:cxn ang="0">
                      <a:pos x="T4" y="T5"/>
                    </a:cxn>
                    <a:cxn ang="0">
                      <a:pos x="T6" y="T7"/>
                    </a:cxn>
                    <a:cxn ang="0">
                      <a:pos x="T8" y="T9"/>
                    </a:cxn>
                  </a:cxnLst>
                  <a:rect l="0" t="0" r="r" b="b"/>
                  <a:pathLst>
                    <a:path w="31" h="48">
                      <a:moveTo>
                        <a:pt x="0" y="48"/>
                      </a:moveTo>
                      <a:lnTo>
                        <a:pt x="17" y="48"/>
                      </a:lnTo>
                      <a:lnTo>
                        <a:pt x="31" y="0"/>
                      </a:lnTo>
                      <a:lnTo>
                        <a:pt x="15" y="0"/>
                      </a:lnTo>
                      <a:lnTo>
                        <a:pt x="0" y="4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grpSp>
        <p:nvGrpSpPr>
          <p:cNvPr id="1717" name="グループ化 1716">
            <a:extLst>
              <a:ext uri="{FF2B5EF4-FFF2-40B4-BE49-F238E27FC236}">
                <a16:creationId xmlns:a16="http://schemas.microsoft.com/office/drawing/2014/main" id="{A0188DB9-B92E-48DE-BA64-140C9ADD659E}"/>
              </a:ext>
            </a:extLst>
          </p:cNvPr>
          <p:cNvGrpSpPr/>
          <p:nvPr/>
        </p:nvGrpSpPr>
        <p:grpSpPr>
          <a:xfrm>
            <a:off x="4068116" y="1484306"/>
            <a:ext cx="2057037" cy="1165455"/>
            <a:chOff x="586380" y="3338570"/>
            <a:chExt cx="1696871" cy="703947"/>
          </a:xfrm>
        </p:grpSpPr>
        <p:sp>
          <p:nvSpPr>
            <p:cNvPr id="1370" name="Freeform 71">
              <a:extLst>
                <a:ext uri="{FF2B5EF4-FFF2-40B4-BE49-F238E27FC236}">
                  <a16:creationId xmlns:a16="http://schemas.microsoft.com/office/drawing/2014/main" id="{430CDB68-9DD2-44D8-B2B9-4785C315BF03}"/>
                </a:ext>
              </a:extLst>
            </p:cNvPr>
            <p:cNvSpPr>
              <a:spLocks noEditPoints="1"/>
            </p:cNvSpPr>
            <p:nvPr/>
          </p:nvSpPr>
          <p:spPr bwMode="auto">
            <a:xfrm>
              <a:off x="1546236" y="3338570"/>
              <a:ext cx="209705" cy="421966"/>
            </a:xfrm>
            <a:custGeom>
              <a:avLst/>
              <a:gdLst>
                <a:gd name="T0" fmla="*/ 67 w 68"/>
                <a:gd name="T1" fmla="*/ 10 h 140"/>
                <a:gd name="T2" fmla="*/ 67 w 68"/>
                <a:gd name="T3" fmla="*/ 9 h 140"/>
                <a:gd name="T4" fmla="*/ 68 w 68"/>
                <a:gd name="T5" fmla="*/ 6 h 140"/>
                <a:gd name="T6" fmla="*/ 66 w 68"/>
                <a:gd name="T7" fmla="*/ 2 h 140"/>
                <a:gd name="T8" fmla="*/ 63 w 68"/>
                <a:gd name="T9" fmla="*/ 1 h 140"/>
                <a:gd name="T10" fmla="*/ 28 w 68"/>
                <a:gd name="T11" fmla="*/ 15 h 140"/>
                <a:gd name="T12" fmla="*/ 27 w 68"/>
                <a:gd name="T13" fmla="*/ 19 h 140"/>
                <a:gd name="T14" fmla="*/ 27 w 68"/>
                <a:gd name="T15" fmla="*/ 19 h 140"/>
                <a:gd name="T16" fmla="*/ 6 w 68"/>
                <a:gd name="T17" fmla="*/ 69 h 140"/>
                <a:gd name="T18" fmla="*/ 6 w 68"/>
                <a:gd name="T19" fmla="*/ 93 h 140"/>
                <a:gd name="T20" fmla="*/ 3 w 68"/>
                <a:gd name="T21" fmla="*/ 96 h 140"/>
                <a:gd name="T22" fmla="*/ 3 w 68"/>
                <a:gd name="T23" fmla="*/ 135 h 140"/>
                <a:gd name="T24" fmla="*/ 3 w 68"/>
                <a:gd name="T25" fmla="*/ 135 h 140"/>
                <a:gd name="T26" fmla="*/ 0 w 68"/>
                <a:gd name="T27" fmla="*/ 137 h 140"/>
                <a:gd name="T28" fmla="*/ 3 w 68"/>
                <a:gd name="T29" fmla="*/ 140 h 140"/>
                <a:gd name="T30" fmla="*/ 15 w 68"/>
                <a:gd name="T31" fmla="*/ 140 h 140"/>
                <a:gd name="T32" fmla="*/ 18 w 68"/>
                <a:gd name="T33" fmla="*/ 137 h 140"/>
                <a:gd name="T34" fmla="*/ 15 w 68"/>
                <a:gd name="T35" fmla="*/ 135 h 140"/>
                <a:gd name="T36" fmla="*/ 14 w 68"/>
                <a:gd name="T37" fmla="*/ 135 h 140"/>
                <a:gd name="T38" fmla="*/ 14 w 68"/>
                <a:gd name="T39" fmla="*/ 96 h 140"/>
                <a:gd name="T40" fmla="*/ 11 w 68"/>
                <a:gd name="T41" fmla="*/ 93 h 140"/>
                <a:gd name="T42" fmla="*/ 11 w 68"/>
                <a:gd name="T43" fmla="*/ 69 h 140"/>
                <a:gd name="T44" fmla="*/ 29 w 68"/>
                <a:gd name="T45" fmla="*/ 24 h 140"/>
                <a:gd name="T46" fmla="*/ 32 w 68"/>
                <a:gd name="T47" fmla="*/ 24 h 140"/>
                <a:gd name="T48" fmla="*/ 32 w 68"/>
                <a:gd name="T49" fmla="*/ 24 h 140"/>
                <a:gd name="T50" fmla="*/ 32 w 68"/>
                <a:gd name="T51" fmla="*/ 25 h 140"/>
                <a:gd name="T52" fmla="*/ 33 w 68"/>
                <a:gd name="T53" fmla="*/ 25 h 140"/>
                <a:gd name="T54" fmla="*/ 36 w 68"/>
                <a:gd name="T55" fmla="*/ 28 h 140"/>
                <a:gd name="T56" fmla="*/ 38 w 68"/>
                <a:gd name="T57" fmla="*/ 27 h 140"/>
                <a:gd name="T58" fmla="*/ 66 w 68"/>
                <a:gd name="T59" fmla="*/ 16 h 140"/>
                <a:gd name="T60" fmla="*/ 68 w 68"/>
                <a:gd name="T61" fmla="*/ 13 h 140"/>
                <a:gd name="T62" fmla="*/ 68 w 68"/>
                <a:gd name="T63" fmla="*/ 11 h 140"/>
                <a:gd name="T64" fmla="*/ 67 w 68"/>
                <a:gd name="T65" fmla="*/ 10 h 140"/>
                <a:gd name="T66" fmla="*/ 65 w 68"/>
                <a:gd name="T67" fmla="*/ 13 h 140"/>
                <a:gd name="T68" fmla="*/ 65 w 68"/>
                <a:gd name="T69" fmla="*/ 13 h 140"/>
                <a:gd name="T70" fmla="*/ 37 w 68"/>
                <a:gd name="T71" fmla="*/ 25 h 140"/>
                <a:gd name="T72" fmla="*/ 35 w 68"/>
                <a:gd name="T73" fmla="*/ 24 h 140"/>
                <a:gd name="T74" fmla="*/ 35 w 68"/>
                <a:gd name="T75" fmla="*/ 24 h 140"/>
                <a:gd name="T76" fmla="*/ 34 w 68"/>
                <a:gd name="T77" fmla="*/ 23 h 140"/>
                <a:gd name="T78" fmla="*/ 65 w 68"/>
                <a:gd name="T79" fmla="*/ 10 h 140"/>
                <a:gd name="T80" fmla="*/ 65 w 68"/>
                <a:gd name="T81" fmla="*/ 11 h 140"/>
                <a:gd name="T82" fmla="*/ 65 w 68"/>
                <a:gd name="T83" fmla="*/ 11 h 140"/>
                <a:gd name="T84" fmla="*/ 65 w 68"/>
                <a:gd name="T85" fmla="*/ 1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140">
                  <a:moveTo>
                    <a:pt x="67" y="10"/>
                  </a:moveTo>
                  <a:cubicBezTo>
                    <a:pt x="67" y="10"/>
                    <a:pt x="67" y="9"/>
                    <a:pt x="67" y="9"/>
                  </a:cubicBezTo>
                  <a:cubicBezTo>
                    <a:pt x="68" y="9"/>
                    <a:pt x="68" y="7"/>
                    <a:pt x="68" y="6"/>
                  </a:cubicBezTo>
                  <a:cubicBezTo>
                    <a:pt x="66" y="2"/>
                    <a:pt x="66" y="2"/>
                    <a:pt x="66" y="2"/>
                  </a:cubicBezTo>
                  <a:cubicBezTo>
                    <a:pt x="65" y="1"/>
                    <a:pt x="64" y="0"/>
                    <a:pt x="63" y="1"/>
                  </a:cubicBezTo>
                  <a:cubicBezTo>
                    <a:pt x="28" y="15"/>
                    <a:pt x="28" y="15"/>
                    <a:pt x="28" y="15"/>
                  </a:cubicBezTo>
                  <a:cubicBezTo>
                    <a:pt x="27" y="16"/>
                    <a:pt x="26" y="17"/>
                    <a:pt x="27" y="19"/>
                  </a:cubicBezTo>
                  <a:cubicBezTo>
                    <a:pt x="27" y="19"/>
                    <a:pt x="27" y="19"/>
                    <a:pt x="27" y="19"/>
                  </a:cubicBezTo>
                  <a:cubicBezTo>
                    <a:pt x="13" y="32"/>
                    <a:pt x="6" y="41"/>
                    <a:pt x="6" y="69"/>
                  </a:cubicBezTo>
                  <a:cubicBezTo>
                    <a:pt x="6" y="93"/>
                    <a:pt x="6" y="93"/>
                    <a:pt x="6" y="93"/>
                  </a:cubicBezTo>
                  <a:cubicBezTo>
                    <a:pt x="5" y="93"/>
                    <a:pt x="3" y="94"/>
                    <a:pt x="3" y="96"/>
                  </a:cubicBezTo>
                  <a:cubicBezTo>
                    <a:pt x="3" y="135"/>
                    <a:pt x="3" y="135"/>
                    <a:pt x="3" y="135"/>
                  </a:cubicBezTo>
                  <a:cubicBezTo>
                    <a:pt x="3" y="135"/>
                    <a:pt x="3" y="135"/>
                    <a:pt x="3" y="135"/>
                  </a:cubicBezTo>
                  <a:cubicBezTo>
                    <a:pt x="1" y="135"/>
                    <a:pt x="0" y="136"/>
                    <a:pt x="0" y="137"/>
                  </a:cubicBezTo>
                  <a:cubicBezTo>
                    <a:pt x="0" y="139"/>
                    <a:pt x="1" y="140"/>
                    <a:pt x="3" y="140"/>
                  </a:cubicBezTo>
                  <a:cubicBezTo>
                    <a:pt x="15" y="140"/>
                    <a:pt x="15" y="140"/>
                    <a:pt x="15" y="140"/>
                  </a:cubicBezTo>
                  <a:cubicBezTo>
                    <a:pt x="17" y="140"/>
                    <a:pt x="18" y="139"/>
                    <a:pt x="18" y="137"/>
                  </a:cubicBezTo>
                  <a:cubicBezTo>
                    <a:pt x="18" y="136"/>
                    <a:pt x="17" y="135"/>
                    <a:pt x="15" y="135"/>
                  </a:cubicBezTo>
                  <a:cubicBezTo>
                    <a:pt x="14" y="135"/>
                    <a:pt x="14" y="135"/>
                    <a:pt x="14" y="135"/>
                  </a:cubicBezTo>
                  <a:cubicBezTo>
                    <a:pt x="14" y="96"/>
                    <a:pt x="14" y="96"/>
                    <a:pt x="14" y="96"/>
                  </a:cubicBezTo>
                  <a:cubicBezTo>
                    <a:pt x="14" y="94"/>
                    <a:pt x="13" y="93"/>
                    <a:pt x="11" y="93"/>
                  </a:cubicBezTo>
                  <a:cubicBezTo>
                    <a:pt x="11" y="69"/>
                    <a:pt x="11" y="69"/>
                    <a:pt x="11" y="69"/>
                  </a:cubicBezTo>
                  <a:cubicBezTo>
                    <a:pt x="11" y="42"/>
                    <a:pt x="18" y="35"/>
                    <a:pt x="29" y="24"/>
                  </a:cubicBezTo>
                  <a:cubicBezTo>
                    <a:pt x="30" y="24"/>
                    <a:pt x="31" y="25"/>
                    <a:pt x="32" y="24"/>
                  </a:cubicBezTo>
                  <a:cubicBezTo>
                    <a:pt x="32" y="24"/>
                    <a:pt x="32" y="24"/>
                    <a:pt x="32" y="24"/>
                  </a:cubicBezTo>
                  <a:cubicBezTo>
                    <a:pt x="32" y="24"/>
                    <a:pt x="32" y="24"/>
                    <a:pt x="32" y="25"/>
                  </a:cubicBezTo>
                  <a:cubicBezTo>
                    <a:pt x="33" y="25"/>
                    <a:pt x="33" y="25"/>
                    <a:pt x="33" y="25"/>
                  </a:cubicBezTo>
                  <a:cubicBezTo>
                    <a:pt x="33" y="27"/>
                    <a:pt x="35" y="28"/>
                    <a:pt x="36" y="28"/>
                  </a:cubicBezTo>
                  <a:cubicBezTo>
                    <a:pt x="37" y="28"/>
                    <a:pt x="37" y="28"/>
                    <a:pt x="38" y="27"/>
                  </a:cubicBezTo>
                  <a:cubicBezTo>
                    <a:pt x="66" y="16"/>
                    <a:pt x="66" y="16"/>
                    <a:pt x="66" y="16"/>
                  </a:cubicBezTo>
                  <a:cubicBezTo>
                    <a:pt x="66" y="15"/>
                    <a:pt x="67" y="14"/>
                    <a:pt x="68" y="13"/>
                  </a:cubicBezTo>
                  <a:cubicBezTo>
                    <a:pt x="68" y="13"/>
                    <a:pt x="68" y="11"/>
                    <a:pt x="68" y="11"/>
                  </a:cubicBezTo>
                  <a:lnTo>
                    <a:pt x="67" y="10"/>
                  </a:lnTo>
                  <a:close/>
                  <a:moveTo>
                    <a:pt x="65" y="13"/>
                  </a:moveTo>
                  <a:cubicBezTo>
                    <a:pt x="65" y="13"/>
                    <a:pt x="65" y="13"/>
                    <a:pt x="65" y="13"/>
                  </a:cubicBezTo>
                  <a:cubicBezTo>
                    <a:pt x="37" y="25"/>
                    <a:pt x="37" y="25"/>
                    <a:pt x="37" y="25"/>
                  </a:cubicBezTo>
                  <a:cubicBezTo>
                    <a:pt x="36" y="25"/>
                    <a:pt x="35" y="25"/>
                    <a:pt x="35" y="24"/>
                  </a:cubicBezTo>
                  <a:cubicBezTo>
                    <a:pt x="35" y="24"/>
                    <a:pt x="35" y="24"/>
                    <a:pt x="35" y="24"/>
                  </a:cubicBezTo>
                  <a:cubicBezTo>
                    <a:pt x="34" y="24"/>
                    <a:pt x="34" y="23"/>
                    <a:pt x="34" y="23"/>
                  </a:cubicBezTo>
                  <a:cubicBezTo>
                    <a:pt x="65" y="10"/>
                    <a:pt x="65" y="10"/>
                    <a:pt x="65" y="10"/>
                  </a:cubicBezTo>
                  <a:cubicBezTo>
                    <a:pt x="65" y="10"/>
                    <a:pt x="65" y="11"/>
                    <a:pt x="65" y="11"/>
                  </a:cubicBezTo>
                  <a:cubicBezTo>
                    <a:pt x="65" y="11"/>
                    <a:pt x="65" y="11"/>
                    <a:pt x="65" y="11"/>
                  </a:cubicBezTo>
                  <a:cubicBezTo>
                    <a:pt x="65" y="12"/>
                    <a:pt x="65" y="12"/>
                    <a:pt x="65" y="1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24" name="Freeform 71">
              <a:extLst>
                <a:ext uri="{FF2B5EF4-FFF2-40B4-BE49-F238E27FC236}">
                  <a16:creationId xmlns:a16="http://schemas.microsoft.com/office/drawing/2014/main" id="{67E1013A-D296-41D2-BACB-C72803107C0E}"/>
                </a:ext>
              </a:extLst>
            </p:cNvPr>
            <p:cNvSpPr>
              <a:spLocks noEditPoints="1"/>
            </p:cNvSpPr>
            <p:nvPr/>
          </p:nvSpPr>
          <p:spPr bwMode="auto">
            <a:xfrm>
              <a:off x="1149553" y="3338570"/>
              <a:ext cx="209705" cy="421966"/>
            </a:xfrm>
            <a:custGeom>
              <a:avLst/>
              <a:gdLst>
                <a:gd name="T0" fmla="*/ 67 w 68"/>
                <a:gd name="T1" fmla="*/ 10 h 140"/>
                <a:gd name="T2" fmla="*/ 67 w 68"/>
                <a:gd name="T3" fmla="*/ 9 h 140"/>
                <a:gd name="T4" fmla="*/ 68 w 68"/>
                <a:gd name="T5" fmla="*/ 6 h 140"/>
                <a:gd name="T6" fmla="*/ 66 w 68"/>
                <a:gd name="T7" fmla="*/ 2 h 140"/>
                <a:gd name="T8" fmla="*/ 63 w 68"/>
                <a:gd name="T9" fmla="*/ 1 h 140"/>
                <a:gd name="T10" fmla="*/ 28 w 68"/>
                <a:gd name="T11" fmla="*/ 15 h 140"/>
                <a:gd name="T12" fmla="*/ 27 w 68"/>
                <a:gd name="T13" fmla="*/ 19 h 140"/>
                <a:gd name="T14" fmla="*/ 27 w 68"/>
                <a:gd name="T15" fmla="*/ 19 h 140"/>
                <a:gd name="T16" fmla="*/ 6 w 68"/>
                <a:gd name="T17" fmla="*/ 69 h 140"/>
                <a:gd name="T18" fmla="*/ 6 w 68"/>
                <a:gd name="T19" fmla="*/ 93 h 140"/>
                <a:gd name="T20" fmla="*/ 3 w 68"/>
                <a:gd name="T21" fmla="*/ 96 h 140"/>
                <a:gd name="T22" fmla="*/ 3 w 68"/>
                <a:gd name="T23" fmla="*/ 135 h 140"/>
                <a:gd name="T24" fmla="*/ 3 w 68"/>
                <a:gd name="T25" fmla="*/ 135 h 140"/>
                <a:gd name="T26" fmla="*/ 0 w 68"/>
                <a:gd name="T27" fmla="*/ 137 h 140"/>
                <a:gd name="T28" fmla="*/ 3 w 68"/>
                <a:gd name="T29" fmla="*/ 140 h 140"/>
                <a:gd name="T30" fmla="*/ 15 w 68"/>
                <a:gd name="T31" fmla="*/ 140 h 140"/>
                <a:gd name="T32" fmla="*/ 18 w 68"/>
                <a:gd name="T33" fmla="*/ 137 h 140"/>
                <a:gd name="T34" fmla="*/ 15 w 68"/>
                <a:gd name="T35" fmla="*/ 135 h 140"/>
                <a:gd name="T36" fmla="*/ 14 w 68"/>
                <a:gd name="T37" fmla="*/ 135 h 140"/>
                <a:gd name="T38" fmla="*/ 14 w 68"/>
                <a:gd name="T39" fmla="*/ 96 h 140"/>
                <a:gd name="T40" fmla="*/ 11 w 68"/>
                <a:gd name="T41" fmla="*/ 93 h 140"/>
                <a:gd name="T42" fmla="*/ 11 w 68"/>
                <a:gd name="T43" fmla="*/ 69 h 140"/>
                <a:gd name="T44" fmla="*/ 29 w 68"/>
                <a:gd name="T45" fmla="*/ 24 h 140"/>
                <a:gd name="T46" fmla="*/ 32 w 68"/>
                <a:gd name="T47" fmla="*/ 24 h 140"/>
                <a:gd name="T48" fmla="*/ 32 w 68"/>
                <a:gd name="T49" fmla="*/ 24 h 140"/>
                <a:gd name="T50" fmla="*/ 32 w 68"/>
                <a:gd name="T51" fmla="*/ 25 h 140"/>
                <a:gd name="T52" fmla="*/ 33 w 68"/>
                <a:gd name="T53" fmla="*/ 25 h 140"/>
                <a:gd name="T54" fmla="*/ 36 w 68"/>
                <a:gd name="T55" fmla="*/ 28 h 140"/>
                <a:gd name="T56" fmla="*/ 38 w 68"/>
                <a:gd name="T57" fmla="*/ 27 h 140"/>
                <a:gd name="T58" fmla="*/ 66 w 68"/>
                <a:gd name="T59" fmla="*/ 16 h 140"/>
                <a:gd name="T60" fmla="*/ 68 w 68"/>
                <a:gd name="T61" fmla="*/ 13 h 140"/>
                <a:gd name="T62" fmla="*/ 68 w 68"/>
                <a:gd name="T63" fmla="*/ 11 h 140"/>
                <a:gd name="T64" fmla="*/ 67 w 68"/>
                <a:gd name="T65" fmla="*/ 10 h 140"/>
                <a:gd name="T66" fmla="*/ 65 w 68"/>
                <a:gd name="T67" fmla="*/ 13 h 140"/>
                <a:gd name="T68" fmla="*/ 65 w 68"/>
                <a:gd name="T69" fmla="*/ 13 h 140"/>
                <a:gd name="T70" fmla="*/ 37 w 68"/>
                <a:gd name="T71" fmla="*/ 25 h 140"/>
                <a:gd name="T72" fmla="*/ 35 w 68"/>
                <a:gd name="T73" fmla="*/ 24 h 140"/>
                <a:gd name="T74" fmla="*/ 35 w 68"/>
                <a:gd name="T75" fmla="*/ 24 h 140"/>
                <a:gd name="T76" fmla="*/ 34 w 68"/>
                <a:gd name="T77" fmla="*/ 23 h 140"/>
                <a:gd name="T78" fmla="*/ 65 w 68"/>
                <a:gd name="T79" fmla="*/ 10 h 140"/>
                <a:gd name="T80" fmla="*/ 65 w 68"/>
                <a:gd name="T81" fmla="*/ 11 h 140"/>
                <a:gd name="T82" fmla="*/ 65 w 68"/>
                <a:gd name="T83" fmla="*/ 11 h 140"/>
                <a:gd name="T84" fmla="*/ 65 w 68"/>
                <a:gd name="T85" fmla="*/ 1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140">
                  <a:moveTo>
                    <a:pt x="67" y="10"/>
                  </a:moveTo>
                  <a:cubicBezTo>
                    <a:pt x="67" y="10"/>
                    <a:pt x="67" y="9"/>
                    <a:pt x="67" y="9"/>
                  </a:cubicBezTo>
                  <a:cubicBezTo>
                    <a:pt x="68" y="9"/>
                    <a:pt x="68" y="7"/>
                    <a:pt x="68" y="6"/>
                  </a:cubicBezTo>
                  <a:cubicBezTo>
                    <a:pt x="66" y="2"/>
                    <a:pt x="66" y="2"/>
                    <a:pt x="66" y="2"/>
                  </a:cubicBezTo>
                  <a:cubicBezTo>
                    <a:pt x="65" y="1"/>
                    <a:pt x="64" y="0"/>
                    <a:pt x="63" y="1"/>
                  </a:cubicBezTo>
                  <a:cubicBezTo>
                    <a:pt x="28" y="15"/>
                    <a:pt x="28" y="15"/>
                    <a:pt x="28" y="15"/>
                  </a:cubicBezTo>
                  <a:cubicBezTo>
                    <a:pt x="27" y="16"/>
                    <a:pt x="26" y="17"/>
                    <a:pt x="27" y="19"/>
                  </a:cubicBezTo>
                  <a:cubicBezTo>
                    <a:pt x="27" y="19"/>
                    <a:pt x="27" y="19"/>
                    <a:pt x="27" y="19"/>
                  </a:cubicBezTo>
                  <a:cubicBezTo>
                    <a:pt x="13" y="32"/>
                    <a:pt x="6" y="41"/>
                    <a:pt x="6" y="69"/>
                  </a:cubicBezTo>
                  <a:cubicBezTo>
                    <a:pt x="6" y="93"/>
                    <a:pt x="6" y="93"/>
                    <a:pt x="6" y="93"/>
                  </a:cubicBezTo>
                  <a:cubicBezTo>
                    <a:pt x="5" y="93"/>
                    <a:pt x="3" y="94"/>
                    <a:pt x="3" y="96"/>
                  </a:cubicBezTo>
                  <a:cubicBezTo>
                    <a:pt x="3" y="135"/>
                    <a:pt x="3" y="135"/>
                    <a:pt x="3" y="135"/>
                  </a:cubicBezTo>
                  <a:cubicBezTo>
                    <a:pt x="3" y="135"/>
                    <a:pt x="3" y="135"/>
                    <a:pt x="3" y="135"/>
                  </a:cubicBezTo>
                  <a:cubicBezTo>
                    <a:pt x="1" y="135"/>
                    <a:pt x="0" y="136"/>
                    <a:pt x="0" y="137"/>
                  </a:cubicBezTo>
                  <a:cubicBezTo>
                    <a:pt x="0" y="139"/>
                    <a:pt x="1" y="140"/>
                    <a:pt x="3" y="140"/>
                  </a:cubicBezTo>
                  <a:cubicBezTo>
                    <a:pt x="15" y="140"/>
                    <a:pt x="15" y="140"/>
                    <a:pt x="15" y="140"/>
                  </a:cubicBezTo>
                  <a:cubicBezTo>
                    <a:pt x="17" y="140"/>
                    <a:pt x="18" y="139"/>
                    <a:pt x="18" y="137"/>
                  </a:cubicBezTo>
                  <a:cubicBezTo>
                    <a:pt x="18" y="136"/>
                    <a:pt x="17" y="135"/>
                    <a:pt x="15" y="135"/>
                  </a:cubicBezTo>
                  <a:cubicBezTo>
                    <a:pt x="14" y="135"/>
                    <a:pt x="14" y="135"/>
                    <a:pt x="14" y="135"/>
                  </a:cubicBezTo>
                  <a:cubicBezTo>
                    <a:pt x="14" y="96"/>
                    <a:pt x="14" y="96"/>
                    <a:pt x="14" y="96"/>
                  </a:cubicBezTo>
                  <a:cubicBezTo>
                    <a:pt x="14" y="94"/>
                    <a:pt x="13" y="93"/>
                    <a:pt x="11" y="93"/>
                  </a:cubicBezTo>
                  <a:cubicBezTo>
                    <a:pt x="11" y="69"/>
                    <a:pt x="11" y="69"/>
                    <a:pt x="11" y="69"/>
                  </a:cubicBezTo>
                  <a:cubicBezTo>
                    <a:pt x="11" y="42"/>
                    <a:pt x="18" y="35"/>
                    <a:pt x="29" y="24"/>
                  </a:cubicBezTo>
                  <a:cubicBezTo>
                    <a:pt x="30" y="24"/>
                    <a:pt x="31" y="25"/>
                    <a:pt x="32" y="24"/>
                  </a:cubicBezTo>
                  <a:cubicBezTo>
                    <a:pt x="32" y="24"/>
                    <a:pt x="32" y="24"/>
                    <a:pt x="32" y="24"/>
                  </a:cubicBezTo>
                  <a:cubicBezTo>
                    <a:pt x="32" y="24"/>
                    <a:pt x="32" y="24"/>
                    <a:pt x="32" y="25"/>
                  </a:cubicBezTo>
                  <a:cubicBezTo>
                    <a:pt x="33" y="25"/>
                    <a:pt x="33" y="25"/>
                    <a:pt x="33" y="25"/>
                  </a:cubicBezTo>
                  <a:cubicBezTo>
                    <a:pt x="33" y="27"/>
                    <a:pt x="35" y="28"/>
                    <a:pt x="36" y="28"/>
                  </a:cubicBezTo>
                  <a:cubicBezTo>
                    <a:pt x="37" y="28"/>
                    <a:pt x="37" y="28"/>
                    <a:pt x="38" y="27"/>
                  </a:cubicBezTo>
                  <a:cubicBezTo>
                    <a:pt x="66" y="16"/>
                    <a:pt x="66" y="16"/>
                    <a:pt x="66" y="16"/>
                  </a:cubicBezTo>
                  <a:cubicBezTo>
                    <a:pt x="66" y="15"/>
                    <a:pt x="67" y="14"/>
                    <a:pt x="68" y="13"/>
                  </a:cubicBezTo>
                  <a:cubicBezTo>
                    <a:pt x="68" y="13"/>
                    <a:pt x="68" y="11"/>
                    <a:pt x="68" y="11"/>
                  </a:cubicBezTo>
                  <a:lnTo>
                    <a:pt x="67" y="10"/>
                  </a:lnTo>
                  <a:close/>
                  <a:moveTo>
                    <a:pt x="65" y="13"/>
                  </a:moveTo>
                  <a:cubicBezTo>
                    <a:pt x="65" y="13"/>
                    <a:pt x="65" y="13"/>
                    <a:pt x="65" y="13"/>
                  </a:cubicBezTo>
                  <a:cubicBezTo>
                    <a:pt x="37" y="25"/>
                    <a:pt x="37" y="25"/>
                    <a:pt x="37" y="25"/>
                  </a:cubicBezTo>
                  <a:cubicBezTo>
                    <a:pt x="36" y="25"/>
                    <a:pt x="35" y="25"/>
                    <a:pt x="35" y="24"/>
                  </a:cubicBezTo>
                  <a:cubicBezTo>
                    <a:pt x="35" y="24"/>
                    <a:pt x="35" y="24"/>
                    <a:pt x="35" y="24"/>
                  </a:cubicBezTo>
                  <a:cubicBezTo>
                    <a:pt x="34" y="24"/>
                    <a:pt x="34" y="23"/>
                    <a:pt x="34" y="23"/>
                  </a:cubicBezTo>
                  <a:cubicBezTo>
                    <a:pt x="65" y="10"/>
                    <a:pt x="65" y="10"/>
                    <a:pt x="65" y="10"/>
                  </a:cubicBezTo>
                  <a:cubicBezTo>
                    <a:pt x="65" y="10"/>
                    <a:pt x="65" y="11"/>
                    <a:pt x="65" y="11"/>
                  </a:cubicBezTo>
                  <a:cubicBezTo>
                    <a:pt x="65" y="11"/>
                    <a:pt x="65" y="11"/>
                    <a:pt x="65" y="11"/>
                  </a:cubicBezTo>
                  <a:cubicBezTo>
                    <a:pt x="65" y="12"/>
                    <a:pt x="65" y="12"/>
                    <a:pt x="65" y="1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25" name="Freeform 71">
              <a:extLst>
                <a:ext uri="{FF2B5EF4-FFF2-40B4-BE49-F238E27FC236}">
                  <a16:creationId xmlns:a16="http://schemas.microsoft.com/office/drawing/2014/main" id="{47079224-DF13-46B3-85D9-116B3AABCFFB}"/>
                </a:ext>
              </a:extLst>
            </p:cNvPr>
            <p:cNvSpPr>
              <a:spLocks noEditPoints="1"/>
            </p:cNvSpPr>
            <p:nvPr/>
          </p:nvSpPr>
          <p:spPr bwMode="auto">
            <a:xfrm>
              <a:off x="1909065" y="3338570"/>
              <a:ext cx="209705" cy="421966"/>
            </a:xfrm>
            <a:custGeom>
              <a:avLst/>
              <a:gdLst>
                <a:gd name="T0" fmla="*/ 67 w 68"/>
                <a:gd name="T1" fmla="*/ 10 h 140"/>
                <a:gd name="T2" fmla="*/ 67 w 68"/>
                <a:gd name="T3" fmla="*/ 9 h 140"/>
                <a:gd name="T4" fmla="*/ 68 w 68"/>
                <a:gd name="T5" fmla="*/ 6 h 140"/>
                <a:gd name="T6" fmla="*/ 66 w 68"/>
                <a:gd name="T7" fmla="*/ 2 h 140"/>
                <a:gd name="T8" fmla="*/ 63 w 68"/>
                <a:gd name="T9" fmla="*/ 1 h 140"/>
                <a:gd name="T10" fmla="*/ 28 w 68"/>
                <a:gd name="T11" fmla="*/ 15 h 140"/>
                <a:gd name="T12" fmla="*/ 27 w 68"/>
                <a:gd name="T13" fmla="*/ 19 h 140"/>
                <a:gd name="T14" fmla="*/ 27 w 68"/>
                <a:gd name="T15" fmla="*/ 19 h 140"/>
                <a:gd name="T16" fmla="*/ 6 w 68"/>
                <a:gd name="T17" fmla="*/ 69 h 140"/>
                <a:gd name="T18" fmla="*/ 6 w 68"/>
                <a:gd name="T19" fmla="*/ 93 h 140"/>
                <a:gd name="T20" fmla="*/ 3 w 68"/>
                <a:gd name="T21" fmla="*/ 96 h 140"/>
                <a:gd name="T22" fmla="*/ 3 w 68"/>
                <a:gd name="T23" fmla="*/ 135 h 140"/>
                <a:gd name="T24" fmla="*/ 3 w 68"/>
                <a:gd name="T25" fmla="*/ 135 h 140"/>
                <a:gd name="T26" fmla="*/ 0 w 68"/>
                <a:gd name="T27" fmla="*/ 137 h 140"/>
                <a:gd name="T28" fmla="*/ 3 w 68"/>
                <a:gd name="T29" fmla="*/ 140 h 140"/>
                <a:gd name="T30" fmla="*/ 15 w 68"/>
                <a:gd name="T31" fmla="*/ 140 h 140"/>
                <a:gd name="T32" fmla="*/ 18 w 68"/>
                <a:gd name="T33" fmla="*/ 137 h 140"/>
                <a:gd name="T34" fmla="*/ 15 w 68"/>
                <a:gd name="T35" fmla="*/ 135 h 140"/>
                <a:gd name="T36" fmla="*/ 14 w 68"/>
                <a:gd name="T37" fmla="*/ 135 h 140"/>
                <a:gd name="T38" fmla="*/ 14 w 68"/>
                <a:gd name="T39" fmla="*/ 96 h 140"/>
                <a:gd name="T40" fmla="*/ 11 w 68"/>
                <a:gd name="T41" fmla="*/ 93 h 140"/>
                <a:gd name="T42" fmla="*/ 11 w 68"/>
                <a:gd name="T43" fmla="*/ 69 h 140"/>
                <a:gd name="T44" fmla="*/ 29 w 68"/>
                <a:gd name="T45" fmla="*/ 24 h 140"/>
                <a:gd name="T46" fmla="*/ 32 w 68"/>
                <a:gd name="T47" fmla="*/ 24 h 140"/>
                <a:gd name="T48" fmla="*/ 32 w 68"/>
                <a:gd name="T49" fmla="*/ 24 h 140"/>
                <a:gd name="T50" fmla="*/ 32 w 68"/>
                <a:gd name="T51" fmla="*/ 25 h 140"/>
                <a:gd name="T52" fmla="*/ 33 w 68"/>
                <a:gd name="T53" fmla="*/ 25 h 140"/>
                <a:gd name="T54" fmla="*/ 36 w 68"/>
                <a:gd name="T55" fmla="*/ 28 h 140"/>
                <a:gd name="T56" fmla="*/ 38 w 68"/>
                <a:gd name="T57" fmla="*/ 27 h 140"/>
                <a:gd name="T58" fmla="*/ 66 w 68"/>
                <a:gd name="T59" fmla="*/ 16 h 140"/>
                <a:gd name="T60" fmla="*/ 68 w 68"/>
                <a:gd name="T61" fmla="*/ 13 h 140"/>
                <a:gd name="T62" fmla="*/ 68 w 68"/>
                <a:gd name="T63" fmla="*/ 11 h 140"/>
                <a:gd name="T64" fmla="*/ 67 w 68"/>
                <a:gd name="T65" fmla="*/ 10 h 140"/>
                <a:gd name="T66" fmla="*/ 65 w 68"/>
                <a:gd name="T67" fmla="*/ 13 h 140"/>
                <a:gd name="T68" fmla="*/ 65 w 68"/>
                <a:gd name="T69" fmla="*/ 13 h 140"/>
                <a:gd name="T70" fmla="*/ 37 w 68"/>
                <a:gd name="T71" fmla="*/ 25 h 140"/>
                <a:gd name="T72" fmla="*/ 35 w 68"/>
                <a:gd name="T73" fmla="*/ 24 h 140"/>
                <a:gd name="T74" fmla="*/ 35 w 68"/>
                <a:gd name="T75" fmla="*/ 24 h 140"/>
                <a:gd name="T76" fmla="*/ 34 w 68"/>
                <a:gd name="T77" fmla="*/ 23 h 140"/>
                <a:gd name="T78" fmla="*/ 65 w 68"/>
                <a:gd name="T79" fmla="*/ 10 h 140"/>
                <a:gd name="T80" fmla="*/ 65 w 68"/>
                <a:gd name="T81" fmla="*/ 11 h 140"/>
                <a:gd name="T82" fmla="*/ 65 w 68"/>
                <a:gd name="T83" fmla="*/ 11 h 140"/>
                <a:gd name="T84" fmla="*/ 65 w 68"/>
                <a:gd name="T85" fmla="*/ 1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140">
                  <a:moveTo>
                    <a:pt x="67" y="10"/>
                  </a:moveTo>
                  <a:cubicBezTo>
                    <a:pt x="67" y="10"/>
                    <a:pt x="67" y="9"/>
                    <a:pt x="67" y="9"/>
                  </a:cubicBezTo>
                  <a:cubicBezTo>
                    <a:pt x="68" y="9"/>
                    <a:pt x="68" y="7"/>
                    <a:pt x="68" y="6"/>
                  </a:cubicBezTo>
                  <a:cubicBezTo>
                    <a:pt x="66" y="2"/>
                    <a:pt x="66" y="2"/>
                    <a:pt x="66" y="2"/>
                  </a:cubicBezTo>
                  <a:cubicBezTo>
                    <a:pt x="65" y="1"/>
                    <a:pt x="64" y="0"/>
                    <a:pt x="63" y="1"/>
                  </a:cubicBezTo>
                  <a:cubicBezTo>
                    <a:pt x="28" y="15"/>
                    <a:pt x="28" y="15"/>
                    <a:pt x="28" y="15"/>
                  </a:cubicBezTo>
                  <a:cubicBezTo>
                    <a:pt x="27" y="16"/>
                    <a:pt x="26" y="17"/>
                    <a:pt x="27" y="19"/>
                  </a:cubicBezTo>
                  <a:cubicBezTo>
                    <a:pt x="27" y="19"/>
                    <a:pt x="27" y="19"/>
                    <a:pt x="27" y="19"/>
                  </a:cubicBezTo>
                  <a:cubicBezTo>
                    <a:pt x="13" y="32"/>
                    <a:pt x="6" y="41"/>
                    <a:pt x="6" y="69"/>
                  </a:cubicBezTo>
                  <a:cubicBezTo>
                    <a:pt x="6" y="93"/>
                    <a:pt x="6" y="93"/>
                    <a:pt x="6" y="93"/>
                  </a:cubicBezTo>
                  <a:cubicBezTo>
                    <a:pt x="5" y="93"/>
                    <a:pt x="3" y="94"/>
                    <a:pt x="3" y="96"/>
                  </a:cubicBezTo>
                  <a:cubicBezTo>
                    <a:pt x="3" y="135"/>
                    <a:pt x="3" y="135"/>
                    <a:pt x="3" y="135"/>
                  </a:cubicBezTo>
                  <a:cubicBezTo>
                    <a:pt x="3" y="135"/>
                    <a:pt x="3" y="135"/>
                    <a:pt x="3" y="135"/>
                  </a:cubicBezTo>
                  <a:cubicBezTo>
                    <a:pt x="1" y="135"/>
                    <a:pt x="0" y="136"/>
                    <a:pt x="0" y="137"/>
                  </a:cubicBezTo>
                  <a:cubicBezTo>
                    <a:pt x="0" y="139"/>
                    <a:pt x="1" y="140"/>
                    <a:pt x="3" y="140"/>
                  </a:cubicBezTo>
                  <a:cubicBezTo>
                    <a:pt x="15" y="140"/>
                    <a:pt x="15" y="140"/>
                    <a:pt x="15" y="140"/>
                  </a:cubicBezTo>
                  <a:cubicBezTo>
                    <a:pt x="17" y="140"/>
                    <a:pt x="18" y="139"/>
                    <a:pt x="18" y="137"/>
                  </a:cubicBezTo>
                  <a:cubicBezTo>
                    <a:pt x="18" y="136"/>
                    <a:pt x="17" y="135"/>
                    <a:pt x="15" y="135"/>
                  </a:cubicBezTo>
                  <a:cubicBezTo>
                    <a:pt x="14" y="135"/>
                    <a:pt x="14" y="135"/>
                    <a:pt x="14" y="135"/>
                  </a:cubicBezTo>
                  <a:cubicBezTo>
                    <a:pt x="14" y="96"/>
                    <a:pt x="14" y="96"/>
                    <a:pt x="14" y="96"/>
                  </a:cubicBezTo>
                  <a:cubicBezTo>
                    <a:pt x="14" y="94"/>
                    <a:pt x="13" y="93"/>
                    <a:pt x="11" y="93"/>
                  </a:cubicBezTo>
                  <a:cubicBezTo>
                    <a:pt x="11" y="69"/>
                    <a:pt x="11" y="69"/>
                    <a:pt x="11" y="69"/>
                  </a:cubicBezTo>
                  <a:cubicBezTo>
                    <a:pt x="11" y="42"/>
                    <a:pt x="18" y="35"/>
                    <a:pt x="29" y="24"/>
                  </a:cubicBezTo>
                  <a:cubicBezTo>
                    <a:pt x="30" y="24"/>
                    <a:pt x="31" y="25"/>
                    <a:pt x="32" y="24"/>
                  </a:cubicBezTo>
                  <a:cubicBezTo>
                    <a:pt x="32" y="24"/>
                    <a:pt x="32" y="24"/>
                    <a:pt x="32" y="24"/>
                  </a:cubicBezTo>
                  <a:cubicBezTo>
                    <a:pt x="32" y="24"/>
                    <a:pt x="32" y="24"/>
                    <a:pt x="32" y="25"/>
                  </a:cubicBezTo>
                  <a:cubicBezTo>
                    <a:pt x="33" y="25"/>
                    <a:pt x="33" y="25"/>
                    <a:pt x="33" y="25"/>
                  </a:cubicBezTo>
                  <a:cubicBezTo>
                    <a:pt x="33" y="27"/>
                    <a:pt x="35" y="28"/>
                    <a:pt x="36" y="28"/>
                  </a:cubicBezTo>
                  <a:cubicBezTo>
                    <a:pt x="37" y="28"/>
                    <a:pt x="37" y="28"/>
                    <a:pt x="38" y="27"/>
                  </a:cubicBezTo>
                  <a:cubicBezTo>
                    <a:pt x="66" y="16"/>
                    <a:pt x="66" y="16"/>
                    <a:pt x="66" y="16"/>
                  </a:cubicBezTo>
                  <a:cubicBezTo>
                    <a:pt x="66" y="15"/>
                    <a:pt x="67" y="14"/>
                    <a:pt x="68" y="13"/>
                  </a:cubicBezTo>
                  <a:cubicBezTo>
                    <a:pt x="68" y="13"/>
                    <a:pt x="68" y="11"/>
                    <a:pt x="68" y="11"/>
                  </a:cubicBezTo>
                  <a:lnTo>
                    <a:pt x="67" y="10"/>
                  </a:lnTo>
                  <a:close/>
                  <a:moveTo>
                    <a:pt x="65" y="13"/>
                  </a:moveTo>
                  <a:cubicBezTo>
                    <a:pt x="65" y="13"/>
                    <a:pt x="65" y="13"/>
                    <a:pt x="65" y="13"/>
                  </a:cubicBezTo>
                  <a:cubicBezTo>
                    <a:pt x="37" y="25"/>
                    <a:pt x="37" y="25"/>
                    <a:pt x="37" y="25"/>
                  </a:cubicBezTo>
                  <a:cubicBezTo>
                    <a:pt x="36" y="25"/>
                    <a:pt x="35" y="25"/>
                    <a:pt x="35" y="24"/>
                  </a:cubicBezTo>
                  <a:cubicBezTo>
                    <a:pt x="35" y="24"/>
                    <a:pt x="35" y="24"/>
                    <a:pt x="35" y="24"/>
                  </a:cubicBezTo>
                  <a:cubicBezTo>
                    <a:pt x="34" y="24"/>
                    <a:pt x="34" y="23"/>
                    <a:pt x="34" y="23"/>
                  </a:cubicBezTo>
                  <a:cubicBezTo>
                    <a:pt x="65" y="10"/>
                    <a:pt x="65" y="10"/>
                    <a:pt x="65" y="10"/>
                  </a:cubicBezTo>
                  <a:cubicBezTo>
                    <a:pt x="65" y="10"/>
                    <a:pt x="65" y="11"/>
                    <a:pt x="65" y="11"/>
                  </a:cubicBezTo>
                  <a:cubicBezTo>
                    <a:pt x="65" y="11"/>
                    <a:pt x="65" y="11"/>
                    <a:pt x="65" y="11"/>
                  </a:cubicBezTo>
                  <a:cubicBezTo>
                    <a:pt x="65" y="12"/>
                    <a:pt x="65" y="12"/>
                    <a:pt x="65" y="1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36" name="テキスト ボックス 1035">
              <a:extLst>
                <a:ext uri="{FF2B5EF4-FFF2-40B4-BE49-F238E27FC236}">
                  <a16:creationId xmlns:a16="http://schemas.microsoft.com/office/drawing/2014/main" id="{F0EE01D6-AAC3-4346-B07B-92FDBC96836D}"/>
                </a:ext>
              </a:extLst>
            </p:cNvPr>
            <p:cNvSpPr txBox="1"/>
            <p:nvPr/>
          </p:nvSpPr>
          <p:spPr>
            <a:xfrm>
              <a:off x="586380" y="3848618"/>
              <a:ext cx="1696871" cy="193899"/>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スマート</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LED</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街路灯</a:t>
              </a:r>
            </a:p>
          </p:txBody>
        </p:sp>
      </p:grpSp>
      <p:grpSp>
        <p:nvGrpSpPr>
          <p:cNvPr id="1712" name="グループ化 1711">
            <a:extLst>
              <a:ext uri="{FF2B5EF4-FFF2-40B4-BE49-F238E27FC236}">
                <a16:creationId xmlns:a16="http://schemas.microsoft.com/office/drawing/2014/main" id="{E29EF230-52C5-4EC5-8303-AB665A30EDB3}"/>
              </a:ext>
            </a:extLst>
          </p:cNvPr>
          <p:cNvGrpSpPr/>
          <p:nvPr/>
        </p:nvGrpSpPr>
        <p:grpSpPr>
          <a:xfrm>
            <a:off x="6240538" y="1610661"/>
            <a:ext cx="2755717" cy="1242277"/>
            <a:chOff x="2191682" y="4629018"/>
            <a:chExt cx="2755717" cy="1242277"/>
          </a:xfrm>
        </p:grpSpPr>
        <p:sp>
          <p:nvSpPr>
            <p:cNvPr id="1438" name="テキスト ボックス 1437">
              <a:extLst>
                <a:ext uri="{FF2B5EF4-FFF2-40B4-BE49-F238E27FC236}">
                  <a16:creationId xmlns:a16="http://schemas.microsoft.com/office/drawing/2014/main" id="{BB9523BF-3403-4842-BE3E-665FB16B8A9B}"/>
                </a:ext>
              </a:extLst>
            </p:cNvPr>
            <p:cNvSpPr txBox="1"/>
            <p:nvPr/>
          </p:nvSpPr>
          <p:spPr>
            <a:xfrm>
              <a:off x="2191682" y="5289597"/>
              <a:ext cx="2755717" cy="5816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家庭ごみ有料化・</a:t>
              </a:r>
              <a:endParaRPr kumimoji="1" lang="en-US" altLang="ja-JP" sz="1400"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ナッジ等を活用したゴミの削減</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（処理費用削減にも貢献）</a:t>
              </a:r>
            </a:p>
          </p:txBody>
        </p:sp>
        <p:grpSp>
          <p:nvGrpSpPr>
            <p:cNvPr id="1047" name="グループ化 1046">
              <a:extLst>
                <a:ext uri="{FF2B5EF4-FFF2-40B4-BE49-F238E27FC236}">
                  <a16:creationId xmlns:a16="http://schemas.microsoft.com/office/drawing/2014/main" id="{969C38C8-A48C-44E2-9C5A-99144FAE09DE}"/>
                </a:ext>
              </a:extLst>
            </p:cNvPr>
            <p:cNvGrpSpPr/>
            <p:nvPr/>
          </p:nvGrpSpPr>
          <p:grpSpPr>
            <a:xfrm>
              <a:off x="3149137" y="4629018"/>
              <a:ext cx="990980" cy="604164"/>
              <a:chOff x="3053241" y="4485934"/>
              <a:chExt cx="1225674" cy="747248"/>
            </a:xfrm>
          </p:grpSpPr>
          <p:grpSp>
            <p:nvGrpSpPr>
              <p:cNvPr id="1046" name="グループ化 1045">
                <a:extLst>
                  <a:ext uri="{FF2B5EF4-FFF2-40B4-BE49-F238E27FC236}">
                    <a16:creationId xmlns:a16="http://schemas.microsoft.com/office/drawing/2014/main" id="{94998819-B514-4168-9BC2-9672B7D36CC4}"/>
                  </a:ext>
                </a:extLst>
              </p:cNvPr>
              <p:cNvGrpSpPr/>
              <p:nvPr/>
            </p:nvGrpSpPr>
            <p:grpSpPr>
              <a:xfrm>
                <a:off x="3053241" y="4949879"/>
                <a:ext cx="530259" cy="216458"/>
                <a:chOff x="2935679" y="4901889"/>
                <a:chExt cx="647822" cy="264448"/>
              </a:xfrm>
            </p:grpSpPr>
            <p:grpSp>
              <p:nvGrpSpPr>
                <p:cNvPr id="1450" name="グループ化 1449">
                  <a:extLst>
                    <a:ext uri="{FF2B5EF4-FFF2-40B4-BE49-F238E27FC236}">
                      <a16:creationId xmlns:a16="http://schemas.microsoft.com/office/drawing/2014/main" id="{93A3D4D9-E607-4B8C-902B-219F9A8A8956}"/>
                    </a:ext>
                  </a:extLst>
                </p:cNvPr>
                <p:cNvGrpSpPr/>
                <p:nvPr/>
              </p:nvGrpSpPr>
              <p:grpSpPr>
                <a:xfrm>
                  <a:off x="3373829" y="4901889"/>
                  <a:ext cx="209672" cy="264448"/>
                  <a:chOff x="5701529" y="3354106"/>
                  <a:chExt cx="256563" cy="323590"/>
                </a:xfrm>
                <a:solidFill>
                  <a:schemeClr val="bg1">
                    <a:lumMod val="65000"/>
                  </a:schemeClr>
                </a:solidFill>
              </p:grpSpPr>
              <p:sp>
                <p:nvSpPr>
                  <p:cNvPr id="1452" name="フリーフォーム: 図形 1451">
                    <a:extLst>
                      <a:ext uri="{FF2B5EF4-FFF2-40B4-BE49-F238E27FC236}">
                        <a16:creationId xmlns:a16="http://schemas.microsoft.com/office/drawing/2014/main" id="{C93D3C53-7C70-4B7D-A372-FE6C1FF28E46}"/>
                      </a:ext>
                    </a:extLst>
                  </p:cNvPr>
                  <p:cNvSpPr/>
                  <p:nvPr/>
                </p:nvSpPr>
                <p:spPr>
                  <a:xfrm>
                    <a:off x="5701529" y="3354106"/>
                    <a:ext cx="256563" cy="69486"/>
                  </a:xfrm>
                  <a:custGeom>
                    <a:avLst/>
                    <a:gdLst>
                      <a:gd name="connsiteX0" fmla="*/ 163281 w 172441"/>
                      <a:gd name="connsiteY0" fmla="*/ 30860 h 46703"/>
                      <a:gd name="connsiteX1" fmla="*/ 144887 w 172441"/>
                      <a:gd name="connsiteY1" fmla="*/ 26046 h 46703"/>
                      <a:gd name="connsiteX2" fmla="*/ 111441 w 172441"/>
                      <a:gd name="connsiteY2" fmla="*/ 20010 h 46703"/>
                      <a:gd name="connsiteX3" fmla="*/ 110183 w 172441"/>
                      <a:gd name="connsiteY3" fmla="*/ 11963 h 46703"/>
                      <a:gd name="connsiteX4" fmla="*/ 99298 w 172441"/>
                      <a:gd name="connsiteY4" fmla="*/ 2694 h 46703"/>
                      <a:gd name="connsiteX5" fmla="*/ 86760 w 172441"/>
                      <a:gd name="connsiteY5" fmla="*/ 2694 h 46703"/>
                      <a:gd name="connsiteX6" fmla="*/ 73791 w 172441"/>
                      <a:gd name="connsiteY6" fmla="*/ 2694 h 46703"/>
                      <a:gd name="connsiteX7" fmla="*/ 62905 w 172441"/>
                      <a:gd name="connsiteY7" fmla="*/ 11963 h 46703"/>
                      <a:gd name="connsiteX8" fmla="*/ 62079 w 172441"/>
                      <a:gd name="connsiteY8" fmla="*/ 20010 h 46703"/>
                      <a:gd name="connsiteX9" fmla="*/ 28201 w 172441"/>
                      <a:gd name="connsiteY9" fmla="*/ 26046 h 46703"/>
                      <a:gd name="connsiteX10" fmla="*/ 9808 w 172441"/>
                      <a:gd name="connsiteY10" fmla="*/ 30860 h 46703"/>
                      <a:gd name="connsiteX11" fmla="*/ 2694 w 172441"/>
                      <a:gd name="connsiteY11" fmla="*/ 40524 h 46703"/>
                      <a:gd name="connsiteX12" fmla="*/ 2694 w 172441"/>
                      <a:gd name="connsiteY12" fmla="*/ 47350 h 46703"/>
                      <a:gd name="connsiteX13" fmla="*/ 86760 w 172441"/>
                      <a:gd name="connsiteY13" fmla="*/ 47350 h 46703"/>
                      <a:gd name="connsiteX14" fmla="*/ 170394 w 172441"/>
                      <a:gd name="connsiteY14" fmla="*/ 47350 h 46703"/>
                      <a:gd name="connsiteX15" fmla="*/ 170394 w 172441"/>
                      <a:gd name="connsiteY15" fmla="*/ 40524 h 46703"/>
                      <a:gd name="connsiteX16" fmla="*/ 163281 w 172441"/>
                      <a:gd name="connsiteY16" fmla="*/ 30860 h 46703"/>
                      <a:gd name="connsiteX17" fmla="*/ 163281 w 172441"/>
                      <a:gd name="connsiteY17" fmla="*/ 30860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2441" h="46703">
                        <a:moveTo>
                          <a:pt x="163281" y="30860"/>
                        </a:moveTo>
                        <a:cubicBezTo>
                          <a:pt x="163281" y="30860"/>
                          <a:pt x="164538" y="31650"/>
                          <a:pt x="144887" y="26046"/>
                        </a:cubicBezTo>
                        <a:cubicBezTo>
                          <a:pt x="127751" y="20801"/>
                          <a:pt x="111441" y="20010"/>
                          <a:pt x="111441" y="20010"/>
                        </a:cubicBezTo>
                        <a:cubicBezTo>
                          <a:pt x="110183" y="11963"/>
                          <a:pt x="110183" y="11963"/>
                          <a:pt x="110183" y="11963"/>
                        </a:cubicBezTo>
                        <a:cubicBezTo>
                          <a:pt x="109357" y="6718"/>
                          <a:pt x="104758" y="2694"/>
                          <a:pt x="99298" y="2694"/>
                        </a:cubicBezTo>
                        <a:cubicBezTo>
                          <a:pt x="86760" y="2694"/>
                          <a:pt x="86760" y="2694"/>
                          <a:pt x="86760" y="2694"/>
                        </a:cubicBezTo>
                        <a:cubicBezTo>
                          <a:pt x="73791" y="2694"/>
                          <a:pt x="73791" y="2694"/>
                          <a:pt x="73791" y="2694"/>
                        </a:cubicBezTo>
                        <a:cubicBezTo>
                          <a:pt x="68366" y="2694"/>
                          <a:pt x="63768" y="6718"/>
                          <a:pt x="62905" y="11963"/>
                        </a:cubicBezTo>
                        <a:cubicBezTo>
                          <a:pt x="62079" y="20010"/>
                          <a:pt x="62079" y="20010"/>
                          <a:pt x="62079" y="20010"/>
                        </a:cubicBezTo>
                        <a:cubicBezTo>
                          <a:pt x="62079" y="20010"/>
                          <a:pt x="45338" y="20801"/>
                          <a:pt x="28201" y="26046"/>
                        </a:cubicBezTo>
                        <a:cubicBezTo>
                          <a:pt x="8550" y="31686"/>
                          <a:pt x="9808" y="30860"/>
                          <a:pt x="9808" y="30860"/>
                        </a:cubicBezTo>
                        <a:cubicBezTo>
                          <a:pt x="5604" y="32081"/>
                          <a:pt x="2694" y="36105"/>
                          <a:pt x="2694" y="40524"/>
                        </a:cubicBezTo>
                        <a:cubicBezTo>
                          <a:pt x="2694" y="47350"/>
                          <a:pt x="2694" y="47350"/>
                          <a:pt x="2694" y="47350"/>
                        </a:cubicBezTo>
                        <a:cubicBezTo>
                          <a:pt x="86760" y="47350"/>
                          <a:pt x="86760" y="47350"/>
                          <a:pt x="86760" y="47350"/>
                        </a:cubicBezTo>
                        <a:cubicBezTo>
                          <a:pt x="170394" y="47350"/>
                          <a:pt x="170394" y="47350"/>
                          <a:pt x="170394" y="47350"/>
                        </a:cubicBezTo>
                        <a:cubicBezTo>
                          <a:pt x="170394" y="40524"/>
                          <a:pt x="170394" y="40524"/>
                          <a:pt x="170394" y="40524"/>
                        </a:cubicBezTo>
                        <a:cubicBezTo>
                          <a:pt x="170394" y="36105"/>
                          <a:pt x="167484" y="32081"/>
                          <a:pt x="163281" y="30860"/>
                        </a:cubicBezTo>
                        <a:lnTo>
                          <a:pt x="163281" y="30860"/>
                        </a:lnTo>
                        <a:close/>
                      </a:path>
                    </a:pathLst>
                  </a:custGeom>
                  <a:solidFill>
                    <a:schemeClr val="tx2"/>
                  </a:solid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53" name="フリーフォーム: 図形 1452">
                    <a:extLst>
                      <a:ext uri="{FF2B5EF4-FFF2-40B4-BE49-F238E27FC236}">
                        <a16:creationId xmlns:a16="http://schemas.microsoft.com/office/drawing/2014/main" id="{D00E99BC-0617-4C3C-B2D6-CEAB961EE047}"/>
                      </a:ext>
                    </a:extLst>
                  </p:cNvPr>
                  <p:cNvSpPr/>
                  <p:nvPr/>
                </p:nvSpPr>
                <p:spPr>
                  <a:xfrm>
                    <a:off x="5705698" y="3437168"/>
                    <a:ext cx="245873" cy="240528"/>
                  </a:xfrm>
                  <a:custGeom>
                    <a:avLst/>
                    <a:gdLst>
                      <a:gd name="connsiteX0" fmla="*/ 13185 w 165256"/>
                      <a:gd name="connsiteY0" fmla="*/ 139355 h 161664"/>
                      <a:gd name="connsiteX1" fmla="*/ 35027 w 165256"/>
                      <a:gd name="connsiteY1" fmla="*/ 159006 h 161664"/>
                      <a:gd name="connsiteX2" fmla="*/ 132062 w 165256"/>
                      <a:gd name="connsiteY2" fmla="*/ 159006 h 161664"/>
                      <a:gd name="connsiteX3" fmla="*/ 153904 w 165256"/>
                      <a:gd name="connsiteY3" fmla="*/ 139355 h 161664"/>
                      <a:gd name="connsiteX4" fmla="*/ 164826 w 165256"/>
                      <a:gd name="connsiteY4" fmla="*/ 2694 h 161664"/>
                      <a:gd name="connsiteX5" fmla="*/ 2694 w 165256"/>
                      <a:gd name="connsiteY5" fmla="*/ 2694 h 161664"/>
                      <a:gd name="connsiteX6" fmla="*/ 13185 w 165256"/>
                      <a:gd name="connsiteY6" fmla="*/ 139355 h 161664"/>
                      <a:gd name="connsiteX7" fmla="*/ 13185 w 165256"/>
                      <a:gd name="connsiteY7" fmla="*/ 139355 h 161664"/>
                      <a:gd name="connsiteX8" fmla="*/ 13185 w 165256"/>
                      <a:gd name="connsiteY8" fmla="*/ 139355 h 161664"/>
                      <a:gd name="connsiteX9" fmla="*/ 119883 w 165256"/>
                      <a:gd name="connsiteY9" fmla="*/ 32800 h 161664"/>
                      <a:gd name="connsiteX10" fmla="*/ 126601 w 165256"/>
                      <a:gd name="connsiteY10" fmla="*/ 26944 h 161664"/>
                      <a:gd name="connsiteX11" fmla="*/ 132493 w 165256"/>
                      <a:gd name="connsiteY11" fmla="*/ 33626 h 161664"/>
                      <a:gd name="connsiteX12" fmla="*/ 126601 w 165256"/>
                      <a:gd name="connsiteY12" fmla="*/ 133930 h 161664"/>
                      <a:gd name="connsiteX13" fmla="*/ 119452 w 165256"/>
                      <a:gd name="connsiteY13" fmla="*/ 139786 h 161664"/>
                      <a:gd name="connsiteX14" fmla="*/ 113560 w 165256"/>
                      <a:gd name="connsiteY14" fmla="*/ 133104 h 161664"/>
                      <a:gd name="connsiteX15" fmla="*/ 119883 w 165256"/>
                      <a:gd name="connsiteY15" fmla="*/ 32800 h 161664"/>
                      <a:gd name="connsiteX16" fmla="*/ 119883 w 165256"/>
                      <a:gd name="connsiteY16" fmla="*/ 32800 h 161664"/>
                      <a:gd name="connsiteX17" fmla="*/ 119883 w 165256"/>
                      <a:gd name="connsiteY17" fmla="*/ 32800 h 161664"/>
                      <a:gd name="connsiteX18" fmla="*/ 77024 w 165256"/>
                      <a:gd name="connsiteY18" fmla="*/ 33195 h 161664"/>
                      <a:gd name="connsiteX19" fmla="*/ 83742 w 165256"/>
                      <a:gd name="connsiteY19" fmla="*/ 26944 h 161664"/>
                      <a:gd name="connsiteX20" fmla="*/ 90029 w 165256"/>
                      <a:gd name="connsiteY20" fmla="*/ 33195 h 161664"/>
                      <a:gd name="connsiteX21" fmla="*/ 90029 w 165256"/>
                      <a:gd name="connsiteY21" fmla="*/ 133499 h 161664"/>
                      <a:gd name="connsiteX22" fmla="*/ 83742 w 165256"/>
                      <a:gd name="connsiteY22" fmla="*/ 139750 h 161664"/>
                      <a:gd name="connsiteX23" fmla="*/ 77024 w 165256"/>
                      <a:gd name="connsiteY23" fmla="*/ 133499 h 161664"/>
                      <a:gd name="connsiteX24" fmla="*/ 77024 w 165256"/>
                      <a:gd name="connsiteY24" fmla="*/ 33195 h 161664"/>
                      <a:gd name="connsiteX25" fmla="*/ 77024 w 165256"/>
                      <a:gd name="connsiteY25" fmla="*/ 33195 h 161664"/>
                      <a:gd name="connsiteX26" fmla="*/ 77024 w 165256"/>
                      <a:gd name="connsiteY26" fmla="*/ 33195 h 161664"/>
                      <a:gd name="connsiteX27" fmla="*/ 40488 w 165256"/>
                      <a:gd name="connsiteY27" fmla="*/ 26944 h 161664"/>
                      <a:gd name="connsiteX28" fmla="*/ 47637 w 165256"/>
                      <a:gd name="connsiteY28" fmla="*/ 32800 h 161664"/>
                      <a:gd name="connsiteX29" fmla="*/ 53529 w 165256"/>
                      <a:gd name="connsiteY29" fmla="*/ 133104 h 161664"/>
                      <a:gd name="connsiteX30" fmla="*/ 47637 w 165256"/>
                      <a:gd name="connsiteY30" fmla="*/ 139786 h 161664"/>
                      <a:gd name="connsiteX31" fmla="*/ 40919 w 165256"/>
                      <a:gd name="connsiteY31" fmla="*/ 133930 h 161664"/>
                      <a:gd name="connsiteX32" fmla="*/ 34596 w 165256"/>
                      <a:gd name="connsiteY32" fmla="*/ 33626 h 161664"/>
                      <a:gd name="connsiteX33" fmla="*/ 40488 w 165256"/>
                      <a:gd name="connsiteY33" fmla="*/ 26944 h 161664"/>
                      <a:gd name="connsiteX34" fmla="*/ 40488 w 165256"/>
                      <a:gd name="connsiteY34" fmla="*/ 26944 h 16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5256" h="161664">
                        <a:moveTo>
                          <a:pt x="13185" y="139355"/>
                        </a:moveTo>
                        <a:cubicBezTo>
                          <a:pt x="14442" y="150635"/>
                          <a:pt x="23675" y="159006"/>
                          <a:pt x="35027" y="159006"/>
                        </a:cubicBezTo>
                        <a:cubicBezTo>
                          <a:pt x="132062" y="159006"/>
                          <a:pt x="132062" y="159006"/>
                          <a:pt x="132062" y="159006"/>
                        </a:cubicBezTo>
                        <a:cubicBezTo>
                          <a:pt x="143414" y="159006"/>
                          <a:pt x="153078" y="150635"/>
                          <a:pt x="153904" y="139355"/>
                        </a:cubicBezTo>
                        <a:cubicBezTo>
                          <a:pt x="164826" y="2694"/>
                          <a:pt x="164826" y="2694"/>
                          <a:pt x="164826" y="2694"/>
                        </a:cubicBezTo>
                        <a:cubicBezTo>
                          <a:pt x="2694" y="2694"/>
                          <a:pt x="2694" y="2694"/>
                          <a:pt x="2694" y="2694"/>
                        </a:cubicBezTo>
                        <a:lnTo>
                          <a:pt x="13185" y="139355"/>
                        </a:lnTo>
                        <a:lnTo>
                          <a:pt x="13185" y="139355"/>
                        </a:lnTo>
                        <a:lnTo>
                          <a:pt x="13185" y="139355"/>
                        </a:lnTo>
                        <a:close/>
                        <a:moveTo>
                          <a:pt x="119883" y="32800"/>
                        </a:moveTo>
                        <a:cubicBezTo>
                          <a:pt x="119883" y="29459"/>
                          <a:pt x="122829" y="26549"/>
                          <a:pt x="126601" y="26944"/>
                        </a:cubicBezTo>
                        <a:cubicBezTo>
                          <a:pt x="129978" y="26944"/>
                          <a:pt x="132888" y="30285"/>
                          <a:pt x="132493" y="33626"/>
                        </a:cubicBezTo>
                        <a:cubicBezTo>
                          <a:pt x="126601" y="133930"/>
                          <a:pt x="126601" y="133930"/>
                          <a:pt x="126601" y="133930"/>
                        </a:cubicBezTo>
                        <a:cubicBezTo>
                          <a:pt x="126170" y="137271"/>
                          <a:pt x="123224" y="139786"/>
                          <a:pt x="119452" y="139786"/>
                        </a:cubicBezTo>
                        <a:cubicBezTo>
                          <a:pt x="116075" y="139355"/>
                          <a:pt x="113560" y="136445"/>
                          <a:pt x="113560" y="133104"/>
                        </a:cubicBezTo>
                        <a:lnTo>
                          <a:pt x="119883" y="32800"/>
                        </a:lnTo>
                        <a:lnTo>
                          <a:pt x="119883" y="32800"/>
                        </a:lnTo>
                        <a:lnTo>
                          <a:pt x="119883" y="32800"/>
                        </a:lnTo>
                        <a:close/>
                        <a:moveTo>
                          <a:pt x="77024" y="33195"/>
                        </a:moveTo>
                        <a:cubicBezTo>
                          <a:pt x="77024" y="29854"/>
                          <a:pt x="79970" y="26944"/>
                          <a:pt x="83742" y="26944"/>
                        </a:cubicBezTo>
                        <a:cubicBezTo>
                          <a:pt x="87119" y="26944"/>
                          <a:pt x="90029" y="29854"/>
                          <a:pt x="90029" y="33195"/>
                        </a:cubicBezTo>
                        <a:cubicBezTo>
                          <a:pt x="90029" y="133499"/>
                          <a:pt x="90029" y="133499"/>
                          <a:pt x="90029" y="133499"/>
                        </a:cubicBezTo>
                        <a:cubicBezTo>
                          <a:pt x="90029" y="136840"/>
                          <a:pt x="87083" y="139750"/>
                          <a:pt x="83742" y="139750"/>
                        </a:cubicBezTo>
                        <a:cubicBezTo>
                          <a:pt x="79970" y="139750"/>
                          <a:pt x="77024" y="136840"/>
                          <a:pt x="77024" y="133499"/>
                        </a:cubicBezTo>
                        <a:lnTo>
                          <a:pt x="77024" y="33195"/>
                        </a:lnTo>
                        <a:lnTo>
                          <a:pt x="77024" y="33195"/>
                        </a:lnTo>
                        <a:lnTo>
                          <a:pt x="77024" y="33195"/>
                        </a:lnTo>
                        <a:close/>
                        <a:moveTo>
                          <a:pt x="40488" y="26944"/>
                        </a:moveTo>
                        <a:cubicBezTo>
                          <a:pt x="44260" y="26513"/>
                          <a:pt x="47206" y="29459"/>
                          <a:pt x="47637" y="32800"/>
                        </a:cubicBezTo>
                        <a:cubicBezTo>
                          <a:pt x="53529" y="133104"/>
                          <a:pt x="53529" y="133104"/>
                          <a:pt x="53529" y="133104"/>
                        </a:cubicBezTo>
                        <a:cubicBezTo>
                          <a:pt x="53960" y="136445"/>
                          <a:pt x="51014" y="139355"/>
                          <a:pt x="47637" y="139786"/>
                        </a:cubicBezTo>
                        <a:cubicBezTo>
                          <a:pt x="43865" y="139786"/>
                          <a:pt x="40919" y="137271"/>
                          <a:pt x="40919" y="133930"/>
                        </a:cubicBezTo>
                        <a:cubicBezTo>
                          <a:pt x="34596" y="33626"/>
                          <a:pt x="34596" y="33626"/>
                          <a:pt x="34596" y="33626"/>
                        </a:cubicBezTo>
                        <a:cubicBezTo>
                          <a:pt x="34596" y="30285"/>
                          <a:pt x="37111" y="26944"/>
                          <a:pt x="40488" y="26944"/>
                        </a:cubicBezTo>
                        <a:lnTo>
                          <a:pt x="40488" y="26944"/>
                        </a:lnTo>
                        <a:close/>
                      </a:path>
                    </a:pathLst>
                  </a:custGeom>
                  <a:solidFill>
                    <a:schemeClr val="tx2"/>
                  </a:solid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039" name="グループ化 1038">
                  <a:extLst>
                    <a:ext uri="{FF2B5EF4-FFF2-40B4-BE49-F238E27FC236}">
                      <a16:creationId xmlns:a16="http://schemas.microsoft.com/office/drawing/2014/main" id="{48AF68A5-300E-452F-AC68-178F0D002585}"/>
                    </a:ext>
                  </a:extLst>
                </p:cNvPr>
                <p:cNvGrpSpPr/>
                <p:nvPr/>
              </p:nvGrpSpPr>
              <p:grpSpPr>
                <a:xfrm>
                  <a:off x="3154754" y="4901889"/>
                  <a:ext cx="209672" cy="264448"/>
                  <a:chOff x="5701529" y="3354106"/>
                  <a:chExt cx="256563" cy="323590"/>
                </a:xfrm>
                <a:solidFill>
                  <a:schemeClr val="bg1">
                    <a:lumMod val="65000"/>
                  </a:schemeClr>
                </a:solidFill>
              </p:grpSpPr>
              <p:sp>
                <p:nvSpPr>
                  <p:cNvPr id="1040" name="フリーフォーム: 図形 1039">
                    <a:extLst>
                      <a:ext uri="{FF2B5EF4-FFF2-40B4-BE49-F238E27FC236}">
                        <a16:creationId xmlns:a16="http://schemas.microsoft.com/office/drawing/2014/main" id="{FBE49855-371A-4605-A090-90D2B03AF495}"/>
                      </a:ext>
                    </a:extLst>
                  </p:cNvPr>
                  <p:cNvSpPr/>
                  <p:nvPr/>
                </p:nvSpPr>
                <p:spPr>
                  <a:xfrm>
                    <a:off x="5701529" y="3354106"/>
                    <a:ext cx="256563" cy="69486"/>
                  </a:xfrm>
                  <a:custGeom>
                    <a:avLst/>
                    <a:gdLst>
                      <a:gd name="connsiteX0" fmla="*/ 163281 w 172441"/>
                      <a:gd name="connsiteY0" fmla="*/ 30860 h 46703"/>
                      <a:gd name="connsiteX1" fmla="*/ 144887 w 172441"/>
                      <a:gd name="connsiteY1" fmla="*/ 26046 h 46703"/>
                      <a:gd name="connsiteX2" fmla="*/ 111441 w 172441"/>
                      <a:gd name="connsiteY2" fmla="*/ 20010 h 46703"/>
                      <a:gd name="connsiteX3" fmla="*/ 110183 w 172441"/>
                      <a:gd name="connsiteY3" fmla="*/ 11963 h 46703"/>
                      <a:gd name="connsiteX4" fmla="*/ 99298 w 172441"/>
                      <a:gd name="connsiteY4" fmla="*/ 2694 h 46703"/>
                      <a:gd name="connsiteX5" fmla="*/ 86760 w 172441"/>
                      <a:gd name="connsiteY5" fmla="*/ 2694 h 46703"/>
                      <a:gd name="connsiteX6" fmla="*/ 73791 w 172441"/>
                      <a:gd name="connsiteY6" fmla="*/ 2694 h 46703"/>
                      <a:gd name="connsiteX7" fmla="*/ 62905 w 172441"/>
                      <a:gd name="connsiteY7" fmla="*/ 11963 h 46703"/>
                      <a:gd name="connsiteX8" fmla="*/ 62079 w 172441"/>
                      <a:gd name="connsiteY8" fmla="*/ 20010 h 46703"/>
                      <a:gd name="connsiteX9" fmla="*/ 28201 w 172441"/>
                      <a:gd name="connsiteY9" fmla="*/ 26046 h 46703"/>
                      <a:gd name="connsiteX10" fmla="*/ 9808 w 172441"/>
                      <a:gd name="connsiteY10" fmla="*/ 30860 h 46703"/>
                      <a:gd name="connsiteX11" fmla="*/ 2694 w 172441"/>
                      <a:gd name="connsiteY11" fmla="*/ 40524 h 46703"/>
                      <a:gd name="connsiteX12" fmla="*/ 2694 w 172441"/>
                      <a:gd name="connsiteY12" fmla="*/ 47350 h 46703"/>
                      <a:gd name="connsiteX13" fmla="*/ 86760 w 172441"/>
                      <a:gd name="connsiteY13" fmla="*/ 47350 h 46703"/>
                      <a:gd name="connsiteX14" fmla="*/ 170394 w 172441"/>
                      <a:gd name="connsiteY14" fmla="*/ 47350 h 46703"/>
                      <a:gd name="connsiteX15" fmla="*/ 170394 w 172441"/>
                      <a:gd name="connsiteY15" fmla="*/ 40524 h 46703"/>
                      <a:gd name="connsiteX16" fmla="*/ 163281 w 172441"/>
                      <a:gd name="connsiteY16" fmla="*/ 30860 h 46703"/>
                      <a:gd name="connsiteX17" fmla="*/ 163281 w 172441"/>
                      <a:gd name="connsiteY17" fmla="*/ 30860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2441" h="46703">
                        <a:moveTo>
                          <a:pt x="163281" y="30860"/>
                        </a:moveTo>
                        <a:cubicBezTo>
                          <a:pt x="163281" y="30860"/>
                          <a:pt x="164538" y="31650"/>
                          <a:pt x="144887" y="26046"/>
                        </a:cubicBezTo>
                        <a:cubicBezTo>
                          <a:pt x="127751" y="20801"/>
                          <a:pt x="111441" y="20010"/>
                          <a:pt x="111441" y="20010"/>
                        </a:cubicBezTo>
                        <a:cubicBezTo>
                          <a:pt x="110183" y="11963"/>
                          <a:pt x="110183" y="11963"/>
                          <a:pt x="110183" y="11963"/>
                        </a:cubicBezTo>
                        <a:cubicBezTo>
                          <a:pt x="109357" y="6718"/>
                          <a:pt x="104758" y="2694"/>
                          <a:pt x="99298" y="2694"/>
                        </a:cubicBezTo>
                        <a:cubicBezTo>
                          <a:pt x="86760" y="2694"/>
                          <a:pt x="86760" y="2694"/>
                          <a:pt x="86760" y="2694"/>
                        </a:cubicBezTo>
                        <a:cubicBezTo>
                          <a:pt x="73791" y="2694"/>
                          <a:pt x="73791" y="2694"/>
                          <a:pt x="73791" y="2694"/>
                        </a:cubicBezTo>
                        <a:cubicBezTo>
                          <a:pt x="68366" y="2694"/>
                          <a:pt x="63768" y="6718"/>
                          <a:pt x="62905" y="11963"/>
                        </a:cubicBezTo>
                        <a:cubicBezTo>
                          <a:pt x="62079" y="20010"/>
                          <a:pt x="62079" y="20010"/>
                          <a:pt x="62079" y="20010"/>
                        </a:cubicBezTo>
                        <a:cubicBezTo>
                          <a:pt x="62079" y="20010"/>
                          <a:pt x="45338" y="20801"/>
                          <a:pt x="28201" y="26046"/>
                        </a:cubicBezTo>
                        <a:cubicBezTo>
                          <a:pt x="8550" y="31686"/>
                          <a:pt x="9808" y="30860"/>
                          <a:pt x="9808" y="30860"/>
                        </a:cubicBezTo>
                        <a:cubicBezTo>
                          <a:pt x="5604" y="32081"/>
                          <a:pt x="2694" y="36105"/>
                          <a:pt x="2694" y="40524"/>
                        </a:cubicBezTo>
                        <a:cubicBezTo>
                          <a:pt x="2694" y="47350"/>
                          <a:pt x="2694" y="47350"/>
                          <a:pt x="2694" y="47350"/>
                        </a:cubicBezTo>
                        <a:cubicBezTo>
                          <a:pt x="86760" y="47350"/>
                          <a:pt x="86760" y="47350"/>
                          <a:pt x="86760" y="47350"/>
                        </a:cubicBezTo>
                        <a:cubicBezTo>
                          <a:pt x="170394" y="47350"/>
                          <a:pt x="170394" y="47350"/>
                          <a:pt x="170394" y="47350"/>
                        </a:cubicBezTo>
                        <a:cubicBezTo>
                          <a:pt x="170394" y="40524"/>
                          <a:pt x="170394" y="40524"/>
                          <a:pt x="170394" y="40524"/>
                        </a:cubicBezTo>
                        <a:cubicBezTo>
                          <a:pt x="170394" y="36105"/>
                          <a:pt x="167484" y="32081"/>
                          <a:pt x="163281" y="30860"/>
                        </a:cubicBezTo>
                        <a:lnTo>
                          <a:pt x="163281" y="30860"/>
                        </a:lnTo>
                        <a:close/>
                      </a:path>
                    </a:pathLst>
                  </a:custGeom>
                  <a:solidFill>
                    <a:schemeClr val="tx2"/>
                  </a:solid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41" name="フリーフォーム: 図形 1040">
                    <a:extLst>
                      <a:ext uri="{FF2B5EF4-FFF2-40B4-BE49-F238E27FC236}">
                        <a16:creationId xmlns:a16="http://schemas.microsoft.com/office/drawing/2014/main" id="{727CC6E6-C0D4-4AB6-B98D-A9DE960B4897}"/>
                      </a:ext>
                    </a:extLst>
                  </p:cNvPr>
                  <p:cNvSpPr/>
                  <p:nvPr/>
                </p:nvSpPr>
                <p:spPr>
                  <a:xfrm>
                    <a:off x="5705698" y="3437168"/>
                    <a:ext cx="245873" cy="240528"/>
                  </a:xfrm>
                  <a:custGeom>
                    <a:avLst/>
                    <a:gdLst>
                      <a:gd name="connsiteX0" fmla="*/ 13185 w 165256"/>
                      <a:gd name="connsiteY0" fmla="*/ 139355 h 161664"/>
                      <a:gd name="connsiteX1" fmla="*/ 35027 w 165256"/>
                      <a:gd name="connsiteY1" fmla="*/ 159006 h 161664"/>
                      <a:gd name="connsiteX2" fmla="*/ 132062 w 165256"/>
                      <a:gd name="connsiteY2" fmla="*/ 159006 h 161664"/>
                      <a:gd name="connsiteX3" fmla="*/ 153904 w 165256"/>
                      <a:gd name="connsiteY3" fmla="*/ 139355 h 161664"/>
                      <a:gd name="connsiteX4" fmla="*/ 164826 w 165256"/>
                      <a:gd name="connsiteY4" fmla="*/ 2694 h 161664"/>
                      <a:gd name="connsiteX5" fmla="*/ 2694 w 165256"/>
                      <a:gd name="connsiteY5" fmla="*/ 2694 h 161664"/>
                      <a:gd name="connsiteX6" fmla="*/ 13185 w 165256"/>
                      <a:gd name="connsiteY6" fmla="*/ 139355 h 161664"/>
                      <a:gd name="connsiteX7" fmla="*/ 13185 w 165256"/>
                      <a:gd name="connsiteY7" fmla="*/ 139355 h 161664"/>
                      <a:gd name="connsiteX8" fmla="*/ 13185 w 165256"/>
                      <a:gd name="connsiteY8" fmla="*/ 139355 h 161664"/>
                      <a:gd name="connsiteX9" fmla="*/ 119883 w 165256"/>
                      <a:gd name="connsiteY9" fmla="*/ 32800 h 161664"/>
                      <a:gd name="connsiteX10" fmla="*/ 126601 w 165256"/>
                      <a:gd name="connsiteY10" fmla="*/ 26944 h 161664"/>
                      <a:gd name="connsiteX11" fmla="*/ 132493 w 165256"/>
                      <a:gd name="connsiteY11" fmla="*/ 33626 h 161664"/>
                      <a:gd name="connsiteX12" fmla="*/ 126601 w 165256"/>
                      <a:gd name="connsiteY12" fmla="*/ 133930 h 161664"/>
                      <a:gd name="connsiteX13" fmla="*/ 119452 w 165256"/>
                      <a:gd name="connsiteY13" fmla="*/ 139786 h 161664"/>
                      <a:gd name="connsiteX14" fmla="*/ 113560 w 165256"/>
                      <a:gd name="connsiteY14" fmla="*/ 133104 h 161664"/>
                      <a:gd name="connsiteX15" fmla="*/ 119883 w 165256"/>
                      <a:gd name="connsiteY15" fmla="*/ 32800 h 161664"/>
                      <a:gd name="connsiteX16" fmla="*/ 119883 w 165256"/>
                      <a:gd name="connsiteY16" fmla="*/ 32800 h 161664"/>
                      <a:gd name="connsiteX17" fmla="*/ 119883 w 165256"/>
                      <a:gd name="connsiteY17" fmla="*/ 32800 h 161664"/>
                      <a:gd name="connsiteX18" fmla="*/ 77024 w 165256"/>
                      <a:gd name="connsiteY18" fmla="*/ 33195 h 161664"/>
                      <a:gd name="connsiteX19" fmla="*/ 83742 w 165256"/>
                      <a:gd name="connsiteY19" fmla="*/ 26944 h 161664"/>
                      <a:gd name="connsiteX20" fmla="*/ 90029 w 165256"/>
                      <a:gd name="connsiteY20" fmla="*/ 33195 h 161664"/>
                      <a:gd name="connsiteX21" fmla="*/ 90029 w 165256"/>
                      <a:gd name="connsiteY21" fmla="*/ 133499 h 161664"/>
                      <a:gd name="connsiteX22" fmla="*/ 83742 w 165256"/>
                      <a:gd name="connsiteY22" fmla="*/ 139750 h 161664"/>
                      <a:gd name="connsiteX23" fmla="*/ 77024 w 165256"/>
                      <a:gd name="connsiteY23" fmla="*/ 133499 h 161664"/>
                      <a:gd name="connsiteX24" fmla="*/ 77024 w 165256"/>
                      <a:gd name="connsiteY24" fmla="*/ 33195 h 161664"/>
                      <a:gd name="connsiteX25" fmla="*/ 77024 w 165256"/>
                      <a:gd name="connsiteY25" fmla="*/ 33195 h 161664"/>
                      <a:gd name="connsiteX26" fmla="*/ 77024 w 165256"/>
                      <a:gd name="connsiteY26" fmla="*/ 33195 h 161664"/>
                      <a:gd name="connsiteX27" fmla="*/ 40488 w 165256"/>
                      <a:gd name="connsiteY27" fmla="*/ 26944 h 161664"/>
                      <a:gd name="connsiteX28" fmla="*/ 47637 w 165256"/>
                      <a:gd name="connsiteY28" fmla="*/ 32800 h 161664"/>
                      <a:gd name="connsiteX29" fmla="*/ 53529 w 165256"/>
                      <a:gd name="connsiteY29" fmla="*/ 133104 h 161664"/>
                      <a:gd name="connsiteX30" fmla="*/ 47637 w 165256"/>
                      <a:gd name="connsiteY30" fmla="*/ 139786 h 161664"/>
                      <a:gd name="connsiteX31" fmla="*/ 40919 w 165256"/>
                      <a:gd name="connsiteY31" fmla="*/ 133930 h 161664"/>
                      <a:gd name="connsiteX32" fmla="*/ 34596 w 165256"/>
                      <a:gd name="connsiteY32" fmla="*/ 33626 h 161664"/>
                      <a:gd name="connsiteX33" fmla="*/ 40488 w 165256"/>
                      <a:gd name="connsiteY33" fmla="*/ 26944 h 161664"/>
                      <a:gd name="connsiteX34" fmla="*/ 40488 w 165256"/>
                      <a:gd name="connsiteY34" fmla="*/ 26944 h 16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5256" h="161664">
                        <a:moveTo>
                          <a:pt x="13185" y="139355"/>
                        </a:moveTo>
                        <a:cubicBezTo>
                          <a:pt x="14442" y="150635"/>
                          <a:pt x="23675" y="159006"/>
                          <a:pt x="35027" y="159006"/>
                        </a:cubicBezTo>
                        <a:cubicBezTo>
                          <a:pt x="132062" y="159006"/>
                          <a:pt x="132062" y="159006"/>
                          <a:pt x="132062" y="159006"/>
                        </a:cubicBezTo>
                        <a:cubicBezTo>
                          <a:pt x="143414" y="159006"/>
                          <a:pt x="153078" y="150635"/>
                          <a:pt x="153904" y="139355"/>
                        </a:cubicBezTo>
                        <a:cubicBezTo>
                          <a:pt x="164826" y="2694"/>
                          <a:pt x="164826" y="2694"/>
                          <a:pt x="164826" y="2694"/>
                        </a:cubicBezTo>
                        <a:cubicBezTo>
                          <a:pt x="2694" y="2694"/>
                          <a:pt x="2694" y="2694"/>
                          <a:pt x="2694" y="2694"/>
                        </a:cubicBezTo>
                        <a:lnTo>
                          <a:pt x="13185" y="139355"/>
                        </a:lnTo>
                        <a:lnTo>
                          <a:pt x="13185" y="139355"/>
                        </a:lnTo>
                        <a:lnTo>
                          <a:pt x="13185" y="139355"/>
                        </a:lnTo>
                        <a:close/>
                        <a:moveTo>
                          <a:pt x="119883" y="32800"/>
                        </a:moveTo>
                        <a:cubicBezTo>
                          <a:pt x="119883" y="29459"/>
                          <a:pt x="122829" y="26549"/>
                          <a:pt x="126601" y="26944"/>
                        </a:cubicBezTo>
                        <a:cubicBezTo>
                          <a:pt x="129978" y="26944"/>
                          <a:pt x="132888" y="30285"/>
                          <a:pt x="132493" y="33626"/>
                        </a:cubicBezTo>
                        <a:cubicBezTo>
                          <a:pt x="126601" y="133930"/>
                          <a:pt x="126601" y="133930"/>
                          <a:pt x="126601" y="133930"/>
                        </a:cubicBezTo>
                        <a:cubicBezTo>
                          <a:pt x="126170" y="137271"/>
                          <a:pt x="123224" y="139786"/>
                          <a:pt x="119452" y="139786"/>
                        </a:cubicBezTo>
                        <a:cubicBezTo>
                          <a:pt x="116075" y="139355"/>
                          <a:pt x="113560" y="136445"/>
                          <a:pt x="113560" y="133104"/>
                        </a:cubicBezTo>
                        <a:lnTo>
                          <a:pt x="119883" y="32800"/>
                        </a:lnTo>
                        <a:lnTo>
                          <a:pt x="119883" y="32800"/>
                        </a:lnTo>
                        <a:lnTo>
                          <a:pt x="119883" y="32800"/>
                        </a:lnTo>
                        <a:close/>
                        <a:moveTo>
                          <a:pt x="77024" y="33195"/>
                        </a:moveTo>
                        <a:cubicBezTo>
                          <a:pt x="77024" y="29854"/>
                          <a:pt x="79970" y="26944"/>
                          <a:pt x="83742" y="26944"/>
                        </a:cubicBezTo>
                        <a:cubicBezTo>
                          <a:pt x="87119" y="26944"/>
                          <a:pt x="90029" y="29854"/>
                          <a:pt x="90029" y="33195"/>
                        </a:cubicBezTo>
                        <a:cubicBezTo>
                          <a:pt x="90029" y="133499"/>
                          <a:pt x="90029" y="133499"/>
                          <a:pt x="90029" y="133499"/>
                        </a:cubicBezTo>
                        <a:cubicBezTo>
                          <a:pt x="90029" y="136840"/>
                          <a:pt x="87083" y="139750"/>
                          <a:pt x="83742" y="139750"/>
                        </a:cubicBezTo>
                        <a:cubicBezTo>
                          <a:pt x="79970" y="139750"/>
                          <a:pt x="77024" y="136840"/>
                          <a:pt x="77024" y="133499"/>
                        </a:cubicBezTo>
                        <a:lnTo>
                          <a:pt x="77024" y="33195"/>
                        </a:lnTo>
                        <a:lnTo>
                          <a:pt x="77024" y="33195"/>
                        </a:lnTo>
                        <a:lnTo>
                          <a:pt x="77024" y="33195"/>
                        </a:lnTo>
                        <a:close/>
                        <a:moveTo>
                          <a:pt x="40488" y="26944"/>
                        </a:moveTo>
                        <a:cubicBezTo>
                          <a:pt x="44260" y="26513"/>
                          <a:pt x="47206" y="29459"/>
                          <a:pt x="47637" y="32800"/>
                        </a:cubicBezTo>
                        <a:cubicBezTo>
                          <a:pt x="53529" y="133104"/>
                          <a:pt x="53529" y="133104"/>
                          <a:pt x="53529" y="133104"/>
                        </a:cubicBezTo>
                        <a:cubicBezTo>
                          <a:pt x="53960" y="136445"/>
                          <a:pt x="51014" y="139355"/>
                          <a:pt x="47637" y="139786"/>
                        </a:cubicBezTo>
                        <a:cubicBezTo>
                          <a:pt x="43865" y="139786"/>
                          <a:pt x="40919" y="137271"/>
                          <a:pt x="40919" y="133930"/>
                        </a:cubicBezTo>
                        <a:cubicBezTo>
                          <a:pt x="34596" y="33626"/>
                          <a:pt x="34596" y="33626"/>
                          <a:pt x="34596" y="33626"/>
                        </a:cubicBezTo>
                        <a:cubicBezTo>
                          <a:pt x="34596" y="30285"/>
                          <a:pt x="37111" y="26944"/>
                          <a:pt x="40488" y="26944"/>
                        </a:cubicBezTo>
                        <a:lnTo>
                          <a:pt x="40488" y="26944"/>
                        </a:lnTo>
                        <a:close/>
                      </a:path>
                    </a:pathLst>
                  </a:custGeom>
                  <a:solidFill>
                    <a:schemeClr val="tx2"/>
                  </a:solid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045" name="グループ化 1044">
                  <a:extLst>
                    <a:ext uri="{FF2B5EF4-FFF2-40B4-BE49-F238E27FC236}">
                      <a16:creationId xmlns:a16="http://schemas.microsoft.com/office/drawing/2014/main" id="{6708B9EA-EF3B-41EB-A521-E1D2C16DE487}"/>
                    </a:ext>
                  </a:extLst>
                </p:cNvPr>
                <p:cNvGrpSpPr/>
                <p:nvPr/>
              </p:nvGrpSpPr>
              <p:grpSpPr>
                <a:xfrm>
                  <a:off x="2935679" y="4901889"/>
                  <a:ext cx="209672" cy="264448"/>
                  <a:chOff x="2935679" y="4901889"/>
                  <a:chExt cx="209672" cy="264448"/>
                </a:xfrm>
              </p:grpSpPr>
              <p:sp>
                <p:nvSpPr>
                  <p:cNvPr id="1043" name="フリーフォーム: 図形 1042">
                    <a:extLst>
                      <a:ext uri="{FF2B5EF4-FFF2-40B4-BE49-F238E27FC236}">
                        <a16:creationId xmlns:a16="http://schemas.microsoft.com/office/drawing/2014/main" id="{AE2859FB-D69C-4E90-9014-DCF34D1A1A8A}"/>
                      </a:ext>
                    </a:extLst>
                  </p:cNvPr>
                  <p:cNvSpPr/>
                  <p:nvPr/>
                </p:nvSpPr>
                <p:spPr>
                  <a:xfrm>
                    <a:off x="2935679" y="4901889"/>
                    <a:ext cx="209672" cy="56786"/>
                  </a:xfrm>
                  <a:custGeom>
                    <a:avLst/>
                    <a:gdLst>
                      <a:gd name="connsiteX0" fmla="*/ 163281 w 172441"/>
                      <a:gd name="connsiteY0" fmla="*/ 30860 h 46703"/>
                      <a:gd name="connsiteX1" fmla="*/ 144887 w 172441"/>
                      <a:gd name="connsiteY1" fmla="*/ 26046 h 46703"/>
                      <a:gd name="connsiteX2" fmla="*/ 111441 w 172441"/>
                      <a:gd name="connsiteY2" fmla="*/ 20010 h 46703"/>
                      <a:gd name="connsiteX3" fmla="*/ 110183 w 172441"/>
                      <a:gd name="connsiteY3" fmla="*/ 11963 h 46703"/>
                      <a:gd name="connsiteX4" fmla="*/ 99298 w 172441"/>
                      <a:gd name="connsiteY4" fmla="*/ 2694 h 46703"/>
                      <a:gd name="connsiteX5" fmla="*/ 86760 w 172441"/>
                      <a:gd name="connsiteY5" fmla="*/ 2694 h 46703"/>
                      <a:gd name="connsiteX6" fmla="*/ 73791 w 172441"/>
                      <a:gd name="connsiteY6" fmla="*/ 2694 h 46703"/>
                      <a:gd name="connsiteX7" fmla="*/ 62905 w 172441"/>
                      <a:gd name="connsiteY7" fmla="*/ 11963 h 46703"/>
                      <a:gd name="connsiteX8" fmla="*/ 62079 w 172441"/>
                      <a:gd name="connsiteY8" fmla="*/ 20010 h 46703"/>
                      <a:gd name="connsiteX9" fmla="*/ 28201 w 172441"/>
                      <a:gd name="connsiteY9" fmla="*/ 26046 h 46703"/>
                      <a:gd name="connsiteX10" fmla="*/ 9808 w 172441"/>
                      <a:gd name="connsiteY10" fmla="*/ 30860 h 46703"/>
                      <a:gd name="connsiteX11" fmla="*/ 2694 w 172441"/>
                      <a:gd name="connsiteY11" fmla="*/ 40524 h 46703"/>
                      <a:gd name="connsiteX12" fmla="*/ 2694 w 172441"/>
                      <a:gd name="connsiteY12" fmla="*/ 47350 h 46703"/>
                      <a:gd name="connsiteX13" fmla="*/ 86760 w 172441"/>
                      <a:gd name="connsiteY13" fmla="*/ 47350 h 46703"/>
                      <a:gd name="connsiteX14" fmla="*/ 170394 w 172441"/>
                      <a:gd name="connsiteY14" fmla="*/ 47350 h 46703"/>
                      <a:gd name="connsiteX15" fmla="*/ 170394 w 172441"/>
                      <a:gd name="connsiteY15" fmla="*/ 40524 h 46703"/>
                      <a:gd name="connsiteX16" fmla="*/ 163281 w 172441"/>
                      <a:gd name="connsiteY16" fmla="*/ 30860 h 46703"/>
                      <a:gd name="connsiteX17" fmla="*/ 163281 w 172441"/>
                      <a:gd name="connsiteY17" fmla="*/ 30860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2441" h="46703">
                        <a:moveTo>
                          <a:pt x="163281" y="30860"/>
                        </a:moveTo>
                        <a:cubicBezTo>
                          <a:pt x="163281" y="30860"/>
                          <a:pt x="164538" y="31650"/>
                          <a:pt x="144887" y="26046"/>
                        </a:cubicBezTo>
                        <a:cubicBezTo>
                          <a:pt x="127751" y="20801"/>
                          <a:pt x="111441" y="20010"/>
                          <a:pt x="111441" y="20010"/>
                        </a:cubicBezTo>
                        <a:cubicBezTo>
                          <a:pt x="110183" y="11963"/>
                          <a:pt x="110183" y="11963"/>
                          <a:pt x="110183" y="11963"/>
                        </a:cubicBezTo>
                        <a:cubicBezTo>
                          <a:pt x="109357" y="6718"/>
                          <a:pt x="104758" y="2694"/>
                          <a:pt x="99298" y="2694"/>
                        </a:cubicBezTo>
                        <a:cubicBezTo>
                          <a:pt x="86760" y="2694"/>
                          <a:pt x="86760" y="2694"/>
                          <a:pt x="86760" y="2694"/>
                        </a:cubicBezTo>
                        <a:cubicBezTo>
                          <a:pt x="73791" y="2694"/>
                          <a:pt x="73791" y="2694"/>
                          <a:pt x="73791" y="2694"/>
                        </a:cubicBezTo>
                        <a:cubicBezTo>
                          <a:pt x="68366" y="2694"/>
                          <a:pt x="63768" y="6718"/>
                          <a:pt x="62905" y="11963"/>
                        </a:cubicBezTo>
                        <a:cubicBezTo>
                          <a:pt x="62079" y="20010"/>
                          <a:pt x="62079" y="20010"/>
                          <a:pt x="62079" y="20010"/>
                        </a:cubicBezTo>
                        <a:cubicBezTo>
                          <a:pt x="62079" y="20010"/>
                          <a:pt x="45338" y="20801"/>
                          <a:pt x="28201" y="26046"/>
                        </a:cubicBezTo>
                        <a:cubicBezTo>
                          <a:pt x="8550" y="31686"/>
                          <a:pt x="9808" y="30860"/>
                          <a:pt x="9808" y="30860"/>
                        </a:cubicBezTo>
                        <a:cubicBezTo>
                          <a:pt x="5604" y="32081"/>
                          <a:pt x="2694" y="36105"/>
                          <a:pt x="2694" y="40524"/>
                        </a:cubicBezTo>
                        <a:cubicBezTo>
                          <a:pt x="2694" y="47350"/>
                          <a:pt x="2694" y="47350"/>
                          <a:pt x="2694" y="47350"/>
                        </a:cubicBezTo>
                        <a:cubicBezTo>
                          <a:pt x="86760" y="47350"/>
                          <a:pt x="86760" y="47350"/>
                          <a:pt x="86760" y="47350"/>
                        </a:cubicBezTo>
                        <a:cubicBezTo>
                          <a:pt x="170394" y="47350"/>
                          <a:pt x="170394" y="47350"/>
                          <a:pt x="170394" y="47350"/>
                        </a:cubicBezTo>
                        <a:cubicBezTo>
                          <a:pt x="170394" y="40524"/>
                          <a:pt x="170394" y="40524"/>
                          <a:pt x="170394" y="40524"/>
                        </a:cubicBezTo>
                        <a:cubicBezTo>
                          <a:pt x="170394" y="36105"/>
                          <a:pt x="167484" y="32081"/>
                          <a:pt x="163281" y="30860"/>
                        </a:cubicBezTo>
                        <a:lnTo>
                          <a:pt x="163281" y="30860"/>
                        </a:lnTo>
                        <a:close/>
                      </a:path>
                    </a:pathLst>
                  </a:custGeom>
                  <a:solidFill>
                    <a:schemeClr val="tx2"/>
                  </a:solid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44" name="フリーフォーム: 図形 1043">
                    <a:extLst>
                      <a:ext uri="{FF2B5EF4-FFF2-40B4-BE49-F238E27FC236}">
                        <a16:creationId xmlns:a16="http://schemas.microsoft.com/office/drawing/2014/main" id="{FF314766-C3B9-41FE-B115-E153BEE3EB73}"/>
                      </a:ext>
                    </a:extLst>
                  </p:cNvPr>
                  <p:cNvSpPr/>
                  <p:nvPr/>
                </p:nvSpPr>
                <p:spPr>
                  <a:xfrm>
                    <a:off x="2939086" y="4969770"/>
                    <a:ext cx="200936" cy="196567"/>
                  </a:xfrm>
                  <a:custGeom>
                    <a:avLst/>
                    <a:gdLst>
                      <a:gd name="connsiteX0" fmla="*/ 13185 w 165256"/>
                      <a:gd name="connsiteY0" fmla="*/ 139355 h 161664"/>
                      <a:gd name="connsiteX1" fmla="*/ 35027 w 165256"/>
                      <a:gd name="connsiteY1" fmla="*/ 159006 h 161664"/>
                      <a:gd name="connsiteX2" fmla="*/ 132062 w 165256"/>
                      <a:gd name="connsiteY2" fmla="*/ 159006 h 161664"/>
                      <a:gd name="connsiteX3" fmla="*/ 153904 w 165256"/>
                      <a:gd name="connsiteY3" fmla="*/ 139355 h 161664"/>
                      <a:gd name="connsiteX4" fmla="*/ 164826 w 165256"/>
                      <a:gd name="connsiteY4" fmla="*/ 2694 h 161664"/>
                      <a:gd name="connsiteX5" fmla="*/ 2694 w 165256"/>
                      <a:gd name="connsiteY5" fmla="*/ 2694 h 161664"/>
                      <a:gd name="connsiteX6" fmla="*/ 13185 w 165256"/>
                      <a:gd name="connsiteY6" fmla="*/ 139355 h 161664"/>
                      <a:gd name="connsiteX7" fmla="*/ 13185 w 165256"/>
                      <a:gd name="connsiteY7" fmla="*/ 139355 h 161664"/>
                      <a:gd name="connsiteX8" fmla="*/ 13185 w 165256"/>
                      <a:gd name="connsiteY8" fmla="*/ 139355 h 161664"/>
                      <a:gd name="connsiteX9" fmla="*/ 119883 w 165256"/>
                      <a:gd name="connsiteY9" fmla="*/ 32800 h 161664"/>
                      <a:gd name="connsiteX10" fmla="*/ 126601 w 165256"/>
                      <a:gd name="connsiteY10" fmla="*/ 26944 h 161664"/>
                      <a:gd name="connsiteX11" fmla="*/ 132493 w 165256"/>
                      <a:gd name="connsiteY11" fmla="*/ 33626 h 161664"/>
                      <a:gd name="connsiteX12" fmla="*/ 126601 w 165256"/>
                      <a:gd name="connsiteY12" fmla="*/ 133930 h 161664"/>
                      <a:gd name="connsiteX13" fmla="*/ 119452 w 165256"/>
                      <a:gd name="connsiteY13" fmla="*/ 139786 h 161664"/>
                      <a:gd name="connsiteX14" fmla="*/ 113560 w 165256"/>
                      <a:gd name="connsiteY14" fmla="*/ 133104 h 161664"/>
                      <a:gd name="connsiteX15" fmla="*/ 119883 w 165256"/>
                      <a:gd name="connsiteY15" fmla="*/ 32800 h 161664"/>
                      <a:gd name="connsiteX16" fmla="*/ 119883 w 165256"/>
                      <a:gd name="connsiteY16" fmla="*/ 32800 h 161664"/>
                      <a:gd name="connsiteX17" fmla="*/ 119883 w 165256"/>
                      <a:gd name="connsiteY17" fmla="*/ 32800 h 161664"/>
                      <a:gd name="connsiteX18" fmla="*/ 77024 w 165256"/>
                      <a:gd name="connsiteY18" fmla="*/ 33195 h 161664"/>
                      <a:gd name="connsiteX19" fmla="*/ 83742 w 165256"/>
                      <a:gd name="connsiteY19" fmla="*/ 26944 h 161664"/>
                      <a:gd name="connsiteX20" fmla="*/ 90029 w 165256"/>
                      <a:gd name="connsiteY20" fmla="*/ 33195 h 161664"/>
                      <a:gd name="connsiteX21" fmla="*/ 90029 w 165256"/>
                      <a:gd name="connsiteY21" fmla="*/ 133499 h 161664"/>
                      <a:gd name="connsiteX22" fmla="*/ 83742 w 165256"/>
                      <a:gd name="connsiteY22" fmla="*/ 139750 h 161664"/>
                      <a:gd name="connsiteX23" fmla="*/ 77024 w 165256"/>
                      <a:gd name="connsiteY23" fmla="*/ 133499 h 161664"/>
                      <a:gd name="connsiteX24" fmla="*/ 77024 w 165256"/>
                      <a:gd name="connsiteY24" fmla="*/ 33195 h 161664"/>
                      <a:gd name="connsiteX25" fmla="*/ 77024 w 165256"/>
                      <a:gd name="connsiteY25" fmla="*/ 33195 h 161664"/>
                      <a:gd name="connsiteX26" fmla="*/ 77024 w 165256"/>
                      <a:gd name="connsiteY26" fmla="*/ 33195 h 161664"/>
                      <a:gd name="connsiteX27" fmla="*/ 40488 w 165256"/>
                      <a:gd name="connsiteY27" fmla="*/ 26944 h 161664"/>
                      <a:gd name="connsiteX28" fmla="*/ 47637 w 165256"/>
                      <a:gd name="connsiteY28" fmla="*/ 32800 h 161664"/>
                      <a:gd name="connsiteX29" fmla="*/ 53529 w 165256"/>
                      <a:gd name="connsiteY29" fmla="*/ 133104 h 161664"/>
                      <a:gd name="connsiteX30" fmla="*/ 47637 w 165256"/>
                      <a:gd name="connsiteY30" fmla="*/ 139786 h 161664"/>
                      <a:gd name="connsiteX31" fmla="*/ 40919 w 165256"/>
                      <a:gd name="connsiteY31" fmla="*/ 133930 h 161664"/>
                      <a:gd name="connsiteX32" fmla="*/ 34596 w 165256"/>
                      <a:gd name="connsiteY32" fmla="*/ 33626 h 161664"/>
                      <a:gd name="connsiteX33" fmla="*/ 40488 w 165256"/>
                      <a:gd name="connsiteY33" fmla="*/ 26944 h 161664"/>
                      <a:gd name="connsiteX34" fmla="*/ 40488 w 165256"/>
                      <a:gd name="connsiteY34" fmla="*/ 26944 h 16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5256" h="161664">
                        <a:moveTo>
                          <a:pt x="13185" y="139355"/>
                        </a:moveTo>
                        <a:cubicBezTo>
                          <a:pt x="14442" y="150635"/>
                          <a:pt x="23675" y="159006"/>
                          <a:pt x="35027" y="159006"/>
                        </a:cubicBezTo>
                        <a:cubicBezTo>
                          <a:pt x="132062" y="159006"/>
                          <a:pt x="132062" y="159006"/>
                          <a:pt x="132062" y="159006"/>
                        </a:cubicBezTo>
                        <a:cubicBezTo>
                          <a:pt x="143414" y="159006"/>
                          <a:pt x="153078" y="150635"/>
                          <a:pt x="153904" y="139355"/>
                        </a:cubicBezTo>
                        <a:cubicBezTo>
                          <a:pt x="164826" y="2694"/>
                          <a:pt x="164826" y="2694"/>
                          <a:pt x="164826" y="2694"/>
                        </a:cubicBezTo>
                        <a:cubicBezTo>
                          <a:pt x="2694" y="2694"/>
                          <a:pt x="2694" y="2694"/>
                          <a:pt x="2694" y="2694"/>
                        </a:cubicBezTo>
                        <a:lnTo>
                          <a:pt x="13185" y="139355"/>
                        </a:lnTo>
                        <a:lnTo>
                          <a:pt x="13185" y="139355"/>
                        </a:lnTo>
                        <a:lnTo>
                          <a:pt x="13185" y="139355"/>
                        </a:lnTo>
                        <a:close/>
                        <a:moveTo>
                          <a:pt x="119883" y="32800"/>
                        </a:moveTo>
                        <a:cubicBezTo>
                          <a:pt x="119883" y="29459"/>
                          <a:pt x="122829" y="26549"/>
                          <a:pt x="126601" y="26944"/>
                        </a:cubicBezTo>
                        <a:cubicBezTo>
                          <a:pt x="129978" y="26944"/>
                          <a:pt x="132888" y="30285"/>
                          <a:pt x="132493" y="33626"/>
                        </a:cubicBezTo>
                        <a:cubicBezTo>
                          <a:pt x="126601" y="133930"/>
                          <a:pt x="126601" y="133930"/>
                          <a:pt x="126601" y="133930"/>
                        </a:cubicBezTo>
                        <a:cubicBezTo>
                          <a:pt x="126170" y="137271"/>
                          <a:pt x="123224" y="139786"/>
                          <a:pt x="119452" y="139786"/>
                        </a:cubicBezTo>
                        <a:cubicBezTo>
                          <a:pt x="116075" y="139355"/>
                          <a:pt x="113560" y="136445"/>
                          <a:pt x="113560" y="133104"/>
                        </a:cubicBezTo>
                        <a:lnTo>
                          <a:pt x="119883" y="32800"/>
                        </a:lnTo>
                        <a:lnTo>
                          <a:pt x="119883" y="32800"/>
                        </a:lnTo>
                        <a:lnTo>
                          <a:pt x="119883" y="32800"/>
                        </a:lnTo>
                        <a:close/>
                        <a:moveTo>
                          <a:pt x="77024" y="33195"/>
                        </a:moveTo>
                        <a:cubicBezTo>
                          <a:pt x="77024" y="29854"/>
                          <a:pt x="79970" y="26944"/>
                          <a:pt x="83742" y="26944"/>
                        </a:cubicBezTo>
                        <a:cubicBezTo>
                          <a:pt x="87119" y="26944"/>
                          <a:pt x="90029" y="29854"/>
                          <a:pt x="90029" y="33195"/>
                        </a:cubicBezTo>
                        <a:cubicBezTo>
                          <a:pt x="90029" y="133499"/>
                          <a:pt x="90029" y="133499"/>
                          <a:pt x="90029" y="133499"/>
                        </a:cubicBezTo>
                        <a:cubicBezTo>
                          <a:pt x="90029" y="136840"/>
                          <a:pt x="87083" y="139750"/>
                          <a:pt x="83742" y="139750"/>
                        </a:cubicBezTo>
                        <a:cubicBezTo>
                          <a:pt x="79970" y="139750"/>
                          <a:pt x="77024" y="136840"/>
                          <a:pt x="77024" y="133499"/>
                        </a:cubicBezTo>
                        <a:lnTo>
                          <a:pt x="77024" y="33195"/>
                        </a:lnTo>
                        <a:lnTo>
                          <a:pt x="77024" y="33195"/>
                        </a:lnTo>
                        <a:lnTo>
                          <a:pt x="77024" y="33195"/>
                        </a:lnTo>
                        <a:close/>
                        <a:moveTo>
                          <a:pt x="40488" y="26944"/>
                        </a:moveTo>
                        <a:cubicBezTo>
                          <a:pt x="44260" y="26513"/>
                          <a:pt x="47206" y="29459"/>
                          <a:pt x="47637" y="32800"/>
                        </a:cubicBezTo>
                        <a:cubicBezTo>
                          <a:pt x="53529" y="133104"/>
                          <a:pt x="53529" y="133104"/>
                          <a:pt x="53529" y="133104"/>
                        </a:cubicBezTo>
                        <a:cubicBezTo>
                          <a:pt x="53960" y="136445"/>
                          <a:pt x="51014" y="139355"/>
                          <a:pt x="47637" y="139786"/>
                        </a:cubicBezTo>
                        <a:cubicBezTo>
                          <a:pt x="43865" y="139786"/>
                          <a:pt x="40919" y="137271"/>
                          <a:pt x="40919" y="133930"/>
                        </a:cubicBezTo>
                        <a:cubicBezTo>
                          <a:pt x="34596" y="33626"/>
                          <a:pt x="34596" y="33626"/>
                          <a:pt x="34596" y="33626"/>
                        </a:cubicBezTo>
                        <a:cubicBezTo>
                          <a:pt x="34596" y="30285"/>
                          <a:pt x="37111" y="26944"/>
                          <a:pt x="40488" y="26944"/>
                        </a:cubicBezTo>
                        <a:lnTo>
                          <a:pt x="40488" y="26944"/>
                        </a:lnTo>
                        <a:close/>
                      </a:path>
                    </a:pathLst>
                  </a:custGeom>
                  <a:solidFill>
                    <a:schemeClr val="tx2"/>
                  </a:solid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1441" name="グループ化 1440">
                <a:extLst>
                  <a:ext uri="{FF2B5EF4-FFF2-40B4-BE49-F238E27FC236}">
                    <a16:creationId xmlns:a16="http://schemas.microsoft.com/office/drawing/2014/main" id="{50BBA766-BE80-4204-BFB9-E09550A5E7FF}"/>
                  </a:ext>
                </a:extLst>
              </p:cNvPr>
              <p:cNvGrpSpPr/>
              <p:nvPr/>
            </p:nvGrpSpPr>
            <p:grpSpPr>
              <a:xfrm>
                <a:off x="3631374" y="4664641"/>
                <a:ext cx="647541" cy="568541"/>
                <a:chOff x="9175631" y="3291083"/>
                <a:chExt cx="578412" cy="507846"/>
              </a:xfrm>
            </p:grpSpPr>
            <p:grpSp>
              <p:nvGrpSpPr>
                <p:cNvPr id="1446" name="グループ化 1445">
                  <a:extLst>
                    <a:ext uri="{FF2B5EF4-FFF2-40B4-BE49-F238E27FC236}">
                      <a16:creationId xmlns:a16="http://schemas.microsoft.com/office/drawing/2014/main" id="{4550DED6-0514-4372-A4A0-CD9E38468ED9}"/>
                    </a:ext>
                  </a:extLst>
                </p:cNvPr>
                <p:cNvGrpSpPr/>
                <p:nvPr/>
              </p:nvGrpSpPr>
              <p:grpSpPr>
                <a:xfrm>
                  <a:off x="9175631" y="3291083"/>
                  <a:ext cx="472678" cy="472679"/>
                  <a:chOff x="4016351" y="5883769"/>
                  <a:chExt cx="660057" cy="656460"/>
                </a:xfrm>
              </p:grpSpPr>
              <p:sp>
                <p:nvSpPr>
                  <p:cNvPr id="1448" name="楕円 1447">
                    <a:extLst>
                      <a:ext uri="{FF2B5EF4-FFF2-40B4-BE49-F238E27FC236}">
                        <a16:creationId xmlns:a16="http://schemas.microsoft.com/office/drawing/2014/main" id="{CECC1908-76B6-4212-B168-ED38BCF6C5F7}"/>
                      </a:ext>
                    </a:extLst>
                  </p:cNvPr>
                  <p:cNvSpPr/>
                  <p:nvPr/>
                </p:nvSpPr>
                <p:spPr>
                  <a:xfrm>
                    <a:off x="4016351" y="5883769"/>
                    <a:ext cx="660057" cy="656460"/>
                  </a:xfrm>
                  <a:prstGeom prst="ellipse">
                    <a:avLst/>
                  </a:prstGeom>
                  <a:solidFill>
                    <a:schemeClr val="bg1"/>
                  </a:solidFill>
                  <a:ln w="12700" cap="flat" cmpd="sng" algn="ctr">
                    <a:solidFill>
                      <a:schemeClr val="bg1">
                        <a:lumMod val="50000"/>
                      </a:schemeClr>
                    </a:solidFill>
                    <a:prstDash val="solid"/>
                  </a:ln>
                  <a:effectLst/>
                </p:spPr>
                <p:txBody>
                  <a:bodyPr lIns="72000" tIns="36000" rIns="72000" bIns="0" rtlCol="0" anchor="ctr"/>
                  <a:lstStyle/>
                  <a:p>
                    <a:pPr marL="0" marR="0" lvl="0" indent="0" algn="ctr" defTabSz="1004011"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9" name="Freeform 21">
                    <a:extLst>
                      <a:ext uri="{FF2B5EF4-FFF2-40B4-BE49-F238E27FC236}">
                        <a16:creationId xmlns:a16="http://schemas.microsoft.com/office/drawing/2014/main" id="{275105C1-3209-461D-B374-8778FDFC9319}"/>
                      </a:ext>
                    </a:extLst>
                  </p:cNvPr>
                  <p:cNvSpPr>
                    <a:spLocks/>
                  </p:cNvSpPr>
                  <p:nvPr/>
                </p:nvSpPr>
                <p:spPr bwMode="auto">
                  <a:xfrm>
                    <a:off x="4193386" y="6030217"/>
                    <a:ext cx="314564" cy="394535"/>
                  </a:xfrm>
                  <a:custGeom>
                    <a:avLst/>
                    <a:gdLst>
                      <a:gd name="T0" fmla="*/ 233 w 295"/>
                      <a:gd name="T1" fmla="*/ 104 h 370"/>
                      <a:gd name="T2" fmla="*/ 283 w 295"/>
                      <a:gd name="T3" fmla="*/ 0 h 370"/>
                      <a:gd name="T4" fmla="*/ 277 w 295"/>
                      <a:gd name="T5" fmla="*/ 0 h 370"/>
                      <a:gd name="T6" fmla="*/ 225 w 295"/>
                      <a:gd name="T7" fmla="*/ 0 h 370"/>
                      <a:gd name="T8" fmla="*/ 217 w 295"/>
                      <a:gd name="T9" fmla="*/ 0 h 370"/>
                      <a:gd name="T10" fmla="*/ 147 w 295"/>
                      <a:gd name="T11" fmla="*/ 132 h 370"/>
                      <a:gd name="T12" fmla="*/ 79 w 295"/>
                      <a:gd name="T13" fmla="*/ 0 h 370"/>
                      <a:gd name="T14" fmla="*/ 71 w 295"/>
                      <a:gd name="T15" fmla="*/ 0 h 370"/>
                      <a:gd name="T16" fmla="*/ 18 w 295"/>
                      <a:gd name="T17" fmla="*/ 0 h 370"/>
                      <a:gd name="T18" fmla="*/ 10 w 295"/>
                      <a:gd name="T19" fmla="*/ 0 h 370"/>
                      <a:gd name="T20" fmla="*/ 63 w 295"/>
                      <a:gd name="T21" fmla="*/ 104 h 370"/>
                      <a:gd name="T22" fmla="*/ 0 w 295"/>
                      <a:gd name="T23" fmla="*/ 104 h 370"/>
                      <a:gd name="T24" fmla="*/ 0 w 295"/>
                      <a:gd name="T25" fmla="*/ 116 h 370"/>
                      <a:gd name="T26" fmla="*/ 0 w 295"/>
                      <a:gd name="T27" fmla="*/ 154 h 370"/>
                      <a:gd name="T28" fmla="*/ 0 w 295"/>
                      <a:gd name="T29" fmla="*/ 167 h 370"/>
                      <a:gd name="T30" fmla="*/ 95 w 295"/>
                      <a:gd name="T31" fmla="*/ 167 h 370"/>
                      <a:gd name="T32" fmla="*/ 113 w 295"/>
                      <a:gd name="T33" fmla="*/ 199 h 370"/>
                      <a:gd name="T34" fmla="*/ 113 w 295"/>
                      <a:gd name="T35" fmla="*/ 223 h 370"/>
                      <a:gd name="T36" fmla="*/ 0 w 295"/>
                      <a:gd name="T37" fmla="*/ 223 h 370"/>
                      <a:gd name="T38" fmla="*/ 0 w 295"/>
                      <a:gd name="T39" fmla="*/ 226 h 370"/>
                      <a:gd name="T40" fmla="*/ 0 w 295"/>
                      <a:gd name="T41" fmla="*/ 278 h 370"/>
                      <a:gd name="T42" fmla="*/ 0 w 295"/>
                      <a:gd name="T43" fmla="*/ 286 h 370"/>
                      <a:gd name="T44" fmla="*/ 113 w 295"/>
                      <a:gd name="T45" fmla="*/ 286 h 370"/>
                      <a:gd name="T46" fmla="*/ 113 w 295"/>
                      <a:gd name="T47" fmla="*/ 370 h 370"/>
                      <a:gd name="T48" fmla="*/ 183 w 295"/>
                      <a:gd name="T49" fmla="*/ 370 h 370"/>
                      <a:gd name="T50" fmla="*/ 183 w 295"/>
                      <a:gd name="T51" fmla="*/ 286 h 370"/>
                      <a:gd name="T52" fmla="*/ 295 w 295"/>
                      <a:gd name="T53" fmla="*/ 286 h 370"/>
                      <a:gd name="T54" fmla="*/ 295 w 295"/>
                      <a:gd name="T55" fmla="*/ 278 h 370"/>
                      <a:gd name="T56" fmla="*/ 295 w 295"/>
                      <a:gd name="T57" fmla="*/ 226 h 370"/>
                      <a:gd name="T58" fmla="*/ 295 w 295"/>
                      <a:gd name="T59" fmla="*/ 223 h 370"/>
                      <a:gd name="T60" fmla="*/ 183 w 295"/>
                      <a:gd name="T61" fmla="*/ 223 h 370"/>
                      <a:gd name="T62" fmla="*/ 183 w 295"/>
                      <a:gd name="T63" fmla="*/ 199 h 370"/>
                      <a:gd name="T64" fmla="*/ 201 w 295"/>
                      <a:gd name="T65" fmla="*/ 167 h 370"/>
                      <a:gd name="T66" fmla="*/ 295 w 295"/>
                      <a:gd name="T67" fmla="*/ 167 h 370"/>
                      <a:gd name="T68" fmla="*/ 295 w 295"/>
                      <a:gd name="T69" fmla="*/ 154 h 370"/>
                      <a:gd name="T70" fmla="*/ 295 w 295"/>
                      <a:gd name="T71" fmla="*/ 116 h 370"/>
                      <a:gd name="T72" fmla="*/ 295 w 295"/>
                      <a:gd name="T73" fmla="*/ 104 h 370"/>
                      <a:gd name="T74" fmla="*/ 233 w 295"/>
                      <a:gd name="T75" fmla="*/ 10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5" h="370">
                        <a:moveTo>
                          <a:pt x="233" y="104"/>
                        </a:moveTo>
                        <a:lnTo>
                          <a:pt x="283" y="0"/>
                        </a:lnTo>
                        <a:lnTo>
                          <a:pt x="277" y="0"/>
                        </a:lnTo>
                        <a:lnTo>
                          <a:pt x="225" y="0"/>
                        </a:lnTo>
                        <a:lnTo>
                          <a:pt x="217" y="0"/>
                        </a:lnTo>
                        <a:lnTo>
                          <a:pt x="147" y="132"/>
                        </a:lnTo>
                        <a:lnTo>
                          <a:pt x="79" y="0"/>
                        </a:lnTo>
                        <a:lnTo>
                          <a:pt x="71" y="0"/>
                        </a:lnTo>
                        <a:lnTo>
                          <a:pt x="18" y="0"/>
                        </a:lnTo>
                        <a:lnTo>
                          <a:pt x="10" y="0"/>
                        </a:lnTo>
                        <a:lnTo>
                          <a:pt x="63" y="104"/>
                        </a:lnTo>
                        <a:lnTo>
                          <a:pt x="0" y="104"/>
                        </a:lnTo>
                        <a:lnTo>
                          <a:pt x="0" y="116"/>
                        </a:lnTo>
                        <a:lnTo>
                          <a:pt x="0" y="154"/>
                        </a:lnTo>
                        <a:lnTo>
                          <a:pt x="0" y="167"/>
                        </a:lnTo>
                        <a:lnTo>
                          <a:pt x="95" y="167"/>
                        </a:lnTo>
                        <a:lnTo>
                          <a:pt x="113" y="199"/>
                        </a:lnTo>
                        <a:lnTo>
                          <a:pt x="113" y="223"/>
                        </a:lnTo>
                        <a:lnTo>
                          <a:pt x="0" y="223"/>
                        </a:lnTo>
                        <a:lnTo>
                          <a:pt x="0" y="226"/>
                        </a:lnTo>
                        <a:lnTo>
                          <a:pt x="0" y="278"/>
                        </a:lnTo>
                        <a:lnTo>
                          <a:pt x="0" y="286"/>
                        </a:lnTo>
                        <a:lnTo>
                          <a:pt x="113" y="286"/>
                        </a:lnTo>
                        <a:lnTo>
                          <a:pt x="113" y="370"/>
                        </a:lnTo>
                        <a:lnTo>
                          <a:pt x="183" y="370"/>
                        </a:lnTo>
                        <a:lnTo>
                          <a:pt x="183" y="286"/>
                        </a:lnTo>
                        <a:lnTo>
                          <a:pt x="295" y="286"/>
                        </a:lnTo>
                        <a:lnTo>
                          <a:pt x="295" y="278"/>
                        </a:lnTo>
                        <a:lnTo>
                          <a:pt x="295" y="226"/>
                        </a:lnTo>
                        <a:lnTo>
                          <a:pt x="295" y="223"/>
                        </a:lnTo>
                        <a:lnTo>
                          <a:pt x="183" y="223"/>
                        </a:lnTo>
                        <a:lnTo>
                          <a:pt x="183" y="199"/>
                        </a:lnTo>
                        <a:lnTo>
                          <a:pt x="201" y="167"/>
                        </a:lnTo>
                        <a:lnTo>
                          <a:pt x="295" y="167"/>
                        </a:lnTo>
                        <a:lnTo>
                          <a:pt x="295" y="154"/>
                        </a:lnTo>
                        <a:lnTo>
                          <a:pt x="295" y="116"/>
                        </a:lnTo>
                        <a:lnTo>
                          <a:pt x="295" y="104"/>
                        </a:lnTo>
                        <a:lnTo>
                          <a:pt x="233" y="104"/>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1004011" rtl="0" eaLnBrk="1" fontAlgn="auto" latinLnBrk="0" hangingPunct="1">
                      <a:lnSpc>
                        <a:spcPct val="100000"/>
                      </a:lnSpc>
                      <a:spcBef>
                        <a:spcPts val="0"/>
                      </a:spcBef>
                      <a:spcAft>
                        <a:spcPts val="0"/>
                      </a:spcAft>
                      <a:buClrTx/>
                      <a:buSzTx/>
                      <a:buFontTx/>
                      <a:buNone/>
                      <a:tabLst/>
                      <a:defRPr/>
                    </a:pPr>
                    <a:endParaRPr kumimoji="0" lang="ja-JP" altLang="en-US" sz="2000" b="0" i="0" u="none" strike="noStrike" kern="0" cap="none" spc="0" normalizeH="0" baseline="0" noProof="0">
                      <a:ln>
                        <a:noFill/>
                      </a:ln>
                      <a:solidFill>
                        <a:srgbClr val="009C89"/>
                      </a:solidFill>
                      <a:effectLst/>
                      <a:uLnTx/>
                      <a:uFillTx/>
                      <a:latin typeface="Arial"/>
                      <a:ea typeface="ＭＳ Ｐゴシック" panose="020B0600070205080204" pitchFamily="50" charset="-128"/>
                      <a:cs typeface="+mn-cs"/>
                    </a:endParaRPr>
                  </a:p>
                </p:txBody>
              </p:sp>
            </p:grpSp>
            <p:sp>
              <p:nvSpPr>
                <p:cNvPr id="1447" name="矢印: 下 1446">
                  <a:extLst>
                    <a:ext uri="{FF2B5EF4-FFF2-40B4-BE49-F238E27FC236}">
                      <a16:creationId xmlns:a16="http://schemas.microsoft.com/office/drawing/2014/main" id="{7ED121B5-C936-4025-B8FA-F1819BDE3369}"/>
                    </a:ext>
                  </a:extLst>
                </p:cNvPr>
                <p:cNvSpPr/>
                <p:nvPr/>
              </p:nvSpPr>
              <p:spPr>
                <a:xfrm>
                  <a:off x="9494308" y="3578904"/>
                  <a:ext cx="259735" cy="220025"/>
                </a:xfrm>
                <a:prstGeom prst="downArrow">
                  <a:avLst/>
                </a:prstGeom>
                <a:solidFill>
                  <a:schemeClr val="tx2"/>
                </a:solidFill>
                <a:ln cap="flat">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grpSp>
            <p:nvGrpSpPr>
              <p:cNvPr id="1442" name="グループ化 1441">
                <a:extLst>
                  <a:ext uri="{FF2B5EF4-FFF2-40B4-BE49-F238E27FC236}">
                    <a16:creationId xmlns:a16="http://schemas.microsoft.com/office/drawing/2014/main" id="{1B17E548-8022-46DB-B988-12F427F91C93}"/>
                  </a:ext>
                </a:extLst>
              </p:cNvPr>
              <p:cNvGrpSpPr/>
              <p:nvPr/>
            </p:nvGrpSpPr>
            <p:grpSpPr>
              <a:xfrm rot="5400000">
                <a:off x="3140743" y="4516251"/>
                <a:ext cx="353491" cy="292857"/>
                <a:chOff x="6204258" y="6889982"/>
                <a:chExt cx="788706" cy="653418"/>
              </a:xfrm>
            </p:grpSpPr>
            <p:sp>
              <p:nvSpPr>
                <p:cNvPr id="1443" name="二等辺三角形 1442">
                  <a:extLst>
                    <a:ext uri="{FF2B5EF4-FFF2-40B4-BE49-F238E27FC236}">
                      <a16:creationId xmlns:a16="http://schemas.microsoft.com/office/drawing/2014/main" id="{077C2C7C-8759-435D-89EF-4258118D74FB}"/>
                    </a:ext>
                  </a:extLst>
                </p:cNvPr>
                <p:cNvSpPr/>
                <p:nvPr/>
              </p:nvSpPr>
              <p:spPr>
                <a:xfrm rot="5400000">
                  <a:off x="6766119" y="7116470"/>
                  <a:ext cx="253249" cy="200441"/>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44" name="楕円 1443">
                  <a:extLst>
                    <a:ext uri="{FF2B5EF4-FFF2-40B4-BE49-F238E27FC236}">
                      <a16:creationId xmlns:a16="http://schemas.microsoft.com/office/drawing/2014/main" id="{38BB1E00-5B28-42D1-9647-4D8A3C574F05}"/>
                    </a:ext>
                  </a:extLst>
                </p:cNvPr>
                <p:cNvSpPr/>
                <p:nvPr/>
              </p:nvSpPr>
              <p:spPr>
                <a:xfrm>
                  <a:off x="6204258" y="6889982"/>
                  <a:ext cx="653418" cy="653418"/>
                </a:xfrm>
                <a:prstGeom prst="ellipse">
                  <a:avLst/>
                </a:prstGeom>
                <a:solidFill>
                  <a:schemeClr val="bg1"/>
                </a:solidFill>
                <a:ln w="9525" cap="flat" cmpd="sng" algn="ctr">
                  <a:solidFill>
                    <a:schemeClr val="tx2"/>
                  </a:solidFill>
                  <a:prstDash val="solid"/>
                </a:ln>
                <a:effectLst/>
              </p:spPr>
              <p:txBody>
                <a:bodyPr lIns="72000" tIns="36000" rIns="72000" bIns="0" rtlCol="0" anchor="ctr"/>
                <a:lstStyle/>
                <a:p>
                  <a:pPr marL="0" marR="0" lvl="0" indent="0" algn="ctr" defTabSz="1004011"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5" name="Freeform 5">
                  <a:extLst>
                    <a:ext uri="{FF2B5EF4-FFF2-40B4-BE49-F238E27FC236}">
                      <a16:creationId xmlns:a16="http://schemas.microsoft.com/office/drawing/2014/main" id="{2A5E44CC-B16E-4468-862F-FA476BCE0137}"/>
                    </a:ext>
                  </a:extLst>
                </p:cNvPr>
                <p:cNvSpPr>
                  <a:spLocks noChangeAspect="1" noEditPoints="1"/>
                </p:cNvSpPr>
                <p:nvPr/>
              </p:nvSpPr>
              <p:spPr bwMode="auto">
                <a:xfrm rot="16200000">
                  <a:off x="6265207" y="7070326"/>
                  <a:ext cx="470232" cy="280474"/>
                </a:xfrm>
                <a:custGeom>
                  <a:avLst/>
                  <a:gdLst>
                    <a:gd name="T0" fmla="*/ 511 w 594"/>
                    <a:gd name="T1" fmla="*/ 353 h 353"/>
                    <a:gd name="T2" fmla="*/ 109 w 594"/>
                    <a:gd name="T3" fmla="*/ 353 h 353"/>
                    <a:gd name="T4" fmla="*/ 0 w 594"/>
                    <a:gd name="T5" fmla="*/ 244 h 353"/>
                    <a:gd name="T6" fmla="*/ 109 w 594"/>
                    <a:gd name="T7" fmla="*/ 135 h 353"/>
                    <a:gd name="T8" fmla="*/ 109 w 594"/>
                    <a:gd name="T9" fmla="*/ 135 h 353"/>
                    <a:gd name="T10" fmla="*/ 270 w 594"/>
                    <a:gd name="T11" fmla="*/ 0 h 353"/>
                    <a:gd name="T12" fmla="*/ 409 w 594"/>
                    <a:gd name="T13" fmla="*/ 79 h 353"/>
                    <a:gd name="T14" fmla="*/ 428 w 594"/>
                    <a:gd name="T15" fmla="*/ 77 h 353"/>
                    <a:gd name="T16" fmla="*/ 523 w 594"/>
                    <a:gd name="T17" fmla="*/ 172 h 353"/>
                    <a:gd name="T18" fmla="*/ 522 w 594"/>
                    <a:gd name="T19" fmla="*/ 188 h 353"/>
                    <a:gd name="T20" fmla="*/ 594 w 594"/>
                    <a:gd name="T21" fmla="*/ 270 h 353"/>
                    <a:gd name="T22" fmla="*/ 511 w 594"/>
                    <a:gd name="T23" fmla="*/ 353 h 353"/>
                    <a:gd name="T24" fmla="*/ 511 w 594"/>
                    <a:gd name="T25" fmla="*/ 353 h 353"/>
                    <a:gd name="T26" fmla="*/ 109 w 594"/>
                    <a:gd name="T27" fmla="*/ 159 h 353"/>
                    <a:gd name="T28" fmla="*/ 24 w 594"/>
                    <a:gd name="T29" fmla="*/ 244 h 353"/>
                    <a:gd name="T30" fmla="*/ 109 w 594"/>
                    <a:gd name="T31" fmla="*/ 329 h 353"/>
                    <a:gd name="T32" fmla="*/ 511 w 594"/>
                    <a:gd name="T33" fmla="*/ 329 h 353"/>
                    <a:gd name="T34" fmla="*/ 570 w 594"/>
                    <a:gd name="T35" fmla="*/ 270 h 353"/>
                    <a:gd name="T36" fmla="*/ 511 w 594"/>
                    <a:gd name="T37" fmla="*/ 211 h 353"/>
                    <a:gd name="T38" fmla="*/ 507 w 594"/>
                    <a:gd name="T39" fmla="*/ 211 h 353"/>
                    <a:gd name="T40" fmla="*/ 497 w 594"/>
                    <a:gd name="T41" fmla="*/ 206 h 353"/>
                    <a:gd name="T42" fmla="*/ 495 w 594"/>
                    <a:gd name="T43" fmla="*/ 195 h 353"/>
                    <a:gd name="T44" fmla="*/ 499 w 594"/>
                    <a:gd name="T45" fmla="*/ 172 h 353"/>
                    <a:gd name="T46" fmla="*/ 428 w 594"/>
                    <a:gd name="T47" fmla="*/ 101 h 353"/>
                    <a:gd name="T48" fmla="*/ 407 w 594"/>
                    <a:gd name="T49" fmla="*/ 104 h 353"/>
                    <a:gd name="T50" fmla="*/ 393 w 594"/>
                    <a:gd name="T51" fmla="*/ 98 h 353"/>
                    <a:gd name="T52" fmla="*/ 270 w 594"/>
                    <a:gd name="T53" fmla="*/ 24 h 353"/>
                    <a:gd name="T54" fmla="*/ 132 w 594"/>
                    <a:gd name="T55" fmla="*/ 149 h 353"/>
                    <a:gd name="T56" fmla="*/ 127 w 594"/>
                    <a:gd name="T57" fmla="*/ 157 h 353"/>
                    <a:gd name="T58" fmla="*/ 119 w 594"/>
                    <a:gd name="T59" fmla="*/ 159 h 353"/>
                    <a:gd name="T60" fmla="*/ 109 w 594"/>
                    <a:gd name="T61" fmla="*/ 15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4" h="353">
                      <a:moveTo>
                        <a:pt x="511" y="353"/>
                      </a:moveTo>
                      <a:cubicBezTo>
                        <a:pt x="109" y="353"/>
                        <a:pt x="109" y="353"/>
                        <a:pt x="109" y="353"/>
                      </a:cubicBezTo>
                      <a:cubicBezTo>
                        <a:pt x="49" y="353"/>
                        <a:pt x="0" y="304"/>
                        <a:pt x="0" y="244"/>
                      </a:cubicBezTo>
                      <a:cubicBezTo>
                        <a:pt x="0" y="184"/>
                        <a:pt x="49" y="135"/>
                        <a:pt x="109" y="135"/>
                      </a:cubicBezTo>
                      <a:cubicBezTo>
                        <a:pt x="109" y="135"/>
                        <a:pt x="109" y="135"/>
                        <a:pt x="109" y="135"/>
                      </a:cubicBezTo>
                      <a:cubicBezTo>
                        <a:pt x="123" y="57"/>
                        <a:pt x="189" y="0"/>
                        <a:pt x="270" y="0"/>
                      </a:cubicBezTo>
                      <a:cubicBezTo>
                        <a:pt x="327" y="0"/>
                        <a:pt x="380" y="30"/>
                        <a:pt x="409" y="79"/>
                      </a:cubicBezTo>
                      <a:cubicBezTo>
                        <a:pt x="416" y="78"/>
                        <a:pt x="422" y="77"/>
                        <a:pt x="428" y="77"/>
                      </a:cubicBezTo>
                      <a:cubicBezTo>
                        <a:pt x="481" y="77"/>
                        <a:pt x="523" y="119"/>
                        <a:pt x="523" y="172"/>
                      </a:cubicBezTo>
                      <a:cubicBezTo>
                        <a:pt x="523" y="177"/>
                        <a:pt x="523" y="182"/>
                        <a:pt x="522" y="188"/>
                      </a:cubicBezTo>
                      <a:cubicBezTo>
                        <a:pt x="562" y="193"/>
                        <a:pt x="594" y="228"/>
                        <a:pt x="594" y="270"/>
                      </a:cubicBezTo>
                      <a:cubicBezTo>
                        <a:pt x="594" y="316"/>
                        <a:pt x="557" y="353"/>
                        <a:pt x="511" y="353"/>
                      </a:cubicBezTo>
                      <a:cubicBezTo>
                        <a:pt x="511" y="353"/>
                        <a:pt x="511" y="353"/>
                        <a:pt x="511" y="353"/>
                      </a:cubicBezTo>
                      <a:close/>
                      <a:moveTo>
                        <a:pt x="109" y="159"/>
                      </a:moveTo>
                      <a:cubicBezTo>
                        <a:pt x="62" y="159"/>
                        <a:pt x="24" y="197"/>
                        <a:pt x="24" y="244"/>
                      </a:cubicBezTo>
                      <a:cubicBezTo>
                        <a:pt x="24" y="291"/>
                        <a:pt x="62" y="329"/>
                        <a:pt x="109" y="329"/>
                      </a:cubicBezTo>
                      <a:cubicBezTo>
                        <a:pt x="511" y="329"/>
                        <a:pt x="511" y="329"/>
                        <a:pt x="511" y="329"/>
                      </a:cubicBezTo>
                      <a:cubicBezTo>
                        <a:pt x="544" y="329"/>
                        <a:pt x="570" y="303"/>
                        <a:pt x="570" y="270"/>
                      </a:cubicBezTo>
                      <a:cubicBezTo>
                        <a:pt x="570" y="238"/>
                        <a:pt x="544" y="211"/>
                        <a:pt x="511" y="211"/>
                      </a:cubicBezTo>
                      <a:cubicBezTo>
                        <a:pt x="510" y="211"/>
                        <a:pt x="508" y="211"/>
                        <a:pt x="507" y="211"/>
                      </a:cubicBezTo>
                      <a:cubicBezTo>
                        <a:pt x="503" y="211"/>
                        <a:pt x="499" y="210"/>
                        <a:pt x="497" y="206"/>
                      </a:cubicBezTo>
                      <a:cubicBezTo>
                        <a:pt x="494" y="203"/>
                        <a:pt x="494" y="199"/>
                        <a:pt x="495" y="195"/>
                      </a:cubicBezTo>
                      <a:cubicBezTo>
                        <a:pt x="498" y="188"/>
                        <a:pt x="499" y="180"/>
                        <a:pt x="499" y="172"/>
                      </a:cubicBezTo>
                      <a:cubicBezTo>
                        <a:pt x="499" y="133"/>
                        <a:pt x="467" y="101"/>
                        <a:pt x="428" y="101"/>
                      </a:cubicBezTo>
                      <a:cubicBezTo>
                        <a:pt x="421" y="101"/>
                        <a:pt x="414" y="102"/>
                        <a:pt x="407" y="104"/>
                      </a:cubicBezTo>
                      <a:cubicBezTo>
                        <a:pt x="401" y="106"/>
                        <a:pt x="395" y="104"/>
                        <a:pt x="393" y="98"/>
                      </a:cubicBezTo>
                      <a:cubicBezTo>
                        <a:pt x="369" y="52"/>
                        <a:pt x="322" y="24"/>
                        <a:pt x="270" y="24"/>
                      </a:cubicBezTo>
                      <a:cubicBezTo>
                        <a:pt x="198" y="24"/>
                        <a:pt x="139" y="77"/>
                        <a:pt x="132" y="149"/>
                      </a:cubicBezTo>
                      <a:cubicBezTo>
                        <a:pt x="132" y="152"/>
                        <a:pt x="130" y="155"/>
                        <a:pt x="127" y="157"/>
                      </a:cubicBezTo>
                      <a:cubicBezTo>
                        <a:pt x="125" y="159"/>
                        <a:pt x="122" y="160"/>
                        <a:pt x="119" y="159"/>
                      </a:cubicBezTo>
                      <a:cubicBezTo>
                        <a:pt x="115" y="159"/>
                        <a:pt x="112" y="159"/>
                        <a:pt x="109" y="15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9C89"/>
                    </a:solidFill>
                    <a:effectLst/>
                    <a:uLnTx/>
                    <a:uFillTx/>
                    <a:latin typeface="Meiryo UI"/>
                    <a:ea typeface="Meiryo UI"/>
                    <a:cs typeface="+mn-cs"/>
                  </a:endParaRPr>
                </a:p>
              </p:txBody>
            </p:sp>
          </p:grpSp>
          <p:sp>
            <p:nvSpPr>
              <p:cNvPr id="1451" name="乗算記号 1450">
                <a:extLst>
                  <a:ext uri="{FF2B5EF4-FFF2-40B4-BE49-F238E27FC236}">
                    <a16:creationId xmlns:a16="http://schemas.microsoft.com/office/drawing/2014/main" id="{36CA06A3-B8FF-40FC-96CB-0429A847A39E}"/>
                  </a:ext>
                </a:extLst>
              </p:cNvPr>
              <p:cNvSpPr/>
              <p:nvPr/>
            </p:nvSpPr>
            <p:spPr>
              <a:xfrm>
                <a:off x="3095904" y="4734110"/>
                <a:ext cx="456891" cy="456890"/>
              </a:xfrm>
              <a:prstGeom prst="mathMultiply">
                <a:avLst>
                  <a:gd name="adj1" fmla="val 992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grpSp>
      <p:grpSp>
        <p:nvGrpSpPr>
          <p:cNvPr id="1235" name="グループ化 1234">
            <a:extLst>
              <a:ext uri="{FF2B5EF4-FFF2-40B4-BE49-F238E27FC236}">
                <a16:creationId xmlns:a16="http://schemas.microsoft.com/office/drawing/2014/main" id="{E30F7822-FFA9-4BBB-BFC7-B04EDF0D83A6}"/>
              </a:ext>
            </a:extLst>
          </p:cNvPr>
          <p:cNvGrpSpPr/>
          <p:nvPr/>
        </p:nvGrpSpPr>
        <p:grpSpPr>
          <a:xfrm>
            <a:off x="7443142" y="6411263"/>
            <a:ext cx="220222" cy="224189"/>
            <a:chOff x="1366785" y="2571370"/>
            <a:chExt cx="293813" cy="299106"/>
          </a:xfrm>
        </p:grpSpPr>
        <p:sp>
          <p:nvSpPr>
            <p:cNvPr id="1236" name="Freeform 24">
              <a:extLst>
                <a:ext uri="{FF2B5EF4-FFF2-40B4-BE49-F238E27FC236}">
                  <a16:creationId xmlns:a16="http://schemas.microsoft.com/office/drawing/2014/main" id="{37E71255-7144-4AFE-9EB3-3CB1822E2443}"/>
                </a:ext>
              </a:extLst>
            </p:cNvPr>
            <p:cNvSpPr>
              <a:spLocks/>
            </p:cNvSpPr>
            <p:nvPr/>
          </p:nvSpPr>
          <p:spPr bwMode="auto">
            <a:xfrm>
              <a:off x="1542014" y="2571370"/>
              <a:ext cx="73586" cy="74115"/>
            </a:xfrm>
            <a:custGeom>
              <a:avLst/>
              <a:gdLst>
                <a:gd name="T0" fmla="*/ 5 w 59"/>
                <a:gd name="T1" fmla="*/ 21 h 59"/>
                <a:gd name="T2" fmla="*/ 21 w 59"/>
                <a:gd name="T3" fmla="*/ 54 h 59"/>
                <a:gd name="T4" fmla="*/ 54 w 59"/>
                <a:gd name="T5" fmla="*/ 38 h 59"/>
                <a:gd name="T6" fmla="*/ 38 w 59"/>
                <a:gd name="T7" fmla="*/ 5 h 59"/>
                <a:gd name="T8" fmla="*/ 5 w 59"/>
                <a:gd name="T9" fmla="*/ 21 h 59"/>
              </a:gdLst>
              <a:ahLst/>
              <a:cxnLst>
                <a:cxn ang="0">
                  <a:pos x="T0" y="T1"/>
                </a:cxn>
                <a:cxn ang="0">
                  <a:pos x="T2" y="T3"/>
                </a:cxn>
                <a:cxn ang="0">
                  <a:pos x="T4" y="T5"/>
                </a:cxn>
                <a:cxn ang="0">
                  <a:pos x="T6" y="T7"/>
                </a:cxn>
                <a:cxn ang="0">
                  <a:pos x="T8" y="T9"/>
                </a:cxn>
              </a:cxnLst>
              <a:rect l="0" t="0" r="r" b="b"/>
              <a:pathLst>
                <a:path w="59" h="59">
                  <a:moveTo>
                    <a:pt x="5" y="21"/>
                  </a:moveTo>
                  <a:cubicBezTo>
                    <a:pt x="0" y="34"/>
                    <a:pt x="7" y="49"/>
                    <a:pt x="21" y="54"/>
                  </a:cubicBezTo>
                  <a:cubicBezTo>
                    <a:pt x="34" y="59"/>
                    <a:pt x="49" y="52"/>
                    <a:pt x="54" y="38"/>
                  </a:cubicBezTo>
                  <a:cubicBezTo>
                    <a:pt x="59" y="25"/>
                    <a:pt x="52" y="10"/>
                    <a:pt x="38" y="5"/>
                  </a:cubicBezTo>
                  <a:cubicBezTo>
                    <a:pt x="25" y="0"/>
                    <a:pt x="10" y="7"/>
                    <a:pt x="5" y="21"/>
                  </a:cubicBez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37" name="Freeform 27">
              <a:extLst>
                <a:ext uri="{FF2B5EF4-FFF2-40B4-BE49-F238E27FC236}">
                  <a16:creationId xmlns:a16="http://schemas.microsoft.com/office/drawing/2014/main" id="{5B83D032-EEC5-4D53-B98D-EA945D460A8C}"/>
                </a:ext>
              </a:extLst>
            </p:cNvPr>
            <p:cNvSpPr>
              <a:spLocks/>
            </p:cNvSpPr>
            <p:nvPr/>
          </p:nvSpPr>
          <p:spPr bwMode="auto">
            <a:xfrm>
              <a:off x="1366785" y="2647602"/>
              <a:ext cx="293813" cy="222874"/>
            </a:xfrm>
            <a:custGeom>
              <a:avLst/>
              <a:gdLst>
                <a:gd name="T0" fmla="*/ 94 w 235"/>
                <a:gd name="T1" fmla="*/ 41 h 178"/>
                <a:gd name="T2" fmla="*/ 60 w 235"/>
                <a:gd name="T3" fmla="*/ 114 h 178"/>
                <a:gd name="T4" fmla="*/ 17 w 235"/>
                <a:gd name="T5" fmla="*/ 103 h 178"/>
                <a:gd name="T6" fmla="*/ 2 w 235"/>
                <a:gd name="T7" fmla="*/ 110 h 178"/>
                <a:gd name="T8" fmla="*/ 9 w 235"/>
                <a:gd name="T9" fmla="*/ 125 h 178"/>
                <a:gd name="T10" fmla="*/ 58 w 235"/>
                <a:gd name="T11" fmla="*/ 149 h 178"/>
                <a:gd name="T12" fmla="*/ 58 w 235"/>
                <a:gd name="T13" fmla="*/ 149 h 178"/>
                <a:gd name="T14" fmla="*/ 80 w 235"/>
                <a:gd name="T15" fmla="*/ 145 h 178"/>
                <a:gd name="T16" fmla="*/ 109 w 235"/>
                <a:gd name="T17" fmla="*/ 112 h 178"/>
                <a:gd name="T18" fmla="*/ 182 w 235"/>
                <a:gd name="T19" fmla="*/ 171 h 178"/>
                <a:gd name="T20" fmla="*/ 201 w 235"/>
                <a:gd name="T21" fmla="*/ 173 h 178"/>
                <a:gd name="T22" fmla="*/ 203 w 235"/>
                <a:gd name="T23" fmla="*/ 154 h 178"/>
                <a:gd name="T24" fmla="*/ 135 w 235"/>
                <a:gd name="T25" fmla="*/ 77 h 178"/>
                <a:gd name="T26" fmla="*/ 155 w 235"/>
                <a:gd name="T27" fmla="*/ 44 h 178"/>
                <a:gd name="T28" fmla="*/ 221 w 235"/>
                <a:gd name="T29" fmla="*/ 52 h 178"/>
                <a:gd name="T30" fmla="*/ 234 w 235"/>
                <a:gd name="T31" fmla="*/ 45 h 178"/>
                <a:gd name="T32" fmla="*/ 227 w 235"/>
                <a:gd name="T33" fmla="*/ 32 h 178"/>
                <a:gd name="T34" fmla="*/ 161 w 235"/>
                <a:gd name="T35" fmla="*/ 11 h 178"/>
                <a:gd name="T36" fmla="*/ 107 w 235"/>
                <a:gd name="T37" fmla="*/ 5 h 178"/>
                <a:gd name="T38" fmla="*/ 30 w 235"/>
                <a:gd name="T39" fmla="*/ 28 h 178"/>
                <a:gd name="T40" fmla="*/ 23 w 235"/>
                <a:gd name="T41" fmla="*/ 41 h 178"/>
                <a:gd name="T42" fmla="*/ 36 w 235"/>
                <a:gd name="T43" fmla="*/ 48 h 178"/>
                <a:gd name="T44" fmla="*/ 94 w 235"/>
                <a:gd name="T45" fmla="*/ 4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5" h="178">
                  <a:moveTo>
                    <a:pt x="94" y="41"/>
                  </a:moveTo>
                  <a:cubicBezTo>
                    <a:pt x="60" y="114"/>
                    <a:pt x="60" y="114"/>
                    <a:pt x="60" y="114"/>
                  </a:cubicBezTo>
                  <a:cubicBezTo>
                    <a:pt x="17" y="103"/>
                    <a:pt x="17" y="103"/>
                    <a:pt x="17" y="103"/>
                  </a:cubicBezTo>
                  <a:cubicBezTo>
                    <a:pt x="11" y="101"/>
                    <a:pt x="4" y="104"/>
                    <a:pt x="2" y="110"/>
                  </a:cubicBezTo>
                  <a:cubicBezTo>
                    <a:pt x="0" y="116"/>
                    <a:pt x="3" y="123"/>
                    <a:pt x="9" y="125"/>
                  </a:cubicBezTo>
                  <a:cubicBezTo>
                    <a:pt x="58" y="149"/>
                    <a:pt x="58" y="149"/>
                    <a:pt x="58" y="149"/>
                  </a:cubicBezTo>
                  <a:cubicBezTo>
                    <a:pt x="58" y="149"/>
                    <a:pt x="58" y="149"/>
                    <a:pt x="58" y="149"/>
                  </a:cubicBezTo>
                  <a:cubicBezTo>
                    <a:pt x="67" y="153"/>
                    <a:pt x="75" y="153"/>
                    <a:pt x="80" y="145"/>
                  </a:cubicBezTo>
                  <a:cubicBezTo>
                    <a:pt x="109" y="112"/>
                    <a:pt x="109" y="112"/>
                    <a:pt x="109" y="112"/>
                  </a:cubicBezTo>
                  <a:cubicBezTo>
                    <a:pt x="182" y="171"/>
                    <a:pt x="182" y="171"/>
                    <a:pt x="182" y="171"/>
                  </a:cubicBezTo>
                  <a:cubicBezTo>
                    <a:pt x="187" y="177"/>
                    <a:pt x="195" y="178"/>
                    <a:pt x="201" y="173"/>
                  </a:cubicBezTo>
                  <a:cubicBezTo>
                    <a:pt x="207" y="169"/>
                    <a:pt x="207" y="160"/>
                    <a:pt x="203" y="154"/>
                  </a:cubicBezTo>
                  <a:cubicBezTo>
                    <a:pt x="135" y="77"/>
                    <a:pt x="135" y="77"/>
                    <a:pt x="135" y="77"/>
                  </a:cubicBezTo>
                  <a:cubicBezTo>
                    <a:pt x="155" y="44"/>
                    <a:pt x="155" y="44"/>
                    <a:pt x="155" y="44"/>
                  </a:cubicBezTo>
                  <a:cubicBezTo>
                    <a:pt x="221" y="52"/>
                    <a:pt x="221" y="52"/>
                    <a:pt x="221" y="52"/>
                  </a:cubicBezTo>
                  <a:cubicBezTo>
                    <a:pt x="226" y="53"/>
                    <a:pt x="232" y="50"/>
                    <a:pt x="234" y="45"/>
                  </a:cubicBezTo>
                  <a:cubicBezTo>
                    <a:pt x="235" y="40"/>
                    <a:pt x="232" y="34"/>
                    <a:pt x="227" y="32"/>
                  </a:cubicBezTo>
                  <a:cubicBezTo>
                    <a:pt x="161" y="11"/>
                    <a:pt x="161" y="11"/>
                    <a:pt x="161" y="11"/>
                  </a:cubicBezTo>
                  <a:cubicBezTo>
                    <a:pt x="144" y="5"/>
                    <a:pt x="124" y="0"/>
                    <a:pt x="107" y="5"/>
                  </a:cubicBezTo>
                  <a:cubicBezTo>
                    <a:pt x="30" y="28"/>
                    <a:pt x="30" y="28"/>
                    <a:pt x="30" y="28"/>
                  </a:cubicBezTo>
                  <a:cubicBezTo>
                    <a:pt x="25" y="30"/>
                    <a:pt x="22" y="36"/>
                    <a:pt x="23" y="41"/>
                  </a:cubicBezTo>
                  <a:cubicBezTo>
                    <a:pt x="25" y="47"/>
                    <a:pt x="31" y="49"/>
                    <a:pt x="36" y="48"/>
                  </a:cubicBezTo>
                  <a:lnTo>
                    <a:pt x="94" y="41"/>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1238" name="グループ化 1237">
            <a:extLst>
              <a:ext uri="{FF2B5EF4-FFF2-40B4-BE49-F238E27FC236}">
                <a16:creationId xmlns:a16="http://schemas.microsoft.com/office/drawing/2014/main" id="{53BC7226-C897-424F-9E82-160BFEDA781E}"/>
              </a:ext>
            </a:extLst>
          </p:cNvPr>
          <p:cNvGrpSpPr/>
          <p:nvPr/>
        </p:nvGrpSpPr>
        <p:grpSpPr>
          <a:xfrm flipH="1">
            <a:off x="8544966" y="6335008"/>
            <a:ext cx="368947" cy="329068"/>
            <a:chOff x="8350727" y="3174849"/>
            <a:chExt cx="776912" cy="692937"/>
          </a:xfrm>
          <a:solidFill>
            <a:schemeClr val="bg1">
              <a:lumMod val="50000"/>
            </a:schemeClr>
          </a:solidFill>
        </p:grpSpPr>
        <p:sp>
          <p:nvSpPr>
            <p:cNvPr id="1239" name="Oval 71">
              <a:extLst>
                <a:ext uri="{FF2B5EF4-FFF2-40B4-BE49-F238E27FC236}">
                  <a16:creationId xmlns:a16="http://schemas.microsoft.com/office/drawing/2014/main" id="{85A8D038-078E-48EB-B0E0-3A3FB8380CBE}"/>
                </a:ext>
              </a:extLst>
            </p:cNvPr>
            <p:cNvSpPr>
              <a:spLocks noChangeArrowheads="1"/>
            </p:cNvSpPr>
            <p:nvPr/>
          </p:nvSpPr>
          <p:spPr bwMode="auto">
            <a:xfrm>
              <a:off x="8899617" y="3174849"/>
              <a:ext cx="118107" cy="118789"/>
            </a:xfrm>
            <a:prstGeom prst="ellipse">
              <a:avLst/>
            </a:pr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40" name="Freeform 72">
              <a:extLst>
                <a:ext uri="{FF2B5EF4-FFF2-40B4-BE49-F238E27FC236}">
                  <a16:creationId xmlns:a16="http://schemas.microsoft.com/office/drawing/2014/main" id="{EEA7B547-1A7B-4D0B-8316-370448C0AB70}"/>
                </a:ext>
              </a:extLst>
            </p:cNvPr>
            <p:cNvSpPr>
              <a:spLocks/>
            </p:cNvSpPr>
            <p:nvPr/>
          </p:nvSpPr>
          <p:spPr bwMode="auto">
            <a:xfrm>
              <a:off x="8533691" y="3306608"/>
              <a:ext cx="593948" cy="561178"/>
            </a:xfrm>
            <a:custGeom>
              <a:avLst/>
              <a:gdLst>
                <a:gd name="T0" fmla="*/ 806 w 810"/>
                <a:gd name="T1" fmla="*/ 305 h 765"/>
                <a:gd name="T2" fmla="*/ 770 w 810"/>
                <a:gd name="T3" fmla="*/ 133 h 765"/>
                <a:gd name="T4" fmla="*/ 699 w 810"/>
                <a:gd name="T5" fmla="*/ 65 h 765"/>
                <a:gd name="T6" fmla="*/ 657 w 810"/>
                <a:gd name="T7" fmla="*/ 29 h 765"/>
                <a:gd name="T8" fmla="*/ 640 w 810"/>
                <a:gd name="T9" fmla="*/ 16 h 765"/>
                <a:gd name="T10" fmla="*/ 621 w 810"/>
                <a:gd name="T11" fmla="*/ 6 h 765"/>
                <a:gd name="T12" fmla="*/ 582 w 810"/>
                <a:gd name="T13" fmla="*/ 2 h 765"/>
                <a:gd name="T14" fmla="*/ 528 w 810"/>
                <a:gd name="T15" fmla="*/ 46 h 765"/>
                <a:gd name="T16" fmla="*/ 435 w 810"/>
                <a:gd name="T17" fmla="*/ 166 h 765"/>
                <a:gd name="T18" fmla="*/ 328 w 810"/>
                <a:gd name="T19" fmla="*/ 246 h 765"/>
                <a:gd name="T20" fmla="*/ 311 w 810"/>
                <a:gd name="T21" fmla="*/ 292 h 765"/>
                <a:gd name="T22" fmla="*/ 0 w 810"/>
                <a:gd name="T23" fmla="*/ 453 h 765"/>
                <a:gd name="T24" fmla="*/ 9 w 810"/>
                <a:gd name="T25" fmla="*/ 476 h 765"/>
                <a:gd name="T26" fmla="*/ 323 w 810"/>
                <a:gd name="T27" fmla="*/ 314 h 765"/>
                <a:gd name="T28" fmla="*/ 355 w 810"/>
                <a:gd name="T29" fmla="*/ 327 h 765"/>
                <a:gd name="T30" fmla="*/ 382 w 810"/>
                <a:gd name="T31" fmla="*/ 318 h 765"/>
                <a:gd name="T32" fmla="*/ 490 w 810"/>
                <a:gd name="T33" fmla="*/ 237 h 765"/>
                <a:gd name="T34" fmla="*/ 536 w 810"/>
                <a:gd name="T35" fmla="*/ 183 h 765"/>
                <a:gd name="T36" fmla="*/ 537 w 810"/>
                <a:gd name="T37" fmla="*/ 193 h 765"/>
                <a:gd name="T38" fmla="*/ 538 w 810"/>
                <a:gd name="T39" fmla="*/ 288 h 765"/>
                <a:gd name="T40" fmla="*/ 482 w 810"/>
                <a:gd name="T41" fmla="*/ 462 h 765"/>
                <a:gd name="T42" fmla="*/ 470 w 810"/>
                <a:gd name="T43" fmla="*/ 612 h 765"/>
                <a:gd name="T44" fmla="*/ 468 w 810"/>
                <a:gd name="T45" fmla="*/ 713 h 765"/>
                <a:gd name="T46" fmla="*/ 510 w 810"/>
                <a:gd name="T47" fmla="*/ 765 h 765"/>
                <a:gd name="T48" fmla="*/ 515 w 810"/>
                <a:gd name="T49" fmla="*/ 765 h 765"/>
                <a:gd name="T50" fmla="*/ 562 w 810"/>
                <a:gd name="T51" fmla="*/ 723 h 765"/>
                <a:gd name="T52" fmla="*/ 564 w 810"/>
                <a:gd name="T53" fmla="*/ 612 h 765"/>
                <a:gd name="T54" fmla="*/ 567 w 810"/>
                <a:gd name="T55" fmla="*/ 501 h 765"/>
                <a:gd name="T56" fmla="*/ 597 w 810"/>
                <a:gd name="T57" fmla="*/ 421 h 765"/>
                <a:gd name="T58" fmla="*/ 606 w 810"/>
                <a:gd name="T59" fmla="*/ 518 h 765"/>
                <a:gd name="T60" fmla="*/ 613 w 810"/>
                <a:gd name="T61" fmla="*/ 557 h 765"/>
                <a:gd name="T62" fmla="*/ 648 w 810"/>
                <a:gd name="T63" fmla="*/ 731 h 765"/>
                <a:gd name="T64" fmla="*/ 694 w 810"/>
                <a:gd name="T65" fmla="*/ 765 h 765"/>
                <a:gd name="T66" fmla="*/ 707 w 810"/>
                <a:gd name="T67" fmla="*/ 764 h 765"/>
                <a:gd name="T68" fmla="*/ 739 w 810"/>
                <a:gd name="T69" fmla="*/ 705 h 765"/>
                <a:gd name="T70" fmla="*/ 706 w 810"/>
                <a:gd name="T71" fmla="*/ 541 h 765"/>
                <a:gd name="T72" fmla="*/ 698 w 810"/>
                <a:gd name="T73" fmla="*/ 497 h 765"/>
                <a:gd name="T74" fmla="*/ 684 w 810"/>
                <a:gd name="T75" fmla="*/ 307 h 765"/>
                <a:gd name="T76" fmla="*/ 683 w 810"/>
                <a:gd name="T77" fmla="*/ 303 h 765"/>
                <a:gd name="T78" fmla="*/ 683 w 810"/>
                <a:gd name="T79" fmla="*/ 178 h 765"/>
                <a:gd name="T80" fmla="*/ 682 w 810"/>
                <a:gd name="T81" fmla="*/ 170 h 765"/>
                <a:gd name="T82" fmla="*/ 692 w 810"/>
                <a:gd name="T83" fmla="*/ 179 h 765"/>
                <a:gd name="T84" fmla="*/ 717 w 810"/>
                <a:gd name="T85" fmla="*/ 318 h 765"/>
                <a:gd name="T86" fmla="*/ 762 w 810"/>
                <a:gd name="T87" fmla="*/ 357 h 765"/>
                <a:gd name="T88" fmla="*/ 768 w 810"/>
                <a:gd name="T89" fmla="*/ 356 h 765"/>
                <a:gd name="T90" fmla="*/ 806 w 810"/>
                <a:gd name="T91" fmla="*/ 305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0" h="765">
                  <a:moveTo>
                    <a:pt x="806" y="305"/>
                  </a:moveTo>
                  <a:cubicBezTo>
                    <a:pt x="797" y="240"/>
                    <a:pt x="782" y="157"/>
                    <a:pt x="770" y="133"/>
                  </a:cubicBezTo>
                  <a:cubicBezTo>
                    <a:pt x="767" y="127"/>
                    <a:pt x="763" y="121"/>
                    <a:pt x="699" y="65"/>
                  </a:cubicBezTo>
                  <a:cubicBezTo>
                    <a:pt x="688" y="55"/>
                    <a:pt x="671" y="40"/>
                    <a:pt x="657" y="29"/>
                  </a:cubicBezTo>
                  <a:cubicBezTo>
                    <a:pt x="650" y="23"/>
                    <a:pt x="645" y="19"/>
                    <a:pt x="640" y="16"/>
                  </a:cubicBezTo>
                  <a:cubicBezTo>
                    <a:pt x="637" y="13"/>
                    <a:pt x="630" y="8"/>
                    <a:pt x="621" y="6"/>
                  </a:cubicBezTo>
                  <a:cubicBezTo>
                    <a:pt x="609" y="1"/>
                    <a:pt x="596" y="0"/>
                    <a:pt x="582" y="2"/>
                  </a:cubicBezTo>
                  <a:cubicBezTo>
                    <a:pt x="557" y="7"/>
                    <a:pt x="537" y="24"/>
                    <a:pt x="528" y="46"/>
                  </a:cubicBezTo>
                  <a:cubicBezTo>
                    <a:pt x="487" y="99"/>
                    <a:pt x="446" y="152"/>
                    <a:pt x="435" y="166"/>
                  </a:cubicBezTo>
                  <a:cubicBezTo>
                    <a:pt x="408" y="185"/>
                    <a:pt x="336" y="240"/>
                    <a:pt x="328" y="246"/>
                  </a:cubicBezTo>
                  <a:cubicBezTo>
                    <a:pt x="313" y="257"/>
                    <a:pt x="307" y="275"/>
                    <a:pt x="311" y="292"/>
                  </a:cubicBezTo>
                  <a:cubicBezTo>
                    <a:pt x="0" y="453"/>
                    <a:pt x="0" y="453"/>
                    <a:pt x="0" y="453"/>
                  </a:cubicBezTo>
                  <a:cubicBezTo>
                    <a:pt x="9" y="476"/>
                    <a:pt x="9" y="476"/>
                    <a:pt x="9" y="476"/>
                  </a:cubicBezTo>
                  <a:cubicBezTo>
                    <a:pt x="323" y="314"/>
                    <a:pt x="323" y="314"/>
                    <a:pt x="323" y="314"/>
                  </a:cubicBezTo>
                  <a:cubicBezTo>
                    <a:pt x="331" y="322"/>
                    <a:pt x="343" y="327"/>
                    <a:pt x="355" y="327"/>
                  </a:cubicBezTo>
                  <a:cubicBezTo>
                    <a:pt x="364" y="327"/>
                    <a:pt x="374" y="324"/>
                    <a:pt x="382" y="318"/>
                  </a:cubicBezTo>
                  <a:cubicBezTo>
                    <a:pt x="407" y="299"/>
                    <a:pt x="474" y="248"/>
                    <a:pt x="490" y="237"/>
                  </a:cubicBezTo>
                  <a:cubicBezTo>
                    <a:pt x="495" y="234"/>
                    <a:pt x="498" y="231"/>
                    <a:pt x="536" y="183"/>
                  </a:cubicBezTo>
                  <a:cubicBezTo>
                    <a:pt x="537" y="186"/>
                    <a:pt x="537" y="190"/>
                    <a:pt x="537" y="193"/>
                  </a:cubicBezTo>
                  <a:cubicBezTo>
                    <a:pt x="539" y="207"/>
                    <a:pt x="539" y="238"/>
                    <a:pt x="538" y="288"/>
                  </a:cubicBezTo>
                  <a:cubicBezTo>
                    <a:pt x="522" y="344"/>
                    <a:pt x="495" y="436"/>
                    <a:pt x="482" y="462"/>
                  </a:cubicBezTo>
                  <a:cubicBezTo>
                    <a:pt x="471" y="483"/>
                    <a:pt x="470" y="518"/>
                    <a:pt x="470" y="612"/>
                  </a:cubicBezTo>
                  <a:cubicBezTo>
                    <a:pt x="470" y="651"/>
                    <a:pt x="470" y="692"/>
                    <a:pt x="468" y="713"/>
                  </a:cubicBezTo>
                  <a:cubicBezTo>
                    <a:pt x="465" y="739"/>
                    <a:pt x="484" y="762"/>
                    <a:pt x="510" y="765"/>
                  </a:cubicBezTo>
                  <a:cubicBezTo>
                    <a:pt x="511" y="765"/>
                    <a:pt x="513" y="765"/>
                    <a:pt x="515" y="765"/>
                  </a:cubicBezTo>
                  <a:cubicBezTo>
                    <a:pt x="539" y="765"/>
                    <a:pt x="559" y="747"/>
                    <a:pt x="562" y="723"/>
                  </a:cubicBezTo>
                  <a:cubicBezTo>
                    <a:pt x="564" y="697"/>
                    <a:pt x="564" y="656"/>
                    <a:pt x="564" y="612"/>
                  </a:cubicBezTo>
                  <a:cubicBezTo>
                    <a:pt x="564" y="574"/>
                    <a:pt x="564" y="518"/>
                    <a:pt x="567" y="501"/>
                  </a:cubicBezTo>
                  <a:cubicBezTo>
                    <a:pt x="576" y="483"/>
                    <a:pt x="587" y="453"/>
                    <a:pt x="597" y="421"/>
                  </a:cubicBezTo>
                  <a:cubicBezTo>
                    <a:pt x="601" y="477"/>
                    <a:pt x="604" y="510"/>
                    <a:pt x="606" y="518"/>
                  </a:cubicBezTo>
                  <a:cubicBezTo>
                    <a:pt x="607" y="522"/>
                    <a:pt x="610" y="541"/>
                    <a:pt x="613" y="557"/>
                  </a:cubicBezTo>
                  <a:cubicBezTo>
                    <a:pt x="622" y="609"/>
                    <a:pt x="636" y="686"/>
                    <a:pt x="648" y="731"/>
                  </a:cubicBezTo>
                  <a:cubicBezTo>
                    <a:pt x="654" y="752"/>
                    <a:pt x="673" y="765"/>
                    <a:pt x="694" y="765"/>
                  </a:cubicBezTo>
                  <a:cubicBezTo>
                    <a:pt x="698" y="765"/>
                    <a:pt x="702" y="765"/>
                    <a:pt x="707" y="764"/>
                  </a:cubicBezTo>
                  <a:cubicBezTo>
                    <a:pt x="732" y="757"/>
                    <a:pt x="746" y="731"/>
                    <a:pt x="739" y="705"/>
                  </a:cubicBezTo>
                  <a:cubicBezTo>
                    <a:pt x="728" y="665"/>
                    <a:pt x="714" y="587"/>
                    <a:pt x="706" y="541"/>
                  </a:cubicBezTo>
                  <a:cubicBezTo>
                    <a:pt x="701" y="515"/>
                    <a:pt x="699" y="503"/>
                    <a:pt x="698" y="497"/>
                  </a:cubicBezTo>
                  <a:cubicBezTo>
                    <a:pt x="695" y="482"/>
                    <a:pt x="689" y="389"/>
                    <a:pt x="684" y="307"/>
                  </a:cubicBezTo>
                  <a:cubicBezTo>
                    <a:pt x="684" y="306"/>
                    <a:pt x="684" y="304"/>
                    <a:pt x="683" y="303"/>
                  </a:cubicBezTo>
                  <a:cubicBezTo>
                    <a:pt x="685" y="255"/>
                    <a:pt x="685" y="205"/>
                    <a:pt x="683" y="178"/>
                  </a:cubicBezTo>
                  <a:cubicBezTo>
                    <a:pt x="682" y="175"/>
                    <a:pt x="682" y="173"/>
                    <a:pt x="682" y="170"/>
                  </a:cubicBezTo>
                  <a:cubicBezTo>
                    <a:pt x="686" y="173"/>
                    <a:pt x="689" y="176"/>
                    <a:pt x="692" y="179"/>
                  </a:cubicBezTo>
                  <a:cubicBezTo>
                    <a:pt x="698" y="200"/>
                    <a:pt x="709" y="265"/>
                    <a:pt x="717" y="318"/>
                  </a:cubicBezTo>
                  <a:cubicBezTo>
                    <a:pt x="721" y="340"/>
                    <a:pt x="740" y="357"/>
                    <a:pt x="762" y="357"/>
                  </a:cubicBezTo>
                  <a:cubicBezTo>
                    <a:pt x="764" y="357"/>
                    <a:pt x="766" y="356"/>
                    <a:pt x="768" y="356"/>
                  </a:cubicBezTo>
                  <a:cubicBezTo>
                    <a:pt x="793" y="352"/>
                    <a:pt x="810" y="330"/>
                    <a:pt x="806" y="305"/>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41" name="Freeform 73">
              <a:extLst>
                <a:ext uri="{FF2B5EF4-FFF2-40B4-BE49-F238E27FC236}">
                  <a16:creationId xmlns:a16="http://schemas.microsoft.com/office/drawing/2014/main" id="{8CA95162-6FB8-4CF5-A613-03E0605BC191}"/>
                </a:ext>
              </a:extLst>
            </p:cNvPr>
            <p:cNvSpPr>
              <a:spLocks/>
            </p:cNvSpPr>
            <p:nvPr/>
          </p:nvSpPr>
          <p:spPr bwMode="auto">
            <a:xfrm>
              <a:off x="8350727" y="3579006"/>
              <a:ext cx="167261" cy="124933"/>
            </a:xfrm>
            <a:custGeom>
              <a:avLst/>
              <a:gdLst>
                <a:gd name="T0" fmla="*/ 118 w 228"/>
                <a:gd name="T1" fmla="*/ 171 h 171"/>
                <a:gd name="T2" fmla="*/ 117 w 228"/>
                <a:gd name="T3" fmla="*/ 171 h 171"/>
                <a:gd name="T4" fmla="*/ 113 w 228"/>
                <a:gd name="T5" fmla="*/ 168 h 171"/>
                <a:gd name="T6" fmla="*/ 68 w 228"/>
                <a:gd name="T7" fmla="*/ 130 h 171"/>
                <a:gd name="T8" fmla="*/ 68 w 228"/>
                <a:gd name="T9" fmla="*/ 130 h 171"/>
                <a:gd name="T10" fmla="*/ 36 w 228"/>
                <a:gd name="T11" fmla="*/ 121 h 171"/>
                <a:gd name="T12" fmla="*/ 4 w 228"/>
                <a:gd name="T13" fmla="*/ 105 h 171"/>
                <a:gd name="T14" fmla="*/ 3 w 228"/>
                <a:gd name="T15" fmla="*/ 102 h 171"/>
                <a:gd name="T16" fmla="*/ 2 w 228"/>
                <a:gd name="T17" fmla="*/ 94 h 171"/>
                <a:gd name="T18" fmla="*/ 0 w 228"/>
                <a:gd name="T19" fmla="*/ 69 h 171"/>
                <a:gd name="T20" fmla="*/ 4 w 228"/>
                <a:gd name="T21" fmla="*/ 51 h 171"/>
                <a:gd name="T22" fmla="*/ 66 w 228"/>
                <a:gd name="T23" fmla="*/ 37 h 171"/>
                <a:gd name="T24" fmla="*/ 70 w 228"/>
                <a:gd name="T25" fmla="*/ 37 h 171"/>
                <a:gd name="T26" fmla="*/ 88 w 228"/>
                <a:gd name="T27" fmla="*/ 38 h 171"/>
                <a:gd name="T28" fmla="*/ 113 w 228"/>
                <a:gd name="T29" fmla="*/ 33 h 171"/>
                <a:gd name="T30" fmla="*/ 137 w 228"/>
                <a:gd name="T31" fmla="*/ 11 h 171"/>
                <a:gd name="T32" fmla="*/ 145 w 228"/>
                <a:gd name="T33" fmla="*/ 1 h 171"/>
                <a:gd name="T34" fmla="*/ 148 w 228"/>
                <a:gd name="T35" fmla="*/ 0 h 171"/>
                <a:gd name="T36" fmla="*/ 149 w 228"/>
                <a:gd name="T37" fmla="*/ 0 h 171"/>
                <a:gd name="T38" fmla="*/ 176 w 228"/>
                <a:gd name="T39" fmla="*/ 29 h 171"/>
                <a:gd name="T40" fmla="*/ 179 w 228"/>
                <a:gd name="T41" fmla="*/ 35 h 171"/>
                <a:gd name="T42" fmla="*/ 187 w 228"/>
                <a:gd name="T43" fmla="*/ 42 h 171"/>
                <a:gd name="T44" fmla="*/ 204 w 228"/>
                <a:gd name="T45" fmla="*/ 58 h 171"/>
                <a:gd name="T46" fmla="*/ 226 w 228"/>
                <a:gd name="T47" fmla="*/ 88 h 171"/>
                <a:gd name="T48" fmla="*/ 225 w 228"/>
                <a:gd name="T49" fmla="*/ 96 h 171"/>
                <a:gd name="T50" fmla="*/ 122 w 228"/>
                <a:gd name="T51" fmla="*/ 170 h 171"/>
                <a:gd name="T52" fmla="*/ 118 w 228"/>
                <a:gd name="T53"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1">
                  <a:moveTo>
                    <a:pt x="118" y="171"/>
                  </a:moveTo>
                  <a:cubicBezTo>
                    <a:pt x="118" y="171"/>
                    <a:pt x="118" y="171"/>
                    <a:pt x="117" y="171"/>
                  </a:cubicBezTo>
                  <a:cubicBezTo>
                    <a:pt x="116" y="170"/>
                    <a:pt x="114" y="169"/>
                    <a:pt x="113" y="168"/>
                  </a:cubicBezTo>
                  <a:cubicBezTo>
                    <a:pt x="103" y="151"/>
                    <a:pt x="86" y="130"/>
                    <a:pt x="68" y="130"/>
                  </a:cubicBezTo>
                  <a:cubicBezTo>
                    <a:pt x="68" y="130"/>
                    <a:pt x="68" y="130"/>
                    <a:pt x="68" y="130"/>
                  </a:cubicBezTo>
                  <a:cubicBezTo>
                    <a:pt x="65" y="129"/>
                    <a:pt x="50" y="126"/>
                    <a:pt x="36" y="121"/>
                  </a:cubicBezTo>
                  <a:cubicBezTo>
                    <a:pt x="14" y="114"/>
                    <a:pt x="6" y="108"/>
                    <a:pt x="4" y="105"/>
                  </a:cubicBezTo>
                  <a:cubicBezTo>
                    <a:pt x="3" y="104"/>
                    <a:pt x="3" y="103"/>
                    <a:pt x="3" y="102"/>
                  </a:cubicBezTo>
                  <a:cubicBezTo>
                    <a:pt x="2" y="100"/>
                    <a:pt x="2" y="97"/>
                    <a:pt x="2" y="94"/>
                  </a:cubicBezTo>
                  <a:cubicBezTo>
                    <a:pt x="1" y="87"/>
                    <a:pt x="0" y="77"/>
                    <a:pt x="0" y="69"/>
                  </a:cubicBezTo>
                  <a:cubicBezTo>
                    <a:pt x="0" y="60"/>
                    <a:pt x="1" y="54"/>
                    <a:pt x="4" y="51"/>
                  </a:cubicBezTo>
                  <a:cubicBezTo>
                    <a:pt x="11" y="45"/>
                    <a:pt x="48" y="37"/>
                    <a:pt x="66" y="37"/>
                  </a:cubicBezTo>
                  <a:cubicBezTo>
                    <a:pt x="68" y="37"/>
                    <a:pt x="69" y="37"/>
                    <a:pt x="70" y="37"/>
                  </a:cubicBezTo>
                  <a:cubicBezTo>
                    <a:pt x="77" y="37"/>
                    <a:pt x="83" y="38"/>
                    <a:pt x="88" y="38"/>
                  </a:cubicBezTo>
                  <a:cubicBezTo>
                    <a:pt x="98" y="38"/>
                    <a:pt x="106" y="36"/>
                    <a:pt x="113" y="33"/>
                  </a:cubicBezTo>
                  <a:cubicBezTo>
                    <a:pt x="123" y="28"/>
                    <a:pt x="131" y="18"/>
                    <a:pt x="137" y="11"/>
                  </a:cubicBezTo>
                  <a:cubicBezTo>
                    <a:pt x="140" y="6"/>
                    <a:pt x="143" y="3"/>
                    <a:pt x="145" y="1"/>
                  </a:cubicBezTo>
                  <a:cubicBezTo>
                    <a:pt x="146" y="1"/>
                    <a:pt x="147" y="0"/>
                    <a:pt x="148" y="0"/>
                  </a:cubicBezTo>
                  <a:cubicBezTo>
                    <a:pt x="149" y="0"/>
                    <a:pt x="149" y="0"/>
                    <a:pt x="149" y="0"/>
                  </a:cubicBezTo>
                  <a:cubicBezTo>
                    <a:pt x="167" y="1"/>
                    <a:pt x="173" y="19"/>
                    <a:pt x="176" y="29"/>
                  </a:cubicBezTo>
                  <a:cubicBezTo>
                    <a:pt x="177" y="31"/>
                    <a:pt x="178" y="34"/>
                    <a:pt x="179" y="35"/>
                  </a:cubicBezTo>
                  <a:cubicBezTo>
                    <a:pt x="181" y="38"/>
                    <a:pt x="183" y="40"/>
                    <a:pt x="187" y="42"/>
                  </a:cubicBezTo>
                  <a:cubicBezTo>
                    <a:pt x="190" y="45"/>
                    <a:pt x="195" y="49"/>
                    <a:pt x="204" y="58"/>
                  </a:cubicBezTo>
                  <a:cubicBezTo>
                    <a:pt x="210" y="64"/>
                    <a:pt x="217" y="74"/>
                    <a:pt x="226" y="88"/>
                  </a:cubicBezTo>
                  <a:cubicBezTo>
                    <a:pt x="228" y="90"/>
                    <a:pt x="227" y="94"/>
                    <a:pt x="225" y="96"/>
                  </a:cubicBezTo>
                  <a:cubicBezTo>
                    <a:pt x="122" y="170"/>
                    <a:pt x="122" y="170"/>
                    <a:pt x="122" y="170"/>
                  </a:cubicBezTo>
                  <a:cubicBezTo>
                    <a:pt x="121" y="170"/>
                    <a:pt x="120" y="171"/>
                    <a:pt x="118" y="171"/>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42" name="Freeform 74">
              <a:extLst>
                <a:ext uri="{FF2B5EF4-FFF2-40B4-BE49-F238E27FC236}">
                  <a16:creationId xmlns:a16="http://schemas.microsoft.com/office/drawing/2014/main" id="{31A8C289-8AA4-48D8-8A65-F79B757D2F27}"/>
                </a:ext>
              </a:extLst>
            </p:cNvPr>
            <p:cNvSpPr>
              <a:spLocks noEditPoints="1"/>
            </p:cNvSpPr>
            <p:nvPr/>
          </p:nvSpPr>
          <p:spPr bwMode="auto">
            <a:xfrm>
              <a:off x="8396468" y="3662978"/>
              <a:ext cx="284686" cy="204126"/>
            </a:xfrm>
            <a:custGeom>
              <a:avLst/>
              <a:gdLst>
                <a:gd name="T0" fmla="*/ 18 w 389"/>
                <a:gd name="T1" fmla="*/ 277 h 278"/>
                <a:gd name="T2" fmla="*/ 17 w 389"/>
                <a:gd name="T3" fmla="*/ 277 h 278"/>
                <a:gd name="T4" fmla="*/ 5 w 389"/>
                <a:gd name="T5" fmla="*/ 273 h 278"/>
                <a:gd name="T6" fmla="*/ 1 w 389"/>
                <a:gd name="T7" fmla="*/ 268 h 278"/>
                <a:gd name="T8" fmla="*/ 13 w 389"/>
                <a:gd name="T9" fmla="*/ 243 h 278"/>
                <a:gd name="T10" fmla="*/ 18 w 389"/>
                <a:gd name="T11" fmla="*/ 236 h 278"/>
                <a:gd name="T12" fmla="*/ 76 w 389"/>
                <a:gd name="T13" fmla="*/ 98 h 278"/>
                <a:gd name="T14" fmla="*/ 69 w 389"/>
                <a:gd name="T15" fmla="*/ 84 h 278"/>
                <a:gd name="T16" fmla="*/ 70 w 389"/>
                <a:gd name="T17" fmla="*/ 77 h 278"/>
                <a:gd name="T18" fmla="*/ 175 w 389"/>
                <a:gd name="T19" fmla="*/ 2 h 278"/>
                <a:gd name="T20" fmla="*/ 178 w 389"/>
                <a:gd name="T21" fmla="*/ 0 h 278"/>
                <a:gd name="T22" fmla="*/ 183 w 389"/>
                <a:gd name="T23" fmla="*/ 2 h 278"/>
                <a:gd name="T24" fmla="*/ 328 w 389"/>
                <a:gd name="T25" fmla="*/ 170 h 278"/>
                <a:gd name="T26" fmla="*/ 341 w 389"/>
                <a:gd name="T27" fmla="*/ 199 h 278"/>
                <a:gd name="T28" fmla="*/ 341 w 389"/>
                <a:gd name="T29" fmla="*/ 199 h 278"/>
                <a:gd name="T30" fmla="*/ 363 w 389"/>
                <a:gd name="T31" fmla="*/ 169 h 278"/>
                <a:gd name="T32" fmla="*/ 369 w 389"/>
                <a:gd name="T33" fmla="*/ 153 h 278"/>
                <a:gd name="T34" fmla="*/ 374 w 389"/>
                <a:gd name="T35" fmla="*/ 149 h 278"/>
                <a:gd name="T36" fmla="*/ 375 w 389"/>
                <a:gd name="T37" fmla="*/ 149 h 278"/>
                <a:gd name="T38" fmla="*/ 380 w 389"/>
                <a:gd name="T39" fmla="*/ 152 h 278"/>
                <a:gd name="T40" fmla="*/ 387 w 389"/>
                <a:gd name="T41" fmla="*/ 189 h 278"/>
                <a:gd name="T42" fmla="*/ 349 w 389"/>
                <a:gd name="T43" fmla="*/ 234 h 278"/>
                <a:gd name="T44" fmla="*/ 349 w 389"/>
                <a:gd name="T45" fmla="*/ 234 h 278"/>
                <a:gd name="T46" fmla="*/ 341 w 389"/>
                <a:gd name="T47" fmla="*/ 265 h 278"/>
                <a:gd name="T48" fmla="*/ 310 w 389"/>
                <a:gd name="T49" fmla="*/ 277 h 278"/>
                <a:gd name="T50" fmla="*/ 235 w 389"/>
                <a:gd name="T51" fmla="*/ 277 h 278"/>
                <a:gd name="T52" fmla="*/ 93 w 389"/>
                <a:gd name="T53" fmla="*/ 276 h 278"/>
                <a:gd name="T54" fmla="*/ 89 w 389"/>
                <a:gd name="T55" fmla="*/ 274 h 278"/>
                <a:gd name="T56" fmla="*/ 83 w 389"/>
                <a:gd name="T57" fmla="*/ 264 h 278"/>
                <a:gd name="T58" fmla="*/ 97 w 389"/>
                <a:gd name="T59" fmla="*/ 236 h 278"/>
                <a:gd name="T60" fmla="*/ 136 w 389"/>
                <a:gd name="T61" fmla="*/ 206 h 278"/>
                <a:gd name="T62" fmla="*/ 108 w 389"/>
                <a:gd name="T63" fmla="*/ 155 h 278"/>
                <a:gd name="T64" fmla="*/ 38 w 389"/>
                <a:gd name="T65" fmla="*/ 266 h 278"/>
                <a:gd name="T66" fmla="*/ 18 w 389"/>
                <a:gd name="T67" fmla="*/ 277 h 278"/>
                <a:gd name="T68" fmla="*/ 227 w 389"/>
                <a:gd name="T69" fmla="*/ 175 h 278"/>
                <a:gd name="T70" fmla="*/ 230 w 389"/>
                <a:gd name="T71" fmla="*/ 175 h 278"/>
                <a:gd name="T72" fmla="*/ 302 w 389"/>
                <a:gd name="T73" fmla="*/ 216 h 278"/>
                <a:gd name="T74" fmla="*/ 307 w 389"/>
                <a:gd name="T75" fmla="*/ 218 h 278"/>
                <a:gd name="T76" fmla="*/ 307 w 389"/>
                <a:gd name="T77" fmla="*/ 218 h 278"/>
                <a:gd name="T78" fmla="*/ 311 w 389"/>
                <a:gd name="T79" fmla="*/ 217 h 278"/>
                <a:gd name="T80" fmla="*/ 313 w 389"/>
                <a:gd name="T81" fmla="*/ 213 h 278"/>
                <a:gd name="T82" fmla="*/ 312 w 389"/>
                <a:gd name="T83" fmla="*/ 209 h 278"/>
                <a:gd name="T84" fmla="*/ 231 w 389"/>
                <a:gd name="T85" fmla="*/ 163 h 278"/>
                <a:gd name="T86" fmla="*/ 227 w 389"/>
                <a:gd name="T87" fmla="*/ 163 h 278"/>
                <a:gd name="T88" fmla="*/ 164 w 389"/>
                <a:gd name="T89" fmla="*/ 187 h 278"/>
                <a:gd name="T90" fmla="*/ 165 w 389"/>
                <a:gd name="T91" fmla="*/ 195 h 278"/>
                <a:gd name="T92" fmla="*/ 169 w 389"/>
                <a:gd name="T93" fmla="*/ 197 h 278"/>
                <a:gd name="T94" fmla="*/ 174 w 389"/>
                <a:gd name="T95" fmla="*/ 194 h 278"/>
                <a:gd name="T96" fmla="*/ 227 w 389"/>
                <a:gd name="T97" fmla="*/ 175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9" h="278">
                  <a:moveTo>
                    <a:pt x="18" y="277"/>
                  </a:moveTo>
                  <a:cubicBezTo>
                    <a:pt x="17" y="277"/>
                    <a:pt x="17" y="277"/>
                    <a:pt x="17" y="277"/>
                  </a:cubicBezTo>
                  <a:cubicBezTo>
                    <a:pt x="12" y="277"/>
                    <a:pt x="8" y="276"/>
                    <a:pt x="5" y="273"/>
                  </a:cubicBezTo>
                  <a:cubicBezTo>
                    <a:pt x="3" y="272"/>
                    <a:pt x="2" y="270"/>
                    <a:pt x="1" y="268"/>
                  </a:cubicBezTo>
                  <a:cubicBezTo>
                    <a:pt x="0" y="263"/>
                    <a:pt x="4" y="255"/>
                    <a:pt x="13" y="243"/>
                  </a:cubicBezTo>
                  <a:cubicBezTo>
                    <a:pt x="15" y="240"/>
                    <a:pt x="17" y="238"/>
                    <a:pt x="18" y="236"/>
                  </a:cubicBezTo>
                  <a:cubicBezTo>
                    <a:pt x="76" y="98"/>
                    <a:pt x="76" y="98"/>
                    <a:pt x="76" y="98"/>
                  </a:cubicBezTo>
                  <a:cubicBezTo>
                    <a:pt x="69" y="84"/>
                    <a:pt x="69" y="84"/>
                    <a:pt x="69" y="84"/>
                  </a:cubicBezTo>
                  <a:cubicBezTo>
                    <a:pt x="67" y="82"/>
                    <a:pt x="68" y="78"/>
                    <a:pt x="70" y="77"/>
                  </a:cubicBezTo>
                  <a:cubicBezTo>
                    <a:pt x="175" y="2"/>
                    <a:pt x="175" y="2"/>
                    <a:pt x="175" y="2"/>
                  </a:cubicBezTo>
                  <a:cubicBezTo>
                    <a:pt x="176" y="1"/>
                    <a:pt x="177" y="0"/>
                    <a:pt x="178" y="0"/>
                  </a:cubicBezTo>
                  <a:cubicBezTo>
                    <a:pt x="180" y="0"/>
                    <a:pt x="181" y="1"/>
                    <a:pt x="183" y="2"/>
                  </a:cubicBezTo>
                  <a:cubicBezTo>
                    <a:pt x="213" y="35"/>
                    <a:pt x="313" y="144"/>
                    <a:pt x="328" y="170"/>
                  </a:cubicBezTo>
                  <a:cubicBezTo>
                    <a:pt x="331" y="175"/>
                    <a:pt x="336" y="185"/>
                    <a:pt x="341" y="199"/>
                  </a:cubicBezTo>
                  <a:cubicBezTo>
                    <a:pt x="341" y="199"/>
                    <a:pt x="341" y="199"/>
                    <a:pt x="341" y="199"/>
                  </a:cubicBezTo>
                  <a:cubicBezTo>
                    <a:pt x="351" y="191"/>
                    <a:pt x="359" y="181"/>
                    <a:pt x="363" y="169"/>
                  </a:cubicBezTo>
                  <a:cubicBezTo>
                    <a:pt x="366" y="163"/>
                    <a:pt x="368" y="158"/>
                    <a:pt x="369" y="153"/>
                  </a:cubicBezTo>
                  <a:cubicBezTo>
                    <a:pt x="370" y="151"/>
                    <a:pt x="372" y="149"/>
                    <a:pt x="374" y="149"/>
                  </a:cubicBezTo>
                  <a:cubicBezTo>
                    <a:pt x="374" y="149"/>
                    <a:pt x="374" y="149"/>
                    <a:pt x="375" y="149"/>
                  </a:cubicBezTo>
                  <a:cubicBezTo>
                    <a:pt x="377" y="149"/>
                    <a:pt x="379" y="150"/>
                    <a:pt x="380" y="152"/>
                  </a:cubicBezTo>
                  <a:cubicBezTo>
                    <a:pt x="384" y="161"/>
                    <a:pt x="389" y="174"/>
                    <a:pt x="387" y="189"/>
                  </a:cubicBezTo>
                  <a:cubicBezTo>
                    <a:pt x="384" y="207"/>
                    <a:pt x="365" y="225"/>
                    <a:pt x="349" y="234"/>
                  </a:cubicBezTo>
                  <a:cubicBezTo>
                    <a:pt x="349" y="234"/>
                    <a:pt x="349" y="234"/>
                    <a:pt x="349" y="234"/>
                  </a:cubicBezTo>
                  <a:cubicBezTo>
                    <a:pt x="350" y="247"/>
                    <a:pt x="347" y="258"/>
                    <a:pt x="341" y="265"/>
                  </a:cubicBezTo>
                  <a:cubicBezTo>
                    <a:pt x="337" y="269"/>
                    <a:pt x="328" y="277"/>
                    <a:pt x="310" y="277"/>
                  </a:cubicBezTo>
                  <a:cubicBezTo>
                    <a:pt x="296" y="278"/>
                    <a:pt x="265" y="277"/>
                    <a:pt x="235" y="277"/>
                  </a:cubicBezTo>
                  <a:cubicBezTo>
                    <a:pt x="177" y="277"/>
                    <a:pt x="106" y="276"/>
                    <a:pt x="93" y="276"/>
                  </a:cubicBezTo>
                  <a:cubicBezTo>
                    <a:pt x="91" y="276"/>
                    <a:pt x="90" y="275"/>
                    <a:pt x="89" y="274"/>
                  </a:cubicBezTo>
                  <a:cubicBezTo>
                    <a:pt x="87" y="273"/>
                    <a:pt x="84" y="269"/>
                    <a:pt x="83" y="264"/>
                  </a:cubicBezTo>
                  <a:cubicBezTo>
                    <a:pt x="82" y="255"/>
                    <a:pt x="87" y="246"/>
                    <a:pt x="97" y="236"/>
                  </a:cubicBezTo>
                  <a:cubicBezTo>
                    <a:pt x="109" y="224"/>
                    <a:pt x="135" y="207"/>
                    <a:pt x="136" y="206"/>
                  </a:cubicBezTo>
                  <a:cubicBezTo>
                    <a:pt x="108" y="155"/>
                    <a:pt x="108" y="155"/>
                    <a:pt x="108" y="155"/>
                  </a:cubicBezTo>
                  <a:cubicBezTo>
                    <a:pt x="108" y="155"/>
                    <a:pt x="38" y="266"/>
                    <a:pt x="38" y="266"/>
                  </a:cubicBezTo>
                  <a:cubicBezTo>
                    <a:pt x="33" y="273"/>
                    <a:pt x="26" y="277"/>
                    <a:pt x="18" y="277"/>
                  </a:cubicBezTo>
                  <a:close/>
                  <a:moveTo>
                    <a:pt x="227" y="175"/>
                  </a:moveTo>
                  <a:cubicBezTo>
                    <a:pt x="228" y="175"/>
                    <a:pt x="229" y="175"/>
                    <a:pt x="230" y="175"/>
                  </a:cubicBezTo>
                  <a:cubicBezTo>
                    <a:pt x="269" y="176"/>
                    <a:pt x="302" y="216"/>
                    <a:pt x="302" y="216"/>
                  </a:cubicBezTo>
                  <a:cubicBezTo>
                    <a:pt x="304" y="218"/>
                    <a:pt x="305" y="218"/>
                    <a:pt x="307" y="218"/>
                  </a:cubicBezTo>
                  <a:cubicBezTo>
                    <a:pt x="307" y="218"/>
                    <a:pt x="307" y="218"/>
                    <a:pt x="307" y="218"/>
                  </a:cubicBezTo>
                  <a:cubicBezTo>
                    <a:pt x="308" y="218"/>
                    <a:pt x="310" y="218"/>
                    <a:pt x="311" y="217"/>
                  </a:cubicBezTo>
                  <a:cubicBezTo>
                    <a:pt x="312" y="216"/>
                    <a:pt x="313" y="215"/>
                    <a:pt x="313" y="213"/>
                  </a:cubicBezTo>
                  <a:cubicBezTo>
                    <a:pt x="313" y="212"/>
                    <a:pt x="313" y="210"/>
                    <a:pt x="312" y="209"/>
                  </a:cubicBezTo>
                  <a:cubicBezTo>
                    <a:pt x="310" y="207"/>
                    <a:pt x="276" y="164"/>
                    <a:pt x="231" y="163"/>
                  </a:cubicBezTo>
                  <a:cubicBezTo>
                    <a:pt x="229" y="163"/>
                    <a:pt x="228" y="163"/>
                    <a:pt x="227" y="163"/>
                  </a:cubicBezTo>
                  <a:cubicBezTo>
                    <a:pt x="184" y="163"/>
                    <a:pt x="165" y="186"/>
                    <a:pt x="164" y="187"/>
                  </a:cubicBezTo>
                  <a:cubicBezTo>
                    <a:pt x="162" y="189"/>
                    <a:pt x="163" y="193"/>
                    <a:pt x="165" y="195"/>
                  </a:cubicBezTo>
                  <a:cubicBezTo>
                    <a:pt x="166" y="196"/>
                    <a:pt x="168" y="197"/>
                    <a:pt x="169" y="197"/>
                  </a:cubicBezTo>
                  <a:cubicBezTo>
                    <a:pt x="171" y="197"/>
                    <a:pt x="172" y="196"/>
                    <a:pt x="174" y="194"/>
                  </a:cubicBezTo>
                  <a:cubicBezTo>
                    <a:pt x="175" y="192"/>
                    <a:pt x="191" y="175"/>
                    <a:pt x="227" y="175"/>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026" name="グループ化 1025">
            <a:extLst>
              <a:ext uri="{FF2B5EF4-FFF2-40B4-BE49-F238E27FC236}">
                <a16:creationId xmlns:a16="http://schemas.microsoft.com/office/drawing/2014/main" id="{B20D0112-9942-44FE-B949-D7F2544B4B84}"/>
              </a:ext>
            </a:extLst>
          </p:cNvPr>
          <p:cNvGrpSpPr/>
          <p:nvPr/>
        </p:nvGrpSpPr>
        <p:grpSpPr>
          <a:xfrm>
            <a:off x="3886574" y="4844001"/>
            <a:ext cx="166328" cy="270253"/>
            <a:chOff x="7708410" y="5863014"/>
            <a:chExt cx="334351" cy="543261"/>
          </a:xfrm>
        </p:grpSpPr>
        <p:sp>
          <p:nvSpPr>
            <p:cNvPr id="1027" name="Freeform 205">
              <a:extLst>
                <a:ext uri="{FF2B5EF4-FFF2-40B4-BE49-F238E27FC236}">
                  <a16:creationId xmlns:a16="http://schemas.microsoft.com/office/drawing/2014/main" id="{6CF793CA-3493-436D-98BC-A2F14D800394}"/>
                </a:ext>
              </a:extLst>
            </p:cNvPr>
            <p:cNvSpPr>
              <a:spLocks/>
            </p:cNvSpPr>
            <p:nvPr/>
          </p:nvSpPr>
          <p:spPr bwMode="auto">
            <a:xfrm>
              <a:off x="7708410" y="5961103"/>
              <a:ext cx="334351" cy="445172"/>
            </a:xfrm>
            <a:custGeom>
              <a:avLst/>
              <a:gdLst>
                <a:gd name="T0" fmla="*/ 296 w 300"/>
                <a:gd name="T1" fmla="*/ 131 h 400"/>
                <a:gd name="T2" fmla="*/ 267 w 300"/>
                <a:gd name="T3" fmla="*/ 72 h 400"/>
                <a:gd name="T4" fmla="*/ 253 w 300"/>
                <a:gd name="T5" fmla="*/ 57 h 400"/>
                <a:gd name="T6" fmla="*/ 202 w 300"/>
                <a:gd name="T7" fmla="*/ 17 h 400"/>
                <a:gd name="T8" fmla="*/ 138 w 300"/>
                <a:gd name="T9" fmla="*/ 23 h 400"/>
                <a:gd name="T10" fmla="*/ 78 w 300"/>
                <a:gd name="T11" fmla="*/ 83 h 400"/>
                <a:gd name="T12" fmla="*/ 15 w 300"/>
                <a:gd name="T13" fmla="*/ 86 h 400"/>
                <a:gd name="T14" fmla="*/ 0 w 300"/>
                <a:gd name="T15" fmla="*/ 101 h 400"/>
                <a:gd name="T16" fmla="*/ 15 w 300"/>
                <a:gd name="T17" fmla="*/ 116 h 400"/>
                <a:gd name="T18" fmla="*/ 93 w 300"/>
                <a:gd name="T19" fmla="*/ 119 h 400"/>
                <a:gd name="T20" fmla="*/ 107 w 300"/>
                <a:gd name="T21" fmla="*/ 116 h 400"/>
                <a:gd name="T22" fmla="*/ 119 w 300"/>
                <a:gd name="T23" fmla="*/ 108 h 400"/>
                <a:gd name="T24" fmla="*/ 114 w 300"/>
                <a:gd name="T25" fmla="*/ 188 h 400"/>
                <a:gd name="T26" fmla="*/ 82 w 300"/>
                <a:gd name="T27" fmla="*/ 372 h 400"/>
                <a:gd name="T28" fmla="*/ 94 w 300"/>
                <a:gd name="T29" fmla="*/ 396 h 400"/>
                <a:gd name="T30" fmla="*/ 119 w 300"/>
                <a:gd name="T31" fmla="*/ 384 h 400"/>
                <a:gd name="T32" fmla="*/ 154 w 300"/>
                <a:gd name="T33" fmla="*/ 265 h 400"/>
                <a:gd name="T34" fmla="*/ 159 w 300"/>
                <a:gd name="T35" fmla="*/ 292 h 400"/>
                <a:gd name="T36" fmla="*/ 206 w 300"/>
                <a:gd name="T37" fmla="*/ 386 h 400"/>
                <a:gd name="T38" fmla="*/ 230 w 300"/>
                <a:gd name="T39" fmla="*/ 392 h 400"/>
                <a:gd name="T40" fmla="*/ 236 w 300"/>
                <a:gd name="T41" fmla="*/ 368 h 400"/>
                <a:gd name="T42" fmla="*/ 204 w 300"/>
                <a:gd name="T43" fmla="*/ 270 h 400"/>
                <a:gd name="T44" fmla="*/ 199 w 300"/>
                <a:gd name="T45" fmla="*/ 187 h 400"/>
                <a:gd name="T46" fmla="*/ 208 w 300"/>
                <a:gd name="T47" fmla="*/ 76 h 400"/>
                <a:gd name="T48" fmla="*/ 234 w 300"/>
                <a:gd name="T49" fmla="*/ 89 h 400"/>
                <a:gd name="T50" fmla="*/ 271 w 300"/>
                <a:gd name="T51" fmla="*/ 146 h 400"/>
                <a:gd name="T52" fmla="*/ 291 w 300"/>
                <a:gd name="T53" fmla="*/ 151 h 400"/>
                <a:gd name="T54" fmla="*/ 296 w 300"/>
                <a:gd name="T55" fmla="*/ 13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0" h="400">
                  <a:moveTo>
                    <a:pt x="296" y="131"/>
                  </a:moveTo>
                  <a:cubicBezTo>
                    <a:pt x="267" y="72"/>
                    <a:pt x="267" y="72"/>
                    <a:pt x="267" y="72"/>
                  </a:cubicBezTo>
                  <a:cubicBezTo>
                    <a:pt x="262" y="62"/>
                    <a:pt x="264" y="66"/>
                    <a:pt x="253" y="57"/>
                  </a:cubicBezTo>
                  <a:cubicBezTo>
                    <a:pt x="202" y="17"/>
                    <a:pt x="202" y="17"/>
                    <a:pt x="202" y="17"/>
                  </a:cubicBezTo>
                  <a:cubicBezTo>
                    <a:pt x="175" y="0"/>
                    <a:pt x="149" y="10"/>
                    <a:pt x="138" y="23"/>
                  </a:cubicBezTo>
                  <a:cubicBezTo>
                    <a:pt x="78" y="83"/>
                    <a:pt x="78" y="83"/>
                    <a:pt x="78" y="83"/>
                  </a:cubicBezTo>
                  <a:cubicBezTo>
                    <a:pt x="15" y="86"/>
                    <a:pt x="15" y="86"/>
                    <a:pt x="15" y="86"/>
                  </a:cubicBezTo>
                  <a:cubicBezTo>
                    <a:pt x="6" y="86"/>
                    <a:pt x="0" y="93"/>
                    <a:pt x="0" y="101"/>
                  </a:cubicBezTo>
                  <a:cubicBezTo>
                    <a:pt x="0" y="109"/>
                    <a:pt x="6" y="116"/>
                    <a:pt x="15" y="116"/>
                  </a:cubicBezTo>
                  <a:cubicBezTo>
                    <a:pt x="93" y="119"/>
                    <a:pt x="93" y="119"/>
                    <a:pt x="93" y="119"/>
                  </a:cubicBezTo>
                  <a:cubicBezTo>
                    <a:pt x="98" y="119"/>
                    <a:pt x="104" y="118"/>
                    <a:pt x="107" y="116"/>
                  </a:cubicBezTo>
                  <a:cubicBezTo>
                    <a:pt x="119" y="108"/>
                    <a:pt x="119" y="108"/>
                    <a:pt x="119" y="108"/>
                  </a:cubicBezTo>
                  <a:cubicBezTo>
                    <a:pt x="114" y="188"/>
                    <a:pt x="114" y="188"/>
                    <a:pt x="114" y="188"/>
                  </a:cubicBezTo>
                  <a:cubicBezTo>
                    <a:pt x="82" y="372"/>
                    <a:pt x="82" y="372"/>
                    <a:pt x="82" y="372"/>
                  </a:cubicBezTo>
                  <a:cubicBezTo>
                    <a:pt x="79" y="382"/>
                    <a:pt x="84" y="393"/>
                    <a:pt x="94" y="396"/>
                  </a:cubicBezTo>
                  <a:cubicBezTo>
                    <a:pt x="105" y="400"/>
                    <a:pt x="116" y="394"/>
                    <a:pt x="119" y="384"/>
                  </a:cubicBezTo>
                  <a:cubicBezTo>
                    <a:pt x="154" y="265"/>
                    <a:pt x="154" y="265"/>
                    <a:pt x="154" y="265"/>
                  </a:cubicBezTo>
                  <a:cubicBezTo>
                    <a:pt x="159" y="292"/>
                    <a:pt x="159" y="292"/>
                    <a:pt x="159" y="292"/>
                  </a:cubicBezTo>
                  <a:cubicBezTo>
                    <a:pt x="160" y="296"/>
                    <a:pt x="206" y="386"/>
                    <a:pt x="206" y="386"/>
                  </a:cubicBezTo>
                  <a:cubicBezTo>
                    <a:pt x="211" y="394"/>
                    <a:pt x="221" y="397"/>
                    <a:pt x="230" y="392"/>
                  </a:cubicBezTo>
                  <a:cubicBezTo>
                    <a:pt x="238" y="387"/>
                    <a:pt x="241" y="377"/>
                    <a:pt x="236" y="368"/>
                  </a:cubicBezTo>
                  <a:cubicBezTo>
                    <a:pt x="204" y="270"/>
                    <a:pt x="204" y="270"/>
                    <a:pt x="204" y="270"/>
                  </a:cubicBezTo>
                  <a:cubicBezTo>
                    <a:pt x="199" y="187"/>
                    <a:pt x="199" y="187"/>
                    <a:pt x="199" y="187"/>
                  </a:cubicBezTo>
                  <a:cubicBezTo>
                    <a:pt x="208" y="76"/>
                    <a:pt x="208" y="76"/>
                    <a:pt x="208" y="76"/>
                  </a:cubicBezTo>
                  <a:cubicBezTo>
                    <a:pt x="234" y="89"/>
                    <a:pt x="234" y="89"/>
                    <a:pt x="234" y="89"/>
                  </a:cubicBezTo>
                  <a:cubicBezTo>
                    <a:pt x="271" y="146"/>
                    <a:pt x="271" y="146"/>
                    <a:pt x="271" y="146"/>
                  </a:cubicBezTo>
                  <a:cubicBezTo>
                    <a:pt x="275" y="153"/>
                    <a:pt x="284" y="156"/>
                    <a:pt x="291" y="151"/>
                  </a:cubicBezTo>
                  <a:cubicBezTo>
                    <a:pt x="298" y="147"/>
                    <a:pt x="300" y="138"/>
                    <a:pt x="296" y="131"/>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28" name="Freeform 206">
              <a:extLst>
                <a:ext uri="{FF2B5EF4-FFF2-40B4-BE49-F238E27FC236}">
                  <a16:creationId xmlns:a16="http://schemas.microsoft.com/office/drawing/2014/main" id="{1E754C3B-FD9D-401D-9BE1-998CB89BD698}"/>
                </a:ext>
              </a:extLst>
            </p:cNvPr>
            <p:cNvSpPr>
              <a:spLocks/>
            </p:cNvSpPr>
            <p:nvPr/>
          </p:nvSpPr>
          <p:spPr bwMode="auto">
            <a:xfrm>
              <a:off x="7840924" y="5863014"/>
              <a:ext cx="107048" cy="86771"/>
            </a:xfrm>
            <a:custGeom>
              <a:avLst/>
              <a:gdLst>
                <a:gd name="T0" fmla="*/ 57 w 96"/>
                <a:gd name="T1" fmla="*/ 0 h 78"/>
                <a:gd name="T2" fmla="*/ 24 w 96"/>
                <a:gd name="T3" fmla="*/ 20 h 78"/>
                <a:gd name="T4" fmla="*/ 0 w 96"/>
                <a:gd name="T5" fmla="*/ 20 h 78"/>
                <a:gd name="T6" fmla="*/ 0 w 96"/>
                <a:gd name="T7" fmla="*/ 35 h 78"/>
                <a:gd name="T8" fmla="*/ 19 w 96"/>
                <a:gd name="T9" fmla="*/ 35 h 78"/>
                <a:gd name="T10" fmla="*/ 18 w 96"/>
                <a:gd name="T11" fmla="*/ 39 h 78"/>
                <a:gd name="T12" fmla="*/ 57 w 96"/>
                <a:gd name="T13" fmla="*/ 78 h 78"/>
                <a:gd name="T14" fmla="*/ 96 w 96"/>
                <a:gd name="T15" fmla="*/ 39 h 78"/>
                <a:gd name="T16" fmla="*/ 57 w 96"/>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8">
                  <a:moveTo>
                    <a:pt x="57" y="0"/>
                  </a:moveTo>
                  <a:cubicBezTo>
                    <a:pt x="43" y="0"/>
                    <a:pt x="31" y="8"/>
                    <a:pt x="24" y="20"/>
                  </a:cubicBezTo>
                  <a:cubicBezTo>
                    <a:pt x="0" y="20"/>
                    <a:pt x="0" y="20"/>
                    <a:pt x="0" y="20"/>
                  </a:cubicBezTo>
                  <a:cubicBezTo>
                    <a:pt x="0" y="35"/>
                    <a:pt x="0" y="35"/>
                    <a:pt x="0" y="35"/>
                  </a:cubicBezTo>
                  <a:cubicBezTo>
                    <a:pt x="19" y="35"/>
                    <a:pt x="19" y="35"/>
                    <a:pt x="19" y="35"/>
                  </a:cubicBezTo>
                  <a:cubicBezTo>
                    <a:pt x="18" y="37"/>
                    <a:pt x="18" y="38"/>
                    <a:pt x="18" y="39"/>
                  </a:cubicBezTo>
                  <a:cubicBezTo>
                    <a:pt x="18" y="61"/>
                    <a:pt x="36" y="78"/>
                    <a:pt x="57" y="78"/>
                  </a:cubicBezTo>
                  <a:cubicBezTo>
                    <a:pt x="79" y="78"/>
                    <a:pt x="96" y="61"/>
                    <a:pt x="96" y="39"/>
                  </a:cubicBezTo>
                  <a:cubicBezTo>
                    <a:pt x="96" y="18"/>
                    <a:pt x="79" y="0"/>
                    <a:pt x="57" y="0"/>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2" name="グループ化 11">
            <a:extLst>
              <a:ext uri="{FF2B5EF4-FFF2-40B4-BE49-F238E27FC236}">
                <a16:creationId xmlns:a16="http://schemas.microsoft.com/office/drawing/2014/main" id="{3CD1FC00-6856-4FE5-9EB5-8C2B4B43E3E9}"/>
              </a:ext>
            </a:extLst>
          </p:cNvPr>
          <p:cNvGrpSpPr/>
          <p:nvPr/>
        </p:nvGrpSpPr>
        <p:grpSpPr>
          <a:xfrm>
            <a:off x="4764072" y="4778984"/>
            <a:ext cx="694481" cy="329068"/>
            <a:chOff x="5082301" y="4837040"/>
            <a:chExt cx="694481" cy="329068"/>
          </a:xfrm>
        </p:grpSpPr>
        <p:grpSp>
          <p:nvGrpSpPr>
            <p:cNvPr id="1224" name="グループ化 1223">
              <a:extLst>
                <a:ext uri="{FF2B5EF4-FFF2-40B4-BE49-F238E27FC236}">
                  <a16:creationId xmlns:a16="http://schemas.microsoft.com/office/drawing/2014/main" id="{4BDE2B92-F589-4EA9-AD12-77E78BE294DF}"/>
                </a:ext>
              </a:extLst>
            </p:cNvPr>
            <p:cNvGrpSpPr/>
            <p:nvPr/>
          </p:nvGrpSpPr>
          <p:grpSpPr>
            <a:xfrm>
              <a:off x="5082301" y="4935346"/>
              <a:ext cx="220222" cy="224189"/>
              <a:chOff x="1366785" y="2571370"/>
              <a:chExt cx="293813" cy="299106"/>
            </a:xfrm>
          </p:grpSpPr>
          <p:sp>
            <p:nvSpPr>
              <p:cNvPr id="1221" name="Freeform 24">
                <a:extLst>
                  <a:ext uri="{FF2B5EF4-FFF2-40B4-BE49-F238E27FC236}">
                    <a16:creationId xmlns:a16="http://schemas.microsoft.com/office/drawing/2014/main" id="{DEF38D7E-BF04-426E-969C-517B129C8EEF}"/>
                  </a:ext>
                </a:extLst>
              </p:cNvPr>
              <p:cNvSpPr>
                <a:spLocks/>
              </p:cNvSpPr>
              <p:nvPr/>
            </p:nvSpPr>
            <p:spPr bwMode="auto">
              <a:xfrm>
                <a:off x="1542014" y="2571370"/>
                <a:ext cx="73586" cy="74115"/>
              </a:xfrm>
              <a:custGeom>
                <a:avLst/>
                <a:gdLst>
                  <a:gd name="T0" fmla="*/ 5 w 59"/>
                  <a:gd name="T1" fmla="*/ 21 h 59"/>
                  <a:gd name="T2" fmla="*/ 21 w 59"/>
                  <a:gd name="T3" fmla="*/ 54 h 59"/>
                  <a:gd name="T4" fmla="*/ 54 w 59"/>
                  <a:gd name="T5" fmla="*/ 38 h 59"/>
                  <a:gd name="T6" fmla="*/ 38 w 59"/>
                  <a:gd name="T7" fmla="*/ 5 h 59"/>
                  <a:gd name="T8" fmla="*/ 5 w 59"/>
                  <a:gd name="T9" fmla="*/ 21 h 59"/>
                </a:gdLst>
                <a:ahLst/>
                <a:cxnLst>
                  <a:cxn ang="0">
                    <a:pos x="T0" y="T1"/>
                  </a:cxn>
                  <a:cxn ang="0">
                    <a:pos x="T2" y="T3"/>
                  </a:cxn>
                  <a:cxn ang="0">
                    <a:pos x="T4" y="T5"/>
                  </a:cxn>
                  <a:cxn ang="0">
                    <a:pos x="T6" y="T7"/>
                  </a:cxn>
                  <a:cxn ang="0">
                    <a:pos x="T8" y="T9"/>
                  </a:cxn>
                </a:cxnLst>
                <a:rect l="0" t="0" r="r" b="b"/>
                <a:pathLst>
                  <a:path w="59" h="59">
                    <a:moveTo>
                      <a:pt x="5" y="21"/>
                    </a:moveTo>
                    <a:cubicBezTo>
                      <a:pt x="0" y="34"/>
                      <a:pt x="7" y="49"/>
                      <a:pt x="21" y="54"/>
                    </a:cubicBezTo>
                    <a:cubicBezTo>
                      <a:pt x="34" y="59"/>
                      <a:pt x="49" y="52"/>
                      <a:pt x="54" y="38"/>
                    </a:cubicBezTo>
                    <a:cubicBezTo>
                      <a:pt x="59" y="25"/>
                      <a:pt x="52" y="10"/>
                      <a:pt x="38" y="5"/>
                    </a:cubicBezTo>
                    <a:cubicBezTo>
                      <a:pt x="25" y="0"/>
                      <a:pt x="10" y="7"/>
                      <a:pt x="5" y="21"/>
                    </a:cubicBez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22" name="Freeform 27">
                <a:extLst>
                  <a:ext uri="{FF2B5EF4-FFF2-40B4-BE49-F238E27FC236}">
                    <a16:creationId xmlns:a16="http://schemas.microsoft.com/office/drawing/2014/main" id="{D7618E7B-8EA1-4E4A-BE10-918EFA203894}"/>
                  </a:ext>
                </a:extLst>
              </p:cNvPr>
              <p:cNvSpPr>
                <a:spLocks/>
              </p:cNvSpPr>
              <p:nvPr/>
            </p:nvSpPr>
            <p:spPr bwMode="auto">
              <a:xfrm>
                <a:off x="1366785" y="2647602"/>
                <a:ext cx="293813" cy="222874"/>
              </a:xfrm>
              <a:custGeom>
                <a:avLst/>
                <a:gdLst>
                  <a:gd name="T0" fmla="*/ 94 w 235"/>
                  <a:gd name="T1" fmla="*/ 41 h 178"/>
                  <a:gd name="T2" fmla="*/ 60 w 235"/>
                  <a:gd name="T3" fmla="*/ 114 h 178"/>
                  <a:gd name="T4" fmla="*/ 17 w 235"/>
                  <a:gd name="T5" fmla="*/ 103 h 178"/>
                  <a:gd name="T6" fmla="*/ 2 w 235"/>
                  <a:gd name="T7" fmla="*/ 110 h 178"/>
                  <a:gd name="T8" fmla="*/ 9 w 235"/>
                  <a:gd name="T9" fmla="*/ 125 h 178"/>
                  <a:gd name="T10" fmla="*/ 58 w 235"/>
                  <a:gd name="T11" fmla="*/ 149 h 178"/>
                  <a:gd name="T12" fmla="*/ 58 w 235"/>
                  <a:gd name="T13" fmla="*/ 149 h 178"/>
                  <a:gd name="T14" fmla="*/ 80 w 235"/>
                  <a:gd name="T15" fmla="*/ 145 h 178"/>
                  <a:gd name="T16" fmla="*/ 109 w 235"/>
                  <a:gd name="T17" fmla="*/ 112 h 178"/>
                  <a:gd name="T18" fmla="*/ 182 w 235"/>
                  <a:gd name="T19" fmla="*/ 171 h 178"/>
                  <a:gd name="T20" fmla="*/ 201 w 235"/>
                  <a:gd name="T21" fmla="*/ 173 h 178"/>
                  <a:gd name="T22" fmla="*/ 203 w 235"/>
                  <a:gd name="T23" fmla="*/ 154 h 178"/>
                  <a:gd name="T24" fmla="*/ 135 w 235"/>
                  <a:gd name="T25" fmla="*/ 77 h 178"/>
                  <a:gd name="T26" fmla="*/ 155 w 235"/>
                  <a:gd name="T27" fmla="*/ 44 h 178"/>
                  <a:gd name="T28" fmla="*/ 221 w 235"/>
                  <a:gd name="T29" fmla="*/ 52 h 178"/>
                  <a:gd name="T30" fmla="*/ 234 w 235"/>
                  <a:gd name="T31" fmla="*/ 45 h 178"/>
                  <a:gd name="T32" fmla="*/ 227 w 235"/>
                  <a:gd name="T33" fmla="*/ 32 h 178"/>
                  <a:gd name="T34" fmla="*/ 161 w 235"/>
                  <a:gd name="T35" fmla="*/ 11 h 178"/>
                  <a:gd name="T36" fmla="*/ 107 w 235"/>
                  <a:gd name="T37" fmla="*/ 5 h 178"/>
                  <a:gd name="T38" fmla="*/ 30 w 235"/>
                  <a:gd name="T39" fmla="*/ 28 h 178"/>
                  <a:gd name="T40" fmla="*/ 23 w 235"/>
                  <a:gd name="T41" fmla="*/ 41 h 178"/>
                  <a:gd name="T42" fmla="*/ 36 w 235"/>
                  <a:gd name="T43" fmla="*/ 48 h 178"/>
                  <a:gd name="T44" fmla="*/ 94 w 235"/>
                  <a:gd name="T45" fmla="*/ 4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5" h="178">
                    <a:moveTo>
                      <a:pt x="94" y="41"/>
                    </a:moveTo>
                    <a:cubicBezTo>
                      <a:pt x="60" y="114"/>
                      <a:pt x="60" y="114"/>
                      <a:pt x="60" y="114"/>
                    </a:cubicBezTo>
                    <a:cubicBezTo>
                      <a:pt x="17" y="103"/>
                      <a:pt x="17" y="103"/>
                      <a:pt x="17" y="103"/>
                    </a:cubicBezTo>
                    <a:cubicBezTo>
                      <a:pt x="11" y="101"/>
                      <a:pt x="4" y="104"/>
                      <a:pt x="2" y="110"/>
                    </a:cubicBezTo>
                    <a:cubicBezTo>
                      <a:pt x="0" y="116"/>
                      <a:pt x="3" y="123"/>
                      <a:pt x="9" y="125"/>
                    </a:cubicBezTo>
                    <a:cubicBezTo>
                      <a:pt x="58" y="149"/>
                      <a:pt x="58" y="149"/>
                      <a:pt x="58" y="149"/>
                    </a:cubicBezTo>
                    <a:cubicBezTo>
                      <a:pt x="58" y="149"/>
                      <a:pt x="58" y="149"/>
                      <a:pt x="58" y="149"/>
                    </a:cubicBezTo>
                    <a:cubicBezTo>
                      <a:pt x="67" y="153"/>
                      <a:pt x="75" y="153"/>
                      <a:pt x="80" y="145"/>
                    </a:cubicBezTo>
                    <a:cubicBezTo>
                      <a:pt x="109" y="112"/>
                      <a:pt x="109" y="112"/>
                      <a:pt x="109" y="112"/>
                    </a:cubicBezTo>
                    <a:cubicBezTo>
                      <a:pt x="182" y="171"/>
                      <a:pt x="182" y="171"/>
                      <a:pt x="182" y="171"/>
                    </a:cubicBezTo>
                    <a:cubicBezTo>
                      <a:pt x="187" y="177"/>
                      <a:pt x="195" y="178"/>
                      <a:pt x="201" y="173"/>
                    </a:cubicBezTo>
                    <a:cubicBezTo>
                      <a:pt x="207" y="169"/>
                      <a:pt x="207" y="160"/>
                      <a:pt x="203" y="154"/>
                    </a:cubicBezTo>
                    <a:cubicBezTo>
                      <a:pt x="135" y="77"/>
                      <a:pt x="135" y="77"/>
                      <a:pt x="135" y="77"/>
                    </a:cubicBezTo>
                    <a:cubicBezTo>
                      <a:pt x="155" y="44"/>
                      <a:pt x="155" y="44"/>
                      <a:pt x="155" y="44"/>
                    </a:cubicBezTo>
                    <a:cubicBezTo>
                      <a:pt x="221" y="52"/>
                      <a:pt x="221" y="52"/>
                      <a:pt x="221" y="52"/>
                    </a:cubicBezTo>
                    <a:cubicBezTo>
                      <a:pt x="226" y="53"/>
                      <a:pt x="232" y="50"/>
                      <a:pt x="234" y="45"/>
                    </a:cubicBezTo>
                    <a:cubicBezTo>
                      <a:pt x="235" y="40"/>
                      <a:pt x="232" y="34"/>
                      <a:pt x="227" y="32"/>
                    </a:cubicBezTo>
                    <a:cubicBezTo>
                      <a:pt x="161" y="11"/>
                      <a:pt x="161" y="11"/>
                      <a:pt x="161" y="11"/>
                    </a:cubicBezTo>
                    <a:cubicBezTo>
                      <a:pt x="144" y="5"/>
                      <a:pt x="124" y="0"/>
                      <a:pt x="107" y="5"/>
                    </a:cubicBezTo>
                    <a:cubicBezTo>
                      <a:pt x="30" y="28"/>
                      <a:pt x="30" y="28"/>
                      <a:pt x="30" y="28"/>
                    </a:cubicBezTo>
                    <a:cubicBezTo>
                      <a:pt x="25" y="30"/>
                      <a:pt x="22" y="36"/>
                      <a:pt x="23" y="41"/>
                    </a:cubicBezTo>
                    <a:cubicBezTo>
                      <a:pt x="25" y="47"/>
                      <a:pt x="31" y="49"/>
                      <a:pt x="36" y="48"/>
                    </a:cubicBezTo>
                    <a:lnTo>
                      <a:pt x="94" y="41"/>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1230" name="グループ化 1229">
              <a:extLst>
                <a:ext uri="{FF2B5EF4-FFF2-40B4-BE49-F238E27FC236}">
                  <a16:creationId xmlns:a16="http://schemas.microsoft.com/office/drawing/2014/main" id="{CF94B61C-C587-4B2E-890F-487D4858EBB9}"/>
                </a:ext>
              </a:extLst>
            </p:cNvPr>
            <p:cNvGrpSpPr/>
            <p:nvPr/>
          </p:nvGrpSpPr>
          <p:grpSpPr>
            <a:xfrm flipH="1">
              <a:off x="5407835" y="4837040"/>
              <a:ext cx="368947" cy="329068"/>
              <a:chOff x="8350727" y="3174849"/>
              <a:chExt cx="776912" cy="692937"/>
            </a:xfrm>
            <a:solidFill>
              <a:schemeClr val="bg1">
                <a:lumMod val="50000"/>
              </a:schemeClr>
            </a:solidFill>
          </p:grpSpPr>
          <p:sp>
            <p:nvSpPr>
              <p:cNvPr id="1231" name="Oval 71">
                <a:extLst>
                  <a:ext uri="{FF2B5EF4-FFF2-40B4-BE49-F238E27FC236}">
                    <a16:creationId xmlns:a16="http://schemas.microsoft.com/office/drawing/2014/main" id="{5138C200-19D5-41BE-8236-21CD96D85E96}"/>
                  </a:ext>
                </a:extLst>
              </p:cNvPr>
              <p:cNvSpPr>
                <a:spLocks noChangeArrowheads="1"/>
              </p:cNvSpPr>
              <p:nvPr/>
            </p:nvSpPr>
            <p:spPr bwMode="auto">
              <a:xfrm>
                <a:off x="8899617" y="3174849"/>
                <a:ext cx="118107" cy="118789"/>
              </a:xfrm>
              <a:prstGeom prst="ellipse">
                <a:avLst/>
              </a:pr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32" name="Freeform 72">
                <a:extLst>
                  <a:ext uri="{FF2B5EF4-FFF2-40B4-BE49-F238E27FC236}">
                    <a16:creationId xmlns:a16="http://schemas.microsoft.com/office/drawing/2014/main" id="{0E31C348-D053-491E-8139-6F4D33CD6E9A}"/>
                  </a:ext>
                </a:extLst>
              </p:cNvPr>
              <p:cNvSpPr>
                <a:spLocks/>
              </p:cNvSpPr>
              <p:nvPr/>
            </p:nvSpPr>
            <p:spPr bwMode="auto">
              <a:xfrm>
                <a:off x="8533691" y="3306608"/>
                <a:ext cx="593948" cy="561178"/>
              </a:xfrm>
              <a:custGeom>
                <a:avLst/>
                <a:gdLst>
                  <a:gd name="T0" fmla="*/ 806 w 810"/>
                  <a:gd name="T1" fmla="*/ 305 h 765"/>
                  <a:gd name="T2" fmla="*/ 770 w 810"/>
                  <a:gd name="T3" fmla="*/ 133 h 765"/>
                  <a:gd name="T4" fmla="*/ 699 w 810"/>
                  <a:gd name="T5" fmla="*/ 65 h 765"/>
                  <a:gd name="T6" fmla="*/ 657 w 810"/>
                  <a:gd name="T7" fmla="*/ 29 h 765"/>
                  <a:gd name="T8" fmla="*/ 640 w 810"/>
                  <a:gd name="T9" fmla="*/ 16 h 765"/>
                  <a:gd name="T10" fmla="*/ 621 w 810"/>
                  <a:gd name="T11" fmla="*/ 6 h 765"/>
                  <a:gd name="T12" fmla="*/ 582 w 810"/>
                  <a:gd name="T13" fmla="*/ 2 h 765"/>
                  <a:gd name="T14" fmla="*/ 528 w 810"/>
                  <a:gd name="T15" fmla="*/ 46 h 765"/>
                  <a:gd name="T16" fmla="*/ 435 w 810"/>
                  <a:gd name="T17" fmla="*/ 166 h 765"/>
                  <a:gd name="T18" fmla="*/ 328 w 810"/>
                  <a:gd name="T19" fmla="*/ 246 h 765"/>
                  <a:gd name="T20" fmla="*/ 311 w 810"/>
                  <a:gd name="T21" fmla="*/ 292 h 765"/>
                  <a:gd name="T22" fmla="*/ 0 w 810"/>
                  <a:gd name="T23" fmla="*/ 453 h 765"/>
                  <a:gd name="T24" fmla="*/ 9 w 810"/>
                  <a:gd name="T25" fmla="*/ 476 h 765"/>
                  <a:gd name="T26" fmla="*/ 323 w 810"/>
                  <a:gd name="T27" fmla="*/ 314 h 765"/>
                  <a:gd name="T28" fmla="*/ 355 w 810"/>
                  <a:gd name="T29" fmla="*/ 327 h 765"/>
                  <a:gd name="T30" fmla="*/ 382 w 810"/>
                  <a:gd name="T31" fmla="*/ 318 h 765"/>
                  <a:gd name="T32" fmla="*/ 490 w 810"/>
                  <a:gd name="T33" fmla="*/ 237 h 765"/>
                  <a:gd name="T34" fmla="*/ 536 w 810"/>
                  <a:gd name="T35" fmla="*/ 183 h 765"/>
                  <a:gd name="T36" fmla="*/ 537 w 810"/>
                  <a:gd name="T37" fmla="*/ 193 h 765"/>
                  <a:gd name="T38" fmla="*/ 538 w 810"/>
                  <a:gd name="T39" fmla="*/ 288 h 765"/>
                  <a:gd name="T40" fmla="*/ 482 w 810"/>
                  <a:gd name="T41" fmla="*/ 462 h 765"/>
                  <a:gd name="T42" fmla="*/ 470 w 810"/>
                  <a:gd name="T43" fmla="*/ 612 h 765"/>
                  <a:gd name="T44" fmla="*/ 468 w 810"/>
                  <a:gd name="T45" fmla="*/ 713 h 765"/>
                  <a:gd name="T46" fmla="*/ 510 w 810"/>
                  <a:gd name="T47" fmla="*/ 765 h 765"/>
                  <a:gd name="T48" fmla="*/ 515 w 810"/>
                  <a:gd name="T49" fmla="*/ 765 h 765"/>
                  <a:gd name="T50" fmla="*/ 562 w 810"/>
                  <a:gd name="T51" fmla="*/ 723 h 765"/>
                  <a:gd name="T52" fmla="*/ 564 w 810"/>
                  <a:gd name="T53" fmla="*/ 612 h 765"/>
                  <a:gd name="T54" fmla="*/ 567 w 810"/>
                  <a:gd name="T55" fmla="*/ 501 h 765"/>
                  <a:gd name="T56" fmla="*/ 597 w 810"/>
                  <a:gd name="T57" fmla="*/ 421 h 765"/>
                  <a:gd name="T58" fmla="*/ 606 w 810"/>
                  <a:gd name="T59" fmla="*/ 518 h 765"/>
                  <a:gd name="T60" fmla="*/ 613 w 810"/>
                  <a:gd name="T61" fmla="*/ 557 h 765"/>
                  <a:gd name="T62" fmla="*/ 648 w 810"/>
                  <a:gd name="T63" fmla="*/ 731 h 765"/>
                  <a:gd name="T64" fmla="*/ 694 w 810"/>
                  <a:gd name="T65" fmla="*/ 765 h 765"/>
                  <a:gd name="T66" fmla="*/ 707 w 810"/>
                  <a:gd name="T67" fmla="*/ 764 h 765"/>
                  <a:gd name="T68" fmla="*/ 739 w 810"/>
                  <a:gd name="T69" fmla="*/ 705 h 765"/>
                  <a:gd name="T70" fmla="*/ 706 w 810"/>
                  <a:gd name="T71" fmla="*/ 541 h 765"/>
                  <a:gd name="T72" fmla="*/ 698 w 810"/>
                  <a:gd name="T73" fmla="*/ 497 h 765"/>
                  <a:gd name="T74" fmla="*/ 684 w 810"/>
                  <a:gd name="T75" fmla="*/ 307 h 765"/>
                  <a:gd name="T76" fmla="*/ 683 w 810"/>
                  <a:gd name="T77" fmla="*/ 303 h 765"/>
                  <a:gd name="T78" fmla="*/ 683 w 810"/>
                  <a:gd name="T79" fmla="*/ 178 h 765"/>
                  <a:gd name="T80" fmla="*/ 682 w 810"/>
                  <a:gd name="T81" fmla="*/ 170 h 765"/>
                  <a:gd name="T82" fmla="*/ 692 w 810"/>
                  <a:gd name="T83" fmla="*/ 179 h 765"/>
                  <a:gd name="T84" fmla="*/ 717 w 810"/>
                  <a:gd name="T85" fmla="*/ 318 h 765"/>
                  <a:gd name="T86" fmla="*/ 762 w 810"/>
                  <a:gd name="T87" fmla="*/ 357 h 765"/>
                  <a:gd name="T88" fmla="*/ 768 w 810"/>
                  <a:gd name="T89" fmla="*/ 356 h 765"/>
                  <a:gd name="T90" fmla="*/ 806 w 810"/>
                  <a:gd name="T91" fmla="*/ 305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0" h="765">
                    <a:moveTo>
                      <a:pt x="806" y="305"/>
                    </a:moveTo>
                    <a:cubicBezTo>
                      <a:pt x="797" y="240"/>
                      <a:pt x="782" y="157"/>
                      <a:pt x="770" y="133"/>
                    </a:cubicBezTo>
                    <a:cubicBezTo>
                      <a:pt x="767" y="127"/>
                      <a:pt x="763" y="121"/>
                      <a:pt x="699" y="65"/>
                    </a:cubicBezTo>
                    <a:cubicBezTo>
                      <a:pt x="688" y="55"/>
                      <a:pt x="671" y="40"/>
                      <a:pt x="657" y="29"/>
                    </a:cubicBezTo>
                    <a:cubicBezTo>
                      <a:pt x="650" y="23"/>
                      <a:pt x="645" y="19"/>
                      <a:pt x="640" y="16"/>
                    </a:cubicBezTo>
                    <a:cubicBezTo>
                      <a:pt x="637" y="13"/>
                      <a:pt x="630" y="8"/>
                      <a:pt x="621" y="6"/>
                    </a:cubicBezTo>
                    <a:cubicBezTo>
                      <a:pt x="609" y="1"/>
                      <a:pt x="596" y="0"/>
                      <a:pt x="582" y="2"/>
                    </a:cubicBezTo>
                    <a:cubicBezTo>
                      <a:pt x="557" y="7"/>
                      <a:pt x="537" y="24"/>
                      <a:pt x="528" y="46"/>
                    </a:cubicBezTo>
                    <a:cubicBezTo>
                      <a:pt x="487" y="99"/>
                      <a:pt x="446" y="152"/>
                      <a:pt x="435" y="166"/>
                    </a:cubicBezTo>
                    <a:cubicBezTo>
                      <a:pt x="408" y="185"/>
                      <a:pt x="336" y="240"/>
                      <a:pt x="328" y="246"/>
                    </a:cubicBezTo>
                    <a:cubicBezTo>
                      <a:pt x="313" y="257"/>
                      <a:pt x="307" y="275"/>
                      <a:pt x="311" y="292"/>
                    </a:cubicBezTo>
                    <a:cubicBezTo>
                      <a:pt x="0" y="453"/>
                      <a:pt x="0" y="453"/>
                      <a:pt x="0" y="453"/>
                    </a:cubicBezTo>
                    <a:cubicBezTo>
                      <a:pt x="9" y="476"/>
                      <a:pt x="9" y="476"/>
                      <a:pt x="9" y="476"/>
                    </a:cubicBezTo>
                    <a:cubicBezTo>
                      <a:pt x="323" y="314"/>
                      <a:pt x="323" y="314"/>
                      <a:pt x="323" y="314"/>
                    </a:cubicBezTo>
                    <a:cubicBezTo>
                      <a:pt x="331" y="322"/>
                      <a:pt x="343" y="327"/>
                      <a:pt x="355" y="327"/>
                    </a:cubicBezTo>
                    <a:cubicBezTo>
                      <a:pt x="364" y="327"/>
                      <a:pt x="374" y="324"/>
                      <a:pt x="382" y="318"/>
                    </a:cubicBezTo>
                    <a:cubicBezTo>
                      <a:pt x="407" y="299"/>
                      <a:pt x="474" y="248"/>
                      <a:pt x="490" y="237"/>
                    </a:cubicBezTo>
                    <a:cubicBezTo>
                      <a:pt x="495" y="234"/>
                      <a:pt x="498" y="231"/>
                      <a:pt x="536" y="183"/>
                    </a:cubicBezTo>
                    <a:cubicBezTo>
                      <a:pt x="537" y="186"/>
                      <a:pt x="537" y="190"/>
                      <a:pt x="537" y="193"/>
                    </a:cubicBezTo>
                    <a:cubicBezTo>
                      <a:pt x="539" y="207"/>
                      <a:pt x="539" y="238"/>
                      <a:pt x="538" y="288"/>
                    </a:cubicBezTo>
                    <a:cubicBezTo>
                      <a:pt x="522" y="344"/>
                      <a:pt x="495" y="436"/>
                      <a:pt x="482" y="462"/>
                    </a:cubicBezTo>
                    <a:cubicBezTo>
                      <a:pt x="471" y="483"/>
                      <a:pt x="470" y="518"/>
                      <a:pt x="470" y="612"/>
                    </a:cubicBezTo>
                    <a:cubicBezTo>
                      <a:pt x="470" y="651"/>
                      <a:pt x="470" y="692"/>
                      <a:pt x="468" y="713"/>
                    </a:cubicBezTo>
                    <a:cubicBezTo>
                      <a:pt x="465" y="739"/>
                      <a:pt x="484" y="762"/>
                      <a:pt x="510" y="765"/>
                    </a:cubicBezTo>
                    <a:cubicBezTo>
                      <a:pt x="511" y="765"/>
                      <a:pt x="513" y="765"/>
                      <a:pt x="515" y="765"/>
                    </a:cubicBezTo>
                    <a:cubicBezTo>
                      <a:pt x="539" y="765"/>
                      <a:pt x="559" y="747"/>
                      <a:pt x="562" y="723"/>
                    </a:cubicBezTo>
                    <a:cubicBezTo>
                      <a:pt x="564" y="697"/>
                      <a:pt x="564" y="656"/>
                      <a:pt x="564" y="612"/>
                    </a:cubicBezTo>
                    <a:cubicBezTo>
                      <a:pt x="564" y="574"/>
                      <a:pt x="564" y="518"/>
                      <a:pt x="567" y="501"/>
                    </a:cubicBezTo>
                    <a:cubicBezTo>
                      <a:pt x="576" y="483"/>
                      <a:pt x="587" y="453"/>
                      <a:pt x="597" y="421"/>
                    </a:cubicBezTo>
                    <a:cubicBezTo>
                      <a:pt x="601" y="477"/>
                      <a:pt x="604" y="510"/>
                      <a:pt x="606" y="518"/>
                    </a:cubicBezTo>
                    <a:cubicBezTo>
                      <a:pt x="607" y="522"/>
                      <a:pt x="610" y="541"/>
                      <a:pt x="613" y="557"/>
                    </a:cubicBezTo>
                    <a:cubicBezTo>
                      <a:pt x="622" y="609"/>
                      <a:pt x="636" y="686"/>
                      <a:pt x="648" y="731"/>
                    </a:cubicBezTo>
                    <a:cubicBezTo>
                      <a:pt x="654" y="752"/>
                      <a:pt x="673" y="765"/>
                      <a:pt x="694" y="765"/>
                    </a:cubicBezTo>
                    <a:cubicBezTo>
                      <a:pt x="698" y="765"/>
                      <a:pt x="702" y="765"/>
                      <a:pt x="707" y="764"/>
                    </a:cubicBezTo>
                    <a:cubicBezTo>
                      <a:pt x="732" y="757"/>
                      <a:pt x="746" y="731"/>
                      <a:pt x="739" y="705"/>
                    </a:cubicBezTo>
                    <a:cubicBezTo>
                      <a:pt x="728" y="665"/>
                      <a:pt x="714" y="587"/>
                      <a:pt x="706" y="541"/>
                    </a:cubicBezTo>
                    <a:cubicBezTo>
                      <a:pt x="701" y="515"/>
                      <a:pt x="699" y="503"/>
                      <a:pt x="698" y="497"/>
                    </a:cubicBezTo>
                    <a:cubicBezTo>
                      <a:pt x="695" y="482"/>
                      <a:pt x="689" y="389"/>
                      <a:pt x="684" y="307"/>
                    </a:cubicBezTo>
                    <a:cubicBezTo>
                      <a:pt x="684" y="306"/>
                      <a:pt x="684" y="304"/>
                      <a:pt x="683" y="303"/>
                    </a:cubicBezTo>
                    <a:cubicBezTo>
                      <a:pt x="685" y="255"/>
                      <a:pt x="685" y="205"/>
                      <a:pt x="683" y="178"/>
                    </a:cubicBezTo>
                    <a:cubicBezTo>
                      <a:pt x="682" y="175"/>
                      <a:pt x="682" y="173"/>
                      <a:pt x="682" y="170"/>
                    </a:cubicBezTo>
                    <a:cubicBezTo>
                      <a:pt x="686" y="173"/>
                      <a:pt x="689" y="176"/>
                      <a:pt x="692" y="179"/>
                    </a:cubicBezTo>
                    <a:cubicBezTo>
                      <a:pt x="698" y="200"/>
                      <a:pt x="709" y="265"/>
                      <a:pt x="717" y="318"/>
                    </a:cubicBezTo>
                    <a:cubicBezTo>
                      <a:pt x="721" y="340"/>
                      <a:pt x="740" y="357"/>
                      <a:pt x="762" y="357"/>
                    </a:cubicBezTo>
                    <a:cubicBezTo>
                      <a:pt x="764" y="357"/>
                      <a:pt x="766" y="356"/>
                      <a:pt x="768" y="356"/>
                    </a:cubicBezTo>
                    <a:cubicBezTo>
                      <a:pt x="793" y="352"/>
                      <a:pt x="810" y="330"/>
                      <a:pt x="806" y="305"/>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33" name="Freeform 73">
                <a:extLst>
                  <a:ext uri="{FF2B5EF4-FFF2-40B4-BE49-F238E27FC236}">
                    <a16:creationId xmlns:a16="http://schemas.microsoft.com/office/drawing/2014/main" id="{C18BD09A-D926-4558-9852-B5734226864C}"/>
                  </a:ext>
                </a:extLst>
              </p:cNvPr>
              <p:cNvSpPr>
                <a:spLocks/>
              </p:cNvSpPr>
              <p:nvPr/>
            </p:nvSpPr>
            <p:spPr bwMode="auto">
              <a:xfrm>
                <a:off x="8350727" y="3579006"/>
                <a:ext cx="167261" cy="124933"/>
              </a:xfrm>
              <a:custGeom>
                <a:avLst/>
                <a:gdLst>
                  <a:gd name="T0" fmla="*/ 118 w 228"/>
                  <a:gd name="T1" fmla="*/ 171 h 171"/>
                  <a:gd name="T2" fmla="*/ 117 w 228"/>
                  <a:gd name="T3" fmla="*/ 171 h 171"/>
                  <a:gd name="T4" fmla="*/ 113 w 228"/>
                  <a:gd name="T5" fmla="*/ 168 h 171"/>
                  <a:gd name="T6" fmla="*/ 68 w 228"/>
                  <a:gd name="T7" fmla="*/ 130 h 171"/>
                  <a:gd name="T8" fmla="*/ 68 w 228"/>
                  <a:gd name="T9" fmla="*/ 130 h 171"/>
                  <a:gd name="T10" fmla="*/ 36 w 228"/>
                  <a:gd name="T11" fmla="*/ 121 h 171"/>
                  <a:gd name="T12" fmla="*/ 4 w 228"/>
                  <a:gd name="T13" fmla="*/ 105 h 171"/>
                  <a:gd name="T14" fmla="*/ 3 w 228"/>
                  <a:gd name="T15" fmla="*/ 102 h 171"/>
                  <a:gd name="T16" fmla="*/ 2 w 228"/>
                  <a:gd name="T17" fmla="*/ 94 h 171"/>
                  <a:gd name="T18" fmla="*/ 0 w 228"/>
                  <a:gd name="T19" fmla="*/ 69 h 171"/>
                  <a:gd name="T20" fmla="*/ 4 w 228"/>
                  <a:gd name="T21" fmla="*/ 51 h 171"/>
                  <a:gd name="T22" fmla="*/ 66 w 228"/>
                  <a:gd name="T23" fmla="*/ 37 h 171"/>
                  <a:gd name="T24" fmla="*/ 70 w 228"/>
                  <a:gd name="T25" fmla="*/ 37 h 171"/>
                  <a:gd name="T26" fmla="*/ 88 w 228"/>
                  <a:gd name="T27" fmla="*/ 38 h 171"/>
                  <a:gd name="T28" fmla="*/ 113 w 228"/>
                  <a:gd name="T29" fmla="*/ 33 h 171"/>
                  <a:gd name="T30" fmla="*/ 137 w 228"/>
                  <a:gd name="T31" fmla="*/ 11 h 171"/>
                  <a:gd name="T32" fmla="*/ 145 w 228"/>
                  <a:gd name="T33" fmla="*/ 1 h 171"/>
                  <a:gd name="T34" fmla="*/ 148 w 228"/>
                  <a:gd name="T35" fmla="*/ 0 h 171"/>
                  <a:gd name="T36" fmla="*/ 149 w 228"/>
                  <a:gd name="T37" fmla="*/ 0 h 171"/>
                  <a:gd name="T38" fmla="*/ 176 w 228"/>
                  <a:gd name="T39" fmla="*/ 29 h 171"/>
                  <a:gd name="T40" fmla="*/ 179 w 228"/>
                  <a:gd name="T41" fmla="*/ 35 h 171"/>
                  <a:gd name="T42" fmla="*/ 187 w 228"/>
                  <a:gd name="T43" fmla="*/ 42 h 171"/>
                  <a:gd name="T44" fmla="*/ 204 w 228"/>
                  <a:gd name="T45" fmla="*/ 58 h 171"/>
                  <a:gd name="T46" fmla="*/ 226 w 228"/>
                  <a:gd name="T47" fmla="*/ 88 h 171"/>
                  <a:gd name="T48" fmla="*/ 225 w 228"/>
                  <a:gd name="T49" fmla="*/ 96 h 171"/>
                  <a:gd name="T50" fmla="*/ 122 w 228"/>
                  <a:gd name="T51" fmla="*/ 170 h 171"/>
                  <a:gd name="T52" fmla="*/ 118 w 228"/>
                  <a:gd name="T53"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1">
                    <a:moveTo>
                      <a:pt x="118" y="171"/>
                    </a:moveTo>
                    <a:cubicBezTo>
                      <a:pt x="118" y="171"/>
                      <a:pt x="118" y="171"/>
                      <a:pt x="117" y="171"/>
                    </a:cubicBezTo>
                    <a:cubicBezTo>
                      <a:pt x="116" y="170"/>
                      <a:pt x="114" y="169"/>
                      <a:pt x="113" y="168"/>
                    </a:cubicBezTo>
                    <a:cubicBezTo>
                      <a:pt x="103" y="151"/>
                      <a:pt x="86" y="130"/>
                      <a:pt x="68" y="130"/>
                    </a:cubicBezTo>
                    <a:cubicBezTo>
                      <a:pt x="68" y="130"/>
                      <a:pt x="68" y="130"/>
                      <a:pt x="68" y="130"/>
                    </a:cubicBezTo>
                    <a:cubicBezTo>
                      <a:pt x="65" y="129"/>
                      <a:pt x="50" y="126"/>
                      <a:pt x="36" y="121"/>
                    </a:cubicBezTo>
                    <a:cubicBezTo>
                      <a:pt x="14" y="114"/>
                      <a:pt x="6" y="108"/>
                      <a:pt x="4" y="105"/>
                    </a:cubicBezTo>
                    <a:cubicBezTo>
                      <a:pt x="3" y="104"/>
                      <a:pt x="3" y="103"/>
                      <a:pt x="3" y="102"/>
                    </a:cubicBezTo>
                    <a:cubicBezTo>
                      <a:pt x="2" y="100"/>
                      <a:pt x="2" y="97"/>
                      <a:pt x="2" y="94"/>
                    </a:cubicBezTo>
                    <a:cubicBezTo>
                      <a:pt x="1" y="87"/>
                      <a:pt x="0" y="77"/>
                      <a:pt x="0" y="69"/>
                    </a:cubicBezTo>
                    <a:cubicBezTo>
                      <a:pt x="0" y="60"/>
                      <a:pt x="1" y="54"/>
                      <a:pt x="4" y="51"/>
                    </a:cubicBezTo>
                    <a:cubicBezTo>
                      <a:pt x="11" y="45"/>
                      <a:pt x="48" y="37"/>
                      <a:pt x="66" y="37"/>
                    </a:cubicBezTo>
                    <a:cubicBezTo>
                      <a:pt x="68" y="37"/>
                      <a:pt x="69" y="37"/>
                      <a:pt x="70" y="37"/>
                    </a:cubicBezTo>
                    <a:cubicBezTo>
                      <a:pt x="77" y="37"/>
                      <a:pt x="83" y="38"/>
                      <a:pt x="88" y="38"/>
                    </a:cubicBezTo>
                    <a:cubicBezTo>
                      <a:pt x="98" y="38"/>
                      <a:pt x="106" y="36"/>
                      <a:pt x="113" y="33"/>
                    </a:cubicBezTo>
                    <a:cubicBezTo>
                      <a:pt x="123" y="28"/>
                      <a:pt x="131" y="18"/>
                      <a:pt x="137" y="11"/>
                    </a:cubicBezTo>
                    <a:cubicBezTo>
                      <a:pt x="140" y="6"/>
                      <a:pt x="143" y="3"/>
                      <a:pt x="145" y="1"/>
                    </a:cubicBezTo>
                    <a:cubicBezTo>
                      <a:pt x="146" y="1"/>
                      <a:pt x="147" y="0"/>
                      <a:pt x="148" y="0"/>
                    </a:cubicBezTo>
                    <a:cubicBezTo>
                      <a:pt x="149" y="0"/>
                      <a:pt x="149" y="0"/>
                      <a:pt x="149" y="0"/>
                    </a:cubicBezTo>
                    <a:cubicBezTo>
                      <a:pt x="167" y="1"/>
                      <a:pt x="173" y="19"/>
                      <a:pt x="176" y="29"/>
                    </a:cubicBezTo>
                    <a:cubicBezTo>
                      <a:pt x="177" y="31"/>
                      <a:pt x="178" y="34"/>
                      <a:pt x="179" y="35"/>
                    </a:cubicBezTo>
                    <a:cubicBezTo>
                      <a:pt x="181" y="38"/>
                      <a:pt x="183" y="40"/>
                      <a:pt x="187" y="42"/>
                    </a:cubicBezTo>
                    <a:cubicBezTo>
                      <a:pt x="190" y="45"/>
                      <a:pt x="195" y="49"/>
                      <a:pt x="204" y="58"/>
                    </a:cubicBezTo>
                    <a:cubicBezTo>
                      <a:pt x="210" y="64"/>
                      <a:pt x="217" y="74"/>
                      <a:pt x="226" y="88"/>
                    </a:cubicBezTo>
                    <a:cubicBezTo>
                      <a:pt x="228" y="90"/>
                      <a:pt x="227" y="94"/>
                      <a:pt x="225" y="96"/>
                    </a:cubicBezTo>
                    <a:cubicBezTo>
                      <a:pt x="122" y="170"/>
                      <a:pt x="122" y="170"/>
                      <a:pt x="122" y="170"/>
                    </a:cubicBezTo>
                    <a:cubicBezTo>
                      <a:pt x="121" y="170"/>
                      <a:pt x="120" y="171"/>
                      <a:pt x="118" y="171"/>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34" name="Freeform 74">
                <a:extLst>
                  <a:ext uri="{FF2B5EF4-FFF2-40B4-BE49-F238E27FC236}">
                    <a16:creationId xmlns:a16="http://schemas.microsoft.com/office/drawing/2014/main" id="{B8F8AA0D-C09E-49F2-B89F-FF673DF0C7DC}"/>
                  </a:ext>
                </a:extLst>
              </p:cNvPr>
              <p:cNvSpPr>
                <a:spLocks noEditPoints="1"/>
              </p:cNvSpPr>
              <p:nvPr/>
            </p:nvSpPr>
            <p:spPr bwMode="auto">
              <a:xfrm>
                <a:off x="8396468" y="3662978"/>
                <a:ext cx="284686" cy="204126"/>
              </a:xfrm>
              <a:custGeom>
                <a:avLst/>
                <a:gdLst>
                  <a:gd name="T0" fmla="*/ 18 w 389"/>
                  <a:gd name="T1" fmla="*/ 277 h 278"/>
                  <a:gd name="T2" fmla="*/ 17 w 389"/>
                  <a:gd name="T3" fmla="*/ 277 h 278"/>
                  <a:gd name="T4" fmla="*/ 5 w 389"/>
                  <a:gd name="T5" fmla="*/ 273 h 278"/>
                  <a:gd name="T6" fmla="*/ 1 w 389"/>
                  <a:gd name="T7" fmla="*/ 268 h 278"/>
                  <a:gd name="T8" fmla="*/ 13 w 389"/>
                  <a:gd name="T9" fmla="*/ 243 h 278"/>
                  <a:gd name="T10" fmla="*/ 18 w 389"/>
                  <a:gd name="T11" fmla="*/ 236 h 278"/>
                  <a:gd name="T12" fmla="*/ 76 w 389"/>
                  <a:gd name="T13" fmla="*/ 98 h 278"/>
                  <a:gd name="T14" fmla="*/ 69 w 389"/>
                  <a:gd name="T15" fmla="*/ 84 h 278"/>
                  <a:gd name="T16" fmla="*/ 70 w 389"/>
                  <a:gd name="T17" fmla="*/ 77 h 278"/>
                  <a:gd name="T18" fmla="*/ 175 w 389"/>
                  <a:gd name="T19" fmla="*/ 2 h 278"/>
                  <a:gd name="T20" fmla="*/ 178 w 389"/>
                  <a:gd name="T21" fmla="*/ 0 h 278"/>
                  <a:gd name="T22" fmla="*/ 183 w 389"/>
                  <a:gd name="T23" fmla="*/ 2 h 278"/>
                  <a:gd name="T24" fmla="*/ 328 w 389"/>
                  <a:gd name="T25" fmla="*/ 170 h 278"/>
                  <a:gd name="T26" fmla="*/ 341 w 389"/>
                  <a:gd name="T27" fmla="*/ 199 h 278"/>
                  <a:gd name="T28" fmla="*/ 341 w 389"/>
                  <a:gd name="T29" fmla="*/ 199 h 278"/>
                  <a:gd name="T30" fmla="*/ 363 w 389"/>
                  <a:gd name="T31" fmla="*/ 169 h 278"/>
                  <a:gd name="T32" fmla="*/ 369 w 389"/>
                  <a:gd name="T33" fmla="*/ 153 h 278"/>
                  <a:gd name="T34" fmla="*/ 374 w 389"/>
                  <a:gd name="T35" fmla="*/ 149 h 278"/>
                  <a:gd name="T36" fmla="*/ 375 w 389"/>
                  <a:gd name="T37" fmla="*/ 149 h 278"/>
                  <a:gd name="T38" fmla="*/ 380 w 389"/>
                  <a:gd name="T39" fmla="*/ 152 h 278"/>
                  <a:gd name="T40" fmla="*/ 387 w 389"/>
                  <a:gd name="T41" fmla="*/ 189 h 278"/>
                  <a:gd name="T42" fmla="*/ 349 w 389"/>
                  <a:gd name="T43" fmla="*/ 234 h 278"/>
                  <a:gd name="T44" fmla="*/ 349 w 389"/>
                  <a:gd name="T45" fmla="*/ 234 h 278"/>
                  <a:gd name="T46" fmla="*/ 341 w 389"/>
                  <a:gd name="T47" fmla="*/ 265 h 278"/>
                  <a:gd name="T48" fmla="*/ 310 w 389"/>
                  <a:gd name="T49" fmla="*/ 277 h 278"/>
                  <a:gd name="T50" fmla="*/ 235 w 389"/>
                  <a:gd name="T51" fmla="*/ 277 h 278"/>
                  <a:gd name="T52" fmla="*/ 93 w 389"/>
                  <a:gd name="T53" fmla="*/ 276 h 278"/>
                  <a:gd name="T54" fmla="*/ 89 w 389"/>
                  <a:gd name="T55" fmla="*/ 274 h 278"/>
                  <a:gd name="T56" fmla="*/ 83 w 389"/>
                  <a:gd name="T57" fmla="*/ 264 h 278"/>
                  <a:gd name="T58" fmla="*/ 97 w 389"/>
                  <a:gd name="T59" fmla="*/ 236 h 278"/>
                  <a:gd name="T60" fmla="*/ 136 w 389"/>
                  <a:gd name="T61" fmla="*/ 206 h 278"/>
                  <a:gd name="T62" fmla="*/ 108 w 389"/>
                  <a:gd name="T63" fmla="*/ 155 h 278"/>
                  <a:gd name="T64" fmla="*/ 38 w 389"/>
                  <a:gd name="T65" fmla="*/ 266 h 278"/>
                  <a:gd name="T66" fmla="*/ 18 w 389"/>
                  <a:gd name="T67" fmla="*/ 277 h 278"/>
                  <a:gd name="T68" fmla="*/ 227 w 389"/>
                  <a:gd name="T69" fmla="*/ 175 h 278"/>
                  <a:gd name="T70" fmla="*/ 230 w 389"/>
                  <a:gd name="T71" fmla="*/ 175 h 278"/>
                  <a:gd name="T72" fmla="*/ 302 w 389"/>
                  <a:gd name="T73" fmla="*/ 216 h 278"/>
                  <a:gd name="T74" fmla="*/ 307 w 389"/>
                  <a:gd name="T75" fmla="*/ 218 h 278"/>
                  <a:gd name="T76" fmla="*/ 307 w 389"/>
                  <a:gd name="T77" fmla="*/ 218 h 278"/>
                  <a:gd name="T78" fmla="*/ 311 w 389"/>
                  <a:gd name="T79" fmla="*/ 217 h 278"/>
                  <a:gd name="T80" fmla="*/ 313 w 389"/>
                  <a:gd name="T81" fmla="*/ 213 h 278"/>
                  <a:gd name="T82" fmla="*/ 312 w 389"/>
                  <a:gd name="T83" fmla="*/ 209 h 278"/>
                  <a:gd name="T84" fmla="*/ 231 w 389"/>
                  <a:gd name="T85" fmla="*/ 163 h 278"/>
                  <a:gd name="T86" fmla="*/ 227 w 389"/>
                  <a:gd name="T87" fmla="*/ 163 h 278"/>
                  <a:gd name="T88" fmla="*/ 164 w 389"/>
                  <a:gd name="T89" fmla="*/ 187 h 278"/>
                  <a:gd name="T90" fmla="*/ 165 w 389"/>
                  <a:gd name="T91" fmla="*/ 195 h 278"/>
                  <a:gd name="T92" fmla="*/ 169 w 389"/>
                  <a:gd name="T93" fmla="*/ 197 h 278"/>
                  <a:gd name="T94" fmla="*/ 174 w 389"/>
                  <a:gd name="T95" fmla="*/ 194 h 278"/>
                  <a:gd name="T96" fmla="*/ 227 w 389"/>
                  <a:gd name="T97" fmla="*/ 175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9" h="278">
                    <a:moveTo>
                      <a:pt x="18" y="277"/>
                    </a:moveTo>
                    <a:cubicBezTo>
                      <a:pt x="17" y="277"/>
                      <a:pt x="17" y="277"/>
                      <a:pt x="17" y="277"/>
                    </a:cubicBezTo>
                    <a:cubicBezTo>
                      <a:pt x="12" y="277"/>
                      <a:pt x="8" y="276"/>
                      <a:pt x="5" y="273"/>
                    </a:cubicBezTo>
                    <a:cubicBezTo>
                      <a:pt x="3" y="272"/>
                      <a:pt x="2" y="270"/>
                      <a:pt x="1" y="268"/>
                    </a:cubicBezTo>
                    <a:cubicBezTo>
                      <a:pt x="0" y="263"/>
                      <a:pt x="4" y="255"/>
                      <a:pt x="13" y="243"/>
                    </a:cubicBezTo>
                    <a:cubicBezTo>
                      <a:pt x="15" y="240"/>
                      <a:pt x="17" y="238"/>
                      <a:pt x="18" y="236"/>
                    </a:cubicBezTo>
                    <a:cubicBezTo>
                      <a:pt x="76" y="98"/>
                      <a:pt x="76" y="98"/>
                      <a:pt x="76" y="98"/>
                    </a:cubicBezTo>
                    <a:cubicBezTo>
                      <a:pt x="69" y="84"/>
                      <a:pt x="69" y="84"/>
                      <a:pt x="69" y="84"/>
                    </a:cubicBezTo>
                    <a:cubicBezTo>
                      <a:pt x="67" y="82"/>
                      <a:pt x="68" y="78"/>
                      <a:pt x="70" y="77"/>
                    </a:cubicBezTo>
                    <a:cubicBezTo>
                      <a:pt x="175" y="2"/>
                      <a:pt x="175" y="2"/>
                      <a:pt x="175" y="2"/>
                    </a:cubicBezTo>
                    <a:cubicBezTo>
                      <a:pt x="176" y="1"/>
                      <a:pt x="177" y="0"/>
                      <a:pt x="178" y="0"/>
                    </a:cubicBezTo>
                    <a:cubicBezTo>
                      <a:pt x="180" y="0"/>
                      <a:pt x="181" y="1"/>
                      <a:pt x="183" y="2"/>
                    </a:cubicBezTo>
                    <a:cubicBezTo>
                      <a:pt x="213" y="35"/>
                      <a:pt x="313" y="144"/>
                      <a:pt x="328" y="170"/>
                    </a:cubicBezTo>
                    <a:cubicBezTo>
                      <a:pt x="331" y="175"/>
                      <a:pt x="336" y="185"/>
                      <a:pt x="341" y="199"/>
                    </a:cubicBezTo>
                    <a:cubicBezTo>
                      <a:pt x="341" y="199"/>
                      <a:pt x="341" y="199"/>
                      <a:pt x="341" y="199"/>
                    </a:cubicBezTo>
                    <a:cubicBezTo>
                      <a:pt x="351" y="191"/>
                      <a:pt x="359" y="181"/>
                      <a:pt x="363" y="169"/>
                    </a:cubicBezTo>
                    <a:cubicBezTo>
                      <a:pt x="366" y="163"/>
                      <a:pt x="368" y="158"/>
                      <a:pt x="369" y="153"/>
                    </a:cubicBezTo>
                    <a:cubicBezTo>
                      <a:pt x="370" y="151"/>
                      <a:pt x="372" y="149"/>
                      <a:pt x="374" y="149"/>
                    </a:cubicBezTo>
                    <a:cubicBezTo>
                      <a:pt x="374" y="149"/>
                      <a:pt x="374" y="149"/>
                      <a:pt x="375" y="149"/>
                    </a:cubicBezTo>
                    <a:cubicBezTo>
                      <a:pt x="377" y="149"/>
                      <a:pt x="379" y="150"/>
                      <a:pt x="380" y="152"/>
                    </a:cubicBezTo>
                    <a:cubicBezTo>
                      <a:pt x="384" y="161"/>
                      <a:pt x="389" y="174"/>
                      <a:pt x="387" y="189"/>
                    </a:cubicBezTo>
                    <a:cubicBezTo>
                      <a:pt x="384" y="207"/>
                      <a:pt x="365" y="225"/>
                      <a:pt x="349" y="234"/>
                    </a:cubicBezTo>
                    <a:cubicBezTo>
                      <a:pt x="349" y="234"/>
                      <a:pt x="349" y="234"/>
                      <a:pt x="349" y="234"/>
                    </a:cubicBezTo>
                    <a:cubicBezTo>
                      <a:pt x="350" y="247"/>
                      <a:pt x="347" y="258"/>
                      <a:pt x="341" y="265"/>
                    </a:cubicBezTo>
                    <a:cubicBezTo>
                      <a:pt x="337" y="269"/>
                      <a:pt x="328" y="277"/>
                      <a:pt x="310" y="277"/>
                    </a:cubicBezTo>
                    <a:cubicBezTo>
                      <a:pt x="296" y="278"/>
                      <a:pt x="265" y="277"/>
                      <a:pt x="235" y="277"/>
                    </a:cubicBezTo>
                    <a:cubicBezTo>
                      <a:pt x="177" y="277"/>
                      <a:pt x="106" y="276"/>
                      <a:pt x="93" y="276"/>
                    </a:cubicBezTo>
                    <a:cubicBezTo>
                      <a:pt x="91" y="276"/>
                      <a:pt x="90" y="275"/>
                      <a:pt x="89" y="274"/>
                    </a:cubicBezTo>
                    <a:cubicBezTo>
                      <a:pt x="87" y="273"/>
                      <a:pt x="84" y="269"/>
                      <a:pt x="83" y="264"/>
                    </a:cubicBezTo>
                    <a:cubicBezTo>
                      <a:pt x="82" y="255"/>
                      <a:pt x="87" y="246"/>
                      <a:pt x="97" y="236"/>
                    </a:cubicBezTo>
                    <a:cubicBezTo>
                      <a:pt x="109" y="224"/>
                      <a:pt x="135" y="207"/>
                      <a:pt x="136" y="206"/>
                    </a:cubicBezTo>
                    <a:cubicBezTo>
                      <a:pt x="108" y="155"/>
                      <a:pt x="108" y="155"/>
                      <a:pt x="108" y="155"/>
                    </a:cubicBezTo>
                    <a:cubicBezTo>
                      <a:pt x="108" y="155"/>
                      <a:pt x="38" y="266"/>
                      <a:pt x="38" y="266"/>
                    </a:cubicBezTo>
                    <a:cubicBezTo>
                      <a:pt x="33" y="273"/>
                      <a:pt x="26" y="277"/>
                      <a:pt x="18" y="277"/>
                    </a:cubicBezTo>
                    <a:close/>
                    <a:moveTo>
                      <a:pt x="227" y="175"/>
                    </a:moveTo>
                    <a:cubicBezTo>
                      <a:pt x="228" y="175"/>
                      <a:pt x="229" y="175"/>
                      <a:pt x="230" y="175"/>
                    </a:cubicBezTo>
                    <a:cubicBezTo>
                      <a:pt x="269" y="176"/>
                      <a:pt x="302" y="216"/>
                      <a:pt x="302" y="216"/>
                    </a:cubicBezTo>
                    <a:cubicBezTo>
                      <a:pt x="304" y="218"/>
                      <a:pt x="305" y="218"/>
                      <a:pt x="307" y="218"/>
                    </a:cubicBezTo>
                    <a:cubicBezTo>
                      <a:pt x="307" y="218"/>
                      <a:pt x="307" y="218"/>
                      <a:pt x="307" y="218"/>
                    </a:cubicBezTo>
                    <a:cubicBezTo>
                      <a:pt x="308" y="218"/>
                      <a:pt x="310" y="218"/>
                      <a:pt x="311" y="217"/>
                    </a:cubicBezTo>
                    <a:cubicBezTo>
                      <a:pt x="312" y="216"/>
                      <a:pt x="313" y="215"/>
                      <a:pt x="313" y="213"/>
                    </a:cubicBezTo>
                    <a:cubicBezTo>
                      <a:pt x="313" y="212"/>
                      <a:pt x="313" y="210"/>
                      <a:pt x="312" y="209"/>
                    </a:cubicBezTo>
                    <a:cubicBezTo>
                      <a:pt x="310" y="207"/>
                      <a:pt x="276" y="164"/>
                      <a:pt x="231" y="163"/>
                    </a:cubicBezTo>
                    <a:cubicBezTo>
                      <a:pt x="229" y="163"/>
                      <a:pt x="228" y="163"/>
                      <a:pt x="227" y="163"/>
                    </a:cubicBezTo>
                    <a:cubicBezTo>
                      <a:pt x="184" y="163"/>
                      <a:pt x="165" y="186"/>
                      <a:pt x="164" y="187"/>
                    </a:cubicBezTo>
                    <a:cubicBezTo>
                      <a:pt x="162" y="189"/>
                      <a:pt x="163" y="193"/>
                      <a:pt x="165" y="195"/>
                    </a:cubicBezTo>
                    <a:cubicBezTo>
                      <a:pt x="166" y="196"/>
                      <a:pt x="168" y="197"/>
                      <a:pt x="169" y="197"/>
                    </a:cubicBezTo>
                    <a:cubicBezTo>
                      <a:pt x="171" y="197"/>
                      <a:pt x="172" y="196"/>
                      <a:pt x="174" y="194"/>
                    </a:cubicBezTo>
                    <a:cubicBezTo>
                      <a:pt x="175" y="192"/>
                      <a:pt x="191" y="175"/>
                      <a:pt x="227" y="175"/>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1029" name="グループ化 1028">
            <a:extLst>
              <a:ext uri="{FF2B5EF4-FFF2-40B4-BE49-F238E27FC236}">
                <a16:creationId xmlns:a16="http://schemas.microsoft.com/office/drawing/2014/main" id="{2FDD3D99-CB29-4F4D-A6F8-AABC4332A86A}"/>
              </a:ext>
            </a:extLst>
          </p:cNvPr>
          <p:cNvGrpSpPr/>
          <p:nvPr/>
        </p:nvGrpSpPr>
        <p:grpSpPr>
          <a:xfrm>
            <a:off x="3414999" y="4813421"/>
            <a:ext cx="341280" cy="293942"/>
            <a:chOff x="8143641" y="3658694"/>
            <a:chExt cx="545569" cy="469895"/>
          </a:xfrm>
        </p:grpSpPr>
        <p:sp>
          <p:nvSpPr>
            <p:cNvPr id="1030" name="Oval 49">
              <a:extLst>
                <a:ext uri="{FF2B5EF4-FFF2-40B4-BE49-F238E27FC236}">
                  <a16:creationId xmlns:a16="http://schemas.microsoft.com/office/drawing/2014/main" id="{CDA6D2D9-F451-4D72-BA85-AA5B68DCB0C2}"/>
                </a:ext>
              </a:extLst>
            </p:cNvPr>
            <p:cNvSpPr>
              <a:spLocks noChangeArrowheads="1"/>
            </p:cNvSpPr>
            <p:nvPr/>
          </p:nvSpPr>
          <p:spPr bwMode="auto">
            <a:xfrm>
              <a:off x="8397327" y="3869859"/>
              <a:ext cx="57656" cy="58377"/>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31" name="Oval 50">
              <a:extLst>
                <a:ext uri="{FF2B5EF4-FFF2-40B4-BE49-F238E27FC236}">
                  <a16:creationId xmlns:a16="http://schemas.microsoft.com/office/drawing/2014/main" id="{5AEDE436-9AE9-492A-8D45-25EC24E7265D}"/>
                </a:ext>
              </a:extLst>
            </p:cNvPr>
            <p:cNvSpPr>
              <a:spLocks noChangeArrowheads="1"/>
            </p:cNvSpPr>
            <p:nvPr/>
          </p:nvSpPr>
          <p:spPr bwMode="auto">
            <a:xfrm>
              <a:off x="8220035" y="3658694"/>
              <a:ext cx="71349" cy="71349"/>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32" name="Oval 51">
              <a:extLst>
                <a:ext uri="{FF2B5EF4-FFF2-40B4-BE49-F238E27FC236}">
                  <a16:creationId xmlns:a16="http://schemas.microsoft.com/office/drawing/2014/main" id="{7E983104-8832-48F2-AB3B-DB9C8DC1BFA2}"/>
                </a:ext>
              </a:extLst>
            </p:cNvPr>
            <p:cNvSpPr>
              <a:spLocks noChangeArrowheads="1"/>
            </p:cNvSpPr>
            <p:nvPr/>
          </p:nvSpPr>
          <p:spPr bwMode="auto">
            <a:xfrm>
              <a:off x="8566691" y="3658694"/>
              <a:ext cx="71349" cy="71349"/>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33" name="Rectangle 52">
              <a:extLst>
                <a:ext uri="{FF2B5EF4-FFF2-40B4-BE49-F238E27FC236}">
                  <a16:creationId xmlns:a16="http://schemas.microsoft.com/office/drawing/2014/main" id="{F96B6AF9-272F-4E8A-BBF0-A93136C3E3D7}"/>
                </a:ext>
              </a:extLst>
            </p:cNvPr>
            <p:cNvSpPr>
              <a:spLocks noChangeArrowheads="1"/>
            </p:cNvSpPr>
            <p:nvPr/>
          </p:nvSpPr>
          <p:spPr bwMode="auto">
            <a:xfrm>
              <a:off x="8591915" y="3752385"/>
              <a:ext cx="16576" cy="7207"/>
            </a:xfrm>
            <a:prstGeom prst="rect">
              <a:avLst/>
            </a:prstGeom>
            <a:solidFill>
              <a:schemeClr val="bg1">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34" name="Freeform 53">
              <a:extLst>
                <a:ext uri="{FF2B5EF4-FFF2-40B4-BE49-F238E27FC236}">
                  <a16:creationId xmlns:a16="http://schemas.microsoft.com/office/drawing/2014/main" id="{158F4E59-F455-4108-80C5-BAB152C1934B}"/>
                </a:ext>
              </a:extLst>
            </p:cNvPr>
            <p:cNvSpPr>
              <a:spLocks/>
            </p:cNvSpPr>
            <p:nvPr/>
          </p:nvSpPr>
          <p:spPr bwMode="auto">
            <a:xfrm>
              <a:off x="8591915" y="3763195"/>
              <a:ext cx="16576" cy="30269"/>
            </a:xfrm>
            <a:custGeom>
              <a:avLst/>
              <a:gdLst>
                <a:gd name="T0" fmla="*/ 0 w 23"/>
                <a:gd name="T1" fmla="*/ 28 h 42"/>
                <a:gd name="T2" fmla="*/ 12 w 23"/>
                <a:gd name="T3" fmla="*/ 42 h 42"/>
                <a:gd name="T4" fmla="*/ 23 w 23"/>
                <a:gd name="T5" fmla="*/ 28 h 42"/>
                <a:gd name="T6" fmla="*/ 23 w 23"/>
                <a:gd name="T7" fmla="*/ 0 h 42"/>
                <a:gd name="T8" fmla="*/ 0 w 23"/>
                <a:gd name="T9" fmla="*/ 0 h 42"/>
                <a:gd name="T10" fmla="*/ 0 w 23"/>
                <a:gd name="T11" fmla="*/ 28 h 42"/>
              </a:gdLst>
              <a:ahLst/>
              <a:cxnLst>
                <a:cxn ang="0">
                  <a:pos x="T0" y="T1"/>
                </a:cxn>
                <a:cxn ang="0">
                  <a:pos x="T2" y="T3"/>
                </a:cxn>
                <a:cxn ang="0">
                  <a:pos x="T4" y="T5"/>
                </a:cxn>
                <a:cxn ang="0">
                  <a:pos x="T6" y="T7"/>
                </a:cxn>
                <a:cxn ang="0">
                  <a:pos x="T8" y="T9"/>
                </a:cxn>
                <a:cxn ang="0">
                  <a:pos x="T10" y="T11"/>
                </a:cxn>
              </a:cxnLst>
              <a:rect l="0" t="0" r="r" b="b"/>
              <a:pathLst>
                <a:path w="23" h="42">
                  <a:moveTo>
                    <a:pt x="0" y="28"/>
                  </a:moveTo>
                  <a:lnTo>
                    <a:pt x="12" y="42"/>
                  </a:lnTo>
                  <a:lnTo>
                    <a:pt x="23" y="28"/>
                  </a:lnTo>
                  <a:lnTo>
                    <a:pt x="23" y="0"/>
                  </a:lnTo>
                  <a:lnTo>
                    <a:pt x="0" y="0"/>
                  </a:lnTo>
                  <a:lnTo>
                    <a:pt x="0" y="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35" name="Freeform 54">
              <a:extLst>
                <a:ext uri="{FF2B5EF4-FFF2-40B4-BE49-F238E27FC236}">
                  <a16:creationId xmlns:a16="http://schemas.microsoft.com/office/drawing/2014/main" id="{CE5B4725-1F4A-4185-BD6B-66EB0088E017}"/>
                </a:ext>
              </a:extLst>
            </p:cNvPr>
            <p:cNvSpPr>
              <a:spLocks noEditPoints="1"/>
            </p:cNvSpPr>
            <p:nvPr/>
          </p:nvSpPr>
          <p:spPr bwMode="auto">
            <a:xfrm>
              <a:off x="8143641" y="3749502"/>
              <a:ext cx="545569" cy="379087"/>
            </a:xfrm>
            <a:custGeom>
              <a:avLst/>
              <a:gdLst>
                <a:gd name="T0" fmla="*/ 497 w 594"/>
                <a:gd name="T1" fmla="*/ 56 h 412"/>
                <a:gd name="T2" fmla="*/ 417 w 594"/>
                <a:gd name="T3" fmla="*/ 44 h 412"/>
                <a:gd name="T4" fmla="*/ 380 w 594"/>
                <a:gd name="T5" fmla="*/ 151 h 412"/>
                <a:gd name="T6" fmla="*/ 307 w 594"/>
                <a:gd name="T7" fmla="*/ 206 h 412"/>
                <a:gd name="T8" fmla="*/ 231 w 594"/>
                <a:gd name="T9" fmla="*/ 147 h 412"/>
                <a:gd name="T10" fmla="*/ 192 w 594"/>
                <a:gd name="T11" fmla="*/ 35 h 412"/>
                <a:gd name="T12" fmla="*/ 122 w 594"/>
                <a:gd name="T13" fmla="*/ 30 h 412"/>
                <a:gd name="T14" fmla="*/ 52 w 594"/>
                <a:gd name="T15" fmla="*/ 35 h 412"/>
                <a:gd name="T16" fmla="*/ 12 w 594"/>
                <a:gd name="T17" fmla="*/ 185 h 412"/>
                <a:gd name="T18" fmla="*/ 63 w 594"/>
                <a:gd name="T19" fmla="*/ 104 h 412"/>
                <a:gd name="T20" fmla="*/ 80 w 594"/>
                <a:gd name="T21" fmla="*/ 98 h 412"/>
                <a:gd name="T22" fmla="*/ 69 w 594"/>
                <a:gd name="T23" fmla="*/ 257 h 412"/>
                <a:gd name="T24" fmla="*/ 75 w 594"/>
                <a:gd name="T25" fmla="*/ 393 h 412"/>
                <a:gd name="T26" fmla="*/ 114 w 594"/>
                <a:gd name="T27" fmla="*/ 393 h 412"/>
                <a:gd name="T28" fmla="*/ 120 w 594"/>
                <a:gd name="T29" fmla="*/ 257 h 412"/>
                <a:gd name="T30" fmla="*/ 124 w 594"/>
                <a:gd name="T31" fmla="*/ 257 h 412"/>
                <a:gd name="T32" fmla="*/ 130 w 594"/>
                <a:gd name="T33" fmla="*/ 393 h 412"/>
                <a:gd name="T34" fmla="*/ 169 w 594"/>
                <a:gd name="T35" fmla="*/ 393 h 412"/>
                <a:gd name="T36" fmla="*/ 175 w 594"/>
                <a:gd name="T37" fmla="*/ 257 h 412"/>
                <a:gd name="T38" fmla="*/ 164 w 594"/>
                <a:gd name="T39" fmla="*/ 98 h 412"/>
                <a:gd name="T40" fmla="*/ 202 w 594"/>
                <a:gd name="T41" fmla="*/ 155 h 412"/>
                <a:gd name="T42" fmla="*/ 261 w 594"/>
                <a:gd name="T43" fmla="*/ 238 h 412"/>
                <a:gd name="T44" fmla="*/ 275 w 594"/>
                <a:gd name="T45" fmla="*/ 399 h 412"/>
                <a:gd name="T46" fmla="*/ 302 w 594"/>
                <a:gd name="T47" fmla="*/ 399 h 412"/>
                <a:gd name="T48" fmla="*/ 307 w 594"/>
                <a:gd name="T49" fmla="*/ 308 h 412"/>
                <a:gd name="T50" fmla="*/ 313 w 594"/>
                <a:gd name="T51" fmla="*/ 399 h 412"/>
                <a:gd name="T52" fmla="*/ 339 w 594"/>
                <a:gd name="T53" fmla="*/ 399 h 412"/>
                <a:gd name="T54" fmla="*/ 353 w 594"/>
                <a:gd name="T55" fmla="*/ 238 h 412"/>
                <a:gd name="T56" fmla="*/ 409 w 594"/>
                <a:gd name="T57" fmla="*/ 155 h 412"/>
                <a:gd name="T58" fmla="*/ 439 w 594"/>
                <a:gd name="T59" fmla="*/ 214 h 412"/>
                <a:gd name="T60" fmla="*/ 447 w 594"/>
                <a:gd name="T61" fmla="*/ 393 h 412"/>
                <a:gd name="T62" fmla="*/ 487 w 594"/>
                <a:gd name="T63" fmla="*/ 393 h 412"/>
                <a:gd name="T64" fmla="*/ 495 w 594"/>
                <a:gd name="T65" fmla="*/ 214 h 412"/>
                <a:gd name="T66" fmla="*/ 502 w 594"/>
                <a:gd name="T67" fmla="*/ 393 h 412"/>
                <a:gd name="T68" fmla="*/ 542 w 594"/>
                <a:gd name="T69" fmla="*/ 393 h 412"/>
                <a:gd name="T70" fmla="*/ 550 w 594"/>
                <a:gd name="T71" fmla="*/ 214 h 412"/>
                <a:gd name="T72" fmla="*/ 554 w 594"/>
                <a:gd name="T73" fmla="*/ 121 h 412"/>
                <a:gd name="T74" fmla="*/ 572 w 594"/>
                <a:gd name="T75" fmla="*/ 214 h 412"/>
                <a:gd name="T76" fmla="*/ 591 w 594"/>
                <a:gd name="T77" fmla="*/ 121 h 412"/>
                <a:gd name="T78" fmla="*/ 537 w 594"/>
                <a:gd name="T79" fmla="*/ 4 h 412"/>
                <a:gd name="T80" fmla="*/ 117 w 594"/>
                <a:gd name="T81" fmla="*/ 82 h 412"/>
                <a:gd name="T82" fmla="*/ 127 w 594"/>
                <a:gd name="T83" fmla="*/ 82 h 412"/>
                <a:gd name="T84" fmla="*/ 122 w 594"/>
                <a:gd name="T85" fmla="*/ 60 h 412"/>
                <a:gd name="T86" fmla="*/ 122 w 594"/>
                <a:gd name="T87" fmla="*/ 50 h 412"/>
                <a:gd name="T88" fmla="*/ 122 w 594"/>
                <a:gd name="T89" fmla="*/ 60 h 412"/>
                <a:gd name="T90" fmla="*/ 492 w 594"/>
                <a:gd name="T91" fmla="*/ 108 h 412"/>
                <a:gd name="T92" fmla="*/ 502 w 594"/>
                <a:gd name="T93" fmla="*/ 108 h 412"/>
                <a:gd name="T94" fmla="*/ 497 w 594"/>
                <a:gd name="T95" fmla="*/ 86 h 412"/>
                <a:gd name="T96" fmla="*/ 497 w 594"/>
                <a:gd name="T97" fmla="*/ 76 h 412"/>
                <a:gd name="T98" fmla="*/ 497 w 594"/>
                <a:gd name="T99" fmla="*/ 86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4" h="412">
                  <a:moveTo>
                    <a:pt x="537" y="4"/>
                  </a:moveTo>
                  <a:cubicBezTo>
                    <a:pt x="497" y="56"/>
                    <a:pt x="497" y="56"/>
                    <a:pt x="497" y="56"/>
                  </a:cubicBezTo>
                  <a:cubicBezTo>
                    <a:pt x="457" y="5"/>
                    <a:pt x="457" y="5"/>
                    <a:pt x="457" y="5"/>
                  </a:cubicBezTo>
                  <a:cubicBezTo>
                    <a:pt x="441" y="11"/>
                    <a:pt x="425" y="22"/>
                    <a:pt x="417" y="44"/>
                  </a:cubicBezTo>
                  <a:cubicBezTo>
                    <a:pt x="381" y="144"/>
                    <a:pt x="381" y="144"/>
                    <a:pt x="381" y="144"/>
                  </a:cubicBezTo>
                  <a:cubicBezTo>
                    <a:pt x="380" y="146"/>
                    <a:pt x="380" y="149"/>
                    <a:pt x="380" y="151"/>
                  </a:cubicBezTo>
                  <a:cubicBezTo>
                    <a:pt x="368" y="164"/>
                    <a:pt x="352" y="183"/>
                    <a:pt x="348" y="187"/>
                  </a:cubicBezTo>
                  <a:cubicBezTo>
                    <a:pt x="342" y="193"/>
                    <a:pt x="332" y="206"/>
                    <a:pt x="307" y="206"/>
                  </a:cubicBezTo>
                  <a:cubicBezTo>
                    <a:pt x="282" y="206"/>
                    <a:pt x="272" y="193"/>
                    <a:pt x="266" y="187"/>
                  </a:cubicBezTo>
                  <a:cubicBezTo>
                    <a:pt x="262" y="182"/>
                    <a:pt x="243" y="161"/>
                    <a:pt x="231" y="147"/>
                  </a:cubicBezTo>
                  <a:cubicBezTo>
                    <a:pt x="231" y="146"/>
                    <a:pt x="231" y="145"/>
                    <a:pt x="230" y="144"/>
                  </a:cubicBezTo>
                  <a:cubicBezTo>
                    <a:pt x="192" y="35"/>
                    <a:pt x="192" y="35"/>
                    <a:pt x="192" y="35"/>
                  </a:cubicBezTo>
                  <a:cubicBezTo>
                    <a:pt x="183" y="13"/>
                    <a:pt x="162" y="4"/>
                    <a:pt x="145" y="0"/>
                  </a:cubicBezTo>
                  <a:cubicBezTo>
                    <a:pt x="122" y="30"/>
                    <a:pt x="122" y="30"/>
                    <a:pt x="122" y="30"/>
                  </a:cubicBezTo>
                  <a:cubicBezTo>
                    <a:pt x="99" y="0"/>
                    <a:pt x="99" y="0"/>
                    <a:pt x="99" y="0"/>
                  </a:cubicBezTo>
                  <a:cubicBezTo>
                    <a:pt x="82" y="4"/>
                    <a:pt x="61" y="13"/>
                    <a:pt x="52" y="35"/>
                  </a:cubicBezTo>
                  <a:cubicBezTo>
                    <a:pt x="3" y="165"/>
                    <a:pt x="3" y="165"/>
                    <a:pt x="3" y="165"/>
                  </a:cubicBezTo>
                  <a:cubicBezTo>
                    <a:pt x="0" y="173"/>
                    <a:pt x="4" y="182"/>
                    <a:pt x="12" y="185"/>
                  </a:cubicBezTo>
                  <a:cubicBezTo>
                    <a:pt x="20" y="188"/>
                    <a:pt x="28" y="184"/>
                    <a:pt x="31" y="176"/>
                  </a:cubicBezTo>
                  <a:cubicBezTo>
                    <a:pt x="63" y="104"/>
                    <a:pt x="63" y="104"/>
                    <a:pt x="63" y="104"/>
                  </a:cubicBezTo>
                  <a:cubicBezTo>
                    <a:pt x="80" y="68"/>
                    <a:pt x="80" y="68"/>
                    <a:pt x="80" y="68"/>
                  </a:cubicBezTo>
                  <a:cubicBezTo>
                    <a:pt x="80" y="98"/>
                    <a:pt x="80" y="98"/>
                    <a:pt x="80" y="98"/>
                  </a:cubicBezTo>
                  <a:cubicBezTo>
                    <a:pt x="31" y="257"/>
                    <a:pt x="31" y="257"/>
                    <a:pt x="31" y="257"/>
                  </a:cubicBezTo>
                  <a:cubicBezTo>
                    <a:pt x="69" y="257"/>
                    <a:pt x="69" y="257"/>
                    <a:pt x="69" y="257"/>
                  </a:cubicBezTo>
                  <a:cubicBezTo>
                    <a:pt x="70" y="291"/>
                    <a:pt x="70" y="291"/>
                    <a:pt x="70" y="291"/>
                  </a:cubicBezTo>
                  <a:cubicBezTo>
                    <a:pt x="75" y="393"/>
                    <a:pt x="75" y="393"/>
                    <a:pt x="75" y="393"/>
                  </a:cubicBezTo>
                  <a:cubicBezTo>
                    <a:pt x="75" y="404"/>
                    <a:pt x="83" y="412"/>
                    <a:pt x="94" y="412"/>
                  </a:cubicBezTo>
                  <a:cubicBezTo>
                    <a:pt x="105" y="412"/>
                    <a:pt x="114" y="404"/>
                    <a:pt x="114" y="393"/>
                  </a:cubicBezTo>
                  <a:cubicBezTo>
                    <a:pt x="119" y="291"/>
                    <a:pt x="119" y="291"/>
                    <a:pt x="119" y="291"/>
                  </a:cubicBezTo>
                  <a:cubicBezTo>
                    <a:pt x="120" y="257"/>
                    <a:pt x="120" y="257"/>
                    <a:pt x="120" y="257"/>
                  </a:cubicBezTo>
                  <a:cubicBezTo>
                    <a:pt x="122" y="257"/>
                    <a:pt x="122" y="257"/>
                    <a:pt x="122" y="257"/>
                  </a:cubicBezTo>
                  <a:cubicBezTo>
                    <a:pt x="124" y="257"/>
                    <a:pt x="124" y="257"/>
                    <a:pt x="124" y="257"/>
                  </a:cubicBezTo>
                  <a:cubicBezTo>
                    <a:pt x="125" y="291"/>
                    <a:pt x="125" y="291"/>
                    <a:pt x="125" y="291"/>
                  </a:cubicBezTo>
                  <a:cubicBezTo>
                    <a:pt x="130" y="393"/>
                    <a:pt x="130" y="393"/>
                    <a:pt x="130" y="393"/>
                  </a:cubicBezTo>
                  <a:cubicBezTo>
                    <a:pt x="130" y="404"/>
                    <a:pt x="139" y="412"/>
                    <a:pt x="150" y="412"/>
                  </a:cubicBezTo>
                  <a:cubicBezTo>
                    <a:pt x="161" y="412"/>
                    <a:pt x="169" y="404"/>
                    <a:pt x="169" y="393"/>
                  </a:cubicBezTo>
                  <a:cubicBezTo>
                    <a:pt x="174" y="291"/>
                    <a:pt x="174" y="291"/>
                    <a:pt x="174" y="291"/>
                  </a:cubicBezTo>
                  <a:cubicBezTo>
                    <a:pt x="175" y="257"/>
                    <a:pt x="175" y="257"/>
                    <a:pt x="175" y="257"/>
                  </a:cubicBezTo>
                  <a:cubicBezTo>
                    <a:pt x="213" y="257"/>
                    <a:pt x="213" y="257"/>
                    <a:pt x="213" y="257"/>
                  </a:cubicBezTo>
                  <a:cubicBezTo>
                    <a:pt x="164" y="98"/>
                    <a:pt x="164" y="98"/>
                    <a:pt x="164" y="98"/>
                  </a:cubicBezTo>
                  <a:cubicBezTo>
                    <a:pt x="164" y="68"/>
                    <a:pt x="164" y="68"/>
                    <a:pt x="164" y="68"/>
                  </a:cubicBezTo>
                  <a:cubicBezTo>
                    <a:pt x="202" y="155"/>
                    <a:pt x="202" y="155"/>
                    <a:pt x="202" y="155"/>
                  </a:cubicBezTo>
                  <a:cubicBezTo>
                    <a:pt x="204" y="160"/>
                    <a:pt x="209" y="164"/>
                    <a:pt x="215" y="164"/>
                  </a:cubicBezTo>
                  <a:cubicBezTo>
                    <a:pt x="231" y="190"/>
                    <a:pt x="260" y="235"/>
                    <a:pt x="261" y="238"/>
                  </a:cubicBezTo>
                  <a:cubicBezTo>
                    <a:pt x="264" y="243"/>
                    <a:pt x="267" y="249"/>
                    <a:pt x="267" y="254"/>
                  </a:cubicBezTo>
                  <a:cubicBezTo>
                    <a:pt x="268" y="279"/>
                    <a:pt x="275" y="399"/>
                    <a:pt x="275" y="399"/>
                  </a:cubicBezTo>
                  <a:cubicBezTo>
                    <a:pt x="275" y="406"/>
                    <a:pt x="281" y="412"/>
                    <a:pt x="289" y="412"/>
                  </a:cubicBezTo>
                  <a:cubicBezTo>
                    <a:pt x="296" y="412"/>
                    <a:pt x="302" y="406"/>
                    <a:pt x="302" y="399"/>
                  </a:cubicBezTo>
                  <a:cubicBezTo>
                    <a:pt x="305" y="360"/>
                    <a:pt x="305" y="360"/>
                    <a:pt x="305" y="360"/>
                  </a:cubicBezTo>
                  <a:cubicBezTo>
                    <a:pt x="307" y="308"/>
                    <a:pt x="307" y="308"/>
                    <a:pt x="307" y="308"/>
                  </a:cubicBezTo>
                  <a:cubicBezTo>
                    <a:pt x="309" y="360"/>
                    <a:pt x="309" y="360"/>
                    <a:pt x="309" y="360"/>
                  </a:cubicBezTo>
                  <a:cubicBezTo>
                    <a:pt x="313" y="399"/>
                    <a:pt x="313" y="399"/>
                    <a:pt x="313" y="399"/>
                  </a:cubicBezTo>
                  <a:cubicBezTo>
                    <a:pt x="313" y="406"/>
                    <a:pt x="319" y="412"/>
                    <a:pt x="326" y="412"/>
                  </a:cubicBezTo>
                  <a:cubicBezTo>
                    <a:pt x="333" y="412"/>
                    <a:pt x="339" y="406"/>
                    <a:pt x="339" y="399"/>
                  </a:cubicBezTo>
                  <a:cubicBezTo>
                    <a:pt x="339" y="399"/>
                    <a:pt x="347" y="279"/>
                    <a:pt x="347" y="254"/>
                  </a:cubicBezTo>
                  <a:cubicBezTo>
                    <a:pt x="348" y="249"/>
                    <a:pt x="350" y="243"/>
                    <a:pt x="353" y="238"/>
                  </a:cubicBezTo>
                  <a:cubicBezTo>
                    <a:pt x="354" y="235"/>
                    <a:pt x="384" y="189"/>
                    <a:pt x="400" y="164"/>
                  </a:cubicBezTo>
                  <a:cubicBezTo>
                    <a:pt x="404" y="162"/>
                    <a:pt x="408" y="159"/>
                    <a:pt x="409" y="155"/>
                  </a:cubicBezTo>
                  <a:cubicBezTo>
                    <a:pt x="436" y="97"/>
                    <a:pt x="436" y="97"/>
                    <a:pt x="436" y="97"/>
                  </a:cubicBezTo>
                  <a:cubicBezTo>
                    <a:pt x="437" y="149"/>
                    <a:pt x="439" y="214"/>
                    <a:pt x="439" y="214"/>
                  </a:cubicBezTo>
                  <a:cubicBezTo>
                    <a:pt x="443" y="291"/>
                    <a:pt x="443" y="291"/>
                    <a:pt x="443" y="291"/>
                  </a:cubicBezTo>
                  <a:cubicBezTo>
                    <a:pt x="447" y="393"/>
                    <a:pt x="447" y="393"/>
                    <a:pt x="447" y="393"/>
                  </a:cubicBezTo>
                  <a:cubicBezTo>
                    <a:pt x="447" y="404"/>
                    <a:pt x="456" y="412"/>
                    <a:pt x="467" y="412"/>
                  </a:cubicBezTo>
                  <a:cubicBezTo>
                    <a:pt x="478" y="412"/>
                    <a:pt x="487" y="404"/>
                    <a:pt x="487" y="393"/>
                  </a:cubicBezTo>
                  <a:cubicBezTo>
                    <a:pt x="491" y="291"/>
                    <a:pt x="491" y="291"/>
                    <a:pt x="491" y="291"/>
                  </a:cubicBezTo>
                  <a:cubicBezTo>
                    <a:pt x="495" y="214"/>
                    <a:pt x="495" y="214"/>
                    <a:pt x="495" y="214"/>
                  </a:cubicBezTo>
                  <a:cubicBezTo>
                    <a:pt x="498" y="291"/>
                    <a:pt x="498" y="291"/>
                    <a:pt x="498" y="291"/>
                  </a:cubicBezTo>
                  <a:cubicBezTo>
                    <a:pt x="502" y="393"/>
                    <a:pt x="502" y="393"/>
                    <a:pt x="502" y="393"/>
                  </a:cubicBezTo>
                  <a:cubicBezTo>
                    <a:pt x="502" y="404"/>
                    <a:pt x="511" y="412"/>
                    <a:pt x="522" y="412"/>
                  </a:cubicBezTo>
                  <a:cubicBezTo>
                    <a:pt x="533" y="412"/>
                    <a:pt x="542" y="404"/>
                    <a:pt x="542" y="393"/>
                  </a:cubicBezTo>
                  <a:cubicBezTo>
                    <a:pt x="547" y="291"/>
                    <a:pt x="547" y="291"/>
                    <a:pt x="547" y="291"/>
                  </a:cubicBezTo>
                  <a:cubicBezTo>
                    <a:pt x="550" y="214"/>
                    <a:pt x="550" y="214"/>
                    <a:pt x="550" y="214"/>
                  </a:cubicBezTo>
                  <a:cubicBezTo>
                    <a:pt x="550" y="214"/>
                    <a:pt x="552" y="155"/>
                    <a:pt x="553" y="105"/>
                  </a:cubicBezTo>
                  <a:cubicBezTo>
                    <a:pt x="554" y="121"/>
                    <a:pt x="554" y="121"/>
                    <a:pt x="554" y="121"/>
                  </a:cubicBezTo>
                  <a:cubicBezTo>
                    <a:pt x="557" y="199"/>
                    <a:pt x="557" y="199"/>
                    <a:pt x="557" y="199"/>
                  </a:cubicBezTo>
                  <a:cubicBezTo>
                    <a:pt x="557" y="207"/>
                    <a:pt x="564" y="214"/>
                    <a:pt x="572" y="214"/>
                  </a:cubicBezTo>
                  <a:cubicBezTo>
                    <a:pt x="581" y="214"/>
                    <a:pt x="588" y="207"/>
                    <a:pt x="588" y="199"/>
                  </a:cubicBezTo>
                  <a:cubicBezTo>
                    <a:pt x="591" y="121"/>
                    <a:pt x="591" y="121"/>
                    <a:pt x="591" y="121"/>
                  </a:cubicBezTo>
                  <a:cubicBezTo>
                    <a:pt x="594" y="71"/>
                    <a:pt x="594" y="71"/>
                    <a:pt x="594" y="71"/>
                  </a:cubicBezTo>
                  <a:cubicBezTo>
                    <a:pt x="594" y="40"/>
                    <a:pt x="571" y="16"/>
                    <a:pt x="537" y="4"/>
                  </a:cubicBezTo>
                  <a:close/>
                  <a:moveTo>
                    <a:pt x="122" y="87"/>
                  </a:moveTo>
                  <a:cubicBezTo>
                    <a:pt x="120" y="87"/>
                    <a:pt x="117" y="84"/>
                    <a:pt x="117" y="82"/>
                  </a:cubicBezTo>
                  <a:cubicBezTo>
                    <a:pt x="117" y="79"/>
                    <a:pt x="120" y="77"/>
                    <a:pt x="122" y="77"/>
                  </a:cubicBezTo>
                  <a:cubicBezTo>
                    <a:pt x="125" y="77"/>
                    <a:pt x="127" y="79"/>
                    <a:pt x="127" y="82"/>
                  </a:cubicBezTo>
                  <a:cubicBezTo>
                    <a:pt x="127" y="84"/>
                    <a:pt x="125" y="87"/>
                    <a:pt x="122" y="87"/>
                  </a:cubicBezTo>
                  <a:close/>
                  <a:moveTo>
                    <a:pt x="122" y="60"/>
                  </a:moveTo>
                  <a:cubicBezTo>
                    <a:pt x="120" y="60"/>
                    <a:pt x="117" y="58"/>
                    <a:pt x="117" y="55"/>
                  </a:cubicBezTo>
                  <a:cubicBezTo>
                    <a:pt x="117" y="52"/>
                    <a:pt x="120" y="50"/>
                    <a:pt x="122" y="50"/>
                  </a:cubicBezTo>
                  <a:cubicBezTo>
                    <a:pt x="125" y="50"/>
                    <a:pt x="127" y="52"/>
                    <a:pt x="127" y="55"/>
                  </a:cubicBezTo>
                  <a:cubicBezTo>
                    <a:pt x="127" y="58"/>
                    <a:pt x="125" y="60"/>
                    <a:pt x="122" y="60"/>
                  </a:cubicBezTo>
                  <a:close/>
                  <a:moveTo>
                    <a:pt x="497" y="113"/>
                  </a:moveTo>
                  <a:cubicBezTo>
                    <a:pt x="494" y="113"/>
                    <a:pt x="492" y="111"/>
                    <a:pt x="492" y="108"/>
                  </a:cubicBezTo>
                  <a:cubicBezTo>
                    <a:pt x="492" y="105"/>
                    <a:pt x="494" y="103"/>
                    <a:pt x="497" y="103"/>
                  </a:cubicBezTo>
                  <a:cubicBezTo>
                    <a:pt x="499" y="103"/>
                    <a:pt x="502" y="105"/>
                    <a:pt x="502" y="108"/>
                  </a:cubicBezTo>
                  <a:cubicBezTo>
                    <a:pt x="502" y="111"/>
                    <a:pt x="499" y="113"/>
                    <a:pt x="497" y="113"/>
                  </a:cubicBezTo>
                  <a:close/>
                  <a:moveTo>
                    <a:pt x="497" y="86"/>
                  </a:moveTo>
                  <a:cubicBezTo>
                    <a:pt x="494" y="86"/>
                    <a:pt x="492" y="84"/>
                    <a:pt x="492" y="81"/>
                  </a:cubicBezTo>
                  <a:cubicBezTo>
                    <a:pt x="492" y="79"/>
                    <a:pt x="494" y="76"/>
                    <a:pt x="497" y="76"/>
                  </a:cubicBezTo>
                  <a:cubicBezTo>
                    <a:pt x="499" y="76"/>
                    <a:pt x="502" y="79"/>
                    <a:pt x="502" y="81"/>
                  </a:cubicBezTo>
                  <a:cubicBezTo>
                    <a:pt x="502" y="84"/>
                    <a:pt x="499" y="86"/>
                    <a:pt x="497" y="86"/>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830" name="グループ化 829">
            <a:extLst>
              <a:ext uri="{FF2B5EF4-FFF2-40B4-BE49-F238E27FC236}">
                <a16:creationId xmlns:a16="http://schemas.microsoft.com/office/drawing/2014/main" id="{1DF89D49-1C21-4DAE-93EA-13977F3CD917}"/>
              </a:ext>
            </a:extLst>
          </p:cNvPr>
          <p:cNvGrpSpPr/>
          <p:nvPr/>
        </p:nvGrpSpPr>
        <p:grpSpPr>
          <a:xfrm>
            <a:off x="6055945" y="6432895"/>
            <a:ext cx="156483" cy="214549"/>
            <a:chOff x="4999453" y="6169025"/>
            <a:chExt cx="757239" cy="1038222"/>
          </a:xfrm>
          <a:solidFill>
            <a:schemeClr val="bg1">
              <a:lumMod val="50000"/>
            </a:schemeClr>
          </a:solidFill>
        </p:grpSpPr>
        <p:sp>
          <p:nvSpPr>
            <p:cNvPr id="840" name="Oval 77">
              <a:extLst>
                <a:ext uri="{FF2B5EF4-FFF2-40B4-BE49-F238E27FC236}">
                  <a16:creationId xmlns:a16="http://schemas.microsoft.com/office/drawing/2014/main" id="{344FC192-C1CB-4DDC-B4AD-48F3A6FA05AA}"/>
                </a:ext>
              </a:extLst>
            </p:cNvPr>
            <p:cNvSpPr>
              <a:spLocks noChangeArrowheads="1"/>
            </p:cNvSpPr>
            <p:nvPr/>
          </p:nvSpPr>
          <p:spPr bwMode="auto">
            <a:xfrm>
              <a:off x="5477285" y="6169025"/>
              <a:ext cx="209550" cy="209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41" name="Freeform 78">
              <a:extLst>
                <a:ext uri="{FF2B5EF4-FFF2-40B4-BE49-F238E27FC236}">
                  <a16:creationId xmlns:a16="http://schemas.microsoft.com/office/drawing/2014/main" id="{B5FD5BCC-336F-4358-AC73-65398C8FF745}"/>
                </a:ext>
              </a:extLst>
            </p:cNvPr>
            <p:cNvSpPr>
              <a:spLocks/>
            </p:cNvSpPr>
            <p:nvPr/>
          </p:nvSpPr>
          <p:spPr bwMode="auto">
            <a:xfrm>
              <a:off x="4999453" y="6323008"/>
              <a:ext cx="757239" cy="884239"/>
            </a:xfrm>
            <a:custGeom>
              <a:avLst/>
              <a:gdLst>
                <a:gd name="T0" fmla="*/ 374 w 374"/>
                <a:gd name="T1" fmla="*/ 130 h 437"/>
                <a:gd name="T2" fmla="*/ 354 w 374"/>
                <a:gd name="T3" fmla="*/ 110 h 437"/>
                <a:gd name="T4" fmla="*/ 267 w 374"/>
                <a:gd name="T5" fmla="*/ 106 h 437"/>
                <a:gd name="T6" fmla="*/ 242 w 374"/>
                <a:gd name="T7" fmla="*/ 33 h 437"/>
                <a:gd name="T8" fmla="*/ 175 w 374"/>
                <a:gd name="T9" fmla="*/ 8 h 437"/>
                <a:gd name="T10" fmla="*/ 171 w 374"/>
                <a:gd name="T11" fmla="*/ 9 h 437"/>
                <a:gd name="T12" fmla="*/ 51 w 374"/>
                <a:gd name="T13" fmla="*/ 44 h 437"/>
                <a:gd name="T14" fmla="*/ 34 w 374"/>
                <a:gd name="T15" fmla="*/ 74 h 437"/>
                <a:gd name="T16" fmla="*/ 64 w 374"/>
                <a:gd name="T17" fmla="*/ 92 h 437"/>
                <a:gd name="T18" fmla="*/ 76 w 374"/>
                <a:gd name="T19" fmla="*/ 89 h 437"/>
                <a:gd name="T20" fmla="*/ 10 w 374"/>
                <a:gd name="T21" fmla="*/ 214 h 437"/>
                <a:gd name="T22" fmla="*/ 0 w 374"/>
                <a:gd name="T23" fmla="*/ 316 h 437"/>
                <a:gd name="T24" fmla="*/ 104 w 374"/>
                <a:gd name="T25" fmla="*/ 316 h 437"/>
                <a:gd name="T26" fmla="*/ 72 w 374"/>
                <a:gd name="T27" fmla="*/ 395 h 437"/>
                <a:gd name="T28" fmla="*/ 83 w 374"/>
                <a:gd name="T29" fmla="*/ 431 h 437"/>
                <a:gd name="T30" fmla="*/ 119 w 374"/>
                <a:gd name="T31" fmla="*/ 419 h 437"/>
                <a:gd name="T32" fmla="*/ 178 w 374"/>
                <a:gd name="T33" fmla="*/ 316 h 437"/>
                <a:gd name="T34" fmla="*/ 200 w 374"/>
                <a:gd name="T35" fmla="*/ 316 h 437"/>
                <a:gd name="T36" fmla="*/ 134 w 374"/>
                <a:gd name="T37" fmla="*/ 174 h 437"/>
                <a:gd name="T38" fmla="*/ 203 w 374"/>
                <a:gd name="T39" fmla="*/ 106 h 437"/>
                <a:gd name="T40" fmla="*/ 230 w 374"/>
                <a:gd name="T41" fmla="*/ 143 h 437"/>
                <a:gd name="T42" fmla="*/ 250 w 374"/>
                <a:gd name="T43" fmla="*/ 155 h 437"/>
                <a:gd name="T44" fmla="*/ 346 w 374"/>
                <a:gd name="T45" fmla="*/ 151 h 437"/>
                <a:gd name="T46" fmla="*/ 346 w 374"/>
                <a:gd name="T47" fmla="*/ 427 h 437"/>
                <a:gd name="T48" fmla="*/ 353 w 374"/>
                <a:gd name="T49" fmla="*/ 434 h 437"/>
                <a:gd name="T50" fmla="*/ 360 w 374"/>
                <a:gd name="T51" fmla="*/ 427 h 437"/>
                <a:gd name="T52" fmla="*/ 360 w 374"/>
                <a:gd name="T53" fmla="*/ 149 h 437"/>
                <a:gd name="T54" fmla="*/ 374 w 374"/>
                <a:gd name="T55" fmla="*/ 13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4" h="437">
                  <a:moveTo>
                    <a:pt x="374" y="130"/>
                  </a:moveTo>
                  <a:cubicBezTo>
                    <a:pt x="374" y="119"/>
                    <a:pt x="365" y="110"/>
                    <a:pt x="354" y="110"/>
                  </a:cubicBezTo>
                  <a:cubicBezTo>
                    <a:pt x="267" y="106"/>
                    <a:pt x="267" y="106"/>
                    <a:pt x="267" y="106"/>
                  </a:cubicBezTo>
                  <a:cubicBezTo>
                    <a:pt x="258" y="82"/>
                    <a:pt x="243" y="36"/>
                    <a:pt x="242" y="33"/>
                  </a:cubicBezTo>
                  <a:cubicBezTo>
                    <a:pt x="233" y="5"/>
                    <a:pt x="200" y="0"/>
                    <a:pt x="175" y="8"/>
                  </a:cubicBezTo>
                  <a:cubicBezTo>
                    <a:pt x="174" y="8"/>
                    <a:pt x="173" y="9"/>
                    <a:pt x="171" y="9"/>
                  </a:cubicBezTo>
                  <a:cubicBezTo>
                    <a:pt x="51" y="44"/>
                    <a:pt x="51" y="44"/>
                    <a:pt x="51" y="44"/>
                  </a:cubicBezTo>
                  <a:cubicBezTo>
                    <a:pt x="38" y="48"/>
                    <a:pt x="30" y="61"/>
                    <a:pt x="34" y="74"/>
                  </a:cubicBezTo>
                  <a:cubicBezTo>
                    <a:pt x="37" y="88"/>
                    <a:pt x="51" y="95"/>
                    <a:pt x="64" y="92"/>
                  </a:cubicBezTo>
                  <a:cubicBezTo>
                    <a:pt x="76" y="89"/>
                    <a:pt x="76" y="89"/>
                    <a:pt x="76" y="89"/>
                  </a:cubicBezTo>
                  <a:cubicBezTo>
                    <a:pt x="50" y="117"/>
                    <a:pt x="17" y="170"/>
                    <a:pt x="10" y="214"/>
                  </a:cubicBezTo>
                  <a:cubicBezTo>
                    <a:pt x="2" y="263"/>
                    <a:pt x="0" y="316"/>
                    <a:pt x="0" y="316"/>
                  </a:cubicBezTo>
                  <a:cubicBezTo>
                    <a:pt x="104" y="316"/>
                    <a:pt x="104" y="316"/>
                    <a:pt x="104" y="316"/>
                  </a:cubicBezTo>
                  <a:cubicBezTo>
                    <a:pt x="72" y="395"/>
                    <a:pt x="72" y="395"/>
                    <a:pt x="72" y="395"/>
                  </a:cubicBezTo>
                  <a:cubicBezTo>
                    <a:pt x="65" y="408"/>
                    <a:pt x="70" y="424"/>
                    <a:pt x="83" y="431"/>
                  </a:cubicBezTo>
                  <a:cubicBezTo>
                    <a:pt x="96" y="437"/>
                    <a:pt x="112" y="432"/>
                    <a:pt x="119" y="419"/>
                  </a:cubicBezTo>
                  <a:cubicBezTo>
                    <a:pt x="178" y="316"/>
                    <a:pt x="178" y="316"/>
                    <a:pt x="178" y="316"/>
                  </a:cubicBezTo>
                  <a:cubicBezTo>
                    <a:pt x="200" y="316"/>
                    <a:pt x="200" y="316"/>
                    <a:pt x="200" y="316"/>
                  </a:cubicBezTo>
                  <a:cubicBezTo>
                    <a:pt x="200" y="316"/>
                    <a:pt x="202" y="230"/>
                    <a:pt x="134" y="174"/>
                  </a:cubicBezTo>
                  <a:cubicBezTo>
                    <a:pt x="140" y="167"/>
                    <a:pt x="203" y="106"/>
                    <a:pt x="203" y="106"/>
                  </a:cubicBezTo>
                  <a:cubicBezTo>
                    <a:pt x="230" y="143"/>
                    <a:pt x="230" y="143"/>
                    <a:pt x="230" y="143"/>
                  </a:cubicBezTo>
                  <a:cubicBezTo>
                    <a:pt x="236" y="151"/>
                    <a:pt x="244" y="155"/>
                    <a:pt x="250" y="155"/>
                  </a:cubicBezTo>
                  <a:cubicBezTo>
                    <a:pt x="346" y="151"/>
                    <a:pt x="346" y="151"/>
                    <a:pt x="346" y="151"/>
                  </a:cubicBezTo>
                  <a:cubicBezTo>
                    <a:pt x="346" y="427"/>
                    <a:pt x="346" y="427"/>
                    <a:pt x="346" y="427"/>
                  </a:cubicBezTo>
                  <a:cubicBezTo>
                    <a:pt x="346" y="431"/>
                    <a:pt x="350" y="434"/>
                    <a:pt x="353" y="434"/>
                  </a:cubicBezTo>
                  <a:cubicBezTo>
                    <a:pt x="357" y="434"/>
                    <a:pt x="360" y="431"/>
                    <a:pt x="360" y="427"/>
                  </a:cubicBezTo>
                  <a:cubicBezTo>
                    <a:pt x="360" y="149"/>
                    <a:pt x="360" y="149"/>
                    <a:pt x="360" y="149"/>
                  </a:cubicBezTo>
                  <a:cubicBezTo>
                    <a:pt x="368" y="146"/>
                    <a:pt x="374" y="139"/>
                    <a:pt x="374" y="13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3" name="グループ化 2">
            <a:extLst>
              <a:ext uri="{FF2B5EF4-FFF2-40B4-BE49-F238E27FC236}">
                <a16:creationId xmlns:a16="http://schemas.microsoft.com/office/drawing/2014/main" id="{B9D2F90F-94E0-4E84-8174-9349A9E36FC3}"/>
              </a:ext>
            </a:extLst>
          </p:cNvPr>
          <p:cNvGrpSpPr/>
          <p:nvPr/>
        </p:nvGrpSpPr>
        <p:grpSpPr>
          <a:xfrm>
            <a:off x="235734" y="1093445"/>
            <a:ext cx="514554" cy="469366"/>
            <a:chOff x="235734" y="1093444"/>
            <a:chExt cx="574486" cy="524035"/>
          </a:xfrm>
        </p:grpSpPr>
        <p:sp>
          <p:nvSpPr>
            <p:cNvPr id="746" name="Freeform 24">
              <a:extLst>
                <a:ext uri="{FF2B5EF4-FFF2-40B4-BE49-F238E27FC236}">
                  <a16:creationId xmlns:a16="http://schemas.microsoft.com/office/drawing/2014/main" id="{562DE3E7-502D-4404-9E64-22C7A4874804}"/>
                </a:ext>
              </a:extLst>
            </p:cNvPr>
            <p:cNvSpPr>
              <a:spLocks noChangeAspect="1" noEditPoints="1"/>
            </p:cNvSpPr>
            <p:nvPr/>
          </p:nvSpPr>
          <p:spPr bwMode="auto">
            <a:xfrm>
              <a:off x="235734" y="1093444"/>
              <a:ext cx="411742" cy="524035"/>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60" name="Freeform 24">
              <a:extLst>
                <a:ext uri="{FF2B5EF4-FFF2-40B4-BE49-F238E27FC236}">
                  <a16:creationId xmlns:a16="http://schemas.microsoft.com/office/drawing/2014/main" id="{88214881-D3F3-461E-8999-06A1F206C9F3}"/>
                </a:ext>
              </a:extLst>
            </p:cNvPr>
            <p:cNvSpPr>
              <a:spLocks noChangeAspect="1" noEditPoints="1"/>
            </p:cNvSpPr>
            <p:nvPr/>
          </p:nvSpPr>
          <p:spPr bwMode="auto">
            <a:xfrm>
              <a:off x="521418" y="1218152"/>
              <a:ext cx="288802" cy="399327"/>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2" name="グループ化 1">
            <a:extLst>
              <a:ext uri="{FF2B5EF4-FFF2-40B4-BE49-F238E27FC236}">
                <a16:creationId xmlns:a16="http://schemas.microsoft.com/office/drawing/2014/main" id="{8C01DD8A-1139-493D-A8BF-DCCE6A04A726}"/>
              </a:ext>
            </a:extLst>
          </p:cNvPr>
          <p:cNvGrpSpPr/>
          <p:nvPr/>
        </p:nvGrpSpPr>
        <p:grpSpPr>
          <a:xfrm flipH="1">
            <a:off x="2217866" y="1078970"/>
            <a:ext cx="599536" cy="496576"/>
            <a:chOff x="2145700" y="1289634"/>
            <a:chExt cx="471378" cy="390427"/>
          </a:xfrm>
        </p:grpSpPr>
        <p:sp>
          <p:nvSpPr>
            <p:cNvPr id="761" name="Freeform 24">
              <a:extLst>
                <a:ext uri="{FF2B5EF4-FFF2-40B4-BE49-F238E27FC236}">
                  <a16:creationId xmlns:a16="http://schemas.microsoft.com/office/drawing/2014/main" id="{403CE47C-BB0F-4EA7-9B4B-F5FBD39034A6}"/>
                </a:ext>
              </a:extLst>
            </p:cNvPr>
            <p:cNvSpPr>
              <a:spLocks noChangeAspect="1" noEditPoints="1"/>
            </p:cNvSpPr>
            <p:nvPr/>
          </p:nvSpPr>
          <p:spPr bwMode="auto">
            <a:xfrm flipH="1">
              <a:off x="2240230" y="1289634"/>
              <a:ext cx="244200" cy="337656"/>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764" name="グループ化 763">
              <a:extLst>
                <a:ext uri="{FF2B5EF4-FFF2-40B4-BE49-F238E27FC236}">
                  <a16:creationId xmlns:a16="http://schemas.microsoft.com/office/drawing/2014/main" id="{797397B9-DD9C-483B-9041-0AC31F6E906B}"/>
                </a:ext>
              </a:extLst>
            </p:cNvPr>
            <p:cNvGrpSpPr/>
            <p:nvPr/>
          </p:nvGrpSpPr>
          <p:grpSpPr>
            <a:xfrm flipH="1">
              <a:off x="2145700" y="1578332"/>
              <a:ext cx="471378" cy="101729"/>
              <a:chOff x="5410308" y="5894189"/>
              <a:chExt cx="478652" cy="255143"/>
            </a:xfrm>
            <a:solidFill>
              <a:schemeClr val="tx2"/>
            </a:solidFill>
          </p:grpSpPr>
          <p:sp>
            <p:nvSpPr>
              <p:cNvPr id="765" name="Freeform 12">
                <a:extLst>
                  <a:ext uri="{FF2B5EF4-FFF2-40B4-BE49-F238E27FC236}">
                    <a16:creationId xmlns:a16="http://schemas.microsoft.com/office/drawing/2014/main" id="{6149A897-E94D-49BD-A607-34B27632C5D5}"/>
                  </a:ext>
                </a:extLst>
              </p:cNvPr>
              <p:cNvSpPr>
                <a:spLocks noChangeAspect="1"/>
              </p:cNvSpPr>
              <p:nvPr/>
            </p:nvSpPr>
            <p:spPr bwMode="auto">
              <a:xfrm>
                <a:off x="5548771" y="5894189"/>
                <a:ext cx="340189" cy="255143"/>
              </a:xfrm>
              <a:custGeom>
                <a:avLst/>
                <a:gdLst>
                  <a:gd name="T0" fmla="*/ 796 w 819"/>
                  <a:gd name="T1" fmla="*/ 311 h 584"/>
                  <a:gd name="T2" fmla="*/ 796 w 819"/>
                  <a:gd name="T3" fmla="*/ 308 h 584"/>
                  <a:gd name="T4" fmla="*/ 779 w 819"/>
                  <a:gd name="T5" fmla="*/ 290 h 584"/>
                  <a:gd name="T6" fmla="*/ 737 w 819"/>
                  <a:gd name="T7" fmla="*/ 388 h 584"/>
                  <a:gd name="T8" fmla="*/ 732 w 819"/>
                  <a:gd name="T9" fmla="*/ 141 h 584"/>
                  <a:gd name="T10" fmla="*/ 722 w 819"/>
                  <a:gd name="T11" fmla="*/ 151 h 584"/>
                  <a:gd name="T12" fmla="*/ 676 w 819"/>
                  <a:gd name="T13" fmla="*/ 362 h 584"/>
                  <a:gd name="T14" fmla="*/ 673 w 819"/>
                  <a:gd name="T15" fmla="*/ 156 h 584"/>
                  <a:gd name="T16" fmla="*/ 658 w 819"/>
                  <a:gd name="T17" fmla="*/ 62 h 584"/>
                  <a:gd name="T18" fmla="*/ 602 w 819"/>
                  <a:gd name="T19" fmla="*/ 330 h 584"/>
                  <a:gd name="T20" fmla="*/ 571 w 819"/>
                  <a:gd name="T21" fmla="*/ 198 h 584"/>
                  <a:gd name="T22" fmla="*/ 550 w 819"/>
                  <a:gd name="T23" fmla="*/ 260 h 584"/>
                  <a:gd name="T24" fmla="*/ 528 w 819"/>
                  <a:gd name="T25" fmla="*/ 417 h 584"/>
                  <a:gd name="T26" fmla="*/ 522 w 819"/>
                  <a:gd name="T27" fmla="*/ 191 h 584"/>
                  <a:gd name="T28" fmla="*/ 507 w 819"/>
                  <a:gd name="T29" fmla="*/ 101 h 584"/>
                  <a:gd name="T30" fmla="*/ 451 w 819"/>
                  <a:gd name="T31" fmla="*/ 355 h 584"/>
                  <a:gd name="T32" fmla="*/ 447 w 819"/>
                  <a:gd name="T33" fmla="*/ 147 h 584"/>
                  <a:gd name="T34" fmla="*/ 428 w 819"/>
                  <a:gd name="T35" fmla="*/ 50 h 584"/>
                  <a:gd name="T36" fmla="*/ 356 w 819"/>
                  <a:gd name="T37" fmla="*/ 379 h 584"/>
                  <a:gd name="T38" fmla="*/ 354 w 819"/>
                  <a:gd name="T39" fmla="*/ 177 h 584"/>
                  <a:gd name="T40" fmla="*/ 335 w 819"/>
                  <a:gd name="T41" fmla="*/ 107 h 584"/>
                  <a:gd name="T42" fmla="*/ 272 w 819"/>
                  <a:gd name="T43" fmla="*/ 351 h 584"/>
                  <a:gd name="T44" fmla="*/ 202 w 819"/>
                  <a:gd name="T45" fmla="*/ 53 h 584"/>
                  <a:gd name="T46" fmla="*/ 182 w 819"/>
                  <a:gd name="T47" fmla="*/ 126 h 584"/>
                  <a:gd name="T48" fmla="*/ 179 w 819"/>
                  <a:gd name="T49" fmla="*/ 354 h 584"/>
                  <a:gd name="T50" fmla="*/ 119 w 819"/>
                  <a:gd name="T51" fmla="*/ 156 h 584"/>
                  <a:gd name="T52" fmla="*/ 100 w 819"/>
                  <a:gd name="T53" fmla="*/ 203 h 584"/>
                  <a:gd name="T54" fmla="*/ 99 w 819"/>
                  <a:gd name="T55" fmla="*/ 385 h 584"/>
                  <a:gd name="T56" fmla="*/ 45 w 819"/>
                  <a:gd name="T57" fmla="*/ 245 h 584"/>
                  <a:gd name="T58" fmla="*/ 29 w 819"/>
                  <a:gd name="T59" fmla="*/ 378 h 584"/>
                  <a:gd name="T60" fmla="*/ 0 w 819"/>
                  <a:gd name="T61" fmla="*/ 584 h 584"/>
                  <a:gd name="T62" fmla="*/ 819 w 819"/>
                  <a:gd name="T63" fmla="*/ 584 h 584"/>
                  <a:gd name="T64" fmla="*/ 796 w 819"/>
                  <a:gd name="T65" fmla="*/ 31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9" h="584">
                    <a:moveTo>
                      <a:pt x="796" y="311"/>
                    </a:moveTo>
                    <a:cubicBezTo>
                      <a:pt x="794" y="326"/>
                      <a:pt x="791" y="354"/>
                      <a:pt x="796" y="308"/>
                    </a:cubicBezTo>
                    <a:cubicBezTo>
                      <a:pt x="800" y="278"/>
                      <a:pt x="788" y="278"/>
                      <a:pt x="779" y="290"/>
                    </a:cubicBezTo>
                    <a:cubicBezTo>
                      <a:pt x="779" y="290"/>
                      <a:pt x="754" y="326"/>
                      <a:pt x="737" y="388"/>
                    </a:cubicBezTo>
                    <a:cubicBezTo>
                      <a:pt x="736" y="367"/>
                      <a:pt x="743" y="142"/>
                      <a:pt x="732" y="141"/>
                    </a:cubicBezTo>
                    <a:cubicBezTo>
                      <a:pt x="727" y="142"/>
                      <a:pt x="724" y="146"/>
                      <a:pt x="722" y="151"/>
                    </a:cubicBezTo>
                    <a:cubicBezTo>
                      <a:pt x="722" y="151"/>
                      <a:pt x="689" y="231"/>
                      <a:pt x="676" y="362"/>
                    </a:cubicBezTo>
                    <a:cubicBezTo>
                      <a:pt x="673" y="293"/>
                      <a:pt x="671" y="225"/>
                      <a:pt x="673" y="156"/>
                    </a:cubicBezTo>
                    <a:cubicBezTo>
                      <a:pt x="674" y="145"/>
                      <a:pt x="679" y="15"/>
                      <a:pt x="658" y="62"/>
                    </a:cubicBezTo>
                    <a:cubicBezTo>
                      <a:pt x="658" y="62"/>
                      <a:pt x="616" y="163"/>
                      <a:pt x="602" y="330"/>
                    </a:cubicBezTo>
                    <a:cubicBezTo>
                      <a:pt x="595" y="248"/>
                      <a:pt x="571" y="198"/>
                      <a:pt x="571" y="198"/>
                    </a:cubicBezTo>
                    <a:cubicBezTo>
                      <a:pt x="552" y="162"/>
                      <a:pt x="550" y="254"/>
                      <a:pt x="550" y="260"/>
                    </a:cubicBezTo>
                    <a:cubicBezTo>
                      <a:pt x="546" y="313"/>
                      <a:pt x="539" y="365"/>
                      <a:pt x="528" y="417"/>
                    </a:cubicBezTo>
                    <a:cubicBezTo>
                      <a:pt x="523" y="342"/>
                      <a:pt x="520" y="266"/>
                      <a:pt x="522" y="191"/>
                    </a:cubicBezTo>
                    <a:cubicBezTo>
                      <a:pt x="523" y="181"/>
                      <a:pt x="529" y="56"/>
                      <a:pt x="507" y="101"/>
                    </a:cubicBezTo>
                    <a:cubicBezTo>
                      <a:pt x="507" y="101"/>
                      <a:pt x="463" y="196"/>
                      <a:pt x="451" y="355"/>
                    </a:cubicBezTo>
                    <a:cubicBezTo>
                      <a:pt x="446" y="285"/>
                      <a:pt x="445" y="216"/>
                      <a:pt x="447" y="147"/>
                    </a:cubicBezTo>
                    <a:cubicBezTo>
                      <a:pt x="447" y="135"/>
                      <a:pt x="455" y="0"/>
                      <a:pt x="428" y="50"/>
                    </a:cubicBezTo>
                    <a:cubicBezTo>
                      <a:pt x="428" y="50"/>
                      <a:pt x="365" y="175"/>
                      <a:pt x="356" y="379"/>
                    </a:cubicBezTo>
                    <a:cubicBezTo>
                      <a:pt x="352" y="312"/>
                      <a:pt x="350" y="244"/>
                      <a:pt x="354" y="177"/>
                    </a:cubicBezTo>
                    <a:cubicBezTo>
                      <a:pt x="354" y="168"/>
                      <a:pt x="360" y="62"/>
                      <a:pt x="335" y="107"/>
                    </a:cubicBezTo>
                    <a:cubicBezTo>
                      <a:pt x="335" y="107"/>
                      <a:pt x="287" y="198"/>
                      <a:pt x="272" y="351"/>
                    </a:cubicBezTo>
                    <a:cubicBezTo>
                      <a:pt x="259" y="166"/>
                      <a:pt x="202" y="53"/>
                      <a:pt x="202" y="53"/>
                    </a:cubicBezTo>
                    <a:cubicBezTo>
                      <a:pt x="176" y="4"/>
                      <a:pt x="181" y="116"/>
                      <a:pt x="182" y="126"/>
                    </a:cubicBezTo>
                    <a:cubicBezTo>
                      <a:pt x="186" y="202"/>
                      <a:pt x="184" y="278"/>
                      <a:pt x="179" y="354"/>
                    </a:cubicBezTo>
                    <a:cubicBezTo>
                      <a:pt x="162" y="231"/>
                      <a:pt x="119" y="156"/>
                      <a:pt x="119" y="156"/>
                    </a:cubicBezTo>
                    <a:cubicBezTo>
                      <a:pt x="96" y="118"/>
                      <a:pt x="99" y="194"/>
                      <a:pt x="100" y="203"/>
                    </a:cubicBezTo>
                    <a:cubicBezTo>
                      <a:pt x="104" y="264"/>
                      <a:pt x="103" y="325"/>
                      <a:pt x="99" y="385"/>
                    </a:cubicBezTo>
                    <a:cubicBezTo>
                      <a:pt x="81" y="297"/>
                      <a:pt x="45" y="245"/>
                      <a:pt x="45" y="245"/>
                    </a:cubicBezTo>
                    <a:cubicBezTo>
                      <a:pt x="23" y="214"/>
                      <a:pt x="30" y="361"/>
                      <a:pt x="29" y="378"/>
                    </a:cubicBezTo>
                    <a:cubicBezTo>
                      <a:pt x="27" y="447"/>
                      <a:pt x="21" y="518"/>
                      <a:pt x="0" y="584"/>
                    </a:cubicBezTo>
                    <a:cubicBezTo>
                      <a:pt x="819" y="584"/>
                      <a:pt x="819" y="584"/>
                      <a:pt x="819" y="584"/>
                    </a:cubicBezTo>
                    <a:cubicBezTo>
                      <a:pt x="794" y="510"/>
                      <a:pt x="788" y="380"/>
                      <a:pt x="796" y="311"/>
                    </a:cubicBezTo>
                    <a:close/>
                  </a:path>
                </a:pathLst>
              </a:custGeom>
              <a:grpFill/>
              <a:ln w="3175">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66" name="Freeform 12">
                <a:extLst>
                  <a:ext uri="{FF2B5EF4-FFF2-40B4-BE49-F238E27FC236}">
                    <a16:creationId xmlns:a16="http://schemas.microsoft.com/office/drawing/2014/main" id="{86B80CC2-D203-4DC1-969B-B39B6718CD68}"/>
                  </a:ext>
                </a:extLst>
              </p:cNvPr>
              <p:cNvSpPr>
                <a:spLocks noChangeAspect="1"/>
              </p:cNvSpPr>
              <p:nvPr/>
            </p:nvSpPr>
            <p:spPr bwMode="auto">
              <a:xfrm>
                <a:off x="5410308" y="6011885"/>
                <a:ext cx="183262" cy="137447"/>
              </a:xfrm>
              <a:custGeom>
                <a:avLst/>
                <a:gdLst>
                  <a:gd name="T0" fmla="*/ 796 w 819"/>
                  <a:gd name="T1" fmla="*/ 311 h 584"/>
                  <a:gd name="T2" fmla="*/ 796 w 819"/>
                  <a:gd name="T3" fmla="*/ 308 h 584"/>
                  <a:gd name="T4" fmla="*/ 779 w 819"/>
                  <a:gd name="T5" fmla="*/ 290 h 584"/>
                  <a:gd name="T6" fmla="*/ 737 w 819"/>
                  <a:gd name="T7" fmla="*/ 388 h 584"/>
                  <a:gd name="T8" fmla="*/ 732 w 819"/>
                  <a:gd name="T9" fmla="*/ 141 h 584"/>
                  <a:gd name="T10" fmla="*/ 722 w 819"/>
                  <a:gd name="T11" fmla="*/ 151 h 584"/>
                  <a:gd name="T12" fmla="*/ 676 w 819"/>
                  <a:gd name="T13" fmla="*/ 362 h 584"/>
                  <a:gd name="T14" fmla="*/ 673 w 819"/>
                  <a:gd name="T15" fmla="*/ 156 h 584"/>
                  <a:gd name="T16" fmla="*/ 658 w 819"/>
                  <a:gd name="T17" fmla="*/ 62 h 584"/>
                  <a:gd name="T18" fmla="*/ 602 w 819"/>
                  <a:gd name="T19" fmla="*/ 330 h 584"/>
                  <a:gd name="T20" fmla="*/ 571 w 819"/>
                  <a:gd name="T21" fmla="*/ 198 h 584"/>
                  <a:gd name="T22" fmla="*/ 550 w 819"/>
                  <a:gd name="T23" fmla="*/ 260 h 584"/>
                  <a:gd name="T24" fmla="*/ 528 w 819"/>
                  <a:gd name="T25" fmla="*/ 417 h 584"/>
                  <a:gd name="T26" fmla="*/ 522 w 819"/>
                  <a:gd name="T27" fmla="*/ 191 h 584"/>
                  <a:gd name="T28" fmla="*/ 507 w 819"/>
                  <a:gd name="T29" fmla="*/ 101 h 584"/>
                  <a:gd name="T30" fmla="*/ 451 w 819"/>
                  <a:gd name="T31" fmla="*/ 355 h 584"/>
                  <a:gd name="T32" fmla="*/ 447 w 819"/>
                  <a:gd name="T33" fmla="*/ 147 h 584"/>
                  <a:gd name="T34" fmla="*/ 428 w 819"/>
                  <a:gd name="T35" fmla="*/ 50 h 584"/>
                  <a:gd name="T36" fmla="*/ 356 w 819"/>
                  <a:gd name="T37" fmla="*/ 379 h 584"/>
                  <a:gd name="T38" fmla="*/ 354 w 819"/>
                  <a:gd name="T39" fmla="*/ 177 h 584"/>
                  <a:gd name="T40" fmla="*/ 335 w 819"/>
                  <a:gd name="T41" fmla="*/ 107 h 584"/>
                  <a:gd name="T42" fmla="*/ 272 w 819"/>
                  <a:gd name="T43" fmla="*/ 351 h 584"/>
                  <a:gd name="T44" fmla="*/ 202 w 819"/>
                  <a:gd name="T45" fmla="*/ 53 h 584"/>
                  <a:gd name="T46" fmla="*/ 182 w 819"/>
                  <a:gd name="T47" fmla="*/ 126 h 584"/>
                  <a:gd name="T48" fmla="*/ 179 w 819"/>
                  <a:gd name="T49" fmla="*/ 354 h 584"/>
                  <a:gd name="T50" fmla="*/ 119 w 819"/>
                  <a:gd name="T51" fmla="*/ 156 h 584"/>
                  <a:gd name="T52" fmla="*/ 100 w 819"/>
                  <a:gd name="T53" fmla="*/ 203 h 584"/>
                  <a:gd name="T54" fmla="*/ 99 w 819"/>
                  <a:gd name="T55" fmla="*/ 385 h 584"/>
                  <a:gd name="T56" fmla="*/ 45 w 819"/>
                  <a:gd name="T57" fmla="*/ 245 h 584"/>
                  <a:gd name="T58" fmla="*/ 29 w 819"/>
                  <a:gd name="T59" fmla="*/ 378 h 584"/>
                  <a:gd name="T60" fmla="*/ 0 w 819"/>
                  <a:gd name="T61" fmla="*/ 584 h 584"/>
                  <a:gd name="T62" fmla="*/ 819 w 819"/>
                  <a:gd name="T63" fmla="*/ 584 h 584"/>
                  <a:gd name="T64" fmla="*/ 796 w 819"/>
                  <a:gd name="T65" fmla="*/ 31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9" h="584">
                    <a:moveTo>
                      <a:pt x="796" y="311"/>
                    </a:moveTo>
                    <a:cubicBezTo>
                      <a:pt x="794" y="326"/>
                      <a:pt x="791" y="354"/>
                      <a:pt x="796" y="308"/>
                    </a:cubicBezTo>
                    <a:cubicBezTo>
                      <a:pt x="800" y="278"/>
                      <a:pt x="788" y="278"/>
                      <a:pt x="779" y="290"/>
                    </a:cubicBezTo>
                    <a:cubicBezTo>
                      <a:pt x="779" y="290"/>
                      <a:pt x="754" y="326"/>
                      <a:pt x="737" y="388"/>
                    </a:cubicBezTo>
                    <a:cubicBezTo>
                      <a:pt x="736" y="367"/>
                      <a:pt x="743" y="142"/>
                      <a:pt x="732" y="141"/>
                    </a:cubicBezTo>
                    <a:cubicBezTo>
                      <a:pt x="727" y="142"/>
                      <a:pt x="724" y="146"/>
                      <a:pt x="722" y="151"/>
                    </a:cubicBezTo>
                    <a:cubicBezTo>
                      <a:pt x="722" y="151"/>
                      <a:pt x="689" y="231"/>
                      <a:pt x="676" y="362"/>
                    </a:cubicBezTo>
                    <a:cubicBezTo>
                      <a:pt x="673" y="293"/>
                      <a:pt x="671" y="225"/>
                      <a:pt x="673" y="156"/>
                    </a:cubicBezTo>
                    <a:cubicBezTo>
                      <a:pt x="674" y="145"/>
                      <a:pt x="679" y="15"/>
                      <a:pt x="658" y="62"/>
                    </a:cubicBezTo>
                    <a:cubicBezTo>
                      <a:pt x="658" y="62"/>
                      <a:pt x="616" y="163"/>
                      <a:pt x="602" y="330"/>
                    </a:cubicBezTo>
                    <a:cubicBezTo>
                      <a:pt x="595" y="248"/>
                      <a:pt x="571" y="198"/>
                      <a:pt x="571" y="198"/>
                    </a:cubicBezTo>
                    <a:cubicBezTo>
                      <a:pt x="552" y="162"/>
                      <a:pt x="550" y="254"/>
                      <a:pt x="550" y="260"/>
                    </a:cubicBezTo>
                    <a:cubicBezTo>
                      <a:pt x="546" y="313"/>
                      <a:pt x="539" y="365"/>
                      <a:pt x="528" y="417"/>
                    </a:cubicBezTo>
                    <a:cubicBezTo>
                      <a:pt x="523" y="342"/>
                      <a:pt x="520" y="266"/>
                      <a:pt x="522" y="191"/>
                    </a:cubicBezTo>
                    <a:cubicBezTo>
                      <a:pt x="523" y="181"/>
                      <a:pt x="529" y="56"/>
                      <a:pt x="507" y="101"/>
                    </a:cubicBezTo>
                    <a:cubicBezTo>
                      <a:pt x="507" y="101"/>
                      <a:pt x="463" y="196"/>
                      <a:pt x="451" y="355"/>
                    </a:cubicBezTo>
                    <a:cubicBezTo>
                      <a:pt x="446" y="285"/>
                      <a:pt x="445" y="216"/>
                      <a:pt x="447" y="147"/>
                    </a:cubicBezTo>
                    <a:cubicBezTo>
                      <a:pt x="447" y="135"/>
                      <a:pt x="455" y="0"/>
                      <a:pt x="428" y="50"/>
                    </a:cubicBezTo>
                    <a:cubicBezTo>
                      <a:pt x="428" y="50"/>
                      <a:pt x="365" y="175"/>
                      <a:pt x="356" y="379"/>
                    </a:cubicBezTo>
                    <a:cubicBezTo>
                      <a:pt x="352" y="312"/>
                      <a:pt x="350" y="244"/>
                      <a:pt x="354" y="177"/>
                    </a:cubicBezTo>
                    <a:cubicBezTo>
                      <a:pt x="354" y="168"/>
                      <a:pt x="360" y="62"/>
                      <a:pt x="335" y="107"/>
                    </a:cubicBezTo>
                    <a:cubicBezTo>
                      <a:pt x="335" y="107"/>
                      <a:pt x="287" y="198"/>
                      <a:pt x="272" y="351"/>
                    </a:cubicBezTo>
                    <a:cubicBezTo>
                      <a:pt x="259" y="166"/>
                      <a:pt x="202" y="53"/>
                      <a:pt x="202" y="53"/>
                    </a:cubicBezTo>
                    <a:cubicBezTo>
                      <a:pt x="176" y="4"/>
                      <a:pt x="181" y="116"/>
                      <a:pt x="182" y="126"/>
                    </a:cubicBezTo>
                    <a:cubicBezTo>
                      <a:pt x="186" y="202"/>
                      <a:pt x="184" y="278"/>
                      <a:pt x="179" y="354"/>
                    </a:cubicBezTo>
                    <a:cubicBezTo>
                      <a:pt x="162" y="231"/>
                      <a:pt x="119" y="156"/>
                      <a:pt x="119" y="156"/>
                    </a:cubicBezTo>
                    <a:cubicBezTo>
                      <a:pt x="96" y="118"/>
                      <a:pt x="99" y="194"/>
                      <a:pt x="100" y="203"/>
                    </a:cubicBezTo>
                    <a:cubicBezTo>
                      <a:pt x="104" y="264"/>
                      <a:pt x="103" y="325"/>
                      <a:pt x="99" y="385"/>
                    </a:cubicBezTo>
                    <a:cubicBezTo>
                      <a:pt x="81" y="297"/>
                      <a:pt x="45" y="245"/>
                      <a:pt x="45" y="245"/>
                    </a:cubicBezTo>
                    <a:cubicBezTo>
                      <a:pt x="23" y="214"/>
                      <a:pt x="30" y="361"/>
                      <a:pt x="29" y="378"/>
                    </a:cubicBezTo>
                    <a:cubicBezTo>
                      <a:pt x="27" y="447"/>
                      <a:pt x="21" y="518"/>
                      <a:pt x="0" y="584"/>
                    </a:cubicBezTo>
                    <a:cubicBezTo>
                      <a:pt x="819" y="584"/>
                      <a:pt x="819" y="584"/>
                      <a:pt x="819" y="584"/>
                    </a:cubicBezTo>
                    <a:cubicBezTo>
                      <a:pt x="794" y="510"/>
                      <a:pt x="788" y="380"/>
                      <a:pt x="796" y="311"/>
                    </a:cubicBezTo>
                    <a:close/>
                  </a:path>
                </a:pathLst>
              </a:custGeom>
              <a:grpFill/>
              <a:ln w="3175">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606" name="グループ化 605">
            <a:extLst>
              <a:ext uri="{FF2B5EF4-FFF2-40B4-BE49-F238E27FC236}">
                <a16:creationId xmlns:a16="http://schemas.microsoft.com/office/drawing/2014/main" id="{DD59E18B-2F3E-4FB0-AAA4-07682127210B}"/>
              </a:ext>
            </a:extLst>
          </p:cNvPr>
          <p:cNvGrpSpPr/>
          <p:nvPr/>
        </p:nvGrpSpPr>
        <p:grpSpPr>
          <a:xfrm>
            <a:off x="3490792" y="1211411"/>
            <a:ext cx="1143232" cy="482652"/>
            <a:chOff x="8074276" y="1263173"/>
            <a:chExt cx="2197199" cy="927618"/>
          </a:xfrm>
        </p:grpSpPr>
        <p:grpSp>
          <p:nvGrpSpPr>
            <p:cNvPr id="607" name="Group 39">
              <a:extLst>
                <a:ext uri="{FF2B5EF4-FFF2-40B4-BE49-F238E27FC236}">
                  <a16:creationId xmlns:a16="http://schemas.microsoft.com/office/drawing/2014/main" id="{8CE4C5B6-635C-4288-A46D-C85A096AE016}"/>
                </a:ext>
              </a:extLst>
            </p:cNvPr>
            <p:cNvGrpSpPr>
              <a:grpSpLocks noChangeAspect="1"/>
            </p:cNvGrpSpPr>
            <p:nvPr/>
          </p:nvGrpSpPr>
          <p:grpSpPr bwMode="auto">
            <a:xfrm>
              <a:off x="9368958" y="1273234"/>
              <a:ext cx="902517" cy="907305"/>
              <a:chOff x="3179" y="2191"/>
              <a:chExt cx="377" cy="379"/>
            </a:xfrm>
          </p:grpSpPr>
          <p:sp>
            <p:nvSpPr>
              <p:cNvPr id="615" name="Freeform 40">
                <a:extLst>
                  <a:ext uri="{FF2B5EF4-FFF2-40B4-BE49-F238E27FC236}">
                    <a16:creationId xmlns:a16="http://schemas.microsoft.com/office/drawing/2014/main" id="{8B4228D2-7D2A-466C-B2A3-04CE2A180381}"/>
                  </a:ext>
                </a:extLst>
              </p:cNvPr>
              <p:cNvSpPr>
                <a:spLocks/>
              </p:cNvSpPr>
              <p:nvPr/>
            </p:nvSpPr>
            <p:spPr bwMode="auto">
              <a:xfrm>
                <a:off x="3481" y="2492"/>
                <a:ext cx="75" cy="78"/>
              </a:xfrm>
              <a:custGeom>
                <a:avLst/>
                <a:gdLst>
                  <a:gd name="T0" fmla="*/ 55 w 64"/>
                  <a:gd name="T1" fmla="*/ 39 h 67"/>
                  <a:gd name="T2" fmla="*/ 45 w 64"/>
                  <a:gd name="T3" fmla="*/ 18 h 67"/>
                  <a:gd name="T4" fmla="*/ 44 w 64"/>
                  <a:gd name="T5" fmla="*/ 18 h 67"/>
                  <a:gd name="T6" fmla="*/ 41 w 64"/>
                  <a:gd name="T7" fmla="*/ 12 h 67"/>
                  <a:gd name="T8" fmla="*/ 41 w 64"/>
                  <a:gd name="T9" fmla="*/ 12 h 67"/>
                  <a:gd name="T10" fmla="*/ 27 w 64"/>
                  <a:gd name="T11" fmla="*/ 5 h 67"/>
                  <a:gd name="T12" fmla="*/ 25 w 64"/>
                  <a:gd name="T13" fmla="*/ 6 h 67"/>
                  <a:gd name="T14" fmla="*/ 13 w 64"/>
                  <a:gd name="T15" fmla="*/ 0 h 67"/>
                  <a:gd name="T16" fmla="*/ 0 w 64"/>
                  <a:gd name="T17" fmla="*/ 12 h 67"/>
                  <a:gd name="T18" fmla="*/ 0 w 64"/>
                  <a:gd name="T19" fmla="*/ 66 h 67"/>
                  <a:gd name="T20" fmla="*/ 41 w 64"/>
                  <a:gd name="T21" fmla="*/ 66 h 67"/>
                  <a:gd name="T22" fmla="*/ 64 w 64"/>
                  <a:gd name="T23" fmla="*/ 52 h 67"/>
                  <a:gd name="T24" fmla="*/ 55 w 64"/>
                  <a:gd name="T25"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7">
                    <a:moveTo>
                      <a:pt x="55" y="39"/>
                    </a:moveTo>
                    <a:cubicBezTo>
                      <a:pt x="63" y="29"/>
                      <a:pt x="53" y="18"/>
                      <a:pt x="45" y="18"/>
                    </a:cubicBezTo>
                    <a:cubicBezTo>
                      <a:pt x="45" y="18"/>
                      <a:pt x="44" y="18"/>
                      <a:pt x="44" y="18"/>
                    </a:cubicBezTo>
                    <a:cubicBezTo>
                      <a:pt x="44" y="16"/>
                      <a:pt x="43" y="14"/>
                      <a:pt x="41" y="12"/>
                    </a:cubicBezTo>
                    <a:cubicBezTo>
                      <a:pt x="41" y="12"/>
                      <a:pt x="41" y="12"/>
                      <a:pt x="41" y="12"/>
                    </a:cubicBezTo>
                    <a:cubicBezTo>
                      <a:pt x="38" y="8"/>
                      <a:pt x="33" y="5"/>
                      <a:pt x="27" y="5"/>
                    </a:cubicBezTo>
                    <a:cubicBezTo>
                      <a:pt x="26" y="5"/>
                      <a:pt x="26" y="5"/>
                      <a:pt x="25" y="6"/>
                    </a:cubicBezTo>
                    <a:cubicBezTo>
                      <a:pt x="23" y="2"/>
                      <a:pt x="18" y="0"/>
                      <a:pt x="13" y="0"/>
                    </a:cubicBezTo>
                    <a:cubicBezTo>
                      <a:pt x="6" y="0"/>
                      <a:pt x="0" y="5"/>
                      <a:pt x="0" y="12"/>
                    </a:cubicBezTo>
                    <a:cubicBezTo>
                      <a:pt x="0" y="66"/>
                      <a:pt x="0" y="66"/>
                      <a:pt x="0" y="66"/>
                    </a:cubicBezTo>
                    <a:cubicBezTo>
                      <a:pt x="41" y="66"/>
                      <a:pt x="41" y="66"/>
                      <a:pt x="41" y="66"/>
                    </a:cubicBezTo>
                    <a:cubicBezTo>
                      <a:pt x="51" y="66"/>
                      <a:pt x="64" y="67"/>
                      <a:pt x="64" y="52"/>
                    </a:cubicBezTo>
                    <a:cubicBezTo>
                      <a:pt x="64" y="46"/>
                      <a:pt x="61" y="42"/>
                      <a:pt x="55" y="39"/>
                    </a:cubicBezTo>
                    <a:close/>
                  </a:path>
                </a:pathLst>
              </a:custGeom>
              <a:solidFill>
                <a:srgbClr val="5B794C"/>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16" name="Freeform 41">
                <a:extLst>
                  <a:ext uri="{FF2B5EF4-FFF2-40B4-BE49-F238E27FC236}">
                    <a16:creationId xmlns:a16="http://schemas.microsoft.com/office/drawing/2014/main" id="{21383F51-CC2A-4CD7-B5E1-BD4152C708E6}"/>
                  </a:ext>
                </a:extLst>
              </p:cNvPr>
              <p:cNvSpPr>
                <a:spLocks noEditPoints="1"/>
              </p:cNvSpPr>
              <p:nvPr/>
            </p:nvSpPr>
            <p:spPr bwMode="auto">
              <a:xfrm>
                <a:off x="3179" y="2269"/>
                <a:ext cx="302" cy="300"/>
              </a:xfrm>
              <a:custGeom>
                <a:avLst/>
                <a:gdLst>
                  <a:gd name="T0" fmla="*/ 302 w 302"/>
                  <a:gd name="T1" fmla="*/ 0 h 300"/>
                  <a:gd name="T2" fmla="*/ 0 w 302"/>
                  <a:gd name="T3" fmla="*/ 0 h 300"/>
                  <a:gd name="T4" fmla="*/ 0 w 302"/>
                  <a:gd name="T5" fmla="*/ 300 h 300"/>
                  <a:gd name="T6" fmla="*/ 302 w 302"/>
                  <a:gd name="T7" fmla="*/ 300 h 300"/>
                  <a:gd name="T8" fmla="*/ 302 w 302"/>
                  <a:gd name="T9" fmla="*/ 300 h 300"/>
                  <a:gd name="T10" fmla="*/ 302 w 302"/>
                  <a:gd name="T11" fmla="*/ 237 h 300"/>
                  <a:gd name="T12" fmla="*/ 302 w 302"/>
                  <a:gd name="T13" fmla="*/ 0 h 300"/>
                  <a:gd name="T14" fmla="*/ 90 w 302"/>
                  <a:gd name="T15" fmla="*/ 57 h 300"/>
                  <a:gd name="T16" fmla="*/ 125 w 302"/>
                  <a:gd name="T17" fmla="*/ 57 h 300"/>
                  <a:gd name="T18" fmla="*/ 125 w 302"/>
                  <a:gd name="T19" fmla="*/ 119 h 300"/>
                  <a:gd name="T20" fmla="*/ 90 w 302"/>
                  <a:gd name="T21" fmla="*/ 119 h 300"/>
                  <a:gd name="T22" fmla="*/ 90 w 302"/>
                  <a:gd name="T23" fmla="*/ 57 h 300"/>
                  <a:gd name="T24" fmla="*/ 43 w 302"/>
                  <a:gd name="T25" fmla="*/ 57 h 300"/>
                  <a:gd name="T26" fmla="*/ 79 w 302"/>
                  <a:gd name="T27" fmla="*/ 57 h 300"/>
                  <a:gd name="T28" fmla="*/ 79 w 302"/>
                  <a:gd name="T29" fmla="*/ 119 h 300"/>
                  <a:gd name="T30" fmla="*/ 43 w 302"/>
                  <a:gd name="T31" fmla="*/ 119 h 300"/>
                  <a:gd name="T32" fmla="*/ 43 w 302"/>
                  <a:gd name="T33" fmla="*/ 57 h 300"/>
                  <a:gd name="T34" fmla="*/ 130 w 302"/>
                  <a:gd name="T35" fmla="*/ 300 h 300"/>
                  <a:gd name="T36" fmla="*/ 50 w 302"/>
                  <a:gd name="T37" fmla="*/ 300 h 300"/>
                  <a:gd name="T38" fmla="*/ 50 w 302"/>
                  <a:gd name="T39" fmla="*/ 170 h 300"/>
                  <a:gd name="T40" fmla="*/ 130 w 302"/>
                  <a:gd name="T41" fmla="*/ 170 h 300"/>
                  <a:gd name="T42" fmla="*/ 130 w 302"/>
                  <a:gd name="T43" fmla="*/ 300 h 300"/>
                  <a:gd name="T44" fmla="*/ 253 w 302"/>
                  <a:gd name="T45" fmla="*/ 275 h 300"/>
                  <a:gd name="T46" fmla="*/ 180 w 302"/>
                  <a:gd name="T47" fmla="*/ 275 h 300"/>
                  <a:gd name="T48" fmla="*/ 180 w 302"/>
                  <a:gd name="T49" fmla="*/ 174 h 300"/>
                  <a:gd name="T50" fmla="*/ 253 w 302"/>
                  <a:gd name="T51" fmla="*/ 174 h 300"/>
                  <a:gd name="T52" fmla="*/ 253 w 302"/>
                  <a:gd name="T53" fmla="*/ 275 h 300"/>
                  <a:gd name="T54" fmla="*/ 253 w 302"/>
                  <a:gd name="T55" fmla="*/ 125 h 300"/>
                  <a:gd name="T56" fmla="*/ 180 w 302"/>
                  <a:gd name="T57" fmla="*/ 125 h 300"/>
                  <a:gd name="T58" fmla="*/ 180 w 302"/>
                  <a:gd name="T59" fmla="*/ 57 h 300"/>
                  <a:gd name="T60" fmla="*/ 253 w 302"/>
                  <a:gd name="T61" fmla="*/ 57 h 300"/>
                  <a:gd name="T62" fmla="*/ 253 w 302"/>
                  <a:gd name="T63" fmla="*/ 1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2" h="300">
                    <a:moveTo>
                      <a:pt x="302" y="0"/>
                    </a:moveTo>
                    <a:lnTo>
                      <a:pt x="0" y="0"/>
                    </a:lnTo>
                    <a:lnTo>
                      <a:pt x="0" y="300"/>
                    </a:lnTo>
                    <a:lnTo>
                      <a:pt x="302" y="300"/>
                    </a:lnTo>
                    <a:lnTo>
                      <a:pt x="302" y="300"/>
                    </a:lnTo>
                    <a:lnTo>
                      <a:pt x="302" y="237"/>
                    </a:lnTo>
                    <a:lnTo>
                      <a:pt x="302" y="0"/>
                    </a:lnTo>
                    <a:close/>
                    <a:moveTo>
                      <a:pt x="90" y="57"/>
                    </a:moveTo>
                    <a:lnTo>
                      <a:pt x="125" y="57"/>
                    </a:lnTo>
                    <a:lnTo>
                      <a:pt x="125" y="119"/>
                    </a:lnTo>
                    <a:lnTo>
                      <a:pt x="90" y="119"/>
                    </a:lnTo>
                    <a:lnTo>
                      <a:pt x="90" y="57"/>
                    </a:lnTo>
                    <a:close/>
                    <a:moveTo>
                      <a:pt x="43" y="57"/>
                    </a:moveTo>
                    <a:lnTo>
                      <a:pt x="79" y="57"/>
                    </a:lnTo>
                    <a:lnTo>
                      <a:pt x="79" y="119"/>
                    </a:lnTo>
                    <a:lnTo>
                      <a:pt x="43" y="119"/>
                    </a:lnTo>
                    <a:lnTo>
                      <a:pt x="43" y="57"/>
                    </a:lnTo>
                    <a:close/>
                    <a:moveTo>
                      <a:pt x="130" y="300"/>
                    </a:moveTo>
                    <a:lnTo>
                      <a:pt x="50" y="300"/>
                    </a:lnTo>
                    <a:lnTo>
                      <a:pt x="50" y="170"/>
                    </a:lnTo>
                    <a:lnTo>
                      <a:pt x="130" y="170"/>
                    </a:lnTo>
                    <a:lnTo>
                      <a:pt x="130" y="300"/>
                    </a:lnTo>
                    <a:close/>
                    <a:moveTo>
                      <a:pt x="253" y="275"/>
                    </a:moveTo>
                    <a:lnTo>
                      <a:pt x="180" y="275"/>
                    </a:lnTo>
                    <a:lnTo>
                      <a:pt x="180" y="174"/>
                    </a:lnTo>
                    <a:lnTo>
                      <a:pt x="253" y="174"/>
                    </a:lnTo>
                    <a:lnTo>
                      <a:pt x="253" y="275"/>
                    </a:lnTo>
                    <a:close/>
                    <a:moveTo>
                      <a:pt x="253" y="125"/>
                    </a:moveTo>
                    <a:lnTo>
                      <a:pt x="180" y="125"/>
                    </a:lnTo>
                    <a:lnTo>
                      <a:pt x="180" y="57"/>
                    </a:lnTo>
                    <a:lnTo>
                      <a:pt x="253" y="57"/>
                    </a:lnTo>
                    <a:lnTo>
                      <a:pt x="253" y="125"/>
                    </a:lnTo>
                    <a:close/>
                  </a:path>
                </a:pathLst>
              </a:custGeom>
              <a:solidFill>
                <a:srgbClr val="CCC1B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17" name="Freeform 42">
                <a:extLst>
                  <a:ext uri="{FF2B5EF4-FFF2-40B4-BE49-F238E27FC236}">
                    <a16:creationId xmlns:a16="http://schemas.microsoft.com/office/drawing/2014/main" id="{1052E8DD-9EE3-472F-A4B4-C362CFB4EE1E}"/>
                  </a:ext>
                </a:extLst>
              </p:cNvPr>
              <p:cNvSpPr>
                <a:spLocks/>
              </p:cNvSpPr>
              <p:nvPr/>
            </p:nvSpPr>
            <p:spPr bwMode="auto">
              <a:xfrm>
                <a:off x="3179" y="2191"/>
                <a:ext cx="302" cy="78"/>
              </a:xfrm>
              <a:custGeom>
                <a:avLst/>
                <a:gdLst>
                  <a:gd name="T0" fmla="*/ 302 w 302"/>
                  <a:gd name="T1" fmla="*/ 68 h 78"/>
                  <a:gd name="T2" fmla="*/ 151 w 302"/>
                  <a:gd name="T3" fmla="*/ 0 h 78"/>
                  <a:gd name="T4" fmla="*/ 0 w 302"/>
                  <a:gd name="T5" fmla="*/ 68 h 78"/>
                  <a:gd name="T6" fmla="*/ 0 w 302"/>
                  <a:gd name="T7" fmla="*/ 78 h 78"/>
                  <a:gd name="T8" fmla="*/ 302 w 302"/>
                  <a:gd name="T9" fmla="*/ 78 h 78"/>
                  <a:gd name="T10" fmla="*/ 302 w 302"/>
                  <a:gd name="T11" fmla="*/ 68 h 78"/>
                </a:gdLst>
                <a:ahLst/>
                <a:cxnLst>
                  <a:cxn ang="0">
                    <a:pos x="T0" y="T1"/>
                  </a:cxn>
                  <a:cxn ang="0">
                    <a:pos x="T2" y="T3"/>
                  </a:cxn>
                  <a:cxn ang="0">
                    <a:pos x="T4" y="T5"/>
                  </a:cxn>
                  <a:cxn ang="0">
                    <a:pos x="T6" y="T7"/>
                  </a:cxn>
                  <a:cxn ang="0">
                    <a:pos x="T8" y="T9"/>
                  </a:cxn>
                  <a:cxn ang="0">
                    <a:pos x="T10" y="T11"/>
                  </a:cxn>
                </a:cxnLst>
                <a:rect l="0" t="0" r="r" b="b"/>
                <a:pathLst>
                  <a:path w="302" h="78">
                    <a:moveTo>
                      <a:pt x="302" y="68"/>
                    </a:moveTo>
                    <a:lnTo>
                      <a:pt x="151" y="0"/>
                    </a:lnTo>
                    <a:lnTo>
                      <a:pt x="0" y="68"/>
                    </a:lnTo>
                    <a:lnTo>
                      <a:pt x="0" y="78"/>
                    </a:lnTo>
                    <a:lnTo>
                      <a:pt x="302" y="78"/>
                    </a:lnTo>
                    <a:lnTo>
                      <a:pt x="302" y="68"/>
                    </a:lnTo>
                    <a:close/>
                  </a:path>
                </a:pathLst>
              </a:custGeom>
              <a:solidFill>
                <a:srgbClr val="592A4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08" name="Group 45">
              <a:extLst>
                <a:ext uri="{FF2B5EF4-FFF2-40B4-BE49-F238E27FC236}">
                  <a16:creationId xmlns:a16="http://schemas.microsoft.com/office/drawing/2014/main" id="{AFA19C5A-78C9-4FF8-9493-FA35CC445760}"/>
                </a:ext>
              </a:extLst>
            </p:cNvPr>
            <p:cNvGrpSpPr>
              <a:grpSpLocks noChangeAspect="1"/>
            </p:cNvGrpSpPr>
            <p:nvPr/>
          </p:nvGrpSpPr>
          <p:grpSpPr bwMode="auto">
            <a:xfrm>
              <a:off x="8074276" y="1263173"/>
              <a:ext cx="1352778" cy="927618"/>
              <a:chOff x="3088" y="2188"/>
              <a:chExt cx="560" cy="384"/>
            </a:xfrm>
          </p:grpSpPr>
          <p:sp>
            <p:nvSpPr>
              <p:cNvPr id="609" name="Freeform 46">
                <a:extLst>
                  <a:ext uri="{FF2B5EF4-FFF2-40B4-BE49-F238E27FC236}">
                    <a16:creationId xmlns:a16="http://schemas.microsoft.com/office/drawing/2014/main" id="{E72FA75D-945F-4B9E-BB49-CC8D55501DF0}"/>
                  </a:ext>
                </a:extLst>
              </p:cNvPr>
              <p:cNvSpPr>
                <a:spLocks/>
              </p:cNvSpPr>
              <p:nvPr/>
            </p:nvSpPr>
            <p:spPr bwMode="auto">
              <a:xfrm>
                <a:off x="3542" y="2469"/>
                <a:ext cx="37" cy="103"/>
              </a:xfrm>
              <a:custGeom>
                <a:avLst/>
                <a:gdLst>
                  <a:gd name="T0" fmla="*/ 32 w 32"/>
                  <a:gd name="T1" fmla="*/ 9 h 88"/>
                  <a:gd name="T2" fmla="*/ 28 w 32"/>
                  <a:gd name="T3" fmla="*/ 8 h 88"/>
                  <a:gd name="T4" fmla="*/ 20 w 32"/>
                  <a:gd name="T5" fmla="*/ 18 h 88"/>
                  <a:gd name="T6" fmla="*/ 19 w 32"/>
                  <a:gd name="T7" fmla="*/ 0 h 88"/>
                  <a:gd name="T8" fmla="*/ 15 w 32"/>
                  <a:gd name="T9" fmla="*/ 0 h 88"/>
                  <a:gd name="T10" fmla="*/ 11 w 32"/>
                  <a:gd name="T11" fmla="*/ 21 h 88"/>
                  <a:gd name="T12" fmla="*/ 5 w 32"/>
                  <a:gd name="T13" fmla="*/ 4 h 88"/>
                  <a:gd name="T14" fmla="*/ 0 w 32"/>
                  <a:gd name="T15" fmla="*/ 7 h 88"/>
                  <a:gd name="T16" fmla="*/ 8 w 32"/>
                  <a:gd name="T17" fmla="*/ 28 h 88"/>
                  <a:gd name="T18" fmla="*/ 10 w 32"/>
                  <a:gd name="T19" fmla="*/ 46 h 88"/>
                  <a:gd name="T20" fmla="*/ 10 w 32"/>
                  <a:gd name="T21" fmla="*/ 52 h 88"/>
                  <a:gd name="T22" fmla="*/ 9 w 32"/>
                  <a:gd name="T23" fmla="*/ 88 h 88"/>
                  <a:gd name="T24" fmla="*/ 23 w 32"/>
                  <a:gd name="T25" fmla="*/ 88 h 88"/>
                  <a:gd name="T26" fmla="*/ 21 w 32"/>
                  <a:gd name="T27" fmla="*/ 45 h 88"/>
                  <a:gd name="T28" fmla="*/ 23 w 32"/>
                  <a:gd name="T29" fmla="*/ 32 h 88"/>
                  <a:gd name="T30" fmla="*/ 32 w 32"/>
                  <a:gd name="T3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88">
                    <a:moveTo>
                      <a:pt x="32" y="9"/>
                    </a:moveTo>
                    <a:cubicBezTo>
                      <a:pt x="28" y="8"/>
                      <a:pt x="28" y="8"/>
                      <a:pt x="28" y="8"/>
                    </a:cubicBezTo>
                    <a:cubicBezTo>
                      <a:pt x="20" y="20"/>
                      <a:pt x="21" y="26"/>
                      <a:pt x="20" y="18"/>
                    </a:cubicBezTo>
                    <a:cubicBezTo>
                      <a:pt x="19" y="11"/>
                      <a:pt x="19" y="0"/>
                      <a:pt x="19" y="0"/>
                    </a:cubicBezTo>
                    <a:cubicBezTo>
                      <a:pt x="15" y="0"/>
                      <a:pt x="15" y="0"/>
                      <a:pt x="15" y="0"/>
                    </a:cubicBezTo>
                    <a:cubicBezTo>
                      <a:pt x="13" y="18"/>
                      <a:pt x="13" y="23"/>
                      <a:pt x="11" y="21"/>
                    </a:cubicBezTo>
                    <a:cubicBezTo>
                      <a:pt x="10" y="19"/>
                      <a:pt x="5" y="4"/>
                      <a:pt x="5" y="4"/>
                    </a:cubicBezTo>
                    <a:cubicBezTo>
                      <a:pt x="0" y="7"/>
                      <a:pt x="0" y="7"/>
                      <a:pt x="0" y="7"/>
                    </a:cubicBezTo>
                    <a:cubicBezTo>
                      <a:pt x="8" y="28"/>
                      <a:pt x="8" y="28"/>
                      <a:pt x="8" y="28"/>
                    </a:cubicBezTo>
                    <a:cubicBezTo>
                      <a:pt x="10" y="37"/>
                      <a:pt x="10" y="42"/>
                      <a:pt x="10" y="46"/>
                    </a:cubicBezTo>
                    <a:cubicBezTo>
                      <a:pt x="10" y="48"/>
                      <a:pt x="10" y="50"/>
                      <a:pt x="10" y="52"/>
                    </a:cubicBezTo>
                    <a:cubicBezTo>
                      <a:pt x="9" y="64"/>
                      <a:pt x="9" y="88"/>
                      <a:pt x="9" y="88"/>
                    </a:cubicBezTo>
                    <a:cubicBezTo>
                      <a:pt x="23" y="88"/>
                      <a:pt x="23" y="88"/>
                      <a:pt x="23" y="88"/>
                    </a:cubicBezTo>
                    <a:cubicBezTo>
                      <a:pt x="22" y="82"/>
                      <a:pt x="21" y="60"/>
                      <a:pt x="21" y="45"/>
                    </a:cubicBezTo>
                    <a:cubicBezTo>
                      <a:pt x="21" y="39"/>
                      <a:pt x="22" y="34"/>
                      <a:pt x="23" y="32"/>
                    </a:cubicBezTo>
                    <a:cubicBezTo>
                      <a:pt x="27" y="20"/>
                      <a:pt x="32" y="9"/>
                      <a:pt x="32" y="9"/>
                    </a:cubicBezTo>
                    <a:close/>
                  </a:path>
                </a:pathLst>
              </a:custGeom>
              <a:solidFill>
                <a:srgbClr val="605045"/>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10" name="Freeform 47">
                <a:extLst>
                  <a:ext uri="{FF2B5EF4-FFF2-40B4-BE49-F238E27FC236}">
                    <a16:creationId xmlns:a16="http://schemas.microsoft.com/office/drawing/2014/main" id="{5EA9022F-23D6-47A1-B601-7DA152FF9B9E}"/>
                  </a:ext>
                </a:extLst>
              </p:cNvPr>
              <p:cNvSpPr>
                <a:spLocks/>
              </p:cNvSpPr>
              <p:nvPr/>
            </p:nvSpPr>
            <p:spPr bwMode="auto">
              <a:xfrm>
                <a:off x="3528" y="2410"/>
                <a:ext cx="120" cy="133"/>
              </a:xfrm>
              <a:custGeom>
                <a:avLst/>
                <a:gdLst>
                  <a:gd name="T0" fmla="*/ 92 w 103"/>
                  <a:gd name="T1" fmla="*/ 57 h 114"/>
                  <a:gd name="T2" fmla="*/ 93 w 103"/>
                  <a:gd name="T3" fmla="*/ 53 h 114"/>
                  <a:gd name="T4" fmla="*/ 81 w 103"/>
                  <a:gd name="T5" fmla="*/ 44 h 114"/>
                  <a:gd name="T6" fmla="*/ 81 w 103"/>
                  <a:gd name="T7" fmla="*/ 44 h 114"/>
                  <a:gd name="T8" fmla="*/ 71 w 103"/>
                  <a:gd name="T9" fmla="*/ 36 h 114"/>
                  <a:gd name="T10" fmla="*/ 62 w 103"/>
                  <a:gd name="T11" fmla="*/ 44 h 114"/>
                  <a:gd name="T12" fmla="*/ 57 w 103"/>
                  <a:gd name="T13" fmla="*/ 45 h 114"/>
                  <a:gd name="T14" fmla="*/ 55 w 103"/>
                  <a:gd name="T15" fmla="*/ 43 h 114"/>
                  <a:gd name="T16" fmla="*/ 60 w 103"/>
                  <a:gd name="T17" fmla="*/ 32 h 114"/>
                  <a:gd name="T18" fmla="*/ 41 w 103"/>
                  <a:gd name="T19" fmla="*/ 15 h 114"/>
                  <a:gd name="T20" fmla="*/ 41 w 103"/>
                  <a:gd name="T21" fmla="*/ 14 h 114"/>
                  <a:gd name="T22" fmla="*/ 25 w 103"/>
                  <a:gd name="T23" fmla="*/ 0 h 114"/>
                  <a:gd name="T24" fmla="*/ 9 w 103"/>
                  <a:gd name="T25" fmla="*/ 14 h 114"/>
                  <a:gd name="T26" fmla="*/ 0 w 103"/>
                  <a:gd name="T27" fmla="*/ 17 h 114"/>
                  <a:gd name="T28" fmla="*/ 0 w 103"/>
                  <a:gd name="T29" fmla="*/ 70 h 114"/>
                  <a:gd name="T30" fmla="*/ 4 w 103"/>
                  <a:gd name="T31" fmla="*/ 73 h 114"/>
                  <a:gd name="T32" fmla="*/ 3 w 103"/>
                  <a:gd name="T33" fmla="*/ 77 h 114"/>
                  <a:gd name="T34" fmla="*/ 14 w 103"/>
                  <a:gd name="T35" fmla="*/ 89 h 114"/>
                  <a:gd name="T36" fmla="*/ 14 w 103"/>
                  <a:gd name="T37" fmla="*/ 89 h 114"/>
                  <a:gd name="T38" fmla="*/ 22 w 103"/>
                  <a:gd name="T39" fmla="*/ 97 h 114"/>
                  <a:gd name="T40" fmla="*/ 20 w 103"/>
                  <a:gd name="T41" fmla="*/ 79 h 114"/>
                  <a:gd name="T42" fmla="*/ 12 w 103"/>
                  <a:gd name="T43" fmla="*/ 58 h 114"/>
                  <a:gd name="T44" fmla="*/ 17 w 103"/>
                  <a:gd name="T45" fmla="*/ 55 h 114"/>
                  <a:gd name="T46" fmla="*/ 23 w 103"/>
                  <a:gd name="T47" fmla="*/ 72 h 114"/>
                  <a:gd name="T48" fmla="*/ 27 w 103"/>
                  <a:gd name="T49" fmla="*/ 51 h 114"/>
                  <a:gd name="T50" fmla="*/ 31 w 103"/>
                  <a:gd name="T51" fmla="*/ 51 h 114"/>
                  <a:gd name="T52" fmla="*/ 32 w 103"/>
                  <a:gd name="T53" fmla="*/ 69 h 114"/>
                  <a:gd name="T54" fmla="*/ 40 w 103"/>
                  <a:gd name="T55" fmla="*/ 59 h 114"/>
                  <a:gd name="T56" fmla="*/ 44 w 103"/>
                  <a:gd name="T57" fmla="*/ 60 h 114"/>
                  <a:gd name="T58" fmla="*/ 35 w 103"/>
                  <a:gd name="T59" fmla="*/ 83 h 114"/>
                  <a:gd name="T60" fmla="*/ 33 w 103"/>
                  <a:gd name="T61" fmla="*/ 96 h 114"/>
                  <a:gd name="T62" fmla="*/ 42 w 103"/>
                  <a:gd name="T63" fmla="*/ 93 h 114"/>
                  <a:gd name="T64" fmla="*/ 58 w 103"/>
                  <a:gd name="T65" fmla="*/ 104 h 114"/>
                  <a:gd name="T66" fmla="*/ 58 w 103"/>
                  <a:gd name="T67" fmla="*/ 105 h 114"/>
                  <a:gd name="T68" fmla="*/ 69 w 103"/>
                  <a:gd name="T69" fmla="*/ 114 h 114"/>
                  <a:gd name="T70" fmla="*/ 67 w 103"/>
                  <a:gd name="T71" fmla="*/ 100 h 114"/>
                  <a:gd name="T72" fmla="*/ 61 w 103"/>
                  <a:gd name="T73" fmla="*/ 84 h 114"/>
                  <a:gd name="T74" fmla="*/ 65 w 103"/>
                  <a:gd name="T75" fmla="*/ 82 h 114"/>
                  <a:gd name="T76" fmla="*/ 69 w 103"/>
                  <a:gd name="T77" fmla="*/ 94 h 114"/>
                  <a:gd name="T78" fmla="*/ 72 w 103"/>
                  <a:gd name="T79" fmla="*/ 79 h 114"/>
                  <a:gd name="T80" fmla="*/ 75 w 103"/>
                  <a:gd name="T81" fmla="*/ 79 h 114"/>
                  <a:gd name="T82" fmla="*/ 76 w 103"/>
                  <a:gd name="T83" fmla="*/ 92 h 114"/>
                  <a:gd name="T84" fmla="*/ 82 w 103"/>
                  <a:gd name="T85" fmla="*/ 85 h 114"/>
                  <a:gd name="T86" fmla="*/ 85 w 103"/>
                  <a:gd name="T87" fmla="*/ 86 h 114"/>
                  <a:gd name="T88" fmla="*/ 78 w 103"/>
                  <a:gd name="T89" fmla="*/ 102 h 114"/>
                  <a:gd name="T90" fmla="*/ 77 w 103"/>
                  <a:gd name="T91" fmla="*/ 113 h 114"/>
                  <a:gd name="T92" fmla="*/ 86 w 103"/>
                  <a:gd name="T93" fmla="*/ 103 h 114"/>
                  <a:gd name="T94" fmla="*/ 101 w 103"/>
                  <a:gd name="T95" fmla="*/ 89 h 114"/>
                  <a:gd name="T96" fmla="*/ 98 w 103"/>
                  <a:gd name="T97" fmla="*/ 81 h 114"/>
                  <a:gd name="T98" fmla="*/ 102 w 103"/>
                  <a:gd name="T99" fmla="*/ 71 h 114"/>
                  <a:gd name="T100" fmla="*/ 92 w 103"/>
                  <a:gd name="T10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3" h="114">
                    <a:moveTo>
                      <a:pt x="92" y="57"/>
                    </a:moveTo>
                    <a:cubicBezTo>
                      <a:pt x="93" y="56"/>
                      <a:pt x="93" y="54"/>
                      <a:pt x="93" y="53"/>
                    </a:cubicBezTo>
                    <a:cubicBezTo>
                      <a:pt x="93" y="48"/>
                      <a:pt x="88" y="45"/>
                      <a:pt x="81" y="44"/>
                    </a:cubicBezTo>
                    <a:cubicBezTo>
                      <a:pt x="81" y="44"/>
                      <a:pt x="81" y="44"/>
                      <a:pt x="81" y="44"/>
                    </a:cubicBezTo>
                    <a:cubicBezTo>
                      <a:pt x="81" y="39"/>
                      <a:pt x="77" y="36"/>
                      <a:pt x="71" y="36"/>
                    </a:cubicBezTo>
                    <a:cubicBezTo>
                      <a:pt x="66" y="36"/>
                      <a:pt x="62" y="40"/>
                      <a:pt x="62" y="44"/>
                    </a:cubicBezTo>
                    <a:cubicBezTo>
                      <a:pt x="60" y="44"/>
                      <a:pt x="58" y="44"/>
                      <a:pt x="57" y="45"/>
                    </a:cubicBezTo>
                    <a:cubicBezTo>
                      <a:pt x="56" y="44"/>
                      <a:pt x="56" y="43"/>
                      <a:pt x="55" y="43"/>
                    </a:cubicBezTo>
                    <a:cubicBezTo>
                      <a:pt x="58" y="40"/>
                      <a:pt x="60" y="36"/>
                      <a:pt x="60" y="32"/>
                    </a:cubicBezTo>
                    <a:cubicBezTo>
                      <a:pt x="60" y="23"/>
                      <a:pt x="52" y="16"/>
                      <a:pt x="41" y="15"/>
                    </a:cubicBezTo>
                    <a:cubicBezTo>
                      <a:pt x="41" y="14"/>
                      <a:pt x="41" y="14"/>
                      <a:pt x="41" y="14"/>
                    </a:cubicBezTo>
                    <a:cubicBezTo>
                      <a:pt x="41" y="7"/>
                      <a:pt x="34" y="0"/>
                      <a:pt x="25" y="0"/>
                    </a:cubicBezTo>
                    <a:cubicBezTo>
                      <a:pt x="16" y="0"/>
                      <a:pt x="9" y="7"/>
                      <a:pt x="9" y="14"/>
                    </a:cubicBezTo>
                    <a:cubicBezTo>
                      <a:pt x="5" y="14"/>
                      <a:pt x="2" y="15"/>
                      <a:pt x="0" y="17"/>
                    </a:cubicBezTo>
                    <a:cubicBezTo>
                      <a:pt x="0" y="70"/>
                      <a:pt x="0" y="70"/>
                      <a:pt x="0" y="70"/>
                    </a:cubicBezTo>
                    <a:cubicBezTo>
                      <a:pt x="1" y="71"/>
                      <a:pt x="2" y="72"/>
                      <a:pt x="4" y="73"/>
                    </a:cubicBezTo>
                    <a:cubicBezTo>
                      <a:pt x="3" y="74"/>
                      <a:pt x="3" y="76"/>
                      <a:pt x="3" y="77"/>
                    </a:cubicBezTo>
                    <a:cubicBezTo>
                      <a:pt x="3" y="83"/>
                      <a:pt x="6" y="88"/>
                      <a:pt x="14" y="89"/>
                    </a:cubicBezTo>
                    <a:cubicBezTo>
                      <a:pt x="14" y="89"/>
                      <a:pt x="14" y="89"/>
                      <a:pt x="14" y="89"/>
                    </a:cubicBezTo>
                    <a:cubicBezTo>
                      <a:pt x="14" y="93"/>
                      <a:pt x="19" y="95"/>
                      <a:pt x="22" y="97"/>
                    </a:cubicBezTo>
                    <a:cubicBezTo>
                      <a:pt x="22" y="93"/>
                      <a:pt x="22" y="88"/>
                      <a:pt x="20" y="79"/>
                    </a:cubicBezTo>
                    <a:cubicBezTo>
                      <a:pt x="12" y="58"/>
                      <a:pt x="12" y="58"/>
                      <a:pt x="12" y="58"/>
                    </a:cubicBezTo>
                    <a:cubicBezTo>
                      <a:pt x="17" y="55"/>
                      <a:pt x="17" y="55"/>
                      <a:pt x="17" y="55"/>
                    </a:cubicBezTo>
                    <a:cubicBezTo>
                      <a:pt x="17" y="55"/>
                      <a:pt x="22" y="70"/>
                      <a:pt x="23" y="72"/>
                    </a:cubicBezTo>
                    <a:cubicBezTo>
                      <a:pt x="25" y="74"/>
                      <a:pt x="25" y="69"/>
                      <a:pt x="27" y="51"/>
                    </a:cubicBezTo>
                    <a:cubicBezTo>
                      <a:pt x="31" y="51"/>
                      <a:pt x="31" y="51"/>
                      <a:pt x="31" y="51"/>
                    </a:cubicBezTo>
                    <a:cubicBezTo>
                      <a:pt x="31" y="51"/>
                      <a:pt x="31" y="62"/>
                      <a:pt x="32" y="69"/>
                    </a:cubicBezTo>
                    <a:cubicBezTo>
                      <a:pt x="33" y="77"/>
                      <a:pt x="32" y="71"/>
                      <a:pt x="40" y="59"/>
                    </a:cubicBezTo>
                    <a:cubicBezTo>
                      <a:pt x="44" y="60"/>
                      <a:pt x="44" y="60"/>
                      <a:pt x="44" y="60"/>
                    </a:cubicBezTo>
                    <a:cubicBezTo>
                      <a:pt x="44" y="60"/>
                      <a:pt x="39" y="71"/>
                      <a:pt x="35" y="83"/>
                    </a:cubicBezTo>
                    <a:cubicBezTo>
                      <a:pt x="34" y="85"/>
                      <a:pt x="33" y="90"/>
                      <a:pt x="33" y="96"/>
                    </a:cubicBezTo>
                    <a:cubicBezTo>
                      <a:pt x="36" y="96"/>
                      <a:pt x="40" y="95"/>
                      <a:pt x="42" y="93"/>
                    </a:cubicBezTo>
                    <a:cubicBezTo>
                      <a:pt x="44" y="100"/>
                      <a:pt x="51" y="103"/>
                      <a:pt x="58" y="104"/>
                    </a:cubicBezTo>
                    <a:cubicBezTo>
                      <a:pt x="58" y="104"/>
                      <a:pt x="58" y="104"/>
                      <a:pt x="58" y="105"/>
                    </a:cubicBezTo>
                    <a:cubicBezTo>
                      <a:pt x="60" y="109"/>
                      <a:pt x="63" y="112"/>
                      <a:pt x="69" y="114"/>
                    </a:cubicBezTo>
                    <a:cubicBezTo>
                      <a:pt x="69" y="111"/>
                      <a:pt x="69" y="107"/>
                      <a:pt x="67" y="100"/>
                    </a:cubicBezTo>
                    <a:cubicBezTo>
                      <a:pt x="61" y="84"/>
                      <a:pt x="61" y="84"/>
                      <a:pt x="61" y="84"/>
                    </a:cubicBezTo>
                    <a:cubicBezTo>
                      <a:pt x="65" y="82"/>
                      <a:pt x="65" y="82"/>
                      <a:pt x="65" y="82"/>
                    </a:cubicBezTo>
                    <a:cubicBezTo>
                      <a:pt x="65" y="82"/>
                      <a:pt x="68" y="93"/>
                      <a:pt x="69" y="94"/>
                    </a:cubicBezTo>
                    <a:cubicBezTo>
                      <a:pt x="70" y="96"/>
                      <a:pt x="71" y="93"/>
                      <a:pt x="72" y="79"/>
                    </a:cubicBezTo>
                    <a:cubicBezTo>
                      <a:pt x="75" y="79"/>
                      <a:pt x="75" y="79"/>
                      <a:pt x="75" y="79"/>
                    </a:cubicBezTo>
                    <a:cubicBezTo>
                      <a:pt x="75" y="79"/>
                      <a:pt x="75" y="87"/>
                      <a:pt x="76" y="92"/>
                    </a:cubicBezTo>
                    <a:cubicBezTo>
                      <a:pt x="76" y="98"/>
                      <a:pt x="76" y="94"/>
                      <a:pt x="82" y="85"/>
                    </a:cubicBezTo>
                    <a:cubicBezTo>
                      <a:pt x="85" y="86"/>
                      <a:pt x="85" y="86"/>
                      <a:pt x="85" y="86"/>
                    </a:cubicBezTo>
                    <a:cubicBezTo>
                      <a:pt x="85" y="86"/>
                      <a:pt x="81" y="94"/>
                      <a:pt x="78" y="102"/>
                    </a:cubicBezTo>
                    <a:cubicBezTo>
                      <a:pt x="77" y="104"/>
                      <a:pt x="77" y="108"/>
                      <a:pt x="77" y="113"/>
                    </a:cubicBezTo>
                    <a:cubicBezTo>
                      <a:pt x="82" y="112"/>
                      <a:pt x="84" y="106"/>
                      <a:pt x="86" y="103"/>
                    </a:cubicBezTo>
                    <a:cubicBezTo>
                      <a:pt x="94" y="103"/>
                      <a:pt x="100" y="97"/>
                      <a:pt x="101" y="89"/>
                    </a:cubicBezTo>
                    <a:cubicBezTo>
                      <a:pt x="101" y="86"/>
                      <a:pt x="100" y="83"/>
                      <a:pt x="98" y="81"/>
                    </a:cubicBezTo>
                    <a:cubicBezTo>
                      <a:pt x="101" y="78"/>
                      <a:pt x="102" y="75"/>
                      <a:pt x="102" y="71"/>
                    </a:cubicBezTo>
                    <a:cubicBezTo>
                      <a:pt x="103" y="65"/>
                      <a:pt x="98" y="60"/>
                      <a:pt x="92" y="57"/>
                    </a:cubicBezTo>
                    <a:close/>
                  </a:path>
                </a:pathLst>
              </a:custGeom>
              <a:solidFill>
                <a:srgbClr val="688B5A"/>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11" name="Freeform 48">
                <a:extLst>
                  <a:ext uri="{FF2B5EF4-FFF2-40B4-BE49-F238E27FC236}">
                    <a16:creationId xmlns:a16="http://schemas.microsoft.com/office/drawing/2014/main" id="{ECE75F31-3524-48B6-A0CE-FD93185D5E44}"/>
                  </a:ext>
                </a:extLst>
              </p:cNvPr>
              <p:cNvSpPr>
                <a:spLocks/>
              </p:cNvSpPr>
              <p:nvPr/>
            </p:nvSpPr>
            <p:spPr bwMode="auto">
              <a:xfrm>
                <a:off x="3599" y="2502"/>
                <a:ext cx="28" cy="69"/>
              </a:xfrm>
              <a:custGeom>
                <a:avLst/>
                <a:gdLst>
                  <a:gd name="T0" fmla="*/ 24 w 24"/>
                  <a:gd name="T1" fmla="*/ 7 h 59"/>
                  <a:gd name="T2" fmla="*/ 21 w 24"/>
                  <a:gd name="T3" fmla="*/ 6 h 59"/>
                  <a:gd name="T4" fmla="*/ 15 w 24"/>
                  <a:gd name="T5" fmla="*/ 13 h 59"/>
                  <a:gd name="T6" fmla="*/ 14 w 24"/>
                  <a:gd name="T7" fmla="*/ 0 h 59"/>
                  <a:gd name="T8" fmla="*/ 11 w 24"/>
                  <a:gd name="T9" fmla="*/ 0 h 59"/>
                  <a:gd name="T10" fmla="*/ 8 w 24"/>
                  <a:gd name="T11" fmla="*/ 15 h 59"/>
                  <a:gd name="T12" fmla="*/ 4 w 24"/>
                  <a:gd name="T13" fmla="*/ 3 h 59"/>
                  <a:gd name="T14" fmla="*/ 0 w 24"/>
                  <a:gd name="T15" fmla="*/ 5 h 59"/>
                  <a:gd name="T16" fmla="*/ 6 w 24"/>
                  <a:gd name="T17" fmla="*/ 21 h 59"/>
                  <a:gd name="T18" fmla="*/ 8 w 24"/>
                  <a:gd name="T19" fmla="*/ 35 h 59"/>
                  <a:gd name="T20" fmla="*/ 8 w 24"/>
                  <a:gd name="T21" fmla="*/ 38 h 59"/>
                  <a:gd name="T22" fmla="*/ 7 w 24"/>
                  <a:gd name="T23" fmla="*/ 59 h 59"/>
                  <a:gd name="T24" fmla="*/ 17 w 24"/>
                  <a:gd name="T25" fmla="*/ 59 h 59"/>
                  <a:gd name="T26" fmla="*/ 16 w 24"/>
                  <a:gd name="T27" fmla="*/ 34 h 59"/>
                  <a:gd name="T28" fmla="*/ 17 w 24"/>
                  <a:gd name="T29" fmla="*/ 23 h 59"/>
                  <a:gd name="T30" fmla="*/ 24 w 24"/>
                  <a:gd name="T31"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59">
                    <a:moveTo>
                      <a:pt x="24" y="7"/>
                    </a:moveTo>
                    <a:cubicBezTo>
                      <a:pt x="21" y="6"/>
                      <a:pt x="21" y="6"/>
                      <a:pt x="21" y="6"/>
                    </a:cubicBezTo>
                    <a:cubicBezTo>
                      <a:pt x="15" y="15"/>
                      <a:pt x="15" y="19"/>
                      <a:pt x="15" y="13"/>
                    </a:cubicBezTo>
                    <a:cubicBezTo>
                      <a:pt x="14" y="8"/>
                      <a:pt x="14" y="0"/>
                      <a:pt x="14" y="0"/>
                    </a:cubicBezTo>
                    <a:cubicBezTo>
                      <a:pt x="11" y="0"/>
                      <a:pt x="11" y="0"/>
                      <a:pt x="11" y="0"/>
                    </a:cubicBezTo>
                    <a:cubicBezTo>
                      <a:pt x="10" y="14"/>
                      <a:pt x="9" y="17"/>
                      <a:pt x="8" y="15"/>
                    </a:cubicBezTo>
                    <a:cubicBezTo>
                      <a:pt x="7" y="14"/>
                      <a:pt x="4" y="3"/>
                      <a:pt x="4" y="3"/>
                    </a:cubicBezTo>
                    <a:cubicBezTo>
                      <a:pt x="0" y="5"/>
                      <a:pt x="0" y="5"/>
                      <a:pt x="0" y="5"/>
                    </a:cubicBezTo>
                    <a:cubicBezTo>
                      <a:pt x="6" y="21"/>
                      <a:pt x="6" y="21"/>
                      <a:pt x="6" y="21"/>
                    </a:cubicBezTo>
                    <a:cubicBezTo>
                      <a:pt x="8" y="28"/>
                      <a:pt x="8" y="32"/>
                      <a:pt x="8" y="35"/>
                    </a:cubicBezTo>
                    <a:cubicBezTo>
                      <a:pt x="8" y="36"/>
                      <a:pt x="8" y="37"/>
                      <a:pt x="8" y="38"/>
                    </a:cubicBezTo>
                    <a:cubicBezTo>
                      <a:pt x="7" y="47"/>
                      <a:pt x="7" y="59"/>
                      <a:pt x="7" y="59"/>
                    </a:cubicBezTo>
                    <a:cubicBezTo>
                      <a:pt x="17" y="59"/>
                      <a:pt x="17" y="59"/>
                      <a:pt x="17" y="59"/>
                    </a:cubicBezTo>
                    <a:cubicBezTo>
                      <a:pt x="16" y="55"/>
                      <a:pt x="16" y="44"/>
                      <a:pt x="16" y="34"/>
                    </a:cubicBezTo>
                    <a:cubicBezTo>
                      <a:pt x="16" y="29"/>
                      <a:pt x="16" y="25"/>
                      <a:pt x="17" y="23"/>
                    </a:cubicBezTo>
                    <a:cubicBezTo>
                      <a:pt x="20" y="15"/>
                      <a:pt x="24" y="7"/>
                      <a:pt x="24" y="7"/>
                    </a:cubicBezTo>
                    <a:close/>
                  </a:path>
                </a:pathLst>
              </a:custGeom>
              <a:solidFill>
                <a:srgbClr val="605045"/>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12" name="Freeform 49">
                <a:extLst>
                  <a:ext uri="{FF2B5EF4-FFF2-40B4-BE49-F238E27FC236}">
                    <a16:creationId xmlns:a16="http://schemas.microsoft.com/office/drawing/2014/main" id="{307CC246-A3A2-446F-8178-B0875305270D}"/>
                  </a:ext>
                </a:extLst>
              </p:cNvPr>
              <p:cNvSpPr>
                <a:spLocks noEditPoints="1"/>
              </p:cNvSpPr>
              <p:nvPr/>
            </p:nvSpPr>
            <p:spPr bwMode="auto">
              <a:xfrm>
                <a:off x="3363" y="2286"/>
                <a:ext cx="165" cy="281"/>
              </a:xfrm>
              <a:custGeom>
                <a:avLst/>
                <a:gdLst>
                  <a:gd name="T0" fmla="*/ 142 w 142"/>
                  <a:gd name="T1" fmla="*/ 59 h 242"/>
                  <a:gd name="T2" fmla="*/ 71 w 142"/>
                  <a:gd name="T3" fmla="*/ 0 h 242"/>
                  <a:gd name="T4" fmla="*/ 0 w 142"/>
                  <a:gd name="T5" fmla="*/ 60 h 242"/>
                  <a:gd name="T6" fmla="*/ 0 w 142"/>
                  <a:gd name="T7" fmla="*/ 60 h 242"/>
                  <a:gd name="T8" fmla="*/ 0 w 142"/>
                  <a:gd name="T9" fmla="*/ 242 h 242"/>
                  <a:gd name="T10" fmla="*/ 142 w 142"/>
                  <a:gd name="T11" fmla="*/ 242 h 242"/>
                  <a:gd name="T12" fmla="*/ 142 w 142"/>
                  <a:gd name="T13" fmla="*/ 177 h 242"/>
                  <a:gd name="T14" fmla="*/ 142 w 142"/>
                  <a:gd name="T15" fmla="*/ 124 h 242"/>
                  <a:gd name="T16" fmla="*/ 142 w 142"/>
                  <a:gd name="T17" fmla="*/ 59 h 242"/>
                  <a:gd name="T18" fmla="*/ 101 w 142"/>
                  <a:gd name="T19" fmla="*/ 196 h 242"/>
                  <a:gd name="T20" fmla="*/ 41 w 142"/>
                  <a:gd name="T21" fmla="*/ 196 h 242"/>
                  <a:gd name="T22" fmla="*/ 41 w 142"/>
                  <a:gd name="T23" fmla="*/ 156 h 242"/>
                  <a:gd name="T24" fmla="*/ 101 w 142"/>
                  <a:gd name="T25" fmla="*/ 156 h 242"/>
                  <a:gd name="T26" fmla="*/ 101 w 142"/>
                  <a:gd name="T27" fmla="*/ 196 h 242"/>
                  <a:gd name="T28" fmla="*/ 101 w 142"/>
                  <a:gd name="T29" fmla="*/ 113 h 242"/>
                  <a:gd name="T30" fmla="*/ 41 w 142"/>
                  <a:gd name="T31" fmla="*/ 113 h 242"/>
                  <a:gd name="T32" fmla="*/ 41 w 142"/>
                  <a:gd name="T33" fmla="*/ 72 h 242"/>
                  <a:gd name="T34" fmla="*/ 101 w 142"/>
                  <a:gd name="T35" fmla="*/ 72 h 242"/>
                  <a:gd name="T36" fmla="*/ 101 w 142"/>
                  <a:gd name="T37"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42">
                    <a:moveTo>
                      <a:pt x="142" y="59"/>
                    </a:moveTo>
                    <a:cubicBezTo>
                      <a:pt x="71" y="0"/>
                      <a:pt x="71" y="0"/>
                      <a:pt x="71" y="0"/>
                    </a:cubicBezTo>
                    <a:cubicBezTo>
                      <a:pt x="0" y="60"/>
                      <a:pt x="0" y="60"/>
                      <a:pt x="0" y="60"/>
                    </a:cubicBezTo>
                    <a:cubicBezTo>
                      <a:pt x="0" y="60"/>
                      <a:pt x="0" y="60"/>
                      <a:pt x="0" y="60"/>
                    </a:cubicBezTo>
                    <a:cubicBezTo>
                      <a:pt x="0" y="242"/>
                      <a:pt x="0" y="242"/>
                      <a:pt x="0" y="242"/>
                    </a:cubicBezTo>
                    <a:cubicBezTo>
                      <a:pt x="142" y="242"/>
                      <a:pt x="142" y="242"/>
                      <a:pt x="142" y="242"/>
                    </a:cubicBezTo>
                    <a:cubicBezTo>
                      <a:pt x="142" y="177"/>
                      <a:pt x="142" y="177"/>
                      <a:pt x="142" y="177"/>
                    </a:cubicBezTo>
                    <a:cubicBezTo>
                      <a:pt x="142" y="124"/>
                      <a:pt x="142" y="124"/>
                      <a:pt x="142" y="124"/>
                    </a:cubicBezTo>
                    <a:lnTo>
                      <a:pt x="142" y="59"/>
                    </a:lnTo>
                    <a:close/>
                    <a:moveTo>
                      <a:pt x="101" y="196"/>
                    </a:moveTo>
                    <a:cubicBezTo>
                      <a:pt x="41" y="196"/>
                      <a:pt x="41" y="196"/>
                      <a:pt x="41" y="196"/>
                    </a:cubicBezTo>
                    <a:cubicBezTo>
                      <a:pt x="41" y="156"/>
                      <a:pt x="41" y="156"/>
                      <a:pt x="41" y="156"/>
                    </a:cubicBezTo>
                    <a:cubicBezTo>
                      <a:pt x="101" y="156"/>
                      <a:pt x="101" y="156"/>
                      <a:pt x="101" y="156"/>
                    </a:cubicBezTo>
                    <a:lnTo>
                      <a:pt x="101" y="196"/>
                    </a:lnTo>
                    <a:close/>
                    <a:moveTo>
                      <a:pt x="101" y="113"/>
                    </a:moveTo>
                    <a:cubicBezTo>
                      <a:pt x="41" y="113"/>
                      <a:pt x="41" y="113"/>
                      <a:pt x="41" y="113"/>
                    </a:cubicBezTo>
                    <a:cubicBezTo>
                      <a:pt x="41" y="72"/>
                      <a:pt x="41" y="72"/>
                      <a:pt x="41" y="72"/>
                    </a:cubicBezTo>
                    <a:cubicBezTo>
                      <a:pt x="101" y="72"/>
                      <a:pt x="101" y="72"/>
                      <a:pt x="101" y="72"/>
                    </a:cubicBezTo>
                    <a:lnTo>
                      <a:pt x="101" y="113"/>
                    </a:lnTo>
                    <a:close/>
                  </a:path>
                </a:pathLst>
              </a:custGeom>
              <a:solidFill>
                <a:srgbClr val="CAD2D7"/>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13" name="Freeform 50">
                <a:extLst>
                  <a:ext uri="{FF2B5EF4-FFF2-40B4-BE49-F238E27FC236}">
                    <a16:creationId xmlns:a16="http://schemas.microsoft.com/office/drawing/2014/main" id="{3ABD18EB-CC0A-4DC3-A0A0-B5E589C222B8}"/>
                  </a:ext>
                </a:extLst>
              </p:cNvPr>
              <p:cNvSpPr>
                <a:spLocks noEditPoints="1"/>
              </p:cNvSpPr>
              <p:nvPr/>
            </p:nvSpPr>
            <p:spPr bwMode="auto">
              <a:xfrm>
                <a:off x="3101" y="2203"/>
                <a:ext cx="319" cy="364"/>
              </a:xfrm>
              <a:custGeom>
                <a:avLst/>
                <a:gdLst>
                  <a:gd name="T0" fmla="*/ 217 w 274"/>
                  <a:gd name="T1" fmla="*/ 130 h 313"/>
                  <a:gd name="T2" fmla="*/ 217 w 274"/>
                  <a:gd name="T3" fmla="*/ 122 h 313"/>
                  <a:gd name="T4" fmla="*/ 274 w 274"/>
                  <a:gd name="T5" fmla="*/ 74 h 313"/>
                  <a:gd name="T6" fmla="*/ 179 w 274"/>
                  <a:gd name="T7" fmla="*/ 9 h 313"/>
                  <a:gd name="T8" fmla="*/ 166 w 274"/>
                  <a:gd name="T9" fmla="*/ 0 h 313"/>
                  <a:gd name="T10" fmla="*/ 166 w 274"/>
                  <a:gd name="T11" fmla="*/ 0 h 313"/>
                  <a:gd name="T12" fmla="*/ 121 w 274"/>
                  <a:gd name="T13" fmla="*/ 29 h 313"/>
                  <a:gd name="T14" fmla="*/ 0 w 274"/>
                  <a:gd name="T15" fmla="*/ 105 h 313"/>
                  <a:gd name="T16" fmla="*/ 0 w 274"/>
                  <a:gd name="T17" fmla="*/ 313 h 313"/>
                  <a:gd name="T18" fmla="*/ 128 w 274"/>
                  <a:gd name="T19" fmla="*/ 313 h 313"/>
                  <a:gd name="T20" fmla="*/ 128 w 274"/>
                  <a:gd name="T21" fmla="*/ 222 h 313"/>
                  <a:gd name="T22" fmla="*/ 195 w 274"/>
                  <a:gd name="T23" fmla="*/ 222 h 313"/>
                  <a:gd name="T24" fmla="*/ 195 w 274"/>
                  <a:gd name="T25" fmla="*/ 313 h 313"/>
                  <a:gd name="T26" fmla="*/ 225 w 274"/>
                  <a:gd name="T27" fmla="*/ 313 h 313"/>
                  <a:gd name="T28" fmla="*/ 225 w 274"/>
                  <a:gd name="T29" fmla="*/ 131 h 313"/>
                  <a:gd name="T30" fmla="*/ 217 w 274"/>
                  <a:gd name="T31" fmla="*/ 130 h 313"/>
                  <a:gd name="T32" fmla="*/ 50 w 274"/>
                  <a:gd name="T33" fmla="*/ 275 h 313"/>
                  <a:gd name="T34" fmla="*/ 36 w 274"/>
                  <a:gd name="T35" fmla="*/ 275 h 313"/>
                  <a:gd name="T36" fmla="*/ 36 w 274"/>
                  <a:gd name="T37" fmla="*/ 223 h 313"/>
                  <a:gd name="T38" fmla="*/ 50 w 274"/>
                  <a:gd name="T39" fmla="*/ 223 h 313"/>
                  <a:gd name="T40" fmla="*/ 50 w 274"/>
                  <a:gd name="T41" fmla="*/ 275 h 313"/>
                  <a:gd name="T42" fmla="*/ 71 w 274"/>
                  <a:gd name="T43" fmla="*/ 275 h 313"/>
                  <a:gd name="T44" fmla="*/ 58 w 274"/>
                  <a:gd name="T45" fmla="*/ 275 h 313"/>
                  <a:gd name="T46" fmla="*/ 58 w 274"/>
                  <a:gd name="T47" fmla="*/ 223 h 313"/>
                  <a:gd name="T48" fmla="*/ 71 w 274"/>
                  <a:gd name="T49" fmla="*/ 223 h 313"/>
                  <a:gd name="T50" fmla="*/ 71 w 274"/>
                  <a:gd name="T51" fmla="*/ 275 h 313"/>
                  <a:gd name="T52" fmla="*/ 93 w 274"/>
                  <a:gd name="T53" fmla="*/ 275 h 313"/>
                  <a:gd name="T54" fmla="*/ 79 w 274"/>
                  <a:gd name="T55" fmla="*/ 275 h 313"/>
                  <a:gd name="T56" fmla="*/ 79 w 274"/>
                  <a:gd name="T57" fmla="*/ 223 h 313"/>
                  <a:gd name="T58" fmla="*/ 93 w 274"/>
                  <a:gd name="T59" fmla="*/ 223 h 313"/>
                  <a:gd name="T60" fmla="*/ 93 w 274"/>
                  <a:gd name="T61" fmla="*/ 275 h 313"/>
                  <a:gd name="T62" fmla="*/ 93 w 274"/>
                  <a:gd name="T63" fmla="*/ 184 h 313"/>
                  <a:gd name="T64" fmla="*/ 38 w 274"/>
                  <a:gd name="T65" fmla="*/ 184 h 313"/>
                  <a:gd name="T66" fmla="*/ 38 w 274"/>
                  <a:gd name="T67" fmla="*/ 132 h 313"/>
                  <a:gd name="T68" fmla="*/ 93 w 274"/>
                  <a:gd name="T69" fmla="*/ 132 h 313"/>
                  <a:gd name="T70" fmla="*/ 93 w 274"/>
                  <a:gd name="T71" fmla="*/ 184 h 313"/>
                  <a:gd name="T72" fmla="*/ 181 w 274"/>
                  <a:gd name="T73" fmla="*/ 184 h 313"/>
                  <a:gd name="T74" fmla="*/ 126 w 274"/>
                  <a:gd name="T75" fmla="*/ 184 h 313"/>
                  <a:gd name="T76" fmla="*/ 126 w 274"/>
                  <a:gd name="T77" fmla="*/ 132 h 313"/>
                  <a:gd name="T78" fmla="*/ 181 w 274"/>
                  <a:gd name="T79" fmla="*/ 132 h 313"/>
                  <a:gd name="T80" fmla="*/ 181 w 274"/>
                  <a:gd name="T81" fmla="*/ 184 h 313"/>
                  <a:gd name="T82" fmla="*/ 192 w 274"/>
                  <a:gd name="T83" fmla="*/ 100 h 313"/>
                  <a:gd name="T84" fmla="*/ 140 w 274"/>
                  <a:gd name="T85" fmla="*/ 100 h 313"/>
                  <a:gd name="T86" fmla="*/ 140 w 274"/>
                  <a:gd name="T87" fmla="*/ 66 h 313"/>
                  <a:gd name="T88" fmla="*/ 192 w 274"/>
                  <a:gd name="T89" fmla="*/ 66 h 313"/>
                  <a:gd name="T90" fmla="*/ 192 w 274"/>
                  <a:gd name="T91" fmla="*/ 10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4" h="313">
                    <a:moveTo>
                      <a:pt x="217" y="130"/>
                    </a:moveTo>
                    <a:cubicBezTo>
                      <a:pt x="214" y="128"/>
                      <a:pt x="215" y="124"/>
                      <a:pt x="217" y="122"/>
                    </a:cubicBezTo>
                    <a:cubicBezTo>
                      <a:pt x="274" y="74"/>
                      <a:pt x="274" y="74"/>
                      <a:pt x="274" y="74"/>
                    </a:cubicBezTo>
                    <a:cubicBezTo>
                      <a:pt x="179" y="9"/>
                      <a:pt x="179" y="9"/>
                      <a:pt x="179" y="9"/>
                    </a:cubicBezTo>
                    <a:cubicBezTo>
                      <a:pt x="166" y="0"/>
                      <a:pt x="166" y="0"/>
                      <a:pt x="166" y="0"/>
                    </a:cubicBezTo>
                    <a:cubicBezTo>
                      <a:pt x="166" y="0"/>
                      <a:pt x="166" y="0"/>
                      <a:pt x="166" y="0"/>
                    </a:cubicBezTo>
                    <a:cubicBezTo>
                      <a:pt x="121" y="29"/>
                      <a:pt x="121" y="29"/>
                      <a:pt x="121" y="29"/>
                    </a:cubicBezTo>
                    <a:cubicBezTo>
                      <a:pt x="0" y="105"/>
                      <a:pt x="0" y="105"/>
                      <a:pt x="0" y="105"/>
                    </a:cubicBezTo>
                    <a:cubicBezTo>
                      <a:pt x="0" y="313"/>
                      <a:pt x="0" y="313"/>
                      <a:pt x="0" y="313"/>
                    </a:cubicBezTo>
                    <a:cubicBezTo>
                      <a:pt x="128" y="313"/>
                      <a:pt x="128" y="313"/>
                      <a:pt x="128" y="313"/>
                    </a:cubicBezTo>
                    <a:cubicBezTo>
                      <a:pt x="128" y="222"/>
                      <a:pt x="128" y="222"/>
                      <a:pt x="128" y="222"/>
                    </a:cubicBezTo>
                    <a:cubicBezTo>
                      <a:pt x="195" y="222"/>
                      <a:pt x="195" y="222"/>
                      <a:pt x="195" y="222"/>
                    </a:cubicBezTo>
                    <a:cubicBezTo>
                      <a:pt x="195" y="313"/>
                      <a:pt x="195" y="313"/>
                      <a:pt x="195" y="313"/>
                    </a:cubicBezTo>
                    <a:cubicBezTo>
                      <a:pt x="225" y="313"/>
                      <a:pt x="225" y="313"/>
                      <a:pt x="225" y="313"/>
                    </a:cubicBezTo>
                    <a:cubicBezTo>
                      <a:pt x="225" y="131"/>
                      <a:pt x="225" y="131"/>
                      <a:pt x="225" y="131"/>
                    </a:cubicBezTo>
                    <a:cubicBezTo>
                      <a:pt x="222" y="133"/>
                      <a:pt x="219" y="132"/>
                      <a:pt x="217" y="130"/>
                    </a:cubicBezTo>
                    <a:close/>
                    <a:moveTo>
                      <a:pt x="50" y="275"/>
                    </a:moveTo>
                    <a:cubicBezTo>
                      <a:pt x="36" y="275"/>
                      <a:pt x="36" y="275"/>
                      <a:pt x="36" y="275"/>
                    </a:cubicBezTo>
                    <a:cubicBezTo>
                      <a:pt x="36" y="223"/>
                      <a:pt x="36" y="223"/>
                      <a:pt x="36" y="223"/>
                    </a:cubicBezTo>
                    <a:cubicBezTo>
                      <a:pt x="50" y="223"/>
                      <a:pt x="50" y="223"/>
                      <a:pt x="50" y="223"/>
                    </a:cubicBezTo>
                    <a:lnTo>
                      <a:pt x="50" y="275"/>
                    </a:lnTo>
                    <a:close/>
                    <a:moveTo>
                      <a:pt x="71" y="275"/>
                    </a:moveTo>
                    <a:cubicBezTo>
                      <a:pt x="58" y="275"/>
                      <a:pt x="58" y="275"/>
                      <a:pt x="58" y="275"/>
                    </a:cubicBezTo>
                    <a:cubicBezTo>
                      <a:pt x="58" y="223"/>
                      <a:pt x="58" y="223"/>
                      <a:pt x="58" y="223"/>
                    </a:cubicBezTo>
                    <a:cubicBezTo>
                      <a:pt x="71" y="223"/>
                      <a:pt x="71" y="223"/>
                      <a:pt x="71" y="223"/>
                    </a:cubicBezTo>
                    <a:lnTo>
                      <a:pt x="71" y="275"/>
                    </a:lnTo>
                    <a:close/>
                    <a:moveTo>
                      <a:pt x="93" y="275"/>
                    </a:moveTo>
                    <a:cubicBezTo>
                      <a:pt x="79" y="275"/>
                      <a:pt x="79" y="275"/>
                      <a:pt x="79" y="275"/>
                    </a:cubicBezTo>
                    <a:cubicBezTo>
                      <a:pt x="79" y="223"/>
                      <a:pt x="79" y="223"/>
                      <a:pt x="79" y="223"/>
                    </a:cubicBezTo>
                    <a:cubicBezTo>
                      <a:pt x="93" y="223"/>
                      <a:pt x="93" y="223"/>
                      <a:pt x="93" y="223"/>
                    </a:cubicBezTo>
                    <a:lnTo>
                      <a:pt x="93" y="275"/>
                    </a:lnTo>
                    <a:close/>
                    <a:moveTo>
                      <a:pt x="93" y="184"/>
                    </a:moveTo>
                    <a:cubicBezTo>
                      <a:pt x="38" y="184"/>
                      <a:pt x="38" y="184"/>
                      <a:pt x="38" y="184"/>
                    </a:cubicBezTo>
                    <a:cubicBezTo>
                      <a:pt x="38" y="132"/>
                      <a:pt x="38" y="132"/>
                      <a:pt x="38" y="132"/>
                    </a:cubicBezTo>
                    <a:cubicBezTo>
                      <a:pt x="93" y="132"/>
                      <a:pt x="93" y="132"/>
                      <a:pt x="93" y="132"/>
                    </a:cubicBezTo>
                    <a:lnTo>
                      <a:pt x="93" y="184"/>
                    </a:lnTo>
                    <a:close/>
                    <a:moveTo>
                      <a:pt x="181" y="184"/>
                    </a:moveTo>
                    <a:cubicBezTo>
                      <a:pt x="126" y="184"/>
                      <a:pt x="126" y="184"/>
                      <a:pt x="126" y="184"/>
                    </a:cubicBezTo>
                    <a:cubicBezTo>
                      <a:pt x="126" y="132"/>
                      <a:pt x="126" y="132"/>
                      <a:pt x="126" y="132"/>
                    </a:cubicBezTo>
                    <a:cubicBezTo>
                      <a:pt x="181" y="132"/>
                      <a:pt x="181" y="132"/>
                      <a:pt x="181" y="132"/>
                    </a:cubicBezTo>
                    <a:lnTo>
                      <a:pt x="181" y="184"/>
                    </a:lnTo>
                    <a:close/>
                    <a:moveTo>
                      <a:pt x="192" y="100"/>
                    </a:moveTo>
                    <a:cubicBezTo>
                      <a:pt x="140" y="100"/>
                      <a:pt x="140" y="100"/>
                      <a:pt x="140" y="100"/>
                    </a:cubicBezTo>
                    <a:cubicBezTo>
                      <a:pt x="140" y="66"/>
                      <a:pt x="140" y="66"/>
                      <a:pt x="140" y="66"/>
                    </a:cubicBezTo>
                    <a:cubicBezTo>
                      <a:pt x="192" y="66"/>
                      <a:pt x="192" y="66"/>
                      <a:pt x="192" y="66"/>
                    </a:cubicBezTo>
                    <a:lnTo>
                      <a:pt x="192" y="100"/>
                    </a:lnTo>
                    <a:close/>
                  </a:path>
                </a:pathLst>
              </a:custGeom>
              <a:solidFill>
                <a:srgbClr val="AEBDC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14" name="Freeform 51">
                <a:extLst>
                  <a:ext uri="{FF2B5EF4-FFF2-40B4-BE49-F238E27FC236}">
                    <a16:creationId xmlns:a16="http://schemas.microsoft.com/office/drawing/2014/main" id="{252EDB95-E750-4838-AC08-F1E01A1FF129}"/>
                  </a:ext>
                </a:extLst>
              </p:cNvPr>
              <p:cNvSpPr>
                <a:spLocks/>
              </p:cNvSpPr>
              <p:nvPr/>
            </p:nvSpPr>
            <p:spPr bwMode="auto">
              <a:xfrm>
                <a:off x="3088" y="2188"/>
                <a:ext cx="453" cy="170"/>
              </a:xfrm>
              <a:custGeom>
                <a:avLst/>
                <a:gdLst>
                  <a:gd name="T0" fmla="*/ 177 w 389"/>
                  <a:gd name="T1" fmla="*/ 13 h 146"/>
                  <a:gd name="T2" fmla="*/ 177 w 389"/>
                  <a:gd name="T3" fmla="*/ 13 h 146"/>
                  <a:gd name="T4" fmla="*/ 190 w 389"/>
                  <a:gd name="T5" fmla="*/ 22 h 146"/>
                  <a:gd name="T6" fmla="*/ 285 w 389"/>
                  <a:gd name="T7" fmla="*/ 87 h 146"/>
                  <a:gd name="T8" fmla="*/ 228 w 389"/>
                  <a:gd name="T9" fmla="*/ 135 h 146"/>
                  <a:gd name="T10" fmla="*/ 228 w 389"/>
                  <a:gd name="T11" fmla="*/ 143 h 146"/>
                  <a:gd name="T12" fmla="*/ 236 w 389"/>
                  <a:gd name="T13" fmla="*/ 144 h 146"/>
                  <a:gd name="T14" fmla="*/ 236 w 389"/>
                  <a:gd name="T15" fmla="*/ 144 h 146"/>
                  <a:gd name="T16" fmla="*/ 307 w 389"/>
                  <a:gd name="T17" fmla="*/ 84 h 146"/>
                  <a:gd name="T18" fmla="*/ 378 w 389"/>
                  <a:gd name="T19" fmla="*/ 143 h 146"/>
                  <a:gd name="T20" fmla="*/ 378 w 389"/>
                  <a:gd name="T21" fmla="*/ 144 h 146"/>
                  <a:gd name="T22" fmla="*/ 382 w 389"/>
                  <a:gd name="T23" fmla="*/ 145 h 146"/>
                  <a:gd name="T24" fmla="*/ 387 w 389"/>
                  <a:gd name="T25" fmla="*/ 143 h 146"/>
                  <a:gd name="T26" fmla="*/ 386 w 389"/>
                  <a:gd name="T27" fmla="*/ 135 h 146"/>
                  <a:gd name="T28" fmla="*/ 311 w 389"/>
                  <a:gd name="T29" fmla="*/ 71 h 146"/>
                  <a:gd name="T30" fmla="*/ 303 w 389"/>
                  <a:gd name="T31" fmla="*/ 71 h 146"/>
                  <a:gd name="T32" fmla="*/ 293 w 389"/>
                  <a:gd name="T33" fmla="*/ 79 h 146"/>
                  <a:gd name="T34" fmla="*/ 181 w 389"/>
                  <a:gd name="T35" fmla="*/ 1 h 146"/>
                  <a:gd name="T36" fmla="*/ 174 w 389"/>
                  <a:gd name="T37" fmla="*/ 1 h 146"/>
                  <a:gd name="T38" fmla="*/ 4 w 389"/>
                  <a:gd name="T39" fmla="*/ 108 h 146"/>
                  <a:gd name="T40" fmla="*/ 2 w 389"/>
                  <a:gd name="T41" fmla="*/ 116 h 146"/>
                  <a:gd name="T42" fmla="*/ 7 w 389"/>
                  <a:gd name="T43" fmla="*/ 119 h 146"/>
                  <a:gd name="T44" fmla="*/ 10 w 389"/>
                  <a:gd name="T45" fmla="*/ 118 h 146"/>
                  <a:gd name="T46" fmla="*/ 132 w 389"/>
                  <a:gd name="T47" fmla="*/ 42 h 146"/>
                  <a:gd name="T48" fmla="*/ 177 w 389"/>
                  <a:gd name="T49" fmla="*/ 1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146">
                    <a:moveTo>
                      <a:pt x="177" y="13"/>
                    </a:moveTo>
                    <a:cubicBezTo>
                      <a:pt x="177" y="13"/>
                      <a:pt x="177" y="13"/>
                      <a:pt x="177" y="13"/>
                    </a:cubicBezTo>
                    <a:cubicBezTo>
                      <a:pt x="190" y="22"/>
                      <a:pt x="190" y="22"/>
                      <a:pt x="190" y="22"/>
                    </a:cubicBezTo>
                    <a:cubicBezTo>
                      <a:pt x="285" y="87"/>
                      <a:pt x="285" y="87"/>
                      <a:pt x="285" y="87"/>
                    </a:cubicBezTo>
                    <a:cubicBezTo>
                      <a:pt x="228" y="135"/>
                      <a:pt x="228" y="135"/>
                      <a:pt x="228" y="135"/>
                    </a:cubicBezTo>
                    <a:cubicBezTo>
                      <a:pt x="226" y="137"/>
                      <a:pt x="225" y="141"/>
                      <a:pt x="228" y="143"/>
                    </a:cubicBezTo>
                    <a:cubicBezTo>
                      <a:pt x="230" y="145"/>
                      <a:pt x="233" y="146"/>
                      <a:pt x="236" y="144"/>
                    </a:cubicBezTo>
                    <a:cubicBezTo>
                      <a:pt x="236" y="144"/>
                      <a:pt x="236" y="144"/>
                      <a:pt x="236" y="144"/>
                    </a:cubicBezTo>
                    <a:cubicBezTo>
                      <a:pt x="307" y="84"/>
                      <a:pt x="307" y="84"/>
                      <a:pt x="307" y="84"/>
                    </a:cubicBezTo>
                    <a:cubicBezTo>
                      <a:pt x="378" y="143"/>
                      <a:pt x="378" y="143"/>
                      <a:pt x="378" y="143"/>
                    </a:cubicBezTo>
                    <a:cubicBezTo>
                      <a:pt x="378" y="144"/>
                      <a:pt x="378" y="144"/>
                      <a:pt x="378" y="144"/>
                    </a:cubicBezTo>
                    <a:cubicBezTo>
                      <a:pt x="379" y="145"/>
                      <a:pt x="381" y="145"/>
                      <a:pt x="382" y="145"/>
                    </a:cubicBezTo>
                    <a:cubicBezTo>
                      <a:pt x="384" y="145"/>
                      <a:pt x="385" y="144"/>
                      <a:pt x="387" y="143"/>
                    </a:cubicBezTo>
                    <a:cubicBezTo>
                      <a:pt x="389" y="140"/>
                      <a:pt x="388" y="137"/>
                      <a:pt x="386" y="135"/>
                    </a:cubicBezTo>
                    <a:cubicBezTo>
                      <a:pt x="311" y="71"/>
                      <a:pt x="311" y="71"/>
                      <a:pt x="311" y="71"/>
                    </a:cubicBezTo>
                    <a:cubicBezTo>
                      <a:pt x="308" y="69"/>
                      <a:pt x="305" y="69"/>
                      <a:pt x="303" y="71"/>
                    </a:cubicBezTo>
                    <a:cubicBezTo>
                      <a:pt x="293" y="79"/>
                      <a:pt x="293" y="79"/>
                      <a:pt x="293" y="79"/>
                    </a:cubicBezTo>
                    <a:cubicBezTo>
                      <a:pt x="181" y="1"/>
                      <a:pt x="181" y="1"/>
                      <a:pt x="181" y="1"/>
                    </a:cubicBezTo>
                    <a:cubicBezTo>
                      <a:pt x="179" y="0"/>
                      <a:pt x="177" y="0"/>
                      <a:pt x="174" y="1"/>
                    </a:cubicBezTo>
                    <a:cubicBezTo>
                      <a:pt x="4" y="108"/>
                      <a:pt x="4" y="108"/>
                      <a:pt x="4" y="108"/>
                    </a:cubicBezTo>
                    <a:cubicBezTo>
                      <a:pt x="1" y="109"/>
                      <a:pt x="0" y="113"/>
                      <a:pt x="2" y="116"/>
                    </a:cubicBezTo>
                    <a:cubicBezTo>
                      <a:pt x="3" y="118"/>
                      <a:pt x="5" y="119"/>
                      <a:pt x="7" y="119"/>
                    </a:cubicBezTo>
                    <a:cubicBezTo>
                      <a:pt x="8" y="119"/>
                      <a:pt x="9" y="118"/>
                      <a:pt x="10" y="118"/>
                    </a:cubicBezTo>
                    <a:cubicBezTo>
                      <a:pt x="132" y="42"/>
                      <a:pt x="132" y="42"/>
                      <a:pt x="132" y="42"/>
                    </a:cubicBezTo>
                    <a:cubicBezTo>
                      <a:pt x="177" y="13"/>
                      <a:pt x="177" y="13"/>
                      <a:pt x="177" y="13"/>
                    </a:cubicBezTo>
                    <a:close/>
                  </a:path>
                </a:pathLst>
              </a:custGeom>
              <a:solidFill>
                <a:srgbClr val="13542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9" name="グループ化 8">
            <a:extLst>
              <a:ext uri="{FF2B5EF4-FFF2-40B4-BE49-F238E27FC236}">
                <a16:creationId xmlns:a16="http://schemas.microsoft.com/office/drawing/2014/main" id="{492B247D-E62C-4742-BEC0-8F8335F76E96}"/>
              </a:ext>
            </a:extLst>
          </p:cNvPr>
          <p:cNvGrpSpPr/>
          <p:nvPr/>
        </p:nvGrpSpPr>
        <p:grpSpPr>
          <a:xfrm>
            <a:off x="161675" y="3075294"/>
            <a:ext cx="1524295" cy="638475"/>
            <a:chOff x="280697" y="3118836"/>
            <a:chExt cx="1524295" cy="638475"/>
          </a:xfrm>
        </p:grpSpPr>
        <p:grpSp>
          <p:nvGrpSpPr>
            <p:cNvPr id="619" name="Group 39">
              <a:extLst>
                <a:ext uri="{FF2B5EF4-FFF2-40B4-BE49-F238E27FC236}">
                  <a16:creationId xmlns:a16="http://schemas.microsoft.com/office/drawing/2014/main" id="{8CE4C5B6-635C-4288-A46D-C85A096AE016}"/>
                </a:ext>
              </a:extLst>
            </p:cNvPr>
            <p:cNvGrpSpPr>
              <a:grpSpLocks noChangeAspect="1"/>
            </p:cNvGrpSpPr>
            <p:nvPr/>
          </p:nvGrpSpPr>
          <p:grpSpPr bwMode="auto">
            <a:xfrm>
              <a:off x="1178876" y="3124551"/>
              <a:ext cx="626116" cy="632760"/>
              <a:chOff x="3179" y="2191"/>
              <a:chExt cx="377" cy="381"/>
            </a:xfrm>
          </p:grpSpPr>
          <p:sp>
            <p:nvSpPr>
              <p:cNvPr id="627" name="Freeform 40">
                <a:extLst>
                  <a:ext uri="{FF2B5EF4-FFF2-40B4-BE49-F238E27FC236}">
                    <a16:creationId xmlns:a16="http://schemas.microsoft.com/office/drawing/2014/main" id="{8B4228D2-7D2A-466C-B2A3-04CE2A180381}"/>
                  </a:ext>
                </a:extLst>
              </p:cNvPr>
              <p:cNvSpPr>
                <a:spLocks/>
              </p:cNvSpPr>
              <p:nvPr/>
            </p:nvSpPr>
            <p:spPr bwMode="auto">
              <a:xfrm>
                <a:off x="3481" y="2494"/>
                <a:ext cx="75" cy="78"/>
              </a:xfrm>
              <a:custGeom>
                <a:avLst/>
                <a:gdLst>
                  <a:gd name="T0" fmla="*/ 55 w 64"/>
                  <a:gd name="T1" fmla="*/ 39 h 67"/>
                  <a:gd name="T2" fmla="*/ 45 w 64"/>
                  <a:gd name="T3" fmla="*/ 18 h 67"/>
                  <a:gd name="T4" fmla="*/ 44 w 64"/>
                  <a:gd name="T5" fmla="*/ 18 h 67"/>
                  <a:gd name="T6" fmla="*/ 41 w 64"/>
                  <a:gd name="T7" fmla="*/ 12 h 67"/>
                  <a:gd name="T8" fmla="*/ 41 w 64"/>
                  <a:gd name="T9" fmla="*/ 12 h 67"/>
                  <a:gd name="T10" fmla="*/ 27 w 64"/>
                  <a:gd name="T11" fmla="*/ 5 h 67"/>
                  <a:gd name="T12" fmla="*/ 25 w 64"/>
                  <a:gd name="T13" fmla="*/ 6 h 67"/>
                  <a:gd name="T14" fmla="*/ 13 w 64"/>
                  <a:gd name="T15" fmla="*/ 0 h 67"/>
                  <a:gd name="T16" fmla="*/ 0 w 64"/>
                  <a:gd name="T17" fmla="*/ 12 h 67"/>
                  <a:gd name="T18" fmla="*/ 0 w 64"/>
                  <a:gd name="T19" fmla="*/ 66 h 67"/>
                  <a:gd name="T20" fmla="*/ 41 w 64"/>
                  <a:gd name="T21" fmla="*/ 66 h 67"/>
                  <a:gd name="T22" fmla="*/ 64 w 64"/>
                  <a:gd name="T23" fmla="*/ 52 h 67"/>
                  <a:gd name="T24" fmla="*/ 55 w 64"/>
                  <a:gd name="T25"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7">
                    <a:moveTo>
                      <a:pt x="55" y="39"/>
                    </a:moveTo>
                    <a:cubicBezTo>
                      <a:pt x="63" y="29"/>
                      <a:pt x="53" y="18"/>
                      <a:pt x="45" y="18"/>
                    </a:cubicBezTo>
                    <a:cubicBezTo>
                      <a:pt x="45" y="18"/>
                      <a:pt x="44" y="18"/>
                      <a:pt x="44" y="18"/>
                    </a:cubicBezTo>
                    <a:cubicBezTo>
                      <a:pt x="44" y="16"/>
                      <a:pt x="43" y="14"/>
                      <a:pt x="41" y="12"/>
                    </a:cubicBezTo>
                    <a:cubicBezTo>
                      <a:pt x="41" y="12"/>
                      <a:pt x="41" y="12"/>
                      <a:pt x="41" y="12"/>
                    </a:cubicBezTo>
                    <a:cubicBezTo>
                      <a:pt x="38" y="8"/>
                      <a:pt x="33" y="5"/>
                      <a:pt x="27" y="5"/>
                    </a:cubicBezTo>
                    <a:cubicBezTo>
                      <a:pt x="26" y="5"/>
                      <a:pt x="26" y="5"/>
                      <a:pt x="25" y="6"/>
                    </a:cubicBezTo>
                    <a:cubicBezTo>
                      <a:pt x="23" y="2"/>
                      <a:pt x="18" y="0"/>
                      <a:pt x="13" y="0"/>
                    </a:cubicBezTo>
                    <a:cubicBezTo>
                      <a:pt x="6" y="0"/>
                      <a:pt x="0" y="5"/>
                      <a:pt x="0" y="12"/>
                    </a:cubicBezTo>
                    <a:cubicBezTo>
                      <a:pt x="0" y="66"/>
                      <a:pt x="0" y="66"/>
                      <a:pt x="0" y="66"/>
                    </a:cubicBezTo>
                    <a:cubicBezTo>
                      <a:pt x="41" y="66"/>
                      <a:pt x="41" y="66"/>
                      <a:pt x="41" y="66"/>
                    </a:cubicBezTo>
                    <a:cubicBezTo>
                      <a:pt x="51" y="66"/>
                      <a:pt x="64" y="67"/>
                      <a:pt x="64" y="52"/>
                    </a:cubicBezTo>
                    <a:cubicBezTo>
                      <a:pt x="64" y="46"/>
                      <a:pt x="61" y="42"/>
                      <a:pt x="55" y="39"/>
                    </a:cubicBezTo>
                    <a:close/>
                  </a:path>
                </a:pathLst>
              </a:custGeom>
              <a:solidFill>
                <a:srgbClr val="5B794C"/>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8" name="Freeform 41">
                <a:extLst>
                  <a:ext uri="{FF2B5EF4-FFF2-40B4-BE49-F238E27FC236}">
                    <a16:creationId xmlns:a16="http://schemas.microsoft.com/office/drawing/2014/main" id="{21383F51-CC2A-4CD7-B5E1-BD4152C708E6}"/>
                  </a:ext>
                </a:extLst>
              </p:cNvPr>
              <p:cNvSpPr>
                <a:spLocks noEditPoints="1"/>
              </p:cNvSpPr>
              <p:nvPr/>
            </p:nvSpPr>
            <p:spPr bwMode="auto">
              <a:xfrm>
                <a:off x="3179" y="2270"/>
                <a:ext cx="302" cy="300"/>
              </a:xfrm>
              <a:custGeom>
                <a:avLst/>
                <a:gdLst>
                  <a:gd name="T0" fmla="*/ 302 w 302"/>
                  <a:gd name="T1" fmla="*/ 0 h 300"/>
                  <a:gd name="T2" fmla="*/ 0 w 302"/>
                  <a:gd name="T3" fmla="*/ 0 h 300"/>
                  <a:gd name="T4" fmla="*/ 0 w 302"/>
                  <a:gd name="T5" fmla="*/ 300 h 300"/>
                  <a:gd name="T6" fmla="*/ 302 w 302"/>
                  <a:gd name="T7" fmla="*/ 300 h 300"/>
                  <a:gd name="T8" fmla="*/ 302 w 302"/>
                  <a:gd name="T9" fmla="*/ 300 h 300"/>
                  <a:gd name="T10" fmla="*/ 302 w 302"/>
                  <a:gd name="T11" fmla="*/ 237 h 300"/>
                  <a:gd name="T12" fmla="*/ 302 w 302"/>
                  <a:gd name="T13" fmla="*/ 0 h 300"/>
                  <a:gd name="T14" fmla="*/ 90 w 302"/>
                  <a:gd name="T15" fmla="*/ 57 h 300"/>
                  <a:gd name="T16" fmla="*/ 125 w 302"/>
                  <a:gd name="T17" fmla="*/ 57 h 300"/>
                  <a:gd name="T18" fmla="*/ 125 w 302"/>
                  <a:gd name="T19" fmla="*/ 119 h 300"/>
                  <a:gd name="T20" fmla="*/ 90 w 302"/>
                  <a:gd name="T21" fmla="*/ 119 h 300"/>
                  <a:gd name="T22" fmla="*/ 90 w 302"/>
                  <a:gd name="T23" fmla="*/ 57 h 300"/>
                  <a:gd name="T24" fmla="*/ 43 w 302"/>
                  <a:gd name="T25" fmla="*/ 57 h 300"/>
                  <a:gd name="T26" fmla="*/ 79 w 302"/>
                  <a:gd name="T27" fmla="*/ 57 h 300"/>
                  <a:gd name="T28" fmla="*/ 79 w 302"/>
                  <a:gd name="T29" fmla="*/ 119 h 300"/>
                  <a:gd name="T30" fmla="*/ 43 w 302"/>
                  <a:gd name="T31" fmla="*/ 119 h 300"/>
                  <a:gd name="T32" fmla="*/ 43 w 302"/>
                  <a:gd name="T33" fmla="*/ 57 h 300"/>
                  <a:gd name="T34" fmla="*/ 130 w 302"/>
                  <a:gd name="T35" fmla="*/ 300 h 300"/>
                  <a:gd name="T36" fmla="*/ 50 w 302"/>
                  <a:gd name="T37" fmla="*/ 300 h 300"/>
                  <a:gd name="T38" fmla="*/ 50 w 302"/>
                  <a:gd name="T39" fmla="*/ 170 h 300"/>
                  <a:gd name="T40" fmla="*/ 130 w 302"/>
                  <a:gd name="T41" fmla="*/ 170 h 300"/>
                  <a:gd name="T42" fmla="*/ 130 w 302"/>
                  <a:gd name="T43" fmla="*/ 300 h 300"/>
                  <a:gd name="T44" fmla="*/ 253 w 302"/>
                  <a:gd name="T45" fmla="*/ 275 h 300"/>
                  <a:gd name="T46" fmla="*/ 180 w 302"/>
                  <a:gd name="T47" fmla="*/ 275 h 300"/>
                  <a:gd name="T48" fmla="*/ 180 w 302"/>
                  <a:gd name="T49" fmla="*/ 174 h 300"/>
                  <a:gd name="T50" fmla="*/ 253 w 302"/>
                  <a:gd name="T51" fmla="*/ 174 h 300"/>
                  <a:gd name="T52" fmla="*/ 253 w 302"/>
                  <a:gd name="T53" fmla="*/ 275 h 300"/>
                  <a:gd name="T54" fmla="*/ 253 w 302"/>
                  <a:gd name="T55" fmla="*/ 125 h 300"/>
                  <a:gd name="T56" fmla="*/ 180 w 302"/>
                  <a:gd name="T57" fmla="*/ 125 h 300"/>
                  <a:gd name="T58" fmla="*/ 180 w 302"/>
                  <a:gd name="T59" fmla="*/ 57 h 300"/>
                  <a:gd name="T60" fmla="*/ 253 w 302"/>
                  <a:gd name="T61" fmla="*/ 57 h 300"/>
                  <a:gd name="T62" fmla="*/ 253 w 302"/>
                  <a:gd name="T63" fmla="*/ 1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2" h="300">
                    <a:moveTo>
                      <a:pt x="302" y="0"/>
                    </a:moveTo>
                    <a:lnTo>
                      <a:pt x="0" y="0"/>
                    </a:lnTo>
                    <a:lnTo>
                      <a:pt x="0" y="300"/>
                    </a:lnTo>
                    <a:lnTo>
                      <a:pt x="302" y="300"/>
                    </a:lnTo>
                    <a:lnTo>
                      <a:pt x="302" y="300"/>
                    </a:lnTo>
                    <a:lnTo>
                      <a:pt x="302" y="237"/>
                    </a:lnTo>
                    <a:lnTo>
                      <a:pt x="302" y="0"/>
                    </a:lnTo>
                    <a:close/>
                    <a:moveTo>
                      <a:pt x="90" y="57"/>
                    </a:moveTo>
                    <a:lnTo>
                      <a:pt x="125" y="57"/>
                    </a:lnTo>
                    <a:lnTo>
                      <a:pt x="125" y="119"/>
                    </a:lnTo>
                    <a:lnTo>
                      <a:pt x="90" y="119"/>
                    </a:lnTo>
                    <a:lnTo>
                      <a:pt x="90" y="57"/>
                    </a:lnTo>
                    <a:close/>
                    <a:moveTo>
                      <a:pt x="43" y="57"/>
                    </a:moveTo>
                    <a:lnTo>
                      <a:pt x="79" y="57"/>
                    </a:lnTo>
                    <a:lnTo>
                      <a:pt x="79" y="119"/>
                    </a:lnTo>
                    <a:lnTo>
                      <a:pt x="43" y="119"/>
                    </a:lnTo>
                    <a:lnTo>
                      <a:pt x="43" y="57"/>
                    </a:lnTo>
                    <a:close/>
                    <a:moveTo>
                      <a:pt x="130" y="300"/>
                    </a:moveTo>
                    <a:lnTo>
                      <a:pt x="50" y="300"/>
                    </a:lnTo>
                    <a:lnTo>
                      <a:pt x="50" y="170"/>
                    </a:lnTo>
                    <a:lnTo>
                      <a:pt x="130" y="170"/>
                    </a:lnTo>
                    <a:lnTo>
                      <a:pt x="130" y="300"/>
                    </a:lnTo>
                    <a:close/>
                    <a:moveTo>
                      <a:pt x="253" y="275"/>
                    </a:moveTo>
                    <a:lnTo>
                      <a:pt x="180" y="275"/>
                    </a:lnTo>
                    <a:lnTo>
                      <a:pt x="180" y="174"/>
                    </a:lnTo>
                    <a:lnTo>
                      <a:pt x="253" y="174"/>
                    </a:lnTo>
                    <a:lnTo>
                      <a:pt x="253" y="275"/>
                    </a:lnTo>
                    <a:close/>
                    <a:moveTo>
                      <a:pt x="253" y="125"/>
                    </a:moveTo>
                    <a:lnTo>
                      <a:pt x="180" y="125"/>
                    </a:lnTo>
                    <a:lnTo>
                      <a:pt x="180" y="57"/>
                    </a:lnTo>
                    <a:lnTo>
                      <a:pt x="253" y="57"/>
                    </a:lnTo>
                    <a:lnTo>
                      <a:pt x="253" y="125"/>
                    </a:lnTo>
                    <a:close/>
                  </a:path>
                </a:pathLst>
              </a:custGeom>
              <a:solidFill>
                <a:srgbClr val="CCC1B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9" name="Freeform 42">
                <a:extLst>
                  <a:ext uri="{FF2B5EF4-FFF2-40B4-BE49-F238E27FC236}">
                    <a16:creationId xmlns:a16="http://schemas.microsoft.com/office/drawing/2014/main" id="{1052E8DD-9EE3-472F-A4B4-C362CFB4EE1E}"/>
                  </a:ext>
                </a:extLst>
              </p:cNvPr>
              <p:cNvSpPr>
                <a:spLocks/>
              </p:cNvSpPr>
              <p:nvPr/>
            </p:nvSpPr>
            <p:spPr bwMode="auto">
              <a:xfrm>
                <a:off x="3179" y="2191"/>
                <a:ext cx="302" cy="78"/>
              </a:xfrm>
              <a:custGeom>
                <a:avLst/>
                <a:gdLst>
                  <a:gd name="T0" fmla="*/ 302 w 302"/>
                  <a:gd name="T1" fmla="*/ 68 h 78"/>
                  <a:gd name="T2" fmla="*/ 151 w 302"/>
                  <a:gd name="T3" fmla="*/ 0 h 78"/>
                  <a:gd name="T4" fmla="*/ 0 w 302"/>
                  <a:gd name="T5" fmla="*/ 68 h 78"/>
                  <a:gd name="T6" fmla="*/ 0 w 302"/>
                  <a:gd name="T7" fmla="*/ 78 h 78"/>
                  <a:gd name="T8" fmla="*/ 302 w 302"/>
                  <a:gd name="T9" fmla="*/ 78 h 78"/>
                  <a:gd name="T10" fmla="*/ 302 w 302"/>
                  <a:gd name="T11" fmla="*/ 68 h 78"/>
                </a:gdLst>
                <a:ahLst/>
                <a:cxnLst>
                  <a:cxn ang="0">
                    <a:pos x="T0" y="T1"/>
                  </a:cxn>
                  <a:cxn ang="0">
                    <a:pos x="T2" y="T3"/>
                  </a:cxn>
                  <a:cxn ang="0">
                    <a:pos x="T4" y="T5"/>
                  </a:cxn>
                  <a:cxn ang="0">
                    <a:pos x="T6" y="T7"/>
                  </a:cxn>
                  <a:cxn ang="0">
                    <a:pos x="T8" y="T9"/>
                  </a:cxn>
                  <a:cxn ang="0">
                    <a:pos x="T10" y="T11"/>
                  </a:cxn>
                </a:cxnLst>
                <a:rect l="0" t="0" r="r" b="b"/>
                <a:pathLst>
                  <a:path w="302" h="78">
                    <a:moveTo>
                      <a:pt x="302" y="68"/>
                    </a:moveTo>
                    <a:lnTo>
                      <a:pt x="151" y="0"/>
                    </a:lnTo>
                    <a:lnTo>
                      <a:pt x="0" y="68"/>
                    </a:lnTo>
                    <a:lnTo>
                      <a:pt x="0" y="78"/>
                    </a:lnTo>
                    <a:lnTo>
                      <a:pt x="302" y="78"/>
                    </a:lnTo>
                    <a:lnTo>
                      <a:pt x="302" y="68"/>
                    </a:lnTo>
                    <a:close/>
                  </a:path>
                </a:pathLst>
              </a:custGeom>
              <a:solidFill>
                <a:srgbClr val="592A4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 name="グループ化 5">
              <a:extLst>
                <a:ext uri="{FF2B5EF4-FFF2-40B4-BE49-F238E27FC236}">
                  <a16:creationId xmlns:a16="http://schemas.microsoft.com/office/drawing/2014/main" id="{502CCC37-EAD2-4294-A5AC-21222D09A4F6}"/>
                </a:ext>
              </a:extLst>
            </p:cNvPr>
            <p:cNvGrpSpPr/>
            <p:nvPr/>
          </p:nvGrpSpPr>
          <p:grpSpPr>
            <a:xfrm>
              <a:off x="1018076" y="3482498"/>
              <a:ext cx="201103" cy="271489"/>
              <a:chOff x="1018076" y="3482498"/>
              <a:chExt cx="201103" cy="271489"/>
            </a:xfrm>
          </p:grpSpPr>
          <p:sp>
            <p:nvSpPr>
              <p:cNvPr id="621" name="Freeform 46">
                <a:extLst>
                  <a:ext uri="{FF2B5EF4-FFF2-40B4-BE49-F238E27FC236}">
                    <a16:creationId xmlns:a16="http://schemas.microsoft.com/office/drawing/2014/main" id="{E72FA75D-945F-4B9E-BB49-CC8D55501DF0}"/>
                  </a:ext>
                </a:extLst>
              </p:cNvPr>
              <p:cNvSpPr>
                <a:spLocks/>
              </p:cNvSpPr>
              <p:nvPr/>
            </p:nvSpPr>
            <p:spPr bwMode="auto">
              <a:xfrm>
                <a:off x="1041538" y="3581373"/>
                <a:ext cx="62007" cy="172614"/>
              </a:xfrm>
              <a:custGeom>
                <a:avLst/>
                <a:gdLst>
                  <a:gd name="T0" fmla="*/ 32 w 32"/>
                  <a:gd name="T1" fmla="*/ 9 h 88"/>
                  <a:gd name="T2" fmla="*/ 28 w 32"/>
                  <a:gd name="T3" fmla="*/ 8 h 88"/>
                  <a:gd name="T4" fmla="*/ 20 w 32"/>
                  <a:gd name="T5" fmla="*/ 18 h 88"/>
                  <a:gd name="T6" fmla="*/ 19 w 32"/>
                  <a:gd name="T7" fmla="*/ 0 h 88"/>
                  <a:gd name="T8" fmla="*/ 15 w 32"/>
                  <a:gd name="T9" fmla="*/ 0 h 88"/>
                  <a:gd name="T10" fmla="*/ 11 w 32"/>
                  <a:gd name="T11" fmla="*/ 21 h 88"/>
                  <a:gd name="T12" fmla="*/ 5 w 32"/>
                  <a:gd name="T13" fmla="*/ 4 h 88"/>
                  <a:gd name="T14" fmla="*/ 0 w 32"/>
                  <a:gd name="T15" fmla="*/ 7 h 88"/>
                  <a:gd name="T16" fmla="*/ 8 w 32"/>
                  <a:gd name="T17" fmla="*/ 28 h 88"/>
                  <a:gd name="T18" fmla="*/ 10 w 32"/>
                  <a:gd name="T19" fmla="*/ 46 h 88"/>
                  <a:gd name="T20" fmla="*/ 10 w 32"/>
                  <a:gd name="T21" fmla="*/ 52 h 88"/>
                  <a:gd name="T22" fmla="*/ 9 w 32"/>
                  <a:gd name="T23" fmla="*/ 88 h 88"/>
                  <a:gd name="T24" fmla="*/ 23 w 32"/>
                  <a:gd name="T25" fmla="*/ 88 h 88"/>
                  <a:gd name="T26" fmla="*/ 21 w 32"/>
                  <a:gd name="T27" fmla="*/ 45 h 88"/>
                  <a:gd name="T28" fmla="*/ 23 w 32"/>
                  <a:gd name="T29" fmla="*/ 32 h 88"/>
                  <a:gd name="T30" fmla="*/ 32 w 32"/>
                  <a:gd name="T3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88">
                    <a:moveTo>
                      <a:pt x="32" y="9"/>
                    </a:moveTo>
                    <a:cubicBezTo>
                      <a:pt x="28" y="8"/>
                      <a:pt x="28" y="8"/>
                      <a:pt x="28" y="8"/>
                    </a:cubicBezTo>
                    <a:cubicBezTo>
                      <a:pt x="20" y="20"/>
                      <a:pt x="21" y="26"/>
                      <a:pt x="20" y="18"/>
                    </a:cubicBezTo>
                    <a:cubicBezTo>
                      <a:pt x="19" y="11"/>
                      <a:pt x="19" y="0"/>
                      <a:pt x="19" y="0"/>
                    </a:cubicBezTo>
                    <a:cubicBezTo>
                      <a:pt x="15" y="0"/>
                      <a:pt x="15" y="0"/>
                      <a:pt x="15" y="0"/>
                    </a:cubicBezTo>
                    <a:cubicBezTo>
                      <a:pt x="13" y="18"/>
                      <a:pt x="13" y="23"/>
                      <a:pt x="11" y="21"/>
                    </a:cubicBezTo>
                    <a:cubicBezTo>
                      <a:pt x="10" y="19"/>
                      <a:pt x="5" y="4"/>
                      <a:pt x="5" y="4"/>
                    </a:cubicBezTo>
                    <a:cubicBezTo>
                      <a:pt x="0" y="7"/>
                      <a:pt x="0" y="7"/>
                      <a:pt x="0" y="7"/>
                    </a:cubicBezTo>
                    <a:cubicBezTo>
                      <a:pt x="8" y="28"/>
                      <a:pt x="8" y="28"/>
                      <a:pt x="8" y="28"/>
                    </a:cubicBezTo>
                    <a:cubicBezTo>
                      <a:pt x="10" y="37"/>
                      <a:pt x="10" y="42"/>
                      <a:pt x="10" y="46"/>
                    </a:cubicBezTo>
                    <a:cubicBezTo>
                      <a:pt x="10" y="48"/>
                      <a:pt x="10" y="50"/>
                      <a:pt x="10" y="52"/>
                    </a:cubicBezTo>
                    <a:cubicBezTo>
                      <a:pt x="9" y="64"/>
                      <a:pt x="9" y="88"/>
                      <a:pt x="9" y="88"/>
                    </a:cubicBezTo>
                    <a:cubicBezTo>
                      <a:pt x="23" y="88"/>
                      <a:pt x="23" y="88"/>
                      <a:pt x="23" y="88"/>
                    </a:cubicBezTo>
                    <a:cubicBezTo>
                      <a:pt x="22" y="82"/>
                      <a:pt x="21" y="60"/>
                      <a:pt x="21" y="45"/>
                    </a:cubicBezTo>
                    <a:cubicBezTo>
                      <a:pt x="21" y="39"/>
                      <a:pt x="22" y="34"/>
                      <a:pt x="23" y="32"/>
                    </a:cubicBezTo>
                    <a:cubicBezTo>
                      <a:pt x="27" y="20"/>
                      <a:pt x="32" y="9"/>
                      <a:pt x="32" y="9"/>
                    </a:cubicBezTo>
                    <a:close/>
                  </a:path>
                </a:pathLst>
              </a:custGeom>
              <a:solidFill>
                <a:srgbClr val="605045"/>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2" name="Freeform 47">
                <a:extLst>
                  <a:ext uri="{FF2B5EF4-FFF2-40B4-BE49-F238E27FC236}">
                    <a16:creationId xmlns:a16="http://schemas.microsoft.com/office/drawing/2014/main" id="{5EA9022F-23D6-47A1-B601-7DA152FF9B9E}"/>
                  </a:ext>
                </a:extLst>
              </p:cNvPr>
              <p:cNvSpPr>
                <a:spLocks/>
              </p:cNvSpPr>
              <p:nvPr/>
            </p:nvSpPr>
            <p:spPr bwMode="auto">
              <a:xfrm>
                <a:off x="1018076" y="3482498"/>
                <a:ext cx="201103" cy="222889"/>
              </a:xfrm>
              <a:custGeom>
                <a:avLst/>
                <a:gdLst>
                  <a:gd name="T0" fmla="*/ 92 w 103"/>
                  <a:gd name="T1" fmla="*/ 57 h 114"/>
                  <a:gd name="T2" fmla="*/ 93 w 103"/>
                  <a:gd name="T3" fmla="*/ 53 h 114"/>
                  <a:gd name="T4" fmla="*/ 81 w 103"/>
                  <a:gd name="T5" fmla="*/ 44 h 114"/>
                  <a:gd name="T6" fmla="*/ 81 w 103"/>
                  <a:gd name="T7" fmla="*/ 44 h 114"/>
                  <a:gd name="T8" fmla="*/ 71 w 103"/>
                  <a:gd name="T9" fmla="*/ 36 h 114"/>
                  <a:gd name="T10" fmla="*/ 62 w 103"/>
                  <a:gd name="T11" fmla="*/ 44 h 114"/>
                  <a:gd name="T12" fmla="*/ 57 w 103"/>
                  <a:gd name="T13" fmla="*/ 45 h 114"/>
                  <a:gd name="T14" fmla="*/ 55 w 103"/>
                  <a:gd name="T15" fmla="*/ 43 h 114"/>
                  <a:gd name="T16" fmla="*/ 60 w 103"/>
                  <a:gd name="T17" fmla="*/ 32 h 114"/>
                  <a:gd name="T18" fmla="*/ 41 w 103"/>
                  <a:gd name="T19" fmla="*/ 15 h 114"/>
                  <a:gd name="T20" fmla="*/ 41 w 103"/>
                  <a:gd name="T21" fmla="*/ 14 h 114"/>
                  <a:gd name="T22" fmla="*/ 25 w 103"/>
                  <a:gd name="T23" fmla="*/ 0 h 114"/>
                  <a:gd name="T24" fmla="*/ 9 w 103"/>
                  <a:gd name="T25" fmla="*/ 14 h 114"/>
                  <a:gd name="T26" fmla="*/ 0 w 103"/>
                  <a:gd name="T27" fmla="*/ 17 h 114"/>
                  <a:gd name="T28" fmla="*/ 0 w 103"/>
                  <a:gd name="T29" fmla="*/ 70 h 114"/>
                  <a:gd name="T30" fmla="*/ 4 w 103"/>
                  <a:gd name="T31" fmla="*/ 73 h 114"/>
                  <a:gd name="T32" fmla="*/ 3 w 103"/>
                  <a:gd name="T33" fmla="*/ 77 h 114"/>
                  <a:gd name="T34" fmla="*/ 14 w 103"/>
                  <a:gd name="T35" fmla="*/ 89 h 114"/>
                  <a:gd name="T36" fmla="*/ 14 w 103"/>
                  <a:gd name="T37" fmla="*/ 89 h 114"/>
                  <a:gd name="T38" fmla="*/ 22 w 103"/>
                  <a:gd name="T39" fmla="*/ 97 h 114"/>
                  <a:gd name="T40" fmla="*/ 20 w 103"/>
                  <a:gd name="T41" fmla="*/ 79 h 114"/>
                  <a:gd name="T42" fmla="*/ 12 w 103"/>
                  <a:gd name="T43" fmla="*/ 58 h 114"/>
                  <a:gd name="T44" fmla="*/ 17 w 103"/>
                  <a:gd name="T45" fmla="*/ 55 h 114"/>
                  <a:gd name="T46" fmla="*/ 23 w 103"/>
                  <a:gd name="T47" fmla="*/ 72 h 114"/>
                  <a:gd name="T48" fmla="*/ 27 w 103"/>
                  <a:gd name="T49" fmla="*/ 51 h 114"/>
                  <a:gd name="T50" fmla="*/ 31 w 103"/>
                  <a:gd name="T51" fmla="*/ 51 h 114"/>
                  <a:gd name="T52" fmla="*/ 32 w 103"/>
                  <a:gd name="T53" fmla="*/ 69 h 114"/>
                  <a:gd name="T54" fmla="*/ 40 w 103"/>
                  <a:gd name="T55" fmla="*/ 59 h 114"/>
                  <a:gd name="T56" fmla="*/ 44 w 103"/>
                  <a:gd name="T57" fmla="*/ 60 h 114"/>
                  <a:gd name="T58" fmla="*/ 35 w 103"/>
                  <a:gd name="T59" fmla="*/ 83 h 114"/>
                  <a:gd name="T60" fmla="*/ 33 w 103"/>
                  <a:gd name="T61" fmla="*/ 96 h 114"/>
                  <a:gd name="T62" fmla="*/ 42 w 103"/>
                  <a:gd name="T63" fmla="*/ 93 h 114"/>
                  <a:gd name="T64" fmla="*/ 58 w 103"/>
                  <a:gd name="T65" fmla="*/ 104 h 114"/>
                  <a:gd name="T66" fmla="*/ 58 w 103"/>
                  <a:gd name="T67" fmla="*/ 105 h 114"/>
                  <a:gd name="T68" fmla="*/ 69 w 103"/>
                  <a:gd name="T69" fmla="*/ 114 h 114"/>
                  <a:gd name="T70" fmla="*/ 67 w 103"/>
                  <a:gd name="T71" fmla="*/ 100 h 114"/>
                  <a:gd name="T72" fmla="*/ 61 w 103"/>
                  <a:gd name="T73" fmla="*/ 84 h 114"/>
                  <a:gd name="T74" fmla="*/ 65 w 103"/>
                  <a:gd name="T75" fmla="*/ 82 h 114"/>
                  <a:gd name="T76" fmla="*/ 69 w 103"/>
                  <a:gd name="T77" fmla="*/ 94 h 114"/>
                  <a:gd name="T78" fmla="*/ 72 w 103"/>
                  <a:gd name="T79" fmla="*/ 79 h 114"/>
                  <a:gd name="T80" fmla="*/ 75 w 103"/>
                  <a:gd name="T81" fmla="*/ 79 h 114"/>
                  <a:gd name="T82" fmla="*/ 76 w 103"/>
                  <a:gd name="T83" fmla="*/ 92 h 114"/>
                  <a:gd name="T84" fmla="*/ 82 w 103"/>
                  <a:gd name="T85" fmla="*/ 85 h 114"/>
                  <a:gd name="T86" fmla="*/ 85 w 103"/>
                  <a:gd name="T87" fmla="*/ 86 h 114"/>
                  <a:gd name="T88" fmla="*/ 78 w 103"/>
                  <a:gd name="T89" fmla="*/ 102 h 114"/>
                  <a:gd name="T90" fmla="*/ 77 w 103"/>
                  <a:gd name="T91" fmla="*/ 113 h 114"/>
                  <a:gd name="T92" fmla="*/ 86 w 103"/>
                  <a:gd name="T93" fmla="*/ 103 h 114"/>
                  <a:gd name="T94" fmla="*/ 101 w 103"/>
                  <a:gd name="T95" fmla="*/ 89 h 114"/>
                  <a:gd name="T96" fmla="*/ 98 w 103"/>
                  <a:gd name="T97" fmla="*/ 81 h 114"/>
                  <a:gd name="T98" fmla="*/ 102 w 103"/>
                  <a:gd name="T99" fmla="*/ 71 h 114"/>
                  <a:gd name="T100" fmla="*/ 92 w 103"/>
                  <a:gd name="T10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3" h="114">
                    <a:moveTo>
                      <a:pt x="92" y="57"/>
                    </a:moveTo>
                    <a:cubicBezTo>
                      <a:pt x="93" y="56"/>
                      <a:pt x="93" y="54"/>
                      <a:pt x="93" y="53"/>
                    </a:cubicBezTo>
                    <a:cubicBezTo>
                      <a:pt x="93" y="48"/>
                      <a:pt x="88" y="45"/>
                      <a:pt x="81" y="44"/>
                    </a:cubicBezTo>
                    <a:cubicBezTo>
                      <a:pt x="81" y="44"/>
                      <a:pt x="81" y="44"/>
                      <a:pt x="81" y="44"/>
                    </a:cubicBezTo>
                    <a:cubicBezTo>
                      <a:pt x="81" y="39"/>
                      <a:pt x="77" y="36"/>
                      <a:pt x="71" y="36"/>
                    </a:cubicBezTo>
                    <a:cubicBezTo>
                      <a:pt x="66" y="36"/>
                      <a:pt x="62" y="40"/>
                      <a:pt x="62" y="44"/>
                    </a:cubicBezTo>
                    <a:cubicBezTo>
                      <a:pt x="60" y="44"/>
                      <a:pt x="58" y="44"/>
                      <a:pt x="57" y="45"/>
                    </a:cubicBezTo>
                    <a:cubicBezTo>
                      <a:pt x="56" y="44"/>
                      <a:pt x="56" y="43"/>
                      <a:pt x="55" y="43"/>
                    </a:cubicBezTo>
                    <a:cubicBezTo>
                      <a:pt x="58" y="40"/>
                      <a:pt x="60" y="36"/>
                      <a:pt x="60" y="32"/>
                    </a:cubicBezTo>
                    <a:cubicBezTo>
                      <a:pt x="60" y="23"/>
                      <a:pt x="52" y="16"/>
                      <a:pt x="41" y="15"/>
                    </a:cubicBezTo>
                    <a:cubicBezTo>
                      <a:pt x="41" y="14"/>
                      <a:pt x="41" y="14"/>
                      <a:pt x="41" y="14"/>
                    </a:cubicBezTo>
                    <a:cubicBezTo>
                      <a:pt x="41" y="7"/>
                      <a:pt x="34" y="0"/>
                      <a:pt x="25" y="0"/>
                    </a:cubicBezTo>
                    <a:cubicBezTo>
                      <a:pt x="16" y="0"/>
                      <a:pt x="9" y="7"/>
                      <a:pt x="9" y="14"/>
                    </a:cubicBezTo>
                    <a:cubicBezTo>
                      <a:pt x="5" y="14"/>
                      <a:pt x="2" y="15"/>
                      <a:pt x="0" y="17"/>
                    </a:cubicBezTo>
                    <a:cubicBezTo>
                      <a:pt x="0" y="70"/>
                      <a:pt x="0" y="70"/>
                      <a:pt x="0" y="70"/>
                    </a:cubicBezTo>
                    <a:cubicBezTo>
                      <a:pt x="1" y="71"/>
                      <a:pt x="2" y="72"/>
                      <a:pt x="4" y="73"/>
                    </a:cubicBezTo>
                    <a:cubicBezTo>
                      <a:pt x="3" y="74"/>
                      <a:pt x="3" y="76"/>
                      <a:pt x="3" y="77"/>
                    </a:cubicBezTo>
                    <a:cubicBezTo>
                      <a:pt x="3" y="83"/>
                      <a:pt x="6" y="88"/>
                      <a:pt x="14" y="89"/>
                    </a:cubicBezTo>
                    <a:cubicBezTo>
                      <a:pt x="14" y="89"/>
                      <a:pt x="14" y="89"/>
                      <a:pt x="14" y="89"/>
                    </a:cubicBezTo>
                    <a:cubicBezTo>
                      <a:pt x="14" y="93"/>
                      <a:pt x="19" y="95"/>
                      <a:pt x="22" y="97"/>
                    </a:cubicBezTo>
                    <a:cubicBezTo>
                      <a:pt x="22" y="93"/>
                      <a:pt x="22" y="88"/>
                      <a:pt x="20" y="79"/>
                    </a:cubicBezTo>
                    <a:cubicBezTo>
                      <a:pt x="12" y="58"/>
                      <a:pt x="12" y="58"/>
                      <a:pt x="12" y="58"/>
                    </a:cubicBezTo>
                    <a:cubicBezTo>
                      <a:pt x="17" y="55"/>
                      <a:pt x="17" y="55"/>
                      <a:pt x="17" y="55"/>
                    </a:cubicBezTo>
                    <a:cubicBezTo>
                      <a:pt x="17" y="55"/>
                      <a:pt x="22" y="70"/>
                      <a:pt x="23" y="72"/>
                    </a:cubicBezTo>
                    <a:cubicBezTo>
                      <a:pt x="25" y="74"/>
                      <a:pt x="25" y="69"/>
                      <a:pt x="27" y="51"/>
                    </a:cubicBezTo>
                    <a:cubicBezTo>
                      <a:pt x="31" y="51"/>
                      <a:pt x="31" y="51"/>
                      <a:pt x="31" y="51"/>
                    </a:cubicBezTo>
                    <a:cubicBezTo>
                      <a:pt x="31" y="51"/>
                      <a:pt x="31" y="62"/>
                      <a:pt x="32" y="69"/>
                    </a:cubicBezTo>
                    <a:cubicBezTo>
                      <a:pt x="33" y="77"/>
                      <a:pt x="32" y="71"/>
                      <a:pt x="40" y="59"/>
                    </a:cubicBezTo>
                    <a:cubicBezTo>
                      <a:pt x="44" y="60"/>
                      <a:pt x="44" y="60"/>
                      <a:pt x="44" y="60"/>
                    </a:cubicBezTo>
                    <a:cubicBezTo>
                      <a:pt x="44" y="60"/>
                      <a:pt x="39" y="71"/>
                      <a:pt x="35" y="83"/>
                    </a:cubicBezTo>
                    <a:cubicBezTo>
                      <a:pt x="34" y="85"/>
                      <a:pt x="33" y="90"/>
                      <a:pt x="33" y="96"/>
                    </a:cubicBezTo>
                    <a:cubicBezTo>
                      <a:pt x="36" y="96"/>
                      <a:pt x="40" y="95"/>
                      <a:pt x="42" y="93"/>
                    </a:cubicBezTo>
                    <a:cubicBezTo>
                      <a:pt x="44" y="100"/>
                      <a:pt x="51" y="103"/>
                      <a:pt x="58" y="104"/>
                    </a:cubicBezTo>
                    <a:cubicBezTo>
                      <a:pt x="58" y="104"/>
                      <a:pt x="58" y="104"/>
                      <a:pt x="58" y="105"/>
                    </a:cubicBezTo>
                    <a:cubicBezTo>
                      <a:pt x="60" y="109"/>
                      <a:pt x="63" y="112"/>
                      <a:pt x="69" y="114"/>
                    </a:cubicBezTo>
                    <a:cubicBezTo>
                      <a:pt x="69" y="111"/>
                      <a:pt x="69" y="107"/>
                      <a:pt x="67" y="100"/>
                    </a:cubicBezTo>
                    <a:cubicBezTo>
                      <a:pt x="61" y="84"/>
                      <a:pt x="61" y="84"/>
                      <a:pt x="61" y="84"/>
                    </a:cubicBezTo>
                    <a:cubicBezTo>
                      <a:pt x="65" y="82"/>
                      <a:pt x="65" y="82"/>
                      <a:pt x="65" y="82"/>
                    </a:cubicBezTo>
                    <a:cubicBezTo>
                      <a:pt x="65" y="82"/>
                      <a:pt x="68" y="93"/>
                      <a:pt x="69" y="94"/>
                    </a:cubicBezTo>
                    <a:cubicBezTo>
                      <a:pt x="70" y="96"/>
                      <a:pt x="71" y="93"/>
                      <a:pt x="72" y="79"/>
                    </a:cubicBezTo>
                    <a:cubicBezTo>
                      <a:pt x="75" y="79"/>
                      <a:pt x="75" y="79"/>
                      <a:pt x="75" y="79"/>
                    </a:cubicBezTo>
                    <a:cubicBezTo>
                      <a:pt x="75" y="79"/>
                      <a:pt x="75" y="87"/>
                      <a:pt x="76" y="92"/>
                    </a:cubicBezTo>
                    <a:cubicBezTo>
                      <a:pt x="76" y="98"/>
                      <a:pt x="76" y="94"/>
                      <a:pt x="82" y="85"/>
                    </a:cubicBezTo>
                    <a:cubicBezTo>
                      <a:pt x="85" y="86"/>
                      <a:pt x="85" y="86"/>
                      <a:pt x="85" y="86"/>
                    </a:cubicBezTo>
                    <a:cubicBezTo>
                      <a:pt x="85" y="86"/>
                      <a:pt x="81" y="94"/>
                      <a:pt x="78" y="102"/>
                    </a:cubicBezTo>
                    <a:cubicBezTo>
                      <a:pt x="77" y="104"/>
                      <a:pt x="77" y="108"/>
                      <a:pt x="77" y="113"/>
                    </a:cubicBezTo>
                    <a:cubicBezTo>
                      <a:pt x="82" y="112"/>
                      <a:pt x="84" y="106"/>
                      <a:pt x="86" y="103"/>
                    </a:cubicBezTo>
                    <a:cubicBezTo>
                      <a:pt x="94" y="103"/>
                      <a:pt x="100" y="97"/>
                      <a:pt x="101" y="89"/>
                    </a:cubicBezTo>
                    <a:cubicBezTo>
                      <a:pt x="101" y="86"/>
                      <a:pt x="100" y="83"/>
                      <a:pt x="98" y="81"/>
                    </a:cubicBezTo>
                    <a:cubicBezTo>
                      <a:pt x="101" y="78"/>
                      <a:pt x="102" y="75"/>
                      <a:pt x="102" y="71"/>
                    </a:cubicBezTo>
                    <a:cubicBezTo>
                      <a:pt x="103" y="65"/>
                      <a:pt x="98" y="60"/>
                      <a:pt x="92" y="57"/>
                    </a:cubicBezTo>
                    <a:close/>
                  </a:path>
                </a:pathLst>
              </a:custGeom>
              <a:solidFill>
                <a:srgbClr val="688B5A"/>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3" name="Freeform 48">
                <a:extLst>
                  <a:ext uri="{FF2B5EF4-FFF2-40B4-BE49-F238E27FC236}">
                    <a16:creationId xmlns:a16="http://schemas.microsoft.com/office/drawing/2014/main" id="{ECE75F31-3524-48B6-A0CE-FD93185D5E44}"/>
                  </a:ext>
                </a:extLst>
              </p:cNvPr>
              <p:cNvSpPr>
                <a:spLocks/>
              </p:cNvSpPr>
              <p:nvPr/>
            </p:nvSpPr>
            <p:spPr bwMode="auto">
              <a:xfrm>
                <a:off x="1137062" y="3636677"/>
                <a:ext cx="46924" cy="115634"/>
              </a:xfrm>
              <a:custGeom>
                <a:avLst/>
                <a:gdLst>
                  <a:gd name="T0" fmla="*/ 24 w 24"/>
                  <a:gd name="T1" fmla="*/ 7 h 59"/>
                  <a:gd name="T2" fmla="*/ 21 w 24"/>
                  <a:gd name="T3" fmla="*/ 6 h 59"/>
                  <a:gd name="T4" fmla="*/ 15 w 24"/>
                  <a:gd name="T5" fmla="*/ 13 h 59"/>
                  <a:gd name="T6" fmla="*/ 14 w 24"/>
                  <a:gd name="T7" fmla="*/ 0 h 59"/>
                  <a:gd name="T8" fmla="*/ 11 w 24"/>
                  <a:gd name="T9" fmla="*/ 0 h 59"/>
                  <a:gd name="T10" fmla="*/ 8 w 24"/>
                  <a:gd name="T11" fmla="*/ 15 h 59"/>
                  <a:gd name="T12" fmla="*/ 4 w 24"/>
                  <a:gd name="T13" fmla="*/ 3 h 59"/>
                  <a:gd name="T14" fmla="*/ 0 w 24"/>
                  <a:gd name="T15" fmla="*/ 5 h 59"/>
                  <a:gd name="T16" fmla="*/ 6 w 24"/>
                  <a:gd name="T17" fmla="*/ 21 h 59"/>
                  <a:gd name="T18" fmla="*/ 8 w 24"/>
                  <a:gd name="T19" fmla="*/ 35 h 59"/>
                  <a:gd name="T20" fmla="*/ 8 w 24"/>
                  <a:gd name="T21" fmla="*/ 38 h 59"/>
                  <a:gd name="T22" fmla="*/ 7 w 24"/>
                  <a:gd name="T23" fmla="*/ 59 h 59"/>
                  <a:gd name="T24" fmla="*/ 17 w 24"/>
                  <a:gd name="T25" fmla="*/ 59 h 59"/>
                  <a:gd name="T26" fmla="*/ 16 w 24"/>
                  <a:gd name="T27" fmla="*/ 34 h 59"/>
                  <a:gd name="T28" fmla="*/ 17 w 24"/>
                  <a:gd name="T29" fmla="*/ 23 h 59"/>
                  <a:gd name="T30" fmla="*/ 24 w 24"/>
                  <a:gd name="T31"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59">
                    <a:moveTo>
                      <a:pt x="24" y="7"/>
                    </a:moveTo>
                    <a:cubicBezTo>
                      <a:pt x="21" y="6"/>
                      <a:pt x="21" y="6"/>
                      <a:pt x="21" y="6"/>
                    </a:cubicBezTo>
                    <a:cubicBezTo>
                      <a:pt x="15" y="15"/>
                      <a:pt x="15" y="19"/>
                      <a:pt x="15" y="13"/>
                    </a:cubicBezTo>
                    <a:cubicBezTo>
                      <a:pt x="14" y="8"/>
                      <a:pt x="14" y="0"/>
                      <a:pt x="14" y="0"/>
                    </a:cubicBezTo>
                    <a:cubicBezTo>
                      <a:pt x="11" y="0"/>
                      <a:pt x="11" y="0"/>
                      <a:pt x="11" y="0"/>
                    </a:cubicBezTo>
                    <a:cubicBezTo>
                      <a:pt x="10" y="14"/>
                      <a:pt x="9" y="17"/>
                      <a:pt x="8" y="15"/>
                    </a:cubicBezTo>
                    <a:cubicBezTo>
                      <a:pt x="7" y="14"/>
                      <a:pt x="4" y="3"/>
                      <a:pt x="4" y="3"/>
                    </a:cubicBezTo>
                    <a:cubicBezTo>
                      <a:pt x="0" y="5"/>
                      <a:pt x="0" y="5"/>
                      <a:pt x="0" y="5"/>
                    </a:cubicBezTo>
                    <a:cubicBezTo>
                      <a:pt x="6" y="21"/>
                      <a:pt x="6" y="21"/>
                      <a:pt x="6" y="21"/>
                    </a:cubicBezTo>
                    <a:cubicBezTo>
                      <a:pt x="8" y="28"/>
                      <a:pt x="8" y="32"/>
                      <a:pt x="8" y="35"/>
                    </a:cubicBezTo>
                    <a:cubicBezTo>
                      <a:pt x="8" y="36"/>
                      <a:pt x="8" y="37"/>
                      <a:pt x="8" y="38"/>
                    </a:cubicBezTo>
                    <a:cubicBezTo>
                      <a:pt x="7" y="47"/>
                      <a:pt x="7" y="59"/>
                      <a:pt x="7" y="59"/>
                    </a:cubicBezTo>
                    <a:cubicBezTo>
                      <a:pt x="17" y="59"/>
                      <a:pt x="17" y="59"/>
                      <a:pt x="17" y="59"/>
                    </a:cubicBezTo>
                    <a:cubicBezTo>
                      <a:pt x="16" y="55"/>
                      <a:pt x="16" y="44"/>
                      <a:pt x="16" y="34"/>
                    </a:cubicBezTo>
                    <a:cubicBezTo>
                      <a:pt x="16" y="29"/>
                      <a:pt x="16" y="25"/>
                      <a:pt x="17" y="23"/>
                    </a:cubicBezTo>
                    <a:cubicBezTo>
                      <a:pt x="20" y="15"/>
                      <a:pt x="24" y="7"/>
                      <a:pt x="24" y="7"/>
                    </a:cubicBezTo>
                    <a:close/>
                  </a:path>
                </a:pathLst>
              </a:custGeom>
              <a:solidFill>
                <a:srgbClr val="605045"/>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7" name="グループ化 6">
              <a:extLst>
                <a:ext uri="{FF2B5EF4-FFF2-40B4-BE49-F238E27FC236}">
                  <a16:creationId xmlns:a16="http://schemas.microsoft.com/office/drawing/2014/main" id="{B1298535-8BF5-433B-9040-6936F6E7AAAE}"/>
                </a:ext>
              </a:extLst>
            </p:cNvPr>
            <p:cNvGrpSpPr/>
            <p:nvPr/>
          </p:nvGrpSpPr>
          <p:grpSpPr>
            <a:xfrm>
              <a:off x="280697" y="3118836"/>
              <a:ext cx="759165" cy="635151"/>
              <a:chOff x="280697" y="3110457"/>
              <a:chExt cx="759165" cy="635151"/>
            </a:xfrm>
          </p:grpSpPr>
          <p:sp>
            <p:nvSpPr>
              <p:cNvPr id="624" name="Freeform 49">
                <a:extLst>
                  <a:ext uri="{FF2B5EF4-FFF2-40B4-BE49-F238E27FC236}">
                    <a16:creationId xmlns:a16="http://schemas.microsoft.com/office/drawing/2014/main" id="{307CC246-A3A2-446F-8178-B0875305270D}"/>
                  </a:ext>
                </a:extLst>
              </p:cNvPr>
              <p:cNvSpPr>
                <a:spLocks noEditPoints="1"/>
              </p:cNvSpPr>
              <p:nvPr/>
            </p:nvSpPr>
            <p:spPr bwMode="auto">
              <a:xfrm>
                <a:off x="741559" y="3274691"/>
                <a:ext cx="276517" cy="470916"/>
              </a:xfrm>
              <a:custGeom>
                <a:avLst/>
                <a:gdLst>
                  <a:gd name="T0" fmla="*/ 142 w 142"/>
                  <a:gd name="T1" fmla="*/ 59 h 242"/>
                  <a:gd name="T2" fmla="*/ 71 w 142"/>
                  <a:gd name="T3" fmla="*/ 0 h 242"/>
                  <a:gd name="T4" fmla="*/ 0 w 142"/>
                  <a:gd name="T5" fmla="*/ 60 h 242"/>
                  <a:gd name="T6" fmla="*/ 0 w 142"/>
                  <a:gd name="T7" fmla="*/ 60 h 242"/>
                  <a:gd name="T8" fmla="*/ 0 w 142"/>
                  <a:gd name="T9" fmla="*/ 242 h 242"/>
                  <a:gd name="T10" fmla="*/ 142 w 142"/>
                  <a:gd name="T11" fmla="*/ 242 h 242"/>
                  <a:gd name="T12" fmla="*/ 142 w 142"/>
                  <a:gd name="T13" fmla="*/ 177 h 242"/>
                  <a:gd name="T14" fmla="*/ 142 w 142"/>
                  <a:gd name="T15" fmla="*/ 124 h 242"/>
                  <a:gd name="T16" fmla="*/ 142 w 142"/>
                  <a:gd name="T17" fmla="*/ 59 h 242"/>
                  <a:gd name="T18" fmla="*/ 101 w 142"/>
                  <a:gd name="T19" fmla="*/ 196 h 242"/>
                  <a:gd name="T20" fmla="*/ 41 w 142"/>
                  <a:gd name="T21" fmla="*/ 196 h 242"/>
                  <a:gd name="T22" fmla="*/ 41 w 142"/>
                  <a:gd name="T23" fmla="*/ 156 h 242"/>
                  <a:gd name="T24" fmla="*/ 101 w 142"/>
                  <a:gd name="T25" fmla="*/ 156 h 242"/>
                  <a:gd name="T26" fmla="*/ 101 w 142"/>
                  <a:gd name="T27" fmla="*/ 196 h 242"/>
                  <a:gd name="T28" fmla="*/ 101 w 142"/>
                  <a:gd name="T29" fmla="*/ 113 h 242"/>
                  <a:gd name="T30" fmla="*/ 41 w 142"/>
                  <a:gd name="T31" fmla="*/ 113 h 242"/>
                  <a:gd name="T32" fmla="*/ 41 w 142"/>
                  <a:gd name="T33" fmla="*/ 72 h 242"/>
                  <a:gd name="T34" fmla="*/ 101 w 142"/>
                  <a:gd name="T35" fmla="*/ 72 h 242"/>
                  <a:gd name="T36" fmla="*/ 101 w 142"/>
                  <a:gd name="T37"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42">
                    <a:moveTo>
                      <a:pt x="142" y="59"/>
                    </a:moveTo>
                    <a:cubicBezTo>
                      <a:pt x="71" y="0"/>
                      <a:pt x="71" y="0"/>
                      <a:pt x="71" y="0"/>
                    </a:cubicBezTo>
                    <a:cubicBezTo>
                      <a:pt x="0" y="60"/>
                      <a:pt x="0" y="60"/>
                      <a:pt x="0" y="60"/>
                    </a:cubicBezTo>
                    <a:cubicBezTo>
                      <a:pt x="0" y="60"/>
                      <a:pt x="0" y="60"/>
                      <a:pt x="0" y="60"/>
                    </a:cubicBezTo>
                    <a:cubicBezTo>
                      <a:pt x="0" y="242"/>
                      <a:pt x="0" y="242"/>
                      <a:pt x="0" y="242"/>
                    </a:cubicBezTo>
                    <a:cubicBezTo>
                      <a:pt x="142" y="242"/>
                      <a:pt x="142" y="242"/>
                      <a:pt x="142" y="242"/>
                    </a:cubicBezTo>
                    <a:cubicBezTo>
                      <a:pt x="142" y="177"/>
                      <a:pt x="142" y="177"/>
                      <a:pt x="142" y="177"/>
                    </a:cubicBezTo>
                    <a:cubicBezTo>
                      <a:pt x="142" y="124"/>
                      <a:pt x="142" y="124"/>
                      <a:pt x="142" y="124"/>
                    </a:cubicBezTo>
                    <a:lnTo>
                      <a:pt x="142" y="59"/>
                    </a:lnTo>
                    <a:close/>
                    <a:moveTo>
                      <a:pt x="101" y="196"/>
                    </a:moveTo>
                    <a:cubicBezTo>
                      <a:pt x="41" y="196"/>
                      <a:pt x="41" y="196"/>
                      <a:pt x="41" y="196"/>
                    </a:cubicBezTo>
                    <a:cubicBezTo>
                      <a:pt x="41" y="156"/>
                      <a:pt x="41" y="156"/>
                      <a:pt x="41" y="156"/>
                    </a:cubicBezTo>
                    <a:cubicBezTo>
                      <a:pt x="101" y="156"/>
                      <a:pt x="101" y="156"/>
                      <a:pt x="101" y="156"/>
                    </a:cubicBezTo>
                    <a:lnTo>
                      <a:pt x="101" y="196"/>
                    </a:lnTo>
                    <a:close/>
                    <a:moveTo>
                      <a:pt x="101" y="113"/>
                    </a:moveTo>
                    <a:cubicBezTo>
                      <a:pt x="41" y="113"/>
                      <a:pt x="41" y="113"/>
                      <a:pt x="41" y="113"/>
                    </a:cubicBezTo>
                    <a:cubicBezTo>
                      <a:pt x="41" y="72"/>
                      <a:pt x="41" y="72"/>
                      <a:pt x="41" y="72"/>
                    </a:cubicBezTo>
                    <a:cubicBezTo>
                      <a:pt x="101" y="72"/>
                      <a:pt x="101" y="72"/>
                      <a:pt x="101" y="72"/>
                    </a:cubicBezTo>
                    <a:lnTo>
                      <a:pt x="101" y="113"/>
                    </a:lnTo>
                    <a:close/>
                  </a:path>
                </a:pathLst>
              </a:custGeom>
              <a:solidFill>
                <a:srgbClr val="CAD2D7"/>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5" name="Freeform 50">
                <a:extLst>
                  <a:ext uri="{FF2B5EF4-FFF2-40B4-BE49-F238E27FC236}">
                    <a16:creationId xmlns:a16="http://schemas.microsoft.com/office/drawing/2014/main" id="{3ABD18EB-CC0A-4DC3-A0A0-B5E589C222B8}"/>
                  </a:ext>
                </a:extLst>
              </p:cNvPr>
              <p:cNvSpPr>
                <a:spLocks noEditPoints="1"/>
              </p:cNvSpPr>
              <p:nvPr/>
            </p:nvSpPr>
            <p:spPr bwMode="auto">
              <a:xfrm>
                <a:off x="302483" y="3135595"/>
                <a:ext cx="534600" cy="610013"/>
              </a:xfrm>
              <a:custGeom>
                <a:avLst/>
                <a:gdLst>
                  <a:gd name="T0" fmla="*/ 217 w 274"/>
                  <a:gd name="T1" fmla="*/ 130 h 313"/>
                  <a:gd name="T2" fmla="*/ 217 w 274"/>
                  <a:gd name="T3" fmla="*/ 122 h 313"/>
                  <a:gd name="T4" fmla="*/ 274 w 274"/>
                  <a:gd name="T5" fmla="*/ 74 h 313"/>
                  <a:gd name="T6" fmla="*/ 179 w 274"/>
                  <a:gd name="T7" fmla="*/ 9 h 313"/>
                  <a:gd name="T8" fmla="*/ 166 w 274"/>
                  <a:gd name="T9" fmla="*/ 0 h 313"/>
                  <a:gd name="T10" fmla="*/ 166 w 274"/>
                  <a:gd name="T11" fmla="*/ 0 h 313"/>
                  <a:gd name="T12" fmla="*/ 121 w 274"/>
                  <a:gd name="T13" fmla="*/ 29 h 313"/>
                  <a:gd name="T14" fmla="*/ 0 w 274"/>
                  <a:gd name="T15" fmla="*/ 105 h 313"/>
                  <a:gd name="T16" fmla="*/ 0 w 274"/>
                  <a:gd name="T17" fmla="*/ 313 h 313"/>
                  <a:gd name="T18" fmla="*/ 128 w 274"/>
                  <a:gd name="T19" fmla="*/ 313 h 313"/>
                  <a:gd name="T20" fmla="*/ 128 w 274"/>
                  <a:gd name="T21" fmla="*/ 222 h 313"/>
                  <a:gd name="T22" fmla="*/ 195 w 274"/>
                  <a:gd name="T23" fmla="*/ 222 h 313"/>
                  <a:gd name="T24" fmla="*/ 195 w 274"/>
                  <a:gd name="T25" fmla="*/ 313 h 313"/>
                  <a:gd name="T26" fmla="*/ 225 w 274"/>
                  <a:gd name="T27" fmla="*/ 313 h 313"/>
                  <a:gd name="T28" fmla="*/ 225 w 274"/>
                  <a:gd name="T29" fmla="*/ 131 h 313"/>
                  <a:gd name="T30" fmla="*/ 217 w 274"/>
                  <a:gd name="T31" fmla="*/ 130 h 313"/>
                  <a:gd name="T32" fmla="*/ 50 w 274"/>
                  <a:gd name="T33" fmla="*/ 275 h 313"/>
                  <a:gd name="T34" fmla="*/ 36 w 274"/>
                  <a:gd name="T35" fmla="*/ 275 h 313"/>
                  <a:gd name="T36" fmla="*/ 36 w 274"/>
                  <a:gd name="T37" fmla="*/ 223 h 313"/>
                  <a:gd name="T38" fmla="*/ 50 w 274"/>
                  <a:gd name="T39" fmla="*/ 223 h 313"/>
                  <a:gd name="T40" fmla="*/ 50 w 274"/>
                  <a:gd name="T41" fmla="*/ 275 h 313"/>
                  <a:gd name="T42" fmla="*/ 71 w 274"/>
                  <a:gd name="T43" fmla="*/ 275 h 313"/>
                  <a:gd name="T44" fmla="*/ 58 w 274"/>
                  <a:gd name="T45" fmla="*/ 275 h 313"/>
                  <a:gd name="T46" fmla="*/ 58 w 274"/>
                  <a:gd name="T47" fmla="*/ 223 h 313"/>
                  <a:gd name="T48" fmla="*/ 71 w 274"/>
                  <a:gd name="T49" fmla="*/ 223 h 313"/>
                  <a:gd name="T50" fmla="*/ 71 w 274"/>
                  <a:gd name="T51" fmla="*/ 275 h 313"/>
                  <a:gd name="T52" fmla="*/ 93 w 274"/>
                  <a:gd name="T53" fmla="*/ 275 h 313"/>
                  <a:gd name="T54" fmla="*/ 79 w 274"/>
                  <a:gd name="T55" fmla="*/ 275 h 313"/>
                  <a:gd name="T56" fmla="*/ 79 w 274"/>
                  <a:gd name="T57" fmla="*/ 223 h 313"/>
                  <a:gd name="T58" fmla="*/ 93 w 274"/>
                  <a:gd name="T59" fmla="*/ 223 h 313"/>
                  <a:gd name="T60" fmla="*/ 93 w 274"/>
                  <a:gd name="T61" fmla="*/ 275 h 313"/>
                  <a:gd name="T62" fmla="*/ 93 w 274"/>
                  <a:gd name="T63" fmla="*/ 184 h 313"/>
                  <a:gd name="T64" fmla="*/ 38 w 274"/>
                  <a:gd name="T65" fmla="*/ 184 h 313"/>
                  <a:gd name="T66" fmla="*/ 38 w 274"/>
                  <a:gd name="T67" fmla="*/ 132 h 313"/>
                  <a:gd name="T68" fmla="*/ 93 w 274"/>
                  <a:gd name="T69" fmla="*/ 132 h 313"/>
                  <a:gd name="T70" fmla="*/ 93 w 274"/>
                  <a:gd name="T71" fmla="*/ 184 h 313"/>
                  <a:gd name="T72" fmla="*/ 181 w 274"/>
                  <a:gd name="T73" fmla="*/ 184 h 313"/>
                  <a:gd name="T74" fmla="*/ 126 w 274"/>
                  <a:gd name="T75" fmla="*/ 184 h 313"/>
                  <a:gd name="T76" fmla="*/ 126 w 274"/>
                  <a:gd name="T77" fmla="*/ 132 h 313"/>
                  <a:gd name="T78" fmla="*/ 181 w 274"/>
                  <a:gd name="T79" fmla="*/ 132 h 313"/>
                  <a:gd name="T80" fmla="*/ 181 w 274"/>
                  <a:gd name="T81" fmla="*/ 184 h 313"/>
                  <a:gd name="T82" fmla="*/ 192 w 274"/>
                  <a:gd name="T83" fmla="*/ 100 h 313"/>
                  <a:gd name="T84" fmla="*/ 140 w 274"/>
                  <a:gd name="T85" fmla="*/ 100 h 313"/>
                  <a:gd name="T86" fmla="*/ 140 w 274"/>
                  <a:gd name="T87" fmla="*/ 66 h 313"/>
                  <a:gd name="T88" fmla="*/ 192 w 274"/>
                  <a:gd name="T89" fmla="*/ 66 h 313"/>
                  <a:gd name="T90" fmla="*/ 192 w 274"/>
                  <a:gd name="T91" fmla="*/ 10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4" h="313">
                    <a:moveTo>
                      <a:pt x="217" y="130"/>
                    </a:moveTo>
                    <a:cubicBezTo>
                      <a:pt x="214" y="128"/>
                      <a:pt x="215" y="124"/>
                      <a:pt x="217" y="122"/>
                    </a:cubicBezTo>
                    <a:cubicBezTo>
                      <a:pt x="274" y="74"/>
                      <a:pt x="274" y="74"/>
                      <a:pt x="274" y="74"/>
                    </a:cubicBezTo>
                    <a:cubicBezTo>
                      <a:pt x="179" y="9"/>
                      <a:pt x="179" y="9"/>
                      <a:pt x="179" y="9"/>
                    </a:cubicBezTo>
                    <a:cubicBezTo>
                      <a:pt x="166" y="0"/>
                      <a:pt x="166" y="0"/>
                      <a:pt x="166" y="0"/>
                    </a:cubicBezTo>
                    <a:cubicBezTo>
                      <a:pt x="166" y="0"/>
                      <a:pt x="166" y="0"/>
                      <a:pt x="166" y="0"/>
                    </a:cubicBezTo>
                    <a:cubicBezTo>
                      <a:pt x="121" y="29"/>
                      <a:pt x="121" y="29"/>
                      <a:pt x="121" y="29"/>
                    </a:cubicBezTo>
                    <a:cubicBezTo>
                      <a:pt x="0" y="105"/>
                      <a:pt x="0" y="105"/>
                      <a:pt x="0" y="105"/>
                    </a:cubicBezTo>
                    <a:cubicBezTo>
                      <a:pt x="0" y="313"/>
                      <a:pt x="0" y="313"/>
                      <a:pt x="0" y="313"/>
                    </a:cubicBezTo>
                    <a:cubicBezTo>
                      <a:pt x="128" y="313"/>
                      <a:pt x="128" y="313"/>
                      <a:pt x="128" y="313"/>
                    </a:cubicBezTo>
                    <a:cubicBezTo>
                      <a:pt x="128" y="222"/>
                      <a:pt x="128" y="222"/>
                      <a:pt x="128" y="222"/>
                    </a:cubicBezTo>
                    <a:cubicBezTo>
                      <a:pt x="195" y="222"/>
                      <a:pt x="195" y="222"/>
                      <a:pt x="195" y="222"/>
                    </a:cubicBezTo>
                    <a:cubicBezTo>
                      <a:pt x="195" y="313"/>
                      <a:pt x="195" y="313"/>
                      <a:pt x="195" y="313"/>
                    </a:cubicBezTo>
                    <a:cubicBezTo>
                      <a:pt x="225" y="313"/>
                      <a:pt x="225" y="313"/>
                      <a:pt x="225" y="313"/>
                    </a:cubicBezTo>
                    <a:cubicBezTo>
                      <a:pt x="225" y="131"/>
                      <a:pt x="225" y="131"/>
                      <a:pt x="225" y="131"/>
                    </a:cubicBezTo>
                    <a:cubicBezTo>
                      <a:pt x="222" y="133"/>
                      <a:pt x="219" y="132"/>
                      <a:pt x="217" y="130"/>
                    </a:cubicBezTo>
                    <a:close/>
                    <a:moveTo>
                      <a:pt x="50" y="275"/>
                    </a:moveTo>
                    <a:cubicBezTo>
                      <a:pt x="36" y="275"/>
                      <a:pt x="36" y="275"/>
                      <a:pt x="36" y="275"/>
                    </a:cubicBezTo>
                    <a:cubicBezTo>
                      <a:pt x="36" y="223"/>
                      <a:pt x="36" y="223"/>
                      <a:pt x="36" y="223"/>
                    </a:cubicBezTo>
                    <a:cubicBezTo>
                      <a:pt x="50" y="223"/>
                      <a:pt x="50" y="223"/>
                      <a:pt x="50" y="223"/>
                    </a:cubicBezTo>
                    <a:lnTo>
                      <a:pt x="50" y="275"/>
                    </a:lnTo>
                    <a:close/>
                    <a:moveTo>
                      <a:pt x="71" y="275"/>
                    </a:moveTo>
                    <a:cubicBezTo>
                      <a:pt x="58" y="275"/>
                      <a:pt x="58" y="275"/>
                      <a:pt x="58" y="275"/>
                    </a:cubicBezTo>
                    <a:cubicBezTo>
                      <a:pt x="58" y="223"/>
                      <a:pt x="58" y="223"/>
                      <a:pt x="58" y="223"/>
                    </a:cubicBezTo>
                    <a:cubicBezTo>
                      <a:pt x="71" y="223"/>
                      <a:pt x="71" y="223"/>
                      <a:pt x="71" y="223"/>
                    </a:cubicBezTo>
                    <a:lnTo>
                      <a:pt x="71" y="275"/>
                    </a:lnTo>
                    <a:close/>
                    <a:moveTo>
                      <a:pt x="93" y="275"/>
                    </a:moveTo>
                    <a:cubicBezTo>
                      <a:pt x="79" y="275"/>
                      <a:pt x="79" y="275"/>
                      <a:pt x="79" y="275"/>
                    </a:cubicBezTo>
                    <a:cubicBezTo>
                      <a:pt x="79" y="223"/>
                      <a:pt x="79" y="223"/>
                      <a:pt x="79" y="223"/>
                    </a:cubicBezTo>
                    <a:cubicBezTo>
                      <a:pt x="93" y="223"/>
                      <a:pt x="93" y="223"/>
                      <a:pt x="93" y="223"/>
                    </a:cubicBezTo>
                    <a:lnTo>
                      <a:pt x="93" y="275"/>
                    </a:lnTo>
                    <a:close/>
                    <a:moveTo>
                      <a:pt x="93" y="184"/>
                    </a:moveTo>
                    <a:cubicBezTo>
                      <a:pt x="38" y="184"/>
                      <a:pt x="38" y="184"/>
                      <a:pt x="38" y="184"/>
                    </a:cubicBezTo>
                    <a:cubicBezTo>
                      <a:pt x="38" y="132"/>
                      <a:pt x="38" y="132"/>
                      <a:pt x="38" y="132"/>
                    </a:cubicBezTo>
                    <a:cubicBezTo>
                      <a:pt x="93" y="132"/>
                      <a:pt x="93" y="132"/>
                      <a:pt x="93" y="132"/>
                    </a:cubicBezTo>
                    <a:lnTo>
                      <a:pt x="93" y="184"/>
                    </a:lnTo>
                    <a:close/>
                    <a:moveTo>
                      <a:pt x="181" y="184"/>
                    </a:moveTo>
                    <a:cubicBezTo>
                      <a:pt x="126" y="184"/>
                      <a:pt x="126" y="184"/>
                      <a:pt x="126" y="184"/>
                    </a:cubicBezTo>
                    <a:cubicBezTo>
                      <a:pt x="126" y="132"/>
                      <a:pt x="126" y="132"/>
                      <a:pt x="126" y="132"/>
                    </a:cubicBezTo>
                    <a:cubicBezTo>
                      <a:pt x="181" y="132"/>
                      <a:pt x="181" y="132"/>
                      <a:pt x="181" y="132"/>
                    </a:cubicBezTo>
                    <a:lnTo>
                      <a:pt x="181" y="184"/>
                    </a:lnTo>
                    <a:close/>
                    <a:moveTo>
                      <a:pt x="192" y="100"/>
                    </a:moveTo>
                    <a:cubicBezTo>
                      <a:pt x="140" y="100"/>
                      <a:pt x="140" y="100"/>
                      <a:pt x="140" y="100"/>
                    </a:cubicBezTo>
                    <a:cubicBezTo>
                      <a:pt x="140" y="66"/>
                      <a:pt x="140" y="66"/>
                      <a:pt x="140" y="66"/>
                    </a:cubicBezTo>
                    <a:cubicBezTo>
                      <a:pt x="192" y="66"/>
                      <a:pt x="192" y="66"/>
                      <a:pt x="192" y="66"/>
                    </a:cubicBezTo>
                    <a:lnTo>
                      <a:pt x="192" y="100"/>
                    </a:lnTo>
                    <a:close/>
                  </a:path>
                </a:pathLst>
              </a:custGeom>
              <a:solidFill>
                <a:srgbClr val="AEBDC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6" name="Freeform 51">
                <a:extLst>
                  <a:ext uri="{FF2B5EF4-FFF2-40B4-BE49-F238E27FC236}">
                    <a16:creationId xmlns:a16="http://schemas.microsoft.com/office/drawing/2014/main" id="{252EDB95-E750-4838-AC08-F1E01A1FF129}"/>
                  </a:ext>
                </a:extLst>
              </p:cNvPr>
              <p:cNvSpPr>
                <a:spLocks/>
              </p:cNvSpPr>
              <p:nvPr/>
            </p:nvSpPr>
            <p:spPr bwMode="auto">
              <a:xfrm>
                <a:off x="280697" y="3110457"/>
                <a:ext cx="759165" cy="284896"/>
              </a:xfrm>
              <a:custGeom>
                <a:avLst/>
                <a:gdLst>
                  <a:gd name="T0" fmla="*/ 177 w 389"/>
                  <a:gd name="T1" fmla="*/ 13 h 146"/>
                  <a:gd name="T2" fmla="*/ 177 w 389"/>
                  <a:gd name="T3" fmla="*/ 13 h 146"/>
                  <a:gd name="T4" fmla="*/ 190 w 389"/>
                  <a:gd name="T5" fmla="*/ 22 h 146"/>
                  <a:gd name="T6" fmla="*/ 285 w 389"/>
                  <a:gd name="T7" fmla="*/ 87 h 146"/>
                  <a:gd name="T8" fmla="*/ 228 w 389"/>
                  <a:gd name="T9" fmla="*/ 135 h 146"/>
                  <a:gd name="T10" fmla="*/ 228 w 389"/>
                  <a:gd name="T11" fmla="*/ 143 h 146"/>
                  <a:gd name="T12" fmla="*/ 236 w 389"/>
                  <a:gd name="T13" fmla="*/ 144 h 146"/>
                  <a:gd name="T14" fmla="*/ 236 w 389"/>
                  <a:gd name="T15" fmla="*/ 144 h 146"/>
                  <a:gd name="T16" fmla="*/ 307 w 389"/>
                  <a:gd name="T17" fmla="*/ 84 h 146"/>
                  <a:gd name="T18" fmla="*/ 378 w 389"/>
                  <a:gd name="T19" fmla="*/ 143 h 146"/>
                  <a:gd name="T20" fmla="*/ 378 w 389"/>
                  <a:gd name="T21" fmla="*/ 144 h 146"/>
                  <a:gd name="T22" fmla="*/ 382 w 389"/>
                  <a:gd name="T23" fmla="*/ 145 h 146"/>
                  <a:gd name="T24" fmla="*/ 387 w 389"/>
                  <a:gd name="T25" fmla="*/ 143 h 146"/>
                  <a:gd name="T26" fmla="*/ 386 w 389"/>
                  <a:gd name="T27" fmla="*/ 135 h 146"/>
                  <a:gd name="T28" fmla="*/ 311 w 389"/>
                  <a:gd name="T29" fmla="*/ 71 h 146"/>
                  <a:gd name="T30" fmla="*/ 303 w 389"/>
                  <a:gd name="T31" fmla="*/ 71 h 146"/>
                  <a:gd name="T32" fmla="*/ 293 w 389"/>
                  <a:gd name="T33" fmla="*/ 79 h 146"/>
                  <a:gd name="T34" fmla="*/ 181 w 389"/>
                  <a:gd name="T35" fmla="*/ 1 h 146"/>
                  <a:gd name="T36" fmla="*/ 174 w 389"/>
                  <a:gd name="T37" fmla="*/ 1 h 146"/>
                  <a:gd name="T38" fmla="*/ 4 w 389"/>
                  <a:gd name="T39" fmla="*/ 108 h 146"/>
                  <a:gd name="T40" fmla="*/ 2 w 389"/>
                  <a:gd name="T41" fmla="*/ 116 h 146"/>
                  <a:gd name="T42" fmla="*/ 7 w 389"/>
                  <a:gd name="T43" fmla="*/ 119 h 146"/>
                  <a:gd name="T44" fmla="*/ 10 w 389"/>
                  <a:gd name="T45" fmla="*/ 118 h 146"/>
                  <a:gd name="T46" fmla="*/ 132 w 389"/>
                  <a:gd name="T47" fmla="*/ 42 h 146"/>
                  <a:gd name="T48" fmla="*/ 177 w 389"/>
                  <a:gd name="T49" fmla="*/ 1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146">
                    <a:moveTo>
                      <a:pt x="177" y="13"/>
                    </a:moveTo>
                    <a:cubicBezTo>
                      <a:pt x="177" y="13"/>
                      <a:pt x="177" y="13"/>
                      <a:pt x="177" y="13"/>
                    </a:cubicBezTo>
                    <a:cubicBezTo>
                      <a:pt x="190" y="22"/>
                      <a:pt x="190" y="22"/>
                      <a:pt x="190" y="22"/>
                    </a:cubicBezTo>
                    <a:cubicBezTo>
                      <a:pt x="285" y="87"/>
                      <a:pt x="285" y="87"/>
                      <a:pt x="285" y="87"/>
                    </a:cubicBezTo>
                    <a:cubicBezTo>
                      <a:pt x="228" y="135"/>
                      <a:pt x="228" y="135"/>
                      <a:pt x="228" y="135"/>
                    </a:cubicBezTo>
                    <a:cubicBezTo>
                      <a:pt x="226" y="137"/>
                      <a:pt x="225" y="141"/>
                      <a:pt x="228" y="143"/>
                    </a:cubicBezTo>
                    <a:cubicBezTo>
                      <a:pt x="230" y="145"/>
                      <a:pt x="233" y="146"/>
                      <a:pt x="236" y="144"/>
                    </a:cubicBezTo>
                    <a:cubicBezTo>
                      <a:pt x="236" y="144"/>
                      <a:pt x="236" y="144"/>
                      <a:pt x="236" y="144"/>
                    </a:cubicBezTo>
                    <a:cubicBezTo>
                      <a:pt x="307" y="84"/>
                      <a:pt x="307" y="84"/>
                      <a:pt x="307" y="84"/>
                    </a:cubicBezTo>
                    <a:cubicBezTo>
                      <a:pt x="378" y="143"/>
                      <a:pt x="378" y="143"/>
                      <a:pt x="378" y="143"/>
                    </a:cubicBezTo>
                    <a:cubicBezTo>
                      <a:pt x="378" y="144"/>
                      <a:pt x="378" y="144"/>
                      <a:pt x="378" y="144"/>
                    </a:cubicBezTo>
                    <a:cubicBezTo>
                      <a:pt x="379" y="145"/>
                      <a:pt x="381" y="145"/>
                      <a:pt x="382" y="145"/>
                    </a:cubicBezTo>
                    <a:cubicBezTo>
                      <a:pt x="384" y="145"/>
                      <a:pt x="385" y="144"/>
                      <a:pt x="387" y="143"/>
                    </a:cubicBezTo>
                    <a:cubicBezTo>
                      <a:pt x="389" y="140"/>
                      <a:pt x="388" y="137"/>
                      <a:pt x="386" y="135"/>
                    </a:cubicBezTo>
                    <a:cubicBezTo>
                      <a:pt x="311" y="71"/>
                      <a:pt x="311" y="71"/>
                      <a:pt x="311" y="71"/>
                    </a:cubicBezTo>
                    <a:cubicBezTo>
                      <a:pt x="308" y="69"/>
                      <a:pt x="305" y="69"/>
                      <a:pt x="303" y="71"/>
                    </a:cubicBezTo>
                    <a:cubicBezTo>
                      <a:pt x="293" y="79"/>
                      <a:pt x="293" y="79"/>
                      <a:pt x="293" y="79"/>
                    </a:cubicBezTo>
                    <a:cubicBezTo>
                      <a:pt x="181" y="1"/>
                      <a:pt x="181" y="1"/>
                      <a:pt x="181" y="1"/>
                    </a:cubicBezTo>
                    <a:cubicBezTo>
                      <a:pt x="179" y="0"/>
                      <a:pt x="177" y="0"/>
                      <a:pt x="174" y="1"/>
                    </a:cubicBezTo>
                    <a:cubicBezTo>
                      <a:pt x="4" y="108"/>
                      <a:pt x="4" y="108"/>
                      <a:pt x="4" y="108"/>
                    </a:cubicBezTo>
                    <a:cubicBezTo>
                      <a:pt x="1" y="109"/>
                      <a:pt x="0" y="113"/>
                      <a:pt x="2" y="116"/>
                    </a:cubicBezTo>
                    <a:cubicBezTo>
                      <a:pt x="3" y="118"/>
                      <a:pt x="5" y="119"/>
                      <a:pt x="7" y="119"/>
                    </a:cubicBezTo>
                    <a:cubicBezTo>
                      <a:pt x="8" y="119"/>
                      <a:pt x="9" y="118"/>
                      <a:pt x="10" y="118"/>
                    </a:cubicBezTo>
                    <a:cubicBezTo>
                      <a:pt x="132" y="42"/>
                      <a:pt x="132" y="42"/>
                      <a:pt x="132" y="42"/>
                    </a:cubicBezTo>
                    <a:cubicBezTo>
                      <a:pt x="177" y="13"/>
                      <a:pt x="177" y="13"/>
                      <a:pt x="177" y="13"/>
                    </a:cubicBezTo>
                    <a:close/>
                  </a:path>
                </a:pathLst>
              </a:custGeom>
              <a:solidFill>
                <a:srgbClr val="13542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657" name="グループ化 656">
            <a:extLst>
              <a:ext uri="{FF2B5EF4-FFF2-40B4-BE49-F238E27FC236}">
                <a16:creationId xmlns:a16="http://schemas.microsoft.com/office/drawing/2014/main" id="{18A0C60C-6148-48D5-81CD-87BAAA682905}"/>
              </a:ext>
            </a:extLst>
          </p:cNvPr>
          <p:cNvGrpSpPr/>
          <p:nvPr/>
        </p:nvGrpSpPr>
        <p:grpSpPr>
          <a:xfrm>
            <a:off x="6477503" y="3051361"/>
            <a:ext cx="2252453" cy="663150"/>
            <a:chOff x="3598080" y="3058422"/>
            <a:chExt cx="3493594" cy="1028557"/>
          </a:xfrm>
        </p:grpSpPr>
        <p:grpSp>
          <p:nvGrpSpPr>
            <p:cNvPr id="658" name="Group 32">
              <a:extLst>
                <a:ext uri="{FF2B5EF4-FFF2-40B4-BE49-F238E27FC236}">
                  <a16:creationId xmlns:a16="http://schemas.microsoft.com/office/drawing/2014/main" id="{5D1F1A8E-96C1-47DB-9346-C23483110CFC}"/>
                </a:ext>
              </a:extLst>
            </p:cNvPr>
            <p:cNvGrpSpPr>
              <a:grpSpLocks noChangeAspect="1"/>
            </p:cNvGrpSpPr>
            <p:nvPr/>
          </p:nvGrpSpPr>
          <p:grpSpPr bwMode="auto">
            <a:xfrm>
              <a:off x="6071303" y="3058422"/>
              <a:ext cx="1020371" cy="1028557"/>
              <a:chOff x="3181" y="2193"/>
              <a:chExt cx="374" cy="377"/>
            </a:xfrm>
          </p:grpSpPr>
          <p:sp>
            <p:nvSpPr>
              <p:cNvPr id="668" name="Freeform 33">
                <a:extLst>
                  <a:ext uri="{FF2B5EF4-FFF2-40B4-BE49-F238E27FC236}">
                    <a16:creationId xmlns:a16="http://schemas.microsoft.com/office/drawing/2014/main" id="{68D5DFCC-0F56-4821-9350-7A3912BD5E68}"/>
                  </a:ext>
                </a:extLst>
              </p:cNvPr>
              <p:cNvSpPr>
                <a:spLocks noEditPoints="1"/>
              </p:cNvSpPr>
              <p:nvPr/>
            </p:nvSpPr>
            <p:spPr bwMode="auto">
              <a:xfrm>
                <a:off x="3481" y="2402"/>
                <a:ext cx="74" cy="168"/>
              </a:xfrm>
              <a:custGeom>
                <a:avLst/>
                <a:gdLst>
                  <a:gd name="T0" fmla="*/ 59 w 63"/>
                  <a:gd name="T1" fmla="*/ 0 h 144"/>
                  <a:gd name="T2" fmla="*/ 54 w 63"/>
                  <a:gd name="T3" fmla="*/ 0 h 144"/>
                  <a:gd name="T4" fmla="*/ 46 w 63"/>
                  <a:gd name="T5" fmla="*/ 0 h 144"/>
                  <a:gd name="T6" fmla="*/ 37 w 63"/>
                  <a:gd name="T7" fmla="*/ 0 h 144"/>
                  <a:gd name="T8" fmla="*/ 29 w 63"/>
                  <a:gd name="T9" fmla="*/ 0 h 144"/>
                  <a:gd name="T10" fmla="*/ 19 w 63"/>
                  <a:gd name="T11" fmla="*/ 0 h 144"/>
                  <a:gd name="T12" fmla="*/ 11 w 63"/>
                  <a:gd name="T13" fmla="*/ 0 h 144"/>
                  <a:gd name="T14" fmla="*/ 0 w 63"/>
                  <a:gd name="T15" fmla="*/ 0 h 144"/>
                  <a:gd name="T16" fmla="*/ 0 w 63"/>
                  <a:gd name="T17" fmla="*/ 27 h 144"/>
                  <a:gd name="T18" fmla="*/ 44 w 63"/>
                  <a:gd name="T19" fmla="*/ 27 h 144"/>
                  <a:gd name="T20" fmla="*/ 44 w 63"/>
                  <a:gd name="T21" fmla="*/ 144 h 144"/>
                  <a:gd name="T22" fmla="*/ 56 w 63"/>
                  <a:gd name="T23" fmla="*/ 144 h 144"/>
                  <a:gd name="T24" fmla="*/ 56 w 63"/>
                  <a:gd name="T25" fmla="*/ 27 h 144"/>
                  <a:gd name="T26" fmla="*/ 59 w 63"/>
                  <a:gd name="T27" fmla="*/ 27 h 144"/>
                  <a:gd name="T28" fmla="*/ 63 w 63"/>
                  <a:gd name="T29" fmla="*/ 23 h 144"/>
                  <a:gd name="T30" fmla="*/ 63 w 63"/>
                  <a:gd name="T31" fmla="*/ 4 h 144"/>
                  <a:gd name="T32" fmla="*/ 59 w 63"/>
                  <a:gd name="T33" fmla="*/ 0 h 144"/>
                  <a:gd name="T34" fmla="*/ 55 w 63"/>
                  <a:gd name="T35" fmla="*/ 19 h 144"/>
                  <a:gd name="T36" fmla="*/ 4 w 63"/>
                  <a:gd name="T37" fmla="*/ 19 h 144"/>
                  <a:gd name="T38" fmla="*/ 4 w 63"/>
                  <a:gd name="T39" fmla="*/ 8 h 144"/>
                  <a:gd name="T40" fmla="*/ 55 w 63"/>
                  <a:gd name="T41" fmla="*/ 8 h 144"/>
                  <a:gd name="T42" fmla="*/ 55 w 63"/>
                  <a:gd name="T43" fmla="*/ 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44">
                    <a:moveTo>
                      <a:pt x="59" y="0"/>
                    </a:moveTo>
                    <a:cubicBezTo>
                      <a:pt x="54" y="0"/>
                      <a:pt x="54" y="0"/>
                      <a:pt x="54" y="0"/>
                    </a:cubicBezTo>
                    <a:cubicBezTo>
                      <a:pt x="46" y="0"/>
                      <a:pt x="46" y="0"/>
                      <a:pt x="46" y="0"/>
                    </a:cubicBezTo>
                    <a:cubicBezTo>
                      <a:pt x="37" y="0"/>
                      <a:pt x="37" y="0"/>
                      <a:pt x="37" y="0"/>
                    </a:cubicBezTo>
                    <a:cubicBezTo>
                      <a:pt x="29" y="0"/>
                      <a:pt x="29" y="0"/>
                      <a:pt x="29" y="0"/>
                    </a:cubicBezTo>
                    <a:cubicBezTo>
                      <a:pt x="19" y="0"/>
                      <a:pt x="19" y="0"/>
                      <a:pt x="19" y="0"/>
                    </a:cubicBezTo>
                    <a:cubicBezTo>
                      <a:pt x="11" y="0"/>
                      <a:pt x="11" y="0"/>
                      <a:pt x="11" y="0"/>
                    </a:cubicBezTo>
                    <a:cubicBezTo>
                      <a:pt x="0" y="0"/>
                      <a:pt x="0" y="0"/>
                      <a:pt x="0" y="0"/>
                    </a:cubicBezTo>
                    <a:cubicBezTo>
                      <a:pt x="0" y="27"/>
                      <a:pt x="0" y="27"/>
                      <a:pt x="0" y="27"/>
                    </a:cubicBezTo>
                    <a:cubicBezTo>
                      <a:pt x="44" y="27"/>
                      <a:pt x="44" y="27"/>
                      <a:pt x="44" y="27"/>
                    </a:cubicBezTo>
                    <a:cubicBezTo>
                      <a:pt x="44" y="144"/>
                      <a:pt x="44" y="144"/>
                      <a:pt x="44" y="144"/>
                    </a:cubicBezTo>
                    <a:cubicBezTo>
                      <a:pt x="56" y="144"/>
                      <a:pt x="56" y="144"/>
                      <a:pt x="56" y="144"/>
                    </a:cubicBezTo>
                    <a:cubicBezTo>
                      <a:pt x="56" y="27"/>
                      <a:pt x="56" y="27"/>
                      <a:pt x="56" y="27"/>
                    </a:cubicBezTo>
                    <a:cubicBezTo>
                      <a:pt x="59" y="27"/>
                      <a:pt x="59" y="27"/>
                      <a:pt x="59" y="27"/>
                    </a:cubicBezTo>
                    <a:cubicBezTo>
                      <a:pt x="61" y="27"/>
                      <a:pt x="63" y="25"/>
                      <a:pt x="63" y="23"/>
                    </a:cubicBezTo>
                    <a:cubicBezTo>
                      <a:pt x="63" y="4"/>
                      <a:pt x="63" y="4"/>
                      <a:pt x="63" y="4"/>
                    </a:cubicBezTo>
                    <a:cubicBezTo>
                      <a:pt x="63" y="2"/>
                      <a:pt x="61" y="0"/>
                      <a:pt x="59" y="0"/>
                    </a:cubicBezTo>
                    <a:close/>
                    <a:moveTo>
                      <a:pt x="55" y="19"/>
                    </a:moveTo>
                    <a:cubicBezTo>
                      <a:pt x="4" y="19"/>
                      <a:pt x="4" y="19"/>
                      <a:pt x="4" y="19"/>
                    </a:cubicBezTo>
                    <a:cubicBezTo>
                      <a:pt x="4" y="8"/>
                      <a:pt x="4" y="8"/>
                      <a:pt x="4" y="8"/>
                    </a:cubicBezTo>
                    <a:cubicBezTo>
                      <a:pt x="55" y="8"/>
                      <a:pt x="55" y="8"/>
                      <a:pt x="55" y="8"/>
                    </a:cubicBezTo>
                    <a:lnTo>
                      <a:pt x="55" y="19"/>
                    </a:lnTo>
                    <a:close/>
                  </a:path>
                </a:pathLst>
              </a:custGeom>
              <a:solidFill>
                <a:srgbClr val="CCC1B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69" name="Freeform 34">
                <a:extLst>
                  <a:ext uri="{FF2B5EF4-FFF2-40B4-BE49-F238E27FC236}">
                    <a16:creationId xmlns:a16="http://schemas.microsoft.com/office/drawing/2014/main" id="{0751AA66-5A27-4192-960C-BC41EBACD71B}"/>
                  </a:ext>
                </a:extLst>
              </p:cNvPr>
              <p:cNvSpPr>
                <a:spLocks/>
              </p:cNvSpPr>
              <p:nvPr/>
            </p:nvSpPr>
            <p:spPr bwMode="auto">
              <a:xfrm>
                <a:off x="3481" y="2339"/>
                <a:ext cx="74" cy="63"/>
              </a:xfrm>
              <a:custGeom>
                <a:avLst/>
                <a:gdLst>
                  <a:gd name="T0" fmla="*/ 0 w 74"/>
                  <a:gd name="T1" fmla="*/ 14 h 63"/>
                  <a:gd name="T2" fmla="*/ 0 w 74"/>
                  <a:gd name="T3" fmla="*/ 14 h 63"/>
                  <a:gd name="T4" fmla="*/ 13 w 74"/>
                  <a:gd name="T5" fmla="*/ 14 h 63"/>
                  <a:gd name="T6" fmla="*/ 13 w 74"/>
                  <a:gd name="T7" fmla="*/ 63 h 63"/>
                  <a:gd name="T8" fmla="*/ 23 w 74"/>
                  <a:gd name="T9" fmla="*/ 63 h 63"/>
                  <a:gd name="T10" fmla="*/ 23 w 74"/>
                  <a:gd name="T11" fmla="*/ 14 h 63"/>
                  <a:gd name="T12" fmla="*/ 34 w 74"/>
                  <a:gd name="T13" fmla="*/ 14 h 63"/>
                  <a:gd name="T14" fmla="*/ 34 w 74"/>
                  <a:gd name="T15" fmla="*/ 63 h 63"/>
                  <a:gd name="T16" fmla="*/ 44 w 74"/>
                  <a:gd name="T17" fmla="*/ 63 h 63"/>
                  <a:gd name="T18" fmla="*/ 44 w 74"/>
                  <a:gd name="T19" fmla="*/ 14 h 63"/>
                  <a:gd name="T20" fmla="*/ 54 w 74"/>
                  <a:gd name="T21" fmla="*/ 14 h 63"/>
                  <a:gd name="T22" fmla="*/ 54 w 74"/>
                  <a:gd name="T23" fmla="*/ 63 h 63"/>
                  <a:gd name="T24" fmla="*/ 63 w 74"/>
                  <a:gd name="T25" fmla="*/ 63 h 63"/>
                  <a:gd name="T26" fmla="*/ 63 w 74"/>
                  <a:gd name="T27" fmla="*/ 14 h 63"/>
                  <a:gd name="T28" fmla="*/ 74 w 74"/>
                  <a:gd name="T29" fmla="*/ 14 h 63"/>
                  <a:gd name="T30" fmla="*/ 74 w 74"/>
                  <a:gd name="T31" fmla="*/ 0 h 63"/>
                  <a:gd name="T32" fmla="*/ 0 w 74"/>
                  <a:gd name="T33" fmla="*/ 0 h 63"/>
                  <a:gd name="T34" fmla="*/ 0 w 74"/>
                  <a:gd name="T35" fmla="*/ 0 h 63"/>
                  <a:gd name="T36" fmla="*/ 0 w 74"/>
                  <a:gd name="T37" fmla="*/ 1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63">
                    <a:moveTo>
                      <a:pt x="0" y="14"/>
                    </a:moveTo>
                    <a:lnTo>
                      <a:pt x="0" y="14"/>
                    </a:lnTo>
                    <a:lnTo>
                      <a:pt x="13" y="14"/>
                    </a:lnTo>
                    <a:lnTo>
                      <a:pt x="13" y="63"/>
                    </a:lnTo>
                    <a:lnTo>
                      <a:pt x="23" y="63"/>
                    </a:lnTo>
                    <a:lnTo>
                      <a:pt x="23" y="14"/>
                    </a:lnTo>
                    <a:lnTo>
                      <a:pt x="34" y="14"/>
                    </a:lnTo>
                    <a:lnTo>
                      <a:pt x="34" y="63"/>
                    </a:lnTo>
                    <a:lnTo>
                      <a:pt x="44" y="63"/>
                    </a:lnTo>
                    <a:lnTo>
                      <a:pt x="44" y="14"/>
                    </a:lnTo>
                    <a:lnTo>
                      <a:pt x="54" y="14"/>
                    </a:lnTo>
                    <a:lnTo>
                      <a:pt x="54" y="63"/>
                    </a:lnTo>
                    <a:lnTo>
                      <a:pt x="63" y="63"/>
                    </a:lnTo>
                    <a:lnTo>
                      <a:pt x="63" y="14"/>
                    </a:lnTo>
                    <a:lnTo>
                      <a:pt x="74" y="14"/>
                    </a:lnTo>
                    <a:lnTo>
                      <a:pt x="74" y="0"/>
                    </a:lnTo>
                    <a:lnTo>
                      <a:pt x="0" y="0"/>
                    </a:lnTo>
                    <a:lnTo>
                      <a:pt x="0" y="0"/>
                    </a:lnTo>
                    <a:lnTo>
                      <a:pt x="0" y="14"/>
                    </a:lnTo>
                    <a:close/>
                  </a:path>
                </a:pathLst>
              </a:custGeom>
              <a:solidFill>
                <a:srgbClr val="786253"/>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0" name="Freeform 35">
                <a:extLst>
                  <a:ext uri="{FF2B5EF4-FFF2-40B4-BE49-F238E27FC236}">
                    <a16:creationId xmlns:a16="http://schemas.microsoft.com/office/drawing/2014/main" id="{4EE607FC-252F-473D-B53D-0B63A5AAE639}"/>
                  </a:ext>
                </a:extLst>
              </p:cNvPr>
              <p:cNvSpPr>
                <a:spLocks noEditPoints="1"/>
              </p:cNvSpPr>
              <p:nvPr/>
            </p:nvSpPr>
            <p:spPr bwMode="auto">
              <a:xfrm>
                <a:off x="3181" y="2271"/>
                <a:ext cx="300" cy="299"/>
              </a:xfrm>
              <a:custGeom>
                <a:avLst/>
                <a:gdLst>
                  <a:gd name="T0" fmla="*/ 300 w 300"/>
                  <a:gd name="T1" fmla="*/ 82 h 299"/>
                  <a:gd name="T2" fmla="*/ 300 w 300"/>
                  <a:gd name="T3" fmla="*/ 82 h 299"/>
                  <a:gd name="T4" fmla="*/ 300 w 300"/>
                  <a:gd name="T5" fmla="*/ 68 h 299"/>
                  <a:gd name="T6" fmla="*/ 300 w 300"/>
                  <a:gd name="T7" fmla="*/ 68 h 299"/>
                  <a:gd name="T8" fmla="*/ 300 w 300"/>
                  <a:gd name="T9" fmla="*/ 0 h 299"/>
                  <a:gd name="T10" fmla="*/ 0 w 300"/>
                  <a:gd name="T11" fmla="*/ 0 h 299"/>
                  <a:gd name="T12" fmla="*/ 0 w 300"/>
                  <a:gd name="T13" fmla="*/ 299 h 299"/>
                  <a:gd name="T14" fmla="*/ 300 w 300"/>
                  <a:gd name="T15" fmla="*/ 299 h 299"/>
                  <a:gd name="T16" fmla="*/ 300 w 300"/>
                  <a:gd name="T17" fmla="*/ 162 h 299"/>
                  <a:gd name="T18" fmla="*/ 300 w 300"/>
                  <a:gd name="T19" fmla="*/ 131 h 299"/>
                  <a:gd name="T20" fmla="*/ 300 w 300"/>
                  <a:gd name="T21" fmla="*/ 82 h 299"/>
                  <a:gd name="T22" fmla="*/ 48 w 300"/>
                  <a:gd name="T23" fmla="*/ 56 h 299"/>
                  <a:gd name="T24" fmla="*/ 121 w 300"/>
                  <a:gd name="T25" fmla="*/ 56 h 299"/>
                  <a:gd name="T26" fmla="*/ 121 w 300"/>
                  <a:gd name="T27" fmla="*/ 125 h 299"/>
                  <a:gd name="T28" fmla="*/ 48 w 300"/>
                  <a:gd name="T29" fmla="*/ 125 h 299"/>
                  <a:gd name="T30" fmla="*/ 48 w 300"/>
                  <a:gd name="T31" fmla="*/ 56 h 299"/>
                  <a:gd name="T32" fmla="*/ 67 w 300"/>
                  <a:gd name="T33" fmla="*/ 276 h 299"/>
                  <a:gd name="T34" fmla="*/ 48 w 300"/>
                  <a:gd name="T35" fmla="*/ 276 h 299"/>
                  <a:gd name="T36" fmla="*/ 48 w 300"/>
                  <a:gd name="T37" fmla="*/ 174 h 299"/>
                  <a:gd name="T38" fmla="*/ 67 w 300"/>
                  <a:gd name="T39" fmla="*/ 174 h 299"/>
                  <a:gd name="T40" fmla="*/ 67 w 300"/>
                  <a:gd name="T41" fmla="*/ 276 h 299"/>
                  <a:gd name="T42" fmla="*/ 96 w 300"/>
                  <a:gd name="T43" fmla="*/ 276 h 299"/>
                  <a:gd name="T44" fmla="*/ 77 w 300"/>
                  <a:gd name="T45" fmla="*/ 276 h 299"/>
                  <a:gd name="T46" fmla="*/ 77 w 300"/>
                  <a:gd name="T47" fmla="*/ 174 h 299"/>
                  <a:gd name="T48" fmla="*/ 96 w 300"/>
                  <a:gd name="T49" fmla="*/ 174 h 299"/>
                  <a:gd name="T50" fmla="*/ 96 w 300"/>
                  <a:gd name="T51" fmla="*/ 276 h 299"/>
                  <a:gd name="T52" fmla="*/ 125 w 300"/>
                  <a:gd name="T53" fmla="*/ 276 h 299"/>
                  <a:gd name="T54" fmla="*/ 105 w 300"/>
                  <a:gd name="T55" fmla="*/ 276 h 299"/>
                  <a:gd name="T56" fmla="*/ 105 w 300"/>
                  <a:gd name="T57" fmla="*/ 174 h 299"/>
                  <a:gd name="T58" fmla="*/ 125 w 300"/>
                  <a:gd name="T59" fmla="*/ 174 h 299"/>
                  <a:gd name="T60" fmla="*/ 125 w 300"/>
                  <a:gd name="T61" fmla="*/ 276 h 299"/>
                  <a:gd name="T62" fmla="*/ 250 w 300"/>
                  <a:gd name="T63" fmla="*/ 291 h 299"/>
                  <a:gd name="T64" fmla="*/ 171 w 300"/>
                  <a:gd name="T65" fmla="*/ 291 h 299"/>
                  <a:gd name="T66" fmla="*/ 171 w 300"/>
                  <a:gd name="T67" fmla="*/ 171 h 299"/>
                  <a:gd name="T68" fmla="*/ 250 w 300"/>
                  <a:gd name="T69" fmla="*/ 171 h 299"/>
                  <a:gd name="T70" fmla="*/ 250 w 300"/>
                  <a:gd name="T71" fmla="*/ 291 h 299"/>
                  <a:gd name="T72" fmla="*/ 257 w 300"/>
                  <a:gd name="T73" fmla="*/ 108 h 299"/>
                  <a:gd name="T74" fmla="*/ 164 w 300"/>
                  <a:gd name="T75" fmla="*/ 108 h 299"/>
                  <a:gd name="T76" fmla="*/ 164 w 300"/>
                  <a:gd name="T77" fmla="*/ 56 h 299"/>
                  <a:gd name="T78" fmla="*/ 257 w 300"/>
                  <a:gd name="T79" fmla="*/ 56 h 299"/>
                  <a:gd name="T80" fmla="*/ 257 w 300"/>
                  <a:gd name="T81" fmla="*/ 108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0" h="299">
                    <a:moveTo>
                      <a:pt x="300" y="82"/>
                    </a:moveTo>
                    <a:lnTo>
                      <a:pt x="300" y="82"/>
                    </a:lnTo>
                    <a:lnTo>
                      <a:pt x="300" y="68"/>
                    </a:lnTo>
                    <a:lnTo>
                      <a:pt x="300" y="68"/>
                    </a:lnTo>
                    <a:lnTo>
                      <a:pt x="300" y="0"/>
                    </a:lnTo>
                    <a:lnTo>
                      <a:pt x="0" y="0"/>
                    </a:lnTo>
                    <a:lnTo>
                      <a:pt x="0" y="299"/>
                    </a:lnTo>
                    <a:lnTo>
                      <a:pt x="300" y="299"/>
                    </a:lnTo>
                    <a:lnTo>
                      <a:pt x="300" y="162"/>
                    </a:lnTo>
                    <a:lnTo>
                      <a:pt x="300" y="131"/>
                    </a:lnTo>
                    <a:lnTo>
                      <a:pt x="300" y="82"/>
                    </a:lnTo>
                    <a:close/>
                    <a:moveTo>
                      <a:pt x="48" y="56"/>
                    </a:moveTo>
                    <a:lnTo>
                      <a:pt x="121" y="56"/>
                    </a:lnTo>
                    <a:lnTo>
                      <a:pt x="121" y="125"/>
                    </a:lnTo>
                    <a:lnTo>
                      <a:pt x="48" y="125"/>
                    </a:lnTo>
                    <a:lnTo>
                      <a:pt x="48" y="56"/>
                    </a:lnTo>
                    <a:close/>
                    <a:moveTo>
                      <a:pt x="67" y="276"/>
                    </a:moveTo>
                    <a:lnTo>
                      <a:pt x="48" y="276"/>
                    </a:lnTo>
                    <a:lnTo>
                      <a:pt x="48" y="174"/>
                    </a:lnTo>
                    <a:lnTo>
                      <a:pt x="67" y="174"/>
                    </a:lnTo>
                    <a:lnTo>
                      <a:pt x="67" y="276"/>
                    </a:lnTo>
                    <a:close/>
                    <a:moveTo>
                      <a:pt x="96" y="276"/>
                    </a:moveTo>
                    <a:lnTo>
                      <a:pt x="77" y="276"/>
                    </a:lnTo>
                    <a:lnTo>
                      <a:pt x="77" y="174"/>
                    </a:lnTo>
                    <a:lnTo>
                      <a:pt x="96" y="174"/>
                    </a:lnTo>
                    <a:lnTo>
                      <a:pt x="96" y="276"/>
                    </a:lnTo>
                    <a:close/>
                    <a:moveTo>
                      <a:pt x="125" y="276"/>
                    </a:moveTo>
                    <a:lnTo>
                      <a:pt x="105" y="276"/>
                    </a:lnTo>
                    <a:lnTo>
                      <a:pt x="105" y="174"/>
                    </a:lnTo>
                    <a:lnTo>
                      <a:pt x="125" y="174"/>
                    </a:lnTo>
                    <a:lnTo>
                      <a:pt x="125" y="276"/>
                    </a:lnTo>
                    <a:close/>
                    <a:moveTo>
                      <a:pt x="250" y="291"/>
                    </a:moveTo>
                    <a:lnTo>
                      <a:pt x="171" y="291"/>
                    </a:lnTo>
                    <a:lnTo>
                      <a:pt x="171" y="171"/>
                    </a:lnTo>
                    <a:lnTo>
                      <a:pt x="250" y="171"/>
                    </a:lnTo>
                    <a:lnTo>
                      <a:pt x="250" y="291"/>
                    </a:lnTo>
                    <a:close/>
                    <a:moveTo>
                      <a:pt x="257" y="108"/>
                    </a:moveTo>
                    <a:lnTo>
                      <a:pt x="164" y="108"/>
                    </a:lnTo>
                    <a:lnTo>
                      <a:pt x="164" y="56"/>
                    </a:lnTo>
                    <a:lnTo>
                      <a:pt x="257" y="56"/>
                    </a:lnTo>
                    <a:lnTo>
                      <a:pt x="257" y="108"/>
                    </a:lnTo>
                    <a:close/>
                  </a:path>
                </a:pathLst>
              </a:custGeom>
              <a:solidFill>
                <a:srgbClr val="D7D3C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1" name="Freeform 36">
                <a:extLst>
                  <a:ext uri="{FF2B5EF4-FFF2-40B4-BE49-F238E27FC236}">
                    <a16:creationId xmlns:a16="http://schemas.microsoft.com/office/drawing/2014/main" id="{AD4752AF-89B9-4B9A-B6E7-4A2B7D8D33C0}"/>
                  </a:ext>
                </a:extLst>
              </p:cNvPr>
              <p:cNvSpPr>
                <a:spLocks/>
              </p:cNvSpPr>
              <p:nvPr/>
            </p:nvSpPr>
            <p:spPr bwMode="auto">
              <a:xfrm>
                <a:off x="3181" y="2193"/>
                <a:ext cx="300" cy="78"/>
              </a:xfrm>
              <a:custGeom>
                <a:avLst/>
                <a:gdLst>
                  <a:gd name="T0" fmla="*/ 300 w 300"/>
                  <a:gd name="T1" fmla="*/ 68 h 78"/>
                  <a:gd name="T2" fmla="*/ 150 w 300"/>
                  <a:gd name="T3" fmla="*/ 0 h 78"/>
                  <a:gd name="T4" fmla="*/ 0 w 300"/>
                  <a:gd name="T5" fmla="*/ 68 h 78"/>
                  <a:gd name="T6" fmla="*/ 0 w 300"/>
                  <a:gd name="T7" fmla="*/ 78 h 78"/>
                  <a:gd name="T8" fmla="*/ 300 w 300"/>
                  <a:gd name="T9" fmla="*/ 78 h 78"/>
                  <a:gd name="T10" fmla="*/ 300 w 300"/>
                  <a:gd name="T11" fmla="*/ 68 h 78"/>
                </a:gdLst>
                <a:ahLst/>
                <a:cxnLst>
                  <a:cxn ang="0">
                    <a:pos x="T0" y="T1"/>
                  </a:cxn>
                  <a:cxn ang="0">
                    <a:pos x="T2" y="T3"/>
                  </a:cxn>
                  <a:cxn ang="0">
                    <a:pos x="T4" y="T5"/>
                  </a:cxn>
                  <a:cxn ang="0">
                    <a:pos x="T6" y="T7"/>
                  </a:cxn>
                  <a:cxn ang="0">
                    <a:pos x="T8" y="T9"/>
                  </a:cxn>
                  <a:cxn ang="0">
                    <a:pos x="T10" y="T11"/>
                  </a:cxn>
                </a:cxnLst>
                <a:rect l="0" t="0" r="r" b="b"/>
                <a:pathLst>
                  <a:path w="300" h="78">
                    <a:moveTo>
                      <a:pt x="300" y="68"/>
                    </a:moveTo>
                    <a:lnTo>
                      <a:pt x="150" y="0"/>
                    </a:lnTo>
                    <a:lnTo>
                      <a:pt x="0" y="68"/>
                    </a:lnTo>
                    <a:lnTo>
                      <a:pt x="0" y="78"/>
                    </a:lnTo>
                    <a:lnTo>
                      <a:pt x="300" y="78"/>
                    </a:lnTo>
                    <a:lnTo>
                      <a:pt x="300" y="68"/>
                    </a:lnTo>
                    <a:close/>
                  </a:path>
                </a:pathLst>
              </a:custGeom>
              <a:solidFill>
                <a:srgbClr val="983A47"/>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59" name="グループ化 658">
              <a:extLst>
                <a:ext uri="{FF2B5EF4-FFF2-40B4-BE49-F238E27FC236}">
                  <a16:creationId xmlns:a16="http://schemas.microsoft.com/office/drawing/2014/main" id="{1F4ED798-1E9C-4137-8C6E-DF739F713CF5}"/>
                </a:ext>
              </a:extLst>
            </p:cNvPr>
            <p:cNvGrpSpPr/>
            <p:nvPr/>
          </p:nvGrpSpPr>
          <p:grpSpPr>
            <a:xfrm>
              <a:off x="3598080" y="3141666"/>
              <a:ext cx="1173934" cy="945313"/>
              <a:chOff x="3382533" y="3139328"/>
              <a:chExt cx="1173934" cy="945313"/>
            </a:xfrm>
          </p:grpSpPr>
          <p:sp>
            <p:nvSpPr>
              <p:cNvPr id="666" name="Freeform 27">
                <a:extLst>
                  <a:ext uri="{FF2B5EF4-FFF2-40B4-BE49-F238E27FC236}">
                    <a16:creationId xmlns:a16="http://schemas.microsoft.com/office/drawing/2014/main" id="{86CCBF92-8B39-4C18-A7B4-424F3490A089}"/>
                  </a:ext>
                </a:extLst>
              </p:cNvPr>
              <p:cNvSpPr>
                <a:spLocks noEditPoints="1"/>
              </p:cNvSpPr>
              <p:nvPr/>
            </p:nvSpPr>
            <p:spPr bwMode="auto">
              <a:xfrm>
                <a:off x="3382533" y="3344831"/>
                <a:ext cx="1173934" cy="739810"/>
              </a:xfrm>
              <a:custGeom>
                <a:avLst/>
                <a:gdLst>
                  <a:gd name="T0" fmla="*/ 179 w 457"/>
                  <a:gd name="T1" fmla="*/ 158 h 288"/>
                  <a:gd name="T2" fmla="*/ 258 w 457"/>
                  <a:gd name="T3" fmla="*/ 158 h 288"/>
                  <a:gd name="T4" fmla="*/ 258 w 457"/>
                  <a:gd name="T5" fmla="*/ 288 h 288"/>
                  <a:gd name="T6" fmla="*/ 457 w 457"/>
                  <a:gd name="T7" fmla="*/ 288 h 288"/>
                  <a:gd name="T8" fmla="*/ 457 w 457"/>
                  <a:gd name="T9" fmla="*/ 0 h 288"/>
                  <a:gd name="T10" fmla="*/ 0 w 457"/>
                  <a:gd name="T11" fmla="*/ 0 h 288"/>
                  <a:gd name="T12" fmla="*/ 0 w 457"/>
                  <a:gd name="T13" fmla="*/ 288 h 288"/>
                  <a:gd name="T14" fmla="*/ 179 w 457"/>
                  <a:gd name="T15" fmla="*/ 288 h 288"/>
                  <a:gd name="T16" fmla="*/ 179 w 457"/>
                  <a:gd name="T17" fmla="*/ 158 h 288"/>
                  <a:gd name="T18" fmla="*/ 407 w 457"/>
                  <a:gd name="T19" fmla="*/ 231 h 288"/>
                  <a:gd name="T20" fmla="*/ 367 w 457"/>
                  <a:gd name="T21" fmla="*/ 231 h 288"/>
                  <a:gd name="T22" fmla="*/ 367 w 457"/>
                  <a:gd name="T23" fmla="*/ 175 h 288"/>
                  <a:gd name="T24" fmla="*/ 407 w 457"/>
                  <a:gd name="T25" fmla="*/ 175 h 288"/>
                  <a:gd name="T26" fmla="*/ 407 w 457"/>
                  <a:gd name="T27" fmla="*/ 231 h 288"/>
                  <a:gd name="T28" fmla="*/ 301 w 457"/>
                  <a:gd name="T29" fmla="*/ 46 h 288"/>
                  <a:gd name="T30" fmla="*/ 407 w 457"/>
                  <a:gd name="T31" fmla="*/ 46 h 288"/>
                  <a:gd name="T32" fmla="*/ 407 w 457"/>
                  <a:gd name="T33" fmla="*/ 115 h 288"/>
                  <a:gd name="T34" fmla="*/ 301 w 457"/>
                  <a:gd name="T35" fmla="*/ 115 h 288"/>
                  <a:gd name="T36" fmla="*/ 301 w 457"/>
                  <a:gd name="T37" fmla="*/ 46 h 288"/>
                  <a:gd name="T38" fmla="*/ 294 w 457"/>
                  <a:gd name="T39" fmla="*/ 175 h 288"/>
                  <a:gd name="T40" fmla="*/ 334 w 457"/>
                  <a:gd name="T41" fmla="*/ 175 h 288"/>
                  <a:gd name="T42" fmla="*/ 334 w 457"/>
                  <a:gd name="T43" fmla="*/ 231 h 288"/>
                  <a:gd name="T44" fmla="*/ 294 w 457"/>
                  <a:gd name="T45" fmla="*/ 231 h 288"/>
                  <a:gd name="T46" fmla="*/ 294 w 457"/>
                  <a:gd name="T47" fmla="*/ 175 h 288"/>
                  <a:gd name="T48" fmla="*/ 215 w 457"/>
                  <a:gd name="T49" fmla="*/ 46 h 288"/>
                  <a:gd name="T50" fmla="*/ 251 w 457"/>
                  <a:gd name="T51" fmla="*/ 46 h 288"/>
                  <a:gd name="T52" fmla="*/ 251 w 457"/>
                  <a:gd name="T53" fmla="*/ 119 h 288"/>
                  <a:gd name="T54" fmla="*/ 215 w 457"/>
                  <a:gd name="T55" fmla="*/ 119 h 288"/>
                  <a:gd name="T56" fmla="*/ 215 w 457"/>
                  <a:gd name="T57" fmla="*/ 46 h 288"/>
                  <a:gd name="T58" fmla="*/ 50 w 457"/>
                  <a:gd name="T59" fmla="*/ 46 h 288"/>
                  <a:gd name="T60" fmla="*/ 86 w 457"/>
                  <a:gd name="T61" fmla="*/ 46 h 288"/>
                  <a:gd name="T62" fmla="*/ 86 w 457"/>
                  <a:gd name="T63" fmla="*/ 119 h 288"/>
                  <a:gd name="T64" fmla="*/ 50 w 457"/>
                  <a:gd name="T65" fmla="*/ 119 h 288"/>
                  <a:gd name="T66" fmla="*/ 50 w 457"/>
                  <a:gd name="T67" fmla="*/ 46 h 288"/>
                  <a:gd name="T68" fmla="*/ 122 w 457"/>
                  <a:gd name="T69" fmla="*/ 238 h 288"/>
                  <a:gd name="T70" fmla="*/ 50 w 457"/>
                  <a:gd name="T71" fmla="*/ 238 h 288"/>
                  <a:gd name="T72" fmla="*/ 50 w 457"/>
                  <a:gd name="T73" fmla="*/ 187 h 288"/>
                  <a:gd name="T74" fmla="*/ 122 w 457"/>
                  <a:gd name="T75" fmla="*/ 187 h 288"/>
                  <a:gd name="T76" fmla="*/ 122 w 457"/>
                  <a:gd name="T77" fmla="*/ 238 h 288"/>
                  <a:gd name="T78" fmla="*/ 130 w 457"/>
                  <a:gd name="T79" fmla="*/ 119 h 288"/>
                  <a:gd name="T80" fmla="*/ 93 w 457"/>
                  <a:gd name="T81" fmla="*/ 119 h 288"/>
                  <a:gd name="T82" fmla="*/ 93 w 457"/>
                  <a:gd name="T83" fmla="*/ 46 h 288"/>
                  <a:gd name="T84" fmla="*/ 130 w 457"/>
                  <a:gd name="T85" fmla="*/ 46 h 288"/>
                  <a:gd name="T86" fmla="*/ 130 w 457"/>
                  <a:gd name="T87" fmla="*/ 119 h 288"/>
                  <a:gd name="T88" fmla="*/ 171 w 457"/>
                  <a:gd name="T89" fmla="*/ 46 h 288"/>
                  <a:gd name="T90" fmla="*/ 207 w 457"/>
                  <a:gd name="T91" fmla="*/ 46 h 288"/>
                  <a:gd name="T92" fmla="*/ 207 w 457"/>
                  <a:gd name="T93" fmla="*/ 119 h 288"/>
                  <a:gd name="T94" fmla="*/ 171 w 457"/>
                  <a:gd name="T95" fmla="*/ 119 h 288"/>
                  <a:gd name="T96" fmla="*/ 171 w 457"/>
                  <a:gd name="T97" fmla="*/ 4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7" h="288">
                    <a:moveTo>
                      <a:pt x="179" y="158"/>
                    </a:moveTo>
                    <a:lnTo>
                      <a:pt x="258" y="158"/>
                    </a:lnTo>
                    <a:lnTo>
                      <a:pt x="258" y="288"/>
                    </a:lnTo>
                    <a:lnTo>
                      <a:pt x="457" y="288"/>
                    </a:lnTo>
                    <a:lnTo>
                      <a:pt x="457" y="0"/>
                    </a:lnTo>
                    <a:lnTo>
                      <a:pt x="0" y="0"/>
                    </a:lnTo>
                    <a:lnTo>
                      <a:pt x="0" y="288"/>
                    </a:lnTo>
                    <a:lnTo>
                      <a:pt x="179" y="288"/>
                    </a:lnTo>
                    <a:lnTo>
                      <a:pt x="179" y="158"/>
                    </a:lnTo>
                    <a:close/>
                    <a:moveTo>
                      <a:pt x="407" y="231"/>
                    </a:moveTo>
                    <a:lnTo>
                      <a:pt x="367" y="231"/>
                    </a:lnTo>
                    <a:lnTo>
                      <a:pt x="367" y="175"/>
                    </a:lnTo>
                    <a:lnTo>
                      <a:pt x="407" y="175"/>
                    </a:lnTo>
                    <a:lnTo>
                      <a:pt x="407" y="231"/>
                    </a:lnTo>
                    <a:close/>
                    <a:moveTo>
                      <a:pt x="301" y="46"/>
                    </a:moveTo>
                    <a:lnTo>
                      <a:pt x="407" y="46"/>
                    </a:lnTo>
                    <a:lnTo>
                      <a:pt x="407" y="115"/>
                    </a:lnTo>
                    <a:lnTo>
                      <a:pt x="301" y="115"/>
                    </a:lnTo>
                    <a:lnTo>
                      <a:pt x="301" y="46"/>
                    </a:lnTo>
                    <a:close/>
                    <a:moveTo>
                      <a:pt x="294" y="175"/>
                    </a:moveTo>
                    <a:lnTo>
                      <a:pt x="334" y="175"/>
                    </a:lnTo>
                    <a:lnTo>
                      <a:pt x="334" y="231"/>
                    </a:lnTo>
                    <a:lnTo>
                      <a:pt x="294" y="231"/>
                    </a:lnTo>
                    <a:lnTo>
                      <a:pt x="294" y="175"/>
                    </a:lnTo>
                    <a:close/>
                    <a:moveTo>
                      <a:pt x="215" y="46"/>
                    </a:moveTo>
                    <a:lnTo>
                      <a:pt x="251" y="46"/>
                    </a:lnTo>
                    <a:lnTo>
                      <a:pt x="251" y="119"/>
                    </a:lnTo>
                    <a:lnTo>
                      <a:pt x="215" y="119"/>
                    </a:lnTo>
                    <a:lnTo>
                      <a:pt x="215" y="46"/>
                    </a:lnTo>
                    <a:close/>
                    <a:moveTo>
                      <a:pt x="50" y="46"/>
                    </a:moveTo>
                    <a:lnTo>
                      <a:pt x="86" y="46"/>
                    </a:lnTo>
                    <a:lnTo>
                      <a:pt x="86" y="119"/>
                    </a:lnTo>
                    <a:lnTo>
                      <a:pt x="50" y="119"/>
                    </a:lnTo>
                    <a:lnTo>
                      <a:pt x="50" y="46"/>
                    </a:lnTo>
                    <a:close/>
                    <a:moveTo>
                      <a:pt x="122" y="238"/>
                    </a:moveTo>
                    <a:lnTo>
                      <a:pt x="50" y="238"/>
                    </a:lnTo>
                    <a:lnTo>
                      <a:pt x="50" y="187"/>
                    </a:lnTo>
                    <a:lnTo>
                      <a:pt x="122" y="187"/>
                    </a:lnTo>
                    <a:lnTo>
                      <a:pt x="122" y="238"/>
                    </a:lnTo>
                    <a:close/>
                    <a:moveTo>
                      <a:pt x="130" y="119"/>
                    </a:moveTo>
                    <a:lnTo>
                      <a:pt x="93" y="119"/>
                    </a:lnTo>
                    <a:lnTo>
                      <a:pt x="93" y="46"/>
                    </a:lnTo>
                    <a:lnTo>
                      <a:pt x="130" y="46"/>
                    </a:lnTo>
                    <a:lnTo>
                      <a:pt x="130" y="119"/>
                    </a:lnTo>
                    <a:close/>
                    <a:moveTo>
                      <a:pt x="171" y="46"/>
                    </a:moveTo>
                    <a:lnTo>
                      <a:pt x="207" y="46"/>
                    </a:lnTo>
                    <a:lnTo>
                      <a:pt x="207" y="119"/>
                    </a:lnTo>
                    <a:lnTo>
                      <a:pt x="171" y="119"/>
                    </a:lnTo>
                    <a:lnTo>
                      <a:pt x="171" y="46"/>
                    </a:lnTo>
                    <a:close/>
                  </a:path>
                </a:pathLst>
              </a:custGeom>
              <a:solidFill>
                <a:srgbClr val="AEBDC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67" name="Freeform 28">
                <a:extLst>
                  <a:ext uri="{FF2B5EF4-FFF2-40B4-BE49-F238E27FC236}">
                    <a16:creationId xmlns:a16="http://schemas.microsoft.com/office/drawing/2014/main" id="{C20D0513-8548-4708-819B-352F249AD28B}"/>
                  </a:ext>
                </a:extLst>
              </p:cNvPr>
              <p:cNvSpPr>
                <a:spLocks/>
              </p:cNvSpPr>
              <p:nvPr/>
            </p:nvSpPr>
            <p:spPr bwMode="auto">
              <a:xfrm>
                <a:off x="3382533" y="3139328"/>
                <a:ext cx="1173934" cy="205503"/>
              </a:xfrm>
              <a:custGeom>
                <a:avLst/>
                <a:gdLst>
                  <a:gd name="T0" fmla="*/ 457 w 457"/>
                  <a:gd name="T1" fmla="*/ 69 h 80"/>
                  <a:gd name="T2" fmla="*/ 229 w 457"/>
                  <a:gd name="T3" fmla="*/ 0 h 80"/>
                  <a:gd name="T4" fmla="*/ 0 w 457"/>
                  <a:gd name="T5" fmla="*/ 69 h 80"/>
                  <a:gd name="T6" fmla="*/ 0 w 457"/>
                  <a:gd name="T7" fmla="*/ 80 h 80"/>
                  <a:gd name="T8" fmla="*/ 457 w 457"/>
                  <a:gd name="T9" fmla="*/ 80 h 80"/>
                  <a:gd name="T10" fmla="*/ 457 w 457"/>
                  <a:gd name="T11" fmla="*/ 69 h 80"/>
                </a:gdLst>
                <a:ahLst/>
                <a:cxnLst>
                  <a:cxn ang="0">
                    <a:pos x="T0" y="T1"/>
                  </a:cxn>
                  <a:cxn ang="0">
                    <a:pos x="T2" y="T3"/>
                  </a:cxn>
                  <a:cxn ang="0">
                    <a:pos x="T4" y="T5"/>
                  </a:cxn>
                  <a:cxn ang="0">
                    <a:pos x="T6" y="T7"/>
                  </a:cxn>
                  <a:cxn ang="0">
                    <a:pos x="T8" y="T9"/>
                  </a:cxn>
                  <a:cxn ang="0">
                    <a:pos x="T10" y="T11"/>
                  </a:cxn>
                </a:cxnLst>
                <a:rect l="0" t="0" r="r" b="b"/>
                <a:pathLst>
                  <a:path w="457" h="80">
                    <a:moveTo>
                      <a:pt x="457" y="69"/>
                    </a:moveTo>
                    <a:lnTo>
                      <a:pt x="229" y="0"/>
                    </a:lnTo>
                    <a:lnTo>
                      <a:pt x="0" y="69"/>
                    </a:lnTo>
                    <a:lnTo>
                      <a:pt x="0" y="80"/>
                    </a:lnTo>
                    <a:lnTo>
                      <a:pt x="457" y="80"/>
                    </a:lnTo>
                    <a:lnTo>
                      <a:pt x="457" y="69"/>
                    </a:lnTo>
                    <a:close/>
                  </a:path>
                </a:pathLst>
              </a:custGeom>
              <a:solidFill>
                <a:srgbClr val="235B97"/>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60" name="グループ化 659">
              <a:extLst>
                <a:ext uri="{FF2B5EF4-FFF2-40B4-BE49-F238E27FC236}">
                  <a16:creationId xmlns:a16="http://schemas.microsoft.com/office/drawing/2014/main" id="{94D7E09E-A257-4C41-B6E0-C962F6157DAD}"/>
                </a:ext>
              </a:extLst>
            </p:cNvPr>
            <p:cNvGrpSpPr/>
            <p:nvPr/>
          </p:nvGrpSpPr>
          <p:grpSpPr>
            <a:xfrm>
              <a:off x="4618118" y="3103134"/>
              <a:ext cx="1608059" cy="983845"/>
              <a:chOff x="4618118" y="3100796"/>
              <a:chExt cx="1608059" cy="983845"/>
            </a:xfrm>
          </p:grpSpPr>
          <p:sp>
            <p:nvSpPr>
              <p:cNvPr id="661" name="Freeform 23">
                <a:extLst>
                  <a:ext uri="{FF2B5EF4-FFF2-40B4-BE49-F238E27FC236}">
                    <a16:creationId xmlns:a16="http://schemas.microsoft.com/office/drawing/2014/main" id="{A0D2285D-BAA0-4017-B119-3798D05B2AB4}"/>
                  </a:ext>
                </a:extLst>
              </p:cNvPr>
              <p:cNvSpPr>
                <a:spLocks noEditPoints="1"/>
              </p:cNvSpPr>
              <p:nvPr/>
            </p:nvSpPr>
            <p:spPr bwMode="auto">
              <a:xfrm>
                <a:off x="4862153" y="3352537"/>
                <a:ext cx="421281" cy="726966"/>
              </a:xfrm>
              <a:custGeom>
                <a:avLst/>
                <a:gdLst>
                  <a:gd name="T0" fmla="*/ 141 w 142"/>
                  <a:gd name="T1" fmla="*/ 60 h 242"/>
                  <a:gd name="T2" fmla="*/ 71 w 142"/>
                  <a:gd name="T3" fmla="*/ 0 h 242"/>
                  <a:gd name="T4" fmla="*/ 0 w 142"/>
                  <a:gd name="T5" fmla="*/ 59 h 242"/>
                  <a:gd name="T6" fmla="*/ 0 w 142"/>
                  <a:gd name="T7" fmla="*/ 167 h 242"/>
                  <a:gd name="T8" fmla="*/ 0 w 142"/>
                  <a:gd name="T9" fmla="*/ 242 h 242"/>
                  <a:gd name="T10" fmla="*/ 142 w 142"/>
                  <a:gd name="T11" fmla="*/ 242 h 242"/>
                  <a:gd name="T12" fmla="*/ 142 w 142"/>
                  <a:gd name="T13" fmla="*/ 60 h 242"/>
                  <a:gd name="T14" fmla="*/ 141 w 142"/>
                  <a:gd name="T15" fmla="*/ 60 h 242"/>
                  <a:gd name="T16" fmla="*/ 101 w 142"/>
                  <a:gd name="T17" fmla="*/ 196 h 242"/>
                  <a:gd name="T18" fmla="*/ 41 w 142"/>
                  <a:gd name="T19" fmla="*/ 196 h 242"/>
                  <a:gd name="T20" fmla="*/ 41 w 142"/>
                  <a:gd name="T21" fmla="*/ 156 h 242"/>
                  <a:gd name="T22" fmla="*/ 101 w 142"/>
                  <a:gd name="T23" fmla="*/ 156 h 242"/>
                  <a:gd name="T24" fmla="*/ 101 w 142"/>
                  <a:gd name="T25" fmla="*/ 196 h 242"/>
                  <a:gd name="T26" fmla="*/ 101 w 142"/>
                  <a:gd name="T27" fmla="*/ 113 h 242"/>
                  <a:gd name="T28" fmla="*/ 41 w 142"/>
                  <a:gd name="T29" fmla="*/ 113 h 242"/>
                  <a:gd name="T30" fmla="*/ 41 w 142"/>
                  <a:gd name="T31" fmla="*/ 72 h 242"/>
                  <a:gd name="T32" fmla="*/ 101 w 142"/>
                  <a:gd name="T33" fmla="*/ 72 h 242"/>
                  <a:gd name="T34" fmla="*/ 101 w 142"/>
                  <a:gd name="T35"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242">
                    <a:moveTo>
                      <a:pt x="141" y="60"/>
                    </a:moveTo>
                    <a:cubicBezTo>
                      <a:pt x="71" y="0"/>
                      <a:pt x="71" y="0"/>
                      <a:pt x="71" y="0"/>
                    </a:cubicBezTo>
                    <a:cubicBezTo>
                      <a:pt x="0" y="59"/>
                      <a:pt x="0" y="59"/>
                      <a:pt x="0" y="59"/>
                    </a:cubicBezTo>
                    <a:cubicBezTo>
                      <a:pt x="0" y="167"/>
                      <a:pt x="0" y="167"/>
                      <a:pt x="0" y="167"/>
                    </a:cubicBezTo>
                    <a:cubicBezTo>
                      <a:pt x="0" y="242"/>
                      <a:pt x="0" y="242"/>
                      <a:pt x="0" y="242"/>
                    </a:cubicBezTo>
                    <a:cubicBezTo>
                      <a:pt x="142" y="242"/>
                      <a:pt x="142" y="242"/>
                      <a:pt x="142" y="242"/>
                    </a:cubicBezTo>
                    <a:cubicBezTo>
                      <a:pt x="142" y="60"/>
                      <a:pt x="142" y="60"/>
                      <a:pt x="142" y="60"/>
                    </a:cubicBezTo>
                    <a:cubicBezTo>
                      <a:pt x="142" y="60"/>
                      <a:pt x="142" y="60"/>
                      <a:pt x="141" y="60"/>
                    </a:cubicBezTo>
                    <a:close/>
                    <a:moveTo>
                      <a:pt x="101" y="196"/>
                    </a:moveTo>
                    <a:cubicBezTo>
                      <a:pt x="41" y="196"/>
                      <a:pt x="41" y="196"/>
                      <a:pt x="41" y="196"/>
                    </a:cubicBezTo>
                    <a:cubicBezTo>
                      <a:pt x="41" y="156"/>
                      <a:pt x="41" y="156"/>
                      <a:pt x="41" y="156"/>
                    </a:cubicBezTo>
                    <a:cubicBezTo>
                      <a:pt x="101" y="156"/>
                      <a:pt x="101" y="156"/>
                      <a:pt x="101" y="156"/>
                    </a:cubicBezTo>
                    <a:lnTo>
                      <a:pt x="101" y="196"/>
                    </a:lnTo>
                    <a:close/>
                    <a:moveTo>
                      <a:pt x="101" y="113"/>
                    </a:moveTo>
                    <a:cubicBezTo>
                      <a:pt x="41" y="113"/>
                      <a:pt x="41" y="113"/>
                      <a:pt x="41" y="113"/>
                    </a:cubicBezTo>
                    <a:cubicBezTo>
                      <a:pt x="41" y="72"/>
                      <a:pt x="41" y="72"/>
                      <a:pt x="41" y="72"/>
                    </a:cubicBezTo>
                    <a:cubicBezTo>
                      <a:pt x="101" y="72"/>
                      <a:pt x="101" y="72"/>
                      <a:pt x="101" y="72"/>
                    </a:cubicBezTo>
                    <a:lnTo>
                      <a:pt x="101" y="113"/>
                    </a:lnTo>
                    <a:close/>
                  </a:path>
                </a:pathLst>
              </a:custGeom>
              <a:solidFill>
                <a:srgbClr val="CCC1B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62" name="Freeform 24">
                <a:extLst>
                  <a:ext uri="{FF2B5EF4-FFF2-40B4-BE49-F238E27FC236}">
                    <a16:creationId xmlns:a16="http://schemas.microsoft.com/office/drawing/2014/main" id="{49C8A12E-258B-484A-AEE5-5FE00D386000}"/>
                  </a:ext>
                </a:extLst>
              </p:cNvPr>
              <p:cNvSpPr>
                <a:spLocks noEditPoints="1"/>
              </p:cNvSpPr>
              <p:nvPr/>
            </p:nvSpPr>
            <p:spPr bwMode="auto">
              <a:xfrm>
                <a:off x="5139581" y="3139328"/>
                <a:ext cx="811736" cy="940176"/>
              </a:xfrm>
              <a:custGeom>
                <a:avLst/>
                <a:gdLst>
                  <a:gd name="T0" fmla="*/ 273 w 273"/>
                  <a:gd name="T1" fmla="*/ 105 h 313"/>
                  <a:gd name="T2" fmla="*/ 152 w 273"/>
                  <a:gd name="T3" fmla="*/ 28 h 313"/>
                  <a:gd name="T4" fmla="*/ 107 w 273"/>
                  <a:gd name="T5" fmla="*/ 0 h 313"/>
                  <a:gd name="T6" fmla="*/ 107 w 273"/>
                  <a:gd name="T7" fmla="*/ 0 h 313"/>
                  <a:gd name="T8" fmla="*/ 94 w 273"/>
                  <a:gd name="T9" fmla="*/ 9 h 313"/>
                  <a:gd name="T10" fmla="*/ 0 w 273"/>
                  <a:gd name="T11" fmla="*/ 74 h 313"/>
                  <a:gd name="T12" fmla="*/ 56 w 273"/>
                  <a:gd name="T13" fmla="*/ 122 h 313"/>
                  <a:gd name="T14" fmla="*/ 57 w 273"/>
                  <a:gd name="T15" fmla="*/ 130 h 313"/>
                  <a:gd name="T16" fmla="*/ 49 w 273"/>
                  <a:gd name="T17" fmla="*/ 131 h 313"/>
                  <a:gd name="T18" fmla="*/ 49 w 273"/>
                  <a:gd name="T19" fmla="*/ 313 h 313"/>
                  <a:gd name="T20" fmla="*/ 182 w 273"/>
                  <a:gd name="T21" fmla="*/ 313 h 313"/>
                  <a:gd name="T22" fmla="*/ 182 w 273"/>
                  <a:gd name="T23" fmla="*/ 222 h 313"/>
                  <a:gd name="T24" fmla="*/ 234 w 273"/>
                  <a:gd name="T25" fmla="*/ 222 h 313"/>
                  <a:gd name="T26" fmla="*/ 234 w 273"/>
                  <a:gd name="T27" fmla="*/ 313 h 313"/>
                  <a:gd name="T28" fmla="*/ 273 w 273"/>
                  <a:gd name="T29" fmla="*/ 313 h 313"/>
                  <a:gd name="T30" fmla="*/ 273 w 273"/>
                  <a:gd name="T31" fmla="*/ 243 h 313"/>
                  <a:gd name="T32" fmla="*/ 273 w 273"/>
                  <a:gd name="T33" fmla="*/ 105 h 313"/>
                  <a:gd name="T34" fmla="*/ 81 w 273"/>
                  <a:gd name="T35" fmla="*/ 66 h 313"/>
                  <a:gd name="T36" fmla="*/ 133 w 273"/>
                  <a:gd name="T37" fmla="*/ 66 h 313"/>
                  <a:gd name="T38" fmla="*/ 133 w 273"/>
                  <a:gd name="T39" fmla="*/ 100 h 313"/>
                  <a:gd name="T40" fmla="*/ 81 w 273"/>
                  <a:gd name="T41" fmla="*/ 100 h 313"/>
                  <a:gd name="T42" fmla="*/ 81 w 273"/>
                  <a:gd name="T43" fmla="*/ 66 h 313"/>
                  <a:gd name="T44" fmla="*/ 147 w 273"/>
                  <a:gd name="T45" fmla="*/ 270 h 313"/>
                  <a:gd name="T46" fmla="*/ 92 w 273"/>
                  <a:gd name="T47" fmla="*/ 270 h 313"/>
                  <a:gd name="T48" fmla="*/ 92 w 273"/>
                  <a:gd name="T49" fmla="*/ 232 h 313"/>
                  <a:gd name="T50" fmla="*/ 147 w 273"/>
                  <a:gd name="T51" fmla="*/ 232 h 313"/>
                  <a:gd name="T52" fmla="*/ 147 w 273"/>
                  <a:gd name="T53" fmla="*/ 270 h 313"/>
                  <a:gd name="T54" fmla="*/ 147 w 273"/>
                  <a:gd name="T55" fmla="*/ 184 h 313"/>
                  <a:gd name="T56" fmla="*/ 92 w 273"/>
                  <a:gd name="T57" fmla="*/ 184 h 313"/>
                  <a:gd name="T58" fmla="*/ 92 w 273"/>
                  <a:gd name="T59" fmla="*/ 132 h 313"/>
                  <a:gd name="T60" fmla="*/ 147 w 273"/>
                  <a:gd name="T61" fmla="*/ 132 h 313"/>
                  <a:gd name="T62" fmla="*/ 147 w 273"/>
                  <a:gd name="T63" fmla="*/ 184 h 313"/>
                  <a:gd name="T64" fmla="*/ 236 w 273"/>
                  <a:gd name="T65" fmla="*/ 184 h 313"/>
                  <a:gd name="T66" fmla="*/ 181 w 273"/>
                  <a:gd name="T67" fmla="*/ 184 h 313"/>
                  <a:gd name="T68" fmla="*/ 181 w 273"/>
                  <a:gd name="T69" fmla="*/ 132 h 313"/>
                  <a:gd name="T70" fmla="*/ 236 w 273"/>
                  <a:gd name="T71" fmla="*/ 132 h 313"/>
                  <a:gd name="T72" fmla="*/ 236 w 273"/>
                  <a:gd name="T73" fmla="*/ 184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3" h="313">
                    <a:moveTo>
                      <a:pt x="273" y="105"/>
                    </a:moveTo>
                    <a:cubicBezTo>
                      <a:pt x="152" y="28"/>
                      <a:pt x="152" y="28"/>
                      <a:pt x="152" y="28"/>
                    </a:cubicBezTo>
                    <a:cubicBezTo>
                      <a:pt x="107" y="0"/>
                      <a:pt x="107" y="0"/>
                      <a:pt x="107" y="0"/>
                    </a:cubicBezTo>
                    <a:cubicBezTo>
                      <a:pt x="107" y="0"/>
                      <a:pt x="107" y="0"/>
                      <a:pt x="107" y="0"/>
                    </a:cubicBezTo>
                    <a:cubicBezTo>
                      <a:pt x="94" y="9"/>
                      <a:pt x="94" y="9"/>
                      <a:pt x="94" y="9"/>
                    </a:cubicBezTo>
                    <a:cubicBezTo>
                      <a:pt x="0" y="74"/>
                      <a:pt x="0" y="74"/>
                      <a:pt x="0" y="74"/>
                    </a:cubicBezTo>
                    <a:cubicBezTo>
                      <a:pt x="56" y="122"/>
                      <a:pt x="56" y="122"/>
                      <a:pt x="56" y="122"/>
                    </a:cubicBezTo>
                    <a:cubicBezTo>
                      <a:pt x="59" y="124"/>
                      <a:pt x="59" y="128"/>
                      <a:pt x="57" y="130"/>
                    </a:cubicBezTo>
                    <a:cubicBezTo>
                      <a:pt x="55" y="133"/>
                      <a:pt x="51" y="133"/>
                      <a:pt x="49" y="131"/>
                    </a:cubicBezTo>
                    <a:cubicBezTo>
                      <a:pt x="49" y="313"/>
                      <a:pt x="49" y="313"/>
                      <a:pt x="49" y="313"/>
                    </a:cubicBezTo>
                    <a:cubicBezTo>
                      <a:pt x="182" y="313"/>
                      <a:pt x="182" y="313"/>
                      <a:pt x="182" y="313"/>
                    </a:cubicBezTo>
                    <a:cubicBezTo>
                      <a:pt x="182" y="222"/>
                      <a:pt x="182" y="222"/>
                      <a:pt x="182" y="222"/>
                    </a:cubicBezTo>
                    <a:cubicBezTo>
                      <a:pt x="234" y="222"/>
                      <a:pt x="234" y="222"/>
                      <a:pt x="234" y="222"/>
                    </a:cubicBezTo>
                    <a:cubicBezTo>
                      <a:pt x="234" y="313"/>
                      <a:pt x="234" y="313"/>
                      <a:pt x="234" y="313"/>
                    </a:cubicBezTo>
                    <a:cubicBezTo>
                      <a:pt x="273" y="313"/>
                      <a:pt x="273" y="313"/>
                      <a:pt x="273" y="313"/>
                    </a:cubicBezTo>
                    <a:cubicBezTo>
                      <a:pt x="273" y="243"/>
                      <a:pt x="273" y="243"/>
                      <a:pt x="273" y="243"/>
                    </a:cubicBezTo>
                    <a:lnTo>
                      <a:pt x="273" y="105"/>
                    </a:lnTo>
                    <a:close/>
                    <a:moveTo>
                      <a:pt x="81" y="66"/>
                    </a:moveTo>
                    <a:cubicBezTo>
                      <a:pt x="133" y="66"/>
                      <a:pt x="133" y="66"/>
                      <a:pt x="133" y="66"/>
                    </a:cubicBezTo>
                    <a:cubicBezTo>
                      <a:pt x="133" y="100"/>
                      <a:pt x="133" y="100"/>
                      <a:pt x="133" y="100"/>
                    </a:cubicBezTo>
                    <a:cubicBezTo>
                      <a:pt x="81" y="100"/>
                      <a:pt x="81" y="100"/>
                      <a:pt x="81" y="100"/>
                    </a:cubicBezTo>
                    <a:lnTo>
                      <a:pt x="81" y="66"/>
                    </a:lnTo>
                    <a:close/>
                    <a:moveTo>
                      <a:pt x="147" y="270"/>
                    </a:moveTo>
                    <a:cubicBezTo>
                      <a:pt x="92" y="270"/>
                      <a:pt x="92" y="270"/>
                      <a:pt x="92" y="270"/>
                    </a:cubicBezTo>
                    <a:cubicBezTo>
                      <a:pt x="92" y="232"/>
                      <a:pt x="92" y="232"/>
                      <a:pt x="92" y="232"/>
                    </a:cubicBezTo>
                    <a:cubicBezTo>
                      <a:pt x="147" y="232"/>
                      <a:pt x="147" y="232"/>
                      <a:pt x="147" y="232"/>
                    </a:cubicBezTo>
                    <a:lnTo>
                      <a:pt x="147" y="270"/>
                    </a:lnTo>
                    <a:close/>
                    <a:moveTo>
                      <a:pt x="147" y="184"/>
                    </a:moveTo>
                    <a:cubicBezTo>
                      <a:pt x="92" y="184"/>
                      <a:pt x="92" y="184"/>
                      <a:pt x="92" y="184"/>
                    </a:cubicBezTo>
                    <a:cubicBezTo>
                      <a:pt x="92" y="132"/>
                      <a:pt x="92" y="132"/>
                      <a:pt x="92" y="132"/>
                    </a:cubicBezTo>
                    <a:cubicBezTo>
                      <a:pt x="147" y="132"/>
                      <a:pt x="147" y="132"/>
                      <a:pt x="147" y="132"/>
                    </a:cubicBezTo>
                    <a:lnTo>
                      <a:pt x="147" y="184"/>
                    </a:lnTo>
                    <a:close/>
                    <a:moveTo>
                      <a:pt x="236" y="184"/>
                    </a:moveTo>
                    <a:cubicBezTo>
                      <a:pt x="181" y="184"/>
                      <a:pt x="181" y="184"/>
                      <a:pt x="181" y="184"/>
                    </a:cubicBezTo>
                    <a:cubicBezTo>
                      <a:pt x="181" y="132"/>
                      <a:pt x="181" y="132"/>
                      <a:pt x="181" y="132"/>
                    </a:cubicBezTo>
                    <a:cubicBezTo>
                      <a:pt x="236" y="132"/>
                      <a:pt x="236" y="132"/>
                      <a:pt x="236" y="132"/>
                    </a:cubicBezTo>
                    <a:lnTo>
                      <a:pt x="236" y="184"/>
                    </a:lnTo>
                    <a:close/>
                  </a:path>
                </a:pathLst>
              </a:custGeom>
              <a:solidFill>
                <a:srgbClr val="B8AD9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63" name="Freeform 25">
                <a:extLst>
                  <a:ext uri="{FF2B5EF4-FFF2-40B4-BE49-F238E27FC236}">
                    <a16:creationId xmlns:a16="http://schemas.microsoft.com/office/drawing/2014/main" id="{C9E12D2E-BC29-443F-8E22-57475EEB6BF2}"/>
                  </a:ext>
                </a:extLst>
              </p:cNvPr>
              <p:cNvSpPr>
                <a:spLocks/>
              </p:cNvSpPr>
              <p:nvPr/>
            </p:nvSpPr>
            <p:spPr bwMode="auto">
              <a:xfrm>
                <a:off x="4618118" y="3802075"/>
                <a:ext cx="244034" cy="282566"/>
              </a:xfrm>
              <a:custGeom>
                <a:avLst/>
                <a:gdLst>
                  <a:gd name="T0" fmla="*/ 65 w 82"/>
                  <a:gd name="T1" fmla="*/ 0 h 94"/>
                  <a:gd name="T2" fmla="*/ 50 w 82"/>
                  <a:gd name="T3" fmla="*/ 9 h 94"/>
                  <a:gd name="T4" fmla="*/ 47 w 82"/>
                  <a:gd name="T5" fmla="*/ 9 h 94"/>
                  <a:gd name="T6" fmla="*/ 29 w 82"/>
                  <a:gd name="T7" fmla="*/ 17 h 94"/>
                  <a:gd name="T8" fmla="*/ 29 w 82"/>
                  <a:gd name="T9" fmla="*/ 17 h 94"/>
                  <a:gd name="T10" fmla="*/ 25 w 82"/>
                  <a:gd name="T11" fmla="*/ 26 h 94"/>
                  <a:gd name="T12" fmla="*/ 25 w 82"/>
                  <a:gd name="T13" fmla="*/ 26 h 94"/>
                  <a:gd name="T14" fmla="*/ 12 w 82"/>
                  <a:gd name="T15" fmla="*/ 55 h 94"/>
                  <a:gd name="T16" fmla="*/ 0 w 82"/>
                  <a:gd name="T17" fmla="*/ 73 h 94"/>
                  <a:gd name="T18" fmla="*/ 29 w 82"/>
                  <a:gd name="T19" fmla="*/ 92 h 94"/>
                  <a:gd name="T20" fmla="*/ 82 w 82"/>
                  <a:gd name="T21" fmla="*/ 92 h 94"/>
                  <a:gd name="T22" fmla="*/ 82 w 82"/>
                  <a:gd name="T23" fmla="*/ 17 h 94"/>
                  <a:gd name="T24" fmla="*/ 65 w 82"/>
                  <a:gd name="T2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94">
                    <a:moveTo>
                      <a:pt x="65" y="0"/>
                    </a:moveTo>
                    <a:cubicBezTo>
                      <a:pt x="58" y="0"/>
                      <a:pt x="53" y="4"/>
                      <a:pt x="50" y="9"/>
                    </a:cubicBezTo>
                    <a:cubicBezTo>
                      <a:pt x="49" y="9"/>
                      <a:pt x="48" y="9"/>
                      <a:pt x="47" y="9"/>
                    </a:cubicBezTo>
                    <a:cubicBezTo>
                      <a:pt x="40" y="9"/>
                      <a:pt x="33" y="12"/>
                      <a:pt x="29" y="17"/>
                    </a:cubicBezTo>
                    <a:cubicBezTo>
                      <a:pt x="29" y="17"/>
                      <a:pt x="29" y="17"/>
                      <a:pt x="29" y="17"/>
                    </a:cubicBezTo>
                    <a:cubicBezTo>
                      <a:pt x="27" y="20"/>
                      <a:pt x="26" y="23"/>
                      <a:pt x="25" y="26"/>
                    </a:cubicBezTo>
                    <a:cubicBezTo>
                      <a:pt x="25" y="26"/>
                      <a:pt x="25" y="26"/>
                      <a:pt x="25" y="26"/>
                    </a:cubicBezTo>
                    <a:cubicBezTo>
                      <a:pt x="15" y="26"/>
                      <a:pt x="2" y="42"/>
                      <a:pt x="12" y="55"/>
                    </a:cubicBezTo>
                    <a:cubicBezTo>
                      <a:pt x="5" y="59"/>
                      <a:pt x="0" y="64"/>
                      <a:pt x="0" y="73"/>
                    </a:cubicBezTo>
                    <a:cubicBezTo>
                      <a:pt x="0" y="94"/>
                      <a:pt x="17" y="92"/>
                      <a:pt x="29" y="92"/>
                    </a:cubicBezTo>
                    <a:cubicBezTo>
                      <a:pt x="82" y="92"/>
                      <a:pt x="82" y="92"/>
                      <a:pt x="82" y="92"/>
                    </a:cubicBezTo>
                    <a:cubicBezTo>
                      <a:pt x="82" y="17"/>
                      <a:pt x="82" y="17"/>
                      <a:pt x="82" y="17"/>
                    </a:cubicBezTo>
                    <a:cubicBezTo>
                      <a:pt x="82" y="8"/>
                      <a:pt x="74" y="0"/>
                      <a:pt x="65" y="0"/>
                    </a:cubicBezTo>
                    <a:close/>
                  </a:path>
                </a:pathLst>
              </a:custGeom>
              <a:solidFill>
                <a:srgbClr val="61996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64" name="Freeform 26">
                <a:extLst>
                  <a:ext uri="{FF2B5EF4-FFF2-40B4-BE49-F238E27FC236}">
                    <a16:creationId xmlns:a16="http://schemas.microsoft.com/office/drawing/2014/main" id="{10DAF28D-64AA-4780-A940-0E98D7265014}"/>
                  </a:ext>
                </a:extLst>
              </p:cNvPr>
              <p:cNvSpPr>
                <a:spLocks/>
              </p:cNvSpPr>
              <p:nvPr/>
            </p:nvSpPr>
            <p:spPr bwMode="auto">
              <a:xfrm>
                <a:off x="5951317" y="3825194"/>
                <a:ext cx="274860" cy="254310"/>
              </a:xfrm>
              <a:custGeom>
                <a:avLst/>
                <a:gdLst>
                  <a:gd name="T0" fmla="*/ 84 w 92"/>
                  <a:gd name="T1" fmla="*/ 53 h 85"/>
                  <a:gd name="T2" fmla="*/ 84 w 92"/>
                  <a:gd name="T3" fmla="*/ 50 h 85"/>
                  <a:gd name="T4" fmla="*/ 75 w 92"/>
                  <a:gd name="T5" fmla="*/ 33 h 85"/>
                  <a:gd name="T6" fmla="*/ 75 w 92"/>
                  <a:gd name="T7" fmla="*/ 32 h 85"/>
                  <a:gd name="T8" fmla="*/ 66 w 92"/>
                  <a:gd name="T9" fmla="*/ 28 h 85"/>
                  <a:gd name="T10" fmla="*/ 66 w 92"/>
                  <a:gd name="T11" fmla="*/ 28 h 85"/>
                  <a:gd name="T12" fmla="*/ 38 w 92"/>
                  <a:gd name="T13" fmla="*/ 15 h 85"/>
                  <a:gd name="T14" fmla="*/ 18 w 92"/>
                  <a:gd name="T15" fmla="*/ 0 h 85"/>
                  <a:gd name="T16" fmla="*/ 0 w 92"/>
                  <a:gd name="T17" fmla="*/ 15 h 85"/>
                  <a:gd name="T18" fmla="*/ 0 w 92"/>
                  <a:gd name="T19" fmla="*/ 85 h 85"/>
                  <a:gd name="T20" fmla="*/ 75 w 92"/>
                  <a:gd name="T21" fmla="*/ 85 h 85"/>
                  <a:gd name="T22" fmla="*/ 92 w 92"/>
                  <a:gd name="T23" fmla="*/ 68 h 85"/>
                  <a:gd name="T24" fmla="*/ 84 w 92"/>
                  <a:gd name="T25" fmla="*/ 5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85">
                    <a:moveTo>
                      <a:pt x="84" y="53"/>
                    </a:moveTo>
                    <a:cubicBezTo>
                      <a:pt x="84" y="52"/>
                      <a:pt x="84" y="51"/>
                      <a:pt x="84" y="50"/>
                    </a:cubicBezTo>
                    <a:cubicBezTo>
                      <a:pt x="84" y="43"/>
                      <a:pt x="81" y="37"/>
                      <a:pt x="75" y="33"/>
                    </a:cubicBezTo>
                    <a:cubicBezTo>
                      <a:pt x="75" y="32"/>
                      <a:pt x="75" y="32"/>
                      <a:pt x="75" y="32"/>
                    </a:cubicBezTo>
                    <a:cubicBezTo>
                      <a:pt x="72" y="30"/>
                      <a:pt x="69" y="29"/>
                      <a:pt x="66" y="28"/>
                    </a:cubicBezTo>
                    <a:cubicBezTo>
                      <a:pt x="66" y="28"/>
                      <a:pt x="66" y="28"/>
                      <a:pt x="66" y="28"/>
                    </a:cubicBezTo>
                    <a:cubicBezTo>
                      <a:pt x="66" y="18"/>
                      <a:pt x="51" y="5"/>
                      <a:pt x="38" y="15"/>
                    </a:cubicBezTo>
                    <a:cubicBezTo>
                      <a:pt x="33" y="5"/>
                      <a:pt x="27" y="0"/>
                      <a:pt x="18" y="0"/>
                    </a:cubicBezTo>
                    <a:cubicBezTo>
                      <a:pt x="7" y="0"/>
                      <a:pt x="0" y="10"/>
                      <a:pt x="0" y="15"/>
                    </a:cubicBezTo>
                    <a:cubicBezTo>
                      <a:pt x="0" y="85"/>
                      <a:pt x="0" y="85"/>
                      <a:pt x="0" y="85"/>
                    </a:cubicBezTo>
                    <a:cubicBezTo>
                      <a:pt x="75" y="85"/>
                      <a:pt x="75" y="85"/>
                      <a:pt x="75" y="85"/>
                    </a:cubicBezTo>
                    <a:cubicBezTo>
                      <a:pt x="85" y="85"/>
                      <a:pt x="92" y="77"/>
                      <a:pt x="92" y="68"/>
                    </a:cubicBezTo>
                    <a:cubicBezTo>
                      <a:pt x="92" y="61"/>
                      <a:pt x="89" y="56"/>
                      <a:pt x="84" y="53"/>
                    </a:cubicBezTo>
                    <a:close/>
                  </a:path>
                </a:pathLst>
              </a:custGeom>
              <a:solidFill>
                <a:srgbClr val="61996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65" name="Freeform 29">
                <a:extLst>
                  <a:ext uri="{FF2B5EF4-FFF2-40B4-BE49-F238E27FC236}">
                    <a16:creationId xmlns:a16="http://schemas.microsoft.com/office/drawing/2014/main" id="{C3FFD402-E627-41C2-91B0-4EEC80F91611}"/>
                  </a:ext>
                </a:extLst>
              </p:cNvPr>
              <p:cNvSpPr>
                <a:spLocks/>
              </p:cNvSpPr>
              <p:nvPr/>
            </p:nvSpPr>
            <p:spPr bwMode="auto">
              <a:xfrm>
                <a:off x="4828758" y="3100796"/>
                <a:ext cx="1158522" cy="439262"/>
              </a:xfrm>
              <a:custGeom>
                <a:avLst/>
                <a:gdLst>
                  <a:gd name="T0" fmla="*/ 152 w 389"/>
                  <a:gd name="T1" fmla="*/ 144 h 146"/>
                  <a:gd name="T2" fmla="*/ 153 w 389"/>
                  <a:gd name="T3" fmla="*/ 144 h 146"/>
                  <a:gd name="T4" fmla="*/ 161 w 389"/>
                  <a:gd name="T5" fmla="*/ 143 h 146"/>
                  <a:gd name="T6" fmla="*/ 160 w 389"/>
                  <a:gd name="T7" fmla="*/ 135 h 146"/>
                  <a:gd name="T8" fmla="*/ 104 w 389"/>
                  <a:gd name="T9" fmla="*/ 87 h 146"/>
                  <a:gd name="T10" fmla="*/ 198 w 389"/>
                  <a:gd name="T11" fmla="*/ 22 h 146"/>
                  <a:gd name="T12" fmla="*/ 211 w 389"/>
                  <a:gd name="T13" fmla="*/ 13 h 146"/>
                  <a:gd name="T14" fmla="*/ 211 w 389"/>
                  <a:gd name="T15" fmla="*/ 13 h 146"/>
                  <a:gd name="T16" fmla="*/ 211 w 389"/>
                  <a:gd name="T17" fmla="*/ 13 h 146"/>
                  <a:gd name="T18" fmla="*/ 256 w 389"/>
                  <a:gd name="T19" fmla="*/ 41 h 146"/>
                  <a:gd name="T20" fmla="*/ 379 w 389"/>
                  <a:gd name="T21" fmla="*/ 118 h 146"/>
                  <a:gd name="T22" fmla="*/ 382 w 389"/>
                  <a:gd name="T23" fmla="*/ 119 h 146"/>
                  <a:gd name="T24" fmla="*/ 387 w 389"/>
                  <a:gd name="T25" fmla="*/ 116 h 146"/>
                  <a:gd name="T26" fmla="*/ 385 w 389"/>
                  <a:gd name="T27" fmla="*/ 108 h 146"/>
                  <a:gd name="T28" fmla="*/ 214 w 389"/>
                  <a:gd name="T29" fmla="*/ 1 h 146"/>
                  <a:gd name="T30" fmla="*/ 207 w 389"/>
                  <a:gd name="T31" fmla="*/ 1 h 146"/>
                  <a:gd name="T32" fmla="*/ 95 w 389"/>
                  <a:gd name="T33" fmla="*/ 79 h 146"/>
                  <a:gd name="T34" fmla="*/ 86 w 389"/>
                  <a:gd name="T35" fmla="*/ 71 h 146"/>
                  <a:gd name="T36" fmla="*/ 78 w 389"/>
                  <a:gd name="T37" fmla="*/ 71 h 146"/>
                  <a:gd name="T38" fmla="*/ 3 w 389"/>
                  <a:gd name="T39" fmla="*/ 135 h 146"/>
                  <a:gd name="T40" fmla="*/ 2 w 389"/>
                  <a:gd name="T41" fmla="*/ 143 h 146"/>
                  <a:gd name="T42" fmla="*/ 6 w 389"/>
                  <a:gd name="T43" fmla="*/ 145 h 146"/>
                  <a:gd name="T44" fmla="*/ 10 w 389"/>
                  <a:gd name="T45" fmla="*/ 144 h 146"/>
                  <a:gd name="T46" fmla="*/ 11 w 389"/>
                  <a:gd name="T47" fmla="*/ 143 h 146"/>
                  <a:gd name="T48" fmla="*/ 82 w 389"/>
                  <a:gd name="T49" fmla="*/ 84 h 146"/>
                  <a:gd name="T50" fmla="*/ 152 w 389"/>
                  <a:gd name="T5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9" h="146">
                    <a:moveTo>
                      <a:pt x="152" y="144"/>
                    </a:moveTo>
                    <a:cubicBezTo>
                      <a:pt x="153" y="144"/>
                      <a:pt x="153" y="144"/>
                      <a:pt x="153" y="144"/>
                    </a:cubicBezTo>
                    <a:cubicBezTo>
                      <a:pt x="155" y="146"/>
                      <a:pt x="159" y="146"/>
                      <a:pt x="161" y="143"/>
                    </a:cubicBezTo>
                    <a:cubicBezTo>
                      <a:pt x="163" y="141"/>
                      <a:pt x="163" y="137"/>
                      <a:pt x="160" y="135"/>
                    </a:cubicBezTo>
                    <a:cubicBezTo>
                      <a:pt x="104" y="87"/>
                      <a:pt x="104" y="87"/>
                      <a:pt x="104" y="87"/>
                    </a:cubicBezTo>
                    <a:cubicBezTo>
                      <a:pt x="198" y="22"/>
                      <a:pt x="198" y="22"/>
                      <a:pt x="198" y="22"/>
                    </a:cubicBezTo>
                    <a:cubicBezTo>
                      <a:pt x="211" y="13"/>
                      <a:pt x="211" y="13"/>
                      <a:pt x="211" y="13"/>
                    </a:cubicBezTo>
                    <a:cubicBezTo>
                      <a:pt x="211" y="13"/>
                      <a:pt x="211" y="13"/>
                      <a:pt x="211" y="13"/>
                    </a:cubicBezTo>
                    <a:cubicBezTo>
                      <a:pt x="211" y="13"/>
                      <a:pt x="211" y="13"/>
                      <a:pt x="211" y="13"/>
                    </a:cubicBezTo>
                    <a:cubicBezTo>
                      <a:pt x="256" y="41"/>
                      <a:pt x="256" y="41"/>
                      <a:pt x="256" y="41"/>
                    </a:cubicBezTo>
                    <a:cubicBezTo>
                      <a:pt x="379" y="118"/>
                      <a:pt x="379" y="118"/>
                      <a:pt x="379" y="118"/>
                    </a:cubicBezTo>
                    <a:cubicBezTo>
                      <a:pt x="380" y="119"/>
                      <a:pt x="381" y="119"/>
                      <a:pt x="382" y="119"/>
                    </a:cubicBezTo>
                    <a:cubicBezTo>
                      <a:pt x="384" y="119"/>
                      <a:pt x="386" y="118"/>
                      <a:pt x="387" y="116"/>
                    </a:cubicBezTo>
                    <a:cubicBezTo>
                      <a:pt x="389" y="113"/>
                      <a:pt x="388" y="109"/>
                      <a:pt x="385" y="108"/>
                    </a:cubicBezTo>
                    <a:cubicBezTo>
                      <a:pt x="214" y="1"/>
                      <a:pt x="214" y="1"/>
                      <a:pt x="214" y="1"/>
                    </a:cubicBezTo>
                    <a:cubicBezTo>
                      <a:pt x="212" y="0"/>
                      <a:pt x="209" y="0"/>
                      <a:pt x="207" y="1"/>
                    </a:cubicBezTo>
                    <a:cubicBezTo>
                      <a:pt x="95" y="79"/>
                      <a:pt x="95" y="79"/>
                      <a:pt x="95" y="79"/>
                    </a:cubicBezTo>
                    <a:cubicBezTo>
                      <a:pt x="86" y="71"/>
                      <a:pt x="86" y="71"/>
                      <a:pt x="86" y="71"/>
                    </a:cubicBezTo>
                    <a:cubicBezTo>
                      <a:pt x="83" y="69"/>
                      <a:pt x="80" y="69"/>
                      <a:pt x="78" y="71"/>
                    </a:cubicBezTo>
                    <a:cubicBezTo>
                      <a:pt x="3" y="135"/>
                      <a:pt x="3" y="135"/>
                      <a:pt x="3" y="135"/>
                    </a:cubicBezTo>
                    <a:cubicBezTo>
                      <a:pt x="0" y="137"/>
                      <a:pt x="0" y="141"/>
                      <a:pt x="2" y="143"/>
                    </a:cubicBezTo>
                    <a:cubicBezTo>
                      <a:pt x="3" y="144"/>
                      <a:pt x="5" y="145"/>
                      <a:pt x="6" y="145"/>
                    </a:cubicBezTo>
                    <a:cubicBezTo>
                      <a:pt x="8" y="145"/>
                      <a:pt x="9" y="145"/>
                      <a:pt x="10" y="144"/>
                    </a:cubicBezTo>
                    <a:cubicBezTo>
                      <a:pt x="11" y="143"/>
                      <a:pt x="11" y="143"/>
                      <a:pt x="11" y="143"/>
                    </a:cubicBezTo>
                    <a:cubicBezTo>
                      <a:pt x="82" y="84"/>
                      <a:pt x="82" y="84"/>
                      <a:pt x="82" y="84"/>
                    </a:cubicBezTo>
                    <a:lnTo>
                      <a:pt x="152" y="144"/>
                    </a:lnTo>
                    <a:close/>
                  </a:path>
                </a:pathLst>
              </a:custGeom>
              <a:solidFill>
                <a:srgbClr val="235B97"/>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741" name="グループ化 740">
            <a:extLst>
              <a:ext uri="{FF2B5EF4-FFF2-40B4-BE49-F238E27FC236}">
                <a16:creationId xmlns:a16="http://schemas.microsoft.com/office/drawing/2014/main" id="{DD59E18B-2F3E-4FB0-AAA4-07682127210B}"/>
              </a:ext>
            </a:extLst>
          </p:cNvPr>
          <p:cNvGrpSpPr/>
          <p:nvPr/>
        </p:nvGrpSpPr>
        <p:grpSpPr>
          <a:xfrm>
            <a:off x="6317198" y="4403001"/>
            <a:ext cx="1473828" cy="677595"/>
            <a:chOff x="8074276" y="1263173"/>
            <a:chExt cx="2017647" cy="927618"/>
          </a:xfrm>
        </p:grpSpPr>
        <p:grpSp>
          <p:nvGrpSpPr>
            <p:cNvPr id="742" name="Group 39">
              <a:extLst>
                <a:ext uri="{FF2B5EF4-FFF2-40B4-BE49-F238E27FC236}">
                  <a16:creationId xmlns:a16="http://schemas.microsoft.com/office/drawing/2014/main" id="{8CE4C5B6-635C-4288-A46D-C85A096AE016}"/>
                </a:ext>
              </a:extLst>
            </p:cNvPr>
            <p:cNvGrpSpPr>
              <a:grpSpLocks noChangeAspect="1"/>
            </p:cNvGrpSpPr>
            <p:nvPr/>
          </p:nvGrpSpPr>
          <p:grpSpPr bwMode="auto">
            <a:xfrm>
              <a:off x="9368953" y="1273234"/>
              <a:ext cx="722970" cy="904911"/>
              <a:chOff x="3179" y="2191"/>
              <a:chExt cx="302" cy="378"/>
            </a:xfrm>
          </p:grpSpPr>
          <p:sp>
            <p:nvSpPr>
              <p:cNvPr id="752" name="Freeform 41">
                <a:extLst>
                  <a:ext uri="{FF2B5EF4-FFF2-40B4-BE49-F238E27FC236}">
                    <a16:creationId xmlns:a16="http://schemas.microsoft.com/office/drawing/2014/main" id="{21383F51-CC2A-4CD7-B5E1-BD4152C708E6}"/>
                  </a:ext>
                </a:extLst>
              </p:cNvPr>
              <p:cNvSpPr>
                <a:spLocks noEditPoints="1"/>
              </p:cNvSpPr>
              <p:nvPr/>
            </p:nvSpPr>
            <p:spPr bwMode="auto">
              <a:xfrm>
                <a:off x="3179" y="2269"/>
                <a:ext cx="302" cy="300"/>
              </a:xfrm>
              <a:custGeom>
                <a:avLst/>
                <a:gdLst>
                  <a:gd name="T0" fmla="*/ 302 w 302"/>
                  <a:gd name="T1" fmla="*/ 0 h 300"/>
                  <a:gd name="T2" fmla="*/ 0 w 302"/>
                  <a:gd name="T3" fmla="*/ 0 h 300"/>
                  <a:gd name="T4" fmla="*/ 0 w 302"/>
                  <a:gd name="T5" fmla="*/ 300 h 300"/>
                  <a:gd name="T6" fmla="*/ 302 w 302"/>
                  <a:gd name="T7" fmla="*/ 300 h 300"/>
                  <a:gd name="T8" fmla="*/ 302 w 302"/>
                  <a:gd name="T9" fmla="*/ 300 h 300"/>
                  <a:gd name="T10" fmla="*/ 302 w 302"/>
                  <a:gd name="T11" fmla="*/ 237 h 300"/>
                  <a:gd name="T12" fmla="*/ 302 w 302"/>
                  <a:gd name="T13" fmla="*/ 0 h 300"/>
                  <a:gd name="T14" fmla="*/ 90 w 302"/>
                  <a:gd name="T15" fmla="*/ 57 h 300"/>
                  <a:gd name="T16" fmla="*/ 125 w 302"/>
                  <a:gd name="T17" fmla="*/ 57 h 300"/>
                  <a:gd name="T18" fmla="*/ 125 w 302"/>
                  <a:gd name="T19" fmla="*/ 119 h 300"/>
                  <a:gd name="T20" fmla="*/ 90 w 302"/>
                  <a:gd name="T21" fmla="*/ 119 h 300"/>
                  <a:gd name="T22" fmla="*/ 90 w 302"/>
                  <a:gd name="T23" fmla="*/ 57 h 300"/>
                  <a:gd name="T24" fmla="*/ 43 w 302"/>
                  <a:gd name="T25" fmla="*/ 57 h 300"/>
                  <a:gd name="T26" fmla="*/ 79 w 302"/>
                  <a:gd name="T27" fmla="*/ 57 h 300"/>
                  <a:gd name="T28" fmla="*/ 79 w 302"/>
                  <a:gd name="T29" fmla="*/ 119 h 300"/>
                  <a:gd name="T30" fmla="*/ 43 w 302"/>
                  <a:gd name="T31" fmla="*/ 119 h 300"/>
                  <a:gd name="T32" fmla="*/ 43 w 302"/>
                  <a:gd name="T33" fmla="*/ 57 h 300"/>
                  <a:gd name="T34" fmla="*/ 130 w 302"/>
                  <a:gd name="T35" fmla="*/ 300 h 300"/>
                  <a:gd name="T36" fmla="*/ 50 w 302"/>
                  <a:gd name="T37" fmla="*/ 300 h 300"/>
                  <a:gd name="T38" fmla="*/ 50 w 302"/>
                  <a:gd name="T39" fmla="*/ 170 h 300"/>
                  <a:gd name="T40" fmla="*/ 130 w 302"/>
                  <a:gd name="T41" fmla="*/ 170 h 300"/>
                  <a:gd name="T42" fmla="*/ 130 w 302"/>
                  <a:gd name="T43" fmla="*/ 300 h 300"/>
                  <a:gd name="T44" fmla="*/ 253 w 302"/>
                  <a:gd name="T45" fmla="*/ 275 h 300"/>
                  <a:gd name="T46" fmla="*/ 180 w 302"/>
                  <a:gd name="T47" fmla="*/ 275 h 300"/>
                  <a:gd name="T48" fmla="*/ 180 w 302"/>
                  <a:gd name="T49" fmla="*/ 174 h 300"/>
                  <a:gd name="T50" fmla="*/ 253 w 302"/>
                  <a:gd name="T51" fmla="*/ 174 h 300"/>
                  <a:gd name="T52" fmla="*/ 253 w 302"/>
                  <a:gd name="T53" fmla="*/ 275 h 300"/>
                  <a:gd name="T54" fmla="*/ 253 w 302"/>
                  <a:gd name="T55" fmla="*/ 125 h 300"/>
                  <a:gd name="T56" fmla="*/ 180 w 302"/>
                  <a:gd name="T57" fmla="*/ 125 h 300"/>
                  <a:gd name="T58" fmla="*/ 180 w 302"/>
                  <a:gd name="T59" fmla="*/ 57 h 300"/>
                  <a:gd name="T60" fmla="*/ 253 w 302"/>
                  <a:gd name="T61" fmla="*/ 57 h 300"/>
                  <a:gd name="T62" fmla="*/ 253 w 302"/>
                  <a:gd name="T63" fmla="*/ 1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2" h="300">
                    <a:moveTo>
                      <a:pt x="302" y="0"/>
                    </a:moveTo>
                    <a:lnTo>
                      <a:pt x="0" y="0"/>
                    </a:lnTo>
                    <a:lnTo>
                      <a:pt x="0" y="300"/>
                    </a:lnTo>
                    <a:lnTo>
                      <a:pt x="302" y="300"/>
                    </a:lnTo>
                    <a:lnTo>
                      <a:pt x="302" y="300"/>
                    </a:lnTo>
                    <a:lnTo>
                      <a:pt x="302" y="237"/>
                    </a:lnTo>
                    <a:lnTo>
                      <a:pt x="302" y="0"/>
                    </a:lnTo>
                    <a:close/>
                    <a:moveTo>
                      <a:pt x="90" y="57"/>
                    </a:moveTo>
                    <a:lnTo>
                      <a:pt x="125" y="57"/>
                    </a:lnTo>
                    <a:lnTo>
                      <a:pt x="125" y="119"/>
                    </a:lnTo>
                    <a:lnTo>
                      <a:pt x="90" y="119"/>
                    </a:lnTo>
                    <a:lnTo>
                      <a:pt x="90" y="57"/>
                    </a:lnTo>
                    <a:close/>
                    <a:moveTo>
                      <a:pt x="43" y="57"/>
                    </a:moveTo>
                    <a:lnTo>
                      <a:pt x="79" y="57"/>
                    </a:lnTo>
                    <a:lnTo>
                      <a:pt x="79" y="119"/>
                    </a:lnTo>
                    <a:lnTo>
                      <a:pt x="43" y="119"/>
                    </a:lnTo>
                    <a:lnTo>
                      <a:pt x="43" y="57"/>
                    </a:lnTo>
                    <a:close/>
                    <a:moveTo>
                      <a:pt x="130" y="300"/>
                    </a:moveTo>
                    <a:lnTo>
                      <a:pt x="50" y="300"/>
                    </a:lnTo>
                    <a:lnTo>
                      <a:pt x="50" y="170"/>
                    </a:lnTo>
                    <a:lnTo>
                      <a:pt x="130" y="170"/>
                    </a:lnTo>
                    <a:lnTo>
                      <a:pt x="130" y="300"/>
                    </a:lnTo>
                    <a:close/>
                    <a:moveTo>
                      <a:pt x="253" y="275"/>
                    </a:moveTo>
                    <a:lnTo>
                      <a:pt x="180" y="275"/>
                    </a:lnTo>
                    <a:lnTo>
                      <a:pt x="180" y="174"/>
                    </a:lnTo>
                    <a:lnTo>
                      <a:pt x="253" y="174"/>
                    </a:lnTo>
                    <a:lnTo>
                      <a:pt x="253" y="275"/>
                    </a:lnTo>
                    <a:close/>
                    <a:moveTo>
                      <a:pt x="253" y="125"/>
                    </a:moveTo>
                    <a:lnTo>
                      <a:pt x="180" y="125"/>
                    </a:lnTo>
                    <a:lnTo>
                      <a:pt x="180" y="57"/>
                    </a:lnTo>
                    <a:lnTo>
                      <a:pt x="253" y="57"/>
                    </a:lnTo>
                    <a:lnTo>
                      <a:pt x="253" y="125"/>
                    </a:lnTo>
                    <a:close/>
                  </a:path>
                </a:pathLst>
              </a:custGeom>
              <a:solidFill>
                <a:srgbClr val="CCC1B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53" name="Freeform 42">
                <a:extLst>
                  <a:ext uri="{FF2B5EF4-FFF2-40B4-BE49-F238E27FC236}">
                    <a16:creationId xmlns:a16="http://schemas.microsoft.com/office/drawing/2014/main" id="{1052E8DD-9EE3-472F-A4B4-C362CFB4EE1E}"/>
                  </a:ext>
                </a:extLst>
              </p:cNvPr>
              <p:cNvSpPr>
                <a:spLocks/>
              </p:cNvSpPr>
              <p:nvPr/>
            </p:nvSpPr>
            <p:spPr bwMode="auto">
              <a:xfrm>
                <a:off x="3179" y="2191"/>
                <a:ext cx="302" cy="78"/>
              </a:xfrm>
              <a:custGeom>
                <a:avLst/>
                <a:gdLst>
                  <a:gd name="T0" fmla="*/ 302 w 302"/>
                  <a:gd name="T1" fmla="*/ 68 h 78"/>
                  <a:gd name="T2" fmla="*/ 151 w 302"/>
                  <a:gd name="T3" fmla="*/ 0 h 78"/>
                  <a:gd name="T4" fmla="*/ 0 w 302"/>
                  <a:gd name="T5" fmla="*/ 68 h 78"/>
                  <a:gd name="T6" fmla="*/ 0 w 302"/>
                  <a:gd name="T7" fmla="*/ 78 h 78"/>
                  <a:gd name="T8" fmla="*/ 302 w 302"/>
                  <a:gd name="T9" fmla="*/ 78 h 78"/>
                  <a:gd name="T10" fmla="*/ 302 w 302"/>
                  <a:gd name="T11" fmla="*/ 68 h 78"/>
                </a:gdLst>
                <a:ahLst/>
                <a:cxnLst>
                  <a:cxn ang="0">
                    <a:pos x="T0" y="T1"/>
                  </a:cxn>
                  <a:cxn ang="0">
                    <a:pos x="T2" y="T3"/>
                  </a:cxn>
                  <a:cxn ang="0">
                    <a:pos x="T4" y="T5"/>
                  </a:cxn>
                  <a:cxn ang="0">
                    <a:pos x="T6" y="T7"/>
                  </a:cxn>
                  <a:cxn ang="0">
                    <a:pos x="T8" y="T9"/>
                  </a:cxn>
                  <a:cxn ang="0">
                    <a:pos x="T10" y="T11"/>
                  </a:cxn>
                </a:cxnLst>
                <a:rect l="0" t="0" r="r" b="b"/>
                <a:pathLst>
                  <a:path w="302" h="78">
                    <a:moveTo>
                      <a:pt x="302" y="68"/>
                    </a:moveTo>
                    <a:lnTo>
                      <a:pt x="151" y="0"/>
                    </a:lnTo>
                    <a:lnTo>
                      <a:pt x="0" y="68"/>
                    </a:lnTo>
                    <a:lnTo>
                      <a:pt x="0" y="78"/>
                    </a:lnTo>
                    <a:lnTo>
                      <a:pt x="302" y="78"/>
                    </a:lnTo>
                    <a:lnTo>
                      <a:pt x="302" y="68"/>
                    </a:lnTo>
                    <a:close/>
                  </a:path>
                </a:pathLst>
              </a:custGeom>
              <a:solidFill>
                <a:srgbClr val="592A4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743" name="Group 45">
              <a:extLst>
                <a:ext uri="{FF2B5EF4-FFF2-40B4-BE49-F238E27FC236}">
                  <a16:creationId xmlns:a16="http://schemas.microsoft.com/office/drawing/2014/main" id="{AFA19C5A-78C9-4FF8-9493-FA35CC445760}"/>
                </a:ext>
              </a:extLst>
            </p:cNvPr>
            <p:cNvGrpSpPr>
              <a:grpSpLocks noChangeAspect="1"/>
            </p:cNvGrpSpPr>
            <p:nvPr/>
          </p:nvGrpSpPr>
          <p:grpSpPr bwMode="auto">
            <a:xfrm>
              <a:off x="8074276" y="1263173"/>
              <a:ext cx="1352777" cy="927618"/>
              <a:chOff x="3088" y="2188"/>
              <a:chExt cx="560" cy="384"/>
            </a:xfrm>
          </p:grpSpPr>
          <p:sp>
            <p:nvSpPr>
              <p:cNvPr id="744" name="Freeform 46">
                <a:extLst>
                  <a:ext uri="{FF2B5EF4-FFF2-40B4-BE49-F238E27FC236}">
                    <a16:creationId xmlns:a16="http://schemas.microsoft.com/office/drawing/2014/main" id="{E72FA75D-945F-4B9E-BB49-CC8D55501DF0}"/>
                  </a:ext>
                </a:extLst>
              </p:cNvPr>
              <p:cNvSpPr>
                <a:spLocks/>
              </p:cNvSpPr>
              <p:nvPr/>
            </p:nvSpPr>
            <p:spPr bwMode="auto">
              <a:xfrm>
                <a:off x="3542" y="2469"/>
                <a:ext cx="37" cy="103"/>
              </a:xfrm>
              <a:custGeom>
                <a:avLst/>
                <a:gdLst>
                  <a:gd name="T0" fmla="*/ 32 w 32"/>
                  <a:gd name="T1" fmla="*/ 9 h 88"/>
                  <a:gd name="T2" fmla="*/ 28 w 32"/>
                  <a:gd name="T3" fmla="*/ 8 h 88"/>
                  <a:gd name="T4" fmla="*/ 20 w 32"/>
                  <a:gd name="T5" fmla="*/ 18 h 88"/>
                  <a:gd name="T6" fmla="*/ 19 w 32"/>
                  <a:gd name="T7" fmla="*/ 0 h 88"/>
                  <a:gd name="T8" fmla="*/ 15 w 32"/>
                  <a:gd name="T9" fmla="*/ 0 h 88"/>
                  <a:gd name="T10" fmla="*/ 11 w 32"/>
                  <a:gd name="T11" fmla="*/ 21 h 88"/>
                  <a:gd name="T12" fmla="*/ 5 w 32"/>
                  <a:gd name="T13" fmla="*/ 4 h 88"/>
                  <a:gd name="T14" fmla="*/ 0 w 32"/>
                  <a:gd name="T15" fmla="*/ 7 h 88"/>
                  <a:gd name="T16" fmla="*/ 8 w 32"/>
                  <a:gd name="T17" fmla="*/ 28 h 88"/>
                  <a:gd name="T18" fmla="*/ 10 w 32"/>
                  <a:gd name="T19" fmla="*/ 46 h 88"/>
                  <a:gd name="T20" fmla="*/ 10 w 32"/>
                  <a:gd name="T21" fmla="*/ 52 h 88"/>
                  <a:gd name="T22" fmla="*/ 9 w 32"/>
                  <a:gd name="T23" fmla="*/ 88 h 88"/>
                  <a:gd name="T24" fmla="*/ 23 w 32"/>
                  <a:gd name="T25" fmla="*/ 88 h 88"/>
                  <a:gd name="T26" fmla="*/ 21 w 32"/>
                  <a:gd name="T27" fmla="*/ 45 h 88"/>
                  <a:gd name="T28" fmla="*/ 23 w 32"/>
                  <a:gd name="T29" fmla="*/ 32 h 88"/>
                  <a:gd name="T30" fmla="*/ 32 w 32"/>
                  <a:gd name="T3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88">
                    <a:moveTo>
                      <a:pt x="32" y="9"/>
                    </a:moveTo>
                    <a:cubicBezTo>
                      <a:pt x="28" y="8"/>
                      <a:pt x="28" y="8"/>
                      <a:pt x="28" y="8"/>
                    </a:cubicBezTo>
                    <a:cubicBezTo>
                      <a:pt x="20" y="20"/>
                      <a:pt x="21" y="26"/>
                      <a:pt x="20" y="18"/>
                    </a:cubicBezTo>
                    <a:cubicBezTo>
                      <a:pt x="19" y="11"/>
                      <a:pt x="19" y="0"/>
                      <a:pt x="19" y="0"/>
                    </a:cubicBezTo>
                    <a:cubicBezTo>
                      <a:pt x="15" y="0"/>
                      <a:pt x="15" y="0"/>
                      <a:pt x="15" y="0"/>
                    </a:cubicBezTo>
                    <a:cubicBezTo>
                      <a:pt x="13" y="18"/>
                      <a:pt x="13" y="23"/>
                      <a:pt x="11" y="21"/>
                    </a:cubicBezTo>
                    <a:cubicBezTo>
                      <a:pt x="10" y="19"/>
                      <a:pt x="5" y="4"/>
                      <a:pt x="5" y="4"/>
                    </a:cubicBezTo>
                    <a:cubicBezTo>
                      <a:pt x="0" y="7"/>
                      <a:pt x="0" y="7"/>
                      <a:pt x="0" y="7"/>
                    </a:cubicBezTo>
                    <a:cubicBezTo>
                      <a:pt x="8" y="28"/>
                      <a:pt x="8" y="28"/>
                      <a:pt x="8" y="28"/>
                    </a:cubicBezTo>
                    <a:cubicBezTo>
                      <a:pt x="10" y="37"/>
                      <a:pt x="10" y="42"/>
                      <a:pt x="10" y="46"/>
                    </a:cubicBezTo>
                    <a:cubicBezTo>
                      <a:pt x="10" y="48"/>
                      <a:pt x="10" y="50"/>
                      <a:pt x="10" y="52"/>
                    </a:cubicBezTo>
                    <a:cubicBezTo>
                      <a:pt x="9" y="64"/>
                      <a:pt x="9" y="88"/>
                      <a:pt x="9" y="88"/>
                    </a:cubicBezTo>
                    <a:cubicBezTo>
                      <a:pt x="23" y="88"/>
                      <a:pt x="23" y="88"/>
                      <a:pt x="23" y="88"/>
                    </a:cubicBezTo>
                    <a:cubicBezTo>
                      <a:pt x="22" y="82"/>
                      <a:pt x="21" y="60"/>
                      <a:pt x="21" y="45"/>
                    </a:cubicBezTo>
                    <a:cubicBezTo>
                      <a:pt x="21" y="39"/>
                      <a:pt x="22" y="34"/>
                      <a:pt x="23" y="32"/>
                    </a:cubicBezTo>
                    <a:cubicBezTo>
                      <a:pt x="27" y="20"/>
                      <a:pt x="32" y="9"/>
                      <a:pt x="32" y="9"/>
                    </a:cubicBezTo>
                    <a:close/>
                  </a:path>
                </a:pathLst>
              </a:custGeom>
              <a:solidFill>
                <a:srgbClr val="605045"/>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45" name="Freeform 47">
                <a:extLst>
                  <a:ext uri="{FF2B5EF4-FFF2-40B4-BE49-F238E27FC236}">
                    <a16:creationId xmlns:a16="http://schemas.microsoft.com/office/drawing/2014/main" id="{5EA9022F-23D6-47A1-B601-7DA152FF9B9E}"/>
                  </a:ext>
                </a:extLst>
              </p:cNvPr>
              <p:cNvSpPr>
                <a:spLocks/>
              </p:cNvSpPr>
              <p:nvPr/>
            </p:nvSpPr>
            <p:spPr bwMode="auto">
              <a:xfrm>
                <a:off x="3528" y="2410"/>
                <a:ext cx="120" cy="133"/>
              </a:xfrm>
              <a:custGeom>
                <a:avLst/>
                <a:gdLst>
                  <a:gd name="T0" fmla="*/ 92 w 103"/>
                  <a:gd name="T1" fmla="*/ 57 h 114"/>
                  <a:gd name="T2" fmla="*/ 93 w 103"/>
                  <a:gd name="T3" fmla="*/ 53 h 114"/>
                  <a:gd name="T4" fmla="*/ 81 w 103"/>
                  <a:gd name="T5" fmla="*/ 44 h 114"/>
                  <a:gd name="T6" fmla="*/ 81 w 103"/>
                  <a:gd name="T7" fmla="*/ 44 h 114"/>
                  <a:gd name="T8" fmla="*/ 71 w 103"/>
                  <a:gd name="T9" fmla="*/ 36 h 114"/>
                  <a:gd name="T10" fmla="*/ 62 w 103"/>
                  <a:gd name="T11" fmla="*/ 44 h 114"/>
                  <a:gd name="T12" fmla="*/ 57 w 103"/>
                  <a:gd name="T13" fmla="*/ 45 h 114"/>
                  <a:gd name="T14" fmla="*/ 55 w 103"/>
                  <a:gd name="T15" fmla="*/ 43 h 114"/>
                  <a:gd name="T16" fmla="*/ 60 w 103"/>
                  <a:gd name="T17" fmla="*/ 32 h 114"/>
                  <a:gd name="T18" fmla="*/ 41 w 103"/>
                  <a:gd name="T19" fmla="*/ 15 h 114"/>
                  <a:gd name="T20" fmla="*/ 41 w 103"/>
                  <a:gd name="T21" fmla="*/ 14 h 114"/>
                  <a:gd name="T22" fmla="*/ 25 w 103"/>
                  <a:gd name="T23" fmla="*/ 0 h 114"/>
                  <a:gd name="T24" fmla="*/ 9 w 103"/>
                  <a:gd name="T25" fmla="*/ 14 h 114"/>
                  <a:gd name="T26" fmla="*/ 0 w 103"/>
                  <a:gd name="T27" fmla="*/ 17 h 114"/>
                  <a:gd name="T28" fmla="*/ 0 w 103"/>
                  <a:gd name="T29" fmla="*/ 70 h 114"/>
                  <a:gd name="T30" fmla="*/ 4 w 103"/>
                  <a:gd name="T31" fmla="*/ 73 h 114"/>
                  <a:gd name="T32" fmla="*/ 3 w 103"/>
                  <a:gd name="T33" fmla="*/ 77 h 114"/>
                  <a:gd name="T34" fmla="*/ 14 w 103"/>
                  <a:gd name="T35" fmla="*/ 89 h 114"/>
                  <a:gd name="T36" fmla="*/ 14 w 103"/>
                  <a:gd name="T37" fmla="*/ 89 h 114"/>
                  <a:gd name="T38" fmla="*/ 22 w 103"/>
                  <a:gd name="T39" fmla="*/ 97 h 114"/>
                  <a:gd name="T40" fmla="*/ 20 w 103"/>
                  <a:gd name="T41" fmla="*/ 79 h 114"/>
                  <a:gd name="T42" fmla="*/ 12 w 103"/>
                  <a:gd name="T43" fmla="*/ 58 h 114"/>
                  <a:gd name="T44" fmla="*/ 17 w 103"/>
                  <a:gd name="T45" fmla="*/ 55 h 114"/>
                  <a:gd name="T46" fmla="*/ 23 w 103"/>
                  <a:gd name="T47" fmla="*/ 72 h 114"/>
                  <a:gd name="T48" fmla="*/ 27 w 103"/>
                  <a:gd name="T49" fmla="*/ 51 h 114"/>
                  <a:gd name="T50" fmla="*/ 31 w 103"/>
                  <a:gd name="T51" fmla="*/ 51 h 114"/>
                  <a:gd name="T52" fmla="*/ 32 w 103"/>
                  <a:gd name="T53" fmla="*/ 69 h 114"/>
                  <a:gd name="T54" fmla="*/ 40 w 103"/>
                  <a:gd name="T55" fmla="*/ 59 h 114"/>
                  <a:gd name="T56" fmla="*/ 44 w 103"/>
                  <a:gd name="T57" fmla="*/ 60 h 114"/>
                  <a:gd name="T58" fmla="*/ 35 w 103"/>
                  <a:gd name="T59" fmla="*/ 83 h 114"/>
                  <a:gd name="T60" fmla="*/ 33 w 103"/>
                  <a:gd name="T61" fmla="*/ 96 h 114"/>
                  <a:gd name="T62" fmla="*/ 42 w 103"/>
                  <a:gd name="T63" fmla="*/ 93 h 114"/>
                  <a:gd name="T64" fmla="*/ 58 w 103"/>
                  <a:gd name="T65" fmla="*/ 104 h 114"/>
                  <a:gd name="T66" fmla="*/ 58 w 103"/>
                  <a:gd name="T67" fmla="*/ 105 h 114"/>
                  <a:gd name="T68" fmla="*/ 69 w 103"/>
                  <a:gd name="T69" fmla="*/ 114 h 114"/>
                  <a:gd name="T70" fmla="*/ 67 w 103"/>
                  <a:gd name="T71" fmla="*/ 100 h 114"/>
                  <a:gd name="T72" fmla="*/ 61 w 103"/>
                  <a:gd name="T73" fmla="*/ 84 h 114"/>
                  <a:gd name="T74" fmla="*/ 65 w 103"/>
                  <a:gd name="T75" fmla="*/ 82 h 114"/>
                  <a:gd name="T76" fmla="*/ 69 w 103"/>
                  <a:gd name="T77" fmla="*/ 94 h 114"/>
                  <a:gd name="T78" fmla="*/ 72 w 103"/>
                  <a:gd name="T79" fmla="*/ 79 h 114"/>
                  <a:gd name="T80" fmla="*/ 75 w 103"/>
                  <a:gd name="T81" fmla="*/ 79 h 114"/>
                  <a:gd name="T82" fmla="*/ 76 w 103"/>
                  <a:gd name="T83" fmla="*/ 92 h 114"/>
                  <a:gd name="T84" fmla="*/ 82 w 103"/>
                  <a:gd name="T85" fmla="*/ 85 h 114"/>
                  <a:gd name="T86" fmla="*/ 85 w 103"/>
                  <a:gd name="T87" fmla="*/ 86 h 114"/>
                  <a:gd name="T88" fmla="*/ 78 w 103"/>
                  <a:gd name="T89" fmla="*/ 102 h 114"/>
                  <a:gd name="T90" fmla="*/ 77 w 103"/>
                  <a:gd name="T91" fmla="*/ 113 h 114"/>
                  <a:gd name="T92" fmla="*/ 86 w 103"/>
                  <a:gd name="T93" fmla="*/ 103 h 114"/>
                  <a:gd name="T94" fmla="*/ 101 w 103"/>
                  <a:gd name="T95" fmla="*/ 89 h 114"/>
                  <a:gd name="T96" fmla="*/ 98 w 103"/>
                  <a:gd name="T97" fmla="*/ 81 h 114"/>
                  <a:gd name="T98" fmla="*/ 102 w 103"/>
                  <a:gd name="T99" fmla="*/ 71 h 114"/>
                  <a:gd name="T100" fmla="*/ 92 w 103"/>
                  <a:gd name="T10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3" h="114">
                    <a:moveTo>
                      <a:pt x="92" y="57"/>
                    </a:moveTo>
                    <a:cubicBezTo>
                      <a:pt x="93" y="56"/>
                      <a:pt x="93" y="54"/>
                      <a:pt x="93" y="53"/>
                    </a:cubicBezTo>
                    <a:cubicBezTo>
                      <a:pt x="93" y="48"/>
                      <a:pt x="88" y="45"/>
                      <a:pt x="81" y="44"/>
                    </a:cubicBezTo>
                    <a:cubicBezTo>
                      <a:pt x="81" y="44"/>
                      <a:pt x="81" y="44"/>
                      <a:pt x="81" y="44"/>
                    </a:cubicBezTo>
                    <a:cubicBezTo>
                      <a:pt x="81" y="39"/>
                      <a:pt x="77" y="36"/>
                      <a:pt x="71" y="36"/>
                    </a:cubicBezTo>
                    <a:cubicBezTo>
                      <a:pt x="66" y="36"/>
                      <a:pt x="62" y="40"/>
                      <a:pt x="62" y="44"/>
                    </a:cubicBezTo>
                    <a:cubicBezTo>
                      <a:pt x="60" y="44"/>
                      <a:pt x="58" y="44"/>
                      <a:pt x="57" y="45"/>
                    </a:cubicBezTo>
                    <a:cubicBezTo>
                      <a:pt x="56" y="44"/>
                      <a:pt x="56" y="43"/>
                      <a:pt x="55" y="43"/>
                    </a:cubicBezTo>
                    <a:cubicBezTo>
                      <a:pt x="58" y="40"/>
                      <a:pt x="60" y="36"/>
                      <a:pt x="60" y="32"/>
                    </a:cubicBezTo>
                    <a:cubicBezTo>
                      <a:pt x="60" y="23"/>
                      <a:pt x="52" y="16"/>
                      <a:pt x="41" y="15"/>
                    </a:cubicBezTo>
                    <a:cubicBezTo>
                      <a:pt x="41" y="14"/>
                      <a:pt x="41" y="14"/>
                      <a:pt x="41" y="14"/>
                    </a:cubicBezTo>
                    <a:cubicBezTo>
                      <a:pt x="41" y="7"/>
                      <a:pt x="34" y="0"/>
                      <a:pt x="25" y="0"/>
                    </a:cubicBezTo>
                    <a:cubicBezTo>
                      <a:pt x="16" y="0"/>
                      <a:pt x="9" y="7"/>
                      <a:pt x="9" y="14"/>
                    </a:cubicBezTo>
                    <a:cubicBezTo>
                      <a:pt x="5" y="14"/>
                      <a:pt x="2" y="15"/>
                      <a:pt x="0" y="17"/>
                    </a:cubicBezTo>
                    <a:cubicBezTo>
                      <a:pt x="0" y="70"/>
                      <a:pt x="0" y="70"/>
                      <a:pt x="0" y="70"/>
                    </a:cubicBezTo>
                    <a:cubicBezTo>
                      <a:pt x="1" y="71"/>
                      <a:pt x="2" y="72"/>
                      <a:pt x="4" y="73"/>
                    </a:cubicBezTo>
                    <a:cubicBezTo>
                      <a:pt x="3" y="74"/>
                      <a:pt x="3" y="76"/>
                      <a:pt x="3" y="77"/>
                    </a:cubicBezTo>
                    <a:cubicBezTo>
                      <a:pt x="3" y="83"/>
                      <a:pt x="6" y="88"/>
                      <a:pt x="14" y="89"/>
                    </a:cubicBezTo>
                    <a:cubicBezTo>
                      <a:pt x="14" y="89"/>
                      <a:pt x="14" y="89"/>
                      <a:pt x="14" y="89"/>
                    </a:cubicBezTo>
                    <a:cubicBezTo>
                      <a:pt x="14" y="93"/>
                      <a:pt x="19" y="95"/>
                      <a:pt x="22" y="97"/>
                    </a:cubicBezTo>
                    <a:cubicBezTo>
                      <a:pt x="22" y="93"/>
                      <a:pt x="22" y="88"/>
                      <a:pt x="20" y="79"/>
                    </a:cubicBezTo>
                    <a:cubicBezTo>
                      <a:pt x="12" y="58"/>
                      <a:pt x="12" y="58"/>
                      <a:pt x="12" y="58"/>
                    </a:cubicBezTo>
                    <a:cubicBezTo>
                      <a:pt x="17" y="55"/>
                      <a:pt x="17" y="55"/>
                      <a:pt x="17" y="55"/>
                    </a:cubicBezTo>
                    <a:cubicBezTo>
                      <a:pt x="17" y="55"/>
                      <a:pt x="22" y="70"/>
                      <a:pt x="23" y="72"/>
                    </a:cubicBezTo>
                    <a:cubicBezTo>
                      <a:pt x="25" y="74"/>
                      <a:pt x="25" y="69"/>
                      <a:pt x="27" y="51"/>
                    </a:cubicBezTo>
                    <a:cubicBezTo>
                      <a:pt x="31" y="51"/>
                      <a:pt x="31" y="51"/>
                      <a:pt x="31" y="51"/>
                    </a:cubicBezTo>
                    <a:cubicBezTo>
                      <a:pt x="31" y="51"/>
                      <a:pt x="31" y="62"/>
                      <a:pt x="32" y="69"/>
                    </a:cubicBezTo>
                    <a:cubicBezTo>
                      <a:pt x="33" y="77"/>
                      <a:pt x="32" y="71"/>
                      <a:pt x="40" y="59"/>
                    </a:cubicBezTo>
                    <a:cubicBezTo>
                      <a:pt x="44" y="60"/>
                      <a:pt x="44" y="60"/>
                      <a:pt x="44" y="60"/>
                    </a:cubicBezTo>
                    <a:cubicBezTo>
                      <a:pt x="44" y="60"/>
                      <a:pt x="39" y="71"/>
                      <a:pt x="35" y="83"/>
                    </a:cubicBezTo>
                    <a:cubicBezTo>
                      <a:pt x="34" y="85"/>
                      <a:pt x="33" y="90"/>
                      <a:pt x="33" y="96"/>
                    </a:cubicBezTo>
                    <a:cubicBezTo>
                      <a:pt x="36" y="96"/>
                      <a:pt x="40" y="95"/>
                      <a:pt x="42" y="93"/>
                    </a:cubicBezTo>
                    <a:cubicBezTo>
                      <a:pt x="44" y="100"/>
                      <a:pt x="51" y="103"/>
                      <a:pt x="58" y="104"/>
                    </a:cubicBezTo>
                    <a:cubicBezTo>
                      <a:pt x="58" y="104"/>
                      <a:pt x="58" y="104"/>
                      <a:pt x="58" y="105"/>
                    </a:cubicBezTo>
                    <a:cubicBezTo>
                      <a:pt x="60" y="109"/>
                      <a:pt x="63" y="112"/>
                      <a:pt x="69" y="114"/>
                    </a:cubicBezTo>
                    <a:cubicBezTo>
                      <a:pt x="69" y="111"/>
                      <a:pt x="69" y="107"/>
                      <a:pt x="67" y="100"/>
                    </a:cubicBezTo>
                    <a:cubicBezTo>
                      <a:pt x="61" y="84"/>
                      <a:pt x="61" y="84"/>
                      <a:pt x="61" y="84"/>
                    </a:cubicBezTo>
                    <a:cubicBezTo>
                      <a:pt x="65" y="82"/>
                      <a:pt x="65" y="82"/>
                      <a:pt x="65" y="82"/>
                    </a:cubicBezTo>
                    <a:cubicBezTo>
                      <a:pt x="65" y="82"/>
                      <a:pt x="68" y="93"/>
                      <a:pt x="69" y="94"/>
                    </a:cubicBezTo>
                    <a:cubicBezTo>
                      <a:pt x="70" y="96"/>
                      <a:pt x="71" y="93"/>
                      <a:pt x="72" y="79"/>
                    </a:cubicBezTo>
                    <a:cubicBezTo>
                      <a:pt x="75" y="79"/>
                      <a:pt x="75" y="79"/>
                      <a:pt x="75" y="79"/>
                    </a:cubicBezTo>
                    <a:cubicBezTo>
                      <a:pt x="75" y="79"/>
                      <a:pt x="75" y="87"/>
                      <a:pt x="76" y="92"/>
                    </a:cubicBezTo>
                    <a:cubicBezTo>
                      <a:pt x="76" y="98"/>
                      <a:pt x="76" y="94"/>
                      <a:pt x="82" y="85"/>
                    </a:cubicBezTo>
                    <a:cubicBezTo>
                      <a:pt x="85" y="86"/>
                      <a:pt x="85" y="86"/>
                      <a:pt x="85" y="86"/>
                    </a:cubicBezTo>
                    <a:cubicBezTo>
                      <a:pt x="85" y="86"/>
                      <a:pt x="81" y="94"/>
                      <a:pt x="78" y="102"/>
                    </a:cubicBezTo>
                    <a:cubicBezTo>
                      <a:pt x="77" y="104"/>
                      <a:pt x="77" y="108"/>
                      <a:pt x="77" y="113"/>
                    </a:cubicBezTo>
                    <a:cubicBezTo>
                      <a:pt x="82" y="112"/>
                      <a:pt x="84" y="106"/>
                      <a:pt x="86" y="103"/>
                    </a:cubicBezTo>
                    <a:cubicBezTo>
                      <a:pt x="94" y="103"/>
                      <a:pt x="100" y="97"/>
                      <a:pt x="101" y="89"/>
                    </a:cubicBezTo>
                    <a:cubicBezTo>
                      <a:pt x="101" y="86"/>
                      <a:pt x="100" y="83"/>
                      <a:pt x="98" y="81"/>
                    </a:cubicBezTo>
                    <a:cubicBezTo>
                      <a:pt x="101" y="78"/>
                      <a:pt x="102" y="75"/>
                      <a:pt x="102" y="71"/>
                    </a:cubicBezTo>
                    <a:cubicBezTo>
                      <a:pt x="103" y="65"/>
                      <a:pt x="98" y="60"/>
                      <a:pt x="92" y="57"/>
                    </a:cubicBezTo>
                    <a:close/>
                  </a:path>
                </a:pathLst>
              </a:custGeom>
              <a:solidFill>
                <a:srgbClr val="688B5A"/>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47" name="Freeform 48">
                <a:extLst>
                  <a:ext uri="{FF2B5EF4-FFF2-40B4-BE49-F238E27FC236}">
                    <a16:creationId xmlns:a16="http://schemas.microsoft.com/office/drawing/2014/main" id="{ECE75F31-3524-48B6-A0CE-FD93185D5E44}"/>
                  </a:ext>
                </a:extLst>
              </p:cNvPr>
              <p:cNvSpPr>
                <a:spLocks/>
              </p:cNvSpPr>
              <p:nvPr/>
            </p:nvSpPr>
            <p:spPr bwMode="auto">
              <a:xfrm>
                <a:off x="3599" y="2502"/>
                <a:ext cx="28" cy="69"/>
              </a:xfrm>
              <a:custGeom>
                <a:avLst/>
                <a:gdLst>
                  <a:gd name="T0" fmla="*/ 24 w 24"/>
                  <a:gd name="T1" fmla="*/ 7 h 59"/>
                  <a:gd name="T2" fmla="*/ 21 w 24"/>
                  <a:gd name="T3" fmla="*/ 6 h 59"/>
                  <a:gd name="T4" fmla="*/ 15 w 24"/>
                  <a:gd name="T5" fmla="*/ 13 h 59"/>
                  <a:gd name="T6" fmla="*/ 14 w 24"/>
                  <a:gd name="T7" fmla="*/ 0 h 59"/>
                  <a:gd name="T8" fmla="*/ 11 w 24"/>
                  <a:gd name="T9" fmla="*/ 0 h 59"/>
                  <a:gd name="T10" fmla="*/ 8 w 24"/>
                  <a:gd name="T11" fmla="*/ 15 h 59"/>
                  <a:gd name="T12" fmla="*/ 4 w 24"/>
                  <a:gd name="T13" fmla="*/ 3 h 59"/>
                  <a:gd name="T14" fmla="*/ 0 w 24"/>
                  <a:gd name="T15" fmla="*/ 5 h 59"/>
                  <a:gd name="T16" fmla="*/ 6 w 24"/>
                  <a:gd name="T17" fmla="*/ 21 h 59"/>
                  <a:gd name="T18" fmla="*/ 8 w 24"/>
                  <a:gd name="T19" fmla="*/ 35 h 59"/>
                  <a:gd name="T20" fmla="*/ 8 w 24"/>
                  <a:gd name="T21" fmla="*/ 38 h 59"/>
                  <a:gd name="T22" fmla="*/ 7 w 24"/>
                  <a:gd name="T23" fmla="*/ 59 h 59"/>
                  <a:gd name="T24" fmla="*/ 17 w 24"/>
                  <a:gd name="T25" fmla="*/ 59 h 59"/>
                  <a:gd name="T26" fmla="*/ 16 w 24"/>
                  <a:gd name="T27" fmla="*/ 34 h 59"/>
                  <a:gd name="T28" fmla="*/ 17 w 24"/>
                  <a:gd name="T29" fmla="*/ 23 h 59"/>
                  <a:gd name="T30" fmla="*/ 24 w 24"/>
                  <a:gd name="T31"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59">
                    <a:moveTo>
                      <a:pt x="24" y="7"/>
                    </a:moveTo>
                    <a:cubicBezTo>
                      <a:pt x="21" y="6"/>
                      <a:pt x="21" y="6"/>
                      <a:pt x="21" y="6"/>
                    </a:cubicBezTo>
                    <a:cubicBezTo>
                      <a:pt x="15" y="15"/>
                      <a:pt x="15" y="19"/>
                      <a:pt x="15" y="13"/>
                    </a:cubicBezTo>
                    <a:cubicBezTo>
                      <a:pt x="14" y="8"/>
                      <a:pt x="14" y="0"/>
                      <a:pt x="14" y="0"/>
                    </a:cubicBezTo>
                    <a:cubicBezTo>
                      <a:pt x="11" y="0"/>
                      <a:pt x="11" y="0"/>
                      <a:pt x="11" y="0"/>
                    </a:cubicBezTo>
                    <a:cubicBezTo>
                      <a:pt x="10" y="14"/>
                      <a:pt x="9" y="17"/>
                      <a:pt x="8" y="15"/>
                    </a:cubicBezTo>
                    <a:cubicBezTo>
                      <a:pt x="7" y="14"/>
                      <a:pt x="4" y="3"/>
                      <a:pt x="4" y="3"/>
                    </a:cubicBezTo>
                    <a:cubicBezTo>
                      <a:pt x="0" y="5"/>
                      <a:pt x="0" y="5"/>
                      <a:pt x="0" y="5"/>
                    </a:cubicBezTo>
                    <a:cubicBezTo>
                      <a:pt x="6" y="21"/>
                      <a:pt x="6" y="21"/>
                      <a:pt x="6" y="21"/>
                    </a:cubicBezTo>
                    <a:cubicBezTo>
                      <a:pt x="8" y="28"/>
                      <a:pt x="8" y="32"/>
                      <a:pt x="8" y="35"/>
                    </a:cubicBezTo>
                    <a:cubicBezTo>
                      <a:pt x="8" y="36"/>
                      <a:pt x="8" y="37"/>
                      <a:pt x="8" y="38"/>
                    </a:cubicBezTo>
                    <a:cubicBezTo>
                      <a:pt x="7" y="47"/>
                      <a:pt x="7" y="59"/>
                      <a:pt x="7" y="59"/>
                    </a:cubicBezTo>
                    <a:cubicBezTo>
                      <a:pt x="17" y="59"/>
                      <a:pt x="17" y="59"/>
                      <a:pt x="17" y="59"/>
                    </a:cubicBezTo>
                    <a:cubicBezTo>
                      <a:pt x="16" y="55"/>
                      <a:pt x="16" y="44"/>
                      <a:pt x="16" y="34"/>
                    </a:cubicBezTo>
                    <a:cubicBezTo>
                      <a:pt x="16" y="29"/>
                      <a:pt x="16" y="25"/>
                      <a:pt x="17" y="23"/>
                    </a:cubicBezTo>
                    <a:cubicBezTo>
                      <a:pt x="20" y="15"/>
                      <a:pt x="24" y="7"/>
                      <a:pt x="24" y="7"/>
                    </a:cubicBezTo>
                    <a:close/>
                  </a:path>
                </a:pathLst>
              </a:custGeom>
              <a:solidFill>
                <a:srgbClr val="605045"/>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48" name="Freeform 49">
                <a:extLst>
                  <a:ext uri="{FF2B5EF4-FFF2-40B4-BE49-F238E27FC236}">
                    <a16:creationId xmlns:a16="http://schemas.microsoft.com/office/drawing/2014/main" id="{307CC246-A3A2-446F-8178-B0875305270D}"/>
                  </a:ext>
                </a:extLst>
              </p:cNvPr>
              <p:cNvSpPr>
                <a:spLocks noEditPoints="1"/>
              </p:cNvSpPr>
              <p:nvPr/>
            </p:nvSpPr>
            <p:spPr bwMode="auto">
              <a:xfrm>
                <a:off x="3363" y="2286"/>
                <a:ext cx="165" cy="281"/>
              </a:xfrm>
              <a:custGeom>
                <a:avLst/>
                <a:gdLst>
                  <a:gd name="T0" fmla="*/ 142 w 142"/>
                  <a:gd name="T1" fmla="*/ 59 h 242"/>
                  <a:gd name="T2" fmla="*/ 71 w 142"/>
                  <a:gd name="T3" fmla="*/ 0 h 242"/>
                  <a:gd name="T4" fmla="*/ 0 w 142"/>
                  <a:gd name="T5" fmla="*/ 60 h 242"/>
                  <a:gd name="T6" fmla="*/ 0 w 142"/>
                  <a:gd name="T7" fmla="*/ 60 h 242"/>
                  <a:gd name="T8" fmla="*/ 0 w 142"/>
                  <a:gd name="T9" fmla="*/ 242 h 242"/>
                  <a:gd name="T10" fmla="*/ 142 w 142"/>
                  <a:gd name="T11" fmla="*/ 242 h 242"/>
                  <a:gd name="T12" fmla="*/ 142 w 142"/>
                  <a:gd name="T13" fmla="*/ 177 h 242"/>
                  <a:gd name="T14" fmla="*/ 142 w 142"/>
                  <a:gd name="T15" fmla="*/ 124 h 242"/>
                  <a:gd name="T16" fmla="*/ 142 w 142"/>
                  <a:gd name="T17" fmla="*/ 59 h 242"/>
                  <a:gd name="T18" fmla="*/ 101 w 142"/>
                  <a:gd name="T19" fmla="*/ 196 h 242"/>
                  <a:gd name="T20" fmla="*/ 41 w 142"/>
                  <a:gd name="T21" fmla="*/ 196 h 242"/>
                  <a:gd name="T22" fmla="*/ 41 w 142"/>
                  <a:gd name="T23" fmla="*/ 156 h 242"/>
                  <a:gd name="T24" fmla="*/ 101 w 142"/>
                  <a:gd name="T25" fmla="*/ 156 h 242"/>
                  <a:gd name="T26" fmla="*/ 101 w 142"/>
                  <a:gd name="T27" fmla="*/ 196 h 242"/>
                  <a:gd name="T28" fmla="*/ 101 w 142"/>
                  <a:gd name="T29" fmla="*/ 113 h 242"/>
                  <a:gd name="T30" fmla="*/ 41 w 142"/>
                  <a:gd name="T31" fmla="*/ 113 h 242"/>
                  <a:gd name="T32" fmla="*/ 41 w 142"/>
                  <a:gd name="T33" fmla="*/ 72 h 242"/>
                  <a:gd name="T34" fmla="*/ 101 w 142"/>
                  <a:gd name="T35" fmla="*/ 72 h 242"/>
                  <a:gd name="T36" fmla="*/ 101 w 142"/>
                  <a:gd name="T37"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42">
                    <a:moveTo>
                      <a:pt x="142" y="59"/>
                    </a:moveTo>
                    <a:cubicBezTo>
                      <a:pt x="71" y="0"/>
                      <a:pt x="71" y="0"/>
                      <a:pt x="71" y="0"/>
                    </a:cubicBezTo>
                    <a:cubicBezTo>
                      <a:pt x="0" y="60"/>
                      <a:pt x="0" y="60"/>
                      <a:pt x="0" y="60"/>
                    </a:cubicBezTo>
                    <a:cubicBezTo>
                      <a:pt x="0" y="60"/>
                      <a:pt x="0" y="60"/>
                      <a:pt x="0" y="60"/>
                    </a:cubicBezTo>
                    <a:cubicBezTo>
                      <a:pt x="0" y="242"/>
                      <a:pt x="0" y="242"/>
                      <a:pt x="0" y="242"/>
                    </a:cubicBezTo>
                    <a:cubicBezTo>
                      <a:pt x="142" y="242"/>
                      <a:pt x="142" y="242"/>
                      <a:pt x="142" y="242"/>
                    </a:cubicBezTo>
                    <a:cubicBezTo>
                      <a:pt x="142" y="177"/>
                      <a:pt x="142" y="177"/>
                      <a:pt x="142" y="177"/>
                    </a:cubicBezTo>
                    <a:cubicBezTo>
                      <a:pt x="142" y="124"/>
                      <a:pt x="142" y="124"/>
                      <a:pt x="142" y="124"/>
                    </a:cubicBezTo>
                    <a:lnTo>
                      <a:pt x="142" y="59"/>
                    </a:lnTo>
                    <a:close/>
                    <a:moveTo>
                      <a:pt x="101" y="196"/>
                    </a:moveTo>
                    <a:cubicBezTo>
                      <a:pt x="41" y="196"/>
                      <a:pt x="41" y="196"/>
                      <a:pt x="41" y="196"/>
                    </a:cubicBezTo>
                    <a:cubicBezTo>
                      <a:pt x="41" y="156"/>
                      <a:pt x="41" y="156"/>
                      <a:pt x="41" y="156"/>
                    </a:cubicBezTo>
                    <a:cubicBezTo>
                      <a:pt x="101" y="156"/>
                      <a:pt x="101" y="156"/>
                      <a:pt x="101" y="156"/>
                    </a:cubicBezTo>
                    <a:lnTo>
                      <a:pt x="101" y="196"/>
                    </a:lnTo>
                    <a:close/>
                    <a:moveTo>
                      <a:pt x="101" y="113"/>
                    </a:moveTo>
                    <a:cubicBezTo>
                      <a:pt x="41" y="113"/>
                      <a:pt x="41" y="113"/>
                      <a:pt x="41" y="113"/>
                    </a:cubicBezTo>
                    <a:cubicBezTo>
                      <a:pt x="41" y="72"/>
                      <a:pt x="41" y="72"/>
                      <a:pt x="41" y="72"/>
                    </a:cubicBezTo>
                    <a:cubicBezTo>
                      <a:pt x="101" y="72"/>
                      <a:pt x="101" y="72"/>
                      <a:pt x="101" y="72"/>
                    </a:cubicBezTo>
                    <a:lnTo>
                      <a:pt x="101" y="113"/>
                    </a:lnTo>
                    <a:close/>
                  </a:path>
                </a:pathLst>
              </a:custGeom>
              <a:solidFill>
                <a:srgbClr val="CAD2D7"/>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49" name="Freeform 50">
                <a:extLst>
                  <a:ext uri="{FF2B5EF4-FFF2-40B4-BE49-F238E27FC236}">
                    <a16:creationId xmlns:a16="http://schemas.microsoft.com/office/drawing/2014/main" id="{3ABD18EB-CC0A-4DC3-A0A0-B5E589C222B8}"/>
                  </a:ext>
                </a:extLst>
              </p:cNvPr>
              <p:cNvSpPr>
                <a:spLocks noEditPoints="1"/>
              </p:cNvSpPr>
              <p:nvPr/>
            </p:nvSpPr>
            <p:spPr bwMode="auto">
              <a:xfrm>
                <a:off x="3101" y="2203"/>
                <a:ext cx="319" cy="364"/>
              </a:xfrm>
              <a:custGeom>
                <a:avLst/>
                <a:gdLst>
                  <a:gd name="T0" fmla="*/ 217 w 274"/>
                  <a:gd name="T1" fmla="*/ 130 h 313"/>
                  <a:gd name="T2" fmla="*/ 217 w 274"/>
                  <a:gd name="T3" fmla="*/ 122 h 313"/>
                  <a:gd name="T4" fmla="*/ 274 w 274"/>
                  <a:gd name="T5" fmla="*/ 74 h 313"/>
                  <a:gd name="T6" fmla="*/ 179 w 274"/>
                  <a:gd name="T7" fmla="*/ 9 h 313"/>
                  <a:gd name="T8" fmla="*/ 166 w 274"/>
                  <a:gd name="T9" fmla="*/ 0 h 313"/>
                  <a:gd name="T10" fmla="*/ 166 w 274"/>
                  <a:gd name="T11" fmla="*/ 0 h 313"/>
                  <a:gd name="T12" fmla="*/ 121 w 274"/>
                  <a:gd name="T13" fmla="*/ 29 h 313"/>
                  <a:gd name="T14" fmla="*/ 0 w 274"/>
                  <a:gd name="T15" fmla="*/ 105 h 313"/>
                  <a:gd name="T16" fmla="*/ 0 w 274"/>
                  <a:gd name="T17" fmla="*/ 313 h 313"/>
                  <a:gd name="T18" fmla="*/ 128 w 274"/>
                  <a:gd name="T19" fmla="*/ 313 h 313"/>
                  <a:gd name="T20" fmla="*/ 128 w 274"/>
                  <a:gd name="T21" fmla="*/ 222 h 313"/>
                  <a:gd name="T22" fmla="*/ 195 w 274"/>
                  <a:gd name="T23" fmla="*/ 222 h 313"/>
                  <a:gd name="T24" fmla="*/ 195 w 274"/>
                  <a:gd name="T25" fmla="*/ 313 h 313"/>
                  <a:gd name="T26" fmla="*/ 225 w 274"/>
                  <a:gd name="T27" fmla="*/ 313 h 313"/>
                  <a:gd name="T28" fmla="*/ 225 w 274"/>
                  <a:gd name="T29" fmla="*/ 131 h 313"/>
                  <a:gd name="T30" fmla="*/ 217 w 274"/>
                  <a:gd name="T31" fmla="*/ 130 h 313"/>
                  <a:gd name="T32" fmla="*/ 50 w 274"/>
                  <a:gd name="T33" fmla="*/ 275 h 313"/>
                  <a:gd name="T34" fmla="*/ 36 w 274"/>
                  <a:gd name="T35" fmla="*/ 275 h 313"/>
                  <a:gd name="T36" fmla="*/ 36 w 274"/>
                  <a:gd name="T37" fmla="*/ 223 h 313"/>
                  <a:gd name="T38" fmla="*/ 50 w 274"/>
                  <a:gd name="T39" fmla="*/ 223 h 313"/>
                  <a:gd name="T40" fmla="*/ 50 w 274"/>
                  <a:gd name="T41" fmla="*/ 275 h 313"/>
                  <a:gd name="T42" fmla="*/ 71 w 274"/>
                  <a:gd name="T43" fmla="*/ 275 h 313"/>
                  <a:gd name="T44" fmla="*/ 58 w 274"/>
                  <a:gd name="T45" fmla="*/ 275 h 313"/>
                  <a:gd name="T46" fmla="*/ 58 w 274"/>
                  <a:gd name="T47" fmla="*/ 223 h 313"/>
                  <a:gd name="T48" fmla="*/ 71 w 274"/>
                  <a:gd name="T49" fmla="*/ 223 h 313"/>
                  <a:gd name="T50" fmla="*/ 71 w 274"/>
                  <a:gd name="T51" fmla="*/ 275 h 313"/>
                  <a:gd name="T52" fmla="*/ 93 w 274"/>
                  <a:gd name="T53" fmla="*/ 275 h 313"/>
                  <a:gd name="T54" fmla="*/ 79 w 274"/>
                  <a:gd name="T55" fmla="*/ 275 h 313"/>
                  <a:gd name="T56" fmla="*/ 79 w 274"/>
                  <a:gd name="T57" fmla="*/ 223 h 313"/>
                  <a:gd name="T58" fmla="*/ 93 w 274"/>
                  <a:gd name="T59" fmla="*/ 223 h 313"/>
                  <a:gd name="T60" fmla="*/ 93 w 274"/>
                  <a:gd name="T61" fmla="*/ 275 h 313"/>
                  <a:gd name="T62" fmla="*/ 93 w 274"/>
                  <a:gd name="T63" fmla="*/ 184 h 313"/>
                  <a:gd name="T64" fmla="*/ 38 w 274"/>
                  <a:gd name="T65" fmla="*/ 184 h 313"/>
                  <a:gd name="T66" fmla="*/ 38 w 274"/>
                  <a:gd name="T67" fmla="*/ 132 h 313"/>
                  <a:gd name="T68" fmla="*/ 93 w 274"/>
                  <a:gd name="T69" fmla="*/ 132 h 313"/>
                  <a:gd name="T70" fmla="*/ 93 w 274"/>
                  <a:gd name="T71" fmla="*/ 184 h 313"/>
                  <a:gd name="T72" fmla="*/ 181 w 274"/>
                  <a:gd name="T73" fmla="*/ 184 h 313"/>
                  <a:gd name="T74" fmla="*/ 126 w 274"/>
                  <a:gd name="T75" fmla="*/ 184 h 313"/>
                  <a:gd name="T76" fmla="*/ 126 w 274"/>
                  <a:gd name="T77" fmla="*/ 132 h 313"/>
                  <a:gd name="T78" fmla="*/ 181 w 274"/>
                  <a:gd name="T79" fmla="*/ 132 h 313"/>
                  <a:gd name="T80" fmla="*/ 181 w 274"/>
                  <a:gd name="T81" fmla="*/ 184 h 313"/>
                  <a:gd name="T82" fmla="*/ 192 w 274"/>
                  <a:gd name="T83" fmla="*/ 100 h 313"/>
                  <a:gd name="T84" fmla="*/ 140 w 274"/>
                  <a:gd name="T85" fmla="*/ 100 h 313"/>
                  <a:gd name="T86" fmla="*/ 140 w 274"/>
                  <a:gd name="T87" fmla="*/ 66 h 313"/>
                  <a:gd name="T88" fmla="*/ 192 w 274"/>
                  <a:gd name="T89" fmla="*/ 66 h 313"/>
                  <a:gd name="T90" fmla="*/ 192 w 274"/>
                  <a:gd name="T91" fmla="*/ 10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4" h="313">
                    <a:moveTo>
                      <a:pt x="217" y="130"/>
                    </a:moveTo>
                    <a:cubicBezTo>
                      <a:pt x="214" y="128"/>
                      <a:pt x="215" y="124"/>
                      <a:pt x="217" y="122"/>
                    </a:cubicBezTo>
                    <a:cubicBezTo>
                      <a:pt x="274" y="74"/>
                      <a:pt x="274" y="74"/>
                      <a:pt x="274" y="74"/>
                    </a:cubicBezTo>
                    <a:cubicBezTo>
                      <a:pt x="179" y="9"/>
                      <a:pt x="179" y="9"/>
                      <a:pt x="179" y="9"/>
                    </a:cubicBezTo>
                    <a:cubicBezTo>
                      <a:pt x="166" y="0"/>
                      <a:pt x="166" y="0"/>
                      <a:pt x="166" y="0"/>
                    </a:cubicBezTo>
                    <a:cubicBezTo>
                      <a:pt x="166" y="0"/>
                      <a:pt x="166" y="0"/>
                      <a:pt x="166" y="0"/>
                    </a:cubicBezTo>
                    <a:cubicBezTo>
                      <a:pt x="121" y="29"/>
                      <a:pt x="121" y="29"/>
                      <a:pt x="121" y="29"/>
                    </a:cubicBezTo>
                    <a:cubicBezTo>
                      <a:pt x="0" y="105"/>
                      <a:pt x="0" y="105"/>
                      <a:pt x="0" y="105"/>
                    </a:cubicBezTo>
                    <a:cubicBezTo>
                      <a:pt x="0" y="313"/>
                      <a:pt x="0" y="313"/>
                      <a:pt x="0" y="313"/>
                    </a:cubicBezTo>
                    <a:cubicBezTo>
                      <a:pt x="128" y="313"/>
                      <a:pt x="128" y="313"/>
                      <a:pt x="128" y="313"/>
                    </a:cubicBezTo>
                    <a:cubicBezTo>
                      <a:pt x="128" y="222"/>
                      <a:pt x="128" y="222"/>
                      <a:pt x="128" y="222"/>
                    </a:cubicBezTo>
                    <a:cubicBezTo>
                      <a:pt x="195" y="222"/>
                      <a:pt x="195" y="222"/>
                      <a:pt x="195" y="222"/>
                    </a:cubicBezTo>
                    <a:cubicBezTo>
                      <a:pt x="195" y="313"/>
                      <a:pt x="195" y="313"/>
                      <a:pt x="195" y="313"/>
                    </a:cubicBezTo>
                    <a:cubicBezTo>
                      <a:pt x="225" y="313"/>
                      <a:pt x="225" y="313"/>
                      <a:pt x="225" y="313"/>
                    </a:cubicBezTo>
                    <a:cubicBezTo>
                      <a:pt x="225" y="131"/>
                      <a:pt x="225" y="131"/>
                      <a:pt x="225" y="131"/>
                    </a:cubicBezTo>
                    <a:cubicBezTo>
                      <a:pt x="222" y="133"/>
                      <a:pt x="219" y="132"/>
                      <a:pt x="217" y="130"/>
                    </a:cubicBezTo>
                    <a:close/>
                    <a:moveTo>
                      <a:pt x="50" y="275"/>
                    </a:moveTo>
                    <a:cubicBezTo>
                      <a:pt x="36" y="275"/>
                      <a:pt x="36" y="275"/>
                      <a:pt x="36" y="275"/>
                    </a:cubicBezTo>
                    <a:cubicBezTo>
                      <a:pt x="36" y="223"/>
                      <a:pt x="36" y="223"/>
                      <a:pt x="36" y="223"/>
                    </a:cubicBezTo>
                    <a:cubicBezTo>
                      <a:pt x="50" y="223"/>
                      <a:pt x="50" y="223"/>
                      <a:pt x="50" y="223"/>
                    </a:cubicBezTo>
                    <a:lnTo>
                      <a:pt x="50" y="275"/>
                    </a:lnTo>
                    <a:close/>
                    <a:moveTo>
                      <a:pt x="71" y="275"/>
                    </a:moveTo>
                    <a:cubicBezTo>
                      <a:pt x="58" y="275"/>
                      <a:pt x="58" y="275"/>
                      <a:pt x="58" y="275"/>
                    </a:cubicBezTo>
                    <a:cubicBezTo>
                      <a:pt x="58" y="223"/>
                      <a:pt x="58" y="223"/>
                      <a:pt x="58" y="223"/>
                    </a:cubicBezTo>
                    <a:cubicBezTo>
                      <a:pt x="71" y="223"/>
                      <a:pt x="71" y="223"/>
                      <a:pt x="71" y="223"/>
                    </a:cubicBezTo>
                    <a:lnTo>
                      <a:pt x="71" y="275"/>
                    </a:lnTo>
                    <a:close/>
                    <a:moveTo>
                      <a:pt x="93" y="275"/>
                    </a:moveTo>
                    <a:cubicBezTo>
                      <a:pt x="79" y="275"/>
                      <a:pt x="79" y="275"/>
                      <a:pt x="79" y="275"/>
                    </a:cubicBezTo>
                    <a:cubicBezTo>
                      <a:pt x="79" y="223"/>
                      <a:pt x="79" y="223"/>
                      <a:pt x="79" y="223"/>
                    </a:cubicBezTo>
                    <a:cubicBezTo>
                      <a:pt x="93" y="223"/>
                      <a:pt x="93" y="223"/>
                      <a:pt x="93" y="223"/>
                    </a:cubicBezTo>
                    <a:lnTo>
                      <a:pt x="93" y="275"/>
                    </a:lnTo>
                    <a:close/>
                    <a:moveTo>
                      <a:pt x="93" y="184"/>
                    </a:moveTo>
                    <a:cubicBezTo>
                      <a:pt x="38" y="184"/>
                      <a:pt x="38" y="184"/>
                      <a:pt x="38" y="184"/>
                    </a:cubicBezTo>
                    <a:cubicBezTo>
                      <a:pt x="38" y="132"/>
                      <a:pt x="38" y="132"/>
                      <a:pt x="38" y="132"/>
                    </a:cubicBezTo>
                    <a:cubicBezTo>
                      <a:pt x="93" y="132"/>
                      <a:pt x="93" y="132"/>
                      <a:pt x="93" y="132"/>
                    </a:cubicBezTo>
                    <a:lnTo>
                      <a:pt x="93" y="184"/>
                    </a:lnTo>
                    <a:close/>
                    <a:moveTo>
                      <a:pt x="181" y="184"/>
                    </a:moveTo>
                    <a:cubicBezTo>
                      <a:pt x="126" y="184"/>
                      <a:pt x="126" y="184"/>
                      <a:pt x="126" y="184"/>
                    </a:cubicBezTo>
                    <a:cubicBezTo>
                      <a:pt x="126" y="132"/>
                      <a:pt x="126" y="132"/>
                      <a:pt x="126" y="132"/>
                    </a:cubicBezTo>
                    <a:cubicBezTo>
                      <a:pt x="181" y="132"/>
                      <a:pt x="181" y="132"/>
                      <a:pt x="181" y="132"/>
                    </a:cubicBezTo>
                    <a:lnTo>
                      <a:pt x="181" y="184"/>
                    </a:lnTo>
                    <a:close/>
                    <a:moveTo>
                      <a:pt x="192" y="100"/>
                    </a:moveTo>
                    <a:cubicBezTo>
                      <a:pt x="140" y="100"/>
                      <a:pt x="140" y="100"/>
                      <a:pt x="140" y="100"/>
                    </a:cubicBezTo>
                    <a:cubicBezTo>
                      <a:pt x="140" y="66"/>
                      <a:pt x="140" y="66"/>
                      <a:pt x="140" y="66"/>
                    </a:cubicBezTo>
                    <a:cubicBezTo>
                      <a:pt x="192" y="66"/>
                      <a:pt x="192" y="66"/>
                      <a:pt x="192" y="66"/>
                    </a:cubicBezTo>
                    <a:lnTo>
                      <a:pt x="192" y="100"/>
                    </a:lnTo>
                    <a:close/>
                  </a:path>
                </a:pathLst>
              </a:custGeom>
              <a:solidFill>
                <a:srgbClr val="AEBDC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50" name="Freeform 51">
                <a:extLst>
                  <a:ext uri="{FF2B5EF4-FFF2-40B4-BE49-F238E27FC236}">
                    <a16:creationId xmlns:a16="http://schemas.microsoft.com/office/drawing/2014/main" id="{252EDB95-E750-4838-AC08-F1E01A1FF129}"/>
                  </a:ext>
                </a:extLst>
              </p:cNvPr>
              <p:cNvSpPr>
                <a:spLocks/>
              </p:cNvSpPr>
              <p:nvPr/>
            </p:nvSpPr>
            <p:spPr bwMode="auto">
              <a:xfrm>
                <a:off x="3088" y="2188"/>
                <a:ext cx="453" cy="170"/>
              </a:xfrm>
              <a:custGeom>
                <a:avLst/>
                <a:gdLst>
                  <a:gd name="T0" fmla="*/ 177 w 389"/>
                  <a:gd name="T1" fmla="*/ 13 h 146"/>
                  <a:gd name="T2" fmla="*/ 177 w 389"/>
                  <a:gd name="T3" fmla="*/ 13 h 146"/>
                  <a:gd name="T4" fmla="*/ 190 w 389"/>
                  <a:gd name="T5" fmla="*/ 22 h 146"/>
                  <a:gd name="T6" fmla="*/ 285 w 389"/>
                  <a:gd name="T7" fmla="*/ 87 h 146"/>
                  <a:gd name="T8" fmla="*/ 228 w 389"/>
                  <a:gd name="T9" fmla="*/ 135 h 146"/>
                  <a:gd name="T10" fmla="*/ 228 w 389"/>
                  <a:gd name="T11" fmla="*/ 143 h 146"/>
                  <a:gd name="T12" fmla="*/ 236 w 389"/>
                  <a:gd name="T13" fmla="*/ 144 h 146"/>
                  <a:gd name="T14" fmla="*/ 236 w 389"/>
                  <a:gd name="T15" fmla="*/ 144 h 146"/>
                  <a:gd name="T16" fmla="*/ 307 w 389"/>
                  <a:gd name="T17" fmla="*/ 84 h 146"/>
                  <a:gd name="T18" fmla="*/ 378 w 389"/>
                  <a:gd name="T19" fmla="*/ 143 h 146"/>
                  <a:gd name="T20" fmla="*/ 378 w 389"/>
                  <a:gd name="T21" fmla="*/ 144 h 146"/>
                  <a:gd name="T22" fmla="*/ 382 w 389"/>
                  <a:gd name="T23" fmla="*/ 145 h 146"/>
                  <a:gd name="T24" fmla="*/ 387 w 389"/>
                  <a:gd name="T25" fmla="*/ 143 h 146"/>
                  <a:gd name="T26" fmla="*/ 386 w 389"/>
                  <a:gd name="T27" fmla="*/ 135 h 146"/>
                  <a:gd name="T28" fmla="*/ 311 w 389"/>
                  <a:gd name="T29" fmla="*/ 71 h 146"/>
                  <a:gd name="T30" fmla="*/ 303 w 389"/>
                  <a:gd name="T31" fmla="*/ 71 h 146"/>
                  <a:gd name="T32" fmla="*/ 293 w 389"/>
                  <a:gd name="T33" fmla="*/ 79 h 146"/>
                  <a:gd name="T34" fmla="*/ 181 w 389"/>
                  <a:gd name="T35" fmla="*/ 1 h 146"/>
                  <a:gd name="T36" fmla="*/ 174 w 389"/>
                  <a:gd name="T37" fmla="*/ 1 h 146"/>
                  <a:gd name="T38" fmla="*/ 4 w 389"/>
                  <a:gd name="T39" fmla="*/ 108 h 146"/>
                  <a:gd name="T40" fmla="*/ 2 w 389"/>
                  <a:gd name="T41" fmla="*/ 116 h 146"/>
                  <a:gd name="T42" fmla="*/ 7 w 389"/>
                  <a:gd name="T43" fmla="*/ 119 h 146"/>
                  <a:gd name="T44" fmla="*/ 10 w 389"/>
                  <a:gd name="T45" fmla="*/ 118 h 146"/>
                  <a:gd name="T46" fmla="*/ 132 w 389"/>
                  <a:gd name="T47" fmla="*/ 42 h 146"/>
                  <a:gd name="T48" fmla="*/ 177 w 389"/>
                  <a:gd name="T49" fmla="*/ 1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146">
                    <a:moveTo>
                      <a:pt x="177" y="13"/>
                    </a:moveTo>
                    <a:cubicBezTo>
                      <a:pt x="177" y="13"/>
                      <a:pt x="177" y="13"/>
                      <a:pt x="177" y="13"/>
                    </a:cubicBezTo>
                    <a:cubicBezTo>
                      <a:pt x="190" y="22"/>
                      <a:pt x="190" y="22"/>
                      <a:pt x="190" y="22"/>
                    </a:cubicBezTo>
                    <a:cubicBezTo>
                      <a:pt x="285" y="87"/>
                      <a:pt x="285" y="87"/>
                      <a:pt x="285" y="87"/>
                    </a:cubicBezTo>
                    <a:cubicBezTo>
                      <a:pt x="228" y="135"/>
                      <a:pt x="228" y="135"/>
                      <a:pt x="228" y="135"/>
                    </a:cubicBezTo>
                    <a:cubicBezTo>
                      <a:pt x="226" y="137"/>
                      <a:pt x="225" y="141"/>
                      <a:pt x="228" y="143"/>
                    </a:cubicBezTo>
                    <a:cubicBezTo>
                      <a:pt x="230" y="145"/>
                      <a:pt x="233" y="146"/>
                      <a:pt x="236" y="144"/>
                    </a:cubicBezTo>
                    <a:cubicBezTo>
                      <a:pt x="236" y="144"/>
                      <a:pt x="236" y="144"/>
                      <a:pt x="236" y="144"/>
                    </a:cubicBezTo>
                    <a:cubicBezTo>
                      <a:pt x="307" y="84"/>
                      <a:pt x="307" y="84"/>
                      <a:pt x="307" y="84"/>
                    </a:cubicBezTo>
                    <a:cubicBezTo>
                      <a:pt x="378" y="143"/>
                      <a:pt x="378" y="143"/>
                      <a:pt x="378" y="143"/>
                    </a:cubicBezTo>
                    <a:cubicBezTo>
                      <a:pt x="378" y="144"/>
                      <a:pt x="378" y="144"/>
                      <a:pt x="378" y="144"/>
                    </a:cubicBezTo>
                    <a:cubicBezTo>
                      <a:pt x="379" y="145"/>
                      <a:pt x="381" y="145"/>
                      <a:pt x="382" y="145"/>
                    </a:cubicBezTo>
                    <a:cubicBezTo>
                      <a:pt x="384" y="145"/>
                      <a:pt x="385" y="144"/>
                      <a:pt x="387" y="143"/>
                    </a:cubicBezTo>
                    <a:cubicBezTo>
                      <a:pt x="389" y="140"/>
                      <a:pt x="388" y="137"/>
                      <a:pt x="386" y="135"/>
                    </a:cubicBezTo>
                    <a:cubicBezTo>
                      <a:pt x="311" y="71"/>
                      <a:pt x="311" y="71"/>
                      <a:pt x="311" y="71"/>
                    </a:cubicBezTo>
                    <a:cubicBezTo>
                      <a:pt x="308" y="69"/>
                      <a:pt x="305" y="69"/>
                      <a:pt x="303" y="71"/>
                    </a:cubicBezTo>
                    <a:cubicBezTo>
                      <a:pt x="293" y="79"/>
                      <a:pt x="293" y="79"/>
                      <a:pt x="293" y="79"/>
                    </a:cubicBezTo>
                    <a:cubicBezTo>
                      <a:pt x="181" y="1"/>
                      <a:pt x="181" y="1"/>
                      <a:pt x="181" y="1"/>
                    </a:cubicBezTo>
                    <a:cubicBezTo>
                      <a:pt x="179" y="0"/>
                      <a:pt x="177" y="0"/>
                      <a:pt x="174" y="1"/>
                    </a:cubicBezTo>
                    <a:cubicBezTo>
                      <a:pt x="4" y="108"/>
                      <a:pt x="4" y="108"/>
                      <a:pt x="4" y="108"/>
                    </a:cubicBezTo>
                    <a:cubicBezTo>
                      <a:pt x="1" y="109"/>
                      <a:pt x="0" y="113"/>
                      <a:pt x="2" y="116"/>
                    </a:cubicBezTo>
                    <a:cubicBezTo>
                      <a:pt x="3" y="118"/>
                      <a:pt x="5" y="119"/>
                      <a:pt x="7" y="119"/>
                    </a:cubicBezTo>
                    <a:cubicBezTo>
                      <a:pt x="8" y="119"/>
                      <a:pt x="9" y="118"/>
                      <a:pt x="10" y="118"/>
                    </a:cubicBezTo>
                    <a:cubicBezTo>
                      <a:pt x="132" y="42"/>
                      <a:pt x="132" y="42"/>
                      <a:pt x="132" y="42"/>
                    </a:cubicBezTo>
                    <a:cubicBezTo>
                      <a:pt x="177" y="13"/>
                      <a:pt x="177" y="13"/>
                      <a:pt x="177" y="13"/>
                    </a:cubicBezTo>
                    <a:close/>
                  </a:path>
                </a:pathLst>
              </a:custGeom>
              <a:solidFill>
                <a:srgbClr val="13542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754" name="グループ化 753">
            <a:extLst>
              <a:ext uri="{FF2B5EF4-FFF2-40B4-BE49-F238E27FC236}">
                <a16:creationId xmlns:a16="http://schemas.microsoft.com/office/drawing/2014/main" id="{DD59E18B-2F3E-4FB0-AAA4-07682127210B}"/>
              </a:ext>
            </a:extLst>
          </p:cNvPr>
          <p:cNvGrpSpPr/>
          <p:nvPr/>
        </p:nvGrpSpPr>
        <p:grpSpPr>
          <a:xfrm>
            <a:off x="8368989" y="1745477"/>
            <a:ext cx="927897" cy="466002"/>
            <a:chOff x="8074276" y="1263173"/>
            <a:chExt cx="2197199" cy="927618"/>
          </a:xfrm>
        </p:grpSpPr>
        <p:grpSp>
          <p:nvGrpSpPr>
            <p:cNvPr id="755" name="Group 39">
              <a:extLst>
                <a:ext uri="{FF2B5EF4-FFF2-40B4-BE49-F238E27FC236}">
                  <a16:creationId xmlns:a16="http://schemas.microsoft.com/office/drawing/2014/main" id="{8CE4C5B6-635C-4288-A46D-C85A096AE016}"/>
                </a:ext>
              </a:extLst>
            </p:cNvPr>
            <p:cNvGrpSpPr>
              <a:grpSpLocks noChangeAspect="1"/>
            </p:cNvGrpSpPr>
            <p:nvPr/>
          </p:nvGrpSpPr>
          <p:grpSpPr bwMode="auto">
            <a:xfrm>
              <a:off x="9368958" y="1273234"/>
              <a:ext cx="902517" cy="907305"/>
              <a:chOff x="3179" y="2191"/>
              <a:chExt cx="377" cy="379"/>
            </a:xfrm>
          </p:grpSpPr>
          <p:sp>
            <p:nvSpPr>
              <p:cNvPr id="770" name="Freeform 40">
                <a:extLst>
                  <a:ext uri="{FF2B5EF4-FFF2-40B4-BE49-F238E27FC236}">
                    <a16:creationId xmlns:a16="http://schemas.microsoft.com/office/drawing/2014/main" id="{8B4228D2-7D2A-466C-B2A3-04CE2A180381}"/>
                  </a:ext>
                </a:extLst>
              </p:cNvPr>
              <p:cNvSpPr>
                <a:spLocks/>
              </p:cNvSpPr>
              <p:nvPr/>
            </p:nvSpPr>
            <p:spPr bwMode="auto">
              <a:xfrm>
                <a:off x="3481" y="2492"/>
                <a:ext cx="75" cy="78"/>
              </a:xfrm>
              <a:custGeom>
                <a:avLst/>
                <a:gdLst>
                  <a:gd name="T0" fmla="*/ 55 w 64"/>
                  <a:gd name="T1" fmla="*/ 39 h 67"/>
                  <a:gd name="T2" fmla="*/ 45 w 64"/>
                  <a:gd name="T3" fmla="*/ 18 h 67"/>
                  <a:gd name="T4" fmla="*/ 44 w 64"/>
                  <a:gd name="T5" fmla="*/ 18 h 67"/>
                  <a:gd name="T6" fmla="*/ 41 w 64"/>
                  <a:gd name="T7" fmla="*/ 12 h 67"/>
                  <a:gd name="T8" fmla="*/ 41 w 64"/>
                  <a:gd name="T9" fmla="*/ 12 h 67"/>
                  <a:gd name="T10" fmla="*/ 27 w 64"/>
                  <a:gd name="T11" fmla="*/ 5 h 67"/>
                  <a:gd name="T12" fmla="*/ 25 w 64"/>
                  <a:gd name="T13" fmla="*/ 6 h 67"/>
                  <a:gd name="T14" fmla="*/ 13 w 64"/>
                  <a:gd name="T15" fmla="*/ 0 h 67"/>
                  <a:gd name="T16" fmla="*/ 0 w 64"/>
                  <a:gd name="T17" fmla="*/ 12 h 67"/>
                  <a:gd name="T18" fmla="*/ 0 w 64"/>
                  <a:gd name="T19" fmla="*/ 66 h 67"/>
                  <a:gd name="T20" fmla="*/ 41 w 64"/>
                  <a:gd name="T21" fmla="*/ 66 h 67"/>
                  <a:gd name="T22" fmla="*/ 64 w 64"/>
                  <a:gd name="T23" fmla="*/ 52 h 67"/>
                  <a:gd name="T24" fmla="*/ 55 w 64"/>
                  <a:gd name="T25"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7">
                    <a:moveTo>
                      <a:pt x="55" y="39"/>
                    </a:moveTo>
                    <a:cubicBezTo>
                      <a:pt x="63" y="29"/>
                      <a:pt x="53" y="18"/>
                      <a:pt x="45" y="18"/>
                    </a:cubicBezTo>
                    <a:cubicBezTo>
                      <a:pt x="45" y="18"/>
                      <a:pt x="44" y="18"/>
                      <a:pt x="44" y="18"/>
                    </a:cubicBezTo>
                    <a:cubicBezTo>
                      <a:pt x="44" y="16"/>
                      <a:pt x="43" y="14"/>
                      <a:pt x="41" y="12"/>
                    </a:cubicBezTo>
                    <a:cubicBezTo>
                      <a:pt x="41" y="12"/>
                      <a:pt x="41" y="12"/>
                      <a:pt x="41" y="12"/>
                    </a:cubicBezTo>
                    <a:cubicBezTo>
                      <a:pt x="38" y="8"/>
                      <a:pt x="33" y="5"/>
                      <a:pt x="27" y="5"/>
                    </a:cubicBezTo>
                    <a:cubicBezTo>
                      <a:pt x="26" y="5"/>
                      <a:pt x="26" y="5"/>
                      <a:pt x="25" y="6"/>
                    </a:cubicBezTo>
                    <a:cubicBezTo>
                      <a:pt x="23" y="2"/>
                      <a:pt x="18" y="0"/>
                      <a:pt x="13" y="0"/>
                    </a:cubicBezTo>
                    <a:cubicBezTo>
                      <a:pt x="6" y="0"/>
                      <a:pt x="0" y="5"/>
                      <a:pt x="0" y="12"/>
                    </a:cubicBezTo>
                    <a:cubicBezTo>
                      <a:pt x="0" y="66"/>
                      <a:pt x="0" y="66"/>
                      <a:pt x="0" y="66"/>
                    </a:cubicBezTo>
                    <a:cubicBezTo>
                      <a:pt x="41" y="66"/>
                      <a:pt x="41" y="66"/>
                      <a:pt x="41" y="66"/>
                    </a:cubicBezTo>
                    <a:cubicBezTo>
                      <a:pt x="51" y="66"/>
                      <a:pt x="64" y="67"/>
                      <a:pt x="64" y="52"/>
                    </a:cubicBezTo>
                    <a:cubicBezTo>
                      <a:pt x="64" y="46"/>
                      <a:pt x="61" y="42"/>
                      <a:pt x="55" y="39"/>
                    </a:cubicBezTo>
                    <a:close/>
                  </a:path>
                </a:pathLst>
              </a:custGeom>
              <a:solidFill>
                <a:srgbClr val="5B794C"/>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2" name="Freeform 41">
                <a:extLst>
                  <a:ext uri="{FF2B5EF4-FFF2-40B4-BE49-F238E27FC236}">
                    <a16:creationId xmlns:a16="http://schemas.microsoft.com/office/drawing/2014/main" id="{21383F51-CC2A-4CD7-B5E1-BD4152C708E6}"/>
                  </a:ext>
                </a:extLst>
              </p:cNvPr>
              <p:cNvSpPr>
                <a:spLocks noEditPoints="1"/>
              </p:cNvSpPr>
              <p:nvPr/>
            </p:nvSpPr>
            <p:spPr bwMode="auto">
              <a:xfrm>
                <a:off x="3179" y="2269"/>
                <a:ext cx="302" cy="300"/>
              </a:xfrm>
              <a:custGeom>
                <a:avLst/>
                <a:gdLst>
                  <a:gd name="T0" fmla="*/ 302 w 302"/>
                  <a:gd name="T1" fmla="*/ 0 h 300"/>
                  <a:gd name="T2" fmla="*/ 0 w 302"/>
                  <a:gd name="T3" fmla="*/ 0 h 300"/>
                  <a:gd name="T4" fmla="*/ 0 w 302"/>
                  <a:gd name="T5" fmla="*/ 300 h 300"/>
                  <a:gd name="T6" fmla="*/ 302 w 302"/>
                  <a:gd name="T7" fmla="*/ 300 h 300"/>
                  <a:gd name="T8" fmla="*/ 302 w 302"/>
                  <a:gd name="T9" fmla="*/ 300 h 300"/>
                  <a:gd name="T10" fmla="*/ 302 w 302"/>
                  <a:gd name="T11" fmla="*/ 237 h 300"/>
                  <a:gd name="T12" fmla="*/ 302 w 302"/>
                  <a:gd name="T13" fmla="*/ 0 h 300"/>
                  <a:gd name="T14" fmla="*/ 90 w 302"/>
                  <a:gd name="T15" fmla="*/ 57 h 300"/>
                  <a:gd name="T16" fmla="*/ 125 w 302"/>
                  <a:gd name="T17" fmla="*/ 57 h 300"/>
                  <a:gd name="T18" fmla="*/ 125 w 302"/>
                  <a:gd name="T19" fmla="*/ 119 h 300"/>
                  <a:gd name="T20" fmla="*/ 90 w 302"/>
                  <a:gd name="T21" fmla="*/ 119 h 300"/>
                  <a:gd name="T22" fmla="*/ 90 w 302"/>
                  <a:gd name="T23" fmla="*/ 57 h 300"/>
                  <a:gd name="T24" fmla="*/ 43 w 302"/>
                  <a:gd name="T25" fmla="*/ 57 h 300"/>
                  <a:gd name="T26" fmla="*/ 79 w 302"/>
                  <a:gd name="T27" fmla="*/ 57 h 300"/>
                  <a:gd name="T28" fmla="*/ 79 w 302"/>
                  <a:gd name="T29" fmla="*/ 119 h 300"/>
                  <a:gd name="T30" fmla="*/ 43 w 302"/>
                  <a:gd name="T31" fmla="*/ 119 h 300"/>
                  <a:gd name="T32" fmla="*/ 43 w 302"/>
                  <a:gd name="T33" fmla="*/ 57 h 300"/>
                  <a:gd name="T34" fmla="*/ 130 w 302"/>
                  <a:gd name="T35" fmla="*/ 300 h 300"/>
                  <a:gd name="T36" fmla="*/ 50 w 302"/>
                  <a:gd name="T37" fmla="*/ 300 h 300"/>
                  <a:gd name="T38" fmla="*/ 50 w 302"/>
                  <a:gd name="T39" fmla="*/ 170 h 300"/>
                  <a:gd name="T40" fmla="*/ 130 w 302"/>
                  <a:gd name="T41" fmla="*/ 170 h 300"/>
                  <a:gd name="T42" fmla="*/ 130 w 302"/>
                  <a:gd name="T43" fmla="*/ 300 h 300"/>
                  <a:gd name="T44" fmla="*/ 253 w 302"/>
                  <a:gd name="T45" fmla="*/ 275 h 300"/>
                  <a:gd name="T46" fmla="*/ 180 w 302"/>
                  <a:gd name="T47" fmla="*/ 275 h 300"/>
                  <a:gd name="T48" fmla="*/ 180 w 302"/>
                  <a:gd name="T49" fmla="*/ 174 h 300"/>
                  <a:gd name="T50" fmla="*/ 253 w 302"/>
                  <a:gd name="T51" fmla="*/ 174 h 300"/>
                  <a:gd name="T52" fmla="*/ 253 w 302"/>
                  <a:gd name="T53" fmla="*/ 275 h 300"/>
                  <a:gd name="T54" fmla="*/ 253 w 302"/>
                  <a:gd name="T55" fmla="*/ 125 h 300"/>
                  <a:gd name="T56" fmla="*/ 180 w 302"/>
                  <a:gd name="T57" fmla="*/ 125 h 300"/>
                  <a:gd name="T58" fmla="*/ 180 w 302"/>
                  <a:gd name="T59" fmla="*/ 57 h 300"/>
                  <a:gd name="T60" fmla="*/ 253 w 302"/>
                  <a:gd name="T61" fmla="*/ 57 h 300"/>
                  <a:gd name="T62" fmla="*/ 253 w 302"/>
                  <a:gd name="T63" fmla="*/ 1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2" h="300">
                    <a:moveTo>
                      <a:pt x="302" y="0"/>
                    </a:moveTo>
                    <a:lnTo>
                      <a:pt x="0" y="0"/>
                    </a:lnTo>
                    <a:lnTo>
                      <a:pt x="0" y="300"/>
                    </a:lnTo>
                    <a:lnTo>
                      <a:pt x="302" y="300"/>
                    </a:lnTo>
                    <a:lnTo>
                      <a:pt x="302" y="300"/>
                    </a:lnTo>
                    <a:lnTo>
                      <a:pt x="302" y="237"/>
                    </a:lnTo>
                    <a:lnTo>
                      <a:pt x="302" y="0"/>
                    </a:lnTo>
                    <a:close/>
                    <a:moveTo>
                      <a:pt x="90" y="57"/>
                    </a:moveTo>
                    <a:lnTo>
                      <a:pt x="125" y="57"/>
                    </a:lnTo>
                    <a:lnTo>
                      <a:pt x="125" y="119"/>
                    </a:lnTo>
                    <a:lnTo>
                      <a:pt x="90" y="119"/>
                    </a:lnTo>
                    <a:lnTo>
                      <a:pt x="90" y="57"/>
                    </a:lnTo>
                    <a:close/>
                    <a:moveTo>
                      <a:pt x="43" y="57"/>
                    </a:moveTo>
                    <a:lnTo>
                      <a:pt x="79" y="57"/>
                    </a:lnTo>
                    <a:lnTo>
                      <a:pt x="79" y="119"/>
                    </a:lnTo>
                    <a:lnTo>
                      <a:pt x="43" y="119"/>
                    </a:lnTo>
                    <a:lnTo>
                      <a:pt x="43" y="57"/>
                    </a:lnTo>
                    <a:close/>
                    <a:moveTo>
                      <a:pt x="130" y="300"/>
                    </a:moveTo>
                    <a:lnTo>
                      <a:pt x="50" y="300"/>
                    </a:lnTo>
                    <a:lnTo>
                      <a:pt x="50" y="170"/>
                    </a:lnTo>
                    <a:lnTo>
                      <a:pt x="130" y="170"/>
                    </a:lnTo>
                    <a:lnTo>
                      <a:pt x="130" y="300"/>
                    </a:lnTo>
                    <a:close/>
                    <a:moveTo>
                      <a:pt x="253" y="275"/>
                    </a:moveTo>
                    <a:lnTo>
                      <a:pt x="180" y="275"/>
                    </a:lnTo>
                    <a:lnTo>
                      <a:pt x="180" y="174"/>
                    </a:lnTo>
                    <a:lnTo>
                      <a:pt x="253" y="174"/>
                    </a:lnTo>
                    <a:lnTo>
                      <a:pt x="253" y="275"/>
                    </a:lnTo>
                    <a:close/>
                    <a:moveTo>
                      <a:pt x="253" y="125"/>
                    </a:moveTo>
                    <a:lnTo>
                      <a:pt x="180" y="125"/>
                    </a:lnTo>
                    <a:lnTo>
                      <a:pt x="180" y="57"/>
                    </a:lnTo>
                    <a:lnTo>
                      <a:pt x="253" y="57"/>
                    </a:lnTo>
                    <a:lnTo>
                      <a:pt x="253" y="125"/>
                    </a:lnTo>
                    <a:close/>
                  </a:path>
                </a:pathLst>
              </a:custGeom>
              <a:solidFill>
                <a:srgbClr val="CCC1B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3" name="Freeform 42">
                <a:extLst>
                  <a:ext uri="{FF2B5EF4-FFF2-40B4-BE49-F238E27FC236}">
                    <a16:creationId xmlns:a16="http://schemas.microsoft.com/office/drawing/2014/main" id="{1052E8DD-9EE3-472F-A4B4-C362CFB4EE1E}"/>
                  </a:ext>
                </a:extLst>
              </p:cNvPr>
              <p:cNvSpPr>
                <a:spLocks/>
              </p:cNvSpPr>
              <p:nvPr/>
            </p:nvSpPr>
            <p:spPr bwMode="auto">
              <a:xfrm>
                <a:off x="3179" y="2191"/>
                <a:ext cx="302" cy="78"/>
              </a:xfrm>
              <a:custGeom>
                <a:avLst/>
                <a:gdLst>
                  <a:gd name="T0" fmla="*/ 302 w 302"/>
                  <a:gd name="T1" fmla="*/ 68 h 78"/>
                  <a:gd name="T2" fmla="*/ 151 w 302"/>
                  <a:gd name="T3" fmla="*/ 0 h 78"/>
                  <a:gd name="T4" fmla="*/ 0 w 302"/>
                  <a:gd name="T5" fmla="*/ 68 h 78"/>
                  <a:gd name="T6" fmla="*/ 0 w 302"/>
                  <a:gd name="T7" fmla="*/ 78 h 78"/>
                  <a:gd name="T8" fmla="*/ 302 w 302"/>
                  <a:gd name="T9" fmla="*/ 78 h 78"/>
                  <a:gd name="T10" fmla="*/ 302 w 302"/>
                  <a:gd name="T11" fmla="*/ 68 h 78"/>
                </a:gdLst>
                <a:ahLst/>
                <a:cxnLst>
                  <a:cxn ang="0">
                    <a:pos x="T0" y="T1"/>
                  </a:cxn>
                  <a:cxn ang="0">
                    <a:pos x="T2" y="T3"/>
                  </a:cxn>
                  <a:cxn ang="0">
                    <a:pos x="T4" y="T5"/>
                  </a:cxn>
                  <a:cxn ang="0">
                    <a:pos x="T6" y="T7"/>
                  </a:cxn>
                  <a:cxn ang="0">
                    <a:pos x="T8" y="T9"/>
                  </a:cxn>
                  <a:cxn ang="0">
                    <a:pos x="T10" y="T11"/>
                  </a:cxn>
                </a:cxnLst>
                <a:rect l="0" t="0" r="r" b="b"/>
                <a:pathLst>
                  <a:path w="302" h="78">
                    <a:moveTo>
                      <a:pt x="302" y="68"/>
                    </a:moveTo>
                    <a:lnTo>
                      <a:pt x="151" y="0"/>
                    </a:lnTo>
                    <a:lnTo>
                      <a:pt x="0" y="68"/>
                    </a:lnTo>
                    <a:lnTo>
                      <a:pt x="0" y="78"/>
                    </a:lnTo>
                    <a:lnTo>
                      <a:pt x="302" y="78"/>
                    </a:lnTo>
                    <a:lnTo>
                      <a:pt x="302" y="68"/>
                    </a:lnTo>
                    <a:close/>
                  </a:path>
                </a:pathLst>
              </a:custGeom>
              <a:solidFill>
                <a:srgbClr val="592A4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756" name="Group 45">
              <a:extLst>
                <a:ext uri="{FF2B5EF4-FFF2-40B4-BE49-F238E27FC236}">
                  <a16:creationId xmlns:a16="http://schemas.microsoft.com/office/drawing/2014/main" id="{AFA19C5A-78C9-4FF8-9493-FA35CC445760}"/>
                </a:ext>
              </a:extLst>
            </p:cNvPr>
            <p:cNvGrpSpPr>
              <a:grpSpLocks noChangeAspect="1"/>
            </p:cNvGrpSpPr>
            <p:nvPr/>
          </p:nvGrpSpPr>
          <p:grpSpPr bwMode="auto">
            <a:xfrm>
              <a:off x="8074276" y="1263173"/>
              <a:ext cx="1352778" cy="927618"/>
              <a:chOff x="3088" y="2188"/>
              <a:chExt cx="560" cy="384"/>
            </a:xfrm>
          </p:grpSpPr>
          <p:sp>
            <p:nvSpPr>
              <p:cNvPr id="757" name="Freeform 46">
                <a:extLst>
                  <a:ext uri="{FF2B5EF4-FFF2-40B4-BE49-F238E27FC236}">
                    <a16:creationId xmlns:a16="http://schemas.microsoft.com/office/drawing/2014/main" id="{E72FA75D-945F-4B9E-BB49-CC8D55501DF0}"/>
                  </a:ext>
                </a:extLst>
              </p:cNvPr>
              <p:cNvSpPr>
                <a:spLocks/>
              </p:cNvSpPr>
              <p:nvPr/>
            </p:nvSpPr>
            <p:spPr bwMode="auto">
              <a:xfrm>
                <a:off x="3542" y="2469"/>
                <a:ext cx="37" cy="103"/>
              </a:xfrm>
              <a:custGeom>
                <a:avLst/>
                <a:gdLst>
                  <a:gd name="T0" fmla="*/ 32 w 32"/>
                  <a:gd name="T1" fmla="*/ 9 h 88"/>
                  <a:gd name="T2" fmla="*/ 28 w 32"/>
                  <a:gd name="T3" fmla="*/ 8 h 88"/>
                  <a:gd name="T4" fmla="*/ 20 w 32"/>
                  <a:gd name="T5" fmla="*/ 18 h 88"/>
                  <a:gd name="T6" fmla="*/ 19 w 32"/>
                  <a:gd name="T7" fmla="*/ 0 h 88"/>
                  <a:gd name="T8" fmla="*/ 15 w 32"/>
                  <a:gd name="T9" fmla="*/ 0 h 88"/>
                  <a:gd name="T10" fmla="*/ 11 w 32"/>
                  <a:gd name="T11" fmla="*/ 21 h 88"/>
                  <a:gd name="T12" fmla="*/ 5 w 32"/>
                  <a:gd name="T13" fmla="*/ 4 h 88"/>
                  <a:gd name="T14" fmla="*/ 0 w 32"/>
                  <a:gd name="T15" fmla="*/ 7 h 88"/>
                  <a:gd name="T16" fmla="*/ 8 w 32"/>
                  <a:gd name="T17" fmla="*/ 28 h 88"/>
                  <a:gd name="T18" fmla="*/ 10 w 32"/>
                  <a:gd name="T19" fmla="*/ 46 h 88"/>
                  <a:gd name="T20" fmla="*/ 10 w 32"/>
                  <a:gd name="T21" fmla="*/ 52 h 88"/>
                  <a:gd name="T22" fmla="*/ 9 w 32"/>
                  <a:gd name="T23" fmla="*/ 88 h 88"/>
                  <a:gd name="T24" fmla="*/ 23 w 32"/>
                  <a:gd name="T25" fmla="*/ 88 h 88"/>
                  <a:gd name="T26" fmla="*/ 21 w 32"/>
                  <a:gd name="T27" fmla="*/ 45 h 88"/>
                  <a:gd name="T28" fmla="*/ 23 w 32"/>
                  <a:gd name="T29" fmla="*/ 32 h 88"/>
                  <a:gd name="T30" fmla="*/ 32 w 32"/>
                  <a:gd name="T3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88">
                    <a:moveTo>
                      <a:pt x="32" y="9"/>
                    </a:moveTo>
                    <a:cubicBezTo>
                      <a:pt x="28" y="8"/>
                      <a:pt x="28" y="8"/>
                      <a:pt x="28" y="8"/>
                    </a:cubicBezTo>
                    <a:cubicBezTo>
                      <a:pt x="20" y="20"/>
                      <a:pt x="21" y="26"/>
                      <a:pt x="20" y="18"/>
                    </a:cubicBezTo>
                    <a:cubicBezTo>
                      <a:pt x="19" y="11"/>
                      <a:pt x="19" y="0"/>
                      <a:pt x="19" y="0"/>
                    </a:cubicBezTo>
                    <a:cubicBezTo>
                      <a:pt x="15" y="0"/>
                      <a:pt x="15" y="0"/>
                      <a:pt x="15" y="0"/>
                    </a:cubicBezTo>
                    <a:cubicBezTo>
                      <a:pt x="13" y="18"/>
                      <a:pt x="13" y="23"/>
                      <a:pt x="11" y="21"/>
                    </a:cubicBezTo>
                    <a:cubicBezTo>
                      <a:pt x="10" y="19"/>
                      <a:pt x="5" y="4"/>
                      <a:pt x="5" y="4"/>
                    </a:cubicBezTo>
                    <a:cubicBezTo>
                      <a:pt x="0" y="7"/>
                      <a:pt x="0" y="7"/>
                      <a:pt x="0" y="7"/>
                    </a:cubicBezTo>
                    <a:cubicBezTo>
                      <a:pt x="8" y="28"/>
                      <a:pt x="8" y="28"/>
                      <a:pt x="8" y="28"/>
                    </a:cubicBezTo>
                    <a:cubicBezTo>
                      <a:pt x="10" y="37"/>
                      <a:pt x="10" y="42"/>
                      <a:pt x="10" y="46"/>
                    </a:cubicBezTo>
                    <a:cubicBezTo>
                      <a:pt x="10" y="48"/>
                      <a:pt x="10" y="50"/>
                      <a:pt x="10" y="52"/>
                    </a:cubicBezTo>
                    <a:cubicBezTo>
                      <a:pt x="9" y="64"/>
                      <a:pt x="9" y="88"/>
                      <a:pt x="9" y="88"/>
                    </a:cubicBezTo>
                    <a:cubicBezTo>
                      <a:pt x="23" y="88"/>
                      <a:pt x="23" y="88"/>
                      <a:pt x="23" y="88"/>
                    </a:cubicBezTo>
                    <a:cubicBezTo>
                      <a:pt x="22" y="82"/>
                      <a:pt x="21" y="60"/>
                      <a:pt x="21" y="45"/>
                    </a:cubicBezTo>
                    <a:cubicBezTo>
                      <a:pt x="21" y="39"/>
                      <a:pt x="22" y="34"/>
                      <a:pt x="23" y="32"/>
                    </a:cubicBezTo>
                    <a:cubicBezTo>
                      <a:pt x="27" y="20"/>
                      <a:pt x="32" y="9"/>
                      <a:pt x="32" y="9"/>
                    </a:cubicBezTo>
                    <a:close/>
                  </a:path>
                </a:pathLst>
              </a:custGeom>
              <a:solidFill>
                <a:srgbClr val="605045"/>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58" name="Freeform 47">
                <a:extLst>
                  <a:ext uri="{FF2B5EF4-FFF2-40B4-BE49-F238E27FC236}">
                    <a16:creationId xmlns:a16="http://schemas.microsoft.com/office/drawing/2014/main" id="{5EA9022F-23D6-47A1-B601-7DA152FF9B9E}"/>
                  </a:ext>
                </a:extLst>
              </p:cNvPr>
              <p:cNvSpPr>
                <a:spLocks/>
              </p:cNvSpPr>
              <p:nvPr/>
            </p:nvSpPr>
            <p:spPr bwMode="auto">
              <a:xfrm>
                <a:off x="3528" y="2410"/>
                <a:ext cx="120" cy="133"/>
              </a:xfrm>
              <a:custGeom>
                <a:avLst/>
                <a:gdLst>
                  <a:gd name="T0" fmla="*/ 92 w 103"/>
                  <a:gd name="T1" fmla="*/ 57 h 114"/>
                  <a:gd name="T2" fmla="*/ 93 w 103"/>
                  <a:gd name="T3" fmla="*/ 53 h 114"/>
                  <a:gd name="T4" fmla="*/ 81 w 103"/>
                  <a:gd name="T5" fmla="*/ 44 h 114"/>
                  <a:gd name="T6" fmla="*/ 81 w 103"/>
                  <a:gd name="T7" fmla="*/ 44 h 114"/>
                  <a:gd name="T8" fmla="*/ 71 w 103"/>
                  <a:gd name="T9" fmla="*/ 36 h 114"/>
                  <a:gd name="T10" fmla="*/ 62 w 103"/>
                  <a:gd name="T11" fmla="*/ 44 h 114"/>
                  <a:gd name="T12" fmla="*/ 57 w 103"/>
                  <a:gd name="T13" fmla="*/ 45 h 114"/>
                  <a:gd name="T14" fmla="*/ 55 w 103"/>
                  <a:gd name="T15" fmla="*/ 43 h 114"/>
                  <a:gd name="T16" fmla="*/ 60 w 103"/>
                  <a:gd name="T17" fmla="*/ 32 h 114"/>
                  <a:gd name="T18" fmla="*/ 41 w 103"/>
                  <a:gd name="T19" fmla="*/ 15 h 114"/>
                  <a:gd name="T20" fmla="*/ 41 w 103"/>
                  <a:gd name="T21" fmla="*/ 14 h 114"/>
                  <a:gd name="T22" fmla="*/ 25 w 103"/>
                  <a:gd name="T23" fmla="*/ 0 h 114"/>
                  <a:gd name="T24" fmla="*/ 9 w 103"/>
                  <a:gd name="T25" fmla="*/ 14 h 114"/>
                  <a:gd name="T26" fmla="*/ 0 w 103"/>
                  <a:gd name="T27" fmla="*/ 17 h 114"/>
                  <a:gd name="T28" fmla="*/ 0 w 103"/>
                  <a:gd name="T29" fmla="*/ 70 h 114"/>
                  <a:gd name="T30" fmla="*/ 4 w 103"/>
                  <a:gd name="T31" fmla="*/ 73 h 114"/>
                  <a:gd name="T32" fmla="*/ 3 w 103"/>
                  <a:gd name="T33" fmla="*/ 77 h 114"/>
                  <a:gd name="T34" fmla="*/ 14 w 103"/>
                  <a:gd name="T35" fmla="*/ 89 h 114"/>
                  <a:gd name="T36" fmla="*/ 14 w 103"/>
                  <a:gd name="T37" fmla="*/ 89 h 114"/>
                  <a:gd name="T38" fmla="*/ 22 w 103"/>
                  <a:gd name="T39" fmla="*/ 97 h 114"/>
                  <a:gd name="T40" fmla="*/ 20 w 103"/>
                  <a:gd name="T41" fmla="*/ 79 h 114"/>
                  <a:gd name="T42" fmla="*/ 12 w 103"/>
                  <a:gd name="T43" fmla="*/ 58 h 114"/>
                  <a:gd name="T44" fmla="*/ 17 w 103"/>
                  <a:gd name="T45" fmla="*/ 55 h 114"/>
                  <a:gd name="T46" fmla="*/ 23 w 103"/>
                  <a:gd name="T47" fmla="*/ 72 h 114"/>
                  <a:gd name="T48" fmla="*/ 27 w 103"/>
                  <a:gd name="T49" fmla="*/ 51 h 114"/>
                  <a:gd name="T50" fmla="*/ 31 w 103"/>
                  <a:gd name="T51" fmla="*/ 51 h 114"/>
                  <a:gd name="T52" fmla="*/ 32 w 103"/>
                  <a:gd name="T53" fmla="*/ 69 h 114"/>
                  <a:gd name="T54" fmla="*/ 40 w 103"/>
                  <a:gd name="T55" fmla="*/ 59 h 114"/>
                  <a:gd name="T56" fmla="*/ 44 w 103"/>
                  <a:gd name="T57" fmla="*/ 60 h 114"/>
                  <a:gd name="T58" fmla="*/ 35 w 103"/>
                  <a:gd name="T59" fmla="*/ 83 h 114"/>
                  <a:gd name="T60" fmla="*/ 33 w 103"/>
                  <a:gd name="T61" fmla="*/ 96 h 114"/>
                  <a:gd name="T62" fmla="*/ 42 w 103"/>
                  <a:gd name="T63" fmla="*/ 93 h 114"/>
                  <a:gd name="T64" fmla="*/ 58 w 103"/>
                  <a:gd name="T65" fmla="*/ 104 h 114"/>
                  <a:gd name="T66" fmla="*/ 58 w 103"/>
                  <a:gd name="T67" fmla="*/ 105 h 114"/>
                  <a:gd name="T68" fmla="*/ 69 w 103"/>
                  <a:gd name="T69" fmla="*/ 114 h 114"/>
                  <a:gd name="T70" fmla="*/ 67 w 103"/>
                  <a:gd name="T71" fmla="*/ 100 h 114"/>
                  <a:gd name="T72" fmla="*/ 61 w 103"/>
                  <a:gd name="T73" fmla="*/ 84 h 114"/>
                  <a:gd name="T74" fmla="*/ 65 w 103"/>
                  <a:gd name="T75" fmla="*/ 82 h 114"/>
                  <a:gd name="T76" fmla="*/ 69 w 103"/>
                  <a:gd name="T77" fmla="*/ 94 h 114"/>
                  <a:gd name="T78" fmla="*/ 72 w 103"/>
                  <a:gd name="T79" fmla="*/ 79 h 114"/>
                  <a:gd name="T80" fmla="*/ 75 w 103"/>
                  <a:gd name="T81" fmla="*/ 79 h 114"/>
                  <a:gd name="T82" fmla="*/ 76 w 103"/>
                  <a:gd name="T83" fmla="*/ 92 h 114"/>
                  <a:gd name="T84" fmla="*/ 82 w 103"/>
                  <a:gd name="T85" fmla="*/ 85 h 114"/>
                  <a:gd name="T86" fmla="*/ 85 w 103"/>
                  <a:gd name="T87" fmla="*/ 86 h 114"/>
                  <a:gd name="T88" fmla="*/ 78 w 103"/>
                  <a:gd name="T89" fmla="*/ 102 h 114"/>
                  <a:gd name="T90" fmla="*/ 77 w 103"/>
                  <a:gd name="T91" fmla="*/ 113 h 114"/>
                  <a:gd name="T92" fmla="*/ 86 w 103"/>
                  <a:gd name="T93" fmla="*/ 103 h 114"/>
                  <a:gd name="T94" fmla="*/ 101 w 103"/>
                  <a:gd name="T95" fmla="*/ 89 h 114"/>
                  <a:gd name="T96" fmla="*/ 98 w 103"/>
                  <a:gd name="T97" fmla="*/ 81 h 114"/>
                  <a:gd name="T98" fmla="*/ 102 w 103"/>
                  <a:gd name="T99" fmla="*/ 71 h 114"/>
                  <a:gd name="T100" fmla="*/ 92 w 103"/>
                  <a:gd name="T10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3" h="114">
                    <a:moveTo>
                      <a:pt x="92" y="57"/>
                    </a:moveTo>
                    <a:cubicBezTo>
                      <a:pt x="93" y="56"/>
                      <a:pt x="93" y="54"/>
                      <a:pt x="93" y="53"/>
                    </a:cubicBezTo>
                    <a:cubicBezTo>
                      <a:pt x="93" y="48"/>
                      <a:pt x="88" y="45"/>
                      <a:pt x="81" y="44"/>
                    </a:cubicBezTo>
                    <a:cubicBezTo>
                      <a:pt x="81" y="44"/>
                      <a:pt x="81" y="44"/>
                      <a:pt x="81" y="44"/>
                    </a:cubicBezTo>
                    <a:cubicBezTo>
                      <a:pt x="81" y="39"/>
                      <a:pt x="77" y="36"/>
                      <a:pt x="71" y="36"/>
                    </a:cubicBezTo>
                    <a:cubicBezTo>
                      <a:pt x="66" y="36"/>
                      <a:pt x="62" y="40"/>
                      <a:pt x="62" y="44"/>
                    </a:cubicBezTo>
                    <a:cubicBezTo>
                      <a:pt x="60" y="44"/>
                      <a:pt x="58" y="44"/>
                      <a:pt x="57" y="45"/>
                    </a:cubicBezTo>
                    <a:cubicBezTo>
                      <a:pt x="56" y="44"/>
                      <a:pt x="56" y="43"/>
                      <a:pt x="55" y="43"/>
                    </a:cubicBezTo>
                    <a:cubicBezTo>
                      <a:pt x="58" y="40"/>
                      <a:pt x="60" y="36"/>
                      <a:pt x="60" y="32"/>
                    </a:cubicBezTo>
                    <a:cubicBezTo>
                      <a:pt x="60" y="23"/>
                      <a:pt x="52" y="16"/>
                      <a:pt x="41" y="15"/>
                    </a:cubicBezTo>
                    <a:cubicBezTo>
                      <a:pt x="41" y="14"/>
                      <a:pt x="41" y="14"/>
                      <a:pt x="41" y="14"/>
                    </a:cubicBezTo>
                    <a:cubicBezTo>
                      <a:pt x="41" y="7"/>
                      <a:pt x="34" y="0"/>
                      <a:pt x="25" y="0"/>
                    </a:cubicBezTo>
                    <a:cubicBezTo>
                      <a:pt x="16" y="0"/>
                      <a:pt x="9" y="7"/>
                      <a:pt x="9" y="14"/>
                    </a:cubicBezTo>
                    <a:cubicBezTo>
                      <a:pt x="5" y="14"/>
                      <a:pt x="2" y="15"/>
                      <a:pt x="0" y="17"/>
                    </a:cubicBezTo>
                    <a:cubicBezTo>
                      <a:pt x="0" y="70"/>
                      <a:pt x="0" y="70"/>
                      <a:pt x="0" y="70"/>
                    </a:cubicBezTo>
                    <a:cubicBezTo>
                      <a:pt x="1" y="71"/>
                      <a:pt x="2" y="72"/>
                      <a:pt x="4" y="73"/>
                    </a:cubicBezTo>
                    <a:cubicBezTo>
                      <a:pt x="3" y="74"/>
                      <a:pt x="3" y="76"/>
                      <a:pt x="3" y="77"/>
                    </a:cubicBezTo>
                    <a:cubicBezTo>
                      <a:pt x="3" y="83"/>
                      <a:pt x="6" y="88"/>
                      <a:pt x="14" y="89"/>
                    </a:cubicBezTo>
                    <a:cubicBezTo>
                      <a:pt x="14" y="89"/>
                      <a:pt x="14" y="89"/>
                      <a:pt x="14" y="89"/>
                    </a:cubicBezTo>
                    <a:cubicBezTo>
                      <a:pt x="14" y="93"/>
                      <a:pt x="19" y="95"/>
                      <a:pt x="22" y="97"/>
                    </a:cubicBezTo>
                    <a:cubicBezTo>
                      <a:pt x="22" y="93"/>
                      <a:pt x="22" y="88"/>
                      <a:pt x="20" y="79"/>
                    </a:cubicBezTo>
                    <a:cubicBezTo>
                      <a:pt x="12" y="58"/>
                      <a:pt x="12" y="58"/>
                      <a:pt x="12" y="58"/>
                    </a:cubicBezTo>
                    <a:cubicBezTo>
                      <a:pt x="17" y="55"/>
                      <a:pt x="17" y="55"/>
                      <a:pt x="17" y="55"/>
                    </a:cubicBezTo>
                    <a:cubicBezTo>
                      <a:pt x="17" y="55"/>
                      <a:pt x="22" y="70"/>
                      <a:pt x="23" y="72"/>
                    </a:cubicBezTo>
                    <a:cubicBezTo>
                      <a:pt x="25" y="74"/>
                      <a:pt x="25" y="69"/>
                      <a:pt x="27" y="51"/>
                    </a:cubicBezTo>
                    <a:cubicBezTo>
                      <a:pt x="31" y="51"/>
                      <a:pt x="31" y="51"/>
                      <a:pt x="31" y="51"/>
                    </a:cubicBezTo>
                    <a:cubicBezTo>
                      <a:pt x="31" y="51"/>
                      <a:pt x="31" y="62"/>
                      <a:pt x="32" y="69"/>
                    </a:cubicBezTo>
                    <a:cubicBezTo>
                      <a:pt x="33" y="77"/>
                      <a:pt x="32" y="71"/>
                      <a:pt x="40" y="59"/>
                    </a:cubicBezTo>
                    <a:cubicBezTo>
                      <a:pt x="44" y="60"/>
                      <a:pt x="44" y="60"/>
                      <a:pt x="44" y="60"/>
                    </a:cubicBezTo>
                    <a:cubicBezTo>
                      <a:pt x="44" y="60"/>
                      <a:pt x="39" y="71"/>
                      <a:pt x="35" y="83"/>
                    </a:cubicBezTo>
                    <a:cubicBezTo>
                      <a:pt x="34" y="85"/>
                      <a:pt x="33" y="90"/>
                      <a:pt x="33" y="96"/>
                    </a:cubicBezTo>
                    <a:cubicBezTo>
                      <a:pt x="36" y="96"/>
                      <a:pt x="40" y="95"/>
                      <a:pt x="42" y="93"/>
                    </a:cubicBezTo>
                    <a:cubicBezTo>
                      <a:pt x="44" y="100"/>
                      <a:pt x="51" y="103"/>
                      <a:pt x="58" y="104"/>
                    </a:cubicBezTo>
                    <a:cubicBezTo>
                      <a:pt x="58" y="104"/>
                      <a:pt x="58" y="104"/>
                      <a:pt x="58" y="105"/>
                    </a:cubicBezTo>
                    <a:cubicBezTo>
                      <a:pt x="60" y="109"/>
                      <a:pt x="63" y="112"/>
                      <a:pt x="69" y="114"/>
                    </a:cubicBezTo>
                    <a:cubicBezTo>
                      <a:pt x="69" y="111"/>
                      <a:pt x="69" y="107"/>
                      <a:pt x="67" y="100"/>
                    </a:cubicBezTo>
                    <a:cubicBezTo>
                      <a:pt x="61" y="84"/>
                      <a:pt x="61" y="84"/>
                      <a:pt x="61" y="84"/>
                    </a:cubicBezTo>
                    <a:cubicBezTo>
                      <a:pt x="65" y="82"/>
                      <a:pt x="65" y="82"/>
                      <a:pt x="65" y="82"/>
                    </a:cubicBezTo>
                    <a:cubicBezTo>
                      <a:pt x="65" y="82"/>
                      <a:pt x="68" y="93"/>
                      <a:pt x="69" y="94"/>
                    </a:cubicBezTo>
                    <a:cubicBezTo>
                      <a:pt x="70" y="96"/>
                      <a:pt x="71" y="93"/>
                      <a:pt x="72" y="79"/>
                    </a:cubicBezTo>
                    <a:cubicBezTo>
                      <a:pt x="75" y="79"/>
                      <a:pt x="75" y="79"/>
                      <a:pt x="75" y="79"/>
                    </a:cubicBezTo>
                    <a:cubicBezTo>
                      <a:pt x="75" y="79"/>
                      <a:pt x="75" y="87"/>
                      <a:pt x="76" y="92"/>
                    </a:cubicBezTo>
                    <a:cubicBezTo>
                      <a:pt x="76" y="98"/>
                      <a:pt x="76" y="94"/>
                      <a:pt x="82" y="85"/>
                    </a:cubicBezTo>
                    <a:cubicBezTo>
                      <a:pt x="85" y="86"/>
                      <a:pt x="85" y="86"/>
                      <a:pt x="85" y="86"/>
                    </a:cubicBezTo>
                    <a:cubicBezTo>
                      <a:pt x="85" y="86"/>
                      <a:pt x="81" y="94"/>
                      <a:pt x="78" y="102"/>
                    </a:cubicBezTo>
                    <a:cubicBezTo>
                      <a:pt x="77" y="104"/>
                      <a:pt x="77" y="108"/>
                      <a:pt x="77" y="113"/>
                    </a:cubicBezTo>
                    <a:cubicBezTo>
                      <a:pt x="82" y="112"/>
                      <a:pt x="84" y="106"/>
                      <a:pt x="86" y="103"/>
                    </a:cubicBezTo>
                    <a:cubicBezTo>
                      <a:pt x="94" y="103"/>
                      <a:pt x="100" y="97"/>
                      <a:pt x="101" y="89"/>
                    </a:cubicBezTo>
                    <a:cubicBezTo>
                      <a:pt x="101" y="86"/>
                      <a:pt x="100" y="83"/>
                      <a:pt x="98" y="81"/>
                    </a:cubicBezTo>
                    <a:cubicBezTo>
                      <a:pt x="101" y="78"/>
                      <a:pt x="102" y="75"/>
                      <a:pt x="102" y="71"/>
                    </a:cubicBezTo>
                    <a:cubicBezTo>
                      <a:pt x="103" y="65"/>
                      <a:pt x="98" y="60"/>
                      <a:pt x="92" y="57"/>
                    </a:cubicBezTo>
                    <a:close/>
                  </a:path>
                </a:pathLst>
              </a:custGeom>
              <a:solidFill>
                <a:srgbClr val="688B5A"/>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59" name="Freeform 48">
                <a:extLst>
                  <a:ext uri="{FF2B5EF4-FFF2-40B4-BE49-F238E27FC236}">
                    <a16:creationId xmlns:a16="http://schemas.microsoft.com/office/drawing/2014/main" id="{ECE75F31-3524-48B6-A0CE-FD93185D5E44}"/>
                  </a:ext>
                </a:extLst>
              </p:cNvPr>
              <p:cNvSpPr>
                <a:spLocks/>
              </p:cNvSpPr>
              <p:nvPr/>
            </p:nvSpPr>
            <p:spPr bwMode="auto">
              <a:xfrm>
                <a:off x="3599" y="2502"/>
                <a:ext cx="28" cy="69"/>
              </a:xfrm>
              <a:custGeom>
                <a:avLst/>
                <a:gdLst>
                  <a:gd name="T0" fmla="*/ 24 w 24"/>
                  <a:gd name="T1" fmla="*/ 7 h 59"/>
                  <a:gd name="T2" fmla="*/ 21 w 24"/>
                  <a:gd name="T3" fmla="*/ 6 h 59"/>
                  <a:gd name="T4" fmla="*/ 15 w 24"/>
                  <a:gd name="T5" fmla="*/ 13 h 59"/>
                  <a:gd name="T6" fmla="*/ 14 w 24"/>
                  <a:gd name="T7" fmla="*/ 0 h 59"/>
                  <a:gd name="T8" fmla="*/ 11 w 24"/>
                  <a:gd name="T9" fmla="*/ 0 h 59"/>
                  <a:gd name="T10" fmla="*/ 8 w 24"/>
                  <a:gd name="T11" fmla="*/ 15 h 59"/>
                  <a:gd name="T12" fmla="*/ 4 w 24"/>
                  <a:gd name="T13" fmla="*/ 3 h 59"/>
                  <a:gd name="T14" fmla="*/ 0 w 24"/>
                  <a:gd name="T15" fmla="*/ 5 h 59"/>
                  <a:gd name="T16" fmla="*/ 6 w 24"/>
                  <a:gd name="T17" fmla="*/ 21 h 59"/>
                  <a:gd name="T18" fmla="*/ 8 w 24"/>
                  <a:gd name="T19" fmla="*/ 35 h 59"/>
                  <a:gd name="T20" fmla="*/ 8 w 24"/>
                  <a:gd name="T21" fmla="*/ 38 h 59"/>
                  <a:gd name="T22" fmla="*/ 7 w 24"/>
                  <a:gd name="T23" fmla="*/ 59 h 59"/>
                  <a:gd name="T24" fmla="*/ 17 w 24"/>
                  <a:gd name="T25" fmla="*/ 59 h 59"/>
                  <a:gd name="T26" fmla="*/ 16 w 24"/>
                  <a:gd name="T27" fmla="*/ 34 h 59"/>
                  <a:gd name="T28" fmla="*/ 17 w 24"/>
                  <a:gd name="T29" fmla="*/ 23 h 59"/>
                  <a:gd name="T30" fmla="*/ 24 w 24"/>
                  <a:gd name="T31"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59">
                    <a:moveTo>
                      <a:pt x="24" y="7"/>
                    </a:moveTo>
                    <a:cubicBezTo>
                      <a:pt x="21" y="6"/>
                      <a:pt x="21" y="6"/>
                      <a:pt x="21" y="6"/>
                    </a:cubicBezTo>
                    <a:cubicBezTo>
                      <a:pt x="15" y="15"/>
                      <a:pt x="15" y="19"/>
                      <a:pt x="15" y="13"/>
                    </a:cubicBezTo>
                    <a:cubicBezTo>
                      <a:pt x="14" y="8"/>
                      <a:pt x="14" y="0"/>
                      <a:pt x="14" y="0"/>
                    </a:cubicBezTo>
                    <a:cubicBezTo>
                      <a:pt x="11" y="0"/>
                      <a:pt x="11" y="0"/>
                      <a:pt x="11" y="0"/>
                    </a:cubicBezTo>
                    <a:cubicBezTo>
                      <a:pt x="10" y="14"/>
                      <a:pt x="9" y="17"/>
                      <a:pt x="8" y="15"/>
                    </a:cubicBezTo>
                    <a:cubicBezTo>
                      <a:pt x="7" y="14"/>
                      <a:pt x="4" y="3"/>
                      <a:pt x="4" y="3"/>
                    </a:cubicBezTo>
                    <a:cubicBezTo>
                      <a:pt x="0" y="5"/>
                      <a:pt x="0" y="5"/>
                      <a:pt x="0" y="5"/>
                    </a:cubicBezTo>
                    <a:cubicBezTo>
                      <a:pt x="6" y="21"/>
                      <a:pt x="6" y="21"/>
                      <a:pt x="6" y="21"/>
                    </a:cubicBezTo>
                    <a:cubicBezTo>
                      <a:pt x="8" y="28"/>
                      <a:pt x="8" y="32"/>
                      <a:pt x="8" y="35"/>
                    </a:cubicBezTo>
                    <a:cubicBezTo>
                      <a:pt x="8" y="36"/>
                      <a:pt x="8" y="37"/>
                      <a:pt x="8" y="38"/>
                    </a:cubicBezTo>
                    <a:cubicBezTo>
                      <a:pt x="7" y="47"/>
                      <a:pt x="7" y="59"/>
                      <a:pt x="7" y="59"/>
                    </a:cubicBezTo>
                    <a:cubicBezTo>
                      <a:pt x="17" y="59"/>
                      <a:pt x="17" y="59"/>
                      <a:pt x="17" y="59"/>
                    </a:cubicBezTo>
                    <a:cubicBezTo>
                      <a:pt x="16" y="55"/>
                      <a:pt x="16" y="44"/>
                      <a:pt x="16" y="34"/>
                    </a:cubicBezTo>
                    <a:cubicBezTo>
                      <a:pt x="16" y="29"/>
                      <a:pt x="16" y="25"/>
                      <a:pt x="17" y="23"/>
                    </a:cubicBezTo>
                    <a:cubicBezTo>
                      <a:pt x="20" y="15"/>
                      <a:pt x="24" y="7"/>
                      <a:pt x="24" y="7"/>
                    </a:cubicBezTo>
                    <a:close/>
                  </a:path>
                </a:pathLst>
              </a:custGeom>
              <a:solidFill>
                <a:srgbClr val="605045"/>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62" name="Freeform 49">
                <a:extLst>
                  <a:ext uri="{FF2B5EF4-FFF2-40B4-BE49-F238E27FC236}">
                    <a16:creationId xmlns:a16="http://schemas.microsoft.com/office/drawing/2014/main" id="{307CC246-A3A2-446F-8178-B0875305270D}"/>
                  </a:ext>
                </a:extLst>
              </p:cNvPr>
              <p:cNvSpPr>
                <a:spLocks noEditPoints="1"/>
              </p:cNvSpPr>
              <p:nvPr/>
            </p:nvSpPr>
            <p:spPr bwMode="auto">
              <a:xfrm>
                <a:off x="3363" y="2286"/>
                <a:ext cx="165" cy="281"/>
              </a:xfrm>
              <a:custGeom>
                <a:avLst/>
                <a:gdLst>
                  <a:gd name="T0" fmla="*/ 142 w 142"/>
                  <a:gd name="T1" fmla="*/ 59 h 242"/>
                  <a:gd name="T2" fmla="*/ 71 w 142"/>
                  <a:gd name="T3" fmla="*/ 0 h 242"/>
                  <a:gd name="T4" fmla="*/ 0 w 142"/>
                  <a:gd name="T5" fmla="*/ 60 h 242"/>
                  <a:gd name="T6" fmla="*/ 0 w 142"/>
                  <a:gd name="T7" fmla="*/ 60 h 242"/>
                  <a:gd name="T8" fmla="*/ 0 w 142"/>
                  <a:gd name="T9" fmla="*/ 242 h 242"/>
                  <a:gd name="T10" fmla="*/ 142 w 142"/>
                  <a:gd name="T11" fmla="*/ 242 h 242"/>
                  <a:gd name="T12" fmla="*/ 142 w 142"/>
                  <a:gd name="T13" fmla="*/ 177 h 242"/>
                  <a:gd name="T14" fmla="*/ 142 w 142"/>
                  <a:gd name="T15" fmla="*/ 124 h 242"/>
                  <a:gd name="T16" fmla="*/ 142 w 142"/>
                  <a:gd name="T17" fmla="*/ 59 h 242"/>
                  <a:gd name="T18" fmla="*/ 101 w 142"/>
                  <a:gd name="T19" fmla="*/ 196 h 242"/>
                  <a:gd name="T20" fmla="*/ 41 w 142"/>
                  <a:gd name="T21" fmla="*/ 196 h 242"/>
                  <a:gd name="T22" fmla="*/ 41 w 142"/>
                  <a:gd name="T23" fmla="*/ 156 h 242"/>
                  <a:gd name="T24" fmla="*/ 101 w 142"/>
                  <a:gd name="T25" fmla="*/ 156 h 242"/>
                  <a:gd name="T26" fmla="*/ 101 w 142"/>
                  <a:gd name="T27" fmla="*/ 196 h 242"/>
                  <a:gd name="T28" fmla="*/ 101 w 142"/>
                  <a:gd name="T29" fmla="*/ 113 h 242"/>
                  <a:gd name="T30" fmla="*/ 41 w 142"/>
                  <a:gd name="T31" fmla="*/ 113 h 242"/>
                  <a:gd name="T32" fmla="*/ 41 w 142"/>
                  <a:gd name="T33" fmla="*/ 72 h 242"/>
                  <a:gd name="T34" fmla="*/ 101 w 142"/>
                  <a:gd name="T35" fmla="*/ 72 h 242"/>
                  <a:gd name="T36" fmla="*/ 101 w 142"/>
                  <a:gd name="T37"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42">
                    <a:moveTo>
                      <a:pt x="142" y="59"/>
                    </a:moveTo>
                    <a:cubicBezTo>
                      <a:pt x="71" y="0"/>
                      <a:pt x="71" y="0"/>
                      <a:pt x="71" y="0"/>
                    </a:cubicBezTo>
                    <a:cubicBezTo>
                      <a:pt x="0" y="60"/>
                      <a:pt x="0" y="60"/>
                      <a:pt x="0" y="60"/>
                    </a:cubicBezTo>
                    <a:cubicBezTo>
                      <a:pt x="0" y="60"/>
                      <a:pt x="0" y="60"/>
                      <a:pt x="0" y="60"/>
                    </a:cubicBezTo>
                    <a:cubicBezTo>
                      <a:pt x="0" y="242"/>
                      <a:pt x="0" y="242"/>
                      <a:pt x="0" y="242"/>
                    </a:cubicBezTo>
                    <a:cubicBezTo>
                      <a:pt x="142" y="242"/>
                      <a:pt x="142" y="242"/>
                      <a:pt x="142" y="242"/>
                    </a:cubicBezTo>
                    <a:cubicBezTo>
                      <a:pt x="142" y="177"/>
                      <a:pt x="142" y="177"/>
                      <a:pt x="142" y="177"/>
                    </a:cubicBezTo>
                    <a:cubicBezTo>
                      <a:pt x="142" y="124"/>
                      <a:pt x="142" y="124"/>
                      <a:pt x="142" y="124"/>
                    </a:cubicBezTo>
                    <a:lnTo>
                      <a:pt x="142" y="59"/>
                    </a:lnTo>
                    <a:close/>
                    <a:moveTo>
                      <a:pt x="101" y="196"/>
                    </a:moveTo>
                    <a:cubicBezTo>
                      <a:pt x="41" y="196"/>
                      <a:pt x="41" y="196"/>
                      <a:pt x="41" y="196"/>
                    </a:cubicBezTo>
                    <a:cubicBezTo>
                      <a:pt x="41" y="156"/>
                      <a:pt x="41" y="156"/>
                      <a:pt x="41" y="156"/>
                    </a:cubicBezTo>
                    <a:cubicBezTo>
                      <a:pt x="101" y="156"/>
                      <a:pt x="101" y="156"/>
                      <a:pt x="101" y="156"/>
                    </a:cubicBezTo>
                    <a:lnTo>
                      <a:pt x="101" y="196"/>
                    </a:lnTo>
                    <a:close/>
                    <a:moveTo>
                      <a:pt x="101" y="113"/>
                    </a:moveTo>
                    <a:cubicBezTo>
                      <a:pt x="41" y="113"/>
                      <a:pt x="41" y="113"/>
                      <a:pt x="41" y="113"/>
                    </a:cubicBezTo>
                    <a:cubicBezTo>
                      <a:pt x="41" y="72"/>
                      <a:pt x="41" y="72"/>
                      <a:pt x="41" y="72"/>
                    </a:cubicBezTo>
                    <a:cubicBezTo>
                      <a:pt x="101" y="72"/>
                      <a:pt x="101" y="72"/>
                      <a:pt x="101" y="72"/>
                    </a:cubicBezTo>
                    <a:lnTo>
                      <a:pt x="101" y="113"/>
                    </a:lnTo>
                    <a:close/>
                  </a:path>
                </a:pathLst>
              </a:custGeom>
              <a:solidFill>
                <a:srgbClr val="CAD2D7"/>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68" name="Freeform 50">
                <a:extLst>
                  <a:ext uri="{FF2B5EF4-FFF2-40B4-BE49-F238E27FC236}">
                    <a16:creationId xmlns:a16="http://schemas.microsoft.com/office/drawing/2014/main" id="{3ABD18EB-CC0A-4DC3-A0A0-B5E589C222B8}"/>
                  </a:ext>
                </a:extLst>
              </p:cNvPr>
              <p:cNvSpPr>
                <a:spLocks noEditPoints="1"/>
              </p:cNvSpPr>
              <p:nvPr/>
            </p:nvSpPr>
            <p:spPr bwMode="auto">
              <a:xfrm>
                <a:off x="3101" y="2203"/>
                <a:ext cx="319" cy="364"/>
              </a:xfrm>
              <a:custGeom>
                <a:avLst/>
                <a:gdLst>
                  <a:gd name="T0" fmla="*/ 217 w 274"/>
                  <a:gd name="T1" fmla="*/ 130 h 313"/>
                  <a:gd name="T2" fmla="*/ 217 w 274"/>
                  <a:gd name="T3" fmla="*/ 122 h 313"/>
                  <a:gd name="T4" fmla="*/ 274 w 274"/>
                  <a:gd name="T5" fmla="*/ 74 h 313"/>
                  <a:gd name="T6" fmla="*/ 179 w 274"/>
                  <a:gd name="T7" fmla="*/ 9 h 313"/>
                  <a:gd name="T8" fmla="*/ 166 w 274"/>
                  <a:gd name="T9" fmla="*/ 0 h 313"/>
                  <a:gd name="T10" fmla="*/ 166 w 274"/>
                  <a:gd name="T11" fmla="*/ 0 h 313"/>
                  <a:gd name="T12" fmla="*/ 121 w 274"/>
                  <a:gd name="T13" fmla="*/ 29 h 313"/>
                  <a:gd name="T14" fmla="*/ 0 w 274"/>
                  <a:gd name="T15" fmla="*/ 105 h 313"/>
                  <a:gd name="T16" fmla="*/ 0 w 274"/>
                  <a:gd name="T17" fmla="*/ 313 h 313"/>
                  <a:gd name="T18" fmla="*/ 128 w 274"/>
                  <a:gd name="T19" fmla="*/ 313 h 313"/>
                  <a:gd name="T20" fmla="*/ 128 w 274"/>
                  <a:gd name="T21" fmla="*/ 222 h 313"/>
                  <a:gd name="T22" fmla="*/ 195 w 274"/>
                  <a:gd name="T23" fmla="*/ 222 h 313"/>
                  <a:gd name="T24" fmla="*/ 195 w 274"/>
                  <a:gd name="T25" fmla="*/ 313 h 313"/>
                  <a:gd name="T26" fmla="*/ 225 w 274"/>
                  <a:gd name="T27" fmla="*/ 313 h 313"/>
                  <a:gd name="T28" fmla="*/ 225 w 274"/>
                  <a:gd name="T29" fmla="*/ 131 h 313"/>
                  <a:gd name="T30" fmla="*/ 217 w 274"/>
                  <a:gd name="T31" fmla="*/ 130 h 313"/>
                  <a:gd name="T32" fmla="*/ 50 w 274"/>
                  <a:gd name="T33" fmla="*/ 275 h 313"/>
                  <a:gd name="T34" fmla="*/ 36 w 274"/>
                  <a:gd name="T35" fmla="*/ 275 h 313"/>
                  <a:gd name="T36" fmla="*/ 36 w 274"/>
                  <a:gd name="T37" fmla="*/ 223 h 313"/>
                  <a:gd name="T38" fmla="*/ 50 w 274"/>
                  <a:gd name="T39" fmla="*/ 223 h 313"/>
                  <a:gd name="T40" fmla="*/ 50 w 274"/>
                  <a:gd name="T41" fmla="*/ 275 h 313"/>
                  <a:gd name="T42" fmla="*/ 71 w 274"/>
                  <a:gd name="T43" fmla="*/ 275 h 313"/>
                  <a:gd name="T44" fmla="*/ 58 w 274"/>
                  <a:gd name="T45" fmla="*/ 275 h 313"/>
                  <a:gd name="T46" fmla="*/ 58 w 274"/>
                  <a:gd name="T47" fmla="*/ 223 h 313"/>
                  <a:gd name="T48" fmla="*/ 71 w 274"/>
                  <a:gd name="T49" fmla="*/ 223 h 313"/>
                  <a:gd name="T50" fmla="*/ 71 w 274"/>
                  <a:gd name="T51" fmla="*/ 275 h 313"/>
                  <a:gd name="T52" fmla="*/ 93 w 274"/>
                  <a:gd name="T53" fmla="*/ 275 h 313"/>
                  <a:gd name="T54" fmla="*/ 79 w 274"/>
                  <a:gd name="T55" fmla="*/ 275 h 313"/>
                  <a:gd name="T56" fmla="*/ 79 w 274"/>
                  <a:gd name="T57" fmla="*/ 223 h 313"/>
                  <a:gd name="T58" fmla="*/ 93 w 274"/>
                  <a:gd name="T59" fmla="*/ 223 h 313"/>
                  <a:gd name="T60" fmla="*/ 93 w 274"/>
                  <a:gd name="T61" fmla="*/ 275 h 313"/>
                  <a:gd name="T62" fmla="*/ 93 w 274"/>
                  <a:gd name="T63" fmla="*/ 184 h 313"/>
                  <a:gd name="T64" fmla="*/ 38 w 274"/>
                  <a:gd name="T65" fmla="*/ 184 h 313"/>
                  <a:gd name="T66" fmla="*/ 38 w 274"/>
                  <a:gd name="T67" fmla="*/ 132 h 313"/>
                  <a:gd name="T68" fmla="*/ 93 w 274"/>
                  <a:gd name="T69" fmla="*/ 132 h 313"/>
                  <a:gd name="T70" fmla="*/ 93 w 274"/>
                  <a:gd name="T71" fmla="*/ 184 h 313"/>
                  <a:gd name="T72" fmla="*/ 181 w 274"/>
                  <a:gd name="T73" fmla="*/ 184 h 313"/>
                  <a:gd name="T74" fmla="*/ 126 w 274"/>
                  <a:gd name="T75" fmla="*/ 184 h 313"/>
                  <a:gd name="T76" fmla="*/ 126 w 274"/>
                  <a:gd name="T77" fmla="*/ 132 h 313"/>
                  <a:gd name="T78" fmla="*/ 181 w 274"/>
                  <a:gd name="T79" fmla="*/ 132 h 313"/>
                  <a:gd name="T80" fmla="*/ 181 w 274"/>
                  <a:gd name="T81" fmla="*/ 184 h 313"/>
                  <a:gd name="T82" fmla="*/ 192 w 274"/>
                  <a:gd name="T83" fmla="*/ 100 h 313"/>
                  <a:gd name="T84" fmla="*/ 140 w 274"/>
                  <a:gd name="T85" fmla="*/ 100 h 313"/>
                  <a:gd name="T86" fmla="*/ 140 w 274"/>
                  <a:gd name="T87" fmla="*/ 66 h 313"/>
                  <a:gd name="T88" fmla="*/ 192 w 274"/>
                  <a:gd name="T89" fmla="*/ 66 h 313"/>
                  <a:gd name="T90" fmla="*/ 192 w 274"/>
                  <a:gd name="T91" fmla="*/ 10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4" h="313">
                    <a:moveTo>
                      <a:pt x="217" y="130"/>
                    </a:moveTo>
                    <a:cubicBezTo>
                      <a:pt x="214" y="128"/>
                      <a:pt x="215" y="124"/>
                      <a:pt x="217" y="122"/>
                    </a:cubicBezTo>
                    <a:cubicBezTo>
                      <a:pt x="274" y="74"/>
                      <a:pt x="274" y="74"/>
                      <a:pt x="274" y="74"/>
                    </a:cubicBezTo>
                    <a:cubicBezTo>
                      <a:pt x="179" y="9"/>
                      <a:pt x="179" y="9"/>
                      <a:pt x="179" y="9"/>
                    </a:cubicBezTo>
                    <a:cubicBezTo>
                      <a:pt x="166" y="0"/>
                      <a:pt x="166" y="0"/>
                      <a:pt x="166" y="0"/>
                    </a:cubicBezTo>
                    <a:cubicBezTo>
                      <a:pt x="166" y="0"/>
                      <a:pt x="166" y="0"/>
                      <a:pt x="166" y="0"/>
                    </a:cubicBezTo>
                    <a:cubicBezTo>
                      <a:pt x="121" y="29"/>
                      <a:pt x="121" y="29"/>
                      <a:pt x="121" y="29"/>
                    </a:cubicBezTo>
                    <a:cubicBezTo>
                      <a:pt x="0" y="105"/>
                      <a:pt x="0" y="105"/>
                      <a:pt x="0" y="105"/>
                    </a:cubicBezTo>
                    <a:cubicBezTo>
                      <a:pt x="0" y="313"/>
                      <a:pt x="0" y="313"/>
                      <a:pt x="0" y="313"/>
                    </a:cubicBezTo>
                    <a:cubicBezTo>
                      <a:pt x="128" y="313"/>
                      <a:pt x="128" y="313"/>
                      <a:pt x="128" y="313"/>
                    </a:cubicBezTo>
                    <a:cubicBezTo>
                      <a:pt x="128" y="222"/>
                      <a:pt x="128" y="222"/>
                      <a:pt x="128" y="222"/>
                    </a:cubicBezTo>
                    <a:cubicBezTo>
                      <a:pt x="195" y="222"/>
                      <a:pt x="195" y="222"/>
                      <a:pt x="195" y="222"/>
                    </a:cubicBezTo>
                    <a:cubicBezTo>
                      <a:pt x="195" y="313"/>
                      <a:pt x="195" y="313"/>
                      <a:pt x="195" y="313"/>
                    </a:cubicBezTo>
                    <a:cubicBezTo>
                      <a:pt x="225" y="313"/>
                      <a:pt x="225" y="313"/>
                      <a:pt x="225" y="313"/>
                    </a:cubicBezTo>
                    <a:cubicBezTo>
                      <a:pt x="225" y="131"/>
                      <a:pt x="225" y="131"/>
                      <a:pt x="225" y="131"/>
                    </a:cubicBezTo>
                    <a:cubicBezTo>
                      <a:pt x="222" y="133"/>
                      <a:pt x="219" y="132"/>
                      <a:pt x="217" y="130"/>
                    </a:cubicBezTo>
                    <a:close/>
                    <a:moveTo>
                      <a:pt x="50" y="275"/>
                    </a:moveTo>
                    <a:cubicBezTo>
                      <a:pt x="36" y="275"/>
                      <a:pt x="36" y="275"/>
                      <a:pt x="36" y="275"/>
                    </a:cubicBezTo>
                    <a:cubicBezTo>
                      <a:pt x="36" y="223"/>
                      <a:pt x="36" y="223"/>
                      <a:pt x="36" y="223"/>
                    </a:cubicBezTo>
                    <a:cubicBezTo>
                      <a:pt x="50" y="223"/>
                      <a:pt x="50" y="223"/>
                      <a:pt x="50" y="223"/>
                    </a:cubicBezTo>
                    <a:lnTo>
                      <a:pt x="50" y="275"/>
                    </a:lnTo>
                    <a:close/>
                    <a:moveTo>
                      <a:pt x="71" y="275"/>
                    </a:moveTo>
                    <a:cubicBezTo>
                      <a:pt x="58" y="275"/>
                      <a:pt x="58" y="275"/>
                      <a:pt x="58" y="275"/>
                    </a:cubicBezTo>
                    <a:cubicBezTo>
                      <a:pt x="58" y="223"/>
                      <a:pt x="58" y="223"/>
                      <a:pt x="58" y="223"/>
                    </a:cubicBezTo>
                    <a:cubicBezTo>
                      <a:pt x="71" y="223"/>
                      <a:pt x="71" y="223"/>
                      <a:pt x="71" y="223"/>
                    </a:cubicBezTo>
                    <a:lnTo>
                      <a:pt x="71" y="275"/>
                    </a:lnTo>
                    <a:close/>
                    <a:moveTo>
                      <a:pt x="93" y="275"/>
                    </a:moveTo>
                    <a:cubicBezTo>
                      <a:pt x="79" y="275"/>
                      <a:pt x="79" y="275"/>
                      <a:pt x="79" y="275"/>
                    </a:cubicBezTo>
                    <a:cubicBezTo>
                      <a:pt x="79" y="223"/>
                      <a:pt x="79" y="223"/>
                      <a:pt x="79" y="223"/>
                    </a:cubicBezTo>
                    <a:cubicBezTo>
                      <a:pt x="93" y="223"/>
                      <a:pt x="93" y="223"/>
                      <a:pt x="93" y="223"/>
                    </a:cubicBezTo>
                    <a:lnTo>
                      <a:pt x="93" y="275"/>
                    </a:lnTo>
                    <a:close/>
                    <a:moveTo>
                      <a:pt x="93" y="184"/>
                    </a:moveTo>
                    <a:cubicBezTo>
                      <a:pt x="38" y="184"/>
                      <a:pt x="38" y="184"/>
                      <a:pt x="38" y="184"/>
                    </a:cubicBezTo>
                    <a:cubicBezTo>
                      <a:pt x="38" y="132"/>
                      <a:pt x="38" y="132"/>
                      <a:pt x="38" y="132"/>
                    </a:cubicBezTo>
                    <a:cubicBezTo>
                      <a:pt x="93" y="132"/>
                      <a:pt x="93" y="132"/>
                      <a:pt x="93" y="132"/>
                    </a:cubicBezTo>
                    <a:lnTo>
                      <a:pt x="93" y="184"/>
                    </a:lnTo>
                    <a:close/>
                    <a:moveTo>
                      <a:pt x="181" y="184"/>
                    </a:moveTo>
                    <a:cubicBezTo>
                      <a:pt x="126" y="184"/>
                      <a:pt x="126" y="184"/>
                      <a:pt x="126" y="184"/>
                    </a:cubicBezTo>
                    <a:cubicBezTo>
                      <a:pt x="126" y="132"/>
                      <a:pt x="126" y="132"/>
                      <a:pt x="126" y="132"/>
                    </a:cubicBezTo>
                    <a:cubicBezTo>
                      <a:pt x="181" y="132"/>
                      <a:pt x="181" y="132"/>
                      <a:pt x="181" y="132"/>
                    </a:cubicBezTo>
                    <a:lnTo>
                      <a:pt x="181" y="184"/>
                    </a:lnTo>
                    <a:close/>
                    <a:moveTo>
                      <a:pt x="192" y="100"/>
                    </a:moveTo>
                    <a:cubicBezTo>
                      <a:pt x="140" y="100"/>
                      <a:pt x="140" y="100"/>
                      <a:pt x="140" y="100"/>
                    </a:cubicBezTo>
                    <a:cubicBezTo>
                      <a:pt x="140" y="66"/>
                      <a:pt x="140" y="66"/>
                      <a:pt x="140" y="66"/>
                    </a:cubicBezTo>
                    <a:cubicBezTo>
                      <a:pt x="192" y="66"/>
                      <a:pt x="192" y="66"/>
                      <a:pt x="192" y="66"/>
                    </a:cubicBezTo>
                    <a:lnTo>
                      <a:pt x="192" y="100"/>
                    </a:lnTo>
                    <a:close/>
                  </a:path>
                </a:pathLst>
              </a:custGeom>
              <a:solidFill>
                <a:srgbClr val="AEBDC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69" name="Freeform 51">
                <a:extLst>
                  <a:ext uri="{FF2B5EF4-FFF2-40B4-BE49-F238E27FC236}">
                    <a16:creationId xmlns:a16="http://schemas.microsoft.com/office/drawing/2014/main" id="{252EDB95-E750-4838-AC08-F1E01A1FF129}"/>
                  </a:ext>
                </a:extLst>
              </p:cNvPr>
              <p:cNvSpPr>
                <a:spLocks/>
              </p:cNvSpPr>
              <p:nvPr/>
            </p:nvSpPr>
            <p:spPr bwMode="auto">
              <a:xfrm>
                <a:off x="3088" y="2188"/>
                <a:ext cx="453" cy="170"/>
              </a:xfrm>
              <a:custGeom>
                <a:avLst/>
                <a:gdLst>
                  <a:gd name="T0" fmla="*/ 177 w 389"/>
                  <a:gd name="T1" fmla="*/ 13 h 146"/>
                  <a:gd name="T2" fmla="*/ 177 w 389"/>
                  <a:gd name="T3" fmla="*/ 13 h 146"/>
                  <a:gd name="T4" fmla="*/ 190 w 389"/>
                  <a:gd name="T5" fmla="*/ 22 h 146"/>
                  <a:gd name="T6" fmla="*/ 285 w 389"/>
                  <a:gd name="T7" fmla="*/ 87 h 146"/>
                  <a:gd name="T8" fmla="*/ 228 w 389"/>
                  <a:gd name="T9" fmla="*/ 135 h 146"/>
                  <a:gd name="T10" fmla="*/ 228 w 389"/>
                  <a:gd name="T11" fmla="*/ 143 h 146"/>
                  <a:gd name="T12" fmla="*/ 236 w 389"/>
                  <a:gd name="T13" fmla="*/ 144 h 146"/>
                  <a:gd name="T14" fmla="*/ 236 w 389"/>
                  <a:gd name="T15" fmla="*/ 144 h 146"/>
                  <a:gd name="T16" fmla="*/ 307 w 389"/>
                  <a:gd name="T17" fmla="*/ 84 h 146"/>
                  <a:gd name="T18" fmla="*/ 378 w 389"/>
                  <a:gd name="T19" fmla="*/ 143 h 146"/>
                  <a:gd name="T20" fmla="*/ 378 w 389"/>
                  <a:gd name="T21" fmla="*/ 144 h 146"/>
                  <a:gd name="T22" fmla="*/ 382 w 389"/>
                  <a:gd name="T23" fmla="*/ 145 h 146"/>
                  <a:gd name="T24" fmla="*/ 387 w 389"/>
                  <a:gd name="T25" fmla="*/ 143 h 146"/>
                  <a:gd name="T26" fmla="*/ 386 w 389"/>
                  <a:gd name="T27" fmla="*/ 135 h 146"/>
                  <a:gd name="T28" fmla="*/ 311 w 389"/>
                  <a:gd name="T29" fmla="*/ 71 h 146"/>
                  <a:gd name="T30" fmla="*/ 303 w 389"/>
                  <a:gd name="T31" fmla="*/ 71 h 146"/>
                  <a:gd name="T32" fmla="*/ 293 w 389"/>
                  <a:gd name="T33" fmla="*/ 79 h 146"/>
                  <a:gd name="T34" fmla="*/ 181 w 389"/>
                  <a:gd name="T35" fmla="*/ 1 h 146"/>
                  <a:gd name="T36" fmla="*/ 174 w 389"/>
                  <a:gd name="T37" fmla="*/ 1 h 146"/>
                  <a:gd name="T38" fmla="*/ 4 w 389"/>
                  <a:gd name="T39" fmla="*/ 108 h 146"/>
                  <a:gd name="T40" fmla="*/ 2 w 389"/>
                  <a:gd name="T41" fmla="*/ 116 h 146"/>
                  <a:gd name="T42" fmla="*/ 7 w 389"/>
                  <a:gd name="T43" fmla="*/ 119 h 146"/>
                  <a:gd name="T44" fmla="*/ 10 w 389"/>
                  <a:gd name="T45" fmla="*/ 118 h 146"/>
                  <a:gd name="T46" fmla="*/ 132 w 389"/>
                  <a:gd name="T47" fmla="*/ 42 h 146"/>
                  <a:gd name="T48" fmla="*/ 177 w 389"/>
                  <a:gd name="T49" fmla="*/ 1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146">
                    <a:moveTo>
                      <a:pt x="177" y="13"/>
                    </a:moveTo>
                    <a:cubicBezTo>
                      <a:pt x="177" y="13"/>
                      <a:pt x="177" y="13"/>
                      <a:pt x="177" y="13"/>
                    </a:cubicBezTo>
                    <a:cubicBezTo>
                      <a:pt x="190" y="22"/>
                      <a:pt x="190" y="22"/>
                      <a:pt x="190" y="22"/>
                    </a:cubicBezTo>
                    <a:cubicBezTo>
                      <a:pt x="285" y="87"/>
                      <a:pt x="285" y="87"/>
                      <a:pt x="285" y="87"/>
                    </a:cubicBezTo>
                    <a:cubicBezTo>
                      <a:pt x="228" y="135"/>
                      <a:pt x="228" y="135"/>
                      <a:pt x="228" y="135"/>
                    </a:cubicBezTo>
                    <a:cubicBezTo>
                      <a:pt x="226" y="137"/>
                      <a:pt x="225" y="141"/>
                      <a:pt x="228" y="143"/>
                    </a:cubicBezTo>
                    <a:cubicBezTo>
                      <a:pt x="230" y="145"/>
                      <a:pt x="233" y="146"/>
                      <a:pt x="236" y="144"/>
                    </a:cubicBezTo>
                    <a:cubicBezTo>
                      <a:pt x="236" y="144"/>
                      <a:pt x="236" y="144"/>
                      <a:pt x="236" y="144"/>
                    </a:cubicBezTo>
                    <a:cubicBezTo>
                      <a:pt x="307" y="84"/>
                      <a:pt x="307" y="84"/>
                      <a:pt x="307" y="84"/>
                    </a:cubicBezTo>
                    <a:cubicBezTo>
                      <a:pt x="378" y="143"/>
                      <a:pt x="378" y="143"/>
                      <a:pt x="378" y="143"/>
                    </a:cubicBezTo>
                    <a:cubicBezTo>
                      <a:pt x="378" y="144"/>
                      <a:pt x="378" y="144"/>
                      <a:pt x="378" y="144"/>
                    </a:cubicBezTo>
                    <a:cubicBezTo>
                      <a:pt x="379" y="145"/>
                      <a:pt x="381" y="145"/>
                      <a:pt x="382" y="145"/>
                    </a:cubicBezTo>
                    <a:cubicBezTo>
                      <a:pt x="384" y="145"/>
                      <a:pt x="385" y="144"/>
                      <a:pt x="387" y="143"/>
                    </a:cubicBezTo>
                    <a:cubicBezTo>
                      <a:pt x="389" y="140"/>
                      <a:pt x="388" y="137"/>
                      <a:pt x="386" y="135"/>
                    </a:cubicBezTo>
                    <a:cubicBezTo>
                      <a:pt x="311" y="71"/>
                      <a:pt x="311" y="71"/>
                      <a:pt x="311" y="71"/>
                    </a:cubicBezTo>
                    <a:cubicBezTo>
                      <a:pt x="308" y="69"/>
                      <a:pt x="305" y="69"/>
                      <a:pt x="303" y="71"/>
                    </a:cubicBezTo>
                    <a:cubicBezTo>
                      <a:pt x="293" y="79"/>
                      <a:pt x="293" y="79"/>
                      <a:pt x="293" y="79"/>
                    </a:cubicBezTo>
                    <a:cubicBezTo>
                      <a:pt x="181" y="1"/>
                      <a:pt x="181" y="1"/>
                      <a:pt x="181" y="1"/>
                    </a:cubicBezTo>
                    <a:cubicBezTo>
                      <a:pt x="179" y="0"/>
                      <a:pt x="177" y="0"/>
                      <a:pt x="174" y="1"/>
                    </a:cubicBezTo>
                    <a:cubicBezTo>
                      <a:pt x="4" y="108"/>
                      <a:pt x="4" y="108"/>
                      <a:pt x="4" y="108"/>
                    </a:cubicBezTo>
                    <a:cubicBezTo>
                      <a:pt x="1" y="109"/>
                      <a:pt x="0" y="113"/>
                      <a:pt x="2" y="116"/>
                    </a:cubicBezTo>
                    <a:cubicBezTo>
                      <a:pt x="3" y="118"/>
                      <a:pt x="5" y="119"/>
                      <a:pt x="7" y="119"/>
                    </a:cubicBezTo>
                    <a:cubicBezTo>
                      <a:pt x="8" y="119"/>
                      <a:pt x="9" y="118"/>
                      <a:pt x="10" y="118"/>
                    </a:cubicBezTo>
                    <a:cubicBezTo>
                      <a:pt x="132" y="42"/>
                      <a:pt x="132" y="42"/>
                      <a:pt x="132" y="42"/>
                    </a:cubicBezTo>
                    <a:cubicBezTo>
                      <a:pt x="177" y="13"/>
                      <a:pt x="177" y="13"/>
                      <a:pt x="177" y="13"/>
                    </a:cubicBezTo>
                    <a:close/>
                  </a:path>
                </a:pathLst>
              </a:custGeom>
              <a:solidFill>
                <a:srgbClr val="13542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774" name="グループ化 773">
            <a:extLst>
              <a:ext uri="{FF2B5EF4-FFF2-40B4-BE49-F238E27FC236}">
                <a16:creationId xmlns:a16="http://schemas.microsoft.com/office/drawing/2014/main" id="{DD59E18B-2F3E-4FB0-AAA4-07682127210B}"/>
              </a:ext>
            </a:extLst>
          </p:cNvPr>
          <p:cNvGrpSpPr/>
          <p:nvPr/>
        </p:nvGrpSpPr>
        <p:grpSpPr>
          <a:xfrm>
            <a:off x="3853806" y="5809208"/>
            <a:ext cx="2070799" cy="874254"/>
            <a:chOff x="8074276" y="1263173"/>
            <a:chExt cx="2197199" cy="927618"/>
          </a:xfrm>
        </p:grpSpPr>
        <p:grpSp>
          <p:nvGrpSpPr>
            <p:cNvPr id="775" name="Group 39">
              <a:extLst>
                <a:ext uri="{FF2B5EF4-FFF2-40B4-BE49-F238E27FC236}">
                  <a16:creationId xmlns:a16="http://schemas.microsoft.com/office/drawing/2014/main" id="{8CE4C5B6-635C-4288-A46D-C85A096AE016}"/>
                </a:ext>
              </a:extLst>
            </p:cNvPr>
            <p:cNvGrpSpPr>
              <a:grpSpLocks noChangeAspect="1"/>
            </p:cNvGrpSpPr>
            <p:nvPr/>
          </p:nvGrpSpPr>
          <p:grpSpPr bwMode="auto">
            <a:xfrm>
              <a:off x="9368958" y="1273234"/>
              <a:ext cx="902517" cy="907305"/>
              <a:chOff x="3179" y="2191"/>
              <a:chExt cx="377" cy="379"/>
            </a:xfrm>
          </p:grpSpPr>
          <p:sp>
            <p:nvSpPr>
              <p:cNvPr id="785" name="Freeform 40">
                <a:extLst>
                  <a:ext uri="{FF2B5EF4-FFF2-40B4-BE49-F238E27FC236}">
                    <a16:creationId xmlns:a16="http://schemas.microsoft.com/office/drawing/2014/main" id="{8B4228D2-7D2A-466C-B2A3-04CE2A180381}"/>
                  </a:ext>
                </a:extLst>
              </p:cNvPr>
              <p:cNvSpPr>
                <a:spLocks/>
              </p:cNvSpPr>
              <p:nvPr/>
            </p:nvSpPr>
            <p:spPr bwMode="auto">
              <a:xfrm>
                <a:off x="3481" y="2492"/>
                <a:ext cx="75" cy="78"/>
              </a:xfrm>
              <a:custGeom>
                <a:avLst/>
                <a:gdLst>
                  <a:gd name="T0" fmla="*/ 55 w 64"/>
                  <a:gd name="T1" fmla="*/ 39 h 67"/>
                  <a:gd name="T2" fmla="*/ 45 w 64"/>
                  <a:gd name="T3" fmla="*/ 18 h 67"/>
                  <a:gd name="T4" fmla="*/ 44 w 64"/>
                  <a:gd name="T5" fmla="*/ 18 h 67"/>
                  <a:gd name="T6" fmla="*/ 41 w 64"/>
                  <a:gd name="T7" fmla="*/ 12 h 67"/>
                  <a:gd name="T8" fmla="*/ 41 w 64"/>
                  <a:gd name="T9" fmla="*/ 12 h 67"/>
                  <a:gd name="T10" fmla="*/ 27 w 64"/>
                  <a:gd name="T11" fmla="*/ 5 h 67"/>
                  <a:gd name="T12" fmla="*/ 25 w 64"/>
                  <a:gd name="T13" fmla="*/ 6 h 67"/>
                  <a:gd name="T14" fmla="*/ 13 w 64"/>
                  <a:gd name="T15" fmla="*/ 0 h 67"/>
                  <a:gd name="T16" fmla="*/ 0 w 64"/>
                  <a:gd name="T17" fmla="*/ 12 h 67"/>
                  <a:gd name="T18" fmla="*/ 0 w 64"/>
                  <a:gd name="T19" fmla="*/ 66 h 67"/>
                  <a:gd name="T20" fmla="*/ 41 w 64"/>
                  <a:gd name="T21" fmla="*/ 66 h 67"/>
                  <a:gd name="T22" fmla="*/ 64 w 64"/>
                  <a:gd name="T23" fmla="*/ 52 h 67"/>
                  <a:gd name="T24" fmla="*/ 55 w 64"/>
                  <a:gd name="T25"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7">
                    <a:moveTo>
                      <a:pt x="55" y="39"/>
                    </a:moveTo>
                    <a:cubicBezTo>
                      <a:pt x="63" y="29"/>
                      <a:pt x="53" y="18"/>
                      <a:pt x="45" y="18"/>
                    </a:cubicBezTo>
                    <a:cubicBezTo>
                      <a:pt x="45" y="18"/>
                      <a:pt x="44" y="18"/>
                      <a:pt x="44" y="18"/>
                    </a:cubicBezTo>
                    <a:cubicBezTo>
                      <a:pt x="44" y="16"/>
                      <a:pt x="43" y="14"/>
                      <a:pt x="41" y="12"/>
                    </a:cubicBezTo>
                    <a:cubicBezTo>
                      <a:pt x="41" y="12"/>
                      <a:pt x="41" y="12"/>
                      <a:pt x="41" y="12"/>
                    </a:cubicBezTo>
                    <a:cubicBezTo>
                      <a:pt x="38" y="8"/>
                      <a:pt x="33" y="5"/>
                      <a:pt x="27" y="5"/>
                    </a:cubicBezTo>
                    <a:cubicBezTo>
                      <a:pt x="26" y="5"/>
                      <a:pt x="26" y="5"/>
                      <a:pt x="25" y="6"/>
                    </a:cubicBezTo>
                    <a:cubicBezTo>
                      <a:pt x="23" y="2"/>
                      <a:pt x="18" y="0"/>
                      <a:pt x="13" y="0"/>
                    </a:cubicBezTo>
                    <a:cubicBezTo>
                      <a:pt x="6" y="0"/>
                      <a:pt x="0" y="5"/>
                      <a:pt x="0" y="12"/>
                    </a:cubicBezTo>
                    <a:cubicBezTo>
                      <a:pt x="0" y="66"/>
                      <a:pt x="0" y="66"/>
                      <a:pt x="0" y="66"/>
                    </a:cubicBezTo>
                    <a:cubicBezTo>
                      <a:pt x="41" y="66"/>
                      <a:pt x="41" y="66"/>
                      <a:pt x="41" y="66"/>
                    </a:cubicBezTo>
                    <a:cubicBezTo>
                      <a:pt x="51" y="66"/>
                      <a:pt x="64" y="67"/>
                      <a:pt x="64" y="52"/>
                    </a:cubicBezTo>
                    <a:cubicBezTo>
                      <a:pt x="64" y="46"/>
                      <a:pt x="61" y="42"/>
                      <a:pt x="55" y="39"/>
                    </a:cubicBezTo>
                    <a:close/>
                  </a:path>
                </a:pathLst>
              </a:custGeom>
              <a:solidFill>
                <a:srgbClr val="5B794C"/>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6" name="Freeform 41">
                <a:extLst>
                  <a:ext uri="{FF2B5EF4-FFF2-40B4-BE49-F238E27FC236}">
                    <a16:creationId xmlns:a16="http://schemas.microsoft.com/office/drawing/2014/main" id="{21383F51-CC2A-4CD7-B5E1-BD4152C708E6}"/>
                  </a:ext>
                </a:extLst>
              </p:cNvPr>
              <p:cNvSpPr>
                <a:spLocks noEditPoints="1"/>
              </p:cNvSpPr>
              <p:nvPr/>
            </p:nvSpPr>
            <p:spPr bwMode="auto">
              <a:xfrm>
                <a:off x="3179" y="2269"/>
                <a:ext cx="302" cy="300"/>
              </a:xfrm>
              <a:custGeom>
                <a:avLst/>
                <a:gdLst>
                  <a:gd name="T0" fmla="*/ 302 w 302"/>
                  <a:gd name="T1" fmla="*/ 0 h 300"/>
                  <a:gd name="T2" fmla="*/ 0 w 302"/>
                  <a:gd name="T3" fmla="*/ 0 h 300"/>
                  <a:gd name="T4" fmla="*/ 0 w 302"/>
                  <a:gd name="T5" fmla="*/ 300 h 300"/>
                  <a:gd name="T6" fmla="*/ 302 w 302"/>
                  <a:gd name="T7" fmla="*/ 300 h 300"/>
                  <a:gd name="T8" fmla="*/ 302 w 302"/>
                  <a:gd name="T9" fmla="*/ 300 h 300"/>
                  <a:gd name="T10" fmla="*/ 302 w 302"/>
                  <a:gd name="T11" fmla="*/ 237 h 300"/>
                  <a:gd name="T12" fmla="*/ 302 w 302"/>
                  <a:gd name="T13" fmla="*/ 0 h 300"/>
                  <a:gd name="T14" fmla="*/ 90 w 302"/>
                  <a:gd name="T15" fmla="*/ 57 h 300"/>
                  <a:gd name="T16" fmla="*/ 125 w 302"/>
                  <a:gd name="T17" fmla="*/ 57 h 300"/>
                  <a:gd name="T18" fmla="*/ 125 w 302"/>
                  <a:gd name="T19" fmla="*/ 119 h 300"/>
                  <a:gd name="T20" fmla="*/ 90 w 302"/>
                  <a:gd name="T21" fmla="*/ 119 h 300"/>
                  <a:gd name="T22" fmla="*/ 90 w 302"/>
                  <a:gd name="T23" fmla="*/ 57 h 300"/>
                  <a:gd name="T24" fmla="*/ 43 w 302"/>
                  <a:gd name="T25" fmla="*/ 57 h 300"/>
                  <a:gd name="T26" fmla="*/ 79 w 302"/>
                  <a:gd name="T27" fmla="*/ 57 h 300"/>
                  <a:gd name="T28" fmla="*/ 79 w 302"/>
                  <a:gd name="T29" fmla="*/ 119 h 300"/>
                  <a:gd name="T30" fmla="*/ 43 w 302"/>
                  <a:gd name="T31" fmla="*/ 119 h 300"/>
                  <a:gd name="T32" fmla="*/ 43 w 302"/>
                  <a:gd name="T33" fmla="*/ 57 h 300"/>
                  <a:gd name="T34" fmla="*/ 130 w 302"/>
                  <a:gd name="T35" fmla="*/ 300 h 300"/>
                  <a:gd name="T36" fmla="*/ 50 w 302"/>
                  <a:gd name="T37" fmla="*/ 300 h 300"/>
                  <a:gd name="T38" fmla="*/ 50 w 302"/>
                  <a:gd name="T39" fmla="*/ 170 h 300"/>
                  <a:gd name="T40" fmla="*/ 130 w 302"/>
                  <a:gd name="T41" fmla="*/ 170 h 300"/>
                  <a:gd name="T42" fmla="*/ 130 w 302"/>
                  <a:gd name="T43" fmla="*/ 300 h 300"/>
                  <a:gd name="T44" fmla="*/ 253 w 302"/>
                  <a:gd name="T45" fmla="*/ 275 h 300"/>
                  <a:gd name="T46" fmla="*/ 180 w 302"/>
                  <a:gd name="T47" fmla="*/ 275 h 300"/>
                  <a:gd name="T48" fmla="*/ 180 w 302"/>
                  <a:gd name="T49" fmla="*/ 174 h 300"/>
                  <a:gd name="T50" fmla="*/ 253 w 302"/>
                  <a:gd name="T51" fmla="*/ 174 h 300"/>
                  <a:gd name="T52" fmla="*/ 253 w 302"/>
                  <a:gd name="T53" fmla="*/ 275 h 300"/>
                  <a:gd name="T54" fmla="*/ 253 w 302"/>
                  <a:gd name="T55" fmla="*/ 125 h 300"/>
                  <a:gd name="T56" fmla="*/ 180 w 302"/>
                  <a:gd name="T57" fmla="*/ 125 h 300"/>
                  <a:gd name="T58" fmla="*/ 180 w 302"/>
                  <a:gd name="T59" fmla="*/ 57 h 300"/>
                  <a:gd name="T60" fmla="*/ 253 w 302"/>
                  <a:gd name="T61" fmla="*/ 57 h 300"/>
                  <a:gd name="T62" fmla="*/ 253 w 302"/>
                  <a:gd name="T63" fmla="*/ 1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2" h="300">
                    <a:moveTo>
                      <a:pt x="302" y="0"/>
                    </a:moveTo>
                    <a:lnTo>
                      <a:pt x="0" y="0"/>
                    </a:lnTo>
                    <a:lnTo>
                      <a:pt x="0" y="300"/>
                    </a:lnTo>
                    <a:lnTo>
                      <a:pt x="302" y="300"/>
                    </a:lnTo>
                    <a:lnTo>
                      <a:pt x="302" y="300"/>
                    </a:lnTo>
                    <a:lnTo>
                      <a:pt x="302" y="237"/>
                    </a:lnTo>
                    <a:lnTo>
                      <a:pt x="302" y="0"/>
                    </a:lnTo>
                    <a:close/>
                    <a:moveTo>
                      <a:pt x="90" y="57"/>
                    </a:moveTo>
                    <a:lnTo>
                      <a:pt x="125" y="57"/>
                    </a:lnTo>
                    <a:lnTo>
                      <a:pt x="125" y="119"/>
                    </a:lnTo>
                    <a:lnTo>
                      <a:pt x="90" y="119"/>
                    </a:lnTo>
                    <a:lnTo>
                      <a:pt x="90" y="57"/>
                    </a:lnTo>
                    <a:close/>
                    <a:moveTo>
                      <a:pt x="43" y="57"/>
                    </a:moveTo>
                    <a:lnTo>
                      <a:pt x="79" y="57"/>
                    </a:lnTo>
                    <a:lnTo>
                      <a:pt x="79" y="119"/>
                    </a:lnTo>
                    <a:lnTo>
                      <a:pt x="43" y="119"/>
                    </a:lnTo>
                    <a:lnTo>
                      <a:pt x="43" y="57"/>
                    </a:lnTo>
                    <a:close/>
                    <a:moveTo>
                      <a:pt x="130" y="300"/>
                    </a:moveTo>
                    <a:lnTo>
                      <a:pt x="50" y="300"/>
                    </a:lnTo>
                    <a:lnTo>
                      <a:pt x="50" y="170"/>
                    </a:lnTo>
                    <a:lnTo>
                      <a:pt x="130" y="170"/>
                    </a:lnTo>
                    <a:lnTo>
                      <a:pt x="130" y="300"/>
                    </a:lnTo>
                    <a:close/>
                    <a:moveTo>
                      <a:pt x="253" y="275"/>
                    </a:moveTo>
                    <a:lnTo>
                      <a:pt x="180" y="275"/>
                    </a:lnTo>
                    <a:lnTo>
                      <a:pt x="180" y="174"/>
                    </a:lnTo>
                    <a:lnTo>
                      <a:pt x="253" y="174"/>
                    </a:lnTo>
                    <a:lnTo>
                      <a:pt x="253" y="275"/>
                    </a:lnTo>
                    <a:close/>
                    <a:moveTo>
                      <a:pt x="253" y="125"/>
                    </a:moveTo>
                    <a:lnTo>
                      <a:pt x="180" y="125"/>
                    </a:lnTo>
                    <a:lnTo>
                      <a:pt x="180" y="57"/>
                    </a:lnTo>
                    <a:lnTo>
                      <a:pt x="253" y="57"/>
                    </a:lnTo>
                    <a:lnTo>
                      <a:pt x="253" y="125"/>
                    </a:lnTo>
                    <a:close/>
                  </a:path>
                </a:pathLst>
              </a:custGeom>
              <a:solidFill>
                <a:srgbClr val="CCC1B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7" name="Freeform 42">
                <a:extLst>
                  <a:ext uri="{FF2B5EF4-FFF2-40B4-BE49-F238E27FC236}">
                    <a16:creationId xmlns:a16="http://schemas.microsoft.com/office/drawing/2014/main" id="{1052E8DD-9EE3-472F-A4B4-C362CFB4EE1E}"/>
                  </a:ext>
                </a:extLst>
              </p:cNvPr>
              <p:cNvSpPr>
                <a:spLocks/>
              </p:cNvSpPr>
              <p:nvPr/>
            </p:nvSpPr>
            <p:spPr bwMode="auto">
              <a:xfrm>
                <a:off x="3179" y="2191"/>
                <a:ext cx="302" cy="78"/>
              </a:xfrm>
              <a:custGeom>
                <a:avLst/>
                <a:gdLst>
                  <a:gd name="T0" fmla="*/ 302 w 302"/>
                  <a:gd name="T1" fmla="*/ 68 h 78"/>
                  <a:gd name="T2" fmla="*/ 151 w 302"/>
                  <a:gd name="T3" fmla="*/ 0 h 78"/>
                  <a:gd name="T4" fmla="*/ 0 w 302"/>
                  <a:gd name="T5" fmla="*/ 68 h 78"/>
                  <a:gd name="T6" fmla="*/ 0 w 302"/>
                  <a:gd name="T7" fmla="*/ 78 h 78"/>
                  <a:gd name="T8" fmla="*/ 302 w 302"/>
                  <a:gd name="T9" fmla="*/ 78 h 78"/>
                  <a:gd name="T10" fmla="*/ 302 w 302"/>
                  <a:gd name="T11" fmla="*/ 68 h 78"/>
                </a:gdLst>
                <a:ahLst/>
                <a:cxnLst>
                  <a:cxn ang="0">
                    <a:pos x="T0" y="T1"/>
                  </a:cxn>
                  <a:cxn ang="0">
                    <a:pos x="T2" y="T3"/>
                  </a:cxn>
                  <a:cxn ang="0">
                    <a:pos x="T4" y="T5"/>
                  </a:cxn>
                  <a:cxn ang="0">
                    <a:pos x="T6" y="T7"/>
                  </a:cxn>
                  <a:cxn ang="0">
                    <a:pos x="T8" y="T9"/>
                  </a:cxn>
                  <a:cxn ang="0">
                    <a:pos x="T10" y="T11"/>
                  </a:cxn>
                </a:cxnLst>
                <a:rect l="0" t="0" r="r" b="b"/>
                <a:pathLst>
                  <a:path w="302" h="78">
                    <a:moveTo>
                      <a:pt x="302" y="68"/>
                    </a:moveTo>
                    <a:lnTo>
                      <a:pt x="151" y="0"/>
                    </a:lnTo>
                    <a:lnTo>
                      <a:pt x="0" y="68"/>
                    </a:lnTo>
                    <a:lnTo>
                      <a:pt x="0" y="78"/>
                    </a:lnTo>
                    <a:lnTo>
                      <a:pt x="302" y="78"/>
                    </a:lnTo>
                    <a:lnTo>
                      <a:pt x="302" y="68"/>
                    </a:lnTo>
                    <a:close/>
                  </a:path>
                </a:pathLst>
              </a:custGeom>
              <a:solidFill>
                <a:srgbClr val="592A4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776" name="Group 45">
              <a:extLst>
                <a:ext uri="{FF2B5EF4-FFF2-40B4-BE49-F238E27FC236}">
                  <a16:creationId xmlns:a16="http://schemas.microsoft.com/office/drawing/2014/main" id="{AFA19C5A-78C9-4FF8-9493-FA35CC445760}"/>
                </a:ext>
              </a:extLst>
            </p:cNvPr>
            <p:cNvGrpSpPr>
              <a:grpSpLocks noChangeAspect="1"/>
            </p:cNvGrpSpPr>
            <p:nvPr/>
          </p:nvGrpSpPr>
          <p:grpSpPr bwMode="auto">
            <a:xfrm>
              <a:off x="8074276" y="1263173"/>
              <a:ext cx="1352778" cy="927618"/>
              <a:chOff x="3088" y="2188"/>
              <a:chExt cx="560" cy="384"/>
            </a:xfrm>
          </p:grpSpPr>
          <p:sp>
            <p:nvSpPr>
              <p:cNvPr id="777" name="Freeform 46">
                <a:extLst>
                  <a:ext uri="{FF2B5EF4-FFF2-40B4-BE49-F238E27FC236}">
                    <a16:creationId xmlns:a16="http://schemas.microsoft.com/office/drawing/2014/main" id="{E72FA75D-945F-4B9E-BB49-CC8D55501DF0}"/>
                  </a:ext>
                </a:extLst>
              </p:cNvPr>
              <p:cNvSpPr>
                <a:spLocks/>
              </p:cNvSpPr>
              <p:nvPr/>
            </p:nvSpPr>
            <p:spPr bwMode="auto">
              <a:xfrm>
                <a:off x="3542" y="2469"/>
                <a:ext cx="37" cy="103"/>
              </a:xfrm>
              <a:custGeom>
                <a:avLst/>
                <a:gdLst>
                  <a:gd name="T0" fmla="*/ 32 w 32"/>
                  <a:gd name="T1" fmla="*/ 9 h 88"/>
                  <a:gd name="T2" fmla="*/ 28 w 32"/>
                  <a:gd name="T3" fmla="*/ 8 h 88"/>
                  <a:gd name="T4" fmla="*/ 20 w 32"/>
                  <a:gd name="T5" fmla="*/ 18 h 88"/>
                  <a:gd name="T6" fmla="*/ 19 w 32"/>
                  <a:gd name="T7" fmla="*/ 0 h 88"/>
                  <a:gd name="T8" fmla="*/ 15 w 32"/>
                  <a:gd name="T9" fmla="*/ 0 h 88"/>
                  <a:gd name="T10" fmla="*/ 11 w 32"/>
                  <a:gd name="T11" fmla="*/ 21 h 88"/>
                  <a:gd name="T12" fmla="*/ 5 w 32"/>
                  <a:gd name="T13" fmla="*/ 4 h 88"/>
                  <a:gd name="T14" fmla="*/ 0 w 32"/>
                  <a:gd name="T15" fmla="*/ 7 h 88"/>
                  <a:gd name="T16" fmla="*/ 8 w 32"/>
                  <a:gd name="T17" fmla="*/ 28 h 88"/>
                  <a:gd name="T18" fmla="*/ 10 w 32"/>
                  <a:gd name="T19" fmla="*/ 46 h 88"/>
                  <a:gd name="T20" fmla="*/ 10 w 32"/>
                  <a:gd name="T21" fmla="*/ 52 h 88"/>
                  <a:gd name="T22" fmla="*/ 9 w 32"/>
                  <a:gd name="T23" fmla="*/ 88 h 88"/>
                  <a:gd name="T24" fmla="*/ 23 w 32"/>
                  <a:gd name="T25" fmla="*/ 88 h 88"/>
                  <a:gd name="T26" fmla="*/ 21 w 32"/>
                  <a:gd name="T27" fmla="*/ 45 h 88"/>
                  <a:gd name="T28" fmla="*/ 23 w 32"/>
                  <a:gd name="T29" fmla="*/ 32 h 88"/>
                  <a:gd name="T30" fmla="*/ 32 w 32"/>
                  <a:gd name="T3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88">
                    <a:moveTo>
                      <a:pt x="32" y="9"/>
                    </a:moveTo>
                    <a:cubicBezTo>
                      <a:pt x="28" y="8"/>
                      <a:pt x="28" y="8"/>
                      <a:pt x="28" y="8"/>
                    </a:cubicBezTo>
                    <a:cubicBezTo>
                      <a:pt x="20" y="20"/>
                      <a:pt x="21" y="26"/>
                      <a:pt x="20" y="18"/>
                    </a:cubicBezTo>
                    <a:cubicBezTo>
                      <a:pt x="19" y="11"/>
                      <a:pt x="19" y="0"/>
                      <a:pt x="19" y="0"/>
                    </a:cubicBezTo>
                    <a:cubicBezTo>
                      <a:pt x="15" y="0"/>
                      <a:pt x="15" y="0"/>
                      <a:pt x="15" y="0"/>
                    </a:cubicBezTo>
                    <a:cubicBezTo>
                      <a:pt x="13" y="18"/>
                      <a:pt x="13" y="23"/>
                      <a:pt x="11" y="21"/>
                    </a:cubicBezTo>
                    <a:cubicBezTo>
                      <a:pt x="10" y="19"/>
                      <a:pt x="5" y="4"/>
                      <a:pt x="5" y="4"/>
                    </a:cubicBezTo>
                    <a:cubicBezTo>
                      <a:pt x="0" y="7"/>
                      <a:pt x="0" y="7"/>
                      <a:pt x="0" y="7"/>
                    </a:cubicBezTo>
                    <a:cubicBezTo>
                      <a:pt x="8" y="28"/>
                      <a:pt x="8" y="28"/>
                      <a:pt x="8" y="28"/>
                    </a:cubicBezTo>
                    <a:cubicBezTo>
                      <a:pt x="10" y="37"/>
                      <a:pt x="10" y="42"/>
                      <a:pt x="10" y="46"/>
                    </a:cubicBezTo>
                    <a:cubicBezTo>
                      <a:pt x="10" y="48"/>
                      <a:pt x="10" y="50"/>
                      <a:pt x="10" y="52"/>
                    </a:cubicBezTo>
                    <a:cubicBezTo>
                      <a:pt x="9" y="64"/>
                      <a:pt x="9" y="88"/>
                      <a:pt x="9" y="88"/>
                    </a:cubicBezTo>
                    <a:cubicBezTo>
                      <a:pt x="23" y="88"/>
                      <a:pt x="23" y="88"/>
                      <a:pt x="23" y="88"/>
                    </a:cubicBezTo>
                    <a:cubicBezTo>
                      <a:pt x="22" y="82"/>
                      <a:pt x="21" y="60"/>
                      <a:pt x="21" y="45"/>
                    </a:cubicBezTo>
                    <a:cubicBezTo>
                      <a:pt x="21" y="39"/>
                      <a:pt x="22" y="34"/>
                      <a:pt x="23" y="32"/>
                    </a:cubicBezTo>
                    <a:cubicBezTo>
                      <a:pt x="27" y="20"/>
                      <a:pt x="32" y="9"/>
                      <a:pt x="32" y="9"/>
                    </a:cubicBezTo>
                    <a:close/>
                  </a:path>
                </a:pathLst>
              </a:custGeom>
              <a:solidFill>
                <a:srgbClr val="605045"/>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8" name="Freeform 47">
                <a:extLst>
                  <a:ext uri="{FF2B5EF4-FFF2-40B4-BE49-F238E27FC236}">
                    <a16:creationId xmlns:a16="http://schemas.microsoft.com/office/drawing/2014/main" id="{5EA9022F-23D6-47A1-B601-7DA152FF9B9E}"/>
                  </a:ext>
                </a:extLst>
              </p:cNvPr>
              <p:cNvSpPr>
                <a:spLocks/>
              </p:cNvSpPr>
              <p:nvPr/>
            </p:nvSpPr>
            <p:spPr bwMode="auto">
              <a:xfrm>
                <a:off x="3528" y="2410"/>
                <a:ext cx="120" cy="133"/>
              </a:xfrm>
              <a:custGeom>
                <a:avLst/>
                <a:gdLst>
                  <a:gd name="T0" fmla="*/ 92 w 103"/>
                  <a:gd name="T1" fmla="*/ 57 h 114"/>
                  <a:gd name="T2" fmla="*/ 93 w 103"/>
                  <a:gd name="T3" fmla="*/ 53 h 114"/>
                  <a:gd name="T4" fmla="*/ 81 w 103"/>
                  <a:gd name="T5" fmla="*/ 44 h 114"/>
                  <a:gd name="T6" fmla="*/ 81 w 103"/>
                  <a:gd name="T7" fmla="*/ 44 h 114"/>
                  <a:gd name="T8" fmla="*/ 71 w 103"/>
                  <a:gd name="T9" fmla="*/ 36 h 114"/>
                  <a:gd name="T10" fmla="*/ 62 w 103"/>
                  <a:gd name="T11" fmla="*/ 44 h 114"/>
                  <a:gd name="T12" fmla="*/ 57 w 103"/>
                  <a:gd name="T13" fmla="*/ 45 h 114"/>
                  <a:gd name="T14" fmla="*/ 55 w 103"/>
                  <a:gd name="T15" fmla="*/ 43 h 114"/>
                  <a:gd name="T16" fmla="*/ 60 w 103"/>
                  <a:gd name="T17" fmla="*/ 32 h 114"/>
                  <a:gd name="T18" fmla="*/ 41 w 103"/>
                  <a:gd name="T19" fmla="*/ 15 h 114"/>
                  <a:gd name="T20" fmla="*/ 41 w 103"/>
                  <a:gd name="T21" fmla="*/ 14 h 114"/>
                  <a:gd name="T22" fmla="*/ 25 w 103"/>
                  <a:gd name="T23" fmla="*/ 0 h 114"/>
                  <a:gd name="T24" fmla="*/ 9 w 103"/>
                  <a:gd name="T25" fmla="*/ 14 h 114"/>
                  <a:gd name="T26" fmla="*/ 0 w 103"/>
                  <a:gd name="T27" fmla="*/ 17 h 114"/>
                  <a:gd name="T28" fmla="*/ 0 w 103"/>
                  <a:gd name="T29" fmla="*/ 70 h 114"/>
                  <a:gd name="T30" fmla="*/ 4 w 103"/>
                  <a:gd name="T31" fmla="*/ 73 h 114"/>
                  <a:gd name="T32" fmla="*/ 3 w 103"/>
                  <a:gd name="T33" fmla="*/ 77 h 114"/>
                  <a:gd name="T34" fmla="*/ 14 w 103"/>
                  <a:gd name="T35" fmla="*/ 89 h 114"/>
                  <a:gd name="T36" fmla="*/ 14 w 103"/>
                  <a:gd name="T37" fmla="*/ 89 h 114"/>
                  <a:gd name="T38" fmla="*/ 22 w 103"/>
                  <a:gd name="T39" fmla="*/ 97 h 114"/>
                  <a:gd name="T40" fmla="*/ 20 w 103"/>
                  <a:gd name="T41" fmla="*/ 79 h 114"/>
                  <a:gd name="T42" fmla="*/ 12 w 103"/>
                  <a:gd name="T43" fmla="*/ 58 h 114"/>
                  <a:gd name="T44" fmla="*/ 17 w 103"/>
                  <a:gd name="T45" fmla="*/ 55 h 114"/>
                  <a:gd name="T46" fmla="*/ 23 w 103"/>
                  <a:gd name="T47" fmla="*/ 72 h 114"/>
                  <a:gd name="T48" fmla="*/ 27 w 103"/>
                  <a:gd name="T49" fmla="*/ 51 h 114"/>
                  <a:gd name="T50" fmla="*/ 31 w 103"/>
                  <a:gd name="T51" fmla="*/ 51 h 114"/>
                  <a:gd name="T52" fmla="*/ 32 w 103"/>
                  <a:gd name="T53" fmla="*/ 69 h 114"/>
                  <a:gd name="T54" fmla="*/ 40 w 103"/>
                  <a:gd name="T55" fmla="*/ 59 h 114"/>
                  <a:gd name="T56" fmla="*/ 44 w 103"/>
                  <a:gd name="T57" fmla="*/ 60 h 114"/>
                  <a:gd name="T58" fmla="*/ 35 w 103"/>
                  <a:gd name="T59" fmla="*/ 83 h 114"/>
                  <a:gd name="T60" fmla="*/ 33 w 103"/>
                  <a:gd name="T61" fmla="*/ 96 h 114"/>
                  <a:gd name="T62" fmla="*/ 42 w 103"/>
                  <a:gd name="T63" fmla="*/ 93 h 114"/>
                  <a:gd name="T64" fmla="*/ 58 w 103"/>
                  <a:gd name="T65" fmla="*/ 104 h 114"/>
                  <a:gd name="T66" fmla="*/ 58 w 103"/>
                  <a:gd name="T67" fmla="*/ 105 h 114"/>
                  <a:gd name="T68" fmla="*/ 69 w 103"/>
                  <a:gd name="T69" fmla="*/ 114 h 114"/>
                  <a:gd name="T70" fmla="*/ 67 w 103"/>
                  <a:gd name="T71" fmla="*/ 100 h 114"/>
                  <a:gd name="T72" fmla="*/ 61 w 103"/>
                  <a:gd name="T73" fmla="*/ 84 h 114"/>
                  <a:gd name="T74" fmla="*/ 65 w 103"/>
                  <a:gd name="T75" fmla="*/ 82 h 114"/>
                  <a:gd name="T76" fmla="*/ 69 w 103"/>
                  <a:gd name="T77" fmla="*/ 94 h 114"/>
                  <a:gd name="T78" fmla="*/ 72 w 103"/>
                  <a:gd name="T79" fmla="*/ 79 h 114"/>
                  <a:gd name="T80" fmla="*/ 75 w 103"/>
                  <a:gd name="T81" fmla="*/ 79 h 114"/>
                  <a:gd name="T82" fmla="*/ 76 w 103"/>
                  <a:gd name="T83" fmla="*/ 92 h 114"/>
                  <a:gd name="T84" fmla="*/ 82 w 103"/>
                  <a:gd name="T85" fmla="*/ 85 h 114"/>
                  <a:gd name="T86" fmla="*/ 85 w 103"/>
                  <a:gd name="T87" fmla="*/ 86 h 114"/>
                  <a:gd name="T88" fmla="*/ 78 w 103"/>
                  <a:gd name="T89" fmla="*/ 102 h 114"/>
                  <a:gd name="T90" fmla="*/ 77 w 103"/>
                  <a:gd name="T91" fmla="*/ 113 h 114"/>
                  <a:gd name="T92" fmla="*/ 86 w 103"/>
                  <a:gd name="T93" fmla="*/ 103 h 114"/>
                  <a:gd name="T94" fmla="*/ 101 w 103"/>
                  <a:gd name="T95" fmla="*/ 89 h 114"/>
                  <a:gd name="T96" fmla="*/ 98 w 103"/>
                  <a:gd name="T97" fmla="*/ 81 h 114"/>
                  <a:gd name="T98" fmla="*/ 102 w 103"/>
                  <a:gd name="T99" fmla="*/ 71 h 114"/>
                  <a:gd name="T100" fmla="*/ 92 w 103"/>
                  <a:gd name="T10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3" h="114">
                    <a:moveTo>
                      <a:pt x="92" y="57"/>
                    </a:moveTo>
                    <a:cubicBezTo>
                      <a:pt x="93" y="56"/>
                      <a:pt x="93" y="54"/>
                      <a:pt x="93" y="53"/>
                    </a:cubicBezTo>
                    <a:cubicBezTo>
                      <a:pt x="93" y="48"/>
                      <a:pt x="88" y="45"/>
                      <a:pt x="81" y="44"/>
                    </a:cubicBezTo>
                    <a:cubicBezTo>
                      <a:pt x="81" y="44"/>
                      <a:pt x="81" y="44"/>
                      <a:pt x="81" y="44"/>
                    </a:cubicBezTo>
                    <a:cubicBezTo>
                      <a:pt x="81" y="39"/>
                      <a:pt x="77" y="36"/>
                      <a:pt x="71" y="36"/>
                    </a:cubicBezTo>
                    <a:cubicBezTo>
                      <a:pt x="66" y="36"/>
                      <a:pt x="62" y="40"/>
                      <a:pt x="62" y="44"/>
                    </a:cubicBezTo>
                    <a:cubicBezTo>
                      <a:pt x="60" y="44"/>
                      <a:pt x="58" y="44"/>
                      <a:pt x="57" y="45"/>
                    </a:cubicBezTo>
                    <a:cubicBezTo>
                      <a:pt x="56" y="44"/>
                      <a:pt x="56" y="43"/>
                      <a:pt x="55" y="43"/>
                    </a:cubicBezTo>
                    <a:cubicBezTo>
                      <a:pt x="58" y="40"/>
                      <a:pt x="60" y="36"/>
                      <a:pt x="60" y="32"/>
                    </a:cubicBezTo>
                    <a:cubicBezTo>
                      <a:pt x="60" y="23"/>
                      <a:pt x="52" y="16"/>
                      <a:pt x="41" y="15"/>
                    </a:cubicBezTo>
                    <a:cubicBezTo>
                      <a:pt x="41" y="14"/>
                      <a:pt x="41" y="14"/>
                      <a:pt x="41" y="14"/>
                    </a:cubicBezTo>
                    <a:cubicBezTo>
                      <a:pt x="41" y="7"/>
                      <a:pt x="34" y="0"/>
                      <a:pt x="25" y="0"/>
                    </a:cubicBezTo>
                    <a:cubicBezTo>
                      <a:pt x="16" y="0"/>
                      <a:pt x="9" y="7"/>
                      <a:pt x="9" y="14"/>
                    </a:cubicBezTo>
                    <a:cubicBezTo>
                      <a:pt x="5" y="14"/>
                      <a:pt x="2" y="15"/>
                      <a:pt x="0" y="17"/>
                    </a:cubicBezTo>
                    <a:cubicBezTo>
                      <a:pt x="0" y="70"/>
                      <a:pt x="0" y="70"/>
                      <a:pt x="0" y="70"/>
                    </a:cubicBezTo>
                    <a:cubicBezTo>
                      <a:pt x="1" y="71"/>
                      <a:pt x="2" y="72"/>
                      <a:pt x="4" y="73"/>
                    </a:cubicBezTo>
                    <a:cubicBezTo>
                      <a:pt x="3" y="74"/>
                      <a:pt x="3" y="76"/>
                      <a:pt x="3" y="77"/>
                    </a:cubicBezTo>
                    <a:cubicBezTo>
                      <a:pt x="3" y="83"/>
                      <a:pt x="6" y="88"/>
                      <a:pt x="14" y="89"/>
                    </a:cubicBezTo>
                    <a:cubicBezTo>
                      <a:pt x="14" y="89"/>
                      <a:pt x="14" y="89"/>
                      <a:pt x="14" y="89"/>
                    </a:cubicBezTo>
                    <a:cubicBezTo>
                      <a:pt x="14" y="93"/>
                      <a:pt x="19" y="95"/>
                      <a:pt x="22" y="97"/>
                    </a:cubicBezTo>
                    <a:cubicBezTo>
                      <a:pt x="22" y="93"/>
                      <a:pt x="22" y="88"/>
                      <a:pt x="20" y="79"/>
                    </a:cubicBezTo>
                    <a:cubicBezTo>
                      <a:pt x="12" y="58"/>
                      <a:pt x="12" y="58"/>
                      <a:pt x="12" y="58"/>
                    </a:cubicBezTo>
                    <a:cubicBezTo>
                      <a:pt x="17" y="55"/>
                      <a:pt x="17" y="55"/>
                      <a:pt x="17" y="55"/>
                    </a:cubicBezTo>
                    <a:cubicBezTo>
                      <a:pt x="17" y="55"/>
                      <a:pt x="22" y="70"/>
                      <a:pt x="23" y="72"/>
                    </a:cubicBezTo>
                    <a:cubicBezTo>
                      <a:pt x="25" y="74"/>
                      <a:pt x="25" y="69"/>
                      <a:pt x="27" y="51"/>
                    </a:cubicBezTo>
                    <a:cubicBezTo>
                      <a:pt x="31" y="51"/>
                      <a:pt x="31" y="51"/>
                      <a:pt x="31" y="51"/>
                    </a:cubicBezTo>
                    <a:cubicBezTo>
                      <a:pt x="31" y="51"/>
                      <a:pt x="31" y="62"/>
                      <a:pt x="32" y="69"/>
                    </a:cubicBezTo>
                    <a:cubicBezTo>
                      <a:pt x="33" y="77"/>
                      <a:pt x="32" y="71"/>
                      <a:pt x="40" y="59"/>
                    </a:cubicBezTo>
                    <a:cubicBezTo>
                      <a:pt x="44" y="60"/>
                      <a:pt x="44" y="60"/>
                      <a:pt x="44" y="60"/>
                    </a:cubicBezTo>
                    <a:cubicBezTo>
                      <a:pt x="44" y="60"/>
                      <a:pt x="39" y="71"/>
                      <a:pt x="35" y="83"/>
                    </a:cubicBezTo>
                    <a:cubicBezTo>
                      <a:pt x="34" y="85"/>
                      <a:pt x="33" y="90"/>
                      <a:pt x="33" y="96"/>
                    </a:cubicBezTo>
                    <a:cubicBezTo>
                      <a:pt x="36" y="96"/>
                      <a:pt x="40" y="95"/>
                      <a:pt x="42" y="93"/>
                    </a:cubicBezTo>
                    <a:cubicBezTo>
                      <a:pt x="44" y="100"/>
                      <a:pt x="51" y="103"/>
                      <a:pt x="58" y="104"/>
                    </a:cubicBezTo>
                    <a:cubicBezTo>
                      <a:pt x="58" y="104"/>
                      <a:pt x="58" y="104"/>
                      <a:pt x="58" y="105"/>
                    </a:cubicBezTo>
                    <a:cubicBezTo>
                      <a:pt x="60" y="109"/>
                      <a:pt x="63" y="112"/>
                      <a:pt x="69" y="114"/>
                    </a:cubicBezTo>
                    <a:cubicBezTo>
                      <a:pt x="69" y="111"/>
                      <a:pt x="69" y="107"/>
                      <a:pt x="67" y="100"/>
                    </a:cubicBezTo>
                    <a:cubicBezTo>
                      <a:pt x="61" y="84"/>
                      <a:pt x="61" y="84"/>
                      <a:pt x="61" y="84"/>
                    </a:cubicBezTo>
                    <a:cubicBezTo>
                      <a:pt x="65" y="82"/>
                      <a:pt x="65" y="82"/>
                      <a:pt x="65" y="82"/>
                    </a:cubicBezTo>
                    <a:cubicBezTo>
                      <a:pt x="65" y="82"/>
                      <a:pt x="68" y="93"/>
                      <a:pt x="69" y="94"/>
                    </a:cubicBezTo>
                    <a:cubicBezTo>
                      <a:pt x="70" y="96"/>
                      <a:pt x="71" y="93"/>
                      <a:pt x="72" y="79"/>
                    </a:cubicBezTo>
                    <a:cubicBezTo>
                      <a:pt x="75" y="79"/>
                      <a:pt x="75" y="79"/>
                      <a:pt x="75" y="79"/>
                    </a:cubicBezTo>
                    <a:cubicBezTo>
                      <a:pt x="75" y="79"/>
                      <a:pt x="75" y="87"/>
                      <a:pt x="76" y="92"/>
                    </a:cubicBezTo>
                    <a:cubicBezTo>
                      <a:pt x="76" y="98"/>
                      <a:pt x="76" y="94"/>
                      <a:pt x="82" y="85"/>
                    </a:cubicBezTo>
                    <a:cubicBezTo>
                      <a:pt x="85" y="86"/>
                      <a:pt x="85" y="86"/>
                      <a:pt x="85" y="86"/>
                    </a:cubicBezTo>
                    <a:cubicBezTo>
                      <a:pt x="85" y="86"/>
                      <a:pt x="81" y="94"/>
                      <a:pt x="78" y="102"/>
                    </a:cubicBezTo>
                    <a:cubicBezTo>
                      <a:pt x="77" y="104"/>
                      <a:pt x="77" y="108"/>
                      <a:pt x="77" y="113"/>
                    </a:cubicBezTo>
                    <a:cubicBezTo>
                      <a:pt x="82" y="112"/>
                      <a:pt x="84" y="106"/>
                      <a:pt x="86" y="103"/>
                    </a:cubicBezTo>
                    <a:cubicBezTo>
                      <a:pt x="94" y="103"/>
                      <a:pt x="100" y="97"/>
                      <a:pt x="101" y="89"/>
                    </a:cubicBezTo>
                    <a:cubicBezTo>
                      <a:pt x="101" y="86"/>
                      <a:pt x="100" y="83"/>
                      <a:pt x="98" y="81"/>
                    </a:cubicBezTo>
                    <a:cubicBezTo>
                      <a:pt x="101" y="78"/>
                      <a:pt x="102" y="75"/>
                      <a:pt x="102" y="71"/>
                    </a:cubicBezTo>
                    <a:cubicBezTo>
                      <a:pt x="103" y="65"/>
                      <a:pt x="98" y="60"/>
                      <a:pt x="92" y="57"/>
                    </a:cubicBezTo>
                    <a:close/>
                  </a:path>
                </a:pathLst>
              </a:custGeom>
              <a:solidFill>
                <a:srgbClr val="688B5A"/>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9" name="Freeform 48">
                <a:extLst>
                  <a:ext uri="{FF2B5EF4-FFF2-40B4-BE49-F238E27FC236}">
                    <a16:creationId xmlns:a16="http://schemas.microsoft.com/office/drawing/2014/main" id="{ECE75F31-3524-48B6-A0CE-FD93185D5E44}"/>
                  </a:ext>
                </a:extLst>
              </p:cNvPr>
              <p:cNvSpPr>
                <a:spLocks/>
              </p:cNvSpPr>
              <p:nvPr/>
            </p:nvSpPr>
            <p:spPr bwMode="auto">
              <a:xfrm>
                <a:off x="3599" y="2502"/>
                <a:ext cx="28" cy="69"/>
              </a:xfrm>
              <a:custGeom>
                <a:avLst/>
                <a:gdLst>
                  <a:gd name="T0" fmla="*/ 24 w 24"/>
                  <a:gd name="T1" fmla="*/ 7 h 59"/>
                  <a:gd name="T2" fmla="*/ 21 w 24"/>
                  <a:gd name="T3" fmla="*/ 6 h 59"/>
                  <a:gd name="T4" fmla="*/ 15 w 24"/>
                  <a:gd name="T5" fmla="*/ 13 h 59"/>
                  <a:gd name="T6" fmla="*/ 14 w 24"/>
                  <a:gd name="T7" fmla="*/ 0 h 59"/>
                  <a:gd name="T8" fmla="*/ 11 w 24"/>
                  <a:gd name="T9" fmla="*/ 0 h 59"/>
                  <a:gd name="T10" fmla="*/ 8 w 24"/>
                  <a:gd name="T11" fmla="*/ 15 h 59"/>
                  <a:gd name="T12" fmla="*/ 4 w 24"/>
                  <a:gd name="T13" fmla="*/ 3 h 59"/>
                  <a:gd name="T14" fmla="*/ 0 w 24"/>
                  <a:gd name="T15" fmla="*/ 5 h 59"/>
                  <a:gd name="T16" fmla="*/ 6 w 24"/>
                  <a:gd name="T17" fmla="*/ 21 h 59"/>
                  <a:gd name="T18" fmla="*/ 8 w 24"/>
                  <a:gd name="T19" fmla="*/ 35 h 59"/>
                  <a:gd name="T20" fmla="*/ 8 w 24"/>
                  <a:gd name="T21" fmla="*/ 38 h 59"/>
                  <a:gd name="T22" fmla="*/ 7 w 24"/>
                  <a:gd name="T23" fmla="*/ 59 h 59"/>
                  <a:gd name="T24" fmla="*/ 17 w 24"/>
                  <a:gd name="T25" fmla="*/ 59 h 59"/>
                  <a:gd name="T26" fmla="*/ 16 w 24"/>
                  <a:gd name="T27" fmla="*/ 34 h 59"/>
                  <a:gd name="T28" fmla="*/ 17 w 24"/>
                  <a:gd name="T29" fmla="*/ 23 h 59"/>
                  <a:gd name="T30" fmla="*/ 24 w 24"/>
                  <a:gd name="T31"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59">
                    <a:moveTo>
                      <a:pt x="24" y="7"/>
                    </a:moveTo>
                    <a:cubicBezTo>
                      <a:pt x="21" y="6"/>
                      <a:pt x="21" y="6"/>
                      <a:pt x="21" y="6"/>
                    </a:cubicBezTo>
                    <a:cubicBezTo>
                      <a:pt x="15" y="15"/>
                      <a:pt x="15" y="19"/>
                      <a:pt x="15" y="13"/>
                    </a:cubicBezTo>
                    <a:cubicBezTo>
                      <a:pt x="14" y="8"/>
                      <a:pt x="14" y="0"/>
                      <a:pt x="14" y="0"/>
                    </a:cubicBezTo>
                    <a:cubicBezTo>
                      <a:pt x="11" y="0"/>
                      <a:pt x="11" y="0"/>
                      <a:pt x="11" y="0"/>
                    </a:cubicBezTo>
                    <a:cubicBezTo>
                      <a:pt x="10" y="14"/>
                      <a:pt x="9" y="17"/>
                      <a:pt x="8" y="15"/>
                    </a:cubicBezTo>
                    <a:cubicBezTo>
                      <a:pt x="7" y="14"/>
                      <a:pt x="4" y="3"/>
                      <a:pt x="4" y="3"/>
                    </a:cubicBezTo>
                    <a:cubicBezTo>
                      <a:pt x="0" y="5"/>
                      <a:pt x="0" y="5"/>
                      <a:pt x="0" y="5"/>
                    </a:cubicBezTo>
                    <a:cubicBezTo>
                      <a:pt x="6" y="21"/>
                      <a:pt x="6" y="21"/>
                      <a:pt x="6" y="21"/>
                    </a:cubicBezTo>
                    <a:cubicBezTo>
                      <a:pt x="8" y="28"/>
                      <a:pt x="8" y="32"/>
                      <a:pt x="8" y="35"/>
                    </a:cubicBezTo>
                    <a:cubicBezTo>
                      <a:pt x="8" y="36"/>
                      <a:pt x="8" y="37"/>
                      <a:pt x="8" y="38"/>
                    </a:cubicBezTo>
                    <a:cubicBezTo>
                      <a:pt x="7" y="47"/>
                      <a:pt x="7" y="59"/>
                      <a:pt x="7" y="59"/>
                    </a:cubicBezTo>
                    <a:cubicBezTo>
                      <a:pt x="17" y="59"/>
                      <a:pt x="17" y="59"/>
                      <a:pt x="17" y="59"/>
                    </a:cubicBezTo>
                    <a:cubicBezTo>
                      <a:pt x="16" y="55"/>
                      <a:pt x="16" y="44"/>
                      <a:pt x="16" y="34"/>
                    </a:cubicBezTo>
                    <a:cubicBezTo>
                      <a:pt x="16" y="29"/>
                      <a:pt x="16" y="25"/>
                      <a:pt x="17" y="23"/>
                    </a:cubicBezTo>
                    <a:cubicBezTo>
                      <a:pt x="20" y="15"/>
                      <a:pt x="24" y="7"/>
                      <a:pt x="24" y="7"/>
                    </a:cubicBezTo>
                    <a:close/>
                  </a:path>
                </a:pathLst>
              </a:custGeom>
              <a:solidFill>
                <a:srgbClr val="605045"/>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0" name="Freeform 49">
                <a:extLst>
                  <a:ext uri="{FF2B5EF4-FFF2-40B4-BE49-F238E27FC236}">
                    <a16:creationId xmlns:a16="http://schemas.microsoft.com/office/drawing/2014/main" id="{307CC246-A3A2-446F-8178-B0875305270D}"/>
                  </a:ext>
                </a:extLst>
              </p:cNvPr>
              <p:cNvSpPr>
                <a:spLocks noEditPoints="1"/>
              </p:cNvSpPr>
              <p:nvPr/>
            </p:nvSpPr>
            <p:spPr bwMode="auto">
              <a:xfrm>
                <a:off x="3363" y="2286"/>
                <a:ext cx="165" cy="281"/>
              </a:xfrm>
              <a:custGeom>
                <a:avLst/>
                <a:gdLst>
                  <a:gd name="T0" fmla="*/ 142 w 142"/>
                  <a:gd name="T1" fmla="*/ 59 h 242"/>
                  <a:gd name="T2" fmla="*/ 71 w 142"/>
                  <a:gd name="T3" fmla="*/ 0 h 242"/>
                  <a:gd name="T4" fmla="*/ 0 w 142"/>
                  <a:gd name="T5" fmla="*/ 60 h 242"/>
                  <a:gd name="T6" fmla="*/ 0 w 142"/>
                  <a:gd name="T7" fmla="*/ 60 h 242"/>
                  <a:gd name="T8" fmla="*/ 0 w 142"/>
                  <a:gd name="T9" fmla="*/ 242 h 242"/>
                  <a:gd name="T10" fmla="*/ 142 w 142"/>
                  <a:gd name="T11" fmla="*/ 242 h 242"/>
                  <a:gd name="T12" fmla="*/ 142 w 142"/>
                  <a:gd name="T13" fmla="*/ 177 h 242"/>
                  <a:gd name="T14" fmla="*/ 142 w 142"/>
                  <a:gd name="T15" fmla="*/ 124 h 242"/>
                  <a:gd name="T16" fmla="*/ 142 w 142"/>
                  <a:gd name="T17" fmla="*/ 59 h 242"/>
                  <a:gd name="T18" fmla="*/ 101 w 142"/>
                  <a:gd name="T19" fmla="*/ 196 h 242"/>
                  <a:gd name="T20" fmla="*/ 41 w 142"/>
                  <a:gd name="T21" fmla="*/ 196 h 242"/>
                  <a:gd name="T22" fmla="*/ 41 w 142"/>
                  <a:gd name="T23" fmla="*/ 156 h 242"/>
                  <a:gd name="T24" fmla="*/ 101 w 142"/>
                  <a:gd name="T25" fmla="*/ 156 h 242"/>
                  <a:gd name="T26" fmla="*/ 101 w 142"/>
                  <a:gd name="T27" fmla="*/ 196 h 242"/>
                  <a:gd name="T28" fmla="*/ 101 w 142"/>
                  <a:gd name="T29" fmla="*/ 113 h 242"/>
                  <a:gd name="T30" fmla="*/ 41 w 142"/>
                  <a:gd name="T31" fmla="*/ 113 h 242"/>
                  <a:gd name="T32" fmla="*/ 41 w 142"/>
                  <a:gd name="T33" fmla="*/ 72 h 242"/>
                  <a:gd name="T34" fmla="*/ 101 w 142"/>
                  <a:gd name="T35" fmla="*/ 72 h 242"/>
                  <a:gd name="T36" fmla="*/ 101 w 142"/>
                  <a:gd name="T37"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42">
                    <a:moveTo>
                      <a:pt x="142" y="59"/>
                    </a:moveTo>
                    <a:cubicBezTo>
                      <a:pt x="71" y="0"/>
                      <a:pt x="71" y="0"/>
                      <a:pt x="71" y="0"/>
                    </a:cubicBezTo>
                    <a:cubicBezTo>
                      <a:pt x="0" y="60"/>
                      <a:pt x="0" y="60"/>
                      <a:pt x="0" y="60"/>
                    </a:cubicBezTo>
                    <a:cubicBezTo>
                      <a:pt x="0" y="60"/>
                      <a:pt x="0" y="60"/>
                      <a:pt x="0" y="60"/>
                    </a:cubicBezTo>
                    <a:cubicBezTo>
                      <a:pt x="0" y="242"/>
                      <a:pt x="0" y="242"/>
                      <a:pt x="0" y="242"/>
                    </a:cubicBezTo>
                    <a:cubicBezTo>
                      <a:pt x="142" y="242"/>
                      <a:pt x="142" y="242"/>
                      <a:pt x="142" y="242"/>
                    </a:cubicBezTo>
                    <a:cubicBezTo>
                      <a:pt x="142" y="177"/>
                      <a:pt x="142" y="177"/>
                      <a:pt x="142" y="177"/>
                    </a:cubicBezTo>
                    <a:cubicBezTo>
                      <a:pt x="142" y="124"/>
                      <a:pt x="142" y="124"/>
                      <a:pt x="142" y="124"/>
                    </a:cubicBezTo>
                    <a:lnTo>
                      <a:pt x="142" y="59"/>
                    </a:lnTo>
                    <a:close/>
                    <a:moveTo>
                      <a:pt x="101" y="196"/>
                    </a:moveTo>
                    <a:cubicBezTo>
                      <a:pt x="41" y="196"/>
                      <a:pt x="41" y="196"/>
                      <a:pt x="41" y="196"/>
                    </a:cubicBezTo>
                    <a:cubicBezTo>
                      <a:pt x="41" y="156"/>
                      <a:pt x="41" y="156"/>
                      <a:pt x="41" y="156"/>
                    </a:cubicBezTo>
                    <a:cubicBezTo>
                      <a:pt x="101" y="156"/>
                      <a:pt x="101" y="156"/>
                      <a:pt x="101" y="156"/>
                    </a:cubicBezTo>
                    <a:lnTo>
                      <a:pt x="101" y="196"/>
                    </a:lnTo>
                    <a:close/>
                    <a:moveTo>
                      <a:pt x="101" y="113"/>
                    </a:moveTo>
                    <a:cubicBezTo>
                      <a:pt x="41" y="113"/>
                      <a:pt x="41" y="113"/>
                      <a:pt x="41" y="113"/>
                    </a:cubicBezTo>
                    <a:cubicBezTo>
                      <a:pt x="41" y="72"/>
                      <a:pt x="41" y="72"/>
                      <a:pt x="41" y="72"/>
                    </a:cubicBezTo>
                    <a:cubicBezTo>
                      <a:pt x="101" y="72"/>
                      <a:pt x="101" y="72"/>
                      <a:pt x="101" y="72"/>
                    </a:cubicBezTo>
                    <a:lnTo>
                      <a:pt x="101" y="113"/>
                    </a:lnTo>
                    <a:close/>
                  </a:path>
                </a:pathLst>
              </a:custGeom>
              <a:solidFill>
                <a:srgbClr val="CAD2D7"/>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1" name="Freeform 50">
                <a:extLst>
                  <a:ext uri="{FF2B5EF4-FFF2-40B4-BE49-F238E27FC236}">
                    <a16:creationId xmlns:a16="http://schemas.microsoft.com/office/drawing/2014/main" id="{3ABD18EB-CC0A-4DC3-A0A0-B5E589C222B8}"/>
                  </a:ext>
                </a:extLst>
              </p:cNvPr>
              <p:cNvSpPr>
                <a:spLocks noEditPoints="1"/>
              </p:cNvSpPr>
              <p:nvPr/>
            </p:nvSpPr>
            <p:spPr bwMode="auto">
              <a:xfrm>
                <a:off x="3101" y="2203"/>
                <a:ext cx="319" cy="364"/>
              </a:xfrm>
              <a:custGeom>
                <a:avLst/>
                <a:gdLst>
                  <a:gd name="T0" fmla="*/ 217 w 274"/>
                  <a:gd name="T1" fmla="*/ 130 h 313"/>
                  <a:gd name="T2" fmla="*/ 217 w 274"/>
                  <a:gd name="T3" fmla="*/ 122 h 313"/>
                  <a:gd name="T4" fmla="*/ 274 w 274"/>
                  <a:gd name="T5" fmla="*/ 74 h 313"/>
                  <a:gd name="T6" fmla="*/ 179 w 274"/>
                  <a:gd name="T7" fmla="*/ 9 h 313"/>
                  <a:gd name="T8" fmla="*/ 166 w 274"/>
                  <a:gd name="T9" fmla="*/ 0 h 313"/>
                  <a:gd name="T10" fmla="*/ 166 w 274"/>
                  <a:gd name="T11" fmla="*/ 0 h 313"/>
                  <a:gd name="T12" fmla="*/ 121 w 274"/>
                  <a:gd name="T13" fmla="*/ 29 h 313"/>
                  <a:gd name="T14" fmla="*/ 0 w 274"/>
                  <a:gd name="T15" fmla="*/ 105 h 313"/>
                  <a:gd name="T16" fmla="*/ 0 w 274"/>
                  <a:gd name="T17" fmla="*/ 313 h 313"/>
                  <a:gd name="T18" fmla="*/ 128 w 274"/>
                  <a:gd name="T19" fmla="*/ 313 h 313"/>
                  <a:gd name="T20" fmla="*/ 128 w 274"/>
                  <a:gd name="T21" fmla="*/ 222 h 313"/>
                  <a:gd name="T22" fmla="*/ 195 w 274"/>
                  <a:gd name="T23" fmla="*/ 222 h 313"/>
                  <a:gd name="T24" fmla="*/ 195 w 274"/>
                  <a:gd name="T25" fmla="*/ 313 h 313"/>
                  <a:gd name="T26" fmla="*/ 225 w 274"/>
                  <a:gd name="T27" fmla="*/ 313 h 313"/>
                  <a:gd name="T28" fmla="*/ 225 w 274"/>
                  <a:gd name="T29" fmla="*/ 131 h 313"/>
                  <a:gd name="T30" fmla="*/ 217 w 274"/>
                  <a:gd name="T31" fmla="*/ 130 h 313"/>
                  <a:gd name="T32" fmla="*/ 50 w 274"/>
                  <a:gd name="T33" fmla="*/ 275 h 313"/>
                  <a:gd name="T34" fmla="*/ 36 w 274"/>
                  <a:gd name="T35" fmla="*/ 275 h 313"/>
                  <a:gd name="T36" fmla="*/ 36 w 274"/>
                  <a:gd name="T37" fmla="*/ 223 h 313"/>
                  <a:gd name="T38" fmla="*/ 50 w 274"/>
                  <a:gd name="T39" fmla="*/ 223 h 313"/>
                  <a:gd name="T40" fmla="*/ 50 w 274"/>
                  <a:gd name="T41" fmla="*/ 275 h 313"/>
                  <a:gd name="T42" fmla="*/ 71 w 274"/>
                  <a:gd name="T43" fmla="*/ 275 h 313"/>
                  <a:gd name="T44" fmla="*/ 58 w 274"/>
                  <a:gd name="T45" fmla="*/ 275 h 313"/>
                  <a:gd name="T46" fmla="*/ 58 w 274"/>
                  <a:gd name="T47" fmla="*/ 223 h 313"/>
                  <a:gd name="T48" fmla="*/ 71 w 274"/>
                  <a:gd name="T49" fmla="*/ 223 h 313"/>
                  <a:gd name="T50" fmla="*/ 71 w 274"/>
                  <a:gd name="T51" fmla="*/ 275 h 313"/>
                  <a:gd name="T52" fmla="*/ 93 w 274"/>
                  <a:gd name="T53" fmla="*/ 275 h 313"/>
                  <a:gd name="T54" fmla="*/ 79 w 274"/>
                  <a:gd name="T55" fmla="*/ 275 h 313"/>
                  <a:gd name="T56" fmla="*/ 79 w 274"/>
                  <a:gd name="T57" fmla="*/ 223 h 313"/>
                  <a:gd name="T58" fmla="*/ 93 w 274"/>
                  <a:gd name="T59" fmla="*/ 223 h 313"/>
                  <a:gd name="T60" fmla="*/ 93 w 274"/>
                  <a:gd name="T61" fmla="*/ 275 h 313"/>
                  <a:gd name="T62" fmla="*/ 93 w 274"/>
                  <a:gd name="T63" fmla="*/ 184 h 313"/>
                  <a:gd name="T64" fmla="*/ 38 w 274"/>
                  <a:gd name="T65" fmla="*/ 184 h 313"/>
                  <a:gd name="T66" fmla="*/ 38 w 274"/>
                  <a:gd name="T67" fmla="*/ 132 h 313"/>
                  <a:gd name="T68" fmla="*/ 93 w 274"/>
                  <a:gd name="T69" fmla="*/ 132 h 313"/>
                  <a:gd name="T70" fmla="*/ 93 w 274"/>
                  <a:gd name="T71" fmla="*/ 184 h 313"/>
                  <a:gd name="T72" fmla="*/ 181 w 274"/>
                  <a:gd name="T73" fmla="*/ 184 h 313"/>
                  <a:gd name="T74" fmla="*/ 126 w 274"/>
                  <a:gd name="T75" fmla="*/ 184 h 313"/>
                  <a:gd name="T76" fmla="*/ 126 w 274"/>
                  <a:gd name="T77" fmla="*/ 132 h 313"/>
                  <a:gd name="T78" fmla="*/ 181 w 274"/>
                  <a:gd name="T79" fmla="*/ 132 h 313"/>
                  <a:gd name="T80" fmla="*/ 181 w 274"/>
                  <a:gd name="T81" fmla="*/ 184 h 313"/>
                  <a:gd name="T82" fmla="*/ 192 w 274"/>
                  <a:gd name="T83" fmla="*/ 100 h 313"/>
                  <a:gd name="T84" fmla="*/ 140 w 274"/>
                  <a:gd name="T85" fmla="*/ 100 h 313"/>
                  <a:gd name="T86" fmla="*/ 140 w 274"/>
                  <a:gd name="T87" fmla="*/ 66 h 313"/>
                  <a:gd name="T88" fmla="*/ 192 w 274"/>
                  <a:gd name="T89" fmla="*/ 66 h 313"/>
                  <a:gd name="T90" fmla="*/ 192 w 274"/>
                  <a:gd name="T91" fmla="*/ 10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4" h="313">
                    <a:moveTo>
                      <a:pt x="217" y="130"/>
                    </a:moveTo>
                    <a:cubicBezTo>
                      <a:pt x="214" y="128"/>
                      <a:pt x="215" y="124"/>
                      <a:pt x="217" y="122"/>
                    </a:cubicBezTo>
                    <a:cubicBezTo>
                      <a:pt x="274" y="74"/>
                      <a:pt x="274" y="74"/>
                      <a:pt x="274" y="74"/>
                    </a:cubicBezTo>
                    <a:cubicBezTo>
                      <a:pt x="179" y="9"/>
                      <a:pt x="179" y="9"/>
                      <a:pt x="179" y="9"/>
                    </a:cubicBezTo>
                    <a:cubicBezTo>
                      <a:pt x="166" y="0"/>
                      <a:pt x="166" y="0"/>
                      <a:pt x="166" y="0"/>
                    </a:cubicBezTo>
                    <a:cubicBezTo>
                      <a:pt x="166" y="0"/>
                      <a:pt x="166" y="0"/>
                      <a:pt x="166" y="0"/>
                    </a:cubicBezTo>
                    <a:cubicBezTo>
                      <a:pt x="121" y="29"/>
                      <a:pt x="121" y="29"/>
                      <a:pt x="121" y="29"/>
                    </a:cubicBezTo>
                    <a:cubicBezTo>
                      <a:pt x="0" y="105"/>
                      <a:pt x="0" y="105"/>
                      <a:pt x="0" y="105"/>
                    </a:cubicBezTo>
                    <a:cubicBezTo>
                      <a:pt x="0" y="313"/>
                      <a:pt x="0" y="313"/>
                      <a:pt x="0" y="313"/>
                    </a:cubicBezTo>
                    <a:cubicBezTo>
                      <a:pt x="128" y="313"/>
                      <a:pt x="128" y="313"/>
                      <a:pt x="128" y="313"/>
                    </a:cubicBezTo>
                    <a:cubicBezTo>
                      <a:pt x="128" y="222"/>
                      <a:pt x="128" y="222"/>
                      <a:pt x="128" y="222"/>
                    </a:cubicBezTo>
                    <a:cubicBezTo>
                      <a:pt x="195" y="222"/>
                      <a:pt x="195" y="222"/>
                      <a:pt x="195" y="222"/>
                    </a:cubicBezTo>
                    <a:cubicBezTo>
                      <a:pt x="195" y="313"/>
                      <a:pt x="195" y="313"/>
                      <a:pt x="195" y="313"/>
                    </a:cubicBezTo>
                    <a:cubicBezTo>
                      <a:pt x="225" y="313"/>
                      <a:pt x="225" y="313"/>
                      <a:pt x="225" y="313"/>
                    </a:cubicBezTo>
                    <a:cubicBezTo>
                      <a:pt x="225" y="131"/>
                      <a:pt x="225" y="131"/>
                      <a:pt x="225" y="131"/>
                    </a:cubicBezTo>
                    <a:cubicBezTo>
                      <a:pt x="222" y="133"/>
                      <a:pt x="219" y="132"/>
                      <a:pt x="217" y="130"/>
                    </a:cubicBezTo>
                    <a:close/>
                    <a:moveTo>
                      <a:pt x="50" y="275"/>
                    </a:moveTo>
                    <a:cubicBezTo>
                      <a:pt x="36" y="275"/>
                      <a:pt x="36" y="275"/>
                      <a:pt x="36" y="275"/>
                    </a:cubicBezTo>
                    <a:cubicBezTo>
                      <a:pt x="36" y="223"/>
                      <a:pt x="36" y="223"/>
                      <a:pt x="36" y="223"/>
                    </a:cubicBezTo>
                    <a:cubicBezTo>
                      <a:pt x="50" y="223"/>
                      <a:pt x="50" y="223"/>
                      <a:pt x="50" y="223"/>
                    </a:cubicBezTo>
                    <a:lnTo>
                      <a:pt x="50" y="275"/>
                    </a:lnTo>
                    <a:close/>
                    <a:moveTo>
                      <a:pt x="71" y="275"/>
                    </a:moveTo>
                    <a:cubicBezTo>
                      <a:pt x="58" y="275"/>
                      <a:pt x="58" y="275"/>
                      <a:pt x="58" y="275"/>
                    </a:cubicBezTo>
                    <a:cubicBezTo>
                      <a:pt x="58" y="223"/>
                      <a:pt x="58" y="223"/>
                      <a:pt x="58" y="223"/>
                    </a:cubicBezTo>
                    <a:cubicBezTo>
                      <a:pt x="71" y="223"/>
                      <a:pt x="71" y="223"/>
                      <a:pt x="71" y="223"/>
                    </a:cubicBezTo>
                    <a:lnTo>
                      <a:pt x="71" y="275"/>
                    </a:lnTo>
                    <a:close/>
                    <a:moveTo>
                      <a:pt x="93" y="275"/>
                    </a:moveTo>
                    <a:cubicBezTo>
                      <a:pt x="79" y="275"/>
                      <a:pt x="79" y="275"/>
                      <a:pt x="79" y="275"/>
                    </a:cubicBezTo>
                    <a:cubicBezTo>
                      <a:pt x="79" y="223"/>
                      <a:pt x="79" y="223"/>
                      <a:pt x="79" y="223"/>
                    </a:cubicBezTo>
                    <a:cubicBezTo>
                      <a:pt x="93" y="223"/>
                      <a:pt x="93" y="223"/>
                      <a:pt x="93" y="223"/>
                    </a:cubicBezTo>
                    <a:lnTo>
                      <a:pt x="93" y="275"/>
                    </a:lnTo>
                    <a:close/>
                    <a:moveTo>
                      <a:pt x="93" y="184"/>
                    </a:moveTo>
                    <a:cubicBezTo>
                      <a:pt x="38" y="184"/>
                      <a:pt x="38" y="184"/>
                      <a:pt x="38" y="184"/>
                    </a:cubicBezTo>
                    <a:cubicBezTo>
                      <a:pt x="38" y="132"/>
                      <a:pt x="38" y="132"/>
                      <a:pt x="38" y="132"/>
                    </a:cubicBezTo>
                    <a:cubicBezTo>
                      <a:pt x="93" y="132"/>
                      <a:pt x="93" y="132"/>
                      <a:pt x="93" y="132"/>
                    </a:cubicBezTo>
                    <a:lnTo>
                      <a:pt x="93" y="184"/>
                    </a:lnTo>
                    <a:close/>
                    <a:moveTo>
                      <a:pt x="181" y="184"/>
                    </a:moveTo>
                    <a:cubicBezTo>
                      <a:pt x="126" y="184"/>
                      <a:pt x="126" y="184"/>
                      <a:pt x="126" y="184"/>
                    </a:cubicBezTo>
                    <a:cubicBezTo>
                      <a:pt x="126" y="132"/>
                      <a:pt x="126" y="132"/>
                      <a:pt x="126" y="132"/>
                    </a:cubicBezTo>
                    <a:cubicBezTo>
                      <a:pt x="181" y="132"/>
                      <a:pt x="181" y="132"/>
                      <a:pt x="181" y="132"/>
                    </a:cubicBezTo>
                    <a:lnTo>
                      <a:pt x="181" y="184"/>
                    </a:lnTo>
                    <a:close/>
                    <a:moveTo>
                      <a:pt x="192" y="100"/>
                    </a:moveTo>
                    <a:cubicBezTo>
                      <a:pt x="140" y="100"/>
                      <a:pt x="140" y="100"/>
                      <a:pt x="140" y="100"/>
                    </a:cubicBezTo>
                    <a:cubicBezTo>
                      <a:pt x="140" y="66"/>
                      <a:pt x="140" y="66"/>
                      <a:pt x="140" y="66"/>
                    </a:cubicBezTo>
                    <a:cubicBezTo>
                      <a:pt x="192" y="66"/>
                      <a:pt x="192" y="66"/>
                      <a:pt x="192" y="66"/>
                    </a:cubicBezTo>
                    <a:lnTo>
                      <a:pt x="192" y="100"/>
                    </a:lnTo>
                    <a:close/>
                  </a:path>
                </a:pathLst>
              </a:custGeom>
              <a:solidFill>
                <a:srgbClr val="AEBDC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4" name="Freeform 51">
                <a:extLst>
                  <a:ext uri="{FF2B5EF4-FFF2-40B4-BE49-F238E27FC236}">
                    <a16:creationId xmlns:a16="http://schemas.microsoft.com/office/drawing/2014/main" id="{252EDB95-E750-4838-AC08-F1E01A1FF129}"/>
                  </a:ext>
                </a:extLst>
              </p:cNvPr>
              <p:cNvSpPr>
                <a:spLocks/>
              </p:cNvSpPr>
              <p:nvPr/>
            </p:nvSpPr>
            <p:spPr bwMode="auto">
              <a:xfrm>
                <a:off x="3088" y="2188"/>
                <a:ext cx="453" cy="170"/>
              </a:xfrm>
              <a:custGeom>
                <a:avLst/>
                <a:gdLst>
                  <a:gd name="T0" fmla="*/ 177 w 389"/>
                  <a:gd name="T1" fmla="*/ 13 h 146"/>
                  <a:gd name="T2" fmla="*/ 177 w 389"/>
                  <a:gd name="T3" fmla="*/ 13 h 146"/>
                  <a:gd name="T4" fmla="*/ 190 w 389"/>
                  <a:gd name="T5" fmla="*/ 22 h 146"/>
                  <a:gd name="T6" fmla="*/ 285 w 389"/>
                  <a:gd name="T7" fmla="*/ 87 h 146"/>
                  <a:gd name="T8" fmla="*/ 228 w 389"/>
                  <a:gd name="T9" fmla="*/ 135 h 146"/>
                  <a:gd name="T10" fmla="*/ 228 w 389"/>
                  <a:gd name="T11" fmla="*/ 143 h 146"/>
                  <a:gd name="T12" fmla="*/ 236 w 389"/>
                  <a:gd name="T13" fmla="*/ 144 h 146"/>
                  <a:gd name="T14" fmla="*/ 236 w 389"/>
                  <a:gd name="T15" fmla="*/ 144 h 146"/>
                  <a:gd name="T16" fmla="*/ 307 w 389"/>
                  <a:gd name="T17" fmla="*/ 84 h 146"/>
                  <a:gd name="T18" fmla="*/ 378 w 389"/>
                  <a:gd name="T19" fmla="*/ 143 h 146"/>
                  <a:gd name="T20" fmla="*/ 378 w 389"/>
                  <a:gd name="T21" fmla="*/ 144 h 146"/>
                  <a:gd name="T22" fmla="*/ 382 w 389"/>
                  <a:gd name="T23" fmla="*/ 145 h 146"/>
                  <a:gd name="T24" fmla="*/ 387 w 389"/>
                  <a:gd name="T25" fmla="*/ 143 h 146"/>
                  <a:gd name="T26" fmla="*/ 386 w 389"/>
                  <a:gd name="T27" fmla="*/ 135 h 146"/>
                  <a:gd name="T28" fmla="*/ 311 w 389"/>
                  <a:gd name="T29" fmla="*/ 71 h 146"/>
                  <a:gd name="T30" fmla="*/ 303 w 389"/>
                  <a:gd name="T31" fmla="*/ 71 h 146"/>
                  <a:gd name="T32" fmla="*/ 293 w 389"/>
                  <a:gd name="T33" fmla="*/ 79 h 146"/>
                  <a:gd name="T34" fmla="*/ 181 w 389"/>
                  <a:gd name="T35" fmla="*/ 1 h 146"/>
                  <a:gd name="T36" fmla="*/ 174 w 389"/>
                  <a:gd name="T37" fmla="*/ 1 h 146"/>
                  <a:gd name="T38" fmla="*/ 4 w 389"/>
                  <a:gd name="T39" fmla="*/ 108 h 146"/>
                  <a:gd name="T40" fmla="*/ 2 w 389"/>
                  <a:gd name="T41" fmla="*/ 116 h 146"/>
                  <a:gd name="T42" fmla="*/ 7 w 389"/>
                  <a:gd name="T43" fmla="*/ 119 h 146"/>
                  <a:gd name="T44" fmla="*/ 10 w 389"/>
                  <a:gd name="T45" fmla="*/ 118 h 146"/>
                  <a:gd name="T46" fmla="*/ 132 w 389"/>
                  <a:gd name="T47" fmla="*/ 42 h 146"/>
                  <a:gd name="T48" fmla="*/ 177 w 389"/>
                  <a:gd name="T49" fmla="*/ 1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146">
                    <a:moveTo>
                      <a:pt x="177" y="13"/>
                    </a:moveTo>
                    <a:cubicBezTo>
                      <a:pt x="177" y="13"/>
                      <a:pt x="177" y="13"/>
                      <a:pt x="177" y="13"/>
                    </a:cubicBezTo>
                    <a:cubicBezTo>
                      <a:pt x="190" y="22"/>
                      <a:pt x="190" y="22"/>
                      <a:pt x="190" y="22"/>
                    </a:cubicBezTo>
                    <a:cubicBezTo>
                      <a:pt x="285" y="87"/>
                      <a:pt x="285" y="87"/>
                      <a:pt x="285" y="87"/>
                    </a:cubicBezTo>
                    <a:cubicBezTo>
                      <a:pt x="228" y="135"/>
                      <a:pt x="228" y="135"/>
                      <a:pt x="228" y="135"/>
                    </a:cubicBezTo>
                    <a:cubicBezTo>
                      <a:pt x="226" y="137"/>
                      <a:pt x="225" y="141"/>
                      <a:pt x="228" y="143"/>
                    </a:cubicBezTo>
                    <a:cubicBezTo>
                      <a:pt x="230" y="145"/>
                      <a:pt x="233" y="146"/>
                      <a:pt x="236" y="144"/>
                    </a:cubicBezTo>
                    <a:cubicBezTo>
                      <a:pt x="236" y="144"/>
                      <a:pt x="236" y="144"/>
                      <a:pt x="236" y="144"/>
                    </a:cubicBezTo>
                    <a:cubicBezTo>
                      <a:pt x="307" y="84"/>
                      <a:pt x="307" y="84"/>
                      <a:pt x="307" y="84"/>
                    </a:cubicBezTo>
                    <a:cubicBezTo>
                      <a:pt x="378" y="143"/>
                      <a:pt x="378" y="143"/>
                      <a:pt x="378" y="143"/>
                    </a:cubicBezTo>
                    <a:cubicBezTo>
                      <a:pt x="378" y="144"/>
                      <a:pt x="378" y="144"/>
                      <a:pt x="378" y="144"/>
                    </a:cubicBezTo>
                    <a:cubicBezTo>
                      <a:pt x="379" y="145"/>
                      <a:pt x="381" y="145"/>
                      <a:pt x="382" y="145"/>
                    </a:cubicBezTo>
                    <a:cubicBezTo>
                      <a:pt x="384" y="145"/>
                      <a:pt x="385" y="144"/>
                      <a:pt x="387" y="143"/>
                    </a:cubicBezTo>
                    <a:cubicBezTo>
                      <a:pt x="389" y="140"/>
                      <a:pt x="388" y="137"/>
                      <a:pt x="386" y="135"/>
                    </a:cubicBezTo>
                    <a:cubicBezTo>
                      <a:pt x="311" y="71"/>
                      <a:pt x="311" y="71"/>
                      <a:pt x="311" y="71"/>
                    </a:cubicBezTo>
                    <a:cubicBezTo>
                      <a:pt x="308" y="69"/>
                      <a:pt x="305" y="69"/>
                      <a:pt x="303" y="71"/>
                    </a:cubicBezTo>
                    <a:cubicBezTo>
                      <a:pt x="293" y="79"/>
                      <a:pt x="293" y="79"/>
                      <a:pt x="293" y="79"/>
                    </a:cubicBezTo>
                    <a:cubicBezTo>
                      <a:pt x="181" y="1"/>
                      <a:pt x="181" y="1"/>
                      <a:pt x="181" y="1"/>
                    </a:cubicBezTo>
                    <a:cubicBezTo>
                      <a:pt x="179" y="0"/>
                      <a:pt x="177" y="0"/>
                      <a:pt x="174" y="1"/>
                    </a:cubicBezTo>
                    <a:cubicBezTo>
                      <a:pt x="4" y="108"/>
                      <a:pt x="4" y="108"/>
                      <a:pt x="4" y="108"/>
                    </a:cubicBezTo>
                    <a:cubicBezTo>
                      <a:pt x="1" y="109"/>
                      <a:pt x="0" y="113"/>
                      <a:pt x="2" y="116"/>
                    </a:cubicBezTo>
                    <a:cubicBezTo>
                      <a:pt x="3" y="118"/>
                      <a:pt x="5" y="119"/>
                      <a:pt x="7" y="119"/>
                    </a:cubicBezTo>
                    <a:cubicBezTo>
                      <a:pt x="8" y="119"/>
                      <a:pt x="9" y="118"/>
                      <a:pt x="10" y="118"/>
                    </a:cubicBezTo>
                    <a:cubicBezTo>
                      <a:pt x="132" y="42"/>
                      <a:pt x="132" y="42"/>
                      <a:pt x="132" y="42"/>
                    </a:cubicBezTo>
                    <a:cubicBezTo>
                      <a:pt x="177" y="13"/>
                      <a:pt x="177" y="13"/>
                      <a:pt x="177" y="13"/>
                    </a:cubicBezTo>
                    <a:close/>
                  </a:path>
                </a:pathLst>
              </a:custGeom>
              <a:solidFill>
                <a:srgbClr val="13542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845" name="グループ化 844">
            <a:extLst>
              <a:ext uri="{FF2B5EF4-FFF2-40B4-BE49-F238E27FC236}">
                <a16:creationId xmlns:a16="http://schemas.microsoft.com/office/drawing/2014/main" id="{DD59E18B-2F3E-4FB0-AAA4-07682127210B}"/>
              </a:ext>
            </a:extLst>
          </p:cNvPr>
          <p:cNvGrpSpPr/>
          <p:nvPr/>
        </p:nvGrpSpPr>
        <p:grpSpPr>
          <a:xfrm>
            <a:off x="7043346" y="1052387"/>
            <a:ext cx="1103794" cy="466002"/>
            <a:chOff x="8074276" y="1263173"/>
            <a:chExt cx="2197199" cy="927618"/>
          </a:xfrm>
        </p:grpSpPr>
        <p:grpSp>
          <p:nvGrpSpPr>
            <p:cNvPr id="850" name="Group 39">
              <a:extLst>
                <a:ext uri="{FF2B5EF4-FFF2-40B4-BE49-F238E27FC236}">
                  <a16:creationId xmlns:a16="http://schemas.microsoft.com/office/drawing/2014/main" id="{8CE4C5B6-635C-4288-A46D-C85A096AE016}"/>
                </a:ext>
              </a:extLst>
            </p:cNvPr>
            <p:cNvGrpSpPr>
              <a:grpSpLocks noChangeAspect="1"/>
            </p:cNvGrpSpPr>
            <p:nvPr/>
          </p:nvGrpSpPr>
          <p:grpSpPr bwMode="auto">
            <a:xfrm>
              <a:off x="9368958" y="1273234"/>
              <a:ext cx="902517" cy="907305"/>
              <a:chOff x="3179" y="2191"/>
              <a:chExt cx="377" cy="379"/>
            </a:xfrm>
          </p:grpSpPr>
          <p:sp>
            <p:nvSpPr>
              <p:cNvPr id="862" name="Freeform 40">
                <a:extLst>
                  <a:ext uri="{FF2B5EF4-FFF2-40B4-BE49-F238E27FC236}">
                    <a16:creationId xmlns:a16="http://schemas.microsoft.com/office/drawing/2014/main" id="{8B4228D2-7D2A-466C-B2A3-04CE2A180381}"/>
                  </a:ext>
                </a:extLst>
              </p:cNvPr>
              <p:cNvSpPr>
                <a:spLocks/>
              </p:cNvSpPr>
              <p:nvPr/>
            </p:nvSpPr>
            <p:spPr bwMode="auto">
              <a:xfrm>
                <a:off x="3481" y="2492"/>
                <a:ext cx="75" cy="78"/>
              </a:xfrm>
              <a:custGeom>
                <a:avLst/>
                <a:gdLst>
                  <a:gd name="T0" fmla="*/ 55 w 64"/>
                  <a:gd name="T1" fmla="*/ 39 h 67"/>
                  <a:gd name="T2" fmla="*/ 45 w 64"/>
                  <a:gd name="T3" fmla="*/ 18 h 67"/>
                  <a:gd name="T4" fmla="*/ 44 w 64"/>
                  <a:gd name="T5" fmla="*/ 18 h 67"/>
                  <a:gd name="T6" fmla="*/ 41 w 64"/>
                  <a:gd name="T7" fmla="*/ 12 h 67"/>
                  <a:gd name="T8" fmla="*/ 41 w 64"/>
                  <a:gd name="T9" fmla="*/ 12 h 67"/>
                  <a:gd name="T10" fmla="*/ 27 w 64"/>
                  <a:gd name="T11" fmla="*/ 5 h 67"/>
                  <a:gd name="T12" fmla="*/ 25 w 64"/>
                  <a:gd name="T13" fmla="*/ 6 h 67"/>
                  <a:gd name="T14" fmla="*/ 13 w 64"/>
                  <a:gd name="T15" fmla="*/ 0 h 67"/>
                  <a:gd name="T16" fmla="*/ 0 w 64"/>
                  <a:gd name="T17" fmla="*/ 12 h 67"/>
                  <a:gd name="T18" fmla="*/ 0 w 64"/>
                  <a:gd name="T19" fmla="*/ 66 h 67"/>
                  <a:gd name="T20" fmla="*/ 41 w 64"/>
                  <a:gd name="T21" fmla="*/ 66 h 67"/>
                  <a:gd name="T22" fmla="*/ 64 w 64"/>
                  <a:gd name="T23" fmla="*/ 52 h 67"/>
                  <a:gd name="T24" fmla="*/ 55 w 64"/>
                  <a:gd name="T25"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7">
                    <a:moveTo>
                      <a:pt x="55" y="39"/>
                    </a:moveTo>
                    <a:cubicBezTo>
                      <a:pt x="63" y="29"/>
                      <a:pt x="53" y="18"/>
                      <a:pt x="45" y="18"/>
                    </a:cubicBezTo>
                    <a:cubicBezTo>
                      <a:pt x="45" y="18"/>
                      <a:pt x="44" y="18"/>
                      <a:pt x="44" y="18"/>
                    </a:cubicBezTo>
                    <a:cubicBezTo>
                      <a:pt x="44" y="16"/>
                      <a:pt x="43" y="14"/>
                      <a:pt x="41" y="12"/>
                    </a:cubicBezTo>
                    <a:cubicBezTo>
                      <a:pt x="41" y="12"/>
                      <a:pt x="41" y="12"/>
                      <a:pt x="41" y="12"/>
                    </a:cubicBezTo>
                    <a:cubicBezTo>
                      <a:pt x="38" y="8"/>
                      <a:pt x="33" y="5"/>
                      <a:pt x="27" y="5"/>
                    </a:cubicBezTo>
                    <a:cubicBezTo>
                      <a:pt x="26" y="5"/>
                      <a:pt x="26" y="5"/>
                      <a:pt x="25" y="6"/>
                    </a:cubicBezTo>
                    <a:cubicBezTo>
                      <a:pt x="23" y="2"/>
                      <a:pt x="18" y="0"/>
                      <a:pt x="13" y="0"/>
                    </a:cubicBezTo>
                    <a:cubicBezTo>
                      <a:pt x="6" y="0"/>
                      <a:pt x="0" y="5"/>
                      <a:pt x="0" y="12"/>
                    </a:cubicBezTo>
                    <a:cubicBezTo>
                      <a:pt x="0" y="66"/>
                      <a:pt x="0" y="66"/>
                      <a:pt x="0" y="66"/>
                    </a:cubicBezTo>
                    <a:cubicBezTo>
                      <a:pt x="41" y="66"/>
                      <a:pt x="41" y="66"/>
                      <a:pt x="41" y="66"/>
                    </a:cubicBezTo>
                    <a:cubicBezTo>
                      <a:pt x="51" y="66"/>
                      <a:pt x="64" y="67"/>
                      <a:pt x="64" y="52"/>
                    </a:cubicBezTo>
                    <a:cubicBezTo>
                      <a:pt x="64" y="46"/>
                      <a:pt x="61" y="42"/>
                      <a:pt x="55" y="39"/>
                    </a:cubicBezTo>
                    <a:close/>
                  </a:path>
                </a:pathLst>
              </a:custGeom>
              <a:solidFill>
                <a:srgbClr val="5B794C"/>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63" name="Freeform 41">
                <a:extLst>
                  <a:ext uri="{FF2B5EF4-FFF2-40B4-BE49-F238E27FC236}">
                    <a16:creationId xmlns:a16="http://schemas.microsoft.com/office/drawing/2014/main" id="{21383F51-CC2A-4CD7-B5E1-BD4152C708E6}"/>
                  </a:ext>
                </a:extLst>
              </p:cNvPr>
              <p:cNvSpPr>
                <a:spLocks noEditPoints="1"/>
              </p:cNvSpPr>
              <p:nvPr/>
            </p:nvSpPr>
            <p:spPr bwMode="auto">
              <a:xfrm>
                <a:off x="3179" y="2269"/>
                <a:ext cx="302" cy="300"/>
              </a:xfrm>
              <a:custGeom>
                <a:avLst/>
                <a:gdLst>
                  <a:gd name="T0" fmla="*/ 302 w 302"/>
                  <a:gd name="T1" fmla="*/ 0 h 300"/>
                  <a:gd name="T2" fmla="*/ 0 w 302"/>
                  <a:gd name="T3" fmla="*/ 0 h 300"/>
                  <a:gd name="T4" fmla="*/ 0 w 302"/>
                  <a:gd name="T5" fmla="*/ 300 h 300"/>
                  <a:gd name="T6" fmla="*/ 302 w 302"/>
                  <a:gd name="T7" fmla="*/ 300 h 300"/>
                  <a:gd name="T8" fmla="*/ 302 w 302"/>
                  <a:gd name="T9" fmla="*/ 300 h 300"/>
                  <a:gd name="T10" fmla="*/ 302 w 302"/>
                  <a:gd name="T11" fmla="*/ 237 h 300"/>
                  <a:gd name="T12" fmla="*/ 302 w 302"/>
                  <a:gd name="T13" fmla="*/ 0 h 300"/>
                  <a:gd name="T14" fmla="*/ 90 w 302"/>
                  <a:gd name="T15" fmla="*/ 57 h 300"/>
                  <a:gd name="T16" fmla="*/ 125 w 302"/>
                  <a:gd name="T17" fmla="*/ 57 h 300"/>
                  <a:gd name="T18" fmla="*/ 125 w 302"/>
                  <a:gd name="T19" fmla="*/ 119 h 300"/>
                  <a:gd name="T20" fmla="*/ 90 w 302"/>
                  <a:gd name="T21" fmla="*/ 119 h 300"/>
                  <a:gd name="T22" fmla="*/ 90 w 302"/>
                  <a:gd name="T23" fmla="*/ 57 h 300"/>
                  <a:gd name="T24" fmla="*/ 43 w 302"/>
                  <a:gd name="T25" fmla="*/ 57 h 300"/>
                  <a:gd name="T26" fmla="*/ 79 w 302"/>
                  <a:gd name="T27" fmla="*/ 57 h 300"/>
                  <a:gd name="T28" fmla="*/ 79 w 302"/>
                  <a:gd name="T29" fmla="*/ 119 h 300"/>
                  <a:gd name="T30" fmla="*/ 43 w 302"/>
                  <a:gd name="T31" fmla="*/ 119 h 300"/>
                  <a:gd name="T32" fmla="*/ 43 w 302"/>
                  <a:gd name="T33" fmla="*/ 57 h 300"/>
                  <a:gd name="T34" fmla="*/ 130 w 302"/>
                  <a:gd name="T35" fmla="*/ 300 h 300"/>
                  <a:gd name="T36" fmla="*/ 50 w 302"/>
                  <a:gd name="T37" fmla="*/ 300 h 300"/>
                  <a:gd name="T38" fmla="*/ 50 w 302"/>
                  <a:gd name="T39" fmla="*/ 170 h 300"/>
                  <a:gd name="T40" fmla="*/ 130 w 302"/>
                  <a:gd name="T41" fmla="*/ 170 h 300"/>
                  <a:gd name="T42" fmla="*/ 130 w 302"/>
                  <a:gd name="T43" fmla="*/ 300 h 300"/>
                  <a:gd name="T44" fmla="*/ 253 w 302"/>
                  <a:gd name="T45" fmla="*/ 275 h 300"/>
                  <a:gd name="T46" fmla="*/ 180 w 302"/>
                  <a:gd name="T47" fmla="*/ 275 h 300"/>
                  <a:gd name="T48" fmla="*/ 180 w 302"/>
                  <a:gd name="T49" fmla="*/ 174 h 300"/>
                  <a:gd name="T50" fmla="*/ 253 w 302"/>
                  <a:gd name="T51" fmla="*/ 174 h 300"/>
                  <a:gd name="T52" fmla="*/ 253 w 302"/>
                  <a:gd name="T53" fmla="*/ 275 h 300"/>
                  <a:gd name="T54" fmla="*/ 253 w 302"/>
                  <a:gd name="T55" fmla="*/ 125 h 300"/>
                  <a:gd name="T56" fmla="*/ 180 w 302"/>
                  <a:gd name="T57" fmla="*/ 125 h 300"/>
                  <a:gd name="T58" fmla="*/ 180 w 302"/>
                  <a:gd name="T59" fmla="*/ 57 h 300"/>
                  <a:gd name="T60" fmla="*/ 253 w 302"/>
                  <a:gd name="T61" fmla="*/ 57 h 300"/>
                  <a:gd name="T62" fmla="*/ 253 w 302"/>
                  <a:gd name="T63" fmla="*/ 1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2" h="300">
                    <a:moveTo>
                      <a:pt x="302" y="0"/>
                    </a:moveTo>
                    <a:lnTo>
                      <a:pt x="0" y="0"/>
                    </a:lnTo>
                    <a:lnTo>
                      <a:pt x="0" y="300"/>
                    </a:lnTo>
                    <a:lnTo>
                      <a:pt x="302" y="300"/>
                    </a:lnTo>
                    <a:lnTo>
                      <a:pt x="302" y="300"/>
                    </a:lnTo>
                    <a:lnTo>
                      <a:pt x="302" y="237"/>
                    </a:lnTo>
                    <a:lnTo>
                      <a:pt x="302" y="0"/>
                    </a:lnTo>
                    <a:close/>
                    <a:moveTo>
                      <a:pt x="90" y="57"/>
                    </a:moveTo>
                    <a:lnTo>
                      <a:pt x="125" y="57"/>
                    </a:lnTo>
                    <a:lnTo>
                      <a:pt x="125" y="119"/>
                    </a:lnTo>
                    <a:lnTo>
                      <a:pt x="90" y="119"/>
                    </a:lnTo>
                    <a:lnTo>
                      <a:pt x="90" y="57"/>
                    </a:lnTo>
                    <a:close/>
                    <a:moveTo>
                      <a:pt x="43" y="57"/>
                    </a:moveTo>
                    <a:lnTo>
                      <a:pt x="79" y="57"/>
                    </a:lnTo>
                    <a:lnTo>
                      <a:pt x="79" y="119"/>
                    </a:lnTo>
                    <a:lnTo>
                      <a:pt x="43" y="119"/>
                    </a:lnTo>
                    <a:lnTo>
                      <a:pt x="43" y="57"/>
                    </a:lnTo>
                    <a:close/>
                    <a:moveTo>
                      <a:pt x="130" y="300"/>
                    </a:moveTo>
                    <a:lnTo>
                      <a:pt x="50" y="300"/>
                    </a:lnTo>
                    <a:lnTo>
                      <a:pt x="50" y="170"/>
                    </a:lnTo>
                    <a:lnTo>
                      <a:pt x="130" y="170"/>
                    </a:lnTo>
                    <a:lnTo>
                      <a:pt x="130" y="300"/>
                    </a:lnTo>
                    <a:close/>
                    <a:moveTo>
                      <a:pt x="253" y="275"/>
                    </a:moveTo>
                    <a:lnTo>
                      <a:pt x="180" y="275"/>
                    </a:lnTo>
                    <a:lnTo>
                      <a:pt x="180" y="174"/>
                    </a:lnTo>
                    <a:lnTo>
                      <a:pt x="253" y="174"/>
                    </a:lnTo>
                    <a:lnTo>
                      <a:pt x="253" y="275"/>
                    </a:lnTo>
                    <a:close/>
                    <a:moveTo>
                      <a:pt x="253" y="125"/>
                    </a:moveTo>
                    <a:lnTo>
                      <a:pt x="180" y="125"/>
                    </a:lnTo>
                    <a:lnTo>
                      <a:pt x="180" y="57"/>
                    </a:lnTo>
                    <a:lnTo>
                      <a:pt x="253" y="57"/>
                    </a:lnTo>
                    <a:lnTo>
                      <a:pt x="253" y="125"/>
                    </a:lnTo>
                    <a:close/>
                  </a:path>
                </a:pathLst>
              </a:custGeom>
              <a:solidFill>
                <a:srgbClr val="CCC1B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64" name="Freeform 42">
                <a:extLst>
                  <a:ext uri="{FF2B5EF4-FFF2-40B4-BE49-F238E27FC236}">
                    <a16:creationId xmlns:a16="http://schemas.microsoft.com/office/drawing/2014/main" id="{1052E8DD-9EE3-472F-A4B4-C362CFB4EE1E}"/>
                  </a:ext>
                </a:extLst>
              </p:cNvPr>
              <p:cNvSpPr>
                <a:spLocks/>
              </p:cNvSpPr>
              <p:nvPr/>
            </p:nvSpPr>
            <p:spPr bwMode="auto">
              <a:xfrm>
                <a:off x="3179" y="2191"/>
                <a:ext cx="302" cy="78"/>
              </a:xfrm>
              <a:custGeom>
                <a:avLst/>
                <a:gdLst>
                  <a:gd name="T0" fmla="*/ 302 w 302"/>
                  <a:gd name="T1" fmla="*/ 68 h 78"/>
                  <a:gd name="T2" fmla="*/ 151 w 302"/>
                  <a:gd name="T3" fmla="*/ 0 h 78"/>
                  <a:gd name="T4" fmla="*/ 0 w 302"/>
                  <a:gd name="T5" fmla="*/ 68 h 78"/>
                  <a:gd name="T6" fmla="*/ 0 w 302"/>
                  <a:gd name="T7" fmla="*/ 78 h 78"/>
                  <a:gd name="T8" fmla="*/ 302 w 302"/>
                  <a:gd name="T9" fmla="*/ 78 h 78"/>
                  <a:gd name="T10" fmla="*/ 302 w 302"/>
                  <a:gd name="T11" fmla="*/ 68 h 78"/>
                </a:gdLst>
                <a:ahLst/>
                <a:cxnLst>
                  <a:cxn ang="0">
                    <a:pos x="T0" y="T1"/>
                  </a:cxn>
                  <a:cxn ang="0">
                    <a:pos x="T2" y="T3"/>
                  </a:cxn>
                  <a:cxn ang="0">
                    <a:pos x="T4" y="T5"/>
                  </a:cxn>
                  <a:cxn ang="0">
                    <a:pos x="T6" y="T7"/>
                  </a:cxn>
                  <a:cxn ang="0">
                    <a:pos x="T8" y="T9"/>
                  </a:cxn>
                  <a:cxn ang="0">
                    <a:pos x="T10" y="T11"/>
                  </a:cxn>
                </a:cxnLst>
                <a:rect l="0" t="0" r="r" b="b"/>
                <a:pathLst>
                  <a:path w="302" h="78">
                    <a:moveTo>
                      <a:pt x="302" y="68"/>
                    </a:moveTo>
                    <a:lnTo>
                      <a:pt x="151" y="0"/>
                    </a:lnTo>
                    <a:lnTo>
                      <a:pt x="0" y="68"/>
                    </a:lnTo>
                    <a:lnTo>
                      <a:pt x="0" y="78"/>
                    </a:lnTo>
                    <a:lnTo>
                      <a:pt x="302" y="78"/>
                    </a:lnTo>
                    <a:lnTo>
                      <a:pt x="302" y="68"/>
                    </a:lnTo>
                    <a:close/>
                  </a:path>
                </a:pathLst>
              </a:custGeom>
              <a:solidFill>
                <a:srgbClr val="592A4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855" name="Group 45">
              <a:extLst>
                <a:ext uri="{FF2B5EF4-FFF2-40B4-BE49-F238E27FC236}">
                  <a16:creationId xmlns:a16="http://schemas.microsoft.com/office/drawing/2014/main" id="{AFA19C5A-78C9-4FF8-9493-FA35CC445760}"/>
                </a:ext>
              </a:extLst>
            </p:cNvPr>
            <p:cNvGrpSpPr>
              <a:grpSpLocks noChangeAspect="1"/>
            </p:cNvGrpSpPr>
            <p:nvPr/>
          </p:nvGrpSpPr>
          <p:grpSpPr bwMode="auto">
            <a:xfrm>
              <a:off x="8074276" y="1263173"/>
              <a:ext cx="1352778" cy="927618"/>
              <a:chOff x="3088" y="2188"/>
              <a:chExt cx="560" cy="384"/>
            </a:xfrm>
          </p:grpSpPr>
          <p:sp>
            <p:nvSpPr>
              <p:cNvPr id="856" name="Freeform 46">
                <a:extLst>
                  <a:ext uri="{FF2B5EF4-FFF2-40B4-BE49-F238E27FC236}">
                    <a16:creationId xmlns:a16="http://schemas.microsoft.com/office/drawing/2014/main" id="{E72FA75D-945F-4B9E-BB49-CC8D55501DF0}"/>
                  </a:ext>
                </a:extLst>
              </p:cNvPr>
              <p:cNvSpPr>
                <a:spLocks/>
              </p:cNvSpPr>
              <p:nvPr/>
            </p:nvSpPr>
            <p:spPr bwMode="auto">
              <a:xfrm>
                <a:off x="3542" y="2469"/>
                <a:ext cx="37" cy="103"/>
              </a:xfrm>
              <a:custGeom>
                <a:avLst/>
                <a:gdLst>
                  <a:gd name="T0" fmla="*/ 32 w 32"/>
                  <a:gd name="T1" fmla="*/ 9 h 88"/>
                  <a:gd name="T2" fmla="*/ 28 w 32"/>
                  <a:gd name="T3" fmla="*/ 8 h 88"/>
                  <a:gd name="T4" fmla="*/ 20 w 32"/>
                  <a:gd name="T5" fmla="*/ 18 h 88"/>
                  <a:gd name="T6" fmla="*/ 19 w 32"/>
                  <a:gd name="T7" fmla="*/ 0 h 88"/>
                  <a:gd name="T8" fmla="*/ 15 w 32"/>
                  <a:gd name="T9" fmla="*/ 0 h 88"/>
                  <a:gd name="T10" fmla="*/ 11 w 32"/>
                  <a:gd name="T11" fmla="*/ 21 h 88"/>
                  <a:gd name="T12" fmla="*/ 5 w 32"/>
                  <a:gd name="T13" fmla="*/ 4 h 88"/>
                  <a:gd name="T14" fmla="*/ 0 w 32"/>
                  <a:gd name="T15" fmla="*/ 7 h 88"/>
                  <a:gd name="T16" fmla="*/ 8 w 32"/>
                  <a:gd name="T17" fmla="*/ 28 h 88"/>
                  <a:gd name="T18" fmla="*/ 10 w 32"/>
                  <a:gd name="T19" fmla="*/ 46 h 88"/>
                  <a:gd name="T20" fmla="*/ 10 w 32"/>
                  <a:gd name="T21" fmla="*/ 52 h 88"/>
                  <a:gd name="T22" fmla="*/ 9 w 32"/>
                  <a:gd name="T23" fmla="*/ 88 h 88"/>
                  <a:gd name="T24" fmla="*/ 23 w 32"/>
                  <a:gd name="T25" fmla="*/ 88 h 88"/>
                  <a:gd name="T26" fmla="*/ 21 w 32"/>
                  <a:gd name="T27" fmla="*/ 45 h 88"/>
                  <a:gd name="T28" fmla="*/ 23 w 32"/>
                  <a:gd name="T29" fmla="*/ 32 h 88"/>
                  <a:gd name="T30" fmla="*/ 32 w 32"/>
                  <a:gd name="T3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88">
                    <a:moveTo>
                      <a:pt x="32" y="9"/>
                    </a:moveTo>
                    <a:cubicBezTo>
                      <a:pt x="28" y="8"/>
                      <a:pt x="28" y="8"/>
                      <a:pt x="28" y="8"/>
                    </a:cubicBezTo>
                    <a:cubicBezTo>
                      <a:pt x="20" y="20"/>
                      <a:pt x="21" y="26"/>
                      <a:pt x="20" y="18"/>
                    </a:cubicBezTo>
                    <a:cubicBezTo>
                      <a:pt x="19" y="11"/>
                      <a:pt x="19" y="0"/>
                      <a:pt x="19" y="0"/>
                    </a:cubicBezTo>
                    <a:cubicBezTo>
                      <a:pt x="15" y="0"/>
                      <a:pt x="15" y="0"/>
                      <a:pt x="15" y="0"/>
                    </a:cubicBezTo>
                    <a:cubicBezTo>
                      <a:pt x="13" y="18"/>
                      <a:pt x="13" y="23"/>
                      <a:pt x="11" y="21"/>
                    </a:cubicBezTo>
                    <a:cubicBezTo>
                      <a:pt x="10" y="19"/>
                      <a:pt x="5" y="4"/>
                      <a:pt x="5" y="4"/>
                    </a:cubicBezTo>
                    <a:cubicBezTo>
                      <a:pt x="0" y="7"/>
                      <a:pt x="0" y="7"/>
                      <a:pt x="0" y="7"/>
                    </a:cubicBezTo>
                    <a:cubicBezTo>
                      <a:pt x="8" y="28"/>
                      <a:pt x="8" y="28"/>
                      <a:pt x="8" y="28"/>
                    </a:cubicBezTo>
                    <a:cubicBezTo>
                      <a:pt x="10" y="37"/>
                      <a:pt x="10" y="42"/>
                      <a:pt x="10" y="46"/>
                    </a:cubicBezTo>
                    <a:cubicBezTo>
                      <a:pt x="10" y="48"/>
                      <a:pt x="10" y="50"/>
                      <a:pt x="10" y="52"/>
                    </a:cubicBezTo>
                    <a:cubicBezTo>
                      <a:pt x="9" y="64"/>
                      <a:pt x="9" y="88"/>
                      <a:pt x="9" y="88"/>
                    </a:cubicBezTo>
                    <a:cubicBezTo>
                      <a:pt x="23" y="88"/>
                      <a:pt x="23" y="88"/>
                      <a:pt x="23" y="88"/>
                    </a:cubicBezTo>
                    <a:cubicBezTo>
                      <a:pt x="22" y="82"/>
                      <a:pt x="21" y="60"/>
                      <a:pt x="21" y="45"/>
                    </a:cubicBezTo>
                    <a:cubicBezTo>
                      <a:pt x="21" y="39"/>
                      <a:pt x="22" y="34"/>
                      <a:pt x="23" y="32"/>
                    </a:cubicBezTo>
                    <a:cubicBezTo>
                      <a:pt x="27" y="20"/>
                      <a:pt x="32" y="9"/>
                      <a:pt x="32" y="9"/>
                    </a:cubicBezTo>
                    <a:close/>
                  </a:path>
                </a:pathLst>
              </a:custGeom>
              <a:solidFill>
                <a:srgbClr val="605045"/>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7" name="Freeform 47">
                <a:extLst>
                  <a:ext uri="{FF2B5EF4-FFF2-40B4-BE49-F238E27FC236}">
                    <a16:creationId xmlns:a16="http://schemas.microsoft.com/office/drawing/2014/main" id="{5EA9022F-23D6-47A1-B601-7DA152FF9B9E}"/>
                  </a:ext>
                </a:extLst>
              </p:cNvPr>
              <p:cNvSpPr>
                <a:spLocks/>
              </p:cNvSpPr>
              <p:nvPr/>
            </p:nvSpPr>
            <p:spPr bwMode="auto">
              <a:xfrm>
                <a:off x="3528" y="2410"/>
                <a:ext cx="120" cy="133"/>
              </a:xfrm>
              <a:custGeom>
                <a:avLst/>
                <a:gdLst>
                  <a:gd name="T0" fmla="*/ 92 w 103"/>
                  <a:gd name="T1" fmla="*/ 57 h 114"/>
                  <a:gd name="T2" fmla="*/ 93 w 103"/>
                  <a:gd name="T3" fmla="*/ 53 h 114"/>
                  <a:gd name="T4" fmla="*/ 81 w 103"/>
                  <a:gd name="T5" fmla="*/ 44 h 114"/>
                  <a:gd name="T6" fmla="*/ 81 w 103"/>
                  <a:gd name="T7" fmla="*/ 44 h 114"/>
                  <a:gd name="T8" fmla="*/ 71 w 103"/>
                  <a:gd name="T9" fmla="*/ 36 h 114"/>
                  <a:gd name="T10" fmla="*/ 62 w 103"/>
                  <a:gd name="T11" fmla="*/ 44 h 114"/>
                  <a:gd name="T12" fmla="*/ 57 w 103"/>
                  <a:gd name="T13" fmla="*/ 45 h 114"/>
                  <a:gd name="T14" fmla="*/ 55 w 103"/>
                  <a:gd name="T15" fmla="*/ 43 h 114"/>
                  <a:gd name="T16" fmla="*/ 60 w 103"/>
                  <a:gd name="T17" fmla="*/ 32 h 114"/>
                  <a:gd name="T18" fmla="*/ 41 w 103"/>
                  <a:gd name="T19" fmla="*/ 15 h 114"/>
                  <a:gd name="T20" fmla="*/ 41 w 103"/>
                  <a:gd name="T21" fmla="*/ 14 h 114"/>
                  <a:gd name="T22" fmla="*/ 25 w 103"/>
                  <a:gd name="T23" fmla="*/ 0 h 114"/>
                  <a:gd name="T24" fmla="*/ 9 w 103"/>
                  <a:gd name="T25" fmla="*/ 14 h 114"/>
                  <a:gd name="T26" fmla="*/ 0 w 103"/>
                  <a:gd name="T27" fmla="*/ 17 h 114"/>
                  <a:gd name="T28" fmla="*/ 0 w 103"/>
                  <a:gd name="T29" fmla="*/ 70 h 114"/>
                  <a:gd name="T30" fmla="*/ 4 w 103"/>
                  <a:gd name="T31" fmla="*/ 73 h 114"/>
                  <a:gd name="T32" fmla="*/ 3 w 103"/>
                  <a:gd name="T33" fmla="*/ 77 h 114"/>
                  <a:gd name="T34" fmla="*/ 14 w 103"/>
                  <a:gd name="T35" fmla="*/ 89 h 114"/>
                  <a:gd name="T36" fmla="*/ 14 w 103"/>
                  <a:gd name="T37" fmla="*/ 89 h 114"/>
                  <a:gd name="T38" fmla="*/ 22 w 103"/>
                  <a:gd name="T39" fmla="*/ 97 h 114"/>
                  <a:gd name="T40" fmla="*/ 20 w 103"/>
                  <a:gd name="T41" fmla="*/ 79 h 114"/>
                  <a:gd name="T42" fmla="*/ 12 w 103"/>
                  <a:gd name="T43" fmla="*/ 58 h 114"/>
                  <a:gd name="T44" fmla="*/ 17 w 103"/>
                  <a:gd name="T45" fmla="*/ 55 h 114"/>
                  <a:gd name="T46" fmla="*/ 23 w 103"/>
                  <a:gd name="T47" fmla="*/ 72 h 114"/>
                  <a:gd name="T48" fmla="*/ 27 w 103"/>
                  <a:gd name="T49" fmla="*/ 51 h 114"/>
                  <a:gd name="T50" fmla="*/ 31 w 103"/>
                  <a:gd name="T51" fmla="*/ 51 h 114"/>
                  <a:gd name="T52" fmla="*/ 32 w 103"/>
                  <a:gd name="T53" fmla="*/ 69 h 114"/>
                  <a:gd name="T54" fmla="*/ 40 w 103"/>
                  <a:gd name="T55" fmla="*/ 59 h 114"/>
                  <a:gd name="T56" fmla="*/ 44 w 103"/>
                  <a:gd name="T57" fmla="*/ 60 h 114"/>
                  <a:gd name="T58" fmla="*/ 35 w 103"/>
                  <a:gd name="T59" fmla="*/ 83 h 114"/>
                  <a:gd name="T60" fmla="*/ 33 w 103"/>
                  <a:gd name="T61" fmla="*/ 96 h 114"/>
                  <a:gd name="T62" fmla="*/ 42 w 103"/>
                  <a:gd name="T63" fmla="*/ 93 h 114"/>
                  <a:gd name="T64" fmla="*/ 58 w 103"/>
                  <a:gd name="T65" fmla="*/ 104 h 114"/>
                  <a:gd name="T66" fmla="*/ 58 w 103"/>
                  <a:gd name="T67" fmla="*/ 105 h 114"/>
                  <a:gd name="T68" fmla="*/ 69 w 103"/>
                  <a:gd name="T69" fmla="*/ 114 h 114"/>
                  <a:gd name="T70" fmla="*/ 67 w 103"/>
                  <a:gd name="T71" fmla="*/ 100 h 114"/>
                  <a:gd name="T72" fmla="*/ 61 w 103"/>
                  <a:gd name="T73" fmla="*/ 84 h 114"/>
                  <a:gd name="T74" fmla="*/ 65 w 103"/>
                  <a:gd name="T75" fmla="*/ 82 h 114"/>
                  <a:gd name="T76" fmla="*/ 69 w 103"/>
                  <a:gd name="T77" fmla="*/ 94 h 114"/>
                  <a:gd name="T78" fmla="*/ 72 w 103"/>
                  <a:gd name="T79" fmla="*/ 79 h 114"/>
                  <a:gd name="T80" fmla="*/ 75 w 103"/>
                  <a:gd name="T81" fmla="*/ 79 h 114"/>
                  <a:gd name="T82" fmla="*/ 76 w 103"/>
                  <a:gd name="T83" fmla="*/ 92 h 114"/>
                  <a:gd name="T84" fmla="*/ 82 w 103"/>
                  <a:gd name="T85" fmla="*/ 85 h 114"/>
                  <a:gd name="T86" fmla="*/ 85 w 103"/>
                  <a:gd name="T87" fmla="*/ 86 h 114"/>
                  <a:gd name="T88" fmla="*/ 78 w 103"/>
                  <a:gd name="T89" fmla="*/ 102 h 114"/>
                  <a:gd name="T90" fmla="*/ 77 w 103"/>
                  <a:gd name="T91" fmla="*/ 113 h 114"/>
                  <a:gd name="T92" fmla="*/ 86 w 103"/>
                  <a:gd name="T93" fmla="*/ 103 h 114"/>
                  <a:gd name="T94" fmla="*/ 101 w 103"/>
                  <a:gd name="T95" fmla="*/ 89 h 114"/>
                  <a:gd name="T96" fmla="*/ 98 w 103"/>
                  <a:gd name="T97" fmla="*/ 81 h 114"/>
                  <a:gd name="T98" fmla="*/ 102 w 103"/>
                  <a:gd name="T99" fmla="*/ 71 h 114"/>
                  <a:gd name="T100" fmla="*/ 92 w 103"/>
                  <a:gd name="T10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3" h="114">
                    <a:moveTo>
                      <a:pt x="92" y="57"/>
                    </a:moveTo>
                    <a:cubicBezTo>
                      <a:pt x="93" y="56"/>
                      <a:pt x="93" y="54"/>
                      <a:pt x="93" y="53"/>
                    </a:cubicBezTo>
                    <a:cubicBezTo>
                      <a:pt x="93" y="48"/>
                      <a:pt x="88" y="45"/>
                      <a:pt x="81" y="44"/>
                    </a:cubicBezTo>
                    <a:cubicBezTo>
                      <a:pt x="81" y="44"/>
                      <a:pt x="81" y="44"/>
                      <a:pt x="81" y="44"/>
                    </a:cubicBezTo>
                    <a:cubicBezTo>
                      <a:pt x="81" y="39"/>
                      <a:pt x="77" y="36"/>
                      <a:pt x="71" y="36"/>
                    </a:cubicBezTo>
                    <a:cubicBezTo>
                      <a:pt x="66" y="36"/>
                      <a:pt x="62" y="40"/>
                      <a:pt x="62" y="44"/>
                    </a:cubicBezTo>
                    <a:cubicBezTo>
                      <a:pt x="60" y="44"/>
                      <a:pt x="58" y="44"/>
                      <a:pt x="57" y="45"/>
                    </a:cubicBezTo>
                    <a:cubicBezTo>
                      <a:pt x="56" y="44"/>
                      <a:pt x="56" y="43"/>
                      <a:pt x="55" y="43"/>
                    </a:cubicBezTo>
                    <a:cubicBezTo>
                      <a:pt x="58" y="40"/>
                      <a:pt x="60" y="36"/>
                      <a:pt x="60" y="32"/>
                    </a:cubicBezTo>
                    <a:cubicBezTo>
                      <a:pt x="60" y="23"/>
                      <a:pt x="52" y="16"/>
                      <a:pt x="41" y="15"/>
                    </a:cubicBezTo>
                    <a:cubicBezTo>
                      <a:pt x="41" y="14"/>
                      <a:pt x="41" y="14"/>
                      <a:pt x="41" y="14"/>
                    </a:cubicBezTo>
                    <a:cubicBezTo>
                      <a:pt x="41" y="7"/>
                      <a:pt x="34" y="0"/>
                      <a:pt x="25" y="0"/>
                    </a:cubicBezTo>
                    <a:cubicBezTo>
                      <a:pt x="16" y="0"/>
                      <a:pt x="9" y="7"/>
                      <a:pt x="9" y="14"/>
                    </a:cubicBezTo>
                    <a:cubicBezTo>
                      <a:pt x="5" y="14"/>
                      <a:pt x="2" y="15"/>
                      <a:pt x="0" y="17"/>
                    </a:cubicBezTo>
                    <a:cubicBezTo>
                      <a:pt x="0" y="70"/>
                      <a:pt x="0" y="70"/>
                      <a:pt x="0" y="70"/>
                    </a:cubicBezTo>
                    <a:cubicBezTo>
                      <a:pt x="1" y="71"/>
                      <a:pt x="2" y="72"/>
                      <a:pt x="4" y="73"/>
                    </a:cubicBezTo>
                    <a:cubicBezTo>
                      <a:pt x="3" y="74"/>
                      <a:pt x="3" y="76"/>
                      <a:pt x="3" y="77"/>
                    </a:cubicBezTo>
                    <a:cubicBezTo>
                      <a:pt x="3" y="83"/>
                      <a:pt x="6" y="88"/>
                      <a:pt x="14" y="89"/>
                    </a:cubicBezTo>
                    <a:cubicBezTo>
                      <a:pt x="14" y="89"/>
                      <a:pt x="14" y="89"/>
                      <a:pt x="14" y="89"/>
                    </a:cubicBezTo>
                    <a:cubicBezTo>
                      <a:pt x="14" y="93"/>
                      <a:pt x="19" y="95"/>
                      <a:pt x="22" y="97"/>
                    </a:cubicBezTo>
                    <a:cubicBezTo>
                      <a:pt x="22" y="93"/>
                      <a:pt x="22" y="88"/>
                      <a:pt x="20" y="79"/>
                    </a:cubicBezTo>
                    <a:cubicBezTo>
                      <a:pt x="12" y="58"/>
                      <a:pt x="12" y="58"/>
                      <a:pt x="12" y="58"/>
                    </a:cubicBezTo>
                    <a:cubicBezTo>
                      <a:pt x="17" y="55"/>
                      <a:pt x="17" y="55"/>
                      <a:pt x="17" y="55"/>
                    </a:cubicBezTo>
                    <a:cubicBezTo>
                      <a:pt x="17" y="55"/>
                      <a:pt x="22" y="70"/>
                      <a:pt x="23" y="72"/>
                    </a:cubicBezTo>
                    <a:cubicBezTo>
                      <a:pt x="25" y="74"/>
                      <a:pt x="25" y="69"/>
                      <a:pt x="27" y="51"/>
                    </a:cubicBezTo>
                    <a:cubicBezTo>
                      <a:pt x="31" y="51"/>
                      <a:pt x="31" y="51"/>
                      <a:pt x="31" y="51"/>
                    </a:cubicBezTo>
                    <a:cubicBezTo>
                      <a:pt x="31" y="51"/>
                      <a:pt x="31" y="62"/>
                      <a:pt x="32" y="69"/>
                    </a:cubicBezTo>
                    <a:cubicBezTo>
                      <a:pt x="33" y="77"/>
                      <a:pt x="32" y="71"/>
                      <a:pt x="40" y="59"/>
                    </a:cubicBezTo>
                    <a:cubicBezTo>
                      <a:pt x="44" y="60"/>
                      <a:pt x="44" y="60"/>
                      <a:pt x="44" y="60"/>
                    </a:cubicBezTo>
                    <a:cubicBezTo>
                      <a:pt x="44" y="60"/>
                      <a:pt x="39" y="71"/>
                      <a:pt x="35" y="83"/>
                    </a:cubicBezTo>
                    <a:cubicBezTo>
                      <a:pt x="34" y="85"/>
                      <a:pt x="33" y="90"/>
                      <a:pt x="33" y="96"/>
                    </a:cubicBezTo>
                    <a:cubicBezTo>
                      <a:pt x="36" y="96"/>
                      <a:pt x="40" y="95"/>
                      <a:pt x="42" y="93"/>
                    </a:cubicBezTo>
                    <a:cubicBezTo>
                      <a:pt x="44" y="100"/>
                      <a:pt x="51" y="103"/>
                      <a:pt x="58" y="104"/>
                    </a:cubicBezTo>
                    <a:cubicBezTo>
                      <a:pt x="58" y="104"/>
                      <a:pt x="58" y="104"/>
                      <a:pt x="58" y="105"/>
                    </a:cubicBezTo>
                    <a:cubicBezTo>
                      <a:pt x="60" y="109"/>
                      <a:pt x="63" y="112"/>
                      <a:pt x="69" y="114"/>
                    </a:cubicBezTo>
                    <a:cubicBezTo>
                      <a:pt x="69" y="111"/>
                      <a:pt x="69" y="107"/>
                      <a:pt x="67" y="100"/>
                    </a:cubicBezTo>
                    <a:cubicBezTo>
                      <a:pt x="61" y="84"/>
                      <a:pt x="61" y="84"/>
                      <a:pt x="61" y="84"/>
                    </a:cubicBezTo>
                    <a:cubicBezTo>
                      <a:pt x="65" y="82"/>
                      <a:pt x="65" y="82"/>
                      <a:pt x="65" y="82"/>
                    </a:cubicBezTo>
                    <a:cubicBezTo>
                      <a:pt x="65" y="82"/>
                      <a:pt x="68" y="93"/>
                      <a:pt x="69" y="94"/>
                    </a:cubicBezTo>
                    <a:cubicBezTo>
                      <a:pt x="70" y="96"/>
                      <a:pt x="71" y="93"/>
                      <a:pt x="72" y="79"/>
                    </a:cubicBezTo>
                    <a:cubicBezTo>
                      <a:pt x="75" y="79"/>
                      <a:pt x="75" y="79"/>
                      <a:pt x="75" y="79"/>
                    </a:cubicBezTo>
                    <a:cubicBezTo>
                      <a:pt x="75" y="79"/>
                      <a:pt x="75" y="87"/>
                      <a:pt x="76" y="92"/>
                    </a:cubicBezTo>
                    <a:cubicBezTo>
                      <a:pt x="76" y="98"/>
                      <a:pt x="76" y="94"/>
                      <a:pt x="82" y="85"/>
                    </a:cubicBezTo>
                    <a:cubicBezTo>
                      <a:pt x="85" y="86"/>
                      <a:pt x="85" y="86"/>
                      <a:pt x="85" y="86"/>
                    </a:cubicBezTo>
                    <a:cubicBezTo>
                      <a:pt x="85" y="86"/>
                      <a:pt x="81" y="94"/>
                      <a:pt x="78" y="102"/>
                    </a:cubicBezTo>
                    <a:cubicBezTo>
                      <a:pt x="77" y="104"/>
                      <a:pt x="77" y="108"/>
                      <a:pt x="77" y="113"/>
                    </a:cubicBezTo>
                    <a:cubicBezTo>
                      <a:pt x="82" y="112"/>
                      <a:pt x="84" y="106"/>
                      <a:pt x="86" y="103"/>
                    </a:cubicBezTo>
                    <a:cubicBezTo>
                      <a:pt x="94" y="103"/>
                      <a:pt x="100" y="97"/>
                      <a:pt x="101" y="89"/>
                    </a:cubicBezTo>
                    <a:cubicBezTo>
                      <a:pt x="101" y="86"/>
                      <a:pt x="100" y="83"/>
                      <a:pt x="98" y="81"/>
                    </a:cubicBezTo>
                    <a:cubicBezTo>
                      <a:pt x="101" y="78"/>
                      <a:pt x="102" y="75"/>
                      <a:pt x="102" y="71"/>
                    </a:cubicBezTo>
                    <a:cubicBezTo>
                      <a:pt x="103" y="65"/>
                      <a:pt x="98" y="60"/>
                      <a:pt x="92" y="57"/>
                    </a:cubicBezTo>
                    <a:close/>
                  </a:path>
                </a:pathLst>
              </a:custGeom>
              <a:solidFill>
                <a:srgbClr val="688B5A"/>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8" name="Freeform 48">
                <a:extLst>
                  <a:ext uri="{FF2B5EF4-FFF2-40B4-BE49-F238E27FC236}">
                    <a16:creationId xmlns:a16="http://schemas.microsoft.com/office/drawing/2014/main" id="{ECE75F31-3524-48B6-A0CE-FD93185D5E44}"/>
                  </a:ext>
                </a:extLst>
              </p:cNvPr>
              <p:cNvSpPr>
                <a:spLocks/>
              </p:cNvSpPr>
              <p:nvPr/>
            </p:nvSpPr>
            <p:spPr bwMode="auto">
              <a:xfrm>
                <a:off x="3599" y="2502"/>
                <a:ext cx="28" cy="69"/>
              </a:xfrm>
              <a:custGeom>
                <a:avLst/>
                <a:gdLst>
                  <a:gd name="T0" fmla="*/ 24 w 24"/>
                  <a:gd name="T1" fmla="*/ 7 h 59"/>
                  <a:gd name="T2" fmla="*/ 21 w 24"/>
                  <a:gd name="T3" fmla="*/ 6 h 59"/>
                  <a:gd name="T4" fmla="*/ 15 w 24"/>
                  <a:gd name="T5" fmla="*/ 13 h 59"/>
                  <a:gd name="T6" fmla="*/ 14 w 24"/>
                  <a:gd name="T7" fmla="*/ 0 h 59"/>
                  <a:gd name="T8" fmla="*/ 11 w 24"/>
                  <a:gd name="T9" fmla="*/ 0 h 59"/>
                  <a:gd name="T10" fmla="*/ 8 w 24"/>
                  <a:gd name="T11" fmla="*/ 15 h 59"/>
                  <a:gd name="T12" fmla="*/ 4 w 24"/>
                  <a:gd name="T13" fmla="*/ 3 h 59"/>
                  <a:gd name="T14" fmla="*/ 0 w 24"/>
                  <a:gd name="T15" fmla="*/ 5 h 59"/>
                  <a:gd name="T16" fmla="*/ 6 w 24"/>
                  <a:gd name="T17" fmla="*/ 21 h 59"/>
                  <a:gd name="T18" fmla="*/ 8 w 24"/>
                  <a:gd name="T19" fmla="*/ 35 h 59"/>
                  <a:gd name="T20" fmla="*/ 8 w 24"/>
                  <a:gd name="T21" fmla="*/ 38 h 59"/>
                  <a:gd name="T22" fmla="*/ 7 w 24"/>
                  <a:gd name="T23" fmla="*/ 59 h 59"/>
                  <a:gd name="T24" fmla="*/ 17 w 24"/>
                  <a:gd name="T25" fmla="*/ 59 h 59"/>
                  <a:gd name="T26" fmla="*/ 16 w 24"/>
                  <a:gd name="T27" fmla="*/ 34 h 59"/>
                  <a:gd name="T28" fmla="*/ 17 w 24"/>
                  <a:gd name="T29" fmla="*/ 23 h 59"/>
                  <a:gd name="T30" fmla="*/ 24 w 24"/>
                  <a:gd name="T31"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59">
                    <a:moveTo>
                      <a:pt x="24" y="7"/>
                    </a:moveTo>
                    <a:cubicBezTo>
                      <a:pt x="21" y="6"/>
                      <a:pt x="21" y="6"/>
                      <a:pt x="21" y="6"/>
                    </a:cubicBezTo>
                    <a:cubicBezTo>
                      <a:pt x="15" y="15"/>
                      <a:pt x="15" y="19"/>
                      <a:pt x="15" y="13"/>
                    </a:cubicBezTo>
                    <a:cubicBezTo>
                      <a:pt x="14" y="8"/>
                      <a:pt x="14" y="0"/>
                      <a:pt x="14" y="0"/>
                    </a:cubicBezTo>
                    <a:cubicBezTo>
                      <a:pt x="11" y="0"/>
                      <a:pt x="11" y="0"/>
                      <a:pt x="11" y="0"/>
                    </a:cubicBezTo>
                    <a:cubicBezTo>
                      <a:pt x="10" y="14"/>
                      <a:pt x="9" y="17"/>
                      <a:pt x="8" y="15"/>
                    </a:cubicBezTo>
                    <a:cubicBezTo>
                      <a:pt x="7" y="14"/>
                      <a:pt x="4" y="3"/>
                      <a:pt x="4" y="3"/>
                    </a:cubicBezTo>
                    <a:cubicBezTo>
                      <a:pt x="0" y="5"/>
                      <a:pt x="0" y="5"/>
                      <a:pt x="0" y="5"/>
                    </a:cubicBezTo>
                    <a:cubicBezTo>
                      <a:pt x="6" y="21"/>
                      <a:pt x="6" y="21"/>
                      <a:pt x="6" y="21"/>
                    </a:cubicBezTo>
                    <a:cubicBezTo>
                      <a:pt x="8" y="28"/>
                      <a:pt x="8" y="32"/>
                      <a:pt x="8" y="35"/>
                    </a:cubicBezTo>
                    <a:cubicBezTo>
                      <a:pt x="8" y="36"/>
                      <a:pt x="8" y="37"/>
                      <a:pt x="8" y="38"/>
                    </a:cubicBezTo>
                    <a:cubicBezTo>
                      <a:pt x="7" y="47"/>
                      <a:pt x="7" y="59"/>
                      <a:pt x="7" y="59"/>
                    </a:cubicBezTo>
                    <a:cubicBezTo>
                      <a:pt x="17" y="59"/>
                      <a:pt x="17" y="59"/>
                      <a:pt x="17" y="59"/>
                    </a:cubicBezTo>
                    <a:cubicBezTo>
                      <a:pt x="16" y="55"/>
                      <a:pt x="16" y="44"/>
                      <a:pt x="16" y="34"/>
                    </a:cubicBezTo>
                    <a:cubicBezTo>
                      <a:pt x="16" y="29"/>
                      <a:pt x="16" y="25"/>
                      <a:pt x="17" y="23"/>
                    </a:cubicBezTo>
                    <a:cubicBezTo>
                      <a:pt x="20" y="15"/>
                      <a:pt x="24" y="7"/>
                      <a:pt x="24" y="7"/>
                    </a:cubicBezTo>
                    <a:close/>
                  </a:path>
                </a:pathLst>
              </a:custGeom>
              <a:solidFill>
                <a:srgbClr val="605045"/>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9" name="Freeform 49">
                <a:extLst>
                  <a:ext uri="{FF2B5EF4-FFF2-40B4-BE49-F238E27FC236}">
                    <a16:creationId xmlns:a16="http://schemas.microsoft.com/office/drawing/2014/main" id="{307CC246-A3A2-446F-8178-B0875305270D}"/>
                  </a:ext>
                </a:extLst>
              </p:cNvPr>
              <p:cNvSpPr>
                <a:spLocks noEditPoints="1"/>
              </p:cNvSpPr>
              <p:nvPr/>
            </p:nvSpPr>
            <p:spPr bwMode="auto">
              <a:xfrm>
                <a:off x="3363" y="2286"/>
                <a:ext cx="165" cy="281"/>
              </a:xfrm>
              <a:custGeom>
                <a:avLst/>
                <a:gdLst>
                  <a:gd name="T0" fmla="*/ 142 w 142"/>
                  <a:gd name="T1" fmla="*/ 59 h 242"/>
                  <a:gd name="T2" fmla="*/ 71 w 142"/>
                  <a:gd name="T3" fmla="*/ 0 h 242"/>
                  <a:gd name="T4" fmla="*/ 0 w 142"/>
                  <a:gd name="T5" fmla="*/ 60 h 242"/>
                  <a:gd name="T6" fmla="*/ 0 w 142"/>
                  <a:gd name="T7" fmla="*/ 60 h 242"/>
                  <a:gd name="T8" fmla="*/ 0 w 142"/>
                  <a:gd name="T9" fmla="*/ 242 h 242"/>
                  <a:gd name="T10" fmla="*/ 142 w 142"/>
                  <a:gd name="T11" fmla="*/ 242 h 242"/>
                  <a:gd name="T12" fmla="*/ 142 w 142"/>
                  <a:gd name="T13" fmla="*/ 177 h 242"/>
                  <a:gd name="T14" fmla="*/ 142 w 142"/>
                  <a:gd name="T15" fmla="*/ 124 h 242"/>
                  <a:gd name="T16" fmla="*/ 142 w 142"/>
                  <a:gd name="T17" fmla="*/ 59 h 242"/>
                  <a:gd name="T18" fmla="*/ 101 w 142"/>
                  <a:gd name="T19" fmla="*/ 196 h 242"/>
                  <a:gd name="T20" fmla="*/ 41 w 142"/>
                  <a:gd name="T21" fmla="*/ 196 h 242"/>
                  <a:gd name="T22" fmla="*/ 41 w 142"/>
                  <a:gd name="T23" fmla="*/ 156 h 242"/>
                  <a:gd name="T24" fmla="*/ 101 w 142"/>
                  <a:gd name="T25" fmla="*/ 156 h 242"/>
                  <a:gd name="T26" fmla="*/ 101 w 142"/>
                  <a:gd name="T27" fmla="*/ 196 h 242"/>
                  <a:gd name="T28" fmla="*/ 101 w 142"/>
                  <a:gd name="T29" fmla="*/ 113 h 242"/>
                  <a:gd name="T30" fmla="*/ 41 w 142"/>
                  <a:gd name="T31" fmla="*/ 113 h 242"/>
                  <a:gd name="T32" fmla="*/ 41 w 142"/>
                  <a:gd name="T33" fmla="*/ 72 h 242"/>
                  <a:gd name="T34" fmla="*/ 101 w 142"/>
                  <a:gd name="T35" fmla="*/ 72 h 242"/>
                  <a:gd name="T36" fmla="*/ 101 w 142"/>
                  <a:gd name="T37"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42">
                    <a:moveTo>
                      <a:pt x="142" y="59"/>
                    </a:moveTo>
                    <a:cubicBezTo>
                      <a:pt x="71" y="0"/>
                      <a:pt x="71" y="0"/>
                      <a:pt x="71" y="0"/>
                    </a:cubicBezTo>
                    <a:cubicBezTo>
                      <a:pt x="0" y="60"/>
                      <a:pt x="0" y="60"/>
                      <a:pt x="0" y="60"/>
                    </a:cubicBezTo>
                    <a:cubicBezTo>
                      <a:pt x="0" y="60"/>
                      <a:pt x="0" y="60"/>
                      <a:pt x="0" y="60"/>
                    </a:cubicBezTo>
                    <a:cubicBezTo>
                      <a:pt x="0" y="242"/>
                      <a:pt x="0" y="242"/>
                      <a:pt x="0" y="242"/>
                    </a:cubicBezTo>
                    <a:cubicBezTo>
                      <a:pt x="142" y="242"/>
                      <a:pt x="142" y="242"/>
                      <a:pt x="142" y="242"/>
                    </a:cubicBezTo>
                    <a:cubicBezTo>
                      <a:pt x="142" y="177"/>
                      <a:pt x="142" y="177"/>
                      <a:pt x="142" y="177"/>
                    </a:cubicBezTo>
                    <a:cubicBezTo>
                      <a:pt x="142" y="124"/>
                      <a:pt x="142" y="124"/>
                      <a:pt x="142" y="124"/>
                    </a:cubicBezTo>
                    <a:lnTo>
                      <a:pt x="142" y="59"/>
                    </a:lnTo>
                    <a:close/>
                    <a:moveTo>
                      <a:pt x="101" y="196"/>
                    </a:moveTo>
                    <a:cubicBezTo>
                      <a:pt x="41" y="196"/>
                      <a:pt x="41" y="196"/>
                      <a:pt x="41" y="196"/>
                    </a:cubicBezTo>
                    <a:cubicBezTo>
                      <a:pt x="41" y="156"/>
                      <a:pt x="41" y="156"/>
                      <a:pt x="41" y="156"/>
                    </a:cubicBezTo>
                    <a:cubicBezTo>
                      <a:pt x="101" y="156"/>
                      <a:pt x="101" y="156"/>
                      <a:pt x="101" y="156"/>
                    </a:cubicBezTo>
                    <a:lnTo>
                      <a:pt x="101" y="196"/>
                    </a:lnTo>
                    <a:close/>
                    <a:moveTo>
                      <a:pt x="101" y="113"/>
                    </a:moveTo>
                    <a:cubicBezTo>
                      <a:pt x="41" y="113"/>
                      <a:pt x="41" y="113"/>
                      <a:pt x="41" y="113"/>
                    </a:cubicBezTo>
                    <a:cubicBezTo>
                      <a:pt x="41" y="72"/>
                      <a:pt x="41" y="72"/>
                      <a:pt x="41" y="72"/>
                    </a:cubicBezTo>
                    <a:cubicBezTo>
                      <a:pt x="101" y="72"/>
                      <a:pt x="101" y="72"/>
                      <a:pt x="101" y="72"/>
                    </a:cubicBezTo>
                    <a:lnTo>
                      <a:pt x="101" y="113"/>
                    </a:lnTo>
                    <a:close/>
                  </a:path>
                </a:pathLst>
              </a:custGeom>
              <a:solidFill>
                <a:srgbClr val="CAD2D7"/>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60" name="Freeform 50">
                <a:extLst>
                  <a:ext uri="{FF2B5EF4-FFF2-40B4-BE49-F238E27FC236}">
                    <a16:creationId xmlns:a16="http://schemas.microsoft.com/office/drawing/2014/main" id="{3ABD18EB-CC0A-4DC3-A0A0-B5E589C222B8}"/>
                  </a:ext>
                </a:extLst>
              </p:cNvPr>
              <p:cNvSpPr>
                <a:spLocks noEditPoints="1"/>
              </p:cNvSpPr>
              <p:nvPr/>
            </p:nvSpPr>
            <p:spPr bwMode="auto">
              <a:xfrm>
                <a:off x="3101" y="2203"/>
                <a:ext cx="319" cy="364"/>
              </a:xfrm>
              <a:custGeom>
                <a:avLst/>
                <a:gdLst>
                  <a:gd name="T0" fmla="*/ 217 w 274"/>
                  <a:gd name="T1" fmla="*/ 130 h 313"/>
                  <a:gd name="T2" fmla="*/ 217 w 274"/>
                  <a:gd name="T3" fmla="*/ 122 h 313"/>
                  <a:gd name="T4" fmla="*/ 274 w 274"/>
                  <a:gd name="T5" fmla="*/ 74 h 313"/>
                  <a:gd name="T6" fmla="*/ 179 w 274"/>
                  <a:gd name="T7" fmla="*/ 9 h 313"/>
                  <a:gd name="T8" fmla="*/ 166 w 274"/>
                  <a:gd name="T9" fmla="*/ 0 h 313"/>
                  <a:gd name="T10" fmla="*/ 166 w 274"/>
                  <a:gd name="T11" fmla="*/ 0 h 313"/>
                  <a:gd name="T12" fmla="*/ 121 w 274"/>
                  <a:gd name="T13" fmla="*/ 29 h 313"/>
                  <a:gd name="T14" fmla="*/ 0 w 274"/>
                  <a:gd name="T15" fmla="*/ 105 h 313"/>
                  <a:gd name="T16" fmla="*/ 0 w 274"/>
                  <a:gd name="T17" fmla="*/ 313 h 313"/>
                  <a:gd name="T18" fmla="*/ 128 w 274"/>
                  <a:gd name="T19" fmla="*/ 313 h 313"/>
                  <a:gd name="T20" fmla="*/ 128 w 274"/>
                  <a:gd name="T21" fmla="*/ 222 h 313"/>
                  <a:gd name="T22" fmla="*/ 195 w 274"/>
                  <a:gd name="T23" fmla="*/ 222 h 313"/>
                  <a:gd name="T24" fmla="*/ 195 w 274"/>
                  <a:gd name="T25" fmla="*/ 313 h 313"/>
                  <a:gd name="T26" fmla="*/ 225 w 274"/>
                  <a:gd name="T27" fmla="*/ 313 h 313"/>
                  <a:gd name="T28" fmla="*/ 225 w 274"/>
                  <a:gd name="T29" fmla="*/ 131 h 313"/>
                  <a:gd name="T30" fmla="*/ 217 w 274"/>
                  <a:gd name="T31" fmla="*/ 130 h 313"/>
                  <a:gd name="T32" fmla="*/ 50 w 274"/>
                  <a:gd name="T33" fmla="*/ 275 h 313"/>
                  <a:gd name="T34" fmla="*/ 36 w 274"/>
                  <a:gd name="T35" fmla="*/ 275 h 313"/>
                  <a:gd name="T36" fmla="*/ 36 w 274"/>
                  <a:gd name="T37" fmla="*/ 223 h 313"/>
                  <a:gd name="T38" fmla="*/ 50 w 274"/>
                  <a:gd name="T39" fmla="*/ 223 h 313"/>
                  <a:gd name="T40" fmla="*/ 50 w 274"/>
                  <a:gd name="T41" fmla="*/ 275 h 313"/>
                  <a:gd name="T42" fmla="*/ 71 w 274"/>
                  <a:gd name="T43" fmla="*/ 275 h 313"/>
                  <a:gd name="T44" fmla="*/ 58 w 274"/>
                  <a:gd name="T45" fmla="*/ 275 h 313"/>
                  <a:gd name="T46" fmla="*/ 58 w 274"/>
                  <a:gd name="T47" fmla="*/ 223 h 313"/>
                  <a:gd name="T48" fmla="*/ 71 w 274"/>
                  <a:gd name="T49" fmla="*/ 223 h 313"/>
                  <a:gd name="T50" fmla="*/ 71 w 274"/>
                  <a:gd name="T51" fmla="*/ 275 h 313"/>
                  <a:gd name="T52" fmla="*/ 93 w 274"/>
                  <a:gd name="T53" fmla="*/ 275 h 313"/>
                  <a:gd name="T54" fmla="*/ 79 w 274"/>
                  <a:gd name="T55" fmla="*/ 275 h 313"/>
                  <a:gd name="T56" fmla="*/ 79 w 274"/>
                  <a:gd name="T57" fmla="*/ 223 h 313"/>
                  <a:gd name="T58" fmla="*/ 93 w 274"/>
                  <a:gd name="T59" fmla="*/ 223 h 313"/>
                  <a:gd name="T60" fmla="*/ 93 w 274"/>
                  <a:gd name="T61" fmla="*/ 275 h 313"/>
                  <a:gd name="T62" fmla="*/ 93 w 274"/>
                  <a:gd name="T63" fmla="*/ 184 h 313"/>
                  <a:gd name="T64" fmla="*/ 38 w 274"/>
                  <a:gd name="T65" fmla="*/ 184 h 313"/>
                  <a:gd name="T66" fmla="*/ 38 w 274"/>
                  <a:gd name="T67" fmla="*/ 132 h 313"/>
                  <a:gd name="T68" fmla="*/ 93 w 274"/>
                  <a:gd name="T69" fmla="*/ 132 h 313"/>
                  <a:gd name="T70" fmla="*/ 93 w 274"/>
                  <a:gd name="T71" fmla="*/ 184 h 313"/>
                  <a:gd name="T72" fmla="*/ 181 w 274"/>
                  <a:gd name="T73" fmla="*/ 184 h 313"/>
                  <a:gd name="T74" fmla="*/ 126 w 274"/>
                  <a:gd name="T75" fmla="*/ 184 h 313"/>
                  <a:gd name="T76" fmla="*/ 126 w 274"/>
                  <a:gd name="T77" fmla="*/ 132 h 313"/>
                  <a:gd name="T78" fmla="*/ 181 w 274"/>
                  <a:gd name="T79" fmla="*/ 132 h 313"/>
                  <a:gd name="T80" fmla="*/ 181 w 274"/>
                  <a:gd name="T81" fmla="*/ 184 h 313"/>
                  <a:gd name="T82" fmla="*/ 192 w 274"/>
                  <a:gd name="T83" fmla="*/ 100 h 313"/>
                  <a:gd name="T84" fmla="*/ 140 w 274"/>
                  <a:gd name="T85" fmla="*/ 100 h 313"/>
                  <a:gd name="T86" fmla="*/ 140 w 274"/>
                  <a:gd name="T87" fmla="*/ 66 h 313"/>
                  <a:gd name="T88" fmla="*/ 192 w 274"/>
                  <a:gd name="T89" fmla="*/ 66 h 313"/>
                  <a:gd name="T90" fmla="*/ 192 w 274"/>
                  <a:gd name="T91" fmla="*/ 10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4" h="313">
                    <a:moveTo>
                      <a:pt x="217" y="130"/>
                    </a:moveTo>
                    <a:cubicBezTo>
                      <a:pt x="214" y="128"/>
                      <a:pt x="215" y="124"/>
                      <a:pt x="217" y="122"/>
                    </a:cubicBezTo>
                    <a:cubicBezTo>
                      <a:pt x="274" y="74"/>
                      <a:pt x="274" y="74"/>
                      <a:pt x="274" y="74"/>
                    </a:cubicBezTo>
                    <a:cubicBezTo>
                      <a:pt x="179" y="9"/>
                      <a:pt x="179" y="9"/>
                      <a:pt x="179" y="9"/>
                    </a:cubicBezTo>
                    <a:cubicBezTo>
                      <a:pt x="166" y="0"/>
                      <a:pt x="166" y="0"/>
                      <a:pt x="166" y="0"/>
                    </a:cubicBezTo>
                    <a:cubicBezTo>
                      <a:pt x="166" y="0"/>
                      <a:pt x="166" y="0"/>
                      <a:pt x="166" y="0"/>
                    </a:cubicBezTo>
                    <a:cubicBezTo>
                      <a:pt x="121" y="29"/>
                      <a:pt x="121" y="29"/>
                      <a:pt x="121" y="29"/>
                    </a:cubicBezTo>
                    <a:cubicBezTo>
                      <a:pt x="0" y="105"/>
                      <a:pt x="0" y="105"/>
                      <a:pt x="0" y="105"/>
                    </a:cubicBezTo>
                    <a:cubicBezTo>
                      <a:pt x="0" y="313"/>
                      <a:pt x="0" y="313"/>
                      <a:pt x="0" y="313"/>
                    </a:cubicBezTo>
                    <a:cubicBezTo>
                      <a:pt x="128" y="313"/>
                      <a:pt x="128" y="313"/>
                      <a:pt x="128" y="313"/>
                    </a:cubicBezTo>
                    <a:cubicBezTo>
                      <a:pt x="128" y="222"/>
                      <a:pt x="128" y="222"/>
                      <a:pt x="128" y="222"/>
                    </a:cubicBezTo>
                    <a:cubicBezTo>
                      <a:pt x="195" y="222"/>
                      <a:pt x="195" y="222"/>
                      <a:pt x="195" y="222"/>
                    </a:cubicBezTo>
                    <a:cubicBezTo>
                      <a:pt x="195" y="313"/>
                      <a:pt x="195" y="313"/>
                      <a:pt x="195" y="313"/>
                    </a:cubicBezTo>
                    <a:cubicBezTo>
                      <a:pt x="225" y="313"/>
                      <a:pt x="225" y="313"/>
                      <a:pt x="225" y="313"/>
                    </a:cubicBezTo>
                    <a:cubicBezTo>
                      <a:pt x="225" y="131"/>
                      <a:pt x="225" y="131"/>
                      <a:pt x="225" y="131"/>
                    </a:cubicBezTo>
                    <a:cubicBezTo>
                      <a:pt x="222" y="133"/>
                      <a:pt x="219" y="132"/>
                      <a:pt x="217" y="130"/>
                    </a:cubicBezTo>
                    <a:close/>
                    <a:moveTo>
                      <a:pt x="50" y="275"/>
                    </a:moveTo>
                    <a:cubicBezTo>
                      <a:pt x="36" y="275"/>
                      <a:pt x="36" y="275"/>
                      <a:pt x="36" y="275"/>
                    </a:cubicBezTo>
                    <a:cubicBezTo>
                      <a:pt x="36" y="223"/>
                      <a:pt x="36" y="223"/>
                      <a:pt x="36" y="223"/>
                    </a:cubicBezTo>
                    <a:cubicBezTo>
                      <a:pt x="50" y="223"/>
                      <a:pt x="50" y="223"/>
                      <a:pt x="50" y="223"/>
                    </a:cubicBezTo>
                    <a:lnTo>
                      <a:pt x="50" y="275"/>
                    </a:lnTo>
                    <a:close/>
                    <a:moveTo>
                      <a:pt x="71" y="275"/>
                    </a:moveTo>
                    <a:cubicBezTo>
                      <a:pt x="58" y="275"/>
                      <a:pt x="58" y="275"/>
                      <a:pt x="58" y="275"/>
                    </a:cubicBezTo>
                    <a:cubicBezTo>
                      <a:pt x="58" y="223"/>
                      <a:pt x="58" y="223"/>
                      <a:pt x="58" y="223"/>
                    </a:cubicBezTo>
                    <a:cubicBezTo>
                      <a:pt x="71" y="223"/>
                      <a:pt x="71" y="223"/>
                      <a:pt x="71" y="223"/>
                    </a:cubicBezTo>
                    <a:lnTo>
                      <a:pt x="71" y="275"/>
                    </a:lnTo>
                    <a:close/>
                    <a:moveTo>
                      <a:pt x="93" y="275"/>
                    </a:moveTo>
                    <a:cubicBezTo>
                      <a:pt x="79" y="275"/>
                      <a:pt x="79" y="275"/>
                      <a:pt x="79" y="275"/>
                    </a:cubicBezTo>
                    <a:cubicBezTo>
                      <a:pt x="79" y="223"/>
                      <a:pt x="79" y="223"/>
                      <a:pt x="79" y="223"/>
                    </a:cubicBezTo>
                    <a:cubicBezTo>
                      <a:pt x="93" y="223"/>
                      <a:pt x="93" y="223"/>
                      <a:pt x="93" y="223"/>
                    </a:cubicBezTo>
                    <a:lnTo>
                      <a:pt x="93" y="275"/>
                    </a:lnTo>
                    <a:close/>
                    <a:moveTo>
                      <a:pt x="93" y="184"/>
                    </a:moveTo>
                    <a:cubicBezTo>
                      <a:pt x="38" y="184"/>
                      <a:pt x="38" y="184"/>
                      <a:pt x="38" y="184"/>
                    </a:cubicBezTo>
                    <a:cubicBezTo>
                      <a:pt x="38" y="132"/>
                      <a:pt x="38" y="132"/>
                      <a:pt x="38" y="132"/>
                    </a:cubicBezTo>
                    <a:cubicBezTo>
                      <a:pt x="93" y="132"/>
                      <a:pt x="93" y="132"/>
                      <a:pt x="93" y="132"/>
                    </a:cubicBezTo>
                    <a:lnTo>
                      <a:pt x="93" y="184"/>
                    </a:lnTo>
                    <a:close/>
                    <a:moveTo>
                      <a:pt x="181" y="184"/>
                    </a:moveTo>
                    <a:cubicBezTo>
                      <a:pt x="126" y="184"/>
                      <a:pt x="126" y="184"/>
                      <a:pt x="126" y="184"/>
                    </a:cubicBezTo>
                    <a:cubicBezTo>
                      <a:pt x="126" y="132"/>
                      <a:pt x="126" y="132"/>
                      <a:pt x="126" y="132"/>
                    </a:cubicBezTo>
                    <a:cubicBezTo>
                      <a:pt x="181" y="132"/>
                      <a:pt x="181" y="132"/>
                      <a:pt x="181" y="132"/>
                    </a:cubicBezTo>
                    <a:lnTo>
                      <a:pt x="181" y="184"/>
                    </a:lnTo>
                    <a:close/>
                    <a:moveTo>
                      <a:pt x="192" y="100"/>
                    </a:moveTo>
                    <a:cubicBezTo>
                      <a:pt x="140" y="100"/>
                      <a:pt x="140" y="100"/>
                      <a:pt x="140" y="100"/>
                    </a:cubicBezTo>
                    <a:cubicBezTo>
                      <a:pt x="140" y="66"/>
                      <a:pt x="140" y="66"/>
                      <a:pt x="140" y="66"/>
                    </a:cubicBezTo>
                    <a:cubicBezTo>
                      <a:pt x="192" y="66"/>
                      <a:pt x="192" y="66"/>
                      <a:pt x="192" y="66"/>
                    </a:cubicBezTo>
                    <a:lnTo>
                      <a:pt x="192" y="100"/>
                    </a:lnTo>
                    <a:close/>
                  </a:path>
                </a:pathLst>
              </a:custGeom>
              <a:solidFill>
                <a:srgbClr val="AEBDC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61" name="Freeform 51">
                <a:extLst>
                  <a:ext uri="{FF2B5EF4-FFF2-40B4-BE49-F238E27FC236}">
                    <a16:creationId xmlns:a16="http://schemas.microsoft.com/office/drawing/2014/main" id="{252EDB95-E750-4838-AC08-F1E01A1FF129}"/>
                  </a:ext>
                </a:extLst>
              </p:cNvPr>
              <p:cNvSpPr>
                <a:spLocks/>
              </p:cNvSpPr>
              <p:nvPr/>
            </p:nvSpPr>
            <p:spPr bwMode="auto">
              <a:xfrm>
                <a:off x="3088" y="2188"/>
                <a:ext cx="453" cy="170"/>
              </a:xfrm>
              <a:custGeom>
                <a:avLst/>
                <a:gdLst>
                  <a:gd name="T0" fmla="*/ 177 w 389"/>
                  <a:gd name="T1" fmla="*/ 13 h 146"/>
                  <a:gd name="T2" fmla="*/ 177 w 389"/>
                  <a:gd name="T3" fmla="*/ 13 h 146"/>
                  <a:gd name="T4" fmla="*/ 190 w 389"/>
                  <a:gd name="T5" fmla="*/ 22 h 146"/>
                  <a:gd name="T6" fmla="*/ 285 w 389"/>
                  <a:gd name="T7" fmla="*/ 87 h 146"/>
                  <a:gd name="T8" fmla="*/ 228 w 389"/>
                  <a:gd name="T9" fmla="*/ 135 h 146"/>
                  <a:gd name="T10" fmla="*/ 228 w 389"/>
                  <a:gd name="T11" fmla="*/ 143 h 146"/>
                  <a:gd name="T12" fmla="*/ 236 w 389"/>
                  <a:gd name="T13" fmla="*/ 144 h 146"/>
                  <a:gd name="T14" fmla="*/ 236 w 389"/>
                  <a:gd name="T15" fmla="*/ 144 h 146"/>
                  <a:gd name="T16" fmla="*/ 307 w 389"/>
                  <a:gd name="T17" fmla="*/ 84 h 146"/>
                  <a:gd name="T18" fmla="*/ 378 w 389"/>
                  <a:gd name="T19" fmla="*/ 143 h 146"/>
                  <a:gd name="T20" fmla="*/ 378 w 389"/>
                  <a:gd name="T21" fmla="*/ 144 h 146"/>
                  <a:gd name="T22" fmla="*/ 382 w 389"/>
                  <a:gd name="T23" fmla="*/ 145 h 146"/>
                  <a:gd name="T24" fmla="*/ 387 w 389"/>
                  <a:gd name="T25" fmla="*/ 143 h 146"/>
                  <a:gd name="T26" fmla="*/ 386 w 389"/>
                  <a:gd name="T27" fmla="*/ 135 h 146"/>
                  <a:gd name="T28" fmla="*/ 311 w 389"/>
                  <a:gd name="T29" fmla="*/ 71 h 146"/>
                  <a:gd name="T30" fmla="*/ 303 w 389"/>
                  <a:gd name="T31" fmla="*/ 71 h 146"/>
                  <a:gd name="T32" fmla="*/ 293 w 389"/>
                  <a:gd name="T33" fmla="*/ 79 h 146"/>
                  <a:gd name="T34" fmla="*/ 181 w 389"/>
                  <a:gd name="T35" fmla="*/ 1 h 146"/>
                  <a:gd name="T36" fmla="*/ 174 w 389"/>
                  <a:gd name="T37" fmla="*/ 1 h 146"/>
                  <a:gd name="T38" fmla="*/ 4 w 389"/>
                  <a:gd name="T39" fmla="*/ 108 h 146"/>
                  <a:gd name="T40" fmla="*/ 2 w 389"/>
                  <a:gd name="T41" fmla="*/ 116 h 146"/>
                  <a:gd name="T42" fmla="*/ 7 w 389"/>
                  <a:gd name="T43" fmla="*/ 119 h 146"/>
                  <a:gd name="T44" fmla="*/ 10 w 389"/>
                  <a:gd name="T45" fmla="*/ 118 h 146"/>
                  <a:gd name="T46" fmla="*/ 132 w 389"/>
                  <a:gd name="T47" fmla="*/ 42 h 146"/>
                  <a:gd name="T48" fmla="*/ 177 w 389"/>
                  <a:gd name="T49" fmla="*/ 1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146">
                    <a:moveTo>
                      <a:pt x="177" y="13"/>
                    </a:moveTo>
                    <a:cubicBezTo>
                      <a:pt x="177" y="13"/>
                      <a:pt x="177" y="13"/>
                      <a:pt x="177" y="13"/>
                    </a:cubicBezTo>
                    <a:cubicBezTo>
                      <a:pt x="190" y="22"/>
                      <a:pt x="190" y="22"/>
                      <a:pt x="190" y="22"/>
                    </a:cubicBezTo>
                    <a:cubicBezTo>
                      <a:pt x="285" y="87"/>
                      <a:pt x="285" y="87"/>
                      <a:pt x="285" y="87"/>
                    </a:cubicBezTo>
                    <a:cubicBezTo>
                      <a:pt x="228" y="135"/>
                      <a:pt x="228" y="135"/>
                      <a:pt x="228" y="135"/>
                    </a:cubicBezTo>
                    <a:cubicBezTo>
                      <a:pt x="226" y="137"/>
                      <a:pt x="225" y="141"/>
                      <a:pt x="228" y="143"/>
                    </a:cubicBezTo>
                    <a:cubicBezTo>
                      <a:pt x="230" y="145"/>
                      <a:pt x="233" y="146"/>
                      <a:pt x="236" y="144"/>
                    </a:cubicBezTo>
                    <a:cubicBezTo>
                      <a:pt x="236" y="144"/>
                      <a:pt x="236" y="144"/>
                      <a:pt x="236" y="144"/>
                    </a:cubicBezTo>
                    <a:cubicBezTo>
                      <a:pt x="307" y="84"/>
                      <a:pt x="307" y="84"/>
                      <a:pt x="307" y="84"/>
                    </a:cubicBezTo>
                    <a:cubicBezTo>
                      <a:pt x="378" y="143"/>
                      <a:pt x="378" y="143"/>
                      <a:pt x="378" y="143"/>
                    </a:cubicBezTo>
                    <a:cubicBezTo>
                      <a:pt x="378" y="144"/>
                      <a:pt x="378" y="144"/>
                      <a:pt x="378" y="144"/>
                    </a:cubicBezTo>
                    <a:cubicBezTo>
                      <a:pt x="379" y="145"/>
                      <a:pt x="381" y="145"/>
                      <a:pt x="382" y="145"/>
                    </a:cubicBezTo>
                    <a:cubicBezTo>
                      <a:pt x="384" y="145"/>
                      <a:pt x="385" y="144"/>
                      <a:pt x="387" y="143"/>
                    </a:cubicBezTo>
                    <a:cubicBezTo>
                      <a:pt x="389" y="140"/>
                      <a:pt x="388" y="137"/>
                      <a:pt x="386" y="135"/>
                    </a:cubicBezTo>
                    <a:cubicBezTo>
                      <a:pt x="311" y="71"/>
                      <a:pt x="311" y="71"/>
                      <a:pt x="311" y="71"/>
                    </a:cubicBezTo>
                    <a:cubicBezTo>
                      <a:pt x="308" y="69"/>
                      <a:pt x="305" y="69"/>
                      <a:pt x="303" y="71"/>
                    </a:cubicBezTo>
                    <a:cubicBezTo>
                      <a:pt x="293" y="79"/>
                      <a:pt x="293" y="79"/>
                      <a:pt x="293" y="79"/>
                    </a:cubicBezTo>
                    <a:cubicBezTo>
                      <a:pt x="181" y="1"/>
                      <a:pt x="181" y="1"/>
                      <a:pt x="181" y="1"/>
                    </a:cubicBezTo>
                    <a:cubicBezTo>
                      <a:pt x="179" y="0"/>
                      <a:pt x="177" y="0"/>
                      <a:pt x="174" y="1"/>
                    </a:cubicBezTo>
                    <a:cubicBezTo>
                      <a:pt x="4" y="108"/>
                      <a:pt x="4" y="108"/>
                      <a:pt x="4" y="108"/>
                    </a:cubicBezTo>
                    <a:cubicBezTo>
                      <a:pt x="1" y="109"/>
                      <a:pt x="0" y="113"/>
                      <a:pt x="2" y="116"/>
                    </a:cubicBezTo>
                    <a:cubicBezTo>
                      <a:pt x="3" y="118"/>
                      <a:pt x="5" y="119"/>
                      <a:pt x="7" y="119"/>
                    </a:cubicBezTo>
                    <a:cubicBezTo>
                      <a:pt x="8" y="119"/>
                      <a:pt x="9" y="118"/>
                      <a:pt x="10" y="118"/>
                    </a:cubicBezTo>
                    <a:cubicBezTo>
                      <a:pt x="132" y="42"/>
                      <a:pt x="132" y="42"/>
                      <a:pt x="132" y="42"/>
                    </a:cubicBezTo>
                    <a:cubicBezTo>
                      <a:pt x="177" y="13"/>
                      <a:pt x="177" y="13"/>
                      <a:pt x="177" y="13"/>
                    </a:cubicBezTo>
                    <a:close/>
                  </a:path>
                </a:pathLst>
              </a:custGeom>
              <a:solidFill>
                <a:srgbClr val="13542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865" name="グループ化 864"/>
          <p:cNvGrpSpPr/>
          <p:nvPr/>
        </p:nvGrpSpPr>
        <p:grpSpPr>
          <a:xfrm>
            <a:off x="7774274" y="5490066"/>
            <a:ext cx="661778" cy="733854"/>
            <a:chOff x="8941041" y="3573299"/>
            <a:chExt cx="661778" cy="733854"/>
          </a:xfrm>
        </p:grpSpPr>
        <p:sp>
          <p:nvSpPr>
            <p:cNvPr id="866"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67"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68"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69"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70"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71"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72"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73"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74"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19"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20"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21"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22"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23"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924" name="グループ化 923"/>
          <p:cNvGrpSpPr/>
          <p:nvPr/>
        </p:nvGrpSpPr>
        <p:grpSpPr>
          <a:xfrm>
            <a:off x="4337358" y="5317217"/>
            <a:ext cx="661778" cy="733854"/>
            <a:chOff x="8941041" y="3573299"/>
            <a:chExt cx="661778" cy="733854"/>
          </a:xfrm>
        </p:grpSpPr>
        <p:sp>
          <p:nvSpPr>
            <p:cNvPr id="925" name="Freeform 27">
              <a:extLst>
                <a:ext uri="{FF2B5EF4-FFF2-40B4-BE49-F238E27FC236}">
                  <a16:creationId xmlns:a16="http://schemas.microsoft.com/office/drawing/2014/main" id="{ECB55140-9710-4A5C-9B83-7F00F75B232E}"/>
                </a:ext>
              </a:extLst>
            </p:cNvPr>
            <p:cNvSpPr>
              <a:spLocks noEditPoints="1"/>
            </p:cNvSpPr>
            <p:nvPr/>
          </p:nvSpPr>
          <p:spPr bwMode="auto">
            <a:xfrm rot="21274855">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26"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27"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28"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29"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0"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1"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2"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3"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8"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9"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50"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55"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57"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959" name="グループ化 958"/>
          <p:cNvGrpSpPr/>
          <p:nvPr/>
        </p:nvGrpSpPr>
        <p:grpSpPr>
          <a:xfrm>
            <a:off x="2428156" y="5518812"/>
            <a:ext cx="661778" cy="733854"/>
            <a:chOff x="8941041" y="3573299"/>
            <a:chExt cx="661778" cy="733854"/>
          </a:xfrm>
        </p:grpSpPr>
        <p:sp>
          <p:nvSpPr>
            <p:cNvPr id="960"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61"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62"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63"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64"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71"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72"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73"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77"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78"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79"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80"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81"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82"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4" name="グループ化 13">
            <a:extLst>
              <a:ext uri="{FF2B5EF4-FFF2-40B4-BE49-F238E27FC236}">
                <a16:creationId xmlns:a16="http://schemas.microsoft.com/office/drawing/2014/main" id="{F5705024-7323-4289-A016-A192EBBD6D2F}"/>
              </a:ext>
            </a:extLst>
          </p:cNvPr>
          <p:cNvGrpSpPr/>
          <p:nvPr/>
        </p:nvGrpSpPr>
        <p:grpSpPr>
          <a:xfrm>
            <a:off x="5947056" y="1016495"/>
            <a:ext cx="591093" cy="655470"/>
            <a:chOff x="5896796" y="1005728"/>
            <a:chExt cx="661778" cy="733854"/>
          </a:xfrm>
        </p:grpSpPr>
        <p:sp>
          <p:nvSpPr>
            <p:cNvPr id="996" name="Freeform 27">
              <a:extLst>
                <a:ext uri="{FF2B5EF4-FFF2-40B4-BE49-F238E27FC236}">
                  <a16:creationId xmlns:a16="http://schemas.microsoft.com/office/drawing/2014/main" id="{ECB55140-9710-4A5C-9B83-7F00F75B232E}"/>
                </a:ext>
              </a:extLst>
            </p:cNvPr>
            <p:cNvSpPr>
              <a:spLocks noEditPoints="1"/>
            </p:cNvSpPr>
            <p:nvPr/>
          </p:nvSpPr>
          <p:spPr bwMode="auto">
            <a:xfrm rot="21288776">
              <a:off x="5896796" y="1005728"/>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13" name="グループ化 12">
              <a:extLst>
                <a:ext uri="{FF2B5EF4-FFF2-40B4-BE49-F238E27FC236}">
                  <a16:creationId xmlns:a16="http://schemas.microsoft.com/office/drawing/2014/main" id="{757C8659-330B-4A8D-9E40-6B991EDF42A9}"/>
                </a:ext>
              </a:extLst>
            </p:cNvPr>
            <p:cNvGrpSpPr/>
            <p:nvPr/>
          </p:nvGrpSpPr>
          <p:grpSpPr>
            <a:xfrm rot="330505">
              <a:off x="6017459" y="1196363"/>
              <a:ext cx="402964" cy="268643"/>
              <a:chOff x="6017459" y="1196363"/>
              <a:chExt cx="402964" cy="268643"/>
            </a:xfrm>
          </p:grpSpPr>
          <p:sp>
            <p:nvSpPr>
              <p:cNvPr id="997" name="Freeform 28">
                <a:extLst>
                  <a:ext uri="{FF2B5EF4-FFF2-40B4-BE49-F238E27FC236}">
                    <a16:creationId xmlns:a16="http://schemas.microsoft.com/office/drawing/2014/main" id="{799ED522-0F4D-43F1-A835-8FEE7BEDD466}"/>
                  </a:ext>
                </a:extLst>
              </p:cNvPr>
              <p:cNvSpPr>
                <a:spLocks noEditPoints="1"/>
              </p:cNvSpPr>
              <p:nvPr/>
            </p:nvSpPr>
            <p:spPr bwMode="auto">
              <a:xfrm rot="21288776">
                <a:off x="6017459" y="1196363"/>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98" name="Freeform 29">
                <a:extLst>
                  <a:ext uri="{FF2B5EF4-FFF2-40B4-BE49-F238E27FC236}">
                    <a16:creationId xmlns:a16="http://schemas.microsoft.com/office/drawing/2014/main" id="{8D875677-3143-4DBB-89C4-5B762BDD571C}"/>
                  </a:ext>
                </a:extLst>
              </p:cNvPr>
              <p:cNvSpPr>
                <a:spLocks/>
              </p:cNvSpPr>
              <p:nvPr/>
            </p:nvSpPr>
            <p:spPr bwMode="auto">
              <a:xfrm rot="21288776">
                <a:off x="6218679" y="1232795"/>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99" name="Freeform 30">
                <a:extLst>
                  <a:ext uri="{FF2B5EF4-FFF2-40B4-BE49-F238E27FC236}">
                    <a16:creationId xmlns:a16="http://schemas.microsoft.com/office/drawing/2014/main" id="{668FC281-4AC0-4431-B88D-777479AFC518}"/>
                  </a:ext>
                </a:extLst>
              </p:cNvPr>
              <p:cNvSpPr>
                <a:spLocks/>
              </p:cNvSpPr>
              <p:nvPr/>
            </p:nvSpPr>
            <p:spPr bwMode="auto">
              <a:xfrm rot="21288776">
                <a:off x="6234823" y="1333178"/>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00" name="Freeform 31">
                <a:extLst>
                  <a:ext uri="{FF2B5EF4-FFF2-40B4-BE49-F238E27FC236}">
                    <a16:creationId xmlns:a16="http://schemas.microsoft.com/office/drawing/2014/main" id="{A4E0084F-B7EC-43A1-9D2D-DBF381AEE26D}"/>
                  </a:ext>
                </a:extLst>
              </p:cNvPr>
              <p:cNvSpPr>
                <a:spLocks/>
              </p:cNvSpPr>
              <p:nvPr/>
            </p:nvSpPr>
            <p:spPr bwMode="auto">
              <a:xfrm rot="21288776">
                <a:off x="6261108" y="1229241"/>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01" name="Freeform 32">
                <a:extLst>
                  <a:ext uri="{FF2B5EF4-FFF2-40B4-BE49-F238E27FC236}">
                    <a16:creationId xmlns:a16="http://schemas.microsoft.com/office/drawing/2014/main" id="{08C2297C-9676-48B3-AE9F-52D8BCE2DECD}"/>
                  </a:ext>
                </a:extLst>
              </p:cNvPr>
              <p:cNvSpPr>
                <a:spLocks/>
              </p:cNvSpPr>
              <p:nvPr/>
            </p:nvSpPr>
            <p:spPr bwMode="auto">
              <a:xfrm rot="21288776">
                <a:off x="6198947" y="1336733"/>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02" name="Freeform 33">
                <a:extLst>
                  <a:ext uri="{FF2B5EF4-FFF2-40B4-BE49-F238E27FC236}">
                    <a16:creationId xmlns:a16="http://schemas.microsoft.com/office/drawing/2014/main" id="{745745C8-37B3-4EB3-9B9E-58122B21B738}"/>
                  </a:ext>
                </a:extLst>
              </p:cNvPr>
              <p:cNvSpPr>
                <a:spLocks/>
              </p:cNvSpPr>
              <p:nvPr/>
            </p:nvSpPr>
            <p:spPr bwMode="auto">
              <a:xfrm rot="21288776">
                <a:off x="6159788" y="134013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03" name="Freeform 34">
                <a:extLst>
                  <a:ext uri="{FF2B5EF4-FFF2-40B4-BE49-F238E27FC236}">
                    <a16:creationId xmlns:a16="http://schemas.microsoft.com/office/drawing/2014/main" id="{860EBA6F-0778-4D66-9F27-6A557E4ADBC7}"/>
                  </a:ext>
                </a:extLst>
              </p:cNvPr>
              <p:cNvSpPr>
                <a:spLocks/>
              </p:cNvSpPr>
              <p:nvPr/>
            </p:nvSpPr>
            <p:spPr bwMode="auto">
              <a:xfrm rot="21288776">
                <a:off x="6179532" y="1236497"/>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04" name="Freeform 35">
                <a:extLst>
                  <a:ext uri="{FF2B5EF4-FFF2-40B4-BE49-F238E27FC236}">
                    <a16:creationId xmlns:a16="http://schemas.microsoft.com/office/drawing/2014/main" id="{A55BD3A4-B28A-4004-BB84-EEFF9A0757EB}"/>
                  </a:ext>
                </a:extLst>
              </p:cNvPr>
              <p:cNvSpPr>
                <a:spLocks/>
              </p:cNvSpPr>
              <p:nvPr/>
            </p:nvSpPr>
            <p:spPr bwMode="auto">
              <a:xfrm rot="21288776">
                <a:off x="6140380" y="1240051"/>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05" name="Freeform 36">
                <a:extLst>
                  <a:ext uri="{FF2B5EF4-FFF2-40B4-BE49-F238E27FC236}">
                    <a16:creationId xmlns:a16="http://schemas.microsoft.com/office/drawing/2014/main" id="{7B54E1E1-5E89-41C6-A2B5-7FAC8252A3F5}"/>
                  </a:ext>
                </a:extLst>
              </p:cNvPr>
              <p:cNvSpPr>
                <a:spLocks/>
              </p:cNvSpPr>
              <p:nvPr/>
            </p:nvSpPr>
            <p:spPr bwMode="auto">
              <a:xfrm rot="21288776">
                <a:off x="6117373" y="13439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06" name="Freeform 37">
                <a:extLst>
                  <a:ext uri="{FF2B5EF4-FFF2-40B4-BE49-F238E27FC236}">
                    <a16:creationId xmlns:a16="http://schemas.microsoft.com/office/drawing/2014/main" id="{E53CC356-39B4-44D2-9263-58F63E3ACBDB}"/>
                  </a:ext>
                </a:extLst>
              </p:cNvPr>
              <p:cNvSpPr>
                <a:spLocks/>
              </p:cNvSpPr>
              <p:nvPr/>
            </p:nvSpPr>
            <p:spPr bwMode="auto">
              <a:xfrm rot="21288776">
                <a:off x="6081489" y="1347395"/>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07" name="Freeform 38">
                <a:extLst>
                  <a:ext uri="{FF2B5EF4-FFF2-40B4-BE49-F238E27FC236}">
                    <a16:creationId xmlns:a16="http://schemas.microsoft.com/office/drawing/2014/main" id="{54059C26-8E10-4E51-9A22-9A29AEF2BF8D}"/>
                  </a:ext>
                </a:extLst>
              </p:cNvPr>
              <p:cNvSpPr>
                <a:spLocks/>
              </p:cNvSpPr>
              <p:nvPr/>
            </p:nvSpPr>
            <p:spPr bwMode="auto">
              <a:xfrm rot="21288776">
                <a:off x="6101234" y="1243754"/>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09" name="Freeform 39">
                <a:extLst>
                  <a:ext uri="{FF2B5EF4-FFF2-40B4-BE49-F238E27FC236}">
                    <a16:creationId xmlns:a16="http://schemas.microsoft.com/office/drawing/2014/main" id="{4623B81D-F97F-4DD3-8F03-FE216DB66404}"/>
                  </a:ext>
                </a:extLst>
              </p:cNvPr>
              <p:cNvSpPr>
                <a:spLocks/>
              </p:cNvSpPr>
              <p:nvPr/>
            </p:nvSpPr>
            <p:spPr bwMode="auto">
              <a:xfrm rot="21288776">
                <a:off x="6300253" y="1225538"/>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10" name="Freeform 40">
                <a:extLst>
                  <a:ext uri="{FF2B5EF4-FFF2-40B4-BE49-F238E27FC236}">
                    <a16:creationId xmlns:a16="http://schemas.microsoft.com/office/drawing/2014/main" id="{80748502-A454-49BC-A309-60A1575AC8D7}"/>
                  </a:ext>
                </a:extLst>
              </p:cNvPr>
              <p:cNvSpPr>
                <a:spLocks/>
              </p:cNvSpPr>
              <p:nvPr/>
            </p:nvSpPr>
            <p:spPr bwMode="auto">
              <a:xfrm rot="21288776">
                <a:off x="6277246" y="1329476"/>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11" name="グループ化 10">
            <a:extLst>
              <a:ext uri="{FF2B5EF4-FFF2-40B4-BE49-F238E27FC236}">
                <a16:creationId xmlns:a16="http://schemas.microsoft.com/office/drawing/2014/main" id="{CAC1BC89-6A87-46E2-87D8-7B0AA08FD5A6}"/>
              </a:ext>
            </a:extLst>
          </p:cNvPr>
          <p:cNvGrpSpPr/>
          <p:nvPr/>
        </p:nvGrpSpPr>
        <p:grpSpPr>
          <a:xfrm>
            <a:off x="8856636" y="4218255"/>
            <a:ext cx="1679982" cy="1596578"/>
            <a:chOff x="8860666" y="4353328"/>
            <a:chExt cx="1679982" cy="1596578"/>
          </a:xfrm>
        </p:grpSpPr>
        <p:grpSp>
          <p:nvGrpSpPr>
            <p:cNvPr id="5" name="グループ化 4">
              <a:extLst>
                <a:ext uri="{FF2B5EF4-FFF2-40B4-BE49-F238E27FC236}">
                  <a16:creationId xmlns:a16="http://schemas.microsoft.com/office/drawing/2014/main" id="{59EA0E14-1C6C-4366-BE96-514047FA846A}"/>
                </a:ext>
              </a:extLst>
            </p:cNvPr>
            <p:cNvGrpSpPr/>
            <p:nvPr/>
          </p:nvGrpSpPr>
          <p:grpSpPr>
            <a:xfrm>
              <a:off x="8860666" y="4353328"/>
              <a:ext cx="1679982" cy="1596578"/>
              <a:chOff x="8920309" y="4344186"/>
              <a:chExt cx="1513658" cy="1483331"/>
            </a:xfrm>
          </p:grpSpPr>
          <p:sp>
            <p:nvSpPr>
              <p:cNvPr id="771" name="Freeform 66">
                <a:extLst>
                  <a:ext uri="{FF2B5EF4-FFF2-40B4-BE49-F238E27FC236}">
                    <a16:creationId xmlns:a16="http://schemas.microsoft.com/office/drawing/2014/main" id="{E777B4A5-18C2-4479-957B-FAC0A44BCCAF}"/>
                  </a:ext>
                </a:extLst>
              </p:cNvPr>
              <p:cNvSpPr>
                <a:spLocks noEditPoints="1"/>
              </p:cNvSpPr>
              <p:nvPr/>
            </p:nvSpPr>
            <p:spPr bwMode="auto">
              <a:xfrm>
                <a:off x="8920309" y="4344186"/>
                <a:ext cx="1513658" cy="1483331"/>
              </a:xfrm>
              <a:custGeom>
                <a:avLst/>
                <a:gdLst>
                  <a:gd name="T0" fmla="*/ 448 w 518"/>
                  <a:gd name="T1" fmla="*/ 126 h 487"/>
                  <a:gd name="T2" fmla="*/ 335 w 518"/>
                  <a:gd name="T3" fmla="*/ 94 h 487"/>
                  <a:gd name="T4" fmla="*/ 269 w 518"/>
                  <a:gd name="T5" fmla="*/ 0 h 487"/>
                  <a:gd name="T6" fmla="*/ 201 w 518"/>
                  <a:gd name="T7" fmla="*/ 90 h 487"/>
                  <a:gd name="T8" fmla="*/ 70 w 518"/>
                  <a:gd name="T9" fmla="*/ 126 h 487"/>
                  <a:gd name="T10" fmla="*/ 64 w 518"/>
                  <a:gd name="T11" fmla="*/ 266 h 487"/>
                  <a:gd name="T12" fmla="*/ 83 w 518"/>
                  <a:gd name="T13" fmla="*/ 362 h 487"/>
                  <a:gd name="T14" fmla="*/ 127 w 518"/>
                  <a:gd name="T15" fmla="*/ 487 h 487"/>
                  <a:gd name="T16" fmla="*/ 262 w 518"/>
                  <a:gd name="T17" fmla="*/ 476 h 487"/>
                  <a:gd name="T18" fmla="*/ 406 w 518"/>
                  <a:gd name="T19" fmla="*/ 487 h 487"/>
                  <a:gd name="T20" fmla="*/ 443 w 518"/>
                  <a:gd name="T21" fmla="*/ 357 h 487"/>
                  <a:gd name="T22" fmla="*/ 460 w 518"/>
                  <a:gd name="T23" fmla="*/ 265 h 487"/>
                  <a:gd name="T24" fmla="*/ 211 w 518"/>
                  <a:gd name="T25" fmla="*/ 70 h 487"/>
                  <a:gd name="T26" fmla="*/ 327 w 518"/>
                  <a:gd name="T27" fmla="*/ 70 h 487"/>
                  <a:gd name="T28" fmla="*/ 318 w 518"/>
                  <a:gd name="T29" fmla="*/ 101 h 487"/>
                  <a:gd name="T30" fmla="*/ 217 w 518"/>
                  <a:gd name="T31" fmla="*/ 97 h 487"/>
                  <a:gd name="T32" fmla="*/ 211 w 518"/>
                  <a:gd name="T33" fmla="*/ 70 h 487"/>
                  <a:gd name="T34" fmla="*/ 70 w 518"/>
                  <a:gd name="T35" fmla="*/ 138 h 487"/>
                  <a:gd name="T36" fmla="*/ 117 w 518"/>
                  <a:gd name="T37" fmla="*/ 162 h 487"/>
                  <a:gd name="T38" fmla="*/ 78 w 518"/>
                  <a:gd name="T39" fmla="*/ 254 h 487"/>
                  <a:gd name="T40" fmla="*/ 66 w 518"/>
                  <a:gd name="T41" fmla="*/ 254 h 487"/>
                  <a:gd name="T42" fmla="*/ 127 w 518"/>
                  <a:gd name="T43" fmla="*/ 475 h 487"/>
                  <a:gd name="T44" fmla="*/ 88 w 518"/>
                  <a:gd name="T45" fmla="*/ 373 h 487"/>
                  <a:gd name="T46" fmla="*/ 127 w 518"/>
                  <a:gd name="T47" fmla="*/ 359 h 487"/>
                  <a:gd name="T48" fmla="*/ 178 w 518"/>
                  <a:gd name="T49" fmla="*/ 444 h 487"/>
                  <a:gd name="T50" fmla="*/ 127 w 518"/>
                  <a:gd name="T51" fmla="*/ 475 h 487"/>
                  <a:gd name="T52" fmla="*/ 406 w 518"/>
                  <a:gd name="T53" fmla="*/ 475 h 487"/>
                  <a:gd name="T54" fmla="*/ 353 w 518"/>
                  <a:gd name="T55" fmla="*/ 440 h 487"/>
                  <a:gd name="T56" fmla="*/ 406 w 518"/>
                  <a:gd name="T57" fmla="*/ 359 h 487"/>
                  <a:gd name="T58" fmla="*/ 438 w 518"/>
                  <a:gd name="T59" fmla="*/ 368 h 487"/>
                  <a:gd name="T60" fmla="*/ 433 w 518"/>
                  <a:gd name="T61" fmla="*/ 352 h 487"/>
                  <a:gd name="T62" fmla="*/ 336 w 518"/>
                  <a:gd name="T63" fmla="*/ 417 h 487"/>
                  <a:gd name="T64" fmla="*/ 262 w 518"/>
                  <a:gd name="T65" fmla="*/ 464 h 487"/>
                  <a:gd name="T66" fmla="*/ 197 w 518"/>
                  <a:gd name="T67" fmla="*/ 417 h 487"/>
                  <a:gd name="T68" fmla="*/ 93 w 518"/>
                  <a:gd name="T69" fmla="*/ 355 h 487"/>
                  <a:gd name="T70" fmla="*/ 76 w 518"/>
                  <a:gd name="T71" fmla="*/ 266 h 487"/>
                  <a:gd name="T72" fmla="*/ 125 w 518"/>
                  <a:gd name="T73" fmla="*/ 153 h 487"/>
                  <a:gd name="T74" fmla="*/ 269 w 518"/>
                  <a:gd name="T75" fmla="*/ 140 h 487"/>
                  <a:gd name="T76" fmla="*/ 396 w 518"/>
                  <a:gd name="T77" fmla="*/ 149 h 487"/>
                  <a:gd name="T78" fmla="*/ 448 w 518"/>
                  <a:gd name="T79" fmla="*/ 266 h 487"/>
                  <a:gd name="T80" fmla="*/ 433 w 518"/>
                  <a:gd name="T81" fmla="*/ 352 h 487"/>
                  <a:gd name="T82" fmla="*/ 448 w 518"/>
                  <a:gd name="T83" fmla="*/ 254 h 487"/>
                  <a:gd name="T84" fmla="*/ 390 w 518"/>
                  <a:gd name="T85" fmla="*/ 196 h 487"/>
                  <a:gd name="T86" fmla="*/ 413 w 518"/>
                  <a:gd name="T87" fmla="*/ 150 h 487"/>
                  <a:gd name="T88" fmla="*/ 506 w 518"/>
                  <a:gd name="T89" fmla="*/ 19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8" h="487">
                    <a:moveTo>
                      <a:pt x="518" y="196"/>
                    </a:moveTo>
                    <a:cubicBezTo>
                      <a:pt x="518" y="157"/>
                      <a:pt x="487" y="126"/>
                      <a:pt x="448" y="126"/>
                    </a:cubicBezTo>
                    <a:cubicBezTo>
                      <a:pt x="432" y="126"/>
                      <a:pt x="417" y="132"/>
                      <a:pt x="405" y="141"/>
                    </a:cubicBezTo>
                    <a:cubicBezTo>
                      <a:pt x="385" y="121"/>
                      <a:pt x="361" y="104"/>
                      <a:pt x="335" y="94"/>
                    </a:cubicBezTo>
                    <a:cubicBezTo>
                      <a:pt x="337" y="86"/>
                      <a:pt x="339" y="78"/>
                      <a:pt x="339" y="70"/>
                    </a:cubicBezTo>
                    <a:cubicBezTo>
                      <a:pt x="339" y="31"/>
                      <a:pt x="307" y="0"/>
                      <a:pt x="269" y="0"/>
                    </a:cubicBezTo>
                    <a:cubicBezTo>
                      <a:pt x="230" y="0"/>
                      <a:pt x="199" y="31"/>
                      <a:pt x="199" y="70"/>
                    </a:cubicBezTo>
                    <a:cubicBezTo>
                      <a:pt x="199" y="77"/>
                      <a:pt x="200" y="83"/>
                      <a:pt x="201" y="90"/>
                    </a:cubicBezTo>
                    <a:cubicBezTo>
                      <a:pt x="169" y="100"/>
                      <a:pt x="140" y="119"/>
                      <a:pt x="117" y="144"/>
                    </a:cubicBezTo>
                    <a:cubicBezTo>
                      <a:pt x="104" y="133"/>
                      <a:pt x="88" y="126"/>
                      <a:pt x="70" y="126"/>
                    </a:cubicBezTo>
                    <a:cubicBezTo>
                      <a:pt x="31" y="126"/>
                      <a:pt x="0" y="157"/>
                      <a:pt x="0" y="196"/>
                    </a:cubicBezTo>
                    <a:cubicBezTo>
                      <a:pt x="0" y="233"/>
                      <a:pt x="28" y="263"/>
                      <a:pt x="64" y="266"/>
                    </a:cubicBezTo>
                    <a:cubicBezTo>
                      <a:pt x="64" y="270"/>
                      <a:pt x="64" y="274"/>
                      <a:pt x="64" y="278"/>
                    </a:cubicBezTo>
                    <a:cubicBezTo>
                      <a:pt x="64" y="308"/>
                      <a:pt x="71" y="337"/>
                      <a:pt x="83" y="362"/>
                    </a:cubicBezTo>
                    <a:cubicBezTo>
                      <a:pt x="67" y="375"/>
                      <a:pt x="57" y="395"/>
                      <a:pt x="57" y="417"/>
                    </a:cubicBezTo>
                    <a:cubicBezTo>
                      <a:pt x="57" y="455"/>
                      <a:pt x="88" y="487"/>
                      <a:pt x="127" y="487"/>
                    </a:cubicBezTo>
                    <a:cubicBezTo>
                      <a:pt x="149" y="487"/>
                      <a:pt x="170" y="476"/>
                      <a:pt x="182" y="459"/>
                    </a:cubicBezTo>
                    <a:cubicBezTo>
                      <a:pt x="207" y="470"/>
                      <a:pt x="234" y="476"/>
                      <a:pt x="262" y="476"/>
                    </a:cubicBezTo>
                    <a:cubicBezTo>
                      <a:pt x="293" y="476"/>
                      <a:pt x="322" y="469"/>
                      <a:pt x="348" y="456"/>
                    </a:cubicBezTo>
                    <a:cubicBezTo>
                      <a:pt x="361" y="475"/>
                      <a:pt x="382" y="487"/>
                      <a:pt x="406" y="487"/>
                    </a:cubicBezTo>
                    <a:cubicBezTo>
                      <a:pt x="445" y="487"/>
                      <a:pt x="476" y="455"/>
                      <a:pt x="476" y="417"/>
                    </a:cubicBezTo>
                    <a:cubicBezTo>
                      <a:pt x="476" y="392"/>
                      <a:pt x="463" y="370"/>
                      <a:pt x="443" y="357"/>
                    </a:cubicBezTo>
                    <a:cubicBezTo>
                      <a:pt x="454" y="333"/>
                      <a:pt x="460" y="306"/>
                      <a:pt x="460" y="278"/>
                    </a:cubicBezTo>
                    <a:cubicBezTo>
                      <a:pt x="460" y="274"/>
                      <a:pt x="460" y="269"/>
                      <a:pt x="460" y="265"/>
                    </a:cubicBezTo>
                    <a:cubicBezTo>
                      <a:pt x="493" y="260"/>
                      <a:pt x="518" y="231"/>
                      <a:pt x="518" y="196"/>
                    </a:cubicBezTo>
                    <a:close/>
                    <a:moveTo>
                      <a:pt x="211" y="70"/>
                    </a:moveTo>
                    <a:cubicBezTo>
                      <a:pt x="211" y="38"/>
                      <a:pt x="237" y="12"/>
                      <a:pt x="269" y="12"/>
                    </a:cubicBezTo>
                    <a:cubicBezTo>
                      <a:pt x="301" y="12"/>
                      <a:pt x="327" y="38"/>
                      <a:pt x="327" y="70"/>
                    </a:cubicBezTo>
                    <a:cubicBezTo>
                      <a:pt x="327" y="77"/>
                      <a:pt x="325" y="84"/>
                      <a:pt x="323" y="90"/>
                    </a:cubicBezTo>
                    <a:cubicBezTo>
                      <a:pt x="322" y="94"/>
                      <a:pt x="320" y="97"/>
                      <a:pt x="318" y="101"/>
                    </a:cubicBezTo>
                    <a:cubicBezTo>
                      <a:pt x="308" y="117"/>
                      <a:pt x="289" y="128"/>
                      <a:pt x="269" y="128"/>
                    </a:cubicBezTo>
                    <a:cubicBezTo>
                      <a:pt x="247" y="128"/>
                      <a:pt x="227" y="116"/>
                      <a:pt x="217" y="97"/>
                    </a:cubicBezTo>
                    <a:cubicBezTo>
                      <a:pt x="216" y="94"/>
                      <a:pt x="214" y="90"/>
                      <a:pt x="213" y="86"/>
                    </a:cubicBezTo>
                    <a:cubicBezTo>
                      <a:pt x="211" y="81"/>
                      <a:pt x="211" y="76"/>
                      <a:pt x="211" y="70"/>
                    </a:cubicBezTo>
                    <a:close/>
                    <a:moveTo>
                      <a:pt x="12" y="196"/>
                    </a:moveTo>
                    <a:cubicBezTo>
                      <a:pt x="12" y="164"/>
                      <a:pt x="38" y="138"/>
                      <a:pt x="70" y="138"/>
                    </a:cubicBezTo>
                    <a:cubicBezTo>
                      <a:pt x="85" y="138"/>
                      <a:pt x="99" y="144"/>
                      <a:pt x="109" y="153"/>
                    </a:cubicBezTo>
                    <a:cubicBezTo>
                      <a:pt x="112" y="156"/>
                      <a:pt x="115" y="159"/>
                      <a:pt x="117" y="162"/>
                    </a:cubicBezTo>
                    <a:cubicBezTo>
                      <a:pt x="124" y="171"/>
                      <a:pt x="128" y="183"/>
                      <a:pt x="128" y="196"/>
                    </a:cubicBezTo>
                    <a:cubicBezTo>
                      <a:pt x="128" y="225"/>
                      <a:pt x="106" y="250"/>
                      <a:pt x="78" y="254"/>
                    </a:cubicBezTo>
                    <a:cubicBezTo>
                      <a:pt x="75" y="254"/>
                      <a:pt x="73" y="254"/>
                      <a:pt x="70" y="254"/>
                    </a:cubicBezTo>
                    <a:cubicBezTo>
                      <a:pt x="69" y="254"/>
                      <a:pt x="67" y="254"/>
                      <a:pt x="66" y="254"/>
                    </a:cubicBezTo>
                    <a:cubicBezTo>
                      <a:pt x="36" y="252"/>
                      <a:pt x="12" y="227"/>
                      <a:pt x="12" y="196"/>
                    </a:cubicBezTo>
                    <a:close/>
                    <a:moveTo>
                      <a:pt x="127" y="475"/>
                    </a:moveTo>
                    <a:cubicBezTo>
                      <a:pt x="95" y="475"/>
                      <a:pt x="69" y="449"/>
                      <a:pt x="69" y="417"/>
                    </a:cubicBezTo>
                    <a:cubicBezTo>
                      <a:pt x="69" y="399"/>
                      <a:pt x="76" y="384"/>
                      <a:pt x="88" y="373"/>
                    </a:cubicBezTo>
                    <a:cubicBezTo>
                      <a:pt x="91" y="370"/>
                      <a:pt x="95" y="368"/>
                      <a:pt x="98" y="366"/>
                    </a:cubicBezTo>
                    <a:cubicBezTo>
                      <a:pt x="107" y="361"/>
                      <a:pt x="116" y="359"/>
                      <a:pt x="127" y="359"/>
                    </a:cubicBezTo>
                    <a:cubicBezTo>
                      <a:pt x="159" y="359"/>
                      <a:pt x="185" y="385"/>
                      <a:pt x="185" y="417"/>
                    </a:cubicBezTo>
                    <a:cubicBezTo>
                      <a:pt x="185" y="427"/>
                      <a:pt x="182" y="436"/>
                      <a:pt x="178" y="444"/>
                    </a:cubicBezTo>
                    <a:cubicBezTo>
                      <a:pt x="176" y="448"/>
                      <a:pt x="174" y="451"/>
                      <a:pt x="171" y="454"/>
                    </a:cubicBezTo>
                    <a:cubicBezTo>
                      <a:pt x="161" y="467"/>
                      <a:pt x="145" y="475"/>
                      <a:pt x="127" y="475"/>
                    </a:cubicBezTo>
                    <a:close/>
                    <a:moveTo>
                      <a:pt x="464" y="417"/>
                    </a:moveTo>
                    <a:cubicBezTo>
                      <a:pt x="464" y="449"/>
                      <a:pt x="438" y="475"/>
                      <a:pt x="406" y="475"/>
                    </a:cubicBezTo>
                    <a:cubicBezTo>
                      <a:pt x="387" y="475"/>
                      <a:pt x="370" y="465"/>
                      <a:pt x="359" y="451"/>
                    </a:cubicBezTo>
                    <a:cubicBezTo>
                      <a:pt x="357" y="447"/>
                      <a:pt x="355" y="444"/>
                      <a:pt x="353" y="440"/>
                    </a:cubicBezTo>
                    <a:cubicBezTo>
                      <a:pt x="350" y="433"/>
                      <a:pt x="348" y="425"/>
                      <a:pt x="348" y="417"/>
                    </a:cubicBezTo>
                    <a:cubicBezTo>
                      <a:pt x="348" y="385"/>
                      <a:pt x="374" y="359"/>
                      <a:pt x="406" y="359"/>
                    </a:cubicBezTo>
                    <a:cubicBezTo>
                      <a:pt x="414" y="359"/>
                      <a:pt x="421" y="360"/>
                      <a:pt x="428" y="363"/>
                    </a:cubicBezTo>
                    <a:cubicBezTo>
                      <a:pt x="431" y="364"/>
                      <a:pt x="435" y="366"/>
                      <a:pt x="438" y="368"/>
                    </a:cubicBezTo>
                    <a:cubicBezTo>
                      <a:pt x="454" y="379"/>
                      <a:pt x="464" y="396"/>
                      <a:pt x="464" y="417"/>
                    </a:cubicBezTo>
                    <a:close/>
                    <a:moveTo>
                      <a:pt x="433" y="352"/>
                    </a:moveTo>
                    <a:cubicBezTo>
                      <a:pt x="425" y="348"/>
                      <a:pt x="416" y="347"/>
                      <a:pt x="406" y="347"/>
                    </a:cubicBezTo>
                    <a:cubicBezTo>
                      <a:pt x="367" y="347"/>
                      <a:pt x="336" y="378"/>
                      <a:pt x="336" y="417"/>
                    </a:cubicBezTo>
                    <a:cubicBezTo>
                      <a:pt x="336" y="427"/>
                      <a:pt x="338" y="437"/>
                      <a:pt x="342" y="446"/>
                    </a:cubicBezTo>
                    <a:cubicBezTo>
                      <a:pt x="318" y="458"/>
                      <a:pt x="291" y="464"/>
                      <a:pt x="262" y="464"/>
                    </a:cubicBezTo>
                    <a:cubicBezTo>
                      <a:pt x="236" y="464"/>
                      <a:pt x="211" y="459"/>
                      <a:pt x="189" y="449"/>
                    </a:cubicBezTo>
                    <a:cubicBezTo>
                      <a:pt x="194" y="439"/>
                      <a:pt x="197" y="428"/>
                      <a:pt x="197" y="417"/>
                    </a:cubicBezTo>
                    <a:cubicBezTo>
                      <a:pt x="197" y="378"/>
                      <a:pt x="165" y="347"/>
                      <a:pt x="127" y="347"/>
                    </a:cubicBezTo>
                    <a:cubicBezTo>
                      <a:pt x="115" y="347"/>
                      <a:pt x="103" y="350"/>
                      <a:pt x="93" y="355"/>
                    </a:cubicBezTo>
                    <a:cubicBezTo>
                      <a:pt x="82" y="332"/>
                      <a:pt x="76" y="306"/>
                      <a:pt x="76" y="278"/>
                    </a:cubicBezTo>
                    <a:cubicBezTo>
                      <a:pt x="76" y="274"/>
                      <a:pt x="76" y="270"/>
                      <a:pt x="76" y="266"/>
                    </a:cubicBezTo>
                    <a:cubicBezTo>
                      <a:pt x="112" y="263"/>
                      <a:pt x="140" y="232"/>
                      <a:pt x="140" y="196"/>
                    </a:cubicBezTo>
                    <a:cubicBezTo>
                      <a:pt x="140" y="180"/>
                      <a:pt x="134" y="164"/>
                      <a:pt x="125" y="153"/>
                    </a:cubicBezTo>
                    <a:cubicBezTo>
                      <a:pt x="147" y="129"/>
                      <a:pt x="174" y="111"/>
                      <a:pt x="206" y="101"/>
                    </a:cubicBezTo>
                    <a:cubicBezTo>
                      <a:pt x="217" y="124"/>
                      <a:pt x="241" y="140"/>
                      <a:pt x="269" y="140"/>
                    </a:cubicBezTo>
                    <a:cubicBezTo>
                      <a:pt x="295" y="140"/>
                      <a:pt x="317" y="126"/>
                      <a:pt x="329" y="105"/>
                    </a:cubicBezTo>
                    <a:cubicBezTo>
                      <a:pt x="355" y="115"/>
                      <a:pt x="378" y="130"/>
                      <a:pt x="396" y="149"/>
                    </a:cubicBezTo>
                    <a:cubicBezTo>
                      <a:pt x="385" y="162"/>
                      <a:pt x="378" y="178"/>
                      <a:pt x="378" y="196"/>
                    </a:cubicBezTo>
                    <a:cubicBezTo>
                      <a:pt x="378" y="234"/>
                      <a:pt x="409" y="266"/>
                      <a:pt x="448" y="266"/>
                    </a:cubicBezTo>
                    <a:cubicBezTo>
                      <a:pt x="448" y="270"/>
                      <a:pt x="448" y="274"/>
                      <a:pt x="448" y="278"/>
                    </a:cubicBezTo>
                    <a:cubicBezTo>
                      <a:pt x="448" y="304"/>
                      <a:pt x="443" y="329"/>
                      <a:pt x="433" y="352"/>
                    </a:cubicBezTo>
                    <a:close/>
                    <a:moveTo>
                      <a:pt x="458" y="253"/>
                    </a:moveTo>
                    <a:cubicBezTo>
                      <a:pt x="455" y="254"/>
                      <a:pt x="452" y="254"/>
                      <a:pt x="448" y="254"/>
                    </a:cubicBezTo>
                    <a:cubicBezTo>
                      <a:pt x="448" y="254"/>
                      <a:pt x="447" y="254"/>
                      <a:pt x="446" y="254"/>
                    </a:cubicBezTo>
                    <a:cubicBezTo>
                      <a:pt x="415" y="253"/>
                      <a:pt x="390" y="227"/>
                      <a:pt x="390" y="196"/>
                    </a:cubicBezTo>
                    <a:cubicBezTo>
                      <a:pt x="390" y="182"/>
                      <a:pt x="396" y="168"/>
                      <a:pt x="404" y="158"/>
                    </a:cubicBezTo>
                    <a:cubicBezTo>
                      <a:pt x="407" y="155"/>
                      <a:pt x="410" y="152"/>
                      <a:pt x="413" y="150"/>
                    </a:cubicBezTo>
                    <a:cubicBezTo>
                      <a:pt x="423" y="142"/>
                      <a:pt x="435" y="138"/>
                      <a:pt x="448" y="138"/>
                    </a:cubicBezTo>
                    <a:cubicBezTo>
                      <a:pt x="480" y="138"/>
                      <a:pt x="506" y="164"/>
                      <a:pt x="506" y="196"/>
                    </a:cubicBezTo>
                    <a:cubicBezTo>
                      <a:pt x="506" y="225"/>
                      <a:pt x="486" y="248"/>
                      <a:pt x="458" y="253"/>
                    </a:cubicBez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91" name="Freeform 84">
                <a:extLst>
                  <a:ext uri="{FF2B5EF4-FFF2-40B4-BE49-F238E27FC236}">
                    <a16:creationId xmlns:a16="http://schemas.microsoft.com/office/drawing/2014/main" id="{57B31A79-F470-4B20-97F5-79331198E015}"/>
                  </a:ext>
                </a:extLst>
              </p:cNvPr>
              <p:cNvSpPr>
                <a:spLocks noEditPoints="1"/>
              </p:cNvSpPr>
              <p:nvPr/>
            </p:nvSpPr>
            <p:spPr bwMode="auto">
              <a:xfrm>
                <a:off x="8998650" y="4863081"/>
                <a:ext cx="245131" cy="166788"/>
              </a:xfrm>
              <a:custGeom>
                <a:avLst/>
                <a:gdLst>
                  <a:gd name="T0" fmla="*/ 64 w 83"/>
                  <a:gd name="T1" fmla="*/ 54 h 54"/>
                  <a:gd name="T2" fmla="*/ 74 w 83"/>
                  <a:gd name="T3" fmla="*/ 46 h 54"/>
                  <a:gd name="T4" fmla="*/ 79 w 83"/>
                  <a:gd name="T5" fmla="*/ 46 h 54"/>
                  <a:gd name="T6" fmla="*/ 83 w 83"/>
                  <a:gd name="T7" fmla="*/ 42 h 54"/>
                  <a:gd name="T8" fmla="*/ 83 w 83"/>
                  <a:gd name="T9" fmla="*/ 29 h 54"/>
                  <a:gd name="T10" fmla="*/ 82 w 83"/>
                  <a:gd name="T11" fmla="*/ 21 h 54"/>
                  <a:gd name="T12" fmla="*/ 78 w 83"/>
                  <a:gd name="T13" fmla="*/ 8 h 54"/>
                  <a:gd name="T14" fmla="*/ 68 w 83"/>
                  <a:gd name="T15" fmla="*/ 0 h 54"/>
                  <a:gd name="T16" fmla="*/ 34 w 83"/>
                  <a:gd name="T17" fmla="*/ 0 h 54"/>
                  <a:gd name="T18" fmla="*/ 25 w 83"/>
                  <a:gd name="T19" fmla="*/ 6 h 54"/>
                  <a:gd name="T20" fmla="*/ 20 w 83"/>
                  <a:gd name="T21" fmla="*/ 14 h 54"/>
                  <a:gd name="T22" fmla="*/ 16 w 83"/>
                  <a:gd name="T23" fmla="*/ 18 h 54"/>
                  <a:gd name="T24" fmla="*/ 5 w 83"/>
                  <a:gd name="T25" fmla="*/ 21 h 54"/>
                  <a:gd name="T26" fmla="*/ 0 w 83"/>
                  <a:gd name="T27" fmla="*/ 28 h 54"/>
                  <a:gd name="T28" fmla="*/ 0 w 83"/>
                  <a:gd name="T29" fmla="*/ 42 h 54"/>
                  <a:gd name="T30" fmla="*/ 4 w 83"/>
                  <a:gd name="T31" fmla="*/ 46 h 54"/>
                  <a:gd name="T32" fmla="*/ 12 w 83"/>
                  <a:gd name="T33" fmla="*/ 46 h 54"/>
                  <a:gd name="T34" fmla="*/ 22 w 83"/>
                  <a:gd name="T35" fmla="*/ 54 h 54"/>
                  <a:gd name="T36" fmla="*/ 33 w 83"/>
                  <a:gd name="T37" fmla="*/ 46 h 54"/>
                  <a:gd name="T38" fmla="*/ 54 w 83"/>
                  <a:gd name="T39" fmla="*/ 46 h 54"/>
                  <a:gd name="T40" fmla="*/ 64 w 83"/>
                  <a:gd name="T41" fmla="*/ 54 h 54"/>
                  <a:gd name="T42" fmla="*/ 64 w 83"/>
                  <a:gd name="T43" fmla="*/ 50 h 54"/>
                  <a:gd name="T44" fmla="*/ 57 w 83"/>
                  <a:gd name="T45" fmla="*/ 43 h 54"/>
                  <a:gd name="T46" fmla="*/ 64 w 83"/>
                  <a:gd name="T47" fmla="*/ 37 h 54"/>
                  <a:gd name="T48" fmla="*/ 70 w 83"/>
                  <a:gd name="T49" fmla="*/ 43 h 54"/>
                  <a:gd name="T50" fmla="*/ 64 w 83"/>
                  <a:gd name="T51" fmla="*/ 50 h 54"/>
                  <a:gd name="T52" fmla="*/ 54 w 83"/>
                  <a:gd name="T53" fmla="*/ 8 h 54"/>
                  <a:gd name="T54" fmla="*/ 55 w 83"/>
                  <a:gd name="T55" fmla="*/ 7 h 54"/>
                  <a:gd name="T56" fmla="*/ 68 w 83"/>
                  <a:gd name="T57" fmla="*/ 7 h 54"/>
                  <a:gd name="T58" fmla="*/ 69 w 83"/>
                  <a:gd name="T59" fmla="*/ 8 h 54"/>
                  <a:gd name="T60" fmla="*/ 72 w 83"/>
                  <a:gd name="T61" fmla="*/ 20 h 54"/>
                  <a:gd name="T62" fmla="*/ 72 w 83"/>
                  <a:gd name="T63" fmla="*/ 20 h 54"/>
                  <a:gd name="T64" fmla="*/ 71 w 83"/>
                  <a:gd name="T65" fmla="*/ 21 h 54"/>
                  <a:gd name="T66" fmla="*/ 55 w 83"/>
                  <a:gd name="T67" fmla="*/ 21 h 54"/>
                  <a:gd name="T68" fmla="*/ 54 w 83"/>
                  <a:gd name="T69" fmla="*/ 20 h 54"/>
                  <a:gd name="T70" fmla="*/ 54 w 83"/>
                  <a:gd name="T71" fmla="*/ 8 h 54"/>
                  <a:gd name="T72" fmla="*/ 22 w 83"/>
                  <a:gd name="T73" fmla="*/ 50 h 54"/>
                  <a:gd name="T74" fmla="*/ 16 w 83"/>
                  <a:gd name="T75" fmla="*/ 43 h 54"/>
                  <a:gd name="T76" fmla="*/ 22 w 83"/>
                  <a:gd name="T77" fmla="*/ 37 h 54"/>
                  <a:gd name="T78" fmla="*/ 29 w 83"/>
                  <a:gd name="T79" fmla="*/ 43 h 54"/>
                  <a:gd name="T80" fmla="*/ 22 w 83"/>
                  <a:gd name="T81" fmla="*/ 50 h 54"/>
                  <a:gd name="T82" fmla="*/ 48 w 83"/>
                  <a:gd name="T83" fmla="*/ 20 h 54"/>
                  <a:gd name="T84" fmla="*/ 47 w 83"/>
                  <a:gd name="T85" fmla="*/ 21 h 54"/>
                  <a:gd name="T86" fmla="*/ 30 w 83"/>
                  <a:gd name="T87" fmla="*/ 21 h 54"/>
                  <a:gd name="T88" fmla="*/ 29 w 83"/>
                  <a:gd name="T89" fmla="*/ 20 h 54"/>
                  <a:gd name="T90" fmla="*/ 29 w 83"/>
                  <a:gd name="T91" fmla="*/ 19 h 54"/>
                  <a:gd name="T92" fmla="*/ 34 w 83"/>
                  <a:gd name="T93" fmla="*/ 8 h 54"/>
                  <a:gd name="T94" fmla="*/ 35 w 83"/>
                  <a:gd name="T95" fmla="*/ 7 h 54"/>
                  <a:gd name="T96" fmla="*/ 47 w 83"/>
                  <a:gd name="T97" fmla="*/ 7 h 54"/>
                  <a:gd name="T98" fmla="*/ 48 w 83"/>
                  <a:gd name="T99" fmla="*/ 8 h 54"/>
                  <a:gd name="T100" fmla="*/ 48 w 83"/>
                  <a:gd name="T101"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 h="54">
                    <a:moveTo>
                      <a:pt x="64" y="54"/>
                    </a:moveTo>
                    <a:cubicBezTo>
                      <a:pt x="69" y="54"/>
                      <a:pt x="73" y="50"/>
                      <a:pt x="74" y="46"/>
                    </a:cubicBezTo>
                    <a:cubicBezTo>
                      <a:pt x="79" y="46"/>
                      <a:pt x="79" y="46"/>
                      <a:pt x="79" y="46"/>
                    </a:cubicBezTo>
                    <a:cubicBezTo>
                      <a:pt x="81" y="46"/>
                      <a:pt x="83" y="44"/>
                      <a:pt x="83" y="42"/>
                    </a:cubicBezTo>
                    <a:cubicBezTo>
                      <a:pt x="83" y="29"/>
                      <a:pt x="83" y="29"/>
                      <a:pt x="83" y="29"/>
                    </a:cubicBezTo>
                    <a:cubicBezTo>
                      <a:pt x="83" y="27"/>
                      <a:pt x="82" y="24"/>
                      <a:pt x="82" y="21"/>
                    </a:cubicBezTo>
                    <a:cubicBezTo>
                      <a:pt x="78" y="8"/>
                      <a:pt x="78" y="8"/>
                      <a:pt x="78" y="8"/>
                    </a:cubicBezTo>
                    <a:cubicBezTo>
                      <a:pt x="77" y="3"/>
                      <a:pt x="73" y="0"/>
                      <a:pt x="68" y="0"/>
                    </a:cubicBezTo>
                    <a:cubicBezTo>
                      <a:pt x="34" y="0"/>
                      <a:pt x="34" y="0"/>
                      <a:pt x="34" y="0"/>
                    </a:cubicBezTo>
                    <a:cubicBezTo>
                      <a:pt x="30" y="0"/>
                      <a:pt x="27" y="2"/>
                      <a:pt x="25" y="6"/>
                    </a:cubicBezTo>
                    <a:cubicBezTo>
                      <a:pt x="20" y="14"/>
                      <a:pt x="20" y="14"/>
                      <a:pt x="20" y="14"/>
                    </a:cubicBezTo>
                    <a:cubicBezTo>
                      <a:pt x="19" y="16"/>
                      <a:pt x="18" y="17"/>
                      <a:pt x="16" y="18"/>
                    </a:cubicBezTo>
                    <a:cubicBezTo>
                      <a:pt x="5" y="21"/>
                      <a:pt x="5" y="21"/>
                      <a:pt x="5" y="21"/>
                    </a:cubicBezTo>
                    <a:cubicBezTo>
                      <a:pt x="2" y="22"/>
                      <a:pt x="0" y="25"/>
                      <a:pt x="0" y="28"/>
                    </a:cubicBezTo>
                    <a:cubicBezTo>
                      <a:pt x="0" y="42"/>
                      <a:pt x="0" y="42"/>
                      <a:pt x="0" y="42"/>
                    </a:cubicBezTo>
                    <a:cubicBezTo>
                      <a:pt x="0" y="44"/>
                      <a:pt x="2" y="46"/>
                      <a:pt x="4" y="46"/>
                    </a:cubicBezTo>
                    <a:cubicBezTo>
                      <a:pt x="12" y="46"/>
                      <a:pt x="12" y="46"/>
                      <a:pt x="12" y="46"/>
                    </a:cubicBezTo>
                    <a:cubicBezTo>
                      <a:pt x="13" y="50"/>
                      <a:pt x="17" y="54"/>
                      <a:pt x="22" y="54"/>
                    </a:cubicBezTo>
                    <a:cubicBezTo>
                      <a:pt x="28" y="54"/>
                      <a:pt x="32" y="50"/>
                      <a:pt x="33" y="46"/>
                    </a:cubicBezTo>
                    <a:cubicBezTo>
                      <a:pt x="54" y="46"/>
                      <a:pt x="54" y="46"/>
                      <a:pt x="54" y="46"/>
                    </a:cubicBezTo>
                    <a:cubicBezTo>
                      <a:pt x="55" y="50"/>
                      <a:pt x="59" y="54"/>
                      <a:pt x="64" y="54"/>
                    </a:cubicBezTo>
                    <a:close/>
                    <a:moveTo>
                      <a:pt x="64" y="50"/>
                    </a:moveTo>
                    <a:cubicBezTo>
                      <a:pt x="60" y="50"/>
                      <a:pt x="57" y="47"/>
                      <a:pt x="57" y="43"/>
                    </a:cubicBezTo>
                    <a:cubicBezTo>
                      <a:pt x="57" y="40"/>
                      <a:pt x="60" y="37"/>
                      <a:pt x="64" y="37"/>
                    </a:cubicBezTo>
                    <a:cubicBezTo>
                      <a:pt x="68" y="37"/>
                      <a:pt x="70" y="40"/>
                      <a:pt x="70" y="43"/>
                    </a:cubicBezTo>
                    <a:cubicBezTo>
                      <a:pt x="70" y="47"/>
                      <a:pt x="68" y="50"/>
                      <a:pt x="64" y="50"/>
                    </a:cubicBezTo>
                    <a:close/>
                    <a:moveTo>
                      <a:pt x="54" y="8"/>
                    </a:moveTo>
                    <a:cubicBezTo>
                      <a:pt x="54" y="8"/>
                      <a:pt x="55" y="7"/>
                      <a:pt x="55" y="7"/>
                    </a:cubicBezTo>
                    <a:cubicBezTo>
                      <a:pt x="68" y="7"/>
                      <a:pt x="68" y="7"/>
                      <a:pt x="68" y="7"/>
                    </a:cubicBezTo>
                    <a:cubicBezTo>
                      <a:pt x="68" y="7"/>
                      <a:pt x="68" y="8"/>
                      <a:pt x="69" y="8"/>
                    </a:cubicBezTo>
                    <a:cubicBezTo>
                      <a:pt x="72" y="20"/>
                      <a:pt x="72" y="20"/>
                      <a:pt x="72" y="20"/>
                    </a:cubicBezTo>
                    <a:cubicBezTo>
                      <a:pt x="72" y="20"/>
                      <a:pt x="72" y="20"/>
                      <a:pt x="72" y="20"/>
                    </a:cubicBezTo>
                    <a:cubicBezTo>
                      <a:pt x="72" y="21"/>
                      <a:pt x="72" y="21"/>
                      <a:pt x="71" y="21"/>
                    </a:cubicBezTo>
                    <a:cubicBezTo>
                      <a:pt x="55" y="21"/>
                      <a:pt x="55" y="21"/>
                      <a:pt x="55" y="21"/>
                    </a:cubicBezTo>
                    <a:cubicBezTo>
                      <a:pt x="55" y="21"/>
                      <a:pt x="54" y="20"/>
                      <a:pt x="54" y="20"/>
                    </a:cubicBezTo>
                    <a:lnTo>
                      <a:pt x="54" y="8"/>
                    </a:lnTo>
                    <a:close/>
                    <a:moveTo>
                      <a:pt x="22" y="50"/>
                    </a:moveTo>
                    <a:cubicBezTo>
                      <a:pt x="19" y="50"/>
                      <a:pt x="16" y="47"/>
                      <a:pt x="16" y="43"/>
                    </a:cubicBezTo>
                    <a:cubicBezTo>
                      <a:pt x="16" y="40"/>
                      <a:pt x="19" y="37"/>
                      <a:pt x="22" y="37"/>
                    </a:cubicBezTo>
                    <a:cubicBezTo>
                      <a:pt x="26" y="37"/>
                      <a:pt x="29" y="40"/>
                      <a:pt x="29" y="43"/>
                    </a:cubicBezTo>
                    <a:cubicBezTo>
                      <a:pt x="29" y="47"/>
                      <a:pt x="26" y="50"/>
                      <a:pt x="22" y="50"/>
                    </a:cubicBezTo>
                    <a:close/>
                    <a:moveTo>
                      <a:pt x="48" y="20"/>
                    </a:moveTo>
                    <a:cubicBezTo>
                      <a:pt x="48" y="20"/>
                      <a:pt x="48" y="21"/>
                      <a:pt x="47" y="21"/>
                    </a:cubicBezTo>
                    <a:cubicBezTo>
                      <a:pt x="30" y="21"/>
                      <a:pt x="30" y="21"/>
                      <a:pt x="30" y="21"/>
                    </a:cubicBezTo>
                    <a:cubicBezTo>
                      <a:pt x="29" y="21"/>
                      <a:pt x="29" y="21"/>
                      <a:pt x="29" y="20"/>
                    </a:cubicBezTo>
                    <a:cubicBezTo>
                      <a:pt x="29" y="20"/>
                      <a:pt x="29" y="20"/>
                      <a:pt x="29" y="19"/>
                    </a:cubicBezTo>
                    <a:cubicBezTo>
                      <a:pt x="34" y="8"/>
                      <a:pt x="34" y="8"/>
                      <a:pt x="34" y="8"/>
                    </a:cubicBezTo>
                    <a:cubicBezTo>
                      <a:pt x="34" y="8"/>
                      <a:pt x="34" y="7"/>
                      <a:pt x="35" y="7"/>
                    </a:cubicBezTo>
                    <a:cubicBezTo>
                      <a:pt x="47" y="7"/>
                      <a:pt x="47" y="7"/>
                      <a:pt x="47" y="7"/>
                    </a:cubicBezTo>
                    <a:cubicBezTo>
                      <a:pt x="48" y="7"/>
                      <a:pt x="48" y="8"/>
                      <a:pt x="48" y="8"/>
                    </a:cubicBezTo>
                    <a:lnTo>
                      <a:pt x="48" y="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8" name="Freeform 19">
                <a:extLst>
                  <a:ext uri="{FF2B5EF4-FFF2-40B4-BE49-F238E27FC236}">
                    <a16:creationId xmlns:a16="http://schemas.microsoft.com/office/drawing/2014/main" id="{EF84EB27-5375-4179-80C9-609334C9AC80}"/>
                  </a:ext>
                </a:extLst>
              </p:cNvPr>
              <p:cNvSpPr>
                <a:spLocks noEditPoints="1"/>
              </p:cNvSpPr>
              <p:nvPr/>
            </p:nvSpPr>
            <p:spPr bwMode="auto">
              <a:xfrm>
                <a:off x="9598580" y="4429513"/>
                <a:ext cx="213672" cy="221600"/>
              </a:xfrm>
              <a:custGeom>
                <a:avLst/>
                <a:gdLst>
                  <a:gd name="T0" fmla="*/ 106 w 106"/>
                  <a:gd name="T1" fmla="*/ 31 h 106"/>
                  <a:gd name="T2" fmla="*/ 106 w 106"/>
                  <a:gd name="T3" fmla="*/ 31 h 106"/>
                  <a:gd name="T4" fmla="*/ 106 w 106"/>
                  <a:gd name="T5" fmla="*/ 30 h 106"/>
                  <a:gd name="T6" fmla="*/ 105 w 106"/>
                  <a:gd name="T7" fmla="*/ 29 h 106"/>
                  <a:gd name="T8" fmla="*/ 105 w 106"/>
                  <a:gd name="T9" fmla="*/ 29 h 106"/>
                  <a:gd name="T10" fmla="*/ 55 w 106"/>
                  <a:gd name="T11" fmla="*/ 1 h 106"/>
                  <a:gd name="T12" fmla="*/ 51 w 106"/>
                  <a:gd name="T13" fmla="*/ 1 h 106"/>
                  <a:gd name="T14" fmla="*/ 1 w 106"/>
                  <a:gd name="T15" fmla="*/ 29 h 106"/>
                  <a:gd name="T16" fmla="*/ 1 w 106"/>
                  <a:gd name="T17" fmla="*/ 29 h 106"/>
                  <a:gd name="T18" fmla="*/ 0 w 106"/>
                  <a:gd name="T19" fmla="*/ 30 h 106"/>
                  <a:gd name="T20" fmla="*/ 0 w 106"/>
                  <a:gd name="T21" fmla="*/ 31 h 106"/>
                  <a:gd name="T22" fmla="*/ 0 w 106"/>
                  <a:gd name="T23" fmla="*/ 31 h 106"/>
                  <a:gd name="T24" fmla="*/ 0 w 106"/>
                  <a:gd name="T25" fmla="*/ 32 h 106"/>
                  <a:gd name="T26" fmla="*/ 0 w 106"/>
                  <a:gd name="T27" fmla="*/ 32 h 106"/>
                  <a:gd name="T28" fmla="*/ 0 w 106"/>
                  <a:gd name="T29" fmla="*/ 103 h 106"/>
                  <a:gd name="T30" fmla="*/ 3 w 106"/>
                  <a:gd name="T31" fmla="*/ 106 h 106"/>
                  <a:gd name="T32" fmla="*/ 34 w 106"/>
                  <a:gd name="T33" fmla="*/ 106 h 106"/>
                  <a:gd name="T34" fmla="*/ 72 w 106"/>
                  <a:gd name="T35" fmla="*/ 106 h 106"/>
                  <a:gd name="T36" fmla="*/ 103 w 106"/>
                  <a:gd name="T37" fmla="*/ 106 h 106"/>
                  <a:gd name="T38" fmla="*/ 106 w 106"/>
                  <a:gd name="T39" fmla="*/ 103 h 106"/>
                  <a:gd name="T40" fmla="*/ 106 w 106"/>
                  <a:gd name="T41" fmla="*/ 32 h 106"/>
                  <a:gd name="T42" fmla="*/ 106 w 106"/>
                  <a:gd name="T43" fmla="*/ 32 h 106"/>
                  <a:gd name="T44" fmla="*/ 106 w 106"/>
                  <a:gd name="T45" fmla="*/ 31 h 106"/>
                  <a:gd name="T46" fmla="*/ 69 w 106"/>
                  <a:gd name="T47" fmla="*/ 100 h 106"/>
                  <a:gd name="T48" fmla="*/ 37 w 106"/>
                  <a:gd name="T49" fmla="*/ 100 h 106"/>
                  <a:gd name="T50" fmla="*/ 37 w 106"/>
                  <a:gd name="T51" fmla="*/ 71 h 106"/>
                  <a:gd name="T52" fmla="*/ 53 w 106"/>
                  <a:gd name="T53" fmla="*/ 55 h 106"/>
                  <a:gd name="T54" fmla="*/ 69 w 106"/>
                  <a:gd name="T55" fmla="*/ 71 h 106"/>
                  <a:gd name="T56" fmla="*/ 69 w 106"/>
                  <a:gd name="T57" fmla="*/ 100 h 106"/>
                  <a:gd name="T58" fmla="*/ 100 w 106"/>
                  <a:gd name="T59" fmla="*/ 100 h 106"/>
                  <a:gd name="T60" fmla="*/ 76 w 106"/>
                  <a:gd name="T61" fmla="*/ 100 h 106"/>
                  <a:gd name="T62" fmla="*/ 76 w 106"/>
                  <a:gd name="T63" fmla="*/ 71 h 106"/>
                  <a:gd name="T64" fmla="*/ 53 w 106"/>
                  <a:gd name="T65" fmla="*/ 48 h 106"/>
                  <a:gd name="T66" fmla="*/ 30 w 106"/>
                  <a:gd name="T67" fmla="*/ 71 h 106"/>
                  <a:gd name="T68" fmla="*/ 30 w 106"/>
                  <a:gd name="T69" fmla="*/ 100 h 106"/>
                  <a:gd name="T70" fmla="*/ 6 w 106"/>
                  <a:gd name="T71" fmla="*/ 100 h 106"/>
                  <a:gd name="T72" fmla="*/ 6 w 106"/>
                  <a:gd name="T73" fmla="*/ 35 h 106"/>
                  <a:gd name="T74" fmla="*/ 100 w 106"/>
                  <a:gd name="T75" fmla="*/ 35 h 106"/>
                  <a:gd name="T76" fmla="*/ 100 w 106"/>
                  <a:gd name="T77"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106">
                    <a:moveTo>
                      <a:pt x="106" y="31"/>
                    </a:moveTo>
                    <a:cubicBezTo>
                      <a:pt x="106" y="31"/>
                      <a:pt x="106" y="31"/>
                      <a:pt x="106" y="31"/>
                    </a:cubicBezTo>
                    <a:cubicBezTo>
                      <a:pt x="106" y="30"/>
                      <a:pt x="106" y="30"/>
                      <a:pt x="106" y="30"/>
                    </a:cubicBezTo>
                    <a:cubicBezTo>
                      <a:pt x="105" y="29"/>
                      <a:pt x="105" y="29"/>
                      <a:pt x="105" y="29"/>
                    </a:cubicBezTo>
                    <a:cubicBezTo>
                      <a:pt x="105" y="29"/>
                      <a:pt x="105" y="29"/>
                      <a:pt x="105" y="29"/>
                    </a:cubicBezTo>
                    <a:cubicBezTo>
                      <a:pt x="55" y="1"/>
                      <a:pt x="55" y="1"/>
                      <a:pt x="55" y="1"/>
                    </a:cubicBezTo>
                    <a:cubicBezTo>
                      <a:pt x="54" y="0"/>
                      <a:pt x="52" y="0"/>
                      <a:pt x="51" y="1"/>
                    </a:cubicBezTo>
                    <a:cubicBezTo>
                      <a:pt x="1" y="29"/>
                      <a:pt x="1" y="29"/>
                      <a:pt x="1" y="29"/>
                    </a:cubicBezTo>
                    <a:cubicBezTo>
                      <a:pt x="1" y="29"/>
                      <a:pt x="1" y="29"/>
                      <a:pt x="1" y="29"/>
                    </a:cubicBezTo>
                    <a:cubicBezTo>
                      <a:pt x="1" y="29"/>
                      <a:pt x="1" y="29"/>
                      <a:pt x="0" y="30"/>
                    </a:cubicBezTo>
                    <a:cubicBezTo>
                      <a:pt x="0" y="30"/>
                      <a:pt x="0" y="30"/>
                      <a:pt x="0" y="31"/>
                    </a:cubicBezTo>
                    <a:cubicBezTo>
                      <a:pt x="0" y="31"/>
                      <a:pt x="0" y="31"/>
                      <a:pt x="0" y="31"/>
                    </a:cubicBezTo>
                    <a:cubicBezTo>
                      <a:pt x="0" y="31"/>
                      <a:pt x="0" y="31"/>
                      <a:pt x="0" y="32"/>
                    </a:cubicBezTo>
                    <a:cubicBezTo>
                      <a:pt x="0" y="32"/>
                      <a:pt x="0" y="32"/>
                      <a:pt x="0" y="32"/>
                    </a:cubicBezTo>
                    <a:cubicBezTo>
                      <a:pt x="0" y="103"/>
                      <a:pt x="0" y="103"/>
                      <a:pt x="0" y="103"/>
                    </a:cubicBezTo>
                    <a:cubicBezTo>
                      <a:pt x="0" y="105"/>
                      <a:pt x="1" y="106"/>
                      <a:pt x="3" y="106"/>
                    </a:cubicBezTo>
                    <a:cubicBezTo>
                      <a:pt x="34" y="106"/>
                      <a:pt x="34" y="106"/>
                      <a:pt x="34" y="106"/>
                    </a:cubicBezTo>
                    <a:cubicBezTo>
                      <a:pt x="72" y="106"/>
                      <a:pt x="72" y="106"/>
                      <a:pt x="72" y="106"/>
                    </a:cubicBezTo>
                    <a:cubicBezTo>
                      <a:pt x="103" y="106"/>
                      <a:pt x="103" y="106"/>
                      <a:pt x="103" y="106"/>
                    </a:cubicBezTo>
                    <a:cubicBezTo>
                      <a:pt x="105" y="106"/>
                      <a:pt x="106" y="105"/>
                      <a:pt x="106" y="103"/>
                    </a:cubicBezTo>
                    <a:cubicBezTo>
                      <a:pt x="106" y="32"/>
                      <a:pt x="106" y="32"/>
                      <a:pt x="106" y="32"/>
                    </a:cubicBezTo>
                    <a:cubicBezTo>
                      <a:pt x="106" y="32"/>
                      <a:pt x="106" y="32"/>
                      <a:pt x="106" y="32"/>
                    </a:cubicBezTo>
                    <a:cubicBezTo>
                      <a:pt x="106" y="31"/>
                      <a:pt x="106" y="31"/>
                      <a:pt x="106" y="31"/>
                    </a:cubicBezTo>
                    <a:close/>
                    <a:moveTo>
                      <a:pt x="69" y="100"/>
                    </a:moveTo>
                    <a:cubicBezTo>
                      <a:pt x="37" y="100"/>
                      <a:pt x="37" y="100"/>
                      <a:pt x="37" y="100"/>
                    </a:cubicBezTo>
                    <a:cubicBezTo>
                      <a:pt x="37" y="71"/>
                      <a:pt x="37" y="71"/>
                      <a:pt x="37" y="71"/>
                    </a:cubicBezTo>
                    <a:cubicBezTo>
                      <a:pt x="37" y="62"/>
                      <a:pt x="44" y="55"/>
                      <a:pt x="53" y="55"/>
                    </a:cubicBezTo>
                    <a:cubicBezTo>
                      <a:pt x="62" y="55"/>
                      <a:pt x="69" y="62"/>
                      <a:pt x="69" y="71"/>
                    </a:cubicBezTo>
                    <a:lnTo>
                      <a:pt x="69" y="100"/>
                    </a:lnTo>
                    <a:close/>
                    <a:moveTo>
                      <a:pt x="100" y="100"/>
                    </a:moveTo>
                    <a:cubicBezTo>
                      <a:pt x="76" y="100"/>
                      <a:pt x="76" y="100"/>
                      <a:pt x="76" y="100"/>
                    </a:cubicBezTo>
                    <a:cubicBezTo>
                      <a:pt x="76" y="71"/>
                      <a:pt x="76" y="71"/>
                      <a:pt x="76" y="71"/>
                    </a:cubicBezTo>
                    <a:cubicBezTo>
                      <a:pt x="76" y="59"/>
                      <a:pt x="65" y="48"/>
                      <a:pt x="53" y="48"/>
                    </a:cubicBezTo>
                    <a:cubicBezTo>
                      <a:pt x="41" y="48"/>
                      <a:pt x="30" y="59"/>
                      <a:pt x="30" y="71"/>
                    </a:cubicBezTo>
                    <a:cubicBezTo>
                      <a:pt x="30" y="100"/>
                      <a:pt x="30" y="100"/>
                      <a:pt x="30" y="100"/>
                    </a:cubicBezTo>
                    <a:cubicBezTo>
                      <a:pt x="6" y="100"/>
                      <a:pt x="6" y="100"/>
                      <a:pt x="6" y="100"/>
                    </a:cubicBezTo>
                    <a:cubicBezTo>
                      <a:pt x="6" y="35"/>
                      <a:pt x="6" y="35"/>
                      <a:pt x="6" y="35"/>
                    </a:cubicBezTo>
                    <a:cubicBezTo>
                      <a:pt x="100" y="35"/>
                      <a:pt x="100" y="35"/>
                      <a:pt x="100" y="35"/>
                    </a:cubicBezTo>
                    <a:lnTo>
                      <a:pt x="100" y="1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800" name="Group 10">
                <a:extLst>
                  <a:ext uri="{FF2B5EF4-FFF2-40B4-BE49-F238E27FC236}">
                    <a16:creationId xmlns:a16="http://schemas.microsoft.com/office/drawing/2014/main" id="{00000000-0008-0000-0100-0000D8090000}"/>
                  </a:ext>
                </a:extLst>
              </p:cNvPr>
              <p:cNvGrpSpPr>
                <a:grpSpLocks noChangeAspect="1"/>
              </p:cNvGrpSpPr>
              <p:nvPr/>
            </p:nvGrpSpPr>
            <p:grpSpPr bwMode="auto">
              <a:xfrm>
                <a:off x="9173430" y="5524796"/>
                <a:ext cx="246912" cy="165864"/>
                <a:chOff x="0" y="0"/>
                <a:chExt cx="262" cy="176"/>
              </a:xfrm>
              <a:solidFill>
                <a:srgbClr val="009C89"/>
              </a:solidFill>
            </p:grpSpPr>
            <p:sp>
              <p:nvSpPr>
                <p:cNvPr id="801" name="Freeform 11">
                  <a:extLst>
                    <a:ext uri="{FF2B5EF4-FFF2-40B4-BE49-F238E27FC236}">
                      <a16:creationId xmlns:a16="http://schemas.microsoft.com/office/drawing/2014/main" id="{00000000-0008-0000-0100-0000D9090000}"/>
                    </a:ext>
                  </a:extLst>
                </p:cNvPr>
                <p:cNvSpPr>
                  <a:spLocks noEditPoints="1"/>
                </p:cNvSpPr>
                <p:nvPr/>
              </p:nvSpPr>
              <p:spPr bwMode="auto">
                <a:xfrm>
                  <a:off x="0" y="0"/>
                  <a:ext cx="262" cy="176"/>
                </a:xfrm>
                <a:custGeom>
                  <a:avLst/>
                  <a:gdLst>
                    <a:gd name="T0" fmla="*/ 7 w 107"/>
                    <a:gd name="T1" fmla="*/ 26 h 71"/>
                    <a:gd name="T2" fmla="*/ 7 w 107"/>
                    <a:gd name="T3" fmla="*/ 26 h 71"/>
                    <a:gd name="T4" fmla="*/ 7 w 107"/>
                    <a:gd name="T5" fmla="*/ 63 h 71"/>
                    <a:gd name="T6" fmla="*/ 4 w 107"/>
                    <a:gd name="T7" fmla="*/ 63 h 71"/>
                    <a:gd name="T8" fmla="*/ 2 w 107"/>
                    <a:gd name="T9" fmla="*/ 66 h 71"/>
                    <a:gd name="T10" fmla="*/ 4 w 107"/>
                    <a:gd name="T11" fmla="*/ 68 h 71"/>
                    <a:gd name="T12" fmla="*/ 20 w 107"/>
                    <a:gd name="T13" fmla="*/ 68 h 71"/>
                    <a:gd name="T14" fmla="*/ 20 w 107"/>
                    <a:gd name="T15" fmla="*/ 70 h 71"/>
                    <a:gd name="T16" fmla="*/ 23 w 107"/>
                    <a:gd name="T17" fmla="*/ 71 h 71"/>
                    <a:gd name="T18" fmla="*/ 105 w 107"/>
                    <a:gd name="T19" fmla="*/ 71 h 71"/>
                    <a:gd name="T20" fmla="*/ 107 w 107"/>
                    <a:gd name="T21" fmla="*/ 70 h 71"/>
                    <a:gd name="T22" fmla="*/ 107 w 107"/>
                    <a:gd name="T23" fmla="*/ 68 h 71"/>
                    <a:gd name="T24" fmla="*/ 88 w 107"/>
                    <a:gd name="T25" fmla="*/ 2 h 71"/>
                    <a:gd name="T26" fmla="*/ 85 w 107"/>
                    <a:gd name="T27" fmla="*/ 0 h 71"/>
                    <a:gd name="T28" fmla="*/ 3 w 107"/>
                    <a:gd name="T29" fmla="*/ 0 h 71"/>
                    <a:gd name="T30" fmla="*/ 1 w 107"/>
                    <a:gd name="T31" fmla="*/ 1 h 71"/>
                    <a:gd name="T32" fmla="*/ 1 w 107"/>
                    <a:gd name="T33" fmla="*/ 3 h 71"/>
                    <a:gd name="T34" fmla="*/ 7 w 107"/>
                    <a:gd name="T35" fmla="*/ 26 h 71"/>
                    <a:gd name="T36" fmla="*/ 12 w 107"/>
                    <a:gd name="T37" fmla="*/ 63 h 71"/>
                    <a:gd name="T38" fmla="*/ 12 w 107"/>
                    <a:gd name="T39" fmla="*/ 40 h 71"/>
                    <a:gd name="T40" fmla="*/ 19 w 107"/>
                    <a:gd name="T41" fmla="*/ 63 h 71"/>
                    <a:gd name="T42" fmla="*/ 12 w 107"/>
                    <a:gd name="T43" fmla="*/ 63 h 71"/>
                    <a:gd name="T44" fmla="*/ 84 w 107"/>
                    <a:gd name="T45" fmla="*/ 4 h 71"/>
                    <a:gd name="T46" fmla="*/ 102 w 107"/>
                    <a:gd name="T47" fmla="*/ 67 h 71"/>
                    <a:gd name="T48" fmla="*/ 24 w 107"/>
                    <a:gd name="T49" fmla="*/ 67 h 71"/>
                    <a:gd name="T50" fmla="*/ 6 w 107"/>
                    <a:gd name="T51" fmla="*/ 4 h 71"/>
                    <a:gd name="T52" fmla="*/ 84 w 107"/>
                    <a:gd name="T53"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 h="71">
                      <a:moveTo>
                        <a:pt x="7" y="26"/>
                      </a:moveTo>
                      <a:cubicBezTo>
                        <a:pt x="7" y="26"/>
                        <a:pt x="7" y="26"/>
                        <a:pt x="7" y="26"/>
                      </a:cubicBezTo>
                      <a:cubicBezTo>
                        <a:pt x="7" y="63"/>
                        <a:pt x="7" y="63"/>
                        <a:pt x="7" y="63"/>
                      </a:cubicBezTo>
                      <a:cubicBezTo>
                        <a:pt x="4" y="63"/>
                        <a:pt x="4" y="63"/>
                        <a:pt x="4" y="63"/>
                      </a:cubicBezTo>
                      <a:cubicBezTo>
                        <a:pt x="3" y="63"/>
                        <a:pt x="2" y="64"/>
                        <a:pt x="2" y="66"/>
                      </a:cubicBezTo>
                      <a:cubicBezTo>
                        <a:pt x="2" y="67"/>
                        <a:pt x="3" y="68"/>
                        <a:pt x="4" y="68"/>
                      </a:cubicBezTo>
                      <a:cubicBezTo>
                        <a:pt x="20" y="68"/>
                        <a:pt x="20" y="68"/>
                        <a:pt x="20" y="68"/>
                      </a:cubicBezTo>
                      <a:cubicBezTo>
                        <a:pt x="20" y="70"/>
                        <a:pt x="20" y="70"/>
                        <a:pt x="20" y="70"/>
                      </a:cubicBezTo>
                      <a:cubicBezTo>
                        <a:pt x="21" y="71"/>
                        <a:pt x="22" y="71"/>
                        <a:pt x="23" y="71"/>
                      </a:cubicBezTo>
                      <a:cubicBezTo>
                        <a:pt x="105" y="71"/>
                        <a:pt x="105" y="71"/>
                        <a:pt x="105" y="71"/>
                      </a:cubicBezTo>
                      <a:cubicBezTo>
                        <a:pt x="106" y="71"/>
                        <a:pt x="106" y="71"/>
                        <a:pt x="107" y="70"/>
                      </a:cubicBezTo>
                      <a:cubicBezTo>
                        <a:pt x="107" y="70"/>
                        <a:pt x="107" y="69"/>
                        <a:pt x="107" y="68"/>
                      </a:cubicBezTo>
                      <a:cubicBezTo>
                        <a:pt x="88" y="2"/>
                        <a:pt x="88" y="2"/>
                        <a:pt x="88" y="2"/>
                      </a:cubicBezTo>
                      <a:cubicBezTo>
                        <a:pt x="87" y="1"/>
                        <a:pt x="86" y="0"/>
                        <a:pt x="85" y="0"/>
                      </a:cubicBezTo>
                      <a:cubicBezTo>
                        <a:pt x="3" y="0"/>
                        <a:pt x="3" y="0"/>
                        <a:pt x="3" y="0"/>
                      </a:cubicBezTo>
                      <a:cubicBezTo>
                        <a:pt x="2" y="0"/>
                        <a:pt x="1" y="0"/>
                        <a:pt x="1" y="1"/>
                      </a:cubicBezTo>
                      <a:cubicBezTo>
                        <a:pt x="1" y="1"/>
                        <a:pt x="0" y="2"/>
                        <a:pt x="1" y="3"/>
                      </a:cubicBezTo>
                      <a:lnTo>
                        <a:pt x="7" y="26"/>
                      </a:lnTo>
                      <a:close/>
                      <a:moveTo>
                        <a:pt x="12" y="63"/>
                      </a:moveTo>
                      <a:cubicBezTo>
                        <a:pt x="12" y="40"/>
                        <a:pt x="12" y="40"/>
                        <a:pt x="12" y="40"/>
                      </a:cubicBezTo>
                      <a:cubicBezTo>
                        <a:pt x="19" y="63"/>
                        <a:pt x="19" y="63"/>
                        <a:pt x="19" y="63"/>
                      </a:cubicBezTo>
                      <a:lnTo>
                        <a:pt x="12" y="63"/>
                      </a:lnTo>
                      <a:close/>
                      <a:moveTo>
                        <a:pt x="84" y="4"/>
                      </a:moveTo>
                      <a:cubicBezTo>
                        <a:pt x="102" y="67"/>
                        <a:pt x="102" y="67"/>
                        <a:pt x="102" y="67"/>
                      </a:cubicBezTo>
                      <a:cubicBezTo>
                        <a:pt x="24" y="67"/>
                        <a:pt x="24" y="67"/>
                        <a:pt x="24" y="67"/>
                      </a:cubicBezTo>
                      <a:cubicBezTo>
                        <a:pt x="6" y="4"/>
                        <a:pt x="6" y="4"/>
                        <a:pt x="6" y="4"/>
                      </a:cubicBezTo>
                      <a:lnTo>
                        <a:pt x="8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2" name="Freeform 12">
                  <a:extLst>
                    <a:ext uri="{FF2B5EF4-FFF2-40B4-BE49-F238E27FC236}">
                      <a16:creationId xmlns:a16="http://schemas.microsoft.com/office/drawing/2014/main" id="{00000000-0008-0000-0100-0000DA090000}"/>
                    </a:ext>
                  </a:extLst>
                </p:cNvPr>
                <p:cNvSpPr>
                  <a:spLocks/>
                </p:cNvSpPr>
                <p:nvPr/>
              </p:nvSpPr>
              <p:spPr bwMode="auto">
                <a:xfrm>
                  <a:off x="91" y="25"/>
                  <a:ext cx="36" cy="55"/>
                </a:xfrm>
                <a:custGeom>
                  <a:avLst/>
                  <a:gdLst>
                    <a:gd name="T0" fmla="*/ 36 w 36"/>
                    <a:gd name="T1" fmla="*/ 55 h 55"/>
                    <a:gd name="T2" fmla="*/ 22 w 36"/>
                    <a:gd name="T3" fmla="*/ 0 h 55"/>
                    <a:gd name="T4" fmla="*/ 0 w 36"/>
                    <a:gd name="T5" fmla="*/ 0 h 55"/>
                    <a:gd name="T6" fmla="*/ 14 w 36"/>
                    <a:gd name="T7" fmla="*/ 55 h 55"/>
                    <a:gd name="T8" fmla="*/ 36 w 36"/>
                    <a:gd name="T9" fmla="*/ 55 h 55"/>
                  </a:gdLst>
                  <a:ahLst/>
                  <a:cxnLst>
                    <a:cxn ang="0">
                      <a:pos x="T0" y="T1"/>
                    </a:cxn>
                    <a:cxn ang="0">
                      <a:pos x="T2" y="T3"/>
                    </a:cxn>
                    <a:cxn ang="0">
                      <a:pos x="T4" y="T5"/>
                    </a:cxn>
                    <a:cxn ang="0">
                      <a:pos x="T6" y="T7"/>
                    </a:cxn>
                    <a:cxn ang="0">
                      <a:pos x="T8" y="T9"/>
                    </a:cxn>
                  </a:cxnLst>
                  <a:rect l="0" t="0" r="r" b="b"/>
                  <a:pathLst>
                    <a:path w="36" h="55">
                      <a:moveTo>
                        <a:pt x="36" y="55"/>
                      </a:moveTo>
                      <a:lnTo>
                        <a:pt x="22" y="0"/>
                      </a:lnTo>
                      <a:lnTo>
                        <a:pt x="0" y="0"/>
                      </a:lnTo>
                      <a:lnTo>
                        <a:pt x="14" y="55"/>
                      </a:lnTo>
                      <a:lnTo>
                        <a:pt x="36"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3" name="Freeform 13">
                  <a:extLst>
                    <a:ext uri="{FF2B5EF4-FFF2-40B4-BE49-F238E27FC236}">
                      <a16:creationId xmlns:a16="http://schemas.microsoft.com/office/drawing/2014/main" id="{00000000-0008-0000-0100-0000DB090000}"/>
                    </a:ext>
                  </a:extLst>
                </p:cNvPr>
                <p:cNvSpPr>
                  <a:spLocks/>
                </p:cNvSpPr>
                <p:nvPr/>
              </p:nvSpPr>
              <p:spPr bwMode="auto">
                <a:xfrm>
                  <a:off x="83" y="92"/>
                  <a:ext cx="40" cy="59"/>
                </a:xfrm>
                <a:custGeom>
                  <a:avLst/>
                  <a:gdLst>
                    <a:gd name="T0" fmla="*/ 0 w 40"/>
                    <a:gd name="T1" fmla="*/ 0 h 59"/>
                    <a:gd name="T2" fmla="*/ 17 w 40"/>
                    <a:gd name="T3" fmla="*/ 59 h 59"/>
                    <a:gd name="T4" fmla="*/ 40 w 40"/>
                    <a:gd name="T5" fmla="*/ 59 h 59"/>
                    <a:gd name="T6" fmla="*/ 20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17" y="59"/>
                      </a:lnTo>
                      <a:lnTo>
                        <a:pt x="40"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4" name="Freeform 14">
                  <a:extLst>
                    <a:ext uri="{FF2B5EF4-FFF2-40B4-BE49-F238E27FC236}">
                      <a16:creationId xmlns:a16="http://schemas.microsoft.com/office/drawing/2014/main" id="{00000000-0008-0000-0100-0000DC090000}"/>
                    </a:ext>
                  </a:extLst>
                </p:cNvPr>
                <p:cNvSpPr>
                  <a:spLocks/>
                </p:cNvSpPr>
                <p:nvPr/>
              </p:nvSpPr>
              <p:spPr bwMode="auto">
                <a:xfrm>
                  <a:off x="66" y="25"/>
                  <a:ext cx="34" cy="55"/>
                </a:xfrm>
                <a:custGeom>
                  <a:avLst/>
                  <a:gdLst>
                    <a:gd name="T0" fmla="*/ 34 w 34"/>
                    <a:gd name="T1" fmla="*/ 55 h 55"/>
                    <a:gd name="T2" fmla="*/ 20 w 34"/>
                    <a:gd name="T3" fmla="*/ 0 h 55"/>
                    <a:gd name="T4" fmla="*/ 0 w 34"/>
                    <a:gd name="T5" fmla="*/ 0 h 55"/>
                    <a:gd name="T6" fmla="*/ 15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20" y="0"/>
                      </a:lnTo>
                      <a:lnTo>
                        <a:pt x="0" y="0"/>
                      </a:lnTo>
                      <a:lnTo>
                        <a:pt x="15"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5" name="Freeform 15">
                  <a:extLst>
                    <a:ext uri="{FF2B5EF4-FFF2-40B4-BE49-F238E27FC236}">
                      <a16:creationId xmlns:a16="http://schemas.microsoft.com/office/drawing/2014/main" id="{00000000-0008-0000-0100-0000DD090000}"/>
                    </a:ext>
                  </a:extLst>
                </p:cNvPr>
                <p:cNvSpPr>
                  <a:spLocks/>
                </p:cNvSpPr>
                <p:nvPr/>
              </p:nvSpPr>
              <p:spPr bwMode="auto">
                <a:xfrm>
                  <a:off x="110" y="92"/>
                  <a:ext cx="37" cy="59"/>
                </a:xfrm>
                <a:custGeom>
                  <a:avLst/>
                  <a:gdLst>
                    <a:gd name="T0" fmla="*/ 0 w 37"/>
                    <a:gd name="T1" fmla="*/ 0 h 59"/>
                    <a:gd name="T2" fmla="*/ 17 w 37"/>
                    <a:gd name="T3" fmla="*/ 59 h 59"/>
                    <a:gd name="T4" fmla="*/ 37 w 37"/>
                    <a:gd name="T5" fmla="*/ 59 h 59"/>
                    <a:gd name="T6" fmla="*/ 20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6" name="Freeform 16">
                  <a:extLst>
                    <a:ext uri="{FF2B5EF4-FFF2-40B4-BE49-F238E27FC236}">
                      <a16:creationId xmlns:a16="http://schemas.microsoft.com/office/drawing/2014/main" id="{00000000-0008-0000-0100-0000DE090000}"/>
                    </a:ext>
                  </a:extLst>
                </p:cNvPr>
                <p:cNvSpPr>
                  <a:spLocks/>
                </p:cNvSpPr>
                <p:nvPr/>
              </p:nvSpPr>
              <p:spPr bwMode="auto">
                <a:xfrm>
                  <a:off x="135" y="92"/>
                  <a:ext cx="39" cy="59"/>
                </a:xfrm>
                <a:custGeom>
                  <a:avLst/>
                  <a:gdLst>
                    <a:gd name="T0" fmla="*/ 0 w 39"/>
                    <a:gd name="T1" fmla="*/ 0 h 59"/>
                    <a:gd name="T2" fmla="*/ 19 w 39"/>
                    <a:gd name="T3" fmla="*/ 59 h 59"/>
                    <a:gd name="T4" fmla="*/ 39 w 39"/>
                    <a:gd name="T5" fmla="*/ 59 h 59"/>
                    <a:gd name="T6" fmla="*/ 22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9" y="59"/>
                      </a:lnTo>
                      <a:lnTo>
                        <a:pt x="39"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7" name="Freeform 17">
                  <a:extLst>
                    <a:ext uri="{FF2B5EF4-FFF2-40B4-BE49-F238E27FC236}">
                      <a16:creationId xmlns:a16="http://schemas.microsoft.com/office/drawing/2014/main" id="{00000000-0008-0000-0100-0000DF090000}"/>
                    </a:ext>
                  </a:extLst>
                </p:cNvPr>
                <p:cNvSpPr>
                  <a:spLocks/>
                </p:cNvSpPr>
                <p:nvPr/>
              </p:nvSpPr>
              <p:spPr bwMode="auto">
                <a:xfrm>
                  <a:off x="118"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8" name="Freeform 18">
                  <a:extLst>
                    <a:ext uri="{FF2B5EF4-FFF2-40B4-BE49-F238E27FC236}">
                      <a16:creationId xmlns:a16="http://schemas.microsoft.com/office/drawing/2014/main" id="{00000000-0008-0000-0100-0000E0090000}"/>
                    </a:ext>
                  </a:extLst>
                </p:cNvPr>
                <p:cNvSpPr>
                  <a:spLocks/>
                </p:cNvSpPr>
                <p:nvPr/>
              </p:nvSpPr>
              <p:spPr bwMode="auto">
                <a:xfrm>
                  <a:off x="145"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9" name="Freeform 19">
                  <a:extLst>
                    <a:ext uri="{FF2B5EF4-FFF2-40B4-BE49-F238E27FC236}">
                      <a16:creationId xmlns:a16="http://schemas.microsoft.com/office/drawing/2014/main" id="{00000000-0008-0000-0100-0000E1090000}"/>
                    </a:ext>
                  </a:extLst>
                </p:cNvPr>
                <p:cNvSpPr>
                  <a:spLocks/>
                </p:cNvSpPr>
                <p:nvPr/>
              </p:nvSpPr>
              <p:spPr bwMode="auto">
                <a:xfrm>
                  <a:off x="162" y="92"/>
                  <a:ext cx="39" cy="59"/>
                </a:xfrm>
                <a:custGeom>
                  <a:avLst/>
                  <a:gdLst>
                    <a:gd name="T0" fmla="*/ 0 w 39"/>
                    <a:gd name="T1" fmla="*/ 0 h 59"/>
                    <a:gd name="T2" fmla="*/ 17 w 39"/>
                    <a:gd name="T3" fmla="*/ 59 h 59"/>
                    <a:gd name="T4" fmla="*/ 39 w 39"/>
                    <a:gd name="T5" fmla="*/ 59 h 59"/>
                    <a:gd name="T6" fmla="*/ 19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7" y="59"/>
                      </a:lnTo>
                      <a:lnTo>
                        <a:pt x="39"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10" name="Freeform 20">
                  <a:extLst>
                    <a:ext uri="{FF2B5EF4-FFF2-40B4-BE49-F238E27FC236}">
                      <a16:creationId xmlns:a16="http://schemas.microsoft.com/office/drawing/2014/main" id="{00000000-0008-0000-0100-0000E2090000}"/>
                    </a:ext>
                  </a:extLst>
                </p:cNvPr>
                <p:cNvSpPr>
                  <a:spLocks/>
                </p:cNvSpPr>
                <p:nvPr/>
              </p:nvSpPr>
              <p:spPr bwMode="auto">
                <a:xfrm>
                  <a:off x="189" y="92"/>
                  <a:ext cx="37" cy="59"/>
                </a:xfrm>
                <a:custGeom>
                  <a:avLst/>
                  <a:gdLst>
                    <a:gd name="T0" fmla="*/ 0 w 37"/>
                    <a:gd name="T1" fmla="*/ 0 h 59"/>
                    <a:gd name="T2" fmla="*/ 17 w 37"/>
                    <a:gd name="T3" fmla="*/ 59 h 59"/>
                    <a:gd name="T4" fmla="*/ 37 w 37"/>
                    <a:gd name="T5" fmla="*/ 59 h 59"/>
                    <a:gd name="T6" fmla="*/ 19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11" name="Freeform 21">
                  <a:extLst>
                    <a:ext uri="{FF2B5EF4-FFF2-40B4-BE49-F238E27FC236}">
                      <a16:creationId xmlns:a16="http://schemas.microsoft.com/office/drawing/2014/main" id="{00000000-0008-0000-0100-0000E3090000}"/>
                    </a:ext>
                  </a:extLst>
                </p:cNvPr>
                <p:cNvSpPr>
                  <a:spLocks/>
                </p:cNvSpPr>
                <p:nvPr/>
              </p:nvSpPr>
              <p:spPr bwMode="auto">
                <a:xfrm>
                  <a:off x="169" y="25"/>
                  <a:ext cx="37" cy="55"/>
                </a:xfrm>
                <a:custGeom>
                  <a:avLst/>
                  <a:gdLst>
                    <a:gd name="T0" fmla="*/ 37 w 37"/>
                    <a:gd name="T1" fmla="*/ 55 h 55"/>
                    <a:gd name="T2" fmla="*/ 20 w 37"/>
                    <a:gd name="T3" fmla="*/ 0 h 55"/>
                    <a:gd name="T4" fmla="*/ 0 w 37"/>
                    <a:gd name="T5" fmla="*/ 0 h 55"/>
                    <a:gd name="T6" fmla="*/ 15 w 37"/>
                    <a:gd name="T7" fmla="*/ 55 h 55"/>
                    <a:gd name="T8" fmla="*/ 37 w 37"/>
                    <a:gd name="T9" fmla="*/ 55 h 55"/>
                  </a:gdLst>
                  <a:ahLst/>
                  <a:cxnLst>
                    <a:cxn ang="0">
                      <a:pos x="T0" y="T1"/>
                    </a:cxn>
                    <a:cxn ang="0">
                      <a:pos x="T2" y="T3"/>
                    </a:cxn>
                    <a:cxn ang="0">
                      <a:pos x="T4" y="T5"/>
                    </a:cxn>
                    <a:cxn ang="0">
                      <a:pos x="T6" y="T7"/>
                    </a:cxn>
                    <a:cxn ang="0">
                      <a:pos x="T8" y="T9"/>
                    </a:cxn>
                  </a:cxnLst>
                  <a:rect l="0" t="0" r="r" b="b"/>
                  <a:pathLst>
                    <a:path w="37" h="55">
                      <a:moveTo>
                        <a:pt x="37" y="55"/>
                      </a:moveTo>
                      <a:lnTo>
                        <a:pt x="20" y="0"/>
                      </a:lnTo>
                      <a:lnTo>
                        <a:pt x="0" y="0"/>
                      </a:lnTo>
                      <a:lnTo>
                        <a:pt x="15" y="55"/>
                      </a:lnTo>
                      <a:lnTo>
                        <a:pt x="37"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14" name="Freeform 22">
                  <a:extLst>
                    <a:ext uri="{FF2B5EF4-FFF2-40B4-BE49-F238E27FC236}">
                      <a16:creationId xmlns:a16="http://schemas.microsoft.com/office/drawing/2014/main" id="{00000000-0008-0000-0100-0000E4090000}"/>
                    </a:ext>
                  </a:extLst>
                </p:cNvPr>
                <p:cNvSpPr>
                  <a:spLocks/>
                </p:cNvSpPr>
                <p:nvPr/>
              </p:nvSpPr>
              <p:spPr bwMode="auto">
                <a:xfrm>
                  <a:off x="39" y="25"/>
                  <a:ext cx="35" cy="55"/>
                </a:xfrm>
                <a:custGeom>
                  <a:avLst/>
                  <a:gdLst>
                    <a:gd name="T0" fmla="*/ 35 w 35"/>
                    <a:gd name="T1" fmla="*/ 55 h 55"/>
                    <a:gd name="T2" fmla="*/ 20 w 35"/>
                    <a:gd name="T3" fmla="*/ 0 h 55"/>
                    <a:gd name="T4" fmla="*/ 0 w 35"/>
                    <a:gd name="T5" fmla="*/ 0 h 55"/>
                    <a:gd name="T6" fmla="*/ 15 w 35"/>
                    <a:gd name="T7" fmla="*/ 55 h 55"/>
                    <a:gd name="T8" fmla="*/ 35 w 35"/>
                    <a:gd name="T9" fmla="*/ 55 h 55"/>
                  </a:gdLst>
                  <a:ahLst/>
                  <a:cxnLst>
                    <a:cxn ang="0">
                      <a:pos x="T0" y="T1"/>
                    </a:cxn>
                    <a:cxn ang="0">
                      <a:pos x="T2" y="T3"/>
                    </a:cxn>
                    <a:cxn ang="0">
                      <a:pos x="T4" y="T5"/>
                    </a:cxn>
                    <a:cxn ang="0">
                      <a:pos x="T6" y="T7"/>
                    </a:cxn>
                    <a:cxn ang="0">
                      <a:pos x="T8" y="T9"/>
                    </a:cxn>
                  </a:cxnLst>
                  <a:rect l="0" t="0" r="r" b="b"/>
                  <a:pathLst>
                    <a:path w="35" h="55">
                      <a:moveTo>
                        <a:pt x="35" y="55"/>
                      </a:moveTo>
                      <a:lnTo>
                        <a:pt x="20" y="0"/>
                      </a:lnTo>
                      <a:lnTo>
                        <a:pt x="0" y="0"/>
                      </a:lnTo>
                      <a:lnTo>
                        <a:pt x="15" y="55"/>
                      </a:lnTo>
                      <a:lnTo>
                        <a:pt x="3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15" name="Freeform 23">
                  <a:extLst>
                    <a:ext uri="{FF2B5EF4-FFF2-40B4-BE49-F238E27FC236}">
                      <a16:creationId xmlns:a16="http://schemas.microsoft.com/office/drawing/2014/main" id="{00000000-0008-0000-0100-0000E5090000}"/>
                    </a:ext>
                  </a:extLst>
                </p:cNvPr>
                <p:cNvSpPr>
                  <a:spLocks/>
                </p:cNvSpPr>
                <p:nvPr/>
              </p:nvSpPr>
              <p:spPr bwMode="auto">
                <a:xfrm>
                  <a:off x="56" y="92"/>
                  <a:ext cx="40" cy="59"/>
                </a:xfrm>
                <a:custGeom>
                  <a:avLst/>
                  <a:gdLst>
                    <a:gd name="T0" fmla="*/ 0 w 40"/>
                    <a:gd name="T1" fmla="*/ 0 h 59"/>
                    <a:gd name="T2" fmla="*/ 20 w 40"/>
                    <a:gd name="T3" fmla="*/ 59 h 59"/>
                    <a:gd name="T4" fmla="*/ 40 w 40"/>
                    <a:gd name="T5" fmla="*/ 59 h 59"/>
                    <a:gd name="T6" fmla="*/ 22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20" y="59"/>
                      </a:lnTo>
                      <a:lnTo>
                        <a:pt x="40"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816" name="Freeform 7">
                <a:extLst>
                  <a:ext uri="{FF2B5EF4-FFF2-40B4-BE49-F238E27FC236}">
                    <a16:creationId xmlns:a16="http://schemas.microsoft.com/office/drawing/2014/main" id="{00000000-0008-0000-0100-0000B5070000}"/>
                  </a:ext>
                </a:extLst>
              </p:cNvPr>
              <p:cNvSpPr>
                <a:spLocks noChangeAspect="1" noEditPoints="1"/>
              </p:cNvSpPr>
              <p:nvPr/>
            </p:nvSpPr>
            <p:spPr bwMode="auto">
              <a:xfrm>
                <a:off x="10168455" y="4848797"/>
                <a:ext cx="156894" cy="198338"/>
              </a:xfrm>
              <a:custGeom>
                <a:avLst/>
                <a:gdLst>
                  <a:gd name="T0" fmla="*/ 0 w 369"/>
                  <a:gd name="T1" fmla="*/ 12 h 466"/>
                  <a:gd name="T2" fmla="*/ 11 w 369"/>
                  <a:gd name="T3" fmla="*/ 466 h 466"/>
                  <a:gd name="T4" fmla="*/ 160 w 369"/>
                  <a:gd name="T5" fmla="*/ 455 h 466"/>
                  <a:gd name="T6" fmla="*/ 160 w 369"/>
                  <a:gd name="T7" fmla="*/ 390 h 466"/>
                  <a:gd name="T8" fmla="*/ 171 w 369"/>
                  <a:gd name="T9" fmla="*/ 354 h 466"/>
                  <a:gd name="T10" fmla="*/ 208 w 369"/>
                  <a:gd name="T11" fmla="*/ 365 h 466"/>
                  <a:gd name="T12" fmla="*/ 208 w 369"/>
                  <a:gd name="T13" fmla="*/ 413 h 466"/>
                  <a:gd name="T14" fmla="*/ 220 w 369"/>
                  <a:gd name="T15" fmla="*/ 466 h 466"/>
                  <a:gd name="T16" fmla="*/ 369 w 369"/>
                  <a:gd name="T17" fmla="*/ 455 h 466"/>
                  <a:gd name="T18" fmla="*/ 357 w 369"/>
                  <a:gd name="T19" fmla="*/ 0 h 466"/>
                  <a:gd name="T20" fmla="*/ 112 w 369"/>
                  <a:gd name="T21" fmla="*/ 390 h 466"/>
                  <a:gd name="T22" fmla="*/ 75 w 369"/>
                  <a:gd name="T23" fmla="*/ 402 h 466"/>
                  <a:gd name="T24" fmla="*/ 64 w 369"/>
                  <a:gd name="T25" fmla="*/ 365 h 466"/>
                  <a:gd name="T26" fmla="*/ 101 w 369"/>
                  <a:gd name="T27" fmla="*/ 354 h 466"/>
                  <a:gd name="T28" fmla="*/ 112 w 369"/>
                  <a:gd name="T29" fmla="*/ 390 h 466"/>
                  <a:gd name="T30" fmla="*/ 101 w 369"/>
                  <a:gd name="T31" fmla="*/ 305 h 466"/>
                  <a:gd name="T32" fmla="*/ 64 w 369"/>
                  <a:gd name="T33" fmla="*/ 294 h 466"/>
                  <a:gd name="T34" fmla="*/ 75 w 369"/>
                  <a:gd name="T35" fmla="*/ 257 h 466"/>
                  <a:gd name="T36" fmla="*/ 112 w 369"/>
                  <a:gd name="T37" fmla="*/ 269 h 466"/>
                  <a:gd name="T38" fmla="*/ 112 w 369"/>
                  <a:gd name="T39" fmla="*/ 198 h 466"/>
                  <a:gd name="T40" fmla="*/ 75 w 369"/>
                  <a:gd name="T41" fmla="*/ 209 h 466"/>
                  <a:gd name="T42" fmla="*/ 64 w 369"/>
                  <a:gd name="T43" fmla="*/ 172 h 466"/>
                  <a:gd name="T44" fmla="*/ 101 w 369"/>
                  <a:gd name="T45" fmla="*/ 161 h 466"/>
                  <a:gd name="T46" fmla="*/ 112 w 369"/>
                  <a:gd name="T47" fmla="*/ 198 h 466"/>
                  <a:gd name="T48" fmla="*/ 101 w 369"/>
                  <a:gd name="T49" fmla="*/ 113 h 466"/>
                  <a:gd name="T50" fmla="*/ 64 w 369"/>
                  <a:gd name="T51" fmla="*/ 101 h 466"/>
                  <a:gd name="T52" fmla="*/ 75 w 369"/>
                  <a:gd name="T53" fmla="*/ 65 h 466"/>
                  <a:gd name="T54" fmla="*/ 112 w 369"/>
                  <a:gd name="T55" fmla="*/ 76 h 466"/>
                  <a:gd name="T56" fmla="*/ 208 w 369"/>
                  <a:gd name="T57" fmla="*/ 294 h 466"/>
                  <a:gd name="T58" fmla="*/ 171 w 369"/>
                  <a:gd name="T59" fmla="*/ 305 h 466"/>
                  <a:gd name="T60" fmla="*/ 160 w 369"/>
                  <a:gd name="T61" fmla="*/ 269 h 466"/>
                  <a:gd name="T62" fmla="*/ 197 w 369"/>
                  <a:gd name="T63" fmla="*/ 257 h 466"/>
                  <a:gd name="T64" fmla="*/ 208 w 369"/>
                  <a:gd name="T65" fmla="*/ 294 h 466"/>
                  <a:gd name="T66" fmla="*/ 197 w 369"/>
                  <a:gd name="T67" fmla="*/ 209 h 466"/>
                  <a:gd name="T68" fmla="*/ 160 w 369"/>
                  <a:gd name="T69" fmla="*/ 198 h 466"/>
                  <a:gd name="T70" fmla="*/ 171 w 369"/>
                  <a:gd name="T71" fmla="*/ 161 h 466"/>
                  <a:gd name="T72" fmla="*/ 208 w 369"/>
                  <a:gd name="T73" fmla="*/ 172 h 466"/>
                  <a:gd name="T74" fmla="*/ 208 w 369"/>
                  <a:gd name="T75" fmla="*/ 101 h 466"/>
                  <a:gd name="T76" fmla="*/ 171 w 369"/>
                  <a:gd name="T77" fmla="*/ 113 h 466"/>
                  <a:gd name="T78" fmla="*/ 160 w 369"/>
                  <a:gd name="T79" fmla="*/ 76 h 466"/>
                  <a:gd name="T80" fmla="*/ 197 w 369"/>
                  <a:gd name="T81" fmla="*/ 65 h 466"/>
                  <a:gd name="T82" fmla="*/ 208 w 369"/>
                  <a:gd name="T83" fmla="*/ 101 h 466"/>
                  <a:gd name="T84" fmla="*/ 293 w 369"/>
                  <a:gd name="T85" fmla="*/ 402 h 466"/>
                  <a:gd name="T86" fmla="*/ 256 w 369"/>
                  <a:gd name="T87" fmla="*/ 390 h 466"/>
                  <a:gd name="T88" fmla="*/ 268 w 369"/>
                  <a:gd name="T89" fmla="*/ 354 h 466"/>
                  <a:gd name="T90" fmla="*/ 305 w 369"/>
                  <a:gd name="T91" fmla="*/ 365 h 466"/>
                  <a:gd name="T92" fmla="*/ 305 w 369"/>
                  <a:gd name="T93" fmla="*/ 294 h 466"/>
                  <a:gd name="T94" fmla="*/ 268 w 369"/>
                  <a:gd name="T95" fmla="*/ 305 h 466"/>
                  <a:gd name="T96" fmla="*/ 256 w 369"/>
                  <a:gd name="T97" fmla="*/ 269 h 466"/>
                  <a:gd name="T98" fmla="*/ 293 w 369"/>
                  <a:gd name="T99" fmla="*/ 257 h 466"/>
                  <a:gd name="T100" fmla="*/ 305 w 369"/>
                  <a:gd name="T101" fmla="*/ 294 h 466"/>
                  <a:gd name="T102" fmla="*/ 293 w 369"/>
                  <a:gd name="T103" fmla="*/ 209 h 466"/>
                  <a:gd name="T104" fmla="*/ 256 w 369"/>
                  <a:gd name="T105" fmla="*/ 198 h 466"/>
                  <a:gd name="T106" fmla="*/ 268 w 369"/>
                  <a:gd name="T107" fmla="*/ 161 h 466"/>
                  <a:gd name="T108" fmla="*/ 305 w 369"/>
                  <a:gd name="T109" fmla="*/ 172 h 466"/>
                  <a:gd name="T110" fmla="*/ 305 w 369"/>
                  <a:gd name="T111" fmla="*/ 101 h 466"/>
                  <a:gd name="T112" fmla="*/ 268 w 369"/>
                  <a:gd name="T113" fmla="*/ 113 h 466"/>
                  <a:gd name="T114" fmla="*/ 256 w 369"/>
                  <a:gd name="T115" fmla="*/ 76 h 466"/>
                  <a:gd name="T116" fmla="*/ 293 w 369"/>
                  <a:gd name="T117" fmla="*/ 65 h 466"/>
                  <a:gd name="T118" fmla="*/ 305 w 369"/>
                  <a:gd name="T119" fmla="*/ 101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9" h="466">
                    <a:moveTo>
                      <a:pt x="11" y="0"/>
                    </a:moveTo>
                    <a:cubicBezTo>
                      <a:pt x="5" y="0"/>
                      <a:pt x="0" y="5"/>
                      <a:pt x="0" y="12"/>
                    </a:cubicBezTo>
                    <a:cubicBezTo>
                      <a:pt x="0" y="455"/>
                      <a:pt x="0" y="455"/>
                      <a:pt x="0" y="455"/>
                    </a:cubicBezTo>
                    <a:cubicBezTo>
                      <a:pt x="0" y="461"/>
                      <a:pt x="5" y="466"/>
                      <a:pt x="11" y="466"/>
                    </a:cubicBezTo>
                    <a:cubicBezTo>
                      <a:pt x="149" y="466"/>
                      <a:pt x="149" y="466"/>
                      <a:pt x="149" y="466"/>
                    </a:cubicBezTo>
                    <a:cubicBezTo>
                      <a:pt x="155" y="466"/>
                      <a:pt x="160" y="461"/>
                      <a:pt x="160" y="455"/>
                    </a:cubicBezTo>
                    <a:cubicBezTo>
                      <a:pt x="160" y="413"/>
                      <a:pt x="160" y="413"/>
                      <a:pt x="160" y="413"/>
                    </a:cubicBezTo>
                    <a:cubicBezTo>
                      <a:pt x="160" y="407"/>
                      <a:pt x="160" y="397"/>
                      <a:pt x="160" y="390"/>
                    </a:cubicBezTo>
                    <a:cubicBezTo>
                      <a:pt x="160" y="365"/>
                      <a:pt x="160" y="365"/>
                      <a:pt x="160" y="365"/>
                    </a:cubicBezTo>
                    <a:cubicBezTo>
                      <a:pt x="160" y="359"/>
                      <a:pt x="165" y="354"/>
                      <a:pt x="171" y="354"/>
                    </a:cubicBezTo>
                    <a:cubicBezTo>
                      <a:pt x="197" y="354"/>
                      <a:pt x="197" y="354"/>
                      <a:pt x="197" y="354"/>
                    </a:cubicBezTo>
                    <a:cubicBezTo>
                      <a:pt x="203" y="354"/>
                      <a:pt x="208" y="359"/>
                      <a:pt x="208" y="365"/>
                    </a:cubicBezTo>
                    <a:cubicBezTo>
                      <a:pt x="208" y="390"/>
                      <a:pt x="208" y="390"/>
                      <a:pt x="208" y="390"/>
                    </a:cubicBezTo>
                    <a:cubicBezTo>
                      <a:pt x="208" y="397"/>
                      <a:pt x="208" y="407"/>
                      <a:pt x="208" y="413"/>
                    </a:cubicBezTo>
                    <a:cubicBezTo>
                      <a:pt x="208" y="455"/>
                      <a:pt x="208" y="455"/>
                      <a:pt x="208" y="455"/>
                    </a:cubicBezTo>
                    <a:cubicBezTo>
                      <a:pt x="208" y="461"/>
                      <a:pt x="213" y="466"/>
                      <a:pt x="220" y="466"/>
                    </a:cubicBezTo>
                    <a:cubicBezTo>
                      <a:pt x="357" y="466"/>
                      <a:pt x="357" y="466"/>
                      <a:pt x="357" y="466"/>
                    </a:cubicBezTo>
                    <a:cubicBezTo>
                      <a:pt x="364" y="466"/>
                      <a:pt x="369" y="461"/>
                      <a:pt x="369" y="455"/>
                    </a:cubicBezTo>
                    <a:cubicBezTo>
                      <a:pt x="369" y="12"/>
                      <a:pt x="369" y="12"/>
                      <a:pt x="369" y="12"/>
                    </a:cubicBezTo>
                    <a:cubicBezTo>
                      <a:pt x="369" y="5"/>
                      <a:pt x="364" y="0"/>
                      <a:pt x="357" y="0"/>
                    </a:cubicBezTo>
                    <a:lnTo>
                      <a:pt x="11" y="0"/>
                    </a:lnTo>
                    <a:close/>
                    <a:moveTo>
                      <a:pt x="112" y="390"/>
                    </a:moveTo>
                    <a:cubicBezTo>
                      <a:pt x="112" y="397"/>
                      <a:pt x="107" y="402"/>
                      <a:pt x="101" y="402"/>
                    </a:cubicBezTo>
                    <a:cubicBezTo>
                      <a:pt x="75" y="402"/>
                      <a:pt x="75" y="402"/>
                      <a:pt x="75" y="402"/>
                    </a:cubicBezTo>
                    <a:cubicBezTo>
                      <a:pt x="69" y="402"/>
                      <a:pt x="64" y="397"/>
                      <a:pt x="64" y="390"/>
                    </a:cubicBezTo>
                    <a:cubicBezTo>
                      <a:pt x="64" y="365"/>
                      <a:pt x="64" y="365"/>
                      <a:pt x="64" y="365"/>
                    </a:cubicBezTo>
                    <a:cubicBezTo>
                      <a:pt x="64" y="359"/>
                      <a:pt x="69" y="354"/>
                      <a:pt x="75" y="354"/>
                    </a:cubicBezTo>
                    <a:cubicBezTo>
                      <a:pt x="101" y="354"/>
                      <a:pt x="101" y="354"/>
                      <a:pt x="101" y="354"/>
                    </a:cubicBezTo>
                    <a:cubicBezTo>
                      <a:pt x="107" y="354"/>
                      <a:pt x="112" y="359"/>
                      <a:pt x="112" y="365"/>
                    </a:cubicBezTo>
                    <a:lnTo>
                      <a:pt x="112" y="390"/>
                    </a:lnTo>
                    <a:close/>
                    <a:moveTo>
                      <a:pt x="112" y="294"/>
                    </a:moveTo>
                    <a:cubicBezTo>
                      <a:pt x="112" y="300"/>
                      <a:pt x="107" y="305"/>
                      <a:pt x="101" y="305"/>
                    </a:cubicBezTo>
                    <a:cubicBezTo>
                      <a:pt x="75" y="305"/>
                      <a:pt x="75" y="305"/>
                      <a:pt x="75" y="305"/>
                    </a:cubicBezTo>
                    <a:cubicBezTo>
                      <a:pt x="69" y="305"/>
                      <a:pt x="64" y="300"/>
                      <a:pt x="64" y="294"/>
                    </a:cubicBezTo>
                    <a:cubicBezTo>
                      <a:pt x="64" y="269"/>
                      <a:pt x="64" y="269"/>
                      <a:pt x="64" y="269"/>
                    </a:cubicBezTo>
                    <a:cubicBezTo>
                      <a:pt x="64" y="262"/>
                      <a:pt x="69" y="257"/>
                      <a:pt x="75" y="257"/>
                    </a:cubicBezTo>
                    <a:cubicBezTo>
                      <a:pt x="101" y="257"/>
                      <a:pt x="101" y="257"/>
                      <a:pt x="101" y="257"/>
                    </a:cubicBezTo>
                    <a:cubicBezTo>
                      <a:pt x="107" y="257"/>
                      <a:pt x="112" y="262"/>
                      <a:pt x="112" y="269"/>
                    </a:cubicBezTo>
                    <a:lnTo>
                      <a:pt x="112" y="294"/>
                    </a:lnTo>
                    <a:close/>
                    <a:moveTo>
                      <a:pt x="112" y="198"/>
                    </a:moveTo>
                    <a:cubicBezTo>
                      <a:pt x="112" y="204"/>
                      <a:pt x="107" y="209"/>
                      <a:pt x="101" y="209"/>
                    </a:cubicBezTo>
                    <a:cubicBezTo>
                      <a:pt x="75" y="209"/>
                      <a:pt x="75" y="209"/>
                      <a:pt x="75" y="209"/>
                    </a:cubicBezTo>
                    <a:cubicBezTo>
                      <a:pt x="69" y="209"/>
                      <a:pt x="64" y="204"/>
                      <a:pt x="64" y="198"/>
                    </a:cubicBezTo>
                    <a:cubicBezTo>
                      <a:pt x="64" y="172"/>
                      <a:pt x="64" y="172"/>
                      <a:pt x="64" y="172"/>
                    </a:cubicBezTo>
                    <a:cubicBezTo>
                      <a:pt x="64" y="166"/>
                      <a:pt x="69" y="161"/>
                      <a:pt x="75" y="161"/>
                    </a:cubicBezTo>
                    <a:cubicBezTo>
                      <a:pt x="101" y="161"/>
                      <a:pt x="101" y="161"/>
                      <a:pt x="101" y="161"/>
                    </a:cubicBezTo>
                    <a:cubicBezTo>
                      <a:pt x="107" y="161"/>
                      <a:pt x="112" y="166"/>
                      <a:pt x="112" y="172"/>
                    </a:cubicBezTo>
                    <a:lnTo>
                      <a:pt x="112" y="198"/>
                    </a:lnTo>
                    <a:close/>
                    <a:moveTo>
                      <a:pt x="112" y="101"/>
                    </a:moveTo>
                    <a:cubicBezTo>
                      <a:pt x="112" y="108"/>
                      <a:pt x="107" y="113"/>
                      <a:pt x="101" y="113"/>
                    </a:cubicBezTo>
                    <a:cubicBezTo>
                      <a:pt x="75" y="113"/>
                      <a:pt x="75" y="113"/>
                      <a:pt x="75" y="113"/>
                    </a:cubicBezTo>
                    <a:cubicBezTo>
                      <a:pt x="69" y="113"/>
                      <a:pt x="64" y="108"/>
                      <a:pt x="64" y="101"/>
                    </a:cubicBezTo>
                    <a:cubicBezTo>
                      <a:pt x="64" y="76"/>
                      <a:pt x="64" y="76"/>
                      <a:pt x="64" y="76"/>
                    </a:cubicBezTo>
                    <a:cubicBezTo>
                      <a:pt x="64" y="70"/>
                      <a:pt x="69" y="65"/>
                      <a:pt x="75" y="65"/>
                    </a:cubicBezTo>
                    <a:cubicBezTo>
                      <a:pt x="101" y="65"/>
                      <a:pt x="101" y="65"/>
                      <a:pt x="101" y="65"/>
                    </a:cubicBezTo>
                    <a:cubicBezTo>
                      <a:pt x="107" y="65"/>
                      <a:pt x="112" y="70"/>
                      <a:pt x="112" y="76"/>
                    </a:cubicBezTo>
                    <a:lnTo>
                      <a:pt x="112" y="101"/>
                    </a:lnTo>
                    <a:close/>
                    <a:moveTo>
                      <a:pt x="208" y="294"/>
                    </a:moveTo>
                    <a:cubicBezTo>
                      <a:pt x="208" y="300"/>
                      <a:pt x="203" y="305"/>
                      <a:pt x="197" y="305"/>
                    </a:cubicBezTo>
                    <a:cubicBezTo>
                      <a:pt x="171" y="305"/>
                      <a:pt x="171" y="305"/>
                      <a:pt x="171" y="305"/>
                    </a:cubicBezTo>
                    <a:cubicBezTo>
                      <a:pt x="165" y="305"/>
                      <a:pt x="160" y="300"/>
                      <a:pt x="160" y="294"/>
                    </a:cubicBezTo>
                    <a:cubicBezTo>
                      <a:pt x="160" y="269"/>
                      <a:pt x="160" y="269"/>
                      <a:pt x="160" y="269"/>
                    </a:cubicBezTo>
                    <a:cubicBezTo>
                      <a:pt x="160" y="262"/>
                      <a:pt x="165" y="257"/>
                      <a:pt x="171" y="257"/>
                    </a:cubicBezTo>
                    <a:cubicBezTo>
                      <a:pt x="197" y="257"/>
                      <a:pt x="197" y="257"/>
                      <a:pt x="197" y="257"/>
                    </a:cubicBezTo>
                    <a:cubicBezTo>
                      <a:pt x="203" y="257"/>
                      <a:pt x="208" y="262"/>
                      <a:pt x="208" y="269"/>
                    </a:cubicBezTo>
                    <a:lnTo>
                      <a:pt x="208" y="294"/>
                    </a:lnTo>
                    <a:close/>
                    <a:moveTo>
                      <a:pt x="208" y="198"/>
                    </a:moveTo>
                    <a:cubicBezTo>
                      <a:pt x="208" y="204"/>
                      <a:pt x="203" y="209"/>
                      <a:pt x="197" y="209"/>
                    </a:cubicBezTo>
                    <a:cubicBezTo>
                      <a:pt x="171" y="209"/>
                      <a:pt x="171" y="209"/>
                      <a:pt x="171" y="209"/>
                    </a:cubicBezTo>
                    <a:cubicBezTo>
                      <a:pt x="165" y="209"/>
                      <a:pt x="160" y="204"/>
                      <a:pt x="160" y="198"/>
                    </a:cubicBezTo>
                    <a:cubicBezTo>
                      <a:pt x="160" y="172"/>
                      <a:pt x="160" y="172"/>
                      <a:pt x="160" y="172"/>
                    </a:cubicBezTo>
                    <a:cubicBezTo>
                      <a:pt x="160" y="166"/>
                      <a:pt x="165" y="161"/>
                      <a:pt x="171" y="161"/>
                    </a:cubicBezTo>
                    <a:cubicBezTo>
                      <a:pt x="197" y="161"/>
                      <a:pt x="197" y="161"/>
                      <a:pt x="197" y="161"/>
                    </a:cubicBezTo>
                    <a:cubicBezTo>
                      <a:pt x="203" y="161"/>
                      <a:pt x="208" y="166"/>
                      <a:pt x="208" y="172"/>
                    </a:cubicBezTo>
                    <a:lnTo>
                      <a:pt x="208" y="198"/>
                    </a:lnTo>
                    <a:close/>
                    <a:moveTo>
                      <a:pt x="208" y="101"/>
                    </a:moveTo>
                    <a:cubicBezTo>
                      <a:pt x="208" y="108"/>
                      <a:pt x="203" y="113"/>
                      <a:pt x="197" y="113"/>
                    </a:cubicBezTo>
                    <a:cubicBezTo>
                      <a:pt x="171" y="113"/>
                      <a:pt x="171" y="113"/>
                      <a:pt x="171" y="113"/>
                    </a:cubicBezTo>
                    <a:cubicBezTo>
                      <a:pt x="165" y="113"/>
                      <a:pt x="160" y="108"/>
                      <a:pt x="160" y="101"/>
                    </a:cubicBezTo>
                    <a:cubicBezTo>
                      <a:pt x="160" y="76"/>
                      <a:pt x="160" y="76"/>
                      <a:pt x="160" y="76"/>
                    </a:cubicBezTo>
                    <a:cubicBezTo>
                      <a:pt x="160" y="70"/>
                      <a:pt x="165" y="65"/>
                      <a:pt x="171" y="65"/>
                    </a:cubicBezTo>
                    <a:cubicBezTo>
                      <a:pt x="197" y="65"/>
                      <a:pt x="197" y="65"/>
                      <a:pt x="197" y="65"/>
                    </a:cubicBezTo>
                    <a:cubicBezTo>
                      <a:pt x="203" y="65"/>
                      <a:pt x="208" y="70"/>
                      <a:pt x="208" y="76"/>
                    </a:cubicBezTo>
                    <a:lnTo>
                      <a:pt x="208" y="101"/>
                    </a:lnTo>
                    <a:close/>
                    <a:moveTo>
                      <a:pt x="305" y="390"/>
                    </a:moveTo>
                    <a:cubicBezTo>
                      <a:pt x="305" y="397"/>
                      <a:pt x="299" y="402"/>
                      <a:pt x="293" y="402"/>
                    </a:cubicBezTo>
                    <a:cubicBezTo>
                      <a:pt x="268" y="402"/>
                      <a:pt x="268" y="402"/>
                      <a:pt x="268" y="402"/>
                    </a:cubicBezTo>
                    <a:cubicBezTo>
                      <a:pt x="261" y="402"/>
                      <a:pt x="256" y="397"/>
                      <a:pt x="256" y="390"/>
                    </a:cubicBezTo>
                    <a:cubicBezTo>
                      <a:pt x="256" y="365"/>
                      <a:pt x="256" y="365"/>
                      <a:pt x="256" y="365"/>
                    </a:cubicBezTo>
                    <a:cubicBezTo>
                      <a:pt x="256" y="359"/>
                      <a:pt x="261" y="354"/>
                      <a:pt x="268" y="354"/>
                    </a:cubicBezTo>
                    <a:cubicBezTo>
                      <a:pt x="293" y="354"/>
                      <a:pt x="293" y="354"/>
                      <a:pt x="293" y="354"/>
                    </a:cubicBezTo>
                    <a:cubicBezTo>
                      <a:pt x="299" y="354"/>
                      <a:pt x="305" y="359"/>
                      <a:pt x="305" y="365"/>
                    </a:cubicBezTo>
                    <a:lnTo>
                      <a:pt x="305" y="390"/>
                    </a:lnTo>
                    <a:close/>
                    <a:moveTo>
                      <a:pt x="305" y="294"/>
                    </a:moveTo>
                    <a:cubicBezTo>
                      <a:pt x="305" y="300"/>
                      <a:pt x="299" y="305"/>
                      <a:pt x="293" y="305"/>
                    </a:cubicBezTo>
                    <a:cubicBezTo>
                      <a:pt x="268" y="305"/>
                      <a:pt x="268" y="305"/>
                      <a:pt x="268" y="305"/>
                    </a:cubicBezTo>
                    <a:cubicBezTo>
                      <a:pt x="261" y="305"/>
                      <a:pt x="256" y="300"/>
                      <a:pt x="256" y="294"/>
                    </a:cubicBezTo>
                    <a:cubicBezTo>
                      <a:pt x="256" y="269"/>
                      <a:pt x="256" y="269"/>
                      <a:pt x="256" y="269"/>
                    </a:cubicBezTo>
                    <a:cubicBezTo>
                      <a:pt x="256" y="262"/>
                      <a:pt x="261" y="257"/>
                      <a:pt x="268" y="257"/>
                    </a:cubicBezTo>
                    <a:cubicBezTo>
                      <a:pt x="293" y="257"/>
                      <a:pt x="293" y="257"/>
                      <a:pt x="293" y="257"/>
                    </a:cubicBezTo>
                    <a:cubicBezTo>
                      <a:pt x="299" y="257"/>
                      <a:pt x="305" y="262"/>
                      <a:pt x="305" y="269"/>
                    </a:cubicBezTo>
                    <a:lnTo>
                      <a:pt x="305" y="294"/>
                    </a:lnTo>
                    <a:close/>
                    <a:moveTo>
                      <a:pt x="305" y="198"/>
                    </a:moveTo>
                    <a:cubicBezTo>
                      <a:pt x="305" y="204"/>
                      <a:pt x="299" y="209"/>
                      <a:pt x="293" y="209"/>
                    </a:cubicBezTo>
                    <a:cubicBezTo>
                      <a:pt x="268" y="209"/>
                      <a:pt x="268" y="209"/>
                      <a:pt x="268" y="209"/>
                    </a:cubicBezTo>
                    <a:cubicBezTo>
                      <a:pt x="261" y="209"/>
                      <a:pt x="256" y="204"/>
                      <a:pt x="256" y="198"/>
                    </a:cubicBezTo>
                    <a:cubicBezTo>
                      <a:pt x="256" y="172"/>
                      <a:pt x="256" y="172"/>
                      <a:pt x="256" y="172"/>
                    </a:cubicBezTo>
                    <a:cubicBezTo>
                      <a:pt x="256" y="166"/>
                      <a:pt x="261" y="161"/>
                      <a:pt x="268" y="161"/>
                    </a:cubicBezTo>
                    <a:cubicBezTo>
                      <a:pt x="293" y="161"/>
                      <a:pt x="293" y="161"/>
                      <a:pt x="293" y="161"/>
                    </a:cubicBezTo>
                    <a:cubicBezTo>
                      <a:pt x="299" y="161"/>
                      <a:pt x="305" y="166"/>
                      <a:pt x="305" y="172"/>
                    </a:cubicBezTo>
                    <a:lnTo>
                      <a:pt x="305" y="198"/>
                    </a:lnTo>
                    <a:close/>
                    <a:moveTo>
                      <a:pt x="305" y="101"/>
                    </a:moveTo>
                    <a:cubicBezTo>
                      <a:pt x="305" y="108"/>
                      <a:pt x="299" y="113"/>
                      <a:pt x="293" y="113"/>
                    </a:cubicBezTo>
                    <a:cubicBezTo>
                      <a:pt x="268" y="113"/>
                      <a:pt x="268" y="113"/>
                      <a:pt x="268" y="113"/>
                    </a:cubicBezTo>
                    <a:cubicBezTo>
                      <a:pt x="261" y="113"/>
                      <a:pt x="256" y="108"/>
                      <a:pt x="256" y="101"/>
                    </a:cubicBezTo>
                    <a:cubicBezTo>
                      <a:pt x="256" y="76"/>
                      <a:pt x="256" y="76"/>
                      <a:pt x="256" y="76"/>
                    </a:cubicBezTo>
                    <a:cubicBezTo>
                      <a:pt x="256" y="70"/>
                      <a:pt x="261" y="65"/>
                      <a:pt x="268" y="65"/>
                    </a:cubicBezTo>
                    <a:cubicBezTo>
                      <a:pt x="293" y="65"/>
                      <a:pt x="293" y="65"/>
                      <a:pt x="293" y="65"/>
                    </a:cubicBezTo>
                    <a:cubicBezTo>
                      <a:pt x="299" y="65"/>
                      <a:pt x="305" y="70"/>
                      <a:pt x="305" y="76"/>
                    </a:cubicBezTo>
                    <a:lnTo>
                      <a:pt x="305" y="101"/>
                    </a:ln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sp>
            <p:nvSpPr>
              <p:cNvPr id="817" name="Freeform 7">
                <a:extLst>
                  <a:ext uri="{FF2B5EF4-FFF2-40B4-BE49-F238E27FC236}">
                    <a16:creationId xmlns:a16="http://schemas.microsoft.com/office/drawing/2014/main" id="{00000000-0008-0000-0100-0000EA060000}"/>
                  </a:ext>
                </a:extLst>
              </p:cNvPr>
              <p:cNvSpPr>
                <a:spLocks/>
              </p:cNvSpPr>
              <p:nvPr/>
            </p:nvSpPr>
            <p:spPr bwMode="auto">
              <a:xfrm>
                <a:off x="10020467" y="5516714"/>
                <a:ext cx="199912" cy="228817"/>
              </a:xfrm>
              <a:custGeom>
                <a:avLst/>
                <a:gdLst>
                  <a:gd name="T0" fmla="*/ 120 w 188"/>
                  <a:gd name="T1" fmla="*/ 63 h 444"/>
                  <a:gd name="T2" fmla="*/ 188 w 188"/>
                  <a:gd name="T3" fmla="*/ 63 h 444"/>
                  <a:gd name="T4" fmla="*/ 188 w 188"/>
                  <a:gd name="T5" fmla="*/ 48 h 444"/>
                  <a:gd name="T6" fmla="*/ 176 w 188"/>
                  <a:gd name="T7" fmla="*/ 48 h 444"/>
                  <a:gd name="T8" fmla="*/ 176 w 188"/>
                  <a:gd name="T9" fmla="*/ 23 h 444"/>
                  <a:gd name="T10" fmla="*/ 165 w 188"/>
                  <a:gd name="T11" fmla="*/ 23 h 444"/>
                  <a:gd name="T12" fmla="*/ 165 w 188"/>
                  <a:gd name="T13" fmla="*/ 48 h 444"/>
                  <a:gd name="T14" fmla="*/ 146 w 188"/>
                  <a:gd name="T15" fmla="*/ 48 h 444"/>
                  <a:gd name="T16" fmla="*/ 146 w 188"/>
                  <a:gd name="T17" fmla="*/ 23 h 444"/>
                  <a:gd name="T18" fmla="*/ 136 w 188"/>
                  <a:gd name="T19" fmla="*/ 23 h 444"/>
                  <a:gd name="T20" fmla="*/ 136 w 188"/>
                  <a:gd name="T21" fmla="*/ 48 h 444"/>
                  <a:gd name="T22" fmla="*/ 120 w 188"/>
                  <a:gd name="T23" fmla="*/ 48 h 444"/>
                  <a:gd name="T24" fmla="*/ 120 w 188"/>
                  <a:gd name="T25" fmla="*/ 0 h 444"/>
                  <a:gd name="T26" fmla="*/ 66 w 188"/>
                  <a:gd name="T27" fmla="*/ 0 h 444"/>
                  <a:gd name="T28" fmla="*/ 66 w 188"/>
                  <a:gd name="T29" fmla="*/ 48 h 444"/>
                  <a:gd name="T30" fmla="*/ 52 w 188"/>
                  <a:gd name="T31" fmla="*/ 48 h 444"/>
                  <a:gd name="T32" fmla="*/ 52 w 188"/>
                  <a:gd name="T33" fmla="*/ 23 h 444"/>
                  <a:gd name="T34" fmla="*/ 40 w 188"/>
                  <a:gd name="T35" fmla="*/ 23 h 444"/>
                  <a:gd name="T36" fmla="*/ 40 w 188"/>
                  <a:gd name="T37" fmla="*/ 48 h 444"/>
                  <a:gd name="T38" fmla="*/ 22 w 188"/>
                  <a:gd name="T39" fmla="*/ 48 h 444"/>
                  <a:gd name="T40" fmla="*/ 22 w 188"/>
                  <a:gd name="T41" fmla="*/ 23 h 444"/>
                  <a:gd name="T42" fmla="*/ 10 w 188"/>
                  <a:gd name="T43" fmla="*/ 23 h 444"/>
                  <a:gd name="T44" fmla="*/ 10 w 188"/>
                  <a:gd name="T45" fmla="*/ 48 h 444"/>
                  <a:gd name="T46" fmla="*/ 0 w 188"/>
                  <a:gd name="T47" fmla="*/ 48 h 444"/>
                  <a:gd name="T48" fmla="*/ 0 w 188"/>
                  <a:gd name="T49" fmla="*/ 63 h 444"/>
                  <a:gd name="T50" fmla="*/ 66 w 188"/>
                  <a:gd name="T51" fmla="*/ 63 h 444"/>
                  <a:gd name="T52" fmla="*/ 66 w 188"/>
                  <a:gd name="T53" fmla="*/ 120 h 444"/>
                  <a:gd name="T54" fmla="*/ 52 w 188"/>
                  <a:gd name="T55" fmla="*/ 120 h 444"/>
                  <a:gd name="T56" fmla="*/ 52 w 188"/>
                  <a:gd name="T57" fmla="*/ 95 h 444"/>
                  <a:gd name="T58" fmla="*/ 40 w 188"/>
                  <a:gd name="T59" fmla="*/ 95 h 444"/>
                  <a:gd name="T60" fmla="*/ 40 w 188"/>
                  <a:gd name="T61" fmla="*/ 120 h 444"/>
                  <a:gd name="T62" fmla="*/ 22 w 188"/>
                  <a:gd name="T63" fmla="*/ 120 h 444"/>
                  <a:gd name="T64" fmla="*/ 22 w 188"/>
                  <a:gd name="T65" fmla="*/ 95 h 444"/>
                  <a:gd name="T66" fmla="*/ 10 w 188"/>
                  <a:gd name="T67" fmla="*/ 95 h 444"/>
                  <a:gd name="T68" fmla="*/ 10 w 188"/>
                  <a:gd name="T69" fmla="*/ 120 h 444"/>
                  <a:gd name="T70" fmla="*/ 0 w 188"/>
                  <a:gd name="T71" fmla="*/ 120 h 444"/>
                  <a:gd name="T72" fmla="*/ 0 w 188"/>
                  <a:gd name="T73" fmla="*/ 135 h 444"/>
                  <a:gd name="T74" fmla="*/ 66 w 188"/>
                  <a:gd name="T75" fmla="*/ 135 h 444"/>
                  <a:gd name="T76" fmla="*/ 66 w 188"/>
                  <a:gd name="T77" fmla="*/ 444 h 444"/>
                  <a:gd name="T78" fmla="*/ 120 w 188"/>
                  <a:gd name="T79" fmla="*/ 444 h 444"/>
                  <a:gd name="T80" fmla="*/ 120 w 188"/>
                  <a:gd name="T81" fmla="*/ 135 h 444"/>
                  <a:gd name="T82" fmla="*/ 188 w 188"/>
                  <a:gd name="T83" fmla="*/ 135 h 444"/>
                  <a:gd name="T84" fmla="*/ 188 w 188"/>
                  <a:gd name="T85" fmla="*/ 120 h 444"/>
                  <a:gd name="T86" fmla="*/ 176 w 188"/>
                  <a:gd name="T87" fmla="*/ 120 h 444"/>
                  <a:gd name="T88" fmla="*/ 176 w 188"/>
                  <a:gd name="T89" fmla="*/ 95 h 444"/>
                  <a:gd name="T90" fmla="*/ 165 w 188"/>
                  <a:gd name="T91" fmla="*/ 95 h 444"/>
                  <a:gd name="T92" fmla="*/ 165 w 188"/>
                  <a:gd name="T93" fmla="*/ 120 h 444"/>
                  <a:gd name="T94" fmla="*/ 146 w 188"/>
                  <a:gd name="T95" fmla="*/ 120 h 444"/>
                  <a:gd name="T96" fmla="*/ 146 w 188"/>
                  <a:gd name="T97" fmla="*/ 95 h 444"/>
                  <a:gd name="T98" fmla="*/ 136 w 188"/>
                  <a:gd name="T99" fmla="*/ 95 h 444"/>
                  <a:gd name="T100" fmla="*/ 136 w 188"/>
                  <a:gd name="T101" fmla="*/ 120 h 444"/>
                  <a:gd name="T102" fmla="*/ 120 w 188"/>
                  <a:gd name="T103" fmla="*/ 120 h 444"/>
                  <a:gd name="T104" fmla="*/ 120 w 188"/>
                  <a:gd name="T105" fmla="*/ 63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8" h="444">
                    <a:moveTo>
                      <a:pt x="120" y="63"/>
                    </a:moveTo>
                    <a:lnTo>
                      <a:pt x="188" y="63"/>
                    </a:lnTo>
                    <a:lnTo>
                      <a:pt x="188" y="48"/>
                    </a:lnTo>
                    <a:lnTo>
                      <a:pt x="176" y="48"/>
                    </a:lnTo>
                    <a:lnTo>
                      <a:pt x="176" y="23"/>
                    </a:lnTo>
                    <a:lnTo>
                      <a:pt x="165" y="23"/>
                    </a:lnTo>
                    <a:lnTo>
                      <a:pt x="165" y="48"/>
                    </a:lnTo>
                    <a:lnTo>
                      <a:pt x="146" y="48"/>
                    </a:lnTo>
                    <a:lnTo>
                      <a:pt x="146" y="23"/>
                    </a:lnTo>
                    <a:lnTo>
                      <a:pt x="136" y="23"/>
                    </a:lnTo>
                    <a:lnTo>
                      <a:pt x="136" y="48"/>
                    </a:lnTo>
                    <a:lnTo>
                      <a:pt x="120" y="48"/>
                    </a:lnTo>
                    <a:lnTo>
                      <a:pt x="120" y="0"/>
                    </a:lnTo>
                    <a:lnTo>
                      <a:pt x="66" y="0"/>
                    </a:lnTo>
                    <a:lnTo>
                      <a:pt x="66" y="48"/>
                    </a:lnTo>
                    <a:lnTo>
                      <a:pt x="52" y="48"/>
                    </a:lnTo>
                    <a:lnTo>
                      <a:pt x="52" y="23"/>
                    </a:lnTo>
                    <a:lnTo>
                      <a:pt x="40" y="23"/>
                    </a:lnTo>
                    <a:lnTo>
                      <a:pt x="40" y="48"/>
                    </a:lnTo>
                    <a:lnTo>
                      <a:pt x="22" y="48"/>
                    </a:lnTo>
                    <a:lnTo>
                      <a:pt x="22" y="23"/>
                    </a:lnTo>
                    <a:lnTo>
                      <a:pt x="10" y="23"/>
                    </a:lnTo>
                    <a:lnTo>
                      <a:pt x="10" y="48"/>
                    </a:lnTo>
                    <a:lnTo>
                      <a:pt x="0" y="48"/>
                    </a:lnTo>
                    <a:lnTo>
                      <a:pt x="0" y="63"/>
                    </a:lnTo>
                    <a:lnTo>
                      <a:pt x="66" y="63"/>
                    </a:lnTo>
                    <a:lnTo>
                      <a:pt x="66" y="120"/>
                    </a:lnTo>
                    <a:lnTo>
                      <a:pt x="52" y="120"/>
                    </a:lnTo>
                    <a:lnTo>
                      <a:pt x="52" y="95"/>
                    </a:lnTo>
                    <a:lnTo>
                      <a:pt x="40" y="95"/>
                    </a:lnTo>
                    <a:lnTo>
                      <a:pt x="40" y="120"/>
                    </a:lnTo>
                    <a:lnTo>
                      <a:pt x="22" y="120"/>
                    </a:lnTo>
                    <a:lnTo>
                      <a:pt x="22" y="95"/>
                    </a:lnTo>
                    <a:lnTo>
                      <a:pt x="10" y="95"/>
                    </a:lnTo>
                    <a:lnTo>
                      <a:pt x="10" y="120"/>
                    </a:lnTo>
                    <a:lnTo>
                      <a:pt x="0" y="120"/>
                    </a:lnTo>
                    <a:lnTo>
                      <a:pt x="0" y="135"/>
                    </a:lnTo>
                    <a:lnTo>
                      <a:pt x="66" y="135"/>
                    </a:lnTo>
                    <a:lnTo>
                      <a:pt x="66" y="444"/>
                    </a:lnTo>
                    <a:lnTo>
                      <a:pt x="120" y="444"/>
                    </a:lnTo>
                    <a:lnTo>
                      <a:pt x="120" y="135"/>
                    </a:lnTo>
                    <a:lnTo>
                      <a:pt x="188" y="135"/>
                    </a:lnTo>
                    <a:lnTo>
                      <a:pt x="188" y="120"/>
                    </a:lnTo>
                    <a:lnTo>
                      <a:pt x="176" y="120"/>
                    </a:lnTo>
                    <a:lnTo>
                      <a:pt x="176" y="95"/>
                    </a:lnTo>
                    <a:lnTo>
                      <a:pt x="165" y="95"/>
                    </a:lnTo>
                    <a:lnTo>
                      <a:pt x="165" y="120"/>
                    </a:lnTo>
                    <a:lnTo>
                      <a:pt x="146" y="120"/>
                    </a:lnTo>
                    <a:lnTo>
                      <a:pt x="146" y="95"/>
                    </a:lnTo>
                    <a:lnTo>
                      <a:pt x="136" y="95"/>
                    </a:lnTo>
                    <a:lnTo>
                      <a:pt x="136" y="120"/>
                    </a:lnTo>
                    <a:lnTo>
                      <a:pt x="120" y="120"/>
                    </a:lnTo>
                    <a:lnTo>
                      <a:pt x="120" y="63"/>
                    </a:ln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grpSp>
        <p:sp>
          <p:nvSpPr>
            <p:cNvPr id="763" name="テキスト ボックス 762">
              <a:extLst>
                <a:ext uri="{FF2B5EF4-FFF2-40B4-BE49-F238E27FC236}">
                  <a16:creationId xmlns:a16="http://schemas.microsoft.com/office/drawing/2014/main" id="{00783F0A-30A5-471D-8324-04A2EA9E1DB8}"/>
                </a:ext>
              </a:extLst>
            </p:cNvPr>
            <p:cNvSpPr txBox="1"/>
            <p:nvPr/>
          </p:nvSpPr>
          <p:spPr>
            <a:xfrm>
              <a:off x="9063349" y="5115585"/>
              <a:ext cx="1274616"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再エネの供給と</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需要の融通管理</a:t>
              </a:r>
            </a:p>
          </p:txBody>
        </p:sp>
      </p:grpSp>
      <p:grpSp>
        <p:nvGrpSpPr>
          <p:cNvPr id="579" name="グループ化 578">
            <a:extLst>
              <a:ext uri="{FF2B5EF4-FFF2-40B4-BE49-F238E27FC236}">
                <a16:creationId xmlns:a16="http://schemas.microsoft.com/office/drawing/2014/main" id="{B820694B-61CB-425B-92ED-0D7051E6B998}"/>
              </a:ext>
            </a:extLst>
          </p:cNvPr>
          <p:cNvGrpSpPr/>
          <p:nvPr/>
        </p:nvGrpSpPr>
        <p:grpSpPr>
          <a:xfrm>
            <a:off x="8767297" y="1075877"/>
            <a:ext cx="591093" cy="655470"/>
            <a:chOff x="5896796" y="1005728"/>
            <a:chExt cx="661778" cy="733854"/>
          </a:xfrm>
        </p:grpSpPr>
        <p:sp>
          <p:nvSpPr>
            <p:cNvPr id="580" name="Freeform 27">
              <a:extLst>
                <a:ext uri="{FF2B5EF4-FFF2-40B4-BE49-F238E27FC236}">
                  <a16:creationId xmlns:a16="http://schemas.microsoft.com/office/drawing/2014/main" id="{A415CB5D-E274-424E-8838-846B96A66FB5}"/>
                </a:ext>
              </a:extLst>
            </p:cNvPr>
            <p:cNvSpPr>
              <a:spLocks noEditPoints="1"/>
            </p:cNvSpPr>
            <p:nvPr/>
          </p:nvSpPr>
          <p:spPr bwMode="auto">
            <a:xfrm rot="21288776">
              <a:off x="5896796" y="1005728"/>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581" name="グループ化 580">
              <a:extLst>
                <a:ext uri="{FF2B5EF4-FFF2-40B4-BE49-F238E27FC236}">
                  <a16:creationId xmlns:a16="http://schemas.microsoft.com/office/drawing/2014/main" id="{159CFAD5-5A85-450D-B302-3477D7FA2AD9}"/>
                </a:ext>
              </a:extLst>
            </p:cNvPr>
            <p:cNvGrpSpPr/>
            <p:nvPr/>
          </p:nvGrpSpPr>
          <p:grpSpPr>
            <a:xfrm rot="330505">
              <a:off x="6017459" y="1196363"/>
              <a:ext cx="402964" cy="268643"/>
              <a:chOff x="6017459" y="1196363"/>
              <a:chExt cx="402964" cy="268643"/>
            </a:xfrm>
          </p:grpSpPr>
          <p:sp>
            <p:nvSpPr>
              <p:cNvPr id="582" name="Freeform 28">
                <a:extLst>
                  <a:ext uri="{FF2B5EF4-FFF2-40B4-BE49-F238E27FC236}">
                    <a16:creationId xmlns:a16="http://schemas.microsoft.com/office/drawing/2014/main" id="{512A1171-CC67-4985-AD0D-CCE86C260540}"/>
                  </a:ext>
                </a:extLst>
              </p:cNvPr>
              <p:cNvSpPr>
                <a:spLocks noEditPoints="1"/>
              </p:cNvSpPr>
              <p:nvPr/>
            </p:nvSpPr>
            <p:spPr bwMode="auto">
              <a:xfrm rot="21288776">
                <a:off x="6017459" y="1196363"/>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3" name="Freeform 29">
                <a:extLst>
                  <a:ext uri="{FF2B5EF4-FFF2-40B4-BE49-F238E27FC236}">
                    <a16:creationId xmlns:a16="http://schemas.microsoft.com/office/drawing/2014/main" id="{D74A63DC-AC0F-418F-B632-95856F68D17D}"/>
                  </a:ext>
                </a:extLst>
              </p:cNvPr>
              <p:cNvSpPr>
                <a:spLocks/>
              </p:cNvSpPr>
              <p:nvPr/>
            </p:nvSpPr>
            <p:spPr bwMode="auto">
              <a:xfrm rot="21288776">
                <a:off x="6218679" y="1232795"/>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4" name="Freeform 30">
                <a:extLst>
                  <a:ext uri="{FF2B5EF4-FFF2-40B4-BE49-F238E27FC236}">
                    <a16:creationId xmlns:a16="http://schemas.microsoft.com/office/drawing/2014/main" id="{4AEB31D4-39C3-4FA6-8AF4-7AFF2FDC2A03}"/>
                  </a:ext>
                </a:extLst>
              </p:cNvPr>
              <p:cNvSpPr>
                <a:spLocks/>
              </p:cNvSpPr>
              <p:nvPr/>
            </p:nvSpPr>
            <p:spPr bwMode="auto">
              <a:xfrm rot="21288776">
                <a:off x="6234823" y="1333178"/>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5" name="Freeform 31">
                <a:extLst>
                  <a:ext uri="{FF2B5EF4-FFF2-40B4-BE49-F238E27FC236}">
                    <a16:creationId xmlns:a16="http://schemas.microsoft.com/office/drawing/2014/main" id="{6CCEF376-C268-473A-919A-4AC4AD221B4C}"/>
                  </a:ext>
                </a:extLst>
              </p:cNvPr>
              <p:cNvSpPr>
                <a:spLocks/>
              </p:cNvSpPr>
              <p:nvPr/>
            </p:nvSpPr>
            <p:spPr bwMode="auto">
              <a:xfrm rot="21288776">
                <a:off x="6261108" y="1229241"/>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6" name="Freeform 32">
                <a:extLst>
                  <a:ext uri="{FF2B5EF4-FFF2-40B4-BE49-F238E27FC236}">
                    <a16:creationId xmlns:a16="http://schemas.microsoft.com/office/drawing/2014/main" id="{D313997B-20FB-4C68-88D2-D57782D4BC89}"/>
                  </a:ext>
                </a:extLst>
              </p:cNvPr>
              <p:cNvSpPr>
                <a:spLocks/>
              </p:cNvSpPr>
              <p:nvPr/>
            </p:nvSpPr>
            <p:spPr bwMode="auto">
              <a:xfrm rot="21288776">
                <a:off x="6198947" y="1336733"/>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7" name="Freeform 33">
                <a:extLst>
                  <a:ext uri="{FF2B5EF4-FFF2-40B4-BE49-F238E27FC236}">
                    <a16:creationId xmlns:a16="http://schemas.microsoft.com/office/drawing/2014/main" id="{299FA892-73CC-4D36-8903-C377186D2A74}"/>
                  </a:ext>
                </a:extLst>
              </p:cNvPr>
              <p:cNvSpPr>
                <a:spLocks/>
              </p:cNvSpPr>
              <p:nvPr/>
            </p:nvSpPr>
            <p:spPr bwMode="auto">
              <a:xfrm rot="21288776">
                <a:off x="6159788" y="134013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8" name="Freeform 34">
                <a:extLst>
                  <a:ext uri="{FF2B5EF4-FFF2-40B4-BE49-F238E27FC236}">
                    <a16:creationId xmlns:a16="http://schemas.microsoft.com/office/drawing/2014/main" id="{DC82DE7E-4346-4390-8862-6C8FFA635DE5}"/>
                  </a:ext>
                </a:extLst>
              </p:cNvPr>
              <p:cNvSpPr>
                <a:spLocks/>
              </p:cNvSpPr>
              <p:nvPr/>
            </p:nvSpPr>
            <p:spPr bwMode="auto">
              <a:xfrm rot="21288776">
                <a:off x="6179532" y="1236497"/>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9" name="Freeform 35">
                <a:extLst>
                  <a:ext uri="{FF2B5EF4-FFF2-40B4-BE49-F238E27FC236}">
                    <a16:creationId xmlns:a16="http://schemas.microsoft.com/office/drawing/2014/main" id="{E30F191A-24F8-4CD5-8FA6-E565DF738AA1}"/>
                  </a:ext>
                </a:extLst>
              </p:cNvPr>
              <p:cNvSpPr>
                <a:spLocks/>
              </p:cNvSpPr>
              <p:nvPr/>
            </p:nvSpPr>
            <p:spPr bwMode="auto">
              <a:xfrm rot="21288776">
                <a:off x="6140380" y="1240051"/>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90" name="Freeform 36">
                <a:extLst>
                  <a:ext uri="{FF2B5EF4-FFF2-40B4-BE49-F238E27FC236}">
                    <a16:creationId xmlns:a16="http://schemas.microsoft.com/office/drawing/2014/main" id="{6963FE68-AD49-4027-86B8-C21D14DDA99A}"/>
                  </a:ext>
                </a:extLst>
              </p:cNvPr>
              <p:cNvSpPr>
                <a:spLocks/>
              </p:cNvSpPr>
              <p:nvPr/>
            </p:nvSpPr>
            <p:spPr bwMode="auto">
              <a:xfrm rot="21288776">
                <a:off x="6117373" y="13439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91" name="Freeform 37">
                <a:extLst>
                  <a:ext uri="{FF2B5EF4-FFF2-40B4-BE49-F238E27FC236}">
                    <a16:creationId xmlns:a16="http://schemas.microsoft.com/office/drawing/2014/main" id="{AB92017A-93DD-4A12-80E7-9767D1CE4F97}"/>
                  </a:ext>
                </a:extLst>
              </p:cNvPr>
              <p:cNvSpPr>
                <a:spLocks/>
              </p:cNvSpPr>
              <p:nvPr/>
            </p:nvSpPr>
            <p:spPr bwMode="auto">
              <a:xfrm rot="21288776">
                <a:off x="6081489" y="1347395"/>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92" name="Freeform 38">
                <a:extLst>
                  <a:ext uri="{FF2B5EF4-FFF2-40B4-BE49-F238E27FC236}">
                    <a16:creationId xmlns:a16="http://schemas.microsoft.com/office/drawing/2014/main" id="{0E70B53C-091A-47D6-9A8F-2C018E9A305D}"/>
                  </a:ext>
                </a:extLst>
              </p:cNvPr>
              <p:cNvSpPr>
                <a:spLocks/>
              </p:cNvSpPr>
              <p:nvPr/>
            </p:nvSpPr>
            <p:spPr bwMode="auto">
              <a:xfrm rot="21288776">
                <a:off x="6101234" y="1243754"/>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94" name="Freeform 39">
                <a:extLst>
                  <a:ext uri="{FF2B5EF4-FFF2-40B4-BE49-F238E27FC236}">
                    <a16:creationId xmlns:a16="http://schemas.microsoft.com/office/drawing/2014/main" id="{3F35AF00-84BF-405F-B6A1-B6C5E957A7CB}"/>
                  </a:ext>
                </a:extLst>
              </p:cNvPr>
              <p:cNvSpPr>
                <a:spLocks/>
              </p:cNvSpPr>
              <p:nvPr/>
            </p:nvSpPr>
            <p:spPr bwMode="auto">
              <a:xfrm rot="21288776">
                <a:off x="6300253" y="1225538"/>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95" name="Freeform 40">
                <a:extLst>
                  <a:ext uri="{FF2B5EF4-FFF2-40B4-BE49-F238E27FC236}">
                    <a16:creationId xmlns:a16="http://schemas.microsoft.com/office/drawing/2014/main" id="{0D4443EA-AD71-4375-B738-5B2B9DB024A8}"/>
                  </a:ext>
                </a:extLst>
              </p:cNvPr>
              <p:cNvSpPr>
                <a:spLocks/>
              </p:cNvSpPr>
              <p:nvPr/>
            </p:nvSpPr>
            <p:spPr bwMode="auto">
              <a:xfrm rot="21288776">
                <a:off x="6277246" y="1329476"/>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pic>
        <p:nvPicPr>
          <p:cNvPr id="568" name="グラフィックス 1633">
            <a:extLst>
              <a:ext uri="{FF2B5EF4-FFF2-40B4-BE49-F238E27FC236}">
                <a16:creationId xmlns:a16="http://schemas.microsoft.com/office/drawing/2014/main" id="{84EE46AC-893B-4C3C-AEC4-A5549604AE0D}"/>
              </a:ext>
            </a:extLst>
          </p:cNvPr>
          <p:cNvPicPr>
            <a:picLocks noChangeAspect="1"/>
          </p:cNvPicPr>
          <p:nvPr/>
        </p:nvPicPr>
        <p:blipFill>
          <a:blip r:embed="rId6">
            <a:extLst>
              <a:ext uri="{96DAC541-7B7A-43D3-8B79-37D633B846F1}">
                <asvg:svgBlip xmlns="" xmlns:asvg="http://schemas.microsoft.com/office/drawing/2016/SVG/main" r:embed="rId9"/>
              </a:ext>
            </a:extLst>
          </a:blip>
          <a:stretch>
            <a:fillRect/>
          </a:stretch>
        </p:blipFill>
        <p:spPr>
          <a:xfrm>
            <a:off x="3199534" y="1999814"/>
            <a:ext cx="350827" cy="219266"/>
          </a:xfrm>
          <a:prstGeom prst="rect">
            <a:avLst/>
          </a:prstGeom>
        </p:spPr>
      </p:pic>
      <p:pic>
        <p:nvPicPr>
          <p:cNvPr id="567" name="グラフィックス 688">
            <a:extLst>
              <a:ext uri="{FF2B5EF4-FFF2-40B4-BE49-F238E27FC236}">
                <a16:creationId xmlns:a16="http://schemas.microsoft.com/office/drawing/2014/main" id="{F1FAC58C-229F-4ECF-9570-9AE125837C29}"/>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flipH="1">
            <a:off x="7923975" y="6323174"/>
            <a:ext cx="337473" cy="337471"/>
          </a:xfrm>
          <a:prstGeom prst="rect">
            <a:avLst/>
          </a:prstGeom>
        </p:spPr>
      </p:pic>
      <p:sp>
        <p:nvSpPr>
          <p:cNvPr id="572" name="Freeform 63">
            <a:extLst>
              <a:ext uri="{FF2B5EF4-FFF2-40B4-BE49-F238E27FC236}">
                <a16:creationId xmlns:a16="http://schemas.microsoft.com/office/drawing/2014/main" id="{0E081E9D-B54E-44F2-8792-2DB0DFCC4CBF}"/>
              </a:ext>
            </a:extLst>
          </p:cNvPr>
          <p:cNvSpPr>
            <a:spLocks noEditPoints="1"/>
          </p:cNvSpPr>
          <p:nvPr/>
        </p:nvSpPr>
        <p:spPr bwMode="auto">
          <a:xfrm>
            <a:off x="8706285" y="3451523"/>
            <a:ext cx="228834" cy="239235"/>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577" name="グループ化 576">
            <a:extLst>
              <a:ext uri="{FF2B5EF4-FFF2-40B4-BE49-F238E27FC236}">
                <a16:creationId xmlns:a16="http://schemas.microsoft.com/office/drawing/2014/main" id="{89F521D9-0EEC-4613-8B2E-3E95285AAB32}"/>
              </a:ext>
            </a:extLst>
          </p:cNvPr>
          <p:cNvGrpSpPr/>
          <p:nvPr/>
        </p:nvGrpSpPr>
        <p:grpSpPr>
          <a:xfrm>
            <a:off x="4322930" y="3093325"/>
            <a:ext cx="747686" cy="620420"/>
            <a:chOff x="-3496954" y="1869313"/>
            <a:chExt cx="637747" cy="529194"/>
          </a:xfrm>
        </p:grpSpPr>
        <p:sp>
          <p:nvSpPr>
            <p:cNvPr id="578" name="Freeform 38">
              <a:extLst>
                <a:ext uri="{FF2B5EF4-FFF2-40B4-BE49-F238E27FC236}">
                  <a16:creationId xmlns:a16="http://schemas.microsoft.com/office/drawing/2014/main" id="{2F6BF16A-5EA4-4975-BFB1-E70D650AA802}"/>
                </a:ext>
              </a:extLst>
            </p:cNvPr>
            <p:cNvSpPr>
              <a:spLocks noEditPoints="1"/>
            </p:cNvSpPr>
            <p:nvPr/>
          </p:nvSpPr>
          <p:spPr bwMode="auto">
            <a:xfrm>
              <a:off x="-3469816" y="2089810"/>
              <a:ext cx="586863" cy="308697"/>
            </a:xfrm>
            <a:custGeom>
              <a:avLst/>
              <a:gdLst>
                <a:gd name="T0" fmla="*/ 0 w 173"/>
                <a:gd name="T1" fmla="*/ 0 h 91"/>
                <a:gd name="T2" fmla="*/ 0 w 173"/>
                <a:gd name="T3" fmla="*/ 91 h 91"/>
                <a:gd name="T4" fmla="*/ 173 w 173"/>
                <a:gd name="T5" fmla="*/ 91 h 91"/>
                <a:gd name="T6" fmla="*/ 173 w 173"/>
                <a:gd name="T7" fmla="*/ 0 h 91"/>
                <a:gd name="T8" fmla="*/ 0 w 173"/>
                <a:gd name="T9" fmla="*/ 0 h 91"/>
                <a:gd name="T10" fmla="*/ 0 w 173"/>
                <a:gd name="T11" fmla="*/ 0 h 91"/>
                <a:gd name="T12" fmla="*/ 0 w 173"/>
                <a:gd name="T13" fmla="*/ 0 h 91"/>
                <a:gd name="T14" fmla="*/ 0 w 173"/>
                <a:gd name="T15" fmla="*/ 0 h 91"/>
                <a:gd name="T16" fmla="*/ 0 w 173"/>
                <a:gd name="T17" fmla="*/ 0 h 91"/>
                <a:gd name="T18" fmla="*/ 84 w 173"/>
                <a:gd name="T19" fmla="*/ 85 h 91"/>
                <a:gd name="T20" fmla="*/ 59 w 173"/>
                <a:gd name="T21" fmla="*/ 85 h 91"/>
                <a:gd name="T22" fmla="*/ 59 w 173"/>
                <a:gd name="T23" fmla="*/ 25 h 91"/>
                <a:gd name="T24" fmla="*/ 84 w 173"/>
                <a:gd name="T25" fmla="*/ 25 h 91"/>
                <a:gd name="T26" fmla="*/ 84 w 173"/>
                <a:gd name="T27" fmla="*/ 85 h 91"/>
                <a:gd name="T28" fmla="*/ 84 w 173"/>
                <a:gd name="T29" fmla="*/ 85 h 91"/>
                <a:gd name="T30" fmla="*/ 84 w 173"/>
                <a:gd name="T31" fmla="*/ 85 h 91"/>
                <a:gd name="T32" fmla="*/ 84 w 173"/>
                <a:gd name="T33" fmla="*/ 85 h 91"/>
                <a:gd name="T34" fmla="*/ 84 w 173"/>
                <a:gd name="T35" fmla="*/ 85 h 91"/>
                <a:gd name="T36" fmla="*/ 115 w 173"/>
                <a:gd name="T37" fmla="*/ 85 h 91"/>
                <a:gd name="T38" fmla="*/ 89 w 173"/>
                <a:gd name="T39" fmla="*/ 85 h 91"/>
                <a:gd name="T40" fmla="*/ 89 w 173"/>
                <a:gd name="T41" fmla="*/ 25 h 91"/>
                <a:gd name="T42" fmla="*/ 115 w 173"/>
                <a:gd name="T43" fmla="*/ 25 h 91"/>
                <a:gd name="T44" fmla="*/ 115 w 173"/>
                <a:gd name="T45" fmla="*/ 85 h 91"/>
                <a:gd name="T46" fmla="*/ 115 w 173"/>
                <a:gd name="T47" fmla="*/ 85 h 91"/>
                <a:gd name="T48" fmla="*/ 115 w 173"/>
                <a:gd name="T49" fmla="*/ 85 h 91"/>
                <a:gd name="T50" fmla="*/ 115 w 173"/>
                <a:gd name="T51" fmla="*/ 85 h 91"/>
                <a:gd name="T52" fmla="*/ 115 w 173"/>
                <a:gd name="T53"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91">
                  <a:moveTo>
                    <a:pt x="0" y="0"/>
                  </a:moveTo>
                  <a:lnTo>
                    <a:pt x="0" y="91"/>
                  </a:lnTo>
                  <a:lnTo>
                    <a:pt x="173" y="91"/>
                  </a:lnTo>
                  <a:lnTo>
                    <a:pt x="173" y="0"/>
                  </a:lnTo>
                  <a:lnTo>
                    <a:pt x="0" y="0"/>
                  </a:lnTo>
                  <a:lnTo>
                    <a:pt x="0" y="0"/>
                  </a:lnTo>
                  <a:lnTo>
                    <a:pt x="0" y="0"/>
                  </a:lnTo>
                  <a:lnTo>
                    <a:pt x="0" y="0"/>
                  </a:lnTo>
                  <a:lnTo>
                    <a:pt x="0" y="0"/>
                  </a:lnTo>
                  <a:close/>
                  <a:moveTo>
                    <a:pt x="84" y="85"/>
                  </a:moveTo>
                  <a:lnTo>
                    <a:pt x="59" y="85"/>
                  </a:lnTo>
                  <a:lnTo>
                    <a:pt x="59" y="25"/>
                  </a:lnTo>
                  <a:lnTo>
                    <a:pt x="84" y="25"/>
                  </a:lnTo>
                  <a:lnTo>
                    <a:pt x="84" y="85"/>
                  </a:lnTo>
                  <a:lnTo>
                    <a:pt x="84" y="85"/>
                  </a:lnTo>
                  <a:lnTo>
                    <a:pt x="84" y="85"/>
                  </a:lnTo>
                  <a:lnTo>
                    <a:pt x="84" y="85"/>
                  </a:lnTo>
                  <a:lnTo>
                    <a:pt x="84" y="85"/>
                  </a:lnTo>
                  <a:close/>
                  <a:moveTo>
                    <a:pt x="115" y="85"/>
                  </a:moveTo>
                  <a:lnTo>
                    <a:pt x="89" y="85"/>
                  </a:lnTo>
                  <a:lnTo>
                    <a:pt x="89" y="25"/>
                  </a:lnTo>
                  <a:lnTo>
                    <a:pt x="115" y="25"/>
                  </a:lnTo>
                  <a:lnTo>
                    <a:pt x="115" y="85"/>
                  </a:lnTo>
                  <a:lnTo>
                    <a:pt x="115" y="85"/>
                  </a:lnTo>
                  <a:lnTo>
                    <a:pt x="115" y="85"/>
                  </a:lnTo>
                  <a:lnTo>
                    <a:pt x="115" y="85"/>
                  </a:lnTo>
                  <a:lnTo>
                    <a:pt x="115" y="85"/>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96" name="Freeform 39">
              <a:extLst>
                <a:ext uri="{FF2B5EF4-FFF2-40B4-BE49-F238E27FC236}">
                  <a16:creationId xmlns:a16="http://schemas.microsoft.com/office/drawing/2014/main" id="{B5DF09BC-061A-4940-8DB5-4FD4ADCD70C6}"/>
                </a:ext>
              </a:extLst>
            </p:cNvPr>
            <p:cNvSpPr>
              <a:spLocks/>
            </p:cNvSpPr>
            <p:nvPr/>
          </p:nvSpPr>
          <p:spPr bwMode="auto">
            <a:xfrm>
              <a:off x="-3212003" y="2262816"/>
              <a:ext cx="20354" cy="37315"/>
            </a:xfrm>
            <a:custGeom>
              <a:avLst/>
              <a:gdLst>
                <a:gd name="T0" fmla="*/ 2 w 5"/>
                <a:gd name="T1" fmla="*/ 9 h 9"/>
                <a:gd name="T2" fmla="*/ 2 w 5"/>
                <a:gd name="T3" fmla="*/ 9 h 9"/>
                <a:gd name="T4" fmla="*/ 0 w 5"/>
                <a:gd name="T5" fmla="*/ 7 h 9"/>
                <a:gd name="T6" fmla="*/ 0 w 5"/>
                <a:gd name="T7" fmla="*/ 2 h 9"/>
                <a:gd name="T8" fmla="*/ 2 w 5"/>
                <a:gd name="T9" fmla="*/ 0 h 9"/>
                <a:gd name="T10" fmla="*/ 2 w 5"/>
                <a:gd name="T11" fmla="*/ 0 h 9"/>
                <a:gd name="T12" fmla="*/ 5 w 5"/>
                <a:gd name="T13" fmla="*/ 2 h 9"/>
                <a:gd name="T14" fmla="*/ 5 w 5"/>
                <a:gd name="T15" fmla="*/ 7 h 9"/>
                <a:gd name="T16" fmla="*/ 2 w 5"/>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9"/>
                  </a:moveTo>
                  <a:cubicBezTo>
                    <a:pt x="2" y="9"/>
                    <a:pt x="2" y="9"/>
                    <a:pt x="2" y="9"/>
                  </a:cubicBezTo>
                  <a:cubicBezTo>
                    <a:pt x="1" y="9"/>
                    <a:pt x="0" y="8"/>
                    <a:pt x="0" y="7"/>
                  </a:cubicBezTo>
                  <a:cubicBezTo>
                    <a:pt x="0" y="2"/>
                    <a:pt x="0" y="2"/>
                    <a:pt x="0" y="2"/>
                  </a:cubicBezTo>
                  <a:cubicBezTo>
                    <a:pt x="0" y="1"/>
                    <a:pt x="1" y="0"/>
                    <a:pt x="2" y="0"/>
                  </a:cubicBezTo>
                  <a:cubicBezTo>
                    <a:pt x="2" y="0"/>
                    <a:pt x="2" y="0"/>
                    <a:pt x="2" y="0"/>
                  </a:cubicBezTo>
                  <a:cubicBezTo>
                    <a:pt x="4" y="0"/>
                    <a:pt x="5" y="1"/>
                    <a:pt x="5" y="2"/>
                  </a:cubicBezTo>
                  <a:cubicBezTo>
                    <a:pt x="5" y="7"/>
                    <a:pt x="5" y="7"/>
                    <a:pt x="5" y="7"/>
                  </a:cubicBezTo>
                  <a:cubicBezTo>
                    <a:pt x="5" y="8"/>
                    <a:pt x="4" y="9"/>
                    <a:pt x="2" y="9"/>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97" name="Freeform 40">
              <a:extLst>
                <a:ext uri="{FF2B5EF4-FFF2-40B4-BE49-F238E27FC236}">
                  <a16:creationId xmlns:a16="http://schemas.microsoft.com/office/drawing/2014/main" id="{CD104469-1EB9-4602-B10E-0C4C6E9E1AE1}"/>
                </a:ext>
              </a:extLst>
            </p:cNvPr>
            <p:cNvSpPr>
              <a:spLocks/>
            </p:cNvSpPr>
            <p:nvPr/>
          </p:nvSpPr>
          <p:spPr bwMode="auto">
            <a:xfrm>
              <a:off x="-3157727" y="2262816"/>
              <a:ext cx="16961" cy="37315"/>
            </a:xfrm>
            <a:custGeom>
              <a:avLst/>
              <a:gdLst>
                <a:gd name="T0" fmla="*/ 2 w 4"/>
                <a:gd name="T1" fmla="*/ 9 h 9"/>
                <a:gd name="T2" fmla="*/ 2 w 4"/>
                <a:gd name="T3" fmla="*/ 9 h 9"/>
                <a:gd name="T4" fmla="*/ 0 w 4"/>
                <a:gd name="T5" fmla="*/ 7 h 9"/>
                <a:gd name="T6" fmla="*/ 0 w 4"/>
                <a:gd name="T7" fmla="*/ 2 h 9"/>
                <a:gd name="T8" fmla="*/ 2 w 4"/>
                <a:gd name="T9" fmla="*/ 0 h 9"/>
                <a:gd name="T10" fmla="*/ 2 w 4"/>
                <a:gd name="T11" fmla="*/ 0 h 9"/>
                <a:gd name="T12" fmla="*/ 4 w 4"/>
                <a:gd name="T13" fmla="*/ 2 h 9"/>
                <a:gd name="T14" fmla="*/ 4 w 4"/>
                <a:gd name="T15" fmla="*/ 7 h 9"/>
                <a:gd name="T16" fmla="*/ 2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9"/>
                  </a:moveTo>
                  <a:cubicBezTo>
                    <a:pt x="2" y="9"/>
                    <a:pt x="2" y="9"/>
                    <a:pt x="2" y="9"/>
                  </a:cubicBezTo>
                  <a:cubicBezTo>
                    <a:pt x="1" y="9"/>
                    <a:pt x="0" y="8"/>
                    <a:pt x="0" y="7"/>
                  </a:cubicBezTo>
                  <a:cubicBezTo>
                    <a:pt x="0" y="2"/>
                    <a:pt x="0" y="2"/>
                    <a:pt x="0" y="2"/>
                  </a:cubicBezTo>
                  <a:cubicBezTo>
                    <a:pt x="0" y="1"/>
                    <a:pt x="1" y="0"/>
                    <a:pt x="2" y="0"/>
                  </a:cubicBezTo>
                  <a:cubicBezTo>
                    <a:pt x="2" y="0"/>
                    <a:pt x="2" y="0"/>
                    <a:pt x="2" y="0"/>
                  </a:cubicBezTo>
                  <a:cubicBezTo>
                    <a:pt x="3" y="0"/>
                    <a:pt x="4" y="1"/>
                    <a:pt x="4" y="2"/>
                  </a:cubicBezTo>
                  <a:cubicBezTo>
                    <a:pt x="4" y="7"/>
                    <a:pt x="4" y="7"/>
                    <a:pt x="4" y="7"/>
                  </a:cubicBezTo>
                  <a:cubicBezTo>
                    <a:pt x="4" y="8"/>
                    <a:pt x="3" y="9"/>
                    <a:pt x="2" y="9"/>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98" name="Freeform 41">
              <a:extLst>
                <a:ext uri="{FF2B5EF4-FFF2-40B4-BE49-F238E27FC236}">
                  <a16:creationId xmlns:a16="http://schemas.microsoft.com/office/drawing/2014/main" id="{CE04CB1C-E28B-4600-BEFE-2EFF31B062C1}"/>
                </a:ext>
              </a:extLst>
            </p:cNvPr>
            <p:cNvSpPr>
              <a:spLocks noEditPoints="1"/>
            </p:cNvSpPr>
            <p:nvPr/>
          </p:nvSpPr>
          <p:spPr bwMode="auto">
            <a:xfrm>
              <a:off x="-3496954" y="1869313"/>
              <a:ext cx="637747" cy="196752"/>
            </a:xfrm>
            <a:custGeom>
              <a:avLst/>
              <a:gdLst>
                <a:gd name="T0" fmla="*/ 152 w 159"/>
                <a:gd name="T1" fmla="*/ 28 h 49"/>
                <a:gd name="T2" fmla="*/ 152 w 159"/>
                <a:gd name="T3" fmla="*/ 28 h 49"/>
                <a:gd name="T4" fmla="*/ 152 w 159"/>
                <a:gd name="T5" fmla="*/ 7 h 49"/>
                <a:gd name="T6" fmla="*/ 146 w 159"/>
                <a:gd name="T7" fmla="*/ 0 h 49"/>
                <a:gd name="T8" fmla="*/ 13 w 159"/>
                <a:gd name="T9" fmla="*/ 0 h 49"/>
                <a:gd name="T10" fmla="*/ 7 w 159"/>
                <a:gd name="T11" fmla="*/ 7 h 49"/>
                <a:gd name="T12" fmla="*/ 7 w 159"/>
                <a:gd name="T13" fmla="*/ 28 h 49"/>
                <a:gd name="T14" fmla="*/ 7 w 159"/>
                <a:gd name="T15" fmla="*/ 28 h 49"/>
                <a:gd name="T16" fmla="*/ 0 w 159"/>
                <a:gd name="T17" fmla="*/ 49 h 49"/>
                <a:gd name="T18" fmla="*/ 158 w 159"/>
                <a:gd name="T19" fmla="*/ 49 h 49"/>
                <a:gd name="T20" fmla="*/ 159 w 159"/>
                <a:gd name="T21" fmla="*/ 49 h 49"/>
                <a:gd name="T22" fmla="*/ 152 w 159"/>
                <a:gd name="T23" fmla="*/ 28 h 49"/>
                <a:gd name="T24" fmla="*/ 45 w 159"/>
                <a:gd name="T25" fmla="*/ 12 h 49"/>
                <a:gd name="T26" fmla="*/ 115 w 159"/>
                <a:gd name="T27" fmla="*/ 12 h 49"/>
                <a:gd name="T28" fmla="*/ 115 w 159"/>
                <a:gd name="T29" fmla="*/ 34 h 49"/>
                <a:gd name="T30" fmla="*/ 45 w 159"/>
                <a:gd name="T31" fmla="*/ 34 h 49"/>
                <a:gd name="T32" fmla="*/ 45 w 159"/>
                <a:gd name="T33"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49">
                  <a:moveTo>
                    <a:pt x="152" y="28"/>
                  </a:moveTo>
                  <a:cubicBezTo>
                    <a:pt x="152" y="28"/>
                    <a:pt x="152" y="28"/>
                    <a:pt x="152" y="28"/>
                  </a:cubicBezTo>
                  <a:cubicBezTo>
                    <a:pt x="152" y="7"/>
                    <a:pt x="152" y="7"/>
                    <a:pt x="152" y="7"/>
                  </a:cubicBezTo>
                  <a:cubicBezTo>
                    <a:pt x="152" y="3"/>
                    <a:pt x="150" y="0"/>
                    <a:pt x="146" y="0"/>
                  </a:cubicBezTo>
                  <a:cubicBezTo>
                    <a:pt x="13" y="0"/>
                    <a:pt x="13" y="0"/>
                    <a:pt x="13" y="0"/>
                  </a:cubicBezTo>
                  <a:cubicBezTo>
                    <a:pt x="9" y="0"/>
                    <a:pt x="7" y="3"/>
                    <a:pt x="7" y="7"/>
                  </a:cubicBezTo>
                  <a:cubicBezTo>
                    <a:pt x="7" y="28"/>
                    <a:pt x="7" y="28"/>
                    <a:pt x="7" y="28"/>
                  </a:cubicBezTo>
                  <a:cubicBezTo>
                    <a:pt x="7" y="28"/>
                    <a:pt x="7" y="28"/>
                    <a:pt x="7" y="28"/>
                  </a:cubicBezTo>
                  <a:cubicBezTo>
                    <a:pt x="0" y="49"/>
                    <a:pt x="0" y="49"/>
                    <a:pt x="0" y="49"/>
                  </a:cubicBezTo>
                  <a:cubicBezTo>
                    <a:pt x="158" y="49"/>
                    <a:pt x="158" y="49"/>
                    <a:pt x="158" y="49"/>
                  </a:cubicBezTo>
                  <a:cubicBezTo>
                    <a:pt x="159" y="49"/>
                    <a:pt x="159" y="49"/>
                    <a:pt x="159" y="49"/>
                  </a:cubicBezTo>
                  <a:lnTo>
                    <a:pt x="152" y="28"/>
                  </a:lnTo>
                  <a:close/>
                  <a:moveTo>
                    <a:pt x="45" y="12"/>
                  </a:moveTo>
                  <a:cubicBezTo>
                    <a:pt x="115" y="12"/>
                    <a:pt x="115" y="12"/>
                    <a:pt x="115" y="12"/>
                  </a:cubicBezTo>
                  <a:cubicBezTo>
                    <a:pt x="115" y="34"/>
                    <a:pt x="115" y="34"/>
                    <a:pt x="115" y="34"/>
                  </a:cubicBezTo>
                  <a:cubicBezTo>
                    <a:pt x="45" y="34"/>
                    <a:pt x="45" y="34"/>
                    <a:pt x="45" y="34"/>
                  </a:cubicBezTo>
                  <a:lnTo>
                    <a:pt x="45" y="12"/>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99" name="Freeform 42">
              <a:extLst>
                <a:ext uri="{FF2B5EF4-FFF2-40B4-BE49-F238E27FC236}">
                  <a16:creationId xmlns:a16="http://schemas.microsoft.com/office/drawing/2014/main" id="{F55FF111-F116-4A28-88F8-3D3FA4292943}"/>
                </a:ext>
              </a:extLst>
            </p:cNvPr>
            <p:cNvSpPr>
              <a:spLocks/>
            </p:cNvSpPr>
            <p:nvPr/>
          </p:nvSpPr>
          <p:spPr bwMode="auto">
            <a:xfrm>
              <a:off x="-3279848" y="1933766"/>
              <a:ext cx="37315" cy="57669"/>
            </a:xfrm>
            <a:custGeom>
              <a:avLst/>
              <a:gdLst>
                <a:gd name="T0" fmla="*/ 6 w 10"/>
                <a:gd name="T1" fmla="*/ 6 h 14"/>
                <a:gd name="T2" fmla="*/ 4 w 10"/>
                <a:gd name="T3" fmla="*/ 5 h 14"/>
                <a:gd name="T4" fmla="*/ 3 w 10"/>
                <a:gd name="T5" fmla="*/ 4 h 14"/>
                <a:gd name="T6" fmla="*/ 4 w 10"/>
                <a:gd name="T7" fmla="*/ 2 h 14"/>
                <a:gd name="T8" fmla="*/ 6 w 10"/>
                <a:gd name="T9" fmla="*/ 2 h 14"/>
                <a:gd name="T10" fmla="*/ 9 w 10"/>
                <a:gd name="T11" fmla="*/ 3 h 14"/>
                <a:gd name="T12" fmla="*/ 9 w 10"/>
                <a:gd name="T13" fmla="*/ 0 h 14"/>
                <a:gd name="T14" fmla="*/ 6 w 10"/>
                <a:gd name="T15" fmla="*/ 0 h 14"/>
                <a:gd name="T16" fmla="*/ 2 w 10"/>
                <a:gd name="T17" fmla="*/ 1 h 14"/>
                <a:gd name="T18" fmla="*/ 0 w 10"/>
                <a:gd name="T19" fmla="*/ 4 h 14"/>
                <a:gd name="T20" fmla="*/ 4 w 10"/>
                <a:gd name="T21" fmla="*/ 8 h 14"/>
                <a:gd name="T22" fmla="*/ 6 w 10"/>
                <a:gd name="T23" fmla="*/ 9 h 14"/>
                <a:gd name="T24" fmla="*/ 7 w 10"/>
                <a:gd name="T25" fmla="*/ 10 h 14"/>
                <a:gd name="T26" fmla="*/ 6 w 10"/>
                <a:gd name="T27" fmla="*/ 11 h 14"/>
                <a:gd name="T28" fmla="*/ 4 w 10"/>
                <a:gd name="T29" fmla="*/ 12 h 14"/>
                <a:gd name="T30" fmla="*/ 0 w 10"/>
                <a:gd name="T31" fmla="*/ 10 h 14"/>
                <a:gd name="T32" fmla="*/ 0 w 10"/>
                <a:gd name="T33" fmla="*/ 13 h 14"/>
                <a:gd name="T34" fmla="*/ 4 w 10"/>
                <a:gd name="T35" fmla="*/ 14 h 14"/>
                <a:gd name="T36" fmla="*/ 8 w 10"/>
                <a:gd name="T37" fmla="*/ 13 h 14"/>
                <a:gd name="T38" fmla="*/ 10 w 10"/>
                <a:gd name="T39" fmla="*/ 10 h 14"/>
                <a:gd name="T40" fmla="*/ 9 w 10"/>
                <a:gd name="T41" fmla="*/ 8 h 14"/>
                <a:gd name="T42" fmla="*/ 6 w 10"/>
                <a:gd name="T4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4">
                  <a:moveTo>
                    <a:pt x="6" y="6"/>
                  </a:moveTo>
                  <a:cubicBezTo>
                    <a:pt x="5" y="5"/>
                    <a:pt x="4" y="5"/>
                    <a:pt x="4" y="5"/>
                  </a:cubicBezTo>
                  <a:cubicBezTo>
                    <a:pt x="4" y="4"/>
                    <a:pt x="3" y="4"/>
                    <a:pt x="3" y="4"/>
                  </a:cubicBezTo>
                  <a:cubicBezTo>
                    <a:pt x="3" y="3"/>
                    <a:pt x="4" y="3"/>
                    <a:pt x="4" y="2"/>
                  </a:cubicBezTo>
                  <a:cubicBezTo>
                    <a:pt x="5" y="2"/>
                    <a:pt x="5" y="2"/>
                    <a:pt x="6" y="2"/>
                  </a:cubicBezTo>
                  <a:cubicBezTo>
                    <a:pt x="7" y="2"/>
                    <a:pt x="8" y="2"/>
                    <a:pt x="9" y="3"/>
                  </a:cubicBezTo>
                  <a:cubicBezTo>
                    <a:pt x="9" y="0"/>
                    <a:pt x="9" y="0"/>
                    <a:pt x="9" y="0"/>
                  </a:cubicBezTo>
                  <a:cubicBezTo>
                    <a:pt x="8" y="0"/>
                    <a:pt x="7" y="0"/>
                    <a:pt x="6" y="0"/>
                  </a:cubicBezTo>
                  <a:cubicBezTo>
                    <a:pt x="4" y="0"/>
                    <a:pt x="3" y="0"/>
                    <a:pt x="2" y="1"/>
                  </a:cubicBezTo>
                  <a:cubicBezTo>
                    <a:pt x="1" y="2"/>
                    <a:pt x="0" y="3"/>
                    <a:pt x="0" y="4"/>
                  </a:cubicBezTo>
                  <a:cubicBezTo>
                    <a:pt x="0" y="6"/>
                    <a:pt x="1" y="7"/>
                    <a:pt x="4" y="8"/>
                  </a:cubicBezTo>
                  <a:cubicBezTo>
                    <a:pt x="5" y="8"/>
                    <a:pt x="6" y="9"/>
                    <a:pt x="6" y="9"/>
                  </a:cubicBezTo>
                  <a:cubicBezTo>
                    <a:pt x="7" y="10"/>
                    <a:pt x="7" y="10"/>
                    <a:pt x="7" y="10"/>
                  </a:cubicBezTo>
                  <a:cubicBezTo>
                    <a:pt x="7" y="11"/>
                    <a:pt x="6" y="11"/>
                    <a:pt x="6" y="11"/>
                  </a:cubicBezTo>
                  <a:cubicBezTo>
                    <a:pt x="6" y="12"/>
                    <a:pt x="5" y="12"/>
                    <a:pt x="4" y="12"/>
                  </a:cubicBezTo>
                  <a:cubicBezTo>
                    <a:pt x="3" y="12"/>
                    <a:pt x="2" y="11"/>
                    <a:pt x="0" y="10"/>
                  </a:cubicBezTo>
                  <a:cubicBezTo>
                    <a:pt x="0" y="13"/>
                    <a:pt x="0" y="13"/>
                    <a:pt x="0" y="13"/>
                  </a:cubicBezTo>
                  <a:cubicBezTo>
                    <a:pt x="1" y="14"/>
                    <a:pt x="3" y="14"/>
                    <a:pt x="4" y="14"/>
                  </a:cubicBezTo>
                  <a:cubicBezTo>
                    <a:pt x="6" y="14"/>
                    <a:pt x="7" y="14"/>
                    <a:pt x="8" y="13"/>
                  </a:cubicBezTo>
                  <a:cubicBezTo>
                    <a:pt x="9" y="12"/>
                    <a:pt x="10" y="11"/>
                    <a:pt x="10" y="10"/>
                  </a:cubicBezTo>
                  <a:cubicBezTo>
                    <a:pt x="10" y="9"/>
                    <a:pt x="10" y="8"/>
                    <a:pt x="9" y="8"/>
                  </a:cubicBezTo>
                  <a:cubicBezTo>
                    <a:pt x="9" y="7"/>
                    <a:pt x="8" y="6"/>
                    <a:pt x="6" y="6"/>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00" name="Freeform 43">
              <a:extLst>
                <a:ext uri="{FF2B5EF4-FFF2-40B4-BE49-F238E27FC236}">
                  <a16:creationId xmlns:a16="http://schemas.microsoft.com/office/drawing/2014/main" id="{1D48C80A-A636-4D27-B2C7-041C3470CAAC}"/>
                </a:ext>
              </a:extLst>
            </p:cNvPr>
            <p:cNvSpPr>
              <a:spLocks/>
            </p:cNvSpPr>
            <p:nvPr/>
          </p:nvSpPr>
          <p:spPr bwMode="auto">
            <a:xfrm>
              <a:off x="-3232357" y="1933766"/>
              <a:ext cx="47492" cy="57669"/>
            </a:xfrm>
            <a:custGeom>
              <a:avLst/>
              <a:gdLst>
                <a:gd name="T0" fmla="*/ 10 w 14"/>
                <a:gd name="T1" fmla="*/ 7 h 17"/>
                <a:gd name="T2" fmla="*/ 3 w 14"/>
                <a:gd name="T3" fmla="*/ 7 h 17"/>
                <a:gd name="T4" fmla="*/ 3 w 14"/>
                <a:gd name="T5" fmla="*/ 0 h 17"/>
                <a:gd name="T6" fmla="*/ 0 w 14"/>
                <a:gd name="T7" fmla="*/ 0 h 17"/>
                <a:gd name="T8" fmla="*/ 0 w 14"/>
                <a:gd name="T9" fmla="*/ 17 h 17"/>
                <a:gd name="T10" fmla="*/ 3 w 14"/>
                <a:gd name="T11" fmla="*/ 17 h 17"/>
                <a:gd name="T12" fmla="*/ 3 w 14"/>
                <a:gd name="T13" fmla="*/ 9 h 17"/>
                <a:gd name="T14" fmla="*/ 10 w 14"/>
                <a:gd name="T15" fmla="*/ 9 h 17"/>
                <a:gd name="T16" fmla="*/ 10 w 14"/>
                <a:gd name="T17" fmla="*/ 17 h 17"/>
                <a:gd name="T18" fmla="*/ 14 w 14"/>
                <a:gd name="T19" fmla="*/ 17 h 17"/>
                <a:gd name="T20" fmla="*/ 14 w 14"/>
                <a:gd name="T21" fmla="*/ 0 h 17"/>
                <a:gd name="T22" fmla="*/ 10 w 14"/>
                <a:gd name="T23" fmla="*/ 0 h 17"/>
                <a:gd name="T24" fmla="*/ 10 w 14"/>
                <a:gd name="T2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7">
                  <a:moveTo>
                    <a:pt x="10" y="7"/>
                  </a:moveTo>
                  <a:lnTo>
                    <a:pt x="3" y="7"/>
                  </a:lnTo>
                  <a:lnTo>
                    <a:pt x="3" y="0"/>
                  </a:lnTo>
                  <a:lnTo>
                    <a:pt x="0" y="0"/>
                  </a:lnTo>
                  <a:lnTo>
                    <a:pt x="0" y="17"/>
                  </a:lnTo>
                  <a:lnTo>
                    <a:pt x="3" y="17"/>
                  </a:lnTo>
                  <a:lnTo>
                    <a:pt x="3" y="9"/>
                  </a:lnTo>
                  <a:lnTo>
                    <a:pt x="10" y="9"/>
                  </a:lnTo>
                  <a:lnTo>
                    <a:pt x="10" y="17"/>
                  </a:lnTo>
                  <a:lnTo>
                    <a:pt x="14" y="17"/>
                  </a:lnTo>
                  <a:lnTo>
                    <a:pt x="14" y="0"/>
                  </a:lnTo>
                  <a:lnTo>
                    <a:pt x="10" y="0"/>
                  </a:lnTo>
                  <a:lnTo>
                    <a:pt x="10" y="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01" name="Freeform 44">
              <a:extLst>
                <a:ext uri="{FF2B5EF4-FFF2-40B4-BE49-F238E27FC236}">
                  <a16:creationId xmlns:a16="http://schemas.microsoft.com/office/drawing/2014/main" id="{022C66AA-29B7-4211-A6B7-EB89578A6442}"/>
                </a:ext>
              </a:extLst>
            </p:cNvPr>
            <p:cNvSpPr>
              <a:spLocks noEditPoints="1"/>
            </p:cNvSpPr>
            <p:nvPr/>
          </p:nvSpPr>
          <p:spPr bwMode="auto">
            <a:xfrm>
              <a:off x="-3178081" y="1933766"/>
              <a:ext cx="57669" cy="57669"/>
            </a:xfrm>
            <a:custGeom>
              <a:avLst/>
              <a:gdLst>
                <a:gd name="T0" fmla="*/ 7 w 14"/>
                <a:gd name="T1" fmla="*/ 0 h 14"/>
                <a:gd name="T2" fmla="*/ 2 w 14"/>
                <a:gd name="T3" fmla="*/ 2 h 14"/>
                <a:gd name="T4" fmla="*/ 0 w 14"/>
                <a:gd name="T5" fmla="*/ 7 h 14"/>
                <a:gd name="T6" fmla="*/ 2 w 14"/>
                <a:gd name="T7" fmla="*/ 12 h 14"/>
                <a:gd name="T8" fmla="*/ 7 w 14"/>
                <a:gd name="T9" fmla="*/ 14 h 14"/>
                <a:gd name="T10" fmla="*/ 12 w 14"/>
                <a:gd name="T11" fmla="*/ 12 h 14"/>
                <a:gd name="T12" fmla="*/ 14 w 14"/>
                <a:gd name="T13" fmla="*/ 7 h 14"/>
                <a:gd name="T14" fmla="*/ 12 w 14"/>
                <a:gd name="T15" fmla="*/ 2 h 14"/>
                <a:gd name="T16" fmla="*/ 7 w 14"/>
                <a:gd name="T17" fmla="*/ 0 h 14"/>
                <a:gd name="T18" fmla="*/ 10 w 14"/>
                <a:gd name="T19" fmla="*/ 10 h 14"/>
                <a:gd name="T20" fmla="*/ 7 w 14"/>
                <a:gd name="T21" fmla="*/ 12 h 14"/>
                <a:gd name="T22" fmla="*/ 4 w 14"/>
                <a:gd name="T23" fmla="*/ 10 h 14"/>
                <a:gd name="T24" fmla="*/ 3 w 14"/>
                <a:gd name="T25" fmla="*/ 7 h 14"/>
                <a:gd name="T26" fmla="*/ 4 w 14"/>
                <a:gd name="T27" fmla="*/ 4 h 14"/>
                <a:gd name="T28" fmla="*/ 7 w 14"/>
                <a:gd name="T29" fmla="*/ 2 h 14"/>
                <a:gd name="T30" fmla="*/ 10 w 14"/>
                <a:gd name="T31" fmla="*/ 4 h 14"/>
                <a:gd name="T32" fmla="*/ 11 w 14"/>
                <a:gd name="T33" fmla="*/ 7 h 14"/>
                <a:gd name="T34" fmla="*/ 10 w 14"/>
                <a:gd name="T3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4">
                  <a:moveTo>
                    <a:pt x="7" y="0"/>
                  </a:moveTo>
                  <a:cubicBezTo>
                    <a:pt x="5" y="0"/>
                    <a:pt x="4" y="0"/>
                    <a:pt x="2" y="2"/>
                  </a:cubicBezTo>
                  <a:cubicBezTo>
                    <a:pt x="1" y="3"/>
                    <a:pt x="0" y="5"/>
                    <a:pt x="0" y="7"/>
                  </a:cubicBezTo>
                  <a:cubicBezTo>
                    <a:pt x="0" y="9"/>
                    <a:pt x="1" y="11"/>
                    <a:pt x="2" y="12"/>
                  </a:cubicBezTo>
                  <a:cubicBezTo>
                    <a:pt x="3" y="13"/>
                    <a:pt x="5" y="14"/>
                    <a:pt x="7" y="14"/>
                  </a:cubicBezTo>
                  <a:cubicBezTo>
                    <a:pt x="9" y="14"/>
                    <a:pt x="11" y="13"/>
                    <a:pt x="12" y="12"/>
                  </a:cubicBezTo>
                  <a:cubicBezTo>
                    <a:pt x="13" y="11"/>
                    <a:pt x="14" y="9"/>
                    <a:pt x="14" y="7"/>
                  </a:cubicBezTo>
                  <a:cubicBezTo>
                    <a:pt x="14" y="5"/>
                    <a:pt x="13" y="3"/>
                    <a:pt x="12" y="2"/>
                  </a:cubicBezTo>
                  <a:cubicBezTo>
                    <a:pt x="11" y="0"/>
                    <a:pt x="9" y="0"/>
                    <a:pt x="7" y="0"/>
                  </a:cubicBezTo>
                  <a:close/>
                  <a:moveTo>
                    <a:pt x="10" y="10"/>
                  </a:moveTo>
                  <a:cubicBezTo>
                    <a:pt x="9" y="11"/>
                    <a:pt x="8" y="12"/>
                    <a:pt x="7" y="12"/>
                  </a:cubicBezTo>
                  <a:cubicBezTo>
                    <a:pt x="6" y="12"/>
                    <a:pt x="5" y="11"/>
                    <a:pt x="4" y="10"/>
                  </a:cubicBezTo>
                  <a:cubicBezTo>
                    <a:pt x="4" y="9"/>
                    <a:pt x="3" y="8"/>
                    <a:pt x="3" y="7"/>
                  </a:cubicBezTo>
                  <a:cubicBezTo>
                    <a:pt x="3" y="6"/>
                    <a:pt x="4" y="4"/>
                    <a:pt x="4" y="4"/>
                  </a:cubicBezTo>
                  <a:cubicBezTo>
                    <a:pt x="5" y="3"/>
                    <a:pt x="6" y="2"/>
                    <a:pt x="7" y="2"/>
                  </a:cubicBezTo>
                  <a:cubicBezTo>
                    <a:pt x="8" y="2"/>
                    <a:pt x="9" y="3"/>
                    <a:pt x="10" y="4"/>
                  </a:cubicBezTo>
                  <a:cubicBezTo>
                    <a:pt x="11" y="4"/>
                    <a:pt x="11" y="6"/>
                    <a:pt x="11" y="7"/>
                  </a:cubicBezTo>
                  <a:cubicBezTo>
                    <a:pt x="11" y="8"/>
                    <a:pt x="11" y="9"/>
                    <a:pt x="10" y="10"/>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02" name="Freeform 45">
              <a:extLst>
                <a:ext uri="{FF2B5EF4-FFF2-40B4-BE49-F238E27FC236}">
                  <a16:creationId xmlns:a16="http://schemas.microsoft.com/office/drawing/2014/main" id="{B59B4A4F-BE5B-4201-8B77-B7F7233ECB7B}"/>
                </a:ext>
              </a:extLst>
            </p:cNvPr>
            <p:cNvSpPr>
              <a:spLocks noEditPoints="1"/>
            </p:cNvSpPr>
            <p:nvPr/>
          </p:nvSpPr>
          <p:spPr bwMode="auto">
            <a:xfrm>
              <a:off x="-3113627" y="1933766"/>
              <a:ext cx="40707" cy="57669"/>
            </a:xfrm>
            <a:custGeom>
              <a:avLst/>
              <a:gdLst>
                <a:gd name="T0" fmla="*/ 5 w 10"/>
                <a:gd name="T1" fmla="*/ 0 h 14"/>
                <a:gd name="T2" fmla="*/ 0 w 10"/>
                <a:gd name="T3" fmla="*/ 0 h 14"/>
                <a:gd name="T4" fmla="*/ 0 w 10"/>
                <a:gd name="T5" fmla="*/ 14 h 14"/>
                <a:gd name="T6" fmla="*/ 3 w 10"/>
                <a:gd name="T7" fmla="*/ 14 h 14"/>
                <a:gd name="T8" fmla="*/ 3 w 10"/>
                <a:gd name="T9" fmla="*/ 9 h 14"/>
                <a:gd name="T10" fmla="*/ 5 w 10"/>
                <a:gd name="T11" fmla="*/ 9 h 14"/>
                <a:gd name="T12" fmla="*/ 9 w 10"/>
                <a:gd name="T13" fmla="*/ 8 h 14"/>
                <a:gd name="T14" fmla="*/ 10 w 10"/>
                <a:gd name="T15" fmla="*/ 4 h 14"/>
                <a:gd name="T16" fmla="*/ 5 w 10"/>
                <a:gd name="T17" fmla="*/ 0 h 14"/>
                <a:gd name="T18" fmla="*/ 5 w 10"/>
                <a:gd name="T19" fmla="*/ 7 h 14"/>
                <a:gd name="T20" fmla="*/ 3 w 10"/>
                <a:gd name="T21" fmla="*/ 7 h 14"/>
                <a:gd name="T22" fmla="*/ 3 w 10"/>
                <a:gd name="T23" fmla="*/ 2 h 14"/>
                <a:gd name="T24" fmla="*/ 5 w 10"/>
                <a:gd name="T25" fmla="*/ 2 h 14"/>
                <a:gd name="T26" fmla="*/ 7 w 10"/>
                <a:gd name="T27" fmla="*/ 4 h 14"/>
                <a:gd name="T28" fmla="*/ 5 w 10"/>
                <a:gd name="T2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5" y="0"/>
                  </a:moveTo>
                  <a:cubicBezTo>
                    <a:pt x="0" y="0"/>
                    <a:pt x="0" y="0"/>
                    <a:pt x="0" y="0"/>
                  </a:cubicBezTo>
                  <a:cubicBezTo>
                    <a:pt x="0" y="14"/>
                    <a:pt x="0" y="14"/>
                    <a:pt x="0" y="14"/>
                  </a:cubicBezTo>
                  <a:cubicBezTo>
                    <a:pt x="3" y="14"/>
                    <a:pt x="3" y="14"/>
                    <a:pt x="3" y="14"/>
                  </a:cubicBezTo>
                  <a:cubicBezTo>
                    <a:pt x="3" y="9"/>
                    <a:pt x="3" y="9"/>
                    <a:pt x="3" y="9"/>
                  </a:cubicBezTo>
                  <a:cubicBezTo>
                    <a:pt x="5" y="9"/>
                    <a:pt x="5" y="9"/>
                    <a:pt x="5" y="9"/>
                  </a:cubicBezTo>
                  <a:cubicBezTo>
                    <a:pt x="6" y="9"/>
                    <a:pt x="8" y="9"/>
                    <a:pt x="9" y="8"/>
                  </a:cubicBezTo>
                  <a:cubicBezTo>
                    <a:pt x="10" y="7"/>
                    <a:pt x="10" y="6"/>
                    <a:pt x="10" y="4"/>
                  </a:cubicBezTo>
                  <a:cubicBezTo>
                    <a:pt x="10" y="1"/>
                    <a:pt x="9" y="0"/>
                    <a:pt x="5" y="0"/>
                  </a:cubicBezTo>
                  <a:close/>
                  <a:moveTo>
                    <a:pt x="5" y="7"/>
                  </a:moveTo>
                  <a:cubicBezTo>
                    <a:pt x="3" y="7"/>
                    <a:pt x="3" y="7"/>
                    <a:pt x="3" y="7"/>
                  </a:cubicBezTo>
                  <a:cubicBezTo>
                    <a:pt x="3" y="2"/>
                    <a:pt x="3" y="2"/>
                    <a:pt x="3" y="2"/>
                  </a:cubicBezTo>
                  <a:cubicBezTo>
                    <a:pt x="5" y="2"/>
                    <a:pt x="5" y="2"/>
                    <a:pt x="5" y="2"/>
                  </a:cubicBezTo>
                  <a:cubicBezTo>
                    <a:pt x="6" y="2"/>
                    <a:pt x="7" y="3"/>
                    <a:pt x="7" y="4"/>
                  </a:cubicBezTo>
                  <a:cubicBezTo>
                    <a:pt x="7" y="6"/>
                    <a:pt x="6" y="7"/>
                    <a:pt x="5" y="7"/>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603" name="Freeform 63">
            <a:extLst>
              <a:ext uri="{FF2B5EF4-FFF2-40B4-BE49-F238E27FC236}">
                <a16:creationId xmlns:a16="http://schemas.microsoft.com/office/drawing/2014/main" id="{0E081E9D-B54E-44F2-8792-2DB0DFCC4CBF}"/>
              </a:ext>
            </a:extLst>
          </p:cNvPr>
          <p:cNvSpPr>
            <a:spLocks noEditPoints="1"/>
          </p:cNvSpPr>
          <p:nvPr/>
        </p:nvSpPr>
        <p:spPr bwMode="auto">
          <a:xfrm>
            <a:off x="5034115" y="3487510"/>
            <a:ext cx="228834" cy="239235"/>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04" name="Freeform 8">
            <a:extLst>
              <a:ext uri="{FF2B5EF4-FFF2-40B4-BE49-F238E27FC236}">
                <a16:creationId xmlns:a16="http://schemas.microsoft.com/office/drawing/2014/main" id="{FEB157E3-D16C-4D78-A491-CE4F5E11C290}"/>
              </a:ext>
            </a:extLst>
          </p:cNvPr>
          <p:cNvSpPr>
            <a:spLocks noEditPoints="1"/>
          </p:cNvSpPr>
          <p:nvPr/>
        </p:nvSpPr>
        <p:spPr bwMode="auto">
          <a:xfrm>
            <a:off x="5262949" y="3462428"/>
            <a:ext cx="551483" cy="306936"/>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sp>
        <p:nvSpPr>
          <p:cNvPr id="618" name="Freeform 63">
            <a:extLst>
              <a:ext uri="{FF2B5EF4-FFF2-40B4-BE49-F238E27FC236}">
                <a16:creationId xmlns:a16="http://schemas.microsoft.com/office/drawing/2014/main" id="{0E081E9D-B54E-44F2-8792-2DB0DFCC4CBF}"/>
              </a:ext>
            </a:extLst>
          </p:cNvPr>
          <p:cNvSpPr>
            <a:spLocks noEditPoints="1"/>
          </p:cNvSpPr>
          <p:nvPr/>
        </p:nvSpPr>
        <p:spPr bwMode="auto">
          <a:xfrm>
            <a:off x="1753600" y="3496084"/>
            <a:ext cx="228834" cy="239235"/>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0" name="Freeform 8">
            <a:extLst>
              <a:ext uri="{FF2B5EF4-FFF2-40B4-BE49-F238E27FC236}">
                <a16:creationId xmlns:a16="http://schemas.microsoft.com/office/drawing/2014/main" id="{FEB157E3-D16C-4D78-A491-CE4F5E11C290}"/>
              </a:ext>
            </a:extLst>
          </p:cNvPr>
          <p:cNvSpPr>
            <a:spLocks noEditPoints="1"/>
          </p:cNvSpPr>
          <p:nvPr/>
        </p:nvSpPr>
        <p:spPr bwMode="auto">
          <a:xfrm>
            <a:off x="3496215" y="3448013"/>
            <a:ext cx="551483" cy="306936"/>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grpSp>
        <p:nvGrpSpPr>
          <p:cNvPr id="630" name="グループ化 629">
            <a:extLst>
              <a:ext uri="{FF2B5EF4-FFF2-40B4-BE49-F238E27FC236}">
                <a16:creationId xmlns:a16="http://schemas.microsoft.com/office/drawing/2014/main" id="{F5705024-7323-4289-A016-A192EBBD6D2F}"/>
              </a:ext>
            </a:extLst>
          </p:cNvPr>
          <p:cNvGrpSpPr/>
          <p:nvPr/>
        </p:nvGrpSpPr>
        <p:grpSpPr>
          <a:xfrm>
            <a:off x="4648408" y="2510719"/>
            <a:ext cx="591093" cy="655470"/>
            <a:chOff x="5896796" y="1005728"/>
            <a:chExt cx="661778" cy="733854"/>
          </a:xfrm>
        </p:grpSpPr>
        <p:sp>
          <p:nvSpPr>
            <p:cNvPr id="631" name="Freeform 27">
              <a:extLst>
                <a:ext uri="{FF2B5EF4-FFF2-40B4-BE49-F238E27FC236}">
                  <a16:creationId xmlns:a16="http://schemas.microsoft.com/office/drawing/2014/main" id="{ECB55140-9710-4A5C-9B83-7F00F75B232E}"/>
                </a:ext>
              </a:extLst>
            </p:cNvPr>
            <p:cNvSpPr>
              <a:spLocks noEditPoints="1"/>
            </p:cNvSpPr>
            <p:nvPr/>
          </p:nvSpPr>
          <p:spPr bwMode="auto">
            <a:xfrm rot="21288776">
              <a:off x="5896796" y="1005728"/>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632" name="グループ化 631">
              <a:extLst>
                <a:ext uri="{FF2B5EF4-FFF2-40B4-BE49-F238E27FC236}">
                  <a16:creationId xmlns:a16="http://schemas.microsoft.com/office/drawing/2014/main" id="{757C8659-330B-4A8D-9E40-6B991EDF42A9}"/>
                </a:ext>
              </a:extLst>
            </p:cNvPr>
            <p:cNvGrpSpPr/>
            <p:nvPr/>
          </p:nvGrpSpPr>
          <p:grpSpPr>
            <a:xfrm rot="330505">
              <a:off x="6017459" y="1196363"/>
              <a:ext cx="402964" cy="268643"/>
              <a:chOff x="6017459" y="1196363"/>
              <a:chExt cx="402964" cy="268643"/>
            </a:xfrm>
          </p:grpSpPr>
          <p:sp>
            <p:nvSpPr>
              <p:cNvPr id="633" name="Freeform 28">
                <a:extLst>
                  <a:ext uri="{FF2B5EF4-FFF2-40B4-BE49-F238E27FC236}">
                    <a16:creationId xmlns:a16="http://schemas.microsoft.com/office/drawing/2014/main" id="{799ED522-0F4D-43F1-A835-8FEE7BEDD466}"/>
                  </a:ext>
                </a:extLst>
              </p:cNvPr>
              <p:cNvSpPr>
                <a:spLocks noEditPoints="1"/>
              </p:cNvSpPr>
              <p:nvPr/>
            </p:nvSpPr>
            <p:spPr bwMode="auto">
              <a:xfrm rot="21288776">
                <a:off x="6017459" y="1196363"/>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4" name="Freeform 29">
                <a:extLst>
                  <a:ext uri="{FF2B5EF4-FFF2-40B4-BE49-F238E27FC236}">
                    <a16:creationId xmlns:a16="http://schemas.microsoft.com/office/drawing/2014/main" id="{8D875677-3143-4DBB-89C4-5B762BDD571C}"/>
                  </a:ext>
                </a:extLst>
              </p:cNvPr>
              <p:cNvSpPr>
                <a:spLocks/>
              </p:cNvSpPr>
              <p:nvPr/>
            </p:nvSpPr>
            <p:spPr bwMode="auto">
              <a:xfrm rot="21288776">
                <a:off x="6218679" y="1232795"/>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5" name="Freeform 30">
                <a:extLst>
                  <a:ext uri="{FF2B5EF4-FFF2-40B4-BE49-F238E27FC236}">
                    <a16:creationId xmlns:a16="http://schemas.microsoft.com/office/drawing/2014/main" id="{668FC281-4AC0-4431-B88D-777479AFC518}"/>
                  </a:ext>
                </a:extLst>
              </p:cNvPr>
              <p:cNvSpPr>
                <a:spLocks/>
              </p:cNvSpPr>
              <p:nvPr/>
            </p:nvSpPr>
            <p:spPr bwMode="auto">
              <a:xfrm rot="21288776">
                <a:off x="6234823" y="1333178"/>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6" name="Freeform 31">
                <a:extLst>
                  <a:ext uri="{FF2B5EF4-FFF2-40B4-BE49-F238E27FC236}">
                    <a16:creationId xmlns:a16="http://schemas.microsoft.com/office/drawing/2014/main" id="{A4E0084F-B7EC-43A1-9D2D-DBF381AEE26D}"/>
                  </a:ext>
                </a:extLst>
              </p:cNvPr>
              <p:cNvSpPr>
                <a:spLocks/>
              </p:cNvSpPr>
              <p:nvPr/>
            </p:nvSpPr>
            <p:spPr bwMode="auto">
              <a:xfrm rot="21288776">
                <a:off x="6261108" y="1229241"/>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7" name="Freeform 32">
                <a:extLst>
                  <a:ext uri="{FF2B5EF4-FFF2-40B4-BE49-F238E27FC236}">
                    <a16:creationId xmlns:a16="http://schemas.microsoft.com/office/drawing/2014/main" id="{08C2297C-9676-48B3-AE9F-52D8BCE2DECD}"/>
                  </a:ext>
                </a:extLst>
              </p:cNvPr>
              <p:cNvSpPr>
                <a:spLocks/>
              </p:cNvSpPr>
              <p:nvPr/>
            </p:nvSpPr>
            <p:spPr bwMode="auto">
              <a:xfrm rot="21288776">
                <a:off x="6198947" y="1336733"/>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8" name="Freeform 33">
                <a:extLst>
                  <a:ext uri="{FF2B5EF4-FFF2-40B4-BE49-F238E27FC236}">
                    <a16:creationId xmlns:a16="http://schemas.microsoft.com/office/drawing/2014/main" id="{745745C8-37B3-4EB3-9B9E-58122B21B738}"/>
                  </a:ext>
                </a:extLst>
              </p:cNvPr>
              <p:cNvSpPr>
                <a:spLocks/>
              </p:cNvSpPr>
              <p:nvPr/>
            </p:nvSpPr>
            <p:spPr bwMode="auto">
              <a:xfrm rot="21288776">
                <a:off x="6159788" y="134013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9" name="Freeform 34">
                <a:extLst>
                  <a:ext uri="{FF2B5EF4-FFF2-40B4-BE49-F238E27FC236}">
                    <a16:creationId xmlns:a16="http://schemas.microsoft.com/office/drawing/2014/main" id="{860EBA6F-0778-4D66-9F27-6A557E4ADBC7}"/>
                  </a:ext>
                </a:extLst>
              </p:cNvPr>
              <p:cNvSpPr>
                <a:spLocks/>
              </p:cNvSpPr>
              <p:nvPr/>
            </p:nvSpPr>
            <p:spPr bwMode="auto">
              <a:xfrm rot="21288776">
                <a:off x="6179532" y="1236497"/>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0" name="Freeform 35">
                <a:extLst>
                  <a:ext uri="{FF2B5EF4-FFF2-40B4-BE49-F238E27FC236}">
                    <a16:creationId xmlns:a16="http://schemas.microsoft.com/office/drawing/2014/main" id="{A55BD3A4-B28A-4004-BB84-EEFF9A0757EB}"/>
                  </a:ext>
                </a:extLst>
              </p:cNvPr>
              <p:cNvSpPr>
                <a:spLocks/>
              </p:cNvSpPr>
              <p:nvPr/>
            </p:nvSpPr>
            <p:spPr bwMode="auto">
              <a:xfrm rot="21288776">
                <a:off x="6140380" y="1240051"/>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1" name="Freeform 36">
                <a:extLst>
                  <a:ext uri="{FF2B5EF4-FFF2-40B4-BE49-F238E27FC236}">
                    <a16:creationId xmlns:a16="http://schemas.microsoft.com/office/drawing/2014/main" id="{7B54E1E1-5E89-41C6-A2B5-7FAC8252A3F5}"/>
                  </a:ext>
                </a:extLst>
              </p:cNvPr>
              <p:cNvSpPr>
                <a:spLocks/>
              </p:cNvSpPr>
              <p:nvPr/>
            </p:nvSpPr>
            <p:spPr bwMode="auto">
              <a:xfrm rot="21288776">
                <a:off x="6117373" y="13439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2" name="Freeform 37">
                <a:extLst>
                  <a:ext uri="{FF2B5EF4-FFF2-40B4-BE49-F238E27FC236}">
                    <a16:creationId xmlns:a16="http://schemas.microsoft.com/office/drawing/2014/main" id="{E53CC356-39B4-44D2-9263-58F63E3ACBDB}"/>
                  </a:ext>
                </a:extLst>
              </p:cNvPr>
              <p:cNvSpPr>
                <a:spLocks/>
              </p:cNvSpPr>
              <p:nvPr/>
            </p:nvSpPr>
            <p:spPr bwMode="auto">
              <a:xfrm rot="21288776">
                <a:off x="6081489" y="1347395"/>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7" name="Freeform 38">
                <a:extLst>
                  <a:ext uri="{FF2B5EF4-FFF2-40B4-BE49-F238E27FC236}">
                    <a16:creationId xmlns:a16="http://schemas.microsoft.com/office/drawing/2014/main" id="{54059C26-8E10-4E51-9A22-9A29AEF2BF8D}"/>
                  </a:ext>
                </a:extLst>
              </p:cNvPr>
              <p:cNvSpPr>
                <a:spLocks/>
              </p:cNvSpPr>
              <p:nvPr/>
            </p:nvSpPr>
            <p:spPr bwMode="auto">
              <a:xfrm rot="21288776">
                <a:off x="6101234" y="1243754"/>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8" name="Freeform 39">
                <a:extLst>
                  <a:ext uri="{FF2B5EF4-FFF2-40B4-BE49-F238E27FC236}">
                    <a16:creationId xmlns:a16="http://schemas.microsoft.com/office/drawing/2014/main" id="{4623B81D-F97F-4DD3-8F03-FE216DB66404}"/>
                  </a:ext>
                </a:extLst>
              </p:cNvPr>
              <p:cNvSpPr>
                <a:spLocks/>
              </p:cNvSpPr>
              <p:nvPr/>
            </p:nvSpPr>
            <p:spPr bwMode="auto">
              <a:xfrm rot="21288776">
                <a:off x="6300253" y="1225538"/>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9" name="Freeform 40">
                <a:extLst>
                  <a:ext uri="{FF2B5EF4-FFF2-40B4-BE49-F238E27FC236}">
                    <a16:creationId xmlns:a16="http://schemas.microsoft.com/office/drawing/2014/main" id="{80748502-A454-49BC-A309-60A1575AC8D7}"/>
                  </a:ext>
                </a:extLst>
              </p:cNvPr>
              <p:cNvSpPr>
                <a:spLocks/>
              </p:cNvSpPr>
              <p:nvPr/>
            </p:nvSpPr>
            <p:spPr bwMode="auto">
              <a:xfrm rot="21288776">
                <a:off x="6277246" y="1329476"/>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690" name="グループ化 689"/>
          <p:cNvGrpSpPr/>
          <p:nvPr/>
        </p:nvGrpSpPr>
        <p:grpSpPr>
          <a:xfrm>
            <a:off x="406108" y="2506909"/>
            <a:ext cx="661778" cy="733854"/>
            <a:chOff x="8941041" y="3573299"/>
            <a:chExt cx="661778" cy="733854"/>
          </a:xfrm>
        </p:grpSpPr>
        <p:sp>
          <p:nvSpPr>
            <p:cNvPr id="691"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2"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3"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4"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5"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6"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7"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8"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9"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0"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1"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2"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3"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4"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812" name="グループ化 811"/>
          <p:cNvGrpSpPr/>
          <p:nvPr/>
        </p:nvGrpSpPr>
        <p:grpSpPr>
          <a:xfrm>
            <a:off x="6352864" y="3719930"/>
            <a:ext cx="661778" cy="733854"/>
            <a:chOff x="8941041" y="3573299"/>
            <a:chExt cx="661778" cy="733854"/>
          </a:xfrm>
        </p:grpSpPr>
        <p:sp>
          <p:nvSpPr>
            <p:cNvPr id="813"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18"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0"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1"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2"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3"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4"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5"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6"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7"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42"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43"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44"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46"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847" name="Freeform 63">
            <a:extLst>
              <a:ext uri="{FF2B5EF4-FFF2-40B4-BE49-F238E27FC236}">
                <a16:creationId xmlns:a16="http://schemas.microsoft.com/office/drawing/2014/main" id="{0E081E9D-B54E-44F2-8792-2DB0DFCC4CBF}"/>
              </a:ext>
            </a:extLst>
          </p:cNvPr>
          <p:cNvSpPr>
            <a:spLocks noEditPoints="1"/>
          </p:cNvSpPr>
          <p:nvPr/>
        </p:nvSpPr>
        <p:spPr bwMode="auto">
          <a:xfrm>
            <a:off x="136529" y="3506515"/>
            <a:ext cx="228834" cy="239235"/>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95" name="Freeform 63">
            <a:extLst>
              <a:ext uri="{FF2B5EF4-FFF2-40B4-BE49-F238E27FC236}">
                <a16:creationId xmlns:a16="http://schemas.microsoft.com/office/drawing/2014/main" id="{0E081E9D-B54E-44F2-8792-2DB0DFCC4CBF}"/>
              </a:ext>
            </a:extLst>
          </p:cNvPr>
          <p:cNvSpPr>
            <a:spLocks noEditPoints="1"/>
          </p:cNvSpPr>
          <p:nvPr/>
        </p:nvSpPr>
        <p:spPr bwMode="auto">
          <a:xfrm>
            <a:off x="3201447" y="4591758"/>
            <a:ext cx="228834" cy="239235"/>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96" name="Freeform 63">
            <a:extLst>
              <a:ext uri="{FF2B5EF4-FFF2-40B4-BE49-F238E27FC236}">
                <a16:creationId xmlns:a16="http://schemas.microsoft.com/office/drawing/2014/main" id="{0E081E9D-B54E-44F2-8792-2DB0DFCC4CBF}"/>
              </a:ext>
            </a:extLst>
          </p:cNvPr>
          <p:cNvSpPr>
            <a:spLocks noEditPoints="1"/>
          </p:cNvSpPr>
          <p:nvPr/>
        </p:nvSpPr>
        <p:spPr bwMode="auto">
          <a:xfrm>
            <a:off x="6979195" y="4860927"/>
            <a:ext cx="228834" cy="239235"/>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1714" name="グループ化 1713">
            <a:extLst>
              <a:ext uri="{FF2B5EF4-FFF2-40B4-BE49-F238E27FC236}">
                <a16:creationId xmlns:a16="http://schemas.microsoft.com/office/drawing/2014/main" id="{5C717932-566A-4E15-9C3E-8863CE85FF61}"/>
              </a:ext>
            </a:extLst>
          </p:cNvPr>
          <p:cNvGrpSpPr/>
          <p:nvPr/>
        </p:nvGrpSpPr>
        <p:grpSpPr>
          <a:xfrm>
            <a:off x="7188099" y="4274032"/>
            <a:ext cx="2057124" cy="1271083"/>
            <a:chOff x="5156502" y="6023553"/>
            <a:chExt cx="2057124" cy="1271083"/>
          </a:xfrm>
        </p:grpSpPr>
        <p:sp>
          <p:nvSpPr>
            <p:cNvPr id="1523" name="テキスト ボックス 1522">
              <a:extLst>
                <a:ext uri="{FF2B5EF4-FFF2-40B4-BE49-F238E27FC236}">
                  <a16:creationId xmlns:a16="http://schemas.microsoft.com/office/drawing/2014/main" id="{729BB6F3-5F2E-4362-A722-1B4CCA8DD4B6}"/>
                </a:ext>
              </a:extLst>
            </p:cNvPr>
            <p:cNvSpPr txBox="1"/>
            <p:nvPr/>
          </p:nvSpPr>
          <p:spPr>
            <a:xfrm>
              <a:off x="5156502" y="6906838"/>
              <a:ext cx="2057124"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カーボンニュートラルな</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熱・燃料</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の活用</a:t>
              </a:r>
            </a:p>
          </p:txBody>
        </p:sp>
        <p:grpSp>
          <p:nvGrpSpPr>
            <p:cNvPr id="1108" name="グループ化 1107">
              <a:extLst>
                <a:ext uri="{FF2B5EF4-FFF2-40B4-BE49-F238E27FC236}">
                  <a16:creationId xmlns:a16="http://schemas.microsoft.com/office/drawing/2014/main" id="{DB01AF4E-EDF5-4703-A002-0CA50AB09F55}"/>
                </a:ext>
              </a:extLst>
            </p:cNvPr>
            <p:cNvGrpSpPr/>
            <p:nvPr/>
          </p:nvGrpSpPr>
          <p:grpSpPr>
            <a:xfrm>
              <a:off x="5628030" y="6023553"/>
              <a:ext cx="1114068" cy="792050"/>
              <a:chOff x="5994909" y="6037639"/>
              <a:chExt cx="912216" cy="648543"/>
            </a:xfrm>
          </p:grpSpPr>
          <p:grpSp>
            <p:nvGrpSpPr>
              <p:cNvPr id="1527" name="グループ化 1526">
                <a:extLst>
                  <a:ext uri="{FF2B5EF4-FFF2-40B4-BE49-F238E27FC236}">
                    <a16:creationId xmlns:a16="http://schemas.microsoft.com/office/drawing/2014/main" id="{9B8CF4CF-74DB-4EF4-9ED7-C51FC01B6D42}"/>
                  </a:ext>
                </a:extLst>
              </p:cNvPr>
              <p:cNvGrpSpPr/>
              <p:nvPr/>
            </p:nvGrpSpPr>
            <p:grpSpPr>
              <a:xfrm rot="691120">
                <a:off x="6232837" y="6221057"/>
                <a:ext cx="479919" cy="446241"/>
                <a:chOff x="1063323" y="6143437"/>
                <a:chExt cx="764772" cy="711104"/>
              </a:xfrm>
              <a:solidFill>
                <a:schemeClr val="accent2">
                  <a:lumMod val="60000"/>
                  <a:lumOff val="40000"/>
                </a:schemeClr>
              </a:solidFill>
            </p:grpSpPr>
            <p:sp>
              <p:nvSpPr>
                <p:cNvPr id="1528" name="Freeform 5">
                  <a:extLst>
                    <a:ext uri="{FF2B5EF4-FFF2-40B4-BE49-F238E27FC236}">
                      <a16:creationId xmlns:a16="http://schemas.microsoft.com/office/drawing/2014/main" id="{63EFD1F3-9C69-4C48-89BD-A72437D07123}"/>
                    </a:ext>
                  </a:extLst>
                </p:cNvPr>
                <p:cNvSpPr>
                  <a:spLocks/>
                </p:cNvSpPr>
                <p:nvPr/>
              </p:nvSpPr>
              <p:spPr bwMode="auto">
                <a:xfrm>
                  <a:off x="1175132" y="6143437"/>
                  <a:ext cx="527738" cy="205728"/>
                </a:xfrm>
                <a:custGeom>
                  <a:avLst/>
                  <a:gdLst>
                    <a:gd name="T0" fmla="*/ 82 w 101"/>
                    <a:gd name="T1" fmla="*/ 28 h 39"/>
                    <a:gd name="T2" fmla="*/ 101 w 101"/>
                    <a:gd name="T3" fmla="*/ 27 h 39"/>
                    <a:gd name="T4" fmla="*/ 100 w 101"/>
                    <a:gd name="T5" fmla="*/ 8 h 39"/>
                    <a:gd name="T6" fmla="*/ 91 w 101"/>
                    <a:gd name="T7" fmla="*/ 0 h 39"/>
                    <a:gd name="T8" fmla="*/ 92 w 101"/>
                    <a:gd name="T9" fmla="*/ 14 h 39"/>
                    <a:gd name="T10" fmla="*/ 56 w 101"/>
                    <a:gd name="T11" fmla="*/ 3 h 39"/>
                    <a:gd name="T12" fmla="*/ 1 w 101"/>
                    <a:gd name="T13" fmla="*/ 33 h 39"/>
                    <a:gd name="T14" fmla="*/ 2 w 101"/>
                    <a:gd name="T15" fmla="*/ 38 h 39"/>
                    <a:gd name="T16" fmla="*/ 4 w 101"/>
                    <a:gd name="T17" fmla="*/ 39 h 39"/>
                    <a:gd name="T18" fmla="*/ 8 w 101"/>
                    <a:gd name="T19" fmla="*/ 37 h 39"/>
                    <a:gd name="T20" fmla="*/ 56 w 101"/>
                    <a:gd name="T21" fmla="*/ 11 h 39"/>
                    <a:gd name="T22" fmla="*/ 86 w 101"/>
                    <a:gd name="T23" fmla="*/ 20 h 39"/>
                    <a:gd name="T24" fmla="*/ 73 w 101"/>
                    <a:gd name="T25" fmla="*/ 20 h 39"/>
                    <a:gd name="T26" fmla="*/ 82 w 101"/>
                    <a:gd name="T27"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39">
                      <a:moveTo>
                        <a:pt x="82" y="28"/>
                      </a:moveTo>
                      <a:cubicBezTo>
                        <a:pt x="101" y="27"/>
                        <a:pt x="101" y="27"/>
                        <a:pt x="101" y="27"/>
                      </a:cubicBezTo>
                      <a:cubicBezTo>
                        <a:pt x="100" y="8"/>
                        <a:pt x="100" y="8"/>
                        <a:pt x="100" y="8"/>
                      </a:cubicBezTo>
                      <a:cubicBezTo>
                        <a:pt x="91" y="0"/>
                        <a:pt x="91" y="0"/>
                        <a:pt x="91" y="0"/>
                      </a:cubicBezTo>
                      <a:cubicBezTo>
                        <a:pt x="92" y="14"/>
                        <a:pt x="92" y="14"/>
                        <a:pt x="92" y="14"/>
                      </a:cubicBezTo>
                      <a:cubicBezTo>
                        <a:pt x="81" y="7"/>
                        <a:pt x="69" y="3"/>
                        <a:pt x="56" y="3"/>
                      </a:cubicBezTo>
                      <a:cubicBezTo>
                        <a:pt x="34" y="3"/>
                        <a:pt x="13" y="14"/>
                        <a:pt x="1" y="33"/>
                      </a:cubicBezTo>
                      <a:cubicBezTo>
                        <a:pt x="0" y="34"/>
                        <a:pt x="0" y="37"/>
                        <a:pt x="2" y="38"/>
                      </a:cubicBezTo>
                      <a:cubicBezTo>
                        <a:pt x="3" y="39"/>
                        <a:pt x="4" y="39"/>
                        <a:pt x="4" y="39"/>
                      </a:cubicBezTo>
                      <a:cubicBezTo>
                        <a:pt x="6" y="39"/>
                        <a:pt x="7" y="38"/>
                        <a:pt x="8" y="37"/>
                      </a:cubicBezTo>
                      <a:cubicBezTo>
                        <a:pt x="19" y="21"/>
                        <a:pt x="37" y="11"/>
                        <a:pt x="56" y="11"/>
                      </a:cubicBezTo>
                      <a:cubicBezTo>
                        <a:pt x="67" y="11"/>
                        <a:pt x="77" y="14"/>
                        <a:pt x="86" y="20"/>
                      </a:cubicBezTo>
                      <a:cubicBezTo>
                        <a:pt x="73" y="20"/>
                        <a:pt x="73" y="20"/>
                        <a:pt x="73" y="20"/>
                      </a:cubicBezTo>
                      <a:lnTo>
                        <a:pt x="8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29" name="Freeform 6">
                  <a:extLst>
                    <a:ext uri="{FF2B5EF4-FFF2-40B4-BE49-F238E27FC236}">
                      <a16:creationId xmlns:a16="http://schemas.microsoft.com/office/drawing/2014/main" id="{C5FD656D-DEB1-4ED1-9DD3-FC3D154B8536}"/>
                    </a:ext>
                  </a:extLst>
                </p:cNvPr>
                <p:cNvSpPr>
                  <a:spLocks/>
                </p:cNvSpPr>
                <p:nvPr/>
              </p:nvSpPr>
              <p:spPr bwMode="auto">
                <a:xfrm>
                  <a:off x="1573171" y="6317859"/>
                  <a:ext cx="254924" cy="536682"/>
                </a:xfrm>
                <a:custGeom>
                  <a:avLst/>
                  <a:gdLst>
                    <a:gd name="T0" fmla="*/ 40 w 49"/>
                    <a:gd name="T1" fmla="*/ 64 h 103"/>
                    <a:gd name="T2" fmla="*/ 36 w 49"/>
                    <a:gd name="T3" fmla="*/ 2 h 103"/>
                    <a:gd name="T4" fmla="*/ 30 w 49"/>
                    <a:gd name="T5" fmla="*/ 1 h 103"/>
                    <a:gd name="T6" fmla="*/ 29 w 49"/>
                    <a:gd name="T7" fmla="*/ 6 h 103"/>
                    <a:gd name="T8" fmla="*/ 33 w 49"/>
                    <a:gd name="T9" fmla="*/ 61 h 103"/>
                    <a:gd name="T10" fmla="*/ 13 w 49"/>
                    <a:gd name="T11" fmla="*/ 85 h 103"/>
                    <a:gd name="T12" fmla="*/ 18 w 49"/>
                    <a:gd name="T13" fmla="*/ 73 h 103"/>
                    <a:gd name="T14" fmla="*/ 7 w 49"/>
                    <a:gd name="T15" fmla="*/ 78 h 103"/>
                    <a:gd name="T16" fmla="*/ 0 w 49"/>
                    <a:gd name="T17" fmla="*/ 96 h 103"/>
                    <a:gd name="T18" fmla="*/ 18 w 49"/>
                    <a:gd name="T19" fmla="*/ 103 h 103"/>
                    <a:gd name="T20" fmla="*/ 29 w 49"/>
                    <a:gd name="T21" fmla="*/ 98 h 103"/>
                    <a:gd name="T22" fmla="*/ 16 w 49"/>
                    <a:gd name="T23" fmla="*/ 93 h 103"/>
                    <a:gd name="T24" fmla="*/ 40 w 49"/>
                    <a:gd name="T25" fmla="*/ 6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3">
                      <a:moveTo>
                        <a:pt x="40" y="64"/>
                      </a:moveTo>
                      <a:cubicBezTo>
                        <a:pt x="49" y="44"/>
                        <a:pt x="47" y="21"/>
                        <a:pt x="36" y="2"/>
                      </a:cubicBezTo>
                      <a:cubicBezTo>
                        <a:pt x="34" y="0"/>
                        <a:pt x="32" y="0"/>
                        <a:pt x="30" y="1"/>
                      </a:cubicBezTo>
                      <a:cubicBezTo>
                        <a:pt x="28" y="2"/>
                        <a:pt x="28" y="5"/>
                        <a:pt x="29" y="6"/>
                      </a:cubicBezTo>
                      <a:cubicBezTo>
                        <a:pt x="39" y="23"/>
                        <a:pt x="41" y="43"/>
                        <a:pt x="33" y="61"/>
                      </a:cubicBezTo>
                      <a:cubicBezTo>
                        <a:pt x="29" y="71"/>
                        <a:pt x="22" y="79"/>
                        <a:pt x="13" y="85"/>
                      </a:cubicBezTo>
                      <a:cubicBezTo>
                        <a:pt x="18" y="73"/>
                        <a:pt x="18" y="73"/>
                        <a:pt x="18" y="73"/>
                      </a:cubicBezTo>
                      <a:cubicBezTo>
                        <a:pt x="7" y="78"/>
                        <a:pt x="7" y="78"/>
                        <a:pt x="7" y="78"/>
                      </a:cubicBezTo>
                      <a:cubicBezTo>
                        <a:pt x="0" y="96"/>
                        <a:pt x="0" y="96"/>
                        <a:pt x="0" y="96"/>
                      </a:cubicBezTo>
                      <a:cubicBezTo>
                        <a:pt x="18" y="103"/>
                        <a:pt x="18" y="103"/>
                        <a:pt x="18" y="103"/>
                      </a:cubicBezTo>
                      <a:cubicBezTo>
                        <a:pt x="29" y="98"/>
                        <a:pt x="29" y="98"/>
                        <a:pt x="29" y="98"/>
                      </a:cubicBezTo>
                      <a:cubicBezTo>
                        <a:pt x="16" y="93"/>
                        <a:pt x="16" y="93"/>
                        <a:pt x="16" y="93"/>
                      </a:cubicBezTo>
                      <a:cubicBezTo>
                        <a:pt x="26" y="86"/>
                        <a:pt x="35" y="76"/>
                        <a:pt x="4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30" name="Freeform 7">
                  <a:extLst>
                    <a:ext uri="{FF2B5EF4-FFF2-40B4-BE49-F238E27FC236}">
                      <a16:creationId xmlns:a16="http://schemas.microsoft.com/office/drawing/2014/main" id="{83DB4AB9-772A-4301-881A-E8272715544E}"/>
                    </a:ext>
                  </a:extLst>
                </p:cNvPr>
                <p:cNvSpPr>
                  <a:spLocks/>
                </p:cNvSpPr>
                <p:nvPr/>
              </p:nvSpPr>
              <p:spPr bwMode="auto">
                <a:xfrm>
                  <a:off x="1063323" y="6420723"/>
                  <a:ext cx="415929" cy="429346"/>
                </a:xfrm>
                <a:custGeom>
                  <a:avLst/>
                  <a:gdLst>
                    <a:gd name="T0" fmla="*/ 76 w 80"/>
                    <a:gd name="T1" fmla="*/ 74 h 82"/>
                    <a:gd name="T2" fmla="*/ 29 w 80"/>
                    <a:gd name="T3" fmla="*/ 46 h 82"/>
                    <a:gd name="T4" fmla="*/ 20 w 80"/>
                    <a:gd name="T5" fmla="*/ 17 h 82"/>
                    <a:gd name="T6" fmla="*/ 27 w 80"/>
                    <a:gd name="T7" fmla="*/ 27 h 82"/>
                    <a:gd name="T8" fmla="*/ 29 w 80"/>
                    <a:gd name="T9" fmla="*/ 15 h 82"/>
                    <a:gd name="T10" fmla="*/ 18 w 80"/>
                    <a:gd name="T11" fmla="*/ 0 h 82"/>
                    <a:gd name="T12" fmla="*/ 2 w 80"/>
                    <a:gd name="T13" fmla="*/ 10 h 82"/>
                    <a:gd name="T14" fmla="*/ 0 w 80"/>
                    <a:gd name="T15" fmla="*/ 22 h 82"/>
                    <a:gd name="T16" fmla="*/ 12 w 80"/>
                    <a:gd name="T17" fmla="*/ 14 h 82"/>
                    <a:gd name="T18" fmla="*/ 22 w 80"/>
                    <a:gd name="T19" fmla="*/ 50 h 82"/>
                    <a:gd name="T20" fmla="*/ 75 w 80"/>
                    <a:gd name="T21" fmla="*/ 82 h 82"/>
                    <a:gd name="T22" fmla="*/ 75 w 80"/>
                    <a:gd name="T23" fmla="*/ 82 h 82"/>
                    <a:gd name="T24" fmla="*/ 79 w 80"/>
                    <a:gd name="T25" fmla="*/ 78 h 82"/>
                    <a:gd name="T26" fmla="*/ 76 w 80"/>
                    <a:gd name="T27"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82">
                      <a:moveTo>
                        <a:pt x="76" y="74"/>
                      </a:moveTo>
                      <a:cubicBezTo>
                        <a:pt x="56" y="73"/>
                        <a:pt x="39" y="63"/>
                        <a:pt x="29" y="46"/>
                      </a:cubicBezTo>
                      <a:cubicBezTo>
                        <a:pt x="23" y="37"/>
                        <a:pt x="20" y="27"/>
                        <a:pt x="20" y="17"/>
                      </a:cubicBezTo>
                      <a:cubicBezTo>
                        <a:pt x="27" y="27"/>
                        <a:pt x="27" y="27"/>
                        <a:pt x="27" y="27"/>
                      </a:cubicBezTo>
                      <a:cubicBezTo>
                        <a:pt x="29" y="15"/>
                        <a:pt x="29" y="15"/>
                        <a:pt x="29" y="15"/>
                      </a:cubicBezTo>
                      <a:cubicBezTo>
                        <a:pt x="18" y="0"/>
                        <a:pt x="18" y="0"/>
                        <a:pt x="18" y="0"/>
                      </a:cubicBezTo>
                      <a:cubicBezTo>
                        <a:pt x="2" y="10"/>
                        <a:pt x="2" y="10"/>
                        <a:pt x="2" y="10"/>
                      </a:cubicBezTo>
                      <a:cubicBezTo>
                        <a:pt x="0" y="22"/>
                        <a:pt x="0" y="22"/>
                        <a:pt x="0" y="22"/>
                      </a:cubicBezTo>
                      <a:cubicBezTo>
                        <a:pt x="12" y="14"/>
                        <a:pt x="12" y="14"/>
                        <a:pt x="12" y="14"/>
                      </a:cubicBezTo>
                      <a:cubicBezTo>
                        <a:pt x="12" y="27"/>
                        <a:pt x="15" y="39"/>
                        <a:pt x="22" y="50"/>
                      </a:cubicBezTo>
                      <a:cubicBezTo>
                        <a:pt x="33" y="69"/>
                        <a:pt x="53" y="81"/>
                        <a:pt x="75" y="82"/>
                      </a:cubicBezTo>
                      <a:cubicBezTo>
                        <a:pt x="75" y="82"/>
                        <a:pt x="75" y="82"/>
                        <a:pt x="75" y="82"/>
                      </a:cubicBezTo>
                      <a:cubicBezTo>
                        <a:pt x="78" y="82"/>
                        <a:pt x="79" y="80"/>
                        <a:pt x="79" y="78"/>
                      </a:cubicBezTo>
                      <a:cubicBezTo>
                        <a:pt x="80" y="76"/>
                        <a:pt x="78" y="74"/>
                        <a:pt x="76"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525" name="グループ化 1524">
                <a:extLst>
                  <a:ext uri="{FF2B5EF4-FFF2-40B4-BE49-F238E27FC236}">
                    <a16:creationId xmlns:a16="http://schemas.microsoft.com/office/drawing/2014/main" id="{3C7F2C6A-561E-440A-BBF8-49EB9DB2FC27}"/>
                  </a:ext>
                </a:extLst>
              </p:cNvPr>
              <p:cNvGrpSpPr/>
              <p:nvPr/>
            </p:nvGrpSpPr>
            <p:grpSpPr>
              <a:xfrm>
                <a:off x="6262352" y="6037639"/>
                <a:ext cx="438291" cy="174422"/>
                <a:chOff x="1233272" y="5897458"/>
                <a:chExt cx="438291" cy="174422"/>
              </a:xfrm>
              <a:solidFill>
                <a:schemeClr val="tx2"/>
              </a:solidFill>
            </p:grpSpPr>
            <p:sp>
              <p:nvSpPr>
                <p:cNvPr id="1533" name="Freeform 11">
                  <a:extLst>
                    <a:ext uri="{FF2B5EF4-FFF2-40B4-BE49-F238E27FC236}">
                      <a16:creationId xmlns:a16="http://schemas.microsoft.com/office/drawing/2014/main" id="{C8B6BBE4-9F65-47D0-8BDB-441D6A183121}"/>
                    </a:ext>
                  </a:extLst>
                </p:cNvPr>
                <p:cNvSpPr>
                  <a:spLocks/>
                </p:cNvSpPr>
                <p:nvPr/>
              </p:nvSpPr>
              <p:spPr bwMode="auto">
                <a:xfrm>
                  <a:off x="1233272" y="5897458"/>
                  <a:ext cx="152060" cy="174422"/>
                </a:xfrm>
                <a:custGeom>
                  <a:avLst/>
                  <a:gdLst>
                    <a:gd name="T0" fmla="*/ 16 w 29"/>
                    <a:gd name="T1" fmla="*/ 5 h 33"/>
                    <a:gd name="T2" fmla="*/ 23 w 29"/>
                    <a:gd name="T3" fmla="*/ 8 h 33"/>
                    <a:gd name="T4" fmla="*/ 25 w 29"/>
                    <a:gd name="T5" fmla="*/ 10 h 33"/>
                    <a:gd name="T6" fmla="*/ 28 w 29"/>
                    <a:gd name="T7" fmla="*/ 7 h 33"/>
                    <a:gd name="T8" fmla="*/ 16 w 29"/>
                    <a:gd name="T9" fmla="*/ 0 h 33"/>
                    <a:gd name="T10" fmla="*/ 0 w 29"/>
                    <a:gd name="T11" fmla="*/ 17 h 33"/>
                    <a:gd name="T12" fmla="*/ 16 w 29"/>
                    <a:gd name="T13" fmla="*/ 33 h 33"/>
                    <a:gd name="T14" fmla="*/ 29 w 29"/>
                    <a:gd name="T15" fmla="*/ 26 h 33"/>
                    <a:gd name="T16" fmla="*/ 26 w 29"/>
                    <a:gd name="T17" fmla="*/ 23 h 33"/>
                    <a:gd name="T18" fmla="*/ 24 w 29"/>
                    <a:gd name="T19" fmla="*/ 24 h 33"/>
                    <a:gd name="T20" fmla="*/ 16 w 29"/>
                    <a:gd name="T21" fmla="*/ 28 h 33"/>
                    <a:gd name="T22" fmla="*/ 6 w 29"/>
                    <a:gd name="T23" fmla="*/ 17 h 33"/>
                    <a:gd name="T24" fmla="*/ 16 w 29"/>
                    <a:gd name="T25"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3">
                      <a:moveTo>
                        <a:pt x="16" y="5"/>
                      </a:moveTo>
                      <a:cubicBezTo>
                        <a:pt x="19" y="5"/>
                        <a:pt x="21" y="6"/>
                        <a:pt x="23" y="8"/>
                      </a:cubicBezTo>
                      <a:cubicBezTo>
                        <a:pt x="23" y="9"/>
                        <a:pt x="24" y="10"/>
                        <a:pt x="25" y="10"/>
                      </a:cubicBezTo>
                      <a:cubicBezTo>
                        <a:pt x="27" y="10"/>
                        <a:pt x="28" y="8"/>
                        <a:pt x="28" y="7"/>
                      </a:cubicBezTo>
                      <a:cubicBezTo>
                        <a:pt x="28" y="4"/>
                        <a:pt x="23" y="0"/>
                        <a:pt x="16" y="0"/>
                      </a:cubicBezTo>
                      <a:cubicBezTo>
                        <a:pt x="5" y="0"/>
                        <a:pt x="0" y="8"/>
                        <a:pt x="0" y="17"/>
                      </a:cubicBezTo>
                      <a:cubicBezTo>
                        <a:pt x="0" y="25"/>
                        <a:pt x="5" y="33"/>
                        <a:pt x="16" y="33"/>
                      </a:cubicBezTo>
                      <a:cubicBezTo>
                        <a:pt x="23" y="33"/>
                        <a:pt x="29" y="29"/>
                        <a:pt x="29" y="26"/>
                      </a:cubicBezTo>
                      <a:cubicBezTo>
                        <a:pt x="29" y="24"/>
                        <a:pt x="28" y="23"/>
                        <a:pt x="26" y="23"/>
                      </a:cubicBezTo>
                      <a:cubicBezTo>
                        <a:pt x="25" y="23"/>
                        <a:pt x="24" y="23"/>
                        <a:pt x="24" y="24"/>
                      </a:cubicBezTo>
                      <a:cubicBezTo>
                        <a:pt x="22" y="26"/>
                        <a:pt x="19" y="28"/>
                        <a:pt x="16" y="28"/>
                      </a:cubicBezTo>
                      <a:cubicBezTo>
                        <a:pt x="9" y="28"/>
                        <a:pt x="6" y="22"/>
                        <a:pt x="6" y="17"/>
                      </a:cubicBezTo>
                      <a:cubicBezTo>
                        <a:pt x="6" y="12"/>
                        <a:pt x="8" y="5"/>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34" name="Freeform 12">
                  <a:extLst>
                    <a:ext uri="{FF2B5EF4-FFF2-40B4-BE49-F238E27FC236}">
                      <a16:creationId xmlns:a16="http://schemas.microsoft.com/office/drawing/2014/main" id="{0D726056-5322-4077-8761-D34D8DFE46B7}"/>
                    </a:ext>
                  </a:extLst>
                </p:cNvPr>
                <p:cNvSpPr>
                  <a:spLocks noEditPoints="1"/>
                </p:cNvSpPr>
                <p:nvPr/>
              </p:nvSpPr>
              <p:spPr bwMode="auto">
                <a:xfrm>
                  <a:off x="1389805" y="5897458"/>
                  <a:ext cx="174422" cy="174422"/>
                </a:xfrm>
                <a:custGeom>
                  <a:avLst/>
                  <a:gdLst>
                    <a:gd name="T0" fmla="*/ 17 w 33"/>
                    <a:gd name="T1" fmla="*/ 0 h 33"/>
                    <a:gd name="T2" fmla="*/ 0 w 33"/>
                    <a:gd name="T3" fmla="*/ 17 h 33"/>
                    <a:gd name="T4" fmla="*/ 17 w 33"/>
                    <a:gd name="T5" fmla="*/ 33 h 33"/>
                    <a:gd name="T6" fmla="*/ 33 w 33"/>
                    <a:gd name="T7" fmla="*/ 17 h 33"/>
                    <a:gd name="T8" fmla="*/ 17 w 33"/>
                    <a:gd name="T9" fmla="*/ 0 h 33"/>
                    <a:gd name="T10" fmla="*/ 17 w 33"/>
                    <a:gd name="T11" fmla="*/ 28 h 33"/>
                    <a:gd name="T12" fmla="*/ 6 w 33"/>
                    <a:gd name="T13" fmla="*/ 17 h 33"/>
                    <a:gd name="T14" fmla="*/ 17 w 33"/>
                    <a:gd name="T15" fmla="*/ 5 h 33"/>
                    <a:gd name="T16" fmla="*/ 27 w 33"/>
                    <a:gd name="T17" fmla="*/ 17 h 33"/>
                    <a:gd name="T18" fmla="*/ 17 w 33"/>
                    <a:gd name="T1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17" y="0"/>
                      </a:moveTo>
                      <a:cubicBezTo>
                        <a:pt x="7" y="0"/>
                        <a:pt x="0" y="7"/>
                        <a:pt x="0" y="17"/>
                      </a:cubicBezTo>
                      <a:cubicBezTo>
                        <a:pt x="0" y="27"/>
                        <a:pt x="7" y="33"/>
                        <a:pt x="17" y="33"/>
                      </a:cubicBezTo>
                      <a:cubicBezTo>
                        <a:pt x="26" y="33"/>
                        <a:pt x="33" y="27"/>
                        <a:pt x="33" y="17"/>
                      </a:cubicBezTo>
                      <a:cubicBezTo>
                        <a:pt x="33" y="7"/>
                        <a:pt x="26" y="0"/>
                        <a:pt x="17" y="0"/>
                      </a:cubicBezTo>
                      <a:close/>
                      <a:moveTo>
                        <a:pt x="17" y="28"/>
                      </a:moveTo>
                      <a:cubicBezTo>
                        <a:pt x="11" y="28"/>
                        <a:pt x="6" y="23"/>
                        <a:pt x="6" y="17"/>
                      </a:cubicBezTo>
                      <a:cubicBezTo>
                        <a:pt x="6" y="10"/>
                        <a:pt x="11" y="5"/>
                        <a:pt x="17" y="5"/>
                      </a:cubicBezTo>
                      <a:cubicBezTo>
                        <a:pt x="23" y="5"/>
                        <a:pt x="27" y="10"/>
                        <a:pt x="27" y="17"/>
                      </a:cubicBezTo>
                      <a:cubicBezTo>
                        <a:pt x="27" y="23"/>
                        <a:pt x="23" y="28"/>
                        <a:pt x="17"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35" name="Freeform 13">
                  <a:extLst>
                    <a:ext uri="{FF2B5EF4-FFF2-40B4-BE49-F238E27FC236}">
                      <a16:creationId xmlns:a16="http://schemas.microsoft.com/office/drawing/2014/main" id="{F08FFBD9-B4A4-49FF-AEEA-2EBBCAB98BAE}"/>
                    </a:ext>
                  </a:extLst>
                </p:cNvPr>
                <p:cNvSpPr>
                  <a:spLocks noEditPoints="1"/>
                </p:cNvSpPr>
                <p:nvPr/>
              </p:nvSpPr>
              <p:spPr bwMode="auto">
                <a:xfrm>
                  <a:off x="1586588" y="5942182"/>
                  <a:ext cx="84975" cy="125226"/>
                </a:xfrm>
                <a:custGeom>
                  <a:avLst/>
                  <a:gdLst>
                    <a:gd name="T0" fmla="*/ 4 w 16"/>
                    <a:gd name="T1" fmla="*/ 14 h 24"/>
                    <a:gd name="T2" fmla="*/ 4 w 16"/>
                    <a:gd name="T3" fmla="*/ 15 h 24"/>
                    <a:gd name="T4" fmla="*/ 1 w 16"/>
                    <a:gd name="T5" fmla="*/ 18 h 24"/>
                    <a:gd name="T6" fmla="*/ 0 w 16"/>
                    <a:gd name="T7" fmla="*/ 21 h 24"/>
                    <a:gd name="T8" fmla="*/ 3 w 16"/>
                    <a:gd name="T9" fmla="*/ 24 h 24"/>
                    <a:gd name="T10" fmla="*/ 8 w 16"/>
                    <a:gd name="T11" fmla="*/ 24 h 24"/>
                    <a:gd name="T12" fmla="*/ 13 w 16"/>
                    <a:gd name="T13" fmla="*/ 24 h 24"/>
                    <a:gd name="T14" fmla="*/ 16 w 16"/>
                    <a:gd name="T15" fmla="*/ 21 h 24"/>
                    <a:gd name="T16" fmla="*/ 13 w 16"/>
                    <a:gd name="T17" fmla="*/ 18 h 24"/>
                    <a:gd name="T18" fmla="*/ 9 w 16"/>
                    <a:gd name="T19" fmla="*/ 18 h 24"/>
                    <a:gd name="T20" fmla="*/ 8 w 16"/>
                    <a:gd name="T21" fmla="*/ 18 h 24"/>
                    <a:gd name="T22" fmla="*/ 9 w 16"/>
                    <a:gd name="T23" fmla="*/ 17 h 24"/>
                    <a:gd name="T24" fmla="*/ 13 w 16"/>
                    <a:gd name="T25" fmla="*/ 13 h 24"/>
                    <a:gd name="T26" fmla="*/ 16 w 16"/>
                    <a:gd name="T27" fmla="*/ 7 h 24"/>
                    <a:gd name="T28" fmla="*/ 8 w 16"/>
                    <a:gd name="T29" fmla="*/ 0 h 24"/>
                    <a:gd name="T30" fmla="*/ 1 w 16"/>
                    <a:gd name="T31" fmla="*/ 6 h 24"/>
                    <a:gd name="T32" fmla="*/ 3 w 16"/>
                    <a:gd name="T33" fmla="*/ 8 h 24"/>
                    <a:gd name="T34" fmla="*/ 6 w 16"/>
                    <a:gd name="T35" fmla="*/ 7 h 24"/>
                    <a:gd name="T36" fmla="*/ 8 w 16"/>
                    <a:gd name="T37" fmla="*/ 5 h 24"/>
                    <a:gd name="T38" fmla="*/ 10 w 16"/>
                    <a:gd name="T39" fmla="*/ 7 h 24"/>
                    <a:gd name="T40" fmla="*/ 9 w 16"/>
                    <a:gd name="T41" fmla="*/ 10 h 24"/>
                    <a:gd name="T42" fmla="*/ 4 w 16"/>
                    <a:gd name="T43" fmla="*/ 14 h 24"/>
                    <a:gd name="T44" fmla="*/ 5 w 16"/>
                    <a:gd name="T45" fmla="*/ 15 h 24"/>
                    <a:gd name="T46" fmla="*/ 5 w 16"/>
                    <a:gd name="T47" fmla="*/ 15 h 24"/>
                    <a:gd name="T48" fmla="*/ 5 w 16"/>
                    <a:gd name="T4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4">
                      <a:moveTo>
                        <a:pt x="4" y="14"/>
                      </a:moveTo>
                      <a:cubicBezTo>
                        <a:pt x="4" y="15"/>
                        <a:pt x="4" y="15"/>
                        <a:pt x="4" y="15"/>
                      </a:cubicBezTo>
                      <a:cubicBezTo>
                        <a:pt x="3" y="16"/>
                        <a:pt x="2" y="17"/>
                        <a:pt x="1" y="18"/>
                      </a:cubicBezTo>
                      <a:cubicBezTo>
                        <a:pt x="0" y="19"/>
                        <a:pt x="0" y="20"/>
                        <a:pt x="0" y="21"/>
                      </a:cubicBezTo>
                      <a:cubicBezTo>
                        <a:pt x="0" y="22"/>
                        <a:pt x="1" y="24"/>
                        <a:pt x="3" y="24"/>
                      </a:cubicBezTo>
                      <a:cubicBezTo>
                        <a:pt x="4" y="24"/>
                        <a:pt x="6" y="24"/>
                        <a:pt x="8" y="24"/>
                      </a:cubicBezTo>
                      <a:cubicBezTo>
                        <a:pt x="10" y="24"/>
                        <a:pt x="12" y="24"/>
                        <a:pt x="13" y="24"/>
                      </a:cubicBezTo>
                      <a:cubicBezTo>
                        <a:pt x="15" y="24"/>
                        <a:pt x="16" y="22"/>
                        <a:pt x="16" y="21"/>
                      </a:cubicBezTo>
                      <a:cubicBezTo>
                        <a:pt x="16" y="20"/>
                        <a:pt x="15" y="18"/>
                        <a:pt x="13" y="18"/>
                      </a:cubicBezTo>
                      <a:cubicBezTo>
                        <a:pt x="12" y="18"/>
                        <a:pt x="11" y="18"/>
                        <a:pt x="9" y="18"/>
                      </a:cubicBezTo>
                      <a:cubicBezTo>
                        <a:pt x="9" y="18"/>
                        <a:pt x="8" y="18"/>
                        <a:pt x="8" y="18"/>
                      </a:cubicBezTo>
                      <a:cubicBezTo>
                        <a:pt x="8" y="18"/>
                        <a:pt x="8" y="18"/>
                        <a:pt x="9" y="17"/>
                      </a:cubicBezTo>
                      <a:cubicBezTo>
                        <a:pt x="10" y="16"/>
                        <a:pt x="12" y="14"/>
                        <a:pt x="13" y="13"/>
                      </a:cubicBezTo>
                      <a:cubicBezTo>
                        <a:pt x="15" y="11"/>
                        <a:pt x="16" y="9"/>
                        <a:pt x="16" y="7"/>
                      </a:cubicBezTo>
                      <a:cubicBezTo>
                        <a:pt x="16" y="3"/>
                        <a:pt x="13" y="0"/>
                        <a:pt x="8" y="0"/>
                      </a:cubicBezTo>
                      <a:cubicBezTo>
                        <a:pt x="3" y="0"/>
                        <a:pt x="1" y="4"/>
                        <a:pt x="1" y="6"/>
                      </a:cubicBezTo>
                      <a:cubicBezTo>
                        <a:pt x="1" y="7"/>
                        <a:pt x="2" y="8"/>
                        <a:pt x="3" y="8"/>
                      </a:cubicBezTo>
                      <a:cubicBezTo>
                        <a:pt x="4" y="8"/>
                        <a:pt x="5" y="8"/>
                        <a:pt x="6" y="7"/>
                      </a:cubicBezTo>
                      <a:cubicBezTo>
                        <a:pt x="6" y="5"/>
                        <a:pt x="8" y="5"/>
                        <a:pt x="8" y="5"/>
                      </a:cubicBezTo>
                      <a:cubicBezTo>
                        <a:pt x="9" y="5"/>
                        <a:pt x="10" y="5"/>
                        <a:pt x="10" y="7"/>
                      </a:cubicBezTo>
                      <a:cubicBezTo>
                        <a:pt x="10" y="8"/>
                        <a:pt x="10" y="9"/>
                        <a:pt x="9" y="10"/>
                      </a:cubicBezTo>
                      <a:cubicBezTo>
                        <a:pt x="8" y="11"/>
                        <a:pt x="6" y="13"/>
                        <a:pt x="4" y="14"/>
                      </a:cubicBezTo>
                      <a:close/>
                      <a:moveTo>
                        <a:pt x="5" y="15"/>
                      </a:moveTo>
                      <a:cubicBezTo>
                        <a:pt x="5" y="15"/>
                        <a:pt x="5" y="15"/>
                        <a:pt x="5" y="15"/>
                      </a:cubicBezTo>
                      <a:cubicBezTo>
                        <a:pt x="5" y="15"/>
                        <a:pt x="5" y="15"/>
                        <a:pt x="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524" name="グループ化 1523">
                <a:extLst>
                  <a:ext uri="{FF2B5EF4-FFF2-40B4-BE49-F238E27FC236}">
                    <a16:creationId xmlns:a16="http://schemas.microsoft.com/office/drawing/2014/main" id="{2F35737C-6093-433C-B49A-37D5FE3EBC01}"/>
                  </a:ext>
                </a:extLst>
              </p:cNvPr>
              <p:cNvGrpSpPr/>
              <p:nvPr/>
            </p:nvGrpSpPr>
            <p:grpSpPr>
              <a:xfrm>
                <a:off x="5994909" y="6524982"/>
                <a:ext cx="358728" cy="161200"/>
                <a:chOff x="535585" y="6805345"/>
                <a:chExt cx="706632" cy="317537"/>
              </a:xfrm>
              <a:solidFill>
                <a:schemeClr val="tx2"/>
              </a:solidFill>
            </p:grpSpPr>
            <p:sp>
              <p:nvSpPr>
                <p:cNvPr id="1537" name="Freeform 9">
                  <a:extLst>
                    <a:ext uri="{FF2B5EF4-FFF2-40B4-BE49-F238E27FC236}">
                      <a16:creationId xmlns:a16="http://schemas.microsoft.com/office/drawing/2014/main" id="{433C2EAB-C85F-4E17-B42B-4937AE0428E3}"/>
                    </a:ext>
                  </a:extLst>
                </p:cNvPr>
                <p:cNvSpPr>
                  <a:spLocks noEditPoints="1"/>
                </p:cNvSpPr>
                <p:nvPr/>
              </p:nvSpPr>
              <p:spPr bwMode="auto">
                <a:xfrm>
                  <a:off x="1018599" y="6805345"/>
                  <a:ext cx="223618"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10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8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40" y="13"/>
                        <a:pt x="34" y="12"/>
                      </a:cubicBezTo>
                      <a:cubicBezTo>
                        <a:pt x="34" y="12"/>
                        <a:pt x="34" y="11"/>
                        <a:pt x="34" y="11"/>
                      </a:cubicBezTo>
                      <a:cubicBezTo>
                        <a:pt x="34" y="5"/>
                        <a:pt x="29" y="0"/>
                        <a:pt x="22" y="0"/>
                      </a:cubicBezTo>
                      <a:cubicBezTo>
                        <a:pt x="15" y="0"/>
                        <a:pt x="10" y="5"/>
                        <a:pt x="10" y="11"/>
                      </a:cubicBezTo>
                      <a:cubicBezTo>
                        <a:pt x="10"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4" y="61"/>
                        <a:pt x="14" y="61"/>
                      </a:cubicBezTo>
                      <a:cubicBezTo>
                        <a:pt x="28" y="61"/>
                        <a:pt x="28" y="61"/>
                        <a:pt x="28" y="61"/>
                      </a:cubicBezTo>
                      <a:cubicBezTo>
                        <a:pt x="28" y="61"/>
                        <a:pt x="29" y="60"/>
                        <a:pt x="29" y="59"/>
                      </a:cubicBezTo>
                      <a:cubicBezTo>
                        <a:pt x="29" y="47"/>
                        <a:pt x="29" y="47"/>
                        <a:pt x="29" y="47"/>
                      </a:cubicBezTo>
                      <a:cubicBezTo>
                        <a:pt x="29" y="47"/>
                        <a:pt x="30" y="47"/>
                        <a:pt x="30" y="47"/>
                      </a:cubicBezTo>
                      <a:cubicBezTo>
                        <a:pt x="36" y="47"/>
                        <a:pt x="40" y="42"/>
                        <a:pt x="40" y="37"/>
                      </a:cubicBezTo>
                      <a:cubicBezTo>
                        <a:pt x="41" y="36"/>
                        <a:pt x="40" y="34"/>
                        <a:pt x="40" y="33"/>
                      </a:cubicBezTo>
                      <a:cubicBezTo>
                        <a:pt x="39" y="32"/>
                        <a:pt x="40"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38" name="Freeform 10">
                  <a:extLst>
                    <a:ext uri="{FF2B5EF4-FFF2-40B4-BE49-F238E27FC236}">
                      <a16:creationId xmlns:a16="http://schemas.microsoft.com/office/drawing/2014/main" id="{F0B5370B-B75C-4202-A5B5-23C817F85B2D}"/>
                    </a:ext>
                  </a:extLst>
                </p:cNvPr>
                <p:cNvSpPr>
                  <a:spLocks noEditPoints="1"/>
                </p:cNvSpPr>
                <p:nvPr/>
              </p:nvSpPr>
              <p:spPr bwMode="auto">
                <a:xfrm>
                  <a:off x="535585" y="6805345"/>
                  <a:ext cx="223618"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9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7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39" y="13"/>
                        <a:pt x="34" y="12"/>
                      </a:cubicBezTo>
                      <a:cubicBezTo>
                        <a:pt x="34" y="12"/>
                        <a:pt x="34" y="11"/>
                        <a:pt x="34" y="11"/>
                      </a:cubicBezTo>
                      <a:cubicBezTo>
                        <a:pt x="34" y="5"/>
                        <a:pt x="29" y="0"/>
                        <a:pt x="22" y="0"/>
                      </a:cubicBezTo>
                      <a:cubicBezTo>
                        <a:pt x="15" y="0"/>
                        <a:pt x="9" y="5"/>
                        <a:pt x="9" y="11"/>
                      </a:cubicBezTo>
                      <a:cubicBezTo>
                        <a:pt x="9"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3" y="61"/>
                        <a:pt x="14" y="61"/>
                      </a:cubicBezTo>
                      <a:cubicBezTo>
                        <a:pt x="27" y="61"/>
                        <a:pt x="27" y="61"/>
                        <a:pt x="27" y="61"/>
                      </a:cubicBezTo>
                      <a:cubicBezTo>
                        <a:pt x="28" y="61"/>
                        <a:pt x="29" y="60"/>
                        <a:pt x="29" y="59"/>
                      </a:cubicBezTo>
                      <a:cubicBezTo>
                        <a:pt x="29" y="47"/>
                        <a:pt x="29" y="47"/>
                        <a:pt x="29" y="47"/>
                      </a:cubicBezTo>
                      <a:cubicBezTo>
                        <a:pt x="29" y="47"/>
                        <a:pt x="30" y="47"/>
                        <a:pt x="30" y="47"/>
                      </a:cubicBezTo>
                      <a:cubicBezTo>
                        <a:pt x="35" y="47"/>
                        <a:pt x="40" y="42"/>
                        <a:pt x="40" y="37"/>
                      </a:cubicBezTo>
                      <a:cubicBezTo>
                        <a:pt x="40" y="36"/>
                        <a:pt x="40" y="34"/>
                        <a:pt x="40" y="33"/>
                      </a:cubicBezTo>
                      <a:cubicBezTo>
                        <a:pt x="39" y="32"/>
                        <a:pt x="39"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07" name="Freeform 10">
                  <a:extLst>
                    <a:ext uri="{FF2B5EF4-FFF2-40B4-BE49-F238E27FC236}">
                      <a16:creationId xmlns:a16="http://schemas.microsoft.com/office/drawing/2014/main" id="{A45ABA3C-3755-4BCD-9BDA-3BC8A223F335}"/>
                    </a:ext>
                  </a:extLst>
                </p:cNvPr>
                <p:cNvSpPr>
                  <a:spLocks noEditPoints="1"/>
                </p:cNvSpPr>
                <p:nvPr/>
              </p:nvSpPr>
              <p:spPr bwMode="auto">
                <a:xfrm>
                  <a:off x="774809" y="6805345"/>
                  <a:ext cx="223619"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9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7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39" y="13"/>
                        <a:pt x="34" y="12"/>
                      </a:cubicBezTo>
                      <a:cubicBezTo>
                        <a:pt x="34" y="12"/>
                        <a:pt x="34" y="11"/>
                        <a:pt x="34" y="11"/>
                      </a:cubicBezTo>
                      <a:cubicBezTo>
                        <a:pt x="34" y="5"/>
                        <a:pt x="29" y="0"/>
                        <a:pt x="22" y="0"/>
                      </a:cubicBezTo>
                      <a:cubicBezTo>
                        <a:pt x="15" y="0"/>
                        <a:pt x="9" y="5"/>
                        <a:pt x="9" y="11"/>
                      </a:cubicBezTo>
                      <a:cubicBezTo>
                        <a:pt x="9"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3" y="61"/>
                        <a:pt x="14" y="61"/>
                      </a:cubicBezTo>
                      <a:cubicBezTo>
                        <a:pt x="27" y="61"/>
                        <a:pt x="27" y="61"/>
                        <a:pt x="27" y="61"/>
                      </a:cubicBezTo>
                      <a:cubicBezTo>
                        <a:pt x="28" y="61"/>
                        <a:pt x="29" y="60"/>
                        <a:pt x="29" y="59"/>
                      </a:cubicBezTo>
                      <a:cubicBezTo>
                        <a:pt x="29" y="47"/>
                        <a:pt x="29" y="47"/>
                        <a:pt x="29" y="47"/>
                      </a:cubicBezTo>
                      <a:cubicBezTo>
                        <a:pt x="29" y="47"/>
                        <a:pt x="30" y="47"/>
                        <a:pt x="30" y="47"/>
                      </a:cubicBezTo>
                      <a:cubicBezTo>
                        <a:pt x="35" y="47"/>
                        <a:pt x="40" y="42"/>
                        <a:pt x="40" y="37"/>
                      </a:cubicBezTo>
                      <a:cubicBezTo>
                        <a:pt x="40" y="36"/>
                        <a:pt x="40" y="34"/>
                        <a:pt x="40" y="33"/>
                      </a:cubicBezTo>
                      <a:cubicBezTo>
                        <a:pt x="39" y="32"/>
                        <a:pt x="39"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526" name="グループ化 1525">
                <a:extLst>
                  <a:ext uri="{FF2B5EF4-FFF2-40B4-BE49-F238E27FC236}">
                    <a16:creationId xmlns:a16="http://schemas.microsoft.com/office/drawing/2014/main" id="{BA4F5E6F-72AF-4930-B5B1-58DC3078F3BF}"/>
                  </a:ext>
                </a:extLst>
              </p:cNvPr>
              <p:cNvGrpSpPr/>
              <p:nvPr/>
            </p:nvGrpSpPr>
            <p:grpSpPr>
              <a:xfrm>
                <a:off x="6666588" y="6446910"/>
                <a:ext cx="240537" cy="235955"/>
                <a:chOff x="1837040" y="6684592"/>
                <a:chExt cx="469597" cy="460652"/>
              </a:xfrm>
              <a:solidFill>
                <a:schemeClr val="tx2"/>
              </a:solidFill>
            </p:grpSpPr>
            <p:sp>
              <p:nvSpPr>
                <p:cNvPr id="1531" name="Freeform 14">
                  <a:extLst>
                    <a:ext uri="{FF2B5EF4-FFF2-40B4-BE49-F238E27FC236}">
                      <a16:creationId xmlns:a16="http://schemas.microsoft.com/office/drawing/2014/main" id="{78F2ACAE-EEA3-4665-BB02-D934AAF00F5B}"/>
                    </a:ext>
                  </a:extLst>
                </p:cNvPr>
                <p:cNvSpPr>
                  <a:spLocks noEditPoints="1"/>
                </p:cNvSpPr>
                <p:nvPr/>
              </p:nvSpPr>
              <p:spPr bwMode="auto">
                <a:xfrm>
                  <a:off x="1837040" y="6738260"/>
                  <a:ext cx="469597" cy="406984"/>
                </a:xfrm>
                <a:custGeom>
                  <a:avLst/>
                  <a:gdLst>
                    <a:gd name="T0" fmla="*/ 89 w 90"/>
                    <a:gd name="T1" fmla="*/ 66 h 78"/>
                    <a:gd name="T2" fmla="*/ 86 w 90"/>
                    <a:gd name="T3" fmla="*/ 66 h 78"/>
                    <a:gd name="T4" fmla="*/ 86 w 90"/>
                    <a:gd name="T5" fmla="*/ 5 h 78"/>
                    <a:gd name="T6" fmla="*/ 86 w 90"/>
                    <a:gd name="T7" fmla="*/ 4 h 78"/>
                    <a:gd name="T8" fmla="*/ 85 w 90"/>
                    <a:gd name="T9" fmla="*/ 4 h 78"/>
                    <a:gd name="T10" fmla="*/ 66 w 90"/>
                    <a:gd name="T11" fmla="*/ 15 h 78"/>
                    <a:gd name="T12" fmla="*/ 66 w 90"/>
                    <a:gd name="T13" fmla="*/ 5 h 78"/>
                    <a:gd name="T14" fmla="*/ 65 w 90"/>
                    <a:gd name="T15" fmla="*/ 5 h 78"/>
                    <a:gd name="T16" fmla="*/ 64 w 90"/>
                    <a:gd name="T17" fmla="*/ 5 h 78"/>
                    <a:gd name="T18" fmla="*/ 45 w 90"/>
                    <a:gd name="T19" fmla="*/ 16 h 78"/>
                    <a:gd name="T20" fmla="*/ 45 w 90"/>
                    <a:gd name="T21" fmla="*/ 6 h 78"/>
                    <a:gd name="T22" fmla="*/ 44 w 90"/>
                    <a:gd name="T23" fmla="*/ 5 h 78"/>
                    <a:gd name="T24" fmla="*/ 43 w 90"/>
                    <a:gd name="T25" fmla="*/ 5 h 78"/>
                    <a:gd name="T26" fmla="*/ 23 w 90"/>
                    <a:gd name="T27" fmla="*/ 17 h 78"/>
                    <a:gd name="T28" fmla="*/ 23 w 90"/>
                    <a:gd name="T29" fmla="*/ 1 h 78"/>
                    <a:gd name="T30" fmla="*/ 22 w 90"/>
                    <a:gd name="T31" fmla="*/ 0 h 78"/>
                    <a:gd name="T32" fmla="*/ 5 w 90"/>
                    <a:gd name="T33" fmla="*/ 0 h 78"/>
                    <a:gd name="T34" fmla="*/ 4 w 90"/>
                    <a:gd name="T35" fmla="*/ 1 h 78"/>
                    <a:gd name="T36" fmla="*/ 4 w 90"/>
                    <a:gd name="T37" fmla="*/ 66 h 78"/>
                    <a:gd name="T38" fmla="*/ 0 w 90"/>
                    <a:gd name="T39" fmla="*/ 66 h 78"/>
                    <a:gd name="T40" fmla="*/ 0 w 90"/>
                    <a:gd name="T41" fmla="*/ 67 h 78"/>
                    <a:gd name="T42" fmla="*/ 0 w 90"/>
                    <a:gd name="T43" fmla="*/ 77 h 78"/>
                    <a:gd name="T44" fmla="*/ 0 w 90"/>
                    <a:gd name="T45" fmla="*/ 78 h 78"/>
                    <a:gd name="T46" fmla="*/ 89 w 90"/>
                    <a:gd name="T47" fmla="*/ 78 h 78"/>
                    <a:gd name="T48" fmla="*/ 90 w 90"/>
                    <a:gd name="T49" fmla="*/ 77 h 78"/>
                    <a:gd name="T50" fmla="*/ 90 w 90"/>
                    <a:gd name="T51" fmla="*/ 67 h 78"/>
                    <a:gd name="T52" fmla="*/ 89 w 90"/>
                    <a:gd name="T53" fmla="*/ 66 h 78"/>
                    <a:gd name="T54" fmla="*/ 64 w 90"/>
                    <a:gd name="T55" fmla="*/ 56 h 78"/>
                    <a:gd name="T56" fmla="*/ 28 w 90"/>
                    <a:gd name="T57" fmla="*/ 56 h 78"/>
                    <a:gd name="T58" fmla="*/ 27 w 90"/>
                    <a:gd name="T59" fmla="*/ 54 h 78"/>
                    <a:gd name="T60" fmla="*/ 28 w 90"/>
                    <a:gd name="T61" fmla="*/ 52 h 78"/>
                    <a:gd name="T62" fmla="*/ 64 w 90"/>
                    <a:gd name="T63" fmla="*/ 52 h 78"/>
                    <a:gd name="T64" fmla="*/ 66 w 90"/>
                    <a:gd name="T65" fmla="*/ 54 h 78"/>
                    <a:gd name="T66" fmla="*/ 64 w 90"/>
                    <a:gd name="T67" fmla="*/ 56 h 78"/>
                    <a:gd name="T68" fmla="*/ 66 w 90"/>
                    <a:gd name="T69" fmla="*/ 45 h 78"/>
                    <a:gd name="T70" fmla="*/ 64 w 90"/>
                    <a:gd name="T71" fmla="*/ 47 h 78"/>
                    <a:gd name="T72" fmla="*/ 28 w 90"/>
                    <a:gd name="T73" fmla="*/ 47 h 78"/>
                    <a:gd name="T74" fmla="*/ 27 w 90"/>
                    <a:gd name="T75" fmla="*/ 45 h 78"/>
                    <a:gd name="T76" fmla="*/ 27 w 90"/>
                    <a:gd name="T77" fmla="*/ 45 h 78"/>
                    <a:gd name="T78" fmla="*/ 28 w 90"/>
                    <a:gd name="T79" fmla="*/ 43 h 78"/>
                    <a:gd name="T80" fmla="*/ 64 w 90"/>
                    <a:gd name="T81" fmla="*/ 43 h 78"/>
                    <a:gd name="T82" fmla="*/ 66 w 90"/>
                    <a:gd name="T83" fmla="*/ 45 h 78"/>
                    <a:gd name="T84" fmla="*/ 64 w 90"/>
                    <a:gd name="T85" fmla="*/ 37 h 78"/>
                    <a:gd name="T86" fmla="*/ 28 w 90"/>
                    <a:gd name="T87" fmla="*/ 37 h 78"/>
                    <a:gd name="T88" fmla="*/ 27 w 90"/>
                    <a:gd name="T89" fmla="*/ 35 h 78"/>
                    <a:gd name="T90" fmla="*/ 28 w 90"/>
                    <a:gd name="T91" fmla="*/ 33 h 78"/>
                    <a:gd name="T92" fmla="*/ 64 w 90"/>
                    <a:gd name="T93" fmla="*/ 33 h 78"/>
                    <a:gd name="T94" fmla="*/ 66 w 90"/>
                    <a:gd name="T95" fmla="*/ 35 h 78"/>
                    <a:gd name="T96" fmla="*/ 64 w 90"/>
                    <a:gd name="T97" fmla="*/ 3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 h="78">
                      <a:moveTo>
                        <a:pt x="89" y="66"/>
                      </a:moveTo>
                      <a:cubicBezTo>
                        <a:pt x="86" y="66"/>
                        <a:pt x="86" y="66"/>
                        <a:pt x="86" y="66"/>
                      </a:cubicBezTo>
                      <a:cubicBezTo>
                        <a:pt x="86" y="5"/>
                        <a:pt x="86" y="5"/>
                        <a:pt x="86" y="5"/>
                      </a:cubicBezTo>
                      <a:cubicBezTo>
                        <a:pt x="86" y="4"/>
                        <a:pt x="86" y="4"/>
                        <a:pt x="86" y="4"/>
                      </a:cubicBezTo>
                      <a:cubicBezTo>
                        <a:pt x="85" y="4"/>
                        <a:pt x="85" y="4"/>
                        <a:pt x="85" y="4"/>
                      </a:cubicBezTo>
                      <a:cubicBezTo>
                        <a:pt x="66" y="15"/>
                        <a:pt x="66" y="15"/>
                        <a:pt x="66" y="15"/>
                      </a:cubicBezTo>
                      <a:cubicBezTo>
                        <a:pt x="66" y="5"/>
                        <a:pt x="66" y="5"/>
                        <a:pt x="66" y="5"/>
                      </a:cubicBezTo>
                      <a:cubicBezTo>
                        <a:pt x="66" y="5"/>
                        <a:pt x="65" y="5"/>
                        <a:pt x="65" y="5"/>
                      </a:cubicBezTo>
                      <a:cubicBezTo>
                        <a:pt x="65" y="5"/>
                        <a:pt x="65" y="5"/>
                        <a:pt x="64" y="5"/>
                      </a:cubicBezTo>
                      <a:cubicBezTo>
                        <a:pt x="45" y="16"/>
                        <a:pt x="45" y="16"/>
                        <a:pt x="45" y="16"/>
                      </a:cubicBezTo>
                      <a:cubicBezTo>
                        <a:pt x="45" y="6"/>
                        <a:pt x="45" y="6"/>
                        <a:pt x="45" y="6"/>
                      </a:cubicBezTo>
                      <a:cubicBezTo>
                        <a:pt x="45" y="6"/>
                        <a:pt x="44" y="5"/>
                        <a:pt x="44" y="5"/>
                      </a:cubicBezTo>
                      <a:cubicBezTo>
                        <a:pt x="44" y="5"/>
                        <a:pt x="44" y="5"/>
                        <a:pt x="43" y="5"/>
                      </a:cubicBezTo>
                      <a:cubicBezTo>
                        <a:pt x="23" y="17"/>
                        <a:pt x="23" y="17"/>
                        <a:pt x="23" y="17"/>
                      </a:cubicBezTo>
                      <a:cubicBezTo>
                        <a:pt x="23" y="1"/>
                        <a:pt x="23" y="1"/>
                        <a:pt x="23" y="1"/>
                      </a:cubicBezTo>
                      <a:cubicBezTo>
                        <a:pt x="23" y="0"/>
                        <a:pt x="23" y="0"/>
                        <a:pt x="22" y="0"/>
                      </a:cubicBezTo>
                      <a:cubicBezTo>
                        <a:pt x="5" y="0"/>
                        <a:pt x="5" y="0"/>
                        <a:pt x="5" y="0"/>
                      </a:cubicBezTo>
                      <a:cubicBezTo>
                        <a:pt x="5" y="0"/>
                        <a:pt x="4" y="0"/>
                        <a:pt x="4" y="1"/>
                      </a:cubicBezTo>
                      <a:cubicBezTo>
                        <a:pt x="4" y="66"/>
                        <a:pt x="4" y="66"/>
                        <a:pt x="4" y="66"/>
                      </a:cubicBezTo>
                      <a:cubicBezTo>
                        <a:pt x="0" y="66"/>
                        <a:pt x="0" y="66"/>
                        <a:pt x="0" y="66"/>
                      </a:cubicBezTo>
                      <a:cubicBezTo>
                        <a:pt x="0" y="66"/>
                        <a:pt x="0" y="66"/>
                        <a:pt x="0" y="67"/>
                      </a:cubicBezTo>
                      <a:cubicBezTo>
                        <a:pt x="0" y="77"/>
                        <a:pt x="0" y="77"/>
                        <a:pt x="0" y="77"/>
                      </a:cubicBezTo>
                      <a:cubicBezTo>
                        <a:pt x="0" y="78"/>
                        <a:pt x="0" y="78"/>
                        <a:pt x="0" y="78"/>
                      </a:cubicBezTo>
                      <a:cubicBezTo>
                        <a:pt x="89" y="78"/>
                        <a:pt x="89" y="78"/>
                        <a:pt x="89" y="78"/>
                      </a:cubicBezTo>
                      <a:cubicBezTo>
                        <a:pt x="90" y="78"/>
                        <a:pt x="90" y="78"/>
                        <a:pt x="90" y="77"/>
                      </a:cubicBezTo>
                      <a:cubicBezTo>
                        <a:pt x="90" y="67"/>
                        <a:pt x="90" y="67"/>
                        <a:pt x="90" y="67"/>
                      </a:cubicBezTo>
                      <a:cubicBezTo>
                        <a:pt x="90" y="66"/>
                        <a:pt x="90" y="66"/>
                        <a:pt x="89" y="66"/>
                      </a:cubicBezTo>
                      <a:close/>
                      <a:moveTo>
                        <a:pt x="64" y="56"/>
                      </a:moveTo>
                      <a:cubicBezTo>
                        <a:pt x="28" y="56"/>
                        <a:pt x="28" y="56"/>
                        <a:pt x="28" y="56"/>
                      </a:cubicBezTo>
                      <a:cubicBezTo>
                        <a:pt x="27" y="56"/>
                        <a:pt x="27" y="55"/>
                        <a:pt x="27" y="54"/>
                      </a:cubicBezTo>
                      <a:cubicBezTo>
                        <a:pt x="27" y="53"/>
                        <a:pt x="27" y="52"/>
                        <a:pt x="28" y="52"/>
                      </a:cubicBezTo>
                      <a:cubicBezTo>
                        <a:pt x="64" y="52"/>
                        <a:pt x="64" y="52"/>
                        <a:pt x="64" y="52"/>
                      </a:cubicBezTo>
                      <a:cubicBezTo>
                        <a:pt x="65" y="52"/>
                        <a:pt x="66" y="53"/>
                        <a:pt x="66" y="54"/>
                      </a:cubicBezTo>
                      <a:cubicBezTo>
                        <a:pt x="66" y="55"/>
                        <a:pt x="65" y="56"/>
                        <a:pt x="64" y="56"/>
                      </a:cubicBezTo>
                      <a:close/>
                      <a:moveTo>
                        <a:pt x="66" y="45"/>
                      </a:moveTo>
                      <a:cubicBezTo>
                        <a:pt x="66" y="46"/>
                        <a:pt x="65" y="47"/>
                        <a:pt x="64" y="47"/>
                      </a:cubicBezTo>
                      <a:cubicBezTo>
                        <a:pt x="28" y="47"/>
                        <a:pt x="28" y="47"/>
                        <a:pt x="28" y="47"/>
                      </a:cubicBezTo>
                      <a:cubicBezTo>
                        <a:pt x="27" y="47"/>
                        <a:pt x="27" y="46"/>
                        <a:pt x="27" y="45"/>
                      </a:cubicBezTo>
                      <a:cubicBezTo>
                        <a:pt x="27" y="45"/>
                        <a:pt x="27" y="45"/>
                        <a:pt x="27" y="45"/>
                      </a:cubicBezTo>
                      <a:cubicBezTo>
                        <a:pt x="27" y="44"/>
                        <a:pt x="27" y="43"/>
                        <a:pt x="28" y="43"/>
                      </a:cubicBezTo>
                      <a:cubicBezTo>
                        <a:pt x="64" y="43"/>
                        <a:pt x="64" y="43"/>
                        <a:pt x="64" y="43"/>
                      </a:cubicBezTo>
                      <a:cubicBezTo>
                        <a:pt x="65" y="43"/>
                        <a:pt x="66" y="44"/>
                        <a:pt x="66" y="45"/>
                      </a:cubicBezTo>
                      <a:close/>
                      <a:moveTo>
                        <a:pt x="64" y="37"/>
                      </a:moveTo>
                      <a:cubicBezTo>
                        <a:pt x="28" y="37"/>
                        <a:pt x="28" y="37"/>
                        <a:pt x="28" y="37"/>
                      </a:cubicBezTo>
                      <a:cubicBezTo>
                        <a:pt x="27" y="37"/>
                        <a:pt x="27" y="36"/>
                        <a:pt x="27" y="35"/>
                      </a:cubicBezTo>
                      <a:cubicBezTo>
                        <a:pt x="27" y="34"/>
                        <a:pt x="27" y="33"/>
                        <a:pt x="28" y="33"/>
                      </a:cubicBezTo>
                      <a:cubicBezTo>
                        <a:pt x="64" y="33"/>
                        <a:pt x="64" y="33"/>
                        <a:pt x="64" y="33"/>
                      </a:cubicBezTo>
                      <a:cubicBezTo>
                        <a:pt x="65" y="33"/>
                        <a:pt x="66" y="34"/>
                        <a:pt x="66" y="35"/>
                      </a:cubicBezTo>
                      <a:cubicBezTo>
                        <a:pt x="66" y="36"/>
                        <a:pt x="65" y="37"/>
                        <a:pt x="6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32" name="Freeform 15">
                  <a:extLst>
                    <a:ext uri="{FF2B5EF4-FFF2-40B4-BE49-F238E27FC236}">
                      <a16:creationId xmlns:a16="http://schemas.microsoft.com/office/drawing/2014/main" id="{3569DB9F-F473-45ED-B56D-E9BDBD6A6854}"/>
                    </a:ext>
                  </a:extLst>
                </p:cNvPr>
                <p:cNvSpPr>
                  <a:spLocks/>
                </p:cNvSpPr>
                <p:nvPr/>
              </p:nvSpPr>
              <p:spPr bwMode="auto">
                <a:xfrm>
                  <a:off x="1859402" y="6684592"/>
                  <a:ext cx="102864" cy="44724"/>
                </a:xfrm>
                <a:custGeom>
                  <a:avLst/>
                  <a:gdLst>
                    <a:gd name="T0" fmla="*/ 0 w 20"/>
                    <a:gd name="T1" fmla="*/ 8 h 8"/>
                    <a:gd name="T2" fmla="*/ 19 w 20"/>
                    <a:gd name="T3" fmla="*/ 8 h 8"/>
                    <a:gd name="T4" fmla="*/ 20 w 20"/>
                    <a:gd name="T5" fmla="*/ 7 h 8"/>
                    <a:gd name="T6" fmla="*/ 20 w 20"/>
                    <a:gd name="T7" fmla="*/ 1 h 8"/>
                    <a:gd name="T8" fmla="*/ 19 w 20"/>
                    <a:gd name="T9" fmla="*/ 0 h 8"/>
                    <a:gd name="T10" fmla="*/ 0 w 20"/>
                    <a:gd name="T11" fmla="*/ 0 h 8"/>
                    <a:gd name="T12" fmla="*/ 0 w 20"/>
                    <a:gd name="T13" fmla="*/ 1 h 8"/>
                    <a:gd name="T14" fmla="*/ 0 w 20"/>
                    <a:gd name="T15" fmla="*/ 7 h 8"/>
                    <a:gd name="T16" fmla="*/ 0 w 20"/>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8">
                      <a:moveTo>
                        <a:pt x="0" y="8"/>
                      </a:moveTo>
                      <a:cubicBezTo>
                        <a:pt x="19" y="8"/>
                        <a:pt x="19" y="8"/>
                        <a:pt x="19" y="8"/>
                      </a:cubicBezTo>
                      <a:cubicBezTo>
                        <a:pt x="19" y="8"/>
                        <a:pt x="20" y="7"/>
                        <a:pt x="20" y="7"/>
                      </a:cubicBezTo>
                      <a:cubicBezTo>
                        <a:pt x="20" y="1"/>
                        <a:pt x="20" y="1"/>
                        <a:pt x="20" y="1"/>
                      </a:cubicBezTo>
                      <a:cubicBezTo>
                        <a:pt x="20" y="1"/>
                        <a:pt x="19" y="0"/>
                        <a:pt x="19" y="0"/>
                      </a:cubicBezTo>
                      <a:cubicBezTo>
                        <a:pt x="0" y="0"/>
                        <a:pt x="0" y="0"/>
                        <a:pt x="0" y="0"/>
                      </a:cubicBezTo>
                      <a:cubicBezTo>
                        <a:pt x="0" y="0"/>
                        <a:pt x="0" y="1"/>
                        <a:pt x="0" y="1"/>
                      </a:cubicBezTo>
                      <a:cubicBezTo>
                        <a:pt x="0" y="7"/>
                        <a:pt x="0" y="7"/>
                        <a:pt x="0" y="7"/>
                      </a:cubicBezTo>
                      <a:cubicBezTo>
                        <a:pt x="0" y="7"/>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sp>
        <p:nvSpPr>
          <p:cNvPr id="897" name="Freeform 63">
            <a:extLst>
              <a:ext uri="{FF2B5EF4-FFF2-40B4-BE49-F238E27FC236}">
                <a16:creationId xmlns:a16="http://schemas.microsoft.com/office/drawing/2014/main" id="{0E081E9D-B54E-44F2-8792-2DB0DFCC4CBF}"/>
              </a:ext>
            </a:extLst>
          </p:cNvPr>
          <p:cNvSpPr>
            <a:spLocks noEditPoints="1"/>
          </p:cNvSpPr>
          <p:nvPr/>
        </p:nvSpPr>
        <p:spPr bwMode="auto">
          <a:xfrm>
            <a:off x="3277008" y="3495236"/>
            <a:ext cx="228834" cy="239235"/>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898" name="グループ化 897">
            <a:extLst>
              <a:ext uri="{FF2B5EF4-FFF2-40B4-BE49-F238E27FC236}">
                <a16:creationId xmlns:a16="http://schemas.microsoft.com/office/drawing/2014/main" id="{DD59E18B-2F3E-4FB0-AAA4-07682127210B}"/>
              </a:ext>
            </a:extLst>
          </p:cNvPr>
          <p:cNvGrpSpPr/>
          <p:nvPr/>
        </p:nvGrpSpPr>
        <p:grpSpPr>
          <a:xfrm>
            <a:off x="5476677" y="2496784"/>
            <a:ext cx="1103794" cy="466002"/>
            <a:chOff x="8074276" y="1263173"/>
            <a:chExt cx="2197199" cy="927618"/>
          </a:xfrm>
        </p:grpSpPr>
        <p:grpSp>
          <p:nvGrpSpPr>
            <p:cNvPr id="899" name="Group 39">
              <a:extLst>
                <a:ext uri="{FF2B5EF4-FFF2-40B4-BE49-F238E27FC236}">
                  <a16:creationId xmlns:a16="http://schemas.microsoft.com/office/drawing/2014/main" id="{8CE4C5B6-635C-4288-A46D-C85A096AE016}"/>
                </a:ext>
              </a:extLst>
            </p:cNvPr>
            <p:cNvGrpSpPr>
              <a:grpSpLocks noChangeAspect="1"/>
            </p:cNvGrpSpPr>
            <p:nvPr/>
          </p:nvGrpSpPr>
          <p:grpSpPr bwMode="auto">
            <a:xfrm>
              <a:off x="9368958" y="1273234"/>
              <a:ext cx="902517" cy="907305"/>
              <a:chOff x="3179" y="2191"/>
              <a:chExt cx="377" cy="379"/>
            </a:xfrm>
          </p:grpSpPr>
          <p:sp>
            <p:nvSpPr>
              <p:cNvPr id="908" name="Freeform 40">
                <a:extLst>
                  <a:ext uri="{FF2B5EF4-FFF2-40B4-BE49-F238E27FC236}">
                    <a16:creationId xmlns:a16="http://schemas.microsoft.com/office/drawing/2014/main" id="{8B4228D2-7D2A-466C-B2A3-04CE2A180381}"/>
                  </a:ext>
                </a:extLst>
              </p:cNvPr>
              <p:cNvSpPr>
                <a:spLocks/>
              </p:cNvSpPr>
              <p:nvPr/>
            </p:nvSpPr>
            <p:spPr bwMode="auto">
              <a:xfrm>
                <a:off x="3481" y="2492"/>
                <a:ext cx="75" cy="78"/>
              </a:xfrm>
              <a:custGeom>
                <a:avLst/>
                <a:gdLst>
                  <a:gd name="T0" fmla="*/ 55 w 64"/>
                  <a:gd name="T1" fmla="*/ 39 h 67"/>
                  <a:gd name="T2" fmla="*/ 45 w 64"/>
                  <a:gd name="T3" fmla="*/ 18 h 67"/>
                  <a:gd name="T4" fmla="*/ 44 w 64"/>
                  <a:gd name="T5" fmla="*/ 18 h 67"/>
                  <a:gd name="T6" fmla="*/ 41 w 64"/>
                  <a:gd name="T7" fmla="*/ 12 h 67"/>
                  <a:gd name="T8" fmla="*/ 41 w 64"/>
                  <a:gd name="T9" fmla="*/ 12 h 67"/>
                  <a:gd name="T10" fmla="*/ 27 w 64"/>
                  <a:gd name="T11" fmla="*/ 5 h 67"/>
                  <a:gd name="T12" fmla="*/ 25 w 64"/>
                  <a:gd name="T13" fmla="*/ 6 h 67"/>
                  <a:gd name="T14" fmla="*/ 13 w 64"/>
                  <a:gd name="T15" fmla="*/ 0 h 67"/>
                  <a:gd name="T16" fmla="*/ 0 w 64"/>
                  <a:gd name="T17" fmla="*/ 12 h 67"/>
                  <a:gd name="T18" fmla="*/ 0 w 64"/>
                  <a:gd name="T19" fmla="*/ 66 h 67"/>
                  <a:gd name="T20" fmla="*/ 41 w 64"/>
                  <a:gd name="T21" fmla="*/ 66 h 67"/>
                  <a:gd name="T22" fmla="*/ 64 w 64"/>
                  <a:gd name="T23" fmla="*/ 52 h 67"/>
                  <a:gd name="T24" fmla="*/ 55 w 64"/>
                  <a:gd name="T25"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7">
                    <a:moveTo>
                      <a:pt x="55" y="39"/>
                    </a:moveTo>
                    <a:cubicBezTo>
                      <a:pt x="63" y="29"/>
                      <a:pt x="53" y="18"/>
                      <a:pt x="45" y="18"/>
                    </a:cubicBezTo>
                    <a:cubicBezTo>
                      <a:pt x="45" y="18"/>
                      <a:pt x="44" y="18"/>
                      <a:pt x="44" y="18"/>
                    </a:cubicBezTo>
                    <a:cubicBezTo>
                      <a:pt x="44" y="16"/>
                      <a:pt x="43" y="14"/>
                      <a:pt x="41" y="12"/>
                    </a:cubicBezTo>
                    <a:cubicBezTo>
                      <a:pt x="41" y="12"/>
                      <a:pt x="41" y="12"/>
                      <a:pt x="41" y="12"/>
                    </a:cubicBezTo>
                    <a:cubicBezTo>
                      <a:pt x="38" y="8"/>
                      <a:pt x="33" y="5"/>
                      <a:pt x="27" y="5"/>
                    </a:cubicBezTo>
                    <a:cubicBezTo>
                      <a:pt x="26" y="5"/>
                      <a:pt x="26" y="5"/>
                      <a:pt x="25" y="6"/>
                    </a:cubicBezTo>
                    <a:cubicBezTo>
                      <a:pt x="23" y="2"/>
                      <a:pt x="18" y="0"/>
                      <a:pt x="13" y="0"/>
                    </a:cubicBezTo>
                    <a:cubicBezTo>
                      <a:pt x="6" y="0"/>
                      <a:pt x="0" y="5"/>
                      <a:pt x="0" y="12"/>
                    </a:cubicBezTo>
                    <a:cubicBezTo>
                      <a:pt x="0" y="66"/>
                      <a:pt x="0" y="66"/>
                      <a:pt x="0" y="66"/>
                    </a:cubicBezTo>
                    <a:cubicBezTo>
                      <a:pt x="41" y="66"/>
                      <a:pt x="41" y="66"/>
                      <a:pt x="41" y="66"/>
                    </a:cubicBezTo>
                    <a:cubicBezTo>
                      <a:pt x="51" y="66"/>
                      <a:pt x="64" y="67"/>
                      <a:pt x="64" y="52"/>
                    </a:cubicBezTo>
                    <a:cubicBezTo>
                      <a:pt x="64" y="46"/>
                      <a:pt x="61" y="42"/>
                      <a:pt x="55" y="39"/>
                    </a:cubicBezTo>
                    <a:close/>
                  </a:path>
                </a:pathLst>
              </a:custGeom>
              <a:solidFill>
                <a:srgbClr val="5B794C"/>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09" name="Freeform 41">
                <a:extLst>
                  <a:ext uri="{FF2B5EF4-FFF2-40B4-BE49-F238E27FC236}">
                    <a16:creationId xmlns:a16="http://schemas.microsoft.com/office/drawing/2014/main" id="{21383F51-CC2A-4CD7-B5E1-BD4152C708E6}"/>
                  </a:ext>
                </a:extLst>
              </p:cNvPr>
              <p:cNvSpPr>
                <a:spLocks noEditPoints="1"/>
              </p:cNvSpPr>
              <p:nvPr/>
            </p:nvSpPr>
            <p:spPr bwMode="auto">
              <a:xfrm>
                <a:off x="3179" y="2269"/>
                <a:ext cx="302" cy="300"/>
              </a:xfrm>
              <a:custGeom>
                <a:avLst/>
                <a:gdLst>
                  <a:gd name="T0" fmla="*/ 302 w 302"/>
                  <a:gd name="T1" fmla="*/ 0 h 300"/>
                  <a:gd name="T2" fmla="*/ 0 w 302"/>
                  <a:gd name="T3" fmla="*/ 0 h 300"/>
                  <a:gd name="T4" fmla="*/ 0 w 302"/>
                  <a:gd name="T5" fmla="*/ 300 h 300"/>
                  <a:gd name="T6" fmla="*/ 302 w 302"/>
                  <a:gd name="T7" fmla="*/ 300 h 300"/>
                  <a:gd name="T8" fmla="*/ 302 w 302"/>
                  <a:gd name="T9" fmla="*/ 300 h 300"/>
                  <a:gd name="T10" fmla="*/ 302 w 302"/>
                  <a:gd name="T11" fmla="*/ 237 h 300"/>
                  <a:gd name="T12" fmla="*/ 302 w 302"/>
                  <a:gd name="T13" fmla="*/ 0 h 300"/>
                  <a:gd name="T14" fmla="*/ 90 w 302"/>
                  <a:gd name="T15" fmla="*/ 57 h 300"/>
                  <a:gd name="T16" fmla="*/ 125 w 302"/>
                  <a:gd name="T17" fmla="*/ 57 h 300"/>
                  <a:gd name="T18" fmla="*/ 125 w 302"/>
                  <a:gd name="T19" fmla="*/ 119 h 300"/>
                  <a:gd name="T20" fmla="*/ 90 w 302"/>
                  <a:gd name="T21" fmla="*/ 119 h 300"/>
                  <a:gd name="T22" fmla="*/ 90 w 302"/>
                  <a:gd name="T23" fmla="*/ 57 h 300"/>
                  <a:gd name="T24" fmla="*/ 43 w 302"/>
                  <a:gd name="T25" fmla="*/ 57 h 300"/>
                  <a:gd name="T26" fmla="*/ 79 w 302"/>
                  <a:gd name="T27" fmla="*/ 57 h 300"/>
                  <a:gd name="T28" fmla="*/ 79 w 302"/>
                  <a:gd name="T29" fmla="*/ 119 h 300"/>
                  <a:gd name="T30" fmla="*/ 43 w 302"/>
                  <a:gd name="T31" fmla="*/ 119 h 300"/>
                  <a:gd name="T32" fmla="*/ 43 w 302"/>
                  <a:gd name="T33" fmla="*/ 57 h 300"/>
                  <a:gd name="T34" fmla="*/ 130 w 302"/>
                  <a:gd name="T35" fmla="*/ 300 h 300"/>
                  <a:gd name="T36" fmla="*/ 50 w 302"/>
                  <a:gd name="T37" fmla="*/ 300 h 300"/>
                  <a:gd name="T38" fmla="*/ 50 w 302"/>
                  <a:gd name="T39" fmla="*/ 170 h 300"/>
                  <a:gd name="T40" fmla="*/ 130 w 302"/>
                  <a:gd name="T41" fmla="*/ 170 h 300"/>
                  <a:gd name="T42" fmla="*/ 130 w 302"/>
                  <a:gd name="T43" fmla="*/ 300 h 300"/>
                  <a:gd name="T44" fmla="*/ 253 w 302"/>
                  <a:gd name="T45" fmla="*/ 275 h 300"/>
                  <a:gd name="T46" fmla="*/ 180 w 302"/>
                  <a:gd name="T47" fmla="*/ 275 h 300"/>
                  <a:gd name="T48" fmla="*/ 180 w 302"/>
                  <a:gd name="T49" fmla="*/ 174 h 300"/>
                  <a:gd name="T50" fmla="*/ 253 w 302"/>
                  <a:gd name="T51" fmla="*/ 174 h 300"/>
                  <a:gd name="T52" fmla="*/ 253 w 302"/>
                  <a:gd name="T53" fmla="*/ 275 h 300"/>
                  <a:gd name="T54" fmla="*/ 253 w 302"/>
                  <a:gd name="T55" fmla="*/ 125 h 300"/>
                  <a:gd name="T56" fmla="*/ 180 w 302"/>
                  <a:gd name="T57" fmla="*/ 125 h 300"/>
                  <a:gd name="T58" fmla="*/ 180 w 302"/>
                  <a:gd name="T59" fmla="*/ 57 h 300"/>
                  <a:gd name="T60" fmla="*/ 253 w 302"/>
                  <a:gd name="T61" fmla="*/ 57 h 300"/>
                  <a:gd name="T62" fmla="*/ 253 w 302"/>
                  <a:gd name="T63" fmla="*/ 1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2" h="300">
                    <a:moveTo>
                      <a:pt x="302" y="0"/>
                    </a:moveTo>
                    <a:lnTo>
                      <a:pt x="0" y="0"/>
                    </a:lnTo>
                    <a:lnTo>
                      <a:pt x="0" y="300"/>
                    </a:lnTo>
                    <a:lnTo>
                      <a:pt x="302" y="300"/>
                    </a:lnTo>
                    <a:lnTo>
                      <a:pt x="302" y="300"/>
                    </a:lnTo>
                    <a:lnTo>
                      <a:pt x="302" y="237"/>
                    </a:lnTo>
                    <a:lnTo>
                      <a:pt x="302" y="0"/>
                    </a:lnTo>
                    <a:close/>
                    <a:moveTo>
                      <a:pt x="90" y="57"/>
                    </a:moveTo>
                    <a:lnTo>
                      <a:pt x="125" y="57"/>
                    </a:lnTo>
                    <a:lnTo>
                      <a:pt x="125" y="119"/>
                    </a:lnTo>
                    <a:lnTo>
                      <a:pt x="90" y="119"/>
                    </a:lnTo>
                    <a:lnTo>
                      <a:pt x="90" y="57"/>
                    </a:lnTo>
                    <a:close/>
                    <a:moveTo>
                      <a:pt x="43" y="57"/>
                    </a:moveTo>
                    <a:lnTo>
                      <a:pt x="79" y="57"/>
                    </a:lnTo>
                    <a:lnTo>
                      <a:pt x="79" y="119"/>
                    </a:lnTo>
                    <a:lnTo>
                      <a:pt x="43" y="119"/>
                    </a:lnTo>
                    <a:lnTo>
                      <a:pt x="43" y="57"/>
                    </a:lnTo>
                    <a:close/>
                    <a:moveTo>
                      <a:pt x="130" y="300"/>
                    </a:moveTo>
                    <a:lnTo>
                      <a:pt x="50" y="300"/>
                    </a:lnTo>
                    <a:lnTo>
                      <a:pt x="50" y="170"/>
                    </a:lnTo>
                    <a:lnTo>
                      <a:pt x="130" y="170"/>
                    </a:lnTo>
                    <a:lnTo>
                      <a:pt x="130" y="300"/>
                    </a:lnTo>
                    <a:close/>
                    <a:moveTo>
                      <a:pt x="253" y="275"/>
                    </a:moveTo>
                    <a:lnTo>
                      <a:pt x="180" y="275"/>
                    </a:lnTo>
                    <a:lnTo>
                      <a:pt x="180" y="174"/>
                    </a:lnTo>
                    <a:lnTo>
                      <a:pt x="253" y="174"/>
                    </a:lnTo>
                    <a:lnTo>
                      <a:pt x="253" y="275"/>
                    </a:lnTo>
                    <a:close/>
                    <a:moveTo>
                      <a:pt x="253" y="125"/>
                    </a:moveTo>
                    <a:lnTo>
                      <a:pt x="180" y="125"/>
                    </a:lnTo>
                    <a:lnTo>
                      <a:pt x="180" y="57"/>
                    </a:lnTo>
                    <a:lnTo>
                      <a:pt x="253" y="57"/>
                    </a:lnTo>
                    <a:lnTo>
                      <a:pt x="253" y="125"/>
                    </a:lnTo>
                    <a:close/>
                  </a:path>
                </a:pathLst>
              </a:custGeom>
              <a:solidFill>
                <a:srgbClr val="CCC1B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10" name="Freeform 42">
                <a:extLst>
                  <a:ext uri="{FF2B5EF4-FFF2-40B4-BE49-F238E27FC236}">
                    <a16:creationId xmlns:a16="http://schemas.microsoft.com/office/drawing/2014/main" id="{1052E8DD-9EE3-472F-A4B4-C362CFB4EE1E}"/>
                  </a:ext>
                </a:extLst>
              </p:cNvPr>
              <p:cNvSpPr>
                <a:spLocks/>
              </p:cNvSpPr>
              <p:nvPr/>
            </p:nvSpPr>
            <p:spPr bwMode="auto">
              <a:xfrm>
                <a:off x="3179" y="2191"/>
                <a:ext cx="302" cy="78"/>
              </a:xfrm>
              <a:custGeom>
                <a:avLst/>
                <a:gdLst>
                  <a:gd name="T0" fmla="*/ 302 w 302"/>
                  <a:gd name="T1" fmla="*/ 68 h 78"/>
                  <a:gd name="T2" fmla="*/ 151 w 302"/>
                  <a:gd name="T3" fmla="*/ 0 h 78"/>
                  <a:gd name="T4" fmla="*/ 0 w 302"/>
                  <a:gd name="T5" fmla="*/ 68 h 78"/>
                  <a:gd name="T6" fmla="*/ 0 w 302"/>
                  <a:gd name="T7" fmla="*/ 78 h 78"/>
                  <a:gd name="T8" fmla="*/ 302 w 302"/>
                  <a:gd name="T9" fmla="*/ 78 h 78"/>
                  <a:gd name="T10" fmla="*/ 302 w 302"/>
                  <a:gd name="T11" fmla="*/ 68 h 78"/>
                </a:gdLst>
                <a:ahLst/>
                <a:cxnLst>
                  <a:cxn ang="0">
                    <a:pos x="T0" y="T1"/>
                  </a:cxn>
                  <a:cxn ang="0">
                    <a:pos x="T2" y="T3"/>
                  </a:cxn>
                  <a:cxn ang="0">
                    <a:pos x="T4" y="T5"/>
                  </a:cxn>
                  <a:cxn ang="0">
                    <a:pos x="T6" y="T7"/>
                  </a:cxn>
                  <a:cxn ang="0">
                    <a:pos x="T8" y="T9"/>
                  </a:cxn>
                  <a:cxn ang="0">
                    <a:pos x="T10" y="T11"/>
                  </a:cxn>
                </a:cxnLst>
                <a:rect l="0" t="0" r="r" b="b"/>
                <a:pathLst>
                  <a:path w="302" h="78">
                    <a:moveTo>
                      <a:pt x="302" y="68"/>
                    </a:moveTo>
                    <a:lnTo>
                      <a:pt x="151" y="0"/>
                    </a:lnTo>
                    <a:lnTo>
                      <a:pt x="0" y="68"/>
                    </a:lnTo>
                    <a:lnTo>
                      <a:pt x="0" y="78"/>
                    </a:lnTo>
                    <a:lnTo>
                      <a:pt x="302" y="78"/>
                    </a:lnTo>
                    <a:lnTo>
                      <a:pt x="302" y="68"/>
                    </a:lnTo>
                    <a:close/>
                  </a:path>
                </a:pathLst>
              </a:custGeom>
              <a:solidFill>
                <a:srgbClr val="592A4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900" name="Group 45">
              <a:extLst>
                <a:ext uri="{FF2B5EF4-FFF2-40B4-BE49-F238E27FC236}">
                  <a16:creationId xmlns:a16="http://schemas.microsoft.com/office/drawing/2014/main" id="{AFA19C5A-78C9-4FF8-9493-FA35CC445760}"/>
                </a:ext>
              </a:extLst>
            </p:cNvPr>
            <p:cNvGrpSpPr>
              <a:grpSpLocks noChangeAspect="1"/>
            </p:cNvGrpSpPr>
            <p:nvPr/>
          </p:nvGrpSpPr>
          <p:grpSpPr bwMode="auto">
            <a:xfrm>
              <a:off x="8074276" y="1263173"/>
              <a:ext cx="1352778" cy="927618"/>
              <a:chOff x="3088" y="2188"/>
              <a:chExt cx="560" cy="384"/>
            </a:xfrm>
          </p:grpSpPr>
          <p:sp>
            <p:nvSpPr>
              <p:cNvPr id="901" name="Freeform 46">
                <a:extLst>
                  <a:ext uri="{FF2B5EF4-FFF2-40B4-BE49-F238E27FC236}">
                    <a16:creationId xmlns:a16="http://schemas.microsoft.com/office/drawing/2014/main" id="{E72FA75D-945F-4B9E-BB49-CC8D55501DF0}"/>
                  </a:ext>
                </a:extLst>
              </p:cNvPr>
              <p:cNvSpPr>
                <a:spLocks/>
              </p:cNvSpPr>
              <p:nvPr/>
            </p:nvSpPr>
            <p:spPr bwMode="auto">
              <a:xfrm>
                <a:off x="3542" y="2469"/>
                <a:ext cx="37" cy="103"/>
              </a:xfrm>
              <a:custGeom>
                <a:avLst/>
                <a:gdLst>
                  <a:gd name="T0" fmla="*/ 32 w 32"/>
                  <a:gd name="T1" fmla="*/ 9 h 88"/>
                  <a:gd name="T2" fmla="*/ 28 w 32"/>
                  <a:gd name="T3" fmla="*/ 8 h 88"/>
                  <a:gd name="T4" fmla="*/ 20 w 32"/>
                  <a:gd name="T5" fmla="*/ 18 h 88"/>
                  <a:gd name="T6" fmla="*/ 19 w 32"/>
                  <a:gd name="T7" fmla="*/ 0 h 88"/>
                  <a:gd name="T8" fmla="*/ 15 w 32"/>
                  <a:gd name="T9" fmla="*/ 0 h 88"/>
                  <a:gd name="T10" fmla="*/ 11 w 32"/>
                  <a:gd name="T11" fmla="*/ 21 h 88"/>
                  <a:gd name="T12" fmla="*/ 5 w 32"/>
                  <a:gd name="T13" fmla="*/ 4 h 88"/>
                  <a:gd name="T14" fmla="*/ 0 w 32"/>
                  <a:gd name="T15" fmla="*/ 7 h 88"/>
                  <a:gd name="T16" fmla="*/ 8 w 32"/>
                  <a:gd name="T17" fmla="*/ 28 h 88"/>
                  <a:gd name="T18" fmla="*/ 10 w 32"/>
                  <a:gd name="T19" fmla="*/ 46 h 88"/>
                  <a:gd name="T20" fmla="*/ 10 w 32"/>
                  <a:gd name="T21" fmla="*/ 52 h 88"/>
                  <a:gd name="T22" fmla="*/ 9 w 32"/>
                  <a:gd name="T23" fmla="*/ 88 h 88"/>
                  <a:gd name="T24" fmla="*/ 23 w 32"/>
                  <a:gd name="T25" fmla="*/ 88 h 88"/>
                  <a:gd name="T26" fmla="*/ 21 w 32"/>
                  <a:gd name="T27" fmla="*/ 45 h 88"/>
                  <a:gd name="T28" fmla="*/ 23 w 32"/>
                  <a:gd name="T29" fmla="*/ 32 h 88"/>
                  <a:gd name="T30" fmla="*/ 32 w 32"/>
                  <a:gd name="T3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88">
                    <a:moveTo>
                      <a:pt x="32" y="9"/>
                    </a:moveTo>
                    <a:cubicBezTo>
                      <a:pt x="28" y="8"/>
                      <a:pt x="28" y="8"/>
                      <a:pt x="28" y="8"/>
                    </a:cubicBezTo>
                    <a:cubicBezTo>
                      <a:pt x="20" y="20"/>
                      <a:pt x="21" y="26"/>
                      <a:pt x="20" y="18"/>
                    </a:cubicBezTo>
                    <a:cubicBezTo>
                      <a:pt x="19" y="11"/>
                      <a:pt x="19" y="0"/>
                      <a:pt x="19" y="0"/>
                    </a:cubicBezTo>
                    <a:cubicBezTo>
                      <a:pt x="15" y="0"/>
                      <a:pt x="15" y="0"/>
                      <a:pt x="15" y="0"/>
                    </a:cubicBezTo>
                    <a:cubicBezTo>
                      <a:pt x="13" y="18"/>
                      <a:pt x="13" y="23"/>
                      <a:pt x="11" y="21"/>
                    </a:cubicBezTo>
                    <a:cubicBezTo>
                      <a:pt x="10" y="19"/>
                      <a:pt x="5" y="4"/>
                      <a:pt x="5" y="4"/>
                    </a:cubicBezTo>
                    <a:cubicBezTo>
                      <a:pt x="0" y="7"/>
                      <a:pt x="0" y="7"/>
                      <a:pt x="0" y="7"/>
                    </a:cubicBezTo>
                    <a:cubicBezTo>
                      <a:pt x="8" y="28"/>
                      <a:pt x="8" y="28"/>
                      <a:pt x="8" y="28"/>
                    </a:cubicBezTo>
                    <a:cubicBezTo>
                      <a:pt x="10" y="37"/>
                      <a:pt x="10" y="42"/>
                      <a:pt x="10" y="46"/>
                    </a:cubicBezTo>
                    <a:cubicBezTo>
                      <a:pt x="10" y="48"/>
                      <a:pt x="10" y="50"/>
                      <a:pt x="10" y="52"/>
                    </a:cubicBezTo>
                    <a:cubicBezTo>
                      <a:pt x="9" y="64"/>
                      <a:pt x="9" y="88"/>
                      <a:pt x="9" y="88"/>
                    </a:cubicBezTo>
                    <a:cubicBezTo>
                      <a:pt x="23" y="88"/>
                      <a:pt x="23" y="88"/>
                      <a:pt x="23" y="88"/>
                    </a:cubicBezTo>
                    <a:cubicBezTo>
                      <a:pt x="22" y="82"/>
                      <a:pt x="21" y="60"/>
                      <a:pt x="21" y="45"/>
                    </a:cubicBezTo>
                    <a:cubicBezTo>
                      <a:pt x="21" y="39"/>
                      <a:pt x="22" y="34"/>
                      <a:pt x="23" y="32"/>
                    </a:cubicBezTo>
                    <a:cubicBezTo>
                      <a:pt x="27" y="20"/>
                      <a:pt x="32" y="9"/>
                      <a:pt x="32" y="9"/>
                    </a:cubicBezTo>
                    <a:close/>
                  </a:path>
                </a:pathLst>
              </a:custGeom>
              <a:solidFill>
                <a:srgbClr val="605045"/>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02" name="Freeform 47">
                <a:extLst>
                  <a:ext uri="{FF2B5EF4-FFF2-40B4-BE49-F238E27FC236}">
                    <a16:creationId xmlns:a16="http://schemas.microsoft.com/office/drawing/2014/main" id="{5EA9022F-23D6-47A1-B601-7DA152FF9B9E}"/>
                  </a:ext>
                </a:extLst>
              </p:cNvPr>
              <p:cNvSpPr>
                <a:spLocks/>
              </p:cNvSpPr>
              <p:nvPr/>
            </p:nvSpPr>
            <p:spPr bwMode="auto">
              <a:xfrm>
                <a:off x="3528" y="2410"/>
                <a:ext cx="120" cy="133"/>
              </a:xfrm>
              <a:custGeom>
                <a:avLst/>
                <a:gdLst>
                  <a:gd name="T0" fmla="*/ 92 w 103"/>
                  <a:gd name="T1" fmla="*/ 57 h 114"/>
                  <a:gd name="T2" fmla="*/ 93 w 103"/>
                  <a:gd name="T3" fmla="*/ 53 h 114"/>
                  <a:gd name="T4" fmla="*/ 81 w 103"/>
                  <a:gd name="T5" fmla="*/ 44 h 114"/>
                  <a:gd name="T6" fmla="*/ 81 w 103"/>
                  <a:gd name="T7" fmla="*/ 44 h 114"/>
                  <a:gd name="T8" fmla="*/ 71 w 103"/>
                  <a:gd name="T9" fmla="*/ 36 h 114"/>
                  <a:gd name="T10" fmla="*/ 62 w 103"/>
                  <a:gd name="T11" fmla="*/ 44 h 114"/>
                  <a:gd name="T12" fmla="*/ 57 w 103"/>
                  <a:gd name="T13" fmla="*/ 45 h 114"/>
                  <a:gd name="T14" fmla="*/ 55 w 103"/>
                  <a:gd name="T15" fmla="*/ 43 h 114"/>
                  <a:gd name="T16" fmla="*/ 60 w 103"/>
                  <a:gd name="T17" fmla="*/ 32 h 114"/>
                  <a:gd name="T18" fmla="*/ 41 w 103"/>
                  <a:gd name="T19" fmla="*/ 15 h 114"/>
                  <a:gd name="T20" fmla="*/ 41 w 103"/>
                  <a:gd name="T21" fmla="*/ 14 h 114"/>
                  <a:gd name="T22" fmla="*/ 25 w 103"/>
                  <a:gd name="T23" fmla="*/ 0 h 114"/>
                  <a:gd name="T24" fmla="*/ 9 w 103"/>
                  <a:gd name="T25" fmla="*/ 14 h 114"/>
                  <a:gd name="T26" fmla="*/ 0 w 103"/>
                  <a:gd name="T27" fmla="*/ 17 h 114"/>
                  <a:gd name="T28" fmla="*/ 0 w 103"/>
                  <a:gd name="T29" fmla="*/ 70 h 114"/>
                  <a:gd name="T30" fmla="*/ 4 w 103"/>
                  <a:gd name="T31" fmla="*/ 73 h 114"/>
                  <a:gd name="T32" fmla="*/ 3 w 103"/>
                  <a:gd name="T33" fmla="*/ 77 h 114"/>
                  <a:gd name="T34" fmla="*/ 14 w 103"/>
                  <a:gd name="T35" fmla="*/ 89 h 114"/>
                  <a:gd name="T36" fmla="*/ 14 w 103"/>
                  <a:gd name="T37" fmla="*/ 89 h 114"/>
                  <a:gd name="T38" fmla="*/ 22 w 103"/>
                  <a:gd name="T39" fmla="*/ 97 h 114"/>
                  <a:gd name="T40" fmla="*/ 20 w 103"/>
                  <a:gd name="T41" fmla="*/ 79 h 114"/>
                  <a:gd name="T42" fmla="*/ 12 w 103"/>
                  <a:gd name="T43" fmla="*/ 58 h 114"/>
                  <a:gd name="T44" fmla="*/ 17 w 103"/>
                  <a:gd name="T45" fmla="*/ 55 h 114"/>
                  <a:gd name="T46" fmla="*/ 23 w 103"/>
                  <a:gd name="T47" fmla="*/ 72 h 114"/>
                  <a:gd name="T48" fmla="*/ 27 w 103"/>
                  <a:gd name="T49" fmla="*/ 51 h 114"/>
                  <a:gd name="T50" fmla="*/ 31 w 103"/>
                  <a:gd name="T51" fmla="*/ 51 h 114"/>
                  <a:gd name="T52" fmla="*/ 32 w 103"/>
                  <a:gd name="T53" fmla="*/ 69 h 114"/>
                  <a:gd name="T54" fmla="*/ 40 w 103"/>
                  <a:gd name="T55" fmla="*/ 59 h 114"/>
                  <a:gd name="T56" fmla="*/ 44 w 103"/>
                  <a:gd name="T57" fmla="*/ 60 h 114"/>
                  <a:gd name="T58" fmla="*/ 35 w 103"/>
                  <a:gd name="T59" fmla="*/ 83 h 114"/>
                  <a:gd name="T60" fmla="*/ 33 w 103"/>
                  <a:gd name="T61" fmla="*/ 96 h 114"/>
                  <a:gd name="T62" fmla="*/ 42 w 103"/>
                  <a:gd name="T63" fmla="*/ 93 h 114"/>
                  <a:gd name="T64" fmla="*/ 58 w 103"/>
                  <a:gd name="T65" fmla="*/ 104 h 114"/>
                  <a:gd name="T66" fmla="*/ 58 w 103"/>
                  <a:gd name="T67" fmla="*/ 105 h 114"/>
                  <a:gd name="T68" fmla="*/ 69 w 103"/>
                  <a:gd name="T69" fmla="*/ 114 h 114"/>
                  <a:gd name="T70" fmla="*/ 67 w 103"/>
                  <a:gd name="T71" fmla="*/ 100 h 114"/>
                  <a:gd name="T72" fmla="*/ 61 w 103"/>
                  <a:gd name="T73" fmla="*/ 84 h 114"/>
                  <a:gd name="T74" fmla="*/ 65 w 103"/>
                  <a:gd name="T75" fmla="*/ 82 h 114"/>
                  <a:gd name="T76" fmla="*/ 69 w 103"/>
                  <a:gd name="T77" fmla="*/ 94 h 114"/>
                  <a:gd name="T78" fmla="*/ 72 w 103"/>
                  <a:gd name="T79" fmla="*/ 79 h 114"/>
                  <a:gd name="T80" fmla="*/ 75 w 103"/>
                  <a:gd name="T81" fmla="*/ 79 h 114"/>
                  <a:gd name="T82" fmla="*/ 76 w 103"/>
                  <a:gd name="T83" fmla="*/ 92 h 114"/>
                  <a:gd name="T84" fmla="*/ 82 w 103"/>
                  <a:gd name="T85" fmla="*/ 85 h 114"/>
                  <a:gd name="T86" fmla="*/ 85 w 103"/>
                  <a:gd name="T87" fmla="*/ 86 h 114"/>
                  <a:gd name="T88" fmla="*/ 78 w 103"/>
                  <a:gd name="T89" fmla="*/ 102 h 114"/>
                  <a:gd name="T90" fmla="*/ 77 w 103"/>
                  <a:gd name="T91" fmla="*/ 113 h 114"/>
                  <a:gd name="T92" fmla="*/ 86 w 103"/>
                  <a:gd name="T93" fmla="*/ 103 h 114"/>
                  <a:gd name="T94" fmla="*/ 101 w 103"/>
                  <a:gd name="T95" fmla="*/ 89 h 114"/>
                  <a:gd name="T96" fmla="*/ 98 w 103"/>
                  <a:gd name="T97" fmla="*/ 81 h 114"/>
                  <a:gd name="T98" fmla="*/ 102 w 103"/>
                  <a:gd name="T99" fmla="*/ 71 h 114"/>
                  <a:gd name="T100" fmla="*/ 92 w 103"/>
                  <a:gd name="T10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3" h="114">
                    <a:moveTo>
                      <a:pt x="92" y="57"/>
                    </a:moveTo>
                    <a:cubicBezTo>
                      <a:pt x="93" y="56"/>
                      <a:pt x="93" y="54"/>
                      <a:pt x="93" y="53"/>
                    </a:cubicBezTo>
                    <a:cubicBezTo>
                      <a:pt x="93" y="48"/>
                      <a:pt x="88" y="45"/>
                      <a:pt x="81" y="44"/>
                    </a:cubicBezTo>
                    <a:cubicBezTo>
                      <a:pt x="81" y="44"/>
                      <a:pt x="81" y="44"/>
                      <a:pt x="81" y="44"/>
                    </a:cubicBezTo>
                    <a:cubicBezTo>
                      <a:pt x="81" y="39"/>
                      <a:pt x="77" y="36"/>
                      <a:pt x="71" y="36"/>
                    </a:cubicBezTo>
                    <a:cubicBezTo>
                      <a:pt x="66" y="36"/>
                      <a:pt x="62" y="40"/>
                      <a:pt x="62" y="44"/>
                    </a:cubicBezTo>
                    <a:cubicBezTo>
                      <a:pt x="60" y="44"/>
                      <a:pt x="58" y="44"/>
                      <a:pt x="57" y="45"/>
                    </a:cubicBezTo>
                    <a:cubicBezTo>
                      <a:pt x="56" y="44"/>
                      <a:pt x="56" y="43"/>
                      <a:pt x="55" y="43"/>
                    </a:cubicBezTo>
                    <a:cubicBezTo>
                      <a:pt x="58" y="40"/>
                      <a:pt x="60" y="36"/>
                      <a:pt x="60" y="32"/>
                    </a:cubicBezTo>
                    <a:cubicBezTo>
                      <a:pt x="60" y="23"/>
                      <a:pt x="52" y="16"/>
                      <a:pt x="41" y="15"/>
                    </a:cubicBezTo>
                    <a:cubicBezTo>
                      <a:pt x="41" y="14"/>
                      <a:pt x="41" y="14"/>
                      <a:pt x="41" y="14"/>
                    </a:cubicBezTo>
                    <a:cubicBezTo>
                      <a:pt x="41" y="7"/>
                      <a:pt x="34" y="0"/>
                      <a:pt x="25" y="0"/>
                    </a:cubicBezTo>
                    <a:cubicBezTo>
                      <a:pt x="16" y="0"/>
                      <a:pt x="9" y="7"/>
                      <a:pt x="9" y="14"/>
                    </a:cubicBezTo>
                    <a:cubicBezTo>
                      <a:pt x="5" y="14"/>
                      <a:pt x="2" y="15"/>
                      <a:pt x="0" y="17"/>
                    </a:cubicBezTo>
                    <a:cubicBezTo>
                      <a:pt x="0" y="70"/>
                      <a:pt x="0" y="70"/>
                      <a:pt x="0" y="70"/>
                    </a:cubicBezTo>
                    <a:cubicBezTo>
                      <a:pt x="1" y="71"/>
                      <a:pt x="2" y="72"/>
                      <a:pt x="4" y="73"/>
                    </a:cubicBezTo>
                    <a:cubicBezTo>
                      <a:pt x="3" y="74"/>
                      <a:pt x="3" y="76"/>
                      <a:pt x="3" y="77"/>
                    </a:cubicBezTo>
                    <a:cubicBezTo>
                      <a:pt x="3" y="83"/>
                      <a:pt x="6" y="88"/>
                      <a:pt x="14" y="89"/>
                    </a:cubicBezTo>
                    <a:cubicBezTo>
                      <a:pt x="14" y="89"/>
                      <a:pt x="14" y="89"/>
                      <a:pt x="14" y="89"/>
                    </a:cubicBezTo>
                    <a:cubicBezTo>
                      <a:pt x="14" y="93"/>
                      <a:pt x="19" y="95"/>
                      <a:pt x="22" y="97"/>
                    </a:cubicBezTo>
                    <a:cubicBezTo>
                      <a:pt x="22" y="93"/>
                      <a:pt x="22" y="88"/>
                      <a:pt x="20" y="79"/>
                    </a:cubicBezTo>
                    <a:cubicBezTo>
                      <a:pt x="12" y="58"/>
                      <a:pt x="12" y="58"/>
                      <a:pt x="12" y="58"/>
                    </a:cubicBezTo>
                    <a:cubicBezTo>
                      <a:pt x="17" y="55"/>
                      <a:pt x="17" y="55"/>
                      <a:pt x="17" y="55"/>
                    </a:cubicBezTo>
                    <a:cubicBezTo>
                      <a:pt x="17" y="55"/>
                      <a:pt x="22" y="70"/>
                      <a:pt x="23" y="72"/>
                    </a:cubicBezTo>
                    <a:cubicBezTo>
                      <a:pt x="25" y="74"/>
                      <a:pt x="25" y="69"/>
                      <a:pt x="27" y="51"/>
                    </a:cubicBezTo>
                    <a:cubicBezTo>
                      <a:pt x="31" y="51"/>
                      <a:pt x="31" y="51"/>
                      <a:pt x="31" y="51"/>
                    </a:cubicBezTo>
                    <a:cubicBezTo>
                      <a:pt x="31" y="51"/>
                      <a:pt x="31" y="62"/>
                      <a:pt x="32" y="69"/>
                    </a:cubicBezTo>
                    <a:cubicBezTo>
                      <a:pt x="33" y="77"/>
                      <a:pt x="32" y="71"/>
                      <a:pt x="40" y="59"/>
                    </a:cubicBezTo>
                    <a:cubicBezTo>
                      <a:pt x="44" y="60"/>
                      <a:pt x="44" y="60"/>
                      <a:pt x="44" y="60"/>
                    </a:cubicBezTo>
                    <a:cubicBezTo>
                      <a:pt x="44" y="60"/>
                      <a:pt x="39" y="71"/>
                      <a:pt x="35" y="83"/>
                    </a:cubicBezTo>
                    <a:cubicBezTo>
                      <a:pt x="34" y="85"/>
                      <a:pt x="33" y="90"/>
                      <a:pt x="33" y="96"/>
                    </a:cubicBezTo>
                    <a:cubicBezTo>
                      <a:pt x="36" y="96"/>
                      <a:pt x="40" y="95"/>
                      <a:pt x="42" y="93"/>
                    </a:cubicBezTo>
                    <a:cubicBezTo>
                      <a:pt x="44" y="100"/>
                      <a:pt x="51" y="103"/>
                      <a:pt x="58" y="104"/>
                    </a:cubicBezTo>
                    <a:cubicBezTo>
                      <a:pt x="58" y="104"/>
                      <a:pt x="58" y="104"/>
                      <a:pt x="58" y="105"/>
                    </a:cubicBezTo>
                    <a:cubicBezTo>
                      <a:pt x="60" y="109"/>
                      <a:pt x="63" y="112"/>
                      <a:pt x="69" y="114"/>
                    </a:cubicBezTo>
                    <a:cubicBezTo>
                      <a:pt x="69" y="111"/>
                      <a:pt x="69" y="107"/>
                      <a:pt x="67" y="100"/>
                    </a:cubicBezTo>
                    <a:cubicBezTo>
                      <a:pt x="61" y="84"/>
                      <a:pt x="61" y="84"/>
                      <a:pt x="61" y="84"/>
                    </a:cubicBezTo>
                    <a:cubicBezTo>
                      <a:pt x="65" y="82"/>
                      <a:pt x="65" y="82"/>
                      <a:pt x="65" y="82"/>
                    </a:cubicBezTo>
                    <a:cubicBezTo>
                      <a:pt x="65" y="82"/>
                      <a:pt x="68" y="93"/>
                      <a:pt x="69" y="94"/>
                    </a:cubicBezTo>
                    <a:cubicBezTo>
                      <a:pt x="70" y="96"/>
                      <a:pt x="71" y="93"/>
                      <a:pt x="72" y="79"/>
                    </a:cubicBezTo>
                    <a:cubicBezTo>
                      <a:pt x="75" y="79"/>
                      <a:pt x="75" y="79"/>
                      <a:pt x="75" y="79"/>
                    </a:cubicBezTo>
                    <a:cubicBezTo>
                      <a:pt x="75" y="79"/>
                      <a:pt x="75" y="87"/>
                      <a:pt x="76" y="92"/>
                    </a:cubicBezTo>
                    <a:cubicBezTo>
                      <a:pt x="76" y="98"/>
                      <a:pt x="76" y="94"/>
                      <a:pt x="82" y="85"/>
                    </a:cubicBezTo>
                    <a:cubicBezTo>
                      <a:pt x="85" y="86"/>
                      <a:pt x="85" y="86"/>
                      <a:pt x="85" y="86"/>
                    </a:cubicBezTo>
                    <a:cubicBezTo>
                      <a:pt x="85" y="86"/>
                      <a:pt x="81" y="94"/>
                      <a:pt x="78" y="102"/>
                    </a:cubicBezTo>
                    <a:cubicBezTo>
                      <a:pt x="77" y="104"/>
                      <a:pt x="77" y="108"/>
                      <a:pt x="77" y="113"/>
                    </a:cubicBezTo>
                    <a:cubicBezTo>
                      <a:pt x="82" y="112"/>
                      <a:pt x="84" y="106"/>
                      <a:pt x="86" y="103"/>
                    </a:cubicBezTo>
                    <a:cubicBezTo>
                      <a:pt x="94" y="103"/>
                      <a:pt x="100" y="97"/>
                      <a:pt x="101" y="89"/>
                    </a:cubicBezTo>
                    <a:cubicBezTo>
                      <a:pt x="101" y="86"/>
                      <a:pt x="100" y="83"/>
                      <a:pt x="98" y="81"/>
                    </a:cubicBezTo>
                    <a:cubicBezTo>
                      <a:pt x="101" y="78"/>
                      <a:pt x="102" y="75"/>
                      <a:pt x="102" y="71"/>
                    </a:cubicBezTo>
                    <a:cubicBezTo>
                      <a:pt x="103" y="65"/>
                      <a:pt x="98" y="60"/>
                      <a:pt x="92" y="57"/>
                    </a:cubicBezTo>
                    <a:close/>
                  </a:path>
                </a:pathLst>
              </a:custGeom>
              <a:solidFill>
                <a:srgbClr val="688B5A"/>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03" name="Freeform 48">
                <a:extLst>
                  <a:ext uri="{FF2B5EF4-FFF2-40B4-BE49-F238E27FC236}">
                    <a16:creationId xmlns:a16="http://schemas.microsoft.com/office/drawing/2014/main" id="{ECE75F31-3524-48B6-A0CE-FD93185D5E44}"/>
                  </a:ext>
                </a:extLst>
              </p:cNvPr>
              <p:cNvSpPr>
                <a:spLocks/>
              </p:cNvSpPr>
              <p:nvPr/>
            </p:nvSpPr>
            <p:spPr bwMode="auto">
              <a:xfrm>
                <a:off x="3599" y="2502"/>
                <a:ext cx="28" cy="69"/>
              </a:xfrm>
              <a:custGeom>
                <a:avLst/>
                <a:gdLst>
                  <a:gd name="T0" fmla="*/ 24 w 24"/>
                  <a:gd name="T1" fmla="*/ 7 h 59"/>
                  <a:gd name="T2" fmla="*/ 21 w 24"/>
                  <a:gd name="T3" fmla="*/ 6 h 59"/>
                  <a:gd name="T4" fmla="*/ 15 w 24"/>
                  <a:gd name="T5" fmla="*/ 13 h 59"/>
                  <a:gd name="T6" fmla="*/ 14 w 24"/>
                  <a:gd name="T7" fmla="*/ 0 h 59"/>
                  <a:gd name="T8" fmla="*/ 11 w 24"/>
                  <a:gd name="T9" fmla="*/ 0 h 59"/>
                  <a:gd name="T10" fmla="*/ 8 w 24"/>
                  <a:gd name="T11" fmla="*/ 15 h 59"/>
                  <a:gd name="T12" fmla="*/ 4 w 24"/>
                  <a:gd name="T13" fmla="*/ 3 h 59"/>
                  <a:gd name="T14" fmla="*/ 0 w 24"/>
                  <a:gd name="T15" fmla="*/ 5 h 59"/>
                  <a:gd name="T16" fmla="*/ 6 w 24"/>
                  <a:gd name="T17" fmla="*/ 21 h 59"/>
                  <a:gd name="T18" fmla="*/ 8 w 24"/>
                  <a:gd name="T19" fmla="*/ 35 h 59"/>
                  <a:gd name="T20" fmla="*/ 8 w 24"/>
                  <a:gd name="T21" fmla="*/ 38 h 59"/>
                  <a:gd name="T22" fmla="*/ 7 w 24"/>
                  <a:gd name="T23" fmla="*/ 59 h 59"/>
                  <a:gd name="T24" fmla="*/ 17 w 24"/>
                  <a:gd name="T25" fmla="*/ 59 h 59"/>
                  <a:gd name="T26" fmla="*/ 16 w 24"/>
                  <a:gd name="T27" fmla="*/ 34 h 59"/>
                  <a:gd name="T28" fmla="*/ 17 w 24"/>
                  <a:gd name="T29" fmla="*/ 23 h 59"/>
                  <a:gd name="T30" fmla="*/ 24 w 24"/>
                  <a:gd name="T31"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59">
                    <a:moveTo>
                      <a:pt x="24" y="7"/>
                    </a:moveTo>
                    <a:cubicBezTo>
                      <a:pt x="21" y="6"/>
                      <a:pt x="21" y="6"/>
                      <a:pt x="21" y="6"/>
                    </a:cubicBezTo>
                    <a:cubicBezTo>
                      <a:pt x="15" y="15"/>
                      <a:pt x="15" y="19"/>
                      <a:pt x="15" y="13"/>
                    </a:cubicBezTo>
                    <a:cubicBezTo>
                      <a:pt x="14" y="8"/>
                      <a:pt x="14" y="0"/>
                      <a:pt x="14" y="0"/>
                    </a:cubicBezTo>
                    <a:cubicBezTo>
                      <a:pt x="11" y="0"/>
                      <a:pt x="11" y="0"/>
                      <a:pt x="11" y="0"/>
                    </a:cubicBezTo>
                    <a:cubicBezTo>
                      <a:pt x="10" y="14"/>
                      <a:pt x="9" y="17"/>
                      <a:pt x="8" y="15"/>
                    </a:cubicBezTo>
                    <a:cubicBezTo>
                      <a:pt x="7" y="14"/>
                      <a:pt x="4" y="3"/>
                      <a:pt x="4" y="3"/>
                    </a:cubicBezTo>
                    <a:cubicBezTo>
                      <a:pt x="0" y="5"/>
                      <a:pt x="0" y="5"/>
                      <a:pt x="0" y="5"/>
                    </a:cubicBezTo>
                    <a:cubicBezTo>
                      <a:pt x="6" y="21"/>
                      <a:pt x="6" y="21"/>
                      <a:pt x="6" y="21"/>
                    </a:cubicBezTo>
                    <a:cubicBezTo>
                      <a:pt x="8" y="28"/>
                      <a:pt x="8" y="32"/>
                      <a:pt x="8" y="35"/>
                    </a:cubicBezTo>
                    <a:cubicBezTo>
                      <a:pt x="8" y="36"/>
                      <a:pt x="8" y="37"/>
                      <a:pt x="8" y="38"/>
                    </a:cubicBezTo>
                    <a:cubicBezTo>
                      <a:pt x="7" y="47"/>
                      <a:pt x="7" y="59"/>
                      <a:pt x="7" y="59"/>
                    </a:cubicBezTo>
                    <a:cubicBezTo>
                      <a:pt x="17" y="59"/>
                      <a:pt x="17" y="59"/>
                      <a:pt x="17" y="59"/>
                    </a:cubicBezTo>
                    <a:cubicBezTo>
                      <a:pt x="16" y="55"/>
                      <a:pt x="16" y="44"/>
                      <a:pt x="16" y="34"/>
                    </a:cubicBezTo>
                    <a:cubicBezTo>
                      <a:pt x="16" y="29"/>
                      <a:pt x="16" y="25"/>
                      <a:pt x="17" y="23"/>
                    </a:cubicBezTo>
                    <a:cubicBezTo>
                      <a:pt x="20" y="15"/>
                      <a:pt x="24" y="7"/>
                      <a:pt x="24" y="7"/>
                    </a:cubicBezTo>
                    <a:close/>
                  </a:path>
                </a:pathLst>
              </a:custGeom>
              <a:solidFill>
                <a:srgbClr val="605045"/>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04" name="Freeform 49">
                <a:extLst>
                  <a:ext uri="{FF2B5EF4-FFF2-40B4-BE49-F238E27FC236}">
                    <a16:creationId xmlns:a16="http://schemas.microsoft.com/office/drawing/2014/main" id="{307CC246-A3A2-446F-8178-B0875305270D}"/>
                  </a:ext>
                </a:extLst>
              </p:cNvPr>
              <p:cNvSpPr>
                <a:spLocks noEditPoints="1"/>
              </p:cNvSpPr>
              <p:nvPr/>
            </p:nvSpPr>
            <p:spPr bwMode="auto">
              <a:xfrm>
                <a:off x="3363" y="2286"/>
                <a:ext cx="165" cy="281"/>
              </a:xfrm>
              <a:custGeom>
                <a:avLst/>
                <a:gdLst>
                  <a:gd name="T0" fmla="*/ 142 w 142"/>
                  <a:gd name="T1" fmla="*/ 59 h 242"/>
                  <a:gd name="T2" fmla="*/ 71 w 142"/>
                  <a:gd name="T3" fmla="*/ 0 h 242"/>
                  <a:gd name="T4" fmla="*/ 0 w 142"/>
                  <a:gd name="T5" fmla="*/ 60 h 242"/>
                  <a:gd name="T6" fmla="*/ 0 w 142"/>
                  <a:gd name="T7" fmla="*/ 60 h 242"/>
                  <a:gd name="T8" fmla="*/ 0 w 142"/>
                  <a:gd name="T9" fmla="*/ 242 h 242"/>
                  <a:gd name="T10" fmla="*/ 142 w 142"/>
                  <a:gd name="T11" fmla="*/ 242 h 242"/>
                  <a:gd name="T12" fmla="*/ 142 w 142"/>
                  <a:gd name="T13" fmla="*/ 177 h 242"/>
                  <a:gd name="T14" fmla="*/ 142 w 142"/>
                  <a:gd name="T15" fmla="*/ 124 h 242"/>
                  <a:gd name="T16" fmla="*/ 142 w 142"/>
                  <a:gd name="T17" fmla="*/ 59 h 242"/>
                  <a:gd name="T18" fmla="*/ 101 w 142"/>
                  <a:gd name="T19" fmla="*/ 196 h 242"/>
                  <a:gd name="T20" fmla="*/ 41 w 142"/>
                  <a:gd name="T21" fmla="*/ 196 h 242"/>
                  <a:gd name="T22" fmla="*/ 41 w 142"/>
                  <a:gd name="T23" fmla="*/ 156 h 242"/>
                  <a:gd name="T24" fmla="*/ 101 w 142"/>
                  <a:gd name="T25" fmla="*/ 156 h 242"/>
                  <a:gd name="T26" fmla="*/ 101 w 142"/>
                  <a:gd name="T27" fmla="*/ 196 h 242"/>
                  <a:gd name="T28" fmla="*/ 101 w 142"/>
                  <a:gd name="T29" fmla="*/ 113 h 242"/>
                  <a:gd name="T30" fmla="*/ 41 w 142"/>
                  <a:gd name="T31" fmla="*/ 113 h 242"/>
                  <a:gd name="T32" fmla="*/ 41 w 142"/>
                  <a:gd name="T33" fmla="*/ 72 h 242"/>
                  <a:gd name="T34" fmla="*/ 101 w 142"/>
                  <a:gd name="T35" fmla="*/ 72 h 242"/>
                  <a:gd name="T36" fmla="*/ 101 w 142"/>
                  <a:gd name="T37"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42">
                    <a:moveTo>
                      <a:pt x="142" y="59"/>
                    </a:moveTo>
                    <a:cubicBezTo>
                      <a:pt x="71" y="0"/>
                      <a:pt x="71" y="0"/>
                      <a:pt x="71" y="0"/>
                    </a:cubicBezTo>
                    <a:cubicBezTo>
                      <a:pt x="0" y="60"/>
                      <a:pt x="0" y="60"/>
                      <a:pt x="0" y="60"/>
                    </a:cubicBezTo>
                    <a:cubicBezTo>
                      <a:pt x="0" y="60"/>
                      <a:pt x="0" y="60"/>
                      <a:pt x="0" y="60"/>
                    </a:cubicBezTo>
                    <a:cubicBezTo>
                      <a:pt x="0" y="242"/>
                      <a:pt x="0" y="242"/>
                      <a:pt x="0" y="242"/>
                    </a:cubicBezTo>
                    <a:cubicBezTo>
                      <a:pt x="142" y="242"/>
                      <a:pt x="142" y="242"/>
                      <a:pt x="142" y="242"/>
                    </a:cubicBezTo>
                    <a:cubicBezTo>
                      <a:pt x="142" y="177"/>
                      <a:pt x="142" y="177"/>
                      <a:pt x="142" y="177"/>
                    </a:cubicBezTo>
                    <a:cubicBezTo>
                      <a:pt x="142" y="124"/>
                      <a:pt x="142" y="124"/>
                      <a:pt x="142" y="124"/>
                    </a:cubicBezTo>
                    <a:lnTo>
                      <a:pt x="142" y="59"/>
                    </a:lnTo>
                    <a:close/>
                    <a:moveTo>
                      <a:pt x="101" y="196"/>
                    </a:moveTo>
                    <a:cubicBezTo>
                      <a:pt x="41" y="196"/>
                      <a:pt x="41" y="196"/>
                      <a:pt x="41" y="196"/>
                    </a:cubicBezTo>
                    <a:cubicBezTo>
                      <a:pt x="41" y="156"/>
                      <a:pt x="41" y="156"/>
                      <a:pt x="41" y="156"/>
                    </a:cubicBezTo>
                    <a:cubicBezTo>
                      <a:pt x="101" y="156"/>
                      <a:pt x="101" y="156"/>
                      <a:pt x="101" y="156"/>
                    </a:cubicBezTo>
                    <a:lnTo>
                      <a:pt x="101" y="196"/>
                    </a:lnTo>
                    <a:close/>
                    <a:moveTo>
                      <a:pt x="101" y="113"/>
                    </a:moveTo>
                    <a:cubicBezTo>
                      <a:pt x="41" y="113"/>
                      <a:pt x="41" y="113"/>
                      <a:pt x="41" y="113"/>
                    </a:cubicBezTo>
                    <a:cubicBezTo>
                      <a:pt x="41" y="72"/>
                      <a:pt x="41" y="72"/>
                      <a:pt x="41" y="72"/>
                    </a:cubicBezTo>
                    <a:cubicBezTo>
                      <a:pt x="101" y="72"/>
                      <a:pt x="101" y="72"/>
                      <a:pt x="101" y="72"/>
                    </a:cubicBezTo>
                    <a:lnTo>
                      <a:pt x="101" y="113"/>
                    </a:lnTo>
                    <a:close/>
                  </a:path>
                </a:pathLst>
              </a:custGeom>
              <a:solidFill>
                <a:srgbClr val="CAD2D7"/>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05" name="Freeform 50">
                <a:extLst>
                  <a:ext uri="{FF2B5EF4-FFF2-40B4-BE49-F238E27FC236}">
                    <a16:creationId xmlns:a16="http://schemas.microsoft.com/office/drawing/2014/main" id="{3ABD18EB-CC0A-4DC3-A0A0-B5E589C222B8}"/>
                  </a:ext>
                </a:extLst>
              </p:cNvPr>
              <p:cNvSpPr>
                <a:spLocks noEditPoints="1"/>
              </p:cNvSpPr>
              <p:nvPr/>
            </p:nvSpPr>
            <p:spPr bwMode="auto">
              <a:xfrm>
                <a:off x="3101" y="2203"/>
                <a:ext cx="319" cy="364"/>
              </a:xfrm>
              <a:custGeom>
                <a:avLst/>
                <a:gdLst>
                  <a:gd name="T0" fmla="*/ 217 w 274"/>
                  <a:gd name="T1" fmla="*/ 130 h 313"/>
                  <a:gd name="T2" fmla="*/ 217 w 274"/>
                  <a:gd name="T3" fmla="*/ 122 h 313"/>
                  <a:gd name="T4" fmla="*/ 274 w 274"/>
                  <a:gd name="T5" fmla="*/ 74 h 313"/>
                  <a:gd name="T6" fmla="*/ 179 w 274"/>
                  <a:gd name="T7" fmla="*/ 9 h 313"/>
                  <a:gd name="T8" fmla="*/ 166 w 274"/>
                  <a:gd name="T9" fmla="*/ 0 h 313"/>
                  <a:gd name="T10" fmla="*/ 166 w 274"/>
                  <a:gd name="T11" fmla="*/ 0 h 313"/>
                  <a:gd name="T12" fmla="*/ 121 w 274"/>
                  <a:gd name="T13" fmla="*/ 29 h 313"/>
                  <a:gd name="T14" fmla="*/ 0 w 274"/>
                  <a:gd name="T15" fmla="*/ 105 h 313"/>
                  <a:gd name="T16" fmla="*/ 0 w 274"/>
                  <a:gd name="T17" fmla="*/ 313 h 313"/>
                  <a:gd name="T18" fmla="*/ 128 w 274"/>
                  <a:gd name="T19" fmla="*/ 313 h 313"/>
                  <a:gd name="T20" fmla="*/ 128 w 274"/>
                  <a:gd name="T21" fmla="*/ 222 h 313"/>
                  <a:gd name="T22" fmla="*/ 195 w 274"/>
                  <a:gd name="T23" fmla="*/ 222 h 313"/>
                  <a:gd name="T24" fmla="*/ 195 w 274"/>
                  <a:gd name="T25" fmla="*/ 313 h 313"/>
                  <a:gd name="T26" fmla="*/ 225 w 274"/>
                  <a:gd name="T27" fmla="*/ 313 h 313"/>
                  <a:gd name="T28" fmla="*/ 225 w 274"/>
                  <a:gd name="T29" fmla="*/ 131 h 313"/>
                  <a:gd name="T30" fmla="*/ 217 w 274"/>
                  <a:gd name="T31" fmla="*/ 130 h 313"/>
                  <a:gd name="T32" fmla="*/ 50 w 274"/>
                  <a:gd name="T33" fmla="*/ 275 h 313"/>
                  <a:gd name="T34" fmla="*/ 36 w 274"/>
                  <a:gd name="T35" fmla="*/ 275 h 313"/>
                  <a:gd name="T36" fmla="*/ 36 w 274"/>
                  <a:gd name="T37" fmla="*/ 223 h 313"/>
                  <a:gd name="T38" fmla="*/ 50 w 274"/>
                  <a:gd name="T39" fmla="*/ 223 h 313"/>
                  <a:gd name="T40" fmla="*/ 50 w 274"/>
                  <a:gd name="T41" fmla="*/ 275 h 313"/>
                  <a:gd name="T42" fmla="*/ 71 w 274"/>
                  <a:gd name="T43" fmla="*/ 275 h 313"/>
                  <a:gd name="T44" fmla="*/ 58 w 274"/>
                  <a:gd name="T45" fmla="*/ 275 h 313"/>
                  <a:gd name="T46" fmla="*/ 58 w 274"/>
                  <a:gd name="T47" fmla="*/ 223 h 313"/>
                  <a:gd name="T48" fmla="*/ 71 w 274"/>
                  <a:gd name="T49" fmla="*/ 223 h 313"/>
                  <a:gd name="T50" fmla="*/ 71 w 274"/>
                  <a:gd name="T51" fmla="*/ 275 h 313"/>
                  <a:gd name="T52" fmla="*/ 93 w 274"/>
                  <a:gd name="T53" fmla="*/ 275 h 313"/>
                  <a:gd name="T54" fmla="*/ 79 w 274"/>
                  <a:gd name="T55" fmla="*/ 275 h 313"/>
                  <a:gd name="T56" fmla="*/ 79 w 274"/>
                  <a:gd name="T57" fmla="*/ 223 h 313"/>
                  <a:gd name="T58" fmla="*/ 93 w 274"/>
                  <a:gd name="T59" fmla="*/ 223 h 313"/>
                  <a:gd name="T60" fmla="*/ 93 w 274"/>
                  <a:gd name="T61" fmla="*/ 275 h 313"/>
                  <a:gd name="T62" fmla="*/ 93 w 274"/>
                  <a:gd name="T63" fmla="*/ 184 h 313"/>
                  <a:gd name="T64" fmla="*/ 38 w 274"/>
                  <a:gd name="T65" fmla="*/ 184 h 313"/>
                  <a:gd name="T66" fmla="*/ 38 w 274"/>
                  <a:gd name="T67" fmla="*/ 132 h 313"/>
                  <a:gd name="T68" fmla="*/ 93 w 274"/>
                  <a:gd name="T69" fmla="*/ 132 h 313"/>
                  <a:gd name="T70" fmla="*/ 93 w 274"/>
                  <a:gd name="T71" fmla="*/ 184 h 313"/>
                  <a:gd name="T72" fmla="*/ 181 w 274"/>
                  <a:gd name="T73" fmla="*/ 184 h 313"/>
                  <a:gd name="T74" fmla="*/ 126 w 274"/>
                  <a:gd name="T75" fmla="*/ 184 h 313"/>
                  <a:gd name="T76" fmla="*/ 126 w 274"/>
                  <a:gd name="T77" fmla="*/ 132 h 313"/>
                  <a:gd name="T78" fmla="*/ 181 w 274"/>
                  <a:gd name="T79" fmla="*/ 132 h 313"/>
                  <a:gd name="T80" fmla="*/ 181 w 274"/>
                  <a:gd name="T81" fmla="*/ 184 h 313"/>
                  <a:gd name="T82" fmla="*/ 192 w 274"/>
                  <a:gd name="T83" fmla="*/ 100 h 313"/>
                  <a:gd name="T84" fmla="*/ 140 w 274"/>
                  <a:gd name="T85" fmla="*/ 100 h 313"/>
                  <a:gd name="T86" fmla="*/ 140 w 274"/>
                  <a:gd name="T87" fmla="*/ 66 h 313"/>
                  <a:gd name="T88" fmla="*/ 192 w 274"/>
                  <a:gd name="T89" fmla="*/ 66 h 313"/>
                  <a:gd name="T90" fmla="*/ 192 w 274"/>
                  <a:gd name="T91" fmla="*/ 10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4" h="313">
                    <a:moveTo>
                      <a:pt x="217" y="130"/>
                    </a:moveTo>
                    <a:cubicBezTo>
                      <a:pt x="214" y="128"/>
                      <a:pt x="215" y="124"/>
                      <a:pt x="217" y="122"/>
                    </a:cubicBezTo>
                    <a:cubicBezTo>
                      <a:pt x="274" y="74"/>
                      <a:pt x="274" y="74"/>
                      <a:pt x="274" y="74"/>
                    </a:cubicBezTo>
                    <a:cubicBezTo>
                      <a:pt x="179" y="9"/>
                      <a:pt x="179" y="9"/>
                      <a:pt x="179" y="9"/>
                    </a:cubicBezTo>
                    <a:cubicBezTo>
                      <a:pt x="166" y="0"/>
                      <a:pt x="166" y="0"/>
                      <a:pt x="166" y="0"/>
                    </a:cubicBezTo>
                    <a:cubicBezTo>
                      <a:pt x="166" y="0"/>
                      <a:pt x="166" y="0"/>
                      <a:pt x="166" y="0"/>
                    </a:cubicBezTo>
                    <a:cubicBezTo>
                      <a:pt x="121" y="29"/>
                      <a:pt x="121" y="29"/>
                      <a:pt x="121" y="29"/>
                    </a:cubicBezTo>
                    <a:cubicBezTo>
                      <a:pt x="0" y="105"/>
                      <a:pt x="0" y="105"/>
                      <a:pt x="0" y="105"/>
                    </a:cubicBezTo>
                    <a:cubicBezTo>
                      <a:pt x="0" y="313"/>
                      <a:pt x="0" y="313"/>
                      <a:pt x="0" y="313"/>
                    </a:cubicBezTo>
                    <a:cubicBezTo>
                      <a:pt x="128" y="313"/>
                      <a:pt x="128" y="313"/>
                      <a:pt x="128" y="313"/>
                    </a:cubicBezTo>
                    <a:cubicBezTo>
                      <a:pt x="128" y="222"/>
                      <a:pt x="128" y="222"/>
                      <a:pt x="128" y="222"/>
                    </a:cubicBezTo>
                    <a:cubicBezTo>
                      <a:pt x="195" y="222"/>
                      <a:pt x="195" y="222"/>
                      <a:pt x="195" y="222"/>
                    </a:cubicBezTo>
                    <a:cubicBezTo>
                      <a:pt x="195" y="313"/>
                      <a:pt x="195" y="313"/>
                      <a:pt x="195" y="313"/>
                    </a:cubicBezTo>
                    <a:cubicBezTo>
                      <a:pt x="225" y="313"/>
                      <a:pt x="225" y="313"/>
                      <a:pt x="225" y="313"/>
                    </a:cubicBezTo>
                    <a:cubicBezTo>
                      <a:pt x="225" y="131"/>
                      <a:pt x="225" y="131"/>
                      <a:pt x="225" y="131"/>
                    </a:cubicBezTo>
                    <a:cubicBezTo>
                      <a:pt x="222" y="133"/>
                      <a:pt x="219" y="132"/>
                      <a:pt x="217" y="130"/>
                    </a:cubicBezTo>
                    <a:close/>
                    <a:moveTo>
                      <a:pt x="50" y="275"/>
                    </a:moveTo>
                    <a:cubicBezTo>
                      <a:pt x="36" y="275"/>
                      <a:pt x="36" y="275"/>
                      <a:pt x="36" y="275"/>
                    </a:cubicBezTo>
                    <a:cubicBezTo>
                      <a:pt x="36" y="223"/>
                      <a:pt x="36" y="223"/>
                      <a:pt x="36" y="223"/>
                    </a:cubicBezTo>
                    <a:cubicBezTo>
                      <a:pt x="50" y="223"/>
                      <a:pt x="50" y="223"/>
                      <a:pt x="50" y="223"/>
                    </a:cubicBezTo>
                    <a:lnTo>
                      <a:pt x="50" y="275"/>
                    </a:lnTo>
                    <a:close/>
                    <a:moveTo>
                      <a:pt x="71" y="275"/>
                    </a:moveTo>
                    <a:cubicBezTo>
                      <a:pt x="58" y="275"/>
                      <a:pt x="58" y="275"/>
                      <a:pt x="58" y="275"/>
                    </a:cubicBezTo>
                    <a:cubicBezTo>
                      <a:pt x="58" y="223"/>
                      <a:pt x="58" y="223"/>
                      <a:pt x="58" y="223"/>
                    </a:cubicBezTo>
                    <a:cubicBezTo>
                      <a:pt x="71" y="223"/>
                      <a:pt x="71" y="223"/>
                      <a:pt x="71" y="223"/>
                    </a:cubicBezTo>
                    <a:lnTo>
                      <a:pt x="71" y="275"/>
                    </a:lnTo>
                    <a:close/>
                    <a:moveTo>
                      <a:pt x="93" y="275"/>
                    </a:moveTo>
                    <a:cubicBezTo>
                      <a:pt x="79" y="275"/>
                      <a:pt x="79" y="275"/>
                      <a:pt x="79" y="275"/>
                    </a:cubicBezTo>
                    <a:cubicBezTo>
                      <a:pt x="79" y="223"/>
                      <a:pt x="79" y="223"/>
                      <a:pt x="79" y="223"/>
                    </a:cubicBezTo>
                    <a:cubicBezTo>
                      <a:pt x="93" y="223"/>
                      <a:pt x="93" y="223"/>
                      <a:pt x="93" y="223"/>
                    </a:cubicBezTo>
                    <a:lnTo>
                      <a:pt x="93" y="275"/>
                    </a:lnTo>
                    <a:close/>
                    <a:moveTo>
                      <a:pt x="93" y="184"/>
                    </a:moveTo>
                    <a:cubicBezTo>
                      <a:pt x="38" y="184"/>
                      <a:pt x="38" y="184"/>
                      <a:pt x="38" y="184"/>
                    </a:cubicBezTo>
                    <a:cubicBezTo>
                      <a:pt x="38" y="132"/>
                      <a:pt x="38" y="132"/>
                      <a:pt x="38" y="132"/>
                    </a:cubicBezTo>
                    <a:cubicBezTo>
                      <a:pt x="93" y="132"/>
                      <a:pt x="93" y="132"/>
                      <a:pt x="93" y="132"/>
                    </a:cubicBezTo>
                    <a:lnTo>
                      <a:pt x="93" y="184"/>
                    </a:lnTo>
                    <a:close/>
                    <a:moveTo>
                      <a:pt x="181" y="184"/>
                    </a:moveTo>
                    <a:cubicBezTo>
                      <a:pt x="126" y="184"/>
                      <a:pt x="126" y="184"/>
                      <a:pt x="126" y="184"/>
                    </a:cubicBezTo>
                    <a:cubicBezTo>
                      <a:pt x="126" y="132"/>
                      <a:pt x="126" y="132"/>
                      <a:pt x="126" y="132"/>
                    </a:cubicBezTo>
                    <a:cubicBezTo>
                      <a:pt x="181" y="132"/>
                      <a:pt x="181" y="132"/>
                      <a:pt x="181" y="132"/>
                    </a:cubicBezTo>
                    <a:lnTo>
                      <a:pt x="181" y="184"/>
                    </a:lnTo>
                    <a:close/>
                    <a:moveTo>
                      <a:pt x="192" y="100"/>
                    </a:moveTo>
                    <a:cubicBezTo>
                      <a:pt x="140" y="100"/>
                      <a:pt x="140" y="100"/>
                      <a:pt x="140" y="100"/>
                    </a:cubicBezTo>
                    <a:cubicBezTo>
                      <a:pt x="140" y="66"/>
                      <a:pt x="140" y="66"/>
                      <a:pt x="140" y="66"/>
                    </a:cubicBezTo>
                    <a:cubicBezTo>
                      <a:pt x="192" y="66"/>
                      <a:pt x="192" y="66"/>
                      <a:pt x="192" y="66"/>
                    </a:cubicBezTo>
                    <a:lnTo>
                      <a:pt x="192" y="100"/>
                    </a:lnTo>
                    <a:close/>
                  </a:path>
                </a:pathLst>
              </a:custGeom>
              <a:solidFill>
                <a:srgbClr val="AEBDC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07" name="Freeform 51">
                <a:extLst>
                  <a:ext uri="{FF2B5EF4-FFF2-40B4-BE49-F238E27FC236}">
                    <a16:creationId xmlns:a16="http://schemas.microsoft.com/office/drawing/2014/main" id="{252EDB95-E750-4838-AC08-F1E01A1FF129}"/>
                  </a:ext>
                </a:extLst>
              </p:cNvPr>
              <p:cNvSpPr>
                <a:spLocks/>
              </p:cNvSpPr>
              <p:nvPr/>
            </p:nvSpPr>
            <p:spPr bwMode="auto">
              <a:xfrm>
                <a:off x="3088" y="2188"/>
                <a:ext cx="453" cy="170"/>
              </a:xfrm>
              <a:custGeom>
                <a:avLst/>
                <a:gdLst>
                  <a:gd name="T0" fmla="*/ 177 w 389"/>
                  <a:gd name="T1" fmla="*/ 13 h 146"/>
                  <a:gd name="T2" fmla="*/ 177 w 389"/>
                  <a:gd name="T3" fmla="*/ 13 h 146"/>
                  <a:gd name="T4" fmla="*/ 190 w 389"/>
                  <a:gd name="T5" fmla="*/ 22 h 146"/>
                  <a:gd name="T6" fmla="*/ 285 w 389"/>
                  <a:gd name="T7" fmla="*/ 87 h 146"/>
                  <a:gd name="T8" fmla="*/ 228 w 389"/>
                  <a:gd name="T9" fmla="*/ 135 h 146"/>
                  <a:gd name="T10" fmla="*/ 228 w 389"/>
                  <a:gd name="T11" fmla="*/ 143 h 146"/>
                  <a:gd name="T12" fmla="*/ 236 w 389"/>
                  <a:gd name="T13" fmla="*/ 144 h 146"/>
                  <a:gd name="T14" fmla="*/ 236 w 389"/>
                  <a:gd name="T15" fmla="*/ 144 h 146"/>
                  <a:gd name="T16" fmla="*/ 307 w 389"/>
                  <a:gd name="T17" fmla="*/ 84 h 146"/>
                  <a:gd name="T18" fmla="*/ 378 w 389"/>
                  <a:gd name="T19" fmla="*/ 143 h 146"/>
                  <a:gd name="T20" fmla="*/ 378 w 389"/>
                  <a:gd name="T21" fmla="*/ 144 h 146"/>
                  <a:gd name="T22" fmla="*/ 382 w 389"/>
                  <a:gd name="T23" fmla="*/ 145 h 146"/>
                  <a:gd name="T24" fmla="*/ 387 w 389"/>
                  <a:gd name="T25" fmla="*/ 143 h 146"/>
                  <a:gd name="T26" fmla="*/ 386 w 389"/>
                  <a:gd name="T27" fmla="*/ 135 h 146"/>
                  <a:gd name="T28" fmla="*/ 311 w 389"/>
                  <a:gd name="T29" fmla="*/ 71 h 146"/>
                  <a:gd name="T30" fmla="*/ 303 w 389"/>
                  <a:gd name="T31" fmla="*/ 71 h 146"/>
                  <a:gd name="T32" fmla="*/ 293 w 389"/>
                  <a:gd name="T33" fmla="*/ 79 h 146"/>
                  <a:gd name="T34" fmla="*/ 181 w 389"/>
                  <a:gd name="T35" fmla="*/ 1 h 146"/>
                  <a:gd name="T36" fmla="*/ 174 w 389"/>
                  <a:gd name="T37" fmla="*/ 1 h 146"/>
                  <a:gd name="T38" fmla="*/ 4 w 389"/>
                  <a:gd name="T39" fmla="*/ 108 h 146"/>
                  <a:gd name="T40" fmla="*/ 2 w 389"/>
                  <a:gd name="T41" fmla="*/ 116 h 146"/>
                  <a:gd name="T42" fmla="*/ 7 w 389"/>
                  <a:gd name="T43" fmla="*/ 119 h 146"/>
                  <a:gd name="T44" fmla="*/ 10 w 389"/>
                  <a:gd name="T45" fmla="*/ 118 h 146"/>
                  <a:gd name="T46" fmla="*/ 132 w 389"/>
                  <a:gd name="T47" fmla="*/ 42 h 146"/>
                  <a:gd name="T48" fmla="*/ 177 w 389"/>
                  <a:gd name="T49" fmla="*/ 1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146">
                    <a:moveTo>
                      <a:pt x="177" y="13"/>
                    </a:moveTo>
                    <a:cubicBezTo>
                      <a:pt x="177" y="13"/>
                      <a:pt x="177" y="13"/>
                      <a:pt x="177" y="13"/>
                    </a:cubicBezTo>
                    <a:cubicBezTo>
                      <a:pt x="190" y="22"/>
                      <a:pt x="190" y="22"/>
                      <a:pt x="190" y="22"/>
                    </a:cubicBezTo>
                    <a:cubicBezTo>
                      <a:pt x="285" y="87"/>
                      <a:pt x="285" y="87"/>
                      <a:pt x="285" y="87"/>
                    </a:cubicBezTo>
                    <a:cubicBezTo>
                      <a:pt x="228" y="135"/>
                      <a:pt x="228" y="135"/>
                      <a:pt x="228" y="135"/>
                    </a:cubicBezTo>
                    <a:cubicBezTo>
                      <a:pt x="226" y="137"/>
                      <a:pt x="225" y="141"/>
                      <a:pt x="228" y="143"/>
                    </a:cubicBezTo>
                    <a:cubicBezTo>
                      <a:pt x="230" y="145"/>
                      <a:pt x="233" y="146"/>
                      <a:pt x="236" y="144"/>
                    </a:cubicBezTo>
                    <a:cubicBezTo>
                      <a:pt x="236" y="144"/>
                      <a:pt x="236" y="144"/>
                      <a:pt x="236" y="144"/>
                    </a:cubicBezTo>
                    <a:cubicBezTo>
                      <a:pt x="307" y="84"/>
                      <a:pt x="307" y="84"/>
                      <a:pt x="307" y="84"/>
                    </a:cubicBezTo>
                    <a:cubicBezTo>
                      <a:pt x="378" y="143"/>
                      <a:pt x="378" y="143"/>
                      <a:pt x="378" y="143"/>
                    </a:cubicBezTo>
                    <a:cubicBezTo>
                      <a:pt x="378" y="144"/>
                      <a:pt x="378" y="144"/>
                      <a:pt x="378" y="144"/>
                    </a:cubicBezTo>
                    <a:cubicBezTo>
                      <a:pt x="379" y="145"/>
                      <a:pt x="381" y="145"/>
                      <a:pt x="382" y="145"/>
                    </a:cubicBezTo>
                    <a:cubicBezTo>
                      <a:pt x="384" y="145"/>
                      <a:pt x="385" y="144"/>
                      <a:pt x="387" y="143"/>
                    </a:cubicBezTo>
                    <a:cubicBezTo>
                      <a:pt x="389" y="140"/>
                      <a:pt x="388" y="137"/>
                      <a:pt x="386" y="135"/>
                    </a:cubicBezTo>
                    <a:cubicBezTo>
                      <a:pt x="311" y="71"/>
                      <a:pt x="311" y="71"/>
                      <a:pt x="311" y="71"/>
                    </a:cubicBezTo>
                    <a:cubicBezTo>
                      <a:pt x="308" y="69"/>
                      <a:pt x="305" y="69"/>
                      <a:pt x="303" y="71"/>
                    </a:cubicBezTo>
                    <a:cubicBezTo>
                      <a:pt x="293" y="79"/>
                      <a:pt x="293" y="79"/>
                      <a:pt x="293" y="79"/>
                    </a:cubicBezTo>
                    <a:cubicBezTo>
                      <a:pt x="181" y="1"/>
                      <a:pt x="181" y="1"/>
                      <a:pt x="181" y="1"/>
                    </a:cubicBezTo>
                    <a:cubicBezTo>
                      <a:pt x="179" y="0"/>
                      <a:pt x="177" y="0"/>
                      <a:pt x="174" y="1"/>
                    </a:cubicBezTo>
                    <a:cubicBezTo>
                      <a:pt x="4" y="108"/>
                      <a:pt x="4" y="108"/>
                      <a:pt x="4" y="108"/>
                    </a:cubicBezTo>
                    <a:cubicBezTo>
                      <a:pt x="1" y="109"/>
                      <a:pt x="0" y="113"/>
                      <a:pt x="2" y="116"/>
                    </a:cubicBezTo>
                    <a:cubicBezTo>
                      <a:pt x="3" y="118"/>
                      <a:pt x="5" y="119"/>
                      <a:pt x="7" y="119"/>
                    </a:cubicBezTo>
                    <a:cubicBezTo>
                      <a:pt x="8" y="119"/>
                      <a:pt x="9" y="118"/>
                      <a:pt x="10" y="118"/>
                    </a:cubicBezTo>
                    <a:cubicBezTo>
                      <a:pt x="132" y="42"/>
                      <a:pt x="132" y="42"/>
                      <a:pt x="132" y="42"/>
                    </a:cubicBezTo>
                    <a:cubicBezTo>
                      <a:pt x="177" y="13"/>
                      <a:pt x="177" y="13"/>
                      <a:pt x="177" y="13"/>
                    </a:cubicBezTo>
                    <a:close/>
                  </a:path>
                </a:pathLst>
              </a:custGeom>
              <a:solidFill>
                <a:srgbClr val="13542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911" name="グループ化 910">
            <a:extLst>
              <a:ext uri="{FF2B5EF4-FFF2-40B4-BE49-F238E27FC236}">
                <a16:creationId xmlns:a16="http://schemas.microsoft.com/office/drawing/2014/main" id="{DD59E18B-2F3E-4FB0-AAA4-07682127210B}"/>
              </a:ext>
            </a:extLst>
          </p:cNvPr>
          <p:cNvGrpSpPr/>
          <p:nvPr/>
        </p:nvGrpSpPr>
        <p:grpSpPr>
          <a:xfrm>
            <a:off x="5275081" y="2874443"/>
            <a:ext cx="1103794" cy="466002"/>
            <a:chOff x="8074276" y="1263173"/>
            <a:chExt cx="2197199" cy="927618"/>
          </a:xfrm>
        </p:grpSpPr>
        <p:grpSp>
          <p:nvGrpSpPr>
            <p:cNvPr id="912" name="Group 39">
              <a:extLst>
                <a:ext uri="{FF2B5EF4-FFF2-40B4-BE49-F238E27FC236}">
                  <a16:creationId xmlns:a16="http://schemas.microsoft.com/office/drawing/2014/main" id="{8CE4C5B6-635C-4288-A46D-C85A096AE016}"/>
                </a:ext>
              </a:extLst>
            </p:cNvPr>
            <p:cNvGrpSpPr>
              <a:grpSpLocks noChangeAspect="1"/>
            </p:cNvGrpSpPr>
            <p:nvPr/>
          </p:nvGrpSpPr>
          <p:grpSpPr bwMode="auto">
            <a:xfrm>
              <a:off x="9368958" y="1273234"/>
              <a:ext cx="902517" cy="907305"/>
              <a:chOff x="3179" y="2191"/>
              <a:chExt cx="377" cy="379"/>
            </a:xfrm>
          </p:grpSpPr>
          <p:sp>
            <p:nvSpPr>
              <p:cNvPr id="966" name="Freeform 40">
                <a:extLst>
                  <a:ext uri="{FF2B5EF4-FFF2-40B4-BE49-F238E27FC236}">
                    <a16:creationId xmlns:a16="http://schemas.microsoft.com/office/drawing/2014/main" id="{8B4228D2-7D2A-466C-B2A3-04CE2A180381}"/>
                  </a:ext>
                </a:extLst>
              </p:cNvPr>
              <p:cNvSpPr>
                <a:spLocks/>
              </p:cNvSpPr>
              <p:nvPr/>
            </p:nvSpPr>
            <p:spPr bwMode="auto">
              <a:xfrm>
                <a:off x="3481" y="2492"/>
                <a:ext cx="75" cy="78"/>
              </a:xfrm>
              <a:custGeom>
                <a:avLst/>
                <a:gdLst>
                  <a:gd name="T0" fmla="*/ 55 w 64"/>
                  <a:gd name="T1" fmla="*/ 39 h 67"/>
                  <a:gd name="T2" fmla="*/ 45 w 64"/>
                  <a:gd name="T3" fmla="*/ 18 h 67"/>
                  <a:gd name="T4" fmla="*/ 44 w 64"/>
                  <a:gd name="T5" fmla="*/ 18 h 67"/>
                  <a:gd name="T6" fmla="*/ 41 w 64"/>
                  <a:gd name="T7" fmla="*/ 12 h 67"/>
                  <a:gd name="T8" fmla="*/ 41 w 64"/>
                  <a:gd name="T9" fmla="*/ 12 h 67"/>
                  <a:gd name="T10" fmla="*/ 27 w 64"/>
                  <a:gd name="T11" fmla="*/ 5 h 67"/>
                  <a:gd name="T12" fmla="*/ 25 w 64"/>
                  <a:gd name="T13" fmla="*/ 6 h 67"/>
                  <a:gd name="T14" fmla="*/ 13 w 64"/>
                  <a:gd name="T15" fmla="*/ 0 h 67"/>
                  <a:gd name="T16" fmla="*/ 0 w 64"/>
                  <a:gd name="T17" fmla="*/ 12 h 67"/>
                  <a:gd name="T18" fmla="*/ 0 w 64"/>
                  <a:gd name="T19" fmla="*/ 66 h 67"/>
                  <a:gd name="T20" fmla="*/ 41 w 64"/>
                  <a:gd name="T21" fmla="*/ 66 h 67"/>
                  <a:gd name="T22" fmla="*/ 64 w 64"/>
                  <a:gd name="T23" fmla="*/ 52 h 67"/>
                  <a:gd name="T24" fmla="*/ 55 w 64"/>
                  <a:gd name="T25"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7">
                    <a:moveTo>
                      <a:pt x="55" y="39"/>
                    </a:moveTo>
                    <a:cubicBezTo>
                      <a:pt x="63" y="29"/>
                      <a:pt x="53" y="18"/>
                      <a:pt x="45" y="18"/>
                    </a:cubicBezTo>
                    <a:cubicBezTo>
                      <a:pt x="45" y="18"/>
                      <a:pt x="44" y="18"/>
                      <a:pt x="44" y="18"/>
                    </a:cubicBezTo>
                    <a:cubicBezTo>
                      <a:pt x="44" y="16"/>
                      <a:pt x="43" y="14"/>
                      <a:pt x="41" y="12"/>
                    </a:cubicBezTo>
                    <a:cubicBezTo>
                      <a:pt x="41" y="12"/>
                      <a:pt x="41" y="12"/>
                      <a:pt x="41" y="12"/>
                    </a:cubicBezTo>
                    <a:cubicBezTo>
                      <a:pt x="38" y="8"/>
                      <a:pt x="33" y="5"/>
                      <a:pt x="27" y="5"/>
                    </a:cubicBezTo>
                    <a:cubicBezTo>
                      <a:pt x="26" y="5"/>
                      <a:pt x="26" y="5"/>
                      <a:pt x="25" y="6"/>
                    </a:cubicBezTo>
                    <a:cubicBezTo>
                      <a:pt x="23" y="2"/>
                      <a:pt x="18" y="0"/>
                      <a:pt x="13" y="0"/>
                    </a:cubicBezTo>
                    <a:cubicBezTo>
                      <a:pt x="6" y="0"/>
                      <a:pt x="0" y="5"/>
                      <a:pt x="0" y="12"/>
                    </a:cubicBezTo>
                    <a:cubicBezTo>
                      <a:pt x="0" y="66"/>
                      <a:pt x="0" y="66"/>
                      <a:pt x="0" y="66"/>
                    </a:cubicBezTo>
                    <a:cubicBezTo>
                      <a:pt x="41" y="66"/>
                      <a:pt x="41" y="66"/>
                      <a:pt x="41" y="66"/>
                    </a:cubicBezTo>
                    <a:cubicBezTo>
                      <a:pt x="51" y="66"/>
                      <a:pt x="64" y="67"/>
                      <a:pt x="64" y="52"/>
                    </a:cubicBezTo>
                    <a:cubicBezTo>
                      <a:pt x="64" y="46"/>
                      <a:pt x="61" y="42"/>
                      <a:pt x="55" y="39"/>
                    </a:cubicBezTo>
                    <a:close/>
                  </a:path>
                </a:pathLst>
              </a:custGeom>
              <a:solidFill>
                <a:srgbClr val="5B794C"/>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67" name="Freeform 41">
                <a:extLst>
                  <a:ext uri="{FF2B5EF4-FFF2-40B4-BE49-F238E27FC236}">
                    <a16:creationId xmlns:a16="http://schemas.microsoft.com/office/drawing/2014/main" id="{21383F51-CC2A-4CD7-B5E1-BD4152C708E6}"/>
                  </a:ext>
                </a:extLst>
              </p:cNvPr>
              <p:cNvSpPr>
                <a:spLocks noEditPoints="1"/>
              </p:cNvSpPr>
              <p:nvPr/>
            </p:nvSpPr>
            <p:spPr bwMode="auto">
              <a:xfrm>
                <a:off x="3179" y="2269"/>
                <a:ext cx="302" cy="300"/>
              </a:xfrm>
              <a:custGeom>
                <a:avLst/>
                <a:gdLst>
                  <a:gd name="T0" fmla="*/ 302 w 302"/>
                  <a:gd name="T1" fmla="*/ 0 h 300"/>
                  <a:gd name="T2" fmla="*/ 0 w 302"/>
                  <a:gd name="T3" fmla="*/ 0 h 300"/>
                  <a:gd name="T4" fmla="*/ 0 w 302"/>
                  <a:gd name="T5" fmla="*/ 300 h 300"/>
                  <a:gd name="T6" fmla="*/ 302 w 302"/>
                  <a:gd name="T7" fmla="*/ 300 h 300"/>
                  <a:gd name="T8" fmla="*/ 302 w 302"/>
                  <a:gd name="T9" fmla="*/ 300 h 300"/>
                  <a:gd name="T10" fmla="*/ 302 w 302"/>
                  <a:gd name="T11" fmla="*/ 237 h 300"/>
                  <a:gd name="T12" fmla="*/ 302 w 302"/>
                  <a:gd name="T13" fmla="*/ 0 h 300"/>
                  <a:gd name="T14" fmla="*/ 90 w 302"/>
                  <a:gd name="T15" fmla="*/ 57 h 300"/>
                  <a:gd name="T16" fmla="*/ 125 w 302"/>
                  <a:gd name="T17" fmla="*/ 57 h 300"/>
                  <a:gd name="T18" fmla="*/ 125 w 302"/>
                  <a:gd name="T19" fmla="*/ 119 h 300"/>
                  <a:gd name="T20" fmla="*/ 90 w 302"/>
                  <a:gd name="T21" fmla="*/ 119 h 300"/>
                  <a:gd name="T22" fmla="*/ 90 w 302"/>
                  <a:gd name="T23" fmla="*/ 57 h 300"/>
                  <a:gd name="T24" fmla="*/ 43 w 302"/>
                  <a:gd name="T25" fmla="*/ 57 h 300"/>
                  <a:gd name="T26" fmla="*/ 79 w 302"/>
                  <a:gd name="T27" fmla="*/ 57 h 300"/>
                  <a:gd name="T28" fmla="*/ 79 w 302"/>
                  <a:gd name="T29" fmla="*/ 119 h 300"/>
                  <a:gd name="T30" fmla="*/ 43 w 302"/>
                  <a:gd name="T31" fmla="*/ 119 h 300"/>
                  <a:gd name="T32" fmla="*/ 43 w 302"/>
                  <a:gd name="T33" fmla="*/ 57 h 300"/>
                  <a:gd name="T34" fmla="*/ 130 w 302"/>
                  <a:gd name="T35" fmla="*/ 300 h 300"/>
                  <a:gd name="T36" fmla="*/ 50 w 302"/>
                  <a:gd name="T37" fmla="*/ 300 h 300"/>
                  <a:gd name="T38" fmla="*/ 50 w 302"/>
                  <a:gd name="T39" fmla="*/ 170 h 300"/>
                  <a:gd name="T40" fmla="*/ 130 w 302"/>
                  <a:gd name="T41" fmla="*/ 170 h 300"/>
                  <a:gd name="T42" fmla="*/ 130 w 302"/>
                  <a:gd name="T43" fmla="*/ 300 h 300"/>
                  <a:gd name="T44" fmla="*/ 253 w 302"/>
                  <a:gd name="T45" fmla="*/ 275 h 300"/>
                  <a:gd name="T46" fmla="*/ 180 w 302"/>
                  <a:gd name="T47" fmla="*/ 275 h 300"/>
                  <a:gd name="T48" fmla="*/ 180 w 302"/>
                  <a:gd name="T49" fmla="*/ 174 h 300"/>
                  <a:gd name="T50" fmla="*/ 253 w 302"/>
                  <a:gd name="T51" fmla="*/ 174 h 300"/>
                  <a:gd name="T52" fmla="*/ 253 w 302"/>
                  <a:gd name="T53" fmla="*/ 275 h 300"/>
                  <a:gd name="T54" fmla="*/ 253 w 302"/>
                  <a:gd name="T55" fmla="*/ 125 h 300"/>
                  <a:gd name="T56" fmla="*/ 180 w 302"/>
                  <a:gd name="T57" fmla="*/ 125 h 300"/>
                  <a:gd name="T58" fmla="*/ 180 w 302"/>
                  <a:gd name="T59" fmla="*/ 57 h 300"/>
                  <a:gd name="T60" fmla="*/ 253 w 302"/>
                  <a:gd name="T61" fmla="*/ 57 h 300"/>
                  <a:gd name="T62" fmla="*/ 253 w 302"/>
                  <a:gd name="T63" fmla="*/ 1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2" h="300">
                    <a:moveTo>
                      <a:pt x="302" y="0"/>
                    </a:moveTo>
                    <a:lnTo>
                      <a:pt x="0" y="0"/>
                    </a:lnTo>
                    <a:lnTo>
                      <a:pt x="0" y="300"/>
                    </a:lnTo>
                    <a:lnTo>
                      <a:pt x="302" y="300"/>
                    </a:lnTo>
                    <a:lnTo>
                      <a:pt x="302" y="300"/>
                    </a:lnTo>
                    <a:lnTo>
                      <a:pt x="302" y="237"/>
                    </a:lnTo>
                    <a:lnTo>
                      <a:pt x="302" y="0"/>
                    </a:lnTo>
                    <a:close/>
                    <a:moveTo>
                      <a:pt x="90" y="57"/>
                    </a:moveTo>
                    <a:lnTo>
                      <a:pt x="125" y="57"/>
                    </a:lnTo>
                    <a:lnTo>
                      <a:pt x="125" y="119"/>
                    </a:lnTo>
                    <a:lnTo>
                      <a:pt x="90" y="119"/>
                    </a:lnTo>
                    <a:lnTo>
                      <a:pt x="90" y="57"/>
                    </a:lnTo>
                    <a:close/>
                    <a:moveTo>
                      <a:pt x="43" y="57"/>
                    </a:moveTo>
                    <a:lnTo>
                      <a:pt x="79" y="57"/>
                    </a:lnTo>
                    <a:lnTo>
                      <a:pt x="79" y="119"/>
                    </a:lnTo>
                    <a:lnTo>
                      <a:pt x="43" y="119"/>
                    </a:lnTo>
                    <a:lnTo>
                      <a:pt x="43" y="57"/>
                    </a:lnTo>
                    <a:close/>
                    <a:moveTo>
                      <a:pt x="130" y="300"/>
                    </a:moveTo>
                    <a:lnTo>
                      <a:pt x="50" y="300"/>
                    </a:lnTo>
                    <a:lnTo>
                      <a:pt x="50" y="170"/>
                    </a:lnTo>
                    <a:lnTo>
                      <a:pt x="130" y="170"/>
                    </a:lnTo>
                    <a:lnTo>
                      <a:pt x="130" y="300"/>
                    </a:lnTo>
                    <a:close/>
                    <a:moveTo>
                      <a:pt x="253" y="275"/>
                    </a:moveTo>
                    <a:lnTo>
                      <a:pt x="180" y="275"/>
                    </a:lnTo>
                    <a:lnTo>
                      <a:pt x="180" y="174"/>
                    </a:lnTo>
                    <a:lnTo>
                      <a:pt x="253" y="174"/>
                    </a:lnTo>
                    <a:lnTo>
                      <a:pt x="253" y="275"/>
                    </a:lnTo>
                    <a:close/>
                    <a:moveTo>
                      <a:pt x="253" y="125"/>
                    </a:moveTo>
                    <a:lnTo>
                      <a:pt x="180" y="125"/>
                    </a:lnTo>
                    <a:lnTo>
                      <a:pt x="180" y="57"/>
                    </a:lnTo>
                    <a:lnTo>
                      <a:pt x="253" y="57"/>
                    </a:lnTo>
                    <a:lnTo>
                      <a:pt x="253" y="125"/>
                    </a:lnTo>
                    <a:close/>
                  </a:path>
                </a:pathLst>
              </a:custGeom>
              <a:solidFill>
                <a:srgbClr val="CCC1B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68" name="Freeform 42">
                <a:extLst>
                  <a:ext uri="{FF2B5EF4-FFF2-40B4-BE49-F238E27FC236}">
                    <a16:creationId xmlns:a16="http://schemas.microsoft.com/office/drawing/2014/main" id="{1052E8DD-9EE3-472F-A4B4-C362CFB4EE1E}"/>
                  </a:ext>
                </a:extLst>
              </p:cNvPr>
              <p:cNvSpPr>
                <a:spLocks/>
              </p:cNvSpPr>
              <p:nvPr/>
            </p:nvSpPr>
            <p:spPr bwMode="auto">
              <a:xfrm>
                <a:off x="3179" y="2191"/>
                <a:ext cx="302" cy="78"/>
              </a:xfrm>
              <a:custGeom>
                <a:avLst/>
                <a:gdLst>
                  <a:gd name="T0" fmla="*/ 302 w 302"/>
                  <a:gd name="T1" fmla="*/ 68 h 78"/>
                  <a:gd name="T2" fmla="*/ 151 w 302"/>
                  <a:gd name="T3" fmla="*/ 0 h 78"/>
                  <a:gd name="T4" fmla="*/ 0 w 302"/>
                  <a:gd name="T5" fmla="*/ 68 h 78"/>
                  <a:gd name="T6" fmla="*/ 0 w 302"/>
                  <a:gd name="T7" fmla="*/ 78 h 78"/>
                  <a:gd name="T8" fmla="*/ 302 w 302"/>
                  <a:gd name="T9" fmla="*/ 78 h 78"/>
                  <a:gd name="T10" fmla="*/ 302 w 302"/>
                  <a:gd name="T11" fmla="*/ 68 h 78"/>
                </a:gdLst>
                <a:ahLst/>
                <a:cxnLst>
                  <a:cxn ang="0">
                    <a:pos x="T0" y="T1"/>
                  </a:cxn>
                  <a:cxn ang="0">
                    <a:pos x="T2" y="T3"/>
                  </a:cxn>
                  <a:cxn ang="0">
                    <a:pos x="T4" y="T5"/>
                  </a:cxn>
                  <a:cxn ang="0">
                    <a:pos x="T6" y="T7"/>
                  </a:cxn>
                  <a:cxn ang="0">
                    <a:pos x="T8" y="T9"/>
                  </a:cxn>
                  <a:cxn ang="0">
                    <a:pos x="T10" y="T11"/>
                  </a:cxn>
                </a:cxnLst>
                <a:rect l="0" t="0" r="r" b="b"/>
                <a:pathLst>
                  <a:path w="302" h="78">
                    <a:moveTo>
                      <a:pt x="302" y="68"/>
                    </a:moveTo>
                    <a:lnTo>
                      <a:pt x="151" y="0"/>
                    </a:lnTo>
                    <a:lnTo>
                      <a:pt x="0" y="68"/>
                    </a:lnTo>
                    <a:lnTo>
                      <a:pt x="0" y="78"/>
                    </a:lnTo>
                    <a:lnTo>
                      <a:pt x="302" y="78"/>
                    </a:lnTo>
                    <a:lnTo>
                      <a:pt x="302" y="68"/>
                    </a:lnTo>
                    <a:close/>
                  </a:path>
                </a:pathLst>
              </a:custGeom>
              <a:solidFill>
                <a:srgbClr val="592A4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913" name="Group 45">
              <a:extLst>
                <a:ext uri="{FF2B5EF4-FFF2-40B4-BE49-F238E27FC236}">
                  <a16:creationId xmlns:a16="http://schemas.microsoft.com/office/drawing/2014/main" id="{AFA19C5A-78C9-4FF8-9493-FA35CC445760}"/>
                </a:ext>
              </a:extLst>
            </p:cNvPr>
            <p:cNvGrpSpPr>
              <a:grpSpLocks noChangeAspect="1"/>
            </p:cNvGrpSpPr>
            <p:nvPr/>
          </p:nvGrpSpPr>
          <p:grpSpPr bwMode="auto">
            <a:xfrm>
              <a:off x="8074276" y="1263173"/>
              <a:ext cx="1352778" cy="927618"/>
              <a:chOff x="3088" y="2188"/>
              <a:chExt cx="560" cy="384"/>
            </a:xfrm>
          </p:grpSpPr>
          <p:sp>
            <p:nvSpPr>
              <p:cNvPr id="914" name="Freeform 46">
                <a:extLst>
                  <a:ext uri="{FF2B5EF4-FFF2-40B4-BE49-F238E27FC236}">
                    <a16:creationId xmlns:a16="http://schemas.microsoft.com/office/drawing/2014/main" id="{E72FA75D-945F-4B9E-BB49-CC8D55501DF0}"/>
                  </a:ext>
                </a:extLst>
              </p:cNvPr>
              <p:cNvSpPr>
                <a:spLocks/>
              </p:cNvSpPr>
              <p:nvPr/>
            </p:nvSpPr>
            <p:spPr bwMode="auto">
              <a:xfrm>
                <a:off x="3542" y="2469"/>
                <a:ext cx="37" cy="103"/>
              </a:xfrm>
              <a:custGeom>
                <a:avLst/>
                <a:gdLst>
                  <a:gd name="T0" fmla="*/ 32 w 32"/>
                  <a:gd name="T1" fmla="*/ 9 h 88"/>
                  <a:gd name="T2" fmla="*/ 28 w 32"/>
                  <a:gd name="T3" fmla="*/ 8 h 88"/>
                  <a:gd name="T4" fmla="*/ 20 w 32"/>
                  <a:gd name="T5" fmla="*/ 18 h 88"/>
                  <a:gd name="T6" fmla="*/ 19 w 32"/>
                  <a:gd name="T7" fmla="*/ 0 h 88"/>
                  <a:gd name="T8" fmla="*/ 15 w 32"/>
                  <a:gd name="T9" fmla="*/ 0 h 88"/>
                  <a:gd name="T10" fmla="*/ 11 w 32"/>
                  <a:gd name="T11" fmla="*/ 21 h 88"/>
                  <a:gd name="T12" fmla="*/ 5 w 32"/>
                  <a:gd name="T13" fmla="*/ 4 h 88"/>
                  <a:gd name="T14" fmla="*/ 0 w 32"/>
                  <a:gd name="T15" fmla="*/ 7 h 88"/>
                  <a:gd name="T16" fmla="*/ 8 w 32"/>
                  <a:gd name="T17" fmla="*/ 28 h 88"/>
                  <a:gd name="T18" fmla="*/ 10 w 32"/>
                  <a:gd name="T19" fmla="*/ 46 h 88"/>
                  <a:gd name="T20" fmla="*/ 10 w 32"/>
                  <a:gd name="T21" fmla="*/ 52 h 88"/>
                  <a:gd name="T22" fmla="*/ 9 w 32"/>
                  <a:gd name="T23" fmla="*/ 88 h 88"/>
                  <a:gd name="T24" fmla="*/ 23 w 32"/>
                  <a:gd name="T25" fmla="*/ 88 h 88"/>
                  <a:gd name="T26" fmla="*/ 21 w 32"/>
                  <a:gd name="T27" fmla="*/ 45 h 88"/>
                  <a:gd name="T28" fmla="*/ 23 w 32"/>
                  <a:gd name="T29" fmla="*/ 32 h 88"/>
                  <a:gd name="T30" fmla="*/ 32 w 32"/>
                  <a:gd name="T3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88">
                    <a:moveTo>
                      <a:pt x="32" y="9"/>
                    </a:moveTo>
                    <a:cubicBezTo>
                      <a:pt x="28" y="8"/>
                      <a:pt x="28" y="8"/>
                      <a:pt x="28" y="8"/>
                    </a:cubicBezTo>
                    <a:cubicBezTo>
                      <a:pt x="20" y="20"/>
                      <a:pt x="21" y="26"/>
                      <a:pt x="20" y="18"/>
                    </a:cubicBezTo>
                    <a:cubicBezTo>
                      <a:pt x="19" y="11"/>
                      <a:pt x="19" y="0"/>
                      <a:pt x="19" y="0"/>
                    </a:cubicBezTo>
                    <a:cubicBezTo>
                      <a:pt x="15" y="0"/>
                      <a:pt x="15" y="0"/>
                      <a:pt x="15" y="0"/>
                    </a:cubicBezTo>
                    <a:cubicBezTo>
                      <a:pt x="13" y="18"/>
                      <a:pt x="13" y="23"/>
                      <a:pt x="11" y="21"/>
                    </a:cubicBezTo>
                    <a:cubicBezTo>
                      <a:pt x="10" y="19"/>
                      <a:pt x="5" y="4"/>
                      <a:pt x="5" y="4"/>
                    </a:cubicBezTo>
                    <a:cubicBezTo>
                      <a:pt x="0" y="7"/>
                      <a:pt x="0" y="7"/>
                      <a:pt x="0" y="7"/>
                    </a:cubicBezTo>
                    <a:cubicBezTo>
                      <a:pt x="8" y="28"/>
                      <a:pt x="8" y="28"/>
                      <a:pt x="8" y="28"/>
                    </a:cubicBezTo>
                    <a:cubicBezTo>
                      <a:pt x="10" y="37"/>
                      <a:pt x="10" y="42"/>
                      <a:pt x="10" y="46"/>
                    </a:cubicBezTo>
                    <a:cubicBezTo>
                      <a:pt x="10" y="48"/>
                      <a:pt x="10" y="50"/>
                      <a:pt x="10" y="52"/>
                    </a:cubicBezTo>
                    <a:cubicBezTo>
                      <a:pt x="9" y="64"/>
                      <a:pt x="9" y="88"/>
                      <a:pt x="9" y="88"/>
                    </a:cubicBezTo>
                    <a:cubicBezTo>
                      <a:pt x="23" y="88"/>
                      <a:pt x="23" y="88"/>
                      <a:pt x="23" y="88"/>
                    </a:cubicBezTo>
                    <a:cubicBezTo>
                      <a:pt x="22" y="82"/>
                      <a:pt x="21" y="60"/>
                      <a:pt x="21" y="45"/>
                    </a:cubicBezTo>
                    <a:cubicBezTo>
                      <a:pt x="21" y="39"/>
                      <a:pt x="22" y="34"/>
                      <a:pt x="23" y="32"/>
                    </a:cubicBezTo>
                    <a:cubicBezTo>
                      <a:pt x="27" y="20"/>
                      <a:pt x="32" y="9"/>
                      <a:pt x="32" y="9"/>
                    </a:cubicBezTo>
                    <a:close/>
                  </a:path>
                </a:pathLst>
              </a:custGeom>
              <a:solidFill>
                <a:srgbClr val="605045"/>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15" name="Freeform 47">
                <a:extLst>
                  <a:ext uri="{FF2B5EF4-FFF2-40B4-BE49-F238E27FC236}">
                    <a16:creationId xmlns:a16="http://schemas.microsoft.com/office/drawing/2014/main" id="{5EA9022F-23D6-47A1-B601-7DA152FF9B9E}"/>
                  </a:ext>
                </a:extLst>
              </p:cNvPr>
              <p:cNvSpPr>
                <a:spLocks/>
              </p:cNvSpPr>
              <p:nvPr/>
            </p:nvSpPr>
            <p:spPr bwMode="auto">
              <a:xfrm>
                <a:off x="3528" y="2410"/>
                <a:ext cx="120" cy="133"/>
              </a:xfrm>
              <a:custGeom>
                <a:avLst/>
                <a:gdLst>
                  <a:gd name="T0" fmla="*/ 92 w 103"/>
                  <a:gd name="T1" fmla="*/ 57 h 114"/>
                  <a:gd name="T2" fmla="*/ 93 w 103"/>
                  <a:gd name="T3" fmla="*/ 53 h 114"/>
                  <a:gd name="T4" fmla="*/ 81 w 103"/>
                  <a:gd name="T5" fmla="*/ 44 h 114"/>
                  <a:gd name="T6" fmla="*/ 81 w 103"/>
                  <a:gd name="T7" fmla="*/ 44 h 114"/>
                  <a:gd name="T8" fmla="*/ 71 w 103"/>
                  <a:gd name="T9" fmla="*/ 36 h 114"/>
                  <a:gd name="T10" fmla="*/ 62 w 103"/>
                  <a:gd name="T11" fmla="*/ 44 h 114"/>
                  <a:gd name="T12" fmla="*/ 57 w 103"/>
                  <a:gd name="T13" fmla="*/ 45 h 114"/>
                  <a:gd name="T14" fmla="*/ 55 w 103"/>
                  <a:gd name="T15" fmla="*/ 43 h 114"/>
                  <a:gd name="T16" fmla="*/ 60 w 103"/>
                  <a:gd name="T17" fmla="*/ 32 h 114"/>
                  <a:gd name="T18" fmla="*/ 41 w 103"/>
                  <a:gd name="T19" fmla="*/ 15 h 114"/>
                  <a:gd name="T20" fmla="*/ 41 w 103"/>
                  <a:gd name="T21" fmla="*/ 14 h 114"/>
                  <a:gd name="T22" fmla="*/ 25 w 103"/>
                  <a:gd name="T23" fmla="*/ 0 h 114"/>
                  <a:gd name="T24" fmla="*/ 9 w 103"/>
                  <a:gd name="T25" fmla="*/ 14 h 114"/>
                  <a:gd name="T26" fmla="*/ 0 w 103"/>
                  <a:gd name="T27" fmla="*/ 17 h 114"/>
                  <a:gd name="T28" fmla="*/ 0 w 103"/>
                  <a:gd name="T29" fmla="*/ 70 h 114"/>
                  <a:gd name="T30" fmla="*/ 4 w 103"/>
                  <a:gd name="T31" fmla="*/ 73 h 114"/>
                  <a:gd name="T32" fmla="*/ 3 w 103"/>
                  <a:gd name="T33" fmla="*/ 77 h 114"/>
                  <a:gd name="T34" fmla="*/ 14 w 103"/>
                  <a:gd name="T35" fmla="*/ 89 h 114"/>
                  <a:gd name="T36" fmla="*/ 14 w 103"/>
                  <a:gd name="T37" fmla="*/ 89 h 114"/>
                  <a:gd name="T38" fmla="*/ 22 w 103"/>
                  <a:gd name="T39" fmla="*/ 97 h 114"/>
                  <a:gd name="T40" fmla="*/ 20 w 103"/>
                  <a:gd name="T41" fmla="*/ 79 h 114"/>
                  <a:gd name="T42" fmla="*/ 12 w 103"/>
                  <a:gd name="T43" fmla="*/ 58 h 114"/>
                  <a:gd name="T44" fmla="*/ 17 w 103"/>
                  <a:gd name="T45" fmla="*/ 55 h 114"/>
                  <a:gd name="T46" fmla="*/ 23 w 103"/>
                  <a:gd name="T47" fmla="*/ 72 h 114"/>
                  <a:gd name="T48" fmla="*/ 27 w 103"/>
                  <a:gd name="T49" fmla="*/ 51 h 114"/>
                  <a:gd name="T50" fmla="*/ 31 w 103"/>
                  <a:gd name="T51" fmla="*/ 51 h 114"/>
                  <a:gd name="T52" fmla="*/ 32 w 103"/>
                  <a:gd name="T53" fmla="*/ 69 h 114"/>
                  <a:gd name="T54" fmla="*/ 40 w 103"/>
                  <a:gd name="T55" fmla="*/ 59 h 114"/>
                  <a:gd name="T56" fmla="*/ 44 w 103"/>
                  <a:gd name="T57" fmla="*/ 60 h 114"/>
                  <a:gd name="T58" fmla="*/ 35 w 103"/>
                  <a:gd name="T59" fmla="*/ 83 h 114"/>
                  <a:gd name="T60" fmla="*/ 33 w 103"/>
                  <a:gd name="T61" fmla="*/ 96 h 114"/>
                  <a:gd name="T62" fmla="*/ 42 w 103"/>
                  <a:gd name="T63" fmla="*/ 93 h 114"/>
                  <a:gd name="T64" fmla="*/ 58 w 103"/>
                  <a:gd name="T65" fmla="*/ 104 h 114"/>
                  <a:gd name="T66" fmla="*/ 58 w 103"/>
                  <a:gd name="T67" fmla="*/ 105 h 114"/>
                  <a:gd name="T68" fmla="*/ 69 w 103"/>
                  <a:gd name="T69" fmla="*/ 114 h 114"/>
                  <a:gd name="T70" fmla="*/ 67 w 103"/>
                  <a:gd name="T71" fmla="*/ 100 h 114"/>
                  <a:gd name="T72" fmla="*/ 61 w 103"/>
                  <a:gd name="T73" fmla="*/ 84 h 114"/>
                  <a:gd name="T74" fmla="*/ 65 w 103"/>
                  <a:gd name="T75" fmla="*/ 82 h 114"/>
                  <a:gd name="T76" fmla="*/ 69 w 103"/>
                  <a:gd name="T77" fmla="*/ 94 h 114"/>
                  <a:gd name="T78" fmla="*/ 72 w 103"/>
                  <a:gd name="T79" fmla="*/ 79 h 114"/>
                  <a:gd name="T80" fmla="*/ 75 w 103"/>
                  <a:gd name="T81" fmla="*/ 79 h 114"/>
                  <a:gd name="T82" fmla="*/ 76 w 103"/>
                  <a:gd name="T83" fmla="*/ 92 h 114"/>
                  <a:gd name="T84" fmla="*/ 82 w 103"/>
                  <a:gd name="T85" fmla="*/ 85 h 114"/>
                  <a:gd name="T86" fmla="*/ 85 w 103"/>
                  <a:gd name="T87" fmla="*/ 86 h 114"/>
                  <a:gd name="T88" fmla="*/ 78 w 103"/>
                  <a:gd name="T89" fmla="*/ 102 h 114"/>
                  <a:gd name="T90" fmla="*/ 77 w 103"/>
                  <a:gd name="T91" fmla="*/ 113 h 114"/>
                  <a:gd name="T92" fmla="*/ 86 w 103"/>
                  <a:gd name="T93" fmla="*/ 103 h 114"/>
                  <a:gd name="T94" fmla="*/ 101 w 103"/>
                  <a:gd name="T95" fmla="*/ 89 h 114"/>
                  <a:gd name="T96" fmla="*/ 98 w 103"/>
                  <a:gd name="T97" fmla="*/ 81 h 114"/>
                  <a:gd name="T98" fmla="*/ 102 w 103"/>
                  <a:gd name="T99" fmla="*/ 71 h 114"/>
                  <a:gd name="T100" fmla="*/ 92 w 103"/>
                  <a:gd name="T10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3" h="114">
                    <a:moveTo>
                      <a:pt x="92" y="57"/>
                    </a:moveTo>
                    <a:cubicBezTo>
                      <a:pt x="93" y="56"/>
                      <a:pt x="93" y="54"/>
                      <a:pt x="93" y="53"/>
                    </a:cubicBezTo>
                    <a:cubicBezTo>
                      <a:pt x="93" y="48"/>
                      <a:pt x="88" y="45"/>
                      <a:pt x="81" y="44"/>
                    </a:cubicBezTo>
                    <a:cubicBezTo>
                      <a:pt x="81" y="44"/>
                      <a:pt x="81" y="44"/>
                      <a:pt x="81" y="44"/>
                    </a:cubicBezTo>
                    <a:cubicBezTo>
                      <a:pt x="81" y="39"/>
                      <a:pt x="77" y="36"/>
                      <a:pt x="71" y="36"/>
                    </a:cubicBezTo>
                    <a:cubicBezTo>
                      <a:pt x="66" y="36"/>
                      <a:pt x="62" y="40"/>
                      <a:pt x="62" y="44"/>
                    </a:cubicBezTo>
                    <a:cubicBezTo>
                      <a:pt x="60" y="44"/>
                      <a:pt x="58" y="44"/>
                      <a:pt x="57" y="45"/>
                    </a:cubicBezTo>
                    <a:cubicBezTo>
                      <a:pt x="56" y="44"/>
                      <a:pt x="56" y="43"/>
                      <a:pt x="55" y="43"/>
                    </a:cubicBezTo>
                    <a:cubicBezTo>
                      <a:pt x="58" y="40"/>
                      <a:pt x="60" y="36"/>
                      <a:pt x="60" y="32"/>
                    </a:cubicBezTo>
                    <a:cubicBezTo>
                      <a:pt x="60" y="23"/>
                      <a:pt x="52" y="16"/>
                      <a:pt x="41" y="15"/>
                    </a:cubicBezTo>
                    <a:cubicBezTo>
                      <a:pt x="41" y="14"/>
                      <a:pt x="41" y="14"/>
                      <a:pt x="41" y="14"/>
                    </a:cubicBezTo>
                    <a:cubicBezTo>
                      <a:pt x="41" y="7"/>
                      <a:pt x="34" y="0"/>
                      <a:pt x="25" y="0"/>
                    </a:cubicBezTo>
                    <a:cubicBezTo>
                      <a:pt x="16" y="0"/>
                      <a:pt x="9" y="7"/>
                      <a:pt x="9" y="14"/>
                    </a:cubicBezTo>
                    <a:cubicBezTo>
                      <a:pt x="5" y="14"/>
                      <a:pt x="2" y="15"/>
                      <a:pt x="0" y="17"/>
                    </a:cubicBezTo>
                    <a:cubicBezTo>
                      <a:pt x="0" y="70"/>
                      <a:pt x="0" y="70"/>
                      <a:pt x="0" y="70"/>
                    </a:cubicBezTo>
                    <a:cubicBezTo>
                      <a:pt x="1" y="71"/>
                      <a:pt x="2" y="72"/>
                      <a:pt x="4" y="73"/>
                    </a:cubicBezTo>
                    <a:cubicBezTo>
                      <a:pt x="3" y="74"/>
                      <a:pt x="3" y="76"/>
                      <a:pt x="3" y="77"/>
                    </a:cubicBezTo>
                    <a:cubicBezTo>
                      <a:pt x="3" y="83"/>
                      <a:pt x="6" y="88"/>
                      <a:pt x="14" y="89"/>
                    </a:cubicBezTo>
                    <a:cubicBezTo>
                      <a:pt x="14" y="89"/>
                      <a:pt x="14" y="89"/>
                      <a:pt x="14" y="89"/>
                    </a:cubicBezTo>
                    <a:cubicBezTo>
                      <a:pt x="14" y="93"/>
                      <a:pt x="19" y="95"/>
                      <a:pt x="22" y="97"/>
                    </a:cubicBezTo>
                    <a:cubicBezTo>
                      <a:pt x="22" y="93"/>
                      <a:pt x="22" y="88"/>
                      <a:pt x="20" y="79"/>
                    </a:cubicBezTo>
                    <a:cubicBezTo>
                      <a:pt x="12" y="58"/>
                      <a:pt x="12" y="58"/>
                      <a:pt x="12" y="58"/>
                    </a:cubicBezTo>
                    <a:cubicBezTo>
                      <a:pt x="17" y="55"/>
                      <a:pt x="17" y="55"/>
                      <a:pt x="17" y="55"/>
                    </a:cubicBezTo>
                    <a:cubicBezTo>
                      <a:pt x="17" y="55"/>
                      <a:pt x="22" y="70"/>
                      <a:pt x="23" y="72"/>
                    </a:cubicBezTo>
                    <a:cubicBezTo>
                      <a:pt x="25" y="74"/>
                      <a:pt x="25" y="69"/>
                      <a:pt x="27" y="51"/>
                    </a:cubicBezTo>
                    <a:cubicBezTo>
                      <a:pt x="31" y="51"/>
                      <a:pt x="31" y="51"/>
                      <a:pt x="31" y="51"/>
                    </a:cubicBezTo>
                    <a:cubicBezTo>
                      <a:pt x="31" y="51"/>
                      <a:pt x="31" y="62"/>
                      <a:pt x="32" y="69"/>
                    </a:cubicBezTo>
                    <a:cubicBezTo>
                      <a:pt x="33" y="77"/>
                      <a:pt x="32" y="71"/>
                      <a:pt x="40" y="59"/>
                    </a:cubicBezTo>
                    <a:cubicBezTo>
                      <a:pt x="44" y="60"/>
                      <a:pt x="44" y="60"/>
                      <a:pt x="44" y="60"/>
                    </a:cubicBezTo>
                    <a:cubicBezTo>
                      <a:pt x="44" y="60"/>
                      <a:pt x="39" y="71"/>
                      <a:pt x="35" y="83"/>
                    </a:cubicBezTo>
                    <a:cubicBezTo>
                      <a:pt x="34" y="85"/>
                      <a:pt x="33" y="90"/>
                      <a:pt x="33" y="96"/>
                    </a:cubicBezTo>
                    <a:cubicBezTo>
                      <a:pt x="36" y="96"/>
                      <a:pt x="40" y="95"/>
                      <a:pt x="42" y="93"/>
                    </a:cubicBezTo>
                    <a:cubicBezTo>
                      <a:pt x="44" y="100"/>
                      <a:pt x="51" y="103"/>
                      <a:pt x="58" y="104"/>
                    </a:cubicBezTo>
                    <a:cubicBezTo>
                      <a:pt x="58" y="104"/>
                      <a:pt x="58" y="104"/>
                      <a:pt x="58" y="105"/>
                    </a:cubicBezTo>
                    <a:cubicBezTo>
                      <a:pt x="60" y="109"/>
                      <a:pt x="63" y="112"/>
                      <a:pt x="69" y="114"/>
                    </a:cubicBezTo>
                    <a:cubicBezTo>
                      <a:pt x="69" y="111"/>
                      <a:pt x="69" y="107"/>
                      <a:pt x="67" y="100"/>
                    </a:cubicBezTo>
                    <a:cubicBezTo>
                      <a:pt x="61" y="84"/>
                      <a:pt x="61" y="84"/>
                      <a:pt x="61" y="84"/>
                    </a:cubicBezTo>
                    <a:cubicBezTo>
                      <a:pt x="65" y="82"/>
                      <a:pt x="65" y="82"/>
                      <a:pt x="65" y="82"/>
                    </a:cubicBezTo>
                    <a:cubicBezTo>
                      <a:pt x="65" y="82"/>
                      <a:pt x="68" y="93"/>
                      <a:pt x="69" y="94"/>
                    </a:cubicBezTo>
                    <a:cubicBezTo>
                      <a:pt x="70" y="96"/>
                      <a:pt x="71" y="93"/>
                      <a:pt x="72" y="79"/>
                    </a:cubicBezTo>
                    <a:cubicBezTo>
                      <a:pt x="75" y="79"/>
                      <a:pt x="75" y="79"/>
                      <a:pt x="75" y="79"/>
                    </a:cubicBezTo>
                    <a:cubicBezTo>
                      <a:pt x="75" y="79"/>
                      <a:pt x="75" y="87"/>
                      <a:pt x="76" y="92"/>
                    </a:cubicBezTo>
                    <a:cubicBezTo>
                      <a:pt x="76" y="98"/>
                      <a:pt x="76" y="94"/>
                      <a:pt x="82" y="85"/>
                    </a:cubicBezTo>
                    <a:cubicBezTo>
                      <a:pt x="85" y="86"/>
                      <a:pt x="85" y="86"/>
                      <a:pt x="85" y="86"/>
                    </a:cubicBezTo>
                    <a:cubicBezTo>
                      <a:pt x="85" y="86"/>
                      <a:pt x="81" y="94"/>
                      <a:pt x="78" y="102"/>
                    </a:cubicBezTo>
                    <a:cubicBezTo>
                      <a:pt x="77" y="104"/>
                      <a:pt x="77" y="108"/>
                      <a:pt x="77" y="113"/>
                    </a:cubicBezTo>
                    <a:cubicBezTo>
                      <a:pt x="82" y="112"/>
                      <a:pt x="84" y="106"/>
                      <a:pt x="86" y="103"/>
                    </a:cubicBezTo>
                    <a:cubicBezTo>
                      <a:pt x="94" y="103"/>
                      <a:pt x="100" y="97"/>
                      <a:pt x="101" y="89"/>
                    </a:cubicBezTo>
                    <a:cubicBezTo>
                      <a:pt x="101" y="86"/>
                      <a:pt x="100" y="83"/>
                      <a:pt x="98" y="81"/>
                    </a:cubicBezTo>
                    <a:cubicBezTo>
                      <a:pt x="101" y="78"/>
                      <a:pt x="102" y="75"/>
                      <a:pt x="102" y="71"/>
                    </a:cubicBezTo>
                    <a:cubicBezTo>
                      <a:pt x="103" y="65"/>
                      <a:pt x="98" y="60"/>
                      <a:pt x="92" y="57"/>
                    </a:cubicBezTo>
                    <a:close/>
                  </a:path>
                </a:pathLst>
              </a:custGeom>
              <a:solidFill>
                <a:srgbClr val="688B5A"/>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16" name="Freeform 48">
                <a:extLst>
                  <a:ext uri="{FF2B5EF4-FFF2-40B4-BE49-F238E27FC236}">
                    <a16:creationId xmlns:a16="http://schemas.microsoft.com/office/drawing/2014/main" id="{ECE75F31-3524-48B6-A0CE-FD93185D5E44}"/>
                  </a:ext>
                </a:extLst>
              </p:cNvPr>
              <p:cNvSpPr>
                <a:spLocks/>
              </p:cNvSpPr>
              <p:nvPr/>
            </p:nvSpPr>
            <p:spPr bwMode="auto">
              <a:xfrm>
                <a:off x="3599" y="2502"/>
                <a:ext cx="28" cy="69"/>
              </a:xfrm>
              <a:custGeom>
                <a:avLst/>
                <a:gdLst>
                  <a:gd name="T0" fmla="*/ 24 w 24"/>
                  <a:gd name="T1" fmla="*/ 7 h 59"/>
                  <a:gd name="T2" fmla="*/ 21 w 24"/>
                  <a:gd name="T3" fmla="*/ 6 h 59"/>
                  <a:gd name="T4" fmla="*/ 15 w 24"/>
                  <a:gd name="T5" fmla="*/ 13 h 59"/>
                  <a:gd name="T6" fmla="*/ 14 w 24"/>
                  <a:gd name="T7" fmla="*/ 0 h 59"/>
                  <a:gd name="T8" fmla="*/ 11 w 24"/>
                  <a:gd name="T9" fmla="*/ 0 h 59"/>
                  <a:gd name="T10" fmla="*/ 8 w 24"/>
                  <a:gd name="T11" fmla="*/ 15 h 59"/>
                  <a:gd name="T12" fmla="*/ 4 w 24"/>
                  <a:gd name="T13" fmla="*/ 3 h 59"/>
                  <a:gd name="T14" fmla="*/ 0 w 24"/>
                  <a:gd name="T15" fmla="*/ 5 h 59"/>
                  <a:gd name="T16" fmla="*/ 6 w 24"/>
                  <a:gd name="T17" fmla="*/ 21 h 59"/>
                  <a:gd name="T18" fmla="*/ 8 w 24"/>
                  <a:gd name="T19" fmla="*/ 35 h 59"/>
                  <a:gd name="T20" fmla="*/ 8 w 24"/>
                  <a:gd name="T21" fmla="*/ 38 h 59"/>
                  <a:gd name="T22" fmla="*/ 7 w 24"/>
                  <a:gd name="T23" fmla="*/ 59 h 59"/>
                  <a:gd name="T24" fmla="*/ 17 w 24"/>
                  <a:gd name="T25" fmla="*/ 59 h 59"/>
                  <a:gd name="T26" fmla="*/ 16 w 24"/>
                  <a:gd name="T27" fmla="*/ 34 h 59"/>
                  <a:gd name="T28" fmla="*/ 17 w 24"/>
                  <a:gd name="T29" fmla="*/ 23 h 59"/>
                  <a:gd name="T30" fmla="*/ 24 w 24"/>
                  <a:gd name="T31"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59">
                    <a:moveTo>
                      <a:pt x="24" y="7"/>
                    </a:moveTo>
                    <a:cubicBezTo>
                      <a:pt x="21" y="6"/>
                      <a:pt x="21" y="6"/>
                      <a:pt x="21" y="6"/>
                    </a:cubicBezTo>
                    <a:cubicBezTo>
                      <a:pt x="15" y="15"/>
                      <a:pt x="15" y="19"/>
                      <a:pt x="15" y="13"/>
                    </a:cubicBezTo>
                    <a:cubicBezTo>
                      <a:pt x="14" y="8"/>
                      <a:pt x="14" y="0"/>
                      <a:pt x="14" y="0"/>
                    </a:cubicBezTo>
                    <a:cubicBezTo>
                      <a:pt x="11" y="0"/>
                      <a:pt x="11" y="0"/>
                      <a:pt x="11" y="0"/>
                    </a:cubicBezTo>
                    <a:cubicBezTo>
                      <a:pt x="10" y="14"/>
                      <a:pt x="9" y="17"/>
                      <a:pt x="8" y="15"/>
                    </a:cubicBezTo>
                    <a:cubicBezTo>
                      <a:pt x="7" y="14"/>
                      <a:pt x="4" y="3"/>
                      <a:pt x="4" y="3"/>
                    </a:cubicBezTo>
                    <a:cubicBezTo>
                      <a:pt x="0" y="5"/>
                      <a:pt x="0" y="5"/>
                      <a:pt x="0" y="5"/>
                    </a:cubicBezTo>
                    <a:cubicBezTo>
                      <a:pt x="6" y="21"/>
                      <a:pt x="6" y="21"/>
                      <a:pt x="6" y="21"/>
                    </a:cubicBezTo>
                    <a:cubicBezTo>
                      <a:pt x="8" y="28"/>
                      <a:pt x="8" y="32"/>
                      <a:pt x="8" y="35"/>
                    </a:cubicBezTo>
                    <a:cubicBezTo>
                      <a:pt x="8" y="36"/>
                      <a:pt x="8" y="37"/>
                      <a:pt x="8" y="38"/>
                    </a:cubicBezTo>
                    <a:cubicBezTo>
                      <a:pt x="7" y="47"/>
                      <a:pt x="7" y="59"/>
                      <a:pt x="7" y="59"/>
                    </a:cubicBezTo>
                    <a:cubicBezTo>
                      <a:pt x="17" y="59"/>
                      <a:pt x="17" y="59"/>
                      <a:pt x="17" y="59"/>
                    </a:cubicBezTo>
                    <a:cubicBezTo>
                      <a:pt x="16" y="55"/>
                      <a:pt x="16" y="44"/>
                      <a:pt x="16" y="34"/>
                    </a:cubicBezTo>
                    <a:cubicBezTo>
                      <a:pt x="16" y="29"/>
                      <a:pt x="16" y="25"/>
                      <a:pt x="17" y="23"/>
                    </a:cubicBezTo>
                    <a:cubicBezTo>
                      <a:pt x="20" y="15"/>
                      <a:pt x="24" y="7"/>
                      <a:pt x="24" y="7"/>
                    </a:cubicBezTo>
                    <a:close/>
                  </a:path>
                </a:pathLst>
              </a:custGeom>
              <a:solidFill>
                <a:srgbClr val="605045"/>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17" name="Freeform 49">
                <a:extLst>
                  <a:ext uri="{FF2B5EF4-FFF2-40B4-BE49-F238E27FC236}">
                    <a16:creationId xmlns:a16="http://schemas.microsoft.com/office/drawing/2014/main" id="{307CC246-A3A2-446F-8178-B0875305270D}"/>
                  </a:ext>
                </a:extLst>
              </p:cNvPr>
              <p:cNvSpPr>
                <a:spLocks noEditPoints="1"/>
              </p:cNvSpPr>
              <p:nvPr/>
            </p:nvSpPr>
            <p:spPr bwMode="auto">
              <a:xfrm>
                <a:off x="3363" y="2286"/>
                <a:ext cx="165" cy="281"/>
              </a:xfrm>
              <a:custGeom>
                <a:avLst/>
                <a:gdLst>
                  <a:gd name="T0" fmla="*/ 142 w 142"/>
                  <a:gd name="T1" fmla="*/ 59 h 242"/>
                  <a:gd name="T2" fmla="*/ 71 w 142"/>
                  <a:gd name="T3" fmla="*/ 0 h 242"/>
                  <a:gd name="T4" fmla="*/ 0 w 142"/>
                  <a:gd name="T5" fmla="*/ 60 h 242"/>
                  <a:gd name="T6" fmla="*/ 0 w 142"/>
                  <a:gd name="T7" fmla="*/ 60 h 242"/>
                  <a:gd name="T8" fmla="*/ 0 w 142"/>
                  <a:gd name="T9" fmla="*/ 242 h 242"/>
                  <a:gd name="T10" fmla="*/ 142 w 142"/>
                  <a:gd name="T11" fmla="*/ 242 h 242"/>
                  <a:gd name="T12" fmla="*/ 142 w 142"/>
                  <a:gd name="T13" fmla="*/ 177 h 242"/>
                  <a:gd name="T14" fmla="*/ 142 w 142"/>
                  <a:gd name="T15" fmla="*/ 124 h 242"/>
                  <a:gd name="T16" fmla="*/ 142 w 142"/>
                  <a:gd name="T17" fmla="*/ 59 h 242"/>
                  <a:gd name="T18" fmla="*/ 101 w 142"/>
                  <a:gd name="T19" fmla="*/ 196 h 242"/>
                  <a:gd name="T20" fmla="*/ 41 w 142"/>
                  <a:gd name="T21" fmla="*/ 196 h 242"/>
                  <a:gd name="T22" fmla="*/ 41 w 142"/>
                  <a:gd name="T23" fmla="*/ 156 h 242"/>
                  <a:gd name="T24" fmla="*/ 101 w 142"/>
                  <a:gd name="T25" fmla="*/ 156 h 242"/>
                  <a:gd name="T26" fmla="*/ 101 w 142"/>
                  <a:gd name="T27" fmla="*/ 196 h 242"/>
                  <a:gd name="T28" fmla="*/ 101 w 142"/>
                  <a:gd name="T29" fmla="*/ 113 h 242"/>
                  <a:gd name="T30" fmla="*/ 41 w 142"/>
                  <a:gd name="T31" fmla="*/ 113 h 242"/>
                  <a:gd name="T32" fmla="*/ 41 w 142"/>
                  <a:gd name="T33" fmla="*/ 72 h 242"/>
                  <a:gd name="T34" fmla="*/ 101 w 142"/>
                  <a:gd name="T35" fmla="*/ 72 h 242"/>
                  <a:gd name="T36" fmla="*/ 101 w 142"/>
                  <a:gd name="T37"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42">
                    <a:moveTo>
                      <a:pt x="142" y="59"/>
                    </a:moveTo>
                    <a:cubicBezTo>
                      <a:pt x="71" y="0"/>
                      <a:pt x="71" y="0"/>
                      <a:pt x="71" y="0"/>
                    </a:cubicBezTo>
                    <a:cubicBezTo>
                      <a:pt x="0" y="60"/>
                      <a:pt x="0" y="60"/>
                      <a:pt x="0" y="60"/>
                    </a:cubicBezTo>
                    <a:cubicBezTo>
                      <a:pt x="0" y="60"/>
                      <a:pt x="0" y="60"/>
                      <a:pt x="0" y="60"/>
                    </a:cubicBezTo>
                    <a:cubicBezTo>
                      <a:pt x="0" y="242"/>
                      <a:pt x="0" y="242"/>
                      <a:pt x="0" y="242"/>
                    </a:cubicBezTo>
                    <a:cubicBezTo>
                      <a:pt x="142" y="242"/>
                      <a:pt x="142" y="242"/>
                      <a:pt x="142" y="242"/>
                    </a:cubicBezTo>
                    <a:cubicBezTo>
                      <a:pt x="142" y="177"/>
                      <a:pt x="142" y="177"/>
                      <a:pt x="142" y="177"/>
                    </a:cubicBezTo>
                    <a:cubicBezTo>
                      <a:pt x="142" y="124"/>
                      <a:pt x="142" y="124"/>
                      <a:pt x="142" y="124"/>
                    </a:cubicBezTo>
                    <a:lnTo>
                      <a:pt x="142" y="59"/>
                    </a:lnTo>
                    <a:close/>
                    <a:moveTo>
                      <a:pt x="101" y="196"/>
                    </a:moveTo>
                    <a:cubicBezTo>
                      <a:pt x="41" y="196"/>
                      <a:pt x="41" y="196"/>
                      <a:pt x="41" y="196"/>
                    </a:cubicBezTo>
                    <a:cubicBezTo>
                      <a:pt x="41" y="156"/>
                      <a:pt x="41" y="156"/>
                      <a:pt x="41" y="156"/>
                    </a:cubicBezTo>
                    <a:cubicBezTo>
                      <a:pt x="101" y="156"/>
                      <a:pt x="101" y="156"/>
                      <a:pt x="101" y="156"/>
                    </a:cubicBezTo>
                    <a:lnTo>
                      <a:pt x="101" y="196"/>
                    </a:lnTo>
                    <a:close/>
                    <a:moveTo>
                      <a:pt x="101" y="113"/>
                    </a:moveTo>
                    <a:cubicBezTo>
                      <a:pt x="41" y="113"/>
                      <a:pt x="41" y="113"/>
                      <a:pt x="41" y="113"/>
                    </a:cubicBezTo>
                    <a:cubicBezTo>
                      <a:pt x="41" y="72"/>
                      <a:pt x="41" y="72"/>
                      <a:pt x="41" y="72"/>
                    </a:cubicBezTo>
                    <a:cubicBezTo>
                      <a:pt x="101" y="72"/>
                      <a:pt x="101" y="72"/>
                      <a:pt x="101" y="72"/>
                    </a:cubicBezTo>
                    <a:lnTo>
                      <a:pt x="101" y="113"/>
                    </a:lnTo>
                    <a:close/>
                  </a:path>
                </a:pathLst>
              </a:custGeom>
              <a:solidFill>
                <a:srgbClr val="CAD2D7"/>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18" name="Freeform 50">
                <a:extLst>
                  <a:ext uri="{FF2B5EF4-FFF2-40B4-BE49-F238E27FC236}">
                    <a16:creationId xmlns:a16="http://schemas.microsoft.com/office/drawing/2014/main" id="{3ABD18EB-CC0A-4DC3-A0A0-B5E589C222B8}"/>
                  </a:ext>
                </a:extLst>
              </p:cNvPr>
              <p:cNvSpPr>
                <a:spLocks noEditPoints="1"/>
              </p:cNvSpPr>
              <p:nvPr/>
            </p:nvSpPr>
            <p:spPr bwMode="auto">
              <a:xfrm>
                <a:off x="3101" y="2203"/>
                <a:ext cx="319" cy="364"/>
              </a:xfrm>
              <a:custGeom>
                <a:avLst/>
                <a:gdLst>
                  <a:gd name="T0" fmla="*/ 217 w 274"/>
                  <a:gd name="T1" fmla="*/ 130 h 313"/>
                  <a:gd name="T2" fmla="*/ 217 w 274"/>
                  <a:gd name="T3" fmla="*/ 122 h 313"/>
                  <a:gd name="T4" fmla="*/ 274 w 274"/>
                  <a:gd name="T5" fmla="*/ 74 h 313"/>
                  <a:gd name="T6" fmla="*/ 179 w 274"/>
                  <a:gd name="T7" fmla="*/ 9 h 313"/>
                  <a:gd name="T8" fmla="*/ 166 w 274"/>
                  <a:gd name="T9" fmla="*/ 0 h 313"/>
                  <a:gd name="T10" fmla="*/ 166 w 274"/>
                  <a:gd name="T11" fmla="*/ 0 h 313"/>
                  <a:gd name="T12" fmla="*/ 121 w 274"/>
                  <a:gd name="T13" fmla="*/ 29 h 313"/>
                  <a:gd name="T14" fmla="*/ 0 w 274"/>
                  <a:gd name="T15" fmla="*/ 105 h 313"/>
                  <a:gd name="T16" fmla="*/ 0 w 274"/>
                  <a:gd name="T17" fmla="*/ 313 h 313"/>
                  <a:gd name="T18" fmla="*/ 128 w 274"/>
                  <a:gd name="T19" fmla="*/ 313 h 313"/>
                  <a:gd name="T20" fmla="*/ 128 w 274"/>
                  <a:gd name="T21" fmla="*/ 222 h 313"/>
                  <a:gd name="T22" fmla="*/ 195 w 274"/>
                  <a:gd name="T23" fmla="*/ 222 h 313"/>
                  <a:gd name="T24" fmla="*/ 195 w 274"/>
                  <a:gd name="T25" fmla="*/ 313 h 313"/>
                  <a:gd name="T26" fmla="*/ 225 w 274"/>
                  <a:gd name="T27" fmla="*/ 313 h 313"/>
                  <a:gd name="T28" fmla="*/ 225 w 274"/>
                  <a:gd name="T29" fmla="*/ 131 h 313"/>
                  <a:gd name="T30" fmla="*/ 217 w 274"/>
                  <a:gd name="T31" fmla="*/ 130 h 313"/>
                  <a:gd name="T32" fmla="*/ 50 w 274"/>
                  <a:gd name="T33" fmla="*/ 275 h 313"/>
                  <a:gd name="T34" fmla="*/ 36 w 274"/>
                  <a:gd name="T35" fmla="*/ 275 h 313"/>
                  <a:gd name="T36" fmla="*/ 36 w 274"/>
                  <a:gd name="T37" fmla="*/ 223 h 313"/>
                  <a:gd name="T38" fmla="*/ 50 w 274"/>
                  <a:gd name="T39" fmla="*/ 223 h 313"/>
                  <a:gd name="T40" fmla="*/ 50 w 274"/>
                  <a:gd name="T41" fmla="*/ 275 h 313"/>
                  <a:gd name="T42" fmla="*/ 71 w 274"/>
                  <a:gd name="T43" fmla="*/ 275 h 313"/>
                  <a:gd name="T44" fmla="*/ 58 w 274"/>
                  <a:gd name="T45" fmla="*/ 275 h 313"/>
                  <a:gd name="T46" fmla="*/ 58 w 274"/>
                  <a:gd name="T47" fmla="*/ 223 h 313"/>
                  <a:gd name="T48" fmla="*/ 71 w 274"/>
                  <a:gd name="T49" fmla="*/ 223 h 313"/>
                  <a:gd name="T50" fmla="*/ 71 w 274"/>
                  <a:gd name="T51" fmla="*/ 275 h 313"/>
                  <a:gd name="T52" fmla="*/ 93 w 274"/>
                  <a:gd name="T53" fmla="*/ 275 h 313"/>
                  <a:gd name="T54" fmla="*/ 79 w 274"/>
                  <a:gd name="T55" fmla="*/ 275 h 313"/>
                  <a:gd name="T56" fmla="*/ 79 w 274"/>
                  <a:gd name="T57" fmla="*/ 223 h 313"/>
                  <a:gd name="T58" fmla="*/ 93 w 274"/>
                  <a:gd name="T59" fmla="*/ 223 h 313"/>
                  <a:gd name="T60" fmla="*/ 93 w 274"/>
                  <a:gd name="T61" fmla="*/ 275 h 313"/>
                  <a:gd name="T62" fmla="*/ 93 w 274"/>
                  <a:gd name="T63" fmla="*/ 184 h 313"/>
                  <a:gd name="T64" fmla="*/ 38 w 274"/>
                  <a:gd name="T65" fmla="*/ 184 h 313"/>
                  <a:gd name="T66" fmla="*/ 38 w 274"/>
                  <a:gd name="T67" fmla="*/ 132 h 313"/>
                  <a:gd name="T68" fmla="*/ 93 w 274"/>
                  <a:gd name="T69" fmla="*/ 132 h 313"/>
                  <a:gd name="T70" fmla="*/ 93 w 274"/>
                  <a:gd name="T71" fmla="*/ 184 h 313"/>
                  <a:gd name="T72" fmla="*/ 181 w 274"/>
                  <a:gd name="T73" fmla="*/ 184 h 313"/>
                  <a:gd name="T74" fmla="*/ 126 w 274"/>
                  <a:gd name="T75" fmla="*/ 184 h 313"/>
                  <a:gd name="T76" fmla="*/ 126 w 274"/>
                  <a:gd name="T77" fmla="*/ 132 h 313"/>
                  <a:gd name="T78" fmla="*/ 181 w 274"/>
                  <a:gd name="T79" fmla="*/ 132 h 313"/>
                  <a:gd name="T80" fmla="*/ 181 w 274"/>
                  <a:gd name="T81" fmla="*/ 184 h 313"/>
                  <a:gd name="T82" fmla="*/ 192 w 274"/>
                  <a:gd name="T83" fmla="*/ 100 h 313"/>
                  <a:gd name="T84" fmla="*/ 140 w 274"/>
                  <a:gd name="T85" fmla="*/ 100 h 313"/>
                  <a:gd name="T86" fmla="*/ 140 w 274"/>
                  <a:gd name="T87" fmla="*/ 66 h 313"/>
                  <a:gd name="T88" fmla="*/ 192 w 274"/>
                  <a:gd name="T89" fmla="*/ 66 h 313"/>
                  <a:gd name="T90" fmla="*/ 192 w 274"/>
                  <a:gd name="T91" fmla="*/ 10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4" h="313">
                    <a:moveTo>
                      <a:pt x="217" y="130"/>
                    </a:moveTo>
                    <a:cubicBezTo>
                      <a:pt x="214" y="128"/>
                      <a:pt x="215" y="124"/>
                      <a:pt x="217" y="122"/>
                    </a:cubicBezTo>
                    <a:cubicBezTo>
                      <a:pt x="274" y="74"/>
                      <a:pt x="274" y="74"/>
                      <a:pt x="274" y="74"/>
                    </a:cubicBezTo>
                    <a:cubicBezTo>
                      <a:pt x="179" y="9"/>
                      <a:pt x="179" y="9"/>
                      <a:pt x="179" y="9"/>
                    </a:cubicBezTo>
                    <a:cubicBezTo>
                      <a:pt x="166" y="0"/>
                      <a:pt x="166" y="0"/>
                      <a:pt x="166" y="0"/>
                    </a:cubicBezTo>
                    <a:cubicBezTo>
                      <a:pt x="166" y="0"/>
                      <a:pt x="166" y="0"/>
                      <a:pt x="166" y="0"/>
                    </a:cubicBezTo>
                    <a:cubicBezTo>
                      <a:pt x="121" y="29"/>
                      <a:pt x="121" y="29"/>
                      <a:pt x="121" y="29"/>
                    </a:cubicBezTo>
                    <a:cubicBezTo>
                      <a:pt x="0" y="105"/>
                      <a:pt x="0" y="105"/>
                      <a:pt x="0" y="105"/>
                    </a:cubicBezTo>
                    <a:cubicBezTo>
                      <a:pt x="0" y="313"/>
                      <a:pt x="0" y="313"/>
                      <a:pt x="0" y="313"/>
                    </a:cubicBezTo>
                    <a:cubicBezTo>
                      <a:pt x="128" y="313"/>
                      <a:pt x="128" y="313"/>
                      <a:pt x="128" y="313"/>
                    </a:cubicBezTo>
                    <a:cubicBezTo>
                      <a:pt x="128" y="222"/>
                      <a:pt x="128" y="222"/>
                      <a:pt x="128" y="222"/>
                    </a:cubicBezTo>
                    <a:cubicBezTo>
                      <a:pt x="195" y="222"/>
                      <a:pt x="195" y="222"/>
                      <a:pt x="195" y="222"/>
                    </a:cubicBezTo>
                    <a:cubicBezTo>
                      <a:pt x="195" y="313"/>
                      <a:pt x="195" y="313"/>
                      <a:pt x="195" y="313"/>
                    </a:cubicBezTo>
                    <a:cubicBezTo>
                      <a:pt x="225" y="313"/>
                      <a:pt x="225" y="313"/>
                      <a:pt x="225" y="313"/>
                    </a:cubicBezTo>
                    <a:cubicBezTo>
                      <a:pt x="225" y="131"/>
                      <a:pt x="225" y="131"/>
                      <a:pt x="225" y="131"/>
                    </a:cubicBezTo>
                    <a:cubicBezTo>
                      <a:pt x="222" y="133"/>
                      <a:pt x="219" y="132"/>
                      <a:pt x="217" y="130"/>
                    </a:cubicBezTo>
                    <a:close/>
                    <a:moveTo>
                      <a:pt x="50" y="275"/>
                    </a:moveTo>
                    <a:cubicBezTo>
                      <a:pt x="36" y="275"/>
                      <a:pt x="36" y="275"/>
                      <a:pt x="36" y="275"/>
                    </a:cubicBezTo>
                    <a:cubicBezTo>
                      <a:pt x="36" y="223"/>
                      <a:pt x="36" y="223"/>
                      <a:pt x="36" y="223"/>
                    </a:cubicBezTo>
                    <a:cubicBezTo>
                      <a:pt x="50" y="223"/>
                      <a:pt x="50" y="223"/>
                      <a:pt x="50" y="223"/>
                    </a:cubicBezTo>
                    <a:lnTo>
                      <a:pt x="50" y="275"/>
                    </a:lnTo>
                    <a:close/>
                    <a:moveTo>
                      <a:pt x="71" y="275"/>
                    </a:moveTo>
                    <a:cubicBezTo>
                      <a:pt x="58" y="275"/>
                      <a:pt x="58" y="275"/>
                      <a:pt x="58" y="275"/>
                    </a:cubicBezTo>
                    <a:cubicBezTo>
                      <a:pt x="58" y="223"/>
                      <a:pt x="58" y="223"/>
                      <a:pt x="58" y="223"/>
                    </a:cubicBezTo>
                    <a:cubicBezTo>
                      <a:pt x="71" y="223"/>
                      <a:pt x="71" y="223"/>
                      <a:pt x="71" y="223"/>
                    </a:cubicBezTo>
                    <a:lnTo>
                      <a:pt x="71" y="275"/>
                    </a:lnTo>
                    <a:close/>
                    <a:moveTo>
                      <a:pt x="93" y="275"/>
                    </a:moveTo>
                    <a:cubicBezTo>
                      <a:pt x="79" y="275"/>
                      <a:pt x="79" y="275"/>
                      <a:pt x="79" y="275"/>
                    </a:cubicBezTo>
                    <a:cubicBezTo>
                      <a:pt x="79" y="223"/>
                      <a:pt x="79" y="223"/>
                      <a:pt x="79" y="223"/>
                    </a:cubicBezTo>
                    <a:cubicBezTo>
                      <a:pt x="93" y="223"/>
                      <a:pt x="93" y="223"/>
                      <a:pt x="93" y="223"/>
                    </a:cubicBezTo>
                    <a:lnTo>
                      <a:pt x="93" y="275"/>
                    </a:lnTo>
                    <a:close/>
                    <a:moveTo>
                      <a:pt x="93" y="184"/>
                    </a:moveTo>
                    <a:cubicBezTo>
                      <a:pt x="38" y="184"/>
                      <a:pt x="38" y="184"/>
                      <a:pt x="38" y="184"/>
                    </a:cubicBezTo>
                    <a:cubicBezTo>
                      <a:pt x="38" y="132"/>
                      <a:pt x="38" y="132"/>
                      <a:pt x="38" y="132"/>
                    </a:cubicBezTo>
                    <a:cubicBezTo>
                      <a:pt x="93" y="132"/>
                      <a:pt x="93" y="132"/>
                      <a:pt x="93" y="132"/>
                    </a:cubicBezTo>
                    <a:lnTo>
                      <a:pt x="93" y="184"/>
                    </a:lnTo>
                    <a:close/>
                    <a:moveTo>
                      <a:pt x="181" y="184"/>
                    </a:moveTo>
                    <a:cubicBezTo>
                      <a:pt x="126" y="184"/>
                      <a:pt x="126" y="184"/>
                      <a:pt x="126" y="184"/>
                    </a:cubicBezTo>
                    <a:cubicBezTo>
                      <a:pt x="126" y="132"/>
                      <a:pt x="126" y="132"/>
                      <a:pt x="126" y="132"/>
                    </a:cubicBezTo>
                    <a:cubicBezTo>
                      <a:pt x="181" y="132"/>
                      <a:pt x="181" y="132"/>
                      <a:pt x="181" y="132"/>
                    </a:cubicBezTo>
                    <a:lnTo>
                      <a:pt x="181" y="184"/>
                    </a:lnTo>
                    <a:close/>
                    <a:moveTo>
                      <a:pt x="192" y="100"/>
                    </a:moveTo>
                    <a:cubicBezTo>
                      <a:pt x="140" y="100"/>
                      <a:pt x="140" y="100"/>
                      <a:pt x="140" y="100"/>
                    </a:cubicBezTo>
                    <a:cubicBezTo>
                      <a:pt x="140" y="66"/>
                      <a:pt x="140" y="66"/>
                      <a:pt x="140" y="66"/>
                    </a:cubicBezTo>
                    <a:cubicBezTo>
                      <a:pt x="192" y="66"/>
                      <a:pt x="192" y="66"/>
                      <a:pt x="192" y="66"/>
                    </a:cubicBezTo>
                    <a:lnTo>
                      <a:pt x="192" y="100"/>
                    </a:lnTo>
                    <a:close/>
                  </a:path>
                </a:pathLst>
              </a:custGeom>
              <a:solidFill>
                <a:srgbClr val="AEBDC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65" name="Freeform 51">
                <a:extLst>
                  <a:ext uri="{FF2B5EF4-FFF2-40B4-BE49-F238E27FC236}">
                    <a16:creationId xmlns:a16="http://schemas.microsoft.com/office/drawing/2014/main" id="{252EDB95-E750-4838-AC08-F1E01A1FF129}"/>
                  </a:ext>
                </a:extLst>
              </p:cNvPr>
              <p:cNvSpPr>
                <a:spLocks/>
              </p:cNvSpPr>
              <p:nvPr/>
            </p:nvSpPr>
            <p:spPr bwMode="auto">
              <a:xfrm>
                <a:off x="3088" y="2188"/>
                <a:ext cx="453" cy="170"/>
              </a:xfrm>
              <a:custGeom>
                <a:avLst/>
                <a:gdLst>
                  <a:gd name="T0" fmla="*/ 177 w 389"/>
                  <a:gd name="T1" fmla="*/ 13 h 146"/>
                  <a:gd name="T2" fmla="*/ 177 w 389"/>
                  <a:gd name="T3" fmla="*/ 13 h 146"/>
                  <a:gd name="T4" fmla="*/ 190 w 389"/>
                  <a:gd name="T5" fmla="*/ 22 h 146"/>
                  <a:gd name="T6" fmla="*/ 285 w 389"/>
                  <a:gd name="T7" fmla="*/ 87 h 146"/>
                  <a:gd name="T8" fmla="*/ 228 w 389"/>
                  <a:gd name="T9" fmla="*/ 135 h 146"/>
                  <a:gd name="T10" fmla="*/ 228 w 389"/>
                  <a:gd name="T11" fmla="*/ 143 h 146"/>
                  <a:gd name="T12" fmla="*/ 236 w 389"/>
                  <a:gd name="T13" fmla="*/ 144 h 146"/>
                  <a:gd name="T14" fmla="*/ 236 w 389"/>
                  <a:gd name="T15" fmla="*/ 144 h 146"/>
                  <a:gd name="T16" fmla="*/ 307 w 389"/>
                  <a:gd name="T17" fmla="*/ 84 h 146"/>
                  <a:gd name="T18" fmla="*/ 378 w 389"/>
                  <a:gd name="T19" fmla="*/ 143 h 146"/>
                  <a:gd name="T20" fmla="*/ 378 w 389"/>
                  <a:gd name="T21" fmla="*/ 144 h 146"/>
                  <a:gd name="T22" fmla="*/ 382 w 389"/>
                  <a:gd name="T23" fmla="*/ 145 h 146"/>
                  <a:gd name="T24" fmla="*/ 387 w 389"/>
                  <a:gd name="T25" fmla="*/ 143 h 146"/>
                  <a:gd name="T26" fmla="*/ 386 w 389"/>
                  <a:gd name="T27" fmla="*/ 135 h 146"/>
                  <a:gd name="T28" fmla="*/ 311 w 389"/>
                  <a:gd name="T29" fmla="*/ 71 h 146"/>
                  <a:gd name="T30" fmla="*/ 303 w 389"/>
                  <a:gd name="T31" fmla="*/ 71 h 146"/>
                  <a:gd name="T32" fmla="*/ 293 w 389"/>
                  <a:gd name="T33" fmla="*/ 79 h 146"/>
                  <a:gd name="T34" fmla="*/ 181 w 389"/>
                  <a:gd name="T35" fmla="*/ 1 h 146"/>
                  <a:gd name="T36" fmla="*/ 174 w 389"/>
                  <a:gd name="T37" fmla="*/ 1 h 146"/>
                  <a:gd name="T38" fmla="*/ 4 w 389"/>
                  <a:gd name="T39" fmla="*/ 108 h 146"/>
                  <a:gd name="T40" fmla="*/ 2 w 389"/>
                  <a:gd name="T41" fmla="*/ 116 h 146"/>
                  <a:gd name="T42" fmla="*/ 7 w 389"/>
                  <a:gd name="T43" fmla="*/ 119 h 146"/>
                  <a:gd name="T44" fmla="*/ 10 w 389"/>
                  <a:gd name="T45" fmla="*/ 118 h 146"/>
                  <a:gd name="T46" fmla="*/ 132 w 389"/>
                  <a:gd name="T47" fmla="*/ 42 h 146"/>
                  <a:gd name="T48" fmla="*/ 177 w 389"/>
                  <a:gd name="T49" fmla="*/ 1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146">
                    <a:moveTo>
                      <a:pt x="177" y="13"/>
                    </a:moveTo>
                    <a:cubicBezTo>
                      <a:pt x="177" y="13"/>
                      <a:pt x="177" y="13"/>
                      <a:pt x="177" y="13"/>
                    </a:cubicBezTo>
                    <a:cubicBezTo>
                      <a:pt x="190" y="22"/>
                      <a:pt x="190" y="22"/>
                      <a:pt x="190" y="22"/>
                    </a:cubicBezTo>
                    <a:cubicBezTo>
                      <a:pt x="285" y="87"/>
                      <a:pt x="285" y="87"/>
                      <a:pt x="285" y="87"/>
                    </a:cubicBezTo>
                    <a:cubicBezTo>
                      <a:pt x="228" y="135"/>
                      <a:pt x="228" y="135"/>
                      <a:pt x="228" y="135"/>
                    </a:cubicBezTo>
                    <a:cubicBezTo>
                      <a:pt x="226" y="137"/>
                      <a:pt x="225" y="141"/>
                      <a:pt x="228" y="143"/>
                    </a:cubicBezTo>
                    <a:cubicBezTo>
                      <a:pt x="230" y="145"/>
                      <a:pt x="233" y="146"/>
                      <a:pt x="236" y="144"/>
                    </a:cubicBezTo>
                    <a:cubicBezTo>
                      <a:pt x="236" y="144"/>
                      <a:pt x="236" y="144"/>
                      <a:pt x="236" y="144"/>
                    </a:cubicBezTo>
                    <a:cubicBezTo>
                      <a:pt x="307" y="84"/>
                      <a:pt x="307" y="84"/>
                      <a:pt x="307" y="84"/>
                    </a:cubicBezTo>
                    <a:cubicBezTo>
                      <a:pt x="378" y="143"/>
                      <a:pt x="378" y="143"/>
                      <a:pt x="378" y="143"/>
                    </a:cubicBezTo>
                    <a:cubicBezTo>
                      <a:pt x="378" y="144"/>
                      <a:pt x="378" y="144"/>
                      <a:pt x="378" y="144"/>
                    </a:cubicBezTo>
                    <a:cubicBezTo>
                      <a:pt x="379" y="145"/>
                      <a:pt x="381" y="145"/>
                      <a:pt x="382" y="145"/>
                    </a:cubicBezTo>
                    <a:cubicBezTo>
                      <a:pt x="384" y="145"/>
                      <a:pt x="385" y="144"/>
                      <a:pt x="387" y="143"/>
                    </a:cubicBezTo>
                    <a:cubicBezTo>
                      <a:pt x="389" y="140"/>
                      <a:pt x="388" y="137"/>
                      <a:pt x="386" y="135"/>
                    </a:cubicBezTo>
                    <a:cubicBezTo>
                      <a:pt x="311" y="71"/>
                      <a:pt x="311" y="71"/>
                      <a:pt x="311" y="71"/>
                    </a:cubicBezTo>
                    <a:cubicBezTo>
                      <a:pt x="308" y="69"/>
                      <a:pt x="305" y="69"/>
                      <a:pt x="303" y="71"/>
                    </a:cubicBezTo>
                    <a:cubicBezTo>
                      <a:pt x="293" y="79"/>
                      <a:pt x="293" y="79"/>
                      <a:pt x="293" y="79"/>
                    </a:cubicBezTo>
                    <a:cubicBezTo>
                      <a:pt x="181" y="1"/>
                      <a:pt x="181" y="1"/>
                      <a:pt x="181" y="1"/>
                    </a:cubicBezTo>
                    <a:cubicBezTo>
                      <a:pt x="179" y="0"/>
                      <a:pt x="177" y="0"/>
                      <a:pt x="174" y="1"/>
                    </a:cubicBezTo>
                    <a:cubicBezTo>
                      <a:pt x="4" y="108"/>
                      <a:pt x="4" y="108"/>
                      <a:pt x="4" y="108"/>
                    </a:cubicBezTo>
                    <a:cubicBezTo>
                      <a:pt x="1" y="109"/>
                      <a:pt x="0" y="113"/>
                      <a:pt x="2" y="116"/>
                    </a:cubicBezTo>
                    <a:cubicBezTo>
                      <a:pt x="3" y="118"/>
                      <a:pt x="5" y="119"/>
                      <a:pt x="7" y="119"/>
                    </a:cubicBezTo>
                    <a:cubicBezTo>
                      <a:pt x="8" y="119"/>
                      <a:pt x="9" y="118"/>
                      <a:pt x="10" y="118"/>
                    </a:cubicBezTo>
                    <a:cubicBezTo>
                      <a:pt x="132" y="42"/>
                      <a:pt x="132" y="42"/>
                      <a:pt x="132" y="42"/>
                    </a:cubicBezTo>
                    <a:cubicBezTo>
                      <a:pt x="177" y="13"/>
                      <a:pt x="177" y="13"/>
                      <a:pt x="177" y="13"/>
                    </a:cubicBezTo>
                    <a:close/>
                  </a:path>
                </a:pathLst>
              </a:custGeom>
              <a:solidFill>
                <a:srgbClr val="13542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992" name="Group 39">
            <a:extLst>
              <a:ext uri="{FF2B5EF4-FFF2-40B4-BE49-F238E27FC236}">
                <a16:creationId xmlns:a16="http://schemas.microsoft.com/office/drawing/2014/main" id="{8CE4C5B6-635C-4288-A46D-C85A096AE016}"/>
              </a:ext>
            </a:extLst>
          </p:cNvPr>
          <p:cNvGrpSpPr>
            <a:grpSpLocks noChangeAspect="1"/>
          </p:cNvGrpSpPr>
          <p:nvPr/>
        </p:nvGrpSpPr>
        <p:grpSpPr bwMode="auto">
          <a:xfrm>
            <a:off x="9866971" y="6218275"/>
            <a:ext cx="453392" cy="455797"/>
            <a:chOff x="3179" y="2191"/>
            <a:chExt cx="377" cy="379"/>
          </a:xfrm>
        </p:grpSpPr>
        <p:sp>
          <p:nvSpPr>
            <p:cNvPr id="1014" name="Freeform 40">
              <a:extLst>
                <a:ext uri="{FF2B5EF4-FFF2-40B4-BE49-F238E27FC236}">
                  <a16:creationId xmlns:a16="http://schemas.microsoft.com/office/drawing/2014/main" id="{8B4228D2-7D2A-466C-B2A3-04CE2A180381}"/>
                </a:ext>
              </a:extLst>
            </p:cNvPr>
            <p:cNvSpPr>
              <a:spLocks/>
            </p:cNvSpPr>
            <p:nvPr/>
          </p:nvSpPr>
          <p:spPr bwMode="auto">
            <a:xfrm>
              <a:off x="3481" y="2492"/>
              <a:ext cx="75" cy="78"/>
            </a:xfrm>
            <a:custGeom>
              <a:avLst/>
              <a:gdLst>
                <a:gd name="T0" fmla="*/ 55 w 64"/>
                <a:gd name="T1" fmla="*/ 39 h 67"/>
                <a:gd name="T2" fmla="*/ 45 w 64"/>
                <a:gd name="T3" fmla="*/ 18 h 67"/>
                <a:gd name="T4" fmla="*/ 44 w 64"/>
                <a:gd name="T5" fmla="*/ 18 h 67"/>
                <a:gd name="T6" fmla="*/ 41 w 64"/>
                <a:gd name="T7" fmla="*/ 12 h 67"/>
                <a:gd name="T8" fmla="*/ 41 w 64"/>
                <a:gd name="T9" fmla="*/ 12 h 67"/>
                <a:gd name="T10" fmla="*/ 27 w 64"/>
                <a:gd name="T11" fmla="*/ 5 h 67"/>
                <a:gd name="T12" fmla="*/ 25 w 64"/>
                <a:gd name="T13" fmla="*/ 6 h 67"/>
                <a:gd name="T14" fmla="*/ 13 w 64"/>
                <a:gd name="T15" fmla="*/ 0 h 67"/>
                <a:gd name="T16" fmla="*/ 0 w 64"/>
                <a:gd name="T17" fmla="*/ 12 h 67"/>
                <a:gd name="T18" fmla="*/ 0 w 64"/>
                <a:gd name="T19" fmla="*/ 66 h 67"/>
                <a:gd name="T20" fmla="*/ 41 w 64"/>
                <a:gd name="T21" fmla="*/ 66 h 67"/>
                <a:gd name="T22" fmla="*/ 64 w 64"/>
                <a:gd name="T23" fmla="*/ 52 h 67"/>
                <a:gd name="T24" fmla="*/ 55 w 64"/>
                <a:gd name="T25"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7">
                  <a:moveTo>
                    <a:pt x="55" y="39"/>
                  </a:moveTo>
                  <a:cubicBezTo>
                    <a:pt x="63" y="29"/>
                    <a:pt x="53" y="18"/>
                    <a:pt x="45" y="18"/>
                  </a:cubicBezTo>
                  <a:cubicBezTo>
                    <a:pt x="45" y="18"/>
                    <a:pt x="44" y="18"/>
                    <a:pt x="44" y="18"/>
                  </a:cubicBezTo>
                  <a:cubicBezTo>
                    <a:pt x="44" y="16"/>
                    <a:pt x="43" y="14"/>
                    <a:pt x="41" y="12"/>
                  </a:cubicBezTo>
                  <a:cubicBezTo>
                    <a:pt x="41" y="12"/>
                    <a:pt x="41" y="12"/>
                    <a:pt x="41" y="12"/>
                  </a:cubicBezTo>
                  <a:cubicBezTo>
                    <a:pt x="38" y="8"/>
                    <a:pt x="33" y="5"/>
                    <a:pt x="27" y="5"/>
                  </a:cubicBezTo>
                  <a:cubicBezTo>
                    <a:pt x="26" y="5"/>
                    <a:pt x="26" y="5"/>
                    <a:pt x="25" y="6"/>
                  </a:cubicBezTo>
                  <a:cubicBezTo>
                    <a:pt x="23" y="2"/>
                    <a:pt x="18" y="0"/>
                    <a:pt x="13" y="0"/>
                  </a:cubicBezTo>
                  <a:cubicBezTo>
                    <a:pt x="6" y="0"/>
                    <a:pt x="0" y="5"/>
                    <a:pt x="0" y="12"/>
                  </a:cubicBezTo>
                  <a:cubicBezTo>
                    <a:pt x="0" y="66"/>
                    <a:pt x="0" y="66"/>
                    <a:pt x="0" y="66"/>
                  </a:cubicBezTo>
                  <a:cubicBezTo>
                    <a:pt x="41" y="66"/>
                    <a:pt x="41" y="66"/>
                    <a:pt x="41" y="66"/>
                  </a:cubicBezTo>
                  <a:cubicBezTo>
                    <a:pt x="51" y="66"/>
                    <a:pt x="64" y="67"/>
                    <a:pt x="64" y="52"/>
                  </a:cubicBezTo>
                  <a:cubicBezTo>
                    <a:pt x="64" y="46"/>
                    <a:pt x="61" y="42"/>
                    <a:pt x="55" y="39"/>
                  </a:cubicBezTo>
                  <a:close/>
                </a:path>
              </a:pathLst>
            </a:custGeom>
            <a:solidFill>
              <a:srgbClr val="5B794C"/>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15" name="Freeform 41">
              <a:extLst>
                <a:ext uri="{FF2B5EF4-FFF2-40B4-BE49-F238E27FC236}">
                  <a16:creationId xmlns:a16="http://schemas.microsoft.com/office/drawing/2014/main" id="{21383F51-CC2A-4CD7-B5E1-BD4152C708E6}"/>
                </a:ext>
              </a:extLst>
            </p:cNvPr>
            <p:cNvSpPr>
              <a:spLocks noEditPoints="1"/>
            </p:cNvSpPr>
            <p:nvPr/>
          </p:nvSpPr>
          <p:spPr bwMode="auto">
            <a:xfrm>
              <a:off x="3179" y="2269"/>
              <a:ext cx="302" cy="300"/>
            </a:xfrm>
            <a:custGeom>
              <a:avLst/>
              <a:gdLst>
                <a:gd name="T0" fmla="*/ 302 w 302"/>
                <a:gd name="T1" fmla="*/ 0 h 300"/>
                <a:gd name="T2" fmla="*/ 0 w 302"/>
                <a:gd name="T3" fmla="*/ 0 h 300"/>
                <a:gd name="T4" fmla="*/ 0 w 302"/>
                <a:gd name="T5" fmla="*/ 300 h 300"/>
                <a:gd name="T6" fmla="*/ 302 w 302"/>
                <a:gd name="T7" fmla="*/ 300 h 300"/>
                <a:gd name="T8" fmla="*/ 302 w 302"/>
                <a:gd name="T9" fmla="*/ 300 h 300"/>
                <a:gd name="T10" fmla="*/ 302 w 302"/>
                <a:gd name="T11" fmla="*/ 237 h 300"/>
                <a:gd name="T12" fmla="*/ 302 w 302"/>
                <a:gd name="T13" fmla="*/ 0 h 300"/>
                <a:gd name="T14" fmla="*/ 90 w 302"/>
                <a:gd name="T15" fmla="*/ 57 h 300"/>
                <a:gd name="T16" fmla="*/ 125 w 302"/>
                <a:gd name="T17" fmla="*/ 57 h 300"/>
                <a:gd name="T18" fmla="*/ 125 w 302"/>
                <a:gd name="T19" fmla="*/ 119 h 300"/>
                <a:gd name="T20" fmla="*/ 90 w 302"/>
                <a:gd name="T21" fmla="*/ 119 h 300"/>
                <a:gd name="T22" fmla="*/ 90 w 302"/>
                <a:gd name="T23" fmla="*/ 57 h 300"/>
                <a:gd name="T24" fmla="*/ 43 w 302"/>
                <a:gd name="T25" fmla="*/ 57 h 300"/>
                <a:gd name="T26" fmla="*/ 79 w 302"/>
                <a:gd name="T27" fmla="*/ 57 h 300"/>
                <a:gd name="T28" fmla="*/ 79 w 302"/>
                <a:gd name="T29" fmla="*/ 119 h 300"/>
                <a:gd name="T30" fmla="*/ 43 w 302"/>
                <a:gd name="T31" fmla="*/ 119 h 300"/>
                <a:gd name="T32" fmla="*/ 43 w 302"/>
                <a:gd name="T33" fmla="*/ 57 h 300"/>
                <a:gd name="T34" fmla="*/ 130 w 302"/>
                <a:gd name="T35" fmla="*/ 300 h 300"/>
                <a:gd name="T36" fmla="*/ 50 w 302"/>
                <a:gd name="T37" fmla="*/ 300 h 300"/>
                <a:gd name="T38" fmla="*/ 50 w 302"/>
                <a:gd name="T39" fmla="*/ 170 h 300"/>
                <a:gd name="T40" fmla="*/ 130 w 302"/>
                <a:gd name="T41" fmla="*/ 170 h 300"/>
                <a:gd name="T42" fmla="*/ 130 w 302"/>
                <a:gd name="T43" fmla="*/ 300 h 300"/>
                <a:gd name="T44" fmla="*/ 253 w 302"/>
                <a:gd name="T45" fmla="*/ 275 h 300"/>
                <a:gd name="T46" fmla="*/ 180 w 302"/>
                <a:gd name="T47" fmla="*/ 275 h 300"/>
                <a:gd name="T48" fmla="*/ 180 w 302"/>
                <a:gd name="T49" fmla="*/ 174 h 300"/>
                <a:gd name="T50" fmla="*/ 253 w 302"/>
                <a:gd name="T51" fmla="*/ 174 h 300"/>
                <a:gd name="T52" fmla="*/ 253 w 302"/>
                <a:gd name="T53" fmla="*/ 275 h 300"/>
                <a:gd name="T54" fmla="*/ 253 w 302"/>
                <a:gd name="T55" fmla="*/ 125 h 300"/>
                <a:gd name="T56" fmla="*/ 180 w 302"/>
                <a:gd name="T57" fmla="*/ 125 h 300"/>
                <a:gd name="T58" fmla="*/ 180 w 302"/>
                <a:gd name="T59" fmla="*/ 57 h 300"/>
                <a:gd name="T60" fmla="*/ 253 w 302"/>
                <a:gd name="T61" fmla="*/ 57 h 300"/>
                <a:gd name="T62" fmla="*/ 253 w 302"/>
                <a:gd name="T63" fmla="*/ 1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2" h="300">
                  <a:moveTo>
                    <a:pt x="302" y="0"/>
                  </a:moveTo>
                  <a:lnTo>
                    <a:pt x="0" y="0"/>
                  </a:lnTo>
                  <a:lnTo>
                    <a:pt x="0" y="300"/>
                  </a:lnTo>
                  <a:lnTo>
                    <a:pt x="302" y="300"/>
                  </a:lnTo>
                  <a:lnTo>
                    <a:pt x="302" y="300"/>
                  </a:lnTo>
                  <a:lnTo>
                    <a:pt x="302" y="237"/>
                  </a:lnTo>
                  <a:lnTo>
                    <a:pt x="302" y="0"/>
                  </a:lnTo>
                  <a:close/>
                  <a:moveTo>
                    <a:pt x="90" y="57"/>
                  </a:moveTo>
                  <a:lnTo>
                    <a:pt x="125" y="57"/>
                  </a:lnTo>
                  <a:lnTo>
                    <a:pt x="125" y="119"/>
                  </a:lnTo>
                  <a:lnTo>
                    <a:pt x="90" y="119"/>
                  </a:lnTo>
                  <a:lnTo>
                    <a:pt x="90" y="57"/>
                  </a:lnTo>
                  <a:close/>
                  <a:moveTo>
                    <a:pt x="43" y="57"/>
                  </a:moveTo>
                  <a:lnTo>
                    <a:pt x="79" y="57"/>
                  </a:lnTo>
                  <a:lnTo>
                    <a:pt x="79" y="119"/>
                  </a:lnTo>
                  <a:lnTo>
                    <a:pt x="43" y="119"/>
                  </a:lnTo>
                  <a:lnTo>
                    <a:pt x="43" y="57"/>
                  </a:lnTo>
                  <a:close/>
                  <a:moveTo>
                    <a:pt x="130" y="300"/>
                  </a:moveTo>
                  <a:lnTo>
                    <a:pt x="50" y="300"/>
                  </a:lnTo>
                  <a:lnTo>
                    <a:pt x="50" y="170"/>
                  </a:lnTo>
                  <a:lnTo>
                    <a:pt x="130" y="170"/>
                  </a:lnTo>
                  <a:lnTo>
                    <a:pt x="130" y="300"/>
                  </a:lnTo>
                  <a:close/>
                  <a:moveTo>
                    <a:pt x="253" y="275"/>
                  </a:moveTo>
                  <a:lnTo>
                    <a:pt x="180" y="275"/>
                  </a:lnTo>
                  <a:lnTo>
                    <a:pt x="180" y="174"/>
                  </a:lnTo>
                  <a:lnTo>
                    <a:pt x="253" y="174"/>
                  </a:lnTo>
                  <a:lnTo>
                    <a:pt x="253" y="275"/>
                  </a:lnTo>
                  <a:close/>
                  <a:moveTo>
                    <a:pt x="253" y="125"/>
                  </a:moveTo>
                  <a:lnTo>
                    <a:pt x="180" y="125"/>
                  </a:lnTo>
                  <a:lnTo>
                    <a:pt x="180" y="57"/>
                  </a:lnTo>
                  <a:lnTo>
                    <a:pt x="253" y="57"/>
                  </a:lnTo>
                  <a:lnTo>
                    <a:pt x="253" y="125"/>
                  </a:lnTo>
                  <a:close/>
                </a:path>
              </a:pathLst>
            </a:custGeom>
            <a:solidFill>
              <a:srgbClr val="CCC1B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16" name="Freeform 42">
              <a:extLst>
                <a:ext uri="{FF2B5EF4-FFF2-40B4-BE49-F238E27FC236}">
                  <a16:creationId xmlns:a16="http://schemas.microsoft.com/office/drawing/2014/main" id="{1052E8DD-9EE3-472F-A4B4-C362CFB4EE1E}"/>
                </a:ext>
              </a:extLst>
            </p:cNvPr>
            <p:cNvSpPr>
              <a:spLocks/>
            </p:cNvSpPr>
            <p:nvPr/>
          </p:nvSpPr>
          <p:spPr bwMode="auto">
            <a:xfrm>
              <a:off x="3179" y="2191"/>
              <a:ext cx="302" cy="78"/>
            </a:xfrm>
            <a:custGeom>
              <a:avLst/>
              <a:gdLst>
                <a:gd name="T0" fmla="*/ 302 w 302"/>
                <a:gd name="T1" fmla="*/ 68 h 78"/>
                <a:gd name="T2" fmla="*/ 151 w 302"/>
                <a:gd name="T3" fmla="*/ 0 h 78"/>
                <a:gd name="T4" fmla="*/ 0 w 302"/>
                <a:gd name="T5" fmla="*/ 68 h 78"/>
                <a:gd name="T6" fmla="*/ 0 w 302"/>
                <a:gd name="T7" fmla="*/ 78 h 78"/>
                <a:gd name="T8" fmla="*/ 302 w 302"/>
                <a:gd name="T9" fmla="*/ 78 h 78"/>
                <a:gd name="T10" fmla="*/ 302 w 302"/>
                <a:gd name="T11" fmla="*/ 68 h 78"/>
              </a:gdLst>
              <a:ahLst/>
              <a:cxnLst>
                <a:cxn ang="0">
                  <a:pos x="T0" y="T1"/>
                </a:cxn>
                <a:cxn ang="0">
                  <a:pos x="T2" y="T3"/>
                </a:cxn>
                <a:cxn ang="0">
                  <a:pos x="T4" y="T5"/>
                </a:cxn>
                <a:cxn ang="0">
                  <a:pos x="T6" y="T7"/>
                </a:cxn>
                <a:cxn ang="0">
                  <a:pos x="T8" y="T9"/>
                </a:cxn>
                <a:cxn ang="0">
                  <a:pos x="T10" y="T11"/>
                </a:cxn>
              </a:cxnLst>
              <a:rect l="0" t="0" r="r" b="b"/>
              <a:pathLst>
                <a:path w="302" h="78">
                  <a:moveTo>
                    <a:pt x="302" y="68"/>
                  </a:moveTo>
                  <a:lnTo>
                    <a:pt x="151" y="0"/>
                  </a:lnTo>
                  <a:lnTo>
                    <a:pt x="0" y="68"/>
                  </a:lnTo>
                  <a:lnTo>
                    <a:pt x="0" y="78"/>
                  </a:lnTo>
                  <a:lnTo>
                    <a:pt x="302" y="78"/>
                  </a:lnTo>
                  <a:lnTo>
                    <a:pt x="302" y="68"/>
                  </a:lnTo>
                  <a:close/>
                </a:path>
              </a:pathLst>
            </a:custGeom>
            <a:solidFill>
              <a:srgbClr val="592A4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993" name="Group 45">
            <a:extLst>
              <a:ext uri="{FF2B5EF4-FFF2-40B4-BE49-F238E27FC236}">
                <a16:creationId xmlns:a16="http://schemas.microsoft.com/office/drawing/2014/main" id="{AFA19C5A-78C9-4FF8-9493-FA35CC445760}"/>
              </a:ext>
            </a:extLst>
          </p:cNvPr>
          <p:cNvGrpSpPr>
            <a:grpSpLocks noChangeAspect="1"/>
          </p:cNvGrpSpPr>
          <p:nvPr/>
        </p:nvGrpSpPr>
        <p:grpSpPr bwMode="auto">
          <a:xfrm>
            <a:off x="1883634" y="4567463"/>
            <a:ext cx="679587" cy="466002"/>
            <a:chOff x="3088" y="2188"/>
            <a:chExt cx="560" cy="384"/>
          </a:xfrm>
        </p:grpSpPr>
        <p:sp>
          <p:nvSpPr>
            <p:cNvPr id="994" name="Freeform 46">
              <a:extLst>
                <a:ext uri="{FF2B5EF4-FFF2-40B4-BE49-F238E27FC236}">
                  <a16:creationId xmlns:a16="http://schemas.microsoft.com/office/drawing/2014/main" id="{E72FA75D-945F-4B9E-BB49-CC8D55501DF0}"/>
                </a:ext>
              </a:extLst>
            </p:cNvPr>
            <p:cNvSpPr>
              <a:spLocks/>
            </p:cNvSpPr>
            <p:nvPr/>
          </p:nvSpPr>
          <p:spPr bwMode="auto">
            <a:xfrm>
              <a:off x="3542" y="2469"/>
              <a:ext cx="37" cy="103"/>
            </a:xfrm>
            <a:custGeom>
              <a:avLst/>
              <a:gdLst>
                <a:gd name="T0" fmla="*/ 32 w 32"/>
                <a:gd name="T1" fmla="*/ 9 h 88"/>
                <a:gd name="T2" fmla="*/ 28 w 32"/>
                <a:gd name="T3" fmla="*/ 8 h 88"/>
                <a:gd name="T4" fmla="*/ 20 w 32"/>
                <a:gd name="T5" fmla="*/ 18 h 88"/>
                <a:gd name="T6" fmla="*/ 19 w 32"/>
                <a:gd name="T7" fmla="*/ 0 h 88"/>
                <a:gd name="T8" fmla="*/ 15 w 32"/>
                <a:gd name="T9" fmla="*/ 0 h 88"/>
                <a:gd name="T10" fmla="*/ 11 w 32"/>
                <a:gd name="T11" fmla="*/ 21 h 88"/>
                <a:gd name="T12" fmla="*/ 5 w 32"/>
                <a:gd name="T13" fmla="*/ 4 h 88"/>
                <a:gd name="T14" fmla="*/ 0 w 32"/>
                <a:gd name="T15" fmla="*/ 7 h 88"/>
                <a:gd name="T16" fmla="*/ 8 w 32"/>
                <a:gd name="T17" fmla="*/ 28 h 88"/>
                <a:gd name="T18" fmla="*/ 10 w 32"/>
                <a:gd name="T19" fmla="*/ 46 h 88"/>
                <a:gd name="T20" fmla="*/ 10 w 32"/>
                <a:gd name="T21" fmla="*/ 52 h 88"/>
                <a:gd name="T22" fmla="*/ 9 w 32"/>
                <a:gd name="T23" fmla="*/ 88 h 88"/>
                <a:gd name="T24" fmla="*/ 23 w 32"/>
                <a:gd name="T25" fmla="*/ 88 h 88"/>
                <a:gd name="T26" fmla="*/ 21 w 32"/>
                <a:gd name="T27" fmla="*/ 45 h 88"/>
                <a:gd name="T28" fmla="*/ 23 w 32"/>
                <a:gd name="T29" fmla="*/ 32 h 88"/>
                <a:gd name="T30" fmla="*/ 32 w 32"/>
                <a:gd name="T3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88">
                  <a:moveTo>
                    <a:pt x="32" y="9"/>
                  </a:moveTo>
                  <a:cubicBezTo>
                    <a:pt x="28" y="8"/>
                    <a:pt x="28" y="8"/>
                    <a:pt x="28" y="8"/>
                  </a:cubicBezTo>
                  <a:cubicBezTo>
                    <a:pt x="20" y="20"/>
                    <a:pt x="21" y="26"/>
                    <a:pt x="20" y="18"/>
                  </a:cubicBezTo>
                  <a:cubicBezTo>
                    <a:pt x="19" y="11"/>
                    <a:pt x="19" y="0"/>
                    <a:pt x="19" y="0"/>
                  </a:cubicBezTo>
                  <a:cubicBezTo>
                    <a:pt x="15" y="0"/>
                    <a:pt x="15" y="0"/>
                    <a:pt x="15" y="0"/>
                  </a:cubicBezTo>
                  <a:cubicBezTo>
                    <a:pt x="13" y="18"/>
                    <a:pt x="13" y="23"/>
                    <a:pt x="11" y="21"/>
                  </a:cubicBezTo>
                  <a:cubicBezTo>
                    <a:pt x="10" y="19"/>
                    <a:pt x="5" y="4"/>
                    <a:pt x="5" y="4"/>
                  </a:cubicBezTo>
                  <a:cubicBezTo>
                    <a:pt x="0" y="7"/>
                    <a:pt x="0" y="7"/>
                    <a:pt x="0" y="7"/>
                  </a:cubicBezTo>
                  <a:cubicBezTo>
                    <a:pt x="8" y="28"/>
                    <a:pt x="8" y="28"/>
                    <a:pt x="8" y="28"/>
                  </a:cubicBezTo>
                  <a:cubicBezTo>
                    <a:pt x="10" y="37"/>
                    <a:pt x="10" y="42"/>
                    <a:pt x="10" y="46"/>
                  </a:cubicBezTo>
                  <a:cubicBezTo>
                    <a:pt x="10" y="48"/>
                    <a:pt x="10" y="50"/>
                    <a:pt x="10" y="52"/>
                  </a:cubicBezTo>
                  <a:cubicBezTo>
                    <a:pt x="9" y="64"/>
                    <a:pt x="9" y="88"/>
                    <a:pt x="9" y="88"/>
                  </a:cubicBezTo>
                  <a:cubicBezTo>
                    <a:pt x="23" y="88"/>
                    <a:pt x="23" y="88"/>
                    <a:pt x="23" y="88"/>
                  </a:cubicBezTo>
                  <a:cubicBezTo>
                    <a:pt x="22" y="82"/>
                    <a:pt x="21" y="60"/>
                    <a:pt x="21" y="45"/>
                  </a:cubicBezTo>
                  <a:cubicBezTo>
                    <a:pt x="21" y="39"/>
                    <a:pt x="22" y="34"/>
                    <a:pt x="23" y="32"/>
                  </a:cubicBezTo>
                  <a:cubicBezTo>
                    <a:pt x="27" y="20"/>
                    <a:pt x="32" y="9"/>
                    <a:pt x="32" y="9"/>
                  </a:cubicBezTo>
                  <a:close/>
                </a:path>
              </a:pathLst>
            </a:custGeom>
            <a:solidFill>
              <a:srgbClr val="605045"/>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95" name="Freeform 47">
              <a:extLst>
                <a:ext uri="{FF2B5EF4-FFF2-40B4-BE49-F238E27FC236}">
                  <a16:creationId xmlns:a16="http://schemas.microsoft.com/office/drawing/2014/main" id="{5EA9022F-23D6-47A1-B601-7DA152FF9B9E}"/>
                </a:ext>
              </a:extLst>
            </p:cNvPr>
            <p:cNvSpPr>
              <a:spLocks/>
            </p:cNvSpPr>
            <p:nvPr/>
          </p:nvSpPr>
          <p:spPr bwMode="auto">
            <a:xfrm>
              <a:off x="3528" y="2410"/>
              <a:ext cx="120" cy="133"/>
            </a:xfrm>
            <a:custGeom>
              <a:avLst/>
              <a:gdLst>
                <a:gd name="T0" fmla="*/ 92 w 103"/>
                <a:gd name="T1" fmla="*/ 57 h 114"/>
                <a:gd name="T2" fmla="*/ 93 w 103"/>
                <a:gd name="T3" fmla="*/ 53 h 114"/>
                <a:gd name="T4" fmla="*/ 81 w 103"/>
                <a:gd name="T5" fmla="*/ 44 h 114"/>
                <a:gd name="T6" fmla="*/ 81 w 103"/>
                <a:gd name="T7" fmla="*/ 44 h 114"/>
                <a:gd name="T8" fmla="*/ 71 w 103"/>
                <a:gd name="T9" fmla="*/ 36 h 114"/>
                <a:gd name="T10" fmla="*/ 62 w 103"/>
                <a:gd name="T11" fmla="*/ 44 h 114"/>
                <a:gd name="T12" fmla="*/ 57 w 103"/>
                <a:gd name="T13" fmla="*/ 45 h 114"/>
                <a:gd name="T14" fmla="*/ 55 w 103"/>
                <a:gd name="T15" fmla="*/ 43 h 114"/>
                <a:gd name="T16" fmla="*/ 60 w 103"/>
                <a:gd name="T17" fmla="*/ 32 h 114"/>
                <a:gd name="T18" fmla="*/ 41 w 103"/>
                <a:gd name="T19" fmla="*/ 15 h 114"/>
                <a:gd name="T20" fmla="*/ 41 w 103"/>
                <a:gd name="T21" fmla="*/ 14 h 114"/>
                <a:gd name="T22" fmla="*/ 25 w 103"/>
                <a:gd name="T23" fmla="*/ 0 h 114"/>
                <a:gd name="T24" fmla="*/ 9 w 103"/>
                <a:gd name="T25" fmla="*/ 14 h 114"/>
                <a:gd name="T26" fmla="*/ 0 w 103"/>
                <a:gd name="T27" fmla="*/ 17 h 114"/>
                <a:gd name="T28" fmla="*/ 0 w 103"/>
                <a:gd name="T29" fmla="*/ 70 h 114"/>
                <a:gd name="T30" fmla="*/ 4 w 103"/>
                <a:gd name="T31" fmla="*/ 73 h 114"/>
                <a:gd name="T32" fmla="*/ 3 w 103"/>
                <a:gd name="T33" fmla="*/ 77 h 114"/>
                <a:gd name="T34" fmla="*/ 14 w 103"/>
                <a:gd name="T35" fmla="*/ 89 h 114"/>
                <a:gd name="T36" fmla="*/ 14 w 103"/>
                <a:gd name="T37" fmla="*/ 89 h 114"/>
                <a:gd name="T38" fmla="*/ 22 w 103"/>
                <a:gd name="T39" fmla="*/ 97 h 114"/>
                <a:gd name="T40" fmla="*/ 20 w 103"/>
                <a:gd name="T41" fmla="*/ 79 h 114"/>
                <a:gd name="T42" fmla="*/ 12 w 103"/>
                <a:gd name="T43" fmla="*/ 58 h 114"/>
                <a:gd name="T44" fmla="*/ 17 w 103"/>
                <a:gd name="T45" fmla="*/ 55 h 114"/>
                <a:gd name="T46" fmla="*/ 23 w 103"/>
                <a:gd name="T47" fmla="*/ 72 h 114"/>
                <a:gd name="T48" fmla="*/ 27 w 103"/>
                <a:gd name="T49" fmla="*/ 51 h 114"/>
                <a:gd name="T50" fmla="*/ 31 w 103"/>
                <a:gd name="T51" fmla="*/ 51 h 114"/>
                <a:gd name="T52" fmla="*/ 32 w 103"/>
                <a:gd name="T53" fmla="*/ 69 h 114"/>
                <a:gd name="T54" fmla="*/ 40 w 103"/>
                <a:gd name="T55" fmla="*/ 59 h 114"/>
                <a:gd name="T56" fmla="*/ 44 w 103"/>
                <a:gd name="T57" fmla="*/ 60 h 114"/>
                <a:gd name="T58" fmla="*/ 35 w 103"/>
                <a:gd name="T59" fmla="*/ 83 h 114"/>
                <a:gd name="T60" fmla="*/ 33 w 103"/>
                <a:gd name="T61" fmla="*/ 96 h 114"/>
                <a:gd name="T62" fmla="*/ 42 w 103"/>
                <a:gd name="T63" fmla="*/ 93 h 114"/>
                <a:gd name="T64" fmla="*/ 58 w 103"/>
                <a:gd name="T65" fmla="*/ 104 h 114"/>
                <a:gd name="T66" fmla="*/ 58 w 103"/>
                <a:gd name="T67" fmla="*/ 105 h 114"/>
                <a:gd name="T68" fmla="*/ 69 w 103"/>
                <a:gd name="T69" fmla="*/ 114 h 114"/>
                <a:gd name="T70" fmla="*/ 67 w 103"/>
                <a:gd name="T71" fmla="*/ 100 h 114"/>
                <a:gd name="T72" fmla="*/ 61 w 103"/>
                <a:gd name="T73" fmla="*/ 84 h 114"/>
                <a:gd name="T74" fmla="*/ 65 w 103"/>
                <a:gd name="T75" fmla="*/ 82 h 114"/>
                <a:gd name="T76" fmla="*/ 69 w 103"/>
                <a:gd name="T77" fmla="*/ 94 h 114"/>
                <a:gd name="T78" fmla="*/ 72 w 103"/>
                <a:gd name="T79" fmla="*/ 79 h 114"/>
                <a:gd name="T80" fmla="*/ 75 w 103"/>
                <a:gd name="T81" fmla="*/ 79 h 114"/>
                <a:gd name="T82" fmla="*/ 76 w 103"/>
                <a:gd name="T83" fmla="*/ 92 h 114"/>
                <a:gd name="T84" fmla="*/ 82 w 103"/>
                <a:gd name="T85" fmla="*/ 85 h 114"/>
                <a:gd name="T86" fmla="*/ 85 w 103"/>
                <a:gd name="T87" fmla="*/ 86 h 114"/>
                <a:gd name="T88" fmla="*/ 78 w 103"/>
                <a:gd name="T89" fmla="*/ 102 h 114"/>
                <a:gd name="T90" fmla="*/ 77 w 103"/>
                <a:gd name="T91" fmla="*/ 113 h 114"/>
                <a:gd name="T92" fmla="*/ 86 w 103"/>
                <a:gd name="T93" fmla="*/ 103 h 114"/>
                <a:gd name="T94" fmla="*/ 101 w 103"/>
                <a:gd name="T95" fmla="*/ 89 h 114"/>
                <a:gd name="T96" fmla="*/ 98 w 103"/>
                <a:gd name="T97" fmla="*/ 81 h 114"/>
                <a:gd name="T98" fmla="*/ 102 w 103"/>
                <a:gd name="T99" fmla="*/ 71 h 114"/>
                <a:gd name="T100" fmla="*/ 92 w 103"/>
                <a:gd name="T10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3" h="114">
                  <a:moveTo>
                    <a:pt x="92" y="57"/>
                  </a:moveTo>
                  <a:cubicBezTo>
                    <a:pt x="93" y="56"/>
                    <a:pt x="93" y="54"/>
                    <a:pt x="93" y="53"/>
                  </a:cubicBezTo>
                  <a:cubicBezTo>
                    <a:pt x="93" y="48"/>
                    <a:pt x="88" y="45"/>
                    <a:pt x="81" y="44"/>
                  </a:cubicBezTo>
                  <a:cubicBezTo>
                    <a:pt x="81" y="44"/>
                    <a:pt x="81" y="44"/>
                    <a:pt x="81" y="44"/>
                  </a:cubicBezTo>
                  <a:cubicBezTo>
                    <a:pt x="81" y="39"/>
                    <a:pt x="77" y="36"/>
                    <a:pt x="71" y="36"/>
                  </a:cubicBezTo>
                  <a:cubicBezTo>
                    <a:pt x="66" y="36"/>
                    <a:pt x="62" y="40"/>
                    <a:pt x="62" y="44"/>
                  </a:cubicBezTo>
                  <a:cubicBezTo>
                    <a:pt x="60" y="44"/>
                    <a:pt x="58" y="44"/>
                    <a:pt x="57" y="45"/>
                  </a:cubicBezTo>
                  <a:cubicBezTo>
                    <a:pt x="56" y="44"/>
                    <a:pt x="56" y="43"/>
                    <a:pt x="55" y="43"/>
                  </a:cubicBezTo>
                  <a:cubicBezTo>
                    <a:pt x="58" y="40"/>
                    <a:pt x="60" y="36"/>
                    <a:pt x="60" y="32"/>
                  </a:cubicBezTo>
                  <a:cubicBezTo>
                    <a:pt x="60" y="23"/>
                    <a:pt x="52" y="16"/>
                    <a:pt x="41" y="15"/>
                  </a:cubicBezTo>
                  <a:cubicBezTo>
                    <a:pt x="41" y="14"/>
                    <a:pt x="41" y="14"/>
                    <a:pt x="41" y="14"/>
                  </a:cubicBezTo>
                  <a:cubicBezTo>
                    <a:pt x="41" y="7"/>
                    <a:pt x="34" y="0"/>
                    <a:pt x="25" y="0"/>
                  </a:cubicBezTo>
                  <a:cubicBezTo>
                    <a:pt x="16" y="0"/>
                    <a:pt x="9" y="7"/>
                    <a:pt x="9" y="14"/>
                  </a:cubicBezTo>
                  <a:cubicBezTo>
                    <a:pt x="5" y="14"/>
                    <a:pt x="2" y="15"/>
                    <a:pt x="0" y="17"/>
                  </a:cubicBezTo>
                  <a:cubicBezTo>
                    <a:pt x="0" y="70"/>
                    <a:pt x="0" y="70"/>
                    <a:pt x="0" y="70"/>
                  </a:cubicBezTo>
                  <a:cubicBezTo>
                    <a:pt x="1" y="71"/>
                    <a:pt x="2" y="72"/>
                    <a:pt x="4" y="73"/>
                  </a:cubicBezTo>
                  <a:cubicBezTo>
                    <a:pt x="3" y="74"/>
                    <a:pt x="3" y="76"/>
                    <a:pt x="3" y="77"/>
                  </a:cubicBezTo>
                  <a:cubicBezTo>
                    <a:pt x="3" y="83"/>
                    <a:pt x="6" y="88"/>
                    <a:pt x="14" y="89"/>
                  </a:cubicBezTo>
                  <a:cubicBezTo>
                    <a:pt x="14" y="89"/>
                    <a:pt x="14" y="89"/>
                    <a:pt x="14" y="89"/>
                  </a:cubicBezTo>
                  <a:cubicBezTo>
                    <a:pt x="14" y="93"/>
                    <a:pt x="19" y="95"/>
                    <a:pt x="22" y="97"/>
                  </a:cubicBezTo>
                  <a:cubicBezTo>
                    <a:pt x="22" y="93"/>
                    <a:pt x="22" y="88"/>
                    <a:pt x="20" y="79"/>
                  </a:cubicBezTo>
                  <a:cubicBezTo>
                    <a:pt x="12" y="58"/>
                    <a:pt x="12" y="58"/>
                    <a:pt x="12" y="58"/>
                  </a:cubicBezTo>
                  <a:cubicBezTo>
                    <a:pt x="17" y="55"/>
                    <a:pt x="17" y="55"/>
                    <a:pt x="17" y="55"/>
                  </a:cubicBezTo>
                  <a:cubicBezTo>
                    <a:pt x="17" y="55"/>
                    <a:pt x="22" y="70"/>
                    <a:pt x="23" y="72"/>
                  </a:cubicBezTo>
                  <a:cubicBezTo>
                    <a:pt x="25" y="74"/>
                    <a:pt x="25" y="69"/>
                    <a:pt x="27" y="51"/>
                  </a:cubicBezTo>
                  <a:cubicBezTo>
                    <a:pt x="31" y="51"/>
                    <a:pt x="31" y="51"/>
                    <a:pt x="31" y="51"/>
                  </a:cubicBezTo>
                  <a:cubicBezTo>
                    <a:pt x="31" y="51"/>
                    <a:pt x="31" y="62"/>
                    <a:pt x="32" y="69"/>
                  </a:cubicBezTo>
                  <a:cubicBezTo>
                    <a:pt x="33" y="77"/>
                    <a:pt x="32" y="71"/>
                    <a:pt x="40" y="59"/>
                  </a:cubicBezTo>
                  <a:cubicBezTo>
                    <a:pt x="44" y="60"/>
                    <a:pt x="44" y="60"/>
                    <a:pt x="44" y="60"/>
                  </a:cubicBezTo>
                  <a:cubicBezTo>
                    <a:pt x="44" y="60"/>
                    <a:pt x="39" y="71"/>
                    <a:pt x="35" y="83"/>
                  </a:cubicBezTo>
                  <a:cubicBezTo>
                    <a:pt x="34" y="85"/>
                    <a:pt x="33" y="90"/>
                    <a:pt x="33" y="96"/>
                  </a:cubicBezTo>
                  <a:cubicBezTo>
                    <a:pt x="36" y="96"/>
                    <a:pt x="40" y="95"/>
                    <a:pt x="42" y="93"/>
                  </a:cubicBezTo>
                  <a:cubicBezTo>
                    <a:pt x="44" y="100"/>
                    <a:pt x="51" y="103"/>
                    <a:pt x="58" y="104"/>
                  </a:cubicBezTo>
                  <a:cubicBezTo>
                    <a:pt x="58" y="104"/>
                    <a:pt x="58" y="104"/>
                    <a:pt x="58" y="105"/>
                  </a:cubicBezTo>
                  <a:cubicBezTo>
                    <a:pt x="60" y="109"/>
                    <a:pt x="63" y="112"/>
                    <a:pt x="69" y="114"/>
                  </a:cubicBezTo>
                  <a:cubicBezTo>
                    <a:pt x="69" y="111"/>
                    <a:pt x="69" y="107"/>
                    <a:pt x="67" y="100"/>
                  </a:cubicBezTo>
                  <a:cubicBezTo>
                    <a:pt x="61" y="84"/>
                    <a:pt x="61" y="84"/>
                    <a:pt x="61" y="84"/>
                  </a:cubicBezTo>
                  <a:cubicBezTo>
                    <a:pt x="65" y="82"/>
                    <a:pt x="65" y="82"/>
                    <a:pt x="65" y="82"/>
                  </a:cubicBezTo>
                  <a:cubicBezTo>
                    <a:pt x="65" y="82"/>
                    <a:pt x="68" y="93"/>
                    <a:pt x="69" y="94"/>
                  </a:cubicBezTo>
                  <a:cubicBezTo>
                    <a:pt x="70" y="96"/>
                    <a:pt x="71" y="93"/>
                    <a:pt x="72" y="79"/>
                  </a:cubicBezTo>
                  <a:cubicBezTo>
                    <a:pt x="75" y="79"/>
                    <a:pt x="75" y="79"/>
                    <a:pt x="75" y="79"/>
                  </a:cubicBezTo>
                  <a:cubicBezTo>
                    <a:pt x="75" y="79"/>
                    <a:pt x="75" y="87"/>
                    <a:pt x="76" y="92"/>
                  </a:cubicBezTo>
                  <a:cubicBezTo>
                    <a:pt x="76" y="98"/>
                    <a:pt x="76" y="94"/>
                    <a:pt x="82" y="85"/>
                  </a:cubicBezTo>
                  <a:cubicBezTo>
                    <a:pt x="85" y="86"/>
                    <a:pt x="85" y="86"/>
                    <a:pt x="85" y="86"/>
                  </a:cubicBezTo>
                  <a:cubicBezTo>
                    <a:pt x="85" y="86"/>
                    <a:pt x="81" y="94"/>
                    <a:pt x="78" y="102"/>
                  </a:cubicBezTo>
                  <a:cubicBezTo>
                    <a:pt x="77" y="104"/>
                    <a:pt x="77" y="108"/>
                    <a:pt x="77" y="113"/>
                  </a:cubicBezTo>
                  <a:cubicBezTo>
                    <a:pt x="82" y="112"/>
                    <a:pt x="84" y="106"/>
                    <a:pt x="86" y="103"/>
                  </a:cubicBezTo>
                  <a:cubicBezTo>
                    <a:pt x="94" y="103"/>
                    <a:pt x="100" y="97"/>
                    <a:pt x="101" y="89"/>
                  </a:cubicBezTo>
                  <a:cubicBezTo>
                    <a:pt x="101" y="86"/>
                    <a:pt x="100" y="83"/>
                    <a:pt x="98" y="81"/>
                  </a:cubicBezTo>
                  <a:cubicBezTo>
                    <a:pt x="101" y="78"/>
                    <a:pt x="102" y="75"/>
                    <a:pt x="102" y="71"/>
                  </a:cubicBezTo>
                  <a:cubicBezTo>
                    <a:pt x="103" y="65"/>
                    <a:pt x="98" y="60"/>
                    <a:pt x="92" y="57"/>
                  </a:cubicBezTo>
                  <a:close/>
                </a:path>
              </a:pathLst>
            </a:custGeom>
            <a:solidFill>
              <a:srgbClr val="688B5A"/>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08" name="Freeform 48">
              <a:extLst>
                <a:ext uri="{FF2B5EF4-FFF2-40B4-BE49-F238E27FC236}">
                  <a16:creationId xmlns:a16="http://schemas.microsoft.com/office/drawing/2014/main" id="{ECE75F31-3524-48B6-A0CE-FD93185D5E44}"/>
                </a:ext>
              </a:extLst>
            </p:cNvPr>
            <p:cNvSpPr>
              <a:spLocks/>
            </p:cNvSpPr>
            <p:nvPr/>
          </p:nvSpPr>
          <p:spPr bwMode="auto">
            <a:xfrm>
              <a:off x="3599" y="2502"/>
              <a:ext cx="28" cy="69"/>
            </a:xfrm>
            <a:custGeom>
              <a:avLst/>
              <a:gdLst>
                <a:gd name="T0" fmla="*/ 24 w 24"/>
                <a:gd name="T1" fmla="*/ 7 h 59"/>
                <a:gd name="T2" fmla="*/ 21 w 24"/>
                <a:gd name="T3" fmla="*/ 6 h 59"/>
                <a:gd name="T4" fmla="*/ 15 w 24"/>
                <a:gd name="T5" fmla="*/ 13 h 59"/>
                <a:gd name="T6" fmla="*/ 14 w 24"/>
                <a:gd name="T7" fmla="*/ 0 h 59"/>
                <a:gd name="T8" fmla="*/ 11 w 24"/>
                <a:gd name="T9" fmla="*/ 0 h 59"/>
                <a:gd name="T10" fmla="*/ 8 w 24"/>
                <a:gd name="T11" fmla="*/ 15 h 59"/>
                <a:gd name="T12" fmla="*/ 4 w 24"/>
                <a:gd name="T13" fmla="*/ 3 h 59"/>
                <a:gd name="T14" fmla="*/ 0 w 24"/>
                <a:gd name="T15" fmla="*/ 5 h 59"/>
                <a:gd name="T16" fmla="*/ 6 w 24"/>
                <a:gd name="T17" fmla="*/ 21 h 59"/>
                <a:gd name="T18" fmla="*/ 8 w 24"/>
                <a:gd name="T19" fmla="*/ 35 h 59"/>
                <a:gd name="T20" fmla="*/ 8 w 24"/>
                <a:gd name="T21" fmla="*/ 38 h 59"/>
                <a:gd name="T22" fmla="*/ 7 w 24"/>
                <a:gd name="T23" fmla="*/ 59 h 59"/>
                <a:gd name="T24" fmla="*/ 17 w 24"/>
                <a:gd name="T25" fmla="*/ 59 h 59"/>
                <a:gd name="T26" fmla="*/ 16 w 24"/>
                <a:gd name="T27" fmla="*/ 34 h 59"/>
                <a:gd name="T28" fmla="*/ 17 w 24"/>
                <a:gd name="T29" fmla="*/ 23 h 59"/>
                <a:gd name="T30" fmla="*/ 24 w 24"/>
                <a:gd name="T31"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59">
                  <a:moveTo>
                    <a:pt x="24" y="7"/>
                  </a:moveTo>
                  <a:cubicBezTo>
                    <a:pt x="21" y="6"/>
                    <a:pt x="21" y="6"/>
                    <a:pt x="21" y="6"/>
                  </a:cubicBezTo>
                  <a:cubicBezTo>
                    <a:pt x="15" y="15"/>
                    <a:pt x="15" y="19"/>
                    <a:pt x="15" y="13"/>
                  </a:cubicBezTo>
                  <a:cubicBezTo>
                    <a:pt x="14" y="8"/>
                    <a:pt x="14" y="0"/>
                    <a:pt x="14" y="0"/>
                  </a:cubicBezTo>
                  <a:cubicBezTo>
                    <a:pt x="11" y="0"/>
                    <a:pt x="11" y="0"/>
                    <a:pt x="11" y="0"/>
                  </a:cubicBezTo>
                  <a:cubicBezTo>
                    <a:pt x="10" y="14"/>
                    <a:pt x="9" y="17"/>
                    <a:pt x="8" y="15"/>
                  </a:cubicBezTo>
                  <a:cubicBezTo>
                    <a:pt x="7" y="14"/>
                    <a:pt x="4" y="3"/>
                    <a:pt x="4" y="3"/>
                  </a:cubicBezTo>
                  <a:cubicBezTo>
                    <a:pt x="0" y="5"/>
                    <a:pt x="0" y="5"/>
                    <a:pt x="0" y="5"/>
                  </a:cubicBezTo>
                  <a:cubicBezTo>
                    <a:pt x="6" y="21"/>
                    <a:pt x="6" y="21"/>
                    <a:pt x="6" y="21"/>
                  </a:cubicBezTo>
                  <a:cubicBezTo>
                    <a:pt x="8" y="28"/>
                    <a:pt x="8" y="32"/>
                    <a:pt x="8" y="35"/>
                  </a:cubicBezTo>
                  <a:cubicBezTo>
                    <a:pt x="8" y="36"/>
                    <a:pt x="8" y="37"/>
                    <a:pt x="8" y="38"/>
                  </a:cubicBezTo>
                  <a:cubicBezTo>
                    <a:pt x="7" y="47"/>
                    <a:pt x="7" y="59"/>
                    <a:pt x="7" y="59"/>
                  </a:cubicBezTo>
                  <a:cubicBezTo>
                    <a:pt x="17" y="59"/>
                    <a:pt x="17" y="59"/>
                    <a:pt x="17" y="59"/>
                  </a:cubicBezTo>
                  <a:cubicBezTo>
                    <a:pt x="16" y="55"/>
                    <a:pt x="16" y="44"/>
                    <a:pt x="16" y="34"/>
                  </a:cubicBezTo>
                  <a:cubicBezTo>
                    <a:pt x="16" y="29"/>
                    <a:pt x="16" y="25"/>
                    <a:pt x="17" y="23"/>
                  </a:cubicBezTo>
                  <a:cubicBezTo>
                    <a:pt x="20" y="15"/>
                    <a:pt x="24" y="7"/>
                    <a:pt x="24" y="7"/>
                  </a:cubicBezTo>
                  <a:close/>
                </a:path>
              </a:pathLst>
            </a:custGeom>
            <a:solidFill>
              <a:srgbClr val="605045"/>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11" name="Freeform 49">
              <a:extLst>
                <a:ext uri="{FF2B5EF4-FFF2-40B4-BE49-F238E27FC236}">
                  <a16:creationId xmlns:a16="http://schemas.microsoft.com/office/drawing/2014/main" id="{307CC246-A3A2-446F-8178-B0875305270D}"/>
                </a:ext>
              </a:extLst>
            </p:cNvPr>
            <p:cNvSpPr>
              <a:spLocks noEditPoints="1"/>
            </p:cNvSpPr>
            <p:nvPr/>
          </p:nvSpPr>
          <p:spPr bwMode="auto">
            <a:xfrm>
              <a:off x="3363" y="2286"/>
              <a:ext cx="165" cy="281"/>
            </a:xfrm>
            <a:custGeom>
              <a:avLst/>
              <a:gdLst>
                <a:gd name="T0" fmla="*/ 142 w 142"/>
                <a:gd name="T1" fmla="*/ 59 h 242"/>
                <a:gd name="T2" fmla="*/ 71 w 142"/>
                <a:gd name="T3" fmla="*/ 0 h 242"/>
                <a:gd name="T4" fmla="*/ 0 w 142"/>
                <a:gd name="T5" fmla="*/ 60 h 242"/>
                <a:gd name="T6" fmla="*/ 0 w 142"/>
                <a:gd name="T7" fmla="*/ 60 h 242"/>
                <a:gd name="T8" fmla="*/ 0 w 142"/>
                <a:gd name="T9" fmla="*/ 242 h 242"/>
                <a:gd name="T10" fmla="*/ 142 w 142"/>
                <a:gd name="T11" fmla="*/ 242 h 242"/>
                <a:gd name="T12" fmla="*/ 142 w 142"/>
                <a:gd name="T13" fmla="*/ 177 h 242"/>
                <a:gd name="T14" fmla="*/ 142 w 142"/>
                <a:gd name="T15" fmla="*/ 124 h 242"/>
                <a:gd name="T16" fmla="*/ 142 w 142"/>
                <a:gd name="T17" fmla="*/ 59 h 242"/>
                <a:gd name="T18" fmla="*/ 101 w 142"/>
                <a:gd name="T19" fmla="*/ 196 h 242"/>
                <a:gd name="T20" fmla="*/ 41 w 142"/>
                <a:gd name="T21" fmla="*/ 196 h 242"/>
                <a:gd name="T22" fmla="*/ 41 w 142"/>
                <a:gd name="T23" fmla="*/ 156 h 242"/>
                <a:gd name="T24" fmla="*/ 101 w 142"/>
                <a:gd name="T25" fmla="*/ 156 h 242"/>
                <a:gd name="T26" fmla="*/ 101 w 142"/>
                <a:gd name="T27" fmla="*/ 196 h 242"/>
                <a:gd name="T28" fmla="*/ 101 w 142"/>
                <a:gd name="T29" fmla="*/ 113 h 242"/>
                <a:gd name="T30" fmla="*/ 41 w 142"/>
                <a:gd name="T31" fmla="*/ 113 h 242"/>
                <a:gd name="T32" fmla="*/ 41 w 142"/>
                <a:gd name="T33" fmla="*/ 72 h 242"/>
                <a:gd name="T34" fmla="*/ 101 w 142"/>
                <a:gd name="T35" fmla="*/ 72 h 242"/>
                <a:gd name="T36" fmla="*/ 101 w 142"/>
                <a:gd name="T37"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42">
                  <a:moveTo>
                    <a:pt x="142" y="59"/>
                  </a:moveTo>
                  <a:cubicBezTo>
                    <a:pt x="71" y="0"/>
                    <a:pt x="71" y="0"/>
                    <a:pt x="71" y="0"/>
                  </a:cubicBezTo>
                  <a:cubicBezTo>
                    <a:pt x="0" y="60"/>
                    <a:pt x="0" y="60"/>
                    <a:pt x="0" y="60"/>
                  </a:cubicBezTo>
                  <a:cubicBezTo>
                    <a:pt x="0" y="60"/>
                    <a:pt x="0" y="60"/>
                    <a:pt x="0" y="60"/>
                  </a:cubicBezTo>
                  <a:cubicBezTo>
                    <a:pt x="0" y="242"/>
                    <a:pt x="0" y="242"/>
                    <a:pt x="0" y="242"/>
                  </a:cubicBezTo>
                  <a:cubicBezTo>
                    <a:pt x="142" y="242"/>
                    <a:pt x="142" y="242"/>
                    <a:pt x="142" y="242"/>
                  </a:cubicBezTo>
                  <a:cubicBezTo>
                    <a:pt x="142" y="177"/>
                    <a:pt x="142" y="177"/>
                    <a:pt x="142" y="177"/>
                  </a:cubicBezTo>
                  <a:cubicBezTo>
                    <a:pt x="142" y="124"/>
                    <a:pt x="142" y="124"/>
                    <a:pt x="142" y="124"/>
                  </a:cubicBezTo>
                  <a:lnTo>
                    <a:pt x="142" y="59"/>
                  </a:lnTo>
                  <a:close/>
                  <a:moveTo>
                    <a:pt x="101" y="196"/>
                  </a:moveTo>
                  <a:cubicBezTo>
                    <a:pt x="41" y="196"/>
                    <a:pt x="41" y="196"/>
                    <a:pt x="41" y="196"/>
                  </a:cubicBezTo>
                  <a:cubicBezTo>
                    <a:pt x="41" y="156"/>
                    <a:pt x="41" y="156"/>
                    <a:pt x="41" y="156"/>
                  </a:cubicBezTo>
                  <a:cubicBezTo>
                    <a:pt x="101" y="156"/>
                    <a:pt x="101" y="156"/>
                    <a:pt x="101" y="156"/>
                  </a:cubicBezTo>
                  <a:lnTo>
                    <a:pt x="101" y="196"/>
                  </a:lnTo>
                  <a:close/>
                  <a:moveTo>
                    <a:pt x="101" y="113"/>
                  </a:moveTo>
                  <a:cubicBezTo>
                    <a:pt x="41" y="113"/>
                    <a:pt x="41" y="113"/>
                    <a:pt x="41" y="113"/>
                  </a:cubicBezTo>
                  <a:cubicBezTo>
                    <a:pt x="41" y="72"/>
                    <a:pt x="41" y="72"/>
                    <a:pt x="41" y="72"/>
                  </a:cubicBezTo>
                  <a:cubicBezTo>
                    <a:pt x="101" y="72"/>
                    <a:pt x="101" y="72"/>
                    <a:pt x="101" y="72"/>
                  </a:cubicBezTo>
                  <a:lnTo>
                    <a:pt x="101" y="113"/>
                  </a:lnTo>
                  <a:close/>
                </a:path>
              </a:pathLst>
            </a:custGeom>
            <a:solidFill>
              <a:srgbClr val="CAD2D7"/>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12" name="Freeform 50">
              <a:extLst>
                <a:ext uri="{FF2B5EF4-FFF2-40B4-BE49-F238E27FC236}">
                  <a16:creationId xmlns:a16="http://schemas.microsoft.com/office/drawing/2014/main" id="{3ABD18EB-CC0A-4DC3-A0A0-B5E589C222B8}"/>
                </a:ext>
              </a:extLst>
            </p:cNvPr>
            <p:cNvSpPr>
              <a:spLocks noEditPoints="1"/>
            </p:cNvSpPr>
            <p:nvPr/>
          </p:nvSpPr>
          <p:spPr bwMode="auto">
            <a:xfrm>
              <a:off x="3101" y="2203"/>
              <a:ext cx="319" cy="364"/>
            </a:xfrm>
            <a:custGeom>
              <a:avLst/>
              <a:gdLst>
                <a:gd name="T0" fmla="*/ 217 w 274"/>
                <a:gd name="T1" fmla="*/ 130 h 313"/>
                <a:gd name="T2" fmla="*/ 217 w 274"/>
                <a:gd name="T3" fmla="*/ 122 h 313"/>
                <a:gd name="T4" fmla="*/ 274 w 274"/>
                <a:gd name="T5" fmla="*/ 74 h 313"/>
                <a:gd name="T6" fmla="*/ 179 w 274"/>
                <a:gd name="T7" fmla="*/ 9 h 313"/>
                <a:gd name="T8" fmla="*/ 166 w 274"/>
                <a:gd name="T9" fmla="*/ 0 h 313"/>
                <a:gd name="T10" fmla="*/ 166 w 274"/>
                <a:gd name="T11" fmla="*/ 0 h 313"/>
                <a:gd name="T12" fmla="*/ 121 w 274"/>
                <a:gd name="T13" fmla="*/ 29 h 313"/>
                <a:gd name="T14" fmla="*/ 0 w 274"/>
                <a:gd name="T15" fmla="*/ 105 h 313"/>
                <a:gd name="T16" fmla="*/ 0 w 274"/>
                <a:gd name="T17" fmla="*/ 313 h 313"/>
                <a:gd name="T18" fmla="*/ 128 w 274"/>
                <a:gd name="T19" fmla="*/ 313 h 313"/>
                <a:gd name="T20" fmla="*/ 128 w 274"/>
                <a:gd name="T21" fmla="*/ 222 h 313"/>
                <a:gd name="T22" fmla="*/ 195 w 274"/>
                <a:gd name="T23" fmla="*/ 222 h 313"/>
                <a:gd name="T24" fmla="*/ 195 w 274"/>
                <a:gd name="T25" fmla="*/ 313 h 313"/>
                <a:gd name="T26" fmla="*/ 225 w 274"/>
                <a:gd name="T27" fmla="*/ 313 h 313"/>
                <a:gd name="T28" fmla="*/ 225 w 274"/>
                <a:gd name="T29" fmla="*/ 131 h 313"/>
                <a:gd name="T30" fmla="*/ 217 w 274"/>
                <a:gd name="T31" fmla="*/ 130 h 313"/>
                <a:gd name="T32" fmla="*/ 50 w 274"/>
                <a:gd name="T33" fmla="*/ 275 h 313"/>
                <a:gd name="T34" fmla="*/ 36 w 274"/>
                <a:gd name="T35" fmla="*/ 275 h 313"/>
                <a:gd name="T36" fmla="*/ 36 w 274"/>
                <a:gd name="T37" fmla="*/ 223 h 313"/>
                <a:gd name="T38" fmla="*/ 50 w 274"/>
                <a:gd name="T39" fmla="*/ 223 h 313"/>
                <a:gd name="T40" fmla="*/ 50 w 274"/>
                <a:gd name="T41" fmla="*/ 275 h 313"/>
                <a:gd name="T42" fmla="*/ 71 w 274"/>
                <a:gd name="T43" fmla="*/ 275 h 313"/>
                <a:gd name="T44" fmla="*/ 58 w 274"/>
                <a:gd name="T45" fmla="*/ 275 h 313"/>
                <a:gd name="T46" fmla="*/ 58 w 274"/>
                <a:gd name="T47" fmla="*/ 223 h 313"/>
                <a:gd name="T48" fmla="*/ 71 w 274"/>
                <a:gd name="T49" fmla="*/ 223 h 313"/>
                <a:gd name="T50" fmla="*/ 71 w 274"/>
                <a:gd name="T51" fmla="*/ 275 h 313"/>
                <a:gd name="T52" fmla="*/ 93 w 274"/>
                <a:gd name="T53" fmla="*/ 275 h 313"/>
                <a:gd name="T54" fmla="*/ 79 w 274"/>
                <a:gd name="T55" fmla="*/ 275 h 313"/>
                <a:gd name="T56" fmla="*/ 79 w 274"/>
                <a:gd name="T57" fmla="*/ 223 h 313"/>
                <a:gd name="T58" fmla="*/ 93 w 274"/>
                <a:gd name="T59" fmla="*/ 223 h 313"/>
                <a:gd name="T60" fmla="*/ 93 w 274"/>
                <a:gd name="T61" fmla="*/ 275 h 313"/>
                <a:gd name="T62" fmla="*/ 93 w 274"/>
                <a:gd name="T63" fmla="*/ 184 h 313"/>
                <a:gd name="T64" fmla="*/ 38 w 274"/>
                <a:gd name="T65" fmla="*/ 184 h 313"/>
                <a:gd name="T66" fmla="*/ 38 w 274"/>
                <a:gd name="T67" fmla="*/ 132 h 313"/>
                <a:gd name="T68" fmla="*/ 93 w 274"/>
                <a:gd name="T69" fmla="*/ 132 h 313"/>
                <a:gd name="T70" fmla="*/ 93 w 274"/>
                <a:gd name="T71" fmla="*/ 184 h 313"/>
                <a:gd name="T72" fmla="*/ 181 w 274"/>
                <a:gd name="T73" fmla="*/ 184 h 313"/>
                <a:gd name="T74" fmla="*/ 126 w 274"/>
                <a:gd name="T75" fmla="*/ 184 h 313"/>
                <a:gd name="T76" fmla="*/ 126 w 274"/>
                <a:gd name="T77" fmla="*/ 132 h 313"/>
                <a:gd name="T78" fmla="*/ 181 w 274"/>
                <a:gd name="T79" fmla="*/ 132 h 313"/>
                <a:gd name="T80" fmla="*/ 181 w 274"/>
                <a:gd name="T81" fmla="*/ 184 h 313"/>
                <a:gd name="T82" fmla="*/ 192 w 274"/>
                <a:gd name="T83" fmla="*/ 100 h 313"/>
                <a:gd name="T84" fmla="*/ 140 w 274"/>
                <a:gd name="T85" fmla="*/ 100 h 313"/>
                <a:gd name="T86" fmla="*/ 140 w 274"/>
                <a:gd name="T87" fmla="*/ 66 h 313"/>
                <a:gd name="T88" fmla="*/ 192 w 274"/>
                <a:gd name="T89" fmla="*/ 66 h 313"/>
                <a:gd name="T90" fmla="*/ 192 w 274"/>
                <a:gd name="T91" fmla="*/ 10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4" h="313">
                  <a:moveTo>
                    <a:pt x="217" y="130"/>
                  </a:moveTo>
                  <a:cubicBezTo>
                    <a:pt x="214" y="128"/>
                    <a:pt x="215" y="124"/>
                    <a:pt x="217" y="122"/>
                  </a:cubicBezTo>
                  <a:cubicBezTo>
                    <a:pt x="274" y="74"/>
                    <a:pt x="274" y="74"/>
                    <a:pt x="274" y="74"/>
                  </a:cubicBezTo>
                  <a:cubicBezTo>
                    <a:pt x="179" y="9"/>
                    <a:pt x="179" y="9"/>
                    <a:pt x="179" y="9"/>
                  </a:cubicBezTo>
                  <a:cubicBezTo>
                    <a:pt x="166" y="0"/>
                    <a:pt x="166" y="0"/>
                    <a:pt x="166" y="0"/>
                  </a:cubicBezTo>
                  <a:cubicBezTo>
                    <a:pt x="166" y="0"/>
                    <a:pt x="166" y="0"/>
                    <a:pt x="166" y="0"/>
                  </a:cubicBezTo>
                  <a:cubicBezTo>
                    <a:pt x="121" y="29"/>
                    <a:pt x="121" y="29"/>
                    <a:pt x="121" y="29"/>
                  </a:cubicBezTo>
                  <a:cubicBezTo>
                    <a:pt x="0" y="105"/>
                    <a:pt x="0" y="105"/>
                    <a:pt x="0" y="105"/>
                  </a:cubicBezTo>
                  <a:cubicBezTo>
                    <a:pt x="0" y="313"/>
                    <a:pt x="0" y="313"/>
                    <a:pt x="0" y="313"/>
                  </a:cubicBezTo>
                  <a:cubicBezTo>
                    <a:pt x="128" y="313"/>
                    <a:pt x="128" y="313"/>
                    <a:pt x="128" y="313"/>
                  </a:cubicBezTo>
                  <a:cubicBezTo>
                    <a:pt x="128" y="222"/>
                    <a:pt x="128" y="222"/>
                    <a:pt x="128" y="222"/>
                  </a:cubicBezTo>
                  <a:cubicBezTo>
                    <a:pt x="195" y="222"/>
                    <a:pt x="195" y="222"/>
                    <a:pt x="195" y="222"/>
                  </a:cubicBezTo>
                  <a:cubicBezTo>
                    <a:pt x="195" y="313"/>
                    <a:pt x="195" y="313"/>
                    <a:pt x="195" y="313"/>
                  </a:cubicBezTo>
                  <a:cubicBezTo>
                    <a:pt x="225" y="313"/>
                    <a:pt x="225" y="313"/>
                    <a:pt x="225" y="313"/>
                  </a:cubicBezTo>
                  <a:cubicBezTo>
                    <a:pt x="225" y="131"/>
                    <a:pt x="225" y="131"/>
                    <a:pt x="225" y="131"/>
                  </a:cubicBezTo>
                  <a:cubicBezTo>
                    <a:pt x="222" y="133"/>
                    <a:pt x="219" y="132"/>
                    <a:pt x="217" y="130"/>
                  </a:cubicBezTo>
                  <a:close/>
                  <a:moveTo>
                    <a:pt x="50" y="275"/>
                  </a:moveTo>
                  <a:cubicBezTo>
                    <a:pt x="36" y="275"/>
                    <a:pt x="36" y="275"/>
                    <a:pt x="36" y="275"/>
                  </a:cubicBezTo>
                  <a:cubicBezTo>
                    <a:pt x="36" y="223"/>
                    <a:pt x="36" y="223"/>
                    <a:pt x="36" y="223"/>
                  </a:cubicBezTo>
                  <a:cubicBezTo>
                    <a:pt x="50" y="223"/>
                    <a:pt x="50" y="223"/>
                    <a:pt x="50" y="223"/>
                  </a:cubicBezTo>
                  <a:lnTo>
                    <a:pt x="50" y="275"/>
                  </a:lnTo>
                  <a:close/>
                  <a:moveTo>
                    <a:pt x="71" y="275"/>
                  </a:moveTo>
                  <a:cubicBezTo>
                    <a:pt x="58" y="275"/>
                    <a:pt x="58" y="275"/>
                    <a:pt x="58" y="275"/>
                  </a:cubicBezTo>
                  <a:cubicBezTo>
                    <a:pt x="58" y="223"/>
                    <a:pt x="58" y="223"/>
                    <a:pt x="58" y="223"/>
                  </a:cubicBezTo>
                  <a:cubicBezTo>
                    <a:pt x="71" y="223"/>
                    <a:pt x="71" y="223"/>
                    <a:pt x="71" y="223"/>
                  </a:cubicBezTo>
                  <a:lnTo>
                    <a:pt x="71" y="275"/>
                  </a:lnTo>
                  <a:close/>
                  <a:moveTo>
                    <a:pt x="93" y="275"/>
                  </a:moveTo>
                  <a:cubicBezTo>
                    <a:pt x="79" y="275"/>
                    <a:pt x="79" y="275"/>
                    <a:pt x="79" y="275"/>
                  </a:cubicBezTo>
                  <a:cubicBezTo>
                    <a:pt x="79" y="223"/>
                    <a:pt x="79" y="223"/>
                    <a:pt x="79" y="223"/>
                  </a:cubicBezTo>
                  <a:cubicBezTo>
                    <a:pt x="93" y="223"/>
                    <a:pt x="93" y="223"/>
                    <a:pt x="93" y="223"/>
                  </a:cubicBezTo>
                  <a:lnTo>
                    <a:pt x="93" y="275"/>
                  </a:lnTo>
                  <a:close/>
                  <a:moveTo>
                    <a:pt x="93" y="184"/>
                  </a:moveTo>
                  <a:cubicBezTo>
                    <a:pt x="38" y="184"/>
                    <a:pt x="38" y="184"/>
                    <a:pt x="38" y="184"/>
                  </a:cubicBezTo>
                  <a:cubicBezTo>
                    <a:pt x="38" y="132"/>
                    <a:pt x="38" y="132"/>
                    <a:pt x="38" y="132"/>
                  </a:cubicBezTo>
                  <a:cubicBezTo>
                    <a:pt x="93" y="132"/>
                    <a:pt x="93" y="132"/>
                    <a:pt x="93" y="132"/>
                  </a:cubicBezTo>
                  <a:lnTo>
                    <a:pt x="93" y="184"/>
                  </a:lnTo>
                  <a:close/>
                  <a:moveTo>
                    <a:pt x="181" y="184"/>
                  </a:moveTo>
                  <a:cubicBezTo>
                    <a:pt x="126" y="184"/>
                    <a:pt x="126" y="184"/>
                    <a:pt x="126" y="184"/>
                  </a:cubicBezTo>
                  <a:cubicBezTo>
                    <a:pt x="126" y="132"/>
                    <a:pt x="126" y="132"/>
                    <a:pt x="126" y="132"/>
                  </a:cubicBezTo>
                  <a:cubicBezTo>
                    <a:pt x="181" y="132"/>
                    <a:pt x="181" y="132"/>
                    <a:pt x="181" y="132"/>
                  </a:cubicBezTo>
                  <a:lnTo>
                    <a:pt x="181" y="184"/>
                  </a:lnTo>
                  <a:close/>
                  <a:moveTo>
                    <a:pt x="192" y="100"/>
                  </a:moveTo>
                  <a:cubicBezTo>
                    <a:pt x="140" y="100"/>
                    <a:pt x="140" y="100"/>
                    <a:pt x="140" y="100"/>
                  </a:cubicBezTo>
                  <a:cubicBezTo>
                    <a:pt x="140" y="66"/>
                    <a:pt x="140" y="66"/>
                    <a:pt x="140" y="66"/>
                  </a:cubicBezTo>
                  <a:cubicBezTo>
                    <a:pt x="192" y="66"/>
                    <a:pt x="192" y="66"/>
                    <a:pt x="192" y="66"/>
                  </a:cubicBezTo>
                  <a:lnTo>
                    <a:pt x="192" y="100"/>
                  </a:lnTo>
                  <a:close/>
                </a:path>
              </a:pathLst>
            </a:custGeom>
            <a:solidFill>
              <a:srgbClr val="AEBDC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13" name="Freeform 51">
              <a:extLst>
                <a:ext uri="{FF2B5EF4-FFF2-40B4-BE49-F238E27FC236}">
                  <a16:creationId xmlns:a16="http://schemas.microsoft.com/office/drawing/2014/main" id="{252EDB95-E750-4838-AC08-F1E01A1FF129}"/>
                </a:ext>
              </a:extLst>
            </p:cNvPr>
            <p:cNvSpPr>
              <a:spLocks/>
            </p:cNvSpPr>
            <p:nvPr/>
          </p:nvSpPr>
          <p:spPr bwMode="auto">
            <a:xfrm>
              <a:off x="3088" y="2188"/>
              <a:ext cx="453" cy="170"/>
            </a:xfrm>
            <a:custGeom>
              <a:avLst/>
              <a:gdLst>
                <a:gd name="T0" fmla="*/ 177 w 389"/>
                <a:gd name="T1" fmla="*/ 13 h 146"/>
                <a:gd name="T2" fmla="*/ 177 w 389"/>
                <a:gd name="T3" fmla="*/ 13 h 146"/>
                <a:gd name="T4" fmla="*/ 190 w 389"/>
                <a:gd name="T5" fmla="*/ 22 h 146"/>
                <a:gd name="T6" fmla="*/ 285 w 389"/>
                <a:gd name="T7" fmla="*/ 87 h 146"/>
                <a:gd name="T8" fmla="*/ 228 w 389"/>
                <a:gd name="T9" fmla="*/ 135 h 146"/>
                <a:gd name="T10" fmla="*/ 228 w 389"/>
                <a:gd name="T11" fmla="*/ 143 h 146"/>
                <a:gd name="T12" fmla="*/ 236 w 389"/>
                <a:gd name="T13" fmla="*/ 144 h 146"/>
                <a:gd name="T14" fmla="*/ 236 w 389"/>
                <a:gd name="T15" fmla="*/ 144 h 146"/>
                <a:gd name="T16" fmla="*/ 307 w 389"/>
                <a:gd name="T17" fmla="*/ 84 h 146"/>
                <a:gd name="T18" fmla="*/ 378 w 389"/>
                <a:gd name="T19" fmla="*/ 143 h 146"/>
                <a:gd name="T20" fmla="*/ 378 w 389"/>
                <a:gd name="T21" fmla="*/ 144 h 146"/>
                <a:gd name="T22" fmla="*/ 382 w 389"/>
                <a:gd name="T23" fmla="*/ 145 h 146"/>
                <a:gd name="T24" fmla="*/ 387 w 389"/>
                <a:gd name="T25" fmla="*/ 143 h 146"/>
                <a:gd name="T26" fmla="*/ 386 w 389"/>
                <a:gd name="T27" fmla="*/ 135 h 146"/>
                <a:gd name="T28" fmla="*/ 311 w 389"/>
                <a:gd name="T29" fmla="*/ 71 h 146"/>
                <a:gd name="T30" fmla="*/ 303 w 389"/>
                <a:gd name="T31" fmla="*/ 71 h 146"/>
                <a:gd name="T32" fmla="*/ 293 w 389"/>
                <a:gd name="T33" fmla="*/ 79 h 146"/>
                <a:gd name="T34" fmla="*/ 181 w 389"/>
                <a:gd name="T35" fmla="*/ 1 h 146"/>
                <a:gd name="T36" fmla="*/ 174 w 389"/>
                <a:gd name="T37" fmla="*/ 1 h 146"/>
                <a:gd name="T38" fmla="*/ 4 w 389"/>
                <a:gd name="T39" fmla="*/ 108 h 146"/>
                <a:gd name="T40" fmla="*/ 2 w 389"/>
                <a:gd name="T41" fmla="*/ 116 h 146"/>
                <a:gd name="T42" fmla="*/ 7 w 389"/>
                <a:gd name="T43" fmla="*/ 119 h 146"/>
                <a:gd name="T44" fmla="*/ 10 w 389"/>
                <a:gd name="T45" fmla="*/ 118 h 146"/>
                <a:gd name="T46" fmla="*/ 132 w 389"/>
                <a:gd name="T47" fmla="*/ 42 h 146"/>
                <a:gd name="T48" fmla="*/ 177 w 389"/>
                <a:gd name="T49" fmla="*/ 1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146">
                  <a:moveTo>
                    <a:pt x="177" y="13"/>
                  </a:moveTo>
                  <a:cubicBezTo>
                    <a:pt x="177" y="13"/>
                    <a:pt x="177" y="13"/>
                    <a:pt x="177" y="13"/>
                  </a:cubicBezTo>
                  <a:cubicBezTo>
                    <a:pt x="190" y="22"/>
                    <a:pt x="190" y="22"/>
                    <a:pt x="190" y="22"/>
                  </a:cubicBezTo>
                  <a:cubicBezTo>
                    <a:pt x="285" y="87"/>
                    <a:pt x="285" y="87"/>
                    <a:pt x="285" y="87"/>
                  </a:cubicBezTo>
                  <a:cubicBezTo>
                    <a:pt x="228" y="135"/>
                    <a:pt x="228" y="135"/>
                    <a:pt x="228" y="135"/>
                  </a:cubicBezTo>
                  <a:cubicBezTo>
                    <a:pt x="226" y="137"/>
                    <a:pt x="225" y="141"/>
                    <a:pt x="228" y="143"/>
                  </a:cubicBezTo>
                  <a:cubicBezTo>
                    <a:pt x="230" y="145"/>
                    <a:pt x="233" y="146"/>
                    <a:pt x="236" y="144"/>
                  </a:cubicBezTo>
                  <a:cubicBezTo>
                    <a:pt x="236" y="144"/>
                    <a:pt x="236" y="144"/>
                    <a:pt x="236" y="144"/>
                  </a:cubicBezTo>
                  <a:cubicBezTo>
                    <a:pt x="307" y="84"/>
                    <a:pt x="307" y="84"/>
                    <a:pt x="307" y="84"/>
                  </a:cubicBezTo>
                  <a:cubicBezTo>
                    <a:pt x="378" y="143"/>
                    <a:pt x="378" y="143"/>
                    <a:pt x="378" y="143"/>
                  </a:cubicBezTo>
                  <a:cubicBezTo>
                    <a:pt x="378" y="144"/>
                    <a:pt x="378" y="144"/>
                    <a:pt x="378" y="144"/>
                  </a:cubicBezTo>
                  <a:cubicBezTo>
                    <a:pt x="379" y="145"/>
                    <a:pt x="381" y="145"/>
                    <a:pt x="382" y="145"/>
                  </a:cubicBezTo>
                  <a:cubicBezTo>
                    <a:pt x="384" y="145"/>
                    <a:pt x="385" y="144"/>
                    <a:pt x="387" y="143"/>
                  </a:cubicBezTo>
                  <a:cubicBezTo>
                    <a:pt x="389" y="140"/>
                    <a:pt x="388" y="137"/>
                    <a:pt x="386" y="135"/>
                  </a:cubicBezTo>
                  <a:cubicBezTo>
                    <a:pt x="311" y="71"/>
                    <a:pt x="311" y="71"/>
                    <a:pt x="311" y="71"/>
                  </a:cubicBezTo>
                  <a:cubicBezTo>
                    <a:pt x="308" y="69"/>
                    <a:pt x="305" y="69"/>
                    <a:pt x="303" y="71"/>
                  </a:cubicBezTo>
                  <a:cubicBezTo>
                    <a:pt x="293" y="79"/>
                    <a:pt x="293" y="79"/>
                    <a:pt x="293" y="79"/>
                  </a:cubicBezTo>
                  <a:cubicBezTo>
                    <a:pt x="181" y="1"/>
                    <a:pt x="181" y="1"/>
                    <a:pt x="181" y="1"/>
                  </a:cubicBezTo>
                  <a:cubicBezTo>
                    <a:pt x="179" y="0"/>
                    <a:pt x="177" y="0"/>
                    <a:pt x="174" y="1"/>
                  </a:cubicBezTo>
                  <a:cubicBezTo>
                    <a:pt x="4" y="108"/>
                    <a:pt x="4" y="108"/>
                    <a:pt x="4" y="108"/>
                  </a:cubicBezTo>
                  <a:cubicBezTo>
                    <a:pt x="1" y="109"/>
                    <a:pt x="0" y="113"/>
                    <a:pt x="2" y="116"/>
                  </a:cubicBezTo>
                  <a:cubicBezTo>
                    <a:pt x="3" y="118"/>
                    <a:pt x="5" y="119"/>
                    <a:pt x="7" y="119"/>
                  </a:cubicBezTo>
                  <a:cubicBezTo>
                    <a:pt x="8" y="119"/>
                    <a:pt x="9" y="118"/>
                    <a:pt x="10" y="118"/>
                  </a:cubicBezTo>
                  <a:cubicBezTo>
                    <a:pt x="132" y="42"/>
                    <a:pt x="132" y="42"/>
                    <a:pt x="132" y="42"/>
                  </a:cubicBezTo>
                  <a:cubicBezTo>
                    <a:pt x="177" y="13"/>
                    <a:pt x="177" y="13"/>
                    <a:pt x="177" y="13"/>
                  </a:cubicBezTo>
                  <a:close/>
                </a:path>
              </a:pathLst>
            </a:custGeom>
            <a:solidFill>
              <a:srgbClr val="13542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974" name="Group 45">
            <a:extLst>
              <a:ext uri="{FF2B5EF4-FFF2-40B4-BE49-F238E27FC236}">
                <a16:creationId xmlns:a16="http://schemas.microsoft.com/office/drawing/2014/main" id="{AFA19C5A-78C9-4FF8-9493-FA35CC445760}"/>
              </a:ext>
            </a:extLst>
          </p:cNvPr>
          <p:cNvGrpSpPr>
            <a:grpSpLocks noChangeAspect="1"/>
          </p:cNvGrpSpPr>
          <p:nvPr/>
        </p:nvGrpSpPr>
        <p:grpSpPr bwMode="auto">
          <a:xfrm>
            <a:off x="2085230" y="4189804"/>
            <a:ext cx="679587" cy="466002"/>
            <a:chOff x="3088" y="2188"/>
            <a:chExt cx="560" cy="384"/>
          </a:xfrm>
        </p:grpSpPr>
        <p:sp>
          <p:nvSpPr>
            <p:cNvPr id="976" name="Freeform 46">
              <a:extLst>
                <a:ext uri="{FF2B5EF4-FFF2-40B4-BE49-F238E27FC236}">
                  <a16:creationId xmlns:a16="http://schemas.microsoft.com/office/drawing/2014/main" id="{E72FA75D-945F-4B9E-BB49-CC8D55501DF0}"/>
                </a:ext>
              </a:extLst>
            </p:cNvPr>
            <p:cNvSpPr>
              <a:spLocks/>
            </p:cNvSpPr>
            <p:nvPr/>
          </p:nvSpPr>
          <p:spPr bwMode="auto">
            <a:xfrm>
              <a:off x="3542" y="2469"/>
              <a:ext cx="37" cy="103"/>
            </a:xfrm>
            <a:custGeom>
              <a:avLst/>
              <a:gdLst>
                <a:gd name="T0" fmla="*/ 32 w 32"/>
                <a:gd name="T1" fmla="*/ 9 h 88"/>
                <a:gd name="T2" fmla="*/ 28 w 32"/>
                <a:gd name="T3" fmla="*/ 8 h 88"/>
                <a:gd name="T4" fmla="*/ 20 w 32"/>
                <a:gd name="T5" fmla="*/ 18 h 88"/>
                <a:gd name="T6" fmla="*/ 19 w 32"/>
                <a:gd name="T7" fmla="*/ 0 h 88"/>
                <a:gd name="T8" fmla="*/ 15 w 32"/>
                <a:gd name="T9" fmla="*/ 0 h 88"/>
                <a:gd name="T10" fmla="*/ 11 w 32"/>
                <a:gd name="T11" fmla="*/ 21 h 88"/>
                <a:gd name="T12" fmla="*/ 5 w 32"/>
                <a:gd name="T13" fmla="*/ 4 h 88"/>
                <a:gd name="T14" fmla="*/ 0 w 32"/>
                <a:gd name="T15" fmla="*/ 7 h 88"/>
                <a:gd name="T16" fmla="*/ 8 w 32"/>
                <a:gd name="T17" fmla="*/ 28 h 88"/>
                <a:gd name="T18" fmla="*/ 10 w 32"/>
                <a:gd name="T19" fmla="*/ 46 h 88"/>
                <a:gd name="T20" fmla="*/ 10 w 32"/>
                <a:gd name="T21" fmla="*/ 52 h 88"/>
                <a:gd name="T22" fmla="*/ 9 w 32"/>
                <a:gd name="T23" fmla="*/ 88 h 88"/>
                <a:gd name="T24" fmla="*/ 23 w 32"/>
                <a:gd name="T25" fmla="*/ 88 h 88"/>
                <a:gd name="T26" fmla="*/ 21 w 32"/>
                <a:gd name="T27" fmla="*/ 45 h 88"/>
                <a:gd name="T28" fmla="*/ 23 w 32"/>
                <a:gd name="T29" fmla="*/ 32 h 88"/>
                <a:gd name="T30" fmla="*/ 32 w 32"/>
                <a:gd name="T3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88">
                  <a:moveTo>
                    <a:pt x="32" y="9"/>
                  </a:moveTo>
                  <a:cubicBezTo>
                    <a:pt x="28" y="8"/>
                    <a:pt x="28" y="8"/>
                    <a:pt x="28" y="8"/>
                  </a:cubicBezTo>
                  <a:cubicBezTo>
                    <a:pt x="20" y="20"/>
                    <a:pt x="21" y="26"/>
                    <a:pt x="20" y="18"/>
                  </a:cubicBezTo>
                  <a:cubicBezTo>
                    <a:pt x="19" y="11"/>
                    <a:pt x="19" y="0"/>
                    <a:pt x="19" y="0"/>
                  </a:cubicBezTo>
                  <a:cubicBezTo>
                    <a:pt x="15" y="0"/>
                    <a:pt x="15" y="0"/>
                    <a:pt x="15" y="0"/>
                  </a:cubicBezTo>
                  <a:cubicBezTo>
                    <a:pt x="13" y="18"/>
                    <a:pt x="13" y="23"/>
                    <a:pt x="11" y="21"/>
                  </a:cubicBezTo>
                  <a:cubicBezTo>
                    <a:pt x="10" y="19"/>
                    <a:pt x="5" y="4"/>
                    <a:pt x="5" y="4"/>
                  </a:cubicBezTo>
                  <a:cubicBezTo>
                    <a:pt x="0" y="7"/>
                    <a:pt x="0" y="7"/>
                    <a:pt x="0" y="7"/>
                  </a:cubicBezTo>
                  <a:cubicBezTo>
                    <a:pt x="8" y="28"/>
                    <a:pt x="8" y="28"/>
                    <a:pt x="8" y="28"/>
                  </a:cubicBezTo>
                  <a:cubicBezTo>
                    <a:pt x="10" y="37"/>
                    <a:pt x="10" y="42"/>
                    <a:pt x="10" y="46"/>
                  </a:cubicBezTo>
                  <a:cubicBezTo>
                    <a:pt x="10" y="48"/>
                    <a:pt x="10" y="50"/>
                    <a:pt x="10" y="52"/>
                  </a:cubicBezTo>
                  <a:cubicBezTo>
                    <a:pt x="9" y="64"/>
                    <a:pt x="9" y="88"/>
                    <a:pt x="9" y="88"/>
                  </a:cubicBezTo>
                  <a:cubicBezTo>
                    <a:pt x="23" y="88"/>
                    <a:pt x="23" y="88"/>
                    <a:pt x="23" y="88"/>
                  </a:cubicBezTo>
                  <a:cubicBezTo>
                    <a:pt x="22" y="82"/>
                    <a:pt x="21" y="60"/>
                    <a:pt x="21" y="45"/>
                  </a:cubicBezTo>
                  <a:cubicBezTo>
                    <a:pt x="21" y="39"/>
                    <a:pt x="22" y="34"/>
                    <a:pt x="23" y="32"/>
                  </a:cubicBezTo>
                  <a:cubicBezTo>
                    <a:pt x="27" y="20"/>
                    <a:pt x="32" y="9"/>
                    <a:pt x="32" y="9"/>
                  </a:cubicBezTo>
                  <a:close/>
                </a:path>
              </a:pathLst>
            </a:custGeom>
            <a:solidFill>
              <a:srgbClr val="605045"/>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83" name="Freeform 47">
              <a:extLst>
                <a:ext uri="{FF2B5EF4-FFF2-40B4-BE49-F238E27FC236}">
                  <a16:creationId xmlns:a16="http://schemas.microsoft.com/office/drawing/2014/main" id="{5EA9022F-23D6-47A1-B601-7DA152FF9B9E}"/>
                </a:ext>
              </a:extLst>
            </p:cNvPr>
            <p:cNvSpPr>
              <a:spLocks/>
            </p:cNvSpPr>
            <p:nvPr/>
          </p:nvSpPr>
          <p:spPr bwMode="auto">
            <a:xfrm>
              <a:off x="3528" y="2410"/>
              <a:ext cx="120" cy="133"/>
            </a:xfrm>
            <a:custGeom>
              <a:avLst/>
              <a:gdLst>
                <a:gd name="T0" fmla="*/ 92 w 103"/>
                <a:gd name="T1" fmla="*/ 57 h 114"/>
                <a:gd name="T2" fmla="*/ 93 w 103"/>
                <a:gd name="T3" fmla="*/ 53 h 114"/>
                <a:gd name="T4" fmla="*/ 81 w 103"/>
                <a:gd name="T5" fmla="*/ 44 h 114"/>
                <a:gd name="T6" fmla="*/ 81 w 103"/>
                <a:gd name="T7" fmla="*/ 44 h 114"/>
                <a:gd name="T8" fmla="*/ 71 w 103"/>
                <a:gd name="T9" fmla="*/ 36 h 114"/>
                <a:gd name="T10" fmla="*/ 62 w 103"/>
                <a:gd name="T11" fmla="*/ 44 h 114"/>
                <a:gd name="T12" fmla="*/ 57 w 103"/>
                <a:gd name="T13" fmla="*/ 45 h 114"/>
                <a:gd name="T14" fmla="*/ 55 w 103"/>
                <a:gd name="T15" fmla="*/ 43 h 114"/>
                <a:gd name="T16" fmla="*/ 60 w 103"/>
                <a:gd name="T17" fmla="*/ 32 h 114"/>
                <a:gd name="T18" fmla="*/ 41 w 103"/>
                <a:gd name="T19" fmla="*/ 15 h 114"/>
                <a:gd name="T20" fmla="*/ 41 w 103"/>
                <a:gd name="T21" fmla="*/ 14 h 114"/>
                <a:gd name="T22" fmla="*/ 25 w 103"/>
                <a:gd name="T23" fmla="*/ 0 h 114"/>
                <a:gd name="T24" fmla="*/ 9 w 103"/>
                <a:gd name="T25" fmla="*/ 14 h 114"/>
                <a:gd name="T26" fmla="*/ 0 w 103"/>
                <a:gd name="T27" fmla="*/ 17 h 114"/>
                <a:gd name="T28" fmla="*/ 0 w 103"/>
                <a:gd name="T29" fmla="*/ 70 h 114"/>
                <a:gd name="T30" fmla="*/ 4 w 103"/>
                <a:gd name="T31" fmla="*/ 73 h 114"/>
                <a:gd name="T32" fmla="*/ 3 w 103"/>
                <a:gd name="T33" fmla="*/ 77 h 114"/>
                <a:gd name="T34" fmla="*/ 14 w 103"/>
                <a:gd name="T35" fmla="*/ 89 h 114"/>
                <a:gd name="T36" fmla="*/ 14 w 103"/>
                <a:gd name="T37" fmla="*/ 89 h 114"/>
                <a:gd name="T38" fmla="*/ 22 w 103"/>
                <a:gd name="T39" fmla="*/ 97 h 114"/>
                <a:gd name="T40" fmla="*/ 20 w 103"/>
                <a:gd name="T41" fmla="*/ 79 h 114"/>
                <a:gd name="T42" fmla="*/ 12 w 103"/>
                <a:gd name="T43" fmla="*/ 58 h 114"/>
                <a:gd name="T44" fmla="*/ 17 w 103"/>
                <a:gd name="T45" fmla="*/ 55 h 114"/>
                <a:gd name="T46" fmla="*/ 23 w 103"/>
                <a:gd name="T47" fmla="*/ 72 h 114"/>
                <a:gd name="T48" fmla="*/ 27 w 103"/>
                <a:gd name="T49" fmla="*/ 51 h 114"/>
                <a:gd name="T50" fmla="*/ 31 w 103"/>
                <a:gd name="T51" fmla="*/ 51 h 114"/>
                <a:gd name="T52" fmla="*/ 32 w 103"/>
                <a:gd name="T53" fmla="*/ 69 h 114"/>
                <a:gd name="T54" fmla="*/ 40 w 103"/>
                <a:gd name="T55" fmla="*/ 59 h 114"/>
                <a:gd name="T56" fmla="*/ 44 w 103"/>
                <a:gd name="T57" fmla="*/ 60 h 114"/>
                <a:gd name="T58" fmla="*/ 35 w 103"/>
                <a:gd name="T59" fmla="*/ 83 h 114"/>
                <a:gd name="T60" fmla="*/ 33 w 103"/>
                <a:gd name="T61" fmla="*/ 96 h 114"/>
                <a:gd name="T62" fmla="*/ 42 w 103"/>
                <a:gd name="T63" fmla="*/ 93 h 114"/>
                <a:gd name="T64" fmla="*/ 58 w 103"/>
                <a:gd name="T65" fmla="*/ 104 h 114"/>
                <a:gd name="T66" fmla="*/ 58 w 103"/>
                <a:gd name="T67" fmla="*/ 105 h 114"/>
                <a:gd name="T68" fmla="*/ 69 w 103"/>
                <a:gd name="T69" fmla="*/ 114 h 114"/>
                <a:gd name="T70" fmla="*/ 67 w 103"/>
                <a:gd name="T71" fmla="*/ 100 h 114"/>
                <a:gd name="T72" fmla="*/ 61 w 103"/>
                <a:gd name="T73" fmla="*/ 84 h 114"/>
                <a:gd name="T74" fmla="*/ 65 w 103"/>
                <a:gd name="T75" fmla="*/ 82 h 114"/>
                <a:gd name="T76" fmla="*/ 69 w 103"/>
                <a:gd name="T77" fmla="*/ 94 h 114"/>
                <a:gd name="T78" fmla="*/ 72 w 103"/>
                <a:gd name="T79" fmla="*/ 79 h 114"/>
                <a:gd name="T80" fmla="*/ 75 w 103"/>
                <a:gd name="T81" fmla="*/ 79 h 114"/>
                <a:gd name="T82" fmla="*/ 76 w 103"/>
                <a:gd name="T83" fmla="*/ 92 h 114"/>
                <a:gd name="T84" fmla="*/ 82 w 103"/>
                <a:gd name="T85" fmla="*/ 85 h 114"/>
                <a:gd name="T86" fmla="*/ 85 w 103"/>
                <a:gd name="T87" fmla="*/ 86 h 114"/>
                <a:gd name="T88" fmla="*/ 78 w 103"/>
                <a:gd name="T89" fmla="*/ 102 h 114"/>
                <a:gd name="T90" fmla="*/ 77 w 103"/>
                <a:gd name="T91" fmla="*/ 113 h 114"/>
                <a:gd name="T92" fmla="*/ 86 w 103"/>
                <a:gd name="T93" fmla="*/ 103 h 114"/>
                <a:gd name="T94" fmla="*/ 101 w 103"/>
                <a:gd name="T95" fmla="*/ 89 h 114"/>
                <a:gd name="T96" fmla="*/ 98 w 103"/>
                <a:gd name="T97" fmla="*/ 81 h 114"/>
                <a:gd name="T98" fmla="*/ 102 w 103"/>
                <a:gd name="T99" fmla="*/ 71 h 114"/>
                <a:gd name="T100" fmla="*/ 92 w 103"/>
                <a:gd name="T10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3" h="114">
                  <a:moveTo>
                    <a:pt x="92" y="57"/>
                  </a:moveTo>
                  <a:cubicBezTo>
                    <a:pt x="93" y="56"/>
                    <a:pt x="93" y="54"/>
                    <a:pt x="93" y="53"/>
                  </a:cubicBezTo>
                  <a:cubicBezTo>
                    <a:pt x="93" y="48"/>
                    <a:pt x="88" y="45"/>
                    <a:pt x="81" y="44"/>
                  </a:cubicBezTo>
                  <a:cubicBezTo>
                    <a:pt x="81" y="44"/>
                    <a:pt x="81" y="44"/>
                    <a:pt x="81" y="44"/>
                  </a:cubicBezTo>
                  <a:cubicBezTo>
                    <a:pt x="81" y="39"/>
                    <a:pt x="77" y="36"/>
                    <a:pt x="71" y="36"/>
                  </a:cubicBezTo>
                  <a:cubicBezTo>
                    <a:pt x="66" y="36"/>
                    <a:pt x="62" y="40"/>
                    <a:pt x="62" y="44"/>
                  </a:cubicBezTo>
                  <a:cubicBezTo>
                    <a:pt x="60" y="44"/>
                    <a:pt x="58" y="44"/>
                    <a:pt x="57" y="45"/>
                  </a:cubicBezTo>
                  <a:cubicBezTo>
                    <a:pt x="56" y="44"/>
                    <a:pt x="56" y="43"/>
                    <a:pt x="55" y="43"/>
                  </a:cubicBezTo>
                  <a:cubicBezTo>
                    <a:pt x="58" y="40"/>
                    <a:pt x="60" y="36"/>
                    <a:pt x="60" y="32"/>
                  </a:cubicBezTo>
                  <a:cubicBezTo>
                    <a:pt x="60" y="23"/>
                    <a:pt x="52" y="16"/>
                    <a:pt x="41" y="15"/>
                  </a:cubicBezTo>
                  <a:cubicBezTo>
                    <a:pt x="41" y="14"/>
                    <a:pt x="41" y="14"/>
                    <a:pt x="41" y="14"/>
                  </a:cubicBezTo>
                  <a:cubicBezTo>
                    <a:pt x="41" y="7"/>
                    <a:pt x="34" y="0"/>
                    <a:pt x="25" y="0"/>
                  </a:cubicBezTo>
                  <a:cubicBezTo>
                    <a:pt x="16" y="0"/>
                    <a:pt x="9" y="7"/>
                    <a:pt x="9" y="14"/>
                  </a:cubicBezTo>
                  <a:cubicBezTo>
                    <a:pt x="5" y="14"/>
                    <a:pt x="2" y="15"/>
                    <a:pt x="0" y="17"/>
                  </a:cubicBezTo>
                  <a:cubicBezTo>
                    <a:pt x="0" y="70"/>
                    <a:pt x="0" y="70"/>
                    <a:pt x="0" y="70"/>
                  </a:cubicBezTo>
                  <a:cubicBezTo>
                    <a:pt x="1" y="71"/>
                    <a:pt x="2" y="72"/>
                    <a:pt x="4" y="73"/>
                  </a:cubicBezTo>
                  <a:cubicBezTo>
                    <a:pt x="3" y="74"/>
                    <a:pt x="3" y="76"/>
                    <a:pt x="3" y="77"/>
                  </a:cubicBezTo>
                  <a:cubicBezTo>
                    <a:pt x="3" y="83"/>
                    <a:pt x="6" y="88"/>
                    <a:pt x="14" y="89"/>
                  </a:cubicBezTo>
                  <a:cubicBezTo>
                    <a:pt x="14" y="89"/>
                    <a:pt x="14" y="89"/>
                    <a:pt x="14" y="89"/>
                  </a:cubicBezTo>
                  <a:cubicBezTo>
                    <a:pt x="14" y="93"/>
                    <a:pt x="19" y="95"/>
                    <a:pt x="22" y="97"/>
                  </a:cubicBezTo>
                  <a:cubicBezTo>
                    <a:pt x="22" y="93"/>
                    <a:pt x="22" y="88"/>
                    <a:pt x="20" y="79"/>
                  </a:cubicBezTo>
                  <a:cubicBezTo>
                    <a:pt x="12" y="58"/>
                    <a:pt x="12" y="58"/>
                    <a:pt x="12" y="58"/>
                  </a:cubicBezTo>
                  <a:cubicBezTo>
                    <a:pt x="17" y="55"/>
                    <a:pt x="17" y="55"/>
                    <a:pt x="17" y="55"/>
                  </a:cubicBezTo>
                  <a:cubicBezTo>
                    <a:pt x="17" y="55"/>
                    <a:pt x="22" y="70"/>
                    <a:pt x="23" y="72"/>
                  </a:cubicBezTo>
                  <a:cubicBezTo>
                    <a:pt x="25" y="74"/>
                    <a:pt x="25" y="69"/>
                    <a:pt x="27" y="51"/>
                  </a:cubicBezTo>
                  <a:cubicBezTo>
                    <a:pt x="31" y="51"/>
                    <a:pt x="31" y="51"/>
                    <a:pt x="31" y="51"/>
                  </a:cubicBezTo>
                  <a:cubicBezTo>
                    <a:pt x="31" y="51"/>
                    <a:pt x="31" y="62"/>
                    <a:pt x="32" y="69"/>
                  </a:cubicBezTo>
                  <a:cubicBezTo>
                    <a:pt x="33" y="77"/>
                    <a:pt x="32" y="71"/>
                    <a:pt x="40" y="59"/>
                  </a:cubicBezTo>
                  <a:cubicBezTo>
                    <a:pt x="44" y="60"/>
                    <a:pt x="44" y="60"/>
                    <a:pt x="44" y="60"/>
                  </a:cubicBezTo>
                  <a:cubicBezTo>
                    <a:pt x="44" y="60"/>
                    <a:pt x="39" y="71"/>
                    <a:pt x="35" y="83"/>
                  </a:cubicBezTo>
                  <a:cubicBezTo>
                    <a:pt x="34" y="85"/>
                    <a:pt x="33" y="90"/>
                    <a:pt x="33" y="96"/>
                  </a:cubicBezTo>
                  <a:cubicBezTo>
                    <a:pt x="36" y="96"/>
                    <a:pt x="40" y="95"/>
                    <a:pt x="42" y="93"/>
                  </a:cubicBezTo>
                  <a:cubicBezTo>
                    <a:pt x="44" y="100"/>
                    <a:pt x="51" y="103"/>
                    <a:pt x="58" y="104"/>
                  </a:cubicBezTo>
                  <a:cubicBezTo>
                    <a:pt x="58" y="104"/>
                    <a:pt x="58" y="104"/>
                    <a:pt x="58" y="105"/>
                  </a:cubicBezTo>
                  <a:cubicBezTo>
                    <a:pt x="60" y="109"/>
                    <a:pt x="63" y="112"/>
                    <a:pt x="69" y="114"/>
                  </a:cubicBezTo>
                  <a:cubicBezTo>
                    <a:pt x="69" y="111"/>
                    <a:pt x="69" y="107"/>
                    <a:pt x="67" y="100"/>
                  </a:cubicBezTo>
                  <a:cubicBezTo>
                    <a:pt x="61" y="84"/>
                    <a:pt x="61" y="84"/>
                    <a:pt x="61" y="84"/>
                  </a:cubicBezTo>
                  <a:cubicBezTo>
                    <a:pt x="65" y="82"/>
                    <a:pt x="65" y="82"/>
                    <a:pt x="65" y="82"/>
                  </a:cubicBezTo>
                  <a:cubicBezTo>
                    <a:pt x="65" y="82"/>
                    <a:pt x="68" y="93"/>
                    <a:pt x="69" y="94"/>
                  </a:cubicBezTo>
                  <a:cubicBezTo>
                    <a:pt x="70" y="96"/>
                    <a:pt x="71" y="93"/>
                    <a:pt x="72" y="79"/>
                  </a:cubicBezTo>
                  <a:cubicBezTo>
                    <a:pt x="75" y="79"/>
                    <a:pt x="75" y="79"/>
                    <a:pt x="75" y="79"/>
                  </a:cubicBezTo>
                  <a:cubicBezTo>
                    <a:pt x="75" y="79"/>
                    <a:pt x="75" y="87"/>
                    <a:pt x="76" y="92"/>
                  </a:cubicBezTo>
                  <a:cubicBezTo>
                    <a:pt x="76" y="98"/>
                    <a:pt x="76" y="94"/>
                    <a:pt x="82" y="85"/>
                  </a:cubicBezTo>
                  <a:cubicBezTo>
                    <a:pt x="85" y="86"/>
                    <a:pt x="85" y="86"/>
                    <a:pt x="85" y="86"/>
                  </a:cubicBezTo>
                  <a:cubicBezTo>
                    <a:pt x="85" y="86"/>
                    <a:pt x="81" y="94"/>
                    <a:pt x="78" y="102"/>
                  </a:cubicBezTo>
                  <a:cubicBezTo>
                    <a:pt x="77" y="104"/>
                    <a:pt x="77" y="108"/>
                    <a:pt x="77" y="113"/>
                  </a:cubicBezTo>
                  <a:cubicBezTo>
                    <a:pt x="82" y="112"/>
                    <a:pt x="84" y="106"/>
                    <a:pt x="86" y="103"/>
                  </a:cubicBezTo>
                  <a:cubicBezTo>
                    <a:pt x="94" y="103"/>
                    <a:pt x="100" y="97"/>
                    <a:pt x="101" y="89"/>
                  </a:cubicBezTo>
                  <a:cubicBezTo>
                    <a:pt x="101" y="86"/>
                    <a:pt x="100" y="83"/>
                    <a:pt x="98" y="81"/>
                  </a:cubicBezTo>
                  <a:cubicBezTo>
                    <a:pt x="101" y="78"/>
                    <a:pt x="102" y="75"/>
                    <a:pt x="102" y="71"/>
                  </a:cubicBezTo>
                  <a:cubicBezTo>
                    <a:pt x="103" y="65"/>
                    <a:pt x="98" y="60"/>
                    <a:pt x="92" y="57"/>
                  </a:cubicBezTo>
                  <a:close/>
                </a:path>
              </a:pathLst>
            </a:custGeom>
            <a:solidFill>
              <a:srgbClr val="688B5A"/>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84" name="Freeform 48">
              <a:extLst>
                <a:ext uri="{FF2B5EF4-FFF2-40B4-BE49-F238E27FC236}">
                  <a16:creationId xmlns:a16="http://schemas.microsoft.com/office/drawing/2014/main" id="{ECE75F31-3524-48B6-A0CE-FD93185D5E44}"/>
                </a:ext>
              </a:extLst>
            </p:cNvPr>
            <p:cNvSpPr>
              <a:spLocks/>
            </p:cNvSpPr>
            <p:nvPr/>
          </p:nvSpPr>
          <p:spPr bwMode="auto">
            <a:xfrm>
              <a:off x="3599" y="2502"/>
              <a:ext cx="28" cy="69"/>
            </a:xfrm>
            <a:custGeom>
              <a:avLst/>
              <a:gdLst>
                <a:gd name="T0" fmla="*/ 24 w 24"/>
                <a:gd name="T1" fmla="*/ 7 h 59"/>
                <a:gd name="T2" fmla="*/ 21 w 24"/>
                <a:gd name="T3" fmla="*/ 6 h 59"/>
                <a:gd name="T4" fmla="*/ 15 w 24"/>
                <a:gd name="T5" fmla="*/ 13 h 59"/>
                <a:gd name="T6" fmla="*/ 14 w 24"/>
                <a:gd name="T7" fmla="*/ 0 h 59"/>
                <a:gd name="T8" fmla="*/ 11 w 24"/>
                <a:gd name="T9" fmla="*/ 0 h 59"/>
                <a:gd name="T10" fmla="*/ 8 w 24"/>
                <a:gd name="T11" fmla="*/ 15 h 59"/>
                <a:gd name="T12" fmla="*/ 4 w 24"/>
                <a:gd name="T13" fmla="*/ 3 h 59"/>
                <a:gd name="T14" fmla="*/ 0 w 24"/>
                <a:gd name="T15" fmla="*/ 5 h 59"/>
                <a:gd name="T16" fmla="*/ 6 w 24"/>
                <a:gd name="T17" fmla="*/ 21 h 59"/>
                <a:gd name="T18" fmla="*/ 8 w 24"/>
                <a:gd name="T19" fmla="*/ 35 h 59"/>
                <a:gd name="T20" fmla="*/ 8 w 24"/>
                <a:gd name="T21" fmla="*/ 38 h 59"/>
                <a:gd name="T22" fmla="*/ 7 w 24"/>
                <a:gd name="T23" fmla="*/ 59 h 59"/>
                <a:gd name="T24" fmla="*/ 17 w 24"/>
                <a:gd name="T25" fmla="*/ 59 h 59"/>
                <a:gd name="T26" fmla="*/ 16 w 24"/>
                <a:gd name="T27" fmla="*/ 34 h 59"/>
                <a:gd name="T28" fmla="*/ 17 w 24"/>
                <a:gd name="T29" fmla="*/ 23 h 59"/>
                <a:gd name="T30" fmla="*/ 24 w 24"/>
                <a:gd name="T31"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59">
                  <a:moveTo>
                    <a:pt x="24" y="7"/>
                  </a:moveTo>
                  <a:cubicBezTo>
                    <a:pt x="21" y="6"/>
                    <a:pt x="21" y="6"/>
                    <a:pt x="21" y="6"/>
                  </a:cubicBezTo>
                  <a:cubicBezTo>
                    <a:pt x="15" y="15"/>
                    <a:pt x="15" y="19"/>
                    <a:pt x="15" y="13"/>
                  </a:cubicBezTo>
                  <a:cubicBezTo>
                    <a:pt x="14" y="8"/>
                    <a:pt x="14" y="0"/>
                    <a:pt x="14" y="0"/>
                  </a:cubicBezTo>
                  <a:cubicBezTo>
                    <a:pt x="11" y="0"/>
                    <a:pt x="11" y="0"/>
                    <a:pt x="11" y="0"/>
                  </a:cubicBezTo>
                  <a:cubicBezTo>
                    <a:pt x="10" y="14"/>
                    <a:pt x="9" y="17"/>
                    <a:pt x="8" y="15"/>
                  </a:cubicBezTo>
                  <a:cubicBezTo>
                    <a:pt x="7" y="14"/>
                    <a:pt x="4" y="3"/>
                    <a:pt x="4" y="3"/>
                  </a:cubicBezTo>
                  <a:cubicBezTo>
                    <a:pt x="0" y="5"/>
                    <a:pt x="0" y="5"/>
                    <a:pt x="0" y="5"/>
                  </a:cubicBezTo>
                  <a:cubicBezTo>
                    <a:pt x="6" y="21"/>
                    <a:pt x="6" y="21"/>
                    <a:pt x="6" y="21"/>
                  </a:cubicBezTo>
                  <a:cubicBezTo>
                    <a:pt x="8" y="28"/>
                    <a:pt x="8" y="32"/>
                    <a:pt x="8" y="35"/>
                  </a:cubicBezTo>
                  <a:cubicBezTo>
                    <a:pt x="8" y="36"/>
                    <a:pt x="8" y="37"/>
                    <a:pt x="8" y="38"/>
                  </a:cubicBezTo>
                  <a:cubicBezTo>
                    <a:pt x="7" y="47"/>
                    <a:pt x="7" y="59"/>
                    <a:pt x="7" y="59"/>
                  </a:cubicBezTo>
                  <a:cubicBezTo>
                    <a:pt x="17" y="59"/>
                    <a:pt x="17" y="59"/>
                    <a:pt x="17" y="59"/>
                  </a:cubicBezTo>
                  <a:cubicBezTo>
                    <a:pt x="16" y="55"/>
                    <a:pt x="16" y="44"/>
                    <a:pt x="16" y="34"/>
                  </a:cubicBezTo>
                  <a:cubicBezTo>
                    <a:pt x="16" y="29"/>
                    <a:pt x="16" y="25"/>
                    <a:pt x="17" y="23"/>
                  </a:cubicBezTo>
                  <a:cubicBezTo>
                    <a:pt x="20" y="15"/>
                    <a:pt x="24" y="7"/>
                    <a:pt x="24" y="7"/>
                  </a:cubicBezTo>
                  <a:close/>
                </a:path>
              </a:pathLst>
            </a:custGeom>
            <a:solidFill>
              <a:srgbClr val="605045"/>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85" name="Freeform 49">
              <a:extLst>
                <a:ext uri="{FF2B5EF4-FFF2-40B4-BE49-F238E27FC236}">
                  <a16:creationId xmlns:a16="http://schemas.microsoft.com/office/drawing/2014/main" id="{307CC246-A3A2-446F-8178-B0875305270D}"/>
                </a:ext>
              </a:extLst>
            </p:cNvPr>
            <p:cNvSpPr>
              <a:spLocks noEditPoints="1"/>
            </p:cNvSpPr>
            <p:nvPr/>
          </p:nvSpPr>
          <p:spPr bwMode="auto">
            <a:xfrm>
              <a:off x="3363" y="2286"/>
              <a:ext cx="165" cy="281"/>
            </a:xfrm>
            <a:custGeom>
              <a:avLst/>
              <a:gdLst>
                <a:gd name="T0" fmla="*/ 142 w 142"/>
                <a:gd name="T1" fmla="*/ 59 h 242"/>
                <a:gd name="T2" fmla="*/ 71 w 142"/>
                <a:gd name="T3" fmla="*/ 0 h 242"/>
                <a:gd name="T4" fmla="*/ 0 w 142"/>
                <a:gd name="T5" fmla="*/ 60 h 242"/>
                <a:gd name="T6" fmla="*/ 0 w 142"/>
                <a:gd name="T7" fmla="*/ 60 h 242"/>
                <a:gd name="T8" fmla="*/ 0 w 142"/>
                <a:gd name="T9" fmla="*/ 242 h 242"/>
                <a:gd name="T10" fmla="*/ 142 w 142"/>
                <a:gd name="T11" fmla="*/ 242 h 242"/>
                <a:gd name="T12" fmla="*/ 142 w 142"/>
                <a:gd name="T13" fmla="*/ 177 h 242"/>
                <a:gd name="T14" fmla="*/ 142 w 142"/>
                <a:gd name="T15" fmla="*/ 124 h 242"/>
                <a:gd name="T16" fmla="*/ 142 w 142"/>
                <a:gd name="T17" fmla="*/ 59 h 242"/>
                <a:gd name="T18" fmla="*/ 101 w 142"/>
                <a:gd name="T19" fmla="*/ 196 h 242"/>
                <a:gd name="T20" fmla="*/ 41 w 142"/>
                <a:gd name="T21" fmla="*/ 196 h 242"/>
                <a:gd name="T22" fmla="*/ 41 w 142"/>
                <a:gd name="T23" fmla="*/ 156 h 242"/>
                <a:gd name="T24" fmla="*/ 101 w 142"/>
                <a:gd name="T25" fmla="*/ 156 h 242"/>
                <a:gd name="T26" fmla="*/ 101 w 142"/>
                <a:gd name="T27" fmla="*/ 196 h 242"/>
                <a:gd name="T28" fmla="*/ 101 w 142"/>
                <a:gd name="T29" fmla="*/ 113 h 242"/>
                <a:gd name="T30" fmla="*/ 41 w 142"/>
                <a:gd name="T31" fmla="*/ 113 h 242"/>
                <a:gd name="T32" fmla="*/ 41 w 142"/>
                <a:gd name="T33" fmla="*/ 72 h 242"/>
                <a:gd name="T34" fmla="*/ 101 w 142"/>
                <a:gd name="T35" fmla="*/ 72 h 242"/>
                <a:gd name="T36" fmla="*/ 101 w 142"/>
                <a:gd name="T37"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42">
                  <a:moveTo>
                    <a:pt x="142" y="59"/>
                  </a:moveTo>
                  <a:cubicBezTo>
                    <a:pt x="71" y="0"/>
                    <a:pt x="71" y="0"/>
                    <a:pt x="71" y="0"/>
                  </a:cubicBezTo>
                  <a:cubicBezTo>
                    <a:pt x="0" y="60"/>
                    <a:pt x="0" y="60"/>
                    <a:pt x="0" y="60"/>
                  </a:cubicBezTo>
                  <a:cubicBezTo>
                    <a:pt x="0" y="60"/>
                    <a:pt x="0" y="60"/>
                    <a:pt x="0" y="60"/>
                  </a:cubicBezTo>
                  <a:cubicBezTo>
                    <a:pt x="0" y="242"/>
                    <a:pt x="0" y="242"/>
                    <a:pt x="0" y="242"/>
                  </a:cubicBezTo>
                  <a:cubicBezTo>
                    <a:pt x="142" y="242"/>
                    <a:pt x="142" y="242"/>
                    <a:pt x="142" y="242"/>
                  </a:cubicBezTo>
                  <a:cubicBezTo>
                    <a:pt x="142" y="177"/>
                    <a:pt x="142" y="177"/>
                    <a:pt x="142" y="177"/>
                  </a:cubicBezTo>
                  <a:cubicBezTo>
                    <a:pt x="142" y="124"/>
                    <a:pt x="142" y="124"/>
                    <a:pt x="142" y="124"/>
                  </a:cubicBezTo>
                  <a:lnTo>
                    <a:pt x="142" y="59"/>
                  </a:lnTo>
                  <a:close/>
                  <a:moveTo>
                    <a:pt x="101" y="196"/>
                  </a:moveTo>
                  <a:cubicBezTo>
                    <a:pt x="41" y="196"/>
                    <a:pt x="41" y="196"/>
                    <a:pt x="41" y="196"/>
                  </a:cubicBezTo>
                  <a:cubicBezTo>
                    <a:pt x="41" y="156"/>
                    <a:pt x="41" y="156"/>
                    <a:pt x="41" y="156"/>
                  </a:cubicBezTo>
                  <a:cubicBezTo>
                    <a:pt x="101" y="156"/>
                    <a:pt x="101" y="156"/>
                    <a:pt x="101" y="156"/>
                  </a:cubicBezTo>
                  <a:lnTo>
                    <a:pt x="101" y="196"/>
                  </a:lnTo>
                  <a:close/>
                  <a:moveTo>
                    <a:pt x="101" y="113"/>
                  </a:moveTo>
                  <a:cubicBezTo>
                    <a:pt x="41" y="113"/>
                    <a:pt x="41" y="113"/>
                    <a:pt x="41" y="113"/>
                  </a:cubicBezTo>
                  <a:cubicBezTo>
                    <a:pt x="41" y="72"/>
                    <a:pt x="41" y="72"/>
                    <a:pt x="41" y="72"/>
                  </a:cubicBezTo>
                  <a:cubicBezTo>
                    <a:pt x="101" y="72"/>
                    <a:pt x="101" y="72"/>
                    <a:pt x="101" y="72"/>
                  </a:cubicBezTo>
                  <a:lnTo>
                    <a:pt x="101" y="113"/>
                  </a:lnTo>
                  <a:close/>
                </a:path>
              </a:pathLst>
            </a:custGeom>
            <a:solidFill>
              <a:srgbClr val="CAD2D7"/>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86" name="Freeform 50">
              <a:extLst>
                <a:ext uri="{FF2B5EF4-FFF2-40B4-BE49-F238E27FC236}">
                  <a16:creationId xmlns:a16="http://schemas.microsoft.com/office/drawing/2014/main" id="{3ABD18EB-CC0A-4DC3-A0A0-B5E589C222B8}"/>
                </a:ext>
              </a:extLst>
            </p:cNvPr>
            <p:cNvSpPr>
              <a:spLocks noEditPoints="1"/>
            </p:cNvSpPr>
            <p:nvPr/>
          </p:nvSpPr>
          <p:spPr bwMode="auto">
            <a:xfrm>
              <a:off x="3101" y="2203"/>
              <a:ext cx="319" cy="364"/>
            </a:xfrm>
            <a:custGeom>
              <a:avLst/>
              <a:gdLst>
                <a:gd name="T0" fmla="*/ 217 w 274"/>
                <a:gd name="T1" fmla="*/ 130 h 313"/>
                <a:gd name="T2" fmla="*/ 217 w 274"/>
                <a:gd name="T3" fmla="*/ 122 h 313"/>
                <a:gd name="T4" fmla="*/ 274 w 274"/>
                <a:gd name="T5" fmla="*/ 74 h 313"/>
                <a:gd name="T6" fmla="*/ 179 w 274"/>
                <a:gd name="T7" fmla="*/ 9 h 313"/>
                <a:gd name="T8" fmla="*/ 166 w 274"/>
                <a:gd name="T9" fmla="*/ 0 h 313"/>
                <a:gd name="T10" fmla="*/ 166 w 274"/>
                <a:gd name="T11" fmla="*/ 0 h 313"/>
                <a:gd name="T12" fmla="*/ 121 w 274"/>
                <a:gd name="T13" fmla="*/ 29 h 313"/>
                <a:gd name="T14" fmla="*/ 0 w 274"/>
                <a:gd name="T15" fmla="*/ 105 h 313"/>
                <a:gd name="T16" fmla="*/ 0 w 274"/>
                <a:gd name="T17" fmla="*/ 313 h 313"/>
                <a:gd name="T18" fmla="*/ 128 w 274"/>
                <a:gd name="T19" fmla="*/ 313 h 313"/>
                <a:gd name="T20" fmla="*/ 128 w 274"/>
                <a:gd name="T21" fmla="*/ 222 h 313"/>
                <a:gd name="T22" fmla="*/ 195 w 274"/>
                <a:gd name="T23" fmla="*/ 222 h 313"/>
                <a:gd name="T24" fmla="*/ 195 w 274"/>
                <a:gd name="T25" fmla="*/ 313 h 313"/>
                <a:gd name="T26" fmla="*/ 225 w 274"/>
                <a:gd name="T27" fmla="*/ 313 h 313"/>
                <a:gd name="T28" fmla="*/ 225 w 274"/>
                <a:gd name="T29" fmla="*/ 131 h 313"/>
                <a:gd name="T30" fmla="*/ 217 w 274"/>
                <a:gd name="T31" fmla="*/ 130 h 313"/>
                <a:gd name="T32" fmla="*/ 50 w 274"/>
                <a:gd name="T33" fmla="*/ 275 h 313"/>
                <a:gd name="T34" fmla="*/ 36 w 274"/>
                <a:gd name="T35" fmla="*/ 275 h 313"/>
                <a:gd name="T36" fmla="*/ 36 w 274"/>
                <a:gd name="T37" fmla="*/ 223 h 313"/>
                <a:gd name="T38" fmla="*/ 50 w 274"/>
                <a:gd name="T39" fmla="*/ 223 h 313"/>
                <a:gd name="T40" fmla="*/ 50 w 274"/>
                <a:gd name="T41" fmla="*/ 275 h 313"/>
                <a:gd name="T42" fmla="*/ 71 w 274"/>
                <a:gd name="T43" fmla="*/ 275 h 313"/>
                <a:gd name="T44" fmla="*/ 58 w 274"/>
                <a:gd name="T45" fmla="*/ 275 h 313"/>
                <a:gd name="T46" fmla="*/ 58 w 274"/>
                <a:gd name="T47" fmla="*/ 223 h 313"/>
                <a:gd name="T48" fmla="*/ 71 w 274"/>
                <a:gd name="T49" fmla="*/ 223 h 313"/>
                <a:gd name="T50" fmla="*/ 71 w 274"/>
                <a:gd name="T51" fmla="*/ 275 h 313"/>
                <a:gd name="T52" fmla="*/ 93 w 274"/>
                <a:gd name="T53" fmla="*/ 275 h 313"/>
                <a:gd name="T54" fmla="*/ 79 w 274"/>
                <a:gd name="T55" fmla="*/ 275 h 313"/>
                <a:gd name="T56" fmla="*/ 79 w 274"/>
                <a:gd name="T57" fmla="*/ 223 h 313"/>
                <a:gd name="T58" fmla="*/ 93 w 274"/>
                <a:gd name="T59" fmla="*/ 223 h 313"/>
                <a:gd name="T60" fmla="*/ 93 w 274"/>
                <a:gd name="T61" fmla="*/ 275 h 313"/>
                <a:gd name="T62" fmla="*/ 93 w 274"/>
                <a:gd name="T63" fmla="*/ 184 h 313"/>
                <a:gd name="T64" fmla="*/ 38 w 274"/>
                <a:gd name="T65" fmla="*/ 184 h 313"/>
                <a:gd name="T66" fmla="*/ 38 w 274"/>
                <a:gd name="T67" fmla="*/ 132 h 313"/>
                <a:gd name="T68" fmla="*/ 93 w 274"/>
                <a:gd name="T69" fmla="*/ 132 h 313"/>
                <a:gd name="T70" fmla="*/ 93 w 274"/>
                <a:gd name="T71" fmla="*/ 184 h 313"/>
                <a:gd name="T72" fmla="*/ 181 w 274"/>
                <a:gd name="T73" fmla="*/ 184 h 313"/>
                <a:gd name="T74" fmla="*/ 126 w 274"/>
                <a:gd name="T75" fmla="*/ 184 h 313"/>
                <a:gd name="T76" fmla="*/ 126 w 274"/>
                <a:gd name="T77" fmla="*/ 132 h 313"/>
                <a:gd name="T78" fmla="*/ 181 w 274"/>
                <a:gd name="T79" fmla="*/ 132 h 313"/>
                <a:gd name="T80" fmla="*/ 181 w 274"/>
                <a:gd name="T81" fmla="*/ 184 h 313"/>
                <a:gd name="T82" fmla="*/ 192 w 274"/>
                <a:gd name="T83" fmla="*/ 100 h 313"/>
                <a:gd name="T84" fmla="*/ 140 w 274"/>
                <a:gd name="T85" fmla="*/ 100 h 313"/>
                <a:gd name="T86" fmla="*/ 140 w 274"/>
                <a:gd name="T87" fmla="*/ 66 h 313"/>
                <a:gd name="T88" fmla="*/ 192 w 274"/>
                <a:gd name="T89" fmla="*/ 66 h 313"/>
                <a:gd name="T90" fmla="*/ 192 w 274"/>
                <a:gd name="T91" fmla="*/ 10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4" h="313">
                  <a:moveTo>
                    <a:pt x="217" y="130"/>
                  </a:moveTo>
                  <a:cubicBezTo>
                    <a:pt x="214" y="128"/>
                    <a:pt x="215" y="124"/>
                    <a:pt x="217" y="122"/>
                  </a:cubicBezTo>
                  <a:cubicBezTo>
                    <a:pt x="274" y="74"/>
                    <a:pt x="274" y="74"/>
                    <a:pt x="274" y="74"/>
                  </a:cubicBezTo>
                  <a:cubicBezTo>
                    <a:pt x="179" y="9"/>
                    <a:pt x="179" y="9"/>
                    <a:pt x="179" y="9"/>
                  </a:cubicBezTo>
                  <a:cubicBezTo>
                    <a:pt x="166" y="0"/>
                    <a:pt x="166" y="0"/>
                    <a:pt x="166" y="0"/>
                  </a:cubicBezTo>
                  <a:cubicBezTo>
                    <a:pt x="166" y="0"/>
                    <a:pt x="166" y="0"/>
                    <a:pt x="166" y="0"/>
                  </a:cubicBezTo>
                  <a:cubicBezTo>
                    <a:pt x="121" y="29"/>
                    <a:pt x="121" y="29"/>
                    <a:pt x="121" y="29"/>
                  </a:cubicBezTo>
                  <a:cubicBezTo>
                    <a:pt x="0" y="105"/>
                    <a:pt x="0" y="105"/>
                    <a:pt x="0" y="105"/>
                  </a:cubicBezTo>
                  <a:cubicBezTo>
                    <a:pt x="0" y="313"/>
                    <a:pt x="0" y="313"/>
                    <a:pt x="0" y="313"/>
                  </a:cubicBezTo>
                  <a:cubicBezTo>
                    <a:pt x="128" y="313"/>
                    <a:pt x="128" y="313"/>
                    <a:pt x="128" y="313"/>
                  </a:cubicBezTo>
                  <a:cubicBezTo>
                    <a:pt x="128" y="222"/>
                    <a:pt x="128" y="222"/>
                    <a:pt x="128" y="222"/>
                  </a:cubicBezTo>
                  <a:cubicBezTo>
                    <a:pt x="195" y="222"/>
                    <a:pt x="195" y="222"/>
                    <a:pt x="195" y="222"/>
                  </a:cubicBezTo>
                  <a:cubicBezTo>
                    <a:pt x="195" y="313"/>
                    <a:pt x="195" y="313"/>
                    <a:pt x="195" y="313"/>
                  </a:cubicBezTo>
                  <a:cubicBezTo>
                    <a:pt x="225" y="313"/>
                    <a:pt x="225" y="313"/>
                    <a:pt x="225" y="313"/>
                  </a:cubicBezTo>
                  <a:cubicBezTo>
                    <a:pt x="225" y="131"/>
                    <a:pt x="225" y="131"/>
                    <a:pt x="225" y="131"/>
                  </a:cubicBezTo>
                  <a:cubicBezTo>
                    <a:pt x="222" y="133"/>
                    <a:pt x="219" y="132"/>
                    <a:pt x="217" y="130"/>
                  </a:cubicBezTo>
                  <a:close/>
                  <a:moveTo>
                    <a:pt x="50" y="275"/>
                  </a:moveTo>
                  <a:cubicBezTo>
                    <a:pt x="36" y="275"/>
                    <a:pt x="36" y="275"/>
                    <a:pt x="36" y="275"/>
                  </a:cubicBezTo>
                  <a:cubicBezTo>
                    <a:pt x="36" y="223"/>
                    <a:pt x="36" y="223"/>
                    <a:pt x="36" y="223"/>
                  </a:cubicBezTo>
                  <a:cubicBezTo>
                    <a:pt x="50" y="223"/>
                    <a:pt x="50" y="223"/>
                    <a:pt x="50" y="223"/>
                  </a:cubicBezTo>
                  <a:lnTo>
                    <a:pt x="50" y="275"/>
                  </a:lnTo>
                  <a:close/>
                  <a:moveTo>
                    <a:pt x="71" y="275"/>
                  </a:moveTo>
                  <a:cubicBezTo>
                    <a:pt x="58" y="275"/>
                    <a:pt x="58" y="275"/>
                    <a:pt x="58" y="275"/>
                  </a:cubicBezTo>
                  <a:cubicBezTo>
                    <a:pt x="58" y="223"/>
                    <a:pt x="58" y="223"/>
                    <a:pt x="58" y="223"/>
                  </a:cubicBezTo>
                  <a:cubicBezTo>
                    <a:pt x="71" y="223"/>
                    <a:pt x="71" y="223"/>
                    <a:pt x="71" y="223"/>
                  </a:cubicBezTo>
                  <a:lnTo>
                    <a:pt x="71" y="275"/>
                  </a:lnTo>
                  <a:close/>
                  <a:moveTo>
                    <a:pt x="93" y="275"/>
                  </a:moveTo>
                  <a:cubicBezTo>
                    <a:pt x="79" y="275"/>
                    <a:pt x="79" y="275"/>
                    <a:pt x="79" y="275"/>
                  </a:cubicBezTo>
                  <a:cubicBezTo>
                    <a:pt x="79" y="223"/>
                    <a:pt x="79" y="223"/>
                    <a:pt x="79" y="223"/>
                  </a:cubicBezTo>
                  <a:cubicBezTo>
                    <a:pt x="93" y="223"/>
                    <a:pt x="93" y="223"/>
                    <a:pt x="93" y="223"/>
                  </a:cubicBezTo>
                  <a:lnTo>
                    <a:pt x="93" y="275"/>
                  </a:lnTo>
                  <a:close/>
                  <a:moveTo>
                    <a:pt x="93" y="184"/>
                  </a:moveTo>
                  <a:cubicBezTo>
                    <a:pt x="38" y="184"/>
                    <a:pt x="38" y="184"/>
                    <a:pt x="38" y="184"/>
                  </a:cubicBezTo>
                  <a:cubicBezTo>
                    <a:pt x="38" y="132"/>
                    <a:pt x="38" y="132"/>
                    <a:pt x="38" y="132"/>
                  </a:cubicBezTo>
                  <a:cubicBezTo>
                    <a:pt x="93" y="132"/>
                    <a:pt x="93" y="132"/>
                    <a:pt x="93" y="132"/>
                  </a:cubicBezTo>
                  <a:lnTo>
                    <a:pt x="93" y="184"/>
                  </a:lnTo>
                  <a:close/>
                  <a:moveTo>
                    <a:pt x="181" y="184"/>
                  </a:moveTo>
                  <a:cubicBezTo>
                    <a:pt x="126" y="184"/>
                    <a:pt x="126" y="184"/>
                    <a:pt x="126" y="184"/>
                  </a:cubicBezTo>
                  <a:cubicBezTo>
                    <a:pt x="126" y="132"/>
                    <a:pt x="126" y="132"/>
                    <a:pt x="126" y="132"/>
                  </a:cubicBezTo>
                  <a:cubicBezTo>
                    <a:pt x="181" y="132"/>
                    <a:pt x="181" y="132"/>
                    <a:pt x="181" y="132"/>
                  </a:cubicBezTo>
                  <a:lnTo>
                    <a:pt x="181" y="184"/>
                  </a:lnTo>
                  <a:close/>
                  <a:moveTo>
                    <a:pt x="192" y="100"/>
                  </a:moveTo>
                  <a:cubicBezTo>
                    <a:pt x="140" y="100"/>
                    <a:pt x="140" y="100"/>
                    <a:pt x="140" y="100"/>
                  </a:cubicBezTo>
                  <a:cubicBezTo>
                    <a:pt x="140" y="66"/>
                    <a:pt x="140" y="66"/>
                    <a:pt x="140" y="66"/>
                  </a:cubicBezTo>
                  <a:cubicBezTo>
                    <a:pt x="192" y="66"/>
                    <a:pt x="192" y="66"/>
                    <a:pt x="192" y="66"/>
                  </a:cubicBezTo>
                  <a:lnTo>
                    <a:pt x="192" y="100"/>
                  </a:lnTo>
                  <a:close/>
                </a:path>
              </a:pathLst>
            </a:custGeom>
            <a:solidFill>
              <a:srgbClr val="AEBDCE"/>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87" name="Freeform 51">
              <a:extLst>
                <a:ext uri="{FF2B5EF4-FFF2-40B4-BE49-F238E27FC236}">
                  <a16:creationId xmlns:a16="http://schemas.microsoft.com/office/drawing/2014/main" id="{252EDB95-E750-4838-AC08-F1E01A1FF129}"/>
                </a:ext>
              </a:extLst>
            </p:cNvPr>
            <p:cNvSpPr>
              <a:spLocks/>
            </p:cNvSpPr>
            <p:nvPr/>
          </p:nvSpPr>
          <p:spPr bwMode="auto">
            <a:xfrm>
              <a:off x="3088" y="2188"/>
              <a:ext cx="453" cy="170"/>
            </a:xfrm>
            <a:custGeom>
              <a:avLst/>
              <a:gdLst>
                <a:gd name="T0" fmla="*/ 177 w 389"/>
                <a:gd name="T1" fmla="*/ 13 h 146"/>
                <a:gd name="T2" fmla="*/ 177 w 389"/>
                <a:gd name="T3" fmla="*/ 13 h 146"/>
                <a:gd name="T4" fmla="*/ 190 w 389"/>
                <a:gd name="T5" fmla="*/ 22 h 146"/>
                <a:gd name="T6" fmla="*/ 285 w 389"/>
                <a:gd name="T7" fmla="*/ 87 h 146"/>
                <a:gd name="T8" fmla="*/ 228 w 389"/>
                <a:gd name="T9" fmla="*/ 135 h 146"/>
                <a:gd name="T10" fmla="*/ 228 w 389"/>
                <a:gd name="T11" fmla="*/ 143 h 146"/>
                <a:gd name="T12" fmla="*/ 236 w 389"/>
                <a:gd name="T13" fmla="*/ 144 h 146"/>
                <a:gd name="T14" fmla="*/ 236 w 389"/>
                <a:gd name="T15" fmla="*/ 144 h 146"/>
                <a:gd name="T16" fmla="*/ 307 w 389"/>
                <a:gd name="T17" fmla="*/ 84 h 146"/>
                <a:gd name="T18" fmla="*/ 378 w 389"/>
                <a:gd name="T19" fmla="*/ 143 h 146"/>
                <a:gd name="T20" fmla="*/ 378 w 389"/>
                <a:gd name="T21" fmla="*/ 144 h 146"/>
                <a:gd name="T22" fmla="*/ 382 w 389"/>
                <a:gd name="T23" fmla="*/ 145 h 146"/>
                <a:gd name="T24" fmla="*/ 387 w 389"/>
                <a:gd name="T25" fmla="*/ 143 h 146"/>
                <a:gd name="T26" fmla="*/ 386 w 389"/>
                <a:gd name="T27" fmla="*/ 135 h 146"/>
                <a:gd name="T28" fmla="*/ 311 w 389"/>
                <a:gd name="T29" fmla="*/ 71 h 146"/>
                <a:gd name="T30" fmla="*/ 303 w 389"/>
                <a:gd name="T31" fmla="*/ 71 h 146"/>
                <a:gd name="T32" fmla="*/ 293 w 389"/>
                <a:gd name="T33" fmla="*/ 79 h 146"/>
                <a:gd name="T34" fmla="*/ 181 w 389"/>
                <a:gd name="T35" fmla="*/ 1 h 146"/>
                <a:gd name="T36" fmla="*/ 174 w 389"/>
                <a:gd name="T37" fmla="*/ 1 h 146"/>
                <a:gd name="T38" fmla="*/ 4 w 389"/>
                <a:gd name="T39" fmla="*/ 108 h 146"/>
                <a:gd name="T40" fmla="*/ 2 w 389"/>
                <a:gd name="T41" fmla="*/ 116 h 146"/>
                <a:gd name="T42" fmla="*/ 7 w 389"/>
                <a:gd name="T43" fmla="*/ 119 h 146"/>
                <a:gd name="T44" fmla="*/ 10 w 389"/>
                <a:gd name="T45" fmla="*/ 118 h 146"/>
                <a:gd name="T46" fmla="*/ 132 w 389"/>
                <a:gd name="T47" fmla="*/ 42 h 146"/>
                <a:gd name="T48" fmla="*/ 177 w 389"/>
                <a:gd name="T49" fmla="*/ 1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146">
                  <a:moveTo>
                    <a:pt x="177" y="13"/>
                  </a:moveTo>
                  <a:cubicBezTo>
                    <a:pt x="177" y="13"/>
                    <a:pt x="177" y="13"/>
                    <a:pt x="177" y="13"/>
                  </a:cubicBezTo>
                  <a:cubicBezTo>
                    <a:pt x="190" y="22"/>
                    <a:pt x="190" y="22"/>
                    <a:pt x="190" y="22"/>
                  </a:cubicBezTo>
                  <a:cubicBezTo>
                    <a:pt x="285" y="87"/>
                    <a:pt x="285" y="87"/>
                    <a:pt x="285" y="87"/>
                  </a:cubicBezTo>
                  <a:cubicBezTo>
                    <a:pt x="228" y="135"/>
                    <a:pt x="228" y="135"/>
                    <a:pt x="228" y="135"/>
                  </a:cubicBezTo>
                  <a:cubicBezTo>
                    <a:pt x="226" y="137"/>
                    <a:pt x="225" y="141"/>
                    <a:pt x="228" y="143"/>
                  </a:cubicBezTo>
                  <a:cubicBezTo>
                    <a:pt x="230" y="145"/>
                    <a:pt x="233" y="146"/>
                    <a:pt x="236" y="144"/>
                  </a:cubicBezTo>
                  <a:cubicBezTo>
                    <a:pt x="236" y="144"/>
                    <a:pt x="236" y="144"/>
                    <a:pt x="236" y="144"/>
                  </a:cubicBezTo>
                  <a:cubicBezTo>
                    <a:pt x="307" y="84"/>
                    <a:pt x="307" y="84"/>
                    <a:pt x="307" y="84"/>
                  </a:cubicBezTo>
                  <a:cubicBezTo>
                    <a:pt x="378" y="143"/>
                    <a:pt x="378" y="143"/>
                    <a:pt x="378" y="143"/>
                  </a:cubicBezTo>
                  <a:cubicBezTo>
                    <a:pt x="378" y="144"/>
                    <a:pt x="378" y="144"/>
                    <a:pt x="378" y="144"/>
                  </a:cubicBezTo>
                  <a:cubicBezTo>
                    <a:pt x="379" y="145"/>
                    <a:pt x="381" y="145"/>
                    <a:pt x="382" y="145"/>
                  </a:cubicBezTo>
                  <a:cubicBezTo>
                    <a:pt x="384" y="145"/>
                    <a:pt x="385" y="144"/>
                    <a:pt x="387" y="143"/>
                  </a:cubicBezTo>
                  <a:cubicBezTo>
                    <a:pt x="389" y="140"/>
                    <a:pt x="388" y="137"/>
                    <a:pt x="386" y="135"/>
                  </a:cubicBezTo>
                  <a:cubicBezTo>
                    <a:pt x="311" y="71"/>
                    <a:pt x="311" y="71"/>
                    <a:pt x="311" y="71"/>
                  </a:cubicBezTo>
                  <a:cubicBezTo>
                    <a:pt x="308" y="69"/>
                    <a:pt x="305" y="69"/>
                    <a:pt x="303" y="71"/>
                  </a:cubicBezTo>
                  <a:cubicBezTo>
                    <a:pt x="293" y="79"/>
                    <a:pt x="293" y="79"/>
                    <a:pt x="293" y="79"/>
                  </a:cubicBezTo>
                  <a:cubicBezTo>
                    <a:pt x="181" y="1"/>
                    <a:pt x="181" y="1"/>
                    <a:pt x="181" y="1"/>
                  </a:cubicBezTo>
                  <a:cubicBezTo>
                    <a:pt x="179" y="0"/>
                    <a:pt x="177" y="0"/>
                    <a:pt x="174" y="1"/>
                  </a:cubicBezTo>
                  <a:cubicBezTo>
                    <a:pt x="4" y="108"/>
                    <a:pt x="4" y="108"/>
                    <a:pt x="4" y="108"/>
                  </a:cubicBezTo>
                  <a:cubicBezTo>
                    <a:pt x="1" y="109"/>
                    <a:pt x="0" y="113"/>
                    <a:pt x="2" y="116"/>
                  </a:cubicBezTo>
                  <a:cubicBezTo>
                    <a:pt x="3" y="118"/>
                    <a:pt x="5" y="119"/>
                    <a:pt x="7" y="119"/>
                  </a:cubicBezTo>
                  <a:cubicBezTo>
                    <a:pt x="8" y="119"/>
                    <a:pt x="9" y="118"/>
                    <a:pt x="10" y="118"/>
                  </a:cubicBezTo>
                  <a:cubicBezTo>
                    <a:pt x="132" y="42"/>
                    <a:pt x="132" y="42"/>
                    <a:pt x="132" y="42"/>
                  </a:cubicBezTo>
                  <a:cubicBezTo>
                    <a:pt x="177" y="13"/>
                    <a:pt x="177" y="13"/>
                    <a:pt x="177" y="13"/>
                  </a:cubicBezTo>
                  <a:close/>
                </a:path>
              </a:pathLst>
            </a:custGeom>
            <a:solidFill>
              <a:srgbClr val="13542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1017" name="Freeform 63">
            <a:extLst>
              <a:ext uri="{FF2B5EF4-FFF2-40B4-BE49-F238E27FC236}">
                <a16:creationId xmlns:a16="http://schemas.microsoft.com/office/drawing/2014/main" id="{0E081E9D-B54E-44F2-8792-2DB0DFCC4CBF}"/>
              </a:ext>
            </a:extLst>
          </p:cNvPr>
          <p:cNvSpPr>
            <a:spLocks noEditPoints="1"/>
          </p:cNvSpPr>
          <p:nvPr/>
        </p:nvSpPr>
        <p:spPr bwMode="auto">
          <a:xfrm>
            <a:off x="7002277" y="6442100"/>
            <a:ext cx="228834" cy="239235"/>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19" name="Freeform 63">
            <a:extLst>
              <a:ext uri="{FF2B5EF4-FFF2-40B4-BE49-F238E27FC236}">
                <a16:creationId xmlns:a16="http://schemas.microsoft.com/office/drawing/2014/main" id="{0E081E9D-B54E-44F2-8792-2DB0DFCC4CBF}"/>
              </a:ext>
            </a:extLst>
          </p:cNvPr>
          <p:cNvSpPr>
            <a:spLocks noEditPoints="1"/>
          </p:cNvSpPr>
          <p:nvPr/>
        </p:nvSpPr>
        <p:spPr bwMode="auto">
          <a:xfrm>
            <a:off x="3029641" y="6435260"/>
            <a:ext cx="228834" cy="239235"/>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20" name="Freeform 8">
            <a:extLst>
              <a:ext uri="{FF2B5EF4-FFF2-40B4-BE49-F238E27FC236}">
                <a16:creationId xmlns:a16="http://schemas.microsoft.com/office/drawing/2014/main" id="{FEB157E3-D16C-4D78-A491-CE4F5E11C290}"/>
              </a:ext>
            </a:extLst>
          </p:cNvPr>
          <p:cNvSpPr>
            <a:spLocks noEditPoints="1"/>
          </p:cNvSpPr>
          <p:nvPr/>
        </p:nvSpPr>
        <p:spPr bwMode="auto">
          <a:xfrm>
            <a:off x="3297950" y="6409870"/>
            <a:ext cx="551483" cy="306936"/>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grpSp>
        <p:nvGrpSpPr>
          <p:cNvPr id="1540" name="グループ化 1539">
            <a:extLst>
              <a:ext uri="{FF2B5EF4-FFF2-40B4-BE49-F238E27FC236}">
                <a16:creationId xmlns:a16="http://schemas.microsoft.com/office/drawing/2014/main" id="{6E347970-AAE6-4C78-9384-45708343A379}"/>
              </a:ext>
            </a:extLst>
          </p:cNvPr>
          <p:cNvGrpSpPr/>
          <p:nvPr/>
        </p:nvGrpSpPr>
        <p:grpSpPr>
          <a:xfrm>
            <a:off x="2446592" y="4809906"/>
            <a:ext cx="1134814" cy="763468"/>
            <a:chOff x="4926356" y="5879423"/>
            <a:chExt cx="768675" cy="569097"/>
          </a:xfrm>
        </p:grpSpPr>
        <p:sp>
          <p:nvSpPr>
            <p:cNvPr id="1373" name="テキスト ボックス 1372">
              <a:extLst>
                <a:ext uri="{FF2B5EF4-FFF2-40B4-BE49-F238E27FC236}">
                  <a16:creationId xmlns:a16="http://schemas.microsoft.com/office/drawing/2014/main" id="{31ED50FD-637F-4717-99CF-E4625A9DAE15}"/>
                </a:ext>
              </a:extLst>
            </p:cNvPr>
            <p:cNvSpPr txBox="1"/>
            <p:nvPr/>
          </p:nvSpPr>
          <p:spPr>
            <a:xfrm>
              <a:off x="4926356" y="6156537"/>
              <a:ext cx="768675" cy="291983"/>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ゼロカーボン・</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ドライブの普及</a:t>
              </a:r>
            </a:p>
          </p:txBody>
        </p:sp>
        <p:sp>
          <p:nvSpPr>
            <p:cNvPr id="1374" name="Freeform 8">
              <a:extLst>
                <a:ext uri="{FF2B5EF4-FFF2-40B4-BE49-F238E27FC236}">
                  <a16:creationId xmlns:a16="http://schemas.microsoft.com/office/drawing/2014/main" id="{FEB157E3-D16C-4D78-A491-CE4F5E11C290}"/>
                </a:ext>
              </a:extLst>
            </p:cNvPr>
            <p:cNvSpPr>
              <a:spLocks noEditPoints="1"/>
            </p:cNvSpPr>
            <p:nvPr/>
          </p:nvSpPr>
          <p:spPr bwMode="auto">
            <a:xfrm>
              <a:off x="5123918" y="5879423"/>
              <a:ext cx="373551" cy="228793"/>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grpSp>
      <p:sp>
        <p:nvSpPr>
          <p:cNvPr id="848" name="テキスト ボックス 847">
            <a:extLst>
              <a:ext uri="{FF2B5EF4-FFF2-40B4-BE49-F238E27FC236}">
                <a16:creationId xmlns:a16="http://schemas.microsoft.com/office/drawing/2014/main" id="{83DBC3F9-FAB0-44BE-B69B-B8C0A6B07AE7}"/>
              </a:ext>
            </a:extLst>
          </p:cNvPr>
          <p:cNvSpPr txBox="1"/>
          <p:nvPr/>
        </p:nvSpPr>
        <p:spPr>
          <a:xfrm>
            <a:off x="132284" y="1689305"/>
            <a:ext cx="2495312"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公園や緑地の整備により</a:t>
            </a:r>
            <a:r>
              <a:rPr lang="ja-JP" altLang="en-US" dirty="0" smtClean="0">
                <a:solidFill>
                  <a:prstClr val="black"/>
                </a:solidFill>
              </a:rPr>
              <a:t>、</a:t>
            </a:r>
            <a:endParaRPr lang="en-US" altLang="ja-JP" dirty="0" smtClean="0">
              <a:solidFill>
                <a:prstClr val="black"/>
              </a:solidFill>
            </a:endParaRPr>
          </a:p>
          <a:p>
            <a:pPr lvl="0">
              <a:lnSpc>
                <a:spcPct val="90000"/>
              </a:lnSpc>
              <a:defRPr/>
            </a:pPr>
            <a:r>
              <a:rPr lang="ja-JP" altLang="en-US" dirty="0" smtClean="0">
                <a:solidFill>
                  <a:prstClr val="black"/>
                </a:solidFill>
              </a:rPr>
              <a:t>ウォーカブル</a:t>
            </a:r>
            <a:r>
              <a:rPr lang="ja-JP" altLang="en-US" dirty="0">
                <a:solidFill>
                  <a:prstClr val="black"/>
                </a:solidFill>
              </a:rPr>
              <a:t>な都市空間の形成</a:t>
            </a:r>
            <a:endParaRPr kumimoji="1" lang="en-US" altLang="ja-JP" sz="1400"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 name="正方形/長方形 7"/>
          <p:cNvSpPr/>
          <p:nvPr/>
        </p:nvSpPr>
        <p:spPr>
          <a:xfrm>
            <a:off x="3609759" y="7233889"/>
            <a:ext cx="6836004" cy="216000"/>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smtClean="0">
              <a:solidFill>
                <a:schemeClr val="tx1"/>
              </a:solidFill>
              <a:latin typeface="Meiryo UI" panose="020B0604030504040204" pitchFamily="50" charset="-128"/>
              <a:ea typeface="Meiryo UI" panose="020B0604030504040204" pitchFamily="50" charset="-128"/>
            </a:endParaRPr>
          </a:p>
        </p:txBody>
      </p:sp>
      <p:sp>
        <p:nvSpPr>
          <p:cNvPr id="10" name="正方形/長方形 9"/>
          <p:cNvSpPr/>
          <p:nvPr/>
        </p:nvSpPr>
        <p:spPr>
          <a:xfrm>
            <a:off x="3289390" y="7165101"/>
            <a:ext cx="7408670" cy="323165"/>
          </a:xfrm>
          <a:prstGeom prst="rect">
            <a:avLst/>
          </a:prstGeom>
        </p:spPr>
        <p:txBody>
          <a:bodyPr wrap="square">
            <a:spAutoFit/>
          </a:bodyPr>
          <a:lstStyle/>
          <a:p>
            <a:pPr marL="85725" algn="ctr" defTabSz="457200">
              <a:lnSpc>
                <a:spcPts val="1800"/>
              </a:lnSpc>
              <a:defRPr/>
            </a:pPr>
            <a:r>
              <a:rPr kumimoji="0" lang="en-US" altLang="ja-JP" sz="800" dirty="0">
                <a:solidFill>
                  <a:prstClr val="black"/>
                </a:solidFill>
                <a:latin typeface="Meiryo UI" panose="020B0604030504040204" pitchFamily="50" charset="-128"/>
                <a:ea typeface="Meiryo UI" panose="020B0604030504040204" pitchFamily="50" charset="-128"/>
              </a:rPr>
              <a:t>※</a:t>
            </a:r>
            <a:r>
              <a:rPr kumimoji="0" lang="ja-JP" altLang="en-US" sz="800" dirty="0">
                <a:solidFill>
                  <a:prstClr val="black"/>
                </a:solidFill>
                <a:latin typeface="Meiryo UI" panose="020B0604030504040204" pitchFamily="50" charset="-128"/>
                <a:ea typeface="Meiryo UI" panose="020B0604030504040204" pitchFamily="50" charset="-128"/>
              </a:rPr>
              <a:t>このページに表示しているイラストは先行地域そのもののイメージであり、先行地域の外から再エネを供給する再エネ立地地域のイメージは紙面の都合上記載していない。</a:t>
            </a:r>
            <a:endParaRPr kumimoji="0" lang="en-US" altLang="ja-JP" sz="800" dirty="0">
              <a:solidFill>
                <a:prstClr val="black"/>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422420860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48432" y="116651"/>
            <a:ext cx="10440000" cy="819014"/>
          </a:xfrm>
        </p:spPr>
        <p:txBody>
          <a:bodyPr/>
          <a:lstStyle/>
          <a:p>
            <a:r>
              <a:rPr kumimoji="1" lang="ja-JP" altLang="en-US" dirty="0" smtClean="0">
                <a:effectLst>
                  <a:outerShdw blurRad="38100" dist="38100" dir="2700000" algn="tl">
                    <a:srgbClr val="000000">
                      <a:alpha val="43137"/>
                    </a:srgbClr>
                  </a:outerShdw>
                </a:effectLst>
              </a:rPr>
              <a:t>１．地域脱炭素ロードマップのキーメッセージ</a:t>
            </a:r>
            <a:r>
              <a:rPr kumimoji="1" lang="en-US" altLang="ja-JP" dirty="0" smtClean="0">
                <a:effectLst>
                  <a:outerShdw blurRad="38100" dist="38100" dir="2700000" algn="tl">
                    <a:srgbClr val="000000">
                      <a:alpha val="43137"/>
                    </a:srgbClr>
                  </a:outerShdw>
                </a:effectLst>
              </a:rPr>
              <a:t/>
            </a:r>
            <a:br>
              <a:rPr kumimoji="1" lang="en-US" altLang="ja-JP" dirty="0" smtClean="0">
                <a:effectLst>
                  <a:outerShdw blurRad="38100" dist="38100" dir="2700000" algn="tl">
                    <a:srgbClr val="000000">
                      <a:alpha val="43137"/>
                    </a:srgbClr>
                  </a:outerShdw>
                </a:effectLst>
              </a:rPr>
            </a:br>
            <a:r>
              <a:rPr lang="ja-JP" altLang="en-US" dirty="0">
                <a:effectLst>
                  <a:outerShdw blurRad="38100" dist="38100" dir="2700000" algn="tl">
                    <a:srgbClr val="000000">
                      <a:alpha val="43137"/>
                    </a:srgbClr>
                  </a:outerShdw>
                </a:effectLst>
              </a:rPr>
              <a:t>　～地方からはじまる、次の時代への移行戦略～</a:t>
            </a:r>
            <a:endParaRPr kumimoji="1" lang="ja-JP" altLang="en-US" dirty="0">
              <a:effectLst>
                <a:outerShdw blurRad="38100" dist="38100" dir="2700000" algn="tl">
                  <a:srgbClr val="000000">
                    <a:alpha val="43137"/>
                  </a:srgbClr>
                </a:outerShdw>
              </a:effectLst>
            </a:endParaRPr>
          </a:p>
        </p:txBody>
      </p:sp>
      <p:sp>
        <p:nvSpPr>
          <p:cNvPr id="12" name="正方形/長方形 11"/>
          <p:cNvSpPr/>
          <p:nvPr/>
        </p:nvSpPr>
        <p:spPr>
          <a:xfrm>
            <a:off x="-1" y="1073971"/>
            <a:ext cx="10691813" cy="2308324"/>
          </a:xfrm>
          <a:prstGeom prst="rect">
            <a:avLst/>
          </a:prstGeom>
          <a:solidFill>
            <a:srgbClr val="CCFF99"/>
          </a:solidFill>
        </p:spPr>
        <p:txBody>
          <a:bodyPr wrap="square">
            <a:spAutoFit/>
          </a:bodyPr>
          <a:lstStyle/>
          <a:p>
            <a:pPr>
              <a:lnSpc>
                <a:spcPct val="150000"/>
              </a:lnSpc>
            </a:pPr>
            <a:r>
              <a:rPr lang="ja-JP" altLang="en-US" sz="2400" dirty="0">
                <a:latin typeface="+mn-ea"/>
              </a:rPr>
              <a:t>地域脱炭素は、地域課題を解決し、地域の魅力と質を向上させる地方</a:t>
            </a:r>
            <a:r>
              <a:rPr lang="ja-JP" altLang="en-US" sz="2400" dirty="0" smtClean="0">
                <a:latin typeface="+mn-ea"/>
              </a:rPr>
              <a:t>創生</a:t>
            </a:r>
            <a:r>
              <a:rPr lang="ja-JP" altLang="en-US" sz="2400" dirty="0">
                <a:latin typeface="+mn-ea"/>
              </a:rPr>
              <a:t>に貢献</a:t>
            </a:r>
          </a:p>
          <a:p>
            <a:pPr marL="808038" indent="-542925">
              <a:lnSpc>
                <a:spcPct val="150000"/>
              </a:lnSpc>
              <a:buClr>
                <a:schemeClr val="tx1"/>
              </a:buClr>
              <a:buFont typeface="+mj-ea"/>
              <a:buAutoNum type="circleNumDbPlain"/>
            </a:pPr>
            <a:r>
              <a:rPr lang="ja-JP" altLang="en-US" sz="2400" dirty="0" smtClean="0">
                <a:latin typeface="+mn-ea"/>
              </a:rPr>
              <a:t>一人一人が主体となって、</a:t>
            </a:r>
            <a:r>
              <a:rPr lang="ja-JP" altLang="en-US" sz="2400" b="1" u="sng" dirty="0" smtClean="0">
                <a:solidFill>
                  <a:srgbClr val="FF0000"/>
                </a:solidFill>
                <a:latin typeface="+mn-ea"/>
              </a:rPr>
              <a:t>今ある技術</a:t>
            </a:r>
            <a:r>
              <a:rPr lang="ja-JP" altLang="en-US" sz="2400" dirty="0" smtClean="0">
                <a:latin typeface="+mn-ea"/>
              </a:rPr>
              <a:t>で取り組める</a:t>
            </a:r>
            <a:endParaRPr lang="en-US" altLang="ja-JP" sz="2400" dirty="0" smtClean="0">
              <a:latin typeface="+mn-ea"/>
            </a:endParaRPr>
          </a:p>
          <a:p>
            <a:pPr marL="808038" indent="-542925">
              <a:lnSpc>
                <a:spcPct val="150000"/>
              </a:lnSpc>
              <a:buClr>
                <a:schemeClr val="tx1"/>
              </a:buClr>
              <a:buFont typeface="+mj-ea"/>
              <a:buAutoNum type="circleNumDbPlain"/>
            </a:pPr>
            <a:r>
              <a:rPr lang="ja-JP" altLang="en-US" sz="2400" b="1" u="sng" dirty="0" smtClean="0">
                <a:solidFill>
                  <a:srgbClr val="FF0000"/>
                </a:solidFill>
                <a:latin typeface="+mn-ea"/>
              </a:rPr>
              <a:t>再エネなどの地域資源を最大限</a:t>
            </a:r>
            <a:r>
              <a:rPr lang="ja-JP" altLang="en-US" sz="2400" dirty="0" smtClean="0">
                <a:latin typeface="+mn-ea"/>
              </a:rPr>
              <a:t>に活用することで実現できる</a:t>
            </a:r>
            <a:endParaRPr lang="en-US" altLang="ja-JP" sz="2400" dirty="0" smtClean="0">
              <a:latin typeface="+mn-ea"/>
            </a:endParaRPr>
          </a:p>
          <a:p>
            <a:pPr marL="808038" indent="-542925">
              <a:lnSpc>
                <a:spcPct val="150000"/>
              </a:lnSpc>
              <a:buClr>
                <a:schemeClr val="tx1"/>
              </a:buClr>
              <a:buFont typeface="+mj-ea"/>
              <a:buAutoNum type="circleNumDbPlain"/>
            </a:pPr>
            <a:r>
              <a:rPr lang="ja-JP" altLang="en-US" sz="2400" dirty="0" smtClean="0">
                <a:latin typeface="+mn-ea"/>
              </a:rPr>
              <a:t>地域の経済活性化、</a:t>
            </a:r>
            <a:r>
              <a:rPr lang="ja-JP" altLang="en-US" sz="2400" b="1" u="sng" dirty="0" smtClean="0">
                <a:solidFill>
                  <a:srgbClr val="FF0000"/>
                </a:solidFill>
                <a:latin typeface="+mn-ea"/>
              </a:rPr>
              <a:t>地域課題の解決に貢献</a:t>
            </a:r>
            <a:r>
              <a:rPr lang="ja-JP" altLang="en-US" sz="2400" dirty="0" smtClean="0">
                <a:latin typeface="+mn-ea"/>
              </a:rPr>
              <a:t>できる</a:t>
            </a:r>
            <a:endParaRPr lang="en-US" altLang="ja-JP" sz="2400" dirty="0">
              <a:latin typeface="+mn-ea"/>
            </a:endParaRPr>
          </a:p>
        </p:txBody>
      </p:sp>
      <p:sp>
        <p:nvSpPr>
          <p:cNvPr id="13" name="楕円 12"/>
          <p:cNvSpPr/>
          <p:nvPr/>
        </p:nvSpPr>
        <p:spPr>
          <a:xfrm>
            <a:off x="48432" y="4041265"/>
            <a:ext cx="2293493" cy="1379414"/>
          </a:xfrm>
          <a:prstGeom prst="ellipse">
            <a:avLst/>
          </a:prstGeom>
          <a:ln/>
        </p:spPr>
        <p:style>
          <a:lnRef idx="1">
            <a:schemeClr val="accent2"/>
          </a:lnRef>
          <a:fillRef idx="2">
            <a:schemeClr val="accent2"/>
          </a:fillRef>
          <a:effectRef idx="1">
            <a:schemeClr val="accent2"/>
          </a:effectRef>
          <a:fontRef idx="minor">
            <a:schemeClr val="dk1"/>
          </a:fontRef>
        </p:style>
        <p:txBody>
          <a:bodyPr lIns="0" tIns="0" rIns="0" bIns="0" rtlCol="0" anchor="ctr"/>
          <a:lstStyle/>
          <a:p>
            <a:pPr algn="ctr"/>
            <a:r>
              <a:rPr lang="ja-JP" altLang="en-US" sz="2400" b="1" dirty="0" smtClean="0">
                <a:solidFill>
                  <a:schemeClr val="tx1"/>
                </a:solidFill>
                <a:latin typeface="+mn-ea"/>
              </a:rPr>
              <a:t>経済</a:t>
            </a:r>
            <a:r>
              <a:rPr lang="ja-JP" altLang="en-US" sz="2400" b="1" dirty="0">
                <a:solidFill>
                  <a:schemeClr val="tx1"/>
                </a:solidFill>
                <a:latin typeface="+mn-ea"/>
              </a:rPr>
              <a:t>・</a:t>
            </a:r>
            <a:r>
              <a:rPr kumimoji="1" lang="ja-JP" altLang="en-US" sz="2400" b="1" dirty="0" smtClean="0">
                <a:solidFill>
                  <a:schemeClr val="tx1"/>
                </a:solidFill>
                <a:latin typeface="+mn-ea"/>
              </a:rPr>
              <a:t>雇用</a:t>
            </a:r>
            <a:endParaRPr kumimoji="1" lang="en-US" altLang="ja-JP" sz="2400" b="1" dirty="0" smtClean="0">
              <a:solidFill>
                <a:schemeClr val="tx1"/>
              </a:solidFill>
              <a:latin typeface="+mn-ea"/>
            </a:endParaRPr>
          </a:p>
          <a:p>
            <a:pPr algn="ctr"/>
            <a:endParaRPr kumimoji="1" lang="en-US" altLang="ja-JP" sz="1200" dirty="0" smtClean="0">
              <a:solidFill>
                <a:schemeClr val="tx1"/>
              </a:solidFill>
              <a:latin typeface="+mn-ea"/>
            </a:endParaRPr>
          </a:p>
          <a:p>
            <a:pPr algn="ctr"/>
            <a:r>
              <a:rPr kumimoji="1" lang="ja-JP" altLang="en-US" dirty="0" smtClean="0">
                <a:solidFill>
                  <a:schemeClr val="tx1"/>
                </a:solidFill>
                <a:latin typeface="+mn-ea"/>
              </a:rPr>
              <a:t>再エネ・自然資源地産地消</a:t>
            </a:r>
          </a:p>
        </p:txBody>
      </p:sp>
      <p:sp>
        <p:nvSpPr>
          <p:cNvPr id="14" name="楕円 13"/>
          <p:cNvSpPr/>
          <p:nvPr/>
        </p:nvSpPr>
        <p:spPr>
          <a:xfrm>
            <a:off x="2352467" y="4014070"/>
            <a:ext cx="2157499" cy="1406610"/>
          </a:xfrm>
          <a:prstGeom prst="ellipse">
            <a:avLst/>
          </a:prstGeom>
          <a:ln/>
        </p:spPr>
        <p:style>
          <a:lnRef idx="1">
            <a:schemeClr val="accent2"/>
          </a:lnRef>
          <a:fillRef idx="2">
            <a:schemeClr val="accent2"/>
          </a:fillRef>
          <a:effectRef idx="1">
            <a:schemeClr val="accent2"/>
          </a:effectRef>
          <a:fontRef idx="minor">
            <a:schemeClr val="dk1"/>
          </a:fontRef>
        </p:style>
        <p:txBody>
          <a:bodyPr lIns="0" tIns="0" rIns="0" bIns="0" rtlCol="0" anchor="ctr"/>
          <a:lstStyle/>
          <a:p>
            <a:pPr algn="ctr"/>
            <a:r>
              <a:rPr kumimoji="1" lang="ja-JP" altLang="en-US" sz="2400" b="1" dirty="0" smtClean="0">
                <a:solidFill>
                  <a:schemeClr val="tx1"/>
                </a:solidFill>
                <a:latin typeface="+mn-ea"/>
              </a:rPr>
              <a:t>快適・利便</a:t>
            </a:r>
            <a:endParaRPr kumimoji="1" lang="en-US" altLang="ja-JP" sz="2400" b="1" dirty="0" smtClean="0">
              <a:solidFill>
                <a:schemeClr val="tx1"/>
              </a:solidFill>
              <a:latin typeface="+mn-ea"/>
            </a:endParaRPr>
          </a:p>
          <a:p>
            <a:pPr algn="ctr"/>
            <a:endParaRPr lang="en-US" altLang="ja-JP" sz="1200" dirty="0" smtClean="0">
              <a:latin typeface="+mn-ea"/>
            </a:endParaRPr>
          </a:p>
          <a:p>
            <a:pPr algn="ctr"/>
            <a:r>
              <a:rPr lang="ja-JP" altLang="en-US" dirty="0" smtClean="0">
                <a:latin typeface="+mn-ea"/>
              </a:rPr>
              <a:t>断熱・気密向上</a:t>
            </a:r>
            <a:endParaRPr lang="en-US" altLang="ja-JP" dirty="0" smtClean="0">
              <a:latin typeface="+mn-ea"/>
            </a:endParaRPr>
          </a:p>
          <a:p>
            <a:pPr algn="ctr"/>
            <a:r>
              <a:rPr lang="ja-JP" altLang="en-US" dirty="0" smtClean="0">
                <a:latin typeface="+mn-ea"/>
              </a:rPr>
              <a:t>公共交通</a:t>
            </a:r>
            <a:endParaRPr lang="en-US" altLang="ja-JP" dirty="0" smtClean="0">
              <a:latin typeface="+mn-ea"/>
            </a:endParaRPr>
          </a:p>
        </p:txBody>
      </p:sp>
      <p:sp>
        <p:nvSpPr>
          <p:cNvPr id="15" name="楕円 14"/>
          <p:cNvSpPr/>
          <p:nvPr/>
        </p:nvSpPr>
        <p:spPr>
          <a:xfrm>
            <a:off x="90456" y="5445245"/>
            <a:ext cx="2251469" cy="1392753"/>
          </a:xfrm>
          <a:prstGeom prst="ellipse">
            <a:avLst/>
          </a:prstGeom>
          <a:ln/>
        </p:spPr>
        <p:style>
          <a:lnRef idx="1">
            <a:schemeClr val="accent2"/>
          </a:lnRef>
          <a:fillRef idx="2">
            <a:schemeClr val="accent2"/>
          </a:fillRef>
          <a:effectRef idx="1">
            <a:schemeClr val="accent2"/>
          </a:effectRef>
          <a:fontRef idx="minor">
            <a:schemeClr val="dk1"/>
          </a:fontRef>
        </p:style>
        <p:txBody>
          <a:bodyPr lIns="0" tIns="0" rIns="0" bIns="0" rtlCol="0" anchor="ctr"/>
          <a:lstStyle/>
          <a:p>
            <a:pPr algn="ctr"/>
            <a:r>
              <a:rPr kumimoji="1" lang="ja-JP" altLang="en-US" sz="2400" b="1" dirty="0" smtClean="0">
                <a:solidFill>
                  <a:schemeClr val="tx1"/>
                </a:solidFill>
                <a:latin typeface="+mn-ea"/>
              </a:rPr>
              <a:t>循環経済</a:t>
            </a:r>
            <a:endParaRPr kumimoji="1" lang="en-US" altLang="ja-JP" sz="2400" b="1" dirty="0" smtClean="0">
              <a:solidFill>
                <a:schemeClr val="tx1"/>
              </a:solidFill>
              <a:latin typeface="+mn-ea"/>
            </a:endParaRPr>
          </a:p>
          <a:p>
            <a:pPr algn="ctr"/>
            <a:endParaRPr lang="en-US" altLang="ja-JP" sz="1200" dirty="0" smtClean="0">
              <a:latin typeface="+mn-ea"/>
            </a:endParaRPr>
          </a:p>
          <a:p>
            <a:pPr algn="ctr"/>
            <a:r>
              <a:rPr kumimoji="1" lang="ja-JP" altLang="en-US" dirty="0" smtClean="0">
                <a:solidFill>
                  <a:schemeClr val="tx1"/>
                </a:solidFill>
                <a:latin typeface="+mn-ea"/>
              </a:rPr>
              <a:t>生産性向上</a:t>
            </a:r>
            <a:endParaRPr kumimoji="1" lang="en-US" altLang="ja-JP" dirty="0" smtClean="0">
              <a:solidFill>
                <a:schemeClr val="tx1"/>
              </a:solidFill>
              <a:latin typeface="+mn-ea"/>
            </a:endParaRPr>
          </a:p>
          <a:p>
            <a:pPr algn="ctr"/>
            <a:r>
              <a:rPr lang="ja-JP" altLang="en-US" dirty="0" smtClean="0">
                <a:solidFill>
                  <a:schemeClr val="tx1"/>
                </a:solidFill>
                <a:latin typeface="+mn-ea"/>
              </a:rPr>
              <a:t>資源活用</a:t>
            </a:r>
            <a:endParaRPr kumimoji="1" lang="ja-JP" altLang="en-US" dirty="0" smtClean="0">
              <a:solidFill>
                <a:schemeClr val="tx1"/>
              </a:solidFill>
              <a:effectLst>
                <a:outerShdw blurRad="38100" dist="38100" dir="2700000" algn="tl">
                  <a:srgbClr val="000000">
                    <a:alpha val="43137"/>
                  </a:srgbClr>
                </a:outerShdw>
              </a:effectLst>
              <a:latin typeface="+mn-ea"/>
            </a:endParaRPr>
          </a:p>
        </p:txBody>
      </p:sp>
      <p:sp>
        <p:nvSpPr>
          <p:cNvPr id="16" name="正方形/長方形 15"/>
          <p:cNvSpPr/>
          <p:nvPr/>
        </p:nvSpPr>
        <p:spPr>
          <a:xfrm>
            <a:off x="4520508" y="3621669"/>
            <a:ext cx="6181847" cy="3785652"/>
          </a:xfrm>
          <a:prstGeom prst="rect">
            <a:avLst/>
          </a:prstGeom>
        </p:spPr>
        <p:txBody>
          <a:bodyPr wrap="square">
            <a:spAutoFit/>
          </a:bodyPr>
          <a:lstStyle/>
          <a:p>
            <a:pPr marL="263525" indent="-263525">
              <a:buFont typeface="Wingdings" panose="05000000000000000000" pitchFamily="2" charset="2"/>
              <a:buChar char="ü"/>
            </a:pPr>
            <a:r>
              <a:rPr lang="ja-JP" altLang="en-US" sz="2000" dirty="0" smtClean="0">
                <a:solidFill>
                  <a:sysClr val="windowText" lastClr="000000"/>
                </a:solidFill>
                <a:latin typeface="+mn-ea"/>
              </a:rPr>
              <a:t>我が国</a:t>
            </a:r>
            <a:r>
              <a:rPr lang="ja-JP" altLang="en-US" sz="2000" dirty="0">
                <a:solidFill>
                  <a:sysClr val="windowText" lastClr="000000"/>
                </a:solidFill>
                <a:latin typeface="+mn-ea"/>
              </a:rPr>
              <a:t>は、限られた国土を賢く活用し、</a:t>
            </a:r>
            <a:r>
              <a:rPr lang="ja-JP" altLang="en-US" sz="2000" dirty="0" smtClean="0">
                <a:solidFill>
                  <a:sysClr val="windowText" lastClr="000000"/>
                </a:solidFill>
                <a:latin typeface="+mn-ea"/>
              </a:rPr>
              <a:t>面積当たりの太陽光発電を</a:t>
            </a:r>
            <a:r>
              <a:rPr lang="ja-JP" altLang="en-US" sz="2000" dirty="0">
                <a:solidFill>
                  <a:sysClr val="windowText" lastClr="000000"/>
                </a:solidFill>
                <a:latin typeface="+mn-ea"/>
              </a:rPr>
              <a:t>世界一まで拡大してきた。他方で、</a:t>
            </a:r>
            <a:r>
              <a:rPr lang="ja-JP" altLang="en-US" sz="2000" b="1" u="sng" dirty="0">
                <a:solidFill>
                  <a:sysClr val="windowText" lastClr="000000"/>
                </a:solidFill>
                <a:latin typeface="+mn-ea"/>
              </a:rPr>
              <a:t>再エネをめぐる現下の情勢は</a:t>
            </a:r>
            <a:r>
              <a:rPr lang="ja-JP" altLang="en-US" sz="2000" b="1" u="sng" dirty="0" smtClean="0">
                <a:solidFill>
                  <a:sysClr val="windowText" lastClr="000000"/>
                </a:solidFill>
                <a:latin typeface="+mn-ea"/>
              </a:rPr>
              <a:t>、</a:t>
            </a:r>
            <a:r>
              <a:rPr lang="ja-JP" altLang="en-US" sz="2000" b="1" u="sng" dirty="0">
                <a:solidFill>
                  <a:sysClr val="windowText" lastClr="000000"/>
                </a:solidFill>
                <a:latin typeface="+mn-ea"/>
              </a:rPr>
              <a:t>課題が</a:t>
            </a:r>
            <a:r>
              <a:rPr lang="ja-JP" altLang="en-US" sz="2000" b="1" u="sng" dirty="0" smtClean="0">
                <a:solidFill>
                  <a:sysClr val="windowText" lastClr="000000"/>
                </a:solidFill>
                <a:latin typeface="+mn-ea"/>
              </a:rPr>
              <a:t>山積</a:t>
            </a:r>
            <a:r>
              <a:rPr lang="ja-JP" altLang="en-US" sz="2000" dirty="0" smtClean="0">
                <a:solidFill>
                  <a:sysClr val="windowText" lastClr="000000"/>
                </a:solidFill>
                <a:latin typeface="+mn-ea"/>
              </a:rPr>
              <a:t>（コスト</a:t>
            </a:r>
            <a:r>
              <a:rPr lang="ja-JP" altLang="en-US" sz="2000" dirty="0">
                <a:solidFill>
                  <a:sysClr val="windowText" lastClr="000000"/>
                </a:solidFill>
                <a:latin typeface="+mn-ea"/>
              </a:rPr>
              <a:t>・適地確保・環境共生</a:t>
            </a:r>
            <a:r>
              <a:rPr lang="ja-JP" altLang="en-US" sz="2000" dirty="0" smtClean="0">
                <a:solidFill>
                  <a:sysClr val="windowText" lastClr="000000"/>
                </a:solidFill>
                <a:latin typeface="+mn-ea"/>
              </a:rPr>
              <a:t>など）。国</a:t>
            </a:r>
            <a:r>
              <a:rPr lang="ja-JP" altLang="en-US" sz="2000" dirty="0">
                <a:solidFill>
                  <a:sysClr val="windowText" lastClr="000000"/>
                </a:solidFill>
                <a:latin typeface="+mn-ea"/>
              </a:rPr>
              <a:t>を挙げてこの課題を乗り越え、</a:t>
            </a:r>
            <a:r>
              <a:rPr lang="ja-JP" altLang="en-US" sz="2000" b="1" u="sng" dirty="0">
                <a:solidFill>
                  <a:sysClr val="windowText" lastClr="000000"/>
                </a:solidFill>
                <a:latin typeface="+mn-ea"/>
              </a:rPr>
              <a:t>地域</a:t>
            </a:r>
            <a:r>
              <a:rPr lang="ja-JP" altLang="en-US" sz="2000" b="1" u="sng" dirty="0" smtClean="0">
                <a:solidFill>
                  <a:sysClr val="windowText" lastClr="000000"/>
                </a:solidFill>
                <a:latin typeface="+mn-ea"/>
              </a:rPr>
              <a:t>の豊富な</a:t>
            </a:r>
            <a:r>
              <a:rPr lang="ja-JP" altLang="en-US" sz="2000" b="1" u="sng" dirty="0">
                <a:solidFill>
                  <a:sysClr val="windowText" lastClr="000000"/>
                </a:solidFill>
                <a:latin typeface="+mn-ea"/>
              </a:rPr>
              <a:t>再エネポテンシャル</a:t>
            </a:r>
            <a:r>
              <a:rPr lang="ja-JP" altLang="en-US" sz="2000" b="1" u="sng" dirty="0" smtClean="0">
                <a:solidFill>
                  <a:sysClr val="windowText" lastClr="000000"/>
                </a:solidFill>
                <a:latin typeface="+mn-ea"/>
              </a:rPr>
              <a:t>を有効利用していく</a:t>
            </a:r>
            <a:endParaRPr lang="en-US" altLang="ja-JP" sz="2000" dirty="0" smtClean="0">
              <a:solidFill>
                <a:sysClr val="windowText" lastClr="000000"/>
              </a:solidFill>
              <a:latin typeface="+mn-ea"/>
            </a:endParaRPr>
          </a:p>
          <a:p>
            <a:pPr marL="263525" indent="-263525">
              <a:buFont typeface="Wingdings" panose="05000000000000000000" pitchFamily="2" charset="2"/>
              <a:buChar char="ü"/>
            </a:pPr>
            <a:endParaRPr lang="en-US" altLang="ja-JP" sz="2000" dirty="0" smtClean="0">
              <a:latin typeface="+mn-ea"/>
            </a:endParaRPr>
          </a:p>
          <a:p>
            <a:pPr marL="263525" indent="-263525">
              <a:buFont typeface="Wingdings" panose="05000000000000000000" pitchFamily="2" charset="2"/>
              <a:buChar char="ü"/>
            </a:pPr>
            <a:r>
              <a:rPr lang="ja-JP" altLang="en-US" sz="2000" dirty="0" smtClean="0">
                <a:latin typeface="+mn-ea"/>
              </a:rPr>
              <a:t>一方、環境省の試算によると、約</a:t>
            </a:r>
            <a:r>
              <a:rPr lang="en-US" altLang="ja-JP" sz="2000" dirty="0" smtClean="0">
                <a:latin typeface="+mn-ea"/>
              </a:rPr>
              <a:t>9</a:t>
            </a:r>
            <a:r>
              <a:rPr lang="ja-JP" altLang="en-US" sz="2000" dirty="0" smtClean="0">
                <a:latin typeface="+mn-ea"/>
              </a:rPr>
              <a:t>割の市町村で、</a:t>
            </a:r>
            <a:r>
              <a:rPr lang="ja-JP" altLang="en-US" sz="2000" b="1" u="sng" dirty="0" smtClean="0">
                <a:latin typeface="+mn-ea"/>
              </a:rPr>
              <a:t>エネルギー代金の域内外収支は、域外支出が上回っている</a:t>
            </a:r>
            <a:r>
              <a:rPr lang="en-US" altLang="ja-JP" sz="1100" dirty="0" smtClean="0">
                <a:latin typeface="+mn-ea"/>
              </a:rPr>
              <a:t>(201</a:t>
            </a:r>
            <a:r>
              <a:rPr lang="en-US" altLang="ja-JP" sz="1100" dirty="0">
                <a:latin typeface="+mn-ea"/>
              </a:rPr>
              <a:t>5</a:t>
            </a:r>
            <a:r>
              <a:rPr lang="ja-JP" altLang="en-US" sz="1100" dirty="0" smtClean="0">
                <a:latin typeface="+mn-ea"/>
              </a:rPr>
              <a:t>年度</a:t>
            </a:r>
            <a:r>
              <a:rPr lang="en-US" altLang="ja-JP" sz="1100" dirty="0" smtClean="0">
                <a:latin typeface="+mn-ea"/>
              </a:rPr>
              <a:t>)</a:t>
            </a:r>
          </a:p>
          <a:p>
            <a:pPr marL="263525" indent="-263525">
              <a:buFont typeface="Wingdings" panose="05000000000000000000" pitchFamily="2" charset="2"/>
              <a:buChar char="ü"/>
            </a:pPr>
            <a:endParaRPr lang="en-US" altLang="ja-JP" sz="2000" kern="0" dirty="0" smtClean="0">
              <a:solidFill>
                <a:prstClr val="black"/>
              </a:solidFill>
              <a:latin typeface="+mn-ea"/>
            </a:endParaRPr>
          </a:p>
          <a:p>
            <a:pPr marL="263525" indent="-263525">
              <a:buFont typeface="Wingdings" panose="05000000000000000000" pitchFamily="2" charset="2"/>
              <a:buChar char="ü"/>
            </a:pPr>
            <a:r>
              <a:rPr lang="ja-JP" altLang="en-US" sz="2000" kern="0" dirty="0" smtClean="0">
                <a:solidFill>
                  <a:prstClr val="black"/>
                </a:solidFill>
                <a:latin typeface="+mn-ea"/>
              </a:rPr>
              <a:t>豊富な再エネポテンシャルを有効活用することで、地域内で経済を</a:t>
            </a:r>
            <a:r>
              <a:rPr lang="ja-JP" altLang="en-US" sz="2000" kern="0" dirty="0">
                <a:solidFill>
                  <a:prstClr val="black"/>
                </a:solidFill>
                <a:latin typeface="+mn-ea"/>
              </a:rPr>
              <a:t>循環させることが</a:t>
            </a:r>
            <a:r>
              <a:rPr lang="ja-JP" altLang="en-US" sz="2000" kern="0" dirty="0" smtClean="0">
                <a:solidFill>
                  <a:prstClr val="black"/>
                </a:solidFill>
                <a:latin typeface="+mn-ea"/>
              </a:rPr>
              <a:t>重要</a:t>
            </a:r>
            <a:endParaRPr lang="en-US" altLang="ja-JP" sz="1100" dirty="0" smtClean="0">
              <a:latin typeface="+mn-ea"/>
            </a:endParaRPr>
          </a:p>
        </p:txBody>
      </p:sp>
      <p:sp>
        <p:nvSpPr>
          <p:cNvPr id="17" name="楕円 16"/>
          <p:cNvSpPr/>
          <p:nvPr/>
        </p:nvSpPr>
        <p:spPr>
          <a:xfrm>
            <a:off x="2352467" y="5432998"/>
            <a:ext cx="2157499" cy="1417246"/>
          </a:xfrm>
          <a:prstGeom prst="ellipse">
            <a:avLst/>
          </a:prstGeom>
          <a:ln/>
        </p:spPr>
        <p:style>
          <a:lnRef idx="1">
            <a:schemeClr val="accent2"/>
          </a:lnRef>
          <a:fillRef idx="2">
            <a:schemeClr val="accent2"/>
          </a:fillRef>
          <a:effectRef idx="1">
            <a:schemeClr val="accent2"/>
          </a:effectRef>
          <a:fontRef idx="minor">
            <a:schemeClr val="dk1"/>
          </a:fontRef>
        </p:style>
        <p:txBody>
          <a:bodyPr lIns="0" tIns="0" rIns="0" bIns="0" rtlCol="0" anchor="ctr"/>
          <a:lstStyle/>
          <a:p>
            <a:pPr algn="ctr"/>
            <a:r>
              <a:rPr kumimoji="1" lang="ja-JP" altLang="en-US" sz="2400" b="1" dirty="0" smtClean="0">
                <a:solidFill>
                  <a:schemeClr val="tx1"/>
                </a:solidFill>
                <a:latin typeface="+mn-ea"/>
              </a:rPr>
              <a:t>防災・減災</a:t>
            </a:r>
            <a:endParaRPr kumimoji="1" lang="en-US" altLang="ja-JP" sz="2400" b="1" dirty="0" smtClean="0">
              <a:solidFill>
                <a:schemeClr val="tx1"/>
              </a:solidFill>
              <a:latin typeface="+mn-ea"/>
            </a:endParaRPr>
          </a:p>
          <a:p>
            <a:pPr algn="ctr"/>
            <a:r>
              <a:rPr lang="ja-JP" altLang="en-US" dirty="0" smtClean="0">
                <a:latin typeface="+mn-ea"/>
              </a:rPr>
              <a:t>非常時のエネルギー源確保</a:t>
            </a:r>
            <a:endParaRPr lang="en-US" altLang="ja-JP" dirty="0" smtClean="0">
              <a:latin typeface="+mn-ea"/>
            </a:endParaRPr>
          </a:p>
          <a:p>
            <a:pPr algn="ctr"/>
            <a:r>
              <a:rPr lang="ja-JP" altLang="en-US" dirty="0" smtClean="0">
                <a:latin typeface="+mn-ea"/>
              </a:rPr>
              <a:t>生態</a:t>
            </a:r>
            <a:r>
              <a:rPr lang="ja-JP" altLang="en-US" dirty="0">
                <a:latin typeface="+mn-ea"/>
              </a:rPr>
              <a:t>系</a:t>
            </a:r>
            <a:r>
              <a:rPr lang="ja-JP" altLang="en-US" dirty="0" smtClean="0">
                <a:latin typeface="+mn-ea"/>
              </a:rPr>
              <a:t>の保全</a:t>
            </a:r>
            <a:endParaRPr kumimoji="1" lang="ja-JP" altLang="en-US" b="1" dirty="0" smtClean="0">
              <a:solidFill>
                <a:schemeClr val="tx1"/>
              </a:solidFill>
              <a:latin typeface="+mn-ea"/>
            </a:endParaRPr>
          </a:p>
        </p:txBody>
      </p:sp>
    </p:spTree>
    <p:extLst>
      <p:ext uri="{BB962C8B-B14F-4D97-AF65-F5344CB8AC3E}">
        <p14:creationId xmlns:p14="http://schemas.microsoft.com/office/powerpoint/2010/main" val="368307800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9" name="四角形: 角を丸くする 1448">
            <a:extLst>
              <a:ext uri="{FF2B5EF4-FFF2-40B4-BE49-F238E27FC236}">
                <a16:creationId xmlns:a16="http://schemas.microsoft.com/office/drawing/2014/main" id="{DE663B20-D8F4-4A10-A956-A9001719A176}"/>
              </a:ext>
            </a:extLst>
          </p:cNvPr>
          <p:cNvSpPr/>
          <p:nvPr/>
        </p:nvSpPr>
        <p:spPr>
          <a:xfrm>
            <a:off x="4206582" y="3220345"/>
            <a:ext cx="6322981" cy="307971"/>
          </a:xfrm>
          <a:prstGeom prst="roundRect">
            <a:avLst>
              <a:gd name="adj" fmla="val 0"/>
            </a:avLst>
          </a:prstGeom>
          <a:solidFill>
            <a:srgbClr val="EEE4DA"/>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217" name="フリーフォーム: 図形 2216">
            <a:extLst>
              <a:ext uri="{FF2B5EF4-FFF2-40B4-BE49-F238E27FC236}">
                <a16:creationId xmlns:a16="http://schemas.microsoft.com/office/drawing/2014/main" id="{F90A9784-4DD9-49A4-B149-E31227DD6057}"/>
              </a:ext>
            </a:extLst>
          </p:cNvPr>
          <p:cNvSpPr/>
          <p:nvPr/>
        </p:nvSpPr>
        <p:spPr>
          <a:xfrm>
            <a:off x="4055928" y="3545633"/>
            <a:ext cx="6480000" cy="0"/>
          </a:xfrm>
          <a:custGeom>
            <a:avLst/>
            <a:gdLst>
              <a:gd name="connsiteX0" fmla="*/ 0 w 9947564"/>
              <a:gd name="connsiteY0" fmla="*/ 0 h 0"/>
              <a:gd name="connsiteX1" fmla="*/ 9947564 w 9947564"/>
              <a:gd name="connsiteY1" fmla="*/ 0 h 0"/>
            </a:gdLst>
            <a:ahLst/>
            <a:cxnLst>
              <a:cxn ang="0">
                <a:pos x="connsiteX0" y="connsiteY0"/>
              </a:cxn>
              <a:cxn ang="0">
                <a:pos x="connsiteX1" y="connsiteY1"/>
              </a:cxn>
            </a:cxnLst>
            <a:rect l="l" t="t" r="r" b="b"/>
            <a:pathLst>
              <a:path w="9947564">
                <a:moveTo>
                  <a:pt x="0" y="0"/>
                </a:moveTo>
                <a:lnTo>
                  <a:pt x="9947564" y="0"/>
                </a:lnTo>
              </a:path>
            </a:pathLst>
          </a:custGeom>
          <a:noFill/>
          <a:ln w="762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a:ea typeface="Meiryo UI"/>
              <a:cs typeface="+mn-cs"/>
            </a:endParaRPr>
          </a:p>
        </p:txBody>
      </p:sp>
      <p:grpSp>
        <p:nvGrpSpPr>
          <p:cNvPr id="2231" name="グループ化 2230">
            <a:extLst>
              <a:ext uri="{FF2B5EF4-FFF2-40B4-BE49-F238E27FC236}">
                <a16:creationId xmlns:a16="http://schemas.microsoft.com/office/drawing/2014/main" id="{4C54CDFF-4FAF-42CF-A393-8E24553BAEF8}"/>
              </a:ext>
            </a:extLst>
          </p:cNvPr>
          <p:cNvGrpSpPr/>
          <p:nvPr/>
        </p:nvGrpSpPr>
        <p:grpSpPr>
          <a:xfrm flipH="1">
            <a:off x="4466477" y="3406006"/>
            <a:ext cx="368947" cy="329068"/>
            <a:chOff x="8350727" y="3174849"/>
            <a:chExt cx="776912" cy="692937"/>
          </a:xfrm>
          <a:solidFill>
            <a:schemeClr val="bg1">
              <a:lumMod val="50000"/>
            </a:schemeClr>
          </a:solidFill>
        </p:grpSpPr>
        <p:sp>
          <p:nvSpPr>
            <p:cNvPr id="2232" name="Oval 71">
              <a:extLst>
                <a:ext uri="{FF2B5EF4-FFF2-40B4-BE49-F238E27FC236}">
                  <a16:creationId xmlns:a16="http://schemas.microsoft.com/office/drawing/2014/main" id="{C68072A2-74B4-4453-A943-76FE2B6E3A45}"/>
                </a:ext>
              </a:extLst>
            </p:cNvPr>
            <p:cNvSpPr>
              <a:spLocks noChangeArrowheads="1"/>
            </p:cNvSpPr>
            <p:nvPr/>
          </p:nvSpPr>
          <p:spPr bwMode="auto">
            <a:xfrm>
              <a:off x="8899617" y="3174849"/>
              <a:ext cx="118107" cy="118789"/>
            </a:xfrm>
            <a:prstGeom prst="ellipse">
              <a:avLst/>
            </a:pr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233" name="Freeform 72">
              <a:extLst>
                <a:ext uri="{FF2B5EF4-FFF2-40B4-BE49-F238E27FC236}">
                  <a16:creationId xmlns:a16="http://schemas.microsoft.com/office/drawing/2014/main" id="{33D973A5-28B1-4B36-A86D-47D3EC514168}"/>
                </a:ext>
              </a:extLst>
            </p:cNvPr>
            <p:cNvSpPr>
              <a:spLocks/>
            </p:cNvSpPr>
            <p:nvPr/>
          </p:nvSpPr>
          <p:spPr bwMode="auto">
            <a:xfrm>
              <a:off x="8533691" y="3306608"/>
              <a:ext cx="593948" cy="561178"/>
            </a:xfrm>
            <a:custGeom>
              <a:avLst/>
              <a:gdLst>
                <a:gd name="T0" fmla="*/ 806 w 810"/>
                <a:gd name="T1" fmla="*/ 305 h 765"/>
                <a:gd name="T2" fmla="*/ 770 w 810"/>
                <a:gd name="T3" fmla="*/ 133 h 765"/>
                <a:gd name="T4" fmla="*/ 699 w 810"/>
                <a:gd name="T5" fmla="*/ 65 h 765"/>
                <a:gd name="T6" fmla="*/ 657 w 810"/>
                <a:gd name="T7" fmla="*/ 29 h 765"/>
                <a:gd name="T8" fmla="*/ 640 w 810"/>
                <a:gd name="T9" fmla="*/ 16 h 765"/>
                <a:gd name="T10" fmla="*/ 621 w 810"/>
                <a:gd name="T11" fmla="*/ 6 h 765"/>
                <a:gd name="T12" fmla="*/ 582 w 810"/>
                <a:gd name="T13" fmla="*/ 2 h 765"/>
                <a:gd name="T14" fmla="*/ 528 w 810"/>
                <a:gd name="T15" fmla="*/ 46 h 765"/>
                <a:gd name="T16" fmla="*/ 435 w 810"/>
                <a:gd name="T17" fmla="*/ 166 h 765"/>
                <a:gd name="T18" fmla="*/ 328 w 810"/>
                <a:gd name="T19" fmla="*/ 246 h 765"/>
                <a:gd name="T20" fmla="*/ 311 w 810"/>
                <a:gd name="T21" fmla="*/ 292 h 765"/>
                <a:gd name="T22" fmla="*/ 0 w 810"/>
                <a:gd name="T23" fmla="*/ 453 h 765"/>
                <a:gd name="T24" fmla="*/ 9 w 810"/>
                <a:gd name="T25" fmla="*/ 476 h 765"/>
                <a:gd name="T26" fmla="*/ 323 w 810"/>
                <a:gd name="T27" fmla="*/ 314 h 765"/>
                <a:gd name="T28" fmla="*/ 355 w 810"/>
                <a:gd name="T29" fmla="*/ 327 h 765"/>
                <a:gd name="T30" fmla="*/ 382 w 810"/>
                <a:gd name="T31" fmla="*/ 318 h 765"/>
                <a:gd name="T32" fmla="*/ 490 w 810"/>
                <a:gd name="T33" fmla="*/ 237 h 765"/>
                <a:gd name="T34" fmla="*/ 536 w 810"/>
                <a:gd name="T35" fmla="*/ 183 h 765"/>
                <a:gd name="T36" fmla="*/ 537 w 810"/>
                <a:gd name="T37" fmla="*/ 193 h 765"/>
                <a:gd name="T38" fmla="*/ 538 w 810"/>
                <a:gd name="T39" fmla="*/ 288 h 765"/>
                <a:gd name="T40" fmla="*/ 482 w 810"/>
                <a:gd name="T41" fmla="*/ 462 h 765"/>
                <a:gd name="T42" fmla="*/ 470 w 810"/>
                <a:gd name="T43" fmla="*/ 612 h 765"/>
                <a:gd name="T44" fmla="*/ 468 w 810"/>
                <a:gd name="T45" fmla="*/ 713 h 765"/>
                <a:gd name="T46" fmla="*/ 510 w 810"/>
                <a:gd name="T47" fmla="*/ 765 h 765"/>
                <a:gd name="T48" fmla="*/ 515 w 810"/>
                <a:gd name="T49" fmla="*/ 765 h 765"/>
                <a:gd name="T50" fmla="*/ 562 w 810"/>
                <a:gd name="T51" fmla="*/ 723 h 765"/>
                <a:gd name="T52" fmla="*/ 564 w 810"/>
                <a:gd name="T53" fmla="*/ 612 h 765"/>
                <a:gd name="T54" fmla="*/ 567 w 810"/>
                <a:gd name="T55" fmla="*/ 501 h 765"/>
                <a:gd name="T56" fmla="*/ 597 w 810"/>
                <a:gd name="T57" fmla="*/ 421 h 765"/>
                <a:gd name="T58" fmla="*/ 606 w 810"/>
                <a:gd name="T59" fmla="*/ 518 h 765"/>
                <a:gd name="T60" fmla="*/ 613 w 810"/>
                <a:gd name="T61" fmla="*/ 557 h 765"/>
                <a:gd name="T62" fmla="*/ 648 w 810"/>
                <a:gd name="T63" fmla="*/ 731 h 765"/>
                <a:gd name="T64" fmla="*/ 694 w 810"/>
                <a:gd name="T65" fmla="*/ 765 h 765"/>
                <a:gd name="T66" fmla="*/ 707 w 810"/>
                <a:gd name="T67" fmla="*/ 764 h 765"/>
                <a:gd name="T68" fmla="*/ 739 w 810"/>
                <a:gd name="T69" fmla="*/ 705 h 765"/>
                <a:gd name="T70" fmla="*/ 706 w 810"/>
                <a:gd name="T71" fmla="*/ 541 h 765"/>
                <a:gd name="T72" fmla="*/ 698 w 810"/>
                <a:gd name="T73" fmla="*/ 497 h 765"/>
                <a:gd name="T74" fmla="*/ 684 w 810"/>
                <a:gd name="T75" fmla="*/ 307 h 765"/>
                <a:gd name="T76" fmla="*/ 683 w 810"/>
                <a:gd name="T77" fmla="*/ 303 h 765"/>
                <a:gd name="T78" fmla="*/ 683 w 810"/>
                <a:gd name="T79" fmla="*/ 178 h 765"/>
                <a:gd name="T80" fmla="*/ 682 w 810"/>
                <a:gd name="T81" fmla="*/ 170 h 765"/>
                <a:gd name="T82" fmla="*/ 692 w 810"/>
                <a:gd name="T83" fmla="*/ 179 h 765"/>
                <a:gd name="T84" fmla="*/ 717 w 810"/>
                <a:gd name="T85" fmla="*/ 318 h 765"/>
                <a:gd name="T86" fmla="*/ 762 w 810"/>
                <a:gd name="T87" fmla="*/ 357 h 765"/>
                <a:gd name="T88" fmla="*/ 768 w 810"/>
                <a:gd name="T89" fmla="*/ 356 h 765"/>
                <a:gd name="T90" fmla="*/ 806 w 810"/>
                <a:gd name="T91" fmla="*/ 305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0" h="765">
                  <a:moveTo>
                    <a:pt x="806" y="305"/>
                  </a:moveTo>
                  <a:cubicBezTo>
                    <a:pt x="797" y="240"/>
                    <a:pt x="782" y="157"/>
                    <a:pt x="770" y="133"/>
                  </a:cubicBezTo>
                  <a:cubicBezTo>
                    <a:pt x="767" y="127"/>
                    <a:pt x="763" y="121"/>
                    <a:pt x="699" y="65"/>
                  </a:cubicBezTo>
                  <a:cubicBezTo>
                    <a:pt x="688" y="55"/>
                    <a:pt x="671" y="40"/>
                    <a:pt x="657" y="29"/>
                  </a:cubicBezTo>
                  <a:cubicBezTo>
                    <a:pt x="650" y="23"/>
                    <a:pt x="645" y="19"/>
                    <a:pt x="640" y="16"/>
                  </a:cubicBezTo>
                  <a:cubicBezTo>
                    <a:pt x="637" y="13"/>
                    <a:pt x="630" y="8"/>
                    <a:pt x="621" y="6"/>
                  </a:cubicBezTo>
                  <a:cubicBezTo>
                    <a:pt x="609" y="1"/>
                    <a:pt x="596" y="0"/>
                    <a:pt x="582" y="2"/>
                  </a:cubicBezTo>
                  <a:cubicBezTo>
                    <a:pt x="557" y="7"/>
                    <a:pt x="537" y="24"/>
                    <a:pt x="528" y="46"/>
                  </a:cubicBezTo>
                  <a:cubicBezTo>
                    <a:pt x="487" y="99"/>
                    <a:pt x="446" y="152"/>
                    <a:pt x="435" y="166"/>
                  </a:cubicBezTo>
                  <a:cubicBezTo>
                    <a:pt x="408" y="185"/>
                    <a:pt x="336" y="240"/>
                    <a:pt x="328" y="246"/>
                  </a:cubicBezTo>
                  <a:cubicBezTo>
                    <a:pt x="313" y="257"/>
                    <a:pt x="307" y="275"/>
                    <a:pt x="311" y="292"/>
                  </a:cubicBezTo>
                  <a:cubicBezTo>
                    <a:pt x="0" y="453"/>
                    <a:pt x="0" y="453"/>
                    <a:pt x="0" y="453"/>
                  </a:cubicBezTo>
                  <a:cubicBezTo>
                    <a:pt x="9" y="476"/>
                    <a:pt x="9" y="476"/>
                    <a:pt x="9" y="476"/>
                  </a:cubicBezTo>
                  <a:cubicBezTo>
                    <a:pt x="323" y="314"/>
                    <a:pt x="323" y="314"/>
                    <a:pt x="323" y="314"/>
                  </a:cubicBezTo>
                  <a:cubicBezTo>
                    <a:pt x="331" y="322"/>
                    <a:pt x="343" y="327"/>
                    <a:pt x="355" y="327"/>
                  </a:cubicBezTo>
                  <a:cubicBezTo>
                    <a:pt x="364" y="327"/>
                    <a:pt x="374" y="324"/>
                    <a:pt x="382" y="318"/>
                  </a:cubicBezTo>
                  <a:cubicBezTo>
                    <a:pt x="407" y="299"/>
                    <a:pt x="474" y="248"/>
                    <a:pt x="490" y="237"/>
                  </a:cubicBezTo>
                  <a:cubicBezTo>
                    <a:pt x="495" y="234"/>
                    <a:pt x="498" y="231"/>
                    <a:pt x="536" y="183"/>
                  </a:cubicBezTo>
                  <a:cubicBezTo>
                    <a:pt x="537" y="186"/>
                    <a:pt x="537" y="190"/>
                    <a:pt x="537" y="193"/>
                  </a:cubicBezTo>
                  <a:cubicBezTo>
                    <a:pt x="539" y="207"/>
                    <a:pt x="539" y="238"/>
                    <a:pt x="538" y="288"/>
                  </a:cubicBezTo>
                  <a:cubicBezTo>
                    <a:pt x="522" y="344"/>
                    <a:pt x="495" y="436"/>
                    <a:pt x="482" y="462"/>
                  </a:cubicBezTo>
                  <a:cubicBezTo>
                    <a:pt x="471" y="483"/>
                    <a:pt x="470" y="518"/>
                    <a:pt x="470" y="612"/>
                  </a:cubicBezTo>
                  <a:cubicBezTo>
                    <a:pt x="470" y="651"/>
                    <a:pt x="470" y="692"/>
                    <a:pt x="468" y="713"/>
                  </a:cubicBezTo>
                  <a:cubicBezTo>
                    <a:pt x="465" y="739"/>
                    <a:pt x="484" y="762"/>
                    <a:pt x="510" y="765"/>
                  </a:cubicBezTo>
                  <a:cubicBezTo>
                    <a:pt x="511" y="765"/>
                    <a:pt x="513" y="765"/>
                    <a:pt x="515" y="765"/>
                  </a:cubicBezTo>
                  <a:cubicBezTo>
                    <a:pt x="539" y="765"/>
                    <a:pt x="559" y="747"/>
                    <a:pt x="562" y="723"/>
                  </a:cubicBezTo>
                  <a:cubicBezTo>
                    <a:pt x="564" y="697"/>
                    <a:pt x="564" y="656"/>
                    <a:pt x="564" y="612"/>
                  </a:cubicBezTo>
                  <a:cubicBezTo>
                    <a:pt x="564" y="574"/>
                    <a:pt x="564" y="518"/>
                    <a:pt x="567" y="501"/>
                  </a:cubicBezTo>
                  <a:cubicBezTo>
                    <a:pt x="576" y="483"/>
                    <a:pt x="587" y="453"/>
                    <a:pt x="597" y="421"/>
                  </a:cubicBezTo>
                  <a:cubicBezTo>
                    <a:pt x="601" y="477"/>
                    <a:pt x="604" y="510"/>
                    <a:pt x="606" y="518"/>
                  </a:cubicBezTo>
                  <a:cubicBezTo>
                    <a:pt x="607" y="522"/>
                    <a:pt x="610" y="541"/>
                    <a:pt x="613" y="557"/>
                  </a:cubicBezTo>
                  <a:cubicBezTo>
                    <a:pt x="622" y="609"/>
                    <a:pt x="636" y="686"/>
                    <a:pt x="648" y="731"/>
                  </a:cubicBezTo>
                  <a:cubicBezTo>
                    <a:pt x="654" y="752"/>
                    <a:pt x="673" y="765"/>
                    <a:pt x="694" y="765"/>
                  </a:cubicBezTo>
                  <a:cubicBezTo>
                    <a:pt x="698" y="765"/>
                    <a:pt x="702" y="765"/>
                    <a:pt x="707" y="764"/>
                  </a:cubicBezTo>
                  <a:cubicBezTo>
                    <a:pt x="732" y="757"/>
                    <a:pt x="746" y="731"/>
                    <a:pt x="739" y="705"/>
                  </a:cubicBezTo>
                  <a:cubicBezTo>
                    <a:pt x="728" y="665"/>
                    <a:pt x="714" y="587"/>
                    <a:pt x="706" y="541"/>
                  </a:cubicBezTo>
                  <a:cubicBezTo>
                    <a:pt x="701" y="515"/>
                    <a:pt x="699" y="503"/>
                    <a:pt x="698" y="497"/>
                  </a:cubicBezTo>
                  <a:cubicBezTo>
                    <a:pt x="695" y="482"/>
                    <a:pt x="689" y="389"/>
                    <a:pt x="684" y="307"/>
                  </a:cubicBezTo>
                  <a:cubicBezTo>
                    <a:pt x="684" y="306"/>
                    <a:pt x="684" y="304"/>
                    <a:pt x="683" y="303"/>
                  </a:cubicBezTo>
                  <a:cubicBezTo>
                    <a:pt x="685" y="255"/>
                    <a:pt x="685" y="205"/>
                    <a:pt x="683" y="178"/>
                  </a:cubicBezTo>
                  <a:cubicBezTo>
                    <a:pt x="682" y="175"/>
                    <a:pt x="682" y="173"/>
                    <a:pt x="682" y="170"/>
                  </a:cubicBezTo>
                  <a:cubicBezTo>
                    <a:pt x="686" y="173"/>
                    <a:pt x="689" y="176"/>
                    <a:pt x="692" y="179"/>
                  </a:cubicBezTo>
                  <a:cubicBezTo>
                    <a:pt x="698" y="200"/>
                    <a:pt x="709" y="265"/>
                    <a:pt x="717" y="318"/>
                  </a:cubicBezTo>
                  <a:cubicBezTo>
                    <a:pt x="721" y="340"/>
                    <a:pt x="740" y="357"/>
                    <a:pt x="762" y="357"/>
                  </a:cubicBezTo>
                  <a:cubicBezTo>
                    <a:pt x="764" y="357"/>
                    <a:pt x="766" y="356"/>
                    <a:pt x="768" y="356"/>
                  </a:cubicBezTo>
                  <a:cubicBezTo>
                    <a:pt x="793" y="352"/>
                    <a:pt x="810" y="330"/>
                    <a:pt x="806" y="305"/>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234" name="Freeform 73">
              <a:extLst>
                <a:ext uri="{FF2B5EF4-FFF2-40B4-BE49-F238E27FC236}">
                  <a16:creationId xmlns:a16="http://schemas.microsoft.com/office/drawing/2014/main" id="{5925070D-F14B-41D2-B048-051D1E026BA1}"/>
                </a:ext>
              </a:extLst>
            </p:cNvPr>
            <p:cNvSpPr>
              <a:spLocks/>
            </p:cNvSpPr>
            <p:nvPr/>
          </p:nvSpPr>
          <p:spPr bwMode="auto">
            <a:xfrm>
              <a:off x="8350727" y="3579006"/>
              <a:ext cx="167261" cy="124933"/>
            </a:xfrm>
            <a:custGeom>
              <a:avLst/>
              <a:gdLst>
                <a:gd name="T0" fmla="*/ 118 w 228"/>
                <a:gd name="T1" fmla="*/ 171 h 171"/>
                <a:gd name="T2" fmla="*/ 117 w 228"/>
                <a:gd name="T3" fmla="*/ 171 h 171"/>
                <a:gd name="T4" fmla="*/ 113 w 228"/>
                <a:gd name="T5" fmla="*/ 168 h 171"/>
                <a:gd name="T6" fmla="*/ 68 w 228"/>
                <a:gd name="T7" fmla="*/ 130 h 171"/>
                <a:gd name="T8" fmla="*/ 68 w 228"/>
                <a:gd name="T9" fmla="*/ 130 h 171"/>
                <a:gd name="T10" fmla="*/ 36 w 228"/>
                <a:gd name="T11" fmla="*/ 121 h 171"/>
                <a:gd name="T12" fmla="*/ 4 w 228"/>
                <a:gd name="T13" fmla="*/ 105 h 171"/>
                <a:gd name="T14" fmla="*/ 3 w 228"/>
                <a:gd name="T15" fmla="*/ 102 h 171"/>
                <a:gd name="T16" fmla="*/ 2 w 228"/>
                <a:gd name="T17" fmla="*/ 94 h 171"/>
                <a:gd name="T18" fmla="*/ 0 w 228"/>
                <a:gd name="T19" fmla="*/ 69 h 171"/>
                <a:gd name="T20" fmla="*/ 4 w 228"/>
                <a:gd name="T21" fmla="*/ 51 h 171"/>
                <a:gd name="T22" fmla="*/ 66 w 228"/>
                <a:gd name="T23" fmla="*/ 37 h 171"/>
                <a:gd name="T24" fmla="*/ 70 w 228"/>
                <a:gd name="T25" fmla="*/ 37 h 171"/>
                <a:gd name="T26" fmla="*/ 88 w 228"/>
                <a:gd name="T27" fmla="*/ 38 h 171"/>
                <a:gd name="T28" fmla="*/ 113 w 228"/>
                <a:gd name="T29" fmla="*/ 33 h 171"/>
                <a:gd name="T30" fmla="*/ 137 w 228"/>
                <a:gd name="T31" fmla="*/ 11 h 171"/>
                <a:gd name="T32" fmla="*/ 145 w 228"/>
                <a:gd name="T33" fmla="*/ 1 h 171"/>
                <a:gd name="T34" fmla="*/ 148 w 228"/>
                <a:gd name="T35" fmla="*/ 0 h 171"/>
                <a:gd name="T36" fmla="*/ 149 w 228"/>
                <a:gd name="T37" fmla="*/ 0 h 171"/>
                <a:gd name="T38" fmla="*/ 176 w 228"/>
                <a:gd name="T39" fmla="*/ 29 h 171"/>
                <a:gd name="T40" fmla="*/ 179 w 228"/>
                <a:gd name="T41" fmla="*/ 35 h 171"/>
                <a:gd name="T42" fmla="*/ 187 w 228"/>
                <a:gd name="T43" fmla="*/ 42 h 171"/>
                <a:gd name="T44" fmla="*/ 204 w 228"/>
                <a:gd name="T45" fmla="*/ 58 h 171"/>
                <a:gd name="T46" fmla="*/ 226 w 228"/>
                <a:gd name="T47" fmla="*/ 88 h 171"/>
                <a:gd name="T48" fmla="*/ 225 w 228"/>
                <a:gd name="T49" fmla="*/ 96 h 171"/>
                <a:gd name="T50" fmla="*/ 122 w 228"/>
                <a:gd name="T51" fmla="*/ 170 h 171"/>
                <a:gd name="T52" fmla="*/ 118 w 228"/>
                <a:gd name="T53"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1">
                  <a:moveTo>
                    <a:pt x="118" y="171"/>
                  </a:moveTo>
                  <a:cubicBezTo>
                    <a:pt x="118" y="171"/>
                    <a:pt x="118" y="171"/>
                    <a:pt x="117" y="171"/>
                  </a:cubicBezTo>
                  <a:cubicBezTo>
                    <a:pt x="116" y="170"/>
                    <a:pt x="114" y="169"/>
                    <a:pt x="113" y="168"/>
                  </a:cubicBezTo>
                  <a:cubicBezTo>
                    <a:pt x="103" y="151"/>
                    <a:pt x="86" y="130"/>
                    <a:pt x="68" y="130"/>
                  </a:cubicBezTo>
                  <a:cubicBezTo>
                    <a:pt x="68" y="130"/>
                    <a:pt x="68" y="130"/>
                    <a:pt x="68" y="130"/>
                  </a:cubicBezTo>
                  <a:cubicBezTo>
                    <a:pt x="65" y="129"/>
                    <a:pt x="50" y="126"/>
                    <a:pt x="36" y="121"/>
                  </a:cubicBezTo>
                  <a:cubicBezTo>
                    <a:pt x="14" y="114"/>
                    <a:pt x="6" y="108"/>
                    <a:pt x="4" y="105"/>
                  </a:cubicBezTo>
                  <a:cubicBezTo>
                    <a:pt x="3" y="104"/>
                    <a:pt x="3" y="103"/>
                    <a:pt x="3" y="102"/>
                  </a:cubicBezTo>
                  <a:cubicBezTo>
                    <a:pt x="2" y="100"/>
                    <a:pt x="2" y="97"/>
                    <a:pt x="2" y="94"/>
                  </a:cubicBezTo>
                  <a:cubicBezTo>
                    <a:pt x="1" y="87"/>
                    <a:pt x="0" y="77"/>
                    <a:pt x="0" y="69"/>
                  </a:cubicBezTo>
                  <a:cubicBezTo>
                    <a:pt x="0" y="60"/>
                    <a:pt x="1" y="54"/>
                    <a:pt x="4" y="51"/>
                  </a:cubicBezTo>
                  <a:cubicBezTo>
                    <a:pt x="11" y="45"/>
                    <a:pt x="48" y="37"/>
                    <a:pt x="66" y="37"/>
                  </a:cubicBezTo>
                  <a:cubicBezTo>
                    <a:pt x="68" y="37"/>
                    <a:pt x="69" y="37"/>
                    <a:pt x="70" y="37"/>
                  </a:cubicBezTo>
                  <a:cubicBezTo>
                    <a:pt x="77" y="37"/>
                    <a:pt x="83" y="38"/>
                    <a:pt x="88" y="38"/>
                  </a:cubicBezTo>
                  <a:cubicBezTo>
                    <a:pt x="98" y="38"/>
                    <a:pt x="106" y="36"/>
                    <a:pt x="113" y="33"/>
                  </a:cubicBezTo>
                  <a:cubicBezTo>
                    <a:pt x="123" y="28"/>
                    <a:pt x="131" y="18"/>
                    <a:pt x="137" y="11"/>
                  </a:cubicBezTo>
                  <a:cubicBezTo>
                    <a:pt x="140" y="6"/>
                    <a:pt x="143" y="3"/>
                    <a:pt x="145" y="1"/>
                  </a:cubicBezTo>
                  <a:cubicBezTo>
                    <a:pt x="146" y="1"/>
                    <a:pt x="147" y="0"/>
                    <a:pt x="148" y="0"/>
                  </a:cubicBezTo>
                  <a:cubicBezTo>
                    <a:pt x="149" y="0"/>
                    <a:pt x="149" y="0"/>
                    <a:pt x="149" y="0"/>
                  </a:cubicBezTo>
                  <a:cubicBezTo>
                    <a:pt x="167" y="1"/>
                    <a:pt x="173" y="19"/>
                    <a:pt x="176" y="29"/>
                  </a:cubicBezTo>
                  <a:cubicBezTo>
                    <a:pt x="177" y="31"/>
                    <a:pt x="178" y="34"/>
                    <a:pt x="179" y="35"/>
                  </a:cubicBezTo>
                  <a:cubicBezTo>
                    <a:pt x="181" y="38"/>
                    <a:pt x="183" y="40"/>
                    <a:pt x="187" y="42"/>
                  </a:cubicBezTo>
                  <a:cubicBezTo>
                    <a:pt x="190" y="45"/>
                    <a:pt x="195" y="49"/>
                    <a:pt x="204" y="58"/>
                  </a:cubicBezTo>
                  <a:cubicBezTo>
                    <a:pt x="210" y="64"/>
                    <a:pt x="217" y="74"/>
                    <a:pt x="226" y="88"/>
                  </a:cubicBezTo>
                  <a:cubicBezTo>
                    <a:pt x="228" y="90"/>
                    <a:pt x="227" y="94"/>
                    <a:pt x="225" y="96"/>
                  </a:cubicBezTo>
                  <a:cubicBezTo>
                    <a:pt x="122" y="170"/>
                    <a:pt x="122" y="170"/>
                    <a:pt x="122" y="170"/>
                  </a:cubicBezTo>
                  <a:cubicBezTo>
                    <a:pt x="121" y="170"/>
                    <a:pt x="120" y="171"/>
                    <a:pt x="118" y="171"/>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235" name="Freeform 74">
              <a:extLst>
                <a:ext uri="{FF2B5EF4-FFF2-40B4-BE49-F238E27FC236}">
                  <a16:creationId xmlns:a16="http://schemas.microsoft.com/office/drawing/2014/main" id="{C4B297CD-9104-4DD9-A2C5-793F9BB0C7FB}"/>
                </a:ext>
              </a:extLst>
            </p:cNvPr>
            <p:cNvSpPr>
              <a:spLocks noEditPoints="1"/>
            </p:cNvSpPr>
            <p:nvPr/>
          </p:nvSpPr>
          <p:spPr bwMode="auto">
            <a:xfrm>
              <a:off x="8396468" y="3662978"/>
              <a:ext cx="284686" cy="204126"/>
            </a:xfrm>
            <a:custGeom>
              <a:avLst/>
              <a:gdLst>
                <a:gd name="T0" fmla="*/ 18 w 389"/>
                <a:gd name="T1" fmla="*/ 277 h 278"/>
                <a:gd name="T2" fmla="*/ 17 w 389"/>
                <a:gd name="T3" fmla="*/ 277 h 278"/>
                <a:gd name="T4" fmla="*/ 5 w 389"/>
                <a:gd name="T5" fmla="*/ 273 h 278"/>
                <a:gd name="T6" fmla="*/ 1 w 389"/>
                <a:gd name="T7" fmla="*/ 268 h 278"/>
                <a:gd name="T8" fmla="*/ 13 w 389"/>
                <a:gd name="T9" fmla="*/ 243 h 278"/>
                <a:gd name="T10" fmla="*/ 18 w 389"/>
                <a:gd name="T11" fmla="*/ 236 h 278"/>
                <a:gd name="T12" fmla="*/ 76 w 389"/>
                <a:gd name="T13" fmla="*/ 98 h 278"/>
                <a:gd name="T14" fmla="*/ 69 w 389"/>
                <a:gd name="T15" fmla="*/ 84 h 278"/>
                <a:gd name="T16" fmla="*/ 70 w 389"/>
                <a:gd name="T17" fmla="*/ 77 h 278"/>
                <a:gd name="T18" fmla="*/ 175 w 389"/>
                <a:gd name="T19" fmla="*/ 2 h 278"/>
                <a:gd name="T20" fmla="*/ 178 w 389"/>
                <a:gd name="T21" fmla="*/ 0 h 278"/>
                <a:gd name="T22" fmla="*/ 183 w 389"/>
                <a:gd name="T23" fmla="*/ 2 h 278"/>
                <a:gd name="T24" fmla="*/ 328 w 389"/>
                <a:gd name="T25" fmla="*/ 170 h 278"/>
                <a:gd name="T26" fmla="*/ 341 w 389"/>
                <a:gd name="T27" fmla="*/ 199 h 278"/>
                <a:gd name="T28" fmla="*/ 341 w 389"/>
                <a:gd name="T29" fmla="*/ 199 h 278"/>
                <a:gd name="T30" fmla="*/ 363 w 389"/>
                <a:gd name="T31" fmla="*/ 169 h 278"/>
                <a:gd name="T32" fmla="*/ 369 w 389"/>
                <a:gd name="T33" fmla="*/ 153 h 278"/>
                <a:gd name="T34" fmla="*/ 374 w 389"/>
                <a:gd name="T35" fmla="*/ 149 h 278"/>
                <a:gd name="T36" fmla="*/ 375 w 389"/>
                <a:gd name="T37" fmla="*/ 149 h 278"/>
                <a:gd name="T38" fmla="*/ 380 w 389"/>
                <a:gd name="T39" fmla="*/ 152 h 278"/>
                <a:gd name="T40" fmla="*/ 387 w 389"/>
                <a:gd name="T41" fmla="*/ 189 h 278"/>
                <a:gd name="T42" fmla="*/ 349 w 389"/>
                <a:gd name="T43" fmla="*/ 234 h 278"/>
                <a:gd name="T44" fmla="*/ 349 w 389"/>
                <a:gd name="T45" fmla="*/ 234 h 278"/>
                <a:gd name="T46" fmla="*/ 341 w 389"/>
                <a:gd name="T47" fmla="*/ 265 h 278"/>
                <a:gd name="T48" fmla="*/ 310 w 389"/>
                <a:gd name="T49" fmla="*/ 277 h 278"/>
                <a:gd name="T50" fmla="*/ 235 w 389"/>
                <a:gd name="T51" fmla="*/ 277 h 278"/>
                <a:gd name="T52" fmla="*/ 93 w 389"/>
                <a:gd name="T53" fmla="*/ 276 h 278"/>
                <a:gd name="T54" fmla="*/ 89 w 389"/>
                <a:gd name="T55" fmla="*/ 274 h 278"/>
                <a:gd name="T56" fmla="*/ 83 w 389"/>
                <a:gd name="T57" fmla="*/ 264 h 278"/>
                <a:gd name="T58" fmla="*/ 97 w 389"/>
                <a:gd name="T59" fmla="*/ 236 h 278"/>
                <a:gd name="T60" fmla="*/ 136 w 389"/>
                <a:gd name="T61" fmla="*/ 206 h 278"/>
                <a:gd name="T62" fmla="*/ 108 w 389"/>
                <a:gd name="T63" fmla="*/ 155 h 278"/>
                <a:gd name="T64" fmla="*/ 38 w 389"/>
                <a:gd name="T65" fmla="*/ 266 h 278"/>
                <a:gd name="T66" fmla="*/ 18 w 389"/>
                <a:gd name="T67" fmla="*/ 277 h 278"/>
                <a:gd name="T68" fmla="*/ 227 w 389"/>
                <a:gd name="T69" fmla="*/ 175 h 278"/>
                <a:gd name="T70" fmla="*/ 230 w 389"/>
                <a:gd name="T71" fmla="*/ 175 h 278"/>
                <a:gd name="T72" fmla="*/ 302 w 389"/>
                <a:gd name="T73" fmla="*/ 216 h 278"/>
                <a:gd name="T74" fmla="*/ 307 w 389"/>
                <a:gd name="T75" fmla="*/ 218 h 278"/>
                <a:gd name="T76" fmla="*/ 307 w 389"/>
                <a:gd name="T77" fmla="*/ 218 h 278"/>
                <a:gd name="T78" fmla="*/ 311 w 389"/>
                <a:gd name="T79" fmla="*/ 217 h 278"/>
                <a:gd name="T80" fmla="*/ 313 w 389"/>
                <a:gd name="T81" fmla="*/ 213 h 278"/>
                <a:gd name="T82" fmla="*/ 312 w 389"/>
                <a:gd name="T83" fmla="*/ 209 h 278"/>
                <a:gd name="T84" fmla="*/ 231 w 389"/>
                <a:gd name="T85" fmla="*/ 163 h 278"/>
                <a:gd name="T86" fmla="*/ 227 w 389"/>
                <a:gd name="T87" fmla="*/ 163 h 278"/>
                <a:gd name="T88" fmla="*/ 164 w 389"/>
                <a:gd name="T89" fmla="*/ 187 h 278"/>
                <a:gd name="T90" fmla="*/ 165 w 389"/>
                <a:gd name="T91" fmla="*/ 195 h 278"/>
                <a:gd name="T92" fmla="*/ 169 w 389"/>
                <a:gd name="T93" fmla="*/ 197 h 278"/>
                <a:gd name="T94" fmla="*/ 174 w 389"/>
                <a:gd name="T95" fmla="*/ 194 h 278"/>
                <a:gd name="T96" fmla="*/ 227 w 389"/>
                <a:gd name="T97" fmla="*/ 175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9" h="278">
                  <a:moveTo>
                    <a:pt x="18" y="277"/>
                  </a:moveTo>
                  <a:cubicBezTo>
                    <a:pt x="17" y="277"/>
                    <a:pt x="17" y="277"/>
                    <a:pt x="17" y="277"/>
                  </a:cubicBezTo>
                  <a:cubicBezTo>
                    <a:pt x="12" y="277"/>
                    <a:pt x="8" y="276"/>
                    <a:pt x="5" y="273"/>
                  </a:cubicBezTo>
                  <a:cubicBezTo>
                    <a:pt x="3" y="272"/>
                    <a:pt x="2" y="270"/>
                    <a:pt x="1" y="268"/>
                  </a:cubicBezTo>
                  <a:cubicBezTo>
                    <a:pt x="0" y="263"/>
                    <a:pt x="4" y="255"/>
                    <a:pt x="13" y="243"/>
                  </a:cubicBezTo>
                  <a:cubicBezTo>
                    <a:pt x="15" y="240"/>
                    <a:pt x="17" y="238"/>
                    <a:pt x="18" y="236"/>
                  </a:cubicBezTo>
                  <a:cubicBezTo>
                    <a:pt x="76" y="98"/>
                    <a:pt x="76" y="98"/>
                    <a:pt x="76" y="98"/>
                  </a:cubicBezTo>
                  <a:cubicBezTo>
                    <a:pt x="69" y="84"/>
                    <a:pt x="69" y="84"/>
                    <a:pt x="69" y="84"/>
                  </a:cubicBezTo>
                  <a:cubicBezTo>
                    <a:pt x="67" y="82"/>
                    <a:pt x="68" y="78"/>
                    <a:pt x="70" y="77"/>
                  </a:cubicBezTo>
                  <a:cubicBezTo>
                    <a:pt x="175" y="2"/>
                    <a:pt x="175" y="2"/>
                    <a:pt x="175" y="2"/>
                  </a:cubicBezTo>
                  <a:cubicBezTo>
                    <a:pt x="176" y="1"/>
                    <a:pt x="177" y="0"/>
                    <a:pt x="178" y="0"/>
                  </a:cubicBezTo>
                  <a:cubicBezTo>
                    <a:pt x="180" y="0"/>
                    <a:pt x="181" y="1"/>
                    <a:pt x="183" y="2"/>
                  </a:cubicBezTo>
                  <a:cubicBezTo>
                    <a:pt x="213" y="35"/>
                    <a:pt x="313" y="144"/>
                    <a:pt x="328" y="170"/>
                  </a:cubicBezTo>
                  <a:cubicBezTo>
                    <a:pt x="331" y="175"/>
                    <a:pt x="336" y="185"/>
                    <a:pt x="341" y="199"/>
                  </a:cubicBezTo>
                  <a:cubicBezTo>
                    <a:pt x="341" y="199"/>
                    <a:pt x="341" y="199"/>
                    <a:pt x="341" y="199"/>
                  </a:cubicBezTo>
                  <a:cubicBezTo>
                    <a:pt x="351" y="191"/>
                    <a:pt x="359" y="181"/>
                    <a:pt x="363" y="169"/>
                  </a:cubicBezTo>
                  <a:cubicBezTo>
                    <a:pt x="366" y="163"/>
                    <a:pt x="368" y="158"/>
                    <a:pt x="369" y="153"/>
                  </a:cubicBezTo>
                  <a:cubicBezTo>
                    <a:pt x="370" y="151"/>
                    <a:pt x="372" y="149"/>
                    <a:pt x="374" y="149"/>
                  </a:cubicBezTo>
                  <a:cubicBezTo>
                    <a:pt x="374" y="149"/>
                    <a:pt x="374" y="149"/>
                    <a:pt x="375" y="149"/>
                  </a:cubicBezTo>
                  <a:cubicBezTo>
                    <a:pt x="377" y="149"/>
                    <a:pt x="379" y="150"/>
                    <a:pt x="380" y="152"/>
                  </a:cubicBezTo>
                  <a:cubicBezTo>
                    <a:pt x="384" y="161"/>
                    <a:pt x="389" y="174"/>
                    <a:pt x="387" y="189"/>
                  </a:cubicBezTo>
                  <a:cubicBezTo>
                    <a:pt x="384" y="207"/>
                    <a:pt x="365" y="225"/>
                    <a:pt x="349" y="234"/>
                  </a:cubicBezTo>
                  <a:cubicBezTo>
                    <a:pt x="349" y="234"/>
                    <a:pt x="349" y="234"/>
                    <a:pt x="349" y="234"/>
                  </a:cubicBezTo>
                  <a:cubicBezTo>
                    <a:pt x="350" y="247"/>
                    <a:pt x="347" y="258"/>
                    <a:pt x="341" y="265"/>
                  </a:cubicBezTo>
                  <a:cubicBezTo>
                    <a:pt x="337" y="269"/>
                    <a:pt x="328" y="277"/>
                    <a:pt x="310" y="277"/>
                  </a:cubicBezTo>
                  <a:cubicBezTo>
                    <a:pt x="296" y="278"/>
                    <a:pt x="265" y="277"/>
                    <a:pt x="235" y="277"/>
                  </a:cubicBezTo>
                  <a:cubicBezTo>
                    <a:pt x="177" y="277"/>
                    <a:pt x="106" y="276"/>
                    <a:pt x="93" y="276"/>
                  </a:cubicBezTo>
                  <a:cubicBezTo>
                    <a:pt x="91" y="276"/>
                    <a:pt x="90" y="275"/>
                    <a:pt x="89" y="274"/>
                  </a:cubicBezTo>
                  <a:cubicBezTo>
                    <a:pt x="87" y="273"/>
                    <a:pt x="84" y="269"/>
                    <a:pt x="83" y="264"/>
                  </a:cubicBezTo>
                  <a:cubicBezTo>
                    <a:pt x="82" y="255"/>
                    <a:pt x="87" y="246"/>
                    <a:pt x="97" y="236"/>
                  </a:cubicBezTo>
                  <a:cubicBezTo>
                    <a:pt x="109" y="224"/>
                    <a:pt x="135" y="207"/>
                    <a:pt x="136" y="206"/>
                  </a:cubicBezTo>
                  <a:cubicBezTo>
                    <a:pt x="108" y="155"/>
                    <a:pt x="108" y="155"/>
                    <a:pt x="108" y="155"/>
                  </a:cubicBezTo>
                  <a:cubicBezTo>
                    <a:pt x="108" y="155"/>
                    <a:pt x="38" y="266"/>
                    <a:pt x="38" y="266"/>
                  </a:cubicBezTo>
                  <a:cubicBezTo>
                    <a:pt x="33" y="273"/>
                    <a:pt x="26" y="277"/>
                    <a:pt x="18" y="277"/>
                  </a:cubicBezTo>
                  <a:close/>
                  <a:moveTo>
                    <a:pt x="227" y="175"/>
                  </a:moveTo>
                  <a:cubicBezTo>
                    <a:pt x="228" y="175"/>
                    <a:pt x="229" y="175"/>
                    <a:pt x="230" y="175"/>
                  </a:cubicBezTo>
                  <a:cubicBezTo>
                    <a:pt x="269" y="176"/>
                    <a:pt x="302" y="216"/>
                    <a:pt x="302" y="216"/>
                  </a:cubicBezTo>
                  <a:cubicBezTo>
                    <a:pt x="304" y="218"/>
                    <a:pt x="305" y="218"/>
                    <a:pt x="307" y="218"/>
                  </a:cubicBezTo>
                  <a:cubicBezTo>
                    <a:pt x="307" y="218"/>
                    <a:pt x="307" y="218"/>
                    <a:pt x="307" y="218"/>
                  </a:cubicBezTo>
                  <a:cubicBezTo>
                    <a:pt x="308" y="218"/>
                    <a:pt x="310" y="218"/>
                    <a:pt x="311" y="217"/>
                  </a:cubicBezTo>
                  <a:cubicBezTo>
                    <a:pt x="312" y="216"/>
                    <a:pt x="313" y="215"/>
                    <a:pt x="313" y="213"/>
                  </a:cubicBezTo>
                  <a:cubicBezTo>
                    <a:pt x="313" y="212"/>
                    <a:pt x="313" y="210"/>
                    <a:pt x="312" y="209"/>
                  </a:cubicBezTo>
                  <a:cubicBezTo>
                    <a:pt x="310" y="207"/>
                    <a:pt x="276" y="164"/>
                    <a:pt x="231" y="163"/>
                  </a:cubicBezTo>
                  <a:cubicBezTo>
                    <a:pt x="229" y="163"/>
                    <a:pt x="228" y="163"/>
                    <a:pt x="227" y="163"/>
                  </a:cubicBezTo>
                  <a:cubicBezTo>
                    <a:pt x="184" y="163"/>
                    <a:pt x="165" y="186"/>
                    <a:pt x="164" y="187"/>
                  </a:cubicBezTo>
                  <a:cubicBezTo>
                    <a:pt x="162" y="189"/>
                    <a:pt x="163" y="193"/>
                    <a:pt x="165" y="195"/>
                  </a:cubicBezTo>
                  <a:cubicBezTo>
                    <a:pt x="166" y="196"/>
                    <a:pt x="168" y="197"/>
                    <a:pt x="169" y="197"/>
                  </a:cubicBezTo>
                  <a:cubicBezTo>
                    <a:pt x="171" y="197"/>
                    <a:pt x="172" y="196"/>
                    <a:pt x="174" y="194"/>
                  </a:cubicBezTo>
                  <a:cubicBezTo>
                    <a:pt x="175" y="192"/>
                    <a:pt x="191" y="175"/>
                    <a:pt x="227" y="175"/>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010" name="グループ化 1009">
            <a:extLst>
              <a:ext uri="{FF2B5EF4-FFF2-40B4-BE49-F238E27FC236}">
                <a16:creationId xmlns:a16="http://schemas.microsoft.com/office/drawing/2014/main" id="{C0D4CF5C-95D4-4136-B26D-B2625D167E8A}"/>
              </a:ext>
            </a:extLst>
          </p:cNvPr>
          <p:cNvGrpSpPr/>
          <p:nvPr/>
        </p:nvGrpSpPr>
        <p:grpSpPr>
          <a:xfrm flipH="1">
            <a:off x="7552284" y="2499512"/>
            <a:ext cx="2252555" cy="905338"/>
            <a:chOff x="3227333" y="5066901"/>
            <a:chExt cx="3945906" cy="1585922"/>
          </a:xfrm>
        </p:grpSpPr>
        <p:grpSp>
          <p:nvGrpSpPr>
            <p:cNvPr id="1011" name="Group 4">
              <a:extLst>
                <a:ext uri="{FF2B5EF4-FFF2-40B4-BE49-F238E27FC236}">
                  <a16:creationId xmlns:a16="http://schemas.microsoft.com/office/drawing/2014/main" id="{8277C4D3-60B8-4774-A226-933CB1448BAE}"/>
                </a:ext>
              </a:extLst>
            </p:cNvPr>
            <p:cNvGrpSpPr>
              <a:grpSpLocks noChangeAspect="1"/>
            </p:cNvGrpSpPr>
            <p:nvPr/>
          </p:nvGrpSpPr>
          <p:grpSpPr bwMode="auto">
            <a:xfrm>
              <a:off x="4576181" y="5066901"/>
              <a:ext cx="1121262" cy="1570279"/>
              <a:chOff x="3149" y="2075"/>
              <a:chExt cx="437" cy="612"/>
            </a:xfrm>
          </p:grpSpPr>
          <p:sp>
            <p:nvSpPr>
              <p:cNvPr id="1276" name="Freeform 5">
                <a:extLst>
                  <a:ext uri="{FF2B5EF4-FFF2-40B4-BE49-F238E27FC236}">
                    <a16:creationId xmlns:a16="http://schemas.microsoft.com/office/drawing/2014/main" id="{B2BA8D40-D023-4D0D-A81A-976D97F581CC}"/>
                  </a:ext>
                </a:extLst>
              </p:cNvPr>
              <p:cNvSpPr>
                <a:spLocks noEditPoints="1"/>
              </p:cNvSpPr>
              <p:nvPr/>
            </p:nvSpPr>
            <p:spPr bwMode="auto">
              <a:xfrm>
                <a:off x="3149" y="2487"/>
                <a:ext cx="332" cy="200"/>
              </a:xfrm>
              <a:custGeom>
                <a:avLst/>
                <a:gdLst>
                  <a:gd name="T0" fmla="*/ 0 w 332"/>
                  <a:gd name="T1" fmla="*/ 82 h 200"/>
                  <a:gd name="T2" fmla="*/ 23 w 332"/>
                  <a:gd name="T3" fmla="*/ 82 h 200"/>
                  <a:gd name="T4" fmla="*/ 23 w 332"/>
                  <a:gd name="T5" fmla="*/ 48 h 200"/>
                  <a:gd name="T6" fmla="*/ 47 w 332"/>
                  <a:gd name="T7" fmla="*/ 48 h 200"/>
                  <a:gd name="T8" fmla="*/ 47 w 332"/>
                  <a:gd name="T9" fmla="*/ 82 h 200"/>
                  <a:gd name="T10" fmla="*/ 51 w 332"/>
                  <a:gd name="T11" fmla="*/ 82 h 200"/>
                  <a:gd name="T12" fmla="*/ 51 w 332"/>
                  <a:gd name="T13" fmla="*/ 48 h 200"/>
                  <a:gd name="T14" fmla="*/ 75 w 332"/>
                  <a:gd name="T15" fmla="*/ 48 h 200"/>
                  <a:gd name="T16" fmla="*/ 75 w 332"/>
                  <a:gd name="T17" fmla="*/ 82 h 200"/>
                  <a:gd name="T18" fmla="*/ 95 w 332"/>
                  <a:gd name="T19" fmla="*/ 82 h 200"/>
                  <a:gd name="T20" fmla="*/ 95 w 332"/>
                  <a:gd name="T21" fmla="*/ 132 h 200"/>
                  <a:gd name="T22" fmla="*/ 0 w 332"/>
                  <a:gd name="T23" fmla="*/ 132 h 200"/>
                  <a:gd name="T24" fmla="*/ 0 w 332"/>
                  <a:gd name="T25" fmla="*/ 200 h 200"/>
                  <a:gd name="T26" fmla="*/ 332 w 332"/>
                  <a:gd name="T27" fmla="*/ 200 h 200"/>
                  <a:gd name="T28" fmla="*/ 332 w 332"/>
                  <a:gd name="T29" fmla="*/ 132 h 200"/>
                  <a:gd name="T30" fmla="*/ 237 w 332"/>
                  <a:gd name="T31" fmla="*/ 132 h 200"/>
                  <a:gd name="T32" fmla="*/ 237 w 332"/>
                  <a:gd name="T33" fmla="*/ 82 h 200"/>
                  <a:gd name="T34" fmla="*/ 258 w 332"/>
                  <a:gd name="T35" fmla="*/ 82 h 200"/>
                  <a:gd name="T36" fmla="*/ 258 w 332"/>
                  <a:gd name="T37" fmla="*/ 48 h 200"/>
                  <a:gd name="T38" fmla="*/ 282 w 332"/>
                  <a:gd name="T39" fmla="*/ 48 h 200"/>
                  <a:gd name="T40" fmla="*/ 282 w 332"/>
                  <a:gd name="T41" fmla="*/ 82 h 200"/>
                  <a:gd name="T42" fmla="*/ 286 w 332"/>
                  <a:gd name="T43" fmla="*/ 82 h 200"/>
                  <a:gd name="T44" fmla="*/ 286 w 332"/>
                  <a:gd name="T45" fmla="*/ 48 h 200"/>
                  <a:gd name="T46" fmla="*/ 310 w 332"/>
                  <a:gd name="T47" fmla="*/ 48 h 200"/>
                  <a:gd name="T48" fmla="*/ 310 w 332"/>
                  <a:gd name="T49" fmla="*/ 82 h 200"/>
                  <a:gd name="T50" fmla="*/ 332 w 332"/>
                  <a:gd name="T51" fmla="*/ 82 h 200"/>
                  <a:gd name="T52" fmla="*/ 332 w 332"/>
                  <a:gd name="T53" fmla="*/ 0 h 200"/>
                  <a:gd name="T54" fmla="*/ 0 w 332"/>
                  <a:gd name="T55" fmla="*/ 0 h 200"/>
                  <a:gd name="T56" fmla="*/ 0 w 332"/>
                  <a:gd name="T57" fmla="*/ 82 h 200"/>
                  <a:gd name="T58" fmla="*/ 113 w 332"/>
                  <a:gd name="T59" fmla="*/ 48 h 200"/>
                  <a:gd name="T60" fmla="*/ 220 w 332"/>
                  <a:gd name="T61" fmla="*/ 48 h 200"/>
                  <a:gd name="T62" fmla="*/ 220 w 332"/>
                  <a:gd name="T63" fmla="*/ 200 h 200"/>
                  <a:gd name="T64" fmla="*/ 201 w 332"/>
                  <a:gd name="T65" fmla="*/ 200 h 200"/>
                  <a:gd name="T66" fmla="*/ 132 w 332"/>
                  <a:gd name="T67" fmla="*/ 200 h 200"/>
                  <a:gd name="T68" fmla="*/ 113 w 332"/>
                  <a:gd name="T69" fmla="*/ 200 h 200"/>
                  <a:gd name="T70" fmla="*/ 113 w 332"/>
                  <a:gd name="T71" fmla="*/ 4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2" h="200">
                    <a:moveTo>
                      <a:pt x="0" y="82"/>
                    </a:moveTo>
                    <a:lnTo>
                      <a:pt x="23" y="82"/>
                    </a:lnTo>
                    <a:lnTo>
                      <a:pt x="23" y="48"/>
                    </a:lnTo>
                    <a:lnTo>
                      <a:pt x="47" y="48"/>
                    </a:lnTo>
                    <a:lnTo>
                      <a:pt x="47" y="82"/>
                    </a:lnTo>
                    <a:lnTo>
                      <a:pt x="51" y="82"/>
                    </a:lnTo>
                    <a:lnTo>
                      <a:pt x="51" y="48"/>
                    </a:lnTo>
                    <a:lnTo>
                      <a:pt x="75" y="48"/>
                    </a:lnTo>
                    <a:lnTo>
                      <a:pt x="75" y="82"/>
                    </a:lnTo>
                    <a:lnTo>
                      <a:pt x="95" y="82"/>
                    </a:lnTo>
                    <a:lnTo>
                      <a:pt x="95" y="132"/>
                    </a:lnTo>
                    <a:lnTo>
                      <a:pt x="0" y="132"/>
                    </a:lnTo>
                    <a:lnTo>
                      <a:pt x="0" y="200"/>
                    </a:lnTo>
                    <a:lnTo>
                      <a:pt x="332" y="200"/>
                    </a:lnTo>
                    <a:lnTo>
                      <a:pt x="332" y="132"/>
                    </a:lnTo>
                    <a:lnTo>
                      <a:pt x="237" y="132"/>
                    </a:lnTo>
                    <a:lnTo>
                      <a:pt x="237" y="82"/>
                    </a:lnTo>
                    <a:lnTo>
                      <a:pt x="258" y="82"/>
                    </a:lnTo>
                    <a:lnTo>
                      <a:pt x="258" y="48"/>
                    </a:lnTo>
                    <a:lnTo>
                      <a:pt x="282" y="48"/>
                    </a:lnTo>
                    <a:lnTo>
                      <a:pt x="282" y="82"/>
                    </a:lnTo>
                    <a:lnTo>
                      <a:pt x="286" y="82"/>
                    </a:lnTo>
                    <a:lnTo>
                      <a:pt x="286" y="48"/>
                    </a:lnTo>
                    <a:lnTo>
                      <a:pt x="310" y="48"/>
                    </a:lnTo>
                    <a:lnTo>
                      <a:pt x="310" y="82"/>
                    </a:lnTo>
                    <a:lnTo>
                      <a:pt x="332" y="82"/>
                    </a:lnTo>
                    <a:lnTo>
                      <a:pt x="332" y="0"/>
                    </a:lnTo>
                    <a:lnTo>
                      <a:pt x="0" y="0"/>
                    </a:lnTo>
                    <a:lnTo>
                      <a:pt x="0" y="82"/>
                    </a:lnTo>
                    <a:close/>
                    <a:moveTo>
                      <a:pt x="113" y="48"/>
                    </a:moveTo>
                    <a:lnTo>
                      <a:pt x="220" y="48"/>
                    </a:lnTo>
                    <a:lnTo>
                      <a:pt x="220" y="200"/>
                    </a:lnTo>
                    <a:lnTo>
                      <a:pt x="201" y="200"/>
                    </a:lnTo>
                    <a:lnTo>
                      <a:pt x="132" y="200"/>
                    </a:lnTo>
                    <a:lnTo>
                      <a:pt x="113" y="200"/>
                    </a:lnTo>
                    <a:lnTo>
                      <a:pt x="113" y="48"/>
                    </a:lnTo>
                    <a:close/>
                  </a:path>
                </a:pathLst>
              </a:custGeom>
              <a:solidFill>
                <a:srgbClr val="D7D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84" name="Freeform 6">
                <a:extLst>
                  <a:ext uri="{FF2B5EF4-FFF2-40B4-BE49-F238E27FC236}">
                    <a16:creationId xmlns:a16="http://schemas.microsoft.com/office/drawing/2014/main" id="{6941A5CC-509E-4660-9C36-0145D149D2D6}"/>
                  </a:ext>
                </a:extLst>
              </p:cNvPr>
              <p:cNvSpPr>
                <a:spLocks/>
              </p:cNvSpPr>
              <p:nvPr/>
            </p:nvSpPr>
            <p:spPr bwMode="auto">
              <a:xfrm>
                <a:off x="3262" y="2535"/>
                <a:ext cx="107" cy="152"/>
              </a:xfrm>
              <a:custGeom>
                <a:avLst/>
                <a:gdLst>
                  <a:gd name="T0" fmla="*/ 19 w 107"/>
                  <a:gd name="T1" fmla="*/ 34 h 152"/>
                  <a:gd name="T2" fmla="*/ 88 w 107"/>
                  <a:gd name="T3" fmla="*/ 34 h 152"/>
                  <a:gd name="T4" fmla="*/ 88 w 107"/>
                  <a:gd name="T5" fmla="*/ 152 h 152"/>
                  <a:gd name="T6" fmla="*/ 107 w 107"/>
                  <a:gd name="T7" fmla="*/ 152 h 152"/>
                  <a:gd name="T8" fmla="*/ 107 w 107"/>
                  <a:gd name="T9" fmla="*/ 0 h 152"/>
                  <a:gd name="T10" fmla="*/ 0 w 107"/>
                  <a:gd name="T11" fmla="*/ 0 h 152"/>
                  <a:gd name="T12" fmla="*/ 0 w 107"/>
                  <a:gd name="T13" fmla="*/ 152 h 152"/>
                  <a:gd name="T14" fmla="*/ 19 w 107"/>
                  <a:gd name="T15" fmla="*/ 152 h 152"/>
                  <a:gd name="T16" fmla="*/ 19 w 107"/>
                  <a:gd name="T17" fmla="*/ 3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2">
                    <a:moveTo>
                      <a:pt x="19" y="34"/>
                    </a:moveTo>
                    <a:lnTo>
                      <a:pt x="88" y="34"/>
                    </a:lnTo>
                    <a:lnTo>
                      <a:pt x="88" y="152"/>
                    </a:lnTo>
                    <a:lnTo>
                      <a:pt x="107" y="152"/>
                    </a:lnTo>
                    <a:lnTo>
                      <a:pt x="107" y="0"/>
                    </a:lnTo>
                    <a:lnTo>
                      <a:pt x="0" y="0"/>
                    </a:lnTo>
                    <a:lnTo>
                      <a:pt x="0" y="152"/>
                    </a:lnTo>
                    <a:lnTo>
                      <a:pt x="19" y="152"/>
                    </a:lnTo>
                    <a:lnTo>
                      <a:pt x="19"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06" name="Freeform 7">
                <a:extLst>
                  <a:ext uri="{FF2B5EF4-FFF2-40B4-BE49-F238E27FC236}">
                    <a16:creationId xmlns:a16="http://schemas.microsoft.com/office/drawing/2014/main" id="{5DC48DE0-E85C-4104-A3C8-E4470A423EA7}"/>
                  </a:ext>
                </a:extLst>
              </p:cNvPr>
              <p:cNvSpPr>
                <a:spLocks/>
              </p:cNvSpPr>
              <p:nvPr/>
            </p:nvSpPr>
            <p:spPr bwMode="auto">
              <a:xfrm>
                <a:off x="3149" y="2075"/>
                <a:ext cx="332" cy="96"/>
              </a:xfrm>
              <a:custGeom>
                <a:avLst/>
                <a:gdLst>
                  <a:gd name="T0" fmla="*/ 0 w 332"/>
                  <a:gd name="T1" fmla="*/ 0 h 96"/>
                  <a:gd name="T2" fmla="*/ 0 w 332"/>
                  <a:gd name="T3" fmla="*/ 96 h 96"/>
                  <a:gd name="T4" fmla="*/ 23 w 332"/>
                  <a:gd name="T5" fmla="*/ 96 h 96"/>
                  <a:gd name="T6" fmla="*/ 23 w 332"/>
                  <a:gd name="T7" fmla="*/ 56 h 96"/>
                  <a:gd name="T8" fmla="*/ 47 w 332"/>
                  <a:gd name="T9" fmla="*/ 56 h 96"/>
                  <a:gd name="T10" fmla="*/ 47 w 332"/>
                  <a:gd name="T11" fmla="*/ 96 h 96"/>
                  <a:gd name="T12" fmla="*/ 51 w 332"/>
                  <a:gd name="T13" fmla="*/ 96 h 96"/>
                  <a:gd name="T14" fmla="*/ 51 w 332"/>
                  <a:gd name="T15" fmla="*/ 56 h 96"/>
                  <a:gd name="T16" fmla="*/ 75 w 332"/>
                  <a:gd name="T17" fmla="*/ 56 h 96"/>
                  <a:gd name="T18" fmla="*/ 75 w 332"/>
                  <a:gd name="T19" fmla="*/ 96 h 96"/>
                  <a:gd name="T20" fmla="*/ 102 w 332"/>
                  <a:gd name="T21" fmla="*/ 96 h 96"/>
                  <a:gd name="T22" fmla="*/ 102 w 332"/>
                  <a:gd name="T23" fmla="*/ 56 h 96"/>
                  <a:gd name="T24" fmla="*/ 125 w 332"/>
                  <a:gd name="T25" fmla="*/ 56 h 96"/>
                  <a:gd name="T26" fmla="*/ 125 w 332"/>
                  <a:gd name="T27" fmla="*/ 96 h 96"/>
                  <a:gd name="T28" fmla="*/ 130 w 332"/>
                  <a:gd name="T29" fmla="*/ 96 h 96"/>
                  <a:gd name="T30" fmla="*/ 130 w 332"/>
                  <a:gd name="T31" fmla="*/ 56 h 96"/>
                  <a:gd name="T32" fmla="*/ 153 w 332"/>
                  <a:gd name="T33" fmla="*/ 56 h 96"/>
                  <a:gd name="T34" fmla="*/ 153 w 332"/>
                  <a:gd name="T35" fmla="*/ 96 h 96"/>
                  <a:gd name="T36" fmla="*/ 180 w 332"/>
                  <a:gd name="T37" fmla="*/ 96 h 96"/>
                  <a:gd name="T38" fmla="*/ 180 w 332"/>
                  <a:gd name="T39" fmla="*/ 56 h 96"/>
                  <a:gd name="T40" fmla="*/ 203 w 332"/>
                  <a:gd name="T41" fmla="*/ 56 h 96"/>
                  <a:gd name="T42" fmla="*/ 203 w 332"/>
                  <a:gd name="T43" fmla="*/ 96 h 96"/>
                  <a:gd name="T44" fmla="*/ 208 w 332"/>
                  <a:gd name="T45" fmla="*/ 96 h 96"/>
                  <a:gd name="T46" fmla="*/ 208 w 332"/>
                  <a:gd name="T47" fmla="*/ 56 h 96"/>
                  <a:gd name="T48" fmla="*/ 231 w 332"/>
                  <a:gd name="T49" fmla="*/ 56 h 96"/>
                  <a:gd name="T50" fmla="*/ 231 w 332"/>
                  <a:gd name="T51" fmla="*/ 96 h 96"/>
                  <a:gd name="T52" fmla="*/ 258 w 332"/>
                  <a:gd name="T53" fmla="*/ 96 h 96"/>
                  <a:gd name="T54" fmla="*/ 258 w 332"/>
                  <a:gd name="T55" fmla="*/ 56 h 96"/>
                  <a:gd name="T56" fmla="*/ 282 w 332"/>
                  <a:gd name="T57" fmla="*/ 56 h 96"/>
                  <a:gd name="T58" fmla="*/ 282 w 332"/>
                  <a:gd name="T59" fmla="*/ 96 h 96"/>
                  <a:gd name="T60" fmla="*/ 286 w 332"/>
                  <a:gd name="T61" fmla="*/ 96 h 96"/>
                  <a:gd name="T62" fmla="*/ 286 w 332"/>
                  <a:gd name="T63" fmla="*/ 56 h 96"/>
                  <a:gd name="T64" fmla="*/ 310 w 332"/>
                  <a:gd name="T65" fmla="*/ 56 h 96"/>
                  <a:gd name="T66" fmla="*/ 310 w 332"/>
                  <a:gd name="T67" fmla="*/ 96 h 96"/>
                  <a:gd name="T68" fmla="*/ 332 w 332"/>
                  <a:gd name="T69" fmla="*/ 96 h 96"/>
                  <a:gd name="T70" fmla="*/ 332 w 332"/>
                  <a:gd name="T71" fmla="*/ 0 h 96"/>
                  <a:gd name="T72" fmla="*/ 0 w 332"/>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2" h="96">
                    <a:moveTo>
                      <a:pt x="0" y="0"/>
                    </a:moveTo>
                    <a:lnTo>
                      <a:pt x="0" y="96"/>
                    </a:lnTo>
                    <a:lnTo>
                      <a:pt x="23" y="96"/>
                    </a:lnTo>
                    <a:lnTo>
                      <a:pt x="23" y="56"/>
                    </a:lnTo>
                    <a:lnTo>
                      <a:pt x="47" y="56"/>
                    </a:lnTo>
                    <a:lnTo>
                      <a:pt x="47" y="96"/>
                    </a:lnTo>
                    <a:lnTo>
                      <a:pt x="51" y="96"/>
                    </a:lnTo>
                    <a:lnTo>
                      <a:pt x="51" y="56"/>
                    </a:lnTo>
                    <a:lnTo>
                      <a:pt x="75" y="56"/>
                    </a:lnTo>
                    <a:lnTo>
                      <a:pt x="75" y="96"/>
                    </a:lnTo>
                    <a:lnTo>
                      <a:pt x="102" y="96"/>
                    </a:lnTo>
                    <a:lnTo>
                      <a:pt x="102" y="56"/>
                    </a:lnTo>
                    <a:lnTo>
                      <a:pt x="125" y="56"/>
                    </a:lnTo>
                    <a:lnTo>
                      <a:pt x="125" y="96"/>
                    </a:lnTo>
                    <a:lnTo>
                      <a:pt x="130" y="96"/>
                    </a:lnTo>
                    <a:lnTo>
                      <a:pt x="130" y="56"/>
                    </a:lnTo>
                    <a:lnTo>
                      <a:pt x="153" y="56"/>
                    </a:lnTo>
                    <a:lnTo>
                      <a:pt x="153" y="96"/>
                    </a:lnTo>
                    <a:lnTo>
                      <a:pt x="180" y="96"/>
                    </a:lnTo>
                    <a:lnTo>
                      <a:pt x="180" y="56"/>
                    </a:lnTo>
                    <a:lnTo>
                      <a:pt x="203" y="56"/>
                    </a:lnTo>
                    <a:lnTo>
                      <a:pt x="203" y="96"/>
                    </a:lnTo>
                    <a:lnTo>
                      <a:pt x="208" y="96"/>
                    </a:lnTo>
                    <a:lnTo>
                      <a:pt x="208" y="56"/>
                    </a:lnTo>
                    <a:lnTo>
                      <a:pt x="231" y="56"/>
                    </a:lnTo>
                    <a:lnTo>
                      <a:pt x="231" y="96"/>
                    </a:lnTo>
                    <a:lnTo>
                      <a:pt x="258" y="96"/>
                    </a:lnTo>
                    <a:lnTo>
                      <a:pt x="258" y="56"/>
                    </a:lnTo>
                    <a:lnTo>
                      <a:pt x="282" y="56"/>
                    </a:lnTo>
                    <a:lnTo>
                      <a:pt x="282" y="96"/>
                    </a:lnTo>
                    <a:lnTo>
                      <a:pt x="286" y="96"/>
                    </a:lnTo>
                    <a:lnTo>
                      <a:pt x="286" y="56"/>
                    </a:lnTo>
                    <a:lnTo>
                      <a:pt x="310" y="56"/>
                    </a:lnTo>
                    <a:lnTo>
                      <a:pt x="310" y="96"/>
                    </a:lnTo>
                    <a:lnTo>
                      <a:pt x="332" y="96"/>
                    </a:lnTo>
                    <a:lnTo>
                      <a:pt x="332" y="0"/>
                    </a:lnTo>
                    <a:lnTo>
                      <a:pt x="0" y="0"/>
                    </a:lnTo>
                    <a:close/>
                  </a:path>
                </a:pathLst>
              </a:custGeom>
              <a:solidFill>
                <a:srgbClr val="D7D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07" name="Freeform 8">
                <a:extLst>
                  <a:ext uri="{FF2B5EF4-FFF2-40B4-BE49-F238E27FC236}">
                    <a16:creationId xmlns:a16="http://schemas.microsoft.com/office/drawing/2014/main" id="{1FB735E3-638D-49C1-B22E-C369F40041D1}"/>
                  </a:ext>
                </a:extLst>
              </p:cNvPr>
              <p:cNvSpPr>
                <a:spLocks/>
              </p:cNvSpPr>
              <p:nvPr/>
            </p:nvSpPr>
            <p:spPr bwMode="auto">
              <a:xfrm>
                <a:off x="3149" y="2222"/>
                <a:ext cx="332" cy="81"/>
              </a:xfrm>
              <a:custGeom>
                <a:avLst/>
                <a:gdLst>
                  <a:gd name="T0" fmla="*/ 0 w 332"/>
                  <a:gd name="T1" fmla="*/ 81 h 81"/>
                  <a:gd name="T2" fmla="*/ 23 w 332"/>
                  <a:gd name="T3" fmla="*/ 81 h 81"/>
                  <a:gd name="T4" fmla="*/ 23 w 332"/>
                  <a:gd name="T5" fmla="*/ 43 h 81"/>
                  <a:gd name="T6" fmla="*/ 47 w 332"/>
                  <a:gd name="T7" fmla="*/ 43 h 81"/>
                  <a:gd name="T8" fmla="*/ 47 w 332"/>
                  <a:gd name="T9" fmla="*/ 81 h 81"/>
                  <a:gd name="T10" fmla="*/ 51 w 332"/>
                  <a:gd name="T11" fmla="*/ 81 h 81"/>
                  <a:gd name="T12" fmla="*/ 51 w 332"/>
                  <a:gd name="T13" fmla="*/ 43 h 81"/>
                  <a:gd name="T14" fmla="*/ 75 w 332"/>
                  <a:gd name="T15" fmla="*/ 43 h 81"/>
                  <a:gd name="T16" fmla="*/ 75 w 332"/>
                  <a:gd name="T17" fmla="*/ 81 h 81"/>
                  <a:gd name="T18" fmla="*/ 102 w 332"/>
                  <a:gd name="T19" fmla="*/ 81 h 81"/>
                  <a:gd name="T20" fmla="*/ 102 w 332"/>
                  <a:gd name="T21" fmla="*/ 43 h 81"/>
                  <a:gd name="T22" fmla="*/ 125 w 332"/>
                  <a:gd name="T23" fmla="*/ 43 h 81"/>
                  <a:gd name="T24" fmla="*/ 125 w 332"/>
                  <a:gd name="T25" fmla="*/ 81 h 81"/>
                  <a:gd name="T26" fmla="*/ 130 w 332"/>
                  <a:gd name="T27" fmla="*/ 81 h 81"/>
                  <a:gd name="T28" fmla="*/ 130 w 332"/>
                  <a:gd name="T29" fmla="*/ 43 h 81"/>
                  <a:gd name="T30" fmla="*/ 153 w 332"/>
                  <a:gd name="T31" fmla="*/ 43 h 81"/>
                  <a:gd name="T32" fmla="*/ 153 w 332"/>
                  <a:gd name="T33" fmla="*/ 81 h 81"/>
                  <a:gd name="T34" fmla="*/ 180 w 332"/>
                  <a:gd name="T35" fmla="*/ 81 h 81"/>
                  <a:gd name="T36" fmla="*/ 180 w 332"/>
                  <a:gd name="T37" fmla="*/ 43 h 81"/>
                  <a:gd name="T38" fmla="*/ 203 w 332"/>
                  <a:gd name="T39" fmla="*/ 43 h 81"/>
                  <a:gd name="T40" fmla="*/ 203 w 332"/>
                  <a:gd name="T41" fmla="*/ 81 h 81"/>
                  <a:gd name="T42" fmla="*/ 208 w 332"/>
                  <a:gd name="T43" fmla="*/ 81 h 81"/>
                  <a:gd name="T44" fmla="*/ 208 w 332"/>
                  <a:gd name="T45" fmla="*/ 43 h 81"/>
                  <a:gd name="T46" fmla="*/ 231 w 332"/>
                  <a:gd name="T47" fmla="*/ 43 h 81"/>
                  <a:gd name="T48" fmla="*/ 231 w 332"/>
                  <a:gd name="T49" fmla="*/ 81 h 81"/>
                  <a:gd name="T50" fmla="*/ 258 w 332"/>
                  <a:gd name="T51" fmla="*/ 81 h 81"/>
                  <a:gd name="T52" fmla="*/ 258 w 332"/>
                  <a:gd name="T53" fmla="*/ 43 h 81"/>
                  <a:gd name="T54" fmla="*/ 282 w 332"/>
                  <a:gd name="T55" fmla="*/ 43 h 81"/>
                  <a:gd name="T56" fmla="*/ 282 w 332"/>
                  <a:gd name="T57" fmla="*/ 81 h 81"/>
                  <a:gd name="T58" fmla="*/ 286 w 332"/>
                  <a:gd name="T59" fmla="*/ 81 h 81"/>
                  <a:gd name="T60" fmla="*/ 286 w 332"/>
                  <a:gd name="T61" fmla="*/ 43 h 81"/>
                  <a:gd name="T62" fmla="*/ 310 w 332"/>
                  <a:gd name="T63" fmla="*/ 43 h 81"/>
                  <a:gd name="T64" fmla="*/ 310 w 332"/>
                  <a:gd name="T65" fmla="*/ 81 h 81"/>
                  <a:gd name="T66" fmla="*/ 332 w 332"/>
                  <a:gd name="T67" fmla="*/ 81 h 81"/>
                  <a:gd name="T68" fmla="*/ 332 w 332"/>
                  <a:gd name="T69" fmla="*/ 0 h 81"/>
                  <a:gd name="T70" fmla="*/ 0 w 332"/>
                  <a:gd name="T71" fmla="*/ 0 h 81"/>
                  <a:gd name="T72" fmla="*/ 0 w 332"/>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2" h="81">
                    <a:moveTo>
                      <a:pt x="0" y="81"/>
                    </a:moveTo>
                    <a:lnTo>
                      <a:pt x="23" y="81"/>
                    </a:lnTo>
                    <a:lnTo>
                      <a:pt x="23" y="43"/>
                    </a:lnTo>
                    <a:lnTo>
                      <a:pt x="47" y="43"/>
                    </a:lnTo>
                    <a:lnTo>
                      <a:pt x="47" y="81"/>
                    </a:lnTo>
                    <a:lnTo>
                      <a:pt x="51" y="81"/>
                    </a:lnTo>
                    <a:lnTo>
                      <a:pt x="51" y="43"/>
                    </a:lnTo>
                    <a:lnTo>
                      <a:pt x="75" y="43"/>
                    </a:lnTo>
                    <a:lnTo>
                      <a:pt x="75" y="81"/>
                    </a:lnTo>
                    <a:lnTo>
                      <a:pt x="102" y="81"/>
                    </a:lnTo>
                    <a:lnTo>
                      <a:pt x="102" y="43"/>
                    </a:lnTo>
                    <a:lnTo>
                      <a:pt x="125" y="43"/>
                    </a:lnTo>
                    <a:lnTo>
                      <a:pt x="125" y="81"/>
                    </a:lnTo>
                    <a:lnTo>
                      <a:pt x="130" y="81"/>
                    </a:lnTo>
                    <a:lnTo>
                      <a:pt x="130" y="43"/>
                    </a:lnTo>
                    <a:lnTo>
                      <a:pt x="153" y="43"/>
                    </a:lnTo>
                    <a:lnTo>
                      <a:pt x="153" y="81"/>
                    </a:lnTo>
                    <a:lnTo>
                      <a:pt x="180" y="81"/>
                    </a:lnTo>
                    <a:lnTo>
                      <a:pt x="180" y="43"/>
                    </a:lnTo>
                    <a:lnTo>
                      <a:pt x="203" y="43"/>
                    </a:lnTo>
                    <a:lnTo>
                      <a:pt x="203" y="81"/>
                    </a:lnTo>
                    <a:lnTo>
                      <a:pt x="208" y="81"/>
                    </a:lnTo>
                    <a:lnTo>
                      <a:pt x="208" y="43"/>
                    </a:lnTo>
                    <a:lnTo>
                      <a:pt x="231" y="43"/>
                    </a:lnTo>
                    <a:lnTo>
                      <a:pt x="231" y="81"/>
                    </a:lnTo>
                    <a:lnTo>
                      <a:pt x="258" y="81"/>
                    </a:lnTo>
                    <a:lnTo>
                      <a:pt x="258" y="43"/>
                    </a:lnTo>
                    <a:lnTo>
                      <a:pt x="282" y="43"/>
                    </a:lnTo>
                    <a:lnTo>
                      <a:pt x="282" y="81"/>
                    </a:lnTo>
                    <a:lnTo>
                      <a:pt x="286" y="81"/>
                    </a:lnTo>
                    <a:lnTo>
                      <a:pt x="286" y="43"/>
                    </a:lnTo>
                    <a:lnTo>
                      <a:pt x="310" y="43"/>
                    </a:lnTo>
                    <a:lnTo>
                      <a:pt x="310" y="81"/>
                    </a:lnTo>
                    <a:lnTo>
                      <a:pt x="332" y="81"/>
                    </a:lnTo>
                    <a:lnTo>
                      <a:pt x="332" y="0"/>
                    </a:lnTo>
                    <a:lnTo>
                      <a:pt x="0" y="0"/>
                    </a:lnTo>
                    <a:lnTo>
                      <a:pt x="0" y="81"/>
                    </a:lnTo>
                    <a:close/>
                  </a:path>
                </a:pathLst>
              </a:custGeom>
              <a:solidFill>
                <a:srgbClr val="D7D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08" name="Freeform 9">
                <a:extLst>
                  <a:ext uri="{FF2B5EF4-FFF2-40B4-BE49-F238E27FC236}">
                    <a16:creationId xmlns:a16="http://schemas.microsoft.com/office/drawing/2014/main" id="{7706D8C3-327C-4233-BE5E-C18C49ECE9ED}"/>
                  </a:ext>
                </a:extLst>
              </p:cNvPr>
              <p:cNvSpPr>
                <a:spLocks/>
              </p:cNvSpPr>
              <p:nvPr/>
            </p:nvSpPr>
            <p:spPr bwMode="auto">
              <a:xfrm>
                <a:off x="3149" y="2354"/>
                <a:ext cx="332" cy="82"/>
              </a:xfrm>
              <a:custGeom>
                <a:avLst/>
                <a:gdLst>
                  <a:gd name="T0" fmla="*/ 0 w 332"/>
                  <a:gd name="T1" fmla="*/ 82 h 82"/>
                  <a:gd name="T2" fmla="*/ 23 w 332"/>
                  <a:gd name="T3" fmla="*/ 82 h 82"/>
                  <a:gd name="T4" fmla="*/ 23 w 332"/>
                  <a:gd name="T5" fmla="*/ 46 h 82"/>
                  <a:gd name="T6" fmla="*/ 47 w 332"/>
                  <a:gd name="T7" fmla="*/ 46 h 82"/>
                  <a:gd name="T8" fmla="*/ 47 w 332"/>
                  <a:gd name="T9" fmla="*/ 82 h 82"/>
                  <a:gd name="T10" fmla="*/ 51 w 332"/>
                  <a:gd name="T11" fmla="*/ 82 h 82"/>
                  <a:gd name="T12" fmla="*/ 51 w 332"/>
                  <a:gd name="T13" fmla="*/ 46 h 82"/>
                  <a:gd name="T14" fmla="*/ 75 w 332"/>
                  <a:gd name="T15" fmla="*/ 46 h 82"/>
                  <a:gd name="T16" fmla="*/ 75 w 332"/>
                  <a:gd name="T17" fmla="*/ 82 h 82"/>
                  <a:gd name="T18" fmla="*/ 102 w 332"/>
                  <a:gd name="T19" fmla="*/ 82 h 82"/>
                  <a:gd name="T20" fmla="*/ 102 w 332"/>
                  <a:gd name="T21" fmla="*/ 46 h 82"/>
                  <a:gd name="T22" fmla="*/ 125 w 332"/>
                  <a:gd name="T23" fmla="*/ 46 h 82"/>
                  <a:gd name="T24" fmla="*/ 125 w 332"/>
                  <a:gd name="T25" fmla="*/ 82 h 82"/>
                  <a:gd name="T26" fmla="*/ 130 w 332"/>
                  <a:gd name="T27" fmla="*/ 82 h 82"/>
                  <a:gd name="T28" fmla="*/ 130 w 332"/>
                  <a:gd name="T29" fmla="*/ 46 h 82"/>
                  <a:gd name="T30" fmla="*/ 153 w 332"/>
                  <a:gd name="T31" fmla="*/ 46 h 82"/>
                  <a:gd name="T32" fmla="*/ 153 w 332"/>
                  <a:gd name="T33" fmla="*/ 82 h 82"/>
                  <a:gd name="T34" fmla="*/ 180 w 332"/>
                  <a:gd name="T35" fmla="*/ 82 h 82"/>
                  <a:gd name="T36" fmla="*/ 180 w 332"/>
                  <a:gd name="T37" fmla="*/ 46 h 82"/>
                  <a:gd name="T38" fmla="*/ 203 w 332"/>
                  <a:gd name="T39" fmla="*/ 46 h 82"/>
                  <a:gd name="T40" fmla="*/ 203 w 332"/>
                  <a:gd name="T41" fmla="*/ 82 h 82"/>
                  <a:gd name="T42" fmla="*/ 208 w 332"/>
                  <a:gd name="T43" fmla="*/ 82 h 82"/>
                  <a:gd name="T44" fmla="*/ 208 w 332"/>
                  <a:gd name="T45" fmla="*/ 46 h 82"/>
                  <a:gd name="T46" fmla="*/ 231 w 332"/>
                  <a:gd name="T47" fmla="*/ 46 h 82"/>
                  <a:gd name="T48" fmla="*/ 231 w 332"/>
                  <a:gd name="T49" fmla="*/ 82 h 82"/>
                  <a:gd name="T50" fmla="*/ 258 w 332"/>
                  <a:gd name="T51" fmla="*/ 82 h 82"/>
                  <a:gd name="T52" fmla="*/ 258 w 332"/>
                  <a:gd name="T53" fmla="*/ 46 h 82"/>
                  <a:gd name="T54" fmla="*/ 282 w 332"/>
                  <a:gd name="T55" fmla="*/ 46 h 82"/>
                  <a:gd name="T56" fmla="*/ 282 w 332"/>
                  <a:gd name="T57" fmla="*/ 82 h 82"/>
                  <a:gd name="T58" fmla="*/ 286 w 332"/>
                  <a:gd name="T59" fmla="*/ 82 h 82"/>
                  <a:gd name="T60" fmla="*/ 286 w 332"/>
                  <a:gd name="T61" fmla="*/ 46 h 82"/>
                  <a:gd name="T62" fmla="*/ 310 w 332"/>
                  <a:gd name="T63" fmla="*/ 46 h 82"/>
                  <a:gd name="T64" fmla="*/ 310 w 332"/>
                  <a:gd name="T65" fmla="*/ 82 h 82"/>
                  <a:gd name="T66" fmla="*/ 332 w 332"/>
                  <a:gd name="T67" fmla="*/ 82 h 82"/>
                  <a:gd name="T68" fmla="*/ 332 w 332"/>
                  <a:gd name="T69" fmla="*/ 0 h 82"/>
                  <a:gd name="T70" fmla="*/ 0 w 332"/>
                  <a:gd name="T71" fmla="*/ 0 h 82"/>
                  <a:gd name="T72" fmla="*/ 0 w 332"/>
                  <a:gd name="T7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2" h="82">
                    <a:moveTo>
                      <a:pt x="0" y="82"/>
                    </a:moveTo>
                    <a:lnTo>
                      <a:pt x="23" y="82"/>
                    </a:lnTo>
                    <a:lnTo>
                      <a:pt x="23" y="46"/>
                    </a:lnTo>
                    <a:lnTo>
                      <a:pt x="47" y="46"/>
                    </a:lnTo>
                    <a:lnTo>
                      <a:pt x="47" y="82"/>
                    </a:lnTo>
                    <a:lnTo>
                      <a:pt x="51" y="82"/>
                    </a:lnTo>
                    <a:lnTo>
                      <a:pt x="51" y="46"/>
                    </a:lnTo>
                    <a:lnTo>
                      <a:pt x="75" y="46"/>
                    </a:lnTo>
                    <a:lnTo>
                      <a:pt x="75" y="82"/>
                    </a:lnTo>
                    <a:lnTo>
                      <a:pt x="102" y="82"/>
                    </a:lnTo>
                    <a:lnTo>
                      <a:pt x="102" y="46"/>
                    </a:lnTo>
                    <a:lnTo>
                      <a:pt x="125" y="46"/>
                    </a:lnTo>
                    <a:lnTo>
                      <a:pt x="125" y="82"/>
                    </a:lnTo>
                    <a:lnTo>
                      <a:pt x="130" y="82"/>
                    </a:lnTo>
                    <a:lnTo>
                      <a:pt x="130" y="46"/>
                    </a:lnTo>
                    <a:lnTo>
                      <a:pt x="153" y="46"/>
                    </a:lnTo>
                    <a:lnTo>
                      <a:pt x="153" y="82"/>
                    </a:lnTo>
                    <a:lnTo>
                      <a:pt x="180" y="82"/>
                    </a:lnTo>
                    <a:lnTo>
                      <a:pt x="180" y="46"/>
                    </a:lnTo>
                    <a:lnTo>
                      <a:pt x="203" y="46"/>
                    </a:lnTo>
                    <a:lnTo>
                      <a:pt x="203" y="82"/>
                    </a:lnTo>
                    <a:lnTo>
                      <a:pt x="208" y="82"/>
                    </a:lnTo>
                    <a:lnTo>
                      <a:pt x="208" y="46"/>
                    </a:lnTo>
                    <a:lnTo>
                      <a:pt x="231" y="46"/>
                    </a:lnTo>
                    <a:lnTo>
                      <a:pt x="231" y="82"/>
                    </a:lnTo>
                    <a:lnTo>
                      <a:pt x="258" y="82"/>
                    </a:lnTo>
                    <a:lnTo>
                      <a:pt x="258" y="46"/>
                    </a:lnTo>
                    <a:lnTo>
                      <a:pt x="282" y="46"/>
                    </a:lnTo>
                    <a:lnTo>
                      <a:pt x="282" y="82"/>
                    </a:lnTo>
                    <a:lnTo>
                      <a:pt x="286" y="82"/>
                    </a:lnTo>
                    <a:lnTo>
                      <a:pt x="286" y="46"/>
                    </a:lnTo>
                    <a:lnTo>
                      <a:pt x="310" y="46"/>
                    </a:lnTo>
                    <a:lnTo>
                      <a:pt x="310" y="82"/>
                    </a:lnTo>
                    <a:lnTo>
                      <a:pt x="332" y="82"/>
                    </a:lnTo>
                    <a:lnTo>
                      <a:pt x="332" y="0"/>
                    </a:lnTo>
                    <a:lnTo>
                      <a:pt x="0" y="0"/>
                    </a:lnTo>
                    <a:lnTo>
                      <a:pt x="0" y="82"/>
                    </a:lnTo>
                    <a:close/>
                  </a:path>
                </a:pathLst>
              </a:custGeom>
              <a:solidFill>
                <a:srgbClr val="D7D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09" name="Freeform 10">
                <a:extLst>
                  <a:ext uri="{FF2B5EF4-FFF2-40B4-BE49-F238E27FC236}">
                    <a16:creationId xmlns:a16="http://schemas.microsoft.com/office/drawing/2014/main" id="{79E479F0-CF2D-403D-BC25-0F81C1E3954B}"/>
                  </a:ext>
                </a:extLst>
              </p:cNvPr>
              <p:cNvSpPr>
                <a:spLocks/>
              </p:cNvSpPr>
              <p:nvPr/>
            </p:nvSpPr>
            <p:spPr bwMode="auto">
              <a:xfrm>
                <a:off x="3149" y="2171"/>
                <a:ext cx="332" cy="51"/>
              </a:xfrm>
              <a:custGeom>
                <a:avLst/>
                <a:gdLst>
                  <a:gd name="T0" fmla="*/ 286 w 332"/>
                  <a:gd name="T1" fmla="*/ 0 h 51"/>
                  <a:gd name="T2" fmla="*/ 282 w 332"/>
                  <a:gd name="T3" fmla="*/ 0 h 51"/>
                  <a:gd name="T4" fmla="*/ 258 w 332"/>
                  <a:gd name="T5" fmla="*/ 0 h 51"/>
                  <a:gd name="T6" fmla="*/ 231 w 332"/>
                  <a:gd name="T7" fmla="*/ 0 h 51"/>
                  <a:gd name="T8" fmla="*/ 208 w 332"/>
                  <a:gd name="T9" fmla="*/ 0 h 51"/>
                  <a:gd name="T10" fmla="*/ 203 w 332"/>
                  <a:gd name="T11" fmla="*/ 0 h 51"/>
                  <a:gd name="T12" fmla="*/ 180 w 332"/>
                  <a:gd name="T13" fmla="*/ 0 h 51"/>
                  <a:gd name="T14" fmla="*/ 153 w 332"/>
                  <a:gd name="T15" fmla="*/ 0 h 51"/>
                  <a:gd name="T16" fmla="*/ 130 w 332"/>
                  <a:gd name="T17" fmla="*/ 0 h 51"/>
                  <a:gd name="T18" fmla="*/ 125 w 332"/>
                  <a:gd name="T19" fmla="*/ 0 h 51"/>
                  <a:gd name="T20" fmla="*/ 102 w 332"/>
                  <a:gd name="T21" fmla="*/ 0 h 51"/>
                  <a:gd name="T22" fmla="*/ 75 w 332"/>
                  <a:gd name="T23" fmla="*/ 0 h 51"/>
                  <a:gd name="T24" fmla="*/ 51 w 332"/>
                  <a:gd name="T25" fmla="*/ 0 h 51"/>
                  <a:gd name="T26" fmla="*/ 47 w 332"/>
                  <a:gd name="T27" fmla="*/ 0 h 51"/>
                  <a:gd name="T28" fmla="*/ 23 w 332"/>
                  <a:gd name="T29" fmla="*/ 0 h 51"/>
                  <a:gd name="T30" fmla="*/ 0 w 332"/>
                  <a:gd name="T31" fmla="*/ 0 h 51"/>
                  <a:gd name="T32" fmla="*/ 0 w 332"/>
                  <a:gd name="T33" fmla="*/ 51 h 51"/>
                  <a:gd name="T34" fmla="*/ 332 w 332"/>
                  <a:gd name="T35" fmla="*/ 51 h 51"/>
                  <a:gd name="T36" fmla="*/ 332 w 332"/>
                  <a:gd name="T37" fmla="*/ 0 h 51"/>
                  <a:gd name="T38" fmla="*/ 310 w 332"/>
                  <a:gd name="T39" fmla="*/ 0 h 51"/>
                  <a:gd name="T40" fmla="*/ 286 w 33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51">
                    <a:moveTo>
                      <a:pt x="286" y="0"/>
                    </a:moveTo>
                    <a:lnTo>
                      <a:pt x="282" y="0"/>
                    </a:lnTo>
                    <a:lnTo>
                      <a:pt x="258" y="0"/>
                    </a:lnTo>
                    <a:lnTo>
                      <a:pt x="231" y="0"/>
                    </a:lnTo>
                    <a:lnTo>
                      <a:pt x="208" y="0"/>
                    </a:lnTo>
                    <a:lnTo>
                      <a:pt x="203" y="0"/>
                    </a:lnTo>
                    <a:lnTo>
                      <a:pt x="180" y="0"/>
                    </a:lnTo>
                    <a:lnTo>
                      <a:pt x="153" y="0"/>
                    </a:lnTo>
                    <a:lnTo>
                      <a:pt x="130" y="0"/>
                    </a:lnTo>
                    <a:lnTo>
                      <a:pt x="125" y="0"/>
                    </a:lnTo>
                    <a:lnTo>
                      <a:pt x="102" y="0"/>
                    </a:lnTo>
                    <a:lnTo>
                      <a:pt x="75" y="0"/>
                    </a:lnTo>
                    <a:lnTo>
                      <a:pt x="51" y="0"/>
                    </a:lnTo>
                    <a:lnTo>
                      <a:pt x="47" y="0"/>
                    </a:lnTo>
                    <a:lnTo>
                      <a:pt x="23" y="0"/>
                    </a:lnTo>
                    <a:lnTo>
                      <a:pt x="0" y="0"/>
                    </a:lnTo>
                    <a:lnTo>
                      <a:pt x="0" y="51"/>
                    </a:lnTo>
                    <a:lnTo>
                      <a:pt x="332" y="51"/>
                    </a:lnTo>
                    <a:lnTo>
                      <a:pt x="332" y="0"/>
                    </a:lnTo>
                    <a:lnTo>
                      <a:pt x="310" y="0"/>
                    </a:lnTo>
                    <a:lnTo>
                      <a:pt x="286"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10" name="Freeform 11">
                <a:extLst>
                  <a:ext uri="{FF2B5EF4-FFF2-40B4-BE49-F238E27FC236}">
                    <a16:creationId xmlns:a16="http://schemas.microsoft.com/office/drawing/2014/main" id="{9462AEB7-10C3-4FFF-8C0C-C8D2839C9CBB}"/>
                  </a:ext>
                </a:extLst>
              </p:cNvPr>
              <p:cNvSpPr>
                <a:spLocks/>
              </p:cNvSpPr>
              <p:nvPr/>
            </p:nvSpPr>
            <p:spPr bwMode="auto">
              <a:xfrm>
                <a:off x="3149" y="2303"/>
                <a:ext cx="332" cy="51"/>
              </a:xfrm>
              <a:custGeom>
                <a:avLst/>
                <a:gdLst>
                  <a:gd name="T0" fmla="*/ 286 w 332"/>
                  <a:gd name="T1" fmla="*/ 0 h 51"/>
                  <a:gd name="T2" fmla="*/ 282 w 332"/>
                  <a:gd name="T3" fmla="*/ 0 h 51"/>
                  <a:gd name="T4" fmla="*/ 258 w 332"/>
                  <a:gd name="T5" fmla="*/ 0 h 51"/>
                  <a:gd name="T6" fmla="*/ 231 w 332"/>
                  <a:gd name="T7" fmla="*/ 0 h 51"/>
                  <a:gd name="T8" fmla="*/ 208 w 332"/>
                  <a:gd name="T9" fmla="*/ 0 h 51"/>
                  <a:gd name="T10" fmla="*/ 203 w 332"/>
                  <a:gd name="T11" fmla="*/ 0 h 51"/>
                  <a:gd name="T12" fmla="*/ 180 w 332"/>
                  <a:gd name="T13" fmla="*/ 0 h 51"/>
                  <a:gd name="T14" fmla="*/ 153 w 332"/>
                  <a:gd name="T15" fmla="*/ 0 h 51"/>
                  <a:gd name="T16" fmla="*/ 130 w 332"/>
                  <a:gd name="T17" fmla="*/ 0 h 51"/>
                  <a:gd name="T18" fmla="*/ 125 w 332"/>
                  <a:gd name="T19" fmla="*/ 0 h 51"/>
                  <a:gd name="T20" fmla="*/ 102 w 332"/>
                  <a:gd name="T21" fmla="*/ 0 h 51"/>
                  <a:gd name="T22" fmla="*/ 75 w 332"/>
                  <a:gd name="T23" fmla="*/ 0 h 51"/>
                  <a:gd name="T24" fmla="*/ 51 w 332"/>
                  <a:gd name="T25" fmla="*/ 0 h 51"/>
                  <a:gd name="T26" fmla="*/ 47 w 332"/>
                  <a:gd name="T27" fmla="*/ 0 h 51"/>
                  <a:gd name="T28" fmla="*/ 23 w 332"/>
                  <a:gd name="T29" fmla="*/ 0 h 51"/>
                  <a:gd name="T30" fmla="*/ 0 w 332"/>
                  <a:gd name="T31" fmla="*/ 0 h 51"/>
                  <a:gd name="T32" fmla="*/ 0 w 332"/>
                  <a:gd name="T33" fmla="*/ 51 h 51"/>
                  <a:gd name="T34" fmla="*/ 332 w 332"/>
                  <a:gd name="T35" fmla="*/ 51 h 51"/>
                  <a:gd name="T36" fmla="*/ 332 w 332"/>
                  <a:gd name="T37" fmla="*/ 0 h 51"/>
                  <a:gd name="T38" fmla="*/ 310 w 332"/>
                  <a:gd name="T39" fmla="*/ 0 h 51"/>
                  <a:gd name="T40" fmla="*/ 286 w 33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51">
                    <a:moveTo>
                      <a:pt x="286" y="0"/>
                    </a:moveTo>
                    <a:lnTo>
                      <a:pt x="282" y="0"/>
                    </a:lnTo>
                    <a:lnTo>
                      <a:pt x="258" y="0"/>
                    </a:lnTo>
                    <a:lnTo>
                      <a:pt x="231" y="0"/>
                    </a:lnTo>
                    <a:lnTo>
                      <a:pt x="208" y="0"/>
                    </a:lnTo>
                    <a:lnTo>
                      <a:pt x="203" y="0"/>
                    </a:lnTo>
                    <a:lnTo>
                      <a:pt x="180" y="0"/>
                    </a:lnTo>
                    <a:lnTo>
                      <a:pt x="153" y="0"/>
                    </a:lnTo>
                    <a:lnTo>
                      <a:pt x="130" y="0"/>
                    </a:lnTo>
                    <a:lnTo>
                      <a:pt x="125" y="0"/>
                    </a:lnTo>
                    <a:lnTo>
                      <a:pt x="102" y="0"/>
                    </a:lnTo>
                    <a:lnTo>
                      <a:pt x="75" y="0"/>
                    </a:lnTo>
                    <a:lnTo>
                      <a:pt x="51" y="0"/>
                    </a:lnTo>
                    <a:lnTo>
                      <a:pt x="47" y="0"/>
                    </a:lnTo>
                    <a:lnTo>
                      <a:pt x="23" y="0"/>
                    </a:lnTo>
                    <a:lnTo>
                      <a:pt x="0" y="0"/>
                    </a:lnTo>
                    <a:lnTo>
                      <a:pt x="0" y="51"/>
                    </a:lnTo>
                    <a:lnTo>
                      <a:pt x="332" y="51"/>
                    </a:lnTo>
                    <a:lnTo>
                      <a:pt x="332" y="0"/>
                    </a:lnTo>
                    <a:lnTo>
                      <a:pt x="310" y="0"/>
                    </a:lnTo>
                    <a:lnTo>
                      <a:pt x="286"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11" name="Freeform 12">
                <a:extLst>
                  <a:ext uri="{FF2B5EF4-FFF2-40B4-BE49-F238E27FC236}">
                    <a16:creationId xmlns:a16="http://schemas.microsoft.com/office/drawing/2014/main" id="{0C259B6F-B802-40EE-A26C-7D6666DB7C05}"/>
                  </a:ext>
                </a:extLst>
              </p:cNvPr>
              <p:cNvSpPr>
                <a:spLocks/>
              </p:cNvSpPr>
              <p:nvPr/>
            </p:nvSpPr>
            <p:spPr bwMode="auto">
              <a:xfrm>
                <a:off x="3149" y="2436"/>
                <a:ext cx="332" cy="51"/>
              </a:xfrm>
              <a:custGeom>
                <a:avLst/>
                <a:gdLst>
                  <a:gd name="T0" fmla="*/ 286 w 332"/>
                  <a:gd name="T1" fmla="*/ 0 h 51"/>
                  <a:gd name="T2" fmla="*/ 282 w 332"/>
                  <a:gd name="T3" fmla="*/ 0 h 51"/>
                  <a:gd name="T4" fmla="*/ 258 w 332"/>
                  <a:gd name="T5" fmla="*/ 0 h 51"/>
                  <a:gd name="T6" fmla="*/ 231 w 332"/>
                  <a:gd name="T7" fmla="*/ 0 h 51"/>
                  <a:gd name="T8" fmla="*/ 208 w 332"/>
                  <a:gd name="T9" fmla="*/ 0 h 51"/>
                  <a:gd name="T10" fmla="*/ 203 w 332"/>
                  <a:gd name="T11" fmla="*/ 0 h 51"/>
                  <a:gd name="T12" fmla="*/ 180 w 332"/>
                  <a:gd name="T13" fmla="*/ 0 h 51"/>
                  <a:gd name="T14" fmla="*/ 153 w 332"/>
                  <a:gd name="T15" fmla="*/ 0 h 51"/>
                  <a:gd name="T16" fmla="*/ 130 w 332"/>
                  <a:gd name="T17" fmla="*/ 0 h 51"/>
                  <a:gd name="T18" fmla="*/ 125 w 332"/>
                  <a:gd name="T19" fmla="*/ 0 h 51"/>
                  <a:gd name="T20" fmla="*/ 102 w 332"/>
                  <a:gd name="T21" fmla="*/ 0 h 51"/>
                  <a:gd name="T22" fmla="*/ 75 w 332"/>
                  <a:gd name="T23" fmla="*/ 0 h 51"/>
                  <a:gd name="T24" fmla="*/ 51 w 332"/>
                  <a:gd name="T25" fmla="*/ 0 h 51"/>
                  <a:gd name="T26" fmla="*/ 47 w 332"/>
                  <a:gd name="T27" fmla="*/ 0 h 51"/>
                  <a:gd name="T28" fmla="*/ 23 w 332"/>
                  <a:gd name="T29" fmla="*/ 0 h 51"/>
                  <a:gd name="T30" fmla="*/ 0 w 332"/>
                  <a:gd name="T31" fmla="*/ 0 h 51"/>
                  <a:gd name="T32" fmla="*/ 0 w 332"/>
                  <a:gd name="T33" fmla="*/ 51 h 51"/>
                  <a:gd name="T34" fmla="*/ 332 w 332"/>
                  <a:gd name="T35" fmla="*/ 51 h 51"/>
                  <a:gd name="T36" fmla="*/ 332 w 332"/>
                  <a:gd name="T37" fmla="*/ 0 h 51"/>
                  <a:gd name="T38" fmla="*/ 310 w 332"/>
                  <a:gd name="T39" fmla="*/ 0 h 51"/>
                  <a:gd name="T40" fmla="*/ 286 w 33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51">
                    <a:moveTo>
                      <a:pt x="286" y="0"/>
                    </a:moveTo>
                    <a:lnTo>
                      <a:pt x="282" y="0"/>
                    </a:lnTo>
                    <a:lnTo>
                      <a:pt x="258" y="0"/>
                    </a:lnTo>
                    <a:lnTo>
                      <a:pt x="231" y="0"/>
                    </a:lnTo>
                    <a:lnTo>
                      <a:pt x="208" y="0"/>
                    </a:lnTo>
                    <a:lnTo>
                      <a:pt x="203" y="0"/>
                    </a:lnTo>
                    <a:lnTo>
                      <a:pt x="180" y="0"/>
                    </a:lnTo>
                    <a:lnTo>
                      <a:pt x="153" y="0"/>
                    </a:lnTo>
                    <a:lnTo>
                      <a:pt x="130" y="0"/>
                    </a:lnTo>
                    <a:lnTo>
                      <a:pt x="125" y="0"/>
                    </a:lnTo>
                    <a:lnTo>
                      <a:pt x="102" y="0"/>
                    </a:lnTo>
                    <a:lnTo>
                      <a:pt x="75" y="0"/>
                    </a:lnTo>
                    <a:lnTo>
                      <a:pt x="51" y="0"/>
                    </a:lnTo>
                    <a:lnTo>
                      <a:pt x="47" y="0"/>
                    </a:lnTo>
                    <a:lnTo>
                      <a:pt x="23" y="0"/>
                    </a:lnTo>
                    <a:lnTo>
                      <a:pt x="0" y="0"/>
                    </a:lnTo>
                    <a:lnTo>
                      <a:pt x="0" y="51"/>
                    </a:lnTo>
                    <a:lnTo>
                      <a:pt x="332" y="51"/>
                    </a:lnTo>
                    <a:lnTo>
                      <a:pt x="332" y="0"/>
                    </a:lnTo>
                    <a:lnTo>
                      <a:pt x="310" y="0"/>
                    </a:lnTo>
                    <a:lnTo>
                      <a:pt x="286"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12" name="Freeform 13">
                <a:extLst>
                  <a:ext uri="{FF2B5EF4-FFF2-40B4-BE49-F238E27FC236}">
                    <a16:creationId xmlns:a16="http://schemas.microsoft.com/office/drawing/2014/main" id="{84BD14CE-8634-4FFC-BF24-0065383B3088}"/>
                  </a:ext>
                </a:extLst>
              </p:cNvPr>
              <p:cNvSpPr>
                <a:spLocks/>
              </p:cNvSpPr>
              <p:nvPr/>
            </p:nvSpPr>
            <p:spPr bwMode="auto">
              <a:xfrm>
                <a:off x="3149" y="2569"/>
                <a:ext cx="95" cy="50"/>
              </a:xfrm>
              <a:custGeom>
                <a:avLst/>
                <a:gdLst>
                  <a:gd name="T0" fmla="*/ 95 w 95"/>
                  <a:gd name="T1" fmla="*/ 0 h 50"/>
                  <a:gd name="T2" fmla="*/ 75 w 95"/>
                  <a:gd name="T3" fmla="*/ 0 h 50"/>
                  <a:gd name="T4" fmla="*/ 51 w 95"/>
                  <a:gd name="T5" fmla="*/ 0 h 50"/>
                  <a:gd name="T6" fmla="*/ 47 w 95"/>
                  <a:gd name="T7" fmla="*/ 0 h 50"/>
                  <a:gd name="T8" fmla="*/ 23 w 95"/>
                  <a:gd name="T9" fmla="*/ 0 h 50"/>
                  <a:gd name="T10" fmla="*/ 0 w 95"/>
                  <a:gd name="T11" fmla="*/ 0 h 50"/>
                  <a:gd name="T12" fmla="*/ 0 w 95"/>
                  <a:gd name="T13" fmla="*/ 50 h 50"/>
                  <a:gd name="T14" fmla="*/ 95 w 95"/>
                  <a:gd name="T15" fmla="*/ 50 h 50"/>
                  <a:gd name="T16" fmla="*/ 95 w 95"/>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50">
                    <a:moveTo>
                      <a:pt x="95" y="0"/>
                    </a:moveTo>
                    <a:lnTo>
                      <a:pt x="75" y="0"/>
                    </a:lnTo>
                    <a:lnTo>
                      <a:pt x="51" y="0"/>
                    </a:lnTo>
                    <a:lnTo>
                      <a:pt x="47" y="0"/>
                    </a:lnTo>
                    <a:lnTo>
                      <a:pt x="23" y="0"/>
                    </a:lnTo>
                    <a:lnTo>
                      <a:pt x="0" y="0"/>
                    </a:lnTo>
                    <a:lnTo>
                      <a:pt x="0" y="50"/>
                    </a:lnTo>
                    <a:lnTo>
                      <a:pt x="95" y="50"/>
                    </a:lnTo>
                    <a:lnTo>
                      <a:pt x="95"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13" name="Freeform 14">
                <a:extLst>
                  <a:ext uri="{FF2B5EF4-FFF2-40B4-BE49-F238E27FC236}">
                    <a16:creationId xmlns:a16="http://schemas.microsoft.com/office/drawing/2014/main" id="{EF591474-E525-459F-A332-FE3F2DE8C6E2}"/>
                  </a:ext>
                </a:extLst>
              </p:cNvPr>
              <p:cNvSpPr>
                <a:spLocks/>
              </p:cNvSpPr>
              <p:nvPr/>
            </p:nvSpPr>
            <p:spPr bwMode="auto">
              <a:xfrm>
                <a:off x="3386" y="2569"/>
                <a:ext cx="95" cy="50"/>
              </a:xfrm>
              <a:custGeom>
                <a:avLst/>
                <a:gdLst>
                  <a:gd name="T0" fmla="*/ 49 w 95"/>
                  <a:gd name="T1" fmla="*/ 0 h 50"/>
                  <a:gd name="T2" fmla="*/ 45 w 95"/>
                  <a:gd name="T3" fmla="*/ 0 h 50"/>
                  <a:gd name="T4" fmla="*/ 21 w 95"/>
                  <a:gd name="T5" fmla="*/ 0 h 50"/>
                  <a:gd name="T6" fmla="*/ 0 w 95"/>
                  <a:gd name="T7" fmla="*/ 0 h 50"/>
                  <a:gd name="T8" fmla="*/ 0 w 95"/>
                  <a:gd name="T9" fmla="*/ 50 h 50"/>
                  <a:gd name="T10" fmla="*/ 95 w 95"/>
                  <a:gd name="T11" fmla="*/ 50 h 50"/>
                  <a:gd name="T12" fmla="*/ 95 w 95"/>
                  <a:gd name="T13" fmla="*/ 0 h 50"/>
                  <a:gd name="T14" fmla="*/ 73 w 95"/>
                  <a:gd name="T15" fmla="*/ 0 h 50"/>
                  <a:gd name="T16" fmla="*/ 49 w 95"/>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50">
                    <a:moveTo>
                      <a:pt x="49" y="0"/>
                    </a:moveTo>
                    <a:lnTo>
                      <a:pt x="45" y="0"/>
                    </a:lnTo>
                    <a:lnTo>
                      <a:pt x="21" y="0"/>
                    </a:lnTo>
                    <a:lnTo>
                      <a:pt x="0" y="0"/>
                    </a:lnTo>
                    <a:lnTo>
                      <a:pt x="0" y="50"/>
                    </a:lnTo>
                    <a:lnTo>
                      <a:pt x="95" y="50"/>
                    </a:lnTo>
                    <a:lnTo>
                      <a:pt x="95" y="0"/>
                    </a:lnTo>
                    <a:lnTo>
                      <a:pt x="73" y="0"/>
                    </a:lnTo>
                    <a:lnTo>
                      <a:pt x="49"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14" name="Freeform 15">
                <a:extLst>
                  <a:ext uri="{FF2B5EF4-FFF2-40B4-BE49-F238E27FC236}">
                    <a16:creationId xmlns:a16="http://schemas.microsoft.com/office/drawing/2014/main" id="{1CE478BA-AB81-4485-A127-97586E55E3BD}"/>
                  </a:ext>
                </a:extLst>
              </p:cNvPr>
              <p:cNvSpPr>
                <a:spLocks noEditPoints="1"/>
              </p:cNvSpPr>
              <p:nvPr/>
            </p:nvSpPr>
            <p:spPr bwMode="auto">
              <a:xfrm>
                <a:off x="3481" y="2135"/>
                <a:ext cx="105" cy="552"/>
              </a:xfrm>
              <a:custGeom>
                <a:avLst/>
                <a:gdLst>
                  <a:gd name="T0" fmla="*/ 0 w 105"/>
                  <a:gd name="T1" fmla="*/ 0 h 552"/>
                  <a:gd name="T2" fmla="*/ 0 w 105"/>
                  <a:gd name="T3" fmla="*/ 552 h 552"/>
                  <a:gd name="T4" fmla="*/ 26 w 105"/>
                  <a:gd name="T5" fmla="*/ 552 h 552"/>
                  <a:gd name="T6" fmla="*/ 26 w 105"/>
                  <a:gd name="T7" fmla="*/ 447 h 552"/>
                  <a:gd name="T8" fmla="*/ 79 w 105"/>
                  <a:gd name="T9" fmla="*/ 447 h 552"/>
                  <a:gd name="T10" fmla="*/ 79 w 105"/>
                  <a:gd name="T11" fmla="*/ 552 h 552"/>
                  <a:gd name="T12" fmla="*/ 105 w 105"/>
                  <a:gd name="T13" fmla="*/ 552 h 552"/>
                  <a:gd name="T14" fmla="*/ 105 w 105"/>
                  <a:gd name="T15" fmla="*/ 0 h 552"/>
                  <a:gd name="T16" fmla="*/ 0 w 105"/>
                  <a:gd name="T17" fmla="*/ 0 h 552"/>
                  <a:gd name="T18" fmla="*/ 68 w 105"/>
                  <a:gd name="T19" fmla="*/ 400 h 552"/>
                  <a:gd name="T20" fmla="*/ 39 w 105"/>
                  <a:gd name="T21" fmla="*/ 400 h 552"/>
                  <a:gd name="T22" fmla="*/ 39 w 105"/>
                  <a:gd name="T23" fmla="*/ 361 h 552"/>
                  <a:gd name="T24" fmla="*/ 68 w 105"/>
                  <a:gd name="T25" fmla="*/ 361 h 552"/>
                  <a:gd name="T26" fmla="*/ 68 w 105"/>
                  <a:gd name="T27" fmla="*/ 400 h 552"/>
                  <a:gd name="T28" fmla="*/ 68 w 105"/>
                  <a:gd name="T29" fmla="*/ 295 h 552"/>
                  <a:gd name="T30" fmla="*/ 39 w 105"/>
                  <a:gd name="T31" fmla="*/ 295 h 552"/>
                  <a:gd name="T32" fmla="*/ 39 w 105"/>
                  <a:gd name="T33" fmla="*/ 258 h 552"/>
                  <a:gd name="T34" fmla="*/ 68 w 105"/>
                  <a:gd name="T35" fmla="*/ 258 h 552"/>
                  <a:gd name="T36" fmla="*/ 68 w 105"/>
                  <a:gd name="T37" fmla="*/ 295 h 552"/>
                  <a:gd name="T38" fmla="*/ 68 w 105"/>
                  <a:gd name="T39" fmla="*/ 191 h 552"/>
                  <a:gd name="T40" fmla="*/ 39 w 105"/>
                  <a:gd name="T41" fmla="*/ 191 h 552"/>
                  <a:gd name="T42" fmla="*/ 39 w 105"/>
                  <a:gd name="T43" fmla="*/ 153 h 552"/>
                  <a:gd name="T44" fmla="*/ 68 w 105"/>
                  <a:gd name="T45" fmla="*/ 153 h 552"/>
                  <a:gd name="T46" fmla="*/ 68 w 105"/>
                  <a:gd name="T47" fmla="*/ 191 h 552"/>
                  <a:gd name="T48" fmla="*/ 68 w 105"/>
                  <a:gd name="T49" fmla="*/ 87 h 552"/>
                  <a:gd name="T50" fmla="*/ 39 w 105"/>
                  <a:gd name="T51" fmla="*/ 87 h 552"/>
                  <a:gd name="T52" fmla="*/ 39 w 105"/>
                  <a:gd name="T53" fmla="*/ 50 h 552"/>
                  <a:gd name="T54" fmla="*/ 68 w 105"/>
                  <a:gd name="T55" fmla="*/ 50 h 552"/>
                  <a:gd name="T56" fmla="*/ 68 w 105"/>
                  <a:gd name="T57" fmla="*/ 87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5" h="552">
                    <a:moveTo>
                      <a:pt x="0" y="0"/>
                    </a:moveTo>
                    <a:lnTo>
                      <a:pt x="0" y="552"/>
                    </a:lnTo>
                    <a:lnTo>
                      <a:pt x="26" y="552"/>
                    </a:lnTo>
                    <a:lnTo>
                      <a:pt x="26" y="447"/>
                    </a:lnTo>
                    <a:lnTo>
                      <a:pt x="79" y="447"/>
                    </a:lnTo>
                    <a:lnTo>
                      <a:pt x="79" y="552"/>
                    </a:lnTo>
                    <a:lnTo>
                      <a:pt x="105" y="552"/>
                    </a:lnTo>
                    <a:lnTo>
                      <a:pt x="105" y="0"/>
                    </a:lnTo>
                    <a:lnTo>
                      <a:pt x="0" y="0"/>
                    </a:lnTo>
                    <a:close/>
                    <a:moveTo>
                      <a:pt x="68" y="400"/>
                    </a:moveTo>
                    <a:lnTo>
                      <a:pt x="39" y="400"/>
                    </a:lnTo>
                    <a:lnTo>
                      <a:pt x="39" y="361"/>
                    </a:lnTo>
                    <a:lnTo>
                      <a:pt x="68" y="361"/>
                    </a:lnTo>
                    <a:lnTo>
                      <a:pt x="68" y="400"/>
                    </a:lnTo>
                    <a:close/>
                    <a:moveTo>
                      <a:pt x="68" y="295"/>
                    </a:moveTo>
                    <a:lnTo>
                      <a:pt x="39" y="295"/>
                    </a:lnTo>
                    <a:lnTo>
                      <a:pt x="39" y="258"/>
                    </a:lnTo>
                    <a:lnTo>
                      <a:pt x="68" y="258"/>
                    </a:lnTo>
                    <a:lnTo>
                      <a:pt x="68" y="295"/>
                    </a:lnTo>
                    <a:close/>
                    <a:moveTo>
                      <a:pt x="68" y="191"/>
                    </a:moveTo>
                    <a:lnTo>
                      <a:pt x="39" y="191"/>
                    </a:lnTo>
                    <a:lnTo>
                      <a:pt x="39" y="153"/>
                    </a:lnTo>
                    <a:lnTo>
                      <a:pt x="68" y="153"/>
                    </a:lnTo>
                    <a:lnTo>
                      <a:pt x="68" y="191"/>
                    </a:lnTo>
                    <a:close/>
                    <a:moveTo>
                      <a:pt x="68" y="87"/>
                    </a:moveTo>
                    <a:lnTo>
                      <a:pt x="39" y="87"/>
                    </a:lnTo>
                    <a:lnTo>
                      <a:pt x="39" y="50"/>
                    </a:lnTo>
                    <a:lnTo>
                      <a:pt x="68" y="50"/>
                    </a:lnTo>
                    <a:lnTo>
                      <a:pt x="68" y="87"/>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012" name="Group 18">
              <a:extLst>
                <a:ext uri="{FF2B5EF4-FFF2-40B4-BE49-F238E27FC236}">
                  <a16:creationId xmlns:a16="http://schemas.microsoft.com/office/drawing/2014/main" id="{66D067E6-9E49-4EB7-9361-AD81946F8ECC}"/>
                </a:ext>
              </a:extLst>
            </p:cNvPr>
            <p:cNvGrpSpPr>
              <a:grpSpLocks noChangeAspect="1"/>
            </p:cNvGrpSpPr>
            <p:nvPr/>
          </p:nvGrpSpPr>
          <p:grpSpPr bwMode="auto">
            <a:xfrm>
              <a:off x="3227333" y="5397402"/>
              <a:ext cx="1314981" cy="1249326"/>
              <a:chOff x="3017" y="2048"/>
              <a:chExt cx="701" cy="666"/>
            </a:xfrm>
          </p:grpSpPr>
          <p:sp>
            <p:nvSpPr>
              <p:cNvPr id="1024" name="AutoShape 17">
                <a:extLst>
                  <a:ext uri="{FF2B5EF4-FFF2-40B4-BE49-F238E27FC236}">
                    <a16:creationId xmlns:a16="http://schemas.microsoft.com/office/drawing/2014/main" id="{CA492343-3AC1-479E-BB25-C9B10B73C207}"/>
                  </a:ext>
                </a:extLst>
              </p:cNvPr>
              <p:cNvSpPr>
                <a:spLocks noChangeAspect="1" noChangeArrowheads="1" noTextEdit="1"/>
              </p:cNvSpPr>
              <p:nvPr/>
            </p:nvSpPr>
            <p:spPr bwMode="auto">
              <a:xfrm>
                <a:off x="3017" y="2048"/>
                <a:ext cx="701" cy="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25" name="Freeform 19">
                <a:extLst>
                  <a:ext uri="{FF2B5EF4-FFF2-40B4-BE49-F238E27FC236}">
                    <a16:creationId xmlns:a16="http://schemas.microsoft.com/office/drawing/2014/main" id="{53218C63-827A-4A45-92A6-F8B08683A225}"/>
                  </a:ext>
                </a:extLst>
              </p:cNvPr>
              <p:cNvSpPr>
                <a:spLocks noEditPoints="1"/>
              </p:cNvSpPr>
              <p:nvPr/>
            </p:nvSpPr>
            <p:spPr bwMode="auto">
              <a:xfrm>
                <a:off x="3038" y="2513"/>
                <a:ext cx="666" cy="200"/>
              </a:xfrm>
              <a:custGeom>
                <a:avLst/>
                <a:gdLst>
                  <a:gd name="T0" fmla="*/ 0 w 666"/>
                  <a:gd name="T1" fmla="*/ 83 h 200"/>
                  <a:gd name="T2" fmla="*/ 46 w 666"/>
                  <a:gd name="T3" fmla="*/ 83 h 200"/>
                  <a:gd name="T4" fmla="*/ 46 w 666"/>
                  <a:gd name="T5" fmla="*/ 48 h 200"/>
                  <a:gd name="T6" fmla="*/ 93 w 666"/>
                  <a:gd name="T7" fmla="*/ 48 h 200"/>
                  <a:gd name="T8" fmla="*/ 93 w 666"/>
                  <a:gd name="T9" fmla="*/ 83 h 200"/>
                  <a:gd name="T10" fmla="*/ 103 w 666"/>
                  <a:gd name="T11" fmla="*/ 83 h 200"/>
                  <a:gd name="T12" fmla="*/ 103 w 666"/>
                  <a:gd name="T13" fmla="*/ 48 h 200"/>
                  <a:gd name="T14" fmla="*/ 149 w 666"/>
                  <a:gd name="T15" fmla="*/ 48 h 200"/>
                  <a:gd name="T16" fmla="*/ 149 w 666"/>
                  <a:gd name="T17" fmla="*/ 83 h 200"/>
                  <a:gd name="T18" fmla="*/ 191 w 666"/>
                  <a:gd name="T19" fmla="*/ 83 h 200"/>
                  <a:gd name="T20" fmla="*/ 191 w 666"/>
                  <a:gd name="T21" fmla="*/ 133 h 200"/>
                  <a:gd name="T22" fmla="*/ 0 w 666"/>
                  <a:gd name="T23" fmla="*/ 133 h 200"/>
                  <a:gd name="T24" fmla="*/ 0 w 666"/>
                  <a:gd name="T25" fmla="*/ 200 h 200"/>
                  <a:gd name="T26" fmla="*/ 666 w 666"/>
                  <a:gd name="T27" fmla="*/ 200 h 200"/>
                  <a:gd name="T28" fmla="*/ 666 w 666"/>
                  <a:gd name="T29" fmla="*/ 133 h 200"/>
                  <a:gd name="T30" fmla="*/ 477 w 666"/>
                  <a:gd name="T31" fmla="*/ 133 h 200"/>
                  <a:gd name="T32" fmla="*/ 477 w 666"/>
                  <a:gd name="T33" fmla="*/ 83 h 200"/>
                  <a:gd name="T34" fmla="*/ 518 w 666"/>
                  <a:gd name="T35" fmla="*/ 83 h 200"/>
                  <a:gd name="T36" fmla="*/ 518 w 666"/>
                  <a:gd name="T37" fmla="*/ 48 h 200"/>
                  <a:gd name="T38" fmla="*/ 565 w 666"/>
                  <a:gd name="T39" fmla="*/ 48 h 200"/>
                  <a:gd name="T40" fmla="*/ 565 w 666"/>
                  <a:gd name="T41" fmla="*/ 83 h 200"/>
                  <a:gd name="T42" fmla="*/ 574 w 666"/>
                  <a:gd name="T43" fmla="*/ 83 h 200"/>
                  <a:gd name="T44" fmla="*/ 574 w 666"/>
                  <a:gd name="T45" fmla="*/ 48 h 200"/>
                  <a:gd name="T46" fmla="*/ 621 w 666"/>
                  <a:gd name="T47" fmla="*/ 48 h 200"/>
                  <a:gd name="T48" fmla="*/ 621 w 666"/>
                  <a:gd name="T49" fmla="*/ 83 h 200"/>
                  <a:gd name="T50" fmla="*/ 666 w 666"/>
                  <a:gd name="T51" fmla="*/ 83 h 200"/>
                  <a:gd name="T52" fmla="*/ 666 w 666"/>
                  <a:gd name="T53" fmla="*/ 0 h 200"/>
                  <a:gd name="T54" fmla="*/ 0 w 666"/>
                  <a:gd name="T55" fmla="*/ 0 h 200"/>
                  <a:gd name="T56" fmla="*/ 0 w 666"/>
                  <a:gd name="T57" fmla="*/ 83 h 200"/>
                  <a:gd name="T58" fmla="*/ 227 w 666"/>
                  <a:gd name="T59" fmla="*/ 48 h 200"/>
                  <a:gd name="T60" fmla="*/ 441 w 666"/>
                  <a:gd name="T61" fmla="*/ 48 h 200"/>
                  <a:gd name="T62" fmla="*/ 441 w 666"/>
                  <a:gd name="T63" fmla="*/ 200 h 200"/>
                  <a:gd name="T64" fmla="*/ 402 w 666"/>
                  <a:gd name="T65" fmla="*/ 200 h 200"/>
                  <a:gd name="T66" fmla="*/ 264 w 666"/>
                  <a:gd name="T67" fmla="*/ 200 h 200"/>
                  <a:gd name="T68" fmla="*/ 227 w 666"/>
                  <a:gd name="T69" fmla="*/ 200 h 200"/>
                  <a:gd name="T70" fmla="*/ 227 w 666"/>
                  <a:gd name="T71" fmla="*/ 4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6" h="200">
                    <a:moveTo>
                      <a:pt x="0" y="83"/>
                    </a:moveTo>
                    <a:lnTo>
                      <a:pt x="46" y="83"/>
                    </a:lnTo>
                    <a:lnTo>
                      <a:pt x="46" y="48"/>
                    </a:lnTo>
                    <a:lnTo>
                      <a:pt x="93" y="48"/>
                    </a:lnTo>
                    <a:lnTo>
                      <a:pt x="93" y="83"/>
                    </a:lnTo>
                    <a:lnTo>
                      <a:pt x="103" y="83"/>
                    </a:lnTo>
                    <a:lnTo>
                      <a:pt x="103" y="48"/>
                    </a:lnTo>
                    <a:lnTo>
                      <a:pt x="149" y="48"/>
                    </a:lnTo>
                    <a:lnTo>
                      <a:pt x="149" y="83"/>
                    </a:lnTo>
                    <a:lnTo>
                      <a:pt x="191" y="83"/>
                    </a:lnTo>
                    <a:lnTo>
                      <a:pt x="191" y="133"/>
                    </a:lnTo>
                    <a:lnTo>
                      <a:pt x="0" y="133"/>
                    </a:lnTo>
                    <a:lnTo>
                      <a:pt x="0" y="200"/>
                    </a:lnTo>
                    <a:lnTo>
                      <a:pt x="666" y="200"/>
                    </a:lnTo>
                    <a:lnTo>
                      <a:pt x="666" y="133"/>
                    </a:lnTo>
                    <a:lnTo>
                      <a:pt x="477" y="133"/>
                    </a:lnTo>
                    <a:lnTo>
                      <a:pt x="477" y="83"/>
                    </a:lnTo>
                    <a:lnTo>
                      <a:pt x="518" y="83"/>
                    </a:lnTo>
                    <a:lnTo>
                      <a:pt x="518" y="48"/>
                    </a:lnTo>
                    <a:lnTo>
                      <a:pt x="565" y="48"/>
                    </a:lnTo>
                    <a:lnTo>
                      <a:pt x="565" y="83"/>
                    </a:lnTo>
                    <a:lnTo>
                      <a:pt x="574" y="83"/>
                    </a:lnTo>
                    <a:lnTo>
                      <a:pt x="574" y="48"/>
                    </a:lnTo>
                    <a:lnTo>
                      <a:pt x="621" y="48"/>
                    </a:lnTo>
                    <a:lnTo>
                      <a:pt x="621" y="83"/>
                    </a:lnTo>
                    <a:lnTo>
                      <a:pt x="666" y="83"/>
                    </a:lnTo>
                    <a:lnTo>
                      <a:pt x="666" y="0"/>
                    </a:lnTo>
                    <a:lnTo>
                      <a:pt x="0" y="0"/>
                    </a:lnTo>
                    <a:lnTo>
                      <a:pt x="0" y="83"/>
                    </a:lnTo>
                    <a:close/>
                    <a:moveTo>
                      <a:pt x="227" y="48"/>
                    </a:moveTo>
                    <a:lnTo>
                      <a:pt x="441" y="48"/>
                    </a:lnTo>
                    <a:lnTo>
                      <a:pt x="441" y="200"/>
                    </a:lnTo>
                    <a:lnTo>
                      <a:pt x="402" y="200"/>
                    </a:lnTo>
                    <a:lnTo>
                      <a:pt x="264" y="200"/>
                    </a:lnTo>
                    <a:lnTo>
                      <a:pt x="227" y="200"/>
                    </a:lnTo>
                    <a:lnTo>
                      <a:pt x="227" y="4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26" name="Freeform 20">
                <a:extLst>
                  <a:ext uri="{FF2B5EF4-FFF2-40B4-BE49-F238E27FC236}">
                    <a16:creationId xmlns:a16="http://schemas.microsoft.com/office/drawing/2014/main" id="{BCE7CC23-5392-4D80-B607-ADF9403C4EE0}"/>
                  </a:ext>
                </a:extLst>
              </p:cNvPr>
              <p:cNvSpPr>
                <a:spLocks/>
              </p:cNvSpPr>
              <p:nvPr/>
            </p:nvSpPr>
            <p:spPr bwMode="auto">
              <a:xfrm>
                <a:off x="3265" y="2561"/>
                <a:ext cx="214" cy="152"/>
              </a:xfrm>
              <a:custGeom>
                <a:avLst/>
                <a:gdLst>
                  <a:gd name="T0" fmla="*/ 37 w 214"/>
                  <a:gd name="T1" fmla="*/ 35 h 152"/>
                  <a:gd name="T2" fmla="*/ 175 w 214"/>
                  <a:gd name="T3" fmla="*/ 35 h 152"/>
                  <a:gd name="T4" fmla="*/ 175 w 214"/>
                  <a:gd name="T5" fmla="*/ 152 h 152"/>
                  <a:gd name="T6" fmla="*/ 214 w 214"/>
                  <a:gd name="T7" fmla="*/ 152 h 152"/>
                  <a:gd name="T8" fmla="*/ 214 w 214"/>
                  <a:gd name="T9" fmla="*/ 0 h 152"/>
                  <a:gd name="T10" fmla="*/ 0 w 214"/>
                  <a:gd name="T11" fmla="*/ 0 h 152"/>
                  <a:gd name="T12" fmla="*/ 0 w 214"/>
                  <a:gd name="T13" fmla="*/ 152 h 152"/>
                  <a:gd name="T14" fmla="*/ 37 w 214"/>
                  <a:gd name="T15" fmla="*/ 152 h 152"/>
                  <a:gd name="T16" fmla="*/ 37 w 214"/>
                  <a:gd name="T17" fmla="*/ 3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152">
                    <a:moveTo>
                      <a:pt x="37" y="35"/>
                    </a:moveTo>
                    <a:lnTo>
                      <a:pt x="175" y="35"/>
                    </a:lnTo>
                    <a:lnTo>
                      <a:pt x="175" y="152"/>
                    </a:lnTo>
                    <a:lnTo>
                      <a:pt x="214" y="152"/>
                    </a:lnTo>
                    <a:lnTo>
                      <a:pt x="214" y="0"/>
                    </a:lnTo>
                    <a:lnTo>
                      <a:pt x="0" y="0"/>
                    </a:lnTo>
                    <a:lnTo>
                      <a:pt x="0" y="152"/>
                    </a:lnTo>
                    <a:lnTo>
                      <a:pt x="37" y="152"/>
                    </a:lnTo>
                    <a:lnTo>
                      <a:pt x="37"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27" name="Freeform 21">
                <a:extLst>
                  <a:ext uri="{FF2B5EF4-FFF2-40B4-BE49-F238E27FC236}">
                    <a16:creationId xmlns:a16="http://schemas.microsoft.com/office/drawing/2014/main" id="{EBF614E9-5ADC-49CE-9715-2A9C607FF641}"/>
                  </a:ext>
                </a:extLst>
              </p:cNvPr>
              <p:cNvSpPr>
                <a:spLocks/>
              </p:cNvSpPr>
              <p:nvPr/>
            </p:nvSpPr>
            <p:spPr bwMode="auto">
              <a:xfrm>
                <a:off x="3038" y="2102"/>
                <a:ext cx="666" cy="95"/>
              </a:xfrm>
              <a:custGeom>
                <a:avLst/>
                <a:gdLst>
                  <a:gd name="T0" fmla="*/ 0 w 666"/>
                  <a:gd name="T1" fmla="*/ 0 h 95"/>
                  <a:gd name="T2" fmla="*/ 0 w 666"/>
                  <a:gd name="T3" fmla="*/ 95 h 95"/>
                  <a:gd name="T4" fmla="*/ 46 w 666"/>
                  <a:gd name="T5" fmla="*/ 95 h 95"/>
                  <a:gd name="T6" fmla="*/ 46 w 666"/>
                  <a:gd name="T7" fmla="*/ 55 h 95"/>
                  <a:gd name="T8" fmla="*/ 93 w 666"/>
                  <a:gd name="T9" fmla="*/ 55 h 95"/>
                  <a:gd name="T10" fmla="*/ 93 w 666"/>
                  <a:gd name="T11" fmla="*/ 95 h 95"/>
                  <a:gd name="T12" fmla="*/ 103 w 666"/>
                  <a:gd name="T13" fmla="*/ 95 h 95"/>
                  <a:gd name="T14" fmla="*/ 103 w 666"/>
                  <a:gd name="T15" fmla="*/ 55 h 95"/>
                  <a:gd name="T16" fmla="*/ 149 w 666"/>
                  <a:gd name="T17" fmla="*/ 55 h 95"/>
                  <a:gd name="T18" fmla="*/ 149 w 666"/>
                  <a:gd name="T19" fmla="*/ 95 h 95"/>
                  <a:gd name="T20" fmla="*/ 203 w 666"/>
                  <a:gd name="T21" fmla="*/ 95 h 95"/>
                  <a:gd name="T22" fmla="*/ 203 w 666"/>
                  <a:gd name="T23" fmla="*/ 55 h 95"/>
                  <a:gd name="T24" fmla="*/ 250 w 666"/>
                  <a:gd name="T25" fmla="*/ 55 h 95"/>
                  <a:gd name="T26" fmla="*/ 250 w 666"/>
                  <a:gd name="T27" fmla="*/ 95 h 95"/>
                  <a:gd name="T28" fmla="*/ 260 w 666"/>
                  <a:gd name="T29" fmla="*/ 95 h 95"/>
                  <a:gd name="T30" fmla="*/ 260 w 666"/>
                  <a:gd name="T31" fmla="*/ 55 h 95"/>
                  <a:gd name="T32" fmla="*/ 307 w 666"/>
                  <a:gd name="T33" fmla="*/ 55 h 95"/>
                  <a:gd name="T34" fmla="*/ 307 w 666"/>
                  <a:gd name="T35" fmla="*/ 95 h 95"/>
                  <a:gd name="T36" fmla="*/ 360 w 666"/>
                  <a:gd name="T37" fmla="*/ 95 h 95"/>
                  <a:gd name="T38" fmla="*/ 360 w 666"/>
                  <a:gd name="T39" fmla="*/ 55 h 95"/>
                  <a:gd name="T40" fmla="*/ 407 w 666"/>
                  <a:gd name="T41" fmla="*/ 55 h 95"/>
                  <a:gd name="T42" fmla="*/ 407 w 666"/>
                  <a:gd name="T43" fmla="*/ 95 h 95"/>
                  <a:gd name="T44" fmla="*/ 417 w 666"/>
                  <a:gd name="T45" fmla="*/ 95 h 95"/>
                  <a:gd name="T46" fmla="*/ 417 w 666"/>
                  <a:gd name="T47" fmla="*/ 55 h 95"/>
                  <a:gd name="T48" fmla="*/ 464 w 666"/>
                  <a:gd name="T49" fmla="*/ 55 h 95"/>
                  <a:gd name="T50" fmla="*/ 464 w 666"/>
                  <a:gd name="T51" fmla="*/ 95 h 95"/>
                  <a:gd name="T52" fmla="*/ 518 w 666"/>
                  <a:gd name="T53" fmla="*/ 95 h 95"/>
                  <a:gd name="T54" fmla="*/ 518 w 666"/>
                  <a:gd name="T55" fmla="*/ 55 h 95"/>
                  <a:gd name="T56" fmla="*/ 565 w 666"/>
                  <a:gd name="T57" fmla="*/ 55 h 95"/>
                  <a:gd name="T58" fmla="*/ 565 w 666"/>
                  <a:gd name="T59" fmla="*/ 95 h 95"/>
                  <a:gd name="T60" fmla="*/ 574 w 666"/>
                  <a:gd name="T61" fmla="*/ 95 h 95"/>
                  <a:gd name="T62" fmla="*/ 574 w 666"/>
                  <a:gd name="T63" fmla="*/ 55 h 95"/>
                  <a:gd name="T64" fmla="*/ 621 w 666"/>
                  <a:gd name="T65" fmla="*/ 55 h 95"/>
                  <a:gd name="T66" fmla="*/ 621 w 666"/>
                  <a:gd name="T67" fmla="*/ 95 h 95"/>
                  <a:gd name="T68" fmla="*/ 666 w 666"/>
                  <a:gd name="T69" fmla="*/ 95 h 95"/>
                  <a:gd name="T70" fmla="*/ 666 w 666"/>
                  <a:gd name="T71" fmla="*/ 0 h 95"/>
                  <a:gd name="T72" fmla="*/ 0 w 666"/>
                  <a:gd name="T7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6" h="95">
                    <a:moveTo>
                      <a:pt x="0" y="0"/>
                    </a:moveTo>
                    <a:lnTo>
                      <a:pt x="0" y="95"/>
                    </a:lnTo>
                    <a:lnTo>
                      <a:pt x="46" y="95"/>
                    </a:lnTo>
                    <a:lnTo>
                      <a:pt x="46" y="55"/>
                    </a:lnTo>
                    <a:lnTo>
                      <a:pt x="93" y="55"/>
                    </a:lnTo>
                    <a:lnTo>
                      <a:pt x="93" y="95"/>
                    </a:lnTo>
                    <a:lnTo>
                      <a:pt x="103" y="95"/>
                    </a:lnTo>
                    <a:lnTo>
                      <a:pt x="103" y="55"/>
                    </a:lnTo>
                    <a:lnTo>
                      <a:pt x="149" y="55"/>
                    </a:lnTo>
                    <a:lnTo>
                      <a:pt x="149" y="95"/>
                    </a:lnTo>
                    <a:lnTo>
                      <a:pt x="203" y="95"/>
                    </a:lnTo>
                    <a:lnTo>
                      <a:pt x="203" y="55"/>
                    </a:lnTo>
                    <a:lnTo>
                      <a:pt x="250" y="55"/>
                    </a:lnTo>
                    <a:lnTo>
                      <a:pt x="250" y="95"/>
                    </a:lnTo>
                    <a:lnTo>
                      <a:pt x="260" y="95"/>
                    </a:lnTo>
                    <a:lnTo>
                      <a:pt x="260" y="55"/>
                    </a:lnTo>
                    <a:lnTo>
                      <a:pt x="307" y="55"/>
                    </a:lnTo>
                    <a:lnTo>
                      <a:pt x="307" y="95"/>
                    </a:lnTo>
                    <a:lnTo>
                      <a:pt x="360" y="95"/>
                    </a:lnTo>
                    <a:lnTo>
                      <a:pt x="360" y="55"/>
                    </a:lnTo>
                    <a:lnTo>
                      <a:pt x="407" y="55"/>
                    </a:lnTo>
                    <a:lnTo>
                      <a:pt x="407" y="95"/>
                    </a:lnTo>
                    <a:lnTo>
                      <a:pt x="417" y="95"/>
                    </a:lnTo>
                    <a:lnTo>
                      <a:pt x="417" y="55"/>
                    </a:lnTo>
                    <a:lnTo>
                      <a:pt x="464" y="55"/>
                    </a:lnTo>
                    <a:lnTo>
                      <a:pt x="464" y="95"/>
                    </a:lnTo>
                    <a:lnTo>
                      <a:pt x="518" y="95"/>
                    </a:lnTo>
                    <a:lnTo>
                      <a:pt x="518" y="55"/>
                    </a:lnTo>
                    <a:lnTo>
                      <a:pt x="565" y="55"/>
                    </a:lnTo>
                    <a:lnTo>
                      <a:pt x="565" y="95"/>
                    </a:lnTo>
                    <a:lnTo>
                      <a:pt x="574" y="95"/>
                    </a:lnTo>
                    <a:lnTo>
                      <a:pt x="574" y="55"/>
                    </a:lnTo>
                    <a:lnTo>
                      <a:pt x="621" y="55"/>
                    </a:lnTo>
                    <a:lnTo>
                      <a:pt x="621" y="95"/>
                    </a:lnTo>
                    <a:lnTo>
                      <a:pt x="666" y="95"/>
                    </a:lnTo>
                    <a:lnTo>
                      <a:pt x="666" y="0"/>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28" name="Freeform 22">
                <a:extLst>
                  <a:ext uri="{FF2B5EF4-FFF2-40B4-BE49-F238E27FC236}">
                    <a16:creationId xmlns:a16="http://schemas.microsoft.com/office/drawing/2014/main" id="{78F918A5-8598-4FF4-9F2B-B22CC0179741}"/>
                  </a:ext>
                </a:extLst>
              </p:cNvPr>
              <p:cNvSpPr>
                <a:spLocks/>
              </p:cNvSpPr>
              <p:nvPr/>
            </p:nvSpPr>
            <p:spPr bwMode="auto">
              <a:xfrm>
                <a:off x="3038" y="2248"/>
                <a:ext cx="666" cy="81"/>
              </a:xfrm>
              <a:custGeom>
                <a:avLst/>
                <a:gdLst>
                  <a:gd name="T0" fmla="*/ 0 w 666"/>
                  <a:gd name="T1" fmla="*/ 81 h 81"/>
                  <a:gd name="T2" fmla="*/ 46 w 666"/>
                  <a:gd name="T3" fmla="*/ 81 h 81"/>
                  <a:gd name="T4" fmla="*/ 46 w 666"/>
                  <a:gd name="T5" fmla="*/ 43 h 81"/>
                  <a:gd name="T6" fmla="*/ 93 w 666"/>
                  <a:gd name="T7" fmla="*/ 43 h 81"/>
                  <a:gd name="T8" fmla="*/ 93 w 666"/>
                  <a:gd name="T9" fmla="*/ 81 h 81"/>
                  <a:gd name="T10" fmla="*/ 103 w 666"/>
                  <a:gd name="T11" fmla="*/ 81 h 81"/>
                  <a:gd name="T12" fmla="*/ 103 w 666"/>
                  <a:gd name="T13" fmla="*/ 43 h 81"/>
                  <a:gd name="T14" fmla="*/ 149 w 666"/>
                  <a:gd name="T15" fmla="*/ 43 h 81"/>
                  <a:gd name="T16" fmla="*/ 149 w 666"/>
                  <a:gd name="T17" fmla="*/ 81 h 81"/>
                  <a:gd name="T18" fmla="*/ 203 w 666"/>
                  <a:gd name="T19" fmla="*/ 81 h 81"/>
                  <a:gd name="T20" fmla="*/ 203 w 666"/>
                  <a:gd name="T21" fmla="*/ 43 h 81"/>
                  <a:gd name="T22" fmla="*/ 250 w 666"/>
                  <a:gd name="T23" fmla="*/ 43 h 81"/>
                  <a:gd name="T24" fmla="*/ 250 w 666"/>
                  <a:gd name="T25" fmla="*/ 81 h 81"/>
                  <a:gd name="T26" fmla="*/ 260 w 666"/>
                  <a:gd name="T27" fmla="*/ 81 h 81"/>
                  <a:gd name="T28" fmla="*/ 260 w 666"/>
                  <a:gd name="T29" fmla="*/ 43 h 81"/>
                  <a:gd name="T30" fmla="*/ 307 w 666"/>
                  <a:gd name="T31" fmla="*/ 43 h 81"/>
                  <a:gd name="T32" fmla="*/ 307 w 666"/>
                  <a:gd name="T33" fmla="*/ 81 h 81"/>
                  <a:gd name="T34" fmla="*/ 360 w 666"/>
                  <a:gd name="T35" fmla="*/ 81 h 81"/>
                  <a:gd name="T36" fmla="*/ 360 w 666"/>
                  <a:gd name="T37" fmla="*/ 43 h 81"/>
                  <a:gd name="T38" fmla="*/ 407 w 666"/>
                  <a:gd name="T39" fmla="*/ 43 h 81"/>
                  <a:gd name="T40" fmla="*/ 407 w 666"/>
                  <a:gd name="T41" fmla="*/ 81 h 81"/>
                  <a:gd name="T42" fmla="*/ 417 w 666"/>
                  <a:gd name="T43" fmla="*/ 81 h 81"/>
                  <a:gd name="T44" fmla="*/ 417 w 666"/>
                  <a:gd name="T45" fmla="*/ 43 h 81"/>
                  <a:gd name="T46" fmla="*/ 464 w 666"/>
                  <a:gd name="T47" fmla="*/ 43 h 81"/>
                  <a:gd name="T48" fmla="*/ 464 w 666"/>
                  <a:gd name="T49" fmla="*/ 81 h 81"/>
                  <a:gd name="T50" fmla="*/ 518 w 666"/>
                  <a:gd name="T51" fmla="*/ 81 h 81"/>
                  <a:gd name="T52" fmla="*/ 518 w 666"/>
                  <a:gd name="T53" fmla="*/ 43 h 81"/>
                  <a:gd name="T54" fmla="*/ 565 w 666"/>
                  <a:gd name="T55" fmla="*/ 43 h 81"/>
                  <a:gd name="T56" fmla="*/ 565 w 666"/>
                  <a:gd name="T57" fmla="*/ 81 h 81"/>
                  <a:gd name="T58" fmla="*/ 574 w 666"/>
                  <a:gd name="T59" fmla="*/ 81 h 81"/>
                  <a:gd name="T60" fmla="*/ 574 w 666"/>
                  <a:gd name="T61" fmla="*/ 43 h 81"/>
                  <a:gd name="T62" fmla="*/ 621 w 666"/>
                  <a:gd name="T63" fmla="*/ 43 h 81"/>
                  <a:gd name="T64" fmla="*/ 621 w 666"/>
                  <a:gd name="T65" fmla="*/ 81 h 81"/>
                  <a:gd name="T66" fmla="*/ 666 w 666"/>
                  <a:gd name="T67" fmla="*/ 81 h 81"/>
                  <a:gd name="T68" fmla="*/ 666 w 666"/>
                  <a:gd name="T69" fmla="*/ 0 h 81"/>
                  <a:gd name="T70" fmla="*/ 0 w 666"/>
                  <a:gd name="T71" fmla="*/ 0 h 81"/>
                  <a:gd name="T72" fmla="*/ 0 w 666"/>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6" h="81">
                    <a:moveTo>
                      <a:pt x="0" y="81"/>
                    </a:moveTo>
                    <a:lnTo>
                      <a:pt x="46" y="81"/>
                    </a:lnTo>
                    <a:lnTo>
                      <a:pt x="46" y="43"/>
                    </a:lnTo>
                    <a:lnTo>
                      <a:pt x="93" y="43"/>
                    </a:lnTo>
                    <a:lnTo>
                      <a:pt x="93" y="81"/>
                    </a:lnTo>
                    <a:lnTo>
                      <a:pt x="103" y="81"/>
                    </a:lnTo>
                    <a:lnTo>
                      <a:pt x="103" y="43"/>
                    </a:lnTo>
                    <a:lnTo>
                      <a:pt x="149" y="43"/>
                    </a:lnTo>
                    <a:lnTo>
                      <a:pt x="149" y="81"/>
                    </a:lnTo>
                    <a:lnTo>
                      <a:pt x="203" y="81"/>
                    </a:lnTo>
                    <a:lnTo>
                      <a:pt x="203" y="43"/>
                    </a:lnTo>
                    <a:lnTo>
                      <a:pt x="250" y="43"/>
                    </a:lnTo>
                    <a:lnTo>
                      <a:pt x="250" y="81"/>
                    </a:lnTo>
                    <a:lnTo>
                      <a:pt x="260" y="81"/>
                    </a:lnTo>
                    <a:lnTo>
                      <a:pt x="260" y="43"/>
                    </a:lnTo>
                    <a:lnTo>
                      <a:pt x="307" y="43"/>
                    </a:lnTo>
                    <a:lnTo>
                      <a:pt x="307" y="81"/>
                    </a:lnTo>
                    <a:lnTo>
                      <a:pt x="360" y="81"/>
                    </a:lnTo>
                    <a:lnTo>
                      <a:pt x="360" y="43"/>
                    </a:lnTo>
                    <a:lnTo>
                      <a:pt x="407" y="43"/>
                    </a:lnTo>
                    <a:lnTo>
                      <a:pt x="407" y="81"/>
                    </a:lnTo>
                    <a:lnTo>
                      <a:pt x="417" y="81"/>
                    </a:lnTo>
                    <a:lnTo>
                      <a:pt x="417" y="43"/>
                    </a:lnTo>
                    <a:lnTo>
                      <a:pt x="464" y="43"/>
                    </a:lnTo>
                    <a:lnTo>
                      <a:pt x="464" y="81"/>
                    </a:lnTo>
                    <a:lnTo>
                      <a:pt x="518" y="81"/>
                    </a:lnTo>
                    <a:lnTo>
                      <a:pt x="518" y="43"/>
                    </a:lnTo>
                    <a:lnTo>
                      <a:pt x="565" y="43"/>
                    </a:lnTo>
                    <a:lnTo>
                      <a:pt x="565" y="81"/>
                    </a:lnTo>
                    <a:lnTo>
                      <a:pt x="574" y="81"/>
                    </a:lnTo>
                    <a:lnTo>
                      <a:pt x="574" y="43"/>
                    </a:lnTo>
                    <a:lnTo>
                      <a:pt x="621" y="43"/>
                    </a:lnTo>
                    <a:lnTo>
                      <a:pt x="621" y="81"/>
                    </a:lnTo>
                    <a:lnTo>
                      <a:pt x="666" y="81"/>
                    </a:lnTo>
                    <a:lnTo>
                      <a:pt x="666" y="0"/>
                    </a:lnTo>
                    <a:lnTo>
                      <a:pt x="0" y="0"/>
                    </a:lnTo>
                    <a:lnTo>
                      <a:pt x="0"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29" name="Freeform 23">
                <a:extLst>
                  <a:ext uri="{FF2B5EF4-FFF2-40B4-BE49-F238E27FC236}">
                    <a16:creationId xmlns:a16="http://schemas.microsoft.com/office/drawing/2014/main" id="{46169A33-327D-40AC-A954-9F9BF672455B}"/>
                  </a:ext>
                </a:extLst>
              </p:cNvPr>
              <p:cNvSpPr>
                <a:spLocks/>
              </p:cNvSpPr>
              <p:nvPr/>
            </p:nvSpPr>
            <p:spPr bwMode="auto">
              <a:xfrm>
                <a:off x="3038" y="2381"/>
                <a:ext cx="666" cy="81"/>
              </a:xfrm>
              <a:custGeom>
                <a:avLst/>
                <a:gdLst>
                  <a:gd name="T0" fmla="*/ 0 w 666"/>
                  <a:gd name="T1" fmla="*/ 81 h 81"/>
                  <a:gd name="T2" fmla="*/ 46 w 666"/>
                  <a:gd name="T3" fmla="*/ 81 h 81"/>
                  <a:gd name="T4" fmla="*/ 46 w 666"/>
                  <a:gd name="T5" fmla="*/ 45 h 81"/>
                  <a:gd name="T6" fmla="*/ 93 w 666"/>
                  <a:gd name="T7" fmla="*/ 45 h 81"/>
                  <a:gd name="T8" fmla="*/ 93 w 666"/>
                  <a:gd name="T9" fmla="*/ 81 h 81"/>
                  <a:gd name="T10" fmla="*/ 103 w 666"/>
                  <a:gd name="T11" fmla="*/ 81 h 81"/>
                  <a:gd name="T12" fmla="*/ 103 w 666"/>
                  <a:gd name="T13" fmla="*/ 45 h 81"/>
                  <a:gd name="T14" fmla="*/ 149 w 666"/>
                  <a:gd name="T15" fmla="*/ 45 h 81"/>
                  <a:gd name="T16" fmla="*/ 149 w 666"/>
                  <a:gd name="T17" fmla="*/ 81 h 81"/>
                  <a:gd name="T18" fmla="*/ 203 w 666"/>
                  <a:gd name="T19" fmla="*/ 81 h 81"/>
                  <a:gd name="T20" fmla="*/ 203 w 666"/>
                  <a:gd name="T21" fmla="*/ 45 h 81"/>
                  <a:gd name="T22" fmla="*/ 250 w 666"/>
                  <a:gd name="T23" fmla="*/ 45 h 81"/>
                  <a:gd name="T24" fmla="*/ 250 w 666"/>
                  <a:gd name="T25" fmla="*/ 81 h 81"/>
                  <a:gd name="T26" fmla="*/ 260 w 666"/>
                  <a:gd name="T27" fmla="*/ 81 h 81"/>
                  <a:gd name="T28" fmla="*/ 260 w 666"/>
                  <a:gd name="T29" fmla="*/ 45 h 81"/>
                  <a:gd name="T30" fmla="*/ 307 w 666"/>
                  <a:gd name="T31" fmla="*/ 45 h 81"/>
                  <a:gd name="T32" fmla="*/ 307 w 666"/>
                  <a:gd name="T33" fmla="*/ 81 h 81"/>
                  <a:gd name="T34" fmla="*/ 360 w 666"/>
                  <a:gd name="T35" fmla="*/ 81 h 81"/>
                  <a:gd name="T36" fmla="*/ 360 w 666"/>
                  <a:gd name="T37" fmla="*/ 45 h 81"/>
                  <a:gd name="T38" fmla="*/ 407 w 666"/>
                  <a:gd name="T39" fmla="*/ 45 h 81"/>
                  <a:gd name="T40" fmla="*/ 407 w 666"/>
                  <a:gd name="T41" fmla="*/ 81 h 81"/>
                  <a:gd name="T42" fmla="*/ 417 w 666"/>
                  <a:gd name="T43" fmla="*/ 81 h 81"/>
                  <a:gd name="T44" fmla="*/ 417 w 666"/>
                  <a:gd name="T45" fmla="*/ 45 h 81"/>
                  <a:gd name="T46" fmla="*/ 464 w 666"/>
                  <a:gd name="T47" fmla="*/ 45 h 81"/>
                  <a:gd name="T48" fmla="*/ 464 w 666"/>
                  <a:gd name="T49" fmla="*/ 81 h 81"/>
                  <a:gd name="T50" fmla="*/ 518 w 666"/>
                  <a:gd name="T51" fmla="*/ 81 h 81"/>
                  <a:gd name="T52" fmla="*/ 518 w 666"/>
                  <a:gd name="T53" fmla="*/ 45 h 81"/>
                  <a:gd name="T54" fmla="*/ 565 w 666"/>
                  <a:gd name="T55" fmla="*/ 45 h 81"/>
                  <a:gd name="T56" fmla="*/ 565 w 666"/>
                  <a:gd name="T57" fmla="*/ 81 h 81"/>
                  <a:gd name="T58" fmla="*/ 574 w 666"/>
                  <a:gd name="T59" fmla="*/ 81 h 81"/>
                  <a:gd name="T60" fmla="*/ 574 w 666"/>
                  <a:gd name="T61" fmla="*/ 45 h 81"/>
                  <a:gd name="T62" fmla="*/ 621 w 666"/>
                  <a:gd name="T63" fmla="*/ 45 h 81"/>
                  <a:gd name="T64" fmla="*/ 621 w 666"/>
                  <a:gd name="T65" fmla="*/ 81 h 81"/>
                  <a:gd name="T66" fmla="*/ 666 w 666"/>
                  <a:gd name="T67" fmla="*/ 81 h 81"/>
                  <a:gd name="T68" fmla="*/ 666 w 666"/>
                  <a:gd name="T69" fmla="*/ 0 h 81"/>
                  <a:gd name="T70" fmla="*/ 0 w 666"/>
                  <a:gd name="T71" fmla="*/ 0 h 81"/>
                  <a:gd name="T72" fmla="*/ 0 w 666"/>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6" h="81">
                    <a:moveTo>
                      <a:pt x="0" y="81"/>
                    </a:moveTo>
                    <a:lnTo>
                      <a:pt x="46" y="81"/>
                    </a:lnTo>
                    <a:lnTo>
                      <a:pt x="46" y="45"/>
                    </a:lnTo>
                    <a:lnTo>
                      <a:pt x="93" y="45"/>
                    </a:lnTo>
                    <a:lnTo>
                      <a:pt x="93" y="81"/>
                    </a:lnTo>
                    <a:lnTo>
                      <a:pt x="103" y="81"/>
                    </a:lnTo>
                    <a:lnTo>
                      <a:pt x="103" y="45"/>
                    </a:lnTo>
                    <a:lnTo>
                      <a:pt x="149" y="45"/>
                    </a:lnTo>
                    <a:lnTo>
                      <a:pt x="149" y="81"/>
                    </a:lnTo>
                    <a:lnTo>
                      <a:pt x="203" y="81"/>
                    </a:lnTo>
                    <a:lnTo>
                      <a:pt x="203" y="45"/>
                    </a:lnTo>
                    <a:lnTo>
                      <a:pt x="250" y="45"/>
                    </a:lnTo>
                    <a:lnTo>
                      <a:pt x="250" y="81"/>
                    </a:lnTo>
                    <a:lnTo>
                      <a:pt x="260" y="81"/>
                    </a:lnTo>
                    <a:lnTo>
                      <a:pt x="260" y="45"/>
                    </a:lnTo>
                    <a:lnTo>
                      <a:pt x="307" y="45"/>
                    </a:lnTo>
                    <a:lnTo>
                      <a:pt x="307" y="81"/>
                    </a:lnTo>
                    <a:lnTo>
                      <a:pt x="360" y="81"/>
                    </a:lnTo>
                    <a:lnTo>
                      <a:pt x="360" y="45"/>
                    </a:lnTo>
                    <a:lnTo>
                      <a:pt x="407" y="45"/>
                    </a:lnTo>
                    <a:lnTo>
                      <a:pt x="407" y="81"/>
                    </a:lnTo>
                    <a:lnTo>
                      <a:pt x="417" y="81"/>
                    </a:lnTo>
                    <a:lnTo>
                      <a:pt x="417" y="45"/>
                    </a:lnTo>
                    <a:lnTo>
                      <a:pt x="464" y="45"/>
                    </a:lnTo>
                    <a:lnTo>
                      <a:pt x="464" y="81"/>
                    </a:lnTo>
                    <a:lnTo>
                      <a:pt x="518" y="81"/>
                    </a:lnTo>
                    <a:lnTo>
                      <a:pt x="518" y="45"/>
                    </a:lnTo>
                    <a:lnTo>
                      <a:pt x="565" y="45"/>
                    </a:lnTo>
                    <a:lnTo>
                      <a:pt x="565" y="81"/>
                    </a:lnTo>
                    <a:lnTo>
                      <a:pt x="574" y="81"/>
                    </a:lnTo>
                    <a:lnTo>
                      <a:pt x="574" y="45"/>
                    </a:lnTo>
                    <a:lnTo>
                      <a:pt x="621" y="45"/>
                    </a:lnTo>
                    <a:lnTo>
                      <a:pt x="621" y="81"/>
                    </a:lnTo>
                    <a:lnTo>
                      <a:pt x="666" y="81"/>
                    </a:lnTo>
                    <a:lnTo>
                      <a:pt x="666" y="0"/>
                    </a:lnTo>
                    <a:lnTo>
                      <a:pt x="0" y="0"/>
                    </a:lnTo>
                    <a:lnTo>
                      <a:pt x="0"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41" name="Freeform 24">
                <a:extLst>
                  <a:ext uri="{FF2B5EF4-FFF2-40B4-BE49-F238E27FC236}">
                    <a16:creationId xmlns:a16="http://schemas.microsoft.com/office/drawing/2014/main" id="{F1829A10-253C-47C3-8894-3F9FAABDCB41}"/>
                  </a:ext>
                </a:extLst>
              </p:cNvPr>
              <p:cNvSpPr>
                <a:spLocks/>
              </p:cNvSpPr>
              <p:nvPr/>
            </p:nvSpPr>
            <p:spPr bwMode="auto">
              <a:xfrm>
                <a:off x="3016" y="2197"/>
                <a:ext cx="702" cy="51"/>
              </a:xfrm>
              <a:custGeom>
                <a:avLst/>
                <a:gdLst>
                  <a:gd name="T0" fmla="*/ 606 w 702"/>
                  <a:gd name="T1" fmla="*/ 0 h 51"/>
                  <a:gd name="T2" fmla="*/ 595 w 702"/>
                  <a:gd name="T3" fmla="*/ 0 h 51"/>
                  <a:gd name="T4" fmla="*/ 546 w 702"/>
                  <a:gd name="T5" fmla="*/ 0 h 51"/>
                  <a:gd name="T6" fmla="*/ 489 w 702"/>
                  <a:gd name="T7" fmla="*/ 0 h 51"/>
                  <a:gd name="T8" fmla="*/ 440 w 702"/>
                  <a:gd name="T9" fmla="*/ 0 h 51"/>
                  <a:gd name="T10" fmla="*/ 430 w 702"/>
                  <a:gd name="T11" fmla="*/ 0 h 51"/>
                  <a:gd name="T12" fmla="*/ 380 w 702"/>
                  <a:gd name="T13" fmla="*/ 0 h 51"/>
                  <a:gd name="T14" fmla="*/ 323 w 702"/>
                  <a:gd name="T15" fmla="*/ 0 h 51"/>
                  <a:gd name="T16" fmla="*/ 274 w 702"/>
                  <a:gd name="T17" fmla="*/ 0 h 51"/>
                  <a:gd name="T18" fmla="*/ 264 w 702"/>
                  <a:gd name="T19" fmla="*/ 0 h 51"/>
                  <a:gd name="T20" fmla="*/ 215 w 702"/>
                  <a:gd name="T21" fmla="*/ 0 h 51"/>
                  <a:gd name="T22" fmla="*/ 158 w 702"/>
                  <a:gd name="T23" fmla="*/ 0 h 51"/>
                  <a:gd name="T24" fmla="*/ 109 w 702"/>
                  <a:gd name="T25" fmla="*/ 0 h 51"/>
                  <a:gd name="T26" fmla="*/ 99 w 702"/>
                  <a:gd name="T27" fmla="*/ 0 h 51"/>
                  <a:gd name="T28" fmla="*/ 50 w 702"/>
                  <a:gd name="T29" fmla="*/ 0 h 51"/>
                  <a:gd name="T30" fmla="*/ 0 w 702"/>
                  <a:gd name="T31" fmla="*/ 0 h 51"/>
                  <a:gd name="T32" fmla="*/ 0 w 702"/>
                  <a:gd name="T33" fmla="*/ 51 h 51"/>
                  <a:gd name="T34" fmla="*/ 702 w 702"/>
                  <a:gd name="T35" fmla="*/ 51 h 51"/>
                  <a:gd name="T36" fmla="*/ 702 w 702"/>
                  <a:gd name="T37" fmla="*/ 0 h 51"/>
                  <a:gd name="T38" fmla="*/ 654 w 702"/>
                  <a:gd name="T39" fmla="*/ 0 h 51"/>
                  <a:gd name="T40" fmla="*/ 606 w 70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1">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1"/>
                    </a:lnTo>
                    <a:lnTo>
                      <a:pt x="702" y="51"/>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42" name="Freeform 25">
                <a:extLst>
                  <a:ext uri="{FF2B5EF4-FFF2-40B4-BE49-F238E27FC236}">
                    <a16:creationId xmlns:a16="http://schemas.microsoft.com/office/drawing/2014/main" id="{49D0AF90-CE9E-4233-AD00-E059B92DEDAE}"/>
                  </a:ext>
                </a:extLst>
              </p:cNvPr>
              <p:cNvSpPr>
                <a:spLocks/>
              </p:cNvSpPr>
              <p:nvPr/>
            </p:nvSpPr>
            <p:spPr bwMode="auto">
              <a:xfrm>
                <a:off x="3016" y="2048"/>
                <a:ext cx="702" cy="51"/>
              </a:xfrm>
              <a:custGeom>
                <a:avLst/>
                <a:gdLst>
                  <a:gd name="T0" fmla="*/ 606 w 702"/>
                  <a:gd name="T1" fmla="*/ 0 h 51"/>
                  <a:gd name="T2" fmla="*/ 595 w 702"/>
                  <a:gd name="T3" fmla="*/ 0 h 51"/>
                  <a:gd name="T4" fmla="*/ 546 w 702"/>
                  <a:gd name="T5" fmla="*/ 0 h 51"/>
                  <a:gd name="T6" fmla="*/ 489 w 702"/>
                  <a:gd name="T7" fmla="*/ 0 h 51"/>
                  <a:gd name="T8" fmla="*/ 440 w 702"/>
                  <a:gd name="T9" fmla="*/ 0 h 51"/>
                  <a:gd name="T10" fmla="*/ 430 w 702"/>
                  <a:gd name="T11" fmla="*/ 0 h 51"/>
                  <a:gd name="T12" fmla="*/ 380 w 702"/>
                  <a:gd name="T13" fmla="*/ 0 h 51"/>
                  <a:gd name="T14" fmla="*/ 323 w 702"/>
                  <a:gd name="T15" fmla="*/ 0 h 51"/>
                  <a:gd name="T16" fmla="*/ 274 w 702"/>
                  <a:gd name="T17" fmla="*/ 0 h 51"/>
                  <a:gd name="T18" fmla="*/ 264 w 702"/>
                  <a:gd name="T19" fmla="*/ 0 h 51"/>
                  <a:gd name="T20" fmla="*/ 215 w 702"/>
                  <a:gd name="T21" fmla="*/ 0 h 51"/>
                  <a:gd name="T22" fmla="*/ 158 w 702"/>
                  <a:gd name="T23" fmla="*/ 0 h 51"/>
                  <a:gd name="T24" fmla="*/ 109 w 702"/>
                  <a:gd name="T25" fmla="*/ 0 h 51"/>
                  <a:gd name="T26" fmla="*/ 99 w 702"/>
                  <a:gd name="T27" fmla="*/ 0 h 51"/>
                  <a:gd name="T28" fmla="*/ 50 w 702"/>
                  <a:gd name="T29" fmla="*/ 0 h 51"/>
                  <a:gd name="T30" fmla="*/ 0 w 702"/>
                  <a:gd name="T31" fmla="*/ 0 h 51"/>
                  <a:gd name="T32" fmla="*/ 0 w 702"/>
                  <a:gd name="T33" fmla="*/ 51 h 51"/>
                  <a:gd name="T34" fmla="*/ 702 w 702"/>
                  <a:gd name="T35" fmla="*/ 51 h 51"/>
                  <a:gd name="T36" fmla="*/ 702 w 702"/>
                  <a:gd name="T37" fmla="*/ 0 h 51"/>
                  <a:gd name="T38" fmla="*/ 654 w 702"/>
                  <a:gd name="T39" fmla="*/ 0 h 51"/>
                  <a:gd name="T40" fmla="*/ 606 w 70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1">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1"/>
                    </a:lnTo>
                    <a:lnTo>
                      <a:pt x="702" y="51"/>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72" name="Freeform 26">
                <a:extLst>
                  <a:ext uri="{FF2B5EF4-FFF2-40B4-BE49-F238E27FC236}">
                    <a16:creationId xmlns:a16="http://schemas.microsoft.com/office/drawing/2014/main" id="{793D944E-2EB8-4977-98C0-0FCF5D475906}"/>
                  </a:ext>
                </a:extLst>
              </p:cNvPr>
              <p:cNvSpPr>
                <a:spLocks/>
              </p:cNvSpPr>
              <p:nvPr/>
            </p:nvSpPr>
            <p:spPr bwMode="auto">
              <a:xfrm>
                <a:off x="3016" y="2329"/>
                <a:ext cx="702" cy="52"/>
              </a:xfrm>
              <a:custGeom>
                <a:avLst/>
                <a:gdLst>
                  <a:gd name="T0" fmla="*/ 606 w 702"/>
                  <a:gd name="T1" fmla="*/ 0 h 52"/>
                  <a:gd name="T2" fmla="*/ 595 w 702"/>
                  <a:gd name="T3" fmla="*/ 0 h 52"/>
                  <a:gd name="T4" fmla="*/ 546 w 702"/>
                  <a:gd name="T5" fmla="*/ 0 h 52"/>
                  <a:gd name="T6" fmla="*/ 489 w 702"/>
                  <a:gd name="T7" fmla="*/ 0 h 52"/>
                  <a:gd name="T8" fmla="*/ 440 w 702"/>
                  <a:gd name="T9" fmla="*/ 0 h 52"/>
                  <a:gd name="T10" fmla="*/ 430 w 702"/>
                  <a:gd name="T11" fmla="*/ 0 h 52"/>
                  <a:gd name="T12" fmla="*/ 380 w 702"/>
                  <a:gd name="T13" fmla="*/ 0 h 52"/>
                  <a:gd name="T14" fmla="*/ 323 w 702"/>
                  <a:gd name="T15" fmla="*/ 0 h 52"/>
                  <a:gd name="T16" fmla="*/ 274 w 702"/>
                  <a:gd name="T17" fmla="*/ 0 h 52"/>
                  <a:gd name="T18" fmla="*/ 264 w 702"/>
                  <a:gd name="T19" fmla="*/ 0 h 52"/>
                  <a:gd name="T20" fmla="*/ 215 w 702"/>
                  <a:gd name="T21" fmla="*/ 0 h 52"/>
                  <a:gd name="T22" fmla="*/ 158 w 702"/>
                  <a:gd name="T23" fmla="*/ 0 h 52"/>
                  <a:gd name="T24" fmla="*/ 109 w 702"/>
                  <a:gd name="T25" fmla="*/ 0 h 52"/>
                  <a:gd name="T26" fmla="*/ 99 w 702"/>
                  <a:gd name="T27" fmla="*/ 0 h 52"/>
                  <a:gd name="T28" fmla="*/ 50 w 702"/>
                  <a:gd name="T29" fmla="*/ 0 h 52"/>
                  <a:gd name="T30" fmla="*/ 0 w 702"/>
                  <a:gd name="T31" fmla="*/ 0 h 52"/>
                  <a:gd name="T32" fmla="*/ 0 w 702"/>
                  <a:gd name="T33" fmla="*/ 52 h 52"/>
                  <a:gd name="T34" fmla="*/ 702 w 702"/>
                  <a:gd name="T35" fmla="*/ 52 h 52"/>
                  <a:gd name="T36" fmla="*/ 702 w 702"/>
                  <a:gd name="T37" fmla="*/ 0 h 52"/>
                  <a:gd name="T38" fmla="*/ 654 w 702"/>
                  <a:gd name="T39" fmla="*/ 0 h 52"/>
                  <a:gd name="T40" fmla="*/ 606 w 702"/>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2">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2"/>
                    </a:lnTo>
                    <a:lnTo>
                      <a:pt x="702" y="52"/>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73" name="Freeform 27">
                <a:extLst>
                  <a:ext uri="{FF2B5EF4-FFF2-40B4-BE49-F238E27FC236}">
                    <a16:creationId xmlns:a16="http://schemas.microsoft.com/office/drawing/2014/main" id="{8587A4B9-0A3E-43A3-9297-8C5585E1B9DA}"/>
                  </a:ext>
                </a:extLst>
              </p:cNvPr>
              <p:cNvSpPr>
                <a:spLocks/>
              </p:cNvSpPr>
              <p:nvPr/>
            </p:nvSpPr>
            <p:spPr bwMode="auto">
              <a:xfrm>
                <a:off x="3016" y="2462"/>
                <a:ext cx="702" cy="51"/>
              </a:xfrm>
              <a:custGeom>
                <a:avLst/>
                <a:gdLst>
                  <a:gd name="T0" fmla="*/ 606 w 702"/>
                  <a:gd name="T1" fmla="*/ 0 h 51"/>
                  <a:gd name="T2" fmla="*/ 595 w 702"/>
                  <a:gd name="T3" fmla="*/ 0 h 51"/>
                  <a:gd name="T4" fmla="*/ 546 w 702"/>
                  <a:gd name="T5" fmla="*/ 0 h 51"/>
                  <a:gd name="T6" fmla="*/ 489 w 702"/>
                  <a:gd name="T7" fmla="*/ 0 h 51"/>
                  <a:gd name="T8" fmla="*/ 440 w 702"/>
                  <a:gd name="T9" fmla="*/ 0 h 51"/>
                  <a:gd name="T10" fmla="*/ 430 w 702"/>
                  <a:gd name="T11" fmla="*/ 0 h 51"/>
                  <a:gd name="T12" fmla="*/ 380 w 702"/>
                  <a:gd name="T13" fmla="*/ 0 h 51"/>
                  <a:gd name="T14" fmla="*/ 323 w 702"/>
                  <a:gd name="T15" fmla="*/ 0 h 51"/>
                  <a:gd name="T16" fmla="*/ 274 w 702"/>
                  <a:gd name="T17" fmla="*/ 0 h 51"/>
                  <a:gd name="T18" fmla="*/ 264 w 702"/>
                  <a:gd name="T19" fmla="*/ 0 h 51"/>
                  <a:gd name="T20" fmla="*/ 215 w 702"/>
                  <a:gd name="T21" fmla="*/ 0 h 51"/>
                  <a:gd name="T22" fmla="*/ 158 w 702"/>
                  <a:gd name="T23" fmla="*/ 0 h 51"/>
                  <a:gd name="T24" fmla="*/ 109 w 702"/>
                  <a:gd name="T25" fmla="*/ 0 h 51"/>
                  <a:gd name="T26" fmla="*/ 99 w 702"/>
                  <a:gd name="T27" fmla="*/ 0 h 51"/>
                  <a:gd name="T28" fmla="*/ 50 w 702"/>
                  <a:gd name="T29" fmla="*/ 0 h 51"/>
                  <a:gd name="T30" fmla="*/ 0 w 702"/>
                  <a:gd name="T31" fmla="*/ 0 h 51"/>
                  <a:gd name="T32" fmla="*/ 0 w 702"/>
                  <a:gd name="T33" fmla="*/ 51 h 51"/>
                  <a:gd name="T34" fmla="*/ 702 w 702"/>
                  <a:gd name="T35" fmla="*/ 51 h 51"/>
                  <a:gd name="T36" fmla="*/ 702 w 702"/>
                  <a:gd name="T37" fmla="*/ 0 h 51"/>
                  <a:gd name="T38" fmla="*/ 654 w 702"/>
                  <a:gd name="T39" fmla="*/ 0 h 51"/>
                  <a:gd name="T40" fmla="*/ 606 w 70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1">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1"/>
                    </a:lnTo>
                    <a:lnTo>
                      <a:pt x="702" y="51"/>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74" name="Freeform 28">
                <a:extLst>
                  <a:ext uri="{FF2B5EF4-FFF2-40B4-BE49-F238E27FC236}">
                    <a16:creationId xmlns:a16="http://schemas.microsoft.com/office/drawing/2014/main" id="{20EE5766-3D0B-44AC-B45C-081A69D6D605}"/>
                  </a:ext>
                </a:extLst>
              </p:cNvPr>
              <p:cNvSpPr>
                <a:spLocks/>
              </p:cNvSpPr>
              <p:nvPr/>
            </p:nvSpPr>
            <p:spPr bwMode="auto">
              <a:xfrm>
                <a:off x="3016" y="2596"/>
                <a:ext cx="213" cy="50"/>
              </a:xfrm>
              <a:custGeom>
                <a:avLst/>
                <a:gdLst>
                  <a:gd name="T0" fmla="*/ 213 w 213"/>
                  <a:gd name="T1" fmla="*/ 0 h 50"/>
                  <a:gd name="T2" fmla="*/ 167 w 213"/>
                  <a:gd name="T3" fmla="*/ 0 h 50"/>
                  <a:gd name="T4" fmla="*/ 115 w 213"/>
                  <a:gd name="T5" fmla="*/ 0 h 50"/>
                  <a:gd name="T6" fmla="*/ 103 w 213"/>
                  <a:gd name="T7" fmla="*/ 0 h 50"/>
                  <a:gd name="T8" fmla="*/ 52 w 213"/>
                  <a:gd name="T9" fmla="*/ 0 h 50"/>
                  <a:gd name="T10" fmla="*/ 0 w 213"/>
                  <a:gd name="T11" fmla="*/ 0 h 50"/>
                  <a:gd name="T12" fmla="*/ 0 w 213"/>
                  <a:gd name="T13" fmla="*/ 50 h 50"/>
                  <a:gd name="T14" fmla="*/ 213 w 213"/>
                  <a:gd name="T15" fmla="*/ 50 h 50"/>
                  <a:gd name="T16" fmla="*/ 213 w 213"/>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50">
                    <a:moveTo>
                      <a:pt x="213" y="0"/>
                    </a:moveTo>
                    <a:lnTo>
                      <a:pt x="167" y="0"/>
                    </a:lnTo>
                    <a:lnTo>
                      <a:pt x="115" y="0"/>
                    </a:lnTo>
                    <a:lnTo>
                      <a:pt x="103" y="0"/>
                    </a:lnTo>
                    <a:lnTo>
                      <a:pt x="52" y="0"/>
                    </a:lnTo>
                    <a:lnTo>
                      <a:pt x="0" y="0"/>
                    </a:lnTo>
                    <a:lnTo>
                      <a:pt x="0" y="50"/>
                    </a:lnTo>
                    <a:lnTo>
                      <a:pt x="213" y="50"/>
                    </a:lnTo>
                    <a:lnTo>
                      <a:pt x="213"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75" name="Freeform 29">
                <a:extLst>
                  <a:ext uri="{FF2B5EF4-FFF2-40B4-BE49-F238E27FC236}">
                    <a16:creationId xmlns:a16="http://schemas.microsoft.com/office/drawing/2014/main" id="{822EDC0F-6CE5-4F0D-9A35-B9749ED41111}"/>
                  </a:ext>
                </a:extLst>
              </p:cNvPr>
              <p:cNvSpPr>
                <a:spLocks/>
              </p:cNvSpPr>
              <p:nvPr/>
            </p:nvSpPr>
            <p:spPr bwMode="auto">
              <a:xfrm>
                <a:off x="3515" y="2596"/>
                <a:ext cx="203" cy="50"/>
              </a:xfrm>
              <a:custGeom>
                <a:avLst/>
                <a:gdLst>
                  <a:gd name="T0" fmla="*/ 105 w 203"/>
                  <a:gd name="T1" fmla="*/ 0 h 50"/>
                  <a:gd name="T2" fmla="*/ 94 w 203"/>
                  <a:gd name="T3" fmla="*/ 0 h 50"/>
                  <a:gd name="T4" fmla="*/ 44 w 203"/>
                  <a:gd name="T5" fmla="*/ 0 h 50"/>
                  <a:gd name="T6" fmla="*/ 0 w 203"/>
                  <a:gd name="T7" fmla="*/ 0 h 50"/>
                  <a:gd name="T8" fmla="*/ 0 w 203"/>
                  <a:gd name="T9" fmla="*/ 50 h 50"/>
                  <a:gd name="T10" fmla="*/ 203 w 203"/>
                  <a:gd name="T11" fmla="*/ 50 h 50"/>
                  <a:gd name="T12" fmla="*/ 203 w 203"/>
                  <a:gd name="T13" fmla="*/ 0 h 50"/>
                  <a:gd name="T14" fmla="*/ 154 w 203"/>
                  <a:gd name="T15" fmla="*/ 0 h 50"/>
                  <a:gd name="T16" fmla="*/ 105 w 203"/>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50">
                    <a:moveTo>
                      <a:pt x="105" y="0"/>
                    </a:moveTo>
                    <a:lnTo>
                      <a:pt x="94" y="0"/>
                    </a:lnTo>
                    <a:lnTo>
                      <a:pt x="44" y="0"/>
                    </a:lnTo>
                    <a:lnTo>
                      <a:pt x="0" y="0"/>
                    </a:lnTo>
                    <a:lnTo>
                      <a:pt x="0" y="50"/>
                    </a:lnTo>
                    <a:lnTo>
                      <a:pt x="203" y="50"/>
                    </a:lnTo>
                    <a:lnTo>
                      <a:pt x="203" y="0"/>
                    </a:lnTo>
                    <a:lnTo>
                      <a:pt x="154" y="0"/>
                    </a:lnTo>
                    <a:lnTo>
                      <a:pt x="105"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013" name="Group 32">
              <a:extLst>
                <a:ext uri="{FF2B5EF4-FFF2-40B4-BE49-F238E27FC236}">
                  <a16:creationId xmlns:a16="http://schemas.microsoft.com/office/drawing/2014/main" id="{DDBEADF9-2D09-421E-8C05-279319E16F1D}"/>
                </a:ext>
              </a:extLst>
            </p:cNvPr>
            <p:cNvGrpSpPr>
              <a:grpSpLocks noChangeAspect="1"/>
            </p:cNvGrpSpPr>
            <p:nvPr/>
          </p:nvGrpSpPr>
          <p:grpSpPr bwMode="auto">
            <a:xfrm>
              <a:off x="5869826" y="5547991"/>
              <a:ext cx="1303413" cy="1104832"/>
              <a:chOff x="3007" y="2075"/>
              <a:chExt cx="722" cy="612"/>
            </a:xfrm>
          </p:grpSpPr>
          <p:sp>
            <p:nvSpPr>
              <p:cNvPr id="1014" name="Freeform 33">
                <a:extLst>
                  <a:ext uri="{FF2B5EF4-FFF2-40B4-BE49-F238E27FC236}">
                    <a16:creationId xmlns:a16="http://schemas.microsoft.com/office/drawing/2014/main" id="{3E186E47-0CEA-4737-B5C6-B7DBAEBE158E}"/>
                  </a:ext>
                </a:extLst>
              </p:cNvPr>
              <p:cNvSpPr>
                <a:spLocks noEditPoints="1"/>
              </p:cNvSpPr>
              <p:nvPr/>
            </p:nvSpPr>
            <p:spPr bwMode="auto">
              <a:xfrm>
                <a:off x="3007" y="2487"/>
                <a:ext cx="722" cy="200"/>
              </a:xfrm>
              <a:custGeom>
                <a:avLst/>
                <a:gdLst>
                  <a:gd name="T0" fmla="*/ 0 w 722"/>
                  <a:gd name="T1" fmla="*/ 82 h 200"/>
                  <a:gd name="T2" fmla="*/ 50 w 722"/>
                  <a:gd name="T3" fmla="*/ 82 h 200"/>
                  <a:gd name="T4" fmla="*/ 50 w 722"/>
                  <a:gd name="T5" fmla="*/ 48 h 200"/>
                  <a:gd name="T6" fmla="*/ 101 w 722"/>
                  <a:gd name="T7" fmla="*/ 48 h 200"/>
                  <a:gd name="T8" fmla="*/ 101 w 722"/>
                  <a:gd name="T9" fmla="*/ 82 h 200"/>
                  <a:gd name="T10" fmla="*/ 112 w 722"/>
                  <a:gd name="T11" fmla="*/ 82 h 200"/>
                  <a:gd name="T12" fmla="*/ 112 w 722"/>
                  <a:gd name="T13" fmla="*/ 48 h 200"/>
                  <a:gd name="T14" fmla="*/ 162 w 722"/>
                  <a:gd name="T15" fmla="*/ 48 h 200"/>
                  <a:gd name="T16" fmla="*/ 162 w 722"/>
                  <a:gd name="T17" fmla="*/ 82 h 200"/>
                  <a:gd name="T18" fmla="*/ 206 w 722"/>
                  <a:gd name="T19" fmla="*/ 82 h 200"/>
                  <a:gd name="T20" fmla="*/ 206 w 722"/>
                  <a:gd name="T21" fmla="*/ 132 h 200"/>
                  <a:gd name="T22" fmla="*/ 0 w 722"/>
                  <a:gd name="T23" fmla="*/ 132 h 200"/>
                  <a:gd name="T24" fmla="*/ 0 w 722"/>
                  <a:gd name="T25" fmla="*/ 200 h 200"/>
                  <a:gd name="T26" fmla="*/ 722 w 722"/>
                  <a:gd name="T27" fmla="*/ 200 h 200"/>
                  <a:gd name="T28" fmla="*/ 722 w 722"/>
                  <a:gd name="T29" fmla="*/ 132 h 200"/>
                  <a:gd name="T30" fmla="*/ 516 w 722"/>
                  <a:gd name="T31" fmla="*/ 132 h 200"/>
                  <a:gd name="T32" fmla="*/ 516 w 722"/>
                  <a:gd name="T33" fmla="*/ 82 h 200"/>
                  <a:gd name="T34" fmla="*/ 561 w 722"/>
                  <a:gd name="T35" fmla="*/ 82 h 200"/>
                  <a:gd name="T36" fmla="*/ 561 w 722"/>
                  <a:gd name="T37" fmla="*/ 48 h 200"/>
                  <a:gd name="T38" fmla="*/ 611 w 722"/>
                  <a:gd name="T39" fmla="*/ 48 h 200"/>
                  <a:gd name="T40" fmla="*/ 611 w 722"/>
                  <a:gd name="T41" fmla="*/ 82 h 200"/>
                  <a:gd name="T42" fmla="*/ 622 w 722"/>
                  <a:gd name="T43" fmla="*/ 82 h 200"/>
                  <a:gd name="T44" fmla="*/ 622 w 722"/>
                  <a:gd name="T45" fmla="*/ 48 h 200"/>
                  <a:gd name="T46" fmla="*/ 672 w 722"/>
                  <a:gd name="T47" fmla="*/ 48 h 200"/>
                  <a:gd name="T48" fmla="*/ 672 w 722"/>
                  <a:gd name="T49" fmla="*/ 82 h 200"/>
                  <a:gd name="T50" fmla="*/ 722 w 722"/>
                  <a:gd name="T51" fmla="*/ 82 h 200"/>
                  <a:gd name="T52" fmla="*/ 722 w 722"/>
                  <a:gd name="T53" fmla="*/ 0 h 200"/>
                  <a:gd name="T54" fmla="*/ 0 w 722"/>
                  <a:gd name="T55" fmla="*/ 0 h 200"/>
                  <a:gd name="T56" fmla="*/ 0 w 722"/>
                  <a:gd name="T57" fmla="*/ 82 h 200"/>
                  <a:gd name="T58" fmla="*/ 246 w 722"/>
                  <a:gd name="T59" fmla="*/ 48 h 200"/>
                  <a:gd name="T60" fmla="*/ 477 w 722"/>
                  <a:gd name="T61" fmla="*/ 48 h 200"/>
                  <a:gd name="T62" fmla="*/ 477 w 722"/>
                  <a:gd name="T63" fmla="*/ 200 h 200"/>
                  <a:gd name="T64" fmla="*/ 436 w 722"/>
                  <a:gd name="T65" fmla="*/ 200 h 200"/>
                  <a:gd name="T66" fmla="*/ 287 w 722"/>
                  <a:gd name="T67" fmla="*/ 200 h 200"/>
                  <a:gd name="T68" fmla="*/ 246 w 722"/>
                  <a:gd name="T69" fmla="*/ 200 h 200"/>
                  <a:gd name="T70" fmla="*/ 246 w 722"/>
                  <a:gd name="T71" fmla="*/ 4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2" h="200">
                    <a:moveTo>
                      <a:pt x="0" y="82"/>
                    </a:moveTo>
                    <a:lnTo>
                      <a:pt x="50" y="82"/>
                    </a:lnTo>
                    <a:lnTo>
                      <a:pt x="50" y="48"/>
                    </a:lnTo>
                    <a:lnTo>
                      <a:pt x="101" y="48"/>
                    </a:lnTo>
                    <a:lnTo>
                      <a:pt x="101" y="82"/>
                    </a:lnTo>
                    <a:lnTo>
                      <a:pt x="112" y="82"/>
                    </a:lnTo>
                    <a:lnTo>
                      <a:pt x="112" y="48"/>
                    </a:lnTo>
                    <a:lnTo>
                      <a:pt x="162" y="48"/>
                    </a:lnTo>
                    <a:lnTo>
                      <a:pt x="162" y="82"/>
                    </a:lnTo>
                    <a:lnTo>
                      <a:pt x="206" y="82"/>
                    </a:lnTo>
                    <a:lnTo>
                      <a:pt x="206" y="132"/>
                    </a:lnTo>
                    <a:lnTo>
                      <a:pt x="0" y="132"/>
                    </a:lnTo>
                    <a:lnTo>
                      <a:pt x="0" y="200"/>
                    </a:lnTo>
                    <a:lnTo>
                      <a:pt x="722" y="200"/>
                    </a:lnTo>
                    <a:lnTo>
                      <a:pt x="722" y="132"/>
                    </a:lnTo>
                    <a:lnTo>
                      <a:pt x="516" y="132"/>
                    </a:lnTo>
                    <a:lnTo>
                      <a:pt x="516" y="82"/>
                    </a:lnTo>
                    <a:lnTo>
                      <a:pt x="561" y="82"/>
                    </a:lnTo>
                    <a:lnTo>
                      <a:pt x="561" y="48"/>
                    </a:lnTo>
                    <a:lnTo>
                      <a:pt x="611" y="48"/>
                    </a:lnTo>
                    <a:lnTo>
                      <a:pt x="611" y="82"/>
                    </a:lnTo>
                    <a:lnTo>
                      <a:pt x="622" y="82"/>
                    </a:lnTo>
                    <a:lnTo>
                      <a:pt x="622" y="48"/>
                    </a:lnTo>
                    <a:lnTo>
                      <a:pt x="672" y="48"/>
                    </a:lnTo>
                    <a:lnTo>
                      <a:pt x="672" y="82"/>
                    </a:lnTo>
                    <a:lnTo>
                      <a:pt x="722" y="82"/>
                    </a:lnTo>
                    <a:lnTo>
                      <a:pt x="722" y="0"/>
                    </a:lnTo>
                    <a:lnTo>
                      <a:pt x="0" y="0"/>
                    </a:lnTo>
                    <a:lnTo>
                      <a:pt x="0" y="82"/>
                    </a:lnTo>
                    <a:close/>
                    <a:moveTo>
                      <a:pt x="246" y="48"/>
                    </a:moveTo>
                    <a:lnTo>
                      <a:pt x="477" y="48"/>
                    </a:lnTo>
                    <a:lnTo>
                      <a:pt x="477" y="200"/>
                    </a:lnTo>
                    <a:lnTo>
                      <a:pt x="436" y="200"/>
                    </a:lnTo>
                    <a:lnTo>
                      <a:pt x="287" y="200"/>
                    </a:lnTo>
                    <a:lnTo>
                      <a:pt x="246" y="200"/>
                    </a:lnTo>
                    <a:lnTo>
                      <a:pt x="246" y="48"/>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15" name="Freeform 34">
                <a:extLst>
                  <a:ext uri="{FF2B5EF4-FFF2-40B4-BE49-F238E27FC236}">
                    <a16:creationId xmlns:a16="http://schemas.microsoft.com/office/drawing/2014/main" id="{7DFBCEAA-CF2B-42EE-AAAE-D16923B2C095}"/>
                  </a:ext>
                </a:extLst>
              </p:cNvPr>
              <p:cNvSpPr>
                <a:spLocks/>
              </p:cNvSpPr>
              <p:nvPr/>
            </p:nvSpPr>
            <p:spPr bwMode="auto">
              <a:xfrm>
                <a:off x="3253" y="2535"/>
                <a:ext cx="231" cy="152"/>
              </a:xfrm>
              <a:custGeom>
                <a:avLst/>
                <a:gdLst>
                  <a:gd name="T0" fmla="*/ 41 w 231"/>
                  <a:gd name="T1" fmla="*/ 34 h 152"/>
                  <a:gd name="T2" fmla="*/ 190 w 231"/>
                  <a:gd name="T3" fmla="*/ 34 h 152"/>
                  <a:gd name="T4" fmla="*/ 190 w 231"/>
                  <a:gd name="T5" fmla="*/ 152 h 152"/>
                  <a:gd name="T6" fmla="*/ 231 w 231"/>
                  <a:gd name="T7" fmla="*/ 152 h 152"/>
                  <a:gd name="T8" fmla="*/ 231 w 231"/>
                  <a:gd name="T9" fmla="*/ 0 h 152"/>
                  <a:gd name="T10" fmla="*/ 0 w 231"/>
                  <a:gd name="T11" fmla="*/ 0 h 152"/>
                  <a:gd name="T12" fmla="*/ 0 w 231"/>
                  <a:gd name="T13" fmla="*/ 152 h 152"/>
                  <a:gd name="T14" fmla="*/ 41 w 231"/>
                  <a:gd name="T15" fmla="*/ 152 h 152"/>
                  <a:gd name="T16" fmla="*/ 41 w 231"/>
                  <a:gd name="T17" fmla="*/ 3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1" h="152">
                    <a:moveTo>
                      <a:pt x="41" y="34"/>
                    </a:moveTo>
                    <a:lnTo>
                      <a:pt x="190" y="34"/>
                    </a:lnTo>
                    <a:lnTo>
                      <a:pt x="190" y="152"/>
                    </a:lnTo>
                    <a:lnTo>
                      <a:pt x="231" y="152"/>
                    </a:lnTo>
                    <a:lnTo>
                      <a:pt x="231" y="0"/>
                    </a:lnTo>
                    <a:lnTo>
                      <a:pt x="0" y="0"/>
                    </a:lnTo>
                    <a:lnTo>
                      <a:pt x="0" y="152"/>
                    </a:lnTo>
                    <a:lnTo>
                      <a:pt x="41" y="152"/>
                    </a:lnTo>
                    <a:lnTo>
                      <a:pt x="41"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16" name="Freeform 35">
                <a:extLst>
                  <a:ext uri="{FF2B5EF4-FFF2-40B4-BE49-F238E27FC236}">
                    <a16:creationId xmlns:a16="http://schemas.microsoft.com/office/drawing/2014/main" id="{9EA03FE0-06BE-4384-B326-692D7B7F642A}"/>
                  </a:ext>
                </a:extLst>
              </p:cNvPr>
              <p:cNvSpPr>
                <a:spLocks/>
              </p:cNvSpPr>
              <p:nvPr/>
            </p:nvSpPr>
            <p:spPr bwMode="auto">
              <a:xfrm>
                <a:off x="3007" y="2075"/>
                <a:ext cx="722" cy="96"/>
              </a:xfrm>
              <a:custGeom>
                <a:avLst/>
                <a:gdLst>
                  <a:gd name="T0" fmla="*/ 0 w 722"/>
                  <a:gd name="T1" fmla="*/ 0 h 96"/>
                  <a:gd name="T2" fmla="*/ 0 w 722"/>
                  <a:gd name="T3" fmla="*/ 96 h 96"/>
                  <a:gd name="T4" fmla="*/ 50 w 722"/>
                  <a:gd name="T5" fmla="*/ 96 h 96"/>
                  <a:gd name="T6" fmla="*/ 50 w 722"/>
                  <a:gd name="T7" fmla="*/ 56 h 96"/>
                  <a:gd name="T8" fmla="*/ 101 w 722"/>
                  <a:gd name="T9" fmla="*/ 56 h 96"/>
                  <a:gd name="T10" fmla="*/ 101 w 722"/>
                  <a:gd name="T11" fmla="*/ 96 h 96"/>
                  <a:gd name="T12" fmla="*/ 112 w 722"/>
                  <a:gd name="T13" fmla="*/ 96 h 96"/>
                  <a:gd name="T14" fmla="*/ 112 w 722"/>
                  <a:gd name="T15" fmla="*/ 56 h 96"/>
                  <a:gd name="T16" fmla="*/ 162 w 722"/>
                  <a:gd name="T17" fmla="*/ 56 h 96"/>
                  <a:gd name="T18" fmla="*/ 162 w 722"/>
                  <a:gd name="T19" fmla="*/ 96 h 96"/>
                  <a:gd name="T20" fmla="*/ 221 w 722"/>
                  <a:gd name="T21" fmla="*/ 96 h 96"/>
                  <a:gd name="T22" fmla="*/ 221 w 722"/>
                  <a:gd name="T23" fmla="*/ 56 h 96"/>
                  <a:gd name="T24" fmla="*/ 271 w 722"/>
                  <a:gd name="T25" fmla="*/ 56 h 96"/>
                  <a:gd name="T26" fmla="*/ 271 w 722"/>
                  <a:gd name="T27" fmla="*/ 96 h 96"/>
                  <a:gd name="T28" fmla="*/ 282 w 722"/>
                  <a:gd name="T29" fmla="*/ 96 h 96"/>
                  <a:gd name="T30" fmla="*/ 282 w 722"/>
                  <a:gd name="T31" fmla="*/ 56 h 96"/>
                  <a:gd name="T32" fmla="*/ 332 w 722"/>
                  <a:gd name="T33" fmla="*/ 56 h 96"/>
                  <a:gd name="T34" fmla="*/ 332 w 722"/>
                  <a:gd name="T35" fmla="*/ 96 h 96"/>
                  <a:gd name="T36" fmla="*/ 391 w 722"/>
                  <a:gd name="T37" fmla="*/ 96 h 96"/>
                  <a:gd name="T38" fmla="*/ 391 w 722"/>
                  <a:gd name="T39" fmla="*/ 56 h 96"/>
                  <a:gd name="T40" fmla="*/ 441 w 722"/>
                  <a:gd name="T41" fmla="*/ 56 h 96"/>
                  <a:gd name="T42" fmla="*/ 441 w 722"/>
                  <a:gd name="T43" fmla="*/ 96 h 96"/>
                  <a:gd name="T44" fmla="*/ 452 w 722"/>
                  <a:gd name="T45" fmla="*/ 96 h 96"/>
                  <a:gd name="T46" fmla="*/ 452 w 722"/>
                  <a:gd name="T47" fmla="*/ 56 h 96"/>
                  <a:gd name="T48" fmla="*/ 502 w 722"/>
                  <a:gd name="T49" fmla="*/ 56 h 96"/>
                  <a:gd name="T50" fmla="*/ 502 w 722"/>
                  <a:gd name="T51" fmla="*/ 96 h 96"/>
                  <a:gd name="T52" fmla="*/ 561 w 722"/>
                  <a:gd name="T53" fmla="*/ 96 h 96"/>
                  <a:gd name="T54" fmla="*/ 561 w 722"/>
                  <a:gd name="T55" fmla="*/ 56 h 96"/>
                  <a:gd name="T56" fmla="*/ 611 w 722"/>
                  <a:gd name="T57" fmla="*/ 56 h 96"/>
                  <a:gd name="T58" fmla="*/ 611 w 722"/>
                  <a:gd name="T59" fmla="*/ 96 h 96"/>
                  <a:gd name="T60" fmla="*/ 622 w 722"/>
                  <a:gd name="T61" fmla="*/ 96 h 96"/>
                  <a:gd name="T62" fmla="*/ 622 w 722"/>
                  <a:gd name="T63" fmla="*/ 56 h 96"/>
                  <a:gd name="T64" fmla="*/ 672 w 722"/>
                  <a:gd name="T65" fmla="*/ 56 h 96"/>
                  <a:gd name="T66" fmla="*/ 672 w 722"/>
                  <a:gd name="T67" fmla="*/ 96 h 96"/>
                  <a:gd name="T68" fmla="*/ 722 w 722"/>
                  <a:gd name="T69" fmla="*/ 96 h 96"/>
                  <a:gd name="T70" fmla="*/ 722 w 722"/>
                  <a:gd name="T71" fmla="*/ 0 h 96"/>
                  <a:gd name="T72" fmla="*/ 0 w 722"/>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2" h="96">
                    <a:moveTo>
                      <a:pt x="0" y="0"/>
                    </a:moveTo>
                    <a:lnTo>
                      <a:pt x="0" y="96"/>
                    </a:lnTo>
                    <a:lnTo>
                      <a:pt x="50" y="96"/>
                    </a:lnTo>
                    <a:lnTo>
                      <a:pt x="50" y="56"/>
                    </a:lnTo>
                    <a:lnTo>
                      <a:pt x="101" y="56"/>
                    </a:lnTo>
                    <a:lnTo>
                      <a:pt x="101" y="96"/>
                    </a:lnTo>
                    <a:lnTo>
                      <a:pt x="112" y="96"/>
                    </a:lnTo>
                    <a:lnTo>
                      <a:pt x="112" y="56"/>
                    </a:lnTo>
                    <a:lnTo>
                      <a:pt x="162" y="56"/>
                    </a:lnTo>
                    <a:lnTo>
                      <a:pt x="162" y="96"/>
                    </a:lnTo>
                    <a:lnTo>
                      <a:pt x="221" y="96"/>
                    </a:lnTo>
                    <a:lnTo>
                      <a:pt x="221" y="56"/>
                    </a:lnTo>
                    <a:lnTo>
                      <a:pt x="271" y="56"/>
                    </a:lnTo>
                    <a:lnTo>
                      <a:pt x="271" y="96"/>
                    </a:lnTo>
                    <a:lnTo>
                      <a:pt x="282" y="96"/>
                    </a:lnTo>
                    <a:lnTo>
                      <a:pt x="282" y="56"/>
                    </a:lnTo>
                    <a:lnTo>
                      <a:pt x="332" y="56"/>
                    </a:lnTo>
                    <a:lnTo>
                      <a:pt x="332" y="96"/>
                    </a:lnTo>
                    <a:lnTo>
                      <a:pt x="391" y="96"/>
                    </a:lnTo>
                    <a:lnTo>
                      <a:pt x="391" y="56"/>
                    </a:lnTo>
                    <a:lnTo>
                      <a:pt x="441" y="56"/>
                    </a:lnTo>
                    <a:lnTo>
                      <a:pt x="441" y="96"/>
                    </a:lnTo>
                    <a:lnTo>
                      <a:pt x="452" y="96"/>
                    </a:lnTo>
                    <a:lnTo>
                      <a:pt x="452" y="56"/>
                    </a:lnTo>
                    <a:lnTo>
                      <a:pt x="502" y="56"/>
                    </a:lnTo>
                    <a:lnTo>
                      <a:pt x="502" y="96"/>
                    </a:lnTo>
                    <a:lnTo>
                      <a:pt x="561" y="96"/>
                    </a:lnTo>
                    <a:lnTo>
                      <a:pt x="561" y="56"/>
                    </a:lnTo>
                    <a:lnTo>
                      <a:pt x="611" y="56"/>
                    </a:lnTo>
                    <a:lnTo>
                      <a:pt x="611" y="96"/>
                    </a:lnTo>
                    <a:lnTo>
                      <a:pt x="622" y="96"/>
                    </a:lnTo>
                    <a:lnTo>
                      <a:pt x="622" y="56"/>
                    </a:lnTo>
                    <a:lnTo>
                      <a:pt x="672" y="56"/>
                    </a:lnTo>
                    <a:lnTo>
                      <a:pt x="672" y="96"/>
                    </a:lnTo>
                    <a:lnTo>
                      <a:pt x="722" y="96"/>
                    </a:lnTo>
                    <a:lnTo>
                      <a:pt x="722" y="0"/>
                    </a:lnTo>
                    <a:lnTo>
                      <a:pt x="0" y="0"/>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17" name="Freeform 36">
                <a:extLst>
                  <a:ext uri="{FF2B5EF4-FFF2-40B4-BE49-F238E27FC236}">
                    <a16:creationId xmlns:a16="http://schemas.microsoft.com/office/drawing/2014/main" id="{ECB1C0E9-95C6-4258-AFA2-EFB6CCE380AE}"/>
                  </a:ext>
                </a:extLst>
              </p:cNvPr>
              <p:cNvSpPr>
                <a:spLocks/>
              </p:cNvSpPr>
              <p:nvPr/>
            </p:nvSpPr>
            <p:spPr bwMode="auto">
              <a:xfrm>
                <a:off x="3007" y="2222"/>
                <a:ext cx="722" cy="81"/>
              </a:xfrm>
              <a:custGeom>
                <a:avLst/>
                <a:gdLst>
                  <a:gd name="T0" fmla="*/ 0 w 722"/>
                  <a:gd name="T1" fmla="*/ 81 h 81"/>
                  <a:gd name="T2" fmla="*/ 50 w 722"/>
                  <a:gd name="T3" fmla="*/ 81 h 81"/>
                  <a:gd name="T4" fmla="*/ 50 w 722"/>
                  <a:gd name="T5" fmla="*/ 43 h 81"/>
                  <a:gd name="T6" fmla="*/ 101 w 722"/>
                  <a:gd name="T7" fmla="*/ 43 h 81"/>
                  <a:gd name="T8" fmla="*/ 101 w 722"/>
                  <a:gd name="T9" fmla="*/ 81 h 81"/>
                  <a:gd name="T10" fmla="*/ 112 w 722"/>
                  <a:gd name="T11" fmla="*/ 81 h 81"/>
                  <a:gd name="T12" fmla="*/ 112 w 722"/>
                  <a:gd name="T13" fmla="*/ 43 h 81"/>
                  <a:gd name="T14" fmla="*/ 162 w 722"/>
                  <a:gd name="T15" fmla="*/ 43 h 81"/>
                  <a:gd name="T16" fmla="*/ 162 w 722"/>
                  <a:gd name="T17" fmla="*/ 81 h 81"/>
                  <a:gd name="T18" fmla="*/ 221 w 722"/>
                  <a:gd name="T19" fmla="*/ 81 h 81"/>
                  <a:gd name="T20" fmla="*/ 221 w 722"/>
                  <a:gd name="T21" fmla="*/ 43 h 81"/>
                  <a:gd name="T22" fmla="*/ 271 w 722"/>
                  <a:gd name="T23" fmla="*/ 43 h 81"/>
                  <a:gd name="T24" fmla="*/ 271 w 722"/>
                  <a:gd name="T25" fmla="*/ 81 h 81"/>
                  <a:gd name="T26" fmla="*/ 282 w 722"/>
                  <a:gd name="T27" fmla="*/ 81 h 81"/>
                  <a:gd name="T28" fmla="*/ 282 w 722"/>
                  <a:gd name="T29" fmla="*/ 43 h 81"/>
                  <a:gd name="T30" fmla="*/ 332 w 722"/>
                  <a:gd name="T31" fmla="*/ 43 h 81"/>
                  <a:gd name="T32" fmla="*/ 332 w 722"/>
                  <a:gd name="T33" fmla="*/ 81 h 81"/>
                  <a:gd name="T34" fmla="*/ 391 w 722"/>
                  <a:gd name="T35" fmla="*/ 81 h 81"/>
                  <a:gd name="T36" fmla="*/ 391 w 722"/>
                  <a:gd name="T37" fmla="*/ 43 h 81"/>
                  <a:gd name="T38" fmla="*/ 441 w 722"/>
                  <a:gd name="T39" fmla="*/ 43 h 81"/>
                  <a:gd name="T40" fmla="*/ 441 w 722"/>
                  <a:gd name="T41" fmla="*/ 81 h 81"/>
                  <a:gd name="T42" fmla="*/ 452 w 722"/>
                  <a:gd name="T43" fmla="*/ 81 h 81"/>
                  <a:gd name="T44" fmla="*/ 452 w 722"/>
                  <a:gd name="T45" fmla="*/ 43 h 81"/>
                  <a:gd name="T46" fmla="*/ 502 w 722"/>
                  <a:gd name="T47" fmla="*/ 43 h 81"/>
                  <a:gd name="T48" fmla="*/ 502 w 722"/>
                  <a:gd name="T49" fmla="*/ 81 h 81"/>
                  <a:gd name="T50" fmla="*/ 561 w 722"/>
                  <a:gd name="T51" fmla="*/ 81 h 81"/>
                  <a:gd name="T52" fmla="*/ 561 w 722"/>
                  <a:gd name="T53" fmla="*/ 43 h 81"/>
                  <a:gd name="T54" fmla="*/ 611 w 722"/>
                  <a:gd name="T55" fmla="*/ 43 h 81"/>
                  <a:gd name="T56" fmla="*/ 611 w 722"/>
                  <a:gd name="T57" fmla="*/ 81 h 81"/>
                  <a:gd name="T58" fmla="*/ 622 w 722"/>
                  <a:gd name="T59" fmla="*/ 81 h 81"/>
                  <a:gd name="T60" fmla="*/ 622 w 722"/>
                  <a:gd name="T61" fmla="*/ 43 h 81"/>
                  <a:gd name="T62" fmla="*/ 672 w 722"/>
                  <a:gd name="T63" fmla="*/ 43 h 81"/>
                  <a:gd name="T64" fmla="*/ 672 w 722"/>
                  <a:gd name="T65" fmla="*/ 81 h 81"/>
                  <a:gd name="T66" fmla="*/ 722 w 722"/>
                  <a:gd name="T67" fmla="*/ 81 h 81"/>
                  <a:gd name="T68" fmla="*/ 722 w 722"/>
                  <a:gd name="T69" fmla="*/ 0 h 81"/>
                  <a:gd name="T70" fmla="*/ 0 w 722"/>
                  <a:gd name="T71" fmla="*/ 0 h 81"/>
                  <a:gd name="T72" fmla="*/ 0 w 722"/>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2" h="81">
                    <a:moveTo>
                      <a:pt x="0" y="81"/>
                    </a:moveTo>
                    <a:lnTo>
                      <a:pt x="50" y="81"/>
                    </a:lnTo>
                    <a:lnTo>
                      <a:pt x="50" y="43"/>
                    </a:lnTo>
                    <a:lnTo>
                      <a:pt x="101" y="43"/>
                    </a:lnTo>
                    <a:lnTo>
                      <a:pt x="101" y="81"/>
                    </a:lnTo>
                    <a:lnTo>
                      <a:pt x="112" y="81"/>
                    </a:lnTo>
                    <a:lnTo>
                      <a:pt x="112" y="43"/>
                    </a:lnTo>
                    <a:lnTo>
                      <a:pt x="162" y="43"/>
                    </a:lnTo>
                    <a:lnTo>
                      <a:pt x="162" y="81"/>
                    </a:lnTo>
                    <a:lnTo>
                      <a:pt x="221" y="81"/>
                    </a:lnTo>
                    <a:lnTo>
                      <a:pt x="221" y="43"/>
                    </a:lnTo>
                    <a:lnTo>
                      <a:pt x="271" y="43"/>
                    </a:lnTo>
                    <a:lnTo>
                      <a:pt x="271" y="81"/>
                    </a:lnTo>
                    <a:lnTo>
                      <a:pt x="282" y="81"/>
                    </a:lnTo>
                    <a:lnTo>
                      <a:pt x="282" y="43"/>
                    </a:lnTo>
                    <a:lnTo>
                      <a:pt x="332" y="43"/>
                    </a:lnTo>
                    <a:lnTo>
                      <a:pt x="332" y="81"/>
                    </a:lnTo>
                    <a:lnTo>
                      <a:pt x="391" y="81"/>
                    </a:lnTo>
                    <a:lnTo>
                      <a:pt x="391" y="43"/>
                    </a:lnTo>
                    <a:lnTo>
                      <a:pt x="441" y="43"/>
                    </a:lnTo>
                    <a:lnTo>
                      <a:pt x="441" y="81"/>
                    </a:lnTo>
                    <a:lnTo>
                      <a:pt x="452" y="81"/>
                    </a:lnTo>
                    <a:lnTo>
                      <a:pt x="452" y="43"/>
                    </a:lnTo>
                    <a:lnTo>
                      <a:pt x="502" y="43"/>
                    </a:lnTo>
                    <a:lnTo>
                      <a:pt x="502" y="81"/>
                    </a:lnTo>
                    <a:lnTo>
                      <a:pt x="561" y="81"/>
                    </a:lnTo>
                    <a:lnTo>
                      <a:pt x="561" y="43"/>
                    </a:lnTo>
                    <a:lnTo>
                      <a:pt x="611" y="43"/>
                    </a:lnTo>
                    <a:lnTo>
                      <a:pt x="611" y="81"/>
                    </a:lnTo>
                    <a:lnTo>
                      <a:pt x="622" y="81"/>
                    </a:lnTo>
                    <a:lnTo>
                      <a:pt x="622" y="43"/>
                    </a:lnTo>
                    <a:lnTo>
                      <a:pt x="672" y="43"/>
                    </a:lnTo>
                    <a:lnTo>
                      <a:pt x="672" y="81"/>
                    </a:lnTo>
                    <a:lnTo>
                      <a:pt x="722" y="81"/>
                    </a:lnTo>
                    <a:lnTo>
                      <a:pt x="722" y="0"/>
                    </a:lnTo>
                    <a:lnTo>
                      <a:pt x="0" y="0"/>
                    </a:lnTo>
                    <a:lnTo>
                      <a:pt x="0" y="81"/>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18" name="Freeform 37">
                <a:extLst>
                  <a:ext uri="{FF2B5EF4-FFF2-40B4-BE49-F238E27FC236}">
                    <a16:creationId xmlns:a16="http://schemas.microsoft.com/office/drawing/2014/main" id="{FEA8AEC2-427A-4EBA-BBCD-86C3DA1558D9}"/>
                  </a:ext>
                </a:extLst>
              </p:cNvPr>
              <p:cNvSpPr>
                <a:spLocks/>
              </p:cNvSpPr>
              <p:nvPr/>
            </p:nvSpPr>
            <p:spPr bwMode="auto">
              <a:xfrm>
                <a:off x="3007" y="2354"/>
                <a:ext cx="722" cy="82"/>
              </a:xfrm>
              <a:custGeom>
                <a:avLst/>
                <a:gdLst>
                  <a:gd name="T0" fmla="*/ 0 w 722"/>
                  <a:gd name="T1" fmla="*/ 82 h 82"/>
                  <a:gd name="T2" fmla="*/ 50 w 722"/>
                  <a:gd name="T3" fmla="*/ 82 h 82"/>
                  <a:gd name="T4" fmla="*/ 50 w 722"/>
                  <a:gd name="T5" fmla="*/ 46 h 82"/>
                  <a:gd name="T6" fmla="*/ 101 w 722"/>
                  <a:gd name="T7" fmla="*/ 46 h 82"/>
                  <a:gd name="T8" fmla="*/ 101 w 722"/>
                  <a:gd name="T9" fmla="*/ 82 h 82"/>
                  <a:gd name="T10" fmla="*/ 112 w 722"/>
                  <a:gd name="T11" fmla="*/ 82 h 82"/>
                  <a:gd name="T12" fmla="*/ 112 w 722"/>
                  <a:gd name="T13" fmla="*/ 46 h 82"/>
                  <a:gd name="T14" fmla="*/ 162 w 722"/>
                  <a:gd name="T15" fmla="*/ 46 h 82"/>
                  <a:gd name="T16" fmla="*/ 162 w 722"/>
                  <a:gd name="T17" fmla="*/ 82 h 82"/>
                  <a:gd name="T18" fmla="*/ 221 w 722"/>
                  <a:gd name="T19" fmla="*/ 82 h 82"/>
                  <a:gd name="T20" fmla="*/ 221 w 722"/>
                  <a:gd name="T21" fmla="*/ 46 h 82"/>
                  <a:gd name="T22" fmla="*/ 271 w 722"/>
                  <a:gd name="T23" fmla="*/ 46 h 82"/>
                  <a:gd name="T24" fmla="*/ 271 w 722"/>
                  <a:gd name="T25" fmla="*/ 82 h 82"/>
                  <a:gd name="T26" fmla="*/ 282 w 722"/>
                  <a:gd name="T27" fmla="*/ 82 h 82"/>
                  <a:gd name="T28" fmla="*/ 282 w 722"/>
                  <a:gd name="T29" fmla="*/ 46 h 82"/>
                  <a:gd name="T30" fmla="*/ 332 w 722"/>
                  <a:gd name="T31" fmla="*/ 46 h 82"/>
                  <a:gd name="T32" fmla="*/ 332 w 722"/>
                  <a:gd name="T33" fmla="*/ 82 h 82"/>
                  <a:gd name="T34" fmla="*/ 391 w 722"/>
                  <a:gd name="T35" fmla="*/ 82 h 82"/>
                  <a:gd name="T36" fmla="*/ 391 w 722"/>
                  <a:gd name="T37" fmla="*/ 46 h 82"/>
                  <a:gd name="T38" fmla="*/ 441 w 722"/>
                  <a:gd name="T39" fmla="*/ 46 h 82"/>
                  <a:gd name="T40" fmla="*/ 441 w 722"/>
                  <a:gd name="T41" fmla="*/ 82 h 82"/>
                  <a:gd name="T42" fmla="*/ 452 w 722"/>
                  <a:gd name="T43" fmla="*/ 82 h 82"/>
                  <a:gd name="T44" fmla="*/ 452 w 722"/>
                  <a:gd name="T45" fmla="*/ 46 h 82"/>
                  <a:gd name="T46" fmla="*/ 502 w 722"/>
                  <a:gd name="T47" fmla="*/ 46 h 82"/>
                  <a:gd name="T48" fmla="*/ 502 w 722"/>
                  <a:gd name="T49" fmla="*/ 82 h 82"/>
                  <a:gd name="T50" fmla="*/ 561 w 722"/>
                  <a:gd name="T51" fmla="*/ 82 h 82"/>
                  <a:gd name="T52" fmla="*/ 561 w 722"/>
                  <a:gd name="T53" fmla="*/ 46 h 82"/>
                  <a:gd name="T54" fmla="*/ 611 w 722"/>
                  <a:gd name="T55" fmla="*/ 46 h 82"/>
                  <a:gd name="T56" fmla="*/ 611 w 722"/>
                  <a:gd name="T57" fmla="*/ 82 h 82"/>
                  <a:gd name="T58" fmla="*/ 622 w 722"/>
                  <a:gd name="T59" fmla="*/ 82 h 82"/>
                  <a:gd name="T60" fmla="*/ 622 w 722"/>
                  <a:gd name="T61" fmla="*/ 46 h 82"/>
                  <a:gd name="T62" fmla="*/ 672 w 722"/>
                  <a:gd name="T63" fmla="*/ 46 h 82"/>
                  <a:gd name="T64" fmla="*/ 672 w 722"/>
                  <a:gd name="T65" fmla="*/ 82 h 82"/>
                  <a:gd name="T66" fmla="*/ 722 w 722"/>
                  <a:gd name="T67" fmla="*/ 82 h 82"/>
                  <a:gd name="T68" fmla="*/ 722 w 722"/>
                  <a:gd name="T69" fmla="*/ 0 h 82"/>
                  <a:gd name="T70" fmla="*/ 0 w 722"/>
                  <a:gd name="T71" fmla="*/ 0 h 82"/>
                  <a:gd name="T72" fmla="*/ 0 w 722"/>
                  <a:gd name="T7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2" h="82">
                    <a:moveTo>
                      <a:pt x="0" y="82"/>
                    </a:moveTo>
                    <a:lnTo>
                      <a:pt x="50" y="82"/>
                    </a:lnTo>
                    <a:lnTo>
                      <a:pt x="50" y="46"/>
                    </a:lnTo>
                    <a:lnTo>
                      <a:pt x="101" y="46"/>
                    </a:lnTo>
                    <a:lnTo>
                      <a:pt x="101" y="82"/>
                    </a:lnTo>
                    <a:lnTo>
                      <a:pt x="112" y="82"/>
                    </a:lnTo>
                    <a:lnTo>
                      <a:pt x="112" y="46"/>
                    </a:lnTo>
                    <a:lnTo>
                      <a:pt x="162" y="46"/>
                    </a:lnTo>
                    <a:lnTo>
                      <a:pt x="162" y="82"/>
                    </a:lnTo>
                    <a:lnTo>
                      <a:pt x="221" y="82"/>
                    </a:lnTo>
                    <a:lnTo>
                      <a:pt x="221" y="46"/>
                    </a:lnTo>
                    <a:lnTo>
                      <a:pt x="271" y="46"/>
                    </a:lnTo>
                    <a:lnTo>
                      <a:pt x="271" y="82"/>
                    </a:lnTo>
                    <a:lnTo>
                      <a:pt x="282" y="82"/>
                    </a:lnTo>
                    <a:lnTo>
                      <a:pt x="282" y="46"/>
                    </a:lnTo>
                    <a:lnTo>
                      <a:pt x="332" y="46"/>
                    </a:lnTo>
                    <a:lnTo>
                      <a:pt x="332" y="82"/>
                    </a:lnTo>
                    <a:lnTo>
                      <a:pt x="391" y="82"/>
                    </a:lnTo>
                    <a:lnTo>
                      <a:pt x="391" y="46"/>
                    </a:lnTo>
                    <a:lnTo>
                      <a:pt x="441" y="46"/>
                    </a:lnTo>
                    <a:lnTo>
                      <a:pt x="441" y="82"/>
                    </a:lnTo>
                    <a:lnTo>
                      <a:pt x="452" y="82"/>
                    </a:lnTo>
                    <a:lnTo>
                      <a:pt x="452" y="46"/>
                    </a:lnTo>
                    <a:lnTo>
                      <a:pt x="502" y="46"/>
                    </a:lnTo>
                    <a:lnTo>
                      <a:pt x="502" y="82"/>
                    </a:lnTo>
                    <a:lnTo>
                      <a:pt x="561" y="82"/>
                    </a:lnTo>
                    <a:lnTo>
                      <a:pt x="561" y="46"/>
                    </a:lnTo>
                    <a:lnTo>
                      <a:pt x="611" y="46"/>
                    </a:lnTo>
                    <a:lnTo>
                      <a:pt x="611" y="82"/>
                    </a:lnTo>
                    <a:lnTo>
                      <a:pt x="622" y="82"/>
                    </a:lnTo>
                    <a:lnTo>
                      <a:pt x="622" y="46"/>
                    </a:lnTo>
                    <a:lnTo>
                      <a:pt x="672" y="46"/>
                    </a:lnTo>
                    <a:lnTo>
                      <a:pt x="672" y="82"/>
                    </a:lnTo>
                    <a:lnTo>
                      <a:pt x="722" y="82"/>
                    </a:lnTo>
                    <a:lnTo>
                      <a:pt x="722" y="0"/>
                    </a:lnTo>
                    <a:lnTo>
                      <a:pt x="0" y="0"/>
                    </a:lnTo>
                    <a:lnTo>
                      <a:pt x="0" y="82"/>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19" name="Freeform 38">
                <a:extLst>
                  <a:ext uri="{FF2B5EF4-FFF2-40B4-BE49-F238E27FC236}">
                    <a16:creationId xmlns:a16="http://schemas.microsoft.com/office/drawing/2014/main" id="{D758CC0D-9BA2-47EF-AE52-E7953B56EBCE}"/>
                  </a:ext>
                </a:extLst>
              </p:cNvPr>
              <p:cNvSpPr>
                <a:spLocks/>
              </p:cNvSpPr>
              <p:nvPr/>
            </p:nvSpPr>
            <p:spPr bwMode="auto">
              <a:xfrm>
                <a:off x="3007" y="2171"/>
                <a:ext cx="722" cy="51"/>
              </a:xfrm>
              <a:custGeom>
                <a:avLst/>
                <a:gdLst>
                  <a:gd name="T0" fmla="*/ 622 w 722"/>
                  <a:gd name="T1" fmla="*/ 0 h 51"/>
                  <a:gd name="T2" fmla="*/ 611 w 722"/>
                  <a:gd name="T3" fmla="*/ 0 h 51"/>
                  <a:gd name="T4" fmla="*/ 561 w 722"/>
                  <a:gd name="T5" fmla="*/ 0 h 51"/>
                  <a:gd name="T6" fmla="*/ 502 w 722"/>
                  <a:gd name="T7" fmla="*/ 0 h 51"/>
                  <a:gd name="T8" fmla="*/ 452 w 722"/>
                  <a:gd name="T9" fmla="*/ 0 h 51"/>
                  <a:gd name="T10" fmla="*/ 441 w 722"/>
                  <a:gd name="T11" fmla="*/ 0 h 51"/>
                  <a:gd name="T12" fmla="*/ 391 w 722"/>
                  <a:gd name="T13" fmla="*/ 0 h 51"/>
                  <a:gd name="T14" fmla="*/ 332 w 722"/>
                  <a:gd name="T15" fmla="*/ 0 h 51"/>
                  <a:gd name="T16" fmla="*/ 282 w 722"/>
                  <a:gd name="T17" fmla="*/ 0 h 51"/>
                  <a:gd name="T18" fmla="*/ 271 w 722"/>
                  <a:gd name="T19" fmla="*/ 0 h 51"/>
                  <a:gd name="T20" fmla="*/ 221 w 722"/>
                  <a:gd name="T21" fmla="*/ 0 h 51"/>
                  <a:gd name="T22" fmla="*/ 162 w 722"/>
                  <a:gd name="T23" fmla="*/ 0 h 51"/>
                  <a:gd name="T24" fmla="*/ 112 w 722"/>
                  <a:gd name="T25" fmla="*/ 0 h 51"/>
                  <a:gd name="T26" fmla="*/ 101 w 722"/>
                  <a:gd name="T27" fmla="*/ 0 h 51"/>
                  <a:gd name="T28" fmla="*/ 50 w 722"/>
                  <a:gd name="T29" fmla="*/ 0 h 51"/>
                  <a:gd name="T30" fmla="*/ 0 w 722"/>
                  <a:gd name="T31" fmla="*/ 0 h 51"/>
                  <a:gd name="T32" fmla="*/ 0 w 722"/>
                  <a:gd name="T33" fmla="*/ 51 h 51"/>
                  <a:gd name="T34" fmla="*/ 722 w 722"/>
                  <a:gd name="T35" fmla="*/ 51 h 51"/>
                  <a:gd name="T36" fmla="*/ 722 w 722"/>
                  <a:gd name="T37" fmla="*/ 0 h 51"/>
                  <a:gd name="T38" fmla="*/ 672 w 722"/>
                  <a:gd name="T39" fmla="*/ 0 h 51"/>
                  <a:gd name="T40" fmla="*/ 622 w 72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2" h="51">
                    <a:moveTo>
                      <a:pt x="622" y="0"/>
                    </a:moveTo>
                    <a:lnTo>
                      <a:pt x="611" y="0"/>
                    </a:lnTo>
                    <a:lnTo>
                      <a:pt x="561" y="0"/>
                    </a:lnTo>
                    <a:lnTo>
                      <a:pt x="502" y="0"/>
                    </a:lnTo>
                    <a:lnTo>
                      <a:pt x="452" y="0"/>
                    </a:lnTo>
                    <a:lnTo>
                      <a:pt x="441" y="0"/>
                    </a:lnTo>
                    <a:lnTo>
                      <a:pt x="391" y="0"/>
                    </a:lnTo>
                    <a:lnTo>
                      <a:pt x="332" y="0"/>
                    </a:lnTo>
                    <a:lnTo>
                      <a:pt x="282" y="0"/>
                    </a:lnTo>
                    <a:lnTo>
                      <a:pt x="271" y="0"/>
                    </a:lnTo>
                    <a:lnTo>
                      <a:pt x="221" y="0"/>
                    </a:lnTo>
                    <a:lnTo>
                      <a:pt x="162" y="0"/>
                    </a:lnTo>
                    <a:lnTo>
                      <a:pt x="112" y="0"/>
                    </a:lnTo>
                    <a:lnTo>
                      <a:pt x="101" y="0"/>
                    </a:lnTo>
                    <a:lnTo>
                      <a:pt x="50" y="0"/>
                    </a:lnTo>
                    <a:lnTo>
                      <a:pt x="0" y="0"/>
                    </a:lnTo>
                    <a:lnTo>
                      <a:pt x="0" y="51"/>
                    </a:lnTo>
                    <a:lnTo>
                      <a:pt x="722" y="51"/>
                    </a:lnTo>
                    <a:lnTo>
                      <a:pt x="722" y="0"/>
                    </a:lnTo>
                    <a:lnTo>
                      <a:pt x="672" y="0"/>
                    </a:lnTo>
                    <a:lnTo>
                      <a:pt x="622"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20" name="Freeform 39">
                <a:extLst>
                  <a:ext uri="{FF2B5EF4-FFF2-40B4-BE49-F238E27FC236}">
                    <a16:creationId xmlns:a16="http://schemas.microsoft.com/office/drawing/2014/main" id="{8BEE98D2-DC05-45BE-8EDA-68436C0AFD2A}"/>
                  </a:ext>
                </a:extLst>
              </p:cNvPr>
              <p:cNvSpPr>
                <a:spLocks/>
              </p:cNvSpPr>
              <p:nvPr/>
            </p:nvSpPr>
            <p:spPr bwMode="auto">
              <a:xfrm>
                <a:off x="3007" y="2303"/>
                <a:ext cx="722" cy="51"/>
              </a:xfrm>
              <a:custGeom>
                <a:avLst/>
                <a:gdLst>
                  <a:gd name="T0" fmla="*/ 622 w 722"/>
                  <a:gd name="T1" fmla="*/ 0 h 51"/>
                  <a:gd name="T2" fmla="*/ 611 w 722"/>
                  <a:gd name="T3" fmla="*/ 0 h 51"/>
                  <a:gd name="T4" fmla="*/ 561 w 722"/>
                  <a:gd name="T5" fmla="*/ 0 h 51"/>
                  <a:gd name="T6" fmla="*/ 502 w 722"/>
                  <a:gd name="T7" fmla="*/ 0 h 51"/>
                  <a:gd name="T8" fmla="*/ 452 w 722"/>
                  <a:gd name="T9" fmla="*/ 0 h 51"/>
                  <a:gd name="T10" fmla="*/ 441 w 722"/>
                  <a:gd name="T11" fmla="*/ 0 h 51"/>
                  <a:gd name="T12" fmla="*/ 391 w 722"/>
                  <a:gd name="T13" fmla="*/ 0 h 51"/>
                  <a:gd name="T14" fmla="*/ 332 w 722"/>
                  <a:gd name="T15" fmla="*/ 0 h 51"/>
                  <a:gd name="T16" fmla="*/ 282 w 722"/>
                  <a:gd name="T17" fmla="*/ 0 h 51"/>
                  <a:gd name="T18" fmla="*/ 271 w 722"/>
                  <a:gd name="T19" fmla="*/ 0 h 51"/>
                  <a:gd name="T20" fmla="*/ 221 w 722"/>
                  <a:gd name="T21" fmla="*/ 0 h 51"/>
                  <a:gd name="T22" fmla="*/ 162 w 722"/>
                  <a:gd name="T23" fmla="*/ 0 h 51"/>
                  <a:gd name="T24" fmla="*/ 112 w 722"/>
                  <a:gd name="T25" fmla="*/ 0 h 51"/>
                  <a:gd name="T26" fmla="*/ 101 w 722"/>
                  <a:gd name="T27" fmla="*/ 0 h 51"/>
                  <a:gd name="T28" fmla="*/ 50 w 722"/>
                  <a:gd name="T29" fmla="*/ 0 h 51"/>
                  <a:gd name="T30" fmla="*/ 0 w 722"/>
                  <a:gd name="T31" fmla="*/ 0 h 51"/>
                  <a:gd name="T32" fmla="*/ 0 w 722"/>
                  <a:gd name="T33" fmla="*/ 51 h 51"/>
                  <a:gd name="T34" fmla="*/ 722 w 722"/>
                  <a:gd name="T35" fmla="*/ 51 h 51"/>
                  <a:gd name="T36" fmla="*/ 722 w 722"/>
                  <a:gd name="T37" fmla="*/ 0 h 51"/>
                  <a:gd name="T38" fmla="*/ 672 w 722"/>
                  <a:gd name="T39" fmla="*/ 0 h 51"/>
                  <a:gd name="T40" fmla="*/ 622 w 72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2" h="51">
                    <a:moveTo>
                      <a:pt x="622" y="0"/>
                    </a:moveTo>
                    <a:lnTo>
                      <a:pt x="611" y="0"/>
                    </a:lnTo>
                    <a:lnTo>
                      <a:pt x="561" y="0"/>
                    </a:lnTo>
                    <a:lnTo>
                      <a:pt x="502" y="0"/>
                    </a:lnTo>
                    <a:lnTo>
                      <a:pt x="452" y="0"/>
                    </a:lnTo>
                    <a:lnTo>
                      <a:pt x="441" y="0"/>
                    </a:lnTo>
                    <a:lnTo>
                      <a:pt x="391" y="0"/>
                    </a:lnTo>
                    <a:lnTo>
                      <a:pt x="332" y="0"/>
                    </a:lnTo>
                    <a:lnTo>
                      <a:pt x="282" y="0"/>
                    </a:lnTo>
                    <a:lnTo>
                      <a:pt x="271" y="0"/>
                    </a:lnTo>
                    <a:lnTo>
                      <a:pt x="221" y="0"/>
                    </a:lnTo>
                    <a:lnTo>
                      <a:pt x="162" y="0"/>
                    </a:lnTo>
                    <a:lnTo>
                      <a:pt x="112" y="0"/>
                    </a:lnTo>
                    <a:lnTo>
                      <a:pt x="101" y="0"/>
                    </a:lnTo>
                    <a:lnTo>
                      <a:pt x="50" y="0"/>
                    </a:lnTo>
                    <a:lnTo>
                      <a:pt x="0" y="0"/>
                    </a:lnTo>
                    <a:lnTo>
                      <a:pt x="0" y="51"/>
                    </a:lnTo>
                    <a:lnTo>
                      <a:pt x="722" y="51"/>
                    </a:lnTo>
                    <a:lnTo>
                      <a:pt x="722" y="0"/>
                    </a:lnTo>
                    <a:lnTo>
                      <a:pt x="672" y="0"/>
                    </a:lnTo>
                    <a:lnTo>
                      <a:pt x="622"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21" name="Freeform 40">
                <a:extLst>
                  <a:ext uri="{FF2B5EF4-FFF2-40B4-BE49-F238E27FC236}">
                    <a16:creationId xmlns:a16="http://schemas.microsoft.com/office/drawing/2014/main" id="{1BED6E94-A9FA-48F1-B939-EA6BF59021B1}"/>
                  </a:ext>
                </a:extLst>
              </p:cNvPr>
              <p:cNvSpPr>
                <a:spLocks/>
              </p:cNvSpPr>
              <p:nvPr/>
            </p:nvSpPr>
            <p:spPr bwMode="auto">
              <a:xfrm>
                <a:off x="3007" y="2436"/>
                <a:ext cx="722" cy="51"/>
              </a:xfrm>
              <a:custGeom>
                <a:avLst/>
                <a:gdLst>
                  <a:gd name="T0" fmla="*/ 622 w 722"/>
                  <a:gd name="T1" fmla="*/ 0 h 51"/>
                  <a:gd name="T2" fmla="*/ 611 w 722"/>
                  <a:gd name="T3" fmla="*/ 0 h 51"/>
                  <a:gd name="T4" fmla="*/ 561 w 722"/>
                  <a:gd name="T5" fmla="*/ 0 h 51"/>
                  <a:gd name="T6" fmla="*/ 502 w 722"/>
                  <a:gd name="T7" fmla="*/ 0 h 51"/>
                  <a:gd name="T8" fmla="*/ 452 w 722"/>
                  <a:gd name="T9" fmla="*/ 0 h 51"/>
                  <a:gd name="T10" fmla="*/ 441 w 722"/>
                  <a:gd name="T11" fmla="*/ 0 h 51"/>
                  <a:gd name="T12" fmla="*/ 391 w 722"/>
                  <a:gd name="T13" fmla="*/ 0 h 51"/>
                  <a:gd name="T14" fmla="*/ 332 w 722"/>
                  <a:gd name="T15" fmla="*/ 0 h 51"/>
                  <a:gd name="T16" fmla="*/ 282 w 722"/>
                  <a:gd name="T17" fmla="*/ 0 h 51"/>
                  <a:gd name="T18" fmla="*/ 271 w 722"/>
                  <a:gd name="T19" fmla="*/ 0 h 51"/>
                  <a:gd name="T20" fmla="*/ 221 w 722"/>
                  <a:gd name="T21" fmla="*/ 0 h 51"/>
                  <a:gd name="T22" fmla="*/ 162 w 722"/>
                  <a:gd name="T23" fmla="*/ 0 h 51"/>
                  <a:gd name="T24" fmla="*/ 112 w 722"/>
                  <a:gd name="T25" fmla="*/ 0 h 51"/>
                  <a:gd name="T26" fmla="*/ 101 w 722"/>
                  <a:gd name="T27" fmla="*/ 0 h 51"/>
                  <a:gd name="T28" fmla="*/ 50 w 722"/>
                  <a:gd name="T29" fmla="*/ 0 h 51"/>
                  <a:gd name="T30" fmla="*/ 0 w 722"/>
                  <a:gd name="T31" fmla="*/ 0 h 51"/>
                  <a:gd name="T32" fmla="*/ 0 w 722"/>
                  <a:gd name="T33" fmla="*/ 51 h 51"/>
                  <a:gd name="T34" fmla="*/ 722 w 722"/>
                  <a:gd name="T35" fmla="*/ 51 h 51"/>
                  <a:gd name="T36" fmla="*/ 722 w 722"/>
                  <a:gd name="T37" fmla="*/ 0 h 51"/>
                  <a:gd name="T38" fmla="*/ 672 w 722"/>
                  <a:gd name="T39" fmla="*/ 0 h 51"/>
                  <a:gd name="T40" fmla="*/ 622 w 72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2" h="51">
                    <a:moveTo>
                      <a:pt x="622" y="0"/>
                    </a:moveTo>
                    <a:lnTo>
                      <a:pt x="611" y="0"/>
                    </a:lnTo>
                    <a:lnTo>
                      <a:pt x="561" y="0"/>
                    </a:lnTo>
                    <a:lnTo>
                      <a:pt x="502" y="0"/>
                    </a:lnTo>
                    <a:lnTo>
                      <a:pt x="452" y="0"/>
                    </a:lnTo>
                    <a:lnTo>
                      <a:pt x="441" y="0"/>
                    </a:lnTo>
                    <a:lnTo>
                      <a:pt x="391" y="0"/>
                    </a:lnTo>
                    <a:lnTo>
                      <a:pt x="332" y="0"/>
                    </a:lnTo>
                    <a:lnTo>
                      <a:pt x="282" y="0"/>
                    </a:lnTo>
                    <a:lnTo>
                      <a:pt x="271" y="0"/>
                    </a:lnTo>
                    <a:lnTo>
                      <a:pt x="221" y="0"/>
                    </a:lnTo>
                    <a:lnTo>
                      <a:pt x="162" y="0"/>
                    </a:lnTo>
                    <a:lnTo>
                      <a:pt x="112" y="0"/>
                    </a:lnTo>
                    <a:lnTo>
                      <a:pt x="101" y="0"/>
                    </a:lnTo>
                    <a:lnTo>
                      <a:pt x="50" y="0"/>
                    </a:lnTo>
                    <a:lnTo>
                      <a:pt x="0" y="0"/>
                    </a:lnTo>
                    <a:lnTo>
                      <a:pt x="0" y="51"/>
                    </a:lnTo>
                    <a:lnTo>
                      <a:pt x="722" y="51"/>
                    </a:lnTo>
                    <a:lnTo>
                      <a:pt x="722" y="0"/>
                    </a:lnTo>
                    <a:lnTo>
                      <a:pt x="672" y="0"/>
                    </a:lnTo>
                    <a:lnTo>
                      <a:pt x="622"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22" name="Freeform 41">
                <a:extLst>
                  <a:ext uri="{FF2B5EF4-FFF2-40B4-BE49-F238E27FC236}">
                    <a16:creationId xmlns:a16="http://schemas.microsoft.com/office/drawing/2014/main" id="{58ED958B-DDDF-43B6-B01B-F5F7D49BEDC6}"/>
                  </a:ext>
                </a:extLst>
              </p:cNvPr>
              <p:cNvSpPr>
                <a:spLocks/>
              </p:cNvSpPr>
              <p:nvPr/>
            </p:nvSpPr>
            <p:spPr bwMode="auto">
              <a:xfrm>
                <a:off x="3007" y="2569"/>
                <a:ext cx="206" cy="50"/>
              </a:xfrm>
              <a:custGeom>
                <a:avLst/>
                <a:gdLst>
                  <a:gd name="T0" fmla="*/ 206 w 206"/>
                  <a:gd name="T1" fmla="*/ 0 h 50"/>
                  <a:gd name="T2" fmla="*/ 162 w 206"/>
                  <a:gd name="T3" fmla="*/ 0 h 50"/>
                  <a:gd name="T4" fmla="*/ 112 w 206"/>
                  <a:gd name="T5" fmla="*/ 0 h 50"/>
                  <a:gd name="T6" fmla="*/ 101 w 206"/>
                  <a:gd name="T7" fmla="*/ 0 h 50"/>
                  <a:gd name="T8" fmla="*/ 50 w 206"/>
                  <a:gd name="T9" fmla="*/ 0 h 50"/>
                  <a:gd name="T10" fmla="*/ 0 w 206"/>
                  <a:gd name="T11" fmla="*/ 0 h 50"/>
                  <a:gd name="T12" fmla="*/ 0 w 206"/>
                  <a:gd name="T13" fmla="*/ 50 h 50"/>
                  <a:gd name="T14" fmla="*/ 206 w 206"/>
                  <a:gd name="T15" fmla="*/ 50 h 50"/>
                  <a:gd name="T16" fmla="*/ 206 w 206"/>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50">
                    <a:moveTo>
                      <a:pt x="206" y="0"/>
                    </a:moveTo>
                    <a:lnTo>
                      <a:pt x="162" y="0"/>
                    </a:lnTo>
                    <a:lnTo>
                      <a:pt x="112" y="0"/>
                    </a:lnTo>
                    <a:lnTo>
                      <a:pt x="101" y="0"/>
                    </a:lnTo>
                    <a:lnTo>
                      <a:pt x="50" y="0"/>
                    </a:lnTo>
                    <a:lnTo>
                      <a:pt x="0" y="0"/>
                    </a:lnTo>
                    <a:lnTo>
                      <a:pt x="0" y="50"/>
                    </a:lnTo>
                    <a:lnTo>
                      <a:pt x="206" y="50"/>
                    </a:lnTo>
                    <a:lnTo>
                      <a:pt x="206"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23" name="Freeform 42">
                <a:extLst>
                  <a:ext uri="{FF2B5EF4-FFF2-40B4-BE49-F238E27FC236}">
                    <a16:creationId xmlns:a16="http://schemas.microsoft.com/office/drawing/2014/main" id="{2D04E0AE-5BD7-4C8A-B0DF-D75AD32C85AB}"/>
                  </a:ext>
                </a:extLst>
              </p:cNvPr>
              <p:cNvSpPr>
                <a:spLocks/>
              </p:cNvSpPr>
              <p:nvPr/>
            </p:nvSpPr>
            <p:spPr bwMode="auto">
              <a:xfrm>
                <a:off x="3523" y="2569"/>
                <a:ext cx="206" cy="50"/>
              </a:xfrm>
              <a:custGeom>
                <a:avLst/>
                <a:gdLst>
                  <a:gd name="T0" fmla="*/ 106 w 206"/>
                  <a:gd name="T1" fmla="*/ 0 h 50"/>
                  <a:gd name="T2" fmla="*/ 95 w 206"/>
                  <a:gd name="T3" fmla="*/ 0 h 50"/>
                  <a:gd name="T4" fmla="*/ 45 w 206"/>
                  <a:gd name="T5" fmla="*/ 0 h 50"/>
                  <a:gd name="T6" fmla="*/ 0 w 206"/>
                  <a:gd name="T7" fmla="*/ 0 h 50"/>
                  <a:gd name="T8" fmla="*/ 0 w 206"/>
                  <a:gd name="T9" fmla="*/ 50 h 50"/>
                  <a:gd name="T10" fmla="*/ 206 w 206"/>
                  <a:gd name="T11" fmla="*/ 50 h 50"/>
                  <a:gd name="T12" fmla="*/ 206 w 206"/>
                  <a:gd name="T13" fmla="*/ 0 h 50"/>
                  <a:gd name="T14" fmla="*/ 156 w 206"/>
                  <a:gd name="T15" fmla="*/ 0 h 50"/>
                  <a:gd name="T16" fmla="*/ 106 w 206"/>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50">
                    <a:moveTo>
                      <a:pt x="106" y="0"/>
                    </a:moveTo>
                    <a:lnTo>
                      <a:pt x="95" y="0"/>
                    </a:lnTo>
                    <a:lnTo>
                      <a:pt x="45" y="0"/>
                    </a:lnTo>
                    <a:lnTo>
                      <a:pt x="0" y="0"/>
                    </a:lnTo>
                    <a:lnTo>
                      <a:pt x="0" y="50"/>
                    </a:lnTo>
                    <a:lnTo>
                      <a:pt x="206" y="50"/>
                    </a:lnTo>
                    <a:lnTo>
                      <a:pt x="206" y="0"/>
                    </a:lnTo>
                    <a:lnTo>
                      <a:pt x="156" y="0"/>
                    </a:lnTo>
                    <a:lnTo>
                      <a:pt x="106"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1417" name="Group 18">
            <a:extLst>
              <a:ext uri="{FF2B5EF4-FFF2-40B4-BE49-F238E27FC236}">
                <a16:creationId xmlns:a16="http://schemas.microsoft.com/office/drawing/2014/main" id="{66D067E6-9E49-4EB7-9361-AD81946F8ECC}"/>
              </a:ext>
            </a:extLst>
          </p:cNvPr>
          <p:cNvGrpSpPr>
            <a:grpSpLocks noChangeAspect="1"/>
          </p:cNvGrpSpPr>
          <p:nvPr/>
        </p:nvGrpSpPr>
        <p:grpSpPr bwMode="auto">
          <a:xfrm flipH="1">
            <a:off x="6724267" y="2779225"/>
            <a:ext cx="663863" cy="630718"/>
            <a:chOff x="3016" y="2048"/>
            <a:chExt cx="702" cy="666"/>
          </a:xfrm>
        </p:grpSpPr>
        <p:sp>
          <p:nvSpPr>
            <p:cNvPr id="1429" name="AutoShape 17">
              <a:extLst>
                <a:ext uri="{FF2B5EF4-FFF2-40B4-BE49-F238E27FC236}">
                  <a16:creationId xmlns:a16="http://schemas.microsoft.com/office/drawing/2014/main" id="{CA492343-3AC1-479E-BB25-C9B10B73C207}"/>
                </a:ext>
              </a:extLst>
            </p:cNvPr>
            <p:cNvSpPr>
              <a:spLocks noChangeAspect="1" noChangeArrowheads="1" noTextEdit="1"/>
            </p:cNvSpPr>
            <p:nvPr/>
          </p:nvSpPr>
          <p:spPr bwMode="auto">
            <a:xfrm>
              <a:off x="3017" y="2048"/>
              <a:ext cx="701" cy="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30" name="Freeform 19">
              <a:extLst>
                <a:ext uri="{FF2B5EF4-FFF2-40B4-BE49-F238E27FC236}">
                  <a16:creationId xmlns:a16="http://schemas.microsoft.com/office/drawing/2014/main" id="{53218C63-827A-4A45-92A6-F8B08683A225}"/>
                </a:ext>
              </a:extLst>
            </p:cNvPr>
            <p:cNvSpPr>
              <a:spLocks noEditPoints="1"/>
            </p:cNvSpPr>
            <p:nvPr/>
          </p:nvSpPr>
          <p:spPr bwMode="auto">
            <a:xfrm>
              <a:off x="3038" y="2513"/>
              <a:ext cx="666" cy="200"/>
            </a:xfrm>
            <a:custGeom>
              <a:avLst/>
              <a:gdLst>
                <a:gd name="T0" fmla="*/ 0 w 666"/>
                <a:gd name="T1" fmla="*/ 83 h 200"/>
                <a:gd name="T2" fmla="*/ 46 w 666"/>
                <a:gd name="T3" fmla="*/ 83 h 200"/>
                <a:gd name="T4" fmla="*/ 46 w 666"/>
                <a:gd name="T5" fmla="*/ 48 h 200"/>
                <a:gd name="T6" fmla="*/ 93 w 666"/>
                <a:gd name="T7" fmla="*/ 48 h 200"/>
                <a:gd name="T8" fmla="*/ 93 w 666"/>
                <a:gd name="T9" fmla="*/ 83 h 200"/>
                <a:gd name="T10" fmla="*/ 103 w 666"/>
                <a:gd name="T11" fmla="*/ 83 h 200"/>
                <a:gd name="T12" fmla="*/ 103 w 666"/>
                <a:gd name="T13" fmla="*/ 48 h 200"/>
                <a:gd name="T14" fmla="*/ 149 w 666"/>
                <a:gd name="T15" fmla="*/ 48 h 200"/>
                <a:gd name="T16" fmla="*/ 149 w 666"/>
                <a:gd name="T17" fmla="*/ 83 h 200"/>
                <a:gd name="T18" fmla="*/ 191 w 666"/>
                <a:gd name="T19" fmla="*/ 83 h 200"/>
                <a:gd name="T20" fmla="*/ 191 w 666"/>
                <a:gd name="T21" fmla="*/ 133 h 200"/>
                <a:gd name="T22" fmla="*/ 0 w 666"/>
                <a:gd name="T23" fmla="*/ 133 h 200"/>
                <a:gd name="T24" fmla="*/ 0 w 666"/>
                <a:gd name="T25" fmla="*/ 200 h 200"/>
                <a:gd name="T26" fmla="*/ 666 w 666"/>
                <a:gd name="T27" fmla="*/ 200 h 200"/>
                <a:gd name="T28" fmla="*/ 666 w 666"/>
                <a:gd name="T29" fmla="*/ 133 h 200"/>
                <a:gd name="T30" fmla="*/ 477 w 666"/>
                <a:gd name="T31" fmla="*/ 133 h 200"/>
                <a:gd name="T32" fmla="*/ 477 w 666"/>
                <a:gd name="T33" fmla="*/ 83 h 200"/>
                <a:gd name="T34" fmla="*/ 518 w 666"/>
                <a:gd name="T35" fmla="*/ 83 h 200"/>
                <a:gd name="T36" fmla="*/ 518 w 666"/>
                <a:gd name="T37" fmla="*/ 48 h 200"/>
                <a:gd name="T38" fmla="*/ 565 w 666"/>
                <a:gd name="T39" fmla="*/ 48 h 200"/>
                <a:gd name="T40" fmla="*/ 565 w 666"/>
                <a:gd name="T41" fmla="*/ 83 h 200"/>
                <a:gd name="T42" fmla="*/ 574 w 666"/>
                <a:gd name="T43" fmla="*/ 83 h 200"/>
                <a:gd name="T44" fmla="*/ 574 w 666"/>
                <a:gd name="T45" fmla="*/ 48 h 200"/>
                <a:gd name="T46" fmla="*/ 621 w 666"/>
                <a:gd name="T47" fmla="*/ 48 h 200"/>
                <a:gd name="T48" fmla="*/ 621 w 666"/>
                <a:gd name="T49" fmla="*/ 83 h 200"/>
                <a:gd name="T50" fmla="*/ 666 w 666"/>
                <a:gd name="T51" fmla="*/ 83 h 200"/>
                <a:gd name="T52" fmla="*/ 666 w 666"/>
                <a:gd name="T53" fmla="*/ 0 h 200"/>
                <a:gd name="T54" fmla="*/ 0 w 666"/>
                <a:gd name="T55" fmla="*/ 0 h 200"/>
                <a:gd name="T56" fmla="*/ 0 w 666"/>
                <a:gd name="T57" fmla="*/ 83 h 200"/>
                <a:gd name="T58" fmla="*/ 227 w 666"/>
                <a:gd name="T59" fmla="*/ 48 h 200"/>
                <a:gd name="T60" fmla="*/ 441 w 666"/>
                <a:gd name="T61" fmla="*/ 48 h 200"/>
                <a:gd name="T62" fmla="*/ 441 w 666"/>
                <a:gd name="T63" fmla="*/ 200 h 200"/>
                <a:gd name="T64" fmla="*/ 402 w 666"/>
                <a:gd name="T65" fmla="*/ 200 h 200"/>
                <a:gd name="T66" fmla="*/ 264 w 666"/>
                <a:gd name="T67" fmla="*/ 200 h 200"/>
                <a:gd name="T68" fmla="*/ 227 w 666"/>
                <a:gd name="T69" fmla="*/ 200 h 200"/>
                <a:gd name="T70" fmla="*/ 227 w 666"/>
                <a:gd name="T71" fmla="*/ 4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6" h="200">
                  <a:moveTo>
                    <a:pt x="0" y="83"/>
                  </a:moveTo>
                  <a:lnTo>
                    <a:pt x="46" y="83"/>
                  </a:lnTo>
                  <a:lnTo>
                    <a:pt x="46" y="48"/>
                  </a:lnTo>
                  <a:lnTo>
                    <a:pt x="93" y="48"/>
                  </a:lnTo>
                  <a:lnTo>
                    <a:pt x="93" y="83"/>
                  </a:lnTo>
                  <a:lnTo>
                    <a:pt x="103" y="83"/>
                  </a:lnTo>
                  <a:lnTo>
                    <a:pt x="103" y="48"/>
                  </a:lnTo>
                  <a:lnTo>
                    <a:pt x="149" y="48"/>
                  </a:lnTo>
                  <a:lnTo>
                    <a:pt x="149" y="83"/>
                  </a:lnTo>
                  <a:lnTo>
                    <a:pt x="191" y="83"/>
                  </a:lnTo>
                  <a:lnTo>
                    <a:pt x="191" y="133"/>
                  </a:lnTo>
                  <a:lnTo>
                    <a:pt x="0" y="133"/>
                  </a:lnTo>
                  <a:lnTo>
                    <a:pt x="0" y="200"/>
                  </a:lnTo>
                  <a:lnTo>
                    <a:pt x="666" y="200"/>
                  </a:lnTo>
                  <a:lnTo>
                    <a:pt x="666" y="133"/>
                  </a:lnTo>
                  <a:lnTo>
                    <a:pt x="477" y="133"/>
                  </a:lnTo>
                  <a:lnTo>
                    <a:pt x="477" y="83"/>
                  </a:lnTo>
                  <a:lnTo>
                    <a:pt x="518" y="83"/>
                  </a:lnTo>
                  <a:lnTo>
                    <a:pt x="518" y="48"/>
                  </a:lnTo>
                  <a:lnTo>
                    <a:pt x="565" y="48"/>
                  </a:lnTo>
                  <a:lnTo>
                    <a:pt x="565" y="83"/>
                  </a:lnTo>
                  <a:lnTo>
                    <a:pt x="574" y="83"/>
                  </a:lnTo>
                  <a:lnTo>
                    <a:pt x="574" y="48"/>
                  </a:lnTo>
                  <a:lnTo>
                    <a:pt x="621" y="48"/>
                  </a:lnTo>
                  <a:lnTo>
                    <a:pt x="621" y="83"/>
                  </a:lnTo>
                  <a:lnTo>
                    <a:pt x="666" y="83"/>
                  </a:lnTo>
                  <a:lnTo>
                    <a:pt x="666" y="0"/>
                  </a:lnTo>
                  <a:lnTo>
                    <a:pt x="0" y="0"/>
                  </a:lnTo>
                  <a:lnTo>
                    <a:pt x="0" y="83"/>
                  </a:lnTo>
                  <a:close/>
                  <a:moveTo>
                    <a:pt x="227" y="48"/>
                  </a:moveTo>
                  <a:lnTo>
                    <a:pt x="441" y="48"/>
                  </a:lnTo>
                  <a:lnTo>
                    <a:pt x="441" y="200"/>
                  </a:lnTo>
                  <a:lnTo>
                    <a:pt x="402" y="200"/>
                  </a:lnTo>
                  <a:lnTo>
                    <a:pt x="264" y="200"/>
                  </a:lnTo>
                  <a:lnTo>
                    <a:pt x="227" y="200"/>
                  </a:lnTo>
                  <a:lnTo>
                    <a:pt x="227" y="4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31" name="Freeform 20">
              <a:extLst>
                <a:ext uri="{FF2B5EF4-FFF2-40B4-BE49-F238E27FC236}">
                  <a16:creationId xmlns:a16="http://schemas.microsoft.com/office/drawing/2014/main" id="{BCE7CC23-5392-4D80-B607-ADF9403C4EE0}"/>
                </a:ext>
              </a:extLst>
            </p:cNvPr>
            <p:cNvSpPr>
              <a:spLocks/>
            </p:cNvSpPr>
            <p:nvPr/>
          </p:nvSpPr>
          <p:spPr bwMode="auto">
            <a:xfrm>
              <a:off x="3265" y="2561"/>
              <a:ext cx="214" cy="152"/>
            </a:xfrm>
            <a:custGeom>
              <a:avLst/>
              <a:gdLst>
                <a:gd name="T0" fmla="*/ 37 w 214"/>
                <a:gd name="T1" fmla="*/ 35 h 152"/>
                <a:gd name="T2" fmla="*/ 175 w 214"/>
                <a:gd name="T3" fmla="*/ 35 h 152"/>
                <a:gd name="T4" fmla="*/ 175 w 214"/>
                <a:gd name="T5" fmla="*/ 152 h 152"/>
                <a:gd name="T6" fmla="*/ 214 w 214"/>
                <a:gd name="T7" fmla="*/ 152 h 152"/>
                <a:gd name="T8" fmla="*/ 214 w 214"/>
                <a:gd name="T9" fmla="*/ 0 h 152"/>
                <a:gd name="T10" fmla="*/ 0 w 214"/>
                <a:gd name="T11" fmla="*/ 0 h 152"/>
                <a:gd name="T12" fmla="*/ 0 w 214"/>
                <a:gd name="T13" fmla="*/ 152 h 152"/>
                <a:gd name="T14" fmla="*/ 37 w 214"/>
                <a:gd name="T15" fmla="*/ 152 h 152"/>
                <a:gd name="T16" fmla="*/ 37 w 214"/>
                <a:gd name="T17" fmla="*/ 3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152">
                  <a:moveTo>
                    <a:pt x="37" y="35"/>
                  </a:moveTo>
                  <a:lnTo>
                    <a:pt x="175" y="35"/>
                  </a:lnTo>
                  <a:lnTo>
                    <a:pt x="175" y="152"/>
                  </a:lnTo>
                  <a:lnTo>
                    <a:pt x="214" y="152"/>
                  </a:lnTo>
                  <a:lnTo>
                    <a:pt x="214" y="0"/>
                  </a:lnTo>
                  <a:lnTo>
                    <a:pt x="0" y="0"/>
                  </a:lnTo>
                  <a:lnTo>
                    <a:pt x="0" y="152"/>
                  </a:lnTo>
                  <a:lnTo>
                    <a:pt x="37" y="152"/>
                  </a:lnTo>
                  <a:lnTo>
                    <a:pt x="37"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32" name="Freeform 21">
              <a:extLst>
                <a:ext uri="{FF2B5EF4-FFF2-40B4-BE49-F238E27FC236}">
                  <a16:creationId xmlns:a16="http://schemas.microsoft.com/office/drawing/2014/main" id="{EBF614E9-5ADC-49CE-9715-2A9C607FF641}"/>
                </a:ext>
              </a:extLst>
            </p:cNvPr>
            <p:cNvSpPr>
              <a:spLocks/>
            </p:cNvSpPr>
            <p:nvPr/>
          </p:nvSpPr>
          <p:spPr bwMode="auto">
            <a:xfrm>
              <a:off x="3038" y="2102"/>
              <a:ext cx="666" cy="95"/>
            </a:xfrm>
            <a:custGeom>
              <a:avLst/>
              <a:gdLst>
                <a:gd name="T0" fmla="*/ 0 w 666"/>
                <a:gd name="T1" fmla="*/ 0 h 95"/>
                <a:gd name="T2" fmla="*/ 0 w 666"/>
                <a:gd name="T3" fmla="*/ 95 h 95"/>
                <a:gd name="T4" fmla="*/ 46 w 666"/>
                <a:gd name="T5" fmla="*/ 95 h 95"/>
                <a:gd name="T6" fmla="*/ 46 w 666"/>
                <a:gd name="T7" fmla="*/ 55 h 95"/>
                <a:gd name="T8" fmla="*/ 93 w 666"/>
                <a:gd name="T9" fmla="*/ 55 h 95"/>
                <a:gd name="T10" fmla="*/ 93 w 666"/>
                <a:gd name="T11" fmla="*/ 95 h 95"/>
                <a:gd name="T12" fmla="*/ 103 w 666"/>
                <a:gd name="T13" fmla="*/ 95 h 95"/>
                <a:gd name="T14" fmla="*/ 103 w 666"/>
                <a:gd name="T15" fmla="*/ 55 h 95"/>
                <a:gd name="T16" fmla="*/ 149 w 666"/>
                <a:gd name="T17" fmla="*/ 55 h 95"/>
                <a:gd name="T18" fmla="*/ 149 w 666"/>
                <a:gd name="T19" fmla="*/ 95 h 95"/>
                <a:gd name="T20" fmla="*/ 203 w 666"/>
                <a:gd name="T21" fmla="*/ 95 h 95"/>
                <a:gd name="T22" fmla="*/ 203 w 666"/>
                <a:gd name="T23" fmla="*/ 55 h 95"/>
                <a:gd name="T24" fmla="*/ 250 w 666"/>
                <a:gd name="T25" fmla="*/ 55 h 95"/>
                <a:gd name="T26" fmla="*/ 250 w 666"/>
                <a:gd name="T27" fmla="*/ 95 h 95"/>
                <a:gd name="T28" fmla="*/ 260 w 666"/>
                <a:gd name="T29" fmla="*/ 95 h 95"/>
                <a:gd name="T30" fmla="*/ 260 w 666"/>
                <a:gd name="T31" fmla="*/ 55 h 95"/>
                <a:gd name="T32" fmla="*/ 307 w 666"/>
                <a:gd name="T33" fmla="*/ 55 h 95"/>
                <a:gd name="T34" fmla="*/ 307 w 666"/>
                <a:gd name="T35" fmla="*/ 95 h 95"/>
                <a:gd name="T36" fmla="*/ 360 w 666"/>
                <a:gd name="T37" fmla="*/ 95 h 95"/>
                <a:gd name="T38" fmla="*/ 360 w 666"/>
                <a:gd name="T39" fmla="*/ 55 h 95"/>
                <a:gd name="T40" fmla="*/ 407 w 666"/>
                <a:gd name="T41" fmla="*/ 55 h 95"/>
                <a:gd name="T42" fmla="*/ 407 w 666"/>
                <a:gd name="T43" fmla="*/ 95 h 95"/>
                <a:gd name="T44" fmla="*/ 417 w 666"/>
                <a:gd name="T45" fmla="*/ 95 h 95"/>
                <a:gd name="T46" fmla="*/ 417 w 666"/>
                <a:gd name="T47" fmla="*/ 55 h 95"/>
                <a:gd name="T48" fmla="*/ 464 w 666"/>
                <a:gd name="T49" fmla="*/ 55 h 95"/>
                <a:gd name="T50" fmla="*/ 464 w 666"/>
                <a:gd name="T51" fmla="*/ 95 h 95"/>
                <a:gd name="T52" fmla="*/ 518 w 666"/>
                <a:gd name="T53" fmla="*/ 95 h 95"/>
                <a:gd name="T54" fmla="*/ 518 w 666"/>
                <a:gd name="T55" fmla="*/ 55 h 95"/>
                <a:gd name="T56" fmla="*/ 565 w 666"/>
                <a:gd name="T57" fmla="*/ 55 h 95"/>
                <a:gd name="T58" fmla="*/ 565 w 666"/>
                <a:gd name="T59" fmla="*/ 95 h 95"/>
                <a:gd name="T60" fmla="*/ 574 w 666"/>
                <a:gd name="T61" fmla="*/ 95 h 95"/>
                <a:gd name="T62" fmla="*/ 574 w 666"/>
                <a:gd name="T63" fmla="*/ 55 h 95"/>
                <a:gd name="T64" fmla="*/ 621 w 666"/>
                <a:gd name="T65" fmla="*/ 55 h 95"/>
                <a:gd name="T66" fmla="*/ 621 w 666"/>
                <a:gd name="T67" fmla="*/ 95 h 95"/>
                <a:gd name="T68" fmla="*/ 666 w 666"/>
                <a:gd name="T69" fmla="*/ 95 h 95"/>
                <a:gd name="T70" fmla="*/ 666 w 666"/>
                <a:gd name="T71" fmla="*/ 0 h 95"/>
                <a:gd name="T72" fmla="*/ 0 w 666"/>
                <a:gd name="T7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6" h="95">
                  <a:moveTo>
                    <a:pt x="0" y="0"/>
                  </a:moveTo>
                  <a:lnTo>
                    <a:pt x="0" y="95"/>
                  </a:lnTo>
                  <a:lnTo>
                    <a:pt x="46" y="95"/>
                  </a:lnTo>
                  <a:lnTo>
                    <a:pt x="46" y="55"/>
                  </a:lnTo>
                  <a:lnTo>
                    <a:pt x="93" y="55"/>
                  </a:lnTo>
                  <a:lnTo>
                    <a:pt x="93" y="95"/>
                  </a:lnTo>
                  <a:lnTo>
                    <a:pt x="103" y="95"/>
                  </a:lnTo>
                  <a:lnTo>
                    <a:pt x="103" y="55"/>
                  </a:lnTo>
                  <a:lnTo>
                    <a:pt x="149" y="55"/>
                  </a:lnTo>
                  <a:lnTo>
                    <a:pt x="149" y="95"/>
                  </a:lnTo>
                  <a:lnTo>
                    <a:pt x="203" y="95"/>
                  </a:lnTo>
                  <a:lnTo>
                    <a:pt x="203" y="55"/>
                  </a:lnTo>
                  <a:lnTo>
                    <a:pt x="250" y="55"/>
                  </a:lnTo>
                  <a:lnTo>
                    <a:pt x="250" y="95"/>
                  </a:lnTo>
                  <a:lnTo>
                    <a:pt x="260" y="95"/>
                  </a:lnTo>
                  <a:lnTo>
                    <a:pt x="260" y="55"/>
                  </a:lnTo>
                  <a:lnTo>
                    <a:pt x="307" y="55"/>
                  </a:lnTo>
                  <a:lnTo>
                    <a:pt x="307" y="95"/>
                  </a:lnTo>
                  <a:lnTo>
                    <a:pt x="360" y="95"/>
                  </a:lnTo>
                  <a:lnTo>
                    <a:pt x="360" y="55"/>
                  </a:lnTo>
                  <a:lnTo>
                    <a:pt x="407" y="55"/>
                  </a:lnTo>
                  <a:lnTo>
                    <a:pt x="407" y="95"/>
                  </a:lnTo>
                  <a:lnTo>
                    <a:pt x="417" y="95"/>
                  </a:lnTo>
                  <a:lnTo>
                    <a:pt x="417" y="55"/>
                  </a:lnTo>
                  <a:lnTo>
                    <a:pt x="464" y="55"/>
                  </a:lnTo>
                  <a:lnTo>
                    <a:pt x="464" y="95"/>
                  </a:lnTo>
                  <a:lnTo>
                    <a:pt x="518" y="95"/>
                  </a:lnTo>
                  <a:lnTo>
                    <a:pt x="518" y="55"/>
                  </a:lnTo>
                  <a:lnTo>
                    <a:pt x="565" y="55"/>
                  </a:lnTo>
                  <a:lnTo>
                    <a:pt x="565" y="95"/>
                  </a:lnTo>
                  <a:lnTo>
                    <a:pt x="574" y="95"/>
                  </a:lnTo>
                  <a:lnTo>
                    <a:pt x="574" y="55"/>
                  </a:lnTo>
                  <a:lnTo>
                    <a:pt x="621" y="55"/>
                  </a:lnTo>
                  <a:lnTo>
                    <a:pt x="621" y="95"/>
                  </a:lnTo>
                  <a:lnTo>
                    <a:pt x="666" y="95"/>
                  </a:lnTo>
                  <a:lnTo>
                    <a:pt x="666" y="0"/>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33" name="Freeform 22">
              <a:extLst>
                <a:ext uri="{FF2B5EF4-FFF2-40B4-BE49-F238E27FC236}">
                  <a16:creationId xmlns:a16="http://schemas.microsoft.com/office/drawing/2014/main" id="{78F918A5-8598-4FF4-9F2B-B22CC0179741}"/>
                </a:ext>
              </a:extLst>
            </p:cNvPr>
            <p:cNvSpPr>
              <a:spLocks/>
            </p:cNvSpPr>
            <p:nvPr/>
          </p:nvSpPr>
          <p:spPr bwMode="auto">
            <a:xfrm>
              <a:off x="3038" y="2248"/>
              <a:ext cx="666" cy="81"/>
            </a:xfrm>
            <a:custGeom>
              <a:avLst/>
              <a:gdLst>
                <a:gd name="T0" fmla="*/ 0 w 666"/>
                <a:gd name="T1" fmla="*/ 81 h 81"/>
                <a:gd name="T2" fmla="*/ 46 w 666"/>
                <a:gd name="T3" fmla="*/ 81 h 81"/>
                <a:gd name="T4" fmla="*/ 46 w 666"/>
                <a:gd name="T5" fmla="*/ 43 h 81"/>
                <a:gd name="T6" fmla="*/ 93 w 666"/>
                <a:gd name="T7" fmla="*/ 43 h 81"/>
                <a:gd name="T8" fmla="*/ 93 w 666"/>
                <a:gd name="T9" fmla="*/ 81 h 81"/>
                <a:gd name="T10" fmla="*/ 103 w 666"/>
                <a:gd name="T11" fmla="*/ 81 h 81"/>
                <a:gd name="T12" fmla="*/ 103 w 666"/>
                <a:gd name="T13" fmla="*/ 43 h 81"/>
                <a:gd name="T14" fmla="*/ 149 w 666"/>
                <a:gd name="T15" fmla="*/ 43 h 81"/>
                <a:gd name="T16" fmla="*/ 149 w 666"/>
                <a:gd name="T17" fmla="*/ 81 h 81"/>
                <a:gd name="T18" fmla="*/ 203 w 666"/>
                <a:gd name="T19" fmla="*/ 81 h 81"/>
                <a:gd name="T20" fmla="*/ 203 w 666"/>
                <a:gd name="T21" fmla="*/ 43 h 81"/>
                <a:gd name="T22" fmla="*/ 250 w 666"/>
                <a:gd name="T23" fmla="*/ 43 h 81"/>
                <a:gd name="T24" fmla="*/ 250 w 666"/>
                <a:gd name="T25" fmla="*/ 81 h 81"/>
                <a:gd name="T26" fmla="*/ 260 w 666"/>
                <a:gd name="T27" fmla="*/ 81 h 81"/>
                <a:gd name="T28" fmla="*/ 260 w 666"/>
                <a:gd name="T29" fmla="*/ 43 h 81"/>
                <a:gd name="T30" fmla="*/ 307 w 666"/>
                <a:gd name="T31" fmla="*/ 43 h 81"/>
                <a:gd name="T32" fmla="*/ 307 w 666"/>
                <a:gd name="T33" fmla="*/ 81 h 81"/>
                <a:gd name="T34" fmla="*/ 360 w 666"/>
                <a:gd name="T35" fmla="*/ 81 h 81"/>
                <a:gd name="T36" fmla="*/ 360 w 666"/>
                <a:gd name="T37" fmla="*/ 43 h 81"/>
                <a:gd name="T38" fmla="*/ 407 w 666"/>
                <a:gd name="T39" fmla="*/ 43 h 81"/>
                <a:gd name="T40" fmla="*/ 407 w 666"/>
                <a:gd name="T41" fmla="*/ 81 h 81"/>
                <a:gd name="T42" fmla="*/ 417 w 666"/>
                <a:gd name="T43" fmla="*/ 81 h 81"/>
                <a:gd name="T44" fmla="*/ 417 w 666"/>
                <a:gd name="T45" fmla="*/ 43 h 81"/>
                <a:gd name="T46" fmla="*/ 464 w 666"/>
                <a:gd name="T47" fmla="*/ 43 h 81"/>
                <a:gd name="T48" fmla="*/ 464 w 666"/>
                <a:gd name="T49" fmla="*/ 81 h 81"/>
                <a:gd name="T50" fmla="*/ 518 w 666"/>
                <a:gd name="T51" fmla="*/ 81 h 81"/>
                <a:gd name="T52" fmla="*/ 518 w 666"/>
                <a:gd name="T53" fmla="*/ 43 h 81"/>
                <a:gd name="T54" fmla="*/ 565 w 666"/>
                <a:gd name="T55" fmla="*/ 43 h 81"/>
                <a:gd name="T56" fmla="*/ 565 w 666"/>
                <a:gd name="T57" fmla="*/ 81 h 81"/>
                <a:gd name="T58" fmla="*/ 574 w 666"/>
                <a:gd name="T59" fmla="*/ 81 h 81"/>
                <a:gd name="T60" fmla="*/ 574 w 666"/>
                <a:gd name="T61" fmla="*/ 43 h 81"/>
                <a:gd name="T62" fmla="*/ 621 w 666"/>
                <a:gd name="T63" fmla="*/ 43 h 81"/>
                <a:gd name="T64" fmla="*/ 621 w 666"/>
                <a:gd name="T65" fmla="*/ 81 h 81"/>
                <a:gd name="T66" fmla="*/ 666 w 666"/>
                <a:gd name="T67" fmla="*/ 81 h 81"/>
                <a:gd name="T68" fmla="*/ 666 w 666"/>
                <a:gd name="T69" fmla="*/ 0 h 81"/>
                <a:gd name="T70" fmla="*/ 0 w 666"/>
                <a:gd name="T71" fmla="*/ 0 h 81"/>
                <a:gd name="T72" fmla="*/ 0 w 666"/>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6" h="81">
                  <a:moveTo>
                    <a:pt x="0" y="81"/>
                  </a:moveTo>
                  <a:lnTo>
                    <a:pt x="46" y="81"/>
                  </a:lnTo>
                  <a:lnTo>
                    <a:pt x="46" y="43"/>
                  </a:lnTo>
                  <a:lnTo>
                    <a:pt x="93" y="43"/>
                  </a:lnTo>
                  <a:lnTo>
                    <a:pt x="93" y="81"/>
                  </a:lnTo>
                  <a:lnTo>
                    <a:pt x="103" y="81"/>
                  </a:lnTo>
                  <a:lnTo>
                    <a:pt x="103" y="43"/>
                  </a:lnTo>
                  <a:lnTo>
                    <a:pt x="149" y="43"/>
                  </a:lnTo>
                  <a:lnTo>
                    <a:pt x="149" y="81"/>
                  </a:lnTo>
                  <a:lnTo>
                    <a:pt x="203" y="81"/>
                  </a:lnTo>
                  <a:lnTo>
                    <a:pt x="203" y="43"/>
                  </a:lnTo>
                  <a:lnTo>
                    <a:pt x="250" y="43"/>
                  </a:lnTo>
                  <a:lnTo>
                    <a:pt x="250" y="81"/>
                  </a:lnTo>
                  <a:lnTo>
                    <a:pt x="260" y="81"/>
                  </a:lnTo>
                  <a:lnTo>
                    <a:pt x="260" y="43"/>
                  </a:lnTo>
                  <a:lnTo>
                    <a:pt x="307" y="43"/>
                  </a:lnTo>
                  <a:lnTo>
                    <a:pt x="307" y="81"/>
                  </a:lnTo>
                  <a:lnTo>
                    <a:pt x="360" y="81"/>
                  </a:lnTo>
                  <a:lnTo>
                    <a:pt x="360" y="43"/>
                  </a:lnTo>
                  <a:lnTo>
                    <a:pt x="407" y="43"/>
                  </a:lnTo>
                  <a:lnTo>
                    <a:pt x="407" y="81"/>
                  </a:lnTo>
                  <a:lnTo>
                    <a:pt x="417" y="81"/>
                  </a:lnTo>
                  <a:lnTo>
                    <a:pt x="417" y="43"/>
                  </a:lnTo>
                  <a:lnTo>
                    <a:pt x="464" y="43"/>
                  </a:lnTo>
                  <a:lnTo>
                    <a:pt x="464" y="81"/>
                  </a:lnTo>
                  <a:lnTo>
                    <a:pt x="518" y="81"/>
                  </a:lnTo>
                  <a:lnTo>
                    <a:pt x="518" y="43"/>
                  </a:lnTo>
                  <a:lnTo>
                    <a:pt x="565" y="43"/>
                  </a:lnTo>
                  <a:lnTo>
                    <a:pt x="565" y="81"/>
                  </a:lnTo>
                  <a:lnTo>
                    <a:pt x="574" y="81"/>
                  </a:lnTo>
                  <a:lnTo>
                    <a:pt x="574" y="43"/>
                  </a:lnTo>
                  <a:lnTo>
                    <a:pt x="621" y="43"/>
                  </a:lnTo>
                  <a:lnTo>
                    <a:pt x="621" y="81"/>
                  </a:lnTo>
                  <a:lnTo>
                    <a:pt x="666" y="81"/>
                  </a:lnTo>
                  <a:lnTo>
                    <a:pt x="666" y="0"/>
                  </a:lnTo>
                  <a:lnTo>
                    <a:pt x="0" y="0"/>
                  </a:lnTo>
                  <a:lnTo>
                    <a:pt x="0"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34" name="Freeform 23">
              <a:extLst>
                <a:ext uri="{FF2B5EF4-FFF2-40B4-BE49-F238E27FC236}">
                  <a16:creationId xmlns:a16="http://schemas.microsoft.com/office/drawing/2014/main" id="{46169A33-327D-40AC-A954-9F9BF672455B}"/>
                </a:ext>
              </a:extLst>
            </p:cNvPr>
            <p:cNvSpPr>
              <a:spLocks/>
            </p:cNvSpPr>
            <p:nvPr/>
          </p:nvSpPr>
          <p:spPr bwMode="auto">
            <a:xfrm>
              <a:off x="3038" y="2381"/>
              <a:ext cx="666" cy="81"/>
            </a:xfrm>
            <a:custGeom>
              <a:avLst/>
              <a:gdLst>
                <a:gd name="T0" fmla="*/ 0 w 666"/>
                <a:gd name="T1" fmla="*/ 81 h 81"/>
                <a:gd name="T2" fmla="*/ 46 w 666"/>
                <a:gd name="T3" fmla="*/ 81 h 81"/>
                <a:gd name="T4" fmla="*/ 46 w 666"/>
                <a:gd name="T5" fmla="*/ 45 h 81"/>
                <a:gd name="T6" fmla="*/ 93 w 666"/>
                <a:gd name="T7" fmla="*/ 45 h 81"/>
                <a:gd name="T8" fmla="*/ 93 w 666"/>
                <a:gd name="T9" fmla="*/ 81 h 81"/>
                <a:gd name="T10" fmla="*/ 103 w 666"/>
                <a:gd name="T11" fmla="*/ 81 h 81"/>
                <a:gd name="T12" fmla="*/ 103 w 666"/>
                <a:gd name="T13" fmla="*/ 45 h 81"/>
                <a:gd name="T14" fmla="*/ 149 w 666"/>
                <a:gd name="T15" fmla="*/ 45 h 81"/>
                <a:gd name="T16" fmla="*/ 149 w 666"/>
                <a:gd name="T17" fmla="*/ 81 h 81"/>
                <a:gd name="T18" fmla="*/ 203 w 666"/>
                <a:gd name="T19" fmla="*/ 81 h 81"/>
                <a:gd name="T20" fmla="*/ 203 w 666"/>
                <a:gd name="T21" fmla="*/ 45 h 81"/>
                <a:gd name="T22" fmla="*/ 250 w 666"/>
                <a:gd name="T23" fmla="*/ 45 h 81"/>
                <a:gd name="T24" fmla="*/ 250 w 666"/>
                <a:gd name="T25" fmla="*/ 81 h 81"/>
                <a:gd name="T26" fmla="*/ 260 w 666"/>
                <a:gd name="T27" fmla="*/ 81 h 81"/>
                <a:gd name="T28" fmla="*/ 260 w 666"/>
                <a:gd name="T29" fmla="*/ 45 h 81"/>
                <a:gd name="T30" fmla="*/ 307 w 666"/>
                <a:gd name="T31" fmla="*/ 45 h 81"/>
                <a:gd name="T32" fmla="*/ 307 w 666"/>
                <a:gd name="T33" fmla="*/ 81 h 81"/>
                <a:gd name="T34" fmla="*/ 360 w 666"/>
                <a:gd name="T35" fmla="*/ 81 h 81"/>
                <a:gd name="T36" fmla="*/ 360 w 666"/>
                <a:gd name="T37" fmla="*/ 45 h 81"/>
                <a:gd name="T38" fmla="*/ 407 w 666"/>
                <a:gd name="T39" fmla="*/ 45 h 81"/>
                <a:gd name="T40" fmla="*/ 407 w 666"/>
                <a:gd name="T41" fmla="*/ 81 h 81"/>
                <a:gd name="T42" fmla="*/ 417 w 666"/>
                <a:gd name="T43" fmla="*/ 81 h 81"/>
                <a:gd name="T44" fmla="*/ 417 w 666"/>
                <a:gd name="T45" fmla="*/ 45 h 81"/>
                <a:gd name="T46" fmla="*/ 464 w 666"/>
                <a:gd name="T47" fmla="*/ 45 h 81"/>
                <a:gd name="T48" fmla="*/ 464 w 666"/>
                <a:gd name="T49" fmla="*/ 81 h 81"/>
                <a:gd name="T50" fmla="*/ 518 w 666"/>
                <a:gd name="T51" fmla="*/ 81 h 81"/>
                <a:gd name="T52" fmla="*/ 518 w 666"/>
                <a:gd name="T53" fmla="*/ 45 h 81"/>
                <a:gd name="T54" fmla="*/ 565 w 666"/>
                <a:gd name="T55" fmla="*/ 45 h 81"/>
                <a:gd name="T56" fmla="*/ 565 w 666"/>
                <a:gd name="T57" fmla="*/ 81 h 81"/>
                <a:gd name="T58" fmla="*/ 574 w 666"/>
                <a:gd name="T59" fmla="*/ 81 h 81"/>
                <a:gd name="T60" fmla="*/ 574 w 666"/>
                <a:gd name="T61" fmla="*/ 45 h 81"/>
                <a:gd name="T62" fmla="*/ 621 w 666"/>
                <a:gd name="T63" fmla="*/ 45 h 81"/>
                <a:gd name="T64" fmla="*/ 621 w 666"/>
                <a:gd name="T65" fmla="*/ 81 h 81"/>
                <a:gd name="T66" fmla="*/ 666 w 666"/>
                <a:gd name="T67" fmla="*/ 81 h 81"/>
                <a:gd name="T68" fmla="*/ 666 w 666"/>
                <a:gd name="T69" fmla="*/ 0 h 81"/>
                <a:gd name="T70" fmla="*/ 0 w 666"/>
                <a:gd name="T71" fmla="*/ 0 h 81"/>
                <a:gd name="T72" fmla="*/ 0 w 666"/>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6" h="81">
                  <a:moveTo>
                    <a:pt x="0" y="81"/>
                  </a:moveTo>
                  <a:lnTo>
                    <a:pt x="46" y="81"/>
                  </a:lnTo>
                  <a:lnTo>
                    <a:pt x="46" y="45"/>
                  </a:lnTo>
                  <a:lnTo>
                    <a:pt x="93" y="45"/>
                  </a:lnTo>
                  <a:lnTo>
                    <a:pt x="93" y="81"/>
                  </a:lnTo>
                  <a:lnTo>
                    <a:pt x="103" y="81"/>
                  </a:lnTo>
                  <a:lnTo>
                    <a:pt x="103" y="45"/>
                  </a:lnTo>
                  <a:lnTo>
                    <a:pt x="149" y="45"/>
                  </a:lnTo>
                  <a:lnTo>
                    <a:pt x="149" y="81"/>
                  </a:lnTo>
                  <a:lnTo>
                    <a:pt x="203" y="81"/>
                  </a:lnTo>
                  <a:lnTo>
                    <a:pt x="203" y="45"/>
                  </a:lnTo>
                  <a:lnTo>
                    <a:pt x="250" y="45"/>
                  </a:lnTo>
                  <a:lnTo>
                    <a:pt x="250" y="81"/>
                  </a:lnTo>
                  <a:lnTo>
                    <a:pt x="260" y="81"/>
                  </a:lnTo>
                  <a:lnTo>
                    <a:pt x="260" y="45"/>
                  </a:lnTo>
                  <a:lnTo>
                    <a:pt x="307" y="45"/>
                  </a:lnTo>
                  <a:lnTo>
                    <a:pt x="307" y="81"/>
                  </a:lnTo>
                  <a:lnTo>
                    <a:pt x="360" y="81"/>
                  </a:lnTo>
                  <a:lnTo>
                    <a:pt x="360" y="45"/>
                  </a:lnTo>
                  <a:lnTo>
                    <a:pt x="407" y="45"/>
                  </a:lnTo>
                  <a:lnTo>
                    <a:pt x="407" y="81"/>
                  </a:lnTo>
                  <a:lnTo>
                    <a:pt x="417" y="81"/>
                  </a:lnTo>
                  <a:lnTo>
                    <a:pt x="417" y="45"/>
                  </a:lnTo>
                  <a:lnTo>
                    <a:pt x="464" y="45"/>
                  </a:lnTo>
                  <a:lnTo>
                    <a:pt x="464" y="81"/>
                  </a:lnTo>
                  <a:lnTo>
                    <a:pt x="518" y="81"/>
                  </a:lnTo>
                  <a:lnTo>
                    <a:pt x="518" y="45"/>
                  </a:lnTo>
                  <a:lnTo>
                    <a:pt x="565" y="45"/>
                  </a:lnTo>
                  <a:lnTo>
                    <a:pt x="565" y="81"/>
                  </a:lnTo>
                  <a:lnTo>
                    <a:pt x="574" y="81"/>
                  </a:lnTo>
                  <a:lnTo>
                    <a:pt x="574" y="45"/>
                  </a:lnTo>
                  <a:lnTo>
                    <a:pt x="621" y="45"/>
                  </a:lnTo>
                  <a:lnTo>
                    <a:pt x="621" y="81"/>
                  </a:lnTo>
                  <a:lnTo>
                    <a:pt x="666" y="81"/>
                  </a:lnTo>
                  <a:lnTo>
                    <a:pt x="666" y="0"/>
                  </a:lnTo>
                  <a:lnTo>
                    <a:pt x="0" y="0"/>
                  </a:lnTo>
                  <a:lnTo>
                    <a:pt x="0"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35" name="Freeform 24">
              <a:extLst>
                <a:ext uri="{FF2B5EF4-FFF2-40B4-BE49-F238E27FC236}">
                  <a16:creationId xmlns:a16="http://schemas.microsoft.com/office/drawing/2014/main" id="{F1829A10-253C-47C3-8894-3F9FAABDCB41}"/>
                </a:ext>
              </a:extLst>
            </p:cNvPr>
            <p:cNvSpPr>
              <a:spLocks/>
            </p:cNvSpPr>
            <p:nvPr/>
          </p:nvSpPr>
          <p:spPr bwMode="auto">
            <a:xfrm>
              <a:off x="3016" y="2197"/>
              <a:ext cx="702" cy="51"/>
            </a:xfrm>
            <a:custGeom>
              <a:avLst/>
              <a:gdLst>
                <a:gd name="T0" fmla="*/ 606 w 702"/>
                <a:gd name="T1" fmla="*/ 0 h 51"/>
                <a:gd name="T2" fmla="*/ 595 w 702"/>
                <a:gd name="T3" fmla="*/ 0 h 51"/>
                <a:gd name="T4" fmla="*/ 546 w 702"/>
                <a:gd name="T5" fmla="*/ 0 h 51"/>
                <a:gd name="T6" fmla="*/ 489 w 702"/>
                <a:gd name="T7" fmla="*/ 0 h 51"/>
                <a:gd name="T8" fmla="*/ 440 w 702"/>
                <a:gd name="T9" fmla="*/ 0 h 51"/>
                <a:gd name="T10" fmla="*/ 430 w 702"/>
                <a:gd name="T11" fmla="*/ 0 h 51"/>
                <a:gd name="T12" fmla="*/ 380 w 702"/>
                <a:gd name="T13" fmla="*/ 0 h 51"/>
                <a:gd name="T14" fmla="*/ 323 w 702"/>
                <a:gd name="T15" fmla="*/ 0 h 51"/>
                <a:gd name="T16" fmla="*/ 274 w 702"/>
                <a:gd name="T17" fmla="*/ 0 h 51"/>
                <a:gd name="T18" fmla="*/ 264 w 702"/>
                <a:gd name="T19" fmla="*/ 0 h 51"/>
                <a:gd name="T20" fmla="*/ 215 w 702"/>
                <a:gd name="T21" fmla="*/ 0 h 51"/>
                <a:gd name="T22" fmla="*/ 158 w 702"/>
                <a:gd name="T23" fmla="*/ 0 h 51"/>
                <a:gd name="T24" fmla="*/ 109 w 702"/>
                <a:gd name="T25" fmla="*/ 0 h 51"/>
                <a:gd name="T26" fmla="*/ 99 w 702"/>
                <a:gd name="T27" fmla="*/ 0 h 51"/>
                <a:gd name="T28" fmla="*/ 50 w 702"/>
                <a:gd name="T29" fmla="*/ 0 h 51"/>
                <a:gd name="T30" fmla="*/ 0 w 702"/>
                <a:gd name="T31" fmla="*/ 0 h 51"/>
                <a:gd name="T32" fmla="*/ 0 w 702"/>
                <a:gd name="T33" fmla="*/ 51 h 51"/>
                <a:gd name="T34" fmla="*/ 702 w 702"/>
                <a:gd name="T35" fmla="*/ 51 h 51"/>
                <a:gd name="T36" fmla="*/ 702 w 702"/>
                <a:gd name="T37" fmla="*/ 0 h 51"/>
                <a:gd name="T38" fmla="*/ 654 w 702"/>
                <a:gd name="T39" fmla="*/ 0 h 51"/>
                <a:gd name="T40" fmla="*/ 606 w 70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1">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1"/>
                  </a:lnTo>
                  <a:lnTo>
                    <a:pt x="702" y="51"/>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36" name="Freeform 25">
              <a:extLst>
                <a:ext uri="{FF2B5EF4-FFF2-40B4-BE49-F238E27FC236}">
                  <a16:creationId xmlns:a16="http://schemas.microsoft.com/office/drawing/2014/main" id="{49D0AF90-CE9E-4233-AD00-E059B92DEDAE}"/>
                </a:ext>
              </a:extLst>
            </p:cNvPr>
            <p:cNvSpPr>
              <a:spLocks/>
            </p:cNvSpPr>
            <p:nvPr/>
          </p:nvSpPr>
          <p:spPr bwMode="auto">
            <a:xfrm>
              <a:off x="3016" y="2048"/>
              <a:ext cx="702" cy="51"/>
            </a:xfrm>
            <a:custGeom>
              <a:avLst/>
              <a:gdLst>
                <a:gd name="T0" fmla="*/ 606 w 702"/>
                <a:gd name="T1" fmla="*/ 0 h 51"/>
                <a:gd name="T2" fmla="*/ 595 w 702"/>
                <a:gd name="T3" fmla="*/ 0 h 51"/>
                <a:gd name="T4" fmla="*/ 546 w 702"/>
                <a:gd name="T5" fmla="*/ 0 h 51"/>
                <a:gd name="T6" fmla="*/ 489 w 702"/>
                <a:gd name="T7" fmla="*/ 0 h 51"/>
                <a:gd name="T8" fmla="*/ 440 w 702"/>
                <a:gd name="T9" fmla="*/ 0 h 51"/>
                <a:gd name="T10" fmla="*/ 430 w 702"/>
                <a:gd name="T11" fmla="*/ 0 h 51"/>
                <a:gd name="T12" fmla="*/ 380 w 702"/>
                <a:gd name="T13" fmla="*/ 0 h 51"/>
                <a:gd name="T14" fmla="*/ 323 w 702"/>
                <a:gd name="T15" fmla="*/ 0 h 51"/>
                <a:gd name="T16" fmla="*/ 274 w 702"/>
                <a:gd name="T17" fmla="*/ 0 h 51"/>
                <a:gd name="T18" fmla="*/ 264 w 702"/>
                <a:gd name="T19" fmla="*/ 0 h 51"/>
                <a:gd name="T20" fmla="*/ 215 w 702"/>
                <a:gd name="T21" fmla="*/ 0 h 51"/>
                <a:gd name="T22" fmla="*/ 158 w 702"/>
                <a:gd name="T23" fmla="*/ 0 h 51"/>
                <a:gd name="T24" fmla="*/ 109 w 702"/>
                <a:gd name="T25" fmla="*/ 0 h 51"/>
                <a:gd name="T26" fmla="*/ 99 w 702"/>
                <a:gd name="T27" fmla="*/ 0 h 51"/>
                <a:gd name="T28" fmla="*/ 50 w 702"/>
                <a:gd name="T29" fmla="*/ 0 h 51"/>
                <a:gd name="T30" fmla="*/ 0 w 702"/>
                <a:gd name="T31" fmla="*/ 0 h 51"/>
                <a:gd name="T32" fmla="*/ 0 w 702"/>
                <a:gd name="T33" fmla="*/ 51 h 51"/>
                <a:gd name="T34" fmla="*/ 702 w 702"/>
                <a:gd name="T35" fmla="*/ 51 h 51"/>
                <a:gd name="T36" fmla="*/ 702 w 702"/>
                <a:gd name="T37" fmla="*/ 0 h 51"/>
                <a:gd name="T38" fmla="*/ 654 w 702"/>
                <a:gd name="T39" fmla="*/ 0 h 51"/>
                <a:gd name="T40" fmla="*/ 606 w 70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1">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1"/>
                  </a:lnTo>
                  <a:lnTo>
                    <a:pt x="702" y="51"/>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37" name="Freeform 26">
              <a:extLst>
                <a:ext uri="{FF2B5EF4-FFF2-40B4-BE49-F238E27FC236}">
                  <a16:creationId xmlns:a16="http://schemas.microsoft.com/office/drawing/2014/main" id="{793D944E-2EB8-4977-98C0-0FCF5D475906}"/>
                </a:ext>
              </a:extLst>
            </p:cNvPr>
            <p:cNvSpPr>
              <a:spLocks/>
            </p:cNvSpPr>
            <p:nvPr/>
          </p:nvSpPr>
          <p:spPr bwMode="auto">
            <a:xfrm>
              <a:off x="3016" y="2329"/>
              <a:ext cx="702" cy="52"/>
            </a:xfrm>
            <a:custGeom>
              <a:avLst/>
              <a:gdLst>
                <a:gd name="T0" fmla="*/ 606 w 702"/>
                <a:gd name="T1" fmla="*/ 0 h 52"/>
                <a:gd name="T2" fmla="*/ 595 w 702"/>
                <a:gd name="T3" fmla="*/ 0 h 52"/>
                <a:gd name="T4" fmla="*/ 546 w 702"/>
                <a:gd name="T5" fmla="*/ 0 h 52"/>
                <a:gd name="T6" fmla="*/ 489 w 702"/>
                <a:gd name="T7" fmla="*/ 0 h 52"/>
                <a:gd name="T8" fmla="*/ 440 w 702"/>
                <a:gd name="T9" fmla="*/ 0 h 52"/>
                <a:gd name="T10" fmla="*/ 430 w 702"/>
                <a:gd name="T11" fmla="*/ 0 h 52"/>
                <a:gd name="T12" fmla="*/ 380 w 702"/>
                <a:gd name="T13" fmla="*/ 0 h 52"/>
                <a:gd name="T14" fmla="*/ 323 w 702"/>
                <a:gd name="T15" fmla="*/ 0 h 52"/>
                <a:gd name="T16" fmla="*/ 274 w 702"/>
                <a:gd name="T17" fmla="*/ 0 h 52"/>
                <a:gd name="T18" fmla="*/ 264 w 702"/>
                <a:gd name="T19" fmla="*/ 0 h 52"/>
                <a:gd name="T20" fmla="*/ 215 w 702"/>
                <a:gd name="T21" fmla="*/ 0 h 52"/>
                <a:gd name="T22" fmla="*/ 158 w 702"/>
                <a:gd name="T23" fmla="*/ 0 h 52"/>
                <a:gd name="T24" fmla="*/ 109 w 702"/>
                <a:gd name="T25" fmla="*/ 0 h 52"/>
                <a:gd name="T26" fmla="*/ 99 w 702"/>
                <a:gd name="T27" fmla="*/ 0 h 52"/>
                <a:gd name="T28" fmla="*/ 50 w 702"/>
                <a:gd name="T29" fmla="*/ 0 h 52"/>
                <a:gd name="T30" fmla="*/ 0 w 702"/>
                <a:gd name="T31" fmla="*/ 0 h 52"/>
                <a:gd name="T32" fmla="*/ 0 w 702"/>
                <a:gd name="T33" fmla="*/ 52 h 52"/>
                <a:gd name="T34" fmla="*/ 702 w 702"/>
                <a:gd name="T35" fmla="*/ 52 h 52"/>
                <a:gd name="T36" fmla="*/ 702 w 702"/>
                <a:gd name="T37" fmla="*/ 0 h 52"/>
                <a:gd name="T38" fmla="*/ 654 w 702"/>
                <a:gd name="T39" fmla="*/ 0 h 52"/>
                <a:gd name="T40" fmla="*/ 606 w 702"/>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2">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2"/>
                  </a:lnTo>
                  <a:lnTo>
                    <a:pt x="702" y="52"/>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38" name="Freeform 27">
              <a:extLst>
                <a:ext uri="{FF2B5EF4-FFF2-40B4-BE49-F238E27FC236}">
                  <a16:creationId xmlns:a16="http://schemas.microsoft.com/office/drawing/2014/main" id="{8587A4B9-0A3E-43A3-9297-8C5585E1B9DA}"/>
                </a:ext>
              </a:extLst>
            </p:cNvPr>
            <p:cNvSpPr>
              <a:spLocks/>
            </p:cNvSpPr>
            <p:nvPr/>
          </p:nvSpPr>
          <p:spPr bwMode="auto">
            <a:xfrm>
              <a:off x="3016" y="2462"/>
              <a:ext cx="702" cy="51"/>
            </a:xfrm>
            <a:custGeom>
              <a:avLst/>
              <a:gdLst>
                <a:gd name="T0" fmla="*/ 606 w 702"/>
                <a:gd name="T1" fmla="*/ 0 h 51"/>
                <a:gd name="T2" fmla="*/ 595 w 702"/>
                <a:gd name="T3" fmla="*/ 0 h 51"/>
                <a:gd name="T4" fmla="*/ 546 w 702"/>
                <a:gd name="T5" fmla="*/ 0 h 51"/>
                <a:gd name="T6" fmla="*/ 489 w 702"/>
                <a:gd name="T7" fmla="*/ 0 h 51"/>
                <a:gd name="T8" fmla="*/ 440 w 702"/>
                <a:gd name="T9" fmla="*/ 0 h 51"/>
                <a:gd name="T10" fmla="*/ 430 w 702"/>
                <a:gd name="T11" fmla="*/ 0 h 51"/>
                <a:gd name="T12" fmla="*/ 380 w 702"/>
                <a:gd name="T13" fmla="*/ 0 h 51"/>
                <a:gd name="T14" fmla="*/ 323 w 702"/>
                <a:gd name="T15" fmla="*/ 0 h 51"/>
                <a:gd name="T16" fmla="*/ 274 w 702"/>
                <a:gd name="T17" fmla="*/ 0 h 51"/>
                <a:gd name="T18" fmla="*/ 264 w 702"/>
                <a:gd name="T19" fmla="*/ 0 h 51"/>
                <a:gd name="T20" fmla="*/ 215 w 702"/>
                <a:gd name="T21" fmla="*/ 0 h 51"/>
                <a:gd name="T22" fmla="*/ 158 w 702"/>
                <a:gd name="T23" fmla="*/ 0 h 51"/>
                <a:gd name="T24" fmla="*/ 109 w 702"/>
                <a:gd name="T25" fmla="*/ 0 h 51"/>
                <a:gd name="T26" fmla="*/ 99 w 702"/>
                <a:gd name="T27" fmla="*/ 0 h 51"/>
                <a:gd name="T28" fmla="*/ 50 w 702"/>
                <a:gd name="T29" fmla="*/ 0 h 51"/>
                <a:gd name="T30" fmla="*/ 0 w 702"/>
                <a:gd name="T31" fmla="*/ 0 h 51"/>
                <a:gd name="T32" fmla="*/ 0 w 702"/>
                <a:gd name="T33" fmla="*/ 51 h 51"/>
                <a:gd name="T34" fmla="*/ 702 w 702"/>
                <a:gd name="T35" fmla="*/ 51 h 51"/>
                <a:gd name="T36" fmla="*/ 702 w 702"/>
                <a:gd name="T37" fmla="*/ 0 h 51"/>
                <a:gd name="T38" fmla="*/ 654 w 702"/>
                <a:gd name="T39" fmla="*/ 0 h 51"/>
                <a:gd name="T40" fmla="*/ 606 w 70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1">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1"/>
                  </a:lnTo>
                  <a:lnTo>
                    <a:pt x="702" y="51"/>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39" name="Freeform 28">
              <a:extLst>
                <a:ext uri="{FF2B5EF4-FFF2-40B4-BE49-F238E27FC236}">
                  <a16:creationId xmlns:a16="http://schemas.microsoft.com/office/drawing/2014/main" id="{20EE5766-3D0B-44AC-B45C-081A69D6D605}"/>
                </a:ext>
              </a:extLst>
            </p:cNvPr>
            <p:cNvSpPr>
              <a:spLocks/>
            </p:cNvSpPr>
            <p:nvPr/>
          </p:nvSpPr>
          <p:spPr bwMode="auto">
            <a:xfrm>
              <a:off x="3016" y="2596"/>
              <a:ext cx="213" cy="50"/>
            </a:xfrm>
            <a:custGeom>
              <a:avLst/>
              <a:gdLst>
                <a:gd name="T0" fmla="*/ 213 w 213"/>
                <a:gd name="T1" fmla="*/ 0 h 50"/>
                <a:gd name="T2" fmla="*/ 167 w 213"/>
                <a:gd name="T3" fmla="*/ 0 h 50"/>
                <a:gd name="T4" fmla="*/ 115 w 213"/>
                <a:gd name="T5" fmla="*/ 0 h 50"/>
                <a:gd name="T6" fmla="*/ 103 w 213"/>
                <a:gd name="T7" fmla="*/ 0 h 50"/>
                <a:gd name="T8" fmla="*/ 52 w 213"/>
                <a:gd name="T9" fmla="*/ 0 h 50"/>
                <a:gd name="T10" fmla="*/ 0 w 213"/>
                <a:gd name="T11" fmla="*/ 0 h 50"/>
                <a:gd name="T12" fmla="*/ 0 w 213"/>
                <a:gd name="T13" fmla="*/ 50 h 50"/>
                <a:gd name="T14" fmla="*/ 213 w 213"/>
                <a:gd name="T15" fmla="*/ 50 h 50"/>
                <a:gd name="T16" fmla="*/ 213 w 213"/>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50">
                  <a:moveTo>
                    <a:pt x="213" y="0"/>
                  </a:moveTo>
                  <a:lnTo>
                    <a:pt x="167" y="0"/>
                  </a:lnTo>
                  <a:lnTo>
                    <a:pt x="115" y="0"/>
                  </a:lnTo>
                  <a:lnTo>
                    <a:pt x="103" y="0"/>
                  </a:lnTo>
                  <a:lnTo>
                    <a:pt x="52" y="0"/>
                  </a:lnTo>
                  <a:lnTo>
                    <a:pt x="0" y="0"/>
                  </a:lnTo>
                  <a:lnTo>
                    <a:pt x="0" y="50"/>
                  </a:lnTo>
                  <a:lnTo>
                    <a:pt x="213" y="50"/>
                  </a:lnTo>
                  <a:lnTo>
                    <a:pt x="213"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40" name="Freeform 29">
              <a:extLst>
                <a:ext uri="{FF2B5EF4-FFF2-40B4-BE49-F238E27FC236}">
                  <a16:creationId xmlns:a16="http://schemas.microsoft.com/office/drawing/2014/main" id="{822EDC0F-6CE5-4F0D-9A35-B9749ED41111}"/>
                </a:ext>
              </a:extLst>
            </p:cNvPr>
            <p:cNvSpPr>
              <a:spLocks/>
            </p:cNvSpPr>
            <p:nvPr/>
          </p:nvSpPr>
          <p:spPr bwMode="auto">
            <a:xfrm>
              <a:off x="3515" y="2596"/>
              <a:ext cx="203" cy="50"/>
            </a:xfrm>
            <a:custGeom>
              <a:avLst/>
              <a:gdLst>
                <a:gd name="T0" fmla="*/ 105 w 203"/>
                <a:gd name="T1" fmla="*/ 0 h 50"/>
                <a:gd name="T2" fmla="*/ 94 w 203"/>
                <a:gd name="T3" fmla="*/ 0 h 50"/>
                <a:gd name="T4" fmla="*/ 44 w 203"/>
                <a:gd name="T5" fmla="*/ 0 h 50"/>
                <a:gd name="T6" fmla="*/ 0 w 203"/>
                <a:gd name="T7" fmla="*/ 0 h 50"/>
                <a:gd name="T8" fmla="*/ 0 w 203"/>
                <a:gd name="T9" fmla="*/ 50 h 50"/>
                <a:gd name="T10" fmla="*/ 203 w 203"/>
                <a:gd name="T11" fmla="*/ 50 h 50"/>
                <a:gd name="T12" fmla="*/ 203 w 203"/>
                <a:gd name="T13" fmla="*/ 0 h 50"/>
                <a:gd name="T14" fmla="*/ 154 w 203"/>
                <a:gd name="T15" fmla="*/ 0 h 50"/>
                <a:gd name="T16" fmla="*/ 105 w 203"/>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50">
                  <a:moveTo>
                    <a:pt x="105" y="0"/>
                  </a:moveTo>
                  <a:lnTo>
                    <a:pt x="94" y="0"/>
                  </a:lnTo>
                  <a:lnTo>
                    <a:pt x="44" y="0"/>
                  </a:lnTo>
                  <a:lnTo>
                    <a:pt x="0" y="0"/>
                  </a:lnTo>
                  <a:lnTo>
                    <a:pt x="0" y="50"/>
                  </a:lnTo>
                  <a:lnTo>
                    <a:pt x="203" y="50"/>
                  </a:lnTo>
                  <a:lnTo>
                    <a:pt x="203" y="0"/>
                  </a:lnTo>
                  <a:lnTo>
                    <a:pt x="154" y="0"/>
                  </a:lnTo>
                  <a:lnTo>
                    <a:pt x="105"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2194" name="テキスト ボックス 2193">
            <a:extLst>
              <a:ext uri="{FF2B5EF4-FFF2-40B4-BE49-F238E27FC236}">
                <a16:creationId xmlns:a16="http://schemas.microsoft.com/office/drawing/2014/main" id="{DE721C8E-BB6B-4216-B35D-B583DA4C5675}"/>
              </a:ext>
            </a:extLst>
          </p:cNvPr>
          <p:cNvSpPr txBox="1"/>
          <p:nvPr/>
        </p:nvSpPr>
        <p:spPr>
          <a:xfrm>
            <a:off x="4994641" y="3606129"/>
            <a:ext cx="2183844"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ナッジ等を活用したゴミの削減</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（処理費用削減にも貢献）</a:t>
            </a:r>
          </a:p>
        </p:txBody>
      </p:sp>
      <p:grpSp>
        <p:nvGrpSpPr>
          <p:cNvPr id="1383" name="グループ化 1382">
            <a:extLst>
              <a:ext uri="{FF2B5EF4-FFF2-40B4-BE49-F238E27FC236}">
                <a16:creationId xmlns:a16="http://schemas.microsoft.com/office/drawing/2014/main" id="{8F1C5FBB-117D-41E5-AD4D-AF98C9DE5BB6}"/>
              </a:ext>
            </a:extLst>
          </p:cNvPr>
          <p:cNvGrpSpPr/>
          <p:nvPr/>
        </p:nvGrpSpPr>
        <p:grpSpPr>
          <a:xfrm>
            <a:off x="7428091" y="3328260"/>
            <a:ext cx="342840" cy="239322"/>
            <a:chOff x="9441130" y="3054404"/>
            <a:chExt cx="785179" cy="548100"/>
          </a:xfrm>
        </p:grpSpPr>
        <p:grpSp>
          <p:nvGrpSpPr>
            <p:cNvPr id="1030" name="グループ化 1029">
              <a:extLst>
                <a:ext uri="{FF2B5EF4-FFF2-40B4-BE49-F238E27FC236}">
                  <a16:creationId xmlns:a16="http://schemas.microsoft.com/office/drawing/2014/main" id="{62F57DF7-716A-4C5E-A47C-A057F90BEA8B}"/>
                </a:ext>
              </a:extLst>
            </p:cNvPr>
            <p:cNvGrpSpPr/>
            <p:nvPr/>
          </p:nvGrpSpPr>
          <p:grpSpPr>
            <a:xfrm flipH="1">
              <a:off x="9824373" y="3054404"/>
              <a:ext cx="401936" cy="409178"/>
              <a:chOff x="-1932755" y="2937313"/>
              <a:chExt cx="481624" cy="490301"/>
            </a:xfrm>
            <a:solidFill>
              <a:schemeClr val="bg1">
                <a:lumMod val="50000"/>
              </a:schemeClr>
            </a:solidFill>
          </p:grpSpPr>
          <p:sp>
            <p:nvSpPr>
              <p:cNvPr id="1031" name="Freeform 24">
                <a:extLst>
                  <a:ext uri="{FF2B5EF4-FFF2-40B4-BE49-F238E27FC236}">
                    <a16:creationId xmlns:a16="http://schemas.microsoft.com/office/drawing/2014/main" id="{B45F1359-58B5-4877-ACEA-9F4989B37C8A}"/>
                  </a:ext>
                </a:extLst>
              </p:cNvPr>
              <p:cNvSpPr>
                <a:spLocks/>
              </p:cNvSpPr>
              <p:nvPr/>
            </p:nvSpPr>
            <p:spPr bwMode="auto">
              <a:xfrm>
                <a:off x="-1645516" y="2937313"/>
                <a:ext cx="120623" cy="121491"/>
              </a:xfrm>
              <a:custGeom>
                <a:avLst/>
                <a:gdLst>
                  <a:gd name="T0" fmla="*/ 5 w 59"/>
                  <a:gd name="T1" fmla="*/ 21 h 59"/>
                  <a:gd name="T2" fmla="*/ 21 w 59"/>
                  <a:gd name="T3" fmla="*/ 54 h 59"/>
                  <a:gd name="T4" fmla="*/ 54 w 59"/>
                  <a:gd name="T5" fmla="*/ 38 h 59"/>
                  <a:gd name="T6" fmla="*/ 38 w 59"/>
                  <a:gd name="T7" fmla="*/ 5 h 59"/>
                  <a:gd name="T8" fmla="*/ 5 w 59"/>
                  <a:gd name="T9" fmla="*/ 21 h 59"/>
                </a:gdLst>
                <a:ahLst/>
                <a:cxnLst>
                  <a:cxn ang="0">
                    <a:pos x="T0" y="T1"/>
                  </a:cxn>
                  <a:cxn ang="0">
                    <a:pos x="T2" y="T3"/>
                  </a:cxn>
                  <a:cxn ang="0">
                    <a:pos x="T4" y="T5"/>
                  </a:cxn>
                  <a:cxn ang="0">
                    <a:pos x="T6" y="T7"/>
                  </a:cxn>
                  <a:cxn ang="0">
                    <a:pos x="T8" y="T9"/>
                  </a:cxn>
                </a:cxnLst>
                <a:rect l="0" t="0" r="r" b="b"/>
                <a:pathLst>
                  <a:path w="59" h="59">
                    <a:moveTo>
                      <a:pt x="5" y="21"/>
                    </a:moveTo>
                    <a:cubicBezTo>
                      <a:pt x="0" y="34"/>
                      <a:pt x="7" y="49"/>
                      <a:pt x="21" y="54"/>
                    </a:cubicBezTo>
                    <a:cubicBezTo>
                      <a:pt x="34" y="59"/>
                      <a:pt x="49" y="52"/>
                      <a:pt x="54" y="38"/>
                    </a:cubicBezTo>
                    <a:cubicBezTo>
                      <a:pt x="59" y="25"/>
                      <a:pt x="52" y="10"/>
                      <a:pt x="38" y="5"/>
                    </a:cubicBezTo>
                    <a:cubicBezTo>
                      <a:pt x="25" y="0"/>
                      <a:pt x="10" y="7"/>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32" name="Line 25">
                <a:extLst>
                  <a:ext uri="{FF2B5EF4-FFF2-40B4-BE49-F238E27FC236}">
                    <a16:creationId xmlns:a16="http://schemas.microsoft.com/office/drawing/2014/main" id="{6A00E7C3-3A72-49E6-AB0A-37B127ADD804}"/>
                  </a:ext>
                </a:extLst>
              </p:cNvPr>
              <p:cNvSpPr>
                <a:spLocks noChangeShapeType="1"/>
              </p:cNvSpPr>
              <p:nvPr/>
            </p:nvSpPr>
            <p:spPr bwMode="auto">
              <a:xfrm>
                <a:off x="-1594317" y="3171616"/>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33" name="Line 26">
                <a:extLst>
                  <a:ext uri="{FF2B5EF4-FFF2-40B4-BE49-F238E27FC236}">
                    <a16:creationId xmlns:a16="http://schemas.microsoft.com/office/drawing/2014/main" id="{7B0EAA01-2E9D-450A-9F31-B5476E4B2193}"/>
                  </a:ext>
                </a:extLst>
              </p:cNvPr>
              <p:cNvSpPr>
                <a:spLocks noChangeShapeType="1"/>
              </p:cNvSpPr>
              <p:nvPr/>
            </p:nvSpPr>
            <p:spPr bwMode="auto">
              <a:xfrm>
                <a:off x="-1594317" y="3171616"/>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34" name="Freeform 27">
                <a:extLst>
                  <a:ext uri="{FF2B5EF4-FFF2-40B4-BE49-F238E27FC236}">
                    <a16:creationId xmlns:a16="http://schemas.microsoft.com/office/drawing/2014/main" id="{1932EC53-D2B6-485A-802D-2EFA22FFA5A5}"/>
                  </a:ext>
                </a:extLst>
              </p:cNvPr>
              <p:cNvSpPr>
                <a:spLocks/>
              </p:cNvSpPr>
              <p:nvPr/>
            </p:nvSpPr>
            <p:spPr bwMode="auto">
              <a:xfrm>
                <a:off x="-1932755" y="3062274"/>
                <a:ext cx="481624" cy="365340"/>
              </a:xfrm>
              <a:custGeom>
                <a:avLst/>
                <a:gdLst>
                  <a:gd name="T0" fmla="*/ 94 w 235"/>
                  <a:gd name="T1" fmla="*/ 41 h 178"/>
                  <a:gd name="T2" fmla="*/ 60 w 235"/>
                  <a:gd name="T3" fmla="*/ 114 h 178"/>
                  <a:gd name="T4" fmla="*/ 17 w 235"/>
                  <a:gd name="T5" fmla="*/ 103 h 178"/>
                  <a:gd name="T6" fmla="*/ 2 w 235"/>
                  <a:gd name="T7" fmla="*/ 110 h 178"/>
                  <a:gd name="T8" fmla="*/ 9 w 235"/>
                  <a:gd name="T9" fmla="*/ 125 h 178"/>
                  <a:gd name="T10" fmla="*/ 58 w 235"/>
                  <a:gd name="T11" fmla="*/ 149 h 178"/>
                  <a:gd name="T12" fmla="*/ 58 w 235"/>
                  <a:gd name="T13" fmla="*/ 149 h 178"/>
                  <a:gd name="T14" fmla="*/ 80 w 235"/>
                  <a:gd name="T15" fmla="*/ 145 h 178"/>
                  <a:gd name="T16" fmla="*/ 109 w 235"/>
                  <a:gd name="T17" fmla="*/ 112 h 178"/>
                  <a:gd name="T18" fmla="*/ 182 w 235"/>
                  <a:gd name="T19" fmla="*/ 171 h 178"/>
                  <a:gd name="T20" fmla="*/ 201 w 235"/>
                  <a:gd name="T21" fmla="*/ 173 h 178"/>
                  <a:gd name="T22" fmla="*/ 203 w 235"/>
                  <a:gd name="T23" fmla="*/ 154 h 178"/>
                  <a:gd name="T24" fmla="*/ 135 w 235"/>
                  <a:gd name="T25" fmla="*/ 77 h 178"/>
                  <a:gd name="T26" fmla="*/ 155 w 235"/>
                  <a:gd name="T27" fmla="*/ 44 h 178"/>
                  <a:gd name="T28" fmla="*/ 221 w 235"/>
                  <a:gd name="T29" fmla="*/ 52 h 178"/>
                  <a:gd name="T30" fmla="*/ 234 w 235"/>
                  <a:gd name="T31" fmla="*/ 45 h 178"/>
                  <a:gd name="T32" fmla="*/ 227 w 235"/>
                  <a:gd name="T33" fmla="*/ 32 h 178"/>
                  <a:gd name="T34" fmla="*/ 161 w 235"/>
                  <a:gd name="T35" fmla="*/ 11 h 178"/>
                  <a:gd name="T36" fmla="*/ 107 w 235"/>
                  <a:gd name="T37" fmla="*/ 5 h 178"/>
                  <a:gd name="T38" fmla="*/ 30 w 235"/>
                  <a:gd name="T39" fmla="*/ 28 h 178"/>
                  <a:gd name="T40" fmla="*/ 23 w 235"/>
                  <a:gd name="T41" fmla="*/ 41 h 178"/>
                  <a:gd name="T42" fmla="*/ 36 w 235"/>
                  <a:gd name="T43" fmla="*/ 48 h 178"/>
                  <a:gd name="T44" fmla="*/ 94 w 235"/>
                  <a:gd name="T45" fmla="*/ 4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5" h="178">
                    <a:moveTo>
                      <a:pt x="94" y="41"/>
                    </a:moveTo>
                    <a:cubicBezTo>
                      <a:pt x="60" y="114"/>
                      <a:pt x="60" y="114"/>
                      <a:pt x="60" y="114"/>
                    </a:cubicBezTo>
                    <a:cubicBezTo>
                      <a:pt x="17" y="103"/>
                      <a:pt x="17" y="103"/>
                      <a:pt x="17" y="103"/>
                    </a:cubicBezTo>
                    <a:cubicBezTo>
                      <a:pt x="11" y="101"/>
                      <a:pt x="4" y="104"/>
                      <a:pt x="2" y="110"/>
                    </a:cubicBezTo>
                    <a:cubicBezTo>
                      <a:pt x="0" y="116"/>
                      <a:pt x="3" y="123"/>
                      <a:pt x="9" y="125"/>
                    </a:cubicBezTo>
                    <a:cubicBezTo>
                      <a:pt x="58" y="149"/>
                      <a:pt x="58" y="149"/>
                      <a:pt x="58" y="149"/>
                    </a:cubicBezTo>
                    <a:cubicBezTo>
                      <a:pt x="58" y="149"/>
                      <a:pt x="58" y="149"/>
                      <a:pt x="58" y="149"/>
                    </a:cubicBezTo>
                    <a:cubicBezTo>
                      <a:pt x="67" y="153"/>
                      <a:pt x="75" y="153"/>
                      <a:pt x="80" y="145"/>
                    </a:cubicBezTo>
                    <a:cubicBezTo>
                      <a:pt x="109" y="112"/>
                      <a:pt x="109" y="112"/>
                      <a:pt x="109" y="112"/>
                    </a:cubicBezTo>
                    <a:cubicBezTo>
                      <a:pt x="182" y="171"/>
                      <a:pt x="182" y="171"/>
                      <a:pt x="182" y="171"/>
                    </a:cubicBezTo>
                    <a:cubicBezTo>
                      <a:pt x="187" y="177"/>
                      <a:pt x="195" y="178"/>
                      <a:pt x="201" y="173"/>
                    </a:cubicBezTo>
                    <a:cubicBezTo>
                      <a:pt x="207" y="169"/>
                      <a:pt x="207" y="160"/>
                      <a:pt x="203" y="154"/>
                    </a:cubicBezTo>
                    <a:cubicBezTo>
                      <a:pt x="135" y="77"/>
                      <a:pt x="135" y="77"/>
                      <a:pt x="135" y="77"/>
                    </a:cubicBezTo>
                    <a:cubicBezTo>
                      <a:pt x="155" y="44"/>
                      <a:pt x="155" y="44"/>
                      <a:pt x="155" y="44"/>
                    </a:cubicBezTo>
                    <a:cubicBezTo>
                      <a:pt x="221" y="52"/>
                      <a:pt x="221" y="52"/>
                      <a:pt x="221" y="52"/>
                    </a:cubicBezTo>
                    <a:cubicBezTo>
                      <a:pt x="226" y="53"/>
                      <a:pt x="232" y="50"/>
                      <a:pt x="234" y="45"/>
                    </a:cubicBezTo>
                    <a:cubicBezTo>
                      <a:pt x="235" y="40"/>
                      <a:pt x="232" y="34"/>
                      <a:pt x="227" y="32"/>
                    </a:cubicBezTo>
                    <a:cubicBezTo>
                      <a:pt x="161" y="11"/>
                      <a:pt x="161" y="11"/>
                      <a:pt x="161" y="11"/>
                    </a:cubicBezTo>
                    <a:cubicBezTo>
                      <a:pt x="144" y="5"/>
                      <a:pt x="124" y="0"/>
                      <a:pt x="107" y="5"/>
                    </a:cubicBezTo>
                    <a:cubicBezTo>
                      <a:pt x="30" y="28"/>
                      <a:pt x="30" y="28"/>
                      <a:pt x="30" y="28"/>
                    </a:cubicBezTo>
                    <a:cubicBezTo>
                      <a:pt x="25" y="30"/>
                      <a:pt x="22" y="36"/>
                      <a:pt x="23" y="41"/>
                    </a:cubicBezTo>
                    <a:cubicBezTo>
                      <a:pt x="25" y="47"/>
                      <a:pt x="31" y="49"/>
                      <a:pt x="36" y="48"/>
                    </a:cubicBezTo>
                    <a:lnTo>
                      <a:pt x="9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1035" name="グループ化 1034">
              <a:extLst>
                <a:ext uri="{FF2B5EF4-FFF2-40B4-BE49-F238E27FC236}">
                  <a16:creationId xmlns:a16="http://schemas.microsoft.com/office/drawing/2014/main" id="{CAAC6E9E-DECF-433D-8667-8923EBE10F39}"/>
                </a:ext>
              </a:extLst>
            </p:cNvPr>
            <p:cNvGrpSpPr/>
            <p:nvPr/>
          </p:nvGrpSpPr>
          <p:grpSpPr>
            <a:xfrm flipH="1">
              <a:off x="9441130" y="3193326"/>
              <a:ext cx="401936" cy="409178"/>
              <a:chOff x="-1932755" y="2937313"/>
              <a:chExt cx="481624" cy="490301"/>
            </a:xfrm>
            <a:solidFill>
              <a:schemeClr val="bg1">
                <a:lumMod val="50000"/>
              </a:schemeClr>
            </a:solidFill>
          </p:grpSpPr>
          <p:sp>
            <p:nvSpPr>
              <p:cNvPr id="1036" name="Freeform 24">
                <a:extLst>
                  <a:ext uri="{FF2B5EF4-FFF2-40B4-BE49-F238E27FC236}">
                    <a16:creationId xmlns:a16="http://schemas.microsoft.com/office/drawing/2014/main" id="{BC5CD93A-36FD-4D79-A513-7BD9B5B704CA}"/>
                  </a:ext>
                </a:extLst>
              </p:cNvPr>
              <p:cNvSpPr>
                <a:spLocks/>
              </p:cNvSpPr>
              <p:nvPr/>
            </p:nvSpPr>
            <p:spPr bwMode="auto">
              <a:xfrm>
                <a:off x="-1645516" y="2937313"/>
                <a:ext cx="120623" cy="121491"/>
              </a:xfrm>
              <a:custGeom>
                <a:avLst/>
                <a:gdLst>
                  <a:gd name="T0" fmla="*/ 5 w 59"/>
                  <a:gd name="T1" fmla="*/ 21 h 59"/>
                  <a:gd name="T2" fmla="*/ 21 w 59"/>
                  <a:gd name="T3" fmla="*/ 54 h 59"/>
                  <a:gd name="T4" fmla="*/ 54 w 59"/>
                  <a:gd name="T5" fmla="*/ 38 h 59"/>
                  <a:gd name="T6" fmla="*/ 38 w 59"/>
                  <a:gd name="T7" fmla="*/ 5 h 59"/>
                  <a:gd name="T8" fmla="*/ 5 w 59"/>
                  <a:gd name="T9" fmla="*/ 21 h 59"/>
                </a:gdLst>
                <a:ahLst/>
                <a:cxnLst>
                  <a:cxn ang="0">
                    <a:pos x="T0" y="T1"/>
                  </a:cxn>
                  <a:cxn ang="0">
                    <a:pos x="T2" y="T3"/>
                  </a:cxn>
                  <a:cxn ang="0">
                    <a:pos x="T4" y="T5"/>
                  </a:cxn>
                  <a:cxn ang="0">
                    <a:pos x="T6" y="T7"/>
                  </a:cxn>
                  <a:cxn ang="0">
                    <a:pos x="T8" y="T9"/>
                  </a:cxn>
                </a:cxnLst>
                <a:rect l="0" t="0" r="r" b="b"/>
                <a:pathLst>
                  <a:path w="59" h="59">
                    <a:moveTo>
                      <a:pt x="5" y="21"/>
                    </a:moveTo>
                    <a:cubicBezTo>
                      <a:pt x="0" y="34"/>
                      <a:pt x="7" y="49"/>
                      <a:pt x="21" y="54"/>
                    </a:cubicBezTo>
                    <a:cubicBezTo>
                      <a:pt x="34" y="59"/>
                      <a:pt x="49" y="52"/>
                      <a:pt x="54" y="38"/>
                    </a:cubicBezTo>
                    <a:cubicBezTo>
                      <a:pt x="59" y="25"/>
                      <a:pt x="52" y="10"/>
                      <a:pt x="38" y="5"/>
                    </a:cubicBezTo>
                    <a:cubicBezTo>
                      <a:pt x="25" y="0"/>
                      <a:pt x="10" y="7"/>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38" name="Line 25">
                <a:extLst>
                  <a:ext uri="{FF2B5EF4-FFF2-40B4-BE49-F238E27FC236}">
                    <a16:creationId xmlns:a16="http://schemas.microsoft.com/office/drawing/2014/main" id="{94BA1468-5BEA-402C-BA0C-9FF894501653}"/>
                  </a:ext>
                </a:extLst>
              </p:cNvPr>
              <p:cNvSpPr>
                <a:spLocks noChangeShapeType="1"/>
              </p:cNvSpPr>
              <p:nvPr/>
            </p:nvSpPr>
            <p:spPr bwMode="auto">
              <a:xfrm>
                <a:off x="-1594317" y="3171616"/>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39" name="Line 26">
                <a:extLst>
                  <a:ext uri="{FF2B5EF4-FFF2-40B4-BE49-F238E27FC236}">
                    <a16:creationId xmlns:a16="http://schemas.microsoft.com/office/drawing/2014/main" id="{B6F2CC16-745B-410D-B2C1-F35931CEBE6C}"/>
                  </a:ext>
                </a:extLst>
              </p:cNvPr>
              <p:cNvSpPr>
                <a:spLocks noChangeShapeType="1"/>
              </p:cNvSpPr>
              <p:nvPr/>
            </p:nvSpPr>
            <p:spPr bwMode="auto">
              <a:xfrm>
                <a:off x="-1594317" y="3171616"/>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40" name="Freeform 27">
                <a:extLst>
                  <a:ext uri="{FF2B5EF4-FFF2-40B4-BE49-F238E27FC236}">
                    <a16:creationId xmlns:a16="http://schemas.microsoft.com/office/drawing/2014/main" id="{46B420E3-8BAA-4F5D-BA14-0B0BD6C8301C}"/>
                  </a:ext>
                </a:extLst>
              </p:cNvPr>
              <p:cNvSpPr>
                <a:spLocks/>
              </p:cNvSpPr>
              <p:nvPr/>
            </p:nvSpPr>
            <p:spPr bwMode="auto">
              <a:xfrm>
                <a:off x="-1932755" y="3062274"/>
                <a:ext cx="481624" cy="365340"/>
              </a:xfrm>
              <a:custGeom>
                <a:avLst/>
                <a:gdLst>
                  <a:gd name="T0" fmla="*/ 94 w 235"/>
                  <a:gd name="T1" fmla="*/ 41 h 178"/>
                  <a:gd name="T2" fmla="*/ 60 w 235"/>
                  <a:gd name="T3" fmla="*/ 114 h 178"/>
                  <a:gd name="T4" fmla="*/ 17 w 235"/>
                  <a:gd name="T5" fmla="*/ 103 h 178"/>
                  <a:gd name="T6" fmla="*/ 2 w 235"/>
                  <a:gd name="T7" fmla="*/ 110 h 178"/>
                  <a:gd name="T8" fmla="*/ 9 w 235"/>
                  <a:gd name="T9" fmla="*/ 125 h 178"/>
                  <a:gd name="T10" fmla="*/ 58 w 235"/>
                  <a:gd name="T11" fmla="*/ 149 h 178"/>
                  <a:gd name="T12" fmla="*/ 58 w 235"/>
                  <a:gd name="T13" fmla="*/ 149 h 178"/>
                  <a:gd name="T14" fmla="*/ 80 w 235"/>
                  <a:gd name="T15" fmla="*/ 145 h 178"/>
                  <a:gd name="T16" fmla="*/ 109 w 235"/>
                  <a:gd name="T17" fmla="*/ 112 h 178"/>
                  <a:gd name="T18" fmla="*/ 182 w 235"/>
                  <a:gd name="T19" fmla="*/ 171 h 178"/>
                  <a:gd name="T20" fmla="*/ 201 w 235"/>
                  <a:gd name="T21" fmla="*/ 173 h 178"/>
                  <a:gd name="T22" fmla="*/ 203 w 235"/>
                  <a:gd name="T23" fmla="*/ 154 h 178"/>
                  <a:gd name="T24" fmla="*/ 135 w 235"/>
                  <a:gd name="T25" fmla="*/ 77 h 178"/>
                  <a:gd name="T26" fmla="*/ 155 w 235"/>
                  <a:gd name="T27" fmla="*/ 44 h 178"/>
                  <a:gd name="T28" fmla="*/ 221 w 235"/>
                  <a:gd name="T29" fmla="*/ 52 h 178"/>
                  <a:gd name="T30" fmla="*/ 234 w 235"/>
                  <a:gd name="T31" fmla="*/ 45 h 178"/>
                  <a:gd name="T32" fmla="*/ 227 w 235"/>
                  <a:gd name="T33" fmla="*/ 32 h 178"/>
                  <a:gd name="T34" fmla="*/ 161 w 235"/>
                  <a:gd name="T35" fmla="*/ 11 h 178"/>
                  <a:gd name="T36" fmla="*/ 107 w 235"/>
                  <a:gd name="T37" fmla="*/ 5 h 178"/>
                  <a:gd name="T38" fmla="*/ 30 w 235"/>
                  <a:gd name="T39" fmla="*/ 28 h 178"/>
                  <a:gd name="T40" fmla="*/ 23 w 235"/>
                  <a:gd name="T41" fmla="*/ 41 h 178"/>
                  <a:gd name="T42" fmla="*/ 36 w 235"/>
                  <a:gd name="T43" fmla="*/ 48 h 178"/>
                  <a:gd name="T44" fmla="*/ 94 w 235"/>
                  <a:gd name="T45" fmla="*/ 4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5" h="178">
                    <a:moveTo>
                      <a:pt x="94" y="41"/>
                    </a:moveTo>
                    <a:cubicBezTo>
                      <a:pt x="60" y="114"/>
                      <a:pt x="60" y="114"/>
                      <a:pt x="60" y="114"/>
                    </a:cubicBezTo>
                    <a:cubicBezTo>
                      <a:pt x="17" y="103"/>
                      <a:pt x="17" y="103"/>
                      <a:pt x="17" y="103"/>
                    </a:cubicBezTo>
                    <a:cubicBezTo>
                      <a:pt x="11" y="101"/>
                      <a:pt x="4" y="104"/>
                      <a:pt x="2" y="110"/>
                    </a:cubicBezTo>
                    <a:cubicBezTo>
                      <a:pt x="0" y="116"/>
                      <a:pt x="3" y="123"/>
                      <a:pt x="9" y="125"/>
                    </a:cubicBezTo>
                    <a:cubicBezTo>
                      <a:pt x="58" y="149"/>
                      <a:pt x="58" y="149"/>
                      <a:pt x="58" y="149"/>
                    </a:cubicBezTo>
                    <a:cubicBezTo>
                      <a:pt x="58" y="149"/>
                      <a:pt x="58" y="149"/>
                      <a:pt x="58" y="149"/>
                    </a:cubicBezTo>
                    <a:cubicBezTo>
                      <a:pt x="67" y="153"/>
                      <a:pt x="75" y="153"/>
                      <a:pt x="80" y="145"/>
                    </a:cubicBezTo>
                    <a:cubicBezTo>
                      <a:pt x="109" y="112"/>
                      <a:pt x="109" y="112"/>
                      <a:pt x="109" y="112"/>
                    </a:cubicBezTo>
                    <a:cubicBezTo>
                      <a:pt x="182" y="171"/>
                      <a:pt x="182" y="171"/>
                      <a:pt x="182" y="171"/>
                    </a:cubicBezTo>
                    <a:cubicBezTo>
                      <a:pt x="187" y="177"/>
                      <a:pt x="195" y="178"/>
                      <a:pt x="201" y="173"/>
                    </a:cubicBezTo>
                    <a:cubicBezTo>
                      <a:pt x="207" y="169"/>
                      <a:pt x="207" y="160"/>
                      <a:pt x="203" y="154"/>
                    </a:cubicBezTo>
                    <a:cubicBezTo>
                      <a:pt x="135" y="77"/>
                      <a:pt x="135" y="77"/>
                      <a:pt x="135" y="77"/>
                    </a:cubicBezTo>
                    <a:cubicBezTo>
                      <a:pt x="155" y="44"/>
                      <a:pt x="155" y="44"/>
                      <a:pt x="155" y="44"/>
                    </a:cubicBezTo>
                    <a:cubicBezTo>
                      <a:pt x="221" y="52"/>
                      <a:pt x="221" y="52"/>
                      <a:pt x="221" y="52"/>
                    </a:cubicBezTo>
                    <a:cubicBezTo>
                      <a:pt x="226" y="53"/>
                      <a:pt x="232" y="50"/>
                      <a:pt x="234" y="45"/>
                    </a:cubicBezTo>
                    <a:cubicBezTo>
                      <a:pt x="235" y="40"/>
                      <a:pt x="232" y="34"/>
                      <a:pt x="227" y="32"/>
                    </a:cubicBezTo>
                    <a:cubicBezTo>
                      <a:pt x="161" y="11"/>
                      <a:pt x="161" y="11"/>
                      <a:pt x="161" y="11"/>
                    </a:cubicBezTo>
                    <a:cubicBezTo>
                      <a:pt x="144" y="5"/>
                      <a:pt x="124" y="0"/>
                      <a:pt x="107" y="5"/>
                    </a:cubicBezTo>
                    <a:cubicBezTo>
                      <a:pt x="30" y="28"/>
                      <a:pt x="30" y="28"/>
                      <a:pt x="30" y="28"/>
                    </a:cubicBezTo>
                    <a:cubicBezTo>
                      <a:pt x="25" y="30"/>
                      <a:pt x="22" y="36"/>
                      <a:pt x="23" y="41"/>
                    </a:cubicBezTo>
                    <a:cubicBezTo>
                      <a:pt x="25" y="47"/>
                      <a:pt x="31" y="49"/>
                      <a:pt x="36" y="48"/>
                    </a:cubicBezTo>
                    <a:lnTo>
                      <a:pt x="9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grpSp>
      <p:grpSp>
        <p:nvGrpSpPr>
          <p:cNvPr id="2241" name="グループ化 2240">
            <a:extLst>
              <a:ext uri="{FF2B5EF4-FFF2-40B4-BE49-F238E27FC236}">
                <a16:creationId xmlns:a16="http://schemas.microsoft.com/office/drawing/2014/main" id="{78661A08-755B-4E0B-9DCD-427A94F055F5}"/>
              </a:ext>
            </a:extLst>
          </p:cNvPr>
          <p:cNvGrpSpPr/>
          <p:nvPr/>
        </p:nvGrpSpPr>
        <p:grpSpPr>
          <a:xfrm>
            <a:off x="8530728" y="3269162"/>
            <a:ext cx="338460" cy="291513"/>
            <a:chOff x="4059647" y="0"/>
            <a:chExt cx="1201738" cy="1035050"/>
          </a:xfrm>
          <a:solidFill>
            <a:schemeClr val="bg1">
              <a:lumMod val="50000"/>
            </a:schemeClr>
          </a:solidFill>
        </p:grpSpPr>
        <p:sp>
          <p:nvSpPr>
            <p:cNvPr id="2262" name="Oval 49">
              <a:extLst>
                <a:ext uri="{FF2B5EF4-FFF2-40B4-BE49-F238E27FC236}">
                  <a16:creationId xmlns:a16="http://schemas.microsoft.com/office/drawing/2014/main" id="{30F1CA0F-7317-421A-B80A-88948141BE0F}"/>
                </a:ext>
              </a:extLst>
            </p:cNvPr>
            <p:cNvSpPr>
              <a:spLocks noChangeArrowheads="1"/>
            </p:cNvSpPr>
            <p:nvPr/>
          </p:nvSpPr>
          <p:spPr bwMode="auto">
            <a:xfrm>
              <a:off x="4618447" y="465138"/>
              <a:ext cx="127000" cy="128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263" name="Oval 50">
              <a:extLst>
                <a:ext uri="{FF2B5EF4-FFF2-40B4-BE49-F238E27FC236}">
                  <a16:creationId xmlns:a16="http://schemas.microsoft.com/office/drawing/2014/main" id="{018B5DA5-9EDB-4B58-B976-DC68E3FD4C07}"/>
                </a:ext>
              </a:extLst>
            </p:cNvPr>
            <p:cNvSpPr>
              <a:spLocks noChangeArrowheads="1"/>
            </p:cNvSpPr>
            <p:nvPr/>
          </p:nvSpPr>
          <p:spPr bwMode="auto">
            <a:xfrm>
              <a:off x="4227922" y="0"/>
              <a:ext cx="157163" cy="157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264" name="Oval 51">
              <a:extLst>
                <a:ext uri="{FF2B5EF4-FFF2-40B4-BE49-F238E27FC236}">
                  <a16:creationId xmlns:a16="http://schemas.microsoft.com/office/drawing/2014/main" id="{4FDC5180-D3FA-4290-9D03-F653905F342F}"/>
                </a:ext>
              </a:extLst>
            </p:cNvPr>
            <p:cNvSpPr>
              <a:spLocks noChangeArrowheads="1"/>
            </p:cNvSpPr>
            <p:nvPr/>
          </p:nvSpPr>
          <p:spPr bwMode="auto">
            <a:xfrm>
              <a:off x="4991510" y="0"/>
              <a:ext cx="157163" cy="157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265" name="Rectangle 52">
              <a:extLst>
                <a:ext uri="{FF2B5EF4-FFF2-40B4-BE49-F238E27FC236}">
                  <a16:creationId xmlns:a16="http://schemas.microsoft.com/office/drawing/2014/main" id="{7A15E356-02FB-4455-B2E0-EDD016E89F79}"/>
                </a:ext>
              </a:extLst>
            </p:cNvPr>
            <p:cNvSpPr>
              <a:spLocks noChangeArrowheads="1"/>
            </p:cNvSpPr>
            <p:nvPr/>
          </p:nvSpPr>
          <p:spPr bwMode="auto">
            <a:xfrm>
              <a:off x="5047072" y="206375"/>
              <a:ext cx="36513"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266" name="Freeform 53">
              <a:extLst>
                <a:ext uri="{FF2B5EF4-FFF2-40B4-BE49-F238E27FC236}">
                  <a16:creationId xmlns:a16="http://schemas.microsoft.com/office/drawing/2014/main" id="{F689F404-7E69-4586-B1D7-AD02F849B33E}"/>
                </a:ext>
              </a:extLst>
            </p:cNvPr>
            <p:cNvSpPr>
              <a:spLocks/>
            </p:cNvSpPr>
            <p:nvPr/>
          </p:nvSpPr>
          <p:spPr bwMode="auto">
            <a:xfrm>
              <a:off x="5047072" y="230188"/>
              <a:ext cx="36513" cy="66675"/>
            </a:xfrm>
            <a:custGeom>
              <a:avLst/>
              <a:gdLst>
                <a:gd name="T0" fmla="*/ 0 w 23"/>
                <a:gd name="T1" fmla="*/ 28 h 42"/>
                <a:gd name="T2" fmla="*/ 12 w 23"/>
                <a:gd name="T3" fmla="*/ 42 h 42"/>
                <a:gd name="T4" fmla="*/ 23 w 23"/>
                <a:gd name="T5" fmla="*/ 28 h 42"/>
                <a:gd name="T6" fmla="*/ 23 w 23"/>
                <a:gd name="T7" fmla="*/ 0 h 42"/>
                <a:gd name="T8" fmla="*/ 0 w 23"/>
                <a:gd name="T9" fmla="*/ 0 h 42"/>
                <a:gd name="T10" fmla="*/ 0 w 23"/>
                <a:gd name="T11" fmla="*/ 28 h 42"/>
              </a:gdLst>
              <a:ahLst/>
              <a:cxnLst>
                <a:cxn ang="0">
                  <a:pos x="T0" y="T1"/>
                </a:cxn>
                <a:cxn ang="0">
                  <a:pos x="T2" y="T3"/>
                </a:cxn>
                <a:cxn ang="0">
                  <a:pos x="T4" y="T5"/>
                </a:cxn>
                <a:cxn ang="0">
                  <a:pos x="T6" y="T7"/>
                </a:cxn>
                <a:cxn ang="0">
                  <a:pos x="T8" y="T9"/>
                </a:cxn>
                <a:cxn ang="0">
                  <a:pos x="T10" y="T11"/>
                </a:cxn>
              </a:cxnLst>
              <a:rect l="0" t="0" r="r" b="b"/>
              <a:pathLst>
                <a:path w="23" h="42">
                  <a:moveTo>
                    <a:pt x="0" y="28"/>
                  </a:moveTo>
                  <a:lnTo>
                    <a:pt x="12" y="42"/>
                  </a:lnTo>
                  <a:lnTo>
                    <a:pt x="23" y="28"/>
                  </a:lnTo>
                  <a:lnTo>
                    <a:pt x="23" y="0"/>
                  </a:lnTo>
                  <a:lnTo>
                    <a:pt x="0" y="0"/>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267" name="Freeform 54">
              <a:extLst>
                <a:ext uri="{FF2B5EF4-FFF2-40B4-BE49-F238E27FC236}">
                  <a16:creationId xmlns:a16="http://schemas.microsoft.com/office/drawing/2014/main" id="{81137F04-FCB8-4DCC-8722-DB51168416F2}"/>
                </a:ext>
              </a:extLst>
            </p:cNvPr>
            <p:cNvSpPr>
              <a:spLocks noEditPoints="1"/>
            </p:cNvSpPr>
            <p:nvPr/>
          </p:nvSpPr>
          <p:spPr bwMode="auto">
            <a:xfrm>
              <a:off x="4059647" y="200025"/>
              <a:ext cx="1201738" cy="835025"/>
            </a:xfrm>
            <a:custGeom>
              <a:avLst/>
              <a:gdLst>
                <a:gd name="T0" fmla="*/ 497 w 594"/>
                <a:gd name="T1" fmla="*/ 56 h 412"/>
                <a:gd name="T2" fmla="*/ 417 w 594"/>
                <a:gd name="T3" fmla="*/ 44 h 412"/>
                <a:gd name="T4" fmla="*/ 380 w 594"/>
                <a:gd name="T5" fmla="*/ 151 h 412"/>
                <a:gd name="T6" fmla="*/ 307 w 594"/>
                <a:gd name="T7" fmla="*/ 206 h 412"/>
                <a:gd name="T8" fmla="*/ 231 w 594"/>
                <a:gd name="T9" fmla="*/ 147 h 412"/>
                <a:gd name="T10" fmla="*/ 192 w 594"/>
                <a:gd name="T11" fmla="*/ 35 h 412"/>
                <a:gd name="T12" fmla="*/ 122 w 594"/>
                <a:gd name="T13" fmla="*/ 30 h 412"/>
                <a:gd name="T14" fmla="*/ 52 w 594"/>
                <a:gd name="T15" fmla="*/ 35 h 412"/>
                <a:gd name="T16" fmla="*/ 12 w 594"/>
                <a:gd name="T17" fmla="*/ 185 h 412"/>
                <a:gd name="T18" fmla="*/ 63 w 594"/>
                <a:gd name="T19" fmla="*/ 104 h 412"/>
                <a:gd name="T20" fmla="*/ 80 w 594"/>
                <a:gd name="T21" fmla="*/ 98 h 412"/>
                <a:gd name="T22" fmla="*/ 69 w 594"/>
                <a:gd name="T23" fmla="*/ 257 h 412"/>
                <a:gd name="T24" fmla="*/ 75 w 594"/>
                <a:gd name="T25" fmla="*/ 393 h 412"/>
                <a:gd name="T26" fmla="*/ 114 w 594"/>
                <a:gd name="T27" fmla="*/ 393 h 412"/>
                <a:gd name="T28" fmla="*/ 120 w 594"/>
                <a:gd name="T29" fmla="*/ 257 h 412"/>
                <a:gd name="T30" fmla="*/ 124 w 594"/>
                <a:gd name="T31" fmla="*/ 257 h 412"/>
                <a:gd name="T32" fmla="*/ 130 w 594"/>
                <a:gd name="T33" fmla="*/ 393 h 412"/>
                <a:gd name="T34" fmla="*/ 169 w 594"/>
                <a:gd name="T35" fmla="*/ 393 h 412"/>
                <a:gd name="T36" fmla="*/ 175 w 594"/>
                <a:gd name="T37" fmla="*/ 257 h 412"/>
                <a:gd name="T38" fmla="*/ 164 w 594"/>
                <a:gd name="T39" fmla="*/ 98 h 412"/>
                <a:gd name="T40" fmla="*/ 202 w 594"/>
                <a:gd name="T41" fmla="*/ 155 h 412"/>
                <a:gd name="T42" fmla="*/ 261 w 594"/>
                <a:gd name="T43" fmla="*/ 238 h 412"/>
                <a:gd name="T44" fmla="*/ 275 w 594"/>
                <a:gd name="T45" fmla="*/ 399 h 412"/>
                <a:gd name="T46" fmla="*/ 302 w 594"/>
                <a:gd name="T47" fmla="*/ 399 h 412"/>
                <a:gd name="T48" fmla="*/ 307 w 594"/>
                <a:gd name="T49" fmla="*/ 308 h 412"/>
                <a:gd name="T50" fmla="*/ 313 w 594"/>
                <a:gd name="T51" fmla="*/ 399 h 412"/>
                <a:gd name="T52" fmla="*/ 339 w 594"/>
                <a:gd name="T53" fmla="*/ 399 h 412"/>
                <a:gd name="T54" fmla="*/ 353 w 594"/>
                <a:gd name="T55" fmla="*/ 238 h 412"/>
                <a:gd name="T56" fmla="*/ 409 w 594"/>
                <a:gd name="T57" fmla="*/ 155 h 412"/>
                <a:gd name="T58" fmla="*/ 439 w 594"/>
                <a:gd name="T59" fmla="*/ 214 h 412"/>
                <a:gd name="T60" fmla="*/ 447 w 594"/>
                <a:gd name="T61" fmla="*/ 393 h 412"/>
                <a:gd name="T62" fmla="*/ 487 w 594"/>
                <a:gd name="T63" fmla="*/ 393 h 412"/>
                <a:gd name="T64" fmla="*/ 495 w 594"/>
                <a:gd name="T65" fmla="*/ 214 h 412"/>
                <a:gd name="T66" fmla="*/ 502 w 594"/>
                <a:gd name="T67" fmla="*/ 393 h 412"/>
                <a:gd name="T68" fmla="*/ 542 w 594"/>
                <a:gd name="T69" fmla="*/ 393 h 412"/>
                <a:gd name="T70" fmla="*/ 550 w 594"/>
                <a:gd name="T71" fmla="*/ 214 h 412"/>
                <a:gd name="T72" fmla="*/ 554 w 594"/>
                <a:gd name="T73" fmla="*/ 121 h 412"/>
                <a:gd name="T74" fmla="*/ 572 w 594"/>
                <a:gd name="T75" fmla="*/ 214 h 412"/>
                <a:gd name="T76" fmla="*/ 591 w 594"/>
                <a:gd name="T77" fmla="*/ 121 h 412"/>
                <a:gd name="T78" fmla="*/ 537 w 594"/>
                <a:gd name="T79" fmla="*/ 4 h 412"/>
                <a:gd name="T80" fmla="*/ 117 w 594"/>
                <a:gd name="T81" fmla="*/ 82 h 412"/>
                <a:gd name="T82" fmla="*/ 127 w 594"/>
                <a:gd name="T83" fmla="*/ 82 h 412"/>
                <a:gd name="T84" fmla="*/ 122 w 594"/>
                <a:gd name="T85" fmla="*/ 60 h 412"/>
                <a:gd name="T86" fmla="*/ 122 w 594"/>
                <a:gd name="T87" fmla="*/ 50 h 412"/>
                <a:gd name="T88" fmla="*/ 122 w 594"/>
                <a:gd name="T89" fmla="*/ 60 h 412"/>
                <a:gd name="T90" fmla="*/ 492 w 594"/>
                <a:gd name="T91" fmla="*/ 108 h 412"/>
                <a:gd name="T92" fmla="*/ 502 w 594"/>
                <a:gd name="T93" fmla="*/ 108 h 412"/>
                <a:gd name="T94" fmla="*/ 497 w 594"/>
                <a:gd name="T95" fmla="*/ 86 h 412"/>
                <a:gd name="T96" fmla="*/ 497 w 594"/>
                <a:gd name="T97" fmla="*/ 76 h 412"/>
                <a:gd name="T98" fmla="*/ 497 w 594"/>
                <a:gd name="T99" fmla="*/ 86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4" h="412">
                  <a:moveTo>
                    <a:pt x="537" y="4"/>
                  </a:moveTo>
                  <a:cubicBezTo>
                    <a:pt x="497" y="56"/>
                    <a:pt x="497" y="56"/>
                    <a:pt x="497" y="56"/>
                  </a:cubicBezTo>
                  <a:cubicBezTo>
                    <a:pt x="457" y="5"/>
                    <a:pt x="457" y="5"/>
                    <a:pt x="457" y="5"/>
                  </a:cubicBezTo>
                  <a:cubicBezTo>
                    <a:pt x="441" y="11"/>
                    <a:pt x="425" y="22"/>
                    <a:pt x="417" y="44"/>
                  </a:cubicBezTo>
                  <a:cubicBezTo>
                    <a:pt x="381" y="144"/>
                    <a:pt x="381" y="144"/>
                    <a:pt x="381" y="144"/>
                  </a:cubicBezTo>
                  <a:cubicBezTo>
                    <a:pt x="380" y="146"/>
                    <a:pt x="380" y="149"/>
                    <a:pt x="380" y="151"/>
                  </a:cubicBezTo>
                  <a:cubicBezTo>
                    <a:pt x="368" y="164"/>
                    <a:pt x="352" y="183"/>
                    <a:pt x="348" y="187"/>
                  </a:cubicBezTo>
                  <a:cubicBezTo>
                    <a:pt x="342" y="193"/>
                    <a:pt x="332" y="206"/>
                    <a:pt x="307" y="206"/>
                  </a:cubicBezTo>
                  <a:cubicBezTo>
                    <a:pt x="282" y="206"/>
                    <a:pt x="272" y="193"/>
                    <a:pt x="266" y="187"/>
                  </a:cubicBezTo>
                  <a:cubicBezTo>
                    <a:pt x="262" y="182"/>
                    <a:pt x="243" y="161"/>
                    <a:pt x="231" y="147"/>
                  </a:cubicBezTo>
                  <a:cubicBezTo>
                    <a:pt x="231" y="146"/>
                    <a:pt x="231" y="145"/>
                    <a:pt x="230" y="144"/>
                  </a:cubicBezTo>
                  <a:cubicBezTo>
                    <a:pt x="192" y="35"/>
                    <a:pt x="192" y="35"/>
                    <a:pt x="192" y="35"/>
                  </a:cubicBezTo>
                  <a:cubicBezTo>
                    <a:pt x="183" y="13"/>
                    <a:pt x="162" y="4"/>
                    <a:pt x="145" y="0"/>
                  </a:cubicBezTo>
                  <a:cubicBezTo>
                    <a:pt x="122" y="30"/>
                    <a:pt x="122" y="30"/>
                    <a:pt x="122" y="30"/>
                  </a:cubicBezTo>
                  <a:cubicBezTo>
                    <a:pt x="99" y="0"/>
                    <a:pt x="99" y="0"/>
                    <a:pt x="99" y="0"/>
                  </a:cubicBezTo>
                  <a:cubicBezTo>
                    <a:pt x="82" y="4"/>
                    <a:pt x="61" y="13"/>
                    <a:pt x="52" y="35"/>
                  </a:cubicBezTo>
                  <a:cubicBezTo>
                    <a:pt x="3" y="165"/>
                    <a:pt x="3" y="165"/>
                    <a:pt x="3" y="165"/>
                  </a:cubicBezTo>
                  <a:cubicBezTo>
                    <a:pt x="0" y="173"/>
                    <a:pt x="4" y="182"/>
                    <a:pt x="12" y="185"/>
                  </a:cubicBezTo>
                  <a:cubicBezTo>
                    <a:pt x="20" y="188"/>
                    <a:pt x="28" y="184"/>
                    <a:pt x="31" y="176"/>
                  </a:cubicBezTo>
                  <a:cubicBezTo>
                    <a:pt x="63" y="104"/>
                    <a:pt x="63" y="104"/>
                    <a:pt x="63" y="104"/>
                  </a:cubicBezTo>
                  <a:cubicBezTo>
                    <a:pt x="80" y="68"/>
                    <a:pt x="80" y="68"/>
                    <a:pt x="80" y="68"/>
                  </a:cubicBezTo>
                  <a:cubicBezTo>
                    <a:pt x="80" y="98"/>
                    <a:pt x="80" y="98"/>
                    <a:pt x="80" y="98"/>
                  </a:cubicBezTo>
                  <a:cubicBezTo>
                    <a:pt x="31" y="257"/>
                    <a:pt x="31" y="257"/>
                    <a:pt x="31" y="257"/>
                  </a:cubicBezTo>
                  <a:cubicBezTo>
                    <a:pt x="69" y="257"/>
                    <a:pt x="69" y="257"/>
                    <a:pt x="69" y="257"/>
                  </a:cubicBezTo>
                  <a:cubicBezTo>
                    <a:pt x="70" y="291"/>
                    <a:pt x="70" y="291"/>
                    <a:pt x="70" y="291"/>
                  </a:cubicBezTo>
                  <a:cubicBezTo>
                    <a:pt x="75" y="393"/>
                    <a:pt x="75" y="393"/>
                    <a:pt x="75" y="393"/>
                  </a:cubicBezTo>
                  <a:cubicBezTo>
                    <a:pt x="75" y="404"/>
                    <a:pt x="83" y="412"/>
                    <a:pt x="94" y="412"/>
                  </a:cubicBezTo>
                  <a:cubicBezTo>
                    <a:pt x="105" y="412"/>
                    <a:pt x="114" y="404"/>
                    <a:pt x="114" y="393"/>
                  </a:cubicBezTo>
                  <a:cubicBezTo>
                    <a:pt x="119" y="291"/>
                    <a:pt x="119" y="291"/>
                    <a:pt x="119" y="291"/>
                  </a:cubicBezTo>
                  <a:cubicBezTo>
                    <a:pt x="120" y="257"/>
                    <a:pt x="120" y="257"/>
                    <a:pt x="120" y="257"/>
                  </a:cubicBezTo>
                  <a:cubicBezTo>
                    <a:pt x="122" y="257"/>
                    <a:pt x="122" y="257"/>
                    <a:pt x="122" y="257"/>
                  </a:cubicBezTo>
                  <a:cubicBezTo>
                    <a:pt x="124" y="257"/>
                    <a:pt x="124" y="257"/>
                    <a:pt x="124" y="257"/>
                  </a:cubicBezTo>
                  <a:cubicBezTo>
                    <a:pt x="125" y="291"/>
                    <a:pt x="125" y="291"/>
                    <a:pt x="125" y="291"/>
                  </a:cubicBezTo>
                  <a:cubicBezTo>
                    <a:pt x="130" y="393"/>
                    <a:pt x="130" y="393"/>
                    <a:pt x="130" y="393"/>
                  </a:cubicBezTo>
                  <a:cubicBezTo>
                    <a:pt x="130" y="404"/>
                    <a:pt x="139" y="412"/>
                    <a:pt x="150" y="412"/>
                  </a:cubicBezTo>
                  <a:cubicBezTo>
                    <a:pt x="161" y="412"/>
                    <a:pt x="169" y="404"/>
                    <a:pt x="169" y="393"/>
                  </a:cubicBezTo>
                  <a:cubicBezTo>
                    <a:pt x="174" y="291"/>
                    <a:pt x="174" y="291"/>
                    <a:pt x="174" y="291"/>
                  </a:cubicBezTo>
                  <a:cubicBezTo>
                    <a:pt x="175" y="257"/>
                    <a:pt x="175" y="257"/>
                    <a:pt x="175" y="257"/>
                  </a:cubicBezTo>
                  <a:cubicBezTo>
                    <a:pt x="213" y="257"/>
                    <a:pt x="213" y="257"/>
                    <a:pt x="213" y="257"/>
                  </a:cubicBezTo>
                  <a:cubicBezTo>
                    <a:pt x="164" y="98"/>
                    <a:pt x="164" y="98"/>
                    <a:pt x="164" y="98"/>
                  </a:cubicBezTo>
                  <a:cubicBezTo>
                    <a:pt x="164" y="68"/>
                    <a:pt x="164" y="68"/>
                    <a:pt x="164" y="68"/>
                  </a:cubicBezTo>
                  <a:cubicBezTo>
                    <a:pt x="202" y="155"/>
                    <a:pt x="202" y="155"/>
                    <a:pt x="202" y="155"/>
                  </a:cubicBezTo>
                  <a:cubicBezTo>
                    <a:pt x="204" y="160"/>
                    <a:pt x="209" y="164"/>
                    <a:pt x="215" y="164"/>
                  </a:cubicBezTo>
                  <a:cubicBezTo>
                    <a:pt x="231" y="190"/>
                    <a:pt x="260" y="235"/>
                    <a:pt x="261" y="238"/>
                  </a:cubicBezTo>
                  <a:cubicBezTo>
                    <a:pt x="264" y="243"/>
                    <a:pt x="267" y="249"/>
                    <a:pt x="267" y="254"/>
                  </a:cubicBezTo>
                  <a:cubicBezTo>
                    <a:pt x="268" y="279"/>
                    <a:pt x="275" y="399"/>
                    <a:pt x="275" y="399"/>
                  </a:cubicBezTo>
                  <a:cubicBezTo>
                    <a:pt x="275" y="406"/>
                    <a:pt x="281" y="412"/>
                    <a:pt x="289" y="412"/>
                  </a:cubicBezTo>
                  <a:cubicBezTo>
                    <a:pt x="296" y="412"/>
                    <a:pt x="302" y="406"/>
                    <a:pt x="302" y="399"/>
                  </a:cubicBezTo>
                  <a:cubicBezTo>
                    <a:pt x="305" y="360"/>
                    <a:pt x="305" y="360"/>
                    <a:pt x="305" y="360"/>
                  </a:cubicBezTo>
                  <a:cubicBezTo>
                    <a:pt x="307" y="308"/>
                    <a:pt x="307" y="308"/>
                    <a:pt x="307" y="308"/>
                  </a:cubicBezTo>
                  <a:cubicBezTo>
                    <a:pt x="309" y="360"/>
                    <a:pt x="309" y="360"/>
                    <a:pt x="309" y="360"/>
                  </a:cubicBezTo>
                  <a:cubicBezTo>
                    <a:pt x="313" y="399"/>
                    <a:pt x="313" y="399"/>
                    <a:pt x="313" y="399"/>
                  </a:cubicBezTo>
                  <a:cubicBezTo>
                    <a:pt x="313" y="406"/>
                    <a:pt x="319" y="412"/>
                    <a:pt x="326" y="412"/>
                  </a:cubicBezTo>
                  <a:cubicBezTo>
                    <a:pt x="333" y="412"/>
                    <a:pt x="339" y="406"/>
                    <a:pt x="339" y="399"/>
                  </a:cubicBezTo>
                  <a:cubicBezTo>
                    <a:pt x="339" y="399"/>
                    <a:pt x="347" y="279"/>
                    <a:pt x="347" y="254"/>
                  </a:cubicBezTo>
                  <a:cubicBezTo>
                    <a:pt x="348" y="249"/>
                    <a:pt x="350" y="243"/>
                    <a:pt x="353" y="238"/>
                  </a:cubicBezTo>
                  <a:cubicBezTo>
                    <a:pt x="354" y="235"/>
                    <a:pt x="384" y="189"/>
                    <a:pt x="400" y="164"/>
                  </a:cubicBezTo>
                  <a:cubicBezTo>
                    <a:pt x="404" y="162"/>
                    <a:pt x="408" y="159"/>
                    <a:pt x="409" y="155"/>
                  </a:cubicBezTo>
                  <a:cubicBezTo>
                    <a:pt x="436" y="97"/>
                    <a:pt x="436" y="97"/>
                    <a:pt x="436" y="97"/>
                  </a:cubicBezTo>
                  <a:cubicBezTo>
                    <a:pt x="437" y="149"/>
                    <a:pt x="439" y="214"/>
                    <a:pt x="439" y="214"/>
                  </a:cubicBezTo>
                  <a:cubicBezTo>
                    <a:pt x="443" y="291"/>
                    <a:pt x="443" y="291"/>
                    <a:pt x="443" y="291"/>
                  </a:cubicBezTo>
                  <a:cubicBezTo>
                    <a:pt x="447" y="393"/>
                    <a:pt x="447" y="393"/>
                    <a:pt x="447" y="393"/>
                  </a:cubicBezTo>
                  <a:cubicBezTo>
                    <a:pt x="447" y="404"/>
                    <a:pt x="456" y="412"/>
                    <a:pt x="467" y="412"/>
                  </a:cubicBezTo>
                  <a:cubicBezTo>
                    <a:pt x="478" y="412"/>
                    <a:pt x="487" y="404"/>
                    <a:pt x="487" y="393"/>
                  </a:cubicBezTo>
                  <a:cubicBezTo>
                    <a:pt x="491" y="291"/>
                    <a:pt x="491" y="291"/>
                    <a:pt x="491" y="291"/>
                  </a:cubicBezTo>
                  <a:cubicBezTo>
                    <a:pt x="495" y="214"/>
                    <a:pt x="495" y="214"/>
                    <a:pt x="495" y="214"/>
                  </a:cubicBezTo>
                  <a:cubicBezTo>
                    <a:pt x="498" y="291"/>
                    <a:pt x="498" y="291"/>
                    <a:pt x="498" y="291"/>
                  </a:cubicBezTo>
                  <a:cubicBezTo>
                    <a:pt x="502" y="393"/>
                    <a:pt x="502" y="393"/>
                    <a:pt x="502" y="393"/>
                  </a:cubicBezTo>
                  <a:cubicBezTo>
                    <a:pt x="502" y="404"/>
                    <a:pt x="511" y="412"/>
                    <a:pt x="522" y="412"/>
                  </a:cubicBezTo>
                  <a:cubicBezTo>
                    <a:pt x="533" y="412"/>
                    <a:pt x="542" y="404"/>
                    <a:pt x="542" y="393"/>
                  </a:cubicBezTo>
                  <a:cubicBezTo>
                    <a:pt x="547" y="291"/>
                    <a:pt x="547" y="291"/>
                    <a:pt x="547" y="291"/>
                  </a:cubicBezTo>
                  <a:cubicBezTo>
                    <a:pt x="550" y="214"/>
                    <a:pt x="550" y="214"/>
                    <a:pt x="550" y="214"/>
                  </a:cubicBezTo>
                  <a:cubicBezTo>
                    <a:pt x="550" y="214"/>
                    <a:pt x="552" y="155"/>
                    <a:pt x="553" y="105"/>
                  </a:cubicBezTo>
                  <a:cubicBezTo>
                    <a:pt x="554" y="121"/>
                    <a:pt x="554" y="121"/>
                    <a:pt x="554" y="121"/>
                  </a:cubicBezTo>
                  <a:cubicBezTo>
                    <a:pt x="557" y="199"/>
                    <a:pt x="557" y="199"/>
                    <a:pt x="557" y="199"/>
                  </a:cubicBezTo>
                  <a:cubicBezTo>
                    <a:pt x="557" y="207"/>
                    <a:pt x="564" y="214"/>
                    <a:pt x="572" y="214"/>
                  </a:cubicBezTo>
                  <a:cubicBezTo>
                    <a:pt x="581" y="214"/>
                    <a:pt x="588" y="207"/>
                    <a:pt x="588" y="199"/>
                  </a:cubicBezTo>
                  <a:cubicBezTo>
                    <a:pt x="591" y="121"/>
                    <a:pt x="591" y="121"/>
                    <a:pt x="591" y="121"/>
                  </a:cubicBezTo>
                  <a:cubicBezTo>
                    <a:pt x="594" y="71"/>
                    <a:pt x="594" y="71"/>
                    <a:pt x="594" y="71"/>
                  </a:cubicBezTo>
                  <a:cubicBezTo>
                    <a:pt x="594" y="40"/>
                    <a:pt x="571" y="16"/>
                    <a:pt x="537" y="4"/>
                  </a:cubicBezTo>
                  <a:close/>
                  <a:moveTo>
                    <a:pt x="122" y="87"/>
                  </a:moveTo>
                  <a:cubicBezTo>
                    <a:pt x="120" y="87"/>
                    <a:pt x="117" y="84"/>
                    <a:pt x="117" y="82"/>
                  </a:cubicBezTo>
                  <a:cubicBezTo>
                    <a:pt x="117" y="79"/>
                    <a:pt x="120" y="77"/>
                    <a:pt x="122" y="77"/>
                  </a:cubicBezTo>
                  <a:cubicBezTo>
                    <a:pt x="125" y="77"/>
                    <a:pt x="127" y="79"/>
                    <a:pt x="127" y="82"/>
                  </a:cubicBezTo>
                  <a:cubicBezTo>
                    <a:pt x="127" y="84"/>
                    <a:pt x="125" y="87"/>
                    <a:pt x="122" y="87"/>
                  </a:cubicBezTo>
                  <a:close/>
                  <a:moveTo>
                    <a:pt x="122" y="60"/>
                  </a:moveTo>
                  <a:cubicBezTo>
                    <a:pt x="120" y="60"/>
                    <a:pt x="117" y="58"/>
                    <a:pt x="117" y="55"/>
                  </a:cubicBezTo>
                  <a:cubicBezTo>
                    <a:pt x="117" y="52"/>
                    <a:pt x="120" y="50"/>
                    <a:pt x="122" y="50"/>
                  </a:cubicBezTo>
                  <a:cubicBezTo>
                    <a:pt x="125" y="50"/>
                    <a:pt x="127" y="52"/>
                    <a:pt x="127" y="55"/>
                  </a:cubicBezTo>
                  <a:cubicBezTo>
                    <a:pt x="127" y="58"/>
                    <a:pt x="125" y="60"/>
                    <a:pt x="122" y="60"/>
                  </a:cubicBezTo>
                  <a:close/>
                  <a:moveTo>
                    <a:pt x="497" y="113"/>
                  </a:moveTo>
                  <a:cubicBezTo>
                    <a:pt x="494" y="113"/>
                    <a:pt x="492" y="111"/>
                    <a:pt x="492" y="108"/>
                  </a:cubicBezTo>
                  <a:cubicBezTo>
                    <a:pt x="492" y="105"/>
                    <a:pt x="494" y="103"/>
                    <a:pt x="497" y="103"/>
                  </a:cubicBezTo>
                  <a:cubicBezTo>
                    <a:pt x="499" y="103"/>
                    <a:pt x="502" y="105"/>
                    <a:pt x="502" y="108"/>
                  </a:cubicBezTo>
                  <a:cubicBezTo>
                    <a:pt x="502" y="111"/>
                    <a:pt x="499" y="113"/>
                    <a:pt x="497" y="113"/>
                  </a:cubicBezTo>
                  <a:close/>
                  <a:moveTo>
                    <a:pt x="497" y="86"/>
                  </a:moveTo>
                  <a:cubicBezTo>
                    <a:pt x="494" y="86"/>
                    <a:pt x="492" y="84"/>
                    <a:pt x="492" y="81"/>
                  </a:cubicBezTo>
                  <a:cubicBezTo>
                    <a:pt x="492" y="79"/>
                    <a:pt x="494" y="76"/>
                    <a:pt x="497" y="76"/>
                  </a:cubicBezTo>
                  <a:cubicBezTo>
                    <a:pt x="499" y="76"/>
                    <a:pt x="502" y="79"/>
                    <a:pt x="502" y="81"/>
                  </a:cubicBezTo>
                  <a:cubicBezTo>
                    <a:pt x="502" y="84"/>
                    <a:pt x="499" y="86"/>
                    <a:pt x="497"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532" name="グループ化 1531">
            <a:extLst>
              <a:ext uri="{FF2B5EF4-FFF2-40B4-BE49-F238E27FC236}">
                <a16:creationId xmlns:a16="http://schemas.microsoft.com/office/drawing/2014/main" id="{925A23EB-644E-4B11-9E30-37C2B42850A1}"/>
              </a:ext>
            </a:extLst>
          </p:cNvPr>
          <p:cNvGrpSpPr/>
          <p:nvPr/>
        </p:nvGrpSpPr>
        <p:grpSpPr>
          <a:xfrm>
            <a:off x="2678969" y="5539700"/>
            <a:ext cx="1668041" cy="928278"/>
            <a:chOff x="5127255" y="5511716"/>
            <a:chExt cx="2044560" cy="1137812"/>
          </a:xfrm>
        </p:grpSpPr>
        <p:grpSp>
          <p:nvGrpSpPr>
            <p:cNvPr id="1533" name="Group 18">
              <a:extLst>
                <a:ext uri="{FF2B5EF4-FFF2-40B4-BE49-F238E27FC236}">
                  <a16:creationId xmlns:a16="http://schemas.microsoft.com/office/drawing/2014/main" id="{C86D27DD-69C9-45D7-A5B5-1AEDE3B53160}"/>
                </a:ext>
              </a:extLst>
            </p:cNvPr>
            <p:cNvGrpSpPr>
              <a:grpSpLocks noChangeAspect="1"/>
            </p:cNvGrpSpPr>
            <p:nvPr/>
          </p:nvGrpSpPr>
          <p:grpSpPr bwMode="auto">
            <a:xfrm>
              <a:off x="5127255" y="5511716"/>
              <a:ext cx="1191790" cy="1132285"/>
              <a:chOff x="3017" y="2048"/>
              <a:chExt cx="701" cy="666"/>
            </a:xfrm>
          </p:grpSpPr>
          <p:sp>
            <p:nvSpPr>
              <p:cNvPr id="1545" name="AutoShape 17">
                <a:extLst>
                  <a:ext uri="{FF2B5EF4-FFF2-40B4-BE49-F238E27FC236}">
                    <a16:creationId xmlns:a16="http://schemas.microsoft.com/office/drawing/2014/main" id="{2E030C49-BA4A-470C-828C-DA32AC65B1ED}"/>
                  </a:ext>
                </a:extLst>
              </p:cNvPr>
              <p:cNvSpPr>
                <a:spLocks noChangeAspect="1" noChangeArrowheads="1" noTextEdit="1"/>
              </p:cNvSpPr>
              <p:nvPr/>
            </p:nvSpPr>
            <p:spPr bwMode="auto">
              <a:xfrm>
                <a:off x="3017" y="2048"/>
                <a:ext cx="701" cy="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46" name="Freeform 19">
                <a:extLst>
                  <a:ext uri="{FF2B5EF4-FFF2-40B4-BE49-F238E27FC236}">
                    <a16:creationId xmlns:a16="http://schemas.microsoft.com/office/drawing/2014/main" id="{673333C9-660F-48BC-8E23-B48C18611CA4}"/>
                  </a:ext>
                </a:extLst>
              </p:cNvPr>
              <p:cNvSpPr>
                <a:spLocks noEditPoints="1"/>
              </p:cNvSpPr>
              <p:nvPr/>
            </p:nvSpPr>
            <p:spPr bwMode="auto">
              <a:xfrm>
                <a:off x="3038" y="2513"/>
                <a:ext cx="666" cy="200"/>
              </a:xfrm>
              <a:custGeom>
                <a:avLst/>
                <a:gdLst>
                  <a:gd name="T0" fmla="*/ 0 w 666"/>
                  <a:gd name="T1" fmla="*/ 83 h 200"/>
                  <a:gd name="T2" fmla="*/ 46 w 666"/>
                  <a:gd name="T3" fmla="*/ 83 h 200"/>
                  <a:gd name="T4" fmla="*/ 46 w 666"/>
                  <a:gd name="T5" fmla="*/ 48 h 200"/>
                  <a:gd name="T6" fmla="*/ 93 w 666"/>
                  <a:gd name="T7" fmla="*/ 48 h 200"/>
                  <a:gd name="T8" fmla="*/ 93 w 666"/>
                  <a:gd name="T9" fmla="*/ 83 h 200"/>
                  <a:gd name="T10" fmla="*/ 103 w 666"/>
                  <a:gd name="T11" fmla="*/ 83 h 200"/>
                  <a:gd name="T12" fmla="*/ 103 w 666"/>
                  <a:gd name="T13" fmla="*/ 48 h 200"/>
                  <a:gd name="T14" fmla="*/ 149 w 666"/>
                  <a:gd name="T15" fmla="*/ 48 h 200"/>
                  <a:gd name="T16" fmla="*/ 149 w 666"/>
                  <a:gd name="T17" fmla="*/ 83 h 200"/>
                  <a:gd name="T18" fmla="*/ 191 w 666"/>
                  <a:gd name="T19" fmla="*/ 83 h 200"/>
                  <a:gd name="T20" fmla="*/ 191 w 666"/>
                  <a:gd name="T21" fmla="*/ 133 h 200"/>
                  <a:gd name="T22" fmla="*/ 0 w 666"/>
                  <a:gd name="T23" fmla="*/ 133 h 200"/>
                  <a:gd name="T24" fmla="*/ 0 w 666"/>
                  <a:gd name="T25" fmla="*/ 200 h 200"/>
                  <a:gd name="T26" fmla="*/ 666 w 666"/>
                  <a:gd name="T27" fmla="*/ 200 h 200"/>
                  <a:gd name="T28" fmla="*/ 666 w 666"/>
                  <a:gd name="T29" fmla="*/ 133 h 200"/>
                  <a:gd name="T30" fmla="*/ 477 w 666"/>
                  <a:gd name="T31" fmla="*/ 133 h 200"/>
                  <a:gd name="T32" fmla="*/ 477 w 666"/>
                  <a:gd name="T33" fmla="*/ 83 h 200"/>
                  <a:gd name="T34" fmla="*/ 518 w 666"/>
                  <a:gd name="T35" fmla="*/ 83 h 200"/>
                  <a:gd name="T36" fmla="*/ 518 w 666"/>
                  <a:gd name="T37" fmla="*/ 48 h 200"/>
                  <a:gd name="T38" fmla="*/ 565 w 666"/>
                  <a:gd name="T39" fmla="*/ 48 h 200"/>
                  <a:gd name="T40" fmla="*/ 565 w 666"/>
                  <a:gd name="T41" fmla="*/ 83 h 200"/>
                  <a:gd name="T42" fmla="*/ 574 w 666"/>
                  <a:gd name="T43" fmla="*/ 83 h 200"/>
                  <a:gd name="T44" fmla="*/ 574 w 666"/>
                  <a:gd name="T45" fmla="*/ 48 h 200"/>
                  <a:gd name="T46" fmla="*/ 621 w 666"/>
                  <a:gd name="T47" fmla="*/ 48 h 200"/>
                  <a:gd name="T48" fmla="*/ 621 w 666"/>
                  <a:gd name="T49" fmla="*/ 83 h 200"/>
                  <a:gd name="T50" fmla="*/ 666 w 666"/>
                  <a:gd name="T51" fmla="*/ 83 h 200"/>
                  <a:gd name="T52" fmla="*/ 666 w 666"/>
                  <a:gd name="T53" fmla="*/ 0 h 200"/>
                  <a:gd name="T54" fmla="*/ 0 w 666"/>
                  <a:gd name="T55" fmla="*/ 0 h 200"/>
                  <a:gd name="T56" fmla="*/ 0 w 666"/>
                  <a:gd name="T57" fmla="*/ 83 h 200"/>
                  <a:gd name="T58" fmla="*/ 227 w 666"/>
                  <a:gd name="T59" fmla="*/ 48 h 200"/>
                  <a:gd name="T60" fmla="*/ 441 w 666"/>
                  <a:gd name="T61" fmla="*/ 48 h 200"/>
                  <a:gd name="T62" fmla="*/ 441 w 666"/>
                  <a:gd name="T63" fmla="*/ 200 h 200"/>
                  <a:gd name="T64" fmla="*/ 402 w 666"/>
                  <a:gd name="T65" fmla="*/ 200 h 200"/>
                  <a:gd name="T66" fmla="*/ 264 w 666"/>
                  <a:gd name="T67" fmla="*/ 200 h 200"/>
                  <a:gd name="T68" fmla="*/ 227 w 666"/>
                  <a:gd name="T69" fmla="*/ 200 h 200"/>
                  <a:gd name="T70" fmla="*/ 227 w 666"/>
                  <a:gd name="T71" fmla="*/ 4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6" h="200">
                    <a:moveTo>
                      <a:pt x="0" y="83"/>
                    </a:moveTo>
                    <a:lnTo>
                      <a:pt x="46" y="83"/>
                    </a:lnTo>
                    <a:lnTo>
                      <a:pt x="46" y="48"/>
                    </a:lnTo>
                    <a:lnTo>
                      <a:pt x="93" y="48"/>
                    </a:lnTo>
                    <a:lnTo>
                      <a:pt x="93" y="83"/>
                    </a:lnTo>
                    <a:lnTo>
                      <a:pt x="103" y="83"/>
                    </a:lnTo>
                    <a:lnTo>
                      <a:pt x="103" y="48"/>
                    </a:lnTo>
                    <a:lnTo>
                      <a:pt x="149" y="48"/>
                    </a:lnTo>
                    <a:lnTo>
                      <a:pt x="149" y="83"/>
                    </a:lnTo>
                    <a:lnTo>
                      <a:pt x="191" y="83"/>
                    </a:lnTo>
                    <a:lnTo>
                      <a:pt x="191" y="133"/>
                    </a:lnTo>
                    <a:lnTo>
                      <a:pt x="0" y="133"/>
                    </a:lnTo>
                    <a:lnTo>
                      <a:pt x="0" y="200"/>
                    </a:lnTo>
                    <a:lnTo>
                      <a:pt x="666" y="200"/>
                    </a:lnTo>
                    <a:lnTo>
                      <a:pt x="666" y="133"/>
                    </a:lnTo>
                    <a:lnTo>
                      <a:pt x="477" y="133"/>
                    </a:lnTo>
                    <a:lnTo>
                      <a:pt x="477" y="83"/>
                    </a:lnTo>
                    <a:lnTo>
                      <a:pt x="518" y="83"/>
                    </a:lnTo>
                    <a:lnTo>
                      <a:pt x="518" y="48"/>
                    </a:lnTo>
                    <a:lnTo>
                      <a:pt x="565" y="48"/>
                    </a:lnTo>
                    <a:lnTo>
                      <a:pt x="565" y="83"/>
                    </a:lnTo>
                    <a:lnTo>
                      <a:pt x="574" y="83"/>
                    </a:lnTo>
                    <a:lnTo>
                      <a:pt x="574" y="48"/>
                    </a:lnTo>
                    <a:lnTo>
                      <a:pt x="621" y="48"/>
                    </a:lnTo>
                    <a:lnTo>
                      <a:pt x="621" y="83"/>
                    </a:lnTo>
                    <a:lnTo>
                      <a:pt x="666" y="83"/>
                    </a:lnTo>
                    <a:lnTo>
                      <a:pt x="666" y="0"/>
                    </a:lnTo>
                    <a:lnTo>
                      <a:pt x="0" y="0"/>
                    </a:lnTo>
                    <a:lnTo>
                      <a:pt x="0" y="83"/>
                    </a:lnTo>
                    <a:close/>
                    <a:moveTo>
                      <a:pt x="227" y="48"/>
                    </a:moveTo>
                    <a:lnTo>
                      <a:pt x="441" y="48"/>
                    </a:lnTo>
                    <a:lnTo>
                      <a:pt x="441" y="200"/>
                    </a:lnTo>
                    <a:lnTo>
                      <a:pt x="402" y="200"/>
                    </a:lnTo>
                    <a:lnTo>
                      <a:pt x="264" y="200"/>
                    </a:lnTo>
                    <a:lnTo>
                      <a:pt x="227" y="200"/>
                    </a:lnTo>
                    <a:lnTo>
                      <a:pt x="227" y="4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47" name="Freeform 20">
                <a:extLst>
                  <a:ext uri="{FF2B5EF4-FFF2-40B4-BE49-F238E27FC236}">
                    <a16:creationId xmlns:a16="http://schemas.microsoft.com/office/drawing/2014/main" id="{95ABECD3-C22E-4C67-82A6-E9F389931DF5}"/>
                  </a:ext>
                </a:extLst>
              </p:cNvPr>
              <p:cNvSpPr>
                <a:spLocks/>
              </p:cNvSpPr>
              <p:nvPr/>
            </p:nvSpPr>
            <p:spPr bwMode="auto">
              <a:xfrm>
                <a:off x="3265" y="2561"/>
                <a:ext cx="214" cy="152"/>
              </a:xfrm>
              <a:custGeom>
                <a:avLst/>
                <a:gdLst>
                  <a:gd name="T0" fmla="*/ 37 w 214"/>
                  <a:gd name="T1" fmla="*/ 35 h 152"/>
                  <a:gd name="T2" fmla="*/ 175 w 214"/>
                  <a:gd name="T3" fmla="*/ 35 h 152"/>
                  <a:gd name="T4" fmla="*/ 175 w 214"/>
                  <a:gd name="T5" fmla="*/ 152 h 152"/>
                  <a:gd name="T6" fmla="*/ 214 w 214"/>
                  <a:gd name="T7" fmla="*/ 152 h 152"/>
                  <a:gd name="T8" fmla="*/ 214 w 214"/>
                  <a:gd name="T9" fmla="*/ 0 h 152"/>
                  <a:gd name="T10" fmla="*/ 0 w 214"/>
                  <a:gd name="T11" fmla="*/ 0 h 152"/>
                  <a:gd name="T12" fmla="*/ 0 w 214"/>
                  <a:gd name="T13" fmla="*/ 152 h 152"/>
                  <a:gd name="T14" fmla="*/ 37 w 214"/>
                  <a:gd name="T15" fmla="*/ 152 h 152"/>
                  <a:gd name="T16" fmla="*/ 37 w 214"/>
                  <a:gd name="T17" fmla="*/ 3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152">
                    <a:moveTo>
                      <a:pt x="37" y="35"/>
                    </a:moveTo>
                    <a:lnTo>
                      <a:pt x="175" y="35"/>
                    </a:lnTo>
                    <a:lnTo>
                      <a:pt x="175" y="152"/>
                    </a:lnTo>
                    <a:lnTo>
                      <a:pt x="214" y="152"/>
                    </a:lnTo>
                    <a:lnTo>
                      <a:pt x="214" y="0"/>
                    </a:lnTo>
                    <a:lnTo>
                      <a:pt x="0" y="0"/>
                    </a:lnTo>
                    <a:lnTo>
                      <a:pt x="0" y="152"/>
                    </a:lnTo>
                    <a:lnTo>
                      <a:pt x="37" y="152"/>
                    </a:lnTo>
                    <a:lnTo>
                      <a:pt x="37"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63" name="Freeform 21">
                <a:extLst>
                  <a:ext uri="{FF2B5EF4-FFF2-40B4-BE49-F238E27FC236}">
                    <a16:creationId xmlns:a16="http://schemas.microsoft.com/office/drawing/2014/main" id="{1AD3F733-49E7-4946-9ECA-7CE641650B0D}"/>
                  </a:ext>
                </a:extLst>
              </p:cNvPr>
              <p:cNvSpPr>
                <a:spLocks/>
              </p:cNvSpPr>
              <p:nvPr/>
            </p:nvSpPr>
            <p:spPr bwMode="auto">
              <a:xfrm>
                <a:off x="3038" y="2102"/>
                <a:ext cx="666" cy="95"/>
              </a:xfrm>
              <a:custGeom>
                <a:avLst/>
                <a:gdLst>
                  <a:gd name="T0" fmla="*/ 0 w 666"/>
                  <a:gd name="T1" fmla="*/ 0 h 95"/>
                  <a:gd name="T2" fmla="*/ 0 w 666"/>
                  <a:gd name="T3" fmla="*/ 95 h 95"/>
                  <a:gd name="T4" fmla="*/ 46 w 666"/>
                  <a:gd name="T5" fmla="*/ 95 h 95"/>
                  <a:gd name="T6" fmla="*/ 46 w 666"/>
                  <a:gd name="T7" fmla="*/ 55 h 95"/>
                  <a:gd name="T8" fmla="*/ 93 w 666"/>
                  <a:gd name="T9" fmla="*/ 55 h 95"/>
                  <a:gd name="T10" fmla="*/ 93 w 666"/>
                  <a:gd name="T11" fmla="*/ 95 h 95"/>
                  <a:gd name="T12" fmla="*/ 103 w 666"/>
                  <a:gd name="T13" fmla="*/ 95 h 95"/>
                  <a:gd name="T14" fmla="*/ 103 w 666"/>
                  <a:gd name="T15" fmla="*/ 55 h 95"/>
                  <a:gd name="T16" fmla="*/ 149 w 666"/>
                  <a:gd name="T17" fmla="*/ 55 h 95"/>
                  <a:gd name="T18" fmla="*/ 149 w 666"/>
                  <a:gd name="T19" fmla="*/ 95 h 95"/>
                  <a:gd name="T20" fmla="*/ 203 w 666"/>
                  <a:gd name="T21" fmla="*/ 95 h 95"/>
                  <a:gd name="T22" fmla="*/ 203 w 666"/>
                  <a:gd name="T23" fmla="*/ 55 h 95"/>
                  <a:gd name="T24" fmla="*/ 250 w 666"/>
                  <a:gd name="T25" fmla="*/ 55 h 95"/>
                  <a:gd name="T26" fmla="*/ 250 w 666"/>
                  <a:gd name="T27" fmla="*/ 95 h 95"/>
                  <a:gd name="T28" fmla="*/ 260 w 666"/>
                  <a:gd name="T29" fmla="*/ 95 h 95"/>
                  <a:gd name="T30" fmla="*/ 260 w 666"/>
                  <a:gd name="T31" fmla="*/ 55 h 95"/>
                  <a:gd name="T32" fmla="*/ 307 w 666"/>
                  <a:gd name="T33" fmla="*/ 55 h 95"/>
                  <a:gd name="T34" fmla="*/ 307 w 666"/>
                  <a:gd name="T35" fmla="*/ 95 h 95"/>
                  <a:gd name="T36" fmla="*/ 360 w 666"/>
                  <a:gd name="T37" fmla="*/ 95 h 95"/>
                  <a:gd name="T38" fmla="*/ 360 w 666"/>
                  <a:gd name="T39" fmla="*/ 55 h 95"/>
                  <a:gd name="T40" fmla="*/ 407 w 666"/>
                  <a:gd name="T41" fmla="*/ 55 h 95"/>
                  <a:gd name="T42" fmla="*/ 407 w 666"/>
                  <a:gd name="T43" fmla="*/ 95 h 95"/>
                  <a:gd name="T44" fmla="*/ 417 w 666"/>
                  <a:gd name="T45" fmla="*/ 95 h 95"/>
                  <a:gd name="T46" fmla="*/ 417 w 666"/>
                  <a:gd name="T47" fmla="*/ 55 h 95"/>
                  <a:gd name="T48" fmla="*/ 464 w 666"/>
                  <a:gd name="T49" fmla="*/ 55 h 95"/>
                  <a:gd name="T50" fmla="*/ 464 w 666"/>
                  <a:gd name="T51" fmla="*/ 95 h 95"/>
                  <a:gd name="T52" fmla="*/ 518 w 666"/>
                  <a:gd name="T53" fmla="*/ 95 h 95"/>
                  <a:gd name="T54" fmla="*/ 518 w 666"/>
                  <a:gd name="T55" fmla="*/ 55 h 95"/>
                  <a:gd name="T56" fmla="*/ 565 w 666"/>
                  <a:gd name="T57" fmla="*/ 55 h 95"/>
                  <a:gd name="T58" fmla="*/ 565 w 666"/>
                  <a:gd name="T59" fmla="*/ 95 h 95"/>
                  <a:gd name="T60" fmla="*/ 574 w 666"/>
                  <a:gd name="T61" fmla="*/ 95 h 95"/>
                  <a:gd name="T62" fmla="*/ 574 w 666"/>
                  <a:gd name="T63" fmla="*/ 55 h 95"/>
                  <a:gd name="T64" fmla="*/ 621 w 666"/>
                  <a:gd name="T65" fmla="*/ 55 h 95"/>
                  <a:gd name="T66" fmla="*/ 621 w 666"/>
                  <a:gd name="T67" fmla="*/ 95 h 95"/>
                  <a:gd name="T68" fmla="*/ 666 w 666"/>
                  <a:gd name="T69" fmla="*/ 95 h 95"/>
                  <a:gd name="T70" fmla="*/ 666 w 666"/>
                  <a:gd name="T71" fmla="*/ 0 h 95"/>
                  <a:gd name="T72" fmla="*/ 0 w 666"/>
                  <a:gd name="T7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6" h="95">
                    <a:moveTo>
                      <a:pt x="0" y="0"/>
                    </a:moveTo>
                    <a:lnTo>
                      <a:pt x="0" y="95"/>
                    </a:lnTo>
                    <a:lnTo>
                      <a:pt x="46" y="95"/>
                    </a:lnTo>
                    <a:lnTo>
                      <a:pt x="46" y="55"/>
                    </a:lnTo>
                    <a:lnTo>
                      <a:pt x="93" y="55"/>
                    </a:lnTo>
                    <a:lnTo>
                      <a:pt x="93" y="95"/>
                    </a:lnTo>
                    <a:lnTo>
                      <a:pt x="103" y="95"/>
                    </a:lnTo>
                    <a:lnTo>
                      <a:pt x="103" y="55"/>
                    </a:lnTo>
                    <a:lnTo>
                      <a:pt x="149" y="55"/>
                    </a:lnTo>
                    <a:lnTo>
                      <a:pt x="149" y="95"/>
                    </a:lnTo>
                    <a:lnTo>
                      <a:pt x="203" y="95"/>
                    </a:lnTo>
                    <a:lnTo>
                      <a:pt x="203" y="55"/>
                    </a:lnTo>
                    <a:lnTo>
                      <a:pt x="250" y="55"/>
                    </a:lnTo>
                    <a:lnTo>
                      <a:pt x="250" y="95"/>
                    </a:lnTo>
                    <a:lnTo>
                      <a:pt x="260" y="95"/>
                    </a:lnTo>
                    <a:lnTo>
                      <a:pt x="260" y="55"/>
                    </a:lnTo>
                    <a:lnTo>
                      <a:pt x="307" y="55"/>
                    </a:lnTo>
                    <a:lnTo>
                      <a:pt x="307" y="95"/>
                    </a:lnTo>
                    <a:lnTo>
                      <a:pt x="360" y="95"/>
                    </a:lnTo>
                    <a:lnTo>
                      <a:pt x="360" y="55"/>
                    </a:lnTo>
                    <a:lnTo>
                      <a:pt x="407" y="55"/>
                    </a:lnTo>
                    <a:lnTo>
                      <a:pt x="407" y="95"/>
                    </a:lnTo>
                    <a:lnTo>
                      <a:pt x="417" y="95"/>
                    </a:lnTo>
                    <a:lnTo>
                      <a:pt x="417" y="55"/>
                    </a:lnTo>
                    <a:lnTo>
                      <a:pt x="464" y="55"/>
                    </a:lnTo>
                    <a:lnTo>
                      <a:pt x="464" y="95"/>
                    </a:lnTo>
                    <a:lnTo>
                      <a:pt x="518" y="95"/>
                    </a:lnTo>
                    <a:lnTo>
                      <a:pt x="518" y="55"/>
                    </a:lnTo>
                    <a:lnTo>
                      <a:pt x="565" y="55"/>
                    </a:lnTo>
                    <a:lnTo>
                      <a:pt x="565" y="95"/>
                    </a:lnTo>
                    <a:lnTo>
                      <a:pt x="574" y="95"/>
                    </a:lnTo>
                    <a:lnTo>
                      <a:pt x="574" y="55"/>
                    </a:lnTo>
                    <a:lnTo>
                      <a:pt x="621" y="55"/>
                    </a:lnTo>
                    <a:lnTo>
                      <a:pt x="621" y="95"/>
                    </a:lnTo>
                    <a:lnTo>
                      <a:pt x="666" y="95"/>
                    </a:lnTo>
                    <a:lnTo>
                      <a:pt x="666" y="0"/>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64" name="Freeform 22">
                <a:extLst>
                  <a:ext uri="{FF2B5EF4-FFF2-40B4-BE49-F238E27FC236}">
                    <a16:creationId xmlns:a16="http://schemas.microsoft.com/office/drawing/2014/main" id="{D564E263-F385-4980-8D65-C13CD292218C}"/>
                  </a:ext>
                </a:extLst>
              </p:cNvPr>
              <p:cNvSpPr>
                <a:spLocks/>
              </p:cNvSpPr>
              <p:nvPr/>
            </p:nvSpPr>
            <p:spPr bwMode="auto">
              <a:xfrm>
                <a:off x="3038" y="2248"/>
                <a:ext cx="666" cy="81"/>
              </a:xfrm>
              <a:custGeom>
                <a:avLst/>
                <a:gdLst>
                  <a:gd name="T0" fmla="*/ 0 w 666"/>
                  <a:gd name="T1" fmla="*/ 81 h 81"/>
                  <a:gd name="T2" fmla="*/ 46 w 666"/>
                  <a:gd name="T3" fmla="*/ 81 h 81"/>
                  <a:gd name="T4" fmla="*/ 46 w 666"/>
                  <a:gd name="T5" fmla="*/ 43 h 81"/>
                  <a:gd name="T6" fmla="*/ 93 w 666"/>
                  <a:gd name="T7" fmla="*/ 43 h 81"/>
                  <a:gd name="T8" fmla="*/ 93 w 666"/>
                  <a:gd name="T9" fmla="*/ 81 h 81"/>
                  <a:gd name="T10" fmla="*/ 103 w 666"/>
                  <a:gd name="T11" fmla="*/ 81 h 81"/>
                  <a:gd name="T12" fmla="*/ 103 w 666"/>
                  <a:gd name="T13" fmla="*/ 43 h 81"/>
                  <a:gd name="T14" fmla="*/ 149 w 666"/>
                  <a:gd name="T15" fmla="*/ 43 h 81"/>
                  <a:gd name="T16" fmla="*/ 149 w 666"/>
                  <a:gd name="T17" fmla="*/ 81 h 81"/>
                  <a:gd name="T18" fmla="*/ 203 w 666"/>
                  <a:gd name="T19" fmla="*/ 81 h 81"/>
                  <a:gd name="T20" fmla="*/ 203 w 666"/>
                  <a:gd name="T21" fmla="*/ 43 h 81"/>
                  <a:gd name="T22" fmla="*/ 250 w 666"/>
                  <a:gd name="T23" fmla="*/ 43 h 81"/>
                  <a:gd name="T24" fmla="*/ 250 w 666"/>
                  <a:gd name="T25" fmla="*/ 81 h 81"/>
                  <a:gd name="T26" fmla="*/ 260 w 666"/>
                  <a:gd name="T27" fmla="*/ 81 h 81"/>
                  <a:gd name="T28" fmla="*/ 260 w 666"/>
                  <a:gd name="T29" fmla="*/ 43 h 81"/>
                  <a:gd name="T30" fmla="*/ 307 w 666"/>
                  <a:gd name="T31" fmla="*/ 43 h 81"/>
                  <a:gd name="T32" fmla="*/ 307 w 666"/>
                  <a:gd name="T33" fmla="*/ 81 h 81"/>
                  <a:gd name="T34" fmla="*/ 360 w 666"/>
                  <a:gd name="T35" fmla="*/ 81 h 81"/>
                  <a:gd name="T36" fmla="*/ 360 w 666"/>
                  <a:gd name="T37" fmla="*/ 43 h 81"/>
                  <a:gd name="T38" fmla="*/ 407 w 666"/>
                  <a:gd name="T39" fmla="*/ 43 h 81"/>
                  <a:gd name="T40" fmla="*/ 407 w 666"/>
                  <a:gd name="T41" fmla="*/ 81 h 81"/>
                  <a:gd name="T42" fmla="*/ 417 w 666"/>
                  <a:gd name="T43" fmla="*/ 81 h 81"/>
                  <a:gd name="T44" fmla="*/ 417 w 666"/>
                  <a:gd name="T45" fmla="*/ 43 h 81"/>
                  <a:gd name="T46" fmla="*/ 464 w 666"/>
                  <a:gd name="T47" fmla="*/ 43 h 81"/>
                  <a:gd name="T48" fmla="*/ 464 w 666"/>
                  <a:gd name="T49" fmla="*/ 81 h 81"/>
                  <a:gd name="T50" fmla="*/ 518 w 666"/>
                  <a:gd name="T51" fmla="*/ 81 h 81"/>
                  <a:gd name="T52" fmla="*/ 518 w 666"/>
                  <a:gd name="T53" fmla="*/ 43 h 81"/>
                  <a:gd name="T54" fmla="*/ 565 w 666"/>
                  <a:gd name="T55" fmla="*/ 43 h 81"/>
                  <a:gd name="T56" fmla="*/ 565 w 666"/>
                  <a:gd name="T57" fmla="*/ 81 h 81"/>
                  <a:gd name="T58" fmla="*/ 574 w 666"/>
                  <a:gd name="T59" fmla="*/ 81 h 81"/>
                  <a:gd name="T60" fmla="*/ 574 w 666"/>
                  <a:gd name="T61" fmla="*/ 43 h 81"/>
                  <a:gd name="T62" fmla="*/ 621 w 666"/>
                  <a:gd name="T63" fmla="*/ 43 h 81"/>
                  <a:gd name="T64" fmla="*/ 621 w 666"/>
                  <a:gd name="T65" fmla="*/ 81 h 81"/>
                  <a:gd name="T66" fmla="*/ 666 w 666"/>
                  <a:gd name="T67" fmla="*/ 81 h 81"/>
                  <a:gd name="T68" fmla="*/ 666 w 666"/>
                  <a:gd name="T69" fmla="*/ 0 h 81"/>
                  <a:gd name="T70" fmla="*/ 0 w 666"/>
                  <a:gd name="T71" fmla="*/ 0 h 81"/>
                  <a:gd name="T72" fmla="*/ 0 w 666"/>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6" h="81">
                    <a:moveTo>
                      <a:pt x="0" y="81"/>
                    </a:moveTo>
                    <a:lnTo>
                      <a:pt x="46" y="81"/>
                    </a:lnTo>
                    <a:lnTo>
                      <a:pt x="46" y="43"/>
                    </a:lnTo>
                    <a:lnTo>
                      <a:pt x="93" y="43"/>
                    </a:lnTo>
                    <a:lnTo>
                      <a:pt x="93" y="81"/>
                    </a:lnTo>
                    <a:lnTo>
                      <a:pt x="103" y="81"/>
                    </a:lnTo>
                    <a:lnTo>
                      <a:pt x="103" y="43"/>
                    </a:lnTo>
                    <a:lnTo>
                      <a:pt x="149" y="43"/>
                    </a:lnTo>
                    <a:lnTo>
                      <a:pt x="149" y="81"/>
                    </a:lnTo>
                    <a:lnTo>
                      <a:pt x="203" y="81"/>
                    </a:lnTo>
                    <a:lnTo>
                      <a:pt x="203" y="43"/>
                    </a:lnTo>
                    <a:lnTo>
                      <a:pt x="250" y="43"/>
                    </a:lnTo>
                    <a:lnTo>
                      <a:pt x="250" y="81"/>
                    </a:lnTo>
                    <a:lnTo>
                      <a:pt x="260" y="81"/>
                    </a:lnTo>
                    <a:lnTo>
                      <a:pt x="260" y="43"/>
                    </a:lnTo>
                    <a:lnTo>
                      <a:pt x="307" y="43"/>
                    </a:lnTo>
                    <a:lnTo>
                      <a:pt x="307" y="81"/>
                    </a:lnTo>
                    <a:lnTo>
                      <a:pt x="360" y="81"/>
                    </a:lnTo>
                    <a:lnTo>
                      <a:pt x="360" y="43"/>
                    </a:lnTo>
                    <a:lnTo>
                      <a:pt x="407" y="43"/>
                    </a:lnTo>
                    <a:lnTo>
                      <a:pt x="407" y="81"/>
                    </a:lnTo>
                    <a:lnTo>
                      <a:pt x="417" y="81"/>
                    </a:lnTo>
                    <a:lnTo>
                      <a:pt x="417" y="43"/>
                    </a:lnTo>
                    <a:lnTo>
                      <a:pt x="464" y="43"/>
                    </a:lnTo>
                    <a:lnTo>
                      <a:pt x="464" y="81"/>
                    </a:lnTo>
                    <a:lnTo>
                      <a:pt x="518" y="81"/>
                    </a:lnTo>
                    <a:lnTo>
                      <a:pt x="518" y="43"/>
                    </a:lnTo>
                    <a:lnTo>
                      <a:pt x="565" y="43"/>
                    </a:lnTo>
                    <a:lnTo>
                      <a:pt x="565" y="81"/>
                    </a:lnTo>
                    <a:lnTo>
                      <a:pt x="574" y="81"/>
                    </a:lnTo>
                    <a:lnTo>
                      <a:pt x="574" y="43"/>
                    </a:lnTo>
                    <a:lnTo>
                      <a:pt x="621" y="43"/>
                    </a:lnTo>
                    <a:lnTo>
                      <a:pt x="621" y="81"/>
                    </a:lnTo>
                    <a:lnTo>
                      <a:pt x="666" y="81"/>
                    </a:lnTo>
                    <a:lnTo>
                      <a:pt x="666" y="0"/>
                    </a:lnTo>
                    <a:lnTo>
                      <a:pt x="0" y="0"/>
                    </a:lnTo>
                    <a:lnTo>
                      <a:pt x="0"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65" name="Freeform 23">
                <a:extLst>
                  <a:ext uri="{FF2B5EF4-FFF2-40B4-BE49-F238E27FC236}">
                    <a16:creationId xmlns:a16="http://schemas.microsoft.com/office/drawing/2014/main" id="{67C597CE-C5C8-42A5-A97F-258F19D77B71}"/>
                  </a:ext>
                </a:extLst>
              </p:cNvPr>
              <p:cNvSpPr>
                <a:spLocks/>
              </p:cNvSpPr>
              <p:nvPr/>
            </p:nvSpPr>
            <p:spPr bwMode="auto">
              <a:xfrm>
                <a:off x="3038" y="2381"/>
                <a:ext cx="666" cy="81"/>
              </a:xfrm>
              <a:custGeom>
                <a:avLst/>
                <a:gdLst>
                  <a:gd name="T0" fmla="*/ 0 w 666"/>
                  <a:gd name="T1" fmla="*/ 81 h 81"/>
                  <a:gd name="T2" fmla="*/ 46 w 666"/>
                  <a:gd name="T3" fmla="*/ 81 h 81"/>
                  <a:gd name="T4" fmla="*/ 46 w 666"/>
                  <a:gd name="T5" fmla="*/ 45 h 81"/>
                  <a:gd name="T6" fmla="*/ 93 w 666"/>
                  <a:gd name="T7" fmla="*/ 45 h 81"/>
                  <a:gd name="T8" fmla="*/ 93 w 666"/>
                  <a:gd name="T9" fmla="*/ 81 h 81"/>
                  <a:gd name="T10" fmla="*/ 103 w 666"/>
                  <a:gd name="T11" fmla="*/ 81 h 81"/>
                  <a:gd name="T12" fmla="*/ 103 w 666"/>
                  <a:gd name="T13" fmla="*/ 45 h 81"/>
                  <a:gd name="T14" fmla="*/ 149 w 666"/>
                  <a:gd name="T15" fmla="*/ 45 h 81"/>
                  <a:gd name="T16" fmla="*/ 149 w 666"/>
                  <a:gd name="T17" fmla="*/ 81 h 81"/>
                  <a:gd name="T18" fmla="*/ 203 w 666"/>
                  <a:gd name="T19" fmla="*/ 81 h 81"/>
                  <a:gd name="T20" fmla="*/ 203 w 666"/>
                  <a:gd name="T21" fmla="*/ 45 h 81"/>
                  <a:gd name="T22" fmla="*/ 250 w 666"/>
                  <a:gd name="T23" fmla="*/ 45 h 81"/>
                  <a:gd name="T24" fmla="*/ 250 w 666"/>
                  <a:gd name="T25" fmla="*/ 81 h 81"/>
                  <a:gd name="T26" fmla="*/ 260 w 666"/>
                  <a:gd name="T27" fmla="*/ 81 h 81"/>
                  <a:gd name="T28" fmla="*/ 260 w 666"/>
                  <a:gd name="T29" fmla="*/ 45 h 81"/>
                  <a:gd name="T30" fmla="*/ 307 w 666"/>
                  <a:gd name="T31" fmla="*/ 45 h 81"/>
                  <a:gd name="T32" fmla="*/ 307 w 666"/>
                  <a:gd name="T33" fmla="*/ 81 h 81"/>
                  <a:gd name="T34" fmla="*/ 360 w 666"/>
                  <a:gd name="T35" fmla="*/ 81 h 81"/>
                  <a:gd name="T36" fmla="*/ 360 w 666"/>
                  <a:gd name="T37" fmla="*/ 45 h 81"/>
                  <a:gd name="T38" fmla="*/ 407 w 666"/>
                  <a:gd name="T39" fmla="*/ 45 h 81"/>
                  <a:gd name="T40" fmla="*/ 407 w 666"/>
                  <a:gd name="T41" fmla="*/ 81 h 81"/>
                  <a:gd name="T42" fmla="*/ 417 w 666"/>
                  <a:gd name="T43" fmla="*/ 81 h 81"/>
                  <a:gd name="T44" fmla="*/ 417 w 666"/>
                  <a:gd name="T45" fmla="*/ 45 h 81"/>
                  <a:gd name="T46" fmla="*/ 464 w 666"/>
                  <a:gd name="T47" fmla="*/ 45 h 81"/>
                  <a:gd name="T48" fmla="*/ 464 w 666"/>
                  <a:gd name="T49" fmla="*/ 81 h 81"/>
                  <a:gd name="T50" fmla="*/ 518 w 666"/>
                  <a:gd name="T51" fmla="*/ 81 h 81"/>
                  <a:gd name="T52" fmla="*/ 518 w 666"/>
                  <a:gd name="T53" fmla="*/ 45 h 81"/>
                  <a:gd name="T54" fmla="*/ 565 w 666"/>
                  <a:gd name="T55" fmla="*/ 45 h 81"/>
                  <a:gd name="T56" fmla="*/ 565 w 666"/>
                  <a:gd name="T57" fmla="*/ 81 h 81"/>
                  <a:gd name="T58" fmla="*/ 574 w 666"/>
                  <a:gd name="T59" fmla="*/ 81 h 81"/>
                  <a:gd name="T60" fmla="*/ 574 w 666"/>
                  <a:gd name="T61" fmla="*/ 45 h 81"/>
                  <a:gd name="T62" fmla="*/ 621 w 666"/>
                  <a:gd name="T63" fmla="*/ 45 h 81"/>
                  <a:gd name="T64" fmla="*/ 621 w 666"/>
                  <a:gd name="T65" fmla="*/ 81 h 81"/>
                  <a:gd name="T66" fmla="*/ 666 w 666"/>
                  <a:gd name="T67" fmla="*/ 81 h 81"/>
                  <a:gd name="T68" fmla="*/ 666 w 666"/>
                  <a:gd name="T69" fmla="*/ 0 h 81"/>
                  <a:gd name="T70" fmla="*/ 0 w 666"/>
                  <a:gd name="T71" fmla="*/ 0 h 81"/>
                  <a:gd name="T72" fmla="*/ 0 w 666"/>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6" h="81">
                    <a:moveTo>
                      <a:pt x="0" y="81"/>
                    </a:moveTo>
                    <a:lnTo>
                      <a:pt x="46" y="81"/>
                    </a:lnTo>
                    <a:lnTo>
                      <a:pt x="46" y="45"/>
                    </a:lnTo>
                    <a:lnTo>
                      <a:pt x="93" y="45"/>
                    </a:lnTo>
                    <a:lnTo>
                      <a:pt x="93" y="81"/>
                    </a:lnTo>
                    <a:lnTo>
                      <a:pt x="103" y="81"/>
                    </a:lnTo>
                    <a:lnTo>
                      <a:pt x="103" y="45"/>
                    </a:lnTo>
                    <a:lnTo>
                      <a:pt x="149" y="45"/>
                    </a:lnTo>
                    <a:lnTo>
                      <a:pt x="149" y="81"/>
                    </a:lnTo>
                    <a:lnTo>
                      <a:pt x="203" y="81"/>
                    </a:lnTo>
                    <a:lnTo>
                      <a:pt x="203" y="45"/>
                    </a:lnTo>
                    <a:lnTo>
                      <a:pt x="250" y="45"/>
                    </a:lnTo>
                    <a:lnTo>
                      <a:pt x="250" y="81"/>
                    </a:lnTo>
                    <a:lnTo>
                      <a:pt x="260" y="81"/>
                    </a:lnTo>
                    <a:lnTo>
                      <a:pt x="260" y="45"/>
                    </a:lnTo>
                    <a:lnTo>
                      <a:pt x="307" y="45"/>
                    </a:lnTo>
                    <a:lnTo>
                      <a:pt x="307" y="81"/>
                    </a:lnTo>
                    <a:lnTo>
                      <a:pt x="360" y="81"/>
                    </a:lnTo>
                    <a:lnTo>
                      <a:pt x="360" y="45"/>
                    </a:lnTo>
                    <a:lnTo>
                      <a:pt x="407" y="45"/>
                    </a:lnTo>
                    <a:lnTo>
                      <a:pt x="407" y="81"/>
                    </a:lnTo>
                    <a:lnTo>
                      <a:pt x="417" y="81"/>
                    </a:lnTo>
                    <a:lnTo>
                      <a:pt x="417" y="45"/>
                    </a:lnTo>
                    <a:lnTo>
                      <a:pt x="464" y="45"/>
                    </a:lnTo>
                    <a:lnTo>
                      <a:pt x="464" y="81"/>
                    </a:lnTo>
                    <a:lnTo>
                      <a:pt x="518" y="81"/>
                    </a:lnTo>
                    <a:lnTo>
                      <a:pt x="518" y="45"/>
                    </a:lnTo>
                    <a:lnTo>
                      <a:pt x="565" y="45"/>
                    </a:lnTo>
                    <a:lnTo>
                      <a:pt x="565" y="81"/>
                    </a:lnTo>
                    <a:lnTo>
                      <a:pt x="574" y="81"/>
                    </a:lnTo>
                    <a:lnTo>
                      <a:pt x="574" y="45"/>
                    </a:lnTo>
                    <a:lnTo>
                      <a:pt x="621" y="45"/>
                    </a:lnTo>
                    <a:lnTo>
                      <a:pt x="621" y="81"/>
                    </a:lnTo>
                    <a:lnTo>
                      <a:pt x="666" y="81"/>
                    </a:lnTo>
                    <a:lnTo>
                      <a:pt x="666" y="0"/>
                    </a:lnTo>
                    <a:lnTo>
                      <a:pt x="0" y="0"/>
                    </a:lnTo>
                    <a:lnTo>
                      <a:pt x="0"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66" name="Freeform 24">
                <a:extLst>
                  <a:ext uri="{FF2B5EF4-FFF2-40B4-BE49-F238E27FC236}">
                    <a16:creationId xmlns:a16="http://schemas.microsoft.com/office/drawing/2014/main" id="{A546CAA7-EF33-4BB1-9364-986348D7F0E0}"/>
                  </a:ext>
                </a:extLst>
              </p:cNvPr>
              <p:cNvSpPr>
                <a:spLocks/>
              </p:cNvSpPr>
              <p:nvPr/>
            </p:nvSpPr>
            <p:spPr bwMode="auto">
              <a:xfrm>
                <a:off x="3016" y="2197"/>
                <a:ext cx="702" cy="51"/>
              </a:xfrm>
              <a:custGeom>
                <a:avLst/>
                <a:gdLst>
                  <a:gd name="T0" fmla="*/ 606 w 702"/>
                  <a:gd name="T1" fmla="*/ 0 h 51"/>
                  <a:gd name="T2" fmla="*/ 595 w 702"/>
                  <a:gd name="T3" fmla="*/ 0 h 51"/>
                  <a:gd name="T4" fmla="*/ 546 w 702"/>
                  <a:gd name="T5" fmla="*/ 0 h 51"/>
                  <a:gd name="T6" fmla="*/ 489 w 702"/>
                  <a:gd name="T7" fmla="*/ 0 h 51"/>
                  <a:gd name="T8" fmla="*/ 440 w 702"/>
                  <a:gd name="T9" fmla="*/ 0 h 51"/>
                  <a:gd name="T10" fmla="*/ 430 w 702"/>
                  <a:gd name="T11" fmla="*/ 0 h 51"/>
                  <a:gd name="T12" fmla="*/ 380 w 702"/>
                  <a:gd name="T13" fmla="*/ 0 h 51"/>
                  <a:gd name="T14" fmla="*/ 323 w 702"/>
                  <a:gd name="T15" fmla="*/ 0 h 51"/>
                  <a:gd name="T16" fmla="*/ 274 w 702"/>
                  <a:gd name="T17" fmla="*/ 0 h 51"/>
                  <a:gd name="T18" fmla="*/ 264 w 702"/>
                  <a:gd name="T19" fmla="*/ 0 h 51"/>
                  <a:gd name="T20" fmla="*/ 215 w 702"/>
                  <a:gd name="T21" fmla="*/ 0 h 51"/>
                  <a:gd name="T22" fmla="*/ 158 w 702"/>
                  <a:gd name="T23" fmla="*/ 0 h 51"/>
                  <a:gd name="T24" fmla="*/ 109 w 702"/>
                  <a:gd name="T25" fmla="*/ 0 h 51"/>
                  <a:gd name="T26" fmla="*/ 99 w 702"/>
                  <a:gd name="T27" fmla="*/ 0 h 51"/>
                  <a:gd name="T28" fmla="*/ 50 w 702"/>
                  <a:gd name="T29" fmla="*/ 0 h 51"/>
                  <a:gd name="T30" fmla="*/ 0 w 702"/>
                  <a:gd name="T31" fmla="*/ 0 h 51"/>
                  <a:gd name="T32" fmla="*/ 0 w 702"/>
                  <a:gd name="T33" fmla="*/ 51 h 51"/>
                  <a:gd name="T34" fmla="*/ 702 w 702"/>
                  <a:gd name="T35" fmla="*/ 51 h 51"/>
                  <a:gd name="T36" fmla="*/ 702 w 702"/>
                  <a:gd name="T37" fmla="*/ 0 h 51"/>
                  <a:gd name="T38" fmla="*/ 654 w 702"/>
                  <a:gd name="T39" fmla="*/ 0 h 51"/>
                  <a:gd name="T40" fmla="*/ 606 w 70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1">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1"/>
                    </a:lnTo>
                    <a:lnTo>
                      <a:pt x="702" y="51"/>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67" name="Freeform 25">
                <a:extLst>
                  <a:ext uri="{FF2B5EF4-FFF2-40B4-BE49-F238E27FC236}">
                    <a16:creationId xmlns:a16="http://schemas.microsoft.com/office/drawing/2014/main" id="{25965DF6-790C-4CD9-9934-F59A29079E77}"/>
                  </a:ext>
                </a:extLst>
              </p:cNvPr>
              <p:cNvSpPr>
                <a:spLocks/>
              </p:cNvSpPr>
              <p:nvPr/>
            </p:nvSpPr>
            <p:spPr bwMode="auto">
              <a:xfrm>
                <a:off x="3016" y="2048"/>
                <a:ext cx="702" cy="51"/>
              </a:xfrm>
              <a:custGeom>
                <a:avLst/>
                <a:gdLst>
                  <a:gd name="T0" fmla="*/ 606 w 702"/>
                  <a:gd name="T1" fmla="*/ 0 h 51"/>
                  <a:gd name="T2" fmla="*/ 595 w 702"/>
                  <a:gd name="T3" fmla="*/ 0 h 51"/>
                  <a:gd name="T4" fmla="*/ 546 w 702"/>
                  <a:gd name="T5" fmla="*/ 0 h 51"/>
                  <a:gd name="T6" fmla="*/ 489 w 702"/>
                  <a:gd name="T7" fmla="*/ 0 h 51"/>
                  <a:gd name="T8" fmla="*/ 440 w 702"/>
                  <a:gd name="T9" fmla="*/ 0 h 51"/>
                  <a:gd name="T10" fmla="*/ 430 w 702"/>
                  <a:gd name="T11" fmla="*/ 0 h 51"/>
                  <a:gd name="T12" fmla="*/ 380 w 702"/>
                  <a:gd name="T13" fmla="*/ 0 h 51"/>
                  <a:gd name="T14" fmla="*/ 323 w 702"/>
                  <a:gd name="T15" fmla="*/ 0 h 51"/>
                  <a:gd name="T16" fmla="*/ 274 w 702"/>
                  <a:gd name="T17" fmla="*/ 0 h 51"/>
                  <a:gd name="T18" fmla="*/ 264 w 702"/>
                  <a:gd name="T19" fmla="*/ 0 h 51"/>
                  <a:gd name="T20" fmla="*/ 215 w 702"/>
                  <a:gd name="T21" fmla="*/ 0 h 51"/>
                  <a:gd name="T22" fmla="*/ 158 w 702"/>
                  <a:gd name="T23" fmla="*/ 0 h 51"/>
                  <a:gd name="T24" fmla="*/ 109 w 702"/>
                  <a:gd name="T25" fmla="*/ 0 h 51"/>
                  <a:gd name="T26" fmla="*/ 99 w 702"/>
                  <a:gd name="T27" fmla="*/ 0 h 51"/>
                  <a:gd name="T28" fmla="*/ 50 w 702"/>
                  <a:gd name="T29" fmla="*/ 0 h 51"/>
                  <a:gd name="T30" fmla="*/ 0 w 702"/>
                  <a:gd name="T31" fmla="*/ 0 h 51"/>
                  <a:gd name="T32" fmla="*/ 0 w 702"/>
                  <a:gd name="T33" fmla="*/ 51 h 51"/>
                  <a:gd name="T34" fmla="*/ 702 w 702"/>
                  <a:gd name="T35" fmla="*/ 51 h 51"/>
                  <a:gd name="T36" fmla="*/ 702 w 702"/>
                  <a:gd name="T37" fmla="*/ 0 h 51"/>
                  <a:gd name="T38" fmla="*/ 654 w 702"/>
                  <a:gd name="T39" fmla="*/ 0 h 51"/>
                  <a:gd name="T40" fmla="*/ 606 w 70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1">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1"/>
                    </a:lnTo>
                    <a:lnTo>
                      <a:pt x="702" y="51"/>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68" name="Freeform 26">
                <a:extLst>
                  <a:ext uri="{FF2B5EF4-FFF2-40B4-BE49-F238E27FC236}">
                    <a16:creationId xmlns:a16="http://schemas.microsoft.com/office/drawing/2014/main" id="{10AB77C8-884D-4AF7-9219-26E140D58D87}"/>
                  </a:ext>
                </a:extLst>
              </p:cNvPr>
              <p:cNvSpPr>
                <a:spLocks/>
              </p:cNvSpPr>
              <p:nvPr/>
            </p:nvSpPr>
            <p:spPr bwMode="auto">
              <a:xfrm>
                <a:off x="3016" y="2329"/>
                <a:ext cx="702" cy="52"/>
              </a:xfrm>
              <a:custGeom>
                <a:avLst/>
                <a:gdLst>
                  <a:gd name="T0" fmla="*/ 606 w 702"/>
                  <a:gd name="T1" fmla="*/ 0 h 52"/>
                  <a:gd name="T2" fmla="*/ 595 w 702"/>
                  <a:gd name="T3" fmla="*/ 0 h 52"/>
                  <a:gd name="T4" fmla="*/ 546 w 702"/>
                  <a:gd name="T5" fmla="*/ 0 h 52"/>
                  <a:gd name="T6" fmla="*/ 489 w 702"/>
                  <a:gd name="T7" fmla="*/ 0 h 52"/>
                  <a:gd name="T8" fmla="*/ 440 w 702"/>
                  <a:gd name="T9" fmla="*/ 0 h 52"/>
                  <a:gd name="T10" fmla="*/ 430 w 702"/>
                  <a:gd name="T11" fmla="*/ 0 h 52"/>
                  <a:gd name="T12" fmla="*/ 380 w 702"/>
                  <a:gd name="T13" fmla="*/ 0 h 52"/>
                  <a:gd name="T14" fmla="*/ 323 w 702"/>
                  <a:gd name="T15" fmla="*/ 0 h 52"/>
                  <a:gd name="T16" fmla="*/ 274 w 702"/>
                  <a:gd name="T17" fmla="*/ 0 h 52"/>
                  <a:gd name="T18" fmla="*/ 264 w 702"/>
                  <a:gd name="T19" fmla="*/ 0 h 52"/>
                  <a:gd name="T20" fmla="*/ 215 w 702"/>
                  <a:gd name="T21" fmla="*/ 0 h 52"/>
                  <a:gd name="T22" fmla="*/ 158 w 702"/>
                  <a:gd name="T23" fmla="*/ 0 h 52"/>
                  <a:gd name="T24" fmla="*/ 109 w 702"/>
                  <a:gd name="T25" fmla="*/ 0 h 52"/>
                  <a:gd name="T26" fmla="*/ 99 w 702"/>
                  <a:gd name="T27" fmla="*/ 0 h 52"/>
                  <a:gd name="T28" fmla="*/ 50 w 702"/>
                  <a:gd name="T29" fmla="*/ 0 h 52"/>
                  <a:gd name="T30" fmla="*/ 0 w 702"/>
                  <a:gd name="T31" fmla="*/ 0 h 52"/>
                  <a:gd name="T32" fmla="*/ 0 w 702"/>
                  <a:gd name="T33" fmla="*/ 52 h 52"/>
                  <a:gd name="T34" fmla="*/ 702 w 702"/>
                  <a:gd name="T35" fmla="*/ 52 h 52"/>
                  <a:gd name="T36" fmla="*/ 702 w 702"/>
                  <a:gd name="T37" fmla="*/ 0 h 52"/>
                  <a:gd name="T38" fmla="*/ 654 w 702"/>
                  <a:gd name="T39" fmla="*/ 0 h 52"/>
                  <a:gd name="T40" fmla="*/ 606 w 702"/>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2">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2"/>
                    </a:lnTo>
                    <a:lnTo>
                      <a:pt x="702" y="52"/>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69" name="Freeform 27">
                <a:extLst>
                  <a:ext uri="{FF2B5EF4-FFF2-40B4-BE49-F238E27FC236}">
                    <a16:creationId xmlns:a16="http://schemas.microsoft.com/office/drawing/2014/main" id="{B1AFBCBA-FE6F-42EF-867A-CC23CD6EB79B}"/>
                  </a:ext>
                </a:extLst>
              </p:cNvPr>
              <p:cNvSpPr>
                <a:spLocks/>
              </p:cNvSpPr>
              <p:nvPr/>
            </p:nvSpPr>
            <p:spPr bwMode="auto">
              <a:xfrm>
                <a:off x="3016" y="2462"/>
                <a:ext cx="702" cy="51"/>
              </a:xfrm>
              <a:custGeom>
                <a:avLst/>
                <a:gdLst>
                  <a:gd name="T0" fmla="*/ 606 w 702"/>
                  <a:gd name="T1" fmla="*/ 0 h 51"/>
                  <a:gd name="T2" fmla="*/ 595 w 702"/>
                  <a:gd name="T3" fmla="*/ 0 h 51"/>
                  <a:gd name="T4" fmla="*/ 546 w 702"/>
                  <a:gd name="T5" fmla="*/ 0 h 51"/>
                  <a:gd name="T6" fmla="*/ 489 w 702"/>
                  <a:gd name="T7" fmla="*/ 0 h 51"/>
                  <a:gd name="T8" fmla="*/ 440 w 702"/>
                  <a:gd name="T9" fmla="*/ 0 h 51"/>
                  <a:gd name="T10" fmla="*/ 430 w 702"/>
                  <a:gd name="T11" fmla="*/ 0 h 51"/>
                  <a:gd name="T12" fmla="*/ 380 w 702"/>
                  <a:gd name="T13" fmla="*/ 0 h 51"/>
                  <a:gd name="T14" fmla="*/ 323 w 702"/>
                  <a:gd name="T15" fmla="*/ 0 h 51"/>
                  <a:gd name="T16" fmla="*/ 274 w 702"/>
                  <a:gd name="T17" fmla="*/ 0 h 51"/>
                  <a:gd name="T18" fmla="*/ 264 w 702"/>
                  <a:gd name="T19" fmla="*/ 0 h 51"/>
                  <a:gd name="T20" fmla="*/ 215 w 702"/>
                  <a:gd name="T21" fmla="*/ 0 h 51"/>
                  <a:gd name="T22" fmla="*/ 158 w 702"/>
                  <a:gd name="T23" fmla="*/ 0 h 51"/>
                  <a:gd name="T24" fmla="*/ 109 w 702"/>
                  <a:gd name="T25" fmla="*/ 0 h 51"/>
                  <a:gd name="T26" fmla="*/ 99 w 702"/>
                  <a:gd name="T27" fmla="*/ 0 h 51"/>
                  <a:gd name="T28" fmla="*/ 50 w 702"/>
                  <a:gd name="T29" fmla="*/ 0 h 51"/>
                  <a:gd name="T30" fmla="*/ 0 w 702"/>
                  <a:gd name="T31" fmla="*/ 0 h 51"/>
                  <a:gd name="T32" fmla="*/ 0 w 702"/>
                  <a:gd name="T33" fmla="*/ 51 h 51"/>
                  <a:gd name="T34" fmla="*/ 702 w 702"/>
                  <a:gd name="T35" fmla="*/ 51 h 51"/>
                  <a:gd name="T36" fmla="*/ 702 w 702"/>
                  <a:gd name="T37" fmla="*/ 0 h 51"/>
                  <a:gd name="T38" fmla="*/ 654 w 702"/>
                  <a:gd name="T39" fmla="*/ 0 h 51"/>
                  <a:gd name="T40" fmla="*/ 606 w 70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1">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1"/>
                    </a:lnTo>
                    <a:lnTo>
                      <a:pt x="702" y="51"/>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70" name="Freeform 28">
                <a:extLst>
                  <a:ext uri="{FF2B5EF4-FFF2-40B4-BE49-F238E27FC236}">
                    <a16:creationId xmlns:a16="http://schemas.microsoft.com/office/drawing/2014/main" id="{3EDCBB7C-E15F-45C1-BD26-E906E04E12D4}"/>
                  </a:ext>
                </a:extLst>
              </p:cNvPr>
              <p:cNvSpPr>
                <a:spLocks/>
              </p:cNvSpPr>
              <p:nvPr/>
            </p:nvSpPr>
            <p:spPr bwMode="auto">
              <a:xfrm>
                <a:off x="3016" y="2596"/>
                <a:ext cx="213" cy="50"/>
              </a:xfrm>
              <a:custGeom>
                <a:avLst/>
                <a:gdLst>
                  <a:gd name="T0" fmla="*/ 213 w 213"/>
                  <a:gd name="T1" fmla="*/ 0 h 50"/>
                  <a:gd name="T2" fmla="*/ 167 w 213"/>
                  <a:gd name="T3" fmla="*/ 0 h 50"/>
                  <a:gd name="T4" fmla="*/ 115 w 213"/>
                  <a:gd name="T5" fmla="*/ 0 h 50"/>
                  <a:gd name="T6" fmla="*/ 103 w 213"/>
                  <a:gd name="T7" fmla="*/ 0 h 50"/>
                  <a:gd name="T8" fmla="*/ 52 w 213"/>
                  <a:gd name="T9" fmla="*/ 0 h 50"/>
                  <a:gd name="T10" fmla="*/ 0 w 213"/>
                  <a:gd name="T11" fmla="*/ 0 h 50"/>
                  <a:gd name="T12" fmla="*/ 0 w 213"/>
                  <a:gd name="T13" fmla="*/ 50 h 50"/>
                  <a:gd name="T14" fmla="*/ 213 w 213"/>
                  <a:gd name="T15" fmla="*/ 50 h 50"/>
                  <a:gd name="T16" fmla="*/ 213 w 213"/>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50">
                    <a:moveTo>
                      <a:pt x="213" y="0"/>
                    </a:moveTo>
                    <a:lnTo>
                      <a:pt x="167" y="0"/>
                    </a:lnTo>
                    <a:lnTo>
                      <a:pt x="115" y="0"/>
                    </a:lnTo>
                    <a:lnTo>
                      <a:pt x="103" y="0"/>
                    </a:lnTo>
                    <a:lnTo>
                      <a:pt x="52" y="0"/>
                    </a:lnTo>
                    <a:lnTo>
                      <a:pt x="0" y="0"/>
                    </a:lnTo>
                    <a:lnTo>
                      <a:pt x="0" y="50"/>
                    </a:lnTo>
                    <a:lnTo>
                      <a:pt x="213" y="50"/>
                    </a:lnTo>
                    <a:lnTo>
                      <a:pt x="213"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71" name="Freeform 29">
                <a:extLst>
                  <a:ext uri="{FF2B5EF4-FFF2-40B4-BE49-F238E27FC236}">
                    <a16:creationId xmlns:a16="http://schemas.microsoft.com/office/drawing/2014/main" id="{2CF51DD6-D65F-42A6-A5F6-EC051E2715A8}"/>
                  </a:ext>
                </a:extLst>
              </p:cNvPr>
              <p:cNvSpPr>
                <a:spLocks/>
              </p:cNvSpPr>
              <p:nvPr/>
            </p:nvSpPr>
            <p:spPr bwMode="auto">
              <a:xfrm>
                <a:off x="3515" y="2596"/>
                <a:ext cx="203" cy="50"/>
              </a:xfrm>
              <a:custGeom>
                <a:avLst/>
                <a:gdLst>
                  <a:gd name="T0" fmla="*/ 105 w 203"/>
                  <a:gd name="T1" fmla="*/ 0 h 50"/>
                  <a:gd name="T2" fmla="*/ 94 w 203"/>
                  <a:gd name="T3" fmla="*/ 0 h 50"/>
                  <a:gd name="T4" fmla="*/ 44 w 203"/>
                  <a:gd name="T5" fmla="*/ 0 h 50"/>
                  <a:gd name="T6" fmla="*/ 0 w 203"/>
                  <a:gd name="T7" fmla="*/ 0 h 50"/>
                  <a:gd name="T8" fmla="*/ 0 w 203"/>
                  <a:gd name="T9" fmla="*/ 50 h 50"/>
                  <a:gd name="T10" fmla="*/ 203 w 203"/>
                  <a:gd name="T11" fmla="*/ 50 h 50"/>
                  <a:gd name="T12" fmla="*/ 203 w 203"/>
                  <a:gd name="T13" fmla="*/ 0 h 50"/>
                  <a:gd name="T14" fmla="*/ 154 w 203"/>
                  <a:gd name="T15" fmla="*/ 0 h 50"/>
                  <a:gd name="T16" fmla="*/ 105 w 203"/>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50">
                    <a:moveTo>
                      <a:pt x="105" y="0"/>
                    </a:moveTo>
                    <a:lnTo>
                      <a:pt x="94" y="0"/>
                    </a:lnTo>
                    <a:lnTo>
                      <a:pt x="44" y="0"/>
                    </a:lnTo>
                    <a:lnTo>
                      <a:pt x="0" y="0"/>
                    </a:lnTo>
                    <a:lnTo>
                      <a:pt x="0" y="50"/>
                    </a:lnTo>
                    <a:lnTo>
                      <a:pt x="203" y="50"/>
                    </a:lnTo>
                    <a:lnTo>
                      <a:pt x="203" y="0"/>
                    </a:lnTo>
                    <a:lnTo>
                      <a:pt x="154" y="0"/>
                    </a:lnTo>
                    <a:lnTo>
                      <a:pt x="105"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1536" name="Freeform 34">
              <a:extLst>
                <a:ext uri="{FF2B5EF4-FFF2-40B4-BE49-F238E27FC236}">
                  <a16:creationId xmlns:a16="http://schemas.microsoft.com/office/drawing/2014/main" id="{05C757B3-EE70-4321-988A-B6D12FAAF850}"/>
                </a:ext>
              </a:extLst>
            </p:cNvPr>
            <p:cNvSpPr>
              <a:spLocks/>
            </p:cNvSpPr>
            <p:nvPr/>
          </p:nvSpPr>
          <p:spPr bwMode="auto">
            <a:xfrm>
              <a:off x="6793863" y="6400832"/>
              <a:ext cx="377952" cy="248696"/>
            </a:xfrm>
            <a:custGeom>
              <a:avLst/>
              <a:gdLst>
                <a:gd name="T0" fmla="*/ 41 w 231"/>
                <a:gd name="T1" fmla="*/ 34 h 152"/>
                <a:gd name="T2" fmla="*/ 190 w 231"/>
                <a:gd name="T3" fmla="*/ 34 h 152"/>
                <a:gd name="T4" fmla="*/ 190 w 231"/>
                <a:gd name="T5" fmla="*/ 152 h 152"/>
                <a:gd name="T6" fmla="*/ 231 w 231"/>
                <a:gd name="T7" fmla="*/ 152 h 152"/>
                <a:gd name="T8" fmla="*/ 231 w 231"/>
                <a:gd name="T9" fmla="*/ 0 h 152"/>
                <a:gd name="T10" fmla="*/ 0 w 231"/>
                <a:gd name="T11" fmla="*/ 0 h 152"/>
                <a:gd name="T12" fmla="*/ 0 w 231"/>
                <a:gd name="T13" fmla="*/ 152 h 152"/>
                <a:gd name="T14" fmla="*/ 41 w 231"/>
                <a:gd name="T15" fmla="*/ 152 h 152"/>
                <a:gd name="T16" fmla="*/ 41 w 231"/>
                <a:gd name="T17" fmla="*/ 3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1" h="152">
                  <a:moveTo>
                    <a:pt x="41" y="34"/>
                  </a:moveTo>
                  <a:lnTo>
                    <a:pt x="190" y="34"/>
                  </a:lnTo>
                  <a:lnTo>
                    <a:pt x="190" y="152"/>
                  </a:lnTo>
                  <a:lnTo>
                    <a:pt x="231" y="152"/>
                  </a:lnTo>
                  <a:lnTo>
                    <a:pt x="231" y="0"/>
                  </a:lnTo>
                  <a:lnTo>
                    <a:pt x="0" y="0"/>
                  </a:lnTo>
                  <a:lnTo>
                    <a:pt x="0" y="152"/>
                  </a:lnTo>
                  <a:lnTo>
                    <a:pt x="41" y="152"/>
                  </a:lnTo>
                  <a:lnTo>
                    <a:pt x="41"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872" name="フリーフォーム: 図形 871">
            <a:extLst>
              <a:ext uri="{FF2B5EF4-FFF2-40B4-BE49-F238E27FC236}">
                <a16:creationId xmlns:a16="http://schemas.microsoft.com/office/drawing/2014/main" id="{0AFCF026-1AD0-4362-B950-E57AD0773551}"/>
              </a:ext>
            </a:extLst>
          </p:cNvPr>
          <p:cNvSpPr/>
          <p:nvPr/>
        </p:nvSpPr>
        <p:spPr>
          <a:xfrm flipH="1">
            <a:off x="7986708" y="5573535"/>
            <a:ext cx="2627466" cy="1279729"/>
          </a:xfrm>
          <a:custGeom>
            <a:avLst/>
            <a:gdLst>
              <a:gd name="connsiteX0" fmla="*/ 698966 w 2277181"/>
              <a:gd name="connsiteY0" fmla="*/ 0 h 1397893"/>
              <a:gd name="connsiteX1" fmla="*/ 853605 w 2277181"/>
              <a:gd name="connsiteY1" fmla="*/ 3455 h 1397893"/>
              <a:gd name="connsiteX2" fmla="*/ 872161 w 2277181"/>
              <a:gd name="connsiteY2" fmla="*/ 6911 h 1397893"/>
              <a:gd name="connsiteX3" fmla="*/ 899996 w 2277181"/>
              <a:gd name="connsiteY3" fmla="*/ 10367 h 1397893"/>
              <a:gd name="connsiteX4" fmla="*/ 918553 w 2277181"/>
              <a:gd name="connsiteY4" fmla="*/ 13823 h 1397893"/>
              <a:gd name="connsiteX5" fmla="*/ 943295 w 2277181"/>
              <a:gd name="connsiteY5" fmla="*/ 17278 h 1397893"/>
              <a:gd name="connsiteX6" fmla="*/ 986594 w 2277181"/>
              <a:gd name="connsiteY6" fmla="*/ 24190 h 1397893"/>
              <a:gd name="connsiteX7" fmla="*/ 1008243 w 2277181"/>
              <a:gd name="connsiteY7" fmla="*/ 27646 h 1397893"/>
              <a:gd name="connsiteX8" fmla="*/ 1029893 w 2277181"/>
              <a:gd name="connsiteY8" fmla="*/ 31101 h 1397893"/>
              <a:gd name="connsiteX9" fmla="*/ 1063913 w 2277181"/>
              <a:gd name="connsiteY9" fmla="*/ 38013 h 1397893"/>
              <a:gd name="connsiteX10" fmla="*/ 1076284 w 2277181"/>
              <a:gd name="connsiteY10" fmla="*/ 44924 h 1397893"/>
              <a:gd name="connsiteX11" fmla="*/ 1091748 w 2277181"/>
              <a:gd name="connsiteY11" fmla="*/ 48380 h 1397893"/>
              <a:gd name="connsiteX12" fmla="*/ 1125768 w 2277181"/>
              <a:gd name="connsiteY12" fmla="*/ 58747 h 1397893"/>
              <a:gd name="connsiteX13" fmla="*/ 1135046 w 2277181"/>
              <a:gd name="connsiteY13" fmla="*/ 62203 h 1397893"/>
              <a:gd name="connsiteX14" fmla="*/ 1162882 w 2277181"/>
              <a:gd name="connsiteY14" fmla="*/ 82937 h 1397893"/>
              <a:gd name="connsiteX15" fmla="*/ 1172160 w 2277181"/>
              <a:gd name="connsiteY15" fmla="*/ 93305 h 1397893"/>
              <a:gd name="connsiteX16" fmla="*/ 1181439 w 2277181"/>
              <a:gd name="connsiteY16" fmla="*/ 100216 h 1397893"/>
              <a:gd name="connsiteX17" fmla="*/ 1196902 w 2277181"/>
              <a:gd name="connsiteY17" fmla="*/ 120951 h 1397893"/>
              <a:gd name="connsiteX18" fmla="*/ 1206181 w 2277181"/>
              <a:gd name="connsiteY18" fmla="*/ 131318 h 1397893"/>
              <a:gd name="connsiteX19" fmla="*/ 1208999 w 2277181"/>
              <a:gd name="connsiteY19" fmla="*/ 136219 h 1397893"/>
              <a:gd name="connsiteX20" fmla="*/ 1222296 w 2277181"/>
              <a:gd name="connsiteY20" fmla="*/ 145083 h 1397893"/>
              <a:gd name="connsiteX21" fmla="*/ 1241346 w 2277181"/>
              <a:gd name="connsiteY21" fmla="*/ 160958 h 1397893"/>
              <a:gd name="connsiteX22" fmla="*/ 1260396 w 2277181"/>
              <a:gd name="connsiteY22" fmla="*/ 173658 h 1397893"/>
              <a:gd name="connsiteX23" fmla="*/ 1266746 w 2277181"/>
              <a:gd name="connsiteY23" fmla="*/ 183183 h 1397893"/>
              <a:gd name="connsiteX24" fmla="*/ 1276271 w 2277181"/>
              <a:gd name="connsiteY24" fmla="*/ 189533 h 1397893"/>
              <a:gd name="connsiteX25" fmla="*/ 1298496 w 2277181"/>
              <a:gd name="connsiteY25" fmla="*/ 208583 h 1397893"/>
              <a:gd name="connsiteX26" fmla="*/ 1320721 w 2277181"/>
              <a:gd name="connsiteY26" fmla="*/ 230808 h 1397893"/>
              <a:gd name="connsiteX27" fmla="*/ 1346121 w 2277181"/>
              <a:gd name="connsiteY27" fmla="*/ 259383 h 1397893"/>
              <a:gd name="connsiteX28" fmla="*/ 1355646 w 2277181"/>
              <a:gd name="connsiteY28" fmla="*/ 265733 h 1397893"/>
              <a:gd name="connsiteX29" fmla="*/ 1384221 w 2277181"/>
              <a:gd name="connsiteY29" fmla="*/ 287958 h 1397893"/>
              <a:gd name="connsiteX30" fmla="*/ 1393746 w 2277181"/>
              <a:gd name="connsiteY30" fmla="*/ 294308 h 1397893"/>
              <a:gd name="connsiteX31" fmla="*/ 1403271 w 2277181"/>
              <a:gd name="connsiteY31" fmla="*/ 297483 h 1397893"/>
              <a:gd name="connsiteX32" fmla="*/ 1422321 w 2277181"/>
              <a:gd name="connsiteY32" fmla="*/ 310183 h 1397893"/>
              <a:gd name="connsiteX33" fmla="*/ 1441371 w 2277181"/>
              <a:gd name="connsiteY33" fmla="*/ 316533 h 1397893"/>
              <a:gd name="connsiteX34" fmla="*/ 1460421 w 2277181"/>
              <a:gd name="connsiteY34" fmla="*/ 322883 h 1397893"/>
              <a:gd name="connsiteX35" fmla="*/ 1498521 w 2277181"/>
              <a:gd name="connsiteY35" fmla="*/ 332408 h 1397893"/>
              <a:gd name="connsiteX36" fmla="*/ 1511221 w 2277181"/>
              <a:gd name="connsiteY36" fmla="*/ 335583 h 1397893"/>
              <a:gd name="connsiteX37" fmla="*/ 1523921 w 2277181"/>
              <a:gd name="connsiteY37" fmla="*/ 338758 h 1397893"/>
              <a:gd name="connsiteX38" fmla="*/ 1542971 w 2277181"/>
              <a:gd name="connsiteY38" fmla="*/ 341933 h 1397893"/>
              <a:gd name="connsiteX39" fmla="*/ 1552496 w 2277181"/>
              <a:gd name="connsiteY39" fmla="*/ 345108 h 1397893"/>
              <a:gd name="connsiteX40" fmla="*/ 1574721 w 2277181"/>
              <a:gd name="connsiteY40" fmla="*/ 348283 h 1397893"/>
              <a:gd name="connsiteX41" fmla="*/ 1587421 w 2277181"/>
              <a:gd name="connsiteY41" fmla="*/ 351458 h 1397893"/>
              <a:gd name="connsiteX42" fmla="*/ 1631871 w 2277181"/>
              <a:gd name="connsiteY42" fmla="*/ 357808 h 1397893"/>
              <a:gd name="connsiteX43" fmla="*/ 1650921 w 2277181"/>
              <a:gd name="connsiteY43" fmla="*/ 364158 h 1397893"/>
              <a:gd name="connsiteX44" fmla="*/ 1669971 w 2277181"/>
              <a:gd name="connsiteY44" fmla="*/ 370508 h 1397893"/>
              <a:gd name="connsiteX45" fmla="*/ 1679496 w 2277181"/>
              <a:gd name="connsiteY45" fmla="*/ 373683 h 1397893"/>
              <a:gd name="connsiteX46" fmla="*/ 1689021 w 2277181"/>
              <a:gd name="connsiteY46" fmla="*/ 376858 h 1397893"/>
              <a:gd name="connsiteX47" fmla="*/ 1701721 w 2277181"/>
              <a:gd name="connsiteY47" fmla="*/ 383208 h 1397893"/>
              <a:gd name="connsiteX48" fmla="*/ 1711246 w 2277181"/>
              <a:gd name="connsiteY48" fmla="*/ 386383 h 1397893"/>
              <a:gd name="connsiteX49" fmla="*/ 1720771 w 2277181"/>
              <a:gd name="connsiteY49" fmla="*/ 392733 h 1397893"/>
              <a:gd name="connsiteX50" fmla="*/ 1755696 w 2277181"/>
              <a:gd name="connsiteY50" fmla="*/ 402258 h 1397893"/>
              <a:gd name="connsiteX51" fmla="*/ 1774746 w 2277181"/>
              <a:gd name="connsiteY51" fmla="*/ 411783 h 1397893"/>
              <a:gd name="connsiteX52" fmla="*/ 1787446 w 2277181"/>
              <a:gd name="connsiteY52" fmla="*/ 418133 h 1397893"/>
              <a:gd name="connsiteX53" fmla="*/ 1803321 w 2277181"/>
              <a:gd name="connsiteY53" fmla="*/ 424483 h 1397893"/>
              <a:gd name="connsiteX54" fmla="*/ 1809671 w 2277181"/>
              <a:gd name="connsiteY54" fmla="*/ 434008 h 1397893"/>
              <a:gd name="connsiteX55" fmla="*/ 1831896 w 2277181"/>
              <a:gd name="connsiteY55" fmla="*/ 443533 h 1397893"/>
              <a:gd name="connsiteX56" fmla="*/ 1841421 w 2277181"/>
              <a:gd name="connsiteY56" fmla="*/ 453058 h 1397893"/>
              <a:gd name="connsiteX57" fmla="*/ 1850946 w 2277181"/>
              <a:gd name="connsiteY57" fmla="*/ 456233 h 1397893"/>
              <a:gd name="connsiteX58" fmla="*/ 1869996 w 2277181"/>
              <a:gd name="connsiteY58" fmla="*/ 468933 h 1397893"/>
              <a:gd name="connsiteX59" fmla="*/ 1879521 w 2277181"/>
              <a:gd name="connsiteY59" fmla="*/ 475283 h 1397893"/>
              <a:gd name="connsiteX60" fmla="*/ 1889046 w 2277181"/>
              <a:gd name="connsiteY60" fmla="*/ 484808 h 1397893"/>
              <a:gd name="connsiteX61" fmla="*/ 1898571 w 2277181"/>
              <a:gd name="connsiteY61" fmla="*/ 487983 h 1397893"/>
              <a:gd name="connsiteX62" fmla="*/ 1908096 w 2277181"/>
              <a:gd name="connsiteY62" fmla="*/ 494333 h 1397893"/>
              <a:gd name="connsiteX63" fmla="*/ 1933496 w 2277181"/>
              <a:gd name="connsiteY63" fmla="*/ 516558 h 1397893"/>
              <a:gd name="connsiteX64" fmla="*/ 1955721 w 2277181"/>
              <a:gd name="connsiteY64" fmla="*/ 535608 h 1397893"/>
              <a:gd name="connsiteX65" fmla="*/ 1974771 w 2277181"/>
              <a:gd name="connsiteY65" fmla="*/ 548308 h 1397893"/>
              <a:gd name="connsiteX66" fmla="*/ 2003346 w 2277181"/>
              <a:gd name="connsiteY66" fmla="*/ 570533 h 1397893"/>
              <a:gd name="connsiteX67" fmla="*/ 2016046 w 2277181"/>
              <a:gd name="connsiteY67" fmla="*/ 589583 h 1397893"/>
              <a:gd name="connsiteX68" fmla="*/ 2022396 w 2277181"/>
              <a:gd name="connsiteY68" fmla="*/ 599108 h 1397893"/>
              <a:gd name="connsiteX69" fmla="*/ 2022521 w 2277181"/>
              <a:gd name="connsiteY69" fmla="*/ 599487 h 1397893"/>
              <a:gd name="connsiteX70" fmla="*/ 2025765 w 2277181"/>
              <a:gd name="connsiteY70" fmla="*/ 601299 h 1397893"/>
              <a:gd name="connsiteX71" fmla="*/ 2035044 w 2277181"/>
              <a:gd name="connsiteY71" fmla="*/ 608211 h 1397893"/>
              <a:gd name="connsiteX72" fmla="*/ 2041229 w 2277181"/>
              <a:gd name="connsiteY72" fmla="*/ 618578 h 1397893"/>
              <a:gd name="connsiteX73" fmla="*/ 2051343 w 2277181"/>
              <a:gd name="connsiteY73" fmla="*/ 629879 h 1397893"/>
              <a:gd name="connsiteX74" fmla="*/ 2064829 w 2277181"/>
              <a:gd name="connsiteY74" fmla="*/ 639162 h 1397893"/>
              <a:gd name="connsiteX75" fmla="*/ 2084388 w 2277181"/>
              <a:gd name="connsiteY75" fmla="*/ 647817 h 1397893"/>
              <a:gd name="connsiteX76" fmla="*/ 2095564 w 2277181"/>
              <a:gd name="connsiteY76" fmla="*/ 656471 h 1397893"/>
              <a:gd name="connsiteX77" fmla="*/ 2115123 w 2277181"/>
              <a:gd name="connsiteY77" fmla="*/ 668011 h 1397893"/>
              <a:gd name="connsiteX78" fmla="*/ 2129093 w 2277181"/>
              <a:gd name="connsiteY78" fmla="*/ 685321 h 1397893"/>
              <a:gd name="connsiteX79" fmla="*/ 2148653 w 2277181"/>
              <a:gd name="connsiteY79" fmla="*/ 702630 h 1397893"/>
              <a:gd name="connsiteX80" fmla="*/ 2168211 w 2277181"/>
              <a:gd name="connsiteY80" fmla="*/ 725709 h 1397893"/>
              <a:gd name="connsiteX81" fmla="*/ 2179388 w 2277181"/>
              <a:gd name="connsiteY81" fmla="*/ 743019 h 1397893"/>
              <a:gd name="connsiteX82" fmla="*/ 2182182 w 2277181"/>
              <a:gd name="connsiteY82" fmla="*/ 751674 h 1397893"/>
              <a:gd name="connsiteX83" fmla="*/ 2196152 w 2277181"/>
              <a:gd name="connsiteY83" fmla="*/ 768983 h 1397893"/>
              <a:gd name="connsiteX84" fmla="*/ 2198946 w 2277181"/>
              <a:gd name="connsiteY84" fmla="*/ 777638 h 1397893"/>
              <a:gd name="connsiteX85" fmla="*/ 2210122 w 2277181"/>
              <a:gd name="connsiteY85" fmla="*/ 797832 h 1397893"/>
              <a:gd name="connsiteX86" fmla="*/ 2215711 w 2277181"/>
              <a:gd name="connsiteY86" fmla="*/ 820912 h 1397893"/>
              <a:gd name="connsiteX87" fmla="*/ 2224093 w 2277181"/>
              <a:gd name="connsiteY87" fmla="*/ 838221 h 1397893"/>
              <a:gd name="connsiteX88" fmla="*/ 2229682 w 2277181"/>
              <a:gd name="connsiteY88" fmla="*/ 846875 h 1397893"/>
              <a:gd name="connsiteX89" fmla="*/ 2235270 w 2277181"/>
              <a:gd name="connsiteY89" fmla="*/ 867070 h 1397893"/>
              <a:gd name="connsiteX90" fmla="*/ 2240858 w 2277181"/>
              <a:gd name="connsiteY90" fmla="*/ 878609 h 1397893"/>
              <a:gd name="connsiteX91" fmla="*/ 2243652 w 2277181"/>
              <a:gd name="connsiteY91" fmla="*/ 893034 h 1397893"/>
              <a:gd name="connsiteX92" fmla="*/ 2246446 w 2277181"/>
              <a:gd name="connsiteY92" fmla="*/ 901689 h 1397893"/>
              <a:gd name="connsiteX93" fmla="*/ 2249240 w 2277181"/>
              <a:gd name="connsiteY93" fmla="*/ 918998 h 1397893"/>
              <a:gd name="connsiteX94" fmla="*/ 2252035 w 2277181"/>
              <a:gd name="connsiteY94" fmla="*/ 930538 h 1397893"/>
              <a:gd name="connsiteX95" fmla="*/ 2254828 w 2277181"/>
              <a:gd name="connsiteY95" fmla="*/ 947847 h 1397893"/>
              <a:gd name="connsiteX96" fmla="*/ 2257623 w 2277181"/>
              <a:gd name="connsiteY96" fmla="*/ 962272 h 1397893"/>
              <a:gd name="connsiteX97" fmla="*/ 2263211 w 2277181"/>
              <a:gd name="connsiteY97" fmla="*/ 991122 h 1397893"/>
              <a:gd name="connsiteX98" fmla="*/ 2266005 w 2277181"/>
              <a:gd name="connsiteY98" fmla="*/ 1019970 h 1397893"/>
              <a:gd name="connsiteX99" fmla="*/ 2268799 w 2277181"/>
              <a:gd name="connsiteY99" fmla="*/ 1031510 h 1397893"/>
              <a:gd name="connsiteX100" fmla="*/ 2271593 w 2277181"/>
              <a:gd name="connsiteY100" fmla="*/ 1057474 h 1397893"/>
              <a:gd name="connsiteX101" fmla="*/ 2274388 w 2277181"/>
              <a:gd name="connsiteY101" fmla="*/ 1100748 h 1397893"/>
              <a:gd name="connsiteX102" fmla="*/ 2277181 w 2277181"/>
              <a:gd name="connsiteY102" fmla="*/ 1138251 h 1397893"/>
              <a:gd name="connsiteX103" fmla="*/ 2274388 w 2277181"/>
              <a:gd name="connsiteY103" fmla="*/ 1201720 h 1397893"/>
              <a:gd name="connsiteX104" fmla="*/ 2268799 w 2277181"/>
              <a:gd name="connsiteY104" fmla="*/ 1210374 h 1397893"/>
              <a:gd name="connsiteX105" fmla="*/ 2266005 w 2277181"/>
              <a:gd name="connsiteY105" fmla="*/ 1224799 h 1397893"/>
              <a:gd name="connsiteX106" fmla="*/ 2257623 w 2277181"/>
              <a:gd name="connsiteY106" fmla="*/ 1242109 h 1397893"/>
              <a:gd name="connsiteX107" fmla="*/ 2252035 w 2277181"/>
              <a:gd name="connsiteY107" fmla="*/ 1253648 h 1397893"/>
              <a:gd name="connsiteX108" fmla="*/ 2243652 w 2277181"/>
              <a:gd name="connsiteY108" fmla="*/ 1259417 h 1397893"/>
              <a:gd name="connsiteX109" fmla="*/ 2229682 w 2277181"/>
              <a:gd name="connsiteY109" fmla="*/ 1288267 h 1397893"/>
              <a:gd name="connsiteX110" fmla="*/ 2215711 w 2277181"/>
              <a:gd name="connsiteY110" fmla="*/ 1314231 h 1397893"/>
              <a:gd name="connsiteX111" fmla="*/ 2210122 w 2277181"/>
              <a:gd name="connsiteY111" fmla="*/ 1322886 h 1397893"/>
              <a:gd name="connsiteX112" fmla="*/ 2204534 w 2277181"/>
              <a:gd name="connsiteY112" fmla="*/ 1331541 h 1397893"/>
              <a:gd name="connsiteX113" fmla="*/ 2196152 w 2277181"/>
              <a:gd name="connsiteY113" fmla="*/ 1340195 h 1397893"/>
              <a:gd name="connsiteX114" fmla="*/ 2190564 w 2277181"/>
              <a:gd name="connsiteY114" fmla="*/ 1348850 h 1397893"/>
              <a:gd name="connsiteX115" fmla="*/ 2182182 w 2277181"/>
              <a:gd name="connsiteY115" fmla="*/ 1354620 h 1397893"/>
              <a:gd name="connsiteX116" fmla="*/ 2165417 w 2277181"/>
              <a:gd name="connsiteY116" fmla="*/ 1366159 h 1397893"/>
              <a:gd name="connsiteX117" fmla="*/ 2157035 w 2277181"/>
              <a:gd name="connsiteY117" fmla="*/ 1374814 h 1397893"/>
              <a:gd name="connsiteX118" fmla="*/ 2148653 w 2277181"/>
              <a:gd name="connsiteY118" fmla="*/ 1377699 h 1397893"/>
              <a:gd name="connsiteX119" fmla="*/ 2143065 w 2277181"/>
              <a:gd name="connsiteY119" fmla="*/ 1386354 h 1397893"/>
              <a:gd name="connsiteX120" fmla="*/ 2131888 w 2277181"/>
              <a:gd name="connsiteY120" fmla="*/ 1397893 h 1397893"/>
              <a:gd name="connsiteX121" fmla="*/ 1561890 w 2277181"/>
              <a:gd name="connsiteY121" fmla="*/ 1397893 h 1397893"/>
              <a:gd name="connsiteX122" fmla="*/ 1564575 w 2277181"/>
              <a:gd name="connsiteY122" fmla="*/ 1392664 h 1397893"/>
              <a:gd name="connsiteX123" fmla="*/ 0 w 2277181"/>
              <a:gd name="connsiteY123" fmla="*/ 1392664 h 1397893"/>
              <a:gd name="connsiteX124" fmla="*/ 9278 w 2277181"/>
              <a:gd name="connsiteY124" fmla="*/ 266092 h 1397893"/>
              <a:gd name="connsiteX125" fmla="*/ 40206 w 2277181"/>
              <a:gd name="connsiteY125" fmla="*/ 228079 h 1397893"/>
              <a:gd name="connsiteX126" fmla="*/ 49484 w 2277181"/>
              <a:gd name="connsiteY126" fmla="*/ 221168 h 1397893"/>
              <a:gd name="connsiteX127" fmla="*/ 58762 w 2277181"/>
              <a:gd name="connsiteY127" fmla="*/ 207345 h 1397893"/>
              <a:gd name="connsiteX128" fmla="*/ 71133 w 2277181"/>
              <a:gd name="connsiteY128" fmla="*/ 200433 h 1397893"/>
              <a:gd name="connsiteX129" fmla="*/ 102062 w 2277181"/>
              <a:gd name="connsiteY129" fmla="*/ 186610 h 1397893"/>
              <a:gd name="connsiteX130" fmla="*/ 117526 w 2277181"/>
              <a:gd name="connsiteY130" fmla="*/ 172787 h 1397893"/>
              <a:gd name="connsiteX131" fmla="*/ 139175 w 2277181"/>
              <a:gd name="connsiteY131" fmla="*/ 165876 h 1397893"/>
              <a:gd name="connsiteX132" fmla="*/ 167010 w 2277181"/>
              <a:gd name="connsiteY132" fmla="*/ 148597 h 1397893"/>
              <a:gd name="connsiteX133" fmla="*/ 191752 w 2277181"/>
              <a:gd name="connsiteY133" fmla="*/ 141685 h 1397893"/>
              <a:gd name="connsiteX134" fmla="*/ 201030 w 2277181"/>
              <a:gd name="connsiteY134" fmla="*/ 134773 h 1397893"/>
              <a:gd name="connsiteX135" fmla="*/ 213401 w 2277181"/>
              <a:gd name="connsiteY135" fmla="*/ 131318 h 1397893"/>
              <a:gd name="connsiteX136" fmla="*/ 228865 w 2277181"/>
              <a:gd name="connsiteY136" fmla="*/ 124406 h 1397893"/>
              <a:gd name="connsiteX137" fmla="*/ 241236 w 2277181"/>
              <a:gd name="connsiteY137" fmla="*/ 117495 h 1397893"/>
              <a:gd name="connsiteX138" fmla="*/ 256700 w 2277181"/>
              <a:gd name="connsiteY138" fmla="*/ 110583 h 1397893"/>
              <a:gd name="connsiteX139" fmla="*/ 269071 w 2277181"/>
              <a:gd name="connsiteY139" fmla="*/ 103672 h 1397893"/>
              <a:gd name="connsiteX140" fmla="*/ 281442 w 2277181"/>
              <a:gd name="connsiteY140" fmla="*/ 100216 h 1397893"/>
              <a:gd name="connsiteX141" fmla="*/ 327834 w 2277181"/>
              <a:gd name="connsiteY141" fmla="*/ 76026 h 1397893"/>
              <a:gd name="connsiteX142" fmla="*/ 343298 w 2277181"/>
              <a:gd name="connsiteY142" fmla="*/ 72570 h 1397893"/>
              <a:gd name="connsiteX143" fmla="*/ 368040 w 2277181"/>
              <a:gd name="connsiteY143" fmla="*/ 65659 h 1397893"/>
              <a:gd name="connsiteX144" fmla="*/ 380411 w 2277181"/>
              <a:gd name="connsiteY144" fmla="*/ 62203 h 1397893"/>
              <a:gd name="connsiteX145" fmla="*/ 389689 w 2277181"/>
              <a:gd name="connsiteY145" fmla="*/ 58747 h 1397893"/>
              <a:gd name="connsiteX146" fmla="*/ 417524 w 2277181"/>
              <a:gd name="connsiteY146" fmla="*/ 55291 h 1397893"/>
              <a:gd name="connsiteX147" fmla="*/ 476287 w 2277181"/>
              <a:gd name="connsiteY147" fmla="*/ 44924 h 1397893"/>
              <a:gd name="connsiteX148" fmla="*/ 491751 w 2277181"/>
              <a:gd name="connsiteY148" fmla="*/ 41468 h 1397893"/>
              <a:gd name="connsiteX149" fmla="*/ 513400 w 2277181"/>
              <a:gd name="connsiteY149" fmla="*/ 34557 h 1397893"/>
              <a:gd name="connsiteX150" fmla="*/ 565977 w 2277181"/>
              <a:gd name="connsiteY150" fmla="*/ 27646 h 1397893"/>
              <a:gd name="connsiteX151" fmla="*/ 609275 w 2277181"/>
              <a:gd name="connsiteY151" fmla="*/ 17278 h 1397893"/>
              <a:gd name="connsiteX152" fmla="*/ 621646 w 2277181"/>
              <a:gd name="connsiteY152" fmla="*/ 13823 h 1397893"/>
              <a:gd name="connsiteX153" fmla="*/ 630925 w 2277181"/>
              <a:gd name="connsiteY153" fmla="*/ 10367 h 1397893"/>
              <a:gd name="connsiteX154" fmla="*/ 661853 w 2277181"/>
              <a:gd name="connsiteY154" fmla="*/ 6911 h 1397893"/>
              <a:gd name="connsiteX155" fmla="*/ 698966 w 2277181"/>
              <a:gd name="connsiteY155" fmla="*/ 0 h 139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2277181" h="1397893">
                <a:moveTo>
                  <a:pt x="698966" y="0"/>
                </a:moveTo>
                <a:lnTo>
                  <a:pt x="853605" y="3455"/>
                </a:lnTo>
                <a:cubicBezTo>
                  <a:pt x="859871" y="3705"/>
                  <a:pt x="865945" y="5985"/>
                  <a:pt x="872161" y="6911"/>
                </a:cubicBezTo>
                <a:cubicBezTo>
                  <a:pt x="881415" y="8290"/>
                  <a:pt x="890742" y="8988"/>
                  <a:pt x="899996" y="10367"/>
                </a:cubicBezTo>
                <a:cubicBezTo>
                  <a:pt x="906212" y="11293"/>
                  <a:pt x="912344" y="12832"/>
                  <a:pt x="918553" y="13823"/>
                </a:cubicBezTo>
                <a:cubicBezTo>
                  <a:pt x="926781" y="15137"/>
                  <a:pt x="935060" y="16023"/>
                  <a:pt x="943295" y="17278"/>
                </a:cubicBezTo>
                <a:lnTo>
                  <a:pt x="986594" y="24190"/>
                </a:lnTo>
                <a:lnTo>
                  <a:pt x="1008243" y="27646"/>
                </a:lnTo>
                <a:cubicBezTo>
                  <a:pt x="1015459" y="28797"/>
                  <a:pt x="1022744" y="29504"/>
                  <a:pt x="1029893" y="31101"/>
                </a:cubicBezTo>
                <a:cubicBezTo>
                  <a:pt x="1051506" y="35931"/>
                  <a:pt x="1040171" y="33591"/>
                  <a:pt x="1063913" y="38013"/>
                </a:cubicBezTo>
                <a:cubicBezTo>
                  <a:pt x="1068036" y="40317"/>
                  <a:pt x="1071910" y="43294"/>
                  <a:pt x="1076284" y="44924"/>
                </a:cubicBezTo>
                <a:cubicBezTo>
                  <a:pt x="1081271" y="46782"/>
                  <a:pt x="1086616" y="47105"/>
                  <a:pt x="1091748" y="48380"/>
                </a:cubicBezTo>
                <a:cubicBezTo>
                  <a:pt x="1101704" y="50852"/>
                  <a:pt x="1117152" y="55859"/>
                  <a:pt x="1125768" y="58747"/>
                </a:cubicBezTo>
                <a:cubicBezTo>
                  <a:pt x="1128891" y="59794"/>
                  <a:pt x="1132131" y="60573"/>
                  <a:pt x="1135046" y="62203"/>
                </a:cubicBezTo>
                <a:cubicBezTo>
                  <a:pt x="1143353" y="66843"/>
                  <a:pt x="1155629" y="75992"/>
                  <a:pt x="1162882" y="82937"/>
                </a:cubicBezTo>
                <a:cubicBezTo>
                  <a:pt x="1166203" y="86118"/>
                  <a:pt x="1168801" y="90175"/>
                  <a:pt x="1172160" y="93305"/>
                </a:cubicBezTo>
                <a:cubicBezTo>
                  <a:pt x="1175015" y="95964"/>
                  <a:pt x="1178583" y="97557"/>
                  <a:pt x="1181439" y="100216"/>
                </a:cubicBezTo>
                <a:cubicBezTo>
                  <a:pt x="1196224" y="113984"/>
                  <a:pt x="1185844" y="106124"/>
                  <a:pt x="1196902" y="120951"/>
                </a:cubicBezTo>
                <a:cubicBezTo>
                  <a:pt x="1199703" y="124705"/>
                  <a:pt x="1203638" y="127341"/>
                  <a:pt x="1206181" y="131318"/>
                </a:cubicBezTo>
                <a:lnTo>
                  <a:pt x="1208999" y="136219"/>
                </a:lnTo>
                <a:lnTo>
                  <a:pt x="1222296" y="145083"/>
                </a:lnTo>
                <a:cubicBezTo>
                  <a:pt x="1250123" y="172910"/>
                  <a:pt x="1214824" y="138856"/>
                  <a:pt x="1241346" y="160958"/>
                </a:cubicBezTo>
                <a:cubicBezTo>
                  <a:pt x="1257201" y="174171"/>
                  <a:pt x="1243657" y="168078"/>
                  <a:pt x="1260396" y="173658"/>
                </a:cubicBezTo>
                <a:cubicBezTo>
                  <a:pt x="1262513" y="176833"/>
                  <a:pt x="1264048" y="180485"/>
                  <a:pt x="1266746" y="183183"/>
                </a:cubicBezTo>
                <a:cubicBezTo>
                  <a:pt x="1269444" y="185881"/>
                  <a:pt x="1273166" y="187315"/>
                  <a:pt x="1276271" y="189533"/>
                </a:cubicBezTo>
                <a:cubicBezTo>
                  <a:pt x="1283727" y="194859"/>
                  <a:pt x="1292727" y="201165"/>
                  <a:pt x="1298496" y="208583"/>
                </a:cubicBezTo>
                <a:cubicBezTo>
                  <a:pt x="1316328" y="231509"/>
                  <a:pt x="1302520" y="224741"/>
                  <a:pt x="1320721" y="230808"/>
                </a:cubicBezTo>
                <a:cubicBezTo>
                  <a:pt x="1328356" y="242260"/>
                  <a:pt x="1333072" y="250684"/>
                  <a:pt x="1346121" y="259383"/>
                </a:cubicBezTo>
                <a:cubicBezTo>
                  <a:pt x="1349296" y="261500"/>
                  <a:pt x="1352715" y="263290"/>
                  <a:pt x="1355646" y="265733"/>
                </a:cubicBezTo>
                <a:cubicBezTo>
                  <a:pt x="1385489" y="290602"/>
                  <a:pt x="1336073" y="255860"/>
                  <a:pt x="1384221" y="287958"/>
                </a:cubicBezTo>
                <a:cubicBezTo>
                  <a:pt x="1387396" y="290075"/>
                  <a:pt x="1390126" y="293101"/>
                  <a:pt x="1393746" y="294308"/>
                </a:cubicBezTo>
                <a:cubicBezTo>
                  <a:pt x="1396921" y="295366"/>
                  <a:pt x="1400345" y="295858"/>
                  <a:pt x="1403271" y="297483"/>
                </a:cubicBezTo>
                <a:cubicBezTo>
                  <a:pt x="1409942" y="301189"/>
                  <a:pt x="1415081" y="307770"/>
                  <a:pt x="1422321" y="310183"/>
                </a:cubicBezTo>
                <a:lnTo>
                  <a:pt x="1441371" y="316533"/>
                </a:lnTo>
                <a:cubicBezTo>
                  <a:pt x="1447721" y="318650"/>
                  <a:pt x="1453927" y="321260"/>
                  <a:pt x="1460421" y="322883"/>
                </a:cubicBezTo>
                <a:lnTo>
                  <a:pt x="1498521" y="332408"/>
                </a:lnTo>
                <a:lnTo>
                  <a:pt x="1511221" y="335583"/>
                </a:lnTo>
                <a:cubicBezTo>
                  <a:pt x="1515454" y="336641"/>
                  <a:pt x="1519617" y="338041"/>
                  <a:pt x="1523921" y="338758"/>
                </a:cubicBezTo>
                <a:cubicBezTo>
                  <a:pt x="1530271" y="339816"/>
                  <a:pt x="1536687" y="340536"/>
                  <a:pt x="1542971" y="341933"/>
                </a:cubicBezTo>
                <a:cubicBezTo>
                  <a:pt x="1546238" y="342659"/>
                  <a:pt x="1549214" y="344452"/>
                  <a:pt x="1552496" y="345108"/>
                </a:cubicBezTo>
                <a:cubicBezTo>
                  <a:pt x="1559834" y="346576"/>
                  <a:pt x="1567358" y="346944"/>
                  <a:pt x="1574721" y="348283"/>
                </a:cubicBezTo>
                <a:cubicBezTo>
                  <a:pt x="1579014" y="349064"/>
                  <a:pt x="1583108" y="350794"/>
                  <a:pt x="1587421" y="351458"/>
                </a:cubicBezTo>
                <a:cubicBezTo>
                  <a:pt x="1606103" y="354332"/>
                  <a:pt x="1615190" y="353259"/>
                  <a:pt x="1631871" y="357808"/>
                </a:cubicBezTo>
                <a:cubicBezTo>
                  <a:pt x="1638329" y="359569"/>
                  <a:pt x="1644571" y="362041"/>
                  <a:pt x="1650921" y="364158"/>
                </a:cubicBezTo>
                <a:lnTo>
                  <a:pt x="1669971" y="370508"/>
                </a:lnTo>
                <a:lnTo>
                  <a:pt x="1679496" y="373683"/>
                </a:lnTo>
                <a:cubicBezTo>
                  <a:pt x="1682671" y="374741"/>
                  <a:pt x="1686028" y="375361"/>
                  <a:pt x="1689021" y="376858"/>
                </a:cubicBezTo>
                <a:cubicBezTo>
                  <a:pt x="1693254" y="378975"/>
                  <a:pt x="1697371" y="381344"/>
                  <a:pt x="1701721" y="383208"/>
                </a:cubicBezTo>
                <a:cubicBezTo>
                  <a:pt x="1704797" y="384526"/>
                  <a:pt x="1708253" y="384886"/>
                  <a:pt x="1711246" y="386383"/>
                </a:cubicBezTo>
                <a:cubicBezTo>
                  <a:pt x="1714659" y="388090"/>
                  <a:pt x="1717198" y="391393"/>
                  <a:pt x="1720771" y="392733"/>
                </a:cubicBezTo>
                <a:cubicBezTo>
                  <a:pt x="1734403" y="397845"/>
                  <a:pt x="1742450" y="393427"/>
                  <a:pt x="1755696" y="402258"/>
                </a:cubicBezTo>
                <a:cubicBezTo>
                  <a:pt x="1774001" y="414461"/>
                  <a:pt x="1756343" y="403896"/>
                  <a:pt x="1774746" y="411783"/>
                </a:cubicBezTo>
                <a:cubicBezTo>
                  <a:pt x="1779096" y="413647"/>
                  <a:pt x="1783121" y="416211"/>
                  <a:pt x="1787446" y="418133"/>
                </a:cubicBezTo>
                <a:cubicBezTo>
                  <a:pt x="1792654" y="420448"/>
                  <a:pt x="1798029" y="422366"/>
                  <a:pt x="1803321" y="424483"/>
                </a:cubicBezTo>
                <a:cubicBezTo>
                  <a:pt x="1805438" y="427658"/>
                  <a:pt x="1806496" y="431891"/>
                  <a:pt x="1809671" y="434008"/>
                </a:cubicBezTo>
                <a:cubicBezTo>
                  <a:pt x="1852034" y="462250"/>
                  <a:pt x="1796038" y="413652"/>
                  <a:pt x="1831896" y="443533"/>
                </a:cubicBezTo>
                <a:cubicBezTo>
                  <a:pt x="1835345" y="446408"/>
                  <a:pt x="1837685" y="450567"/>
                  <a:pt x="1841421" y="453058"/>
                </a:cubicBezTo>
                <a:cubicBezTo>
                  <a:pt x="1844206" y="454914"/>
                  <a:pt x="1848020" y="454608"/>
                  <a:pt x="1850946" y="456233"/>
                </a:cubicBezTo>
                <a:cubicBezTo>
                  <a:pt x="1857617" y="459939"/>
                  <a:pt x="1863646" y="464700"/>
                  <a:pt x="1869996" y="468933"/>
                </a:cubicBezTo>
                <a:cubicBezTo>
                  <a:pt x="1873171" y="471050"/>
                  <a:pt x="1876823" y="472585"/>
                  <a:pt x="1879521" y="475283"/>
                </a:cubicBezTo>
                <a:cubicBezTo>
                  <a:pt x="1882696" y="478458"/>
                  <a:pt x="1885310" y="482317"/>
                  <a:pt x="1889046" y="484808"/>
                </a:cubicBezTo>
                <a:cubicBezTo>
                  <a:pt x="1891831" y="486664"/>
                  <a:pt x="1895578" y="486486"/>
                  <a:pt x="1898571" y="487983"/>
                </a:cubicBezTo>
                <a:cubicBezTo>
                  <a:pt x="1901984" y="489690"/>
                  <a:pt x="1904921" y="492216"/>
                  <a:pt x="1908096" y="494333"/>
                </a:cubicBezTo>
                <a:cubicBezTo>
                  <a:pt x="1926088" y="521321"/>
                  <a:pt x="1896454" y="479516"/>
                  <a:pt x="1933496" y="516558"/>
                </a:cubicBezTo>
                <a:cubicBezTo>
                  <a:pt x="1944459" y="527521"/>
                  <a:pt x="1942144" y="526104"/>
                  <a:pt x="1955721" y="535608"/>
                </a:cubicBezTo>
                <a:cubicBezTo>
                  <a:pt x="1961973" y="539985"/>
                  <a:pt x="1969375" y="542912"/>
                  <a:pt x="1974771" y="548308"/>
                </a:cubicBezTo>
                <a:cubicBezTo>
                  <a:pt x="1989692" y="563229"/>
                  <a:pt x="1980560" y="555342"/>
                  <a:pt x="2003346" y="570533"/>
                </a:cubicBezTo>
                <a:lnTo>
                  <a:pt x="2016046" y="589583"/>
                </a:lnTo>
                <a:cubicBezTo>
                  <a:pt x="2018163" y="592758"/>
                  <a:pt x="2021189" y="595488"/>
                  <a:pt x="2022396" y="599108"/>
                </a:cubicBezTo>
                <a:lnTo>
                  <a:pt x="2022521" y="599487"/>
                </a:lnTo>
                <a:lnTo>
                  <a:pt x="2025765" y="601299"/>
                </a:lnTo>
                <a:cubicBezTo>
                  <a:pt x="2028992" y="603359"/>
                  <a:pt x="2031951" y="605906"/>
                  <a:pt x="2035044" y="608211"/>
                </a:cubicBezTo>
                <a:cubicBezTo>
                  <a:pt x="2037106" y="611666"/>
                  <a:pt x="2038742" y="615491"/>
                  <a:pt x="2041229" y="618578"/>
                </a:cubicBezTo>
                <a:lnTo>
                  <a:pt x="2051343" y="629879"/>
                </a:lnTo>
                <a:lnTo>
                  <a:pt x="2064829" y="639162"/>
                </a:lnTo>
                <a:cubicBezTo>
                  <a:pt x="2072978" y="641966"/>
                  <a:pt x="2076496" y="642724"/>
                  <a:pt x="2084388" y="647817"/>
                </a:cubicBezTo>
                <a:cubicBezTo>
                  <a:pt x="2088337" y="650365"/>
                  <a:pt x="2091616" y="653923"/>
                  <a:pt x="2095564" y="656471"/>
                </a:cubicBezTo>
                <a:cubicBezTo>
                  <a:pt x="2106496" y="663527"/>
                  <a:pt x="2105894" y="660071"/>
                  <a:pt x="2115123" y="668011"/>
                </a:cubicBezTo>
                <a:cubicBezTo>
                  <a:pt x="2142587" y="691642"/>
                  <a:pt x="2107115" y="662628"/>
                  <a:pt x="2129093" y="685321"/>
                </a:cubicBezTo>
                <a:cubicBezTo>
                  <a:pt x="2142218" y="698871"/>
                  <a:pt x="2138007" y="688499"/>
                  <a:pt x="2148653" y="702630"/>
                </a:cubicBezTo>
                <a:cubicBezTo>
                  <a:pt x="2166205" y="725931"/>
                  <a:pt x="2151985" y="714539"/>
                  <a:pt x="2168211" y="725709"/>
                </a:cubicBezTo>
                <a:cubicBezTo>
                  <a:pt x="2174855" y="746288"/>
                  <a:pt x="2165435" y="721409"/>
                  <a:pt x="2179388" y="743019"/>
                </a:cubicBezTo>
                <a:cubicBezTo>
                  <a:pt x="2181021" y="745549"/>
                  <a:pt x="2180548" y="749143"/>
                  <a:pt x="2182182" y="751674"/>
                </a:cubicBezTo>
                <a:cubicBezTo>
                  <a:pt x="2194541" y="770815"/>
                  <a:pt x="2187010" y="750106"/>
                  <a:pt x="2196152" y="768983"/>
                </a:cubicBezTo>
                <a:cubicBezTo>
                  <a:pt x="2197470" y="771703"/>
                  <a:pt x="2197629" y="774918"/>
                  <a:pt x="2198946" y="777638"/>
                </a:cubicBezTo>
                <a:cubicBezTo>
                  <a:pt x="2205078" y="790300"/>
                  <a:pt x="2205224" y="782659"/>
                  <a:pt x="2210122" y="797832"/>
                </a:cubicBezTo>
                <a:cubicBezTo>
                  <a:pt x="2212552" y="805355"/>
                  <a:pt x="2211451" y="814313"/>
                  <a:pt x="2215711" y="820912"/>
                </a:cubicBezTo>
                <a:cubicBezTo>
                  <a:pt x="2231726" y="845715"/>
                  <a:pt x="2212525" y="814333"/>
                  <a:pt x="2224093" y="838221"/>
                </a:cubicBezTo>
                <a:cubicBezTo>
                  <a:pt x="2225596" y="841322"/>
                  <a:pt x="2227819" y="843991"/>
                  <a:pt x="2229682" y="846875"/>
                </a:cubicBezTo>
                <a:cubicBezTo>
                  <a:pt x="2231099" y="852732"/>
                  <a:pt x="2232865" y="861275"/>
                  <a:pt x="2235270" y="867070"/>
                </a:cubicBezTo>
                <a:cubicBezTo>
                  <a:pt x="2236910" y="871023"/>
                  <a:pt x="2238995" y="874763"/>
                  <a:pt x="2240858" y="878609"/>
                </a:cubicBezTo>
                <a:cubicBezTo>
                  <a:pt x="2241789" y="883418"/>
                  <a:pt x="2242500" y="888278"/>
                  <a:pt x="2243652" y="893034"/>
                </a:cubicBezTo>
                <a:cubicBezTo>
                  <a:pt x="2244366" y="895984"/>
                  <a:pt x="2245807" y="898721"/>
                  <a:pt x="2246446" y="901689"/>
                </a:cubicBezTo>
                <a:cubicBezTo>
                  <a:pt x="2247676" y="907399"/>
                  <a:pt x="2248129" y="913262"/>
                  <a:pt x="2249240" y="918998"/>
                </a:cubicBezTo>
                <a:cubicBezTo>
                  <a:pt x="2249993" y="922887"/>
                  <a:pt x="2251281" y="926650"/>
                  <a:pt x="2252035" y="930538"/>
                </a:cubicBezTo>
                <a:cubicBezTo>
                  <a:pt x="2253146" y="936274"/>
                  <a:pt x="2253815" y="942092"/>
                  <a:pt x="2254828" y="947847"/>
                </a:cubicBezTo>
                <a:cubicBezTo>
                  <a:pt x="2255678" y="952671"/>
                  <a:pt x="2256773" y="957448"/>
                  <a:pt x="2257623" y="962272"/>
                </a:cubicBezTo>
                <a:cubicBezTo>
                  <a:pt x="2262190" y="988208"/>
                  <a:pt x="2258269" y="970711"/>
                  <a:pt x="2263211" y="991122"/>
                </a:cubicBezTo>
                <a:cubicBezTo>
                  <a:pt x="2264142" y="1000738"/>
                  <a:pt x="2264681" y="1010403"/>
                  <a:pt x="2266005" y="1019970"/>
                </a:cubicBezTo>
                <a:cubicBezTo>
                  <a:pt x="2266548" y="1023896"/>
                  <a:pt x="2268214" y="1027591"/>
                  <a:pt x="2268799" y="1031510"/>
                </a:cubicBezTo>
                <a:cubicBezTo>
                  <a:pt x="2270082" y="1040117"/>
                  <a:pt x="2270892" y="1048796"/>
                  <a:pt x="2271593" y="1057474"/>
                </a:cubicBezTo>
                <a:cubicBezTo>
                  <a:pt x="2272756" y="1071880"/>
                  <a:pt x="2273389" y="1086328"/>
                  <a:pt x="2274388" y="1100748"/>
                </a:cubicBezTo>
                <a:cubicBezTo>
                  <a:pt x="2275252" y="1113254"/>
                  <a:pt x="2276251" y="1125751"/>
                  <a:pt x="2277181" y="1138251"/>
                </a:cubicBezTo>
                <a:cubicBezTo>
                  <a:pt x="2276251" y="1159407"/>
                  <a:pt x="2276831" y="1180693"/>
                  <a:pt x="2274388" y="1201720"/>
                </a:cubicBezTo>
                <a:cubicBezTo>
                  <a:pt x="2273987" y="1205163"/>
                  <a:pt x="2269978" y="1207128"/>
                  <a:pt x="2268799" y="1210374"/>
                </a:cubicBezTo>
                <a:cubicBezTo>
                  <a:pt x="2267131" y="1214965"/>
                  <a:pt x="2267157" y="1220042"/>
                  <a:pt x="2266005" y="1224799"/>
                </a:cubicBezTo>
                <a:cubicBezTo>
                  <a:pt x="2263158" y="1236553"/>
                  <a:pt x="2263693" y="1231140"/>
                  <a:pt x="2257623" y="1242109"/>
                </a:cubicBezTo>
                <a:cubicBezTo>
                  <a:pt x="2255556" y="1245842"/>
                  <a:pt x="2254701" y="1250344"/>
                  <a:pt x="2252035" y="1253648"/>
                </a:cubicBezTo>
                <a:cubicBezTo>
                  <a:pt x="2249885" y="1256311"/>
                  <a:pt x="2246446" y="1257494"/>
                  <a:pt x="2243652" y="1259417"/>
                </a:cubicBezTo>
                <a:cubicBezTo>
                  <a:pt x="2236592" y="1281289"/>
                  <a:pt x="2241598" y="1271861"/>
                  <a:pt x="2229682" y="1288267"/>
                </a:cubicBezTo>
                <a:cubicBezTo>
                  <a:pt x="2224763" y="1303500"/>
                  <a:pt x="2228521" y="1294391"/>
                  <a:pt x="2215711" y="1314231"/>
                </a:cubicBezTo>
                <a:lnTo>
                  <a:pt x="2210122" y="1322886"/>
                </a:lnTo>
                <a:cubicBezTo>
                  <a:pt x="2208259" y="1325771"/>
                  <a:pt x="2206909" y="1329089"/>
                  <a:pt x="2204534" y="1331541"/>
                </a:cubicBezTo>
                <a:cubicBezTo>
                  <a:pt x="2201740" y="1334426"/>
                  <a:pt x="2198682" y="1337061"/>
                  <a:pt x="2196152" y="1340195"/>
                </a:cubicBezTo>
                <a:cubicBezTo>
                  <a:pt x="2194002" y="1342858"/>
                  <a:pt x="2192938" y="1346398"/>
                  <a:pt x="2190564" y="1348850"/>
                </a:cubicBezTo>
                <a:cubicBezTo>
                  <a:pt x="2188190" y="1351301"/>
                  <a:pt x="2184761" y="1352400"/>
                  <a:pt x="2182182" y="1354620"/>
                </a:cubicBezTo>
                <a:cubicBezTo>
                  <a:pt x="2168228" y="1366625"/>
                  <a:pt x="2180148" y="1361089"/>
                  <a:pt x="2165417" y="1366159"/>
                </a:cubicBezTo>
                <a:cubicBezTo>
                  <a:pt x="2162623" y="1369044"/>
                  <a:pt x="2160323" y="1372551"/>
                  <a:pt x="2157035" y="1374814"/>
                </a:cubicBezTo>
                <a:cubicBezTo>
                  <a:pt x="2154584" y="1376501"/>
                  <a:pt x="2150952" y="1375799"/>
                  <a:pt x="2148653" y="1377699"/>
                </a:cubicBezTo>
                <a:cubicBezTo>
                  <a:pt x="2146030" y="1379865"/>
                  <a:pt x="2145214" y="1383690"/>
                  <a:pt x="2143065" y="1386354"/>
                </a:cubicBezTo>
                <a:cubicBezTo>
                  <a:pt x="2139691" y="1390533"/>
                  <a:pt x="2135613" y="1394047"/>
                  <a:pt x="2131888" y="1397893"/>
                </a:cubicBezTo>
                <a:lnTo>
                  <a:pt x="1561890" y="1397893"/>
                </a:lnTo>
                <a:lnTo>
                  <a:pt x="1564575" y="1392664"/>
                </a:lnTo>
                <a:lnTo>
                  <a:pt x="0" y="1392664"/>
                </a:lnTo>
                <a:lnTo>
                  <a:pt x="9278" y="266092"/>
                </a:lnTo>
                <a:cubicBezTo>
                  <a:pt x="10836" y="264104"/>
                  <a:pt x="32347" y="235397"/>
                  <a:pt x="40206" y="228079"/>
                </a:cubicBezTo>
                <a:cubicBezTo>
                  <a:pt x="43061" y="225420"/>
                  <a:pt x="46857" y="224104"/>
                  <a:pt x="49484" y="221168"/>
                </a:cubicBezTo>
                <a:cubicBezTo>
                  <a:pt x="53129" y="217095"/>
                  <a:pt x="54849" y="211093"/>
                  <a:pt x="58762" y="207345"/>
                </a:cubicBezTo>
                <a:cubicBezTo>
                  <a:pt x="62264" y="203992"/>
                  <a:pt x="67224" y="203163"/>
                  <a:pt x="71133" y="200433"/>
                </a:cubicBezTo>
                <a:cubicBezTo>
                  <a:pt x="93264" y="184979"/>
                  <a:pt x="72651" y="192087"/>
                  <a:pt x="102062" y="186610"/>
                </a:cubicBezTo>
                <a:cubicBezTo>
                  <a:pt x="107217" y="182003"/>
                  <a:pt x="111927" y="176697"/>
                  <a:pt x="117526" y="172787"/>
                </a:cubicBezTo>
                <a:cubicBezTo>
                  <a:pt x="120484" y="170721"/>
                  <a:pt x="137140" y="166444"/>
                  <a:pt x="139175" y="165876"/>
                </a:cubicBezTo>
                <a:cubicBezTo>
                  <a:pt x="148950" y="159322"/>
                  <a:pt x="156657" y="153555"/>
                  <a:pt x="167010" y="148597"/>
                </a:cubicBezTo>
                <a:cubicBezTo>
                  <a:pt x="175331" y="144612"/>
                  <a:pt x="182675" y="143714"/>
                  <a:pt x="191752" y="141685"/>
                </a:cubicBezTo>
                <a:cubicBezTo>
                  <a:pt x="194844" y="139381"/>
                  <a:pt x="197614" y="136410"/>
                  <a:pt x="201030" y="134773"/>
                </a:cubicBezTo>
                <a:cubicBezTo>
                  <a:pt x="204938" y="132903"/>
                  <a:pt x="209368" y="132820"/>
                  <a:pt x="213401" y="131318"/>
                </a:cubicBezTo>
                <a:cubicBezTo>
                  <a:pt x="218668" y="129357"/>
                  <a:pt x="223792" y="126926"/>
                  <a:pt x="228865" y="124406"/>
                </a:cubicBezTo>
                <a:cubicBezTo>
                  <a:pt x="233078" y="122315"/>
                  <a:pt x="237023" y="119587"/>
                  <a:pt x="241236" y="117495"/>
                </a:cubicBezTo>
                <a:cubicBezTo>
                  <a:pt x="246309" y="114976"/>
                  <a:pt x="251627" y="113103"/>
                  <a:pt x="256700" y="110583"/>
                </a:cubicBezTo>
                <a:cubicBezTo>
                  <a:pt x="260913" y="108492"/>
                  <a:pt x="264754" y="105481"/>
                  <a:pt x="269071" y="103672"/>
                </a:cubicBezTo>
                <a:cubicBezTo>
                  <a:pt x="273051" y="102004"/>
                  <a:pt x="277518" y="102043"/>
                  <a:pt x="281442" y="100216"/>
                </a:cubicBezTo>
                <a:cubicBezTo>
                  <a:pt x="304537" y="89464"/>
                  <a:pt x="305090" y="84497"/>
                  <a:pt x="327834" y="76026"/>
                </a:cubicBezTo>
                <a:cubicBezTo>
                  <a:pt x="332821" y="74168"/>
                  <a:pt x="338176" y="73891"/>
                  <a:pt x="343298" y="72570"/>
                </a:cubicBezTo>
                <a:cubicBezTo>
                  <a:pt x="351582" y="70435"/>
                  <a:pt x="359792" y="67963"/>
                  <a:pt x="368040" y="65659"/>
                </a:cubicBezTo>
                <a:cubicBezTo>
                  <a:pt x="372163" y="64507"/>
                  <a:pt x="376378" y="63705"/>
                  <a:pt x="380411" y="62203"/>
                </a:cubicBezTo>
                <a:cubicBezTo>
                  <a:pt x="383503" y="61051"/>
                  <a:pt x="386473" y="59346"/>
                  <a:pt x="389689" y="58747"/>
                </a:cubicBezTo>
                <a:cubicBezTo>
                  <a:pt x="398898" y="57032"/>
                  <a:pt x="408245" y="56443"/>
                  <a:pt x="417524" y="55291"/>
                </a:cubicBezTo>
                <a:cubicBezTo>
                  <a:pt x="453314" y="45294"/>
                  <a:pt x="433801" y="49240"/>
                  <a:pt x="476287" y="44924"/>
                </a:cubicBezTo>
                <a:cubicBezTo>
                  <a:pt x="481442" y="43773"/>
                  <a:pt x="486651" y="42893"/>
                  <a:pt x="491751" y="41468"/>
                </a:cubicBezTo>
                <a:cubicBezTo>
                  <a:pt x="509416" y="36534"/>
                  <a:pt x="492188" y="38866"/>
                  <a:pt x="513400" y="34557"/>
                </a:cubicBezTo>
                <a:cubicBezTo>
                  <a:pt x="530113" y="31162"/>
                  <a:pt x="549389" y="29499"/>
                  <a:pt x="565977" y="27646"/>
                </a:cubicBezTo>
                <a:cubicBezTo>
                  <a:pt x="593552" y="15321"/>
                  <a:pt x="570132" y="24007"/>
                  <a:pt x="609275" y="17278"/>
                </a:cubicBezTo>
                <a:cubicBezTo>
                  <a:pt x="613477" y="16555"/>
                  <a:pt x="617560" y="15128"/>
                  <a:pt x="621646" y="13823"/>
                </a:cubicBezTo>
                <a:cubicBezTo>
                  <a:pt x="624782" y="12823"/>
                  <a:pt x="627703" y="10921"/>
                  <a:pt x="630925" y="10367"/>
                </a:cubicBezTo>
                <a:cubicBezTo>
                  <a:pt x="641165" y="8607"/>
                  <a:pt x="651587" y="8475"/>
                  <a:pt x="661853" y="6911"/>
                </a:cubicBezTo>
                <a:cubicBezTo>
                  <a:pt x="674280" y="5017"/>
                  <a:pt x="698966" y="0"/>
                  <a:pt x="698966" y="0"/>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26" name="四角形: 角を丸くする 925">
            <a:extLst>
              <a:ext uri="{FF2B5EF4-FFF2-40B4-BE49-F238E27FC236}">
                <a16:creationId xmlns:a16="http://schemas.microsoft.com/office/drawing/2014/main" id="{75FC9957-131F-4937-91A5-BC352C5BBD94}"/>
              </a:ext>
            </a:extLst>
          </p:cNvPr>
          <p:cNvSpPr/>
          <p:nvPr/>
        </p:nvSpPr>
        <p:spPr>
          <a:xfrm>
            <a:off x="3014360" y="4472989"/>
            <a:ext cx="7514171" cy="427913"/>
          </a:xfrm>
          <a:prstGeom prst="roundRect">
            <a:avLst>
              <a:gd name="adj" fmla="val 0"/>
            </a:avLst>
          </a:prstGeom>
          <a:solidFill>
            <a:srgbClr val="EEE4DA"/>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タイトル 1">
            <a:extLst>
              <a:ext uri="{FF2B5EF4-FFF2-40B4-BE49-F238E27FC236}">
                <a16:creationId xmlns:a16="http://schemas.microsoft.com/office/drawing/2014/main" id="{F90489D0-9B79-4BA5-AEC6-3AADA5DFF36E}"/>
              </a:ext>
            </a:extLst>
          </p:cNvPr>
          <p:cNvSpPr>
            <a:spLocks noGrp="1"/>
          </p:cNvSpPr>
          <p:nvPr>
            <p:ph type="title"/>
          </p:nvPr>
        </p:nvSpPr>
        <p:spPr/>
        <p:txBody>
          <a:bodyPr/>
          <a:lstStyle/>
          <a:p>
            <a:r>
              <a:rPr lang="en-US" altLang="ja-JP" dirty="0"/>
              <a:t>B) </a:t>
            </a:r>
            <a:r>
              <a:rPr lang="ja-JP" altLang="en-US" dirty="0"/>
              <a:t>住宅街・団地（集合住宅中心）</a:t>
            </a:r>
            <a:endParaRPr kumimoji="1" lang="ja-JP" altLang="en-US" dirty="0"/>
          </a:p>
        </p:txBody>
      </p:sp>
      <p:sp>
        <p:nvSpPr>
          <p:cNvPr id="1495" name="フリーフォーム: 図形 1494">
            <a:extLst>
              <a:ext uri="{FF2B5EF4-FFF2-40B4-BE49-F238E27FC236}">
                <a16:creationId xmlns:a16="http://schemas.microsoft.com/office/drawing/2014/main" id="{3C1D99AC-7E60-42E1-A12D-C51CF3305A5E}"/>
              </a:ext>
            </a:extLst>
          </p:cNvPr>
          <p:cNvSpPr/>
          <p:nvPr/>
        </p:nvSpPr>
        <p:spPr>
          <a:xfrm>
            <a:off x="128619" y="1052657"/>
            <a:ext cx="6047322" cy="6368334"/>
          </a:xfrm>
          <a:custGeom>
            <a:avLst/>
            <a:gdLst>
              <a:gd name="connsiteX0" fmla="*/ 5523345 w 5523345"/>
              <a:gd name="connsiteY0" fmla="*/ 0 h 6474691"/>
              <a:gd name="connsiteX1" fmla="*/ 452581 w 5523345"/>
              <a:gd name="connsiteY1" fmla="*/ 6474691 h 6474691"/>
              <a:gd name="connsiteX2" fmla="*/ 0 w 5523345"/>
              <a:gd name="connsiteY2" fmla="*/ 6474691 h 6474691"/>
              <a:gd name="connsiteX3" fmla="*/ 5412509 w 5523345"/>
              <a:gd name="connsiteY3" fmla="*/ 0 h 6474691"/>
              <a:gd name="connsiteX4" fmla="*/ 5523345 w 5523345"/>
              <a:gd name="connsiteY4" fmla="*/ 0 h 6474691"/>
              <a:gd name="connsiteX0" fmla="*/ 5942445 w 5942445"/>
              <a:gd name="connsiteY0" fmla="*/ 0 h 6494117"/>
              <a:gd name="connsiteX1" fmla="*/ 871681 w 5942445"/>
              <a:gd name="connsiteY1" fmla="*/ 6474691 h 6494117"/>
              <a:gd name="connsiteX2" fmla="*/ 0 w 5942445"/>
              <a:gd name="connsiteY2" fmla="*/ 6494117 h 6494117"/>
              <a:gd name="connsiteX3" fmla="*/ 5831609 w 5942445"/>
              <a:gd name="connsiteY3" fmla="*/ 0 h 6494117"/>
              <a:gd name="connsiteX4" fmla="*/ 5942445 w 5942445"/>
              <a:gd name="connsiteY4" fmla="*/ 0 h 6494117"/>
              <a:gd name="connsiteX0" fmla="*/ 5942445 w 5942445"/>
              <a:gd name="connsiteY0" fmla="*/ 0 h 6494117"/>
              <a:gd name="connsiteX1" fmla="*/ 1138381 w 5942445"/>
              <a:gd name="connsiteY1" fmla="*/ 6464979 h 6494117"/>
              <a:gd name="connsiteX2" fmla="*/ 0 w 5942445"/>
              <a:gd name="connsiteY2" fmla="*/ 6494117 h 6494117"/>
              <a:gd name="connsiteX3" fmla="*/ 5831609 w 5942445"/>
              <a:gd name="connsiteY3" fmla="*/ 0 h 6494117"/>
              <a:gd name="connsiteX4" fmla="*/ 5942445 w 5942445"/>
              <a:gd name="connsiteY4" fmla="*/ 0 h 6494117"/>
              <a:gd name="connsiteX0" fmla="*/ 5942445 w 5942445"/>
              <a:gd name="connsiteY0" fmla="*/ 0 h 6494117"/>
              <a:gd name="connsiteX1" fmla="*/ 1138381 w 5942445"/>
              <a:gd name="connsiteY1" fmla="*/ 6464979 h 6494117"/>
              <a:gd name="connsiteX2" fmla="*/ 0 w 5942445"/>
              <a:gd name="connsiteY2" fmla="*/ 6494117 h 6494117"/>
              <a:gd name="connsiteX3" fmla="*/ 5688734 w 5942445"/>
              <a:gd name="connsiteY3" fmla="*/ 0 h 6494117"/>
              <a:gd name="connsiteX4" fmla="*/ 5942445 w 5942445"/>
              <a:gd name="connsiteY4" fmla="*/ 0 h 6494117"/>
              <a:gd name="connsiteX0" fmla="*/ 5828145 w 5828145"/>
              <a:gd name="connsiteY0" fmla="*/ 0 h 6494117"/>
              <a:gd name="connsiteX1" fmla="*/ 1138381 w 5828145"/>
              <a:gd name="connsiteY1" fmla="*/ 6464979 h 6494117"/>
              <a:gd name="connsiteX2" fmla="*/ 0 w 5828145"/>
              <a:gd name="connsiteY2" fmla="*/ 6494117 h 6494117"/>
              <a:gd name="connsiteX3" fmla="*/ 5688734 w 5828145"/>
              <a:gd name="connsiteY3" fmla="*/ 0 h 6494117"/>
              <a:gd name="connsiteX4" fmla="*/ 5828145 w 5828145"/>
              <a:gd name="connsiteY4" fmla="*/ 0 h 6494117"/>
              <a:gd name="connsiteX0" fmla="*/ 5828145 w 5828145"/>
              <a:gd name="connsiteY0" fmla="*/ 0 h 6494117"/>
              <a:gd name="connsiteX1" fmla="*/ 1138381 w 5828145"/>
              <a:gd name="connsiteY1" fmla="*/ 6464979 h 6494117"/>
              <a:gd name="connsiteX2" fmla="*/ 0 w 5828145"/>
              <a:gd name="connsiteY2" fmla="*/ 6494117 h 6494117"/>
              <a:gd name="connsiteX3" fmla="*/ 5603009 w 5828145"/>
              <a:gd name="connsiteY3" fmla="*/ 0 h 6494117"/>
              <a:gd name="connsiteX4" fmla="*/ 5828145 w 5828145"/>
              <a:gd name="connsiteY4" fmla="*/ 0 h 6494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8145" h="6494117">
                <a:moveTo>
                  <a:pt x="5828145" y="0"/>
                </a:moveTo>
                <a:lnTo>
                  <a:pt x="1138381" y="6464979"/>
                </a:lnTo>
                <a:lnTo>
                  <a:pt x="0" y="6494117"/>
                </a:lnTo>
                <a:lnTo>
                  <a:pt x="5603009" y="0"/>
                </a:lnTo>
                <a:lnTo>
                  <a:pt x="5828145"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99" name="フリーフォーム: 図形 1498">
            <a:extLst>
              <a:ext uri="{FF2B5EF4-FFF2-40B4-BE49-F238E27FC236}">
                <a16:creationId xmlns:a16="http://schemas.microsoft.com/office/drawing/2014/main" id="{F82CFB58-3095-428D-A94F-3825753B6869}"/>
              </a:ext>
            </a:extLst>
          </p:cNvPr>
          <p:cNvSpPr/>
          <p:nvPr/>
        </p:nvSpPr>
        <p:spPr>
          <a:xfrm>
            <a:off x="5096015" y="2020455"/>
            <a:ext cx="5436000" cy="0"/>
          </a:xfrm>
          <a:custGeom>
            <a:avLst/>
            <a:gdLst>
              <a:gd name="connsiteX0" fmla="*/ 0 w 9947564"/>
              <a:gd name="connsiteY0" fmla="*/ 0 h 0"/>
              <a:gd name="connsiteX1" fmla="*/ 9947564 w 9947564"/>
              <a:gd name="connsiteY1" fmla="*/ 0 h 0"/>
            </a:gdLst>
            <a:ahLst/>
            <a:cxnLst>
              <a:cxn ang="0">
                <a:pos x="connsiteX0" y="connsiteY0"/>
              </a:cxn>
              <a:cxn ang="0">
                <a:pos x="connsiteX1" y="connsiteY1"/>
              </a:cxn>
            </a:cxnLst>
            <a:rect l="l" t="t" r="r" b="b"/>
            <a:pathLst>
              <a:path w="9947564">
                <a:moveTo>
                  <a:pt x="0" y="0"/>
                </a:moveTo>
                <a:lnTo>
                  <a:pt x="9947564" y="0"/>
                </a:lnTo>
              </a:path>
            </a:pathLst>
          </a:custGeom>
          <a:noFill/>
          <a:ln w="762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a:ea typeface="Meiryo UI"/>
              <a:cs typeface="+mn-cs"/>
            </a:endParaRPr>
          </a:p>
        </p:txBody>
      </p:sp>
      <p:grpSp>
        <p:nvGrpSpPr>
          <p:cNvPr id="1548" name="グループ化 1547">
            <a:extLst>
              <a:ext uri="{FF2B5EF4-FFF2-40B4-BE49-F238E27FC236}">
                <a16:creationId xmlns:a16="http://schemas.microsoft.com/office/drawing/2014/main" id="{3C15CF38-2371-4AFD-A966-6FD904E32A77}"/>
              </a:ext>
            </a:extLst>
          </p:cNvPr>
          <p:cNvGrpSpPr/>
          <p:nvPr/>
        </p:nvGrpSpPr>
        <p:grpSpPr>
          <a:xfrm>
            <a:off x="7101183" y="1333358"/>
            <a:ext cx="1848470" cy="1136747"/>
            <a:chOff x="5960410" y="1888077"/>
            <a:chExt cx="1848470" cy="1136747"/>
          </a:xfrm>
        </p:grpSpPr>
        <p:grpSp>
          <p:nvGrpSpPr>
            <p:cNvPr id="1549" name="Group 75">
              <a:extLst>
                <a:ext uri="{FF2B5EF4-FFF2-40B4-BE49-F238E27FC236}">
                  <a16:creationId xmlns:a16="http://schemas.microsoft.com/office/drawing/2014/main" id="{83FB4A90-5641-4343-B4F9-C0EF00E8F0FA}"/>
                </a:ext>
              </a:extLst>
            </p:cNvPr>
            <p:cNvGrpSpPr>
              <a:grpSpLocks noChangeAspect="1"/>
            </p:cNvGrpSpPr>
            <p:nvPr/>
          </p:nvGrpSpPr>
          <p:grpSpPr bwMode="auto">
            <a:xfrm>
              <a:off x="6066828" y="1888077"/>
              <a:ext cx="1582716" cy="673508"/>
              <a:chOff x="3038" y="2242"/>
              <a:chExt cx="658" cy="280"/>
            </a:xfrm>
            <a:solidFill>
              <a:schemeClr val="tx2"/>
            </a:solidFill>
          </p:grpSpPr>
          <p:sp>
            <p:nvSpPr>
              <p:cNvPr id="1551" name="Freeform 76">
                <a:extLst>
                  <a:ext uri="{FF2B5EF4-FFF2-40B4-BE49-F238E27FC236}">
                    <a16:creationId xmlns:a16="http://schemas.microsoft.com/office/drawing/2014/main" id="{EEF5D391-E5DF-4A7A-B3D4-37261039D7FE}"/>
                  </a:ext>
                </a:extLst>
              </p:cNvPr>
              <p:cNvSpPr>
                <a:spLocks/>
              </p:cNvSpPr>
              <p:nvPr/>
            </p:nvSpPr>
            <p:spPr bwMode="auto">
              <a:xfrm>
                <a:off x="3585" y="2242"/>
                <a:ext cx="27" cy="39"/>
              </a:xfrm>
              <a:custGeom>
                <a:avLst/>
                <a:gdLst>
                  <a:gd name="T0" fmla="*/ 4 w 23"/>
                  <a:gd name="T1" fmla="*/ 21 h 33"/>
                  <a:gd name="T2" fmla="*/ 4 w 23"/>
                  <a:gd name="T3" fmla="*/ 21 h 33"/>
                  <a:gd name="T4" fmla="*/ 7 w 23"/>
                  <a:gd name="T5" fmla="*/ 24 h 33"/>
                  <a:gd name="T6" fmla="*/ 7 w 23"/>
                  <a:gd name="T7" fmla="*/ 28 h 33"/>
                  <a:gd name="T8" fmla="*/ 11 w 23"/>
                  <a:gd name="T9" fmla="*/ 33 h 33"/>
                  <a:gd name="T10" fmla="*/ 16 w 23"/>
                  <a:gd name="T11" fmla="*/ 28 h 33"/>
                  <a:gd name="T12" fmla="*/ 16 w 23"/>
                  <a:gd name="T13" fmla="*/ 23 h 33"/>
                  <a:gd name="T14" fmla="*/ 18 w 23"/>
                  <a:gd name="T15" fmla="*/ 21 h 33"/>
                  <a:gd name="T16" fmla="*/ 19 w 23"/>
                  <a:gd name="T17" fmla="*/ 21 h 33"/>
                  <a:gd name="T18" fmla="*/ 23 w 23"/>
                  <a:gd name="T19" fmla="*/ 16 h 33"/>
                  <a:gd name="T20" fmla="*/ 19 w 23"/>
                  <a:gd name="T21" fmla="*/ 12 h 33"/>
                  <a:gd name="T22" fmla="*/ 18 w 23"/>
                  <a:gd name="T23" fmla="*/ 12 h 33"/>
                  <a:gd name="T24" fmla="*/ 16 w 23"/>
                  <a:gd name="T25" fmla="*/ 9 h 33"/>
                  <a:gd name="T26" fmla="*/ 16 w 23"/>
                  <a:gd name="T27" fmla="*/ 4 h 33"/>
                  <a:gd name="T28" fmla="*/ 11 w 23"/>
                  <a:gd name="T29" fmla="*/ 0 h 33"/>
                  <a:gd name="T30" fmla="*/ 7 w 23"/>
                  <a:gd name="T31" fmla="*/ 4 h 33"/>
                  <a:gd name="T32" fmla="*/ 7 w 23"/>
                  <a:gd name="T33" fmla="*/ 9 h 33"/>
                  <a:gd name="T34" fmla="*/ 4 w 23"/>
                  <a:gd name="T35" fmla="*/ 12 h 33"/>
                  <a:gd name="T36" fmla="*/ 4 w 23"/>
                  <a:gd name="T37" fmla="*/ 12 h 33"/>
                  <a:gd name="T38" fmla="*/ 0 w 23"/>
                  <a:gd name="T39" fmla="*/ 16 h 33"/>
                  <a:gd name="T40" fmla="*/ 4 w 23"/>
                  <a:gd name="T41"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3">
                    <a:moveTo>
                      <a:pt x="4" y="21"/>
                    </a:moveTo>
                    <a:cubicBezTo>
                      <a:pt x="4" y="21"/>
                      <a:pt x="4" y="21"/>
                      <a:pt x="4" y="21"/>
                    </a:cubicBezTo>
                    <a:cubicBezTo>
                      <a:pt x="5" y="21"/>
                      <a:pt x="7" y="22"/>
                      <a:pt x="7" y="24"/>
                    </a:cubicBezTo>
                    <a:cubicBezTo>
                      <a:pt x="7" y="28"/>
                      <a:pt x="7" y="28"/>
                      <a:pt x="7" y="28"/>
                    </a:cubicBezTo>
                    <a:cubicBezTo>
                      <a:pt x="7" y="31"/>
                      <a:pt x="9" y="33"/>
                      <a:pt x="11" y="33"/>
                    </a:cubicBezTo>
                    <a:cubicBezTo>
                      <a:pt x="14" y="33"/>
                      <a:pt x="16" y="31"/>
                      <a:pt x="16" y="28"/>
                    </a:cubicBezTo>
                    <a:cubicBezTo>
                      <a:pt x="16" y="23"/>
                      <a:pt x="16" y="23"/>
                      <a:pt x="16" y="23"/>
                    </a:cubicBezTo>
                    <a:cubicBezTo>
                      <a:pt x="16" y="22"/>
                      <a:pt x="17" y="21"/>
                      <a:pt x="18" y="21"/>
                    </a:cubicBezTo>
                    <a:cubicBezTo>
                      <a:pt x="19" y="21"/>
                      <a:pt x="19" y="21"/>
                      <a:pt x="19" y="21"/>
                    </a:cubicBezTo>
                    <a:cubicBezTo>
                      <a:pt x="21" y="21"/>
                      <a:pt x="23" y="19"/>
                      <a:pt x="23" y="16"/>
                    </a:cubicBezTo>
                    <a:cubicBezTo>
                      <a:pt x="23" y="14"/>
                      <a:pt x="21" y="12"/>
                      <a:pt x="19" y="12"/>
                    </a:cubicBezTo>
                    <a:cubicBezTo>
                      <a:pt x="18" y="12"/>
                      <a:pt x="18" y="12"/>
                      <a:pt x="18" y="12"/>
                    </a:cubicBezTo>
                    <a:cubicBezTo>
                      <a:pt x="18" y="12"/>
                      <a:pt x="16" y="11"/>
                      <a:pt x="16" y="9"/>
                    </a:cubicBezTo>
                    <a:cubicBezTo>
                      <a:pt x="16" y="4"/>
                      <a:pt x="16" y="4"/>
                      <a:pt x="16" y="4"/>
                    </a:cubicBezTo>
                    <a:cubicBezTo>
                      <a:pt x="16" y="2"/>
                      <a:pt x="14" y="0"/>
                      <a:pt x="11" y="0"/>
                    </a:cubicBezTo>
                    <a:cubicBezTo>
                      <a:pt x="9" y="0"/>
                      <a:pt x="7" y="2"/>
                      <a:pt x="7" y="4"/>
                    </a:cubicBezTo>
                    <a:cubicBezTo>
                      <a:pt x="7" y="9"/>
                      <a:pt x="7" y="9"/>
                      <a:pt x="7" y="9"/>
                    </a:cubicBezTo>
                    <a:cubicBezTo>
                      <a:pt x="7" y="9"/>
                      <a:pt x="7" y="12"/>
                      <a:pt x="4" y="12"/>
                    </a:cubicBezTo>
                    <a:cubicBezTo>
                      <a:pt x="4" y="12"/>
                      <a:pt x="4" y="12"/>
                      <a:pt x="4" y="12"/>
                    </a:cubicBezTo>
                    <a:cubicBezTo>
                      <a:pt x="2" y="12"/>
                      <a:pt x="0" y="14"/>
                      <a:pt x="0" y="16"/>
                    </a:cubicBezTo>
                    <a:cubicBezTo>
                      <a:pt x="0" y="19"/>
                      <a:pt x="2" y="21"/>
                      <a:pt x="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52" name="Freeform 77">
                <a:extLst>
                  <a:ext uri="{FF2B5EF4-FFF2-40B4-BE49-F238E27FC236}">
                    <a16:creationId xmlns:a16="http://schemas.microsoft.com/office/drawing/2014/main" id="{0F6D2000-89EB-46AC-86D6-AB57B3974E6A}"/>
                  </a:ext>
                </a:extLst>
              </p:cNvPr>
              <p:cNvSpPr>
                <a:spLocks/>
              </p:cNvSpPr>
              <p:nvPr/>
            </p:nvSpPr>
            <p:spPr bwMode="auto">
              <a:xfrm>
                <a:off x="3612" y="2255"/>
                <a:ext cx="35" cy="50"/>
              </a:xfrm>
              <a:custGeom>
                <a:avLst/>
                <a:gdLst>
                  <a:gd name="T0" fmla="*/ 30 w 30"/>
                  <a:gd name="T1" fmla="*/ 22 h 43"/>
                  <a:gd name="T2" fmla="*/ 24 w 30"/>
                  <a:gd name="T3" fmla="*/ 16 h 43"/>
                  <a:gd name="T4" fmla="*/ 24 w 30"/>
                  <a:gd name="T5" fmla="*/ 16 h 43"/>
                  <a:gd name="T6" fmla="*/ 21 w 30"/>
                  <a:gd name="T7" fmla="*/ 13 h 43"/>
                  <a:gd name="T8" fmla="*/ 21 w 30"/>
                  <a:gd name="T9" fmla="*/ 6 h 43"/>
                  <a:gd name="T10" fmla="*/ 15 w 30"/>
                  <a:gd name="T11" fmla="*/ 0 h 43"/>
                  <a:gd name="T12" fmla="*/ 9 w 30"/>
                  <a:gd name="T13" fmla="*/ 6 h 43"/>
                  <a:gd name="T14" fmla="*/ 9 w 30"/>
                  <a:gd name="T15" fmla="*/ 12 h 43"/>
                  <a:gd name="T16" fmla="*/ 5 w 30"/>
                  <a:gd name="T17" fmla="*/ 16 h 43"/>
                  <a:gd name="T18" fmla="*/ 6 w 30"/>
                  <a:gd name="T19" fmla="*/ 16 h 43"/>
                  <a:gd name="T20" fmla="*/ 0 w 30"/>
                  <a:gd name="T21" fmla="*/ 22 h 43"/>
                  <a:gd name="T22" fmla="*/ 6 w 30"/>
                  <a:gd name="T23" fmla="*/ 28 h 43"/>
                  <a:gd name="T24" fmla="*/ 6 w 30"/>
                  <a:gd name="T25" fmla="*/ 28 h 43"/>
                  <a:gd name="T26" fmla="*/ 9 w 30"/>
                  <a:gd name="T27" fmla="*/ 31 h 43"/>
                  <a:gd name="T28" fmla="*/ 9 w 30"/>
                  <a:gd name="T29" fmla="*/ 38 h 43"/>
                  <a:gd name="T30" fmla="*/ 15 w 30"/>
                  <a:gd name="T31" fmla="*/ 43 h 43"/>
                  <a:gd name="T32" fmla="*/ 21 w 30"/>
                  <a:gd name="T33" fmla="*/ 38 h 43"/>
                  <a:gd name="T34" fmla="*/ 21 w 30"/>
                  <a:gd name="T35" fmla="*/ 31 h 43"/>
                  <a:gd name="T36" fmla="*/ 24 w 30"/>
                  <a:gd name="T37" fmla="*/ 28 h 43"/>
                  <a:gd name="T38" fmla="*/ 24 w 30"/>
                  <a:gd name="T39" fmla="*/ 28 h 43"/>
                  <a:gd name="T40" fmla="*/ 30 w 30"/>
                  <a:gd name="T41"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3">
                    <a:moveTo>
                      <a:pt x="30" y="22"/>
                    </a:moveTo>
                    <a:cubicBezTo>
                      <a:pt x="30" y="19"/>
                      <a:pt x="28" y="16"/>
                      <a:pt x="24" y="16"/>
                    </a:cubicBezTo>
                    <a:cubicBezTo>
                      <a:pt x="24" y="16"/>
                      <a:pt x="24" y="16"/>
                      <a:pt x="24" y="16"/>
                    </a:cubicBezTo>
                    <a:cubicBezTo>
                      <a:pt x="23" y="16"/>
                      <a:pt x="21" y="15"/>
                      <a:pt x="21" y="13"/>
                    </a:cubicBezTo>
                    <a:cubicBezTo>
                      <a:pt x="21" y="6"/>
                      <a:pt x="21" y="6"/>
                      <a:pt x="21" y="6"/>
                    </a:cubicBezTo>
                    <a:cubicBezTo>
                      <a:pt x="21" y="3"/>
                      <a:pt x="18" y="0"/>
                      <a:pt x="15" y="0"/>
                    </a:cubicBezTo>
                    <a:cubicBezTo>
                      <a:pt x="12" y="0"/>
                      <a:pt x="9" y="3"/>
                      <a:pt x="9" y="6"/>
                    </a:cubicBezTo>
                    <a:cubicBezTo>
                      <a:pt x="9" y="12"/>
                      <a:pt x="9" y="12"/>
                      <a:pt x="9" y="12"/>
                    </a:cubicBezTo>
                    <a:cubicBezTo>
                      <a:pt x="9" y="12"/>
                      <a:pt x="9" y="16"/>
                      <a:pt x="5" y="16"/>
                    </a:cubicBezTo>
                    <a:cubicBezTo>
                      <a:pt x="6" y="16"/>
                      <a:pt x="6" y="16"/>
                      <a:pt x="6" y="16"/>
                    </a:cubicBezTo>
                    <a:cubicBezTo>
                      <a:pt x="2" y="16"/>
                      <a:pt x="0" y="19"/>
                      <a:pt x="0" y="22"/>
                    </a:cubicBezTo>
                    <a:cubicBezTo>
                      <a:pt x="0" y="25"/>
                      <a:pt x="3" y="28"/>
                      <a:pt x="6" y="28"/>
                    </a:cubicBezTo>
                    <a:cubicBezTo>
                      <a:pt x="6" y="28"/>
                      <a:pt x="6" y="28"/>
                      <a:pt x="6" y="28"/>
                    </a:cubicBezTo>
                    <a:cubicBezTo>
                      <a:pt x="7" y="28"/>
                      <a:pt x="9" y="29"/>
                      <a:pt x="9" y="31"/>
                    </a:cubicBezTo>
                    <a:cubicBezTo>
                      <a:pt x="9" y="38"/>
                      <a:pt x="9" y="38"/>
                      <a:pt x="9" y="38"/>
                    </a:cubicBezTo>
                    <a:cubicBezTo>
                      <a:pt x="9" y="41"/>
                      <a:pt x="12" y="43"/>
                      <a:pt x="15" y="43"/>
                    </a:cubicBezTo>
                    <a:cubicBezTo>
                      <a:pt x="18" y="43"/>
                      <a:pt x="21" y="41"/>
                      <a:pt x="21" y="38"/>
                    </a:cubicBezTo>
                    <a:cubicBezTo>
                      <a:pt x="21" y="31"/>
                      <a:pt x="21" y="31"/>
                      <a:pt x="21" y="31"/>
                    </a:cubicBezTo>
                    <a:cubicBezTo>
                      <a:pt x="21" y="29"/>
                      <a:pt x="23" y="28"/>
                      <a:pt x="24" y="28"/>
                    </a:cubicBezTo>
                    <a:cubicBezTo>
                      <a:pt x="24" y="28"/>
                      <a:pt x="24" y="28"/>
                      <a:pt x="24" y="28"/>
                    </a:cubicBezTo>
                    <a:cubicBezTo>
                      <a:pt x="28" y="28"/>
                      <a:pt x="30" y="25"/>
                      <a:pt x="30"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53" name="Freeform 78">
                <a:extLst>
                  <a:ext uri="{FF2B5EF4-FFF2-40B4-BE49-F238E27FC236}">
                    <a16:creationId xmlns:a16="http://schemas.microsoft.com/office/drawing/2014/main" id="{4BE49D95-158B-43C3-8CB5-8FAC35D9EF2C}"/>
                  </a:ext>
                </a:extLst>
              </p:cNvPr>
              <p:cNvSpPr>
                <a:spLocks/>
              </p:cNvSpPr>
              <p:nvPr/>
            </p:nvSpPr>
            <p:spPr bwMode="auto">
              <a:xfrm>
                <a:off x="3289" y="2403"/>
                <a:ext cx="74" cy="51"/>
              </a:xfrm>
              <a:custGeom>
                <a:avLst/>
                <a:gdLst>
                  <a:gd name="T0" fmla="*/ 40 w 63"/>
                  <a:gd name="T1" fmla="*/ 2 h 44"/>
                  <a:gd name="T2" fmla="*/ 36 w 63"/>
                  <a:gd name="T3" fmla="*/ 4 h 44"/>
                  <a:gd name="T4" fmla="*/ 36 w 63"/>
                  <a:gd name="T5" fmla="*/ 10 h 44"/>
                  <a:gd name="T6" fmla="*/ 33 w 63"/>
                  <a:gd name="T7" fmla="*/ 12 h 44"/>
                  <a:gd name="T8" fmla="*/ 2 w 63"/>
                  <a:gd name="T9" fmla="*/ 12 h 44"/>
                  <a:gd name="T10" fmla="*/ 0 w 63"/>
                  <a:gd name="T11" fmla="*/ 15 h 44"/>
                  <a:gd name="T12" fmla="*/ 0 w 63"/>
                  <a:gd name="T13" fmla="*/ 28 h 44"/>
                  <a:gd name="T14" fmla="*/ 2 w 63"/>
                  <a:gd name="T15" fmla="*/ 31 h 44"/>
                  <a:gd name="T16" fmla="*/ 33 w 63"/>
                  <a:gd name="T17" fmla="*/ 31 h 44"/>
                  <a:gd name="T18" fmla="*/ 36 w 63"/>
                  <a:gd name="T19" fmla="*/ 33 h 44"/>
                  <a:gd name="T20" fmla="*/ 36 w 63"/>
                  <a:gd name="T21" fmla="*/ 41 h 44"/>
                  <a:gd name="T22" fmla="*/ 40 w 63"/>
                  <a:gd name="T23" fmla="*/ 42 h 44"/>
                  <a:gd name="T24" fmla="*/ 62 w 63"/>
                  <a:gd name="T25" fmla="*/ 23 h 44"/>
                  <a:gd name="T26" fmla="*/ 62 w 63"/>
                  <a:gd name="T27" fmla="*/ 20 h 44"/>
                  <a:gd name="T28" fmla="*/ 40 w 63"/>
                  <a:gd name="T2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44">
                    <a:moveTo>
                      <a:pt x="40" y="2"/>
                    </a:moveTo>
                    <a:cubicBezTo>
                      <a:pt x="38" y="0"/>
                      <a:pt x="36" y="2"/>
                      <a:pt x="36" y="4"/>
                    </a:cubicBezTo>
                    <a:cubicBezTo>
                      <a:pt x="36" y="10"/>
                      <a:pt x="36" y="10"/>
                      <a:pt x="36" y="10"/>
                    </a:cubicBezTo>
                    <a:cubicBezTo>
                      <a:pt x="36" y="11"/>
                      <a:pt x="35" y="12"/>
                      <a:pt x="33" y="12"/>
                    </a:cubicBezTo>
                    <a:cubicBezTo>
                      <a:pt x="2" y="12"/>
                      <a:pt x="2" y="12"/>
                      <a:pt x="2" y="12"/>
                    </a:cubicBezTo>
                    <a:cubicBezTo>
                      <a:pt x="1" y="12"/>
                      <a:pt x="0" y="13"/>
                      <a:pt x="0" y="15"/>
                    </a:cubicBezTo>
                    <a:cubicBezTo>
                      <a:pt x="0" y="28"/>
                      <a:pt x="0" y="28"/>
                      <a:pt x="0" y="28"/>
                    </a:cubicBezTo>
                    <a:cubicBezTo>
                      <a:pt x="0" y="30"/>
                      <a:pt x="1" y="31"/>
                      <a:pt x="2" y="31"/>
                    </a:cubicBezTo>
                    <a:cubicBezTo>
                      <a:pt x="33" y="31"/>
                      <a:pt x="33" y="31"/>
                      <a:pt x="33" y="31"/>
                    </a:cubicBezTo>
                    <a:cubicBezTo>
                      <a:pt x="35" y="31"/>
                      <a:pt x="36" y="32"/>
                      <a:pt x="36" y="33"/>
                    </a:cubicBezTo>
                    <a:cubicBezTo>
                      <a:pt x="36" y="41"/>
                      <a:pt x="36" y="41"/>
                      <a:pt x="36" y="41"/>
                    </a:cubicBezTo>
                    <a:cubicBezTo>
                      <a:pt x="36" y="43"/>
                      <a:pt x="38" y="44"/>
                      <a:pt x="40" y="42"/>
                    </a:cubicBezTo>
                    <a:cubicBezTo>
                      <a:pt x="62" y="23"/>
                      <a:pt x="62" y="23"/>
                      <a:pt x="62" y="23"/>
                    </a:cubicBezTo>
                    <a:cubicBezTo>
                      <a:pt x="63" y="22"/>
                      <a:pt x="63" y="21"/>
                      <a:pt x="62" y="20"/>
                    </a:cubicBezTo>
                    <a:lnTo>
                      <a:pt x="4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54" name="Freeform 79">
                <a:extLst>
                  <a:ext uri="{FF2B5EF4-FFF2-40B4-BE49-F238E27FC236}">
                    <a16:creationId xmlns:a16="http://schemas.microsoft.com/office/drawing/2014/main" id="{A5EAC5A7-932A-47C7-B1C1-F72079AFFEBD}"/>
                  </a:ext>
                </a:extLst>
              </p:cNvPr>
              <p:cNvSpPr>
                <a:spLocks/>
              </p:cNvSpPr>
              <p:nvPr/>
            </p:nvSpPr>
            <p:spPr bwMode="auto">
              <a:xfrm>
                <a:off x="3638" y="2311"/>
                <a:ext cx="58" cy="106"/>
              </a:xfrm>
              <a:custGeom>
                <a:avLst/>
                <a:gdLst>
                  <a:gd name="T0" fmla="*/ 40 w 50"/>
                  <a:gd name="T1" fmla="*/ 1 h 91"/>
                  <a:gd name="T2" fmla="*/ 34 w 50"/>
                  <a:gd name="T3" fmla="*/ 3 h 91"/>
                  <a:gd name="T4" fmla="*/ 34 w 50"/>
                  <a:gd name="T5" fmla="*/ 13 h 91"/>
                  <a:gd name="T6" fmla="*/ 18 w 50"/>
                  <a:gd name="T7" fmla="*/ 13 h 91"/>
                  <a:gd name="T8" fmla="*/ 18 w 50"/>
                  <a:gd name="T9" fmla="*/ 3 h 91"/>
                  <a:gd name="T10" fmla="*/ 12 w 50"/>
                  <a:gd name="T11" fmla="*/ 1 h 91"/>
                  <a:gd name="T12" fmla="*/ 3 w 50"/>
                  <a:gd name="T13" fmla="*/ 26 h 91"/>
                  <a:gd name="T14" fmla="*/ 14 w 50"/>
                  <a:gd name="T15" fmla="*/ 41 h 91"/>
                  <a:gd name="T16" fmla="*/ 14 w 50"/>
                  <a:gd name="T17" fmla="*/ 87 h 91"/>
                  <a:gd name="T18" fmla="*/ 18 w 50"/>
                  <a:gd name="T19" fmla="*/ 91 h 91"/>
                  <a:gd name="T20" fmla="*/ 34 w 50"/>
                  <a:gd name="T21" fmla="*/ 91 h 91"/>
                  <a:gd name="T22" fmla="*/ 39 w 50"/>
                  <a:gd name="T23" fmla="*/ 87 h 91"/>
                  <a:gd name="T24" fmla="*/ 39 w 50"/>
                  <a:gd name="T25" fmla="*/ 41 h 91"/>
                  <a:gd name="T26" fmla="*/ 50 w 50"/>
                  <a:gd name="T27" fmla="*/ 21 h 91"/>
                  <a:gd name="T28" fmla="*/ 40 w 50"/>
                  <a:gd name="T2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91">
                    <a:moveTo>
                      <a:pt x="40" y="1"/>
                    </a:moveTo>
                    <a:cubicBezTo>
                      <a:pt x="38" y="0"/>
                      <a:pt x="34" y="1"/>
                      <a:pt x="34" y="3"/>
                    </a:cubicBezTo>
                    <a:cubicBezTo>
                      <a:pt x="34" y="13"/>
                      <a:pt x="34" y="13"/>
                      <a:pt x="34" y="13"/>
                    </a:cubicBezTo>
                    <a:cubicBezTo>
                      <a:pt x="18" y="13"/>
                      <a:pt x="18" y="13"/>
                      <a:pt x="18" y="13"/>
                    </a:cubicBezTo>
                    <a:cubicBezTo>
                      <a:pt x="18" y="3"/>
                      <a:pt x="18" y="3"/>
                      <a:pt x="18" y="3"/>
                    </a:cubicBezTo>
                    <a:cubicBezTo>
                      <a:pt x="18" y="1"/>
                      <a:pt x="14" y="0"/>
                      <a:pt x="12" y="1"/>
                    </a:cubicBezTo>
                    <a:cubicBezTo>
                      <a:pt x="5" y="6"/>
                      <a:pt x="0" y="16"/>
                      <a:pt x="3" y="26"/>
                    </a:cubicBezTo>
                    <a:cubicBezTo>
                      <a:pt x="4" y="33"/>
                      <a:pt x="8" y="38"/>
                      <a:pt x="14" y="41"/>
                    </a:cubicBezTo>
                    <a:cubicBezTo>
                      <a:pt x="14" y="87"/>
                      <a:pt x="14" y="87"/>
                      <a:pt x="14" y="87"/>
                    </a:cubicBezTo>
                    <a:cubicBezTo>
                      <a:pt x="14" y="89"/>
                      <a:pt x="16" y="91"/>
                      <a:pt x="18" y="91"/>
                    </a:cubicBezTo>
                    <a:cubicBezTo>
                      <a:pt x="34" y="91"/>
                      <a:pt x="34" y="91"/>
                      <a:pt x="34" y="91"/>
                    </a:cubicBezTo>
                    <a:cubicBezTo>
                      <a:pt x="37" y="91"/>
                      <a:pt x="39" y="89"/>
                      <a:pt x="39" y="87"/>
                    </a:cubicBezTo>
                    <a:cubicBezTo>
                      <a:pt x="39" y="41"/>
                      <a:pt x="39" y="41"/>
                      <a:pt x="39" y="41"/>
                    </a:cubicBezTo>
                    <a:cubicBezTo>
                      <a:pt x="46" y="37"/>
                      <a:pt x="50" y="29"/>
                      <a:pt x="50" y="21"/>
                    </a:cubicBezTo>
                    <a:cubicBezTo>
                      <a:pt x="50" y="12"/>
                      <a:pt x="46" y="5"/>
                      <a:pt x="4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55" name="Freeform 80">
                <a:extLst>
                  <a:ext uri="{FF2B5EF4-FFF2-40B4-BE49-F238E27FC236}">
                    <a16:creationId xmlns:a16="http://schemas.microsoft.com/office/drawing/2014/main" id="{1F787B96-2678-4F71-8811-5FA286CA2419}"/>
                  </a:ext>
                </a:extLst>
              </p:cNvPr>
              <p:cNvSpPr>
                <a:spLocks noEditPoints="1"/>
              </p:cNvSpPr>
              <p:nvPr/>
            </p:nvSpPr>
            <p:spPr bwMode="auto">
              <a:xfrm>
                <a:off x="3038" y="2282"/>
                <a:ext cx="237" cy="234"/>
              </a:xfrm>
              <a:custGeom>
                <a:avLst/>
                <a:gdLst>
                  <a:gd name="T0" fmla="*/ 141 w 204"/>
                  <a:gd name="T1" fmla="*/ 0 h 201"/>
                  <a:gd name="T2" fmla="*/ 6 w 204"/>
                  <a:gd name="T3" fmla="*/ 201 h 201"/>
                  <a:gd name="T4" fmla="*/ 117 w 204"/>
                  <a:gd name="T5" fmla="*/ 154 h 201"/>
                  <a:gd name="T6" fmla="*/ 141 w 204"/>
                  <a:gd name="T7" fmla="*/ 201 h 201"/>
                  <a:gd name="T8" fmla="*/ 198 w 204"/>
                  <a:gd name="T9" fmla="*/ 37 h 201"/>
                  <a:gd name="T10" fmla="*/ 32 w 204"/>
                  <a:gd name="T11" fmla="*/ 131 h 201"/>
                  <a:gd name="T12" fmla="*/ 46 w 204"/>
                  <a:gd name="T13" fmla="*/ 121 h 201"/>
                  <a:gd name="T14" fmla="*/ 34 w 204"/>
                  <a:gd name="T15" fmla="*/ 107 h 201"/>
                  <a:gd name="T16" fmla="*/ 44 w 204"/>
                  <a:gd name="T17" fmla="*/ 92 h 201"/>
                  <a:gd name="T18" fmla="*/ 44 w 204"/>
                  <a:gd name="T19" fmla="*/ 80 h 201"/>
                  <a:gd name="T20" fmla="*/ 34 w 204"/>
                  <a:gd name="T21" fmla="*/ 66 h 201"/>
                  <a:gd name="T22" fmla="*/ 46 w 204"/>
                  <a:gd name="T23" fmla="*/ 51 h 201"/>
                  <a:gd name="T24" fmla="*/ 32 w 204"/>
                  <a:gd name="T25" fmla="*/ 41 h 201"/>
                  <a:gd name="T26" fmla="*/ 46 w 204"/>
                  <a:gd name="T27" fmla="*/ 51 h 201"/>
                  <a:gd name="T28" fmla="*/ 57 w 204"/>
                  <a:gd name="T29" fmla="*/ 131 h 201"/>
                  <a:gd name="T30" fmla="*/ 71 w 204"/>
                  <a:gd name="T31" fmla="*/ 121 h 201"/>
                  <a:gd name="T32" fmla="*/ 59 w 204"/>
                  <a:gd name="T33" fmla="*/ 107 h 201"/>
                  <a:gd name="T34" fmla="*/ 69 w 204"/>
                  <a:gd name="T35" fmla="*/ 92 h 201"/>
                  <a:gd name="T36" fmla="*/ 69 w 204"/>
                  <a:gd name="T37" fmla="*/ 80 h 201"/>
                  <a:gd name="T38" fmla="*/ 59 w 204"/>
                  <a:gd name="T39" fmla="*/ 66 h 201"/>
                  <a:gd name="T40" fmla="*/ 71 w 204"/>
                  <a:gd name="T41" fmla="*/ 51 h 201"/>
                  <a:gd name="T42" fmla="*/ 57 w 204"/>
                  <a:gd name="T43" fmla="*/ 41 h 201"/>
                  <a:gd name="T44" fmla="*/ 71 w 204"/>
                  <a:gd name="T45" fmla="*/ 51 h 201"/>
                  <a:gd name="T46" fmla="*/ 82 w 204"/>
                  <a:gd name="T47" fmla="*/ 131 h 201"/>
                  <a:gd name="T48" fmla="*/ 97 w 204"/>
                  <a:gd name="T49" fmla="*/ 121 h 201"/>
                  <a:gd name="T50" fmla="*/ 84 w 204"/>
                  <a:gd name="T51" fmla="*/ 107 h 201"/>
                  <a:gd name="T52" fmla="*/ 95 w 204"/>
                  <a:gd name="T53" fmla="*/ 92 h 201"/>
                  <a:gd name="T54" fmla="*/ 95 w 204"/>
                  <a:gd name="T55" fmla="*/ 80 h 201"/>
                  <a:gd name="T56" fmla="*/ 84 w 204"/>
                  <a:gd name="T57" fmla="*/ 66 h 201"/>
                  <a:gd name="T58" fmla="*/ 97 w 204"/>
                  <a:gd name="T59" fmla="*/ 51 h 201"/>
                  <a:gd name="T60" fmla="*/ 82 w 204"/>
                  <a:gd name="T61" fmla="*/ 41 h 201"/>
                  <a:gd name="T62" fmla="*/ 97 w 204"/>
                  <a:gd name="T63" fmla="*/ 51 h 201"/>
                  <a:gd name="T64" fmla="*/ 108 w 204"/>
                  <a:gd name="T65" fmla="*/ 131 h 201"/>
                  <a:gd name="T66" fmla="*/ 122 w 204"/>
                  <a:gd name="T67" fmla="*/ 121 h 201"/>
                  <a:gd name="T68" fmla="*/ 110 w 204"/>
                  <a:gd name="T69" fmla="*/ 107 h 201"/>
                  <a:gd name="T70" fmla="*/ 120 w 204"/>
                  <a:gd name="T71" fmla="*/ 92 h 201"/>
                  <a:gd name="T72" fmla="*/ 120 w 204"/>
                  <a:gd name="T73" fmla="*/ 80 h 201"/>
                  <a:gd name="T74" fmla="*/ 110 w 204"/>
                  <a:gd name="T75" fmla="*/ 66 h 201"/>
                  <a:gd name="T76" fmla="*/ 122 w 204"/>
                  <a:gd name="T77" fmla="*/ 51 h 201"/>
                  <a:gd name="T78" fmla="*/ 108 w 204"/>
                  <a:gd name="T79" fmla="*/ 41 h 201"/>
                  <a:gd name="T80" fmla="*/ 122 w 204"/>
                  <a:gd name="T81" fmla="*/ 51 h 201"/>
                  <a:gd name="T82" fmla="*/ 133 w 204"/>
                  <a:gd name="T83" fmla="*/ 131 h 201"/>
                  <a:gd name="T84" fmla="*/ 148 w 204"/>
                  <a:gd name="T85" fmla="*/ 121 h 201"/>
                  <a:gd name="T86" fmla="*/ 135 w 204"/>
                  <a:gd name="T87" fmla="*/ 107 h 201"/>
                  <a:gd name="T88" fmla="*/ 146 w 204"/>
                  <a:gd name="T89" fmla="*/ 92 h 201"/>
                  <a:gd name="T90" fmla="*/ 146 w 204"/>
                  <a:gd name="T91" fmla="*/ 80 h 201"/>
                  <a:gd name="T92" fmla="*/ 135 w 204"/>
                  <a:gd name="T93" fmla="*/ 66 h 201"/>
                  <a:gd name="T94" fmla="*/ 174 w 204"/>
                  <a:gd name="T95" fmla="*/ 131 h 201"/>
                  <a:gd name="T96" fmla="*/ 160 w 204"/>
                  <a:gd name="T97" fmla="*/ 121 h 201"/>
                  <a:gd name="T98" fmla="*/ 174 w 204"/>
                  <a:gd name="T99" fmla="*/ 131 h 201"/>
                  <a:gd name="T100" fmla="*/ 160 w 204"/>
                  <a:gd name="T101" fmla="*/ 105 h 201"/>
                  <a:gd name="T102" fmla="*/ 174 w 204"/>
                  <a:gd name="T103" fmla="*/ 94 h 201"/>
                  <a:gd name="T104" fmla="*/ 162 w 204"/>
                  <a:gd name="T105" fmla="*/ 80 h 201"/>
                  <a:gd name="T106" fmla="*/ 172 w 204"/>
                  <a:gd name="T107" fmla="*/ 6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 h="201">
                    <a:moveTo>
                      <a:pt x="198" y="37"/>
                    </a:moveTo>
                    <a:cubicBezTo>
                      <a:pt x="147" y="37"/>
                      <a:pt x="147" y="37"/>
                      <a:pt x="147" y="37"/>
                    </a:cubicBezTo>
                    <a:cubicBezTo>
                      <a:pt x="147" y="6"/>
                      <a:pt x="147" y="6"/>
                      <a:pt x="147" y="6"/>
                    </a:cubicBezTo>
                    <a:cubicBezTo>
                      <a:pt x="147" y="3"/>
                      <a:pt x="145" y="0"/>
                      <a:pt x="141" y="0"/>
                    </a:cubicBezTo>
                    <a:cubicBezTo>
                      <a:pt x="6" y="0"/>
                      <a:pt x="6" y="0"/>
                      <a:pt x="6" y="0"/>
                    </a:cubicBezTo>
                    <a:cubicBezTo>
                      <a:pt x="3" y="0"/>
                      <a:pt x="0" y="3"/>
                      <a:pt x="0" y="6"/>
                    </a:cubicBezTo>
                    <a:cubicBezTo>
                      <a:pt x="0" y="195"/>
                      <a:pt x="0" y="195"/>
                      <a:pt x="0" y="195"/>
                    </a:cubicBezTo>
                    <a:cubicBezTo>
                      <a:pt x="0" y="199"/>
                      <a:pt x="3" y="201"/>
                      <a:pt x="6" y="201"/>
                    </a:cubicBezTo>
                    <a:cubicBezTo>
                      <a:pt x="33" y="201"/>
                      <a:pt x="33" y="201"/>
                      <a:pt x="33" y="201"/>
                    </a:cubicBezTo>
                    <a:cubicBezTo>
                      <a:pt x="33" y="157"/>
                      <a:pt x="33" y="157"/>
                      <a:pt x="33" y="157"/>
                    </a:cubicBezTo>
                    <a:cubicBezTo>
                      <a:pt x="33" y="155"/>
                      <a:pt x="34" y="154"/>
                      <a:pt x="35" y="154"/>
                    </a:cubicBezTo>
                    <a:cubicBezTo>
                      <a:pt x="117" y="154"/>
                      <a:pt x="117" y="154"/>
                      <a:pt x="117" y="154"/>
                    </a:cubicBezTo>
                    <a:cubicBezTo>
                      <a:pt x="119" y="154"/>
                      <a:pt x="120" y="155"/>
                      <a:pt x="120" y="157"/>
                    </a:cubicBezTo>
                    <a:cubicBezTo>
                      <a:pt x="120" y="201"/>
                      <a:pt x="120" y="201"/>
                      <a:pt x="120" y="201"/>
                    </a:cubicBezTo>
                    <a:cubicBezTo>
                      <a:pt x="132" y="201"/>
                      <a:pt x="132" y="201"/>
                      <a:pt x="132" y="201"/>
                    </a:cubicBezTo>
                    <a:cubicBezTo>
                      <a:pt x="141" y="201"/>
                      <a:pt x="141" y="201"/>
                      <a:pt x="141" y="201"/>
                    </a:cubicBezTo>
                    <a:cubicBezTo>
                      <a:pt x="198" y="201"/>
                      <a:pt x="198" y="201"/>
                      <a:pt x="198" y="201"/>
                    </a:cubicBezTo>
                    <a:cubicBezTo>
                      <a:pt x="202" y="201"/>
                      <a:pt x="204" y="199"/>
                      <a:pt x="204" y="195"/>
                    </a:cubicBezTo>
                    <a:cubicBezTo>
                      <a:pt x="204" y="43"/>
                      <a:pt x="204" y="43"/>
                      <a:pt x="204" y="43"/>
                    </a:cubicBezTo>
                    <a:cubicBezTo>
                      <a:pt x="204" y="40"/>
                      <a:pt x="202" y="37"/>
                      <a:pt x="198" y="37"/>
                    </a:cubicBezTo>
                    <a:close/>
                    <a:moveTo>
                      <a:pt x="46" y="131"/>
                    </a:moveTo>
                    <a:cubicBezTo>
                      <a:pt x="46" y="132"/>
                      <a:pt x="45" y="133"/>
                      <a:pt x="44" y="133"/>
                    </a:cubicBezTo>
                    <a:cubicBezTo>
                      <a:pt x="34" y="133"/>
                      <a:pt x="34" y="133"/>
                      <a:pt x="34" y="133"/>
                    </a:cubicBezTo>
                    <a:cubicBezTo>
                      <a:pt x="32" y="133"/>
                      <a:pt x="32" y="132"/>
                      <a:pt x="32" y="131"/>
                    </a:cubicBezTo>
                    <a:cubicBezTo>
                      <a:pt x="32" y="121"/>
                      <a:pt x="32" y="121"/>
                      <a:pt x="32" y="121"/>
                    </a:cubicBezTo>
                    <a:cubicBezTo>
                      <a:pt x="32" y="120"/>
                      <a:pt x="32" y="119"/>
                      <a:pt x="34" y="119"/>
                    </a:cubicBezTo>
                    <a:cubicBezTo>
                      <a:pt x="44" y="119"/>
                      <a:pt x="44" y="119"/>
                      <a:pt x="44" y="119"/>
                    </a:cubicBezTo>
                    <a:cubicBezTo>
                      <a:pt x="45" y="119"/>
                      <a:pt x="46" y="120"/>
                      <a:pt x="46" y="121"/>
                    </a:cubicBezTo>
                    <a:lnTo>
                      <a:pt x="46" y="131"/>
                    </a:lnTo>
                    <a:close/>
                    <a:moveTo>
                      <a:pt x="46" y="105"/>
                    </a:moveTo>
                    <a:cubicBezTo>
                      <a:pt x="46" y="106"/>
                      <a:pt x="45" y="107"/>
                      <a:pt x="44" y="107"/>
                    </a:cubicBezTo>
                    <a:cubicBezTo>
                      <a:pt x="34" y="107"/>
                      <a:pt x="34" y="107"/>
                      <a:pt x="34" y="107"/>
                    </a:cubicBezTo>
                    <a:cubicBezTo>
                      <a:pt x="32" y="107"/>
                      <a:pt x="32" y="106"/>
                      <a:pt x="32" y="105"/>
                    </a:cubicBezTo>
                    <a:cubicBezTo>
                      <a:pt x="32" y="94"/>
                      <a:pt x="32" y="94"/>
                      <a:pt x="32" y="94"/>
                    </a:cubicBezTo>
                    <a:cubicBezTo>
                      <a:pt x="32" y="93"/>
                      <a:pt x="32" y="92"/>
                      <a:pt x="34" y="92"/>
                    </a:cubicBezTo>
                    <a:cubicBezTo>
                      <a:pt x="44" y="92"/>
                      <a:pt x="44" y="92"/>
                      <a:pt x="44" y="92"/>
                    </a:cubicBezTo>
                    <a:cubicBezTo>
                      <a:pt x="45" y="92"/>
                      <a:pt x="46" y="93"/>
                      <a:pt x="46" y="94"/>
                    </a:cubicBezTo>
                    <a:lnTo>
                      <a:pt x="46" y="105"/>
                    </a:lnTo>
                    <a:close/>
                    <a:moveTo>
                      <a:pt x="46" y="78"/>
                    </a:moveTo>
                    <a:cubicBezTo>
                      <a:pt x="46" y="79"/>
                      <a:pt x="45" y="80"/>
                      <a:pt x="44" y="80"/>
                    </a:cubicBezTo>
                    <a:cubicBezTo>
                      <a:pt x="34" y="80"/>
                      <a:pt x="34" y="80"/>
                      <a:pt x="34" y="80"/>
                    </a:cubicBezTo>
                    <a:cubicBezTo>
                      <a:pt x="32" y="80"/>
                      <a:pt x="32" y="79"/>
                      <a:pt x="32" y="78"/>
                    </a:cubicBezTo>
                    <a:cubicBezTo>
                      <a:pt x="32" y="68"/>
                      <a:pt x="32" y="68"/>
                      <a:pt x="32" y="68"/>
                    </a:cubicBezTo>
                    <a:cubicBezTo>
                      <a:pt x="32" y="67"/>
                      <a:pt x="32" y="66"/>
                      <a:pt x="34" y="66"/>
                    </a:cubicBezTo>
                    <a:cubicBezTo>
                      <a:pt x="44" y="66"/>
                      <a:pt x="44" y="66"/>
                      <a:pt x="44" y="66"/>
                    </a:cubicBezTo>
                    <a:cubicBezTo>
                      <a:pt x="45" y="66"/>
                      <a:pt x="46" y="67"/>
                      <a:pt x="46" y="68"/>
                    </a:cubicBezTo>
                    <a:lnTo>
                      <a:pt x="46" y="78"/>
                    </a:lnTo>
                    <a:close/>
                    <a:moveTo>
                      <a:pt x="46" y="51"/>
                    </a:moveTo>
                    <a:cubicBezTo>
                      <a:pt x="46" y="52"/>
                      <a:pt x="45" y="53"/>
                      <a:pt x="44" y="53"/>
                    </a:cubicBezTo>
                    <a:cubicBezTo>
                      <a:pt x="34" y="53"/>
                      <a:pt x="34" y="53"/>
                      <a:pt x="34" y="53"/>
                    </a:cubicBezTo>
                    <a:cubicBezTo>
                      <a:pt x="32" y="53"/>
                      <a:pt x="32" y="52"/>
                      <a:pt x="32" y="51"/>
                    </a:cubicBezTo>
                    <a:cubicBezTo>
                      <a:pt x="32" y="41"/>
                      <a:pt x="32" y="41"/>
                      <a:pt x="32" y="41"/>
                    </a:cubicBezTo>
                    <a:cubicBezTo>
                      <a:pt x="32" y="40"/>
                      <a:pt x="32" y="39"/>
                      <a:pt x="34" y="39"/>
                    </a:cubicBezTo>
                    <a:cubicBezTo>
                      <a:pt x="44" y="39"/>
                      <a:pt x="44" y="39"/>
                      <a:pt x="44" y="39"/>
                    </a:cubicBezTo>
                    <a:cubicBezTo>
                      <a:pt x="45" y="39"/>
                      <a:pt x="46" y="40"/>
                      <a:pt x="46" y="41"/>
                    </a:cubicBezTo>
                    <a:lnTo>
                      <a:pt x="46" y="51"/>
                    </a:lnTo>
                    <a:close/>
                    <a:moveTo>
                      <a:pt x="71" y="131"/>
                    </a:moveTo>
                    <a:cubicBezTo>
                      <a:pt x="71" y="132"/>
                      <a:pt x="70" y="133"/>
                      <a:pt x="69" y="133"/>
                    </a:cubicBezTo>
                    <a:cubicBezTo>
                      <a:pt x="59" y="133"/>
                      <a:pt x="59" y="133"/>
                      <a:pt x="59" y="133"/>
                    </a:cubicBezTo>
                    <a:cubicBezTo>
                      <a:pt x="58" y="133"/>
                      <a:pt x="57" y="132"/>
                      <a:pt x="57" y="131"/>
                    </a:cubicBezTo>
                    <a:cubicBezTo>
                      <a:pt x="57" y="121"/>
                      <a:pt x="57" y="121"/>
                      <a:pt x="57" y="121"/>
                    </a:cubicBezTo>
                    <a:cubicBezTo>
                      <a:pt x="57" y="120"/>
                      <a:pt x="58" y="119"/>
                      <a:pt x="59" y="119"/>
                    </a:cubicBezTo>
                    <a:cubicBezTo>
                      <a:pt x="69" y="119"/>
                      <a:pt x="69" y="119"/>
                      <a:pt x="69" y="119"/>
                    </a:cubicBezTo>
                    <a:cubicBezTo>
                      <a:pt x="70" y="119"/>
                      <a:pt x="71" y="120"/>
                      <a:pt x="71" y="121"/>
                    </a:cubicBezTo>
                    <a:lnTo>
                      <a:pt x="71" y="131"/>
                    </a:lnTo>
                    <a:close/>
                    <a:moveTo>
                      <a:pt x="71" y="105"/>
                    </a:moveTo>
                    <a:cubicBezTo>
                      <a:pt x="71" y="106"/>
                      <a:pt x="70" y="107"/>
                      <a:pt x="69" y="107"/>
                    </a:cubicBezTo>
                    <a:cubicBezTo>
                      <a:pt x="59" y="107"/>
                      <a:pt x="59" y="107"/>
                      <a:pt x="59" y="107"/>
                    </a:cubicBezTo>
                    <a:cubicBezTo>
                      <a:pt x="58" y="107"/>
                      <a:pt x="57" y="106"/>
                      <a:pt x="57" y="105"/>
                    </a:cubicBezTo>
                    <a:cubicBezTo>
                      <a:pt x="57" y="94"/>
                      <a:pt x="57" y="94"/>
                      <a:pt x="57" y="94"/>
                    </a:cubicBezTo>
                    <a:cubicBezTo>
                      <a:pt x="57" y="93"/>
                      <a:pt x="58" y="92"/>
                      <a:pt x="59" y="92"/>
                    </a:cubicBezTo>
                    <a:cubicBezTo>
                      <a:pt x="69" y="92"/>
                      <a:pt x="69" y="92"/>
                      <a:pt x="69" y="92"/>
                    </a:cubicBezTo>
                    <a:cubicBezTo>
                      <a:pt x="70" y="92"/>
                      <a:pt x="71" y="93"/>
                      <a:pt x="71" y="94"/>
                    </a:cubicBezTo>
                    <a:lnTo>
                      <a:pt x="71" y="105"/>
                    </a:lnTo>
                    <a:close/>
                    <a:moveTo>
                      <a:pt x="71" y="78"/>
                    </a:moveTo>
                    <a:cubicBezTo>
                      <a:pt x="71" y="79"/>
                      <a:pt x="70" y="80"/>
                      <a:pt x="69" y="80"/>
                    </a:cubicBezTo>
                    <a:cubicBezTo>
                      <a:pt x="59" y="80"/>
                      <a:pt x="59" y="80"/>
                      <a:pt x="59" y="80"/>
                    </a:cubicBezTo>
                    <a:cubicBezTo>
                      <a:pt x="58" y="80"/>
                      <a:pt x="57" y="79"/>
                      <a:pt x="57" y="78"/>
                    </a:cubicBezTo>
                    <a:cubicBezTo>
                      <a:pt x="57" y="68"/>
                      <a:pt x="57" y="68"/>
                      <a:pt x="57" y="68"/>
                    </a:cubicBezTo>
                    <a:cubicBezTo>
                      <a:pt x="57" y="67"/>
                      <a:pt x="58" y="66"/>
                      <a:pt x="59" y="66"/>
                    </a:cubicBezTo>
                    <a:cubicBezTo>
                      <a:pt x="69" y="66"/>
                      <a:pt x="69" y="66"/>
                      <a:pt x="69" y="66"/>
                    </a:cubicBezTo>
                    <a:cubicBezTo>
                      <a:pt x="70" y="66"/>
                      <a:pt x="71" y="67"/>
                      <a:pt x="71" y="68"/>
                    </a:cubicBezTo>
                    <a:lnTo>
                      <a:pt x="71" y="78"/>
                    </a:lnTo>
                    <a:close/>
                    <a:moveTo>
                      <a:pt x="71" y="51"/>
                    </a:moveTo>
                    <a:cubicBezTo>
                      <a:pt x="71" y="52"/>
                      <a:pt x="70" y="53"/>
                      <a:pt x="69" y="53"/>
                    </a:cubicBezTo>
                    <a:cubicBezTo>
                      <a:pt x="59" y="53"/>
                      <a:pt x="59" y="53"/>
                      <a:pt x="59" y="53"/>
                    </a:cubicBezTo>
                    <a:cubicBezTo>
                      <a:pt x="58" y="53"/>
                      <a:pt x="57" y="52"/>
                      <a:pt x="57" y="51"/>
                    </a:cubicBezTo>
                    <a:cubicBezTo>
                      <a:pt x="57" y="41"/>
                      <a:pt x="57" y="41"/>
                      <a:pt x="57" y="41"/>
                    </a:cubicBezTo>
                    <a:cubicBezTo>
                      <a:pt x="57" y="40"/>
                      <a:pt x="58" y="39"/>
                      <a:pt x="59" y="39"/>
                    </a:cubicBezTo>
                    <a:cubicBezTo>
                      <a:pt x="69" y="39"/>
                      <a:pt x="69" y="39"/>
                      <a:pt x="69" y="39"/>
                    </a:cubicBezTo>
                    <a:cubicBezTo>
                      <a:pt x="70" y="39"/>
                      <a:pt x="71" y="40"/>
                      <a:pt x="71" y="41"/>
                    </a:cubicBezTo>
                    <a:lnTo>
                      <a:pt x="71" y="51"/>
                    </a:lnTo>
                    <a:close/>
                    <a:moveTo>
                      <a:pt x="97" y="131"/>
                    </a:moveTo>
                    <a:cubicBezTo>
                      <a:pt x="97" y="132"/>
                      <a:pt x="96" y="133"/>
                      <a:pt x="95" y="133"/>
                    </a:cubicBezTo>
                    <a:cubicBezTo>
                      <a:pt x="84" y="133"/>
                      <a:pt x="84" y="133"/>
                      <a:pt x="84" y="133"/>
                    </a:cubicBezTo>
                    <a:cubicBezTo>
                      <a:pt x="83" y="133"/>
                      <a:pt x="82" y="132"/>
                      <a:pt x="82" y="131"/>
                    </a:cubicBezTo>
                    <a:cubicBezTo>
                      <a:pt x="82" y="121"/>
                      <a:pt x="82" y="121"/>
                      <a:pt x="82" y="121"/>
                    </a:cubicBezTo>
                    <a:cubicBezTo>
                      <a:pt x="82" y="120"/>
                      <a:pt x="83" y="119"/>
                      <a:pt x="84" y="119"/>
                    </a:cubicBezTo>
                    <a:cubicBezTo>
                      <a:pt x="95" y="119"/>
                      <a:pt x="95" y="119"/>
                      <a:pt x="95" y="119"/>
                    </a:cubicBezTo>
                    <a:cubicBezTo>
                      <a:pt x="96" y="119"/>
                      <a:pt x="97" y="120"/>
                      <a:pt x="97" y="121"/>
                    </a:cubicBezTo>
                    <a:lnTo>
                      <a:pt x="97" y="131"/>
                    </a:lnTo>
                    <a:close/>
                    <a:moveTo>
                      <a:pt x="97" y="105"/>
                    </a:moveTo>
                    <a:cubicBezTo>
                      <a:pt x="97" y="106"/>
                      <a:pt x="96" y="107"/>
                      <a:pt x="95" y="107"/>
                    </a:cubicBezTo>
                    <a:cubicBezTo>
                      <a:pt x="84" y="107"/>
                      <a:pt x="84" y="107"/>
                      <a:pt x="84" y="107"/>
                    </a:cubicBezTo>
                    <a:cubicBezTo>
                      <a:pt x="83" y="107"/>
                      <a:pt x="82" y="106"/>
                      <a:pt x="82" y="105"/>
                    </a:cubicBezTo>
                    <a:cubicBezTo>
                      <a:pt x="82" y="94"/>
                      <a:pt x="82" y="94"/>
                      <a:pt x="82" y="94"/>
                    </a:cubicBezTo>
                    <a:cubicBezTo>
                      <a:pt x="82" y="93"/>
                      <a:pt x="83" y="92"/>
                      <a:pt x="84" y="92"/>
                    </a:cubicBezTo>
                    <a:cubicBezTo>
                      <a:pt x="95" y="92"/>
                      <a:pt x="95" y="92"/>
                      <a:pt x="95" y="92"/>
                    </a:cubicBezTo>
                    <a:cubicBezTo>
                      <a:pt x="96" y="92"/>
                      <a:pt x="97" y="93"/>
                      <a:pt x="97" y="94"/>
                    </a:cubicBezTo>
                    <a:lnTo>
                      <a:pt x="97" y="105"/>
                    </a:lnTo>
                    <a:close/>
                    <a:moveTo>
                      <a:pt x="97" y="78"/>
                    </a:moveTo>
                    <a:cubicBezTo>
                      <a:pt x="97" y="79"/>
                      <a:pt x="96" y="80"/>
                      <a:pt x="95" y="80"/>
                    </a:cubicBezTo>
                    <a:cubicBezTo>
                      <a:pt x="84" y="80"/>
                      <a:pt x="84" y="80"/>
                      <a:pt x="84" y="80"/>
                    </a:cubicBezTo>
                    <a:cubicBezTo>
                      <a:pt x="83" y="80"/>
                      <a:pt x="82" y="79"/>
                      <a:pt x="82" y="78"/>
                    </a:cubicBezTo>
                    <a:cubicBezTo>
                      <a:pt x="82" y="68"/>
                      <a:pt x="82" y="68"/>
                      <a:pt x="82" y="68"/>
                    </a:cubicBezTo>
                    <a:cubicBezTo>
                      <a:pt x="82" y="67"/>
                      <a:pt x="83" y="66"/>
                      <a:pt x="84" y="66"/>
                    </a:cubicBezTo>
                    <a:cubicBezTo>
                      <a:pt x="95" y="66"/>
                      <a:pt x="95" y="66"/>
                      <a:pt x="95" y="66"/>
                    </a:cubicBezTo>
                    <a:cubicBezTo>
                      <a:pt x="96" y="66"/>
                      <a:pt x="97" y="67"/>
                      <a:pt x="97" y="68"/>
                    </a:cubicBezTo>
                    <a:lnTo>
                      <a:pt x="97" y="78"/>
                    </a:lnTo>
                    <a:close/>
                    <a:moveTo>
                      <a:pt x="97" y="51"/>
                    </a:moveTo>
                    <a:cubicBezTo>
                      <a:pt x="97" y="52"/>
                      <a:pt x="96" y="53"/>
                      <a:pt x="95" y="53"/>
                    </a:cubicBezTo>
                    <a:cubicBezTo>
                      <a:pt x="84" y="53"/>
                      <a:pt x="84" y="53"/>
                      <a:pt x="84" y="53"/>
                    </a:cubicBezTo>
                    <a:cubicBezTo>
                      <a:pt x="83" y="53"/>
                      <a:pt x="82" y="52"/>
                      <a:pt x="82" y="51"/>
                    </a:cubicBezTo>
                    <a:cubicBezTo>
                      <a:pt x="82" y="41"/>
                      <a:pt x="82" y="41"/>
                      <a:pt x="82" y="41"/>
                    </a:cubicBezTo>
                    <a:cubicBezTo>
                      <a:pt x="82" y="40"/>
                      <a:pt x="83" y="39"/>
                      <a:pt x="84" y="39"/>
                    </a:cubicBezTo>
                    <a:cubicBezTo>
                      <a:pt x="95" y="39"/>
                      <a:pt x="95" y="39"/>
                      <a:pt x="95" y="39"/>
                    </a:cubicBezTo>
                    <a:cubicBezTo>
                      <a:pt x="96" y="39"/>
                      <a:pt x="97" y="40"/>
                      <a:pt x="97" y="41"/>
                    </a:cubicBezTo>
                    <a:lnTo>
                      <a:pt x="97" y="51"/>
                    </a:lnTo>
                    <a:close/>
                    <a:moveTo>
                      <a:pt x="122" y="131"/>
                    </a:moveTo>
                    <a:cubicBezTo>
                      <a:pt x="122" y="132"/>
                      <a:pt x="121" y="133"/>
                      <a:pt x="120" y="133"/>
                    </a:cubicBezTo>
                    <a:cubicBezTo>
                      <a:pt x="110" y="133"/>
                      <a:pt x="110" y="133"/>
                      <a:pt x="110" y="133"/>
                    </a:cubicBezTo>
                    <a:cubicBezTo>
                      <a:pt x="109" y="133"/>
                      <a:pt x="108" y="132"/>
                      <a:pt x="108" y="131"/>
                    </a:cubicBezTo>
                    <a:cubicBezTo>
                      <a:pt x="108" y="121"/>
                      <a:pt x="108" y="121"/>
                      <a:pt x="108" y="121"/>
                    </a:cubicBezTo>
                    <a:cubicBezTo>
                      <a:pt x="108" y="120"/>
                      <a:pt x="109" y="119"/>
                      <a:pt x="110" y="119"/>
                    </a:cubicBezTo>
                    <a:cubicBezTo>
                      <a:pt x="120" y="119"/>
                      <a:pt x="120" y="119"/>
                      <a:pt x="120" y="119"/>
                    </a:cubicBezTo>
                    <a:cubicBezTo>
                      <a:pt x="121" y="119"/>
                      <a:pt x="122" y="120"/>
                      <a:pt x="122" y="121"/>
                    </a:cubicBezTo>
                    <a:lnTo>
                      <a:pt x="122" y="131"/>
                    </a:lnTo>
                    <a:close/>
                    <a:moveTo>
                      <a:pt x="122" y="105"/>
                    </a:moveTo>
                    <a:cubicBezTo>
                      <a:pt x="122" y="106"/>
                      <a:pt x="121" y="107"/>
                      <a:pt x="120" y="107"/>
                    </a:cubicBezTo>
                    <a:cubicBezTo>
                      <a:pt x="110" y="107"/>
                      <a:pt x="110" y="107"/>
                      <a:pt x="110" y="107"/>
                    </a:cubicBezTo>
                    <a:cubicBezTo>
                      <a:pt x="109" y="107"/>
                      <a:pt x="108" y="106"/>
                      <a:pt x="108" y="105"/>
                    </a:cubicBezTo>
                    <a:cubicBezTo>
                      <a:pt x="108" y="94"/>
                      <a:pt x="108" y="94"/>
                      <a:pt x="108" y="94"/>
                    </a:cubicBezTo>
                    <a:cubicBezTo>
                      <a:pt x="108" y="93"/>
                      <a:pt x="109" y="92"/>
                      <a:pt x="110" y="92"/>
                    </a:cubicBezTo>
                    <a:cubicBezTo>
                      <a:pt x="120" y="92"/>
                      <a:pt x="120" y="92"/>
                      <a:pt x="120" y="92"/>
                    </a:cubicBezTo>
                    <a:cubicBezTo>
                      <a:pt x="121" y="92"/>
                      <a:pt x="122" y="93"/>
                      <a:pt x="122" y="94"/>
                    </a:cubicBezTo>
                    <a:lnTo>
                      <a:pt x="122" y="105"/>
                    </a:lnTo>
                    <a:close/>
                    <a:moveTo>
                      <a:pt x="122" y="78"/>
                    </a:moveTo>
                    <a:cubicBezTo>
                      <a:pt x="122" y="79"/>
                      <a:pt x="121" y="80"/>
                      <a:pt x="120" y="80"/>
                    </a:cubicBezTo>
                    <a:cubicBezTo>
                      <a:pt x="110" y="80"/>
                      <a:pt x="110" y="80"/>
                      <a:pt x="110" y="80"/>
                    </a:cubicBezTo>
                    <a:cubicBezTo>
                      <a:pt x="109" y="80"/>
                      <a:pt x="108" y="79"/>
                      <a:pt x="108" y="78"/>
                    </a:cubicBezTo>
                    <a:cubicBezTo>
                      <a:pt x="108" y="68"/>
                      <a:pt x="108" y="68"/>
                      <a:pt x="108" y="68"/>
                    </a:cubicBezTo>
                    <a:cubicBezTo>
                      <a:pt x="108" y="67"/>
                      <a:pt x="109" y="66"/>
                      <a:pt x="110" y="66"/>
                    </a:cubicBezTo>
                    <a:cubicBezTo>
                      <a:pt x="120" y="66"/>
                      <a:pt x="120" y="66"/>
                      <a:pt x="120" y="66"/>
                    </a:cubicBezTo>
                    <a:cubicBezTo>
                      <a:pt x="121" y="66"/>
                      <a:pt x="122" y="67"/>
                      <a:pt x="122" y="68"/>
                    </a:cubicBezTo>
                    <a:lnTo>
                      <a:pt x="122" y="78"/>
                    </a:lnTo>
                    <a:close/>
                    <a:moveTo>
                      <a:pt x="122" y="51"/>
                    </a:moveTo>
                    <a:cubicBezTo>
                      <a:pt x="122" y="52"/>
                      <a:pt x="121" y="53"/>
                      <a:pt x="120" y="53"/>
                    </a:cubicBezTo>
                    <a:cubicBezTo>
                      <a:pt x="110" y="53"/>
                      <a:pt x="110" y="53"/>
                      <a:pt x="110" y="53"/>
                    </a:cubicBezTo>
                    <a:cubicBezTo>
                      <a:pt x="109" y="53"/>
                      <a:pt x="108" y="52"/>
                      <a:pt x="108" y="51"/>
                    </a:cubicBezTo>
                    <a:cubicBezTo>
                      <a:pt x="108" y="41"/>
                      <a:pt x="108" y="41"/>
                      <a:pt x="108" y="41"/>
                    </a:cubicBezTo>
                    <a:cubicBezTo>
                      <a:pt x="108" y="40"/>
                      <a:pt x="109" y="39"/>
                      <a:pt x="110" y="39"/>
                    </a:cubicBezTo>
                    <a:cubicBezTo>
                      <a:pt x="120" y="39"/>
                      <a:pt x="120" y="39"/>
                      <a:pt x="120" y="39"/>
                    </a:cubicBezTo>
                    <a:cubicBezTo>
                      <a:pt x="121" y="39"/>
                      <a:pt x="122" y="40"/>
                      <a:pt x="122" y="41"/>
                    </a:cubicBezTo>
                    <a:lnTo>
                      <a:pt x="122" y="51"/>
                    </a:lnTo>
                    <a:close/>
                    <a:moveTo>
                      <a:pt x="148" y="131"/>
                    </a:moveTo>
                    <a:cubicBezTo>
                      <a:pt x="148" y="132"/>
                      <a:pt x="147" y="133"/>
                      <a:pt x="146" y="133"/>
                    </a:cubicBezTo>
                    <a:cubicBezTo>
                      <a:pt x="135" y="133"/>
                      <a:pt x="135" y="133"/>
                      <a:pt x="135" y="133"/>
                    </a:cubicBezTo>
                    <a:cubicBezTo>
                      <a:pt x="134" y="133"/>
                      <a:pt x="133" y="132"/>
                      <a:pt x="133" y="131"/>
                    </a:cubicBezTo>
                    <a:cubicBezTo>
                      <a:pt x="133" y="121"/>
                      <a:pt x="133" y="121"/>
                      <a:pt x="133" y="121"/>
                    </a:cubicBezTo>
                    <a:cubicBezTo>
                      <a:pt x="133" y="120"/>
                      <a:pt x="134" y="119"/>
                      <a:pt x="135" y="119"/>
                    </a:cubicBezTo>
                    <a:cubicBezTo>
                      <a:pt x="146" y="119"/>
                      <a:pt x="146" y="119"/>
                      <a:pt x="146" y="119"/>
                    </a:cubicBezTo>
                    <a:cubicBezTo>
                      <a:pt x="147" y="119"/>
                      <a:pt x="148" y="120"/>
                      <a:pt x="148" y="121"/>
                    </a:cubicBezTo>
                    <a:lnTo>
                      <a:pt x="148" y="131"/>
                    </a:lnTo>
                    <a:close/>
                    <a:moveTo>
                      <a:pt x="148" y="105"/>
                    </a:moveTo>
                    <a:cubicBezTo>
                      <a:pt x="148" y="106"/>
                      <a:pt x="147" y="107"/>
                      <a:pt x="146" y="107"/>
                    </a:cubicBezTo>
                    <a:cubicBezTo>
                      <a:pt x="135" y="107"/>
                      <a:pt x="135" y="107"/>
                      <a:pt x="135" y="107"/>
                    </a:cubicBezTo>
                    <a:cubicBezTo>
                      <a:pt x="134" y="107"/>
                      <a:pt x="133" y="106"/>
                      <a:pt x="133" y="105"/>
                    </a:cubicBezTo>
                    <a:cubicBezTo>
                      <a:pt x="133" y="94"/>
                      <a:pt x="133" y="94"/>
                      <a:pt x="133" y="94"/>
                    </a:cubicBezTo>
                    <a:cubicBezTo>
                      <a:pt x="133" y="93"/>
                      <a:pt x="134" y="92"/>
                      <a:pt x="135" y="92"/>
                    </a:cubicBezTo>
                    <a:cubicBezTo>
                      <a:pt x="146" y="92"/>
                      <a:pt x="146" y="92"/>
                      <a:pt x="146" y="92"/>
                    </a:cubicBezTo>
                    <a:cubicBezTo>
                      <a:pt x="147" y="92"/>
                      <a:pt x="148" y="93"/>
                      <a:pt x="148" y="94"/>
                    </a:cubicBezTo>
                    <a:lnTo>
                      <a:pt x="148" y="105"/>
                    </a:lnTo>
                    <a:close/>
                    <a:moveTo>
                      <a:pt x="148" y="78"/>
                    </a:moveTo>
                    <a:cubicBezTo>
                      <a:pt x="148" y="79"/>
                      <a:pt x="147" y="80"/>
                      <a:pt x="146" y="80"/>
                    </a:cubicBezTo>
                    <a:cubicBezTo>
                      <a:pt x="135" y="80"/>
                      <a:pt x="135" y="80"/>
                      <a:pt x="135" y="80"/>
                    </a:cubicBezTo>
                    <a:cubicBezTo>
                      <a:pt x="134" y="80"/>
                      <a:pt x="133" y="79"/>
                      <a:pt x="133" y="78"/>
                    </a:cubicBezTo>
                    <a:cubicBezTo>
                      <a:pt x="133" y="68"/>
                      <a:pt x="133" y="68"/>
                      <a:pt x="133" y="68"/>
                    </a:cubicBezTo>
                    <a:cubicBezTo>
                      <a:pt x="133" y="67"/>
                      <a:pt x="134" y="66"/>
                      <a:pt x="135" y="66"/>
                    </a:cubicBezTo>
                    <a:cubicBezTo>
                      <a:pt x="146" y="66"/>
                      <a:pt x="146" y="66"/>
                      <a:pt x="146" y="66"/>
                    </a:cubicBezTo>
                    <a:cubicBezTo>
                      <a:pt x="147" y="66"/>
                      <a:pt x="148" y="67"/>
                      <a:pt x="148" y="68"/>
                    </a:cubicBezTo>
                    <a:lnTo>
                      <a:pt x="148" y="78"/>
                    </a:lnTo>
                    <a:close/>
                    <a:moveTo>
                      <a:pt x="174" y="131"/>
                    </a:moveTo>
                    <a:cubicBezTo>
                      <a:pt x="174" y="132"/>
                      <a:pt x="173" y="133"/>
                      <a:pt x="172" y="133"/>
                    </a:cubicBezTo>
                    <a:cubicBezTo>
                      <a:pt x="162" y="133"/>
                      <a:pt x="162" y="133"/>
                      <a:pt x="162" y="133"/>
                    </a:cubicBezTo>
                    <a:cubicBezTo>
                      <a:pt x="161" y="133"/>
                      <a:pt x="160" y="132"/>
                      <a:pt x="160" y="131"/>
                    </a:cubicBezTo>
                    <a:cubicBezTo>
                      <a:pt x="160" y="121"/>
                      <a:pt x="160" y="121"/>
                      <a:pt x="160" y="121"/>
                    </a:cubicBezTo>
                    <a:cubicBezTo>
                      <a:pt x="160" y="120"/>
                      <a:pt x="161" y="119"/>
                      <a:pt x="162" y="119"/>
                    </a:cubicBezTo>
                    <a:cubicBezTo>
                      <a:pt x="172" y="119"/>
                      <a:pt x="172" y="119"/>
                      <a:pt x="172" y="119"/>
                    </a:cubicBezTo>
                    <a:cubicBezTo>
                      <a:pt x="173" y="119"/>
                      <a:pt x="174" y="120"/>
                      <a:pt x="174" y="121"/>
                    </a:cubicBezTo>
                    <a:lnTo>
                      <a:pt x="174" y="131"/>
                    </a:lnTo>
                    <a:close/>
                    <a:moveTo>
                      <a:pt x="174" y="105"/>
                    </a:moveTo>
                    <a:cubicBezTo>
                      <a:pt x="174" y="106"/>
                      <a:pt x="173" y="107"/>
                      <a:pt x="172" y="107"/>
                    </a:cubicBezTo>
                    <a:cubicBezTo>
                      <a:pt x="162" y="107"/>
                      <a:pt x="162" y="107"/>
                      <a:pt x="162" y="107"/>
                    </a:cubicBezTo>
                    <a:cubicBezTo>
                      <a:pt x="161" y="107"/>
                      <a:pt x="160" y="106"/>
                      <a:pt x="160" y="105"/>
                    </a:cubicBezTo>
                    <a:cubicBezTo>
                      <a:pt x="160" y="94"/>
                      <a:pt x="160" y="94"/>
                      <a:pt x="160" y="94"/>
                    </a:cubicBezTo>
                    <a:cubicBezTo>
                      <a:pt x="160" y="93"/>
                      <a:pt x="161" y="92"/>
                      <a:pt x="162" y="92"/>
                    </a:cubicBezTo>
                    <a:cubicBezTo>
                      <a:pt x="172" y="92"/>
                      <a:pt x="172" y="92"/>
                      <a:pt x="172" y="92"/>
                    </a:cubicBezTo>
                    <a:cubicBezTo>
                      <a:pt x="173" y="92"/>
                      <a:pt x="174" y="93"/>
                      <a:pt x="174" y="94"/>
                    </a:cubicBezTo>
                    <a:lnTo>
                      <a:pt x="174" y="105"/>
                    </a:lnTo>
                    <a:close/>
                    <a:moveTo>
                      <a:pt x="174" y="78"/>
                    </a:moveTo>
                    <a:cubicBezTo>
                      <a:pt x="174" y="79"/>
                      <a:pt x="173" y="80"/>
                      <a:pt x="172" y="80"/>
                    </a:cubicBezTo>
                    <a:cubicBezTo>
                      <a:pt x="162" y="80"/>
                      <a:pt x="162" y="80"/>
                      <a:pt x="162" y="80"/>
                    </a:cubicBezTo>
                    <a:cubicBezTo>
                      <a:pt x="161" y="80"/>
                      <a:pt x="160" y="79"/>
                      <a:pt x="160" y="78"/>
                    </a:cubicBezTo>
                    <a:cubicBezTo>
                      <a:pt x="160" y="68"/>
                      <a:pt x="160" y="68"/>
                      <a:pt x="160" y="68"/>
                    </a:cubicBezTo>
                    <a:cubicBezTo>
                      <a:pt x="160" y="67"/>
                      <a:pt x="161" y="66"/>
                      <a:pt x="162" y="66"/>
                    </a:cubicBezTo>
                    <a:cubicBezTo>
                      <a:pt x="172" y="66"/>
                      <a:pt x="172" y="66"/>
                      <a:pt x="172" y="66"/>
                    </a:cubicBezTo>
                    <a:cubicBezTo>
                      <a:pt x="173" y="66"/>
                      <a:pt x="174" y="67"/>
                      <a:pt x="174" y="68"/>
                    </a:cubicBezTo>
                    <a:lnTo>
                      <a:pt x="17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56" name="Rectangle 81">
                <a:extLst>
                  <a:ext uri="{FF2B5EF4-FFF2-40B4-BE49-F238E27FC236}">
                    <a16:creationId xmlns:a16="http://schemas.microsoft.com/office/drawing/2014/main" id="{975D2FC2-9AD9-4F6D-B5CB-9C352A303A11}"/>
                  </a:ext>
                </a:extLst>
              </p:cNvPr>
              <p:cNvSpPr>
                <a:spLocks noChangeArrowheads="1"/>
              </p:cNvSpPr>
              <p:nvPr/>
            </p:nvSpPr>
            <p:spPr bwMode="auto">
              <a:xfrm>
                <a:off x="3124" y="2466"/>
                <a:ext cx="4" cy="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57" name="Freeform 82">
                <a:extLst>
                  <a:ext uri="{FF2B5EF4-FFF2-40B4-BE49-F238E27FC236}">
                    <a16:creationId xmlns:a16="http://schemas.microsoft.com/office/drawing/2014/main" id="{1F03E754-5194-427A-B1A8-BB3DA6BC8862}"/>
                  </a:ext>
                </a:extLst>
              </p:cNvPr>
              <p:cNvSpPr>
                <a:spLocks/>
              </p:cNvSpPr>
              <p:nvPr/>
            </p:nvSpPr>
            <p:spPr bwMode="auto">
              <a:xfrm>
                <a:off x="3112" y="2486"/>
                <a:ext cx="5" cy="10"/>
              </a:xfrm>
              <a:custGeom>
                <a:avLst/>
                <a:gdLst>
                  <a:gd name="T0" fmla="*/ 2 w 4"/>
                  <a:gd name="T1" fmla="*/ 0 h 9"/>
                  <a:gd name="T2" fmla="*/ 0 w 4"/>
                  <a:gd name="T3" fmla="*/ 2 h 9"/>
                  <a:gd name="T4" fmla="*/ 0 w 4"/>
                  <a:gd name="T5" fmla="*/ 7 h 9"/>
                  <a:gd name="T6" fmla="*/ 2 w 4"/>
                  <a:gd name="T7" fmla="*/ 9 h 9"/>
                  <a:gd name="T8" fmla="*/ 4 w 4"/>
                  <a:gd name="T9" fmla="*/ 7 h 9"/>
                  <a:gd name="T10" fmla="*/ 4 w 4"/>
                  <a:gd name="T11" fmla="*/ 2 h 9"/>
                  <a:gd name="T12" fmla="*/ 2 w 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2" y="0"/>
                    </a:moveTo>
                    <a:cubicBezTo>
                      <a:pt x="1" y="0"/>
                      <a:pt x="0" y="1"/>
                      <a:pt x="0" y="2"/>
                    </a:cubicBezTo>
                    <a:cubicBezTo>
                      <a:pt x="0" y="7"/>
                      <a:pt x="0" y="7"/>
                      <a:pt x="0" y="7"/>
                    </a:cubicBezTo>
                    <a:cubicBezTo>
                      <a:pt x="0" y="8"/>
                      <a:pt x="1" y="9"/>
                      <a:pt x="2" y="9"/>
                    </a:cubicBezTo>
                    <a:cubicBezTo>
                      <a:pt x="3" y="9"/>
                      <a:pt x="4" y="8"/>
                      <a:pt x="4" y="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58" name="Freeform 83">
                <a:extLst>
                  <a:ext uri="{FF2B5EF4-FFF2-40B4-BE49-F238E27FC236}">
                    <a16:creationId xmlns:a16="http://schemas.microsoft.com/office/drawing/2014/main" id="{3F17BDF7-A32D-417D-91C7-799E55E24B08}"/>
                  </a:ext>
                </a:extLst>
              </p:cNvPr>
              <p:cNvSpPr>
                <a:spLocks/>
              </p:cNvSpPr>
              <p:nvPr/>
            </p:nvSpPr>
            <p:spPr bwMode="auto">
              <a:xfrm>
                <a:off x="3135" y="2486"/>
                <a:ext cx="4" cy="10"/>
              </a:xfrm>
              <a:custGeom>
                <a:avLst/>
                <a:gdLst>
                  <a:gd name="T0" fmla="*/ 2 w 4"/>
                  <a:gd name="T1" fmla="*/ 0 h 9"/>
                  <a:gd name="T2" fmla="*/ 0 w 4"/>
                  <a:gd name="T3" fmla="*/ 2 h 9"/>
                  <a:gd name="T4" fmla="*/ 0 w 4"/>
                  <a:gd name="T5" fmla="*/ 7 h 9"/>
                  <a:gd name="T6" fmla="*/ 2 w 4"/>
                  <a:gd name="T7" fmla="*/ 9 h 9"/>
                  <a:gd name="T8" fmla="*/ 4 w 4"/>
                  <a:gd name="T9" fmla="*/ 7 h 9"/>
                  <a:gd name="T10" fmla="*/ 4 w 4"/>
                  <a:gd name="T11" fmla="*/ 2 h 9"/>
                  <a:gd name="T12" fmla="*/ 2 w 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2" y="0"/>
                    </a:moveTo>
                    <a:cubicBezTo>
                      <a:pt x="1" y="0"/>
                      <a:pt x="0" y="1"/>
                      <a:pt x="0" y="2"/>
                    </a:cubicBezTo>
                    <a:cubicBezTo>
                      <a:pt x="0" y="7"/>
                      <a:pt x="0" y="7"/>
                      <a:pt x="0" y="7"/>
                    </a:cubicBezTo>
                    <a:cubicBezTo>
                      <a:pt x="0" y="8"/>
                      <a:pt x="1" y="9"/>
                      <a:pt x="2" y="9"/>
                    </a:cubicBezTo>
                    <a:cubicBezTo>
                      <a:pt x="3" y="9"/>
                      <a:pt x="4" y="8"/>
                      <a:pt x="4" y="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59" name="Freeform 84">
                <a:extLst>
                  <a:ext uri="{FF2B5EF4-FFF2-40B4-BE49-F238E27FC236}">
                    <a16:creationId xmlns:a16="http://schemas.microsoft.com/office/drawing/2014/main" id="{179D72D5-150B-4A1E-92E9-E3E468D102AB}"/>
                  </a:ext>
                </a:extLst>
              </p:cNvPr>
              <p:cNvSpPr>
                <a:spLocks noEditPoints="1"/>
              </p:cNvSpPr>
              <p:nvPr/>
            </p:nvSpPr>
            <p:spPr bwMode="auto">
              <a:xfrm>
                <a:off x="3378" y="2288"/>
                <a:ext cx="238" cy="234"/>
              </a:xfrm>
              <a:custGeom>
                <a:avLst/>
                <a:gdLst>
                  <a:gd name="T0" fmla="*/ 147 w 204"/>
                  <a:gd name="T1" fmla="*/ 6 h 201"/>
                  <a:gd name="T2" fmla="*/ 0 w 204"/>
                  <a:gd name="T3" fmla="*/ 6 h 201"/>
                  <a:gd name="T4" fmla="*/ 34 w 204"/>
                  <a:gd name="T5" fmla="*/ 201 h 201"/>
                  <a:gd name="T6" fmla="*/ 165 w 204"/>
                  <a:gd name="T7" fmla="*/ 122 h 201"/>
                  <a:gd name="T8" fmla="*/ 198 w 204"/>
                  <a:gd name="T9" fmla="*/ 201 h 201"/>
                  <a:gd name="T10" fmla="*/ 198 w 204"/>
                  <a:gd name="T11" fmla="*/ 36 h 201"/>
                  <a:gd name="T12" fmla="*/ 34 w 204"/>
                  <a:gd name="T13" fmla="*/ 106 h 201"/>
                  <a:gd name="T14" fmla="*/ 34 w 204"/>
                  <a:gd name="T15" fmla="*/ 92 h 201"/>
                  <a:gd name="T16" fmla="*/ 46 w 204"/>
                  <a:gd name="T17" fmla="*/ 104 h 201"/>
                  <a:gd name="T18" fmla="*/ 34 w 204"/>
                  <a:gd name="T19" fmla="*/ 79 h 201"/>
                  <a:gd name="T20" fmla="*/ 34 w 204"/>
                  <a:gd name="T21" fmla="*/ 65 h 201"/>
                  <a:gd name="T22" fmla="*/ 46 w 204"/>
                  <a:gd name="T23" fmla="*/ 77 h 201"/>
                  <a:gd name="T24" fmla="*/ 34 w 204"/>
                  <a:gd name="T25" fmla="*/ 52 h 201"/>
                  <a:gd name="T26" fmla="*/ 34 w 204"/>
                  <a:gd name="T27" fmla="*/ 38 h 201"/>
                  <a:gd name="T28" fmla="*/ 46 w 204"/>
                  <a:gd name="T29" fmla="*/ 50 h 201"/>
                  <a:gd name="T30" fmla="*/ 59 w 204"/>
                  <a:gd name="T31" fmla="*/ 106 h 201"/>
                  <a:gd name="T32" fmla="*/ 59 w 204"/>
                  <a:gd name="T33" fmla="*/ 92 h 201"/>
                  <a:gd name="T34" fmla="*/ 71 w 204"/>
                  <a:gd name="T35" fmla="*/ 104 h 201"/>
                  <a:gd name="T36" fmla="*/ 59 w 204"/>
                  <a:gd name="T37" fmla="*/ 79 h 201"/>
                  <a:gd name="T38" fmla="*/ 59 w 204"/>
                  <a:gd name="T39" fmla="*/ 65 h 201"/>
                  <a:gd name="T40" fmla="*/ 71 w 204"/>
                  <a:gd name="T41" fmla="*/ 77 h 201"/>
                  <a:gd name="T42" fmla="*/ 59 w 204"/>
                  <a:gd name="T43" fmla="*/ 52 h 201"/>
                  <a:gd name="T44" fmla="*/ 59 w 204"/>
                  <a:gd name="T45" fmla="*/ 38 h 201"/>
                  <a:gd name="T46" fmla="*/ 71 w 204"/>
                  <a:gd name="T47" fmla="*/ 50 h 201"/>
                  <a:gd name="T48" fmla="*/ 84 w 204"/>
                  <a:gd name="T49" fmla="*/ 106 h 201"/>
                  <a:gd name="T50" fmla="*/ 84 w 204"/>
                  <a:gd name="T51" fmla="*/ 92 h 201"/>
                  <a:gd name="T52" fmla="*/ 97 w 204"/>
                  <a:gd name="T53" fmla="*/ 104 h 201"/>
                  <a:gd name="T54" fmla="*/ 84 w 204"/>
                  <a:gd name="T55" fmla="*/ 79 h 201"/>
                  <a:gd name="T56" fmla="*/ 84 w 204"/>
                  <a:gd name="T57" fmla="*/ 65 h 201"/>
                  <a:gd name="T58" fmla="*/ 97 w 204"/>
                  <a:gd name="T59" fmla="*/ 77 h 201"/>
                  <a:gd name="T60" fmla="*/ 84 w 204"/>
                  <a:gd name="T61" fmla="*/ 52 h 201"/>
                  <a:gd name="T62" fmla="*/ 84 w 204"/>
                  <a:gd name="T63" fmla="*/ 38 h 201"/>
                  <a:gd name="T64" fmla="*/ 97 w 204"/>
                  <a:gd name="T65" fmla="*/ 50 h 201"/>
                  <a:gd name="T66" fmla="*/ 110 w 204"/>
                  <a:gd name="T67" fmla="*/ 106 h 201"/>
                  <a:gd name="T68" fmla="*/ 110 w 204"/>
                  <a:gd name="T69" fmla="*/ 92 h 201"/>
                  <a:gd name="T70" fmla="*/ 122 w 204"/>
                  <a:gd name="T71" fmla="*/ 104 h 201"/>
                  <a:gd name="T72" fmla="*/ 110 w 204"/>
                  <a:gd name="T73" fmla="*/ 79 h 201"/>
                  <a:gd name="T74" fmla="*/ 110 w 204"/>
                  <a:gd name="T75" fmla="*/ 65 h 201"/>
                  <a:gd name="T76" fmla="*/ 122 w 204"/>
                  <a:gd name="T77" fmla="*/ 77 h 201"/>
                  <a:gd name="T78" fmla="*/ 110 w 204"/>
                  <a:gd name="T79" fmla="*/ 52 h 201"/>
                  <a:gd name="T80" fmla="*/ 110 w 204"/>
                  <a:gd name="T81" fmla="*/ 38 h 201"/>
                  <a:gd name="T82" fmla="*/ 122 w 204"/>
                  <a:gd name="T83" fmla="*/ 50 h 201"/>
                  <a:gd name="T84" fmla="*/ 135 w 204"/>
                  <a:gd name="T85" fmla="*/ 106 h 201"/>
                  <a:gd name="T86" fmla="*/ 135 w 204"/>
                  <a:gd name="T87" fmla="*/ 92 h 201"/>
                  <a:gd name="T88" fmla="*/ 148 w 204"/>
                  <a:gd name="T89" fmla="*/ 104 h 201"/>
                  <a:gd name="T90" fmla="*/ 135 w 204"/>
                  <a:gd name="T91" fmla="*/ 79 h 201"/>
                  <a:gd name="T92" fmla="*/ 135 w 204"/>
                  <a:gd name="T93" fmla="*/ 65 h 201"/>
                  <a:gd name="T94" fmla="*/ 148 w 204"/>
                  <a:gd name="T95" fmla="*/ 77 h 201"/>
                  <a:gd name="T96" fmla="*/ 162 w 204"/>
                  <a:gd name="T97" fmla="*/ 106 h 201"/>
                  <a:gd name="T98" fmla="*/ 162 w 204"/>
                  <a:gd name="T99" fmla="*/ 92 h 201"/>
                  <a:gd name="T100" fmla="*/ 174 w 204"/>
                  <a:gd name="T101" fmla="*/ 104 h 201"/>
                  <a:gd name="T102" fmla="*/ 162 w 204"/>
                  <a:gd name="T103" fmla="*/ 79 h 201"/>
                  <a:gd name="T104" fmla="*/ 162 w 204"/>
                  <a:gd name="T105" fmla="*/ 65 h 201"/>
                  <a:gd name="T106" fmla="*/ 174 w 204"/>
                  <a:gd name="T107" fmla="*/ 7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 h="201">
                    <a:moveTo>
                      <a:pt x="198" y="36"/>
                    </a:moveTo>
                    <a:cubicBezTo>
                      <a:pt x="147" y="36"/>
                      <a:pt x="147" y="36"/>
                      <a:pt x="147" y="36"/>
                    </a:cubicBezTo>
                    <a:cubicBezTo>
                      <a:pt x="147" y="6"/>
                      <a:pt x="147" y="6"/>
                      <a:pt x="147" y="6"/>
                    </a:cubicBezTo>
                    <a:cubicBezTo>
                      <a:pt x="147" y="2"/>
                      <a:pt x="144" y="0"/>
                      <a:pt x="141" y="0"/>
                    </a:cubicBezTo>
                    <a:cubicBezTo>
                      <a:pt x="6" y="0"/>
                      <a:pt x="6" y="0"/>
                      <a:pt x="6" y="0"/>
                    </a:cubicBezTo>
                    <a:cubicBezTo>
                      <a:pt x="3" y="0"/>
                      <a:pt x="0" y="2"/>
                      <a:pt x="0" y="6"/>
                    </a:cubicBezTo>
                    <a:cubicBezTo>
                      <a:pt x="0" y="195"/>
                      <a:pt x="0" y="195"/>
                      <a:pt x="0" y="195"/>
                    </a:cubicBezTo>
                    <a:cubicBezTo>
                      <a:pt x="0" y="198"/>
                      <a:pt x="3" y="201"/>
                      <a:pt x="6" y="201"/>
                    </a:cubicBezTo>
                    <a:cubicBezTo>
                      <a:pt x="34" y="201"/>
                      <a:pt x="34" y="201"/>
                      <a:pt x="34" y="201"/>
                    </a:cubicBezTo>
                    <a:cubicBezTo>
                      <a:pt x="34" y="125"/>
                      <a:pt x="34" y="125"/>
                      <a:pt x="34" y="125"/>
                    </a:cubicBezTo>
                    <a:cubicBezTo>
                      <a:pt x="34" y="123"/>
                      <a:pt x="35" y="122"/>
                      <a:pt x="37" y="122"/>
                    </a:cubicBezTo>
                    <a:cubicBezTo>
                      <a:pt x="165" y="122"/>
                      <a:pt x="165" y="122"/>
                      <a:pt x="165" y="122"/>
                    </a:cubicBezTo>
                    <a:cubicBezTo>
                      <a:pt x="167" y="122"/>
                      <a:pt x="168" y="123"/>
                      <a:pt x="168" y="125"/>
                    </a:cubicBezTo>
                    <a:cubicBezTo>
                      <a:pt x="168" y="201"/>
                      <a:pt x="168" y="201"/>
                      <a:pt x="168" y="201"/>
                    </a:cubicBezTo>
                    <a:cubicBezTo>
                      <a:pt x="198" y="201"/>
                      <a:pt x="198" y="201"/>
                      <a:pt x="198" y="201"/>
                    </a:cubicBezTo>
                    <a:cubicBezTo>
                      <a:pt x="202" y="201"/>
                      <a:pt x="204" y="198"/>
                      <a:pt x="204" y="195"/>
                    </a:cubicBezTo>
                    <a:cubicBezTo>
                      <a:pt x="204" y="42"/>
                      <a:pt x="204" y="42"/>
                      <a:pt x="204" y="42"/>
                    </a:cubicBezTo>
                    <a:cubicBezTo>
                      <a:pt x="204" y="39"/>
                      <a:pt x="202" y="36"/>
                      <a:pt x="198" y="36"/>
                    </a:cubicBezTo>
                    <a:close/>
                    <a:moveTo>
                      <a:pt x="46" y="104"/>
                    </a:moveTo>
                    <a:cubicBezTo>
                      <a:pt x="46" y="105"/>
                      <a:pt x="45" y="106"/>
                      <a:pt x="44" y="106"/>
                    </a:cubicBezTo>
                    <a:cubicBezTo>
                      <a:pt x="34" y="106"/>
                      <a:pt x="34" y="106"/>
                      <a:pt x="34" y="106"/>
                    </a:cubicBezTo>
                    <a:cubicBezTo>
                      <a:pt x="32" y="106"/>
                      <a:pt x="31" y="105"/>
                      <a:pt x="31" y="104"/>
                    </a:cubicBezTo>
                    <a:cubicBezTo>
                      <a:pt x="31" y="94"/>
                      <a:pt x="31" y="94"/>
                      <a:pt x="31" y="94"/>
                    </a:cubicBezTo>
                    <a:cubicBezTo>
                      <a:pt x="31" y="93"/>
                      <a:pt x="32" y="92"/>
                      <a:pt x="34" y="92"/>
                    </a:cubicBezTo>
                    <a:cubicBezTo>
                      <a:pt x="44" y="92"/>
                      <a:pt x="44" y="92"/>
                      <a:pt x="44" y="92"/>
                    </a:cubicBezTo>
                    <a:cubicBezTo>
                      <a:pt x="45" y="92"/>
                      <a:pt x="46" y="93"/>
                      <a:pt x="46" y="94"/>
                    </a:cubicBezTo>
                    <a:lnTo>
                      <a:pt x="46" y="104"/>
                    </a:lnTo>
                    <a:close/>
                    <a:moveTo>
                      <a:pt x="46" y="77"/>
                    </a:moveTo>
                    <a:cubicBezTo>
                      <a:pt x="46" y="78"/>
                      <a:pt x="45" y="79"/>
                      <a:pt x="44" y="79"/>
                    </a:cubicBezTo>
                    <a:cubicBezTo>
                      <a:pt x="34" y="79"/>
                      <a:pt x="34" y="79"/>
                      <a:pt x="34" y="79"/>
                    </a:cubicBezTo>
                    <a:cubicBezTo>
                      <a:pt x="32" y="79"/>
                      <a:pt x="31" y="78"/>
                      <a:pt x="31" y="77"/>
                    </a:cubicBezTo>
                    <a:cubicBezTo>
                      <a:pt x="31" y="67"/>
                      <a:pt x="31" y="67"/>
                      <a:pt x="31" y="67"/>
                    </a:cubicBezTo>
                    <a:cubicBezTo>
                      <a:pt x="31" y="66"/>
                      <a:pt x="32" y="65"/>
                      <a:pt x="34" y="65"/>
                    </a:cubicBezTo>
                    <a:cubicBezTo>
                      <a:pt x="44" y="65"/>
                      <a:pt x="44" y="65"/>
                      <a:pt x="44" y="65"/>
                    </a:cubicBezTo>
                    <a:cubicBezTo>
                      <a:pt x="45" y="65"/>
                      <a:pt x="46" y="66"/>
                      <a:pt x="46" y="67"/>
                    </a:cubicBezTo>
                    <a:lnTo>
                      <a:pt x="46" y="77"/>
                    </a:lnTo>
                    <a:close/>
                    <a:moveTo>
                      <a:pt x="46" y="50"/>
                    </a:moveTo>
                    <a:cubicBezTo>
                      <a:pt x="46" y="51"/>
                      <a:pt x="45" y="52"/>
                      <a:pt x="44" y="52"/>
                    </a:cubicBezTo>
                    <a:cubicBezTo>
                      <a:pt x="34" y="52"/>
                      <a:pt x="34" y="52"/>
                      <a:pt x="34" y="52"/>
                    </a:cubicBezTo>
                    <a:cubicBezTo>
                      <a:pt x="32" y="52"/>
                      <a:pt x="31" y="51"/>
                      <a:pt x="31" y="50"/>
                    </a:cubicBezTo>
                    <a:cubicBezTo>
                      <a:pt x="31" y="40"/>
                      <a:pt x="31" y="40"/>
                      <a:pt x="31" y="40"/>
                    </a:cubicBezTo>
                    <a:cubicBezTo>
                      <a:pt x="31" y="39"/>
                      <a:pt x="32" y="38"/>
                      <a:pt x="34" y="38"/>
                    </a:cubicBezTo>
                    <a:cubicBezTo>
                      <a:pt x="44" y="38"/>
                      <a:pt x="44" y="38"/>
                      <a:pt x="44" y="38"/>
                    </a:cubicBezTo>
                    <a:cubicBezTo>
                      <a:pt x="45" y="38"/>
                      <a:pt x="46" y="39"/>
                      <a:pt x="46" y="40"/>
                    </a:cubicBezTo>
                    <a:lnTo>
                      <a:pt x="46" y="50"/>
                    </a:lnTo>
                    <a:close/>
                    <a:moveTo>
                      <a:pt x="71" y="104"/>
                    </a:moveTo>
                    <a:cubicBezTo>
                      <a:pt x="71" y="105"/>
                      <a:pt x="70" y="106"/>
                      <a:pt x="69" y="106"/>
                    </a:cubicBezTo>
                    <a:cubicBezTo>
                      <a:pt x="59" y="106"/>
                      <a:pt x="59" y="106"/>
                      <a:pt x="59" y="106"/>
                    </a:cubicBezTo>
                    <a:cubicBezTo>
                      <a:pt x="58" y="106"/>
                      <a:pt x="57" y="105"/>
                      <a:pt x="57" y="104"/>
                    </a:cubicBezTo>
                    <a:cubicBezTo>
                      <a:pt x="57" y="94"/>
                      <a:pt x="57" y="94"/>
                      <a:pt x="57" y="94"/>
                    </a:cubicBezTo>
                    <a:cubicBezTo>
                      <a:pt x="57" y="93"/>
                      <a:pt x="58" y="92"/>
                      <a:pt x="59" y="92"/>
                    </a:cubicBezTo>
                    <a:cubicBezTo>
                      <a:pt x="69" y="92"/>
                      <a:pt x="69" y="92"/>
                      <a:pt x="69" y="92"/>
                    </a:cubicBezTo>
                    <a:cubicBezTo>
                      <a:pt x="70" y="92"/>
                      <a:pt x="71" y="93"/>
                      <a:pt x="71" y="94"/>
                    </a:cubicBezTo>
                    <a:lnTo>
                      <a:pt x="71" y="104"/>
                    </a:lnTo>
                    <a:close/>
                    <a:moveTo>
                      <a:pt x="71" y="77"/>
                    </a:moveTo>
                    <a:cubicBezTo>
                      <a:pt x="71" y="78"/>
                      <a:pt x="70" y="79"/>
                      <a:pt x="69" y="79"/>
                    </a:cubicBezTo>
                    <a:cubicBezTo>
                      <a:pt x="59" y="79"/>
                      <a:pt x="59" y="79"/>
                      <a:pt x="59" y="79"/>
                    </a:cubicBezTo>
                    <a:cubicBezTo>
                      <a:pt x="58" y="79"/>
                      <a:pt x="57" y="78"/>
                      <a:pt x="57" y="77"/>
                    </a:cubicBezTo>
                    <a:cubicBezTo>
                      <a:pt x="57" y="67"/>
                      <a:pt x="57" y="67"/>
                      <a:pt x="57" y="67"/>
                    </a:cubicBezTo>
                    <a:cubicBezTo>
                      <a:pt x="57" y="66"/>
                      <a:pt x="58" y="65"/>
                      <a:pt x="59" y="65"/>
                    </a:cubicBezTo>
                    <a:cubicBezTo>
                      <a:pt x="69" y="65"/>
                      <a:pt x="69" y="65"/>
                      <a:pt x="69" y="65"/>
                    </a:cubicBezTo>
                    <a:cubicBezTo>
                      <a:pt x="70" y="65"/>
                      <a:pt x="71" y="66"/>
                      <a:pt x="71" y="67"/>
                    </a:cubicBezTo>
                    <a:lnTo>
                      <a:pt x="71" y="77"/>
                    </a:lnTo>
                    <a:close/>
                    <a:moveTo>
                      <a:pt x="71" y="50"/>
                    </a:moveTo>
                    <a:cubicBezTo>
                      <a:pt x="71" y="51"/>
                      <a:pt x="70" y="52"/>
                      <a:pt x="69" y="52"/>
                    </a:cubicBezTo>
                    <a:cubicBezTo>
                      <a:pt x="59" y="52"/>
                      <a:pt x="59" y="52"/>
                      <a:pt x="59" y="52"/>
                    </a:cubicBezTo>
                    <a:cubicBezTo>
                      <a:pt x="58" y="52"/>
                      <a:pt x="57" y="51"/>
                      <a:pt x="57" y="50"/>
                    </a:cubicBezTo>
                    <a:cubicBezTo>
                      <a:pt x="57" y="40"/>
                      <a:pt x="57" y="40"/>
                      <a:pt x="57" y="40"/>
                    </a:cubicBezTo>
                    <a:cubicBezTo>
                      <a:pt x="57" y="39"/>
                      <a:pt x="58" y="38"/>
                      <a:pt x="59" y="38"/>
                    </a:cubicBezTo>
                    <a:cubicBezTo>
                      <a:pt x="69" y="38"/>
                      <a:pt x="69" y="38"/>
                      <a:pt x="69" y="38"/>
                    </a:cubicBezTo>
                    <a:cubicBezTo>
                      <a:pt x="70" y="38"/>
                      <a:pt x="71" y="39"/>
                      <a:pt x="71" y="40"/>
                    </a:cubicBezTo>
                    <a:lnTo>
                      <a:pt x="71" y="50"/>
                    </a:lnTo>
                    <a:close/>
                    <a:moveTo>
                      <a:pt x="97" y="104"/>
                    </a:moveTo>
                    <a:cubicBezTo>
                      <a:pt x="97" y="105"/>
                      <a:pt x="96" y="106"/>
                      <a:pt x="95" y="106"/>
                    </a:cubicBezTo>
                    <a:cubicBezTo>
                      <a:pt x="84" y="106"/>
                      <a:pt x="84" y="106"/>
                      <a:pt x="84" y="106"/>
                    </a:cubicBezTo>
                    <a:cubicBezTo>
                      <a:pt x="83" y="106"/>
                      <a:pt x="82" y="105"/>
                      <a:pt x="82" y="104"/>
                    </a:cubicBezTo>
                    <a:cubicBezTo>
                      <a:pt x="82" y="94"/>
                      <a:pt x="82" y="94"/>
                      <a:pt x="82" y="94"/>
                    </a:cubicBezTo>
                    <a:cubicBezTo>
                      <a:pt x="82" y="93"/>
                      <a:pt x="83" y="92"/>
                      <a:pt x="84" y="92"/>
                    </a:cubicBezTo>
                    <a:cubicBezTo>
                      <a:pt x="95" y="92"/>
                      <a:pt x="95" y="92"/>
                      <a:pt x="95" y="92"/>
                    </a:cubicBezTo>
                    <a:cubicBezTo>
                      <a:pt x="96" y="92"/>
                      <a:pt x="97" y="93"/>
                      <a:pt x="97" y="94"/>
                    </a:cubicBezTo>
                    <a:lnTo>
                      <a:pt x="97" y="104"/>
                    </a:lnTo>
                    <a:close/>
                    <a:moveTo>
                      <a:pt x="97" y="77"/>
                    </a:moveTo>
                    <a:cubicBezTo>
                      <a:pt x="97" y="78"/>
                      <a:pt x="96" y="79"/>
                      <a:pt x="95" y="79"/>
                    </a:cubicBezTo>
                    <a:cubicBezTo>
                      <a:pt x="84" y="79"/>
                      <a:pt x="84" y="79"/>
                      <a:pt x="84" y="79"/>
                    </a:cubicBezTo>
                    <a:cubicBezTo>
                      <a:pt x="83" y="79"/>
                      <a:pt x="82" y="78"/>
                      <a:pt x="82" y="77"/>
                    </a:cubicBezTo>
                    <a:cubicBezTo>
                      <a:pt x="82" y="67"/>
                      <a:pt x="82" y="67"/>
                      <a:pt x="82" y="67"/>
                    </a:cubicBezTo>
                    <a:cubicBezTo>
                      <a:pt x="82" y="66"/>
                      <a:pt x="83" y="65"/>
                      <a:pt x="84" y="65"/>
                    </a:cubicBezTo>
                    <a:cubicBezTo>
                      <a:pt x="95" y="65"/>
                      <a:pt x="95" y="65"/>
                      <a:pt x="95" y="65"/>
                    </a:cubicBezTo>
                    <a:cubicBezTo>
                      <a:pt x="96" y="65"/>
                      <a:pt x="97" y="66"/>
                      <a:pt x="97" y="67"/>
                    </a:cubicBezTo>
                    <a:lnTo>
                      <a:pt x="97" y="77"/>
                    </a:lnTo>
                    <a:close/>
                    <a:moveTo>
                      <a:pt x="97" y="50"/>
                    </a:moveTo>
                    <a:cubicBezTo>
                      <a:pt x="97" y="51"/>
                      <a:pt x="96" y="52"/>
                      <a:pt x="95" y="52"/>
                    </a:cubicBezTo>
                    <a:cubicBezTo>
                      <a:pt x="84" y="52"/>
                      <a:pt x="84" y="52"/>
                      <a:pt x="84" y="52"/>
                    </a:cubicBezTo>
                    <a:cubicBezTo>
                      <a:pt x="83" y="52"/>
                      <a:pt x="82" y="51"/>
                      <a:pt x="82" y="50"/>
                    </a:cubicBezTo>
                    <a:cubicBezTo>
                      <a:pt x="82" y="40"/>
                      <a:pt x="82" y="40"/>
                      <a:pt x="82" y="40"/>
                    </a:cubicBezTo>
                    <a:cubicBezTo>
                      <a:pt x="82" y="39"/>
                      <a:pt x="83" y="38"/>
                      <a:pt x="84" y="38"/>
                    </a:cubicBezTo>
                    <a:cubicBezTo>
                      <a:pt x="95" y="38"/>
                      <a:pt x="95" y="38"/>
                      <a:pt x="95" y="38"/>
                    </a:cubicBezTo>
                    <a:cubicBezTo>
                      <a:pt x="96" y="38"/>
                      <a:pt x="97" y="39"/>
                      <a:pt x="97" y="40"/>
                    </a:cubicBezTo>
                    <a:lnTo>
                      <a:pt x="97" y="50"/>
                    </a:lnTo>
                    <a:close/>
                    <a:moveTo>
                      <a:pt x="122" y="104"/>
                    </a:moveTo>
                    <a:cubicBezTo>
                      <a:pt x="122" y="105"/>
                      <a:pt x="121" y="106"/>
                      <a:pt x="120" y="106"/>
                    </a:cubicBezTo>
                    <a:cubicBezTo>
                      <a:pt x="110" y="106"/>
                      <a:pt x="110" y="106"/>
                      <a:pt x="110" y="106"/>
                    </a:cubicBezTo>
                    <a:cubicBezTo>
                      <a:pt x="109" y="106"/>
                      <a:pt x="108" y="105"/>
                      <a:pt x="108" y="104"/>
                    </a:cubicBezTo>
                    <a:cubicBezTo>
                      <a:pt x="108" y="94"/>
                      <a:pt x="108" y="94"/>
                      <a:pt x="108" y="94"/>
                    </a:cubicBezTo>
                    <a:cubicBezTo>
                      <a:pt x="108" y="93"/>
                      <a:pt x="109" y="92"/>
                      <a:pt x="110" y="92"/>
                    </a:cubicBezTo>
                    <a:cubicBezTo>
                      <a:pt x="120" y="92"/>
                      <a:pt x="120" y="92"/>
                      <a:pt x="120" y="92"/>
                    </a:cubicBezTo>
                    <a:cubicBezTo>
                      <a:pt x="121" y="92"/>
                      <a:pt x="122" y="93"/>
                      <a:pt x="122" y="94"/>
                    </a:cubicBezTo>
                    <a:lnTo>
                      <a:pt x="122" y="104"/>
                    </a:lnTo>
                    <a:close/>
                    <a:moveTo>
                      <a:pt x="122" y="77"/>
                    </a:moveTo>
                    <a:cubicBezTo>
                      <a:pt x="122" y="78"/>
                      <a:pt x="121" y="79"/>
                      <a:pt x="120" y="79"/>
                    </a:cubicBezTo>
                    <a:cubicBezTo>
                      <a:pt x="110" y="79"/>
                      <a:pt x="110" y="79"/>
                      <a:pt x="110" y="79"/>
                    </a:cubicBezTo>
                    <a:cubicBezTo>
                      <a:pt x="109" y="79"/>
                      <a:pt x="108" y="78"/>
                      <a:pt x="108" y="77"/>
                    </a:cubicBezTo>
                    <a:cubicBezTo>
                      <a:pt x="108" y="67"/>
                      <a:pt x="108" y="67"/>
                      <a:pt x="108" y="67"/>
                    </a:cubicBezTo>
                    <a:cubicBezTo>
                      <a:pt x="108" y="66"/>
                      <a:pt x="109" y="65"/>
                      <a:pt x="110" y="65"/>
                    </a:cubicBezTo>
                    <a:cubicBezTo>
                      <a:pt x="120" y="65"/>
                      <a:pt x="120" y="65"/>
                      <a:pt x="120" y="65"/>
                    </a:cubicBezTo>
                    <a:cubicBezTo>
                      <a:pt x="121" y="65"/>
                      <a:pt x="122" y="66"/>
                      <a:pt x="122" y="67"/>
                    </a:cubicBezTo>
                    <a:lnTo>
                      <a:pt x="122" y="77"/>
                    </a:lnTo>
                    <a:close/>
                    <a:moveTo>
                      <a:pt x="122" y="50"/>
                    </a:moveTo>
                    <a:cubicBezTo>
                      <a:pt x="122" y="51"/>
                      <a:pt x="121" y="52"/>
                      <a:pt x="120" y="52"/>
                    </a:cubicBezTo>
                    <a:cubicBezTo>
                      <a:pt x="110" y="52"/>
                      <a:pt x="110" y="52"/>
                      <a:pt x="110" y="52"/>
                    </a:cubicBezTo>
                    <a:cubicBezTo>
                      <a:pt x="109" y="52"/>
                      <a:pt x="108" y="51"/>
                      <a:pt x="108" y="50"/>
                    </a:cubicBezTo>
                    <a:cubicBezTo>
                      <a:pt x="108" y="40"/>
                      <a:pt x="108" y="40"/>
                      <a:pt x="108" y="40"/>
                    </a:cubicBezTo>
                    <a:cubicBezTo>
                      <a:pt x="108" y="39"/>
                      <a:pt x="109" y="38"/>
                      <a:pt x="110" y="38"/>
                    </a:cubicBezTo>
                    <a:cubicBezTo>
                      <a:pt x="120" y="38"/>
                      <a:pt x="120" y="38"/>
                      <a:pt x="120" y="38"/>
                    </a:cubicBezTo>
                    <a:cubicBezTo>
                      <a:pt x="121" y="38"/>
                      <a:pt x="122" y="39"/>
                      <a:pt x="122" y="40"/>
                    </a:cubicBezTo>
                    <a:lnTo>
                      <a:pt x="122" y="50"/>
                    </a:lnTo>
                    <a:close/>
                    <a:moveTo>
                      <a:pt x="148" y="104"/>
                    </a:moveTo>
                    <a:cubicBezTo>
                      <a:pt x="148" y="105"/>
                      <a:pt x="147" y="106"/>
                      <a:pt x="145" y="106"/>
                    </a:cubicBezTo>
                    <a:cubicBezTo>
                      <a:pt x="135" y="106"/>
                      <a:pt x="135" y="106"/>
                      <a:pt x="135" y="106"/>
                    </a:cubicBezTo>
                    <a:cubicBezTo>
                      <a:pt x="134" y="106"/>
                      <a:pt x="133" y="105"/>
                      <a:pt x="133" y="104"/>
                    </a:cubicBezTo>
                    <a:cubicBezTo>
                      <a:pt x="133" y="94"/>
                      <a:pt x="133" y="94"/>
                      <a:pt x="133" y="94"/>
                    </a:cubicBezTo>
                    <a:cubicBezTo>
                      <a:pt x="133" y="93"/>
                      <a:pt x="134" y="92"/>
                      <a:pt x="135" y="92"/>
                    </a:cubicBezTo>
                    <a:cubicBezTo>
                      <a:pt x="145" y="92"/>
                      <a:pt x="145" y="92"/>
                      <a:pt x="145" y="92"/>
                    </a:cubicBezTo>
                    <a:cubicBezTo>
                      <a:pt x="147" y="92"/>
                      <a:pt x="148" y="93"/>
                      <a:pt x="148" y="94"/>
                    </a:cubicBezTo>
                    <a:lnTo>
                      <a:pt x="148" y="104"/>
                    </a:lnTo>
                    <a:close/>
                    <a:moveTo>
                      <a:pt x="148" y="77"/>
                    </a:moveTo>
                    <a:cubicBezTo>
                      <a:pt x="148" y="78"/>
                      <a:pt x="147" y="79"/>
                      <a:pt x="145" y="79"/>
                    </a:cubicBezTo>
                    <a:cubicBezTo>
                      <a:pt x="135" y="79"/>
                      <a:pt x="135" y="79"/>
                      <a:pt x="135" y="79"/>
                    </a:cubicBezTo>
                    <a:cubicBezTo>
                      <a:pt x="134" y="79"/>
                      <a:pt x="133" y="78"/>
                      <a:pt x="133" y="77"/>
                    </a:cubicBezTo>
                    <a:cubicBezTo>
                      <a:pt x="133" y="67"/>
                      <a:pt x="133" y="67"/>
                      <a:pt x="133" y="67"/>
                    </a:cubicBezTo>
                    <a:cubicBezTo>
                      <a:pt x="133" y="66"/>
                      <a:pt x="134" y="65"/>
                      <a:pt x="135" y="65"/>
                    </a:cubicBezTo>
                    <a:cubicBezTo>
                      <a:pt x="145" y="65"/>
                      <a:pt x="145" y="65"/>
                      <a:pt x="145" y="65"/>
                    </a:cubicBezTo>
                    <a:cubicBezTo>
                      <a:pt x="147" y="65"/>
                      <a:pt x="148" y="66"/>
                      <a:pt x="148" y="67"/>
                    </a:cubicBezTo>
                    <a:lnTo>
                      <a:pt x="148" y="77"/>
                    </a:lnTo>
                    <a:close/>
                    <a:moveTo>
                      <a:pt x="174" y="104"/>
                    </a:moveTo>
                    <a:cubicBezTo>
                      <a:pt x="174" y="105"/>
                      <a:pt x="173" y="106"/>
                      <a:pt x="172" y="106"/>
                    </a:cubicBezTo>
                    <a:cubicBezTo>
                      <a:pt x="162" y="106"/>
                      <a:pt x="162" y="106"/>
                      <a:pt x="162" y="106"/>
                    </a:cubicBezTo>
                    <a:cubicBezTo>
                      <a:pt x="161" y="106"/>
                      <a:pt x="160" y="105"/>
                      <a:pt x="160" y="104"/>
                    </a:cubicBezTo>
                    <a:cubicBezTo>
                      <a:pt x="160" y="94"/>
                      <a:pt x="160" y="94"/>
                      <a:pt x="160" y="94"/>
                    </a:cubicBezTo>
                    <a:cubicBezTo>
                      <a:pt x="160" y="93"/>
                      <a:pt x="161" y="92"/>
                      <a:pt x="162" y="92"/>
                    </a:cubicBezTo>
                    <a:cubicBezTo>
                      <a:pt x="172" y="92"/>
                      <a:pt x="172" y="92"/>
                      <a:pt x="172" y="92"/>
                    </a:cubicBezTo>
                    <a:cubicBezTo>
                      <a:pt x="173" y="92"/>
                      <a:pt x="174" y="93"/>
                      <a:pt x="174" y="94"/>
                    </a:cubicBezTo>
                    <a:lnTo>
                      <a:pt x="174" y="104"/>
                    </a:lnTo>
                    <a:close/>
                    <a:moveTo>
                      <a:pt x="174" y="77"/>
                    </a:moveTo>
                    <a:cubicBezTo>
                      <a:pt x="174" y="78"/>
                      <a:pt x="173" y="79"/>
                      <a:pt x="172" y="79"/>
                    </a:cubicBezTo>
                    <a:cubicBezTo>
                      <a:pt x="162" y="79"/>
                      <a:pt x="162" y="79"/>
                      <a:pt x="162" y="79"/>
                    </a:cubicBezTo>
                    <a:cubicBezTo>
                      <a:pt x="161" y="79"/>
                      <a:pt x="160" y="78"/>
                      <a:pt x="160" y="77"/>
                    </a:cubicBezTo>
                    <a:cubicBezTo>
                      <a:pt x="160" y="67"/>
                      <a:pt x="160" y="67"/>
                      <a:pt x="160" y="67"/>
                    </a:cubicBezTo>
                    <a:cubicBezTo>
                      <a:pt x="160" y="66"/>
                      <a:pt x="161" y="65"/>
                      <a:pt x="162" y="65"/>
                    </a:cubicBezTo>
                    <a:cubicBezTo>
                      <a:pt x="172" y="65"/>
                      <a:pt x="172" y="65"/>
                      <a:pt x="172" y="65"/>
                    </a:cubicBezTo>
                    <a:cubicBezTo>
                      <a:pt x="173" y="65"/>
                      <a:pt x="174" y="66"/>
                      <a:pt x="174" y="67"/>
                    </a:cubicBezTo>
                    <a:lnTo>
                      <a:pt x="17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60" name="Freeform 85">
                <a:extLst>
                  <a:ext uri="{FF2B5EF4-FFF2-40B4-BE49-F238E27FC236}">
                    <a16:creationId xmlns:a16="http://schemas.microsoft.com/office/drawing/2014/main" id="{1C866A07-5014-4349-BF30-C0CFDA10B811}"/>
                  </a:ext>
                </a:extLst>
              </p:cNvPr>
              <p:cNvSpPr>
                <a:spLocks/>
              </p:cNvSpPr>
              <p:nvPr/>
            </p:nvSpPr>
            <p:spPr bwMode="auto">
              <a:xfrm>
                <a:off x="3443" y="2454"/>
                <a:ext cx="34" cy="44"/>
              </a:xfrm>
              <a:custGeom>
                <a:avLst/>
                <a:gdLst>
                  <a:gd name="T0" fmla="*/ 26 w 29"/>
                  <a:gd name="T1" fmla="*/ 31 h 37"/>
                  <a:gd name="T2" fmla="*/ 26 w 29"/>
                  <a:gd name="T3" fmla="*/ 31 h 37"/>
                  <a:gd name="T4" fmla="*/ 8 w 29"/>
                  <a:gd name="T5" fmla="*/ 31 h 37"/>
                  <a:gd name="T6" fmla="*/ 7 w 29"/>
                  <a:gd name="T7" fmla="*/ 31 h 37"/>
                  <a:gd name="T8" fmla="*/ 14 w 29"/>
                  <a:gd name="T9" fmla="*/ 23 h 37"/>
                  <a:gd name="T10" fmla="*/ 26 w 29"/>
                  <a:gd name="T11" fmla="*/ 8 h 37"/>
                  <a:gd name="T12" fmla="*/ 27 w 29"/>
                  <a:gd name="T13" fmla="*/ 4 h 37"/>
                  <a:gd name="T14" fmla="*/ 22 w 29"/>
                  <a:gd name="T15" fmla="*/ 0 h 37"/>
                  <a:gd name="T16" fmla="*/ 5 w 29"/>
                  <a:gd name="T17" fmla="*/ 0 h 37"/>
                  <a:gd name="T18" fmla="*/ 2 w 29"/>
                  <a:gd name="T19" fmla="*/ 3 h 37"/>
                  <a:gd name="T20" fmla="*/ 5 w 29"/>
                  <a:gd name="T21" fmla="*/ 6 h 37"/>
                  <a:gd name="T22" fmla="*/ 5 w 29"/>
                  <a:gd name="T23" fmla="*/ 6 h 37"/>
                  <a:gd name="T24" fmla="*/ 12 w 29"/>
                  <a:gd name="T25" fmla="*/ 5 h 37"/>
                  <a:gd name="T26" fmla="*/ 20 w 29"/>
                  <a:gd name="T27" fmla="*/ 5 h 37"/>
                  <a:gd name="T28" fmla="*/ 2 w 29"/>
                  <a:gd name="T29" fmla="*/ 29 h 37"/>
                  <a:gd name="T30" fmla="*/ 0 w 29"/>
                  <a:gd name="T31" fmla="*/ 33 h 37"/>
                  <a:gd name="T32" fmla="*/ 5 w 29"/>
                  <a:gd name="T33" fmla="*/ 37 h 37"/>
                  <a:gd name="T34" fmla="*/ 5 w 29"/>
                  <a:gd name="T35" fmla="*/ 37 h 37"/>
                  <a:gd name="T36" fmla="*/ 22 w 29"/>
                  <a:gd name="T37" fmla="*/ 37 h 37"/>
                  <a:gd name="T38" fmla="*/ 26 w 29"/>
                  <a:gd name="T39" fmla="*/ 37 h 37"/>
                  <a:gd name="T40" fmla="*/ 29 w 29"/>
                  <a:gd name="T41" fmla="*/ 34 h 37"/>
                  <a:gd name="T42" fmla="*/ 26 w 29"/>
                  <a:gd name="T43"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37">
                    <a:moveTo>
                      <a:pt x="26" y="31"/>
                    </a:moveTo>
                    <a:cubicBezTo>
                      <a:pt x="26" y="31"/>
                      <a:pt x="26" y="31"/>
                      <a:pt x="26" y="31"/>
                    </a:cubicBezTo>
                    <a:cubicBezTo>
                      <a:pt x="23" y="31"/>
                      <a:pt x="12" y="31"/>
                      <a:pt x="8" y="31"/>
                    </a:cubicBezTo>
                    <a:cubicBezTo>
                      <a:pt x="8" y="31"/>
                      <a:pt x="7" y="31"/>
                      <a:pt x="7" y="31"/>
                    </a:cubicBezTo>
                    <a:cubicBezTo>
                      <a:pt x="9" y="29"/>
                      <a:pt x="11" y="26"/>
                      <a:pt x="14" y="23"/>
                    </a:cubicBezTo>
                    <a:cubicBezTo>
                      <a:pt x="18" y="17"/>
                      <a:pt x="23" y="11"/>
                      <a:pt x="26" y="8"/>
                    </a:cubicBezTo>
                    <a:cubicBezTo>
                      <a:pt x="27" y="7"/>
                      <a:pt x="27" y="5"/>
                      <a:pt x="27" y="4"/>
                    </a:cubicBezTo>
                    <a:cubicBezTo>
                      <a:pt x="27" y="1"/>
                      <a:pt x="25" y="0"/>
                      <a:pt x="22" y="0"/>
                    </a:cubicBezTo>
                    <a:cubicBezTo>
                      <a:pt x="17" y="0"/>
                      <a:pt x="9" y="0"/>
                      <a:pt x="5" y="0"/>
                    </a:cubicBezTo>
                    <a:cubicBezTo>
                      <a:pt x="3" y="0"/>
                      <a:pt x="2" y="1"/>
                      <a:pt x="2" y="3"/>
                    </a:cubicBezTo>
                    <a:cubicBezTo>
                      <a:pt x="2" y="4"/>
                      <a:pt x="3" y="6"/>
                      <a:pt x="5" y="6"/>
                    </a:cubicBezTo>
                    <a:cubicBezTo>
                      <a:pt x="5" y="6"/>
                      <a:pt x="5" y="6"/>
                      <a:pt x="5" y="6"/>
                    </a:cubicBezTo>
                    <a:cubicBezTo>
                      <a:pt x="6" y="6"/>
                      <a:pt x="9" y="6"/>
                      <a:pt x="12" y="5"/>
                    </a:cubicBezTo>
                    <a:cubicBezTo>
                      <a:pt x="15" y="5"/>
                      <a:pt x="18" y="5"/>
                      <a:pt x="20" y="5"/>
                    </a:cubicBezTo>
                    <a:cubicBezTo>
                      <a:pt x="17" y="10"/>
                      <a:pt x="6" y="24"/>
                      <a:pt x="2" y="29"/>
                    </a:cubicBezTo>
                    <a:cubicBezTo>
                      <a:pt x="1" y="30"/>
                      <a:pt x="0" y="31"/>
                      <a:pt x="0" y="33"/>
                    </a:cubicBezTo>
                    <a:cubicBezTo>
                      <a:pt x="0" y="35"/>
                      <a:pt x="2" y="37"/>
                      <a:pt x="5" y="37"/>
                    </a:cubicBezTo>
                    <a:cubicBezTo>
                      <a:pt x="5" y="37"/>
                      <a:pt x="5" y="37"/>
                      <a:pt x="5" y="37"/>
                    </a:cubicBezTo>
                    <a:cubicBezTo>
                      <a:pt x="7" y="37"/>
                      <a:pt x="7" y="37"/>
                      <a:pt x="22" y="37"/>
                    </a:cubicBezTo>
                    <a:cubicBezTo>
                      <a:pt x="26" y="37"/>
                      <a:pt x="26" y="37"/>
                      <a:pt x="26" y="37"/>
                    </a:cubicBezTo>
                    <a:cubicBezTo>
                      <a:pt x="28" y="37"/>
                      <a:pt x="29" y="36"/>
                      <a:pt x="29" y="34"/>
                    </a:cubicBezTo>
                    <a:cubicBezTo>
                      <a:pt x="29" y="33"/>
                      <a:pt x="28" y="31"/>
                      <a:pt x="2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61" name="Freeform 86">
                <a:extLst>
                  <a:ext uri="{FF2B5EF4-FFF2-40B4-BE49-F238E27FC236}">
                    <a16:creationId xmlns:a16="http://schemas.microsoft.com/office/drawing/2014/main" id="{73697392-9A06-4474-AC85-587DAA2B6A3C}"/>
                  </a:ext>
                </a:extLst>
              </p:cNvPr>
              <p:cNvSpPr>
                <a:spLocks/>
              </p:cNvSpPr>
              <p:nvPr/>
            </p:nvSpPr>
            <p:spPr bwMode="auto">
              <a:xfrm>
                <a:off x="3482" y="2453"/>
                <a:ext cx="28" cy="45"/>
              </a:xfrm>
              <a:custGeom>
                <a:avLst/>
                <a:gdLst>
                  <a:gd name="T0" fmla="*/ 20 w 24"/>
                  <a:gd name="T1" fmla="*/ 33 h 38"/>
                  <a:gd name="T2" fmla="*/ 14 w 24"/>
                  <a:gd name="T3" fmla="*/ 33 h 38"/>
                  <a:gd name="T4" fmla="*/ 8 w 24"/>
                  <a:gd name="T5" fmla="*/ 33 h 38"/>
                  <a:gd name="T6" fmla="*/ 6 w 24"/>
                  <a:gd name="T7" fmla="*/ 31 h 38"/>
                  <a:gd name="T8" fmla="*/ 6 w 24"/>
                  <a:gd name="T9" fmla="*/ 21 h 38"/>
                  <a:gd name="T10" fmla="*/ 10 w 24"/>
                  <a:gd name="T11" fmla="*/ 21 h 38"/>
                  <a:gd name="T12" fmla="*/ 17 w 24"/>
                  <a:gd name="T13" fmla="*/ 21 h 38"/>
                  <a:gd name="T14" fmla="*/ 20 w 24"/>
                  <a:gd name="T15" fmla="*/ 18 h 38"/>
                  <a:gd name="T16" fmla="*/ 19 w 24"/>
                  <a:gd name="T17" fmla="*/ 16 h 38"/>
                  <a:gd name="T18" fmla="*/ 17 w 24"/>
                  <a:gd name="T19" fmla="*/ 15 h 38"/>
                  <a:gd name="T20" fmla="*/ 11 w 24"/>
                  <a:gd name="T21" fmla="*/ 15 h 38"/>
                  <a:gd name="T22" fmla="*/ 6 w 24"/>
                  <a:gd name="T23" fmla="*/ 15 h 38"/>
                  <a:gd name="T24" fmla="*/ 6 w 24"/>
                  <a:gd name="T25" fmla="*/ 12 h 38"/>
                  <a:gd name="T26" fmla="*/ 6 w 24"/>
                  <a:gd name="T27" fmla="*/ 8 h 38"/>
                  <a:gd name="T28" fmla="*/ 11 w 24"/>
                  <a:gd name="T29" fmla="*/ 6 h 38"/>
                  <a:gd name="T30" fmla="*/ 18 w 24"/>
                  <a:gd name="T31" fmla="*/ 6 h 38"/>
                  <a:gd name="T32" fmla="*/ 19 w 24"/>
                  <a:gd name="T33" fmla="*/ 6 h 38"/>
                  <a:gd name="T34" fmla="*/ 22 w 24"/>
                  <a:gd name="T35" fmla="*/ 3 h 38"/>
                  <a:gd name="T36" fmla="*/ 19 w 24"/>
                  <a:gd name="T37" fmla="*/ 0 h 38"/>
                  <a:gd name="T38" fmla="*/ 7 w 24"/>
                  <a:gd name="T39" fmla="*/ 0 h 38"/>
                  <a:gd name="T40" fmla="*/ 0 w 24"/>
                  <a:gd name="T41" fmla="*/ 7 h 38"/>
                  <a:gd name="T42" fmla="*/ 0 w 24"/>
                  <a:gd name="T43" fmla="*/ 22 h 38"/>
                  <a:gd name="T44" fmla="*/ 0 w 24"/>
                  <a:gd name="T45" fmla="*/ 32 h 38"/>
                  <a:gd name="T46" fmla="*/ 8 w 24"/>
                  <a:gd name="T47" fmla="*/ 38 h 38"/>
                  <a:gd name="T48" fmla="*/ 14 w 24"/>
                  <a:gd name="T49" fmla="*/ 38 h 38"/>
                  <a:gd name="T50" fmla="*/ 20 w 24"/>
                  <a:gd name="T51" fmla="*/ 38 h 38"/>
                  <a:gd name="T52" fmla="*/ 24 w 24"/>
                  <a:gd name="T53" fmla="*/ 35 h 38"/>
                  <a:gd name="T54" fmla="*/ 20 w 24"/>
                  <a:gd name="T55"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38">
                    <a:moveTo>
                      <a:pt x="20" y="33"/>
                    </a:moveTo>
                    <a:cubicBezTo>
                      <a:pt x="19" y="33"/>
                      <a:pt x="17" y="33"/>
                      <a:pt x="14" y="33"/>
                    </a:cubicBezTo>
                    <a:cubicBezTo>
                      <a:pt x="12" y="33"/>
                      <a:pt x="9" y="33"/>
                      <a:pt x="8" y="33"/>
                    </a:cubicBezTo>
                    <a:cubicBezTo>
                      <a:pt x="6" y="32"/>
                      <a:pt x="6" y="32"/>
                      <a:pt x="6" y="31"/>
                    </a:cubicBezTo>
                    <a:cubicBezTo>
                      <a:pt x="6" y="30"/>
                      <a:pt x="6" y="28"/>
                      <a:pt x="6" y="21"/>
                    </a:cubicBezTo>
                    <a:cubicBezTo>
                      <a:pt x="7" y="21"/>
                      <a:pt x="8" y="21"/>
                      <a:pt x="10" y="21"/>
                    </a:cubicBezTo>
                    <a:cubicBezTo>
                      <a:pt x="13" y="21"/>
                      <a:pt x="15" y="21"/>
                      <a:pt x="17" y="21"/>
                    </a:cubicBezTo>
                    <a:cubicBezTo>
                      <a:pt x="19" y="21"/>
                      <a:pt x="20" y="19"/>
                      <a:pt x="20" y="18"/>
                    </a:cubicBezTo>
                    <a:cubicBezTo>
                      <a:pt x="20" y="18"/>
                      <a:pt x="20" y="17"/>
                      <a:pt x="19" y="16"/>
                    </a:cubicBezTo>
                    <a:cubicBezTo>
                      <a:pt x="19" y="15"/>
                      <a:pt x="18" y="15"/>
                      <a:pt x="17" y="15"/>
                    </a:cubicBezTo>
                    <a:cubicBezTo>
                      <a:pt x="16" y="15"/>
                      <a:pt x="13" y="15"/>
                      <a:pt x="11" y="15"/>
                    </a:cubicBezTo>
                    <a:cubicBezTo>
                      <a:pt x="9" y="15"/>
                      <a:pt x="7" y="15"/>
                      <a:pt x="6" y="15"/>
                    </a:cubicBezTo>
                    <a:cubicBezTo>
                      <a:pt x="6" y="14"/>
                      <a:pt x="6" y="13"/>
                      <a:pt x="6" y="12"/>
                    </a:cubicBezTo>
                    <a:cubicBezTo>
                      <a:pt x="6" y="10"/>
                      <a:pt x="6" y="8"/>
                      <a:pt x="6" y="8"/>
                    </a:cubicBezTo>
                    <a:cubicBezTo>
                      <a:pt x="6" y="6"/>
                      <a:pt x="6" y="6"/>
                      <a:pt x="11" y="6"/>
                    </a:cubicBezTo>
                    <a:cubicBezTo>
                      <a:pt x="14" y="6"/>
                      <a:pt x="17" y="6"/>
                      <a:pt x="18" y="6"/>
                    </a:cubicBezTo>
                    <a:cubicBezTo>
                      <a:pt x="19" y="6"/>
                      <a:pt x="19" y="6"/>
                      <a:pt x="19" y="6"/>
                    </a:cubicBezTo>
                    <a:cubicBezTo>
                      <a:pt x="21" y="6"/>
                      <a:pt x="22" y="5"/>
                      <a:pt x="22" y="3"/>
                    </a:cubicBezTo>
                    <a:cubicBezTo>
                      <a:pt x="22" y="2"/>
                      <a:pt x="21" y="1"/>
                      <a:pt x="19" y="0"/>
                    </a:cubicBezTo>
                    <a:cubicBezTo>
                      <a:pt x="18" y="0"/>
                      <a:pt x="9" y="0"/>
                      <a:pt x="7" y="0"/>
                    </a:cubicBezTo>
                    <a:cubicBezTo>
                      <a:pt x="3" y="1"/>
                      <a:pt x="0" y="3"/>
                      <a:pt x="0" y="7"/>
                    </a:cubicBezTo>
                    <a:cubicBezTo>
                      <a:pt x="0" y="10"/>
                      <a:pt x="0" y="16"/>
                      <a:pt x="0" y="22"/>
                    </a:cubicBezTo>
                    <a:cubicBezTo>
                      <a:pt x="0" y="26"/>
                      <a:pt x="0" y="30"/>
                      <a:pt x="0" y="32"/>
                    </a:cubicBezTo>
                    <a:cubicBezTo>
                      <a:pt x="0" y="34"/>
                      <a:pt x="1" y="38"/>
                      <a:pt x="8" y="38"/>
                    </a:cubicBezTo>
                    <a:cubicBezTo>
                      <a:pt x="8" y="38"/>
                      <a:pt x="11" y="38"/>
                      <a:pt x="14" y="38"/>
                    </a:cubicBezTo>
                    <a:cubicBezTo>
                      <a:pt x="17" y="38"/>
                      <a:pt x="20" y="38"/>
                      <a:pt x="20" y="38"/>
                    </a:cubicBezTo>
                    <a:cubicBezTo>
                      <a:pt x="22" y="38"/>
                      <a:pt x="24" y="37"/>
                      <a:pt x="24" y="35"/>
                    </a:cubicBezTo>
                    <a:cubicBezTo>
                      <a:pt x="24" y="34"/>
                      <a:pt x="22" y="33"/>
                      <a:pt x="20"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62" name="Freeform 87">
                <a:extLst>
                  <a:ext uri="{FF2B5EF4-FFF2-40B4-BE49-F238E27FC236}">
                    <a16:creationId xmlns:a16="http://schemas.microsoft.com/office/drawing/2014/main" id="{F5227DFA-080B-4F55-887E-76BBB032CE7D}"/>
                  </a:ext>
                </a:extLst>
              </p:cNvPr>
              <p:cNvSpPr>
                <a:spLocks/>
              </p:cNvSpPr>
              <p:nvPr/>
            </p:nvSpPr>
            <p:spPr bwMode="auto">
              <a:xfrm>
                <a:off x="3513" y="2453"/>
                <a:ext cx="35" cy="45"/>
              </a:xfrm>
              <a:custGeom>
                <a:avLst/>
                <a:gdLst>
                  <a:gd name="T0" fmla="*/ 27 w 30"/>
                  <a:gd name="T1" fmla="*/ 0 h 38"/>
                  <a:gd name="T2" fmla="*/ 24 w 30"/>
                  <a:gd name="T3" fmla="*/ 4 h 38"/>
                  <a:gd name="T4" fmla="*/ 24 w 30"/>
                  <a:gd name="T5" fmla="*/ 10 h 38"/>
                  <a:gd name="T6" fmla="*/ 24 w 30"/>
                  <a:gd name="T7" fmla="*/ 16 h 38"/>
                  <a:gd name="T8" fmla="*/ 6 w 30"/>
                  <a:gd name="T9" fmla="*/ 16 h 38"/>
                  <a:gd name="T10" fmla="*/ 6 w 30"/>
                  <a:gd name="T11" fmla="*/ 9 h 38"/>
                  <a:gd name="T12" fmla="*/ 6 w 30"/>
                  <a:gd name="T13" fmla="*/ 3 h 38"/>
                  <a:gd name="T14" fmla="*/ 3 w 30"/>
                  <a:gd name="T15" fmla="*/ 0 h 38"/>
                  <a:gd name="T16" fmla="*/ 0 w 30"/>
                  <a:gd name="T17" fmla="*/ 4 h 38"/>
                  <a:gd name="T18" fmla="*/ 0 w 30"/>
                  <a:gd name="T19" fmla="*/ 18 h 38"/>
                  <a:gd name="T20" fmla="*/ 0 w 30"/>
                  <a:gd name="T21" fmla="*/ 36 h 38"/>
                  <a:gd name="T22" fmla="*/ 3 w 30"/>
                  <a:gd name="T23" fmla="*/ 38 h 38"/>
                  <a:gd name="T24" fmla="*/ 6 w 30"/>
                  <a:gd name="T25" fmla="*/ 35 h 38"/>
                  <a:gd name="T26" fmla="*/ 6 w 30"/>
                  <a:gd name="T27" fmla="*/ 29 h 38"/>
                  <a:gd name="T28" fmla="*/ 6 w 30"/>
                  <a:gd name="T29" fmla="*/ 22 h 38"/>
                  <a:gd name="T30" fmla="*/ 24 w 30"/>
                  <a:gd name="T31" fmla="*/ 22 h 38"/>
                  <a:gd name="T32" fmla="*/ 24 w 30"/>
                  <a:gd name="T33" fmla="*/ 28 h 38"/>
                  <a:gd name="T34" fmla="*/ 24 w 30"/>
                  <a:gd name="T35" fmla="*/ 36 h 38"/>
                  <a:gd name="T36" fmla="*/ 27 w 30"/>
                  <a:gd name="T37" fmla="*/ 38 h 38"/>
                  <a:gd name="T38" fmla="*/ 30 w 30"/>
                  <a:gd name="T39" fmla="*/ 36 h 38"/>
                  <a:gd name="T40" fmla="*/ 30 w 30"/>
                  <a:gd name="T41" fmla="*/ 35 h 38"/>
                  <a:gd name="T42" fmla="*/ 30 w 30"/>
                  <a:gd name="T43" fmla="*/ 20 h 38"/>
                  <a:gd name="T44" fmla="*/ 30 w 30"/>
                  <a:gd name="T45" fmla="*/ 3 h 38"/>
                  <a:gd name="T46" fmla="*/ 27 w 30"/>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38">
                    <a:moveTo>
                      <a:pt x="27" y="0"/>
                    </a:moveTo>
                    <a:cubicBezTo>
                      <a:pt x="25" y="0"/>
                      <a:pt x="24" y="2"/>
                      <a:pt x="24" y="4"/>
                    </a:cubicBezTo>
                    <a:cubicBezTo>
                      <a:pt x="24" y="6"/>
                      <a:pt x="24" y="8"/>
                      <a:pt x="24" y="10"/>
                    </a:cubicBezTo>
                    <a:cubicBezTo>
                      <a:pt x="24" y="12"/>
                      <a:pt x="24" y="14"/>
                      <a:pt x="24" y="16"/>
                    </a:cubicBezTo>
                    <a:cubicBezTo>
                      <a:pt x="20" y="16"/>
                      <a:pt x="9" y="16"/>
                      <a:pt x="6" y="16"/>
                    </a:cubicBezTo>
                    <a:cubicBezTo>
                      <a:pt x="6" y="14"/>
                      <a:pt x="6" y="12"/>
                      <a:pt x="6" y="9"/>
                    </a:cubicBezTo>
                    <a:cubicBezTo>
                      <a:pt x="6" y="8"/>
                      <a:pt x="6" y="6"/>
                      <a:pt x="6" y="3"/>
                    </a:cubicBezTo>
                    <a:cubicBezTo>
                      <a:pt x="6" y="2"/>
                      <a:pt x="4" y="0"/>
                      <a:pt x="3" y="0"/>
                    </a:cubicBezTo>
                    <a:cubicBezTo>
                      <a:pt x="1" y="0"/>
                      <a:pt x="0" y="2"/>
                      <a:pt x="0" y="4"/>
                    </a:cubicBezTo>
                    <a:cubicBezTo>
                      <a:pt x="0" y="7"/>
                      <a:pt x="0" y="12"/>
                      <a:pt x="0" y="18"/>
                    </a:cubicBezTo>
                    <a:cubicBezTo>
                      <a:pt x="0" y="24"/>
                      <a:pt x="0" y="30"/>
                      <a:pt x="0" y="36"/>
                    </a:cubicBezTo>
                    <a:cubicBezTo>
                      <a:pt x="0" y="37"/>
                      <a:pt x="1" y="38"/>
                      <a:pt x="3" y="38"/>
                    </a:cubicBezTo>
                    <a:cubicBezTo>
                      <a:pt x="4" y="38"/>
                      <a:pt x="6" y="37"/>
                      <a:pt x="6" y="35"/>
                    </a:cubicBezTo>
                    <a:cubicBezTo>
                      <a:pt x="6" y="33"/>
                      <a:pt x="6" y="31"/>
                      <a:pt x="6" y="29"/>
                    </a:cubicBezTo>
                    <a:cubicBezTo>
                      <a:pt x="6" y="26"/>
                      <a:pt x="6" y="23"/>
                      <a:pt x="6" y="22"/>
                    </a:cubicBezTo>
                    <a:cubicBezTo>
                      <a:pt x="9" y="21"/>
                      <a:pt x="20" y="21"/>
                      <a:pt x="24" y="22"/>
                    </a:cubicBezTo>
                    <a:cubicBezTo>
                      <a:pt x="24" y="23"/>
                      <a:pt x="24" y="25"/>
                      <a:pt x="24" y="28"/>
                    </a:cubicBezTo>
                    <a:cubicBezTo>
                      <a:pt x="24" y="31"/>
                      <a:pt x="24" y="33"/>
                      <a:pt x="24" y="36"/>
                    </a:cubicBezTo>
                    <a:cubicBezTo>
                      <a:pt x="24" y="37"/>
                      <a:pt x="25" y="38"/>
                      <a:pt x="27" y="38"/>
                    </a:cubicBezTo>
                    <a:cubicBezTo>
                      <a:pt x="29" y="38"/>
                      <a:pt x="30" y="37"/>
                      <a:pt x="30" y="36"/>
                    </a:cubicBezTo>
                    <a:cubicBezTo>
                      <a:pt x="30" y="35"/>
                      <a:pt x="30" y="35"/>
                      <a:pt x="30" y="35"/>
                    </a:cubicBezTo>
                    <a:cubicBezTo>
                      <a:pt x="30" y="32"/>
                      <a:pt x="30" y="26"/>
                      <a:pt x="30" y="20"/>
                    </a:cubicBezTo>
                    <a:cubicBezTo>
                      <a:pt x="30" y="14"/>
                      <a:pt x="30" y="8"/>
                      <a:pt x="30" y="3"/>
                    </a:cubicBezTo>
                    <a:cubicBezTo>
                      <a:pt x="30" y="2"/>
                      <a:pt x="28" y="0"/>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1550" name="テキスト ボックス 1549">
              <a:extLst>
                <a:ext uri="{FF2B5EF4-FFF2-40B4-BE49-F238E27FC236}">
                  <a16:creationId xmlns:a16="http://schemas.microsoft.com/office/drawing/2014/main" id="{1AC62F16-7137-4BCE-BD29-E92D791095E3}"/>
                </a:ext>
              </a:extLst>
            </p:cNvPr>
            <p:cNvSpPr txBox="1"/>
            <p:nvPr/>
          </p:nvSpPr>
          <p:spPr>
            <a:xfrm>
              <a:off x="5960410" y="2637026"/>
              <a:ext cx="1848470"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既存住宅の</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断熱性向上</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のリフォームを実施</a:t>
              </a:r>
            </a:p>
          </p:txBody>
        </p:sp>
      </p:grpSp>
      <p:sp>
        <p:nvSpPr>
          <p:cNvPr id="1124" name="テキスト ボックス 1123">
            <a:extLst>
              <a:ext uri="{FF2B5EF4-FFF2-40B4-BE49-F238E27FC236}">
                <a16:creationId xmlns:a16="http://schemas.microsoft.com/office/drawing/2014/main" id="{EC455FF5-4340-4AFB-AD99-47DE4B396784}"/>
              </a:ext>
            </a:extLst>
          </p:cNvPr>
          <p:cNvSpPr txBox="1"/>
          <p:nvPr/>
        </p:nvSpPr>
        <p:spPr>
          <a:xfrm>
            <a:off x="9064821" y="2078426"/>
            <a:ext cx="1486042"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AI</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ICT</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を活用した</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光熱費の見える化</a:t>
            </a:r>
          </a:p>
        </p:txBody>
      </p:sp>
      <p:grpSp>
        <p:nvGrpSpPr>
          <p:cNvPr id="14" name="グループ化 13">
            <a:extLst>
              <a:ext uri="{FF2B5EF4-FFF2-40B4-BE49-F238E27FC236}">
                <a16:creationId xmlns:a16="http://schemas.microsoft.com/office/drawing/2014/main" id="{0D8AE0E5-A80A-4A5A-9DA0-EE3F92E3FE5C}"/>
              </a:ext>
            </a:extLst>
          </p:cNvPr>
          <p:cNvGrpSpPr/>
          <p:nvPr/>
        </p:nvGrpSpPr>
        <p:grpSpPr>
          <a:xfrm>
            <a:off x="9404033" y="1053110"/>
            <a:ext cx="1072736" cy="950571"/>
            <a:chOff x="9293609" y="1053110"/>
            <a:chExt cx="1072736" cy="950571"/>
          </a:xfrm>
        </p:grpSpPr>
        <p:grpSp>
          <p:nvGrpSpPr>
            <p:cNvPr id="1126" name="グループ化 1125">
              <a:extLst>
                <a:ext uri="{FF2B5EF4-FFF2-40B4-BE49-F238E27FC236}">
                  <a16:creationId xmlns:a16="http://schemas.microsoft.com/office/drawing/2014/main" id="{ECF644C3-C629-4D96-8B6A-62BF01310354}"/>
                </a:ext>
              </a:extLst>
            </p:cNvPr>
            <p:cNvGrpSpPr/>
            <p:nvPr/>
          </p:nvGrpSpPr>
          <p:grpSpPr>
            <a:xfrm>
              <a:off x="9293609" y="1432719"/>
              <a:ext cx="592731" cy="570962"/>
              <a:chOff x="4474736" y="3264187"/>
              <a:chExt cx="658491" cy="634307"/>
            </a:xfrm>
          </p:grpSpPr>
          <p:sp>
            <p:nvSpPr>
              <p:cNvPr id="1131" name="Freeform 102">
                <a:extLst>
                  <a:ext uri="{FF2B5EF4-FFF2-40B4-BE49-F238E27FC236}">
                    <a16:creationId xmlns:a16="http://schemas.microsoft.com/office/drawing/2014/main" id="{789C3890-1990-44F2-9AF3-002187995EA3}"/>
                  </a:ext>
                </a:extLst>
              </p:cNvPr>
              <p:cNvSpPr>
                <a:spLocks noChangeAspect="1"/>
              </p:cNvSpPr>
              <p:nvPr/>
            </p:nvSpPr>
            <p:spPr bwMode="auto">
              <a:xfrm>
                <a:off x="4474736" y="3264187"/>
                <a:ext cx="658491" cy="634307"/>
              </a:xfrm>
              <a:custGeom>
                <a:avLst/>
                <a:gdLst>
                  <a:gd name="T0" fmla="*/ 72 w 135"/>
                  <a:gd name="T1" fmla="*/ 2 h 130"/>
                  <a:gd name="T2" fmla="*/ 63 w 135"/>
                  <a:gd name="T3" fmla="*/ 2 h 130"/>
                  <a:gd name="T4" fmla="*/ 4 w 135"/>
                  <a:gd name="T5" fmla="*/ 43 h 130"/>
                  <a:gd name="T6" fmla="*/ 0 w 135"/>
                  <a:gd name="T7" fmla="*/ 52 h 130"/>
                  <a:gd name="T8" fmla="*/ 0 w 135"/>
                  <a:gd name="T9" fmla="*/ 124 h 130"/>
                  <a:gd name="T10" fmla="*/ 5 w 135"/>
                  <a:gd name="T11" fmla="*/ 130 h 130"/>
                  <a:gd name="T12" fmla="*/ 47 w 135"/>
                  <a:gd name="T13" fmla="*/ 130 h 130"/>
                  <a:gd name="T14" fmla="*/ 53 w 135"/>
                  <a:gd name="T15" fmla="*/ 124 h 130"/>
                  <a:gd name="T16" fmla="*/ 53 w 135"/>
                  <a:gd name="T17" fmla="*/ 91 h 130"/>
                  <a:gd name="T18" fmla="*/ 58 w 135"/>
                  <a:gd name="T19" fmla="*/ 85 h 130"/>
                  <a:gd name="T20" fmla="*/ 76 w 135"/>
                  <a:gd name="T21" fmla="*/ 85 h 130"/>
                  <a:gd name="T22" fmla="*/ 82 w 135"/>
                  <a:gd name="T23" fmla="*/ 91 h 130"/>
                  <a:gd name="T24" fmla="*/ 82 w 135"/>
                  <a:gd name="T25" fmla="*/ 124 h 130"/>
                  <a:gd name="T26" fmla="*/ 87 w 135"/>
                  <a:gd name="T27" fmla="*/ 130 h 130"/>
                  <a:gd name="T28" fmla="*/ 129 w 135"/>
                  <a:gd name="T29" fmla="*/ 130 h 130"/>
                  <a:gd name="T30" fmla="*/ 135 w 135"/>
                  <a:gd name="T31" fmla="*/ 124 h 130"/>
                  <a:gd name="T32" fmla="*/ 135 w 135"/>
                  <a:gd name="T33" fmla="*/ 52 h 130"/>
                  <a:gd name="T34" fmla="*/ 130 w 135"/>
                  <a:gd name="T35" fmla="*/ 43 h 130"/>
                  <a:gd name="T36" fmla="*/ 72 w 135"/>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130">
                    <a:moveTo>
                      <a:pt x="72" y="2"/>
                    </a:moveTo>
                    <a:cubicBezTo>
                      <a:pt x="69" y="0"/>
                      <a:pt x="65" y="0"/>
                      <a:pt x="63" y="2"/>
                    </a:cubicBezTo>
                    <a:cubicBezTo>
                      <a:pt x="4" y="43"/>
                      <a:pt x="4" y="43"/>
                      <a:pt x="4" y="43"/>
                    </a:cubicBezTo>
                    <a:cubicBezTo>
                      <a:pt x="2" y="45"/>
                      <a:pt x="0" y="49"/>
                      <a:pt x="0" y="52"/>
                    </a:cubicBezTo>
                    <a:cubicBezTo>
                      <a:pt x="0" y="124"/>
                      <a:pt x="0" y="124"/>
                      <a:pt x="0" y="124"/>
                    </a:cubicBezTo>
                    <a:cubicBezTo>
                      <a:pt x="0" y="127"/>
                      <a:pt x="2" y="130"/>
                      <a:pt x="5" y="130"/>
                    </a:cubicBezTo>
                    <a:cubicBezTo>
                      <a:pt x="47" y="130"/>
                      <a:pt x="47" y="130"/>
                      <a:pt x="47" y="130"/>
                    </a:cubicBezTo>
                    <a:cubicBezTo>
                      <a:pt x="50" y="130"/>
                      <a:pt x="53" y="127"/>
                      <a:pt x="53" y="124"/>
                    </a:cubicBezTo>
                    <a:cubicBezTo>
                      <a:pt x="53" y="91"/>
                      <a:pt x="53" y="91"/>
                      <a:pt x="53" y="91"/>
                    </a:cubicBezTo>
                    <a:cubicBezTo>
                      <a:pt x="53" y="88"/>
                      <a:pt x="55" y="85"/>
                      <a:pt x="58" y="85"/>
                    </a:cubicBezTo>
                    <a:cubicBezTo>
                      <a:pt x="76" y="85"/>
                      <a:pt x="76" y="85"/>
                      <a:pt x="76" y="85"/>
                    </a:cubicBezTo>
                    <a:cubicBezTo>
                      <a:pt x="79" y="85"/>
                      <a:pt x="82" y="88"/>
                      <a:pt x="82" y="91"/>
                    </a:cubicBezTo>
                    <a:cubicBezTo>
                      <a:pt x="82" y="124"/>
                      <a:pt x="82" y="124"/>
                      <a:pt x="82" y="124"/>
                    </a:cubicBezTo>
                    <a:cubicBezTo>
                      <a:pt x="82" y="127"/>
                      <a:pt x="84" y="130"/>
                      <a:pt x="87" y="130"/>
                    </a:cubicBezTo>
                    <a:cubicBezTo>
                      <a:pt x="129" y="130"/>
                      <a:pt x="129" y="130"/>
                      <a:pt x="129" y="130"/>
                    </a:cubicBezTo>
                    <a:cubicBezTo>
                      <a:pt x="132" y="130"/>
                      <a:pt x="135" y="127"/>
                      <a:pt x="135" y="124"/>
                    </a:cubicBezTo>
                    <a:cubicBezTo>
                      <a:pt x="135" y="52"/>
                      <a:pt x="135" y="52"/>
                      <a:pt x="135" y="52"/>
                    </a:cubicBezTo>
                    <a:cubicBezTo>
                      <a:pt x="135" y="49"/>
                      <a:pt x="133" y="45"/>
                      <a:pt x="130" y="43"/>
                    </a:cubicBezTo>
                    <a:lnTo>
                      <a:pt x="72" y="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grpSp>
            <p:nvGrpSpPr>
              <p:cNvPr id="1132" name="グループ化 1131">
                <a:extLst>
                  <a:ext uri="{FF2B5EF4-FFF2-40B4-BE49-F238E27FC236}">
                    <a16:creationId xmlns:a16="http://schemas.microsoft.com/office/drawing/2014/main" id="{F859F845-CE97-4EF2-89DC-7C3A72C00EDD}"/>
                  </a:ext>
                </a:extLst>
              </p:cNvPr>
              <p:cNvGrpSpPr/>
              <p:nvPr/>
            </p:nvGrpSpPr>
            <p:grpSpPr>
              <a:xfrm>
                <a:off x="4571900" y="3401542"/>
                <a:ext cx="468778" cy="460492"/>
                <a:chOff x="-1401061" y="1516278"/>
                <a:chExt cx="761102" cy="747649"/>
              </a:xfrm>
            </p:grpSpPr>
            <p:pic>
              <p:nvPicPr>
                <p:cNvPr id="1133" name="図 1132">
                  <a:extLst>
                    <a:ext uri="{FF2B5EF4-FFF2-40B4-BE49-F238E27FC236}">
                      <a16:creationId xmlns:a16="http://schemas.microsoft.com/office/drawing/2014/main" id="{E247E2C0-CA8D-44ED-8213-FB8925898F41}"/>
                    </a:ext>
                  </a:extLst>
                </p:cNvPr>
                <p:cNvPicPr>
                  <a:picLocks noChangeAspect="1"/>
                </p:cNvPicPr>
                <p:nvPr/>
              </p:nvPicPr>
              <p:blipFill>
                <a:blip r:embed="rId2">
                  <a:clrChange>
                    <a:clrFrom>
                      <a:srgbClr val="E6E6E6"/>
                    </a:clrFrom>
                    <a:clrTo>
                      <a:srgbClr val="E6E6E6">
                        <a:alpha val="0"/>
                      </a:srgbClr>
                    </a:clrTo>
                  </a:clrChange>
                </a:blip>
                <a:stretch>
                  <a:fillRect/>
                </a:stretch>
              </p:blipFill>
              <p:spPr>
                <a:xfrm>
                  <a:off x="-1002929" y="1903928"/>
                  <a:ext cx="362970" cy="359999"/>
                </a:xfrm>
                <a:prstGeom prst="rect">
                  <a:avLst/>
                </a:prstGeom>
              </p:spPr>
            </p:pic>
            <p:pic>
              <p:nvPicPr>
                <p:cNvPr id="1134" name="図 1133">
                  <a:extLst>
                    <a:ext uri="{FF2B5EF4-FFF2-40B4-BE49-F238E27FC236}">
                      <a16:creationId xmlns:a16="http://schemas.microsoft.com/office/drawing/2014/main" id="{FBE33238-AB1E-4A1D-9F55-30F084FCB5BA}"/>
                    </a:ext>
                  </a:extLst>
                </p:cNvPr>
                <p:cNvPicPr>
                  <a:picLocks noChangeAspect="1"/>
                </p:cNvPicPr>
                <p:nvPr/>
              </p:nvPicPr>
              <p:blipFill>
                <a:blip r:embed="rId3">
                  <a:clrChange>
                    <a:clrFrom>
                      <a:srgbClr val="E6E6E6"/>
                    </a:clrFrom>
                    <a:clrTo>
                      <a:srgbClr val="E6E6E6">
                        <a:alpha val="0"/>
                      </a:srgbClr>
                    </a:clrTo>
                  </a:clrChange>
                </a:blip>
                <a:stretch>
                  <a:fillRect/>
                </a:stretch>
              </p:blipFill>
              <p:spPr>
                <a:xfrm>
                  <a:off x="-1401061" y="1903928"/>
                  <a:ext cx="360991" cy="359999"/>
                </a:xfrm>
                <a:prstGeom prst="rect">
                  <a:avLst/>
                </a:prstGeom>
              </p:spPr>
            </p:pic>
            <p:pic>
              <p:nvPicPr>
                <p:cNvPr id="1135" name="図 1134">
                  <a:extLst>
                    <a:ext uri="{FF2B5EF4-FFF2-40B4-BE49-F238E27FC236}">
                      <a16:creationId xmlns:a16="http://schemas.microsoft.com/office/drawing/2014/main" id="{C358119E-4714-42D3-AF63-ABEA9EB5E24C}"/>
                    </a:ext>
                  </a:extLst>
                </p:cNvPr>
                <p:cNvPicPr>
                  <a:picLocks noChangeAspect="1"/>
                </p:cNvPicPr>
                <p:nvPr/>
              </p:nvPicPr>
              <p:blipFill>
                <a:blip r:embed="rId4">
                  <a:clrChange>
                    <a:clrFrom>
                      <a:srgbClr val="E6E6E6"/>
                    </a:clrFrom>
                    <a:clrTo>
                      <a:srgbClr val="E6E6E6">
                        <a:alpha val="0"/>
                      </a:srgbClr>
                    </a:clrTo>
                  </a:clrChange>
                </a:blip>
                <a:stretch>
                  <a:fillRect/>
                </a:stretch>
              </p:blipFill>
              <p:spPr>
                <a:xfrm>
                  <a:off x="-1214678" y="1516278"/>
                  <a:ext cx="364020" cy="359999"/>
                </a:xfrm>
                <a:prstGeom prst="rect">
                  <a:avLst/>
                </a:prstGeom>
              </p:spPr>
            </p:pic>
          </p:grpSp>
        </p:grpSp>
        <p:grpSp>
          <p:nvGrpSpPr>
            <p:cNvPr id="1127" name="グループ化 1126">
              <a:extLst>
                <a:ext uri="{FF2B5EF4-FFF2-40B4-BE49-F238E27FC236}">
                  <a16:creationId xmlns:a16="http://schemas.microsoft.com/office/drawing/2014/main" id="{E7ADFB9A-E795-4AA4-A0D5-12CE3B8818C9}"/>
                </a:ext>
              </a:extLst>
            </p:cNvPr>
            <p:cNvGrpSpPr/>
            <p:nvPr/>
          </p:nvGrpSpPr>
          <p:grpSpPr>
            <a:xfrm rot="7854690">
              <a:off x="9754467" y="1107149"/>
              <a:ext cx="665917" cy="557839"/>
              <a:chOff x="6196762" y="6763776"/>
              <a:chExt cx="780015" cy="653416"/>
            </a:xfrm>
          </p:grpSpPr>
          <p:sp>
            <p:nvSpPr>
              <p:cNvPr id="1128" name="二等辺三角形 1127">
                <a:extLst>
                  <a:ext uri="{FF2B5EF4-FFF2-40B4-BE49-F238E27FC236}">
                    <a16:creationId xmlns:a16="http://schemas.microsoft.com/office/drawing/2014/main" id="{07A3CE2E-804D-4A07-8268-8EBBBAC56912}"/>
                  </a:ext>
                </a:extLst>
              </p:cNvPr>
              <p:cNvSpPr/>
              <p:nvPr/>
            </p:nvSpPr>
            <p:spPr>
              <a:xfrm rot="4833616">
                <a:off x="6716850" y="6870471"/>
                <a:ext cx="241747" cy="278106"/>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29" name="楕円 1128">
                <a:extLst>
                  <a:ext uri="{FF2B5EF4-FFF2-40B4-BE49-F238E27FC236}">
                    <a16:creationId xmlns:a16="http://schemas.microsoft.com/office/drawing/2014/main" id="{28C38F4D-A20F-40E4-B201-B942BE00433D}"/>
                  </a:ext>
                </a:extLst>
              </p:cNvPr>
              <p:cNvSpPr/>
              <p:nvPr/>
            </p:nvSpPr>
            <p:spPr>
              <a:xfrm rot="10426">
                <a:off x="6196762" y="6763776"/>
                <a:ext cx="653418" cy="653416"/>
              </a:xfrm>
              <a:prstGeom prst="ellipse">
                <a:avLst/>
              </a:prstGeom>
              <a:solidFill>
                <a:schemeClr val="bg1"/>
              </a:solidFill>
              <a:ln w="9525" cap="flat" cmpd="sng" algn="ctr">
                <a:solidFill>
                  <a:schemeClr val="tx2"/>
                </a:solidFill>
                <a:prstDash val="solid"/>
              </a:ln>
              <a:effectLst/>
            </p:spPr>
            <p:txBody>
              <a:bodyPr lIns="72000" tIns="36000" rIns="72000" bIns="0" rtlCol="0" anchor="ctr"/>
              <a:lstStyle/>
              <a:p>
                <a:pPr marL="0" marR="0" lvl="0" indent="0" algn="ctr" defTabSz="1004011"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30" name="Freeform 5">
                <a:extLst>
                  <a:ext uri="{FF2B5EF4-FFF2-40B4-BE49-F238E27FC236}">
                    <a16:creationId xmlns:a16="http://schemas.microsoft.com/office/drawing/2014/main" id="{C77D7A1C-20E4-4FAA-8C07-2FAC7FDBFC6E}"/>
                  </a:ext>
                </a:extLst>
              </p:cNvPr>
              <p:cNvSpPr>
                <a:spLocks noChangeAspect="1" noEditPoints="1"/>
              </p:cNvSpPr>
              <p:nvPr/>
            </p:nvSpPr>
            <p:spPr bwMode="auto">
              <a:xfrm rot="13745310">
                <a:off x="6288353" y="6950249"/>
                <a:ext cx="470231" cy="280474"/>
              </a:xfrm>
              <a:custGeom>
                <a:avLst/>
                <a:gdLst>
                  <a:gd name="T0" fmla="*/ 511 w 594"/>
                  <a:gd name="T1" fmla="*/ 353 h 353"/>
                  <a:gd name="T2" fmla="*/ 109 w 594"/>
                  <a:gd name="T3" fmla="*/ 353 h 353"/>
                  <a:gd name="T4" fmla="*/ 0 w 594"/>
                  <a:gd name="T5" fmla="*/ 244 h 353"/>
                  <a:gd name="T6" fmla="*/ 109 w 594"/>
                  <a:gd name="T7" fmla="*/ 135 h 353"/>
                  <a:gd name="T8" fmla="*/ 109 w 594"/>
                  <a:gd name="T9" fmla="*/ 135 h 353"/>
                  <a:gd name="T10" fmla="*/ 270 w 594"/>
                  <a:gd name="T11" fmla="*/ 0 h 353"/>
                  <a:gd name="T12" fmla="*/ 409 w 594"/>
                  <a:gd name="T13" fmla="*/ 79 h 353"/>
                  <a:gd name="T14" fmla="*/ 428 w 594"/>
                  <a:gd name="T15" fmla="*/ 77 h 353"/>
                  <a:gd name="T16" fmla="*/ 523 w 594"/>
                  <a:gd name="T17" fmla="*/ 172 h 353"/>
                  <a:gd name="T18" fmla="*/ 522 w 594"/>
                  <a:gd name="T19" fmla="*/ 188 h 353"/>
                  <a:gd name="T20" fmla="*/ 594 w 594"/>
                  <a:gd name="T21" fmla="*/ 270 h 353"/>
                  <a:gd name="T22" fmla="*/ 511 w 594"/>
                  <a:gd name="T23" fmla="*/ 353 h 353"/>
                  <a:gd name="T24" fmla="*/ 511 w 594"/>
                  <a:gd name="T25" fmla="*/ 353 h 353"/>
                  <a:gd name="T26" fmla="*/ 109 w 594"/>
                  <a:gd name="T27" fmla="*/ 159 h 353"/>
                  <a:gd name="T28" fmla="*/ 24 w 594"/>
                  <a:gd name="T29" fmla="*/ 244 h 353"/>
                  <a:gd name="T30" fmla="*/ 109 w 594"/>
                  <a:gd name="T31" fmla="*/ 329 h 353"/>
                  <a:gd name="T32" fmla="*/ 511 w 594"/>
                  <a:gd name="T33" fmla="*/ 329 h 353"/>
                  <a:gd name="T34" fmla="*/ 570 w 594"/>
                  <a:gd name="T35" fmla="*/ 270 h 353"/>
                  <a:gd name="T36" fmla="*/ 511 w 594"/>
                  <a:gd name="T37" fmla="*/ 211 h 353"/>
                  <a:gd name="T38" fmla="*/ 507 w 594"/>
                  <a:gd name="T39" fmla="*/ 211 h 353"/>
                  <a:gd name="T40" fmla="*/ 497 w 594"/>
                  <a:gd name="T41" fmla="*/ 206 h 353"/>
                  <a:gd name="T42" fmla="*/ 495 w 594"/>
                  <a:gd name="T43" fmla="*/ 195 h 353"/>
                  <a:gd name="T44" fmla="*/ 499 w 594"/>
                  <a:gd name="T45" fmla="*/ 172 h 353"/>
                  <a:gd name="T46" fmla="*/ 428 w 594"/>
                  <a:gd name="T47" fmla="*/ 101 h 353"/>
                  <a:gd name="T48" fmla="*/ 407 w 594"/>
                  <a:gd name="T49" fmla="*/ 104 h 353"/>
                  <a:gd name="T50" fmla="*/ 393 w 594"/>
                  <a:gd name="T51" fmla="*/ 98 h 353"/>
                  <a:gd name="T52" fmla="*/ 270 w 594"/>
                  <a:gd name="T53" fmla="*/ 24 h 353"/>
                  <a:gd name="T54" fmla="*/ 132 w 594"/>
                  <a:gd name="T55" fmla="*/ 149 h 353"/>
                  <a:gd name="T56" fmla="*/ 127 w 594"/>
                  <a:gd name="T57" fmla="*/ 157 h 353"/>
                  <a:gd name="T58" fmla="*/ 119 w 594"/>
                  <a:gd name="T59" fmla="*/ 159 h 353"/>
                  <a:gd name="T60" fmla="*/ 109 w 594"/>
                  <a:gd name="T61" fmla="*/ 15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4" h="353">
                    <a:moveTo>
                      <a:pt x="511" y="353"/>
                    </a:moveTo>
                    <a:cubicBezTo>
                      <a:pt x="109" y="353"/>
                      <a:pt x="109" y="353"/>
                      <a:pt x="109" y="353"/>
                    </a:cubicBezTo>
                    <a:cubicBezTo>
                      <a:pt x="49" y="353"/>
                      <a:pt x="0" y="304"/>
                      <a:pt x="0" y="244"/>
                    </a:cubicBezTo>
                    <a:cubicBezTo>
                      <a:pt x="0" y="184"/>
                      <a:pt x="49" y="135"/>
                      <a:pt x="109" y="135"/>
                    </a:cubicBezTo>
                    <a:cubicBezTo>
                      <a:pt x="109" y="135"/>
                      <a:pt x="109" y="135"/>
                      <a:pt x="109" y="135"/>
                    </a:cubicBezTo>
                    <a:cubicBezTo>
                      <a:pt x="123" y="57"/>
                      <a:pt x="189" y="0"/>
                      <a:pt x="270" y="0"/>
                    </a:cubicBezTo>
                    <a:cubicBezTo>
                      <a:pt x="327" y="0"/>
                      <a:pt x="380" y="30"/>
                      <a:pt x="409" y="79"/>
                    </a:cubicBezTo>
                    <a:cubicBezTo>
                      <a:pt x="416" y="78"/>
                      <a:pt x="422" y="77"/>
                      <a:pt x="428" y="77"/>
                    </a:cubicBezTo>
                    <a:cubicBezTo>
                      <a:pt x="481" y="77"/>
                      <a:pt x="523" y="119"/>
                      <a:pt x="523" y="172"/>
                    </a:cubicBezTo>
                    <a:cubicBezTo>
                      <a:pt x="523" y="177"/>
                      <a:pt x="523" y="182"/>
                      <a:pt x="522" y="188"/>
                    </a:cubicBezTo>
                    <a:cubicBezTo>
                      <a:pt x="562" y="193"/>
                      <a:pt x="594" y="228"/>
                      <a:pt x="594" y="270"/>
                    </a:cubicBezTo>
                    <a:cubicBezTo>
                      <a:pt x="594" y="316"/>
                      <a:pt x="557" y="353"/>
                      <a:pt x="511" y="353"/>
                    </a:cubicBezTo>
                    <a:cubicBezTo>
                      <a:pt x="511" y="353"/>
                      <a:pt x="511" y="353"/>
                      <a:pt x="511" y="353"/>
                    </a:cubicBezTo>
                    <a:close/>
                    <a:moveTo>
                      <a:pt x="109" y="159"/>
                    </a:moveTo>
                    <a:cubicBezTo>
                      <a:pt x="62" y="159"/>
                      <a:pt x="24" y="197"/>
                      <a:pt x="24" y="244"/>
                    </a:cubicBezTo>
                    <a:cubicBezTo>
                      <a:pt x="24" y="291"/>
                      <a:pt x="62" y="329"/>
                      <a:pt x="109" y="329"/>
                    </a:cubicBezTo>
                    <a:cubicBezTo>
                      <a:pt x="511" y="329"/>
                      <a:pt x="511" y="329"/>
                      <a:pt x="511" y="329"/>
                    </a:cubicBezTo>
                    <a:cubicBezTo>
                      <a:pt x="544" y="329"/>
                      <a:pt x="570" y="303"/>
                      <a:pt x="570" y="270"/>
                    </a:cubicBezTo>
                    <a:cubicBezTo>
                      <a:pt x="570" y="238"/>
                      <a:pt x="544" y="211"/>
                      <a:pt x="511" y="211"/>
                    </a:cubicBezTo>
                    <a:cubicBezTo>
                      <a:pt x="510" y="211"/>
                      <a:pt x="508" y="211"/>
                      <a:pt x="507" y="211"/>
                    </a:cubicBezTo>
                    <a:cubicBezTo>
                      <a:pt x="503" y="211"/>
                      <a:pt x="499" y="210"/>
                      <a:pt x="497" y="206"/>
                    </a:cubicBezTo>
                    <a:cubicBezTo>
                      <a:pt x="494" y="203"/>
                      <a:pt x="494" y="199"/>
                      <a:pt x="495" y="195"/>
                    </a:cubicBezTo>
                    <a:cubicBezTo>
                      <a:pt x="498" y="188"/>
                      <a:pt x="499" y="180"/>
                      <a:pt x="499" y="172"/>
                    </a:cubicBezTo>
                    <a:cubicBezTo>
                      <a:pt x="499" y="133"/>
                      <a:pt x="467" y="101"/>
                      <a:pt x="428" y="101"/>
                    </a:cubicBezTo>
                    <a:cubicBezTo>
                      <a:pt x="421" y="101"/>
                      <a:pt x="414" y="102"/>
                      <a:pt x="407" y="104"/>
                    </a:cubicBezTo>
                    <a:cubicBezTo>
                      <a:pt x="401" y="106"/>
                      <a:pt x="395" y="104"/>
                      <a:pt x="393" y="98"/>
                    </a:cubicBezTo>
                    <a:cubicBezTo>
                      <a:pt x="369" y="52"/>
                      <a:pt x="322" y="24"/>
                      <a:pt x="270" y="24"/>
                    </a:cubicBezTo>
                    <a:cubicBezTo>
                      <a:pt x="198" y="24"/>
                      <a:pt x="139" y="77"/>
                      <a:pt x="132" y="149"/>
                    </a:cubicBezTo>
                    <a:cubicBezTo>
                      <a:pt x="132" y="152"/>
                      <a:pt x="130" y="155"/>
                      <a:pt x="127" y="157"/>
                    </a:cubicBezTo>
                    <a:cubicBezTo>
                      <a:pt x="125" y="159"/>
                      <a:pt x="122" y="160"/>
                      <a:pt x="119" y="159"/>
                    </a:cubicBezTo>
                    <a:cubicBezTo>
                      <a:pt x="115" y="159"/>
                      <a:pt x="112" y="159"/>
                      <a:pt x="109" y="15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229" name="グループ化 228">
            <a:extLst>
              <a:ext uri="{FF2B5EF4-FFF2-40B4-BE49-F238E27FC236}">
                <a16:creationId xmlns:a16="http://schemas.microsoft.com/office/drawing/2014/main" id="{91E567ED-59D6-4EDC-A4DE-A48472BA4220}"/>
              </a:ext>
            </a:extLst>
          </p:cNvPr>
          <p:cNvGrpSpPr/>
          <p:nvPr/>
        </p:nvGrpSpPr>
        <p:grpSpPr>
          <a:xfrm>
            <a:off x="158284" y="2818558"/>
            <a:ext cx="2921611" cy="999194"/>
            <a:chOff x="158599" y="3591279"/>
            <a:chExt cx="2689376" cy="999194"/>
          </a:xfrm>
        </p:grpSpPr>
        <p:sp>
          <p:nvSpPr>
            <p:cNvPr id="2153" name="フリーフォーム: 図形 2152">
              <a:extLst>
                <a:ext uri="{FF2B5EF4-FFF2-40B4-BE49-F238E27FC236}">
                  <a16:creationId xmlns:a16="http://schemas.microsoft.com/office/drawing/2014/main" id="{1A38AC2B-CE1C-4422-8286-1473496B3146}"/>
                </a:ext>
              </a:extLst>
            </p:cNvPr>
            <p:cNvSpPr/>
            <p:nvPr/>
          </p:nvSpPr>
          <p:spPr>
            <a:xfrm>
              <a:off x="161180" y="3591279"/>
              <a:ext cx="2686795" cy="999194"/>
            </a:xfrm>
            <a:custGeom>
              <a:avLst/>
              <a:gdLst>
                <a:gd name="connsiteX0" fmla="*/ 698966 w 2277181"/>
                <a:gd name="connsiteY0" fmla="*/ 0 h 1397893"/>
                <a:gd name="connsiteX1" fmla="*/ 853605 w 2277181"/>
                <a:gd name="connsiteY1" fmla="*/ 3455 h 1397893"/>
                <a:gd name="connsiteX2" fmla="*/ 872161 w 2277181"/>
                <a:gd name="connsiteY2" fmla="*/ 6911 h 1397893"/>
                <a:gd name="connsiteX3" fmla="*/ 899996 w 2277181"/>
                <a:gd name="connsiteY3" fmla="*/ 10367 h 1397893"/>
                <a:gd name="connsiteX4" fmla="*/ 918553 w 2277181"/>
                <a:gd name="connsiteY4" fmla="*/ 13823 h 1397893"/>
                <a:gd name="connsiteX5" fmla="*/ 943295 w 2277181"/>
                <a:gd name="connsiteY5" fmla="*/ 17278 h 1397893"/>
                <a:gd name="connsiteX6" fmla="*/ 986594 w 2277181"/>
                <a:gd name="connsiteY6" fmla="*/ 24190 h 1397893"/>
                <a:gd name="connsiteX7" fmla="*/ 1008243 w 2277181"/>
                <a:gd name="connsiteY7" fmla="*/ 27646 h 1397893"/>
                <a:gd name="connsiteX8" fmla="*/ 1029893 w 2277181"/>
                <a:gd name="connsiteY8" fmla="*/ 31101 h 1397893"/>
                <a:gd name="connsiteX9" fmla="*/ 1063913 w 2277181"/>
                <a:gd name="connsiteY9" fmla="*/ 38013 h 1397893"/>
                <a:gd name="connsiteX10" fmla="*/ 1076284 w 2277181"/>
                <a:gd name="connsiteY10" fmla="*/ 44924 h 1397893"/>
                <a:gd name="connsiteX11" fmla="*/ 1091748 w 2277181"/>
                <a:gd name="connsiteY11" fmla="*/ 48380 h 1397893"/>
                <a:gd name="connsiteX12" fmla="*/ 1125768 w 2277181"/>
                <a:gd name="connsiteY12" fmla="*/ 58747 h 1397893"/>
                <a:gd name="connsiteX13" fmla="*/ 1135046 w 2277181"/>
                <a:gd name="connsiteY13" fmla="*/ 62203 h 1397893"/>
                <a:gd name="connsiteX14" fmla="*/ 1162882 w 2277181"/>
                <a:gd name="connsiteY14" fmla="*/ 82937 h 1397893"/>
                <a:gd name="connsiteX15" fmla="*/ 1172160 w 2277181"/>
                <a:gd name="connsiteY15" fmla="*/ 93305 h 1397893"/>
                <a:gd name="connsiteX16" fmla="*/ 1181439 w 2277181"/>
                <a:gd name="connsiteY16" fmla="*/ 100216 h 1397893"/>
                <a:gd name="connsiteX17" fmla="*/ 1196902 w 2277181"/>
                <a:gd name="connsiteY17" fmla="*/ 120951 h 1397893"/>
                <a:gd name="connsiteX18" fmla="*/ 1206181 w 2277181"/>
                <a:gd name="connsiteY18" fmla="*/ 131318 h 1397893"/>
                <a:gd name="connsiteX19" fmla="*/ 1208999 w 2277181"/>
                <a:gd name="connsiteY19" fmla="*/ 136219 h 1397893"/>
                <a:gd name="connsiteX20" fmla="*/ 1222296 w 2277181"/>
                <a:gd name="connsiteY20" fmla="*/ 145083 h 1397893"/>
                <a:gd name="connsiteX21" fmla="*/ 1241346 w 2277181"/>
                <a:gd name="connsiteY21" fmla="*/ 160958 h 1397893"/>
                <a:gd name="connsiteX22" fmla="*/ 1260396 w 2277181"/>
                <a:gd name="connsiteY22" fmla="*/ 173658 h 1397893"/>
                <a:gd name="connsiteX23" fmla="*/ 1266746 w 2277181"/>
                <a:gd name="connsiteY23" fmla="*/ 183183 h 1397893"/>
                <a:gd name="connsiteX24" fmla="*/ 1276271 w 2277181"/>
                <a:gd name="connsiteY24" fmla="*/ 189533 h 1397893"/>
                <a:gd name="connsiteX25" fmla="*/ 1298496 w 2277181"/>
                <a:gd name="connsiteY25" fmla="*/ 208583 h 1397893"/>
                <a:gd name="connsiteX26" fmla="*/ 1320721 w 2277181"/>
                <a:gd name="connsiteY26" fmla="*/ 230808 h 1397893"/>
                <a:gd name="connsiteX27" fmla="*/ 1346121 w 2277181"/>
                <a:gd name="connsiteY27" fmla="*/ 259383 h 1397893"/>
                <a:gd name="connsiteX28" fmla="*/ 1355646 w 2277181"/>
                <a:gd name="connsiteY28" fmla="*/ 265733 h 1397893"/>
                <a:gd name="connsiteX29" fmla="*/ 1384221 w 2277181"/>
                <a:gd name="connsiteY29" fmla="*/ 287958 h 1397893"/>
                <a:gd name="connsiteX30" fmla="*/ 1393746 w 2277181"/>
                <a:gd name="connsiteY30" fmla="*/ 294308 h 1397893"/>
                <a:gd name="connsiteX31" fmla="*/ 1403271 w 2277181"/>
                <a:gd name="connsiteY31" fmla="*/ 297483 h 1397893"/>
                <a:gd name="connsiteX32" fmla="*/ 1422321 w 2277181"/>
                <a:gd name="connsiteY32" fmla="*/ 310183 h 1397893"/>
                <a:gd name="connsiteX33" fmla="*/ 1441371 w 2277181"/>
                <a:gd name="connsiteY33" fmla="*/ 316533 h 1397893"/>
                <a:gd name="connsiteX34" fmla="*/ 1460421 w 2277181"/>
                <a:gd name="connsiteY34" fmla="*/ 322883 h 1397893"/>
                <a:gd name="connsiteX35" fmla="*/ 1498521 w 2277181"/>
                <a:gd name="connsiteY35" fmla="*/ 332408 h 1397893"/>
                <a:gd name="connsiteX36" fmla="*/ 1511221 w 2277181"/>
                <a:gd name="connsiteY36" fmla="*/ 335583 h 1397893"/>
                <a:gd name="connsiteX37" fmla="*/ 1523921 w 2277181"/>
                <a:gd name="connsiteY37" fmla="*/ 338758 h 1397893"/>
                <a:gd name="connsiteX38" fmla="*/ 1542971 w 2277181"/>
                <a:gd name="connsiteY38" fmla="*/ 341933 h 1397893"/>
                <a:gd name="connsiteX39" fmla="*/ 1552496 w 2277181"/>
                <a:gd name="connsiteY39" fmla="*/ 345108 h 1397893"/>
                <a:gd name="connsiteX40" fmla="*/ 1574721 w 2277181"/>
                <a:gd name="connsiteY40" fmla="*/ 348283 h 1397893"/>
                <a:gd name="connsiteX41" fmla="*/ 1587421 w 2277181"/>
                <a:gd name="connsiteY41" fmla="*/ 351458 h 1397893"/>
                <a:gd name="connsiteX42" fmla="*/ 1631871 w 2277181"/>
                <a:gd name="connsiteY42" fmla="*/ 357808 h 1397893"/>
                <a:gd name="connsiteX43" fmla="*/ 1650921 w 2277181"/>
                <a:gd name="connsiteY43" fmla="*/ 364158 h 1397893"/>
                <a:gd name="connsiteX44" fmla="*/ 1669971 w 2277181"/>
                <a:gd name="connsiteY44" fmla="*/ 370508 h 1397893"/>
                <a:gd name="connsiteX45" fmla="*/ 1679496 w 2277181"/>
                <a:gd name="connsiteY45" fmla="*/ 373683 h 1397893"/>
                <a:gd name="connsiteX46" fmla="*/ 1689021 w 2277181"/>
                <a:gd name="connsiteY46" fmla="*/ 376858 h 1397893"/>
                <a:gd name="connsiteX47" fmla="*/ 1701721 w 2277181"/>
                <a:gd name="connsiteY47" fmla="*/ 383208 h 1397893"/>
                <a:gd name="connsiteX48" fmla="*/ 1711246 w 2277181"/>
                <a:gd name="connsiteY48" fmla="*/ 386383 h 1397893"/>
                <a:gd name="connsiteX49" fmla="*/ 1720771 w 2277181"/>
                <a:gd name="connsiteY49" fmla="*/ 392733 h 1397893"/>
                <a:gd name="connsiteX50" fmla="*/ 1755696 w 2277181"/>
                <a:gd name="connsiteY50" fmla="*/ 402258 h 1397893"/>
                <a:gd name="connsiteX51" fmla="*/ 1774746 w 2277181"/>
                <a:gd name="connsiteY51" fmla="*/ 411783 h 1397893"/>
                <a:gd name="connsiteX52" fmla="*/ 1787446 w 2277181"/>
                <a:gd name="connsiteY52" fmla="*/ 418133 h 1397893"/>
                <a:gd name="connsiteX53" fmla="*/ 1803321 w 2277181"/>
                <a:gd name="connsiteY53" fmla="*/ 424483 h 1397893"/>
                <a:gd name="connsiteX54" fmla="*/ 1809671 w 2277181"/>
                <a:gd name="connsiteY54" fmla="*/ 434008 h 1397893"/>
                <a:gd name="connsiteX55" fmla="*/ 1831896 w 2277181"/>
                <a:gd name="connsiteY55" fmla="*/ 443533 h 1397893"/>
                <a:gd name="connsiteX56" fmla="*/ 1841421 w 2277181"/>
                <a:gd name="connsiteY56" fmla="*/ 453058 h 1397893"/>
                <a:gd name="connsiteX57" fmla="*/ 1850946 w 2277181"/>
                <a:gd name="connsiteY57" fmla="*/ 456233 h 1397893"/>
                <a:gd name="connsiteX58" fmla="*/ 1869996 w 2277181"/>
                <a:gd name="connsiteY58" fmla="*/ 468933 h 1397893"/>
                <a:gd name="connsiteX59" fmla="*/ 1879521 w 2277181"/>
                <a:gd name="connsiteY59" fmla="*/ 475283 h 1397893"/>
                <a:gd name="connsiteX60" fmla="*/ 1889046 w 2277181"/>
                <a:gd name="connsiteY60" fmla="*/ 484808 h 1397893"/>
                <a:gd name="connsiteX61" fmla="*/ 1898571 w 2277181"/>
                <a:gd name="connsiteY61" fmla="*/ 487983 h 1397893"/>
                <a:gd name="connsiteX62" fmla="*/ 1908096 w 2277181"/>
                <a:gd name="connsiteY62" fmla="*/ 494333 h 1397893"/>
                <a:gd name="connsiteX63" fmla="*/ 1933496 w 2277181"/>
                <a:gd name="connsiteY63" fmla="*/ 516558 h 1397893"/>
                <a:gd name="connsiteX64" fmla="*/ 1955721 w 2277181"/>
                <a:gd name="connsiteY64" fmla="*/ 535608 h 1397893"/>
                <a:gd name="connsiteX65" fmla="*/ 1974771 w 2277181"/>
                <a:gd name="connsiteY65" fmla="*/ 548308 h 1397893"/>
                <a:gd name="connsiteX66" fmla="*/ 2003346 w 2277181"/>
                <a:gd name="connsiteY66" fmla="*/ 570533 h 1397893"/>
                <a:gd name="connsiteX67" fmla="*/ 2016046 w 2277181"/>
                <a:gd name="connsiteY67" fmla="*/ 589583 h 1397893"/>
                <a:gd name="connsiteX68" fmla="*/ 2022396 w 2277181"/>
                <a:gd name="connsiteY68" fmla="*/ 599108 h 1397893"/>
                <a:gd name="connsiteX69" fmla="*/ 2022521 w 2277181"/>
                <a:gd name="connsiteY69" fmla="*/ 599487 h 1397893"/>
                <a:gd name="connsiteX70" fmla="*/ 2025765 w 2277181"/>
                <a:gd name="connsiteY70" fmla="*/ 601299 h 1397893"/>
                <a:gd name="connsiteX71" fmla="*/ 2035044 w 2277181"/>
                <a:gd name="connsiteY71" fmla="*/ 608211 h 1397893"/>
                <a:gd name="connsiteX72" fmla="*/ 2041229 w 2277181"/>
                <a:gd name="connsiteY72" fmla="*/ 618578 h 1397893"/>
                <a:gd name="connsiteX73" fmla="*/ 2051343 w 2277181"/>
                <a:gd name="connsiteY73" fmla="*/ 629879 h 1397893"/>
                <a:gd name="connsiteX74" fmla="*/ 2064829 w 2277181"/>
                <a:gd name="connsiteY74" fmla="*/ 639162 h 1397893"/>
                <a:gd name="connsiteX75" fmla="*/ 2084388 w 2277181"/>
                <a:gd name="connsiteY75" fmla="*/ 647817 h 1397893"/>
                <a:gd name="connsiteX76" fmla="*/ 2095564 w 2277181"/>
                <a:gd name="connsiteY76" fmla="*/ 656471 h 1397893"/>
                <a:gd name="connsiteX77" fmla="*/ 2115123 w 2277181"/>
                <a:gd name="connsiteY77" fmla="*/ 668011 h 1397893"/>
                <a:gd name="connsiteX78" fmla="*/ 2129093 w 2277181"/>
                <a:gd name="connsiteY78" fmla="*/ 685321 h 1397893"/>
                <a:gd name="connsiteX79" fmla="*/ 2148653 w 2277181"/>
                <a:gd name="connsiteY79" fmla="*/ 702630 h 1397893"/>
                <a:gd name="connsiteX80" fmla="*/ 2168211 w 2277181"/>
                <a:gd name="connsiteY80" fmla="*/ 725709 h 1397893"/>
                <a:gd name="connsiteX81" fmla="*/ 2179388 w 2277181"/>
                <a:gd name="connsiteY81" fmla="*/ 743019 h 1397893"/>
                <a:gd name="connsiteX82" fmla="*/ 2182182 w 2277181"/>
                <a:gd name="connsiteY82" fmla="*/ 751674 h 1397893"/>
                <a:gd name="connsiteX83" fmla="*/ 2196152 w 2277181"/>
                <a:gd name="connsiteY83" fmla="*/ 768983 h 1397893"/>
                <a:gd name="connsiteX84" fmla="*/ 2198946 w 2277181"/>
                <a:gd name="connsiteY84" fmla="*/ 777638 h 1397893"/>
                <a:gd name="connsiteX85" fmla="*/ 2210122 w 2277181"/>
                <a:gd name="connsiteY85" fmla="*/ 797832 h 1397893"/>
                <a:gd name="connsiteX86" fmla="*/ 2215711 w 2277181"/>
                <a:gd name="connsiteY86" fmla="*/ 820912 h 1397893"/>
                <a:gd name="connsiteX87" fmla="*/ 2224093 w 2277181"/>
                <a:gd name="connsiteY87" fmla="*/ 838221 h 1397893"/>
                <a:gd name="connsiteX88" fmla="*/ 2229682 w 2277181"/>
                <a:gd name="connsiteY88" fmla="*/ 846875 h 1397893"/>
                <a:gd name="connsiteX89" fmla="*/ 2235270 w 2277181"/>
                <a:gd name="connsiteY89" fmla="*/ 867070 h 1397893"/>
                <a:gd name="connsiteX90" fmla="*/ 2240858 w 2277181"/>
                <a:gd name="connsiteY90" fmla="*/ 878609 h 1397893"/>
                <a:gd name="connsiteX91" fmla="*/ 2243652 w 2277181"/>
                <a:gd name="connsiteY91" fmla="*/ 893034 h 1397893"/>
                <a:gd name="connsiteX92" fmla="*/ 2246446 w 2277181"/>
                <a:gd name="connsiteY92" fmla="*/ 901689 h 1397893"/>
                <a:gd name="connsiteX93" fmla="*/ 2249240 w 2277181"/>
                <a:gd name="connsiteY93" fmla="*/ 918998 h 1397893"/>
                <a:gd name="connsiteX94" fmla="*/ 2252035 w 2277181"/>
                <a:gd name="connsiteY94" fmla="*/ 930538 h 1397893"/>
                <a:gd name="connsiteX95" fmla="*/ 2254828 w 2277181"/>
                <a:gd name="connsiteY95" fmla="*/ 947847 h 1397893"/>
                <a:gd name="connsiteX96" fmla="*/ 2257623 w 2277181"/>
                <a:gd name="connsiteY96" fmla="*/ 962272 h 1397893"/>
                <a:gd name="connsiteX97" fmla="*/ 2263211 w 2277181"/>
                <a:gd name="connsiteY97" fmla="*/ 991122 h 1397893"/>
                <a:gd name="connsiteX98" fmla="*/ 2266005 w 2277181"/>
                <a:gd name="connsiteY98" fmla="*/ 1019970 h 1397893"/>
                <a:gd name="connsiteX99" fmla="*/ 2268799 w 2277181"/>
                <a:gd name="connsiteY99" fmla="*/ 1031510 h 1397893"/>
                <a:gd name="connsiteX100" fmla="*/ 2271593 w 2277181"/>
                <a:gd name="connsiteY100" fmla="*/ 1057474 h 1397893"/>
                <a:gd name="connsiteX101" fmla="*/ 2274388 w 2277181"/>
                <a:gd name="connsiteY101" fmla="*/ 1100748 h 1397893"/>
                <a:gd name="connsiteX102" fmla="*/ 2277181 w 2277181"/>
                <a:gd name="connsiteY102" fmla="*/ 1138251 h 1397893"/>
                <a:gd name="connsiteX103" fmla="*/ 2274388 w 2277181"/>
                <a:gd name="connsiteY103" fmla="*/ 1201720 h 1397893"/>
                <a:gd name="connsiteX104" fmla="*/ 2268799 w 2277181"/>
                <a:gd name="connsiteY104" fmla="*/ 1210374 h 1397893"/>
                <a:gd name="connsiteX105" fmla="*/ 2266005 w 2277181"/>
                <a:gd name="connsiteY105" fmla="*/ 1224799 h 1397893"/>
                <a:gd name="connsiteX106" fmla="*/ 2257623 w 2277181"/>
                <a:gd name="connsiteY106" fmla="*/ 1242109 h 1397893"/>
                <a:gd name="connsiteX107" fmla="*/ 2252035 w 2277181"/>
                <a:gd name="connsiteY107" fmla="*/ 1253648 h 1397893"/>
                <a:gd name="connsiteX108" fmla="*/ 2243652 w 2277181"/>
                <a:gd name="connsiteY108" fmla="*/ 1259417 h 1397893"/>
                <a:gd name="connsiteX109" fmla="*/ 2229682 w 2277181"/>
                <a:gd name="connsiteY109" fmla="*/ 1288267 h 1397893"/>
                <a:gd name="connsiteX110" fmla="*/ 2215711 w 2277181"/>
                <a:gd name="connsiteY110" fmla="*/ 1314231 h 1397893"/>
                <a:gd name="connsiteX111" fmla="*/ 2210122 w 2277181"/>
                <a:gd name="connsiteY111" fmla="*/ 1322886 h 1397893"/>
                <a:gd name="connsiteX112" fmla="*/ 2204534 w 2277181"/>
                <a:gd name="connsiteY112" fmla="*/ 1331541 h 1397893"/>
                <a:gd name="connsiteX113" fmla="*/ 2196152 w 2277181"/>
                <a:gd name="connsiteY113" fmla="*/ 1340195 h 1397893"/>
                <a:gd name="connsiteX114" fmla="*/ 2190564 w 2277181"/>
                <a:gd name="connsiteY114" fmla="*/ 1348850 h 1397893"/>
                <a:gd name="connsiteX115" fmla="*/ 2182182 w 2277181"/>
                <a:gd name="connsiteY115" fmla="*/ 1354620 h 1397893"/>
                <a:gd name="connsiteX116" fmla="*/ 2165417 w 2277181"/>
                <a:gd name="connsiteY116" fmla="*/ 1366159 h 1397893"/>
                <a:gd name="connsiteX117" fmla="*/ 2157035 w 2277181"/>
                <a:gd name="connsiteY117" fmla="*/ 1374814 h 1397893"/>
                <a:gd name="connsiteX118" fmla="*/ 2148653 w 2277181"/>
                <a:gd name="connsiteY118" fmla="*/ 1377699 h 1397893"/>
                <a:gd name="connsiteX119" fmla="*/ 2143065 w 2277181"/>
                <a:gd name="connsiteY119" fmla="*/ 1386354 h 1397893"/>
                <a:gd name="connsiteX120" fmla="*/ 2131888 w 2277181"/>
                <a:gd name="connsiteY120" fmla="*/ 1397893 h 1397893"/>
                <a:gd name="connsiteX121" fmla="*/ 1561890 w 2277181"/>
                <a:gd name="connsiteY121" fmla="*/ 1397893 h 1397893"/>
                <a:gd name="connsiteX122" fmla="*/ 1564575 w 2277181"/>
                <a:gd name="connsiteY122" fmla="*/ 1392664 h 1397893"/>
                <a:gd name="connsiteX123" fmla="*/ 0 w 2277181"/>
                <a:gd name="connsiteY123" fmla="*/ 1392664 h 1397893"/>
                <a:gd name="connsiteX124" fmla="*/ 9278 w 2277181"/>
                <a:gd name="connsiteY124" fmla="*/ 266092 h 1397893"/>
                <a:gd name="connsiteX125" fmla="*/ 40206 w 2277181"/>
                <a:gd name="connsiteY125" fmla="*/ 228079 h 1397893"/>
                <a:gd name="connsiteX126" fmla="*/ 49484 w 2277181"/>
                <a:gd name="connsiteY126" fmla="*/ 221168 h 1397893"/>
                <a:gd name="connsiteX127" fmla="*/ 58762 w 2277181"/>
                <a:gd name="connsiteY127" fmla="*/ 207345 h 1397893"/>
                <a:gd name="connsiteX128" fmla="*/ 71133 w 2277181"/>
                <a:gd name="connsiteY128" fmla="*/ 200433 h 1397893"/>
                <a:gd name="connsiteX129" fmla="*/ 102062 w 2277181"/>
                <a:gd name="connsiteY129" fmla="*/ 186610 h 1397893"/>
                <a:gd name="connsiteX130" fmla="*/ 117526 w 2277181"/>
                <a:gd name="connsiteY130" fmla="*/ 172787 h 1397893"/>
                <a:gd name="connsiteX131" fmla="*/ 139175 w 2277181"/>
                <a:gd name="connsiteY131" fmla="*/ 165876 h 1397893"/>
                <a:gd name="connsiteX132" fmla="*/ 167010 w 2277181"/>
                <a:gd name="connsiteY132" fmla="*/ 148597 h 1397893"/>
                <a:gd name="connsiteX133" fmla="*/ 191752 w 2277181"/>
                <a:gd name="connsiteY133" fmla="*/ 141685 h 1397893"/>
                <a:gd name="connsiteX134" fmla="*/ 201030 w 2277181"/>
                <a:gd name="connsiteY134" fmla="*/ 134773 h 1397893"/>
                <a:gd name="connsiteX135" fmla="*/ 213401 w 2277181"/>
                <a:gd name="connsiteY135" fmla="*/ 131318 h 1397893"/>
                <a:gd name="connsiteX136" fmla="*/ 228865 w 2277181"/>
                <a:gd name="connsiteY136" fmla="*/ 124406 h 1397893"/>
                <a:gd name="connsiteX137" fmla="*/ 241236 w 2277181"/>
                <a:gd name="connsiteY137" fmla="*/ 117495 h 1397893"/>
                <a:gd name="connsiteX138" fmla="*/ 256700 w 2277181"/>
                <a:gd name="connsiteY138" fmla="*/ 110583 h 1397893"/>
                <a:gd name="connsiteX139" fmla="*/ 269071 w 2277181"/>
                <a:gd name="connsiteY139" fmla="*/ 103672 h 1397893"/>
                <a:gd name="connsiteX140" fmla="*/ 281442 w 2277181"/>
                <a:gd name="connsiteY140" fmla="*/ 100216 h 1397893"/>
                <a:gd name="connsiteX141" fmla="*/ 327834 w 2277181"/>
                <a:gd name="connsiteY141" fmla="*/ 76026 h 1397893"/>
                <a:gd name="connsiteX142" fmla="*/ 343298 w 2277181"/>
                <a:gd name="connsiteY142" fmla="*/ 72570 h 1397893"/>
                <a:gd name="connsiteX143" fmla="*/ 368040 w 2277181"/>
                <a:gd name="connsiteY143" fmla="*/ 65659 h 1397893"/>
                <a:gd name="connsiteX144" fmla="*/ 380411 w 2277181"/>
                <a:gd name="connsiteY144" fmla="*/ 62203 h 1397893"/>
                <a:gd name="connsiteX145" fmla="*/ 389689 w 2277181"/>
                <a:gd name="connsiteY145" fmla="*/ 58747 h 1397893"/>
                <a:gd name="connsiteX146" fmla="*/ 417524 w 2277181"/>
                <a:gd name="connsiteY146" fmla="*/ 55291 h 1397893"/>
                <a:gd name="connsiteX147" fmla="*/ 476287 w 2277181"/>
                <a:gd name="connsiteY147" fmla="*/ 44924 h 1397893"/>
                <a:gd name="connsiteX148" fmla="*/ 491751 w 2277181"/>
                <a:gd name="connsiteY148" fmla="*/ 41468 h 1397893"/>
                <a:gd name="connsiteX149" fmla="*/ 513400 w 2277181"/>
                <a:gd name="connsiteY149" fmla="*/ 34557 h 1397893"/>
                <a:gd name="connsiteX150" fmla="*/ 565977 w 2277181"/>
                <a:gd name="connsiteY150" fmla="*/ 27646 h 1397893"/>
                <a:gd name="connsiteX151" fmla="*/ 609275 w 2277181"/>
                <a:gd name="connsiteY151" fmla="*/ 17278 h 1397893"/>
                <a:gd name="connsiteX152" fmla="*/ 621646 w 2277181"/>
                <a:gd name="connsiteY152" fmla="*/ 13823 h 1397893"/>
                <a:gd name="connsiteX153" fmla="*/ 630925 w 2277181"/>
                <a:gd name="connsiteY153" fmla="*/ 10367 h 1397893"/>
                <a:gd name="connsiteX154" fmla="*/ 661853 w 2277181"/>
                <a:gd name="connsiteY154" fmla="*/ 6911 h 1397893"/>
                <a:gd name="connsiteX155" fmla="*/ 698966 w 2277181"/>
                <a:gd name="connsiteY155" fmla="*/ 0 h 1397893"/>
                <a:gd name="connsiteX0" fmla="*/ 699873 w 2278088"/>
                <a:gd name="connsiteY0" fmla="*/ 0 h 1397893"/>
                <a:gd name="connsiteX1" fmla="*/ 854512 w 2278088"/>
                <a:gd name="connsiteY1" fmla="*/ 3455 h 1397893"/>
                <a:gd name="connsiteX2" fmla="*/ 873068 w 2278088"/>
                <a:gd name="connsiteY2" fmla="*/ 6911 h 1397893"/>
                <a:gd name="connsiteX3" fmla="*/ 900903 w 2278088"/>
                <a:gd name="connsiteY3" fmla="*/ 10367 h 1397893"/>
                <a:gd name="connsiteX4" fmla="*/ 919460 w 2278088"/>
                <a:gd name="connsiteY4" fmla="*/ 13823 h 1397893"/>
                <a:gd name="connsiteX5" fmla="*/ 944202 w 2278088"/>
                <a:gd name="connsiteY5" fmla="*/ 17278 h 1397893"/>
                <a:gd name="connsiteX6" fmla="*/ 987501 w 2278088"/>
                <a:gd name="connsiteY6" fmla="*/ 24190 h 1397893"/>
                <a:gd name="connsiteX7" fmla="*/ 1009150 w 2278088"/>
                <a:gd name="connsiteY7" fmla="*/ 27646 h 1397893"/>
                <a:gd name="connsiteX8" fmla="*/ 1030800 w 2278088"/>
                <a:gd name="connsiteY8" fmla="*/ 31101 h 1397893"/>
                <a:gd name="connsiteX9" fmla="*/ 1064820 w 2278088"/>
                <a:gd name="connsiteY9" fmla="*/ 38013 h 1397893"/>
                <a:gd name="connsiteX10" fmla="*/ 1077191 w 2278088"/>
                <a:gd name="connsiteY10" fmla="*/ 44924 h 1397893"/>
                <a:gd name="connsiteX11" fmla="*/ 1092655 w 2278088"/>
                <a:gd name="connsiteY11" fmla="*/ 48380 h 1397893"/>
                <a:gd name="connsiteX12" fmla="*/ 1126675 w 2278088"/>
                <a:gd name="connsiteY12" fmla="*/ 58747 h 1397893"/>
                <a:gd name="connsiteX13" fmla="*/ 1135953 w 2278088"/>
                <a:gd name="connsiteY13" fmla="*/ 62203 h 1397893"/>
                <a:gd name="connsiteX14" fmla="*/ 1163789 w 2278088"/>
                <a:gd name="connsiteY14" fmla="*/ 82937 h 1397893"/>
                <a:gd name="connsiteX15" fmla="*/ 1173067 w 2278088"/>
                <a:gd name="connsiteY15" fmla="*/ 93305 h 1397893"/>
                <a:gd name="connsiteX16" fmla="*/ 1182346 w 2278088"/>
                <a:gd name="connsiteY16" fmla="*/ 100216 h 1397893"/>
                <a:gd name="connsiteX17" fmla="*/ 1197809 w 2278088"/>
                <a:gd name="connsiteY17" fmla="*/ 120951 h 1397893"/>
                <a:gd name="connsiteX18" fmla="*/ 1207088 w 2278088"/>
                <a:gd name="connsiteY18" fmla="*/ 131318 h 1397893"/>
                <a:gd name="connsiteX19" fmla="*/ 1209906 w 2278088"/>
                <a:gd name="connsiteY19" fmla="*/ 136219 h 1397893"/>
                <a:gd name="connsiteX20" fmla="*/ 1223203 w 2278088"/>
                <a:gd name="connsiteY20" fmla="*/ 145083 h 1397893"/>
                <a:gd name="connsiteX21" fmla="*/ 1242253 w 2278088"/>
                <a:gd name="connsiteY21" fmla="*/ 160958 h 1397893"/>
                <a:gd name="connsiteX22" fmla="*/ 1261303 w 2278088"/>
                <a:gd name="connsiteY22" fmla="*/ 173658 h 1397893"/>
                <a:gd name="connsiteX23" fmla="*/ 1267653 w 2278088"/>
                <a:gd name="connsiteY23" fmla="*/ 183183 h 1397893"/>
                <a:gd name="connsiteX24" fmla="*/ 1277178 w 2278088"/>
                <a:gd name="connsiteY24" fmla="*/ 189533 h 1397893"/>
                <a:gd name="connsiteX25" fmla="*/ 1299403 w 2278088"/>
                <a:gd name="connsiteY25" fmla="*/ 208583 h 1397893"/>
                <a:gd name="connsiteX26" fmla="*/ 1321628 w 2278088"/>
                <a:gd name="connsiteY26" fmla="*/ 230808 h 1397893"/>
                <a:gd name="connsiteX27" fmla="*/ 1347028 w 2278088"/>
                <a:gd name="connsiteY27" fmla="*/ 259383 h 1397893"/>
                <a:gd name="connsiteX28" fmla="*/ 1356553 w 2278088"/>
                <a:gd name="connsiteY28" fmla="*/ 265733 h 1397893"/>
                <a:gd name="connsiteX29" fmla="*/ 1385128 w 2278088"/>
                <a:gd name="connsiteY29" fmla="*/ 287958 h 1397893"/>
                <a:gd name="connsiteX30" fmla="*/ 1394653 w 2278088"/>
                <a:gd name="connsiteY30" fmla="*/ 294308 h 1397893"/>
                <a:gd name="connsiteX31" fmla="*/ 1404178 w 2278088"/>
                <a:gd name="connsiteY31" fmla="*/ 297483 h 1397893"/>
                <a:gd name="connsiteX32" fmla="*/ 1423228 w 2278088"/>
                <a:gd name="connsiteY32" fmla="*/ 310183 h 1397893"/>
                <a:gd name="connsiteX33" fmla="*/ 1442278 w 2278088"/>
                <a:gd name="connsiteY33" fmla="*/ 316533 h 1397893"/>
                <a:gd name="connsiteX34" fmla="*/ 1461328 w 2278088"/>
                <a:gd name="connsiteY34" fmla="*/ 322883 h 1397893"/>
                <a:gd name="connsiteX35" fmla="*/ 1499428 w 2278088"/>
                <a:gd name="connsiteY35" fmla="*/ 332408 h 1397893"/>
                <a:gd name="connsiteX36" fmla="*/ 1512128 w 2278088"/>
                <a:gd name="connsiteY36" fmla="*/ 335583 h 1397893"/>
                <a:gd name="connsiteX37" fmla="*/ 1524828 w 2278088"/>
                <a:gd name="connsiteY37" fmla="*/ 338758 h 1397893"/>
                <a:gd name="connsiteX38" fmla="*/ 1543878 w 2278088"/>
                <a:gd name="connsiteY38" fmla="*/ 341933 h 1397893"/>
                <a:gd name="connsiteX39" fmla="*/ 1553403 w 2278088"/>
                <a:gd name="connsiteY39" fmla="*/ 345108 h 1397893"/>
                <a:gd name="connsiteX40" fmla="*/ 1575628 w 2278088"/>
                <a:gd name="connsiteY40" fmla="*/ 348283 h 1397893"/>
                <a:gd name="connsiteX41" fmla="*/ 1588328 w 2278088"/>
                <a:gd name="connsiteY41" fmla="*/ 351458 h 1397893"/>
                <a:gd name="connsiteX42" fmla="*/ 1632778 w 2278088"/>
                <a:gd name="connsiteY42" fmla="*/ 357808 h 1397893"/>
                <a:gd name="connsiteX43" fmla="*/ 1651828 w 2278088"/>
                <a:gd name="connsiteY43" fmla="*/ 364158 h 1397893"/>
                <a:gd name="connsiteX44" fmla="*/ 1670878 w 2278088"/>
                <a:gd name="connsiteY44" fmla="*/ 370508 h 1397893"/>
                <a:gd name="connsiteX45" fmla="*/ 1680403 w 2278088"/>
                <a:gd name="connsiteY45" fmla="*/ 373683 h 1397893"/>
                <a:gd name="connsiteX46" fmla="*/ 1689928 w 2278088"/>
                <a:gd name="connsiteY46" fmla="*/ 376858 h 1397893"/>
                <a:gd name="connsiteX47" fmla="*/ 1702628 w 2278088"/>
                <a:gd name="connsiteY47" fmla="*/ 383208 h 1397893"/>
                <a:gd name="connsiteX48" fmla="*/ 1712153 w 2278088"/>
                <a:gd name="connsiteY48" fmla="*/ 386383 h 1397893"/>
                <a:gd name="connsiteX49" fmla="*/ 1721678 w 2278088"/>
                <a:gd name="connsiteY49" fmla="*/ 392733 h 1397893"/>
                <a:gd name="connsiteX50" fmla="*/ 1756603 w 2278088"/>
                <a:gd name="connsiteY50" fmla="*/ 402258 h 1397893"/>
                <a:gd name="connsiteX51" fmla="*/ 1775653 w 2278088"/>
                <a:gd name="connsiteY51" fmla="*/ 411783 h 1397893"/>
                <a:gd name="connsiteX52" fmla="*/ 1788353 w 2278088"/>
                <a:gd name="connsiteY52" fmla="*/ 418133 h 1397893"/>
                <a:gd name="connsiteX53" fmla="*/ 1804228 w 2278088"/>
                <a:gd name="connsiteY53" fmla="*/ 424483 h 1397893"/>
                <a:gd name="connsiteX54" fmla="*/ 1810578 w 2278088"/>
                <a:gd name="connsiteY54" fmla="*/ 434008 h 1397893"/>
                <a:gd name="connsiteX55" fmla="*/ 1832803 w 2278088"/>
                <a:gd name="connsiteY55" fmla="*/ 443533 h 1397893"/>
                <a:gd name="connsiteX56" fmla="*/ 1842328 w 2278088"/>
                <a:gd name="connsiteY56" fmla="*/ 453058 h 1397893"/>
                <a:gd name="connsiteX57" fmla="*/ 1851853 w 2278088"/>
                <a:gd name="connsiteY57" fmla="*/ 456233 h 1397893"/>
                <a:gd name="connsiteX58" fmla="*/ 1870903 w 2278088"/>
                <a:gd name="connsiteY58" fmla="*/ 468933 h 1397893"/>
                <a:gd name="connsiteX59" fmla="*/ 1880428 w 2278088"/>
                <a:gd name="connsiteY59" fmla="*/ 475283 h 1397893"/>
                <a:gd name="connsiteX60" fmla="*/ 1889953 w 2278088"/>
                <a:gd name="connsiteY60" fmla="*/ 484808 h 1397893"/>
                <a:gd name="connsiteX61" fmla="*/ 1899478 w 2278088"/>
                <a:gd name="connsiteY61" fmla="*/ 487983 h 1397893"/>
                <a:gd name="connsiteX62" fmla="*/ 1909003 w 2278088"/>
                <a:gd name="connsiteY62" fmla="*/ 494333 h 1397893"/>
                <a:gd name="connsiteX63" fmla="*/ 1934403 w 2278088"/>
                <a:gd name="connsiteY63" fmla="*/ 516558 h 1397893"/>
                <a:gd name="connsiteX64" fmla="*/ 1956628 w 2278088"/>
                <a:gd name="connsiteY64" fmla="*/ 535608 h 1397893"/>
                <a:gd name="connsiteX65" fmla="*/ 1975678 w 2278088"/>
                <a:gd name="connsiteY65" fmla="*/ 548308 h 1397893"/>
                <a:gd name="connsiteX66" fmla="*/ 2004253 w 2278088"/>
                <a:gd name="connsiteY66" fmla="*/ 570533 h 1397893"/>
                <a:gd name="connsiteX67" fmla="*/ 2016953 w 2278088"/>
                <a:gd name="connsiteY67" fmla="*/ 589583 h 1397893"/>
                <a:gd name="connsiteX68" fmla="*/ 2023303 w 2278088"/>
                <a:gd name="connsiteY68" fmla="*/ 599108 h 1397893"/>
                <a:gd name="connsiteX69" fmla="*/ 2023428 w 2278088"/>
                <a:gd name="connsiteY69" fmla="*/ 599487 h 1397893"/>
                <a:gd name="connsiteX70" fmla="*/ 2026672 w 2278088"/>
                <a:gd name="connsiteY70" fmla="*/ 601299 h 1397893"/>
                <a:gd name="connsiteX71" fmla="*/ 2035951 w 2278088"/>
                <a:gd name="connsiteY71" fmla="*/ 608211 h 1397893"/>
                <a:gd name="connsiteX72" fmla="*/ 2042136 w 2278088"/>
                <a:gd name="connsiteY72" fmla="*/ 618578 h 1397893"/>
                <a:gd name="connsiteX73" fmla="*/ 2052250 w 2278088"/>
                <a:gd name="connsiteY73" fmla="*/ 629879 h 1397893"/>
                <a:gd name="connsiteX74" fmla="*/ 2065736 w 2278088"/>
                <a:gd name="connsiteY74" fmla="*/ 639162 h 1397893"/>
                <a:gd name="connsiteX75" fmla="*/ 2085295 w 2278088"/>
                <a:gd name="connsiteY75" fmla="*/ 647817 h 1397893"/>
                <a:gd name="connsiteX76" fmla="*/ 2096471 w 2278088"/>
                <a:gd name="connsiteY76" fmla="*/ 656471 h 1397893"/>
                <a:gd name="connsiteX77" fmla="*/ 2116030 w 2278088"/>
                <a:gd name="connsiteY77" fmla="*/ 668011 h 1397893"/>
                <a:gd name="connsiteX78" fmla="*/ 2130000 w 2278088"/>
                <a:gd name="connsiteY78" fmla="*/ 685321 h 1397893"/>
                <a:gd name="connsiteX79" fmla="*/ 2149560 w 2278088"/>
                <a:gd name="connsiteY79" fmla="*/ 702630 h 1397893"/>
                <a:gd name="connsiteX80" fmla="*/ 2169118 w 2278088"/>
                <a:gd name="connsiteY80" fmla="*/ 725709 h 1397893"/>
                <a:gd name="connsiteX81" fmla="*/ 2180295 w 2278088"/>
                <a:gd name="connsiteY81" fmla="*/ 743019 h 1397893"/>
                <a:gd name="connsiteX82" fmla="*/ 2183089 w 2278088"/>
                <a:gd name="connsiteY82" fmla="*/ 751674 h 1397893"/>
                <a:gd name="connsiteX83" fmla="*/ 2197059 w 2278088"/>
                <a:gd name="connsiteY83" fmla="*/ 768983 h 1397893"/>
                <a:gd name="connsiteX84" fmla="*/ 2199853 w 2278088"/>
                <a:gd name="connsiteY84" fmla="*/ 777638 h 1397893"/>
                <a:gd name="connsiteX85" fmla="*/ 2211029 w 2278088"/>
                <a:gd name="connsiteY85" fmla="*/ 797832 h 1397893"/>
                <a:gd name="connsiteX86" fmla="*/ 2216618 w 2278088"/>
                <a:gd name="connsiteY86" fmla="*/ 820912 h 1397893"/>
                <a:gd name="connsiteX87" fmla="*/ 2225000 w 2278088"/>
                <a:gd name="connsiteY87" fmla="*/ 838221 h 1397893"/>
                <a:gd name="connsiteX88" fmla="*/ 2230589 w 2278088"/>
                <a:gd name="connsiteY88" fmla="*/ 846875 h 1397893"/>
                <a:gd name="connsiteX89" fmla="*/ 2236177 w 2278088"/>
                <a:gd name="connsiteY89" fmla="*/ 867070 h 1397893"/>
                <a:gd name="connsiteX90" fmla="*/ 2241765 w 2278088"/>
                <a:gd name="connsiteY90" fmla="*/ 878609 h 1397893"/>
                <a:gd name="connsiteX91" fmla="*/ 2244559 w 2278088"/>
                <a:gd name="connsiteY91" fmla="*/ 893034 h 1397893"/>
                <a:gd name="connsiteX92" fmla="*/ 2247353 w 2278088"/>
                <a:gd name="connsiteY92" fmla="*/ 901689 h 1397893"/>
                <a:gd name="connsiteX93" fmla="*/ 2250147 w 2278088"/>
                <a:gd name="connsiteY93" fmla="*/ 918998 h 1397893"/>
                <a:gd name="connsiteX94" fmla="*/ 2252942 w 2278088"/>
                <a:gd name="connsiteY94" fmla="*/ 930538 h 1397893"/>
                <a:gd name="connsiteX95" fmla="*/ 2255735 w 2278088"/>
                <a:gd name="connsiteY95" fmla="*/ 947847 h 1397893"/>
                <a:gd name="connsiteX96" fmla="*/ 2258530 w 2278088"/>
                <a:gd name="connsiteY96" fmla="*/ 962272 h 1397893"/>
                <a:gd name="connsiteX97" fmla="*/ 2264118 w 2278088"/>
                <a:gd name="connsiteY97" fmla="*/ 991122 h 1397893"/>
                <a:gd name="connsiteX98" fmla="*/ 2266912 w 2278088"/>
                <a:gd name="connsiteY98" fmla="*/ 1019970 h 1397893"/>
                <a:gd name="connsiteX99" fmla="*/ 2269706 w 2278088"/>
                <a:gd name="connsiteY99" fmla="*/ 1031510 h 1397893"/>
                <a:gd name="connsiteX100" fmla="*/ 2272500 w 2278088"/>
                <a:gd name="connsiteY100" fmla="*/ 1057474 h 1397893"/>
                <a:gd name="connsiteX101" fmla="*/ 2275295 w 2278088"/>
                <a:gd name="connsiteY101" fmla="*/ 1100748 h 1397893"/>
                <a:gd name="connsiteX102" fmla="*/ 2278088 w 2278088"/>
                <a:gd name="connsiteY102" fmla="*/ 1138251 h 1397893"/>
                <a:gd name="connsiteX103" fmla="*/ 2275295 w 2278088"/>
                <a:gd name="connsiteY103" fmla="*/ 1201720 h 1397893"/>
                <a:gd name="connsiteX104" fmla="*/ 2269706 w 2278088"/>
                <a:gd name="connsiteY104" fmla="*/ 1210374 h 1397893"/>
                <a:gd name="connsiteX105" fmla="*/ 2266912 w 2278088"/>
                <a:gd name="connsiteY105" fmla="*/ 1224799 h 1397893"/>
                <a:gd name="connsiteX106" fmla="*/ 2258530 w 2278088"/>
                <a:gd name="connsiteY106" fmla="*/ 1242109 h 1397893"/>
                <a:gd name="connsiteX107" fmla="*/ 2252942 w 2278088"/>
                <a:gd name="connsiteY107" fmla="*/ 1253648 h 1397893"/>
                <a:gd name="connsiteX108" fmla="*/ 2244559 w 2278088"/>
                <a:gd name="connsiteY108" fmla="*/ 1259417 h 1397893"/>
                <a:gd name="connsiteX109" fmla="*/ 2230589 w 2278088"/>
                <a:gd name="connsiteY109" fmla="*/ 1288267 h 1397893"/>
                <a:gd name="connsiteX110" fmla="*/ 2216618 w 2278088"/>
                <a:gd name="connsiteY110" fmla="*/ 1314231 h 1397893"/>
                <a:gd name="connsiteX111" fmla="*/ 2211029 w 2278088"/>
                <a:gd name="connsiteY111" fmla="*/ 1322886 h 1397893"/>
                <a:gd name="connsiteX112" fmla="*/ 2205441 w 2278088"/>
                <a:gd name="connsiteY112" fmla="*/ 1331541 h 1397893"/>
                <a:gd name="connsiteX113" fmla="*/ 2197059 w 2278088"/>
                <a:gd name="connsiteY113" fmla="*/ 1340195 h 1397893"/>
                <a:gd name="connsiteX114" fmla="*/ 2191471 w 2278088"/>
                <a:gd name="connsiteY114" fmla="*/ 1348850 h 1397893"/>
                <a:gd name="connsiteX115" fmla="*/ 2183089 w 2278088"/>
                <a:gd name="connsiteY115" fmla="*/ 1354620 h 1397893"/>
                <a:gd name="connsiteX116" fmla="*/ 2166324 w 2278088"/>
                <a:gd name="connsiteY116" fmla="*/ 1366159 h 1397893"/>
                <a:gd name="connsiteX117" fmla="*/ 2157942 w 2278088"/>
                <a:gd name="connsiteY117" fmla="*/ 1374814 h 1397893"/>
                <a:gd name="connsiteX118" fmla="*/ 2149560 w 2278088"/>
                <a:gd name="connsiteY118" fmla="*/ 1377699 h 1397893"/>
                <a:gd name="connsiteX119" fmla="*/ 2143972 w 2278088"/>
                <a:gd name="connsiteY119" fmla="*/ 1386354 h 1397893"/>
                <a:gd name="connsiteX120" fmla="*/ 2132795 w 2278088"/>
                <a:gd name="connsiteY120" fmla="*/ 1397893 h 1397893"/>
                <a:gd name="connsiteX121" fmla="*/ 1562797 w 2278088"/>
                <a:gd name="connsiteY121" fmla="*/ 1397893 h 1397893"/>
                <a:gd name="connsiteX122" fmla="*/ 1565482 w 2278088"/>
                <a:gd name="connsiteY122" fmla="*/ 1392664 h 1397893"/>
                <a:gd name="connsiteX123" fmla="*/ 907 w 2278088"/>
                <a:gd name="connsiteY123" fmla="*/ 1392664 h 1397893"/>
                <a:gd name="connsiteX124" fmla="*/ 891 w 2278088"/>
                <a:gd name="connsiteY124" fmla="*/ 296075 h 1397893"/>
                <a:gd name="connsiteX125" fmla="*/ 41113 w 2278088"/>
                <a:gd name="connsiteY125" fmla="*/ 228079 h 1397893"/>
                <a:gd name="connsiteX126" fmla="*/ 50391 w 2278088"/>
                <a:gd name="connsiteY126" fmla="*/ 221168 h 1397893"/>
                <a:gd name="connsiteX127" fmla="*/ 59669 w 2278088"/>
                <a:gd name="connsiteY127" fmla="*/ 207345 h 1397893"/>
                <a:gd name="connsiteX128" fmla="*/ 72040 w 2278088"/>
                <a:gd name="connsiteY128" fmla="*/ 200433 h 1397893"/>
                <a:gd name="connsiteX129" fmla="*/ 102969 w 2278088"/>
                <a:gd name="connsiteY129" fmla="*/ 186610 h 1397893"/>
                <a:gd name="connsiteX130" fmla="*/ 118433 w 2278088"/>
                <a:gd name="connsiteY130" fmla="*/ 172787 h 1397893"/>
                <a:gd name="connsiteX131" fmla="*/ 140082 w 2278088"/>
                <a:gd name="connsiteY131" fmla="*/ 165876 h 1397893"/>
                <a:gd name="connsiteX132" fmla="*/ 167917 w 2278088"/>
                <a:gd name="connsiteY132" fmla="*/ 148597 h 1397893"/>
                <a:gd name="connsiteX133" fmla="*/ 192659 w 2278088"/>
                <a:gd name="connsiteY133" fmla="*/ 141685 h 1397893"/>
                <a:gd name="connsiteX134" fmla="*/ 201937 w 2278088"/>
                <a:gd name="connsiteY134" fmla="*/ 134773 h 1397893"/>
                <a:gd name="connsiteX135" fmla="*/ 214308 w 2278088"/>
                <a:gd name="connsiteY135" fmla="*/ 131318 h 1397893"/>
                <a:gd name="connsiteX136" fmla="*/ 229772 w 2278088"/>
                <a:gd name="connsiteY136" fmla="*/ 124406 h 1397893"/>
                <a:gd name="connsiteX137" fmla="*/ 242143 w 2278088"/>
                <a:gd name="connsiteY137" fmla="*/ 117495 h 1397893"/>
                <a:gd name="connsiteX138" fmla="*/ 257607 w 2278088"/>
                <a:gd name="connsiteY138" fmla="*/ 110583 h 1397893"/>
                <a:gd name="connsiteX139" fmla="*/ 269978 w 2278088"/>
                <a:gd name="connsiteY139" fmla="*/ 103672 h 1397893"/>
                <a:gd name="connsiteX140" fmla="*/ 282349 w 2278088"/>
                <a:gd name="connsiteY140" fmla="*/ 100216 h 1397893"/>
                <a:gd name="connsiteX141" fmla="*/ 328741 w 2278088"/>
                <a:gd name="connsiteY141" fmla="*/ 76026 h 1397893"/>
                <a:gd name="connsiteX142" fmla="*/ 344205 w 2278088"/>
                <a:gd name="connsiteY142" fmla="*/ 72570 h 1397893"/>
                <a:gd name="connsiteX143" fmla="*/ 368947 w 2278088"/>
                <a:gd name="connsiteY143" fmla="*/ 65659 h 1397893"/>
                <a:gd name="connsiteX144" fmla="*/ 381318 w 2278088"/>
                <a:gd name="connsiteY144" fmla="*/ 62203 h 1397893"/>
                <a:gd name="connsiteX145" fmla="*/ 390596 w 2278088"/>
                <a:gd name="connsiteY145" fmla="*/ 58747 h 1397893"/>
                <a:gd name="connsiteX146" fmla="*/ 418431 w 2278088"/>
                <a:gd name="connsiteY146" fmla="*/ 55291 h 1397893"/>
                <a:gd name="connsiteX147" fmla="*/ 477194 w 2278088"/>
                <a:gd name="connsiteY147" fmla="*/ 44924 h 1397893"/>
                <a:gd name="connsiteX148" fmla="*/ 492658 w 2278088"/>
                <a:gd name="connsiteY148" fmla="*/ 41468 h 1397893"/>
                <a:gd name="connsiteX149" fmla="*/ 514307 w 2278088"/>
                <a:gd name="connsiteY149" fmla="*/ 34557 h 1397893"/>
                <a:gd name="connsiteX150" fmla="*/ 566884 w 2278088"/>
                <a:gd name="connsiteY150" fmla="*/ 27646 h 1397893"/>
                <a:gd name="connsiteX151" fmla="*/ 610182 w 2278088"/>
                <a:gd name="connsiteY151" fmla="*/ 17278 h 1397893"/>
                <a:gd name="connsiteX152" fmla="*/ 622553 w 2278088"/>
                <a:gd name="connsiteY152" fmla="*/ 13823 h 1397893"/>
                <a:gd name="connsiteX153" fmla="*/ 631832 w 2278088"/>
                <a:gd name="connsiteY153" fmla="*/ 10367 h 1397893"/>
                <a:gd name="connsiteX154" fmla="*/ 662760 w 2278088"/>
                <a:gd name="connsiteY154" fmla="*/ 6911 h 1397893"/>
                <a:gd name="connsiteX155" fmla="*/ 699873 w 2278088"/>
                <a:gd name="connsiteY155" fmla="*/ 0 h 139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2278088" h="1397893">
                  <a:moveTo>
                    <a:pt x="699873" y="0"/>
                  </a:moveTo>
                  <a:lnTo>
                    <a:pt x="854512" y="3455"/>
                  </a:lnTo>
                  <a:cubicBezTo>
                    <a:pt x="860778" y="3705"/>
                    <a:pt x="866852" y="5985"/>
                    <a:pt x="873068" y="6911"/>
                  </a:cubicBezTo>
                  <a:cubicBezTo>
                    <a:pt x="882322" y="8290"/>
                    <a:pt x="891649" y="8988"/>
                    <a:pt x="900903" y="10367"/>
                  </a:cubicBezTo>
                  <a:cubicBezTo>
                    <a:pt x="907119" y="11293"/>
                    <a:pt x="913251" y="12832"/>
                    <a:pt x="919460" y="13823"/>
                  </a:cubicBezTo>
                  <a:cubicBezTo>
                    <a:pt x="927688" y="15137"/>
                    <a:pt x="935967" y="16023"/>
                    <a:pt x="944202" y="17278"/>
                  </a:cubicBezTo>
                  <a:lnTo>
                    <a:pt x="987501" y="24190"/>
                  </a:lnTo>
                  <a:lnTo>
                    <a:pt x="1009150" y="27646"/>
                  </a:lnTo>
                  <a:cubicBezTo>
                    <a:pt x="1016366" y="28797"/>
                    <a:pt x="1023651" y="29504"/>
                    <a:pt x="1030800" y="31101"/>
                  </a:cubicBezTo>
                  <a:cubicBezTo>
                    <a:pt x="1052413" y="35931"/>
                    <a:pt x="1041078" y="33591"/>
                    <a:pt x="1064820" y="38013"/>
                  </a:cubicBezTo>
                  <a:cubicBezTo>
                    <a:pt x="1068943" y="40317"/>
                    <a:pt x="1072817" y="43294"/>
                    <a:pt x="1077191" y="44924"/>
                  </a:cubicBezTo>
                  <a:cubicBezTo>
                    <a:pt x="1082178" y="46782"/>
                    <a:pt x="1087523" y="47105"/>
                    <a:pt x="1092655" y="48380"/>
                  </a:cubicBezTo>
                  <a:cubicBezTo>
                    <a:pt x="1102611" y="50852"/>
                    <a:pt x="1118059" y="55859"/>
                    <a:pt x="1126675" y="58747"/>
                  </a:cubicBezTo>
                  <a:cubicBezTo>
                    <a:pt x="1129798" y="59794"/>
                    <a:pt x="1133038" y="60573"/>
                    <a:pt x="1135953" y="62203"/>
                  </a:cubicBezTo>
                  <a:cubicBezTo>
                    <a:pt x="1144260" y="66843"/>
                    <a:pt x="1156536" y="75992"/>
                    <a:pt x="1163789" y="82937"/>
                  </a:cubicBezTo>
                  <a:cubicBezTo>
                    <a:pt x="1167110" y="86118"/>
                    <a:pt x="1169708" y="90175"/>
                    <a:pt x="1173067" y="93305"/>
                  </a:cubicBezTo>
                  <a:cubicBezTo>
                    <a:pt x="1175922" y="95964"/>
                    <a:pt x="1179490" y="97557"/>
                    <a:pt x="1182346" y="100216"/>
                  </a:cubicBezTo>
                  <a:cubicBezTo>
                    <a:pt x="1197131" y="113984"/>
                    <a:pt x="1186751" y="106124"/>
                    <a:pt x="1197809" y="120951"/>
                  </a:cubicBezTo>
                  <a:cubicBezTo>
                    <a:pt x="1200610" y="124705"/>
                    <a:pt x="1204545" y="127341"/>
                    <a:pt x="1207088" y="131318"/>
                  </a:cubicBezTo>
                  <a:lnTo>
                    <a:pt x="1209906" y="136219"/>
                  </a:lnTo>
                  <a:lnTo>
                    <a:pt x="1223203" y="145083"/>
                  </a:lnTo>
                  <a:cubicBezTo>
                    <a:pt x="1251030" y="172910"/>
                    <a:pt x="1215731" y="138856"/>
                    <a:pt x="1242253" y="160958"/>
                  </a:cubicBezTo>
                  <a:cubicBezTo>
                    <a:pt x="1258108" y="174171"/>
                    <a:pt x="1244564" y="168078"/>
                    <a:pt x="1261303" y="173658"/>
                  </a:cubicBezTo>
                  <a:cubicBezTo>
                    <a:pt x="1263420" y="176833"/>
                    <a:pt x="1264955" y="180485"/>
                    <a:pt x="1267653" y="183183"/>
                  </a:cubicBezTo>
                  <a:cubicBezTo>
                    <a:pt x="1270351" y="185881"/>
                    <a:pt x="1274073" y="187315"/>
                    <a:pt x="1277178" y="189533"/>
                  </a:cubicBezTo>
                  <a:cubicBezTo>
                    <a:pt x="1284634" y="194859"/>
                    <a:pt x="1293634" y="201165"/>
                    <a:pt x="1299403" y="208583"/>
                  </a:cubicBezTo>
                  <a:cubicBezTo>
                    <a:pt x="1317235" y="231509"/>
                    <a:pt x="1303427" y="224741"/>
                    <a:pt x="1321628" y="230808"/>
                  </a:cubicBezTo>
                  <a:cubicBezTo>
                    <a:pt x="1329263" y="242260"/>
                    <a:pt x="1333979" y="250684"/>
                    <a:pt x="1347028" y="259383"/>
                  </a:cubicBezTo>
                  <a:cubicBezTo>
                    <a:pt x="1350203" y="261500"/>
                    <a:pt x="1353622" y="263290"/>
                    <a:pt x="1356553" y="265733"/>
                  </a:cubicBezTo>
                  <a:cubicBezTo>
                    <a:pt x="1386396" y="290602"/>
                    <a:pt x="1336980" y="255860"/>
                    <a:pt x="1385128" y="287958"/>
                  </a:cubicBezTo>
                  <a:cubicBezTo>
                    <a:pt x="1388303" y="290075"/>
                    <a:pt x="1391033" y="293101"/>
                    <a:pt x="1394653" y="294308"/>
                  </a:cubicBezTo>
                  <a:cubicBezTo>
                    <a:pt x="1397828" y="295366"/>
                    <a:pt x="1401252" y="295858"/>
                    <a:pt x="1404178" y="297483"/>
                  </a:cubicBezTo>
                  <a:cubicBezTo>
                    <a:pt x="1410849" y="301189"/>
                    <a:pt x="1415988" y="307770"/>
                    <a:pt x="1423228" y="310183"/>
                  </a:cubicBezTo>
                  <a:lnTo>
                    <a:pt x="1442278" y="316533"/>
                  </a:lnTo>
                  <a:cubicBezTo>
                    <a:pt x="1448628" y="318650"/>
                    <a:pt x="1454834" y="321260"/>
                    <a:pt x="1461328" y="322883"/>
                  </a:cubicBezTo>
                  <a:lnTo>
                    <a:pt x="1499428" y="332408"/>
                  </a:lnTo>
                  <a:lnTo>
                    <a:pt x="1512128" y="335583"/>
                  </a:lnTo>
                  <a:cubicBezTo>
                    <a:pt x="1516361" y="336641"/>
                    <a:pt x="1520524" y="338041"/>
                    <a:pt x="1524828" y="338758"/>
                  </a:cubicBezTo>
                  <a:cubicBezTo>
                    <a:pt x="1531178" y="339816"/>
                    <a:pt x="1537594" y="340536"/>
                    <a:pt x="1543878" y="341933"/>
                  </a:cubicBezTo>
                  <a:cubicBezTo>
                    <a:pt x="1547145" y="342659"/>
                    <a:pt x="1550121" y="344452"/>
                    <a:pt x="1553403" y="345108"/>
                  </a:cubicBezTo>
                  <a:cubicBezTo>
                    <a:pt x="1560741" y="346576"/>
                    <a:pt x="1568265" y="346944"/>
                    <a:pt x="1575628" y="348283"/>
                  </a:cubicBezTo>
                  <a:cubicBezTo>
                    <a:pt x="1579921" y="349064"/>
                    <a:pt x="1584015" y="350794"/>
                    <a:pt x="1588328" y="351458"/>
                  </a:cubicBezTo>
                  <a:cubicBezTo>
                    <a:pt x="1607010" y="354332"/>
                    <a:pt x="1616097" y="353259"/>
                    <a:pt x="1632778" y="357808"/>
                  </a:cubicBezTo>
                  <a:cubicBezTo>
                    <a:pt x="1639236" y="359569"/>
                    <a:pt x="1645478" y="362041"/>
                    <a:pt x="1651828" y="364158"/>
                  </a:cubicBezTo>
                  <a:lnTo>
                    <a:pt x="1670878" y="370508"/>
                  </a:lnTo>
                  <a:lnTo>
                    <a:pt x="1680403" y="373683"/>
                  </a:lnTo>
                  <a:cubicBezTo>
                    <a:pt x="1683578" y="374741"/>
                    <a:pt x="1686935" y="375361"/>
                    <a:pt x="1689928" y="376858"/>
                  </a:cubicBezTo>
                  <a:cubicBezTo>
                    <a:pt x="1694161" y="378975"/>
                    <a:pt x="1698278" y="381344"/>
                    <a:pt x="1702628" y="383208"/>
                  </a:cubicBezTo>
                  <a:cubicBezTo>
                    <a:pt x="1705704" y="384526"/>
                    <a:pt x="1709160" y="384886"/>
                    <a:pt x="1712153" y="386383"/>
                  </a:cubicBezTo>
                  <a:cubicBezTo>
                    <a:pt x="1715566" y="388090"/>
                    <a:pt x="1718105" y="391393"/>
                    <a:pt x="1721678" y="392733"/>
                  </a:cubicBezTo>
                  <a:cubicBezTo>
                    <a:pt x="1735310" y="397845"/>
                    <a:pt x="1743357" y="393427"/>
                    <a:pt x="1756603" y="402258"/>
                  </a:cubicBezTo>
                  <a:cubicBezTo>
                    <a:pt x="1774908" y="414461"/>
                    <a:pt x="1757250" y="403896"/>
                    <a:pt x="1775653" y="411783"/>
                  </a:cubicBezTo>
                  <a:cubicBezTo>
                    <a:pt x="1780003" y="413647"/>
                    <a:pt x="1784028" y="416211"/>
                    <a:pt x="1788353" y="418133"/>
                  </a:cubicBezTo>
                  <a:cubicBezTo>
                    <a:pt x="1793561" y="420448"/>
                    <a:pt x="1798936" y="422366"/>
                    <a:pt x="1804228" y="424483"/>
                  </a:cubicBezTo>
                  <a:cubicBezTo>
                    <a:pt x="1806345" y="427658"/>
                    <a:pt x="1807403" y="431891"/>
                    <a:pt x="1810578" y="434008"/>
                  </a:cubicBezTo>
                  <a:cubicBezTo>
                    <a:pt x="1852941" y="462250"/>
                    <a:pt x="1796945" y="413652"/>
                    <a:pt x="1832803" y="443533"/>
                  </a:cubicBezTo>
                  <a:cubicBezTo>
                    <a:pt x="1836252" y="446408"/>
                    <a:pt x="1838592" y="450567"/>
                    <a:pt x="1842328" y="453058"/>
                  </a:cubicBezTo>
                  <a:cubicBezTo>
                    <a:pt x="1845113" y="454914"/>
                    <a:pt x="1848927" y="454608"/>
                    <a:pt x="1851853" y="456233"/>
                  </a:cubicBezTo>
                  <a:cubicBezTo>
                    <a:pt x="1858524" y="459939"/>
                    <a:pt x="1864553" y="464700"/>
                    <a:pt x="1870903" y="468933"/>
                  </a:cubicBezTo>
                  <a:cubicBezTo>
                    <a:pt x="1874078" y="471050"/>
                    <a:pt x="1877730" y="472585"/>
                    <a:pt x="1880428" y="475283"/>
                  </a:cubicBezTo>
                  <a:cubicBezTo>
                    <a:pt x="1883603" y="478458"/>
                    <a:pt x="1886217" y="482317"/>
                    <a:pt x="1889953" y="484808"/>
                  </a:cubicBezTo>
                  <a:cubicBezTo>
                    <a:pt x="1892738" y="486664"/>
                    <a:pt x="1896485" y="486486"/>
                    <a:pt x="1899478" y="487983"/>
                  </a:cubicBezTo>
                  <a:cubicBezTo>
                    <a:pt x="1902891" y="489690"/>
                    <a:pt x="1905828" y="492216"/>
                    <a:pt x="1909003" y="494333"/>
                  </a:cubicBezTo>
                  <a:cubicBezTo>
                    <a:pt x="1926995" y="521321"/>
                    <a:pt x="1897361" y="479516"/>
                    <a:pt x="1934403" y="516558"/>
                  </a:cubicBezTo>
                  <a:cubicBezTo>
                    <a:pt x="1945366" y="527521"/>
                    <a:pt x="1943051" y="526104"/>
                    <a:pt x="1956628" y="535608"/>
                  </a:cubicBezTo>
                  <a:cubicBezTo>
                    <a:pt x="1962880" y="539985"/>
                    <a:pt x="1970282" y="542912"/>
                    <a:pt x="1975678" y="548308"/>
                  </a:cubicBezTo>
                  <a:cubicBezTo>
                    <a:pt x="1990599" y="563229"/>
                    <a:pt x="1981467" y="555342"/>
                    <a:pt x="2004253" y="570533"/>
                  </a:cubicBezTo>
                  <a:lnTo>
                    <a:pt x="2016953" y="589583"/>
                  </a:lnTo>
                  <a:cubicBezTo>
                    <a:pt x="2019070" y="592758"/>
                    <a:pt x="2022096" y="595488"/>
                    <a:pt x="2023303" y="599108"/>
                  </a:cubicBezTo>
                  <a:cubicBezTo>
                    <a:pt x="2023345" y="599234"/>
                    <a:pt x="2023386" y="599361"/>
                    <a:pt x="2023428" y="599487"/>
                  </a:cubicBezTo>
                  <a:lnTo>
                    <a:pt x="2026672" y="601299"/>
                  </a:lnTo>
                  <a:cubicBezTo>
                    <a:pt x="2029899" y="603359"/>
                    <a:pt x="2032858" y="605906"/>
                    <a:pt x="2035951" y="608211"/>
                  </a:cubicBezTo>
                  <a:cubicBezTo>
                    <a:pt x="2038013" y="611666"/>
                    <a:pt x="2039649" y="615491"/>
                    <a:pt x="2042136" y="618578"/>
                  </a:cubicBezTo>
                  <a:lnTo>
                    <a:pt x="2052250" y="629879"/>
                  </a:lnTo>
                  <a:lnTo>
                    <a:pt x="2065736" y="639162"/>
                  </a:lnTo>
                  <a:cubicBezTo>
                    <a:pt x="2073885" y="641966"/>
                    <a:pt x="2077403" y="642724"/>
                    <a:pt x="2085295" y="647817"/>
                  </a:cubicBezTo>
                  <a:cubicBezTo>
                    <a:pt x="2089244" y="650365"/>
                    <a:pt x="2092523" y="653923"/>
                    <a:pt x="2096471" y="656471"/>
                  </a:cubicBezTo>
                  <a:cubicBezTo>
                    <a:pt x="2107403" y="663527"/>
                    <a:pt x="2106801" y="660071"/>
                    <a:pt x="2116030" y="668011"/>
                  </a:cubicBezTo>
                  <a:cubicBezTo>
                    <a:pt x="2143494" y="691642"/>
                    <a:pt x="2108022" y="662628"/>
                    <a:pt x="2130000" y="685321"/>
                  </a:cubicBezTo>
                  <a:cubicBezTo>
                    <a:pt x="2143125" y="698871"/>
                    <a:pt x="2138914" y="688499"/>
                    <a:pt x="2149560" y="702630"/>
                  </a:cubicBezTo>
                  <a:cubicBezTo>
                    <a:pt x="2167112" y="725931"/>
                    <a:pt x="2152892" y="714539"/>
                    <a:pt x="2169118" y="725709"/>
                  </a:cubicBezTo>
                  <a:cubicBezTo>
                    <a:pt x="2175762" y="746288"/>
                    <a:pt x="2166342" y="721409"/>
                    <a:pt x="2180295" y="743019"/>
                  </a:cubicBezTo>
                  <a:cubicBezTo>
                    <a:pt x="2181928" y="745549"/>
                    <a:pt x="2181455" y="749143"/>
                    <a:pt x="2183089" y="751674"/>
                  </a:cubicBezTo>
                  <a:cubicBezTo>
                    <a:pt x="2195448" y="770815"/>
                    <a:pt x="2187917" y="750106"/>
                    <a:pt x="2197059" y="768983"/>
                  </a:cubicBezTo>
                  <a:cubicBezTo>
                    <a:pt x="2198377" y="771703"/>
                    <a:pt x="2198536" y="774918"/>
                    <a:pt x="2199853" y="777638"/>
                  </a:cubicBezTo>
                  <a:cubicBezTo>
                    <a:pt x="2205985" y="790300"/>
                    <a:pt x="2206131" y="782659"/>
                    <a:pt x="2211029" y="797832"/>
                  </a:cubicBezTo>
                  <a:cubicBezTo>
                    <a:pt x="2213459" y="805355"/>
                    <a:pt x="2212358" y="814313"/>
                    <a:pt x="2216618" y="820912"/>
                  </a:cubicBezTo>
                  <a:cubicBezTo>
                    <a:pt x="2232633" y="845715"/>
                    <a:pt x="2213432" y="814333"/>
                    <a:pt x="2225000" y="838221"/>
                  </a:cubicBezTo>
                  <a:cubicBezTo>
                    <a:pt x="2226503" y="841322"/>
                    <a:pt x="2228726" y="843991"/>
                    <a:pt x="2230589" y="846875"/>
                  </a:cubicBezTo>
                  <a:cubicBezTo>
                    <a:pt x="2232006" y="852732"/>
                    <a:pt x="2233772" y="861275"/>
                    <a:pt x="2236177" y="867070"/>
                  </a:cubicBezTo>
                  <a:cubicBezTo>
                    <a:pt x="2237817" y="871023"/>
                    <a:pt x="2239902" y="874763"/>
                    <a:pt x="2241765" y="878609"/>
                  </a:cubicBezTo>
                  <a:cubicBezTo>
                    <a:pt x="2242696" y="883418"/>
                    <a:pt x="2243407" y="888278"/>
                    <a:pt x="2244559" y="893034"/>
                  </a:cubicBezTo>
                  <a:cubicBezTo>
                    <a:pt x="2245273" y="895984"/>
                    <a:pt x="2246714" y="898721"/>
                    <a:pt x="2247353" y="901689"/>
                  </a:cubicBezTo>
                  <a:cubicBezTo>
                    <a:pt x="2248583" y="907399"/>
                    <a:pt x="2249036" y="913262"/>
                    <a:pt x="2250147" y="918998"/>
                  </a:cubicBezTo>
                  <a:cubicBezTo>
                    <a:pt x="2250900" y="922887"/>
                    <a:pt x="2252188" y="926650"/>
                    <a:pt x="2252942" y="930538"/>
                  </a:cubicBezTo>
                  <a:cubicBezTo>
                    <a:pt x="2254053" y="936274"/>
                    <a:pt x="2254722" y="942092"/>
                    <a:pt x="2255735" y="947847"/>
                  </a:cubicBezTo>
                  <a:cubicBezTo>
                    <a:pt x="2256585" y="952671"/>
                    <a:pt x="2257680" y="957448"/>
                    <a:pt x="2258530" y="962272"/>
                  </a:cubicBezTo>
                  <a:cubicBezTo>
                    <a:pt x="2263097" y="988208"/>
                    <a:pt x="2259176" y="970711"/>
                    <a:pt x="2264118" y="991122"/>
                  </a:cubicBezTo>
                  <a:cubicBezTo>
                    <a:pt x="2265049" y="1000738"/>
                    <a:pt x="2265588" y="1010403"/>
                    <a:pt x="2266912" y="1019970"/>
                  </a:cubicBezTo>
                  <a:cubicBezTo>
                    <a:pt x="2267455" y="1023896"/>
                    <a:pt x="2269121" y="1027591"/>
                    <a:pt x="2269706" y="1031510"/>
                  </a:cubicBezTo>
                  <a:cubicBezTo>
                    <a:pt x="2270989" y="1040117"/>
                    <a:pt x="2271799" y="1048796"/>
                    <a:pt x="2272500" y="1057474"/>
                  </a:cubicBezTo>
                  <a:cubicBezTo>
                    <a:pt x="2273663" y="1071880"/>
                    <a:pt x="2274296" y="1086328"/>
                    <a:pt x="2275295" y="1100748"/>
                  </a:cubicBezTo>
                  <a:cubicBezTo>
                    <a:pt x="2276159" y="1113254"/>
                    <a:pt x="2277158" y="1125751"/>
                    <a:pt x="2278088" y="1138251"/>
                  </a:cubicBezTo>
                  <a:cubicBezTo>
                    <a:pt x="2277158" y="1159407"/>
                    <a:pt x="2277738" y="1180693"/>
                    <a:pt x="2275295" y="1201720"/>
                  </a:cubicBezTo>
                  <a:cubicBezTo>
                    <a:pt x="2274894" y="1205163"/>
                    <a:pt x="2270885" y="1207128"/>
                    <a:pt x="2269706" y="1210374"/>
                  </a:cubicBezTo>
                  <a:cubicBezTo>
                    <a:pt x="2268038" y="1214965"/>
                    <a:pt x="2268064" y="1220042"/>
                    <a:pt x="2266912" y="1224799"/>
                  </a:cubicBezTo>
                  <a:cubicBezTo>
                    <a:pt x="2264065" y="1236553"/>
                    <a:pt x="2264600" y="1231140"/>
                    <a:pt x="2258530" y="1242109"/>
                  </a:cubicBezTo>
                  <a:cubicBezTo>
                    <a:pt x="2256463" y="1245842"/>
                    <a:pt x="2255608" y="1250344"/>
                    <a:pt x="2252942" y="1253648"/>
                  </a:cubicBezTo>
                  <a:cubicBezTo>
                    <a:pt x="2250792" y="1256311"/>
                    <a:pt x="2247353" y="1257494"/>
                    <a:pt x="2244559" y="1259417"/>
                  </a:cubicBezTo>
                  <a:cubicBezTo>
                    <a:pt x="2237499" y="1281289"/>
                    <a:pt x="2242505" y="1271861"/>
                    <a:pt x="2230589" y="1288267"/>
                  </a:cubicBezTo>
                  <a:cubicBezTo>
                    <a:pt x="2225670" y="1303500"/>
                    <a:pt x="2229428" y="1294391"/>
                    <a:pt x="2216618" y="1314231"/>
                  </a:cubicBezTo>
                  <a:lnTo>
                    <a:pt x="2211029" y="1322886"/>
                  </a:lnTo>
                  <a:cubicBezTo>
                    <a:pt x="2209166" y="1325771"/>
                    <a:pt x="2207816" y="1329089"/>
                    <a:pt x="2205441" y="1331541"/>
                  </a:cubicBezTo>
                  <a:cubicBezTo>
                    <a:pt x="2202647" y="1334426"/>
                    <a:pt x="2199589" y="1337061"/>
                    <a:pt x="2197059" y="1340195"/>
                  </a:cubicBezTo>
                  <a:cubicBezTo>
                    <a:pt x="2194909" y="1342858"/>
                    <a:pt x="2193845" y="1346398"/>
                    <a:pt x="2191471" y="1348850"/>
                  </a:cubicBezTo>
                  <a:cubicBezTo>
                    <a:pt x="2189097" y="1351301"/>
                    <a:pt x="2185668" y="1352400"/>
                    <a:pt x="2183089" y="1354620"/>
                  </a:cubicBezTo>
                  <a:cubicBezTo>
                    <a:pt x="2169135" y="1366625"/>
                    <a:pt x="2181055" y="1361089"/>
                    <a:pt x="2166324" y="1366159"/>
                  </a:cubicBezTo>
                  <a:cubicBezTo>
                    <a:pt x="2163530" y="1369044"/>
                    <a:pt x="2161230" y="1372551"/>
                    <a:pt x="2157942" y="1374814"/>
                  </a:cubicBezTo>
                  <a:cubicBezTo>
                    <a:pt x="2155491" y="1376501"/>
                    <a:pt x="2151859" y="1375799"/>
                    <a:pt x="2149560" y="1377699"/>
                  </a:cubicBezTo>
                  <a:cubicBezTo>
                    <a:pt x="2146937" y="1379865"/>
                    <a:pt x="2146121" y="1383690"/>
                    <a:pt x="2143972" y="1386354"/>
                  </a:cubicBezTo>
                  <a:cubicBezTo>
                    <a:pt x="2140598" y="1390533"/>
                    <a:pt x="2136520" y="1394047"/>
                    <a:pt x="2132795" y="1397893"/>
                  </a:cubicBezTo>
                  <a:lnTo>
                    <a:pt x="1562797" y="1397893"/>
                  </a:lnTo>
                  <a:lnTo>
                    <a:pt x="1565482" y="1392664"/>
                  </a:lnTo>
                  <a:lnTo>
                    <a:pt x="907" y="1392664"/>
                  </a:lnTo>
                  <a:cubicBezTo>
                    <a:pt x="4000" y="1017140"/>
                    <a:pt x="-2202" y="671599"/>
                    <a:pt x="891" y="296075"/>
                  </a:cubicBezTo>
                  <a:cubicBezTo>
                    <a:pt x="2449" y="294087"/>
                    <a:pt x="32863" y="240563"/>
                    <a:pt x="41113" y="228079"/>
                  </a:cubicBezTo>
                  <a:cubicBezTo>
                    <a:pt x="49363" y="215595"/>
                    <a:pt x="47764" y="224104"/>
                    <a:pt x="50391" y="221168"/>
                  </a:cubicBezTo>
                  <a:cubicBezTo>
                    <a:pt x="54036" y="217095"/>
                    <a:pt x="55756" y="211093"/>
                    <a:pt x="59669" y="207345"/>
                  </a:cubicBezTo>
                  <a:cubicBezTo>
                    <a:pt x="63171" y="203992"/>
                    <a:pt x="68131" y="203163"/>
                    <a:pt x="72040" y="200433"/>
                  </a:cubicBezTo>
                  <a:cubicBezTo>
                    <a:pt x="94171" y="184979"/>
                    <a:pt x="73558" y="192087"/>
                    <a:pt x="102969" y="186610"/>
                  </a:cubicBezTo>
                  <a:cubicBezTo>
                    <a:pt x="108124" y="182003"/>
                    <a:pt x="112834" y="176697"/>
                    <a:pt x="118433" y="172787"/>
                  </a:cubicBezTo>
                  <a:cubicBezTo>
                    <a:pt x="121391" y="170721"/>
                    <a:pt x="138047" y="166444"/>
                    <a:pt x="140082" y="165876"/>
                  </a:cubicBezTo>
                  <a:cubicBezTo>
                    <a:pt x="149857" y="159322"/>
                    <a:pt x="157564" y="153555"/>
                    <a:pt x="167917" y="148597"/>
                  </a:cubicBezTo>
                  <a:cubicBezTo>
                    <a:pt x="176238" y="144612"/>
                    <a:pt x="183582" y="143714"/>
                    <a:pt x="192659" y="141685"/>
                  </a:cubicBezTo>
                  <a:cubicBezTo>
                    <a:pt x="195751" y="139381"/>
                    <a:pt x="198521" y="136410"/>
                    <a:pt x="201937" y="134773"/>
                  </a:cubicBezTo>
                  <a:cubicBezTo>
                    <a:pt x="205845" y="132903"/>
                    <a:pt x="210275" y="132820"/>
                    <a:pt x="214308" y="131318"/>
                  </a:cubicBezTo>
                  <a:cubicBezTo>
                    <a:pt x="219575" y="129357"/>
                    <a:pt x="224699" y="126926"/>
                    <a:pt x="229772" y="124406"/>
                  </a:cubicBezTo>
                  <a:cubicBezTo>
                    <a:pt x="233985" y="122315"/>
                    <a:pt x="237930" y="119587"/>
                    <a:pt x="242143" y="117495"/>
                  </a:cubicBezTo>
                  <a:cubicBezTo>
                    <a:pt x="247216" y="114976"/>
                    <a:pt x="252534" y="113103"/>
                    <a:pt x="257607" y="110583"/>
                  </a:cubicBezTo>
                  <a:cubicBezTo>
                    <a:pt x="261820" y="108492"/>
                    <a:pt x="265661" y="105481"/>
                    <a:pt x="269978" y="103672"/>
                  </a:cubicBezTo>
                  <a:cubicBezTo>
                    <a:pt x="273958" y="102004"/>
                    <a:pt x="278425" y="102043"/>
                    <a:pt x="282349" y="100216"/>
                  </a:cubicBezTo>
                  <a:cubicBezTo>
                    <a:pt x="305444" y="89464"/>
                    <a:pt x="305997" y="84497"/>
                    <a:pt x="328741" y="76026"/>
                  </a:cubicBezTo>
                  <a:cubicBezTo>
                    <a:pt x="333728" y="74168"/>
                    <a:pt x="339083" y="73891"/>
                    <a:pt x="344205" y="72570"/>
                  </a:cubicBezTo>
                  <a:cubicBezTo>
                    <a:pt x="352489" y="70435"/>
                    <a:pt x="360699" y="67963"/>
                    <a:pt x="368947" y="65659"/>
                  </a:cubicBezTo>
                  <a:cubicBezTo>
                    <a:pt x="373070" y="64507"/>
                    <a:pt x="377285" y="63705"/>
                    <a:pt x="381318" y="62203"/>
                  </a:cubicBezTo>
                  <a:cubicBezTo>
                    <a:pt x="384410" y="61051"/>
                    <a:pt x="387380" y="59346"/>
                    <a:pt x="390596" y="58747"/>
                  </a:cubicBezTo>
                  <a:cubicBezTo>
                    <a:pt x="399805" y="57032"/>
                    <a:pt x="409152" y="56443"/>
                    <a:pt x="418431" y="55291"/>
                  </a:cubicBezTo>
                  <a:cubicBezTo>
                    <a:pt x="454221" y="45294"/>
                    <a:pt x="434708" y="49240"/>
                    <a:pt x="477194" y="44924"/>
                  </a:cubicBezTo>
                  <a:cubicBezTo>
                    <a:pt x="482349" y="43773"/>
                    <a:pt x="487558" y="42893"/>
                    <a:pt x="492658" y="41468"/>
                  </a:cubicBezTo>
                  <a:cubicBezTo>
                    <a:pt x="510323" y="36534"/>
                    <a:pt x="493095" y="38866"/>
                    <a:pt x="514307" y="34557"/>
                  </a:cubicBezTo>
                  <a:cubicBezTo>
                    <a:pt x="531020" y="31162"/>
                    <a:pt x="550296" y="29499"/>
                    <a:pt x="566884" y="27646"/>
                  </a:cubicBezTo>
                  <a:cubicBezTo>
                    <a:pt x="594459" y="15321"/>
                    <a:pt x="571039" y="24007"/>
                    <a:pt x="610182" y="17278"/>
                  </a:cubicBezTo>
                  <a:cubicBezTo>
                    <a:pt x="614384" y="16555"/>
                    <a:pt x="618467" y="15128"/>
                    <a:pt x="622553" y="13823"/>
                  </a:cubicBezTo>
                  <a:cubicBezTo>
                    <a:pt x="625689" y="12823"/>
                    <a:pt x="628610" y="10921"/>
                    <a:pt x="631832" y="10367"/>
                  </a:cubicBezTo>
                  <a:cubicBezTo>
                    <a:pt x="642072" y="8607"/>
                    <a:pt x="652494" y="8475"/>
                    <a:pt x="662760" y="6911"/>
                  </a:cubicBezTo>
                  <a:cubicBezTo>
                    <a:pt x="675187" y="5017"/>
                    <a:pt x="699873" y="0"/>
                    <a:pt x="699873" y="0"/>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52" name="フリーフォーム: 図形 2151">
              <a:extLst>
                <a:ext uri="{FF2B5EF4-FFF2-40B4-BE49-F238E27FC236}">
                  <a16:creationId xmlns:a16="http://schemas.microsoft.com/office/drawing/2014/main" id="{14BFF874-4E1F-4939-97F6-13D0579243B1}"/>
                </a:ext>
              </a:extLst>
            </p:cNvPr>
            <p:cNvSpPr/>
            <p:nvPr/>
          </p:nvSpPr>
          <p:spPr>
            <a:xfrm>
              <a:off x="158599" y="3700817"/>
              <a:ext cx="2516637" cy="883834"/>
            </a:xfrm>
            <a:custGeom>
              <a:avLst/>
              <a:gdLst>
                <a:gd name="connsiteX0" fmla="*/ 698966 w 2277181"/>
                <a:gd name="connsiteY0" fmla="*/ 0 h 1397893"/>
                <a:gd name="connsiteX1" fmla="*/ 853605 w 2277181"/>
                <a:gd name="connsiteY1" fmla="*/ 3455 h 1397893"/>
                <a:gd name="connsiteX2" fmla="*/ 872161 w 2277181"/>
                <a:gd name="connsiteY2" fmla="*/ 6911 h 1397893"/>
                <a:gd name="connsiteX3" fmla="*/ 899996 w 2277181"/>
                <a:gd name="connsiteY3" fmla="*/ 10367 h 1397893"/>
                <a:gd name="connsiteX4" fmla="*/ 918553 w 2277181"/>
                <a:gd name="connsiteY4" fmla="*/ 13823 h 1397893"/>
                <a:gd name="connsiteX5" fmla="*/ 943295 w 2277181"/>
                <a:gd name="connsiteY5" fmla="*/ 17278 h 1397893"/>
                <a:gd name="connsiteX6" fmla="*/ 986594 w 2277181"/>
                <a:gd name="connsiteY6" fmla="*/ 24190 h 1397893"/>
                <a:gd name="connsiteX7" fmla="*/ 1008243 w 2277181"/>
                <a:gd name="connsiteY7" fmla="*/ 27646 h 1397893"/>
                <a:gd name="connsiteX8" fmla="*/ 1029893 w 2277181"/>
                <a:gd name="connsiteY8" fmla="*/ 31101 h 1397893"/>
                <a:gd name="connsiteX9" fmla="*/ 1063913 w 2277181"/>
                <a:gd name="connsiteY9" fmla="*/ 38013 h 1397893"/>
                <a:gd name="connsiteX10" fmla="*/ 1076284 w 2277181"/>
                <a:gd name="connsiteY10" fmla="*/ 44924 h 1397893"/>
                <a:gd name="connsiteX11" fmla="*/ 1091748 w 2277181"/>
                <a:gd name="connsiteY11" fmla="*/ 48380 h 1397893"/>
                <a:gd name="connsiteX12" fmla="*/ 1125768 w 2277181"/>
                <a:gd name="connsiteY12" fmla="*/ 58747 h 1397893"/>
                <a:gd name="connsiteX13" fmla="*/ 1135046 w 2277181"/>
                <a:gd name="connsiteY13" fmla="*/ 62203 h 1397893"/>
                <a:gd name="connsiteX14" fmla="*/ 1162882 w 2277181"/>
                <a:gd name="connsiteY14" fmla="*/ 82937 h 1397893"/>
                <a:gd name="connsiteX15" fmla="*/ 1172160 w 2277181"/>
                <a:gd name="connsiteY15" fmla="*/ 93305 h 1397893"/>
                <a:gd name="connsiteX16" fmla="*/ 1181439 w 2277181"/>
                <a:gd name="connsiteY16" fmla="*/ 100216 h 1397893"/>
                <a:gd name="connsiteX17" fmla="*/ 1196902 w 2277181"/>
                <a:gd name="connsiteY17" fmla="*/ 120951 h 1397893"/>
                <a:gd name="connsiteX18" fmla="*/ 1206181 w 2277181"/>
                <a:gd name="connsiteY18" fmla="*/ 131318 h 1397893"/>
                <a:gd name="connsiteX19" fmla="*/ 1208999 w 2277181"/>
                <a:gd name="connsiteY19" fmla="*/ 136219 h 1397893"/>
                <a:gd name="connsiteX20" fmla="*/ 1222296 w 2277181"/>
                <a:gd name="connsiteY20" fmla="*/ 145083 h 1397893"/>
                <a:gd name="connsiteX21" fmla="*/ 1241346 w 2277181"/>
                <a:gd name="connsiteY21" fmla="*/ 160958 h 1397893"/>
                <a:gd name="connsiteX22" fmla="*/ 1260396 w 2277181"/>
                <a:gd name="connsiteY22" fmla="*/ 173658 h 1397893"/>
                <a:gd name="connsiteX23" fmla="*/ 1266746 w 2277181"/>
                <a:gd name="connsiteY23" fmla="*/ 183183 h 1397893"/>
                <a:gd name="connsiteX24" fmla="*/ 1276271 w 2277181"/>
                <a:gd name="connsiteY24" fmla="*/ 189533 h 1397893"/>
                <a:gd name="connsiteX25" fmla="*/ 1298496 w 2277181"/>
                <a:gd name="connsiteY25" fmla="*/ 208583 h 1397893"/>
                <a:gd name="connsiteX26" fmla="*/ 1320721 w 2277181"/>
                <a:gd name="connsiteY26" fmla="*/ 230808 h 1397893"/>
                <a:gd name="connsiteX27" fmla="*/ 1346121 w 2277181"/>
                <a:gd name="connsiteY27" fmla="*/ 259383 h 1397893"/>
                <a:gd name="connsiteX28" fmla="*/ 1355646 w 2277181"/>
                <a:gd name="connsiteY28" fmla="*/ 265733 h 1397893"/>
                <a:gd name="connsiteX29" fmla="*/ 1384221 w 2277181"/>
                <a:gd name="connsiteY29" fmla="*/ 287958 h 1397893"/>
                <a:gd name="connsiteX30" fmla="*/ 1393746 w 2277181"/>
                <a:gd name="connsiteY30" fmla="*/ 294308 h 1397893"/>
                <a:gd name="connsiteX31" fmla="*/ 1403271 w 2277181"/>
                <a:gd name="connsiteY31" fmla="*/ 297483 h 1397893"/>
                <a:gd name="connsiteX32" fmla="*/ 1422321 w 2277181"/>
                <a:gd name="connsiteY32" fmla="*/ 310183 h 1397893"/>
                <a:gd name="connsiteX33" fmla="*/ 1441371 w 2277181"/>
                <a:gd name="connsiteY33" fmla="*/ 316533 h 1397893"/>
                <a:gd name="connsiteX34" fmla="*/ 1460421 w 2277181"/>
                <a:gd name="connsiteY34" fmla="*/ 322883 h 1397893"/>
                <a:gd name="connsiteX35" fmla="*/ 1498521 w 2277181"/>
                <a:gd name="connsiteY35" fmla="*/ 332408 h 1397893"/>
                <a:gd name="connsiteX36" fmla="*/ 1511221 w 2277181"/>
                <a:gd name="connsiteY36" fmla="*/ 335583 h 1397893"/>
                <a:gd name="connsiteX37" fmla="*/ 1523921 w 2277181"/>
                <a:gd name="connsiteY37" fmla="*/ 338758 h 1397893"/>
                <a:gd name="connsiteX38" fmla="*/ 1542971 w 2277181"/>
                <a:gd name="connsiteY38" fmla="*/ 341933 h 1397893"/>
                <a:gd name="connsiteX39" fmla="*/ 1552496 w 2277181"/>
                <a:gd name="connsiteY39" fmla="*/ 345108 h 1397893"/>
                <a:gd name="connsiteX40" fmla="*/ 1574721 w 2277181"/>
                <a:gd name="connsiteY40" fmla="*/ 348283 h 1397893"/>
                <a:gd name="connsiteX41" fmla="*/ 1587421 w 2277181"/>
                <a:gd name="connsiteY41" fmla="*/ 351458 h 1397893"/>
                <a:gd name="connsiteX42" fmla="*/ 1631871 w 2277181"/>
                <a:gd name="connsiteY42" fmla="*/ 357808 h 1397893"/>
                <a:gd name="connsiteX43" fmla="*/ 1650921 w 2277181"/>
                <a:gd name="connsiteY43" fmla="*/ 364158 h 1397893"/>
                <a:gd name="connsiteX44" fmla="*/ 1669971 w 2277181"/>
                <a:gd name="connsiteY44" fmla="*/ 370508 h 1397893"/>
                <a:gd name="connsiteX45" fmla="*/ 1679496 w 2277181"/>
                <a:gd name="connsiteY45" fmla="*/ 373683 h 1397893"/>
                <a:gd name="connsiteX46" fmla="*/ 1689021 w 2277181"/>
                <a:gd name="connsiteY46" fmla="*/ 376858 h 1397893"/>
                <a:gd name="connsiteX47" fmla="*/ 1701721 w 2277181"/>
                <a:gd name="connsiteY47" fmla="*/ 383208 h 1397893"/>
                <a:gd name="connsiteX48" fmla="*/ 1711246 w 2277181"/>
                <a:gd name="connsiteY48" fmla="*/ 386383 h 1397893"/>
                <a:gd name="connsiteX49" fmla="*/ 1720771 w 2277181"/>
                <a:gd name="connsiteY49" fmla="*/ 392733 h 1397893"/>
                <a:gd name="connsiteX50" fmla="*/ 1755696 w 2277181"/>
                <a:gd name="connsiteY50" fmla="*/ 402258 h 1397893"/>
                <a:gd name="connsiteX51" fmla="*/ 1774746 w 2277181"/>
                <a:gd name="connsiteY51" fmla="*/ 411783 h 1397893"/>
                <a:gd name="connsiteX52" fmla="*/ 1787446 w 2277181"/>
                <a:gd name="connsiteY52" fmla="*/ 418133 h 1397893"/>
                <a:gd name="connsiteX53" fmla="*/ 1803321 w 2277181"/>
                <a:gd name="connsiteY53" fmla="*/ 424483 h 1397893"/>
                <a:gd name="connsiteX54" fmla="*/ 1809671 w 2277181"/>
                <a:gd name="connsiteY54" fmla="*/ 434008 h 1397893"/>
                <a:gd name="connsiteX55" fmla="*/ 1831896 w 2277181"/>
                <a:gd name="connsiteY55" fmla="*/ 443533 h 1397893"/>
                <a:gd name="connsiteX56" fmla="*/ 1841421 w 2277181"/>
                <a:gd name="connsiteY56" fmla="*/ 453058 h 1397893"/>
                <a:gd name="connsiteX57" fmla="*/ 1850946 w 2277181"/>
                <a:gd name="connsiteY57" fmla="*/ 456233 h 1397893"/>
                <a:gd name="connsiteX58" fmla="*/ 1869996 w 2277181"/>
                <a:gd name="connsiteY58" fmla="*/ 468933 h 1397893"/>
                <a:gd name="connsiteX59" fmla="*/ 1879521 w 2277181"/>
                <a:gd name="connsiteY59" fmla="*/ 475283 h 1397893"/>
                <a:gd name="connsiteX60" fmla="*/ 1889046 w 2277181"/>
                <a:gd name="connsiteY60" fmla="*/ 484808 h 1397893"/>
                <a:gd name="connsiteX61" fmla="*/ 1898571 w 2277181"/>
                <a:gd name="connsiteY61" fmla="*/ 487983 h 1397893"/>
                <a:gd name="connsiteX62" fmla="*/ 1908096 w 2277181"/>
                <a:gd name="connsiteY62" fmla="*/ 494333 h 1397893"/>
                <a:gd name="connsiteX63" fmla="*/ 1933496 w 2277181"/>
                <a:gd name="connsiteY63" fmla="*/ 516558 h 1397893"/>
                <a:gd name="connsiteX64" fmla="*/ 1955721 w 2277181"/>
                <a:gd name="connsiteY64" fmla="*/ 535608 h 1397893"/>
                <a:gd name="connsiteX65" fmla="*/ 1974771 w 2277181"/>
                <a:gd name="connsiteY65" fmla="*/ 548308 h 1397893"/>
                <a:gd name="connsiteX66" fmla="*/ 2003346 w 2277181"/>
                <a:gd name="connsiteY66" fmla="*/ 570533 h 1397893"/>
                <a:gd name="connsiteX67" fmla="*/ 2016046 w 2277181"/>
                <a:gd name="connsiteY67" fmla="*/ 589583 h 1397893"/>
                <a:gd name="connsiteX68" fmla="*/ 2022396 w 2277181"/>
                <a:gd name="connsiteY68" fmla="*/ 599108 h 1397893"/>
                <a:gd name="connsiteX69" fmla="*/ 2022521 w 2277181"/>
                <a:gd name="connsiteY69" fmla="*/ 599487 h 1397893"/>
                <a:gd name="connsiteX70" fmla="*/ 2025765 w 2277181"/>
                <a:gd name="connsiteY70" fmla="*/ 601299 h 1397893"/>
                <a:gd name="connsiteX71" fmla="*/ 2035044 w 2277181"/>
                <a:gd name="connsiteY71" fmla="*/ 608211 h 1397893"/>
                <a:gd name="connsiteX72" fmla="*/ 2041229 w 2277181"/>
                <a:gd name="connsiteY72" fmla="*/ 618578 h 1397893"/>
                <a:gd name="connsiteX73" fmla="*/ 2051343 w 2277181"/>
                <a:gd name="connsiteY73" fmla="*/ 629879 h 1397893"/>
                <a:gd name="connsiteX74" fmla="*/ 2064829 w 2277181"/>
                <a:gd name="connsiteY74" fmla="*/ 639162 h 1397893"/>
                <a:gd name="connsiteX75" fmla="*/ 2084388 w 2277181"/>
                <a:gd name="connsiteY75" fmla="*/ 647817 h 1397893"/>
                <a:gd name="connsiteX76" fmla="*/ 2095564 w 2277181"/>
                <a:gd name="connsiteY76" fmla="*/ 656471 h 1397893"/>
                <a:gd name="connsiteX77" fmla="*/ 2115123 w 2277181"/>
                <a:gd name="connsiteY77" fmla="*/ 668011 h 1397893"/>
                <a:gd name="connsiteX78" fmla="*/ 2129093 w 2277181"/>
                <a:gd name="connsiteY78" fmla="*/ 685321 h 1397893"/>
                <a:gd name="connsiteX79" fmla="*/ 2148653 w 2277181"/>
                <a:gd name="connsiteY79" fmla="*/ 702630 h 1397893"/>
                <a:gd name="connsiteX80" fmla="*/ 2168211 w 2277181"/>
                <a:gd name="connsiteY80" fmla="*/ 725709 h 1397893"/>
                <a:gd name="connsiteX81" fmla="*/ 2179388 w 2277181"/>
                <a:gd name="connsiteY81" fmla="*/ 743019 h 1397893"/>
                <a:gd name="connsiteX82" fmla="*/ 2182182 w 2277181"/>
                <a:gd name="connsiteY82" fmla="*/ 751674 h 1397893"/>
                <a:gd name="connsiteX83" fmla="*/ 2196152 w 2277181"/>
                <a:gd name="connsiteY83" fmla="*/ 768983 h 1397893"/>
                <a:gd name="connsiteX84" fmla="*/ 2198946 w 2277181"/>
                <a:gd name="connsiteY84" fmla="*/ 777638 h 1397893"/>
                <a:gd name="connsiteX85" fmla="*/ 2210122 w 2277181"/>
                <a:gd name="connsiteY85" fmla="*/ 797832 h 1397893"/>
                <a:gd name="connsiteX86" fmla="*/ 2215711 w 2277181"/>
                <a:gd name="connsiteY86" fmla="*/ 820912 h 1397893"/>
                <a:gd name="connsiteX87" fmla="*/ 2224093 w 2277181"/>
                <a:gd name="connsiteY87" fmla="*/ 838221 h 1397893"/>
                <a:gd name="connsiteX88" fmla="*/ 2229682 w 2277181"/>
                <a:gd name="connsiteY88" fmla="*/ 846875 h 1397893"/>
                <a:gd name="connsiteX89" fmla="*/ 2235270 w 2277181"/>
                <a:gd name="connsiteY89" fmla="*/ 867070 h 1397893"/>
                <a:gd name="connsiteX90" fmla="*/ 2240858 w 2277181"/>
                <a:gd name="connsiteY90" fmla="*/ 878609 h 1397893"/>
                <a:gd name="connsiteX91" fmla="*/ 2243652 w 2277181"/>
                <a:gd name="connsiteY91" fmla="*/ 893034 h 1397893"/>
                <a:gd name="connsiteX92" fmla="*/ 2246446 w 2277181"/>
                <a:gd name="connsiteY92" fmla="*/ 901689 h 1397893"/>
                <a:gd name="connsiteX93" fmla="*/ 2249240 w 2277181"/>
                <a:gd name="connsiteY93" fmla="*/ 918998 h 1397893"/>
                <a:gd name="connsiteX94" fmla="*/ 2252035 w 2277181"/>
                <a:gd name="connsiteY94" fmla="*/ 930538 h 1397893"/>
                <a:gd name="connsiteX95" fmla="*/ 2254828 w 2277181"/>
                <a:gd name="connsiteY95" fmla="*/ 947847 h 1397893"/>
                <a:gd name="connsiteX96" fmla="*/ 2257623 w 2277181"/>
                <a:gd name="connsiteY96" fmla="*/ 962272 h 1397893"/>
                <a:gd name="connsiteX97" fmla="*/ 2263211 w 2277181"/>
                <a:gd name="connsiteY97" fmla="*/ 991122 h 1397893"/>
                <a:gd name="connsiteX98" fmla="*/ 2266005 w 2277181"/>
                <a:gd name="connsiteY98" fmla="*/ 1019970 h 1397893"/>
                <a:gd name="connsiteX99" fmla="*/ 2268799 w 2277181"/>
                <a:gd name="connsiteY99" fmla="*/ 1031510 h 1397893"/>
                <a:gd name="connsiteX100" fmla="*/ 2271593 w 2277181"/>
                <a:gd name="connsiteY100" fmla="*/ 1057474 h 1397893"/>
                <a:gd name="connsiteX101" fmla="*/ 2274388 w 2277181"/>
                <a:gd name="connsiteY101" fmla="*/ 1100748 h 1397893"/>
                <a:gd name="connsiteX102" fmla="*/ 2277181 w 2277181"/>
                <a:gd name="connsiteY102" fmla="*/ 1138251 h 1397893"/>
                <a:gd name="connsiteX103" fmla="*/ 2274388 w 2277181"/>
                <a:gd name="connsiteY103" fmla="*/ 1201720 h 1397893"/>
                <a:gd name="connsiteX104" fmla="*/ 2268799 w 2277181"/>
                <a:gd name="connsiteY104" fmla="*/ 1210374 h 1397893"/>
                <a:gd name="connsiteX105" fmla="*/ 2266005 w 2277181"/>
                <a:gd name="connsiteY105" fmla="*/ 1224799 h 1397893"/>
                <a:gd name="connsiteX106" fmla="*/ 2257623 w 2277181"/>
                <a:gd name="connsiteY106" fmla="*/ 1242109 h 1397893"/>
                <a:gd name="connsiteX107" fmla="*/ 2252035 w 2277181"/>
                <a:gd name="connsiteY107" fmla="*/ 1253648 h 1397893"/>
                <a:gd name="connsiteX108" fmla="*/ 2243652 w 2277181"/>
                <a:gd name="connsiteY108" fmla="*/ 1259417 h 1397893"/>
                <a:gd name="connsiteX109" fmla="*/ 2229682 w 2277181"/>
                <a:gd name="connsiteY109" fmla="*/ 1288267 h 1397893"/>
                <a:gd name="connsiteX110" fmla="*/ 2215711 w 2277181"/>
                <a:gd name="connsiteY110" fmla="*/ 1314231 h 1397893"/>
                <a:gd name="connsiteX111" fmla="*/ 2210122 w 2277181"/>
                <a:gd name="connsiteY111" fmla="*/ 1322886 h 1397893"/>
                <a:gd name="connsiteX112" fmla="*/ 2204534 w 2277181"/>
                <a:gd name="connsiteY112" fmla="*/ 1331541 h 1397893"/>
                <a:gd name="connsiteX113" fmla="*/ 2196152 w 2277181"/>
                <a:gd name="connsiteY113" fmla="*/ 1340195 h 1397893"/>
                <a:gd name="connsiteX114" fmla="*/ 2190564 w 2277181"/>
                <a:gd name="connsiteY114" fmla="*/ 1348850 h 1397893"/>
                <a:gd name="connsiteX115" fmla="*/ 2182182 w 2277181"/>
                <a:gd name="connsiteY115" fmla="*/ 1354620 h 1397893"/>
                <a:gd name="connsiteX116" fmla="*/ 2165417 w 2277181"/>
                <a:gd name="connsiteY116" fmla="*/ 1366159 h 1397893"/>
                <a:gd name="connsiteX117" fmla="*/ 2157035 w 2277181"/>
                <a:gd name="connsiteY117" fmla="*/ 1374814 h 1397893"/>
                <a:gd name="connsiteX118" fmla="*/ 2148653 w 2277181"/>
                <a:gd name="connsiteY118" fmla="*/ 1377699 h 1397893"/>
                <a:gd name="connsiteX119" fmla="*/ 2143065 w 2277181"/>
                <a:gd name="connsiteY119" fmla="*/ 1386354 h 1397893"/>
                <a:gd name="connsiteX120" fmla="*/ 2131888 w 2277181"/>
                <a:gd name="connsiteY120" fmla="*/ 1397893 h 1397893"/>
                <a:gd name="connsiteX121" fmla="*/ 1561890 w 2277181"/>
                <a:gd name="connsiteY121" fmla="*/ 1397893 h 1397893"/>
                <a:gd name="connsiteX122" fmla="*/ 1564575 w 2277181"/>
                <a:gd name="connsiteY122" fmla="*/ 1392664 h 1397893"/>
                <a:gd name="connsiteX123" fmla="*/ 0 w 2277181"/>
                <a:gd name="connsiteY123" fmla="*/ 1392664 h 1397893"/>
                <a:gd name="connsiteX124" fmla="*/ 9278 w 2277181"/>
                <a:gd name="connsiteY124" fmla="*/ 266092 h 1397893"/>
                <a:gd name="connsiteX125" fmla="*/ 40206 w 2277181"/>
                <a:gd name="connsiteY125" fmla="*/ 228079 h 1397893"/>
                <a:gd name="connsiteX126" fmla="*/ 49484 w 2277181"/>
                <a:gd name="connsiteY126" fmla="*/ 221168 h 1397893"/>
                <a:gd name="connsiteX127" fmla="*/ 58762 w 2277181"/>
                <a:gd name="connsiteY127" fmla="*/ 207345 h 1397893"/>
                <a:gd name="connsiteX128" fmla="*/ 71133 w 2277181"/>
                <a:gd name="connsiteY128" fmla="*/ 200433 h 1397893"/>
                <a:gd name="connsiteX129" fmla="*/ 102062 w 2277181"/>
                <a:gd name="connsiteY129" fmla="*/ 186610 h 1397893"/>
                <a:gd name="connsiteX130" fmla="*/ 117526 w 2277181"/>
                <a:gd name="connsiteY130" fmla="*/ 172787 h 1397893"/>
                <a:gd name="connsiteX131" fmla="*/ 139175 w 2277181"/>
                <a:gd name="connsiteY131" fmla="*/ 165876 h 1397893"/>
                <a:gd name="connsiteX132" fmla="*/ 167010 w 2277181"/>
                <a:gd name="connsiteY132" fmla="*/ 148597 h 1397893"/>
                <a:gd name="connsiteX133" fmla="*/ 191752 w 2277181"/>
                <a:gd name="connsiteY133" fmla="*/ 141685 h 1397893"/>
                <a:gd name="connsiteX134" fmla="*/ 201030 w 2277181"/>
                <a:gd name="connsiteY134" fmla="*/ 134773 h 1397893"/>
                <a:gd name="connsiteX135" fmla="*/ 213401 w 2277181"/>
                <a:gd name="connsiteY135" fmla="*/ 131318 h 1397893"/>
                <a:gd name="connsiteX136" fmla="*/ 228865 w 2277181"/>
                <a:gd name="connsiteY136" fmla="*/ 124406 h 1397893"/>
                <a:gd name="connsiteX137" fmla="*/ 241236 w 2277181"/>
                <a:gd name="connsiteY137" fmla="*/ 117495 h 1397893"/>
                <a:gd name="connsiteX138" fmla="*/ 256700 w 2277181"/>
                <a:gd name="connsiteY138" fmla="*/ 110583 h 1397893"/>
                <a:gd name="connsiteX139" fmla="*/ 269071 w 2277181"/>
                <a:gd name="connsiteY139" fmla="*/ 103672 h 1397893"/>
                <a:gd name="connsiteX140" fmla="*/ 281442 w 2277181"/>
                <a:gd name="connsiteY140" fmla="*/ 100216 h 1397893"/>
                <a:gd name="connsiteX141" fmla="*/ 327834 w 2277181"/>
                <a:gd name="connsiteY141" fmla="*/ 76026 h 1397893"/>
                <a:gd name="connsiteX142" fmla="*/ 343298 w 2277181"/>
                <a:gd name="connsiteY142" fmla="*/ 72570 h 1397893"/>
                <a:gd name="connsiteX143" fmla="*/ 368040 w 2277181"/>
                <a:gd name="connsiteY143" fmla="*/ 65659 h 1397893"/>
                <a:gd name="connsiteX144" fmla="*/ 380411 w 2277181"/>
                <a:gd name="connsiteY144" fmla="*/ 62203 h 1397893"/>
                <a:gd name="connsiteX145" fmla="*/ 389689 w 2277181"/>
                <a:gd name="connsiteY145" fmla="*/ 58747 h 1397893"/>
                <a:gd name="connsiteX146" fmla="*/ 417524 w 2277181"/>
                <a:gd name="connsiteY146" fmla="*/ 55291 h 1397893"/>
                <a:gd name="connsiteX147" fmla="*/ 476287 w 2277181"/>
                <a:gd name="connsiteY147" fmla="*/ 44924 h 1397893"/>
                <a:gd name="connsiteX148" fmla="*/ 491751 w 2277181"/>
                <a:gd name="connsiteY148" fmla="*/ 41468 h 1397893"/>
                <a:gd name="connsiteX149" fmla="*/ 513400 w 2277181"/>
                <a:gd name="connsiteY149" fmla="*/ 34557 h 1397893"/>
                <a:gd name="connsiteX150" fmla="*/ 565977 w 2277181"/>
                <a:gd name="connsiteY150" fmla="*/ 27646 h 1397893"/>
                <a:gd name="connsiteX151" fmla="*/ 609275 w 2277181"/>
                <a:gd name="connsiteY151" fmla="*/ 17278 h 1397893"/>
                <a:gd name="connsiteX152" fmla="*/ 621646 w 2277181"/>
                <a:gd name="connsiteY152" fmla="*/ 13823 h 1397893"/>
                <a:gd name="connsiteX153" fmla="*/ 630925 w 2277181"/>
                <a:gd name="connsiteY153" fmla="*/ 10367 h 1397893"/>
                <a:gd name="connsiteX154" fmla="*/ 661853 w 2277181"/>
                <a:gd name="connsiteY154" fmla="*/ 6911 h 1397893"/>
                <a:gd name="connsiteX155" fmla="*/ 698966 w 2277181"/>
                <a:gd name="connsiteY155" fmla="*/ 0 h 1397893"/>
                <a:gd name="connsiteX0" fmla="*/ 702273 w 2280488"/>
                <a:gd name="connsiteY0" fmla="*/ 0 h 1397893"/>
                <a:gd name="connsiteX1" fmla="*/ 856912 w 2280488"/>
                <a:gd name="connsiteY1" fmla="*/ 3455 h 1397893"/>
                <a:gd name="connsiteX2" fmla="*/ 875468 w 2280488"/>
                <a:gd name="connsiteY2" fmla="*/ 6911 h 1397893"/>
                <a:gd name="connsiteX3" fmla="*/ 903303 w 2280488"/>
                <a:gd name="connsiteY3" fmla="*/ 10367 h 1397893"/>
                <a:gd name="connsiteX4" fmla="*/ 921860 w 2280488"/>
                <a:gd name="connsiteY4" fmla="*/ 13823 h 1397893"/>
                <a:gd name="connsiteX5" fmla="*/ 946602 w 2280488"/>
                <a:gd name="connsiteY5" fmla="*/ 17278 h 1397893"/>
                <a:gd name="connsiteX6" fmla="*/ 989901 w 2280488"/>
                <a:gd name="connsiteY6" fmla="*/ 24190 h 1397893"/>
                <a:gd name="connsiteX7" fmla="*/ 1011550 w 2280488"/>
                <a:gd name="connsiteY7" fmla="*/ 27646 h 1397893"/>
                <a:gd name="connsiteX8" fmla="*/ 1033200 w 2280488"/>
                <a:gd name="connsiteY8" fmla="*/ 31101 h 1397893"/>
                <a:gd name="connsiteX9" fmla="*/ 1067220 w 2280488"/>
                <a:gd name="connsiteY9" fmla="*/ 38013 h 1397893"/>
                <a:gd name="connsiteX10" fmla="*/ 1079591 w 2280488"/>
                <a:gd name="connsiteY10" fmla="*/ 44924 h 1397893"/>
                <a:gd name="connsiteX11" fmla="*/ 1095055 w 2280488"/>
                <a:gd name="connsiteY11" fmla="*/ 48380 h 1397893"/>
                <a:gd name="connsiteX12" fmla="*/ 1129075 w 2280488"/>
                <a:gd name="connsiteY12" fmla="*/ 58747 h 1397893"/>
                <a:gd name="connsiteX13" fmla="*/ 1138353 w 2280488"/>
                <a:gd name="connsiteY13" fmla="*/ 62203 h 1397893"/>
                <a:gd name="connsiteX14" fmla="*/ 1166189 w 2280488"/>
                <a:gd name="connsiteY14" fmla="*/ 82937 h 1397893"/>
                <a:gd name="connsiteX15" fmla="*/ 1175467 w 2280488"/>
                <a:gd name="connsiteY15" fmla="*/ 93305 h 1397893"/>
                <a:gd name="connsiteX16" fmla="*/ 1184746 w 2280488"/>
                <a:gd name="connsiteY16" fmla="*/ 100216 h 1397893"/>
                <a:gd name="connsiteX17" fmla="*/ 1200209 w 2280488"/>
                <a:gd name="connsiteY17" fmla="*/ 120951 h 1397893"/>
                <a:gd name="connsiteX18" fmla="*/ 1209488 w 2280488"/>
                <a:gd name="connsiteY18" fmla="*/ 131318 h 1397893"/>
                <a:gd name="connsiteX19" fmla="*/ 1212306 w 2280488"/>
                <a:gd name="connsiteY19" fmla="*/ 136219 h 1397893"/>
                <a:gd name="connsiteX20" fmla="*/ 1225603 w 2280488"/>
                <a:gd name="connsiteY20" fmla="*/ 145083 h 1397893"/>
                <a:gd name="connsiteX21" fmla="*/ 1244653 w 2280488"/>
                <a:gd name="connsiteY21" fmla="*/ 160958 h 1397893"/>
                <a:gd name="connsiteX22" fmla="*/ 1263703 w 2280488"/>
                <a:gd name="connsiteY22" fmla="*/ 173658 h 1397893"/>
                <a:gd name="connsiteX23" fmla="*/ 1270053 w 2280488"/>
                <a:gd name="connsiteY23" fmla="*/ 183183 h 1397893"/>
                <a:gd name="connsiteX24" fmla="*/ 1279578 w 2280488"/>
                <a:gd name="connsiteY24" fmla="*/ 189533 h 1397893"/>
                <a:gd name="connsiteX25" fmla="*/ 1301803 w 2280488"/>
                <a:gd name="connsiteY25" fmla="*/ 208583 h 1397893"/>
                <a:gd name="connsiteX26" fmla="*/ 1324028 w 2280488"/>
                <a:gd name="connsiteY26" fmla="*/ 230808 h 1397893"/>
                <a:gd name="connsiteX27" fmla="*/ 1349428 w 2280488"/>
                <a:gd name="connsiteY27" fmla="*/ 259383 h 1397893"/>
                <a:gd name="connsiteX28" fmla="*/ 1358953 w 2280488"/>
                <a:gd name="connsiteY28" fmla="*/ 265733 h 1397893"/>
                <a:gd name="connsiteX29" fmla="*/ 1387528 w 2280488"/>
                <a:gd name="connsiteY29" fmla="*/ 287958 h 1397893"/>
                <a:gd name="connsiteX30" fmla="*/ 1397053 w 2280488"/>
                <a:gd name="connsiteY30" fmla="*/ 294308 h 1397893"/>
                <a:gd name="connsiteX31" fmla="*/ 1406578 w 2280488"/>
                <a:gd name="connsiteY31" fmla="*/ 297483 h 1397893"/>
                <a:gd name="connsiteX32" fmla="*/ 1425628 w 2280488"/>
                <a:gd name="connsiteY32" fmla="*/ 310183 h 1397893"/>
                <a:gd name="connsiteX33" fmla="*/ 1444678 w 2280488"/>
                <a:gd name="connsiteY33" fmla="*/ 316533 h 1397893"/>
                <a:gd name="connsiteX34" fmla="*/ 1463728 w 2280488"/>
                <a:gd name="connsiteY34" fmla="*/ 322883 h 1397893"/>
                <a:gd name="connsiteX35" fmla="*/ 1501828 w 2280488"/>
                <a:gd name="connsiteY35" fmla="*/ 332408 h 1397893"/>
                <a:gd name="connsiteX36" fmla="*/ 1514528 w 2280488"/>
                <a:gd name="connsiteY36" fmla="*/ 335583 h 1397893"/>
                <a:gd name="connsiteX37" fmla="*/ 1527228 w 2280488"/>
                <a:gd name="connsiteY37" fmla="*/ 338758 h 1397893"/>
                <a:gd name="connsiteX38" fmla="*/ 1546278 w 2280488"/>
                <a:gd name="connsiteY38" fmla="*/ 341933 h 1397893"/>
                <a:gd name="connsiteX39" fmla="*/ 1555803 w 2280488"/>
                <a:gd name="connsiteY39" fmla="*/ 345108 h 1397893"/>
                <a:gd name="connsiteX40" fmla="*/ 1578028 w 2280488"/>
                <a:gd name="connsiteY40" fmla="*/ 348283 h 1397893"/>
                <a:gd name="connsiteX41" fmla="*/ 1590728 w 2280488"/>
                <a:gd name="connsiteY41" fmla="*/ 351458 h 1397893"/>
                <a:gd name="connsiteX42" fmla="*/ 1635178 w 2280488"/>
                <a:gd name="connsiteY42" fmla="*/ 357808 h 1397893"/>
                <a:gd name="connsiteX43" fmla="*/ 1654228 w 2280488"/>
                <a:gd name="connsiteY43" fmla="*/ 364158 h 1397893"/>
                <a:gd name="connsiteX44" fmla="*/ 1673278 w 2280488"/>
                <a:gd name="connsiteY44" fmla="*/ 370508 h 1397893"/>
                <a:gd name="connsiteX45" fmla="*/ 1682803 w 2280488"/>
                <a:gd name="connsiteY45" fmla="*/ 373683 h 1397893"/>
                <a:gd name="connsiteX46" fmla="*/ 1692328 w 2280488"/>
                <a:gd name="connsiteY46" fmla="*/ 376858 h 1397893"/>
                <a:gd name="connsiteX47" fmla="*/ 1705028 w 2280488"/>
                <a:gd name="connsiteY47" fmla="*/ 383208 h 1397893"/>
                <a:gd name="connsiteX48" fmla="*/ 1714553 w 2280488"/>
                <a:gd name="connsiteY48" fmla="*/ 386383 h 1397893"/>
                <a:gd name="connsiteX49" fmla="*/ 1724078 w 2280488"/>
                <a:gd name="connsiteY49" fmla="*/ 392733 h 1397893"/>
                <a:gd name="connsiteX50" fmla="*/ 1759003 w 2280488"/>
                <a:gd name="connsiteY50" fmla="*/ 402258 h 1397893"/>
                <a:gd name="connsiteX51" fmla="*/ 1778053 w 2280488"/>
                <a:gd name="connsiteY51" fmla="*/ 411783 h 1397893"/>
                <a:gd name="connsiteX52" fmla="*/ 1790753 w 2280488"/>
                <a:gd name="connsiteY52" fmla="*/ 418133 h 1397893"/>
                <a:gd name="connsiteX53" fmla="*/ 1806628 w 2280488"/>
                <a:gd name="connsiteY53" fmla="*/ 424483 h 1397893"/>
                <a:gd name="connsiteX54" fmla="*/ 1812978 w 2280488"/>
                <a:gd name="connsiteY54" fmla="*/ 434008 h 1397893"/>
                <a:gd name="connsiteX55" fmla="*/ 1835203 w 2280488"/>
                <a:gd name="connsiteY55" fmla="*/ 443533 h 1397893"/>
                <a:gd name="connsiteX56" fmla="*/ 1844728 w 2280488"/>
                <a:gd name="connsiteY56" fmla="*/ 453058 h 1397893"/>
                <a:gd name="connsiteX57" fmla="*/ 1854253 w 2280488"/>
                <a:gd name="connsiteY57" fmla="*/ 456233 h 1397893"/>
                <a:gd name="connsiteX58" fmla="*/ 1873303 w 2280488"/>
                <a:gd name="connsiteY58" fmla="*/ 468933 h 1397893"/>
                <a:gd name="connsiteX59" fmla="*/ 1882828 w 2280488"/>
                <a:gd name="connsiteY59" fmla="*/ 475283 h 1397893"/>
                <a:gd name="connsiteX60" fmla="*/ 1892353 w 2280488"/>
                <a:gd name="connsiteY60" fmla="*/ 484808 h 1397893"/>
                <a:gd name="connsiteX61" fmla="*/ 1901878 w 2280488"/>
                <a:gd name="connsiteY61" fmla="*/ 487983 h 1397893"/>
                <a:gd name="connsiteX62" fmla="*/ 1911403 w 2280488"/>
                <a:gd name="connsiteY62" fmla="*/ 494333 h 1397893"/>
                <a:gd name="connsiteX63" fmla="*/ 1936803 w 2280488"/>
                <a:gd name="connsiteY63" fmla="*/ 516558 h 1397893"/>
                <a:gd name="connsiteX64" fmla="*/ 1959028 w 2280488"/>
                <a:gd name="connsiteY64" fmla="*/ 535608 h 1397893"/>
                <a:gd name="connsiteX65" fmla="*/ 1978078 w 2280488"/>
                <a:gd name="connsiteY65" fmla="*/ 548308 h 1397893"/>
                <a:gd name="connsiteX66" fmla="*/ 2006653 w 2280488"/>
                <a:gd name="connsiteY66" fmla="*/ 570533 h 1397893"/>
                <a:gd name="connsiteX67" fmla="*/ 2019353 w 2280488"/>
                <a:gd name="connsiteY67" fmla="*/ 589583 h 1397893"/>
                <a:gd name="connsiteX68" fmla="*/ 2025703 w 2280488"/>
                <a:gd name="connsiteY68" fmla="*/ 599108 h 1397893"/>
                <a:gd name="connsiteX69" fmla="*/ 2025828 w 2280488"/>
                <a:gd name="connsiteY69" fmla="*/ 599487 h 1397893"/>
                <a:gd name="connsiteX70" fmla="*/ 2029072 w 2280488"/>
                <a:gd name="connsiteY70" fmla="*/ 601299 h 1397893"/>
                <a:gd name="connsiteX71" fmla="*/ 2038351 w 2280488"/>
                <a:gd name="connsiteY71" fmla="*/ 608211 h 1397893"/>
                <a:gd name="connsiteX72" fmla="*/ 2044536 w 2280488"/>
                <a:gd name="connsiteY72" fmla="*/ 618578 h 1397893"/>
                <a:gd name="connsiteX73" fmla="*/ 2054650 w 2280488"/>
                <a:gd name="connsiteY73" fmla="*/ 629879 h 1397893"/>
                <a:gd name="connsiteX74" fmla="*/ 2068136 w 2280488"/>
                <a:gd name="connsiteY74" fmla="*/ 639162 h 1397893"/>
                <a:gd name="connsiteX75" fmla="*/ 2087695 w 2280488"/>
                <a:gd name="connsiteY75" fmla="*/ 647817 h 1397893"/>
                <a:gd name="connsiteX76" fmla="*/ 2098871 w 2280488"/>
                <a:gd name="connsiteY76" fmla="*/ 656471 h 1397893"/>
                <a:gd name="connsiteX77" fmla="*/ 2118430 w 2280488"/>
                <a:gd name="connsiteY77" fmla="*/ 668011 h 1397893"/>
                <a:gd name="connsiteX78" fmla="*/ 2132400 w 2280488"/>
                <a:gd name="connsiteY78" fmla="*/ 685321 h 1397893"/>
                <a:gd name="connsiteX79" fmla="*/ 2151960 w 2280488"/>
                <a:gd name="connsiteY79" fmla="*/ 702630 h 1397893"/>
                <a:gd name="connsiteX80" fmla="*/ 2171518 w 2280488"/>
                <a:gd name="connsiteY80" fmla="*/ 725709 h 1397893"/>
                <a:gd name="connsiteX81" fmla="*/ 2182695 w 2280488"/>
                <a:gd name="connsiteY81" fmla="*/ 743019 h 1397893"/>
                <a:gd name="connsiteX82" fmla="*/ 2185489 w 2280488"/>
                <a:gd name="connsiteY82" fmla="*/ 751674 h 1397893"/>
                <a:gd name="connsiteX83" fmla="*/ 2199459 w 2280488"/>
                <a:gd name="connsiteY83" fmla="*/ 768983 h 1397893"/>
                <a:gd name="connsiteX84" fmla="*/ 2202253 w 2280488"/>
                <a:gd name="connsiteY84" fmla="*/ 777638 h 1397893"/>
                <a:gd name="connsiteX85" fmla="*/ 2213429 w 2280488"/>
                <a:gd name="connsiteY85" fmla="*/ 797832 h 1397893"/>
                <a:gd name="connsiteX86" fmla="*/ 2219018 w 2280488"/>
                <a:gd name="connsiteY86" fmla="*/ 820912 h 1397893"/>
                <a:gd name="connsiteX87" fmla="*/ 2227400 w 2280488"/>
                <a:gd name="connsiteY87" fmla="*/ 838221 h 1397893"/>
                <a:gd name="connsiteX88" fmla="*/ 2232989 w 2280488"/>
                <a:gd name="connsiteY88" fmla="*/ 846875 h 1397893"/>
                <a:gd name="connsiteX89" fmla="*/ 2238577 w 2280488"/>
                <a:gd name="connsiteY89" fmla="*/ 867070 h 1397893"/>
                <a:gd name="connsiteX90" fmla="*/ 2244165 w 2280488"/>
                <a:gd name="connsiteY90" fmla="*/ 878609 h 1397893"/>
                <a:gd name="connsiteX91" fmla="*/ 2246959 w 2280488"/>
                <a:gd name="connsiteY91" fmla="*/ 893034 h 1397893"/>
                <a:gd name="connsiteX92" fmla="*/ 2249753 w 2280488"/>
                <a:gd name="connsiteY92" fmla="*/ 901689 h 1397893"/>
                <a:gd name="connsiteX93" fmla="*/ 2252547 w 2280488"/>
                <a:gd name="connsiteY93" fmla="*/ 918998 h 1397893"/>
                <a:gd name="connsiteX94" fmla="*/ 2255342 w 2280488"/>
                <a:gd name="connsiteY94" fmla="*/ 930538 h 1397893"/>
                <a:gd name="connsiteX95" fmla="*/ 2258135 w 2280488"/>
                <a:gd name="connsiteY95" fmla="*/ 947847 h 1397893"/>
                <a:gd name="connsiteX96" fmla="*/ 2260930 w 2280488"/>
                <a:gd name="connsiteY96" fmla="*/ 962272 h 1397893"/>
                <a:gd name="connsiteX97" fmla="*/ 2266518 w 2280488"/>
                <a:gd name="connsiteY97" fmla="*/ 991122 h 1397893"/>
                <a:gd name="connsiteX98" fmla="*/ 2269312 w 2280488"/>
                <a:gd name="connsiteY98" fmla="*/ 1019970 h 1397893"/>
                <a:gd name="connsiteX99" fmla="*/ 2272106 w 2280488"/>
                <a:gd name="connsiteY99" fmla="*/ 1031510 h 1397893"/>
                <a:gd name="connsiteX100" fmla="*/ 2274900 w 2280488"/>
                <a:gd name="connsiteY100" fmla="*/ 1057474 h 1397893"/>
                <a:gd name="connsiteX101" fmla="*/ 2277695 w 2280488"/>
                <a:gd name="connsiteY101" fmla="*/ 1100748 h 1397893"/>
                <a:gd name="connsiteX102" fmla="*/ 2280488 w 2280488"/>
                <a:gd name="connsiteY102" fmla="*/ 1138251 h 1397893"/>
                <a:gd name="connsiteX103" fmla="*/ 2277695 w 2280488"/>
                <a:gd name="connsiteY103" fmla="*/ 1201720 h 1397893"/>
                <a:gd name="connsiteX104" fmla="*/ 2272106 w 2280488"/>
                <a:gd name="connsiteY104" fmla="*/ 1210374 h 1397893"/>
                <a:gd name="connsiteX105" fmla="*/ 2269312 w 2280488"/>
                <a:gd name="connsiteY105" fmla="*/ 1224799 h 1397893"/>
                <a:gd name="connsiteX106" fmla="*/ 2260930 w 2280488"/>
                <a:gd name="connsiteY106" fmla="*/ 1242109 h 1397893"/>
                <a:gd name="connsiteX107" fmla="*/ 2255342 w 2280488"/>
                <a:gd name="connsiteY107" fmla="*/ 1253648 h 1397893"/>
                <a:gd name="connsiteX108" fmla="*/ 2246959 w 2280488"/>
                <a:gd name="connsiteY108" fmla="*/ 1259417 h 1397893"/>
                <a:gd name="connsiteX109" fmla="*/ 2232989 w 2280488"/>
                <a:gd name="connsiteY109" fmla="*/ 1288267 h 1397893"/>
                <a:gd name="connsiteX110" fmla="*/ 2219018 w 2280488"/>
                <a:gd name="connsiteY110" fmla="*/ 1314231 h 1397893"/>
                <a:gd name="connsiteX111" fmla="*/ 2213429 w 2280488"/>
                <a:gd name="connsiteY111" fmla="*/ 1322886 h 1397893"/>
                <a:gd name="connsiteX112" fmla="*/ 2207841 w 2280488"/>
                <a:gd name="connsiteY112" fmla="*/ 1331541 h 1397893"/>
                <a:gd name="connsiteX113" fmla="*/ 2199459 w 2280488"/>
                <a:gd name="connsiteY113" fmla="*/ 1340195 h 1397893"/>
                <a:gd name="connsiteX114" fmla="*/ 2193871 w 2280488"/>
                <a:gd name="connsiteY114" fmla="*/ 1348850 h 1397893"/>
                <a:gd name="connsiteX115" fmla="*/ 2185489 w 2280488"/>
                <a:gd name="connsiteY115" fmla="*/ 1354620 h 1397893"/>
                <a:gd name="connsiteX116" fmla="*/ 2168724 w 2280488"/>
                <a:gd name="connsiteY116" fmla="*/ 1366159 h 1397893"/>
                <a:gd name="connsiteX117" fmla="*/ 2160342 w 2280488"/>
                <a:gd name="connsiteY117" fmla="*/ 1374814 h 1397893"/>
                <a:gd name="connsiteX118" fmla="*/ 2151960 w 2280488"/>
                <a:gd name="connsiteY118" fmla="*/ 1377699 h 1397893"/>
                <a:gd name="connsiteX119" fmla="*/ 2146372 w 2280488"/>
                <a:gd name="connsiteY119" fmla="*/ 1386354 h 1397893"/>
                <a:gd name="connsiteX120" fmla="*/ 2135195 w 2280488"/>
                <a:gd name="connsiteY120" fmla="*/ 1397893 h 1397893"/>
                <a:gd name="connsiteX121" fmla="*/ 1565197 w 2280488"/>
                <a:gd name="connsiteY121" fmla="*/ 1397893 h 1397893"/>
                <a:gd name="connsiteX122" fmla="*/ 1567882 w 2280488"/>
                <a:gd name="connsiteY122" fmla="*/ 1392664 h 1397893"/>
                <a:gd name="connsiteX123" fmla="*/ 3307 w 2280488"/>
                <a:gd name="connsiteY123" fmla="*/ 1392664 h 1397893"/>
                <a:gd name="connsiteX124" fmla="*/ 668 w 2280488"/>
                <a:gd name="connsiteY124" fmla="*/ 266092 h 1397893"/>
                <a:gd name="connsiteX125" fmla="*/ 43513 w 2280488"/>
                <a:gd name="connsiteY125" fmla="*/ 228079 h 1397893"/>
                <a:gd name="connsiteX126" fmla="*/ 52791 w 2280488"/>
                <a:gd name="connsiteY126" fmla="*/ 221168 h 1397893"/>
                <a:gd name="connsiteX127" fmla="*/ 62069 w 2280488"/>
                <a:gd name="connsiteY127" fmla="*/ 207345 h 1397893"/>
                <a:gd name="connsiteX128" fmla="*/ 74440 w 2280488"/>
                <a:gd name="connsiteY128" fmla="*/ 200433 h 1397893"/>
                <a:gd name="connsiteX129" fmla="*/ 105369 w 2280488"/>
                <a:gd name="connsiteY129" fmla="*/ 186610 h 1397893"/>
                <a:gd name="connsiteX130" fmla="*/ 120833 w 2280488"/>
                <a:gd name="connsiteY130" fmla="*/ 172787 h 1397893"/>
                <a:gd name="connsiteX131" fmla="*/ 142482 w 2280488"/>
                <a:gd name="connsiteY131" fmla="*/ 165876 h 1397893"/>
                <a:gd name="connsiteX132" fmla="*/ 170317 w 2280488"/>
                <a:gd name="connsiteY132" fmla="*/ 148597 h 1397893"/>
                <a:gd name="connsiteX133" fmla="*/ 195059 w 2280488"/>
                <a:gd name="connsiteY133" fmla="*/ 141685 h 1397893"/>
                <a:gd name="connsiteX134" fmla="*/ 204337 w 2280488"/>
                <a:gd name="connsiteY134" fmla="*/ 134773 h 1397893"/>
                <a:gd name="connsiteX135" fmla="*/ 216708 w 2280488"/>
                <a:gd name="connsiteY135" fmla="*/ 131318 h 1397893"/>
                <a:gd name="connsiteX136" fmla="*/ 232172 w 2280488"/>
                <a:gd name="connsiteY136" fmla="*/ 124406 h 1397893"/>
                <a:gd name="connsiteX137" fmla="*/ 244543 w 2280488"/>
                <a:gd name="connsiteY137" fmla="*/ 117495 h 1397893"/>
                <a:gd name="connsiteX138" fmla="*/ 260007 w 2280488"/>
                <a:gd name="connsiteY138" fmla="*/ 110583 h 1397893"/>
                <a:gd name="connsiteX139" fmla="*/ 272378 w 2280488"/>
                <a:gd name="connsiteY139" fmla="*/ 103672 h 1397893"/>
                <a:gd name="connsiteX140" fmla="*/ 284749 w 2280488"/>
                <a:gd name="connsiteY140" fmla="*/ 100216 h 1397893"/>
                <a:gd name="connsiteX141" fmla="*/ 331141 w 2280488"/>
                <a:gd name="connsiteY141" fmla="*/ 76026 h 1397893"/>
                <a:gd name="connsiteX142" fmla="*/ 346605 w 2280488"/>
                <a:gd name="connsiteY142" fmla="*/ 72570 h 1397893"/>
                <a:gd name="connsiteX143" fmla="*/ 371347 w 2280488"/>
                <a:gd name="connsiteY143" fmla="*/ 65659 h 1397893"/>
                <a:gd name="connsiteX144" fmla="*/ 383718 w 2280488"/>
                <a:gd name="connsiteY144" fmla="*/ 62203 h 1397893"/>
                <a:gd name="connsiteX145" fmla="*/ 392996 w 2280488"/>
                <a:gd name="connsiteY145" fmla="*/ 58747 h 1397893"/>
                <a:gd name="connsiteX146" fmla="*/ 420831 w 2280488"/>
                <a:gd name="connsiteY146" fmla="*/ 55291 h 1397893"/>
                <a:gd name="connsiteX147" fmla="*/ 479594 w 2280488"/>
                <a:gd name="connsiteY147" fmla="*/ 44924 h 1397893"/>
                <a:gd name="connsiteX148" fmla="*/ 495058 w 2280488"/>
                <a:gd name="connsiteY148" fmla="*/ 41468 h 1397893"/>
                <a:gd name="connsiteX149" fmla="*/ 516707 w 2280488"/>
                <a:gd name="connsiteY149" fmla="*/ 34557 h 1397893"/>
                <a:gd name="connsiteX150" fmla="*/ 569284 w 2280488"/>
                <a:gd name="connsiteY150" fmla="*/ 27646 h 1397893"/>
                <a:gd name="connsiteX151" fmla="*/ 612582 w 2280488"/>
                <a:gd name="connsiteY151" fmla="*/ 17278 h 1397893"/>
                <a:gd name="connsiteX152" fmla="*/ 624953 w 2280488"/>
                <a:gd name="connsiteY152" fmla="*/ 13823 h 1397893"/>
                <a:gd name="connsiteX153" fmla="*/ 634232 w 2280488"/>
                <a:gd name="connsiteY153" fmla="*/ 10367 h 1397893"/>
                <a:gd name="connsiteX154" fmla="*/ 665160 w 2280488"/>
                <a:gd name="connsiteY154" fmla="*/ 6911 h 1397893"/>
                <a:gd name="connsiteX155" fmla="*/ 702273 w 2280488"/>
                <a:gd name="connsiteY155" fmla="*/ 0 h 139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2280488" h="1397893">
                  <a:moveTo>
                    <a:pt x="702273" y="0"/>
                  </a:moveTo>
                  <a:lnTo>
                    <a:pt x="856912" y="3455"/>
                  </a:lnTo>
                  <a:cubicBezTo>
                    <a:pt x="863178" y="3705"/>
                    <a:pt x="869252" y="5985"/>
                    <a:pt x="875468" y="6911"/>
                  </a:cubicBezTo>
                  <a:cubicBezTo>
                    <a:pt x="884722" y="8290"/>
                    <a:pt x="894049" y="8988"/>
                    <a:pt x="903303" y="10367"/>
                  </a:cubicBezTo>
                  <a:cubicBezTo>
                    <a:pt x="909519" y="11293"/>
                    <a:pt x="915651" y="12832"/>
                    <a:pt x="921860" y="13823"/>
                  </a:cubicBezTo>
                  <a:cubicBezTo>
                    <a:pt x="930088" y="15137"/>
                    <a:pt x="938367" y="16023"/>
                    <a:pt x="946602" y="17278"/>
                  </a:cubicBezTo>
                  <a:lnTo>
                    <a:pt x="989901" y="24190"/>
                  </a:lnTo>
                  <a:lnTo>
                    <a:pt x="1011550" y="27646"/>
                  </a:lnTo>
                  <a:cubicBezTo>
                    <a:pt x="1018766" y="28797"/>
                    <a:pt x="1026051" y="29504"/>
                    <a:pt x="1033200" y="31101"/>
                  </a:cubicBezTo>
                  <a:cubicBezTo>
                    <a:pt x="1054813" y="35931"/>
                    <a:pt x="1043478" y="33591"/>
                    <a:pt x="1067220" y="38013"/>
                  </a:cubicBezTo>
                  <a:cubicBezTo>
                    <a:pt x="1071343" y="40317"/>
                    <a:pt x="1075217" y="43294"/>
                    <a:pt x="1079591" y="44924"/>
                  </a:cubicBezTo>
                  <a:cubicBezTo>
                    <a:pt x="1084578" y="46782"/>
                    <a:pt x="1089923" y="47105"/>
                    <a:pt x="1095055" y="48380"/>
                  </a:cubicBezTo>
                  <a:cubicBezTo>
                    <a:pt x="1105011" y="50852"/>
                    <a:pt x="1120459" y="55859"/>
                    <a:pt x="1129075" y="58747"/>
                  </a:cubicBezTo>
                  <a:cubicBezTo>
                    <a:pt x="1132198" y="59794"/>
                    <a:pt x="1135438" y="60573"/>
                    <a:pt x="1138353" y="62203"/>
                  </a:cubicBezTo>
                  <a:cubicBezTo>
                    <a:pt x="1146660" y="66843"/>
                    <a:pt x="1158936" y="75992"/>
                    <a:pt x="1166189" y="82937"/>
                  </a:cubicBezTo>
                  <a:cubicBezTo>
                    <a:pt x="1169510" y="86118"/>
                    <a:pt x="1172108" y="90175"/>
                    <a:pt x="1175467" y="93305"/>
                  </a:cubicBezTo>
                  <a:cubicBezTo>
                    <a:pt x="1178322" y="95964"/>
                    <a:pt x="1181890" y="97557"/>
                    <a:pt x="1184746" y="100216"/>
                  </a:cubicBezTo>
                  <a:cubicBezTo>
                    <a:pt x="1199531" y="113984"/>
                    <a:pt x="1189151" y="106124"/>
                    <a:pt x="1200209" y="120951"/>
                  </a:cubicBezTo>
                  <a:cubicBezTo>
                    <a:pt x="1203010" y="124705"/>
                    <a:pt x="1206945" y="127341"/>
                    <a:pt x="1209488" y="131318"/>
                  </a:cubicBezTo>
                  <a:lnTo>
                    <a:pt x="1212306" y="136219"/>
                  </a:lnTo>
                  <a:lnTo>
                    <a:pt x="1225603" y="145083"/>
                  </a:lnTo>
                  <a:cubicBezTo>
                    <a:pt x="1253430" y="172910"/>
                    <a:pt x="1218131" y="138856"/>
                    <a:pt x="1244653" y="160958"/>
                  </a:cubicBezTo>
                  <a:cubicBezTo>
                    <a:pt x="1260508" y="174171"/>
                    <a:pt x="1246964" y="168078"/>
                    <a:pt x="1263703" y="173658"/>
                  </a:cubicBezTo>
                  <a:cubicBezTo>
                    <a:pt x="1265820" y="176833"/>
                    <a:pt x="1267355" y="180485"/>
                    <a:pt x="1270053" y="183183"/>
                  </a:cubicBezTo>
                  <a:cubicBezTo>
                    <a:pt x="1272751" y="185881"/>
                    <a:pt x="1276473" y="187315"/>
                    <a:pt x="1279578" y="189533"/>
                  </a:cubicBezTo>
                  <a:cubicBezTo>
                    <a:pt x="1287034" y="194859"/>
                    <a:pt x="1296034" y="201165"/>
                    <a:pt x="1301803" y="208583"/>
                  </a:cubicBezTo>
                  <a:cubicBezTo>
                    <a:pt x="1319635" y="231509"/>
                    <a:pt x="1305827" y="224741"/>
                    <a:pt x="1324028" y="230808"/>
                  </a:cubicBezTo>
                  <a:cubicBezTo>
                    <a:pt x="1331663" y="242260"/>
                    <a:pt x="1336379" y="250684"/>
                    <a:pt x="1349428" y="259383"/>
                  </a:cubicBezTo>
                  <a:cubicBezTo>
                    <a:pt x="1352603" y="261500"/>
                    <a:pt x="1356022" y="263290"/>
                    <a:pt x="1358953" y="265733"/>
                  </a:cubicBezTo>
                  <a:cubicBezTo>
                    <a:pt x="1388796" y="290602"/>
                    <a:pt x="1339380" y="255860"/>
                    <a:pt x="1387528" y="287958"/>
                  </a:cubicBezTo>
                  <a:cubicBezTo>
                    <a:pt x="1390703" y="290075"/>
                    <a:pt x="1393433" y="293101"/>
                    <a:pt x="1397053" y="294308"/>
                  </a:cubicBezTo>
                  <a:cubicBezTo>
                    <a:pt x="1400228" y="295366"/>
                    <a:pt x="1403652" y="295858"/>
                    <a:pt x="1406578" y="297483"/>
                  </a:cubicBezTo>
                  <a:cubicBezTo>
                    <a:pt x="1413249" y="301189"/>
                    <a:pt x="1418388" y="307770"/>
                    <a:pt x="1425628" y="310183"/>
                  </a:cubicBezTo>
                  <a:lnTo>
                    <a:pt x="1444678" y="316533"/>
                  </a:lnTo>
                  <a:cubicBezTo>
                    <a:pt x="1451028" y="318650"/>
                    <a:pt x="1457234" y="321260"/>
                    <a:pt x="1463728" y="322883"/>
                  </a:cubicBezTo>
                  <a:lnTo>
                    <a:pt x="1501828" y="332408"/>
                  </a:lnTo>
                  <a:lnTo>
                    <a:pt x="1514528" y="335583"/>
                  </a:lnTo>
                  <a:cubicBezTo>
                    <a:pt x="1518761" y="336641"/>
                    <a:pt x="1522924" y="338041"/>
                    <a:pt x="1527228" y="338758"/>
                  </a:cubicBezTo>
                  <a:cubicBezTo>
                    <a:pt x="1533578" y="339816"/>
                    <a:pt x="1539994" y="340536"/>
                    <a:pt x="1546278" y="341933"/>
                  </a:cubicBezTo>
                  <a:cubicBezTo>
                    <a:pt x="1549545" y="342659"/>
                    <a:pt x="1552521" y="344452"/>
                    <a:pt x="1555803" y="345108"/>
                  </a:cubicBezTo>
                  <a:cubicBezTo>
                    <a:pt x="1563141" y="346576"/>
                    <a:pt x="1570665" y="346944"/>
                    <a:pt x="1578028" y="348283"/>
                  </a:cubicBezTo>
                  <a:cubicBezTo>
                    <a:pt x="1582321" y="349064"/>
                    <a:pt x="1586415" y="350794"/>
                    <a:pt x="1590728" y="351458"/>
                  </a:cubicBezTo>
                  <a:cubicBezTo>
                    <a:pt x="1609410" y="354332"/>
                    <a:pt x="1618497" y="353259"/>
                    <a:pt x="1635178" y="357808"/>
                  </a:cubicBezTo>
                  <a:cubicBezTo>
                    <a:pt x="1641636" y="359569"/>
                    <a:pt x="1647878" y="362041"/>
                    <a:pt x="1654228" y="364158"/>
                  </a:cubicBezTo>
                  <a:lnTo>
                    <a:pt x="1673278" y="370508"/>
                  </a:lnTo>
                  <a:lnTo>
                    <a:pt x="1682803" y="373683"/>
                  </a:lnTo>
                  <a:cubicBezTo>
                    <a:pt x="1685978" y="374741"/>
                    <a:pt x="1689335" y="375361"/>
                    <a:pt x="1692328" y="376858"/>
                  </a:cubicBezTo>
                  <a:cubicBezTo>
                    <a:pt x="1696561" y="378975"/>
                    <a:pt x="1700678" y="381344"/>
                    <a:pt x="1705028" y="383208"/>
                  </a:cubicBezTo>
                  <a:cubicBezTo>
                    <a:pt x="1708104" y="384526"/>
                    <a:pt x="1711560" y="384886"/>
                    <a:pt x="1714553" y="386383"/>
                  </a:cubicBezTo>
                  <a:cubicBezTo>
                    <a:pt x="1717966" y="388090"/>
                    <a:pt x="1720505" y="391393"/>
                    <a:pt x="1724078" y="392733"/>
                  </a:cubicBezTo>
                  <a:cubicBezTo>
                    <a:pt x="1737710" y="397845"/>
                    <a:pt x="1745757" y="393427"/>
                    <a:pt x="1759003" y="402258"/>
                  </a:cubicBezTo>
                  <a:cubicBezTo>
                    <a:pt x="1777308" y="414461"/>
                    <a:pt x="1759650" y="403896"/>
                    <a:pt x="1778053" y="411783"/>
                  </a:cubicBezTo>
                  <a:cubicBezTo>
                    <a:pt x="1782403" y="413647"/>
                    <a:pt x="1786428" y="416211"/>
                    <a:pt x="1790753" y="418133"/>
                  </a:cubicBezTo>
                  <a:cubicBezTo>
                    <a:pt x="1795961" y="420448"/>
                    <a:pt x="1801336" y="422366"/>
                    <a:pt x="1806628" y="424483"/>
                  </a:cubicBezTo>
                  <a:cubicBezTo>
                    <a:pt x="1808745" y="427658"/>
                    <a:pt x="1809803" y="431891"/>
                    <a:pt x="1812978" y="434008"/>
                  </a:cubicBezTo>
                  <a:cubicBezTo>
                    <a:pt x="1855341" y="462250"/>
                    <a:pt x="1799345" y="413652"/>
                    <a:pt x="1835203" y="443533"/>
                  </a:cubicBezTo>
                  <a:cubicBezTo>
                    <a:pt x="1838652" y="446408"/>
                    <a:pt x="1840992" y="450567"/>
                    <a:pt x="1844728" y="453058"/>
                  </a:cubicBezTo>
                  <a:cubicBezTo>
                    <a:pt x="1847513" y="454914"/>
                    <a:pt x="1851327" y="454608"/>
                    <a:pt x="1854253" y="456233"/>
                  </a:cubicBezTo>
                  <a:cubicBezTo>
                    <a:pt x="1860924" y="459939"/>
                    <a:pt x="1866953" y="464700"/>
                    <a:pt x="1873303" y="468933"/>
                  </a:cubicBezTo>
                  <a:cubicBezTo>
                    <a:pt x="1876478" y="471050"/>
                    <a:pt x="1880130" y="472585"/>
                    <a:pt x="1882828" y="475283"/>
                  </a:cubicBezTo>
                  <a:cubicBezTo>
                    <a:pt x="1886003" y="478458"/>
                    <a:pt x="1888617" y="482317"/>
                    <a:pt x="1892353" y="484808"/>
                  </a:cubicBezTo>
                  <a:cubicBezTo>
                    <a:pt x="1895138" y="486664"/>
                    <a:pt x="1898885" y="486486"/>
                    <a:pt x="1901878" y="487983"/>
                  </a:cubicBezTo>
                  <a:cubicBezTo>
                    <a:pt x="1905291" y="489690"/>
                    <a:pt x="1908228" y="492216"/>
                    <a:pt x="1911403" y="494333"/>
                  </a:cubicBezTo>
                  <a:cubicBezTo>
                    <a:pt x="1929395" y="521321"/>
                    <a:pt x="1899761" y="479516"/>
                    <a:pt x="1936803" y="516558"/>
                  </a:cubicBezTo>
                  <a:cubicBezTo>
                    <a:pt x="1947766" y="527521"/>
                    <a:pt x="1945451" y="526104"/>
                    <a:pt x="1959028" y="535608"/>
                  </a:cubicBezTo>
                  <a:cubicBezTo>
                    <a:pt x="1965280" y="539985"/>
                    <a:pt x="1972682" y="542912"/>
                    <a:pt x="1978078" y="548308"/>
                  </a:cubicBezTo>
                  <a:cubicBezTo>
                    <a:pt x="1992999" y="563229"/>
                    <a:pt x="1983867" y="555342"/>
                    <a:pt x="2006653" y="570533"/>
                  </a:cubicBezTo>
                  <a:lnTo>
                    <a:pt x="2019353" y="589583"/>
                  </a:lnTo>
                  <a:cubicBezTo>
                    <a:pt x="2021470" y="592758"/>
                    <a:pt x="2024496" y="595488"/>
                    <a:pt x="2025703" y="599108"/>
                  </a:cubicBezTo>
                  <a:cubicBezTo>
                    <a:pt x="2025745" y="599234"/>
                    <a:pt x="2025786" y="599361"/>
                    <a:pt x="2025828" y="599487"/>
                  </a:cubicBezTo>
                  <a:lnTo>
                    <a:pt x="2029072" y="601299"/>
                  </a:lnTo>
                  <a:cubicBezTo>
                    <a:pt x="2032299" y="603359"/>
                    <a:pt x="2035258" y="605906"/>
                    <a:pt x="2038351" y="608211"/>
                  </a:cubicBezTo>
                  <a:cubicBezTo>
                    <a:pt x="2040413" y="611666"/>
                    <a:pt x="2042049" y="615491"/>
                    <a:pt x="2044536" y="618578"/>
                  </a:cubicBezTo>
                  <a:lnTo>
                    <a:pt x="2054650" y="629879"/>
                  </a:lnTo>
                  <a:lnTo>
                    <a:pt x="2068136" y="639162"/>
                  </a:lnTo>
                  <a:cubicBezTo>
                    <a:pt x="2076285" y="641966"/>
                    <a:pt x="2079803" y="642724"/>
                    <a:pt x="2087695" y="647817"/>
                  </a:cubicBezTo>
                  <a:cubicBezTo>
                    <a:pt x="2091644" y="650365"/>
                    <a:pt x="2094923" y="653923"/>
                    <a:pt x="2098871" y="656471"/>
                  </a:cubicBezTo>
                  <a:cubicBezTo>
                    <a:pt x="2109803" y="663527"/>
                    <a:pt x="2109201" y="660071"/>
                    <a:pt x="2118430" y="668011"/>
                  </a:cubicBezTo>
                  <a:cubicBezTo>
                    <a:pt x="2145894" y="691642"/>
                    <a:pt x="2110422" y="662628"/>
                    <a:pt x="2132400" y="685321"/>
                  </a:cubicBezTo>
                  <a:cubicBezTo>
                    <a:pt x="2145525" y="698871"/>
                    <a:pt x="2141314" y="688499"/>
                    <a:pt x="2151960" y="702630"/>
                  </a:cubicBezTo>
                  <a:cubicBezTo>
                    <a:pt x="2169512" y="725931"/>
                    <a:pt x="2155292" y="714539"/>
                    <a:pt x="2171518" y="725709"/>
                  </a:cubicBezTo>
                  <a:cubicBezTo>
                    <a:pt x="2178162" y="746288"/>
                    <a:pt x="2168742" y="721409"/>
                    <a:pt x="2182695" y="743019"/>
                  </a:cubicBezTo>
                  <a:cubicBezTo>
                    <a:pt x="2184328" y="745549"/>
                    <a:pt x="2183855" y="749143"/>
                    <a:pt x="2185489" y="751674"/>
                  </a:cubicBezTo>
                  <a:cubicBezTo>
                    <a:pt x="2197848" y="770815"/>
                    <a:pt x="2190317" y="750106"/>
                    <a:pt x="2199459" y="768983"/>
                  </a:cubicBezTo>
                  <a:cubicBezTo>
                    <a:pt x="2200777" y="771703"/>
                    <a:pt x="2200936" y="774918"/>
                    <a:pt x="2202253" y="777638"/>
                  </a:cubicBezTo>
                  <a:cubicBezTo>
                    <a:pt x="2208385" y="790300"/>
                    <a:pt x="2208531" y="782659"/>
                    <a:pt x="2213429" y="797832"/>
                  </a:cubicBezTo>
                  <a:cubicBezTo>
                    <a:pt x="2215859" y="805355"/>
                    <a:pt x="2214758" y="814313"/>
                    <a:pt x="2219018" y="820912"/>
                  </a:cubicBezTo>
                  <a:cubicBezTo>
                    <a:pt x="2235033" y="845715"/>
                    <a:pt x="2215832" y="814333"/>
                    <a:pt x="2227400" y="838221"/>
                  </a:cubicBezTo>
                  <a:cubicBezTo>
                    <a:pt x="2228903" y="841322"/>
                    <a:pt x="2231126" y="843991"/>
                    <a:pt x="2232989" y="846875"/>
                  </a:cubicBezTo>
                  <a:cubicBezTo>
                    <a:pt x="2234406" y="852732"/>
                    <a:pt x="2236172" y="861275"/>
                    <a:pt x="2238577" y="867070"/>
                  </a:cubicBezTo>
                  <a:cubicBezTo>
                    <a:pt x="2240217" y="871023"/>
                    <a:pt x="2242302" y="874763"/>
                    <a:pt x="2244165" y="878609"/>
                  </a:cubicBezTo>
                  <a:cubicBezTo>
                    <a:pt x="2245096" y="883418"/>
                    <a:pt x="2245807" y="888278"/>
                    <a:pt x="2246959" y="893034"/>
                  </a:cubicBezTo>
                  <a:cubicBezTo>
                    <a:pt x="2247673" y="895984"/>
                    <a:pt x="2249114" y="898721"/>
                    <a:pt x="2249753" y="901689"/>
                  </a:cubicBezTo>
                  <a:cubicBezTo>
                    <a:pt x="2250983" y="907399"/>
                    <a:pt x="2251436" y="913262"/>
                    <a:pt x="2252547" y="918998"/>
                  </a:cubicBezTo>
                  <a:cubicBezTo>
                    <a:pt x="2253300" y="922887"/>
                    <a:pt x="2254588" y="926650"/>
                    <a:pt x="2255342" y="930538"/>
                  </a:cubicBezTo>
                  <a:cubicBezTo>
                    <a:pt x="2256453" y="936274"/>
                    <a:pt x="2257122" y="942092"/>
                    <a:pt x="2258135" y="947847"/>
                  </a:cubicBezTo>
                  <a:cubicBezTo>
                    <a:pt x="2258985" y="952671"/>
                    <a:pt x="2260080" y="957448"/>
                    <a:pt x="2260930" y="962272"/>
                  </a:cubicBezTo>
                  <a:cubicBezTo>
                    <a:pt x="2265497" y="988208"/>
                    <a:pt x="2261576" y="970711"/>
                    <a:pt x="2266518" y="991122"/>
                  </a:cubicBezTo>
                  <a:cubicBezTo>
                    <a:pt x="2267449" y="1000738"/>
                    <a:pt x="2267988" y="1010403"/>
                    <a:pt x="2269312" y="1019970"/>
                  </a:cubicBezTo>
                  <a:cubicBezTo>
                    <a:pt x="2269855" y="1023896"/>
                    <a:pt x="2271521" y="1027591"/>
                    <a:pt x="2272106" y="1031510"/>
                  </a:cubicBezTo>
                  <a:cubicBezTo>
                    <a:pt x="2273389" y="1040117"/>
                    <a:pt x="2274199" y="1048796"/>
                    <a:pt x="2274900" y="1057474"/>
                  </a:cubicBezTo>
                  <a:cubicBezTo>
                    <a:pt x="2276063" y="1071880"/>
                    <a:pt x="2276696" y="1086328"/>
                    <a:pt x="2277695" y="1100748"/>
                  </a:cubicBezTo>
                  <a:cubicBezTo>
                    <a:pt x="2278559" y="1113254"/>
                    <a:pt x="2279558" y="1125751"/>
                    <a:pt x="2280488" y="1138251"/>
                  </a:cubicBezTo>
                  <a:cubicBezTo>
                    <a:pt x="2279558" y="1159407"/>
                    <a:pt x="2280138" y="1180693"/>
                    <a:pt x="2277695" y="1201720"/>
                  </a:cubicBezTo>
                  <a:cubicBezTo>
                    <a:pt x="2277294" y="1205163"/>
                    <a:pt x="2273285" y="1207128"/>
                    <a:pt x="2272106" y="1210374"/>
                  </a:cubicBezTo>
                  <a:cubicBezTo>
                    <a:pt x="2270438" y="1214965"/>
                    <a:pt x="2270464" y="1220042"/>
                    <a:pt x="2269312" y="1224799"/>
                  </a:cubicBezTo>
                  <a:cubicBezTo>
                    <a:pt x="2266465" y="1236553"/>
                    <a:pt x="2267000" y="1231140"/>
                    <a:pt x="2260930" y="1242109"/>
                  </a:cubicBezTo>
                  <a:cubicBezTo>
                    <a:pt x="2258863" y="1245842"/>
                    <a:pt x="2258008" y="1250344"/>
                    <a:pt x="2255342" y="1253648"/>
                  </a:cubicBezTo>
                  <a:cubicBezTo>
                    <a:pt x="2253192" y="1256311"/>
                    <a:pt x="2249753" y="1257494"/>
                    <a:pt x="2246959" y="1259417"/>
                  </a:cubicBezTo>
                  <a:cubicBezTo>
                    <a:pt x="2239899" y="1281289"/>
                    <a:pt x="2244905" y="1271861"/>
                    <a:pt x="2232989" y="1288267"/>
                  </a:cubicBezTo>
                  <a:cubicBezTo>
                    <a:pt x="2228070" y="1303500"/>
                    <a:pt x="2231828" y="1294391"/>
                    <a:pt x="2219018" y="1314231"/>
                  </a:cubicBezTo>
                  <a:lnTo>
                    <a:pt x="2213429" y="1322886"/>
                  </a:lnTo>
                  <a:cubicBezTo>
                    <a:pt x="2211566" y="1325771"/>
                    <a:pt x="2210216" y="1329089"/>
                    <a:pt x="2207841" y="1331541"/>
                  </a:cubicBezTo>
                  <a:cubicBezTo>
                    <a:pt x="2205047" y="1334426"/>
                    <a:pt x="2201989" y="1337061"/>
                    <a:pt x="2199459" y="1340195"/>
                  </a:cubicBezTo>
                  <a:cubicBezTo>
                    <a:pt x="2197309" y="1342858"/>
                    <a:pt x="2196245" y="1346398"/>
                    <a:pt x="2193871" y="1348850"/>
                  </a:cubicBezTo>
                  <a:cubicBezTo>
                    <a:pt x="2191497" y="1351301"/>
                    <a:pt x="2188068" y="1352400"/>
                    <a:pt x="2185489" y="1354620"/>
                  </a:cubicBezTo>
                  <a:cubicBezTo>
                    <a:pt x="2171535" y="1366625"/>
                    <a:pt x="2183455" y="1361089"/>
                    <a:pt x="2168724" y="1366159"/>
                  </a:cubicBezTo>
                  <a:cubicBezTo>
                    <a:pt x="2165930" y="1369044"/>
                    <a:pt x="2163630" y="1372551"/>
                    <a:pt x="2160342" y="1374814"/>
                  </a:cubicBezTo>
                  <a:cubicBezTo>
                    <a:pt x="2157891" y="1376501"/>
                    <a:pt x="2154259" y="1375799"/>
                    <a:pt x="2151960" y="1377699"/>
                  </a:cubicBezTo>
                  <a:cubicBezTo>
                    <a:pt x="2149337" y="1379865"/>
                    <a:pt x="2148521" y="1383690"/>
                    <a:pt x="2146372" y="1386354"/>
                  </a:cubicBezTo>
                  <a:cubicBezTo>
                    <a:pt x="2142998" y="1390533"/>
                    <a:pt x="2138920" y="1394047"/>
                    <a:pt x="2135195" y="1397893"/>
                  </a:cubicBezTo>
                  <a:lnTo>
                    <a:pt x="1565197" y="1397893"/>
                  </a:lnTo>
                  <a:lnTo>
                    <a:pt x="1567882" y="1392664"/>
                  </a:lnTo>
                  <a:lnTo>
                    <a:pt x="3307" y="1392664"/>
                  </a:lnTo>
                  <a:cubicBezTo>
                    <a:pt x="6400" y="1017140"/>
                    <a:pt x="-2425" y="641616"/>
                    <a:pt x="668" y="266092"/>
                  </a:cubicBezTo>
                  <a:cubicBezTo>
                    <a:pt x="2226" y="264104"/>
                    <a:pt x="34826" y="235566"/>
                    <a:pt x="43513" y="228079"/>
                  </a:cubicBezTo>
                  <a:cubicBezTo>
                    <a:pt x="52200" y="220592"/>
                    <a:pt x="50164" y="224104"/>
                    <a:pt x="52791" y="221168"/>
                  </a:cubicBezTo>
                  <a:cubicBezTo>
                    <a:pt x="56436" y="217095"/>
                    <a:pt x="58156" y="211093"/>
                    <a:pt x="62069" y="207345"/>
                  </a:cubicBezTo>
                  <a:cubicBezTo>
                    <a:pt x="65571" y="203992"/>
                    <a:pt x="70531" y="203163"/>
                    <a:pt x="74440" y="200433"/>
                  </a:cubicBezTo>
                  <a:cubicBezTo>
                    <a:pt x="96571" y="184979"/>
                    <a:pt x="75958" y="192087"/>
                    <a:pt x="105369" y="186610"/>
                  </a:cubicBezTo>
                  <a:cubicBezTo>
                    <a:pt x="110524" y="182003"/>
                    <a:pt x="115234" y="176697"/>
                    <a:pt x="120833" y="172787"/>
                  </a:cubicBezTo>
                  <a:cubicBezTo>
                    <a:pt x="123791" y="170721"/>
                    <a:pt x="140447" y="166444"/>
                    <a:pt x="142482" y="165876"/>
                  </a:cubicBezTo>
                  <a:cubicBezTo>
                    <a:pt x="152257" y="159322"/>
                    <a:pt x="159964" y="153555"/>
                    <a:pt x="170317" y="148597"/>
                  </a:cubicBezTo>
                  <a:cubicBezTo>
                    <a:pt x="178638" y="144612"/>
                    <a:pt x="185982" y="143714"/>
                    <a:pt x="195059" y="141685"/>
                  </a:cubicBezTo>
                  <a:cubicBezTo>
                    <a:pt x="198151" y="139381"/>
                    <a:pt x="200921" y="136410"/>
                    <a:pt x="204337" y="134773"/>
                  </a:cubicBezTo>
                  <a:cubicBezTo>
                    <a:pt x="208245" y="132903"/>
                    <a:pt x="212675" y="132820"/>
                    <a:pt x="216708" y="131318"/>
                  </a:cubicBezTo>
                  <a:cubicBezTo>
                    <a:pt x="221975" y="129357"/>
                    <a:pt x="227099" y="126926"/>
                    <a:pt x="232172" y="124406"/>
                  </a:cubicBezTo>
                  <a:cubicBezTo>
                    <a:pt x="236385" y="122315"/>
                    <a:pt x="240330" y="119587"/>
                    <a:pt x="244543" y="117495"/>
                  </a:cubicBezTo>
                  <a:cubicBezTo>
                    <a:pt x="249616" y="114976"/>
                    <a:pt x="254934" y="113103"/>
                    <a:pt x="260007" y="110583"/>
                  </a:cubicBezTo>
                  <a:cubicBezTo>
                    <a:pt x="264220" y="108492"/>
                    <a:pt x="268061" y="105481"/>
                    <a:pt x="272378" y="103672"/>
                  </a:cubicBezTo>
                  <a:cubicBezTo>
                    <a:pt x="276358" y="102004"/>
                    <a:pt x="280825" y="102043"/>
                    <a:pt x="284749" y="100216"/>
                  </a:cubicBezTo>
                  <a:cubicBezTo>
                    <a:pt x="307844" y="89464"/>
                    <a:pt x="308397" y="84497"/>
                    <a:pt x="331141" y="76026"/>
                  </a:cubicBezTo>
                  <a:cubicBezTo>
                    <a:pt x="336128" y="74168"/>
                    <a:pt x="341483" y="73891"/>
                    <a:pt x="346605" y="72570"/>
                  </a:cubicBezTo>
                  <a:cubicBezTo>
                    <a:pt x="354889" y="70435"/>
                    <a:pt x="363099" y="67963"/>
                    <a:pt x="371347" y="65659"/>
                  </a:cubicBezTo>
                  <a:cubicBezTo>
                    <a:pt x="375470" y="64507"/>
                    <a:pt x="379685" y="63705"/>
                    <a:pt x="383718" y="62203"/>
                  </a:cubicBezTo>
                  <a:cubicBezTo>
                    <a:pt x="386810" y="61051"/>
                    <a:pt x="389780" y="59346"/>
                    <a:pt x="392996" y="58747"/>
                  </a:cubicBezTo>
                  <a:cubicBezTo>
                    <a:pt x="402205" y="57032"/>
                    <a:pt x="411552" y="56443"/>
                    <a:pt x="420831" y="55291"/>
                  </a:cubicBezTo>
                  <a:cubicBezTo>
                    <a:pt x="456621" y="45294"/>
                    <a:pt x="437108" y="49240"/>
                    <a:pt x="479594" y="44924"/>
                  </a:cubicBezTo>
                  <a:cubicBezTo>
                    <a:pt x="484749" y="43773"/>
                    <a:pt x="489958" y="42893"/>
                    <a:pt x="495058" y="41468"/>
                  </a:cubicBezTo>
                  <a:cubicBezTo>
                    <a:pt x="512723" y="36534"/>
                    <a:pt x="495495" y="38866"/>
                    <a:pt x="516707" y="34557"/>
                  </a:cubicBezTo>
                  <a:cubicBezTo>
                    <a:pt x="533420" y="31162"/>
                    <a:pt x="552696" y="29499"/>
                    <a:pt x="569284" y="27646"/>
                  </a:cubicBezTo>
                  <a:cubicBezTo>
                    <a:pt x="596859" y="15321"/>
                    <a:pt x="573439" y="24007"/>
                    <a:pt x="612582" y="17278"/>
                  </a:cubicBezTo>
                  <a:cubicBezTo>
                    <a:pt x="616784" y="16555"/>
                    <a:pt x="620867" y="15128"/>
                    <a:pt x="624953" y="13823"/>
                  </a:cubicBezTo>
                  <a:cubicBezTo>
                    <a:pt x="628089" y="12823"/>
                    <a:pt x="631010" y="10921"/>
                    <a:pt x="634232" y="10367"/>
                  </a:cubicBezTo>
                  <a:cubicBezTo>
                    <a:pt x="644472" y="8607"/>
                    <a:pt x="654894" y="8475"/>
                    <a:pt x="665160" y="6911"/>
                  </a:cubicBezTo>
                  <a:cubicBezTo>
                    <a:pt x="677587" y="5017"/>
                    <a:pt x="702273" y="0"/>
                    <a:pt x="702273" y="0"/>
                  </a:cubicBezTo>
                  <a:close/>
                </a:path>
              </a:pathLst>
            </a:custGeom>
            <a:solidFill>
              <a:srgbClr val="EEE4DA"/>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2161" name="フリーフォーム: 図形 2160">
            <a:extLst>
              <a:ext uri="{FF2B5EF4-FFF2-40B4-BE49-F238E27FC236}">
                <a16:creationId xmlns:a16="http://schemas.microsoft.com/office/drawing/2014/main" id="{9585FD5E-B20B-4601-8D83-73D7290CE4B7}"/>
              </a:ext>
            </a:extLst>
          </p:cNvPr>
          <p:cNvSpPr/>
          <p:nvPr/>
        </p:nvSpPr>
        <p:spPr>
          <a:xfrm>
            <a:off x="161924" y="6527223"/>
            <a:ext cx="10368000" cy="0"/>
          </a:xfrm>
          <a:custGeom>
            <a:avLst/>
            <a:gdLst>
              <a:gd name="connsiteX0" fmla="*/ 0 w 9947564"/>
              <a:gd name="connsiteY0" fmla="*/ 0 h 0"/>
              <a:gd name="connsiteX1" fmla="*/ 9947564 w 9947564"/>
              <a:gd name="connsiteY1" fmla="*/ 0 h 0"/>
            </a:gdLst>
            <a:ahLst/>
            <a:cxnLst>
              <a:cxn ang="0">
                <a:pos x="connsiteX0" y="connsiteY0"/>
              </a:cxn>
              <a:cxn ang="0">
                <a:pos x="connsiteX1" y="connsiteY1"/>
              </a:cxn>
            </a:cxnLst>
            <a:rect l="l" t="t" r="r" b="b"/>
            <a:pathLst>
              <a:path w="9947564">
                <a:moveTo>
                  <a:pt x="0" y="0"/>
                </a:moveTo>
                <a:lnTo>
                  <a:pt x="9947564" y="0"/>
                </a:lnTo>
              </a:path>
            </a:pathLst>
          </a:custGeom>
          <a:noFill/>
          <a:ln w="155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a:ea typeface="Meiryo UI"/>
              <a:cs typeface="+mn-cs"/>
            </a:endParaRPr>
          </a:p>
        </p:txBody>
      </p:sp>
      <p:grpSp>
        <p:nvGrpSpPr>
          <p:cNvPr id="662" name="グループ化 661">
            <a:extLst>
              <a:ext uri="{FF2B5EF4-FFF2-40B4-BE49-F238E27FC236}">
                <a16:creationId xmlns:a16="http://schemas.microsoft.com/office/drawing/2014/main" id="{6B60DE88-E08C-4926-A1E2-37B8A3A557A4}"/>
              </a:ext>
            </a:extLst>
          </p:cNvPr>
          <p:cNvGrpSpPr/>
          <p:nvPr/>
        </p:nvGrpSpPr>
        <p:grpSpPr>
          <a:xfrm>
            <a:off x="6412367" y="4082263"/>
            <a:ext cx="1554490" cy="815041"/>
            <a:chOff x="6819266" y="3928169"/>
            <a:chExt cx="1526731" cy="800487"/>
          </a:xfrm>
        </p:grpSpPr>
        <p:grpSp>
          <p:nvGrpSpPr>
            <p:cNvPr id="244" name="Group 4">
              <a:extLst>
                <a:ext uri="{FF2B5EF4-FFF2-40B4-BE49-F238E27FC236}">
                  <a16:creationId xmlns:a16="http://schemas.microsoft.com/office/drawing/2014/main" id="{6A87AC8C-6A26-4D95-A29C-9A1390CF94BD}"/>
                </a:ext>
              </a:extLst>
            </p:cNvPr>
            <p:cNvGrpSpPr>
              <a:grpSpLocks noChangeAspect="1"/>
            </p:cNvGrpSpPr>
            <p:nvPr/>
          </p:nvGrpSpPr>
          <p:grpSpPr bwMode="auto">
            <a:xfrm>
              <a:off x="7105677" y="3928169"/>
              <a:ext cx="1240320" cy="796911"/>
              <a:chOff x="3064" y="2186"/>
              <a:chExt cx="607" cy="390"/>
            </a:xfrm>
            <a:solidFill>
              <a:srgbClr val="7F7F7F"/>
            </a:solidFill>
          </p:grpSpPr>
          <p:sp>
            <p:nvSpPr>
              <p:cNvPr id="246" name="Freeform 5">
                <a:extLst>
                  <a:ext uri="{FF2B5EF4-FFF2-40B4-BE49-F238E27FC236}">
                    <a16:creationId xmlns:a16="http://schemas.microsoft.com/office/drawing/2014/main" id="{BC21CC51-7EA1-4A5B-809D-B0C4D9DA25C2}"/>
                  </a:ext>
                </a:extLst>
              </p:cNvPr>
              <p:cNvSpPr>
                <a:spLocks noEditPoints="1"/>
              </p:cNvSpPr>
              <p:nvPr/>
            </p:nvSpPr>
            <p:spPr bwMode="auto">
              <a:xfrm>
                <a:off x="3064" y="2269"/>
                <a:ext cx="457" cy="307"/>
              </a:xfrm>
              <a:custGeom>
                <a:avLst/>
                <a:gdLst>
                  <a:gd name="T0" fmla="*/ 388 w 392"/>
                  <a:gd name="T1" fmla="*/ 0 h 263"/>
                  <a:gd name="T2" fmla="*/ 4 w 392"/>
                  <a:gd name="T3" fmla="*/ 0 h 263"/>
                  <a:gd name="T4" fmla="*/ 0 w 392"/>
                  <a:gd name="T5" fmla="*/ 4 h 263"/>
                  <a:gd name="T6" fmla="*/ 0 w 392"/>
                  <a:gd name="T7" fmla="*/ 64 h 263"/>
                  <a:gd name="T8" fmla="*/ 4 w 392"/>
                  <a:gd name="T9" fmla="*/ 68 h 263"/>
                  <a:gd name="T10" fmla="*/ 8 w 392"/>
                  <a:gd name="T11" fmla="*/ 64 h 263"/>
                  <a:gd name="T12" fmla="*/ 8 w 392"/>
                  <a:gd name="T13" fmla="*/ 8 h 263"/>
                  <a:gd name="T14" fmla="*/ 384 w 392"/>
                  <a:gd name="T15" fmla="*/ 8 h 263"/>
                  <a:gd name="T16" fmla="*/ 384 w 392"/>
                  <a:gd name="T17" fmla="*/ 255 h 263"/>
                  <a:gd name="T18" fmla="*/ 293 w 392"/>
                  <a:gd name="T19" fmla="*/ 255 h 263"/>
                  <a:gd name="T20" fmla="*/ 293 w 392"/>
                  <a:gd name="T21" fmla="*/ 221 h 263"/>
                  <a:gd name="T22" fmla="*/ 289 w 392"/>
                  <a:gd name="T23" fmla="*/ 217 h 263"/>
                  <a:gd name="T24" fmla="*/ 230 w 392"/>
                  <a:gd name="T25" fmla="*/ 217 h 263"/>
                  <a:gd name="T26" fmla="*/ 226 w 392"/>
                  <a:gd name="T27" fmla="*/ 221 h 263"/>
                  <a:gd name="T28" fmla="*/ 226 w 392"/>
                  <a:gd name="T29" fmla="*/ 255 h 263"/>
                  <a:gd name="T30" fmla="*/ 213 w 392"/>
                  <a:gd name="T31" fmla="*/ 255 h 263"/>
                  <a:gd name="T32" fmla="*/ 209 w 392"/>
                  <a:gd name="T33" fmla="*/ 259 h 263"/>
                  <a:gd name="T34" fmla="*/ 213 w 392"/>
                  <a:gd name="T35" fmla="*/ 263 h 263"/>
                  <a:gd name="T36" fmla="*/ 229 w 392"/>
                  <a:gd name="T37" fmla="*/ 263 h 263"/>
                  <a:gd name="T38" fmla="*/ 230 w 392"/>
                  <a:gd name="T39" fmla="*/ 263 h 263"/>
                  <a:gd name="T40" fmla="*/ 289 w 392"/>
                  <a:gd name="T41" fmla="*/ 263 h 263"/>
                  <a:gd name="T42" fmla="*/ 290 w 392"/>
                  <a:gd name="T43" fmla="*/ 263 h 263"/>
                  <a:gd name="T44" fmla="*/ 388 w 392"/>
                  <a:gd name="T45" fmla="*/ 263 h 263"/>
                  <a:gd name="T46" fmla="*/ 392 w 392"/>
                  <a:gd name="T47" fmla="*/ 259 h 263"/>
                  <a:gd name="T48" fmla="*/ 392 w 392"/>
                  <a:gd name="T49" fmla="*/ 4 h 263"/>
                  <a:gd name="T50" fmla="*/ 388 w 392"/>
                  <a:gd name="T51" fmla="*/ 0 h 263"/>
                  <a:gd name="T52" fmla="*/ 234 w 392"/>
                  <a:gd name="T53" fmla="*/ 225 h 263"/>
                  <a:gd name="T54" fmla="*/ 285 w 392"/>
                  <a:gd name="T55" fmla="*/ 225 h 263"/>
                  <a:gd name="T56" fmla="*/ 285 w 392"/>
                  <a:gd name="T57" fmla="*/ 255 h 263"/>
                  <a:gd name="T58" fmla="*/ 234 w 392"/>
                  <a:gd name="T59" fmla="*/ 255 h 263"/>
                  <a:gd name="T60" fmla="*/ 234 w 392"/>
                  <a:gd name="T61" fmla="*/ 22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2" h="263">
                    <a:moveTo>
                      <a:pt x="388" y="0"/>
                    </a:moveTo>
                    <a:cubicBezTo>
                      <a:pt x="4" y="0"/>
                      <a:pt x="4" y="0"/>
                      <a:pt x="4" y="0"/>
                    </a:cubicBezTo>
                    <a:cubicBezTo>
                      <a:pt x="2" y="0"/>
                      <a:pt x="0" y="1"/>
                      <a:pt x="0" y="4"/>
                    </a:cubicBezTo>
                    <a:cubicBezTo>
                      <a:pt x="0" y="64"/>
                      <a:pt x="0" y="64"/>
                      <a:pt x="0" y="64"/>
                    </a:cubicBezTo>
                    <a:cubicBezTo>
                      <a:pt x="0" y="66"/>
                      <a:pt x="2" y="68"/>
                      <a:pt x="4" y="68"/>
                    </a:cubicBezTo>
                    <a:cubicBezTo>
                      <a:pt x="6" y="68"/>
                      <a:pt x="8" y="66"/>
                      <a:pt x="8" y="64"/>
                    </a:cubicBezTo>
                    <a:cubicBezTo>
                      <a:pt x="8" y="8"/>
                      <a:pt x="8" y="8"/>
                      <a:pt x="8" y="8"/>
                    </a:cubicBezTo>
                    <a:cubicBezTo>
                      <a:pt x="384" y="8"/>
                      <a:pt x="384" y="8"/>
                      <a:pt x="384" y="8"/>
                    </a:cubicBezTo>
                    <a:cubicBezTo>
                      <a:pt x="384" y="255"/>
                      <a:pt x="384" y="255"/>
                      <a:pt x="384" y="255"/>
                    </a:cubicBezTo>
                    <a:cubicBezTo>
                      <a:pt x="293" y="255"/>
                      <a:pt x="293" y="255"/>
                      <a:pt x="293" y="255"/>
                    </a:cubicBezTo>
                    <a:cubicBezTo>
                      <a:pt x="293" y="221"/>
                      <a:pt x="293" y="221"/>
                      <a:pt x="293" y="221"/>
                    </a:cubicBezTo>
                    <a:cubicBezTo>
                      <a:pt x="293" y="219"/>
                      <a:pt x="292" y="217"/>
                      <a:pt x="289" y="217"/>
                    </a:cubicBezTo>
                    <a:cubicBezTo>
                      <a:pt x="230" y="217"/>
                      <a:pt x="230" y="217"/>
                      <a:pt x="230" y="217"/>
                    </a:cubicBezTo>
                    <a:cubicBezTo>
                      <a:pt x="228" y="217"/>
                      <a:pt x="226" y="219"/>
                      <a:pt x="226" y="221"/>
                    </a:cubicBezTo>
                    <a:cubicBezTo>
                      <a:pt x="226" y="255"/>
                      <a:pt x="226" y="255"/>
                      <a:pt x="226" y="255"/>
                    </a:cubicBezTo>
                    <a:cubicBezTo>
                      <a:pt x="213" y="255"/>
                      <a:pt x="213" y="255"/>
                      <a:pt x="213" y="255"/>
                    </a:cubicBezTo>
                    <a:cubicBezTo>
                      <a:pt x="211" y="255"/>
                      <a:pt x="209" y="257"/>
                      <a:pt x="209" y="259"/>
                    </a:cubicBezTo>
                    <a:cubicBezTo>
                      <a:pt x="209" y="261"/>
                      <a:pt x="211" y="263"/>
                      <a:pt x="213" y="263"/>
                    </a:cubicBezTo>
                    <a:cubicBezTo>
                      <a:pt x="229" y="263"/>
                      <a:pt x="229" y="263"/>
                      <a:pt x="229" y="263"/>
                    </a:cubicBezTo>
                    <a:cubicBezTo>
                      <a:pt x="229" y="263"/>
                      <a:pt x="230" y="263"/>
                      <a:pt x="230" y="263"/>
                    </a:cubicBezTo>
                    <a:cubicBezTo>
                      <a:pt x="289" y="263"/>
                      <a:pt x="289" y="263"/>
                      <a:pt x="289" y="263"/>
                    </a:cubicBezTo>
                    <a:cubicBezTo>
                      <a:pt x="290" y="263"/>
                      <a:pt x="290" y="263"/>
                      <a:pt x="290" y="263"/>
                    </a:cubicBezTo>
                    <a:cubicBezTo>
                      <a:pt x="388" y="263"/>
                      <a:pt x="388" y="263"/>
                      <a:pt x="388" y="263"/>
                    </a:cubicBezTo>
                    <a:cubicBezTo>
                      <a:pt x="391" y="263"/>
                      <a:pt x="392" y="261"/>
                      <a:pt x="392" y="259"/>
                    </a:cubicBezTo>
                    <a:cubicBezTo>
                      <a:pt x="392" y="4"/>
                      <a:pt x="392" y="4"/>
                      <a:pt x="392" y="4"/>
                    </a:cubicBezTo>
                    <a:cubicBezTo>
                      <a:pt x="392" y="1"/>
                      <a:pt x="391" y="0"/>
                      <a:pt x="388" y="0"/>
                    </a:cubicBezTo>
                    <a:close/>
                    <a:moveTo>
                      <a:pt x="234" y="225"/>
                    </a:moveTo>
                    <a:cubicBezTo>
                      <a:pt x="285" y="225"/>
                      <a:pt x="285" y="225"/>
                      <a:pt x="285" y="225"/>
                    </a:cubicBezTo>
                    <a:cubicBezTo>
                      <a:pt x="285" y="255"/>
                      <a:pt x="285" y="255"/>
                      <a:pt x="285" y="255"/>
                    </a:cubicBezTo>
                    <a:cubicBezTo>
                      <a:pt x="234" y="255"/>
                      <a:pt x="234" y="255"/>
                      <a:pt x="234" y="255"/>
                    </a:cubicBezTo>
                    <a:lnTo>
                      <a:pt x="234" y="2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47" name="Freeform 6">
                <a:extLst>
                  <a:ext uri="{FF2B5EF4-FFF2-40B4-BE49-F238E27FC236}">
                    <a16:creationId xmlns:a16="http://schemas.microsoft.com/office/drawing/2014/main" id="{30F5026A-51AD-48FB-A904-455DB62F7024}"/>
                  </a:ext>
                </a:extLst>
              </p:cNvPr>
              <p:cNvSpPr>
                <a:spLocks noEditPoints="1"/>
              </p:cNvSpPr>
              <p:nvPr/>
            </p:nvSpPr>
            <p:spPr bwMode="auto">
              <a:xfrm>
                <a:off x="3104" y="2306"/>
                <a:ext cx="36" cy="35"/>
              </a:xfrm>
              <a:custGeom>
                <a:avLst/>
                <a:gdLst>
                  <a:gd name="T0" fmla="*/ 27 w 31"/>
                  <a:gd name="T1" fmla="*/ 0 h 30"/>
                  <a:gd name="T2" fmla="*/ 4 w 31"/>
                  <a:gd name="T3" fmla="*/ 0 h 30"/>
                  <a:gd name="T4" fmla="*/ 0 w 31"/>
                  <a:gd name="T5" fmla="*/ 4 h 30"/>
                  <a:gd name="T6" fmla="*/ 0 w 31"/>
                  <a:gd name="T7" fmla="*/ 26 h 30"/>
                  <a:gd name="T8" fmla="*/ 4 w 31"/>
                  <a:gd name="T9" fmla="*/ 30 h 30"/>
                  <a:gd name="T10" fmla="*/ 27 w 31"/>
                  <a:gd name="T11" fmla="*/ 30 h 30"/>
                  <a:gd name="T12" fmla="*/ 31 w 31"/>
                  <a:gd name="T13" fmla="*/ 26 h 30"/>
                  <a:gd name="T14" fmla="*/ 31 w 31"/>
                  <a:gd name="T15" fmla="*/ 4 h 30"/>
                  <a:gd name="T16" fmla="*/ 27 w 31"/>
                  <a:gd name="T17" fmla="*/ 0 h 30"/>
                  <a:gd name="T18" fmla="*/ 23 w 31"/>
                  <a:gd name="T19" fmla="*/ 22 h 30"/>
                  <a:gd name="T20" fmla="*/ 8 w 31"/>
                  <a:gd name="T21" fmla="*/ 22 h 30"/>
                  <a:gd name="T22" fmla="*/ 8 w 31"/>
                  <a:gd name="T23" fmla="*/ 8 h 30"/>
                  <a:gd name="T24" fmla="*/ 23 w 31"/>
                  <a:gd name="T25" fmla="*/ 8 h 30"/>
                  <a:gd name="T26" fmla="*/ 23 w 31"/>
                  <a:gd name="T27"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0">
                    <a:moveTo>
                      <a:pt x="27" y="0"/>
                    </a:moveTo>
                    <a:cubicBezTo>
                      <a:pt x="4" y="0"/>
                      <a:pt x="4" y="0"/>
                      <a:pt x="4" y="0"/>
                    </a:cubicBezTo>
                    <a:cubicBezTo>
                      <a:pt x="2" y="0"/>
                      <a:pt x="0" y="1"/>
                      <a:pt x="0" y="4"/>
                    </a:cubicBezTo>
                    <a:cubicBezTo>
                      <a:pt x="0" y="26"/>
                      <a:pt x="0" y="26"/>
                      <a:pt x="0" y="26"/>
                    </a:cubicBezTo>
                    <a:cubicBezTo>
                      <a:pt x="0" y="28"/>
                      <a:pt x="2" y="30"/>
                      <a:pt x="4" y="30"/>
                    </a:cubicBezTo>
                    <a:cubicBezTo>
                      <a:pt x="27" y="30"/>
                      <a:pt x="27" y="30"/>
                      <a:pt x="27" y="30"/>
                    </a:cubicBezTo>
                    <a:cubicBezTo>
                      <a:pt x="30" y="30"/>
                      <a:pt x="31" y="28"/>
                      <a:pt x="31" y="26"/>
                    </a:cubicBezTo>
                    <a:cubicBezTo>
                      <a:pt x="31" y="4"/>
                      <a:pt x="31" y="4"/>
                      <a:pt x="31" y="4"/>
                    </a:cubicBezTo>
                    <a:cubicBezTo>
                      <a:pt x="31" y="1"/>
                      <a:pt x="30" y="0"/>
                      <a:pt x="27" y="0"/>
                    </a:cubicBezTo>
                    <a:close/>
                    <a:moveTo>
                      <a:pt x="23" y="22"/>
                    </a:moveTo>
                    <a:cubicBezTo>
                      <a:pt x="8" y="22"/>
                      <a:pt x="8" y="22"/>
                      <a:pt x="8" y="22"/>
                    </a:cubicBezTo>
                    <a:cubicBezTo>
                      <a:pt x="8" y="8"/>
                      <a:pt x="8" y="8"/>
                      <a:pt x="8" y="8"/>
                    </a:cubicBezTo>
                    <a:cubicBezTo>
                      <a:pt x="23" y="8"/>
                      <a:pt x="23" y="8"/>
                      <a:pt x="23" y="8"/>
                    </a:cubicBezTo>
                    <a:lnTo>
                      <a:pt x="23"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48" name="Freeform 7">
                <a:extLst>
                  <a:ext uri="{FF2B5EF4-FFF2-40B4-BE49-F238E27FC236}">
                    <a16:creationId xmlns:a16="http://schemas.microsoft.com/office/drawing/2014/main" id="{CA68756A-7ECC-4CA2-A15B-3FFA42CA1546}"/>
                  </a:ext>
                </a:extLst>
              </p:cNvPr>
              <p:cNvSpPr>
                <a:spLocks noEditPoints="1"/>
              </p:cNvSpPr>
              <p:nvPr/>
            </p:nvSpPr>
            <p:spPr bwMode="auto">
              <a:xfrm>
                <a:off x="3447" y="2507"/>
                <a:ext cx="38" cy="35"/>
              </a:xfrm>
              <a:custGeom>
                <a:avLst/>
                <a:gdLst>
                  <a:gd name="T0" fmla="*/ 0 w 32"/>
                  <a:gd name="T1" fmla="*/ 26 h 30"/>
                  <a:gd name="T2" fmla="*/ 4 w 32"/>
                  <a:gd name="T3" fmla="*/ 30 h 30"/>
                  <a:gd name="T4" fmla="*/ 28 w 32"/>
                  <a:gd name="T5" fmla="*/ 30 h 30"/>
                  <a:gd name="T6" fmla="*/ 32 w 32"/>
                  <a:gd name="T7" fmla="*/ 26 h 30"/>
                  <a:gd name="T8" fmla="*/ 32 w 32"/>
                  <a:gd name="T9" fmla="*/ 4 h 30"/>
                  <a:gd name="T10" fmla="*/ 28 w 32"/>
                  <a:gd name="T11" fmla="*/ 0 h 30"/>
                  <a:gd name="T12" fmla="*/ 4 w 32"/>
                  <a:gd name="T13" fmla="*/ 0 h 30"/>
                  <a:gd name="T14" fmla="*/ 0 w 32"/>
                  <a:gd name="T15" fmla="*/ 4 h 30"/>
                  <a:gd name="T16" fmla="*/ 0 w 32"/>
                  <a:gd name="T17" fmla="*/ 26 h 30"/>
                  <a:gd name="T18" fmla="*/ 8 w 32"/>
                  <a:gd name="T19" fmla="*/ 8 h 30"/>
                  <a:gd name="T20" fmla="*/ 24 w 32"/>
                  <a:gd name="T21" fmla="*/ 8 h 30"/>
                  <a:gd name="T22" fmla="*/ 24 w 32"/>
                  <a:gd name="T23" fmla="*/ 22 h 30"/>
                  <a:gd name="T24" fmla="*/ 8 w 32"/>
                  <a:gd name="T25" fmla="*/ 22 h 30"/>
                  <a:gd name="T26" fmla="*/ 8 w 32"/>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0">
                    <a:moveTo>
                      <a:pt x="0" y="26"/>
                    </a:moveTo>
                    <a:cubicBezTo>
                      <a:pt x="0" y="28"/>
                      <a:pt x="2" y="30"/>
                      <a:pt x="4" y="30"/>
                    </a:cubicBezTo>
                    <a:cubicBezTo>
                      <a:pt x="28" y="30"/>
                      <a:pt x="28" y="30"/>
                      <a:pt x="28" y="30"/>
                    </a:cubicBezTo>
                    <a:cubicBezTo>
                      <a:pt x="30" y="30"/>
                      <a:pt x="32" y="28"/>
                      <a:pt x="32" y="26"/>
                    </a:cubicBezTo>
                    <a:cubicBezTo>
                      <a:pt x="32" y="4"/>
                      <a:pt x="32" y="4"/>
                      <a:pt x="32" y="4"/>
                    </a:cubicBezTo>
                    <a:cubicBezTo>
                      <a:pt x="32" y="2"/>
                      <a:pt x="30" y="0"/>
                      <a:pt x="28" y="0"/>
                    </a:cubicBezTo>
                    <a:cubicBezTo>
                      <a:pt x="4" y="0"/>
                      <a:pt x="4" y="0"/>
                      <a:pt x="4" y="0"/>
                    </a:cubicBezTo>
                    <a:cubicBezTo>
                      <a:pt x="2" y="0"/>
                      <a:pt x="0" y="2"/>
                      <a:pt x="0" y="4"/>
                    </a:cubicBezTo>
                    <a:lnTo>
                      <a:pt x="0" y="26"/>
                    </a:lnTo>
                    <a:close/>
                    <a:moveTo>
                      <a:pt x="8" y="8"/>
                    </a:moveTo>
                    <a:cubicBezTo>
                      <a:pt x="24" y="8"/>
                      <a:pt x="24" y="8"/>
                      <a:pt x="24" y="8"/>
                    </a:cubicBezTo>
                    <a:cubicBezTo>
                      <a:pt x="24" y="22"/>
                      <a:pt x="24" y="22"/>
                      <a:pt x="24"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49" name="Freeform 8">
                <a:extLst>
                  <a:ext uri="{FF2B5EF4-FFF2-40B4-BE49-F238E27FC236}">
                    <a16:creationId xmlns:a16="http://schemas.microsoft.com/office/drawing/2014/main" id="{8AADCDDA-C286-43A9-A67C-E2324F387D0E}"/>
                  </a:ext>
                </a:extLst>
              </p:cNvPr>
              <p:cNvSpPr>
                <a:spLocks noEditPoints="1"/>
              </p:cNvSpPr>
              <p:nvPr/>
            </p:nvSpPr>
            <p:spPr bwMode="auto">
              <a:xfrm>
                <a:off x="3157" y="2306"/>
                <a:ext cx="37" cy="35"/>
              </a:xfrm>
              <a:custGeom>
                <a:avLst/>
                <a:gdLst>
                  <a:gd name="T0" fmla="*/ 28 w 32"/>
                  <a:gd name="T1" fmla="*/ 0 h 30"/>
                  <a:gd name="T2" fmla="*/ 4 w 32"/>
                  <a:gd name="T3" fmla="*/ 0 h 30"/>
                  <a:gd name="T4" fmla="*/ 0 w 32"/>
                  <a:gd name="T5" fmla="*/ 4 h 30"/>
                  <a:gd name="T6" fmla="*/ 0 w 32"/>
                  <a:gd name="T7" fmla="*/ 26 h 30"/>
                  <a:gd name="T8" fmla="*/ 4 w 32"/>
                  <a:gd name="T9" fmla="*/ 30 h 30"/>
                  <a:gd name="T10" fmla="*/ 28 w 32"/>
                  <a:gd name="T11" fmla="*/ 30 h 30"/>
                  <a:gd name="T12" fmla="*/ 32 w 32"/>
                  <a:gd name="T13" fmla="*/ 26 h 30"/>
                  <a:gd name="T14" fmla="*/ 32 w 32"/>
                  <a:gd name="T15" fmla="*/ 4 h 30"/>
                  <a:gd name="T16" fmla="*/ 28 w 32"/>
                  <a:gd name="T17" fmla="*/ 0 h 30"/>
                  <a:gd name="T18" fmla="*/ 24 w 32"/>
                  <a:gd name="T19" fmla="*/ 22 h 30"/>
                  <a:gd name="T20" fmla="*/ 8 w 32"/>
                  <a:gd name="T21" fmla="*/ 22 h 30"/>
                  <a:gd name="T22" fmla="*/ 8 w 32"/>
                  <a:gd name="T23" fmla="*/ 8 h 30"/>
                  <a:gd name="T24" fmla="*/ 24 w 32"/>
                  <a:gd name="T25" fmla="*/ 8 h 30"/>
                  <a:gd name="T26" fmla="*/ 24 w 32"/>
                  <a:gd name="T27"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0">
                    <a:moveTo>
                      <a:pt x="28" y="0"/>
                    </a:moveTo>
                    <a:cubicBezTo>
                      <a:pt x="4" y="0"/>
                      <a:pt x="4" y="0"/>
                      <a:pt x="4" y="0"/>
                    </a:cubicBezTo>
                    <a:cubicBezTo>
                      <a:pt x="2" y="0"/>
                      <a:pt x="0" y="1"/>
                      <a:pt x="0" y="4"/>
                    </a:cubicBezTo>
                    <a:cubicBezTo>
                      <a:pt x="0" y="26"/>
                      <a:pt x="0" y="26"/>
                      <a:pt x="0" y="26"/>
                    </a:cubicBezTo>
                    <a:cubicBezTo>
                      <a:pt x="0" y="28"/>
                      <a:pt x="2" y="30"/>
                      <a:pt x="4" y="30"/>
                    </a:cubicBezTo>
                    <a:cubicBezTo>
                      <a:pt x="28" y="30"/>
                      <a:pt x="28" y="30"/>
                      <a:pt x="28" y="30"/>
                    </a:cubicBezTo>
                    <a:cubicBezTo>
                      <a:pt x="30" y="30"/>
                      <a:pt x="32" y="28"/>
                      <a:pt x="32" y="26"/>
                    </a:cubicBezTo>
                    <a:cubicBezTo>
                      <a:pt x="32" y="4"/>
                      <a:pt x="32" y="4"/>
                      <a:pt x="32" y="4"/>
                    </a:cubicBezTo>
                    <a:cubicBezTo>
                      <a:pt x="32" y="1"/>
                      <a:pt x="30" y="0"/>
                      <a:pt x="28" y="0"/>
                    </a:cubicBezTo>
                    <a:close/>
                    <a:moveTo>
                      <a:pt x="24" y="22"/>
                    </a:moveTo>
                    <a:cubicBezTo>
                      <a:pt x="8" y="22"/>
                      <a:pt x="8" y="22"/>
                      <a:pt x="8" y="22"/>
                    </a:cubicBezTo>
                    <a:cubicBezTo>
                      <a:pt x="8" y="8"/>
                      <a:pt x="8" y="8"/>
                      <a:pt x="8" y="8"/>
                    </a:cubicBezTo>
                    <a:cubicBezTo>
                      <a:pt x="24" y="8"/>
                      <a:pt x="24" y="8"/>
                      <a:pt x="24" y="8"/>
                    </a:cubicBezTo>
                    <a:lnTo>
                      <a:pt x="2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50" name="Freeform 9">
                <a:extLst>
                  <a:ext uri="{FF2B5EF4-FFF2-40B4-BE49-F238E27FC236}">
                    <a16:creationId xmlns:a16="http://schemas.microsoft.com/office/drawing/2014/main" id="{49A09301-4394-42F7-8CE4-307E48D1680E}"/>
                  </a:ext>
                </a:extLst>
              </p:cNvPr>
              <p:cNvSpPr>
                <a:spLocks noEditPoints="1"/>
              </p:cNvSpPr>
              <p:nvPr/>
            </p:nvSpPr>
            <p:spPr bwMode="auto">
              <a:xfrm>
                <a:off x="3248" y="2306"/>
                <a:ext cx="37" cy="35"/>
              </a:xfrm>
              <a:custGeom>
                <a:avLst/>
                <a:gdLst>
                  <a:gd name="T0" fmla="*/ 28 w 32"/>
                  <a:gd name="T1" fmla="*/ 0 h 30"/>
                  <a:gd name="T2" fmla="*/ 4 w 32"/>
                  <a:gd name="T3" fmla="*/ 0 h 30"/>
                  <a:gd name="T4" fmla="*/ 0 w 32"/>
                  <a:gd name="T5" fmla="*/ 4 h 30"/>
                  <a:gd name="T6" fmla="*/ 0 w 32"/>
                  <a:gd name="T7" fmla="*/ 26 h 30"/>
                  <a:gd name="T8" fmla="*/ 4 w 32"/>
                  <a:gd name="T9" fmla="*/ 30 h 30"/>
                  <a:gd name="T10" fmla="*/ 28 w 32"/>
                  <a:gd name="T11" fmla="*/ 30 h 30"/>
                  <a:gd name="T12" fmla="*/ 32 w 32"/>
                  <a:gd name="T13" fmla="*/ 26 h 30"/>
                  <a:gd name="T14" fmla="*/ 32 w 32"/>
                  <a:gd name="T15" fmla="*/ 4 h 30"/>
                  <a:gd name="T16" fmla="*/ 28 w 32"/>
                  <a:gd name="T17" fmla="*/ 0 h 30"/>
                  <a:gd name="T18" fmla="*/ 24 w 32"/>
                  <a:gd name="T19" fmla="*/ 22 h 30"/>
                  <a:gd name="T20" fmla="*/ 8 w 32"/>
                  <a:gd name="T21" fmla="*/ 22 h 30"/>
                  <a:gd name="T22" fmla="*/ 8 w 32"/>
                  <a:gd name="T23" fmla="*/ 8 h 30"/>
                  <a:gd name="T24" fmla="*/ 24 w 32"/>
                  <a:gd name="T25" fmla="*/ 8 h 30"/>
                  <a:gd name="T26" fmla="*/ 24 w 32"/>
                  <a:gd name="T27"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0">
                    <a:moveTo>
                      <a:pt x="28" y="0"/>
                    </a:moveTo>
                    <a:cubicBezTo>
                      <a:pt x="4" y="0"/>
                      <a:pt x="4" y="0"/>
                      <a:pt x="4" y="0"/>
                    </a:cubicBezTo>
                    <a:cubicBezTo>
                      <a:pt x="2" y="0"/>
                      <a:pt x="0" y="1"/>
                      <a:pt x="0" y="4"/>
                    </a:cubicBezTo>
                    <a:cubicBezTo>
                      <a:pt x="0" y="26"/>
                      <a:pt x="0" y="26"/>
                      <a:pt x="0" y="26"/>
                    </a:cubicBezTo>
                    <a:cubicBezTo>
                      <a:pt x="0" y="28"/>
                      <a:pt x="2" y="30"/>
                      <a:pt x="4" y="30"/>
                    </a:cubicBezTo>
                    <a:cubicBezTo>
                      <a:pt x="28" y="30"/>
                      <a:pt x="28" y="30"/>
                      <a:pt x="28" y="30"/>
                    </a:cubicBezTo>
                    <a:cubicBezTo>
                      <a:pt x="30" y="30"/>
                      <a:pt x="32" y="28"/>
                      <a:pt x="32" y="26"/>
                    </a:cubicBezTo>
                    <a:cubicBezTo>
                      <a:pt x="32" y="4"/>
                      <a:pt x="32" y="4"/>
                      <a:pt x="32" y="4"/>
                    </a:cubicBezTo>
                    <a:cubicBezTo>
                      <a:pt x="32" y="1"/>
                      <a:pt x="30" y="0"/>
                      <a:pt x="28" y="0"/>
                    </a:cubicBezTo>
                    <a:close/>
                    <a:moveTo>
                      <a:pt x="24" y="22"/>
                    </a:moveTo>
                    <a:cubicBezTo>
                      <a:pt x="8" y="22"/>
                      <a:pt x="8" y="22"/>
                      <a:pt x="8" y="22"/>
                    </a:cubicBezTo>
                    <a:cubicBezTo>
                      <a:pt x="8" y="8"/>
                      <a:pt x="8" y="8"/>
                      <a:pt x="8" y="8"/>
                    </a:cubicBezTo>
                    <a:cubicBezTo>
                      <a:pt x="24" y="8"/>
                      <a:pt x="24" y="8"/>
                      <a:pt x="24" y="8"/>
                    </a:cubicBezTo>
                    <a:lnTo>
                      <a:pt x="2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51" name="Freeform 10">
                <a:extLst>
                  <a:ext uri="{FF2B5EF4-FFF2-40B4-BE49-F238E27FC236}">
                    <a16:creationId xmlns:a16="http://schemas.microsoft.com/office/drawing/2014/main" id="{6E1D5886-0E54-4B79-83D4-13BA6CA3D2AA}"/>
                  </a:ext>
                </a:extLst>
              </p:cNvPr>
              <p:cNvSpPr>
                <a:spLocks noEditPoints="1"/>
              </p:cNvSpPr>
              <p:nvPr/>
            </p:nvSpPr>
            <p:spPr bwMode="auto">
              <a:xfrm>
                <a:off x="3303" y="2306"/>
                <a:ext cx="36" cy="35"/>
              </a:xfrm>
              <a:custGeom>
                <a:avLst/>
                <a:gdLst>
                  <a:gd name="T0" fmla="*/ 4 w 31"/>
                  <a:gd name="T1" fmla="*/ 30 h 30"/>
                  <a:gd name="T2" fmla="*/ 27 w 31"/>
                  <a:gd name="T3" fmla="*/ 30 h 30"/>
                  <a:gd name="T4" fmla="*/ 31 w 31"/>
                  <a:gd name="T5" fmla="*/ 26 h 30"/>
                  <a:gd name="T6" fmla="*/ 31 w 31"/>
                  <a:gd name="T7" fmla="*/ 4 h 30"/>
                  <a:gd name="T8" fmla="*/ 27 w 31"/>
                  <a:gd name="T9" fmla="*/ 0 h 30"/>
                  <a:gd name="T10" fmla="*/ 4 w 31"/>
                  <a:gd name="T11" fmla="*/ 0 h 30"/>
                  <a:gd name="T12" fmla="*/ 0 w 31"/>
                  <a:gd name="T13" fmla="*/ 4 h 30"/>
                  <a:gd name="T14" fmla="*/ 0 w 31"/>
                  <a:gd name="T15" fmla="*/ 26 h 30"/>
                  <a:gd name="T16" fmla="*/ 4 w 31"/>
                  <a:gd name="T17" fmla="*/ 30 h 30"/>
                  <a:gd name="T18" fmla="*/ 8 w 31"/>
                  <a:gd name="T19" fmla="*/ 8 h 30"/>
                  <a:gd name="T20" fmla="*/ 23 w 31"/>
                  <a:gd name="T21" fmla="*/ 8 h 30"/>
                  <a:gd name="T22" fmla="*/ 23 w 31"/>
                  <a:gd name="T23" fmla="*/ 22 h 30"/>
                  <a:gd name="T24" fmla="*/ 8 w 31"/>
                  <a:gd name="T25" fmla="*/ 22 h 30"/>
                  <a:gd name="T26" fmla="*/ 8 w 31"/>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0">
                    <a:moveTo>
                      <a:pt x="4" y="30"/>
                    </a:moveTo>
                    <a:cubicBezTo>
                      <a:pt x="27" y="30"/>
                      <a:pt x="27" y="30"/>
                      <a:pt x="27" y="30"/>
                    </a:cubicBezTo>
                    <a:cubicBezTo>
                      <a:pt x="29" y="30"/>
                      <a:pt x="31" y="28"/>
                      <a:pt x="31" y="26"/>
                    </a:cubicBezTo>
                    <a:cubicBezTo>
                      <a:pt x="31" y="4"/>
                      <a:pt x="31" y="4"/>
                      <a:pt x="31" y="4"/>
                    </a:cubicBezTo>
                    <a:cubicBezTo>
                      <a:pt x="31" y="1"/>
                      <a:pt x="29" y="0"/>
                      <a:pt x="27" y="0"/>
                    </a:cubicBezTo>
                    <a:cubicBezTo>
                      <a:pt x="4" y="0"/>
                      <a:pt x="4" y="0"/>
                      <a:pt x="4" y="0"/>
                    </a:cubicBezTo>
                    <a:cubicBezTo>
                      <a:pt x="2" y="0"/>
                      <a:pt x="0" y="1"/>
                      <a:pt x="0" y="4"/>
                    </a:cubicBezTo>
                    <a:cubicBezTo>
                      <a:pt x="0" y="26"/>
                      <a:pt x="0" y="26"/>
                      <a:pt x="0" y="26"/>
                    </a:cubicBezTo>
                    <a:cubicBezTo>
                      <a:pt x="0" y="28"/>
                      <a:pt x="2" y="30"/>
                      <a:pt x="4" y="30"/>
                    </a:cubicBezTo>
                    <a:close/>
                    <a:moveTo>
                      <a:pt x="8" y="8"/>
                    </a:moveTo>
                    <a:cubicBezTo>
                      <a:pt x="23" y="8"/>
                      <a:pt x="23" y="8"/>
                      <a:pt x="23" y="8"/>
                    </a:cubicBezTo>
                    <a:cubicBezTo>
                      <a:pt x="23" y="22"/>
                      <a:pt x="23" y="22"/>
                      <a:pt x="23"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52" name="Freeform 11">
                <a:extLst>
                  <a:ext uri="{FF2B5EF4-FFF2-40B4-BE49-F238E27FC236}">
                    <a16:creationId xmlns:a16="http://schemas.microsoft.com/office/drawing/2014/main" id="{C3498103-446E-4907-A884-0D547662C618}"/>
                  </a:ext>
                </a:extLst>
              </p:cNvPr>
              <p:cNvSpPr>
                <a:spLocks noEditPoints="1"/>
              </p:cNvSpPr>
              <p:nvPr/>
            </p:nvSpPr>
            <p:spPr bwMode="auto">
              <a:xfrm>
                <a:off x="3303" y="2357"/>
                <a:ext cx="36" cy="35"/>
              </a:xfrm>
              <a:custGeom>
                <a:avLst/>
                <a:gdLst>
                  <a:gd name="T0" fmla="*/ 0 w 31"/>
                  <a:gd name="T1" fmla="*/ 26 h 30"/>
                  <a:gd name="T2" fmla="*/ 4 w 31"/>
                  <a:gd name="T3" fmla="*/ 30 h 30"/>
                  <a:gd name="T4" fmla="*/ 27 w 31"/>
                  <a:gd name="T5" fmla="*/ 30 h 30"/>
                  <a:gd name="T6" fmla="*/ 31 w 31"/>
                  <a:gd name="T7" fmla="*/ 26 h 30"/>
                  <a:gd name="T8" fmla="*/ 31 w 31"/>
                  <a:gd name="T9" fmla="*/ 4 h 30"/>
                  <a:gd name="T10" fmla="*/ 27 w 31"/>
                  <a:gd name="T11" fmla="*/ 0 h 30"/>
                  <a:gd name="T12" fmla="*/ 4 w 31"/>
                  <a:gd name="T13" fmla="*/ 0 h 30"/>
                  <a:gd name="T14" fmla="*/ 0 w 31"/>
                  <a:gd name="T15" fmla="*/ 4 h 30"/>
                  <a:gd name="T16" fmla="*/ 0 w 31"/>
                  <a:gd name="T17" fmla="*/ 26 h 30"/>
                  <a:gd name="T18" fmla="*/ 8 w 31"/>
                  <a:gd name="T19" fmla="*/ 8 h 30"/>
                  <a:gd name="T20" fmla="*/ 23 w 31"/>
                  <a:gd name="T21" fmla="*/ 8 h 30"/>
                  <a:gd name="T22" fmla="*/ 23 w 31"/>
                  <a:gd name="T23" fmla="*/ 22 h 30"/>
                  <a:gd name="T24" fmla="*/ 8 w 31"/>
                  <a:gd name="T25" fmla="*/ 22 h 30"/>
                  <a:gd name="T26" fmla="*/ 8 w 31"/>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0">
                    <a:moveTo>
                      <a:pt x="0" y="26"/>
                    </a:moveTo>
                    <a:cubicBezTo>
                      <a:pt x="0" y="29"/>
                      <a:pt x="2" y="30"/>
                      <a:pt x="4" y="30"/>
                    </a:cubicBezTo>
                    <a:cubicBezTo>
                      <a:pt x="27" y="30"/>
                      <a:pt x="27" y="30"/>
                      <a:pt x="27" y="30"/>
                    </a:cubicBezTo>
                    <a:cubicBezTo>
                      <a:pt x="29" y="30"/>
                      <a:pt x="31" y="29"/>
                      <a:pt x="31" y="26"/>
                    </a:cubicBezTo>
                    <a:cubicBezTo>
                      <a:pt x="31" y="4"/>
                      <a:pt x="31" y="4"/>
                      <a:pt x="31" y="4"/>
                    </a:cubicBezTo>
                    <a:cubicBezTo>
                      <a:pt x="31" y="2"/>
                      <a:pt x="29" y="0"/>
                      <a:pt x="27" y="0"/>
                    </a:cubicBezTo>
                    <a:cubicBezTo>
                      <a:pt x="4" y="0"/>
                      <a:pt x="4" y="0"/>
                      <a:pt x="4" y="0"/>
                    </a:cubicBezTo>
                    <a:cubicBezTo>
                      <a:pt x="2" y="0"/>
                      <a:pt x="0" y="2"/>
                      <a:pt x="0" y="4"/>
                    </a:cubicBezTo>
                    <a:lnTo>
                      <a:pt x="0" y="26"/>
                    </a:lnTo>
                    <a:close/>
                    <a:moveTo>
                      <a:pt x="8" y="8"/>
                    </a:moveTo>
                    <a:cubicBezTo>
                      <a:pt x="23" y="8"/>
                      <a:pt x="23" y="8"/>
                      <a:pt x="23" y="8"/>
                    </a:cubicBezTo>
                    <a:cubicBezTo>
                      <a:pt x="23" y="22"/>
                      <a:pt x="23" y="22"/>
                      <a:pt x="23"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55" name="Freeform 14">
                <a:extLst>
                  <a:ext uri="{FF2B5EF4-FFF2-40B4-BE49-F238E27FC236}">
                    <a16:creationId xmlns:a16="http://schemas.microsoft.com/office/drawing/2014/main" id="{F66ABF1F-EEDF-47D1-B0E4-021C1D7C9D9E}"/>
                  </a:ext>
                </a:extLst>
              </p:cNvPr>
              <p:cNvSpPr>
                <a:spLocks noEditPoints="1"/>
              </p:cNvSpPr>
              <p:nvPr/>
            </p:nvSpPr>
            <p:spPr bwMode="auto">
              <a:xfrm>
                <a:off x="3394" y="2306"/>
                <a:ext cx="36" cy="35"/>
              </a:xfrm>
              <a:custGeom>
                <a:avLst/>
                <a:gdLst>
                  <a:gd name="T0" fmla="*/ 4 w 31"/>
                  <a:gd name="T1" fmla="*/ 30 h 30"/>
                  <a:gd name="T2" fmla="*/ 27 w 31"/>
                  <a:gd name="T3" fmla="*/ 30 h 30"/>
                  <a:gd name="T4" fmla="*/ 31 w 31"/>
                  <a:gd name="T5" fmla="*/ 26 h 30"/>
                  <a:gd name="T6" fmla="*/ 31 w 31"/>
                  <a:gd name="T7" fmla="*/ 4 h 30"/>
                  <a:gd name="T8" fmla="*/ 27 w 31"/>
                  <a:gd name="T9" fmla="*/ 0 h 30"/>
                  <a:gd name="T10" fmla="*/ 4 w 31"/>
                  <a:gd name="T11" fmla="*/ 0 h 30"/>
                  <a:gd name="T12" fmla="*/ 0 w 31"/>
                  <a:gd name="T13" fmla="*/ 4 h 30"/>
                  <a:gd name="T14" fmla="*/ 0 w 31"/>
                  <a:gd name="T15" fmla="*/ 26 h 30"/>
                  <a:gd name="T16" fmla="*/ 4 w 31"/>
                  <a:gd name="T17" fmla="*/ 30 h 30"/>
                  <a:gd name="T18" fmla="*/ 8 w 31"/>
                  <a:gd name="T19" fmla="*/ 8 h 30"/>
                  <a:gd name="T20" fmla="*/ 23 w 31"/>
                  <a:gd name="T21" fmla="*/ 8 h 30"/>
                  <a:gd name="T22" fmla="*/ 23 w 31"/>
                  <a:gd name="T23" fmla="*/ 22 h 30"/>
                  <a:gd name="T24" fmla="*/ 8 w 31"/>
                  <a:gd name="T25" fmla="*/ 22 h 30"/>
                  <a:gd name="T26" fmla="*/ 8 w 31"/>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0">
                    <a:moveTo>
                      <a:pt x="4" y="30"/>
                    </a:moveTo>
                    <a:cubicBezTo>
                      <a:pt x="27" y="30"/>
                      <a:pt x="27" y="30"/>
                      <a:pt x="27" y="30"/>
                    </a:cubicBezTo>
                    <a:cubicBezTo>
                      <a:pt x="29" y="30"/>
                      <a:pt x="31" y="28"/>
                      <a:pt x="31" y="26"/>
                    </a:cubicBezTo>
                    <a:cubicBezTo>
                      <a:pt x="31" y="4"/>
                      <a:pt x="31" y="4"/>
                      <a:pt x="31" y="4"/>
                    </a:cubicBezTo>
                    <a:cubicBezTo>
                      <a:pt x="31" y="1"/>
                      <a:pt x="29" y="0"/>
                      <a:pt x="27" y="0"/>
                    </a:cubicBezTo>
                    <a:cubicBezTo>
                      <a:pt x="4" y="0"/>
                      <a:pt x="4" y="0"/>
                      <a:pt x="4" y="0"/>
                    </a:cubicBezTo>
                    <a:cubicBezTo>
                      <a:pt x="1" y="0"/>
                      <a:pt x="0" y="1"/>
                      <a:pt x="0" y="4"/>
                    </a:cubicBezTo>
                    <a:cubicBezTo>
                      <a:pt x="0" y="26"/>
                      <a:pt x="0" y="26"/>
                      <a:pt x="0" y="26"/>
                    </a:cubicBezTo>
                    <a:cubicBezTo>
                      <a:pt x="0" y="28"/>
                      <a:pt x="1" y="30"/>
                      <a:pt x="4" y="30"/>
                    </a:cubicBezTo>
                    <a:close/>
                    <a:moveTo>
                      <a:pt x="8" y="8"/>
                    </a:moveTo>
                    <a:cubicBezTo>
                      <a:pt x="23" y="8"/>
                      <a:pt x="23" y="8"/>
                      <a:pt x="23" y="8"/>
                    </a:cubicBezTo>
                    <a:cubicBezTo>
                      <a:pt x="23" y="22"/>
                      <a:pt x="23" y="22"/>
                      <a:pt x="23"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0" name="Freeform 15">
                <a:extLst>
                  <a:ext uri="{FF2B5EF4-FFF2-40B4-BE49-F238E27FC236}">
                    <a16:creationId xmlns:a16="http://schemas.microsoft.com/office/drawing/2014/main" id="{AB2CCA6C-F801-4B6C-8395-D584B9FC1684}"/>
                  </a:ext>
                </a:extLst>
              </p:cNvPr>
              <p:cNvSpPr>
                <a:spLocks noEditPoints="1"/>
              </p:cNvSpPr>
              <p:nvPr/>
            </p:nvSpPr>
            <p:spPr bwMode="auto">
              <a:xfrm>
                <a:off x="3394" y="2357"/>
                <a:ext cx="36" cy="35"/>
              </a:xfrm>
              <a:custGeom>
                <a:avLst/>
                <a:gdLst>
                  <a:gd name="T0" fmla="*/ 0 w 31"/>
                  <a:gd name="T1" fmla="*/ 26 h 30"/>
                  <a:gd name="T2" fmla="*/ 4 w 31"/>
                  <a:gd name="T3" fmla="*/ 30 h 30"/>
                  <a:gd name="T4" fmla="*/ 27 w 31"/>
                  <a:gd name="T5" fmla="*/ 30 h 30"/>
                  <a:gd name="T6" fmla="*/ 31 w 31"/>
                  <a:gd name="T7" fmla="*/ 26 h 30"/>
                  <a:gd name="T8" fmla="*/ 31 w 31"/>
                  <a:gd name="T9" fmla="*/ 4 h 30"/>
                  <a:gd name="T10" fmla="*/ 27 w 31"/>
                  <a:gd name="T11" fmla="*/ 0 h 30"/>
                  <a:gd name="T12" fmla="*/ 4 w 31"/>
                  <a:gd name="T13" fmla="*/ 0 h 30"/>
                  <a:gd name="T14" fmla="*/ 0 w 31"/>
                  <a:gd name="T15" fmla="*/ 4 h 30"/>
                  <a:gd name="T16" fmla="*/ 0 w 31"/>
                  <a:gd name="T17" fmla="*/ 26 h 30"/>
                  <a:gd name="T18" fmla="*/ 8 w 31"/>
                  <a:gd name="T19" fmla="*/ 8 h 30"/>
                  <a:gd name="T20" fmla="*/ 23 w 31"/>
                  <a:gd name="T21" fmla="*/ 8 h 30"/>
                  <a:gd name="T22" fmla="*/ 23 w 31"/>
                  <a:gd name="T23" fmla="*/ 22 h 30"/>
                  <a:gd name="T24" fmla="*/ 8 w 31"/>
                  <a:gd name="T25" fmla="*/ 22 h 30"/>
                  <a:gd name="T26" fmla="*/ 8 w 31"/>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0">
                    <a:moveTo>
                      <a:pt x="0" y="26"/>
                    </a:moveTo>
                    <a:cubicBezTo>
                      <a:pt x="0" y="29"/>
                      <a:pt x="1" y="30"/>
                      <a:pt x="4" y="30"/>
                    </a:cubicBezTo>
                    <a:cubicBezTo>
                      <a:pt x="27" y="30"/>
                      <a:pt x="27" y="30"/>
                      <a:pt x="27" y="30"/>
                    </a:cubicBezTo>
                    <a:cubicBezTo>
                      <a:pt x="29" y="30"/>
                      <a:pt x="31" y="29"/>
                      <a:pt x="31" y="26"/>
                    </a:cubicBezTo>
                    <a:cubicBezTo>
                      <a:pt x="31" y="4"/>
                      <a:pt x="31" y="4"/>
                      <a:pt x="31" y="4"/>
                    </a:cubicBezTo>
                    <a:cubicBezTo>
                      <a:pt x="31" y="2"/>
                      <a:pt x="29" y="0"/>
                      <a:pt x="27" y="0"/>
                    </a:cubicBezTo>
                    <a:cubicBezTo>
                      <a:pt x="4" y="0"/>
                      <a:pt x="4" y="0"/>
                      <a:pt x="4" y="0"/>
                    </a:cubicBezTo>
                    <a:cubicBezTo>
                      <a:pt x="1" y="0"/>
                      <a:pt x="0" y="2"/>
                      <a:pt x="0" y="4"/>
                    </a:cubicBezTo>
                    <a:lnTo>
                      <a:pt x="0" y="26"/>
                    </a:lnTo>
                    <a:close/>
                    <a:moveTo>
                      <a:pt x="8" y="8"/>
                    </a:moveTo>
                    <a:cubicBezTo>
                      <a:pt x="23" y="8"/>
                      <a:pt x="23" y="8"/>
                      <a:pt x="23" y="8"/>
                    </a:cubicBezTo>
                    <a:cubicBezTo>
                      <a:pt x="23" y="22"/>
                      <a:pt x="23" y="22"/>
                      <a:pt x="23"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1" name="Freeform 16">
                <a:extLst>
                  <a:ext uri="{FF2B5EF4-FFF2-40B4-BE49-F238E27FC236}">
                    <a16:creationId xmlns:a16="http://schemas.microsoft.com/office/drawing/2014/main" id="{1790B462-650A-42D1-862C-B7070BF3B60B}"/>
                  </a:ext>
                </a:extLst>
              </p:cNvPr>
              <p:cNvSpPr>
                <a:spLocks noEditPoints="1"/>
              </p:cNvSpPr>
              <p:nvPr/>
            </p:nvSpPr>
            <p:spPr bwMode="auto">
              <a:xfrm>
                <a:off x="3394" y="2408"/>
                <a:ext cx="36" cy="35"/>
              </a:xfrm>
              <a:custGeom>
                <a:avLst/>
                <a:gdLst>
                  <a:gd name="T0" fmla="*/ 0 w 31"/>
                  <a:gd name="T1" fmla="*/ 26 h 30"/>
                  <a:gd name="T2" fmla="*/ 4 w 31"/>
                  <a:gd name="T3" fmla="*/ 30 h 30"/>
                  <a:gd name="T4" fmla="*/ 27 w 31"/>
                  <a:gd name="T5" fmla="*/ 30 h 30"/>
                  <a:gd name="T6" fmla="*/ 31 w 31"/>
                  <a:gd name="T7" fmla="*/ 26 h 30"/>
                  <a:gd name="T8" fmla="*/ 31 w 31"/>
                  <a:gd name="T9" fmla="*/ 4 h 30"/>
                  <a:gd name="T10" fmla="*/ 27 w 31"/>
                  <a:gd name="T11" fmla="*/ 0 h 30"/>
                  <a:gd name="T12" fmla="*/ 4 w 31"/>
                  <a:gd name="T13" fmla="*/ 0 h 30"/>
                  <a:gd name="T14" fmla="*/ 0 w 31"/>
                  <a:gd name="T15" fmla="*/ 4 h 30"/>
                  <a:gd name="T16" fmla="*/ 0 w 31"/>
                  <a:gd name="T17" fmla="*/ 26 h 30"/>
                  <a:gd name="T18" fmla="*/ 8 w 31"/>
                  <a:gd name="T19" fmla="*/ 8 h 30"/>
                  <a:gd name="T20" fmla="*/ 23 w 31"/>
                  <a:gd name="T21" fmla="*/ 8 h 30"/>
                  <a:gd name="T22" fmla="*/ 23 w 31"/>
                  <a:gd name="T23" fmla="*/ 22 h 30"/>
                  <a:gd name="T24" fmla="*/ 8 w 31"/>
                  <a:gd name="T25" fmla="*/ 22 h 30"/>
                  <a:gd name="T26" fmla="*/ 8 w 31"/>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0">
                    <a:moveTo>
                      <a:pt x="0" y="26"/>
                    </a:moveTo>
                    <a:cubicBezTo>
                      <a:pt x="0" y="28"/>
                      <a:pt x="1" y="30"/>
                      <a:pt x="4" y="30"/>
                    </a:cubicBezTo>
                    <a:cubicBezTo>
                      <a:pt x="27" y="30"/>
                      <a:pt x="27" y="30"/>
                      <a:pt x="27" y="30"/>
                    </a:cubicBezTo>
                    <a:cubicBezTo>
                      <a:pt x="29" y="30"/>
                      <a:pt x="31" y="28"/>
                      <a:pt x="31" y="26"/>
                    </a:cubicBezTo>
                    <a:cubicBezTo>
                      <a:pt x="31" y="4"/>
                      <a:pt x="31" y="4"/>
                      <a:pt x="31" y="4"/>
                    </a:cubicBezTo>
                    <a:cubicBezTo>
                      <a:pt x="31" y="2"/>
                      <a:pt x="29" y="0"/>
                      <a:pt x="27" y="0"/>
                    </a:cubicBezTo>
                    <a:cubicBezTo>
                      <a:pt x="4" y="0"/>
                      <a:pt x="4" y="0"/>
                      <a:pt x="4" y="0"/>
                    </a:cubicBezTo>
                    <a:cubicBezTo>
                      <a:pt x="1" y="0"/>
                      <a:pt x="0" y="2"/>
                      <a:pt x="0" y="4"/>
                    </a:cubicBezTo>
                    <a:lnTo>
                      <a:pt x="0" y="26"/>
                    </a:lnTo>
                    <a:close/>
                    <a:moveTo>
                      <a:pt x="8" y="8"/>
                    </a:moveTo>
                    <a:cubicBezTo>
                      <a:pt x="23" y="8"/>
                      <a:pt x="23" y="8"/>
                      <a:pt x="23" y="8"/>
                    </a:cubicBezTo>
                    <a:cubicBezTo>
                      <a:pt x="23" y="22"/>
                      <a:pt x="23" y="22"/>
                      <a:pt x="23"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2" name="Freeform 17">
                <a:extLst>
                  <a:ext uri="{FF2B5EF4-FFF2-40B4-BE49-F238E27FC236}">
                    <a16:creationId xmlns:a16="http://schemas.microsoft.com/office/drawing/2014/main" id="{93E9B4DC-8B31-4795-86B1-225621A57121}"/>
                  </a:ext>
                </a:extLst>
              </p:cNvPr>
              <p:cNvSpPr>
                <a:spLocks noEditPoints="1"/>
              </p:cNvSpPr>
              <p:nvPr/>
            </p:nvSpPr>
            <p:spPr bwMode="auto">
              <a:xfrm>
                <a:off x="3394" y="2459"/>
                <a:ext cx="36" cy="35"/>
              </a:xfrm>
              <a:custGeom>
                <a:avLst/>
                <a:gdLst>
                  <a:gd name="T0" fmla="*/ 0 w 31"/>
                  <a:gd name="T1" fmla="*/ 26 h 30"/>
                  <a:gd name="T2" fmla="*/ 4 w 31"/>
                  <a:gd name="T3" fmla="*/ 30 h 30"/>
                  <a:gd name="T4" fmla="*/ 27 w 31"/>
                  <a:gd name="T5" fmla="*/ 30 h 30"/>
                  <a:gd name="T6" fmla="*/ 31 w 31"/>
                  <a:gd name="T7" fmla="*/ 26 h 30"/>
                  <a:gd name="T8" fmla="*/ 31 w 31"/>
                  <a:gd name="T9" fmla="*/ 4 h 30"/>
                  <a:gd name="T10" fmla="*/ 27 w 31"/>
                  <a:gd name="T11" fmla="*/ 0 h 30"/>
                  <a:gd name="T12" fmla="*/ 4 w 31"/>
                  <a:gd name="T13" fmla="*/ 0 h 30"/>
                  <a:gd name="T14" fmla="*/ 0 w 31"/>
                  <a:gd name="T15" fmla="*/ 4 h 30"/>
                  <a:gd name="T16" fmla="*/ 0 w 31"/>
                  <a:gd name="T17" fmla="*/ 26 h 30"/>
                  <a:gd name="T18" fmla="*/ 8 w 31"/>
                  <a:gd name="T19" fmla="*/ 8 h 30"/>
                  <a:gd name="T20" fmla="*/ 23 w 31"/>
                  <a:gd name="T21" fmla="*/ 8 h 30"/>
                  <a:gd name="T22" fmla="*/ 23 w 31"/>
                  <a:gd name="T23" fmla="*/ 22 h 30"/>
                  <a:gd name="T24" fmla="*/ 8 w 31"/>
                  <a:gd name="T25" fmla="*/ 22 h 30"/>
                  <a:gd name="T26" fmla="*/ 8 w 31"/>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0">
                    <a:moveTo>
                      <a:pt x="0" y="26"/>
                    </a:moveTo>
                    <a:cubicBezTo>
                      <a:pt x="0" y="28"/>
                      <a:pt x="1" y="30"/>
                      <a:pt x="4" y="30"/>
                    </a:cubicBezTo>
                    <a:cubicBezTo>
                      <a:pt x="27" y="30"/>
                      <a:pt x="27" y="30"/>
                      <a:pt x="27" y="30"/>
                    </a:cubicBezTo>
                    <a:cubicBezTo>
                      <a:pt x="29" y="30"/>
                      <a:pt x="31" y="28"/>
                      <a:pt x="31" y="26"/>
                    </a:cubicBezTo>
                    <a:cubicBezTo>
                      <a:pt x="31" y="4"/>
                      <a:pt x="31" y="4"/>
                      <a:pt x="31" y="4"/>
                    </a:cubicBezTo>
                    <a:cubicBezTo>
                      <a:pt x="31" y="2"/>
                      <a:pt x="29" y="0"/>
                      <a:pt x="27" y="0"/>
                    </a:cubicBezTo>
                    <a:cubicBezTo>
                      <a:pt x="4" y="0"/>
                      <a:pt x="4" y="0"/>
                      <a:pt x="4" y="0"/>
                    </a:cubicBezTo>
                    <a:cubicBezTo>
                      <a:pt x="1" y="0"/>
                      <a:pt x="0" y="2"/>
                      <a:pt x="0" y="4"/>
                    </a:cubicBezTo>
                    <a:lnTo>
                      <a:pt x="0" y="26"/>
                    </a:lnTo>
                    <a:close/>
                    <a:moveTo>
                      <a:pt x="8" y="8"/>
                    </a:moveTo>
                    <a:cubicBezTo>
                      <a:pt x="23" y="8"/>
                      <a:pt x="23" y="8"/>
                      <a:pt x="23" y="8"/>
                    </a:cubicBezTo>
                    <a:cubicBezTo>
                      <a:pt x="23" y="22"/>
                      <a:pt x="23" y="22"/>
                      <a:pt x="23"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3" name="Freeform 18">
                <a:extLst>
                  <a:ext uri="{FF2B5EF4-FFF2-40B4-BE49-F238E27FC236}">
                    <a16:creationId xmlns:a16="http://schemas.microsoft.com/office/drawing/2014/main" id="{31800025-56B4-41E4-9E60-573A95DE5215}"/>
                  </a:ext>
                </a:extLst>
              </p:cNvPr>
              <p:cNvSpPr>
                <a:spLocks noEditPoints="1"/>
              </p:cNvSpPr>
              <p:nvPr/>
            </p:nvSpPr>
            <p:spPr bwMode="auto">
              <a:xfrm>
                <a:off x="3447" y="2306"/>
                <a:ext cx="38" cy="35"/>
              </a:xfrm>
              <a:custGeom>
                <a:avLst/>
                <a:gdLst>
                  <a:gd name="T0" fmla="*/ 4 w 32"/>
                  <a:gd name="T1" fmla="*/ 30 h 30"/>
                  <a:gd name="T2" fmla="*/ 28 w 32"/>
                  <a:gd name="T3" fmla="*/ 30 h 30"/>
                  <a:gd name="T4" fmla="*/ 32 w 32"/>
                  <a:gd name="T5" fmla="*/ 26 h 30"/>
                  <a:gd name="T6" fmla="*/ 32 w 32"/>
                  <a:gd name="T7" fmla="*/ 4 h 30"/>
                  <a:gd name="T8" fmla="*/ 28 w 32"/>
                  <a:gd name="T9" fmla="*/ 0 h 30"/>
                  <a:gd name="T10" fmla="*/ 4 w 32"/>
                  <a:gd name="T11" fmla="*/ 0 h 30"/>
                  <a:gd name="T12" fmla="*/ 0 w 32"/>
                  <a:gd name="T13" fmla="*/ 4 h 30"/>
                  <a:gd name="T14" fmla="*/ 0 w 32"/>
                  <a:gd name="T15" fmla="*/ 26 h 30"/>
                  <a:gd name="T16" fmla="*/ 4 w 32"/>
                  <a:gd name="T17" fmla="*/ 30 h 30"/>
                  <a:gd name="T18" fmla="*/ 8 w 32"/>
                  <a:gd name="T19" fmla="*/ 8 h 30"/>
                  <a:gd name="T20" fmla="*/ 24 w 32"/>
                  <a:gd name="T21" fmla="*/ 8 h 30"/>
                  <a:gd name="T22" fmla="*/ 24 w 32"/>
                  <a:gd name="T23" fmla="*/ 22 h 30"/>
                  <a:gd name="T24" fmla="*/ 8 w 32"/>
                  <a:gd name="T25" fmla="*/ 22 h 30"/>
                  <a:gd name="T26" fmla="*/ 8 w 32"/>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0">
                    <a:moveTo>
                      <a:pt x="4" y="30"/>
                    </a:moveTo>
                    <a:cubicBezTo>
                      <a:pt x="28" y="30"/>
                      <a:pt x="28" y="30"/>
                      <a:pt x="28" y="30"/>
                    </a:cubicBezTo>
                    <a:cubicBezTo>
                      <a:pt x="30" y="30"/>
                      <a:pt x="32" y="28"/>
                      <a:pt x="32" y="26"/>
                    </a:cubicBezTo>
                    <a:cubicBezTo>
                      <a:pt x="32" y="4"/>
                      <a:pt x="32" y="4"/>
                      <a:pt x="32" y="4"/>
                    </a:cubicBezTo>
                    <a:cubicBezTo>
                      <a:pt x="32" y="1"/>
                      <a:pt x="30" y="0"/>
                      <a:pt x="28" y="0"/>
                    </a:cubicBezTo>
                    <a:cubicBezTo>
                      <a:pt x="4" y="0"/>
                      <a:pt x="4" y="0"/>
                      <a:pt x="4" y="0"/>
                    </a:cubicBezTo>
                    <a:cubicBezTo>
                      <a:pt x="2" y="0"/>
                      <a:pt x="0" y="1"/>
                      <a:pt x="0" y="4"/>
                    </a:cubicBezTo>
                    <a:cubicBezTo>
                      <a:pt x="0" y="26"/>
                      <a:pt x="0" y="26"/>
                      <a:pt x="0" y="26"/>
                    </a:cubicBezTo>
                    <a:cubicBezTo>
                      <a:pt x="0" y="28"/>
                      <a:pt x="2" y="30"/>
                      <a:pt x="4" y="30"/>
                    </a:cubicBezTo>
                    <a:close/>
                    <a:moveTo>
                      <a:pt x="8" y="8"/>
                    </a:moveTo>
                    <a:cubicBezTo>
                      <a:pt x="24" y="8"/>
                      <a:pt x="24" y="8"/>
                      <a:pt x="24" y="8"/>
                    </a:cubicBezTo>
                    <a:cubicBezTo>
                      <a:pt x="24" y="22"/>
                      <a:pt x="24" y="22"/>
                      <a:pt x="24"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4" name="Freeform 19">
                <a:extLst>
                  <a:ext uri="{FF2B5EF4-FFF2-40B4-BE49-F238E27FC236}">
                    <a16:creationId xmlns:a16="http://schemas.microsoft.com/office/drawing/2014/main" id="{157FB70F-6E9F-478E-9CA1-A5B019AC4C3A}"/>
                  </a:ext>
                </a:extLst>
              </p:cNvPr>
              <p:cNvSpPr>
                <a:spLocks noEditPoints="1"/>
              </p:cNvSpPr>
              <p:nvPr/>
            </p:nvSpPr>
            <p:spPr bwMode="auto">
              <a:xfrm>
                <a:off x="3447" y="2357"/>
                <a:ext cx="38" cy="35"/>
              </a:xfrm>
              <a:custGeom>
                <a:avLst/>
                <a:gdLst>
                  <a:gd name="T0" fmla="*/ 0 w 32"/>
                  <a:gd name="T1" fmla="*/ 26 h 30"/>
                  <a:gd name="T2" fmla="*/ 4 w 32"/>
                  <a:gd name="T3" fmla="*/ 30 h 30"/>
                  <a:gd name="T4" fmla="*/ 28 w 32"/>
                  <a:gd name="T5" fmla="*/ 30 h 30"/>
                  <a:gd name="T6" fmla="*/ 32 w 32"/>
                  <a:gd name="T7" fmla="*/ 26 h 30"/>
                  <a:gd name="T8" fmla="*/ 32 w 32"/>
                  <a:gd name="T9" fmla="*/ 4 h 30"/>
                  <a:gd name="T10" fmla="*/ 28 w 32"/>
                  <a:gd name="T11" fmla="*/ 0 h 30"/>
                  <a:gd name="T12" fmla="*/ 4 w 32"/>
                  <a:gd name="T13" fmla="*/ 0 h 30"/>
                  <a:gd name="T14" fmla="*/ 0 w 32"/>
                  <a:gd name="T15" fmla="*/ 4 h 30"/>
                  <a:gd name="T16" fmla="*/ 0 w 32"/>
                  <a:gd name="T17" fmla="*/ 26 h 30"/>
                  <a:gd name="T18" fmla="*/ 8 w 32"/>
                  <a:gd name="T19" fmla="*/ 8 h 30"/>
                  <a:gd name="T20" fmla="*/ 24 w 32"/>
                  <a:gd name="T21" fmla="*/ 8 h 30"/>
                  <a:gd name="T22" fmla="*/ 24 w 32"/>
                  <a:gd name="T23" fmla="*/ 22 h 30"/>
                  <a:gd name="T24" fmla="*/ 8 w 32"/>
                  <a:gd name="T25" fmla="*/ 22 h 30"/>
                  <a:gd name="T26" fmla="*/ 8 w 32"/>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0">
                    <a:moveTo>
                      <a:pt x="0" y="26"/>
                    </a:moveTo>
                    <a:cubicBezTo>
                      <a:pt x="0" y="29"/>
                      <a:pt x="2" y="30"/>
                      <a:pt x="4" y="30"/>
                    </a:cubicBezTo>
                    <a:cubicBezTo>
                      <a:pt x="28" y="30"/>
                      <a:pt x="28" y="30"/>
                      <a:pt x="28" y="30"/>
                    </a:cubicBezTo>
                    <a:cubicBezTo>
                      <a:pt x="30" y="30"/>
                      <a:pt x="32" y="29"/>
                      <a:pt x="32" y="26"/>
                    </a:cubicBezTo>
                    <a:cubicBezTo>
                      <a:pt x="32" y="4"/>
                      <a:pt x="32" y="4"/>
                      <a:pt x="32" y="4"/>
                    </a:cubicBezTo>
                    <a:cubicBezTo>
                      <a:pt x="32" y="2"/>
                      <a:pt x="30" y="0"/>
                      <a:pt x="28" y="0"/>
                    </a:cubicBezTo>
                    <a:cubicBezTo>
                      <a:pt x="4" y="0"/>
                      <a:pt x="4" y="0"/>
                      <a:pt x="4" y="0"/>
                    </a:cubicBezTo>
                    <a:cubicBezTo>
                      <a:pt x="2" y="0"/>
                      <a:pt x="0" y="2"/>
                      <a:pt x="0" y="4"/>
                    </a:cubicBezTo>
                    <a:lnTo>
                      <a:pt x="0" y="26"/>
                    </a:lnTo>
                    <a:close/>
                    <a:moveTo>
                      <a:pt x="8" y="8"/>
                    </a:moveTo>
                    <a:cubicBezTo>
                      <a:pt x="24" y="8"/>
                      <a:pt x="24" y="8"/>
                      <a:pt x="24" y="8"/>
                    </a:cubicBezTo>
                    <a:cubicBezTo>
                      <a:pt x="24" y="22"/>
                      <a:pt x="24" y="22"/>
                      <a:pt x="24"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5" name="Freeform 20">
                <a:extLst>
                  <a:ext uri="{FF2B5EF4-FFF2-40B4-BE49-F238E27FC236}">
                    <a16:creationId xmlns:a16="http://schemas.microsoft.com/office/drawing/2014/main" id="{46C2B407-8A48-4A67-9326-6D2CD703B448}"/>
                  </a:ext>
                </a:extLst>
              </p:cNvPr>
              <p:cNvSpPr>
                <a:spLocks noEditPoints="1"/>
              </p:cNvSpPr>
              <p:nvPr/>
            </p:nvSpPr>
            <p:spPr bwMode="auto">
              <a:xfrm>
                <a:off x="3447" y="2408"/>
                <a:ext cx="38" cy="35"/>
              </a:xfrm>
              <a:custGeom>
                <a:avLst/>
                <a:gdLst>
                  <a:gd name="T0" fmla="*/ 0 w 32"/>
                  <a:gd name="T1" fmla="*/ 26 h 30"/>
                  <a:gd name="T2" fmla="*/ 4 w 32"/>
                  <a:gd name="T3" fmla="*/ 30 h 30"/>
                  <a:gd name="T4" fmla="*/ 28 w 32"/>
                  <a:gd name="T5" fmla="*/ 30 h 30"/>
                  <a:gd name="T6" fmla="*/ 32 w 32"/>
                  <a:gd name="T7" fmla="*/ 26 h 30"/>
                  <a:gd name="T8" fmla="*/ 32 w 32"/>
                  <a:gd name="T9" fmla="*/ 4 h 30"/>
                  <a:gd name="T10" fmla="*/ 28 w 32"/>
                  <a:gd name="T11" fmla="*/ 0 h 30"/>
                  <a:gd name="T12" fmla="*/ 4 w 32"/>
                  <a:gd name="T13" fmla="*/ 0 h 30"/>
                  <a:gd name="T14" fmla="*/ 0 w 32"/>
                  <a:gd name="T15" fmla="*/ 4 h 30"/>
                  <a:gd name="T16" fmla="*/ 0 w 32"/>
                  <a:gd name="T17" fmla="*/ 26 h 30"/>
                  <a:gd name="T18" fmla="*/ 8 w 32"/>
                  <a:gd name="T19" fmla="*/ 8 h 30"/>
                  <a:gd name="T20" fmla="*/ 24 w 32"/>
                  <a:gd name="T21" fmla="*/ 8 h 30"/>
                  <a:gd name="T22" fmla="*/ 24 w 32"/>
                  <a:gd name="T23" fmla="*/ 22 h 30"/>
                  <a:gd name="T24" fmla="*/ 8 w 32"/>
                  <a:gd name="T25" fmla="*/ 22 h 30"/>
                  <a:gd name="T26" fmla="*/ 8 w 32"/>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0">
                    <a:moveTo>
                      <a:pt x="0" y="26"/>
                    </a:moveTo>
                    <a:cubicBezTo>
                      <a:pt x="0" y="28"/>
                      <a:pt x="2" y="30"/>
                      <a:pt x="4" y="30"/>
                    </a:cubicBezTo>
                    <a:cubicBezTo>
                      <a:pt x="28" y="30"/>
                      <a:pt x="28" y="30"/>
                      <a:pt x="28" y="30"/>
                    </a:cubicBezTo>
                    <a:cubicBezTo>
                      <a:pt x="30" y="30"/>
                      <a:pt x="32" y="28"/>
                      <a:pt x="32" y="26"/>
                    </a:cubicBezTo>
                    <a:cubicBezTo>
                      <a:pt x="32" y="4"/>
                      <a:pt x="32" y="4"/>
                      <a:pt x="32" y="4"/>
                    </a:cubicBezTo>
                    <a:cubicBezTo>
                      <a:pt x="32" y="2"/>
                      <a:pt x="30" y="0"/>
                      <a:pt x="28" y="0"/>
                    </a:cubicBezTo>
                    <a:cubicBezTo>
                      <a:pt x="4" y="0"/>
                      <a:pt x="4" y="0"/>
                      <a:pt x="4" y="0"/>
                    </a:cubicBezTo>
                    <a:cubicBezTo>
                      <a:pt x="2" y="0"/>
                      <a:pt x="0" y="2"/>
                      <a:pt x="0" y="4"/>
                    </a:cubicBezTo>
                    <a:lnTo>
                      <a:pt x="0" y="26"/>
                    </a:lnTo>
                    <a:close/>
                    <a:moveTo>
                      <a:pt x="8" y="8"/>
                    </a:moveTo>
                    <a:cubicBezTo>
                      <a:pt x="24" y="8"/>
                      <a:pt x="24" y="8"/>
                      <a:pt x="24" y="8"/>
                    </a:cubicBezTo>
                    <a:cubicBezTo>
                      <a:pt x="24" y="22"/>
                      <a:pt x="24" y="22"/>
                      <a:pt x="24"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6" name="Freeform 21">
                <a:extLst>
                  <a:ext uri="{FF2B5EF4-FFF2-40B4-BE49-F238E27FC236}">
                    <a16:creationId xmlns:a16="http://schemas.microsoft.com/office/drawing/2014/main" id="{4DD8495A-DD6C-4A39-A852-8F657DFB5FFD}"/>
                  </a:ext>
                </a:extLst>
              </p:cNvPr>
              <p:cNvSpPr>
                <a:spLocks noEditPoints="1"/>
              </p:cNvSpPr>
              <p:nvPr/>
            </p:nvSpPr>
            <p:spPr bwMode="auto">
              <a:xfrm>
                <a:off x="3447" y="2459"/>
                <a:ext cx="38" cy="35"/>
              </a:xfrm>
              <a:custGeom>
                <a:avLst/>
                <a:gdLst>
                  <a:gd name="T0" fmla="*/ 0 w 32"/>
                  <a:gd name="T1" fmla="*/ 26 h 30"/>
                  <a:gd name="T2" fmla="*/ 4 w 32"/>
                  <a:gd name="T3" fmla="*/ 30 h 30"/>
                  <a:gd name="T4" fmla="*/ 28 w 32"/>
                  <a:gd name="T5" fmla="*/ 30 h 30"/>
                  <a:gd name="T6" fmla="*/ 32 w 32"/>
                  <a:gd name="T7" fmla="*/ 26 h 30"/>
                  <a:gd name="T8" fmla="*/ 32 w 32"/>
                  <a:gd name="T9" fmla="*/ 4 h 30"/>
                  <a:gd name="T10" fmla="*/ 28 w 32"/>
                  <a:gd name="T11" fmla="*/ 0 h 30"/>
                  <a:gd name="T12" fmla="*/ 4 w 32"/>
                  <a:gd name="T13" fmla="*/ 0 h 30"/>
                  <a:gd name="T14" fmla="*/ 0 w 32"/>
                  <a:gd name="T15" fmla="*/ 4 h 30"/>
                  <a:gd name="T16" fmla="*/ 0 w 32"/>
                  <a:gd name="T17" fmla="*/ 26 h 30"/>
                  <a:gd name="T18" fmla="*/ 8 w 32"/>
                  <a:gd name="T19" fmla="*/ 8 h 30"/>
                  <a:gd name="T20" fmla="*/ 24 w 32"/>
                  <a:gd name="T21" fmla="*/ 8 h 30"/>
                  <a:gd name="T22" fmla="*/ 24 w 32"/>
                  <a:gd name="T23" fmla="*/ 22 h 30"/>
                  <a:gd name="T24" fmla="*/ 8 w 32"/>
                  <a:gd name="T25" fmla="*/ 22 h 30"/>
                  <a:gd name="T26" fmla="*/ 8 w 32"/>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0">
                    <a:moveTo>
                      <a:pt x="0" y="26"/>
                    </a:moveTo>
                    <a:cubicBezTo>
                      <a:pt x="0" y="28"/>
                      <a:pt x="2" y="30"/>
                      <a:pt x="4" y="30"/>
                    </a:cubicBezTo>
                    <a:cubicBezTo>
                      <a:pt x="28" y="30"/>
                      <a:pt x="28" y="30"/>
                      <a:pt x="28" y="30"/>
                    </a:cubicBezTo>
                    <a:cubicBezTo>
                      <a:pt x="30" y="30"/>
                      <a:pt x="32" y="28"/>
                      <a:pt x="32" y="26"/>
                    </a:cubicBezTo>
                    <a:cubicBezTo>
                      <a:pt x="32" y="4"/>
                      <a:pt x="32" y="4"/>
                      <a:pt x="32" y="4"/>
                    </a:cubicBezTo>
                    <a:cubicBezTo>
                      <a:pt x="32" y="2"/>
                      <a:pt x="30" y="0"/>
                      <a:pt x="28" y="0"/>
                    </a:cubicBezTo>
                    <a:cubicBezTo>
                      <a:pt x="4" y="0"/>
                      <a:pt x="4" y="0"/>
                      <a:pt x="4" y="0"/>
                    </a:cubicBezTo>
                    <a:cubicBezTo>
                      <a:pt x="2" y="0"/>
                      <a:pt x="0" y="2"/>
                      <a:pt x="0" y="4"/>
                    </a:cubicBezTo>
                    <a:lnTo>
                      <a:pt x="0" y="26"/>
                    </a:lnTo>
                    <a:close/>
                    <a:moveTo>
                      <a:pt x="8" y="8"/>
                    </a:moveTo>
                    <a:cubicBezTo>
                      <a:pt x="24" y="8"/>
                      <a:pt x="24" y="8"/>
                      <a:pt x="24" y="8"/>
                    </a:cubicBezTo>
                    <a:cubicBezTo>
                      <a:pt x="24" y="22"/>
                      <a:pt x="24" y="22"/>
                      <a:pt x="24"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7" name="Freeform 22">
                <a:extLst>
                  <a:ext uri="{FF2B5EF4-FFF2-40B4-BE49-F238E27FC236}">
                    <a16:creationId xmlns:a16="http://schemas.microsoft.com/office/drawing/2014/main" id="{CA331FEB-410C-4C07-A594-3B57B5C5453E}"/>
                  </a:ext>
                </a:extLst>
              </p:cNvPr>
              <p:cNvSpPr>
                <a:spLocks/>
              </p:cNvSpPr>
              <p:nvPr/>
            </p:nvSpPr>
            <p:spPr bwMode="auto">
              <a:xfrm>
                <a:off x="3214" y="2186"/>
                <a:ext cx="457" cy="308"/>
              </a:xfrm>
              <a:custGeom>
                <a:avLst/>
                <a:gdLst>
                  <a:gd name="T0" fmla="*/ 388 w 392"/>
                  <a:gd name="T1" fmla="*/ 0 h 264"/>
                  <a:gd name="T2" fmla="*/ 4 w 392"/>
                  <a:gd name="T3" fmla="*/ 0 h 264"/>
                  <a:gd name="T4" fmla="*/ 0 w 392"/>
                  <a:gd name="T5" fmla="*/ 4 h 264"/>
                  <a:gd name="T6" fmla="*/ 0 w 392"/>
                  <a:gd name="T7" fmla="*/ 58 h 264"/>
                  <a:gd name="T8" fmla="*/ 4 w 392"/>
                  <a:gd name="T9" fmla="*/ 62 h 264"/>
                  <a:gd name="T10" fmla="*/ 8 w 392"/>
                  <a:gd name="T11" fmla="*/ 58 h 264"/>
                  <a:gd name="T12" fmla="*/ 8 w 392"/>
                  <a:gd name="T13" fmla="*/ 8 h 264"/>
                  <a:gd name="T14" fmla="*/ 384 w 392"/>
                  <a:gd name="T15" fmla="*/ 8 h 264"/>
                  <a:gd name="T16" fmla="*/ 384 w 392"/>
                  <a:gd name="T17" fmla="*/ 256 h 264"/>
                  <a:gd name="T18" fmla="*/ 307 w 392"/>
                  <a:gd name="T19" fmla="*/ 256 h 264"/>
                  <a:gd name="T20" fmla="*/ 307 w 392"/>
                  <a:gd name="T21" fmla="*/ 222 h 264"/>
                  <a:gd name="T22" fmla="*/ 303 w 392"/>
                  <a:gd name="T23" fmla="*/ 218 h 264"/>
                  <a:gd name="T24" fmla="*/ 276 w 392"/>
                  <a:gd name="T25" fmla="*/ 218 h 264"/>
                  <a:gd name="T26" fmla="*/ 272 w 392"/>
                  <a:gd name="T27" fmla="*/ 222 h 264"/>
                  <a:gd name="T28" fmla="*/ 276 w 392"/>
                  <a:gd name="T29" fmla="*/ 226 h 264"/>
                  <a:gd name="T30" fmla="*/ 299 w 392"/>
                  <a:gd name="T31" fmla="*/ 226 h 264"/>
                  <a:gd name="T32" fmla="*/ 299 w 392"/>
                  <a:gd name="T33" fmla="*/ 256 h 264"/>
                  <a:gd name="T34" fmla="*/ 276 w 392"/>
                  <a:gd name="T35" fmla="*/ 256 h 264"/>
                  <a:gd name="T36" fmla="*/ 272 w 392"/>
                  <a:gd name="T37" fmla="*/ 260 h 264"/>
                  <a:gd name="T38" fmla="*/ 276 w 392"/>
                  <a:gd name="T39" fmla="*/ 264 h 264"/>
                  <a:gd name="T40" fmla="*/ 302 w 392"/>
                  <a:gd name="T41" fmla="*/ 264 h 264"/>
                  <a:gd name="T42" fmla="*/ 303 w 392"/>
                  <a:gd name="T43" fmla="*/ 264 h 264"/>
                  <a:gd name="T44" fmla="*/ 303 w 392"/>
                  <a:gd name="T45" fmla="*/ 264 h 264"/>
                  <a:gd name="T46" fmla="*/ 388 w 392"/>
                  <a:gd name="T47" fmla="*/ 264 h 264"/>
                  <a:gd name="T48" fmla="*/ 392 w 392"/>
                  <a:gd name="T49" fmla="*/ 260 h 264"/>
                  <a:gd name="T50" fmla="*/ 392 w 392"/>
                  <a:gd name="T51" fmla="*/ 4 h 264"/>
                  <a:gd name="T52" fmla="*/ 388 w 392"/>
                  <a:gd name="T53"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2" h="264">
                    <a:moveTo>
                      <a:pt x="388" y="0"/>
                    </a:moveTo>
                    <a:cubicBezTo>
                      <a:pt x="4" y="0"/>
                      <a:pt x="4" y="0"/>
                      <a:pt x="4" y="0"/>
                    </a:cubicBezTo>
                    <a:cubicBezTo>
                      <a:pt x="1" y="0"/>
                      <a:pt x="0" y="2"/>
                      <a:pt x="0" y="4"/>
                    </a:cubicBezTo>
                    <a:cubicBezTo>
                      <a:pt x="0" y="58"/>
                      <a:pt x="0" y="58"/>
                      <a:pt x="0" y="58"/>
                    </a:cubicBezTo>
                    <a:cubicBezTo>
                      <a:pt x="0" y="61"/>
                      <a:pt x="1" y="62"/>
                      <a:pt x="4" y="62"/>
                    </a:cubicBezTo>
                    <a:cubicBezTo>
                      <a:pt x="6" y="62"/>
                      <a:pt x="8" y="61"/>
                      <a:pt x="8" y="58"/>
                    </a:cubicBezTo>
                    <a:cubicBezTo>
                      <a:pt x="8" y="8"/>
                      <a:pt x="8" y="8"/>
                      <a:pt x="8" y="8"/>
                    </a:cubicBezTo>
                    <a:cubicBezTo>
                      <a:pt x="384" y="8"/>
                      <a:pt x="384" y="8"/>
                      <a:pt x="384" y="8"/>
                    </a:cubicBezTo>
                    <a:cubicBezTo>
                      <a:pt x="384" y="256"/>
                      <a:pt x="384" y="256"/>
                      <a:pt x="384" y="256"/>
                    </a:cubicBezTo>
                    <a:cubicBezTo>
                      <a:pt x="307" y="256"/>
                      <a:pt x="307" y="256"/>
                      <a:pt x="307" y="256"/>
                    </a:cubicBezTo>
                    <a:cubicBezTo>
                      <a:pt x="307" y="222"/>
                      <a:pt x="307" y="222"/>
                      <a:pt x="307" y="222"/>
                    </a:cubicBezTo>
                    <a:cubicBezTo>
                      <a:pt x="307" y="219"/>
                      <a:pt x="305" y="218"/>
                      <a:pt x="303" y="218"/>
                    </a:cubicBezTo>
                    <a:cubicBezTo>
                      <a:pt x="276" y="218"/>
                      <a:pt x="276" y="218"/>
                      <a:pt x="276" y="218"/>
                    </a:cubicBezTo>
                    <a:cubicBezTo>
                      <a:pt x="274" y="218"/>
                      <a:pt x="272" y="219"/>
                      <a:pt x="272" y="222"/>
                    </a:cubicBezTo>
                    <a:cubicBezTo>
                      <a:pt x="272" y="224"/>
                      <a:pt x="274" y="226"/>
                      <a:pt x="276" y="226"/>
                    </a:cubicBezTo>
                    <a:cubicBezTo>
                      <a:pt x="299" y="226"/>
                      <a:pt x="299" y="226"/>
                      <a:pt x="299" y="226"/>
                    </a:cubicBezTo>
                    <a:cubicBezTo>
                      <a:pt x="299" y="256"/>
                      <a:pt x="299" y="256"/>
                      <a:pt x="299" y="256"/>
                    </a:cubicBezTo>
                    <a:cubicBezTo>
                      <a:pt x="276" y="256"/>
                      <a:pt x="276" y="256"/>
                      <a:pt x="276" y="256"/>
                    </a:cubicBezTo>
                    <a:cubicBezTo>
                      <a:pt x="274" y="256"/>
                      <a:pt x="272" y="258"/>
                      <a:pt x="272" y="260"/>
                    </a:cubicBezTo>
                    <a:cubicBezTo>
                      <a:pt x="272" y="262"/>
                      <a:pt x="274" y="264"/>
                      <a:pt x="276" y="264"/>
                    </a:cubicBezTo>
                    <a:cubicBezTo>
                      <a:pt x="302" y="264"/>
                      <a:pt x="302" y="264"/>
                      <a:pt x="302" y="264"/>
                    </a:cubicBezTo>
                    <a:cubicBezTo>
                      <a:pt x="302" y="264"/>
                      <a:pt x="302" y="264"/>
                      <a:pt x="303" y="264"/>
                    </a:cubicBezTo>
                    <a:cubicBezTo>
                      <a:pt x="303" y="264"/>
                      <a:pt x="303" y="264"/>
                      <a:pt x="303" y="264"/>
                    </a:cubicBezTo>
                    <a:cubicBezTo>
                      <a:pt x="388" y="264"/>
                      <a:pt x="388" y="264"/>
                      <a:pt x="388" y="264"/>
                    </a:cubicBezTo>
                    <a:cubicBezTo>
                      <a:pt x="390" y="264"/>
                      <a:pt x="392" y="262"/>
                      <a:pt x="392" y="260"/>
                    </a:cubicBezTo>
                    <a:cubicBezTo>
                      <a:pt x="392" y="4"/>
                      <a:pt x="392" y="4"/>
                      <a:pt x="392" y="4"/>
                    </a:cubicBezTo>
                    <a:cubicBezTo>
                      <a:pt x="392" y="2"/>
                      <a:pt x="390" y="0"/>
                      <a:pt x="3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8" name="Freeform 23">
                <a:extLst>
                  <a:ext uri="{FF2B5EF4-FFF2-40B4-BE49-F238E27FC236}">
                    <a16:creationId xmlns:a16="http://schemas.microsoft.com/office/drawing/2014/main" id="{B7B5B054-4A06-4CA2-80FA-E6DD6DC96639}"/>
                  </a:ext>
                </a:extLst>
              </p:cNvPr>
              <p:cNvSpPr>
                <a:spLocks noEditPoints="1"/>
              </p:cNvSpPr>
              <p:nvPr/>
            </p:nvSpPr>
            <p:spPr bwMode="auto">
              <a:xfrm>
                <a:off x="3254" y="2224"/>
                <a:ext cx="36" cy="35"/>
              </a:xfrm>
              <a:custGeom>
                <a:avLst/>
                <a:gdLst>
                  <a:gd name="T0" fmla="*/ 27 w 31"/>
                  <a:gd name="T1" fmla="*/ 30 h 30"/>
                  <a:gd name="T2" fmla="*/ 31 w 31"/>
                  <a:gd name="T3" fmla="*/ 26 h 30"/>
                  <a:gd name="T4" fmla="*/ 31 w 31"/>
                  <a:gd name="T5" fmla="*/ 4 h 30"/>
                  <a:gd name="T6" fmla="*/ 27 w 31"/>
                  <a:gd name="T7" fmla="*/ 0 h 30"/>
                  <a:gd name="T8" fmla="*/ 4 w 31"/>
                  <a:gd name="T9" fmla="*/ 0 h 30"/>
                  <a:gd name="T10" fmla="*/ 0 w 31"/>
                  <a:gd name="T11" fmla="*/ 4 h 30"/>
                  <a:gd name="T12" fmla="*/ 0 w 31"/>
                  <a:gd name="T13" fmla="*/ 26 h 30"/>
                  <a:gd name="T14" fmla="*/ 4 w 31"/>
                  <a:gd name="T15" fmla="*/ 30 h 30"/>
                  <a:gd name="T16" fmla="*/ 27 w 31"/>
                  <a:gd name="T17" fmla="*/ 30 h 30"/>
                  <a:gd name="T18" fmla="*/ 8 w 31"/>
                  <a:gd name="T19" fmla="*/ 8 h 30"/>
                  <a:gd name="T20" fmla="*/ 23 w 31"/>
                  <a:gd name="T21" fmla="*/ 8 h 30"/>
                  <a:gd name="T22" fmla="*/ 23 w 31"/>
                  <a:gd name="T23" fmla="*/ 22 h 30"/>
                  <a:gd name="T24" fmla="*/ 8 w 31"/>
                  <a:gd name="T25" fmla="*/ 22 h 30"/>
                  <a:gd name="T26" fmla="*/ 8 w 31"/>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0">
                    <a:moveTo>
                      <a:pt x="27" y="30"/>
                    </a:moveTo>
                    <a:cubicBezTo>
                      <a:pt x="29" y="30"/>
                      <a:pt x="31" y="29"/>
                      <a:pt x="31" y="26"/>
                    </a:cubicBezTo>
                    <a:cubicBezTo>
                      <a:pt x="31" y="4"/>
                      <a:pt x="31" y="4"/>
                      <a:pt x="31" y="4"/>
                    </a:cubicBezTo>
                    <a:cubicBezTo>
                      <a:pt x="31" y="2"/>
                      <a:pt x="29" y="0"/>
                      <a:pt x="27" y="0"/>
                    </a:cubicBezTo>
                    <a:cubicBezTo>
                      <a:pt x="4" y="0"/>
                      <a:pt x="4" y="0"/>
                      <a:pt x="4" y="0"/>
                    </a:cubicBezTo>
                    <a:cubicBezTo>
                      <a:pt x="1" y="0"/>
                      <a:pt x="0" y="2"/>
                      <a:pt x="0" y="4"/>
                    </a:cubicBezTo>
                    <a:cubicBezTo>
                      <a:pt x="0" y="26"/>
                      <a:pt x="0" y="26"/>
                      <a:pt x="0" y="26"/>
                    </a:cubicBezTo>
                    <a:cubicBezTo>
                      <a:pt x="0" y="29"/>
                      <a:pt x="1" y="30"/>
                      <a:pt x="4" y="30"/>
                    </a:cubicBezTo>
                    <a:lnTo>
                      <a:pt x="27" y="30"/>
                    </a:lnTo>
                    <a:close/>
                    <a:moveTo>
                      <a:pt x="8" y="8"/>
                    </a:moveTo>
                    <a:cubicBezTo>
                      <a:pt x="23" y="8"/>
                      <a:pt x="23" y="8"/>
                      <a:pt x="23" y="8"/>
                    </a:cubicBezTo>
                    <a:cubicBezTo>
                      <a:pt x="23" y="22"/>
                      <a:pt x="23" y="22"/>
                      <a:pt x="23"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9" name="Freeform 24">
                <a:extLst>
                  <a:ext uri="{FF2B5EF4-FFF2-40B4-BE49-F238E27FC236}">
                    <a16:creationId xmlns:a16="http://schemas.microsoft.com/office/drawing/2014/main" id="{363F94C3-C69C-41C2-9174-21C6C0A938DF}"/>
                  </a:ext>
                </a:extLst>
              </p:cNvPr>
              <p:cNvSpPr>
                <a:spLocks noEditPoints="1"/>
              </p:cNvSpPr>
              <p:nvPr/>
            </p:nvSpPr>
            <p:spPr bwMode="auto">
              <a:xfrm>
                <a:off x="3598" y="2425"/>
                <a:ext cx="36" cy="35"/>
              </a:xfrm>
              <a:custGeom>
                <a:avLst/>
                <a:gdLst>
                  <a:gd name="T0" fmla="*/ 0 w 31"/>
                  <a:gd name="T1" fmla="*/ 26 h 30"/>
                  <a:gd name="T2" fmla="*/ 4 w 31"/>
                  <a:gd name="T3" fmla="*/ 30 h 30"/>
                  <a:gd name="T4" fmla="*/ 27 w 31"/>
                  <a:gd name="T5" fmla="*/ 30 h 30"/>
                  <a:gd name="T6" fmla="*/ 31 w 31"/>
                  <a:gd name="T7" fmla="*/ 26 h 30"/>
                  <a:gd name="T8" fmla="*/ 31 w 31"/>
                  <a:gd name="T9" fmla="*/ 4 h 30"/>
                  <a:gd name="T10" fmla="*/ 27 w 31"/>
                  <a:gd name="T11" fmla="*/ 0 h 30"/>
                  <a:gd name="T12" fmla="*/ 4 w 31"/>
                  <a:gd name="T13" fmla="*/ 0 h 30"/>
                  <a:gd name="T14" fmla="*/ 0 w 31"/>
                  <a:gd name="T15" fmla="*/ 4 h 30"/>
                  <a:gd name="T16" fmla="*/ 0 w 31"/>
                  <a:gd name="T17" fmla="*/ 26 h 30"/>
                  <a:gd name="T18" fmla="*/ 8 w 31"/>
                  <a:gd name="T19" fmla="*/ 8 h 30"/>
                  <a:gd name="T20" fmla="*/ 23 w 31"/>
                  <a:gd name="T21" fmla="*/ 8 h 30"/>
                  <a:gd name="T22" fmla="*/ 23 w 31"/>
                  <a:gd name="T23" fmla="*/ 22 h 30"/>
                  <a:gd name="T24" fmla="*/ 8 w 31"/>
                  <a:gd name="T25" fmla="*/ 22 h 30"/>
                  <a:gd name="T26" fmla="*/ 8 w 31"/>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0">
                    <a:moveTo>
                      <a:pt x="0" y="26"/>
                    </a:moveTo>
                    <a:cubicBezTo>
                      <a:pt x="0" y="28"/>
                      <a:pt x="2" y="30"/>
                      <a:pt x="4" y="30"/>
                    </a:cubicBezTo>
                    <a:cubicBezTo>
                      <a:pt x="27" y="30"/>
                      <a:pt x="27" y="30"/>
                      <a:pt x="27" y="30"/>
                    </a:cubicBezTo>
                    <a:cubicBezTo>
                      <a:pt x="29" y="30"/>
                      <a:pt x="31" y="28"/>
                      <a:pt x="31" y="26"/>
                    </a:cubicBezTo>
                    <a:cubicBezTo>
                      <a:pt x="31" y="4"/>
                      <a:pt x="31" y="4"/>
                      <a:pt x="31" y="4"/>
                    </a:cubicBezTo>
                    <a:cubicBezTo>
                      <a:pt x="31" y="2"/>
                      <a:pt x="29" y="0"/>
                      <a:pt x="27" y="0"/>
                    </a:cubicBezTo>
                    <a:cubicBezTo>
                      <a:pt x="4" y="0"/>
                      <a:pt x="4" y="0"/>
                      <a:pt x="4" y="0"/>
                    </a:cubicBezTo>
                    <a:cubicBezTo>
                      <a:pt x="2" y="0"/>
                      <a:pt x="0" y="2"/>
                      <a:pt x="0" y="4"/>
                    </a:cubicBezTo>
                    <a:lnTo>
                      <a:pt x="0" y="26"/>
                    </a:lnTo>
                    <a:close/>
                    <a:moveTo>
                      <a:pt x="8" y="8"/>
                    </a:moveTo>
                    <a:cubicBezTo>
                      <a:pt x="23" y="8"/>
                      <a:pt x="23" y="8"/>
                      <a:pt x="23" y="8"/>
                    </a:cubicBezTo>
                    <a:cubicBezTo>
                      <a:pt x="23" y="22"/>
                      <a:pt x="23" y="22"/>
                      <a:pt x="23"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0" name="Freeform 25">
                <a:extLst>
                  <a:ext uri="{FF2B5EF4-FFF2-40B4-BE49-F238E27FC236}">
                    <a16:creationId xmlns:a16="http://schemas.microsoft.com/office/drawing/2014/main" id="{ADA57C28-FD39-49BC-8129-6B66F55E4154}"/>
                  </a:ext>
                </a:extLst>
              </p:cNvPr>
              <p:cNvSpPr>
                <a:spLocks noEditPoints="1"/>
              </p:cNvSpPr>
              <p:nvPr/>
            </p:nvSpPr>
            <p:spPr bwMode="auto">
              <a:xfrm>
                <a:off x="3308" y="2224"/>
                <a:ext cx="37" cy="35"/>
              </a:xfrm>
              <a:custGeom>
                <a:avLst/>
                <a:gdLst>
                  <a:gd name="T0" fmla="*/ 28 w 32"/>
                  <a:gd name="T1" fmla="*/ 30 h 30"/>
                  <a:gd name="T2" fmla="*/ 32 w 32"/>
                  <a:gd name="T3" fmla="*/ 26 h 30"/>
                  <a:gd name="T4" fmla="*/ 32 w 32"/>
                  <a:gd name="T5" fmla="*/ 4 h 30"/>
                  <a:gd name="T6" fmla="*/ 28 w 32"/>
                  <a:gd name="T7" fmla="*/ 0 h 30"/>
                  <a:gd name="T8" fmla="*/ 4 w 32"/>
                  <a:gd name="T9" fmla="*/ 0 h 30"/>
                  <a:gd name="T10" fmla="*/ 0 w 32"/>
                  <a:gd name="T11" fmla="*/ 4 h 30"/>
                  <a:gd name="T12" fmla="*/ 0 w 32"/>
                  <a:gd name="T13" fmla="*/ 26 h 30"/>
                  <a:gd name="T14" fmla="*/ 4 w 32"/>
                  <a:gd name="T15" fmla="*/ 30 h 30"/>
                  <a:gd name="T16" fmla="*/ 28 w 32"/>
                  <a:gd name="T17" fmla="*/ 30 h 30"/>
                  <a:gd name="T18" fmla="*/ 8 w 32"/>
                  <a:gd name="T19" fmla="*/ 8 h 30"/>
                  <a:gd name="T20" fmla="*/ 24 w 32"/>
                  <a:gd name="T21" fmla="*/ 8 h 30"/>
                  <a:gd name="T22" fmla="*/ 24 w 32"/>
                  <a:gd name="T23" fmla="*/ 22 h 30"/>
                  <a:gd name="T24" fmla="*/ 8 w 32"/>
                  <a:gd name="T25" fmla="*/ 22 h 30"/>
                  <a:gd name="T26" fmla="*/ 8 w 32"/>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0">
                    <a:moveTo>
                      <a:pt x="28" y="30"/>
                    </a:moveTo>
                    <a:cubicBezTo>
                      <a:pt x="30" y="30"/>
                      <a:pt x="32" y="29"/>
                      <a:pt x="32" y="26"/>
                    </a:cubicBezTo>
                    <a:cubicBezTo>
                      <a:pt x="32" y="4"/>
                      <a:pt x="32" y="4"/>
                      <a:pt x="32" y="4"/>
                    </a:cubicBezTo>
                    <a:cubicBezTo>
                      <a:pt x="32" y="2"/>
                      <a:pt x="30" y="0"/>
                      <a:pt x="28" y="0"/>
                    </a:cubicBezTo>
                    <a:cubicBezTo>
                      <a:pt x="4" y="0"/>
                      <a:pt x="4" y="0"/>
                      <a:pt x="4" y="0"/>
                    </a:cubicBezTo>
                    <a:cubicBezTo>
                      <a:pt x="2" y="0"/>
                      <a:pt x="0" y="2"/>
                      <a:pt x="0" y="4"/>
                    </a:cubicBezTo>
                    <a:cubicBezTo>
                      <a:pt x="0" y="26"/>
                      <a:pt x="0" y="26"/>
                      <a:pt x="0" y="26"/>
                    </a:cubicBezTo>
                    <a:cubicBezTo>
                      <a:pt x="0" y="29"/>
                      <a:pt x="2" y="30"/>
                      <a:pt x="4" y="30"/>
                    </a:cubicBezTo>
                    <a:lnTo>
                      <a:pt x="28" y="30"/>
                    </a:lnTo>
                    <a:close/>
                    <a:moveTo>
                      <a:pt x="8" y="8"/>
                    </a:moveTo>
                    <a:cubicBezTo>
                      <a:pt x="24" y="8"/>
                      <a:pt x="24" y="8"/>
                      <a:pt x="24" y="8"/>
                    </a:cubicBezTo>
                    <a:cubicBezTo>
                      <a:pt x="24" y="22"/>
                      <a:pt x="24" y="22"/>
                      <a:pt x="24"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1" name="Freeform 26">
                <a:extLst>
                  <a:ext uri="{FF2B5EF4-FFF2-40B4-BE49-F238E27FC236}">
                    <a16:creationId xmlns:a16="http://schemas.microsoft.com/office/drawing/2014/main" id="{CA19EC37-CC00-4D7B-AEA3-536920FB5B4B}"/>
                  </a:ext>
                </a:extLst>
              </p:cNvPr>
              <p:cNvSpPr>
                <a:spLocks noEditPoints="1"/>
              </p:cNvSpPr>
              <p:nvPr/>
            </p:nvSpPr>
            <p:spPr bwMode="auto">
              <a:xfrm>
                <a:off x="3398" y="2224"/>
                <a:ext cx="37" cy="35"/>
              </a:xfrm>
              <a:custGeom>
                <a:avLst/>
                <a:gdLst>
                  <a:gd name="T0" fmla="*/ 27 w 31"/>
                  <a:gd name="T1" fmla="*/ 30 h 30"/>
                  <a:gd name="T2" fmla="*/ 31 w 31"/>
                  <a:gd name="T3" fmla="*/ 26 h 30"/>
                  <a:gd name="T4" fmla="*/ 31 w 31"/>
                  <a:gd name="T5" fmla="*/ 4 h 30"/>
                  <a:gd name="T6" fmla="*/ 27 w 31"/>
                  <a:gd name="T7" fmla="*/ 0 h 30"/>
                  <a:gd name="T8" fmla="*/ 4 w 31"/>
                  <a:gd name="T9" fmla="*/ 0 h 30"/>
                  <a:gd name="T10" fmla="*/ 0 w 31"/>
                  <a:gd name="T11" fmla="*/ 4 h 30"/>
                  <a:gd name="T12" fmla="*/ 0 w 31"/>
                  <a:gd name="T13" fmla="*/ 26 h 30"/>
                  <a:gd name="T14" fmla="*/ 4 w 31"/>
                  <a:gd name="T15" fmla="*/ 30 h 30"/>
                  <a:gd name="T16" fmla="*/ 27 w 31"/>
                  <a:gd name="T17" fmla="*/ 30 h 30"/>
                  <a:gd name="T18" fmla="*/ 8 w 31"/>
                  <a:gd name="T19" fmla="*/ 8 h 30"/>
                  <a:gd name="T20" fmla="*/ 23 w 31"/>
                  <a:gd name="T21" fmla="*/ 8 h 30"/>
                  <a:gd name="T22" fmla="*/ 23 w 31"/>
                  <a:gd name="T23" fmla="*/ 22 h 30"/>
                  <a:gd name="T24" fmla="*/ 8 w 31"/>
                  <a:gd name="T25" fmla="*/ 22 h 30"/>
                  <a:gd name="T26" fmla="*/ 8 w 31"/>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0">
                    <a:moveTo>
                      <a:pt x="27" y="30"/>
                    </a:moveTo>
                    <a:cubicBezTo>
                      <a:pt x="30" y="30"/>
                      <a:pt x="31" y="29"/>
                      <a:pt x="31" y="26"/>
                    </a:cubicBezTo>
                    <a:cubicBezTo>
                      <a:pt x="31" y="4"/>
                      <a:pt x="31" y="4"/>
                      <a:pt x="31" y="4"/>
                    </a:cubicBezTo>
                    <a:cubicBezTo>
                      <a:pt x="31" y="2"/>
                      <a:pt x="30" y="0"/>
                      <a:pt x="27" y="0"/>
                    </a:cubicBezTo>
                    <a:cubicBezTo>
                      <a:pt x="4" y="0"/>
                      <a:pt x="4" y="0"/>
                      <a:pt x="4" y="0"/>
                    </a:cubicBezTo>
                    <a:cubicBezTo>
                      <a:pt x="2" y="0"/>
                      <a:pt x="0" y="2"/>
                      <a:pt x="0" y="4"/>
                    </a:cubicBezTo>
                    <a:cubicBezTo>
                      <a:pt x="0" y="26"/>
                      <a:pt x="0" y="26"/>
                      <a:pt x="0" y="26"/>
                    </a:cubicBezTo>
                    <a:cubicBezTo>
                      <a:pt x="0" y="29"/>
                      <a:pt x="2" y="30"/>
                      <a:pt x="4" y="30"/>
                    </a:cubicBezTo>
                    <a:lnTo>
                      <a:pt x="27" y="30"/>
                    </a:lnTo>
                    <a:close/>
                    <a:moveTo>
                      <a:pt x="8" y="8"/>
                    </a:moveTo>
                    <a:cubicBezTo>
                      <a:pt x="23" y="8"/>
                      <a:pt x="23" y="8"/>
                      <a:pt x="23" y="8"/>
                    </a:cubicBezTo>
                    <a:cubicBezTo>
                      <a:pt x="23" y="22"/>
                      <a:pt x="23" y="22"/>
                      <a:pt x="23"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2" name="Freeform 27">
                <a:extLst>
                  <a:ext uri="{FF2B5EF4-FFF2-40B4-BE49-F238E27FC236}">
                    <a16:creationId xmlns:a16="http://schemas.microsoft.com/office/drawing/2014/main" id="{1F1C6DD9-A2A2-46A3-B309-6C530BD8C13D}"/>
                  </a:ext>
                </a:extLst>
              </p:cNvPr>
              <p:cNvSpPr>
                <a:spLocks noEditPoints="1"/>
              </p:cNvSpPr>
              <p:nvPr/>
            </p:nvSpPr>
            <p:spPr bwMode="auto">
              <a:xfrm>
                <a:off x="3452" y="2224"/>
                <a:ext cx="37" cy="35"/>
              </a:xfrm>
              <a:custGeom>
                <a:avLst/>
                <a:gdLst>
                  <a:gd name="T0" fmla="*/ 28 w 32"/>
                  <a:gd name="T1" fmla="*/ 30 h 30"/>
                  <a:gd name="T2" fmla="*/ 32 w 32"/>
                  <a:gd name="T3" fmla="*/ 26 h 30"/>
                  <a:gd name="T4" fmla="*/ 32 w 32"/>
                  <a:gd name="T5" fmla="*/ 4 h 30"/>
                  <a:gd name="T6" fmla="*/ 28 w 32"/>
                  <a:gd name="T7" fmla="*/ 0 h 30"/>
                  <a:gd name="T8" fmla="*/ 4 w 32"/>
                  <a:gd name="T9" fmla="*/ 0 h 30"/>
                  <a:gd name="T10" fmla="*/ 0 w 32"/>
                  <a:gd name="T11" fmla="*/ 4 h 30"/>
                  <a:gd name="T12" fmla="*/ 0 w 32"/>
                  <a:gd name="T13" fmla="*/ 26 h 30"/>
                  <a:gd name="T14" fmla="*/ 4 w 32"/>
                  <a:gd name="T15" fmla="*/ 30 h 30"/>
                  <a:gd name="T16" fmla="*/ 28 w 32"/>
                  <a:gd name="T17" fmla="*/ 30 h 30"/>
                  <a:gd name="T18" fmla="*/ 8 w 32"/>
                  <a:gd name="T19" fmla="*/ 8 h 30"/>
                  <a:gd name="T20" fmla="*/ 24 w 32"/>
                  <a:gd name="T21" fmla="*/ 8 h 30"/>
                  <a:gd name="T22" fmla="*/ 24 w 32"/>
                  <a:gd name="T23" fmla="*/ 22 h 30"/>
                  <a:gd name="T24" fmla="*/ 8 w 32"/>
                  <a:gd name="T25" fmla="*/ 22 h 30"/>
                  <a:gd name="T26" fmla="*/ 8 w 32"/>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0">
                    <a:moveTo>
                      <a:pt x="28" y="30"/>
                    </a:moveTo>
                    <a:cubicBezTo>
                      <a:pt x="30" y="30"/>
                      <a:pt x="32" y="29"/>
                      <a:pt x="32" y="26"/>
                    </a:cubicBezTo>
                    <a:cubicBezTo>
                      <a:pt x="32" y="4"/>
                      <a:pt x="32" y="4"/>
                      <a:pt x="32" y="4"/>
                    </a:cubicBezTo>
                    <a:cubicBezTo>
                      <a:pt x="32" y="2"/>
                      <a:pt x="30" y="0"/>
                      <a:pt x="28" y="0"/>
                    </a:cubicBezTo>
                    <a:cubicBezTo>
                      <a:pt x="4" y="0"/>
                      <a:pt x="4" y="0"/>
                      <a:pt x="4" y="0"/>
                    </a:cubicBezTo>
                    <a:cubicBezTo>
                      <a:pt x="2" y="0"/>
                      <a:pt x="0" y="2"/>
                      <a:pt x="0" y="4"/>
                    </a:cubicBezTo>
                    <a:cubicBezTo>
                      <a:pt x="0" y="26"/>
                      <a:pt x="0" y="26"/>
                      <a:pt x="0" y="26"/>
                    </a:cubicBezTo>
                    <a:cubicBezTo>
                      <a:pt x="0" y="29"/>
                      <a:pt x="2" y="30"/>
                      <a:pt x="4" y="30"/>
                    </a:cubicBezTo>
                    <a:lnTo>
                      <a:pt x="28" y="30"/>
                    </a:lnTo>
                    <a:close/>
                    <a:moveTo>
                      <a:pt x="8" y="8"/>
                    </a:moveTo>
                    <a:cubicBezTo>
                      <a:pt x="24" y="8"/>
                      <a:pt x="24" y="8"/>
                      <a:pt x="24" y="8"/>
                    </a:cubicBezTo>
                    <a:cubicBezTo>
                      <a:pt x="24" y="22"/>
                      <a:pt x="24" y="22"/>
                      <a:pt x="24"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3" name="Freeform 28">
                <a:extLst>
                  <a:ext uri="{FF2B5EF4-FFF2-40B4-BE49-F238E27FC236}">
                    <a16:creationId xmlns:a16="http://schemas.microsoft.com/office/drawing/2014/main" id="{0AADA1C3-E15A-4746-8F96-0EB28B30A8DF}"/>
                  </a:ext>
                </a:extLst>
              </p:cNvPr>
              <p:cNvSpPr>
                <a:spLocks noEditPoints="1"/>
              </p:cNvSpPr>
              <p:nvPr/>
            </p:nvSpPr>
            <p:spPr bwMode="auto">
              <a:xfrm>
                <a:off x="3543" y="2224"/>
                <a:ext cx="37" cy="35"/>
              </a:xfrm>
              <a:custGeom>
                <a:avLst/>
                <a:gdLst>
                  <a:gd name="T0" fmla="*/ 4 w 32"/>
                  <a:gd name="T1" fmla="*/ 30 h 30"/>
                  <a:gd name="T2" fmla="*/ 28 w 32"/>
                  <a:gd name="T3" fmla="*/ 30 h 30"/>
                  <a:gd name="T4" fmla="*/ 32 w 32"/>
                  <a:gd name="T5" fmla="*/ 26 h 30"/>
                  <a:gd name="T6" fmla="*/ 32 w 32"/>
                  <a:gd name="T7" fmla="*/ 4 h 30"/>
                  <a:gd name="T8" fmla="*/ 28 w 32"/>
                  <a:gd name="T9" fmla="*/ 0 h 30"/>
                  <a:gd name="T10" fmla="*/ 4 w 32"/>
                  <a:gd name="T11" fmla="*/ 0 h 30"/>
                  <a:gd name="T12" fmla="*/ 0 w 32"/>
                  <a:gd name="T13" fmla="*/ 4 h 30"/>
                  <a:gd name="T14" fmla="*/ 0 w 32"/>
                  <a:gd name="T15" fmla="*/ 26 h 30"/>
                  <a:gd name="T16" fmla="*/ 4 w 32"/>
                  <a:gd name="T17" fmla="*/ 30 h 30"/>
                  <a:gd name="T18" fmla="*/ 8 w 32"/>
                  <a:gd name="T19" fmla="*/ 8 h 30"/>
                  <a:gd name="T20" fmla="*/ 24 w 32"/>
                  <a:gd name="T21" fmla="*/ 8 h 30"/>
                  <a:gd name="T22" fmla="*/ 24 w 32"/>
                  <a:gd name="T23" fmla="*/ 22 h 30"/>
                  <a:gd name="T24" fmla="*/ 8 w 32"/>
                  <a:gd name="T25" fmla="*/ 22 h 30"/>
                  <a:gd name="T26" fmla="*/ 8 w 32"/>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0">
                    <a:moveTo>
                      <a:pt x="4" y="30"/>
                    </a:moveTo>
                    <a:cubicBezTo>
                      <a:pt x="28" y="30"/>
                      <a:pt x="28" y="30"/>
                      <a:pt x="28" y="30"/>
                    </a:cubicBezTo>
                    <a:cubicBezTo>
                      <a:pt x="30" y="30"/>
                      <a:pt x="32" y="29"/>
                      <a:pt x="32" y="26"/>
                    </a:cubicBezTo>
                    <a:cubicBezTo>
                      <a:pt x="32" y="4"/>
                      <a:pt x="32" y="4"/>
                      <a:pt x="32" y="4"/>
                    </a:cubicBezTo>
                    <a:cubicBezTo>
                      <a:pt x="32" y="2"/>
                      <a:pt x="30" y="0"/>
                      <a:pt x="28" y="0"/>
                    </a:cubicBezTo>
                    <a:cubicBezTo>
                      <a:pt x="4" y="0"/>
                      <a:pt x="4" y="0"/>
                      <a:pt x="4" y="0"/>
                    </a:cubicBezTo>
                    <a:cubicBezTo>
                      <a:pt x="2" y="0"/>
                      <a:pt x="0" y="2"/>
                      <a:pt x="0" y="4"/>
                    </a:cubicBezTo>
                    <a:cubicBezTo>
                      <a:pt x="0" y="26"/>
                      <a:pt x="0" y="26"/>
                      <a:pt x="0" y="26"/>
                    </a:cubicBezTo>
                    <a:cubicBezTo>
                      <a:pt x="0" y="29"/>
                      <a:pt x="2" y="30"/>
                      <a:pt x="4" y="30"/>
                    </a:cubicBezTo>
                    <a:close/>
                    <a:moveTo>
                      <a:pt x="8" y="8"/>
                    </a:moveTo>
                    <a:cubicBezTo>
                      <a:pt x="24" y="8"/>
                      <a:pt x="24" y="8"/>
                      <a:pt x="24" y="8"/>
                    </a:cubicBezTo>
                    <a:cubicBezTo>
                      <a:pt x="24" y="22"/>
                      <a:pt x="24" y="22"/>
                      <a:pt x="24"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4" name="Freeform 29">
                <a:extLst>
                  <a:ext uri="{FF2B5EF4-FFF2-40B4-BE49-F238E27FC236}">
                    <a16:creationId xmlns:a16="http://schemas.microsoft.com/office/drawing/2014/main" id="{C785C4EC-A6B0-4B61-BC59-6492C189277B}"/>
                  </a:ext>
                </a:extLst>
              </p:cNvPr>
              <p:cNvSpPr>
                <a:spLocks noEditPoints="1"/>
              </p:cNvSpPr>
              <p:nvPr/>
            </p:nvSpPr>
            <p:spPr bwMode="auto">
              <a:xfrm>
                <a:off x="3543" y="2275"/>
                <a:ext cx="37" cy="35"/>
              </a:xfrm>
              <a:custGeom>
                <a:avLst/>
                <a:gdLst>
                  <a:gd name="T0" fmla="*/ 0 w 32"/>
                  <a:gd name="T1" fmla="*/ 26 h 30"/>
                  <a:gd name="T2" fmla="*/ 4 w 32"/>
                  <a:gd name="T3" fmla="*/ 30 h 30"/>
                  <a:gd name="T4" fmla="*/ 28 w 32"/>
                  <a:gd name="T5" fmla="*/ 30 h 30"/>
                  <a:gd name="T6" fmla="*/ 32 w 32"/>
                  <a:gd name="T7" fmla="*/ 26 h 30"/>
                  <a:gd name="T8" fmla="*/ 32 w 32"/>
                  <a:gd name="T9" fmla="*/ 4 h 30"/>
                  <a:gd name="T10" fmla="*/ 28 w 32"/>
                  <a:gd name="T11" fmla="*/ 0 h 30"/>
                  <a:gd name="T12" fmla="*/ 4 w 32"/>
                  <a:gd name="T13" fmla="*/ 0 h 30"/>
                  <a:gd name="T14" fmla="*/ 0 w 32"/>
                  <a:gd name="T15" fmla="*/ 4 h 30"/>
                  <a:gd name="T16" fmla="*/ 0 w 32"/>
                  <a:gd name="T17" fmla="*/ 26 h 30"/>
                  <a:gd name="T18" fmla="*/ 8 w 32"/>
                  <a:gd name="T19" fmla="*/ 8 h 30"/>
                  <a:gd name="T20" fmla="*/ 24 w 32"/>
                  <a:gd name="T21" fmla="*/ 8 h 30"/>
                  <a:gd name="T22" fmla="*/ 24 w 32"/>
                  <a:gd name="T23" fmla="*/ 22 h 30"/>
                  <a:gd name="T24" fmla="*/ 8 w 32"/>
                  <a:gd name="T25" fmla="*/ 22 h 30"/>
                  <a:gd name="T26" fmla="*/ 8 w 32"/>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0">
                    <a:moveTo>
                      <a:pt x="0" y="26"/>
                    </a:moveTo>
                    <a:cubicBezTo>
                      <a:pt x="0" y="28"/>
                      <a:pt x="2" y="30"/>
                      <a:pt x="4" y="30"/>
                    </a:cubicBezTo>
                    <a:cubicBezTo>
                      <a:pt x="28" y="30"/>
                      <a:pt x="28" y="30"/>
                      <a:pt x="28" y="30"/>
                    </a:cubicBezTo>
                    <a:cubicBezTo>
                      <a:pt x="30" y="30"/>
                      <a:pt x="32" y="28"/>
                      <a:pt x="32" y="26"/>
                    </a:cubicBezTo>
                    <a:cubicBezTo>
                      <a:pt x="32" y="4"/>
                      <a:pt x="32" y="4"/>
                      <a:pt x="32" y="4"/>
                    </a:cubicBezTo>
                    <a:cubicBezTo>
                      <a:pt x="32" y="2"/>
                      <a:pt x="30" y="0"/>
                      <a:pt x="28" y="0"/>
                    </a:cubicBezTo>
                    <a:cubicBezTo>
                      <a:pt x="4" y="0"/>
                      <a:pt x="4" y="0"/>
                      <a:pt x="4" y="0"/>
                    </a:cubicBezTo>
                    <a:cubicBezTo>
                      <a:pt x="2" y="0"/>
                      <a:pt x="0" y="2"/>
                      <a:pt x="0" y="4"/>
                    </a:cubicBezTo>
                    <a:lnTo>
                      <a:pt x="0" y="26"/>
                    </a:lnTo>
                    <a:close/>
                    <a:moveTo>
                      <a:pt x="8" y="8"/>
                    </a:moveTo>
                    <a:cubicBezTo>
                      <a:pt x="24" y="8"/>
                      <a:pt x="24" y="8"/>
                      <a:pt x="24" y="8"/>
                    </a:cubicBezTo>
                    <a:cubicBezTo>
                      <a:pt x="24" y="22"/>
                      <a:pt x="24" y="22"/>
                      <a:pt x="24"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5" name="Freeform 30">
                <a:extLst>
                  <a:ext uri="{FF2B5EF4-FFF2-40B4-BE49-F238E27FC236}">
                    <a16:creationId xmlns:a16="http://schemas.microsoft.com/office/drawing/2014/main" id="{9270ADDE-70CC-4E20-ABA5-286604301503}"/>
                  </a:ext>
                </a:extLst>
              </p:cNvPr>
              <p:cNvSpPr>
                <a:spLocks noEditPoints="1"/>
              </p:cNvSpPr>
              <p:nvPr/>
            </p:nvSpPr>
            <p:spPr bwMode="auto">
              <a:xfrm>
                <a:off x="3543" y="2326"/>
                <a:ext cx="37" cy="35"/>
              </a:xfrm>
              <a:custGeom>
                <a:avLst/>
                <a:gdLst>
                  <a:gd name="T0" fmla="*/ 0 w 32"/>
                  <a:gd name="T1" fmla="*/ 26 h 30"/>
                  <a:gd name="T2" fmla="*/ 4 w 32"/>
                  <a:gd name="T3" fmla="*/ 30 h 30"/>
                  <a:gd name="T4" fmla="*/ 28 w 32"/>
                  <a:gd name="T5" fmla="*/ 30 h 30"/>
                  <a:gd name="T6" fmla="*/ 32 w 32"/>
                  <a:gd name="T7" fmla="*/ 26 h 30"/>
                  <a:gd name="T8" fmla="*/ 32 w 32"/>
                  <a:gd name="T9" fmla="*/ 4 h 30"/>
                  <a:gd name="T10" fmla="*/ 28 w 32"/>
                  <a:gd name="T11" fmla="*/ 0 h 30"/>
                  <a:gd name="T12" fmla="*/ 4 w 32"/>
                  <a:gd name="T13" fmla="*/ 0 h 30"/>
                  <a:gd name="T14" fmla="*/ 0 w 32"/>
                  <a:gd name="T15" fmla="*/ 4 h 30"/>
                  <a:gd name="T16" fmla="*/ 0 w 32"/>
                  <a:gd name="T17" fmla="*/ 26 h 30"/>
                  <a:gd name="T18" fmla="*/ 8 w 32"/>
                  <a:gd name="T19" fmla="*/ 8 h 30"/>
                  <a:gd name="T20" fmla="*/ 24 w 32"/>
                  <a:gd name="T21" fmla="*/ 8 h 30"/>
                  <a:gd name="T22" fmla="*/ 24 w 32"/>
                  <a:gd name="T23" fmla="*/ 22 h 30"/>
                  <a:gd name="T24" fmla="*/ 8 w 32"/>
                  <a:gd name="T25" fmla="*/ 22 h 30"/>
                  <a:gd name="T26" fmla="*/ 8 w 32"/>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0">
                    <a:moveTo>
                      <a:pt x="0" y="26"/>
                    </a:moveTo>
                    <a:cubicBezTo>
                      <a:pt x="0" y="28"/>
                      <a:pt x="2" y="30"/>
                      <a:pt x="4" y="30"/>
                    </a:cubicBezTo>
                    <a:cubicBezTo>
                      <a:pt x="28" y="30"/>
                      <a:pt x="28" y="30"/>
                      <a:pt x="28" y="30"/>
                    </a:cubicBezTo>
                    <a:cubicBezTo>
                      <a:pt x="30" y="30"/>
                      <a:pt x="32" y="28"/>
                      <a:pt x="32" y="26"/>
                    </a:cubicBezTo>
                    <a:cubicBezTo>
                      <a:pt x="32" y="4"/>
                      <a:pt x="32" y="4"/>
                      <a:pt x="32" y="4"/>
                    </a:cubicBezTo>
                    <a:cubicBezTo>
                      <a:pt x="32" y="2"/>
                      <a:pt x="30" y="0"/>
                      <a:pt x="28" y="0"/>
                    </a:cubicBezTo>
                    <a:cubicBezTo>
                      <a:pt x="4" y="0"/>
                      <a:pt x="4" y="0"/>
                      <a:pt x="4" y="0"/>
                    </a:cubicBezTo>
                    <a:cubicBezTo>
                      <a:pt x="2" y="0"/>
                      <a:pt x="0" y="2"/>
                      <a:pt x="0" y="4"/>
                    </a:cubicBezTo>
                    <a:lnTo>
                      <a:pt x="0" y="26"/>
                    </a:lnTo>
                    <a:close/>
                    <a:moveTo>
                      <a:pt x="8" y="8"/>
                    </a:moveTo>
                    <a:cubicBezTo>
                      <a:pt x="24" y="8"/>
                      <a:pt x="24" y="8"/>
                      <a:pt x="24" y="8"/>
                    </a:cubicBezTo>
                    <a:cubicBezTo>
                      <a:pt x="24" y="22"/>
                      <a:pt x="24" y="22"/>
                      <a:pt x="24"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6" name="Freeform 31">
                <a:extLst>
                  <a:ext uri="{FF2B5EF4-FFF2-40B4-BE49-F238E27FC236}">
                    <a16:creationId xmlns:a16="http://schemas.microsoft.com/office/drawing/2014/main" id="{98C2DBE9-B00C-4614-946B-6603BA7B2D54}"/>
                  </a:ext>
                </a:extLst>
              </p:cNvPr>
              <p:cNvSpPr>
                <a:spLocks noEditPoints="1"/>
              </p:cNvSpPr>
              <p:nvPr/>
            </p:nvSpPr>
            <p:spPr bwMode="auto">
              <a:xfrm>
                <a:off x="3543" y="2378"/>
                <a:ext cx="37" cy="35"/>
              </a:xfrm>
              <a:custGeom>
                <a:avLst/>
                <a:gdLst>
                  <a:gd name="T0" fmla="*/ 0 w 32"/>
                  <a:gd name="T1" fmla="*/ 26 h 30"/>
                  <a:gd name="T2" fmla="*/ 4 w 32"/>
                  <a:gd name="T3" fmla="*/ 30 h 30"/>
                  <a:gd name="T4" fmla="*/ 28 w 32"/>
                  <a:gd name="T5" fmla="*/ 30 h 30"/>
                  <a:gd name="T6" fmla="*/ 32 w 32"/>
                  <a:gd name="T7" fmla="*/ 26 h 30"/>
                  <a:gd name="T8" fmla="*/ 32 w 32"/>
                  <a:gd name="T9" fmla="*/ 4 h 30"/>
                  <a:gd name="T10" fmla="*/ 28 w 32"/>
                  <a:gd name="T11" fmla="*/ 0 h 30"/>
                  <a:gd name="T12" fmla="*/ 4 w 32"/>
                  <a:gd name="T13" fmla="*/ 0 h 30"/>
                  <a:gd name="T14" fmla="*/ 0 w 32"/>
                  <a:gd name="T15" fmla="*/ 4 h 30"/>
                  <a:gd name="T16" fmla="*/ 0 w 32"/>
                  <a:gd name="T17" fmla="*/ 26 h 30"/>
                  <a:gd name="T18" fmla="*/ 8 w 32"/>
                  <a:gd name="T19" fmla="*/ 8 h 30"/>
                  <a:gd name="T20" fmla="*/ 24 w 32"/>
                  <a:gd name="T21" fmla="*/ 8 h 30"/>
                  <a:gd name="T22" fmla="*/ 24 w 32"/>
                  <a:gd name="T23" fmla="*/ 22 h 30"/>
                  <a:gd name="T24" fmla="*/ 8 w 32"/>
                  <a:gd name="T25" fmla="*/ 22 h 30"/>
                  <a:gd name="T26" fmla="*/ 8 w 32"/>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0">
                    <a:moveTo>
                      <a:pt x="0" y="26"/>
                    </a:moveTo>
                    <a:cubicBezTo>
                      <a:pt x="0" y="28"/>
                      <a:pt x="2" y="30"/>
                      <a:pt x="4" y="30"/>
                    </a:cubicBezTo>
                    <a:cubicBezTo>
                      <a:pt x="28" y="30"/>
                      <a:pt x="28" y="30"/>
                      <a:pt x="28" y="30"/>
                    </a:cubicBezTo>
                    <a:cubicBezTo>
                      <a:pt x="30" y="30"/>
                      <a:pt x="32" y="28"/>
                      <a:pt x="32" y="26"/>
                    </a:cubicBezTo>
                    <a:cubicBezTo>
                      <a:pt x="32" y="4"/>
                      <a:pt x="32" y="4"/>
                      <a:pt x="32" y="4"/>
                    </a:cubicBezTo>
                    <a:cubicBezTo>
                      <a:pt x="32" y="1"/>
                      <a:pt x="30" y="0"/>
                      <a:pt x="28" y="0"/>
                    </a:cubicBezTo>
                    <a:cubicBezTo>
                      <a:pt x="4" y="0"/>
                      <a:pt x="4" y="0"/>
                      <a:pt x="4" y="0"/>
                    </a:cubicBezTo>
                    <a:cubicBezTo>
                      <a:pt x="2" y="0"/>
                      <a:pt x="0" y="1"/>
                      <a:pt x="0" y="4"/>
                    </a:cubicBezTo>
                    <a:lnTo>
                      <a:pt x="0" y="26"/>
                    </a:lnTo>
                    <a:close/>
                    <a:moveTo>
                      <a:pt x="8" y="8"/>
                    </a:moveTo>
                    <a:cubicBezTo>
                      <a:pt x="24" y="8"/>
                      <a:pt x="24" y="8"/>
                      <a:pt x="24" y="8"/>
                    </a:cubicBezTo>
                    <a:cubicBezTo>
                      <a:pt x="24" y="22"/>
                      <a:pt x="24" y="22"/>
                      <a:pt x="24"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7" name="Freeform 32">
                <a:extLst>
                  <a:ext uri="{FF2B5EF4-FFF2-40B4-BE49-F238E27FC236}">
                    <a16:creationId xmlns:a16="http://schemas.microsoft.com/office/drawing/2014/main" id="{EC985B0D-51DF-4A45-9AFB-B67D4AE2A6E4}"/>
                  </a:ext>
                </a:extLst>
              </p:cNvPr>
              <p:cNvSpPr>
                <a:spLocks noEditPoints="1"/>
              </p:cNvSpPr>
              <p:nvPr/>
            </p:nvSpPr>
            <p:spPr bwMode="auto">
              <a:xfrm>
                <a:off x="3598" y="2224"/>
                <a:ext cx="36" cy="35"/>
              </a:xfrm>
              <a:custGeom>
                <a:avLst/>
                <a:gdLst>
                  <a:gd name="T0" fmla="*/ 4 w 31"/>
                  <a:gd name="T1" fmla="*/ 30 h 30"/>
                  <a:gd name="T2" fmla="*/ 27 w 31"/>
                  <a:gd name="T3" fmla="*/ 30 h 30"/>
                  <a:gd name="T4" fmla="*/ 31 w 31"/>
                  <a:gd name="T5" fmla="*/ 26 h 30"/>
                  <a:gd name="T6" fmla="*/ 31 w 31"/>
                  <a:gd name="T7" fmla="*/ 4 h 30"/>
                  <a:gd name="T8" fmla="*/ 27 w 31"/>
                  <a:gd name="T9" fmla="*/ 0 h 30"/>
                  <a:gd name="T10" fmla="*/ 4 w 31"/>
                  <a:gd name="T11" fmla="*/ 0 h 30"/>
                  <a:gd name="T12" fmla="*/ 0 w 31"/>
                  <a:gd name="T13" fmla="*/ 4 h 30"/>
                  <a:gd name="T14" fmla="*/ 0 w 31"/>
                  <a:gd name="T15" fmla="*/ 26 h 30"/>
                  <a:gd name="T16" fmla="*/ 4 w 31"/>
                  <a:gd name="T17" fmla="*/ 30 h 30"/>
                  <a:gd name="T18" fmla="*/ 8 w 31"/>
                  <a:gd name="T19" fmla="*/ 8 h 30"/>
                  <a:gd name="T20" fmla="*/ 23 w 31"/>
                  <a:gd name="T21" fmla="*/ 8 h 30"/>
                  <a:gd name="T22" fmla="*/ 23 w 31"/>
                  <a:gd name="T23" fmla="*/ 22 h 30"/>
                  <a:gd name="T24" fmla="*/ 8 w 31"/>
                  <a:gd name="T25" fmla="*/ 22 h 30"/>
                  <a:gd name="T26" fmla="*/ 8 w 31"/>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0">
                    <a:moveTo>
                      <a:pt x="4" y="30"/>
                    </a:moveTo>
                    <a:cubicBezTo>
                      <a:pt x="27" y="30"/>
                      <a:pt x="27" y="30"/>
                      <a:pt x="27" y="30"/>
                    </a:cubicBezTo>
                    <a:cubicBezTo>
                      <a:pt x="29" y="30"/>
                      <a:pt x="31" y="29"/>
                      <a:pt x="31" y="26"/>
                    </a:cubicBezTo>
                    <a:cubicBezTo>
                      <a:pt x="31" y="4"/>
                      <a:pt x="31" y="4"/>
                      <a:pt x="31" y="4"/>
                    </a:cubicBezTo>
                    <a:cubicBezTo>
                      <a:pt x="31" y="2"/>
                      <a:pt x="29" y="0"/>
                      <a:pt x="27" y="0"/>
                    </a:cubicBezTo>
                    <a:cubicBezTo>
                      <a:pt x="4" y="0"/>
                      <a:pt x="4" y="0"/>
                      <a:pt x="4" y="0"/>
                    </a:cubicBezTo>
                    <a:cubicBezTo>
                      <a:pt x="2" y="0"/>
                      <a:pt x="0" y="2"/>
                      <a:pt x="0" y="4"/>
                    </a:cubicBezTo>
                    <a:cubicBezTo>
                      <a:pt x="0" y="26"/>
                      <a:pt x="0" y="26"/>
                      <a:pt x="0" y="26"/>
                    </a:cubicBezTo>
                    <a:cubicBezTo>
                      <a:pt x="0" y="29"/>
                      <a:pt x="2" y="30"/>
                      <a:pt x="4" y="30"/>
                    </a:cubicBezTo>
                    <a:close/>
                    <a:moveTo>
                      <a:pt x="8" y="8"/>
                    </a:moveTo>
                    <a:cubicBezTo>
                      <a:pt x="23" y="8"/>
                      <a:pt x="23" y="8"/>
                      <a:pt x="23" y="8"/>
                    </a:cubicBezTo>
                    <a:cubicBezTo>
                      <a:pt x="23" y="22"/>
                      <a:pt x="23" y="22"/>
                      <a:pt x="23"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8" name="Freeform 33">
                <a:extLst>
                  <a:ext uri="{FF2B5EF4-FFF2-40B4-BE49-F238E27FC236}">
                    <a16:creationId xmlns:a16="http://schemas.microsoft.com/office/drawing/2014/main" id="{97219790-2715-4ADB-8029-3C17ADA0776A}"/>
                  </a:ext>
                </a:extLst>
              </p:cNvPr>
              <p:cNvSpPr>
                <a:spLocks noEditPoints="1"/>
              </p:cNvSpPr>
              <p:nvPr/>
            </p:nvSpPr>
            <p:spPr bwMode="auto">
              <a:xfrm>
                <a:off x="3598" y="2275"/>
                <a:ext cx="36" cy="35"/>
              </a:xfrm>
              <a:custGeom>
                <a:avLst/>
                <a:gdLst>
                  <a:gd name="T0" fmla="*/ 0 w 31"/>
                  <a:gd name="T1" fmla="*/ 26 h 30"/>
                  <a:gd name="T2" fmla="*/ 4 w 31"/>
                  <a:gd name="T3" fmla="*/ 30 h 30"/>
                  <a:gd name="T4" fmla="*/ 27 w 31"/>
                  <a:gd name="T5" fmla="*/ 30 h 30"/>
                  <a:gd name="T6" fmla="*/ 31 w 31"/>
                  <a:gd name="T7" fmla="*/ 26 h 30"/>
                  <a:gd name="T8" fmla="*/ 31 w 31"/>
                  <a:gd name="T9" fmla="*/ 4 h 30"/>
                  <a:gd name="T10" fmla="*/ 27 w 31"/>
                  <a:gd name="T11" fmla="*/ 0 h 30"/>
                  <a:gd name="T12" fmla="*/ 4 w 31"/>
                  <a:gd name="T13" fmla="*/ 0 h 30"/>
                  <a:gd name="T14" fmla="*/ 0 w 31"/>
                  <a:gd name="T15" fmla="*/ 4 h 30"/>
                  <a:gd name="T16" fmla="*/ 0 w 31"/>
                  <a:gd name="T17" fmla="*/ 26 h 30"/>
                  <a:gd name="T18" fmla="*/ 8 w 31"/>
                  <a:gd name="T19" fmla="*/ 8 h 30"/>
                  <a:gd name="T20" fmla="*/ 23 w 31"/>
                  <a:gd name="T21" fmla="*/ 8 h 30"/>
                  <a:gd name="T22" fmla="*/ 23 w 31"/>
                  <a:gd name="T23" fmla="*/ 22 h 30"/>
                  <a:gd name="T24" fmla="*/ 8 w 31"/>
                  <a:gd name="T25" fmla="*/ 22 h 30"/>
                  <a:gd name="T26" fmla="*/ 8 w 31"/>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0">
                    <a:moveTo>
                      <a:pt x="0" y="26"/>
                    </a:moveTo>
                    <a:cubicBezTo>
                      <a:pt x="0" y="28"/>
                      <a:pt x="2" y="30"/>
                      <a:pt x="4" y="30"/>
                    </a:cubicBezTo>
                    <a:cubicBezTo>
                      <a:pt x="27" y="30"/>
                      <a:pt x="27" y="30"/>
                      <a:pt x="27" y="30"/>
                    </a:cubicBezTo>
                    <a:cubicBezTo>
                      <a:pt x="29" y="30"/>
                      <a:pt x="31" y="28"/>
                      <a:pt x="31" y="26"/>
                    </a:cubicBezTo>
                    <a:cubicBezTo>
                      <a:pt x="31" y="4"/>
                      <a:pt x="31" y="4"/>
                      <a:pt x="31" y="4"/>
                    </a:cubicBezTo>
                    <a:cubicBezTo>
                      <a:pt x="31" y="2"/>
                      <a:pt x="29" y="0"/>
                      <a:pt x="27" y="0"/>
                    </a:cubicBezTo>
                    <a:cubicBezTo>
                      <a:pt x="4" y="0"/>
                      <a:pt x="4" y="0"/>
                      <a:pt x="4" y="0"/>
                    </a:cubicBezTo>
                    <a:cubicBezTo>
                      <a:pt x="2" y="0"/>
                      <a:pt x="0" y="2"/>
                      <a:pt x="0" y="4"/>
                    </a:cubicBezTo>
                    <a:lnTo>
                      <a:pt x="0" y="26"/>
                    </a:lnTo>
                    <a:close/>
                    <a:moveTo>
                      <a:pt x="8" y="8"/>
                    </a:moveTo>
                    <a:cubicBezTo>
                      <a:pt x="23" y="8"/>
                      <a:pt x="23" y="8"/>
                      <a:pt x="23" y="8"/>
                    </a:cubicBezTo>
                    <a:cubicBezTo>
                      <a:pt x="23" y="22"/>
                      <a:pt x="23" y="22"/>
                      <a:pt x="23"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9" name="Freeform 34">
                <a:extLst>
                  <a:ext uri="{FF2B5EF4-FFF2-40B4-BE49-F238E27FC236}">
                    <a16:creationId xmlns:a16="http://schemas.microsoft.com/office/drawing/2014/main" id="{CEF2BDCB-B2F0-4F6B-B68D-A83618E21323}"/>
                  </a:ext>
                </a:extLst>
              </p:cNvPr>
              <p:cNvSpPr>
                <a:spLocks noEditPoints="1"/>
              </p:cNvSpPr>
              <p:nvPr/>
            </p:nvSpPr>
            <p:spPr bwMode="auto">
              <a:xfrm>
                <a:off x="3598" y="2326"/>
                <a:ext cx="36" cy="35"/>
              </a:xfrm>
              <a:custGeom>
                <a:avLst/>
                <a:gdLst>
                  <a:gd name="T0" fmla="*/ 0 w 31"/>
                  <a:gd name="T1" fmla="*/ 26 h 30"/>
                  <a:gd name="T2" fmla="*/ 4 w 31"/>
                  <a:gd name="T3" fmla="*/ 30 h 30"/>
                  <a:gd name="T4" fmla="*/ 27 w 31"/>
                  <a:gd name="T5" fmla="*/ 30 h 30"/>
                  <a:gd name="T6" fmla="*/ 31 w 31"/>
                  <a:gd name="T7" fmla="*/ 26 h 30"/>
                  <a:gd name="T8" fmla="*/ 31 w 31"/>
                  <a:gd name="T9" fmla="*/ 4 h 30"/>
                  <a:gd name="T10" fmla="*/ 27 w 31"/>
                  <a:gd name="T11" fmla="*/ 0 h 30"/>
                  <a:gd name="T12" fmla="*/ 4 w 31"/>
                  <a:gd name="T13" fmla="*/ 0 h 30"/>
                  <a:gd name="T14" fmla="*/ 0 w 31"/>
                  <a:gd name="T15" fmla="*/ 4 h 30"/>
                  <a:gd name="T16" fmla="*/ 0 w 31"/>
                  <a:gd name="T17" fmla="*/ 26 h 30"/>
                  <a:gd name="T18" fmla="*/ 8 w 31"/>
                  <a:gd name="T19" fmla="*/ 8 h 30"/>
                  <a:gd name="T20" fmla="*/ 23 w 31"/>
                  <a:gd name="T21" fmla="*/ 8 h 30"/>
                  <a:gd name="T22" fmla="*/ 23 w 31"/>
                  <a:gd name="T23" fmla="*/ 22 h 30"/>
                  <a:gd name="T24" fmla="*/ 8 w 31"/>
                  <a:gd name="T25" fmla="*/ 22 h 30"/>
                  <a:gd name="T26" fmla="*/ 8 w 31"/>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0">
                    <a:moveTo>
                      <a:pt x="0" y="26"/>
                    </a:moveTo>
                    <a:cubicBezTo>
                      <a:pt x="0" y="28"/>
                      <a:pt x="2" y="30"/>
                      <a:pt x="4" y="30"/>
                    </a:cubicBezTo>
                    <a:cubicBezTo>
                      <a:pt x="27" y="30"/>
                      <a:pt x="27" y="30"/>
                      <a:pt x="27" y="30"/>
                    </a:cubicBezTo>
                    <a:cubicBezTo>
                      <a:pt x="29" y="30"/>
                      <a:pt x="31" y="28"/>
                      <a:pt x="31" y="26"/>
                    </a:cubicBezTo>
                    <a:cubicBezTo>
                      <a:pt x="31" y="4"/>
                      <a:pt x="31" y="4"/>
                      <a:pt x="31" y="4"/>
                    </a:cubicBezTo>
                    <a:cubicBezTo>
                      <a:pt x="31" y="2"/>
                      <a:pt x="29" y="0"/>
                      <a:pt x="27" y="0"/>
                    </a:cubicBezTo>
                    <a:cubicBezTo>
                      <a:pt x="4" y="0"/>
                      <a:pt x="4" y="0"/>
                      <a:pt x="4" y="0"/>
                    </a:cubicBezTo>
                    <a:cubicBezTo>
                      <a:pt x="2" y="0"/>
                      <a:pt x="0" y="2"/>
                      <a:pt x="0" y="4"/>
                    </a:cubicBezTo>
                    <a:lnTo>
                      <a:pt x="0" y="26"/>
                    </a:lnTo>
                    <a:close/>
                    <a:moveTo>
                      <a:pt x="8" y="8"/>
                    </a:moveTo>
                    <a:cubicBezTo>
                      <a:pt x="23" y="8"/>
                      <a:pt x="23" y="8"/>
                      <a:pt x="23" y="8"/>
                    </a:cubicBezTo>
                    <a:cubicBezTo>
                      <a:pt x="23" y="22"/>
                      <a:pt x="23" y="22"/>
                      <a:pt x="23"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60" name="Freeform 35">
                <a:extLst>
                  <a:ext uri="{FF2B5EF4-FFF2-40B4-BE49-F238E27FC236}">
                    <a16:creationId xmlns:a16="http://schemas.microsoft.com/office/drawing/2014/main" id="{761D62BF-F56A-45F9-B2C2-DC1BD0323472}"/>
                  </a:ext>
                </a:extLst>
              </p:cNvPr>
              <p:cNvSpPr>
                <a:spLocks noEditPoints="1"/>
              </p:cNvSpPr>
              <p:nvPr/>
            </p:nvSpPr>
            <p:spPr bwMode="auto">
              <a:xfrm>
                <a:off x="3598" y="2378"/>
                <a:ext cx="36" cy="35"/>
              </a:xfrm>
              <a:custGeom>
                <a:avLst/>
                <a:gdLst>
                  <a:gd name="T0" fmla="*/ 0 w 31"/>
                  <a:gd name="T1" fmla="*/ 26 h 30"/>
                  <a:gd name="T2" fmla="*/ 4 w 31"/>
                  <a:gd name="T3" fmla="*/ 30 h 30"/>
                  <a:gd name="T4" fmla="*/ 27 w 31"/>
                  <a:gd name="T5" fmla="*/ 30 h 30"/>
                  <a:gd name="T6" fmla="*/ 31 w 31"/>
                  <a:gd name="T7" fmla="*/ 26 h 30"/>
                  <a:gd name="T8" fmla="*/ 31 w 31"/>
                  <a:gd name="T9" fmla="*/ 4 h 30"/>
                  <a:gd name="T10" fmla="*/ 27 w 31"/>
                  <a:gd name="T11" fmla="*/ 0 h 30"/>
                  <a:gd name="T12" fmla="*/ 4 w 31"/>
                  <a:gd name="T13" fmla="*/ 0 h 30"/>
                  <a:gd name="T14" fmla="*/ 0 w 31"/>
                  <a:gd name="T15" fmla="*/ 4 h 30"/>
                  <a:gd name="T16" fmla="*/ 0 w 31"/>
                  <a:gd name="T17" fmla="*/ 26 h 30"/>
                  <a:gd name="T18" fmla="*/ 8 w 31"/>
                  <a:gd name="T19" fmla="*/ 8 h 30"/>
                  <a:gd name="T20" fmla="*/ 23 w 31"/>
                  <a:gd name="T21" fmla="*/ 8 h 30"/>
                  <a:gd name="T22" fmla="*/ 23 w 31"/>
                  <a:gd name="T23" fmla="*/ 22 h 30"/>
                  <a:gd name="T24" fmla="*/ 8 w 31"/>
                  <a:gd name="T25" fmla="*/ 22 h 30"/>
                  <a:gd name="T26" fmla="*/ 8 w 31"/>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0">
                    <a:moveTo>
                      <a:pt x="0" y="26"/>
                    </a:moveTo>
                    <a:cubicBezTo>
                      <a:pt x="0" y="28"/>
                      <a:pt x="2" y="30"/>
                      <a:pt x="4" y="30"/>
                    </a:cubicBezTo>
                    <a:cubicBezTo>
                      <a:pt x="27" y="30"/>
                      <a:pt x="27" y="30"/>
                      <a:pt x="27" y="30"/>
                    </a:cubicBezTo>
                    <a:cubicBezTo>
                      <a:pt x="29" y="30"/>
                      <a:pt x="31" y="28"/>
                      <a:pt x="31" y="26"/>
                    </a:cubicBezTo>
                    <a:cubicBezTo>
                      <a:pt x="31" y="4"/>
                      <a:pt x="31" y="4"/>
                      <a:pt x="31" y="4"/>
                    </a:cubicBezTo>
                    <a:cubicBezTo>
                      <a:pt x="31" y="1"/>
                      <a:pt x="29" y="0"/>
                      <a:pt x="27" y="0"/>
                    </a:cubicBezTo>
                    <a:cubicBezTo>
                      <a:pt x="4" y="0"/>
                      <a:pt x="4" y="0"/>
                      <a:pt x="4" y="0"/>
                    </a:cubicBezTo>
                    <a:cubicBezTo>
                      <a:pt x="2" y="0"/>
                      <a:pt x="0" y="1"/>
                      <a:pt x="0" y="4"/>
                    </a:cubicBezTo>
                    <a:lnTo>
                      <a:pt x="0" y="26"/>
                    </a:lnTo>
                    <a:close/>
                    <a:moveTo>
                      <a:pt x="8" y="8"/>
                    </a:moveTo>
                    <a:cubicBezTo>
                      <a:pt x="23" y="8"/>
                      <a:pt x="23" y="8"/>
                      <a:pt x="23" y="8"/>
                    </a:cubicBezTo>
                    <a:cubicBezTo>
                      <a:pt x="23" y="22"/>
                      <a:pt x="23" y="22"/>
                      <a:pt x="23" y="22"/>
                    </a:cubicBezTo>
                    <a:cubicBezTo>
                      <a:pt x="8" y="22"/>
                      <a:pt x="8" y="22"/>
                      <a:pt x="8" y="2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61" name="グループ化 660">
              <a:extLst>
                <a:ext uri="{FF2B5EF4-FFF2-40B4-BE49-F238E27FC236}">
                  <a16:creationId xmlns:a16="http://schemas.microsoft.com/office/drawing/2014/main" id="{6E8C45E3-7747-413D-B93E-E25669B81089}"/>
                </a:ext>
              </a:extLst>
            </p:cNvPr>
            <p:cNvGrpSpPr/>
            <p:nvPr/>
          </p:nvGrpSpPr>
          <p:grpSpPr>
            <a:xfrm>
              <a:off x="6819266" y="4045340"/>
              <a:ext cx="839103" cy="683316"/>
              <a:chOff x="6819266" y="4045340"/>
              <a:chExt cx="839103" cy="683316"/>
            </a:xfrm>
          </p:grpSpPr>
          <p:grpSp>
            <p:nvGrpSpPr>
              <p:cNvPr id="1215" name="Group 30">
                <a:extLst>
                  <a:ext uri="{FF2B5EF4-FFF2-40B4-BE49-F238E27FC236}">
                    <a16:creationId xmlns:a16="http://schemas.microsoft.com/office/drawing/2014/main" id="{9F4255D3-FF9E-4AC8-9575-801EA268D5C7}"/>
                  </a:ext>
                </a:extLst>
              </p:cNvPr>
              <p:cNvGrpSpPr>
                <a:grpSpLocks noChangeAspect="1"/>
              </p:cNvGrpSpPr>
              <p:nvPr/>
            </p:nvGrpSpPr>
            <p:grpSpPr bwMode="auto">
              <a:xfrm>
                <a:off x="7205681" y="4337497"/>
                <a:ext cx="452688" cy="391159"/>
                <a:chOff x="3213" y="2248"/>
                <a:chExt cx="309" cy="267"/>
              </a:xfrm>
              <a:solidFill>
                <a:schemeClr val="tx2"/>
              </a:solidFill>
            </p:grpSpPr>
            <p:sp>
              <p:nvSpPr>
                <p:cNvPr id="1222" name="Freeform 31">
                  <a:extLst>
                    <a:ext uri="{FF2B5EF4-FFF2-40B4-BE49-F238E27FC236}">
                      <a16:creationId xmlns:a16="http://schemas.microsoft.com/office/drawing/2014/main" id="{A1555E3B-62D5-4169-BEDF-521E27728742}"/>
                    </a:ext>
                  </a:extLst>
                </p:cNvPr>
                <p:cNvSpPr>
                  <a:spLocks noEditPoints="1"/>
                </p:cNvSpPr>
                <p:nvPr/>
              </p:nvSpPr>
              <p:spPr bwMode="auto">
                <a:xfrm>
                  <a:off x="3213" y="2248"/>
                  <a:ext cx="309" cy="267"/>
                </a:xfrm>
                <a:custGeom>
                  <a:avLst/>
                  <a:gdLst>
                    <a:gd name="T0" fmla="*/ 259 w 264"/>
                    <a:gd name="T1" fmla="*/ 56 h 229"/>
                    <a:gd name="T2" fmla="*/ 199 w 264"/>
                    <a:gd name="T3" fmla="*/ 4 h 229"/>
                    <a:gd name="T4" fmla="*/ 4 w 264"/>
                    <a:gd name="T5" fmla="*/ 0 h 229"/>
                    <a:gd name="T6" fmla="*/ 0 w 264"/>
                    <a:gd name="T7" fmla="*/ 225 h 229"/>
                    <a:gd name="T8" fmla="*/ 195 w 264"/>
                    <a:gd name="T9" fmla="*/ 229 h 229"/>
                    <a:gd name="T10" fmla="*/ 199 w 264"/>
                    <a:gd name="T11" fmla="*/ 152 h 229"/>
                    <a:gd name="T12" fmla="*/ 264 w 264"/>
                    <a:gd name="T13" fmla="*/ 134 h 229"/>
                    <a:gd name="T14" fmla="*/ 262 w 264"/>
                    <a:gd name="T15" fmla="*/ 56 h 229"/>
                    <a:gd name="T16" fmla="*/ 96 w 264"/>
                    <a:gd name="T17" fmla="*/ 80 h 229"/>
                    <a:gd name="T18" fmla="*/ 8 w 264"/>
                    <a:gd name="T19" fmla="*/ 145 h 229"/>
                    <a:gd name="T20" fmla="*/ 180 w 264"/>
                    <a:gd name="T21" fmla="*/ 145 h 229"/>
                    <a:gd name="T22" fmla="*/ 117 w 264"/>
                    <a:gd name="T23" fmla="*/ 145 h 229"/>
                    <a:gd name="T24" fmla="*/ 114 w 264"/>
                    <a:gd name="T25" fmla="*/ 145 h 229"/>
                    <a:gd name="T26" fmla="*/ 114 w 264"/>
                    <a:gd name="T27" fmla="*/ 93 h 229"/>
                    <a:gd name="T28" fmla="*/ 136 w 264"/>
                    <a:gd name="T29" fmla="*/ 90 h 229"/>
                    <a:gd name="T30" fmla="*/ 136 w 264"/>
                    <a:gd name="T31" fmla="*/ 116 h 229"/>
                    <a:gd name="T32" fmla="*/ 157 w 264"/>
                    <a:gd name="T33" fmla="*/ 118 h 229"/>
                    <a:gd name="T34" fmla="*/ 158 w 264"/>
                    <a:gd name="T35" fmla="*/ 90 h 229"/>
                    <a:gd name="T36" fmla="*/ 179 w 264"/>
                    <a:gd name="T37" fmla="*/ 90 h 229"/>
                    <a:gd name="T38" fmla="*/ 182 w 264"/>
                    <a:gd name="T39" fmla="*/ 142 h 229"/>
                    <a:gd name="T40" fmla="*/ 180 w 264"/>
                    <a:gd name="T41" fmla="*/ 145 h 229"/>
                    <a:gd name="T42" fmla="*/ 104 w 264"/>
                    <a:gd name="T43" fmla="*/ 72 h 229"/>
                    <a:gd name="T44" fmla="*/ 191 w 264"/>
                    <a:gd name="T45" fmla="*/ 8 h 229"/>
                    <a:gd name="T46" fmla="*/ 8 w 264"/>
                    <a:gd name="T47" fmla="*/ 8 h 229"/>
                    <a:gd name="T48" fmla="*/ 96 w 264"/>
                    <a:gd name="T49" fmla="*/ 72 h 229"/>
                    <a:gd name="T50" fmla="*/ 8 w 264"/>
                    <a:gd name="T51" fmla="*/ 8 h 229"/>
                    <a:gd name="T52" fmla="*/ 96 w 264"/>
                    <a:gd name="T53" fmla="*/ 153 h 229"/>
                    <a:gd name="T54" fmla="*/ 8 w 264"/>
                    <a:gd name="T55" fmla="*/ 221 h 229"/>
                    <a:gd name="T56" fmla="*/ 191 w 264"/>
                    <a:gd name="T57" fmla="*/ 221 h 229"/>
                    <a:gd name="T58" fmla="*/ 104 w 264"/>
                    <a:gd name="T59" fmla="*/ 153 h 229"/>
                    <a:gd name="T60" fmla="*/ 191 w 264"/>
                    <a:gd name="T61" fmla="*/ 221 h 229"/>
                    <a:gd name="T62" fmla="*/ 199 w 264"/>
                    <a:gd name="T63" fmla="*/ 144 h 229"/>
                    <a:gd name="T64" fmla="*/ 256 w 264"/>
                    <a:gd name="T65" fmla="*/ 6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4" h="229">
                      <a:moveTo>
                        <a:pt x="262" y="56"/>
                      </a:moveTo>
                      <a:cubicBezTo>
                        <a:pt x="261" y="55"/>
                        <a:pt x="260" y="55"/>
                        <a:pt x="259" y="56"/>
                      </a:cubicBezTo>
                      <a:cubicBezTo>
                        <a:pt x="199" y="71"/>
                        <a:pt x="199" y="71"/>
                        <a:pt x="199" y="71"/>
                      </a:cubicBezTo>
                      <a:cubicBezTo>
                        <a:pt x="199" y="4"/>
                        <a:pt x="199" y="4"/>
                        <a:pt x="199" y="4"/>
                      </a:cubicBezTo>
                      <a:cubicBezTo>
                        <a:pt x="199" y="2"/>
                        <a:pt x="198" y="0"/>
                        <a:pt x="195" y="0"/>
                      </a:cubicBezTo>
                      <a:cubicBezTo>
                        <a:pt x="4" y="0"/>
                        <a:pt x="4" y="0"/>
                        <a:pt x="4" y="0"/>
                      </a:cubicBezTo>
                      <a:cubicBezTo>
                        <a:pt x="2" y="0"/>
                        <a:pt x="0" y="2"/>
                        <a:pt x="0" y="4"/>
                      </a:cubicBezTo>
                      <a:cubicBezTo>
                        <a:pt x="0" y="225"/>
                        <a:pt x="0" y="225"/>
                        <a:pt x="0" y="225"/>
                      </a:cubicBezTo>
                      <a:cubicBezTo>
                        <a:pt x="0" y="227"/>
                        <a:pt x="2" y="229"/>
                        <a:pt x="4" y="229"/>
                      </a:cubicBezTo>
                      <a:cubicBezTo>
                        <a:pt x="195" y="229"/>
                        <a:pt x="195" y="229"/>
                        <a:pt x="195" y="229"/>
                      </a:cubicBezTo>
                      <a:cubicBezTo>
                        <a:pt x="198" y="229"/>
                        <a:pt x="199" y="227"/>
                        <a:pt x="199" y="225"/>
                      </a:cubicBezTo>
                      <a:cubicBezTo>
                        <a:pt x="199" y="152"/>
                        <a:pt x="199" y="152"/>
                        <a:pt x="199" y="152"/>
                      </a:cubicBezTo>
                      <a:cubicBezTo>
                        <a:pt x="261" y="138"/>
                        <a:pt x="261" y="138"/>
                        <a:pt x="261" y="138"/>
                      </a:cubicBezTo>
                      <a:cubicBezTo>
                        <a:pt x="262" y="138"/>
                        <a:pt x="264" y="136"/>
                        <a:pt x="264" y="134"/>
                      </a:cubicBezTo>
                      <a:cubicBezTo>
                        <a:pt x="264" y="59"/>
                        <a:pt x="264" y="59"/>
                        <a:pt x="264" y="59"/>
                      </a:cubicBezTo>
                      <a:cubicBezTo>
                        <a:pt x="264" y="58"/>
                        <a:pt x="263" y="57"/>
                        <a:pt x="262" y="56"/>
                      </a:cubicBezTo>
                      <a:close/>
                      <a:moveTo>
                        <a:pt x="8" y="80"/>
                      </a:moveTo>
                      <a:cubicBezTo>
                        <a:pt x="96" y="80"/>
                        <a:pt x="96" y="80"/>
                        <a:pt x="96" y="80"/>
                      </a:cubicBezTo>
                      <a:cubicBezTo>
                        <a:pt x="96" y="145"/>
                        <a:pt x="96" y="145"/>
                        <a:pt x="96" y="145"/>
                      </a:cubicBezTo>
                      <a:cubicBezTo>
                        <a:pt x="8" y="145"/>
                        <a:pt x="8" y="145"/>
                        <a:pt x="8" y="145"/>
                      </a:cubicBezTo>
                      <a:lnTo>
                        <a:pt x="8" y="80"/>
                      </a:lnTo>
                      <a:close/>
                      <a:moveTo>
                        <a:pt x="180" y="145"/>
                      </a:moveTo>
                      <a:cubicBezTo>
                        <a:pt x="180" y="145"/>
                        <a:pt x="179" y="145"/>
                        <a:pt x="179" y="145"/>
                      </a:cubicBezTo>
                      <a:cubicBezTo>
                        <a:pt x="117" y="145"/>
                        <a:pt x="117" y="145"/>
                        <a:pt x="117" y="145"/>
                      </a:cubicBezTo>
                      <a:cubicBezTo>
                        <a:pt x="116" y="145"/>
                        <a:pt x="116" y="145"/>
                        <a:pt x="115" y="145"/>
                      </a:cubicBezTo>
                      <a:cubicBezTo>
                        <a:pt x="114" y="145"/>
                        <a:pt x="114" y="145"/>
                        <a:pt x="114" y="145"/>
                      </a:cubicBezTo>
                      <a:cubicBezTo>
                        <a:pt x="114" y="144"/>
                        <a:pt x="114" y="143"/>
                        <a:pt x="114" y="142"/>
                      </a:cubicBezTo>
                      <a:cubicBezTo>
                        <a:pt x="114" y="93"/>
                        <a:pt x="114" y="93"/>
                        <a:pt x="114" y="93"/>
                      </a:cubicBezTo>
                      <a:cubicBezTo>
                        <a:pt x="114" y="91"/>
                        <a:pt x="115" y="90"/>
                        <a:pt x="117" y="90"/>
                      </a:cubicBezTo>
                      <a:cubicBezTo>
                        <a:pt x="136" y="90"/>
                        <a:pt x="136" y="90"/>
                        <a:pt x="136" y="90"/>
                      </a:cubicBezTo>
                      <a:cubicBezTo>
                        <a:pt x="136" y="90"/>
                        <a:pt x="136" y="90"/>
                        <a:pt x="136" y="90"/>
                      </a:cubicBezTo>
                      <a:cubicBezTo>
                        <a:pt x="136" y="116"/>
                        <a:pt x="136" y="116"/>
                        <a:pt x="136" y="116"/>
                      </a:cubicBezTo>
                      <a:cubicBezTo>
                        <a:pt x="136" y="117"/>
                        <a:pt x="137" y="118"/>
                        <a:pt x="138" y="118"/>
                      </a:cubicBezTo>
                      <a:cubicBezTo>
                        <a:pt x="157" y="118"/>
                        <a:pt x="157" y="118"/>
                        <a:pt x="157" y="118"/>
                      </a:cubicBezTo>
                      <a:cubicBezTo>
                        <a:pt x="158" y="118"/>
                        <a:pt x="158" y="117"/>
                        <a:pt x="158" y="116"/>
                      </a:cubicBezTo>
                      <a:cubicBezTo>
                        <a:pt x="158" y="90"/>
                        <a:pt x="158" y="90"/>
                        <a:pt x="158" y="90"/>
                      </a:cubicBezTo>
                      <a:cubicBezTo>
                        <a:pt x="158" y="90"/>
                        <a:pt x="158" y="90"/>
                        <a:pt x="158" y="90"/>
                      </a:cubicBezTo>
                      <a:cubicBezTo>
                        <a:pt x="179" y="90"/>
                        <a:pt x="179" y="90"/>
                        <a:pt x="179" y="90"/>
                      </a:cubicBezTo>
                      <a:cubicBezTo>
                        <a:pt x="180" y="90"/>
                        <a:pt x="182" y="91"/>
                        <a:pt x="182" y="93"/>
                      </a:cubicBezTo>
                      <a:cubicBezTo>
                        <a:pt x="182" y="142"/>
                        <a:pt x="182" y="142"/>
                        <a:pt x="182" y="142"/>
                      </a:cubicBezTo>
                      <a:cubicBezTo>
                        <a:pt x="182" y="143"/>
                        <a:pt x="181" y="144"/>
                        <a:pt x="181" y="145"/>
                      </a:cubicBezTo>
                      <a:lnTo>
                        <a:pt x="180" y="145"/>
                      </a:lnTo>
                      <a:close/>
                      <a:moveTo>
                        <a:pt x="191" y="72"/>
                      </a:moveTo>
                      <a:cubicBezTo>
                        <a:pt x="104" y="72"/>
                        <a:pt x="104" y="72"/>
                        <a:pt x="104" y="72"/>
                      </a:cubicBezTo>
                      <a:cubicBezTo>
                        <a:pt x="104" y="8"/>
                        <a:pt x="104" y="8"/>
                        <a:pt x="104" y="8"/>
                      </a:cubicBezTo>
                      <a:cubicBezTo>
                        <a:pt x="191" y="8"/>
                        <a:pt x="191" y="8"/>
                        <a:pt x="191" y="8"/>
                      </a:cubicBezTo>
                      <a:lnTo>
                        <a:pt x="191" y="72"/>
                      </a:lnTo>
                      <a:close/>
                      <a:moveTo>
                        <a:pt x="8" y="8"/>
                      </a:moveTo>
                      <a:cubicBezTo>
                        <a:pt x="96" y="8"/>
                        <a:pt x="96" y="8"/>
                        <a:pt x="96" y="8"/>
                      </a:cubicBezTo>
                      <a:cubicBezTo>
                        <a:pt x="96" y="72"/>
                        <a:pt x="96" y="72"/>
                        <a:pt x="96" y="72"/>
                      </a:cubicBezTo>
                      <a:cubicBezTo>
                        <a:pt x="8" y="72"/>
                        <a:pt x="8" y="72"/>
                        <a:pt x="8" y="72"/>
                      </a:cubicBezTo>
                      <a:lnTo>
                        <a:pt x="8" y="8"/>
                      </a:lnTo>
                      <a:close/>
                      <a:moveTo>
                        <a:pt x="8" y="153"/>
                      </a:moveTo>
                      <a:cubicBezTo>
                        <a:pt x="96" y="153"/>
                        <a:pt x="96" y="153"/>
                        <a:pt x="96" y="153"/>
                      </a:cubicBezTo>
                      <a:cubicBezTo>
                        <a:pt x="96" y="221"/>
                        <a:pt x="96" y="221"/>
                        <a:pt x="96" y="221"/>
                      </a:cubicBezTo>
                      <a:cubicBezTo>
                        <a:pt x="8" y="221"/>
                        <a:pt x="8" y="221"/>
                        <a:pt x="8" y="221"/>
                      </a:cubicBezTo>
                      <a:lnTo>
                        <a:pt x="8" y="153"/>
                      </a:lnTo>
                      <a:close/>
                      <a:moveTo>
                        <a:pt x="191" y="221"/>
                      </a:moveTo>
                      <a:cubicBezTo>
                        <a:pt x="104" y="221"/>
                        <a:pt x="104" y="221"/>
                        <a:pt x="104" y="221"/>
                      </a:cubicBezTo>
                      <a:cubicBezTo>
                        <a:pt x="104" y="153"/>
                        <a:pt x="104" y="153"/>
                        <a:pt x="104" y="153"/>
                      </a:cubicBezTo>
                      <a:cubicBezTo>
                        <a:pt x="191" y="153"/>
                        <a:pt x="191" y="153"/>
                        <a:pt x="191" y="153"/>
                      </a:cubicBezTo>
                      <a:lnTo>
                        <a:pt x="191" y="221"/>
                      </a:lnTo>
                      <a:close/>
                      <a:moveTo>
                        <a:pt x="256" y="131"/>
                      </a:moveTo>
                      <a:cubicBezTo>
                        <a:pt x="199" y="144"/>
                        <a:pt x="199" y="144"/>
                        <a:pt x="199" y="144"/>
                      </a:cubicBezTo>
                      <a:cubicBezTo>
                        <a:pt x="199" y="79"/>
                        <a:pt x="199" y="79"/>
                        <a:pt x="199" y="79"/>
                      </a:cubicBezTo>
                      <a:cubicBezTo>
                        <a:pt x="256" y="65"/>
                        <a:pt x="256" y="65"/>
                        <a:pt x="256" y="65"/>
                      </a:cubicBezTo>
                      <a:lnTo>
                        <a:pt x="256"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23" name="Freeform 32">
                  <a:extLst>
                    <a:ext uri="{FF2B5EF4-FFF2-40B4-BE49-F238E27FC236}">
                      <a16:creationId xmlns:a16="http://schemas.microsoft.com/office/drawing/2014/main" id="{46031A8F-E8CC-4DD0-828D-322DC90F3C92}"/>
                    </a:ext>
                  </a:extLst>
                </p:cNvPr>
                <p:cNvSpPr>
                  <a:spLocks/>
                </p:cNvSpPr>
                <p:nvPr/>
              </p:nvSpPr>
              <p:spPr bwMode="auto">
                <a:xfrm>
                  <a:off x="3348" y="2417"/>
                  <a:ext cx="76" cy="0"/>
                </a:xfrm>
                <a:custGeom>
                  <a:avLst/>
                  <a:gdLst>
                    <a:gd name="T0" fmla="*/ 2 w 65"/>
                    <a:gd name="T1" fmla="*/ 64 w 65"/>
                    <a:gd name="T2" fmla="*/ 65 w 65"/>
                    <a:gd name="T3" fmla="*/ 0 w 65"/>
                    <a:gd name="T4" fmla="*/ 2 w 65"/>
                  </a:gdLst>
                  <a:ahLst/>
                  <a:cxnLst>
                    <a:cxn ang="0">
                      <a:pos x="T0" y="0"/>
                    </a:cxn>
                    <a:cxn ang="0">
                      <a:pos x="T1" y="0"/>
                    </a:cxn>
                    <a:cxn ang="0">
                      <a:pos x="T2" y="0"/>
                    </a:cxn>
                    <a:cxn ang="0">
                      <a:pos x="T3" y="0"/>
                    </a:cxn>
                    <a:cxn ang="0">
                      <a:pos x="T4" y="0"/>
                    </a:cxn>
                  </a:cxnLst>
                  <a:rect l="0" t="0" r="r" b="b"/>
                  <a:pathLst>
                    <a:path w="65">
                      <a:moveTo>
                        <a:pt x="2" y="0"/>
                      </a:moveTo>
                      <a:cubicBezTo>
                        <a:pt x="64" y="0"/>
                        <a:pt x="64" y="0"/>
                        <a:pt x="64" y="0"/>
                      </a:cubicBezTo>
                      <a:cubicBezTo>
                        <a:pt x="64" y="0"/>
                        <a:pt x="65" y="0"/>
                        <a:pt x="65" y="0"/>
                      </a:cubicBez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24" name="Freeform 33">
                  <a:extLst>
                    <a:ext uri="{FF2B5EF4-FFF2-40B4-BE49-F238E27FC236}">
                      <a16:creationId xmlns:a16="http://schemas.microsoft.com/office/drawing/2014/main" id="{4A43E8C7-8773-429B-B8A0-0C2FCF3FE2C5}"/>
                    </a:ext>
                  </a:extLst>
                </p:cNvPr>
                <p:cNvSpPr>
                  <a:spLocks/>
                </p:cNvSpPr>
                <p:nvPr/>
              </p:nvSpPr>
              <p:spPr bwMode="auto">
                <a:xfrm>
                  <a:off x="3235" y="2281"/>
                  <a:ext cx="10" cy="24"/>
                </a:xfrm>
                <a:custGeom>
                  <a:avLst/>
                  <a:gdLst>
                    <a:gd name="T0" fmla="*/ 4 w 8"/>
                    <a:gd name="T1" fmla="*/ 0 h 21"/>
                    <a:gd name="T2" fmla="*/ 0 w 8"/>
                    <a:gd name="T3" fmla="*/ 4 h 21"/>
                    <a:gd name="T4" fmla="*/ 0 w 8"/>
                    <a:gd name="T5" fmla="*/ 17 h 21"/>
                    <a:gd name="T6" fmla="*/ 4 w 8"/>
                    <a:gd name="T7" fmla="*/ 21 h 21"/>
                    <a:gd name="T8" fmla="*/ 8 w 8"/>
                    <a:gd name="T9" fmla="*/ 17 h 21"/>
                    <a:gd name="T10" fmla="*/ 8 w 8"/>
                    <a:gd name="T11" fmla="*/ 4 h 21"/>
                    <a:gd name="T12" fmla="*/ 4 w 8"/>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8" h="21">
                      <a:moveTo>
                        <a:pt x="4" y="0"/>
                      </a:moveTo>
                      <a:cubicBezTo>
                        <a:pt x="1" y="0"/>
                        <a:pt x="0" y="2"/>
                        <a:pt x="0" y="4"/>
                      </a:cubicBezTo>
                      <a:cubicBezTo>
                        <a:pt x="0" y="17"/>
                        <a:pt x="0" y="17"/>
                        <a:pt x="0" y="17"/>
                      </a:cubicBezTo>
                      <a:cubicBezTo>
                        <a:pt x="0" y="20"/>
                        <a:pt x="1" y="21"/>
                        <a:pt x="4" y="21"/>
                      </a:cubicBezTo>
                      <a:cubicBezTo>
                        <a:pt x="6" y="21"/>
                        <a:pt x="8" y="20"/>
                        <a:pt x="8" y="17"/>
                      </a:cubicBezTo>
                      <a:cubicBezTo>
                        <a:pt x="8" y="4"/>
                        <a:pt x="8" y="4"/>
                        <a:pt x="8" y="4"/>
                      </a:cubicBezTo>
                      <a:cubicBezTo>
                        <a:pt x="8" y="2"/>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25" name="Freeform 34">
                  <a:extLst>
                    <a:ext uri="{FF2B5EF4-FFF2-40B4-BE49-F238E27FC236}">
                      <a16:creationId xmlns:a16="http://schemas.microsoft.com/office/drawing/2014/main" id="{32EC13B5-C303-4F73-A462-49F612174B7A}"/>
                    </a:ext>
                  </a:extLst>
                </p:cNvPr>
                <p:cNvSpPr>
                  <a:spLocks/>
                </p:cNvSpPr>
                <p:nvPr/>
              </p:nvSpPr>
              <p:spPr bwMode="auto">
                <a:xfrm>
                  <a:off x="3235" y="2365"/>
                  <a:ext cx="10" cy="25"/>
                </a:xfrm>
                <a:custGeom>
                  <a:avLst/>
                  <a:gdLst>
                    <a:gd name="T0" fmla="*/ 4 w 8"/>
                    <a:gd name="T1" fmla="*/ 0 h 22"/>
                    <a:gd name="T2" fmla="*/ 0 w 8"/>
                    <a:gd name="T3" fmla="*/ 4 h 22"/>
                    <a:gd name="T4" fmla="*/ 0 w 8"/>
                    <a:gd name="T5" fmla="*/ 18 h 22"/>
                    <a:gd name="T6" fmla="*/ 4 w 8"/>
                    <a:gd name="T7" fmla="*/ 22 h 22"/>
                    <a:gd name="T8" fmla="*/ 8 w 8"/>
                    <a:gd name="T9" fmla="*/ 18 h 22"/>
                    <a:gd name="T10" fmla="*/ 8 w 8"/>
                    <a:gd name="T11" fmla="*/ 4 h 22"/>
                    <a:gd name="T12" fmla="*/ 4 w 8"/>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8" h="22">
                      <a:moveTo>
                        <a:pt x="4" y="0"/>
                      </a:moveTo>
                      <a:cubicBezTo>
                        <a:pt x="1" y="0"/>
                        <a:pt x="0" y="2"/>
                        <a:pt x="0" y="4"/>
                      </a:cubicBezTo>
                      <a:cubicBezTo>
                        <a:pt x="0" y="18"/>
                        <a:pt x="0" y="18"/>
                        <a:pt x="0" y="18"/>
                      </a:cubicBezTo>
                      <a:cubicBezTo>
                        <a:pt x="0" y="20"/>
                        <a:pt x="1" y="22"/>
                        <a:pt x="4" y="22"/>
                      </a:cubicBezTo>
                      <a:cubicBezTo>
                        <a:pt x="6" y="22"/>
                        <a:pt x="8" y="20"/>
                        <a:pt x="8" y="18"/>
                      </a:cubicBezTo>
                      <a:cubicBezTo>
                        <a:pt x="8" y="4"/>
                        <a:pt x="8" y="4"/>
                        <a:pt x="8" y="4"/>
                      </a:cubicBezTo>
                      <a:cubicBezTo>
                        <a:pt x="8" y="2"/>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26" name="Freeform 35">
                  <a:extLst>
                    <a:ext uri="{FF2B5EF4-FFF2-40B4-BE49-F238E27FC236}">
                      <a16:creationId xmlns:a16="http://schemas.microsoft.com/office/drawing/2014/main" id="{A6513F13-8F8F-4610-AF9E-3DBAF445490F}"/>
                    </a:ext>
                  </a:extLst>
                </p:cNvPr>
                <p:cNvSpPr>
                  <a:spLocks/>
                </p:cNvSpPr>
                <p:nvPr/>
              </p:nvSpPr>
              <p:spPr bwMode="auto">
                <a:xfrm>
                  <a:off x="3348" y="2281"/>
                  <a:ext cx="9" cy="24"/>
                </a:xfrm>
                <a:custGeom>
                  <a:avLst/>
                  <a:gdLst>
                    <a:gd name="T0" fmla="*/ 4 w 8"/>
                    <a:gd name="T1" fmla="*/ 21 h 21"/>
                    <a:gd name="T2" fmla="*/ 8 w 8"/>
                    <a:gd name="T3" fmla="*/ 17 h 21"/>
                    <a:gd name="T4" fmla="*/ 8 w 8"/>
                    <a:gd name="T5" fmla="*/ 4 h 21"/>
                    <a:gd name="T6" fmla="*/ 4 w 8"/>
                    <a:gd name="T7" fmla="*/ 0 h 21"/>
                    <a:gd name="T8" fmla="*/ 0 w 8"/>
                    <a:gd name="T9" fmla="*/ 4 h 21"/>
                    <a:gd name="T10" fmla="*/ 0 w 8"/>
                    <a:gd name="T11" fmla="*/ 17 h 21"/>
                    <a:gd name="T12" fmla="*/ 4 w 8"/>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8" h="21">
                      <a:moveTo>
                        <a:pt x="4" y="21"/>
                      </a:moveTo>
                      <a:cubicBezTo>
                        <a:pt x="6" y="21"/>
                        <a:pt x="8" y="20"/>
                        <a:pt x="8" y="17"/>
                      </a:cubicBezTo>
                      <a:cubicBezTo>
                        <a:pt x="8" y="4"/>
                        <a:pt x="8" y="4"/>
                        <a:pt x="8" y="4"/>
                      </a:cubicBezTo>
                      <a:cubicBezTo>
                        <a:pt x="8" y="2"/>
                        <a:pt x="6" y="0"/>
                        <a:pt x="4" y="0"/>
                      </a:cubicBezTo>
                      <a:cubicBezTo>
                        <a:pt x="1" y="0"/>
                        <a:pt x="0" y="2"/>
                        <a:pt x="0" y="4"/>
                      </a:cubicBezTo>
                      <a:cubicBezTo>
                        <a:pt x="0" y="17"/>
                        <a:pt x="0" y="17"/>
                        <a:pt x="0" y="17"/>
                      </a:cubicBezTo>
                      <a:cubicBezTo>
                        <a:pt x="0" y="20"/>
                        <a:pt x="1" y="21"/>
                        <a:pt x="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27" name="Freeform 36">
                  <a:extLst>
                    <a:ext uri="{FF2B5EF4-FFF2-40B4-BE49-F238E27FC236}">
                      <a16:creationId xmlns:a16="http://schemas.microsoft.com/office/drawing/2014/main" id="{BDBE51D2-3786-4F36-98E3-FC37CF02527A}"/>
                    </a:ext>
                  </a:extLst>
                </p:cNvPr>
                <p:cNvSpPr>
                  <a:spLocks/>
                </p:cNvSpPr>
                <p:nvPr/>
              </p:nvSpPr>
              <p:spPr bwMode="auto">
                <a:xfrm>
                  <a:off x="3235" y="2456"/>
                  <a:ext cx="10" cy="25"/>
                </a:xfrm>
                <a:custGeom>
                  <a:avLst/>
                  <a:gdLst>
                    <a:gd name="T0" fmla="*/ 4 w 8"/>
                    <a:gd name="T1" fmla="*/ 0 h 22"/>
                    <a:gd name="T2" fmla="*/ 0 w 8"/>
                    <a:gd name="T3" fmla="*/ 4 h 22"/>
                    <a:gd name="T4" fmla="*/ 0 w 8"/>
                    <a:gd name="T5" fmla="*/ 18 h 22"/>
                    <a:gd name="T6" fmla="*/ 4 w 8"/>
                    <a:gd name="T7" fmla="*/ 22 h 22"/>
                    <a:gd name="T8" fmla="*/ 8 w 8"/>
                    <a:gd name="T9" fmla="*/ 18 h 22"/>
                    <a:gd name="T10" fmla="*/ 8 w 8"/>
                    <a:gd name="T11" fmla="*/ 4 h 22"/>
                    <a:gd name="T12" fmla="*/ 4 w 8"/>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8" h="22">
                      <a:moveTo>
                        <a:pt x="4" y="0"/>
                      </a:moveTo>
                      <a:cubicBezTo>
                        <a:pt x="1" y="0"/>
                        <a:pt x="0" y="2"/>
                        <a:pt x="0" y="4"/>
                      </a:cubicBezTo>
                      <a:cubicBezTo>
                        <a:pt x="0" y="18"/>
                        <a:pt x="0" y="18"/>
                        <a:pt x="0" y="18"/>
                      </a:cubicBezTo>
                      <a:cubicBezTo>
                        <a:pt x="0" y="20"/>
                        <a:pt x="1" y="22"/>
                        <a:pt x="4" y="22"/>
                      </a:cubicBezTo>
                      <a:cubicBezTo>
                        <a:pt x="6" y="22"/>
                        <a:pt x="8" y="20"/>
                        <a:pt x="8" y="18"/>
                      </a:cubicBezTo>
                      <a:cubicBezTo>
                        <a:pt x="8" y="4"/>
                        <a:pt x="8" y="4"/>
                        <a:pt x="8" y="4"/>
                      </a:cubicBezTo>
                      <a:cubicBezTo>
                        <a:pt x="8" y="2"/>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28" name="Freeform 37">
                  <a:extLst>
                    <a:ext uri="{FF2B5EF4-FFF2-40B4-BE49-F238E27FC236}">
                      <a16:creationId xmlns:a16="http://schemas.microsoft.com/office/drawing/2014/main" id="{88202CB6-3F5E-49D2-B84A-5AA2D58B8432}"/>
                    </a:ext>
                  </a:extLst>
                </p:cNvPr>
                <p:cNvSpPr>
                  <a:spLocks/>
                </p:cNvSpPr>
                <p:nvPr/>
              </p:nvSpPr>
              <p:spPr bwMode="auto">
                <a:xfrm>
                  <a:off x="3348" y="2456"/>
                  <a:ext cx="9" cy="25"/>
                </a:xfrm>
                <a:custGeom>
                  <a:avLst/>
                  <a:gdLst>
                    <a:gd name="T0" fmla="*/ 4 w 8"/>
                    <a:gd name="T1" fmla="*/ 22 h 22"/>
                    <a:gd name="T2" fmla="*/ 8 w 8"/>
                    <a:gd name="T3" fmla="*/ 18 h 22"/>
                    <a:gd name="T4" fmla="*/ 8 w 8"/>
                    <a:gd name="T5" fmla="*/ 4 h 22"/>
                    <a:gd name="T6" fmla="*/ 4 w 8"/>
                    <a:gd name="T7" fmla="*/ 0 h 22"/>
                    <a:gd name="T8" fmla="*/ 0 w 8"/>
                    <a:gd name="T9" fmla="*/ 4 h 22"/>
                    <a:gd name="T10" fmla="*/ 0 w 8"/>
                    <a:gd name="T11" fmla="*/ 18 h 22"/>
                    <a:gd name="T12" fmla="*/ 4 w 8"/>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8" h="22">
                      <a:moveTo>
                        <a:pt x="4" y="22"/>
                      </a:moveTo>
                      <a:cubicBezTo>
                        <a:pt x="6" y="22"/>
                        <a:pt x="8" y="20"/>
                        <a:pt x="8" y="18"/>
                      </a:cubicBezTo>
                      <a:cubicBezTo>
                        <a:pt x="8" y="4"/>
                        <a:pt x="8" y="4"/>
                        <a:pt x="8" y="4"/>
                      </a:cubicBezTo>
                      <a:cubicBezTo>
                        <a:pt x="8" y="2"/>
                        <a:pt x="6" y="0"/>
                        <a:pt x="4" y="0"/>
                      </a:cubicBezTo>
                      <a:cubicBezTo>
                        <a:pt x="1" y="0"/>
                        <a:pt x="0" y="2"/>
                        <a:pt x="0" y="4"/>
                      </a:cubicBezTo>
                      <a:cubicBezTo>
                        <a:pt x="0" y="18"/>
                        <a:pt x="0" y="18"/>
                        <a:pt x="0" y="18"/>
                      </a:cubicBezTo>
                      <a:cubicBezTo>
                        <a:pt x="0" y="20"/>
                        <a:pt x="1" y="22"/>
                        <a:pt x="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242" name="グループ化 241">
                <a:extLst>
                  <a:ext uri="{FF2B5EF4-FFF2-40B4-BE49-F238E27FC236}">
                    <a16:creationId xmlns:a16="http://schemas.microsoft.com/office/drawing/2014/main" id="{3550C861-0BC1-4F9C-8E34-FE6971694849}"/>
                  </a:ext>
                </a:extLst>
              </p:cNvPr>
              <p:cNvGrpSpPr/>
              <p:nvPr/>
            </p:nvGrpSpPr>
            <p:grpSpPr>
              <a:xfrm>
                <a:off x="6819266" y="4045340"/>
                <a:ext cx="366713" cy="658813"/>
                <a:chOff x="6744534" y="3769566"/>
                <a:chExt cx="366713" cy="658813"/>
              </a:xfrm>
            </p:grpSpPr>
            <p:sp>
              <p:nvSpPr>
                <p:cNvPr id="1218" name="Freeform 51">
                  <a:extLst>
                    <a:ext uri="{FF2B5EF4-FFF2-40B4-BE49-F238E27FC236}">
                      <a16:creationId xmlns:a16="http://schemas.microsoft.com/office/drawing/2014/main" id="{22A57DBE-D367-4DB7-88C4-713FCAEB8E69}"/>
                    </a:ext>
                  </a:extLst>
                </p:cNvPr>
                <p:cNvSpPr>
                  <a:spLocks noEditPoints="1"/>
                </p:cNvSpPr>
                <p:nvPr/>
              </p:nvSpPr>
              <p:spPr bwMode="auto">
                <a:xfrm>
                  <a:off x="6814384" y="4242641"/>
                  <a:ext cx="227013" cy="185738"/>
                </a:xfrm>
                <a:custGeom>
                  <a:avLst/>
                  <a:gdLst>
                    <a:gd name="T0" fmla="*/ 72 w 121"/>
                    <a:gd name="T1" fmla="*/ 25 h 100"/>
                    <a:gd name="T2" fmla="*/ 66 w 121"/>
                    <a:gd name="T3" fmla="*/ 25 h 100"/>
                    <a:gd name="T4" fmla="*/ 66 w 121"/>
                    <a:gd name="T5" fmla="*/ 6 h 100"/>
                    <a:gd name="T6" fmla="*/ 60 w 121"/>
                    <a:gd name="T7" fmla="*/ 0 h 100"/>
                    <a:gd name="T8" fmla="*/ 54 w 121"/>
                    <a:gd name="T9" fmla="*/ 6 h 100"/>
                    <a:gd name="T10" fmla="*/ 54 w 121"/>
                    <a:gd name="T11" fmla="*/ 25 h 100"/>
                    <a:gd name="T12" fmla="*/ 49 w 121"/>
                    <a:gd name="T13" fmla="*/ 25 h 100"/>
                    <a:gd name="T14" fmla="*/ 0 w 121"/>
                    <a:gd name="T15" fmla="*/ 76 h 100"/>
                    <a:gd name="T16" fmla="*/ 4 w 121"/>
                    <a:gd name="T17" fmla="*/ 80 h 100"/>
                    <a:gd name="T18" fmla="*/ 39 w 121"/>
                    <a:gd name="T19" fmla="*/ 80 h 100"/>
                    <a:gd name="T20" fmla="*/ 60 w 121"/>
                    <a:gd name="T21" fmla="*/ 100 h 100"/>
                    <a:gd name="T22" fmla="*/ 81 w 121"/>
                    <a:gd name="T23" fmla="*/ 80 h 100"/>
                    <a:gd name="T24" fmla="*/ 117 w 121"/>
                    <a:gd name="T25" fmla="*/ 80 h 100"/>
                    <a:gd name="T26" fmla="*/ 121 w 121"/>
                    <a:gd name="T27" fmla="*/ 76 h 100"/>
                    <a:gd name="T28" fmla="*/ 72 w 121"/>
                    <a:gd name="T29" fmla="*/ 25 h 100"/>
                    <a:gd name="T30" fmla="*/ 60 w 121"/>
                    <a:gd name="T31" fmla="*/ 92 h 100"/>
                    <a:gd name="T32" fmla="*/ 47 w 121"/>
                    <a:gd name="T33" fmla="*/ 80 h 100"/>
                    <a:gd name="T34" fmla="*/ 73 w 121"/>
                    <a:gd name="T35" fmla="*/ 80 h 100"/>
                    <a:gd name="T36" fmla="*/ 60 w 121"/>
                    <a:gd name="T37" fmla="*/ 9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00">
                      <a:moveTo>
                        <a:pt x="72" y="25"/>
                      </a:moveTo>
                      <a:cubicBezTo>
                        <a:pt x="70" y="25"/>
                        <a:pt x="68" y="25"/>
                        <a:pt x="66" y="25"/>
                      </a:cubicBezTo>
                      <a:cubicBezTo>
                        <a:pt x="66" y="6"/>
                        <a:pt x="66" y="6"/>
                        <a:pt x="66" y="6"/>
                      </a:cubicBezTo>
                      <a:cubicBezTo>
                        <a:pt x="66" y="2"/>
                        <a:pt x="64" y="0"/>
                        <a:pt x="60" y="0"/>
                      </a:cubicBezTo>
                      <a:cubicBezTo>
                        <a:pt x="57" y="0"/>
                        <a:pt x="54" y="2"/>
                        <a:pt x="54" y="6"/>
                      </a:cubicBezTo>
                      <a:cubicBezTo>
                        <a:pt x="54" y="25"/>
                        <a:pt x="54" y="25"/>
                        <a:pt x="54" y="25"/>
                      </a:cubicBezTo>
                      <a:cubicBezTo>
                        <a:pt x="51" y="25"/>
                        <a:pt x="49" y="25"/>
                        <a:pt x="49" y="25"/>
                      </a:cubicBezTo>
                      <a:cubicBezTo>
                        <a:pt x="20" y="26"/>
                        <a:pt x="0" y="48"/>
                        <a:pt x="0" y="76"/>
                      </a:cubicBezTo>
                      <a:cubicBezTo>
                        <a:pt x="0" y="78"/>
                        <a:pt x="2" y="80"/>
                        <a:pt x="4" y="80"/>
                      </a:cubicBezTo>
                      <a:cubicBezTo>
                        <a:pt x="39" y="80"/>
                        <a:pt x="39" y="80"/>
                        <a:pt x="39" y="80"/>
                      </a:cubicBezTo>
                      <a:cubicBezTo>
                        <a:pt x="40" y="91"/>
                        <a:pt x="49" y="100"/>
                        <a:pt x="60" y="100"/>
                      </a:cubicBezTo>
                      <a:cubicBezTo>
                        <a:pt x="72" y="100"/>
                        <a:pt x="81" y="91"/>
                        <a:pt x="81" y="80"/>
                      </a:cubicBezTo>
                      <a:cubicBezTo>
                        <a:pt x="117" y="80"/>
                        <a:pt x="117" y="80"/>
                        <a:pt x="117" y="80"/>
                      </a:cubicBezTo>
                      <a:cubicBezTo>
                        <a:pt x="119" y="80"/>
                        <a:pt x="121" y="78"/>
                        <a:pt x="121" y="76"/>
                      </a:cubicBezTo>
                      <a:cubicBezTo>
                        <a:pt x="121" y="48"/>
                        <a:pt x="94" y="26"/>
                        <a:pt x="72" y="25"/>
                      </a:cubicBezTo>
                      <a:close/>
                      <a:moveTo>
                        <a:pt x="60" y="92"/>
                      </a:moveTo>
                      <a:cubicBezTo>
                        <a:pt x="53" y="92"/>
                        <a:pt x="48" y="87"/>
                        <a:pt x="47" y="80"/>
                      </a:cubicBezTo>
                      <a:cubicBezTo>
                        <a:pt x="73" y="80"/>
                        <a:pt x="73" y="80"/>
                        <a:pt x="73" y="80"/>
                      </a:cubicBezTo>
                      <a:cubicBezTo>
                        <a:pt x="73" y="87"/>
                        <a:pt x="67" y="92"/>
                        <a:pt x="60" y="9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241" name="グループ化 240">
                  <a:extLst>
                    <a:ext uri="{FF2B5EF4-FFF2-40B4-BE49-F238E27FC236}">
                      <a16:creationId xmlns:a16="http://schemas.microsoft.com/office/drawing/2014/main" id="{90DEBEDA-498D-4911-BA84-67B5FD496340}"/>
                    </a:ext>
                  </a:extLst>
                </p:cNvPr>
                <p:cNvGrpSpPr/>
                <p:nvPr/>
              </p:nvGrpSpPr>
              <p:grpSpPr>
                <a:xfrm>
                  <a:off x="6744534" y="3769566"/>
                  <a:ext cx="366713" cy="427038"/>
                  <a:chOff x="6744534" y="3769566"/>
                  <a:chExt cx="366713" cy="427038"/>
                </a:xfrm>
              </p:grpSpPr>
              <p:sp>
                <p:nvSpPr>
                  <p:cNvPr id="240" name="楕円 239">
                    <a:extLst>
                      <a:ext uri="{FF2B5EF4-FFF2-40B4-BE49-F238E27FC236}">
                        <a16:creationId xmlns:a16="http://schemas.microsoft.com/office/drawing/2014/main" id="{9419F377-DFF7-4B3E-A9CE-22757AC29DD9}"/>
                      </a:ext>
                    </a:extLst>
                  </p:cNvPr>
                  <p:cNvSpPr/>
                  <p:nvPr/>
                </p:nvSpPr>
                <p:spPr>
                  <a:xfrm>
                    <a:off x="6762445" y="3795936"/>
                    <a:ext cx="329560" cy="3295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19" name="Freeform 52">
                    <a:extLst>
                      <a:ext uri="{FF2B5EF4-FFF2-40B4-BE49-F238E27FC236}">
                        <a16:creationId xmlns:a16="http://schemas.microsoft.com/office/drawing/2014/main" id="{CC87CDD1-4165-4C5C-9A1E-56D4BA0B3B22}"/>
                      </a:ext>
                    </a:extLst>
                  </p:cNvPr>
                  <p:cNvSpPr>
                    <a:spLocks noEditPoints="1"/>
                  </p:cNvSpPr>
                  <p:nvPr/>
                </p:nvSpPr>
                <p:spPr bwMode="auto">
                  <a:xfrm>
                    <a:off x="6846134" y="3848941"/>
                    <a:ext cx="161925" cy="179388"/>
                  </a:xfrm>
                  <a:custGeom>
                    <a:avLst/>
                    <a:gdLst>
                      <a:gd name="T0" fmla="*/ 43 w 86"/>
                      <a:gd name="T1" fmla="*/ 0 h 97"/>
                      <a:gd name="T2" fmla="*/ 0 w 86"/>
                      <a:gd name="T3" fmla="*/ 42 h 97"/>
                      <a:gd name="T4" fmla="*/ 17 w 86"/>
                      <a:gd name="T5" fmla="*/ 76 h 97"/>
                      <a:gd name="T6" fmla="*/ 21 w 86"/>
                      <a:gd name="T7" fmla="*/ 94 h 97"/>
                      <a:gd name="T8" fmla="*/ 24 w 86"/>
                      <a:gd name="T9" fmla="*/ 97 h 97"/>
                      <a:gd name="T10" fmla="*/ 62 w 86"/>
                      <a:gd name="T11" fmla="*/ 97 h 97"/>
                      <a:gd name="T12" fmla="*/ 66 w 86"/>
                      <a:gd name="T13" fmla="*/ 94 h 97"/>
                      <a:gd name="T14" fmla="*/ 70 w 86"/>
                      <a:gd name="T15" fmla="*/ 76 h 97"/>
                      <a:gd name="T16" fmla="*/ 86 w 86"/>
                      <a:gd name="T17" fmla="*/ 42 h 97"/>
                      <a:gd name="T18" fmla="*/ 43 w 86"/>
                      <a:gd name="T19" fmla="*/ 0 h 97"/>
                      <a:gd name="T20" fmla="*/ 64 w 86"/>
                      <a:gd name="T21" fmla="*/ 70 h 97"/>
                      <a:gd name="T22" fmla="*/ 62 w 86"/>
                      <a:gd name="T23" fmla="*/ 73 h 97"/>
                      <a:gd name="T24" fmla="*/ 59 w 86"/>
                      <a:gd name="T25" fmla="*/ 89 h 97"/>
                      <a:gd name="T26" fmla="*/ 43 w 86"/>
                      <a:gd name="T27" fmla="*/ 89 h 97"/>
                      <a:gd name="T28" fmla="*/ 43 w 86"/>
                      <a:gd name="T29" fmla="*/ 46 h 97"/>
                      <a:gd name="T30" fmla="*/ 45 w 86"/>
                      <a:gd name="T31" fmla="*/ 44 h 97"/>
                      <a:gd name="T32" fmla="*/ 47 w 86"/>
                      <a:gd name="T33" fmla="*/ 46 h 97"/>
                      <a:gd name="T34" fmla="*/ 47 w 86"/>
                      <a:gd name="T35" fmla="*/ 66 h 97"/>
                      <a:gd name="T36" fmla="*/ 51 w 86"/>
                      <a:gd name="T37" fmla="*/ 70 h 97"/>
                      <a:gd name="T38" fmla="*/ 55 w 86"/>
                      <a:gd name="T39" fmla="*/ 66 h 97"/>
                      <a:gd name="T40" fmla="*/ 55 w 86"/>
                      <a:gd name="T41" fmla="*/ 46 h 97"/>
                      <a:gd name="T42" fmla="*/ 45 w 86"/>
                      <a:gd name="T43" fmla="*/ 36 h 97"/>
                      <a:gd name="T44" fmla="*/ 35 w 86"/>
                      <a:gd name="T45" fmla="*/ 46 h 97"/>
                      <a:gd name="T46" fmla="*/ 35 w 86"/>
                      <a:gd name="T47" fmla="*/ 89 h 97"/>
                      <a:gd name="T48" fmla="*/ 28 w 86"/>
                      <a:gd name="T49" fmla="*/ 89 h 97"/>
                      <a:gd name="T50" fmla="*/ 24 w 86"/>
                      <a:gd name="T51" fmla="*/ 73 h 97"/>
                      <a:gd name="T52" fmla="*/ 23 w 86"/>
                      <a:gd name="T53" fmla="*/ 70 h 97"/>
                      <a:gd name="T54" fmla="*/ 8 w 86"/>
                      <a:gd name="T55" fmla="*/ 42 h 97"/>
                      <a:gd name="T56" fmla="*/ 43 w 86"/>
                      <a:gd name="T57" fmla="*/ 8 h 97"/>
                      <a:gd name="T58" fmla="*/ 78 w 86"/>
                      <a:gd name="T59" fmla="*/ 42 h 97"/>
                      <a:gd name="T60" fmla="*/ 64 w 86"/>
                      <a:gd name="T61" fmla="*/ 7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6" h="97">
                        <a:moveTo>
                          <a:pt x="43" y="0"/>
                        </a:moveTo>
                        <a:cubicBezTo>
                          <a:pt x="19" y="0"/>
                          <a:pt x="0" y="19"/>
                          <a:pt x="0" y="42"/>
                        </a:cubicBezTo>
                        <a:cubicBezTo>
                          <a:pt x="0" y="55"/>
                          <a:pt x="6" y="68"/>
                          <a:pt x="17" y="76"/>
                        </a:cubicBezTo>
                        <a:cubicBezTo>
                          <a:pt x="21" y="94"/>
                          <a:pt x="21" y="94"/>
                          <a:pt x="21" y="94"/>
                        </a:cubicBezTo>
                        <a:cubicBezTo>
                          <a:pt x="21" y="96"/>
                          <a:pt x="23" y="97"/>
                          <a:pt x="24" y="97"/>
                        </a:cubicBezTo>
                        <a:cubicBezTo>
                          <a:pt x="62" y="97"/>
                          <a:pt x="62" y="97"/>
                          <a:pt x="62" y="97"/>
                        </a:cubicBezTo>
                        <a:cubicBezTo>
                          <a:pt x="64" y="97"/>
                          <a:pt x="65" y="96"/>
                          <a:pt x="66" y="94"/>
                        </a:cubicBezTo>
                        <a:cubicBezTo>
                          <a:pt x="70" y="76"/>
                          <a:pt x="70" y="76"/>
                          <a:pt x="70" y="76"/>
                        </a:cubicBezTo>
                        <a:cubicBezTo>
                          <a:pt x="80" y="68"/>
                          <a:pt x="86" y="55"/>
                          <a:pt x="86" y="42"/>
                        </a:cubicBezTo>
                        <a:cubicBezTo>
                          <a:pt x="86" y="19"/>
                          <a:pt x="67" y="0"/>
                          <a:pt x="43" y="0"/>
                        </a:cubicBezTo>
                        <a:close/>
                        <a:moveTo>
                          <a:pt x="64" y="70"/>
                        </a:moveTo>
                        <a:cubicBezTo>
                          <a:pt x="63" y="71"/>
                          <a:pt x="62" y="72"/>
                          <a:pt x="62" y="73"/>
                        </a:cubicBezTo>
                        <a:cubicBezTo>
                          <a:pt x="59" y="89"/>
                          <a:pt x="59" y="89"/>
                          <a:pt x="59" y="89"/>
                        </a:cubicBezTo>
                        <a:cubicBezTo>
                          <a:pt x="43" y="89"/>
                          <a:pt x="43" y="89"/>
                          <a:pt x="43" y="89"/>
                        </a:cubicBezTo>
                        <a:cubicBezTo>
                          <a:pt x="43" y="46"/>
                          <a:pt x="43" y="46"/>
                          <a:pt x="43" y="46"/>
                        </a:cubicBezTo>
                        <a:cubicBezTo>
                          <a:pt x="43" y="45"/>
                          <a:pt x="44" y="44"/>
                          <a:pt x="45" y="44"/>
                        </a:cubicBezTo>
                        <a:cubicBezTo>
                          <a:pt x="46" y="44"/>
                          <a:pt x="47" y="45"/>
                          <a:pt x="47" y="46"/>
                        </a:cubicBezTo>
                        <a:cubicBezTo>
                          <a:pt x="47" y="66"/>
                          <a:pt x="47" y="66"/>
                          <a:pt x="47" y="66"/>
                        </a:cubicBezTo>
                        <a:cubicBezTo>
                          <a:pt x="47" y="69"/>
                          <a:pt x="49" y="70"/>
                          <a:pt x="51" y="70"/>
                        </a:cubicBezTo>
                        <a:cubicBezTo>
                          <a:pt x="54" y="70"/>
                          <a:pt x="55" y="69"/>
                          <a:pt x="55" y="66"/>
                        </a:cubicBezTo>
                        <a:cubicBezTo>
                          <a:pt x="55" y="46"/>
                          <a:pt x="55" y="46"/>
                          <a:pt x="55" y="46"/>
                        </a:cubicBezTo>
                        <a:cubicBezTo>
                          <a:pt x="55" y="40"/>
                          <a:pt x="51" y="36"/>
                          <a:pt x="45" y="36"/>
                        </a:cubicBezTo>
                        <a:cubicBezTo>
                          <a:pt x="39" y="36"/>
                          <a:pt x="35" y="40"/>
                          <a:pt x="35" y="46"/>
                        </a:cubicBezTo>
                        <a:cubicBezTo>
                          <a:pt x="35" y="89"/>
                          <a:pt x="35" y="89"/>
                          <a:pt x="35" y="89"/>
                        </a:cubicBezTo>
                        <a:cubicBezTo>
                          <a:pt x="28" y="89"/>
                          <a:pt x="28" y="89"/>
                          <a:pt x="28" y="89"/>
                        </a:cubicBezTo>
                        <a:cubicBezTo>
                          <a:pt x="24" y="73"/>
                          <a:pt x="24" y="73"/>
                          <a:pt x="24" y="73"/>
                        </a:cubicBezTo>
                        <a:cubicBezTo>
                          <a:pt x="24" y="72"/>
                          <a:pt x="24" y="71"/>
                          <a:pt x="23" y="70"/>
                        </a:cubicBezTo>
                        <a:cubicBezTo>
                          <a:pt x="14" y="64"/>
                          <a:pt x="8" y="53"/>
                          <a:pt x="8" y="42"/>
                        </a:cubicBezTo>
                        <a:cubicBezTo>
                          <a:pt x="8" y="23"/>
                          <a:pt x="24" y="8"/>
                          <a:pt x="43" y="8"/>
                        </a:cubicBezTo>
                        <a:cubicBezTo>
                          <a:pt x="63" y="8"/>
                          <a:pt x="78" y="23"/>
                          <a:pt x="78" y="42"/>
                        </a:cubicBezTo>
                        <a:cubicBezTo>
                          <a:pt x="78" y="53"/>
                          <a:pt x="73" y="64"/>
                          <a:pt x="64" y="7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17" name="Freeform 50">
                    <a:extLst>
                      <a:ext uri="{FF2B5EF4-FFF2-40B4-BE49-F238E27FC236}">
                        <a16:creationId xmlns:a16="http://schemas.microsoft.com/office/drawing/2014/main" id="{7B9B411C-F7F6-4BFB-841A-2A8E4614627D}"/>
                      </a:ext>
                    </a:extLst>
                  </p:cNvPr>
                  <p:cNvSpPr>
                    <a:spLocks noEditPoints="1"/>
                  </p:cNvSpPr>
                  <p:nvPr/>
                </p:nvSpPr>
                <p:spPr bwMode="auto">
                  <a:xfrm>
                    <a:off x="6744534" y="3769566"/>
                    <a:ext cx="366713" cy="427038"/>
                  </a:xfrm>
                  <a:custGeom>
                    <a:avLst/>
                    <a:gdLst>
                      <a:gd name="T0" fmla="*/ 187 w 195"/>
                      <a:gd name="T1" fmla="*/ 77 h 231"/>
                      <a:gd name="T2" fmla="*/ 187 w 195"/>
                      <a:gd name="T3" fmla="*/ 77 h 231"/>
                      <a:gd name="T4" fmla="*/ 68 w 195"/>
                      <a:gd name="T5" fmla="*/ 16 h 231"/>
                      <a:gd name="T6" fmla="*/ 13 w 195"/>
                      <a:gd name="T7" fmla="*/ 63 h 231"/>
                      <a:gd name="T8" fmla="*/ 8 w 195"/>
                      <a:gd name="T9" fmla="*/ 135 h 231"/>
                      <a:gd name="T10" fmla="*/ 54 w 195"/>
                      <a:gd name="T11" fmla="*/ 190 h 231"/>
                      <a:gd name="T12" fmla="*/ 79 w 195"/>
                      <a:gd name="T13" fmla="*/ 199 h 231"/>
                      <a:gd name="T14" fmla="*/ 86 w 195"/>
                      <a:gd name="T15" fmla="*/ 213 h 231"/>
                      <a:gd name="T16" fmla="*/ 94 w 195"/>
                      <a:gd name="T17" fmla="*/ 230 h 231"/>
                      <a:gd name="T18" fmla="*/ 97 w 195"/>
                      <a:gd name="T19" fmla="*/ 230 h 231"/>
                      <a:gd name="T20" fmla="*/ 107 w 195"/>
                      <a:gd name="T21" fmla="*/ 214 h 231"/>
                      <a:gd name="T22" fmla="*/ 116 w 195"/>
                      <a:gd name="T23" fmla="*/ 200 h 231"/>
                      <a:gd name="T24" fmla="*/ 116 w 195"/>
                      <a:gd name="T25" fmla="*/ 198 h 231"/>
                      <a:gd name="T26" fmla="*/ 126 w 195"/>
                      <a:gd name="T27" fmla="*/ 196 h 231"/>
                      <a:gd name="T28" fmla="*/ 181 w 195"/>
                      <a:gd name="T29" fmla="*/ 149 h 231"/>
                      <a:gd name="T30" fmla="*/ 187 w 195"/>
                      <a:gd name="T31" fmla="*/ 77 h 231"/>
                      <a:gd name="T32" fmla="*/ 174 w 195"/>
                      <a:gd name="T33" fmla="*/ 145 h 231"/>
                      <a:gd name="T34" fmla="*/ 124 w 195"/>
                      <a:gd name="T35" fmla="*/ 188 h 231"/>
                      <a:gd name="T36" fmla="*/ 58 w 195"/>
                      <a:gd name="T37" fmla="*/ 183 h 231"/>
                      <a:gd name="T38" fmla="*/ 15 w 195"/>
                      <a:gd name="T39" fmla="*/ 133 h 231"/>
                      <a:gd name="T40" fmla="*/ 20 w 195"/>
                      <a:gd name="T41" fmla="*/ 67 h 231"/>
                      <a:gd name="T42" fmla="*/ 70 w 195"/>
                      <a:gd name="T43" fmla="*/ 24 h 231"/>
                      <a:gd name="T44" fmla="*/ 97 w 195"/>
                      <a:gd name="T45" fmla="*/ 20 h 231"/>
                      <a:gd name="T46" fmla="*/ 179 w 195"/>
                      <a:gd name="T47" fmla="*/ 79 h 231"/>
                      <a:gd name="T48" fmla="*/ 179 w 195"/>
                      <a:gd name="T49" fmla="*/ 79 h 231"/>
                      <a:gd name="T50" fmla="*/ 174 w 195"/>
                      <a:gd name="T51" fmla="*/ 145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5" h="231">
                        <a:moveTo>
                          <a:pt x="187" y="77"/>
                        </a:moveTo>
                        <a:cubicBezTo>
                          <a:pt x="187" y="77"/>
                          <a:pt x="187" y="77"/>
                          <a:pt x="187" y="77"/>
                        </a:cubicBezTo>
                        <a:cubicBezTo>
                          <a:pt x="171" y="27"/>
                          <a:pt x="117" y="0"/>
                          <a:pt x="68" y="16"/>
                        </a:cubicBezTo>
                        <a:cubicBezTo>
                          <a:pt x="44" y="24"/>
                          <a:pt x="25" y="41"/>
                          <a:pt x="13" y="63"/>
                        </a:cubicBezTo>
                        <a:cubicBezTo>
                          <a:pt x="2" y="86"/>
                          <a:pt x="0" y="111"/>
                          <a:pt x="8" y="135"/>
                        </a:cubicBezTo>
                        <a:cubicBezTo>
                          <a:pt x="15" y="159"/>
                          <a:pt x="32" y="179"/>
                          <a:pt x="54" y="190"/>
                        </a:cubicBezTo>
                        <a:cubicBezTo>
                          <a:pt x="62" y="194"/>
                          <a:pt x="70" y="197"/>
                          <a:pt x="79" y="199"/>
                        </a:cubicBezTo>
                        <a:cubicBezTo>
                          <a:pt x="86" y="213"/>
                          <a:pt x="86" y="213"/>
                          <a:pt x="86" y="213"/>
                        </a:cubicBezTo>
                        <a:cubicBezTo>
                          <a:pt x="94" y="230"/>
                          <a:pt x="94" y="230"/>
                          <a:pt x="94" y="230"/>
                        </a:cubicBezTo>
                        <a:cubicBezTo>
                          <a:pt x="95" y="231"/>
                          <a:pt x="96" y="231"/>
                          <a:pt x="97" y="230"/>
                        </a:cubicBezTo>
                        <a:cubicBezTo>
                          <a:pt x="107" y="214"/>
                          <a:pt x="107" y="214"/>
                          <a:pt x="107" y="214"/>
                        </a:cubicBezTo>
                        <a:cubicBezTo>
                          <a:pt x="116" y="200"/>
                          <a:pt x="116" y="200"/>
                          <a:pt x="116" y="200"/>
                        </a:cubicBezTo>
                        <a:cubicBezTo>
                          <a:pt x="116" y="199"/>
                          <a:pt x="116" y="199"/>
                          <a:pt x="116" y="198"/>
                        </a:cubicBezTo>
                        <a:cubicBezTo>
                          <a:pt x="120" y="198"/>
                          <a:pt x="123" y="197"/>
                          <a:pt x="126" y="196"/>
                        </a:cubicBezTo>
                        <a:cubicBezTo>
                          <a:pt x="150" y="188"/>
                          <a:pt x="170" y="171"/>
                          <a:pt x="181" y="149"/>
                        </a:cubicBezTo>
                        <a:cubicBezTo>
                          <a:pt x="193" y="126"/>
                          <a:pt x="195" y="101"/>
                          <a:pt x="187" y="77"/>
                        </a:cubicBezTo>
                        <a:close/>
                        <a:moveTo>
                          <a:pt x="174" y="145"/>
                        </a:moveTo>
                        <a:cubicBezTo>
                          <a:pt x="164" y="166"/>
                          <a:pt x="146" y="181"/>
                          <a:pt x="124" y="188"/>
                        </a:cubicBezTo>
                        <a:cubicBezTo>
                          <a:pt x="102" y="195"/>
                          <a:pt x="79" y="194"/>
                          <a:pt x="58" y="183"/>
                        </a:cubicBezTo>
                        <a:cubicBezTo>
                          <a:pt x="38" y="173"/>
                          <a:pt x="22" y="155"/>
                          <a:pt x="15" y="133"/>
                        </a:cubicBezTo>
                        <a:cubicBezTo>
                          <a:pt x="8" y="111"/>
                          <a:pt x="10" y="88"/>
                          <a:pt x="20" y="67"/>
                        </a:cubicBezTo>
                        <a:cubicBezTo>
                          <a:pt x="31" y="46"/>
                          <a:pt x="49" y="31"/>
                          <a:pt x="70" y="24"/>
                        </a:cubicBezTo>
                        <a:cubicBezTo>
                          <a:pt x="79" y="21"/>
                          <a:pt x="88" y="20"/>
                          <a:pt x="97" y="20"/>
                        </a:cubicBezTo>
                        <a:cubicBezTo>
                          <a:pt x="134" y="20"/>
                          <a:pt x="167" y="43"/>
                          <a:pt x="179" y="79"/>
                        </a:cubicBezTo>
                        <a:cubicBezTo>
                          <a:pt x="179" y="79"/>
                          <a:pt x="179" y="79"/>
                          <a:pt x="179" y="79"/>
                        </a:cubicBezTo>
                        <a:cubicBezTo>
                          <a:pt x="186" y="101"/>
                          <a:pt x="185" y="125"/>
                          <a:pt x="174" y="14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20" name="Freeform 53">
                    <a:extLst>
                      <a:ext uri="{FF2B5EF4-FFF2-40B4-BE49-F238E27FC236}">
                        <a16:creationId xmlns:a16="http://schemas.microsoft.com/office/drawing/2014/main" id="{E3AE530C-E6F1-43E6-9FBC-15FDF77CD18C}"/>
                      </a:ext>
                    </a:extLst>
                  </p:cNvPr>
                  <p:cNvSpPr>
                    <a:spLocks/>
                  </p:cNvSpPr>
                  <p:nvPr/>
                </p:nvSpPr>
                <p:spPr bwMode="auto">
                  <a:xfrm>
                    <a:off x="6885822" y="4039441"/>
                    <a:ext cx="82550" cy="14288"/>
                  </a:xfrm>
                  <a:custGeom>
                    <a:avLst/>
                    <a:gdLst>
                      <a:gd name="T0" fmla="*/ 40 w 44"/>
                      <a:gd name="T1" fmla="*/ 0 h 8"/>
                      <a:gd name="T2" fmla="*/ 4 w 44"/>
                      <a:gd name="T3" fmla="*/ 0 h 8"/>
                      <a:gd name="T4" fmla="*/ 0 w 44"/>
                      <a:gd name="T5" fmla="*/ 4 h 8"/>
                      <a:gd name="T6" fmla="*/ 4 w 44"/>
                      <a:gd name="T7" fmla="*/ 8 h 8"/>
                      <a:gd name="T8" fmla="*/ 40 w 44"/>
                      <a:gd name="T9" fmla="*/ 8 h 8"/>
                      <a:gd name="T10" fmla="*/ 44 w 44"/>
                      <a:gd name="T11" fmla="*/ 4 h 8"/>
                      <a:gd name="T12" fmla="*/ 4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40" y="0"/>
                        </a:moveTo>
                        <a:cubicBezTo>
                          <a:pt x="4" y="0"/>
                          <a:pt x="4" y="0"/>
                          <a:pt x="4" y="0"/>
                        </a:cubicBezTo>
                        <a:cubicBezTo>
                          <a:pt x="2" y="0"/>
                          <a:pt x="0" y="1"/>
                          <a:pt x="0" y="4"/>
                        </a:cubicBezTo>
                        <a:cubicBezTo>
                          <a:pt x="0" y="6"/>
                          <a:pt x="2" y="8"/>
                          <a:pt x="4" y="8"/>
                        </a:cubicBezTo>
                        <a:cubicBezTo>
                          <a:pt x="40" y="8"/>
                          <a:pt x="40" y="8"/>
                          <a:pt x="40" y="8"/>
                        </a:cubicBezTo>
                        <a:cubicBezTo>
                          <a:pt x="43" y="8"/>
                          <a:pt x="44" y="6"/>
                          <a:pt x="44" y="4"/>
                        </a:cubicBezTo>
                        <a:cubicBezTo>
                          <a:pt x="44" y="1"/>
                          <a:pt x="43" y="0"/>
                          <a:pt x="4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21" name="Freeform 54">
                    <a:extLst>
                      <a:ext uri="{FF2B5EF4-FFF2-40B4-BE49-F238E27FC236}">
                        <a16:creationId xmlns:a16="http://schemas.microsoft.com/office/drawing/2014/main" id="{0B33D73C-44D4-4FD5-8203-319E0E7B4952}"/>
                      </a:ext>
                    </a:extLst>
                  </p:cNvPr>
                  <p:cNvSpPr>
                    <a:spLocks/>
                  </p:cNvSpPr>
                  <p:nvPr/>
                </p:nvSpPr>
                <p:spPr bwMode="auto">
                  <a:xfrm>
                    <a:off x="6885822" y="4063254"/>
                    <a:ext cx="82550" cy="15875"/>
                  </a:xfrm>
                  <a:custGeom>
                    <a:avLst/>
                    <a:gdLst>
                      <a:gd name="T0" fmla="*/ 40 w 44"/>
                      <a:gd name="T1" fmla="*/ 0 h 8"/>
                      <a:gd name="T2" fmla="*/ 4 w 44"/>
                      <a:gd name="T3" fmla="*/ 0 h 8"/>
                      <a:gd name="T4" fmla="*/ 0 w 44"/>
                      <a:gd name="T5" fmla="*/ 4 h 8"/>
                      <a:gd name="T6" fmla="*/ 4 w 44"/>
                      <a:gd name="T7" fmla="*/ 8 h 8"/>
                      <a:gd name="T8" fmla="*/ 40 w 44"/>
                      <a:gd name="T9" fmla="*/ 8 h 8"/>
                      <a:gd name="T10" fmla="*/ 44 w 44"/>
                      <a:gd name="T11" fmla="*/ 4 h 8"/>
                      <a:gd name="T12" fmla="*/ 4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40" y="0"/>
                        </a:moveTo>
                        <a:cubicBezTo>
                          <a:pt x="4" y="0"/>
                          <a:pt x="4" y="0"/>
                          <a:pt x="4" y="0"/>
                        </a:cubicBezTo>
                        <a:cubicBezTo>
                          <a:pt x="2" y="0"/>
                          <a:pt x="0" y="2"/>
                          <a:pt x="0" y="4"/>
                        </a:cubicBezTo>
                        <a:cubicBezTo>
                          <a:pt x="0" y="7"/>
                          <a:pt x="2" y="8"/>
                          <a:pt x="4" y="8"/>
                        </a:cubicBezTo>
                        <a:cubicBezTo>
                          <a:pt x="40" y="8"/>
                          <a:pt x="40" y="8"/>
                          <a:pt x="40" y="8"/>
                        </a:cubicBezTo>
                        <a:cubicBezTo>
                          <a:pt x="43" y="8"/>
                          <a:pt x="44" y="7"/>
                          <a:pt x="44" y="4"/>
                        </a:cubicBezTo>
                        <a:cubicBezTo>
                          <a:pt x="44" y="2"/>
                          <a:pt x="43" y="0"/>
                          <a:pt x="4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grpSp>
      <p:grpSp>
        <p:nvGrpSpPr>
          <p:cNvPr id="13" name="グループ化 12">
            <a:extLst>
              <a:ext uri="{FF2B5EF4-FFF2-40B4-BE49-F238E27FC236}">
                <a16:creationId xmlns:a16="http://schemas.microsoft.com/office/drawing/2014/main" id="{7DA5A71B-30C5-4E1B-B772-E842F3E6AD7A}"/>
              </a:ext>
            </a:extLst>
          </p:cNvPr>
          <p:cNvGrpSpPr/>
          <p:nvPr/>
        </p:nvGrpSpPr>
        <p:grpSpPr>
          <a:xfrm>
            <a:off x="5467061" y="1051926"/>
            <a:ext cx="1656000" cy="1425422"/>
            <a:chOff x="5467061" y="1051926"/>
            <a:chExt cx="1656000" cy="1425422"/>
          </a:xfrm>
        </p:grpSpPr>
        <p:grpSp>
          <p:nvGrpSpPr>
            <p:cNvPr id="12" name="グループ化 11">
              <a:extLst>
                <a:ext uri="{FF2B5EF4-FFF2-40B4-BE49-F238E27FC236}">
                  <a16:creationId xmlns:a16="http://schemas.microsoft.com/office/drawing/2014/main" id="{B3B3B85C-A1C8-47BD-B6E0-BBB605351EF3}"/>
                </a:ext>
              </a:extLst>
            </p:cNvPr>
            <p:cNvGrpSpPr/>
            <p:nvPr/>
          </p:nvGrpSpPr>
          <p:grpSpPr>
            <a:xfrm>
              <a:off x="5703402" y="1051926"/>
              <a:ext cx="1298995" cy="958964"/>
              <a:chOff x="5703402" y="1051926"/>
              <a:chExt cx="1298995" cy="958964"/>
            </a:xfrm>
          </p:grpSpPr>
          <p:grpSp>
            <p:nvGrpSpPr>
              <p:cNvPr id="10" name="グループ化 9">
                <a:extLst>
                  <a:ext uri="{FF2B5EF4-FFF2-40B4-BE49-F238E27FC236}">
                    <a16:creationId xmlns:a16="http://schemas.microsoft.com/office/drawing/2014/main" id="{81A9DA7E-2EE8-4960-9478-F3D1F5B7A4E0}"/>
                  </a:ext>
                </a:extLst>
              </p:cNvPr>
              <p:cNvGrpSpPr/>
              <p:nvPr/>
            </p:nvGrpSpPr>
            <p:grpSpPr>
              <a:xfrm>
                <a:off x="5703402" y="1051926"/>
                <a:ext cx="710630" cy="953579"/>
                <a:chOff x="5703402" y="1051926"/>
                <a:chExt cx="710630" cy="953579"/>
              </a:xfrm>
            </p:grpSpPr>
            <p:sp>
              <p:nvSpPr>
                <p:cNvPr id="2185" name="Freeform 5">
                  <a:extLst>
                    <a:ext uri="{FF2B5EF4-FFF2-40B4-BE49-F238E27FC236}">
                      <a16:creationId xmlns:a16="http://schemas.microsoft.com/office/drawing/2014/main" id="{708578B6-43D5-4672-847C-F01B2526D504}"/>
                    </a:ext>
                  </a:extLst>
                </p:cNvPr>
                <p:cNvSpPr>
                  <a:spLocks noEditPoints="1"/>
                </p:cNvSpPr>
                <p:nvPr/>
              </p:nvSpPr>
              <p:spPr bwMode="auto">
                <a:xfrm>
                  <a:off x="5703402" y="1375406"/>
                  <a:ext cx="640870" cy="630099"/>
                </a:xfrm>
                <a:custGeom>
                  <a:avLst/>
                  <a:gdLst>
                    <a:gd name="T0" fmla="*/ 141 w 204"/>
                    <a:gd name="T1" fmla="*/ 0 h 201"/>
                    <a:gd name="T2" fmla="*/ 6 w 204"/>
                    <a:gd name="T3" fmla="*/ 201 h 201"/>
                    <a:gd name="T4" fmla="*/ 117 w 204"/>
                    <a:gd name="T5" fmla="*/ 154 h 201"/>
                    <a:gd name="T6" fmla="*/ 141 w 204"/>
                    <a:gd name="T7" fmla="*/ 201 h 201"/>
                    <a:gd name="T8" fmla="*/ 198 w 204"/>
                    <a:gd name="T9" fmla="*/ 37 h 201"/>
                    <a:gd name="T10" fmla="*/ 31 w 204"/>
                    <a:gd name="T11" fmla="*/ 131 h 201"/>
                    <a:gd name="T12" fmla="*/ 46 w 204"/>
                    <a:gd name="T13" fmla="*/ 121 h 201"/>
                    <a:gd name="T14" fmla="*/ 33 w 204"/>
                    <a:gd name="T15" fmla="*/ 107 h 201"/>
                    <a:gd name="T16" fmla="*/ 44 w 204"/>
                    <a:gd name="T17" fmla="*/ 93 h 201"/>
                    <a:gd name="T18" fmla="*/ 44 w 204"/>
                    <a:gd name="T19" fmla="*/ 80 h 201"/>
                    <a:gd name="T20" fmla="*/ 33 w 204"/>
                    <a:gd name="T21" fmla="*/ 66 h 201"/>
                    <a:gd name="T22" fmla="*/ 46 w 204"/>
                    <a:gd name="T23" fmla="*/ 51 h 201"/>
                    <a:gd name="T24" fmla="*/ 31 w 204"/>
                    <a:gd name="T25" fmla="*/ 41 h 201"/>
                    <a:gd name="T26" fmla="*/ 46 w 204"/>
                    <a:gd name="T27" fmla="*/ 51 h 201"/>
                    <a:gd name="T28" fmla="*/ 57 w 204"/>
                    <a:gd name="T29" fmla="*/ 131 h 201"/>
                    <a:gd name="T30" fmla="*/ 71 w 204"/>
                    <a:gd name="T31" fmla="*/ 121 h 201"/>
                    <a:gd name="T32" fmla="*/ 59 w 204"/>
                    <a:gd name="T33" fmla="*/ 107 h 201"/>
                    <a:gd name="T34" fmla="*/ 69 w 204"/>
                    <a:gd name="T35" fmla="*/ 93 h 201"/>
                    <a:gd name="T36" fmla="*/ 69 w 204"/>
                    <a:gd name="T37" fmla="*/ 80 h 201"/>
                    <a:gd name="T38" fmla="*/ 59 w 204"/>
                    <a:gd name="T39" fmla="*/ 66 h 201"/>
                    <a:gd name="T40" fmla="*/ 71 w 204"/>
                    <a:gd name="T41" fmla="*/ 51 h 201"/>
                    <a:gd name="T42" fmla="*/ 57 w 204"/>
                    <a:gd name="T43" fmla="*/ 41 h 201"/>
                    <a:gd name="T44" fmla="*/ 71 w 204"/>
                    <a:gd name="T45" fmla="*/ 51 h 201"/>
                    <a:gd name="T46" fmla="*/ 82 w 204"/>
                    <a:gd name="T47" fmla="*/ 131 h 201"/>
                    <a:gd name="T48" fmla="*/ 96 w 204"/>
                    <a:gd name="T49" fmla="*/ 121 h 201"/>
                    <a:gd name="T50" fmla="*/ 84 w 204"/>
                    <a:gd name="T51" fmla="*/ 107 h 201"/>
                    <a:gd name="T52" fmla="*/ 94 w 204"/>
                    <a:gd name="T53" fmla="*/ 93 h 201"/>
                    <a:gd name="T54" fmla="*/ 94 w 204"/>
                    <a:gd name="T55" fmla="*/ 80 h 201"/>
                    <a:gd name="T56" fmla="*/ 84 w 204"/>
                    <a:gd name="T57" fmla="*/ 66 h 201"/>
                    <a:gd name="T58" fmla="*/ 96 w 204"/>
                    <a:gd name="T59" fmla="*/ 51 h 201"/>
                    <a:gd name="T60" fmla="*/ 82 w 204"/>
                    <a:gd name="T61" fmla="*/ 41 h 201"/>
                    <a:gd name="T62" fmla="*/ 96 w 204"/>
                    <a:gd name="T63" fmla="*/ 51 h 201"/>
                    <a:gd name="T64" fmla="*/ 108 w 204"/>
                    <a:gd name="T65" fmla="*/ 131 h 201"/>
                    <a:gd name="T66" fmla="*/ 122 w 204"/>
                    <a:gd name="T67" fmla="*/ 121 h 201"/>
                    <a:gd name="T68" fmla="*/ 110 w 204"/>
                    <a:gd name="T69" fmla="*/ 107 h 201"/>
                    <a:gd name="T70" fmla="*/ 120 w 204"/>
                    <a:gd name="T71" fmla="*/ 93 h 201"/>
                    <a:gd name="T72" fmla="*/ 120 w 204"/>
                    <a:gd name="T73" fmla="*/ 80 h 201"/>
                    <a:gd name="T74" fmla="*/ 110 w 204"/>
                    <a:gd name="T75" fmla="*/ 66 h 201"/>
                    <a:gd name="T76" fmla="*/ 122 w 204"/>
                    <a:gd name="T77" fmla="*/ 51 h 201"/>
                    <a:gd name="T78" fmla="*/ 108 w 204"/>
                    <a:gd name="T79" fmla="*/ 41 h 201"/>
                    <a:gd name="T80" fmla="*/ 122 w 204"/>
                    <a:gd name="T81" fmla="*/ 51 h 201"/>
                    <a:gd name="T82" fmla="*/ 133 w 204"/>
                    <a:gd name="T83" fmla="*/ 131 h 201"/>
                    <a:gd name="T84" fmla="*/ 147 w 204"/>
                    <a:gd name="T85" fmla="*/ 121 h 201"/>
                    <a:gd name="T86" fmla="*/ 135 w 204"/>
                    <a:gd name="T87" fmla="*/ 107 h 201"/>
                    <a:gd name="T88" fmla="*/ 145 w 204"/>
                    <a:gd name="T89" fmla="*/ 93 h 201"/>
                    <a:gd name="T90" fmla="*/ 145 w 204"/>
                    <a:gd name="T91" fmla="*/ 80 h 201"/>
                    <a:gd name="T92" fmla="*/ 135 w 204"/>
                    <a:gd name="T93" fmla="*/ 66 h 201"/>
                    <a:gd name="T94" fmla="*/ 174 w 204"/>
                    <a:gd name="T95" fmla="*/ 131 h 201"/>
                    <a:gd name="T96" fmla="*/ 160 w 204"/>
                    <a:gd name="T97" fmla="*/ 121 h 201"/>
                    <a:gd name="T98" fmla="*/ 174 w 204"/>
                    <a:gd name="T99" fmla="*/ 131 h 201"/>
                    <a:gd name="T100" fmla="*/ 160 w 204"/>
                    <a:gd name="T101" fmla="*/ 105 h 201"/>
                    <a:gd name="T102" fmla="*/ 174 w 204"/>
                    <a:gd name="T103" fmla="*/ 95 h 201"/>
                    <a:gd name="T104" fmla="*/ 162 w 204"/>
                    <a:gd name="T105" fmla="*/ 80 h 201"/>
                    <a:gd name="T106" fmla="*/ 172 w 204"/>
                    <a:gd name="T107" fmla="*/ 6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 h="201">
                      <a:moveTo>
                        <a:pt x="198" y="37"/>
                      </a:moveTo>
                      <a:cubicBezTo>
                        <a:pt x="147" y="37"/>
                        <a:pt x="147" y="37"/>
                        <a:pt x="147" y="37"/>
                      </a:cubicBezTo>
                      <a:cubicBezTo>
                        <a:pt x="147" y="6"/>
                        <a:pt x="147" y="6"/>
                        <a:pt x="147" y="6"/>
                      </a:cubicBezTo>
                      <a:cubicBezTo>
                        <a:pt x="147" y="3"/>
                        <a:pt x="144" y="0"/>
                        <a:pt x="141" y="0"/>
                      </a:cubicBezTo>
                      <a:cubicBezTo>
                        <a:pt x="6" y="0"/>
                        <a:pt x="6" y="0"/>
                        <a:pt x="6" y="0"/>
                      </a:cubicBezTo>
                      <a:cubicBezTo>
                        <a:pt x="3" y="0"/>
                        <a:pt x="0" y="3"/>
                        <a:pt x="0" y="6"/>
                      </a:cubicBezTo>
                      <a:cubicBezTo>
                        <a:pt x="0" y="196"/>
                        <a:pt x="0" y="196"/>
                        <a:pt x="0" y="196"/>
                      </a:cubicBezTo>
                      <a:cubicBezTo>
                        <a:pt x="0" y="199"/>
                        <a:pt x="3" y="201"/>
                        <a:pt x="6" y="201"/>
                      </a:cubicBezTo>
                      <a:cubicBezTo>
                        <a:pt x="33" y="201"/>
                        <a:pt x="33" y="201"/>
                        <a:pt x="33" y="201"/>
                      </a:cubicBezTo>
                      <a:cubicBezTo>
                        <a:pt x="33" y="157"/>
                        <a:pt x="33" y="157"/>
                        <a:pt x="33" y="157"/>
                      </a:cubicBezTo>
                      <a:cubicBezTo>
                        <a:pt x="33" y="155"/>
                        <a:pt x="34" y="154"/>
                        <a:pt x="35" y="154"/>
                      </a:cubicBezTo>
                      <a:cubicBezTo>
                        <a:pt x="117" y="154"/>
                        <a:pt x="117" y="154"/>
                        <a:pt x="117" y="154"/>
                      </a:cubicBezTo>
                      <a:cubicBezTo>
                        <a:pt x="118" y="154"/>
                        <a:pt x="120" y="155"/>
                        <a:pt x="120" y="157"/>
                      </a:cubicBezTo>
                      <a:cubicBezTo>
                        <a:pt x="120" y="201"/>
                        <a:pt x="120" y="201"/>
                        <a:pt x="120" y="201"/>
                      </a:cubicBezTo>
                      <a:cubicBezTo>
                        <a:pt x="132" y="201"/>
                        <a:pt x="132" y="201"/>
                        <a:pt x="132" y="201"/>
                      </a:cubicBezTo>
                      <a:cubicBezTo>
                        <a:pt x="141" y="201"/>
                        <a:pt x="141" y="201"/>
                        <a:pt x="141" y="201"/>
                      </a:cubicBezTo>
                      <a:cubicBezTo>
                        <a:pt x="198" y="201"/>
                        <a:pt x="198" y="201"/>
                        <a:pt x="198" y="201"/>
                      </a:cubicBezTo>
                      <a:cubicBezTo>
                        <a:pt x="202" y="201"/>
                        <a:pt x="204" y="199"/>
                        <a:pt x="204" y="196"/>
                      </a:cubicBezTo>
                      <a:cubicBezTo>
                        <a:pt x="204" y="43"/>
                        <a:pt x="204" y="43"/>
                        <a:pt x="204" y="43"/>
                      </a:cubicBezTo>
                      <a:cubicBezTo>
                        <a:pt x="204" y="40"/>
                        <a:pt x="202" y="37"/>
                        <a:pt x="198" y="37"/>
                      </a:cubicBezTo>
                      <a:close/>
                      <a:moveTo>
                        <a:pt x="46" y="131"/>
                      </a:moveTo>
                      <a:cubicBezTo>
                        <a:pt x="46" y="133"/>
                        <a:pt x="45" y="133"/>
                        <a:pt x="44" y="133"/>
                      </a:cubicBezTo>
                      <a:cubicBezTo>
                        <a:pt x="33" y="133"/>
                        <a:pt x="33" y="133"/>
                        <a:pt x="33" y="133"/>
                      </a:cubicBezTo>
                      <a:cubicBezTo>
                        <a:pt x="32" y="133"/>
                        <a:pt x="31" y="133"/>
                        <a:pt x="31" y="131"/>
                      </a:cubicBezTo>
                      <a:cubicBezTo>
                        <a:pt x="31" y="121"/>
                        <a:pt x="31" y="121"/>
                        <a:pt x="31" y="121"/>
                      </a:cubicBezTo>
                      <a:cubicBezTo>
                        <a:pt x="31" y="120"/>
                        <a:pt x="32" y="119"/>
                        <a:pt x="33" y="119"/>
                      </a:cubicBezTo>
                      <a:cubicBezTo>
                        <a:pt x="44" y="119"/>
                        <a:pt x="44" y="119"/>
                        <a:pt x="44" y="119"/>
                      </a:cubicBezTo>
                      <a:cubicBezTo>
                        <a:pt x="45" y="119"/>
                        <a:pt x="46" y="120"/>
                        <a:pt x="46" y="121"/>
                      </a:cubicBezTo>
                      <a:lnTo>
                        <a:pt x="46" y="131"/>
                      </a:lnTo>
                      <a:close/>
                      <a:moveTo>
                        <a:pt x="46" y="105"/>
                      </a:moveTo>
                      <a:cubicBezTo>
                        <a:pt x="46" y="106"/>
                        <a:pt x="45" y="107"/>
                        <a:pt x="44" y="107"/>
                      </a:cubicBezTo>
                      <a:cubicBezTo>
                        <a:pt x="33" y="107"/>
                        <a:pt x="33" y="107"/>
                        <a:pt x="33" y="107"/>
                      </a:cubicBezTo>
                      <a:cubicBezTo>
                        <a:pt x="32" y="107"/>
                        <a:pt x="31" y="106"/>
                        <a:pt x="31" y="105"/>
                      </a:cubicBezTo>
                      <a:cubicBezTo>
                        <a:pt x="31" y="95"/>
                        <a:pt x="31" y="95"/>
                        <a:pt x="31" y="95"/>
                      </a:cubicBezTo>
                      <a:cubicBezTo>
                        <a:pt x="31" y="93"/>
                        <a:pt x="32" y="93"/>
                        <a:pt x="33" y="93"/>
                      </a:cubicBezTo>
                      <a:cubicBezTo>
                        <a:pt x="44" y="93"/>
                        <a:pt x="44" y="93"/>
                        <a:pt x="44" y="93"/>
                      </a:cubicBezTo>
                      <a:cubicBezTo>
                        <a:pt x="45" y="93"/>
                        <a:pt x="46" y="93"/>
                        <a:pt x="46" y="95"/>
                      </a:cubicBezTo>
                      <a:lnTo>
                        <a:pt x="46" y="105"/>
                      </a:lnTo>
                      <a:close/>
                      <a:moveTo>
                        <a:pt x="46" y="78"/>
                      </a:moveTo>
                      <a:cubicBezTo>
                        <a:pt x="46" y="79"/>
                        <a:pt x="45" y="80"/>
                        <a:pt x="44" y="80"/>
                      </a:cubicBezTo>
                      <a:cubicBezTo>
                        <a:pt x="33" y="80"/>
                        <a:pt x="33" y="80"/>
                        <a:pt x="33" y="80"/>
                      </a:cubicBezTo>
                      <a:cubicBezTo>
                        <a:pt x="32" y="80"/>
                        <a:pt x="31" y="79"/>
                        <a:pt x="31" y="78"/>
                      </a:cubicBezTo>
                      <a:cubicBezTo>
                        <a:pt x="31" y="68"/>
                        <a:pt x="31" y="68"/>
                        <a:pt x="31" y="68"/>
                      </a:cubicBezTo>
                      <a:cubicBezTo>
                        <a:pt x="31" y="67"/>
                        <a:pt x="32" y="66"/>
                        <a:pt x="33" y="66"/>
                      </a:cubicBezTo>
                      <a:cubicBezTo>
                        <a:pt x="44" y="66"/>
                        <a:pt x="44" y="66"/>
                        <a:pt x="44" y="66"/>
                      </a:cubicBezTo>
                      <a:cubicBezTo>
                        <a:pt x="45" y="66"/>
                        <a:pt x="46" y="67"/>
                        <a:pt x="46" y="68"/>
                      </a:cubicBezTo>
                      <a:lnTo>
                        <a:pt x="46" y="78"/>
                      </a:lnTo>
                      <a:close/>
                      <a:moveTo>
                        <a:pt x="46" y="51"/>
                      </a:moveTo>
                      <a:cubicBezTo>
                        <a:pt x="46" y="52"/>
                        <a:pt x="45" y="53"/>
                        <a:pt x="44" y="53"/>
                      </a:cubicBezTo>
                      <a:cubicBezTo>
                        <a:pt x="33" y="53"/>
                        <a:pt x="33" y="53"/>
                        <a:pt x="33" y="53"/>
                      </a:cubicBezTo>
                      <a:cubicBezTo>
                        <a:pt x="32" y="53"/>
                        <a:pt x="31" y="52"/>
                        <a:pt x="31" y="51"/>
                      </a:cubicBezTo>
                      <a:cubicBezTo>
                        <a:pt x="31" y="41"/>
                        <a:pt x="31" y="41"/>
                        <a:pt x="31" y="41"/>
                      </a:cubicBezTo>
                      <a:cubicBezTo>
                        <a:pt x="31" y="40"/>
                        <a:pt x="32" y="39"/>
                        <a:pt x="33" y="39"/>
                      </a:cubicBezTo>
                      <a:cubicBezTo>
                        <a:pt x="44" y="39"/>
                        <a:pt x="44" y="39"/>
                        <a:pt x="44" y="39"/>
                      </a:cubicBezTo>
                      <a:cubicBezTo>
                        <a:pt x="45" y="39"/>
                        <a:pt x="46" y="40"/>
                        <a:pt x="46" y="41"/>
                      </a:cubicBezTo>
                      <a:lnTo>
                        <a:pt x="46" y="51"/>
                      </a:lnTo>
                      <a:close/>
                      <a:moveTo>
                        <a:pt x="71" y="131"/>
                      </a:moveTo>
                      <a:cubicBezTo>
                        <a:pt x="71" y="133"/>
                        <a:pt x="70" y="133"/>
                        <a:pt x="69" y="133"/>
                      </a:cubicBezTo>
                      <a:cubicBezTo>
                        <a:pt x="59" y="133"/>
                        <a:pt x="59" y="133"/>
                        <a:pt x="59" y="133"/>
                      </a:cubicBezTo>
                      <a:cubicBezTo>
                        <a:pt x="58" y="133"/>
                        <a:pt x="57" y="133"/>
                        <a:pt x="57" y="131"/>
                      </a:cubicBezTo>
                      <a:cubicBezTo>
                        <a:pt x="57" y="121"/>
                        <a:pt x="57" y="121"/>
                        <a:pt x="57" y="121"/>
                      </a:cubicBezTo>
                      <a:cubicBezTo>
                        <a:pt x="57" y="120"/>
                        <a:pt x="58" y="119"/>
                        <a:pt x="59" y="119"/>
                      </a:cubicBezTo>
                      <a:cubicBezTo>
                        <a:pt x="69" y="119"/>
                        <a:pt x="69" y="119"/>
                        <a:pt x="69" y="119"/>
                      </a:cubicBezTo>
                      <a:cubicBezTo>
                        <a:pt x="70" y="119"/>
                        <a:pt x="71" y="120"/>
                        <a:pt x="71" y="121"/>
                      </a:cubicBezTo>
                      <a:lnTo>
                        <a:pt x="71" y="131"/>
                      </a:lnTo>
                      <a:close/>
                      <a:moveTo>
                        <a:pt x="71" y="105"/>
                      </a:moveTo>
                      <a:cubicBezTo>
                        <a:pt x="71" y="106"/>
                        <a:pt x="70" y="107"/>
                        <a:pt x="69" y="107"/>
                      </a:cubicBezTo>
                      <a:cubicBezTo>
                        <a:pt x="59" y="107"/>
                        <a:pt x="59" y="107"/>
                        <a:pt x="59" y="107"/>
                      </a:cubicBezTo>
                      <a:cubicBezTo>
                        <a:pt x="58" y="107"/>
                        <a:pt x="57" y="106"/>
                        <a:pt x="57" y="105"/>
                      </a:cubicBezTo>
                      <a:cubicBezTo>
                        <a:pt x="57" y="95"/>
                        <a:pt x="57" y="95"/>
                        <a:pt x="57" y="95"/>
                      </a:cubicBezTo>
                      <a:cubicBezTo>
                        <a:pt x="57" y="93"/>
                        <a:pt x="58" y="93"/>
                        <a:pt x="59" y="93"/>
                      </a:cubicBezTo>
                      <a:cubicBezTo>
                        <a:pt x="69" y="93"/>
                        <a:pt x="69" y="93"/>
                        <a:pt x="69" y="93"/>
                      </a:cubicBezTo>
                      <a:cubicBezTo>
                        <a:pt x="70" y="93"/>
                        <a:pt x="71" y="93"/>
                        <a:pt x="71" y="95"/>
                      </a:cubicBezTo>
                      <a:lnTo>
                        <a:pt x="71" y="105"/>
                      </a:lnTo>
                      <a:close/>
                      <a:moveTo>
                        <a:pt x="71" y="78"/>
                      </a:moveTo>
                      <a:cubicBezTo>
                        <a:pt x="71" y="79"/>
                        <a:pt x="70" y="80"/>
                        <a:pt x="69" y="80"/>
                      </a:cubicBezTo>
                      <a:cubicBezTo>
                        <a:pt x="59" y="80"/>
                        <a:pt x="59" y="80"/>
                        <a:pt x="59" y="80"/>
                      </a:cubicBezTo>
                      <a:cubicBezTo>
                        <a:pt x="58" y="80"/>
                        <a:pt x="57" y="79"/>
                        <a:pt x="57" y="78"/>
                      </a:cubicBezTo>
                      <a:cubicBezTo>
                        <a:pt x="57" y="68"/>
                        <a:pt x="57" y="68"/>
                        <a:pt x="57" y="68"/>
                      </a:cubicBezTo>
                      <a:cubicBezTo>
                        <a:pt x="57" y="67"/>
                        <a:pt x="58" y="66"/>
                        <a:pt x="59" y="66"/>
                      </a:cubicBezTo>
                      <a:cubicBezTo>
                        <a:pt x="69" y="66"/>
                        <a:pt x="69" y="66"/>
                        <a:pt x="69" y="66"/>
                      </a:cubicBezTo>
                      <a:cubicBezTo>
                        <a:pt x="70" y="66"/>
                        <a:pt x="71" y="67"/>
                        <a:pt x="71" y="68"/>
                      </a:cubicBezTo>
                      <a:lnTo>
                        <a:pt x="71" y="78"/>
                      </a:lnTo>
                      <a:close/>
                      <a:moveTo>
                        <a:pt x="71" y="51"/>
                      </a:moveTo>
                      <a:cubicBezTo>
                        <a:pt x="71" y="52"/>
                        <a:pt x="70" y="53"/>
                        <a:pt x="69" y="53"/>
                      </a:cubicBezTo>
                      <a:cubicBezTo>
                        <a:pt x="59" y="53"/>
                        <a:pt x="59" y="53"/>
                        <a:pt x="59" y="53"/>
                      </a:cubicBezTo>
                      <a:cubicBezTo>
                        <a:pt x="58" y="53"/>
                        <a:pt x="57" y="52"/>
                        <a:pt x="57" y="51"/>
                      </a:cubicBezTo>
                      <a:cubicBezTo>
                        <a:pt x="57" y="41"/>
                        <a:pt x="57" y="41"/>
                        <a:pt x="57" y="41"/>
                      </a:cubicBezTo>
                      <a:cubicBezTo>
                        <a:pt x="57" y="40"/>
                        <a:pt x="58" y="39"/>
                        <a:pt x="59" y="39"/>
                      </a:cubicBezTo>
                      <a:cubicBezTo>
                        <a:pt x="69" y="39"/>
                        <a:pt x="69" y="39"/>
                        <a:pt x="69" y="39"/>
                      </a:cubicBezTo>
                      <a:cubicBezTo>
                        <a:pt x="70" y="39"/>
                        <a:pt x="71" y="40"/>
                        <a:pt x="71" y="41"/>
                      </a:cubicBezTo>
                      <a:lnTo>
                        <a:pt x="71" y="51"/>
                      </a:lnTo>
                      <a:close/>
                      <a:moveTo>
                        <a:pt x="96" y="131"/>
                      </a:moveTo>
                      <a:cubicBezTo>
                        <a:pt x="96" y="133"/>
                        <a:pt x="96" y="133"/>
                        <a:pt x="94" y="133"/>
                      </a:cubicBezTo>
                      <a:cubicBezTo>
                        <a:pt x="84" y="133"/>
                        <a:pt x="84" y="133"/>
                        <a:pt x="84" y="133"/>
                      </a:cubicBezTo>
                      <a:cubicBezTo>
                        <a:pt x="83" y="133"/>
                        <a:pt x="82" y="133"/>
                        <a:pt x="82" y="131"/>
                      </a:cubicBezTo>
                      <a:cubicBezTo>
                        <a:pt x="82" y="121"/>
                        <a:pt x="82" y="121"/>
                        <a:pt x="82" y="121"/>
                      </a:cubicBezTo>
                      <a:cubicBezTo>
                        <a:pt x="82" y="120"/>
                        <a:pt x="83" y="119"/>
                        <a:pt x="84" y="119"/>
                      </a:cubicBezTo>
                      <a:cubicBezTo>
                        <a:pt x="94" y="119"/>
                        <a:pt x="94" y="119"/>
                        <a:pt x="94" y="119"/>
                      </a:cubicBezTo>
                      <a:cubicBezTo>
                        <a:pt x="96" y="119"/>
                        <a:pt x="96" y="120"/>
                        <a:pt x="96" y="121"/>
                      </a:cubicBezTo>
                      <a:lnTo>
                        <a:pt x="96" y="131"/>
                      </a:lnTo>
                      <a:close/>
                      <a:moveTo>
                        <a:pt x="96" y="105"/>
                      </a:moveTo>
                      <a:cubicBezTo>
                        <a:pt x="96" y="106"/>
                        <a:pt x="96" y="107"/>
                        <a:pt x="94" y="107"/>
                      </a:cubicBezTo>
                      <a:cubicBezTo>
                        <a:pt x="84" y="107"/>
                        <a:pt x="84" y="107"/>
                        <a:pt x="84" y="107"/>
                      </a:cubicBezTo>
                      <a:cubicBezTo>
                        <a:pt x="83" y="107"/>
                        <a:pt x="82" y="106"/>
                        <a:pt x="82" y="105"/>
                      </a:cubicBezTo>
                      <a:cubicBezTo>
                        <a:pt x="82" y="95"/>
                        <a:pt x="82" y="95"/>
                        <a:pt x="82" y="95"/>
                      </a:cubicBezTo>
                      <a:cubicBezTo>
                        <a:pt x="82" y="93"/>
                        <a:pt x="83" y="93"/>
                        <a:pt x="84" y="93"/>
                      </a:cubicBezTo>
                      <a:cubicBezTo>
                        <a:pt x="94" y="93"/>
                        <a:pt x="94" y="93"/>
                        <a:pt x="94" y="93"/>
                      </a:cubicBezTo>
                      <a:cubicBezTo>
                        <a:pt x="96" y="93"/>
                        <a:pt x="96" y="93"/>
                        <a:pt x="96" y="95"/>
                      </a:cubicBezTo>
                      <a:lnTo>
                        <a:pt x="96" y="105"/>
                      </a:lnTo>
                      <a:close/>
                      <a:moveTo>
                        <a:pt x="96" y="78"/>
                      </a:moveTo>
                      <a:cubicBezTo>
                        <a:pt x="96" y="79"/>
                        <a:pt x="96" y="80"/>
                        <a:pt x="94" y="80"/>
                      </a:cubicBezTo>
                      <a:cubicBezTo>
                        <a:pt x="84" y="80"/>
                        <a:pt x="84" y="80"/>
                        <a:pt x="84" y="80"/>
                      </a:cubicBezTo>
                      <a:cubicBezTo>
                        <a:pt x="83" y="80"/>
                        <a:pt x="82" y="79"/>
                        <a:pt x="82" y="78"/>
                      </a:cubicBezTo>
                      <a:cubicBezTo>
                        <a:pt x="82" y="68"/>
                        <a:pt x="82" y="68"/>
                        <a:pt x="82" y="68"/>
                      </a:cubicBezTo>
                      <a:cubicBezTo>
                        <a:pt x="82" y="67"/>
                        <a:pt x="83" y="66"/>
                        <a:pt x="84" y="66"/>
                      </a:cubicBezTo>
                      <a:cubicBezTo>
                        <a:pt x="94" y="66"/>
                        <a:pt x="94" y="66"/>
                        <a:pt x="94" y="66"/>
                      </a:cubicBezTo>
                      <a:cubicBezTo>
                        <a:pt x="96" y="66"/>
                        <a:pt x="96" y="67"/>
                        <a:pt x="96" y="68"/>
                      </a:cubicBezTo>
                      <a:lnTo>
                        <a:pt x="96" y="78"/>
                      </a:lnTo>
                      <a:close/>
                      <a:moveTo>
                        <a:pt x="96" y="51"/>
                      </a:moveTo>
                      <a:cubicBezTo>
                        <a:pt x="96" y="52"/>
                        <a:pt x="96" y="53"/>
                        <a:pt x="94" y="53"/>
                      </a:cubicBezTo>
                      <a:cubicBezTo>
                        <a:pt x="84" y="53"/>
                        <a:pt x="84" y="53"/>
                        <a:pt x="84" y="53"/>
                      </a:cubicBezTo>
                      <a:cubicBezTo>
                        <a:pt x="83" y="53"/>
                        <a:pt x="82" y="52"/>
                        <a:pt x="82" y="51"/>
                      </a:cubicBezTo>
                      <a:cubicBezTo>
                        <a:pt x="82" y="41"/>
                        <a:pt x="82" y="41"/>
                        <a:pt x="82" y="41"/>
                      </a:cubicBezTo>
                      <a:cubicBezTo>
                        <a:pt x="82" y="40"/>
                        <a:pt x="83" y="39"/>
                        <a:pt x="84" y="39"/>
                      </a:cubicBezTo>
                      <a:cubicBezTo>
                        <a:pt x="94" y="39"/>
                        <a:pt x="94" y="39"/>
                        <a:pt x="94" y="39"/>
                      </a:cubicBezTo>
                      <a:cubicBezTo>
                        <a:pt x="96" y="39"/>
                        <a:pt x="96" y="40"/>
                        <a:pt x="96" y="41"/>
                      </a:cubicBezTo>
                      <a:lnTo>
                        <a:pt x="96" y="51"/>
                      </a:lnTo>
                      <a:close/>
                      <a:moveTo>
                        <a:pt x="122" y="131"/>
                      </a:moveTo>
                      <a:cubicBezTo>
                        <a:pt x="122" y="133"/>
                        <a:pt x="121" y="133"/>
                        <a:pt x="120" y="133"/>
                      </a:cubicBezTo>
                      <a:cubicBezTo>
                        <a:pt x="110" y="133"/>
                        <a:pt x="110" y="133"/>
                        <a:pt x="110" y="133"/>
                      </a:cubicBezTo>
                      <a:cubicBezTo>
                        <a:pt x="109" y="133"/>
                        <a:pt x="108" y="133"/>
                        <a:pt x="108" y="131"/>
                      </a:cubicBezTo>
                      <a:cubicBezTo>
                        <a:pt x="108" y="121"/>
                        <a:pt x="108" y="121"/>
                        <a:pt x="108" y="121"/>
                      </a:cubicBezTo>
                      <a:cubicBezTo>
                        <a:pt x="108" y="120"/>
                        <a:pt x="109" y="119"/>
                        <a:pt x="110" y="119"/>
                      </a:cubicBezTo>
                      <a:cubicBezTo>
                        <a:pt x="120" y="119"/>
                        <a:pt x="120" y="119"/>
                        <a:pt x="120" y="119"/>
                      </a:cubicBezTo>
                      <a:cubicBezTo>
                        <a:pt x="121" y="119"/>
                        <a:pt x="122" y="120"/>
                        <a:pt x="122" y="121"/>
                      </a:cubicBezTo>
                      <a:lnTo>
                        <a:pt x="122" y="131"/>
                      </a:lnTo>
                      <a:close/>
                      <a:moveTo>
                        <a:pt x="122" y="105"/>
                      </a:moveTo>
                      <a:cubicBezTo>
                        <a:pt x="122" y="106"/>
                        <a:pt x="121" y="107"/>
                        <a:pt x="120" y="107"/>
                      </a:cubicBezTo>
                      <a:cubicBezTo>
                        <a:pt x="110" y="107"/>
                        <a:pt x="110" y="107"/>
                        <a:pt x="110" y="107"/>
                      </a:cubicBezTo>
                      <a:cubicBezTo>
                        <a:pt x="109" y="107"/>
                        <a:pt x="108" y="106"/>
                        <a:pt x="108" y="105"/>
                      </a:cubicBezTo>
                      <a:cubicBezTo>
                        <a:pt x="108" y="95"/>
                        <a:pt x="108" y="95"/>
                        <a:pt x="108" y="95"/>
                      </a:cubicBezTo>
                      <a:cubicBezTo>
                        <a:pt x="108" y="93"/>
                        <a:pt x="109" y="93"/>
                        <a:pt x="110" y="93"/>
                      </a:cubicBezTo>
                      <a:cubicBezTo>
                        <a:pt x="120" y="93"/>
                        <a:pt x="120" y="93"/>
                        <a:pt x="120" y="93"/>
                      </a:cubicBezTo>
                      <a:cubicBezTo>
                        <a:pt x="121" y="93"/>
                        <a:pt x="122" y="93"/>
                        <a:pt x="122" y="95"/>
                      </a:cubicBezTo>
                      <a:lnTo>
                        <a:pt x="122" y="105"/>
                      </a:lnTo>
                      <a:close/>
                      <a:moveTo>
                        <a:pt x="122" y="78"/>
                      </a:moveTo>
                      <a:cubicBezTo>
                        <a:pt x="122" y="79"/>
                        <a:pt x="121" y="80"/>
                        <a:pt x="120" y="80"/>
                      </a:cubicBezTo>
                      <a:cubicBezTo>
                        <a:pt x="110" y="80"/>
                        <a:pt x="110" y="80"/>
                        <a:pt x="110" y="80"/>
                      </a:cubicBezTo>
                      <a:cubicBezTo>
                        <a:pt x="109" y="80"/>
                        <a:pt x="108" y="79"/>
                        <a:pt x="108" y="78"/>
                      </a:cubicBezTo>
                      <a:cubicBezTo>
                        <a:pt x="108" y="68"/>
                        <a:pt x="108" y="68"/>
                        <a:pt x="108" y="68"/>
                      </a:cubicBezTo>
                      <a:cubicBezTo>
                        <a:pt x="108" y="67"/>
                        <a:pt x="109" y="66"/>
                        <a:pt x="110" y="66"/>
                      </a:cubicBezTo>
                      <a:cubicBezTo>
                        <a:pt x="120" y="66"/>
                        <a:pt x="120" y="66"/>
                        <a:pt x="120" y="66"/>
                      </a:cubicBezTo>
                      <a:cubicBezTo>
                        <a:pt x="121" y="66"/>
                        <a:pt x="122" y="67"/>
                        <a:pt x="122" y="68"/>
                      </a:cubicBezTo>
                      <a:lnTo>
                        <a:pt x="122" y="78"/>
                      </a:lnTo>
                      <a:close/>
                      <a:moveTo>
                        <a:pt x="122" y="51"/>
                      </a:moveTo>
                      <a:cubicBezTo>
                        <a:pt x="122" y="52"/>
                        <a:pt x="121" y="53"/>
                        <a:pt x="120" y="53"/>
                      </a:cubicBezTo>
                      <a:cubicBezTo>
                        <a:pt x="110" y="53"/>
                        <a:pt x="110" y="53"/>
                        <a:pt x="110" y="53"/>
                      </a:cubicBezTo>
                      <a:cubicBezTo>
                        <a:pt x="109" y="53"/>
                        <a:pt x="108" y="52"/>
                        <a:pt x="108" y="51"/>
                      </a:cubicBezTo>
                      <a:cubicBezTo>
                        <a:pt x="108" y="41"/>
                        <a:pt x="108" y="41"/>
                        <a:pt x="108" y="41"/>
                      </a:cubicBezTo>
                      <a:cubicBezTo>
                        <a:pt x="108" y="40"/>
                        <a:pt x="109" y="39"/>
                        <a:pt x="110" y="39"/>
                      </a:cubicBezTo>
                      <a:cubicBezTo>
                        <a:pt x="120" y="39"/>
                        <a:pt x="120" y="39"/>
                        <a:pt x="120" y="39"/>
                      </a:cubicBezTo>
                      <a:cubicBezTo>
                        <a:pt x="121" y="39"/>
                        <a:pt x="122" y="40"/>
                        <a:pt x="122" y="41"/>
                      </a:cubicBezTo>
                      <a:lnTo>
                        <a:pt x="122" y="51"/>
                      </a:lnTo>
                      <a:close/>
                      <a:moveTo>
                        <a:pt x="147" y="131"/>
                      </a:moveTo>
                      <a:cubicBezTo>
                        <a:pt x="147" y="133"/>
                        <a:pt x="147" y="133"/>
                        <a:pt x="145" y="133"/>
                      </a:cubicBezTo>
                      <a:cubicBezTo>
                        <a:pt x="135" y="133"/>
                        <a:pt x="135" y="133"/>
                        <a:pt x="135" y="133"/>
                      </a:cubicBezTo>
                      <a:cubicBezTo>
                        <a:pt x="134" y="133"/>
                        <a:pt x="133" y="133"/>
                        <a:pt x="133" y="131"/>
                      </a:cubicBezTo>
                      <a:cubicBezTo>
                        <a:pt x="133" y="121"/>
                        <a:pt x="133" y="121"/>
                        <a:pt x="133" y="121"/>
                      </a:cubicBezTo>
                      <a:cubicBezTo>
                        <a:pt x="133" y="120"/>
                        <a:pt x="134" y="119"/>
                        <a:pt x="135" y="119"/>
                      </a:cubicBezTo>
                      <a:cubicBezTo>
                        <a:pt x="145" y="119"/>
                        <a:pt x="145" y="119"/>
                        <a:pt x="145" y="119"/>
                      </a:cubicBezTo>
                      <a:cubicBezTo>
                        <a:pt x="147" y="119"/>
                        <a:pt x="147" y="120"/>
                        <a:pt x="147" y="121"/>
                      </a:cubicBezTo>
                      <a:lnTo>
                        <a:pt x="147" y="131"/>
                      </a:lnTo>
                      <a:close/>
                      <a:moveTo>
                        <a:pt x="147" y="105"/>
                      </a:moveTo>
                      <a:cubicBezTo>
                        <a:pt x="147" y="106"/>
                        <a:pt x="147" y="107"/>
                        <a:pt x="145" y="107"/>
                      </a:cubicBezTo>
                      <a:cubicBezTo>
                        <a:pt x="135" y="107"/>
                        <a:pt x="135" y="107"/>
                        <a:pt x="135" y="107"/>
                      </a:cubicBezTo>
                      <a:cubicBezTo>
                        <a:pt x="134" y="107"/>
                        <a:pt x="133" y="106"/>
                        <a:pt x="133" y="105"/>
                      </a:cubicBezTo>
                      <a:cubicBezTo>
                        <a:pt x="133" y="95"/>
                        <a:pt x="133" y="95"/>
                        <a:pt x="133" y="95"/>
                      </a:cubicBezTo>
                      <a:cubicBezTo>
                        <a:pt x="133" y="93"/>
                        <a:pt x="134" y="93"/>
                        <a:pt x="135" y="93"/>
                      </a:cubicBezTo>
                      <a:cubicBezTo>
                        <a:pt x="145" y="93"/>
                        <a:pt x="145" y="93"/>
                        <a:pt x="145" y="93"/>
                      </a:cubicBezTo>
                      <a:cubicBezTo>
                        <a:pt x="147" y="93"/>
                        <a:pt x="147" y="93"/>
                        <a:pt x="147" y="95"/>
                      </a:cubicBezTo>
                      <a:lnTo>
                        <a:pt x="147" y="105"/>
                      </a:lnTo>
                      <a:close/>
                      <a:moveTo>
                        <a:pt x="147" y="78"/>
                      </a:moveTo>
                      <a:cubicBezTo>
                        <a:pt x="147" y="79"/>
                        <a:pt x="147" y="80"/>
                        <a:pt x="145" y="80"/>
                      </a:cubicBezTo>
                      <a:cubicBezTo>
                        <a:pt x="135" y="80"/>
                        <a:pt x="135" y="80"/>
                        <a:pt x="135" y="80"/>
                      </a:cubicBezTo>
                      <a:cubicBezTo>
                        <a:pt x="134" y="80"/>
                        <a:pt x="133" y="79"/>
                        <a:pt x="133" y="78"/>
                      </a:cubicBezTo>
                      <a:cubicBezTo>
                        <a:pt x="133" y="68"/>
                        <a:pt x="133" y="68"/>
                        <a:pt x="133" y="68"/>
                      </a:cubicBezTo>
                      <a:cubicBezTo>
                        <a:pt x="133" y="67"/>
                        <a:pt x="134" y="66"/>
                        <a:pt x="135" y="66"/>
                      </a:cubicBezTo>
                      <a:cubicBezTo>
                        <a:pt x="145" y="66"/>
                        <a:pt x="145" y="66"/>
                        <a:pt x="145" y="66"/>
                      </a:cubicBezTo>
                      <a:cubicBezTo>
                        <a:pt x="147" y="66"/>
                        <a:pt x="147" y="67"/>
                        <a:pt x="147" y="68"/>
                      </a:cubicBezTo>
                      <a:lnTo>
                        <a:pt x="147" y="78"/>
                      </a:lnTo>
                      <a:close/>
                      <a:moveTo>
                        <a:pt x="174" y="131"/>
                      </a:moveTo>
                      <a:cubicBezTo>
                        <a:pt x="174" y="133"/>
                        <a:pt x="173" y="133"/>
                        <a:pt x="172" y="133"/>
                      </a:cubicBezTo>
                      <a:cubicBezTo>
                        <a:pt x="162" y="133"/>
                        <a:pt x="162" y="133"/>
                        <a:pt x="162" y="133"/>
                      </a:cubicBezTo>
                      <a:cubicBezTo>
                        <a:pt x="161" y="133"/>
                        <a:pt x="160" y="133"/>
                        <a:pt x="160" y="131"/>
                      </a:cubicBezTo>
                      <a:cubicBezTo>
                        <a:pt x="160" y="121"/>
                        <a:pt x="160" y="121"/>
                        <a:pt x="160" y="121"/>
                      </a:cubicBezTo>
                      <a:cubicBezTo>
                        <a:pt x="160" y="120"/>
                        <a:pt x="161" y="119"/>
                        <a:pt x="162" y="119"/>
                      </a:cubicBezTo>
                      <a:cubicBezTo>
                        <a:pt x="172" y="119"/>
                        <a:pt x="172" y="119"/>
                        <a:pt x="172" y="119"/>
                      </a:cubicBezTo>
                      <a:cubicBezTo>
                        <a:pt x="173" y="119"/>
                        <a:pt x="174" y="120"/>
                        <a:pt x="174" y="121"/>
                      </a:cubicBezTo>
                      <a:lnTo>
                        <a:pt x="174" y="131"/>
                      </a:lnTo>
                      <a:close/>
                      <a:moveTo>
                        <a:pt x="174" y="105"/>
                      </a:moveTo>
                      <a:cubicBezTo>
                        <a:pt x="174" y="106"/>
                        <a:pt x="173" y="107"/>
                        <a:pt x="172" y="107"/>
                      </a:cubicBezTo>
                      <a:cubicBezTo>
                        <a:pt x="162" y="107"/>
                        <a:pt x="162" y="107"/>
                        <a:pt x="162" y="107"/>
                      </a:cubicBezTo>
                      <a:cubicBezTo>
                        <a:pt x="161" y="107"/>
                        <a:pt x="160" y="106"/>
                        <a:pt x="160" y="105"/>
                      </a:cubicBezTo>
                      <a:cubicBezTo>
                        <a:pt x="160" y="95"/>
                        <a:pt x="160" y="95"/>
                        <a:pt x="160" y="95"/>
                      </a:cubicBezTo>
                      <a:cubicBezTo>
                        <a:pt x="160" y="93"/>
                        <a:pt x="161" y="93"/>
                        <a:pt x="162" y="93"/>
                      </a:cubicBezTo>
                      <a:cubicBezTo>
                        <a:pt x="172" y="93"/>
                        <a:pt x="172" y="93"/>
                        <a:pt x="172" y="93"/>
                      </a:cubicBezTo>
                      <a:cubicBezTo>
                        <a:pt x="173" y="93"/>
                        <a:pt x="174" y="93"/>
                        <a:pt x="174" y="95"/>
                      </a:cubicBezTo>
                      <a:lnTo>
                        <a:pt x="174" y="105"/>
                      </a:lnTo>
                      <a:close/>
                      <a:moveTo>
                        <a:pt x="174" y="78"/>
                      </a:moveTo>
                      <a:cubicBezTo>
                        <a:pt x="174" y="79"/>
                        <a:pt x="173" y="80"/>
                        <a:pt x="172" y="80"/>
                      </a:cubicBezTo>
                      <a:cubicBezTo>
                        <a:pt x="162" y="80"/>
                        <a:pt x="162" y="80"/>
                        <a:pt x="162" y="80"/>
                      </a:cubicBezTo>
                      <a:cubicBezTo>
                        <a:pt x="161" y="80"/>
                        <a:pt x="160" y="79"/>
                        <a:pt x="160" y="78"/>
                      </a:cubicBezTo>
                      <a:cubicBezTo>
                        <a:pt x="160" y="68"/>
                        <a:pt x="160" y="68"/>
                        <a:pt x="160" y="68"/>
                      </a:cubicBezTo>
                      <a:cubicBezTo>
                        <a:pt x="160" y="67"/>
                        <a:pt x="161" y="66"/>
                        <a:pt x="162" y="66"/>
                      </a:cubicBezTo>
                      <a:cubicBezTo>
                        <a:pt x="172" y="66"/>
                        <a:pt x="172" y="66"/>
                        <a:pt x="172" y="66"/>
                      </a:cubicBezTo>
                      <a:cubicBezTo>
                        <a:pt x="173" y="66"/>
                        <a:pt x="174" y="67"/>
                        <a:pt x="174" y="68"/>
                      </a:cubicBezTo>
                      <a:lnTo>
                        <a:pt x="174" y="7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186" name="Rectangle 6">
                  <a:extLst>
                    <a:ext uri="{FF2B5EF4-FFF2-40B4-BE49-F238E27FC236}">
                      <a16:creationId xmlns:a16="http://schemas.microsoft.com/office/drawing/2014/main" id="{8C91E192-FAA0-4F78-AECC-468E8D5F1FC5}"/>
                    </a:ext>
                  </a:extLst>
                </p:cNvPr>
                <p:cNvSpPr>
                  <a:spLocks noChangeArrowheads="1"/>
                </p:cNvSpPr>
                <p:nvPr/>
              </p:nvSpPr>
              <p:spPr bwMode="auto">
                <a:xfrm>
                  <a:off x="5934978" y="1870868"/>
                  <a:ext cx="10771" cy="13463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187" name="Freeform 7">
                  <a:extLst>
                    <a:ext uri="{FF2B5EF4-FFF2-40B4-BE49-F238E27FC236}">
                      <a16:creationId xmlns:a16="http://schemas.microsoft.com/office/drawing/2014/main" id="{9E12BD21-8184-4223-BBC3-23907710A0E0}"/>
                    </a:ext>
                  </a:extLst>
                </p:cNvPr>
                <p:cNvSpPr>
                  <a:spLocks/>
                </p:cNvSpPr>
                <p:nvPr/>
              </p:nvSpPr>
              <p:spPr bwMode="auto">
                <a:xfrm>
                  <a:off x="5905358" y="1924723"/>
                  <a:ext cx="10771" cy="26927"/>
                </a:xfrm>
                <a:custGeom>
                  <a:avLst/>
                  <a:gdLst>
                    <a:gd name="T0" fmla="*/ 2 w 4"/>
                    <a:gd name="T1" fmla="*/ 0 h 9"/>
                    <a:gd name="T2" fmla="*/ 0 w 4"/>
                    <a:gd name="T3" fmla="*/ 2 h 9"/>
                    <a:gd name="T4" fmla="*/ 0 w 4"/>
                    <a:gd name="T5" fmla="*/ 7 h 9"/>
                    <a:gd name="T6" fmla="*/ 2 w 4"/>
                    <a:gd name="T7" fmla="*/ 9 h 9"/>
                    <a:gd name="T8" fmla="*/ 4 w 4"/>
                    <a:gd name="T9" fmla="*/ 7 h 9"/>
                    <a:gd name="T10" fmla="*/ 4 w 4"/>
                    <a:gd name="T11" fmla="*/ 2 h 9"/>
                    <a:gd name="T12" fmla="*/ 2 w 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2" y="0"/>
                      </a:moveTo>
                      <a:cubicBezTo>
                        <a:pt x="1" y="0"/>
                        <a:pt x="0" y="1"/>
                        <a:pt x="0" y="2"/>
                      </a:cubicBezTo>
                      <a:cubicBezTo>
                        <a:pt x="0" y="7"/>
                        <a:pt x="0" y="7"/>
                        <a:pt x="0" y="7"/>
                      </a:cubicBezTo>
                      <a:cubicBezTo>
                        <a:pt x="0" y="8"/>
                        <a:pt x="1" y="9"/>
                        <a:pt x="2" y="9"/>
                      </a:cubicBezTo>
                      <a:cubicBezTo>
                        <a:pt x="3" y="9"/>
                        <a:pt x="4" y="8"/>
                        <a:pt x="4" y="7"/>
                      </a:cubicBezTo>
                      <a:cubicBezTo>
                        <a:pt x="4" y="2"/>
                        <a:pt x="4" y="2"/>
                        <a:pt x="4" y="2"/>
                      </a:cubicBezTo>
                      <a:cubicBezTo>
                        <a:pt x="4" y="1"/>
                        <a:pt x="3" y="0"/>
                        <a:pt x="2"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188" name="Freeform 8">
                  <a:extLst>
                    <a:ext uri="{FF2B5EF4-FFF2-40B4-BE49-F238E27FC236}">
                      <a16:creationId xmlns:a16="http://schemas.microsoft.com/office/drawing/2014/main" id="{768D05CC-9AB3-459E-82AB-C00D63097661}"/>
                    </a:ext>
                  </a:extLst>
                </p:cNvPr>
                <p:cNvSpPr>
                  <a:spLocks/>
                </p:cNvSpPr>
                <p:nvPr/>
              </p:nvSpPr>
              <p:spPr bwMode="auto">
                <a:xfrm>
                  <a:off x="5964597" y="1924723"/>
                  <a:ext cx="10771" cy="26927"/>
                </a:xfrm>
                <a:custGeom>
                  <a:avLst/>
                  <a:gdLst>
                    <a:gd name="T0" fmla="*/ 2 w 4"/>
                    <a:gd name="T1" fmla="*/ 0 h 9"/>
                    <a:gd name="T2" fmla="*/ 0 w 4"/>
                    <a:gd name="T3" fmla="*/ 2 h 9"/>
                    <a:gd name="T4" fmla="*/ 0 w 4"/>
                    <a:gd name="T5" fmla="*/ 7 h 9"/>
                    <a:gd name="T6" fmla="*/ 2 w 4"/>
                    <a:gd name="T7" fmla="*/ 9 h 9"/>
                    <a:gd name="T8" fmla="*/ 4 w 4"/>
                    <a:gd name="T9" fmla="*/ 7 h 9"/>
                    <a:gd name="T10" fmla="*/ 4 w 4"/>
                    <a:gd name="T11" fmla="*/ 2 h 9"/>
                    <a:gd name="T12" fmla="*/ 2 w 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2" y="0"/>
                      </a:moveTo>
                      <a:cubicBezTo>
                        <a:pt x="1" y="0"/>
                        <a:pt x="0" y="1"/>
                        <a:pt x="0" y="2"/>
                      </a:cubicBezTo>
                      <a:cubicBezTo>
                        <a:pt x="0" y="7"/>
                        <a:pt x="0" y="7"/>
                        <a:pt x="0" y="7"/>
                      </a:cubicBezTo>
                      <a:cubicBezTo>
                        <a:pt x="0" y="8"/>
                        <a:pt x="1" y="9"/>
                        <a:pt x="2" y="9"/>
                      </a:cubicBezTo>
                      <a:cubicBezTo>
                        <a:pt x="3" y="9"/>
                        <a:pt x="4" y="8"/>
                        <a:pt x="4" y="7"/>
                      </a:cubicBezTo>
                      <a:cubicBezTo>
                        <a:pt x="4" y="2"/>
                        <a:pt x="4" y="2"/>
                        <a:pt x="4" y="2"/>
                      </a:cubicBezTo>
                      <a:cubicBezTo>
                        <a:pt x="4" y="1"/>
                        <a:pt x="3" y="0"/>
                        <a:pt x="2"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6" name="グループ化 5">
                  <a:extLst>
                    <a:ext uri="{FF2B5EF4-FFF2-40B4-BE49-F238E27FC236}">
                      <a16:creationId xmlns:a16="http://schemas.microsoft.com/office/drawing/2014/main" id="{69B5237B-413F-4494-8DA1-46B1C7E040E4}"/>
                    </a:ext>
                  </a:extLst>
                </p:cNvPr>
                <p:cNvGrpSpPr/>
                <p:nvPr/>
              </p:nvGrpSpPr>
              <p:grpSpPr>
                <a:xfrm>
                  <a:off x="5823913" y="1051926"/>
                  <a:ext cx="590119" cy="371130"/>
                  <a:chOff x="5684958" y="1042792"/>
                  <a:chExt cx="660408" cy="415335"/>
                </a:xfrm>
              </p:grpSpPr>
              <p:sp>
                <p:nvSpPr>
                  <p:cNvPr id="2189" name="Freeform 9">
                    <a:extLst>
                      <a:ext uri="{FF2B5EF4-FFF2-40B4-BE49-F238E27FC236}">
                        <a16:creationId xmlns:a16="http://schemas.microsoft.com/office/drawing/2014/main" id="{BC8F5575-A606-48F0-9103-CD35F137AE23}"/>
                      </a:ext>
                    </a:extLst>
                  </p:cNvPr>
                  <p:cNvSpPr>
                    <a:spLocks noEditPoints="1"/>
                  </p:cNvSpPr>
                  <p:nvPr/>
                </p:nvSpPr>
                <p:spPr bwMode="auto">
                  <a:xfrm>
                    <a:off x="5684958" y="1042792"/>
                    <a:ext cx="660408" cy="415335"/>
                  </a:xfrm>
                  <a:custGeom>
                    <a:avLst/>
                    <a:gdLst>
                      <a:gd name="T0" fmla="*/ 215 w 219"/>
                      <a:gd name="T1" fmla="*/ 0 h 138"/>
                      <a:gd name="T2" fmla="*/ 4 w 219"/>
                      <a:gd name="T3" fmla="*/ 0 h 138"/>
                      <a:gd name="T4" fmla="*/ 0 w 219"/>
                      <a:gd name="T5" fmla="*/ 4 h 138"/>
                      <a:gd name="T6" fmla="*/ 0 w 219"/>
                      <a:gd name="T7" fmla="*/ 102 h 138"/>
                      <a:gd name="T8" fmla="*/ 4 w 219"/>
                      <a:gd name="T9" fmla="*/ 106 h 138"/>
                      <a:gd name="T10" fmla="*/ 153 w 219"/>
                      <a:gd name="T11" fmla="*/ 106 h 138"/>
                      <a:gd name="T12" fmla="*/ 155 w 219"/>
                      <a:gd name="T13" fmla="*/ 134 h 138"/>
                      <a:gd name="T14" fmla="*/ 158 w 219"/>
                      <a:gd name="T15" fmla="*/ 138 h 138"/>
                      <a:gd name="T16" fmla="*/ 159 w 219"/>
                      <a:gd name="T17" fmla="*/ 138 h 138"/>
                      <a:gd name="T18" fmla="*/ 162 w 219"/>
                      <a:gd name="T19" fmla="*/ 136 h 138"/>
                      <a:gd name="T20" fmla="*/ 183 w 219"/>
                      <a:gd name="T21" fmla="*/ 106 h 138"/>
                      <a:gd name="T22" fmla="*/ 215 w 219"/>
                      <a:gd name="T23" fmla="*/ 106 h 138"/>
                      <a:gd name="T24" fmla="*/ 219 w 219"/>
                      <a:gd name="T25" fmla="*/ 102 h 138"/>
                      <a:gd name="T26" fmla="*/ 219 w 219"/>
                      <a:gd name="T27" fmla="*/ 4 h 138"/>
                      <a:gd name="T28" fmla="*/ 215 w 219"/>
                      <a:gd name="T29" fmla="*/ 0 h 138"/>
                      <a:gd name="T30" fmla="*/ 211 w 219"/>
                      <a:gd name="T31" fmla="*/ 98 h 138"/>
                      <a:gd name="T32" fmla="*/ 181 w 219"/>
                      <a:gd name="T33" fmla="*/ 98 h 138"/>
                      <a:gd name="T34" fmla="*/ 178 w 219"/>
                      <a:gd name="T35" fmla="*/ 100 h 138"/>
                      <a:gd name="T36" fmla="*/ 162 w 219"/>
                      <a:gd name="T37" fmla="*/ 122 h 138"/>
                      <a:gd name="T38" fmla="*/ 160 w 219"/>
                      <a:gd name="T39" fmla="*/ 102 h 138"/>
                      <a:gd name="T40" fmla="*/ 156 w 219"/>
                      <a:gd name="T41" fmla="*/ 98 h 138"/>
                      <a:gd name="T42" fmla="*/ 8 w 219"/>
                      <a:gd name="T43" fmla="*/ 98 h 138"/>
                      <a:gd name="T44" fmla="*/ 8 w 219"/>
                      <a:gd name="T45" fmla="*/ 8 h 138"/>
                      <a:gd name="T46" fmla="*/ 211 w 219"/>
                      <a:gd name="T47" fmla="*/ 8 h 138"/>
                      <a:gd name="T48" fmla="*/ 211 w 219"/>
                      <a:gd name="T49" fmla="*/ 9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9" h="138">
                        <a:moveTo>
                          <a:pt x="215" y="0"/>
                        </a:moveTo>
                        <a:cubicBezTo>
                          <a:pt x="4" y="0"/>
                          <a:pt x="4" y="0"/>
                          <a:pt x="4" y="0"/>
                        </a:cubicBezTo>
                        <a:cubicBezTo>
                          <a:pt x="2" y="0"/>
                          <a:pt x="0" y="2"/>
                          <a:pt x="0" y="4"/>
                        </a:cubicBezTo>
                        <a:cubicBezTo>
                          <a:pt x="0" y="102"/>
                          <a:pt x="0" y="102"/>
                          <a:pt x="0" y="102"/>
                        </a:cubicBezTo>
                        <a:cubicBezTo>
                          <a:pt x="0" y="104"/>
                          <a:pt x="2" y="106"/>
                          <a:pt x="4" y="106"/>
                        </a:cubicBezTo>
                        <a:cubicBezTo>
                          <a:pt x="153" y="106"/>
                          <a:pt x="153" y="106"/>
                          <a:pt x="153" y="106"/>
                        </a:cubicBezTo>
                        <a:cubicBezTo>
                          <a:pt x="155" y="134"/>
                          <a:pt x="155" y="134"/>
                          <a:pt x="155" y="134"/>
                        </a:cubicBezTo>
                        <a:cubicBezTo>
                          <a:pt x="155" y="136"/>
                          <a:pt x="156" y="138"/>
                          <a:pt x="158" y="138"/>
                        </a:cubicBezTo>
                        <a:cubicBezTo>
                          <a:pt x="158" y="138"/>
                          <a:pt x="159" y="138"/>
                          <a:pt x="159" y="138"/>
                        </a:cubicBezTo>
                        <a:cubicBezTo>
                          <a:pt x="160" y="138"/>
                          <a:pt x="161" y="138"/>
                          <a:pt x="162" y="136"/>
                        </a:cubicBezTo>
                        <a:cubicBezTo>
                          <a:pt x="183" y="106"/>
                          <a:pt x="183" y="106"/>
                          <a:pt x="183" y="106"/>
                        </a:cubicBezTo>
                        <a:cubicBezTo>
                          <a:pt x="215" y="106"/>
                          <a:pt x="215" y="106"/>
                          <a:pt x="215" y="106"/>
                        </a:cubicBezTo>
                        <a:cubicBezTo>
                          <a:pt x="217" y="106"/>
                          <a:pt x="219" y="104"/>
                          <a:pt x="219" y="102"/>
                        </a:cubicBezTo>
                        <a:cubicBezTo>
                          <a:pt x="219" y="4"/>
                          <a:pt x="219" y="4"/>
                          <a:pt x="219" y="4"/>
                        </a:cubicBezTo>
                        <a:cubicBezTo>
                          <a:pt x="219" y="2"/>
                          <a:pt x="217" y="0"/>
                          <a:pt x="215" y="0"/>
                        </a:cubicBezTo>
                        <a:close/>
                        <a:moveTo>
                          <a:pt x="211" y="98"/>
                        </a:moveTo>
                        <a:cubicBezTo>
                          <a:pt x="181" y="98"/>
                          <a:pt x="181" y="98"/>
                          <a:pt x="181" y="98"/>
                        </a:cubicBezTo>
                        <a:cubicBezTo>
                          <a:pt x="180" y="98"/>
                          <a:pt x="178" y="98"/>
                          <a:pt x="178" y="100"/>
                        </a:cubicBezTo>
                        <a:cubicBezTo>
                          <a:pt x="162" y="122"/>
                          <a:pt x="162" y="122"/>
                          <a:pt x="162" y="122"/>
                        </a:cubicBezTo>
                        <a:cubicBezTo>
                          <a:pt x="160" y="102"/>
                          <a:pt x="160" y="102"/>
                          <a:pt x="160" y="102"/>
                        </a:cubicBezTo>
                        <a:cubicBezTo>
                          <a:pt x="160" y="99"/>
                          <a:pt x="159" y="98"/>
                          <a:pt x="156" y="98"/>
                        </a:cubicBezTo>
                        <a:cubicBezTo>
                          <a:pt x="8" y="98"/>
                          <a:pt x="8" y="98"/>
                          <a:pt x="8" y="98"/>
                        </a:cubicBezTo>
                        <a:cubicBezTo>
                          <a:pt x="8" y="8"/>
                          <a:pt x="8" y="8"/>
                          <a:pt x="8" y="8"/>
                        </a:cubicBezTo>
                        <a:cubicBezTo>
                          <a:pt x="211" y="8"/>
                          <a:pt x="211" y="8"/>
                          <a:pt x="211" y="8"/>
                        </a:cubicBezTo>
                        <a:lnTo>
                          <a:pt x="211" y="9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190" name="Freeform 10">
                    <a:extLst>
                      <a:ext uri="{FF2B5EF4-FFF2-40B4-BE49-F238E27FC236}">
                        <a16:creationId xmlns:a16="http://schemas.microsoft.com/office/drawing/2014/main" id="{124CC054-3B59-420F-B5A3-C0799D7646AF}"/>
                      </a:ext>
                    </a:extLst>
                  </p:cNvPr>
                  <p:cNvSpPr>
                    <a:spLocks/>
                  </p:cNvSpPr>
                  <p:nvPr/>
                </p:nvSpPr>
                <p:spPr bwMode="auto">
                  <a:xfrm>
                    <a:off x="5824263" y="1127924"/>
                    <a:ext cx="105769" cy="149624"/>
                  </a:xfrm>
                  <a:custGeom>
                    <a:avLst/>
                    <a:gdLst>
                      <a:gd name="T0" fmla="*/ 41 w 41"/>
                      <a:gd name="T1" fmla="*/ 50 h 58"/>
                      <a:gd name="T2" fmla="*/ 10 w 41"/>
                      <a:gd name="T3" fmla="*/ 50 h 58"/>
                      <a:gd name="T4" fmla="*/ 39 w 41"/>
                      <a:gd name="T5" fmla="*/ 6 h 58"/>
                      <a:gd name="T6" fmla="*/ 39 w 41"/>
                      <a:gd name="T7" fmla="*/ 0 h 58"/>
                      <a:gd name="T8" fmla="*/ 0 w 41"/>
                      <a:gd name="T9" fmla="*/ 0 h 58"/>
                      <a:gd name="T10" fmla="*/ 0 w 41"/>
                      <a:gd name="T11" fmla="*/ 6 h 58"/>
                      <a:gd name="T12" fmla="*/ 28 w 41"/>
                      <a:gd name="T13" fmla="*/ 6 h 58"/>
                      <a:gd name="T14" fmla="*/ 0 w 41"/>
                      <a:gd name="T15" fmla="*/ 51 h 58"/>
                      <a:gd name="T16" fmla="*/ 0 w 41"/>
                      <a:gd name="T17" fmla="*/ 58 h 58"/>
                      <a:gd name="T18" fmla="*/ 41 w 41"/>
                      <a:gd name="T19" fmla="*/ 58 h 58"/>
                      <a:gd name="T20" fmla="*/ 41 w 41"/>
                      <a:gd name="T21" fmla="*/ 5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58">
                        <a:moveTo>
                          <a:pt x="41" y="50"/>
                        </a:moveTo>
                        <a:lnTo>
                          <a:pt x="10" y="50"/>
                        </a:lnTo>
                        <a:lnTo>
                          <a:pt x="39" y="6"/>
                        </a:lnTo>
                        <a:lnTo>
                          <a:pt x="39" y="0"/>
                        </a:lnTo>
                        <a:lnTo>
                          <a:pt x="0" y="0"/>
                        </a:lnTo>
                        <a:lnTo>
                          <a:pt x="0" y="6"/>
                        </a:lnTo>
                        <a:lnTo>
                          <a:pt x="28" y="6"/>
                        </a:lnTo>
                        <a:lnTo>
                          <a:pt x="0" y="51"/>
                        </a:lnTo>
                        <a:lnTo>
                          <a:pt x="0" y="58"/>
                        </a:lnTo>
                        <a:lnTo>
                          <a:pt x="41" y="58"/>
                        </a:lnTo>
                        <a:lnTo>
                          <a:pt x="41" y="5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191" name="Freeform 11">
                    <a:extLst>
                      <a:ext uri="{FF2B5EF4-FFF2-40B4-BE49-F238E27FC236}">
                        <a16:creationId xmlns:a16="http://schemas.microsoft.com/office/drawing/2014/main" id="{997FBCC5-D85D-454E-B5E6-8271806693C4}"/>
                      </a:ext>
                    </a:extLst>
                  </p:cNvPr>
                  <p:cNvSpPr>
                    <a:spLocks/>
                  </p:cNvSpPr>
                  <p:nvPr/>
                </p:nvSpPr>
                <p:spPr bwMode="auto">
                  <a:xfrm>
                    <a:off x="5958408" y="1127924"/>
                    <a:ext cx="108348" cy="149624"/>
                  </a:xfrm>
                  <a:custGeom>
                    <a:avLst/>
                    <a:gdLst>
                      <a:gd name="T0" fmla="*/ 10 w 42"/>
                      <a:gd name="T1" fmla="*/ 58 h 58"/>
                      <a:gd name="T2" fmla="*/ 42 w 42"/>
                      <a:gd name="T3" fmla="*/ 58 h 58"/>
                      <a:gd name="T4" fmla="*/ 42 w 42"/>
                      <a:gd name="T5" fmla="*/ 50 h 58"/>
                      <a:gd name="T6" fmla="*/ 10 w 42"/>
                      <a:gd name="T7" fmla="*/ 50 h 58"/>
                      <a:gd name="T8" fmla="*/ 10 w 42"/>
                      <a:gd name="T9" fmla="*/ 32 h 58"/>
                      <a:gd name="T10" fmla="*/ 38 w 42"/>
                      <a:gd name="T11" fmla="*/ 32 h 58"/>
                      <a:gd name="T12" fmla="*/ 38 w 42"/>
                      <a:gd name="T13" fmla="*/ 24 h 58"/>
                      <a:gd name="T14" fmla="*/ 10 w 42"/>
                      <a:gd name="T15" fmla="*/ 24 h 58"/>
                      <a:gd name="T16" fmla="*/ 10 w 42"/>
                      <a:gd name="T17" fmla="*/ 6 h 58"/>
                      <a:gd name="T18" fmla="*/ 42 w 42"/>
                      <a:gd name="T19" fmla="*/ 6 h 58"/>
                      <a:gd name="T20" fmla="*/ 42 w 42"/>
                      <a:gd name="T21" fmla="*/ 0 h 58"/>
                      <a:gd name="T22" fmla="*/ 10 w 42"/>
                      <a:gd name="T23" fmla="*/ 0 h 58"/>
                      <a:gd name="T24" fmla="*/ 5 w 42"/>
                      <a:gd name="T25" fmla="*/ 0 h 58"/>
                      <a:gd name="T26" fmla="*/ 0 w 42"/>
                      <a:gd name="T27" fmla="*/ 0 h 58"/>
                      <a:gd name="T28" fmla="*/ 0 w 42"/>
                      <a:gd name="T29" fmla="*/ 58 h 58"/>
                      <a:gd name="T30" fmla="*/ 5 w 42"/>
                      <a:gd name="T31" fmla="*/ 58 h 58"/>
                      <a:gd name="T32" fmla="*/ 10 w 42"/>
                      <a:gd name="T33"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8">
                        <a:moveTo>
                          <a:pt x="10" y="58"/>
                        </a:moveTo>
                        <a:lnTo>
                          <a:pt x="42" y="58"/>
                        </a:lnTo>
                        <a:lnTo>
                          <a:pt x="42" y="50"/>
                        </a:lnTo>
                        <a:lnTo>
                          <a:pt x="10" y="50"/>
                        </a:lnTo>
                        <a:lnTo>
                          <a:pt x="10" y="32"/>
                        </a:lnTo>
                        <a:lnTo>
                          <a:pt x="38" y="32"/>
                        </a:lnTo>
                        <a:lnTo>
                          <a:pt x="38" y="24"/>
                        </a:lnTo>
                        <a:lnTo>
                          <a:pt x="10" y="24"/>
                        </a:lnTo>
                        <a:lnTo>
                          <a:pt x="10" y="6"/>
                        </a:lnTo>
                        <a:lnTo>
                          <a:pt x="42" y="6"/>
                        </a:lnTo>
                        <a:lnTo>
                          <a:pt x="42" y="0"/>
                        </a:lnTo>
                        <a:lnTo>
                          <a:pt x="10" y="0"/>
                        </a:lnTo>
                        <a:lnTo>
                          <a:pt x="5" y="0"/>
                        </a:lnTo>
                        <a:lnTo>
                          <a:pt x="0" y="0"/>
                        </a:lnTo>
                        <a:lnTo>
                          <a:pt x="0" y="58"/>
                        </a:lnTo>
                        <a:lnTo>
                          <a:pt x="5" y="58"/>
                        </a:lnTo>
                        <a:lnTo>
                          <a:pt x="10" y="5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192" name="Freeform 12">
                    <a:extLst>
                      <a:ext uri="{FF2B5EF4-FFF2-40B4-BE49-F238E27FC236}">
                        <a16:creationId xmlns:a16="http://schemas.microsoft.com/office/drawing/2014/main" id="{E7954631-9A91-4AED-9A1E-33C1DC25B7AB}"/>
                      </a:ext>
                    </a:extLst>
                  </p:cNvPr>
                  <p:cNvSpPr>
                    <a:spLocks/>
                  </p:cNvSpPr>
                  <p:nvPr/>
                </p:nvSpPr>
                <p:spPr bwMode="auto">
                  <a:xfrm>
                    <a:off x="6102873" y="1127924"/>
                    <a:ext cx="121248" cy="149624"/>
                  </a:xfrm>
                  <a:custGeom>
                    <a:avLst/>
                    <a:gdLst>
                      <a:gd name="T0" fmla="*/ 10 w 47"/>
                      <a:gd name="T1" fmla="*/ 32 h 58"/>
                      <a:gd name="T2" fmla="*/ 38 w 47"/>
                      <a:gd name="T3" fmla="*/ 32 h 58"/>
                      <a:gd name="T4" fmla="*/ 38 w 47"/>
                      <a:gd name="T5" fmla="*/ 58 h 58"/>
                      <a:gd name="T6" fmla="*/ 47 w 47"/>
                      <a:gd name="T7" fmla="*/ 58 h 58"/>
                      <a:gd name="T8" fmla="*/ 47 w 47"/>
                      <a:gd name="T9" fmla="*/ 0 h 58"/>
                      <a:gd name="T10" fmla="*/ 38 w 47"/>
                      <a:gd name="T11" fmla="*/ 0 h 58"/>
                      <a:gd name="T12" fmla="*/ 38 w 47"/>
                      <a:gd name="T13" fmla="*/ 25 h 58"/>
                      <a:gd name="T14" fmla="*/ 10 w 47"/>
                      <a:gd name="T15" fmla="*/ 25 h 58"/>
                      <a:gd name="T16" fmla="*/ 10 w 47"/>
                      <a:gd name="T17" fmla="*/ 0 h 58"/>
                      <a:gd name="T18" fmla="*/ 0 w 47"/>
                      <a:gd name="T19" fmla="*/ 0 h 58"/>
                      <a:gd name="T20" fmla="*/ 0 w 47"/>
                      <a:gd name="T21" fmla="*/ 58 h 58"/>
                      <a:gd name="T22" fmla="*/ 10 w 47"/>
                      <a:gd name="T23" fmla="*/ 58 h 58"/>
                      <a:gd name="T24" fmla="*/ 10 w 47"/>
                      <a:gd name="T25" fmla="*/ 3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8">
                        <a:moveTo>
                          <a:pt x="10" y="32"/>
                        </a:moveTo>
                        <a:lnTo>
                          <a:pt x="38" y="32"/>
                        </a:lnTo>
                        <a:lnTo>
                          <a:pt x="38" y="58"/>
                        </a:lnTo>
                        <a:lnTo>
                          <a:pt x="47" y="58"/>
                        </a:lnTo>
                        <a:lnTo>
                          <a:pt x="47" y="0"/>
                        </a:lnTo>
                        <a:lnTo>
                          <a:pt x="38" y="0"/>
                        </a:lnTo>
                        <a:lnTo>
                          <a:pt x="38" y="25"/>
                        </a:lnTo>
                        <a:lnTo>
                          <a:pt x="10" y="25"/>
                        </a:lnTo>
                        <a:lnTo>
                          <a:pt x="10" y="0"/>
                        </a:lnTo>
                        <a:lnTo>
                          <a:pt x="0" y="0"/>
                        </a:lnTo>
                        <a:lnTo>
                          <a:pt x="0" y="58"/>
                        </a:lnTo>
                        <a:lnTo>
                          <a:pt x="10" y="58"/>
                        </a:lnTo>
                        <a:lnTo>
                          <a:pt x="10" y="3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11" name="グループ化 10">
                <a:extLst>
                  <a:ext uri="{FF2B5EF4-FFF2-40B4-BE49-F238E27FC236}">
                    <a16:creationId xmlns:a16="http://schemas.microsoft.com/office/drawing/2014/main" id="{0849D038-8B12-4C56-AA3D-01EF99160C76}"/>
                  </a:ext>
                </a:extLst>
              </p:cNvPr>
              <p:cNvGrpSpPr/>
              <p:nvPr/>
            </p:nvGrpSpPr>
            <p:grpSpPr>
              <a:xfrm>
                <a:off x="6514908" y="1138795"/>
                <a:ext cx="487489" cy="872095"/>
                <a:chOff x="6399231" y="1138795"/>
                <a:chExt cx="487489" cy="872095"/>
              </a:xfrm>
            </p:grpSpPr>
            <p:sp>
              <p:nvSpPr>
                <p:cNvPr id="2180" name="Freeform 13">
                  <a:extLst>
                    <a:ext uri="{FF2B5EF4-FFF2-40B4-BE49-F238E27FC236}">
                      <a16:creationId xmlns:a16="http://schemas.microsoft.com/office/drawing/2014/main" id="{1BD55EB5-0B50-4E66-819C-13E355E5BA5A}"/>
                    </a:ext>
                  </a:extLst>
                </p:cNvPr>
                <p:cNvSpPr>
                  <a:spLocks noEditPoints="1"/>
                </p:cNvSpPr>
                <p:nvPr/>
              </p:nvSpPr>
              <p:spPr bwMode="auto">
                <a:xfrm>
                  <a:off x="6399231" y="1375406"/>
                  <a:ext cx="320436" cy="635484"/>
                </a:xfrm>
                <a:custGeom>
                  <a:avLst/>
                  <a:gdLst>
                    <a:gd name="T0" fmla="*/ 0 w 102"/>
                    <a:gd name="T1" fmla="*/ 6 h 203"/>
                    <a:gd name="T2" fmla="*/ 27 w 102"/>
                    <a:gd name="T3" fmla="*/ 203 h 203"/>
                    <a:gd name="T4" fmla="*/ 73 w 102"/>
                    <a:gd name="T5" fmla="*/ 177 h 203"/>
                    <a:gd name="T6" fmla="*/ 96 w 102"/>
                    <a:gd name="T7" fmla="*/ 203 h 203"/>
                    <a:gd name="T8" fmla="*/ 96 w 102"/>
                    <a:gd name="T9" fmla="*/ 0 h 203"/>
                    <a:gd name="T10" fmla="*/ 28 w 102"/>
                    <a:gd name="T11" fmla="*/ 159 h 203"/>
                    <a:gd name="T12" fmla="*/ 28 w 102"/>
                    <a:gd name="T13" fmla="*/ 147 h 203"/>
                    <a:gd name="T14" fmla="*/ 37 w 102"/>
                    <a:gd name="T15" fmla="*/ 157 h 203"/>
                    <a:gd name="T16" fmla="*/ 28 w 102"/>
                    <a:gd name="T17" fmla="*/ 136 h 203"/>
                    <a:gd name="T18" fmla="*/ 28 w 102"/>
                    <a:gd name="T19" fmla="*/ 125 h 203"/>
                    <a:gd name="T20" fmla="*/ 37 w 102"/>
                    <a:gd name="T21" fmla="*/ 134 h 203"/>
                    <a:gd name="T22" fmla="*/ 28 w 102"/>
                    <a:gd name="T23" fmla="*/ 111 h 203"/>
                    <a:gd name="T24" fmla="*/ 28 w 102"/>
                    <a:gd name="T25" fmla="*/ 100 h 203"/>
                    <a:gd name="T26" fmla="*/ 37 w 102"/>
                    <a:gd name="T27" fmla="*/ 109 h 203"/>
                    <a:gd name="T28" fmla="*/ 28 w 102"/>
                    <a:gd name="T29" fmla="*/ 86 h 203"/>
                    <a:gd name="T30" fmla="*/ 28 w 102"/>
                    <a:gd name="T31" fmla="*/ 75 h 203"/>
                    <a:gd name="T32" fmla="*/ 37 w 102"/>
                    <a:gd name="T33" fmla="*/ 84 h 203"/>
                    <a:gd name="T34" fmla="*/ 28 w 102"/>
                    <a:gd name="T35" fmla="*/ 61 h 203"/>
                    <a:gd name="T36" fmla="*/ 28 w 102"/>
                    <a:gd name="T37" fmla="*/ 50 h 203"/>
                    <a:gd name="T38" fmla="*/ 37 w 102"/>
                    <a:gd name="T39" fmla="*/ 59 h 203"/>
                    <a:gd name="T40" fmla="*/ 28 w 102"/>
                    <a:gd name="T41" fmla="*/ 38 h 203"/>
                    <a:gd name="T42" fmla="*/ 28 w 102"/>
                    <a:gd name="T43" fmla="*/ 27 h 203"/>
                    <a:gd name="T44" fmla="*/ 37 w 102"/>
                    <a:gd name="T45" fmla="*/ 36 h 203"/>
                    <a:gd name="T46" fmla="*/ 48 w 102"/>
                    <a:gd name="T47" fmla="*/ 159 h 203"/>
                    <a:gd name="T48" fmla="*/ 48 w 102"/>
                    <a:gd name="T49" fmla="*/ 147 h 203"/>
                    <a:gd name="T50" fmla="*/ 58 w 102"/>
                    <a:gd name="T51" fmla="*/ 157 h 203"/>
                    <a:gd name="T52" fmla="*/ 48 w 102"/>
                    <a:gd name="T53" fmla="*/ 136 h 203"/>
                    <a:gd name="T54" fmla="*/ 48 w 102"/>
                    <a:gd name="T55" fmla="*/ 125 h 203"/>
                    <a:gd name="T56" fmla="*/ 58 w 102"/>
                    <a:gd name="T57" fmla="*/ 134 h 203"/>
                    <a:gd name="T58" fmla="*/ 48 w 102"/>
                    <a:gd name="T59" fmla="*/ 111 h 203"/>
                    <a:gd name="T60" fmla="*/ 48 w 102"/>
                    <a:gd name="T61" fmla="*/ 100 h 203"/>
                    <a:gd name="T62" fmla="*/ 58 w 102"/>
                    <a:gd name="T63" fmla="*/ 109 h 203"/>
                    <a:gd name="T64" fmla="*/ 48 w 102"/>
                    <a:gd name="T65" fmla="*/ 86 h 203"/>
                    <a:gd name="T66" fmla="*/ 48 w 102"/>
                    <a:gd name="T67" fmla="*/ 75 h 203"/>
                    <a:gd name="T68" fmla="*/ 58 w 102"/>
                    <a:gd name="T69" fmla="*/ 84 h 203"/>
                    <a:gd name="T70" fmla="*/ 48 w 102"/>
                    <a:gd name="T71" fmla="*/ 61 h 203"/>
                    <a:gd name="T72" fmla="*/ 48 w 102"/>
                    <a:gd name="T73" fmla="*/ 50 h 203"/>
                    <a:gd name="T74" fmla="*/ 58 w 102"/>
                    <a:gd name="T75" fmla="*/ 59 h 203"/>
                    <a:gd name="T76" fmla="*/ 48 w 102"/>
                    <a:gd name="T77" fmla="*/ 38 h 203"/>
                    <a:gd name="T78" fmla="*/ 48 w 102"/>
                    <a:gd name="T79" fmla="*/ 27 h 203"/>
                    <a:gd name="T80" fmla="*/ 58 w 102"/>
                    <a:gd name="T81" fmla="*/ 36 h 203"/>
                    <a:gd name="T82" fmla="*/ 69 w 102"/>
                    <a:gd name="T83" fmla="*/ 159 h 203"/>
                    <a:gd name="T84" fmla="*/ 69 w 102"/>
                    <a:gd name="T85" fmla="*/ 147 h 203"/>
                    <a:gd name="T86" fmla="*/ 78 w 102"/>
                    <a:gd name="T87" fmla="*/ 157 h 203"/>
                    <a:gd name="T88" fmla="*/ 69 w 102"/>
                    <a:gd name="T89" fmla="*/ 136 h 203"/>
                    <a:gd name="T90" fmla="*/ 69 w 102"/>
                    <a:gd name="T91" fmla="*/ 125 h 203"/>
                    <a:gd name="T92" fmla="*/ 78 w 102"/>
                    <a:gd name="T93" fmla="*/ 134 h 203"/>
                    <a:gd name="T94" fmla="*/ 69 w 102"/>
                    <a:gd name="T95" fmla="*/ 111 h 203"/>
                    <a:gd name="T96" fmla="*/ 69 w 102"/>
                    <a:gd name="T97" fmla="*/ 100 h 203"/>
                    <a:gd name="T98" fmla="*/ 78 w 102"/>
                    <a:gd name="T99" fmla="*/ 109 h 203"/>
                    <a:gd name="T100" fmla="*/ 69 w 102"/>
                    <a:gd name="T101" fmla="*/ 86 h 203"/>
                    <a:gd name="T102" fmla="*/ 69 w 102"/>
                    <a:gd name="T103" fmla="*/ 75 h 203"/>
                    <a:gd name="T104" fmla="*/ 78 w 102"/>
                    <a:gd name="T105" fmla="*/ 84 h 203"/>
                    <a:gd name="T106" fmla="*/ 69 w 102"/>
                    <a:gd name="T107" fmla="*/ 61 h 203"/>
                    <a:gd name="T108" fmla="*/ 69 w 102"/>
                    <a:gd name="T109" fmla="*/ 50 h 203"/>
                    <a:gd name="T110" fmla="*/ 78 w 102"/>
                    <a:gd name="T111" fmla="*/ 59 h 203"/>
                    <a:gd name="T112" fmla="*/ 69 w 102"/>
                    <a:gd name="T113" fmla="*/ 38 h 203"/>
                    <a:gd name="T114" fmla="*/ 69 w 102"/>
                    <a:gd name="T115" fmla="*/ 27 h 203"/>
                    <a:gd name="T116" fmla="*/ 78 w 102"/>
                    <a:gd name="T117"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2" h="203">
                      <a:moveTo>
                        <a:pt x="96" y="0"/>
                      </a:moveTo>
                      <a:cubicBezTo>
                        <a:pt x="5" y="0"/>
                        <a:pt x="5" y="0"/>
                        <a:pt x="5" y="0"/>
                      </a:cubicBezTo>
                      <a:cubicBezTo>
                        <a:pt x="2" y="0"/>
                        <a:pt x="0" y="3"/>
                        <a:pt x="0" y="6"/>
                      </a:cubicBezTo>
                      <a:cubicBezTo>
                        <a:pt x="0" y="197"/>
                        <a:pt x="0" y="197"/>
                        <a:pt x="0" y="197"/>
                      </a:cubicBezTo>
                      <a:cubicBezTo>
                        <a:pt x="0" y="200"/>
                        <a:pt x="2" y="203"/>
                        <a:pt x="5" y="203"/>
                      </a:cubicBezTo>
                      <a:cubicBezTo>
                        <a:pt x="27" y="203"/>
                        <a:pt x="27" y="203"/>
                        <a:pt x="27" y="203"/>
                      </a:cubicBezTo>
                      <a:cubicBezTo>
                        <a:pt x="27" y="179"/>
                        <a:pt x="27" y="179"/>
                        <a:pt x="27" y="179"/>
                      </a:cubicBezTo>
                      <a:cubicBezTo>
                        <a:pt x="27" y="178"/>
                        <a:pt x="28" y="177"/>
                        <a:pt x="29" y="177"/>
                      </a:cubicBezTo>
                      <a:cubicBezTo>
                        <a:pt x="73" y="177"/>
                        <a:pt x="73" y="177"/>
                        <a:pt x="73" y="177"/>
                      </a:cubicBezTo>
                      <a:cubicBezTo>
                        <a:pt x="74" y="177"/>
                        <a:pt x="75" y="178"/>
                        <a:pt x="75" y="179"/>
                      </a:cubicBezTo>
                      <a:cubicBezTo>
                        <a:pt x="75" y="203"/>
                        <a:pt x="75" y="203"/>
                        <a:pt x="75" y="203"/>
                      </a:cubicBezTo>
                      <a:cubicBezTo>
                        <a:pt x="96" y="203"/>
                        <a:pt x="96" y="203"/>
                        <a:pt x="96" y="203"/>
                      </a:cubicBezTo>
                      <a:cubicBezTo>
                        <a:pt x="100" y="203"/>
                        <a:pt x="102" y="200"/>
                        <a:pt x="102" y="197"/>
                      </a:cubicBezTo>
                      <a:cubicBezTo>
                        <a:pt x="102" y="6"/>
                        <a:pt x="102" y="6"/>
                        <a:pt x="102" y="6"/>
                      </a:cubicBezTo>
                      <a:cubicBezTo>
                        <a:pt x="102" y="3"/>
                        <a:pt x="100" y="0"/>
                        <a:pt x="96" y="0"/>
                      </a:cubicBezTo>
                      <a:close/>
                      <a:moveTo>
                        <a:pt x="37" y="157"/>
                      </a:moveTo>
                      <a:cubicBezTo>
                        <a:pt x="37" y="158"/>
                        <a:pt x="37" y="159"/>
                        <a:pt x="35" y="159"/>
                      </a:cubicBezTo>
                      <a:cubicBezTo>
                        <a:pt x="28" y="159"/>
                        <a:pt x="28" y="159"/>
                        <a:pt x="28" y="159"/>
                      </a:cubicBezTo>
                      <a:cubicBezTo>
                        <a:pt x="26" y="159"/>
                        <a:pt x="26" y="158"/>
                        <a:pt x="26" y="157"/>
                      </a:cubicBezTo>
                      <a:cubicBezTo>
                        <a:pt x="26" y="149"/>
                        <a:pt x="26" y="149"/>
                        <a:pt x="26" y="149"/>
                      </a:cubicBezTo>
                      <a:cubicBezTo>
                        <a:pt x="26" y="148"/>
                        <a:pt x="26" y="147"/>
                        <a:pt x="28" y="147"/>
                      </a:cubicBezTo>
                      <a:cubicBezTo>
                        <a:pt x="35" y="147"/>
                        <a:pt x="35" y="147"/>
                        <a:pt x="35" y="147"/>
                      </a:cubicBezTo>
                      <a:cubicBezTo>
                        <a:pt x="37" y="147"/>
                        <a:pt x="37" y="148"/>
                        <a:pt x="37" y="149"/>
                      </a:cubicBezTo>
                      <a:lnTo>
                        <a:pt x="37" y="157"/>
                      </a:lnTo>
                      <a:close/>
                      <a:moveTo>
                        <a:pt x="37" y="134"/>
                      </a:moveTo>
                      <a:cubicBezTo>
                        <a:pt x="37" y="135"/>
                        <a:pt x="37" y="136"/>
                        <a:pt x="35" y="136"/>
                      </a:cubicBezTo>
                      <a:cubicBezTo>
                        <a:pt x="28" y="136"/>
                        <a:pt x="28" y="136"/>
                        <a:pt x="28" y="136"/>
                      </a:cubicBezTo>
                      <a:cubicBezTo>
                        <a:pt x="26" y="136"/>
                        <a:pt x="26" y="135"/>
                        <a:pt x="26" y="134"/>
                      </a:cubicBezTo>
                      <a:cubicBezTo>
                        <a:pt x="26" y="127"/>
                        <a:pt x="26" y="127"/>
                        <a:pt x="26" y="127"/>
                      </a:cubicBezTo>
                      <a:cubicBezTo>
                        <a:pt x="26" y="126"/>
                        <a:pt x="26" y="125"/>
                        <a:pt x="28" y="125"/>
                      </a:cubicBezTo>
                      <a:cubicBezTo>
                        <a:pt x="35" y="125"/>
                        <a:pt x="35" y="125"/>
                        <a:pt x="35" y="125"/>
                      </a:cubicBezTo>
                      <a:cubicBezTo>
                        <a:pt x="37" y="125"/>
                        <a:pt x="37" y="126"/>
                        <a:pt x="37" y="127"/>
                      </a:cubicBezTo>
                      <a:lnTo>
                        <a:pt x="37" y="134"/>
                      </a:lnTo>
                      <a:close/>
                      <a:moveTo>
                        <a:pt x="37" y="109"/>
                      </a:moveTo>
                      <a:cubicBezTo>
                        <a:pt x="37" y="110"/>
                        <a:pt x="37" y="111"/>
                        <a:pt x="35" y="111"/>
                      </a:cubicBezTo>
                      <a:cubicBezTo>
                        <a:pt x="28" y="111"/>
                        <a:pt x="28" y="111"/>
                        <a:pt x="28" y="111"/>
                      </a:cubicBezTo>
                      <a:cubicBezTo>
                        <a:pt x="26" y="111"/>
                        <a:pt x="26" y="110"/>
                        <a:pt x="26" y="109"/>
                      </a:cubicBezTo>
                      <a:cubicBezTo>
                        <a:pt x="26" y="102"/>
                        <a:pt x="26" y="102"/>
                        <a:pt x="26" y="102"/>
                      </a:cubicBezTo>
                      <a:cubicBezTo>
                        <a:pt x="26" y="101"/>
                        <a:pt x="26" y="100"/>
                        <a:pt x="28" y="100"/>
                      </a:cubicBezTo>
                      <a:cubicBezTo>
                        <a:pt x="35" y="100"/>
                        <a:pt x="35" y="100"/>
                        <a:pt x="35" y="100"/>
                      </a:cubicBezTo>
                      <a:cubicBezTo>
                        <a:pt x="37" y="100"/>
                        <a:pt x="37" y="101"/>
                        <a:pt x="37" y="102"/>
                      </a:cubicBezTo>
                      <a:lnTo>
                        <a:pt x="37" y="109"/>
                      </a:lnTo>
                      <a:close/>
                      <a:moveTo>
                        <a:pt x="37" y="84"/>
                      </a:moveTo>
                      <a:cubicBezTo>
                        <a:pt x="37" y="85"/>
                        <a:pt x="37" y="86"/>
                        <a:pt x="35" y="86"/>
                      </a:cubicBezTo>
                      <a:cubicBezTo>
                        <a:pt x="28" y="86"/>
                        <a:pt x="28" y="86"/>
                        <a:pt x="28" y="86"/>
                      </a:cubicBezTo>
                      <a:cubicBezTo>
                        <a:pt x="26" y="86"/>
                        <a:pt x="26" y="85"/>
                        <a:pt x="26" y="84"/>
                      </a:cubicBezTo>
                      <a:cubicBezTo>
                        <a:pt x="26" y="77"/>
                        <a:pt x="26" y="77"/>
                        <a:pt x="26" y="77"/>
                      </a:cubicBezTo>
                      <a:cubicBezTo>
                        <a:pt x="26" y="76"/>
                        <a:pt x="26" y="75"/>
                        <a:pt x="28" y="75"/>
                      </a:cubicBezTo>
                      <a:cubicBezTo>
                        <a:pt x="35" y="75"/>
                        <a:pt x="35" y="75"/>
                        <a:pt x="35" y="75"/>
                      </a:cubicBezTo>
                      <a:cubicBezTo>
                        <a:pt x="37" y="75"/>
                        <a:pt x="37" y="76"/>
                        <a:pt x="37" y="77"/>
                      </a:cubicBezTo>
                      <a:lnTo>
                        <a:pt x="37" y="84"/>
                      </a:lnTo>
                      <a:close/>
                      <a:moveTo>
                        <a:pt x="37" y="59"/>
                      </a:moveTo>
                      <a:cubicBezTo>
                        <a:pt x="37" y="60"/>
                        <a:pt x="37" y="61"/>
                        <a:pt x="35" y="61"/>
                      </a:cubicBezTo>
                      <a:cubicBezTo>
                        <a:pt x="28" y="61"/>
                        <a:pt x="28" y="61"/>
                        <a:pt x="28" y="61"/>
                      </a:cubicBezTo>
                      <a:cubicBezTo>
                        <a:pt x="26" y="61"/>
                        <a:pt x="26" y="60"/>
                        <a:pt x="26" y="59"/>
                      </a:cubicBezTo>
                      <a:cubicBezTo>
                        <a:pt x="26" y="52"/>
                        <a:pt x="26" y="52"/>
                        <a:pt x="26" y="52"/>
                      </a:cubicBezTo>
                      <a:cubicBezTo>
                        <a:pt x="26" y="50"/>
                        <a:pt x="26" y="50"/>
                        <a:pt x="28" y="50"/>
                      </a:cubicBezTo>
                      <a:cubicBezTo>
                        <a:pt x="35" y="50"/>
                        <a:pt x="35" y="50"/>
                        <a:pt x="35" y="50"/>
                      </a:cubicBezTo>
                      <a:cubicBezTo>
                        <a:pt x="37" y="50"/>
                        <a:pt x="37" y="50"/>
                        <a:pt x="37" y="52"/>
                      </a:cubicBezTo>
                      <a:lnTo>
                        <a:pt x="37" y="59"/>
                      </a:lnTo>
                      <a:close/>
                      <a:moveTo>
                        <a:pt x="37" y="36"/>
                      </a:moveTo>
                      <a:cubicBezTo>
                        <a:pt x="37" y="37"/>
                        <a:pt x="37" y="38"/>
                        <a:pt x="35" y="38"/>
                      </a:cubicBezTo>
                      <a:cubicBezTo>
                        <a:pt x="28" y="38"/>
                        <a:pt x="28" y="38"/>
                        <a:pt x="28" y="38"/>
                      </a:cubicBezTo>
                      <a:cubicBezTo>
                        <a:pt x="26" y="38"/>
                        <a:pt x="26" y="37"/>
                        <a:pt x="26" y="36"/>
                      </a:cubicBezTo>
                      <a:cubicBezTo>
                        <a:pt x="26" y="29"/>
                        <a:pt x="26" y="29"/>
                        <a:pt x="26" y="29"/>
                      </a:cubicBezTo>
                      <a:cubicBezTo>
                        <a:pt x="26" y="28"/>
                        <a:pt x="26" y="27"/>
                        <a:pt x="28" y="27"/>
                      </a:cubicBezTo>
                      <a:cubicBezTo>
                        <a:pt x="35" y="27"/>
                        <a:pt x="35" y="27"/>
                        <a:pt x="35" y="27"/>
                      </a:cubicBezTo>
                      <a:cubicBezTo>
                        <a:pt x="37" y="27"/>
                        <a:pt x="37" y="28"/>
                        <a:pt x="37" y="29"/>
                      </a:cubicBezTo>
                      <a:lnTo>
                        <a:pt x="37" y="36"/>
                      </a:lnTo>
                      <a:close/>
                      <a:moveTo>
                        <a:pt x="58" y="157"/>
                      </a:moveTo>
                      <a:cubicBezTo>
                        <a:pt x="58" y="158"/>
                        <a:pt x="57" y="159"/>
                        <a:pt x="56" y="159"/>
                      </a:cubicBezTo>
                      <a:cubicBezTo>
                        <a:pt x="48" y="159"/>
                        <a:pt x="48" y="159"/>
                        <a:pt x="48" y="159"/>
                      </a:cubicBezTo>
                      <a:cubicBezTo>
                        <a:pt x="47" y="159"/>
                        <a:pt x="46" y="158"/>
                        <a:pt x="46" y="157"/>
                      </a:cubicBezTo>
                      <a:cubicBezTo>
                        <a:pt x="46" y="149"/>
                        <a:pt x="46" y="149"/>
                        <a:pt x="46" y="149"/>
                      </a:cubicBezTo>
                      <a:cubicBezTo>
                        <a:pt x="46" y="148"/>
                        <a:pt x="47" y="147"/>
                        <a:pt x="48" y="147"/>
                      </a:cubicBezTo>
                      <a:cubicBezTo>
                        <a:pt x="56" y="147"/>
                        <a:pt x="56" y="147"/>
                        <a:pt x="56" y="147"/>
                      </a:cubicBezTo>
                      <a:cubicBezTo>
                        <a:pt x="57" y="147"/>
                        <a:pt x="58" y="148"/>
                        <a:pt x="58" y="149"/>
                      </a:cubicBezTo>
                      <a:lnTo>
                        <a:pt x="58" y="157"/>
                      </a:lnTo>
                      <a:close/>
                      <a:moveTo>
                        <a:pt x="58" y="134"/>
                      </a:moveTo>
                      <a:cubicBezTo>
                        <a:pt x="58" y="135"/>
                        <a:pt x="57" y="136"/>
                        <a:pt x="56" y="136"/>
                      </a:cubicBezTo>
                      <a:cubicBezTo>
                        <a:pt x="48" y="136"/>
                        <a:pt x="48" y="136"/>
                        <a:pt x="48" y="136"/>
                      </a:cubicBezTo>
                      <a:cubicBezTo>
                        <a:pt x="47" y="136"/>
                        <a:pt x="46" y="135"/>
                        <a:pt x="46" y="134"/>
                      </a:cubicBezTo>
                      <a:cubicBezTo>
                        <a:pt x="46" y="127"/>
                        <a:pt x="46" y="127"/>
                        <a:pt x="46" y="127"/>
                      </a:cubicBezTo>
                      <a:cubicBezTo>
                        <a:pt x="46" y="126"/>
                        <a:pt x="47" y="125"/>
                        <a:pt x="48" y="125"/>
                      </a:cubicBezTo>
                      <a:cubicBezTo>
                        <a:pt x="56" y="125"/>
                        <a:pt x="56" y="125"/>
                        <a:pt x="56" y="125"/>
                      </a:cubicBezTo>
                      <a:cubicBezTo>
                        <a:pt x="57" y="125"/>
                        <a:pt x="58" y="126"/>
                        <a:pt x="58" y="127"/>
                      </a:cubicBezTo>
                      <a:lnTo>
                        <a:pt x="58" y="134"/>
                      </a:lnTo>
                      <a:close/>
                      <a:moveTo>
                        <a:pt x="58" y="109"/>
                      </a:moveTo>
                      <a:cubicBezTo>
                        <a:pt x="58" y="110"/>
                        <a:pt x="57" y="111"/>
                        <a:pt x="56" y="111"/>
                      </a:cubicBezTo>
                      <a:cubicBezTo>
                        <a:pt x="48" y="111"/>
                        <a:pt x="48" y="111"/>
                        <a:pt x="48" y="111"/>
                      </a:cubicBezTo>
                      <a:cubicBezTo>
                        <a:pt x="47" y="111"/>
                        <a:pt x="46" y="110"/>
                        <a:pt x="46" y="109"/>
                      </a:cubicBezTo>
                      <a:cubicBezTo>
                        <a:pt x="46" y="102"/>
                        <a:pt x="46" y="102"/>
                        <a:pt x="46" y="102"/>
                      </a:cubicBezTo>
                      <a:cubicBezTo>
                        <a:pt x="46" y="101"/>
                        <a:pt x="47" y="100"/>
                        <a:pt x="48" y="100"/>
                      </a:cubicBezTo>
                      <a:cubicBezTo>
                        <a:pt x="56" y="100"/>
                        <a:pt x="56" y="100"/>
                        <a:pt x="56" y="100"/>
                      </a:cubicBezTo>
                      <a:cubicBezTo>
                        <a:pt x="57" y="100"/>
                        <a:pt x="58" y="101"/>
                        <a:pt x="58" y="102"/>
                      </a:cubicBezTo>
                      <a:lnTo>
                        <a:pt x="58" y="109"/>
                      </a:lnTo>
                      <a:close/>
                      <a:moveTo>
                        <a:pt x="58" y="84"/>
                      </a:moveTo>
                      <a:cubicBezTo>
                        <a:pt x="58" y="85"/>
                        <a:pt x="57" y="86"/>
                        <a:pt x="56" y="86"/>
                      </a:cubicBezTo>
                      <a:cubicBezTo>
                        <a:pt x="48" y="86"/>
                        <a:pt x="48" y="86"/>
                        <a:pt x="48" y="86"/>
                      </a:cubicBezTo>
                      <a:cubicBezTo>
                        <a:pt x="47" y="86"/>
                        <a:pt x="46" y="85"/>
                        <a:pt x="46" y="84"/>
                      </a:cubicBezTo>
                      <a:cubicBezTo>
                        <a:pt x="46" y="77"/>
                        <a:pt x="46" y="77"/>
                        <a:pt x="46" y="77"/>
                      </a:cubicBezTo>
                      <a:cubicBezTo>
                        <a:pt x="46" y="76"/>
                        <a:pt x="47" y="75"/>
                        <a:pt x="48" y="75"/>
                      </a:cubicBezTo>
                      <a:cubicBezTo>
                        <a:pt x="56" y="75"/>
                        <a:pt x="56" y="75"/>
                        <a:pt x="56" y="75"/>
                      </a:cubicBezTo>
                      <a:cubicBezTo>
                        <a:pt x="57" y="75"/>
                        <a:pt x="58" y="76"/>
                        <a:pt x="58" y="77"/>
                      </a:cubicBezTo>
                      <a:lnTo>
                        <a:pt x="58" y="84"/>
                      </a:lnTo>
                      <a:close/>
                      <a:moveTo>
                        <a:pt x="58" y="59"/>
                      </a:moveTo>
                      <a:cubicBezTo>
                        <a:pt x="58" y="60"/>
                        <a:pt x="57" y="61"/>
                        <a:pt x="56" y="61"/>
                      </a:cubicBezTo>
                      <a:cubicBezTo>
                        <a:pt x="48" y="61"/>
                        <a:pt x="48" y="61"/>
                        <a:pt x="48" y="61"/>
                      </a:cubicBezTo>
                      <a:cubicBezTo>
                        <a:pt x="47" y="61"/>
                        <a:pt x="46" y="60"/>
                        <a:pt x="46" y="59"/>
                      </a:cubicBezTo>
                      <a:cubicBezTo>
                        <a:pt x="46" y="52"/>
                        <a:pt x="46" y="52"/>
                        <a:pt x="46" y="52"/>
                      </a:cubicBezTo>
                      <a:cubicBezTo>
                        <a:pt x="46" y="50"/>
                        <a:pt x="47" y="50"/>
                        <a:pt x="48" y="50"/>
                      </a:cubicBezTo>
                      <a:cubicBezTo>
                        <a:pt x="56" y="50"/>
                        <a:pt x="56" y="50"/>
                        <a:pt x="56" y="50"/>
                      </a:cubicBezTo>
                      <a:cubicBezTo>
                        <a:pt x="57" y="50"/>
                        <a:pt x="58" y="50"/>
                        <a:pt x="58" y="52"/>
                      </a:cubicBezTo>
                      <a:lnTo>
                        <a:pt x="58" y="59"/>
                      </a:lnTo>
                      <a:close/>
                      <a:moveTo>
                        <a:pt x="58" y="36"/>
                      </a:moveTo>
                      <a:cubicBezTo>
                        <a:pt x="58" y="37"/>
                        <a:pt x="57" y="38"/>
                        <a:pt x="56" y="38"/>
                      </a:cubicBezTo>
                      <a:cubicBezTo>
                        <a:pt x="48" y="38"/>
                        <a:pt x="48" y="38"/>
                        <a:pt x="48" y="38"/>
                      </a:cubicBezTo>
                      <a:cubicBezTo>
                        <a:pt x="47" y="38"/>
                        <a:pt x="46" y="37"/>
                        <a:pt x="46" y="36"/>
                      </a:cubicBezTo>
                      <a:cubicBezTo>
                        <a:pt x="46" y="29"/>
                        <a:pt x="46" y="29"/>
                        <a:pt x="46" y="29"/>
                      </a:cubicBezTo>
                      <a:cubicBezTo>
                        <a:pt x="46" y="28"/>
                        <a:pt x="47" y="27"/>
                        <a:pt x="48" y="27"/>
                      </a:cubicBezTo>
                      <a:cubicBezTo>
                        <a:pt x="56" y="27"/>
                        <a:pt x="56" y="27"/>
                        <a:pt x="56" y="27"/>
                      </a:cubicBezTo>
                      <a:cubicBezTo>
                        <a:pt x="57" y="27"/>
                        <a:pt x="58" y="28"/>
                        <a:pt x="58" y="29"/>
                      </a:cubicBezTo>
                      <a:lnTo>
                        <a:pt x="58" y="36"/>
                      </a:lnTo>
                      <a:close/>
                      <a:moveTo>
                        <a:pt x="78" y="157"/>
                      </a:moveTo>
                      <a:cubicBezTo>
                        <a:pt x="78" y="158"/>
                        <a:pt x="78" y="159"/>
                        <a:pt x="76" y="159"/>
                      </a:cubicBezTo>
                      <a:cubicBezTo>
                        <a:pt x="69" y="159"/>
                        <a:pt x="69" y="159"/>
                        <a:pt x="69" y="159"/>
                      </a:cubicBezTo>
                      <a:cubicBezTo>
                        <a:pt x="68" y="159"/>
                        <a:pt x="67" y="158"/>
                        <a:pt x="67" y="157"/>
                      </a:cubicBezTo>
                      <a:cubicBezTo>
                        <a:pt x="67" y="149"/>
                        <a:pt x="67" y="149"/>
                        <a:pt x="67" y="149"/>
                      </a:cubicBezTo>
                      <a:cubicBezTo>
                        <a:pt x="67" y="148"/>
                        <a:pt x="68" y="147"/>
                        <a:pt x="69" y="147"/>
                      </a:cubicBezTo>
                      <a:cubicBezTo>
                        <a:pt x="76" y="147"/>
                        <a:pt x="76" y="147"/>
                        <a:pt x="76" y="147"/>
                      </a:cubicBezTo>
                      <a:cubicBezTo>
                        <a:pt x="78" y="147"/>
                        <a:pt x="78" y="148"/>
                        <a:pt x="78" y="149"/>
                      </a:cubicBezTo>
                      <a:lnTo>
                        <a:pt x="78" y="157"/>
                      </a:lnTo>
                      <a:close/>
                      <a:moveTo>
                        <a:pt x="78" y="134"/>
                      </a:moveTo>
                      <a:cubicBezTo>
                        <a:pt x="78" y="135"/>
                        <a:pt x="78" y="136"/>
                        <a:pt x="76" y="136"/>
                      </a:cubicBezTo>
                      <a:cubicBezTo>
                        <a:pt x="69" y="136"/>
                        <a:pt x="69" y="136"/>
                        <a:pt x="69" y="136"/>
                      </a:cubicBezTo>
                      <a:cubicBezTo>
                        <a:pt x="68" y="136"/>
                        <a:pt x="67" y="135"/>
                        <a:pt x="67" y="134"/>
                      </a:cubicBezTo>
                      <a:cubicBezTo>
                        <a:pt x="67" y="127"/>
                        <a:pt x="67" y="127"/>
                        <a:pt x="67" y="127"/>
                      </a:cubicBezTo>
                      <a:cubicBezTo>
                        <a:pt x="67" y="126"/>
                        <a:pt x="68" y="125"/>
                        <a:pt x="69" y="125"/>
                      </a:cubicBezTo>
                      <a:cubicBezTo>
                        <a:pt x="76" y="125"/>
                        <a:pt x="76" y="125"/>
                        <a:pt x="76" y="125"/>
                      </a:cubicBezTo>
                      <a:cubicBezTo>
                        <a:pt x="78" y="125"/>
                        <a:pt x="78" y="126"/>
                        <a:pt x="78" y="127"/>
                      </a:cubicBezTo>
                      <a:lnTo>
                        <a:pt x="78" y="134"/>
                      </a:lnTo>
                      <a:close/>
                      <a:moveTo>
                        <a:pt x="78" y="109"/>
                      </a:moveTo>
                      <a:cubicBezTo>
                        <a:pt x="78" y="110"/>
                        <a:pt x="78" y="111"/>
                        <a:pt x="76" y="111"/>
                      </a:cubicBezTo>
                      <a:cubicBezTo>
                        <a:pt x="69" y="111"/>
                        <a:pt x="69" y="111"/>
                        <a:pt x="69" y="111"/>
                      </a:cubicBezTo>
                      <a:cubicBezTo>
                        <a:pt x="68" y="111"/>
                        <a:pt x="67" y="110"/>
                        <a:pt x="67" y="109"/>
                      </a:cubicBezTo>
                      <a:cubicBezTo>
                        <a:pt x="67" y="102"/>
                        <a:pt x="67" y="102"/>
                        <a:pt x="67" y="102"/>
                      </a:cubicBezTo>
                      <a:cubicBezTo>
                        <a:pt x="67" y="101"/>
                        <a:pt x="68" y="100"/>
                        <a:pt x="69" y="100"/>
                      </a:cubicBezTo>
                      <a:cubicBezTo>
                        <a:pt x="76" y="100"/>
                        <a:pt x="76" y="100"/>
                        <a:pt x="76" y="100"/>
                      </a:cubicBezTo>
                      <a:cubicBezTo>
                        <a:pt x="78" y="100"/>
                        <a:pt x="78" y="101"/>
                        <a:pt x="78" y="102"/>
                      </a:cubicBezTo>
                      <a:lnTo>
                        <a:pt x="78" y="109"/>
                      </a:lnTo>
                      <a:close/>
                      <a:moveTo>
                        <a:pt x="78" y="84"/>
                      </a:moveTo>
                      <a:cubicBezTo>
                        <a:pt x="78" y="85"/>
                        <a:pt x="78" y="86"/>
                        <a:pt x="76" y="86"/>
                      </a:cubicBezTo>
                      <a:cubicBezTo>
                        <a:pt x="69" y="86"/>
                        <a:pt x="69" y="86"/>
                        <a:pt x="69" y="86"/>
                      </a:cubicBezTo>
                      <a:cubicBezTo>
                        <a:pt x="68" y="86"/>
                        <a:pt x="67" y="85"/>
                        <a:pt x="67" y="84"/>
                      </a:cubicBezTo>
                      <a:cubicBezTo>
                        <a:pt x="67" y="77"/>
                        <a:pt x="67" y="77"/>
                        <a:pt x="67" y="77"/>
                      </a:cubicBezTo>
                      <a:cubicBezTo>
                        <a:pt x="67" y="76"/>
                        <a:pt x="68" y="75"/>
                        <a:pt x="69" y="75"/>
                      </a:cubicBezTo>
                      <a:cubicBezTo>
                        <a:pt x="76" y="75"/>
                        <a:pt x="76" y="75"/>
                        <a:pt x="76" y="75"/>
                      </a:cubicBezTo>
                      <a:cubicBezTo>
                        <a:pt x="78" y="75"/>
                        <a:pt x="78" y="76"/>
                        <a:pt x="78" y="77"/>
                      </a:cubicBezTo>
                      <a:lnTo>
                        <a:pt x="78" y="84"/>
                      </a:lnTo>
                      <a:close/>
                      <a:moveTo>
                        <a:pt x="78" y="59"/>
                      </a:moveTo>
                      <a:cubicBezTo>
                        <a:pt x="78" y="60"/>
                        <a:pt x="78" y="61"/>
                        <a:pt x="76" y="61"/>
                      </a:cubicBezTo>
                      <a:cubicBezTo>
                        <a:pt x="69" y="61"/>
                        <a:pt x="69" y="61"/>
                        <a:pt x="69" y="61"/>
                      </a:cubicBezTo>
                      <a:cubicBezTo>
                        <a:pt x="68" y="61"/>
                        <a:pt x="67" y="60"/>
                        <a:pt x="67" y="59"/>
                      </a:cubicBezTo>
                      <a:cubicBezTo>
                        <a:pt x="67" y="52"/>
                        <a:pt x="67" y="52"/>
                        <a:pt x="67" y="52"/>
                      </a:cubicBezTo>
                      <a:cubicBezTo>
                        <a:pt x="67" y="50"/>
                        <a:pt x="68" y="50"/>
                        <a:pt x="69" y="50"/>
                      </a:cubicBezTo>
                      <a:cubicBezTo>
                        <a:pt x="76" y="50"/>
                        <a:pt x="76" y="50"/>
                        <a:pt x="76" y="50"/>
                      </a:cubicBezTo>
                      <a:cubicBezTo>
                        <a:pt x="78" y="50"/>
                        <a:pt x="78" y="50"/>
                        <a:pt x="78" y="52"/>
                      </a:cubicBezTo>
                      <a:lnTo>
                        <a:pt x="78" y="59"/>
                      </a:lnTo>
                      <a:close/>
                      <a:moveTo>
                        <a:pt x="78" y="36"/>
                      </a:moveTo>
                      <a:cubicBezTo>
                        <a:pt x="78" y="37"/>
                        <a:pt x="78" y="38"/>
                        <a:pt x="76" y="38"/>
                      </a:cubicBezTo>
                      <a:cubicBezTo>
                        <a:pt x="69" y="38"/>
                        <a:pt x="69" y="38"/>
                        <a:pt x="69" y="38"/>
                      </a:cubicBezTo>
                      <a:cubicBezTo>
                        <a:pt x="68" y="38"/>
                        <a:pt x="67" y="37"/>
                        <a:pt x="67" y="36"/>
                      </a:cubicBezTo>
                      <a:cubicBezTo>
                        <a:pt x="67" y="29"/>
                        <a:pt x="67" y="29"/>
                        <a:pt x="67" y="29"/>
                      </a:cubicBezTo>
                      <a:cubicBezTo>
                        <a:pt x="67" y="28"/>
                        <a:pt x="68" y="27"/>
                        <a:pt x="69" y="27"/>
                      </a:cubicBezTo>
                      <a:cubicBezTo>
                        <a:pt x="76" y="27"/>
                        <a:pt x="76" y="27"/>
                        <a:pt x="76" y="27"/>
                      </a:cubicBezTo>
                      <a:cubicBezTo>
                        <a:pt x="78" y="27"/>
                        <a:pt x="78" y="28"/>
                        <a:pt x="78" y="29"/>
                      </a:cubicBezTo>
                      <a:lnTo>
                        <a:pt x="78" y="3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7" name="グループ化 6">
                  <a:extLst>
                    <a:ext uri="{FF2B5EF4-FFF2-40B4-BE49-F238E27FC236}">
                      <a16:creationId xmlns:a16="http://schemas.microsoft.com/office/drawing/2014/main" id="{56B2D121-303E-44FE-A4C3-F1D1C9903F40}"/>
                    </a:ext>
                  </a:extLst>
                </p:cNvPr>
                <p:cNvGrpSpPr/>
                <p:nvPr/>
              </p:nvGrpSpPr>
              <p:grpSpPr>
                <a:xfrm>
                  <a:off x="6477742" y="1138795"/>
                  <a:ext cx="408978" cy="258787"/>
                  <a:chOff x="6469192" y="1099546"/>
                  <a:chExt cx="456611" cy="288928"/>
                </a:xfrm>
              </p:grpSpPr>
              <p:sp>
                <p:nvSpPr>
                  <p:cNvPr id="2181" name="Freeform 17">
                    <a:extLst>
                      <a:ext uri="{FF2B5EF4-FFF2-40B4-BE49-F238E27FC236}">
                        <a16:creationId xmlns:a16="http://schemas.microsoft.com/office/drawing/2014/main" id="{3DDDB38A-B7F3-4A30-A450-90F89576C273}"/>
                      </a:ext>
                    </a:extLst>
                  </p:cNvPr>
                  <p:cNvSpPr>
                    <a:spLocks noEditPoints="1"/>
                  </p:cNvSpPr>
                  <p:nvPr/>
                </p:nvSpPr>
                <p:spPr bwMode="auto">
                  <a:xfrm>
                    <a:off x="6469192" y="1099546"/>
                    <a:ext cx="456611" cy="288928"/>
                  </a:xfrm>
                  <a:custGeom>
                    <a:avLst/>
                    <a:gdLst>
                      <a:gd name="T0" fmla="*/ 149 w 152"/>
                      <a:gd name="T1" fmla="*/ 0 h 96"/>
                      <a:gd name="T2" fmla="*/ 3 w 152"/>
                      <a:gd name="T3" fmla="*/ 0 h 96"/>
                      <a:gd name="T4" fmla="*/ 0 w 152"/>
                      <a:gd name="T5" fmla="*/ 3 h 96"/>
                      <a:gd name="T6" fmla="*/ 0 w 152"/>
                      <a:gd name="T7" fmla="*/ 71 h 96"/>
                      <a:gd name="T8" fmla="*/ 3 w 152"/>
                      <a:gd name="T9" fmla="*/ 74 h 96"/>
                      <a:gd name="T10" fmla="*/ 106 w 152"/>
                      <a:gd name="T11" fmla="*/ 74 h 96"/>
                      <a:gd name="T12" fmla="*/ 107 w 152"/>
                      <a:gd name="T13" fmla="*/ 93 h 96"/>
                      <a:gd name="T14" fmla="*/ 109 w 152"/>
                      <a:gd name="T15" fmla="*/ 96 h 96"/>
                      <a:gd name="T16" fmla="*/ 110 w 152"/>
                      <a:gd name="T17" fmla="*/ 96 h 96"/>
                      <a:gd name="T18" fmla="*/ 113 w 152"/>
                      <a:gd name="T19" fmla="*/ 95 h 96"/>
                      <a:gd name="T20" fmla="*/ 127 w 152"/>
                      <a:gd name="T21" fmla="*/ 74 h 96"/>
                      <a:gd name="T22" fmla="*/ 149 w 152"/>
                      <a:gd name="T23" fmla="*/ 74 h 96"/>
                      <a:gd name="T24" fmla="*/ 152 w 152"/>
                      <a:gd name="T25" fmla="*/ 71 h 96"/>
                      <a:gd name="T26" fmla="*/ 152 w 152"/>
                      <a:gd name="T27" fmla="*/ 3 h 96"/>
                      <a:gd name="T28" fmla="*/ 149 w 152"/>
                      <a:gd name="T29" fmla="*/ 0 h 96"/>
                      <a:gd name="T30" fmla="*/ 146 w 152"/>
                      <a:gd name="T31" fmla="*/ 68 h 96"/>
                      <a:gd name="T32" fmla="*/ 125 w 152"/>
                      <a:gd name="T33" fmla="*/ 68 h 96"/>
                      <a:gd name="T34" fmla="*/ 123 w 152"/>
                      <a:gd name="T35" fmla="*/ 69 h 96"/>
                      <a:gd name="T36" fmla="*/ 112 w 152"/>
                      <a:gd name="T37" fmla="*/ 84 h 96"/>
                      <a:gd name="T38" fmla="*/ 111 w 152"/>
                      <a:gd name="T39" fmla="*/ 70 h 96"/>
                      <a:gd name="T40" fmla="*/ 108 w 152"/>
                      <a:gd name="T41" fmla="*/ 68 h 96"/>
                      <a:gd name="T42" fmla="*/ 6 w 152"/>
                      <a:gd name="T43" fmla="*/ 68 h 96"/>
                      <a:gd name="T44" fmla="*/ 6 w 152"/>
                      <a:gd name="T45" fmla="*/ 6 h 96"/>
                      <a:gd name="T46" fmla="*/ 146 w 152"/>
                      <a:gd name="T47" fmla="*/ 6 h 96"/>
                      <a:gd name="T48" fmla="*/ 146 w 152"/>
                      <a:gd name="T49"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 h="96">
                        <a:moveTo>
                          <a:pt x="149" y="0"/>
                        </a:moveTo>
                        <a:cubicBezTo>
                          <a:pt x="3" y="0"/>
                          <a:pt x="3" y="0"/>
                          <a:pt x="3" y="0"/>
                        </a:cubicBezTo>
                        <a:cubicBezTo>
                          <a:pt x="1" y="0"/>
                          <a:pt x="0" y="1"/>
                          <a:pt x="0" y="3"/>
                        </a:cubicBezTo>
                        <a:cubicBezTo>
                          <a:pt x="0" y="71"/>
                          <a:pt x="0" y="71"/>
                          <a:pt x="0" y="71"/>
                        </a:cubicBezTo>
                        <a:cubicBezTo>
                          <a:pt x="0" y="72"/>
                          <a:pt x="1" y="74"/>
                          <a:pt x="3" y="74"/>
                        </a:cubicBezTo>
                        <a:cubicBezTo>
                          <a:pt x="106" y="74"/>
                          <a:pt x="106" y="74"/>
                          <a:pt x="106" y="74"/>
                        </a:cubicBezTo>
                        <a:cubicBezTo>
                          <a:pt x="107" y="93"/>
                          <a:pt x="107" y="93"/>
                          <a:pt x="107" y="93"/>
                        </a:cubicBezTo>
                        <a:cubicBezTo>
                          <a:pt x="107" y="95"/>
                          <a:pt x="108" y="96"/>
                          <a:pt x="109" y="96"/>
                        </a:cubicBezTo>
                        <a:cubicBezTo>
                          <a:pt x="110" y="96"/>
                          <a:pt x="110" y="96"/>
                          <a:pt x="110" y="96"/>
                        </a:cubicBezTo>
                        <a:cubicBezTo>
                          <a:pt x="111" y="96"/>
                          <a:pt x="112" y="96"/>
                          <a:pt x="113" y="95"/>
                        </a:cubicBezTo>
                        <a:cubicBezTo>
                          <a:pt x="127" y="74"/>
                          <a:pt x="127" y="74"/>
                          <a:pt x="127" y="74"/>
                        </a:cubicBezTo>
                        <a:cubicBezTo>
                          <a:pt x="149" y="74"/>
                          <a:pt x="149" y="74"/>
                          <a:pt x="149" y="74"/>
                        </a:cubicBezTo>
                        <a:cubicBezTo>
                          <a:pt x="151" y="74"/>
                          <a:pt x="152" y="72"/>
                          <a:pt x="152" y="71"/>
                        </a:cubicBezTo>
                        <a:cubicBezTo>
                          <a:pt x="152" y="3"/>
                          <a:pt x="152" y="3"/>
                          <a:pt x="152" y="3"/>
                        </a:cubicBezTo>
                        <a:cubicBezTo>
                          <a:pt x="152" y="1"/>
                          <a:pt x="151" y="0"/>
                          <a:pt x="149" y="0"/>
                        </a:cubicBezTo>
                        <a:close/>
                        <a:moveTo>
                          <a:pt x="146" y="68"/>
                        </a:moveTo>
                        <a:cubicBezTo>
                          <a:pt x="125" y="68"/>
                          <a:pt x="125" y="68"/>
                          <a:pt x="125" y="68"/>
                        </a:cubicBezTo>
                        <a:cubicBezTo>
                          <a:pt x="124" y="68"/>
                          <a:pt x="123" y="68"/>
                          <a:pt x="123" y="69"/>
                        </a:cubicBezTo>
                        <a:cubicBezTo>
                          <a:pt x="112" y="84"/>
                          <a:pt x="112" y="84"/>
                          <a:pt x="112" y="84"/>
                        </a:cubicBezTo>
                        <a:cubicBezTo>
                          <a:pt x="111" y="70"/>
                          <a:pt x="111" y="70"/>
                          <a:pt x="111" y="70"/>
                        </a:cubicBezTo>
                        <a:cubicBezTo>
                          <a:pt x="111" y="69"/>
                          <a:pt x="110" y="68"/>
                          <a:pt x="108" y="68"/>
                        </a:cubicBezTo>
                        <a:cubicBezTo>
                          <a:pt x="6" y="68"/>
                          <a:pt x="6" y="68"/>
                          <a:pt x="6" y="68"/>
                        </a:cubicBezTo>
                        <a:cubicBezTo>
                          <a:pt x="6" y="6"/>
                          <a:pt x="6" y="6"/>
                          <a:pt x="6" y="6"/>
                        </a:cubicBezTo>
                        <a:cubicBezTo>
                          <a:pt x="146" y="6"/>
                          <a:pt x="146" y="6"/>
                          <a:pt x="146" y="6"/>
                        </a:cubicBezTo>
                        <a:lnTo>
                          <a:pt x="146" y="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182" name="Freeform 18">
                    <a:extLst>
                      <a:ext uri="{FF2B5EF4-FFF2-40B4-BE49-F238E27FC236}">
                        <a16:creationId xmlns:a16="http://schemas.microsoft.com/office/drawing/2014/main" id="{FCB1498B-EC0B-4E6C-B59E-F4661EA0BE6A}"/>
                      </a:ext>
                    </a:extLst>
                  </p:cNvPr>
                  <p:cNvSpPr>
                    <a:spLocks/>
                  </p:cNvSpPr>
                  <p:nvPr/>
                </p:nvSpPr>
                <p:spPr bwMode="auto">
                  <a:xfrm>
                    <a:off x="6564641" y="1156300"/>
                    <a:ext cx="72232" cy="105769"/>
                  </a:xfrm>
                  <a:custGeom>
                    <a:avLst/>
                    <a:gdLst>
                      <a:gd name="T0" fmla="*/ 28 w 28"/>
                      <a:gd name="T1" fmla="*/ 35 h 41"/>
                      <a:gd name="T2" fmla="*/ 7 w 28"/>
                      <a:gd name="T3" fmla="*/ 35 h 41"/>
                      <a:gd name="T4" fmla="*/ 27 w 28"/>
                      <a:gd name="T5" fmla="*/ 5 h 41"/>
                      <a:gd name="T6" fmla="*/ 27 w 28"/>
                      <a:gd name="T7" fmla="*/ 0 h 41"/>
                      <a:gd name="T8" fmla="*/ 0 w 28"/>
                      <a:gd name="T9" fmla="*/ 0 h 41"/>
                      <a:gd name="T10" fmla="*/ 0 w 28"/>
                      <a:gd name="T11" fmla="*/ 6 h 41"/>
                      <a:gd name="T12" fmla="*/ 20 w 28"/>
                      <a:gd name="T13" fmla="*/ 6 h 41"/>
                      <a:gd name="T14" fmla="*/ 0 w 28"/>
                      <a:gd name="T15" fmla="*/ 36 h 41"/>
                      <a:gd name="T16" fmla="*/ 0 w 28"/>
                      <a:gd name="T17" fmla="*/ 41 h 41"/>
                      <a:gd name="T18" fmla="*/ 28 w 28"/>
                      <a:gd name="T19" fmla="*/ 41 h 41"/>
                      <a:gd name="T20" fmla="*/ 28 w 28"/>
                      <a:gd name="T21"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1">
                        <a:moveTo>
                          <a:pt x="28" y="35"/>
                        </a:moveTo>
                        <a:lnTo>
                          <a:pt x="7" y="35"/>
                        </a:lnTo>
                        <a:lnTo>
                          <a:pt x="27" y="5"/>
                        </a:lnTo>
                        <a:lnTo>
                          <a:pt x="27" y="0"/>
                        </a:lnTo>
                        <a:lnTo>
                          <a:pt x="0" y="0"/>
                        </a:lnTo>
                        <a:lnTo>
                          <a:pt x="0" y="6"/>
                        </a:lnTo>
                        <a:lnTo>
                          <a:pt x="20" y="6"/>
                        </a:lnTo>
                        <a:lnTo>
                          <a:pt x="0" y="36"/>
                        </a:lnTo>
                        <a:lnTo>
                          <a:pt x="0" y="41"/>
                        </a:lnTo>
                        <a:lnTo>
                          <a:pt x="28" y="41"/>
                        </a:lnTo>
                        <a:lnTo>
                          <a:pt x="28" y="3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183" name="Freeform 19">
                    <a:extLst>
                      <a:ext uri="{FF2B5EF4-FFF2-40B4-BE49-F238E27FC236}">
                        <a16:creationId xmlns:a16="http://schemas.microsoft.com/office/drawing/2014/main" id="{7D7E75FF-E68D-49FB-B36D-93082E3FE2C1}"/>
                      </a:ext>
                    </a:extLst>
                  </p:cNvPr>
                  <p:cNvSpPr>
                    <a:spLocks/>
                  </p:cNvSpPr>
                  <p:nvPr/>
                </p:nvSpPr>
                <p:spPr bwMode="auto">
                  <a:xfrm>
                    <a:off x="6657511" y="1156300"/>
                    <a:ext cx="74813" cy="105769"/>
                  </a:xfrm>
                  <a:custGeom>
                    <a:avLst/>
                    <a:gdLst>
                      <a:gd name="T0" fmla="*/ 7 w 29"/>
                      <a:gd name="T1" fmla="*/ 41 h 41"/>
                      <a:gd name="T2" fmla="*/ 29 w 29"/>
                      <a:gd name="T3" fmla="*/ 41 h 41"/>
                      <a:gd name="T4" fmla="*/ 29 w 29"/>
                      <a:gd name="T5" fmla="*/ 35 h 41"/>
                      <a:gd name="T6" fmla="*/ 7 w 29"/>
                      <a:gd name="T7" fmla="*/ 35 h 41"/>
                      <a:gd name="T8" fmla="*/ 7 w 29"/>
                      <a:gd name="T9" fmla="*/ 23 h 41"/>
                      <a:gd name="T10" fmla="*/ 26 w 29"/>
                      <a:gd name="T11" fmla="*/ 23 h 41"/>
                      <a:gd name="T12" fmla="*/ 26 w 29"/>
                      <a:gd name="T13" fmla="*/ 18 h 41"/>
                      <a:gd name="T14" fmla="*/ 7 w 29"/>
                      <a:gd name="T15" fmla="*/ 18 h 41"/>
                      <a:gd name="T16" fmla="*/ 7 w 29"/>
                      <a:gd name="T17" fmla="*/ 6 h 41"/>
                      <a:gd name="T18" fmla="*/ 29 w 29"/>
                      <a:gd name="T19" fmla="*/ 6 h 41"/>
                      <a:gd name="T20" fmla="*/ 29 w 29"/>
                      <a:gd name="T21" fmla="*/ 0 h 41"/>
                      <a:gd name="T22" fmla="*/ 7 w 29"/>
                      <a:gd name="T23" fmla="*/ 0 h 41"/>
                      <a:gd name="T24" fmla="*/ 4 w 29"/>
                      <a:gd name="T25" fmla="*/ 0 h 41"/>
                      <a:gd name="T26" fmla="*/ 0 w 29"/>
                      <a:gd name="T27" fmla="*/ 0 h 41"/>
                      <a:gd name="T28" fmla="*/ 0 w 29"/>
                      <a:gd name="T29" fmla="*/ 41 h 41"/>
                      <a:gd name="T30" fmla="*/ 4 w 29"/>
                      <a:gd name="T31" fmla="*/ 41 h 41"/>
                      <a:gd name="T32" fmla="*/ 7 w 29"/>
                      <a:gd name="T3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1">
                        <a:moveTo>
                          <a:pt x="7" y="41"/>
                        </a:moveTo>
                        <a:lnTo>
                          <a:pt x="29" y="41"/>
                        </a:lnTo>
                        <a:lnTo>
                          <a:pt x="29" y="35"/>
                        </a:lnTo>
                        <a:lnTo>
                          <a:pt x="7" y="35"/>
                        </a:lnTo>
                        <a:lnTo>
                          <a:pt x="7" y="23"/>
                        </a:lnTo>
                        <a:lnTo>
                          <a:pt x="26" y="23"/>
                        </a:lnTo>
                        <a:lnTo>
                          <a:pt x="26" y="18"/>
                        </a:lnTo>
                        <a:lnTo>
                          <a:pt x="7" y="18"/>
                        </a:lnTo>
                        <a:lnTo>
                          <a:pt x="7" y="6"/>
                        </a:lnTo>
                        <a:lnTo>
                          <a:pt x="29" y="6"/>
                        </a:lnTo>
                        <a:lnTo>
                          <a:pt x="29" y="0"/>
                        </a:lnTo>
                        <a:lnTo>
                          <a:pt x="7" y="0"/>
                        </a:lnTo>
                        <a:lnTo>
                          <a:pt x="4" y="0"/>
                        </a:lnTo>
                        <a:lnTo>
                          <a:pt x="0" y="0"/>
                        </a:lnTo>
                        <a:lnTo>
                          <a:pt x="0" y="41"/>
                        </a:lnTo>
                        <a:lnTo>
                          <a:pt x="4" y="41"/>
                        </a:lnTo>
                        <a:lnTo>
                          <a:pt x="7" y="4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184" name="Freeform 20">
                    <a:extLst>
                      <a:ext uri="{FF2B5EF4-FFF2-40B4-BE49-F238E27FC236}">
                        <a16:creationId xmlns:a16="http://schemas.microsoft.com/office/drawing/2014/main" id="{CFC60BC5-4163-4DCC-98D9-65947FEB3B6C}"/>
                      </a:ext>
                    </a:extLst>
                  </p:cNvPr>
                  <p:cNvSpPr>
                    <a:spLocks/>
                  </p:cNvSpPr>
                  <p:nvPr/>
                </p:nvSpPr>
                <p:spPr bwMode="auto">
                  <a:xfrm>
                    <a:off x="6758120" y="1156300"/>
                    <a:ext cx="82551" cy="105769"/>
                  </a:xfrm>
                  <a:custGeom>
                    <a:avLst/>
                    <a:gdLst>
                      <a:gd name="T0" fmla="*/ 7 w 32"/>
                      <a:gd name="T1" fmla="*/ 23 h 41"/>
                      <a:gd name="T2" fmla="*/ 25 w 32"/>
                      <a:gd name="T3" fmla="*/ 23 h 41"/>
                      <a:gd name="T4" fmla="*/ 25 w 32"/>
                      <a:gd name="T5" fmla="*/ 41 h 41"/>
                      <a:gd name="T6" fmla="*/ 32 w 32"/>
                      <a:gd name="T7" fmla="*/ 41 h 41"/>
                      <a:gd name="T8" fmla="*/ 32 w 32"/>
                      <a:gd name="T9" fmla="*/ 0 h 41"/>
                      <a:gd name="T10" fmla="*/ 25 w 32"/>
                      <a:gd name="T11" fmla="*/ 0 h 41"/>
                      <a:gd name="T12" fmla="*/ 25 w 32"/>
                      <a:gd name="T13" fmla="*/ 19 h 41"/>
                      <a:gd name="T14" fmla="*/ 7 w 32"/>
                      <a:gd name="T15" fmla="*/ 19 h 41"/>
                      <a:gd name="T16" fmla="*/ 7 w 32"/>
                      <a:gd name="T17" fmla="*/ 0 h 41"/>
                      <a:gd name="T18" fmla="*/ 0 w 32"/>
                      <a:gd name="T19" fmla="*/ 0 h 41"/>
                      <a:gd name="T20" fmla="*/ 0 w 32"/>
                      <a:gd name="T21" fmla="*/ 41 h 41"/>
                      <a:gd name="T22" fmla="*/ 7 w 32"/>
                      <a:gd name="T23" fmla="*/ 41 h 41"/>
                      <a:gd name="T24" fmla="*/ 7 w 32"/>
                      <a:gd name="T25"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1">
                        <a:moveTo>
                          <a:pt x="7" y="23"/>
                        </a:moveTo>
                        <a:lnTo>
                          <a:pt x="25" y="23"/>
                        </a:lnTo>
                        <a:lnTo>
                          <a:pt x="25" y="41"/>
                        </a:lnTo>
                        <a:lnTo>
                          <a:pt x="32" y="41"/>
                        </a:lnTo>
                        <a:lnTo>
                          <a:pt x="32" y="0"/>
                        </a:lnTo>
                        <a:lnTo>
                          <a:pt x="25" y="0"/>
                        </a:lnTo>
                        <a:lnTo>
                          <a:pt x="25" y="19"/>
                        </a:lnTo>
                        <a:lnTo>
                          <a:pt x="7" y="19"/>
                        </a:lnTo>
                        <a:lnTo>
                          <a:pt x="7" y="0"/>
                        </a:lnTo>
                        <a:lnTo>
                          <a:pt x="0" y="0"/>
                        </a:lnTo>
                        <a:lnTo>
                          <a:pt x="0" y="41"/>
                        </a:lnTo>
                        <a:lnTo>
                          <a:pt x="7" y="41"/>
                        </a:lnTo>
                        <a:lnTo>
                          <a:pt x="7" y="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sp>
          <p:nvSpPr>
            <p:cNvPr id="2177" name="テキスト ボックス 2176">
              <a:extLst>
                <a:ext uri="{FF2B5EF4-FFF2-40B4-BE49-F238E27FC236}">
                  <a16:creationId xmlns:a16="http://schemas.microsoft.com/office/drawing/2014/main" id="{C6ECC56A-8EDC-44B4-8BDC-B71809FAA284}"/>
                </a:ext>
              </a:extLst>
            </p:cNvPr>
            <p:cNvSpPr txBox="1"/>
            <p:nvPr/>
          </p:nvSpPr>
          <p:spPr>
            <a:xfrm>
              <a:off x="5467061" y="2089550"/>
              <a:ext cx="1656000"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新築住宅では</a:t>
              </a:r>
              <a:endParaRPr kumimoji="1" lang="en-US" altLang="ja-JP" sz="1400"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prstClr val="black"/>
                  </a:solidFill>
                  <a:effectLst/>
                  <a:uLnTx/>
                  <a:uFillTx/>
                  <a:latin typeface="Meiryo UI"/>
                  <a:ea typeface="Meiryo UI"/>
                  <a:cs typeface="+mn-cs"/>
                </a:rPr>
                <a:t>ZEH</a:t>
              </a:r>
              <a:r>
                <a:rPr kumimoji="1" lang="ja-JP" altLang="en-US" sz="1400" b="1" i="0" u="none" strike="noStrike" kern="1200" cap="none" spc="0" normalizeH="0" baseline="0" noProof="0" dirty="0" err="1" smtClean="0">
                  <a:ln>
                    <a:noFill/>
                  </a:ln>
                  <a:solidFill>
                    <a:prstClr val="black"/>
                  </a:solidFill>
                  <a:effectLst/>
                  <a:uLnTx/>
                  <a:uFillTx/>
                  <a:latin typeface="Meiryo UI"/>
                  <a:ea typeface="Meiryo UI"/>
                  <a:cs typeface="+mn-cs"/>
                </a:rPr>
                <a:t>ー</a:t>
              </a:r>
              <a:r>
                <a:rPr kumimoji="1" lang="en-US" altLang="ja-JP" sz="1400" b="1" i="0" u="none" strike="noStrike" kern="1200" cap="none" spc="0" normalizeH="0" baseline="0" noProof="0" dirty="0" smtClean="0">
                  <a:ln>
                    <a:noFill/>
                  </a:ln>
                  <a:solidFill>
                    <a:prstClr val="black"/>
                  </a:solidFill>
                  <a:effectLst/>
                  <a:uLnTx/>
                  <a:uFillTx/>
                  <a:latin typeface="Meiryo UI"/>
                  <a:ea typeface="Meiryo UI"/>
                  <a:cs typeface="+mn-cs"/>
                </a:rPr>
                <a:t>M</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で</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建設</a:t>
              </a:r>
            </a:p>
          </p:txBody>
        </p:sp>
      </p:grpSp>
      <p:sp>
        <p:nvSpPr>
          <p:cNvPr id="2216" name="フリーフォーム: 図形 2215">
            <a:extLst>
              <a:ext uri="{FF2B5EF4-FFF2-40B4-BE49-F238E27FC236}">
                <a16:creationId xmlns:a16="http://schemas.microsoft.com/office/drawing/2014/main" id="{4CEEFC5D-1EE6-47DC-AA9C-AB96A9B9090A}"/>
              </a:ext>
            </a:extLst>
          </p:cNvPr>
          <p:cNvSpPr/>
          <p:nvPr/>
        </p:nvSpPr>
        <p:spPr>
          <a:xfrm>
            <a:off x="193307" y="1889694"/>
            <a:ext cx="5184000" cy="0"/>
          </a:xfrm>
          <a:custGeom>
            <a:avLst/>
            <a:gdLst>
              <a:gd name="connsiteX0" fmla="*/ 0 w 9947564"/>
              <a:gd name="connsiteY0" fmla="*/ 0 h 0"/>
              <a:gd name="connsiteX1" fmla="*/ 9947564 w 9947564"/>
              <a:gd name="connsiteY1" fmla="*/ 0 h 0"/>
            </a:gdLst>
            <a:ahLst/>
            <a:cxnLst>
              <a:cxn ang="0">
                <a:pos x="connsiteX0" y="connsiteY0"/>
              </a:cxn>
              <a:cxn ang="0">
                <a:pos x="connsiteX1" y="connsiteY1"/>
              </a:cxn>
            </a:cxnLst>
            <a:rect l="l" t="t" r="r" b="b"/>
            <a:pathLst>
              <a:path w="9947564">
                <a:moveTo>
                  <a:pt x="0" y="0"/>
                </a:moveTo>
                <a:lnTo>
                  <a:pt x="9947564" y="0"/>
                </a:lnTo>
              </a:path>
            </a:pathLst>
          </a:custGeom>
          <a:noFill/>
          <a:ln w="762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a:ea typeface="Meiryo UI"/>
              <a:cs typeface="+mn-cs"/>
            </a:endParaRPr>
          </a:p>
        </p:txBody>
      </p:sp>
      <p:grpSp>
        <p:nvGrpSpPr>
          <p:cNvPr id="1277" name="グループ化 1276">
            <a:extLst>
              <a:ext uri="{FF2B5EF4-FFF2-40B4-BE49-F238E27FC236}">
                <a16:creationId xmlns:a16="http://schemas.microsoft.com/office/drawing/2014/main" id="{B1FB07EE-AAAD-4399-BA24-89D25A1E24A6}"/>
              </a:ext>
            </a:extLst>
          </p:cNvPr>
          <p:cNvGrpSpPr/>
          <p:nvPr/>
        </p:nvGrpSpPr>
        <p:grpSpPr>
          <a:xfrm>
            <a:off x="205930" y="1047564"/>
            <a:ext cx="3879739" cy="1384072"/>
            <a:chOff x="2754388" y="5843014"/>
            <a:chExt cx="4260850" cy="1520031"/>
          </a:xfrm>
        </p:grpSpPr>
        <p:sp>
          <p:nvSpPr>
            <p:cNvPr id="1278" name="テキスト ボックス 1277">
              <a:extLst>
                <a:ext uri="{FF2B5EF4-FFF2-40B4-BE49-F238E27FC236}">
                  <a16:creationId xmlns:a16="http://schemas.microsoft.com/office/drawing/2014/main" id="{89BC33DF-723A-4257-8542-4B81F321CA0D}"/>
                </a:ext>
              </a:extLst>
            </p:cNvPr>
            <p:cNvSpPr txBox="1"/>
            <p:nvPr/>
          </p:nvSpPr>
          <p:spPr>
            <a:xfrm>
              <a:off x="3567934" y="7147601"/>
              <a:ext cx="2633759" cy="215444"/>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再エネの供給と需要の融通管理</a:t>
              </a:r>
            </a:p>
          </p:txBody>
        </p:sp>
        <p:grpSp>
          <p:nvGrpSpPr>
            <p:cNvPr id="1279" name="Group 101">
              <a:extLst>
                <a:ext uri="{FF2B5EF4-FFF2-40B4-BE49-F238E27FC236}">
                  <a16:creationId xmlns:a16="http://schemas.microsoft.com/office/drawing/2014/main" id="{16EA1269-A466-4FE6-A842-C88572AEBC19}"/>
                </a:ext>
              </a:extLst>
            </p:cNvPr>
            <p:cNvGrpSpPr>
              <a:grpSpLocks noChangeAspect="1"/>
            </p:cNvGrpSpPr>
            <p:nvPr/>
          </p:nvGrpSpPr>
          <p:grpSpPr bwMode="auto">
            <a:xfrm>
              <a:off x="2754388" y="5843014"/>
              <a:ext cx="4260850" cy="1281112"/>
              <a:chOff x="2682" y="2177"/>
              <a:chExt cx="2684" cy="807"/>
            </a:xfrm>
            <a:solidFill>
              <a:schemeClr val="tx2"/>
            </a:solidFill>
          </p:grpSpPr>
          <p:sp>
            <p:nvSpPr>
              <p:cNvPr id="1280" name="Freeform 102">
                <a:extLst>
                  <a:ext uri="{FF2B5EF4-FFF2-40B4-BE49-F238E27FC236}">
                    <a16:creationId xmlns:a16="http://schemas.microsoft.com/office/drawing/2014/main" id="{C851DE3E-968D-4820-B6C7-E069695ACCEE}"/>
                  </a:ext>
                </a:extLst>
              </p:cNvPr>
              <p:cNvSpPr>
                <a:spLocks noEditPoints="1"/>
              </p:cNvSpPr>
              <p:nvPr/>
            </p:nvSpPr>
            <p:spPr bwMode="auto">
              <a:xfrm>
                <a:off x="2682" y="2177"/>
                <a:ext cx="2684" cy="807"/>
              </a:xfrm>
              <a:custGeom>
                <a:avLst/>
                <a:gdLst>
                  <a:gd name="T0" fmla="*/ 1154 w 1181"/>
                  <a:gd name="T1" fmla="*/ 207 h 354"/>
                  <a:gd name="T2" fmla="*/ 1137 w 1181"/>
                  <a:gd name="T3" fmla="*/ 147 h 354"/>
                  <a:gd name="T4" fmla="*/ 1135 w 1181"/>
                  <a:gd name="T5" fmla="*/ 132 h 354"/>
                  <a:gd name="T6" fmla="*/ 1127 w 1181"/>
                  <a:gd name="T7" fmla="*/ 88 h 354"/>
                  <a:gd name="T8" fmla="*/ 1113 w 1181"/>
                  <a:gd name="T9" fmla="*/ 126 h 354"/>
                  <a:gd name="T10" fmla="*/ 1111 w 1181"/>
                  <a:gd name="T11" fmla="*/ 142 h 354"/>
                  <a:gd name="T12" fmla="*/ 1107 w 1181"/>
                  <a:gd name="T13" fmla="*/ 163 h 354"/>
                  <a:gd name="T14" fmla="*/ 1095 w 1181"/>
                  <a:gd name="T15" fmla="*/ 212 h 354"/>
                  <a:gd name="T16" fmla="*/ 1075 w 1181"/>
                  <a:gd name="T17" fmla="*/ 140 h 354"/>
                  <a:gd name="T18" fmla="*/ 1072 w 1181"/>
                  <a:gd name="T19" fmla="*/ 116 h 354"/>
                  <a:gd name="T20" fmla="*/ 1044 w 1181"/>
                  <a:gd name="T21" fmla="*/ 116 h 354"/>
                  <a:gd name="T22" fmla="*/ 1037 w 1181"/>
                  <a:gd name="T23" fmla="*/ 135 h 354"/>
                  <a:gd name="T24" fmla="*/ 1006 w 1181"/>
                  <a:gd name="T25" fmla="*/ 176 h 354"/>
                  <a:gd name="T26" fmla="*/ 1004 w 1181"/>
                  <a:gd name="T27" fmla="*/ 174 h 354"/>
                  <a:gd name="T28" fmla="*/ 909 w 1181"/>
                  <a:gd name="T29" fmla="*/ 175 h 354"/>
                  <a:gd name="T30" fmla="*/ 900 w 1181"/>
                  <a:gd name="T31" fmla="*/ 176 h 354"/>
                  <a:gd name="T32" fmla="*/ 898 w 1181"/>
                  <a:gd name="T33" fmla="*/ 174 h 354"/>
                  <a:gd name="T34" fmla="*/ 803 w 1181"/>
                  <a:gd name="T35" fmla="*/ 175 h 354"/>
                  <a:gd name="T36" fmla="*/ 773 w 1181"/>
                  <a:gd name="T37" fmla="*/ 145 h 354"/>
                  <a:gd name="T38" fmla="*/ 781 w 1181"/>
                  <a:gd name="T39" fmla="*/ 127 h 354"/>
                  <a:gd name="T40" fmla="*/ 755 w 1181"/>
                  <a:gd name="T41" fmla="*/ 103 h 354"/>
                  <a:gd name="T42" fmla="*/ 753 w 1181"/>
                  <a:gd name="T43" fmla="*/ 127 h 354"/>
                  <a:gd name="T44" fmla="*/ 753 w 1181"/>
                  <a:gd name="T45" fmla="*/ 241 h 354"/>
                  <a:gd name="T46" fmla="*/ 461 w 1181"/>
                  <a:gd name="T47" fmla="*/ 19 h 354"/>
                  <a:gd name="T48" fmla="*/ 376 w 1181"/>
                  <a:gd name="T49" fmla="*/ 140 h 354"/>
                  <a:gd name="T50" fmla="*/ 373 w 1181"/>
                  <a:gd name="T51" fmla="*/ 116 h 354"/>
                  <a:gd name="T52" fmla="*/ 346 w 1181"/>
                  <a:gd name="T53" fmla="*/ 116 h 354"/>
                  <a:gd name="T54" fmla="*/ 338 w 1181"/>
                  <a:gd name="T55" fmla="*/ 135 h 354"/>
                  <a:gd name="T56" fmla="*/ 260 w 1181"/>
                  <a:gd name="T57" fmla="*/ 145 h 354"/>
                  <a:gd name="T58" fmla="*/ 267 w 1181"/>
                  <a:gd name="T59" fmla="*/ 127 h 354"/>
                  <a:gd name="T60" fmla="*/ 241 w 1181"/>
                  <a:gd name="T61" fmla="*/ 103 h 354"/>
                  <a:gd name="T62" fmla="*/ 240 w 1181"/>
                  <a:gd name="T63" fmla="*/ 127 h 354"/>
                  <a:gd name="T64" fmla="*/ 240 w 1181"/>
                  <a:gd name="T65" fmla="*/ 241 h 354"/>
                  <a:gd name="T66" fmla="*/ 28 w 1181"/>
                  <a:gd name="T67" fmla="*/ 137 h 354"/>
                  <a:gd name="T68" fmla="*/ 30 w 1181"/>
                  <a:gd name="T69" fmla="*/ 241 h 354"/>
                  <a:gd name="T70" fmla="*/ 97 w 1181"/>
                  <a:gd name="T71" fmla="*/ 316 h 354"/>
                  <a:gd name="T72" fmla="*/ 368 w 1181"/>
                  <a:gd name="T73" fmla="*/ 316 h 354"/>
                  <a:gd name="T74" fmla="*/ 277 w 1181"/>
                  <a:gd name="T75" fmla="*/ 264 h 354"/>
                  <a:gd name="T76" fmla="*/ 1088 w 1181"/>
                  <a:gd name="T77" fmla="*/ 302 h 354"/>
                  <a:gd name="T78" fmla="*/ 1172 w 1181"/>
                  <a:gd name="T79" fmla="*/ 259 h 354"/>
                  <a:gd name="T80" fmla="*/ 972 w 1181"/>
                  <a:gd name="T81" fmla="*/ 212 h 354"/>
                  <a:gd name="T82" fmla="*/ 978 w 1181"/>
                  <a:gd name="T83" fmla="*/ 238 h 354"/>
                  <a:gd name="T84" fmla="*/ 915 w 1181"/>
                  <a:gd name="T85" fmla="*/ 179 h 354"/>
                  <a:gd name="T86" fmla="*/ 837 w 1181"/>
                  <a:gd name="T87" fmla="*/ 238 h 354"/>
                  <a:gd name="T88" fmla="*/ 851 w 1181"/>
                  <a:gd name="T89" fmla="*/ 191 h 354"/>
                  <a:gd name="T90" fmla="*/ 437 w 1181"/>
                  <a:gd name="T91" fmla="*/ 186 h 354"/>
                  <a:gd name="T92" fmla="*/ 486 w 1181"/>
                  <a:gd name="T93" fmla="*/ 185 h 354"/>
                  <a:gd name="T94" fmla="*/ 468 w 1181"/>
                  <a:gd name="T95" fmla="*/ 17 h 354"/>
                  <a:gd name="T96" fmla="*/ 493 w 1181"/>
                  <a:gd name="T97" fmla="*/ 189 h 354"/>
                  <a:gd name="T98" fmla="*/ 461 w 1181"/>
                  <a:gd name="T99" fmla="*/ 173 h 354"/>
                  <a:gd name="T100" fmla="*/ 408 w 1181"/>
                  <a:gd name="T101" fmla="*/ 26 h 354"/>
                  <a:gd name="T102" fmla="*/ 162 w 1181"/>
                  <a:gd name="T103" fmla="*/ 139 h 354"/>
                  <a:gd name="T104" fmla="*/ 359 w 1181"/>
                  <a:gd name="T105" fmla="*/ 345 h 354"/>
                  <a:gd name="T106" fmla="*/ 1135 w 1181"/>
                  <a:gd name="T107" fmla="*/ 168 h 354"/>
                  <a:gd name="T108" fmla="*/ 1120 w 1181"/>
                  <a:gd name="T109" fmla="*/ 124 h 354"/>
                  <a:gd name="T110" fmla="*/ 1116 w 1181"/>
                  <a:gd name="T111" fmla="*/ 142 h 354"/>
                  <a:gd name="T112" fmla="*/ 1115 w 1181"/>
                  <a:gd name="T113" fmla="*/ 147 h 354"/>
                  <a:gd name="T114" fmla="*/ 1111 w 1181"/>
                  <a:gd name="T115" fmla="*/ 168 h 354"/>
                  <a:gd name="T116" fmla="*/ 1140 w 1181"/>
                  <a:gd name="T117" fmla="*/ 195 h 354"/>
                  <a:gd name="T118" fmla="*/ 1142 w 1181"/>
                  <a:gd name="T119" fmla="*/ 207 h 354"/>
                  <a:gd name="T120" fmla="*/ 1098 w 1181"/>
                  <a:gd name="T121" fmla="*/ 241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1" h="354">
                    <a:moveTo>
                      <a:pt x="1172" y="241"/>
                    </a:moveTo>
                    <a:cubicBezTo>
                      <a:pt x="1154" y="241"/>
                      <a:pt x="1154" y="241"/>
                      <a:pt x="1154" y="241"/>
                    </a:cubicBezTo>
                    <a:cubicBezTo>
                      <a:pt x="1149" y="212"/>
                      <a:pt x="1149" y="212"/>
                      <a:pt x="1149" y="212"/>
                    </a:cubicBezTo>
                    <a:cubicBezTo>
                      <a:pt x="1154" y="212"/>
                      <a:pt x="1154" y="212"/>
                      <a:pt x="1154" y="212"/>
                    </a:cubicBezTo>
                    <a:cubicBezTo>
                      <a:pt x="1155" y="212"/>
                      <a:pt x="1157" y="211"/>
                      <a:pt x="1157" y="210"/>
                    </a:cubicBezTo>
                    <a:cubicBezTo>
                      <a:pt x="1157" y="208"/>
                      <a:pt x="1155" y="207"/>
                      <a:pt x="1154" y="207"/>
                    </a:cubicBezTo>
                    <a:cubicBezTo>
                      <a:pt x="1148" y="207"/>
                      <a:pt x="1148" y="207"/>
                      <a:pt x="1148" y="207"/>
                    </a:cubicBezTo>
                    <a:cubicBezTo>
                      <a:pt x="1146" y="200"/>
                      <a:pt x="1146" y="200"/>
                      <a:pt x="1146" y="200"/>
                    </a:cubicBezTo>
                    <a:cubicBezTo>
                      <a:pt x="1145" y="192"/>
                      <a:pt x="1145" y="192"/>
                      <a:pt x="1145" y="192"/>
                    </a:cubicBezTo>
                    <a:cubicBezTo>
                      <a:pt x="1140" y="164"/>
                      <a:pt x="1140" y="164"/>
                      <a:pt x="1140" y="164"/>
                    </a:cubicBezTo>
                    <a:cubicBezTo>
                      <a:pt x="1139" y="155"/>
                      <a:pt x="1139" y="155"/>
                      <a:pt x="1139" y="155"/>
                    </a:cubicBezTo>
                    <a:cubicBezTo>
                      <a:pt x="1137" y="147"/>
                      <a:pt x="1137" y="147"/>
                      <a:pt x="1137" y="147"/>
                    </a:cubicBezTo>
                    <a:cubicBezTo>
                      <a:pt x="1140" y="147"/>
                      <a:pt x="1140" y="147"/>
                      <a:pt x="1140" y="147"/>
                    </a:cubicBezTo>
                    <a:cubicBezTo>
                      <a:pt x="1142" y="147"/>
                      <a:pt x="1143" y="146"/>
                      <a:pt x="1143" y="145"/>
                    </a:cubicBezTo>
                    <a:cubicBezTo>
                      <a:pt x="1143" y="143"/>
                      <a:pt x="1142" y="142"/>
                      <a:pt x="1140" y="142"/>
                    </a:cubicBezTo>
                    <a:cubicBezTo>
                      <a:pt x="1136" y="142"/>
                      <a:pt x="1136" y="142"/>
                      <a:pt x="1136" y="142"/>
                    </a:cubicBezTo>
                    <a:cubicBezTo>
                      <a:pt x="1136" y="139"/>
                      <a:pt x="1136" y="139"/>
                      <a:pt x="1136" y="139"/>
                    </a:cubicBezTo>
                    <a:cubicBezTo>
                      <a:pt x="1135" y="132"/>
                      <a:pt x="1135" y="132"/>
                      <a:pt x="1135" y="132"/>
                    </a:cubicBezTo>
                    <a:cubicBezTo>
                      <a:pt x="1139" y="132"/>
                      <a:pt x="1139" y="132"/>
                      <a:pt x="1139" y="132"/>
                    </a:cubicBezTo>
                    <a:cubicBezTo>
                      <a:pt x="1140" y="132"/>
                      <a:pt x="1141" y="131"/>
                      <a:pt x="1141" y="129"/>
                    </a:cubicBezTo>
                    <a:cubicBezTo>
                      <a:pt x="1141" y="128"/>
                      <a:pt x="1140" y="126"/>
                      <a:pt x="1139" y="126"/>
                    </a:cubicBezTo>
                    <a:cubicBezTo>
                      <a:pt x="1134" y="126"/>
                      <a:pt x="1134" y="126"/>
                      <a:pt x="1134" y="126"/>
                    </a:cubicBezTo>
                    <a:cubicBezTo>
                      <a:pt x="1133" y="124"/>
                      <a:pt x="1133" y="124"/>
                      <a:pt x="1133" y="124"/>
                    </a:cubicBezTo>
                    <a:cubicBezTo>
                      <a:pt x="1127" y="88"/>
                      <a:pt x="1127" y="88"/>
                      <a:pt x="1127" y="88"/>
                    </a:cubicBezTo>
                    <a:cubicBezTo>
                      <a:pt x="1128" y="87"/>
                      <a:pt x="1128" y="86"/>
                      <a:pt x="1128" y="85"/>
                    </a:cubicBezTo>
                    <a:cubicBezTo>
                      <a:pt x="1128" y="83"/>
                      <a:pt x="1126" y="81"/>
                      <a:pt x="1124" y="81"/>
                    </a:cubicBezTo>
                    <a:cubicBezTo>
                      <a:pt x="1122" y="81"/>
                      <a:pt x="1120" y="83"/>
                      <a:pt x="1120" y="85"/>
                    </a:cubicBezTo>
                    <a:cubicBezTo>
                      <a:pt x="1120" y="86"/>
                      <a:pt x="1120" y="87"/>
                      <a:pt x="1121" y="88"/>
                    </a:cubicBezTo>
                    <a:cubicBezTo>
                      <a:pt x="1114" y="124"/>
                      <a:pt x="1114" y="124"/>
                      <a:pt x="1114" y="124"/>
                    </a:cubicBezTo>
                    <a:cubicBezTo>
                      <a:pt x="1113" y="126"/>
                      <a:pt x="1113" y="126"/>
                      <a:pt x="1113" y="126"/>
                    </a:cubicBezTo>
                    <a:cubicBezTo>
                      <a:pt x="1110" y="126"/>
                      <a:pt x="1110" y="126"/>
                      <a:pt x="1110" y="126"/>
                    </a:cubicBezTo>
                    <a:cubicBezTo>
                      <a:pt x="1109" y="126"/>
                      <a:pt x="1107" y="128"/>
                      <a:pt x="1107" y="129"/>
                    </a:cubicBezTo>
                    <a:cubicBezTo>
                      <a:pt x="1107" y="131"/>
                      <a:pt x="1109" y="132"/>
                      <a:pt x="1110" y="132"/>
                    </a:cubicBezTo>
                    <a:cubicBezTo>
                      <a:pt x="1112" y="132"/>
                      <a:pt x="1112" y="132"/>
                      <a:pt x="1112" y="132"/>
                    </a:cubicBezTo>
                    <a:cubicBezTo>
                      <a:pt x="1111" y="139"/>
                      <a:pt x="1111" y="139"/>
                      <a:pt x="1111" y="139"/>
                    </a:cubicBezTo>
                    <a:cubicBezTo>
                      <a:pt x="1111" y="142"/>
                      <a:pt x="1111" y="142"/>
                      <a:pt x="1111" y="142"/>
                    </a:cubicBezTo>
                    <a:cubicBezTo>
                      <a:pt x="1106" y="142"/>
                      <a:pt x="1106" y="142"/>
                      <a:pt x="1106" y="142"/>
                    </a:cubicBezTo>
                    <a:cubicBezTo>
                      <a:pt x="1105" y="142"/>
                      <a:pt x="1104" y="143"/>
                      <a:pt x="1104" y="145"/>
                    </a:cubicBezTo>
                    <a:cubicBezTo>
                      <a:pt x="1104" y="146"/>
                      <a:pt x="1105" y="147"/>
                      <a:pt x="1106" y="147"/>
                    </a:cubicBezTo>
                    <a:cubicBezTo>
                      <a:pt x="1110" y="147"/>
                      <a:pt x="1110" y="147"/>
                      <a:pt x="1110" y="147"/>
                    </a:cubicBezTo>
                    <a:cubicBezTo>
                      <a:pt x="1108" y="155"/>
                      <a:pt x="1108" y="155"/>
                      <a:pt x="1108" y="155"/>
                    </a:cubicBezTo>
                    <a:cubicBezTo>
                      <a:pt x="1107" y="163"/>
                      <a:pt x="1107" y="163"/>
                      <a:pt x="1107" y="163"/>
                    </a:cubicBezTo>
                    <a:cubicBezTo>
                      <a:pt x="1101" y="191"/>
                      <a:pt x="1101" y="191"/>
                      <a:pt x="1101" y="191"/>
                    </a:cubicBezTo>
                    <a:cubicBezTo>
                      <a:pt x="1100" y="200"/>
                      <a:pt x="1100" y="200"/>
                      <a:pt x="1100" y="200"/>
                    </a:cubicBezTo>
                    <a:cubicBezTo>
                      <a:pt x="1099" y="207"/>
                      <a:pt x="1099" y="207"/>
                      <a:pt x="1099" y="207"/>
                    </a:cubicBezTo>
                    <a:cubicBezTo>
                      <a:pt x="1095" y="207"/>
                      <a:pt x="1095" y="207"/>
                      <a:pt x="1095" y="207"/>
                    </a:cubicBezTo>
                    <a:cubicBezTo>
                      <a:pt x="1093" y="207"/>
                      <a:pt x="1092" y="208"/>
                      <a:pt x="1092" y="210"/>
                    </a:cubicBezTo>
                    <a:cubicBezTo>
                      <a:pt x="1092" y="211"/>
                      <a:pt x="1093" y="212"/>
                      <a:pt x="1095" y="212"/>
                    </a:cubicBezTo>
                    <a:cubicBezTo>
                      <a:pt x="1098" y="212"/>
                      <a:pt x="1098" y="212"/>
                      <a:pt x="1098" y="212"/>
                    </a:cubicBezTo>
                    <a:cubicBezTo>
                      <a:pt x="1092" y="241"/>
                      <a:pt x="1092" y="241"/>
                      <a:pt x="1092" y="241"/>
                    </a:cubicBezTo>
                    <a:cubicBezTo>
                      <a:pt x="1065" y="241"/>
                      <a:pt x="1065" y="241"/>
                      <a:pt x="1065" y="241"/>
                    </a:cubicBezTo>
                    <a:cubicBezTo>
                      <a:pt x="1065" y="145"/>
                      <a:pt x="1065" y="145"/>
                      <a:pt x="1065" y="145"/>
                    </a:cubicBezTo>
                    <a:cubicBezTo>
                      <a:pt x="1072" y="145"/>
                      <a:pt x="1072" y="145"/>
                      <a:pt x="1072" y="145"/>
                    </a:cubicBezTo>
                    <a:cubicBezTo>
                      <a:pt x="1074" y="145"/>
                      <a:pt x="1075" y="143"/>
                      <a:pt x="1075" y="140"/>
                    </a:cubicBezTo>
                    <a:cubicBezTo>
                      <a:pt x="1075" y="137"/>
                      <a:pt x="1074" y="135"/>
                      <a:pt x="1072" y="135"/>
                    </a:cubicBezTo>
                    <a:cubicBezTo>
                      <a:pt x="1065" y="135"/>
                      <a:pt x="1065" y="135"/>
                      <a:pt x="1065" y="135"/>
                    </a:cubicBezTo>
                    <a:cubicBezTo>
                      <a:pt x="1065" y="127"/>
                      <a:pt x="1065" y="127"/>
                      <a:pt x="1065" y="127"/>
                    </a:cubicBezTo>
                    <a:cubicBezTo>
                      <a:pt x="1072" y="127"/>
                      <a:pt x="1072" y="127"/>
                      <a:pt x="1072" y="127"/>
                    </a:cubicBezTo>
                    <a:cubicBezTo>
                      <a:pt x="1074" y="127"/>
                      <a:pt x="1075" y="124"/>
                      <a:pt x="1075" y="121"/>
                    </a:cubicBezTo>
                    <a:cubicBezTo>
                      <a:pt x="1075" y="118"/>
                      <a:pt x="1074" y="116"/>
                      <a:pt x="1072" y="116"/>
                    </a:cubicBezTo>
                    <a:cubicBezTo>
                      <a:pt x="1065" y="116"/>
                      <a:pt x="1065" y="116"/>
                      <a:pt x="1065" y="116"/>
                    </a:cubicBezTo>
                    <a:cubicBezTo>
                      <a:pt x="1065" y="106"/>
                      <a:pt x="1065" y="106"/>
                      <a:pt x="1065" y="106"/>
                    </a:cubicBezTo>
                    <a:cubicBezTo>
                      <a:pt x="1065" y="104"/>
                      <a:pt x="1064" y="103"/>
                      <a:pt x="1063" y="103"/>
                    </a:cubicBezTo>
                    <a:cubicBezTo>
                      <a:pt x="1046" y="103"/>
                      <a:pt x="1046" y="103"/>
                      <a:pt x="1046" y="103"/>
                    </a:cubicBezTo>
                    <a:cubicBezTo>
                      <a:pt x="1045" y="103"/>
                      <a:pt x="1044" y="104"/>
                      <a:pt x="1044" y="106"/>
                    </a:cubicBezTo>
                    <a:cubicBezTo>
                      <a:pt x="1044" y="116"/>
                      <a:pt x="1044" y="116"/>
                      <a:pt x="1044" y="116"/>
                    </a:cubicBezTo>
                    <a:cubicBezTo>
                      <a:pt x="1037" y="116"/>
                      <a:pt x="1037" y="116"/>
                      <a:pt x="1037" y="116"/>
                    </a:cubicBezTo>
                    <a:cubicBezTo>
                      <a:pt x="1035" y="116"/>
                      <a:pt x="1034" y="118"/>
                      <a:pt x="1034" y="121"/>
                    </a:cubicBezTo>
                    <a:cubicBezTo>
                      <a:pt x="1034" y="124"/>
                      <a:pt x="1035" y="127"/>
                      <a:pt x="1037" y="127"/>
                    </a:cubicBezTo>
                    <a:cubicBezTo>
                      <a:pt x="1044" y="127"/>
                      <a:pt x="1044" y="127"/>
                      <a:pt x="1044" y="127"/>
                    </a:cubicBezTo>
                    <a:cubicBezTo>
                      <a:pt x="1044" y="135"/>
                      <a:pt x="1044" y="135"/>
                      <a:pt x="1044" y="135"/>
                    </a:cubicBezTo>
                    <a:cubicBezTo>
                      <a:pt x="1037" y="135"/>
                      <a:pt x="1037" y="135"/>
                      <a:pt x="1037" y="135"/>
                    </a:cubicBezTo>
                    <a:cubicBezTo>
                      <a:pt x="1035" y="135"/>
                      <a:pt x="1034" y="137"/>
                      <a:pt x="1034" y="140"/>
                    </a:cubicBezTo>
                    <a:cubicBezTo>
                      <a:pt x="1034" y="143"/>
                      <a:pt x="1035" y="145"/>
                      <a:pt x="1037" y="145"/>
                    </a:cubicBezTo>
                    <a:cubicBezTo>
                      <a:pt x="1044" y="145"/>
                      <a:pt x="1044" y="145"/>
                      <a:pt x="1044" y="145"/>
                    </a:cubicBezTo>
                    <a:cubicBezTo>
                      <a:pt x="1044" y="241"/>
                      <a:pt x="1044" y="241"/>
                      <a:pt x="1044" y="241"/>
                    </a:cubicBezTo>
                    <a:cubicBezTo>
                      <a:pt x="1006" y="241"/>
                      <a:pt x="1006" y="241"/>
                      <a:pt x="1006" y="241"/>
                    </a:cubicBezTo>
                    <a:cubicBezTo>
                      <a:pt x="1006" y="176"/>
                      <a:pt x="1006" y="176"/>
                      <a:pt x="1006" y="176"/>
                    </a:cubicBezTo>
                    <a:cubicBezTo>
                      <a:pt x="1006" y="176"/>
                      <a:pt x="1006" y="176"/>
                      <a:pt x="1006" y="176"/>
                    </a:cubicBezTo>
                    <a:cubicBezTo>
                      <a:pt x="1006" y="176"/>
                      <a:pt x="1006" y="176"/>
                      <a:pt x="1006" y="175"/>
                    </a:cubicBezTo>
                    <a:cubicBezTo>
                      <a:pt x="1006" y="175"/>
                      <a:pt x="1006" y="175"/>
                      <a:pt x="1006" y="175"/>
                    </a:cubicBezTo>
                    <a:cubicBezTo>
                      <a:pt x="1005" y="175"/>
                      <a:pt x="1005" y="175"/>
                      <a:pt x="1005" y="174"/>
                    </a:cubicBezTo>
                    <a:cubicBezTo>
                      <a:pt x="1005" y="174"/>
                      <a:pt x="1005" y="174"/>
                      <a:pt x="1005" y="174"/>
                    </a:cubicBezTo>
                    <a:cubicBezTo>
                      <a:pt x="1005" y="174"/>
                      <a:pt x="1004" y="174"/>
                      <a:pt x="1004" y="174"/>
                    </a:cubicBezTo>
                    <a:cubicBezTo>
                      <a:pt x="959" y="148"/>
                      <a:pt x="959" y="148"/>
                      <a:pt x="959" y="148"/>
                    </a:cubicBezTo>
                    <a:cubicBezTo>
                      <a:pt x="958" y="148"/>
                      <a:pt x="957" y="148"/>
                      <a:pt x="956" y="148"/>
                    </a:cubicBezTo>
                    <a:cubicBezTo>
                      <a:pt x="911" y="174"/>
                      <a:pt x="911" y="174"/>
                      <a:pt x="911" y="174"/>
                    </a:cubicBezTo>
                    <a:cubicBezTo>
                      <a:pt x="910" y="174"/>
                      <a:pt x="910" y="174"/>
                      <a:pt x="910" y="174"/>
                    </a:cubicBezTo>
                    <a:cubicBezTo>
                      <a:pt x="910" y="174"/>
                      <a:pt x="910" y="174"/>
                      <a:pt x="910" y="174"/>
                    </a:cubicBezTo>
                    <a:cubicBezTo>
                      <a:pt x="910" y="175"/>
                      <a:pt x="910" y="175"/>
                      <a:pt x="909" y="175"/>
                    </a:cubicBezTo>
                    <a:cubicBezTo>
                      <a:pt x="909" y="175"/>
                      <a:pt x="909" y="175"/>
                      <a:pt x="909" y="175"/>
                    </a:cubicBezTo>
                    <a:cubicBezTo>
                      <a:pt x="909" y="176"/>
                      <a:pt x="909" y="176"/>
                      <a:pt x="909" y="176"/>
                    </a:cubicBezTo>
                    <a:cubicBezTo>
                      <a:pt x="909" y="176"/>
                      <a:pt x="909" y="176"/>
                      <a:pt x="909" y="176"/>
                    </a:cubicBezTo>
                    <a:cubicBezTo>
                      <a:pt x="909" y="241"/>
                      <a:pt x="909" y="241"/>
                      <a:pt x="909" y="241"/>
                    </a:cubicBezTo>
                    <a:cubicBezTo>
                      <a:pt x="900" y="241"/>
                      <a:pt x="900" y="241"/>
                      <a:pt x="900" y="241"/>
                    </a:cubicBezTo>
                    <a:cubicBezTo>
                      <a:pt x="900" y="176"/>
                      <a:pt x="900" y="176"/>
                      <a:pt x="900" y="176"/>
                    </a:cubicBezTo>
                    <a:cubicBezTo>
                      <a:pt x="900" y="176"/>
                      <a:pt x="900" y="176"/>
                      <a:pt x="900" y="176"/>
                    </a:cubicBezTo>
                    <a:cubicBezTo>
                      <a:pt x="900" y="176"/>
                      <a:pt x="900" y="176"/>
                      <a:pt x="899" y="175"/>
                    </a:cubicBezTo>
                    <a:cubicBezTo>
                      <a:pt x="899" y="175"/>
                      <a:pt x="899" y="175"/>
                      <a:pt x="899" y="175"/>
                    </a:cubicBezTo>
                    <a:cubicBezTo>
                      <a:pt x="899" y="175"/>
                      <a:pt x="899" y="175"/>
                      <a:pt x="899" y="174"/>
                    </a:cubicBezTo>
                    <a:cubicBezTo>
                      <a:pt x="899" y="174"/>
                      <a:pt x="899" y="174"/>
                      <a:pt x="899" y="174"/>
                    </a:cubicBezTo>
                    <a:cubicBezTo>
                      <a:pt x="898" y="174"/>
                      <a:pt x="898" y="174"/>
                      <a:pt x="898" y="174"/>
                    </a:cubicBezTo>
                    <a:cubicBezTo>
                      <a:pt x="853" y="148"/>
                      <a:pt x="853" y="148"/>
                      <a:pt x="853" y="148"/>
                    </a:cubicBezTo>
                    <a:cubicBezTo>
                      <a:pt x="852" y="148"/>
                      <a:pt x="851" y="148"/>
                      <a:pt x="850" y="148"/>
                    </a:cubicBezTo>
                    <a:cubicBezTo>
                      <a:pt x="805" y="174"/>
                      <a:pt x="805" y="174"/>
                      <a:pt x="805" y="174"/>
                    </a:cubicBezTo>
                    <a:cubicBezTo>
                      <a:pt x="804" y="174"/>
                      <a:pt x="804" y="174"/>
                      <a:pt x="804" y="174"/>
                    </a:cubicBezTo>
                    <a:cubicBezTo>
                      <a:pt x="804" y="174"/>
                      <a:pt x="804" y="174"/>
                      <a:pt x="804" y="174"/>
                    </a:cubicBezTo>
                    <a:cubicBezTo>
                      <a:pt x="804" y="175"/>
                      <a:pt x="803" y="175"/>
                      <a:pt x="803" y="175"/>
                    </a:cubicBezTo>
                    <a:cubicBezTo>
                      <a:pt x="803" y="175"/>
                      <a:pt x="803" y="175"/>
                      <a:pt x="803" y="175"/>
                    </a:cubicBezTo>
                    <a:cubicBezTo>
                      <a:pt x="803" y="176"/>
                      <a:pt x="803" y="176"/>
                      <a:pt x="803" y="176"/>
                    </a:cubicBezTo>
                    <a:cubicBezTo>
                      <a:pt x="803" y="176"/>
                      <a:pt x="803" y="176"/>
                      <a:pt x="803" y="176"/>
                    </a:cubicBezTo>
                    <a:cubicBezTo>
                      <a:pt x="803" y="241"/>
                      <a:pt x="803" y="241"/>
                      <a:pt x="803" y="241"/>
                    </a:cubicBezTo>
                    <a:cubicBezTo>
                      <a:pt x="773" y="241"/>
                      <a:pt x="773" y="241"/>
                      <a:pt x="773" y="241"/>
                    </a:cubicBezTo>
                    <a:cubicBezTo>
                      <a:pt x="773" y="145"/>
                      <a:pt x="773" y="145"/>
                      <a:pt x="773" y="145"/>
                    </a:cubicBezTo>
                    <a:cubicBezTo>
                      <a:pt x="781" y="145"/>
                      <a:pt x="781" y="145"/>
                      <a:pt x="781" y="145"/>
                    </a:cubicBezTo>
                    <a:cubicBezTo>
                      <a:pt x="782" y="145"/>
                      <a:pt x="784" y="143"/>
                      <a:pt x="784" y="140"/>
                    </a:cubicBezTo>
                    <a:cubicBezTo>
                      <a:pt x="784" y="137"/>
                      <a:pt x="782" y="135"/>
                      <a:pt x="781" y="135"/>
                    </a:cubicBezTo>
                    <a:cubicBezTo>
                      <a:pt x="773" y="135"/>
                      <a:pt x="773" y="135"/>
                      <a:pt x="773" y="135"/>
                    </a:cubicBezTo>
                    <a:cubicBezTo>
                      <a:pt x="773" y="127"/>
                      <a:pt x="773" y="127"/>
                      <a:pt x="773" y="127"/>
                    </a:cubicBezTo>
                    <a:cubicBezTo>
                      <a:pt x="781" y="127"/>
                      <a:pt x="781" y="127"/>
                      <a:pt x="781" y="127"/>
                    </a:cubicBezTo>
                    <a:cubicBezTo>
                      <a:pt x="782" y="127"/>
                      <a:pt x="784" y="124"/>
                      <a:pt x="784" y="121"/>
                    </a:cubicBezTo>
                    <a:cubicBezTo>
                      <a:pt x="784" y="118"/>
                      <a:pt x="782" y="116"/>
                      <a:pt x="781" y="116"/>
                    </a:cubicBezTo>
                    <a:cubicBezTo>
                      <a:pt x="773" y="116"/>
                      <a:pt x="773" y="116"/>
                      <a:pt x="773" y="116"/>
                    </a:cubicBezTo>
                    <a:cubicBezTo>
                      <a:pt x="773" y="106"/>
                      <a:pt x="773" y="106"/>
                      <a:pt x="773" y="106"/>
                    </a:cubicBezTo>
                    <a:cubicBezTo>
                      <a:pt x="773" y="104"/>
                      <a:pt x="772" y="103"/>
                      <a:pt x="771" y="103"/>
                    </a:cubicBezTo>
                    <a:cubicBezTo>
                      <a:pt x="755" y="103"/>
                      <a:pt x="755" y="103"/>
                      <a:pt x="755" y="103"/>
                    </a:cubicBezTo>
                    <a:cubicBezTo>
                      <a:pt x="754" y="103"/>
                      <a:pt x="753" y="104"/>
                      <a:pt x="753" y="106"/>
                    </a:cubicBezTo>
                    <a:cubicBezTo>
                      <a:pt x="753" y="116"/>
                      <a:pt x="753" y="116"/>
                      <a:pt x="753" y="116"/>
                    </a:cubicBezTo>
                    <a:cubicBezTo>
                      <a:pt x="745" y="116"/>
                      <a:pt x="745" y="116"/>
                      <a:pt x="745" y="116"/>
                    </a:cubicBezTo>
                    <a:cubicBezTo>
                      <a:pt x="744" y="116"/>
                      <a:pt x="742" y="118"/>
                      <a:pt x="742" y="121"/>
                    </a:cubicBezTo>
                    <a:cubicBezTo>
                      <a:pt x="742" y="124"/>
                      <a:pt x="744" y="127"/>
                      <a:pt x="745" y="127"/>
                    </a:cubicBezTo>
                    <a:cubicBezTo>
                      <a:pt x="753" y="127"/>
                      <a:pt x="753" y="127"/>
                      <a:pt x="753" y="127"/>
                    </a:cubicBezTo>
                    <a:cubicBezTo>
                      <a:pt x="753" y="135"/>
                      <a:pt x="753" y="135"/>
                      <a:pt x="753" y="135"/>
                    </a:cubicBezTo>
                    <a:cubicBezTo>
                      <a:pt x="745" y="135"/>
                      <a:pt x="745" y="135"/>
                      <a:pt x="745" y="135"/>
                    </a:cubicBezTo>
                    <a:cubicBezTo>
                      <a:pt x="744" y="135"/>
                      <a:pt x="742" y="137"/>
                      <a:pt x="742" y="140"/>
                    </a:cubicBezTo>
                    <a:cubicBezTo>
                      <a:pt x="742" y="143"/>
                      <a:pt x="744" y="145"/>
                      <a:pt x="745" y="145"/>
                    </a:cubicBezTo>
                    <a:cubicBezTo>
                      <a:pt x="753" y="145"/>
                      <a:pt x="753" y="145"/>
                      <a:pt x="753" y="145"/>
                    </a:cubicBezTo>
                    <a:cubicBezTo>
                      <a:pt x="753" y="241"/>
                      <a:pt x="753" y="241"/>
                      <a:pt x="753" y="241"/>
                    </a:cubicBezTo>
                    <a:cubicBezTo>
                      <a:pt x="523" y="241"/>
                      <a:pt x="523" y="241"/>
                      <a:pt x="523" y="241"/>
                    </a:cubicBezTo>
                    <a:cubicBezTo>
                      <a:pt x="523" y="24"/>
                      <a:pt x="523" y="24"/>
                      <a:pt x="523" y="24"/>
                    </a:cubicBezTo>
                    <a:cubicBezTo>
                      <a:pt x="523" y="19"/>
                      <a:pt x="523" y="19"/>
                      <a:pt x="523" y="19"/>
                    </a:cubicBezTo>
                    <a:cubicBezTo>
                      <a:pt x="523" y="0"/>
                      <a:pt x="523" y="0"/>
                      <a:pt x="523" y="0"/>
                    </a:cubicBezTo>
                    <a:cubicBezTo>
                      <a:pt x="461" y="0"/>
                      <a:pt x="461" y="0"/>
                      <a:pt x="461" y="0"/>
                    </a:cubicBezTo>
                    <a:cubicBezTo>
                      <a:pt x="461" y="19"/>
                      <a:pt x="461" y="19"/>
                      <a:pt x="461" y="19"/>
                    </a:cubicBezTo>
                    <a:cubicBezTo>
                      <a:pt x="401" y="19"/>
                      <a:pt x="401" y="19"/>
                      <a:pt x="401" y="19"/>
                    </a:cubicBezTo>
                    <a:cubicBezTo>
                      <a:pt x="401" y="241"/>
                      <a:pt x="401" y="241"/>
                      <a:pt x="401" y="241"/>
                    </a:cubicBezTo>
                    <a:cubicBezTo>
                      <a:pt x="366" y="241"/>
                      <a:pt x="366" y="241"/>
                      <a:pt x="366" y="241"/>
                    </a:cubicBezTo>
                    <a:cubicBezTo>
                      <a:pt x="366" y="145"/>
                      <a:pt x="366" y="145"/>
                      <a:pt x="366" y="145"/>
                    </a:cubicBezTo>
                    <a:cubicBezTo>
                      <a:pt x="373" y="145"/>
                      <a:pt x="373" y="145"/>
                      <a:pt x="373" y="145"/>
                    </a:cubicBezTo>
                    <a:cubicBezTo>
                      <a:pt x="375" y="145"/>
                      <a:pt x="376" y="143"/>
                      <a:pt x="376" y="140"/>
                    </a:cubicBezTo>
                    <a:cubicBezTo>
                      <a:pt x="376" y="137"/>
                      <a:pt x="375" y="135"/>
                      <a:pt x="373" y="135"/>
                    </a:cubicBezTo>
                    <a:cubicBezTo>
                      <a:pt x="366" y="135"/>
                      <a:pt x="366" y="135"/>
                      <a:pt x="366" y="135"/>
                    </a:cubicBezTo>
                    <a:cubicBezTo>
                      <a:pt x="366" y="127"/>
                      <a:pt x="366" y="127"/>
                      <a:pt x="366" y="127"/>
                    </a:cubicBezTo>
                    <a:cubicBezTo>
                      <a:pt x="373" y="127"/>
                      <a:pt x="373" y="127"/>
                      <a:pt x="373" y="127"/>
                    </a:cubicBezTo>
                    <a:cubicBezTo>
                      <a:pt x="375" y="127"/>
                      <a:pt x="376" y="124"/>
                      <a:pt x="376" y="121"/>
                    </a:cubicBezTo>
                    <a:cubicBezTo>
                      <a:pt x="376" y="118"/>
                      <a:pt x="375" y="116"/>
                      <a:pt x="373" y="116"/>
                    </a:cubicBezTo>
                    <a:cubicBezTo>
                      <a:pt x="366" y="116"/>
                      <a:pt x="366" y="116"/>
                      <a:pt x="366" y="116"/>
                    </a:cubicBezTo>
                    <a:cubicBezTo>
                      <a:pt x="366" y="106"/>
                      <a:pt x="366" y="106"/>
                      <a:pt x="366" y="106"/>
                    </a:cubicBezTo>
                    <a:cubicBezTo>
                      <a:pt x="366" y="104"/>
                      <a:pt x="365" y="103"/>
                      <a:pt x="364" y="103"/>
                    </a:cubicBezTo>
                    <a:cubicBezTo>
                      <a:pt x="347" y="103"/>
                      <a:pt x="347" y="103"/>
                      <a:pt x="347" y="103"/>
                    </a:cubicBezTo>
                    <a:cubicBezTo>
                      <a:pt x="346" y="103"/>
                      <a:pt x="346" y="104"/>
                      <a:pt x="346" y="106"/>
                    </a:cubicBezTo>
                    <a:cubicBezTo>
                      <a:pt x="346" y="116"/>
                      <a:pt x="346" y="116"/>
                      <a:pt x="346" y="116"/>
                    </a:cubicBezTo>
                    <a:cubicBezTo>
                      <a:pt x="338" y="116"/>
                      <a:pt x="338" y="116"/>
                      <a:pt x="338" y="116"/>
                    </a:cubicBezTo>
                    <a:cubicBezTo>
                      <a:pt x="336" y="116"/>
                      <a:pt x="335" y="118"/>
                      <a:pt x="335" y="121"/>
                    </a:cubicBezTo>
                    <a:cubicBezTo>
                      <a:pt x="335" y="124"/>
                      <a:pt x="336" y="127"/>
                      <a:pt x="338" y="127"/>
                    </a:cubicBezTo>
                    <a:cubicBezTo>
                      <a:pt x="346" y="127"/>
                      <a:pt x="346" y="127"/>
                      <a:pt x="346" y="127"/>
                    </a:cubicBezTo>
                    <a:cubicBezTo>
                      <a:pt x="346" y="135"/>
                      <a:pt x="346" y="135"/>
                      <a:pt x="346" y="135"/>
                    </a:cubicBezTo>
                    <a:cubicBezTo>
                      <a:pt x="338" y="135"/>
                      <a:pt x="338" y="135"/>
                      <a:pt x="338" y="135"/>
                    </a:cubicBezTo>
                    <a:cubicBezTo>
                      <a:pt x="336" y="135"/>
                      <a:pt x="335" y="137"/>
                      <a:pt x="335" y="140"/>
                    </a:cubicBezTo>
                    <a:cubicBezTo>
                      <a:pt x="335" y="143"/>
                      <a:pt x="336" y="145"/>
                      <a:pt x="338" y="145"/>
                    </a:cubicBezTo>
                    <a:cubicBezTo>
                      <a:pt x="346" y="145"/>
                      <a:pt x="346" y="145"/>
                      <a:pt x="346" y="145"/>
                    </a:cubicBezTo>
                    <a:cubicBezTo>
                      <a:pt x="346" y="241"/>
                      <a:pt x="346" y="241"/>
                      <a:pt x="346" y="241"/>
                    </a:cubicBezTo>
                    <a:cubicBezTo>
                      <a:pt x="260" y="241"/>
                      <a:pt x="260" y="241"/>
                      <a:pt x="260" y="241"/>
                    </a:cubicBezTo>
                    <a:cubicBezTo>
                      <a:pt x="260" y="145"/>
                      <a:pt x="260" y="145"/>
                      <a:pt x="260" y="145"/>
                    </a:cubicBezTo>
                    <a:cubicBezTo>
                      <a:pt x="267" y="145"/>
                      <a:pt x="267" y="145"/>
                      <a:pt x="267" y="145"/>
                    </a:cubicBezTo>
                    <a:cubicBezTo>
                      <a:pt x="269" y="145"/>
                      <a:pt x="271" y="143"/>
                      <a:pt x="271" y="140"/>
                    </a:cubicBezTo>
                    <a:cubicBezTo>
                      <a:pt x="271" y="137"/>
                      <a:pt x="269" y="135"/>
                      <a:pt x="267" y="135"/>
                    </a:cubicBezTo>
                    <a:cubicBezTo>
                      <a:pt x="260" y="135"/>
                      <a:pt x="260" y="135"/>
                      <a:pt x="260" y="135"/>
                    </a:cubicBezTo>
                    <a:cubicBezTo>
                      <a:pt x="260" y="127"/>
                      <a:pt x="260" y="127"/>
                      <a:pt x="260" y="127"/>
                    </a:cubicBezTo>
                    <a:cubicBezTo>
                      <a:pt x="267" y="127"/>
                      <a:pt x="267" y="127"/>
                      <a:pt x="267" y="127"/>
                    </a:cubicBezTo>
                    <a:cubicBezTo>
                      <a:pt x="269" y="127"/>
                      <a:pt x="271" y="124"/>
                      <a:pt x="271" y="121"/>
                    </a:cubicBezTo>
                    <a:cubicBezTo>
                      <a:pt x="271" y="118"/>
                      <a:pt x="269" y="116"/>
                      <a:pt x="267" y="116"/>
                    </a:cubicBezTo>
                    <a:cubicBezTo>
                      <a:pt x="260" y="116"/>
                      <a:pt x="260" y="116"/>
                      <a:pt x="260" y="116"/>
                    </a:cubicBezTo>
                    <a:cubicBezTo>
                      <a:pt x="260" y="106"/>
                      <a:pt x="260" y="106"/>
                      <a:pt x="260" y="106"/>
                    </a:cubicBezTo>
                    <a:cubicBezTo>
                      <a:pt x="260" y="104"/>
                      <a:pt x="259" y="103"/>
                      <a:pt x="258" y="103"/>
                    </a:cubicBezTo>
                    <a:cubicBezTo>
                      <a:pt x="241" y="103"/>
                      <a:pt x="241" y="103"/>
                      <a:pt x="241" y="103"/>
                    </a:cubicBezTo>
                    <a:cubicBezTo>
                      <a:pt x="241" y="103"/>
                      <a:pt x="240" y="104"/>
                      <a:pt x="240" y="106"/>
                    </a:cubicBezTo>
                    <a:cubicBezTo>
                      <a:pt x="240" y="116"/>
                      <a:pt x="240" y="116"/>
                      <a:pt x="240" y="116"/>
                    </a:cubicBezTo>
                    <a:cubicBezTo>
                      <a:pt x="232" y="116"/>
                      <a:pt x="232" y="116"/>
                      <a:pt x="232" y="116"/>
                    </a:cubicBezTo>
                    <a:cubicBezTo>
                      <a:pt x="230" y="116"/>
                      <a:pt x="229" y="118"/>
                      <a:pt x="229" y="121"/>
                    </a:cubicBezTo>
                    <a:cubicBezTo>
                      <a:pt x="229" y="124"/>
                      <a:pt x="230" y="127"/>
                      <a:pt x="232" y="127"/>
                    </a:cubicBezTo>
                    <a:cubicBezTo>
                      <a:pt x="240" y="127"/>
                      <a:pt x="240" y="127"/>
                      <a:pt x="240" y="127"/>
                    </a:cubicBezTo>
                    <a:cubicBezTo>
                      <a:pt x="240" y="135"/>
                      <a:pt x="240" y="135"/>
                      <a:pt x="240" y="135"/>
                    </a:cubicBezTo>
                    <a:cubicBezTo>
                      <a:pt x="232" y="135"/>
                      <a:pt x="232" y="135"/>
                      <a:pt x="232" y="135"/>
                    </a:cubicBezTo>
                    <a:cubicBezTo>
                      <a:pt x="230" y="135"/>
                      <a:pt x="229" y="137"/>
                      <a:pt x="229" y="140"/>
                    </a:cubicBezTo>
                    <a:cubicBezTo>
                      <a:pt x="229" y="143"/>
                      <a:pt x="230" y="145"/>
                      <a:pt x="232" y="145"/>
                    </a:cubicBezTo>
                    <a:cubicBezTo>
                      <a:pt x="240" y="145"/>
                      <a:pt x="240" y="145"/>
                      <a:pt x="240" y="145"/>
                    </a:cubicBezTo>
                    <a:cubicBezTo>
                      <a:pt x="240" y="241"/>
                      <a:pt x="240" y="241"/>
                      <a:pt x="240" y="241"/>
                    </a:cubicBezTo>
                    <a:cubicBezTo>
                      <a:pt x="199" y="241"/>
                      <a:pt x="199" y="241"/>
                      <a:pt x="199" y="241"/>
                    </a:cubicBezTo>
                    <a:cubicBezTo>
                      <a:pt x="168" y="135"/>
                      <a:pt x="168" y="135"/>
                      <a:pt x="168" y="135"/>
                    </a:cubicBezTo>
                    <a:cubicBezTo>
                      <a:pt x="168" y="133"/>
                      <a:pt x="166" y="132"/>
                      <a:pt x="165" y="132"/>
                    </a:cubicBezTo>
                    <a:cubicBezTo>
                      <a:pt x="31" y="132"/>
                      <a:pt x="31" y="132"/>
                      <a:pt x="31" y="132"/>
                    </a:cubicBezTo>
                    <a:cubicBezTo>
                      <a:pt x="30" y="132"/>
                      <a:pt x="29" y="133"/>
                      <a:pt x="28" y="133"/>
                    </a:cubicBezTo>
                    <a:cubicBezTo>
                      <a:pt x="27" y="134"/>
                      <a:pt x="27" y="136"/>
                      <a:pt x="28" y="137"/>
                    </a:cubicBezTo>
                    <a:cubicBezTo>
                      <a:pt x="39" y="174"/>
                      <a:pt x="39" y="174"/>
                      <a:pt x="39" y="174"/>
                    </a:cubicBezTo>
                    <a:cubicBezTo>
                      <a:pt x="38" y="174"/>
                      <a:pt x="38" y="175"/>
                      <a:pt x="38" y="175"/>
                    </a:cubicBezTo>
                    <a:cubicBezTo>
                      <a:pt x="38" y="234"/>
                      <a:pt x="38" y="234"/>
                      <a:pt x="38" y="234"/>
                    </a:cubicBezTo>
                    <a:cubicBezTo>
                      <a:pt x="33" y="234"/>
                      <a:pt x="33" y="234"/>
                      <a:pt x="33" y="234"/>
                    </a:cubicBezTo>
                    <a:cubicBezTo>
                      <a:pt x="31" y="234"/>
                      <a:pt x="29" y="236"/>
                      <a:pt x="29" y="238"/>
                    </a:cubicBezTo>
                    <a:cubicBezTo>
                      <a:pt x="29" y="239"/>
                      <a:pt x="30" y="240"/>
                      <a:pt x="30" y="241"/>
                    </a:cubicBezTo>
                    <a:cubicBezTo>
                      <a:pt x="9" y="241"/>
                      <a:pt x="9" y="241"/>
                      <a:pt x="9" y="241"/>
                    </a:cubicBezTo>
                    <a:cubicBezTo>
                      <a:pt x="4" y="241"/>
                      <a:pt x="0" y="245"/>
                      <a:pt x="0" y="250"/>
                    </a:cubicBezTo>
                    <a:cubicBezTo>
                      <a:pt x="0" y="255"/>
                      <a:pt x="4" y="259"/>
                      <a:pt x="9" y="259"/>
                    </a:cubicBezTo>
                    <a:cubicBezTo>
                      <a:pt x="91" y="259"/>
                      <a:pt x="91" y="259"/>
                      <a:pt x="91" y="259"/>
                    </a:cubicBezTo>
                    <a:cubicBezTo>
                      <a:pt x="91" y="309"/>
                      <a:pt x="91" y="309"/>
                      <a:pt x="91" y="309"/>
                    </a:cubicBezTo>
                    <a:cubicBezTo>
                      <a:pt x="91" y="312"/>
                      <a:pt x="94" y="316"/>
                      <a:pt x="97" y="316"/>
                    </a:cubicBezTo>
                    <a:cubicBezTo>
                      <a:pt x="273" y="316"/>
                      <a:pt x="273" y="316"/>
                      <a:pt x="273" y="316"/>
                    </a:cubicBezTo>
                    <a:cubicBezTo>
                      <a:pt x="273" y="349"/>
                      <a:pt x="273" y="349"/>
                      <a:pt x="273" y="349"/>
                    </a:cubicBezTo>
                    <a:cubicBezTo>
                      <a:pt x="273" y="352"/>
                      <a:pt x="275" y="354"/>
                      <a:pt x="277" y="354"/>
                    </a:cubicBezTo>
                    <a:cubicBezTo>
                      <a:pt x="364" y="354"/>
                      <a:pt x="364" y="354"/>
                      <a:pt x="364" y="354"/>
                    </a:cubicBezTo>
                    <a:cubicBezTo>
                      <a:pt x="366" y="354"/>
                      <a:pt x="368" y="352"/>
                      <a:pt x="368" y="349"/>
                    </a:cubicBezTo>
                    <a:cubicBezTo>
                      <a:pt x="368" y="316"/>
                      <a:pt x="368" y="316"/>
                      <a:pt x="368" y="316"/>
                    </a:cubicBezTo>
                    <a:cubicBezTo>
                      <a:pt x="472" y="316"/>
                      <a:pt x="472" y="316"/>
                      <a:pt x="472" y="316"/>
                    </a:cubicBezTo>
                    <a:cubicBezTo>
                      <a:pt x="472" y="302"/>
                      <a:pt x="472" y="302"/>
                      <a:pt x="472" y="302"/>
                    </a:cubicBezTo>
                    <a:cubicBezTo>
                      <a:pt x="368" y="302"/>
                      <a:pt x="368" y="302"/>
                      <a:pt x="368" y="302"/>
                    </a:cubicBezTo>
                    <a:cubicBezTo>
                      <a:pt x="368" y="268"/>
                      <a:pt x="368" y="268"/>
                      <a:pt x="368" y="268"/>
                    </a:cubicBezTo>
                    <a:cubicBezTo>
                      <a:pt x="368" y="266"/>
                      <a:pt x="366" y="264"/>
                      <a:pt x="364" y="264"/>
                    </a:cubicBezTo>
                    <a:cubicBezTo>
                      <a:pt x="277" y="264"/>
                      <a:pt x="277" y="264"/>
                      <a:pt x="277" y="264"/>
                    </a:cubicBezTo>
                    <a:cubicBezTo>
                      <a:pt x="275" y="264"/>
                      <a:pt x="273" y="266"/>
                      <a:pt x="273" y="268"/>
                    </a:cubicBezTo>
                    <a:cubicBezTo>
                      <a:pt x="273" y="302"/>
                      <a:pt x="273" y="302"/>
                      <a:pt x="273" y="302"/>
                    </a:cubicBezTo>
                    <a:cubicBezTo>
                      <a:pt x="104" y="302"/>
                      <a:pt x="104" y="302"/>
                      <a:pt x="104" y="302"/>
                    </a:cubicBezTo>
                    <a:cubicBezTo>
                      <a:pt x="104" y="259"/>
                      <a:pt x="104" y="259"/>
                      <a:pt x="104" y="259"/>
                    </a:cubicBezTo>
                    <a:cubicBezTo>
                      <a:pt x="1088" y="259"/>
                      <a:pt x="1088" y="259"/>
                      <a:pt x="1088" y="259"/>
                    </a:cubicBezTo>
                    <a:cubicBezTo>
                      <a:pt x="1088" y="302"/>
                      <a:pt x="1088" y="302"/>
                      <a:pt x="1088" y="302"/>
                    </a:cubicBezTo>
                    <a:cubicBezTo>
                      <a:pt x="891" y="302"/>
                      <a:pt x="891" y="302"/>
                      <a:pt x="891" y="302"/>
                    </a:cubicBezTo>
                    <a:cubicBezTo>
                      <a:pt x="891" y="316"/>
                      <a:pt x="891" y="316"/>
                      <a:pt x="891" y="316"/>
                    </a:cubicBezTo>
                    <a:cubicBezTo>
                      <a:pt x="1095" y="316"/>
                      <a:pt x="1095" y="316"/>
                      <a:pt x="1095" y="316"/>
                    </a:cubicBezTo>
                    <a:cubicBezTo>
                      <a:pt x="1099" y="316"/>
                      <a:pt x="1102" y="312"/>
                      <a:pt x="1102" y="309"/>
                    </a:cubicBezTo>
                    <a:cubicBezTo>
                      <a:pt x="1102" y="259"/>
                      <a:pt x="1102" y="259"/>
                      <a:pt x="1102" y="259"/>
                    </a:cubicBezTo>
                    <a:cubicBezTo>
                      <a:pt x="1172" y="259"/>
                      <a:pt x="1172" y="259"/>
                      <a:pt x="1172" y="259"/>
                    </a:cubicBezTo>
                    <a:cubicBezTo>
                      <a:pt x="1177" y="259"/>
                      <a:pt x="1181" y="255"/>
                      <a:pt x="1181" y="250"/>
                    </a:cubicBezTo>
                    <a:cubicBezTo>
                      <a:pt x="1181" y="245"/>
                      <a:pt x="1177" y="241"/>
                      <a:pt x="1172" y="241"/>
                    </a:cubicBezTo>
                    <a:close/>
                    <a:moveTo>
                      <a:pt x="943" y="238"/>
                    </a:moveTo>
                    <a:cubicBezTo>
                      <a:pt x="943" y="212"/>
                      <a:pt x="943" y="212"/>
                      <a:pt x="943" y="212"/>
                    </a:cubicBezTo>
                    <a:cubicBezTo>
                      <a:pt x="943" y="204"/>
                      <a:pt x="949" y="197"/>
                      <a:pt x="957" y="197"/>
                    </a:cubicBezTo>
                    <a:cubicBezTo>
                      <a:pt x="966" y="197"/>
                      <a:pt x="972" y="204"/>
                      <a:pt x="972" y="212"/>
                    </a:cubicBezTo>
                    <a:cubicBezTo>
                      <a:pt x="972" y="238"/>
                      <a:pt x="972" y="238"/>
                      <a:pt x="972" y="238"/>
                    </a:cubicBezTo>
                    <a:lnTo>
                      <a:pt x="943" y="238"/>
                    </a:lnTo>
                    <a:close/>
                    <a:moveTo>
                      <a:pt x="915" y="179"/>
                    </a:moveTo>
                    <a:cubicBezTo>
                      <a:pt x="1000" y="179"/>
                      <a:pt x="1000" y="179"/>
                      <a:pt x="1000" y="179"/>
                    </a:cubicBezTo>
                    <a:cubicBezTo>
                      <a:pt x="1000" y="238"/>
                      <a:pt x="1000" y="238"/>
                      <a:pt x="1000" y="238"/>
                    </a:cubicBezTo>
                    <a:cubicBezTo>
                      <a:pt x="978" y="238"/>
                      <a:pt x="978" y="238"/>
                      <a:pt x="978" y="238"/>
                    </a:cubicBezTo>
                    <a:cubicBezTo>
                      <a:pt x="978" y="212"/>
                      <a:pt x="978" y="212"/>
                      <a:pt x="978" y="212"/>
                    </a:cubicBezTo>
                    <a:cubicBezTo>
                      <a:pt x="978" y="201"/>
                      <a:pt x="969" y="191"/>
                      <a:pt x="957" y="191"/>
                    </a:cubicBezTo>
                    <a:cubicBezTo>
                      <a:pt x="946" y="191"/>
                      <a:pt x="937" y="201"/>
                      <a:pt x="937" y="212"/>
                    </a:cubicBezTo>
                    <a:cubicBezTo>
                      <a:pt x="937" y="238"/>
                      <a:pt x="937" y="238"/>
                      <a:pt x="937" y="238"/>
                    </a:cubicBezTo>
                    <a:cubicBezTo>
                      <a:pt x="915" y="238"/>
                      <a:pt x="915" y="238"/>
                      <a:pt x="915" y="238"/>
                    </a:cubicBezTo>
                    <a:lnTo>
                      <a:pt x="915" y="179"/>
                    </a:lnTo>
                    <a:close/>
                    <a:moveTo>
                      <a:pt x="837" y="238"/>
                    </a:moveTo>
                    <a:cubicBezTo>
                      <a:pt x="837" y="212"/>
                      <a:pt x="837" y="212"/>
                      <a:pt x="837" y="212"/>
                    </a:cubicBezTo>
                    <a:cubicBezTo>
                      <a:pt x="837" y="204"/>
                      <a:pt x="843" y="197"/>
                      <a:pt x="851" y="197"/>
                    </a:cubicBezTo>
                    <a:cubicBezTo>
                      <a:pt x="859" y="197"/>
                      <a:pt x="866" y="204"/>
                      <a:pt x="866" y="212"/>
                    </a:cubicBezTo>
                    <a:cubicBezTo>
                      <a:pt x="866" y="238"/>
                      <a:pt x="866" y="238"/>
                      <a:pt x="866" y="238"/>
                    </a:cubicBezTo>
                    <a:lnTo>
                      <a:pt x="837" y="238"/>
                    </a:lnTo>
                    <a:close/>
                    <a:moveTo>
                      <a:pt x="809" y="179"/>
                    </a:moveTo>
                    <a:cubicBezTo>
                      <a:pt x="894" y="179"/>
                      <a:pt x="894" y="179"/>
                      <a:pt x="894" y="179"/>
                    </a:cubicBezTo>
                    <a:cubicBezTo>
                      <a:pt x="894" y="238"/>
                      <a:pt x="894" y="238"/>
                      <a:pt x="894" y="238"/>
                    </a:cubicBezTo>
                    <a:cubicBezTo>
                      <a:pt x="872" y="238"/>
                      <a:pt x="872" y="238"/>
                      <a:pt x="872" y="238"/>
                    </a:cubicBezTo>
                    <a:cubicBezTo>
                      <a:pt x="872" y="212"/>
                      <a:pt x="872" y="212"/>
                      <a:pt x="872" y="212"/>
                    </a:cubicBezTo>
                    <a:cubicBezTo>
                      <a:pt x="872" y="201"/>
                      <a:pt x="863" y="191"/>
                      <a:pt x="851" y="191"/>
                    </a:cubicBezTo>
                    <a:cubicBezTo>
                      <a:pt x="840" y="191"/>
                      <a:pt x="831" y="201"/>
                      <a:pt x="831" y="212"/>
                    </a:cubicBezTo>
                    <a:cubicBezTo>
                      <a:pt x="831" y="238"/>
                      <a:pt x="831" y="238"/>
                      <a:pt x="831" y="238"/>
                    </a:cubicBezTo>
                    <a:cubicBezTo>
                      <a:pt x="809" y="238"/>
                      <a:pt x="809" y="238"/>
                      <a:pt x="809" y="238"/>
                    </a:cubicBezTo>
                    <a:lnTo>
                      <a:pt x="809" y="179"/>
                    </a:lnTo>
                    <a:close/>
                    <a:moveTo>
                      <a:pt x="437" y="239"/>
                    </a:moveTo>
                    <a:cubicBezTo>
                      <a:pt x="437" y="186"/>
                      <a:pt x="437" y="186"/>
                      <a:pt x="437" y="186"/>
                    </a:cubicBezTo>
                    <a:cubicBezTo>
                      <a:pt x="443" y="183"/>
                      <a:pt x="449" y="181"/>
                      <a:pt x="457" y="180"/>
                    </a:cubicBezTo>
                    <a:cubicBezTo>
                      <a:pt x="457" y="239"/>
                      <a:pt x="457" y="239"/>
                      <a:pt x="457" y="239"/>
                    </a:cubicBezTo>
                    <a:lnTo>
                      <a:pt x="437" y="239"/>
                    </a:lnTo>
                    <a:close/>
                    <a:moveTo>
                      <a:pt x="463" y="239"/>
                    </a:moveTo>
                    <a:cubicBezTo>
                      <a:pt x="463" y="180"/>
                      <a:pt x="463" y="180"/>
                      <a:pt x="463" y="180"/>
                    </a:cubicBezTo>
                    <a:cubicBezTo>
                      <a:pt x="475" y="180"/>
                      <a:pt x="481" y="182"/>
                      <a:pt x="486" y="185"/>
                    </a:cubicBezTo>
                    <a:cubicBezTo>
                      <a:pt x="486" y="239"/>
                      <a:pt x="486" y="239"/>
                      <a:pt x="486" y="239"/>
                    </a:cubicBezTo>
                    <a:lnTo>
                      <a:pt x="463" y="239"/>
                    </a:lnTo>
                    <a:close/>
                    <a:moveTo>
                      <a:pt x="468" y="7"/>
                    </a:moveTo>
                    <a:cubicBezTo>
                      <a:pt x="516" y="7"/>
                      <a:pt x="516" y="7"/>
                      <a:pt x="516" y="7"/>
                    </a:cubicBezTo>
                    <a:cubicBezTo>
                      <a:pt x="516" y="17"/>
                      <a:pt x="516" y="17"/>
                      <a:pt x="516" y="17"/>
                    </a:cubicBezTo>
                    <a:cubicBezTo>
                      <a:pt x="468" y="17"/>
                      <a:pt x="468" y="17"/>
                      <a:pt x="468" y="17"/>
                    </a:cubicBezTo>
                    <a:lnTo>
                      <a:pt x="468" y="7"/>
                    </a:lnTo>
                    <a:close/>
                    <a:moveTo>
                      <a:pt x="408" y="26"/>
                    </a:moveTo>
                    <a:cubicBezTo>
                      <a:pt x="516" y="26"/>
                      <a:pt x="516" y="26"/>
                      <a:pt x="516" y="26"/>
                    </a:cubicBezTo>
                    <a:cubicBezTo>
                      <a:pt x="516" y="239"/>
                      <a:pt x="516" y="239"/>
                      <a:pt x="516" y="239"/>
                    </a:cubicBezTo>
                    <a:cubicBezTo>
                      <a:pt x="493" y="239"/>
                      <a:pt x="493" y="239"/>
                      <a:pt x="493" y="239"/>
                    </a:cubicBezTo>
                    <a:cubicBezTo>
                      <a:pt x="493" y="189"/>
                      <a:pt x="493" y="189"/>
                      <a:pt x="493" y="189"/>
                    </a:cubicBezTo>
                    <a:cubicBezTo>
                      <a:pt x="494" y="190"/>
                      <a:pt x="494" y="191"/>
                      <a:pt x="495" y="191"/>
                    </a:cubicBezTo>
                    <a:cubicBezTo>
                      <a:pt x="497" y="192"/>
                      <a:pt x="498" y="193"/>
                      <a:pt x="499" y="195"/>
                    </a:cubicBezTo>
                    <a:cubicBezTo>
                      <a:pt x="503" y="189"/>
                      <a:pt x="503" y="189"/>
                      <a:pt x="503" y="189"/>
                    </a:cubicBezTo>
                    <a:cubicBezTo>
                      <a:pt x="502" y="188"/>
                      <a:pt x="500" y="187"/>
                      <a:pt x="499" y="186"/>
                    </a:cubicBezTo>
                    <a:cubicBezTo>
                      <a:pt x="490" y="179"/>
                      <a:pt x="483" y="173"/>
                      <a:pt x="462" y="173"/>
                    </a:cubicBezTo>
                    <a:cubicBezTo>
                      <a:pt x="462" y="173"/>
                      <a:pt x="461" y="173"/>
                      <a:pt x="461" y="173"/>
                    </a:cubicBezTo>
                    <a:cubicBezTo>
                      <a:pt x="431" y="173"/>
                      <a:pt x="418" y="194"/>
                      <a:pt x="418" y="195"/>
                    </a:cubicBezTo>
                    <a:cubicBezTo>
                      <a:pt x="423" y="199"/>
                      <a:pt x="423" y="199"/>
                      <a:pt x="423" y="199"/>
                    </a:cubicBezTo>
                    <a:cubicBezTo>
                      <a:pt x="423" y="198"/>
                      <a:pt x="426" y="194"/>
                      <a:pt x="431" y="190"/>
                    </a:cubicBezTo>
                    <a:cubicBezTo>
                      <a:pt x="431" y="239"/>
                      <a:pt x="431" y="239"/>
                      <a:pt x="431" y="239"/>
                    </a:cubicBezTo>
                    <a:cubicBezTo>
                      <a:pt x="408" y="239"/>
                      <a:pt x="408" y="239"/>
                      <a:pt x="408" y="239"/>
                    </a:cubicBezTo>
                    <a:lnTo>
                      <a:pt x="408" y="26"/>
                    </a:lnTo>
                    <a:close/>
                    <a:moveTo>
                      <a:pt x="45" y="234"/>
                    </a:moveTo>
                    <a:cubicBezTo>
                      <a:pt x="45" y="197"/>
                      <a:pt x="45" y="197"/>
                      <a:pt x="45" y="197"/>
                    </a:cubicBezTo>
                    <a:cubicBezTo>
                      <a:pt x="56" y="234"/>
                      <a:pt x="56" y="234"/>
                      <a:pt x="56" y="234"/>
                    </a:cubicBezTo>
                    <a:lnTo>
                      <a:pt x="45" y="234"/>
                    </a:lnTo>
                    <a:close/>
                    <a:moveTo>
                      <a:pt x="36" y="139"/>
                    </a:moveTo>
                    <a:cubicBezTo>
                      <a:pt x="162" y="139"/>
                      <a:pt x="162" y="139"/>
                      <a:pt x="162" y="139"/>
                    </a:cubicBezTo>
                    <a:cubicBezTo>
                      <a:pt x="192" y="240"/>
                      <a:pt x="192" y="240"/>
                      <a:pt x="192" y="240"/>
                    </a:cubicBezTo>
                    <a:cubicBezTo>
                      <a:pt x="66" y="240"/>
                      <a:pt x="66" y="240"/>
                      <a:pt x="66" y="240"/>
                    </a:cubicBezTo>
                    <a:lnTo>
                      <a:pt x="36" y="139"/>
                    </a:lnTo>
                    <a:close/>
                    <a:moveTo>
                      <a:pt x="282" y="273"/>
                    </a:moveTo>
                    <a:cubicBezTo>
                      <a:pt x="359" y="273"/>
                      <a:pt x="359" y="273"/>
                      <a:pt x="359" y="273"/>
                    </a:cubicBezTo>
                    <a:cubicBezTo>
                      <a:pt x="359" y="345"/>
                      <a:pt x="359" y="345"/>
                      <a:pt x="359" y="345"/>
                    </a:cubicBezTo>
                    <a:cubicBezTo>
                      <a:pt x="282" y="345"/>
                      <a:pt x="282" y="345"/>
                      <a:pt x="282" y="345"/>
                    </a:cubicBezTo>
                    <a:lnTo>
                      <a:pt x="282" y="273"/>
                    </a:lnTo>
                    <a:close/>
                    <a:moveTo>
                      <a:pt x="1135" y="168"/>
                    </a:moveTo>
                    <a:cubicBezTo>
                      <a:pt x="1138" y="186"/>
                      <a:pt x="1138" y="186"/>
                      <a:pt x="1138" y="186"/>
                    </a:cubicBezTo>
                    <a:cubicBezTo>
                      <a:pt x="1127" y="175"/>
                      <a:pt x="1127" y="175"/>
                      <a:pt x="1127" y="175"/>
                    </a:cubicBezTo>
                    <a:lnTo>
                      <a:pt x="1135" y="168"/>
                    </a:lnTo>
                    <a:close/>
                    <a:moveTo>
                      <a:pt x="1120" y="124"/>
                    </a:moveTo>
                    <a:cubicBezTo>
                      <a:pt x="1124" y="101"/>
                      <a:pt x="1124" y="101"/>
                      <a:pt x="1124" y="101"/>
                    </a:cubicBezTo>
                    <a:cubicBezTo>
                      <a:pt x="1128" y="124"/>
                      <a:pt x="1128" y="124"/>
                      <a:pt x="1128" y="124"/>
                    </a:cubicBezTo>
                    <a:cubicBezTo>
                      <a:pt x="1128" y="126"/>
                      <a:pt x="1128" y="126"/>
                      <a:pt x="1128" y="126"/>
                    </a:cubicBezTo>
                    <a:cubicBezTo>
                      <a:pt x="1119" y="126"/>
                      <a:pt x="1119" y="126"/>
                      <a:pt x="1119" y="126"/>
                    </a:cubicBezTo>
                    <a:lnTo>
                      <a:pt x="1120" y="124"/>
                    </a:lnTo>
                    <a:close/>
                    <a:moveTo>
                      <a:pt x="1117" y="139"/>
                    </a:moveTo>
                    <a:cubicBezTo>
                      <a:pt x="1118" y="132"/>
                      <a:pt x="1118" y="132"/>
                      <a:pt x="1118" y="132"/>
                    </a:cubicBezTo>
                    <a:cubicBezTo>
                      <a:pt x="1129" y="132"/>
                      <a:pt x="1129" y="132"/>
                      <a:pt x="1129" y="132"/>
                    </a:cubicBezTo>
                    <a:cubicBezTo>
                      <a:pt x="1130" y="139"/>
                      <a:pt x="1130" y="139"/>
                      <a:pt x="1130" y="139"/>
                    </a:cubicBezTo>
                    <a:cubicBezTo>
                      <a:pt x="1131" y="142"/>
                      <a:pt x="1131" y="142"/>
                      <a:pt x="1131" y="142"/>
                    </a:cubicBezTo>
                    <a:cubicBezTo>
                      <a:pt x="1116" y="142"/>
                      <a:pt x="1116" y="142"/>
                      <a:pt x="1116" y="142"/>
                    </a:cubicBezTo>
                    <a:lnTo>
                      <a:pt x="1117" y="139"/>
                    </a:lnTo>
                    <a:close/>
                    <a:moveTo>
                      <a:pt x="1115" y="147"/>
                    </a:moveTo>
                    <a:cubicBezTo>
                      <a:pt x="1132" y="147"/>
                      <a:pt x="1132" y="147"/>
                      <a:pt x="1132" y="147"/>
                    </a:cubicBezTo>
                    <a:cubicBezTo>
                      <a:pt x="1133" y="155"/>
                      <a:pt x="1133" y="155"/>
                      <a:pt x="1133" y="155"/>
                    </a:cubicBezTo>
                    <a:cubicBezTo>
                      <a:pt x="1114" y="155"/>
                      <a:pt x="1114" y="155"/>
                      <a:pt x="1114" y="155"/>
                    </a:cubicBezTo>
                    <a:lnTo>
                      <a:pt x="1115" y="147"/>
                    </a:lnTo>
                    <a:close/>
                    <a:moveTo>
                      <a:pt x="1113" y="161"/>
                    </a:moveTo>
                    <a:cubicBezTo>
                      <a:pt x="1134" y="161"/>
                      <a:pt x="1134" y="161"/>
                      <a:pt x="1134" y="161"/>
                    </a:cubicBezTo>
                    <a:cubicBezTo>
                      <a:pt x="1134" y="161"/>
                      <a:pt x="1134" y="161"/>
                      <a:pt x="1134" y="161"/>
                    </a:cubicBezTo>
                    <a:cubicBezTo>
                      <a:pt x="1123" y="171"/>
                      <a:pt x="1123" y="171"/>
                      <a:pt x="1123" y="171"/>
                    </a:cubicBezTo>
                    <a:cubicBezTo>
                      <a:pt x="1113" y="161"/>
                      <a:pt x="1113" y="161"/>
                      <a:pt x="1113" y="161"/>
                    </a:cubicBezTo>
                    <a:close/>
                    <a:moveTo>
                      <a:pt x="1111" y="168"/>
                    </a:moveTo>
                    <a:cubicBezTo>
                      <a:pt x="1119" y="175"/>
                      <a:pt x="1119" y="175"/>
                      <a:pt x="1119" y="175"/>
                    </a:cubicBezTo>
                    <a:cubicBezTo>
                      <a:pt x="1108" y="185"/>
                      <a:pt x="1108" y="185"/>
                      <a:pt x="1108" y="185"/>
                    </a:cubicBezTo>
                    <a:lnTo>
                      <a:pt x="1111" y="168"/>
                    </a:lnTo>
                    <a:close/>
                    <a:moveTo>
                      <a:pt x="1107" y="194"/>
                    </a:moveTo>
                    <a:cubicBezTo>
                      <a:pt x="1123" y="179"/>
                      <a:pt x="1123" y="179"/>
                      <a:pt x="1123" y="179"/>
                    </a:cubicBezTo>
                    <a:cubicBezTo>
                      <a:pt x="1140" y="195"/>
                      <a:pt x="1140" y="195"/>
                      <a:pt x="1140" y="195"/>
                    </a:cubicBezTo>
                    <a:cubicBezTo>
                      <a:pt x="1140" y="195"/>
                      <a:pt x="1140" y="195"/>
                      <a:pt x="1140" y="195"/>
                    </a:cubicBezTo>
                    <a:cubicBezTo>
                      <a:pt x="1106" y="195"/>
                      <a:pt x="1106" y="195"/>
                      <a:pt x="1106" y="195"/>
                    </a:cubicBezTo>
                    <a:lnTo>
                      <a:pt x="1107" y="194"/>
                    </a:lnTo>
                    <a:close/>
                    <a:moveTo>
                      <a:pt x="1105" y="200"/>
                    </a:moveTo>
                    <a:cubicBezTo>
                      <a:pt x="1141" y="200"/>
                      <a:pt x="1141" y="200"/>
                      <a:pt x="1141" y="200"/>
                    </a:cubicBezTo>
                    <a:cubicBezTo>
                      <a:pt x="1142" y="207"/>
                      <a:pt x="1142" y="207"/>
                      <a:pt x="1142" y="207"/>
                    </a:cubicBezTo>
                    <a:cubicBezTo>
                      <a:pt x="1104" y="207"/>
                      <a:pt x="1104" y="207"/>
                      <a:pt x="1104" y="207"/>
                    </a:cubicBezTo>
                    <a:lnTo>
                      <a:pt x="1105" y="200"/>
                    </a:lnTo>
                    <a:close/>
                    <a:moveTo>
                      <a:pt x="1103" y="212"/>
                    </a:moveTo>
                    <a:cubicBezTo>
                      <a:pt x="1143" y="212"/>
                      <a:pt x="1143" y="212"/>
                      <a:pt x="1143" y="212"/>
                    </a:cubicBezTo>
                    <a:cubicBezTo>
                      <a:pt x="1148" y="241"/>
                      <a:pt x="1148" y="241"/>
                      <a:pt x="1148" y="241"/>
                    </a:cubicBezTo>
                    <a:cubicBezTo>
                      <a:pt x="1098" y="241"/>
                      <a:pt x="1098" y="241"/>
                      <a:pt x="1098" y="241"/>
                    </a:cubicBezTo>
                    <a:lnTo>
                      <a:pt x="1103" y="2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81" name="Freeform 103">
                <a:extLst>
                  <a:ext uri="{FF2B5EF4-FFF2-40B4-BE49-F238E27FC236}">
                    <a16:creationId xmlns:a16="http://schemas.microsoft.com/office/drawing/2014/main" id="{CF732398-A13F-4552-8551-55993036BA96}"/>
                  </a:ext>
                </a:extLst>
              </p:cNvPr>
              <p:cNvSpPr>
                <a:spLocks/>
              </p:cNvSpPr>
              <p:nvPr/>
            </p:nvSpPr>
            <p:spPr bwMode="auto">
              <a:xfrm>
                <a:off x="3377" y="2811"/>
                <a:ext cx="66" cy="141"/>
              </a:xfrm>
              <a:custGeom>
                <a:avLst/>
                <a:gdLst>
                  <a:gd name="T0" fmla="*/ 19 w 29"/>
                  <a:gd name="T1" fmla="*/ 25 h 62"/>
                  <a:gd name="T2" fmla="*/ 28 w 29"/>
                  <a:gd name="T3" fmla="*/ 2 h 62"/>
                  <a:gd name="T4" fmla="*/ 26 w 29"/>
                  <a:gd name="T5" fmla="*/ 0 h 62"/>
                  <a:gd name="T6" fmla="*/ 0 w 29"/>
                  <a:gd name="T7" fmla="*/ 31 h 62"/>
                  <a:gd name="T8" fmla="*/ 1 w 29"/>
                  <a:gd name="T9" fmla="*/ 34 h 62"/>
                  <a:gd name="T10" fmla="*/ 12 w 29"/>
                  <a:gd name="T11" fmla="*/ 38 h 62"/>
                  <a:gd name="T12" fmla="*/ 7 w 29"/>
                  <a:gd name="T13" fmla="*/ 60 h 62"/>
                  <a:gd name="T14" fmla="*/ 9 w 29"/>
                  <a:gd name="T15" fmla="*/ 61 h 62"/>
                  <a:gd name="T16" fmla="*/ 28 w 29"/>
                  <a:gd name="T17" fmla="*/ 32 h 62"/>
                  <a:gd name="T18" fmla="*/ 27 w 29"/>
                  <a:gd name="T19" fmla="*/ 29 h 62"/>
                  <a:gd name="T20" fmla="*/ 19 w 29"/>
                  <a:gd name="T21" fmla="*/ 2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62">
                    <a:moveTo>
                      <a:pt x="19" y="25"/>
                    </a:moveTo>
                    <a:cubicBezTo>
                      <a:pt x="28" y="2"/>
                      <a:pt x="28" y="2"/>
                      <a:pt x="28" y="2"/>
                    </a:cubicBezTo>
                    <a:cubicBezTo>
                      <a:pt x="28" y="0"/>
                      <a:pt x="27" y="0"/>
                      <a:pt x="26" y="0"/>
                    </a:cubicBezTo>
                    <a:cubicBezTo>
                      <a:pt x="0" y="31"/>
                      <a:pt x="0" y="31"/>
                      <a:pt x="0" y="31"/>
                    </a:cubicBezTo>
                    <a:cubicBezTo>
                      <a:pt x="0" y="32"/>
                      <a:pt x="0" y="33"/>
                      <a:pt x="1" y="34"/>
                    </a:cubicBezTo>
                    <a:cubicBezTo>
                      <a:pt x="12" y="38"/>
                      <a:pt x="12" y="38"/>
                      <a:pt x="12" y="38"/>
                    </a:cubicBezTo>
                    <a:cubicBezTo>
                      <a:pt x="7" y="60"/>
                      <a:pt x="7" y="60"/>
                      <a:pt x="7" y="60"/>
                    </a:cubicBezTo>
                    <a:cubicBezTo>
                      <a:pt x="7" y="61"/>
                      <a:pt x="8" y="62"/>
                      <a:pt x="9" y="61"/>
                    </a:cubicBezTo>
                    <a:cubicBezTo>
                      <a:pt x="28" y="32"/>
                      <a:pt x="28" y="32"/>
                      <a:pt x="28" y="32"/>
                    </a:cubicBezTo>
                    <a:cubicBezTo>
                      <a:pt x="29" y="30"/>
                      <a:pt x="29" y="29"/>
                      <a:pt x="27" y="29"/>
                    </a:cubicBezTo>
                    <a:lnTo>
                      <a:pt x="19"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82" name="Rectangle 104">
                <a:extLst>
                  <a:ext uri="{FF2B5EF4-FFF2-40B4-BE49-F238E27FC236}">
                    <a16:creationId xmlns:a16="http://schemas.microsoft.com/office/drawing/2014/main" id="{6D88D442-C0AC-4FD5-8929-B2FF003DCB70}"/>
                  </a:ext>
                </a:extLst>
              </p:cNvPr>
              <p:cNvSpPr>
                <a:spLocks noChangeArrowheads="1"/>
              </p:cNvSpPr>
              <p:nvPr/>
            </p:nvSpPr>
            <p:spPr bwMode="auto">
              <a:xfrm>
                <a:off x="3780" y="2866"/>
                <a:ext cx="43" cy="3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83" name="Rectangle 105">
                <a:extLst>
                  <a:ext uri="{FF2B5EF4-FFF2-40B4-BE49-F238E27FC236}">
                    <a16:creationId xmlns:a16="http://schemas.microsoft.com/office/drawing/2014/main" id="{52390862-DD4E-4E48-A2CB-08564CAD2713}"/>
                  </a:ext>
                </a:extLst>
              </p:cNvPr>
              <p:cNvSpPr>
                <a:spLocks noChangeArrowheads="1"/>
              </p:cNvSpPr>
              <p:nvPr/>
            </p:nvSpPr>
            <p:spPr bwMode="auto">
              <a:xfrm>
                <a:off x="4504" y="2866"/>
                <a:ext cx="87" cy="3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84" name="Rectangle 106">
                <a:extLst>
                  <a:ext uri="{FF2B5EF4-FFF2-40B4-BE49-F238E27FC236}">
                    <a16:creationId xmlns:a16="http://schemas.microsoft.com/office/drawing/2014/main" id="{8D248805-8476-4591-9425-C5E4B7B654F2}"/>
                  </a:ext>
                </a:extLst>
              </p:cNvPr>
              <p:cNvSpPr>
                <a:spLocks noChangeArrowheads="1"/>
              </p:cNvSpPr>
              <p:nvPr/>
            </p:nvSpPr>
            <p:spPr bwMode="auto">
              <a:xfrm>
                <a:off x="3864" y="2866"/>
                <a:ext cx="86" cy="3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85" name="Rectangle 107">
                <a:extLst>
                  <a:ext uri="{FF2B5EF4-FFF2-40B4-BE49-F238E27FC236}">
                    <a16:creationId xmlns:a16="http://schemas.microsoft.com/office/drawing/2014/main" id="{63A735FF-DDF8-4D39-87BE-357FF485F1F6}"/>
                  </a:ext>
                </a:extLst>
              </p:cNvPr>
              <p:cNvSpPr>
                <a:spLocks noChangeArrowheads="1"/>
              </p:cNvSpPr>
              <p:nvPr/>
            </p:nvSpPr>
            <p:spPr bwMode="auto">
              <a:xfrm>
                <a:off x="4250" y="2866"/>
                <a:ext cx="84" cy="3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86" name="Rectangle 108">
                <a:extLst>
                  <a:ext uri="{FF2B5EF4-FFF2-40B4-BE49-F238E27FC236}">
                    <a16:creationId xmlns:a16="http://schemas.microsoft.com/office/drawing/2014/main" id="{41C24C11-887F-43EB-A493-05D7597AC963}"/>
                  </a:ext>
                </a:extLst>
              </p:cNvPr>
              <p:cNvSpPr>
                <a:spLocks noChangeArrowheads="1"/>
              </p:cNvSpPr>
              <p:nvPr/>
            </p:nvSpPr>
            <p:spPr bwMode="auto">
              <a:xfrm>
                <a:off x="4377" y="2866"/>
                <a:ext cx="84" cy="3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87" name="Rectangle 109">
                <a:extLst>
                  <a:ext uri="{FF2B5EF4-FFF2-40B4-BE49-F238E27FC236}">
                    <a16:creationId xmlns:a16="http://schemas.microsoft.com/office/drawing/2014/main" id="{F05C11E6-3586-4DB7-B04C-3105AFE0EBFE}"/>
                  </a:ext>
                </a:extLst>
              </p:cNvPr>
              <p:cNvSpPr>
                <a:spLocks noChangeArrowheads="1"/>
              </p:cNvSpPr>
              <p:nvPr/>
            </p:nvSpPr>
            <p:spPr bwMode="auto">
              <a:xfrm>
                <a:off x="3993" y="2866"/>
                <a:ext cx="84" cy="3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88" name="Rectangle 110">
                <a:extLst>
                  <a:ext uri="{FF2B5EF4-FFF2-40B4-BE49-F238E27FC236}">
                    <a16:creationId xmlns:a16="http://schemas.microsoft.com/office/drawing/2014/main" id="{A806329F-038A-418A-98F7-18F51F9418ED}"/>
                  </a:ext>
                </a:extLst>
              </p:cNvPr>
              <p:cNvSpPr>
                <a:spLocks noChangeArrowheads="1"/>
              </p:cNvSpPr>
              <p:nvPr/>
            </p:nvSpPr>
            <p:spPr bwMode="auto">
              <a:xfrm>
                <a:off x="4120" y="2866"/>
                <a:ext cx="87" cy="3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89" name="Rectangle 111">
                <a:extLst>
                  <a:ext uri="{FF2B5EF4-FFF2-40B4-BE49-F238E27FC236}">
                    <a16:creationId xmlns:a16="http://schemas.microsoft.com/office/drawing/2014/main" id="{AE307F8C-538D-4619-B1BA-D12BF5C2C71F}"/>
                  </a:ext>
                </a:extLst>
              </p:cNvPr>
              <p:cNvSpPr>
                <a:spLocks noChangeArrowheads="1"/>
              </p:cNvSpPr>
              <p:nvPr/>
            </p:nvSpPr>
            <p:spPr bwMode="auto">
              <a:xfrm>
                <a:off x="4634" y="2866"/>
                <a:ext cx="41" cy="3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90" name="Freeform 112">
                <a:extLst>
                  <a:ext uri="{FF2B5EF4-FFF2-40B4-BE49-F238E27FC236}">
                    <a16:creationId xmlns:a16="http://schemas.microsoft.com/office/drawing/2014/main" id="{34B4823E-CD79-434E-827C-0B772BF35849}"/>
                  </a:ext>
                </a:extLst>
              </p:cNvPr>
              <p:cNvSpPr>
                <a:spLocks noEditPoints="1"/>
              </p:cNvSpPr>
              <p:nvPr/>
            </p:nvSpPr>
            <p:spPr bwMode="auto">
              <a:xfrm>
                <a:off x="3920" y="2205"/>
                <a:ext cx="380" cy="519"/>
              </a:xfrm>
              <a:custGeom>
                <a:avLst/>
                <a:gdLst>
                  <a:gd name="T0" fmla="*/ 248 w 380"/>
                  <a:gd name="T1" fmla="*/ 519 h 519"/>
                  <a:gd name="T2" fmla="*/ 248 w 380"/>
                  <a:gd name="T3" fmla="*/ 25 h 519"/>
                  <a:gd name="T4" fmla="*/ 23 w 380"/>
                  <a:gd name="T5" fmla="*/ 25 h 519"/>
                  <a:gd name="T6" fmla="*/ 128 w 380"/>
                  <a:gd name="T7" fmla="*/ 519 h 519"/>
                  <a:gd name="T8" fmla="*/ 362 w 380"/>
                  <a:gd name="T9" fmla="*/ 63 h 519"/>
                  <a:gd name="T10" fmla="*/ 323 w 380"/>
                  <a:gd name="T11" fmla="*/ 63 h 519"/>
                  <a:gd name="T12" fmla="*/ 362 w 380"/>
                  <a:gd name="T13" fmla="*/ 207 h 519"/>
                  <a:gd name="T14" fmla="*/ 323 w 380"/>
                  <a:gd name="T15" fmla="*/ 262 h 519"/>
                  <a:gd name="T16" fmla="*/ 323 w 380"/>
                  <a:gd name="T17" fmla="*/ 305 h 519"/>
                  <a:gd name="T18" fmla="*/ 362 w 380"/>
                  <a:gd name="T19" fmla="*/ 360 h 519"/>
                  <a:gd name="T20" fmla="*/ 323 w 380"/>
                  <a:gd name="T21" fmla="*/ 360 h 519"/>
                  <a:gd name="T22" fmla="*/ 312 w 380"/>
                  <a:gd name="T23" fmla="*/ 107 h 519"/>
                  <a:gd name="T24" fmla="*/ 271 w 380"/>
                  <a:gd name="T25" fmla="*/ 162 h 519"/>
                  <a:gd name="T26" fmla="*/ 271 w 380"/>
                  <a:gd name="T27" fmla="*/ 207 h 519"/>
                  <a:gd name="T28" fmla="*/ 312 w 380"/>
                  <a:gd name="T29" fmla="*/ 262 h 519"/>
                  <a:gd name="T30" fmla="*/ 271 w 380"/>
                  <a:gd name="T31" fmla="*/ 262 h 519"/>
                  <a:gd name="T32" fmla="*/ 312 w 380"/>
                  <a:gd name="T33" fmla="*/ 403 h 519"/>
                  <a:gd name="T34" fmla="*/ 219 w 380"/>
                  <a:gd name="T35" fmla="*/ 63 h 519"/>
                  <a:gd name="T36" fmla="*/ 219 w 380"/>
                  <a:gd name="T37" fmla="*/ 107 h 519"/>
                  <a:gd name="T38" fmla="*/ 260 w 380"/>
                  <a:gd name="T39" fmla="*/ 162 h 519"/>
                  <a:gd name="T40" fmla="*/ 219 w 380"/>
                  <a:gd name="T41" fmla="*/ 162 h 519"/>
                  <a:gd name="T42" fmla="*/ 260 w 380"/>
                  <a:gd name="T43" fmla="*/ 305 h 519"/>
                  <a:gd name="T44" fmla="*/ 219 w 380"/>
                  <a:gd name="T45" fmla="*/ 360 h 519"/>
                  <a:gd name="T46" fmla="*/ 219 w 380"/>
                  <a:gd name="T47" fmla="*/ 403 h 519"/>
                  <a:gd name="T48" fmla="*/ 207 w 380"/>
                  <a:gd name="T49" fmla="*/ 63 h 519"/>
                  <a:gd name="T50" fmla="*/ 169 w 380"/>
                  <a:gd name="T51" fmla="*/ 63 h 519"/>
                  <a:gd name="T52" fmla="*/ 207 w 380"/>
                  <a:gd name="T53" fmla="*/ 207 h 519"/>
                  <a:gd name="T54" fmla="*/ 169 w 380"/>
                  <a:gd name="T55" fmla="*/ 262 h 519"/>
                  <a:gd name="T56" fmla="*/ 169 w 380"/>
                  <a:gd name="T57" fmla="*/ 305 h 519"/>
                  <a:gd name="T58" fmla="*/ 207 w 380"/>
                  <a:gd name="T59" fmla="*/ 360 h 519"/>
                  <a:gd name="T60" fmla="*/ 169 w 380"/>
                  <a:gd name="T61" fmla="*/ 360 h 519"/>
                  <a:gd name="T62" fmla="*/ 157 w 380"/>
                  <a:gd name="T63" fmla="*/ 107 h 519"/>
                  <a:gd name="T64" fmla="*/ 116 w 380"/>
                  <a:gd name="T65" fmla="*/ 162 h 519"/>
                  <a:gd name="T66" fmla="*/ 116 w 380"/>
                  <a:gd name="T67" fmla="*/ 207 h 519"/>
                  <a:gd name="T68" fmla="*/ 157 w 380"/>
                  <a:gd name="T69" fmla="*/ 262 h 519"/>
                  <a:gd name="T70" fmla="*/ 116 w 380"/>
                  <a:gd name="T71" fmla="*/ 262 h 519"/>
                  <a:gd name="T72" fmla="*/ 21 w 380"/>
                  <a:gd name="T73" fmla="*/ 360 h 519"/>
                  <a:gd name="T74" fmla="*/ 53 w 380"/>
                  <a:gd name="T75" fmla="*/ 305 h 519"/>
                  <a:gd name="T76" fmla="*/ 53 w 380"/>
                  <a:gd name="T77" fmla="*/ 262 h 519"/>
                  <a:gd name="T78" fmla="*/ 21 w 380"/>
                  <a:gd name="T79" fmla="*/ 207 h 519"/>
                  <a:gd name="T80" fmla="*/ 53 w 380"/>
                  <a:gd name="T81" fmla="*/ 207 h 519"/>
                  <a:gd name="T82" fmla="*/ 21 w 380"/>
                  <a:gd name="T83" fmla="*/ 63 h 519"/>
                  <a:gd name="T84" fmla="*/ 105 w 380"/>
                  <a:gd name="T85" fmla="*/ 403 h 519"/>
                  <a:gd name="T86" fmla="*/ 105 w 380"/>
                  <a:gd name="T87" fmla="*/ 360 h 519"/>
                  <a:gd name="T88" fmla="*/ 66 w 380"/>
                  <a:gd name="T89" fmla="*/ 305 h 519"/>
                  <a:gd name="T90" fmla="*/ 105 w 380"/>
                  <a:gd name="T91" fmla="*/ 305 h 519"/>
                  <a:gd name="T92" fmla="*/ 66 w 380"/>
                  <a:gd name="T93" fmla="*/ 162 h 519"/>
                  <a:gd name="T94" fmla="*/ 105 w 380"/>
                  <a:gd name="T95" fmla="*/ 107 h 519"/>
                  <a:gd name="T96" fmla="*/ 105 w 380"/>
                  <a:gd name="T97" fmla="*/ 63 h 519"/>
                  <a:gd name="T98" fmla="*/ 157 w 380"/>
                  <a:gd name="T99" fmla="*/ 360 h 519"/>
                  <a:gd name="T100" fmla="*/ 116 w 380"/>
                  <a:gd name="T101" fmla="*/ 36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0" h="519">
                    <a:moveTo>
                      <a:pt x="128" y="453"/>
                    </a:moveTo>
                    <a:lnTo>
                      <a:pt x="248" y="453"/>
                    </a:lnTo>
                    <a:lnTo>
                      <a:pt x="248" y="519"/>
                    </a:lnTo>
                    <a:lnTo>
                      <a:pt x="380" y="519"/>
                    </a:lnTo>
                    <a:lnTo>
                      <a:pt x="380" y="25"/>
                    </a:lnTo>
                    <a:lnTo>
                      <a:pt x="248" y="25"/>
                    </a:lnTo>
                    <a:lnTo>
                      <a:pt x="248" y="0"/>
                    </a:lnTo>
                    <a:lnTo>
                      <a:pt x="23" y="0"/>
                    </a:lnTo>
                    <a:lnTo>
                      <a:pt x="23" y="25"/>
                    </a:lnTo>
                    <a:lnTo>
                      <a:pt x="0" y="25"/>
                    </a:lnTo>
                    <a:lnTo>
                      <a:pt x="0" y="519"/>
                    </a:lnTo>
                    <a:lnTo>
                      <a:pt x="128" y="519"/>
                    </a:lnTo>
                    <a:lnTo>
                      <a:pt x="128" y="453"/>
                    </a:lnTo>
                    <a:close/>
                    <a:moveTo>
                      <a:pt x="323" y="63"/>
                    </a:moveTo>
                    <a:lnTo>
                      <a:pt x="362" y="63"/>
                    </a:lnTo>
                    <a:lnTo>
                      <a:pt x="362" y="107"/>
                    </a:lnTo>
                    <a:lnTo>
                      <a:pt x="323" y="107"/>
                    </a:lnTo>
                    <a:lnTo>
                      <a:pt x="323" y="63"/>
                    </a:lnTo>
                    <a:close/>
                    <a:moveTo>
                      <a:pt x="323" y="162"/>
                    </a:moveTo>
                    <a:lnTo>
                      <a:pt x="362" y="162"/>
                    </a:lnTo>
                    <a:lnTo>
                      <a:pt x="362" y="207"/>
                    </a:lnTo>
                    <a:lnTo>
                      <a:pt x="323" y="207"/>
                    </a:lnTo>
                    <a:lnTo>
                      <a:pt x="323" y="162"/>
                    </a:lnTo>
                    <a:close/>
                    <a:moveTo>
                      <a:pt x="323" y="262"/>
                    </a:moveTo>
                    <a:lnTo>
                      <a:pt x="362" y="262"/>
                    </a:lnTo>
                    <a:lnTo>
                      <a:pt x="362" y="305"/>
                    </a:lnTo>
                    <a:lnTo>
                      <a:pt x="323" y="305"/>
                    </a:lnTo>
                    <a:lnTo>
                      <a:pt x="323" y="262"/>
                    </a:lnTo>
                    <a:close/>
                    <a:moveTo>
                      <a:pt x="323" y="360"/>
                    </a:moveTo>
                    <a:lnTo>
                      <a:pt x="362" y="360"/>
                    </a:lnTo>
                    <a:lnTo>
                      <a:pt x="362" y="403"/>
                    </a:lnTo>
                    <a:lnTo>
                      <a:pt x="323" y="403"/>
                    </a:lnTo>
                    <a:lnTo>
                      <a:pt x="323" y="360"/>
                    </a:lnTo>
                    <a:close/>
                    <a:moveTo>
                      <a:pt x="271" y="63"/>
                    </a:moveTo>
                    <a:lnTo>
                      <a:pt x="312" y="63"/>
                    </a:lnTo>
                    <a:lnTo>
                      <a:pt x="312" y="107"/>
                    </a:lnTo>
                    <a:lnTo>
                      <a:pt x="271" y="107"/>
                    </a:lnTo>
                    <a:lnTo>
                      <a:pt x="271" y="63"/>
                    </a:lnTo>
                    <a:close/>
                    <a:moveTo>
                      <a:pt x="271" y="162"/>
                    </a:moveTo>
                    <a:lnTo>
                      <a:pt x="312" y="162"/>
                    </a:lnTo>
                    <a:lnTo>
                      <a:pt x="312" y="207"/>
                    </a:lnTo>
                    <a:lnTo>
                      <a:pt x="271" y="207"/>
                    </a:lnTo>
                    <a:lnTo>
                      <a:pt x="271" y="162"/>
                    </a:lnTo>
                    <a:close/>
                    <a:moveTo>
                      <a:pt x="271" y="262"/>
                    </a:moveTo>
                    <a:lnTo>
                      <a:pt x="312" y="262"/>
                    </a:lnTo>
                    <a:lnTo>
                      <a:pt x="312" y="305"/>
                    </a:lnTo>
                    <a:lnTo>
                      <a:pt x="271" y="305"/>
                    </a:lnTo>
                    <a:lnTo>
                      <a:pt x="271" y="262"/>
                    </a:lnTo>
                    <a:close/>
                    <a:moveTo>
                      <a:pt x="271" y="360"/>
                    </a:moveTo>
                    <a:lnTo>
                      <a:pt x="312" y="360"/>
                    </a:lnTo>
                    <a:lnTo>
                      <a:pt x="312" y="403"/>
                    </a:lnTo>
                    <a:lnTo>
                      <a:pt x="271" y="403"/>
                    </a:lnTo>
                    <a:lnTo>
                      <a:pt x="271" y="360"/>
                    </a:lnTo>
                    <a:close/>
                    <a:moveTo>
                      <a:pt x="219" y="63"/>
                    </a:moveTo>
                    <a:lnTo>
                      <a:pt x="260" y="63"/>
                    </a:lnTo>
                    <a:lnTo>
                      <a:pt x="260" y="107"/>
                    </a:lnTo>
                    <a:lnTo>
                      <a:pt x="219" y="107"/>
                    </a:lnTo>
                    <a:lnTo>
                      <a:pt x="219" y="63"/>
                    </a:lnTo>
                    <a:close/>
                    <a:moveTo>
                      <a:pt x="219" y="162"/>
                    </a:moveTo>
                    <a:lnTo>
                      <a:pt x="260" y="162"/>
                    </a:lnTo>
                    <a:lnTo>
                      <a:pt x="260" y="207"/>
                    </a:lnTo>
                    <a:lnTo>
                      <a:pt x="219" y="207"/>
                    </a:lnTo>
                    <a:lnTo>
                      <a:pt x="219" y="162"/>
                    </a:lnTo>
                    <a:close/>
                    <a:moveTo>
                      <a:pt x="219" y="262"/>
                    </a:moveTo>
                    <a:lnTo>
                      <a:pt x="260" y="262"/>
                    </a:lnTo>
                    <a:lnTo>
                      <a:pt x="260" y="305"/>
                    </a:lnTo>
                    <a:lnTo>
                      <a:pt x="219" y="305"/>
                    </a:lnTo>
                    <a:lnTo>
                      <a:pt x="219" y="262"/>
                    </a:lnTo>
                    <a:close/>
                    <a:moveTo>
                      <a:pt x="219" y="360"/>
                    </a:moveTo>
                    <a:lnTo>
                      <a:pt x="260" y="360"/>
                    </a:lnTo>
                    <a:lnTo>
                      <a:pt x="260" y="403"/>
                    </a:lnTo>
                    <a:lnTo>
                      <a:pt x="219" y="403"/>
                    </a:lnTo>
                    <a:lnTo>
                      <a:pt x="219" y="360"/>
                    </a:lnTo>
                    <a:close/>
                    <a:moveTo>
                      <a:pt x="169" y="63"/>
                    </a:moveTo>
                    <a:lnTo>
                      <a:pt x="207" y="63"/>
                    </a:lnTo>
                    <a:lnTo>
                      <a:pt x="207" y="107"/>
                    </a:lnTo>
                    <a:lnTo>
                      <a:pt x="169" y="107"/>
                    </a:lnTo>
                    <a:lnTo>
                      <a:pt x="169" y="63"/>
                    </a:lnTo>
                    <a:close/>
                    <a:moveTo>
                      <a:pt x="169" y="162"/>
                    </a:moveTo>
                    <a:lnTo>
                      <a:pt x="207" y="162"/>
                    </a:lnTo>
                    <a:lnTo>
                      <a:pt x="207" y="207"/>
                    </a:lnTo>
                    <a:lnTo>
                      <a:pt x="169" y="207"/>
                    </a:lnTo>
                    <a:lnTo>
                      <a:pt x="169" y="162"/>
                    </a:lnTo>
                    <a:close/>
                    <a:moveTo>
                      <a:pt x="169" y="262"/>
                    </a:moveTo>
                    <a:lnTo>
                      <a:pt x="207" y="262"/>
                    </a:lnTo>
                    <a:lnTo>
                      <a:pt x="207" y="305"/>
                    </a:lnTo>
                    <a:lnTo>
                      <a:pt x="169" y="305"/>
                    </a:lnTo>
                    <a:lnTo>
                      <a:pt x="169" y="262"/>
                    </a:lnTo>
                    <a:close/>
                    <a:moveTo>
                      <a:pt x="169" y="360"/>
                    </a:moveTo>
                    <a:lnTo>
                      <a:pt x="207" y="360"/>
                    </a:lnTo>
                    <a:lnTo>
                      <a:pt x="207" y="403"/>
                    </a:lnTo>
                    <a:lnTo>
                      <a:pt x="169" y="403"/>
                    </a:lnTo>
                    <a:lnTo>
                      <a:pt x="169" y="360"/>
                    </a:lnTo>
                    <a:close/>
                    <a:moveTo>
                      <a:pt x="116" y="63"/>
                    </a:moveTo>
                    <a:lnTo>
                      <a:pt x="157" y="63"/>
                    </a:lnTo>
                    <a:lnTo>
                      <a:pt x="157" y="107"/>
                    </a:lnTo>
                    <a:lnTo>
                      <a:pt x="116" y="107"/>
                    </a:lnTo>
                    <a:lnTo>
                      <a:pt x="116" y="63"/>
                    </a:lnTo>
                    <a:close/>
                    <a:moveTo>
                      <a:pt x="116" y="162"/>
                    </a:moveTo>
                    <a:lnTo>
                      <a:pt x="157" y="162"/>
                    </a:lnTo>
                    <a:lnTo>
                      <a:pt x="157" y="207"/>
                    </a:lnTo>
                    <a:lnTo>
                      <a:pt x="116" y="207"/>
                    </a:lnTo>
                    <a:lnTo>
                      <a:pt x="116" y="162"/>
                    </a:lnTo>
                    <a:close/>
                    <a:moveTo>
                      <a:pt x="116" y="262"/>
                    </a:moveTo>
                    <a:lnTo>
                      <a:pt x="157" y="262"/>
                    </a:lnTo>
                    <a:lnTo>
                      <a:pt x="157" y="305"/>
                    </a:lnTo>
                    <a:lnTo>
                      <a:pt x="116" y="305"/>
                    </a:lnTo>
                    <a:lnTo>
                      <a:pt x="116" y="262"/>
                    </a:lnTo>
                    <a:close/>
                    <a:moveTo>
                      <a:pt x="53" y="403"/>
                    </a:moveTo>
                    <a:lnTo>
                      <a:pt x="21" y="403"/>
                    </a:lnTo>
                    <a:lnTo>
                      <a:pt x="21" y="360"/>
                    </a:lnTo>
                    <a:lnTo>
                      <a:pt x="53" y="360"/>
                    </a:lnTo>
                    <a:lnTo>
                      <a:pt x="53" y="403"/>
                    </a:lnTo>
                    <a:close/>
                    <a:moveTo>
                      <a:pt x="53" y="305"/>
                    </a:moveTo>
                    <a:lnTo>
                      <a:pt x="21" y="305"/>
                    </a:lnTo>
                    <a:lnTo>
                      <a:pt x="21" y="262"/>
                    </a:lnTo>
                    <a:lnTo>
                      <a:pt x="53" y="262"/>
                    </a:lnTo>
                    <a:lnTo>
                      <a:pt x="53" y="305"/>
                    </a:lnTo>
                    <a:close/>
                    <a:moveTo>
                      <a:pt x="53" y="207"/>
                    </a:moveTo>
                    <a:lnTo>
                      <a:pt x="21" y="207"/>
                    </a:lnTo>
                    <a:lnTo>
                      <a:pt x="21" y="162"/>
                    </a:lnTo>
                    <a:lnTo>
                      <a:pt x="53" y="162"/>
                    </a:lnTo>
                    <a:lnTo>
                      <a:pt x="53" y="207"/>
                    </a:lnTo>
                    <a:close/>
                    <a:moveTo>
                      <a:pt x="53" y="107"/>
                    </a:moveTo>
                    <a:lnTo>
                      <a:pt x="21" y="107"/>
                    </a:lnTo>
                    <a:lnTo>
                      <a:pt x="21" y="63"/>
                    </a:lnTo>
                    <a:lnTo>
                      <a:pt x="53" y="63"/>
                    </a:lnTo>
                    <a:lnTo>
                      <a:pt x="53" y="107"/>
                    </a:lnTo>
                    <a:close/>
                    <a:moveTo>
                      <a:pt x="105" y="403"/>
                    </a:moveTo>
                    <a:lnTo>
                      <a:pt x="66" y="403"/>
                    </a:lnTo>
                    <a:lnTo>
                      <a:pt x="66" y="360"/>
                    </a:lnTo>
                    <a:lnTo>
                      <a:pt x="105" y="360"/>
                    </a:lnTo>
                    <a:lnTo>
                      <a:pt x="105" y="403"/>
                    </a:lnTo>
                    <a:close/>
                    <a:moveTo>
                      <a:pt x="105" y="305"/>
                    </a:moveTo>
                    <a:lnTo>
                      <a:pt x="66" y="305"/>
                    </a:lnTo>
                    <a:lnTo>
                      <a:pt x="66" y="262"/>
                    </a:lnTo>
                    <a:lnTo>
                      <a:pt x="105" y="262"/>
                    </a:lnTo>
                    <a:lnTo>
                      <a:pt x="105" y="305"/>
                    </a:lnTo>
                    <a:close/>
                    <a:moveTo>
                      <a:pt x="105" y="207"/>
                    </a:moveTo>
                    <a:lnTo>
                      <a:pt x="66" y="207"/>
                    </a:lnTo>
                    <a:lnTo>
                      <a:pt x="66" y="162"/>
                    </a:lnTo>
                    <a:lnTo>
                      <a:pt x="105" y="162"/>
                    </a:lnTo>
                    <a:lnTo>
                      <a:pt x="105" y="207"/>
                    </a:lnTo>
                    <a:close/>
                    <a:moveTo>
                      <a:pt x="105" y="107"/>
                    </a:moveTo>
                    <a:lnTo>
                      <a:pt x="66" y="107"/>
                    </a:lnTo>
                    <a:lnTo>
                      <a:pt x="66" y="63"/>
                    </a:lnTo>
                    <a:lnTo>
                      <a:pt x="105" y="63"/>
                    </a:lnTo>
                    <a:lnTo>
                      <a:pt x="105" y="107"/>
                    </a:lnTo>
                    <a:close/>
                    <a:moveTo>
                      <a:pt x="116" y="360"/>
                    </a:moveTo>
                    <a:lnTo>
                      <a:pt x="157" y="360"/>
                    </a:lnTo>
                    <a:lnTo>
                      <a:pt x="157" y="403"/>
                    </a:lnTo>
                    <a:lnTo>
                      <a:pt x="116" y="403"/>
                    </a:lnTo>
                    <a:lnTo>
                      <a:pt x="116" y="3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91" name="Rectangle 113">
                <a:extLst>
                  <a:ext uri="{FF2B5EF4-FFF2-40B4-BE49-F238E27FC236}">
                    <a16:creationId xmlns:a16="http://schemas.microsoft.com/office/drawing/2014/main" id="{65F70FD5-E269-49F3-B245-4CED46D0B3CC}"/>
                  </a:ext>
                </a:extLst>
              </p:cNvPr>
              <p:cNvSpPr>
                <a:spLocks noChangeArrowheads="1"/>
              </p:cNvSpPr>
              <p:nvPr/>
            </p:nvSpPr>
            <p:spPr bwMode="auto">
              <a:xfrm>
                <a:off x="3639" y="2262"/>
                <a:ext cx="32"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92" name="Rectangle 114">
                <a:extLst>
                  <a:ext uri="{FF2B5EF4-FFF2-40B4-BE49-F238E27FC236}">
                    <a16:creationId xmlns:a16="http://schemas.microsoft.com/office/drawing/2014/main" id="{2A0C98F3-0E2B-4A9A-9F04-3E9CFC9765FB}"/>
                  </a:ext>
                </a:extLst>
              </p:cNvPr>
              <p:cNvSpPr>
                <a:spLocks noChangeArrowheads="1"/>
              </p:cNvSpPr>
              <p:nvPr/>
            </p:nvSpPr>
            <p:spPr bwMode="auto">
              <a:xfrm>
                <a:off x="3677" y="2262"/>
                <a:ext cx="32"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93" name="Rectangle 115">
                <a:extLst>
                  <a:ext uri="{FF2B5EF4-FFF2-40B4-BE49-F238E27FC236}">
                    <a16:creationId xmlns:a16="http://schemas.microsoft.com/office/drawing/2014/main" id="{C414F488-A4F0-41D5-913B-A37A5FB431B5}"/>
                  </a:ext>
                </a:extLst>
              </p:cNvPr>
              <p:cNvSpPr>
                <a:spLocks noChangeArrowheads="1"/>
              </p:cNvSpPr>
              <p:nvPr/>
            </p:nvSpPr>
            <p:spPr bwMode="auto">
              <a:xfrm>
                <a:off x="3761" y="2262"/>
                <a:ext cx="25"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94" name="Rectangle 116">
                <a:extLst>
                  <a:ext uri="{FF2B5EF4-FFF2-40B4-BE49-F238E27FC236}">
                    <a16:creationId xmlns:a16="http://schemas.microsoft.com/office/drawing/2014/main" id="{AABAA575-E499-4ECB-9351-24F373A0E2FF}"/>
                  </a:ext>
                </a:extLst>
              </p:cNvPr>
              <p:cNvSpPr>
                <a:spLocks noChangeArrowheads="1"/>
              </p:cNvSpPr>
              <p:nvPr/>
            </p:nvSpPr>
            <p:spPr bwMode="auto">
              <a:xfrm>
                <a:off x="3800" y="2262"/>
                <a:ext cx="25"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95" name="Rectangle 117">
                <a:extLst>
                  <a:ext uri="{FF2B5EF4-FFF2-40B4-BE49-F238E27FC236}">
                    <a16:creationId xmlns:a16="http://schemas.microsoft.com/office/drawing/2014/main" id="{B45EF410-7593-4160-811B-BBEBAF121980}"/>
                  </a:ext>
                </a:extLst>
              </p:cNvPr>
              <p:cNvSpPr>
                <a:spLocks noChangeArrowheads="1"/>
              </p:cNvSpPr>
              <p:nvPr/>
            </p:nvSpPr>
            <p:spPr bwMode="auto">
              <a:xfrm>
                <a:off x="3716" y="2262"/>
                <a:ext cx="32"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96" name="Rectangle 118">
                <a:extLst>
                  <a:ext uri="{FF2B5EF4-FFF2-40B4-BE49-F238E27FC236}">
                    <a16:creationId xmlns:a16="http://schemas.microsoft.com/office/drawing/2014/main" id="{E929ADEF-E002-4F65-95C0-2FCF72D8FB6F}"/>
                  </a:ext>
                </a:extLst>
              </p:cNvPr>
              <p:cNvSpPr>
                <a:spLocks noChangeArrowheads="1"/>
              </p:cNvSpPr>
              <p:nvPr/>
            </p:nvSpPr>
            <p:spPr bwMode="auto">
              <a:xfrm>
                <a:off x="3677" y="2307"/>
                <a:ext cx="3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97" name="Rectangle 119">
                <a:extLst>
                  <a:ext uri="{FF2B5EF4-FFF2-40B4-BE49-F238E27FC236}">
                    <a16:creationId xmlns:a16="http://schemas.microsoft.com/office/drawing/2014/main" id="{762646B2-C2B7-4142-9549-FF579AF1D45C}"/>
                  </a:ext>
                </a:extLst>
              </p:cNvPr>
              <p:cNvSpPr>
                <a:spLocks noChangeArrowheads="1"/>
              </p:cNvSpPr>
              <p:nvPr/>
            </p:nvSpPr>
            <p:spPr bwMode="auto">
              <a:xfrm>
                <a:off x="3761" y="2307"/>
                <a:ext cx="25"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98" name="Rectangle 120">
                <a:extLst>
                  <a:ext uri="{FF2B5EF4-FFF2-40B4-BE49-F238E27FC236}">
                    <a16:creationId xmlns:a16="http://schemas.microsoft.com/office/drawing/2014/main" id="{A71C6FA8-A77E-4987-8BB7-403ED039B933}"/>
                  </a:ext>
                </a:extLst>
              </p:cNvPr>
              <p:cNvSpPr>
                <a:spLocks noChangeArrowheads="1"/>
              </p:cNvSpPr>
              <p:nvPr/>
            </p:nvSpPr>
            <p:spPr bwMode="auto">
              <a:xfrm>
                <a:off x="3800" y="2307"/>
                <a:ext cx="25"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99" name="Rectangle 121">
                <a:extLst>
                  <a:ext uri="{FF2B5EF4-FFF2-40B4-BE49-F238E27FC236}">
                    <a16:creationId xmlns:a16="http://schemas.microsoft.com/office/drawing/2014/main" id="{CF61D8FE-E43E-43ED-B1BF-28B6F7B11A77}"/>
                  </a:ext>
                </a:extLst>
              </p:cNvPr>
              <p:cNvSpPr>
                <a:spLocks noChangeArrowheads="1"/>
              </p:cNvSpPr>
              <p:nvPr/>
            </p:nvSpPr>
            <p:spPr bwMode="auto">
              <a:xfrm>
                <a:off x="3716" y="2307"/>
                <a:ext cx="3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00" name="Rectangle 122">
                <a:extLst>
                  <a:ext uri="{FF2B5EF4-FFF2-40B4-BE49-F238E27FC236}">
                    <a16:creationId xmlns:a16="http://schemas.microsoft.com/office/drawing/2014/main" id="{E6D23DD6-F608-49BB-9A3D-4AB2A8762A4F}"/>
                  </a:ext>
                </a:extLst>
              </p:cNvPr>
              <p:cNvSpPr>
                <a:spLocks noChangeArrowheads="1"/>
              </p:cNvSpPr>
              <p:nvPr/>
            </p:nvSpPr>
            <p:spPr bwMode="auto">
              <a:xfrm>
                <a:off x="3761" y="2351"/>
                <a:ext cx="25"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01" name="Rectangle 123">
                <a:extLst>
                  <a:ext uri="{FF2B5EF4-FFF2-40B4-BE49-F238E27FC236}">
                    <a16:creationId xmlns:a16="http://schemas.microsoft.com/office/drawing/2014/main" id="{BC73ED2B-BF73-4194-BBBE-3D083EC9F1E9}"/>
                  </a:ext>
                </a:extLst>
              </p:cNvPr>
              <p:cNvSpPr>
                <a:spLocks noChangeArrowheads="1"/>
              </p:cNvSpPr>
              <p:nvPr/>
            </p:nvSpPr>
            <p:spPr bwMode="auto">
              <a:xfrm>
                <a:off x="3800" y="2351"/>
                <a:ext cx="25"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03" name="Rectangle 124">
                <a:extLst>
                  <a:ext uri="{FF2B5EF4-FFF2-40B4-BE49-F238E27FC236}">
                    <a16:creationId xmlns:a16="http://schemas.microsoft.com/office/drawing/2014/main" id="{C41AB732-D36A-4FD3-84AB-A7578930F8E7}"/>
                  </a:ext>
                </a:extLst>
              </p:cNvPr>
              <p:cNvSpPr>
                <a:spLocks noChangeArrowheads="1"/>
              </p:cNvSpPr>
              <p:nvPr/>
            </p:nvSpPr>
            <p:spPr bwMode="auto">
              <a:xfrm>
                <a:off x="3716" y="2351"/>
                <a:ext cx="32"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04" name="Rectangle 125">
                <a:extLst>
                  <a:ext uri="{FF2B5EF4-FFF2-40B4-BE49-F238E27FC236}">
                    <a16:creationId xmlns:a16="http://schemas.microsoft.com/office/drawing/2014/main" id="{4348FB02-84D5-4BF5-BB14-DE55568B7F63}"/>
                  </a:ext>
                </a:extLst>
              </p:cNvPr>
              <p:cNvSpPr>
                <a:spLocks noChangeArrowheads="1"/>
              </p:cNvSpPr>
              <p:nvPr/>
            </p:nvSpPr>
            <p:spPr bwMode="auto">
              <a:xfrm>
                <a:off x="3761" y="2396"/>
                <a:ext cx="25"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05" name="Rectangle 126">
                <a:extLst>
                  <a:ext uri="{FF2B5EF4-FFF2-40B4-BE49-F238E27FC236}">
                    <a16:creationId xmlns:a16="http://schemas.microsoft.com/office/drawing/2014/main" id="{1C3AE2CA-12FE-4C5A-ACCA-213934374922}"/>
                  </a:ext>
                </a:extLst>
              </p:cNvPr>
              <p:cNvSpPr>
                <a:spLocks noChangeArrowheads="1"/>
              </p:cNvSpPr>
              <p:nvPr/>
            </p:nvSpPr>
            <p:spPr bwMode="auto">
              <a:xfrm>
                <a:off x="3800" y="2396"/>
                <a:ext cx="25"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06" name="Rectangle 127">
                <a:extLst>
                  <a:ext uri="{FF2B5EF4-FFF2-40B4-BE49-F238E27FC236}">
                    <a16:creationId xmlns:a16="http://schemas.microsoft.com/office/drawing/2014/main" id="{124AE62E-51E2-4B29-83D7-A03FC1DE89E8}"/>
                  </a:ext>
                </a:extLst>
              </p:cNvPr>
              <p:cNvSpPr>
                <a:spLocks noChangeArrowheads="1"/>
              </p:cNvSpPr>
              <p:nvPr/>
            </p:nvSpPr>
            <p:spPr bwMode="auto">
              <a:xfrm>
                <a:off x="3800" y="2435"/>
                <a:ext cx="25" cy="3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07" name="Rectangle 128">
                <a:extLst>
                  <a:ext uri="{FF2B5EF4-FFF2-40B4-BE49-F238E27FC236}">
                    <a16:creationId xmlns:a16="http://schemas.microsoft.com/office/drawing/2014/main" id="{DAB5D876-8212-42D8-BAA5-0CB954965E92}"/>
                  </a:ext>
                </a:extLst>
              </p:cNvPr>
              <p:cNvSpPr>
                <a:spLocks noChangeArrowheads="1"/>
              </p:cNvSpPr>
              <p:nvPr/>
            </p:nvSpPr>
            <p:spPr bwMode="auto">
              <a:xfrm>
                <a:off x="3698" y="2647"/>
                <a:ext cx="7" cy="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08" name="Rectangle 129">
                <a:extLst>
                  <a:ext uri="{FF2B5EF4-FFF2-40B4-BE49-F238E27FC236}">
                    <a16:creationId xmlns:a16="http://schemas.microsoft.com/office/drawing/2014/main" id="{86C8E484-2210-4D77-BD27-B356BACE5851}"/>
                  </a:ext>
                </a:extLst>
              </p:cNvPr>
              <p:cNvSpPr>
                <a:spLocks noChangeArrowheads="1"/>
              </p:cNvSpPr>
              <p:nvPr/>
            </p:nvSpPr>
            <p:spPr bwMode="auto">
              <a:xfrm>
                <a:off x="3752" y="2645"/>
                <a:ext cx="7" cy="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09" name="Freeform 130">
                <a:extLst>
                  <a:ext uri="{FF2B5EF4-FFF2-40B4-BE49-F238E27FC236}">
                    <a16:creationId xmlns:a16="http://schemas.microsoft.com/office/drawing/2014/main" id="{A01A2EA7-80CF-4EC8-AB31-4959A89159E1}"/>
                  </a:ext>
                </a:extLst>
              </p:cNvPr>
              <p:cNvSpPr>
                <a:spLocks/>
              </p:cNvSpPr>
              <p:nvPr/>
            </p:nvSpPr>
            <p:spPr bwMode="auto">
              <a:xfrm>
                <a:off x="2880" y="2515"/>
                <a:ext cx="52" cy="79"/>
              </a:xfrm>
              <a:custGeom>
                <a:avLst/>
                <a:gdLst>
                  <a:gd name="T0" fmla="*/ 52 w 52"/>
                  <a:gd name="T1" fmla="*/ 79 h 79"/>
                  <a:gd name="T2" fmla="*/ 29 w 52"/>
                  <a:gd name="T3" fmla="*/ 0 h 79"/>
                  <a:gd name="T4" fmla="*/ 0 w 52"/>
                  <a:gd name="T5" fmla="*/ 0 h 79"/>
                  <a:gd name="T6" fmla="*/ 22 w 52"/>
                  <a:gd name="T7" fmla="*/ 79 h 79"/>
                  <a:gd name="T8" fmla="*/ 52 w 52"/>
                  <a:gd name="T9" fmla="*/ 79 h 79"/>
                </a:gdLst>
                <a:ahLst/>
                <a:cxnLst>
                  <a:cxn ang="0">
                    <a:pos x="T0" y="T1"/>
                  </a:cxn>
                  <a:cxn ang="0">
                    <a:pos x="T2" y="T3"/>
                  </a:cxn>
                  <a:cxn ang="0">
                    <a:pos x="T4" y="T5"/>
                  </a:cxn>
                  <a:cxn ang="0">
                    <a:pos x="T6" y="T7"/>
                  </a:cxn>
                  <a:cxn ang="0">
                    <a:pos x="T8" y="T9"/>
                  </a:cxn>
                </a:cxnLst>
                <a:rect l="0" t="0" r="r" b="b"/>
                <a:pathLst>
                  <a:path w="52" h="79">
                    <a:moveTo>
                      <a:pt x="52" y="79"/>
                    </a:moveTo>
                    <a:lnTo>
                      <a:pt x="29" y="0"/>
                    </a:lnTo>
                    <a:lnTo>
                      <a:pt x="0" y="0"/>
                    </a:lnTo>
                    <a:lnTo>
                      <a:pt x="22" y="79"/>
                    </a:lnTo>
                    <a:lnTo>
                      <a:pt x="52"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10" name="Freeform 131">
                <a:extLst>
                  <a:ext uri="{FF2B5EF4-FFF2-40B4-BE49-F238E27FC236}">
                    <a16:creationId xmlns:a16="http://schemas.microsoft.com/office/drawing/2014/main" id="{BE360427-2FC8-4E4A-9CF1-652E704EBDAA}"/>
                  </a:ext>
                </a:extLst>
              </p:cNvPr>
              <p:cNvSpPr>
                <a:spLocks/>
              </p:cNvSpPr>
              <p:nvPr/>
            </p:nvSpPr>
            <p:spPr bwMode="auto">
              <a:xfrm>
                <a:off x="2868" y="2615"/>
                <a:ext cx="57" cy="89"/>
              </a:xfrm>
              <a:custGeom>
                <a:avLst/>
                <a:gdLst>
                  <a:gd name="T0" fmla="*/ 0 w 57"/>
                  <a:gd name="T1" fmla="*/ 0 h 89"/>
                  <a:gd name="T2" fmla="*/ 25 w 57"/>
                  <a:gd name="T3" fmla="*/ 89 h 89"/>
                  <a:gd name="T4" fmla="*/ 57 w 57"/>
                  <a:gd name="T5" fmla="*/ 89 h 89"/>
                  <a:gd name="T6" fmla="*/ 30 w 57"/>
                  <a:gd name="T7" fmla="*/ 0 h 89"/>
                  <a:gd name="T8" fmla="*/ 0 w 57"/>
                  <a:gd name="T9" fmla="*/ 0 h 89"/>
                </a:gdLst>
                <a:ahLst/>
                <a:cxnLst>
                  <a:cxn ang="0">
                    <a:pos x="T0" y="T1"/>
                  </a:cxn>
                  <a:cxn ang="0">
                    <a:pos x="T2" y="T3"/>
                  </a:cxn>
                  <a:cxn ang="0">
                    <a:pos x="T4" y="T5"/>
                  </a:cxn>
                  <a:cxn ang="0">
                    <a:pos x="T6" y="T7"/>
                  </a:cxn>
                  <a:cxn ang="0">
                    <a:pos x="T8" y="T9"/>
                  </a:cxn>
                </a:cxnLst>
                <a:rect l="0" t="0" r="r" b="b"/>
                <a:pathLst>
                  <a:path w="57" h="89">
                    <a:moveTo>
                      <a:pt x="0" y="0"/>
                    </a:moveTo>
                    <a:lnTo>
                      <a:pt x="25" y="89"/>
                    </a:lnTo>
                    <a:lnTo>
                      <a:pt x="57" y="8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11" name="Freeform 132">
                <a:extLst>
                  <a:ext uri="{FF2B5EF4-FFF2-40B4-BE49-F238E27FC236}">
                    <a16:creationId xmlns:a16="http://schemas.microsoft.com/office/drawing/2014/main" id="{B98E09E8-0167-4857-B3BF-D0082A8CF121}"/>
                  </a:ext>
                </a:extLst>
              </p:cNvPr>
              <p:cNvSpPr>
                <a:spLocks/>
              </p:cNvSpPr>
              <p:nvPr/>
            </p:nvSpPr>
            <p:spPr bwMode="auto">
              <a:xfrm>
                <a:off x="2841" y="2515"/>
                <a:ext cx="52" cy="79"/>
              </a:xfrm>
              <a:custGeom>
                <a:avLst/>
                <a:gdLst>
                  <a:gd name="T0" fmla="*/ 52 w 52"/>
                  <a:gd name="T1" fmla="*/ 79 h 79"/>
                  <a:gd name="T2" fmla="*/ 30 w 52"/>
                  <a:gd name="T3" fmla="*/ 0 h 79"/>
                  <a:gd name="T4" fmla="*/ 0 w 52"/>
                  <a:gd name="T5" fmla="*/ 0 h 79"/>
                  <a:gd name="T6" fmla="*/ 23 w 52"/>
                  <a:gd name="T7" fmla="*/ 79 h 79"/>
                  <a:gd name="T8" fmla="*/ 52 w 52"/>
                  <a:gd name="T9" fmla="*/ 79 h 79"/>
                </a:gdLst>
                <a:ahLst/>
                <a:cxnLst>
                  <a:cxn ang="0">
                    <a:pos x="T0" y="T1"/>
                  </a:cxn>
                  <a:cxn ang="0">
                    <a:pos x="T2" y="T3"/>
                  </a:cxn>
                  <a:cxn ang="0">
                    <a:pos x="T4" y="T5"/>
                  </a:cxn>
                  <a:cxn ang="0">
                    <a:pos x="T6" y="T7"/>
                  </a:cxn>
                  <a:cxn ang="0">
                    <a:pos x="T8" y="T9"/>
                  </a:cxn>
                </a:cxnLst>
                <a:rect l="0" t="0" r="r" b="b"/>
                <a:pathLst>
                  <a:path w="52" h="79">
                    <a:moveTo>
                      <a:pt x="52" y="79"/>
                    </a:moveTo>
                    <a:lnTo>
                      <a:pt x="30" y="0"/>
                    </a:lnTo>
                    <a:lnTo>
                      <a:pt x="0" y="0"/>
                    </a:lnTo>
                    <a:lnTo>
                      <a:pt x="23" y="79"/>
                    </a:lnTo>
                    <a:lnTo>
                      <a:pt x="52"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12" name="Freeform 133">
                <a:extLst>
                  <a:ext uri="{FF2B5EF4-FFF2-40B4-BE49-F238E27FC236}">
                    <a16:creationId xmlns:a16="http://schemas.microsoft.com/office/drawing/2014/main" id="{A20EAB0D-4637-4767-9CC7-8B0D431AEE07}"/>
                  </a:ext>
                </a:extLst>
              </p:cNvPr>
              <p:cNvSpPr>
                <a:spLocks/>
              </p:cNvSpPr>
              <p:nvPr/>
            </p:nvSpPr>
            <p:spPr bwMode="auto">
              <a:xfrm>
                <a:off x="2907" y="2615"/>
                <a:ext cx="57" cy="89"/>
              </a:xfrm>
              <a:custGeom>
                <a:avLst/>
                <a:gdLst>
                  <a:gd name="T0" fmla="*/ 0 w 57"/>
                  <a:gd name="T1" fmla="*/ 0 h 89"/>
                  <a:gd name="T2" fmla="*/ 27 w 57"/>
                  <a:gd name="T3" fmla="*/ 89 h 89"/>
                  <a:gd name="T4" fmla="*/ 57 w 57"/>
                  <a:gd name="T5" fmla="*/ 89 h 89"/>
                  <a:gd name="T6" fmla="*/ 30 w 57"/>
                  <a:gd name="T7" fmla="*/ 0 h 89"/>
                  <a:gd name="T8" fmla="*/ 0 w 57"/>
                  <a:gd name="T9" fmla="*/ 0 h 89"/>
                </a:gdLst>
                <a:ahLst/>
                <a:cxnLst>
                  <a:cxn ang="0">
                    <a:pos x="T0" y="T1"/>
                  </a:cxn>
                  <a:cxn ang="0">
                    <a:pos x="T2" y="T3"/>
                  </a:cxn>
                  <a:cxn ang="0">
                    <a:pos x="T4" y="T5"/>
                  </a:cxn>
                  <a:cxn ang="0">
                    <a:pos x="T6" y="T7"/>
                  </a:cxn>
                  <a:cxn ang="0">
                    <a:pos x="T8" y="T9"/>
                  </a:cxn>
                </a:cxnLst>
                <a:rect l="0" t="0" r="r" b="b"/>
                <a:pathLst>
                  <a:path w="57" h="89">
                    <a:moveTo>
                      <a:pt x="0" y="0"/>
                    </a:moveTo>
                    <a:lnTo>
                      <a:pt x="27" y="89"/>
                    </a:lnTo>
                    <a:lnTo>
                      <a:pt x="57" y="8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13" name="Freeform 134">
                <a:extLst>
                  <a:ext uri="{FF2B5EF4-FFF2-40B4-BE49-F238E27FC236}">
                    <a16:creationId xmlns:a16="http://schemas.microsoft.com/office/drawing/2014/main" id="{C25034E5-1041-4C54-B7C1-C482EB424FC0}"/>
                  </a:ext>
                </a:extLst>
              </p:cNvPr>
              <p:cNvSpPr>
                <a:spLocks/>
              </p:cNvSpPr>
              <p:nvPr/>
            </p:nvSpPr>
            <p:spPr bwMode="auto">
              <a:xfrm>
                <a:off x="2946" y="2615"/>
                <a:ext cx="56" cy="89"/>
              </a:xfrm>
              <a:custGeom>
                <a:avLst/>
                <a:gdLst>
                  <a:gd name="T0" fmla="*/ 0 w 56"/>
                  <a:gd name="T1" fmla="*/ 0 h 89"/>
                  <a:gd name="T2" fmla="*/ 27 w 56"/>
                  <a:gd name="T3" fmla="*/ 89 h 89"/>
                  <a:gd name="T4" fmla="*/ 56 w 56"/>
                  <a:gd name="T5" fmla="*/ 89 h 89"/>
                  <a:gd name="T6" fmla="*/ 29 w 56"/>
                  <a:gd name="T7" fmla="*/ 0 h 89"/>
                  <a:gd name="T8" fmla="*/ 0 w 56"/>
                  <a:gd name="T9" fmla="*/ 0 h 89"/>
                </a:gdLst>
                <a:ahLst/>
                <a:cxnLst>
                  <a:cxn ang="0">
                    <a:pos x="T0" y="T1"/>
                  </a:cxn>
                  <a:cxn ang="0">
                    <a:pos x="T2" y="T3"/>
                  </a:cxn>
                  <a:cxn ang="0">
                    <a:pos x="T4" y="T5"/>
                  </a:cxn>
                  <a:cxn ang="0">
                    <a:pos x="T6" y="T7"/>
                  </a:cxn>
                  <a:cxn ang="0">
                    <a:pos x="T8" y="T9"/>
                  </a:cxn>
                </a:cxnLst>
                <a:rect l="0" t="0" r="r" b="b"/>
                <a:pathLst>
                  <a:path w="56" h="89">
                    <a:moveTo>
                      <a:pt x="0" y="0"/>
                    </a:moveTo>
                    <a:lnTo>
                      <a:pt x="27" y="89"/>
                    </a:lnTo>
                    <a:lnTo>
                      <a:pt x="56" y="89"/>
                    </a:lnTo>
                    <a:lnTo>
                      <a:pt x="2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14" name="Freeform 135">
                <a:extLst>
                  <a:ext uri="{FF2B5EF4-FFF2-40B4-BE49-F238E27FC236}">
                    <a16:creationId xmlns:a16="http://schemas.microsoft.com/office/drawing/2014/main" id="{57130E10-5541-42DB-AE22-A879EAC03972}"/>
                  </a:ext>
                </a:extLst>
              </p:cNvPr>
              <p:cNvSpPr>
                <a:spLocks/>
              </p:cNvSpPr>
              <p:nvPr/>
            </p:nvSpPr>
            <p:spPr bwMode="auto">
              <a:xfrm>
                <a:off x="2918" y="2515"/>
                <a:ext cx="53" cy="79"/>
              </a:xfrm>
              <a:custGeom>
                <a:avLst/>
                <a:gdLst>
                  <a:gd name="T0" fmla="*/ 53 w 53"/>
                  <a:gd name="T1" fmla="*/ 79 h 79"/>
                  <a:gd name="T2" fmla="*/ 30 w 53"/>
                  <a:gd name="T3" fmla="*/ 0 h 79"/>
                  <a:gd name="T4" fmla="*/ 0 w 53"/>
                  <a:gd name="T5" fmla="*/ 0 h 79"/>
                  <a:gd name="T6" fmla="*/ 23 w 53"/>
                  <a:gd name="T7" fmla="*/ 79 h 79"/>
                  <a:gd name="T8" fmla="*/ 53 w 53"/>
                  <a:gd name="T9" fmla="*/ 79 h 79"/>
                </a:gdLst>
                <a:ahLst/>
                <a:cxnLst>
                  <a:cxn ang="0">
                    <a:pos x="T0" y="T1"/>
                  </a:cxn>
                  <a:cxn ang="0">
                    <a:pos x="T2" y="T3"/>
                  </a:cxn>
                  <a:cxn ang="0">
                    <a:pos x="T4" y="T5"/>
                  </a:cxn>
                  <a:cxn ang="0">
                    <a:pos x="T6" y="T7"/>
                  </a:cxn>
                  <a:cxn ang="0">
                    <a:pos x="T8" y="T9"/>
                  </a:cxn>
                </a:cxnLst>
                <a:rect l="0" t="0" r="r" b="b"/>
                <a:pathLst>
                  <a:path w="53" h="79">
                    <a:moveTo>
                      <a:pt x="53" y="79"/>
                    </a:moveTo>
                    <a:lnTo>
                      <a:pt x="30" y="0"/>
                    </a:lnTo>
                    <a:lnTo>
                      <a:pt x="0" y="0"/>
                    </a:lnTo>
                    <a:lnTo>
                      <a:pt x="23" y="79"/>
                    </a:lnTo>
                    <a:lnTo>
                      <a:pt x="53"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15" name="Freeform 136">
                <a:extLst>
                  <a:ext uri="{FF2B5EF4-FFF2-40B4-BE49-F238E27FC236}">
                    <a16:creationId xmlns:a16="http://schemas.microsoft.com/office/drawing/2014/main" id="{A30020C9-4A83-4727-AE83-290667EEEB95}"/>
                  </a:ext>
                </a:extLst>
              </p:cNvPr>
              <p:cNvSpPr>
                <a:spLocks/>
              </p:cNvSpPr>
              <p:nvPr/>
            </p:nvSpPr>
            <p:spPr bwMode="auto">
              <a:xfrm>
                <a:off x="2957" y="2515"/>
                <a:ext cx="55" cy="79"/>
              </a:xfrm>
              <a:custGeom>
                <a:avLst/>
                <a:gdLst>
                  <a:gd name="T0" fmla="*/ 55 w 55"/>
                  <a:gd name="T1" fmla="*/ 79 h 79"/>
                  <a:gd name="T2" fmla="*/ 32 w 55"/>
                  <a:gd name="T3" fmla="*/ 0 h 79"/>
                  <a:gd name="T4" fmla="*/ 0 w 55"/>
                  <a:gd name="T5" fmla="*/ 0 h 79"/>
                  <a:gd name="T6" fmla="*/ 23 w 55"/>
                  <a:gd name="T7" fmla="*/ 79 h 79"/>
                  <a:gd name="T8" fmla="*/ 55 w 55"/>
                  <a:gd name="T9" fmla="*/ 79 h 79"/>
                </a:gdLst>
                <a:ahLst/>
                <a:cxnLst>
                  <a:cxn ang="0">
                    <a:pos x="T0" y="T1"/>
                  </a:cxn>
                  <a:cxn ang="0">
                    <a:pos x="T2" y="T3"/>
                  </a:cxn>
                  <a:cxn ang="0">
                    <a:pos x="T4" y="T5"/>
                  </a:cxn>
                  <a:cxn ang="0">
                    <a:pos x="T6" y="T7"/>
                  </a:cxn>
                  <a:cxn ang="0">
                    <a:pos x="T8" y="T9"/>
                  </a:cxn>
                </a:cxnLst>
                <a:rect l="0" t="0" r="r" b="b"/>
                <a:pathLst>
                  <a:path w="55" h="79">
                    <a:moveTo>
                      <a:pt x="55" y="79"/>
                    </a:moveTo>
                    <a:lnTo>
                      <a:pt x="32" y="0"/>
                    </a:lnTo>
                    <a:lnTo>
                      <a:pt x="0" y="0"/>
                    </a:lnTo>
                    <a:lnTo>
                      <a:pt x="23" y="79"/>
                    </a:lnTo>
                    <a:lnTo>
                      <a:pt x="55"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16" name="Freeform 137">
                <a:extLst>
                  <a:ext uri="{FF2B5EF4-FFF2-40B4-BE49-F238E27FC236}">
                    <a16:creationId xmlns:a16="http://schemas.microsoft.com/office/drawing/2014/main" id="{C6B935CA-96E4-4076-B86B-6A0643B015DE}"/>
                  </a:ext>
                </a:extLst>
              </p:cNvPr>
              <p:cNvSpPr>
                <a:spLocks/>
              </p:cNvSpPr>
              <p:nvPr/>
            </p:nvSpPr>
            <p:spPr bwMode="auto">
              <a:xfrm>
                <a:off x="2984" y="2615"/>
                <a:ext cx="57" cy="89"/>
              </a:xfrm>
              <a:custGeom>
                <a:avLst/>
                <a:gdLst>
                  <a:gd name="T0" fmla="*/ 0 w 57"/>
                  <a:gd name="T1" fmla="*/ 0 h 89"/>
                  <a:gd name="T2" fmla="*/ 28 w 57"/>
                  <a:gd name="T3" fmla="*/ 89 h 89"/>
                  <a:gd name="T4" fmla="*/ 57 w 57"/>
                  <a:gd name="T5" fmla="*/ 89 h 89"/>
                  <a:gd name="T6" fmla="*/ 32 w 57"/>
                  <a:gd name="T7" fmla="*/ 0 h 89"/>
                  <a:gd name="T8" fmla="*/ 0 w 57"/>
                  <a:gd name="T9" fmla="*/ 0 h 89"/>
                </a:gdLst>
                <a:ahLst/>
                <a:cxnLst>
                  <a:cxn ang="0">
                    <a:pos x="T0" y="T1"/>
                  </a:cxn>
                  <a:cxn ang="0">
                    <a:pos x="T2" y="T3"/>
                  </a:cxn>
                  <a:cxn ang="0">
                    <a:pos x="T4" y="T5"/>
                  </a:cxn>
                  <a:cxn ang="0">
                    <a:pos x="T6" y="T7"/>
                  </a:cxn>
                  <a:cxn ang="0">
                    <a:pos x="T8" y="T9"/>
                  </a:cxn>
                </a:cxnLst>
                <a:rect l="0" t="0" r="r" b="b"/>
                <a:pathLst>
                  <a:path w="57" h="89">
                    <a:moveTo>
                      <a:pt x="0" y="0"/>
                    </a:moveTo>
                    <a:lnTo>
                      <a:pt x="28" y="89"/>
                    </a:lnTo>
                    <a:lnTo>
                      <a:pt x="57" y="89"/>
                    </a:lnTo>
                    <a:lnTo>
                      <a:pt x="3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17" name="Freeform 138">
                <a:extLst>
                  <a:ext uri="{FF2B5EF4-FFF2-40B4-BE49-F238E27FC236}">
                    <a16:creationId xmlns:a16="http://schemas.microsoft.com/office/drawing/2014/main" id="{2C14ABF3-80D0-4A41-B978-43420304BDC6}"/>
                  </a:ext>
                </a:extLst>
              </p:cNvPr>
              <p:cNvSpPr>
                <a:spLocks/>
              </p:cNvSpPr>
              <p:nvPr/>
            </p:nvSpPr>
            <p:spPr bwMode="auto">
              <a:xfrm>
                <a:off x="3023" y="2615"/>
                <a:ext cx="59" cy="89"/>
              </a:xfrm>
              <a:custGeom>
                <a:avLst/>
                <a:gdLst>
                  <a:gd name="T0" fmla="*/ 27 w 59"/>
                  <a:gd name="T1" fmla="*/ 89 h 89"/>
                  <a:gd name="T2" fmla="*/ 59 w 59"/>
                  <a:gd name="T3" fmla="*/ 89 h 89"/>
                  <a:gd name="T4" fmla="*/ 32 w 59"/>
                  <a:gd name="T5" fmla="*/ 0 h 89"/>
                  <a:gd name="T6" fmla="*/ 0 w 59"/>
                  <a:gd name="T7" fmla="*/ 0 h 89"/>
                  <a:gd name="T8" fmla="*/ 27 w 59"/>
                  <a:gd name="T9" fmla="*/ 89 h 89"/>
                </a:gdLst>
                <a:ahLst/>
                <a:cxnLst>
                  <a:cxn ang="0">
                    <a:pos x="T0" y="T1"/>
                  </a:cxn>
                  <a:cxn ang="0">
                    <a:pos x="T2" y="T3"/>
                  </a:cxn>
                  <a:cxn ang="0">
                    <a:pos x="T4" y="T5"/>
                  </a:cxn>
                  <a:cxn ang="0">
                    <a:pos x="T6" y="T7"/>
                  </a:cxn>
                  <a:cxn ang="0">
                    <a:pos x="T8" y="T9"/>
                  </a:cxn>
                </a:cxnLst>
                <a:rect l="0" t="0" r="r" b="b"/>
                <a:pathLst>
                  <a:path w="59" h="89">
                    <a:moveTo>
                      <a:pt x="27" y="89"/>
                    </a:moveTo>
                    <a:lnTo>
                      <a:pt x="59" y="89"/>
                    </a:lnTo>
                    <a:lnTo>
                      <a:pt x="32" y="0"/>
                    </a:lnTo>
                    <a:lnTo>
                      <a:pt x="0" y="0"/>
                    </a:lnTo>
                    <a:lnTo>
                      <a:pt x="27"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18" name="Freeform 139">
                <a:extLst>
                  <a:ext uri="{FF2B5EF4-FFF2-40B4-BE49-F238E27FC236}">
                    <a16:creationId xmlns:a16="http://schemas.microsoft.com/office/drawing/2014/main" id="{F03C95BF-9B35-462A-B7CF-939A2F94545C}"/>
                  </a:ext>
                </a:extLst>
              </p:cNvPr>
              <p:cNvSpPr>
                <a:spLocks/>
              </p:cNvSpPr>
              <p:nvPr/>
            </p:nvSpPr>
            <p:spPr bwMode="auto">
              <a:xfrm>
                <a:off x="2996" y="2515"/>
                <a:ext cx="54" cy="79"/>
              </a:xfrm>
              <a:custGeom>
                <a:avLst/>
                <a:gdLst>
                  <a:gd name="T0" fmla="*/ 54 w 54"/>
                  <a:gd name="T1" fmla="*/ 79 h 79"/>
                  <a:gd name="T2" fmla="*/ 31 w 54"/>
                  <a:gd name="T3" fmla="*/ 0 h 79"/>
                  <a:gd name="T4" fmla="*/ 0 w 54"/>
                  <a:gd name="T5" fmla="*/ 0 h 79"/>
                  <a:gd name="T6" fmla="*/ 22 w 54"/>
                  <a:gd name="T7" fmla="*/ 79 h 79"/>
                  <a:gd name="T8" fmla="*/ 54 w 54"/>
                  <a:gd name="T9" fmla="*/ 79 h 79"/>
                </a:gdLst>
                <a:ahLst/>
                <a:cxnLst>
                  <a:cxn ang="0">
                    <a:pos x="T0" y="T1"/>
                  </a:cxn>
                  <a:cxn ang="0">
                    <a:pos x="T2" y="T3"/>
                  </a:cxn>
                  <a:cxn ang="0">
                    <a:pos x="T4" y="T5"/>
                  </a:cxn>
                  <a:cxn ang="0">
                    <a:pos x="T6" y="T7"/>
                  </a:cxn>
                  <a:cxn ang="0">
                    <a:pos x="T8" y="T9"/>
                  </a:cxn>
                </a:cxnLst>
                <a:rect l="0" t="0" r="r" b="b"/>
                <a:pathLst>
                  <a:path w="54" h="79">
                    <a:moveTo>
                      <a:pt x="54" y="79"/>
                    </a:moveTo>
                    <a:lnTo>
                      <a:pt x="31" y="0"/>
                    </a:lnTo>
                    <a:lnTo>
                      <a:pt x="0" y="0"/>
                    </a:lnTo>
                    <a:lnTo>
                      <a:pt x="22" y="79"/>
                    </a:lnTo>
                    <a:lnTo>
                      <a:pt x="54"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19" name="Freeform 140">
                <a:extLst>
                  <a:ext uri="{FF2B5EF4-FFF2-40B4-BE49-F238E27FC236}">
                    <a16:creationId xmlns:a16="http://schemas.microsoft.com/office/drawing/2014/main" id="{0566B76B-4DEA-4113-AA33-1712C22E7364}"/>
                  </a:ext>
                </a:extLst>
              </p:cNvPr>
              <p:cNvSpPr>
                <a:spLocks/>
              </p:cNvSpPr>
              <p:nvPr/>
            </p:nvSpPr>
            <p:spPr bwMode="auto">
              <a:xfrm>
                <a:off x="2800" y="2515"/>
                <a:ext cx="55" cy="79"/>
              </a:xfrm>
              <a:custGeom>
                <a:avLst/>
                <a:gdLst>
                  <a:gd name="T0" fmla="*/ 32 w 55"/>
                  <a:gd name="T1" fmla="*/ 0 h 79"/>
                  <a:gd name="T2" fmla="*/ 0 w 55"/>
                  <a:gd name="T3" fmla="*/ 0 h 79"/>
                  <a:gd name="T4" fmla="*/ 23 w 55"/>
                  <a:gd name="T5" fmla="*/ 79 h 79"/>
                  <a:gd name="T6" fmla="*/ 55 w 55"/>
                  <a:gd name="T7" fmla="*/ 79 h 79"/>
                  <a:gd name="T8" fmla="*/ 32 w 55"/>
                  <a:gd name="T9" fmla="*/ 0 h 79"/>
                </a:gdLst>
                <a:ahLst/>
                <a:cxnLst>
                  <a:cxn ang="0">
                    <a:pos x="T0" y="T1"/>
                  </a:cxn>
                  <a:cxn ang="0">
                    <a:pos x="T2" y="T3"/>
                  </a:cxn>
                  <a:cxn ang="0">
                    <a:pos x="T4" y="T5"/>
                  </a:cxn>
                  <a:cxn ang="0">
                    <a:pos x="T6" y="T7"/>
                  </a:cxn>
                  <a:cxn ang="0">
                    <a:pos x="T8" y="T9"/>
                  </a:cxn>
                </a:cxnLst>
                <a:rect l="0" t="0" r="r" b="b"/>
                <a:pathLst>
                  <a:path w="55" h="79">
                    <a:moveTo>
                      <a:pt x="32" y="0"/>
                    </a:moveTo>
                    <a:lnTo>
                      <a:pt x="0" y="0"/>
                    </a:lnTo>
                    <a:lnTo>
                      <a:pt x="23" y="79"/>
                    </a:lnTo>
                    <a:lnTo>
                      <a:pt x="55" y="79"/>
                    </a:lnTo>
                    <a:lnTo>
                      <a:pt x="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20" name="Freeform 141">
                <a:extLst>
                  <a:ext uri="{FF2B5EF4-FFF2-40B4-BE49-F238E27FC236}">
                    <a16:creationId xmlns:a16="http://schemas.microsoft.com/office/drawing/2014/main" id="{34265E0B-6F3E-42AE-81DB-2FF9EBFFDA3D}"/>
                  </a:ext>
                </a:extLst>
              </p:cNvPr>
              <p:cNvSpPr>
                <a:spLocks/>
              </p:cNvSpPr>
              <p:nvPr/>
            </p:nvSpPr>
            <p:spPr bwMode="auto">
              <a:xfrm>
                <a:off x="2827" y="2615"/>
                <a:ext cx="60" cy="89"/>
              </a:xfrm>
              <a:custGeom>
                <a:avLst/>
                <a:gdLst>
                  <a:gd name="T0" fmla="*/ 60 w 60"/>
                  <a:gd name="T1" fmla="*/ 89 h 89"/>
                  <a:gd name="T2" fmla="*/ 32 w 60"/>
                  <a:gd name="T3" fmla="*/ 0 h 89"/>
                  <a:gd name="T4" fmla="*/ 0 w 60"/>
                  <a:gd name="T5" fmla="*/ 0 h 89"/>
                  <a:gd name="T6" fmla="*/ 28 w 60"/>
                  <a:gd name="T7" fmla="*/ 89 h 89"/>
                  <a:gd name="T8" fmla="*/ 60 w 60"/>
                  <a:gd name="T9" fmla="*/ 89 h 89"/>
                </a:gdLst>
                <a:ahLst/>
                <a:cxnLst>
                  <a:cxn ang="0">
                    <a:pos x="T0" y="T1"/>
                  </a:cxn>
                  <a:cxn ang="0">
                    <a:pos x="T2" y="T3"/>
                  </a:cxn>
                  <a:cxn ang="0">
                    <a:pos x="T4" y="T5"/>
                  </a:cxn>
                  <a:cxn ang="0">
                    <a:pos x="T6" y="T7"/>
                  </a:cxn>
                  <a:cxn ang="0">
                    <a:pos x="T8" y="T9"/>
                  </a:cxn>
                </a:cxnLst>
                <a:rect l="0" t="0" r="r" b="b"/>
                <a:pathLst>
                  <a:path w="60" h="89">
                    <a:moveTo>
                      <a:pt x="60" y="89"/>
                    </a:moveTo>
                    <a:lnTo>
                      <a:pt x="32" y="0"/>
                    </a:lnTo>
                    <a:lnTo>
                      <a:pt x="0" y="0"/>
                    </a:lnTo>
                    <a:lnTo>
                      <a:pt x="28" y="89"/>
                    </a:lnTo>
                    <a:lnTo>
                      <a:pt x="6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sp>
        <p:nvSpPr>
          <p:cNvPr id="2218" name="フリーフォーム: 図形 2217">
            <a:extLst>
              <a:ext uri="{FF2B5EF4-FFF2-40B4-BE49-F238E27FC236}">
                <a16:creationId xmlns:a16="http://schemas.microsoft.com/office/drawing/2014/main" id="{8F5776CB-67CB-4271-A137-7D1532B66A5E}"/>
              </a:ext>
            </a:extLst>
          </p:cNvPr>
          <p:cNvSpPr/>
          <p:nvPr/>
        </p:nvSpPr>
        <p:spPr>
          <a:xfrm>
            <a:off x="160212" y="3840061"/>
            <a:ext cx="3600000" cy="0"/>
          </a:xfrm>
          <a:custGeom>
            <a:avLst/>
            <a:gdLst>
              <a:gd name="connsiteX0" fmla="*/ 0 w 9947564"/>
              <a:gd name="connsiteY0" fmla="*/ 0 h 0"/>
              <a:gd name="connsiteX1" fmla="*/ 9947564 w 9947564"/>
              <a:gd name="connsiteY1" fmla="*/ 0 h 0"/>
            </a:gdLst>
            <a:ahLst/>
            <a:cxnLst>
              <a:cxn ang="0">
                <a:pos x="connsiteX0" y="connsiteY0"/>
              </a:cxn>
              <a:cxn ang="0">
                <a:pos x="connsiteX1" y="connsiteY1"/>
              </a:cxn>
            </a:cxnLst>
            <a:rect l="l" t="t" r="r" b="b"/>
            <a:pathLst>
              <a:path w="9947564">
                <a:moveTo>
                  <a:pt x="0" y="0"/>
                </a:moveTo>
                <a:lnTo>
                  <a:pt x="9947564" y="0"/>
                </a:lnTo>
              </a:path>
            </a:pathLst>
          </a:custGeom>
          <a:noFill/>
          <a:ln w="762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a:ea typeface="Meiryo UI"/>
              <a:cs typeface="+mn-cs"/>
            </a:endParaRPr>
          </a:p>
        </p:txBody>
      </p:sp>
      <p:grpSp>
        <p:nvGrpSpPr>
          <p:cNvPr id="2219" name="グループ化 2218">
            <a:extLst>
              <a:ext uri="{FF2B5EF4-FFF2-40B4-BE49-F238E27FC236}">
                <a16:creationId xmlns:a16="http://schemas.microsoft.com/office/drawing/2014/main" id="{B6B015D3-0FDF-4156-96C8-17528CECF604}"/>
              </a:ext>
            </a:extLst>
          </p:cNvPr>
          <p:cNvGrpSpPr/>
          <p:nvPr/>
        </p:nvGrpSpPr>
        <p:grpSpPr>
          <a:xfrm>
            <a:off x="3963758" y="1361751"/>
            <a:ext cx="1183318" cy="1019678"/>
            <a:chOff x="1286934" y="3269243"/>
            <a:chExt cx="1287833" cy="1109740"/>
          </a:xfrm>
        </p:grpSpPr>
        <p:sp>
          <p:nvSpPr>
            <p:cNvPr id="2220" name="テキスト ボックス 2219">
              <a:extLst>
                <a:ext uri="{FF2B5EF4-FFF2-40B4-BE49-F238E27FC236}">
                  <a16:creationId xmlns:a16="http://schemas.microsoft.com/office/drawing/2014/main" id="{EC43185C-14E3-4E6D-B59E-BDE1C571036D}"/>
                </a:ext>
              </a:extLst>
            </p:cNvPr>
            <p:cNvSpPr txBox="1"/>
            <p:nvPr/>
          </p:nvSpPr>
          <p:spPr>
            <a:xfrm>
              <a:off x="1286934" y="3956933"/>
              <a:ext cx="1287833" cy="422050"/>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テレワーク活用の再エネ最適化</a:t>
              </a:r>
            </a:p>
          </p:txBody>
        </p:sp>
        <p:sp>
          <p:nvSpPr>
            <p:cNvPr id="2223" name="Freeform 27">
              <a:extLst>
                <a:ext uri="{FF2B5EF4-FFF2-40B4-BE49-F238E27FC236}">
                  <a16:creationId xmlns:a16="http://schemas.microsoft.com/office/drawing/2014/main" id="{99B40DBD-E537-4DB1-B5BC-F708DE62DCC0}"/>
                </a:ext>
              </a:extLst>
            </p:cNvPr>
            <p:cNvSpPr>
              <a:spLocks noEditPoints="1"/>
            </p:cNvSpPr>
            <p:nvPr/>
          </p:nvSpPr>
          <p:spPr bwMode="auto">
            <a:xfrm>
              <a:off x="1641730" y="3269243"/>
              <a:ext cx="578241" cy="570965"/>
            </a:xfrm>
            <a:custGeom>
              <a:avLst/>
              <a:gdLst>
                <a:gd name="T0" fmla="*/ 135 w 135"/>
                <a:gd name="T1" fmla="*/ 39 h 133"/>
                <a:gd name="T2" fmla="*/ 135 w 135"/>
                <a:gd name="T3" fmla="*/ 38 h 133"/>
                <a:gd name="T4" fmla="*/ 135 w 135"/>
                <a:gd name="T5" fmla="*/ 38 h 133"/>
                <a:gd name="T6" fmla="*/ 134 w 135"/>
                <a:gd name="T7" fmla="*/ 37 h 133"/>
                <a:gd name="T8" fmla="*/ 133 w 135"/>
                <a:gd name="T9" fmla="*/ 36 h 133"/>
                <a:gd name="T10" fmla="*/ 133 w 135"/>
                <a:gd name="T11" fmla="*/ 36 h 133"/>
                <a:gd name="T12" fmla="*/ 70 w 135"/>
                <a:gd name="T13" fmla="*/ 1 h 133"/>
                <a:gd name="T14" fmla="*/ 66 w 135"/>
                <a:gd name="T15" fmla="*/ 1 h 133"/>
                <a:gd name="T16" fmla="*/ 2 w 135"/>
                <a:gd name="T17" fmla="*/ 36 h 133"/>
                <a:gd name="T18" fmla="*/ 2 w 135"/>
                <a:gd name="T19" fmla="*/ 36 h 133"/>
                <a:gd name="T20" fmla="*/ 1 w 135"/>
                <a:gd name="T21" fmla="*/ 37 h 133"/>
                <a:gd name="T22" fmla="*/ 1 w 135"/>
                <a:gd name="T23" fmla="*/ 38 h 133"/>
                <a:gd name="T24" fmla="*/ 1 w 135"/>
                <a:gd name="T25" fmla="*/ 38 h 133"/>
                <a:gd name="T26" fmla="*/ 0 w 135"/>
                <a:gd name="T27" fmla="*/ 39 h 133"/>
                <a:gd name="T28" fmla="*/ 0 w 135"/>
                <a:gd name="T29" fmla="*/ 39 h 133"/>
                <a:gd name="T30" fmla="*/ 0 w 135"/>
                <a:gd name="T31" fmla="*/ 129 h 133"/>
                <a:gd name="T32" fmla="*/ 4 w 135"/>
                <a:gd name="T33" fmla="*/ 133 h 133"/>
                <a:gd name="T34" fmla="*/ 131 w 135"/>
                <a:gd name="T35" fmla="*/ 133 h 133"/>
                <a:gd name="T36" fmla="*/ 135 w 135"/>
                <a:gd name="T37" fmla="*/ 129 h 133"/>
                <a:gd name="T38" fmla="*/ 135 w 135"/>
                <a:gd name="T39" fmla="*/ 39 h 133"/>
                <a:gd name="T40" fmla="*/ 135 w 135"/>
                <a:gd name="T41" fmla="*/ 39 h 133"/>
                <a:gd name="T42" fmla="*/ 127 w 135"/>
                <a:gd name="T43" fmla="*/ 125 h 133"/>
                <a:gd name="T44" fmla="*/ 8 w 135"/>
                <a:gd name="T45" fmla="*/ 125 h 133"/>
                <a:gd name="T46" fmla="*/ 8 w 135"/>
                <a:gd name="T47" fmla="*/ 43 h 133"/>
                <a:gd name="T48" fmla="*/ 127 w 135"/>
                <a:gd name="T49" fmla="*/ 43 h 133"/>
                <a:gd name="T50" fmla="*/ 127 w 135"/>
                <a:gd name="T51" fmla="*/ 12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5" h="133">
                  <a:moveTo>
                    <a:pt x="135" y="39"/>
                  </a:moveTo>
                  <a:cubicBezTo>
                    <a:pt x="135" y="39"/>
                    <a:pt x="135" y="38"/>
                    <a:pt x="135" y="38"/>
                  </a:cubicBezTo>
                  <a:cubicBezTo>
                    <a:pt x="135" y="38"/>
                    <a:pt x="135" y="38"/>
                    <a:pt x="135" y="38"/>
                  </a:cubicBezTo>
                  <a:cubicBezTo>
                    <a:pt x="134" y="37"/>
                    <a:pt x="134" y="37"/>
                    <a:pt x="134" y="37"/>
                  </a:cubicBezTo>
                  <a:cubicBezTo>
                    <a:pt x="134" y="37"/>
                    <a:pt x="133" y="37"/>
                    <a:pt x="133" y="36"/>
                  </a:cubicBezTo>
                  <a:cubicBezTo>
                    <a:pt x="133" y="36"/>
                    <a:pt x="133" y="36"/>
                    <a:pt x="133" y="36"/>
                  </a:cubicBezTo>
                  <a:cubicBezTo>
                    <a:pt x="70" y="1"/>
                    <a:pt x="70" y="1"/>
                    <a:pt x="70" y="1"/>
                  </a:cubicBezTo>
                  <a:cubicBezTo>
                    <a:pt x="68" y="0"/>
                    <a:pt x="67" y="0"/>
                    <a:pt x="66" y="1"/>
                  </a:cubicBezTo>
                  <a:cubicBezTo>
                    <a:pt x="2" y="36"/>
                    <a:pt x="2" y="36"/>
                    <a:pt x="2" y="36"/>
                  </a:cubicBezTo>
                  <a:cubicBezTo>
                    <a:pt x="2" y="36"/>
                    <a:pt x="2" y="36"/>
                    <a:pt x="2" y="36"/>
                  </a:cubicBezTo>
                  <a:cubicBezTo>
                    <a:pt x="2" y="37"/>
                    <a:pt x="2" y="37"/>
                    <a:pt x="1" y="37"/>
                  </a:cubicBezTo>
                  <a:cubicBezTo>
                    <a:pt x="1" y="37"/>
                    <a:pt x="1" y="37"/>
                    <a:pt x="1" y="38"/>
                  </a:cubicBezTo>
                  <a:cubicBezTo>
                    <a:pt x="1" y="38"/>
                    <a:pt x="1" y="38"/>
                    <a:pt x="1" y="38"/>
                  </a:cubicBezTo>
                  <a:cubicBezTo>
                    <a:pt x="0" y="38"/>
                    <a:pt x="0" y="39"/>
                    <a:pt x="0" y="39"/>
                  </a:cubicBezTo>
                  <a:cubicBezTo>
                    <a:pt x="0" y="39"/>
                    <a:pt x="0" y="39"/>
                    <a:pt x="0" y="39"/>
                  </a:cubicBezTo>
                  <a:cubicBezTo>
                    <a:pt x="0" y="129"/>
                    <a:pt x="0" y="129"/>
                    <a:pt x="0" y="129"/>
                  </a:cubicBezTo>
                  <a:cubicBezTo>
                    <a:pt x="0" y="132"/>
                    <a:pt x="2" y="133"/>
                    <a:pt x="4" y="133"/>
                  </a:cubicBezTo>
                  <a:cubicBezTo>
                    <a:pt x="131" y="133"/>
                    <a:pt x="131" y="133"/>
                    <a:pt x="131" y="133"/>
                  </a:cubicBezTo>
                  <a:cubicBezTo>
                    <a:pt x="133" y="133"/>
                    <a:pt x="135" y="132"/>
                    <a:pt x="135" y="129"/>
                  </a:cubicBezTo>
                  <a:cubicBezTo>
                    <a:pt x="135" y="39"/>
                    <a:pt x="135" y="39"/>
                    <a:pt x="135" y="39"/>
                  </a:cubicBezTo>
                  <a:cubicBezTo>
                    <a:pt x="135" y="39"/>
                    <a:pt x="135" y="39"/>
                    <a:pt x="135" y="39"/>
                  </a:cubicBezTo>
                  <a:close/>
                  <a:moveTo>
                    <a:pt x="127" y="125"/>
                  </a:moveTo>
                  <a:cubicBezTo>
                    <a:pt x="8" y="125"/>
                    <a:pt x="8" y="125"/>
                    <a:pt x="8" y="125"/>
                  </a:cubicBezTo>
                  <a:cubicBezTo>
                    <a:pt x="8" y="43"/>
                    <a:pt x="8" y="43"/>
                    <a:pt x="8" y="43"/>
                  </a:cubicBezTo>
                  <a:cubicBezTo>
                    <a:pt x="127" y="43"/>
                    <a:pt x="127" y="43"/>
                    <a:pt x="127" y="43"/>
                  </a:cubicBezTo>
                  <a:lnTo>
                    <a:pt x="127" y="12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2260" name="フリーフォーム: 図形 2259">
            <a:extLst>
              <a:ext uri="{FF2B5EF4-FFF2-40B4-BE49-F238E27FC236}">
                <a16:creationId xmlns:a16="http://schemas.microsoft.com/office/drawing/2014/main" id="{F298FB6B-99D5-4CCF-81FD-18022DD6B3EB}"/>
              </a:ext>
            </a:extLst>
          </p:cNvPr>
          <p:cNvSpPr/>
          <p:nvPr/>
        </p:nvSpPr>
        <p:spPr>
          <a:xfrm>
            <a:off x="3148531" y="4929547"/>
            <a:ext cx="7380000" cy="0"/>
          </a:xfrm>
          <a:custGeom>
            <a:avLst/>
            <a:gdLst>
              <a:gd name="connsiteX0" fmla="*/ 0 w 9947564"/>
              <a:gd name="connsiteY0" fmla="*/ 0 h 0"/>
              <a:gd name="connsiteX1" fmla="*/ 9947564 w 9947564"/>
              <a:gd name="connsiteY1" fmla="*/ 0 h 0"/>
            </a:gdLst>
            <a:ahLst/>
            <a:cxnLst>
              <a:cxn ang="0">
                <a:pos x="connsiteX0" y="connsiteY0"/>
              </a:cxn>
              <a:cxn ang="0">
                <a:pos x="connsiteX1" y="connsiteY1"/>
              </a:cxn>
            </a:cxnLst>
            <a:rect l="l" t="t" r="r" b="b"/>
            <a:pathLst>
              <a:path w="9947564">
                <a:moveTo>
                  <a:pt x="0" y="0"/>
                </a:moveTo>
                <a:lnTo>
                  <a:pt x="9947564" y="0"/>
                </a:lnTo>
              </a:path>
            </a:pathLst>
          </a:custGeom>
          <a:noFill/>
          <a:ln w="762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a:ea typeface="Meiryo UI"/>
              <a:cs typeface="+mn-cs"/>
            </a:endParaRPr>
          </a:p>
        </p:txBody>
      </p:sp>
      <p:sp>
        <p:nvSpPr>
          <p:cNvPr id="2261" name="フリーフォーム: 図形 2260">
            <a:extLst>
              <a:ext uri="{FF2B5EF4-FFF2-40B4-BE49-F238E27FC236}">
                <a16:creationId xmlns:a16="http://schemas.microsoft.com/office/drawing/2014/main" id="{3596B26D-25EE-494B-BD87-CD9B83A868D7}"/>
              </a:ext>
            </a:extLst>
          </p:cNvPr>
          <p:cNvSpPr/>
          <p:nvPr/>
        </p:nvSpPr>
        <p:spPr>
          <a:xfrm>
            <a:off x="160212" y="4919740"/>
            <a:ext cx="2520000" cy="0"/>
          </a:xfrm>
          <a:custGeom>
            <a:avLst/>
            <a:gdLst>
              <a:gd name="connsiteX0" fmla="*/ 0 w 9947564"/>
              <a:gd name="connsiteY0" fmla="*/ 0 h 0"/>
              <a:gd name="connsiteX1" fmla="*/ 9947564 w 9947564"/>
              <a:gd name="connsiteY1" fmla="*/ 0 h 0"/>
            </a:gdLst>
            <a:ahLst/>
            <a:cxnLst>
              <a:cxn ang="0">
                <a:pos x="connsiteX0" y="connsiteY0"/>
              </a:cxn>
              <a:cxn ang="0">
                <a:pos x="connsiteX1" y="connsiteY1"/>
              </a:cxn>
            </a:cxnLst>
            <a:rect l="l" t="t" r="r" b="b"/>
            <a:pathLst>
              <a:path w="9947564">
                <a:moveTo>
                  <a:pt x="0" y="0"/>
                </a:moveTo>
                <a:lnTo>
                  <a:pt x="9947564" y="0"/>
                </a:lnTo>
              </a:path>
            </a:pathLst>
          </a:custGeom>
          <a:noFill/>
          <a:ln w="762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a:ea typeface="Meiryo UI"/>
              <a:cs typeface="+mn-cs"/>
            </a:endParaRPr>
          </a:p>
        </p:txBody>
      </p:sp>
      <p:sp>
        <p:nvSpPr>
          <p:cNvPr id="1077" name="テキスト ボックス 1076">
            <a:extLst>
              <a:ext uri="{FF2B5EF4-FFF2-40B4-BE49-F238E27FC236}">
                <a16:creationId xmlns:a16="http://schemas.microsoft.com/office/drawing/2014/main" id="{4A0FA379-B80F-47B7-B823-830EA8573631}"/>
              </a:ext>
            </a:extLst>
          </p:cNvPr>
          <p:cNvSpPr txBox="1"/>
          <p:nvPr/>
        </p:nvSpPr>
        <p:spPr>
          <a:xfrm>
            <a:off x="475769" y="4992489"/>
            <a:ext cx="2298014"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充電スタンド設置</a:t>
            </a:r>
            <a:endParaRPr kumimoji="1" lang="en-US" altLang="ja-JP" sz="1400"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カーシェアリングの拠点整備</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514" name="テキスト ボックス 1513">
            <a:extLst>
              <a:ext uri="{FF2B5EF4-FFF2-40B4-BE49-F238E27FC236}">
                <a16:creationId xmlns:a16="http://schemas.microsoft.com/office/drawing/2014/main" id="{162227F6-AA04-40D9-A072-2C9BF1FA64DD}"/>
              </a:ext>
            </a:extLst>
          </p:cNvPr>
          <p:cNvSpPr txBox="1"/>
          <p:nvPr/>
        </p:nvSpPr>
        <p:spPr>
          <a:xfrm>
            <a:off x="2705270" y="3884198"/>
            <a:ext cx="1063658"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スマート</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LED</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街路灯</a:t>
            </a:r>
          </a:p>
        </p:txBody>
      </p:sp>
      <p:grpSp>
        <p:nvGrpSpPr>
          <p:cNvPr id="5" name="グループ化 4">
            <a:extLst>
              <a:ext uri="{FF2B5EF4-FFF2-40B4-BE49-F238E27FC236}">
                <a16:creationId xmlns:a16="http://schemas.microsoft.com/office/drawing/2014/main" id="{C2A16296-8D93-45A2-B676-A9E0EE5D9057}"/>
              </a:ext>
            </a:extLst>
          </p:cNvPr>
          <p:cNvGrpSpPr/>
          <p:nvPr/>
        </p:nvGrpSpPr>
        <p:grpSpPr>
          <a:xfrm>
            <a:off x="3685943" y="3094857"/>
            <a:ext cx="289773" cy="421966"/>
            <a:chOff x="3946647" y="3374150"/>
            <a:chExt cx="289773" cy="421966"/>
          </a:xfrm>
        </p:grpSpPr>
        <p:sp>
          <p:nvSpPr>
            <p:cNvPr id="1513" name="Freeform 71">
              <a:extLst>
                <a:ext uri="{FF2B5EF4-FFF2-40B4-BE49-F238E27FC236}">
                  <a16:creationId xmlns:a16="http://schemas.microsoft.com/office/drawing/2014/main" id="{8271D3E4-E70A-4E86-AD50-A26246CD6820}"/>
                </a:ext>
              </a:extLst>
            </p:cNvPr>
            <p:cNvSpPr>
              <a:spLocks noEditPoints="1"/>
            </p:cNvSpPr>
            <p:nvPr/>
          </p:nvSpPr>
          <p:spPr bwMode="auto">
            <a:xfrm>
              <a:off x="3946647" y="3374150"/>
              <a:ext cx="209705" cy="421966"/>
            </a:xfrm>
            <a:custGeom>
              <a:avLst/>
              <a:gdLst>
                <a:gd name="T0" fmla="*/ 67 w 68"/>
                <a:gd name="T1" fmla="*/ 10 h 140"/>
                <a:gd name="T2" fmla="*/ 67 w 68"/>
                <a:gd name="T3" fmla="*/ 9 h 140"/>
                <a:gd name="T4" fmla="*/ 68 w 68"/>
                <a:gd name="T5" fmla="*/ 6 h 140"/>
                <a:gd name="T6" fmla="*/ 66 w 68"/>
                <a:gd name="T7" fmla="*/ 2 h 140"/>
                <a:gd name="T8" fmla="*/ 63 w 68"/>
                <a:gd name="T9" fmla="*/ 1 h 140"/>
                <a:gd name="T10" fmla="*/ 28 w 68"/>
                <a:gd name="T11" fmla="*/ 15 h 140"/>
                <a:gd name="T12" fmla="*/ 27 w 68"/>
                <a:gd name="T13" fmla="*/ 19 h 140"/>
                <a:gd name="T14" fmla="*/ 27 w 68"/>
                <a:gd name="T15" fmla="*/ 19 h 140"/>
                <a:gd name="T16" fmla="*/ 6 w 68"/>
                <a:gd name="T17" fmla="*/ 69 h 140"/>
                <a:gd name="T18" fmla="*/ 6 w 68"/>
                <a:gd name="T19" fmla="*/ 93 h 140"/>
                <a:gd name="T20" fmla="*/ 3 w 68"/>
                <a:gd name="T21" fmla="*/ 96 h 140"/>
                <a:gd name="T22" fmla="*/ 3 w 68"/>
                <a:gd name="T23" fmla="*/ 135 h 140"/>
                <a:gd name="T24" fmla="*/ 3 w 68"/>
                <a:gd name="T25" fmla="*/ 135 h 140"/>
                <a:gd name="T26" fmla="*/ 0 w 68"/>
                <a:gd name="T27" fmla="*/ 137 h 140"/>
                <a:gd name="T28" fmla="*/ 3 w 68"/>
                <a:gd name="T29" fmla="*/ 140 h 140"/>
                <a:gd name="T30" fmla="*/ 15 w 68"/>
                <a:gd name="T31" fmla="*/ 140 h 140"/>
                <a:gd name="T32" fmla="*/ 18 w 68"/>
                <a:gd name="T33" fmla="*/ 137 h 140"/>
                <a:gd name="T34" fmla="*/ 15 w 68"/>
                <a:gd name="T35" fmla="*/ 135 h 140"/>
                <a:gd name="T36" fmla="*/ 14 w 68"/>
                <a:gd name="T37" fmla="*/ 135 h 140"/>
                <a:gd name="T38" fmla="*/ 14 w 68"/>
                <a:gd name="T39" fmla="*/ 96 h 140"/>
                <a:gd name="T40" fmla="*/ 11 w 68"/>
                <a:gd name="T41" fmla="*/ 93 h 140"/>
                <a:gd name="T42" fmla="*/ 11 w 68"/>
                <a:gd name="T43" fmla="*/ 69 h 140"/>
                <a:gd name="T44" fmla="*/ 29 w 68"/>
                <a:gd name="T45" fmla="*/ 24 h 140"/>
                <a:gd name="T46" fmla="*/ 32 w 68"/>
                <a:gd name="T47" fmla="*/ 24 h 140"/>
                <a:gd name="T48" fmla="*/ 32 w 68"/>
                <a:gd name="T49" fmla="*/ 24 h 140"/>
                <a:gd name="T50" fmla="*/ 32 w 68"/>
                <a:gd name="T51" fmla="*/ 25 h 140"/>
                <a:gd name="T52" fmla="*/ 33 w 68"/>
                <a:gd name="T53" fmla="*/ 25 h 140"/>
                <a:gd name="T54" fmla="*/ 36 w 68"/>
                <a:gd name="T55" fmla="*/ 28 h 140"/>
                <a:gd name="T56" fmla="*/ 38 w 68"/>
                <a:gd name="T57" fmla="*/ 27 h 140"/>
                <a:gd name="T58" fmla="*/ 66 w 68"/>
                <a:gd name="T59" fmla="*/ 16 h 140"/>
                <a:gd name="T60" fmla="*/ 68 w 68"/>
                <a:gd name="T61" fmla="*/ 13 h 140"/>
                <a:gd name="T62" fmla="*/ 68 w 68"/>
                <a:gd name="T63" fmla="*/ 11 h 140"/>
                <a:gd name="T64" fmla="*/ 67 w 68"/>
                <a:gd name="T65" fmla="*/ 10 h 140"/>
                <a:gd name="T66" fmla="*/ 65 w 68"/>
                <a:gd name="T67" fmla="*/ 13 h 140"/>
                <a:gd name="T68" fmla="*/ 65 w 68"/>
                <a:gd name="T69" fmla="*/ 13 h 140"/>
                <a:gd name="T70" fmla="*/ 37 w 68"/>
                <a:gd name="T71" fmla="*/ 25 h 140"/>
                <a:gd name="T72" fmla="*/ 35 w 68"/>
                <a:gd name="T73" fmla="*/ 24 h 140"/>
                <a:gd name="T74" fmla="*/ 35 w 68"/>
                <a:gd name="T75" fmla="*/ 24 h 140"/>
                <a:gd name="T76" fmla="*/ 34 w 68"/>
                <a:gd name="T77" fmla="*/ 23 h 140"/>
                <a:gd name="T78" fmla="*/ 65 w 68"/>
                <a:gd name="T79" fmla="*/ 10 h 140"/>
                <a:gd name="T80" fmla="*/ 65 w 68"/>
                <a:gd name="T81" fmla="*/ 11 h 140"/>
                <a:gd name="T82" fmla="*/ 65 w 68"/>
                <a:gd name="T83" fmla="*/ 11 h 140"/>
                <a:gd name="T84" fmla="*/ 65 w 68"/>
                <a:gd name="T85" fmla="*/ 1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140">
                  <a:moveTo>
                    <a:pt x="67" y="10"/>
                  </a:moveTo>
                  <a:cubicBezTo>
                    <a:pt x="67" y="10"/>
                    <a:pt x="67" y="9"/>
                    <a:pt x="67" y="9"/>
                  </a:cubicBezTo>
                  <a:cubicBezTo>
                    <a:pt x="68" y="9"/>
                    <a:pt x="68" y="7"/>
                    <a:pt x="68" y="6"/>
                  </a:cubicBezTo>
                  <a:cubicBezTo>
                    <a:pt x="66" y="2"/>
                    <a:pt x="66" y="2"/>
                    <a:pt x="66" y="2"/>
                  </a:cubicBezTo>
                  <a:cubicBezTo>
                    <a:pt x="65" y="1"/>
                    <a:pt x="64" y="0"/>
                    <a:pt x="63" y="1"/>
                  </a:cubicBezTo>
                  <a:cubicBezTo>
                    <a:pt x="28" y="15"/>
                    <a:pt x="28" y="15"/>
                    <a:pt x="28" y="15"/>
                  </a:cubicBezTo>
                  <a:cubicBezTo>
                    <a:pt x="27" y="16"/>
                    <a:pt x="26" y="17"/>
                    <a:pt x="27" y="19"/>
                  </a:cubicBezTo>
                  <a:cubicBezTo>
                    <a:pt x="27" y="19"/>
                    <a:pt x="27" y="19"/>
                    <a:pt x="27" y="19"/>
                  </a:cubicBezTo>
                  <a:cubicBezTo>
                    <a:pt x="13" y="32"/>
                    <a:pt x="6" y="41"/>
                    <a:pt x="6" y="69"/>
                  </a:cubicBezTo>
                  <a:cubicBezTo>
                    <a:pt x="6" y="93"/>
                    <a:pt x="6" y="93"/>
                    <a:pt x="6" y="93"/>
                  </a:cubicBezTo>
                  <a:cubicBezTo>
                    <a:pt x="5" y="93"/>
                    <a:pt x="3" y="94"/>
                    <a:pt x="3" y="96"/>
                  </a:cubicBezTo>
                  <a:cubicBezTo>
                    <a:pt x="3" y="135"/>
                    <a:pt x="3" y="135"/>
                    <a:pt x="3" y="135"/>
                  </a:cubicBezTo>
                  <a:cubicBezTo>
                    <a:pt x="3" y="135"/>
                    <a:pt x="3" y="135"/>
                    <a:pt x="3" y="135"/>
                  </a:cubicBezTo>
                  <a:cubicBezTo>
                    <a:pt x="1" y="135"/>
                    <a:pt x="0" y="136"/>
                    <a:pt x="0" y="137"/>
                  </a:cubicBezTo>
                  <a:cubicBezTo>
                    <a:pt x="0" y="139"/>
                    <a:pt x="1" y="140"/>
                    <a:pt x="3" y="140"/>
                  </a:cubicBezTo>
                  <a:cubicBezTo>
                    <a:pt x="15" y="140"/>
                    <a:pt x="15" y="140"/>
                    <a:pt x="15" y="140"/>
                  </a:cubicBezTo>
                  <a:cubicBezTo>
                    <a:pt x="17" y="140"/>
                    <a:pt x="18" y="139"/>
                    <a:pt x="18" y="137"/>
                  </a:cubicBezTo>
                  <a:cubicBezTo>
                    <a:pt x="18" y="136"/>
                    <a:pt x="17" y="135"/>
                    <a:pt x="15" y="135"/>
                  </a:cubicBezTo>
                  <a:cubicBezTo>
                    <a:pt x="14" y="135"/>
                    <a:pt x="14" y="135"/>
                    <a:pt x="14" y="135"/>
                  </a:cubicBezTo>
                  <a:cubicBezTo>
                    <a:pt x="14" y="96"/>
                    <a:pt x="14" y="96"/>
                    <a:pt x="14" y="96"/>
                  </a:cubicBezTo>
                  <a:cubicBezTo>
                    <a:pt x="14" y="94"/>
                    <a:pt x="13" y="93"/>
                    <a:pt x="11" y="93"/>
                  </a:cubicBezTo>
                  <a:cubicBezTo>
                    <a:pt x="11" y="69"/>
                    <a:pt x="11" y="69"/>
                    <a:pt x="11" y="69"/>
                  </a:cubicBezTo>
                  <a:cubicBezTo>
                    <a:pt x="11" y="42"/>
                    <a:pt x="18" y="35"/>
                    <a:pt x="29" y="24"/>
                  </a:cubicBezTo>
                  <a:cubicBezTo>
                    <a:pt x="30" y="24"/>
                    <a:pt x="31" y="25"/>
                    <a:pt x="32" y="24"/>
                  </a:cubicBezTo>
                  <a:cubicBezTo>
                    <a:pt x="32" y="24"/>
                    <a:pt x="32" y="24"/>
                    <a:pt x="32" y="24"/>
                  </a:cubicBezTo>
                  <a:cubicBezTo>
                    <a:pt x="32" y="24"/>
                    <a:pt x="32" y="24"/>
                    <a:pt x="32" y="25"/>
                  </a:cubicBezTo>
                  <a:cubicBezTo>
                    <a:pt x="33" y="25"/>
                    <a:pt x="33" y="25"/>
                    <a:pt x="33" y="25"/>
                  </a:cubicBezTo>
                  <a:cubicBezTo>
                    <a:pt x="33" y="27"/>
                    <a:pt x="35" y="28"/>
                    <a:pt x="36" y="28"/>
                  </a:cubicBezTo>
                  <a:cubicBezTo>
                    <a:pt x="37" y="28"/>
                    <a:pt x="37" y="28"/>
                    <a:pt x="38" y="27"/>
                  </a:cubicBezTo>
                  <a:cubicBezTo>
                    <a:pt x="66" y="16"/>
                    <a:pt x="66" y="16"/>
                    <a:pt x="66" y="16"/>
                  </a:cubicBezTo>
                  <a:cubicBezTo>
                    <a:pt x="66" y="15"/>
                    <a:pt x="67" y="14"/>
                    <a:pt x="68" y="13"/>
                  </a:cubicBezTo>
                  <a:cubicBezTo>
                    <a:pt x="68" y="13"/>
                    <a:pt x="68" y="11"/>
                    <a:pt x="68" y="11"/>
                  </a:cubicBezTo>
                  <a:lnTo>
                    <a:pt x="67" y="10"/>
                  </a:lnTo>
                  <a:close/>
                  <a:moveTo>
                    <a:pt x="65" y="13"/>
                  </a:moveTo>
                  <a:cubicBezTo>
                    <a:pt x="65" y="13"/>
                    <a:pt x="65" y="13"/>
                    <a:pt x="65" y="13"/>
                  </a:cubicBezTo>
                  <a:cubicBezTo>
                    <a:pt x="37" y="25"/>
                    <a:pt x="37" y="25"/>
                    <a:pt x="37" y="25"/>
                  </a:cubicBezTo>
                  <a:cubicBezTo>
                    <a:pt x="36" y="25"/>
                    <a:pt x="35" y="25"/>
                    <a:pt x="35" y="24"/>
                  </a:cubicBezTo>
                  <a:cubicBezTo>
                    <a:pt x="35" y="24"/>
                    <a:pt x="35" y="24"/>
                    <a:pt x="35" y="24"/>
                  </a:cubicBezTo>
                  <a:cubicBezTo>
                    <a:pt x="34" y="24"/>
                    <a:pt x="34" y="23"/>
                    <a:pt x="34" y="23"/>
                  </a:cubicBezTo>
                  <a:cubicBezTo>
                    <a:pt x="65" y="10"/>
                    <a:pt x="65" y="10"/>
                    <a:pt x="65" y="10"/>
                  </a:cubicBezTo>
                  <a:cubicBezTo>
                    <a:pt x="65" y="10"/>
                    <a:pt x="65" y="11"/>
                    <a:pt x="65" y="11"/>
                  </a:cubicBezTo>
                  <a:cubicBezTo>
                    <a:pt x="65" y="11"/>
                    <a:pt x="65" y="11"/>
                    <a:pt x="65" y="11"/>
                  </a:cubicBezTo>
                  <a:cubicBezTo>
                    <a:pt x="65" y="12"/>
                    <a:pt x="65" y="12"/>
                    <a:pt x="65" y="1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1497" name="グループ化 1496">
              <a:extLst>
                <a:ext uri="{FF2B5EF4-FFF2-40B4-BE49-F238E27FC236}">
                  <a16:creationId xmlns:a16="http://schemas.microsoft.com/office/drawing/2014/main" id="{C5FF65AB-2324-4699-94F5-8234129C19B3}"/>
                </a:ext>
              </a:extLst>
            </p:cNvPr>
            <p:cNvGrpSpPr/>
            <p:nvPr/>
          </p:nvGrpSpPr>
          <p:grpSpPr>
            <a:xfrm>
              <a:off x="4049967" y="3489976"/>
              <a:ext cx="186453" cy="302952"/>
              <a:chOff x="7708410" y="5863014"/>
              <a:chExt cx="334351" cy="543261"/>
            </a:xfrm>
          </p:grpSpPr>
          <p:sp>
            <p:nvSpPr>
              <p:cNvPr id="1509" name="Freeform 205">
                <a:extLst>
                  <a:ext uri="{FF2B5EF4-FFF2-40B4-BE49-F238E27FC236}">
                    <a16:creationId xmlns:a16="http://schemas.microsoft.com/office/drawing/2014/main" id="{297557A4-A5BE-4157-AAE8-D2F88D424337}"/>
                  </a:ext>
                </a:extLst>
              </p:cNvPr>
              <p:cNvSpPr>
                <a:spLocks/>
              </p:cNvSpPr>
              <p:nvPr/>
            </p:nvSpPr>
            <p:spPr bwMode="auto">
              <a:xfrm>
                <a:off x="7708410" y="5961103"/>
                <a:ext cx="334351" cy="445172"/>
              </a:xfrm>
              <a:custGeom>
                <a:avLst/>
                <a:gdLst>
                  <a:gd name="T0" fmla="*/ 296 w 300"/>
                  <a:gd name="T1" fmla="*/ 131 h 400"/>
                  <a:gd name="T2" fmla="*/ 267 w 300"/>
                  <a:gd name="T3" fmla="*/ 72 h 400"/>
                  <a:gd name="T4" fmla="*/ 253 w 300"/>
                  <a:gd name="T5" fmla="*/ 57 h 400"/>
                  <a:gd name="T6" fmla="*/ 202 w 300"/>
                  <a:gd name="T7" fmla="*/ 17 h 400"/>
                  <a:gd name="T8" fmla="*/ 138 w 300"/>
                  <a:gd name="T9" fmla="*/ 23 h 400"/>
                  <a:gd name="T10" fmla="*/ 78 w 300"/>
                  <a:gd name="T11" fmla="*/ 83 h 400"/>
                  <a:gd name="T12" fmla="*/ 15 w 300"/>
                  <a:gd name="T13" fmla="*/ 86 h 400"/>
                  <a:gd name="T14" fmla="*/ 0 w 300"/>
                  <a:gd name="T15" fmla="*/ 101 h 400"/>
                  <a:gd name="T16" fmla="*/ 15 w 300"/>
                  <a:gd name="T17" fmla="*/ 116 h 400"/>
                  <a:gd name="T18" fmla="*/ 93 w 300"/>
                  <a:gd name="T19" fmla="*/ 119 h 400"/>
                  <a:gd name="T20" fmla="*/ 107 w 300"/>
                  <a:gd name="T21" fmla="*/ 116 h 400"/>
                  <a:gd name="T22" fmla="*/ 119 w 300"/>
                  <a:gd name="T23" fmla="*/ 108 h 400"/>
                  <a:gd name="T24" fmla="*/ 114 w 300"/>
                  <a:gd name="T25" fmla="*/ 188 h 400"/>
                  <a:gd name="T26" fmla="*/ 82 w 300"/>
                  <a:gd name="T27" fmla="*/ 372 h 400"/>
                  <a:gd name="T28" fmla="*/ 94 w 300"/>
                  <a:gd name="T29" fmla="*/ 396 h 400"/>
                  <a:gd name="T30" fmla="*/ 119 w 300"/>
                  <a:gd name="T31" fmla="*/ 384 h 400"/>
                  <a:gd name="T32" fmla="*/ 154 w 300"/>
                  <a:gd name="T33" fmla="*/ 265 h 400"/>
                  <a:gd name="T34" fmla="*/ 159 w 300"/>
                  <a:gd name="T35" fmla="*/ 292 h 400"/>
                  <a:gd name="T36" fmla="*/ 206 w 300"/>
                  <a:gd name="T37" fmla="*/ 386 h 400"/>
                  <a:gd name="T38" fmla="*/ 230 w 300"/>
                  <a:gd name="T39" fmla="*/ 392 h 400"/>
                  <a:gd name="T40" fmla="*/ 236 w 300"/>
                  <a:gd name="T41" fmla="*/ 368 h 400"/>
                  <a:gd name="T42" fmla="*/ 204 w 300"/>
                  <a:gd name="T43" fmla="*/ 270 h 400"/>
                  <a:gd name="T44" fmla="*/ 199 w 300"/>
                  <a:gd name="T45" fmla="*/ 187 h 400"/>
                  <a:gd name="T46" fmla="*/ 208 w 300"/>
                  <a:gd name="T47" fmla="*/ 76 h 400"/>
                  <a:gd name="T48" fmla="*/ 234 w 300"/>
                  <a:gd name="T49" fmla="*/ 89 h 400"/>
                  <a:gd name="T50" fmla="*/ 271 w 300"/>
                  <a:gd name="T51" fmla="*/ 146 h 400"/>
                  <a:gd name="T52" fmla="*/ 291 w 300"/>
                  <a:gd name="T53" fmla="*/ 151 h 400"/>
                  <a:gd name="T54" fmla="*/ 296 w 300"/>
                  <a:gd name="T55" fmla="*/ 13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0" h="400">
                    <a:moveTo>
                      <a:pt x="296" y="131"/>
                    </a:moveTo>
                    <a:cubicBezTo>
                      <a:pt x="267" y="72"/>
                      <a:pt x="267" y="72"/>
                      <a:pt x="267" y="72"/>
                    </a:cubicBezTo>
                    <a:cubicBezTo>
                      <a:pt x="262" y="62"/>
                      <a:pt x="264" y="66"/>
                      <a:pt x="253" y="57"/>
                    </a:cubicBezTo>
                    <a:cubicBezTo>
                      <a:pt x="202" y="17"/>
                      <a:pt x="202" y="17"/>
                      <a:pt x="202" y="17"/>
                    </a:cubicBezTo>
                    <a:cubicBezTo>
                      <a:pt x="175" y="0"/>
                      <a:pt x="149" y="10"/>
                      <a:pt x="138" y="23"/>
                    </a:cubicBezTo>
                    <a:cubicBezTo>
                      <a:pt x="78" y="83"/>
                      <a:pt x="78" y="83"/>
                      <a:pt x="78" y="83"/>
                    </a:cubicBezTo>
                    <a:cubicBezTo>
                      <a:pt x="15" y="86"/>
                      <a:pt x="15" y="86"/>
                      <a:pt x="15" y="86"/>
                    </a:cubicBezTo>
                    <a:cubicBezTo>
                      <a:pt x="6" y="86"/>
                      <a:pt x="0" y="93"/>
                      <a:pt x="0" y="101"/>
                    </a:cubicBezTo>
                    <a:cubicBezTo>
                      <a:pt x="0" y="109"/>
                      <a:pt x="6" y="116"/>
                      <a:pt x="15" y="116"/>
                    </a:cubicBezTo>
                    <a:cubicBezTo>
                      <a:pt x="93" y="119"/>
                      <a:pt x="93" y="119"/>
                      <a:pt x="93" y="119"/>
                    </a:cubicBezTo>
                    <a:cubicBezTo>
                      <a:pt x="98" y="119"/>
                      <a:pt x="104" y="118"/>
                      <a:pt x="107" y="116"/>
                    </a:cubicBezTo>
                    <a:cubicBezTo>
                      <a:pt x="119" y="108"/>
                      <a:pt x="119" y="108"/>
                      <a:pt x="119" y="108"/>
                    </a:cubicBezTo>
                    <a:cubicBezTo>
                      <a:pt x="114" y="188"/>
                      <a:pt x="114" y="188"/>
                      <a:pt x="114" y="188"/>
                    </a:cubicBezTo>
                    <a:cubicBezTo>
                      <a:pt x="82" y="372"/>
                      <a:pt x="82" y="372"/>
                      <a:pt x="82" y="372"/>
                    </a:cubicBezTo>
                    <a:cubicBezTo>
                      <a:pt x="79" y="382"/>
                      <a:pt x="84" y="393"/>
                      <a:pt x="94" y="396"/>
                    </a:cubicBezTo>
                    <a:cubicBezTo>
                      <a:pt x="105" y="400"/>
                      <a:pt x="116" y="394"/>
                      <a:pt x="119" y="384"/>
                    </a:cubicBezTo>
                    <a:cubicBezTo>
                      <a:pt x="154" y="265"/>
                      <a:pt x="154" y="265"/>
                      <a:pt x="154" y="265"/>
                    </a:cubicBezTo>
                    <a:cubicBezTo>
                      <a:pt x="159" y="292"/>
                      <a:pt x="159" y="292"/>
                      <a:pt x="159" y="292"/>
                    </a:cubicBezTo>
                    <a:cubicBezTo>
                      <a:pt x="160" y="296"/>
                      <a:pt x="206" y="386"/>
                      <a:pt x="206" y="386"/>
                    </a:cubicBezTo>
                    <a:cubicBezTo>
                      <a:pt x="211" y="394"/>
                      <a:pt x="221" y="397"/>
                      <a:pt x="230" y="392"/>
                    </a:cubicBezTo>
                    <a:cubicBezTo>
                      <a:pt x="238" y="387"/>
                      <a:pt x="241" y="377"/>
                      <a:pt x="236" y="368"/>
                    </a:cubicBezTo>
                    <a:cubicBezTo>
                      <a:pt x="204" y="270"/>
                      <a:pt x="204" y="270"/>
                      <a:pt x="204" y="270"/>
                    </a:cubicBezTo>
                    <a:cubicBezTo>
                      <a:pt x="199" y="187"/>
                      <a:pt x="199" y="187"/>
                      <a:pt x="199" y="187"/>
                    </a:cubicBezTo>
                    <a:cubicBezTo>
                      <a:pt x="208" y="76"/>
                      <a:pt x="208" y="76"/>
                      <a:pt x="208" y="76"/>
                    </a:cubicBezTo>
                    <a:cubicBezTo>
                      <a:pt x="234" y="89"/>
                      <a:pt x="234" y="89"/>
                      <a:pt x="234" y="89"/>
                    </a:cubicBezTo>
                    <a:cubicBezTo>
                      <a:pt x="271" y="146"/>
                      <a:pt x="271" y="146"/>
                      <a:pt x="271" y="146"/>
                    </a:cubicBezTo>
                    <a:cubicBezTo>
                      <a:pt x="275" y="153"/>
                      <a:pt x="284" y="156"/>
                      <a:pt x="291" y="151"/>
                    </a:cubicBezTo>
                    <a:cubicBezTo>
                      <a:pt x="298" y="147"/>
                      <a:pt x="300" y="138"/>
                      <a:pt x="296" y="131"/>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10" name="Freeform 206">
                <a:extLst>
                  <a:ext uri="{FF2B5EF4-FFF2-40B4-BE49-F238E27FC236}">
                    <a16:creationId xmlns:a16="http://schemas.microsoft.com/office/drawing/2014/main" id="{3029DB7F-0AE8-45E6-9120-AB19872DEBD8}"/>
                  </a:ext>
                </a:extLst>
              </p:cNvPr>
              <p:cNvSpPr>
                <a:spLocks/>
              </p:cNvSpPr>
              <p:nvPr/>
            </p:nvSpPr>
            <p:spPr bwMode="auto">
              <a:xfrm>
                <a:off x="7840924" y="5863014"/>
                <a:ext cx="107048" cy="86771"/>
              </a:xfrm>
              <a:custGeom>
                <a:avLst/>
                <a:gdLst>
                  <a:gd name="T0" fmla="*/ 57 w 96"/>
                  <a:gd name="T1" fmla="*/ 0 h 78"/>
                  <a:gd name="T2" fmla="*/ 24 w 96"/>
                  <a:gd name="T3" fmla="*/ 20 h 78"/>
                  <a:gd name="T4" fmla="*/ 0 w 96"/>
                  <a:gd name="T5" fmla="*/ 20 h 78"/>
                  <a:gd name="T6" fmla="*/ 0 w 96"/>
                  <a:gd name="T7" fmla="*/ 35 h 78"/>
                  <a:gd name="T8" fmla="*/ 19 w 96"/>
                  <a:gd name="T9" fmla="*/ 35 h 78"/>
                  <a:gd name="T10" fmla="*/ 18 w 96"/>
                  <a:gd name="T11" fmla="*/ 39 h 78"/>
                  <a:gd name="T12" fmla="*/ 57 w 96"/>
                  <a:gd name="T13" fmla="*/ 78 h 78"/>
                  <a:gd name="T14" fmla="*/ 96 w 96"/>
                  <a:gd name="T15" fmla="*/ 39 h 78"/>
                  <a:gd name="T16" fmla="*/ 57 w 96"/>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8">
                    <a:moveTo>
                      <a:pt x="57" y="0"/>
                    </a:moveTo>
                    <a:cubicBezTo>
                      <a:pt x="43" y="0"/>
                      <a:pt x="31" y="8"/>
                      <a:pt x="24" y="20"/>
                    </a:cubicBezTo>
                    <a:cubicBezTo>
                      <a:pt x="0" y="20"/>
                      <a:pt x="0" y="20"/>
                      <a:pt x="0" y="20"/>
                    </a:cubicBezTo>
                    <a:cubicBezTo>
                      <a:pt x="0" y="35"/>
                      <a:pt x="0" y="35"/>
                      <a:pt x="0" y="35"/>
                    </a:cubicBezTo>
                    <a:cubicBezTo>
                      <a:pt x="19" y="35"/>
                      <a:pt x="19" y="35"/>
                      <a:pt x="19" y="35"/>
                    </a:cubicBezTo>
                    <a:cubicBezTo>
                      <a:pt x="18" y="37"/>
                      <a:pt x="18" y="38"/>
                      <a:pt x="18" y="39"/>
                    </a:cubicBezTo>
                    <a:cubicBezTo>
                      <a:pt x="18" y="61"/>
                      <a:pt x="36" y="78"/>
                      <a:pt x="57" y="78"/>
                    </a:cubicBezTo>
                    <a:cubicBezTo>
                      <a:pt x="79" y="78"/>
                      <a:pt x="96" y="61"/>
                      <a:pt x="96" y="39"/>
                    </a:cubicBezTo>
                    <a:cubicBezTo>
                      <a:pt x="96" y="18"/>
                      <a:pt x="79" y="0"/>
                      <a:pt x="57" y="0"/>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1515" name="グループ化 1514">
            <a:extLst>
              <a:ext uri="{FF2B5EF4-FFF2-40B4-BE49-F238E27FC236}">
                <a16:creationId xmlns:a16="http://schemas.microsoft.com/office/drawing/2014/main" id="{6F09B097-512E-43A4-95CB-99561D5AE5C7}"/>
              </a:ext>
            </a:extLst>
          </p:cNvPr>
          <p:cNvGrpSpPr/>
          <p:nvPr/>
        </p:nvGrpSpPr>
        <p:grpSpPr>
          <a:xfrm>
            <a:off x="3048383" y="3394038"/>
            <a:ext cx="438399" cy="421966"/>
            <a:chOff x="2928215" y="3374150"/>
            <a:chExt cx="438399" cy="421966"/>
          </a:xfrm>
        </p:grpSpPr>
        <p:sp>
          <p:nvSpPr>
            <p:cNvPr id="1511" name="Freeform 71">
              <a:extLst>
                <a:ext uri="{FF2B5EF4-FFF2-40B4-BE49-F238E27FC236}">
                  <a16:creationId xmlns:a16="http://schemas.microsoft.com/office/drawing/2014/main" id="{FF36CFB2-7614-4C3D-A259-CB52305177A8}"/>
                </a:ext>
              </a:extLst>
            </p:cNvPr>
            <p:cNvSpPr>
              <a:spLocks noEditPoints="1"/>
            </p:cNvSpPr>
            <p:nvPr/>
          </p:nvSpPr>
          <p:spPr bwMode="auto">
            <a:xfrm>
              <a:off x="2928215" y="3374150"/>
              <a:ext cx="209705" cy="421966"/>
            </a:xfrm>
            <a:custGeom>
              <a:avLst/>
              <a:gdLst>
                <a:gd name="T0" fmla="*/ 67 w 68"/>
                <a:gd name="T1" fmla="*/ 10 h 140"/>
                <a:gd name="T2" fmla="*/ 67 w 68"/>
                <a:gd name="T3" fmla="*/ 9 h 140"/>
                <a:gd name="T4" fmla="*/ 68 w 68"/>
                <a:gd name="T5" fmla="*/ 6 h 140"/>
                <a:gd name="T6" fmla="*/ 66 w 68"/>
                <a:gd name="T7" fmla="*/ 2 h 140"/>
                <a:gd name="T8" fmla="*/ 63 w 68"/>
                <a:gd name="T9" fmla="*/ 1 h 140"/>
                <a:gd name="T10" fmla="*/ 28 w 68"/>
                <a:gd name="T11" fmla="*/ 15 h 140"/>
                <a:gd name="T12" fmla="*/ 27 w 68"/>
                <a:gd name="T13" fmla="*/ 19 h 140"/>
                <a:gd name="T14" fmla="*/ 27 w 68"/>
                <a:gd name="T15" fmla="*/ 19 h 140"/>
                <a:gd name="T16" fmla="*/ 6 w 68"/>
                <a:gd name="T17" fmla="*/ 69 h 140"/>
                <a:gd name="T18" fmla="*/ 6 w 68"/>
                <a:gd name="T19" fmla="*/ 93 h 140"/>
                <a:gd name="T20" fmla="*/ 3 w 68"/>
                <a:gd name="T21" fmla="*/ 96 h 140"/>
                <a:gd name="T22" fmla="*/ 3 w 68"/>
                <a:gd name="T23" fmla="*/ 135 h 140"/>
                <a:gd name="T24" fmla="*/ 3 w 68"/>
                <a:gd name="T25" fmla="*/ 135 h 140"/>
                <a:gd name="T26" fmla="*/ 0 w 68"/>
                <a:gd name="T27" fmla="*/ 137 h 140"/>
                <a:gd name="T28" fmla="*/ 3 w 68"/>
                <a:gd name="T29" fmla="*/ 140 h 140"/>
                <a:gd name="T30" fmla="*/ 15 w 68"/>
                <a:gd name="T31" fmla="*/ 140 h 140"/>
                <a:gd name="T32" fmla="*/ 18 w 68"/>
                <a:gd name="T33" fmla="*/ 137 h 140"/>
                <a:gd name="T34" fmla="*/ 15 w 68"/>
                <a:gd name="T35" fmla="*/ 135 h 140"/>
                <a:gd name="T36" fmla="*/ 14 w 68"/>
                <a:gd name="T37" fmla="*/ 135 h 140"/>
                <a:gd name="T38" fmla="*/ 14 w 68"/>
                <a:gd name="T39" fmla="*/ 96 h 140"/>
                <a:gd name="T40" fmla="*/ 11 w 68"/>
                <a:gd name="T41" fmla="*/ 93 h 140"/>
                <a:gd name="T42" fmla="*/ 11 w 68"/>
                <a:gd name="T43" fmla="*/ 69 h 140"/>
                <a:gd name="T44" fmla="*/ 29 w 68"/>
                <a:gd name="T45" fmla="*/ 24 h 140"/>
                <a:gd name="T46" fmla="*/ 32 w 68"/>
                <a:gd name="T47" fmla="*/ 24 h 140"/>
                <a:gd name="T48" fmla="*/ 32 w 68"/>
                <a:gd name="T49" fmla="*/ 24 h 140"/>
                <a:gd name="T50" fmla="*/ 32 w 68"/>
                <a:gd name="T51" fmla="*/ 25 h 140"/>
                <a:gd name="T52" fmla="*/ 33 w 68"/>
                <a:gd name="T53" fmla="*/ 25 h 140"/>
                <a:gd name="T54" fmla="*/ 36 w 68"/>
                <a:gd name="T55" fmla="*/ 28 h 140"/>
                <a:gd name="T56" fmla="*/ 38 w 68"/>
                <a:gd name="T57" fmla="*/ 27 h 140"/>
                <a:gd name="T58" fmla="*/ 66 w 68"/>
                <a:gd name="T59" fmla="*/ 16 h 140"/>
                <a:gd name="T60" fmla="*/ 68 w 68"/>
                <a:gd name="T61" fmla="*/ 13 h 140"/>
                <a:gd name="T62" fmla="*/ 68 w 68"/>
                <a:gd name="T63" fmla="*/ 11 h 140"/>
                <a:gd name="T64" fmla="*/ 67 w 68"/>
                <a:gd name="T65" fmla="*/ 10 h 140"/>
                <a:gd name="T66" fmla="*/ 65 w 68"/>
                <a:gd name="T67" fmla="*/ 13 h 140"/>
                <a:gd name="T68" fmla="*/ 65 w 68"/>
                <a:gd name="T69" fmla="*/ 13 h 140"/>
                <a:gd name="T70" fmla="*/ 37 w 68"/>
                <a:gd name="T71" fmla="*/ 25 h 140"/>
                <a:gd name="T72" fmla="*/ 35 w 68"/>
                <a:gd name="T73" fmla="*/ 24 h 140"/>
                <a:gd name="T74" fmla="*/ 35 w 68"/>
                <a:gd name="T75" fmla="*/ 24 h 140"/>
                <a:gd name="T76" fmla="*/ 34 w 68"/>
                <a:gd name="T77" fmla="*/ 23 h 140"/>
                <a:gd name="T78" fmla="*/ 65 w 68"/>
                <a:gd name="T79" fmla="*/ 10 h 140"/>
                <a:gd name="T80" fmla="*/ 65 w 68"/>
                <a:gd name="T81" fmla="*/ 11 h 140"/>
                <a:gd name="T82" fmla="*/ 65 w 68"/>
                <a:gd name="T83" fmla="*/ 11 h 140"/>
                <a:gd name="T84" fmla="*/ 65 w 68"/>
                <a:gd name="T85" fmla="*/ 1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140">
                  <a:moveTo>
                    <a:pt x="67" y="10"/>
                  </a:moveTo>
                  <a:cubicBezTo>
                    <a:pt x="67" y="10"/>
                    <a:pt x="67" y="9"/>
                    <a:pt x="67" y="9"/>
                  </a:cubicBezTo>
                  <a:cubicBezTo>
                    <a:pt x="68" y="9"/>
                    <a:pt x="68" y="7"/>
                    <a:pt x="68" y="6"/>
                  </a:cubicBezTo>
                  <a:cubicBezTo>
                    <a:pt x="66" y="2"/>
                    <a:pt x="66" y="2"/>
                    <a:pt x="66" y="2"/>
                  </a:cubicBezTo>
                  <a:cubicBezTo>
                    <a:pt x="65" y="1"/>
                    <a:pt x="64" y="0"/>
                    <a:pt x="63" y="1"/>
                  </a:cubicBezTo>
                  <a:cubicBezTo>
                    <a:pt x="28" y="15"/>
                    <a:pt x="28" y="15"/>
                    <a:pt x="28" y="15"/>
                  </a:cubicBezTo>
                  <a:cubicBezTo>
                    <a:pt x="27" y="16"/>
                    <a:pt x="26" y="17"/>
                    <a:pt x="27" y="19"/>
                  </a:cubicBezTo>
                  <a:cubicBezTo>
                    <a:pt x="27" y="19"/>
                    <a:pt x="27" y="19"/>
                    <a:pt x="27" y="19"/>
                  </a:cubicBezTo>
                  <a:cubicBezTo>
                    <a:pt x="13" y="32"/>
                    <a:pt x="6" y="41"/>
                    <a:pt x="6" y="69"/>
                  </a:cubicBezTo>
                  <a:cubicBezTo>
                    <a:pt x="6" y="93"/>
                    <a:pt x="6" y="93"/>
                    <a:pt x="6" y="93"/>
                  </a:cubicBezTo>
                  <a:cubicBezTo>
                    <a:pt x="5" y="93"/>
                    <a:pt x="3" y="94"/>
                    <a:pt x="3" y="96"/>
                  </a:cubicBezTo>
                  <a:cubicBezTo>
                    <a:pt x="3" y="135"/>
                    <a:pt x="3" y="135"/>
                    <a:pt x="3" y="135"/>
                  </a:cubicBezTo>
                  <a:cubicBezTo>
                    <a:pt x="3" y="135"/>
                    <a:pt x="3" y="135"/>
                    <a:pt x="3" y="135"/>
                  </a:cubicBezTo>
                  <a:cubicBezTo>
                    <a:pt x="1" y="135"/>
                    <a:pt x="0" y="136"/>
                    <a:pt x="0" y="137"/>
                  </a:cubicBezTo>
                  <a:cubicBezTo>
                    <a:pt x="0" y="139"/>
                    <a:pt x="1" y="140"/>
                    <a:pt x="3" y="140"/>
                  </a:cubicBezTo>
                  <a:cubicBezTo>
                    <a:pt x="15" y="140"/>
                    <a:pt x="15" y="140"/>
                    <a:pt x="15" y="140"/>
                  </a:cubicBezTo>
                  <a:cubicBezTo>
                    <a:pt x="17" y="140"/>
                    <a:pt x="18" y="139"/>
                    <a:pt x="18" y="137"/>
                  </a:cubicBezTo>
                  <a:cubicBezTo>
                    <a:pt x="18" y="136"/>
                    <a:pt x="17" y="135"/>
                    <a:pt x="15" y="135"/>
                  </a:cubicBezTo>
                  <a:cubicBezTo>
                    <a:pt x="14" y="135"/>
                    <a:pt x="14" y="135"/>
                    <a:pt x="14" y="135"/>
                  </a:cubicBezTo>
                  <a:cubicBezTo>
                    <a:pt x="14" y="96"/>
                    <a:pt x="14" y="96"/>
                    <a:pt x="14" y="96"/>
                  </a:cubicBezTo>
                  <a:cubicBezTo>
                    <a:pt x="14" y="94"/>
                    <a:pt x="13" y="93"/>
                    <a:pt x="11" y="93"/>
                  </a:cubicBezTo>
                  <a:cubicBezTo>
                    <a:pt x="11" y="69"/>
                    <a:pt x="11" y="69"/>
                    <a:pt x="11" y="69"/>
                  </a:cubicBezTo>
                  <a:cubicBezTo>
                    <a:pt x="11" y="42"/>
                    <a:pt x="18" y="35"/>
                    <a:pt x="29" y="24"/>
                  </a:cubicBezTo>
                  <a:cubicBezTo>
                    <a:pt x="30" y="24"/>
                    <a:pt x="31" y="25"/>
                    <a:pt x="32" y="24"/>
                  </a:cubicBezTo>
                  <a:cubicBezTo>
                    <a:pt x="32" y="24"/>
                    <a:pt x="32" y="24"/>
                    <a:pt x="32" y="24"/>
                  </a:cubicBezTo>
                  <a:cubicBezTo>
                    <a:pt x="32" y="24"/>
                    <a:pt x="32" y="24"/>
                    <a:pt x="32" y="25"/>
                  </a:cubicBezTo>
                  <a:cubicBezTo>
                    <a:pt x="33" y="25"/>
                    <a:pt x="33" y="25"/>
                    <a:pt x="33" y="25"/>
                  </a:cubicBezTo>
                  <a:cubicBezTo>
                    <a:pt x="33" y="27"/>
                    <a:pt x="35" y="28"/>
                    <a:pt x="36" y="28"/>
                  </a:cubicBezTo>
                  <a:cubicBezTo>
                    <a:pt x="37" y="28"/>
                    <a:pt x="37" y="28"/>
                    <a:pt x="38" y="27"/>
                  </a:cubicBezTo>
                  <a:cubicBezTo>
                    <a:pt x="66" y="16"/>
                    <a:pt x="66" y="16"/>
                    <a:pt x="66" y="16"/>
                  </a:cubicBezTo>
                  <a:cubicBezTo>
                    <a:pt x="66" y="15"/>
                    <a:pt x="67" y="14"/>
                    <a:pt x="68" y="13"/>
                  </a:cubicBezTo>
                  <a:cubicBezTo>
                    <a:pt x="68" y="13"/>
                    <a:pt x="68" y="11"/>
                    <a:pt x="68" y="11"/>
                  </a:cubicBezTo>
                  <a:lnTo>
                    <a:pt x="67" y="10"/>
                  </a:lnTo>
                  <a:close/>
                  <a:moveTo>
                    <a:pt x="65" y="13"/>
                  </a:moveTo>
                  <a:cubicBezTo>
                    <a:pt x="65" y="13"/>
                    <a:pt x="65" y="13"/>
                    <a:pt x="65" y="13"/>
                  </a:cubicBezTo>
                  <a:cubicBezTo>
                    <a:pt x="37" y="25"/>
                    <a:pt x="37" y="25"/>
                    <a:pt x="37" y="25"/>
                  </a:cubicBezTo>
                  <a:cubicBezTo>
                    <a:pt x="36" y="25"/>
                    <a:pt x="35" y="25"/>
                    <a:pt x="35" y="24"/>
                  </a:cubicBezTo>
                  <a:cubicBezTo>
                    <a:pt x="35" y="24"/>
                    <a:pt x="35" y="24"/>
                    <a:pt x="35" y="24"/>
                  </a:cubicBezTo>
                  <a:cubicBezTo>
                    <a:pt x="34" y="24"/>
                    <a:pt x="34" y="23"/>
                    <a:pt x="34" y="23"/>
                  </a:cubicBezTo>
                  <a:cubicBezTo>
                    <a:pt x="65" y="10"/>
                    <a:pt x="65" y="10"/>
                    <a:pt x="65" y="10"/>
                  </a:cubicBezTo>
                  <a:cubicBezTo>
                    <a:pt x="65" y="10"/>
                    <a:pt x="65" y="11"/>
                    <a:pt x="65" y="11"/>
                  </a:cubicBezTo>
                  <a:cubicBezTo>
                    <a:pt x="65" y="11"/>
                    <a:pt x="65" y="11"/>
                    <a:pt x="65" y="11"/>
                  </a:cubicBezTo>
                  <a:cubicBezTo>
                    <a:pt x="65" y="12"/>
                    <a:pt x="65" y="12"/>
                    <a:pt x="65" y="1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1498" name="グループ化 1497">
              <a:extLst>
                <a:ext uri="{FF2B5EF4-FFF2-40B4-BE49-F238E27FC236}">
                  <a16:creationId xmlns:a16="http://schemas.microsoft.com/office/drawing/2014/main" id="{60FBC439-0ADB-42C6-81BD-99F96D8A60F8}"/>
                </a:ext>
              </a:extLst>
            </p:cNvPr>
            <p:cNvGrpSpPr/>
            <p:nvPr/>
          </p:nvGrpSpPr>
          <p:grpSpPr>
            <a:xfrm>
              <a:off x="3025334" y="3501210"/>
              <a:ext cx="341280" cy="293942"/>
              <a:chOff x="8143641" y="3658694"/>
              <a:chExt cx="545569" cy="469895"/>
            </a:xfrm>
          </p:grpSpPr>
          <p:sp>
            <p:nvSpPr>
              <p:cNvPr id="1503" name="Oval 49">
                <a:extLst>
                  <a:ext uri="{FF2B5EF4-FFF2-40B4-BE49-F238E27FC236}">
                    <a16:creationId xmlns:a16="http://schemas.microsoft.com/office/drawing/2014/main" id="{43318A98-98B1-47F7-B25F-654CC6293248}"/>
                  </a:ext>
                </a:extLst>
              </p:cNvPr>
              <p:cNvSpPr>
                <a:spLocks noChangeArrowheads="1"/>
              </p:cNvSpPr>
              <p:nvPr/>
            </p:nvSpPr>
            <p:spPr bwMode="auto">
              <a:xfrm>
                <a:off x="8397327" y="3869859"/>
                <a:ext cx="57656" cy="58377"/>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04" name="Oval 50">
                <a:extLst>
                  <a:ext uri="{FF2B5EF4-FFF2-40B4-BE49-F238E27FC236}">
                    <a16:creationId xmlns:a16="http://schemas.microsoft.com/office/drawing/2014/main" id="{22BA8015-F7E7-4A19-8C84-02C97428963D}"/>
                  </a:ext>
                </a:extLst>
              </p:cNvPr>
              <p:cNvSpPr>
                <a:spLocks noChangeArrowheads="1"/>
              </p:cNvSpPr>
              <p:nvPr/>
            </p:nvSpPr>
            <p:spPr bwMode="auto">
              <a:xfrm>
                <a:off x="8220035" y="3658694"/>
                <a:ext cx="71349" cy="71349"/>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05" name="Oval 51">
                <a:extLst>
                  <a:ext uri="{FF2B5EF4-FFF2-40B4-BE49-F238E27FC236}">
                    <a16:creationId xmlns:a16="http://schemas.microsoft.com/office/drawing/2014/main" id="{46E1255D-FB95-4650-AA21-F6876C4E4E0B}"/>
                  </a:ext>
                </a:extLst>
              </p:cNvPr>
              <p:cNvSpPr>
                <a:spLocks noChangeArrowheads="1"/>
              </p:cNvSpPr>
              <p:nvPr/>
            </p:nvSpPr>
            <p:spPr bwMode="auto">
              <a:xfrm>
                <a:off x="8566691" y="3658694"/>
                <a:ext cx="71349" cy="71349"/>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06" name="Rectangle 52">
                <a:extLst>
                  <a:ext uri="{FF2B5EF4-FFF2-40B4-BE49-F238E27FC236}">
                    <a16:creationId xmlns:a16="http://schemas.microsoft.com/office/drawing/2014/main" id="{9FD163E7-A5E3-448A-9C3C-80F86B13F24C}"/>
                  </a:ext>
                </a:extLst>
              </p:cNvPr>
              <p:cNvSpPr>
                <a:spLocks noChangeArrowheads="1"/>
              </p:cNvSpPr>
              <p:nvPr/>
            </p:nvSpPr>
            <p:spPr bwMode="auto">
              <a:xfrm>
                <a:off x="8591915" y="3752385"/>
                <a:ext cx="16576" cy="7207"/>
              </a:xfrm>
              <a:prstGeom prst="rect">
                <a:avLst/>
              </a:prstGeom>
              <a:solidFill>
                <a:schemeClr val="bg1">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07" name="Freeform 53">
                <a:extLst>
                  <a:ext uri="{FF2B5EF4-FFF2-40B4-BE49-F238E27FC236}">
                    <a16:creationId xmlns:a16="http://schemas.microsoft.com/office/drawing/2014/main" id="{70CC2EF2-519A-48F6-A639-83DF251E090F}"/>
                  </a:ext>
                </a:extLst>
              </p:cNvPr>
              <p:cNvSpPr>
                <a:spLocks/>
              </p:cNvSpPr>
              <p:nvPr/>
            </p:nvSpPr>
            <p:spPr bwMode="auto">
              <a:xfrm>
                <a:off x="8591915" y="3763195"/>
                <a:ext cx="16576" cy="30269"/>
              </a:xfrm>
              <a:custGeom>
                <a:avLst/>
                <a:gdLst>
                  <a:gd name="T0" fmla="*/ 0 w 23"/>
                  <a:gd name="T1" fmla="*/ 28 h 42"/>
                  <a:gd name="T2" fmla="*/ 12 w 23"/>
                  <a:gd name="T3" fmla="*/ 42 h 42"/>
                  <a:gd name="T4" fmla="*/ 23 w 23"/>
                  <a:gd name="T5" fmla="*/ 28 h 42"/>
                  <a:gd name="T6" fmla="*/ 23 w 23"/>
                  <a:gd name="T7" fmla="*/ 0 h 42"/>
                  <a:gd name="T8" fmla="*/ 0 w 23"/>
                  <a:gd name="T9" fmla="*/ 0 h 42"/>
                  <a:gd name="T10" fmla="*/ 0 w 23"/>
                  <a:gd name="T11" fmla="*/ 28 h 42"/>
                </a:gdLst>
                <a:ahLst/>
                <a:cxnLst>
                  <a:cxn ang="0">
                    <a:pos x="T0" y="T1"/>
                  </a:cxn>
                  <a:cxn ang="0">
                    <a:pos x="T2" y="T3"/>
                  </a:cxn>
                  <a:cxn ang="0">
                    <a:pos x="T4" y="T5"/>
                  </a:cxn>
                  <a:cxn ang="0">
                    <a:pos x="T6" y="T7"/>
                  </a:cxn>
                  <a:cxn ang="0">
                    <a:pos x="T8" y="T9"/>
                  </a:cxn>
                  <a:cxn ang="0">
                    <a:pos x="T10" y="T11"/>
                  </a:cxn>
                </a:cxnLst>
                <a:rect l="0" t="0" r="r" b="b"/>
                <a:pathLst>
                  <a:path w="23" h="42">
                    <a:moveTo>
                      <a:pt x="0" y="28"/>
                    </a:moveTo>
                    <a:lnTo>
                      <a:pt x="12" y="42"/>
                    </a:lnTo>
                    <a:lnTo>
                      <a:pt x="23" y="28"/>
                    </a:lnTo>
                    <a:lnTo>
                      <a:pt x="23" y="0"/>
                    </a:lnTo>
                    <a:lnTo>
                      <a:pt x="0" y="0"/>
                    </a:lnTo>
                    <a:lnTo>
                      <a:pt x="0" y="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08" name="Freeform 54">
                <a:extLst>
                  <a:ext uri="{FF2B5EF4-FFF2-40B4-BE49-F238E27FC236}">
                    <a16:creationId xmlns:a16="http://schemas.microsoft.com/office/drawing/2014/main" id="{AC5C3114-CB18-424B-8890-109B4B24806A}"/>
                  </a:ext>
                </a:extLst>
              </p:cNvPr>
              <p:cNvSpPr>
                <a:spLocks noEditPoints="1"/>
              </p:cNvSpPr>
              <p:nvPr/>
            </p:nvSpPr>
            <p:spPr bwMode="auto">
              <a:xfrm>
                <a:off x="8143641" y="3749502"/>
                <a:ext cx="545569" cy="379087"/>
              </a:xfrm>
              <a:custGeom>
                <a:avLst/>
                <a:gdLst>
                  <a:gd name="T0" fmla="*/ 497 w 594"/>
                  <a:gd name="T1" fmla="*/ 56 h 412"/>
                  <a:gd name="T2" fmla="*/ 417 w 594"/>
                  <a:gd name="T3" fmla="*/ 44 h 412"/>
                  <a:gd name="T4" fmla="*/ 380 w 594"/>
                  <a:gd name="T5" fmla="*/ 151 h 412"/>
                  <a:gd name="T6" fmla="*/ 307 w 594"/>
                  <a:gd name="T7" fmla="*/ 206 h 412"/>
                  <a:gd name="T8" fmla="*/ 231 w 594"/>
                  <a:gd name="T9" fmla="*/ 147 h 412"/>
                  <a:gd name="T10" fmla="*/ 192 w 594"/>
                  <a:gd name="T11" fmla="*/ 35 h 412"/>
                  <a:gd name="T12" fmla="*/ 122 w 594"/>
                  <a:gd name="T13" fmla="*/ 30 h 412"/>
                  <a:gd name="T14" fmla="*/ 52 w 594"/>
                  <a:gd name="T15" fmla="*/ 35 h 412"/>
                  <a:gd name="T16" fmla="*/ 12 w 594"/>
                  <a:gd name="T17" fmla="*/ 185 h 412"/>
                  <a:gd name="T18" fmla="*/ 63 w 594"/>
                  <a:gd name="T19" fmla="*/ 104 h 412"/>
                  <a:gd name="T20" fmla="*/ 80 w 594"/>
                  <a:gd name="T21" fmla="*/ 98 h 412"/>
                  <a:gd name="T22" fmla="*/ 69 w 594"/>
                  <a:gd name="T23" fmla="*/ 257 h 412"/>
                  <a:gd name="T24" fmla="*/ 75 w 594"/>
                  <a:gd name="T25" fmla="*/ 393 h 412"/>
                  <a:gd name="T26" fmla="*/ 114 w 594"/>
                  <a:gd name="T27" fmla="*/ 393 h 412"/>
                  <a:gd name="T28" fmla="*/ 120 w 594"/>
                  <a:gd name="T29" fmla="*/ 257 h 412"/>
                  <a:gd name="T30" fmla="*/ 124 w 594"/>
                  <a:gd name="T31" fmla="*/ 257 h 412"/>
                  <a:gd name="T32" fmla="*/ 130 w 594"/>
                  <a:gd name="T33" fmla="*/ 393 h 412"/>
                  <a:gd name="T34" fmla="*/ 169 w 594"/>
                  <a:gd name="T35" fmla="*/ 393 h 412"/>
                  <a:gd name="T36" fmla="*/ 175 w 594"/>
                  <a:gd name="T37" fmla="*/ 257 h 412"/>
                  <a:gd name="T38" fmla="*/ 164 w 594"/>
                  <a:gd name="T39" fmla="*/ 98 h 412"/>
                  <a:gd name="T40" fmla="*/ 202 w 594"/>
                  <a:gd name="T41" fmla="*/ 155 h 412"/>
                  <a:gd name="T42" fmla="*/ 261 w 594"/>
                  <a:gd name="T43" fmla="*/ 238 h 412"/>
                  <a:gd name="T44" fmla="*/ 275 w 594"/>
                  <a:gd name="T45" fmla="*/ 399 h 412"/>
                  <a:gd name="T46" fmla="*/ 302 w 594"/>
                  <a:gd name="T47" fmla="*/ 399 h 412"/>
                  <a:gd name="T48" fmla="*/ 307 w 594"/>
                  <a:gd name="T49" fmla="*/ 308 h 412"/>
                  <a:gd name="T50" fmla="*/ 313 w 594"/>
                  <a:gd name="T51" fmla="*/ 399 h 412"/>
                  <a:gd name="T52" fmla="*/ 339 w 594"/>
                  <a:gd name="T53" fmla="*/ 399 h 412"/>
                  <a:gd name="T54" fmla="*/ 353 w 594"/>
                  <a:gd name="T55" fmla="*/ 238 h 412"/>
                  <a:gd name="T56" fmla="*/ 409 w 594"/>
                  <a:gd name="T57" fmla="*/ 155 h 412"/>
                  <a:gd name="T58" fmla="*/ 439 w 594"/>
                  <a:gd name="T59" fmla="*/ 214 h 412"/>
                  <a:gd name="T60" fmla="*/ 447 w 594"/>
                  <a:gd name="T61" fmla="*/ 393 h 412"/>
                  <a:gd name="T62" fmla="*/ 487 w 594"/>
                  <a:gd name="T63" fmla="*/ 393 h 412"/>
                  <a:gd name="T64" fmla="*/ 495 w 594"/>
                  <a:gd name="T65" fmla="*/ 214 h 412"/>
                  <a:gd name="T66" fmla="*/ 502 w 594"/>
                  <a:gd name="T67" fmla="*/ 393 h 412"/>
                  <a:gd name="T68" fmla="*/ 542 w 594"/>
                  <a:gd name="T69" fmla="*/ 393 h 412"/>
                  <a:gd name="T70" fmla="*/ 550 w 594"/>
                  <a:gd name="T71" fmla="*/ 214 h 412"/>
                  <a:gd name="T72" fmla="*/ 554 w 594"/>
                  <a:gd name="T73" fmla="*/ 121 h 412"/>
                  <a:gd name="T74" fmla="*/ 572 w 594"/>
                  <a:gd name="T75" fmla="*/ 214 h 412"/>
                  <a:gd name="T76" fmla="*/ 591 w 594"/>
                  <a:gd name="T77" fmla="*/ 121 h 412"/>
                  <a:gd name="T78" fmla="*/ 537 w 594"/>
                  <a:gd name="T79" fmla="*/ 4 h 412"/>
                  <a:gd name="T80" fmla="*/ 117 w 594"/>
                  <a:gd name="T81" fmla="*/ 82 h 412"/>
                  <a:gd name="T82" fmla="*/ 127 w 594"/>
                  <a:gd name="T83" fmla="*/ 82 h 412"/>
                  <a:gd name="T84" fmla="*/ 122 w 594"/>
                  <a:gd name="T85" fmla="*/ 60 h 412"/>
                  <a:gd name="T86" fmla="*/ 122 w 594"/>
                  <a:gd name="T87" fmla="*/ 50 h 412"/>
                  <a:gd name="T88" fmla="*/ 122 w 594"/>
                  <a:gd name="T89" fmla="*/ 60 h 412"/>
                  <a:gd name="T90" fmla="*/ 492 w 594"/>
                  <a:gd name="T91" fmla="*/ 108 h 412"/>
                  <a:gd name="T92" fmla="*/ 502 w 594"/>
                  <a:gd name="T93" fmla="*/ 108 h 412"/>
                  <a:gd name="T94" fmla="*/ 497 w 594"/>
                  <a:gd name="T95" fmla="*/ 86 h 412"/>
                  <a:gd name="T96" fmla="*/ 497 w 594"/>
                  <a:gd name="T97" fmla="*/ 76 h 412"/>
                  <a:gd name="T98" fmla="*/ 497 w 594"/>
                  <a:gd name="T99" fmla="*/ 86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4" h="412">
                    <a:moveTo>
                      <a:pt x="537" y="4"/>
                    </a:moveTo>
                    <a:cubicBezTo>
                      <a:pt x="497" y="56"/>
                      <a:pt x="497" y="56"/>
                      <a:pt x="497" y="56"/>
                    </a:cubicBezTo>
                    <a:cubicBezTo>
                      <a:pt x="457" y="5"/>
                      <a:pt x="457" y="5"/>
                      <a:pt x="457" y="5"/>
                    </a:cubicBezTo>
                    <a:cubicBezTo>
                      <a:pt x="441" y="11"/>
                      <a:pt x="425" y="22"/>
                      <a:pt x="417" y="44"/>
                    </a:cubicBezTo>
                    <a:cubicBezTo>
                      <a:pt x="381" y="144"/>
                      <a:pt x="381" y="144"/>
                      <a:pt x="381" y="144"/>
                    </a:cubicBezTo>
                    <a:cubicBezTo>
                      <a:pt x="380" y="146"/>
                      <a:pt x="380" y="149"/>
                      <a:pt x="380" y="151"/>
                    </a:cubicBezTo>
                    <a:cubicBezTo>
                      <a:pt x="368" y="164"/>
                      <a:pt x="352" y="183"/>
                      <a:pt x="348" y="187"/>
                    </a:cubicBezTo>
                    <a:cubicBezTo>
                      <a:pt x="342" y="193"/>
                      <a:pt x="332" y="206"/>
                      <a:pt x="307" y="206"/>
                    </a:cubicBezTo>
                    <a:cubicBezTo>
                      <a:pt x="282" y="206"/>
                      <a:pt x="272" y="193"/>
                      <a:pt x="266" y="187"/>
                    </a:cubicBezTo>
                    <a:cubicBezTo>
                      <a:pt x="262" y="182"/>
                      <a:pt x="243" y="161"/>
                      <a:pt x="231" y="147"/>
                    </a:cubicBezTo>
                    <a:cubicBezTo>
                      <a:pt x="231" y="146"/>
                      <a:pt x="231" y="145"/>
                      <a:pt x="230" y="144"/>
                    </a:cubicBezTo>
                    <a:cubicBezTo>
                      <a:pt x="192" y="35"/>
                      <a:pt x="192" y="35"/>
                      <a:pt x="192" y="35"/>
                    </a:cubicBezTo>
                    <a:cubicBezTo>
                      <a:pt x="183" y="13"/>
                      <a:pt x="162" y="4"/>
                      <a:pt x="145" y="0"/>
                    </a:cubicBezTo>
                    <a:cubicBezTo>
                      <a:pt x="122" y="30"/>
                      <a:pt x="122" y="30"/>
                      <a:pt x="122" y="30"/>
                    </a:cubicBezTo>
                    <a:cubicBezTo>
                      <a:pt x="99" y="0"/>
                      <a:pt x="99" y="0"/>
                      <a:pt x="99" y="0"/>
                    </a:cubicBezTo>
                    <a:cubicBezTo>
                      <a:pt x="82" y="4"/>
                      <a:pt x="61" y="13"/>
                      <a:pt x="52" y="35"/>
                    </a:cubicBezTo>
                    <a:cubicBezTo>
                      <a:pt x="3" y="165"/>
                      <a:pt x="3" y="165"/>
                      <a:pt x="3" y="165"/>
                    </a:cubicBezTo>
                    <a:cubicBezTo>
                      <a:pt x="0" y="173"/>
                      <a:pt x="4" y="182"/>
                      <a:pt x="12" y="185"/>
                    </a:cubicBezTo>
                    <a:cubicBezTo>
                      <a:pt x="20" y="188"/>
                      <a:pt x="28" y="184"/>
                      <a:pt x="31" y="176"/>
                    </a:cubicBezTo>
                    <a:cubicBezTo>
                      <a:pt x="63" y="104"/>
                      <a:pt x="63" y="104"/>
                      <a:pt x="63" y="104"/>
                    </a:cubicBezTo>
                    <a:cubicBezTo>
                      <a:pt x="80" y="68"/>
                      <a:pt x="80" y="68"/>
                      <a:pt x="80" y="68"/>
                    </a:cubicBezTo>
                    <a:cubicBezTo>
                      <a:pt x="80" y="98"/>
                      <a:pt x="80" y="98"/>
                      <a:pt x="80" y="98"/>
                    </a:cubicBezTo>
                    <a:cubicBezTo>
                      <a:pt x="31" y="257"/>
                      <a:pt x="31" y="257"/>
                      <a:pt x="31" y="257"/>
                    </a:cubicBezTo>
                    <a:cubicBezTo>
                      <a:pt x="69" y="257"/>
                      <a:pt x="69" y="257"/>
                      <a:pt x="69" y="257"/>
                    </a:cubicBezTo>
                    <a:cubicBezTo>
                      <a:pt x="70" y="291"/>
                      <a:pt x="70" y="291"/>
                      <a:pt x="70" y="291"/>
                    </a:cubicBezTo>
                    <a:cubicBezTo>
                      <a:pt x="75" y="393"/>
                      <a:pt x="75" y="393"/>
                      <a:pt x="75" y="393"/>
                    </a:cubicBezTo>
                    <a:cubicBezTo>
                      <a:pt x="75" y="404"/>
                      <a:pt x="83" y="412"/>
                      <a:pt x="94" y="412"/>
                    </a:cubicBezTo>
                    <a:cubicBezTo>
                      <a:pt x="105" y="412"/>
                      <a:pt x="114" y="404"/>
                      <a:pt x="114" y="393"/>
                    </a:cubicBezTo>
                    <a:cubicBezTo>
                      <a:pt x="119" y="291"/>
                      <a:pt x="119" y="291"/>
                      <a:pt x="119" y="291"/>
                    </a:cubicBezTo>
                    <a:cubicBezTo>
                      <a:pt x="120" y="257"/>
                      <a:pt x="120" y="257"/>
                      <a:pt x="120" y="257"/>
                    </a:cubicBezTo>
                    <a:cubicBezTo>
                      <a:pt x="122" y="257"/>
                      <a:pt x="122" y="257"/>
                      <a:pt x="122" y="257"/>
                    </a:cubicBezTo>
                    <a:cubicBezTo>
                      <a:pt x="124" y="257"/>
                      <a:pt x="124" y="257"/>
                      <a:pt x="124" y="257"/>
                    </a:cubicBezTo>
                    <a:cubicBezTo>
                      <a:pt x="125" y="291"/>
                      <a:pt x="125" y="291"/>
                      <a:pt x="125" y="291"/>
                    </a:cubicBezTo>
                    <a:cubicBezTo>
                      <a:pt x="130" y="393"/>
                      <a:pt x="130" y="393"/>
                      <a:pt x="130" y="393"/>
                    </a:cubicBezTo>
                    <a:cubicBezTo>
                      <a:pt x="130" y="404"/>
                      <a:pt x="139" y="412"/>
                      <a:pt x="150" y="412"/>
                    </a:cubicBezTo>
                    <a:cubicBezTo>
                      <a:pt x="161" y="412"/>
                      <a:pt x="169" y="404"/>
                      <a:pt x="169" y="393"/>
                    </a:cubicBezTo>
                    <a:cubicBezTo>
                      <a:pt x="174" y="291"/>
                      <a:pt x="174" y="291"/>
                      <a:pt x="174" y="291"/>
                    </a:cubicBezTo>
                    <a:cubicBezTo>
                      <a:pt x="175" y="257"/>
                      <a:pt x="175" y="257"/>
                      <a:pt x="175" y="257"/>
                    </a:cubicBezTo>
                    <a:cubicBezTo>
                      <a:pt x="213" y="257"/>
                      <a:pt x="213" y="257"/>
                      <a:pt x="213" y="257"/>
                    </a:cubicBezTo>
                    <a:cubicBezTo>
                      <a:pt x="164" y="98"/>
                      <a:pt x="164" y="98"/>
                      <a:pt x="164" y="98"/>
                    </a:cubicBezTo>
                    <a:cubicBezTo>
                      <a:pt x="164" y="68"/>
                      <a:pt x="164" y="68"/>
                      <a:pt x="164" y="68"/>
                    </a:cubicBezTo>
                    <a:cubicBezTo>
                      <a:pt x="202" y="155"/>
                      <a:pt x="202" y="155"/>
                      <a:pt x="202" y="155"/>
                    </a:cubicBezTo>
                    <a:cubicBezTo>
                      <a:pt x="204" y="160"/>
                      <a:pt x="209" y="164"/>
                      <a:pt x="215" y="164"/>
                    </a:cubicBezTo>
                    <a:cubicBezTo>
                      <a:pt x="231" y="190"/>
                      <a:pt x="260" y="235"/>
                      <a:pt x="261" y="238"/>
                    </a:cubicBezTo>
                    <a:cubicBezTo>
                      <a:pt x="264" y="243"/>
                      <a:pt x="267" y="249"/>
                      <a:pt x="267" y="254"/>
                    </a:cubicBezTo>
                    <a:cubicBezTo>
                      <a:pt x="268" y="279"/>
                      <a:pt x="275" y="399"/>
                      <a:pt x="275" y="399"/>
                    </a:cubicBezTo>
                    <a:cubicBezTo>
                      <a:pt x="275" y="406"/>
                      <a:pt x="281" y="412"/>
                      <a:pt x="289" y="412"/>
                    </a:cubicBezTo>
                    <a:cubicBezTo>
                      <a:pt x="296" y="412"/>
                      <a:pt x="302" y="406"/>
                      <a:pt x="302" y="399"/>
                    </a:cubicBezTo>
                    <a:cubicBezTo>
                      <a:pt x="305" y="360"/>
                      <a:pt x="305" y="360"/>
                      <a:pt x="305" y="360"/>
                    </a:cubicBezTo>
                    <a:cubicBezTo>
                      <a:pt x="307" y="308"/>
                      <a:pt x="307" y="308"/>
                      <a:pt x="307" y="308"/>
                    </a:cubicBezTo>
                    <a:cubicBezTo>
                      <a:pt x="309" y="360"/>
                      <a:pt x="309" y="360"/>
                      <a:pt x="309" y="360"/>
                    </a:cubicBezTo>
                    <a:cubicBezTo>
                      <a:pt x="313" y="399"/>
                      <a:pt x="313" y="399"/>
                      <a:pt x="313" y="399"/>
                    </a:cubicBezTo>
                    <a:cubicBezTo>
                      <a:pt x="313" y="406"/>
                      <a:pt x="319" y="412"/>
                      <a:pt x="326" y="412"/>
                    </a:cubicBezTo>
                    <a:cubicBezTo>
                      <a:pt x="333" y="412"/>
                      <a:pt x="339" y="406"/>
                      <a:pt x="339" y="399"/>
                    </a:cubicBezTo>
                    <a:cubicBezTo>
                      <a:pt x="339" y="399"/>
                      <a:pt x="347" y="279"/>
                      <a:pt x="347" y="254"/>
                    </a:cubicBezTo>
                    <a:cubicBezTo>
                      <a:pt x="348" y="249"/>
                      <a:pt x="350" y="243"/>
                      <a:pt x="353" y="238"/>
                    </a:cubicBezTo>
                    <a:cubicBezTo>
                      <a:pt x="354" y="235"/>
                      <a:pt x="384" y="189"/>
                      <a:pt x="400" y="164"/>
                    </a:cubicBezTo>
                    <a:cubicBezTo>
                      <a:pt x="404" y="162"/>
                      <a:pt x="408" y="159"/>
                      <a:pt x="409" y="155"/>
                    </a:cubicBezTo>
                    <a:cubicBezTo>
                      <a:pt x="436" y="97"/>
                      <a:pt x="436" y="97"/>
                      <a:pt x="436" y="97"/>
                    </a:cubicBezTo>
                    <a:cubicBezTo>
                      <a:pt x="437" y="149"/>
                      <a:pt x="439" y="214"/>
                      <a:pt x="439" y="214"/>
                    </a:cubicBezTo>
                    <a:cubicBezTo>
                      <a:pt x="443" y="291"/>
                      <a:pt x="443" y="291"/>
                      <a:pt x="443" y="291"/>
                    </a:cubicBezTo>
                    <a:cubicBezTo>
                      <a:pt x="447" y="393"/>
                      <a:pt x="447" y="393"/>
                      <a:pt x="447" y="393"/>
                    </a:cubicBezTo>
                    <a:cubicBezTo>
                      <a:pt x="447" y="404"/>
                      <a:pt x="456" y="412"/>
                      <a:pt x="467" y="412"/>
                    </a:cubicBezTo>
                    <a:cubicBezTo>
                      <a:pt x="478" y="412"/>
                      <a:pt x="487" y="404"/>
                      <a:pt x="487" y="393"/>
                    </a:cubicBezTo>
                    <a:cubicBezTo>
                      <a:pt x="491" y="291"/>
                      <a:pt x="491" y="291"/>
                      <a:pt x="491" y="291"/>
                    </a:cubicBezTo>
                    <a:cubicBezTo>
                      <a:pt x="495" y="214"/>
                      <a:pt x="495" y="214"/>
                      <a:pt x="495" y="214"/>
                    </a:cubicBezTo>
                    <a:cubicBezTo>
                      <a:pt x="498" y="291"/>
                      <a:pt x="498" y="291"/>
                      <a:pt x="498" y="291"/>
                    </a:cubicBezTo>
                    <a:cubicBezTo>
                      <a:pt x="502" y="393"/>
                      <a:pt x="502" y="393"/>
                      <a:pt x="502" y="393"/>
                    </a:cubicBezTo>
                    <a:cubicBezTo>
                      <a:pt x="502" y="404"/>
                      <a:pt x="511" y="412"/>
                      <a:pt x="522" y="412"/>
                    </a:cubicBezTo>
                    <a:cubicBezTo>
                      <a:pt x="533" y="412"/>
                      <a:pt x="542" y="404"/>
                      <a:pt x="542" y="393"/>
                    </a:cubicBezTo>
                    <a:cubicBezTo>
                      <a:pt x="547" y="291"/>
                      <a:pt x="547" y="291"/>
                      <a:pt x="547" y="291"/>
                    </a:cubicBezTo>
                    <a:cubicBezTo>
                      <a:pt x="550" y="214"/>
                      <a:pt x="550" y="214"/>
                      <a:pt x="550" y="214"/>
                    </a:cubicBezTo>
                    <a:cubicBezTo>
                      <a:pt x="550" y="214"/>
                      <a:pt x="552" y="155"/>
                      <a:pt x="553" y="105"/>
                    </a:cubicBezTo>
                    <a:cubicBezTo>
                      <a:pt x="554" y="121"/>
                      <a:pt x="554" y="121"/>
                      <a:pt x="554" y="121"/>
                    </a:cubicBezTo>
                    <a:cubicBezTo>
                      <a:pt x="557" y="199"/>
                      <a:pt x="557" y="199"/>
                      <a:pt x="557" y="199"/>
                    </a:cubicBezTo>
                    <a:cubicBezTo>
                      <a:pt x="557" y="207"/>
                      <a:pt x="564" y="214"/>
                      <a:pt x="572" y="214"/>
                    </a:cubicBezTo>
                    <a:cubicBezTo>
                      <a:pt x="581" y="214"/>
                      <a:pt x="588" y="207"/>
                      <a:pt x="588" y="199"/>
                    </a:cubicBezTo>
                    <a:cubicBezTo>
                      <a:pt x="591" y="121"/>
                      <a:pt x="591" y="121"/>
                      <a:pt x="591" y="121"/>
                    </a:cubicBezTo>
                    <a:cubicBezTo>
                      <a:pt x="594" y="71"/>
                      <a:pt x="594" y="71"/>
                      <a:pt x="594" y="71"/>
                    </a:cubicBezTo>
                    <a:cubicBezTo>
                      <a:pt x="594" y="40"/>
                      <a:pt x="571" y="16"/>
                      <a:pt x="537" y="4"/>
                    </a:cubicBezTo>
                    <a:close/>
                    <a:moveTo>
                      <a:pt x="122" y="87"/>
                    </a:moveTo>
                    <a:cubicBezTo>
                      <a:pt x="120" y="87"/>
                      <a:pt x="117" y="84"/>
                      <a:pt x="117" y="82"/>
                    </a:cubicBezTo>
                    <a:cubicBezTo>
                      <a:pt x="117" y="79"/>
                      <a:pt x="120" y="77"/>
                      <a:pt x="122" y="77"/>
                    </a:cubicBezTo>
                    <a:cubicBezTo>
                      <a:pt x="125" y="77"/>
                      <a:pt x="127" y="79"/>
                      <a:pt x="127" y="82"/>
                    </a:cubicBezTo>
                    <a:cubicBezTo>
                      <a:pt x="127" y="84"/>
                      <a:pt x="125" y="87"/>
                      <a:pt x="122" y="87"/>
                    </a:cubicBezTo>
                    <a:close/>
                    <a:moveTo>
                      <a:pt x="122" y="60"/>
                    </a:moveTo>
                    <a:cubicBezTo>
                      <a:pt x="120" y="60"/>
                      <a:pt x="117" y="58"/>
                      <a:pt x="117" y="55"/>
                    </a:cubicBezTo>
                    <a:cubicBezTo>
                      <a:pt x="117" y="52"/>
                      <a:pt x="120" y="50"/>
                      <a:pt x="122" y="50"/>
                    </a:cubicBezTo>
                    <a:cubicBezTo>
                      <a:pt x="125" y="50"/>
                      <a:pt x="127" y="52"/>
                      <a:pt x="127" y="55"/>
                    </a:cubicBezTo>
                    <a:cubicBezTo>
                      <a:pt x="127" y="58"/>
                      <a:pt x="125" y="60"/>
                      <a:pt x="122" y="60"/>
                    </a:cubicBezTo>
                    <a:close/>
                    <a:moveTo>
                      <a:pt x="497" y="113"/>
                    </a:moveTo>
                    <a:cubicBezTo>
                      <a:pt x="494" y="113"/>
                      <a:pt x="492" y="111"/>
                      <a:pt x="492" y="108"/>
                    </a:cubicBezTo>
                    <a:cubicBezTo>
                      <a:pt x="492" y="105"/>
                      <a:pt x="494" y="103"/>
                      <a:pt x="497" y="103"/>
                    </a:cubicBezTo>
                    <a:cubicBezTo>
                      <a:pt x="499" y="103"/>
                      <a:pt x="502" y="105"/>
                      <a:pt x="502" y="108"/>
                    </a:cubicBezTo>
                    <a:cubicBezTo>
                      <a:pt x="502" y="111"/>
                      <a:pt x="499" y="113"/>
                      <a:pt x="497" y="113"/>
                    </a:cubicBezTo>
                    <a:close/>
                    <a:moveTo>
                      <a:pt x="497" y="86"/>
                    </a:moveTo>
                    <a:cubicBezTo>
                      <a:pt x="494" y="86"/>
                      <a:pt x="492" y="84"/>
                      <a:pt x="492" y="81"/>
                    </a:cubicBezTo>
                    <a:cubicBezTo>
                      <a:pt x="492" y="79"/>
                      <a:pt x="494" y="76"/>
                      <a:pt x="497" y="76"/>
                    </a:cubicBezTo>
                    <a:cubicBezTo>
                      <a:pt x="499" y="76"/>
                      <a:pt x="502" y="79"/>
                      <a:pt x="502" y="81"/>
                    </a:cubicBezTo>
                    <a:cubicBezTo>
                      <a:pt x="502" y="84"/>
                      <a:pt x="499" y="86"/>
                      <a:pt x="497" y="86"/>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238" name="グループ化 237">
            <a:extLst>
              <a:ext uri="{FF2B5EF4-FFF2-40B4-BE49-F238E27FC236}">
                <a16:creationId xmlns:a16="http://schemas.microsoft.com/office/drawing/2014/main" id="{6C055B13-50AA-4D68-87BB-1B8FB44AF35E}"/>
              </a:ext>
            </a:extLst>
          </p:cNvPr>
          <p:cNvGrpSpPr/>
          <p:nvPr/>
        </p:nvGrpSpPr>
        <p:grpSpPr>
          <a:xfrm>
            <a:off x="806766" y="2553579"/>
            <a:ext cx="1881008" cy="1291288"/>
            <a:chOff x="373735" y="2257017"/>
            <a:chExt cx="1881008" cy="1291288"/>
          </a:xfrm>
        </p:grpSpPr>
        <p:grpSp>
          <p:nvGrpSpPr>
            <p:cNvPr id="1244" name="グループ化 1243">
              <a:extLst>
                <a:ext uri="{FF2B5EF4-FFF2-40B4-BE49-F238E27FC236}">
                  <a16:creationId xmlns:a16="http://schemas.microsoft.com/office/drawing/2014/main" id="{C5E4DD48-D290-4E9E-AFB9-BD52808CCDF1}"/>
                </a:ext>
              </a:extLst>
            </p:cNvPr>
            <p:cNvGrpSpPr/>
            <p:nvPr/>
          </p:nvGrpSpPr>
          <p:grpSpPr>
            <a:xfrm>
              <a:off x="687698" y="2257017"/>
              <a:ext cx="1285003" cy="1206565"/>
              <a:chOff x="466008" y="2477767"/>
              <a:chExt cx="915050" cy="859194"/>
            </a:xfrm>
            <a:solidFill>
              <a:schemeClr val="accent2">
                <a:lumMod val="60000"/>
                <a:lumOff val="40000"/>
              </a:schemeClr>
            </a:solidFill>
          </p:grpSpPr>
          <p:sp>
            <p:nvSpPr>
              <p:cNvPr id="1266" name="Freeform 84">
                <a:extLst>
                  <a:ext uri="{FF2B5EF4-FFF2-40B4-BE49-F238E27FC236}">
                    <a16:creationId xmlns:a16="http://schemas.microsoft.com/office/drawing/2014/main" id="{33C78710-D92C-4611-B584-759A661C275D}"/>
                  </a:ext>
                </a:extLst>
              </p:cNvPr>
              <p:cNvSpPr>
                <a:spLocks/>
              </p:cNvSpPr>
              <p:nvPr/>
            </p:nvSpPr>
            <p:spPr bwMode="auto">
              <a:xfrm>
                <a:off x="582691" y="2477767"/>
                <a:ext cx="653901" cy="228105"/>
              </a:xfrm>
              <a:custGeom>
                <a:avLst/>
                <a:gdLst>
                  <a:gd name="T0" fmla="*/ 2 w 147"/>
                  <a:gd name="T1" fmla="*/ 50 h 51"/>
                  <a:gd name="T2" fmla="*/ 5 w 147"/>
                  <a:gd name="T3" fmla="*/ 51 h 51"/>
                  <a:gd name="T4" fmla="*/ 9 w 147"/>
                  <a:gd name="T5" fmla="*/ 48 h 51"/>
                  <a:gd name="T6" fmla="*/ 80 w 147"/>
                  <a:gd name="T7" fmla="*/ 10 h 51"/>
                  <a:gd name="T8" fmla="*/ 128 w 147"/>
                  <a:gd name="T9" fmla="*/ 25 h 51"/>
                  <a:gd name="T10" fmla="*/ 116 w 147"/>
                  <a:gd name="T11" fmla="*/ 26 h 51"/>
                  <a:gd name="T12" fmla="*/ 127 w 147"/>
                  <a:gd name="T13" fmla="*/ 35 h 51"/>
                  <a:gd name="T14" fmla="*/ 147 w 147"/>
                  <a:gd name="T15" fmla="*/ 35 h 51"/>
                  <a:gd name="T16" fmla="*/ 147 w 147"/>
                  <a:gd name="T17" fmla="*/ 14 h 51"/>
                  <a:gd name="T18" fmla="*/ 136 w 147"/>
                  <a:gd name="T19" fmla="*/ 4 h 51"/>
                  <a:gd name="T20" fmla="*/ 137 w 147"/>
                  <a:gd name="T21" fmla="*/ 19 h 51"/>
                  <a:gd name="T22" fmla="*/ 80 w 147"/>
                  <a:gd name="T23" fmla="*/ 0 h 51"/>
                  <a:gd name="T24" fmla="*/ 1 w 147"/>
                  <a:gd name="T25" fmla="*/ 43 h 51"/>
                  <a:gd name="T26" fmla="*/ 0 w 147"/>
                  <a:gd name="T27" fmla="*/ 47 h 51"/>
                  <a:gd name="T28" fmla="*/ 2 w 147"/>
                  <a:gd name="T2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51">
                    <a:moveTo>
                      <a:pt x="2" y="50"/>
                    </a:moveTo>
                    <a:cubicBezTo>
                      <a:pt x="3" y="50"/>
                      <a:pt x="4" y="51"/>
                      <a:pt x="5" y="51"/>
                    </a:cubicBezTo>
                    <a:cubicBezTo>
                      <a:pt x="6" y="51"/>
                      <a:pt x="8" y="50"/>
                      <a:pt x="9" y="48"/>
                    </a:cubicBezTo>
                    <a:cubicBezTo>
                      <a:pt x="25" y="25"/>
                      <a:pt x="51" y="10"/>
                      <a:pt x="80" y="10"/>
                    </a:cubicBezTo>
                    <a:cubicBezTo>
                      <a:pt x="97" y="10"/>
                      <a:pt x="114" y="15"/>
                      <a:pt x="128" y="25"/>
                    </a:cubicBezTo>
                    <a:cubicBezTo>
                      <a:pt x="116" y="26"/>
                      <a:pt x="116" y="26"/>
                      <a:pt x="116" y="26"/>
                    </a:cubicBezTo>
                    <a:cubicBezTo>
                      <a:pt x="127" y="35"/>
                      <a:pt x="127" y="35"/>
                      <a:pt x="127" y="35"/>
                    </a:cubicBezTo>
                    <a:cubicBezTo>
                      <a:pt x="147" y="35"/>
                      <a:pt x="147" y="35"/>
                      <a:pt x="147" y="35"/>
                    </a:cubicBezTo>
                    <a:cubicBezTo>
                      <a:pt x="147" y="14"/>
                      <a:pt x="147" y="14"/>
                      <a:pt x="147" y="14"/>
                    </a:cubicBezTo>
                    <a:cubicBezTo>
                      <a:pt x="136" y="4"/>
                      <a:pt x="136" y="4"/>
                      <a:pt x="136" y="4"/>
                    </a:cubicBezTo>
                    <a:cubicBezTo>
                      <a:pt x="137" y="19"/>
                      <a:pt x="137" y="19"/>
                      <a:pt x="137" y="19"/>
                    </a:cubicBezTo>
                    <a:cubicBezTo>
                      <a:pt x="120" y="7"/>
                      <a:pt x="100" y="0"/>
                      <a:pt x="80" y="0"/>
                    </a:cubicBezTo>
                    <a:cubicBezTo>
                      <a:pt x="48" y="0"/>
                      <a:pt x="18" y="16"/>
                      <a:pt x="1" y="43"/>
                    </a:cubicBezTo>
                    <a:cubicBezTo>
                      <a:pt x="0" y="44"/>
                      <a:pt x="0" y="45"/>
                      <a:pt x="0" y="47"/>
                    </a:cubicBezTo>
                    <a:cubicBezTo>
                      <a:pt x="0" y="48"/>
                      <a:pt x="1" y="49"/>
                      <a:pt x="2"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67" name="Freeform 85">
                <a:extLst>
                  <a:ext uri="{FF2B5EF4-FFF2-40B4-BE49-F238E27FC236}">
                    <a16:creationId xmlns:a16="http://schemas.microsoft.com/office/drawing/2014/main" id="{BC6E61B7-8477-4273-B45A-F0259EFBADA6}"/>
                  </a:ext>
                </a:extLst>
              </p:cNvPr>
              <p:cNvSpPr>
                <a:spLocks/>
              </p:cNvSpPr>
              <p:nvPr/>
            </p:nvSpPr>
            <p:spPr bwMode="auto">
              <a:xfrm>
                <a:off x="1065513" y="2675458"/>
                <a:ext cx="315545" cy="661503"/>
              </a:xfrm>
              <a:custGeom>
                <a:avLst/>
                <a:gdLst>
                  <a:gd name="T0" fmla="*/ 52 w 71"/>
                  <a:gd name="T1" fmla="*/ 3 h 148"/>
                  <a:gd name="T2" fmla="*/ 52 w 71"/>
                  <a:gd name="T3" fmla="*/ 3 h 148"/>
                  <a:gd name="T4" fmla="*/ 45 w 71"/>
                  <a:gd name="T5" fmla="*/ 1 h 148"/>
                  <a:gd name="T6" fmla="*/ 43 w 71"/>
                  <a:gd name="T7" fmla="*/ 8 h 148"/>
                  <a:gd name="T8" fmla="*/ 49 w 71"/>
                  <a:gd name="T9" fmla="*/ 89 h 148"/>
                  <a:gd name="T10" fmla="*/ 16 w 71"/>
                  <a:gd name="T11" fmla="*/ 127 h 148"/>
                  <a:gd name="T12" fmla="*/ 21 w 71"/>
                  <a:gd name="T13" fmla="*/ 115 h 148"/>
                  <a:gd name="T14" fmla="*/ 8 w 71"/>
                  <a:gd name="T15" fmla="*/ 121 h 148"/>
                  <a:gd name="T16" fmla="*/ 0 w 71"/>
                  <a:gd name="T17" fmla="*/ 140 h 148"/>
                  <a:gd name="T18" fmla="*/ 19 w 71"/>
                  <a:gd name="T19" fmla="*/ 148 h 148"/>
                  <a:gd name="T20" fmla="*/ 32 w 71"/>
                  <a:gd name="T21" fmla="*/ 142 h 148"/>
                  <a:gd name="T22" fmla="*/ 19 w 71"/>
                  <a:gd name="T23" fmla="*/ 137 h 148"/>
                  <a:gd name="T24" fmla="*/ 59 w 71"/>
                  <a:gd name="T25" fmla="*/ 93 h 148"/>
                  <a:gd name="T26" fmla="*/ 52 w 71"/>
                  <a:gd name="T27" fmla="*/ 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148">
                    <a:moveTo>
                      <a:pt x="52" y="3"/>
                    </a:moveTo>
                    <a:cubicBezTo>
                      <a:pt x="52" y="3"/>
                      <a:pt x="52" y="3"/>
                      <a:pt x="52" y="3"/>
                    </a:cubicBezTo>
                    <a:cubicBezTo>
                      <a:pt x="50" y="0"/>
                      <a:pt x="47" y="0"/>
                      <a:pt x="45" y="1"/>
                    </a:cubicBezTo>
                    <a:cubicBezTo>
                      <a:pt x="43" y="3"/>
                      <a:pt x="42" y="6"/>
                      <a:pt x="43" y="8"/>
                    </a:cubicBezTo>
                    <a:cubicBezTo>
                      <a:pt x="59" y="32"/>
                      <a:pt x="61" y="62"/>
                      <a:pt x="49" y="89"/>
                    </a:cubicBezTo>
                    <a:cubicBezTo>
                      <a:pt x="42" y="104"/>
                      <a:pt x="31" y="117"/>
                      <a:pt x="16" y="127"/>
                    </a:cubicBezTo>
                    <a:cubicBezTo>
                      <a:pt x="21" y="115"/>
                      <a:pt x="21" y="115"/>
                      <a:pt x="21" y="115"/>
                    </a:cubicBezTo>
                    <a:cubicBezTo>
                      <a:pt x="8" y="121"/>
                      <a:pt x="8" y="121"/>
                      <a:pt x="8" y="121"/>
                    </a:cubicBezTo>
                    <a:cubicBezTo>
                      <a:pt x="0" y="140"/>
                      <a:pt x="0" y="140"/>
                      <a:pt x="0" y="140"/>
                    </a:cubicBezTo>
                    <a:cubicBezTo>
                      <a:pt x="19" y="148"/>
                      <a:pt x="19" y="148"/>
                      <a:pt x="19" y="148"/>
                    </a:cubicBezTo>
                    <a:cubicBezTo>
                      <a:pt x="32" y="142"/>
                      <a:pt x="32" y="142"/>
                      <a:pt x="32" y="142"/>
                    </a:cubicBezTo>
                    <a:cubicBezTo>
                      <a:pt x="19" y="137"/>
                      <a:pt x="19" y="137"/>
                      <a:pt x="19" y="137"/>
                    </a:cubicBezTo>
                    <a:cubicBezTo>
                      <a:pt x="36" y="127"/>
                      <a:pt x="50" y="111"/>
                      <a:pt x="59" y="93"/>
                    </a:cubicBezTo>
                    <a:cubicBezTo>
                      <a:pt x="71" y="63"/>
                      <a:pt x="69" y="30"/>
                      <a:pt x="5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68" name="Freeform 86">
                <a:extLst>
                  <a:ext uri="{FF2B5EF4-FFF2-40B4-BE49-F238E27FC236}">
                    <a16:creationId xmlns:a16="http://schemas.microsoft.com/office/drawing/2014/main" id="{B4B26304-5D83-4511-8070-D3F09C15121F}"/>
                  </a:ext>
                </a:extLst>
              </p:cNvPr>
              <p:cNvSpPr>
                <a:spLocks/>
              </p:cNvSpPr>
              <p:nvPr/>
            </p:nvSpPr>
            <p:spPr bwMode="auto">
              <a:xfrm rot="414428">
                <a:off x="466008" y="2751716"/>
                <a:ext cx="486624" cy="543649"/>
              </a:xfrm>
              <a:custGeom>
                <a:avLst/>
                <a:gdLst>
                  <a:gd name="T0" fmla="*/ 104 w 109"/>
                  <a:gd name="T1" fmla="*/ 111 h 121"/>
                  <a:gd name="T2" fmla="*/ 34 w 109"/>
                  <a:gd name="T3" fmla="*/ 70 h 121"/>
                  <a:gd name="T4" fmla="*/ 22 w 109"/>
                  <a:gd name="T5" fmla="*/ 21 h 121"/>
                  <a:gd name="T6" fmla="*/ 28 w 109"/>
                  <a:gd name="T7" fmla="*/ 32 h 121"/>
                  <a:gd name="T8" fmla="*/ 31 w 109"/>
                  <a:gd name="T9" fmla="*/ 18 h 121"/>
                  <a:gd name="T10" fmla="*/ 20 w 109"/>
                  <a:gd name="T11" fmla="*/ 0 h 121"/>
                  <a:gd name="T12" fmla="*/ 3 w 109"/>
                  <a:gd name="T13" fmla="*/ 11 h 121"/>
                  <a:gd name="T14" fmla="*/ 0 w 109"/>
                  <a:gd name="T15" fmla="*/ 25 h 121"/>
                  <a:gd name="T16" fmla="*/ 12 w 109"/>
                  <a:gd name="T17" fmla="*/ 18 h 121"/>
                  <a:gd name="T18" fmla="*/ 26 w 109"/>
                  <a:gd name="T19" fmla="*/ 76 h 121"/>
                  <a:gd name="T20" fmla="*/ 104 w 109"/>
                  <a:gd name="T21" fmla="*/ 121 h 121"/>
                  <a:gd name="T22" fmla="*/ 109 w 109"/>
                  <a:gd name="T23" fmla="*/ 117 h 121"/>
                  <a:gd name="T24" fmla="*/ 107 w 109"/>
                  <a:gd name="T25" fmla="*/ 113 h 121"/>
                  <a:gd name="T26" fmla="*/ 104 w 109"/>
                  <a:gd name="T27" fmla="*/ 11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21">
                    <a:moveTo>
                      <a:pt x="104" y="111"/>
                    </a:moveTo>
                    <a:cubicBezTo>
                      <a:pt x="75" y="110"/>
                      <a:pt x="49" y="95"/>
                      <a:pt x="34" y="70"/>
                    </a:cubicBezTo>
                    <a:cubicBezTo>
                      <a:pt x="25" y="56"/>
                      <a:pt x="21" y="39"/>
                      <a:pt x="22" y="21"/>
                    </a:cubicBezTo>
                    <a:cubicBezTo>
                      <a:pt x="28" y="32"/>
                      <a:pt x="28" y="32"/>
                      <a:pt x="28" y="32"/>
                    </a:cubicBezTo>
                    <a:cubicBezTo>
                      <a:pt x="31" y="18"/>
                      <a:pt x="31" y="18"/>
                      <a:pt x="31" y="18"/>
                    </a:cubicBezTo>
                    <a:cubicBezTo>
                      <a:pt x="20" y="0"/>
                      <a:pt x="20" y="0"/>
                      <a:pt x="20" y="0"/>
                    </a:cubicBezTo>
                    <a:cubicBezTo>
                      <a:pt x="3" y="11"/>
                      <a:pt x="3" y="11"/>
                      <a:pt x="3" y="11"/>
                    </a:cubicBezTo>
                    <a:cubicBezTo>
                      <a:pt x="0" y="25"/>
                      <a:pt x="0" y="25"/>
                      <a:pt x="0" y="25"/>
                    </a:cubicBezTo>
                    <a:cubicBezTo>
                      <a:pt x="12" y="18"/>
                      <a:pt x="12" y="18"/>
                      <a:pt x="12" y="18"/>
                    </a:cubicBezTo>
                    <a:cubicBezTo>
                      <a:pt x="10" y="38"/>
                      <a:pt x="15" y="58"/>
                      <a:pt x="26" y="76"/>
                    </a:cubicBezTo>
                    <a:cubicBezTo>
                      <a:pt x="42" y="103"/>
                      <a:pt x="71" y="120"/>
                      <a:pt x="104" y="121"/>
                    </a:cubicBezTo>
                    <a:cubicBezTo>
                      <a:pt x="106" y="121"/>
                      <a:pt x="108" y="119"/>
                      <a:pt x="109" y="117"/>
                    </a:cubicBezTo>
                    <a:cubicBezTo>
                      <a:pt x="109" y="115"/>
                      <a:pt x="108" y="114"/>
                      <a:pt x="107" y="113"/>
                    </a:cubicBezTo>
                    <a:cubicBezTo>
                      <a:pt x="106" y="112"/>
                      <a:pt x="105" y="111"/>
                      <a:pt x="104"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237" name="グループ化 236">
              <a:extLst>
                <a:ext uri="{FF2B5EF4-FFF2-40B4-BE49-F238E27FC236}">
                  <a16:creationId xmlns:a16="http://schemas.microsoft.com/office/drawing/2014/main" id="{F77B6F98-E7BA-4EC8-88E9-D91CBF6A291D}"/>
                </a:ext>
              </a:extLst>
            </p:cNvPr>
            <p:cNvGrpSpPr/>
            <p:nvPr/>
          </p:nvGrpSpPr>
          <p:grpSpPr>
            <a:xfrm>
              <a:off x="373735" y="2779496"/>
              <a:ext cx="1881008" cy="768809"/>
              <a:chOff x="373735" y="2779496"/>
              <a:chExt cx="1881008" cy="768809"/>
            </a:xfrm>
          </p:grpSpPr>
          <p:grpSp>
            <p:nvGrpSpPr>
              <p:cNvPr id="1245" name="グループ化 1244">
                <a:extLst>
                  <a:ext uri="{FF2B5EF4-FFF2-40B4-BE49-F238E27FC236}">
                    <a16:creationId xmlns:a16="http://schemas.microsoft.com/office/drawing/2014/main" id="{02744F3B-D088-44AA-883D-B0661055213C}"/>
                  </a:ext>
                </a:extLst>
              </p:cNvPr>
              <p:cNvGrpSpPr/>
              <p:nvPr/>
            </p:nvGrpSpPr>
            <p:grpSpPr>
              <a:xfrm flipH="1">
                <a:off x="879133" y="3221241"/>
                <a:ext cx="249457" cy="273504"/>
                <a:chOff x="704010" y="1524192"/>
                <a:chExt cx="434910" cy="476836"/>
              </a:xfrm>
            </p:grpSpPr>
            <p:sp>
              <p:nvSpPr>
                <p:cNvPr id="1264" name="Freeform 11">
                  <a:extLst>
                    <a:ext uri="{FF2B5EF4-FFF2-40B4-BE49-F238E27FC236}">
                      <a16:creationId xmlns:a16="http://schemas.microsoft.com/office/drawing/2014/main" id="{47908670-C143-4A40-88B1-9C91580762FD}"/>
                    </a:ext>
                  </a:extLst>
                </p:cNvPr>
                <p:cNvSpPr>
                  <a:spLocks noChangeAspect="1"/>
                </p:cNvSpPr>
                <p:nvPr/>
              </p:nvSpPr>
              <p:spPr bwMode="auto">
                <a:xfrm>
                  <a:off x="704010" y="1524192"/>
                  <a:ext cx="251444" cy="251444"/>
                </a:xfrm>
                <a:custGeom>
                  <a:avLst/>
                  <a:gdLst>
                    <a:gd name="T0" fmla="*/ 51 w 58"/>
                    <a:gd name="T1" fmla="*/ 46 h 57"/>
                    <a:gd name="T2" fmla="*/ 42 w 58"/>
                    <a:gd name="T3" fmla="*/ 45 h 57"/>
                    <a:gd name="T4" fmla="*/ 48 w 58"/>
                    <a:gd name="T5" fmla="*/ 40 h 57"/>
                    <a:gd name="T6" fmla="*/ 50 w 58"/>
                    <a:gd name="T7" fmla="*/ 7 h 57"/>
                    <a:gd name="T8" fmla="*/ 22 w 58"/>
                    <a:gd name="T9" fmla="*/ 32 h 57"/>
                    <a:gd name="T10" fmla="*/ 12 w 58"/>
                    <a:gd name="T11" fmla="*/ 26 h 57"/>
                    <a:gd name="T12" fmla="*/ 0 w 58"/>
                    <a:gd name="T13" fmla="*/ 39 h 57"/>
                    <a:gd name="T14" fmla="*/ 28 w 58"/>
                    <a:gd name="T15" fmla="*/ 55 h 57"/>
                    <a:gd name="T16" fmla="*/ 51 w 58"/>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51" y="46"/>
                      </a:moveTo>
                      <a:cubicBezTo>
                        <a:pt x="48" y="46"/>
                        <a:pt x="44" y="46"/>
                        <a:pt x="42" y="45"/>
                      </a:cubicBezTo>
                      <a:cubicBezTo>
                        <a:pt x="44" y="44"/>
                        <a:pt x="46" y="42"/>
                        <a:pt x="48" y="40"/>
                      </a:cubicBezTo>
                      <a:cubicBezTo>
                        <a:pt x="54" y="31"/>
                        <a:pt x="48" y="20"/>
                        <a:pt x="50" y="7"/>
                      </a:cubicBezTo>
                      <a:cubicBezTo>
                        <a:pt x="51" y="0"/>
                        <a:pt x="28" y="12"/>
                        <a:pt x="22" y="32"/>
                      </a:cubicBezTo>
                      <a:cubicBezTo>
                        <a:pt x="19" y="28"/>
                        <a:pt x="16" y="25"/>
                        <a:pt x="12" y="26"/>
                      </a:cubicBezTo>
                      <a:cubicBezTo>
                        <a:pt x="1" y="27"/>
                        <a:pt x="0" y="39"/>
                        <a:pt x="0" y="39"/>
                      </a:cubicBezTo>
                      <a:cubicBezTo>
                        <a:pt x="10" y="38"/>
                        <a:pt x="12" y="53"/>
                        <a:pt x="28" y="55"/>
                      </a:cubicBezTo>
                      <a:cubicBezTo>
                        <a:pt x="46" y="57"/>
                        <a:pt x="58" y="47"/>
                        <a:pt x="51" y="4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65" name="Freeform 16">
                  <a:extLst>
                    <a:ext uri="{FF2B5EF4-FFF2-40B4-BE49-F238E27FC236}">
                      <a16:creationId xmlns:a16="http://schemas.microsoft.com/office/drawing/2014/main" id="{5259A844-ABDB-4D50-B148-D7F0573B0B42}"/>
                    </a:ext>
                  </a:extLst>
                </p:cNvPr>
                <p:cNvSpPr>
                  <a:spLocks noChangeAspect="1"/>
                </p:cNvSpPr>
                <p:nvPr/>
              </p:nvSpPr>
              <p:spPr bwMode="auto">
                <a:xfrm>
                  <a:off x="950337" y="1812445"/>
                  <a:ext cx="188583" cy="188583"/>
                </a:xfrm>
                <a:custGeom>
                  <a:avLst/>
                  <a:gdLst>
                    <a:gd name="T0" fmla="*/ 51 w 57"/>
                    <a:gd name="T1" fmla="*/ 20 h 59"/>
                    <a:gd name="T2" fmla="*/ 10 w 57"/>
                    <a:gd name="T3" fmla="*/ 2 h 59"/>
                    <a:gd name="T4" fmla="*/ 0 w 57"/>
                    <a:gd name="T5" fmla="*/ 16 h 59"/>
                    <a:gd name="T6" fmla="*/ 12 w 57"/>
                    <a:gd name="T7" fmla="*/ 23 h 59"/>
                    <a:gd name="T8" fmla="*/ 14 w 57"/>
                    <a:gd name="T9" fmla="*/ 54 h 59"/>
                    <a:gd name="T10" fmla="*/ 39 w 57"/>
                    <a:gd name="T11" fmla="*/ 32 h 59"/>
                    <a:gd name="T12" fmla="*/ 39 w 57"/>
                    <a:gd name="T13" fmla="*/ 30 h 59"/>
                    <a:gd name="T14" fmla="*/ 51 w 57"/>
                    <a:gd name="T15" fmla="*/ 2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1" y="20"/>
                      </a:moveTo>
                      <a:cubicBezTo>
                        <a:pt x="32" y="19"/>
                        <a:pt x="22" y="0"/>
                        <a:pt x="10" y="2"/>
                      </a:cubicBezTo>
                      <a:cubicBezTo>
                        <a:pt x="0" y="4"/>
                        <a:pt x="0" y="16"/>
                        <a:pt x="0" y="16"/>
                      </a:cubicBezTo>
                      <a:cubicBezTo>
                        <a:pt x="5" y="16"/>
                        <a:pt x="8" y="19"/>
                        <a:pt x="12" y="23"/>
                      </a:cubicBezTo>
                      <a:cubicBezTo>
                        <a:pt x="6" y="39"/>
                        <a:pt x="10" y="59"/>
                        <a:pt x="14" y="54"/>
                      </a:cubicBezTo>
                      <a:cubicBezTo>
                        <a:pt x="23" y="44"/>
                        <a:pt x="36" y="42"/>
                        <a:pt x="39" y="32"/>
                      </a:cubicBezTo>
                      <a:cubicBezTo>
                        <a:pt x="39" y="31"/>
                        <a:pt x="39" y="30"/>
                        <a:pt x="39" y="30"/>
                      </a:cubicBezTo>
                      <a:cubicBezTo>
                        <a:pt x="51" y="27"/>
                        <a:pt x="57" y="20"/>
                        <a:pt x="51" y="2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246" name="グループ化 1245">
                <a:extLst>
                  <a:ext uri="{FF2B5EF4-FFF2-40B4-BE49-F238E27FC236}">
                    <a16:creationId xmlns:a16="http://schemas.microsoft.com/office/drawing/2014/main" id="{1C75D86E-2879-4D1C-A50E-92DDF2AA3BBE}"/>
                  </a:ext>
                </a:extLst>
              </p:cNvPr>
              <p:cNvGrpSpPr/>
              <p:nvPr/>
            </p:nvGrpSpPr>
            <p:grpSpPr>
              <a:xfrm>
                <a:off x="1240946" y="3286205"/>
                <a:ext cx="257462" cy="262100"/>
                <a:chOff x="11803831" y="7026261"/>
                <a:chExt cx="481624" cy="490301"/>
              </a:xfrm>
              <a:solidFill>
                <a:schemeClr val="tx2"/>
              </a:solidFill>
            </p:grpSpPr>
            <p:sp>
              <p:nvSpPr>
                <p:cNvPr id="1260" name="Freeform 24">
                  <a:extLst>
                    <a:ext uri="{FF2B5EF4-FFF2-40B4-BE49-F238E27FC236}">
                      <a16:creationId xmlns:a16="http://schemas.microsoft.com/office/drawing/2014/main" id="{C038FF45-611C-4DAC-8CA0-4D891D11EEF0}"/>
                    </a:ext>
                  </a:extLst>
                </p:cNvPr>
                <p:cNvSpPr>
                  <a:spLocks/>
                </p:cNvSpPr>
                <p:nvPr/>
              </p:nvSpPr>
              <p:spPr bwMode="auto">
                <a:xfrm>
                  <a:off x="12091070" y="7026261"/>
                  <a:ext cx="120623" cy="121491"/>
                </a:xfrm>
                <a:custGeom>
                  <a:avLst/>
                  <a:gdLst>
                    <a:gd name="T0" fmla="*/ 5 w 59"/>
                    <a:gd name="T1" fmla="*/ 21 h 59"/>
                    <a:gd name="T2" fmla="*/ 21 w 59"/>
                    <a:gd name="T3" fmla="*/ 54 h 59"/>
                    <a:gd name="T4" fmla="*/ 54 w 59"/>
                    <a:gd name="T5" fmla="*/ 38 h 59"/>
                    <a:gd name="T6" fmla="*/ 38 w 59"/>
                    <a:gd name="T7" fmla="*/ 5 h 59"/>
                    <a:gd name="T8" fmla="*/ 5 w 59"/>
                    <a:gd name="T9" fmla="*/ 21 h 59"/>
                  </a:gdLst>
                  <a:ahLst/>
                  <a:cxnLst>
                    <a:cxn ang="0">
                      <a:pos x="T0" y="T1"/>
                    </a:cxn>
                    <a:cxn ang="0">
                      <a:pos x="T2" y="T3"/>
                    </a:cxn>
                    <a:cxn ang="0">
                      <a:pos x="T4" y="T5"/>
                    </a:cxn>
                    <a:cxn ang="0">
                      <a:pos x="T6" y="T7"/>
                    </a:cxn>
                    <a:cxn ang="0">
                      <a:pos x="T8" y="T9"/>
                    </a:cxn>
                  </a:cxnLst>
                  <a:rect l="0" t="0" r="r" b="b"/>
                  <a:pathLst>
                    <a:path w="59" h="59">
                      <a:moveTo>
                        <a:pt x="5" y="21"/>
                      </a:moveTo>
                      <a:cubicBezTo>
                        <a:pt x="0" y="34"/>
                        <a:pt x="7" y="49"/>
                        <a:pt x="21" y="54"/>
                      </a:cubicBezTo>
                      <a:cubicBezTo>
                        <a:pt x="34" y="59"/>
                        <a:pt x="49" y="52"/>
                        <a:pt x="54" y="38"/>
                      </a:cubicBezTo>
                      <a:cubicBezTo>
                        <a:pt x="59" y="25"/>
                        <a:pt x="52" y="10"/>
                        <a:pt x="38" y="5"/>
                      </a:cubicBezTo>
                      <a:cubicBezTo>
                        <a:pt x="25" y="0"/>
                        <a:pt x="10" y="7"/>
                        <a:pt x="5" y="2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61" name="Line 25">
                  <a:extLst>
                    <a:ext uri="{FF2B5EF4-FFF2-40B4-BE49-F238E27FC236}">
                      <a16:creationId xmlns:a16="http://schemas.microsoft.com/office/drawing/2014/main" id="{E6E1A65F-8288-43EF-B816-EC382CC4771F}"/>
                    </a:ext>
                  </a:extLst>
                </p:cNvPr>
                <p:cNvSpPr>
                  <a:spLocks noChangeShapeType="1"/>
                </p:cNvSpPr>
                <p:nvPr/>
              </p:nvSpPr>
              <p:spPr bwMode="auto">
                <a:xfrm>
                  <a:off x="12142269" y="7260564"/>
                  <a:ext cx="0" cy="0"/>
                </a:xfrm>
                <a:prstGeom prst="line">
                  <a:avLst/>
                </a:pr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62" name="Line 26">
                  <a:extLst>
                    <a:ext uri="{FF2B5EF4-FFF2-40B4-BE49-F238E27FC236}">
                      <a16:creationId xmlns:a16="http://schemas.microsoft.com/office/drawing/2014/main" id="{22536FF3-2572-4FEA-A209-521E1D4CFFE4}"/>
                    </a:ext>
                  </a:extLst>
                </p:cNvPr>
                <p:cNvSpPr>
                  <a:spLocks noChangeShapeType="1"/>
                </p:cNvSpPr>
                <p:nvPr/>
              </p:nvSpPr>
              <p:spPr bwMode="auto">
                <a:xfrm>
                  <a:off x="12142269" y="7260564"/>
                  <a:ext cx="0" cy="0"/>
                </a:xfrm>
                <a:prstGeom prst="line">
                  <a:avLst/>
                </a:pr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63" name="Freeform 27">
                  <a:extLst>
                    <a:ext uri="{FF2B5EF4-FFF2-40B4-BE49-F238E27FC236}">
                      <a16:creationId xmlns:a16="http://schemas.microsoft.com/office/drawing/2014/main" id="{F53FA604-6FCB-462B-9FE1-E3C6262B2F9D}"/>
                    </a:ext>
                  </a:extLst>
                </p:cNvPr>
                <p:cNvSpPr>
                  <a:spLocks/>
                </p:cNvSpPr>
                <p:nvPr/>
              </p:nvSpPr>
              <p:spPr bwMode="auto">
                <a:xfrm>
                  <a:off x="11803831" y="7151222"/>
                  <a:ext cx="481624" cy="365340"/>
                </a:xfrm>
                <a:custGeom>
                  <a:avLst/>
                  <a:gdLst>
                    <a:gd name="T0" fmla="*/ 94 w 235"/>
                    <a:gd name="T1" fmla="*/ 41 h 178"/>
                    <a:gd name="T2" fmla="*/ 60 w 235"/>
                    <a:gd name="T3" fmla="*/ 114 h 178"/>
                    <a:gd name="T4" fmla="*/ 17 w 235"/>
                    <a:gd name="T5" fmla="*/ 103 h 178"/>
                    <a:gd name="T6" fmla="*/ 2 w 235"/>
                    <a:gd name="T7" fmla="*/ 110 h 178"/>
                    <a:gd name="T8" fmla="*/ 9 w 235"/>
                    <a:gd name="T9" fmla="*/ 125 h 178"/>
                    <a:gd name="T10" fmla="*/ 58 w 235"/>
                    <a:gd name="T11" fmla="*/ 149 h 178"/>
                    <a:gd name="T12" fmla="*/ 58 w 235"/>
                    <a:gd name="T13" fmla="*/ 149 h 178"/>
                    <a:gd name="T14" fmla="*/ 80 w 235"/>
                    <a:gd name="T15" fmla="*/ 145 h 178"/>
                    <a:gd name="T16" fmla="*/ 109 w 235"/>
                    <a:gd name="T17" fmla="*/ 112 h 178"/>
                    <a:gd name="T18" fmla="*/ 182 w 235"/>
                    <a:gd name="T19" fmla="*/ 171 h 178"/>
                    <a:gd name="T20" fmla="*/ 201 w 235"/>
                    <a:gd name="T21" fmla="*/ 173 h 178"/>
                    <a:gd name="T22" fmla="*/ 203 w 235"/>
                    <a:gd name="T23" fmla="*/ 154 h 178"/>
                    <a:gd name="T24" fmla="*/ 135 w 235"/>
                    <a:gd name="T25" fmla="*/ 77 h 178"/>
                    <a:gd name="T26" fmla="*/ 155 w 235"/>
                    <a:gd name="T27" fmla="*/ 44 h 178"/>
                    <a:gd name="T28" fmla="*/ 221 w 235"/>
                    <a:gd name="T29" fmla="*/ 52 h 178"/>
                    <a:gd name="T30" fmla="*/ 234 w 235"/>
                    <a:gd name="T31" fmla="*/ 45 h 178"/>
                    <a:gd name="T32" fmla="*/ 227 w 235"/>
                    <a:gd name="T33" fmla="*/ 32 h 178"/>
                    <a:gd name="T34" fmla="*/ 161 w 235"/>
                    <a:gd name="T35" fmla="*/ 11 h 178"/>
                    <a:gd name="T36" fmla="*/ 107 w 235"/>
                    <a:gd name="T37" fmla="*/ 5 h 178"/>
                    <a:gd name="T38" fmla="*/ 30 w 235"/>
                    <a:gd name="T39" fmla="*/ 28 h 178"/>
                    <a:gd name="T40" fmla="*/ 23 w 235"/>
                    <a:gd name="T41" fmla="*/ 41 h 178"/>
                    <a:gd name="T42" fmla="*/ 36 w 235"/>
                    <a:gd name="T43" fmla="*/ 48 h 178"/>
                    <a:gd name="T44" fmla="*/ 94 w 235"/>
                    <a:gd name="T45" fmla="*/ 4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5" h="178">
                      <a:moveTo>
                        <a:pt x="94" y="41"/>
                      </a:moveTo>
                      <a:cubicBezTo>
                        <a:pt x="60" y="114"/>
                        <a:pt x="60" y="114"/>
                        <a:pt x="60" y="114"/>
                      </a:cubicBezTo>
                      <a:cubicBezTo>
                        <a:pt x="17" y="103"/>
                        <a:pt x="17" y="103"/>
                        <a:pt x="17" y="103"/>
                      </a:cubicBezTo>
                      <a:cubicBezTo>
                        <a:pt x="11" y="101"/>
                        <a:pt x="4" y="104"/>
                        <a:pt x="2" y="110"/>
                      </a:cubicBezTo>
                      <a:cubicBezTo>
                        <a:pt x="0" y="116"/>
                        <a:pt x="3" y="123"/>
                        <a:pt x="9" y="125"/>
                      </a:cubicBezTo>
                      <a:cubicBezTo>
                        <a:pt x="58" y="149"/>
                        <a:pt x="58" y="149"/>
                        <a:pt x="58" y="149"/>
                      </a:cubicBezTo>
                      <a:cubicBezTo>
                        <a:pt x="58" y="149"/>
                        <a:pt x="58" y="149"/>
                        <a:pt x="58" y="149"/>
                      </a:cubicBezTo>
                      <a:cubicBezTo>
                        <a:pt x="67" y="153"/>
                        <a:pt x="75" y="153"/>
                        <a:pt x="80" y="145"/>
                      </a:cubicBezTo>
                      <a:cubicBezTo>
                        <a:pt x="109" y="112"/>
                        <a:pt x="109" y="112"/>
                        <a:pt x="109" y="112"/>
                      </a:cubicBezTo>
                      <a:cubicBezTo>
                        <a:pt x="182" y="171"/>
                        <a:pt x="182" y="171"/>
                        <a:pt x="182" y="171"/>
                      </a:cubicBezTo>
                      <a:cubicBezTo>
                        <a:pt x="187" y="177"/>
                        <a:pt x="195" y="178"/>
                        <a:pt x="201" y="173"/>
                      </a:cubicBezTo>
                      <a:cubicBezTo>
                        <a:pt x="207" y="169"/>
                        <a:pt x="207" y="160"/>
                        <a:pt x="203" y="154"/>
                      </a:cubicBezTo>
                      <a:cubicBezTo>
                        <a:pt x="135" y="77"/>
                        <a:pt x="135" y="77"/>
                        <a:pt x="135" y="77"/>
                      </a:cubicBezTo>
                      <a:cubicBezTo>
                        <a:pt x="155" y="44"/>
                        <a:pt x="155" y="44"/>
                        <a:pt x="155" y="44"/>
                      </a:cubicBezTo>
                      <a:cubicBezTo>
                        <a:pt x="221" y="52"/>
                        <a:pt x="221" y="52"/>
                        <a:pt x="221" y="52"/>
                      </a:cubicBezTo>
                      <a:cubicBezTo>
                        <a:pt x="226" y="53"/>
                        <a:pt x="232" y="50"/>
                        <a:pt x="234" y="45"/>
                      </a:cubicBezTo>
                      <a:cubicBezTo>
                        <a:pt x="235" y="40"/>
                        <a:pt x="232" y="34"/>
                        <a:pt x="227" y="32"/>
                      </a:cubicBezTo>
                      <a:cubicBezTo>
                        <a:pt x="161" y="11"/>
                        <a:pt x="161" y="11"/>
                        <a:pt x="161" y="11"/>
                      </a:cubicBezTo>
                      <a:cubicBezTo>
                        <a:pt x="144" y="5"/>
                        <a:pt x="124" y="0"/>
                        <a:pt x="107" y="5"/>
                      </a:cubicBezTo>
                      <a:cubicBezTo>
                        <a:pt x="30" y="28"/>
                        <a:pt x="30" y="28"/>
                        <a:pt x="30" y="28"/>
                      </a:cubicBezTo>
                      <a:cubicBezTo>
                        <a:pt x="25" y="30"/>
                        <a:pt x="22" y="36"/>
                        <a:pt x="23" y="41"/>
                      </a:cubicBezTo>
                      <a:cubicBezTo>
                        <a:pt x="25" y="47"/>
                        <a:pt x="31" y="49"/>
                        <a:pt x="36" y="48"/>
                      </a:cubicBezTo>
                      <a:lnTo>
                        <a:pt x="94" y="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1247" name="グループ化 1246">
                <a:extLst>
                  <a:ext uri="{FF2B5EF4-FFF2-40B4-BE49-F238E27FC236}">
                    <a16:creationId xmlns:a16="http://schemas.microsoft.com/office/drawing/2014/main" id="{9FEEA815-921C-4638-8D03-666C64036E9F}"/>
                  </a:ext>
                </a:extLst>
              </p:cNvPr>
              <p:cNvGrpSpPr/>
              <p:nvPr/>
            </p:nvGrpSpPr>
            <p:grpSpPr>
              <a:xfrm flipH="1">
                <a:off x="373735" y="2779496"/>
                <a:ext cx="403316" cy="359723"/>
                <a:chOff x="8350727" y="3174849"/>
                <a:chExt cx="776912" cy="692937"/>
              </a:xfrm>
              <a:solidFill>
                <a:schemeClr val="tx2"/>
              </a:solidFill>
            </p:grpSpPr>
            <p:sp>
              <p:nvSpPr>
                <p:cNvPr id="1256" name="Oval 71">
                  <a:extLst>
                    <a:ext uri="{FF2B5EF4-FFF2-40B4-BE49-F238E27FC236}">
                      <a16:creationId xmlns:a16="http://schemas.microsoft.com/office/drawing/2014/main" id="{A7E29DB0-7E15-46CA-9C18-F953FF87B5D5}"/>
                    </a:ext>
                  </a:extLst>
                </p:cNvPr>
                <p:cNvSpPr>
                  <a:spLocks noChangeArrowheads="1"/>
                </p:cNvSpPr>
                <p:nvPr/>
              </p:nvSpPr>
              <p:spPr bwMode="auto">
                <a:xfrm>
                  <a:off x="8899617" y="3174849"/>
                  <a:ext cx="118107" cy="118789"/>
                </a:xfrm>
                <a:prstGeom prst="ellipse">
                  <a:avLst/>
                </a:pr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57" name="Freeform 72">
                  <a:extLst>
                    <a:ext uri="{FF2B5EF4-FFF2-40B4-BE49-F238E27FC236}">
                      <a16:creationId xmlns:a16="http://schemas.microsoft.com/office/drawing/2014/main" id="{6530B270-1C35-4B0F-BF05-F58225B4DE30}"/>
                    </a:ext>
                  </a:extLst>
                </p:cNvPr>
                <p:cNvSpPr>
                  <a:spLocks/>
                </p:cNvSpPr>
                <p:nvPr/>
              </p:nvSpPr>
              <p:spPr bwMode="auto">
                <a:xfrm>
                  <a:off x="8533691" y="3306608"/>
                  <a:ext cx="593948" cy="561178"/>
                </a:xfrm>
                <a:custGeom>
                  <a:avLst/>
                  <a:gdLst>
                    <a:gd name="T0" fmla="*/ 806 w 810"/>
                    <a:gd name="T1" fmla="*/ 305 h 765"/>
                    <a:gd name="T2" fmla="*/ 770 w 810"/>
                    <a:gd name="T3" fmla="*/ 133 h 765"/>
                    <a:gd name="T4" fmla="*/ 699 w 810"/>
                    <a:gd name="T5" fmla="*/ 65 h 765"/>
                    <a:gd name="T6" fmla="*/ 657 w 810"/>
                    <a:gd name="T7" fmla="*/ 29 h 765"/>
                    <a:gd name="T8" fmla="*/ 640 w 810"/>
                    <a:gd name="T9" fmla="*/ 16 h 765"/>
                    <a:gd name="T10" fmla="*/ 621 w 810"/>
                    <a:gd name="T11" fmla="*/ 6 h 765"/>
                    <a:gd name="T12" fmla="*/ 582 w 810"/>
                    <a:gd name="T13" fmla="*/ 2 h 765"/>
                    <a:gd name="T14" fmla="*/ 528 w 810"/>
                    <a:gd name="T15" fmla="*/ 46 h 765"/>
                    <a:gd name="T16" fmla="*/ 435 w 810"/>
                    <a:gd name="T17" fmla="*/ 166 h 765"/>
                    <a:gd name="T18" fmla="*/ 328 w 810"/>
                    <a:gd name="T19" fmla="*/ 246 h 765"/>
                    <a:gd name="T20" fmla="*/ 311 w 810"/>
                    <a:gd name="T21" fmla="*/ 292 h 765"/>
                    <a:gd name="T22" fmla="*/ 0 w 810"/>
                    <a:gd name="T23" fmla="*/ 453 h 765"/>
                    <a:gd name="T24" fmla="*/ 9 w 810"/>
                    <a:gd name="T25" fmla="*/ 476 h 765"/>
                    <a:gd name="T26" fmla="*/ 323 w 810"/>
                    <a:gd name="T27" fmla="*/ 314 h 765"/>
                    <a:gd name="T28" fmla="*/ 355 w 810"/>
                    <a:gd name="T29" fmla="*/ 327 h 765"/>
                    <a:gd name="T30" fmla="*/ 382 w 810"/>
                    <a:gd name="T31" fmla="*/ 318 h 765"/>
                    <a:gd name="T32" fmla="*/ 490 w 810"/>
                    <a:gd name="T33" fmla="*/ 237 h 765"/>
                    <a:gd name="T34" fmla="*/ 536 w 810"/>
                    <a:gd name="T35" fmla="*/ 183 h 765"/>
                    <a:gd name="T36" fmla="*/ 537 w 810"/>
                    <a:gd name="T37" fmla="*/ 193 h 765"/>
                    <a:gd name="T38" fmla="*/ 538 w 810"/>
                    <a:gd name="T39" fmla="*/ 288 h 765"/>
                    <a:gd name="T40" fmla="*/ 482 w 810"/>
                    <a:gd name="T41" fmla="*/ 462 h 765"/>
                    <a:gd name="T42" fmla="*/ 470 w 810"/>
                    <a:gd name="T43" fmla="*/ 612 h 765"/>
                    <a:gd name="T44" fmla="*/ 468 w 810"/>
                    <a:gd name="T45" fmla="*/ 713 h 765"/>
                    <a:gd name="T46" fmla="*/ 510 w 810"/>
                    <a:gd name="T47" fmla="*/ 765 h 765"/>
                    <a:gd name="T48" fmla="*/ 515 w 810"/>
                    <a:gd name="T49" fmla="*/ 765 h 765"/>
                    <a:gd name="T50" fmla="*/ 562 w 810"/>
                    <a:gd name="T51" fmla="*/ 723 h 765"/>
                    <a:gd name="T52" fmla="*/ 564 w 810"/>
                    <a:gd name="T53" fmla="*/ 612 h 765"/>
                    <a:gd name="T54" fmla="*/ 567 w 810"/>
                    <a:gd name="T55" fmla="*/ 501 h 765"/>
                    <a:gd name="T56" fmla="*/ 597 w 810"/>
                    <a:gd name="T57" fmla="*/ 421 h 765"/>
                    <a:gd name="T58" fmla="*/ 606 w 810"/>
                    <a:gd name="T59" fmla="*/ 518 h 765"/>
                    <a:gd name="T60" fmla="*/ 613 w 810"/>
                    <a:gd name="T61" fmla="*/ 557 h 765"/>
                    <a:gd name="T62" fmla="*/ 648 w 810"/>
                    <a:gd name="T63" fmla="*/ 731 h 765"/>
                    <a:gd name="T64" fmla="*/ 694 w 810"/>
                    <a:gd name="T65" fmla="*/ 765 h 765"/>
                    <a:gd name="T66" fmla="*/ 707 w 810"/>
                    <a:gd name="T67" fmla="*/ 764 h 765"/>
                    <a:gd name="T68" fmla="*/ 739 w 810"/>
                    <a:gd name="T69" fmla="*/ 705 h 765"/>
                    <a:gd name="T70" fmla="*/ 706 w 810"/>
                    <a:gd name="T71" fmla="*/ 541 h 765"/>
                    <a:gd name="T72" fmla="*/ 698 w 810"/>
                    <a:gd name="T73" fmla="*/ 497 h 765"/>
                    <a:gd name="T74" fmla="*/ 684 w 810"/>
                    <a:gd name="T75" fmla="*/ 307 h 765"/>
                    <a:gd name="T76" fmla="*/ 683 w 810"/>
                    <a:gd name="T77" fmla="*/ 303 h 765"/>
                    <a:gd name="T78" fmla="*/ 683 w 810"/>
                    <a:gd name="T79" fmla="*/ 178 h 765"/>
                    <a:gd name="T80" fmla="*/ 682 w 810"/>
                    <a:gd name="T81" fmla="*/ 170 h 765"/>
                    <a:gd name="T82" fmla="*/ 692 w 810"/>
                    <a:gd name="T83" fmla="*/ 179 h 765"/>
                    <a:gd name="T84" fmla="*/ 717 w 810"/>
                    <a:gd name="T85" fmla="*/ 318 h 765"/>
                    <a:gd name="T86" fmla="*/ 762 w 810"/>
                    <a:gd name="T87" fmla="*/ 357 h 765"/>
                    <a:gd name="T88" fmla="*/ 768 w 810"/>
                    <a:gd name="T89" fmla="*/ 356 h 765"/>
                    <a:gd name="T90" fmla="*/ 806 w 810"/>
                    <a:gd name="T91" fmla="*/ 305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0" h="765">
                      <a:moveTo>
                        <a:pt x="806" y="305"/>
                      </a:moveTo>
                      <a:cubicBezTo>
                        <a:pt x="797" y="240"/>
                        <a:pt x="782" y="157"/>
                        <a:pt x="770" y="133"/>
                      </a:cubicBezTo>
                      <a:cubicBezTo>
                        <a:pt x="767" y="127"/>
                        <a:pt x="763" y="121"/>
                        <a:pt x="699" y="65"/>
                      </a:cubicBezTo>
                      <a:cubicBezTo>
                        <a:pt x="688" y="55"/>
                        <a:pt x="671" y="40"/>
                        <a:pt x="657" y="29"/>
                      </a:cubicBezTo>
                      <a:cubicBezTo>
                        <a:pt x="650" y="23"/>
                        <a:pt x="645" y="19"/>
                        <a:pt x="640" y="16"/>
                      </a:cubicBezTo>
                      <a:cubicBezTo>
                        <a:pt x="637" y="13"/>
                        <a:pt x="630" y="8"/>
                        <a:pt x="621" y="6"/>
                      </a:cubicBezTo>
                      <a:cubicBezTo>
                        <a:pt x="609" y="1"/>
                        <a:pt x="596" y="0"/>
                        <a:pt x="582" y="2"/>
                      </a:cubicBezTo>
                      <a:cubicBezTo>
                        <a:pt x="557" y="7"/>
                        <a:pt x="537" y="24"/>
                        <a:pt x="528" y="46"/>
                      </a:cubicBezTo>
                      <a:cubicBezTo>
                        <a:pt x="487" y="99"/>
                        <a:pt x="446" y="152"/>
                        <a:pt x="435" y="166"/>
                      </a:cubicBezTo>
                      <a:cubicBezTo>
                        <a:pt x="408" y="185"/>
                        <a:pt x="336" y="240"/>
                        <a:pt x="328" y="246"/>
                      </a:cubicBezTo>
                      <a:cubicBezTo>
                        <a:pt x="313" y="257"/>
                        <a:pt x="307" y="275"/>
                        <a:pt x="311" y="292"/>
                      </a:cubicBezTo>
                      <a:cubicBezTo>
                        <a:pt x="0" y="453"/>
                        <a:pt x="0" y="453"/>
                        <a:pt x="0" y="453"/>
                      </a:cubicBezTo>
                      <a:cubicBezTo>
                        <a:pt x="9" y="476"/>
                        <a:pt x="9" y="476"/>
                        <a:pt x="9" y="476"/>
                      </a:cubicBezTo>
                      <a:cubicBezTo>
                        <a:pt x="323" y="314"/>
                        <a:pt x="323" y="314"/>
                        <a:pt x="323" y="314"/>
                      </a:cubicBezTo>
                      <a:cubicBezTo>
                        <a:pt x="331" y="322"/>
                        <a:pt x="343" y="327"/>
                        <a:pt x="355" y="327"/>
                      </a:cubicBezTo>
                      <a:cubicBezTo>
                        <a:pt x="364" y="327"/>
                        <a:pt x="374" y="324"/>
                        <a:pt x="382" y="318"/>
                      </a:cubicBezTo>
                      <a:cubicBezTo>
                        <a:pt x="407" y="299"/>
                        <a:pt x="474" y="248"/>
                        <a:pt x="490" y="237"/>
                      </a:cubicBezTo>
                      <a:cubicBezTo>
                        <a:pt x="495" y="234"/>
                        <a:pt x="498" y="231"/>
                        <a:pt x="536" y="183"/>
                      </a:cubicBezTo>
                      <a:cubicBezTo>
                        <a:pt x="537" y="186"/>
                        <a:pt x="537" y="190"/>
                        <a:pt x="537" y="193"/>
                      </a:cubicBezTo>
                      <a:cubicBezTo>
                        <a:pt x="539" y="207"/>
                        <a:pt x="539" y="238"/>
                        <a:pt x="538" y="288"/>
                      </a:cubicBezTo>
                      <a:cubicBezTo>
                        <a:pt x="522" y="344"/>
                        <a:pt x="495" y="436"/>
                        <a:pt x="482" y="462"/>
                      </a:cubicBezTo>
                      <a:cubicBezTo>
                        <a:pt x="471" y="483"/>
                        <a:pt x="470" y="518"/>
                        <a:pt x="470" y="612"/>
                      </a:cubicBezTo>
                      <a:cubicBezTo>
                        <a:pt x="470" y="651"/>
                        <a:pt x="470" y="692"/>
                        <a:pt x="468" y="713"/>
                      </a:cubicBezTo>
                      <a:cubicBezTo>
                        <a:pt x="465" y="739"/>
                        <a:pt x="484" y="762"/>
                        <a:pt x="510" y="765"/>
                      </a:cubicBezTo>
                      <a:cubicBezTo>
                        <a:pt x="511" y="765"/>
                        <a:pt x="513" y="765"/>
                        <a:pt x="515" y="765"/>
                      </a:cubicBezTo>
                      <a:cubicBezTo>
                        <a:pt x="539" y="765"/>
                        <a:pt x="559" y="747"/>
                        <a:pt x="562" y="723"/>
                      </a:cubicBezTo>
                      <a:cubicBezTo>
                        <a:pt x="564" y="697"/>
                        <a:pt x="564" y="656"/>
                        <a:pt x="564" y="612"/>
                      </a:cubicBezTo>
                      <a:cubicBezTo>
                        <a:pt x="564" y="574"/>
                        <a:pt x="564" y="518"/>
                        <a:pt x="567" y="501"/>
                      </a:cubicBezTo>
                      <a:cubicBezTo>
                        <a:pt x="576" y="483"/>
                        <a:pt x="587" y="453"/>
                        <a:pt x="597" y="421"/>
                      </a:cubicBezTo>
                      <a:cubicBezTo>
                        <a:pt x="601" y="477"/>
                        <a:pt x="604" y="510"/>
                        <a:pt x="606" y="518"/>
                      </a:cubicBezTo>
                      <a:cubicBezTo>
                        <a:pt x="607" y="522"/>
                        <a:pt x="610" y="541"/>
                        <a:pt x="613" y="557"/>
                      </a:cubicBezTo>
                      <a:cubicBezTo>
                        <a:pt x="622" y="609"/>
                        <a:pt x="636" y="686"/>
                        <a:pt x="648" y="731"/>
                      </a:cubicBezTo>
                      <a:cubicBezTo>
                        <a:pt x="654" y="752"/>
                        <a:pt x="673" y="765"/>
                        <a:pt x="694" y="765"/>
                      </a:cubicBezTo>
                      <a:cubicBezTo>
                        <a:pt x="698" y="765"/>
                        <a:pt x="702" y="765"/>
                        <a:pt x="707" y="764"/>
                      </a:cubicBezTo>
                      <a:cubicBezTo>
                        <a:pt x="732" y="757"/>
                        <a:pt x="746" y="731"/>
                        <a:pt x="739" y="705"/>
                      </a:cubicBezTo>
                      <a:cubicBezTo>
                        <a:pt x="728" y="665"/>
                        <a:pt x="714" y="587"/>
                        <a:pt x="706" y="541"/>
                      </a:cubicBezTo>
                      <a:cubicBezTo>
                        <a:pt x="701" y="515"/>
                        <a:pt x="699" y="503"/>
                        <a:pt x="698" y="497"/>
                      </a:cubicBezTo>
                      <a:cubicBezTo>
                        <a:pt x="695" y="482"/>
                        <a:pt x="689" y="389"/>
                        <a:pt x="684" y="307"/>
                      </a:cubicBezTo>
                      <a:cubicBezTo>
                        <a:pt x="684" y="306"/>
                        <a:pt x="684" y="304"/>
                        <a:pt x="683" y="303"/>
                      </a:cubicBezTo>
                      <a:cubicBezTo>
                        <a:pt x="685" y="255"/>
                        <a:pt x="685" y="205"/>
                        <a:pt x="683" y="178"/>
                      </a:cubicBezTo>
                      <a:cubicBezTo>
                        <a:pt x="682" y="175"/>
                        <a:pt x="682" y="173"/>
                        <a:pt x="682" y="170"/>
                      </a:cubicBezTo>
                      <a:cubicBezTo>
                        <a:pt x="686" y="173"/>
                        <a:pt x="689" y="176"/>
                        <a:pt x="692" y="179"/>
                      </a:cubicBezTo>
                      <a:cubicBezTo>
                        <a:pt x="698" y="200"/>
                        <a:pt x="709" y="265"/>
                        <a:pt x="717" y="318"/>
                      </a:cubicBezTo>
                      <a:cubicBezTo>
                        <a:pt x="721" y="340"/>
                        <a:pt x="740" y="357"/>
                        <a:pt x="762" y="357"/>
                      </a:cubicBezTo>
                      <a:cubicBezTo>
                        <a:pt x="764" y="357"/>
                        <a:pt x="766" y="356"/>
                        <a:pt x="768" y="356"/>
                      </a:cubicBezTo>
                      <a:cubicBezTo>
                        <a:pt x="793" y="352"/>
                        <a:pt x="810" y="330"/>
                        <a:pt x="806" y="305"/>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58" name="Freeform 73">
                  <a:extLst>
                    <a:ext uri="{FF2B5EF4-FFF2-40B4-BE49-F238E27FC236}">
                      <a16:creationId xmlns:a16="http://schemas.microsoft.com/office/drawing/2014/main" id="{C527AFA4-63E6-429A-A762-607CE5626A7A}"/>
                    </a:ext>
                  </a:extLst>
                </p:cNvPr>
                <p:cNvSpPr>
                  <a:spLocks/>
                </p:cNvSpPr>
                <p:nvPr/>
              </p:nvSpPr>
              <p:spPr bwMode="auto">
                <a:xfrm>
                  <a:off x="8350727" y="3579006"/>
                  <a:ext cx="167261" cy="124933"/>
                </a:xfrm>
                <a:custGeom>
                  <a:avLst/>
                  <a:gdLst>
                    <a:gd name="T0" fmla="*/ 118 w 228"/>
                    <a:gd name="T1" fmla="*/ 171 h 171"/>
                    <a:gd name="T2" fmla="*/ 117 w 228"/>
                    <a:gd name="T3" fmla="*/ 171 h 171"/>
                    <a:gd name="T4" fmla="*/ 113 w 228"/>
                    <a:gd name="T5" fmla="*/ 168 h 171"/>
                    <a:gd name="T6" fmla="*/ 68 w 228"/>
                    <a:gd name="T7" fmla="*/ 130 h 171"/>
                    <a:gd name="T8" fmla="*/ 68 w 228"/>
                    <a:gd name="T9" fmla="*/ 130 h 171"/>
                    <a:gd name="T10" fmla="*/ 36 w 228"/>
                    <a:gd name="T11" fmla="*/ 121 h 171"/>
                    <a:gd name="T12" fmla="*/ 4 w 228"/>
                    <a:gd name="T13" fmla="*/ 105 h 171"/>
                    <a:gd name="T14" fmla="*/ 3 w 228"/>
                    <a:gd name="T15" fmla="*/ 102 h 171"/>
                    <a:gd name="T16" fmla="*/ 2 w 228"/>
                    <a:gd name="T17" fmla="*/ 94 h 171"/>
                    <a:gd name="T18" fmla="*/ 0 w 228"/>
                    <a:gd name="T19" fmla="*/ 69 h 171"/>
                    <a:gd name="T20" fmla="*/ 4 w 228"/>
                    <a:gd name="T21" fmla="*/ 51 h 171"/>
                    <a:gd name="T22" fmla="*/ 66 w 228"/>
                    <a:gd name="T23" fmla="*/ 37 h 171"/>
                    <a:gd name="T24" fmla="*/ 70 w 228"/>
                    <a:gd name="T25" fmla="*/ 37 h 171"/>
                    <a:gd name="T26" fmla="*/ 88 w 228"/>
                    <a:gd name="T27" fmla="*/ 38 h 171"/>
                    <a:gd name="T28" fmla="*/ 113 w 228"/>
                    <a:gd name="T29" fmla="*/ 33 h 171"/>
                    <a:gd name="T30" fmla="*/ 137 w 228"/>
                    <a:gd name="T31" fmla="*/ 11 h 171"/>
                    <a:gd name="T32" fmla="*/ 145 w 228"/>
                    <a:gd name="T33" fmla="*/ 1 h 171"/>
                    <a:gd name="T34" fmla="*/ 148 w 228"/>
                    <a:gd name="T35" fmla="*/ 0 h 171"/>
                    <a:gd name="T36" fmla="*/ 149 w 228"/>
                    <a:gd name="T37" fmla="*/ 0 h 171"/>
                    <a:gd name="T38" fmla="*/ 176 w 228"/>
                    <a:gd name="T39" fmla="*/ 29 h 171"/>
                    <a:gd name="T40" fmla="*/ 179 w 228"/>
                    <a:gd name="T41" fmla="*/ 35 h 171"/>
                    <a:gd name="T42" fmla="*/ 187 w 228"/>
                    <a:gd name="T43" fmla="*/ 42 h 171"/>
                    <a:gd name="T44" fmla="*/ 204 w 228"/>
                    <a:gd name="T45" fmla="*/ 58 h 171"/>
                    <a:gd name="T46" fmla="*/ 226 w 228"/>
                    <a:gd name="T47" fmla="*/ 88 h 171"/>
                    <a:gd name="T48" fmla="*/ 225 w 228"/>
                    <a:gd name="T49" fmla="*/ 96 h 171"/>
                    <a:gd name="T50" fmla="*/ 122 w 228"/>
                    <a:gd name="T51" fmla="*/ 170 h 171"/>
                    <a:gd name="T52" fmla="*/ 118 w 228"/>
                    <a:gd name="T53"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1">
                      <a:moveTo>
                        <a:pt x="118" y="171"/>
                      </a:moveTo>
                      <a:cubicBezTo>
                        <a:pt x="118" y="171"/>
                        <a:pt x="118" y="171"/>
                        <a:pt x="117" y="171"/>
                      </a:cubicBezTo>
                      <a:cubicBezTo>
                        <a:pt x="116" y="170"/>
                        <a:pt x="114" y="169"/>
                        <a:pt x="113" y="168"/>
                      </a:cubicBezTo>
                      <a:cubicBezTo>
                        <a:pt x="103" y="151"/>
                        <a:pt x="86" y="130"/>
                        <a:pt x="68" y="130"/>
                      </a:cubicBezTo>
                      <a:cubicBezTo>
                        <a:pt x="68" y="130"/>
                        <a:pt x="68" y="130"/>
                        <a:pt x="68" y="130"/>
                      </a:cubicBezTo>
                      <a:cubicBezTo>
                        <a:pt x="65" y="129"/>
                        <a:pt x="50" y="126"/>
                        <a:pt x="36" y="121"/>
                      </a:cubicBezTo>
                      <a:cubicBezTo>
                        <a:pt x="14" y="114"/>
                        <a:pt x="6" y="108"/>
                        <a:pt x="4" y="105"/>
                      </a:cubicBezTo>
                      <a:cubicBezTo>
                        <a:pt x="3" y="104"/>
                        <a:pt x="3" y="103"/>
                        <a:pt x="3" y="102"/>
                      </a:cubicBezTo>
                      <a:cubicBezTo>
                        <a:pt x="2" y="100"/>
                        <a:pt x="2" y="97"/>
                        <a:pt x="2" y="94"/>
                      </a:cubicBezTo>
                      <a:cubicBezTo>
                        <a:pt x="1" y="87"/>
                        <a:pt x="0" y="77"/>
                        <a:pt x="0" y="69"/>
                      </a:cubicBezTo>
                      <a:cubicBezTo>
                        <a:pt x="0" y="60"/>
                        <a:pt x="1" y="54"/>
                        <a:pt x="4" y="51"/>
                      </a:cubicBezTo>
                      <a:cubicBezTo>
                        <a:pt x="11" y="45"/>
                        <a:pt x="48" y="37"/>
                        <a:pt x="66" y="37"/>
                      </a:cubicBezTo>
                      <a:cubicBezTo>
                        <a:pt x="68" y="37"/>
                        <a:pt x="69" y="37"/>
                        <a:pt x="70" y="37"/>
                      </a:cubicBezTo>
                      <a:cubicBezTo>
                        <a:pt x="77" y="37"/>
                        <a:pt x="83" y="38"/>
                        <a:pt x="88" y="38"/>
                      </a:cubicBezTo>
                      <a:cubicBezTo>
                        <a:pt x="98" y="38"/>
                        <a:pt x="106" y="36"/>
                        <a:pt x="113" y="33"/>
                      </a:cubicBezTo>
                      <a:cubicBezTo>
                        <a:pt x="123" y="28"/>
                        <a:pt x="131" y="18"/>
                        <a:pt x="137" y="11"/>
                      </a:cubicBezTo>
                      <a:cubicBezTo>
                        <a:pt x="140" y="6"/>
                        <a:pt x="143" y="3"/>
                        <a:pt x="145" y="1"/>
                      </a:cubicBezTo>
                      <a:cubicBezTo>
                        <a:pt x="146" y="1"/>
                        <a:pt x="147" y="0"/>
                        <a:pt x="148" y="0"/>
                      </a:cubicBezTo>
                      <a:cubicBezTo>
                        <a:pt x="149" y="0"/>
                        <a:pt x="149" y="0"/>
                        <a:pt x="149" y="0"/>
                      </a:cubicBezTo>
                      <a:cubicBezTo>
                        <a:pt x="167" y="1"/>
                        <a:pt x="173" y="19"/>
                        <a:pt x="176" y="29"/>
                      </a:cubicBezTo>
                      <a:cubicBezTo>
                        <a:pt x="177" y="31"/>
                        <a:pt x="178" y="34"/>
                        <a:pt x="179" y="35"/>
                      </a:cubicBezTo>
                      <a:cubicBezTo>
                        <a:pt x="181" y="38"/>
                        <a:pt x="183" y="40"/>
                        <a:pt x="187" y="42"/>
                      </a:cubicBezTo>
                      <a:cubicBezTo>
                        <a:pt x="190" y="45"/>
                        <a:pt x="195" y="49"/>
                        <a:pt x="204" y="58"/>
                      </a:cubicBezTo>
                      <a:cubicBezTo>
                        <a:pt x="210" y="64"/>
                        <a:pt x="217" y="74"/>
                        <a:pt x="226" y="88"/>
                      </a:cubicBezTo>
                      <a:cubicBezTo>
                        <a:pt x="228" y="90"/>
                        <a:pt x="227" y="94"/>
                        <a:pt x="225" y="96"/>
                      </a:cubicBezTo>
                      <a:cubicBezTo>
                        <a:pt x="122" y="170"/>
                        <a:pt x="122" y="170"/>
                        <a:pt x="122" y="170"/>
                      </a:cubicBezTo>
                      <a:cubicBezTo>
                        <a:pt x="121" y="170"/>
                        <a:pt x="120" y="171"/>
                        <a:pt x="118" y="171"/>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59" name="Freeform 74">
                  <a:extLst>
                    <a:ext uri="{FF2B5EF4-FFF2-40B4-BE49-F238E27FC236}">
                      <a16:creationId xmlns:a16="http://schemas.microsoft.com/office/drawing/2014/main" id="{D32D9FD3-F328-4343-BC5C-49D9B459DCF8}"/>
                    </a:ext>
                  </a:extLst>
                </p:cNvPr>
                <p:cNvSpPr>
                  <a:spLocks noEditPoints="1"/>
                </p:cNvSpPr>
                <p:nvPr/>
              </p:nvSpPr>
              <p:spPr bwMode="auto">
                <a:xfrm>
                  <a:off x="8396468" y="3662978"/>
                  <a:ext cx="284686" cy="204126"/>
                </a:xfrm>
                <a:custGeom>
                  <a:avLst/>
                  <a:gdLst>
                    <a:gd name="T0" fmla="*/ 18 w 389"/>
                    <a:gd name="T1" fmla="*/ 277 h 278"/>
                    <a:gd name="T2" fmla="*/ 17 w 389"/>
                    <a:gd name="T3" fmla="*/ 277 h 278"/>
                    <a:gd name="T4" fmla="*/ 5 w 389"/>
                    <a:gd name="T5" fmla="*/ 273 h 278"/>
                    <a:gd name="T6" fmla="*/ 1 w 389"/>
                    <a:gd name="T7" fmla="*/ 268 h 278"/>
                    <a:gd name="T8" fmla="*/ 13 w 389"/>
                    <a:gd name="T9" fmla="*/ 243 h 278"/>
                    <a:gd name="T10" fmla="*/ 18 w 389"/>
                    <a:gd name="T11" fmla="*/ 236 h 278"/>
                    <a:gd name="T12" fmla="*/ 76 w 389"/>
                    <a:gd name="T13" fmla="*/ 98 h 278"/>
                    <a:gd name="T14" fmla="*/ 69 w 389"/>
                    <a:gd name="T15" fmla="*/ 84 h 278"/>
                    <a:gd name="T16" fmla="*/ 70 w 389"/>
                    <a:gd name="T17" fmla="*/ 77 h 278"/>
                    <a:gd name="T18" fmla="*/ 175 w 389"/>
                    <a:gd name="T19" fmla="*/ 2 h 278"/>
                    <a:gd name="T20" fmla="*/ 178 w 389"/>
                    <a:gd name="T21" fmla="*/ 0 h 278"/>
                    <a:gd name="T22" fmla="*/ 183 w 389"/>
                    <a:gd name="T23" fmla="*/ 2 h 278"/>
                    <a:gd name="T24" fmla="*/ 328 w 389"/>
                    <a:gd name="T25" fmla="*/ 170 h 278"/>
                    <a:gd name="T26" fmla="*/ 341 w 389"/>
                    <a:gd name="T27" fmla="*/ 199 h 278"/>
                    <a:gd name="T28" fmla="*/ 341 w 389"/>
                    <a:gd name="T29" fmla="*/ 199 h 278"/>
                    <a:gd name="T30" fmla="*/ 363 w 389"/>
                    <a:gd name="T31" fmla="*/ 169 h 278"/>
                    <a:gd name="T32" fmla="*/ 369 w 389"/>
                    <a:gd name="T33" fmla="*/ 153 h 278"/>
                    <a:gd name="T34" fmla="*/ 374 w 389"/>
                    <a:gd name="T35" fmla="*/ 149 h 278"/>
                    <a:gd name="T36" fmla="*/ 375 w 389"/>
                    <a:gd name="T37" fmla="*/ 149 h 278"/>
                    <a:gd name="T38" fmla="*/ 380 w 389"/>
                    <a:gd name="T39" fmla="*/ 152 h 278"/>
                    <a:gd name="T40" fmla="*/ 387 w 389"/>
                    <a:gd name="T41" fmla="*/ 189 h 278"/>
                    <a:gd name="T42" fmla="*/ 349 w 389"/>
                    <a:gd name="T43" fmla="*/ 234 h 278"/>
                    <a:gd name="T44" fmla="*/ 349 w 389"/>
                    <a:gd name="T45" fmla="*/ 234 h 278"/>
                    <a:gd name="T46" fmla="*/ 341 w 389"/>
                    <a:gd name="T47" fmla="*/ 265 h 278"/>
                    <a:gd name="T48" fmla="*/ 310 w 389"/>
                    <a:gd name="T49" fmla="*/ 277 h 278"/>
                    <a:gd name="T50" fmla="*/ 235 w 389"/>
                    <a:gd name="T51" fmla="*/ 277 h 278"/>
                    <a:gd name="T52" fmla="*/ 93 w 389"/>
                    <a:gd name="T53" fmla="*/ 276 h 278"/>
                    <a:gd name="T54" fmla="*/ 89 w 389"/>
                    <a:gd name="T55" fmla="*/ 274 h 278"/>
                    <a:gd name="T56" fmla="*/ 83 w 389"/>
                    <a:gd name="T57" fmla="*/ 264 h 278"/>
                    <a:gd name="T58" fmla="*/ 97 w 389"/>
                    <a:gd name="T59" fmla="*/ 236 h 278"/>
                    <a:gd name="T60" fmla="*/ 136 w 389"/>
                    <a:gd name="T61" fmla="*/ 206 h 278"/>
                    <a:gd name="T62" fmla="*/ 108 w 389"/>
                    <a:gd name="T63" fmla="*/ 155 h 278"/>
                    <a:gd name="T64" fmla="*/ 38 w 389"/>
                    <a:gd name="T65" fmla="*/ 266 h 278"/>
                    <a:gd name="T66" fmla="*/ 18 w 389"/>
                    <a:gd name="T67" fmla="*/ 277 h 278"/>
                    <a:gd name="T68" fmla="*/ 227 w 389"/>
                    <a:gd name="T69" fmla="*/ 175 h 278"/>
                    <a:gd name="T70" fmla="*/ 230 w 389"/>
                    <a:gd name="T71" fmla="*/ 175 h 278"/>
                    <a:gd name="T72" fmla="*/ 302 w 389"/>
                    <a:gd name="T73" fmla="*/ 216 h 278"/>
                    <a:gd name="T74" fmla="*/ 307 w 389"/>
                    <a:gd name="T75" fmla="*/ 218 h 278"/>
                    <a:gd name="T76" fmla="*/ 307 w 389"/>
                    <a:gd name="T77" fmla="*/ 218 h 278"/>
                    <a:gd name="T78" fmla="*/ 311 w 389"/>
                    <a:gd name="T79" fmla="*/ 217 h 278"/>
                    <a:gd name="T80" fmla="*/ 313 w 389"/>
                    <a:gd name="T81" fmla="*/ 213 h 278"/>
                    <a:gd name="T82" fmla="*/ 312 w 389"/>
                    <a:gd name="T83" fmla="*/ 209 h 278"/>
                    <a:gd name="T84" fmla="*/ 231 w 389"/>
                    <a:gd name="T85" fmla="*/ 163 h 278"/>
                    <a:gd name="T86" fmla="*/ 227 w 389"/>
                    <a:gd name="T87" fmla="*/ 163 h 278"/>
                    <a:gd name="T88" fmla="*/ 164 w 389"/>
                    <a:gd name="T89" fmla="*/ 187 h 278"/>
                    <a:gd name="T90" fmla="*/ 165 w 389"/>
                    <a:gd name="T91" fmla="*/ 195 h 278"/>
                    <a:gd name="T92" fmla="*/ 169 w 389"/>
                    <a:gd name="T93" fmla="*/ 197 h 278"/>
                    <a:gd name="T94" fmla="*/ 174 w 389"/>
                    <a:gd name="T95" fmla="*/ 194 h 278"/>
                    <a:gd name="T96" fmla="*/ 227 w 389"/>
                    <a:gd name="T97" fmla="*/ 175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9" h="278">
                      <a:moveTo>
                        <a:pt x="18" y="277"/>
                      </a:moveTo>
                      <a:cubicBezTo>
                        <a:pt x="17" y="277"/>
                        <a:pt x="17" y="277"/>
                        <a:pt x="17" y="277"/>
                      </a:cubicBezTo>
                      <a:cubicBezTo>
                        <a:pt x="12" y="277"/>
                        <a:pt x="8" y="276"/>
                        <a:pt x="5" y="273"/>
                      </a:cubicBezTo>
                      <a:cubicBezTo>
                        <a:pt x="3" y="272"/>
                        <a:pt x="2" y="270"/>
                        <a:pt x="1" y="268"/>
                      </a:cubicBezTo>
                      <a:cubicBezTo>
                        <a:pt x="0" y="263"/>
                        <a:pt x="4" y="255"/>
                        <a:pt x="13" y="243"/>
                      </a:cubicBezTo>
                      <a:cubicBezTo>
                        <a:pt x="15" y="240"/>
                        <a:pt x="17" y="238"/>
                        <a:pt x="18" y="236"/>
                      </a:cubicBezTo>
                      <a:cubicBezTo>
                        <a:pt x="76" y="98"/>
                        <a:pt x="76" y="98"/>
                        <a:pt x="76" y="98"/>
                      </a:cubicBezTo>
                      <a:cubicBezTo>
                        <a:pt x="69" y="84"/>
                        <a:pt x="69" y="84"/>
                        <a:pt x="69" y="84"/>
                      </a:cubicBezTo>
                      <a:cubicBezTo>
                        <a:pt x="67" y="82"/>
                        <a:pt x="68" y="78"/>
                        <a:pt x="70" y="77"/>
                      </a:cubicBezTo>
                      <a:cubicBezTo>
                        <a:pt x="175" y="2"/>
                        <a:pt x="175" y="2"/>
                        <a:pt x="175" y="2"/>
                      </a:cubicBezTo>
                      <a:cubicBezTo>
                        <a:pt x="176" y="1"/>
                        <a:pt x="177" y="0"/>
                        <a:pt x="178" y="0"/>
                      </a:cubicBezTo>
                      <a:cubicBezTo>
                        <a:pt x="180" y="0"/>
                        <a:pt x="181" y="1"/>
                        <a:pt x="183" y="2"/>
                      </a:cubicBezTo>
                      <a:cubicBezTo>
                        <a:pt x="213" y="35"/>
                        <a:pt x="313" y="144"/>
                        <a:pt x="328" y="170"/>
                      </a:cubicBezTo>
                      <a:cubicBezTo>
                        <a:pt x="331" y="175"/>
                        <a:pt x="336" y="185"/>
                        <a:pt x="341" y="199"/>
                      </a:cubicBezTo>
                      <a:cubicBezTo>
                        <a:pt x="341" y="199"/>
                        <a:pt x="341" y="199"/>
                        <a:pt x="341" y="199"/>
                      </a:cubicBezTo>
                      <a:cubicBezTo>
                        <a:pt x="351" y="191"/>
                        <a:pt x="359" y="181"/>
                        <a:pt x="363" y="169"/>
                      </a:cubicBezTo>
                      <a:cubicBezTo>
                        <a:pt x="366" y="163"/>
                        <a:pt x="368" y="158"/>
                        <a:pt x="369" y="153"/>
                      </a:cubicBezTo>
                      <a:cubicBezTo>
                        <a:pt x="370" y="151"/>
                        <a:pt x="372" y="149"/>
                        <a:pt x="374" y="149"/>
                      </a:cubicBezTo>
                      <a:cubicBezTo>
                        <a:pt x="374" y="149"/>
                        <a:pt x="374" y="149"/>
                        <a:pt x="375" y="149"/>
                      </a:cubicBezTo>
                      <a:cubicBezTo>
                        <a:pt x="377" y="149"/>
                        <a:pt x="379" y="150"/>
                        <a:pt x="380" y="152"/>
                      </a:cubicBezTo>
                      <a:cubicBezTo>
                        <a:pt x="384" y="161"/>
                        <a:pt x="389" y="174"/>
                        <a:pt x="387" y="189"/>
                      </a:cubicBezTo>
                      <a:cubicBezTo>
                        <a:pt x="384" y="207"/>
                        <a:pt x="365" y="225"/>
                        <a:pt x="349" y="234"/>
                      </a:cubicBezTo>
                      <a:cubicBezTo>
                        <a:pt x="349" y="234"/>
                        <a:pt x="349" y="234"/>
                        <a:pt x="349" y="234"/>
                      </a:cubicBezTo>
                      <a:cubicBezTo>
                        <a:pt x="350" y="247"/>
                        <a:pt x="347" y="258"/>
                        <a:pt x="341" y="265"/>
                      </a:cubicBezTo>
                      <a:cubicBezTo>
                        <a:pt x="337" y="269"/>
                        <a:pt x="328" y="277"/>
                        <a:pt x="310" y="277"/>
                      </a:cubicBezTo>
                      <a:cubicBezTo>
                        <a:pt x="296" y="278"/>
                        <a:pt x="265" y="277"/>
                        <a:pt x="235" y="277"/>
                      </a:cubicBezTo>
                      <a:cubicBezTo>
                        <a:pt x="177" y="277"/>
                        <a:pt x="106" y="276"/>
                        <a:pt x="93" y="276"/>
                      </a:cubicBezTo>
                      <a:cubicBezTo>
                        <a:pt x="91" y="276"/>
                        <a:pt x="90" y="275"/>
                        <a:pt x="89" y="274"/>
                      </a:cubicBezTo>
                      <a:cubicBezTo>
                        <a:pt x="87" y="273"/>
                        <a:pt x="84" y="269"/>
                        <a:pt x="83" y="264"/>
                      </a:cubicBezTo>
                      <a:cubicBezTo>
                        <a:pt x="82" y="255"/>
                        <a:pt x="87" y="246"/>
                        <a:pt x="97" y="236"/>
                      </a:cubicBezTo>
                      <a:cubicBezTo>
                        <a:pt x="109" y="224"/>
                        <a:pt x="135" y="207"/>
                        <a:pt x="136" y="206"/>
                      </a:cubicBezTo>
                      <a:cubicBezTo>
                        <a:pt x="108" y="155"/>
                        <a:pt x="108" y="155"/>
                        <a:pt x="108" y="155"/>
                      </a:cubicBezTo>
                      <a:cubicBezTo>
                        <a:pt x="108" y="155"/>
                        <a:pt x="38" y="266"/>
                        <a:pt x="38" y="266"/>
                      </a:cubicBezTo>
                      <a:cubicBezTo>
                        <a:pt x="33" y="273"/>
                        <a:pt x="26" y="277"/>
                        <a:pt x="18" y="277"/>
                      </a:cubicBezTo>
                      <a:close/>
                      <a:moveTo>
                        <a:pt x="227" y="175"/>
                      </a:moveTo>
                      <a:cubicBezTo>
                        <a:pt x="228" y="175"/>
                        <a:pt x="229" y="175"/>
                        <a:pt x="230" y="175"/>
                      </a:cubicBezTo>
                      <a:cubicBezTo>
                        <a:pt x="269" y="176"/>
                        <a:pt x="302" y="216"/>
                        <a:pt x="302" y="216"/>
                      </a:cubicBezTo>
                      <a:cubicBezTo>
                        <a:pt x="304" y="218"/>
                        <a:pt x="305" y="218"/>
                        <a:pt x="307" y="218"/>
                      </a:cubicBezTo>
                      <a:cubicBezTo>
                        <a:pt x="307" y="218"/>
                        <a:pt x="307" y="218"/>
                        <a:pt x="307" y="218"/>
                      </a:cubicBezTo>
                      <a:cubicBezTo>
                        <a:pt x="308" y="218"/>
                        <a:pt x="310" y="218"/>
                        <a:pt x="311" y="217"/>
                      </a:cubicBezTo>
                      <a:cubicBezTo>
                        <a:pt x="312" y="216"/>
                        <a:pt x="313" y="215"/>
                        <a:pt x="313" y="213"/>
                      </a:cubicBezTo>
                      <a:cubicBezTo>
                        <a:pt x="313" y="212"/>
                        <a:pt x="313" y="210"/>
                        <a:pt x="312" y="209"/>
                      </a:cubicBezTo>
                      <a:cubicBezTo>
                        <a:pt x="310" y="207"/>
                        <a:pt x="276" y="164"/>
                        <a:pt x="231" y="163"/>
                      </a:cubicBezTo>
                      <a:cubicBezTo>
                        <a:pt x="229" y="163"/>
                        <a:pt x="228" y="163"/>
                        <a:pt x="227" y="163"/>
                      </a:cubicBezTo>
                      <a:cubicBezTo>
                        <a:pt x="184" y="163"/>
                        <a:pt x="165" y="186"/>
                        <a:pt x="164" y="187"/>
                      </a:cubicBezTo>
                      <a:cubicBezTo>
                        <a:pt x="162" y="189"/>
                        <a:pt x="163" y="193"/>
                        <a:pt x="165" y="195"/>
                      </a:cubicBezTo>
                      <a:cubicBezTo>
                        <a:pt x="166" y="196"/>
                        <a:pt x="168" y="197"/>
                        <a:pt x="169" y="197"/>
                      </a:cubicBezTo>
                      <a:cubicBezTo>
                        <a:pt x="171" y="197"/>
                        <a:pt x="172" y="196"/>
                        <a:pt x="174" y="194"/>
                      </a:cubicBezTo>
                      <a:cubicBezTo>
                        <a:pt x="175" y="192"/>
                        <a:pt x="191" y="175"/>
                        <a:pt x="227" y="175"/>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249" name="グループ化 1248">
                <a:extLst>
                  <a:ext uri="{FF2B5EF4-FFF2-40B4-BE49-F238E27FC236}">
                    <a16:creationId xmlns:a16="http://schemas.microsoft.com/office/drawing/2014/main" id="{8B28C260-37C3-4DD6-91C5-973407CD8986}"/>
                  </a:ext>
                </a:extLst>
              </p:cNvPr>
              <p:cNvGrpSpPr/>
              <p:nvPr/>
            </p:nvGrpSpPr>
            <p:grpSpPr>
              <a:xfrm>
                <a:off x="1815311" y="3086207"/>
                <a:ext cx="439432" cy="409009"/>
                <a:chOff x="2385333" y="1950873"/>
                <a:chExt cx="443566" cy="412857"/>
              </a:xfrm>
            </p:grpSpPr>
            <p:grpSp>
              <p:nvGrpSpPr>
                <p:cNvPr id="1250" name="グループ化 1249">
                  <a:extLst>
                    <a:ext uri="{FF2B5EF4-FFF2-40B4-BE49-F238E27FC236}">
                      <a16:creationId xmlns:a16="http://schemas.microsoft.com/office/drawing/2014/main" id="{92D42951-585D-4CC2-941E-B1D6BF144674}"/>
                    </a:ext>
                  </a:extLst>
                </p:cNvPr>
                <p:cNvGrpSpPr/>
                <p:nvPr/>
              </p:nvGrpSpPr>
              <p:grpSpPr>
                <a:xfrm>
                  <a:off x="2617282" y="2019889"/>
                  <a:ext cx="211617" cy="343841"/>
                  <a:chOff x="12735357" y="6267088"/>
                  <a:chExt cx="420686" cy="683541"/>
                </a:xfrm>
                <a:solidFill>
                  <a:schemeClr val="tx2"/>
                </a:solidFill>
              </p:grpSpPr>
              <p:sp>
                <p:nvSpPr>
                  <p:cNvPr id="1254" name="Freeform 205">
                    <a:extLst>
                      <a:ext uri="{FF2B5EF4-FFF2-40B4-BE49-F238E27FC236}">
                        <a16:creationId xmlns:a16="http://schemas.microsoft.com/office/drawing/2014/main" id="{6DD40869-499A-4F02-ABFB-82D86EDCB714}"/>
                      </a:ext>
                    </a:extLst>
                  </p:cNvPr>
                  <p:cNvSpPr>
                    <a:spLocks/>
                  </p:cNvSpPr>
                  <p:nvPr/>
                </p:nvSpPr>
                <p:spPr bwMode="auto">
                  <a:xfrm>
                    <a:off x="12735357" y="6390505"/>
                    <a:ext cx="420686" cy="560124"/>
                  </a:xfrm>
                  <a:custGeom>
                    <a:avLst/>
                    <a:gdLst>
                      <a:gd name="T0" fmla="*/ 296 w 300"/>
                      <a:gd name="T1" fmla="*/ 131 h 400"/>
                      <a:gd name="T2" fmla="*/ 267 w 300"/>
                      <a:gd name="T3" fmla="*/ 72 h 400"/>
                      <a:gd name="T4" fmla="*/ 253 w 300"/>
                      <a:gd name="T5" fmla="*/ 57 h 400"/>
                      <a:gd name="T6" fmla="*/ 202 w 300"/>
                      <a:gd name="T7" fmla="*/ 17 h 400"/>
                      <a:gd name="T8" fmla="*/ 138 w 300"/>
                      <a:gd name="T9" fmla="*/ 23 h 400"/>
                      <a:gd name="T10" fmla="*/ 78 w 300"/>
                      <a:gd name="T11" fmla="*/ 83 h 400"/>
                      <a:gd name="T12" fmla="*/ 15 w 300"/>
                      <a:gd name="T13" fmla="*/ 86 h 400"/>
                      <a:gd name="T14" fmla="*/ 0 w 300"/>
                      <a:gd name="T15" fmla="*/ 101 h 400"/>
                      <a:gd name="T16" fmla="*/ 15 w 300"/>
                      <a:gd name="T17" fmla="*/ 116 h 400"/>
                      <a:gd name="T18" fmla="*/ 93 w 300"/>
                      <a:gd name="T19" fmla="*/ 119 h 400"/>
                      <a:gd name="T20" fmla="*/ 107 w 300"/>
                      <a:gd name="T21" fmla="*/ 116 h 400"/>
                      <a:gd name="T22" fmla="*/ 119 w 300"/>
                      <a:gd name="T23" fmla="*/ 108 h 400"/>
                      <a:gd name="T24" fmla="*/ 114 w 300"/>
                      <a:gd name="T25" fmla="*/ 188 h 400"/>
                      <a:gd name="T26" fmla="*/ 82 w 300"/>
                      <a:gd name="T27" fmla="*/ 372 h 400"/>
                      <a:gd name="T28" fmla="*/ 94 w 300"/>
                      <a:gd name="T29" fmla="*/ 396 h 400"/>
                      <a:gd name="T30" fmla="*/ 119 w 300"/>
                      <a:gd name="T31" fmla="*/ 384 h 400"/>
                      <a:gd name="T32" fmla="*/ 154 w 300"/>
                      <a:gd name="T33" fmla="*/ 265 h 400"/>
                      <a:gd name="T34" fmla="*/ 159 w 300"/>
                      <a:gd name="T35" fmla="*/ 292 h 400"/>
                      <a:gd name="T36" fmla="*/ 206 w 300"/>
                      <a:gd name="T37" fmla="*/ 386 h 400"/>
                      <a:gd name="T38" fmla="*/ 230 w 300"/>
                      <a:gd name="T39" fmla="*/ 392 h 400"/>
                      <a:gd name="T40" fmla="*/ 236 w 300"/>
                      <a:gd name="T41" fmla="*/ 368 h 400"/>
                      <a:gd name="T42" fmla="*/ 204 w 300"/>
                      <a:gd name="T43" fmla="*/ 270 h 400"/>
                      <a:gd name="T44" fmla="*/ 199 w 300"/>
                      <a:gd name="T45" fmla="*/ 187 h 400"/>
                      <a:gd name="T46" fmla="*/ 208 w 300"/>
                      <a:gd name="T47" fmla="*/ 76 h 400"/>
                      <a:gd name="T48" fmla="*/ 234 w 300"/>
                      <a:gd name="T49" fmla="*/ 89 h 400"/>
                      <a:gd name="T50" fmla="*/ 271 w 300"/>
                      <a:gd name="T51" fmla="*/ 146 h 400"/>
                      <a:gd name="T52" fmla="*/ 291 w 300"/>
                      <a:gd name="T53" fmla="*/ 151 h 400"/>
                      <a:gd name="T54" fmla="*/ 296 w 300"/>
                      <a:gd name="T55" fmla="*/ 13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0" h="400">
                        <a:moveTo>
                          <a:pt x="296" y="131"/>
                        </a:moveTo>
                        <a:cubicBezTo>
                          <a:pt x="267" y="72"/>
                          <a:pt x="267" y="72"/>
                          <a:pt x="267" y="72"/>
                        </a:cubicBezTo>
                        <a:cubicBezTo>
                          <a:pt x="262" y="62"/>
                          <a:pt x="264" y="66"/>
                          <a:pt x="253" y="57"/>
                        </a:cubicBezTo>
                        <a:cubicBezTo>
                          <a:pt x="202" y="17"/>
                          <a:pt x="202" y="17"/>
                          <a:pt x="202" y="17"/>
                        </a:cubicBezTo>
                        <a:cubicBezTo>
                          <a:pt x="175" y="0"/>
                          <a:pt x="149" y="10"/>
                          <a:pt x="138" y="23"/>
                        </a:cubicBezTo>
                        <a:cubicBezTo>
                          <a:pt x="78" y="83"/>
                          <a:pt x="78" y="83"/>
                          <a:pt x="78" y="83"/>
                        </a:cubicBezTo>
                        <a:cubicBezTo>
                          <a:pt x="15" y="86"/>
                          <a:pt x="15" y="86"/>
                          <a:pt x="15" y="86"/>
                        </a:cubicBezTo>
                        <a:cubicBezTo>
                          <a:pt x="6" y="86"/>
                          <a:pt x="0" y="93"/>
                          <a:pt x="0" y="101"/>
                        </a:cubicBezTo>
                        <a:cubicBezTo>
                          <a:pt x="0" y="109"/>
                          <a:pt x="6" y="116"/>
                          <a:pt x="15" y="116"/>
                        </a:cubicBezTo>
                        <a:cubicBezTo>
                          <a:pt x="93" y="119"/>
                          <a:pt x="93" y="119"/>
                          <a:pt x="93" y="119"/>
                        </a:cubicBezTo>
                        <a:cubicBezTo>
                          <a:pt x="98" y="119"/>
                          <a:pt x="104" y="118"/>
                          <a:pt x="107" y="116"/>
                        </a:cubicBezTo>
                        <a:cubicBezTo>
                          <a:pt x="119" y="108"/>
                          <a:pt x="119" y="108"/>
                          <a:pt x="119" y="108"/>
                        </a:cubicBezTo>
                        <a:cubicBezTo>
                          <a:pt x="114" y="188"/>
                          <a:pt x="114" y="188"/>
                          <a:pt x="114" y="188"/>
                        </a:cubicBezTo>
                        <a:cubicBezTo>
                          <a:pt x="82" y="372"/>
                          <a:pt x="82" y="372"/>
                          <a:pt x="82" y="372"/>
                        </a:cubicBezTo>
                        <a:cubicBezTo>
                          <a:pt x="79" y="382"/>
                          <a:pt x="84" y="393"/>
                          <a:pt x="94" y="396"/>
                        </a:cubicBezTo>
                        <a:cubicBezTo>
                          <a:pt x="105" y="400"/>
                          <a:pt x="116" y="394"/>
                          <a:pt x="119" y="384"/>
                        </a:cubicBezTo>
                        <a:cubicBezTo>
                          <a:pt x="154" y="265"/>
                          <a:pt x="154" y="265"/>
                          <a:pt x="154" y="265"/>
                        </a:cubicBezTo>
                        <a:cubicBezTo>
                          <a:pt x="159" y="292"/>
                          <a:pt x="159" y="292"/>
                          <a:pt x="159" y="292"/>
                        </a:cubicBezTo>
                        <a:cubicBezTo>
                          <a:pt x="160" y="296"/>
                          <a:pt x="206" y="386"/>
                          <a:pt x="206" y="386"/>
                        </a:cubicBezTo>
                        <a:cubicBezTo>
                          <a:pt x="211" y="394"/>
                          <a:pt x="221" y="397"/>
                          <a:pt x="230" y="392"/>
                        </a:cubicBezTo>
                        <a:cubicBezTo>
                          <a:pt x="238" y="387"/>
                          <a:pt x="241" y="377"/>
                          <a:pt x="236" y="368"/>
                        </a:cubicBezTo>
                        <a:cubicBezTo>
                          <a:pt x="204" y="270"/>
                          <a:pt x="204" y="270"/>
                          <a:pt x="204" y="270"/>
                        </a:cubicBezTo>
                        <a:cubicBezTo>
                          <a:pt x="199" y="187"/>
                          <a:pt x="199" y="187"/>
                          <a:pt x="199" y="187"/>
                        </a:cubicBezTo>
                        <a:cubicBezTo>
                          <a:pt x="208" y="76"/>
                          <a:pt x="208" y="76"/>
                          <a:pt x="208" y="76"/>
                        </a:cubicBezTo>
                        <a:cubicBezTo>
                          <a:pt x="234" y="89"/>
                          <a:pt x="234" y="89"/>
                          <a:pt x="234" y="89"/>
                        </a:cubicBezTo>
                        <a:cubicBezTo>
                          <a:pt x="271" y="146"/>
                          <a:pt x="271" y="146"/>
                          <a:pt x="271" y="146"/>
                        </a:cubicBezTo>
                        <a:cubicBezTo>
                          <a:pt x="275" y="153"/>
                          <a:pt x="284" y="156"/>
                          <a:pt x="291" y="151"/>
                        </a:cubicBezTo>
                        <a:cubicBezTo>
                          <a:pt x="298" y="147"/>
                          <a:pt x="300" y="138"/>
                          <a:pt x="296" y="13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55" name="Freeform 206">
                    <a:extLst>
                      <a:ext uri="{FF2B5EF4-FFF2-40B4-BE49-F238E27FC236}">
                        <a16:creationId xmlns:a16="http://schemas.microsoft.com/office/drawing/2014/main" id="{F91D4253-2601-492D-8DDB-1C2C67B211F5}"/>
                      </a:ext>
                    </a:extLst>
                  </p:cNvPr>
                  <p:cNvSpPr>
                    <a:spLocks/>
                  </p:cNvSpPr>
                  <p:nvPr/>
                </p:nvSpPr>
                <p:spPr bwMode="auto">
                  <a:xfrm>
                    <a:off x="12902088" y="6267088"/>
                    <a:ext cx="134690" cy="109177"/>
                  </a:xfrm>
                  <a:custGeom>
                    <a:avLst/>
                    <a:gdLst>
                      <a:gd name="T0" fmla="*/ 57 w 96"/>
                      <a:gd name="T1" fmla="*/ 0 h 78"/>
                      <a:gd name="T2" fmla="*/ 24 w 96"/>
                      <a:gd name="T3" fmla="*/ 20 h 78"/>
                      <a:gd name="T4" fmla="*/ 0 w 96"/>
                      <a:gd name="T5" fmla="*/ 20 h 78"/>
                      <a:gd name="T6" fmla="*/ 0 w 96"/>
                      <a:gd name="T7" fmla="*/ 35 h 78"/>
                      <a:gd name="T8" fmla="*/ 19 w 96"/>
                      <a:gd name="T9" fmla="*/ 35 h 78"/>
                      <a:gd name="T10" fmla="*/ 18 w 96"/>
                      <a:gd name="T11" fmla="*/ 39 h 78"/>
                      <a:gd name="T12" fmla="*/ 57 w 96"/>
                      <a:gd name="T13" fmla="*/ 78 h 78"/>
                      <a:gd name="T14" fmla="*/ 96 w 96"/>
                      <a:gd name="T15" fmla="*/ 39 h 78"/>
                      <a:gd name="T16" fmla="*/ 57 w 96"/>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8">
                        <a:moveTo>
                          <a:pt x="57" y="0"/>
                        </a:moveTo>
                        <a:cubicBezTo>
                          <a:pt x="43" y="0"/>
                          <a:pt x="31" y="8"/>
                          <a:pt x="24" y="20"/>
                        </a:cubicBezTo>
                        <a:cubicBezTo>
                          <a:pt x="0" y="20"/>
                          <a:pt x="0" y="20"/>
                          <a:pt x="0" y="20"/>
                        </a:cubicBezTo>
                        <a:cubicBezTo>
                          <a:pt x="0" y="35"/>
                          <a:pt x="0" y="35"/>
                          <a:pt x="0" y="35"/>
                        </a:cubicBezTo>
                        <a:cubicBezTo>
                          <a:pt x="19" y="35"/>
                          <a:pt x="19" y="35"/>
                          <a:pt x="19" y="35"/>
                        </a:cubicBezTo>
                        <a:cubicBezTo>
                          <a:pt x="18" y="37"/>
                          <a:pt x="18" y="38"/>
                          <a:pt x="18" y="39"/>
                        </a:cubicBezTo>
                        <a:cubicBezTo>
                          <a:pt x="18" y="61"/>
                          <a:pt x="36" y="78"/>
                          <a:pt x="57" y="78"/>
                        </a:cubicBezTo>
                        <a:cubicBezTo>
                          <a:pt x="79" y="78"/>
                          <a:pt x="96" y="61"/>
                          <a:pt x="96" y="39"/>
                        </a:cubicBezTo>
                        <a:cubicBezTo>
                          <a:pt x="96" y="18"/>
                          <a:pt x="79" y="0"/>
                          <a:pt x="57"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251" name="グループ化 1250">
                  <a:extLst>
                    <a:ext uri="{FF2B5EF4-FFF2-40B4-BE49-F238E27FC236}">
                      <a16:creationId xmlns:a16="http://schemas.microsoft.com/office/drawing/2014/main" id="{7916F0BE-0231-45C7-8DEC-AB011F813892}"/>
                    </a:ext>
                  </a:extLst>
                </p:cNvPr>
                <p:cNvGrpSpPr/>
                <p:nvPr/>
              </p:nvGrpSpPr>
              <p:grpSpPr>
                <a:xfrm>
                  <a:off x="2385333" y="1950873"/>
                  <a:ext cx="211617" cy="343841"/>
                  <a:chOff x="12735357" y="6267088"/>
                  <a:chExt cx="420686" cy="683541"/>
                </a:xfrm>
                <a:solidFill>
                  <a:schemeClr val="tx2"/>
                </a:solidFill>
              </p:grpSpPr>
              <p:sp>
                <p:nvSpPr>
                  <p:cNvPr id="1252" name="Freeform 205">
                    <a:extLst>
                      <a:ext uri="{FF2B5EF4-FFF2-40B4-BE49-F238E27FC236}">
                        <a16:creationId xmlns:a16="http://schemas.microsoft.com/office/drawing/2014/main" id="{98208B31-974B-4E63-9515-E82CFC23059F}"/>
                      </a:ext>
                    </a:extLst>
                  </p:cNvPr>
                  <p:cNvSpPr>
                    <a:spLocks/>
                  </p:cNvSpPr>
                  <p:nvPr/>
                </p:nvSpPr>
                <p:spPr bwMode="auto">
                  <a:xfrm>
                    <a:off x="12735357" y="6390505"/>
                    <a:ext cx="420686" cy="560124"/>
                  </a:xfrm>
                  <a:custGeom>
                    <a:avLst/>
                    <a:gdLst>
                      <a:gd name="T0" fmla="*/ 296 w 300"/>
                      <a:gd name="T1" fmla="*/ 131 h 400"/>
                      <a:gd name="T2" fmla="*/ 267 w 300"/>
                      <a:gd name="T3" fmla="*/ 72 h 400"/>
                      <a:gd name="T4" fmla="*/ 253 w 300"/>
                      <a:gd name="T5" fmla="*/ 57 h 400"/>
                      <a:gd name="T6" fmla="*/ 202 w 300"/>
                      <a:gd name="T7" fmla="*/ 17 h 400"/>
                      <a:gd name="T8" fmla="*/ 138 w 300"/>
                      <a:gd name="T9" fmla="*/ 23 h 400"/>
                      <a:gd name="T10" fmla="*/ 78 w 300"/>
                      <a:gd name="T11" fmla="*/ 83 h 400"/>
                      <a:gd name="T12" fmla="*/ 15 w 300"/>
                      <a:gd name="T13" fmla="*/ 86 h 400"/>
                      <a:gd name="T14" fmla="*/ 0 w 300"/>
                      <a:gd name="T15" fmla="*/ 101 h 400"/>
                      <a:gd name="T16" fmla="*/ 15 w 300"/>
                      <a:gd name="T17" fmla="*/ 116 h 400"/>
                      <a:gd name="T18" fmla="*/ 93 w 300"/>
                      <a:gd name="T19" fmla="*/ 119 h 400"/>
                      <a:gd name="T20" fmla="*/ 107 w 300"/>
                      <a:gd name="T21" fmla="*/ 116 h 400"/>
                      <a:gd name="T22" fmla="*/ 119 w 300"/>
                      <a:gd name="T23" fmla="*/ 108 h 400"/>
                      <a:gd name="T24" fmla="*/ 114 w 300"/>
                      <a:gd name="T25" fmla="*/ 188 h 400"/>
                      <a:gd name="T26" fmla="*/ 82 w 300"/>
                      <a:gd name="T27" fmla="*/ 372 h 400"/>
                      <a:gd name="T28" fmla="*/ 94 w 300"/>
                      <a:gd name="T29" fmla="*/ 396 h 400"/>
                      <a:gd name="T30" fmla="*/ 119 w 300"/>
                      <a:gd name="T31" fmla="*/ 384 h 400"/>
                      <a:gd name="T32" fmla="*/ 154 w 300"/>
                      <a:gd name="T33" fmla="*/ 265 h 400"/>
                      <a:gd name="T34" fmla="*/ 159 w 300"/>
                      <a:gd name="T35" fmla="*/ 292 h 400"/>
                      <a:gd name="T36" fmla="*/ 206 w 300"/>
                      <a:gd name="T37" fmla="*/ 386 h 400"/>
                      <a:gd name="T38" fmla="*/ 230 w 300"/>
                      <a:gd name="T39" fmla="*/ 392 h 400"/>
                      <a:gd name="T40" fmla="*/ 236 w 300"/>
                      <a:gd name="T41" fmla="*/ 368 h 400"/>
                      <a:gd name="T42" fmla="*/ 204 w 300"/>
                      <a:gd name="T43" fmla="*/ 270 h 400"/>
                      <a:gd name="T44" fmla="*/ 199 w 300"/>
                      <a:gd name="T45" fmla="*/ 187 h 400"/>
                      <a:gd name="T46" fmla="*/ 208 w 300"/>
                      <a:gd name="T47" fmla="*/ 76 h 400"/>
                      <a:gd name="T48" fmla="*/ 234 w 300"/>
                      <a:gd name="T49" fmla="*/ 89 h 400"/>
                      <a:gd name="T50" fmla="*/ 271 w 300"/>
                      <a:gd name="T51" fmla="*/ 146 h 400"/>
                      <a:gd name="T52" fmla="*/ 291 w 300"/>
                      <a:gd name="T53" fmla="*/ 151 h 400"/>
                      <a:gd name="T54" fmla="*/ 296 w 300"/>
                      <a:gd name="T55" fmla="*/ 13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0" h="400">
                        <a:moveTo>
                          <a:pt x="296" y="131"/>
                        </a:moveTo>
                        <a:cubicBezTo>
                          <a:pt x="267" y="72"/>
                          <a:pt x="267" y="72"/>
                          <a:pt x="267" y="72"/>
                        </a:cubicBezTo>
                        <a:cubicBezTo>
                          <a:pt x="262" y="62"/>
                          <a:pt x="264" y="66"/>
                          <a:pt x="253" y="57"/>
                        </a:cubicBezTo>
                        <a:cubicBezTo>
                          <a:pt x="202" y="17"/>
                          <a:pt x="202" y="17"/>
                          <a:pt x="202" y="17"/>
                        </a:cubicBezTo>
                        <a:cubicBezTo>
                          <a:pt x="175" y="0"/>
                          <a:pt x="149" y="10"/>
                          <a:pt x="138" y="23"/>
                        </a:cubicBezTo>
                        <a:cubicBezTo>
                          <a:pt x="78" y="83"/>
                          <a:pt x="78" y="83"/>
                          <a:pt x="78" y="83"/>
                        </a:cubicBezTo>
                        <a:cubicBezTo>
                          <a:pt x="15" y="86"/>
                          <a:pt x="15" y="86"/>
                          <a:pt x="15" y="86"/>
                        </a:cubicBezTo>
                        <a:cubicBezTo>
                          <a:pt x="6" y="86"/>
                          <a:pt x="0" y="93"/>
                          <a:pt x="0" y="101"/>
                        </a:cubicBezTo>
                        <a:cubicBezTo>
                          <a:pt x="0" y="109"/>
                          <a:pt x="6" y="116"/>
                          <a:pt x="15" y="116"/>
                        </a:cubicBezTo>
                        <a:cubicBezTo>
                          <a:pt x="93" y="119"/>
                          <a:pt x="93" y="119"/>
                          <a:pt x="93" y="119"/>
                        </a:cubicBezTo>
                        <a:cubicBezTo>
                          <a:pt x="98" y="119"/>
                          <a:pt x="104" y="118"/>
                          <a:pt x="107" y="116"/>
                        </a:cubicBezTo>
                        <a:cubicBezTo>
                          <a:pt x="119" y="108"/>
                          <a:pt x="119" y="108"/>
                          <a:pt x="119" y="108"/>
                        </a:cubicBezTo>
                        <a:cubicBezTo>
                          <a:pt x="114" y="188"/>
                          <a:pt x="114" y="188"/>
                          <a:pt x="114" y="188"/>
                        </a:cubicBezTo>
                        <a:cubicBezTo>
                          <a:pt x="82" y="372"/>
                          <a:pt x="82" y="372"/>
                          <a:pt x="82" y="372"/>
                        </a:cubicBezTo>
                        <a:cubicBezTo>
                          <a:pt x="79" y="382"/>
                          <a:pt x="84" y="393"/>
                          <a:pt x="94" y="396"/>
                        </a:cubicBezTo>
                        <a:cubicBezTo>
                          <a:pt x="105" y="400"/>
                          <a:pt x="116" y="394"/>
                          <a:pt x="119" y="384"/>
                        </a:cubicBezTo>
                        <a:cubicBezTo>
                          <a:pt x="154" y="265"/>
                          <a:pt x="154" y="265"/>
                          <a:pt x="154" y="265"/>
                        </a:cubicBezTo>
                        <a:cubicBezTo>
                          <a:pt x="159" y="292"/>
                          <a:pt x="159" y="292"/>
                          <a:pt x="159" y="292"/>
                        </a:cubicBezTo>
                        <a:cubicBezTo>
                          <a:pt x="160" y="296"/>
                          <a:pt x="206" y="386"/>
                          <a:pt x="206" y="386"/>
                        </a:cubicBezTo>
                        <a:cubicBezTo>
                          <a:pt x="211" y="394"/>
                          <a:pt x="221" y="397"/>
                          <a:pt x="230" y="392"/>
                        </a:cubicBezTo>
                        <a:cubicBezTo>
                          <a:pt x="238" y="387"/>
                          <a:pt x="241" y="377"/>
                          <a:pt x="236" y="368"/>
                        </a:cubicBezTo>
                        <a:cubicBezTo>
                          <a:pt x="204" y="270"/>
                          <a:pt x="204" y="270"/>
                          <a:pt x="204" y="270"/>
                        </a:cubicBezTo>
                        <a:cubicBezTo>
                          <a:pt x="199" y="187"/>
                          <a:pt x="199" y="187"/>
                          <a:pt x="199" y="187"/>
                        </a:cubicBezTo>
                        <a:cubicBezTo>
                          <a:pt x="208" y="76"/>
                          <a:pt x="208" y="76"/>
                          <a:pt x="208" y="76"/>
                        </a:cubicBezTo>
                        <a:cubicBezTo>
                          <a:pt x="234" y="89"/>
                          <a:pt x="234" y="89"/>
                          <a:pt x="234" y="89"/>
                        </a:cubicBezTo>
                        <a:cubicBezTo>
                          <a:pt x="271" y="146"/>
                          <a:pt x="271" y="146"/>
                          <a:pt x="271" y="146"/>
                        </a:cubicBezTo>
                        <a:cubicBezTo>
                          <a:pt x="275" y="153"/>
                          <a:pt x="284" y="156"/>
                          <a:pt x="291" y="151"/>
                        </a:cubicBezTo>
                        <a:cubicBezTo>
                          <a:pt x="298" y="147"/>
                          <a:pt x="300" y="138"/>
                          <a:pt x="296" y="13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53" name="Freeform 206">
                    <a:extLst>
                      <a:ext uri="{FF2B5EF4-FFF2-40B4-BE49-F238E27FC236}">
                        <a16:creationId xmlns:a16="http://schemas.microsoft.com/office/drawing/2014/main" id="{614F1D8A-52BD-4DFB-8ACE-DCA2D15A5A3C}"/>
                      </a:ext>
                    </a:extLst>
                  </p:cNvPr>
                  <p:cNvSpPr>
                    <a:spLocks/>
                  </p:cNvSpPr>
                  <p:nvPr/>
                </p:nvSpPr>
                <p:spPr bwMode="auto">
                  <a:xfrm>
                    <a:off x="12902088" y="6267088"/>
                    <a:ext cx="134690" cy="109177"/>
                  </a:xfrm>
                  <a:custGeom>
                    <a:avLst/>
                    <a:gdLst>
                      <a:gd name="T0" fmla="*/ 57 w 96"/>
                      <a:gd name="T1" fmla="*/ 0 h 78"/>
                      <a:gd name="T2" fmla="*/ 24 w 96"/>
                      <a:gd name="T3" fmla="*/ 20 h 78"/>
                      <a:gd name="T4" fmla="*/ 0 w 96"/>
                      <a:gd name="T5" fmla="*/ 20 h 78"/>
                      <a:gd name="T6" fmla="*/ 0 w 96"/>
                      <a:gd name="T7" fmla="*/ 35 h 78"/>
                      <a:gd name="T8" fmla="*/ 19 w 96"/>
                      <a:gd name="T9" fmla="*/ 35 h 78"/>
                      <a:gd name="T10" fmla="*/ 18 w 96"/>
                      <a:gd name="T11" fmla="*/ 39 h 78"/>
                      <a:gd name="T12" fmla="*/ 57 w 96"/>
                      <a:gd name="T13" fmla="*/ 78 h 78"/>
                      <a:gd name="T14" fmla="*/ 96 w 96"/>
                      <a:gd name="T15" fmla="*/ 39 h 78"/>
                      <a:gd name="T16" fmla="*/ 57 w 96"/>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8">
                        <a:moveTo>
                          <a:pt x="57" y="0"/>
                        </a:moveTo>
                        <a:cubicBezTo>
                          <a:pt x="43" y="0"/>
                          <a:pt x="31" y="8"/>
                          <a:pt x="24" y="20"/>
                        </a:cubicBezTo>
                        <a:cubicBezTo>
                          <a:pt x="0" y="20"/>
                          <a:pt x="0" y="20"/>
                          <a:pt x="0" y="20"/>
                        </a:cubicBezTo>
                        <a:cubicBezTo>
                          <a:pt x="0" y="35"/>
                          <a:pt x="0" y="35"/>
                          <a:pt x="0" y="35"/>
                        </a:cubicBezTo>
                        <a:cubicBezTo>
                          <a:pt x="19" y="35"/>
                          <a:pt x="19" y="35"/>
                          <a:pt x="19" y="35"/>
                        </a:cubicBezTo>
                        <a:cubicBezTo>
                          <a:pt x="18" y="37"/>
                          <a:pt x="18" y="38"/>
                          <a:pt x="18" y="39"/>
                        </a:cubicBezTo>
                        <a:cubicBezTo>
                          <a:pt x="18" y="61"/>
                          <a:pt x="36" y="78"/>
                          <a:pt x="57" y="78"/>
                        </a:cubicBezTo>
                        <a:cubicBezTo>
                          <a:pt x="79" y="78"/>
                          <a:pt x="96" y="61"/>
                          <a:pt x="96" y="39"/>
                        </a:cubicBezTo>
                        <a:cubicBezTo>
                          <a:pt x="96" y="18"/>
                          <a:pt x="79" y="0"/>
                          <a:pt x="57"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grpSp>
      <p:grpSp>
        <p:nvGrpSpPr>
          <p:cNvPr id="2162" name="グループ化 2161">
            <a:extLst>
              <a:ext uri="{FF2B5EF4-FFF2-40B4-BE49-F238E27FC236}">
                <a16:creationId xmlns:a16="http://schemas.microsoft.com/office/drawing/2014/main" id="{B1A5EEA0-B8C5-482C-A446-10A2F53CBE42}"/>
              </a:ext>
            </a:extLst>
          </p:cNvPr>
          <p:cNvGrpSpPr/>
          <p:nvPr/>
        </p:nvGrpSpPr>
        <p:grpSpPr>
          <a:xfrm>
            <a:off x="2885858" y="4546727"/>
            <a:ext cx="1268720" cy="828551"/>
            <a:chOff x="5911607" y="1886536"/>
            <a:chExt cx="1268720" cy="828551"/>
          </a:xfrm>
        </p:grpSpPr>
        <p:sp>
          <p:nvSpPr>
            <p:cNvPr id="2163" name="テキスト ボックス 2162">
              <a:extLst>
                <a:ext uri="{FF2B5EF4-FFF2-40B4-BE49-F238E27FC236}">
                  <a16:creationId xmlns:a16="http://schemas.microsoft.com/office/drawing/2014/main" id="{B81DD782-32E0-4DDA-BBF1-77D81EECB09C}"/>
                </a:ext>
              </a:extLst>
            </p:cNvPr>
            <p:cNvSpPr txBox="1"/>
            <p:nvPr/>
          </p:nvSpPr>
          <p:spPr>
            <a:xfrm>
              <a:off x="5911607" y="2327289"/>
              <a:ext cx="1268720"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脱炭素移動手段</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の活用拡大</a:t>
              </a:r>
            </a:p>
          </p:txBody>
        </p:sp>
        <p:grpSp>
          <p:nvGrpSpPr>
            <p:cNvPr id="2166" name="グループ化 2165">
              <a:extLst>
                <a:ext uri="{FF2B5EF4-FFF2-40B4-BE49-F238E27FC236}">
                  <a16:creationId xmlns:a16="http://schemas.microsoft.com/office/drawing/2014/main" id="{2BD3E0D5-4512-4704-9F55-86DBC92CFC49}"/>
                </a:ext>
              </a:extLst>
            </p:cNvPr>
            <p:cNvGrpSpPr/>
            <p:nvPr/>
          </p:nvGrpSpPr>
          <p:grpSpPr>
            <a:xfrm>
              <a:off x="6547916" y="1886536"/>
              <a:ext cx="339105" cy="356752"/>
              <a:chOff x="4704146" y="5726646"/>
              <a:chExt cx="667913" cy="702673"/>
            </a:xfrm>
          </p:grpSpPr>
          <p:grpSp>
            <p:nvGrpSpPr>
              <p:cNvPr id="2167" name="グラフィックス 441">
                <a:extLst>
                  <a:ext uri="{FF2B5EF4-FFF2-40B4-BE49-F238E27FC236}">
                    <a16:creationId xmlns:a16="http://schemas.microsoft.com/office/drawing/2014/main" id="{EA72A19A-F7D8-4452-B99B-D2AAB1BABEB7}"/>
                  </a:ext>
                </a:extLst>
              </p:cNvPr>
              <p:cNvGrpSpPr/>
              <p:nvPr/>
            </p:nvGrpSpPr>
            <p:grpSpPr>
              <a:xfrm>
                <a:off x="5056575" y="5726646"/>
                <a:ext cx="315484" cy="702673"/>
                <a:chOff x="5300287" y="3677109"/>
                <a:chExt cx="209550" cy="466728"/>
              </a:xfrm>
              <a:solidFill>
                <a:schemeClr val="tx2"/>
              </a:solidFill>
            </p:grpSpPr>
            <p:sp>
              <p:nvSpPr>
                <p:cNvPr id="2171" name="フリーフォーム: 図形 2170">
                  <a:extLst>
                    <a:ext uri="{FF2B5EF4-FFF2-40B4-BE49-F238E27FC236}">
                      <a16:creationId xmlns:a16="http://schemas.microsoft.com/office/drawing/2014/main" id="{1E5B059E-1D88-46FF-9111-5FB3BF6715AE}"/>
                    </a:ext>
                  </a:extLst>
                </p:cNvPr>
                <p:cNvSpPr/>
                <p:nvPr/>
              </p:nvSpPr>
              <p:spPr>
                <a:xfrm>
                  <a:off x="5368615" y="3677109"/>
                  <a:ext cx="76200" cy="76200"/>
                </a:xfrm>
                <a:custGeom>
                  <a:avLst/>
                  <a:gdLst>
                    <a:gd name="connsiteX0" fmla="*/ 80963 w 76200"/>
                    <a:gd name="connsiteY0" fmla="*/ 40481 h 76200"/>
                    <a:gd name="connsiteX1" fmla="*/ 40481 w 76200"/>
                    <a:gd name="connsiteY1" fmla="*/ 80963 h 76200"/>
                    <a:gd name="connsiteX2" fmla="*/ 0 w 76200"/>
                    <a:gd name="connsiteY2" fmla="*/ 40481 h 76200"/>
                    <a:gd name="connsiteX3" fmla="*/ 40481 w 76200"/>
                    <a:gd name="connsiteY3" fmla="*/ 0 h 76200"/>
                    <a:gd name="connsiteX4" fmla="*/ 80963 w 76200"/>
                    <a:gd name="connsiteY4" fmla="*/ 40481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80963" y="40481"/>
                      </a:moveTo>
                      <a:cubicBezTo>
                        <a:pt x="80963" y="62838"/>
                        <a:pt x="62838" y="80963"/>
                        <a:pt x="40481" y="80963"/>
                      </a:cubicBezTo>
                      <a:cubicBezTo>
                        <a:pt x="18124" y="80963"/>
                        <a:pt x="0" y="62838"/>
                        <a:pt x="0" y="40481"/>
                      </a:cubicBezTo>
                      <a:cubicBezTo>
                        <a:pt x="0" y="18124"/>
                        <a:pt x="18124" y="0"/>
                        <a:pt x="40481" y="0"/>
                      </a:cubicBezTo>
                      <a:cubicBezTo>
                        <a:pt x="62838" y="0"/>
                        <a:pt x="80963" y="18124"/>
                        <a:pt x="80963" y="4048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172" name="フリーフォーム: 図形 2171">
                  <a:extLst>
                    <a:ext uri="{FF2B5EF4-FFF2-40B4-BE49-F238E27FC236}">
                      <a16:creationId xmlns:a16="http://schemas.microsoft.com/office/drawing/2014/main" id="{D18909E7-A202-4BC7-BB0B-3FD93BDC3858}"/>
                    </a:ext>
                  </a:extLst>
                </p:cNvPr>
                <p:cNvSpPr/>
                <p:nvPr/>
              </p:nvSpPr>
              <p:spPr>
                <a:xfrm>
                  <a:off x="5300287" y="3772362"/>
                  <a:ext cx="209550" cy="371475"/>
                </a:xfrm>
                <a:custGeom>
                  <a:avLst/>
                  <a:gdLst>
                    <a:gd name="connsiteX0" fmla="*/ 213775 w 209550"/>
                    <a:gd name="connsiteY0" fmla="*/ 168497 h 371475"/>
                    <a:gd name="connsiteX1" fmla="*/ 149290 w 209550"/>
                    <a:gd name="connsiteY1" fmla="*/ 12859 h 371475"/>
                    <a:gd name="connsiteX2" fmla="*/ 149290 w 209550"/>
                    <a:gd name="connsiteY2" fmla="*/ 12859 h 371475"/>
                    <a:gd name="connsiteX3" fmla="*/ 118429 w 209550"/>
                    <a:gd name="connsiteY3" fmla="*/ 0 h 371475"/>
                    <a:gd name="connsiteX4" fmla="*/ 115191 w 209550"/>
                    <a:gd name="connsiteY4" fmla="*/ 0 h 371475"/>
                    <a:gd name="connsiteX5" fmla="*/ 99284 w 209550"/>
                    <a:gd name="connsiteY5" fmla="*/ 0 h 371475"/>
                    <a:gd name="connsiteX6" fmla="*/ 96046 w 209550"/>
                    <a:gd name="connsiteY6" fmla="*/ 0 h 371475"/>
                    <a:gd name="connsiteX7" fmla="*/ 65185 w 209550"/>
                    <a:gd name="connsiteY7" fmla="*/ 12859 h 371475"/>
                    <a:gd name="connsiteX8" fmla="*/ 65185 w 209550"/>
                    <a:gd name="connsiteY8" fmla="*/ 12859 h 371475"/>
                    <a:gd name="connsiteX9" fmla="*/ 605 w 209550"/>
                    <a:gd name="connsiteY9" fmla="*/ 168497 h 371475"/>
                    <a:gd name="connsiteX10" fmla="*/ 12797 w 209550"/>
                    <a:gd name="connsiteY10" fmla="*/ 189929 h 371475"/>
                    <a:gd name="connsiteX11" fmla="*/ 31942 w 209550"/>
                    <a:gd name="connsiteY11" fmla="*/ 180499 h 371475"/>
                    <a:gd name="connsiteX12" fmla="*/ 52516 w 209550"/>
                    <a:gd name="connsiteY12" fmla="*/ 135255 h 371475"/>
                    <a:gd name="connsiteX13" fmla="*/ 52516 w 209550"/>
                    <a:gd name="connsiteY13" fmla="*/ 182785 h 371475"/>
                    <a:gd name="connsiteX14" fmla="*/ 52516 w 209550"/>
                    <a:gd name="connsiteY14" fmla="*/ 190310 h 371475"/>
                    <a:gd name="connsiteX15" fmla="*/ 52516 w 209550"/>
                    <a:gd name="connsiteY15" fmla="*/ 352235 h 371475"/>
                    <a:gd name="connsiteX16" fmla="*/ 77091 w 209550"/>
                    <a:gd name="connsiteY16" fmla="*/ 376809 h 371475"/>
                    <a:gd name="connsiteX17" fmla="*/ 77091 w 209550"/>
                    <a:gd name="connsiteY17" fmla="*/ 376809 h 371475"/>
                    <a:gd name="connsiteX18" fmla="*/ 101665 w 209550"/>
                    <a:gd name="connsiteY18" fmla="*/ 352235 h 371475"/>
                    <a:gd name="connsiteX19" fmla="*/ 101665 w 209550"/>
                    <a:gd name="connsiteY19" fmla="*/ 196120 h 371475"/>
                    <a:gd name="connsiteX20" fmla="*/ 107285 w 209550"/>
                    <a:gd name="connsiteY20" fmla="*/ 190500 h 371475"/>
                    <a:gd name="connsiteX21" fmla="*/ 107285 w 209550"/>
                    <a:gd name="connsiteY21" fmla="*/ 190500 h 371475"/>
                    <a:gd name="connsiteX22" fmla="*/ 112905 w 209550"/>
                    <a:gd name="connsiteY22" fmla="*/ 196120 h 371475"/>
                    <a:gd name="connsiteX23" fmla="*/ 112905 w 209550"/>
                    <a:gd name="connsiteY23" fmla="*/ 352330 h 371475"/>
                    <a:gd name="connsiteX24" fmla="*/ 137479 w 209550"/>
                    <a:gd name="connsiteY24" fmla="*/ 376904 h 371475"/>
                    <a:gd name="connsiteX25" fmla="*/ 137479 w 209550"/>
                    <a:gd name="connsiteY25" fmla="*/ 376904 h 371475"/>
                    <a:gd name="connsiteX26" fmla="*/ 162054 w 209550"/>
                    <a:gd name="connsiteY26" fmla="*/ 352330 h 371475"/>
                    <a:gd name="connsiteX27" fmla="*/ 162054 w 209550"/>
                    <a:gd name="connsiteY27" fmla="*/ 182785 h 371475"/>
                    <a:gd name="connsiteX28" fmla="*/ 162054 w 209550"/>
                    <a:gd name="connsiteY28" fmla="*/ 182785 h 371475"/>
                    <a:gd name="connsiteX29" fmla="*/ 162054 w 209550"/>
                    <a:gd name="connsiteY29" fmla="*/ 135350 h 371475"/>
                    <a:gd name="connsiteX30" fmla="*/ 182628 w 209550"/>
                    <a:gd name="connsiteY30" fmla="*/ 180594 h 371475"/>
                    <a:gd name="connsiteX31" fmla="*/ 201773 w 209550"/>
                    <a:gd name="connsiteY31" fmla="*/ 190024 h 371475"/>
                    <a:gd name="connsiteX32" fmla="*/ 213775 w 209550"/>
                    <a:gd name="connsiteY32" fmla="*/ 1684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550" h="371475">
                      <a:moveTo>
                        <a:pt x="213775" y="168497"/>
                      </a:moveTo>
                      <a:cubicBezTo>
                        <a:pt x="201868" y="124682"/>
                        <a:pt x="173674" y="29147"/>
                        <a:pt x="149290" y="12859"/>
                      </a:cubicBezTo>
                      <a:cubicBezTo>
                        <a:pt x="149290" y="12859"/>
                        <a:pt x="149290" y="12859"/>
                        <a:pt x="149290" y="12859"/>
                      </a:cubicBezTo>
                      <a:cubicBezTo>
                        <a:pt x="141385" y="4953"/>
                        <a:pt x="130526" y="0"/>
                        <a:pt x="118429" y="0"/>
                      </a:cubicBezTo>
                      <a:lnTo>
                        <a:pt x="115191" y="0"/>
                      </a:lnTo>
                      <a:lnTo>
                        <a:pt x="99284" y="0"/>
                      </a:lnTo>
                      <a:lnTo>
                        <a:pt x="96046" y="0"/>
                      </a:lnTo>
                      <a:cubicBezTo>
                        <a:pt x="83949" y="0"/>
                        <a:pt x="72995" y="4953"/>
                        <a:pt x="65185" y="12859"/>
                      </a:cubicBezTo>
                      <a:cubicBezTo>
                        <a:pt x="65185" y="12859"/>
                        <a:pt x="65185" y="12859"/>
                        <a:pt x="65185" y="12859"/>
                      </a:cubicBezTo>
                      <a:cubicBezTo>
                        <a:pt x="40705" y="29242"/>
                        <a:pt x="12416" y="124778"/>
                        <a:pt x="605" y="168497"/>
                      </a:cubicBezTo>
                      <a:cubicBezTo>
                        <a:pt x="-1871" y="177737"/>
                        <a:pt x="3463" y="187833"/>
                        <a:pt x="12797" y="189929"/>
                      </a:cubicBezTo>
                      <a:cubicBezTo>
                        <a:pt x="20798" y="191738"/>
                        <a:pt x="28704" y="187643"/>
                        <a:pt x="31942" y="180499"/>
                      </a:cubicBezTo>
                      <a:lnTo>
                        <a:pt x="52516" y="135255"/>
                      </a:lnTo>
                      <a:lnTo>
                        <a:pt x="52516" y="182785"/>
                      </a:lnTo>
                      <a:lnTo>
                        <a:pt x="52516" y="190310"/>
                      </a:lnTo>
                      <a:lnTo>
                        <a:pt x="52516" y="352235"/>
                      </a:lnTo>
                      <a:cubicBezTo>
                        <a:pt x="52516" y="365760"/>
                        <a:pt x="63470" y="376809"/>
                        <a:pt x="77091" y="376809"/>
                      </a:cubicBezTo>
                      <a:lnTo>
                        <a:pt x="77091" y="376809"/>
                      </a:lnTo>
                      <a:cubicBezTo>
                        <a:pt x="90616" y="376809"/>
                        <a:pt x="101665" y="365855"/>
                        <a:pt x="101665" y="352235"/>
                      </a:cubicBezTo>
                      <a:lnTo>
                        <a:pt x="101665" y="196120"/>
                      </a:lnTo>
                      <a:cubicBezTo>
                        <a:pt x="101665" y="192977"/>
                        <a:pt x="104142" y="190500"/>
                        <a:pt x="107285" y="190500"/>
                      </a:cubicBezTo>
                      <a:lnTo>
                        <a:pt x="107285" y="190500"/>
                      </a:lnTo>
                      <a:cubicBezTo>
                        <a:pt x="110428" y="190500"/>
                        <a:pt x="112905" y="192977"/>
                        <a:pt x="112905" y="196120"/>
                      </a:cubicBezTo>
                      <a:lnTo>
                        <a:pt x="112905" y="352330"/>
                      </a:lnTo>
                      <a:cubicBezTo>
                        <a:pt x="112905" y="365855"/>
                        <a:pt x="123859" y="376904"/>
                        <a:pt x="137479" y="376904"/>
                      </a:cubicBezTo>
                      <a:lnTo>
                        <a:pt x="137479" y="376904"/>
                      </a:lnTo>
                      <a:cubicBezTo>
                        <a:pt x="151005" y="376904"/>
                        <a:pt x="162054" y="365950"/>
                        <a:pt x="162054" y="352330"/>
                      </a:cubicBezTo>
                      <a:lnTo>
                        <a:pt x="162054" y="182785"/>
                      </a:lnTo>
                      <a:lnTo>
                        <a:pt x="162054" y="182785"/>
                      </a:lnTo>
                      <a:lnTo>
                        <a:pt x="162054" y="135350"/>
                      </a:lnTo>
                      <a:lnTo>
                        <a:pt x="182628" y="180594"/>
                      </a:lnTo>
                      <a:cubicBezTo>
                        <a:pt x="185866" y="187738"/>
                        <a:pt x="193772" y="191834"/>
                        <a:pt x="201773" y="190024"/>
                      </a:cubicBezTo>
                      <a:cubicBezTo>
                        <a:pt x="210917" y="187833"/>
                        <a:pt x="216251" y="177832"/>
                        <a:pt x="213775" y="16849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2168" name="グラフィックス 441">
                <a:extLst>
                  <a:ext uri="{FF2B5EF4-FFF2-40B4-BE49-F238E27FC236}">
                    <a16:creationId xmlns:a16="http://schemas.microsoft.com/office/drawing/2014/main" id="{9A57CBFA-6E22-4936-B9A6-CE2EBEB81090}"/>
                  </a:ext>
                </a:extLst>
              </p:cNvPr>
              <p:cNvGrpSpPr/>
              <p:nvPr/>
            </p:nvGrpSpPr>
            <p:grpSpPr>
              <a:xfrm>
                <a:off x="4704146" y="5726651"/>
                <a:ext cx="315484" cy="702664"/>
                <a:chOff x="5300286" y="3677112"/>
                <a:chExt cx="209550" cy="466722"/>
              </a:xfrm>
              <a:solidFill>
                <a:schemeClr val="tx2"/>
              </a:solidFill>
            </p:grpSpPr>
            <p:sp>
              <p:nvSpPr>
                <p:cNvPr id="2169" name="フリーフォーム: 図形 2168">
                  <a:extLst>
                    <a:ext uri="{FF2B5EF4-FFF2-40B4-BE49-F238E27FC236}">
                      <a16:creationId xmlns:a16="http://schemas.microsoft.com/office/drawing/2014/main" id="{7CF807F8-3D37-41CF-AE69-FBBCBEEB8AA6}"/>
                    </a:ext>
                  </a:extLst>
                </p:cNvPr>
                <p:cNvSpPr/>
                <p:nvPr/>
              </p:nvSpPr>
              <p:spPr>
                <a:xfrm>
                  <a:off x="5368615" y="3677112"/>
                  <a:ext cx="76200" cy="76200"/>
                </a:xfrm>
                <a:custGeom>
                  <a:avLst/>
                  <a:gdLst>
                    <a:gd name="connsiteX0" fmla="*/ 80963 w 76200"/>
                    <a:gd name="connsiteY0" fmla="*/ 40481 h 76200"/>
                    <a:gd name="connsiteX1" fmla="*/ 40481 w 76200"/>
                    <a:gd name="connsiteY1" fmla="*/ 80963 h 76200"/>
                    <a:gd name="connsiteX2" fmla="*/ 0 w 76200"/>
                    <a:gd name="connsiteY2" fmla="*/ 40481 h 76200"/>
                    <a:gd name="connsiteX3" fmla="*/ 40481 w 76200"/>
                    <a:gd name="connsiteY3" fmla="*/ 0 h 76200"/>
                    <a:gd name="connsiteX4" fmla="*/ 80963 w 76200"/>
                    <a:gd name="connsiteY4" fmla="*/ 40481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80963" y="40481"/>
                      </a:moveTo>
                      <a:cubicBezTo>
                        <a:pt x="80963" y="62838"/>
                        <a:pt x="62838" y="80963"/>
                        <a:pt x="40481" y="80963"/>
                      </a:cubicBezTo>
                      <a:cubicBezTo>
                        <a:pt x="18124" y="80963"/>
                        <a:pt x="0" y="62838"/>
                        <a:pt x="0" y="40481"/>
                      </a:cubicBezTo>
                      <a:cubicBezTo>
                        <a:pt x="0" y="18124"/>
                        <a:pt x="18124" y="0"/>
                        <a:pt x="40481" y="0"/>
                      </a:cubicBezTo>
                      <a:cubicBezTo>
                        <a:pt x="62838" y="0"/>
                        <a:pt x="80963" y="18124"/>
                        <a:pt x="80963" y="4048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170" name="フリーフォーム: 図形 2169">
                  <a:extLst>
                    <a:ext uri="{FF2B5EF4-FFF2-40B4-BE49-F238E27FC236}">
                      <a16:creationId xmlns:a16="http://schemas.microsoft.com/office/drawing/2014/main" id="{02236798-64D7-42BC-A073-FFC997EB3998}"/>
                    </a:ext>
                  </a:extLst>
                </p:cNvPr>
                <p:cNvSpPr/>
                <p:nvPr/>
              </p:nvSpPr>
              <p:spPr>
                <a:xfrm>
                  <a:off x="5300286" y="3772359"/>
                  <a:ext cx="209550" cy="371475"/>
                </a:xfrm>
                <a:custGeom>
                  <a:avLst/>
                  <a:gdLst>
                    <a:gd name="connsiteX0" fmla="*/ 213775 w 209550"/>
                    <a:gd name="connsiteY0" fmla="*/ 168497 h 371475"/>
                    <a:gd name="connsiteX1" fmla="*/ 149290 w 209550"/>
                    <a:gd name="connsiteY1" fmla="*/ 12859 h 371475"/>
                    <a:gd name="connsiteX2" fmla="*/ 149290 w 209550"/>
                    <a:gd name="connsiteY2" fmla="*/ 12859 h 371475"/>
                    <a:gd name="connsiteX3" fmla="*/ 118429 w 209550"/>
                    <a:gd name="connsiteY3" fmla="*/ 0 h 371475"/>
                    <a:gd name="connsiteX4" fmla="*/ 115191 w 209550"/>
                    <a:gd name="connsiteY4" fmla="*/ 0 h 371475"/>
                    <a:gd name="connsiteX5" fmla="*/ 99284 w 209550"/>
                    <a:gd name="connsiteY5" fmla="*/ 0 h 371475"/>
                    <a:gd name="connsiteX6" fmla="*/ 96046 w 209550"/>
                    <a:gd name="connsiteY6" fmla="*/ 0 h 371475"/>
                    <a:gd name="connsiteX7" fmla="*/ 65185 w 209550"/>
                    <a:gd name="connsiteY7" fmla="*/ 12859 h 371475"/>
                    <a:gd name="connsiteX8" fmla="*/ 65185 w 209550"/>
                    <a:gd name="connsiteY8" fmla="*/ 12859 h 371475"/>
                    <a:gd name="connsiteX9" fmla="*/ 605 w 209550"/>
                    <a:gd name="connsiteY9" fmla="*/ 168497 h 371475"/>
                    <a:gd name="connsiteX10" fmla="*/ 12797 w 209550"/>
                    <a:gd name="connsiteY10" fmla="*/ 189929 h 371475"/>
                    <a:gd name="connsiteX11" fmla="*/ 31942 w 209550"/>
                    <a:gd name="connsiteY11" fmla="*/ 180499 h 371475"/>
                    <a:gd name="connsiteX12" fmla="*/ 52516 w 209550"/>
                    <a:gd name="connsiteY12" fmla="*/ 135255 h 371475"/>
                    <a:gd name="connsiteX13" fmla="*/ 52516 w 209550"/>
                    <a:gd name="connsiteY13" fmla="*/ 182785 h 371475"/>
                    <a:gd name="connsiteX14" fmla="*/ 52516 w 209550"/>
                    <a:gd name="connsiteY14" fmla="*/ 190310 h 371475"/>
                    <a:gd name="connsiteX15" fmla="*/ 52516 w 209550"/>
                    <a:gd name="connsiteY15" fmla="*/ 352235 h 371475"/>
                    <a:gd name="connsiteX16" fmla="*/ 77091 w 209550"/>
                    <a:gd name="connsiteY16" fmla="*/ 376809 h 371475"/>
                    <a:gd name="connsiteX17" fmla="*/ 77091 w 209550"/>
                    <a:gd name="connsiteY17" fmla="*/ 376809 h 371475"/>
                    <a:gd name="connsiteX18" fmla="*/ 101665 w 209550"/>
                    <a:gd name="connsiteY18" fmla="*/ 352235 h 371475"/>
                    <a:gd name="connsiteX19" fmla="*/ 101665 w 209550"/>
                    <a:gd name="connsiteY19" fmla="*/ 196120 h 371475"/>
                    <a:gd name="connsiteX20" fmla="*/ 107285 w 209550"/>
                    <a:gd name="connsiteY20" fmla="*/ 190500 h 371475"/>
                    <a:gd name="connsiteX21" fmla="*/ 107285 w 209550"/>
                    <a:gd name="connsiteY21" fmla="*/ 190500 h 371475"/>
                    <a:gd name="connsiteX22" fmla="*/ 112905 w 209550"/>
                    <a:gd name="connsiteY22" fmla="*/ 196120 h 371475"/>
                    <a:gd name="connsiteX23" fmla="*/ 112905 w 209550"/>
                    <a:gd name="connsiteY23" fmla="*/ 352330 h 371475"/>
                    <a:gd name="connsiteX24" fmla="*/ 137479 w 209550"/>
                    <a:gd name="connsiteY24" fmla="*/ 376904 h 371475"/>
                    <a:gd name="connsiteX25" fmla="*/ 137479 w 209550"/>
                    <a:gd name="connsiteY25" fmla="*/ 376904 h 371475"/>
                    <a:gd name="connsiteX26" fmla="*/ 162054 w 209550"/>
                    <a:gd name="connsiteY26" fmla="*/ 352330 h 371475"/>
                    <a:gd name="connsiteX27" fmla="*/ 162054 w 209550"/>
                    <a:gd name="connsiteY27" fmla="*/ 182785 h 371475"/>
                    <a:gd name="connsiteX28" fmla="*/ 162054 w 209550"/>
                    <a:gd name="connsiteY28" fmla="*/ 182785 h 371475"/>
                    <a:gd name="connsiteX29" fmla="*/ 162054 w 209550"/>
                    <a:gd name="connsiteY29" fmla="*/ 135350 h 371475"/>
                    <a:gd name="connsiteX30" fmla="*/ 182628 w 209550"/>
                    <a:gd name="connsiteY30" fmla="*/ 180594 h 371475"/>
                    <a:gd name="connsiteX31" fmla="*/ 201773 w 209550"/>
                    <a:gd name="connsiteY31" fmla="*/ 190024 h 371475"/>
                    <a:gd name="connsiteX32" fmla="*/ 213775 w 209550"/>
                    <a:gd name="connsiteY32" fmla="*/ 1684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550" h="371475">
                      <a:moveTo>
                        <a:pt x="213775" y="168497"/>
                      </a:moveTo>
                      <a:cubicBezTo>
                        <a:pt x="201868" y="124682"/>
                        <a:pt x="173674" y="29147"/>
                        <a:pt x="149290" y="12859"/>
                      </a:cubicBezTo>
                      <a:cubicBezTo>
                        <a:pt x="149290" y="12859"/>
                        <a:pt x="149290" y="12859"/>
                        <a:pt x="149290" y="12859"/>
                      </a:cubicBezTo>
                      <a:cubicBezTo>
                        <a:pt x="141385" y="4953"/>
                        <a:pt x="130526" y="0"/>
                        <a:pt x="118429" y="0"/>
                      </a:cubicBezTo>
                      <a:lnTo>
                        <a:pt x="115191" y="0"/>
                      </a:lnTo>
                      <a:lnTo>
                        <a:pt x="99284" y="0"/>
                      </a:lnTo>
                      <a:lnTo>
                        <a:pt x="96046" y="0"/>
                      </a:lnTo>
                      <a:cubicBezTo>
                        <a:pt x="83949" y="0"/>
                        <a:pt x="72995" y="4953"/>
                        <a:pt x="65185" y="12859"/>
                      </a:cubicBezTo>
                      <a:cubicBezTo>
                        <a:pt x="65185" y="12859"/>
                        <a:pt x="65185" y="12859"/>
                        <a:pt x="65185" y="12859"/>
                      </a:cubicBezTo>
                      <a:cubicBezTo>
                        <a:pt x="40705" y="29242"/>
                        <a:pt x="12416" y="124778"/>
                        <a:pt x="605" y="168497"/>
                      </a:cubicBezTo>
                      <a:cubicBezTo>
                        <a:pt x="-1871" y="177737"/>
                        <a:pt x="3463" y="187833"/>
                        <a:pt x="12797" y="189929"/>
                      </a:cubicBezTo>
                      <a:cubicBezTo>
                        <a:pt x="20798" y="191738"/>
                        <a:pt x="28704" y="187643"/>
                        <a:pt x="31942" y="180499"/>
                      </a:cubicBezTo>
                      <a:lnTo>
                        <a:pt x="52516" y="135255"/>
                      </a:lnTo>
                      <a:lnTo>
                        <a:pt x="52516" y="182785"/>
                      </a:lnTo>
                      <a:lnTo>
                        <a:pt x="52516" y="190310"/>
                      </a:lnTo>
                      <a:lnTo>
                        <a:pt x="52516" y="352235"/>
                      </a:lnTo>
                      <a:cubicBezTo>
                        <a:pt x="52516" y="365760"/>
                        <a:pt x="63470" y="376809"/>
                        <a:pt x="77091" y="376809"/>
                      </a:cubicBezTo>
                      <a:lnTo>
                        <a:pt x="77091" y="376809"/>
                      </a:lnTo>
                      <a:cubicBezTo>
                        <a:pt x="90616" y="376809"/>
                        <a:pt x="101665" y="365855"/>
                        <a:pt x="101665" y="352235"/>
                      </a:cubicBezTo>
                      <a:lnTo>
                        <a:pt x="101665" y="196120"/>
                      </a:lnTo>
                      <a:cubicBezTo>
                        <a:pt x="101665" y="192977"/>
                        <a:pt x="104142" y="190500"/>
                        <a:pt x="107285" y="190500"/>
                      </a:cubicBezTo>
                      <a:lnTo>
                        <a:pt x="107285" y="190500"/>
                      </a:lnTo>
                      <a:cubicBezTo>
                        <a:pt x="110428" y="190500"/>
                        <a:pt x="112905" y="192977"/>
                        <a:pt x="112905" y="196120"/>
                      </a:cubicBezTo>
                      <a:lnTo>
                        <a:pt x="112905" y="352330"/>
                      </a:lnTo>
                      <a:cubicBezTo>
                        <a:pt x="112905" y="365855"/>
                        <a:pt x="123859" y="376904"/>
                        <a:pt x="137479" y="376904"/>
                      </a:cubicBezTo>
                      <a:lnTo>
                        <a:pt x="137479" y="376904"/>
                      </a:lnTo>
                      <a:cubicBezTo>
                        <a:pt x="151005" y="376904"/>
                        <a:pt x="162054" y="365950"/>
                        <a:pt x="162054" y="352330"/>
                      </a:cubicBezTo>
                      <a:lnTo>
                        <a:pt x="162054" y="182785"/>
                      </a:lnTo>
                      <a:lnTo>
                        <a:pt x="162054" y="182785"/>
                      </a:lnTo>
                      <a:lnTo>
                        <a:pt x="162054" y="135350"/>
                      </a:lnTo>
                      <a:lnTo>
                        <a:pt x="182628" y="180594"/>
                      </a:lnTo>
                      <a:cubicBezTo>
                        <a:pt x="185866" y="187738"/>
                        <a:pt x="193772" y="191834"/>
                        <a:pt x="201773" y="190024"/>
                      </a:cubicBezTo>
                      <a:cubicBezTo>
                        <a:pt x="210917" y="187833"/>
                        <a:pt x="216251" y="177832"/>
                        <a:pt x="213775" y="16849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grpSp>
        <p:nvGrpSpPr>
          <p:cNvPr id="20" name="グループ化 19">
            <a:extLst>
              <a:ext uri="{FF2B5EF4-FFF2-40B4-BE49-F238E27FC236}">
                <a16:creationId xmlns:a16="http://schemas.microsoft.com/office/drawing/2014/main" id="{6A3F1DBE-CA84-42AD-99C4-B8D43022657D}"/>
              </a:ext>
            </a:extLst>
          </p:cNvPr>
          <p:cNvGrpSpPr/>
          <p:nvPr/>
        </p:nvGrpSpPr>
        <p:grpSpPr>
          <a:xfrm>
            <a:off x="822481" y="5324409"/>
            <a:ext cx="2208414" cy="1702257"/>
            <a:chOff x="891118" y="5542119"/>
            <a:chExt cx="2208414" cy="1702257"/>
          </a:xfrm>
        </p:grpSpPr>
        <p:sp>
          <p:nvSpPr>
            <p:cNvPr id="1159" name="テキスト ボックス 1158">
              <a:extLst>
                <a:ext uri="{FF2B5EF4-FFF2-40B4-BE49-F238E27FC236}">
                  <a16:creationId xmlns:a16="http://schemas.microsoft.com/office/drawing/2014/main" id="{2C5F5895-DAFE-45DF-9B01-01610B12D70F}"/>
                </a:ext>
              </a:extLst>
            </p:cNvPr>
            <p:cNvSpPr txBox="1"/>
            <p:nvPr/>
          </p:nvSpPr>
          <p:spPr>
            <a:xfrm>
              <a:off x="891118" y="6856578"/>
              <a:ext cx="2208414"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電動車やコミュニティバス、</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e-bike</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を組み合わせた</a:t>
              </a:r>
              <a:r>
                <a:rPr kumimoji="1" lang="en-US" altLang="ja-JP" sz="1400" b="1" i="0" u="none" strike="noStrike" kern="1200" cap="none" spc="0" normalizeH="0" baseline="0" noProof="0" dirty="0" err="1">
                  <a:ln>
                    <a:noFill/>
                  </a:ln>
                  <a:solidFill>
                    <a:prstClr val="black"/>
                  </a:solidFill>
                  <a:effectLst/>
                  <a:uLnTx/>
                  <a:uFillTx/>
                  <a:latin typeface="Meiryo UI"/>
                  <a:ea typeface="Meiryo UI"/>
                  <a:cs typeface="+mn-cs"/>
                </a:rPr>
                <a:t>MaaS</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160" name="Group 62">
              <a:extLst>
                <a:ext uri="{FF2B5EF4-FFF2-40B4-BE49-F238E27FC236}">
                  <a16:creationId xmlns:a16="http://schemas.microsoft.com/office/drawing/2014/main" id="{23706A59-219E-41BB-9D19-67A8FFC176DD}"/>
                </a:ext>
              </a:extLst>
            </p:cNvPr>
            <p:cNvGrpSpPr>
              <a:grpSpLocks noChangeAspect="1"/>
            </p:cNvGrpSpPr>
            <p:nvPr/>
          </p:nvGrpSpPr>
          <p:grpSpPr bwMode="auto">
            <a:xfrm>
              <a:off x="1238883" y="5542119"/>
              <a:ext cx="1347897" cy="1260864"/>
              <a:chOff x="3065" y="2099"/>
              <a:chExt cx="604" cy="565"/>
            </a:xfrm>
            <a:solidFill>
              <a:schemeClr val="tx2"/>
            </a:solidFill>
          </p:grpSpPr>
          <p:sp>
            <p:nvSpPr>
              <p:cNvPr id="1161" name="Freeform 63">
                <a:extLst>
                  <a:ext uri="{FF2B5EF4-FFF2-40B4-BE49-F238E27FC236}">
                    <a16:creationId xmlns:a16="http://schemas.microsoft.com/office/drawing/2014/main" id="{D9F62F27-7846-4318-BA1C-7F5E5AB38266}"/>
                  </a:ext>
                </a:extLst>
              </p:cNvPr>
              <p:cNvSpPr>
                <a:spLocks/>
              </p:cNvSpPr>
              <p:nvPr/>
            </p:nvSpPr>
            <p:spPr bwMode="auto">
              <a:xfrm>
                <a:off x="3351" y="2430"/>
                <a:ext cx="12" cy="8"/>
              </a:xfrm>
              <a:custGeom>
                <a:avLst/>
                <a:gdLst>
                  <a:gd name="T0" fmla="*/ 1 w 11"/>
                  <a:gd name="T1" fmla="*/ 1 h 7"/>
                  <a:gd name="T2" fmla="*/ 0 w 11"/>
                  <a:gd name="T3" fmla="*/ 4 h 7"/>
                  <a:gd name="T4" fmla="*/ 1 w 11"/>
                  <a:gd name="T5" fmla="*/ 6 h 7"/>
                  <a:gd name="T6" fmla="*/ 5 w 11"/>
                  <a:gd name="T7" fmla="*/ 7 h 7"/>
                  <a:gd name="T8" fmla="*/ 10 w 11"/>
                  <a:gd name="T9" fmla="*/ 6 h 7"/>
                  <a:gd name="T10" fmla="*/ 11 w 11"/>
                  <a:gd name="T11" fmla="*/ 5 h 7"/>
                  <a:gd name="T12" fmla="*/ 11 w 11"/>
                  <a:gd name="T13" fmla="*/ 0 h 7"/>
                  <a:gd name="T14" fmla="*/ 4 w 11"/>
                  <a:gd name="T15" fmla="*/ 0 h 7"/>
                  <a:gd name="T16" fmla="*/ 1 w 11"/>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 y="1"/>
                    </a:moveTo>
                    <a:cubicBezTo>
                      <a:pt x="1" y="2"/>
                      <a:pt x="0" y="2"/>
                      <a:pt x="0" y="4"/>
                    </a:cubicBezTo>
                    <a:cubicBezTo>
                      <a:pt x="0" y="5"/>
                      <a:pt x="1" y="6"/>
                      <a:pt x="1" y="6"/>
                    </a:cubicBezTo>
                    <a:cubicBezTo>
                      <a:pt x="2" y="7"/>
                      <a:pt x="4" y="7"/>
                      <a:pt x="5" y="7"/>
                    </a:cubicBezTo>
                    <a:cubicBezTo>
                      <a:pt x="8" y="7"/>
                      <a:pt x="9" y="7"/>
                      <a:pt x="10" y="6"/>
                    </a:cubicBezTo>
                    <a:cubicBezTo>
                      <a:pt x="11" y="6"/>
                      <a:pt x="11" y="5"/>
                      <a:pt x="11" y="5"/>
                    </a:cubicBezTo>
                    <a:cubicBezTo>
                      <a:pt x="11" y="0"/>
                      <a:pt x="11" y="0"/>
                      <a:pt x="11" y="0"/>
                    </a:cubicBezTo>
                    <a:cubicBezTo>
                      <a:pt x="4" y="0"/>
                      <a:pt x="4" y="0"/>
                      <a:pt x="4" y="0"/>
                    </a:cubicBezTo>
                    <a:cubicBezTo>
                      <a:pt x="3" y="0"/>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62" name="Freeform 64">
                <a:extLst>
                  <a:ext uri="{FF2B5EF4-FFF2-40B4-BE49-F238E27FC236}">
                    <a16:creationId xmlns:a16="http://schemas.microsoft.com/office/drawing/2014/main" id="{CA791E30-EE32-41A8-BDC8-FA49658928CC}"/>
                  </a:ext>
                </a:extLst>
              </p:cNvPr>
              <p:cNvSpPr>
                <a:spLocks/>
              </p:cNvSpPr>
              <p:nvPr/>
            </p:nvSpPr>
            <p:spPr bwMode="auto">
              <a:xfrm>
                <a:off x="3389" y="2430"/>
                <a:ext cx="13" cy="8"/>
              </a:xfrm>
              <a:custGeom>
                <a:avLst/>
                <a:gdLst>
                  <a:gd name="T0" fmla="*/ 1 w 11"/>
                  <a:gd name="T1" fmla="*/ 1 h 7"/>
                  <a:gd name="T2" fmla="*/ 0 w 11"/>
                  <a:gd name="T3" fmla="*/ 4 h 7"/>
                  <a:gd name="T4" fmla="*/ 1 w 11"/>
                  <a:gd name="T5" fmla="*/ 6 h 7"/>
                  <a:gd name="T6" fmla="*/ 5 w 11"/>
                  <a:gd name="T7" fmla="*/ 7 h 7"/>
                  <a:gd name="T8" fmla="*/ 10 w 11"/>
                  <a:gd name="T9" fmla="*/ 6 h 7"/>
                  <a:gd name="T10" fmla="*/ 11 w 11"/>
                  <a:gd name="T11" fmla="*/ 5 h 7"/>
                  <a:gd name="T12" fmla="*/ 11 w 11"/>
                  <a:gd name="T13" fmla="*/ 0 h 7"/>
                  <a:gd name="T14" fmla="*/ 4 w 11"/>
                  <a:gd name="T15" fmla="*/ 0 h 7"/>
                  <a:gd name="T16" fmla="*/ 1 w 11"/>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 y="1"/>
                    </a:moveTo>
                    <a:cubicBezTo>
                      <a:pt x="0" y="2"/>
                      <a:pt x="0" y="2"/>
                      <a:pt x="0" y="4"/>
                    </a:cubicBezTo>
                    <a:cubicBezTo>
                      <a:pt x="0" y="5"/>
                      <a:pt x="1" y="6"/>
                      <a:pt x="1" y="6"/>
                    </a:cubicBezTo>
                    <a:cubicBezTo>
                      <a:pt x="2" y="7"/>
                      <a:pt x="3" y="7"/>
                      <a:pt x="5" y="7"/>
                    </a:cubicBezTo>
                    <a:cubicBezTo>
                      <a:pt x="7" y="7"/>
                      <a:pt x="9" y="7"/>
                      <a:pt x="10" y="6"/>
                    </a:cubicBezTo>
                    <a:cubicBezTo>
                      <a:pt x="11" y="6"/>
                      <a:pt x="11" y="5"/>
                      <a:pt x="11" y="5"/>
                    </a:cubicBezTo>
                    <a:cubicBezTo>
                      <a:pt x="11" y="0"/>
                      <a:pt x="11" y="0"/>
                      <a:pt x="11" y="0"/>
                    </a:cubicBezTo>
                    <a:cubicBezTo>
                      <a:pt x="4" y="0"/>
                      <a:pt x="4" y="0"/>
                      <a:pt x="4" y="0"/>
                    </a:cubicBezTo>
                    <a:cubicBezTo>
                      <a:pt x="2"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63" name="Freeform 65">
                <a:extLst>
                  <a:ext uri="{FF2B5EF4-FFF2-40B4-BE49-F238E27FC236}">
                    <a16:creationId xmlns:a16="http://schemas.microsoft.com/office/drawing/2014/main" id="{C2474362-190A-4B55-91FF-B9377D54D024}"/>
                  </a:ext>
                </a:extLst>
              </p:cNvPr>
              <p:cNvSpPr>
                <a:spLocks noEditPoints="1"/>
              </p:cNvSpPr>
              <p:nvPr/>
            </p:nvSpPr>
            <p:spPr bwMode="auto">
              <a:xfrm>
                <a:off x="3212" y="2301"/>
                <a:ext cx="297" cy="186"/>
              </a:xfrm>
              <a:custGeom>
                <a:avLst/>
                <a:gdLst>
                  <a:gd name="T0" fmla="*/ 223 w 255"/>
                  <a:gd name="T1" fmla="*/ 62 h 160"/>
                  <a:gd name="T2" fmla="*/ 93 w 255"/>
                  <a:gd name="T3" fmla="*/ 34 h 160"/>
                  <a:gd name="T4" fmla="*/ 36 w 255"/>
                  <a:gd name="T5" fmla="*/ 86 h 160"/>
                  <a:gd name="T6" fmla="*/ 36 w 255"/>
                  <a:gd name="T7" fmla="*/ 89 h 160"/>
                  <a:gd name="T8" fmla="*/ 36 w 255"/>
                  <a:gd name="T9" fmla="*/ 160 h 160"/>
                  <a:gd name="T10" fmla="*/ 255 w 255"/>
                  <a:gd name="T11" fmla="*/ 115 h 160"/>
                  <a:gd name="T12" fmla="*/ 105 w 255"/>
                  <a:gd name="T13" fmla="*/ 125 h 160"/>
                  <a:gd name="T14" fmla="*/ 96 w 255"/>
                  <a:gd name="T15" fmla="*/ 100 h 160"/>
                  <a:gd name="T16" fmla="*/ 82 w 255"/>
                  <a:gd name="T17" fmla="*/ 119 h 160"/>
                  <a:gd name="T18" fmla="*/ 74 w 255"/>
                  <a:gd name="T19" fmla="*/ 125 h 160"/>
                  <a:gd name="T20" fmla="*/ 65 w 255"/>
                  <a:gd name="T21" fmla="*/ 79 h 160"/>
                  <a:gd name="T22" fmla="*/ 85 w 255"/>
                  <a:gd name="T23" fmla="*/ 106 h 160"/>
                  <a:gd name="T24" fmla="*/ 105 w 255"/>
                  <a:gd name="T25" fmla="*/ 79 h 160"/>
                  <a:gd name="T26" fmla="*/ 139 w 255"/>
                  <a:gd name="T27" fmla="*/ 125 h 160"/>
                  <a:gd name="T28" fmla="*/ 130 w 255"/>
                  <a:gd name="T29" fmla="*/ 124 h 160"/>
                  <a:gd name="T30" fmla="*/ 124 w 255"/>
                  <a:gd name="T31" fmla="*/ 125 h 160"/>
                  <a:gd name="T32" fmla="*/ 111 w 255"/>
                  <a:gd name="T33" fmla="*/ 115 h 160"/>
                  <a:gd name="T34" fmla="*/ 123 w 255"/>
                  <a:gd name="T35" fmla="*/ 104 h 160"/>
                  <a:gd name="T36" fmla="*/ 129 w 255"/>
                  <a:gd name="T37" fmla="*/ 100 h 160"/>
                  <a:gd name="T38" fmla="*/ 122 w 255"/>
                  <a:gd name="T39" fmla="*/ 99 h 160"/>
                  <a:gd name="T40" fmla="*/ 118 w 255"/>
                  <a:gd name="T41" fmla="*/ 101 h 160"/>
                  <a:gd name="T42" fmla="*/ 113 w 255"/>
                  <a:gd name="T43" fmla="*/ 96 h 160"/>
                  <a:gd name="T44" fmla="*/ 125 w 255"/>
                  <a:gd name="T45" fmla="*/ 91 h 160"/>
                  <a:gd name="T46" fmla="*/ 137 w 255"/>
                  <a:gd name="T47" fmla="*/ 97 h 160"/>
                  <a:gd name="T48" fmla="*/ 139 w 255"/>
                  <a:gd name="T49" fmla="*/ 125 h 160"/>
                  <a:gd name="T50" fmla="*/ 163 w 255"/>
                  <a:gd name="T51" fmla="*/ 125 h 160"/>
                  <a:gd name="T52" fmla="*/ 160 w 255"/>
                  <a:gd name="T53" fmla="*/ 125 h 160"/>
                  <a:gd name="T54" fmla="*/ 147 w 255"/>
                  <a:gd name="T55" fmla="*/ 123 h 160"/>
                  <a:gd name="T56" fmla="*/ 147 w 255"/>
                  <a:gd name="T57" fmla="*/ 107 h 160"/>
                  <a:gd name="T58" fmla="*/ 163 w 255"/>
                  <a:gd name="T59" fmla="*/ 104 h 160"/>
                  <a:gd name="T60" fmla="*/ 158 w 255"/>
                  <a:gd name="T61" fmla="*/ 99 h 160"/>
                  <a:gd name="T62" fmla="*/ 152 w 255"/>
                  <a:gd name="T63" fmla="*/ 101 h 160"/>
                  <a:gd name="T64" fmla="*/ 145 w 255"/>
                  <a:gd name="T65" fmla="*/ 97 h 160"/>
                  <a:gd name="T66" fmla="*/ 151 w 255"/>
                  <a:gd name="T67" fmla="*/ 92 h 160"/>
                  <a:gd name="T68" fmla="*/ 165 w 255"/>
                  <a:gd name="T69" fmla="*/ 92 h 160"/>
                  <a:gd name="T70" fmla="*/ 171 w 255"/>
                  <a:gd name="T71" fmla="*/ 104 h 160"/>
                  <a:gd name="T72" fmla="*/ 208 w 255"/>
                  <a:gd name="T73" fmla="*/ 119 h 160"/>
                  <a:gd name="T74" fmla="*/ 193 w 255"/>
                  <a:gd name="T75" fmla="*/ 125 h 160"/>
                  <a:gd name="T76" fmla="*/ 181 w 255"/>
                  <a:gd name="T77" fmla="*/ 123 h 160"/>
                  <a:gd name="T78" fmla="*/ 175 w 255"/>
                  <a:gd name="T79" fmla="*/ 119 h 160"/>
                  <a:gd name="T80" fmla="*/ 182 w 255"/>
                  <a:gd name="T81" fmla="*/ 113 h 160"/>
                  <a:gd name="T82" fmla="*/ 193 w 255"/>
                  <a:gd name="T83" fmla="*/ 117 h 160"/>
                  <a:gd name="T84" fmla="*/ 202 w 255"/>
                  <a:gd name="T85" fmla="*/ 112 h 160"/>
                  <a:gd name="T86" fmla="*/ 198 w 255"/>
                  <a:gd name="T87" fmla="*/ 107 h 160"/>
                  <a:gd name="T88" fmla="*/ 193 w 255"/>
                  <a:gd name="T89" fmla="*/ 106 h 160"/>
                  <a:gd name="T90" fmla="*/ 186 w 255"/>
                  <a:gd name="T91" fmla="*/ 104 h 160"/>
                  <a:gd name="T92" fmla="*/ 178 w 255"/>
                  <a:gd name="T93" fmla="*/ 92 h 160"/>
                  <a:gd name="T94" fmla="*/ 186 w 255"/>
                  <a:gd name="T95" fmla="*/ 80 h 160"/>
                  <a:gd name="T96" fmla="*/ 200 w 255"/>
                  <a:gd name="T97" fmla="*/ 79 h 160"/>
                  <a:gd name="T98" fmla="*/ 209 w 255"/>
                  <a:gd name="T99" fmla="*/ 83 h 160"/>
                  <a:gd name="T100" fmla="*/ 205 w 255"/>
                  <a:gd name="T101" fmla="*/ 91 h 160"/>
                  <a:gd name="T102" fmla="*/ 199 w 255"/>
                  <a:gd name="T103" fmla="*/ 87 h 160"/>
                  <a:gd name="T104" fmla="*/ 189 w 255"/>
                  <a:gd name="T105" fmla="*/ 88 h 160"/>
                  <a:gd name="T106" fmla="*/ 188 w 255"/>
                  <a:gd name="T107" fmla="*/ 95 h 160"/>
                  <a:gd name="T108" fmla="*/ 195 w 255"/>
                  <a:gd name="T109" fmla="*/ 98 h 160"/>
                  <a:gd name="T110" fmla="*/ 197 w 255"/>
                  <a:gd name="T111" fmla="*/ 98 h 160"/>
                  <a:gd name="T112" fmla="*/ 208 w 255"/>
                  <a:gd name="T113" fmla="*/ 104 h 160"/>
                  <a:gd name="T114" fmla="*/ 208 w 255"/>
                  <a:gd name="T115" fmla="*/ 1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 h="160">
                    <a:moveTo>
                      <a:pt x="223" y="66"/>
                    </a:moveTo>
                    <a:cubicBezTo>
                      <a:pt x="223" y="64"/>
                      <a:pt x="223" y="63"/>
                      <a:pt x="223" y="62"/>
                    </a:cubicBezTo>
                    <a:cubicBezTo>
                      <a:pt x="223" y="24"/>
                      <a:pt x="191" y="0"/>
                      <a:pt x="153" y="0"/>
                    </a:cubicBezTo>
                    <a:cubicBezTo>
                      <a:pt x="127" y="0"/>
                      <a:pt x="105" y="12"/>
                      <a:pt x="93" y="34"/>
                    </a:cubicBezTo>
                    <a:cubicBezTo>
                      <a:pt x="91" y="34"/>
                      <a:pt x="89" y="34"/>
                      <a:pt x="86" y="34"/>
                    </a:cubicBezTo>
                    <a:cubicBezTo>
                      <a:pt x="59" y="34"/>
                      <a:pt x="36" y="58"/>
                      <a:pt x="36" y="86"/>
                    </a:cubicBezTo>
                    <a:cubicBezTo>
                      <a:pt x="36" y="87"/>
                      <a:pt x="36" y="88"/>
                      <a:pt x="36" y="89"/>
                    </a:cubicBezTo>
                    <a:cubicBezTo>
                      <a:pt x="36" y="89"/>
                      <a:pt x="36" y="89"/>
                      <a:pt x="36" y="89"/>
                    </a:cubicBezTo>
                    <a:cubicBezTo>
                      <a:pt x="16" y="89"/>
                      <a:pt x="0" y="105"/>
                      <a:pt x="0" y="124"/>
                    </a:cubicBezTo>
                    <a:cubicBezTo>
                      <a:pt x="0" y="144"/>
                      <a:pt x="16" y="160"/>
                      <a:pt x="36" y="160"/>
                    </a:cubicBezTo>
                    <a:cubicBezTo>
                      <a:pt x="219" y="159"/>
                      <a:pt x="219" y="159"/>
                      <a:pt x="219" y="159"/>
                    </a:cubicBezTo>
                    <a:cubicBezTo>
                      <a:pt x="240" y="155"/>
                      <a:pt x="255" y="137"/>
                      <a:pt x="255" y="115"/>
                    </a:cubicBezTo>
                    <a:cubicBezTo>
                      <a:pt x="255" y="94"/>
                      <a:pt x="242" y="71"/>
                      <a:pt x="223" y="66"/>
                    </a:cubicBezTo>
                    <a:close/>
                    <a:moveTo>
                      <a:pt x="105" y="125"/>
                    </a:moveTo>
                    <a:cubicBezTo>
                      <a:pt x="96" y="125"/>
                      <a:pt x="96" y="125"/>
                      <a:pt x="96" y="125"/>
                    </a:cubicBezTo>
                    <a:cubicBezTo>
                      <a:pt x="96" y="100"/>
                      <a:pt x="96" y="100"/>
                      <a:pt x="96" y="100"/>
                    </a:cubicBezTo>
                    <a:cubicBezTo>
                      <a:pt x="88" y="119"/>
                      <a:pt x="88" y="119"/>
                      <a:pt x="88" y="119"/>
                    </a:cubicBezTo>
                    <a:cubicBezTo>
                      <a:pt x="82" y="119"/>
                      <a:pt x="82" y="119"/>
                      <a:pt x="82" y="119"/>
                    </a:cubicBezTo>
                    <a:cubicBezTo>
                      <a:pt x="74" y="100"/>
                      <a:pt x="74" y="100"/>
                      <a:pt x="74" y="100"/>
                    </a:cubicBezTo>
                    <a:cubicBezTo>
                      <a:pt x="74" y="125"/>
                      <a:pt x="74" y="125"/>
                      <a:pt x="74" y="125"/>
                    </a:cubicBezTo>
                    <a:cubicBezTo>
                      <a:pt x="65" y="125"/>
                      <a:pt x="65" y="125"/>
                      <a:pt x="65" y="125"/>
                    </a:cubicBezTo>
                    <a:cubicBezTo>
                      <a:pt x="65" y="79"/>
                      <a:pt x="65" y="79"/>
                      <a:pt x="65" y="79"/>
                    </a:cubicBezTo>
                    <a:cubicBezTo>
                      <a:pt x="73" y="79"/>
                      <a:pt x="73" y="79"/>
                      <a:pt x="73" y="79"/>
                    </a:cubicBezTo>
                    <a:cubicBezTo>
                      <a:pt x="85" y="106"/>
                      <a:pt x="85" y="106"/>
                      <a:pt x="85" y="106"/>
                    </a:cubicBezTo>
                    <a:cubicBezTo>
                      <a:pt x="97" y="79"/>
                      <a:pt x="97" y="79"/>
                      <a:pt x="97" y="79"/>
                    </a:cubicBezTo>
                    <a:cubicBezTo>
                      <a:pt x="105" y="79"/>
                      <a:pt x="105" y="79"/>
                      <a:pt x="105" y="79"/>
                    </a:cubicBezTo>
                    <a:lnTo>
                      <a:pt x="105" y="125"/>
                    </a:lnTo>
                    <a:close/>
                    <a:moveTo>
                      <a:pt x="139" y="125"/>
                    </a:moveTo>
                    <a:cubicBezTo>
                      <a:pt x="130" y="125"/>
                      <a:pt x="130" y="125"/>
                      <a:pt x="130" y="125"/>
                    </a:cubicBezTo>
                    <a:cubicBezTo>
                      <a:pt x="130" y="124"/>
                      <a:pt x="130" y="124"/>
                      <a:pt x="130" y="124"/>
                    </a:cubicBezTo>
                    <a:cubicBezTo>
                      <a:pt x="129" y="124"/>
                      <a:pt x="129" y="125"/>
                      <a:pt x="128" y="125"/>
                    </a:cubicBezTo>
                    <a:cubicBezTo>
                      <a:pt x="126" y="125"/>
                      <a:pt x="125" y="125"/>
                      <a:pt x="124" y="125"/>
                    </a:cubicBezTo>
                    <a:cubicBezTo>
                      <a:pt x="120" y="125"/>
                      <a:pt x="116" y="125"/>
                      <a:pt x="114" y="123"/>
                    </a:cubicBezTo>
                    <a:cubicBezTo>
                      <a:pt x="112" y="121"/>
                      <a:pt x="111" y="118"/>
                      <a:pt x="111" y="115"/>
                    </a:cubicBezTo>
                    <a:cubicBezTo>
                      <a:pt x="111" y="111"/>
                      <a:pt x="112" y="108"/>
                      <a:pt x="114" y="107"/>
                    </a:cubicBezTo>
                    <a:cubicBezTo>
                      <a:pt x="116" y="105"/>
                      <a:pt x="119" y="104"/>
                      <a:pt x="123" y="104"/>
                    </a:cubicBezTo>
                    <a:cubicBezTo>
                      <a:pt x="130" y="104"/>
                      <a:pt x="130" y="104"/>
                      <a:pt x="130" y="104"/>
                    </a:cubicBezTo>
                    <a:cubicBezTo>
                      <a:pt x="130" y="102"/>
                      <a:pt x="130" y="101"/>
                      <a:pt x="129" y="100"/>
                    </a:cubicBezTo>
                    <a:cubicBezTo>
                      <a:pt x="128" y="99"/>
                      <a:pt x="127" y="99"/>
                      <a:pt x="125" y="99"/>
                    </a:cubicBezTo>
                    <a:cubicBezTo>
                      <a:pt x="124" y="99"/>
                      <a:pt x="123" y="99"/>
                      <a:pt x="122" y="99"/>
                    </a:cubicBezTo>
                    <a:cubicBezTo>
                      <a:pt x="121" y="100"/>
                      <a:pt x="120" y="100"/>
                      <a:pt x="119" y="101"/>
                    </a:cubicBezTo>
                    <a:cubicBezTo>
                      <a:pt x="118" y="101"/>
                      <a:pt x="118" y="101"/>
                      <a:pt x="118" y="101"/>
                    </a:cubicBezTo>
                    <a:cubicBezTo>
                      <a:pt x="112" y="97"/>
                      <a:pt x="112" y="97"/>
                      <a:pt x="112" y="97"/>
                    </a:cubicBezTo>
                    <a:cubicBezTo>
                      <a:pt x="113" y="96"/>
                      <a:pt x="113" y="96"/>
                      <a:pt x="113" y="96"/>
                    </a:cubicBezTo>
                    <a:cubicBezTo>
                      <a:pt x="114" y="94"/>
                      <a:pt x="116" y="93"/>
                      <a:pt x="118" y="92"/>
                    </a:cubicBezTo>
                    <a:cubicBezTo>
                      <a:pt x="120" y="91"/>
                      <a:pt x="122" y="91"/>
                      <a:pt x="125" y="91"/>
                    </a:cubicBezTo>
                    <a:cubicBezTo>
                      <a:pt x="128" y="91"/>
                      <a:pt x="130" y="91"/>
                      <a:pt x="132" y="92"/>
                    </a:cubicBezTo>
                    <a:cubicBezTo>
                      <a:pt x="134" y="93"/>
                      <a:pt x="136" y="95"/>
                      <a:pt x="137" y="97"/>
                    </a:cubicBezTo>
                    <a:cubicBezTo>
                      <a:pt x="138" y="99"/>
                      <a:pt x="139" y="101"/>
                      <a:pt x="139" y="104"/>
                    </a:cubicBezTo>
                    <a:lnTo>
                      <a:pt x="139" y="125"/>
                    </a:lnTo>
                    <a:close/>
                    <a:moveTo>
                      <a:pt x="171" y="125"/>
                    </a:moveTo>
                    <a:cubicBezTo>
                      <a:pt x="163" y="125"/>
                      <a:pt x="163" y="125"/>
                      <a:pt x="163" y="125"/>
                    </a:cubicBezTo>
                    <a:cubicBezTo>
                      <a:pt x="163" y="124"/>
                      <a:pt x="163" y="124"/>
                      <a:pt x="163" y="124"/>
                    </a:cubicBezTo>
                    <a:cubicBezTo>
                      <a:pt x="162" y="124"/>
                      <a:pt x="161" y="125"/>
                      <a:pt x="160" y="125"/>
                    </a:cubicBezTo>
                    <a:cubicBezTo>
                      <a:pt x="159" y="125"/>
                      <a:pt x="158" y="125"/>
                      <a:pt x="157" y="125"/>
                    </a:cubicBezTo>
                    <a:cubicBezTo>
                      <a:pt x="152" y="125"/>
                      <a:pt x="149" y="125"/>
                      <a:pt x="147" y="123"/>
                    </a:cubicBezTo>
                    <a:cubicBezTo>
                      <a:pt x="145" y="121"/>
                      <a:pt x="144" y="118"/>
                      <a:pt x="144" y="115"/>
                    </a:cubicBezTo>
                    <a:cubicBezTo>
                      <a:pt x="144" y="111"/>
                      <a:pt x="145" y="108"/>
                      <a:pt x="147" y="107"/>
                    </a:cubicBezTo>
                    <a:cubicBezTo>
                      <a:pt x="149" y="105"/>
                      <a:pt x="152" y="104"/>
                      <a:pt x="156" y="104"/>
                    </a:cubicBezTo>
                    <a:cubicBezTo>
                      <a:pt x="163" y="104"/>
                      <a:pt x="163" y="104"/>
                      <a:pt x="163" y="104"/>
                    </a:cubicBezTo>
                    <a:cubicBezTo>
                      <a:pt x="163" y="102"/>
                      <a:pt x="162" y="101"/>
                      <a:pt x="162" y="100"/>
                    </a:cubicBezTo>
                    <a:cubicBezTo>
                      <a:pt x="161" y="99"/>
                      <a:pt x="160" y="99"/>
                      <a:pt x="158" y="99"/>
                    </a:cubicBezTo>
                    <a:cubicBezTo>
                      <a:pt x="157" y="99"/>
                      <a:pt x="156" y="99"/>
                      <a:pt x="155" y="99"/>
                    </a:cubicBezTo>
                    <a:cubicBezTo>
                      <a:pt x="154" y="100"/>
                      <a:pt x="153" y="100"/>
                      <a:pt x="152" y="101"/>
                    </a:cubicBezTo>
                    <a:cubicBezTo>
                      <a:pt x="151" y="101"/>
                      <a:pt x="151" y="101"/>
                      <a:pt x="151" y="101"/>
                    </a:cubicBezTo>
                    <a:cubicBezTo>
                      <a:pt x="145" y="97"/>
                      <a:pt x="145" y="97"/>
                      <a:pt x="145" y="97"/>
                    </a:cubicBezTo>
                    <a:cubicBezTo>
                      <a:pt x="146" y="96"/>
                      <a:pt x="146" y="96"/>
                      <a:pt x="146" y="96"/>
                    </a:cubicBezTo>
                    <a:cubicBezTo>
                      <a:pt x="147" y="94"/>
                      <a:pt x="149" y="93"/>
                      <a:pt x="151" y="92"/>
                    </a:cubicBezTo>
                    <a:cubicBezTo>
                      <a:pt x="153" y="91"/>
                      <a:pt x="155" y="91"/>
                      <a:pt x="158" y="91"/>
                    </a:cubicBezTo>
                    <a:cubicBezTo>
                      <a:pt x="161" y="91"/>
                      <a:pt x="163" y="91"/>
                      <a:pt x="165" y="92"/>
                    </a:cubicBezTo>
                    <a:cubicBezTo>
                      <a:pt x="167" y="93"/>
                      <a:pt x="169" y="95"/>
                      <a:pt x="170" y="97"/>
                    </a:cubicBezTo>
                    <a:cubicBezTo>
                      <a:pt x="171" y="99"/>
                      <a:pt x="171" y="101"/>
                      <a:pt x="171" y="104"/>
                    </a:cubicBezTo>
                    <a:lnTo>
                      <a:pt x="171" y="125"/>
                    </a:lnTo>
                    <a:close/>
                    <a:moveTo>
                      <a:pt x="208" y="119"/>
                    </a:moveTo>
                    <a:cubicBezTo>
                      <a:pt x="207" y="121"/>
                      <a:pt x="205" y="123"/>
                      <a:pt x="202" y="124"/>
                    </a:cubicBezTo>
                    <a:cubicBezTo>
                      <a:pt x="200" y="125"/>
                      <a:pt x="197" y="125"/>
                      <a:pt x="193" y="125"/>
                    </a:cubicBezTo>
                    <a:cubicBezTo>
                      <a:pt x="191" y="125"/>
                      <a:pt x="189" y="125"/>
                      <a:pt x="187" y="125"/>
                    </a:cubicBezTo>
                    <a:cubicBezTo>
                      <a:pt x="185" y="124"/>
                      <a:pt x="183" y="124"/>
                      <a:pt x="181" y="123"/>
                    </a:cubicBezTo>
                    <a:cubicBezTo>
                      <a:pt x="180" y="122"/>
                      <a:pt x="178" y="121"/>
                      <a:pt x="176" y="120"/>
                    </a:cubicBezTo>
                    <a:cubicBezTo>
                      <a:pt x="175" y="119"/>
                      <a:pt x="175" y="119"/>
                      <a:pt x="175" y="119"/>
                    </a:cubicBezTo>
                    <a:cubicBezTo>
                      <a:pt x="181" y="112"/>
                      <a:pt x="181" y="112"/>
                      <a:pt x="181" y="112"/>
                    </a:cubicBezTo>
                    <a:cubicBezTo>
                      <a:pt x="182" y="113"/>
                      <a:pt x="182" y="113"/>
                      <a:pt x="182" y="113"/>
                    </a:cubicBezTo>
                    <a:cubicBezTo>
                      <a:pt x="183" y="114"/>
                      <a:pt x="185" y="115"/>
                      <a:pt x="187" y="116"/>
                    </a:cubicBezTo>
                    <a:cubicBezTo>
                      <a:pt x="189" y="117"/>
                      <a:pt x="191" y="117"/>
                      <a:pt x="193" y="117"/>
                    </a:cubicBezTo>
                    <a:cubicBezTo>
                      <a:pt x="196" y="117"/>
                      <a:pt x="198" y="117"/>
                      <a:pt x="200" y="116"/>
                    </a:cubicBezTo>
                    <a:cubicBezTo>
                      <a:pt x="201" y="115"/>
                      <a:pt x="202" y="113"/>
                      <a:pt x="202" y="112"/>
                    </a:cubicBezTo>
                    <a:cubicBezTo>
                      <a:pt x="202" y="110"/>
                      <a:pt x="201" y="110"/>
                      <a:pt x="201" y="109"/>
                    </a:cubicBezTo>
                    <a:cubicBezTo>
                      <a:pt x="200" y="108"/>
                      <a:pt x="199" y="108"/>
                      <a:pt x="198" y="107"/>
                    </a:cubicBezTo>
                    <a:cubicBezTo>
                      <a:pt x="197" y="107"/>
                      <a:pt x="196" y="106"/>
                      <a:pt x="194" y="106"/>
                    </a:cubicBezTo>
                    <a:cubicBezTo>
                      <a:pt x="194" y="106"/>
                      <a:pt x="193" y="106"/>
                      <a:pt x="193" y="106"/>
                    </a:cubicBezTo>
                    <a:cubicBezTo>
                      <a:pt x="193" y="106"/>
                      <a:pt x="193" y="106"/>
                      <a:pt x="193" y="106"/>
                    </a:cubicBezTo>
                    <a:cubicBezTo>
                      <a:pt x="190" y="105"/>
                      <a:pt x="187" y="105"/>
                      <a:pt x="186" y="104"/>
                    </a:cubicBezTo>
                    <a:cubicBezTo>
                      <a:pt x="183" y="103"/>
                      <a:pt x="182" y="102"/>
                      <a:pt x="180" y="100"/>
                    </a:cubicBezTo>
                    <a:cubicBezTo>
                      <a:pt x="179" y="98"/>
                      <a:pt x="178" y="96"/>
                      <a:pt x="178" y="92"/>
                    </a:cubicBezTo>
                    <a:cubicBezTo>
                      <a:pt x="178" y="89"/>
                      <a:pt x="179" y="87"/>
                      <a:pt x="180" y="85"/>
                    </a:cubicBezTo>
                    <a:cubicBezTo>
                      <a:pt x="181" y="83"/>
                      <a:pt x="183" y="81"/>
                      <a:pt x="186" y="80"/>
                    </a:cubicBezTo>
                    <a:cubicBezTo>
                      <a:pt x="188" y="79"/>
                      <a:pt x="191" y="78"/>
                      <a:pt x="195" y="78"/>
                    </a:cubicBezTo>
                    <a:cubicBezTo>
                      <a:pt x="196" y="78"/>
                      <a:pt x="198" y="78"/>
                      <a:pt x="200" y="79"/>
                    </a:cubicBezTo>
                    <a:cubicBezTo>
                      <a:pt x="201" y="79"/>
                      <a:pt x="203" y="80"/>
                      <a:pt x="204" y="80"/>
                    </a:cubicBezTo>
                    <a:cubicBezTo>
                      <a:pt x="206" y="81"/>
                      <a:pt x="208" y="82"/>
                      <a:pt x="209" y="83"/>
                    </a:cubicBezTo>
                    <a:cubicBezTo>
                      <a:pt x="210" y="84"/>
                      <a:pt x="210" y="84"/>
                      <a:pt x="210" y="84"/>
                    </a:cubicBezTo>
                    <a:cubicBezTo>
                      <a:pt x="205" y="91"/>
                      <a:pt x="205" y="91"/>
                      <a:pt x="205" y="91"/>
                    </a:cubicBezTo>
                    <a:cubicBezTo>
                      <a:pt x="204" y="90"/>
                      <a:pt x="204" y="90"/>
                      <a:pt x="204" y="90"/>
                    </a:cubicBezTo>
                    <a:cubicBezTo>
                      <a:pt x="202" y="89"/>
                      <a:pt x="201" y="88"/>
                      <a:pt x="199" y="87"/>
                    </a:cubicBezTo>
                    <a:cubicBezTo>
                      <a:pt x="198" y="87"/>
                      <a:pt x="196" y="87"/>
                      <a:pt x="195" y="87"/>
                    </a:cubicBezTo>
                    <a:cubicBezTo>
                      <a:pt x="192" y="87"/>
                      <a:pt x="190" y="87"/>
                      <a:pt x="189" y="88"/>
                    </a:cubicBezTo>
                    <a:cubicBezTo>
                      <a:pt x="187" y="89"/>
                      <a:pt x="187" y="90"/>
                      <a:pt x="187" y="92"/>
                    </a:cubicBezTo>
                    <a:cubicBezTo>
                      <a:pt x="187" y="93"/>
                      <a:pt x="187" y="94"/>
                      <a:pt x="188" y="95"/>
                    </a:cubicBezTo>
                    <a:cubicBezTo>
                      <a:pt x="188" y="96"/>
                      <a:pt x="189" y="96"/>
                      <a:pt x="190" y="96"/>
                    </a:cubicBezTo>
                    <a:cubicBezTo>
                      <a:pt x="191" y="97"/>
                      <a:pt x="193" y="97"/>
                      <a:pt x="195" y="98"/>
                    </a:cubicBezTo>
                    <a:cubicBezTo>
                      <a:pt x="196" y="98"/>
                      <a:pt x="196" y="98"/>
                      <a:pt x="196" y="98"/>
                    </a:cubicBezTo>
                    <a:cubicBezTo>
                      <a:pt x="197" y="98"/>
                      <a:pt x="197" y="98"/>
                      <a:pt x="197" y="98"/>
                    </a:cubicBezTo>
                    <a:cubicBezTo>
                      <a:pt x="199" y="98"/>
                      <a:pt x="202" y="99"/>
                      <a:pt x="203" y="100"/>
                    </a:cubicBezTo>
                    <a:cubicBezTo>
                      <a:pt x="205" y="101"/>
                      <a:pt x="207" y="102"/>
                      <a:pt x="208" y="104"/>
                    </a:cubicBezTo>
                    <a:cubicBezTo>
                      <a:pt x="210" y="106"/>
                      <a:pt x="210" y="108"/>
                      <a:pt x="210" y="111"/>
                    </a:cubicBezTo>
                    <a:cubicBezTo>
                      <a:pt x="210" y="114"/>
                      <a:pt x="210" y="117"/>
                      <a:pt x="208"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64" name="Freeform 66">
                <a:extLst>
                  <a:ext uri="{FF2B5EF4-FFF2-40B4-BE49-F238E27FC236}">
                    <a16:creationId xmlns:a16="http://schemas.microsoft.com/office/drawing/2014/main" id="{BA2DF430-45AC-47C3-B7C9-EB1AA9DD87EA}"/>
                  </a:ext>
                </a:extLst>
              </p:cNvPr>
              <p:cNvSpPr>
                <a:spLocks noEditPoints="1"/>
              </p:cNvSpPr>
              <p:nvPr/>
            </p:nvSpPr>
            <p:spPr bwMode="auto">
              <a:xfrm>
                <a:off x="3065" y="2099"/>
                <a:ext cx="604" cy="565"/>
              </a:xfrm>
              <a:custGeom>
                <a:avLst/>
                <a:gdLst>
                  <a:gd name="T0" fmla="*/ 448 w 518"/>
                  <a:gd name="T1" fmla="*/ 126 h 487"/>
                  <a:gd name="T2" fmla="*/ 335 w 518"/>
                  <a:gd name="T3" fmla="*/ 94 h 487"/>
                  <a:gd name="T4" fmla="*/ 269 w 518"/>
                  <a:gd name="T5" fmla="*/ 0 h 487"/>
                  <a:gd name="T6" fmla="*/ 201 w 518"/>
                  <a:gd name="T7" fmla="*/ 90 h 487"/>
                  <a:gd name="T8" fmla="*/ 70 w 518"/>
                  <a:gd name="T9" fmla="*/ 126 h 487"/>
                  <a:gd name="T10" fmla="*/ 64 w 518"/>
                  <a:gd name="T11" fmla="*/ 266 h 487"/>
                  <a:gd name="T12" fmla="*/ 83 w 518"/>
                  <a:gd name="T13" fmla="*/ 362 h 487"/>
                  <a:gd name="T14" fmla="*/ 127 w 518"/>
                  <a:gd name="T15" fmla="*/ 487 h 487"/>
                  <a:gd name="T16" fmla="*/ 262 w 518"/>
                  <a:gd name="T17" fmla="*/ 476 h 487"/>
                  <a:gd name="T18" fmla="*/ 406 w 518"/>
                  <a:gd name="T19" fmla="*/ 487 h 487"/>
                  <a:gd name="T20" fmla="*/ 443 w 518"/>
                  <a:gd name="T21" fmla="*/ 357 h 487"/>
                  <a:gd name="T22" fmla="*/ 460 w 518"/>
                  <a:gd name="T23" fmla="*/ 265 h 487"/>
                  <a:gd name="T24" fmla="*/ 211 w 518"/>
                  <a:gd name="T25" fmla="*/ 70 h 487"/>
                  <a:gd name="T26" fmla="*/ 327 w 518"/>
                  <a:gd name="T27" fmla="*/ 70 h 487"/>
                  <a:gd name="T28" fmla="*/ 318 w 518"/>
                  <a:gd name="T29" fmla="*/ 101 h 487"/>
                  <a:gd name="T30" fmla="*/ 217 w 518"/>
                  <a:gd name="T31" fmla="*/ 97 h 487"/>
                  <a:gd name="T32" fmla="*/ 211 w 518"/>
                  <a:gd name="T33" fmla="*/ 70 h 487"/>
                  <a:gd name="T34" fmla="*/ 70 w 518"/>
                  <a:gd name="T35" fmla="*/ 138 h 487"/>
                  <a:gd name="T36" fmla="*/ 117 w 518"/>
                  <a:gd name="T37" fmla="*/ 162 h 487"/>
                  <a:gd name="T38" fmla="*/ 78 w 518"/>
                  <a:gd name="T39" fmla="*/ 254 h 487"/>
                  <a:gd name="T40" fmla="*/ 66 w 518"/>
                  <a:gd name="T41" fmla="*/ 254 h 487"/>
                  <a:gd name="T42" fmla="*/ 127 w 518"/>
                  <a:gd name="T43" fmla="*/ 475 h 487"/>
                  <a:gd name="T44" fmla="*/ 88 w 518"/>
                  <a:gd name="T45" fmla="*/ 373 h 487"/>
                  <a:gd name="T46" fmla="*/ 127 w 518"/>
                  <a:gd name="T47" fmla="*/ 359 h 487"/>
                  <a:gd name="T48" fmla="*/ 178 w 518"/>
                  <a:gd name="T49" fmla="*/ 444 h 487"/>
                  <a:gd name="T50" fmla="*/ 127 w 518"/>
                  <a:gd name="T51" fmla="*/ 475 h 487"/>
                  <a:gd name="T52" fmla="*/ 406 w 518"/>
                  <a:gd name="T53" fmla="*/ 475 h 487"/>
                  <a:gd name="T54" fmla="*/ 353 w 518"/>
                  <a:gd name="T55" fmla="*/ 440 h 487"/>
                  <a:gd name="T56" fmla="*/ 406 w 518"/>
                  <a:gd name="T57" fmla="*/ 359 h 487"/>
                  <a:gd name="T58" fmla="*/ 438 w 518"/>
                  <a:gd name="T59" fmla="*/ 368 h 487"/>
                  <a:gd name="T60" fmla="*/ 433 w 518"/>
                  <a:gd name="T61" fmla="*/ 352 h 487"/>
                  <a:gd name="T62" fmla="*/ 336 w 518"/>
                  <a:gd name="T63" fmla="*/ 417 h 487"/>
                  <a:gd name="T64" fmla="*/ 262 w 518"/>
                  <a:gd name="T65" fmla="*/ 464 h 487"/>
                  <a:gd name="T66" fmla="*/ 197 w 518"/>
                  <a:gd name="T67" fmla="*/ 417 h 487"/>
                  <a:gd name="T68" fmla="*/ 93 w 518"/>
                  <a:gd name="T69" fmla="*/ 355 h 487"/>
                  <a:gd name="T70" fmla="*/ 76 w 518"/>
                  <a:gd name="T71" fmla="*/ 266 h 487"/>
                  <a:gd name="T72" fmla="*/ 125 w 518"/>
                  <a:gd name="T73" fmla="*/ 153 h 487"/>
                  <a:gd name="T74" fmla="*/ 269 w 518"/>
                  <a:gd name="T75" fmla="*/ 140 h 487"/>
                  <a:gd name="T76" fmla="*/ 396 w 518"/>
                  <a:gd name="T77" fmla="*/ 149 h 487"/>
                  <a:gd name="T78" fmla="*/ 448 w 518"/>
                  <a:gd name="T79" fmla="*/ 266 h 487"/>
                  <a:gd name="T80" fmla="*/ 433 w 518"/>
                  <a:gd name="T81" fmla="*/ 352 h 487"/>
                  <a:gd name="T82" fmla="*/ 448 w 518"/>
                  <a:gd name="T83" fmla="*/ 254 h 487"/>
                  <a:gd name="T84" fmla="*/ 390 w 518"/>
                  <a:gd name="T85" fmla="*/ 196 h 487"/>
                  <a:gd name="T86" fmla="*/ 413 w 518"/>
                  <a:gd name="T87" fmla="*/ 150 h 487"/>
                  <a:gd name="T88" fmla="*/ 506 w 518"/>
                  <a:gd name="T89" fmla="*/ 19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8" h="487">
                    <a:moveTo>
                      <a:pt x="518" y="196"/>
                    </a:moveTo>
                    <a:cubicBezTo>
                      <a:pt x="518" y="157"/>
                      <a:pt x="487" y="126"/>
                      <a:pt x="448" y="126"/>
                    </a:cubicBezTo>
                    <a:cubicBezTo>
                      <a:pt x="432" y="126"/>
                      <a:pt x="417" y="132"/>
                      <a:pt x="405" y="141"/>
                    </a:cubicBezTo>
                    <a:cubicBezTo>
                      <a:pt x="385" y="121"/>
                      <a:pt x="361" y="104"/>
                      <a:pt x="335" y="94"/>
                    </a:cubicBezTo>
                    <a:cubicBezTo>
                      <a:pt x="337" y="86"/>
                      <a:pt x="339" y="78"/>
                      <a:pt x="339" y="70"/>
                    </a:cubicBezTo>
                    <a:cubicBezTo>
                      <a:pt x="339" y="31"/>
                      <a:pt x="307" y="0"/>
                      <a:pt x="269" y="0"/>
                    </a:cubicBezTo>
                    <a:cubicBezTo>
                      <a:pt x="230" y="0"/>
                      <a:pt x="199" y="31"/>
                      <a:pt x="199" y="70"/>
                    </a:cubicBezTo>
                    <a:cubicBezTo>
                      <a:pt x="199" y="77"/>
                      <a:pt x="200" y="83"/>
                      <a:pt x="201" y="90"/>
                    </a:cubicBezTo>
                    <a:cubicBezTo>
                      <a:pt x="169" y="100"/>
                      <a:pt x="140" y="119"/>
                      <a:pt x="117" y="144"/>
                    </a:cubicBezTo>
                    <a:cubicBezTo>
                      <a:pt x="104" y="133"/>
                      <a:pt x="88" y="126"/>
                      <a:pt x="70" y="126"/>
                    </a:cubicBezTo>
                    <a:cubicBezTo>
                      <a:pt x="31" y="126"/>
                      <a:pt x="0" y="157"/>
                      <a:pt x="0" y="196"/>
                    </a:cubicBezTo>
                    <a:cubicBezTo>
                      <a:pt x="0" y="233"/>
                      <a:pt x="28" y="263"/>
                      <a:pt x="64" y="266"/>
                    </a:cubicBezTo>
                    <a:cubicBezTo>
                      <a:pt x="64" y="270"/>
                      <a:pt x="64" y="274"/>
                      <a:pt x="64" y="278"/>
                    </a:cubicBezTo>
                    <a:cubicBezTo>
                      <a:pt x="64" y="308"/>
                      <a:pt x="71" y="337"/>
                      <a:pt x="83" y="362"/>
                    </a:cubicBezTo>
                    <a:cubicBezTo>
                      <a:pt x="67" y="375"/>
                      <a:pt x="57" y="395"/>
                      <a:pt x="57" y="417"/>
                    </a:cubicBezTo>
                    <a:cubicBezTo>
                      <a:pt x="57" y="455"/>
                      <a:pt x="88" y="487"/>
                      <a:pt x="127" y="487"/>
                    </a:cubicBezTo>
                    <a:cubicBezTo>
                      <a:pt x="149" y="487"/>
                      <a:pt x="170" y="476"/>
                      <a:pt x="182" y="459"/>
                    </a:cubicBezTo>
                    <a:cubicBezTo>
                      <a:pt x="207" y="470"/>
                      <a:pt x="234" y="476"/>
                      <a:pt x="262" y="476"/>
                    </a:cubicBezTo>
                    <a:cubicBezTo>
                      <a:pt x="293" y="476"/>
                      <a:pt x="322" y="469"/>
                      <a:pt x="348" y="456"/>
                    </a:cubicBezTo>
                    <a:cubicBezTo>
                      <a:pt x="361" y="475"/>
                      <a:pt x="382" y="487"/>
                      <a:pt x="406" y="487"/>
                    </a:cubicBezTo>
                    <a:cubicBezTo>
                      <a:pt x="445" y="487"/>
                      <a:pt x="476" y="455"/>
                      <a:pt x="476" y="417"/>
                    </a:cubicBezTo>
                    <a:cubicBezTo>
                      <a:pt x="476" y="392"/>
                      <a:pt x="463" y="370"/>
                      <a:pt x="443" y="357"/>
                    </a:cubicBezTo>
                    <a:cubicBezTo>
                      <a:pt x="454" y="333"/>
                      <a:pt x="460" y="306"/>
                      <a:pt x="460" y="278"/>
                    </a:cubicBezTo>
                    <a:cubicBezTo>
                      <a:pt x="460" y="274"/>
                      <a:pt x="460" y="269"/>
                      <a:pt x="460" y="265"/>
                    </a:cubicBezTo>
                    <a:cubicBezTo>
                      <a:pt x="493" y="260"/>
                      <a:pt x="518" y="231"/>
                      <a:pt x="518" y="196"/>
                    </a:cubicBezTo>
                    <a:close/>
                    <a:moveTo>
                      <a:pt x="211" y="70"/>
                    </a:moveTo>
                    <a:cubicBezTo>
                      <a:pt x="211" y="38"/>
                      <a:pt x="237" y="12"/>
                      <a:pt x="269" y="12"/>
                    </a:cubicBezTo>
                    <a:cubicBezTo>
                      <a:pt x="301" y="12"/>
                      <a:pt x="327" y="38"/>
                      <a:pt x="327" y="70"/>
                    </a:cubicBezTo>
                    <a:cubicBezTo>
                      <a:pt x="327" y="77"/>
                      <a:pt x="325" y="84"/>
                      <a:pt x="323" y="90"/>
                    </a:cubicBezTo>
                    <a:cubicBezTo>
                      <a:pt x="322" y="94"/>
                      <a:pt x="320" y="97"/>
                      <a:pt x="318" y="101"/>
                    </a:cubicBezTo>
                    <a:cubicBezTo>
                      <a:pt x="308" y="117"/>
                      <a:pt x="289" y="128"/>
                      <a:pt x="269" y="128"/>
                    </a:cubicBezTo>
                    <a:cubicBezTo>
                      <a:pt x="247" y="128"/>
                      <a:pt x="227" y="116"/>
                      <a:pt x="217" y="97"/>
                    </a:cubicBezTo>
                    <a:cubicBezTo>
                      <a:pt x="216" y="94"/>
                      <a:pt x="214" y="90"/>
                      <a:pt x="213" y="86"/>
                    </a:cubicBezTo>
                    <a:cubicBezTo>
                      <a:pt x="211" y="81"/>
                      <a:pt x="211" y="76"/>
                      <a:pt x="211" y="70"/>
                    </a:cubicBezTo>
                    <a:close/>
                    <a:moveTo>
                      <a:pt x="12" y="196"/>
                    </a:moveTo>
                    <a:cubicBezTo>
                      <a:pt x="12" y="164"/>
                      <a:pt x="38" y="138"/>
                      <a:pt x="70" y="138"/>
                    </a:cubicBezTo>
                    <a:cubicBezTo>
                      <a:pt x="85" y="138"/>
                      <a:pt x="99" y="144"/>
                      <a:pt x="109" y="153"/>
                    </a:cubicBezTo>
                    <a:cubicBezTo>
                      <a:pt x="112" y="156"/>
                      <a:pt x="115" y="159"/>
                      <a:pt x="117" y="162"/>
                    </a:cubicBezTo>
                    <a:cubicBezTo>
                      <a:pt x="124" y="171"/>
                      <a:pt x="128" y="183"/>
                      <a:pt x="128" y="196"/>
                    </a:cubicBezTo>
                    <a:cubicBezTo>
                      <a:pt x="128" y="225"/>
                      <a:pt x="106" y="250"/>
                      <a:pt x="78" y="254"/>
                    </a:cubicBezTo>
                    <a:cubicBezTo>
                      <a:pt x="75" y="254"/>
                      <a:pt x="73" y="254"/>
                      <a:pt x="70" y="254"/>
                    </a:cubicBezTo>
                    <a:cubicBezTo>
                      <a:pt x="69" y="254"/>
                      <a:pt x="67" y="254"/>
                      <a:pt x="66" y="254"/>
                    </a:cubicBezTo>
                    <a:cubicBezTo>
                      <a:pt x="36" y="252"/>
                      <a:pt x="12" y="227"/>
                      <a:pt x="12" y="196"/>
                    </a:cubicBezTo>
                    <a:close/>
                    <a:moveTo>
                      <a:pt x="127" y="475"/>
                    </a:moveTo>
                    <a:cubicBezTo>
                      <a:pt x="95" y="475"/>
                      <a:pt x="69" y="449"/>
                      <a:pt x="69" y="417"/>
                    </a:cubicBezTo>
                    <a:cubicBezTo>
                      <a:pt x="69" y="399"/>
                      <a:pt x="76" y="384"/>
                      <a:pt x="88" y="373"/>
                    </a:cubicBezTo>
                    <a:cubicBezTo>
                      <a:pt x="91" y="370"/>
                      <a:pt x="95" y="368"/>
                      <a:pt x="98" y="366"/>
                    </a:cubicBezTo>
                    <a:cubicBezTo>
                      <a:pt x="107" y="361"/>
                      <a:pt x="116" y="359"/>
                      <a:pt x="127" y="359"/>
                    </a:cubicBezTo>
                    <a:cubicBezTo>
                      <a:pt x="159" y="359"/>
                      <a:pt x="185" y="385"/>
                      <a:pt x="185" y="417"/>
                    </a:cubicBezTo>
                    <a:cubicBezTo>
                      <a:pt x="185" y="427"/>
                      <a:pt x="182" y="436"/>
                      <a:pt x="178" y="444"/>
                    </a:cubicBezTo>
                    <a:cubicBezTo>
                      <a:pt x="176" y="448"/>
                      <a:pt x="174" y="451"/>
                      <a:pt x="171" y="454"/>
                    </a:cubicBezTo>
                    <a:cubicBezTo>
                      <a:pt x="161" y="467"/>
                      <a:pt x="145" y="475"/>
                      <a:pt x="127" y="475"/>
                    </a:cubicBezTo>
                    <a:close/>
                    <a:moveTo>
                      <a:pt x="464" y="417"/>
                    </a:moveTo>
                    <a:cubicBezTo>
                      <a:pt x="464" y="449"/>
                      <a:pt x="438" y="475"/>
                      <a:pt x="406" y="475"/>
                    </a:cubicBezTo>
                    <a:cubicBezTo>
                      <a:pt x="387" y="475"/>
                      <a:pt x="370" y="465"/>
                      <a:pt x="359" y="451"/>
                    </a:cubicBezTo>
                    <a:cubicBezTo>
                      <a:pt x="357" y="447"/>
                      <a:pt x="355" y="444"/>
                      <a:pt x="353" y="440"/>
                    </a:cubicBezTo>
                    <a:cubicBezTo>
                      <a:pt x="350" y="433"/>
                      <a:pt x="348" y="425"/>
                      <a:pt x="348" y="417"/>
                    </a:cubicBezTo>
                    <a:cubicBezTo>
                      <a:pt x="348" y="385"/>
                      <a:pt x="374" y="359"/>
                      <a:pt x="406" y="359"/>
                    </a:cubicBezTo>
                    <a:cubicBezTo>
                      <a:pt x="414" y="359"/>
                      <a:pt x="421" y="360"/>
                      <a:pt x="428" y="363"/>
                    </a:cubicBezTo>
                    <a:cubicBezTo>
                      <a:pt x="431" y="364"/>
                      <a:pt x="435" y="366"/>
                      <a:pt x="438" y="368"/>
                    </a:cubicBezTo>
                    <a:cubicBezTo>
                      <a:pt x="454" y="379"/>
                      <a:pt x="464" y="396"/>
                      <a:pt x="464" y="417"/>
                    </a:cubicBezTo>
                    <a:close/>
                    <a:moveTo>
                      <a:pt x="433" y="352"/>
                    </a:moveTo>
                    <a:cubicBezTo>
                      <a:pt x="425" y="348"/>
                      <a:pt x="416" y="347"/>
                      <a:pt x="406" y="347"/>
                    </a:cubicBezTo>
                    <a:cubicBezTo>
                      <a:pt x="367" y="347"/>
                      <a:pt x="336" y="378"/>
                      <a:pt x="336" y="417"/>
                    </a:cubicBezTo>
                    <a:cubicBezTo>
                      <a:pt x="336" y="427"/>
                      <a:pt x="338" y="437"/>
                      <a:pt x="342" y="446"/>
                    </a:cubicBezTo>
                    <a:cubicBezTo>
                      <a:pt x="318" y="458"/>
                      <a:pt x="291" y="464"/>
                      <a:pt x="262" y="464"/>
                    </a:cubicBezTo>
                    <a:cubicBezTo>
                      <a:pt x="236" y="464"/>
                      <a:pt x="211" y="459"/>
                      <a:pt x="189" y="449"/>
                    </a:cubicBezTo>
                    <a:cubicBezTo>
                      <a:pt x="194" y="439"/>
                      <a:pt x="197" y="428"/>
                      <a:pt x="197" y="417"/>
                    </a:cubicBezTo>
                    <a:cubicBezTo>
                      <a:pt x="197" y="378"/>
                      <a:pt x="165" y="347"/>
                      <a:pt x="127" y="347"/>
                    </a:cubicBezTo>
                    <a:cubicBezTo>
                      <a:pt x="115" y="347"/>
                      <a:pt x="103" y="350"/>
                      <a:pt x="93" y="355"/>
                    </a:cubicBezTo>
                    <a:cubicBezTo>
                      <a:pt x="82" y="332"/>
                      <a:pt x="76" y="306"/>
                      <a:pt x="76" y="278"/>
                    </a:cubicBezTo>
                    <a:cubicBezTo>
                      <a:pt x="76" y="274"/>
                      <a:pt x="76" y="270"/>
                      <a:pt x="76" y="266"/>
                    </a:cubicBezTo>
                    <a:cubicBezTo>
                      <a:pt x="112" y="263"/>
                      <a:pt x="140" y="232"/>
                      <a:pt x="140" y="196"/>
                    </a:cubicBezTo>
                    <a:cubicBezTo>
                      <a:pt x="140" y="180"/>
                      <a:pt x="134" y="164"/>
                      <a:pt x="125" y="153"/>
                    </a:cubicBezTo>
                    <a:cubicBezTo>
                      <a:pt x="147" y="129"/>
                      <a:pt x="174" y="111"/>
                      <a:pt x="206" y="101"/>
                    </a:cubicBezTo>
                    <a:cubicBezTo>
                      <a:pt x="217" y="124"/>
                      <a:pt x="241" y="140"/>
                      <a:pt x="269" y="140"/>
                    </a:cubicBezTo>
                    <a:cubicBezTo>
                      <a:pt x="295" y="140"/>
                      <a:pt x="317" y="126"/>
                      <a:pt x="329" y="105"/>
                    </a:cubicBezTo>
                    <a:cubicBezTo>
                      <a:pt x="355" y="115"/>
                      <a:pt x="378" y="130"/>
                      <a:pt x="396" y="149"/>
                    </a:cubicBezTo>
                    <a:cubicBezTo>
                      <a:pt x="385" y="162"/>
                      <a:pt x="378" y="178"/>
                      <a:pt x="378" y="196"/>
                    </a:cubicBezTo>
                    <a:cubicBezTo>
                      <a:pt x="378" y="234"/>
                      <a:pt x="409" y="266"/>
                      <a:pt x="448" y="266"/>
                    </a:cubicBezTo>
                    <a:cubicBezTo>
                      <a:pt x="448" y="270"/>
                      <a:pt x="448" y="274"/>
                      <a:pt x="448" y="278"/>
                    </a:cubicBezTo>
                    <a:cubicBezTo>
                      <a:pt x="448" y="304"/>
                      <a:pt x="443" y="329"/>
                      <a:pt x="433" y="352"/>
                    </a:cubicBezTo>
                    <a:close/>
                    <a:moveTo>
                      <a:pt x="458" y="253"/>
                    </a:moveTo>
                    <a:cubicBezTo>
                      <a:pt x="455" y="254"/>
                      <a:pt x="452" y="254"/>
                      <a:pt x="448" y="254"/>
                    </a:cubicBezTo>
                    <a:cubicBezTo>
                      <a:pt x="448" y="254"/>
                      <a:pt x="447" y="254"/>
                      <a:pt x="446" y="254"/>
                    </a:cubicBezTo>
                    <a:cubicBezTo>
                      <a:pt x="415" y="253"/>
                      <a:pt x="390" y="227"/>
                      <a:pt x="390" y="196"/>
                    </a:cubicBezTo>
                    <a:cubicBezTo>
                      <a:pt x="390" y="182"/>
                      <a:pt x="396" y="168"/>
                      <a:pt x="404" y="158"/>
                    </a:cubicBezTo>
                    <a:cubicBezTo>
                      <a:pt x="407" y="155"/>
                      <a:pt x="410" y="152"/>
                      <a:pt x="413" y="150"/>
                    </a:cubicBezTo>
                    <a:cubicBezTo>
                      <a:pt x="423" y="142"/>
                      <a:pt x="435" y="138"/>
                      <a:pt x="448" y="138"/>
                    </a:cubicBezTo>
                    <a:cubicBezTo>
                      <a:pt x="480" y="138"/>
                      <a:pt x="506" y="164"/>
                      <a:pt x="506" y="196"/>
                    </a:cubicBezTo>
                    <a:cubicBezTo>
                      <a:pt x="506" y="225"/>
                      <a:pt x="486" y="248"/>
                      <a:pt x="458" y="2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65" name="Freeform 67">
                <a:extLst>
                  <a:ext uri="{FF2B5EF4-FFF2-40B4-BE49-F238E27FC236}">
                    <a16:creationId xmlns:a16="http://schemas.microsoft.com/office/drawing/2014/main" id="{DD4DBF69-E3B5-4F70-ABFB-26FE4A7E818F}"/>
                  </a:ext>
                </a:extLst>
              </p:cNvPr>
              <p:cNvSpPr>
                <a:spLocks noEditPoints="1"/>
              </p:cNvSpPr>
              <p:nvPr/>
            </p:nvSpPr>
            <p:spPr bwMode="auto">
              <a:xfrm>
                <a:off x="3551" y="2346"/>
                <a:ext cx="18" cy="18"/>
              </a:xfrm>
              <a:custGeom>
                <a:avLst/>
                <a:gdLst>
                  <a:gd name="T0" fmla="*/ 7 w 15"/>
                  <a:gd name="T1" fmla="*/ 0 h 15"/>
                  <a:gd name="T2" fmla="*/ 0 w 15"/>
                  <a:gd name="T3" fmla="*/ 7 h 15"/>
                  <a:gd name="T4" fmla="*/ 7 w 15"/>
                  <a:gd name="T5" fmla="*/ 15 h 15"/>
                  <a:gd name="T6" fmla="*/ 15 w 15"/>
                  <a:gd name="T7" fmla="*/ 7 h 15"/>
                  <a:gd name="T8" fmla="*/ 7 w 15"/>
                  <a:gd name="T9" fmla="*/ 0 h 15"/>
                  <a:gd name="T10" fmla="*/ 7 w 15"/>
                  <a:gd name="T11" fmla="*/ 11 h 15"/>
                  <a:gd name="T12" fmla="*/ 3 w 15"/>
                  <a:gd name="T13" fmla="*/ 7 h 15"/>
                  <a:gd name="T14" fmla="*/ 7 w 15"/>
                  <a:gd name="T15" fmla="*/ 4 h 15"/>
                  <a:gd name="T16" fmla="*/ 12 w 15"/>
                  <a:gd name="T17" fmla="*/ 7 h 15"/>
                  <a:gd name="T18" fmla="*/ 7 w 15"/>
                  <a:gd name="T1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7" y="0"/>
                    </a:moveTo>
                    <a:cubicBezTo>
                      <a:pt x="3" y="0"/>
                      <a:pt x="0" y="3"/>
                      <a:pt x="0" y="7"/>
                    </a:cubicBezTo>
                    <a:cubicBezTo>
                      <a:pt x="0" y="11"/>
                      <a:pt x="3" y="15"/>
                      <a:pt x="7" y="15"/>
                    </a:cubicBezTo>
                    <a:cubicBezTo>
                      <a:pt x="12" y="15"/>
                      <a:pt x="15" y="11"/>
                      <a:pt x="15" y="7"/>
                    </a:cubicBezTo>
                    <a:cubicBezTo>
                      <a:pt x="15" y="3"/>
                      <a:pt x="12" y="0"/>
                      <a:pt x="7" y="0"/>
                    </a:cubicBezTo>
                    <a:close/>
                    <a:moveTo>
                      <a:pt x="7" y="11"/>
                    </a:moveTo>
                    <a:cubicBezTo>
                      <a:pt x="5" y="11"/>
                      <a:pt x="3" y="10"/>
                      <a:pt x="3" y="7"/>
                    </a:cubicBezTo>
                    <a:cubicBezTo>
                      <a:pt x="3" y="5"/>
                      <a:pt x="5" y="4"/>
                      <a:pt x="7" y="4"/>
                    </a:cubicBezTo>
                    <a:cubicBezTo>
                      <a:pt x="10" y="4"/>
                      <a:pt x="12" y="5"/>
                      <a:pt x="12" y="7"/>
                    </a:cubicBezTo>
                    <a:cubicBezTo>
                      <a:pt x="12" y="10"/>
                      <a:pt x="10" y="11"/>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66" name="Freeform 68">
                <a:extLst>
                  <a:ext uri="{FF2B5EF4-FFF2-40B4-BE49-F238E27FC236}">
                    <a16:creationId xmlns:a16="http://schemas.microsoft.com/office/drawing/2014/main" id="{7150A607-4230-4431-BFD8-EE97F3E2F5D6}"/>
                  </a:ext>
                </a:extLst>
              </p:cNvPr>
              <p:cNvSpPr>
                <a:spLocks noEditPoints="1"/>
              </p:cNvSpPr>
              <p:nvPr/>
            </p:nvSpPr>
            <p:spPr bwMode="auto">
              <a:xfrm>
                <a:off x="3536" y="2294"/>
                <a:ext cx="96" cy="60"/>
              </a:xfrm>
              <a:custGeom>
                <a:avLst/>
                <a:gdLst>
                  <a:gd name="T0" fmla="*/ 75 w 82"/>
                  <a:gd name="T1" fmla="*/ 0 h 52"/>
                  <a:gd name="T2" fmla="*/ 29 w 82"/>
                  <a:gd name="T3" fmla="*/ 0 h 52"/>
                  <a:gd name="T4" fmla="*/ 18 w 82"/>
                  <a:gd name="T5" fmla="*/ 5 h 52"/>
                  <a:gd name="T6" fmla="*/ 4 w 82"/>
                  <a:gd name="T7" fmla="*/ 22 h 52"/>
                  <a:gd name="T8" fmla="*/ 0 w 82"/>
                  <a:gd name="T9" fmla="*/ 34 h 52"/>
                  <a:gd name="T10" fmla="*/ 0 w 82"/>
                  <a:gd name="T11" fmla="*/ 46 h 52"/>
                  <a:gd name="T12" fmla="*/ 5 w 82"/>
                  <a:gd name="T13" fmla="*/ 52 h 52"/>
                  <a:gd name="T14" fmla="*/ 11 w 82"/>
                  <a:gd name="T15" fmla="*/ 52 h 52"/>
                  <a:gd name="T16" fmla="*/ 11 w 82"/>
                  <a:gd name="T17" fmla="*/ 51 h 52"/>
                  <a:gd name="T18" fmla="*/ 20 w 82"/>
                  <a:gd name="T19" fmla="*/ 43 h 52"/>
                  <a:gd name="T20" fmla="*/ 29 w 82"/>
                  <a:gd name="T21" fmla="*/ 51 h 52"/>
                  <a:gd name="T22" fmla="*/ 29 w 82"/>
                  <a:gd name="T23" fmla="*/ 52 h 52"/>
                  <a:gd name="T24" fmla="*/ 36 w 82"/>
                  <a:gd name="T25" fmla="*/ 52 h 52"/>
                  <a:gd name="T26" fmla="*/ 51 w 82"/>
                  <a:gd name="T27" fmla="*/ 52 h 52"/>
                  <a:gd name="T28" fmla="*/ 58 w 82"/>
                  <a:gd name="T29" fmla="*/ 52 h 52"/>
                  <a:gd name="T30" fmla="*/ 58 w 82"/>
                  <a:gd name="T31" fmla="*/ 51 h 52"/>
                  <a:gd name="T32" fmla="*/ 67 w 82"/>
                  <a:gd name="T33" fmla="*/ 43 h 52"/>
                  <a:gd name="T34" fmla="*/ 76 w 82"/>
                  <a:gd name="T35" fmla="*/ 51 h 52"/>
                  <a:gd name="T36" fmla="*/ 76 w 82"/>
                  <a:gd name="T37" fmla="*/ 52 h 52"/>
                  <a:gd name="T38" fmla="*/ 79 w 82"/>
                  <a:gd name="T39" fmla="*/ 52 h 52"/>
                  <a:gd name="T40" fmla="*/ 82 w 82"/>
                  <a:gd name="T41" fmla="*/ 46 h 52"/>
                  <a:gd name="T42" fmla="*/ 82 w 82"/>
                  <a:gd name="T43" fmla="*/ 6 h 52"/>
                  <a:gd name="T44" fmla="*/ 75 w 82"/>
                  <a:gd name="T45" fmla="*/ 0 h 52"/>
                  <a:gd name="T46" fmla="*/ 77 w 82"/>
                  <a:gd name="T47" fmla="*/ 31 h 52"/>
                  <a:gd name="T48" fmla="*/ 70 w 82"/>
                  <a:gd name="T49" fmla="*/ 37 h 52"/>
                  <a:gd name="T50" fmla="*/ 66 w 82"/>
                  <a:gd name="T51" fmla="*/ 37 h 52"/>
                  <a:gd name="T52" fmla="*/ 59 w 82"/>
                  <a:gd name="T53" fmla="*/ 41 h 52"/>
                  <a:gd name="T54" fmla="*/ 52 w 82"/>
                  <a:gd name="T55" fmla="*/ 45 h 52"/>
                  <a:gd name="T56" fmla="*/ 42 w 82"/>
                  <a:gd name="T57" fmla="*/ 45 h 52"/>
                  <a:gd name="T58" fmla="*/ 35 w 82"/>
                  <a:gd name="T59" fmla="*/ 39 h 52"/>
                  <a:gd name="T60" fmla="*/ 35 w 82"/>
                  <a:gd name="T61" fmla="*/ 37 h 52"/>
                  <a:gd name="T62" fmla="*/ 28 w 82"/>
                  <a:gd name="T63" fmla="*/ 31 h 52"/>
                  <a:gd name="T64" fmla="*/ 14 w 82"/>
                  <a:gd name="T65" fmla="*/ 31 h 52"/>
                  <a:gd name="T66" fmla="*/ 11 w 82"/>
                  <a:gd name="T67" fmla="*/ 26 h 52"/>
                  <a:gd name="T68" fmla="*/ 21 w 82"/>
                  <a:gd name="T69" fmla="*/ 12 h 52"/>
                  <a:gd name="T70" fmla="*/ 32 w 82"/>
                  <a:gd name="T71" fmla="*/ 7 h 52"/>
                  <a:gd name="T72" fmla="*/ 70 w 82"/>
                  <a:gd name="T73" fmla="*/ 7 h 52"/>
                  <a:gd name="T74" fmla="*/ 77 w 82"/>
                  <a:gd name="T75" fmla="*/ 13 h 52"/>
                  <a:gd name="T76" fmla="*/ 77 w 82"/>
                  <a:gd name="T77"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 h="52">
                    <a:moveTo>
                      <a:pt x="75" y="0"/>
                    </a:moveTo>
                    <a:cubicBezTo>
                      <a:pt x="29" y="0"/>
                      <a:pt x="29" y="0"/>
                      <a:pt x="29" y="0"/>
                    </a:cubicBezTo>
                    <a:cubicBezTo>
                      <a:pt x="26" y="0"/>
                      <a:pt x="21" y="2"/>
                      <a:pt x="18" y="5"/>
                    </a:cubicBezTo>
                    <a:cubicBezTo>
                      <a:pt x="4" y="22"/>
                      <a:pt x="4" y="22"/>
                      <a:pt x="4" y="22"/>
                    </a:cubicBezTo>
                    <a:cubicBezTo>
                      <a:pt x="2" y="25"/>
                      <a:pt x="0" y="30"/>
                      <a:pt x="0" y="34"/>
                    </a:cubicBezTo>
                    <a:cubicBezTo>
                      <a:pt x="0" y="46"/>
                      <a:pt x="0" y="46"/>
                      <a:pt x="0" y="46"/>
                    </a:cubicBezTo>
                    <a:cubicBezTo>
                      <a:pt x="0" y="50"/>
                      <a:pt x="2" y="52"/>
                      <a:pt x="5" y="52"/>
                    </a:cubicBezTo>
                    <a:cubicBezTo>
                      <a:pt x="9" y="52"/>
                      <a:pt x="11" y="52"/>
                      <a:pt x="11" y="52"/>
                    </a:cubicBezTo>
                    <a:cubicBezTo>
                      <a:pt x="11" y="52"/>
                      <a:pt x="11" y="52"/>
                      <a:pt x="11" y="51"/>
                    </a:cubicBezTo>
                    <a:cubicBezTo>
                      <a:pt x="11" y="47"/>
                      <a:pt x="15" y="43"/>
                      <a:pt x="20" y="43"/>
                    </a:cubicBezTo>
                    <a:cubicBezTo>
                      <a:pt x="25" y="43"/>
                      <a:pt x="29" y="47"/>
                      <a:pt x="29" y="51"/>
                    </a:cubicBezTo>
                    <a:cubicBezTo>
                      <a:pt x="29" y="52"/>
                      <a:pt x="29" y="52"/>
                      <a:pt x="29" y="52"/>
                    </a:cubicBezTo>
                    <a:cubicBezTo>
                      <a:pt x="29" y="52"/>
                      <a:pt x="32" y="52"/>
                      <a:pt x="36" y="52"/>
                    </a:cubicBezTo>
                    <a:cubicBezTo>
                      <a:pt x="51" y="52"/>
                      <a:pt x="51" y="52"/>
                      <a:pt x="51" y="52"/>
                    </a:cubicBezTo>
                    <a:cubicBezTo>
                      <a:pt x="55" y="52"/>
                      <a:pt x="58" y="52"/>
                      <a:pt x="58" y="52"/>
                    </a:cubicBezTo>
                    <a:cubicBezTo>
                      <a:pt x="58" y="52"/>
                      <a:pt x="58" y="52"/>
                      <a:pt x="58" y="51"/>
                    </a:cubicBezTo>
                    <a:cubicBezTo>
                      <a:pt x="58" y="47"/>
                      <a:pt x="63" y="43"/>
                      <a:pt x="67" y="43"/>
                    </a:cubicBezTo>
                    <a:cubicBezTo>
                      <a:pt x="72" y="43"/>
                      <a:pt x="76" y="47"/>
                      <a:pt x="76" y="51"/>
                    </a:cubicBezTo>
                    <a:cubicBezTo>
                      <a:pt x="76" y="52"/>
                      <a:pt x="76" y="52"/>
                      <a:pt x="76" y="52"/>
                    </a:cubicBezTo>
                    <a:cubicBezTo>
                      <a:pt x="76" y="52"/>
                      <a:pt x="78" y="52"/>
                      <a:pt x="79" y="52"/>
                    </a:cubicBezTo>
                    <a:cubicBezTo>
                      <a:pt x="81" y="52"/>
                      <a:pt x="82" y="50"/>
                      <a:pt x="82" y="46"/>
                    </a:cubicBezTo>
                    <a:cubicBezTo>
                      <a:pt x="82" y="6"/>
                      <a:pt x="82" y="6"/>
                      <a:pt x="82" y="6"/>
                    </a:cubicBezTo>
                    <a:cubicBezTo>
                      <a:pt x="82" y="3"/>
                      <a:pt x="79" y="0"/>
                      <a:pt x="75" y="0"/>
                    </a:cubicBezTo>
                    <a:close/>
                    <a:moveTo>
                      <a:pt x="77" y="31"/>
                    </a:moveTo>
                    <a:cubicBezTo>
                      <a:pt x="77" y="34"/>
                      <a:pt x="74" y="37"/>
                      <a:pt x="70" y="37"/>
                    </a:cubicBezTo>
                    <a:cubicBezTo>
                      <a:pt x="66" y="37"/>
                      <a:pt x="66" y="37"/>
                      <a:pt x="66" y="37"/>
                    </a:cubicBezTo>
                    <a:cubicBezTo>
                      <a:pt x="62" y="37"/>
                      <a:pt x="59" y="39"/>
                      <a:pt x="59" y="41"/>
                    </a:cubicBezTo>
                    <a:cubicBezTo>
                      <a:pt x="59" y="43"/>
                      <a:pt x="56" y="45"/>
                      <a:pt x="52" y="45"/>
                    </a:cubicBezTo>
                    <a:cubicBezTo>
                      <a:pt x="42" y="45"/>
                      <a:pt x="42" y="45"/>
                      <a:pt x="42" y="45"/>
                    </a:cubicBezTo>
                    <a:cubicBezTo>
                      <a:pt x="38" y="45"/>
                      <a:pt x="35" y="42"/>
                      <a:pt x="35" y="39"/>
                    </a:cubicBezTo>
                    <a:cubicBezTo>
                      <a:pt x="35" y="37"/>
                      <a:pt x="35" y="37"/>
                      <a:pt x="35" y="37"/>
                    </a:cubicBezTo>
                    <a:cubicBezTo>
                      <a:pt x="35" y="34"/>
                      <a:pt x="32" y="31"/>
                      <a:pt x="28" y="31"/>
                    </a:cubicBezTo>
                    <a:cubicBezTo>
                      <a:pt x="14" y="31"/>
                      <a:pt x="14" y="31"/>
                      <a:pt x="14" y="31"/>
                    </a:cubicBezTo>
                    <a:cubicBezTo>
                      <a:pt x="10" y="31"/>
                      <a:pt x="9" y="29"/>
                      <a:pt x="11" y="26"/>
                    </a:cubicBezTo>
                    <a:cubicBezTo>
                      <a:pt x="21" y="12"/>
                      <a:pt x="21" y="12"/>
                      <a:pt x="21" y="12"/>
                    </a:cubicBezTo>
                    <a:cubicBezTo>
                      <a:pt x="23" y="9"/>
                      <a:pt x="28" y="7"/>
                      <a:pt x="32" y="7"/>
                    </a:cubicBezTo>
                    <a:cubicBezTo>
                      <a:pt x="70" y="7"/>
                      <a:pt x="70" y="7"/>
                      <a:pt x="70" y="7"/>
                    </a:cubicBezTo>
                    <a:cubicBezTo>
                      <a:pt x="74" y="7"/>
                      <a:pt x="77" y="10"/>
                      <a:pt x="77" y="13"/>
                    </a:cubicBezTo>
                    <a:lnTo>
                      <a:pt x="7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67" name="Freeform 69">
                <a:extLst>
                  <a:ext uri="{FF2B5EF4-FFF2-40B4-BE49-F238E27FC236}">
                    <a16:creationId xmlns:a16="http://schemas.microsoft.com/office/drawing/2014/main" id="{046B9426-8263-4EFC-8A9E-479EC9BDEB7D}"/>
                  </a:ext>
                </a:extLst>
              </p:cNvPr>
              <p:cNvSpPr>
                <a:spLocks noEditPoints="1"/>
              </p:cNvSpPr>
              <p:nvPr/>
            </p:nvSpPr>
            <p:spPr bwMode="auto">
              <a:xfrm>
                <a:off x="3606" y="2346"/>
                <a:ext cx="17" cy="18"/>
              </a:xfrm>
              <a:custGeom>
                <a:avLst/>
                <a:gdLst>
                  <a:gd name="T0" fmla="*/ 7 w 15"/>
                  <a:gd name="T1" fmla="*/ 0 h 15"/>
                  <a:gd name="T2" fmla="*/ 0 w 15"/>
                  <a:gd name="T3" fmla="*/ 7 h 15"/>
                  <a:gd name="T4" fmla="*/ 7 w 15"/>
                  <a:gd name="T5" fmla="*/ 15 h 15"/>
                  <a:gd name="T6" fmla="*/ 15 w 15"/>
                  <a:gd name="T7" fmla="*/ 7 h 15"/>
                  <a:gd name="T8" fmla="*/ 7 w 15"/>
                  <a:gd name="T9" fmla="*/ 0 h 15"/>
                  <a:gd name="T10" fmla="*/ 7 w 15"/>
                  <a:gd name="T11" fmla="*/ 11 h 15"/>
                  <a:gd name="T12" fmla="*/ 3 w 15"/>
                  <a:gd name="T13" fmla="*/ 7 h 15"/>
                  <a:gd name="T14" fmla="*/ 7 w 15"/>
                  <a:gd name="T15" fmla="*/ 4 h 15"/>
                  <a:gd name="T16" fmla="*/ 12 w 15"/>
                  <a:gd name="T17" fmla="*/ 7 h 15"/>
                  <a:gd name="T18" fmla="*/ 7 w 15"/>
                  <a:gd name="T1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7" y="0"/>
                    </a:moveTo>
                    <a:cubicBezTo>
                      <a:pt x="3" y="0"/>
                      <a:pt x="0" y="3"/>
                      <a:pt x="0" y="7"/>
                    </a:cubicBezTo>
                    <a:cubicBezTo>
                      <a:pt x="0" y="11"/>
                      <a:pt x="3" y="15"/>
                      <a:pt x="7" y="15"/>
                    </a:cubicBezTo>
                    <a:cubicBezTo>
                      <a:pt x="12" y="15"/>
                      <a:pt x="15" y="11"/>
                      <a:pt x="15" y="7"/>
                    </a:cubicBezTo>
                    <a:cubicBezTo>
                      <a:pt x="15" y="3"/>
                      <a:pt x="12" y="0"/>
                      <a:pt x="7" y="0"/>
                    </a:cubicBezTo>
                    <a:close/>
                    <a:moveTo>
                      <a:pt x="7" y="11"/>
                    </a:moveTo>
                    <a:cubicBezTo>
                      <a:pt x="5" y="11"/>
                      <a:pt x="3" y="10"/>
                      <a:pt x="3" y="7"/>
                    </a:cubicBezTo>
                    <a:cubicBezTo>
                      <a:pt x="3" y="5"/>
                      <a:pt x="5" y="4"/>
                      <a:pt x="7" y="4"/>
                    </a:cubicBezTo>
                    <a:cubicBezTo>
                      <a:pt x="10" y="4"/>
                      <a:pt x="12" y="5"/>
                      <a:pt x="12" y="7"/>
                    </a:cubicBezTo>
                    <a:cubicBezTo>
                      <a:pt x="12" y="10"/>
                      <a:pt x="10" y="11"/>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68" name="Oval 70">
                <a:extLst>
                  <a:ext uri="{FF2B5EF4-FFF2-40B4-BE49-F238E27FC236}">
                    <a16:creationId xmlns:a16="http://schemas.microsoft.com/office/drawing/2014/main" id="{7536F92F-C5AC-427C-8517-1D7F1193F514}"/>
                  </a:ext>
                </a:extLst>
              </p:cNvPr>
              <p:cNvSpPr>
                <a:spLocks noChangeArrowheads="1"/>
              </p:cNvSpPr>
              <p:nvPr/>
            </p:nvSpPr>
            <p:spPr bwMode="auto">
              <a:xfrm>
                <a:off x="3604" y="2306"/>
                <a:ext cx="10" cy="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69" name="Freeform 71">
                <a:extLst>
                  <a:ext uri="{FF2B5EF4-FFF2-40B4-BE49-F238E27FC236}">
                    <a16:creationId xmlns:a16="http://schemas.microsoft.com/office/drawing/2014/main" id="{2946B110-B9AC-4249-A913-C87FE2B9F3E2}"/>
                  </a:ext>
                </a:extLst>
              </p:cNvPr>
              <p:cNvSpPr>
                <a:spLocks/>
              </p:cNvSpPr>
              <p:nvPr/>
            </p:nvSpPr>
            <p:spPr bwMode="auto">
              <a:xfrm>
                <a:off x="3595" y="2317"/>
                <a:ext cx="19" cy="28"/>
              </a:xfrm>
              <a:custGeom>
                <a:avLst/>
                <a:gdLst>
                  <a:gd name="T0" fmla="*/ 12 w 16"/>
                  <a:gd name="T1" fmla="*/ 0 h 24"/>
                  <a:gd name="T2" fmla="*/ 8 w 16"/>
                  <a:gd name="T3" fmla="*/ 3 h 24"/>
                  <a:gd name="T4" fmla="*/ 8 w 16"/>
                  <a:gd name="T5" fmla="*/ 12 h 24"/>
                  <a:gd name="T6" fmla="*/ 2 w 16"/>
                  <a:gd name="T7" fmla="*/ 12 h 24"/>
                  <a:gd name="T8" fmla="*/ 0 w 16"/>
                  <a:gd name="T9" fmla="*/ 14 h 24"/>
                  <a:gd name="T10" fmla="*/ 0 w 16"/>
                  <a:gd name="T11" fmla="*/ 22 h 24"/>
                  <a:gd name="T12" fmla="*/ 2 w 16"/>
                  <a:gd name="T13" fmla="*/ 24 h 24"/>
                  <a:gd name="T14" fmla="*/ 4 w 16"/>
                  <a:gd name="T15" fmla="*/ 22 h 24"/>
                  <a:gd name="T16" fmla="*/ 5 w 16"/>
                  <a:gd name="T17" fmla="*/ 16 h 24"/>
                  <a:gd name="T18" fmla="*/ 12 w 16"/>
                  <a:gd name="T19" fmla="*/ 16 h 24"/>
                  <a:gd name="T20" fmla="*/ 16 w 16"/>
                  <a:gd name="T21" fmla="*/ 12 h 24"/>
                  <a:gd name="T22" fmla="*/ 16 w 16"/>
                  <a:gd name="T23" fmla="*/ 3 h 24"/>
                  <a:gd name="T24" fmla="*/ 12 w 16"/>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4">
                    <a:moveTo>
                      <a:pt x="12" y="0"/>
                    </a:moveTo>
                    <a:cubicBezTo>
                      <a:pt x="10" y="0"/>
                      <a:pt x="8" y="1"/>
                      <a:pt x="8" y="3"/>
                    </a:cubicBezTo>
                    <a:cubicBezTo>
                      <a:pt x="8" y="12"/>
                      <a:pt x="8" y="12"/>
                      <a:pt x="8" y="12"/>
                    </a:cubicBezTo>
                    <a:cubicBezTo>
                      <a:pt x="2" y="12"/>
                      <a:pt x="2" y="12"/>
                      <a:pt x="2" y="12"/>
                    </a:cubicBezTo>
                    <a:cubicBezTo>
                      <a:pt x="1" y="12"/>
                      <a:pt x="0" y="12"/>
                      <a:pt x="0" y="14"/>
                    </a:cubicBezTo>
                    <a:cubicBezTo>
                      <a:pt x="0" y="22"/>
                      <a:pt x="0" y="22"/>
                      <a:pt x="0" y="22"/>
                    </a:cubicBezTo>
                    <a:cubicBezTo>
                      <a:pt x="0" y="23"/>
                      <a:pt x="1" y="24"/>
                      <a:pt x="2" y="24"/>
                    </a:cubicBezTo>
                    <a:cubicBezTo>
                      <a:pt x="3" y="24"/>
                      <a:pt x="4" y="23"/>
                      <a:pt x="4" y="22"/>
                    </a:cubicBezTo>
                    <a:cubicBezTo>
                      <a:pt x="5" y="16"/>
                      <a:pt x="5" y="16"/>
                      <a:pt x="5" y="16"/>
                    </a:cubicBezTo>
                    <a:cubicBezTo>
                      <a:pt x="5" y="16"/>
                      <a:pt x="12" y="16"/>
                      <a:pt x="12" y="16"/>
                    </a:cubicBezTo>
                    <a:cubicBezTo>
                      <a:pt x="14" y="16"/>
                      <a:pt x="16" y="15"/>
                      <a:pt x="16" y="12"/>
                    </a:cubicBezTo>
                    <a:cubicBezTo>
                      <a:pt x="16" y="3"/>
                      <a:pt x="16" y="3"/>
                      <a:pt x="16" y="3"/>
                    </a:cubicBezTo>
                    <a:cubicBezTo>
                      <a:pt x="16" y="1"/>
                      <a:pt x="14"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70" name="Oval 72">
                <a:extLst>
                  <a:ext uri="{FF2B5EF4-FFF2-40B4-BE49-F238E27FC236}">
                    <a16:creationId xmlns:a16="http://schemas.microsoft.com/office/drawing/2014/main" id="{E449FF30-1844-4C88-B7C2-6672D997133A}"/>
                  </a:ext>
                </a:extLst>
              </p:cNvPr>
              <p:cNvSpPr>
                <a:spLocks noChangeArrowheads="1"/>
              </p:cNvSpPr>
              <p:nvPr/>
            </p:nvSpPr>
            <p:spPr bwMode="auto">
              <a:xfrm>
                <a:off x="3591" y="2306"/>
                <a:ext cx="9" cy="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71" name="Freeform 73">
                <a:extLst>
                  <a:ext uri="{FF2B5EF4-FFF2-40B4-BE49-F238E27FC236}">
                    <a16:creationId xmlns:a16="http://schemas.microsoft.com/office/drawing/2014/main" id="{4912C9E3-D1A6-4688-A332-C78237B0E7B3}"/>
                  </a:ext>
                </a:extLst>
              </p:cNvPr>
              <p:cNvSpPr>
                <a:spLocks/>
              </p:cNvSpPr>
              <p:nvPr/>
            </p:nvSpPr>
            <p:spPr bwMode="auto">
              <a:xfrm>
                <a:off x="3583" y="2315"/>
                <a:ext cx="17" cy="28"/>
              </a:xfrm>
              <a:custGeom>
                <a:avLst/>
                <a:gdLst>
                  <a:gd name="T0" fmla="*/ 11 w 15"/>
                  <a:gd name="T1" fmla="*/ 13 h 24"/>
                  <a:gd name="T2" fmla="*/ 15 w 15"/>
                  <a:gd name="T3" fmla="*/ 13 h 24"/>
                  <a:gd name="T4" fmla="*/ 15 w 15"/>
                  <a:gd name="T5" fmla="*/ 4 h 24"/>
                  <a:gd name="T6" fmla="*/ 11 w 15"/>
                  <a:gd name="T7" fmla="*/ 0 h 24"/>
                  <a:gd name="T8" fmla="*/ 8 w 15"/>
                  <a:gd name="T9" fmla="*/ 4 h 24"/>
                  <a:gd name="T10" fmla="*/ 8 w 15"/>
                  <a:gd name="T11" fmla="*/ 12 h 24"/>
                  <a:gd name="T12" fmla="*/ 2 w 15"/>
                  <a:gd name="T13" fmla="*/ 12 h 24"/>
                  <a:gd name="T14" fmla="*/ 0 w 15"/>
                  <a:gd name="T15" fmla="*/ 14 h 24"/>
                  <a:gd name="T16" fmla="*/ 0 w 15"/>
                  <a:gd name="T17" fmla="*/ 22 h 24"/>
                  <a:gd name="T18" fmla="*/ 2 w 15"/>
                  <a:gd name="T19" fmla="*/ 24 h 24"/>
                  <a:gd name="T20" fmla="*/ 4 w 15"/>
                  <a:gd name="T21" fmla="*/ 22 h 24"/>
                  <a:gd name="T22" fmla="*/ 4 w 15"/>
                  <a:gd name="T23" fmla="*/ 17 h 24"/>
                  <a:gd name="T24" fmla="*/ 9 w 15"/>
                  <a:gd name="T25" fmla="*/ 17 h 24"/>
                  <a:gd name="T26" fmla="*/ 9 w 15"/>
                  <a:gd name="T27" fmla="*/ 15 h 24"/>
                  <a:gd name="T28" fmla="*/ 11 w 15"/>
                  <a:gd name="T29"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4">
                    <a:moveTo>
                      <a:pt x="11" y="13"/>
                    </a:moveTo>
                    <a:cubicBezTo>
                      <a:pt x="11" y="13"/>
                      <a:pt x="11" y="13"/>
                      <a:pt x="15" y="13"/>
                    </a:cubicBezTo>
                    <a:cubicBezTo>
                      <a:pt x="15" y="4"/>
                      <a:pt x="15" y="4"/>
                      <a:pt x="15" y="4"/>
                    </a:cubicBezTo>
                    <a:cubicBezTo>
                      <a:pt x="15" y="2"/>
                      <a:pt x="13" y="0"/>
                      <a:pt x="11" y="0"/>
                    </a:cubicBezTo>
                    <a:cubicBezTo>
                      <a:pt x="9" y="0"/>
                      <a:pt x="8" y="2"/>
                      <a:pt x="8" y="4"/>
                    </a:cubicBezTo>
                    <a:cubicBezTo>
                      <a:pt x="8" y="12"/>
                      <a:pt x="8" y="12"/>
                      <a:pt x="8" y="12"/>
                    </a:cubicBezTo>
                    <a:cubicBezTo>
                      <a:pt x="2" y="12"/>
                      <a:pt x="2" y="12"/>
                      <a:pt x="2" y="12"/>
                    </a:cubicBezTo>
                    <a:cubicBezTo>
                      <a:pt x="1" y="12"/>
                      <a:pt x="0" y="13"/>
                      <a:pt x="0" y="14"/>
                    </a:cubicBezTo>
                    <a:cubicBezTo>
                      <a:pt x="0" y="22"/>
                      <a:pt x="0" y="22"/>
                      <a:pt x="0" y="22"/>
                    </a:cubicBezTo>
                    <a:cubicBezTo>
                      <a:pt x="0" y="23"/>
                      <a:pt x="1" y="24"/>
                      <a:pt x="2" y="24"/>
                    </a:cubicBezTo>
                    <a:cubicBezTo>
                      <a:pt x="3" y="24"/>
                      <a:pt x="4" y="23"/>
                      <a:pt x="4" y="22"/>
                    </a:cubicBezTo>
                    <a:cubicBezTo>
                      <a:pt x="4" y="17"/>
                      <a:pt x="4" y="17"/>
                      <a:pt x="4" y="17"/>
                    </a:cubicBezTo>
                    <a:cubicBezTo>
                      <a:pt x="4" y="17"/>
                      <a:pt x="7" y="17"/>
                      <a:pt x="9" y="17"/>
                    </a:cubicBezTo>
                    <a:cubicBezTo>
                      <a:pt x="9" y="16"/>
                      <a:pt x="9" y="16"/>
                      <a:pt x="9" y="15"/>
                    </a:cubicBezTo>
                    <a:cubicBezTo>
                      <a:pt x="9" y="14"/>
                      <a:pt x="10" y="13"/>
                      <a:pt x="1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72" name="Freeform 74">
                <a:extLst>
                  <a:ext uri="{FF2B5EF4-FFF2-40B4-BE49-F238E27FC236}">
                    <a16:creationId xmlns:a16="http://schemas.microsoft.com/office/drawing/2014/main" id="{2374EA97-2B3A-4893-97F2-C230CFF2AA12}"/>
                  </a:ext>
                </a:extLst>
              </p:cNvPr>
              <p:cNvSpPr>
                <a:spLocks/>
              </p:cNvSpPr>
              <p:nvPr/>
            </p:nvSpPr>
            <p:spPr bwMode="auto">
              <a:xfrm>
                <a:off x="3321" y="2170"/>
                <a:ext cx="44" cy="45"/>
              </a:xfrm>
              <a:custGeom>
                <a:avLst/>
                <a:gdLst>
                  <a:gd name="T0" fmla="*/ 20 w 37"/>
                  <a:gd name="T1" fmla="*/ 38 h 39"/>
                  <a:gd name="T2" fmla="*/ 37 w 37"/>
                  <a:gd name="T3" fmla="*/ 21 h 39"/>
                  <a:gd name="T4" fmla="*/ 32 w 37"/>
                  <a:gd name="T5" fmla="*/ 9 h 39"/>
                  <a:gd name="T6" fmla="*/ 31 w 37"/>
                  <a:gd name="T7" fmla="*/ 12 h 39"/>
                  <a:gd name="T8" fmla="*/ 30 w 37"/>
                  <a:gd name="T9" fmla="*/ 16 h 39"/>
                  <a:gd name="T10" fmla="*/ 19 w 37"/>
                  <a:gd name="T11" fmla="*/ 33 h 39"/>
                  <a:gd name="T12" fmla="*/ 5 w 37"/>
                  <a:gd name="T13" fmla="*/ 20 h 39"/>
                  <a:gd name="T14" fmla="*/ 19 w 37"/>
                  <a:gd name="T15" fmla="*/ 8 h 39"/>
                  <a:gd name="T16" fmla="*/ 23 w 37"/>
                  <a:gd name="T17" fmla="*/ 8 h 39"/>
                  <a:gd name="T18" fmla="*/ 25 w 37"/>
                  <a:gd name="T19" fmla="*/ 5 h 39"/>
                  <a:gd name="T20" fmla="*/ 25 w 37"/>
                  <a:gd name="T21" fmla="*/ 4 h 39"/>
                  <a:gd name="T22" fmla="*/ 1 w 37"/>
                  <a:gd name="T23" fmla="*/ 15 h 39"/>
                  <a:gd name="T24" fmla="*/ 0 w 37"/>
                  <a:gd name="T25" fmla="*/ 18 h 39"/>
                  <a:gd name="T26" fmla="*/ 0 w 37"/>
                  <a:gd name="T27" fmla="*/ 23 h 39"/>
                  <a:gd name="T28" fmla="*/ 0 w 37"/>
                  <a:gd name="T29" fmla="*/ 23 h 39"/>
                  <a:gd name="T30" fmla="*/ 20 w 37"/>
                  <a:gd name="T31"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20" y="38"/>
                    </a:moveTo>
                    <a:cubicBezTo>
                      <a:pt x="29" y="38"/>
                      <a:pt x="36" y="30"/>
                      <a:pt x="37" y="21"/>
                    </a:cubicBezTo>
                    <a:cubicBezTo>
                      <a:pt x="37" y="16"/>
                      <a:pt x="35" y="12"/>
                      <a:pt x="32" y="9"/>
                    </a:cubicBezTo>
                    <a:cubicBezTo>
                      <a:pt x="32" y="10"/>
                      <a:pt x="31" y="11"/>
                      <a:pt x="31" y="12"/>
                    </a:cubicBezTo>
                    <a:cubicBezTo>
                      <a:pt x="30" y="13"/>
                      <a:pt x="30" y="14"/>
                      <a:pt x="30" y="16"/>
                    </a:cubicBezTo>
                    <a:cubicBezTo>
                      <a:pt x="34" y="24"/>
                      <a:pt x="28" y="33"/>
                      <a:pt x="19" y="33"/>
                    </a:cubicBezTo>
                    <a:cubicBezTo>
                      <a:pt x="12" y="34"/>
                      <a:pt x="5" y="28"/>
                      <a:pt x="5" y="20"/>
                    </a:cubicBezTo>
                    <a:cubicBezTo>
                      <a:pt x="6" y="13"/>
                      <a:pt x="12" y="7"/>
                      <a:pt x="19" y="8"/>
                    </a:cubicBezTo>
                    <a:cubicBezTo>
                      <a:pt x="20" y="8"/>
                      <a:pt x="22" y="8"/>
                      <a:pt x="23" y="8"/>
                    </a:cubicBezTo>
                    <a:cubicBezTo>
                      <a:pt x="24" y="7"/>
                      <a:pt x="24" y="6"/>
                      <a:pt x="25" y="5"/>
                    </a:cubicBezTo>
                    <a:cubicBezTo>
                      <a:pt x="25" y="4"/>
                      <a:pt x="25" y="4"/>
                      <a:pt x="25" y="4"/>
                    </a:cubicBezTo>
                    <a:cubicBezTo>
                      <a:pt x="16" y="0"/>
                      <a:pt x="4" y="5"/>
                      <a:pt x="1" y="15"/>
                    </a:cubicBezTo>
                    <a:cubicBezTo>
                      <a:pt x="1" y="16"/>
                      <a:pt x="0" y="17"/>
                      <a:pt x="0" y="18"/>
                    </a:cubicBezTo>
                    <a:cubicBezTo>
                      <a:pt x="0" y="20"/>
                      <a:pt x="0" y="21"/>
                      <a:pt x="0" y="23"/>
                    </a:cubicBezTo>
                    <a:cubicBezTo>
                      <a:pt x="0" y="23"/>
                      <a:pt x="0" y="23"/>
                      <a:pt x="0" y="23"/>
                    </a:cubicBezTo>
                    <a:cubicBezTo>
                      <a:pt x="2" y="33"/>
                      <a:pt x="10" y="39"/>
                      <a:pt x="2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73" name="Freeform 75">
                <a:extLst>
                  <a:ext uri="{FF2B5EF4-FFF2-40B4-BE49-F238E27FC236}">
                    <a16:creationId xmlns:a16="http://schemas.microsoft.com/office/drawing/2014/main" id="{F09A088A-C5A9-4A5E-B7FD-491A49302971}"/>
                  </a:ext>
                </a:extLst>
              </p:cNvPr>
              <p:cNvSpPr>
                <a:spLocks/>
              </p:cNvSpPr>
              <p:nvPr/>
            </p:nvSpPr>
            <p:spPr bwMode="auto">
              <a:xfrm>
                <a:off x="3393" y="2172"/>
                <a:ext cx="43" cy="45"/>
              </a:xfrm>
              <a:custGeom>
                <a:avLst/>
                <a:gdLst>
                  <a:gd name="T0" fmla="*/ 0 w 37"/>
                  <a:gd name="T1" fmla="*/ 15 h 39"/>
                  <a:gd name="T2" fmla="*/ 4 w 37"/>
                  <a:gd name="T3" fmla="*/ 15 h 39"/>
                  <a:gd name="T4" fmla="*/ 6 w 37"/>
                  <a:gd name="T5" fmla="*/ 13 h 39"/>
                  <a:gd name="T6" fmla="*/ 21 w 37"/>
                  <a:gd name="T7" fmla="*/ 6 h 39"/>
                  <a:gd name="T8" fmla="*/ 31 w 37"/>
                  <a:gd name="T9" fmla="*/ 18 h 39"/>
                  <a:gd name="T10" fmla="*/ 22 w 37"/>
                  <a:gd name="T11" fmla="*/ 32 h 39"/>
                  <a:gd name="T12" fmla="*/ 7 w 37"/>
                  <a:gd name="T13" fmla="*/ 26 h 39"/>
                  <a:gd name="T14" fmla="*/ 1 w 37"/>
                  <a:gd name="T15" fmla="*/ 24 h 39"/>
                  <a:gd name="T16" fmla="*/ 0 w 37"/>
                  <a:gd name="T17" fmla="*/ 24 h 39"/>
                  <a:gd name="T18" fmla="*/ 20 w 37"/>
                  <a:gd name="T19" fmla="*/ 38 h 39"/>
                  <a:gd name="T20" fmla="*/ 36 w 37"/>
                  <a:gd name="T21" fmla="*/ 18 h 39"/>
                  <a:gd name="T22" fmla="*/ 18 w 37"/>
                  <a:gd name="T23" fmla="*/ 0 h 39"/>
                  <a:gd name="T24" fmla="*/ 0 w 37"/>
                  <a:gd name="T25"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9">
                    <a:moveTo>
                      <a:pt x="0" y="15"/>
                    </a:moveTo>
                    <a:cubicBezTo>
                      <a:pt x="1" y="15"/>
                      <a:pt x="2" y="14"/>
                      <a:pt x="4" y="15"/>
                    </a:cubicBezTo>
                    <a:cubicBezTo>
                      <a:pt x="5" y="15"/>
                      <a:pt x="6" y="14"/>
                      <a:pt x="6" y="13"/>
                    </a:cubicBezTo>
                    <a:cubicBezTo>
                      <a:pt x="9" y="8"/>
                      <a:pt x="15" y="5"/>
                      <a:pt x="21" y="6"/>
                    </a:cubicBezTo>
                    <a:cubicBezTo>
                      <a:pt x="26" y="7"/>
                      <a:pt x="30" y="12"/>
                      <a:pt x="31" y="18"/>
                    </a:cubicBezTo>
                    <a:cubicBezTo>
                      <a:pt x="31" y="24"/>
                      <a:pt x="28" y="30"/>
                      <a:pt x="22" y="32"/>
                    </a:cubicBezTo>
                    <a:cubicBezTo>
                      <a:pt x="16" y="34"/>
                      <a:pt x="10" y="32"/>
                      <a:pt x="7" y="26"/>
                    </a:cubicBezTo>
                    <a:cubicBezTo>
                      <a:pt x="6" y="24"/>
                      <a:pt x="4" y="23"/>
                      <a:pt x="1" y="24"/>
                    </a:cubicBezTo>
                    <a:cubicBezTo>
                      <a:pt x="1" y="24"/>
                      <a:pt x="1" y="24"/>
                      <a:pt x="0" y="24"/>
                    </a:cubicBezTo>
                    <a:cubicBezTo>
                      <a:pt x="2" y="33"/>
                      <a:pt x="11" y="39"/>
                      <a:pt x="20" y="38"/>
                    </a:cubicBezTo>
                    <a:cubicBezTo>
                      <a:pt x="30" y="37"/>
                      <a:pt x="37" y="28"/>
                      <a:pt x="36" y="18"/>
                    </a:cubicBezTo>
                    <a:cubicBezTo>
                      <a:pt x="36" y="8"/>
                      <a:pt x="28" y="0"/>
                      <a:pt x="18" y="0"/>
                    </a:cubicBezTo>
                    <a:cubicBezTo>
                      <a:pt x="9" y="0"/>
                      <a:pt x="0" y="7"/>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74" name="Freeform 76">
                <a:extLst>
                  <a:ext uri="{FF2B5EF4-FFF2-40B4-BE49-F238E27FC236}">
                    <a16:creationId xmlns:a16="http://schemas.microsoft.com/office/drawing/2014/main" id="{05DD5F4E-178C-4799-AB9B-643ABD7FBC8B}"/>
                  </a:ext>
                </a:extLst>
              </p:cNvPr>
              <p:cNvSpPr>
                <a:spLocks/>
              </p:cNvSpPr>
              <p:nvPr/>
            </p:nvSpPr>
            <p:spPr bwMode="auto">
              <a:xfrm>
                <a:off x="3341" y="2144"/>
                <a:ext cx="52" cy="54"/>
              </a:xfrm>
              <a:custGeom>
                <a:avLst/>
                <a:gdLst>
                  <a:gd name="T0" fmla="*/ 9 w 44"/>
                  <a:gd name="T1" fmla="*/ 4 h 46"/>
                  <a:gd name="T2" fmla="*/ 15 w 44"/>
                  <a:gd name="T3" fmla="*/ 4 h 46"/>
                  <a:gd name="T4" fmla="*/ 18 w 44"/>
                  <a:gd name="T5" fmla="*/ 8 h 46"/>
                  <a:gd name="T6" fmla="*/ 2 w 44"/>
                  <a:gd name="T7" fmla="*/ 41 h 46"/>
                  <a:gd name="T8" fmla="*/ 0 w 44"/>
                  <a:gd name="T9" fmla="*/ 43 h 46"/>
                  <a:gd name="T10" fmla="*/ 3 w 44"/>
                  <a:gd name="T11" fmla="*/ 46 h 46"/>
                  <a:gd name="T12" fmla="*/ 4 w 44"/>
                  <a:gd name="T13" fmla="*/ 45 h 46"/>
                  <a:gd name="T14" fmla="*/ 18 w 44"/>
                  <a:gd name="T15" fmla="*/ 21 h 46"/>
                  <a:gd name="T16" fmla="*/ 20 w 44"/>
                  <a:gd name="T17" fmla="*/ 19 h 46"/>
                  <a:gd name="T18" fmla="*/ 34 w 44"/>
                  <a:gd name="T19" fmla="*/ 20 h 46"/>
                  <a:gd name="T20" fmla="*/ 38 w 44"/>
                  <a:gd name="T21" fmla="*/ 20 h 46"/>
                  <a:gd name="T22" fmla="*/ 34 w 44"/>
                  <a:gd name="T23" fmla="*/ 32 h 46"/>
                  <a:gd name="T24" fmla="*/ 38 w 44"/>
                  <a:gd name="T25" fmla="*/ 34 h 46"/>
                  <a:gd name="T26" fmla="*/ 44 w 44"/>
                  <a:gd name="T27" fmla="*/ 15 h 46"/>
                  <a:gd name="T28" fmla="*/ 20 w 44"/>
                  <a:gd name="T29" fmla="*/ 15 h 46"/>
                  <a:gd name="T30" fmla="*/ 22 w 44"/>
                  <a:gd name="T31" fmla="*/ 9 h 46"/>
                  <a:gd name="T32" fmla="*/ 16 w 44"/>
                  <a:gd name="T33" fmla="*/ 0 h 46"/>
                  <a:gd name="T34" fmla="*/ 12 w 44"/>
                  <a:gd name="T35" fmla="*/ 0 h 46"/>
                  <a:gd name="T36" fmla="*/ 9 w 44"/>
                  <a:gd name="T37" fmla="*/ 4 h 46"/>
                  <a:gd name="T38" fmla="*/ 9 w 44"/>
                  <a:gd name="T3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6">
                    <a:moveTo>
                      <a:pt x="9" y="4"/>
                    </a:moveTo>
                    <a:cubicBezTo>
                      <a:pt x="11" y="4"/>
                      <a:pt x="13" y="4"/>
                      <a:pt x="15" y="4"/>
                    </a:cubicBezTo>
                    <a:cubicBezTo>
                      <a:pt x="17" y="4"/>
                      <a:pt x="18" y="6"/>
                      <a:pt x="18" y="8"/>
                    </a:cubicBezTo>
                    <a:cubicBezTo>
                      <a:pt x="15" y="20"/>
                      <a:pt x="10" y="31"/>
                      <a:pt x="2" y="41"/>
                    </a:cubicBezTo>
                    <a:cubicBezTo>
                      <a:pt x="2" y="41"/>
                      <a:pt x="1" y="42"/>
                      <a:pt x="0" y="43"/>
                    </a:cubicBezTo>
                    <a:cubicBezTo>
                      <a:pt x="2" y="44"/>
                      <a:pt x="2" y="45"/>
                      <a:pt x="3" y="46"/>
                    </a:cubicBezTo>
                    <a:cubicBezTo>
                      <a:pt x="4" y="45"/>
                      <a:pt x="4" y="45"/>
                      <a:pt x="4" y="45"/>
                    </a:cubicBezTo>
                    <a:cubicBezTo>
                      <a:pt x="10" y="38"/>
                      <a:pt x="14" y="30"/>
                      <a:pt x="18" y="21"/>
                    </a:cubicBezTo>
                    <a:cubicBezTo>
                      <a:pt x="18" y="20"/>
                      <a:pt x="19" y="19"/>
                      <a:pt x="20" y="19"/>
                    </a:cubicBezTo>
                    <a:cubicBezTo>
                      <a:pt x="25" y="20"/>
                      <a:pt x="29" y="20"/>
                      <a:pt x="34" y="20"/>
                    </a:cubicBezTo>
                    <a:cubicBezTo>
                      <a:pt x="35" y="20"/>
                      <a:pt x="37" y="20"/>
                      <a:pt x="38" y="20"/>
                    </a:cubicBezTo>
                    <a:cubicBezTo>
                      <a:pt x="37" y="24"/>
                      <a:pt x="35" y="28"/>
                      <a:pt x="34" y="32"/>
                    </a:cubicBezTo>
                    <a:cubicBezTo>
                      <a:pt x="35" y="33"/>
                      <a:pt x="36" y="33"/>
                      <a:pt x="38" y="34"/>
                    </a:cubicBezTo>
                    <a:cubicBezTo>
                      <a:pt x="40" y="28"/>
                      <a:pt x="42" y="22"/>
                      <a:pt x="44" y="15"/>
                    </a:cubicBezTo>
                    <a:cubicBezTo>
                      <a:pt x="36" y="15"/>
                      <a:pt x="28" y="15"/>
                      <a:pt x="20" y="15"/>
                    </a:cubicBezTo>
                    <a:cubicBezTo>
                      <a:pt x="20" y="13"/>
                      <a:pt x="21" y="11"/>
                      <a:pt x="22" y="9"/>
                    </a:cubicBezTo>
                    <a:cubicBezTo>
                      <a:pt x="23" y="4"/>
                      <a:pt x="20" y="1"/>
                      <a:pt x="16" y="0"/>
                    </a:cubicBezTo>
                    <a:cubicBezTo>
                      <a:pt x="15" y="0"/>
                      <a:pt x="13" y="0"/>
                      <a:pt x="12" y="0"/>
                    </a:cubicBezTo>
                    <a:cubicBezTo>
                      <a:pt x="9" y="0"/>
                      <a:pt x="9" y="0"/>
                      <a:pt x="9" y="4"/>
                    </a:cubicBezTo>
                    <a:cubicBezTo>
                      <a:pt x="9" y="4"/>
                      <a:pt x="9" y="4"/>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75" name="Freeform 77">
                <a:extLst>
                  <a:ext uri="{FF2B5EF4-FFF2-40B4-BE49-F238E27FC236}">
                    <a16:creationId xmlns:a16="http://schemas.microsoft.com/office/drawing/2014/main" id="{8366E54A-FC3E-4BFA-A052-1700DA655D98}"/>
                  </a:ext>
                </a:extLst>
              </p:cNvPr>
              <p:cNvSpPr>
                <a:spLocks/>
              </p:cNvSpPr>
              <p:nvPr/>
            </p:nvSpPr>
            <p:spPr bwMode="auto">
              <a:xfrm>
                <a:off x="3369" y="2185"/>
                <a:ext cx="21" cy="17"/>
              </a:xfrm>
              <a:custGeom>
                <a:avLst/>
                <a:gdLst>
                  <a:gd name="T0" fmla="*/ 6 w 18"/>
                  <a:gd name="T1" fmla="*/ 11 h 15"/>
                  <a:gd name="T2" fmla="*/ 5 w 18"/>
                  <a:gd name="T3" fmla="*/ 6 h 15"/>
                  <a:gd name="T4" fmla="*/ 10 w 18"/>
                  <a:gd name="T5" fmla="*/ 4 h 15"/>
                  <a:gd name="T6" fmla="*/ 13 w 18"/>
                  <a:gd name="T7" fmla="*/ 8 h 15"/>
                  <a:gd name="T8" fmla="*/ 14 w 18"/>
                  <a:gd name="T9" fmla="*/ 13 h 15"/>
                  <a:gd name="T10" fmla="*/ 16 w 18"/>
                  <a:gd name="T11" fmla="*/ 4 h 15"/>
                  <a:gd name="T12" fmla="*/ 6 w 18"/>
                  <a:gd name="T13" fmla="*/ 1 h 15"/>
                  <a:gd name="T14" fmla="*/ 1 w 18"/>
                  <a:gd name="T15" fmla="*/ 9 h 15"/>
                  <a:gd name="T16" fmla="*/ 9 w 18"/>
                  <a:gd name="T17" fmla="*/ 15 h 15"/>
                  <a:gd name="T18" fmla="*/ 6 w 18"/>
                  <a:gd name="T1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5">
                    <a:moveTo>
                      <a:pt x="6" y="11"/>
                    </a:moveTo>
                    <a:cubicBezTo>
                      <a:pt x="5" y="9"/>
                      <a:pt x="4" y="7"/>
                      <a:pt x="5" y="6"/>
                    </a:cubicBezTo>
                    <a:cubicBezTo>
                      <a:pt x="6" y="4"/>
                      <a:pt x="8" y="4"/>
                      <a:pt x="10" y="4"/>
                    </a:cubicBezTo>
                    <a:cubicBezTo>
                      <a:pt x="12" y="4"/>
                      <a:pt x="13" y="6"/>
                      <a:pt x="13" y="8"/>
                    </a:cubicBezTo>
                    <a:cubicBezTo>
                      <a:pt x="13" y="10"/>
                      <a:pt x="14" y="11"/>
                      <a:pt x="14" y="13"/>
                    </a:cubicBezTo>
                    <a:cubicBezTo>
                      <a:pt x="17" y="11"/>
                      <a:pt x="18" y="7"/>
                      <a:pt x="16" y="4"/>
                    </a:cubicBezTo>
                    <a:cubicBezTo>
                      <a:pt x="14" y="1"/>
                      <a:pt x="10" y="0"/>
                      <a:pt x="6" y="1"/>
                    </a:cubicBezTo>
                    <a:cubicBezTo>
                      <a:pt x="2" y="2"/>
                      <a:pt x="0" y="6"/>
                      <a:pt x="1" y="9"/>
                    </a:cubicBezTo>
                    <a:cubicBezTo>
                      <a:pt x="2" y="13"/>
                      <a:pt x="5" y="15"/>
                      <a:pt x="9" y="15"/>
                    </a:cubicBezTo>
                    <a:cubicBezTo>
                      <a:pt x="8" y="14"/>
                      <a:pt x="7" y="12"/>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76" name="Freeform 78">
                <a:extLst>
                  <a:ext uri="{FF2B5EF4-FFF2-40B4-BE49-F238E27FC236}">
                    <a16:creationId xmlns:a16="http://schemas.microsoft.com/office/drawing/2014/main" id="{A5A16573-005F-48EF-BACF-769AC2897BBA}"/>
                  </a:ext>
                </a:extLst>
              </p:cNvPr>
              <p:cNvSpPr>
                <a:spLocks/>
              </p:cNvSpPr>
              <p:nvPr/>
            </p:nvSpPr>
            <p:spPr bwMode="auto">
              <a:xfrm>
                <a:off x="3390" y="2192"/>
                <a:ext cx="22" cy="6"/>
              </a:xfrm>
              <a:custGeom>
                <a:avLst/>
                <a:gdLst>
                  <a:gd name="T0" fmla="*/ 19 w 19"/>
                  <a:gd name="T1" fmla="*/ 1 h 5"/>
                  <a:gd name="T2" fmla="*/ 19 w 19"/>
                  <a:gd name="T3" fmla="*/ 0 h 5"/>
                  <a:gd name="T4" fmla="*/ 0 w 19"/>
                  <a:gd name="T5" fmla="*/ 0 h 5"/>
                  <a:gd name="T6" fmla="*/ 0 w 19"/>
                  <a:gd name="T7" fmla="*/ 5 h 5"/>
                  <a:gd name="T8" fmla="*/ 2 w 19"/>
                  <a:gd name="T9" fmla="*/ 5 h 5"/>
                  <a:gd name="T10" fmla="*/ 16 w 19"/>
                  <a:gd name="T11" fmla="*/ 5 h 5"/>
                  <a:gd name="T12" fmla="*/ 19 w 19"/>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19" y="1"/>
                    </a:moveTo>
                    <a:cubicBezTo>
                      <a:pt x="19" y="1"/>
                      <a:pt x="19" y="0"/>
                      <a:pt x="19" y="0"/>
                    </a:cubicBezTo>
                    <a:cubicBezTo>
                      <a:pt x="12" y="0"/>
                      <a:pt x="6" y="0"/>
                      <a:pt x="0" y="0"/>
                    </a:cubicBezTo>
                    <a:cubicBezTo>
                      <a:pt x="0" y="2"/>
                      <a:pt x="0" y="3"/>
                      <a:pt x="0" y="5"/>
                    </a:cubicBezTo>
                    <a:cubicBezTo>
                      <a:pt x="1" y="5"/>
                      <a:pt x="1" y="5"/>
                      <a:pt x="2" y="5"/>
                    </a:cubicBezTo>
                    <a:cubicBezTo>
                      <a:pt x="7" y="5"/>
                      <a:pt x="11" y="5"/>
                      <a:pt x="16" y="5"/>
                    </a:cubicBezTo>
                    <a:cubicBezTo>
                      <a:pt x="19" y="5"/>
                      <a:pt x="19" y="5"/>
                      <a:pt x="1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77" name="Freeform 79">
                <a:extLst>
                  <a:ext uri="{FF2B5EF4-FFF2-40B4-BE49-F238E27FC236}">
                    <a16:creationId xmlns:a16="http://schemas.microsoft.com/office/drawing/2014/main" id="{E331919A-59E2-40A9-903D-082508A2920D}"/>
                  </a:ext>
                </a:extLst>
              </p:cNvPr>
              <p:cNvSpPr>
                <a:spLocks/>
              </p:cNvSpPr>
              <p:nvPr/>
            </p:nvSpPr>
            <p:spPr bwMode="auto">
              <a:xfrm>
                <a:off x="3380" y="2155"/>
                <a:ext cx="20" cy="7"/>
              </a:xfrm>
              <a:custGeom>
                <a:avLst/>
                <a:gdLst>
                  <a:gd name="T0" fmla="*/ 2 w 17"/>
                  <a:gd name="T1" fmla="*/ 5 h 6"/>
                  <a:gd name="T2" fmla="*/ 15 w 17"/>
                  <a:gd name="T3" fmla="*/ 6 h 6"/>
                  <a:gd name="T4" fmla="*/ 17 w 17"/>
                  <a:gd name="T5" fmla="*/ 4 h 6"/>
                  <a:gd name="T6" fmla="*/ 17 w 17"/>
                  <a:gd name="T7" fmla="*/ 2 h 6"/>
                  <a:gd name="T8" fmla="*/ 15 w 17"/>
                  <a:gd name="T9" fmla="*/ 0 h 6"/>
                  <a:gd name="T10" fmla="*/ 9 w 17"/>
                  <a:gd name="T11" fmla="*/ 0 h 6"/>
                  <a:gd name="T12" fmla="*/ 2 w 17"/>
                  <a:gd name="T13" fmla="*/ 0 h 6"/>
                  <a:gd name="T14" fmla="*/ 0 w 17"/>
                  <a:gd name="T15" fmla="*/ 2 h 6"/>
                  <a:gd name="T16" fmla="*/ 2 w 17"/>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6">
                    <a:moveTo>
                      <a:pt x="2" y="5"/>
                    </a:moveTo>
                    <a:cubicBezTo>
                      <a:pt x="6" y="5"/>
                      <a:pt x="10" y="6"/>
                      <a:pt x="15" y="6"/>
                    </a:cubicBezTo>
                    <a:cubicBezTo>
                      <a:pt x="16" y="6"/>
                      <a:pt x="17" y="6"/>
                      <a:pt x="17" y="4"/>
                    </a:cubicBezTo>
                    <a:cubicBezTo>
                      <a:pt x="17" y="4"/>
                      <a:pt x="17" y="3"/>
                      <a:pt x="17" y="2"/>
                    </a:cubicBezTo>
                    <a:cubicBezTo>
                      <a:pt x="17" y="1"/>
                      <a:pt x="17" y="0"/>
                      <a:pt x="15" y="0"/>
                    </a:cubicBezTo>
                    <a:cubicBezTo>
                      <a:pt x="13" y="0"/>
                      <a:pt x="11" y="0"/>
                      <a:pt x="9" y="0"/>
                    </a:cubicBezTo>
                    <a:cubicBezTo>
                      <a:pt x="7" y="0"/>
                      <a:pt x="5" y="0"/>
                      <a:pt x="2" y="0"/>
                    </a:cubicBezTo>
                    <a:cubicBezTo>
                      <a:pt x="1" y="0"/>
                      <a:pt x="0" y="0"/>
                      <a:pt x="0" y="2"/>
                    </a:cubicBezTo>
                    <a:cubicBezTo>
                      <a:pt x="0" y="3"/>
                      <a:pt x="0"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78" name="Freeform 80">
                <a:extLst>
                  <a:ext uri="{FF2B5EF4-FFF2-40B4-BE49-F238E27FC236}">
                    <a16:creationId xmlns:a16="http://schemas.microsoft.com/office/drawing/2014/main" id="{B0947645-3CED-4C4B-949B-6D293F6DF00C}"/>
                  </a:ext>
                </a:extLst>
              </p:cNvPr>
              <p:cNvSpPr>
                <a:spLocks/>
              </p:cNvSpPr>
              <p:nvPr/>
            </p:nvSpPr>
            <p:spPr bwMode="auto">
              <a:xfrm>
                <a:off x="3377" y="2192"/>
                <a:ext cx="13" cy="18"/>
              </a:xfrm>
              <a:custGeom>
                <a:avLst/>
                <a:gdLst>
                  <a:gd name="T0" fmla="*/ 6 w 11"/>
                  <a:gd name="T1" fmla="*/ 9 h 16"/>
                  <a:gd name="T2" fmla="*/ 3 w 11"/>
                  <a:gd name="T3" fmla="*/ 2 h 16"/>
                  <a:gd name="T4" fmla="*/ 1 w 11"/>
                  <a:gd name="T5" fmla="*/ 1 h 16"/>
                  <a:gd name="T6" fmla="*/ 1 w 11"/>
                  <a:gd name="T7" fmla="*/ 3 h 16"/>
                  <a:gd name="T8" fmla="*/ 5 w 11"/>
                  <a:gd name="T9" fmla="*/ 12 h 16"/>
                  <a:gd name="T10" fmla="*/ 2 w 11"/>
                  <a:gd name="T11" fmla="*/ 12 h 16"/>
                  <a:gd name="T12" fmla="*/ 2 w 11"/>
                  <a:gd name="T13" fmla="*/ 16 h 16"/>
                  <a:gd name="T14" fmla="*/ 11 w 11"/>
                  <a:gd name="T15" fmla="*/ 16 h 16"/>
                  <a:gd name="T16" fmla="*/ 11 w 11"/>
                  <a:gd name="T17" fmla="*/ 12 h 16"/>
                  <a:gd name="T18" fmla="*/ 6 w 11"/>
                  <a:gd name="T19"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6">
                    <a:moveTo>
                      <a:pt x="6" y="9"/>
                    </a:moveTo>
                    <a:cubicBezTo>
                      <a:pt x="5" y="7"/>
                      <a:pt x="4" y="4"/>
                      <a:pt x="3" y="2"/>
                    </a:cubicBezTo>
                    <a:cubicBezTo>
                      <a:pt x="3" y="1"/>
                      <a:pt x="2" y="0"/>
                      <a:pt x="1" y="1"/>
                    </a:cubicBezTo>
                    <a:cubicBezTo>
                      <a:pt x="0" y="1"/>
                      <a:pt x="0" y="2"/>
                      <a:pt x="1" y="3"/>
                    </a:cubicBezTo>
                    <a:cubicBezTo>
                      <a:pt x="2" y="6"/>
                      <a:pt x="3" y="9"/>
                      <a:pt x="5" y="12"/>
                    </a:cubicBezTo>
                    <a:cubicBezTo>
                      <a:pt x="4" y="12"/>
                      <a:pt x="3" y="12"/>
                      <a:pt x="2" y="12"/>
                    </a:cubicBezTo>
                    <a:cubicBezTo>
                      <a:pt x="2" y="14"/>
                      <a:pt x="2" y="15"/>
                      <a:pt x="2" y="16"/>
                    </a:cubicBezTo>
                    <a:cubicBezTo>
                      <a:pt x="5" y="16"/>
                      <a:pt x="8" y="16"/>
                      <a:pt x="11" y="16"/>
                    </a:cubicBezTo>
                    <a:cubicBezTo>
                      <a:pt x="11" y="14"/>
                      <a:pt x="11" y="14"/>
                      <a:pt x="11" y="12"/>
                    </a:cubicBezTo>
                    <a:cubicBezTo>
                      <a:pt x="8" y="13"/>
                      <a:pt x="7" y="11"/>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79" name="Oval 81">
                <a:extLst>
                  <a:ext uri="{FF2B5EF4-FFF2-40B4-BE49-F238E27FC236}">
                    <a16:creationId xmlns:a16="http://schemas.microsoft.com/office/drawing/2014/main" id="{97219077-1084-42BB-ACC6-2DEC2A569522}"/>
                  </a:ext>
                </a:extLst>
              </p:cNvPr>
              <p:cNvSpPr>
                <a:spLocks noChangeArrowheads="1"/>
              </p:cNvSpPr>
              <p:nvPr/>
            </p:nvSpPr>
            <p:spPr bwMode="auto">
              <a:xfrm>
                <a:off x="3502" y="2596"/>
                <a:ext cx="11" cy="1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80" name="Oval 82">
                <a:extLst>
                  <a:ext uri="{FF2B5EF4-FFF2-40B4-BE49-F238E27FC236}">
                    <a16:creationId xmlns:a16="http://schemas.microsoft.com/office/drawing/2014/main" id="{665FE3DD-CF17-4BDA-AE8F-030B2619F392}"/>
                  </a:ext>
                </a:extLst>
              </p:cNvPr>
              <p:cNvSpPr>
                <a:spLocks noChangeArrowheads="1"/>
              </p:cNvSpPr>
              <p:nvPr/>
            </p:nvSpPr>
            <p:spPr bwMode="auto">
              <a:xfrm>
                <a:off x="3562" y="2596"/>
                <a:ext cx="11" cy="1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81" name="Freeform 83">
                <a:extLst>
                  <a:ext uri="{FF2B5EF4-FFF2-40B4-BE49-F238E27FC236}">
                    <a16:creationId xmlns:a16="http://schemas.microsoft.com/office/drawing/2014/main" id="{E6BD6901-F223-4F2C-9AC0-DF78F6A969A7}"/>
                  </a:ext>
                </a:extLst>
              </p:cNvPr>
              <p:cNvSpPr>
                <a:spLocks noEditPoints="1"/>
              </p:cNvSpPr>
              <p:nvPr/>
            </p:nvSpPr>
            <p:spPr bwMode="auto">
              <a:xfrm>
                <a:off x="3485" y="2562"/>
                <a:ext cx="106" cy="41"/>
              </a:xfrm>
              <a:custGeom>
                <a:avLst/>
                <a:gdLst>
                  <a:gd name="T0" fmla="*/ 3 w 91"/>
                  <a:gd name="T1" fmla="*/ 2 h 35"/>
                  <a:gd name="T2" fmla="*/ 0 w 91"/>
                  <a:gd name="T3" fmla="*/ 29 h 35"/>
                  <a:gd name="T4" fmla="*/ 0 w 91"/>
                  <a:gd name="T5" fmla="*/ 34 h 35"/>
                  <a:gd name="T6" fmla="*/ 13 w 91"/>
                  <a:gd name="T7" fmla="*/ 34 h 35"/>
                  <a:gd name="T8" fmla="*/ 20 w 91"/>
                  <a:gd name="T9" fmla="*/ 28 h 35"/>
                  <a:gd name="T10" fmla="*/ 26 w 91"/>
                  <a:gd name="T11" fmla="*/ 34 h 35"/>
                  <a:gd name="T12" fmla="*/ 64 w 91"/>
                  <a:gd name="T13" fmla="*/ 34 h 35"/>
                  <a:gd name="T14" fmla="*/ 71 w 91"/>
                  <a:gd name="T15" fmla="*/ 28 h 35"/>
                  <a:gd name="T16" fmla="*/ 77 w 91"/>
                  <a:gd name="T17" fmla="*/ 34 h 35"/>
                  <a:gd name="T18" fmla="*/ 91 w 91"/>
                  <a:gd name="T19" fmla="*/ 35 h 35"/>
                  <a:gd name="T20" fmla="*/ 91 w 91"/>
                  <a:gd name="T21" fmla="*/ 2 h 35"/>
                  <a:gd name="T22" fmla="*/ 89 w 91"/>
                  <a:gd name="T23" fmla="*/ 0 h 35"/>
                  <a:gd name="T24" fmla="*/ 5 w 91"/>
                  <a:gd name="T25" fmla="*/ 0 h 35"/>
                  <a:gd name="T26" fmla="*/ 3 w 91"/>
                  <a:gd name="T27" fmla="*/ 2 h 35"/>
                  <a:gd name="T28" fmla="*/ 80 w 91"/>
                  <a:gd name="T29" fmla="*/ 4 h 35"/>
                  <a:gd name="T30" fmla="*/ 86 w 91"/>
                  <a:gd name="T31" fmla="*/ 4 h 35"/>
                  <a:gd name="T32" fmla="*/ 86 w 91"/>
                  <a:gd name="T33" fmla="*/ 16 h 35"/>
                  <a:gd name="T34" fmla="*/ 80 w 91"/>
                  <a:gd name="T35" fmla="*/ 16 h 35"/>
                  <a:gd name="T36" fmla="*/ 80 w 91"/>
                  <a:gd name="T37" fmla="*/ 4 h 35"/>
                  <a:gd name="T38" fmla="*/ 70 w 91"/>
                  <a:gd name="T39" fmla="*/ 4 h 35"/>
                  <a:gd name="T40" fmla="*/ 77 w 91"/>
                  <a:gd name="T41" fmla="*/ 4 h 35"/>
                  <a:gd name="T42" fmla="*/ 77 w 91"/>
                  <a:gd name="T43" fmla="*/ 16 h 35"/>
                  <a:gd name="T44" fmla="*/ 70 w 91"/>
                  <a:gd name="T45" fmla="*/ 16 h 35"/>
                  <a:gd name="T46" fmla="*/ 70 w 91"/>
                  <a:gd name="T47" fmla="*/ 4 h 35"/>
                  <a:gd name="T48" fmla="*/ 61 w 91"/>
                  <a:gd name="T49" fmla="*/ 4 h 35"/>
                  <a:gd name="T50" fmla="*/ 68 w 91"/>
                  <a:gd name="T51" fmla="*/ 4 h 35"/>
                  <a:gd name="T52" fmla="*/ 68 w 91"/>
                  <a:gd name="T53" fmla="*/ 16 h 35"/>
                  <a:gd name="T54" fmla="*/ 61 w 91"/>
                  <a:gd name="T55" fmla="*/ 16 h 35"/>
                  <a:gd name="T56" fmla="*/ 61 w 91"/>
                  <a:gd name="T57" fmla="*/ 4 h 35"/>
                  <a:gd name="T58" fmla="*/ 48 w 91"/>
                  <a:gd name="T59" fmla="*/ 4 h 35"/>
                  <a:gd name="T60" fmla="*/ 55 w 91"/>
                  <a:gd name="T61" fmla="*/ 4 h 35"/>
                  <a:gd name="T62" fmla="*/ 55 w 91"/>
                  <a:gd name="T63" fmla="*/ 30 h 35"/>
                  <a:gd name="T64" fmla="*/ 48 w 91"/>
                  <a:gd name="T65" fmla="*/ 30 h 35"/>
                  <a:gd name="T66" fmla="*/ 48 w 91"/>
                  <a:gd name="T67" fmla="*/ 4 h 35"/>
                  <a:gd name="T68" fmla="*/ 40 w 91"/>
                  <a:gd name="T69" fmla="*/ 4 h 35"/>
                  <a:gd name="T70" fmla="*/ 47 w 91"/>
                  <a:gd name="T71" fmla="*/ 4 h 35"/>
                  <a:gd name="T72" fmla="*/ 47 w 91"/>
                  <a:gd name="T73" fmla="*/ 30 h 35"/>
                  <a:gd name="T74" fmla="*/ 40 w 91"/>
                  <a:gd name="T75" fmla="*/ 30 h 35"/>
                  <a:gd name="T76" fmla="*/ 40 w 91"/>
                  <a:gd name="T77" fmla="*/ 4 h 35"/>
                  <a:gd name="T78" fmla="*/ 29 w 91"/>
                  <a:gd name="T79" fmla="*/ 4 h 35"/>
                  <a:gd name="T80" fmla="*/ 36 w 91"/>
                  <a:gd name="T81" fmla="*/ 4 h 35"/>
                  <a:gd name="T82" fmla="*/ 36 w 91"/>
                  <a:gd name="T83" fmla="*/ 16 h 35"/>
                  <a:gd name="T84" fmla="*/ 29 w 91"/>
                  <a:gd name="T85" fmla="*/ 16 h 35"/>
                  <a:gd name="T86" fmla="*/ 29 w 91"/>
                  <a:gd name="T87" fmla="*/ 4 h 35"/>
                  <a:gd name="T88" fmla="*/ 20 w 91"/>
                  <a:gd name="T89" fmla="*/ 4 h 35"/>
                  <a:gd name="T90" fmla="*/ 27 w 91"/>
                  <a:gd name="T91" fmla="*/ 4 h 35"/>
                  <a:gd name="T92" fmla="*/ 27 w 91"/>
                  <a:gd name="T93" fmla="*/ 16 h 35"/>
                  <a:gd name="T94" fmla="*/ 20 w 91"/>
                  <a:gd name="T95" fmla="*/ 16 h 35"/>
                  <a:gd name="T96" fmla="*/ 20 w 91"/>
                  <a:gd name="T97" fmla="*/ 4 h 35"/>
                  <a:gd name="T98" fmla="*/ 6 w 91"/>
                  <a:gd name="T99" fmla="*/ 4 h 35"/>
                  <a:gd name="T100" fmla="*/ 13 w 91"/>
                  <a:gd name="T101" fmla="*/ 4 h 35"/>
                  <a:gd name="T102" fmla="*/ 13 w 91"/>
                  <a:gd name="T103" fmla="*/ 30 h 35"/>
                  <a:gd name="T104" fmla="*/ 6 w 91"/>
                  <a:gd name="T105" fmla="*/ 30 h 35"/>
                  <a:gd name="T106" fmla="*/ 6 w 91"/>
                  <a:gd name="T107"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35">
                    <a:moveTo>
                      <a:pt x="3" y="2"/>
                    </a:moveTo>
                    <a:cubicBezTo>
                      <a:pt x="0" y="29"/>
                      <a:pt x="0" y="29"/>
                      <a:pt x="0" y="29"/>
                    </a:cubicBezTo>
                    <a:cubicBezTo>
                      <a:pt x="0" y="34"/>
                      <a:pt x="0" y="34"/>
                      <a:pt x="0" y="34"/>
                    </a:cubicBezTo>
                    <a:cubicBezTo>
                      <a:pt x="13" y="34"/>
                      <a:pt x="13" y="34"/>
                      <a:pt x="13" y="34"/>
                    </a:cubicBezTo>
                    <a:cubicBezTo>
                      <a:pt x="13" y="31"/>
                      <a:pt x="16" y="28"/>
                      <a:pt x="20" y="28"/>
                    </a:cubicBezTo>
                    <a:cubicBezTo>
                      <a:pt x="23" y="28"/>
                      <a:pt x="26" y="31"/>
                      <a:pt x="26" y="34"/>
                    </a:cubicBezTo>
                    <a:cubicBezTo>
                      <a:pt x="64" y="34"/>
                      <a:pt x="64" y="34"/>
                      <a:pt x="64" y="34"/>
                    </a:cubicBezTo>
                    <a:cubicBezTo>
                      <a:pt x="64" y="31"/>
                      <a:pt x="67" y="28"/>
                      <a:pt x="71" y="28"/>
                    </a:cubicBezTo>
                    <a:cubicBezTo>
                      <a:pt x="74" y="28"/>
                      <a:pt x="77" y="31"/>
                      <a:pt x="77" y="34"/>
                    </a:cubicBezTo>
                    <a:cubicBezTo>
                      <a:pt x="91" y="35"/>
                      <a:pt x="91" y="35"/>
                      <a:pt x="91" y="35"/>
                    </a:cubicBezTo>
                    <a:cubicBezTo>
                      <a:pt x="91" y="2"/>
                      <a:pt x="91" y="2"/>
                      <a:pt x="91" y="2"/>
                    </a:cubicBezTo>
                    <a:cubicBezTo>
                      <a:pt x="91" y="1"/>
                      <a:pt x="90" y="0"/>
                      <a:pt x="89" y="0"/>
                    </a:cubicBezTo>
                    <a:cubicBezTo>
                      <a:pt x="5" y="0"/>
                      <a:pt x="5" y="0"/>
                      <a:pt x="5" y="0"/>
                    </a:cubicBezTo>
                    <a:cubicBezTo>
                      <a:pt x="3" y="0"/>
                      <a:pt x="3" y="1"/>
                      <a:pt x="3" y="2"/>
                    </a:cubicBezTo>
                    <a:close/>
                    <a:moveTo>
                      <a:pt x="80" y="4"/>
                    </a:moveTo>
                    <a:cubicBezTo>
                      <a:pt x="86" y="4"/>
                      <a:pt x="86" y="4"/>
                      <a:pt x="86" y="4"/>
                    </a:cubicBezTo>
                    <a:cubicBezTo>
                      <a:pt x="86" y="16"/>
                      <a:pt x="86" y="16"/>
                      <a:pt x="86" y="16"/>
                    </a:cubicBezTo>
                    <a:cubicBezTo>
                      <a:pt x="80" y="16"/>
                      <a:pt x="80" y="16"/>
                      <a:pt x="80" y="16"/>
                    </a:cubicBezTo>
                    <a:cubicBezTo>
                      <a:pt x="80" y="4"/>
                      <a:pt x="80" y="4"/>
                      <a:pt x="80" y="4"/>
                    </a:cubicBezTo>
                    <a:close/>
                    <a:moveTo>
                      <a:pt x="70" y="4"/>
                    </a:moveTo>
                    <a:cubicBezTo>
                      <a:pt x="77" y="4"/>
                      <a:pt x="77" y="4"/>
                      <a:pt x="77" y="4"/>
                    </a:cubicBezTo>
                    <a:cubicBezTo>
                      <a:pt x="77" y="16"/>
                      <a:pt x="77" y="16"/>
                      <a:pt x="77" y="16"/>
                    </a:cubicBezTo>
                    <a:cubicBezTo>
                      <a:pt x="70" y="16"/>
                      <a:pt x="70" y="16"/>
                      <a:pt x="70" y="16"/>
                    </a:cubicBezTo>
                    <a:cubicBezTo>
                      <a:pt x="70" y="4"/>
                      <a:pt x="70" y="4"/>
                      <a:pt x="70" y="4"/>
                    </a:cubicBezTo>
                    <a:close/>
                    <a:moveTo>
                      <a:pt x="61" y="4"/>
                    </a:moveTo>
                    <a:cubicBezTo>
                      <a:pt x="68" y="4"/>
                      <a:pt x="68" y="4"/>
                      <a:pt x="68" y="4"/>
                    </a:cubicBezTo>
                    <a:cubicBezTo>
                      <a:pt x="68" y="16"/>
                      <a:pt x="68" y="16"/>
                      <a:pt x="68" y="16"/>
                    </a:cubicBezTo>
                    <a:cubicBezTo>
                      <a:pt x="61" y="16"/>
                      <a:pt x="61" y="16"/>
                      <a:pt x="61" y="16"/>
                    </a:cubicBezTo>
                    <a:cubicBezTo>
                      <a:pt x="61" y="4"/>
                      <a:pt x="61" y="4"/>
                      <a:pt x="61" y="4"/>
                    </a:cubicBezTo>
                    <a:close/>
                    <a:moveTo>
                      <a:pt x="48" y="4"/>
                    </a:moveTo>
                    <a:cubicBezTo>
                      <a:pt x="55" y="4"/>
                      <a:pt x="55" y="4"/>
                      <a:pt x="55" y="4"/>
                    </a:cubicBezTo>
                    <a:cubicBezTo>
                      <a:pt x="55" y="30"/>
                      <a:pt x="55" y="30"/>
                      <a:pt x="55" y="30"/>
                    </a:cubicBezTo>
                    <a:cubicBezTo>
                      <a:pt x="48" y="30"/>
                      <a:pt x="48" y="30"/>
                      <a:pt x="48" y="30"/>
                    </a:cubicBezTo>
                    <a:cubicBezTo>
                      <a:pt x="48" y="4"/>
                      <a:pt x="48" y="4"/>
                      <a:pt x="48" y="4"/>
                    </a:cubicBezTo>
                    <a:close/>
                    <a:moveTo>
                      <a:pt x="40" y="4"/>
                    </a:moveTo>
                    <a:cubicBezTo>
                      <a:pt x="47" y="4"/>
                      <a:pt x="47" y="4"/>
                      <a:pt x="47" y="4"/>
                    </a:cubicBezTo>
                    <a:cubicBezTo>
                      <a:pt x="47" y="30"/>
                      <a:pt x="47" y="30"/>
                      <a:pt x="47" y="30"/>
                    </a:cubicBezTo>
                    <a:cubicBezTo>
                      <a:pt x="40" y="30"/>
                      <a:pt x="40" y="30"/>
                      <a:pt x="40" y="30"/>
                    </a:cubicBezTo>
                    <a:cubicBezTo>
                      <a:pt x="40" y="4"/>
                      <a:pt x="40" y="4"/>
                      <a:pt x="40" y="4"/>
                    </a:cubicBezTo>
                    <a:close/>
                    <a:moveTo>
                      <a:pt x="29" y="4"/>
                    </a:moveTo>
                    <a:cubicBezTo>
                      <a:pt x="36" y="4"/>
                      <a:pt x="36" y="4"/>
                      <a:pt x="36" y="4"/>
                    </a:cubicBezTo>
                    <a:cubicBezTo>
                      <a:pt x="36" y="16"/>
                      <a:pt x="36" y="16"/>
                      <a:pt x="36" y="16"/>
                    </a:cubicBezTo>
                    <a:cubicBezTo>
                      <a:pt x="29" y="16"/>
                      <a:pt x="29" y="16"/>
                      <a:pt x="29" y="16"/>
                    </a:cubicBezTo>
                    <a:cubicBezTo>
                      <a:pt x="29" y="4"/>
                      <a:pt x="29" y="4"/>
                      <a:pt x="29" y="4"/>
                    </a:cubicBezTo>
                    <a:close/>
                    <a:moveTo>
                      <a:pt x="20" y="4"/>
                    </a:moveTo>
                    <a:cubicBezTo>
                      <a:pt x="27" y="4"/>
                      <a:pt x="27" y="4"/>
                      <a:pt x="27" y="4"/>
                    </a:cubicBezTo>
                    <a:cubicBezTo>
                      <a:pt x="27" y="16"/>
                      <a:pt x="27" y="16"/>
                      <a:pt x="27" y="16"/>
                    </a:cubicBezTo>
                    <a:cubicBezTo>
                      <a:pt x="20" y="16"/>
                      <a:pt x="20" y="16"/>
                      <a:pt x="20" y="16"/>
                    </a:cubicBezTo>
                    <a:cubicBezTo>
                      <a:pt x="20" y="4"/>
                      <a:pt x="20" y="4"/>
                      <a:pt x="20" y="4"/>
                    </a:cubicBezTo>
                    <a:close/>
                    <a:moveTo>
                      <a:pt x="6" y="4"/>
                    </a:moveTo>
                    <a:cubicBezTo>
                      <a:pt x="13" y="4"/>
                      <a:pt x="13" y="4"/>
                      <a:pt x="13" y="4"/>
                    </a:cubicBezTo>
                    <a:cubicBezTo>
                      <a:pt x="13" y="30"/>
                      <a:pt x="13" y="30"/>
                      <a:pt x="13" y="30"/>
                    </a:cubicBezTo>
                    <a:cubicBezTo>
                      <a:pt x="6" y="30"/>
                      <a:pt x="6" y="30"/>
                      <a:pt x="6" y="30"/>
                    </a:cubicBezTo>
                    <a:cubicBezTo>
                      <a:pt x="6" y="4"/>
                      <a:pt x="6"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82" name="Freeform 84">
                <a:extLst>
                  <a:ext uri="{FF2B5EF4-FFF2-40B4-BE49-F238E27FC236}">
                    <a16:creationId xmlns:a16="http://schemas.microsoft.com/office/drawing/2014/main" id="{A04C7AA6-4DF8-4D7F-AE0A-40222CD311AD}"/>
                  </a:ext>
                </a:extLst>
              </p:cNvPr>
              <p:cNvSpPr>
                <a:spLocks noEditPoints="1"/>
              </p:cNvSpPr>
              <p:nvPr/>
            </p:nvSpPr>
            <p:spPr bwMode="auto">
              <a:xfrm>
                <a:off x="3096" y="2295"/>
                <a:ext cx="97" cy="63"/>
              </a:xfrm>
              <a:custGeom>
                <a:avLst/>
                <a:gdLst>
                  <a:gd name="T0" fmla="*/ 64 w 83"/>
                  <a:gd name="T1" fmla="*/ 54 h 54"/>
                  <a:gd name="T2" fmla="*/ 74 w 83"/>
                  <a:gd name="T3" fmla="*/ 46 h 54"/>
                  <a:gd name="T4" fmla="*/ 79 w 83"/>
                  <a:gd name="T5" fmla="*/ 46 h 54"/>
                  <a:gd name="T6" fmla="*/ 83 w 83"/>
                  <a:gd name="T7" fmla="*/ 42 h 54"/>
                  <a:gd name="T8" fmla="*/ 83 w 83"/>
                  <a:gd name="T9" fmla="*/ 29 h 54"/>
                  <a:gd name="T10" fmla="*/ 82 w 83"/>
                  <a:gd name="T11" fmla="*/ 21 h 54"/>
                  <a:gd name="T12" fmla="*/ 78 w 83"/>
                  <a:gd name="T13" fmla="*/ 8 h 54"/>
                  <a:gd name="T14" fmla="*/ 68 w 83"/>
                  <a:gd name="T15" fmla="*/ 0 h 54"/>
                  <a:gd name="T16" fmla="*/ 34 w 83"/>
                  <a:gd name="T17" fmla="*/ 0 h 54"/>
                  <a:gd name="T18" fmla="*/ 25 w 83"/>
                  <a:gd name="T19" fmla="*/ 6 h 54"/>
                  <a:gd name="T20" fmla="*/ 20 w 83"/>
                  <a:gd name="T21" fmla="*/ 14 h 54"/>
                  <a:gd name="T22" fmla="*/ 16 w 83"/>
                  <a:gd name="T23" fmla="*/ 18 h 54"/>
                  <a:gd name="T24" fmla="*/ 5 w 83"/>
                  <a:gd name="T25" fmla="*/ 21 h 54"/>
                  <a:gd name="T26" fmla="*/ 0 w 83"/>
                  <a:gd name="T27" fmla="*/ 28 h 54"/>
                  <a:gd name="T28" fmla="*/ 0 w 83"/>
                  <a:gd name="T29" fmla="*/ 42 h 54"/>
                  <a:gd name="T30" fmla="*/ 4 w 83"/>
                  <a:gd name="T31" fmla="*/ 46 h 54"/>
                  <a:gd name="T32" fmla="*/ 12 w 83"/>
                  <a:gd name="T33" fmla="*/ 46 h 54"/>
                  <a:gd name="T34" fmla="*/ 22 w 83"/>
                  <a:gd name="T35" fmla="*/ 54 h 54"/>
                  <a:gd name="T36" fmla="*/ 33 w 83"/>
                  <a:gd name="T37" fmla="*/ 46 h 54"/>
                  <a:gd name="T38" fmla="*/ 54 w 83"/>
                  <a:gd name="T39" fmla="*/ 46 h 54"/>
                  <a:gd name="T40" fmla="*/ 64 w 83"/>
                  <a:gd name="T41" fmla="*/ 54 h 54"/>
                  <a:gd name="T42" fmla="*/ 64 w 83"/>
                  <a:gd name="T43" fmla="*/ 50 h 54"/>
                  <a:gd name="T44" fmla="*/ 57 w 83"/>
                  <a:gd name="T45" fmla="*/ 43 h 54"/>
                  <a:gd name="T46" fmla="*/ 64 w 83"/>
                  <a:gd name="T47" fmla="*/ 37 h 54"/>
                  <a:gd name="T48" fmla="*/ 70 w 83"/>
                  <a:gd name="T49" fmla="*/ 43 h 54"/>
                  <a:gd name="T50" fmla="*/ 64 w 83"/>
                  <a:gd name="T51" fmla="*/ 50 h 54"/>
                  <a:gd name="T52" fmla="*/ 54 w 83"/>
                  <a:gd name="T53" fmla="*/ 8 h 54"/>
                  <a:gd name="T54" fmla="*/ 55 w 83"/>
                  <a:gd name="T55" fmla="*/ 7 h 54"/>
                  <a:gd name="T56" fmla="*/ 68 w 83"/>
                  <a:gd name="T57" fmla="*/ 7 h 54"/>
                  <a:gd name="T58" fmla="*/ 69 w 83"/>
                  <a:gd name="T59" fmla="*/ 8 h 54"/>
                  <a:gd name="T60" fmla="*/ 72 w 83"/>
                  <a:gd name="T61" fmla="*/ 20 h 54"/>
                  <a:gd name="T62" fmla="*/ 72 w 83"/>
                  <a:gd name="T63" fmla="*/ 20 h 54"/>
                  <a:gd name="T64" fmla="*/ 71 w 83"/>
                  <a:gd name="T65" fmla="*/ 21 h 54"/>
                  <a:gd name="T66" fmla="*/ 55 w 83"/>
                  <a:gd name="T67" fmla="*/ 21 h 54"/>
                  <a:gd name="T68" fmla="*/ 54 w 83"/>
                  <a:gd name="T69" fmla="*/ 20 h 54"/>
                  <a:gd name="T70" fmla="*/ 54 w 83"/>
                  <a:gd name="T71" fmla="*/ 8 h 54"/>
                  <a:gd name="T72" fmla="*/ 22 w 83"/>
                  <a:gd name="T73" fmla="*/ 50 h 54"/>
                  <a:gd name="T74" fmla="*/ 16 w 83"/>
                  <a:gd name="T75" fmla="*/ 43 h 54"/>
                  <a:gd name="T76" fmla="*/ 22 w 83"/>
                  <a:gd name="T77" fmla="*/ 37 h 54"/>
                  <a:gd name="T78" fmla="*/ 29 w 83"/>
                  <a:gd name="T79" fmla="*/ 43 h 54"/>
                  <a:gd name="T80" fmla="*/ 22 w 83"/>
                  <a:gd name="T81" fmla="*/ 50 h 54"/>
                  <a:gd name="T82" fmla="*/ 48 w 83"/>
                  <a:gd name="T83" fmla="*/ 20 h 54"/>
                  <a:gd name="T84" fmla="*/ 47 w 83"/>
                  <a:gd name="T85" fmla="*/ 21 h 54"/>
                  <a:gd name="T86" fmla="*/ 30 w 83"/>
                  <a:gd name="T87" fmla="*/ 21 h 54"/>
                  <a:gd name="T88" fmla="*/ 29 w 83"/>
                  <a:gd name="T89" fmla="*/ 20 h 54"/>
                  <a:gd name="T90" fmla="*/ 29 w 83"/>
                  <a:gd name="T91" fmla="*/ 19 h 54"/>
                  <a:gd name="T92" fmla="*/ 34 w 83"/>
                  <a:gd name="T93" fmla="*/ 8 h 54"/>
                  <a:gd name="T94" fmla="*/ 35 w 83"/>
                  <a:gd name="T95" fmla="*/ 7 h 54"/>
                  <a:gd name="T96" fmla="*/ 47 w 83"/>
                  <a:gd name="T97" fmla="*/ 7 h 54"/>
                  <a:gd name="T98" fmla="*/ 48 w 83"/>
                  <a:gd name="T99" fmla="*/ 8 h 54"/>
                  <a:gd name="T100" fmla="*/ 48 w 83"/>
                  <a:gd name="T101"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 h="54">
                    <a:moveTo>
                      <a:pt x="64" y="54"/>
                    </a:moveTo>
                    <a:cubicBezTo>
                      <a:pt x="69" y="54"/>
                      <a:pt x="73" y="50"/>
                      <a:pt x="74" y="46"/>
                    </a:cubicBezTo>
                    <a:cubicBezTo>
                      <a:pt x="79" y="46"/>
                      <a:pt x="79" y="46"/>
                      <a:pt x="79" y="46"/>
                    </a:cubicBezTo>
                    <a:cubicBezTo>
                      <a:pt x="81" y="46"/>
                      <a:pt x="83" y="44"/>
                      <a:pt x="83" y="42"/>
                    </a:cubicBezTo>
                    <a:cubicBezTo>
                      <a:pt x="83" y="29"/>
                      <a:pt x="83" y="29"/>
                      <a:pt x="83" y="29"/>
                    </a:cubicBezTo>
                    <a:cubicBezTo>
                      <a:pt x="83" y="27"/>
                      <a:pt x="82" y="24"/>
                      <a:pt x="82" y="21"/>
                    </a:cubicBezTo>
                    <a:cubicBezTo>
                      <a:pt x="78" y="8"/>
                      <a:pt x="78" y="8"/>
                      <a:pt x="78" y="8"/>
                    </a:cubicBezTo>
                    <a:cubicBezTo>
                      <a:pt x="77" y="3"/>
                      <a:pt x="73" y="0"/>
                      <a:pt x="68" y="0"/>
                    </a:cubicBezTo>
                    <a:cubicBezTo>
                      <a:pt x="34" y="0"/>
                      <a:pt x="34" y="0"/>
                      <a:pt x="34" y="0"/>
                    </a:cubicBezTo>
                    <a:cubicBezTo>
                      <a:pt x="30" y="0"/>
                      <a:pt x="27" y="2"/>
                      <a:pt x="25" y="6"/>
                    </a:cubicBezTo>
                    <a:cubicBezTo>
                      <a:pt x="20" y="14"/>
                      <a:pt x="20" y="14"/>
                      <a:pt x="20" y="14"/>
                    </a:cubicBezTo>
                    <a:cubicBezTo>
                      <a:pt x="19" y="16"/>
                      <a:pt x="18" y="17"/>
                      <a:pt x="16" y="18"/>
                    </a:cubicBezTo>
                    <a:cubicBezTo>
                      <a:pt x="5" y="21"/>
                      <a:pt x="5" y="21"/>
                      <a:pt x="5" y="21"/>
                    </a:cubicBezTo>
                    <a:cubicBezTo>
                      <a:pt x="2" y="22"/>
                      <a:pt x="0" y="25"/>
                      <a:pt x="0" y="28"/>
                    </a:cubicBezTo>
                    <a:cubicBezTo>
                      <a:pt x="0" y="42"/>
                      <a:pt x="0" y="42"/>
                      <a:pt x="0" y="42"/>
                    </a:cubicBezTo>
                    <a:cubicBezTo>
                      <a:pt x="0" y="44"/>
                      <a:pt x="2" y="46"/>
                      <a:pt x="4" y="46"/>
                    </a:cubicBezTo>
                    <a:cubicBezTo>
                      <a:pt x="12" y="46"/>
                      <a:pt x="12" y="46"/>
                      <a:pt x="12" y="46"/>
                    </a:cubicBezTo>
                    <a:cubicBezTo>
                      <a:pt x="13" y="50"/>
                      <a:pt x="17" y="54"/>
                      <a:pt x="22" y="54"/>
                    </a:cubicBezTo>
                    <a:cubicBezTo>
                      <a:pt x="28" y="54"/>
                      <a:pt x="32" y="50"/>
                      <a:pt x="33" y="46"/>
                    </a:cubicBezTo>
                    <a:cubicBezTo>
                      <a:pt x="54" y="46"/>
                      <a:pt x="54" y="46"/>
                      <a:pt x="54" y="46"/>
                    </a:cubicBezTo>
                    <a:cubicBezTo>
                      <a:pt x="55" y="50"/>
                      <a:pt x="59" y="54"/>
                      <a:pt x="64" y="54"/>
                    </a:cubicBezTo>
                    <a:close/>
                    <a:moveTo>
                      <a:pt x="64" y="50"/>
                    </a:moveTo>
                    <a:cubicBezTo>
                      <a:pt x="60" y="50"/>
                      <a:pt x="57" y="47"/>
                      <a:pt x="57" y="43"/>
                    </a:cubicBezTo>
                    <a:cubicBezTo>
                      <a:pt x="57" y="40"/>
                      <a:pt x="60" y="37"/>
                      <a:pt x="64" y="37"/>
                    </a:cubicBezTo>
                    <a:cubicBezTo>
                      <a:pt x="68" y="37"/>
                      <a:pt x="70" y="40"/>
                      <a:pt x="70" y="43"/>
                    </a:cubicBezTo>
                    <a:cubicBezTo>
                      <a:pt x="70" y="47"/>
                      <a:pt x="68" y="50"/>
                      <a:pt x="64" y="50"/>
                    </a:cubicBezTo>
                    <a:close/>
                    <a:moveTo>
                      <a:pt x="54" y="8"/>
                    </a:moveTo>
                    <a:cubicBezTo>
                      <a:pt x="54" y="8"/>
                      <a:pt x="55" y="7"/>
                      <a:pt x="55" y="7"/>
                    </a:cubicBezTo>
                    <a:cubicBezTo>
                      <a:pt x="68" y="7"/>
                      <a:pt x="68" y="7"/>
                      <a:pt x="68" y="7"/>
                    </a:cubicBezTo>
                    <a:cubicBezTo>
                      <a:pt x="68" y="7"/>
                      <a:pt x="68" y="8"/>
                      <a:pt x="69" y="8"/>
                    </a:cubicBezTo>
                    <a:cubicBezTo>
                      <a:pt x="72" y="20"/>
                      <a:pt x="72" y="20"/>
                      <a:pt x="72" y="20"/>
                    </a:cubicBezTo>
                    <a:cubicBezTo>
                      <a:pt x="72" y="20"/>
                      <a:pt x="72" y="20"/>
                      <a:pt x="72" y="20"/>
                    </a:cubicBezTo>
                    <a:cubicBezTo>
                      <a:pt x="72" y="21"/>
                      <a:pt x="72" y="21"/>
                      <a:pt x="71" y="21"/>
                    </a:cubicBezTo>
                    <a:cubicBezTo>
                      <a:pt x="55" y="21"/>
                      <a:pt x="55" y="21"/>
                      <a:pt x="55" y="21"/>
                    </a:cubicBezTo>
                    <a:cubicBezTo>
                      <a:pt x="55" y="21"/>
                      <a:pt x="54" y="20"/>
                      <a:pt x="54" y="20"/>
                    </a:cubicBezTo>
                    <a:lnTo>
                      <a:pt x="54" y="8"/>
                    </a:lnTo>
                    <a:close/>
                    <a:moveTo>
                      <a:pt x="22" y="50"/>
                    </a:moveTo>
                    <a:cubicBezTo>
                      <a:pt x="19" y="50"/>
                      <a:pt x="16" y="47"/>
                      <a:pt x="16" y="43"/>
                    </a:cubicBezTo>
                    <a:cubicBezTo>
                      <a:pt x="16" y="40"/>
                      <a:pt x="19" y="37"/>
                      <a:pt x="22" y="37"/>
                    </a:cubicBezTo>
                    <a:cubicBezTo>
                      <a:pt x="26" y="37"/>
                      <a:pt x="29" y="40"/>
                      <a:pt x="29" y="43"/>
                    </a:cubicBezTo>
                    <a:cubicBezTo>
                      <a:pt x="29" y="47"/>
                      <a:pt x="26" y="50"/>
                      <a:pt x="22" y="50"/>
                    </a:cubicBezTo>
                    <a:close/>
                    <a:moveTo>
                      <a:pt x="48" y="20"/>
                    </a:moveTo>
                    <a:cubicBezTo>
                      <a:pt x="48" y="20"/>
                      <a:pt x="48" y="21"/>
                      <a:pt x="47" y="21"/>
                    </a:cubicBezTo>
                    <a:cubicBezTo>
                      <a:pt x="30" y="21"/>
                      <a:pt x="30" y="21"/>
                      <a:pt x="30" y="21"/>
                    </a:cubicBezTo>
                    <a:cubicBezTo>
                      <a:pt x="29" y="21"/>
                      <a:pt x="29" y="21"/>
                      <a:pt x="29" y="20"/>
                    </a:cubicBezTo>
                    <a:cubicBezTo>
                      <a:pt x="29" y="20"/>
                      <a:pt x="29" y="20"/>
                      <a:pt x="29" y="19"/>
                    </a:cubicBezTo>
                    <a:cubicBezTo>
                      <a:pt x="34" y="8"/>
                      <a:pt x="34" y="8"/>
                      <a:pt x="34" y="8"/>
                    </a:cubicBezTo>
                    <a:cubicBezTo>
                      <a:pt x="34" y="8"/>
                      <a:pt x="34" y="7"/>
                      <a:pt x="35" y="7"/>
                    </a:cubicBezTo>
                    <a:cubicBezTo>
                      <a:pt x="47" y="7"/>
                      <a:pt x="47" y="7"/>
                      <a:pt x="47" y="7"/>
                    </a:cubicBezTo>
                    <a:cubicBezTo>
                      <a:pt x="48" y="7"/>
                      <a:pt x="48" y="8"/>
                      <a:pt x="48" y="8"/>
                    </a:cubicBezTo>
                    <a:lnTo>
                      <a:pt x="4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83" name="Freeform 85">
                <a:extLst>
                  <a:ext uri="{FF2B5EF4-FFF2-40B4-BE49-F238E27FC236}">
                    <a16:creationId xmlns:a16="http://schemas.microsoft.com/office/drawing/2014/main" id="{143E940A-DF6B-43B9-A47E-19EC1BFC2063}"/>
                  </a:ext>
                </a:extLst>
              </p:cNvPr>
              <p:cNvSpPr>
                <a:spLocks noEditPoints="1"/>
              </p:cNvSpPr>
              <p:nvPr/>
            </p:nvSpPr>
            <p:spPr bwMode="auto">
              <a:xfrm>
                <a:off x="3179" y="2538"/>
                <a:ext cx="68" cy="94"/>
              </a:xfrm>
              <a:custGeom>
                <a:avLst/>
                <a:gdLst>
                  <a:gd name="T0" fmla="*/ 46 w 58"/>
                  <a:gd name="T1" fmla="*/ 1 h 81"/>
                  <a:gd name="T2" fmla="*/ 45 w 58"/>
                  <a:gd name="T3" fmla="*/ 0 h 81"/>
                  <a:gd name="T4" fmla="*/ 12 w 58"/>
                  <a:gd name="T5" fmla="*/ 0 h 81"/>
                  <a:gd name="T6" fmla="*/ 7 w 58"/>
                  <a:gd name="T7" fmla="*/ 2 h 81"/>
                  <a:gd name="T8" fmla="*/ 0 w 58"/>
                  <a:gd name="T9" fmla="*/ 14 h 81"/>
                  <a:gd name="T10" fmla="*/ 0 w 58"/>
                  <a:gd name="T11" fmla="*/ 55 h 81"/>
                  <a:gd name="T12" fmla="*/ 9 w 58"/>
                  <a:gd name="T13" fmla="*/ 67 h 81"/>
                  <a:gd name="T14" fmla="*/ 10 w 58"/>
                  <a:gd name="T15" fmla="*/ 67 h 81"/>
                  <a:gd name="T16" fmla="*/ 1 w 58"/>
                  <a:gd name="T17" fmla="*/ 80 h 81"/>
                  <a:gd name="T18" fmla="*/ 8 w 58"/>
                  <a:gd name="T19" fmla="*/ 80 h 81"/>
                  <a:gd name="T20" fmla="*/ 9 w 58"/>
                  <a:gd name="T21" fmla="*/ 80 h 81"/>
                  <a:gd name="T22" fmla="*/ 10 w 58"/>
                  <a:gd name="T23" fmla="*/ 79 h 81"/>
                  <a:gd name="T24" fmla="*/ 18 w 58"/>
                  <a:gd name="T25" fmla="*/ 75 h 81"/>
                  <a:gd name="T26" fmla="*/ 44 w 58"/>
                  <a:gd name="T27" fmla="*/ 75 h 81"/>
                  <a:gd name="T28" fmla="*/ 46 w 58"/>
                  <a:gd name="T29" fmla="*/ 76 h 81"/>
                  <a:gd name="T30" fmla="*/ 54 w 58"/>
                  <a:gd name="T31" fmla="*/ 80 h 81"/>
                  <a:gd name="T32" fmla="*/ 57 w 58"/>
                  <a:gd name="T33" fmla="*/ 80 h 81"/>
                  <a:gd name="T34" fmla="*/ 48 w 58"/>
                  <a:gd name="T35" fmla="*/ 67 h 81"/>
                  <a:gd name="T36" fmla="*/ 50 w 58"/>
                  <a:gd name="T37" fmla="*/ 66 h 81"/>
                  <a:gd name="T38" fmla="*/ 58 w 58"/>
                  <a:gd name="T39" fmla="*/ 55 h 81"/>
                  <a:gd name="T40" fmla="*/ 58 w 58"/>
                  <a:gd name="T41" fmla="*/ 14 h 81"/>
                  <a:gd name="T42" fmla="*/ 46 w 58"/>
                  <a:gd name="T43" fmla="*/ 1 h 81"/>
                  <a:gd name="T44" fmla="*/ 16 w 58"/>
                  <a:gd name="T45" fmla="*/ 7 h 81"/>
                  <a:gd name="T46" fmla="*/ 41 w 58"/>
                  <a:gd name="T47" fmla="*/ 7 h 81"/>
                  <a:gd name="T48" fmla="*/ 41 w 58"/>
                  <a:gd name="T49" fmla="*/ 11 h 81"/>
                  <a:gd name="T50" fmla="*/ 16 w 58"/>
                  <a:gd name="T51" fmla="*/ 11 h 81"/>
                  <a:gd name="T52" fmla="*/ 16 w 58"/>
                  <a:gd name="T53" fmla="*/ 7 h 81"/>
                  <a:gd name="T54" fmla="*/ 9 w 58"/>
                  <a:gd name="T55" fmla="*/ 20 h 81"/>
                  <a:gd name="T56" fmla="*/ 12 w 58"/>
                  <a:gd name="T57" fmla="*/ 16 h 81"/>
                  <a:gd name="T58" fmla="*/ 29 w 58"/>
                  <a:gd name="T59" fmla="*/ 16 h 81"/>
                  <a:gd name="T60" fmla="*/ 45 w 58"/>
                  <a:gd name="T61" fmla="*/ 16 h 81"/>
                  <a:gd name="T62" fmla="*/ 49 w 58"/>
                  <a:gd name="T63" fmla="*/ 20 h 81"/>
                  <a:gd name="T64" fmla="*/ 49 w 58"/>
                  <a:gd name="T65" fmla="*/ 33 h 81"/>
                  <a:gd name="T66" fmla="*/ 45 w 58"/>
                  <a:gd name="T67" fmla="*/ 36 h 81"/>
                  <a:gd name="T68" fmla="*/ 13 w 58"/>
                  <a:gd name="T69" fmla="*/ 36 h 81"/>
                  <a:gd name="T70" fmla="*/ 9 w 58"/>
                  <a:gd name="T71" fmla="*/ 33 h 81"/>
                  <a:gd name="T72" fmla="*/ 9 w 58"/>
                  <a:gd name="T73" fmla="*/ 20 h 81"/>
                  <a:gd name="T74" fmla="*/ 12 w 58"/>
                  <a:gd name="T75" fmla="*/ 59 h 81"/>
                  <a:gd name="T76" fmla="*/ 8 w 58"/>
                  <a:gd name="T77" fmla="*/ 55 h 81"/>
                  <a:gd name="T78" fmla="*/ 12 w 58"/>
                  <a:gd name="T79" fmla="*/ 51 h 81"/>
                  <a:gd name="T80" fmla="*/ 16 w 58"/>
                  <a:gd name="T81" fmla="*/ 55 h 81"/>
                  <a:gd name="T82" fmla="*/ 12 w 58"/>
                  <a:gd name="T83" fmla="*/ 59 h 81"/>
                  <a:gd name="T84" fmla="*/ 15 w 58"/>
                  <a:gd name="T85" fmla="*/ 71 h 81"/>
                  <a:gd name="T86" fmla="*/ 17 w 58"/>
                  <a:gd name="T87" fmla="*/ 68 h 81"/>
                  <a:gd name="T88" fmla="*/ 19 w 58"/>
                  <a:gd name="T89" fmla="*/ 67 h 81"/>
                  <a:gd name="T90" fmla="*/ 39 w 58"/>
                  <a:gd name="T91" fmla="*/ 67 h 81"/>
                  <a:gd name="T92" fmla="*/ 41 w 58"/>
                  <a:gd name="T93" fmla="*/ 68 h 81"/>
                  <a:gd name="T94" fmla="*/ 43 w 58"/>
                  <a:gd name="T95" fmla="*/ 71 h 81"/>
                  <a:gd name="T96" fmla="*/ 15 w 58"/>
                  <a:gd name="T97" fmla="*/ 71 h 81"/>
                  <a:gd name="T98" fmla="*/ 46 w 58"/>
                  <a:gd name="T99" fmla="*/ 59 h 81"/>
                  <a:gd name="T100" fmla="*/ 42 w 58"/>
                  <a:gd name="T101" fmla="*/ 55 h 81"/>
                  <a:gd name="T102" fmla="*/ 46 w 58"/>
                  <a:gd name="T103" fmla="*/ 51 h 81"/>
                  <a:gd name="T104" fmla="*/ 50 w 58"/>
                  <a:gd name="T105" fmla="*/ 55 h 81"/>
                  <a:gd name="T106" fmla="*/ 46 w 58"/>
                  <a:gd name="T107" fmla="*/ 5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1">
                    <a:moveTo>
                      <a:pt x="46" y="1"/>
                    </a:moveTo>
                    <a:cubicBezTo>
                      <a:pt x="46" y="0"/>
                      <a:pt x="46" y="0"/>
                      <a:pt x="45" y="0"/>
                    </a:cubicBezTo>
                    <a:cubicBezTo>
                      <a:pt x="34" y="0"/>
                      <a:pt x="23" y="0"/>
                      <a:pt x="12" y="0"/>
                    </a:cubicBezTo>
                    <a:cubicBezTo>
                      <a:pt x="10" y="1"/>
                      <a:pt x="8" y="1"/>
                      <a:pt x="7" y="2"/>
                    </a:cubicBezTo>
                    <a:cubicBezTo>
                      <a:pt x="2" y="5"/>
                      <a:pt x="0" y="9"/>
                      <a:pt x="0" y="14"/>
                    </a:cubicBezTo>
                    <a:cubicBezTo>
                      <a:pt x="0" y="28"/>
                      <a:pt x="0" y="41"/>
                      <a:pt x="0" y="55"/>
                    </a:cubicBezTo>
                    <a:cubicBezTo>
                      <a:pt x="0" y="61"/>
                      <a:pt x="3" y="65"/>
                      <a:pt x="9" y="67"/>
                    </a:cubicBezTo>
                    <a:cubicBezTo>
                      <a:pt x="9" y="67"/>
                      <a:pt x="9" y="67"/>
                      <a:pt x="10" y="67"/>
                    </a:cubicBezTo>
                    <a:cubicBezTo>
                      <a:pt x="7" y="71"/>
                      <a:pt x="4" y="76"/>
                      <a:pt x="1" y="80"/>
                    </a:cubicBezTo>
                    <a:cubicBezTo>
                      <a:pt x="3" y="80"/>
                      <a:pt x="6" y="80"/>
                      <a:pt x="8" y="80"/>
                    </a:cubicBezTo>
                    <a:cubicBezTo>
                      <a:pt x="9" y="80"/>
                      <a:pt x="9" y="80"/>
                      <a:pt x="9" y="80"/>
                    </a:cubicBezTo>
                    <a:cubicBezTo>
                      <a:pt x="9" y="80"/>
                      <a:pt x="9" y="79"/>
                      <a:pt x="10" y="79"/>
                    </a:cubicBezTo>
                    <a:cubicBezTo>
                      <a:pt x="11" y="75"/>
                      <a:pt x="14" y="74"/>
                      <a:pt x="18" y="75"/>
                    </a:cubicBezTo>
                    <a:cubicBezTo>
                      <a:pt x="26" y="75"/>
                      <a:pt x="35" y="75"/>
                      <a:pt x="44" y="75"/>
                    </a:cubicBezTo>
                    <a:cubicBezTo>
                      <a:pt x="45" y="75"/>
                      <a:pt x="46" y="75"/>
                      <a:pt x="46" y="76"/>
                    </a:cubicBezTo>
                    <a:cubicBezTo>
                      <a:pt x="48" y="80"/>
                      <a:pt x="51" y="81"/>
                      <a:pt x="54" y="80"/>
                    </a:cubicBezTo>
                    <a:cubicBezTo>
                      <a:pt x="55" y="80"/>
                      <a:pt x="56" y="80"/>
                      <a:pt x="57" y="80"/>
                    </a:cubicBezTo>
                    <a:cubicBezTo>
                      <a:pt x="54" y="76"/>
                      <a:pt x="51" y="71"/>
                      <a:pt x="48" y="67"/>
                    </a:cubicBezTo>
                    <a:cubicBezTo>
                      <a:pt x="49" y="67"/>
                      <a:pt x="50" y="66"/>
                      <a:pt x="50" y="66"/>
                    </a:cubicBezTo>
                    <a:cubicBezTo>
                      <a:pt x="55" y="64"/>
                      <a:pt x="58" y="60"/>
                      <a:pt x="58" y="55"/>
                    </a:cubicBezTo>
                    <a:cubicBezTo>
                      <a:pt x="58" y="42"/>
                      <a:pt x="58" y="28"/>
                      <a:pt x="58" y="14"/>
                    </a:cubicBezTo>
                    <a:cubicBezTo>
                      <a:pt x="58" y="7"/>
                      <a:pt x="54" y="2"/>
                      <a:pt x="46" y="1"/>
                    </a:cubicBezTo>
                    <a:close/>
                    <a:moveTo>
                      <a:pt x="16" y="7"/>
                    </a:moveTo>
                    <a:cubicBezTo>
                      <a:pt x="25" y="7"/>
                      <a:pt x="33" y="7"/>
                      <a:pt x="41" y="7"/>
                    </a:cubicBezTo>
                    <a:cubicBezTo>
                      <a:pt x="41" y="8"/>
                      <a:pt x="41" y="9"/>
                      <a:pt x="41" y="11"/>
                    </a:cubicBezTo>
                    <a:cubicBezTo>
                      <a:pt x="33" y="11"/>
                      <a:pt x="25" y="11"/>
                      <a:pt x="16" y="11"/>
                    </a:cubicBezTo>
                    <a:cubicBezTo>
                      <a:pt x="16" y="9"/>
                      <a:pt x="16" y="8"/>
                      <a:pt x="16" y="7"/>
                    </a:cubicBezTo>
                    <a:close/>
                    <a:moveTo>
                      <a:pt x="9" y="20"/>
                    </a:moveTo>
                    <a:cubicBezTo>
                      <a:pt x="9" y="18"/>
                      <a:pt x="10" y="16"/>
                      <a:pt x="12" y="16"/>
                    </a:cubicBezTo>
                    <a:cubicBezTo>
                      <a:pt x="18" y="16"/>
                      <a:pt x="23" y="16"/>
                      <a:pt x="29" y="16"/>
                    </a:cubicBezTo>
                    <a:cubicBezTo>
                      <a:pt x="34" y="16"/>
                      <a:pt x="40" y="16"/>
                      <a:pt x="45" y="16"/>
                    </a:cubicBezTo>
                    <a:cubicBezTo>
                      <a:pt x="48" y="16"/>
                      <a:pt x="49" y="17"/>
                      <a:pt x="49" y="20"/>
                    </a:cubicBezTo>
                    <a:cubicBezTo>
                      <a:pt x="49" y="24"/>
                      <a:pt x="49" y="28"/>
                      <a:pt x="49" y="33"/>
                    </a:cubicBezTo>
                    <a:cubicBezTo>
                      <a:pt x="49" y="35"/>
                      <a:pt x="48" y="36"/>
                      <a:pt x="45" y="36"/>
                    </a:cubicBezTo>
                    <a:cubicBezTo>
                      <a:pt x="34" y="36"/>
                      <a:pt x="23" y="36"/>
                      <a:pt x="13" y="36"/>
                    </a:cubicBezTo>
                    <a:cubicBezTo>
                      <a:pt x="10" y="36"/>
                      <a:pt x="9" y="35"/>
                      <a:pt x="9" y="33"/>
                    </a:cubicBezTo>
                    <a:cubicBezTo>
                      <a:pt x="9" y="28"/>
                      <a:pt x="9" y="24"/>
                      <a:pt x="9" y="20"/>
                    </a:cubicBezTo>
                    <a:close/>
                    <a:moveTo>
                      <a:pt x="12" y="59"/>
                    </a:moveTo>
                    <a:cubicBezTo>
                      <a:pt x="10" y="59"/>
                      <a:pt x="8" y="57"/>
                      <a:pt x="8" y="55"/>
                    </a:cubicBezTo>
                    <a:cubicBezTo>
                      <a:pt x="8" y="53"/>
                      <a:pt x="10" y="51"/>
                      <a:pt x="12" y="51"/>
                    </a:cubicBezTo>
                    <a:cubicBezTo>
                      <a:pt x="14" y="51"/>
                      <a:pt x="16" y="53"/>
                      <a:pt x="16" y="55"/>
                    </a:cubicBezTo>
                    <a:cubicBezTo>
                      <a:pt x="16" y="57"/>
                      <a:pt x="14" y="59"/>
                      <a:pt x="12" y="59"/>
                    </a:cubicBezTo>
                    <a:close/>
                    <a:moveTo>
                      <a:pt x="15" y="71"/>
                    </a:moveTo>
                    <a:cubicBezTo>
                      <a:pt x="16" y="70"/>
                      <a:pt x="17" y="69"/>
                      <a:pt x="17" y="68"/>
                    </a:cubicBezTo>
                    <a:cubicBezTo>
                      <a:pt x="18" y="67"/>
                      <a:pt x="18" y="67"/>
                      <a:pt x="19" y="67"/>
                    </a:cubicBezTo>
                    <a:cubicBezTo>
                      <a:pt x="26" y="67"/>
                      <a:pt x="32" y="67"/>
                      <a:pt x="39" y="67"/>
                    </a:cubicBezTo>
                    <a:cubicBezTo>
                      <a:pt x="40" y="67"/>
                      <a:pt x="40" y="68"/>
                      <a:pt x="41" y="68"/>
                    </a:cubicBezTo>
                    <a:cubicBezTo>
                      <a:pt x="42" y="69"/>
                      <a:pt x="42" y="70"/>
                      <a:pt x="43" y="71"/>
                    </a:cubicBezTo>
                    <a:cubicBezTo>
                      <a:pt x="33" y="71"/>
                      <a:pt x="24" y="71"/>
                      <a:pt x="15" y="71"/>
                    </a:cubicBezTo>
                    <a:close/>
                    <a:moveTo>
                      <a:pt x="46" y="59"/>
                    </a:moveTo>
                    <a:cubicBezTo>
                      <a:pt x="44" y="59"/>
                      <a:pt x="42" y="57"/>
                      <a:pt x="42" y="55"/>
                    </a:cubicBezTo>
                    <a:cubicBezTo>
                      <a:pt x="42" y="53"/>
                      <a:pt x="44" y="51"/>
                      <a:pt x="46" y="51"/>
                    </a:cubicBezTo>
                    <a:cubicBezTo>
                      <a:pt x="48" y="51"/>
                      <a:pt x="50" y="53"/>
                      <a:pt x="50" y="55"/>
                    </a:cubicBezTo>
                    <a:cubicBezTo>
                      <a:pt x="50" y="57"/>
                      <a:pt x="48" y="59"/>
                      <a:pt x="46"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234" name="グループ化 233">
            <a:extLst>
              <a:ext uri="{FF2B5EF4-FFF2-40B4-BE49-F238E27FC236}">
                <a16:creationId xmlns:a16="http://schemas.microsoft.com/office/drawing/2014/main" id="{91E5C5E4-9337-4F7C-9D9F-8659CB4C43E1}"/>
              </a:ext>
            </a:extLst>
          </p:cNvPr>
          <p:cNvGrpSpPr/>
          <p:nvPr/>
        </p:nvGrpSpPr>
        <p:grpSpPr>
          <a:xfrm>
            <a:off x="3064829" y="5343377"/>
            <a:ext cx="2550816" cy="1678194"/>
            <a:chOff x="1162401" y="5674435"/>
            <a:chExt cx="2550816" cy="1678194"/>
          </a:xfrm>
        </p:grpSpPr>
        <p:sp>
          <p:nvSpPr>
            <p:cNvPr id="1594" name="テキスト ボックス 1593">
              <a:extLst>
                <a:ext uri="{FF2B5EF4-FFF2-40B4-BE49-F238E27FC236}">
                  <a16:creationId xmlns:a16="http://schemas.microsoft.com/office/drawing/2014/main" id="{2FC2F50E-5F21-43BF-BCE2-E4DB70BF9E8A}"/>
                </a:ext>
              </a:extLst>
            </p:cNvPr>
            <p:cNvSpPr txBox="1"/>
            <p:nvPr/>
          </p:nvSpPr>
          <p:spPr>
            <a:xfrm>
              <a:off x="1162401" y="6964831"/>
              <a:ext cx="2550816"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マンションの屋根・駐車場に消費型太陽光発電設備を最大限設置</a:t>
              </a:r>
            </a:p>
          </p:txBody>
        </p:sp>
        <p:grpSp>
          <p:nvGrpSpPr>
            <p:cNvPr id="230" name="グループ化 229">
              <a:extLst>
                <a:ext uri="{FF2B5EF4-FFF2-40B4-BE49-F238E27FC236}">
                  <a16:creationId xmlns:a16="http://schemas.microsoft.com/office/drawing/2014/main" id="{6C7D68CA-7D45-47E7-9F7A-F39A81D86C1B}"/>
                </a:ext>
              </a:extLst>
            </p:cNvPr>
            <p:cNvGrpSpPr/>
            <p:nvPr/>
          </p:nvGrpSpPr>
          <p:grpSpPr>
            <a:xfrm>
              <a:off x="1916673" y="5674435"/>
              <a:ext cx="1297147" cy="1179260"/>
              <a:chOff x="2093556" y="5559294"/>
              <a:chExt cx="1297147" cy="1179260"/>
            </a:xfrm>
          </p:grpSpPr>
          <p:grpSp>
            <p:nvGrpSpPr>
              <p:cNvPr id="226" name="グループ化 225">
                <a:extLst>
                  <a:ext uri="{FF2B5EF4-FFF2-40B4-BE49-F238E27FC236}">
                    <a16:creationId xmlns:a16="http://schemas.microsoft.com/office/drawing/2014/main" id="{FEE0D122-5A6A-4600-883F-BA9709D7BCA8}"/>
                  </a:ext>
                </a:extLst>
              </p:cNvPr>
              <p:cNvGrpSpPr/>
              <p:nvPr/>
            </p:nvGrpSpPr>
            <p:grpSpPr>
              <a:xfrm>
                <a:off x="2098465" y="6373601"/>
                <a:ext cx="551257" cy="364953"/>
                <a:chOff x="2098465" y="6337359"/>
                <a:chExt cx="606002" cy="401196"/>
              </a:xfrm>
            </p:grpSpPr>
            <p:sp>
              <p:nvSpPr>
                <p:cNvPr id="1597" name="Freeform 25">
                  <a:extLst>
                    <a:ext uri="{FF2B5EF4-FFF2-40B4-BE49-F238E27FC236}">
                      <a16:creationId xmlns:a16="http://schemas.microsoft.com/office/drawing/2014/main" id="{944BC581-7BB6-404B-946B-16FCFA5143F8}"/>
                    </a:ext>
                  </a:extLst>
                </p:cNvPr>
                <p:cNvSpPr>
                  <a:spLocks noEditPoints="1"/>
                </p:cNvSpPr>
                <p:nvPr/>
              </p:nvSpPr>
              <p:spPr bwMode="auto">
                <a:xfrm>
                  <a:off x="2098465" y="6337359"/>
                  <a:ext cx="606002" cy="401196"/>
                </a:xfrm>
                <a:custGeom>
                  <a:avLst/>
                  <a:gdLst>
                    <a:gd name="T0" fmla="*/ 181 w 185"/>
                    <a:gd name="T1" fmla="*/ 0 h 123"/>
                    <a:gd name="T2" fmla="*/ 39 w 185"/>
                    <a:gd name="T3" fmla="*/ 0 h 123"/>
                    <a:gd name="T4" fmla="*/ 35 w 185"/>
                    <a:gd name="T5" fmla="*/ 3 h 123"/>
                    <a:gd name="T6" fmla="*/ 1 w 185"/>
                    <a:gd name="T7" fmla="*/ 118 h 123"/>
                    <a:gd name="T8" fmla="*/ 1 w 185"/>
                    <a:gd name="T9" fmla="*/ 121 h 123"/>
                    <a:gd name="T10" fmla="*/ 4 w 185"/>
                    <a:gd name="T11" fmla="*/ 123 h 123"/>
                    <a:gd name="T12" fmla="*/ 147 w 185"/>
                    <a:gd name="T13" fmla="*/ 123 h 123"/>
                    <a:gd name="T14" fmla="*/ 151 w 185"/>
                    <a:gd name="T15" fmla="*/ 120 h 123"/>
                    <a:gd name="T16" fmla="*/ 152 w 185"/>
                    <a:gd name="T17" fmla="*/ 117 h 123"/>
                    <a:gd name="T18" fmla="*/ 179 w 185"/>
                    <a:gd name="T19" fmla="*/ 117 h 123"/>
                    <a:gd name="T20" fmla="*/ 183 w 185"/>
                    <a:gd name="T21" fmla="*/ 113 h 123"/>
                    <a:gd name="T22" fmla="*/ 179 w 185"/>
                    <a:gd name="T23" fmla="*/ 109 h 123"/>
                    <a:gd name="T24" fmla="*/ 173 w 185"/>
                    <a:gd name="T25" fmla="*/ 109 h 123"/>
                    <a:gd name="T26" fmla="*/ 173 w 185"/>
                    <a:gd name="T27" fmla="*/ 46 h 123"/>
                    <a:gd name="T28" fmla="*/ 173 w 185"/>
                    <a:gd name="T29" fmla="*/ 44 h 123"/>
                    <a:gd name="T30" fmla="*/ 185 w 185"/>
                    <a:gd name="T31" fmla="*/ 5 h 123"/>
                    <a:gd name="T32" fmla="*/ 184 w 185"/>
                    <a:gd name="T33" fmla="*/ 1 h 123"/>
                    <a:gd name="T34" fmla="*/ 181 w 185"/>
                    <a:gd name="T35" fmla="*/ 0 h 123"/>
                    <a:gd name="T36" fmla="*/ 166 w 185"/>
                    <a:gd name="T37" fmla="*/ 109 h 123"/>
                    <a:gd name="T38" fmla="*/ 154 w 185"/>
                    <a:gd name="T39" fmla="*/ 109 h 123"/>
                    <a:gd name="T40" fmla="*/ 166 w 185"/>
                    <a:gd name="T41" fmla="*/ 70 h 123"/>
                    <a:gd name="T42" fmla="*/ 166 w 185"/>
                    <a:gd name="T43" fmla="*/ 109 h 123"/>
                    <a:gd name="T44" fmla="*/ 144 w 185"/>
                    <a:gd name="T45" fmla="*/ 115 h 123"/>
                    <a:gd name="T46" fmla="*/ 10 w 185"/>
                    <a:gd name="T47" fmla="*/ 115 h 123"/>
                    <a:gd name="T48" fmla="*/ 41 w 185"/>
                    <a:gd name="T49" fmla="*/ 7 h 123"/>
                    <a:gd name="T50" fmla="*/ 176 w 185"/>
                    <a:gd name="T51" fmla="*/ 7 h 123"/>
                    <a:gd name="T52" fmla="*/ 144 w 185"/>
                    <a:gd name="T53" fmla="*/ 11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123">
                      <a:moveTo>
                        <a:pt x="181" y="0"/>
                      </a:moveTo>
                      <a:cubicBezTo>
                        <a:pt x="39" y="0"/>
                        <a:pt x="39" y="0"/>
                        <a:pt x="39" y="0"/>
                      </a:cubicBezTo>
                      <a:cubicBezTo>
                        <a:pt x="37" y="0"/>
                        <a:pt x="35" y="1"/>
                        <a:pt x="35" y="3"/>
                      </a:cubicBezTo>
                      <a:cubicBezTo>
                        <a:pt x="1" y="118"/>
                        <a:pt x="1" y="118"/>
                        <a:pt x="1" y="118"/>
                      </a:cubicBezTo>
                      <a:cubicBezTo>
                        <a:pt x="0" y="119"/>
                        <a:pt x="1" y="120"/>
                        <a:pt x="1" y="121"/>
                      </a:cubicBezTo>
                      <a:cubicBezTo>
                        <a:pt x="2" y="122"/>
                        <a:pt x="3" y="123"/>
                        <a:pt x="4" y="123"/>
                      </a:cubicBezTo>
                      <a:cubicBezTo>
                        <a:pt x="147" y="123"/>
                        <a:pt x="147" y="123"/>
                        <a:pt x="147" y="123"/>
                      </a:cubicBezTo>
                      <a:cubicBezTo>
                        <a:pt x="149" y="123"/>
                        <a:pt x="150" y="122"/>
                        <a:pt x="151" y="120"/>
                      </a:cubicBezTo>
                      <a:cubicBezTo>
                        <a:pt x="152" y="117"/>
                        <a:pt x="152" y="117"/>
                        <a:pt x="152" y="117"/>
                      </a:cubicBezTo>
                      <a:cubicBezTo>
                        <a:pt x="179" y="117"/>
                        <a:pt x="179" y="117"/>
                        <a:pt x="179" y="117"/>
                      </a:cubicBezTo>
                      <a:cubicBezTo>
                        <a:pt x="182" y="117"/>
                        <a:pt x="183" y="115"/>
                        <a:pt x="183" y="113"/>
                      </a:cubicBezTo>
                      <a:cubicBezTo>
                        <a:pt x="183" y="111"/>
                        <a:pt x="182" y="109"/>
                        <a:pt x="179" y="109"/>
                      </a:cubicBezTo>
                      <a:cubicBezTo>
                        <a:pt x="173" y="109"/>
                        <a:pt x="173" y="109"/>
                        <a:pt x="173" y="109"/>
                      </a:cubicBezTo>
                      <a:cubicBezTo>
                        <a:pt x="173" y="46"/>
                        <a:pt x="173" y="46"/>
                        <a:pt x="173" y="46"/>
                      </a:cubicBezTo>
                      <a:cubicBezTo>
                        <a:pt x="173" y="45"/>
                        <a:pt x="173" y="45"/>
                        <a:pt x="173" y="44"/>
                      </a:cubicBezTo>
                      <a:cubicBezTo>
                        <a:pt x="185" y="5"/>
                        <a:pt x="185" y="5"/>
                        <a:pt x="185" y="5"/>
                      </a:cubicBezTo>
                      <a:cubicBezTo>
                        <a:pt x="185" y="4"/>
                        <a:pt x="185" y="2"/>
                        <a:pt x="184" y="1"/>
                      </a:cubicBezTo>
                      <a:cubicBezTo>
                        <a:pt x="183" y="0"/>
                        <a:pt x="182" y="0"/>
                        <a:pt x="181" y="0"/>
                      </a:cubicBezTo>
                      <a:close/>
                      <a:moveTo>
                        <a:pt x="166" y="109"/>
                      </a:moveTo>
                      <a:cubicBezTo>
                        <a:pt x="154" y="109"/>
                        <a:pt x="154" y="109"/>
                        <a:pt x="154" y="109"/>
                      </a:cubicBezTo>
                      <a:cubicBezTo>
                        <a:pt x="166" y="70"/>
                        <a:pt x="166" y="70"/>
                        <a:pt x="166" y="70"/>
                      </a:cubicBezTo>
                      <a:lnTo>
                        <a:pt x="166" y="109"/>
                      </a:lnTo>
                      <a:close/>
                      <a:moveTo>
                        <a:pt x="144" y="115"/>
                      </a:moveTo>
                      <a:cubicBezTo>
                        <a:pt x="10" y="115"/>
                        <a:pt x="10" y="115"/>
                        <a:pt x="10" y="115"/>
                      </a:cubicBezTo>
                      <a:cubicBezTo>
                        <a:pt x="41" y="7"/>
                        <a:pt x="41" y="7"/>
                        <a:pt x="41" y="7"/>
                      </a:cubicBezTo>
                      <a:cubicBezTo>
                        <a:pt x="176" y="7"/>
                        <a:pt x="176" y="7"/>
                        <a:pt x="176" y="7"/>
                      </a:cubicBezTo>
                      <a:lnTo>
                        <a:pt x="144" y="1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98" name="Freeform 26">
                  <a:extLst>
                    <a:ext uri="{FF2B5EF4-FFF2-40B4-BE49-F238E27FC236}">
                      <a16:creationId xmlns:a16="http://schemas.microsoft.com/office/drawing/2014/main" id="{F8385FAA-7FBD-47AE-9E7B-1CCC49E8D916}"/>
                    </a:ext>
                  </a:extLst>
                </p:cNvPr>
                <p:cNvSpPr>
                  <a:spLocks/>
                </p:cNvSpPr>
                <p:nvPr/>
              </p:nvSpPr>
              <p:spPr bwMode="auto">
                <a:xfrm>
                  <a:off x="2415494" y="6390664"/>
                  <a:ext cx="81361" cy="123445"/>
                </a:xfrm>
                <a:custGeom>
                  <a:avLst/>
                  <a:gdLst>
                    <a:gd name="T0" fmla="*/ 16 w 29"/>
                    <a:gd name="T1" fmla="*/ 44 h 44"/>
                    <a:gd name="T2" fmla="*/ 29 w 29"/>
                    <a:gd name="T3" fmla="*/ 0 h 44"/>
                    <a:gd name="T4" fmla="*/ 12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2"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99" name="Freeform 27">
                  <a:extLst>
                    <a:ext uri="{FF2B5EF4-FFF2-40B4-BE49-F238E27FC236}">
                      <a16:creationId xmlns:a16="http://schemas.microsoft.com/office/drawing/2014/main" id="{E37FC2FC-7F7A-4BB3-96EA-D07098B5FA5B}"/>
                    </a:ext>
                  </a:extLst>
                </p:cNvPr>
                <p:cNvSpPr>
                  <a:spLocks/>
                </p:cNvSpPr>
                <p:nvPr/>
              </p:nvSpPr>
              <p:spPr bwMode="auto">
                <a:xfrm>
                  <a:off x="2426716" y="6544971"/>
                  <a:ext cx="86973" cy="137473"/>
                </a:xfrm>
                <a:custGeom>
                  <a:avLst/>
                  <a:gdLst>
                    <a:gd name="T0" fmla="*/ 15 w 31"/>
                    <a:gd name="T1" fmla="*/ 0 h 49"/>
                    <a:gd name="T2" fmla="*/ 0 w 31"/>
                    <a:gd name="T3" fmla="*/ 49 h 49"/>
                    <a:gd name="T4" fmla="*/ 16 w 31"/>
                    <a:gd name="T5" fmla="*/ 49 h 49"/>
                    <a:gd name="T6" fmla="*/ 31 w 31"/>
                    <a:gd name="T7" fmla="*/ 0 h 49"/>
                    <a:gd name="T8" fmla="*/ 15 w 31"/>
                    <a:gd name="T9" fmla="*/ 0 h 49"/>
                  </a:gdLst>
                  <a:ahLst/>
                  <a:cxnLst>
                    <a:cxn ang="0">
                      <a:pos x="T0" y="T1"/>
                    </a:cxn>
                    <a:cxn ang="0">
                      <a:pos x="T2" y="T3"/>
                    </a:cxn>
                    <a:cxn ang="0">
                      <a:pos x="T4" y="T5"/>
                    </a:cxn>
                    <a:cxn ang="0">
                      <a:pos x="T6" y="T7"/>
                    </a:cxn>
                    <a:cxn ang="0">
                      <a:pos x="T8" y="T9"/>
                    </a:cxn>
                  </a:cxnLst>
                  <a:rect l="0" t="0" r="r" b="b"/>
                  <a:pathLst>
                    <a:path w="31" h="49">
                      <a:moveTo>
                        <a:pt x="15" y="0"/>
                      </a:moveTo>
                      <a:lnTo>
                        <a:pt x="0" y="49"/>
                      </a:lnTo>
                      <a:lnTo>
                        <a:pt x="16" y="49"/>
                      </a:lnTo>
                      <a:lnTo>
                        <a:pt x="31" y="0"/>
                      </a:lnTo>
                      <a:lnTo>
                        <a:pt x="1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00" name="Freeform 28">
                  <a:extLst>
                    <a:ext uri="{FF2B5EF4-FFF2-40B4-BE49-F238E27FC236}">
                      <a16:creationId xmlns:a16="http://schemas.microsoft.com/office/drawing/2014/main" id="{1A48E07E-A1A9-4F85-A389-930759C77E1C}"/>
                    </a:ext>
                  </a:extLst>
                </p:cNvPr>
                <p:cNvSpPr>
                  <a:spLocks/>
                </p:cNvSpPr>
                <p:nvPr/>
              </p:nvSpPr>
              <p:spPr bwMode="auto">
                <a:xfrm>
                  <a:off x="2474411" y="6390664"/>
                  <a:ext cx="81361" cy="123445"/>
                </a:xfrm>
                <a:custGeom>
                  <a:avLst/>
                  <a:gdLst>
                    <a:gd name="T0" fmla="*/ 16 w 29"/>
                    <a:gd name="T1" fmla="*/ 44 h 44"/>
                    <a:gd name="T2" fmla="*/ 29 w 29"/>
                    <a:gd name="T3" fmla="*/ 0 h 44"/>
                    <a:gd name="T4" fmla="*/ 13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3"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01" name="Freeform 29">
                  <a:extLst>
                    <a:ext uri="{FF2B5EF4-FFF2-40B4-BE49-F238E27FC236}">
                      <a16:creationId xmlns:a16="http://schemas.microsoft.com/office/drawing/2014/main" id="{CB2784F5-1386-4296-87AC-31D55DAA0188}"/>
                    </a:ext>
                  </a:extLst>
                </p:cNvPr>
                <p:cNvSpPr>
                  <a:spLocks/>
                </p:cNvSpPr>
                <p:nvPr/>
              </p:nvSpPr>
              <p:spPr bwMode="auto">
                <a:xfrm>
                  <a:off x="2367800" y="6544971"/>
                  <a:ext cx="86973" cy="137473"/>
                </a:xfrm>
                <a:custGeom>
                  <a:avLst/>
                  <a:gdLst>
                    <a:gd name="T0" fmla="*/ 15 w 31"/>
                    <a:gd name="T1" fmla="*/ 0 h 49"/>
                    <a:gd name="T2" fmla="*/ 0 w 31"/>
                    <a:gd name="T3" fmla="*/ 49 h 49"/>
                    <a:gd name="T4" fmla="*/ 16 w 31"/>
                    <a:gd name="T5" fmla="*/ 49 h 49"/>
                    <a:gd name="T6" fmla="*/ 31 w 31"/>
                    <a:gd name="T7" fmla="*/ 0 h 49"/>
                    <a:gd name="T8" fmla="*/ 15 w 31"/>
                    <a:gd name="T9" fmla="*/ 0 h 49"/>
                  </a:gdLst>
                  <a:ahLst/>
                  <a:cxnLst>
                    <a:cxn ang="0">
                      <a:pos x="T0" y="T1"/>
                    </a:cxn>
                    <a:cxn ang="0">
                      <a:pos x="T2" y="T3"/>
                    </a:cxn>
                    <a:cxn ang="0">
                      <a:pos x="T4" y="T5"/>
                    </a:cxn>
                    <a:cxn ang="0">
                      <a:pos x="T6" y="T7"/>
                    </a:cxn>
                    <a:cxn ang="0">
                      <a:pos x="T8" y="T9"/>
                    </a:cxn>
                  </a:cxnLst>
                  <a:rect l="0" t="0" r="r" b="b"/>
                  <a:pathLst>
                    <a:path w="31" h="49">
                      <a:moveTo>
                        <a:pt x="15" y="0"/>
                      </a:moveTo>
                      <a:lnTo>
                        <a:pt x="0" y="49"/>
                      </a:lnTo>
                      <a:lnTo>
                        <a:pt x="16" y="49"/>
                      </a:lnTo>
                      <a:lnTo>
                        <a:pt x="31" y="0"/>
                      </a:lnTo>
                      <a:lnTo>
                        <a:pt x="1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02" name="Freeform 30">
                  <a:extLst>
                    <a:ext uri="{FF2B5EF4-FFF2-40B4-BE49-F238E27FC236}">
                      <a16:creationId xmlns:a16="http://schemas.microsoft.com/office/drawing/2014/main" id="{96AF3763-158B-42AD-BE24-D9EDDA34E6E3}"/>
                    </a:ext>
                  </a:extLst>
                </p:cNvPr>
                <p:cNvSpPr>
                  <a:spLocks/>
                </p:cNvSpPr>
                <p:nvPr/>
              </p:nvSpPr>
              <p:spPr bwMode="auto">
                <a:xfrm>
                  <a:off x="2308883" y="6544971"/>
                  <a:ext cx="84167" cy="137473"/>
                </a:xfrm>
                <a:custGeom>
                  <a:avLst/>
                  <a:gdLst>
                    <a:gd name="T0" fmla="*/ 14 w 30"/>
                    <a:gd name="T1" fmla="*/ 0 h 49"/>
                    <a:gd name="T2" fmla="*/ 0 w 30"/>
                    <a:gd name="T3" fmla="*/ 49 h 49"/>
                    <a:gd name="T4" fmla="*/ 16 w 30"/>
                    <a:gd name="T5" fmla="*/ 49 h 49"/>
                    <a:gd name="T6" fmla="*/ 30 w 30"/>
                    <a:gd name="T7" fmla="*/ 0 h 49"/>
                    <a:gd name="T8" fmla="*/ 14 w 30"/>
                    <a:gd name="T9" fmla="*/ 0 h 49"/>
                  </a:gdLst>
                  <a:ahLst/>
                  <a:cxnLst>
                    <a:cxn ang="0">
                      <a:pos x="T0" y="T1"/>
                    </a:cxn>
                    <a:cxn ang="0">
                      <a:pos x="T2" y="T3"/>
                    </a:cxn>
                    <a:cxn ang="0">
                      <a:pos x="T4" y="T5"/>
                    </a:cxn>
                    <a:cxn ang="0">
                      <a:pos x="T6" y="T7"/>
                    </a:cxn>
                    <a:cxn ang="0">
                      <a:pos x="T8" y="T9"/>
                    </a:cxn>
                  </a:cxnLst>
                  <a:rect l="0" t="0" r="r" b="b"/>
                  <a:pathLst>
                    <a:path w="30" h="49">
                      <a:moveTo>
                        <a:pt x="14" y="0"/>
                      </a:moveTo>
                      <a:lnTo>
                        <a:pt x="0" y="49"/>
                      </a:lnTo>
                      <a:lnTo>
                        <a:pt x="16" y="49"/>
                      </a:lnTo>
                      <a:lnTo>
                        <a:pt x="30" y="0"/>
                      </a:ln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03" name="Freeform 31">
                  <a:extLst>
                    <a:ext uri="{FF2B5EF4-FFF2-40B4-BE49-F238E27FC236}">
                      <a16:creationId xmlns:a16="http://schemas.microsoft.com/office/drawing/2014/main" id="{94691FAE-E182-4689-B56F-5F6937A01C41}"/>
                    </a:ext>
                  </a:extLst>
                </p:cNvPr>
                <p:cNvSpPr>
                  <a:spLocks/>
                </p:cNvSpPr>
                <p:nvPr/>
              </p:nvSpPr>
              <p:spPr bwMode="auto">
                <a:xfrm>
                  <a:off x="2353772" y="6390664"/>
                  <a:ext cx="81361" cy="123445"/>
                </a:xfrm>
                <a:custGeom>
                  <a:avLst/>
                  <a:gdLst>
                    <a:gd name="T0" fmla="*/ 17 w 29"/>
                    <a:gd name="T1" fmla="*/ 44 h 44"/>
                    <a:gd name="T2" fmla="*/ 29 w 29"/>
                    <a:gd name="T3" fmla="*/ 0 h 44"/>
                    <a:gd name="T4" fmla="*/ 13 w 29"/>
                    <a:gd name="T5" fmla="*/ 0 h 44"/>
                    <a:gd name="T6" fmla="*/ 0 w 29"/>
                    <a:gd name="T7" fmla="*/ 44 h 44"/>
                    <a:gd name="T8" fmla="*/ 17 w 29"/>
                    <a:gd name="T9" fmla="*/ 44 h 44"/>
                  </a:gdLst>
                  <a:ahLst/>
                  <a:cxnLst>
                    <a:cxn ang="0">
                      <a:pos x="T0" y="T1"/>
                    </a:cxn>
                    <a:cxn ang="0">
                      <a:pos x="T2" y="T3"/>
                    </a:cxn>
                    <a:cxn ang="0">
                      <a:pos x="T4" y="T5"/>
                    </a:cxn>
                    <a:cxn ang="0">
                      <a:pos x="T6" y="T7"/>
                    </a:cxn>
                    <a:cxn ang="0">
                      <a:pos x="T8" y="T9"/>
                    </a:cxn>
                  </a:cxnLst>
                  <a:rect l="0" t="0" r="r" b="b"/>
                  <a:pathLst>
                    <a:path w="29" h="44">
                      <a:moveTo>
                        <a:pt x="17" y="44"/>
                      </a:moveTo>
                      <a:lnTo>
                        <a:pt x="29" y="0"/>
                      </a:lnTo>
                      <a:lnTo>
                        <a:pt x="13" y="0"/>
                      </a:lnTo>
                      <a:lnTo>
                        <a:pt x="0" y="44"/>
                      </a:lnTo>
                      <a:lnTo>
                        <a:pt x="17"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04" name="Freeform 32">
                  <a:extLst>
                    <a:ext uri="{FF2B5EF4-FFF2-40B4-BE49-F238E27FC236}">
                      <a16:creationId xmlns:a16="http://schemas.microsoft.com/office/drawing/2014/main" id="{47A2F8AC-CCFB-4C73-8D89-C49BD2A7B438}"/>
                    </a:ext>
                  </a:extLst>
                </p:cNvPr>
                <p:cNvSpPr>
                  <a:spLocks/>
                </p:cNvSpPr>
                <p:nvPr/>
              </p:nvSpPr>
              <p:spPr bwMode="auto">
                <a:xfrm>
                  <a:off x="2294855" y="6390664"/>
                  <a:ext cx="81361" cy="123445"/>
                </a:xfrm>
                <a:custGeom>
                  <a:avLst/>
                  <a:gdLst>
                    <a:gd name="T0" fmla="*/ 16 w 29"/>
                    <a:gd name="T1" fmla="*/ 44 h 44"/>
                    <a:gd name="T2" fmla="*/ 29 w 29"/>
                    <a:gd name="T3" fmla="*/ 0 h 44"/>
                    <a:gd name="T4" fmla="*/ 13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3"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05" name="Freeform 33">
                  <a:extLst>
                    <a:ext uri="{FF2B5EF4-FFF2-40B4-BE49-F238E27FC236}">
                      <a16:creationId xmlns:a16="http://schemas.microsoft.com/office/drawing/2014/main" id="{89BA6F9D-170E-46A8-BDB8-90ADB27AD2B0}"/>
                    </a:ext>
                  </a:extLst>
                </p:cNvPr>
                <p:cNvSpPr>
                  <a:spLocks/>
                </p:cNvSpPr>
                <p:nvPr/>
              </p:nvSpPr>
              <p:spPr bwMode="auto">
                <a:xfrm>
                  <a:off x="2244355" y="6544971"/>
                  <a:ext cx="89778" cy="137473"/>
                </a:xfrm>
                <a:custGeom>
                  <a:avLst/>
                  <a:gdLst>
                    <a:gd name="T0" fmla="*/ 16 w 32"/>
                    <a:gd name="T1" fmla="*/ 0 h 49"/>
                    <a:gd name="T2" fmla="*/ 0 w 32"/>
                    <a:gd name="T3" fmla="*/ 49 h 49"/>
                    <a:gd name="T4" fmla="*/ 17 w 32"/>
                    <a:gd name="T5" fmla="*/ 49 h 49"/>
                    <a:gd name="T6" fmla="*/ 32 w 32"/>
                    <a:gd name="T7" fmla="*/ 0 h 49"/>
                    <a:gd name="T8" fmla="*/ 16 w 32"/>
                    <a:gd name="T9" fmla="*/ 0 h 49"/>
                  </a:gdLst>
                  <a:ahLst/>
                  <a:cxnLst>
                    <a:cxn ang="0">
                      <a:pos x="T0" y="T1"/>
                    </a:cxn>
                    <a:cxn ang="0">
                      <a:pos x="T2" y="T3"/>
                    </a:cxn>
                    <a:cxn ang="0">
                      <a:pos x="T4" y="T5"/>
                    </a:cxn>
                    <a:cxn ang="0">
                      <a:pos x="T6" y="T7"/>
                    </a:cxn>
                    <a:cxn ang="0">
                      <a:pos x="T8" y="T9"/>
                    </a:cxn>
                  </a:cxnLst>
                  <a:rect l="0" t="0" r="r" b="b"/>
                  <a:pathLst>
                    <a:path w="32" h="49">
                      <a:moveTo>
                        <a:pt x="16" y="0"/>
                      </a:moveTo>
                      <a:lnTo>
                        <a:pt x="0" y="49"/>
                      </a:lnTo>
                      <a:lnTo>
                        <a:pt x="17" y="49"/>
                      </a:lnTo>
                      <a:lnTo>
                        <a:pt x="32" y="0"/>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06" name="Freeform 34">
                  <a:extLst>
                    <a:ext uri="{FF2B5EF4-FFF2-40B4-BE49-F238E27FC236}">
                      <a16:creationId xmlns:a16="http://schemas.microsoft.com/office/drawing/2014/main" id="{6B6EDDF0-E865-47EC-A06A-5E537551A283}"/>
                    </a:ext>
                  </a:extLst>
                </p:cNvPr>
                <p:cNvSpPr>
                  <a:spLocks/>
                </p:cNvSpPr>
                <p:nvPr/>
              </p:nvSpPr>
              <p:spPr bwMode="auto">
                <a:xfrm>
                  <a:off x="2185438" y="6544971"/>
                  <a:ext cx="89778" cy="137473"/>
                </a:xfrm>
                <a:custGeom>
                  <a:avLst/>
                  <a:gdLst>
                    <a:gd name="T0" fmla="*/ 14 w 32"/>
                    <a:gd name="T1" fmla="*/ 0 h 49"/>
                    <a:gd name="T2" fmla="*/ 0 w 32"/>
                    <a:gd name="T3" fmla="*/ 49 h 49"/>
                    <a:gd name="T4" fmla="*/ 17 w 32"/>
                    <a:gd name="T5" fmla="*/ 49 h 49"/>
                    <a:gd name="T6" fmla="*/ 32 w 32"/>
                    <a:gd name="T7" fmla="*/ 0 h 49"/>
                    <a:gd name="T8" fmla="*/ 14 w 32"/>
                    <a:gd name="T9" fmla="*/ 0 h 49"/>
                  </a:gdLst>
                  <a:ahLst/>
                  <a:cxnLst>
                    <a:cxn ang="0">
                      <a:pos x="T0" y="T1"/>
                    </a:cxn>
                    <a:cxn ang="0">
                      <a:pos x="T2" y="T3"/>
                    </a:cxn>
                    <a:cxn ang="0">
                      <a:pos x="T4" y="T5"/>
                    </a:cxn>
                    <a:cxn ang="0">
                      <a:pos x="T6" y="T7"/>
                    </a:cxn>
                    <a:cxn ang="0">
                      <a:pos x="T8" y="T9"/>
                    </a:cxn>
                  </a:cxnLst>
                  <a:rect l="0" t="0" r="r" b="b"/>
                  <a:pathLst>
                    <a:path w="32" h="49">
                      <a:moveTo>
                        <a:pt x="14" y="0"/>
                      </a:moveTo>
                      <a:lnTo>
                        <a:pt x="0" y="49"/>
                      </a:lnTo>
                      <a:lnTo>
                        <a:pt x="17" y="49"/>
                      </a:lnTo>
                      <a:lnTo>
                        <a:pt x="32" y="0"/>
                      </a:ln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07" name="Freeform 35">
                  <a:extLst>
                    <a:ext uri="{FF2B5EF4-FFF2-40B4-BE49-F238E27FC236}">
                      <a16:creationId xmlns:a16="http://schemas.microsoft.com/office/drawing/2014/main" id="{9EC6FB7F-76D5-4044-A16C-201D3DFE3CC2}"/>
                    </a:ext>
                  </a:extLst>
                </p:cNvPr>
                <p:cNvSpPr>
                  <a:spLocks/>
                </p:cNvSpPr>
                <p:nvPr/>
              </p:nvSpPr>
              <p:spPr bwMode="auto">
                <a:xfrm>
                  <a:off x="2235938" y="6390664"/>
                  <a:ext cx="78556" cy="123445"/>
                </a:xfrm>
                <a:custGeom>
                  <a:avLst/>
                  <a:gdLst>
                    <a:gd name="T0" fmla="*/ 28 w 28"/>
                    <a:gd name="T1" fmla="*/ 0 h 44"/>
                    <a:gd name="T2" fmla="*/ 12 w 28"/>
                    <a:gd name="T3" fmla="*/ 0 h 44"/>
                    <a:gd name="T4" fmla="*/ 0 w 28"/>
                    <a:gd name="T5" fmla="*/ 44 h 44"/>
                    <a:gd name="T6" fmla="*/ 16 w 28"/>
                    <a:gd name="T7" fmla="*/ 44 h 44"/>
                    <a:gd name="T8" fmla="*/ 28 w 28"/>
                    <a:gd name="T9" fmla="*/ 0 h 44"/>
                  </a:gdLst>
                  <a:ahLst/>
                  <a:cxnLst>
                    <a:cxn ang="0">
                      <a:pos x="T0" y="T1"/>
                    </a:cxn>
                    <a:cxn ang="0">
                      <a:pos x="T2" y="T3"/>
                    </a:cxn>
                    <a:cxn ang="0">
                      <a:pos x="T4" y="T5"/>
                    </a:cxn>
                    <a:cxn ang="0">
                      <a:pos x="T6" y="T7"/>
                    </a:cxn>
                    <a:cxn ang="0">
                      <a:pos x="T8" y="T9"/>
                    </a:cxn>
                  </a:cxnLst>
                  <a:rect l="0" t="0" r="r" b="b"/>
                  <a:pathLst>
                    <a:path w="28" h="44">
                      <a:moveTo>
                        <a:pt x="28" y="0"/>
                      </a:moveTo>
                      <a:lnTo>
                        <a:pt x="12" y="0"/>
                      </a:lnTo>
                      <a:lnTo>
                        <a:pt x="0" y="44"/>
                      </a:lnTo>
                      <a:lnTo>
                        <a:pt x="16" y="44"/>
                      </a:lnTo>
                      <a:lnTo>
                        <a:pt x="2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08" name="Freeform 36">
                  <a:extLst>
                    <a:ext uri="{FF2B5EF4-FFF2-40B4-BE49-F238E27FC236}">
                      <a16:creationId xmlns:a16="http://schemas.microsoft.com/office/drawing/2014/main" id="{9AF372FB-11F0-4E65-934F-5DAF97196363}"/>
                    </a:ext>
                  </a:extLst>
                </p:cNvPr>
                <p:cNvSpPr>
                  <a:spLocks/>
                </p:cNvSpPr>
                <p:nvPr/>
              </p:nvSpPr>
              <p:spPr bwMode="auto">
                <a:xfrm>
                  <a:off x="2533328" y="6390664"/>
                  <a:ext cx="81361" cy="123445"/>
                </a:xfrm>
                <a:custGeom>
                  <a:avLst/>
                  <a:gdLst>
                    <a:gd name="T0" fmla="*/ 18 w 29"/>
                    <a:gd name="T1" fmla="*/ 44 h 44"/>
                    <a:gd name="T2" fmla="*/ 29 w 29"/>
                    <a:gd name="T3" fmla="*/ 0 h 44"/>
                    <a:gd name="T4" fmla="*/ 13 w 29"/>
                    <a:gd name="T5" fmla="*/ 0 h 44"/>
                    <a:gd name="T6" fmla="*/ 0 w 29"/>
                    <a:gd name="T7" fmla="*/ 44 h 44"/>
                    <a:gd name="T8" fmla="*/ 18 w 29"/>
                    <a:gd name="T9" fmla="*/ 44 h 44"/>
                  </a:gdLst>
                  <a:ahLst/>
                  <a:cxnLst>
                    <a:cxn ang="0">
                      <a:pos x="T0" y="T1"/>
                    </a:cxn>
                    <a:cxn ang="0">
                      <a:pos x="T2" y="T3"/>
                    </a:cxn>
                    <a:cxn ang="0">
                      <a:pos x="T4" y="T5"/>
                    </a:cxn>
                    <a:cxn ang="0">
                      <a:pos x="T6" y="T7"/>
                    </a:cxn>
                    <a:cxn ang="0">
                      <a:pos x="T8" y="T9"/>
                    </a:cxn>
                  </a:cxnLst>
                  <a:rect l="0" t="0" r="r" b="b"/>
                  <a:pathLst>
                    <a:path w="29" h="44">
                      <a:moveTo>
                        <a:pt x="18" y="44"/>
                      </a:moveTo>
                      <a:lnTo>
                        <a:pt x="29" y="0"/>
                      </a:lnTo>
                      <a:lnTo>
                        <a:pt x="13" y="0"/>
                      </a:lnTo>
                      <a:lnTo>
                        <a:pt x="0" y="44"/>
                      </a:lnTo>
                      <a:lnTo>
                        <a:pt x="18"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09" name="Freeform 37">
                  <a:extLst>
                    <a:ext uri="{FF2B5EF4-FFF2-40B4-BE49-F238E27FC236}">
                      <a16:creationId xmlns:a16="http://schemas.microsoft.com/office/drawing/2014/main" id="{35649DA3-2FCF-409D-B48D-39AFE4B565C5}"/>
                    </a:ext>
                  </a:extLst>
                </p:cNvPr>
                <p:cNvSpPr>
                  <a:spLocks/>
                </p:cNvSpPr>
                <p:nvPr/>
              </p:nvSpPr>
              <p:spPr bwMode="auto">
                <a:xfrm>
                  <a:off x="2488439" y="6544971"/>
                  <a:ext cx="84167" cy="137473"/>
                </a:xfrm>
                <a:custGeom>
                  <a:avLst/>
                  <a:gdLst>
                    <a:gd name="T0" fmla="*/ 0 w 30"/>
                    <a:gd name="T1" fmla="*/ 49 h 49"/>
                    <a:gd name="T2" fmla="*/ 16 w 30"/>
                    <a:gd name="T3" fmla="*/ 49 h 49"/>
                    <a:gd name="T4" fmla="*/ 30 w 30"/>
                    <a:gd name="T5" fmla="*/ 0 h 49"/>
                    <a:gd name="T6" fmla="*/ 14 w 30"/>
                    <a:gd name="T7" fmla="*/ 0 h 49"/>
                    <a:gd name="T8" fmla="*/ 0 w 30"/>
                    <a:gd name="T9" fmla="*/ 49 h 49"/>
                  </a:gdLst>
                  <a:ahLst/>
                  <a:cxnLst>
                    <a:cxn ang="0">
                      <a:pos x="T0" y="T1"/>
                    </a:cxn>
                    <a:cxn ang="0">
                      <a:pos x="T2" y="T3"/>
                    </a:cxn>
                    <a:cxn ang="0">
                      <a:pos x="T4" y="T5"/>
                    </a:cxn>
                    <a:cxn ang="0">
                      <a:pos x="T6" y="T7"/>
                    </a:cxn>
                    <a:cxn ang="0">
                      <a:pos x="T8" y="T9"/>
                    </a:cxn>
                  </a:cxnLst>
                  <a:rect l="0" t="0" r="r" b="b"/>
                  <a:pathLst>
                    <a:path w="30" h="49">
                      <a:moveTo>
                        <a:pt x="0" y="49"/>
                      </a:moveTo>
                      <a:lnTo>
                        <a:pt x="16" y="49"/>
                      </a:lnTo>
                      <a:lnTo>
                        <a:pt x="30" y="0"/>
                      </a:lnTo>
                      <a:lnTo>
                        <a:pt x="14" y="0"/>
                      </a:lnTo>
                      <a:lnTo>
                        <a:pt x="0" y="4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228" name="グループ化 227">
                <a:extLst>
                  <a:ext uri="{FF2B5EF4-FFF2-40B4-BE49-F238E27FC236}">
                    <a16:creationId xmlns:a16="http://schemas.microsoft.com/office/drawing/2014/main" id="{AFB57EBF-7D9D-4515-8C99-3CB88FBA8585}"/>
                  </a:ext>
                </a:extLst>
              </p:cNvPr>
              <p:cNvGrpSpPr/>
              <p:nvPr/>
            </p:nvGrpSpPr>
            <p:grpSpPr>
              <a:xfrm>
                <a:off x="2093556" y="5590155"/>
                <a:ext cx="617224" cy="634059"/>
                <a:chOff x="1720563" y="5562597"/>
                <a:chExt cx="617224" cy="634059"/>
              </a:xfrm>
            </p:grpSpPr>
            <p:sp>
              <p:nvSpPr>
                <p:cNvPr id="1596" name="Freeform 24">
                  <a:extLst>
                    <a:ext uri="{FF2B5EF4-FFF2-40B4-BE49-F238E27FC236}">
                      <a16:creationId xmlns:a16="http://schemas.microsoft.com/office/drawing/2014/main" id="{9CEF8559-468D-4174-92EB-40023AA768CE}"/>
                    </a:ext>
                  </a:extLst>
                </p:cNvPr>
                <p:cNvSpPr>
                  <a:spLocks noEditPoints="1"/>
                </p:cNvSpPr>
                <p:nvPr/>
              </p:nvSpPr>
              <p:spPr bwMode="auto">
                <a:xfrm rot="2308374">
                  <a:off x="1720563" y="5562597"/>
                  <a:ext cx="617224" cy="634059"/>
                </a:xfrm>
                <a:custGeom>
                  <a:avLst/>
                  <a:gdLst>
                    <a:gd name="T0" fmla="*/ 135 w 189"/>
                    <a:gd name="T1" fmla="*/ 181 h 194"/>
                    <a:gd name="T2" fmla="*/ 150 w 189"/>
                    <a:gd name="T3" fmla="*/ 187 h 194"/>
                    <a:gd name="T4" fmla="*/ 168 w 189"/>
                    <a:gd name="T5" fmla="*/ 194 h 194"/>
                    <a:gd name="T6" fmla="*/ 170 w 189"/>
                    <a:gd name="T7" fmla="*/ 192 h 194"/>
                    <a:gd name="T8" fmla="*/ 167 w 189"/>
                    <a:gd name="T9" fmla="*/ 173 h 194"/>
                    <a:gd name="T10" fmla="*/ 164 w 189"/>
                    <a:gd name="T11" fmla="*/ 157 h 194"/>
                    <a:gd name="T12" fmla="*/ 164 w 189"/>
                    <a:gd name="T13" fmla="*/ 157 h 194"/>
                    <a:gd name="T14" fmla="*/ 189 w 189"/>
                    <a:gd name="T15" fmla="*/ 94 h 194"/>
                    <a:gd name="T16" fmla="*/ 94 w 189"/>
                    <a:gd name="T17" fmla="*/ 0 h 194"/>
                    <a:gd name="T18" fmla="*/ 0 w 189"/>
                    <a:gd name="T19" fmla="*/ 94 h 194"/>
                    <a:gd name="T20" fmla="*/ 94 w 189"/>
                    <a:gd name="T21" fmla="*/ 188 h 194"/>
                    <a:gd name="T22" fmla="*/ 133 w 189"/>
                    <a:gd name="T23" fmla="*/ 180 h 194"/>
                    <a:gd name="T24" fmla="*/ 135 w 189"/>
                    <a:gd name="T25" fmla="*/ 181 h 194"/>
                    <a:gd name="T26" fmla="*/ 8 w 189"/>
                    <a:gd name="T27" fmla="*/ 94 h 194"/>
                    <a:gd name="T28" fmla="*/ 94 w 189"/>
                    <a:gd name="T29" fmla="*/ 8 h 194"/>
                    <a:gd name="T30" fmla="*/ 181 w 189"/>
                    <a:gd name="T31" fmla="*/ 94 h 194"/>
                    <a:gd name="T32" fmla="*/ 94 w 189"/>
                    <a:gd name="T33" fmla="*/ 180 h 194"/>
                    <a:gd name="T34" fmla="*/ 8 w 189"/>
                    <a:gd name="T35" fmla="*/ 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194">
                      <a:moveTo>
                        <a:pt x="135" y="181"/>
                      </a:moveTo>
                      <a:cubicBezTo>
                        <a:pt x="150" y="187"/>
                        <a:pt x="150" y="187"/>
                        <a:pt x="150" y="187"/>
                      </a:cubicBezTo>
                      <a:cubicBezTo>
                        <a:pt x="168" y="194"/>
                        <a:pt x="168" y="194"/>
                        <a:pt x="168" y="194"/>
                      </a:cubicBezTo>
                      <a:cubicBezTo>
                        <a:pt x="169" y="194"/>
                        <a:pt x="170" y="194"/>
                        <a:pt x="170" y="192"/>
                      </a:cubicBezTo>
                      <a:cubicBezTo>
                        <a:pt x="167" y="173"/>
                        <a:pt x="167" y="173"/>
                        <a:pt x="167" y="173"/>
                      </a:cubicBezTo>
                      <a:cubicBezTo>
                        <a:pt x="164" y="157"/>
                        <a:pt x="164" y="157"/>
                        <a:pt x="164" y="157"/>
                      </a:cubicBezTo>
                      <a:cubicBezTo>
                        <a:pt x="164" y="157"/>
                        <a:pt x="164" y="157"/>
                        <a:pt x="164" y="157"/>
                      </a:cubicBezTo>
                      <a:cubicBezTo>
                        <a:pt x="179" y="140"/>
                        <a:pt x="189" y="118"/>
                        <a:pt x="189" y="94"/>
                      </a:cubicBezTo>
                      <a:cubicBezTo>
                        <a:pt x="189" y="42"/>
                        <a:pt x="146" y="0"/>
                        <a:pt x="94" y="0"/>
                      </a:cubicBezTo>
                      <a:cubicBezTo>
                        <a:pt x="42" y="0"/>
                        <a:pt x="0" y="42"/>
                        <a:pt x="0" y="94"/>
                      </a:cubicBezTo>
                      <a:cubicBezTo>
                        <a:pt x="0" y="146"/>
                        <a:pt x="42" y="188"/>
                        <a:pt x="94" y="188"/>
                      </a:cubicBezTo>
                      <a:cubicBezTo>
                        <a:pt x="108" y="188"/>
                        <a:pt x="122" y="185"/>
                        <a:pt x="133" y="180"/>
                      </a:cubicBezTo>
                      <a:cubicBezTo>
                        <a:pt x="134" y="180"/>
                        <a:pt x="134" y="180"/>
                        <a:pt x="135" y="181"/>
                      </a:cubicBezTo>
                      <a:close/>
                      <a:moveTo>
                        <a:pt x="8" y="94"/>
                      </a:moveTo>
                      <a:cubicBezTo>
                        <a:pt x="8" y="46"/>
                        <a:pt x="47" y="8"/>
                        <a:pt x="94" y="8"/>
                      </a:cubicBezTo>
                      <a:cubicBezTo>
                        <a:pt x="142" y="8"/>
                        <a:pt x="181" y="46"/>
                        <a:pt x="181" y="94"/>
                      </a:cubicBezTo>
                      <a:cubicBezTo>
                        <a:pt x="181" y="142"/>
                        <a:pt x="142" y="180"/>
                        <a:pt x="94" y="180"/>
                      </a:cubicBezTo>
                      <a:cubicBezTo>
                        <a:pt x="47" y="180"/>
                        <a:pt x="8" y="142"/>
                        <a:pt x="8" y="9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227" name="グループ化 226">
                  <a:extLst>
                    <a:ext uri="{FF2B5EF4-FFF2-40B4-BE49-F238E27FC236}">
                      <a16:creationId xmlns:a16="http://schemas.microsoft.com/office/drawing/2014/main" id="{0B5889E5-AEDB-44C8-85F2-CDF21EC7215B}"/>
                    </a:ext>
                  </a:extLst>
                </p:cNvPr>
                <p:cNvGrpSpPr/>
                <p:nvPr/>
              </p:nvGrpSpPr>
              <p:grpSpPr>
                <a:xfrm>
                  <a:off x="1725325" y="5613522"/>
                  <a:ext cx="516224" cy="496585"/>
                  <a:chOff x="1725325" y="5613522"/>
                  <a:chExt cx="516224" cy="496585"/>
                </a:xfrm>
              </p:grpSpPr>
              <p:sp>
                <p:nvSpPr>
                  <p:cNvPr id="1610" name="Freeform 38">
                    <a:extLst>
                      <a:ext uri="{FF2B5EF4-FFF2-40B4-BE49-F238E27FC236}">
                        <a16:creationId xmlns:a16="http://schemas.microsoft.com/office/drawing/2014/main" id="{63674302-60C3-45A4-9401-011D9E79F628}"/>
                      </a:ext>
                    </a:extLst>
                  </p:cNvPr>
                  <p:cNvSpPr>
                    <a:spLocks noEditPoints="1"/>
                  </p:cNvSpPr>
                  <p:nvPr/>
                </p:nvSpPr>
                <p:spPr bwMode="auto">
                  <a:xfrm>
                    <a:off x="1983437" y="5739772"/>
                    <a:ext cx="232862" cy="157112"/>
                  </a:xfrm>
                  <a:custGeom>
                    <a:avLst/>
                    <a:gdLst>
                      <a:gd name="T0" fmla="*/ 70 w 71"/>
                      <a:gd name="T1" fmla="*/ 0 h 48"/>
                      <a:gd name="T2" fmla="*/ 15 w 71"/>
                      <a:gd name="T3" fmla="*/ 0 h 48"/>
                      <a:gd name="T4" fmla="*/ 13 w 71"/>
                      <a:gd name="T5" fmla="*/ 1 h 48"/>
                      <a:gd name="T6" fmla="*/ 0 w 71"/>
                      <a:gd name="T7" fmla="*/ 46 h 48"/>
                      <a:gd name="T8" fmla="*/ 0 w 71"/>
                      <a:gd name="T9" fmla="*/ 47 h 48"/>
                      <a:gd name="T10" fmla="*/ 1 w 71"/>
                      <a:gd name="T11" fmla="*/ 48 h 48"/>
                      <a:gd name="T12" fmla="*/ 57 w 71"/>
                      <a:gd name="T13" fmla="*/ 48 h 48"/>
                      <a:gd name="T14" fmla="*/ 58 w 71"/>
                      <a:gd name="T15" fmla="*/ 47 h 48"/>
                      <a:gd name="T16" fmla="*/ 58 w 71"/>
                      <a:gd name="T17" fmla="*/ 45 h 48"/>
                      <a:gd name="T18" fmla="*/ 69 w 71"/>
                      <a:gd name="T19" fmla="*/ 45 h 48"/>
                      <a:gd name="T20" fmla="*/ 71 w 71"/>
                      <a:gd name="T21" fmla="*/ 44 h 48"/>
                      <a:gd name="T22" fmla="*/ 69 w 71"/>
                      <a:gd name="T23" fmla="*/ 42 h 48"/>
                      <a:gd name="T24" fmla="*/ 67 w 71"/>
                      <a:gd name="T25" fmla="*/ 42 h 48"/>
                      <a:gd name="T26" fmla="*/ 67 w 71"/>
                      <a:gd name="T27" fmla="*/ 18 h 48"/>
                      <a:gd name="T28" fmla="*/ 67 w 71"/>
                      <a:gd name="T29" fmla="*/ 17 h 48"/>
                      <a:gd name="T30" fmla="*/ 71 w 71"/>
                      <a:gd name="T31" fmla="*/ 2 h 48"/>
                      <a:gd name="T32" fmla="*/ 71 w 71"/>
                      <a:gd name="T33" fmla="*/ 1 h 48"/>
                      <a:gd name="T34" fmla="*/ 70 w 71"/>
                      <a:gd name="T35" fmla="*/ 0 h 48"/>
                      <a:gd name="T36" fmla="*/ 64 w 71"/>
                      <a:gd name="T37" fmla="*/ 42 h 48"/>
                      <a:gd name="T38" fmla="*/ 59 w 71"/>
                      <a:gd name="T39" fmla="*/ 42 h 48"/>
                      <a:gd name="T40" fmla="*/ 64 w 71"/>
                      <a:gd name="T41" fmla="*/ 27 h 48"/>
                      <a:gd name="T42" fmla="*/ 64 w 71"/>
                      <a:gd name="T43" fmla="*/ 42 h 48"/>
                      <a:gd name="T44" fmla="*/ 56 w 71"/>
                      <a:gd name="T45" fmla="*/ 45 h 48"/>
                      <a:gd name="T46" fmla="*/ 3 w 71"/>
                      <a:gd name="T47" fmla="*/ 45 h 48"/>
                      <a:gd name="T48" fmla="*/ 16 w 71"/>
                      <a:gd name="T49" fmla="*/ 3 h 48"/>
                      <a:gd name="T50" fmla="*/ 68 w 71"/>
                      <a:gd name="T51" fmla="*/ 3 h 48"/>
                      <a:gd name="T52" fmla="*/ 56 w 71"/>
                      <a:gd name="T53"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48">
                        <a:moveTo>
                          <a:pt x="70" y="0"/>
                        </a:moveTo>
                        <a:cubicBezTo>
                          <a:pt x="15" y="0"/>
                          <a:pt x="15" y="0"/>
                          <a:pt x="15" y="0"/>
                        </a:cubicBezTo>
                        <a:cubicBezTo>
                          <a:pt x="14" y="0"/>
                          <a:pt x="13" y="0"/>
                          <a:pt x="13" y="1"/>
                        </a:cubicBezTo>
                        <a:cubicBezTo>
                          <a:pt x="0" y="46"/>
                          <a:pt x="0" y="46"/>
                          <a:pt x="0" y="46"/>
                        </a:cubicBezTo>
                        <a:cubicBezTo>
                          <a:pt x="0" y="46"/>
                          <a:pt x="0" y="47"/>
                          <a:pt x="0" y="47"/>
                        </a:cubicBezTo>
                        <a:cubicBezTo>
                          <a:pt x="1" y="47"/>
                          <a:pt x="1" y="48"/>
                          <a:pt x="1" y="48"/>
                        </a:cubicBezTo>
                        <a:cubicBezTo>
                          <a:pt x="57" y="48"/>
                          <a:pt x="57" y="48"/>
                          <a:pt x="57" y="48"/>
                        </a:cubicBezTo>
                        <a:cubicBezTo>
                          <a:pt x="57" y="48"/>
                          <a:pt x="58" y="47"/>
                          <a:pt x="58" y="47"/>
                        </a:cubicBezTo>
                        <a:cubicBezTo>
                          <a:pt x="58" y="45"/>
                          <a:pt x="58" y="45"/>
                          <a:pt x="58" y="45"/>
                        </a:cubicBezTo>
                        <a:cubicBezTo>
                          <a:pt x="69" y="45"/>
                          <a:pt x="69" y="45"/>
                          <a:pt x="69" y="45"/>
                        </a:cubicBezTo>
                        <a:cubicBezTo>
                          <a:pt x="70" y="45"/>
                          <a:pt x="71" y="45"/>
                          <a:pt x="71" y="44"/>
                        </a:cubicBezTo>
                        <a:cubicBezTo>
                          <a:pt x="71" y="43"/>
                          <a:pt x="70" y="42"/>
                          <a:pt x="69" y="42"/>
                        </a:cubicBezTo>
                        <a:cubicBezTo>
                          <a:pt x="67" y="42"/>
                          <a:pt x="67" y="42"/>
                          <a:pt x="67" y="42"/>
                        </a:cubicBezTo>
                        <a:cubicBezTo>
                          <a:pt x="67" y="18"/>
                          <a:pt x="67" y="18"/>
                          <a:pt x="67" y="18"/>
                        </a:cubicBezTo>
                        <a:cubicBezTo>
                          <a:pt x="67" y="18"/>
                          <a:pt x="67" y="17"/>
                          <a:pt x="67" y="17"/>
                        </a:cubicBezTo>
                        <a:cubicBezTo>
                          <a:pt x="71" y="2"/>
                          <a:pt x="71" y="2"/>
                          <a:pt x="71" y="2"/>
                        </a:cubicBezTo>
                        <a:cubicBezTo>
                          <a:pt x="71" y="1"/>
                          <a:pt x="71" y="1"/>
                          <a:pt x="71" y="1"/>
                        </a:cubicBezTo>
                        <a:cubicBezTo>
                          <a:pt x="71" y="0"/>
                          <a:pt x="70" y="0"/>
                          <a:pt x="70" y="0"/>
                        </a:cubicBezTo>
                        <a:close/>
                        <a:moveTo>
                          <a:pt x="64" y="42"/>
                        </a:moveTo>
                        <a:cubicBezTo>
                          <a:pt x="59" y="42"/>
                          <a:pt x="59" y="42"/>
                          <a:pt x="59" y="42"/>
                        </a:cubicBezTo>
                        <a:cubicBezTo>
                          <a:pt x="64" y="27"/>
                          <a:pt x="64" y="27"/>
                          <a:pt x="64" y="27"/>
                        </a:cubicBezTo>
                        <a:lnTo>
                          <a:pt x="64" y="42"/>
                        </a:lnTo>
                        <a:close/>
                        <a:moveTo>
                          <a:pt x="56" y="45"/>
                        </a:moveTo>
                        <a:cubicBezTo>
                          <a:pt x="3" y="45"/>
                          <a:pt x="3" y="45"/>
                          <a:pt x="3" y="45"/>
                        </a:cubicBezTo>
                        <a:cubicBezTo>
                          <a:pt x="16" y="3"/>
                          <a:pt x="16" y="3"/>
                          <a:pt x="16" y="3"/>
                        </a:cubicBezTo>
                        <a:cubicBezTo>
                          <a:pt x="68" y="3"/>
                          <a:pt x="68" y="3"/>
                          <a:pt x="68" y="3"/>
                        </a:cubicBezTo>
                        <a:lnTo>
                          <a:pt x="56" y="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11" name="Freeform 39">
                    <a:extLst>
                      <a:ext uri="{FF2B5EF4-FFF2-40B4-BE49-F238E27FC236}">
                        <a16:creationId xmlns:a16="http://schemas.microsoft.com/office/drawing/2014/main" id="{A0A28FF3-1B02-4473-A4F5-D5CCE2BD9BC4}"/>
                      </a:ext>
                    </a:extLst>
                  </p:cNvPr>
                  <p:cNvSpPr>
                    <a:spLocks/>
                  </p:cNvSpPr>
                  <p:nvPr/>
                </p:nvSpPr>
                <p:spPr bwMode="auto">
                  <a:xfrm>
                    <a:off x="2104076" y="5762217"/>
                    <a:ext cx="33667" cy="47695"/>
                  </a:xfrm>
                  <a:custGeom>
                    <a:avLst/>
                    <a:gdLst>
                      <a:gd name="T0" fmla="*/ 7 w 12"/>
                      <a:gd name="T1" fmla="*/ 17 h 17"/>
                      <a:gd name="T2" fmla="*/ 12 w 12"/>
                      <a:gd name="T3" fmla="*/ 0 h 17"/>
                      <a:gd name="T4" fmla="*/ 5 w 12"/>
                      <a:gd name="T5" fmla="*/ 0 h 17"/>
                      <a:gd name="T6" fmla="*/ 0 w 12"/>
                      <a:gd name="T7" fmla="*/ 17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12" y="0"/>
                        </a:lnTo>
                        <a:lnTo>
                          <a:pt x="5" y="0"/>
                        </a:lnTo>
                        <a:lnTo>
                          <a:pt x="0" y="17"/>
                        </a:lnTo>
                        <a:lnTo>
                          <a:pt x="7"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12" name="Freeform 40">
                    <a:extLst>
                      <a:ext uri="{FF2B5EF4-FFF2-40B4-BE49-F238E27FC236}">
                        <a16:creationId xmlns:a16="http://schemas.microsoft.com/office/drawing/2014/main" id="{D360176E-A59B-4128-A6BF-45716F19859C}"/>
                      </a:ext>
                    </a:extLst>
                  </p:cNvPr>
                  <p:cNvSpPr>
                    <a:spLocks/>
                  </p:cNvSpPr>
                  <p:nvPr/>
                </p:nvSpPr>
                <p:spPr bwMode="auto">
                  <a:xfrm>
                    <a:off x="2112493" y="5821134"/>
                    <a:ext cx="30861" cy="53306"/>
                  </a:xfrm>
                  <a:custGeom>
                    <a:avLst/>
                    <a:gdLst>
                      <a:gd name="T0" fmla="*/ 4 w 11"/>
                      <a:gd name="T1" fmla="*/ 0 h 19"/>
                      <a:gd name="T2" fmla="*/ 0 w 11"/>
                      <a:gd name="T3" fmla="*/ 19 h 19"/>
                      <a:gd name="T4" fmla="*/ 6 w 11"/>
                      <a:gd name="T5" fmla="*/ 19 h 19"/>
                      <a:gd name="T6" fmla="*/ 11 w 11"/>
                      <a:gd name="T7" fmla="*/ 0 h 19"/>
                      <a:gd name="T8" fmla="*/ 4 w 11"/>
                      <a:gd name="T9" fmla="*/ 0 h 19"/>
                    </a:gdLst>
                    <a:ahLst/>
                    <a:cxnLst>
                      <a:cxn ang="0">
                        <a:pos x="T0" y="T1"/>
                      </a:cxn>
                      <a:cxn ang="0">
                        <a:pos x="T2" y="T3"/>
                      </a:cxn>
                      <a:cxn ang="0">
                        <a:pos x="T4" y="T5"/>
                      </a:cxn>
                      <a:cxn ang="0">
                        <a:pos x="T6" y="T7"/>
                      </a:cxn>
                      <a:cxn ang="0">
                        <a:pos x="T8" y="T9"/>
                      </a:cxn>
                    </a:cxnLst>
                    <a:rect l="0" t="0" r="r" b="b"/>
                    <a:pathLst>
                      <a:path w="11" h="19">
                        <a:moveTo>
                          <a:pt x="4" y="0"/>
                        </a:moveTo>
                        <a:lnTo>
                          <a:pt x="0" y="19"/>
                        </a:lnTo>
                        <a:lnTo>
                          <a:pt x="6" y="19"/>
                        </a:lnTo>
                        <a:lnTo>
                          <a:pt x="11" y="0"/>
                        </a:lnTo>
                        <a:lnTo>
                          <a:pt x="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13" name="Freeform 41">
                    <a:extLst>
                      <a:ext uri="{FF2B5EF4-FFF2-40B4-BE49-F238E27FC236}">
                        <a16:creationId xmlns:a16="http://schemas.microsoft.com/office/drawing/2014/main" id="{C6BF6CDB-C002-402E-BF5F-B4228CF24035}"/>
                      </a:ext>
                    </a:extLst>
                  </p:cNvPr>
                  <p:cNvSpPr>
                    <a:spLocks/>
                  </p:cNvSpPr>
                  <p:nvPr/>
                </p:nvSpPr>
                <p:spPr bwMode="auto">
                  <a:xfrm>
                    <a:off x="2129326" y="5762217"/>
                    <a:ext cx="30861" cy="47695"/>
                  </a:xfrm>
                  <a:custGeom>
                    <a:avLst/>
                    <a:gdLst>
                      <a:gd name="T0" fmla="*/ 6 w 11"/>
                      <a:gd name="T1" fmla="*/ 17 h 17"/>
                      <a:gd name="T2" fmla="*/ 11 w 11"/>
                      <a:gd name="T3" fmla="*/ 0 h 17"/>
                      <a:gd name="T4" fmla="*/ 4 w 11"/>
                      <a:gd name="T5" fmla="*/ 0 h 17"/>
                      <a:gd name="T6" fmla="*/ 0 w 11"/>
                      <a:gd name="T7" fmla="*/ 17 h 17"/>
                      <a:gd name="T8" fmla="*/ 6 w 11"/>
                      <a:gd name="T9" fmla="*/ 17 h 17"/>
                    </a:gdLst>
                    <a:ahLst/>
                    <a:cxnLst>
                      <a:cxn ang="0">
                        <a:pos x="T0" y="T1"/>
                      </a:cxn>
                      <a:cxn ang="0">
                        <a:pos x="T2" y="T3"/>
                      </a:cxn>
                      <a:cxn ang="0">
                        <a:pos x="T4" y="T5"/>
                      </a:cxn>
                      <a:cxn ang="0">
                        <a:pos x="T6" y="T7"/>
                      </a:cxn>
                      <a:cxn ang="0">
                        <a:pos x="T8" y="T9"/>
                      </a:cxn>
                    </a:cxnLst>
                    <a:rect l="0" t="0" r="r" b="b"/>
                    <a:pathLst>
                      <a:path w="11" h="17">
                        <a:moveTo>
                          <a:pt x="6" y="17"/>
                        </a:moveTo>
                        <a:lnTo>
                          <a:pt x="11" y="0"/>
                        </a:lnTo>
                        <a:lnTo>
                          <a:pt x="4" y="0"/>
                        </a:lnTo>
                        <a:lnTo>
                          <a:pt x="0" y="17"/>
                        </a:lnTo>
                        <a:lnTo>
                          <a:pt x="6"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14" name="Freeform 42">
                    <a:extLst>
                      <a:ext uri="{FF2B5EF4-FFF2-40B4-BE49-F238E27FC236}">
                        <a16:creationId xmlns:a16="http://schemas.microsoft.com/office/drawing/2014/main" id="{88F07A03-0BEF-45FE-A97A-8A2B6D977461}"/>
                      </a:ext>
                    </a:extLst>
                  </p:cNvPr>
                  <p:cNvSpPr>
                    <a:spLocks/>
                  </p:cNvSpPr>
                  <p:nvPr/>
                </p:nvSpPr>
                <p:spPr bwMode="auto">
                  <a:xfrm>
                    <a:off x="2084437" y="5821134"/>
                    <a:ext cx="36472" cy="53306"/>
                  </a:xfrm>
                  <a:custGeom>
                    <a:avLst/>
                    <a:gdLst>
                      <a:gd name="T0" fmla="*/ 6 w 13"/>
                      <a:gd name="T1" fmla="*/ 0 h 19"/>
                      <a:gd name="T2" fmla="*/ 0 w 13"/>
                      <a:gd name="T3" fmla="*/ 19 h 19"/>
                      <a:gd name="T4" fmla="*/ 7 w 13"/>
                      <a:gd name="T5" fmla="*/ 19 h 19"/>
                      <a:gd name="T6" fmla="*/ 13 w 13"/>
                      <a:gd name="T7" fmla="*/ 0 h 19"/>
                      <a:gd name="T8" fmla="*/ 6 w 13"/>
                      <a:gd name="T9" fmla="*/ 0 h 19"/>
                    </a:gdLst>
                    <a:ahLst/>
                    <a:cxnLst>
                      <a:cxn ang="0">
                        <a:pos x="T0" y="T1"/>
                      </a:cxn>
                      <a:cxn ang="0">
                        <a:pos x="T2" y="T3"/>
                      </a:cxn>
                      <a:cxn ang="0">
                        <a:pos x="T4" y="T5"/>
                      </a:cxn>
                      <a:cxn ang="0">
                        <a:pos x="T6" y="T7"/>
                      </a:cxn>
                      <a:cxn ang="0">
                        <a:pos x="T8" y="T9"/>
                      </a:cxn>
                    </a:cxnLst>
                    <a:rect l="0" t="0" r="r" b="b"/>
                    <a:pathLst>
                      <a:path w="13" h="19">
                        <a:moveTo>
                          <a:pt x="6" y="0"/>
                        </a:moveTo>
                        <a:lnTo>
                          <a:pt x="0" y="19"/>
                        </a:lnTo>
                        <a:lnTo>
                          <a:pt x="7" y="19"/>
                        </a:lnTo>
                        <a:lnTo>
                          <a:pt x="13" y="0"/>
                        </a:lnTo>
                        <a:lnTo>
                          <a:pt x="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15" name="Freeform 43">
                    <a:extLst>
                      <a:ext uri="{FF2B5EF4-FFF2-40B4-BE49-F238E27FC236}">
                        <a16:creationId xmlns:a16="http://schemas.microsoft.com/office/drawing/2014/main" id="{F6899CAE-4EBF-4225-85E2-56FBE9A6C31B}"/>
                      </a:ext>
                    </a:extLst>
                  </p:cNvPr>
                  <p:cNvSpPr>
                    <a:spLocks/>
                  </p:cNvSpPr>
                  <p:nvPr/>
                </p:nvSpPr>
                <p:spPr bwMode="auto">
                  <a:xfrm>
                    <a:off x="2061993" y="5821134"/>
                    <a:ext cx="36472" cy="53306"/>
                  </a:xfrm>
                  <a:custGeom>
                    <a:avLst/>
                    <a:gdLst>
                      <a:gd name="T0" fmla="*/ 6 w 13"/>
                      <a:gd name="T1" fmla="*/ 0 h 19"/>
                      <a:gd name="T2" fmla="*/ 0 w 13"/>
                      <a:gd name="T3" fmla="*/ 19 h 19"/>
                      <a:gd name="T4" fmla="*/ 7 w 13"/>
                      <a:gd name="T5" fmla="*/ 19 h 19"/>
                      <a:gd name="T6" fmla="*/ 13 w 13"/>
                      <a:gd name="T7" fmla="*/ 0 h 19"/>
                      <a:gd name="T8" fmla="*/ 6 w 13"/>
                      <a:gd name="T9" fmla="*/ 0 h 19"/>
                    </a:gdLst>
                    <a:ahLst/>
                    <a:cxnLst>
                      <a:cxn ang="0">
                        <a:pos x="T0" y="T1"/>
                      </a:cxn>
                      <a:cxn ang="0">
                        <a:pos x="T2" y="T3"/>
                      </a:cxn>
                      <a:cxn ang="0">
                        <a:pos x="T4" y="T5"/>
                      </a:cxn>
                      <a:cxn ang="0">
                        <a:pos x="T6" y="T7"/>
                      </a:cxn>
                      <a:cxn ang="0">
                        <a:pos x="T8" y="T9"/>
                      </a:cxn>
                    </a:cxnLst>
                    <a:rect l="0" t="0" r="r" b="b"/>
                    <a:pathLst>
                      <a:path w="13" h="19">
                        <a:moveTo>
                          <a:pt x="6" y="0"/>
                        </a:moveTo>
                        <a:lnTo>
                          <a:pt x="0" y="19"/>
                        </a:lnTo>
                        <a:lnTo>
                          <a:pt x="7" y="19"/>
                        </a:lnTo>
                        <a:lnTo>
                          <a:pt x="13" y="0"/>
                        </a:lnTo>
                        <a:lnTo>
                          <a:pt x="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16" name="Freeform 44">
                    <a:extLst>
                      <a:ext uri="{FF2B5EF4-FFF2-40B4-BE49-F238E27FC236}">
                        <a16:creationId xmlns:a16="http://schemas.microsoft.com/office/drawing/2014/main" id="{E636CDCE-A052-471C-AD0F-A17BD3C8DEB0}"/>
                      </a:ext>
                    </a:extLst>
                  </p:cNvPr>
                  <p:cNvSpPr>
                    <a:spLocks/>
                  </p:cNvSpPr>
                  <p:nvPr/>
                </p:nvSpPr>
                <p:spPr bwMode="auto">
                  <a:xfrm>
                    <a:off x="2081632" y="5762217"/>
                    <a:ext cx="33667" cy="47695"/>
                  </a:xfrm>
                  <a:custGeom>
                    <a:avLst/>
                    <a:gdLst>
                      <a:gd name="T0" fmla="*/ 7 w 12"/>
                      <a:gd name="T1" fmla="*/ 17 h 17"/>
                      <a:gd name="T2" fmla="*/ 12 w 12"/>
                      <a:gd name="T3" fmla="*/ 0 h 17"/>
                      <a:gd name="T4" fmla="*/ 5 w 12"/>
                      <a:gd name="T5" fmla="*/ 0 h 17"/>
                      <a:gd name="T6" fmla="*/ 0 w 12"/>
                      <a:gd name="T7" fmla="*/ 17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12" y="0"/>
                        </a:lnTo>
                        <a:lnTo>
                          <a:pt x="5" y="0"/>
                        </a:lnTo>
                        <a:lnTo>
                          <a:pt x="0" y="17"/>
                        </a:lnTo>
                        <a:lnTo>
                          <a:pt x="7"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17" name="Freeform 45">
                    <a:extLst>
                      <a:ext uri="{FF2B5EF4-FFF2-40B4-BE49-F238E27FC236}">
                        <a16:creationId xmlns:a16="http://schemas.microsoft.com/office/drawing/2014/main" id="{1E2EBE7F-65FD-45E3-A080-18739907D139}"/>
                      </a:ext>
                    </a:extLst>
                  </p:cNvPr>
                  <p:cNvSpPr>
                    <a:spLocks/>
                  </p:cNvSpPr>
                  <p:nvPr/>
                </p:nvSpPr>
                <p:spPr bwMode="auto">
                  <a:xfrm>
                    <a:off x="2059187" y="5762217"/>
                    <a:ext cx="33667" cy="47695"/>
                  </a:xfrm>
                  <a:custGeom>
                    <a:avLst/>
                    <a:gdLst>
                      <a:gd name="T0" fmla="*/ 6 w 12"/>
                      <a:gd name="T1" fmla="*/ 17 h 17"/>
                      <a:gd name="T2" fmla="*/ 12 w 12"/>
                      <a:gd name="T3" fmla="*/ 0 h 17"/>
                      <a:gd name="T4" fmla="*/ 5 w 12"/>
                      <a:gd name="T5" fmla="*/ 0 h 17"/>
                      <a:gd name="T6" fmla="*/ 0 w 12"/>
                      <a:gd name="T7" fmla="*/ 17 h 17"/>
                      <a:gd name="T8" fmla="*/ 6 w 12"/>
                      <a:gd name="T9" fmla="*/ 17 h 17"/>
                    </a:gdLst>
                    <a:ahLst/>
                    <a:cxnLst>
                      <a:cxn ang="0">
                        <a:pos x="T0" y="T1"/>
                      </a:cxn>
                      <a:cxn ang="0">
                        <a:pos x="T2" y="T3"/>
                      </a:cxn>
                      <a:cxn ang="0">
                        <a:pos x="T4" y="T5"/>
                      </a:cxn>
                      <a:cxn ang="0">
                        <a:pos x="T6" y="T7"/>
                      </a:cxn>
                      <a:cxn ang="0">
                        <a:pos x="T8" y="T9"/>
                      </a:cxn>
                    </a:cxnLst>
                    <a:rect l="0" t="0" r="r" b="b"/>
                    <a:pathLst>
                      <a:path w="12" h="17">
                        <a:moveTo>
                          <a:pt x="6" y="17"/>
                        </a:moveTo>
                        <a:lnTo>
                          <a:pt x="12" y="0"/>
                        </a:lnTo>
                        <a:lnTo>
                          <a:pt x="5" y="0"/>
                        </a:lnTo>
                        <a:lnTo>
                          <a:pt x="0" y="17"/>
                        </a:lnTo>
                        <a:lnTo>
                          <a:pt x="6"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18" name="Freeform 46">
                    <a:extLst>
                      <a:ext uri="{FF2B5EF4-FFF2-40B4-BE49-F238E27FC236}">
                        <a16:creationId xmlns:a16="http://schemas.microsoft.com/office/drawing/2014/main" id="{1B7EEA93-C2C7-439B-B9E8-776C631FC96A}"/>
                      </a:ext>
                    </a:extLst>
                  </p:cNvPr>
                  <p:cNvSpPr>
                    <a:spLocks/>
                  </p:cNvSpPr>
                  <p:nvPr/>
                </p:nvSpPr>
                <p:spPr bwMode="auto">
                  <a:xfrm>
                    <a:off x="2039548" y="5821134"/>
                    <a:ext cx="36472" cy="53306"/>
                  </a:xfrm>
                  <a:custGeom>
                    <a:avLst/>
                    <a:gdLst>
                      <a:gd name="T0" fmla="*/ 6 w 13"/>
                      <a:gd name="T1" fmla="*/ 0 h 19"/>
                      <a:gd name="T2" fmla="*/ 0 w 13"/>
                      <a:gd name="T3" fmla="*/ 19 h 19"/>
                      <a:gd name="T4" fmla="*/ 7 w 13"/>
                      <a:gd name="T5" fmla="*/ 19 h 19"/>
                      <a:gd name="T6" fmla="*/ 13 w 13"/>
                      <a:gd name="T7" fmla="*/ 0 h 19"/>
                      <a:gd name="T8" fmla="*/ 6 w 13"/>
                      <a:gd name="T9" fmla="*/ 0 h 19"/>
                    </a:gdLst>
                    <a:ahLst/>
                    <a:cxnLst>
                      <a:cxn ang="0">
                        <a:pos x="T0" y="T1"/>
                      </a:cxn>
                      <a:cxn ang="0">
                        <a:pos x="T2" y="T3"/>
                      </a:cxn>
                      <a:cxn ang="0">
                        <a:pos x="T4" y="T5"/>
                      </a:cxn>
                      <a:cxn ang="0">
                        <a:pos x="T6" y="T7"/>
                      </a:cxn>
                      <a:cxn ang="0">
                        <a:pos x="T8" y="T9"/>
                      </a:cxn>
                    </a:cxnLst>
                    <a:rect l="0" t="0" r="r" b="b"/>
                    <a:pathLst>
                      <a:path w="13" h="19">
                        <a:moveTo>
                          <a:pt x="6" y="0"/>
                        </a:moveTo>
                        <a:lnTo>
                          <a:pt x="0" y="19"/>
                        </a:lnTo>
                        <a:lnTo>
                          <a:pt x="7" y="19"/>
                        </a:lnTo>
                        <a:lnTo>
                          <a:pt x="13" y="0"/>
                        </a:lnTo>
                        <a:lnTo>
                          <a:pt x="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19" name="Freeform 47">
                    <a:extLst>
                      <a:ext uri="{FF2B5EF4-FFF2-40B4-BE49-F238E27FC236}">
                        <a16:creationId xmlns:a16="http://schemas.microsoft.com/office/drawing/2014/main" id="{F5E327E8-FB90-4FCB-9200-BFCA63DF3853}"/>
                      </a:ext>
                    </a:extLst>
                  </p:cNvPr>
                  <p:cNvSpPr>
                    <a:spLocks/>
                  </p:cNvSpPr>
                  <p:nvPr/>
                </p:nvSpPr>
                <p:spPr bwMode="auto">
                  <a:xfrm>
                    <a:off x="2017104" y="5821134"/>
                    <a:ext cx="33667" cy="53306"/>
                  </a:xfrm>
                  <a:custGeom>
                    <a:avLst/>
                    <a:gdLst>
                      <a:gd name="T0" fmla="*/ 6 w 12"/>
                      <a:gd name="T1" fmla="*/ 0 h 19"/>
                      <a:gd name="T2" fmla="*/ 0 w 12"/>
                      <a:gd name="T3" fmla="*/ 19 h 19"/>
                      <a:gd name="T4" fmla="*/ 7 w 12"/>
                      <a:gd name="T5" fmla="*/ 19 h 19"/>
                      <a:gd name="T6" fmla="*/ 12 w 12"/>
                      <a:gd name="T7" fmla="*/ 0 h 19"/>
                      <a:gd name="T8" fmla="*/ 6 w 12"/>
                      <a:gd name="T9" fmla="*/ 0 h 19"/>
                    </a:gdLst>
                    <a:ahLst/>
                    <a:cxnLst>
                      <a:cxn ang="0">
                        <a:pos x="T0" y="T1"/>
                      </a:cxn>
                      <a:cxn ang="0">
                        <a:pos x="T2" y="T3"/>
                      </a:cxn>
                      <a:cxn ang="0">
                        <a:pos x="T4" y="T5"/>
                      </a:cxn>
                      <a:cxn ang="0">
                        <a:pos x="T6" y="T7"/>
                      </a:cxn>
                      <a:cxn ang="0">
                        <a:pos x="T8" y="T9"/>
                      </a:cxn>
                    </a:cxnLst>
                    <a:rect l="0" t="0" r="r" b="b"/>
                    <a:pathLst>
                      <a:path w="12" h="19">
                        <a:moveTo>
                          <a:pt x="6" y="0"/>
                        </a:moveTo>
                        <a:lnTo>
                          <a:pt x="0" y="19"/>
                        </a:lnTo>
                        <a:lnTo>
                          <a:pt x="7" y="19"/>
                        </a:lnTo>
                        <a:lnTo>
                          <a:pt x="12" y="0"/>
                        </a:lnTo>
                        <a:lnTo>
                          <a:pt x="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20" name="Freeform 48">
                    <a:extLst>
                      <a:ext uri="{FF2B5EF4-FFF2-40B4-BE49-F238E27FC236}">
                        <a16:creationId xmlns:a16="http://schemas.microsoft.com/office/drawing/2014/main" id="{F6470AFC-C232-40DA-B582-8B8560E075EA}"/>
                      </a:ext>
                    </a:extLst>
                  </p:cNvPr>
                  <p:cNvSpPr>
                    <a:spLocks/>
                  </p:cNvSpPr>
                  <p:nvPr/>
                </p:nvSpPr>
                <p:spPr bwMode="auto">
                  <a:xfrm>
                    <a:off x="2036743" y="5762217"/>
                    <a:ext cx="28056" cy="47695"/>
                  </a:xfrm>
                  <a:custGeom>
                    <a:avLst/>
                    <a:gdLst>
                      <a:gd name="T0" fmla="*/ 10 w 10"/>
                      <a:gd name="T1" fmla="*/ 0 h 17"/>
                      <a:gd name="T2" fmla="*/ 5 w 10"/>
                      <a:gd name="T3" fmla="*/ 0 h 17"/>
                      <a:gd name="T4" fmla="*/ 0 w 10"/>
                      <a:gd name="T5" fmla="*/ 17 h 17"/>
                      <a:gd name="T6" fmla="*/ 6 w 10"/>
                      <a:gd name="T7" fmla="*/ 17 h 17"/>
                      <a:gd name="T8" fmla="*/ 10 w 10"/>
                      <a:gd name="T9" fmla="*/ 0 h 17"/>
                    </a:gdLst>
                    <a:ahLst/>
                    <a:cxnLst>
                      <a:cxn ang="0">
                        <a:pos x="T0" y="T1"/>
                      </a:cxn>
                      <a:cxn ang="0">
                        <a:pos x="T2" y="T3"/>
                      </a:cxn>
                      <a:cxn ang="0">
                        <a:pos x="T4" y="T5"/>
                      </a:cxn>
                      <a:cxn ang="0">
                        <a:pos x="T6" y="T7"/>
                      </a:cxn>
                      <a:cxn ang="0">
                        <a:pos x="T8" y="T9"/>
                      </a:cxn>
                    </a:cxnLst>
                    <a:rect l="0" t="0" r="r" b="b"/>
                    <a:pathLst>
                      <a:path w="10" h="17">
                        <a:moveTo>
                          <a:pt x="10" y="0"/>
                        </a:moveTo>
                        <a:lnTo>
                          <a:pt x="5" y="0"/>
                        </a:lnTo>
                        <a:lnTo>
                          <a:pt x="0" y="17"/>
                        </a:lnTo>
                        <a:lnTo>
                          <a:pt x="6" y="17"/>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21" name="Freeform 49">
                    <a:extLst>
                      <a:ext uri="{FF2B5EF4-FFF2-40B4-BE49-F238E27FC236}">
                        <a16:creationId xmlns:a16="http://schemas.microsoft.com/office/drawing/2014/main" id="{54B19E33-74DE-43DD-A2B4-D357F88029B2}"/>
                      </a:ext>
                    </a:extLst>
                  </p:cNvPr>
                  <p:cNvSpPr>
                    <a:spLocks/>
                  </p:cNvSpPr>
                  <p:nvPr/>
                </p:nvSpPr>
                <p:spPr bwMode="auto">
                  <a:xfrm>
                    <a:off x="2151771" y="5762217"/>
                    <a:ext cx="30861" cy="47695"/>
                  </a:xfrm>
                  <a:custGeom>
                    <a:avLst/>
                    <a:gdLst>
                      <a:gd name="T0" fmla="*/ 7 w 11"/>
                      <a:gd name="T1" fmla="*/ 17 h 17"/>
                      <a:gd name="T2" fmla="*/ 11 w 11"/>
                      <a:gd name="T3" fmla="*/ 0 h 17"/>
                      <a:gd name="T4" fmla="*/ 4 w 11"/>
                      <a:gd name="T5" fmla="*/ 0 h 17"/>
                      <a:gd name="T6" fmla="*/ 0 w 11"/>
                      <a:gd name="T7" fmla="*/ 17 h 17"/>
                      <a:gd name="T8" fmla="*/ 7 w 11"/>
                      <a:gd name="T9" fmla="*/ 17 h 17"/>
                    </a:gdLst>
                    <a:ahLst/>
                    <a:cxnLst>
                      <a:cxn ang="0">
                        <a:pos x="T0" y="T1"/>
                      </a:cxn>
                      <a:cxn ang="0">
                        <a:pos x="T2" y="T3"/>
                      </a:cxn>
                      <a:cxn ang="0">
                        <a:pos x="T4" y="T5"/>
                      </a:cxn>
                      <a:cxn ang="0">
                        <a:pos x="T6" y="T7"/>
                      </a:cxn>
                      <a:cxn ang="0">
                        <a:pos x="T8" y="T9"/>
                      </a:cxn>
                    </a:cxnLst>
                    <a:rect l="0" t="0" r="r" b="b"/>
                    <a:pathLst>
                      <a:path w="11" h="17">
                        <a:moveTo>
                          <a:pt x="7" y="17"/>
                        </a:moveTo>
                        <a:lnTo>
                          <a:pt x="11" y="0"/>
                        </a:lnTo>
                        <a:lnTo>
                          <a:pt x="4" y="0"/>
                        </a:lnTo>
                        <a:lnTo>
                          <a:pt x="0" y="17"/>
                        </a:lnTo>
                        <a:lnTo>
                          <a:pt x="7"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22" name="Freeform 50">
                    <a:extLst>
                      <a:ext uri="{FF2B5EF4-FFF2-40B4-BE49-F238E27FC236}">
                        <a16:creationId xmlns:a16="http://schemas.microsoft.com/office/drawing/2014/main" id="{9302C6D8-4C37-49B4-A93B-C9495D31894E}"/>
                      </a:ext>
                    </a:extLst>
                  </p:cNvPr>
                  <p:cNvSpPr>
                    <a:spLocks/>
                  </p:cNvSpPr>
                  <p:nvPr/>
                </p:nvSpPr>
                <p:spPr bwMode="auto">
                  <a:xfrm>
                    <a:off x="2134938" y="5821134"/>
                    <a:ext cx="30861" cy="53306"/>
                  </a:xfrm>
                  <a:custGeom>
                    <a:avLst/>
                    <a:gdLst>
                      <a:gd name="T0" fmla="*/ 0 w 11"/>
                      <a:gd name="T1" fmla="*/ 19 h 19"/>
                      <a:gd name="T2" fmla="*/ 6 w 11"/>
                      <a:gd name="T3" fmla="*/ 19 h 19"/>
                      <a:gd name="T4" fmla="*/ 11 w 11"/>
                      <a:gd name="T5" fmla="*/ 0 h 19"/>
                      <a:gd name="T6" fmla="*/ 6 w 11"/>
                      <a:gd name="T7" fmla="*/ 0 h 19"/>
                      <a:gd name="T8" fmla="*/ 0 w 11"/>
                      <a:gd name="T9" fmla="*/ 19 h 19"/>
                    </a:gdLst>
                    <a:ahLst/>
                    <a:cxnLst>
                      <a:cxn ang="0">
                        <a:pos x="T0" y="T1"/>
                      </a:cxn>
                      <a:cxn ang="0">
                        <a:pos x="T2" y="T3"/>
                      </a:cxn>
                      <a:cxn ang="0">
                        <a:pos x="T4" y="T5"/>
                      </a:cxn>
                      <a:cxn ang="0">
                        <a:pos x="T6" y="T7"/>
                      </a:cxn>
                      <a:cxn ang="0">
                        <a:pos x="T8" y="T9"/>
                      </a:cxn>
                    </a:cxnLst>
                    <a:rect l="0" t="0" r="r" b="b"/>
                    <a:pathLst>
                      <a:path w="11" h="19">
                        <a:moveTo>
                          <a:pt x="0" y="19"/>
                        </a:moveTo>
                        <a:lnTo>
                          <a:pt x="6" y="19"/>
                        </a:lnTo>
                        <a:lnTo>
                          <a:pt x="11" y="0"/>
                        </a:lnTo>
                        <a:lnTo>
                          <a:pt x="6" y="0"/>
                        </a:lnTo>
                        <a:lnTo>
                          <a:pt x="0"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27" name="Freeform 55">
                    <a:extLst>
                      <a:ext uri="{FF2B5EF4-FFF2-40B4-BE49-F238E27FC236}">
                        <a16:creationId xmlns:a16="http://schemas.microsoft.com/office/drawing/2014/main" id="{8BBB6C57-223F-4117-8833-1F0B8FB5C8FD}"/>
                      </a:ext>
                    </a:extLst>
                  </p:cNvPr>
                  <p:cNvSpPr>
                    <a:spLocks/>
                  </p:cNvSpPr>
                  <p:nvPr/>
                </p:nvSpPr>
                <p:spPr bwMode="auto">
                  <a:xfrm>
                    <a:off x="1725325" y="5877245"/>
                    <a:ext cx="516224" cy="232862"/>
                  </a:xfrm>
                  <a:custGeom>
                    <a:avLst/>
                    <a:gdLst>
                      <a:gd name="T0" fmla="*/ 154 w 158"/>
                      <a:gd name="T1" fmla="*/ 71 h 71"/>
                      <a:gd name="T2" fmla="*/ 150 w 158"/>
                      <a:gd name="T3" fmla="*/ 67 h 71"/>
                      <a:gd name="T4" fmla="*/ 150 w 158"/>
                      <a:gd name="T5" fmla="*/ 8 h 71"/>
                      <a:gd name="T6" fmla="*/ 4 w 158"/>
                      <a:gd name="T7" fmla="*/ 8 h 71"/>
                      <a:gd name="T8" fmla="*/ 0 w 158"/>
                      <a:gd name="T9" fmla="*/ 4 h 71"/>
                      <a:gd name="T10" fmla="*/ 4 w 158"/>
                      <a:gd name="T11" fmla="*/ 0 h 71"/>
                      <a:gd name="T12" fmla="*/ 154 w 158"/>
                      <a:gd name="T13" fmla="*/ 0 h 71"/>
                      <a:gd name="T14" fmla="*/ 158 w 158"/>
                      <a:gd name="T15" fmla="*/ 4 h 71"/>
                      <a:gd name="T16" fmla="*/ 158 w 158"/>
                      <a:gd name="T17" fmla="*/ 67 h 71"/>
                      <a:gd name="T18" fmla="*/ 154 w 158"/>
                      <a:gd name="T1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71">
                        <a:moveTo>
                          <a:pt x="154" y="71"/>
                        </a:moveTo>
                        <a:cubicBezTo>
                          <a:pt x="152" y="71"/>
                          <a:pt x="150" y="69"/>
                          <a:pt x="150" y="67"/>
                        </a:cubicBezTo>
                        <a:cubicBezTo>
                          <a:pt x="150" y="8"/>
                          <a:pt x="150" y="8"/>
                          <a:pt x="150" y="8"/>
                        </a:cubicBezTo>
                        <a:cubicBezTo>
                          <a:pt x="4" y="8"/>
                          <a:pt x="4" y="8"/>
                          <a:pt x="4" y="8"/>
                        </a:cubicBezTo>
                        <a:cubicBezTo>
                          <a:pt x="2" y="8"/>
                          <a:pt x="0" y="6"/>
                          <a:pt x="0" y="4"/>
                        </a:cubicBezTo>
                        <a:cubicBezTo>
                          <a:pt x="0" y="2"/>
                          <a:pt x="2" y="0"/>
                          <a:pt x="4" y="0"/>
                        </a:cubicBezTo>
                        <a:cubicBezTo>
                          <a:pt x="154" y="0"/>
                          <a:pt x="154" y="0"/>
                          <a:pt x="154" y="0"/>
                        </a:cubicBezTo>
                        <a:cubicBezTo>
                          <a:pt x="156" y="0"/>
                          <a:pt x="158" y="2"/>
                          <a:pt x="158" y="4"/>
                        </a:cubicBezTo>
                        <a:cubicBezTo>
                          <a:pt x="158" y="67"/>
                          <a:pt x="158" y="67"/>
                          <a:pt x="158" y="67"/>
                        </a:cubicBezTo>
                        <a:cubicBezTo>
                          <a:pt x="158" y="69"/>
                          <a:pt x="156" y="71"/>
                          <a:pt x="154" y="7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28" name="Freeform 56">
                    <a:extLst>
                      <a:ext uri="{FF2B5EF4-FFF2-40B4-BE49-F238E27FC236}">
                        <a16:creationId xmlns:a16="http://schemas.microsoft.com/office/drawing/2014/main" id="{07EFFCD7-06AB-46AE-AE2F-B25A94D1386B}"/>
                      </a:ext>
                    </a:extLst>
                  </p:cNvPr>
                  <p:cNvSpPr>
                    <a:spLocks/>
                  </p:cNvSpPr>
                  <p:nvPr/>
                </p:nvSpPr>
                <p:spPr bwMode="auto">
                  <a:xfrm>
                    <a:off x="1770214" y="5958607"/>
                    <a:ext cx="64528" cy="53306"/>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0" y="16"/>
                          <a:pt x="0" y="16"/>
                          <a:pt x="0" y="15"/>
                        </a:cubicBezTo>
                        <a:cubicBezTo>
                          <a:pt x="0" y="1"/>
                          <a:pt x="0" y="1"/>
                          <a:pt x="0" y="1"/>
                        </a:cubicBezTo>
                        <a:cubicBezTo>
                          <a:pt x="0" y="0"/>
                          <a:pt x="0" y="0"/>
                          <a:pt x="1" y="0"/>
                        </a:cubicBezTo>
                        <a:cubicBezTo>
                          <a:pt x="18" y="0"/>
                          <a:pt x="18" y="0"/>
                          <a:pt x="18" y="0"/>
                        </a:cubicBezTo>
                        <a:cubicBezTo>
                          <a:pt x="18" y="0"/>
                          <a:pt x="19" y="0"/>
                          <a:pt x="19" y="1"/>
                        </a:cubicBezTo>
                        <a:cubicBezTo>
                          <a:pt x="19" y="15"/>
                          <a:pt x="19" y="15"/>
                          <a:pt x="19" y="15"/>
                        </a:cubicBezTo>
                        <a:cubicBezTo>
                          <a:pt x="19" y="16"/>
                          <a:pt x="18" y="16"/>
                          <a:pt x="18"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29" name="Freeform 57">
                    <a:extLst>
                      <a:ext uri="{FF2B5EF4-FFF2-40B4-BE49-F238E27FC236}">
                        <a16:creationId xmlns:a16="http://schemas.microsoft.com/office/drawing/2014/main" id="{3DA97BE5-6714-43F0-B398-FA540B072920}"/>
                      </a:ext>
                    </a:extLst>
                  </p:cNvPr>
                  <p:cNvSpPr>
                    <a:spLocks/>
                  </p:cNvSpPr>
                  <p:nvPr/>
                </p:nvSpPr>
                <p:spPr bwMode="auto">
                  <a:xfrm>
                    <a:off x="1874020" y="5958607"/>
                    <a:ext cx="61722" cy="53306"/>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1" y="16"/>
                          <a:pt x="0" y="16"/>
                          <a:pt x="0" y="15"/>
                        </a:cubicBezTo>
                        <a:cubicBezTo>
                          <a:pt x="0" y="1"/>
                          <a:pt x="0" y="1"/>
                          <a:pt x="0" y="1"/>
                        </a:cubicBezTo>
                        <a:cubicBezTo>
                          <a:pt x="0" y="0"/>
                          <a:pt x="1" y="0"/>
                          <a:pt x="1" y="0"/>
                        </a:cubicBezTo>
                        <a:cubicBezTo>
                          <a:pt x="18" y="0"/>
                          <a:pt x="18" y="0"/>
                          <a:pt x="18" y="0"/>
                        </a:cubicBezTo>
                        <a:cubicBezTo>
                          <a:pt x="19" y="0"/>
                          <a:pt x="19" y="0"/>
                          <a:pt x="19" y="1"/>
                        </a:cubicBezTo>
                        <a:cubicBezTo>
                          <a:pt x="19" y="15"/>
                          <a:pt x="19" y="15"/>
                          <a:pt x="19" y="15"/>
                        </a:cubicBezTo>
                        <a:cubicBezTo>
                          <a:pt x="19" y="16"/>
                          <a:pt x="19" y="16"/>
                          <a:pt x="18"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30" name="Freeform 58">
                    <a:extLst>
                      <a:ext uri="{FF2B5EF4-FFF2-40B4-BE49-F238E27FC236}">
                        <a16:creationId xmlns:a16="http://schemas.microsoft.com/office/drawing/2014/main" id="{97664F37-6D39-42DE-92CF-87D91F1DA19A}"/>
                      </a:ext>
                    </a:extLst>
                  </p:cNvPr>
                  <p:cNvSpPr>
                    <a:spLocks/>
                  </p:cNvSpPr>
                  <p:nvPr/>
                </p:nvSpPr>
                <p:spPr bwMode="auto">
                  <a:xfrm>
                    <a:off x="1977826" y="5958607"/>
                    <a:ext cx="61722" cy="53306"/>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0" y="16"/>
                          <a:pt x="0" y="16"/>
                          <a:pt x="0" y="15"/>
                        </a:cubicBezTo>
                        <a:cubicBezTo>
                          <a:pt x="0" y="1"/>
                          <a:pt x="0" y="1"/>
                          <a:pt x="0" y="1"/>
                        </a:cubicBezTo>
                        <a:cubicBezTo>
                          <a:pt x="0" y="0"/>
                          <a:pt x="0" y="0"/>
                          <a:pt x="1" y="0"/>
                        </a:cubicBezTo>
                        <a:cubicBezTo>
                          <a:pt x="18" y="0"/>
                          <a:pt x="18" y="0"/>
                          <a:pt x="18" y="0"/>
                        </a:cubicBezTo>
                        <a:cubicBezTo>
                          <a:pt x="18" y="0"/>
                          <a:pt x="19" y="0"/>
                          <a:pt x="19" y="1"/>
                        </a:cubicBezTo>
                        <a:cubicBezTo>
                          <a:pt x="19" y="15"/>
                          <a:pt x="19" y="15"/>
                          <a:pt x="19" y="15"/>
                        </a:cubicBezTo>
                        <a:cubicBezTo>
                          <a:pt x="19" y="16"/>
                          <a:pt x="18" y="16"/>
                          <a:pt x="18"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31" name="Freeform 59">
                    <a:extLst>
                      <a:ext uri="{FF2B5EF4-FFF2-40B4-BE49-F238E27FC236}">
                        <a16:creationId xmlns:a16="http://schemas.microsoft.com/office/drawing/2014/main" id="{5E09E90B-E0B9-4C79-ACDB-111055D53B52}"/>
                      </a:ext>
                    </a:extLst>
                  </p:cNvPr>
                  <p:cNvSpPr>
                    <a:spLocks/>
                  </p:cNvSpPr>
                  <p:nvPr/>
                </p:nvSpPr>
                <p:spPr bwMode="auto">
                  <a:xfrm>
                    <a:off x="2078826" y="5958607"/>
                    <a:ext cx="61722" cy="53306"/>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1" y="16"/>
                          <a:pt x="0" y="16"/>
                          <a:pt x="0" y="15"/>
                        </a:cubicBezTo>
                        <a:cubicBezTo>
                          <a:pt x="0" y="1"/>
                          <a:pt x="0" y="1"/>
                          <a:pt x="0" y="1"/>
                        </a:cubicBezTo>
                        <a:cubicBezTo>
                          <a:pt x="0" y="0"/>
                          <a:pt x="1" y="0"/>
                          <a:pt x="1" y="0"/>
                        </a:cubicBezTo>
                        <a:cubicBezTo>
                          <a:pt x="18" y="0"/>
                          <a:pt x="18" y="0"/>
                          <a:pt x="18" y="0"/>
                        </a:cubicBezTo>
                        <a:cubicBezTo>
                          <a:pt x="19" y="0"/>
                          <a:pt x="19" y="0"/>
                          <a:pt x="19" y="1"/>
                        </a:cubicBezTo>
                        <a:cubicBezTo>
                          <a:pt x="19" y="15"/>
                          <a:pt x="19" y="15"/>
                          <a:pt x="19" y="15"/>
                        </a:cubicBezTo>
                        <a:cubicBezTo>
                          <a:pt x="19" y="16"/>
                          <a:pt x="19" y="16"/>
                          <a:pt x="18"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32" name="Freeform 60">
                    <a:extLst>
                      <a:ext uri="{FF2B5EF4-FFF2-40B4-BE49-F238E27FC236}">
                        <a16:creationId xmlns:a16="http://schemas.microsoft.com/office/drawing/2014/main" id="{B5DD89C2-F392-41E6-AC9B-CB4A67815D95}"/>
                      </a:ext>
                    </a:extLst>
                  </p:cNvPr>
                  <p:cNvSpPr>
                    <a:spLocks/>
                  </p:cNvSpPr>
                  <p:nvPr/>
                </p:nvSpPr>
                <p:spPr bwMode="auto">
                  <a:xfrm>
                    <a:off x="1874020" y="6053996"/>
                    <a:ext cx="61722" cy="53306"/>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1" y="16"/>
                          <a:pt x="0" y="15"/>
                          <a:pt x="0" y="15"/>
                        </a:cubicBezTo>
                        <a:cubicBezTo>
                          <a:pt x="0" y="1"/>
                          <a:pt x="0" y="1"/>
                          <a:pt x="0" y="1"/>
                        </a:cubicBezTo>
                        <a:cubicBezTo>
                          <a:pt x="0" y="0"/>
                          <a:pt x="1" y="0"/>
                          <a:pt x="1" y="0"/>
                        </a:cubicBezTo>
                        <a:cubicBezTo>
                          <a:pt x="18" y="0"/>
                          <a:pt x="18" y="0"/>
                          <a:pt x="18" y="0"/>
                        </a:cubicBezTo>
                        <a:cubicBezTo>
                          <a:pt x="19" y="0"/>
                          <a:pt x="19" y="0"/>
                          <a:pt x="19" y="1"/>
                        </a:cubicBezTo>
                        <a:cubicBezTo>
                          <a:pt x="19" y="15"/>
                          <a:pt x="19" y="15"/>
                          <a:pt x="19" y="15"/>
                        </a:cubicBezTo>
                        <a:cubicBezTo>
                          <a:pt x="19" y="15"/>
                          <a:pt x="19" y="16"/>
                          <a:pt x="18"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33" name="Freeform 61">
                    <a:extLst>
                      <a:ext uri="{FF2B5EF4-FFF2-40B4-BE49-F238E27FC236}">
                        <a16:creationId xmlns:a16="http://schemas.microsoft.com/office/drawing/2014/main" id="{50BE7504-1165-4F9C-AB25-34BECF54D546}"/>
                      </a:ext>
                    </a:extLst>
                  </p:cNvPr>
                  <p:cNvSpPr>
                    <a:spLocks/>
                  </p:cNvSpPr>
                  <p:nvPr/>
                </p:nvSpPr>
                <p:spPr bwMode="auto">
                  <a:xfrm>
                    <a:off x="1977826" y="6053996"/>
                    <a:ext cx="61722" cy="53306"/>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0" y="16"/>
                          <a:pt x="0" y="15"/>
                          <a:pt x="0" y="15"/>
                        </a:cubicBezTo>
                        <a:cubicBezTo>
                          <a:pt x="0" y="1"/>
                          <a:pt x="0" y="1"/>
                          <a:pt x="0" y="1"/>
                        </a:cubicBezTo>
                        <a:cubicBezTo>
                          <a:pt x="0" y="0"/>
                          <a:pt x="0" y="0"/>
                          <a:pt x="1" y="0"/>
                        </a:cubicBezTo>
                        <a:cubicBezTo>
                          <a:pt x="18" y="0"/>
                          <a:pt x="18" y="0"/>
                          <a:pt x="18" y="0"/>
                        </a:cubicBezTo>
                        <a:cubicBezTo>
                          <a:pt x="18" y="0"/>
                          <a:pt x="19" y="0"/>
                          <a:pt x="19" y="1"/>
                        </a:cubicBezTo>
                        <a:cubicBezTo>
                          <a:pt x="19" y="15"/>
                          <a:pt x="19" y="15"/>
                          <a:pt x="19" y="15"/>
                        </a:cubicBezTo>
                        <a:cubicBezTo>
                          <a:pt x="19" y="15"/>
                          <a:pt x="18" y="16"/>
                          <a:pt x="18"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34" name="Freeform 62">
                    <a:extLst>
                      <a:ext uri="{FF2B5EF4-FFF2-40B4-BE49-F238E27FC236}">
                        <a16:creationId xmlns:a16="http://schemas.microsoft.com/office/drawing/2014/main" id="{BD22CE1A-ED91-4F2F-83A0-37012BEAA0EC}"/>
                      </a:ext>
                    </a:extLst>
                  </p:cNvPr>
                  <p:cNvSpPr>
                    <a:spLocks/>
                  </p:cNvSpPr>
                  <p:nvPr/>
                </p:nvSpPr>
                <p:spPr bwMode="auto">
                  <a:xfrm>
                    <a:off x="2078826" y="6053996"/>
                    <a:ext cx="61722" cy="53306"/>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1" y="16"/>
                          <a:pt x="0" y="15"/>
                          <a:pt x="0" y="15"/>
                        </a:cubicBezTo>
                        <a:cubicBezTo>
                          <a:pt x="0" y="1"/>
                          <a:pt x="0" y="1"/>
                          <a:pt x="0" y="1"/>
                        </a:cubicBezTo>
                        <a:cubicBezTo>
                          <a:pt x="0" y="0"/>
                          <a:pt x="1" y="0"/>
                          <a:pt x="1" y="0"/>
                        </a:cubicBezTo>
                        <a:cubicBezTo>
                          <a:pt x="18" y="0"/>
                          <a:pt x="18" y="0"/>
                          <a:pt x="18" y="0"/>
                        </a:cubicBezTo>
                        <a:cubicBezTo>
                          <a:pt x="19" y="0"/>
                          <a:pt x="19" y="0"/>
                          <a:pt x="19" y="1"/>
                        </a:cubicBezTo>
                        <a:cubicBezTo>
                          <a:pt x="19" y="15"/>
                          <a:pt x="19" y="15"/>
                          <a:pt x="19" y="15"/>
                        </a:cubicBezTo>
                        <a:cubicBezTo>
                          <a:pt x="19" y="15"/>
                          <a:pt x="19" y="16"/>
                          <a:pt x="18"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35" name="Oval 63">
                    <a:extLst>
                      <a:ext uri="{FF2B5EF4-FFF2-40B4-BE49-F238E27FC236}">
                        <a16:creationId xmlns:a16="http://schemas.microsoft.com/office/drawing/2014/main" id="{046FC2A0-1593-4BE3-BCBF-250E9D80883E}"/>
                      </a:ext>
                    </a:extLst>
                  </p:cNvPr>
                  <p:cNvSpPr>
                    <a:spLocks noChangeArrowheads="1"/>
                  </p:cNvSpPr>
                  <p:nvPr/>
                </p:nvSpPr>
                <p:spPr bwMode="auto">
                  <a:xfrm>
                    <a:off x="1874020" y="5664022"/>
                    <a:ext cx="64528" cy="67334"/>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36" name="Freeform 64">
                    <a:extLst>
                      <a:ext uri="{FF2B5EF4-FFF2-40B4-BE49-F238E27FC236}">
                        <a16:creationId xmlns:a16="http://schemas.microsoft.com/office/drawing/2014/main" id="{610AF2F0-7454-4056-8A56-74E013426A8A}"/>
                      </a:ext>
                    </a:extLst>
                  </p:cNvPr>
                  <p:cNvSpPr>
                    <a:spLocks/>
                  </p:cNvSpPr>
                  <p:nvPr/>
                </p:nvSpPr>
                <p:spPr bwMode="auto">
                  <a:xfrm>
                    <a:off x="1899270" y="5750995"/>
                    <a:ext cx="8417" cy="36472"/>
                  </a:xfrm>
                  <a:custGeom>
                    <a:avLst/>
                    <a:gdLst>
                      <a:gd name="T0" fmla="*/ 2 w 3"/>
                      <a:gd name="T1" fmla="*/ 11 h 11"/>
                      <a:gd name="T2" fmla="*/ 0 w 3"/>
                      <a:gd name="T3" fmla="*/ 9 h 11"/>
                      <a:gd name="T4" fmla="*/ 0 w 3"/>
                      <a:gd name="T5" fmla="*/ 1 h 11"/>
                      <a:gd name="T6" fmla="*/ 2 w 3"/>
                      <a:gd name="T7" fmla="*/ 0 h 11"/>
                      <a:gd name="T8" fmla="*/ 3 w 3"/>
                      <a:gd name="T9" fmla="*/ 1 h 11"/>
                      <a:gd name="T10" fmla="*/ 3 w 3"/>
                      <a:gd name="T11" fmla="*/ 9 h 11"/>
                      <a:gd name="T12" fmla="*/ 2 w 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2" y="11"/>
                        </a:moveTo>
                        <a:cubicBezTo>
                          <a:pt x="1" y="11"/>
                          <a:pt x="0" y="10"/>
                          <a:pt x="0" y="9"/>
                        </a:cubicBezTo>
                        <a:cubicBezTo>
                          <a:pt x="0" y="1"/>
                          <a:pt x="0" y="1"/>
                          <a:pt x="0" y="1"/>
                        </a:cubicBezTo>
                        <a:cubicBezTo>
                          <a:pt x="0" y="0"/>
                          <a:pt x="1" y="0"/>
                          <a:pt x="2" y="0"/>
                        </a:cubicBezTo>
                        <a:cubicBezTo>
                          <a:pt x="3" y="0"/>
                          <a:pt x="3" y="0"/>
                          <a:pt x="3" y="1"/>
                        </a:cubicBezTo>
                        <a:cubicBezTo>
                          <a:pt x="3" y="9"/>
                          <a:pt x="3" y="9"/>
                          <a:pt x="3" y="9"/>
                        </a:cubicBezTo>
                        <a:cubicBezTo>
                          <a:pt x="3" y="10"/>
                          <a:pt x="3" y="11"/>
                          <a:pt x="2" y="1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37" name="Freeform 65">
                    <a:extLst>
                      <a:ext uri="{FF2B5EF4-FFF2-40B4-BE49-F238E27FC236}">
                        <a16:creationId xmlns:a16="http://schemas.microsoft.com/office/drawing/2014/main" id="{5BD95CBF-D822-4622-B780-CAA968539D7C}"/>
                      </a:ext>
                    </a:extLst>
                  </p:cNvPr>
                  <p:cNvSpPr>
                    <a:spLocks/>
                  </p:cNvSpPr>
                  <p:nvPr/>
                </p:nvSpPr>
                <p:spPr bwMode="auto">
                  <a:xfrm>
                    <a:off x="1899270" y="5613522"/>
                    <a:ext cx="8417" cy="36472"/>
                  </a:xfrm>
                  <a:custGeom>
                    <a:avLst/>
                    <a:gdLst>
                      <a:gd name="T0" fmla="*/ 2 w 3"/>
                      <a:gd name="T1" fmla="*/ 11 h 11"/>
                      <a:gd name="T2" fmla="*/ 0 w 3"/>
                      <a:gd name="T3" fmla="*/ 9 h 11"/>
                      <a:gd name="T4" fmla="*/ 0 w 3"/>
                      <a:gd name="T5" fmla="*/ 1 h 11"/>
                      <a:gd name="T6" fmla="*/ 2 w 3"/>
                      <a:gd name="T7" fmla="*/ 0 h 11"/>
                      <a:gd name="T8" fmla="*/ 3 w 3"/>
                      <a:gd name="T9" fmla="*/ 1 h 11"/>
                      <a:gd name="T10" fmla="*/ 3 w 3"/>
                      <a:gd name="T11" fmla="*/ 9 h 11"/>
                      <a:gd name="T12" fmla="*/ 2 w 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2" y="11"/>
                        </a:moveTo>
                        <a:cubicBezTo>
                          <a:pt x="1" y="11"/>
                          <a:pt x="0" y="10"/>
                          <a:pt x="0" y="9"/>
                        </a:cubicBezTo>
                        <a:cubicBezTo>
                          <a:pt x="0" y="1"/>
                          <a:pt x="0" y="1"/>
                          <a:pt x="0" y="1"/>
                        </a:cubicBezTo>
                        <a:cubicBezTo>
                          <a:pt x="0" y="0"/>
                          <a:pt x="1" y="0"/>
                          <a:pt x="2" y="0"/>
                        </a:cubicBezTo>
                        <a:cubicBezTo>
                          <a:pt x="3" y="0"/>
                          <a:pt x="3" y="0"/>
                          <a:pt x="3" y="1"/>
                        </a:cubicBezTo>
                        <a:cubicBezTo>
                          <a:pt x="3" y="9"/>
                          <a:pt x="3" y="9"/>
                          <a:pt x="3" y="9"/>
                        </a:cubicBezTo>
                        <a:cubicBezTo>
                          <a:pt x="3" y="10"/>
                          <a:pt x="3" y="11"/>
                          <a:pt x="2" y="1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38" name="Freeform 66">
                    <a:extLst>
                      <a:ext uri="{FF2B5EF4-FFF2-40B4-BE49-F238E27FC236}">
                        <a16:creationId xmlns:a16="http://schemas.microsoft.com/office/drawing/2014/main" id="{56C40576-71BC-4D08-89E9-3B34D81EED30}"/>
                      </a:ext>
                    </a:extLst>
                  </p:cNvPr>
                  <p:cNvSpPr>
                    <a:spLocks/>
                  </p:cNvSpPr>
                  <p:nvPr/>
                </p:nvSpPr>
                <p:spPr bwMode="auto">
                  <a:xfrm>
                    <a:off x="1955381" y="5694883"/>
                    <a:ext cx="36472" cy="8417"/>
                  </a:xfrm>
                  <a:custGeom>
                    <a:avLst/>
                    <a:gdLst>
                      <a:gd name="T0" fmla="*/ 10 w 11"/>
                      <a:gd name="T1" fmla="*/ 3 h 3"/>
                      <a:gd name="T2" fmla="*/ 2 w 11"/>
                      <a:gd name="T3" fmla="*/ 3 h 3"/>
                      <a:gd name="T4" fmla="*/ 0 w 11"/>
                      <a:gd name="T5" fmla="*/ 1 h 3"/>
                      <a:gd name="T6" fmla="*/ 2 w 11"/>
                      <a:gd name="T7" fmla="*/ 0 h 3"/>
                      <a:gd name="T8" fmla="*/ 10 w 11"/>
                      <a:gd name="T9" fmla="*/ 0 h 3"/>
                      <a:gd name="T10" fmla="*/ 11 w 11"/>
                      <a:gd name="T11" fmla="*/ 1 h 3"/>
                      <a:gd name="T12" fmla="*/ 10 w 1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3"/>
                        </a:moveTo>
                        <a:cubicBezTo>
                          <a:pt x="2" y="3"/>
                          <a:pt x="2" y="3"/>
                          <a:pt x="2" y="3"/>
                        </a:cubicBezTo>
                        <a:cubicBezTo>
                          <a:pt x="1" y="3"/>
                          <a:pt x="0" y="2"/>
                          <a:pt x="0" y="1"/>
                        </a:cubicBezTo>
                        <a:cubicBezTo>
                          <a:pt x="0" y="0"/>
                          <a:pt x="1" y="0"/>
                          <a:pt x="2" y="0"/>
                        </a:cubicBezTo>
                        <a:cubicBezTo>
                          <a:pt x="10" y="0"/>
                          <a:pt x="10" y="0"/>
                          <a:pt x="10" y="0"/>
                        </a:cubicBezTo>
                        <a:cubicBezTo>
                          <a:pt x="11" y="0"/>
                          <a:pt x="11" y="0"/>
                          <a:pt x="11" y="1"/>
                        </a:cubicBezTo>
                        <a:cubicBezTo>
                          <a:pt x="11" y="2"/>
                          <a:pt x="11" y="3"/>
                          <a:pt x="10" y="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39" name="Freeform 67">
                    <a:extLst>
                      <a:ext uri="{FF2B5EF4-FFF2-40B4-BE49-F238E27FC236}">
                        <a16:creationId xmlns:a16="http://schemas.microsoft.com/office/drawing/2014/main" id="{EDC03DDA-8DDC-4D26-B15C-632CDBC2DDDE}"/>
                      </a:ext>
                    </a:extLst>
                  </p:cNvPr>
                  <p:cNvSpPr>
                    <a:spLocks/>
                  </p:cNvSpPr>
                  <p:nvPr/>
                </p:nvSpPr>
                <p:spPr bwMode="auto">
                  <a:xfrm>
                    <a:off x="1817909" y="5694883"/>
                    <a:ext cx="36472" cy="8417"/>
                  </a:xfrm>
                  <a:custGeom>
                    <a:avLst/>
                    <a:gdLst>
                      <a:gd name="T0" fmla="*/ 10 w 11"/>
                      <a:gd name="T1" fmla="*/ 3 h 3"/>
                      <a:gd name="T2" fmla="*/ 2 w 11"/>
                      <a:gd name="T3" fmla="*/ 3 h 3"/>
                      <a:gd name="T4" fmla="*/ 0 w 11"/>
                      <a:gd name="T5" fmla="*/ 1 h 3"/>
                      <a:gd name="T6" fmla="*/ 2 w 11"/>
                      <a:gd name="T7" fmla="*/ 0 h 3"/>
                      <a:gd name="T8" fmla="*/ 10 w 11"/>
                      <a:gd name="T9" fmla="*/ 0 h 3"/>
                      <a:gd name="T10" fmla="*/ 11 w 11"/>
                      <a:gd name="T11" fmla="*/ 1 h 3"/>
                      <a:gd name="T12" fmla="*/ 10 w 1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3"/>
                        </a:moveTo>
                        <a:cubicBezTo>
                          <a:pt x="2" y="3"/>
                          <a:pt x="2" y="3"/>
                          <a:pt x="2" y="3"/>
                        </a:cubicBezTo>
                        <a:cubicBezTo>
                          <a:pt x="1" y="3"/>
                          <a:pt x="0" y="2"/>
                          <a:pt x="0" y="1"/>
                        </a:cubicBezTo>
                        <a:cubicBezTo>
                          <a:pt x="0" y="0"/>
                          <a:pt x="1" y="0"/>
                          <a:pt x="2" y="0"/>
                        </a:cubicBezTo>
                        <a:cubicBezTo>
                          <a:pt x="10" y="0"/>
                          <a:pt x="10" y="0"/>
                          <a:pt x="10" y="0"/>
                        </a:cubicBezTo>
                        <a:cubicBezTo>
                          <a:pt x="11" y="0"/>
                          <a:pt x="11" y="0"/>
                          <a:pt x="11" y="1"/>
                        </a:cubicBezTo>
                        <a:cubicBezTo>
                          <a:pt x="11" y="2"/>
                          <a:pt x="11" y="3"/>
                          <a:pt x="10" y="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40" name="Freeform 68">
                    <a:extLst>
                      <a:ext uri="{FF2B5EF4-FFF2-40B4-BE49-F238E27FC236}">
                        <a16:creationId xmlns:a16="http://schemas.microsoft.com/office/drawing/2014/main" id="{951F8919-6A8B-41B8-B2AE-DC40FC9396DA}"/>
                      </a:ext>
                    </a:extLst>
                  </p:cNvPr>
                  <p:cNvSpPr>
                    <a:spLocks/>
                  </p:cNvSpPr>
                  <p:nvPr/>
                </p:nvSpPr>
                <p:spPr bwMode="auto">
                  <a:xfrm>
                    <a:off x="1938548" y="5734161"/>
                    <a:ext cx="28056" cy="28056"/>
                  </a:xfrm>
                  <a:custGeom>
                    <a:avLst/>
                    <a:gdLst>
                      <a:gd name="T0" fmla="*/ 7 w 9"/>
                      <a:gd name="T1" fmla="*/ 9 h 9"/>
                      <a:gd name="T2" fmla="*/ 6 w 9"/>
                      <a:gd name="T3" fmla="*/ 8 h 9"/>
                      <a:gd name="T4" fmla="*/ 1 w 9"/>
                      <a:gd name="T5" fmla="*/ 3 h 9"/>
                      <a:gd name="T6" fmla="*/ 1 w 9"/>
                      <a:gd name="T7" fmla="*/ 0 h 9"/>
                      <a:gd name="T8" fmla="*/ 3 w 9"/>
                      <a:gd name="T9" fmla="*/ 0 h 9"/>
                      <a:gd name="T10" fmla="*/ 9 w 9"/>
                      <a:gd name="T11" fmla="*/ 6 h 9"/>
                      <a:gd name="T12" fmla="*/ 9 w 9"/>
                      <a:gd name="T13" fmla="*/ 8 h 9"/>
                      <a:gd name="T14" fmla="*/ 7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7" y="9"/>
                        </a:moveTo>
                        <a:cubicBezTo>
                          <a:pt x="7" y="9"/>
                          <a:pt x="7" y="9"/>
                          <a:pt x="6" y="8"/>
                        </a:cubicBezTo>
                        <a:cubicBezTo>
                          <a:pt x="1" y="3"/>
                          <a:pt x="1" y="3"/>
                          <a:pt x="1" y="3"/>
                        </a:cubicBezTo>
                        <a:cubicBezTo>
                          <a:pt x="0" y="2"/>
                          <a:pt x="0" y="1"/>
                          <a:pt x="1" y="0"/>
                        </a:cubicBezTo>
                        <a:cubicBezTo>
                          <a:pt x="1" y="0"/>
                          <a:pt x="2" y="0"/>
                          <a:pt x="3" y="0"/>
                        </a:cubicBezTo>
                        <a:cubicBezTo>
                          <a:pt x="9" y="6"/>
                          <a:pt x="9" y="6"/>
                          <a:pt x="9" y="6"/>
                        </a:cubicBezTo>
                        <a:cubicBezTo>
                          <a:pt x="9" y="7"/>
                          <a:pt x="9" y="8"/>
                          <a:pt x="9" y="8"/>
                        </a:cubicBezTo>
                        <a:cubicBezTo>
                          <a:pt x="8" y="9"/>
                          <a:pt x="8" y="9"/>
                          <a:pt x="7" y="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41" name="Freeform 69">
                    <a:extLst>
                      <a:ext uri="{FF2B5EF4-FFF2-40B4-BE49-F238E27FC236}">
                        <a16:creationId xmlns:a16="http://schemas.microsoft.com/office/drawing/2014/main" id="{D0835C37-8E65-4C07-90AB-454FF25BD4DD}"/>
                      </a:ext>
                    </a:extLst>
                  </p:cNvPr>
                  <p:cNvSpPr>
                    <a:spLocks/>
                  </p:cNvSpPr>
                  <p:nvPr/>
                </p:nvSpPr>
                <p:spPr bwMode="auto">
                  <a:xfrm>
                    <a:off x="1840353" y="5635966"/>
                    <a:ext cx="33667" cy="28056"/>
                  </a:xfrm>
                  <a:custGeom>
                    <a:avLst/>
                    <a:gdLst>
                      <a:gd name="T0" fmla="*/ 8 w 10"/>
                      <a:gd name="T1" fmla="*/ 9 h 9"/>
                      <a:gd name="T2" fmla="*/ 7 w 10"/>
                      <a:gd name="T3" fmla="*/ 9 h 9"/>
                      <a:gd name="T4" fmla="*/ 1 w 10"/>
                      <a:gd name="T5" fmla="*/ 3 h 9"/>
                      <a:gd name="T6" fmla="*/ 1 w 10"/>
                      <a:gd name="T7" fmla="*/ 1 h 9"/>
                      <a:gd name="T8" fmla="*/ 3 w 10"/>
                      <a:gd name="T9" fmla="*/ 1 h 9"/>
                      <a:gd name="T10" fmla="*/ 9 w 10"/>
                      <a:gd name="T11" fmla="*/ 6 h 9"/>
                      <a:gd name="T12" fmla="*/ 9 w 10"/>
                      <a:gd name="T13" fmla="*/ 9 h 9"/>
                      <a:gd name="T14" fmla="*/ 8 w 10"/>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8" y="9"/>
                        </a:moveTo>
                        <a:cubicBezTo>
                          <a:pt x="7" y="9"/>
                          <a:pt x="7" y="9"/>
                          <a:pt x="7" y="9"/>
                        </a:cubicBezTo>
                        <a:cubicBezTo>
                          <a:pt x="1" y="3"/>
                          <a:pt x="1" y="3"/>
                          <a:pt x="1" y="3"/>
                        </a:cubicBezTo>
                        <a:cubicBezTo>
                          <a:pt x="0" y="2"/>
                          <a:pt x="0" y="1"/>
                          <a:pt x="1" y="1"/>
                        </a:cubicBezTo>
                        <a:cubicBezTo>
                          <a:pt x="2" y="0"/>
                          <a:pt x="3" y="0"/>
                          <a:pt x="3" y="1"/>
                        </a:cubicBezTo>
                        <a:cubicBezTo>
                          <a:pt x="9" y="6"/>
                          <a:pt x="9" y="6"/>
                          <a:pt x="9" y="6"/>
                        </a:cubicBezTo>
                        <a:cubicBezTo>
                          <a:pt x="10" y="7"/>
                          <a:pt x="10" y="8"/>
                          <a:pt x="9" y="9"/>
                        </a:cubicBezTo>
                        <a:cubicBezTo>
                          <a:pt x="9" y="9"/>
                          <a:pt x="8" y="9"/>
                          <a:pt x="8" y="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42" name="Freeform 70">
                    <a:extLst>
                      <a:ext uri="{FF2B5EF4-FFF2-40B4-BE49-F238E27FC236}">
                        <a16:creationId xmlns:a16="http://schemas.microsoft.com/office/drawing/2014/main" id="{4F97D9A0-7FD3-48D5-A26D-9525F36AEA0E}"/>
                      </a:ext>
                    </a:extLst>
                  </p:cNvPr>
                  <p:cNvSpPr>
                    <a:spLocks/>
                  </p:cNvSpPr>
                  <p:nvPr/>
                </p:nvSpPr>
                <p:spPr bwMode="auto">
                  <a:xfrm>
                    <a:off x="1840353" y="5731356"/>
                    <a:ext cx="33667" cy="30861"/>
                  </a:xfrm>
                  <a:custGeom>
                    <a:avLst/>
                    <a:gdLst>
                      <a:gd name="T0" fmla="*/ 2 w 10"/>
                      <a:gd name="T1" fmla="*/ 10 h 10"/>
                      <a:gd name="T2" fmla="*/ 1 w 10"/>
                      <a:gd name="T3" fmla="*/ 9 h 10"/>
                      <a:gd name="T4" fmla="*/ 1 w 10"/>
                      <a:gd name="T5" fmla="*/ 7 h 10"/>
                      <a:gd name="T6" fmla="*/ 7 w 10"/>
                      <a:gd name="T7" fmla="*/ 1 h 10"/>
                      <a:gd name="T8" fmla="*/ 9 w 10"/>
                      <a:gd name="T9" fmla="*/ 1 h 10"/>
                      <a:gd name="T10" fmla="*/ 9 w 10"/>
                      <a:gd name="T11" fmla="*/ 3 h 10"/>
                      <a:gd name="T12" fmla="*/ 3 w 10"/>
                      <a:gd name="T13" fmla="*/ 9 h 10"/>
                      <a:gd name="T14" fmla="*/ 2 w 10"/>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2" y="10"/>
                        </a:moveTo>
                        <a:cubicBezTo>
                          <a:pt x="2" y="10"/>
                          <a:pt x="1" y="9"/>
                          <a:pt x="1" y="9"/>
                        </a:cubicBezTo>
                        <a:cubicBezTo>
                          <a:pt x="0" y="8"/>
                          <a:pt x="0" y="7"/>
                          <a:pt x="1" y="7"/>
                        </a:cubicBezTo>
                        <a:cubicBezTo>
                          <a:pt x="7" y="1"/>
                          <a:pt x="7" y="1"/>
                          <a:pt x="7" y="1"/>
                        </a:cubicBezTo>
                        <a:cubicBezTo>
                          <a:pt x="7" y="0"/>
                          <a:pt x="8" y="0"/>
                          <a:pt x="9" y="1"/>
                        </a:cubicBezTo>
                        <a:cubicBezTo>
                          <a:pt x="10" y="2"/>
                          <a:pt x="10" y="3"/>
                          <a:pt x="9" y="3"/>
                        </a:cubicBezTo>
                        <a:cubicBezTo>
                          <a:pt x="3" y="9"/>
                          <a:pt x="3" y="9"/>
                          <a:pt x="3" y="9"/>
                        </a:cubicBezTo>
                        <a:cubicBezTo>
                          <a:pt x="3" y="9"/>
                          <a:pt x="3" y="10"/>
                          <a:pt x="2" y="1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43" name="Freeform 71">
                    <a:extLst>
                      <a:ext uri="{FF2B5EF4-FFF2-40B4-BE49-F238E27FC236}">
                        <a16:creationId xmlns:a16="http://schemas.microsoft.com/office/drawing/2014/main" id="{24D6659E-2095-4149-A4B2-450D1A08C136}"/>
                      </a:ext>
                    </a:extLst>
                  </p:cNvPr>
                  <p:cNvSpPr>
                    <a:spLocks/>
                  </p:cNvSpPr>
                  <p:nvPr/>
                </p:nvSpPr>
                <p:spPr bwMode="auto">
                  <a:xfrm>
                    <a:off x="1938548" y="5635966"/>
                    <a:ext cx="28056" cy="28056"/>
                  </a:xfrm>
                  <a:custGeom>
                    <a:avLst/>
                    <a:gdLst>
                      <a:gd name="T0" fmla="*/ 2 w 9"/>
                      <a:gd name="T1" fmla="*/ 9 h 9"/>
                      <a:gd name="T2" fmla="*/ 1 w 9"/>
                      <a:gd name="T3" fmla="*/ 8 h 9"/>
                      <a:gd name="T4" fmla="*/ 1 w 9"/>
                      <a:gd name="T5" fmla="*/ 6 h 9"/>
                      <a:gd name="T6" fmla="*/ 6 w 9"/>
                      <a:gd name="T7" fmla="*/ 0 h 9"/>
                      <a:gd name="T8" fmla="*/ 9 w 9"/>
                      <a:gd name="T9" fmla="*/ 0 h 9"/>
                      <a:gd name="T10" fmla="*/ 9 w 9"/>
                      <a:gd name="T11" fmla="*/ 3 h 9"/>
                      <a:gd name="T12" fmla="*/ 3 w 9"/>
                      <a:gd name="T13" fmla="*/ 8 h 9"/>
                      <a:gd name="T14" fmla="*/ 2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2" y="9"/>
                        </a:moveTo>
                        <a:cubicBezTo>
                          <a:pt x="1" y="9"/>
                          <a:pt x="1" y="9"/>
                          <a:pt x="1" y="8"/>
                        </a:cubicBezTo>
                        <a:cubicBezTo>
                          <a:pt x="0" y="8"/>
                          <a:pt x="0" y="7"/>
                          <a:pt x="1" y="6"/>
                        </a:cubicBezTo>
                        <a:cubicBezTo>
                          <a:pt x="6" y="0"/>
                          <a:pt x="6" y="0"/>
                          <a:pt x="6" y="0"/>
                        </a:cubicBezTo>
                        <a:cubicBezTo>
                          <a:pt x="7" y="0"/>
                          <a:pt x="8" y="0"/>
                          <a:pt x="9" y="0"/>
                        </a:cubicBezTo>
                        <a:cubicBezTo>
                          <a:pt x="9" y="1"/>
                          <a:pt x="9" y="2"/>
                          <a:pt x="9" y="3"/>
                        </a:cubicBezTo>
                        <a:cubicBezTo>
                          <a:pt x="3" y="8"/>
                          <a:pt x="3" y="8"/>
                          <a:pt x="3" y="8"/>
                        </a:cubicBezTo>
                        <a:cubicBezTo>
                          <a:pt x="3" y="9"/>
                          <a:pt x="2" y="9"/>
                          <a:pt x="2" y="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225" name="グループ化 224">
                <a:extLst>
                  <a:ext uri="{FF2B5EF4-FFF2-40B4-BE49-F238E27FC236}">
                    <a16:creationId xmlns:a16="http://schemas.microsoft.com/office/drawing/2014/main" id="{F7372D3C-7B9C-4F50-A764-8FB45C776448}"/>
                  </a:ext>
                </a:extLst>
              </p:cNvPr>
              <p:cNvGrpSpPr/>
              <p:nvPr/>
            </p:nvGrpSpPr>
            <p:grpSpPr>
              <a:xfrm>
                <a:off x="2725784" y="5559294"/>
                <a:ext cx="664919" cy="664920"/>
                <a:chOff x="2558578" y="5599494"/>
                <a:chExt cx="664919" cy="664920"/>
              </a:xfrm>
            </p:grpSpPr>
            <p:sp>
              <p:nvSpPr>
                <p:cNvPr id="1624" name="Freeform 52">
                  <a:extLst>
                    <a:ext uri="{FF2B5EF4-FFF2-40B4-BE49-F238E27FC236}">
                      <a16:creationId xmlns:a16="http://schemas.microsoft.com/office/drawing/2014/main" id="{2D7E02DD-A221-4D3D-9A84-1FCEB3462F25}"/>
                    </a:ext>
                  </a:extLst>
                </p:cNvPr>
                <p:cNvSpPr>
                  <a:spLocks noEditPoints="1"/>
                </p:cNvSpPr>
                <p:nvPr/>
              </p:nvSpPr>
              <p:spPr bwMode="auto">
                <a:xfrm>
                  <a:off x="2813884" y="5905301"/>
                  <a:ext cx="258112" cy="168334"/>
                </a:xfrm>
                <a:custGeom>
                  <a:avLst/>
                  <a:gdLst>
                    <a:gd name="T0" fmla="*/ 75 w 79"/>
                    <a:gd name="T1" fmla="*/ 8 h 52"/>
                    <a:gd name="T2" fmla="*/ 65 w 79"/>
                    <a:gd name="T3" fmla="*/ 0 h 52"/>
                    <a:gd name="T4" fmla="*/ 32 w 79"/>
                    <a:gd name="T5" fmla="*/ 0 h 52"/>
                    <a:gd name="T6" fmla="*/ 23 w 79"/>
                    <a:gd name="T7" fmla="*/ 6 h 52"/>
                    <a:gd name="T8" fmla="*/ 19 w 79"/>
                    <a:gd name="T9" fmla="*/ 14 h 52"/>
                    <a:gd name="T10" fmla="*/ 15 w 79"/>
                    <a:gd name="T11" fmla="*/ 17 h 52"/>
                    <a:gd name="T12" fmla="*/ 5 w 79"/>
                    <a:gd name="T13" fmla="*/ 21 h 52"/>
                    <a:gd name="T14" fmla="*/ 0 w 79"/>
                    <a:gd name="T15" fmla="*/ 28 h 52"/>
                    <a:gd name="T16" fmla="*/ 0 w 79"/>
                    <a:gd name="T17" fmla="*/ 41 h 52"/>
                    <a:gd name="T18" fmla="*/ 3 w 79"/>
                    <a:gd name="T19" fmla="*/ 44 h 52"/>
                    <a:gd name="T20" fmla="*/ 11 w 79"/>
                    <a:gd name="T21" fmla="*/ 44 h 52"/>
                    <a:gd name="T22" fmla="*/ 21 w 79"/>
                    <a:gd name="T23" fmla="*/ 52 h 52"/>
                    <a:gd name="T24" fmla="*/ 31 w 79"/>
                    <a:gd name="T25" fmla="*/ 44 h 52"/>
                    <a:gd name="T26" fmla="*/ 51 w 79"/>
                    <a:gd name="T27" fmla="*/ 44 h 52"/>
                    <a:gd name="T28" fmla="*/ 61 w 79"/>
                    <a:gd name="T29" fmla="*/ 52 h 52"/>
                    <a:gd name="T30" fmla="*/ 71 w 79"/>
                    <a:gd name="T31" fmla="*/ 44 h 52"/>
                    <a:gd name="T32" fmla="*/ 76 w 79"/>
                    <a:gd name="T33" fmla="*/ 44 h 52"/>
                    <a:gd name="T34" fmla="*/ 79 w 79"/>
                    <a:gd name="T35" fmla="*/ 41 h 52"/>
                    <a:gd name="T36" fmla="*/ 79 w 79"/>
                    <a:gd name="T37" fmla="*/ 29 h 52"/>
                    <a:gd name="T38" fmla="*/ 78 w 79"/>
                    <a:gd name="T39" fmla="*/ 21 h 52"/>
                    <a:gd name="T40" fmla="*/ 75 w 79"/>
                    <a:gd name="T41" fmla="*/ 8 h 52"/>
                    <a:gd name="T42" fmla="*/ 69 w 79"/>
                    <a:gd name="T43" fmla="*/ 20 h 52"/>
                    <a:gd name="T44" fmla="*/ 68 w 79"/>
                    <a:gd name="T45" fmla="*/ 21 h 52"/>
                    <a:gd name="T46" fmla="*/ 53 w 79"/>
                    <a:gd name="T47" fmla="*/ 21 h 52"/>
                    <a:gd name="T48" fmla="*/ 52 w 79"/>
                    <a:gd name="T49" fmla="*/ 20 h 52"/>
                    <a:gd name="T50" fmla="*/ 52 w 79"/>
                    <a:gd name="T51" fmla="*/ 9 h 52"/>
                    <a:gd name="T52" fmla="*/ 53 w 79"/>
                    <a:gd name="T53" fmla="*/ 8 h 52"/>
                    <a:gd name="T54" fmla="*/ 64 w 79"/>
                    <a:gd name="T55" fmla="*/ 8 h 52"/>
                    <a:gd name="T56" fmla="*/ 65 w 79"/>
                    <a:gd name="T57" fmla="*/ 8 h 52"/>
                    <a:gd name="T58" fmla="*/ 69 w 79"/>
                    <a:gd name="T59" fmla="*/ 19 h 52"/>
                    <a:gd name="T60" fmla="*/ 69 w 79"/>
                    <a:gd name="T61" fmla="*/ 20 h 52"/>
                    <a:gd name="T62" fmla="*/ 28 w 79"/>
                    <a:gd name="T63" fmla="*/ 21 h 52"/>
                    <a:gd name="T64" fmla="*/ 27 w 79"/>
                    <a:gd name="T65" fmla="*/ 20 h 52"/>
                    <a:gd name="T66" fmla="*/ 27 w 79"/>
                    <a:gd name="T67" fmla="*/ 19 h 52"/>
                    <a:gd name="T68" fmla="*/ 32 w 79"/>
                    <a:gd name="T69" fmla="*/ 8 h 52"/>
                    <a:gd name="T70" fmla="*/ 33 w 79"/>
                    <a:gd name="T71" fmla="*/ 8 h 52"/>
                    <a:gd name="T72" fmla="*/ 45 w 79"/>
                    <a:gd name="T73" fmla="*/ 8 h 52"/>
                    <a:gd name="T74" fmla="*/ 46 w 79"/>
                    <a:gd name="T75" fmla="*/ 9 h 52"/>
                    <a:gd name="T76" fmla="*/ 46 w 79"/>
                    <a:gd name="T77" fmla="*/ 20 h 52"/>
                    <a:gd name="T78" fmla="*/ 45 w 79"/>
                    <a:gd name="T79" fmla="*/ 21 h 52"/>
                    <a:gd name="T80" fmla="*/ 28 w 79"/>
                    <a:gd name="T81" fmla="*/ 21 h 52"/>
                    <a:gd name="T82" fmla="*/ 21 w 79"/>
                    <a:gd name="T83" fmla="*/ 48 h 52"/>
                    <a:gd name="T84" fmla="*/ 15 w 79"/>
                    <a:gd name="T85" fmla="*/ 42 h 52"/>
                    <a:gd name="T86" fmla="*/ 21 w 79"/>
                    <a:gd name="T87" fmla="*/ 36 h 52"/>
                    <a:gd name="T88" fmla="*/ 27 w 79"/>
                    <a:gd name="T89" fmla="*/ 42 h 52"/>
                    <a:gd name="T90" fmla="*/ 21 w 79"/>
                    <a:gd name="T91" fmla="*/ 48 h 52"/>
                    <a:gd name="T92" fmla="*/ 61 w 79"/>
                    <a:gd name="T93" fmla="*/ 48 h 52"/>
                    <a:gd name="T94" fmla="*/ 55 w 79"/>
                    <a:gd name="T95" fmla="*/ 42 h 52"/>
                    <a:gd name="T96" fmla="*/ 61 w 79"/>
                    <a:gd name="T97" fmla="*/ 36 h 52"/>
                    <a:gd name="T98" fmla="*/ 67 w 79"/>
                    <a:gd name="T99" fmla="*/ 42 h 52"/>
                    <a:gd name="T100" fmla="*/ 61 w 79"/>
                    <a:gd name="T101"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52">
                      <a:moveTo>
                        <a:pt x="75" y="8"/>
                      </a:moveTo>
                      <a:cubicBezTo>
                        <a:pt x="73" y="4"/>
                        <a:pt x="69" y="0"/>
                        <a:pt x="65" y="0"/>
                      </a:cubicBezTo>
                      <a:cubicBezTo>
                        <a:pt x="32" y="0"/>
                        <a:pt x="32" y="0"/>
                        <a:pt x="32" y="0"/>
                      </a:cubicBezTo>
                      <a:cubicBezTo>
                        <a:pt x="29" y="0"/>
                        <a:pt x="25" y="2"/>
                        <a:pt x="23" y="6"/>
                      </a:cubicBezTo>
                      <a:cubicBezTo>
                        <a:pt x="19" y="14"/>
                        <a:pt x="19" y="14"/>
                        <a:pt x="19" y="14"/>
                      </a:cubicBezTo>
                      <a:cubicBezTo>
                        <a:pt x="18" y="15"/>
                        <a:pt x="17" y="17"/>
                        <a:pt x="15" y="17"/>
                      </a:cubicBezTo>
                      <a:cubicBezTo>
                        <a:pt x="5" y="21"/>
                        <a:pt x="5" y="21"/>
                        <a:pt x="5" y="21"/>
                      </a:cubicBezTo>
                      <a:cubicBezTo>
                        <a:pt x="2" y="22"/>
                        <a:pt x="0" y="25"/>
                        <a:pt x="0" y="28"/>
                      </a:cubicBezTo>
                      <a:cubicBezTo>
                        <a:pt x="0" y="41"/>
                        <a:pt x="0" y="41"/>
                        <a:pt x="0" y="41"/>
                      </a:cubicBezTo>
                      <a:cubicBezTo>
                        <a:pt x="0" y="43"/>
                        <a:pt x="1" y="44"/>
                        <a:pt x="3" y="44"/>
                      </a:cubicBezTo>
                      <a:cubicBezTo>
                        <a:pt x="11" y="44"/>
                        <a:pt x="11" y="44"/>
                        <a:pt x="11" y="44"/>
                      </a:cubicBezTo>
                      <a:cubicBezTo>
                        <a:pt x="12" y="49"/>
                        <a:pt x="16" y="52"/>
                        <a:pt x="21" y="52"/>
                      </a:cubicBezTo>
                      <a:cubicBezTo>
                        <a:pt x="26" y="52"/>
                        <a:pt x="30" y="49"/>
                        <a:pt x="31" y="44"/>
                      </a:cubicBezTo>
                      <a:cubicBezTo>
                        <a:pt x="51" y="44"/>
                        <a:pt x="51" y="44"/>
                        <a:pt x="51" y="44"/>
                      </a:cubicBezTo>
                      <a:cubicBezTo>
                        <a:pt x="52" y="49"/>
                        <a:pt x="56" y="52"/>
                        <a:pt x="61" y="52"/>
                      </a:cubicBezTo>
                      <a:cubicBezTo>
                        <a:pt x="66" y="52"/>
                        <a:pt x="70" y="49"/>
                        <a:pt x="71" y="44"/>
                      </a:cubicBezTo>
                      <a:cubicBezTo>
                        <a:pt x="76" y="44"/>
                        <a:pt x="76" y="44"/>
                        <a:pt x="76" y="44"/>
                      </a:cubicBezTo>
                      <a:cubicBezTo>
                        <a:pt x="77" y="44"/>
                        <a:pt x="79" y="43"/>
                        <a:pt x="79" y="41"/>
                      </a:cubicBezTo>
                      <a:cubicBezTo>
                        <a:pt x="79" y="29"/>
                        <a:pt x="79" y="29"/>
                        <a:pt x="79" y="29"/>
                      </a:cubicBezTo>
                      <a:cubicBezTo>
                        <a:pt x="79" y="26"/>
                        <a:pt x="79" y="24"/>
                        <a:pt x="78" y="21"/>
                      </a:cubicBezTo>
                      <a:lnTo>
                        <a:pt x="75" y="8"/>
                      </a:lnTo>
                      <a:close/>
                      <a:moveTo>
                        <a:pt x="69" y="20"/>
                      </a:moveTo>
                      <a:cubicBezTo>
                        <a:pt x="69" y="20"/>
                        <a:pt x="68" y="21"/>
                        <a:pt x="68" y="21"/>
                      </a:cubicBezTo>
                      <a:cubicBezTo>
                        <a:pt x="53" y="21"/>
                        <a:pt x="53" y="21"/>
                        <a:pt x="53" y="21"/>
                      </a:cubicBezTo>
                      <a:cubicBezTo>
                        <a:pt x="52" y="21"/>
                        <a:pt x="52" y="20"/>
                        <a:pt x="52" y="20"/>
                      </a:cubicBezTo>
                      <a:cubicBezTo>
                        <a:pt x="52" y="9"/>
                        <a:pt x="52" y="9"/>
                        <a:pt x="52" y="9"/>
                      </a:cubicBezTo>
                      <a:cubicBezTo>
                        <a:pt x="52" y="8"/>
                        <a:pt x="52" y="8"/>
                        <a:pt x="53" y="8"/>
                      </a:cubicBezTo>
                      <a:cubicBezTo>
                        <a:pt x="64" y="8"/>
                        <a:pt x="64" y="8"/>
                        <a:pt x="64" y="8"/>
                      </a:cubicBezTo>
                      <a:cubicBezTo>
                        <a:pt x="65" y="8"/>
                        <a:pt x="65" y="8"/>
                        <a:pt x="65" y="8"/>
                      </a:cubicBezTo>
                      <a:cubicBezTo>
                        <a:pt x="69" y="19"/>
                        <a:pt x="69" y="19"/>
                        <a:pt x="69" y="19"/>
                      </a:cubicBezTo>
                      <a:cubicBezTo>
                        <a:pt x="69" y="20"/>
                        <a:pt x="69" y="20"/>
                        <a:pt x="69" y="20"/>
                      </a:cubicBezTo>
                      <a:close/>
                      <a:moveTo>
                        <a:pt x="28" y="21"/>
                      </a:moveTo>
                      <a:cubicBezTo>
                        <a:pt x="28" y="21"/>
                        <a:pt x="28" y="20"/>
                        <a:pt x="27" y="20"/>
                      </a:cubicBezTo>
                      <a:cubicBezTo>
                        <a:pt x="27" y="20"/>
                        <a:pt x="27" y="19"/>
                        <a:pt x="27" y="19"/>
                      </a:cubicBezTo>
                      <a:cubicBezTo>
                        <a:pt x="32" y="8"/>
                        <a:pt x="32" y="8"/>
                        <a:pt x="32" y="8"/>
                      </a:cubicBezTo>
                      <a:cubicBezTo>
                        <a:pt x="32" y="8"/>
                        <a:pt x="33" y="8"/>
                        <a:pt x="33" y="8"/>
                      </a:cubicBezTo>
                      <a:cubicBezTo>
                        <a:pt x="45" y="8"/>
                        <a:pt x="45" y="8"/>
                        <a:pt x="45" y="8"/>
                      </a:cubicBezTo>
                      <a:cubicBezTo>
                        <a:pt x="45" y="8"/>
                        <a:pt x="46" y="8"/>
                        <a:pt x="46" y="9"/>
                      </a:cubicBezTo>
                      <a:cubicBezTo>
                        <a:pt x="46" y="20"/>
                        <a:pt x="46" y="20"/>
                        <a:pt x="46" y="20"/>
                      </a:cubicBezTo>
                      <a:cubicBezTo>
                        <a:pt x="46" y="20"/>
                        <a:pt x="45" y="21"/>
                        <a:pt x="45" y="21"/>
                      </a:cubicBezTo>
                      <a:lnTo>
                        <a:pt x="28" y="21"/>
                      </a:lnTo>
                      <a:close/>
                      <a:moveTo>
                        <a:pt x="21" y="48"/>
                      </a:moveTo>
                      <a:cubicBezTo>
                        <a:pt x="18" y="48"/>
                        <a:pt x="15" y="46"/>
                        <a:pt x="15" y="42"/>
                      </a:cubicBezTo>
                      <a:cubicBezTo>
                        <a:pt x="15" y="39"/>
                        <a:pt x="18" y="36"/>
                        <a:pt x="21" y="36"/>
                      </a:cubicBezTo>
                      <a:cubicBezTo>
                        <a:pt x="25" y="36"/>
                        <a:pt x="27" y="39"/>
                        <a:pt x="27" y="42"/>
                      </a:cubicBezTo>
                      <a:cubicBezTo>
                        <a:pt x="27" y="46"/>
                        <a:pt x="25" y="48"/>
                        <a:pt x="21" y="48"/>
                      </a:cubicBezTo>
                      <a:close/>
                      <a:moveTo>
                        <a:pt x="61" y="48"/>
                      </a:moveTo>
                      <a:cubicBezTo>
                        <a:pt x="58" y="48"/>
                        <a:pt x="55" y="46"/>
                        <a:pt x="55" y="42"/>
                      </a:cubicBezTo>
                      <a:cubicBezTo>
                        <a:pt x="55" y="39"/>
                        <a:pt x="58" y="36"/>
                        <a:pt x="61" y="36"/>
                      </a:cubicBezTo>
                      <a:cubicBezTo>
                        <a:pt x="64" y="36"/>
                        <a:pt x="67" y="39"/>
                        <a:pt x="67" y="42"/>
                      </a:cubicBezTo>
                      <a:cubicBezTo>
                        <a:pt x="67" y="46"/>
                        <a:pt x="64" y="48"/>
                        <a:pt x="61" y="4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25" name="Freeform 53">
                  <a:extLst>
                    <a:ext uri="{FF2B5EF4-FFF2-40B4-BE49-F238E27FC236}">
                      <a16:creationId xmlns:a16="http://schemas.microsoft.com/office/drawing/2014/main" id="{925FBBD2-E59D-4B65-8C5A-5A98F9439E3F}"/>
                    </a:ext>
                  </a:extLst>
                </p:cNvPr>
                <p:cNvSpPr>
                  <a:spLocks noEditPoints="1"/>
                </p:cNvSpPr>
                <p:nvPr/>
              </p:nvSpPr>
              <p:spPr bwMode="auto">
                <a:xfrm>
                  <a:off x="2670801" y="5826745"/>
                  <a:ext cx="140278" cy="241279"/>
                </a:xfrm>
                <a:custGeom>
                  <a:avLst/>
                  <a:gdLst>
                    <a:gd name="T0" fmla="*/ 41 w 43"/>
                    <a:gd name="T1" fmla="*/ 0 h 74"/>
                    <a:gd name="T2" fmla="*/ 2 w 43"/>
                    <a:gd name="T3" fmla="*/ 0 h 74"/>
                    <a:gd name="T4" fmla="*/ 0 w 43"/>
                    <a:gd name="T5" fmla="*/ 2 h 74"/>
                    <a:gd name="T6" fmla="*/ 0 w 43"/>
                    <a:gd name="T7" fmla="*/ 41 h 74"/>
                    <a:gd name="T8" fmla="*/ 2 w 43"/>
                    <a:gd name="T9" fmla="*/ 43 h 74"/>
                    <a:gd name="T10" fmla="*/ 15 w 43"/>
                    <a:gd name="T11" fmla="*/ 43 h 74"/>
                    <a:gd name="T12" fmla="*/ 15 w 43"/>
                    <a:gd name="T13" fmla="*/ 74 h 74"/>
                    <a:gd name="T14" fmla="*/ 27 w 43"/>
                    <a:gd name="T15" fmla="*/ 74 h 74"/>
                    <a:gd name="T16" fmla="*/ 27 w 43"/>
                    <a:gd name="T17" fmla="*/ 43 h 74"/>
                    <a:gd name="T18" fmla="*/ 41 w 43"/>
                    <a:gd name="T19" fmla="*/ 43 h 74"/>
                    <a:gd name="T20" fmla="*/ 43 w 43"/>
                    <a:gd name="T21" fmla="*/ 41 h 74"/>
                    <a:gd name="T22" fmla="*/ 43 w 43"/>
                    <a:gd name="T23" fmla="*/ 2 h 74"/>
                    <a:gd name="T24" fmla="*/ 41 w 43"/>
                    <a:gd name="T25" fmla="*/ 0 h 74"/>
                    <a:gd name="T26" fmla="*/ 39 w 43"/>
                    <a:gd name="T27" fmla="*/ 39 h 74"/>
                    <a:gd name="T28" fmla="*/ 4 w 43"/>
                    <a:gd name="T29" fmla="*/ 39 h 74"/>
                    <a:gd name="T30" fmla="*/ 4 w 43"/>
                    <a:gd name="T31" fmla="*/ 4 h 74"/>
                    <a:gd name="T32" fmla="*/ 39 w 43"/>
                    <a:gd name="T33" fmla="*/ 4 h 74"/>
                    <a:gd name="T34" fmla="*/ 39 w 43"/>
                    <a:gd name="T35" fmla="*/ 3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74">
                      <a:moveTo>
                        <a:pt x="41" y="0"/>
                      </a:moveTo>
                      <a:cubicBezTo>
                        <a:pt x="2" y="0"/>
                        <a:pt x="2" y="0"/>
                        <a:pt x="2" y="0"/>
                      </a:cubicBezTo>
                      <a:cubicBezTo>
                        <a:pt x="1" y="0"/>
                        <a:pt x="0" y="1"/>
                        <a:pt x="0" y="2"/>
                      </a:cubicBezTo>
                      <a:cubicBezTo>
                        <a:pt x="0" y="41"/>
                        <a:pt x="0" y="41"/>
                        <a:pt x="0" y="41"/>
                      </a:cubicBezTo>
                      <a:cubicBezTo>
                        <a:pt x="0" y="42"/>
                        <a:pt x="1" y="43"/>
                        <a:pt x="2" y="43"/>
                      </a:cubicBezTo>
                      <a:cubicBezTo>
                        <a:pt x="15" y="43"/>
                        <a:pt x="15" y="43"/>
                        <a:pt x="15" y="43"/>
                      </a:cubicBezTo>
                      <a:cubicBezTo>
                        <a:pt x="15" y="74"/>
                        <a:pt x="15" y="74"/>
                        <a:pt x="15" y="74"/>
                      </a:cubicBezTo>
                      <a:cubicBezTo>
                        <a:pt x="27" y="74"/>
                        <a:pt x="27" y="74"/>
                        <a:pt x="27" y="74"/>
                      </a:cubicBezTo>
                      <a:cubicBezTo>
                        <a:pt x="27" y="43"/>
                        <a:pt x="27" y="43"/>
                        <a:pt x="27" y="43"/>
                      </a:cubicBezTo>
                      <a:cubicBezTo>
                        <a:pt x="41" y="43"/>
                        <a:pt x="41" y="43"/>
                        <a:pt x="41" y="43"/>
                      </a:cubicBezTo>
                      <a:cubicBezTo>
                        <a:pt x="42" y="43"/>
                        <a:pt x="43" y="42"/>
                        <a:pt x="43" y="41"/>
                      </a:cubicBezTo>
                      <a:cubicBezTo>
                        <a:pt x="43" y="2"/>
                        <a:pt x="43" y="2"/>
                        <a:pt x="43" y="2"/>
                      </a:cubicBezTo>
                      <a:cubicBezTo>
                        <a:pt x="43" y="1"/>
                        <a:pt x="42" y="0"/>
                        <a:pt x="41" y="0"/>
                      </a:cubicBezTo>
                      <a:close/>
                      <a:moveTo>
                        <a:pt x="39" y="39"/>
                      </a:moveTo>
                      <a:cubicBezTo>
                        <a:pt x="4" y="39"/>
                        <a:pt x="4" y="39"/>
                        <a:pt x="4" y="39"/>
                      </a:cubicBezTo>
                      <a:cubicBezTo>
                        <a:pt x="4" y="4"/>
                        <a:pt x="4" y="4"/>
                        <a:pt x="4" y="4"/>
                      </a:cubicBezTo>
                      <a:cubicBezTo>
                        <a:pt x="39" y="4"/>
                        <a:pt x="39" y="4"/>
                        <a:pt x="39" y="4"/>
                      </a:cubicBezTo>
                      <a:lnTo>
                        <a:pt x="39"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26" name="Freeform 54">
                  <a:extLst>
                    <a:ext uri="{FF2B5EF4-FFF2-40B4-BE49-F238E27FC236}">
                      <a16:creationId xmlns:a16="http://schemas.microsoft.com/office/drawing/2014/main" id="{B25AF0FB-E7E4-4BF0-8544-A3F2A0886BF6}"/>
                    </a:ext>
                  </a:extLst>
                </p:cNvPr>
                <p:cNvSpPr>
                  <a:spLocks noEditPoints="1"/>
                </p:cNvSpPr>
                <p:nvPr/>
              </p:nvSpPr>
              <p:spPr bwMode="auto">
                <a:xfrm>
                  <a:off x="2710079" y="5857606"/>
                  <a:ext cx="61722" cy="81362"/>
                </a:xfrm>
                <a:custGeom>
                  <a:avLst/>
                  <a:gdLst>
                    <a:gd name="T0" fmla="*/ 6 w 19"/>
                    <a:gd name="T1" fmla="*/ 16 h 25"/>
                    <a:gd name="T2" fmla="*/ 10 w 19"/>
                    <a:gd name="T3" fmla="*/ 16 h 25"/>
                    <a:gd name="T4" fmla="*/ 15 w 19"/>
                    <a:gd name="T5" fmla="*/ 15 h 25"/>
                    <a:gd name="T6" fmla="*/ 18 w 19"/>
                    <a:gd name="T7" fmla="*/ 12 h 25"/>
                    <a:gd name="T8" fmla="*/ 19 w 19"/>
                    <a:gd name="T9" fmla="*/ 8 h 25"/>
                    <a:gd name="T10" fmla="*/ 18 w 19"/>
                    <a:gd name="T11" fmla="*/ 3 h 25"/>
                    <a:gd name="T12" fmla="*/ 15 w 19"/>
                    <a:gd name="T13" fmla="*/ 1 h 25"/>
                    <a:gd name="T14" fmla="*/ 10 w 19"/>
                    <a:gd name="T15" fmla="*/ 0 h 25"/>
                    <a:gd name="T16" fmla="*/ 0 w 19"/>
                    <a:gd name="T17" fmla="*/ 0 h 25"/>
                    <a:gd name="T18" fmla="*/ 0 w 19"/>
                    <a:gd name="T19" fmla="*/ 25 h 25"/>
                    <a:gd name="T20" fmla="*/ 6 w 19"/>
                    <a:gd name="T21" fmla="*/ 25 h 25"/>
                    <a:gd name="T22" fmla="*/ 6 w 19"/>
                    <a:gd name="T23" fmla="*/ 16 h 25"/>
                    <a:gd name="T24" fmla="*/ 6 w 19"/>
                    <a:gd name="T25" fmla="*/ 5 h 25"/>
                    <a:gd name="T26" fmla="*/ 11 w 19"/>
                    <a:gd name="T27" fmla="*/ 5 h 25"/>
                    <a:gd name="T28" fmla="*/ 12 w 19"/>
                    <a:gd name="T29" fmla="*/ 5 h 25"/>
                    <a:gd name="T30" fmla="*/ 12 w 19"/>
                    <a:gd name="T31" fmla="*/ 6 h 25"/>
                    <a:gd name="T32" fmla="*/ 13 w 19"/>
                    <a:gd name="T33" fmla="*/ 8 h 25"/>
                    <a:gd name="T34" fmla="*/ 12 w 19"/>
                    <a:gd name="T35" fmla="*/ 9 h 25"/>
                    <a:gd name="T36" fmla="*/ 12 w 19"/>
                    <a:gd name="T37" fmla="*/ 10 h 25"/>
                    <a:gd name="T38" fmla="*/ 11 w 19"/>
                    <a:gd name="T39" fmla="*/ 10 h 25"/>
                    <a:gd name="T40" fmla="*/ 6 w 19"/>
                    <a:gd name="T41" fmla="*/ 10 h 25"/>
                    <a:gd name="T42" fmla="*/ 6 w 19"/>
                    <a:gd name="T43"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5">
                      <a:moveTo>
                        <a:pt x="6" y="16"/>
                      </a:moveTo>
                      <a:cubicBezTo>
                        <a:pt x="10" y="16"/>
                        <a:pt x="10" y="16"/>
                        <a:pt x="10" y="16"/>
                      </a:cubicBezTo>
                      <a:cubicBezTo>
                        <a:pt x="12" y="16"/>
                        <a:pt x="13" y="16"/>
                        <a:pt x="15" y="15"/>
                      </a:cubicBezTo>
                      <a:cubicBezTo>
                        <a:pt x="16" y="14"/>
                        <a:pt x="17" y="13"/>
                        <a:pt x="18" y="12"/>
                      </a:cubicBezTo>
                      <a:cubicBezTo>
                        <a:pt x="18" y="11"/>
                        <a:pt x="19" y="9"/>
                        <a:pt x="19" y="8"/>
                      </a:cubicBezTo>
                      <a:cubicBezTo>
                        <a:pt x="19" y="6"/>
                        <a:pt x="18" y="5"/>
                        <a:pt x="18" y="3"/>
                      </a:cubicBezTo>
                      <a:cubicBezTo>
                        <a:pt x="17" y="2"/>
                        <a:pt x="16" y="1"/>
                        <a:pt x="15" y="1"/>
                      </a:cubicBezTo>
                      <a:cubicBezTo>
                        <a:pt x="13" y="0"/>
                        <a:pt x="12" y="0"/>
                        <a:pt x="10" y="0"/>
                      </a:cubicBezTo>
                      <a:cubicBezTo>
                        <a:pt x="0" y="0"/>
                        <a:pt x="0" y="0"/>
                        <a:pt x="0" y="0"/>
                      </a:cubicBezTo>
                      <a:cubicBezTo>
                        <a:pt x="0" y="25"/>
                        <a:pt x="0" y="25"/>
                        <a:pt x="0" y="25"/>
                      </a:cubicBezTo>
                      <a:cubicBezTo>
                        <a:pt x="6" y="25"/>
                        <a:pt x="6" y="25"/>
                        <a:pt x="6" y="25"/>
                      </a:cubicBezTo>
                      <a:lnTo>
                        <a:pt x="6" y="16"/>
                      </a:lnTo>
                      <a:close/>
                      <a:moveTo>
                        <a:pt x="6" y="5"/>
                      </a:moveTo>
                      <a:cubicBezTo>
                        <a:pt x="11" y="5"/>
                        <a:pt x="11" y="5"/>
                        <a:pt x="11" y="5"/>
                      </a:cubicBezTo>
                      <a:cubicBezTo>
                        <a:pt x="11" y="5"/>
                        <a:pt x="11" y="5"/>
                        <a:pt x="12" y="5"/>
                      </a:cubicBezTo>
                      <a:cubicBezTo>
                        <a:pt x="12" y="6"/>
                        <a:pt x="12" y="6"/>
                        <a:pt x="12" y="6"/>
                      </a:cubicBezTo>
                      <a:cubicBezTo>
                        <a:pt x="13" y="7"/>
                        <a:pt x="13" y="7"/>
                        <a:pt x="13" y="8"/>
                      </a:cubicBezTo>
                      <a:cubicBezTo>
                        <a:pt x="13" y="8"/>
                        <a:pt x="13" y="9"/>
                        <a:pt x="12" y="9"/>
                      </a:cubicBezTo>
                      <a:cubicBezTo>
                        <a:pt x="12" y="10"/>
                        <a:pt x="12" y="10"/>
                        <a:pt x="12" y="10"/>
                      </a:cubicBezTo>
                      <a:cubicBezTo>
                        <a:pt x="11" y="10"/>
                        <a:pt x="11" y="10"/>
                        <a:pt x="11" y="10"/>
                      </a:cubicBezTo>
                      <a:cubicBezTo>
                        <a:pt x="6" y="10"/>
                        <a:pt x="6" y="10"/>
                        <a:pt x="6" y="10"/>
                      </a:cubicBezTo>
                      <a:lnTo>
                        <a:pt x="6" y="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44" name="Freeform 72">
                  <a:extLst>
                    <a:ext uri="{FF2B5EF4-FFF2-40B4-BE49-F238E27FC236}">
                      <a16:creationId xmlns:a16="http://schemas.microsoft.com/office/drawing/2014/main" id="{074AA6EA-DF92-462F-9622-F0CEA947C9A5}"/>
                    </a:ext>
                  </a:extLst>
                </p:cNvPr>
                <p:cNvSpPr>
                  <a:spLocks noEditPoints="1"/>
                </p:cNvSpPr>
                <p:nvPr/>
              </p:nvSpPr>
              <p:spPr bwMode="auto">
                <a:xfrm rot="19335154">
                  <a:off x="2558578" y="5599494"/>
                  <a:ext cx="664919" cy="664920"/>
                </a:xfrm>
                <a:custGeom>
                  <a:avLst/>
                  <a:gdLst>
                    <a:gd name="T0" fmla="*/ 126 w 203"/>
                    <a:gd name="T1" fmla="*/ 16 h 203"/>
                    <a:gd name="T2" fmla="*/ 7 w 203"/>
                    <a:gd name="T3" fmla="*/ 77 h 203"/>
                    <a:gd name="T4" fmla="*/ 14 w 203"/>
                    <a:gd name="T5" fmla="*/ 149 h 203"/>
                    <a:gd name="T6" fmla="*/ 25 w 203"/>
                    <a:gd name="T7" fmla="*/ 166 h 203"/>
                    <a:gd name="T8" fmla="*/ 25 w 203"/>
                    <a:gd name="T9" fmla="*/ 166 h 203"/>
                    <a:gd name="T10" fmla="*/ 22 w 203"/>
                    <a:gd name="T11" fmla="*/ 183 h 203"/>
                    <a:gd name="T12" fmla="*/ 19 w 203"/>
                    <a:gd name="T13" fmla="*/ 202 h 203"/>
                    <a:gd name="T14" fmla="*/ 21 w 203"/>
                    <a:gd name="T15" fmla="*/ 203 h 203"/>
                    <a:gd name="T16" fmla="*/ 39 w 203"/>
                    <a:gd name="T17" fmla="*/ 196 h 203"/>
                    <a:gd name="T18" fmla="*/ 54 w 203"/>
                    <a:gd name="T19" fmla="*/ 190 h 203"/>
                    <a:gd name="T20" fmla="*/ 54 w 203"/>
                    <a:gd name="T21" fmla="*/ 190 h 203"/>
                    <a:gd name="T22" fmla="*/ 69 w 203"/>
                    <a:gd name="T23" fmla="*/ 196 h 203"/>
                    <a:gd name="T24" fmla="*/ 97 w 203"/>
                    <a:gd name="T25" fmla="*/ 200 h 203"/>
                    <a:gd name="T26" fmla="*/ 187 w 203"/>
                    <a:gd name="T27" fmla="*/ 134 h 203"/>
                    <a:gd name="T28" fmla="*/ 126 w 203"/>
                    <a:gd name="T29" fmla="*/ 16 h 203"/>
                    <a:gd name="T30" fmla="*/ 180 w 203"/>
                    <a:gd name="T31" fmla="*/ 132 h 203"/>
                    <a:gd name="T32" fmla="*/ 71 w 203"/>
                    <a:gd name="T33" fmla="*/ 188 h 203"/>
                    <a:gd name="T34" fmla="*/ 21 w 203"/>
                    <a:gd name="T35" fmla="*/ 145 h 203"/>
                    <a:gd name="T36" fmla="*/ 15 w 203"/>
                    <a:gd name="T37" fmla="*/ 80 h 203"/>
                    <a:gd name="T38" fmla="*/ 97 w 203"/>
                    <a:gd name="T39" fmla="*/ 19 h 203"/>
                    <a:gd name="T40" fmla="*/ 123 w 203"/>
                    <a:gd name="T41" fmla="*/ 23 h 203"/>
                    <a:gd name="T42" fmla="*/ 180 w 203"/>
                    <a:gd name="T43" fmla="*/ 13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3" h="203">
                      <a:moveTo>
                        <a:pt x="126" y="16"/>
                      </a:moveTo>
                      <a:cubicBezTo>
                        <a:pt x="76" y="0"/>
                        <a:pt x="23" y="28"/>
                        <a:pt x="7" y="77"/>
                      </a:cubicBezTo>
                      <a:cubicBezTo>
                        <a:pt x="0" y="101"/>
                        <a:pt x="2" y="127"/>
                        <a:pt x="14" y="149"/>
                      </a:cubicBezTo>
                      <a:cubicBezTo>
                        <a:pt x="17" y="155"/>
                        <a:pt x="20" y="161"/>
                        <a:pt x="25" y="166"/>
                      </a:cubicBezTo>
                      <a:cubicBezTo>
                        <a:pt x="25" y="166"/>
                        <a:pt x="25" y="166"/>
                        <a:pt x="25" y="166"/>
                      </a:cubicBezTo>
                      <a:cubicBezTo>
                        <a:pt x="22" y="183"/>
                        <a:pt x="22" y="183"/>
                        <a:pt x="22" y="183"/>
                      </a:cubicBezTo>
                      <a:cubicBezTo>
                        <a:pt x="19" y="202"/>
                        <a:pt x="19" y="202"/>
                        <a:pt x="19" y="202"/>
                      </a:cubicBezTo>
                      <a:cubicBezTo>
                        <a:pt x="19" y="203"/>
                        <a:pt x="20" y="203"/>
                        <a:pt x="21" y="203"/>
                      </a:cubicBezTo>
                      <a:cubicBezTo>
                        <a:pt x="39" y="196"/>
                        <a:pt x="39" y="196"/>
                        <a:pt x="39" y="196"/>
                      </a:cubicBezTo>
                      <a:cubicBezTo>
                        <a:pt x="54" y="190"/>
                        <a:pt x="54" y="190"/>
                        <a:pt x="54" y="190"/>
                      </a:cubicBezTo>
                      <a:cubicBezTo>
                        <a:pt x="54" y="190"/>
                        <a:pt x="54" y="190"/>
                        <a:pt x="54" y="190"/>
                      </a:cubicBezTo>
                      <a:cubicBezTo>
                        <a:pt x="59" y="192"/>
                        <a:pt x="64" y="194"/>
                        <a:pt x="69" y="196"/>
                      </a:cubicBezTo>
                      <a:cubicBezTo>
                        <a:pt x="78" y="199"/>
                        <a:pt x="88" y="200"/>
                        <a:pt x="97" y="200"/>
                      </a:cubicBezTo>
                      <a:cubicBezTo>
                        <a:pt x="137" y="200"/>
                        <a:pt x="175" y="174"/>
                        <a:pt x="187" y="134"/>
                      </a:cubicBezTo>
                      <a:cubicBezTo>
                        <a:pt x="203" y="85"/>
                        <a:pt x="175" y="31"/>
                        <a:pt x="126" y="16"/>
                      </a:cubicBezTo>
                      <a:close/>
                      <a:moveTo>
                        <a:pt x="180" y="132"/>
                      </a:moveTo>
                      <a:cubicBezTo>
                        <a:pt x="165" y="177"/>
                        <a:pt x="117" y="202"/>
                        <a:pt x="71" y="188"/>
                      </a:cubicBezTo>
                      <a:cubicBezTo>
                        <a:pt x="49" y="181"/>
                        <a:pt x="31" y="166"/>
                        <a:pt x="21" y="145"/>
                      </a:cubicBezTo>
                      <a:cubicBezTo>
                        <a:pt x="10" y="125"/>
                        <a:pt x="8" y="102"/>
                        <a:pt x="15" y="80"/>
                      </a:cubicBezTo>
                      <a:cubicBezTo>
                        <a:pt x="27" y="43"/>
                        <a:pt x="61" y="19"/>
                        <a:pt x="97" y="19"/>
                      </a:cubicBezTo>
                      <a:cubicBezTo>
                        <a:pt x="106" y="19"/>
                        <a:pt x="115" y="21"/>
                        <a:pt x="123" y="23"/>
                      </a:cubicBezTo>
                      <a:cubicBezTo>
                        <a:pt x="169" y="38"/>
                        <a:pt x="194" y="86"/>
                        <a:pt x="180" y="13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674" name="グループ化 1673">
                <a:extLst>
                  <a:ext uri="{FF2B5EF4-FFF2-40B4-BE49-F238E27FC236}">
                    <a16:creationId xmlns:a16="http://schemas.microsoft.com/office/drawing/2014/main" id="{4D487FA1-14F9-4AA7-BC52-AD317F6BD065}"/>
                  </a:ext>
                </a:extLst>
              </p:cNvPr>
              <p:cNvGrpSpPr/>
              <p:nvPr/>
            </p:nvGrpSpPr>
            <p:grpSpPr>
              <a:xfrm>
                <a:off x="2669965" y="6373601"/>
                <a:ext cx="551257" cy="364953"/>
                <a:chOff x="2098465" y="6337359"/>
                <a:chExt cx="606002" cy="401196"/>
              </a:xfrm>
            </p:grpSpPr>
            <p:sp>
              <p:nvSpPr>
                <p:cNvPr id="1675" name="Freeform 25">
                  <a:extLst>
                    <a:ext uri="{FF2B5EF4-FFF2-40B4-BE49-F238E27FC236}">
                      <a16:creationId xmlns:a16="http://schemas.microsoft.com/office/drawing/2014/main" id="{529F20B5-21B1-4221-996A-0A751BA98E7D}"/>
                    </a:ext>
                  </a:extLst>
                </p:cNvPr>
                <p:cNvSpPr>
                  <a:spLocks noEditPoints="1"/>
                </p:cNvSpPr>
                <p:nvPr/>
              </p:nvSpPr>
              <p:spPr bwMode="auto">
                <a:xfrm>
                  <a:off x="2098465" y="6337359"/>
                  <a:ext cx="606002" cy="401196"/>
                </a:xfrm>
                <a:custGeom>
                  <a:avLst/>
                  <a:gdLst>
                    <a:gd name="T0" fmla="*/ 181 w 185"/>
                    <a:gd name="T1" fmla="*/ 0 h 123"/>
                    <a:gd name="T2" fmla="*/ 39 w 185"/>
                    <a:gd name="T3" fmla="*/ 0 h 123"/>
                    <a:gd name="T4" fmla="*/ 35 w 185"/>
                    <a:gd name="T5" fmla="*/ 3 h 123"/>
                    <a:gd name="T6" fmla="*/ 1 w 185"/>
                    <a:gd name="T7" fmla="*/ 118 h 123"/>
                    <a:gd name="T8" fmla="*/ 1 w 185"/>
                    <a:gd name="T9" fmla="*/ 121 h 123"/>
                    <a:gd name="T10" fmla="*/ 4 w 185"/>
                    <a:gd name="T11" fmla="*/ 123 h 123"/>
                    <a:gd name="T12" fmla="*/ 147 w 185"/>
                    <a:gd name="T13" fmla="*/ 123 h 123"/>
                    <a:gd name="T14" fmla="*/ 151 w 185"/>
                    <a:gd name="T15" fmla="*/ 120 h 123"/>
                    <a:gd name="T16" fmla="*/ 152 w 185"/>
                    <a:gd name="T17" fmla="*/ 117 h 123"/>
                    <a:gd name="T18" fmla="*/ 179 w 185"/>
                    <a:gd name="T19" fmla="*/ 117 h 123"/>
                    <a:gd name="T20" fmla="*/ 183 w 185"/>
                    <a:gd name="T21" fmla="*/ 113 h 123"/>
                    <a:gd name="T22" fmla="*/ 179 w 185"/>
                    <a:gd name="T23" fmla="*/ 109 h 123"/>
                    <a:gd name="T24" fmla="*/ 173 w 185"/>
                    <a:gd name="T25" fmla="*/ 109 h 123"/>
                    <a:gd name="T26" fmla="*/ 173 w 185"/>
                    <a:gd name="T27" fmla="*/ 46 h 123"/>
                    <a:gd name="T28" fmla="*/ 173 w 185"/>
                    <a:gd name="T29" fmla="*/ 44 h 123"/>
                    <a:gd name="T30" fmla="*/ 185 w 185"/>
                    <a:gd name="T31" fmla="*/ 5 h 123"/>
                    <a:gd name="T32" fmla="*/ 184 w 185"/>
                    <a:gd name="T33" fmla="*/ 1 h 123"/>
                    <a:gd name="T34" fmla="*/ 181 w 185"/>
                    <a:gd name="T35" fmla="*/ 0 h 123"/>
                    <a:gd name="T36" fmla="*/ 166 w 185"/>
                    <a:gd name="T37" fmla="*/ 109 h 123"/>
                    <a:gd name="T38" fmla="*/ 154 w 185"/>
                    <a:gd name="T39" fmla="*/ 109 h 123"/>
                    <a:gd name="T40" fmla="*/ 166 w 185"/>
                    <a:gd name="T41" fmla="*/ 70 h 123"/>
                    <a:gd name="T42" fmla="*/ 166 w 185"/>
                    <a:gd name="T43" fmla="*/ 109 h 123"/>
                    <a:gd name="T44" fmla="*/ 144 w 185"/>
                    <a:gd name="T45" fmla="*/ 115 h 123"/>
                    <a:gd name="T46" fmla="*/ 10 w 185"/>
                    <a:gd name="T47" fmla="*/ 115 h 123"/>
                    <a:gd name="T48" fmla="*/ 41 w 185"/>
                    <a:gd name="T49" fmla="*/ 7 h 123"/>
                    <a:gd name="T50" fmla="*/ 176 w 185"/>
                    <a:gd name="T51" fmla="*/ 7 h 123"/>
                    <a:gd name="T52" fmla="*/ 144 w 185"/>
                    <a:gd name="T53" fmla="*/ 11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123">
                      <a:moveTo>
                        <a:pt x="181" y="0"/>
                      </a:moveTo>
                      <a:cubicBezTo>
                        <a:pt x="39" y="0"/>
                        <a:pt x="39" y="0"/>
                        <a:pt x="39" y="0"/>
                      </a:cubicBezTo>
                      <a:cubicBezTo>
                        <a:pt x="37" y="0"/>
                        <a:pt x="35" y="1"/>
                        <a:pt x="35" y="3"/>
                      </a:cubicBezTo>
                      <a:cubicBezTo>
                        <a:pt x="1" y="118"/>
                        <a:pt x="1" y="118"/>
                        <a:pt x="1" y="118"/>
                      </a:cubicBezTo>
                      <a:cubicBezTo>
                        <a:pt x="0" y="119"/>
                        <a:pt x="1" y="120"/>
                        <a:pt x="1" y="121"/>
                      </a:cubicBezTo>
                      <a:cubicBezTo>
                        <a:pt x="2" y="122"/>
                        <a:pt x="3" y="123"/>
                        <a:pt x="4" y="123"/>
                      </a:cubicBezTo>
                      <a:cubicBezTo>
                        <a:pt x="147" y="123"/>
                        <a:pt x="147" y="123"/>
                        <a:pt x="147" y="123"/>
                      </a:cubicBezTo>
                      <a:cubicBezTo>
                        <a:pt x="149" y="123"/>
                        <a:pt x="150" y="122"/>
                        <a:pt x="151" y="120"/>
                      </a:cubicBezTo>
                      <a:cubicBezTo>
                        <a:pt x="152" y="117"/>
                        <a:pt x="152" y="117"/>
                        <a:pt x="152" y="117"/>
                      </a:cubicBezTo>
                      <a:cubicBezTo>
                        <a:pt x="179" y="117"/>
                        <a:pt x="179" y="117"/>
                        <a:pt x="179" y="117"/>
                      </a:cubicBezTo>
                      <a:cubicBezTo>
                        <a:pt x="182" y="117"/>
                        <a:pt x="183" y="115"/>
                        <a:pt x="183" y="113"/>
                      </a:cubicBezTo>
                      <a:cubicBezTo>
                        <a:pt x="183" y="111"/>
                        <a:pt x="182" y="109"/>
                        <a:pt x="179" y="109"/>
                      </a:cubicBezTo>
                      <a:cubicBezTo>
                        <a:pt x="173" y="109"/>
                        <a:pt x="173" y="109"/>
                        <a:pt x="173" y="109"/>
                      </a:cubicBezTo>
                      <a:cubicBezTo>
                        <a:pt x="173" y="46"/>
                        <a:pt x="173" y="46"/>
                        <a:pt x="173" y="46"/>
                      </a:cubicBezTo>
                      <a:cubicBezTo>
                        <a:pt x="173" y="45"/>
                        <a:pt x="173" y="45"/>
                        <a:pt x="173" y="44"/>
                      </a:cubicBezTo>
                      <a:cubicBezTo>
                        <a:pt x="185" y="5"/>
                        <a:pt x="185" y="5"/>
                        <a:pt x="185" y="5"/>
                      </a:cubicBezTo>
                      <a:cubicBezTo>
                        <a:pt x="185" y="4"/>
                        <a:pt x="185" y="2"/>
                        <a:pt x="184" y="1"/>
                      </a:cubicBezTo>
                      <a:cubicBezTo>
                        <a:pt x="183" y="0"/>
                        <a:pt x="182" y="0"/>
                        <a:pt x="181" y="0"/>
                      </a:cubicBezTo>
                      <a:close/>
                      <a:moveTo>
                        <a:pt x="166" y="109"/>
                      </a:moveTo>
                      <a:cubicBezTo>
                        <a:pt x="154" y="109"/>
                        <a:pt x="154" y="109"/>
                        <a:pt x="154" y="109"/>
                      </a:cubicBezTo>
                      <a:cubicBezTo>
                        <a:pt x="166" y="70"/>
                        <a:pt x="166" y="70"/>
                        <a:pt x="166" y="70"/>
                      </a:cubicBezTo>
                      <a:lnTo>
                        <a:pt x="166" y="109"/>
                      </a:lnTo>
                      <a:close/>
                      <a:moveTo>
                        <a:pt x="144" y="115"/>
                      </a:moveTo>
                      <a:cubicBezTo>
                        <a:pt x="10" y="115"/>
                        <a:pt x="10" y="115"/>
                        <a:pt x="10" y="115"/>
                      </a:cubicBezTo>
                      <a:cubicBezTo>
                        <a:pt x="41" y="7"/>
                        <a:pt x="41" y="7"/>
                        <a:pt x="41" y="7"/>
                      </a:cubicBezTo>
                      <a:cubicBezTo>
                        <a:pt x="176" y="7"/>
                        <a:pt x="176" y="7"/>
                        <a:pt x="176" y="7"/>
                      </a:cubicBezTo>
                      <a:lnTo>
                        <a:pt x="144" y="1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76" name="Freeform 26">
                  <a:extLst>
                    <a:ext uri="{FF2B5EF4-FFF2-40B4-BE49-F238E27FC236}">
                      <a16:creationId xmlns:a16="http://schemas.microsoft.com/office/drawing/2014/main" id="{648D5315-9B27-4C52-875B-3833028EF971}"/>
                    </a:ext>
                  </a:extLst>
                </p:cNvPr>
                <p:cNvSpPr>
                  <a:spLocks/>
                </p:cNvSpPr>
                <p:nvPr/>
              </p:nvSpPr>
              <p:spPr bwMode="auto">
                <a:xfrm>
                  <a:off x="2415494" y="6390664"/>
                  <a:ext cx="81361" cy="123445"/>
                </a:xfrm>
                <a:custGeom>
                  <a:avLst/>
                  <a:gdLst>
                    <a:gd name="T0" fmla="*/ 16 w 29"/>
                    <a:gd name="T1" fmla="*/ 44 h 44"/>
                    <a:gd name="T2" fmla="*/ 29 w 29"/>
                    <a:gd name="T3" fmla="*/ 0 h 44"/>
                    <a:gd name="T4" fmla="*/ 12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2"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77" name="Freeform 27">
                  <a:extLst>
                    <a:ext uri="{FF2B5EF4-FFF2-40B4-BE49-F238E27FC236}">
                      <a16:creationId xmlns:a16="http://schemas.microsoft.com/office/drawing/2014/main" id="{A6E1AEB5-4F64-44DC-9A61-130D209E6E16}"/>
                    </a:ext>
                  </a:extLst>
                </p:cNvPr>
                <p:cNvSpPr>
                  <a:spLocks/>
                </p:cNvSpPr>
                <p:nvPr/>
              </p:nvSpPr>
              <p:spPr bwMode="auto">
                <a:xfrm>
                  <a:off x="2426716" y="6544971"/>
                  <a:ext cx="86973" cy="137473"/>
                </a:xfrm>
                <a:custGeom>
                  <a:avLst/>
                  <a:gdLst>
                    <a:gd name="T0" fmla="*/ 15 w 31"/>
                    <a:gd name="T1" fmla="*/ 0 h 49"/>
                    <a:gd name="T2" fmla="*/ 0 w 31"/>
                    <a:gd name="T3" fmla="*/ 49 h 49"/>
                    <a:gd name="T4" fmla="*/ 16 w 31"/>
                    <a:gd name="T5" fmla="*/ 49 h 49"/>
                    <a:gd name="T6" fmla="*/ 31 w 31"/>
                    <a:gd name="T7" fmla="*/ 0 h 49"/>
                    <a:gd name="T8" fmla="*/ 15 w 31"/>
                    <a:gd name="T9" fmla="*/ 0 h 49"/>
                  </a:gdLst>
                  <a:ahLst/>
                  <a:cxnLst>
                    <a:cxn ang="0">
                      <a:pos x="T0" y="T1"/>
                    </a:cxn>
                    <a:cxn ang="0">
                      <a:pos x="T2" y="T3"/>
                    </a:cxn>
                    <a:cxn ang="0">
                      <a:pos x="T4" y="T5"/>
                    </a:cxn>
                    <a:cxn ang="0">
                      <a:pos x="T6" y="T7"/>
                    </a:cxn>
                    <a:cxn ang="0">
                      <a:pos x="T8" y="T9"/>
                    </a:cxn>
                  </a:cxnLst>
                  <a:rect l="0" t="0" r="r" b="b"/>
                  <a:pathLst>
                    <a:path w="31" h="49">
                      <a:moveTo>
                        <a:pt x="15" y="0"/>
                      </a:moveTo>
                      <a:lnTo>
                        <a:pt x="0" y="49"/>
                      </a:lnTo>
                      <a:lnTo>
                        <a:pt x="16" y="49"/>
                      </a:lnTo>
                      <a:lnTo>
                        <a:pt x="31" y="0"/>
                      </a:lnTo>
                      <a:lnTo>
                        <a:pt x="1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78" name="Freeform 28">
                  <a:extLst>
                    <a:ext uri="{FF2B5EF4-FFF2-40B4-BE49-F238E27FC236}">
                      <a16:creationId xmlns:a16="http://schemas.microsoft.com/office/drawing/2014/main" id="{3E20F1D3-655A-4E66-8930-C1DD8B7D0DF3}"/>
                    </a:ext>
                  </a:extLst>
                </p:cNvPr>
                <p:cNvSpPr>
                  <a:spLocks/>
                </p:cNvSpPr>
                <p:nvPr/>
              </p:nvSpPr>
              <p:spPr bwMode="auto">
                <a:xfrm>
                  <a:off x="2474411" y="6390664"/>
                  <a:ext cx="81361" cy="123445"/>
                </a:xfrm>
                <a:custGeom>
                  <a:avLst/>
                  <a:gdLst>
                    <a:gd name="T0" fmla="*/ 16 w 29"/>
                    <a:gd name="T1" fmla="*/ 44 h 44"/>
                    <a:gd name="T2" fmla="*/ 29 w 29"/>
                    <a:gd name="T3" fmla="*/ 0 h 44"/>
                    <a:gd name="T4" fmla="*/ 13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3"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79" name="Freeform 29">
                  <a:extLst>
                    <a:ext uri="{FF2B5EF4-FFF2-40B4-BE49-F238E27FC236}">
                      <a16:creationId xmlns:a16="http://schemas.microsoft.com/office/drawing/2014/main" id="{335B2422-CF2B-4BB2-8234-0F4D62219261}"/>
                    </a:ext>
                  </a:extLst>
                </p:cNvPr>
                <p:cNvSpPr>
                  <a:spLocks/>
                </p:cNvSpPr>
                <p:nvPr/>
              </p:nvSpPr>
              <p:spPr bwMode="auto">
                <a:xfrm>
                  <a:off x="2367800" y="6544971"/>
                  <a:ext cx="86973" cy="137473"/>
                </a:xfrm>
                <a:custGeom>
                  <a:avLst/>
                  <a:gdLst>
                    <a:gd name="T0" fmla="*/ 15 w 31"/>
                    <a:gd name="T1" fmla="*/ 0 h 49"/>
                    <a:gd name="T2" fmla="*/ 0 w 31"/>
                    <a:gd name="T3" fmla="*/ 49 h 49"/>
                    <a:gd name="T4" fmla="*/ 16 w 31"/>
                    <a:gd name="T5" fmla="*/ 49 h 49"/>
                    <a:gd name="T6" fmla="*/ 31 w 31"/>
                    <a:gd name="T7" fmla="*/ 0 h 49"/>
                    <a:gd name="T8" fmla="*/ 15 w 31"/>
                    <a:gd name="T9" fmla="*/ 0 h 49"/>
                  </a:gdLst>
                  <a:ahLst/>
                  <a:cxnLst>
                    <a:cxn ang="0">
                      <a:pos x="T0" y="T1"/>
                    </a:cxn>
                    <a:cxn ang="0">
                      <a:pos x="T2" y="T3"/>
                    </a:cxn>
                    <a:cxn ang="0">
                      <a:pos x="T4" y="T5"/>
                    </a:cxn>
                    <a:cxn ang="0">
                      <a:pos x="T6" y="T7"/>
                    </a:cxn>
                    <a:cxn ang="0">
                      <a:pos x="T8" y="T9"/>
                    </a:cxn>
                  </a:cxnLst>
                  <a:rect l="0" t="0" r="r" b="b"/>
                  <a:pathLst>
                    <a:path w="31" h="49">
                      <a:moveTo>
                        <a:pt x="15" y="0"/>
                      </a:moveTo>
                      <a:lnTo>
                        <a:pt x="0" y="49"/>
                      </a:lnTo>
                      <a:lnTo>
                        <a:pt x="16" y="49"/>
                      </a:lnTo>
                      <a:lnTo>
                        <a:pt x="31" y="0"/>
                      </a:lnTo>
                      <a:lnTo>
                        <a:pt x="1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80" name="Freeform 30">
                  <a:extLst>
                    <a:ext uri="{FF2B5EF4-FFF2-40B4-BE49-F238E27FC236}">
                      <a16:creationId xmlns:a16="http://schemas.microsoft.com/office/drawing/2014/main" id="{12356B5A-95FF-45EB-A05B-E0317F40B34E}"/>
                    </a:ext>
                  </a:extLst>
                </p:cNvPr>
                <p:cNvSpPr>
                  <a:spLocks/>
                </p:cNvSpPr>
                <p:nvPr/>
              </p:nvSpPr>
              <p:spPr bwMode="auto">
                <a:xfrm>
                  <a:off x="2308883" y="6544971"/>
                  <a:ext cx="84167" cy="137473"/>
                </a:xfrm>
                <a:custGeom>
                  <a:avLst/>
                  <a:gdLst>
                    <a:gd name="T0" fmla="*/ 14 w 30"/>
                    <a:gd name="T1" fmla="*/ 0 h 49"/>
                    <a:gd name="T2" fmla="*/ 0 w 30"/>
                    <a:gd name="T3" fmla="*/ 49 h 49"/>
                    <a:gd name="T4" fmla="*/ 16 w 30"/>
                    <a:gd name="T5" fmla="*/ 49 h 49"/>
                    <a:gd name="T6" fmla="*/ 30 w 30"/>
                    <a:gd name="T7" fmla="*/ 0 h 49"/>
                    <a:gd name="T8" fmla="*/ 14 w 30"/>
                    <a:gd name="T9" fmla="*/ 0 h 49"/>
                  </a:gdLst>
                  <a:ahLst/>
                  <a:cxnLst>
                    <a:cxn ang="0">
                      <a:pos x="T0" y="T1"/>
                    </a:cxn>
                    <a:cxn ang="0">
                      <a:pos x="T2" y="T3"/>
                    </a:cxn>
                    <a:cxn ang="0">
                      <a:pos x="T4" y="T5"/>
                    </a:cxn>
                    <a:cxn ang="0">
                      <a:pos x="T6" y="T7"/>
                    </a:cxn>
                    <a:cxn ang="0">
                      <a:pos x="T8" y="T9"/>
                    </a:cxn>
                  </a:cxnLst>
                  <a:rect l="0" t="0" r="r" b="b"/>
                  <a:pathLst>
                    <a:path w="30" h="49">
                      <a:moveTo>
                        <a:pt x="14" y="0"/>
                      </a:moveTo>
                      <a:lnTo>
                        <a:pt x="0" y="49"/>
                      </a:lnTo>
                      <a:lnTo>
                        <a:pt x="16" y="49"/>
                      </a:lnTo>
                      <a:lnTo>
                        <a:pt x="30" y="0"/>
                      </a:ln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81" name="Freeform 31">
                  <a:extLst>
                    <a:ext uri="{FF2B5EF4-FFF2-40B4-BE49-F238E27FC236}">
                      <a16:creationId xmlns:a16="http://schemas.microsoft.com/office/drawing/2014/main" id="{22BA7D45-6711-41F5-851C-94490F28D6E3}"/>
                    </a:ext>
                  </a:extLst>
                </p:cNvPr>
                <p:cNvSpPr>
                  <a:spLocks/>
                </p:cNvSpPr>
                <p:nvPr/>
              </p:nvSpPr>
              <p:spPr bwMode="auto">
                <a:xfrm>
                  <a:off x="2353772" y="6390664"/>
                  <a:ext cx="81361" cy="123445"/>
                </a:xfrm>
                <a:custGeom>
                  <a:avLst/>
                  <a:gdLst>
                    <a:gd name="T0" fmla="*/ 17 w 29"/>
                    <a:gd name="T1" fmla="*/ 44 h 44"/>
                    <a:gd name="T2" fmla="*/ 29 w 29"/>
                    <a:gd name="T3" fmla="*/ 0 h 44"/>
                    <a:gd name="T4" fmla="*/ 13 w 29"/>
                    <a:gd name="T5" fmla="*/ 0 h 44"/>
                    <a:gd name="T6" fmla="*/ 0 w 29"/>
                    <a:gd name="T7" fmla="*/ 44 h 44"/>
                    <a:gd name="T8" fmla="*/ 17 w 29"/>
                    <a:gd name="T9" fmla="*/ 44 h 44"/>
                  </a:gdLst>
                  <a:ahLst/>
                  <a:cxnLst>
                    <a:cxn ang="0">
                      <a:pos x="T0" y="T1"/>
                    </a:cxn>
                    <a:cxn ang="0">
                      <a:pos x="T2" y="T3"/>
                    </a:cxn>
                    <a:cxn ang="0">
                      <a:pos x="T4" y="T5"/>
                    </a:cxn>
                    <a:cxn ang="0">
                      <a:pos x="T6" y="T7"/>
                    </a:cxn>
                    <a:cxn ang="0">
                      <a:pos x="T8" y="T9"/>
                    </a:cxn>
                  </a:cxnLst>
                  <a:rect l="0" t="0" r="r" b="b"/>
                  <a:pathLst>
                    <a:path w="29" h="44">
                      <a:moveTo>
                        <a:pt x="17" y="44"/>
                      </a:moveTo>
                      <a:lnTo>
                        <a:pt x="29" y="0"/>
                      </a:lnTo>
                      <a:lnTo>
                        <a:pt x="13" y="0"/>
                      </a:lnTo>
                      <a:lnTo>
                        <a:pt x="0" y="44"/>
                      </a:lnTo>
                      <a:lnTo>
                        <a:pt x="17"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82" name="Freeform 32">
                  <a:extLst>
                    <a:ext uri="{FF2B5EF4-FFF2-40B4-BE49-F238E27FC236}">
                      <a16:creationId xmlns:a16="http://schemas.microsoft.com/office/drawing/2014/main" id="{E28D4B3F-4672-4B56-AD3E-18B33F8D46C4}"/>
                    </a:ext>
                  </a:extLst>
                </p:cNvPr>
                <p:cNvSpPr>
                  <a:spLocks/>
                </p:cNvSpPr>
                <p:nvPr/>
              </p:nvSpPr>
              <p:spPr bwMode="auto">
                <a:xfrm>
                  <a:off x="2294855" y="6390664"/>
                  <a:ext cx="81361" cy="123445"/>
                </a:xfrm>
                <a:custGeom>
                  <a:avLst/>
                  <a:gdLst>
                    <a:gd name="T0" fmla="*/ 16 w 29"/>
                    <a:gd name="T1" fmla="*/ 44 h 44"/>
                    <a:gd name="T2" fmla="*/ 29 w 29"/>
                    <a:gd name="T3" fmla="*/ 0 h 44"/>
                    <a:gd name="T4" fmla="*/ 13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3"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83" name="Freeform 33">
                  <a:extLst>
                    <a:ext uri="{FF2B5EF4-FFF2-40B4-BE49-F238E27FC236}">
                      <a16:creationId xmlns:a16="http://schemas.microsoft.com/office/drawing/2014/main" id="{59F6B964-973B-4A31-93BC-247716847833}"/>
                    </a:ext>
                  </a:extLst>
                </p:cNvPr>
                <p:cNvSpPr>
                  <a:spLocks/>
                </p:cNvSpPr>
                <p:nvPr/>
              </p:nvSpPr>
              <p:spPr bwMode="auto">
                <a:xfrm>
                  <a:off x="2244355" y="6544971"/>
                  <a:ext cx="89778" cy="137473"/>
                </a:xfrm>
                <a:custGeom>
                  <a:avLst/>
                  <a:gdLst>
                    <a:gd name="T0" fmla="*/ 16 w 32"/>
                    <a:gd name="T1" fmla="*/ 0 h 49"/>
                    <a:gd name="T2" fmla="*/ 0 w 32"/>
                    <a:gd name="T3" fmla="*/ 49 h 49"/>
                    <a:gd name="T4" fmla="*/ 17 w 32"/>
                    <a:gd name="T5" fmla="*/ 49 h 49"/>
                    <a:gd name="T6" fmla="*/ 32 w 32"/>
                    <a:gd name="T7" fmla="*/ 0 h 49"/>
                    <a:gd name="T8" fmla="*/ 16 w 32"/>
                    <a:gd name="T9" fmla="*/ 0 h 49"/>
                  </a:gdLst>
                  <a:ahLst/>
                  <a:cxnLst>
                    <a:cxn ang="0">
                      <a:pos x="T0" y="T1"/>
                    </a:cxn>
                    <a:cxn ang="0">
                      <a:pos x="T2" y="T3"/>
                    </a:cxn>
                    <a:cxn ang="0">
                      <a:pos x="T4" y="T5"/>
                    </a:cxn>
                    <a:cxn ang="0">
                      <a:pos x="T6" y="T7"/>
                    </a:cxn>
                    <a:cxn ang="0">
                      <a:pos x="T8" y="T9"/>
                    </a:cxn>
                  </a:cxnLst>
                  <a:rect l="0" t="0" r="r" b="b"/>
                  <a:pathLst>
                    <a:path w="32" h="49">
                      <a:moveTo>
                        <a:pt x="16" y="0"/>
                      </a:moveTo>
                      <a:lnTo>
                        <a:pt x="0" y="49"/>
                      </a:lnTo>
                      <a:lnTo>
                        <a:pt x="17" y="49"/>
                      </a:lnTo>
                      <a:lnTo>
                        <a:pt x="32" y="0"/>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84" name="Freeform 34">
                  <a:extLst>
                    <a:ext uri="{FF2B5EF4-FFF2-40B4-BE49-F238E27FC236}">
                      <a16:creationId xmlns:a16="http://schemas.microsoft.com/office/drawing/2014/main" id="{14FC23CA-BB26-4185-8961-EDBED137757B}"/>
                    </a:ext>
                  </a:extLst>
                </p:cNvPr>
                <p:cNvSpPr>
                  <a:spLocks/>
                </p:cNvSpPr>
                <p:nvPr/>
              </p:nvSpPr>
              <p:spPr bwMode="auto">
                <a:xfrm>
                  <a:off x="2185438" y="6544971"/>
                  <a:ext cx="89778" cy="137473"/>
                </a:xfrm>
                <a:custGeom>
                  <a:avLst/>
                  <a:gdLst>
                    <a:gd name="T0" fmla="*/ 14 w 32"/>
                    <a:gd name="T1" fmla="*/ 0 h 49"/>
                    <a:gd name="T2" fmla="*/ 0 w 32"/>
                    <a:gd name="T3" fmla="*/ 49 h 49"/>
                    <a:gd name="T4" fmla="*/ 17 w 32"/>
                    <a:gd name="T5" fmla="*/ 49 h 49"/>
                    <a:gd name="T6" fmla="*/ 32 w 32"/>
                    <a:gd name="T7" fmla="*/ 0 h 49"/>
                    <a:gd name="T8" fmla="*/ 14 w 32"/>
                    <a:gd name="T9" fmla="*/ 0 h 49"/>
                  </a:gdLst>
                  <a:ahLst/>
                  <a:cxnLst>
                    <a:cxn ang="0">
                      <a:pos x="T0" y="T1"/>
                    </a:cxn>
                    <a:cxn ang="0">
                      <a:pos x="T2" y="T3"/>
                    </a:cxn>
                    <a:cxn ang="0">
                      <a:pos x="T4" y="T5"/>
                    </a:cxn>
                    <a:cxn ang="0">
                      <a:pos x="T6" y="T7"/>
                    </a:cxn>
                    <a:cxn ang="0">
                      <a:pos x="T8" y="T9"/>
                    </a:cxn>
                  </a:cxnLst>
                  <a:rect l="0" t="0" r="r" b="b"/>
                  <a:pathLst>
                    <a:path w="32" h="49">
                      <a:moveTo>
                        <a:pt x="14" y="0"/>
                      </a:moveTo>
                      <a:lnTo>
                        <a:pt x="0" y="49"/>
                      </a:lnTo>
                      <a:lnTo>
                        <a:pt x="17" y="49"/>
                      </a:lnTo>
                      <a:lnTo>
                        <a:pt x="32" y="0"/>
                      </a:ln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85" name="Freeform 35">
                  <a:extLst>
                    <a:ext uri="{FF2B5EF4-FFF2-40B4-BE49-F238E27FC236}">
                      <a16:creationId xmlns:a16="http://schemas.microsoft.com/office/drawing/2014/main" id="{283DF67F-7EF9-47C3-8EF6-703D3D7A039F}"/>
                    </a:ext>
                  </a:extLst>
                </p:cNvPr>
                <p:cNvSpPr>
                  <a:spLocks/>
                </p:cNvSpPr>
                <p:nvPr/>
              </p:nvSpPr>
              <p:spPr bwMode="auto">
                <a:xfrm>
                  <a:off x="2235938" y="6390664"/>
                  <a:ext cx="78556" cy="123445"/>
                </a:xfrm>
                <a:custGeom>
                  <a:avLst/>
                  <a:gdLst>
                    <a:gd name="T0" fmla="*/ 28 w 28"/>
                    <a:gd name="T1" fmla="*/ 0 h 44"/>
                    <a:gd name="T2" fmla="*/ 12 w 28"/>
                    <a:gd name="T3" fmla="*/ 0 h 44"/>
                    <a:gd name="T4" fmla="*/ 0 w 28"/>
                    <a:gd name="T5" fmla="*/ 44 h 44"/>
                    <a:gd name="T6" fmla="*/ 16 w 28"/>
                    <a:gd name="T7" fmla="*/ 44 h 44"/>
                    <a:gd name="T8" fmla="*/ 28 w 28"/>
                    <a:gd name="T9" fmla="*/ 0 h 44"/>
                  </a:gdLst>
                  <a:ahLst/>
                  <a:cxnLst>
                    <a:cxn ang="0">
                      <a:pos x="T0" y="T1"/>
                    </a:cxn>
                    <a:cxn ang="0">
                      <a:pos x="T2" y="T3"/>
                    </a:cxn>
                    <a:cxn ang="0">
                      <a:pos x="T4" y="T5"/>
                    </a:cxn>
                    <a:cxn ang="0">
                      <a:pos x="T6" y="T7"/>
                    </a:cxn>
                    <a:cxn ang="0">
                      <a:pos x="T8" y="T9"/>
                    </a:cxn>
                  </a:cxnLst>
                  <a:rect l="0" t="0" r="r" b="b"/>
                  <a:pathLst>
                    <a:path w="28" h="44">
                      <a:moveTo>
                        <a:pt x="28" y="0"/>
                      </a:moveTo>
                      <a:lnTo>
                        <a:pt x="12" y="0"/>
                      </a:lnTo>
                      <a:lnTo>
                        <a:pt x="0" y="44"/>
                      </a:lnTo>
                      <a:lnTo>
                        <a:pt x="16" y="44"/>
                      </a:lnTo>
                      <a:lnTo>
                        <a:pt x="2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86" name="Freeform 36">
                  <a:extLst>
                    <a:ext uri="{FF2B5EF4-FFF2-40B4-BE49-F238E27FC236}">
                      <a16:creationId xmlns:a16="http://schemas.microsoft.com/office/drawing/2014/main" id="{53B91B12-FFDA-405A-AD52-115E09911C23}"/>
                    </a:ext>
                  </a:extLst>
                </p:cNvPr>
                <p:cNvSpPr>
                  <a:spLocks/>
                </p:cNvSpPr>
                <p:nvPr/>
              </p:nvSpPr>
              <p:spPr bwMode="auto">
                <a:xfrm>
                  <a:off x="2533328" y="6390664"/>
                  <a:ext cx="81361" cy="123445"/>
                </a:xfrm>
                <a:custGeom>
                  <a:avLst/>
                  <a:gdLst>
                    <a:gd name="T0" fmla="*/ 18 w 29"/>
                    <a:gd name="T1" fmla="*/ 44 h 44"/>
                    <a:gd name="T2" fmla="*/ 29 w 29"/>
                    <a:gd name="T3" fmla="*/ 0 h 44"/>
                    <a:gd name="T4" fmla="*/ 13 w 29"/>
                    <a:gd name="T5" fmla="*/ 0 h 44"/>
                    <a:gd name="T6" fmla="*/ 0 w 29"/>
                    <a:gd name="T7" fmla="*/ 44 h 44"/>
                    <a:gd name="T8" fmla="*/ 18 w 29"/>
                    <a:gd name="T9" fmla="*/ 44 h 44"/>
                  </a:gdLst>
                  <a:ahLst/>
                  <a:cxnLst>
                    <a:cxn ang="0">
                      <a:pos x="T0" y="T1"/>
                    </a:cxn>
                    <a:cxn ang="0">
                      <a:pos x="T2" y="T3"/>
                    </a:cxn>
                    <a:cxn ang="0">
                      <a:pos x="T4" y="T5"/>
                    </a:cxn>
                    <a:cxn ang="0">
                      <a:pos x="T6" y="T7"/>
                    </a:cxn>
                    <a:cxn ang="0">
                      <a:pos x="T8" y="T9"/>
                    </a:cxn>
                  </a:cxnLst>
                  <a:rect l="0" t="0" r="r" b="b"/>
                  <a:pathLst>
                    <a:path w="29" h="44">
                      <a:moveTo>
                        <a:pt x="18" y="44"/>
                      </a:moveTo>
                      <a:lnTo>
                        <a:pt x="29" y="0"/>
                      </a:lnTo>
                      <a:lnTo>
                        <a:pt x="13" y="0"/>
                      </a:lnTo>
                      <a:lnTo>
                        <a:pt x="0" y="44"/>
                      </a:lnTo>
                      <a:lnTo>
                        <a:pt x="18"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687" name="Freeform 37">
                  <a:extLst>
                    <a:ext uri="{FF2B5EF4-FFF2-40B4-BE49-F238E27FC236}">
                      <a16:creationId xmlns:a16="http://schemas.microsoft.com/office/drawing/2014/main" id="{8B363F56-7540-49EA-A107-DA159F3A9B9D}"/>
                    </a:ext>
                  </a:extLst>
                </p:cNvPr>
                <p:cNvSpPr>
                  <a:spLocks/>
                </p:cNvSpPr>
                <p:nvPr/>
              </p:nvSpPr>
              <p:spPr bwMode="auto">
                <a:xfrm>
                  <a:off x="2488439" y="6544971"/>
                  <a:ext cx="84167" cy="137473"/>
                </a:xfrm>
                <a:custGeom>
                  <a:avLst/>
                  <a:gdLst>
                    <a:gd name="T0" fmla="*/ 0 w 30"/>
                    <a:gd name="T1" fmla="*/ 49 h 49"/>
                    <a:gd name="T2" fmla="*/ 16 w 30"/>
                    <a:gd name="T3" fmla="*/ 49 h 49"/>
                    <a:gd name="T4" fmla="*/ 30 w 30"/>
                    <a:gd name="T5" fmla="*/ 0 h 49"/>
                    <a:gd name="T6" fmla="*/ 14 w 30"/>
                    <a:gd name="T7" fmla="*/ 0 h 49"/>
                    <a:gd name="T8" fmla="*/ 0 w 30"/>
                    <a:gd name="T9" fmla="*/ 49 h 49"/>
                  </a:gdLst>
                  <a:ahLst/>
                  <a:cxnLst>
                    <a:cxn ang="0">
                      <a:pos x="T0" y="T1"/>
                    </a:cxn>
                    <a:cxn ang="0">
                      <a:pos x="T2" y="T3"/>
                    </a:cxn>
                    <a:cxn ang="0">
                      <a:pos x="T4" y="T5"/>
                    </a:cxn>
                    <a:cxn ang="0">
                      <a:pos x="T6" y="T7"/>
                    </a:cxn>
                    <a:cxn ang="0">
                      <a:pos x="T8" y="T9"/>
                    </a:cxn>
                  </a:cxnLst>
                  <a:rect l="0" t="0" r="r" b="b"/>
                  <a:pathLst>
                    <a:path w="30" h="49">
                      <a:moveTo>
                        <a:pt x="0" y="49"/>
                      </a:moveTo>
                      <a:lnTo>
                        <a:pt x="16" y="49"/>
                      </a:lnTo>
                      <a:lnTo>
                        <a:pt x="30" y="0"/>
                      </a:lnTo>
                      <a:lnTo>
                        <a:pt x="14" y="0"/>
                      </a:lnTo>
                      <a:lnTo>
                        <a:pt x="0" y="4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grpSp>
        <p:nvGrpSpPr>
          <p:cNvPr id="245" name="グループ化 244">
            <a:extLst>
              <a:ext uri="{FF2B5EF4-FFF2-40B4-BE49-F238E27FC236}">
                <a16:creationId xmlns:a16="http://schemas.microsoft.com/office/drawing/2014/main" id="{11201D2F-FD7E-450D-A53B-4F48D5BFC47F}"/>
              </a:ext>
            </a:extLst>
          </p:cNvPr>
          <p:cNvGrpSpPr/>
          <p:nvPr/>
        </p:nvGrpSpPr>
        <p:grpSpPr>
          <a:xfrm>
            <a:off x="119368" y="5828958"/>
            <a:ext cx="1126661" cy="719026"/>
            <a:chOff x="216048" y="6114860"/>
            <a:chExt cx="1126661" cy="719026"/>
          </a:xfrm>
        </p:grpSpPr>
        <p:sp>
          <p:nvSpPr>
            <p:cNvPr id="1074" name="テキスト ボックス 1073">
              <a:extLst>
                <a:ext uri="{FF2B5EF4-FFF2-40B4-BE49-F238E27FC236}">
                  <a16:creationId xmlns:a16="http://schemas.microsoft.com/office/drawing/2014/main" id="{2BEFA2B8-FED9-41C0-8D4F-5821276A4EF8}"/>
                </a:ext>
              </a:extLst>
            </p:cNvPr>
            <p:cNvSpPr txBox="1"/>
            <p:nvPr/>
          </p:nvSpPr>
          <p:spPr>
            <a:xfrm>
              <a:off x="216048" y="6114860"/>
              <a:ext cx="1126661"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ゼロカーボン・</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ドライブの普及</a:t>
              </a:r>
            </a:p>
          </p:txBody>
        </p:sp>
        <p:sp>
          <p:nvSpPr>
            <p:cNvPr id="1075" name="Freeform 8">
              <a:extLst>
                <a:ext uri="{FF2B5EF4-FFF2-40B4-BE49-F238E27FC236}">
                  <a16:creationId xmlns:a16="http://schemas.microsoft.com/office/drawing/2014/main" id="{20ED1CAD-EAB5-4F0E-8C85-5E0E0ABDE9F5}"/>
                </a:ext>
              </a:extLst>
            </p:cNvPr>
            <p:cNvSpPr>
              <a:spLocks noEditPoints="1"/>
            </p:cNvSpPr>
            <p:nvPr/>
          </p:nvSpPr>
          <p:spPr bwMode="auto">
            <a:xfrm>
              <a:off x="460695" y="6526986"/>
              <a:ext cx="532330" cy="306900"/>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grpSp>
      <p:grpSp>
        <p:nvGrpSpPr>
          <p:cNvPr id="235" name="グループ化 234">
            <a:extLst>
              <a:ext uri="{FF2B5EF4-FFF2-40B4-BE49-F238E27FC236}">
                <a16:creationId xmlns:a16="http://schemas.microsoft.com/office/drawing/2014/main" id="{BE5D98BD-BA97-49D4-87D8-EB0B3D05FE20}"/>
              </a:ext>
            </a:extLst>
          </p:cNvPr>
          <p:cNvGrpSpPr/>
          <p:nvPr/>
        </p:nvGrpSpPr>
        <p:grpSpPr>
          <a:xfrm>
            <a:off x="9758687" y="4082382"/>
            <a:ext cx="652972" cy="910942"/>
            <a:chOff x="8246451" y="4064929"/>
            <a:chExt cx="652972" cy="910942"/>
          </a:xfrm>
        </p:grpSpPr>
        <p:sp>
          <p:nvSpPr>
            <p:cNvPr id="1833" name="Freeform 65">
              <a:extLst>
                <a:ext uri="{FF2B5EF4-FFF2-40B4-BE49-F238E27FC236}">
                  <a16:creationId xmlns:a16="http://schemas.microsoft.com/office/drawing/2014/main" id="{5AD2DFB3-0328-4E4E-B435-C2893F74BDFB}"/>
                </a:ext>
              </a:extLst>
            </p:cNvPr>
            <p:cNvSpPr>
              <a:spLocks noEditPoints="1"/>
            </p:cNvSpPr>
            <p:nvPr/>
          </p:nvSpPr>
          <p:spPr bwMode="auto">
            <a:xfrm>
              <a:off x="8301120" y="4064929"/>
              <a:ext cx="559281" cy="878851"/>
            </a:xfrm>
            <a:custGeom>
              <a:avLst/>
              <a:gdLst>
                <a:gd name="T0" fmla="*/ 0 w 102"/>
                <a:gd name="T1" fmla="*/ 6 h 203"/>
                <a:gd name="T2" fmla="*/ 27 w 102"/>
                <a:gd name="T3" fmla="*/ 203 h 203"/>
                <a:gd name="T4" fmla="*/ 73 w 102"/>
                <a:gd name="T5" fmla="*/ 177 h 203"/>
                <a:gd name="T6" fmla="*/ 96 w 102"/>
                <a:gd name="T7" fmla="*/ 203 h 203"/>
                <a:gd name="T8" fmla="*/ 96 w 102"/>
                <a:gd name="T9" fmla="*/ 0 h 203"/>
                <a:gd name="T10" fmla="*/ 28 w 102"/>
                <a:gd name="T11" fmla="*/ 159 h 203"/>
                <a:gd name="T12" fmla="*/ 28 w 102"/>
                <a:gd name="T13" fmla="*/ 147 h 203"/>
                <a:gd name="T14" fmla="*/ 37 w 102"/>
                <a:gd name="T15" fmla="*/ 157 h 203"/>
                <a:gd name="T16" fmla="*/ 28 w 102"/>
                <a:gd name="T17" fmla="*/ 136 h 203"/>
                <a:gd name="T18" fmla="*/ 28 w 102"/>
                <a:gd name="T19" fmla="*/ 125 h 203"/>
                <a:gd name="T20" fmla="*/ 37 w 102"/>
                <a:gd name="T21" fmla="*/ 134 h 203"/>
                <a:gd name="T22" fmla="*/ 28 w 102"/>
                <a:gd name="T23" fmla="*/ 111 h 203"/>
                <a:gd name="T24" fmla="*/ 28 w 102"/>
                <a:gd name="T25" fmla="*/ 100 h 203"/>
                <a:gd name="T26" fmla="*/ 37 w 102"/>
                <a:gd name="T27" fmla="*/ 109 h 203"/>
                <a:gd name="T28" fmla="*/ 28 w 102"/>
                <a:gd name="T29" fmla="*/ 86 h 203"/>
                <a:gd name="T30" fmla="*/ 28 w 102"/>
                <a:gd name="T31" fmla="*/ 75 h 203"/>
                <a:gd name="T32" fmla="*/ 37 w 102"/>
                <a:gd name="T33" fmla="*/ 84 h 203"/>
                <a:gd name="T34" fmla="*/ 28 w 102"/>
                <a:gd name="T35" fmla="*/ 61 h 203"/>
                <a:gd name="T36" fmla="*/ 28 w 102"/>
                <a:gd name="T37" fmla="*/ 50 h 203"/>
                <a:gd name="T38" fmla="*/ 37 w 102"/>
                <a:gd name="T39" fmla="*/ 59 h 203"/>
                <a:gd name="T40" fmla="*/ 28 w 102"/>
                <a:gd name="T41" fmla="*/ 38 h 203"/>
                <a:gd name="T42" fmla="*/ 28 w 102"/>
                <a:gd name="T43" fmla="*/ 27 h 203"/>
                <a:gd name="T44" fmla="*/ 37 w 102"/>
                <a:gd name="T45" fmla="*/ 36 h 203"/>
                <a:gd name="T46" fmla="*/ 48 w 102"/>
                <a:gd name="T47" fmla="*/ 159 h 203"/>
                <a:gd name="T48" fmla="*/ 48 w 102"/>
                <a:gd name="T49" fmla="*/ 147 h 203"/>
                <a:gd name="T50" fmla="*/ 58 w 102"/>
                <a:gd name="T51" fmla="*/ 157 h 203"/>
                <a:gd name="T52" fmla="*/ 48 w 102"/>
                <a:gd name="T53" fmla="*/ 136 h 203"/>
                <a:gd name="T54" fmla="*/ 48 w 102"/>
                <a:gd name="T55" fmla="*/ 125 h 203"/>
                <a:gd name="T56" fmla="*/ 58 w 102"/>
                <a:gd name="T57" fmla="*/ 134 h 203"/>
                <a:gd name="T58" fmla="*/ 48 w 102"/>
                <a:gd name="T59" fmla="*/ 111 h 203"/>
                <a:gd name="T60" fmla="*/ 48 w 102"/>
                <a:gd name="T61" fmla="*/ 100 h 203"/>
                <a:gd name="T62" fmla="*/ 58 w 102"/>
                <a:gd name="T63" fmla="*/ 109 h 203"/>
                <a:gd name="T64" fmla="*/ 48 w 102"/>
                <a:gd name="T65" fmla="*/ 86 h 203"/>
                <a:gd name="T66" fmla="*/ 48 w 102"/>
                <a:gd name="T67" fmla="*/ 75 h 203"/>
                <a:gd name="T68" fmla="*/ 58 w 102"/>
                <a:gd name="T69" fmla="*/ 84 h 203"/>
                <a:gd name="T70" fmla="*/ 48 w 102"/>
                <a:gd name="T71" fmla="*/ 61 h 203"/>
                <a:gd name="T72" fmla="*/ 48 w 102"/>
                <a:gd name="T73" fmla="*/ 50 h 203"/>
                <a:gd name="T74" fmla="*/ 58 w 102"/>
                <a:gd name="T75" fmla="*/ 59 h 203"/>
                <a:gd name="T76" fmla="*/ 48 w 102"/>
                <a:gd name="T77" fmla="*/ 38 h 203"/>
                <a:gd name="T78" fmla="*/ 48 w 102"/>
                <a:gd name="T79" fmla="*/ 27 h 203"/>
                <a:gd name="T80" fmla="*/ 58 w 102"/>
                <a:gd name="T81" fmla="*/ 36 h 203"/>
                <a:gd name="T82" fmla="*/ 69 w 102"/>
                <a:gd name="T83" fmla="*/ 159 h 203"/>
                <a:gd name="T84" fmla="*/ 69 w 102"/>
                <a:gd name="T85" fmla="*/ 147 h 203"/>
                <a:gd name="T86" fmla="*/ 78 w 102"/>
                <a:gd name="T87" fmla="*/ 157 h 203"/>
                <a:gd name="T88" fmla="*/ 69 w 102"/>
                <a:gd name="T89" fmla="*/ 136 h 203"/>
                <a:gd name="T90" fmla="*/ 69 w 102"/>
                <a:gd name="T91" fmla="*/ 125 h 203"/>
                <a:gd name="T92" fmla="*/ 78 w 102"/>
                <a:gd name="T93" fmla="*/ 134 h 203"/>
                <a:gd name="T94" fmla="*/ 69 w 102"/>
                <a:gd name="T95" fmla="*/ 111 h 203"/>
                <a:gd name="T96" fmla="*/ 69 w 102"/>
                <a:gd name="T97" fmla="*/ 100 h 203"/>
                <a:gd name="T98" fmla="*/ 78 w 102"/>
                <a:gd name="T99" fmla="*/ 109 h 203"/>
                <a:gd name="T100" fmla="*/ 69 w 102"/>
                <a:gd name="T101" fmla="*/ 86 h 203"/>
                <a:gd name="T102" fmla="*/ 69 w 102"/>
                <a:gd name="T103" fmla="*/ 75 h 203"/>
                <a:gd name="T104" fmla="*/ 78 w 102"/>
                <a:gd name="T105" fmla="*/ 84 h 203"/>
                <a:gd name="T106" fmla="*/ 69 w 102"/>
                <a:gd name="T107" fmla="*/ 61 h 203"/>
                <a:gd name="T108" fmla="*/ 69 w 102"/>
                <a:gd name="T109" fmla="*/ 50 h 203"/>
                <a:gd name="T110" fmla="*/ 78 w 102"/>
                <a:gd name="T111" fmla="*/ 59 h 203"/>
                <a:gd name="T112" fmla="*/ 69 w 102"/>
                <a:gd name="T113" fmla="*/ 38 h 203"/>
                <a:gd name="T114" fmla="*/ 69 w 102"/>
                <a:gd name="T115" fmla="*/ 27 h 203"/>
                <a:gd name="T116" fmla="*/ 78 w 102"/>
                <a:gd name="T117"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2" h="203">
                  <a:moveTo>
                    <a:pt x="96" y="0"/>
                  </a:moveTo>
                  <a:cubicBezTo>
                    <a:pt x="5" y="0"/>
                    <a:pt x="5" y="0"/>
                    <a:pt x="5" y="0"/>
                  </a:cubicBezTo>
                  <a:cubicBezTo>
                    <a:pt x="2" y="0"/>
                    <a:pt x="0" y="3"/>
                    <a:pt x="0" y="6"/>
                  </a:cubicBezTo>
                  <a:cubicBezTo>
                    <a:pt x="0" y="197"/>
                    <a:pt x="0" y="197"/>
                    <a:pt x="0" y="197"/>
                  </a:cubicBezTo>
                  <a:cubicBezTo>
                    <a:pt x="0" y="200"/>
                    <a:pt x="2" y="203"/>
                    <a:pt x="5" y="203"/>
                  </a:cubicBezTo>
                  <a:cubicBezTo>
                    <a:pt x="27" y="203"/>
                    <a:pt x="27" y="203"/>
                    <a:pt x="27" y="203"/>
                  </a:cubicBezTo>
                  <a:cubicBezTo>
                    <a:pt x="27" y="179"/>
                    <a:pt x="27" y="179"/>
                    <a:pt x="27" y="179"/>
                  </a:cubicBezTo>
                  <a:cubicBezTo>
                    <a:pt x="27" y="178"/>
                    <a:pt x="28" y="177"/>
                    <a:pt x="29" y="177"/>
                  </a:cubicBezTo>
                  <a:cubicBezTo>
                    <a:pt x="73" y="177"/>
                    <a:pt x="73" y="177"/>
                    <a:pt x="73" y="177"/>
                  </a:cubicBezTo>
                  <a:cubicBezTo>
                    <a:pt x="74" y="177"/>
                    <a:pt x="75" y="178"/>
                    <a:pt x="75" y="179"/>
                  </a:cubicBezTo>
                  <a:cubicBezTo>
                    <a:pt x="75" y="203"/>
                    <a:pt x="75" y="203"/>
                    <a:pt x="75" y="203"/>
                  </a:cubicBezTo>
                  <a:cubicBezTo>
                    <a:pt x="96" y="203"/>
                    <a:pt x="96" y="203"/>
                    <a:pt x="96" y="203"/>
                  </a:cubicBezTo>
                  <a:cubicBezTo>
                    <a:pt x="100" y="203"/>
                    <a:pt x="102" y="200"/>
                    <a:pt x="102" y="197"/>
                  </a:cubicBezTo>
                  <a:cubicBezTo>
                    <a:pt x="102" y="6"/>
                    <a:pt x="102" y="6"/>
                    <a:pt x="102" y="6"/>
                  </a:cubicBezTo>
                  <a:cubicBezTo>
                    <a:pt x="102" y="3"/>
                    <a:pt x="100" y="0"/>
                    <a:pt x="96" y="0"/>
                  </a:cubicBezTo>
                  <a:close/>
                  <a:moveTo>
                    <a:pt x="37" y="157"/>
                  </a:moveTo>
                  <a:cubicBezTo>
                    <a:pt x="37" y="158"/>
                    <a:pt x="37" y="159"/>
                    <a:pt x="35" y="159"/>
                  </a:cubicBezTo>
                  <a:cubicBezTo>
                    <a:pt x="28" y="159"/>
                    <a:pt x="28" y="159"/>
                    <a:pt x="28" y="159"/>
                  </a:cubicBezTo>
                  <a:cubicBezTo>
                    <a:pt x="26" y="159"/>
                    <a:pt x="26" y="158"/>
                    <a:pt x="26" y="157"/>
                  </a:cubicBezTo>
                  <a:cubicBezTo>
                    <a:pt x="26" y="149"/>
                    <a:pt x="26" y="149"/>
                    <a:pt x="26" y="149"/>
                  </a:cubicBezTo>
                  <a:cubicBezTo>
                    <a:pt x="26" y="148"/>
                    <a:pt x="26" y="147"/>
                    <a:pt x="28" y="147"/>
                  </a:cubicBezTo>
                  <a:cubicBezTo>
                    <a:pt x="35" y="147"/>
                    <a:pt x="35" y="147"/>
                    <a:pt x="35" y="147"/>
                  </a:cubicBezTo>
                  <a:cubicBezTo>
                    <a:pt x="37" y="147"/>
                    <a:pt x="37" y="148"/>
                    <a:pt x="37" y="149"/>
                  </a:cubicBezTo>
                  <a:lnTo>
                    <a:pt x="37" y="157"/>
                  </a:lnTo>
                  <a:close/>
                  <a:moveTo>
                    <a:pt x="37" y="134"/>
                  </a:moveTo>
                  <a:cubicBezTo>
                    <a:pt x="37" y="135"/>
                    <a:pt x="37" y="136"/>
                    <a:pt x="35" y="136"/>
                  </a:cubicBezTo>
                  <a:cubicBezTo>
                    <a:pt x="28" y="136"/>
                    <a:pt x="28" y="136"/>
                    <a:pt x="28" y="136"/>
                  </a:cubicBezTo>
                  <a:cubicBezTo>
                    <a:pt x="26" y="136"/>
                    <a:pt x="26" y="135"/>
                    <a:pt x="26" y="134"/>
                  </a:cubicBezTo>
                  <a:cubicBezTo>
                    <a:pt x="26" y="127"/>
                    <a:pt x="26" y="127"/>
                    <a:pt x="26" y="127"/>
                  </a:cubicBezTo>
                  <a:cubicBezTo>
                    <a:pt x="26" y="126"/>
                    <a:pt x="26" y="125"/>
                    <a:pt x="28" y="125"/>
                  </a:cubicBezTo>
                  <a:cubicBezTo>
                    <a:pt x="35" y="125"/>
                    <a:pt x="35" y="125"/>
                    <a:pt x="35" y="125"/>
                  </a:cubicBezTo>
                  <a:cubicBezTo>
                    <a:pt x="37" y="125"/>
                    <a:pt x="37" y="126"/>
                    <a:pt x="37" y="127"/>
                  </a:cubicBezTo>
                  <a:lnTo>
                    <a:pt x="37" y="134"/>
                  </a:lnTo>
                  <a:close/>
                  <a:moveTo>
                    <a:pt x="37" y="109"/>
                  </a:moveTo>
                  <a:cubicBezTo>
                    <a:pt x="37" y="110"/>
                    <a:pt x="37" y="111"/>
                    <a:pt x="35" y="111"/>
                  </a:cubicBezTo>
                  <a:cubicBezTo>
                    <a:pt x="28" y="111"/>
                    <a:pt x="28" y="111"/>
                    <a:pt x="28" y="111"/>
                  </a:cubicBezTo>
                  <a:cubicBezTo>
                    <a:pt x="26" y="111"/>
                    <a:pt x="26" y="110"/>
                    <a:pt x="26" y="109"/>
                  </a:cubicBezTo>
                  <a:cubicBezTo>
                    <a:pt x="26" y="102"/>
                    <a:pt x="26" y="102"/>
                    <a:pt x="26" y="102"/>
                  </a:cubicBezTo>
                  <a:cubicBezTo>
                    <a:pt x="26" y="101"/>
                    <a:pt x="26" y="100"/>
                    <a:pt x="28" y="100"/>
                  </a:cubicBezTo>
                  <a:cubicBezTo>
                    <a:pt x="35" y="100"/>
                    <a:pt x="35" y="100"/>
                    <a:pt x="35" y="100"/>
                  </a:cubicBezTo>
                  <a:cubicBezTo>
                    <a:pt x="37" y="100"/>
                    <a:pt x="37" y="101"/>
                    <a:pt x="37" y="102"/>
                  </a:cubicBezTo>
                  <a:lnTo>
                    <a:pt x="37" y="109"/>
                  </a:lnTo>
                  <a:close/>
                  <a:moveTo>
                    <a:pt x="37" y="84"/>
                  </a:moveTo>
                  <a:cubicBezTo>
                    <a:pt x="37" y="85"/>
                    <a:pt x="37" y="86"/>
                    <a:pt x="35" y="86"/>
                  </a:cubicBezTo>
                  <a:cubicBezTo>
                    <a:pt x="28" y="86"/>
                    <a:pt x="28" y="86"/>
                    <a:pt x="28" y="86"/>
                  </a:cubicBezTo>
                  <a:cubicBezTo>
                    <a:pt x="26" y="86"/>
                    <a:pt x="26" y="85"/>
                    <a:pt x="26" y="84"/>
                  </a:cubicBezTo>
                  <a:cubicBezTo>
                    <a:pt x="26" y="77"/>
                    <a:pt x="26" y="77"/>
                    <a:pt x="26" y="77"/>
                  </a:cubicBezTo>
                  <a:cubicBezTo>
                    <a:pt x="26" y="76"/>
                    <a:pt x="26" y="75"/>
                    <a:pt x="28" y="75"/>
                  </a:cubicBezTo>
                  <a:cubicBezTo>
                    <a:pt x="35" y="75"/>
                    <a:pt x="35" y="75"/>
                    <a:pt x="35" y="75"/>
                  </a:cubicBezTo>
                  <a:cubicBezTo>
                    <a:pt x="37" y="75"/>
                    <a:pt x="37" y="76"/>
                    <a:pt x="37" y="77"/>
                  </a:cubicBezTo>
                  <a:lnTo>
                    <a:pt x="37" y="84"/>
                  </a:lnTo>
                  <a:close/>
                  <a:moveTo>
                    <a:pt x="37" y="59"/>
                  </a:moveTo>
                  <a:cubicBezTo>
                    <a:pt x="37" y="60"/>
                    <a:pt x="37" y="61"/>
                    <a:pt x="35" y="61"/>
                  </a:cubicBezTo>
                  <a:cubicBezTo>
                    <a:pt x="28" y="61"/>
                    <a:pt x="28" y="61"/>
                    <a:pt x="28" y="61"/>
                  </a:cubicBezTo>
                  <a:cubicBezTo>
                    <a:pt x="26" y="61"/>
                    <a:pt x="26" y="60"/>
                    <a:pt x="26" y="59"/>
                  </a:cubicBezTo>
                  <a:cubicBezTo>
                    <a:pt x="26" y="52"/>
                    <a:pt x="26" y="52"/>
                    <a:pt x="26" y="52"/>
                  </a:cubicBezTo>
                  <a:cubicBezTo>
                    <a:pt x="26" y="50"/>
                    <a:pt x="26" y="50"/>
                    <a:pt x="28" y="50"/>
                  </a:cubicBezTo>
                  <a:cubicBezTo>
                    <a:pt x="35" y="50"/>
                    <a:pt x="35" y="50"/>
                    <a:pt x="35" y="50"/>
                  </a:cubicBezTo>
                  <a:cubicBezTo>
                    <a:pt x="37" y="50"/>
                    <a:pt x="37" y="50"/>
                    <a:pt x="37" y="52"/>
                  </a:cubicBezTo>
                  <a:lnTo>
                    <a:pt x="37" y="59"/>
                  </a:lnTo>
                  <a:close/>
                  <a:moveTo>
                    <a:pt x="37" y="36"/>
                  </a:moveTo>
                  <a:cubicBezTo>
                    <a:pt x="37" y="37"/>
                    <a:pt x="37" y="38"/>
                    <a:pt x="35" y="38"/>
                  </a:cubicBezTo>
                  <a:cubicBezTo>
                    <a:pt x="28" y="38"/>
                    <a:pt x="28" y="38"/>
                    <a:pt x="28" y="38"/>
                  </a:cubicBezTo>
                  <a:cubicBezTo>
                    <a:pt x="26" y="38"/>
                    <a:pt x="26" y="37"/>
                    <a:pt x="26" y="36"/>
                  </a:cubicBezTo>
                  <a:cubicBezTo>
                    <a:pt x="26" y="29"/>
                    <a:pt x="26" y="29"/>
                    <a:pt x="26" y="29"/>
                  </a:cubicBezTo>
                  <a:cubicBezTo>
                    <a:pt x="26" y="28"/>
                    <a:pt x="26" y="27"/>
                    <a:pt x="28" y="27"/>
                  </a:cubicBezTo>
                  <a:cubicBezTo>
                    <a:pt x="35" y="27"/>
                    <a:pt x="35" y="27"/>
                    <a:pt x="35" y="27"/>
                  </a:cubicBezTo>
                  <a:cubicBezTo>
                    <a:pt x="37" y="27"/>
                    <a:pt x="37" y="28"/>
                    <a:pt x="37" y="29"/>
                  </a:cubicBezTo>
                  <a:lnTo>
                    <a:pt x="37" y="36"/>
                  </a:lnTo>
                  <a:close/>
                  <a:moveTo>
                    <a:pt x="58" y="157"/>
                  </a:moveTo>
                  <a:cubicBezTo>
                    <a:pt x="58" y="158"/>
                    <a:pt x="57" y="159"/>
                    <a:pt x="56" y="159"/>
                  </a:cubicBezTo>
                  <a:cubicBezTo>
                    <a:pt x="48" y="159"/>
                    <a:pt x="48" y="159"/>
                    <a:pt x="48" y="159"/>
                  </a:cubicBezTo>
                  <a:cubicBezTo>
                    <a:pt x="47" y="159"/>
                    <a:pt x="46" y="158"/>
                    <a:pt x="46" y="157"/>
                  </a:cubicBezTo>
                  <a:cubicBezTo>
                    <a:pt x="46" y="149"/>
                    <a:pt x="46" y="149"/>
                    <a:pt x="46" y="149"/>
                  </a:cubicBezTo>
                  <a:cubicBezTo>
                    <a:pt x="46" y="148"/>
                    <a:pt x="47" y="147"/>
                    <a:pt x="48" y="147"/>
                  </a:cubicBezTo>
                  <a:cubicBezTo>
                    <a:pt x="56" y="147"/>
                    <a:pt x="56" y="147"/>
                    <a:pt x="56" y="147"/>
                  </a:cubicBezTo>
                  <a:cubicBezTo>
                    <a:pt x="57" y="147"/>
                    <a:pt x="58" y="148"/>
                    <a:pt x="58" y="149"/>
                  </a:cubicBezTo>
                  <a:lnTo>
                    <a:pt x="58" y="157"/>
                  </a:lnTo>
                  <a:close/>
                  <a:moveTo>
                    <a:pt x="58" y="134"/>
                  </a:moveTo>
                  <a:cubicBezTo>
                    <a:pt x="58" y="135"/>
                    <a:pt x="57" y="136"/>
                    <a:pt x="56" y="136"/>
                  </a:cubicBezTo>
                  <a:cubicBezTo>
                    <a:pt x="48" y="136"/>
                    <a:pt x="48" y="136"/>
                    <a:pt x="48" y="136"/>
                  </a:cubicBezTo>
                  <a:cubicBezTo>
                    <a:pt x="47" y="136"/>
                    <a:pt x="46" y="135"/>
                    <a:pt x="46" y="134"/>
                  </a:cubicBezTo>
                  <a:cubicBezTo>
                    <a:pt x="46" y="127"/>
                    <a:pt x="46" y="127"/>
                    <a:pt x="46" y="127"/>
                  </a:cubicBezTo>
                  <a:cubicBezTo>
                    <a:pt x="46" y="126"/>
                    <a:pt x="47" y="125"/>
                    <a:pt x="48" y="125"/>
                  </a:cubicBezTo>
                  <a:cubicBezTo>
                    <a:pt x="56" y="125"/>
                    <a:pt x="56" y="125"/>
                    <a:pt x="56" y="125"/>
                  </a:cubicBezTo>
                  <a:cubicBezTo>
                    <a:pt x="57" y="125"/>
                    <a:pt x="58" y="126"/>
                    <a:pt x="58" y="127"/>
                  </a:cubicBezTo>
                  <a:lnTo>
                    <a:pt x="58" y="134"/>
                  </a:lnTo>
                  <a:close/>
                  <a:moveTo>
                    <a:pt x="58" y="109"/>
                  </a:moveTo>
                  <a:cubicBezTo>
                    <a:pt x="58" y="110"/>
                    <a:pt x="57" y="111"/>
                    <a:pt x="56" y="111"/>
                  </a:cubicBezTo>
                  <a:cubicBezTo>
                    <a:pt x="48" y="111"/>
                    <a:pt x="48" y="111"/>
                    <a:pt x="48" y="111"/>
                  </a:cubicBezTo>
                  <a:cubicBezTo>
                    <a:pt x="47" y="111"/>
                    <a:pt x="46" y="110"/>
                    <a:pt x="46" y="109"/>
                  </a:cubicBezTo>
                  <a:cubicBezTo>
                    <a:pt x="46" y="102"/>
                    <a:pt x="46" y="102"/>
                    <a:pt x="46" y="102"/>
                  </a:cubicBezTo>
                  <a:cubicBezTo>
                    <a:pt x="46" y="101"/>
                    <a:pt x="47" y="100"/>
                    <a:pt x="48" y="100"/>
                  </a:cubicBezTo>
                  <a:cubicBezTo>
                    <a:pt x="56" y="100"/>
                    <a:pt x="56" y="100"/>
                    <a:pt x="56" y="100"/>
                  </a:cubicBezTo>
                  <a:cubicBezTo>
                    <a:pt x="57" y="100"/>
                    <a:pt x="58" y="101"/>
                    <a:pt x="58" y="102"/>
                  </a:cubicBezTo>
                  <a:lnTo>
                    <a:pt x="58" y="109"/>
                  </a:lnTo>
                  <a:close/>
                  <a:moveTo>
                    <a:pt x="58" y="84"/>
                  </a:moveTo>
                  <a:cubicBezTo>
                    <a:pt x="58" y="85"/>
                    <a:pt x="57" y="86"/>
                    <a:pt x="56" y="86"/>
                  </a:cubicBezTo>
                  <a:cubicBezTo>
                    <a:pt x="48" y="86"/>
                    <a:pt x="48" y="86"/>
                    <a:pt x="48" y="86"/>
                  </a:cubicBezTo>
                  <a:cubicBezTo>
                    <a:pt x="47" y="86"/>
                    <a:pt x="46" y="85"/>
                    <a:pt x="46" y="84"/>
                  </a:cubicBezTo>
                  <a:cubicBezTo>
                    <a:pt x="46" y="77"/>
                    <a:pt x="46" y="77"/>
                    <a:pt x="46" y="77"/>
                  </a:cubicBezTo>
                  <a:cubicBezTo>
                    <a:pt x="46" y="76"/>
                    <a:pt x="47" y="75"/>
                    <a:pt x="48" y="75"/>
                  </a:cubicBezTo>
                  <a:cubicBezTo>
                    <a:pt x="56" y="75"/>
                    <a:pt x="56" y="75"/>
                    <a:pt x="56" y="75"/>
                  </a:cubicBezTo>
                  <a:cubicBezTo>
                    <a:pt x="57" y="75"/>
                    <a:pt x="58" y="76"/>
                    <a:pt x="58" y="77"/>
                  </a:cubicBezTo>
                  <a:lnTo>
                    <a:pt x="58" y="84"/>
                  </a:lnTo>
                  <a:close/>
                  <a:moveTo>
                    <a:pt x="58" y="59"/>
                  </a:moveTo>
                  <a:cubicBezTo>
                    <a:pt x="58" y="60"/>
                    <a:pt x="57" y="61"/>
                    <a:pt x="56" y="61"/>
                  </a:cubicBezTo>
                  <a:cubicBezTo>
                    <a:pt x="48" y="61"/>
                    <a:pt x="48" y="61"/>
                    <a:pt x="48" y="61"/>
                  </a:cubicBezTo>
                  <a:cubicBezTo>
                    <a:pt x="47" y="61"/>
                    <a:pt x="46" y="60"/>
                    <a:pt x="46" y="59"/>
                  </a:cubicBezTo>
                  <a:cubicBezTo>
                    <a:pt x="46" y="52"/>
                    <a:pt x="46" y="52"/>
                    <a:pt x="46" y="52"/>
                  </a:cubicBezTo>
                  <a:cubicBezTo>
                    <a:pt x="46" y="50"/>
                    <a:pt x="47" y="50"/>
                    <a:pt x="48" y="50"/>
                  </a:cubicBezTo>
                  <a:cubicBezTo>
                    <a:pt x="56" y="50"/>
                    <a:pt x="56" y="50"/>
                    <a:pt x="56" y="50"/>
                  </a:cubicBezTo>
                  <a:cubicBezTo>
                    <a:pt x="57" y="50"/>
                    <a:pt x="58" y="50"/>
                    <a:pt x="58" y="52"/>
                  </a:cubicBezTo>
                  <a:lnTo>
                    <a:pt x="58" y="59"/>
                  </a:lnTo>
                  <a:close/>
                  <a:moveTo>
                    <a:pt x="58" y="36"/>
                  </a:moveTo>
                  <a:cubicBezTo>
                    <a:pt x="58" y="37"/>
                    <a:pt x="57" y="38"/>
                    <a:pt x="56" y="38"/>
                  </a:cubicBezTo>
                  <a:cubicBezTo>
                    <a:pt x="48" y="38"/>
                    <a:pt x="48" y="38"/>
                    <a:pt x="48" y="38"/>
                  </a:cubicBezTo>
                  <a:cubicBezTo>
                    <a:pt x="47" y="38"/>
                    <a:pt x="46" y="37"/>
                    <a:pt x="46" y="36"/>
                  </a:cubicBezTo>
                  <a:cubicBezTo>
                    <a:pt x="46" y="29"/>
                    <a:pt x="46" y="29"/>
                    <a:pt x="46" y="29"/>
                  </a:cubicBezTo>
                  <a:cubicBezTo>
                    <a:pt x="46" y="28"/>
                    <a:pt x="47" y="27"/>
                    <a:pt x="48" y="27"/>
                  </a:cubicBezTo>
                  <a:cubicBezTo>
                    <a:pt x="56" y="27"/>
                    <a:pt x="56" y="27"/>
                    <a:pt x="56" y="27"/>
                  </a:cubicBezTo>
                  <a:cubicBezTo>
                    <a:pt x="57" y="27"/>
                    <a:pt x="58" y="28"/>
                    <a:pt x="58" y="29"/>
                  </a:cubicBezTo>
                  <a:lnTo>
                    <a:pt x="58" y="36"/>
                  </a:lnTo>
                  <a:close/>
                  <a:moveTo>
                    <a:pt x="78" y="157"/>
                  </a:moveTo>
                  <a:cubicBezTo>
                    <a:pt x="78" y="158"/>
                    <a:pt x="78" y="159"/>
                    <a:pt x="76" y="159"/>
                  </a:cubicBezTo>
                  <a:cubicBezTo>
                    <a:pt x="69" y="159"/>
                    <a:pt x="69" y="159"/>
                    <a:pt x="69" y="159"/>
                  </a:cubicBezTo>
                  <a:cubicBezTo>
                    <a:pt x="68" y="159"/>
                    <a:pt x="67" y="158"/>
                    <a:pt x="67" y="157"/>
                  </a:cubicBezTo>
                  <a:cubicBezTo>
                    <a:pt x="67" y="149"/>
                    <a:pt x="67" y="149"/>
                    <a:pt x="67" y="149"/>
                  </a:cubicBezTo>
                  <a:cubicBezTo>
                    <a:pt x="67" y="148"/>
                    <a:pt x="68" y="147"/>
                    <a:pt x="69" y="147"/>
                  </a:cubicBezTo>
                  <a:cubicBezTo>
                    <a:pt x="76" y="147"/>
                    <a:pt x="76" y="147"/>
                    <a:pt x="76" y="147"/>
                  </a:cubicBezTo>
                  <a:cubicBezTo>
                    <a:pt x="78" y="147"/>
                    <a:pt x="78" y="148"/>
                    <a:pt x="78" y="149"/>
                  </a:cubicBezTo>
                  <a:lnTo>
                    <a:pt x="78" y="157"/>
                  </a:lnTo>
                  <a:close/>
                  <a:moveTo>
                    <a:pt x="78" y="134"/>
                  </a:moveTo>
                  <a:cubicBezTo>
                    <a:pt x="78" y="135"/>
                    <a:pt x="78" y="136"/>
                    <a:pt x="76" y="136"/>
                  </a:cubicBezTo>
                  <a:cubicBezTo>
                    <a:pt x="69" y="136"/>
                    <a:pt x="69" y="136"/>
                    <a:pt x="69" y="136"/>
                  </a:cubicBezTo>
                  <a:cubicBezTo>
                    <a:pt x="68" y="136"/>
                    <a:pt x="67" y="135"/>
                    <a:pt x="67" y="134"/>
                  </a:cubicBezTo>
                  <a:cubicBezTo>
                    <a:pt x="67" y="127"/>
                    <a:pt x="67" y="127"/>
                    <a:pt x="67" y="127"/>
                  </a:cubicBezTo>
                  <a:cubicBezTo>
                    <a:pt x="67" y="126"/>
                    <a:pt x="68" y="125"/>
                    <a:pt x="69" y="125"/>
                  </a:cubicBezTo>
                  <a:cubicBezTo>
                    <a:pt x="76" y="125"/>
                    <a:pt x="76" y="125"/>
                    <a:pt x="76" y="125"/>
                  </a:cubicBezTo>
                  <a:cubicBezTo>
                    <a:pt x="78" y="125"/>
                    <a:pt x="78" y="126"/>
                    <a:pt x="78" y="127"/>
                  </a:cubicBezTo>
                  <a:lnTo>
                    <a:pt x="78" y="134"/>
                  </a:lnTo>
                  <a:close/>
                  <a:moveTo>
                    <a:pt x="78" y="109"/>
                  </a:moveTo>
                  <a:cubicBezTo>
                    <a:pt x="78" y="110"/>
                    <a:pt x="78" y="111"/>
                    <a:pt x="76" y="111"/>
                  </a:cubicBezTo>
                  <a:cubicBezTo>
                    <a:pt x="69" y="111"/>
                    <a:pt x="69" y="111"/>
                    <a:pt x="69" y="111"/>
                  </a:cubicBezTo>
                  <a:cubicBezTo>
                    <a:pt x="68" y="111"/>
                    <a:pt x="67" y="110"/>
                    <a:pt x="67" y="109"/>
                  </a:cubicBezTo>
                  <a:cubicBezTo>
                    <a:pt x="67" y="102"/>
                    <a:pt x="67" y="102"/>
                    <a:pt x="67" y="102"/>
                  </a:cubicBezTo>
                  <a:cubicBezTo>
                    <a:pt x="67" y="101"/>
                    <a:pt x="68" y="100"/>
                    <a:pt x="69" y="100"/>
                  </a:cubicBezTo>
                  <a:cubicBezTo>
                    <a:pt x="76" y="100"/>
                    <a:pt x="76" y="100"/>
                    <a:pt x="76" y="100"/>
                  </a:cubicBezTo>
                  <a:cubicBezTo>
                    <a:pt x="78" y="100"/>
                    <a:pt x="78" y="101"/>
                    <a:pt x="78" y="102"/>
                  </a:cubicBezTo>
                  <a:lnTo>
                    <a:pt x="78" y="109"/>
                  </a:lnTo>
                  <a:close/>
                  <a:moveTo>
                    <a:pt x="78" y="84"/>
                  </a:moveTo>
                  <a:cubicBezTo>
                    <a:pt x="78" y="85"/>
                    <a:pt x="78" y="86"/>
                    <a:pt x="76" y="86"/>
                  </a:cubicBezTo>
                  <a:cubicBezTo>
                    <a:pt x="69" y="86"/>
                    <a:pt x="69" y="86"/>
                    <a:pt x="69" y="86"/>
                  </a:cubicBezTo>
                  <a:cubicBezTo>
                    <a:pt x="68" y="86"/>
                    <a:pt x="67" y="85"/>
                    <a:pt x="67" y="84"/>
                  </a:cubicBezTo>
                  <a:cubicBezTo>
                    <a:pt x="67" y="77"/>
                    <a:pt x="67" y="77"/>
                    <a:pt x="67" y="77"/>
                  </a:cubicBezTo>
                  <a:cubicBezTo>
                    <a:pt x="67" y="76"/>
                    <a:pt x="68" y="75"/>
                    <a:pt x="69" y="75"/>
                  </a:cubicBezTo>
                  <a:cubicBezTo>
                    <a:pt x="76" y="75"/>
                    <a:pt x="76" y="75"/>
                    <a:pt x="76" y="75"/>
                  </a:cubicBezTo>
                  <a:cubicBezTo>
                    <a:pt x="78" y="75"/>
                    <a:pt x="78" y="76"/>
                    <a:pt x="78" y="77"/>
                  </a:cubicBezTo>
                  <a:lnTo>
                    <a:pt x="78" y="84"/>
                  </a:lnTo>
                  <a:close/>
                  <a:moveTo>
                    <a:pt x="78" y="59"/>
                  </a:moveTo>
                  <a:cubicBezTo>
                    <a:pt x="78" y="60"/>
                    <a:pt x="78" y="61"/>
                    <a:pt x="76" y="61"/>
                  </a:cubicBezTo>
                  <a:cubicBezTo>
                    <a:pt x="69" y="61"/>
                    <a:pt x="69" y="61"/>
                    <a:pt x="69" y="61"/>
                  </a:cubicBezTo>
                  <a:cubicBezTo>
                    <a:pt x="68" y="61"/>
                    <a:pt x="67" y="60"/>
                    <a:pt x="67" y="59"/>
                  </a:cubicBezTo>
                  <a:cubicBezTo>
                    <a:pt x="67" y="52"/>
                    <a:pt x="67" y="52"/>
                    <a:pt x="67" y="52"/>
                  </a:cubicBezTo>
                  <a:cubicBezTo>
                    <a:pt x="67" y="50"/>
                    <a:pt x="68" y="50"/>
                    <a:pt x="69" y="50"/>
                  </a:cubicBezTo>
                  <a:cubicBezTo>
                    <a:pt x="76" y="50"/>
                    <a:pt x="76" y="50"/>
                    <a:pt x="76" y="50"/>
                  </a:cubicBezTo>
                  <a:cubicBezTo>
                    <a:pt x="78" y="50"/>
                    <a:pt x="78" y="50"/>
                    <a:pt x="78" y="52"/>
                  </a:cubicBezTo>
                  <a:lnTo>
                    <a:pt x="78" y="59"/>
                  </a:lnTo>
                  <a:close/>
                  <a:moveTo>
                    <a:pt x="78" y="36"/>
                  </a:moveTo>
                  <a:cubicBezTo>
                    <a:pt x="78" y="37"/>
                    <a:pt x="78" y="38"/>
                    <a:pt x="76" y="38"/>
                  </a:cubicBezTo>
                  <a:cubicBezTo>
                    <a:pt x="69" y="38"/>
                    <a:pt x="69" y="38"/>
                    <a:pt x="69" y="38"/>
                  </a:cubicBezTo>
                  <a:cubicBezTo>
                    <a:pt x="68" y="38"/>
                    <a:pt x="67" y="37"/>
                    <a:pt x="67" y="36"/>
                  </a:cubicBezTo>
                  <a:cubicBezTo>
                    <a:pt x="67" y="29"/>
                    <a:pt x="67" y="29"/>
                    <a:pt x="67" y="29"/>
                  </a:cubicBezTo>
                  <a:cubicBezTo>
                    <a:pt x="67" y="28"/>
                    <a:pt x="68" y="27"/>
                    <a:pt x="69" y="27"/>
                  </a:cubicBezTo>
                  <a:cubicBezTo>
                    <a:pt x="76" y="27"/>
                    <a:pt x="76" y="27"/>
                    <a:pt x="76" y="27"/>
                  </a:cubicBezTo>
                  <a:cubicBezTo>
                    <a:pt x="78" y="27"/>
                    <a:pt x="78" y="28"/>
                    <a:pt x="78" y="29"/>
                  </a:cubicBezTo>
                  <a:lnTo>
                    <a:pt x="78" y="3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706" name="グループ化 1705">
              <a:extLst>
                <a:ext uri="{FF2B5EF4-FFF2-40B4-BE49-F238E27FC236}">
                  <a16:creationId xmlns:a16="http://schemas.microsoft.com/office/drawing/2014/main" id="{BB06EEBF-080E-4AEB-8DEB-492DD1F13FFA}"/>
                </a:ext>
              </a:extLst>
            </p:cNvPr>
            <p:cNvGrpSpPr/>
            <p:nvPr/>
          </p:nvGrpSpPr>
          <p:grpSpPr>
            <a:xfrm>
              <a:off x="8246451" y="4414798"/>
              <a:ext cx="652972" cy="561073"/>
              <a:chOff x="4716490" y="1425449"/>
              <a:chExt cx="881802" cy="757697"/>
            </a:xfrm>
          </p:grpSpPr>
          <p:sp>
            <p:nvSpPr>
              <p:cNvPr id="1708" name="フリーフォーム: 図形 1707">
                <a:extLst>
                  <a:ext uri="{FF2B5EF4-FFF2-40B4-BE49-F238E27FC236}">
                    <a16:creationId xmlns:a16="http://schemas.microsoft.com/office/drawing/2014/main" id="{4B11639D-F3A3-4B31-9926-17E73CDE2927}"/>
                  </a:ext>
                </a:extLst>
              </p:cNvPr>
              <p:cNvSpPr/>
              <p:nvPr/>
            </p:nvSpPr>
            <p:spPr>
              <a:xfrm>
                <a:off x="4735515" y="1425449"/>
                <a:ext cx="6436" cy="6436"/>
              </a:xfrm>
              <a:custGeom>
                <a:avLst/>
                <a:gdLst/>
                <a:ahLst/>
                <a:cxnLst/>
                <a:rect l="l" t="t" r="r" b="b"/>
                <a:pathLst>
                  <a:path w="3592" h="3592"/>
                </a:pathLst>
              </a:custGeom>
              <a:solidFill>
                <a:srgbClr val="009C89"/>
              </a:solid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09" name="正方形/長方形 1708">
                <a:extLst>
                  <a:ext uri="{FF2B5EF4-FFF2-40B4-BE49-F238E27FC236}">
                    <a16:creationId xmlns:a16="http://schemas.microsoft.com/office/drawing/2014/main" id="{6995E7B9-FBD8-4B0B-BDC7-29550CDCFC18}"/>
                  </a:ext>
                </a:extLst>
              </p:cNvPr>
              <p:cNvSpPr/>
              <p:nvPr/>
            </p:nvSpPr>
            <p:spPr>
              <a:xfrm>
                <a:off x="4716490" y="1982152"/>
                <a:ext cx="881802" cy="200994"/>
              </a:xfrm>
              <a:prstGeom prst="rect">
                <a:avLst/>
              </a:prstGeom>
              <a:pattFill prst="dkUpDiag">
                <a:fgClr>
                  <a:schemeClr val="accent2">
                    <a:lumMod val="40000"/>
                    <a:lumOff val="6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711" name="直線矢印コネクタ 1710">
                <a:extLst>
                  <a:ext uri="{FF2B5EF4-FFF2-40B4-BE49-F238E27FC236}">
                    <a16:creationId xmlns:a16="http://schemas.microsoft.com/office/drawing/2014/main" id="{4DD57D11-A295-47FB-A63E-D1662779E308}"/>
                  </a:ext>
                </a:extLst>
              </p:cNvPr>
              <p:cNvCxnSpPr>
                <a:cxnSpLocks/>
              </p:cNvCxnSpPr>
              <p:nvPr/>
            </p:nvCxnSpPr>
            <p:spPr>
              <a:xfrm>
                <a:off x="4880581" y="1944841"/>
                <a:ext cx="0" cy="192473"/>
              </a:xfrm>
              <a:prstGeom prst="straightConnector1">
                <a:avLst/>
              </a:prstGeom>
              <a:ln w="3175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712" name="直線矢印コネクタ 1711">
                <a:extLst>
                  <a:ext uri="{FF2B5EF4-FFF2-40B4-BE49-F238E27FC236}">
                    <a16:creationId xmlns:a16="http://schemas.microsoft.com/office/drawing/2014/main" id="{4DD96A16-CE44-489B-A82C-C73BE2C72B22}"/>
                  </a:ext>
                </a:extLst>
              </p:cNvPr>
              <p:cNvCxnSpPr>
                <a:cxnSpLocks/>
              </p:cNvCxnSpPr>
              <p:nvPr/>
            </p:nvCxnSpPr>
            <p:spPr>
              <a:xfrm flipV="1">
                <a:off x="5459632" y="1793865"/>
                <a:ext cx="0" cy="192473"/>
              </a:xfrm>
              <a:prstGeom prst="straightConnector1">
                <a:avLst/>
              </a:prstGeom>
              <a:ln w="3175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713" name="直線矢印コネクタ 1712">
                <a:extLst>
                  <a:ext uri="{FF2B5EF4-FFF2-40B4-BE49-F238E27FC236}">
                    <a16:creationId xmlns:a16="http://schemas.microsoft.com/office/drawing/2014/main" id="{E9CC8ED7-7676-4416-9C60-5EA12D1619D3}"/>
                  </a:ext>
                </a:extLst>
              </p:cNvPr>
              <p:cNvCxnSpPr>
                <a:cxnSpLocks/>
              </p:cNvCxnSpPr>
              <p:nvPr/>
            </p:nvCxnSpPr>
            <p:spPr>
              <a:xfrm flipV="1">
                <a:off x="5459632" y="1984042"/>
                <a:ext cx="0" cy="192473"/>
              </a:xfrm>
              <a:prstGeom prst="straightConnector1">
                <a:avLst/>
              </a:prstGeom>
              <a:ln w="31750">
                <a:solidFill>
                  <a:schemeClr val="bg1">
                    <a:lumMod val="8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714" name="直線矢印コネクタ 1713">
                <a:extLst>
                  <a:ext uri="{FF2B5EF4-FFF2-40B4-BE49-F238E27FC236}">
                    <a16:creationId xmlns:a16="http://schemas.microsoft.com/office/drawing/2014/main" id="{2A6F2F2C-F26F-44C4-B8C9-A97B081EB503}"/>
                  </a:ext>
                </a:extLst>
              </p:cNvPr>
              <p:cNvCxnSpPr>
                <a:cxnSpLocks/>
              </p:cNvCxnSpPr>
              <p:nvPr/>
            </p:nvCxnSpPr>
            <p:spPr>
              <a:xfrm flipV="1">
                <a:off x="4880581" y="1789677"/>
                <a:ext cx="0" cy="192473"/>
              </a:xfrm>
              <a:prstGeom prst="straightConnector1">
                <a:avLst/>
              </a:prstGeom>
              <a:ln w="31750">
                <a:solidFill>
                  <a:schemeClr val="bg1">
                    <a:lumMod val="85000"/>
                  </a:schemeClr>
                </a:solidFill>
                <a:tailEnd type="none"/>
              </a:ln>
            </p:spPr>
            <p:style>
              <a:lnRef idx="1">
                <a:schemeClr val="accent1"/>
              </a:lnRef>
              <a:fillRef idx="0">
                <a:schemeClr val="accent1"/>
              </a:fillRef>
              <a:effectRef idx="0">
                <a:schemeClr val="accent1"/>
              </a:effectRef>
              <a:fontRef idx="minor">
                <a:schemeClr val="tx1"/>
              </a:fontRef>
            </p:style>
          </p:cxnSp>
        </p:grpSp>
      </p:grpSp>
      <p:grpSp>
        <p:nvGrpSpPr>
          <p:cNvPr id="1066" name="グループ化 1065">
            <a:extLst>
              <a:ext uri="{FF2B5EF4-FFF2-40B4-BE49-F238E27FC236}">
                <a16:creationId xmlns:a16="http://schemas.microsoft.com/office/drawing/2014/main" id="{1F70BEF8-DCB6-44EA-8061-084EFB8BD0FB}"/>
              </a:ext>
            </a:extLst>
          </p:cNvPr>
          <p:cNvGrpSpPr/>
          <p:nvPr/>
        </p:nvGrpSpPr>
        <p:grpSpPr>
          <a:xfrm>
            <a:off x="5811085" y="6640684"/>
            <a:ext cx="2102038" cy="414864"/>
            <a:chOff x="9195149" y="6370136"/>
            <a:chExt cx="2102038" cy="414864"/>
          </a:xfrm>
        </p:grpSpPr>
        <p:grpSp>
          <p:nvGrpSpPr>
            <p:cNvPr id="1067" name="Group 15">
              <a:extLst>
                <a:ext uri="{FF2B5EF4-FFF2-40B4-BE49-F238E27FC236}">
                  <a16:creationId xmlns:a16="http://schemas.microsoft.com/office/drawing/2014/main" id="{D2CD3320-F851-4AC0-A4DF-36420D7F0B4B}"/>
                </a:ext>
              </a:extLst>
            </p:cNvPr>
            <p:cNvGrpSpPr>
              <a:grpSpLocks noChangeAspect="1"/>
            </p:cNvGrpSpPr>
            <p:nvPr/>
          </p:nvGrpSpPr>
          <p:grpSpPr bwMode="auto">
            <a:xfrm>
              <a:off x="9195149" y="6370136"/>
              <a:ext cx="573069" cy="402981"/>
              <a:chOff x="3259" y="2304"/>
              <a:chExt cx="219" cy="154"/>
            </a:xfrm>
            <a:solidFill>
              <a:schemeClr val="tx2"/>
            </a:solidFill>
          </p:grpSpPr>
          <p:sp>
            <p:nvSpPr>
              <p:cNvPr id="1069" name="Freeform 16">
                <a:extLst>
                  <a:ext uri="{FF2B5EF4-FFF2-40B4-BE49-F238E27FC236}">
                    <a16:creationId xmlns:a16="http://schemas.microsoft.com/office/drawing/2014/main" id="{EAA543FB-0797-4C69-8249-A983F1AE6E01}"/>
                  </a:ext>
                </a:extLst>
              </p:cNvPr>
              <p:cNvSpPr>
                <a:spLocks/>
              </p:cNvSpPr>
              <p:nvPr/>
            </p:nvSpPr>
            <p:spPr bwMode="auto">
              <a:xfrm>
                <a:off x="3317" y="2409"/>
                <a:ext cx="46" cy="46"/>
              </a:xfrm>
              <a:custGeom>
                <a:avLst/>
                <a:gdLst>
                  <a:gd name="T0" fmla="*/ 27 w 39"/>
                  <a:gd name="T1" fmla="*/ 19 h 39"/>
                  <a:gd name="T2" fmla="*/ 38 w 39"/>
                  <a:gd name="T3" fmla="*/ 8 h 39"/>
                  <a:gd name="T4" fmla="*/ 38 w 39"/>
                  <a:gd name="T5" fmla="*/ 6 h 39"/>
                  <a:gd name="T6" fmla="*/ 32 w 39"/>
                  <a:gd name="T7" fmla="*/ 0 h 39"/>
                  <a:gd name="T8" fmla="*/ 30 w 39"/>
                  <a:gd name="T9" fmla="*/ 0 h 39"/>
                  <a:gd name="T10" fmla="*/ 19 w 39"/>
                  <a:gd name="T11" fmla="*/ 11 h 39"/>
                  <a:gd name="T12" fmla="*/ 8 w 39"/>
                  <a:gd name="T13" fmla="*/ 0 h 39"/>
                  <a:gd name="T14" fmla="*/ 6 w 39"/>
                  <a:gd name="T15" fmla="*/ 0 h 39"/>
                  <a:gd name="T16" fmla="*/ 0 w 39"/>
                  <a:gd name="T17" fmla="*/ 6 h 39"/>
                  <a:gd name="T18" fmla="*/ 0 w 39"/>
                  <a:gd name="T19" fmla="*/ 8 h 39"/>
                  <a:gd name="T20" fmla="*/ 11 w 39"/>
                  <a:gd name="T21" fmla="*/ 19 h 39"/>
                  <a:gd name="T22" fmla="*/ 0 w 39"/>
                  <a:gd name="T23" fmla="*/ 30 h 39"/>
                  <a:gd name="T24" fmla="*/ 0 w 39"/>
                  <a:gd name="T25" fmla="*/ 33 h 39"/>
                  <a:gd name="T26" fmla="*/ 6 w 39"/>
                  <a:gd name="T27" fmla="*/ 38 h 39"/>
                  <a:gd name="T28" fmla="*/ 7 w 39"/>
                  <a:gd name="T29" fmla="*/ 39 h 39"/>
                  <a:gd name="T30" fmla="*/ 8 w 39"/>
                  <a:gd name="T31" fmla="*/ 38 h 39"/>
                  <a:gd name="T32" fmla="*/ 19 w 39"/>
                  <a:gd name="T33" fmla="*/ 27 h 39"/>
                  <a:gd name="T34" fmla="*/ 30 w 39"/>
                  <a:gd name="T35" fmla="*/ 38 h 39"/>
                  <a:gd name="T36" fmla="*/ 31 w 39"/>
                  <a:gd name="T37" fmla="*/ 39 h 39"/>
                  <a:gd name="T38" fmla="*/ 32 w 39"/>
                  <a:gd name="T39" fmla="*/ 38 h 39"/>
                  <a:gd name="T40" fmla="*/ 38 w 39"/>
                  <a:gd name="T41" fmla="*/ 33 h 39"/>
                  <a:gd name="T42" fmla="*/ 38 w 39"/>
                  <a:gd name="T43" fmla="*/ 30 h 39"/>
                  <a:gd name="T44" fmla="*/ 27 w 39"/>
                  <a:gd name="T4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9">
                    <a:moveTo>
                      <a:pt x="27" y="19"/>
                    </a:moveTo>
                    <a:cubicBezTo>
                      <a:pt x="38" y="8"/>
                      <a:pt x="38" y="8"/>
                      <a:pt x="38" y="8"/>
                    </a:cubicBezTo>
                    <a:cubicBezTo>
                      <a:pt x="39" y="8"/>
                      <a:pt x="39" y="7"/>
                      <a:pt x="38" y="6"/>
                    </a:cubicBezTo>
                    <a:cubicBezTo>
                      <a:pt x="32" y="0"/>
                      <a:pt x="32" y="0"/>
                      <a:pt x="32" y="0"/>
                    </a:cubicBezTo>
                    <a:cubicBezTo>
                      <a:pt x="32" y="0"/>
                      <a:pt x="31" y="0"/>
                      <a:pt x="30" y="0"/>
                    </a:cubicBezTo>
                    <a:cubicBezTo>
                      <a:pt x="19" y="11"/>
                      <a:pt x="19" y="11"/>
                      <a:pt x="19" y="11"/>
                    </a:cubicBezTo>
                    <a:cubicBezTo>
                      <a:pt x="8" y="0"/>
                      <a:pt x="8" y="0"/>
                      <a:pt x="8" y="0"/>
                    </a:cubicBezTo>
                    <a:cubicBezTo>
                      <a:pt x="8" y="0"/>
                      <a:pt x="7" y="0"/>
                      <a:pt x="6" y="0"/>
                    </a:cubicBezTo>
                    <a:cubicBezTo>
                      <a:pt x="0" y="6"/>
                      <a:pt x="0" y="6"/>
                      <a:pt x="0" y="6"/>
                    </a:cubicBezTo>
                    <a:cubicBezTo>
                      <a:pt x="0" y="7"/>
                      <a:pt x="0" y="8"/>
                      <a:pt x="0" y="8"/>
                    </a:cubicBezTo>
                    <a:cubicBezTo>
                      <a:pt x="11" y="19"/>
                      <a:pt x="11" y="19"/>
                      <a:pt x="11" y="19"/>
                    </a:cubicBezTo>
                    <a:cubicBezTo>
                      <a:pt x="0" y="30"/>
                      <a:pt x="0" y="30"/>
                      <a:pt x="0" y="30"/>
                    </a:cubicBezTo>
                    <a:cubicBezTo>
                      <a:pt x="0" y="31"/>
                      <a:pt x="0" y="32"/>
                      <a:pt x="0" y="33"/>
                    </a:cubicBezTo>
                    <a:cubicBezTo>
                      <a:pt x="6" y="38"/>
                      <a:pt x="6" y="38"/>
                      <a:pt x="6" y="38"/>
                    </a:cubicBezTo>
                    <a:cubicBezTo>
                      <a:pt x="6" y="39"/>
                      <a:pt x="7" y="39"/>
                      <a:pt x="7" y="39"/>
                    </a:cubicBezTo>
                    <a:cubicBezTo>
                      <a:pt x="8" y="39"/>
                      <a:pt x="8" y="39"/>
                      <a:pt x="8" y="38"/>
                    </a:cubicBezTo>
                    <a:cubicBezTo>
                      <a:pt x="19" y="27"/>
                      <a:pt x="19" y="27"/>
                      <a:pt x="19" y="27"/>
                    </a:cubicBezTo>
                    <a:cubicBezTo>
                      <a:pt x="30" y="38"/>
                      <a:pt x="30" y="38"/>
                      <a:pt x="30" y="38"/>
                    </a:cubicBezTo>
                    <a:cubicBezTo>
                      <a:pt x="31" y="39"/>
                      <a:pt x="31" y="39"/>
                      <a:pt x="31" y="39"/>
                    </a:cubicBezTo>
                    <a:cubicBezTo>
                      <a:pt x="32" y="39"/>
                      <a:pt x="32" y="39"/>
                      <a:pt x="32" y="38"/>
                    </a:cubicBezTo>
                    <a:cubicBezTo>
                      <a:pt x="38" y="33"/>
                      <a:pt x="38" y="33"/>
                      <a:pt x="38" y="33"/>
                    </a:cubicBezTo>
                    <a:cubicBezTo>
                      <a:pt x="39" y="32"/>
                      <a:pt x="39" y="31"/>
                      <a:pt x="38" y="30"/>
                    </a:cubicBez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70" name="Freeform 17">
                <a:extLst>
                  <a:ext uri="{FF2B5EF4-FFF2-40B4-BE49-F238E27FC236}">
                    <a16:creationId xmlns:a16="http://schemas.microsoft.com/office/drawing/2014/main" id="{71E6E845-6DCB-4667-B836-F7FA91F3EE1B}"/>
                  </a:ext>
                </a:extLst>
              </p:cNvPr>
              <p:cNvSpPr>
                <a:spLocks/>
              </p:cNvSpPr>
              <p:nvPr/>
            </p:nvSpPr>
            <p:spPr bwMode="auto">
              <a:xfrm>
                <a:off x="3259" y="2404"/>
                <a:ext cx="219" cy="54"/>
              </a:xfrm>
              <a:custGeom>
                <a:avLst/>
                <a:gdLst>
                  <a:gd name="T0" fmla="*/ 182 w 186"/>
                  <a:gd name="T1" fmla="*/ 16 h 46"/>
                  <a:gd name="T2" fmla="*/ 186 w 186"/>
                  <a:gd name="T3" fmla="*/ 12 h 46"/>
                  <a:gd name="T4" fmla="*/ 182 w 186"/>
                  <a:gd name="T5" fmla="*/ 8 h 46"/>
                  <a:gd name="T6" fmla="*/ 171 w 186"/>
                  <a:gd name="T7" fmla="*/ 8 h 46"/>
                  <a:gd name="T8" fmla="*/ 171 w 186"/>
                  <a:gd name="T9" fmla="*/ 4 h 46"/>
                  <a:gd name="T10" fmla="*/ 167 w 186"/>
                  <a:gd name="T11" fmla="*/ 0 h 46"/>
                  <a:gd name="T12" fmla="*/ 153 w 186"/>
                  <a:gd name="T13" fmla="*/ 0 h 46"/>
                  <a:gd name="T14" fmla="*/ 134 w 186"/>
                  <a:gd name="T15" fmla="*/ 11 h 46"/>
                  <a:gd name="T16" fmla="*/ 126 w 186"/>
                  <a:gd name="T17" fmla="*/ 11 h 46"/>
                  <a:gd name="T18" fmla="*/ 122 w 186"/>
                  <a:gd name="T19" fmla="*/ 15 h 46"/>
                  <a:gd name="T20" fmla="*/ 122 w 186"/>
                  <a:gd name="T21" fmla="*/ 19 h 46"/>
                  <a:gd name="T22" fmla="*/ 4 w 186"/>
                  <a:gd name="T23" fmla="*/ 19 h 46"/>
                  <a:gd name="T24" fmla="*/ 0 w 186"/>
                  <a:gd name="T25" fmla="*/ 23 h 46"/>
                  <a:gd name="T26" fmla="*/ 4 w 186"/>
                  <a:gd name="T27" fmla="*/ 27 h 46"/>
                  <a:gd name="T28" fmla="*/ 122 w 186"/>
                  <a:gd name="T29" fmla="*/ 27 h 46"/>
                  <a:gd name="T30" fmla="*/ 122 w 186"/>
                  <a:gd name="T31" fmla="*/ 32 h 46"/>
                  <a:gd name="T32" fmla="*/ 126 w 186"/>
                  <a:gd name="T33" fmla="*/ 36 h 46"/>
                  <a:gd name="T34" fmla="*/ 134 w 186"/>
                  <a:gd name="T35" fmla="*/ 36 h 46"/>
                  <a:gd name="T36" fmla="*/ 153 w 186"/>
                  <a:gd name="T37" fmla="*/ 46 h 46"/>
                  <a:gd name="T38" fmla="*/ 167 w 186"/>
                  <a:gd name="T39" fmla="*/ 46 h 46"/>
                  <a:gd name="T40" fmla="*/ 171 w 186"/>
                  <a:gd name="T41" fmla="*/ 42 h 46"/>
                  <a:gd name="T42" fmla="*/ 171 w 186"/>
                  <a:gd name="T43" fmla="*/ 39 h 46"/>
                  <a:gd name="T44" fmla="*/ 182 w 186"/>
                  <a:gd name="T45" fmla="*/ 39 h 46"/>
                  <a:gd name="T46" fmla="*/ 186 w 186"/>
                  <a:gd name="T47" fmla="*/ 35 h 46"/>
                  <a:gd name="T48" fmla="*/ 182 w 186"/>
                  <a:gd name="T49" fmla="*/ 31 h 46"/>
                  <a:gd name="T50" fmla="*/ 171 w 186"/>
                  <a:gd name="T51" fmla="*/ 31 h 46"/>
                  <a:gd name="T52" fmla="*/ 171 w 186"/>
                  <a:gd name="T53" fmla="*/ 16 h 46"/>
                  <a:gd name="T54" fmla="*/ 182 w 186"/>
                  <a:gd name="T55" fmla="*/ 1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46">
                    <a:moveTo>
                      <a:pt x="182" y="16"/>
                    </a:moveTo>
                    <a:cubicBezTo>
                      <a:pt x="184" y="16"/>
                      <a:pt x="186" y="14"/>
                      <a:pt x="186" y="12"/>
                    </a:cubicBezTo>
                    <a:cubicBezTo>
                      <a:pt x="186" y="10"/>
                      <a:pt x="184" y="8"/>
                      <a:pt x="182" y="8"/>
                    </a:cubicBezTo>
                    <a:cubicBezTo>
                      <a:pt x="171" y="8"/>
                      <a:pt x="171" y="8"/>
                      <a:pt x="171" y="8"/>
                    </a:cubicBezTo>
                    <a:cubicBezTo>
                      <a:pt x="171" y="4"/>
                      <a:pt x="171" y="4"/>
                      <a:pt x="171" y="4"/>
                    </a:cubicBezTo>
                    <a:cubicBezTo>
                      <a:pt x="171" y="2"/>
                      <a:pt x="169" y="0"/>
                      <a:pt x="167" y="0"/>
                    </a:cubicBezTo>
                    <a:cubicBezTo>
                      <a:pt x="153" y="0"/>
                      <a:pt x="153" y="0"/>
                      <a:pt x="153" y="0"/>
                    </a:cubicBezTo>
                    <a:cubicBezTo>
                      <a:pt x="145" y="0"/>
                      <a:pt x="138" y="4"/>
                      <a:pt x="134" y="11"/>
                    </a:cubicBezTo>
                    <a:cubicBezTo>
                      <a:pt x="126" y="11"/>
                      <a:pt x="126" y="11"/>
                      <a:pt x="126" y="11"/>
                    </a:cubicBezTo>
                    <a:cubicBezTo>
                      <a:pt x="124" y="11"/>
                      <a:pt x="122" y="12"/>
                      <a:pt x="122" y="15"/>
                    </a:cubicBezTo>
                    <a:cubicBezTo>
                      <a:pt x="122" y="19"/>
                      <a:pt x="122" y="19"/>
                      <a:pt x="122" y="19"/>
                    </a:cubicBezTo>
                    <a:cubicBezTo>
                      <a:pt x="4" y="19"/>
                      <a:pt x="4" y="19"/>
                      <a:pt x="4" y="19"/>
                    </a:cubicBezTo>
                    <a:cubicBezTo>
                      <a:pt x="2" y="19"/>
                      <a:pt x="0" y="21"/>
                      <a:pt x="0" y="23"/>
                    </a:cubicBezTo>
                    <a:cubicBezTo>
                      <a:pt x="0" y="26"/>
                      <a:pt x="2" y="27"/>
                      <a:pt x="4" y="27"/>
                    </a:cubicBezTo>
                    <a:cubicBezTo>
                      <a:pt x="122" y="27"/>
                      <a:pt x="122" y="27"/>
                      <a:pt x="122" y="27"/>
                    </a:cubicBezTo>
                    <a:cubicBezTo>
                      <a:pt x="122" y="32"/>
                      <a:pt x="122" y="32"/>
                      <a:pt x="122" y="32"/>
                    </a:cubicBezTo>
                    <a:cubicBezTo>
                      <a:pt x="122" y="34"/>
                      <a:pt x="124" y="36"/>
                      <a:pt x="126" y="36"/>
                    </a:cubicBezTo>
                    <a:cubicBezTo>
                      <a:pt x="134" y="36"/>
                      <a:pt x="134" y="36"/>
                      <a:pt x="134" y="36"/>
                    </a:cubicBezTo>
                    <a:cubicBezTo>
                      <a:pt x="138" y="42"/>
                      <a:pt x="145" y="46"/>
                      <a:pt x="153" y="46"/>
                    </a:cubicBezTo>
                    <a:cubicBezTo>
                      <a:pt x="167" y="46"/>
                      <a:pt x="167" y="46"/>
                      <a:pt x="167" y="46"/>
                    </a:cubicBezTo>
                    <a:cubicBezTo>
                      <a:pt x="169" y="46"/>
                      <a:pt x="171" y="44"/>
                      <a:pt x="171" y="42"/>
                    </a:cubicBezTo>
                    <a:cubicBezTo>
                      <a:pt x="171" y="39"/>
                      <a:pt x="171" y="39"/>
                      <a:pt x="171" y="39"/>
                    </a:cubicBezTo>
                    <a:cubicBezTo>
                      <a:pt x="182" y="39"/>
                      <a:pt x="182" y="39"/>
                      <a:pt x="182" y="39"/>
                    </a:cubicBezTo>
                    <a:cubicBezTo>
                      <a:pt x="184" y="39"/>
                      <a:pt x="186" y="37"/>
                      <a:pt x="186" y="35"/>
                    </a:cubicBezTo>
                    <a:cubicBezTo>
                      <a:pt x="186" y="33"/>
                      <a:pt x="184" y="31"/>
                      <a:pt x="182" y="31"/>
                    </a:cubicBezTo>
                    <a:cubicBezTo>
                      <a:pt x="171" y="31"/>
                      <a:pt x="171" y="31"/>
                      <a:pt x="171" y="31"/>
                    </a:cubicBezTo>
                    <a:cubicBezTo>
                      <a:pt x="171" y="16"/>
                      <a:pt x="171" y="16"/>
                      <a:pt x="171" y="16"/>
                    </a:cubicBezTo>
                    <a:lnTo>
                      <a:pt x="18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72" name="Freeform 18">
                <a:extLst>
                  <a:ext uri="{FF2B5EF4-FFF2-40B4-BE49-F238E27FC236}">
                    <a16:creationId xmlns:a16="http://schemas.microsoft.com/office/drawing/2014/main" id="{E2813F3E-59A5-4883-B418-468CEACC1477}"/>
                  </a:ext>
                </a:extLst>
              </p:cNvPr>
              <p:cNvSpPr>
                <a:spLocks noEditPoints="1"/>
              </p:cNvSpPr>
              <p:nvPr/>
            </p:nvSpPr>
            <p:spPr bwMode="auto">
              <a:xfrm>
                <a:off x="3259" y="2304"/>
                <a:ext cx="219" cy="67"/>
              </a:xfrm>
              <a:custGeom>
                <a:avLst/>
                <a:gdLst>
                  <a:gd name="T0" fmla="*/ 182 w 186"/>
                  <a:gd name="T1" fmla="*/ 40 h 57"/>
                  <a:gd name="T2" fmla="*/ 171 w 186"/>
                  <a:gd name="T3" fmla="*/ 40 h 57"/>
                  <a:gd name="T4" fmla="*/ 171 w 186"/>
                  <a:gd name="T5" fmla="*/ 25 h 57"/>
                  <a:gd name="T6" fmla="*/ 182 w 186"/>
                  <a:gd name="T7" fmla="*/ 25 h 57"/>
                  <a:gd name="T8" fmla="*/ 186 w 186"/>
                  <a:gd name="T9" fmla="*/ 21 h 57"/>
                  <a:gd name="T10" fmla="*/ 182 w 186"/>
                  <a:gd name="T11" fmla="*/ 17 h 57"/>
                  <a:gd name="T12" fmla="*/ 171 w 186"/>
                  <a:gd name="T13" fmla="*/ 17 h 57"/>
                  <a:gd name="T14" fmla="*/ 171 w 186"/>
                  <a:gd name="T15" fmla="*/ 13 h 57"/>
                  <a:gd name="T16" fmla="*/ 167 w 186"/>
                  <a:gd name="T17" fmla="*/ 9 h 57"/>
                  <a:gd name="T18" fmla="*/ 153 w 186"/>
                  <a:gd name="T19" fmla="*/ 9 h 57"/>
                  <a:gd name="T20" fmla="*/ 134 w 186"/>
                  <a:gd name="T21" fmla="*/ 19 h 57"/>
                  <a:gd name="T22" fmla="*/ 126 w 186"/>
                  <a:gd name="T23" fmla="*/ 19 h 57"/>
                  <a:gd name="T24" fmla="*/ 122 w 186"/>
                  <a:gd name="T25" fmla="*/ 23 h 57"/>
                  <a:gd name="T26" fmla="*/ 122 w 186"/>
                  <a:gd name="T27" fmla="*/ 28 h 57"/>
                  <a:gd name="T28" fmla="*/ 97 w 186"/>
                  <a:gd name="T29" fmla="*/ 28 h 57"/>
                  <a:gd name="T30" fmla="*/ 68 w 186"/>
                  <a:gd name="T31" fmla="*/ 0 h 57"/>
                  <a:gd name="T32" fmla="*/ 39 w 186"/>
                  <a:gd name="T33" fmla="*/ 28 h 57"/>
                  <a:gd name="T34" fmla="*/ 4 w 186"/>
                  <a:gd name="T35" fmla="*/ 28 h 57"/>
                  <a:gd name="T36" fmla="*/ 0 w 186"/>
                  <a:gd name="T37" fmla="*/ 32 h 57"/>
                  <a:gd name="T38" fmla="*/ 4 w 186"/>
                  <a:gd name="T39" fmla="*/ 36 h 57"/>
                  <a:gd name="T40" fmla="*/ 41 w 186"/>
                  <a:gd name="T41" fmla="*/ 36 h 57"/>
                  <a:gd name="T42" fmla="*/ 68 w 186"/>
                  <a:gd name="T43" fmla="*/ 57 h 57"/>
                  <a:gd name="T44" fmla="*/ 96 w 186"/>
                  <a:gd name="T45" fmla="*/ 36 h 57"/>
                  <a:gd name="T46" fmla="*/ 122 w 186"/>
                  <a:gd name="T47" fmla="*/ 36 h 57"/>
                  <a:gd name="T48" fmla="*/ 122 w 186"/>
                  <a:gd name="T49" fmla="*/ 41 h 57"/>
                  <a:gd name="T50" fmla="*/ 126 w 186"/>
                  <a:gd name="T51" fmla="*/ 45 h 57"/>
                  <a:gd name="T52" fmla="*/ 134 w 186"/>
                  <a:gd name="T53" fmla="*/ 45 h 57"/>
                  <a:gd name="T54" fmla="*/ 153 w 186"/>
                  <a:gd name="T55" fmla="*/ 55 h 57"/>
                  <a:gd name="T56" fmla="*/ 167 w 186"/>
                  <a:gd name="T57" fmla="*/ 55 h 57"/>
                  <a:gd name="T58" fmla="*/ 171 w 186"/>
                  <a:gd name="T59" fmla="*/ 51 h 57"/>
                  <a:gd name="T60" fmla="*/ 171 w 186"/>
                  <a:gd name="T61" fmla="*/ 48 h 57"/>
                  <a:gd name="T62" fmla="*/ 182 w 186"/>
                  <a:gd name="T63" fmla="*/ 48 h 57"/>
                  <a:gd name="T64" fmla="*/ 186 w 186"/>
                  <a:gd name="T65" fmla="*/ 44 h 57"/>
                  <a:gd name="T66" fmla="*/ 182 w 186"/>
                  <a:gd name="T67" fmla="*/ 40 h 57"/>
                  <a:gd name="T68" fmla="*/ 78 w 186"/>
                  <a:gd name="T69" fmla="*/ 29 h 57"/>
                  <a:gd name="T70" fmla="*/ 64 w 186"/>
                  <a:gd name="T71" fmla="*/ 50 h 57"/>
                  <a:gd name="T72" fmla="*/ 63 w 186"/>
                  <a:gd name="T73" fmla="*/ 49 h 57"/>
                  <a:gd name="T74" fmla="*/ 67 w 186"/>
                  <a:gd name="T75" fmla="*/ 34 h 57"/>
                  <a:gd name="T76" fmla="*/ 59 w 186"/>
                  <a:gd name="T77" fmla="*/ 30 h 57"/>
                  <a:gd name="T78" fmla="*/ 58 w 186"/>
                  <a:gd name="T79" fmla="*/ 29 h 57"/>
                  <a:gd name="T80" fmla="*/ 77 w 186"/>
                  <a:gd name="T81" fmla="*/ 7 h 57"/>
                  <a:gd name="T82" fmla="*/ 78 w 186"/>
                  <a:gd name="T83" fmla="*/ 8 h 57"/>
                  <a:gd name="T84" fmla="*/ 72 w 186"/>
                  <a:gd name="T85" fmla="*/ 25 h 57"/>
                  <a:gd name="T86" fmla="*/ 77 w 186"/>
                  <a:gd name="T87" fmla="*/ 27 h 57"/>
                  <a:gd name="T88" fmla="*/ 78 w 186"/>
                  <a:gd name="T8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6" h="57">
                    <a:moveTo>
                      <a:pt x="182" y="40"/>
                    </a:moveTo>
                    <a:cubicBezTo>
                      <a:pt x="171" y="40"/>
                      <a:pt x="171" y="40"/>
                      <a:pt x="171" y="40"/>
                    </a:cubicBezTo>
                    <a:cubicBezTo>
                      <a:pt x="171" y="25"/>
                      <a:pt x="171" y="25"/>
                      <a:pt x="171" y="25"/>
                    </a:cubicBezTo>
                    <a:cubicBezTo>
                      <a:pt x="182" y="25"/>
                      <a:pt x="182" y="25"/>
                      <a:pt x="182" y="25"/>
                    </a:cubicBezTo>
                    <a:cubicBezTo>
                      <a:pt x="184" y="25"/>
                      <a:pt x="186" y="23"/>
                      <a:pt x="186" y="21"/>
                    </a:cubicBezTo>
                    <a:cubicBezTo>
                      <a:pt x="186" y="19"/>
                      <a:pt x="184" y="17"/>
                      <a:pt x="182" y="17"/>
                    </a:cubicBezTo>
                    <a:cubicBezTo>
                      <a:pt x="171" y="17"/>
                      <a:pt x="171" y="17"/>
                      <a:pt x="171" y="17"/>
                    </a:cubicBezTo>
                    <a:cubicBezTo>
                      <a:pt x="171" y="13"/>
                      <a:pt x="171" y="13"/>
                      <a:pt x="171" y="13"/>
                    </a:cubicBezTo>
                    <a:cubicBezTo>
                      <a:pt x="171" y="11"/>
                      <a:pt x="169" y="9"/>
                      <a:pt x="167" y="9"/>
                    </a:cubicBezTo>
                    <a:cubicBezTo>
                      <a:pt x="153" y="9"/>
                      <a:pt x="153" y="9"/>
                      <a:pt x="153" y="9"/>
                    </a:cubicBezTo>
                    <a:cubicBezTo>
                      <a:pt x="145" y="9"/>
                      <a:pt x="138" y="13"/>
                      <a:pt x="134" y="19"/>
                    </a:cubicBezTo>
                    <a:cubicBezTo>
                      <a:pt x="126" y="19"/>
                      <a:pt x="126" y="19"/>
                      <a:pt x="126" y="19"/>
                    </a:cubicBezTo>
                    <a:cubicBezTo>
                      <a:pt x="124" y="19"/>
                      <a:pt x="122" y="21"/>
                      <a:pt x="122" y="23"/>
                    </a:cubicBezTo>
                    <a:cubicBezTo>
                      <a:pt x="122" y="28"/>
                      <a:pt x="122" y="28"/>
                      <a:pt x="122" y="28"/>
                    </a:cubicBezTo>
                    <a:cubicBezTo>
                      <a:pt x="97" y="28"/>
                      <a:pt x="97" y="28"/>
                      <a:pt x="97" y="28"/>
                    </a:cubicBezTo>
                    <a:cubicBezTo>
                      <a:pt x="97" y="12"/>
                      <a:pt x="84" y="0"/>
                      <a:pt x="68" y="0"/>
                    </a:cubicBezTo>
                    <a:cubicBezTo>
                      <a:pt x="52" y="0"/>
                      <a:pt x="40" y="12"/>
                      <a:pt x="39" y="28"/>
                    </a:cubicBezTo>
                    <a:cubicBezTo>
                      <a:pt x="4" y="28"/>
                      <a:pt x="4" y="28"/>
                      <a:pt x="4" y="28"/>
                    </a:cubicBezTo>
                    <a:cubicBezTo>
                      <a:pt x="2" y="28"/>
                      <a:pt x="0" y="30"/>
                      <a:pt x="0" y="32"/>
                    </a:cubicBezTo>
                    <a:cubicBezTo>
                      <a:pt x="0" y="35"/>
                      <a:pt x="2" y="36"/>
                      <a:pt x="4" y="36"/>
                    </a:cubicBezTo>
                    <a:cubicBezTo>
                      <a:pt x="41" y="36"/>
                      <a:pt x="41" y="36"/>
                      <a:pt x="41" y="36"/>
                    </a:cubicBezTo>
                    <a:cubicBezTo>
                      <a:pt x="44" y="48"/>
                      <a:pt x="55" y="57"/>
                      <a:pt x="68" y="57"/>
                    </a:cubicBezTo>
                    <a:cubicBezTo>
                      <a:pt x="82" y="57"/>
                      <a:pt x="93" y="48"/>
                      <a:pt x="96" y="36"/>
                    </a:cubicBezTo>
                    <a:cubicBezTo>
                      <a:pt x="122" y="36"/>
                      <a:pt x="122" y="36"/>
                      <a:pt x="122" y="36"/>
                    </a:cubicBezTo>
                    <a:cubicBezTo>
                      <a:pt x="122" y="41"/>
                      <a:pt x="122" y="41"/>
                      <a:pt x="122" y="41"/>
                    </a:cubicBezTo>
                    <a:cubicBezTo>
                      <a:pt x="122" y="43"/>
                      <a:pt x="124" y="45"/>
                      <a:pt x="126" y="45"/>
                    </a:cubicBezTo>
                    <a:cubicBezTo>
                      <a:pt x="134" y="45"/>
                      <a:pt x="134" y="45"/>
                      <a:pt x="134" y="45"/>
                    </a:cubicBezTo>
                    <a:cubicBezTo>
                      <a:pt x="138" y="51"/>
                      <a:pt x="145" y="55"/>
                      <a:pt x="153" y="55"/>
                    </a:cubicBezTo>
                    <a:cubicBezTo>
                      <a:pt x="167" y="55"/>
                      <a:pt x="167" y="55"/>
                      <a:pt x="167" y="55"/>
                    </a:cubicBezTo>
                    <a:cubicBezTo>
                      <a:pt x="169" y="55"/>
                      <a:pt x="171" y="53"/>
                      <a:pt x="171" y="51"/>
                    </a:cubicBezTo>
                    <a:cubicBezTo>
                      <a:pt x="171" y="48"/>
                      <a:pt x="171" y="48"/>
                      <a:pt x="171" y="48"/>
                    </a:cubicBezTo>
                    <a:cubicBezTo>
                      <a:pt x="182" y="48"/>
                      <a:pt x="182" y="48"/>
                      <a:pt x="182" y="48"/>
                    </a:cubicBezTo>
                    <a:cubicBezTo>
                      <a:pt x="184" y="48"/>
                      <a:pt x="186" y="46"/>
                      <a:pt x="186" y="44"/>
                    </a:cubicBezTo>
                    <a:cubicBezTo>
                      <a:pt x="186" y="42"/>
                      <a:pt x="184" y="40"/>
                      <a:pt x="182" y="40"/>
                    </a:cubicBezTo>
                    <a:close/>
                    <a:moveTo>
                      <a:pt x="78" y="29"/>
                    </a:moveTo>
                    <a:cubicBezTo>
                      <a:pt x="64" y="50"/>
                      <a:pt x="64" y="50"/>
                      <a:pt x="64" y="50"/>
                    </a:cubicBezTo>
                    <a:cubicBezTo>
                      <a:pt x="64" y="51"/>
                      <a:pt x="63" y="50"/>
                      <a:pt x="63" y="49"/>
                    </a:cubicBezTo>
                    <a:cubicBezTo>
                      <a:pt x="67" y="34"/>
                      <a:pt x="67" y="34"/>
                      <a:pt x="67" y="34"/>
                    </a:cubicBezTo>
                    <a:cubicBezTo>
                      <a:pt x="59" y="30"/>
                      <a:pt x="59" y="30"/>
                      <a:pt x="59" y="30"/>
                    </a:cubicBezTo>
                    <a:cubicBezTo>
                      <a:pt x="58" y="30"/>
                      <a:pt x="58" y="29"/>
                      <a:pt x="58" y="29"/>
                    </a:cubicBezTo>
                    <a:cubicBezTo>
                      <a:pt x="77" y="7"/>
                      <a:pt x="77" y="7"/>
                      <a:pt x="77" y="7"/>
                    </a:cubicBezTo>
                    <a:cubicBezTo>
                      <a:pt x="77" y="6"/>
                      <a:pt x="78" y="7"/>
                      <a:pt x="78" y="8"/>
                    </a:cubicBezTo>
                    <a:cubicBezTo>
                      <a:pt x="72" y="25"/>
                      <a:pt x="72" y="25"/>
                      <a:pt x="72" y="25"/>
                    </a:cubicBezTo>
                    <a:cubicBezTo>
                      <a:pt x="77" y="27"/>
                      <a:pt x="77" y="27"/>
                      <a:pt x="77" y="27"/>
                    </a:cubicBezTo>
                    <a:cubicBezTo>
                      <a:pt x="78" y="27"/>
                      <a:pt x="79" y="28"/>
                      <a:pt x="78"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1068" name="テキスト ボックス 1067">
              <a:extLst>
                <a:ext uri="{FF2B5EF4-FFF2-40B4-BE49-F238E27FC236}">
                  <a16:creationId xmlns:a16="http://schemas.microsoft.com/office/drawing/2014/main" id="{913A0238-32AB-4A66-BBEF-7414613D258D}"/>
                </a:ext>
              </a:extLst>
            </p:cNvPr>
            <p:cNvSpPr txBox="1"/>
            <p:nvPr/>
          </p:nvSpPr>
          <p:spPr>
            <a:xfrm>
              <a:off x="9865881" y="6397202"/>
              <a:ext cx="1431306" cy="387798"/>
            </a:xfrm>
            <a:prstGeom prst="rect">
              <a:avLst/>
            </a:prstGeom>
            <a:noFill/>
          </p:spPr>
          <p:txBody>
            <a:bodyPr wrap="square" lIns="0" tIns="0" rIns="0" bIns="0" rtlCol="0">
              <a:spAutoFit/>
            </a:bodyPr>
            <a:lstStyle>
              <a:defPPr>
                <a:defRPr lang="ja-JP"/>
              </a:defPPr>
              <a:lvl1pPr algn="ctr">
                <a:defRPr sz="1400" b="1"/>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停電自立型の</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燃料電池等の活用</a:t>
              </a:r>
            </a:p>
          </p:txBody>
        </p:sp>
      </p:grpSp>
      <p:grpSp>
        <p:nvGrpSpPr>
          <p:cNvPr id="665" name="グループ化 664">
            <a:extLst>
              <a:ext uri="{FF2B5EF4-FFF2-40B4-BE49-F238E27FC236}">
                <a16:creationId xmlns:a16="http://schemas.microsoft.com/office/drawing/2014/main" id="{1145349C-2711-4B57-9A30-A9194F7629A1}"/>
              </a:ext>
            </a:extLst>
          </p:cNvPr>
          <p:cNvGrpSpPr/>
          <p:nvPr/>
        </p:nvGrpSpPr>
        <p:grpSpPr>
          <a:xfrm>
            <a:off x="328612" y="2574349"/>
            <a:ext cx="810985" cy="512439"/>
            <a:chOff x="405280" y="2493553"/>
            <a:chExt cx="810985" cy="512439"/>
          </a:xfrm>
        </p:grpSpPr>
        <p:sp>
          <p:nvSpPr>
            <p:cNvPr id="2225" name="Freeform 24">
              <a:extLst>
                <a:ext uri="{FF2B5EF4-FFF2-40B4-BE49-F238E27FC236}">
                  <a16:creationId xmlns:a16="http://schemas.microsoft.com/office/drawing/2014/main" id="{A6E8C8F8-40D1-4D8E-B222-CF8DC8EA390C}"/>
                </a:ext>
              </a:extLst>
            </p:cNvPr>
            <p:cNvSpPr>
              <a:spLocks noChangeAspect="1" noEditPoints="1"/>
            </p:cNvSpPr>
            <p:nvPr/>
          </p:nvSpPr>
          <p:spPr bwMode="auto">
            <a:xfrm flipH="1">
              <a:off x="405280" y="2623986"/>
              <a:ext cx="276275" cy="382006"/>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2157" name="グループ化 2156">
              <a:extLst>
                <a:ext uri="{FF2B5EF4-FFF2-40B4-BE49-F238E27FC236}">
                  <a16:creationId xmlns:a16="http://schemas.microsoft.com/office/drawing/2014/main" id="{DE9A94F3-D7FF-454B-B9CF-8541471BD8C3}"/>
                </a:ext>
              </a:extLst>
            </p:cNvPr>
            <p:cNvGrpSpPr/>
            <p:nvPr/>
          </p:nvGrpSpPr>
          <p:grpSpPr>
            <a:xfrm>
              <a:off x="595840" y="2493553"/>
              <a:ext cx="620425" cy="480039"/>
              <a:chOff x="197966" y="3272856"/>
              <a:chExt cx="677288" cy="524035"/>
            </a:xfrm>
          </p:grpSpPr>
          <p:sp>
            <p:nvSpPr>
              <p:cNvPr id="2158" name="Freeform 24">
                <a:extLst>
                  <a:ext uri="{FF2B5EF4-FFF2-40B4-BE49-F238E27FC236}">
                    <a16:creationId xmlns:a16="http://schemas.microsoft.com/office/drawing/2014/main" id="{902FDF65-E990-48C5-A7FE-5BF5ECCC0A54}"/>
                  </a:ext>
                </a:extLst>
              </p:cNvPr>
              <p:cNvSpPr>
                <a:spLocks noChangeAspect="1" noEditPoints="1"/>
              </p:cNvSpPr>
              <p:nvPr/>
            </p:nvSpPr>
            <p:spPr bwMode="auto">
              <a:xfrm>
                <a:off x="197966" y="3272856"/>
                <a:ext cx="411742" cy="524035"/>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159" name="Freeform 24">
                <a:extLst>
                  <a:ext uri="{FF2B5EF4-FFF2-40B4-BE49-F238E27FC236}">
                    <a16:creationId xmlns:a16="http://schemas.microsoft.com/office/drawing/2014/main" id="{6FC68B8D-8688-4B8B-80EE-75C8A7265E2D}"/>
                  </a:ext>
                </a:extLst>
              </p:cNvPr>
              <p:cNvSpPr>
                <a:spLocks noChangeAspect="1" noEditPoints="1"/>
              </p:cNvSpPr>
              <p:nvPr/>
            </p:nvSpPr>
            <p:spPr bwMode="auto">
              <a:xfrm>
                <a:off x="586452" y="3311397"/>
                <a:ext cx="288802" cy="399327"/>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grpSp>
      <p:grpSp>
        <p:nvGrpSpPr>
          <p:cNvPr id="2160" name="グループ化 2159">
            <a:extLst>
              <a:ext uri="{FF2B5EF4-FFF2-40B4-BE49-F238E27FC236}">
                <a16:creationId xmlns:a16="http://schemas.microsoft.com/office/drawing/2014/main" id="{1E6728AC-3E4C-4B31-8DB5-D1E1C135CFF2}"/>
              </a:ext>
            </a:extLst>
          </p:cNvPr>
          <p:cNvGrpSpPr/>
          <p:nvPr/>
        </p:nvGrpSpPr>
        <p:grpSpPr>
          <a:xfrm flipH="1">
            <a:off x="2649137" y="2994363"/>
            <a:ext cx="459734" cy="419361"/>
            <a:chOff x="197966" y="3272856"/>
            <a:chExt cx="574486" cy="524035"/>
          </a:xfrm>
        </p:grpSpPr>
        <p:sp>
          <p:nvSpPr>
            <p:cNvPr id="2173" name="Freeform 24">
              <a:extLst>
                <a:ext uri="{FF2B5EF4-FFF2-40B4-BE49-F238E27FC236}">
                  <a16:creationId xmlns:a16="http://schemas.microsoft.com/office/drawing/2014/main" id="{FF3AB2D7-7A2C-4FD6-BFCB-A0687EB0ABC3}"/>
                </a:ext>
              </a:extLst>
            </p:cNvPr>
            <p:cNvSpPr>
              <a:spLocks noChangeAspect="1" noEditPoints="1"/>
            </p:cNvSpPr>
            <p:nvPr/>
          </p:nvSpPr>
          <p:spPr bwMode="auto">
            <a:xfrm>
              <a:off x="197966" y="3272856"/>
              <a:ext cx="411742" cy="524035"/>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174" name="Freeform 24">
              <a:extLst>
                <a:ext uri="{FF2B5EF4-FFF2-40B4-BE49-F238E27FC236}">
                  <a16:creationId xmlns:a16="http://schemas.microsoft.com/office/drawing/2014/main" id="{98AF3F93-FC42-418F-8461-8CF035A01A7A}"/>
                </a:ext>
              </a:extLst>
            </p:cNvPr>
            <p:cNvSpPr>
              <a:spLocks noChangeAspect="1" noEditPoints="1"/>
            </p:cNvSpPr>
            <p:nvPr/>
          </p:nvSpPr>
          <p:spPr bwMode="auto">
            <a:xfrm>
              <a:off x="483650" y="3397564"/>
              <a:ext cx="288802" cy="399327"/>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2226" name="グループ化 2225">
            <a:extLst>
              <a:ext uri="{FF2B5EF4-FFF2-40B4-BE49-F238E27FC236}">
                <a16:creationId xmlns:a16="http://schemas.microsoft.com/office/drawing/2014/main" id="{62215B17-4517-4526-935B-1A097FE7EDCC}"/>
              </a:ext>
            </a:extLst>
          </p:cNvPr>
          <p:cNvGrpSpPr/>
          <p:nvPr/>
        </p:nvGrpSpPr>
        <p:grpSpPr>
          <a:xfrm flipH="1">
            <a:off x="234085" y="4596971"/>
            <a:ext cx="368947" cy="329068"/>
            <a:chOff x="8350727" y="3174849"/>
            <a:chExt cx="776912" cy="692937"/>
          </a:xfrm>
          <a:solidFill>
            <a:schemeClr val="bg1">
              <a:lumMod val="50000"/>
            </a:schemeClr>
          </a:solidFill>
        </p:grpSpPr>
        <p:sp>
          <p:nvSpPr>
            <p:cNvPr id="2227" name="Oval 71">
              <a:extLst>
                <a:ext uri="{FF2B5EF4-FFF2-40B4-BE49-F238E27FC236}">
                  <a16:creationId xmlns:a16="http://schemas.microsoft.com/office/drawing/2014/main" id="{3E8EEA58-26DC-46D9-955F-7240CA6D55EF}"/>
                </a:ext>
              </a:extLst>
            </p:cNvPr>
            <p:cNvSpPr>
              <a:spLocks noChangeArrowheads="1"/>
            </p:cNvSpPr>
            <p:nvPr/>
          </p:nvSpPr>
          <p:spPr bwMode="auto">
            <a:xfrm>
              <a:off x="8899617" y="3174849"/>
              <a:ext cx="118107" cy="118789"/>
            </a:xfrm>
            <a:prstGeom prst="ellipse">
              <a:avLst/>
            </a:pr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228" name="Freeform 72">
              <a:extLst>
                <a:ext uri="{FF2B5EF4-FFF2-40B4-BE49-F238E27FC236}">
                  <a16:creationId xmlns:a16="http://schemas.microsoft.com/office/drawing/2014/main" id="{F0518E38-BBC3-421C-899B-13A7A224EF28}"/>
                </a:ext>
              </a:extLst>
            </p:cNvPr>
            <p:cNvSpPr>
              <a:spLocks/>
            </p:cNvSpPr>
            <p:nvPr/>
          </p:nvSpPr>
          <p:spPr bwMode="auto">
            <a:xfrm>
              <a:off x="8533691" y="3306608"/>
              <a:ext cx="593948" cy="561178"/>
            </a:xfrm>
            <a:custGeom>
              <a:avLst/>
              <a:gdLst>
                <a:gd name="T0" fmla="*/ 806 w 810"/>
                <a:gd name="T1" fmla="*/ 305 h 765"/>
                <a:gd name="T2" fmla="*/ 770 w 810"/>
                <a:gd name="T3" fmla="*/ 133 h 765"/>
                <a:gd name="T4" fmla="*/ 699 w 810"/>
                <a:gd name="T5" fmla="*/ 65 h 765"/>
                <a:gd name="T6" fmla="*/ 657 w 810"/>
                <a:gd name="T7" fmla="*/ 29 h 765"/>
                <a:gd name="T8" fmla="*/ 640 w 810"/>
                <a:gd name="T9" fmla="*/ 16 h 765"/>
                <a:gd name="T10" fmla="*/ 621 w 810"/>
                <a:gd name="T11" fmla="*/ 6 h 765"/>
                <a:gd name="T12" fmla="*/ 582 w 810"/>
                <a:gd name="T13" fmla="*/ 2 h 765"/>
                <a:gd name="T14" fmla="*/ 528 w 810"/>
                <a:gd name="T15" fmla="*/ 46 h 765"/>
                <a:gd name="T16" fmla="*/ 435 w 810"/>
                <a:gd name="T17" fmla="*/ 166 h 765"/>
                <a:gd name="T18" fmla="*/ 328 w 810"/>
                <a:gd name="T19" fmla="*/ 246 h 765"/>
                <a:gd name="T20" fmla="*/ 311 w 810"/>
                <a:gd name="T21" fmla="*/ 292 h 765"/>
                <a:gd name="T22" fmla="*/ 0 w 810"/>
                <a:gd name="T23" fmla="*/ 453 h 765"/>
                <a:gd name="T24" fmla="*/ 9 w 810"/>
                <a:gd name="T25" fmla="*/ 476 h 765"/>
                <a:gd name="T26" fmla="*/ 323 w 810"/>
                <a:gd name="T27" fmla="*/ 314 h 765"/>
                <a:gd name="T28" fmla="*/ 355 w 810"/>
                <a:gd name="T29" fmla="*/ 327 h 765"/>
                <a:gd name="T30" fmla="*/ 382 w 810"/>
                <a:gd name="T31" fmla="*/ 318 h 765"/>
                <a:gd name="T32" fmla="*/ 490 w 810"/>
                <a:gd name="T33" fmla="*/ 237 h 765"/>
                <a:gd name="T34" fmla="*/ 536 w 810"/>
                <a:gd name="T35" fmla="*/ 183 h 765"/>
                <a:gd name="T36" fmla="*/ 537 w 810"/>
                <a:gd name="T37" fmla="*/ 193 h 765"/>
                <a:gd name="T38" fmla="*/ 538 w 810"/>
                <a:gd name="T39" fmla="*/ 288 h 765"/>
                <a:gd name="T40" fmla="*/ 482 w 810"/>
                <a:gd name="T41" fmla="*/ 462 h 765"/>
                <a:gd name="T42" fmla="*/ 470 w 810"/>
                <a:gd name="T43" fmla="*/ 612 h 765"/>
                <a:gd name="T44" fmla="*/ 468 w 810"/>
                <a:gd name="T45" fmla="*/ 713 h 765"/>
                <a:gd name="T46" fmla="*/ 510 w 810"/>
                <a:gd name="T47" fmla="*/ 765 h 765"/>
                <a:gd name="T48" fmla="*/ 515 w 810"/>
                <a:gd name="T49" fmla="*/ 765 h 765"/>
                <a:gd name="T50" fmla="*/ 562 w 810"/>
                <a:gd name="T51" fmla="*/ 723 h 765"/>
                <a:gd name="T52" fmla="*/ 564 w 810"/>
                <a:gd name="T53" fmla="*/ 612 h 765"/>
                <a:gd name="T54" fmla="*/ 567 w 810"/>
                <a:gd name="T55" fmla="*/ 501 h 765"/>
                <a:gd name="T56" fmla="*/ 597 w 810"/>
                <a:gd name="T57" fmla="*/ 421 h 765"/>
                <a:gd name="T58" fmla="*/ 606 w 810"/>
                <a:gd name="T59" fmla="*/ 518 h 765"/>
                <a:gd name="T60" fmla="*/ 613 w 810"/>
                <a:gd name="T61" fmla="*/ 557 h 765"/>
                <a:gd name="T62" fmla="*/ 648 w 810"/>
                <a:gd name="T63" fmla="*/ 731 h 765"/>
                <a:gd name="T64" fmla="*/ 694 w 810"/>
                <a:gd name="T65" fmla="*/ 765 h 765"/>
                <a:gd name="T66" fmla="*/ 707 w 810"/>
                <a:gd name="T67" fmla="*/ 764 h 765"/>
                <a:gd name="T68" fmla="*/ 739 w 810"/>
                <a:gd name="T69" fmla="*/ 705 h 765"/>
                <a:gd name="T70" fmla="*/ 706 w 810"/>
                <a:gd name="T71" fmla="*/ 541 h 765"/>
                <a:gd name="T72" fmla="*/ 698 w 810"/>
                <a:gd name="T73" fmla="*/ 497 h 765"/>
                <a:gd name="T74" fmla="*/ 684 w 810"/>
                <a:gd name="T75" fmla="*/ 307 h 765"/>
                <a:gd name="T76" fmla="*/ 683 w 810"/>
                <a:gd name="T77" fmla="*/ 303 h 765"/>
                <a:gd name="T78" fmla="*/ 683 w 810"/>
                <a:gd name="T79" fmla="*/ 178 h 765"/>
                <a:gd name="T80" fmla="*/ 682 w 810"/>
                <a:gd name="T81" fmla="*/ 170 h 765"/>
                <a:gd name="T82" fmla="*/ 692 w 810"/>
                <a:gd name="T83" fmla="*/ 179 h 765"/>
                <a:gd name="T84" fmla="*/ 717 w 810"/>
                <a:gd name="T85" fmla="*/ 318 h 765"/>
                <a:gd name="T86" fmla="*/ 762 w 810"/>
                <a:gd name="T87" fmla="*/ 357 h 765"/>
                <a:gd name="T88" fmla="*/ 768 w 810"/>
                <a:gd name="T89" fmla="*/ 356 h 765"/>
                <a:gd name="T90" fmla="*/ 806 w 810"/>
                <a:gd name="T91" fmla="*/ 305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0" h="765">
                  <a:moveTo>
                    <a:pt x="806" y="305"/>
                  </a:moveTo>
                  <a:cubicBezTo>
                    <a:pt x="797" y="240"/>
                    <a:pt x="782" y="157"/>
                    <a:pt x="770" y="133"/>
                  </a:cubicBezTo>
                  <a:cubicBezTo>
                    <a:pt x="767" y="127"/>
                    <a:pt x="763" y="121"/>
                    <a:pt x="699" y="65"/>
                  </a:cubicBezTo>
                  <a:cubicBezTo>
                    <a:pt x="688" y="55"/>
                    <a:pt x="671" y="40"/>
                    <a:pt x="657" y="29"/>
                  </a:cubicBezTo>
                  <a:cubicBezTo>
                    <a:pt x="650" y="23"/>
                    <a:pt x="645" y="19"/>
                    <a:pt x="640" y="16"/>
                  </a:cubicBezTo>
                  <a:cubicBezTo>
                    <a:pt x="637" y="13"/>
                    <a:pt x="630" y="8"/>
                    <a:pt x="621" y="6"/>
                  </a:cubicBezTo>
                  <a:cubicBezTo>
                    <a:pt x="609" y="1"/>
                    <a:pt x="596" y="0"/>
                    <a:pt x="582" y="2"/>
                  </a:cubicBezTo>
                  <a:cubicBezTo>
                    <a:pt x="557" y="7"/>
                    <a:pt x="537" y="24"/>
                    <a:pt x="528" y="46"/>
                  </a:cubicBezTo>
                  <a:cubicBezTo>
                    <a:pt x="487" y="99"/>
                    <a:pt x="446" y="152"/>
                    <a:pt x="435" y="166"/>
                  </a:cubicBezTo>
                  <a:cubicBezTo>
                    <a:pt x="408" y="185"/>
                    <a:pt x="336" y="240"/>
                    <a:pt x="328" y="246"/>
                  </a:cubicBezTo>
                  <a:cubicBezTo>
                    <a:pt x="313" y="257"/>
                    <a:pt x="307" y="275"/>
                    <a:pt x="311" y="292"/>
                  </a:cubicBezTo>
                  <a:cubicBezTo>
                    <a:pt x="0" y="453"/>
                    <a:pt x="0" y="453"/>
                    <a:pt x="0" y="453"/>
                  </a:cubicBezTo>
                  <a:cubicBezTo>
                    <a:pt x="9" y="476"/>
                    <a:pt x="9" y="476"/>
                    <a:pt x="9" y="476"/>
                  </a:cubicBezTo>
                  <a:cubicBezTo>
                    <a:pt x="323" y="314"/>
                    <a:pt x="323" y="314"/>
                    <a:pt x="323" y="314"/>
                  </a:cubicBezTo>
                  <a:cubicBezTo>
                    <a:pt x="331" y="322"/>
                    <a:pt x="343" y="327"/>
                    <a:pt x="355" y="327"/>
                  </a:cubicBezTo>
                  <a:cubicBezTo>
                    <a:pt x="364" y="327"/>
                    <a:pt x="374" y="324"/>
                    <a:pt x="382" y="318"/>
                  </a:cubicBezTo>
                  <a:cubicBezTo>
                    <a:pt x="407" y="299"/>
                    <a:pt x="474" y="248"/>
                    <a:pt x="490" y="237"/>
                  </a:cubicBezTo>
                  <a:cubicBezTo>
                    <a:pt x="495" y="234"/>
                    <a:pt x="498" y="231"/>
                    <a:pt x="536" y="183"/>
                  </a:cubicBezTo>
                  <a:cubicBezTo>
                    <a:pt x="537" y="186"/>
                    <a:pt x="537" y="190"/>
                    <a:pt x="537" y="193"/>
                  </a:cubicBezTo>
                  <a:cubicBezTo>
                    <a:pt x="539" y="207"/>
                    <a:pt x="539" y="238"/>
                    <a:pt x="538" y="288"/>
                  </a:cubicBezTo>
                  <a:cubicBezTo>
                    <a:pt x="522" y="344"/>
                    <a:pt x="495" y="436"/>
                    <a:pt x="482" y="462"/>
                  </a:cubicBezTo>
                  <a:cubicBezTo>
                    <a:pt x="471" y="483"/>
                    <a:pt x="470" y="518"/>
                    <a:pt x="470" y="612"/>
                  </a:cubicBezTo>
                  <a:cubicBezTo>
                    <a:pt x="470" y="651"/>
                    <a:pt x="470" y="692"/>
                    <a:pt x="468" y="713"/>
                  </a:cubicBezTo>
                  <a:cubicBezTo>
                    <a:pt x="465" y="739"/>
                    <a:pt x="484" y="762"/>
                    <a:pt x="510" y="765"/>
                  </a:cubicBezTo>
                  <a:cubicBezTo>
                    <a:pt x="511" y="765"/>
                    <a:pt x="513" y="765"/>
                    <a:pt x="515" y="765"/>
                  </a:cubicBezTo>
                  <a:cubicBezTo>
                    <a:pt x="539" y="765"/>
                    <a:pt x="559" y="747"/>
                    <a:pt x="562" y="723"/>
                  </a:cubicBezTo>
                  <a:cubicBezTo>
                    <a:pt x="564" y="697"/>
                    <a:pt x="564" y="656"/>
                    <a:pt x="564" y="612"/>
                  </a:cubicBezTo>
                  <a:cubicBezTo>
                    <a:pt x="564" y="574"/>
                    <a:pt x="564" y="518"/>
                    <a:pt x="567" y="501"/>
                  </a:cubicBezTo>
                  <a:cubicBezTo>
                    <a:pt x="576" y="483"/>
                    <a:pt x="587" y="453"/>
                    <a:pt x="597" y="421"/>
                  </a:cubicBezTo>
                  <a:cubicBezTo>
                    <a:pt x="601" y="477"/>
                    <a:pt x="604" y="510"/>
                    <a:pt x="606" y="518"/>
                  </a:cubicBezTo>
                  <a:cubicBezTo>
                    <a:pt x="607" y="522"/>
                    <a:pt x="610" y="541"/>
                    <a:pt x="613" y="557"/>
                  </a:cubicBezTo>
                  <a:cubicBezTo>
                    <a:pt x="622" y="609"/>
                    <a:pt x="636" y="686"/>
                    <a:pt x="648" y="731"/>
                  </a:cubicBezTo>
                  <a:cubicBezTo>
                    <a:pt x="654" y="752"/>
                    <a:pt x="673" y="765"/>
                    <a:pt x="694" y="765"/>
                  </a:cubicBezTo>
                  <a:cubicBezTo>
                    <a:pt x="698" y="765"/>
                    <a:pt x="702" y="765"/>
                    <a:pt x="707" y="764"/>
                  </a:cubicBezTo>
                  <a:cubicBezTo>
                    <a:pt x="732" y="757"/>
                    <a:pt x="746" y="731"/>
                    <a:pt x="739" y="705"/>
                  </a:cubicBezTo>
                  <a:cubicBezTo>
                    <a:pt x="728" y="665"/>
                    <a:pt x="714" y="587"/>
                    <a:pt x="706" y="541"/>
                  </a:cubicBezTo>
                  <a:cubicBezTo>
                    <a:pt x="701" y="515"/>
                    <a:pt x="699" y="503"/>
                    <a:pt x="698" y="497"/>
                  </a:cubicBezTo>
                  <a:cubicBezTo>
                    <a:pt x="695" y="482"/>
                    <a:pt x="689" y="389"/>
                    <a:pt x="684" y="307"/>
                  </a:cubicBezTo>
                  <a:cubicBezTo>
                    <a:pt x="684" y="306"/>
                    <a:pt x="684" y="304"/>
                    <a:pt x="683" y="303"/>
                  </a:cubicBezTo>
                  <a:cubicBezTo>
                    <a:pt x="685" y="255"/>
                    <a:pt x="685" y="205"/>
                    <a:pt x="683" y="178"/>
                  </a:cubicBezTo>
                  <a:cubicBezTo>
                    <a:pt x="682" y="175"/>
                    <a:pt x="682" y="173"/>
                    <a:pt x="682" y="170"/>
                  </a:cubicBezTo>
                  <a:cubicBezTo>
                    <a:pt x="686" y="173"/>
                    <a:pt x="689" y="176"/>
                    <a:pt x="692" y="179"/>
                  </a:cubicBezTo>
                  <a:cubicBezTo>
                    <a:pt x="698" y="200"/>
                    <a:pt x="709" y="265"/>
                    <a:pt x="717" y="318"/>
                  </a:cubicBezTo>
                  <a:cubicBezTo>
                    <a:pt x="721" y="340"/>
                    <a:pt x="740" y="357"/>
                    <a:pt x="762" y="357"/>
                  </a:cubicBezTo>
                  <a:cubicBezTo>
                    <a:pt x="764" y="357"/>
                    <a:pt x="766" y="356"/>
                    <a:pt x="768" y="356"/>
                  </a:cubicBezTo>
                  <a:cubicBezTo>
                    <a:pt x="793" y="352"/>
                    <a:pt x="810" y="330"/>
                    <a:pt x="806" y="305"/>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229" name="Freeform 73">
              <a:extLst>
                <a:ext uri="{FF2B5EF4-FFF2-40B4-BE49-F238E27FC236}">
                  <a16:creationId xmlns:a16="http://schemas.microsoft.com/office/drawing/2014/main" id="{64109200-D779-4C65-9E35-D4DAA032AC1B}"/>
                </a:ext>
              </a:extLst>
            </p:cNvPr>
            <p:cNvSpPr>
              <a:spLocks/>
            </p:cNvSpPr>
            <p:nvPr/>
          </p:nvSpPr>
          <p:spPr bwMode="auto">
            <a:xfrm>
              <a:off x="8350727" y="3579006"/>
              <a:ext cx="167261" cy="124933"/>
            </a:xfrm>
            <a:custGeom>
              <a:avLst/>
              <a:gdLst>
                <a:gd name="T0" fmla="*/ 118 w 228"/>
                <a:gd name="T1" fmla="*/ 171 h 171"/>
                <a:gd name="T2" fmla="*/ 117 w 228"/>
                <a:gd name="T3" fmla="*/ 171 h 171"/>
                <a:gd name="T4" fmla="*/ 113 w 228"/>
                <a:gd name="T5" fmla="*/ 168 h 171"/>
                <a:gd name="T6" fmla="*/ 68 w 228"/>
                <a:gd name="T7" fmla="*/ 130 h 171"/>
                <a:gd name="T8" fmla="*/ 68 w 228"/>
                <a:gd name="T9" fmla="*/ 130 h 171"/>
                <a:gd name="T10" fmla="*/ 36 w 228"/>
                <a:gd name="T11" fmla="*/ 121 h 171"/>
                <a:gd name="T12" fmla="*/ 4 w 228"/>
                <a:gd name="T13" fmla="*/ 105 h 171"/>
                <a:gd name="T14" fmla="*/ 3 w 228"/>
                <a:gd name="T15" fmla="*/ 102 h 171"/>
                <a:gd name="T16" fmla="*/ 2 w 228"/>
                <a:gd name="T17" fmla="*/ 94 h 171"/>
                <a:gd name="T18" fmla="*/ 0 w 228"/>
                <a:gd name="T19" fmla="*/ 69 h 171"/>
                <a:gd name="T20" fmla="*/ 4 w 228"/>
                <a:gd name="T21" fmla="*/ 51 h 171"/>
                <a:gd name="T22" fmla="*/ 66 w 228"/>
                <a:gd name="T23" fmla="*/ 37 h 171"/>
                <a:gd name="T24" fmla="*/ 70 w 228"/>
                <a:gd name="T25" fmla="*/ 37 h 171"/>
                <a:gd name="T26" fmla="*/ 88 w 228"/>
                <a:gd name="T27" fmla="*/ 38 h 171"/>
                <a:gd name="T28" fmla="*/ 113 w 228"/>
                <a:gd name="T29" fmla="*/ 33 h 171"/>
                <a:gd name="T30" fmla="*/ 137 w 228"/>
                <a:gd name="T31" fmla="*/ 11 h 171"/>
                <a:gd name="T32" fmla="*/ 145 w 228"/>
                <a:gd name="T33" fmla="*/ 1 h 171"/>
                <a:gd name="T34" fmla="*/ 148 w 228"/>
                <a:gd name="T35" fmla="*/ 0 h 171"/>
                <a:gd name="T36" fmla="*/ 149 w 228"/>
                <a:gd name="T37" fmla="*/ 0 h 171"/>
                <a:gd name="T38" fmla="*/ 176 w 228"/>
                <a:gd name="T39" fmla="*/ 29 h 171"/>
                <a:gd name="T40" fmla="*/ 179 w 228"/>
                <a:gd name="T41" fmla="*/ 35 h 171"/>
                <a:gd name="T42" fmla="*/ 187 w 228"/>
                <a:gd name="T43" fmla="*/ 42 h 171"/>
                <a:gd name="T44" fmla="*/ 204 w 228"/>
                <a:gd name="T45" fmla="*/ 58 h 171"/>
                <a:gd name="T46" fmla="*/ 226 w 228"/>
                <a:gd name="T47" fmla="*/ 88 h 171"/>
                <a:gd name="T48" fmla="*/ 225 w 228"/>
                <a:gd name="T49" fmla="*/ 96 h 171"/>
                <a:gd name="T50" fmla="*/ 122 w 228"/>
                <a:gd name="T51" fmla="*/ 170 h 171"/>
                <a:gd name="T52" fmla="*/ 118 w 228"/>
                <a:gd name="T53"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1">
                  <a:moveTo>
                    <a:pt x="118" y="171"/>
                  </a:moveTo>
                  <a:cubicBezTo>
                    <a:pt x="118" y="171"/>
                    <a:pt x="118" y="171"/>
                    <a:pt x="117" y="171"/>
                  </a:cubicBezTo>
                  <a:cubicBezTo>
                    <a:pt x="116" y="170"/>
                    <a:pt x="114" y="169"/>
                    <a:pt x="113" y="168"/>
                  </a:cubicBezTo>
                  <a:cubicBezTo>
                    <a:pt x="103" y="151"/>
                    <a:pt x="86" y="130"/>
                    <a:pt x="68" y="130"/>
                  </a:cubicBezTo>
                  <a:cubicBezTo>
                    <a:pt x="68" y="130"/>
                    <a:pt x="68" y="130"/>
                    <a:pt x="68" y="130"/>
                  </a:cubicBezTo>
                  <a:cubicBezTo>
                    <a:pt x="65" y="129"/>
                    <a:pt x="50" y="126"/>
                    <a:pt x="36" y="121"/>
                  </a:cubicBezTo>
                  <a:cubicBezTo>
                    <a:pt x="14" y="114"/>
                    <a:pt x="6" y="108"/>
                    <a:pt x="4" y="105"/>
                  </a:cubicBezTo>
                  <a:cubicBezTo>
                    <a:pt x="3" y="104"/>
                    <a:pt x="3" y="103"/>
                    <a:pt x="3" y="102"/>
                  </a:cubicBezTo>
                  <a:cubicBezTo>
                    <a:pt x="2" y="100"/>
                    <a:pt x="2" y="97"/>
                    <a:pt x="2" y="94"/>
                  </a:cubicBezTo>
                  <a:cubicBezTo>
                    <a:pt x="1" y="87"/>
                    <a:pt x="0" y="77"/>
                    <a:pt x="0" y="69"/>
                  </a:cubicBezTo>
                  <a:cubicBezTo>
                    <a:pt x="0" y="60"/>
                    <a:pt x="1" y="54"/>
                    <a:pt x="4" y="51"/>
                  </a:cubicBezTo>
                  <a:cubicBezTo>
                    <a:pt x="11" y="45"/>
                    <a:pt x="48" y="37"/>
                    <a:pt x="66" y="37"/>
                  </a:cubicBezTo>
                  <a:cubicBezTo>
                    <a:pt x="68" y="37"/>
                    <a:pt x="69" y="37"/>
                    <a:pt x="70" y="37"/>
                  </a:cubicBezTo>
                  <a:cubicBezTo>
                    <a:pt x="77" y="37"/>
                    <a:pt x="83" y="38"/>
                    <a:pt x="88" y="38"/>
                  </a:cubicBezTo>
                  <a:cubicBezTo>
                    <a:pt x="98" y="38"/>
                    <a:pt x="106" y="36"/>
                    <a:pt x="113" y="33"/>
                  </a:cubicBezTo>
                  <a:cubicBezTo>
                    <a:pt x="123" y="28"/>
                    <a:pt x="131" y="18"/>
                    <a:pt x="137" y="11"/>
                  </a:cubicBezTo>
                  <a:cubicBezTo>
                    <a:pt x="140" y="6"/>
                    <a:pt x="143" y="3"/>
                    <a:pt x="145" y="1"/>
                  </a:cubicBezTo>
                  <a:cubicBezTo>
                    <a:pt x="146" y="1"/>
                    <a:pt x="147" y="0"/>
                    <a:pt x="148" y="0"/>
                  </a:cubicBezTo>
                  <a:cubicBezTo>
                    <a:pt x="149" y="0"/>
                    <a:pt x="149" y="0"/>
                    <a:pt x="149" y="0"/>
                  </a:cubicBezTo>
                  <a:cubicBezTo>
                    <a:pt x="167" y="1"/>
                    <a:pt x="173" y="19"/>
                    <a:pt x="176" y="29"/>
                  </a:cubicBezTo>
                  <a:cubicBezTo>
                    <a:pt x="177" y="31"/>
                    <a:pt x="178" y="34"/>
                    <a:pt x="179" y="35"/>
                  </a:cubicBezTo>
                  <a:cubicBezTo>
                    <a:pt x="181" y="38"/>
                    <a:pt x="183" y="40"/>
                    <a:pt x="187" y="42"/>
                  </a:cubicBezTo>
                  <a:cubicBezTo>
                    <a:pt x="190" y="45"/>
                    <a:pt x="195" y="49"/>
                    <a:pt x="204" y="58"/>
                  </a:cubicBezTo>
                  <a:cubicBezTo>
                    <a:pt x="210" y="64"/>
                    <a:pt x="217" y="74"/>
                    <a:pt x="226" y="88"/>
                  </a:cubicBezTo>
                  <a:cubicBezTo>
                    <a:pt x="228" y="90"/>
                    <a:pt x="227" y="94"/>
                    <a:pt x="225" y="96"/>
                  </a:cubicBezTo>
                  <a:cubicBezTo>
                    <a:pt x="122" y="170"/>
                    <a:pt x="122" y="170"/>
                    <a:pt x="122" y="170"/>
                  </a:cubicBezTo>
                  <a:cubicBezTo>
                    <a:pt x="121" y="170"/>
                    <a:pt x="120" y="171"/>
                    <a:pt x="118" y="171"/>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230" name="Freeform 74">
              <a:extLst>
                <a:ext uri="{FF2B5EF4-FFF2-40B4-BE49-F238E27FC236}">
                  <a16:creationId xmlns:a16="http://schemas.microsoft.com/office/drawing/2014/main" id="{35CA90B4-550C-4F74-83BB-25ECF1559FEF}"/>
                </a:ext>
              </a:extLst>
            </p:cNvPr>
            <p:cNvSpPr>
              <a:spLocks noEditPoints="1"/>
            </p:cNvSpPr>
            <p:nvPr/>
          </p:nvSpPr>
          <p:spPr bwMode="auto">
            <a:xfrm>
              <a:off x="8396468" y="3662978"/>
              <a:ext cx="284686" cy="204126"/>
            </a:xfrm>
            <a:custGeom>
              <a:avLst/>
              <a:gdLst>
                <a:gd name="T0" fmla="*/ 18 w 389"/>
                <a:gd name="T1" fmla="*/ 277 h 278"/>
                <a:gd name="T2" fmla="*/ 17 w 389"/>
                <a:gd name="T3" fmla="*/ 277 h 278"/>
                <a:gd name="T4" fmla="*/ 5 w 389"/>
                <a:gd name="T5" fmla="*/ 273 h 278"/>
                <a:gd name="T6" fmla="*/ 1 w 389"/>
                <a:gd name="T7" fmla="*/ 268 h 278"/>
                <a:gd name="T8" fmla="*/ 13 w 389"/>
                <a:gd name="T9" fmla="*/ 243 h 278"/>
                <a:gd name="T10" fmla="*/ 18 w 389"/>
                <a:gd name="T11" fmla="*/ 236 h 278"/>
                <a:gd name="T12" fmla="*/ 76 w 389"/>
                <a:gd name="T13" fmla="*/ 98 h 278"/>
                <a:gd name="T14" fmla="*/ 69 w 389"/>
                <a:gd name="T15" fmla="*/ 84 h 278"/>
                <a:gd name="T16" fmla="*/ 70 w 389"/>
                <a:gd name="T17" fmla="*/ 77 h 278"/>
                <a:gd name="T18" fmla="*/ 175 w 389"/>
                <a:gd name="T19" fmla="*/ 2 h 278"/>
                <a:gd name="T20" fmla="*/ 178 w 389"/>
                <a:gd name="T21" fmla="*/ 0 h 278"/>
                <a:gd name="T22" fmla="*/ 183 w 389"/>
                <a:gd name="T23" fmla="*/ 2 h 278"/>
                <a:gd name="T24" fmla="*/ 328 w 389"/>
                <a:gd name="T25" fmla="*/ 170 h 278"/>
                <a:gd name="T26" fmla="*/ 341 w 389"/>
                <a:gd name="T27" fmla="*/ 199 h 278"/>
                <a:gd name="T28" fmla="*/ 341 w 389"/>
                <a:gd name="T29" fmla="*/ 199 h 278"/>
                <a:gd name="T30" fmla="*/ 363 w 389"/>
                <a:gd name="T31" fmla="*/ 169 h 278"/>
                <a:gd name="T32" fmla="*/ 369 w 389"/>
                <a:gd name="T33" fmla="*/ 153 h 278"/>
                <a:gd name="T34" fmla="*/ 374 w 389"/>
                <a:gd name="T35" fmla="*/ 149 h 278"/>
                <a:gd name="T36" fmla="*/ 375 w 389"/>
                <a:gd name="T37" fmla="*/ 149 h 278"/>
                <a:gd name="T38" fmla="*/ 380 w 389"/>
                <a:gd name="T39" fmla="*/ 152 h 278"/>
                <a:gd name="T40" fmla="*/ 387 w 389"/>
                <a:gd name="T41" fmla="*/ 189 h 278"/>
                <a:gd name="T42" fmla="*/ 349 w 389"/>
                <a:gd name="T43" fmla="*/ 234 h 278"/>
                <a:gd name="T44" fmla="*/ 349 w 389"/>
                <a:gd name="T45" fmla="*/ 234 h 278"/>
                <a:gd name="T46" fmla="*/ 341 w 389"/>
                <a:gd name="T47" fmla="*/ 265 h 278"/>
                <a:gd name="T48" fmla="*/ 310 w 389"/>
                <a:gd name="T49" fmla="*/ 277 h 278"/>
                <a:gd name="T50" fmla="*/ 235 w 389"/>
                <a:gd name="T51" fmla="*/ 277 h 278"/>
                <a:gd name="T52" fmla="*/ 93 w 389"/>
                <a:gd name="T53" fmla="*/ 276 h 278"/>
                <a:gd name="T54" fmla="*/ 89 w 389"/>
                <a:gd name="T55" fmla="*/ 274 h 278"/>
                <a:gd name="T56" fmla="*/ 83 w 389"/>
                <a:gd name="T57" fmla="*/ 264 h 278"/>
                <a:gd name="T58" fmla="*/ 97 w 389"/>
                <a:gd name="T59" fmla="*/ 236 h 278"/>
                <a:gd name="T60" fmla="*/ 136 w 389"/>
                <a:gd name="T61" fmla="*/ 206 h 278"/>
                <a:gd name="T62" fmla="*/ 108 w 389"/>
                <a:gd name="T63" fmla="*/ 155 h 278"/>
                <a:gd name="T64" fmla="*/ 38 w 389"/>
                <a:gd name="T65" fmla="*/ 266 h 278"/>
                <a:gd name="T66" fmla="*/ 18 w 389"/>
                <a:gd name="T67" fmla="*/ 277 h 278"/>
                <a:gd name="T68" fmla="*/ 227 w 389"/>
                <a:gd name="T69" fmla="*/ 175 h 278"/>
                <a:gd name="T70" fmla="*/ 230 w 389"/>
                <a:gd name="T71" fmla="*/ 175 h 278"/>
                <a:gd name="T72" fmla="*/ 302 w 389"/>
                <a:gd name="T73" fmla="*/ 216 h 278"/>
                <a:gd name="T74" fmla="*/ 307 w 389"/>
                <a:gd name="T75" fmla="*/ 218 h 278"/>
                <a:gd name="T76" fmla="*/ 307 w 389"/>
                <a:gd name="T77" fmla="*/ 218 h 278"/>
                <a:gd name="T78" fmla="*/ 311 w 389"/>
                <a:gd name="T79" fmla="*/ 217 h 278"/>
                <a:gd name="T80" fmla="*/ 313 w 389"/>
                <a:gd name="T81" fmla="*/ 213 h 278"/>
                <a:gd name="T82" fmla="*/ 312 w 389"/>
                <a:gd name="T83" fmla="*/ 209 h 278"/>
                <a:gd name="T84" fmla="*/ 231 w 389"/>
                <a:gd name="T85" fmla="*/ 163 h 278"/>
                <a:gd name="T86" fmla="*/ 227 w 389"/>
                <a:gd name="T87" fmla="*/ 163 h 278"/>
                <a:gd name="T88" fmla="*/ 164 w 389"/>
                <a:gd name="T89" fmla="*/ 187 h 278"/>
                <a:gd name="T90" fmla="*/ 165 w 389"/>
                <a:gd name="T91" fmla="*/ 195 h 278"/>
                <a:gd name="T92" fmla="*/ 169 w 389"/>
                <a:gd name="T93" fmla="*/ 197 h 278"/>
                <a:gd name="T94" fmla="*/ 174 w 389"/>
                <a:gd name="T95" fmla="*/ 194 h 278"/>
                <a:gd name="T96" fmla="*/ 227 w 389"/>
                <a:gd name="T97" fmla="*/ 175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9" h="278">
                  <a:moveTo>
                    <a:pt x="18" y="277"/>
                  </a:moveTo>
                  <a:cubicBezTo>
                    <a:pt x="17" y="277"/>
                    <a:pt x="17" y="277"/>
                    <a:pt x="17" y="277"/>
                  </a:cubicBezTo>
                  <a:cubicBezTo>
                    <a:pt x="12" y="277"/>
                    <a:pt x="8" y="276"/>
                    <a:pt x="5" y="273"/>
                  </a:cubicBezTo>
                  <a:cubicBezTo>
                    <a:pt x="3" y="272"/>
                    <a:pt x="2" y="270"/>
                    <a:pt x="1" y="268"/>
                  </a:cubicBezTo>
                  <a:cubicBezTo>
                    <a:pt x="0" y="263"/>
                    <a:pt x="4" y="255"/>
                    <a:pt x="13" y="243"/>
                  </a:cubicBezTo>
                  <a:cubicBezTo>
                    <a:pt x="15" y="240"/>
                    <a:pt x="17" y="238"/>
                    <a:pt x="18" y="236"/>
                  </a:cubicBezTo>
                  <a:cubicBezTo>
                    <a:pt x="76" y="98"/>
                    <a:pt x="76" y="98"/>
                    <a:pt x="76" y="98"/>
                  </a:cubicBezTo>
                  <a:cubicBezTo>
                    <a:pt x="69" y="84"/>
                    <a:pt x="69" y="84"/>
                    <a:pt x="69" y="84"/>
                  </a:cubicBezTo>
                  <a:cubicBezTo>
                    <a:pt x="67" y="82"/>
                    <a:pt x="68" y="78"/>
                    <a:pt x="70" y="77"/>
                  </a:cubicBezTo>
                  <a:cubicBezTo>
                    <a:pt x="175" y="2"/>
                    <a:pt x="175" y="2"/>
                    <a:pt x="175" y="2"/>
                  </a:cubicBezTo>
                  <a:cubicBezTo>
                    <a:pt x="176" y="1"/>
                    <a:pt x="177" y="0"/>
                    <a:pt x="178" y="0"/>
                  </a:cubicBezTo>
                  <a:cubicBezTo>
                    <a:pt x="180" y="0"/>
                    <a:pt x="181" y="1"/>
                    <a:pt x="183" y="2"/>
                  </a:cubicBezTo>
                  <a:cubicBezTo>
                    <a:pt x="213" y="35"/>
                    <a:pt x="313" y="144"/>
                    <a:pt x="328" y="170"/>
                  </a:cubicBezTo>
                  <a:cubicBezTo>
                    <a:pt x="331" y="175"/>
                    <a:pt x="336" y="185"/>
                    <a:pt x="341" y="199"/>
                  </a:cubicBezTo>
                  <a:cubicBezTo>
                    <a:pt x="341" y="199"/>
                    <a:pt x="341" y="199"/>
                    <a:pt x="341" y="199"/>
                  </a:cubicBezTo>
                  <a:cubicBezTo>
                    <a:pt x="351" y="191"/>
                    <a:pt x="359" y="181"/>
                    <a:pt x="363" y="169"/>
                  </a:cubicBezTo>
                  <a:cubicBezTo>
                    <a:pt x="366" y="163"/>
                    <a:pt x="368" y="158"/>
                    <a:pt x="369" y="153"/>
                  </a:cubicBezTo>
                  <a:cubicBezTo>
                    <a:pt x="370" y="151"/>
                    <a:pt x="372" y="149"/>
                    <a:pt x="374" y="149"/>
                  </a:cubicBezTo>
                  <a:cubicBezTo>
                    <a:pt x="374" y="149"/>
                    <a:pt x="374" y="149"/>
                    <a:pt x="375" y="149"/>
                  </a:cubicBezTo>
                  <a:cubicBezTo>
                    <a:pt x="377" y="149"/>
                    <a:pt x="379" y="150"/>
                    <a:pt x="380" y="152"/>
                  </a:cubicBezTo>
                  <a:cubicBezTo>
                    <a:pt x="384" y="161"/>
                    <a:pt x="389" y="174"/>
                    <a:pt x="387" y="189"/>
                  </a:cubicBezTo>
                  <a:cubicBezTo>
                    <a:pt x="384" y="207"/>
                    <a:pt x="365" y="225"/>
                    <a:pt x="349" y="234"/>
                  </a:cubicBezTo>
                  <a:cubicBezTo>
                    <a:pt x="349" y="234"/>
                    <a:pt x="349" y="234"/>
                    <a:pt x="349" y="234"/>
                  </a:cubicBezTo>
                  <a:cubicBezTo>
                    <a:pt x="350" y="247"/>
                    <a:pt x="347" y="258"/>
                    <a:pt x="341" y="265"/>
                  </a:cubicBezTo>
                  <a:cubicBezTo>
                    <a:pt x="337" y="269"/>
                    <a:pt x="328" y="277"/>
                    <a:pt x="310" y="277"/>
                  </a:cubicBezTo>
                  <a:cubicBezTo>
                    <a:pt x="296" y="278"/>
                    <a:pt x="265" y="277"/>
                    <a:pt x="235" y="277"/>
                  </a:cubicBezTo>
                  <a:cubicBezTo>
                    <a:pt x="177" y="277"/>
                    <a:pt x="106" y="276"/>
                    <a:pt x="93" y="276"/>
                  </a:cubicBezTo>
                  <a:cubicBezTo>
                    <a:pt x="91" y="276"/>
                    <a:pt x="90" y="275"/>
                    <a:pt x="89" y="274"/>
                  </a:cubicBezTo>
                  <a:cubicBezTo>
                    <a:pt x="87" y="273"/>
                    <a:pt x="84" y="269"/>
                    <a:pt x="83" y="264"/>
                  </a:cubicBezTo>
                  <a:cubicBezTo>
                    <a:pt x="82" y="255"/>
                    <a:pt x="87" y="246"/>
                    <a:pt x="97" y="236"/>
                  </a:cubicBezTo>
                  <a:cubicBezTo>
                    <a:pt x="109" y="224"/>
                    <a:pt x="135" y="207"/>
                    <a:pt x="136" y="206"/>
                  </a:cubicBezTo>
                  <a:cubicBezTo>
                    <a:pt x="108" y="155"/>
                    <a:pt x="108" y="155"/>
                    <a:pt x="108" y="155"/>
                  </a:cubicBezTo>
                  <a:cubicBezTo>
                    <a:pt x="108" y="155"/>
                    <a:pt x="38" y="266"/>
                    <a:pt x="38" y="266"/>
                  </a:cubicBezTo>
                  <a:cubicBezTo>
                    <a:pt x="33" y="273"/>
                    <a:pt x="26" y="277"/>
                    <a:pt x="18" y="277"/>
                  </a:cubicBezTo>
                  <a:close/>
                  <a:moveTo>
                    <a:pt x="227" y="175"/>
                  </a:moveTo>
                  <a:cubicBezTo>
                    <a:pt x="228" y="175"/>
                    <a:pt x="229" y="175"/>
                    <a:pt x="230" y="175"/>
                  </a:cubicBezTo>
                  <a:cubicBezTo>
                    <a:pt x="269" y="176"/>
                    <a:pt x="302" y="216"/>
                    <a:pt x="302" y="216"/>
                  </a:cubicBezTo>
                  <a:cubicBezTo>
                    <a:pt x="304" y="218"/>
                    <a:pt x="305" y="218"/>
                    <a:pt x="307" y="218"/>
                  </a:cubicBezTo>
                  <a:cubicBezTo>
                    <a:pt x="307" y="218"/>
                    <a:pt x="307" y="218"/>
                    <a:pt x="307" y="218"/>
                  </a:cubicBezTo>
                  <a:cubicBezTo>
                    <a:pt x="308" y="218"/>
                    <a:pt x="310" y="218"/>
                    <a:pt x="311" y="217"/>
                  </a:cubicBezTo>
                  <a:cubicBezTo>
                    <a:pt x="312" y="216"/>
                    <a:pt x="313" y="215"/>
                    <a:pt x="313" y="213"/>
                  </a:cubicBezTo>
                  <a:cubicBezTo>
                    <a:pt x="313" y="212"/>
                    <a:pt x="313" y="210"/>
                    <a:pt x="312" y="209"/>
                  </a:cubicBezTo>
                  <a:cubicBezTo>
                    <a:pt x="310" y="207"/>
                    <a:pt x="276" y="164"/>
                    <a:pt x="231" y="163"/>
                  </a:cubicBezTo>
                  <a:cubicBezTo>
                    <a:pt x="229" y="163"/>
                    <a:pt x="228" y="163"/>
                    <a:pt x="227" y="163"/>
                  </a:cubicBezTo>
                  <a:cubicBezTo>
                    <a:pt x="184" y="163"/>
                    <a:pt x="165" y="186"/>
                    <a:pt x="164" y="187"/>
                  </a:cubicBezTo>
                  <a:cubicBezTo>
                    <a:pt x="162" y="189"/>
                    <a:pt x="163" y="193"/>
                    <a:pt x="165" y="195"/>
                  </a:cubicBezTo>
                  <a:cubicBezTo>
                    <a:pt x="166" y="196"/>
                    <a:pt x="168" y="197"/>
                    <a:pt x="169" y="197"/>
                  </a:cubicBezTo>
                  <a:cubicBezTo>
                    <a:pt x="171" y="197"/>
                    <a:pt x="172" y="196"/>
                    <a:pt x="174" y="194"/>
                  </a:cubicBezTo>
                  <a:cubicBezTo>
                    <a:pt x="175" y="192"/>
                    <a:pt x="191" y="175"/>
                    <a:pt x="227" y="175"/>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047" name="グループ化 1046">
            <a:extLst>
              <a:ext uri="{FF2B5EF4-FFF2-40B4-BE49-F238E27FC236}">
                <a16:creationId xmlns:a16="http://schemas.microsoft.com/office/drawing/2014/main" id="{4CFC1F2A-006E-4E78-8965-EEC1E68A3A46}"/>
              </a:ext>
            </a:extLst>
          </p:cNvPr>
          <p:cNvGrpSpPr/>
          <p:nvPr/>
        </p:nvGrpSpPr>
        <p:grpSpPr>
          <a:xfrm flipH="1">
            <a:off x="2416078" y="3734813"/>
            <a:ext cx="427700" cy="74731"/>
            <a:chOff x="5364377" y="5961902"/>
            <a:chExt cx="434300" cy="187430"/>
          </a:xfrm>
          <a:solidFill>
            <a:schemeClr val="tx2"/>
          </a:solidFill>
        </p:grpSpPr>
        <p:sp>
          <p:nvSpPr>
            <p:cNvPr id="1048" name="Freeform 12">
              <a:extLst>
                <a:ext uri="{FF2B5EF4-FFF2-40B4-BE49-F238E27FC236}">
                  <a16:creationId xmlns:a16="http://schemas.microsoft.com/office/drawing/2014/main" id="{2EEC4DAB-EFE9-475E-B141-31FA8F1D9CA8}"/>
                </a:ext>
              </a:extLst>
            </p:cNvPr>
            <p:cNvSpPr>
              <a:spLocks noChangeAspect="1"/>
            </p:cNvSpPr>
            <p:nvPr/>
          </p:nvSpPr>
          <p:spPr bwMode="auto">
            <a:xfrm>
              <a:off x="5548771" y="5961902"/>
              <a:ext cx="249906" cy="187430"/>
            </a:xfrm>
            <a:custGeom>
              <a:avLst/>
              <a:gdLst>
                <a:gd name="T0" fmla="*/ 796 w 819"/>
                <a:gd name="T1" fmla="*/ 311 h 584"/>
                <a:gd name="T2" fmla="*/ 796 w 819"/>
                <a:gd name="T3" fmla="*/ 308 h 584"/>
                <a:gd name="T4" fmla="*/ 779 w 819"/>
                <a:gd name="T5" fmla="*/ 290 h 584"/>
                <a:gd name="T6" fmla="*/ 737 w 819"/>
                <a:gd name="T7" fmla="*/ 388 h 584"/>
                <a:gd name="T8" fmla="*/ 732 w 819"/>
                <a:gd name="T9" fmla="*/ 141 h 584"/>
                <a:gd name="T10" fmla="*/ 722 w 819"/>
                <a:gd name="T11" fmla="*/ 151 h 584"/>
                <a:gd name="T12" fmla="*/ 676 w 819"/>
                <a:gd name="T13" fmla="*/ 362 h 584"/>
                <a:gd name="T14" fmla="*/ 673 w 819"/>
                <a:gd name="T15" fmla="*/ 156 h 584"/>
                <a:gd name="T16" fmla="*/ 658 w 819"/>
                <a:gd name="T17" fmla="*/ 62 h 584"/>
                <a:gd name="T18" fmla="*/ 602 w 819"/>
                <a:gd name="T19" fmla="*/ 330 h 584"/>
                <a:gd name="T20" fmla="*/ 571 w 819"/>
                <a:gd name="T21" fmla="*/ 198 h 584"/>
                <a:gd name="T22" fmla="*/ 550 w 819"/>
                <a:gd name="T23" fmla="*/ 260 h 584"/>
                <a:gd name="T24" fmla="*/ 528 w 819"/>
                <a:gd name="T25" fmla="*/ 417 h 584"/>
                <a:gd name="T26" fmla="*/ 522 w 819"/>
                <a:gd name="T27" fmla="*/ 191 h 584"/>
                <a:gd name="T28" fmla="*/ 507 w 819"/>
                <a:gd name="T29" fmla="*/ 101 h 584"/>
                <a:gd name="T30" fmla="*/ 451 w 819"/>
                <a:gd name="T31" fmla="*/ 355 h 584"/>
                <a:gd name="T32" fmla="*/ 447 w 819"/>
                <a:gd name="T33" fmla="*/ 147 h 584"/>
                <a:gd name="T34" fmla="*/ 428 w 819"/>
                <a:gd name="T35" fmla="*/ 50 h 584"/>
                <a:gd name="T36" fmla="*/ 356 w 819"/>
                <a:gd name="T37" fmla="*/ 379 h 584"/>
                <a:gd name="T38" fmla="*/ 354 w 819"/>
                <a:gd name="T39" fmla="*/ 177 h 584"/>
                <a:gd name="T40" fmla="*/ 335 w 819"/>
                <a:gd name="T41" fmla="*/ 107 h 584"/>
                <a:gd name="T42" fmla="*/ 272 w 819"/>
                <a:gd name="T43" fmla="*/ 351 h 584"/>
                <a:gd name="T44" fmla="*/ 202 w 819"/>
                <a:gd name="T45" fmla="*/ 53 h 584"/>
                <a:gd name="T46" fmla="*/ 182 w 819"/>
                <a:gd name="T47" fmla="*/ 126 h 584"/>
                <a:gd name="T48" fmla="*/ 179 w 819"/>
                <a:gd name="T49" fmla="*/ 354 h 584"/>
                <a:gd name="T50" fmla="*/ 119 w 819"/>
                <a:gd name="T51" fmla="*/ 156 h 584"/>
                <a:gd name="T52" fmla="*/ 100 w 819"/>
                <a:gd name="T53" fmla="*/ 203 h 584"/>
                <a:gd name="T54" fmla="*/ 99 w 819"/>
                <a:gd name="T55" fmla="*/ 385 h 584"/>
                <a:gd name="T56" fmla="*/ 45 w 819"/>
                <a:gd name="T57" fmla="*/ 245 h 584"/>
                <a:gd name="T58" fmla="*/ 29 w 819"/>
                <a:gd name="T59" fmla="*/ 378 h 584"/>
                <a:gd name="T60" fmla="*/ 0 w 819"/>
                <a:gd name="T61" fmla="*/ 584 h 584"/>
                <a:gd name="T62" fmla="*/ 819 w 819"/>
                <a:gd name="T63" fmla="*/ 584 h 584"/>
                <a:gd name="T64" fmla="*/ 796 w 819"/>
                <a:gd name="T65" fmla="*/ 31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9" h="584">
                  <a:moveTo>
                    <a:pt x="796" y="311"/>
                  </a:moveTo>
                  <a:cubicBezTo>
                    <a:pt x="794" y="326"/>
                    <a:pt x="791" y="354"/>
                    <a:pt x="796" y="308"/>
                  </a:cubicBezTo>
                  <a:cubicBezTo>
                    <a:pt x="800" y="278"/>
                    <a:pt x="788" y="278"/>
                    <a:pt x="779" y="290"/>
                  </a:cubicBezTo>
                  <a:cubicBezTo>
                    <a:pt x="779" y="290"/>
                    <a:pt x="754" y="326"/>
                    <a:pt x="737" y="388"/>
                  </a:cubicBezTo>
                  <a:cubicBezTo>
                    <a:pt x="736" y="367"/>
                    <a:pt x="743" y="142"/>
                    <a:pt x="732" y="141"/>
                  </a:cubicBezTo>
                  <a:cubicBezTo>
                    <a:pt x="727" y="142"/>
                    <a:pt x="724" y="146"/>
                    <a:pt x="722" y="151"/>
                  </a:cubicBezTo>
                  <a:cubicBezTo>
                    <a:pt x="722" y="151"/>
                    <a:pt x="689" y="231"/>
                    <a:pt x="676" y="362"/>
                  </a:cubicBezTo>
                  <a:cubicBezTo>
                    <a:pt x="673" y="293"/>
                    <a:pt x="671" y="225"/>
                    <a:pt x="673" y="156"/>
                  </a:cubicBezTo>
                  <a:cubicBezTo>
                    <a:pt x="674" y="145"/>
                    <a:pt x="679" y="15"/>
                    <a:pt x="658" y="62"/>
                  </a:cubicBezTo>
                  <a:cubicBezTo>
                    <a:pt x="658" y="62"/>
                    <a:pt x="616" y="163"/>
                    <a:pt x="602" y="330"/>
                  </a:cubicBezTo>
                  <a:cubicBezTo>
                    <a:pt x="595" y="248"/>
                    <a:pt x="571" y="198"/>
                    <a:pt x="571" y="198"/>
                  </a:cubicBezTo>
                  <a:cubicBezTo>
                    <a:pt x="552" y="162"/>
                    <a:pt x="550" y="254"/>
                    <a:pt x="550" y="260"/>
                  </a:cubicBezTo>
                  <a:cubicBezTo>
                    <a:pt x="546" y="313"/>
                    <a:pt x="539" y="365"/>
                    <a:pt x="528" y="417"/>
                  </a:cubicBezTo>
                  <a:cubicBezTo>
                    <a:pt x="523" y="342"/>
                    <a:pt x="520" y="266"/>
                    <a:pt x="522" y="191"/>
                  </a:cubicBezTo>
                  <a:cubicBezTo>
                    <a:pt x="523" y="181"/>
                    <a:pt x="529" y="56"/>
                    <a:pt x="507" y="101"/>
                  </a:cubicBezTo>
                  <a:cubicBezTo>
                    <a:pt x="507" y="101"/>
                    <a:pt x="463" y="196"/>
                    <a:pt x="451" y="355"/>
                  </a:cubicBezTo>
                  <a:cubicBezTo>
                    <a:pt x="446" y="285"/>
                    <a:pt x="445" y="216"/>
                    <a:pt x="447" y="147"/>
                  </a:cubicBezTo>
                  <a:cubicBezTo>
                    <a:pt x="447" y="135"/>
                    <a:pt x="455" y="0"/>
                    <a:pt x="428" y="50"/>
                  </a:cubicBezTo>
                  <a:cubicBezTo>
                    <a:pt x="428" y="50"/>
                    <a:pt x="365" y="175"/>
                    <a:pt x="356" y="379"/>
                  </a:cubicBezTo>
                  <a:cubicBezTo>
                    <a:pt x="352" y="312"/>
                    <a:pt x="350" y="244"/>
                    <a:pt x="354" y="177"/>
                  </a:cubicBezTo>
                  <a:cubicBezTo>
                    <a:pt x="354" y="168"/>
                    <a:pt x="360" y="62"/>
                    <a:pt x="335" y="107"/>
                  </a:cubicBezTo>
                  <a:cubicBezTo>
                    <a:pt x="335" y="107"/>
                    <a:pt x="287" y="198"/>
                    <a:pt x="272" y="351"/>
                  </a:cubicBezTo>
                  <a:cubicBezTo>
                    <a:pt x="259" y="166"/>
                    <a:pt x="202" y="53"/>
                    <a:pt x="202" y="53"/>
                  </a:cubicBezTo>
                  <a:cubicBezTo>
                    <a:pt x="176" y="4"/>
                    <a:pt x="181" y="116"/>
                    <a:pt x="182" y="126"/>
                  </a:cubicBezTo>
                  <a:cubicBezTo>
                    <a:pt x="186" y="202"/>
                    <a:pt x="184" y="278"/>
                    <a:pt x="179" y="354"/>
                  </a:cubicBezTo>
                  <a:cubicBezTo>
                    <a:pt x="162" y="231"/>
                    <a:pt x="119" y="156"/>
                    <a:pt x="119" y="156"/>
                  </a:cubicBezTo>
                  <a:cubicBezTo>
                    <a:pt x="96" y="118"/>
                    <a:pt x="99" y="194"/>
                    <a:pt x="100" y="203"/>
                  </a:cubicBezTo>
                  <a:cubicBezTo>
                    <a:pt x="104" y="264"/>
                    <a:pt x="103" y="325"/>
                    <a:pt x="99" y="385"/>
                  </a:cubicBezTo>
                  <a:cubicBezTo>
                    <a:pt x="81" y="297"/>
                    <a:pt x="45" y="245"/>
                    <a:pt x="45" y="245"/>
                  </a:cubicBezTo>
                  <a:cubicBezTo>
                    <a:pt x="23" y="214"/>
                    <a:pt x="30" y="361"/>
                    <a:pt x="29" y="378"/>
                  </a:cubicBezTo>
                  <a:cubicBezTo>
                    <a:pt x="27" y="447"/>
                    <a:pt x="21" y="518"/>
                    <a:pt x="0" y="584"/>
                  </a:cubicBezTo>
                  <a:cubicBezTo>
                    <a:pt x="819" y="584"/>
                    <a:pt x="819" y="584"/>
                    <a:pt x="819" y="584"/>
                  </a:cubicBezTo>
                  <a:cubicBezTo>
                    <a:pt x="794" y="510"/>
                    <a:pt x="788" y="380"/>
                    <a:pt x="796" y="311"/>
                  </a:cubicBezTo>
                  <a:close/>
                </a:path>
              </a:pathLst>
            </a:custGeom>
            <a:grpFill/>
            <a:ln w="3175">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49" name="Freeform 12">
              <a:extLst>
                <a:ext uri="{FF2B5EF4-FFF2-40B4-BE49-F238E27FC236}">
                  <a16:creationId xmlns:a16="http://schemas.microsoft.com/office/drawing/2014/main" id="{787EEB70-8464-4A79-B656-F6D3C08F51E0}"/>
                </a:ext>
              </a:extLst>
            </p:cNvPr>
            <p:cNvSpPr>
              <a:spLocks noChangeAspect="1"/>
            </p:cNvSpPr>
            <p:nvPr/>
          </p:nvSpPr>
          <p:spPr bwMode="auto">
            <a:xfrm>
              <a:off x="5364377" y="6011885"/>
              <a:ext cx="183262" cy="137447"/>
            </a:xfrm>
            <a:custGeom>
              <a:avLst/>
              <a:gdLst>
                <a:gd name="T0" fmla="*/ 796 w 819"/>
                <a:gd name="T1" fmla="*/ 311 h 584"/>
                <a:gd name="T2" fmla="*/ 796 w 819"/>
                <a:gd name="T3" fmla="*/ 308 h 584"/>
                <a:gd name="T4" fmla="*/ 779 w 819"/>
                <a:gd name="T5" fmla="*/ 290 h 584"/>
                <a:gd name="T6" fmla="*/ 737 w 819"/>
                <a:gd name="T7" fmla="*/ 388 h 584"/>
                <a:gd name="T8" fmla="*/ 732 w 819"/>
                <a:gd name="T9" fmla="*/ 141 h 584"/>
                <a:gd name="T10" fmla="*/ 722 w 819"/>
                <a:gd name="T11" fmla="*/ 151 h 584"/>
                <a:gd name="T12" fmla="*/ 676 w 819"/>
                <a:gd name="T13" fmla="*/ 362 h 584"/>
                <a:gd name="T14" fmla="*/ 673 w 819"/>
                <a:gd name="T15" fmla="*/ 156 h 584"/>
                <a:gd name="T16" fmla="*/ 658 w 819"/>
                <a:gd name="T17" fmla="*/ 62 h 584"/>
                <a:gd name="T18" fmla="*/ 602 w 819"/>
                <a:gd name="T19" fmla="*/ 330 h 584"/>
                <a:gd name="T20" fmla="*/ 571 w 819"/>
                <a:gd name="T21" fmla="*/ 198 h 584"/>
                <a:gd name="T22" fmla="*/ 550 w 819"/>
                <a:gd name="T23" fmla="*/ 260 h 584"/>
                <a:gd name="T24" fmla="*/ 528 w 819"/>
                <a:gd name="T25" fmla="*/ 417 h 584"/>
                <a:gd name="T26" fmla="*/ 522 w 819"/>
                <a:gd name="T27" fmla="*/ 191 h 584"/>
                <a:gd name="T28" fmla="*/ 507 w 819"/>
                <a:gd name="T29" fmla="*/ 101 h 584"/>
                <a:gd name="T30" fmla="*/ 451 w 819"/>
                <a:gd name="T31" fmla="*/ 355 h 584"/>
                <a:gd name="T32" fmla="*/ 447 w 819"/>
                <a:gd name="T33" fmla="*/ 147 h 584"/>
                <a:gd name="T34" fmla="*/ 428 w 819"/>
                <a:gd name="T35" fmla="*/ 50 h 584"/>
                <a:gd name="T36" fmla="*/ 356 w 819"/>
                <a:gd name="T37" fmla="*/ 379 h 584"/>
                <a:gd name="T38" fmla="*/ 354 w 819"/>
                <a:gd name="T39" fmla="*/ 177 h 584"/>
                <a:gd name="T40" fmla="*/ 335 w 819"/>
                <a:gd name="T41" fmla="*/ 107 h 584"/>
                <a:gd name="T42" fmla="*/ 272 w 819"/>
                <a:gd name="T43" fmla="*/ 351 h 584"/>
                <a:gd name="T44" fmla="*/ 202 w 819"/>
                <a:gd name="T45" fmla="*/ 53 h 584"/>
                <a:gd name="T46" fmla="*/ 182 w 819"/>
                <a:gd name="T47" fmla="*/ 126 h 584"/>
                <a:gd name="T48" fmla="*/ 179 w 819"/>
                <a:gd name="T49" fmla="*/ 354 h 584"/>
                <a:gd name="T50" fmla="*/ 119 w 819"/>
                <a:gd name="T51" fmla="*/ 156 h 584"/>
                <a:gd name="T52" fmla="*/ 100 w 819"/>
                <a:gd name="T53" fmla="*/ 203 h 584"/>
                <a:gd name="T54" fmla="*/ 99 w 819"/>
                <a:gd name="T55" fmla="*/ 385 h 584"/>
                <a:gd name="T56" fmla="*/ 45 w 819"/>
                <a:gd name="T57" fmla="*/ 245 h 584"/>
                <a:gd name="T58" fmla="*/ 29 w 819"/>
                <a:gd name="T59" fmla="*/ 378 h 584"/>
                <a:gd name="T60" fmla="*/ 0 w 819"/>
                <a:gd name="T61" fmla="*/ 584 h 584"/>
                <a:gd name="T62" fmla="*/ 819 w 819"/>
                <a:gd name="T63" fmla="*/ 584 h 584"/>
                <a:gd name="T64" fmla="*/ 796 w 819"/>
                <a:gd name="T65" fmla="*/ 31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9" h="584">
                  <a:moveTo>
                    <a:pt x="796" y="311"/>
                  </a:moveTo>
                  <a:cubicBezTo>
                    <a:pt x="794" y="326"/>
                    <a:pt x="791" y="354"/>
                    <a:pt x="796" y="308"/>
                  </a:cubicBezTo>
                  <a:cubicBezTo>
                    <a:pt x="800" y="278"/>
                    <a:pt x="788" y="278"/>
                    <a:pt x="779" y="290"/>
                  </a:cubicBezTo>
                  <a:cubicBezTo>
                    <a:pt x="779" y="290"/>
                    <a:pt x="754" y="326"/>
                    <a:pt x="737" y="388"/>
                  </a:cubicBezTo>
                  <a:cubicBezTo>
                    <a:pt x="736" y="367"/>
                    <a:pt x="743" y="142"/>
                    <a:pt x="732" y="141"/>
                  </a:cubicBezTo>
                  <a:cubicBezTo>
                    <a:pt x="727" y="142"/>
                    <a:pt x="724" y="146"/>
                    <a:pt x="722" y="151"/>
                  </a:cubicBezTo>
                  <a:cubicBezTo>
                    <a:pt x="722" y="151"/>
                    <a:pt x="689" y="231"/>
                    <a:pt x="676" y="362"/>
                  </a:cubicBezTo>
                  <a:cubicBezTo>
                    <a:pt x="673" y="293"/>
                    <a:pt x="671" y="225"/>
                    <a:pt x="673" y="156"/>
                  </a:cubicBezTo>
                  <a:cubicBezTo>
                    <a:pt x="674" y="145"/>
                    <a:pt x="679" y="15"/>
                    <a:pt x="658" y="62"/>
                  </a:cubicBezTo>
                  <a:cubicBezTo>
                    <a:pt x="658" y="62"/>
                    <a:pt x="616" y="163"/>
                    <a:pt x="602" y="330"/>
                  </a:cubicBezTo>
                  <a:cubicBezTo>
                    <a:pt x="595" y="248"/>
                    <a:pt x="571" y="198"/>
                    <a:pt x="571" y="198"/>
                  </a:cubicBezTo>
                  <a:cubicBezTo>
                    <a:pt x="552" y="162"/>
                    <a:pt x="550" y="254"/>
                    <a:pt x="550" y="260"/>
                  </a:cubicBezTo>
                  <a:cubicBezTo>
                    <a:pt x="546" y="313"/>
                    <a:pt x="539" y="365"/>
                    <a:pt x="528" y="417"/>
                  </a:cubicBezTo>
                  <a:cubicBezTo>
                    <a:pt x="523" y="342"/>
                    <a:pt x="520" y="266"/>
                    <a:pt x="522" y="191"/>
                  </a:cubicBezTo>
                  <a:cubicBezTo>
                    <a:pt x="523" y="181"/>
                    <a:pt x="529" y="56"/>
                    <a:pt x="507" y="101"/>
                  </a:cubicBezTo>
                  <a:cubicBezTo>
                    <a:pt x="507" y="101"/>
                    <a:pt x="463" y="196"/>
                    <a:pt x="451" y="355"/>
                  </a:cubicBezTo>
                  <a:cubicBezTo>
                    <a:pt x="446" y="285"/>
                    <a:pt x="445" y="216"/>
                    <a:pt x="447" y="147"/>
                  </a:cubicBezTo>
                  <a:cubicBezTo>
                    <a:pt x="447" y="135"/>
                    <a:pt x="455" y="0"/>
                    <a:pt x="428" y="50"/>
                  </a:cubicBezTo>
                  <a:cubicBezTo>
                    <a:pt x="428" y="50"/>
                    <a:pt x="365" y="175"/>
                    <a:pt x="356" y="379"/>
                  </a:cubicBezTo>
                  <a:cubicBezTo>
                    <a:pt x="352" y="312"/>
                    <a:pt x="350" y="244"/>
                    <a:pt x="354" y="177"/>
                  </a:cubicBezTo>
                  <a:cubicBezTo>
                    <a:pt x="354" y="168"/>
                    <a:pt x="360" y="62"/>
                    <a:pt x="335" y="107"/>
                  </a:cubicBezTo>
                  <a:cubicBezTo>
                    <a:pt x="335" y="107"/>
                    <a:pt x="287" y="198"/>
                    <a:pt x="272" y="351"/>
                  </a:cubicBezTo>
                  <a:cubicBezTo>
                    <a:pt x="259" y="166"/>
                    <a:pt x="202" y="53"/>
                    <a:pt x="202" y="53"/>
                  </a:cubicBezTo>
                  <a:cubicBezTo>
                    <a:pt x="176" y="4"/>
                    <a:pt x="181" y="116"/>
                    <a:pt x="182" y="126"/>
                  </a:cubicBezTo>
                  <a:cubicBezTo>
                    <a:pt x="186" y="202"/>
                    <a:pt x="184" y="278"/>
                    <a:pt x="179" y="354"/>
                  </a:cubicBezTo>
                  <a:cubicBezTo>
                    <a:pt x="162" y="231"/>
                    <a:pt x="119" y="156"/>
                    <a:pt x="119" y="156"/>
                  </a:cubicBezTo>
                  <a:cubicBezTo>
                    <a:pt x="96" y="118"/>
                    <a:pt x="99" y="194"/>
                    <a:pt x="100" y="203"/>
                  </a:cubicBezTo>
                  <a:cubicBezTo>
                    <a:pt x="104" y="264"/>
                    <a:pt x="103" y="325"/>
                    <a:pt x="99" y="385"/>
                  </a:cubicBezTo>
                  <a:cubicBezTo>
                    <a:pt x="81" y="297"/>
                    <a:pt x="45" y="245"/>
                    <a:pt x="45" y="245"/>
                  </a:cubicBezTo>
                  <a:cubicBezTo>
                    <a:pt x="23" y="214"/>
                    <a:pt x="30" y="361"/>
                    <a:pt x="29" y="378"/>
                  </a:cubicBezTo>
                  <a:cubicBezTo>
                    <a:pt x="27" y="447"/>
                    <a:pt x="21" y="518"/>
                    <a:pt x="0" y="584"/>
                  </a:cubicBezTo>
                  <a:cubicBezTo>
                    <a:pt x="819" y="584"/>
                    <a:pt x="819" y="584"/>
                    <a:pt x="819" y="584"/>
                  </a:cubicBezTo>
                  <a:cubicBezTo>
                    <a:pt x="794" y="510"/>
                    <a:pt x="788" y="380"/>
                    <a:pt x="796" y="311"/>
                  </a:cubicBezTo>
                  <a:close/>
                </a:path>
              </a:pathLst>
            </a:custGeom>
            <a:grpFill/>
            <a:ln w="3175">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959" name="グループ化 958">
            <a:extLst>
              <a:ext uri="{FF2B5EF4-FFF2-40B4-BE49-F238E27FC236}">
                <a16:creationId xmlns:a16="http://schemas.microsoft.com/office/drawing/2014/main" id="{C0D4CF5C-95D4-4136-B26D-B2625D167E8A}"/>
              </a:ext>
            </a:extLst>
          </p:cNvPr>
          <p:cNvGrpSpPr/>
          <p:nvPr/>
        </p:nvGrpSpPr>
        <p:grpSpPr>
          <a:xfrm flipH="1">
            <a:off x="5161788" y="5343736"/>
            <a:ext cx="2827549" cy="1136437"/>
            <a:chOff x="3227333" y="5066901"/>
            <a:chExt cx="3945906" cy="1585922"/>
          </a:xfrm>
        </p:grpSpPr>
        <p:grpSp>
          <p:nvGrpSpPr>
            <p:cNvPr id="960" name="Group 4">
              <a:extLst>
                <a:ext uri="{FF2B5EF4-FFF2-40B4-BE49-F238E27FC236}">
                  <a16:creationId xmlns:a16="http://schemas.microsoft.com/office/drawing/2014/main" id="{8277C4D3-60B8-4774-A226-933CB1448BAE}"/>
                </a:ext>
              </a:extLst>
            </p:cNvPr>
            <p:cNvGrpSpPr>
              <a:grpSpLocks noChangeAspect="1"/>
            </p:cNvGrpSpPr>
            <p:nvPr/>
          </p:nvGrpSpPr>
          <p:grpSpPr bwMode="auto">
            <a:xfrm>
              <a:off x="4576181" y="5066901"/>
              <a:ext cx="1121262" cy="1570279"/>
              <a:chOff x="3149" y="2075"/>
              <a:chExt cx="437" cy="612"/>
            </a:xfrm>
          </p:grpSpPr>
          <p:sp>
            <p:nvSpPr>
              <p:cNvPr id="999" name="Freeform 5">
                <a:extLst>
                  <a:ext uri="{FF2B5EF4-FFF2-40B4-BE49-F238E27FC236}">
                    <a16:creationId xmlns:a16="http://schemas.microsoft.com/office/drawing/2014/main" id="{B2BA8D40-D023-4D0D-A81A-976D97F581CC}"/>
                  </a:ext>
                </a:extLst>
              </p:cNvPr>
              <p:cNvSpPr>
                <a:spLocks noEditPoints="1"/>
              </p:cNvSpPr>
              <p:nvPr/>
            </p:nvSpPr>
            <p:spPr bwMode="auto">
              <a:xfrm>
                <a:off x="3149" y="2487"/>
                <a:ext cx="332" cy="200"/>
              </a:xfrm>
              <a:custGeom>
                <a:avLst/>
                <a:gdLst>
                  <a:gd name="T0" fmla="*/ 0 w 332"/>
                  <a:gd name="T1" fmla="*/ 82 h 200"/>
                  <a:gd name="T2" fmla="*/ 23 w 332"/>
                  <a:gd name="T3" fmla="*/ 82 h 200"/>
                  <a:gd name="T4" fmla="*/ 23 w 332"/>
                  <a:gd name="T5" fmla="*/ 48 h 200"/>
                  <a:gd name="T6" fmla="*/ 47 w 332"/>
                  <a:gd name="T7" fmla="*/ 48 h 200"/>
                  <a:gd name="T8" fmla="*/ 47 w 332"/>
                  <a:gd name="T9" fmla="*/ 82 h 200"/>
                  <a:gd name="T10" fmla="*/ 51 w 332"/>
                  <a:gd name="T11" fmla="*/ 82 h 200"/>
                  <a:gd name="T12" fmla="*/ 51 w 332"/>
                  <a:gd name="T13" fmla="*/ 48 h 200"/>
                  <a:gd name="T14" fmla="*/ 75 w 332"/>
                  <a:gd name="T15" fmla="*/ 48 h 200"/>
                  <a:gd name="T16" fmla="*/ 75 w 332"/>
                  <a:gd name="T17" fmla="*/ 82 h 200"/>
                  <a:gd name="T18" fmla="*/ 95 w 332"/>
                  <a:gd name="T19" fmla="*/ 82 h 200"/>
                  <a:gd name="T20" fmla="*/ 95 w 332"/>
                  <a:gd name="T21" fmla="*/ 132 h 200"/>
                  <a:gd name="T22" fmla="*/ 0 w 332"/>
                  <a:gd name="T23" fmla="*/ 132 h 200"/>
                  <a:gd name="T24" fmla="*/ 0 w 332"/>
                  <a:gd name="T25" fmla="*/ 200 h 200"/>
                  <a:gd name="T26" fmla="*/ 332 w 332"/>
                  <a:gd name="T27" fmla="*/ 200 h 200"/>
                  <a:gd name="T28" fmla="*/ 332 w 332"/>
                  <a:gd name="T29" fmla="*/ 132 h 200"/>
                  <a:gd name="T30" fmla="*/ 237 w 332"/>
                  <a:gd name="T31" fmla="*/ 132 h 200"/>
                  <a:gd name="T32" fmla="*/ 237 w 332"/>
                  <a:gd name="T33" fmla="*/ 82 h 200"/>
                  <a:gd name="T34" fmla="*/ 258 w 332"/>
                  <a:gd name="T35" fmla="*/ 82 h 200"/>
                  <a:gd name="T36" fmla="*/ 258 w 332"/>
                  <a:gd name="T37" fmla="*/ 48 h 200"/>
                  <a:gd name="T38" fmla="*/ 282 w 332"/>
                  <a:gd name="T39" fmla="*/ 48 h 200"/>
                  <a:gd name="T40" fmla="*/ 282 w 332"/>
                  <a:gd name="T41" fmla="*/ 82 h 200"/>
                  <a:gd name="T42" fmla="*/ 286 w 332"/>
                  <a:gd name="T43" fmla="*/ 82 h 200"/>
                  <a:gd name="T44" fmla="*/ 286 w 332"/>
                  <a:gd name="T45" fmla="*/ 48 h 200"/>
                  <a:gd name="T46" fmla="*/ 310 w 332"/>
                  <a:gd name="T47" fmla="*/ 48 h 200"/>
                  <a:gd name="T48" fmla="*/ 310 w 332"/>
                  <a:gd name="T49" fmla="*/ 82 h 200"/>
                  <a:gd name="T50" fmla="*/ 332 w 332"/>
                  <a:gd name="T51" fmla="*/ 82 h 200"/>
                  <a:gd name="T52" fmla="*/ 332 w 332"/>
                  <a:gd name="T53" fmla="*/ 0 h 200"/>
                  <a:gd name="T54" fmla="*/ 0 w 332"/>
                  <a:gd name="T55" fmla="*/ 0 h 200"/>
                  <a:gd name="T56" fmla="*/ 0 w 332"/>
                  <a:gd name="T57" fmla="*/ 82 h 200"/>
                  <a:gd name="T58" fmla="*/ 113 w 332"/>
                  <a:gd name="T59" fmla="*/ 48 h 200"/>
                  <a:gd name="T60" fmla="*/ 220 w 332"/>
                  <a:gd name="T61" fmla="*/ 48 h 200"/>
                  <a:gd name="T62" fmla="*/ 220 w 332"/>
                  <a:gd name="T63" fmla="*/ 200 h 200"/>
                  <a:gd name="T64" fmla="*/ 201 w 332"/>
                  <a:gd name="T65" fmla="*/ 200 h 200"/>
                  <a:gd name="T66" fmla="*/ 132 w 332"/>
                  <a:gd name="T67" fmla="*/ 200 h 200"/>
                  <a:gd name="T68" fmla="*/ 113 w 332"/>
                  <a:gd name="T69" fmla="*/ 200 h 200"/>
                  <a:gd name="T70" fmla="*/ 113 w 332"/>
                  <a:gd name="T71" fmla="*/ 4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2" h="200">
                    <a:moveTo>
                      <a:pt x="0" y="82"/>
                    </a:moveTo>
                    <a:lnTo>
                      <a:pt x="23" y="82"/>
                    </a:lnTo>
                    <a:lnTo>
                      <a:pt x="23" y="48"/>
                    </a:lnTo>
                    <a:lnTo>
                      <a:pt x="47" y="48"/>
                    </a:lnTo>
                    <a:lnTo>
                      <a:pt x="47" y="82"/>
                    </a:lnTo>
                    <a:lnTo>
                      <a:pt x="51" y="82"/>
                    </a:lnTo>
                    <a:lnTo>
                      <a:pt x="51" y="48"/>
                    </a:lnTo>
                    <a:lnTo>
                      <a:pt x="75" y="48"/>
                    </a:lnTo>
                    <a:lnTo>
                      <a:pt x="75" y="82"/>
                    </a:lnTo>
                    <a:lnTo>
                      <a:pt x="95" y="82"/>
                    </a:lnTo>
                    <a:lnTo>
                      <a:pt x="95" y="132"/>
                    </a:lnTo>
                    <a:lnTo>
                      <a:pt x="0" y="132"/>
                    </a:lnTo>
                    <a:lnTo>
                      <a:pt x="0" y="200"/>
                    </a:lnTo>
                    <a:lnTo>
                      <a:pt x="332" y="200"/>
                    </a:lnTo>
                    <a:lnTo>
                      <a:pt x="332" y="132"/>
                    </a:lnTo>
                    <a:lnTo>
                      <a:pt x="237" y="132"/>
                    </a:lnTo>
                    <a:lnTo>
                      <a:pt x="237" y="82"/>
                    </a:lnTo>
                    <a:lnTo>
                      <a:pt x="258" y="82"/>
                    </a:lnTo>
                    <a:lnTo>
                      <a:pt x="258" y="48"/>
                    </a:lnTo>
                    <a:lnTo>
                      <a:pt x="282" y="48"/>
                    </a:lnTo>
                    <a:lnTo>
                      <a:pt x="282" y="82"/>
                    </a:lnTo>
                    <a:lnTo>
                      <a:pt x="286" y="82"/>
                    </a:lnTo>
                    <a:lnTo>
                      <a:pt x="286" y="48"/>
                    </a:lnTo>
                    <a:lnTo>
                      <a:pt x="310" y="48"/>
                    </a:lnTo>
                    <a:lnTo>
                      <a:pt x="310" y="82"/>
                    </a:lnTo>
                    <a:lnTo>
                      <a:pt x="332" y="82"/>
                    </a:lnTo>
                    <a:lnTo>
                      <a:pt x="332" y="0"/>
                    </a:lnTo>
                    <a:lnTo>
                      <a:pt x="0" y="0"/>
                    </a:lnTo>
                    <a:lnTo>
                      <a:pt x="0" y="82"/>
                    </a:lnTo>
                    <a:close/>
                    <a:moveTo>
                      <a:pt x="113" y="48"/>
                    </a:moveTo>
                    <a:lnTo>
                      <a:pt x="220" y="48"/>
                    </a:lnTo>
                    <a:lnTo>
                      <a:pt x="220" y="200"/>
                    </a:lnTo>
                    <a:lnTo>
                      <a:pt x="201" y="200"/>
                    </a:lnTo>
                    <a:lnTo>
                      <a:pt x="132" y="200"/>
                    </a:lnTo>
                    <a:lnTo>
                      <a:pt x="113" y="200"/>
                    </a:lnTo>
                    <a:lnTo>
                      <a:pt x="113" y="48"/>
                    </a:lnTo>
                    <a:close/>
                  </a:path>
                </a:pathLst>
              </a:custGeom>
              <a:solidFill>
                <a:srgbClr val="D7D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00" name="Freeform 6">
                <a:extLst>
                  <a:ext uri="{FF2B5EF4-FFF2-40B4-BE49-F238E27FC236}">
                    <a16:creationId xmlns:a16="http://schemas.microsoft.com/office/drawing/2014/main" id="{6941A5CC-509E-4660-9C36-0145D149D2D6}"/>
                  </a:ext>
                </a:extLst>
              </p:cNvPr>
              <p:cNvSpPr>
                <a:spLocks/>
              </p:cNvSpPr>
              <p:nvPr/>
            </p:nvSpPr>
            <p:spPr bwMode="auto">
              <a:xfrm>
                <a:off x="3262" y="2535"/>
                <a:ext cx="107" cy="152"/>
              </a:xfrm>
              <a:custGeom>
                <a:avLst/>
                <a:gdLst>
                  <a:gd name="T0" fmla="*/ 19 w 107"/>
                  <a:gd name="T1" fmla="*/ 34 h 152"/>
                  <a:gd name="T2" fmla="*/ 88 w 107"/>
                  <a:gd name="T3" fmla="*/ 34 h 152"/>
                  <a:gd name="T4" fmla="*/ 88 w 107"/>
                  <a:gd name="T5" fmla="*/ 152 h 152"/>
                  <a:gd name="T6" fmla="*/ 107 w 107"/>
                  <a:gd name="T7" fmla="*/ 152 h 152"/>
                  <a:gd name="T8" fmla="*/ 107 w 107"/>
                  <a:gd name="T9" fmla="*/ 0 h 152"/>
                  <a:gd name="T10" fmla="*/ 0 w 107"/>
                  <a:gd name="T11" fmla="*/ 0 h 152"/>
                  <a:gd name="T12" fmla="*/ 0 w 107"/>
                  <a:gd name="T13" fmla="*/ 152 h 152"/>
                  <a:gd name="T14" fmla="*/ 19 w 107"/>
                  <a:gd name="T15" fmla="*/ 152 h 152"/>
                  <a:gd name="T16" fmla="*/ 19 w 107"/>
                  <a:gd name="T17" fmla="*/ 3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2">
                    <a:moveTo>
                      <a:pt x="19" y="34"/>
                    </a:moveTo>
                    <a:lnTo>
                      <a:pt x="88" y="34"/>
                    </a:lnTo>
                    <a:lnTo>
                      <a:pt x="88" y="152"/>
                    </a:lnTo>
                    <a:lnTo>
                      <a:pt x="107" y="152"/>
                    </a:lnTo>
                    <a:lnTo>
                      <a:pt x="107" y="0"/>
                    </a:lnTo>
                    <a:lnTo>
                      <a:pt x="0" y="0"/>
                    </a:lnTo>
                    <a:lnTo>
                      <a:pt x="0" y="152"/>
                    </a:lnTo>
                    <a:lnTo>
                      <a:pt x="19" y="152"/>
                    </a:lnTo>
                    <a:lnTo>
                      <a:pt x="19"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01" name="Freeform 7">
                <a:extLst>
                  <a:ext uri="{FF2B5EF4-FFF2-40B4-BE49-F238E27FC236}">
                    <a16:creationId xmlns:a16="http://schemas.microsoft.com/office/drawing/2014/main" id="{5DC48DE0-E85C-4104-A3C8-E4470A423EA7}"/>
                  </a:ext>
                </a:extLst>
              </p:cNvPr>
              <p:cNvSpPr>
                <a:spLocks/>
              </p:cNvSpPr>
              <p:nvPr/>
            </p:nvSpPr>
            <p:spPr bwMode="auto">
              <a:xfrm>
                <a:off x="3149" y="2075"/>
                <a:ext cx="332" cy="96"/>
              </a:xfrm>
              <a:custGeom>
                <a:avLst/>
                <a:gdLst>
                  <a:gd name="T0" fmla="*/ 0 w 332"/>
                  <a:gd name="T1" fmla="*/ 0 h 96"/>
                  <a:gd name="T2" fmla="*/ 0 w 332"/>
                  <a:gd name="T3" fmla="*/ 96 h 96"/>
                  <a:gd name="T4" fmla="*/ 23 w 332"/>
                  <a:gd name="T5" fmla="*/ 96 h 96"/>
                  <a:gd name="T6" fmla="*/ 23 w 332"/>
                  <a:gd name="T7" fmla="*/ 56 h 96"/>
                  <a:gd name="T8" fmla="*/ 47 w 332"/>
                  <a:gd name="T9" fmla="*/ 56 h 96"/>
                  <a:gd name="T10" fmla="*/ 47 w 332"/>
                  <a:gd name="T11" fmla="*/ 96 h 96"/>
                  <a:gd name="T12" fmla="*/ 51 w 332"/>
                  <a:gd name="T13" fmla="*/ 96 h 96"/>
                  <a:gd name="T14" fmla="*/ 51 w 332"/>
                  <a:gd name="T15" fmla="*/ 56 h 96"/>
                  <a:gd name="T16" fmla="*/ 75 w 332"/>
                  <a:gd name="T17" fmla="*/ 56 h 96"/>
                  <a:gd name="T18" fmla="*/ 75 w 332"/>
                  <a:gd name="T19" fmla="*/ 96 h 96"/>
                  <a:gd name="T20" fmla="*/ 102 w 332"/>
                  <a:gd name="T21" fmla="*/ 96 h 96"/>
                  <a:gd name="T22" fmla="*/ 102 w 332"/>
                  <a:gd name="T23" fmla="*/ 56 h 96"/>
                  <a:gd name="T24" fmla="*/ 125 w 332"/>
                  <a:gd name="T25" fmla="*/ 56 h 96"/>
                  <a:gd name="T26" fmla="*/ 125 w 332"/>
                  <a:gd name="T27" fmla="*/ 96 h 96"/>
                  <a:gd name="T28" fmla="*/ 130 w 332"/>
                  <a:gd name="T29" fmla="*/ 96 h 96"/>
                  <a:gd name="T30" fmla="*/ 130 w 332"/>
                  <a:gd name="T31" fmla="*/ 56 h 96"/>
                  <a:gd name="T32" fmla="*/ 153 w 332"/>
                  <a:gd name="T33" fmla="*/ 56 h 96"/>
                  <a:gd name="T34" fmla="*/ 153 w 332"/>
                  <a:gd name="T35" fmla="*/ 96 h 96"/>
                  <a:gd name="T36" fmla="*/ 180 w 332"/>
                  <a:gd name="T37" fmla="*/ 96 h 96"/>
                  <a:gd name="T38" fmla="*/ 180 w 332"/>
                  <a:gd name="T39" fmla="*/ 56 h 96"/>
                  <a:gd name="T40" fmla="*/ 203 w 332"/>
                  <a:gd name="T41" fmla="*/ 56 h 96"/>
                  <a:gd name="T42" fmla="*/ 203 w 332"/>
                  <a:gd name="T43" fmla="*/ 96 h 96"/>
                  <a:gd name="T44" fmla="*/ 208 w 332"/>
                  <a:gd name="T45" fmla="*/ 96 h 96"/>
                  <a:gd name="T46" fmla="*/ 208 w 332"/>
                  <a:gd name="T47" fmla="*/ 56 h 96"/>
                  <a:gd name="T48" fmla="*/ 231 w 332"/>
                  <a:gd name="T49" fmla="*/ 56 h 96"/>
                  <a:gd name="T50" fmla="*/ 231 w 332"/>
                  <a:gd name="T51" fmla="*/ 96 h 96"/>
                  <a:gd name="T52" fmla="*/ 258 w 332"/>
                  <a:gd name="T53" fmla="*/ 96 h 96"/>
                  <a:gd name="T54" fmla="*/ 258 w 332"/>
                  <a:gd name="T55" fmla="*/ 56 h 96"/>
                  <a:gd name="T56" fmla="*/ 282 w 332"/>
                  <a:gd name="T57" fmla="*/ 56 h 96"/>
                  <a:gd name="T58" fmla="*/ 282 w 332"/>
                  <a:gd name="T59" fmla="*/ 96 h 96"/>
                  <a:gd name="T60" fmla="*/ 286 w 332"/>
                  <a:gd name="T61" fmla="*/ 96 h 96"/>
                  <a:gd name="T62" fmla="*/ 286 w 332"/>
                  <a:gd name="T63" fmla="*/ 56 h 96"/>
                  <a:gd name="T64" fmla="*/ 310 w 332"/>
                  <a:gd name="T65" fmla="*/ 56 h 96"/>
                  <a:gd name="T66" fmla="*/ 310 w 332"/>
                  <a:gd name="T67" fmla="*/ 96 h 96"/>
                  <a:gd name="T68" fmla="*/ 332 w 332"/>
                  <a:gd name="T69" fmla="*/ 96 h 96"/>
                  <a:gd name="T70" fmla="*/ 332 w 332"/>
                  <a:gd name="T71" fmla="*/ 0 h 96"/>
                  <a:gd name="T72" fmla="*/ 0 w 332"/>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2" h="96">
                    <a:moveTo>
                      <a:pt x="0" y="0"/>
                    </a:moveTo>
                    <a:lnTo>
                      <a:pt x="0" y="96"/>
                    </a:lnTo>
                    <a:lnTo>
                      <a:pt x="23" y="96"/>
                    </a:lnTo>
                    <a:lnTo>
                      <a:pt x="23" y="56"/>
                    </a:lnTo>
                    <a:lnTo>
                      <a:pt x="47" y="56"/>
                    </a:lnTo>
                    <a:lnTo>
                      <a:pt x="47" y="96"/>
                    </a:lnTo>
                    <a:lnTo>
                      <a:pt x="51" y="96"/>
                    </a:lnTo>
                    <a:lnTo>
                      <a:pt x="51" y="56"/>
                    </a:lnTo>
                    <a:lnTo>
                      <a:pt x="75" y="56"/>
                    </a:lnTo>
                    <a:lnTo>
                      <a:pt x="75" y="96"/>
                    </a:lnTo>
                    <a:lnTo>
                      <a:pt x="102" y="96"/>
                    </a:lnTo>
                    <a:lnTo>
                      <a:pt x="102" y="56"/>
                    </a:lnTo>
                    <a:lnTo>
                      <a:pt x="125" y="56"/>
                    </a:lnTo>
                    <a:lnTo>
                      <a:pt x="125" y="96"/>
                    </a:lnTo>
                    <a:lnTo>
                      <a:pt x="130" y="96"/>
                    </a:lnTo>
                    <a:lnTo>
                      <a:pt x="130" y="56"/>
                    </a:lnTo>
                    <a:lnTo>
                      <a:pt x="153" y="56"/>
                    </a:lnTo>
                    <a:lnTo>
                      <a:pt x="153" y="96"/>
                    </a:lnTo>
                    <a:lnTo>
                      <a:pt x="180" y="96"/>
                    </a:lnTo>
                    <a:lnTo>
                      <a:pt x="180" y="56"/>
                    </a:lnTo>
                    <a:lnTo>
                      <a:pt x="203" y="56"/>
                    </a:lnTo>
                    <a:lnTo>
                      <a:pt x="203" y="96"/>
                    </a:lnTo>
                    <a:lnTo>
                      <a:pt x="208" y="96"/>
                    </a:lnTo>
                    <a:lnTo>
                      <a:pt x="208" y="56"/>
                    </a:lnTo>
                    <a:lnTo>
                      <a:pt x="231" y="56"/>
                    </a:lnTo>
                    <a:lnTo>
                      <a:pt x="231" y="96"/>
                    </a:lnTo>
                    <a:lnTo>
                      <a:pt x="258" y="96"/>
                    </a:lnTo>
                    <a:lnTo>
                      <a:pt x="258" y="56"/>
                    </a:lnTo>
                    <a:lnTo>
                      <a:pt x="282" y="56"/>
                    </a:lnTo>
                    <a:lnTo>
                      <a:pt x="282" y="96"/>
                    </a:lnTo>
                    <a:lnTo>
                      <a:pt x="286" y="96"/>
                    </a:lnTo>
                    <a:lnTo>
                      <a:pt x="286" y="56"/>
                    </a:lnTo>
                    <a:lnTo>
                      <a:pt x="310" y="56"/>
                    </a:lnTo>
                    <a:lnTo>
                      <a:pt x="310" y="96"/>
                    </a:lnTo>
                    <a:lnTo>
                      <a:pt x="332" y="96"/>
                    </a:lnTo>
                    <a:lnTo>
                      <a:pt x="332" y="0"/>
                    </a:lnTo>
                    <a:lnTo>
                      <a:pt x="0" y="0"/>
                    </a:lnTo>
                    <a:close/>
                  </a:path>
                </a:pathLst>
              </a:custGeom>
              <a:solidFill>
                <a:srgbClr val="D7D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02" name="Freeform 8">
                <a:extLst>
                  <a:ext uri="{FF2B5EF4-FFF2-40B4-BE49-F238E27FC236}">
                    <a16:creationId xmlns:a16="http://schemas.microsoft.com/office/drawing/2014/main" id="{1FB735E3-638D-49C1-B22E-C369F40041D1}"/>
                  </a:ext>
                </a:extLst>
              </p:cNvPr>
              <p:cNvSpPr>
                <a:spLocks/>
              </p:cNvSpPr>
              <p:nvPr/>
            </p:nvSpPr>
            <p:spPr bwMode="auto">
              <a:xfrm>
                <a:off x="3149" y="2222"/>
                <a:ext cx="332" cy="81"/>
              </a:xfrm>
              <a:custGeom>
                <a:avLst/>
                <a:gdLst>
                  <a:gd name="T0" fmla="*/ 0 w 332"/>
                  <a:gd name="T1" fmla="*/ 81 h 81"/>
                  <a:gd name="T2" fmla="*/ 23 w 332"/>
                  <a:gd name="T3" fmla="*/ 81 h 81"/>
                  <a:gd name="T4" fmla="*/ 23 w 332"/>
                  <a:gd name="T5" fmla="*/ 43 h 81"/>
                  <a:gd name="T6" fmla="*/ 47 w 332"/>
                  <a:gd name="T7" fmla="*/ 43 h 81"/>
                  <a:gd name="T8" fmla="*/ 47 w 332"/>
                  <a:gd name="T9" fmla="*/ 81 h 81"/>
                  <a:gd name="T10" fmla="*/ 51 w 332"/>
                  <a:gd name="T11" fmla="*/ 81 h 81"/>
                  <a:gd name="T12" fmla="*/ 51 w 332"/>
                  <a:gd name="T13" fmla="*/ 43 h 81"/>
                  <a:gd name="T14" fmla="*/ 75 w 332"/>
                  <a:gd name="T15" fmla="*/ 43 h 81"/>
                  <a:gd name="T16" fmla="*/ 75 w 332"/>
                  <a:gd name="T17" fmla="*/ 81 h 81"/>
                  <a:gd name="T18" fmla="*/ 102 w 332"/>
                  <a:gd name="T19" fmla="*/ 81 h 81"/>
                  <a:gd name="T20" fmla="*/ 102 w 332"/>
                  <a:gd name="T21" fmla="*/ 43 h 81"/>
                  <a:gd name="T22" fmla="*/ 125 w 332"/>
                  <a:gd name="T23" fmla="*/ 43 h 81"/>
                  <a:gd name="T24" fmla="*/ 125 w 332"/>
                  <a:gd name="T25" fmla="*/ 81 h 81"/>
                  <a:gd name="T26" fmla="*/ 130 w 332"/>
                  <a:gd name="T27" fmla="*/ 81 h 81"/>
                  <a:gd name="T28" fmla="*/ 130 w 332"/>
                  <a:gd name="T29" fmla="*/ 43 h 81"/>
                  <a:gd name="T30" fmla="*/ 153 w 332"/>
                  <a:gd name="T31" fmla="*/ 43 h 81"/>
                  <a:gd name="T32" fmla="*/ 153 w 332"/>
                  <a:gd name="T33" fmla="*/ 81 h 81"/>
                  <a:gd name="T34" fmla="*/ 180 w 332"/>
                  <a:gd name="T35" fmla="*/ 81 h 81"/>
                  <a:gd name="T36" fmla="*/ 180 w 332"/>
                  <a:gd name="T37" fmla="*/ 43 h 81"/>
                  <a:gd name="T38" fmla="*/ 203 w 332"/>
                  <a:gd name="T39" fmla="*/ 43 h 81"/>
                  <a:gd name="T40" fmla="*/ 203 w 332"/>
                  <a:gd name="T41" fmla="*/ 81 h 81"/>
                  <a:gd name="T42" fmla="*/ 208 w 332"/>
                  <a:gd name="T43" fmla="*/ 81 h 81"/>
                  <a:gd name="T44" fmla="*/ 208 w 332"/>
                  <a:gd name="T45" fmla="*/ 43 h 81"/>
                  <a:gd name="T46" fmla="*/ 231 w 332"/>
                  <a:gd name="T47" fmla="*/ 43 h 81"/>
                  <a:gd name="T48" fmla="*/ 231 w 332"/>
                  <a:gd name="T49" fmla="*/ 81 h 81"/>
                  <a:gd name="T50" fmla="*/ 258 w 332"/>
                  <a:gd name="T51" fmla="*/ 81 h 81"/>
                  <a:gd name="T52" fmla="*/ 258 w 332"/>
                  <a:gd name="T53" fmla="*/ 43 h 81"/>
                  <a:gd name="T54" fmla="*/ 282 w 332"/>
                  <a:gd name="T55" fmla="*/ 43 h 81"/>
                  <a:gd name="T56" fmla="*/ 282 w 332"/>
                  <a:gd name="T57" fmla="*/ 81 h 81"/>
                  <a:gd name="T58" fmla="*/ 286 w 332"/>
                  <a:gd name="T59" fmla="*/ 81 h 81"/>
                  <a:gd name="T60" fmla="*/ 286 w 332"/>
                  <a:gd name="T61" fmla="*/ 43 h 81"/>
                  <a:gd name="T62" fmla="*/ 310 w 332"/>
                  <a:gd name="T63" fmla="*/ 43 h 81"/>
                  <a:gd name="T64" fmla="*/ 310 w 332"/>
                  <a:gd name="T65" fmla="*/ 81 h 81"/>
                  <a:gd name="T66" fmla="*/ 332 w 332"/>
                  <a:gd name="T67" fmla="*/ 81 h 81"/>
                  <a:gd name="T68" fmla="*/ 332 w 332"/>
                  <a:gd name="T69" fmla="*/ 0 h 81"/>
                  <a:gd name="T70" fmla="*/ 0 w 332"/>
                  <a:gd name="T71" fmla="*/ 0 h 81"/>
                  <a:gd name="T72" fmla="*/ 0 w 332"/>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2" h="81">
                    <a:moveTo>
                      <a:pt x="0" y="81"/>
                    </a:moveTo>
                    <a:lnTo>
                      <a:pt x="23" y="81"/>
                    </a:lnTo>
                    <a:lnTo>
                      <a:pt x="23" y="43"/>
                    </a:lnTo>
                    <a:lnTo>
                      <a:pt x="47" y="43"/>
                    </a:lnTo>
                    <a:lnTo>
                      <a:pt x="47" y="81"/>
                    </a:lnTo>
                    <a:lnTo>
                      <a:pt x="51" y="81"/>
                    </a:lnTo>
                    <a:lnTo>
                      <a:pt x="51" y="43"/>
                    </a:lnTo>
                    <a:lnTo>
                      <a:pt x="75" y="43"/>
                    </a:lnTo>
                    <a:lnTo>
                      <a:pt x="75" y="81"/>
                    </a:lnTo>
                    <a:lnTo>
                      <a:pt x="102" y="81"/>
                    </a:lnTo>
                    <a:lnTo>
                      <a:pt x="102" y="43"/>
                    </a:lnTo>
                    <a:lnTo>
                      <a:pt x="125" y="43"/>
                    </a:lnTo>
                    <a:lnTo>
                      <a:pt x="125" y="81"/>
                    </a:lnTo>
                    <a:lnTo>
                      <a:pt x="130" y="81"/>
                    </a:lnTo>
                    <a:lnTo>
                      <a:pt x="130" y="43"/>
                    </a:lnTo>
                    <a:lnTo>
                      <a:pt x="153" y="43"/>
                    </a:lnTo>
                    <a:lnTo>
                      <a:pt x="153" y="81"/>
                    </a:lnTo>
                    <a:lnTo>
                      <a:pt x="180" y="81"/>
                    </a:lnTo>
                    <a:lnTo>
                      <a:pt x="180" y="43"/>
                    </a:lnTo>
                    <a:lnTo>
                      <a:pt x="203" y="43"/>
                    </a:lnTo>
                    <a:lnTo>
                      <a:pt x="203" y="81"/>
                    </a:lnTo>
                    <a:lnTo>
                      <a:pt x="208" y="81"/>
                    </a:lnTo>
                    <a:lnTo>
                      <a:pt x="208" y="43"/>
                    </a:lnTo>
                    <a:lnTo>
                      <a:pt x="231" y="43"/>
                    </a:lnTo>
                    <a:lnTo>
                      <a:pt x="231" y="81"/>
                    </a:lnTo>
                    <a:lnTo>
                      <a:pt x="258" y="81"/>
                    </a:lnTo>
                    <a:lnTo>
                      <a:pt x="258" y="43"/>
                    </a:lnTo>
                    <a:lnTo>
                      <a:pt x="282" y="43"/>
                    </a:lnTo>
                    <a:lnTo>
                      <a:pt x="282" y="81"/>
                    </a:lnTo>
                    <a:lnTo>
                      <a:pt x="286" y="81"/>
                    </a:lnTo>
                    <a:lnTo>
                      <a:pt x="286" y="43"/>
                    </a:lnTo>
                    <a:lnTo>
                      <a:pt x="310" y="43"/>
                    </a:lnTo>
                    <a:lnTo>
                      <a:pt x="310" y="81"/>
                    </a:lnTo>
                    <a:lnTo>
                      <a:pt x="332" y="81"/>
                    </a:lnTo>
                    <a:lnTo>
                      <a:pt x="332" y="0"/>
                    </a:lnTo>
                    <a:lnTo>
                      <a:pt x="0" y="0"/>
                    </a:lnTo>
                    <a:lnTo>
                      <a:pt x="0" y="81"/>
                    </a:lnTo>
                    <a:close/>
                  </a:path>
                </a:pathLst>
              </a:custGeom>
              <a:solidFill>
                <a:srgbClr val="D7D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03" name="Freeform 9">
                <a:extLst>
                  <a:ext uri="{FF2B5EF4-FFF2-40B4-BE49-F238E27FC236}">
                    <a16:creationId xmlns:a16="http://schemas.microsoft.com/office/drawing/2014/main" id="{7706D8C3-327C-4233-BE5E-C18C49ECE9ED}"/>
                  </a:ext>
                </a:extLst>
              </p:cNvPr>
              <p:cNvSpPr>
                <a:spLocks/>
              </p:cNvSpPr>
              <p:nvPr/>
            </p:nvSpPr>
            <p:spPr bwMode="auto">
              <a:xfrm>
                <a:off x="3149" y="2354"/>
                <a:ext cx="332" cy="82"/>
              </a:xfrm>
              <a:custGeom>
                <a:avLst/>
                <a:gdLst>
                  <a:gd name="T0" fmla="*/ 0 w 332"/>
                  <a:gd name="T1" fmla="*/ 82 h 82"/>
                  <a:gd name="T2" fmla="*/ 23 w 332"/>
                  <a:gd name="T3" fmla="*/ 82 h 82"/>
                  <a:gd name="T4" fmla="*/ 23 w 332"/>
                  <a:gd name="T5" fmla="*/ 46 h 82"/>
                  <a:gd name="T6" fmla="*/ 47 w 332"/>
                  <a:gd name="T7" fmla="*/ 46 h 82"/>
                  <a:gd name="T8" fmla="*/ 47 w 332"/>
                  <a:gd name="T9" fmla="*/ 82 h 82"/>
                  <a:gd name="T10" fmla="*/ 51 w 332"/>
                  <a:gd name="T11" fmla="*/ 82 h 82"/>
                  <a:gd name="T12" fmla="*/ 51 w 332"/>
                  <a:gd name="T13" fmla="*/ 46 h 82"/>
                  <a:gd name="T14" fmla="*/ 75 w 332"/>
                  <a:gd name="T15" fmla="*/ 46 h 82"/>
                  <a:gd name="T16" fmla="*/ 75 w 332"/>
                  <a:gd name="T17" fmla="*/ 82 h 82"/>
                  <a:gd name="T18" fmla="*/ 102 w 332"/>
                  <a:gd name="T19" fmla="*/ 82 h 82"/>
                  <a:gd name="T20" fmla="*/ 102 w 332"/>
                  <a:gd name="T21" fmla="*/ 46 h 82"/>
                  <a:gd name="T22" fmla="*/ 125 w 332"/>
                  <a:gd name="T23" fmla="*/ 46 h 82"/>
                  <a:gd name="T24" fmla="*/ 125 w 332"/>
                  <a:gd name="T25" fmla="*/ 82 h 82"/>
                  <a:gd name="T26" fmla="*/ 130 w 332"/>
                  <a:gd name="T27" fmla="*/ 82 h 82"/>
                  <a:gd name="T28" fmla="*/ 130 w 332"/>
                  <a:gd name="T29" fmla="*/ 46 h 82"/>
                  <a:gd name="T30" fmla="*/ 153 w 332"/>
                  <a:gd name="T31" fmla="*/ 46 h 82"/>
                  <a:gd name="T32" fmla="*/ 153 w 332"/>
                  <a:gd name="T33" fmla="*/ 82 h 82"/>
                  <a:gd name="T34" fmla="*/ 180 w 332"/>
                  <a:gd name="T35" fmla="*/ 82 h 82"/>
                  <a:gd name="T36" fmla="*/ 180 w 332"/>
                  <a:gd name="T37" fmla="*/ 46 h 82"/>
                  <a:gd name="T38" fmla="*/ 203 w 332"/>
                  <a:gd name="T39" fmla="*/ 46 h 82"/>
                  <a:gd name="T40" fmla="*/ 203 w 332"/>
                  <a:gd name="T41" fmla="*/ 82 h 82"/>
                  <a:gd name="T42" fmla="*/ 208 w 332"/>
                  <a:gd name="T43" fmla="*/ 82 h 82"/>
                  <a:gd name="T44" fmla="*/ 208 w 332"/>
                  <a:gd name="T45" fmla="*/ 46 h 82"/>
                  <a:gd name="T46" fmla="*/ 231 w 332"/>
                  <a:gd name="T47" fmla="*/ 46 h 82"/>
                  <a:gd name="T48" fmla="*/ 231 w 332"/>
                  <a:gd name="T49" fmla="*/ 82 h 82"/>
                  <a:gd name="T50" fmla="*/ 258 w 332"/>
                  <a:gd name="T51" fmla="*/ 82 h 82"/>
                  <a:gd name="T52" fmla="*/ 258 w 332"/>
                  <a:gd name="T53" fmla="*/ 46 h 82"/>
                  <a:gd name="T54" fmla="*/ 282 w 332"/>
                  <a:gd name="T55" fmla="*/ 46 h 82"/>
                  <a:gd name="T56" fmla="*/ 282 w 332"/>
                  <a:gd name="T57" fmla="*/ 82 h 82"/>
                  <a:gd name="T58" fmla="*/ 286 w 332"/>
                  <a:gd name="T59" fmla="*/ 82 h 82"/>
                  <a:gd name="T60" fmla="*/ 286 w 332"/>
                  <a:gd name="T61" fmla="*/ 46 h 82"/>
                  <a:gd name="T62" fmla="*/ 310 w 332"/>
                  <a:gd name="T63" fmla="*/ 46 h 82"/>
                  <a:gd name="T64" fmla="*/ 310 w 332"/>
                  <a:gd name="T65" fmla="*/ 82 h 82"/>
                  <a:gd name="T66" fmla="*/ 332 w 332"/>
                  <a:gd name="T67" fmla="*/ 82 h 82"/>
                  <a:gd name="T68" fmla="*/ 332 w 332"/>
                  <a:gd name="T69" fmla="*/ 0 h 82"/>
                  <a:gd name="T70" fmla="*/ 0 w 332"/>
                  <a:gd name="T71" fmla="*/ 0 h 82"/>
                  <a:gd name="T72" fmla="*/ 0 w 332"/>
                  <a:gd name="T7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2" h="82">
                    <a:moveTo>
                      <a:pt x="0" y="82"/>
                    </a:moveTo>
                    <a:lnTo>
                      <a:pt x="23" y="82"/>
                    </a:lnTo>
                    <a:lnTo>
                      <a:pt x="23" y="46"/>
                    </a:lnTo>
                    <a:lnTo>
                      <a:pt x="47" y="46"/>
                    </a:lnTo>
                    <a:lnTo>
                      <a:pt x="47" y="82"/>
                    </a:lnTo>
                    <a:lnTo>
                      <a:pt x="51" y="82"/>
                    </a:lnTo>
                    <a:lnTo>
                      <a:pt x="51" y="46"/>
                    </a:lnTo>
                    <a:lnTo>
                      <a:pt x="75" y="46"/>
                    </a:lnTo>
                    <a:lnTo>
                      <a:pt x="75" y="82"/>
                    </a:lnTo>
                    <a:lnTo>
                      <a:pt x="102" y="82"/>
                    </a:lnTo>
                    <a:lnTo>
                      <a:pt x="102" y="46"/>
                    </a:lnTo>
                    <a:lnTo>
                      <a:pt x="125" y="46"/>
                    </a:lnTo>
                    <a:lnTo>
                      <a:pt x="125" y="82"/>
                    </a:lnTo>
                    <a:lnTo>
                      <a:pt x="130" y="82"/>
                    </a:lnTo>
                    <a:lnTo>
                      <a:pt x="130" y="46"/>
                    </a:lnTo>
                    <a:lnTo>
                      <a:pt x="153" y="46"/>
                    </a:lnTo>
                    <a:lnTo>
                      <a:pt x="153" y="82"/>
                    </a:lnTo>
                    <a:lnTo>
                      <a:pt x="180" y="82"/>
                    </a:lnTo>
                    <a:lnTo>
                      <a:pt x="180" y="46"/>
                    </a:lnTo>
                    <a:lnTo>
                      <a:pt x="203" y="46"/>
                    </a:lnTo>
                    <a:lnTo>
                      <a:pt x="203" y="82"/>
                    </a:lnTo>
                    <a:lnTo>
                      <a:pt x="208" y="82"/>
                    </a:lnTo>
                    <a:lnTo>
                      <a:pt x="208" y="46"/>
                    </a:lnTo>
                    <a:lnTo>
                      <a:pt x="231" y="46"/>
                    </a:lnTo>
                    <a:lnTo>
                      <a:pt x="231" y="82"/>
                    </a:lnTo>
                    <a:lnTo>
                      <a:pt x="258" y="82"/>
                    </a:lnTo>
                    <a:lnTo>
                      <a:pt x="258" y="46"/>
                    </a:lnTo>
                    <a:lnTo>
                      <a:pt x="282" y="46"/>
                    </a:lnTo>
                    <a:lnTo>
                      <a:pt x="282" y="82"/>
                    </a:lnTo>
                    <a:lnTo>
                      <a:pt x="286" y="82"/>
                    </a:lnTo>
                    <a:lnTo>
                      <a:pt x="286" y="46"/>
                    </a:lnTo>
                    <a:lnTo>
                      <a:pt x="310" y="46"/>
                    </a:lnTo>
                    <a:lnTo>
                      <a:pt x="310" y="82"/>
                    </a:lnTo>
                    <a:lnTo>
                      <a:pt x="332" y="82"/>
                    </a:lnTo>
                    <a:lnTo>
                      <a:pt x="332" y="0"/>
                    </a:lnTo>
                    <a:lnTo>
                      <a:pt x="0" y="0"/>
                    </a:lnTo>
                    <a:lnTo>
                      <a:pt x="0" y="82"/>
                    </a:lnTo>
                    <a:close/>
                  </a:path>
                </a:pathLst>
              </a:custGeom>
              <a:solidFill>
                <a:srgbClr val="D7D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04" name="Freeform 10">
                <a:extLst>
                  <a:ext uri="{FF2B5EF4-FFF2-40B4-BE49-F238E27FC236}">
                    <a16:creationId xmlns:a16="http://schemas.microsoft.com/office/drawing/2014/main" id="{79E479F0-CF2D-403D-BC25-0F81C1E3954B}"/>
                  </a:ext>
                </a:extLst>
              </p:cNvPr>
              <p:cNvSpPr>
                <a:spLocks/>
              </p:cNvSpPr>
              <p:nvPr/>
            </p:nvSpPr>
            <p:spPr bwMode="auto">
              <a:xfrm>
                <a:off x="3149" y="2171"/>
                <a:ext cx="332" cy="51"/>
              </a:xfrm>
              <a:custGeom>
                <a:avLst/>
                <a:gdLst>
                  <a:gd name="T0" fmla="*/ 286 w 332"/>
                  <a:gd name="T1" fmla="*/ 0 h 51"/>
                  <a:gd name="T2" fmla="*/ 282 w 332"/>
                  <a:gd name="T3" fmla="*/ 0 h 51"/>
                  <a:gd name="T4" fmla="*/ 258 w 332"/>
                  <a:gd name="T5" fmla="*/ 0 h 51"/>
                  <a:gd name="T6" fmla="*/ 231 w 332"/>
                  <a:gd name="T7" fmla="*/ 0 h 51"/>
                  <a:gd name="T8" fmla="*/ 208 w 332"/>
                  <a:gd name="T9" fmla="*/ 0 h 51"/>
                  <a:gd name="T10" fmla="*/ 203 w 332"/>
                  <a:gd name="T11" fmla="*/ 0 h 51"/>
                  <a:gd name="T12" fmla="*/ 180 w 332"/>
                  <a:gd name="T13" fmla="*/ 0 h 51"/>
                  <a:gd name="T14" fmla="*/ 153 w 332"/>
                  <a:gd name="T15" fmla="*/ 0 h 51"/>
                  <a:gd name="T16" fmla="*/ 130 w 332"/>
                  <a:gd name="T17" fmla="*/ 0 h 51"/>
                  <a:gd name="T18" fmla="*/ 125 w 332"/>
                  <a:gd name="T19" fmla="*/ 0 h 51"/>
                  <a:gd name="T20" fmla="*/ 102 w 332"/>
                  <a:gd name="T21" fmla="*/ 0 h 51"/>
                  <a:gd name="T22" fmla="*/ 75 w 332"/>
                  <a:gd name="T23" fmla="*/ 0 h 51"/>
                  <a:gd name="T24" fmla="*/ 51 w 332"/>
                  <a:gd name="T25" fmla="*/ 0 h 51"/>
                  <a:gd name="T26" fmla="*/ 47 w 332"/>
                  <a:gd name="T27" fmla="*/ 0 h 51"/>
                  <a:gd name="T28" fmla="*/ 23 w 332"/>
                  <a:gd name="T29" fmla="*/ 0 h 51"/>
                  <a:gd name="T30" fmla="*/ 0 w 332"/>
                  <a:gd name="T31" fmla="*/ 0 h 51"/>
                  <a:gd name="T32" fmla="*/ 0 w 332"/>
                  <a:gd name="T33" fmla="*/ 51 h 51"/>
                  <a:gd name="T34" fmla="*/ 332 w 332"/>
                  <a:gd name="T35" fmla="*/ 51 h 51"/>
                  <a:gd name="T36" fmla="*/ 332 w 332"/>
                  <a:gd name="T37" fmla="*/ 0 h 51"/>
                  <a:gd name="T38" fmla="*/ 310 w 332"/>
                  <a:gd name="T39" fmla="*/ 0 h 51"/>
                  <a:gd name="T40" fmla="*/ 286 w 33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51">
                    <a:moveTo>
                      <a:pt x="286" y="0"/>
                    </a:moveTo>
                    <a:lnTo>
                      <a:pt x="282" y="0"/>
                    </a:lnTo>
                    <a:lnTo>
                      <a:pt x="258" y="0"/>
                    </a:lnTo>
                    <a:lnTo>
                      <a:pt x="231" y="0"/>
                    </a:lnTo>
                    <a:lnTo>
                      <a:pt x="208" y="0"/>
                    </a:lnTo>
                    <a:lnTo>
                      <a:pt x="203" y="0"/>
                    </a:lnTo>
                    <a:lnTo>
                      <a:pt x="180" y="0"/>
                    </a:lnTo>
                    <a:lnTo>
                      <a:pt x="153" y="0"/>
                    </a:lnTo>
                    <a:lnTo>
                      <a:pt x="130" y="0"/>
                    </a:lnTo>
                    <a:lnTo>
                      <a:pt x="125" y="0"/>
                    </a:lnTo>
                    <a:lnTo>
                      <a:pt x="102" y="0"/>
                    </a:lnTo>
                    <a:lnTo>
                      <a:pt x="75" y="0"/>
                    </a:lnTo>
                    <a:lnTo>
                      <a:pt x="51" y="0"/>
                    </a:lnTo>
                    <a:lnTo>
                      <a:pt x="47" y="0"/>
                    </a:lnTo>
                    <a:lnTo>
                      <a:pt x="23" y="0"/>
                    </a:lnTo>
                    <a:lnTo>
                      <a:pt x="0" y="0"/>
                    </a:lnTo>
                    <a:lnTo>
                      <a:pt x="0" y="51"/>
                    </a:lnTo>
                    <a:lnTo>
                      <a:pt x="332" y="51"/>
                    </a:lnTo>
                    <a:lnTo>
                      <a:pt x="332" y="0"/>
                    </a:lnTo>
                    <a:lnTo>
                      <a:pt x="310" y="0"/>
                    </a:lnTo>
                    <a:lnTo>
                      <a:pt x="286"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05" name="Freeform 11">
                <a:extLst>
                  <a:ext uri="{FF2B5EF4-FFF2-40B4-BE49-F238E27FC236}">
                    <a16:creationId xmlns:a16="http://schemas.microsoft.com/office/drawing/2014/main" id="{9462AEB7-10C3-4FFF-8C0C-C8D2839C9CBB}"/>
                  </a:ext>
                </a:extLst>
              </p:cNvPr>
              <p:cNvSpPr>
                <a:spLocks/>
              </p:cNvSpPr>
              <p:nvPr/>
            </p:nvSpPr>
            <p:spPr bwMode="auto">
              <a:xfrm>
                <a:off x="3149" y="2303"/>
                <a:ext cx="332" cy="51"/>
              </a:xfrm>
              <a:custGeom>
                <a:avLst/>
                <a:gdLst>
                  <a:gd name="T0" fmla="*/ 286 w 332"/>
                  <a:gd name="T1" fmla="*/ 0 h 51"/>
                  <a:gd name="T2" fmla="*/ 282 w 332"/>
                  <a:gd name="T3" fmla="*/ 0 h 51"/>
                  <a:gd name="T4" fmla="*/ 258 w 332"/>
                  <a:gd name="T5" fmla="*/ 0 h 51"/>
                  <a:gd name="T6" fmla="*/ 231 w 332"/>
                  <a:gd name="T7" fmla="*/ 0 h 51"/>
                  <a:gd name="T8" fmla="*/ 208 w 332"/>
                  <a:gd name="T9" fmla="*/ 0 h 51"/>
                  <a:gd name="T10" fmla="*/ 203 w 332"/>
                  <a:gd name="T11" fmla="*/ 0 h 51"/>
                  <a:gd name="T12" fmla="*/ 180 w 332"/>
                  <a:gd name="T13" fmla="*/ 0 h 51"/>
                  <a:gd name="T14" fmla="*/ 153 w 332"/>
                  <a:gd name="T15" fmla="*/ 0 h 51"/>
                  <a:gd name="T16" fmla="*/ 130 w 332"/>
                  <a:gd name="T17" fmla="*/ 0 h 51"/>
                  <a:gd name="T18" fmla="*/ 125 w 332"/>
                  <a:gd name="T19" fmla="*/ 0 h 51"/>
                  <a:gd name="T20" fmla="*/ 102 w 332"/>
                  <a:gd name="T21" fmla="*/ 0 h 51"/>
                  <a:gd name="T22" fmla="*/ 75 w 332"/>
                  <a:gd name="T23" fmla="*/ 0 h 51"/>
                  <a:gd name="T24" fmla="*/ 51 w 332"/>
                  <a:gd name="T25" fmla="*/ 0 h 51"/>
                  <a:gd name="T26" fmla="*/ 47 w 332"/>
                  <a:gd name="T27" fmla="*/ 0 h 51"/>
                  <a:gd name="T28" fmla="*/ 23 w 332"/>
                  <a:gd name="T29" fmla="*/ 0 h 51"/>
                  <a:gd name="T30" fmla="*/ 0 w 332"/>
                  <a:gd name="T31" fmla="*/ 0 h 51"/>
                  <a:gd name="T32" fmla="*/ 0 w 332"/>
                  <a:gd name="T33" fmla="*/ 51 h 51"/>
                  <a:gd name="T34" fmla="*/ 332 w 332"/>
                  <a:gd name="T35" fmla="*/ 51 h 51"/>
                  <a:gd name="T36" fmla="*/ 332 w 332"/>
                  <a:gd name="T37" fmla="*/ 0 h 51"/>
                  <a:gd name="T38" fmla="*/ 310 w 332"/>
                  <a:gd name="T39" fmla="*/ 0 h 51"/>
                  <a:gd name="T40" fmla="*/ 286 w 33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51">
                    <a:moveTo>
                      <a:pt x="286" y="0"/>
                    </a:moveTo>
                    <a:lnTo>
                      <a:pt x="282" y="0"/>
                    </a:lnTo>
                    <a:lnTo>
                      <a:pt x="258" y="0"/>
                    </a:lnTo>
                    <a:lnTo>
                      <a:pt x="231" y="0"/>
                    </a:lnTo>
                    <a:lnTo>
                      <a:pt x="208" y="0"/>
                    </a:lnTo>
                    <a:lnTo>
                      <a:pt x="203" y="0"/>
                    </a:lnTo>
                    <a:lnTo>
                      <a:pt x="180" y="0"/>
                    </a:lnTo>
                    <a:lnTo>
                      <a:pt x="153" y="0"/>
                    </a:lnTo>
                    <a:lnTo>
                      <a:pt x="130" y="0"/>
                    </a:lnTo>
                    <a:lnTo>
                      <a:pt x="125" y="0"/>
                    </a:lnTo>
                    <a:lnTo>
                      <a:pt x="102" y="0"/>
                    </a:lnTo>
                    <a:lnTo>
                      <a:pt x="75" y="0"/>
                    </a:lnTo>
                    <a:lnTo>
                      <a:pt x="51" y="0"/>
                    </a:lnTo>
                    <a:lnTo>
                      <a:pt x="47" y="0"/>
                    </a:lnTo>
                    <a:lnTo>
                      <a:pt x="23" y="0"/>
                    </a:lnTo>
                    <a:lnTo>
                      <a:pt x="0" y="0"/>
                    </a:lnTo>
                    <a:lnTo>
                      <a:pt x="0" y="51"/>
                    </a:lnTo>
                    <a:lnTo>
                      <a:pt x="332" y="51"/>
                    </a:lnTo>
                    <a:lnTo>
                      <a:pt x="332" y="0"/>
                    </a:lnTo>
                    <a:lnTo>
                      <a:pt x="310" y="0"/>
                    </a:lnTo>
                    <a:lnTo>
                      <a:pt x="286"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06" name="Freeform 12">
                <a:extLst>
                  <a:ext uri="{FF2B5EF4-FFF2-40B4-BE49-F238E27FC236}">
                    <a16:creationId xmlns:a16="http://schemas.microsoft.com/office/drawing/2014/main" id="{0C259B6F-B802-40EE-A26C-7D6666DB7C05}"/>
                  </a:ext>
                </a:extLst>
              </p:cNvPr>
              <p:cNvSpPr>
                <a:spLocks/>
              </p:cNvSpPr>
              <p:nvPr/>
            </p:nvSpPr>
            <p:spPr bwMode="auto">
              <a:xfrm>
                <a:off x="3149" y="2436"/>
                <a:ext cx="332" cy="51"/>
              </a:xfrm>
              <a:custGeom>
                <a:avLst/>
                <a:gdLst>
                  <a:gd name="T0" fmla="*/ 286 w 332"/>
                  <a:gd name="T1" fmla="*/ 0 h 51"/>
                  <a:gd name="T2" fmla="*/ 282 w 332"/>
                  <a:gd name="T3" fmla="*/ 0 h 51"/>
                  <a:gd name="T4" fmla="*/ 258 w 332"/>
                  <a:gd name="T5" fmla="*/ 0 h 51"/>
                  <a:gd name="T6" fmla="*/ 231 w 332"/>
                  <a:gd name="T7" fmla="*/ 0 h 51"/>
                  <a:gd name="T8" fmla="*/ 208 w 332"/>
                  <a:gd name="T9" fmla="*/ 0 h 51"/>
                  <a:gd name="T10" fmla="*/ 203 w 332"/>
                  <a:gd name="T11" fmla="*/ 0 h 51"/>
                  <a:gd name="T12" fmla="*/ 180 w 332"/>
                  <a:gd name="T13" fmla="*/ 0 h 51"/>
                  <a:gd name="T14" fmla="*/ 153 w 332"/>
                  <a:gd name="T15" fmla="*/ 0 h 51"/>
                  <a:gd name="T16" fmla="*/ 130 w 332"/>
                  <a:gd name="T17" fmla="*/ 0 h 51"/>
                  <a:gd name="T18" fmla="*/ 125 w 332"/>
                  <a:gd name="T19" fmla="*/ 0 h 51"/>
                  <a:gd name="T20" fmla="*/ 102 w 332"/>
                  <a:gd name="T21" fmla="*/ 0 h 51"/>
                  <a:gd name="T22" fmla="*/ 75 w 332"/>
                  <a:gd name="T23" fmla="*/ 0 h 51"/>
                  <a:gd name="T24" fmla="*/ 51 w 332"/>
                  <a:gd name="T25" fmla="*/ 0 h 51"/>
                  <a:gd name="T26" fmla="*/ 47 w 332"/>
                  <a:gd name="T27" fmla="*/ 0 h 51"/>
                  <a:gd name="T28" fmla="*/ 23 w 332"/>
                  <a:gd name="T29" fmla="*/ 0 h 51"/>
                  <a:gd name="T30" fmla="*/ 0 w 332"/>
                  <a:gd name="T31" fmla="*/ 0 h 51"/>
                  <a:gd name="T32" fmla="*/ 0 w 332"/>
                  <a:gd name="T33" fmla="*/ 51 h 51"/>
                  <a:gd name="T34" fmla="*/ 332 w 332"/>
                  <a:gd name="T35" fmla="*/ 51 h 51"/>
                  <a:gd name="T36" fmla="*/ 332 w 332"/>
                  <a:gd name="T37" fmla="*/ 0 h 51"/>
                  <a:gd name="T38" fmla="*/ 310 w 332"/>
                  <a:gd name="T39" fmla="*/ 0 h 51"/>
                  <a:gd name="T40" fmla="*/ 286 w 33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51">
                    <a:moveTo>
                      <a:pt x="286" y="0"/>
                    </a:moveTo>
                    <a:lnTo>
                      <a:pt x="282" y="0"/>
                    </a:lnTo>
                    <a:lnTo>
                      <a:pt x="258" y="0"/>
                    </a:lnTo>
                    <a:lnTo>
                      <a:pt x="231" y="0"/>
                    </a:lnTo>
                    <a:lnTo>
                      <a:pt x="208" y="0"/>
                    </a:lnTo>
                    <a:lnTo>
                      <a:pt x="203" y="0"/>
                    </a:lnTo>
                    <a:lnTo>
                      <a:pt x="180" y="0"/>
                    </a:lnTo>
                    <a:lnTo>
                      <a:pt x="153" y="0"/>
                    </a:lnTo>
                    <a:lnTo>
                      <a:pt x="130" y="0"/>
                    </a:lnTo>
                    <a:lnTo>
                      <a:pt x="125" y="0"/>
                    </a:lnTo>
                    <a:lnTo>
                      <a:pt x="102" y="0"/>
                    </a:lnTo>
                    <a:lnTo>
                      <a:pt x="75" y="0"/>
                    </a:lnTo>
                    <a:lnTo>
                      <a:pt x="51" y="0"/>
                    </a:lnTo>
                    <a:lnTo>
                      <a:pt x="47" y="0"/>
                    </a:lnTo>
                    <a:lnTo>
                      <a:pt x="23" y="0"/>
                    </a:lnTo>
                    <a:lnTo>
                      <a:pt x="0" y="0"/>
                    </a:lnTo>
                    <a:lnTo>
                      <a:pt x="0" y="51"/>
                    </a:lnTo>
                    <a:lnTo>
                      <a:pt x="332" y="51"/>
                    </a:lnTo>
                    <a:lnTo>
                      <a:pt x="332" y="0"/>
                    </a:lnTo>
                    <a:lnTo>
                      <a:pt x="310" y="0"/>
                    </a:lnTo>
                    <a:lnTo>
                      <a:pt x="286"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07" name="Freeform 13">
                <a:extLst>
                  <a:ext uri="{FF2B5EF4-FFF2-40B4-BE49-F238E27FC236}">
                    <a16:creationId xmlns:a16="http://schemas.microsoft.com/office/drawing/2014/main" id="{84BD14CE-8634-4FFC-BF24-0065383B3088}"/>
                  </a:ext>
                </a:extLst>
              </p:cNvPr>
              <p:cNvSpPr>
                <a:spLocks/>
              </p:cNvSpPr>
              <p:nvPr/>
            </p:nvSpPr>
            <p:spPr bwMode="auto">
              <a:xfrm>
                <a:off x="3149" y="2569"/>
                <a:ext cx="95" cy="50"/>
              </a:xfrm>
              <a:custGeom>
                <a:avLst/>
                <a:gdLst>
                  <a:gd name="T0" fmla="*/ 95 w 95"/>
                  <a:gd name="T1" fmla="*/ 0 h 50"/>
                  <a:gd name="T2" fmla="*/ 75 w 95"/>
                  <a:gd name="T3" fmla="*/ 0 h 50"/>
                  <a:gd name="T4" fmla="*/ 51 w 95"/>
                  <a:gd name="T5" fmla="*/ 0 h 50"/>
                  <a:gd name="T6" fmla="*/ 47 w 95"/>
                  <a:gd name="T7" fmla="*/ 0 h 50"/>
                  <a:gd name="T8" fmla="*/ 23 w 95"/>
                  <a:gd name="T9" fmla="*/ 0 h 50"/>
                  <a:gd name="T10" fmla="*/ 0 w 95"/>
                  <a:gd name="T11" fmla="*/ 0 h 50"/>
                  <a:gd name="T12" fmla="*/ 0 w 95"/>
                  <a:gd name="T13" fmla="*/ 50 h 50"/>
                  <a:gd name="T14" fmla="*/ 95 w 95"/>
                  <a:gd name="T15" fmla="*/ 50 h 50"/>
                  <a:gd name="T16" fmla="*/ 95 w 95"/>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50">
                    <a:moveTo>
                      <a:pt x="95" y="0"/>
                    </a:moveTo>
                    <a:lnTo>
                      <a:pt x="75" y="0"/>
                    </a:lnTo>
                    <a:lnTo>
                      <a:pt x="51" y="0"/>
                    </a:lnTo>
                    <a:lnTo>
                      <a:pt x="47" y="0"/>
                    </a:lnTo>
                    <a:lnTo>
                      <a:pt x="23" y="0"/>
                    </a:lnTo>
                    <a:lnTo>
                      <a:pt x="0" y="0"/>
                    </a:lnTo>
                    <a:lnTo>
                      <a:pt x="0" y="50"/>
                    </a:lnTo>
                    <a:lnTo>
                      <a:pt x="95" y="50"/>
                    </a:lnTo>
                    <a:lnTo>
                      <a:pt x="95"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08" name="Freeform 14">
                <a:extLst>
                  <a:ext uri="{FF2B5EF4-FFF2-40B4-BE49-F238E27FC236}">
                    <a16:creationId xmlns:a16="http://schemas.microsoft.com/office/drawing/2014/main" id="{EF591474-E525-459F-A332-FE3F2DE8C6E2}"/>
                  </a:ext>
                </a:extLst>
              </p:cNvPr>
              <p:cNvSpPr>
                <a:spLocks/>
              </p:cNvSpPr>
              <p:nvPr/>
            </p:nvSpPr>
            <p:spPr bwMode="auto">
              <a:xfrm>
                <a:off x="3386" y="2569"/>
                <a:ext cx="95" cy="50"/>
              </a:xfrm>
              <a:custGeom>
                <a:avLst/>
                <a:gdLst>
                  <a:gd name="T0" fmla="*/ 49 w 95"/>
                  <a:gd name="T1" fmla="*/ 0 h 50"/>
                  <a:gd name="T2" fmla="*/ 45 w 95"/>
                  <a:gd name="T3" fmla="*/ 0 h 50"/>
                  <a:gd name="T4" fmla="*/ 21 w 95"/>
                  <a:gd name="T5" fmla="*/ 0 h 50"/>
                  <a:gd name="T6" fmla="*/ 0 w 95"/>
                  <a:gd name="T7" fmla="*/ 0 h 50"/>
                  <a:gd name="T8" fmla="*/ 0 w 95"/>
                  <a:gd name="T9" fmla="*/ 50 h 50"/>
                  <a:gd name="T10" fmla="*/ 95 w 95"/>
                  <a:gd name="T11" fmla="*/ 50 h 50"/>
                  <a:gd name="T12" fmla="*/ 95 w 95"/>
                  <a:gd name="T13" fmla="*/ 0 h 50"/>
                  <a:gd name="T14" fmla="*/ 73 w 95"/>
                  <a:gd name="T15" fmla="*/ 0 h 50"/>
                  <a:gd name="T16" fmla="*/ 49 w 95"/>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50">
                    <a:moveTo>
                      <a:pt x="49" y="0"/>
                    </a:moveTo>
                    <a:lnTo>
                      <a:pt x="45" y="0"/>
                    </a:lnTo>
                    <a:lnTo>
                      <a:pt x="21" y="0"/>
                    </a:lnTo>
                    <a:lnTo>
                      <a:pt x="0" y="0"/>
                    </a:lnTo>
                    <a:lnTo>
                      <a:pt x="0" y="50"/>
                    </a:lnTo>
                    <a:lnTo>
                      <a:pt x="95" y="50"/>
                    </a:lnTo>
                    <a:lnTo>
                      <a:pt x="95" y="0"/>
                    </a:lnTo>
                    <a:lnTo>
                      <a:pt x="73" y="0"/>
                    </a:lnTo>
                    <a:lnTo>
                      <a:pt x="49"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09" name="Freeform 15">
                <a:extLst>
                  <a:ext uri="{FF2B5EF4-FFF2-40B4-BE49-F238E27FC236}">
                    <a16:creationId xmlns:a16="http://schemas.microsoft.com/office/drawing/2014/main" id="{1CE478BA-AB81-4485-A127-97586E55E3BD}"/>
                  </a:ext>
                </a:extLst>
              </p:cNvPr>
              <p:cNvSpPr>
                <a:spLocks noEditPoints="1"/>
              </p:cNvSpPr>
              <p:nvPr/>
            </p:nvSpPr>
            <p:spPr bwMode="auto">
              <a:xfrm>
                <a:off x="3481" y="2135"/>
                <a:ext cx="105" cy="552"/>
              </a:xfrm>
              <a:custGeom>
                <a:avLst/>
                <a:gdLst>
                  <a:gd name="T0" fmla="*/ 0 w 105"/>
                  <a:gd name="T1" fmla="*/ 0 h 552"/>
                  <a:gd name="T2" fmla="*/ 0 w 105"/>
                  <a:gd name="T3" fmla="*/ 552 h 552"/>
                  <a:gd name="T4" fmla="*/ 26 w 105"/>
                  <a:gd name="T5" fmla="*/ 552 h 552"/>
                  <a:gd name="T6" fmla="*/ 26 w 105"/>
                  <a:gd name="T7" fmla="*/ 447 h 552"/>
                  <a:gd name="T8" fmla="*/ 79 w 105"/>
                  <a:gd name="T9" fmla="*/ 447 h 552"/>
                  <a:gd name="T10" fmla="*/ 79 w 105"/>
                  <a:gd name="T11" fmla="*/ 552 h 552"/>
                  <a:gd name="T12" fmla="*/ 105 w 105"/>
                  <a:gd name="T13" fmla="*/ 552 h 552"/>
                  <a:gd name="T14" fmla="*/ 105 w 105"/>
                  <a:gd name="T15" fmla="*/ 0 h 552"/>
                  <a:gd name="T16" fmla="*/ 0 w 105"/>
                  <a:gd name="T17" fmla="*/ 0 h 552"/>
                  <a:gd name="T18" fmla="*/ 68 w 105"/>
                  <a:gd name="T19" fmla="*/ 400 h 552"/>
                  <a:gd name="T20" fmla="*/ 39 w 105"/>
                  <a:gd name="T21" fmla="*/ 400 h 552"/>
                  <a:gd name="T22" fmla="*/ 39 w 105"/>
                  <a:gd name="T23" fmla="*/ 361 h 552"/>
                  <a:gd name="T24" fmla="*/ 68 w 105"/>
                  <a:gd name="T25" fmla="*/ 361 h 552"/>
                  <a:gd name="T26" fmla="*/ 68 w 105"/>
                  <a:gd name="T27" fmla="*/ 400 h 552"/>
                  <a:gd name="T28" fmla="*/ 68 w 105"/>
                  <a:gd name="T29" fmla="*/ 295 h 552"/>
                  <a:gd name="T30" fmla="*/ 39 w 105"/>
                  <a:gd name="T31" fmla="*/ 295 h 552"/>
                  <a:gd name="T32" fmla="*/ 39 w 105"/>
                  <a:gd name="T33" fmla="*/ 258 h 552"/>
                  <a:gd name="T34" fmla="*/ 68 w 105"/>
                  <a:gd name="T35" fmla="*/ 258 h 552"/>
                  <a:gd name="T36" fmla="*/ 68 w 105"/>
                  <a:gd name="T37" fmla="*/ 295 h 552"/>
                  <a:gd name="T38" fmla="*/ 68 w 105"/>
                  <a:gd name="T39" fmla="*/ 191 h 552"/>
                  <a:gd name="T40" fmla="*/ 39 w 105"/>
                  <a:gd name="T41" fmla="*/ 191 h 552"/>
                  <a:gd name="T42" fmla="*/ 39 w 105"/>
                  <a:gd name="T43" fmla="*/ 153 h 552"/>
                  <a:gd name="T44" fmla="*/ 68 w 105"/>
                  <a:gd name="T45" fmla="*/ 153 h 552"/>
                  <a:gd name="T46" fmla="*/ 68 w 105"/>
                  <a:gd name="T47" fmla="*/ 191 h 552"/>
                  <a:gd name="T48" fmla="*/ 68 w 105"/>
                  <a:gd name="T49" fmla="*/ 87 h 552"/>
                  <a:gd name="T50" fmla="*/ 39 w 105"/>
                  <a:gd name="T51" fmla="*/ 87 h 552"/>
                  <a:gd name="T52" fmla="*/ 39 w 105"/>
                  <a:gd name="T53" fmla="*/ 50 h 552"/>
                  <a:gd name="T54" fmla="*/ 68 w 105"/>
                  <a:gd name="T55" fmla="*/ 50 h 552"/>
                  <a:gd name="T56" fmla="*/ 68 w 105"/>
                  <a:gd name="T57" fmla="*/ 87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5" h="552">
                    <a:moveTo>
                      <a:pt x="0" y="0"/>
                    </a:moveTo>
                    <a:lnTo>
                      <a:pt x="0" y="552"/>
                    </a:lnTo>
                    <a:lnTo>
                      <a:pt x="26" y="552"/>
                    </a:lnTo>
                    <a:lnTo>
                      <a:pt x="26" y="447"/>
                    </a:lnTo>
                    <a:lnTo>
                      <a:pt x="79" y="447"/>
                    </a:lnTo>
                    <a:lnTo>
                      <a:pt x="79" y="552"/>
                    </a:lnTo>
                    <a:lnTo>
                      <a:pt x="105" y="552"/>
                    </a:lnTo>
                    <a:lnTo>
                      <a:pt x="105" y="0"/>
                    </a:lnTo>
                    <a:lnTo>
                      <a:pt x="0" y="0"/>
                    </a:lnTo>
                    <a:close/>
                    <a:moveTo>
                      <a:pt x="68" y="400"/>
                    </a:moveTo>
                    <a:lnTo>
                      <a:pt x="39" y="400"/>
                    </a:lnTo>
                    <a:lnTo>
                      <a:pt x="39" y="361"/>
                    </a:lnTo>
                    <a:lnTo>
                      <a:pt x="68" y="361"/>
                    </a:lnTo>
                    <a:lnTo>
                      <a:pt x="68" y="400"/>
                    </a:lnTo>
                    <a:close/>
                    <a:moveTo>
                      <a:pt x="68" y="295"/>
                    </a:moveTo>
                    <a:lnTo>
                      <a:pt x="39" y="295"/>
                    </a:lnTo>
                    <a:lnTo>
                      <a:pt x="39" y="258"/>
                    </a:lnTo>
                    <a:lnTo>
                      <a:pt x="68" y="258"/>
                    </a:lnTo>
                    <a:lnTo>
                      <a:pt x="68" y="295"/>
                    </a:lnTo>
                    <a:close/>
                    <a:moveTo>
                      <a:pt x="68" y="191"/>
                    </a:moveTo>
                    <a:lnTo>
                      <a:pt x="39" y="191"/>
                    </a:lnTo>
                    <a:lnTo>
                      <a:pt x="39" y="153"/>
                    </a:lnTo>
                    <a:lnTo>
                      <a:pt x="68" y="153"/>
                    </a:lnTo>
                    <a:lnTo>
                      <a:pt x="68" y="191"/>
                    </a:lnTo>
                    <a:close/>
                    <a:moveTo>
                      <a:pt x="68" y="87"/>
                    </a:moveTo>
                    <a:lnTo>
                      <a:pt x="39" y="87"/>
                    </a:lnTo>
                    <a:lnTo>
                      <a:pt x="39" y="50"/>
                    </a:lnTo>
                    <a:lnTo>
                      <a:pt x="68" y="50"/>
                    </a:lnTo>
                    <a:lnTo>
                      <a:pt x="68" y="87"/>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961" name="Group 18">
              <a:extLst>
                <a:ext uri="{FF2B5EF4-FFF2-40B4-BE49-F238E27FC236}">
                  <a16:creationId xmlns:a16="http://schemas.microsoft.com/office/drawing/2014/main" id="{66D067E6-9E49-4EB7-9361-AD81946F8ECC}"/>
                </a:ext>
              </a:extLst>
            </p:cNvPr>
            <p:cNvGrpSpPr>
              <a:grpSpLocks noChangeAspect="1"/>
            </p:cNvGrpSpPr>
            <p:nvPr/>
          </p:nvGrpSpPr>
          <p:grpSpPr bwMode="auto">
            <a:xfrm>
              <a:off x="3227333" y="5397402"/>
              <a:ext cx="1314981" cy="1249326"/>
              <a:chOff x="3017" y="2048"/>
              <a:chExt cx="701" cy="666"/>
            </a:xfrm>
          </p:grpSpPr>
          <p:sp>
            <p:nvSpPr>
              <p:cNvPr id="987" name="AutoShape 17">
                <a:extLst>
                  <a:ext uri="{FF2B5EF4-FFF2-40B4-BE49-F238E27FC236}">
                    <a16:creationId xmlns:a16="http://schemas.microsoft.com/office/drawing/2014/main" id="{CA492343-3AC1-479E-BB25-C9B10B73C207}"/>
                  </a:ext>
                </a:extLst>
              </p:cNvPr>
              <p:cNvSpPr>
                <a:spLocks noChangeAspect="1" noChangeArrowheads="1" noTextEdit="1"/>
              </p:cNvSpPr>
              <p:nvPr/>
            </p:nvSpPr>
            <p:spPr bwMode="auto">
              <a:xfrm>
                <a:off x="3017" y="2048"/>
                <a:ext cx="701" cy="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88" name="Freeform 19">
                <a:extLst>
                  <a:ext uri="{FF2B5EF4-FFF2-40B4-BE49-F238E27FC236}">
                    <a16:creationId xmlns:a16="http://schemas.microsoft.com/office/drawing/2014/main" id="{53218C63-827A-4A45-92A6-F8B08683A225}"/>
                  </a:ext>
                </a:extLst>
              </p:cNvPr>
              <p:cNvSpPr>
                <a:spLocks noEditPoints="1"/>
              </p:cNvSpPr>
              <p:nvPr/>
            </p:nvSpPr>
            <p:spPr bwMode="auto">
              <a:xfrm>
                <a:off x="3038" y="2513"/>
                <a:ext cx="666" cy="200"/>
              </a:xfrm>
              <a:custGeom>
                <a:avLst/>
                <a:gdLst>
                  <a:gd name="T0" fmla="*/ 0 w 666"/>
                  <a:gd name="T1" fmla="*/ 83 h 200"/>
                  <a:gd name="T2" fmla="*/ 46 w 666"/>
                  <a:gd name="T3" fmla="*/ 83 h 200"/>
                  <a:gd name="T4" fmla="*/ 46 w 666"/>
                  <a:gd name="T5" fmla="*/ 48 h 200"/>
                  <a:gd name="T6" fmla="*/ 93 w 666"/>
                  <a:gd name="T7" fmla="*/ 48 h 200"/>
                  <a:gd name="T8" fmla="*/ 93 w 666"/>
                  <a:gd name="T9" fmla="*/ 83 h 200"/>
                  <a:gd name="T10" fmla="*/ 103 w 666"/>
                  <a:gd name="T11" fmla="*/ 83 h 200"/>
                  <a:gd name="T12" fmla="*/ 103 w 666"/>
                  <a:gd name="T13" fmla="*/ 48 h 200"/>
                  <a:gd name="T14" fmla="*/ 149 w 666"/>
                  <a:gd name="T15" fmla="*/ 48 h 200"/>
                  <a:gd name="T16" fmla="*/ 149 w 666"/>
                  <a:gd name="T17" fmla="*/ 83 h 200"/>
                  <a:gd name="T18" fmla="*/ 191 w 666"/>
                  <a:gd name="T19" fmla="*/ 83 h 200"/>
                  <a:gd name="T20" fmla="*/ 191 w 666"/>
                  <a:gd name="T21" fmla="*/ 133 h 200"/>
                  <a:gd name="T22" fmla="*/ 0 w 666"/>
                  <a:gd name="T23" fmla="*/ 133 h 200"/>
                  <a:gd name="T24" fmla="*/ 0 w 666"/>
                  <a:gd name="T25" fmla="*/ 200 h 200"/>
                  <a:gd name="T26" fmla="*/ 666 w 666"/>
                  <a:gd name="T27" fmla="*/ 200 h 200"/>
                  <a:gd name="T28" fmla="*/ 666 w 666"/>
                  <a:gd name="T29" fmla="*/ 133 h 200"/>
                  <a:gd name="T30" fmla="*/ 477 w 666"/>
                  <a:gd name="T31" fmla="*/ 133 h 200"/>
                  <a:gd name="T32" fmla="*/ 477 w 666"/>
                  <a:gd name="T33" fmla="*/ 83 h 200"/>
                  <a:gd name="T34" fmla="*/ 518 w 666"/>
                  <a:gd name="T35" fmla="*/ 83 h 200"/>
                  <a:gd name="T36" fmla="*/ 518 w 666"/>
                  <a:gd name="T37" fmla="*/ 48 h 200"/>
                  <a:gd name="T38" fmla="*/ 565 w 666"/>
                  <a:gd name="T39" fmla="*/ 48 h 200"/>
                  <a:gd name="T40" fmla="*/ 565 w 666"/>
                  <a:gd name="T41" fmla="*/ 83 h 200"/>
                  <a:gd name="T42" fmla="*/ 574 w 666"/>
                  <a:gd name="T43" fmla="*/ 83 h 200"/>
                  <a:gd name="T44" fmla="*/ 574 w 666"/>
                  <a:gd name="T45" fmla="*/ 48 h 200"/>
                  <a:gd name="T46" fmla="*/ 621 w 666"/>
                  <a:gd name="T47" fmla="*/ 48 h 200"/>
                  <a:gd name="T48" fmla="*/ 621 w 666"/>
                  <a:gd name="T49" fmla="*/ 83 h 200"/>
                  <a:gd name="T50" fmla="*/ 666 w 666"/>
                  <a:gd name="T51" fmla="*/ 83 h 200"/>
                  <a:gd name="T52" fmla="*/ 666 w 666"/>
                  <a:gd name="T53" fmla="*/ 0 h 200"/>
                  <a:gd name="T54" fmla="*/ 0 w 666"/>
                  <a:gd name="T55" fmla="*/ 0 h 200"/>
                  <a:gd name="T56" fmla="*/ 0 w 666"/>
                  <a:gd name="T57" fmla="*/ 83 h 200"/>
                  <a:gd name="T58" fmla="*/ 227 w 666"/>
                  <a:gd name="T59" fmla="*/ 48 h 200"/>
                  <a:gd name="T60" fmla="*/ 441 w 666"/>
                  <a:gd name="T61" fmla="*/ 48 h 200"/>
                  <a:gd name="T62" fmla="*/ 441 w 666"/>
                  <a:gd name="T63" fmla="*/ 200 h 200"/>
                  <a:gd name="T64" fmla="*/ 402 w 666"/>
                  <a:gd name="T65" fmla="*/ 200 h 200"/>
                  <a:gd name="T66" fmla="*/ 264 w 666"/>
                  <a:gd name="T67" fmla="*/ 200 h 200"/>
                  <a:gd name="T68" fmla="*/ 227 w 666"/>
                  <a:gd name="T69" fmla="*/ 200 h 200"/>
                  <a:gd name="T70" fmla="*/ 227 w 666"/>
                  <a:gd name="T71" fmla="*/ 4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6" h="200">
                    <a:moveTo>
                      <a:pt x="0" y="83"/>
                    </a:moveTo>
                    <a:lnTo>
                      <a:pt x="46" y="83"/>
                    </a:lnTo>
                    <a:lnTo>
                      <a:pt x="46" y="48"/>
                    </a:lnTo>
                    <a:lnTo>
                      <a:pt x="93" y="48"/>
                    </a:lnTo>
                    <a:lnTo>
                      <a:pt x="93" y="83"/>
                    </a:lnTo>
                    <a:lnTo>
                      <a:pt x="103" y="83"/>
                    </a:lnTo>
                    <a:lnTo>
                      <a:pt x="103" y="48"/>
                    </a:lnTo>
                    <a:lnTo>
                      <a:pt x="149" y="48"/>
                    </a:lnTo>
                    <a:lnTo>
                      <a:pt x="149" y="83"/>
                    </a:lnTo>
                    <a:lnTo>
                      <a:pt x="191" y="83"/>
                    </a:lnTo>
                    <a:lnTo>
                      <a:pt x="191" y="133"/>
                    </a:lnTo>
                    <a:lnTo>
                      <a:pt x="0" y="133"/>
                    </a:lnTo>
                    <a:lnTo>
                      <a:pt x="0" y="200"/>
                    </a:lnTo>
                    <a:lnTo>
                      <a:pt x="666" y="200"/>
                    </a:lnTo>
                    <a:lnTo>
                      <a:pt x="666" y="133"/>
                    </a:lnTo>
                    <a:lnTo>
                      <a:pt x="477" y="133"/>
                    </a:lnTo>
                    <a:lnTo>
                      <a:pt x="477" y="83"/>
                    </a:lnTo>
                    <a:lnTo>
                      <a:pt x="518" y="83"/>
                    </a:lnTo>
                    <a:lnTo>
                      <a:pt x="518" y="48"/>
                    </a:lnTo>
                    <a:lnTo>
                      <a:pt x="565" y="48"/>
                    </a:lnTo>
                    <a:lnTo>
                      <a:pt x="565" y="83"/>
                    </a:lnTo>
                    <a:lnTo>
                      <a:pt x="574" y="83"/>
                    </a:lnTo>
                    <a:lnTo>
                      <a:pt x="574" y="48"/>
                    </a:lnTo>
                    <a:lnTo>
                      <a:pt x="621" y="48"/>
                    </a:lnTo>
                    <a:lnTo>
                      <a:pt x="621" y="83"/>
                    </a:lnTo>
                    <a:lnTo>
                      <a:pt x="666" y="83"/>
                    </a:lnTo>
                    <a:lnTo>
                      <a:pt x="666" y="0"/>
                    </a:lnTo>
                    <a:lnTo>
                      <a:pt x="0" y="0"/>
                    </a:lnTo>
                    <a:lnTo>
                      <a:pt x="0" y="83"/>
                    </a:lnTo>
                    <a:close/>
                    <a:moveTo>
                      <a:pt x="227" y="48"/>
                    </a:moveTo>
                    <a:lnTo>
                      <a:pt x="441" y="48"/>
                    </a:lnTo>
                    <a:lnTo>
                      <a:pt x="441" y="200"/>
                    </a:lnTo>
                    <a:lnTo>
                      <a:pt x="402" y="200"/>
                    </a:lnTo>
                    <a:lnTo>
                      <a:pt x="264" y="200"/>
                    </a:lnTo>
                    <a:lnTo>
                      <a:pt x="227" y="200"/>
                    </a:lnTo>
                    <a:lnTo>
                      <a:pt x="227" y="4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89" name="Freeform 20">
                <a:extLst>
                  <a:ext uri="{FF2B5EF4-FFF2-40B4-BE49-F238E27FC236}">
                    <a16:creationId xmlns:a16="http://schemas.microsoft.com/office/drawing/2014/main" id="{BCE7CC23-5392-4D80-B607-ADF9403C4EE0}"/>
                  </a:ext>
                </a:extLst>
              </p:cNvPr>
              <p:cNvSpPr>
                <a:spLocks/>
              </p:cNvSpPr>
              <p:nvPr/>
            </p:nvSpPr>
            <p:spPr bwMode="auto">
              <a:xfrm>
                <a:off x="3265" y="2561"/>
                <a:ext cx="214" cy="152"/>
              </a:xfrm>
              <a:custGeom>
                <a:avLst/>
                <a:gdLst>
                  <a:gd name="T0" fmla="*/ 37 w 214"/>
                  <a:gd name="T1" fmla="*/ 35 h 152"/>
                  <a:gd name="T2" fmla="*/ 175 w 214"/>
                  <a:gd name="T3" fmla="*/ 35 h 152"/>
                  <a:gd name="T4" fmla="*/ 175 w 214"/>
                  <a:gd name="T5" fmla="*/ 152 h 152"/>
                  <a:gd name="T6" fmla="*/ 214 w 214"/>
                  <a:gd name="T7" fmla="*/ 152 h 152"/>
                  <a:gd name="T8" fmla="*/ 214 w 214"/>
                  <a:gd name="T9" fmla="*/ 0 h 152"/>
                  <a:gd name="T10" fmla="*/ 0 w 214"/>
                  <a:gd name="T11" fmla="*/ 0 h 152"/>
                  <a:gd name="T12" fmla="*/ 0 w 214"/>
                  <a:gd name="T13" fmla="*/ 152 h 152"/>
                  <a:gd name="T14" fmla="*/ 37 w 214"/>
                  <a:gd name="T15" fmla="*/ 152 h 152"/>
                  <a:gd name="T16" fmla="*/ 37 w 214"/>
                  <a:gd name="T17" fmla="*/ 3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152">
                    <a:moveTo>
                      <a:pt x="37" y="35"/>
                    </a:moveTo>
                    <a:lnTo>
                      <a:pt x="175" y="35"/>
                    </a:lnTo>
                    <a:lnTo>
                      <a:pt x="175" y="152"/>
                    </a:lnTo>
                    <a:lnTo>
                      <a:pt x="214" y="152"/>
                    </a:lnTo>
                    <a:lnTo>
                      <a:pt x="214" y="0"/>
                    </a:lnTo>
                    <a:lnTo>
                      <a:pt x="0" y="0"/>
                    </a:lnTo>
                    <a:lnTo>
                      <a:pt x="0" y="152"/>
                    </a:lnTo>
                    <a:lnTo>
                      <a:pt x="37" y="152"/>
                    </a:lnTo>
                    <a:lnTo>
                      <a:pt x="37"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90" name="Freeform 21">
                <a:extLst>
                  <a:ext uri="{FF2B5EF4-FFF2-40B4-BE49-F238E27FC236}">
                    <a16:creationId xmlns:a16="http://schemas.microsoft.com/office/drawing/2014/main" id="{EBF614E9-5ADC-49CE-9715-2A9C607FF641}"/>
                  </a:ext>
                </a:extLst>
              </p:cNvPr>
              <p:cNvSpPr>
                <a:spLocks/>
              </p:cNvSpPr>
              <p:nvPr/>
            </p:nvSpPr>
            <p:spPr bwMode="auto">
              <a:xfrm>
                <a:off x="3038" y="2102"/>
                <a:ext cx="666" cy="95"/>
              </a:xfrm>
              <a:custGeom>
                <a:avLst/>
                <a:gdLst>
                  <a:gd name="T0" fmla="*/ 0 w 666"/>
                  <a:gd name="T1" fmla="*/ 0 h 95"/>
                  <a:gd name="T2" fmla="*/ 0 w 666"/>
                  <a:gd name="T3" fmla="*/ 95 h 95"/>
                  <a:gd name="T4" fmla="*/ 46 w 666"/>
                  <a:gd name="T5" fmla="*/ 95 h 95"/>
                  <a:gd name="T6" fmla="*/ 46 w 666"/>
                  <a:gd name="T7" fmla="*/ 55 h 95"/>
                  <a:gd name="T8" fmla="*/ 93 w 666"/>
                  <a:gd name="T9" fmla="*/ 55 h 95"/>
                  <a:gd name="T10" fmla="*/ 93 w 666"/>
                  <a:gd name="T11" fmla="*/ 95 h 95"/>
                  <a:gd name="T12" fmla="*/ 103 w 666"/>
                  <a:gd name="T13" fmla="*/ 95 h 95"/>
                  <a:gd name="T14" fmla="*/ 103 w 666"/>
                  <a:gd name="T15" fmla="*/ 55 h 95"/>
                  <a:gd name="T16" fmla="*/ 149 w 666"/>
                  <a:gd name="T17" fmla="*/ 55 h 95"/>
                  <a:gd name="T18" fmla="*/ 149 w 666"/>
                  <a:gd name="T19" fmla="*/ 95 h 95"/>
                  <a:gd name="T20" fmla="*/ 203 w 666"/>
                  <a:gd name="T21" fmla="*/ 95 h 95"/>
                  <a:gd name="T22" fmla="*/ 203 w 666"/>
                  <a:gd name="T23" fmla="*/ 55 h 95"/>
                  <a:gd name="T24" fmla="*/ 250 w 666"/>
                  <a:gd name="T25" fmla="*/ 55 h 95"/>
                  <a:gd name="T26" fmla="*/ 250 w 666"/>
                  <a:gd name="T27" fmla="*/ 95 h 95"/>
                  <a:gd name="T28" fmla="*/ 260 w 666"/>
                  <a:gd name="T29" fmla="*/ 95 h 95"/>
                  <a:gd name="T30" fmla="*/ 260 w 666"/>
                  <a:gd name="T31" fmla="*/ 55 h 95"/>
                  <a:gd name="T32" fmla="*/ 307 w 666"/>
                  <a:gd name="T33" fmla="*/ 55 h 95"/>
                  <a:gd name="T34" fmla="*/ 307 w 666"/>
                  <a:gd name="T35" fmla="*/ 95 h 95"/>
                  <a:gd name="T36" fmla="*/ 360 w 666"/>
                  <a:gd name="T37" fmla="*/ 95 h 95"/>
                  <a:gd name="T38" fmla="*/ 360 w 666"/>
                  <a:gd name="T39" fmla="*/ 55 h 95"/>
                  <a:gd name="T40" fmla="*/ 407 w 666"/>
                  <a:gd name="T41" fmla="*/ 55 h 95"/>
                  <a:gd name="T42" fmla="*/ 407 w 666"/>
                  <a:gd name="T43" fmla="*/ 95 h 95"/>
                  <a:gd name="T44" fmla="*/ 417 w 666"/>
                  <a:gd name="T45" fmla="*/ 95 h 95"/>
                  <a:gd name="T46" fmla="*/ 417 w 666"/>
                  <a:gd name="T47" fmla="*/ 55 h 95"/>
                  <a:gd name="T48" fmla="*/ 464 w 666"/>
                  <a:gd name="T49" fmla="*/ 55 h 95"/>
                  <a:gd name="T50" fmla="*/ 464 w 666"/>
                  <a:gd name="T51" fmla="*/ 95 h 95"/>
                  <a:gd name="T52" fmla="*/ 518 w 666"/>
                  <a:gd name="T53" fmla="*/ 95 h 95"/>
                  <a:gd name="T54" fmla="*/ 518 w 666"/>
                  <a:gd name="T55" fmla="*/ 55 h 95"/>
                  <a:gd name="T56" fmla="*/ 565 w 666"/>
                  <a:gd name="T57" fmla="*/ 55 h 95"/>
                  <a:gd name="T58" fmla="*/ 565 w 666"/>
                  <a:gd name="T59" fmla="*/ 95 h 95"/>
                  <a:gd name="T60" fmla="*/ 574 w 666"/>
                  <a:gd name="T61" fmla="*/ 95 h 95"/>
                  <a:gd name="T62" fmla="*/ 574 w 666"/>
                  <a:gd name="T63" fmla="*/ 55 h 95"/>
                  <a:gd name="T64" fmla="*/ 621 w 666"/>
                  <a:gd name="T65" fmla="*/ 55 h 95"/>
                  <a:gd name="T66" fmla="*/ 621 w 666"/>
                  <a:gd name="T67" fmla="*/ 95 h 95"/>
                  <a:gd name="T68" fmla="*/ 666 w 666"/>
                  <a:gd name="T69" fmla="*/ 95 h 95"/>
                  <a:gd name="T70" fmla="*/ 666 w 666"/>
                  <a:gd name="T71" fmla="*/ 0 h 95"/>
                  <a:gd name="T72" fmla="*/ 0 w 666"/>
                  <a:gd name="T7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6" h="95">
                    <a:moveTo>
                      <a:pt x="0" y="0"/>
                    </a:moveTo>
                    <a:lnTo>
                      <a:pt x="0" y="95"/>
                    </a:lnTo>
                    <a:lnTo>
                      <a:pt x="46" y="95"/>
                    </a:lnTo>
                    <a:lnTo>
                      <a:pt x="46" y="55"/>
                    </a:lnTo>
                    <a:lnTo>
                      <a:pt x="93" y="55"/>
                    </a:lnTo>
                    <a:lnTo>
                      <a:pt x="93" y="95"/>
                    </a:lnTo>
                    <a:lnTo>
                      <a:pt x="103" y="95"/>
                    </a:lnTo>
                    <a:lnTo>
                      <a:pt x="103" y="55"/>
                    </a:lnTo>
                    <a:lnTo>
                      <a:pt x="149" y="55"/>
                    </a:lnTo>
                    <a:lnTo>
                      <a:pt x="149" y="95"/>
                    </a:lnTo>
                    <a:lnTo>
                      <a:pt x="203" y="95"/>
                    </a:lnTo>
                    <a:lnTo>
                      <a:pt x="203" y="55"/>
                    </a:lnTo>
                    <a:lnTo>
                      <a:pt x="250" y="55"/>
                    </a:lnTo>
                    <a:lnTo>
                      <a:pt x="250" y="95"/>
                    </a:lnTo>
                    <a:lnTo>
                      <a:pt x="260" y="95"/>
                    </a:lnTo>
                    <a:lnTo>
                      <a:pt x="260" y="55"/>
                    </a:lnTo>
                    <a:lnTo>
                      <a:pt x="307" y="55"/>
                    </a:lnTo>
                    <a:lnTo>
                      <a:pt x="307" y="95"/>
                    </a:lnTo>
                    <a:lnTo>
                      <a:pt x="360" y="95"/>
                    </a:lnTo>
                    <a:lnTo>
                      <a:pt x="360" y="55"/>
                    </a:lnTo>
                    <a:lnTo>
                      <a:pt x="407" y="55"/>
                    </a:lnTo>
                    <a:lnTo>
                      <a:pt x="407" y="95"/>
                    </a:lnTo>
                    <a:lnTo>
                      <a:pt x="417" y="95"/>
                    </a:lnTo>
                    <a:lnTo>
                      <a:pt x="417" y="55"/>
                    </a:lnTo>
                    <a:lnTo>
                      <a:pt x="464" y="55"/>
                    </a:lnTo>
                    <a:lnTo>
                      <a:pt x="464" y="95"/>
                    </a:lnTo>
                    <a:lnTo>
                      <a:pt x="518" y="95"/>
                    </a:lnTo>
                    <a:lnTo>
                      <a:pt x="518" y="55"/>
                    </a:lnTo>
                    <a:lnTo>
                      <a:pt x="565" y="55"/>
                    </a:lnTo>
                    <a:lnTo>
                      <a:pt x="565" y="95"/>
                    </a:lnTo>
                    <a:lnTo>
                      <a:pt x="574" y="95"/>
                    </a:lnTo>
                    <a:lnTo>
                      <a:pt x="574" y="55"/>
                    </a:lnTo>
                    <a:lnTo>
                      <a:pt x="621" y="55"/>
                    </a:lnTo>
                    <a:lnTo>
                      <a:pt x="621" y="95"/>
                    </a:lnTo>
                    <a:lnTo>
                      <a:pt x="666" y="95"/>
                    </a:lnTo>
                    <a:lnTo>
                      <a:pt x="666" y="0"/>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91" name="Freeform 22">
                <a:extLst>
                  <a:ext uri="{FF2B5EF4-FFF2-40B4-BE49-F238E27FC236}">
                    <a16:creationId xmlns:a16="http://schemas.microsoft.com/office/drawing/2014/main" id="{78F918A5-8598-4FF4-9F2B-B22CC0179741}"/>
                  </a:ext>
                </a:extLst>
              </p:cNvPr>
              <p:cNvSpPr>
                <a:spLocks/>
              </p:cNvSpPr>
              <p:nvPr/>
            </p:nvSpPr>
            <p:spPr bwMode="auto">
              <a:xfrm>
                <a:off x="3038" y="2248"/>
                <a:ext cx="666" cy="81"/>
              </a:xfrm>
              <a:custGeom>
                <a:avLst/>
                <a:gdLst>
                  <a:gd name="T0" fmla="*/ 0 w 666"/>
                  <a:gd name="T1" fmla="*/ 81 h 81"/>
                  <a:gd name="T2" fmla="*/ 46 w 666"/>
                  <a:gd name="T3" fmla="*/ 81 h 81"/>
                  <a:gd name="T4" fmla="*/ 46 w 666"/>
                  <a:gd name="T5" fmla="*/ 43 h 81"/>
                  <a:gd name="T6" fmla="*/ 93 w 666"/>
                  <a:gd name="T7" fmla="*/ 43 h 81"/>
                  <a:gd name="T8" fmla="*/ 93 w 666"/>
                  <a:gd name="T9" fmla="*/ 81 h 81"/>
                  <a:gd name="T10" fmla="*/ 103 w 666"/>
                  <a:gd name="T11" fmla="*/ 81 h 81"/>
                  <a:gd name="T12" fmla="*/ 103 w 666"/>
                  <a:gd name="T13" fmla="*/ 43 h 81"/>
                  <a:gd name="T14" fmla="*/ 149 w 666"/>
                  <a:gd name="T15" fmla="*/ 43 h 81"/>
                  <a:gd name="T16" fmla="*/ 149 w 666"/>
                  <a:gd name="T17" fmla="*/ 81 h 81"/>
                  <a:gd name="T18" fmla="*/ 203 w 666"/>
                  <a:gd name="T19" fmla="*/ 81 h 81"/>
                  <a:gd name="T20" fmla="*/ 203 w 666"/>
                  <a:gd name="T21" fmla="*/ 43 h 81"/>
                  <a:gd name="T22" fmla="*/ 250 w 666"/>
                  <a:gd name="T23" fmla="*/ 43 h 81"/>
                  <a:gd name="T24" fmla="*/ 250 w 666"/>
                  <a:gd name="T25" fmla="*/ 81 h 81"/>
                  <a:gd name="T26" fmla="*/ 260 w 666"/>
                  <a:gd name="T27" fmla="*/ 81 h 81"/>
                  <a:gd name="T28" fmla="*/ 260 w 666"/>
                  <a:gd name="T29" fmla="*/ 43 h 81"/>
                  <a:gd name="T30" fmla="*/ 307 w 666"/>
                  <a:gd name="T31" fmla="*/ 43 h 81"/>
                  <a:gd name="T32" fmla="*/ 307 w 666"/>
                  <a:gd name="T33" fmla="*/ 81 h 81"/>
                  <a:gd name="T34" fmla="*/ 360 w 666"/>
                  <a:gd name="T35" fmla="*/ 81 h 81"/>
                  <a:gd name="T36" fmla="*/ 360 w 666"/>
                  <a:gd name="T37" fmla="*/ 43 h 81"/>
                  <a:gd name="T38" fmla="*/ 407 w 666"/>
                  <a:gd name="T39" fmla="*/ 43 h 81"/>
                  <a:gd name="T40" fmla="*/ 407 w 666"/>
                  <a:gd name="T41" fmla="*/ 81 h 81"/>
                  <a:gd name="T42" fmla="*/ 417 w 666"/>
                  <a:gd name="T43" fmla="*/ 81 h 81"/>
                  <a:gd name="T44" fmla="*/ 417 w 666"/>
                  <a:gd name="T45" fmla="*/ 43 h 81"/>
                  <a:gd name="T46" fmla="*/ 464 w 666"/>
                  <a:gd name="T47" fmla="*/ 43 h 81"/>
                  <a:gd name="T48" fmla="*/ 464 w 666"/>
                  <a:gd name="T49" fmla="*/ 81 h 81"/>
                  <a:gd name="T50" fmla="*/ 518 w 666"/>
                  <a:gd name="T51" fmla="*/ 81 h 81"/>
                  <a:gd name="T52" fmla="*/ 518 w 666"/>
                  <a:gd name="T53" fmla="*/ 43 h 81"/>
                  <a:gd name="T54" fmla="*/ 565 w 666"/>
                  <a:gd name="T55" fmla="*/ 43 h 81"/>
                  <a:gd name="T56" fmla="*/ 565 w 666"/>
                  <a:gd name="T57" fmla="*/ 81 h 81"/>
                  <a:gd name="T58" fmla="*/ 574 w 666"/>
                  <a:gd name="T59" fmla="*/ 81 h 81"/>
                  <a:gd name="T60" fmla="*/ 574 w 666"/>
                  <a:gd name="T61" fmla="*/ 43 h 81"/>
                  <a:gd name="T62" fmla="*/ 621 w 666"/>
                  <a:gd name="T63" fmla="*/ 43 h 81"/>
                  <a:gd name="T64" fmla="*/ 621 w 666"/>
                  <a:gd name="T65" fmla="*/ 81 h 81"/>
                  <a:gd name="T66" fmla="*/ 666 w 666"/>
                  <a:gd name="T67" fmla="*/ 81 h 81"/>
                  <a:gd name="T68" fmla="*/ 666 w 666"/>
                  <a:gd name="T69" fmla="*/ 0 h 81"/>
                  <a:gd name="T70" fmla="*/ 0 w 666"/>
                  <a:gd name="T71" fmla="*/ 0 h 81"/>
                  <a:gd name="T72" fmla="*/ 0 w 666"/>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6" h="81">
                    <a:moveTo>
                      <a:pt x="0" y="81"/>
                    </a:moveTo>
                    <a:lnTo>
                      <a:pt x="46" y="81"/>
                    </a:lnTo>
                    <a:lnTo>
                      <a:pt x="46" y="43"/>
                    </a:lnTo>
                    <a:lnTo>
                      <a:pt x="93" y="43"/>
                    </a:lnTo>
                    <a:lnTo>
                      <a:pt x="93" y="81"/>
                    </a:lnTo>
                    <a:lnTo>
                      <a:pt x="103" y="81"/>
                    </a:lnTo>
                    <a:lnTo>
                      <a:pt x="103" y="43"/>
                    </a:lnTo>
                    <a:lnTo>
                      <a:pt x="149" y="43"/>
                    </a:lnTo>
                    <a:lnTo>
                      <a:pt x="149" y="81"/>
                    </a:lnTo>
                    <a:lnTo>
                      <a:pt x="203" y="81"/>
                    </a:lnTo>
                    <a:lnTo>
                      <a:pt x="203" y="43"/>
                    </a:lnTo>
                    <a:lnTo>
                      <a:pt x="250" y="43"/>
                    </a:lnTo>
                    <a:lnTo>
                      <a:pt x="250" y="81"/>
                    </a:lnTo>
                    <a:lnTo>
                      <a:pt x="260" y="81"/>
                    </a:lnTo>
                    <a:lnTo>
                      <a:pt x="260" y="43"/>
                    </a:lnTo>
                    <a:lnTo>
                      <a:pt x="307" y="43"/>
                    </a:lnTo>
                    <a:lnTo>
                      <a:pt x="307" y="81"/>
                    </a:lnTo>
                    <a:lnTo>
                      <a:pt x="360" y="81"/>
                    </a:lnTo>
                    <a:lnTo>
                      <a:pt x="360" y="43"/>
                    </a:lnTo>
                    <a:lnTo>
                      <a:pt x="407" y="43"/>
                    </a:lnTo>
                    <a:lnTo>
                      <a:pt x="407" y="81"/>
                    </a:lnTo>
                    <a:lnTo>
                      <a:pt x="417" y="81"/>
                    </a:lnTo>
                    <a:lnTo>
                      <a:pt x="417" y="43"/>
                    </a:lnTo>
                    <a:lnTo>
                      <a:pt x="464" y="43"/>
                    </a:lnTo>
                    <a:lnTo>
                      <a:pt x="464" y="81"/>
                    </a:lnTo>
                    <a:lnTo>
                      <a:pt x="518" y="81"/>
                    </a:lnTo>
                    <a:lnTo>
                      <a:pt x="518" y="43"/>
                    </a:lnTo>
                    <a:lnTo>
                      <a:pt x="565" y="43"/>
                    </a:lnTo>
                    <a:lnTo>
                      <a:pt x="565" y="81"/>
                    </a:lnTo>
                    <a:lnTo>
                      <a:pt x="574" y="81"/>
                    </a:lnTo>
                    <a:lnTo>
                      <a:pt x="574" y="43"/>
                    </a:lnTo>
                    <a:lnTo>
                      <a:pt x="621" y="43"/>
                    </a:lnTo>
                    <a:lnTo>
                      <a:pt x="621" y="81"/>
                    </a:lnTo>
                    <a:lnTo>
                      <a:pt x="666" y="81"/>
                    </a:lnTo>
                    <a:lnTo>
                      <a:pt x="666" y="0"/>
                    </a:lnTo>
                    <a:lnTo>
                      <a:pt x="0" y="0"/>
                    </a:lnTo>
                    <a:lnTo>
                      <a:pt x="0"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92" name="Freeform 23">
                <a:extLst>
                  <a:ext uri="{FF2B5EF4-FFF2-40B4-BE49-F238E27FC236}">
                    <a16:creationId xmlns:a16="http://schemas.microsoft.com/office/drawing/2014/main" id="{46169A33-327D-40AC-A954-9F9BF672455B}"/>
                  </a:ext>
                </a:extLst>
              </p:cNvPr>
              <p:cNvSpPr>
                <a:spLocks/>
              </p:cNvSpPr>
              <p:nvPr/>
            </p:nvSpPr>
            <p:spPr bwMode="auto">
              <a:xfrm>
                <a:off x="3038" y="2381"/>
                <a:ext cx="666" cy="81"/>
              </a:xfrm>
              <a:custGeom>
                <a:avLst/>
                <a:gdLst>
                  <a:gd name="T0" fmla="*/ 0 w 666"/>
                  <a:gd name="T1" fmla="*/ 81 h 81"/>
                  <a:gd name="T2" fmla="*/ 46 w 666"/>
                  <a:gd name="T3" fmla="*/ 81 h 81"/>
                  <a:gd name="T4" fmla="*/ 46 w 666"/>
                  <a:gd name="T5" fmla="*/ 45 h 81"/>
                  <a:gd name="T6" fmla="*/ 93 w 666"/>
                  <a:gd name="T7" fmla="*/ 45 h 81"/>
                  <a:gd name="T8" fmla="*/ 93 w 666"/>
                  <a:gd name="T9" fmla="*/ 81 h 81"/>
                  <a:gd name="T10" fmla="*/ 103 w 666"/>
                  <a:gd name="T11" fmla="*/ 81 h 81"/>
                  <a:gd name="T12" fmla="*/ 103 w 666"/>
                  <a:gd name="T13" fmla="*/ 45 h 81"/>
                  <a:gd name="T14" fmla="*/ 149 w 666"/>
                  <a:gd name="T15" fmla="*/ 45 h 81"/>
                  <a:gd name="T16" fmla="*/ 149 w 666"/>
                  <a:gd name="T17" fmla="*/ 81 h 81"/>
                  <a:gd name="T18" fmla="*/ 203 w 666"/>
                  <a:gd name="T19" fmla="*/ 81 h 81"/>
                  <a:gd name="T20" fmla="*/ 203 w 666"/>
                  <a:gd name="T21" fmla="*/ 45 h 81"/>
                  <a:gd name="T22" fmla="*/ 250 w 666"/>
                  <a:gd name="T23" fmla="*/ 45 h 81"/>
                  <a:gd name="T24" fmla="*/ 250 w 666"/>
                  <a:gd name="T25" fmla="*/ 81 h 81"/>
                  <a:gd name="T26" fmla="*/ 260 w 666"/>
                  <a:gd name="T27" fmla="*/ 81 h 81"/>
                  <a:gd name="T28" fmla="*/ 260 w 666"/>
                  <a:gd name="T29" fmla="*/ 45 h 81"/>
                  <a:gd name="T30" fmla="*/ 307 w 666"/>
                  <a:gd name="T31" fmla="*/ 45 h 81"/>
                  <a:gd name="T32" fmla="*/ 307 w 666"/>
                  <a:gd name="T33" fmla="*/ 81 h 81"/>
                  <a:gd name="T34" fmla="*/ 360 w 666"/>
                  <a:gd name="T35" fmla="*/ 81 h 81"/>
                  <a:gd name="T36" fmla="*/ 360 w 666"/>
                  <a:gd name="T37" fmla="*/ 45 h 81"/>
                  <a:gd name="T38" fmla="*/ 407 w 666"/>
                  <a:gd name="T39" fmla="*/ 45 h 81"/>
                  <a:gd name="T40" fmla="*/ 407 w 666"/>
                  <a:gd name="T41" fmla="*/ 81 h 81"/>
                  <a:gd name="T42" fmla="*/ 417 w 666"/>
                  <a:gd name="T43" fmla="*/ 81 h 81"/>
                  <a:gd name="T44" fmla="*/ 417 w 666"/>
                  <a:gd name="T45" fmla="*/ 45 h 81"/>
                  <a:gd name="T46" fmla="*/ 464 w 666"/>
                  <a:gd name="T47" fmla="*/ 45 h 81"/>
                  <a:gd name="T48" fmla="*/ 464 w 666"/>
                  <a:gd name="T49" fmla="*/ 81 h 81"/>
                  <a:gd name="T50" fmla="*/ 518 w 666"/>
                  <a:gd name="T51" fmla="*/ 81 h 81"/>
                  <a:gd name="T52" fmla="*/ 518 w 666"/>
                  <a:gd name="T53" fmla="*/ 45 h 81"/>
                  <a:gd name="T54" fmla="*/ 565 w 666"/>
                  <a:gd name="T55" fmla="*/ 45 h 81"/>
                  <a:gd name="T56" fmla="*/ 565 w 666"/>
                  <a:gd name="T57" fmla="*/ 81 h 81"/>
                  <a:gd name="T58" fmla="*/ 574 w 666"/>
                  <a:gd name="T59" fmla="*/ 81 h 81"/>
                  <a:gd name="T60" fmla="*/ 574 w 666"/>
                  <a:gd name="T61" fmla="*/ 45 h 81"/>
                  <a:gd name="T62" fmla="*/ 621 w 666"/>
                  <a:gd name="T63" fmla="*/ 45 h 81"/>
                  <a:gd name="T64" fmla="*/ 621 w 666"/>
                  <a:gd name="T65" fmla="*/ 81 h 81"/>
                  <a:gd name="T66" fmla="*/ 666 w 666"/>
                  <a:gd name="T67" fmla="*/ 81 h 81"/>
                  <a:gd name="T68" fmla="*/ 666 w 666"/>
                  <a:gd name="T69" fmla="*/ 0 h 81"/>
                  <a:gd name="T70" fmla="*/ 0 w 666"/>
                  <a:gd name="T71" fmla="*/ 0 h 81"/>
                  <a:gd name="T72" fmla="*/ 0 w 666"/>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6" h="81">
                    <a:moveTo>
                      <a:pt x="0" y="81"/>
                    </a:moveTo>
                    <a:lnTo>
                      <a:pt x="46" y="81"/>
                    </a:lnTo>
                    <a:lnTo>
                      <a:pt x="46" y="45"/>
                    </a:lnTo>
                    <a:lnTo>
                      <a:pt x="93" y="45"/>
                    </a:lnTo>
                    <a:lnTo>
                      <a:pt x="93" y="81"/>
                    </a:lnTo>
                    <a:lnTo>
                      <a:pt x="103" y="81"/>
                    </a:lnTo>
                    <a:lnTo>
                      <a:pt x="103" y="45"/>
                    </a:lnTo>
                    <a:lnTo>
                      <a:pt x="149" y="45"/>
                    </a:lnTo>
                    <a:lnTo>
                      <a:pt x="149" y="81"/>
                    </a:lnTo>
                    <a:lnTo>
                      <a:pt x="203" y="81"/>
                    </a:lnTo>
                    <a:lnTo>
                      <a:pt x="203" y="45"/>
                    </a:lnTo>
                    <a:lnTo>
                      <a:pt x="250" y="45"/>
                    </a:lnTo>
                    <a:lnTo>
                      <a:pt x="250" y="81"/>
                    </a:lnTo>
                    <a:lnTo>
                      <a:pt x="260" y="81"/>
                    </a:lnTo>
                    <a:lnTo>
                      <a:pt x="260" y="45"/>
                    </a:lnTo>
                    <a:lnTo>
                      <a:pt x="307" y="45"/>
                    </a:lnTo>
                    <a:lnTo>
                      <a:pt x="307" y="81"/>
                    </a:lnTo>
                    <a:lnTo>
                      <a:pt x="360" y="81"/>
                    </a:lnTo>
                    <a:lnTo>
                      <a:pt x="360" y="45"/>
                    </a:lnTo>
                    <a:lnTo>
                      <a:pt x="407" y="45"/>
                    </a:lnTo>
                    <a:lnTo>
                      <a:pt x="407" y="81"/>
                    </a:lnTo>
                    <a:lnTo>
                      <a:pt x="417" y="81"/>
                    </a:lnTo>
                    <a:lnTo>
                      <a:pt x="417" y="45"/>
                    </a:lnTo>
                    <a:lnTo>
                      <a:pt x="464" y="45"/>
                    </a:lnTo>
                    <a:lnTo>
                      <a:pt x="464" y="81"/>
                    </a:lnTo>
                    <a:lnTo>
                      <a:pt x="518" y="81"/>
                    </a:lnTo>
                    <a:lnTo>
                      <a:pt x="518" y="45"/>
                    </a:lnTo>
                    <a:lnTo>
                      <a:pt x="565" y="45"/>
                    </a:lnTo>
                    <a:lnTo>
                      <a:pt x="565" y="81"/>
                    </a:lnTo>
                    <a:lnTo>
                      <a:pt x="574" y="81"/>
                    </a:lnTo>
                    <a:lnTo>
                      <a:pt x="574" y="45"/>
                    </a:lnTo>
                    <a:lnTo>
                      <a:pt x="621" y="45"/>
                    </a:lnTo>
                    <a:lnTo>
                      <a:pt x="621" y="81"/>
                    </a:lnTo>
                    <a:lnTo>
                      <a:pt x="666" y="81"/>
                    </a:lnTo>
                    <a:lnTo>
                      <a:pt x="666" y="0"/>
                    </a:lnTo>
                    <a:lnTo>
                      <a:pt x="0" y="0"/>
                    </a:lnTo>
                    <a:lnTo>
                      <a:pt x="0"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93" name="Freeform 24">
                <a:extLst>
                  <a:ext uri="{FF2B5EF4-FFF2-40B4-BE49-F238E27FC236}">
                    <a16:creationId xmlns:a16="http://schemas.microsoft.com/office/drawing/2014/main" id="{F1829A10-253C-47C3-8894-3F9FAABDCB41}"/>
                  </a:ext>
                </a:extLst>
              </p:cNvPr>
              <p:cNvSpPr>
                <a:spLocks/>
              </p:cNvSpPr>
              <p:nvPr/>
            </p:nvSpPr>
            <p:spPr bwMode="auto">
              <a:xfrm>
                <a:off x="3016" y="2197"/>
                <a:ext cx="702" cy="51"/>
              </a:xfrm>
              <a:custGeom>
                <a:avLst/>
                <a:gdLst>
                  <a:gd name="T0" fmla="*/ 606 w 702"/>
                  <a:gd name="T1" fmla="*/ 0 h 51"/>
                  <a:gd name="T2" fmla="*/ 595 w 702"/>
                  <a:gd name="T3" fmla="*/ 0 h 51"/>
                  <a:gd name="T4" fmla="*/ 546 w 702"/>
                  <a:gd name="T5" fmla="*/ 0 h 51"/>
                  <a:gd name="T6" fmla="*/ 489 w 702"/>
                  <a:gd name="T7" fmla="*/ 0 h 51"/>
                  <a:gd name="T8" fmla="*/ 440 w 702"/>
                  <a:gd name="T9" fmla="*/ 0 h 51"/>
                  <a:gd name="T10" fmla="*/ 430 w 702"/>
                  <a:gd name="T11" fmla="*/ 0 h 51"/>
                  <a:gd name="T12" fmla="*/ 380 w 702"/>
                  <a:gd name="T13" fmla="*/ 0 h 51"/>
                  <a:gd name="T14" fmla="*/ 323 w 702"/>
                  <a:gd name="T15" fmla="*/ 0 h 51"/>
                  <a:gd name="T16" fmla="*/ 274 w 702"/>
                  <a:gd name="T17" fmla="*/ 0 h 51"/>
                  <a:gd name="T18" fmla="*/ 264 w 702"/>
                  <a:gd name="T19" fmla="*/ 0 h 51"/>
                  <a:gd name="T20" fmla="*/ 215 w 702"/>
                  <a:gd name="T21" fmla="*/ 0 h 51"/>
                  <a:gd name="T22" fmla="*/ 158 w 702"/>
                  <a:gd name="T23" fmla="*/ 0 h 51"/>
                  <a:gd name="T24" fmla="*/ 109 w 702"/>
                  <a:gd name="T25" fmla="*/ 0 h 51"/>
                  <a:gd name="T26" fmla="*/ 99 w 702"/>
                  <a:gd name="T27" fmla="*/ 0 h 51"/>
                  <a:gd name="T28" fmla="*/ 50 w 702"/>
                  <a:gd name="T29" fmla="*/ 0 h 51"/>
                  <a:gd name="T30" fmla="*/ 0 w 702"/>
                  <a:gd name="T31" fmla="*/ 0 h 51"/>
                  <a:gd name="T32" fmla="*/ 0 w 702"/>
                  <a:gd name="T33" fmla="*/ 51 h 51"/>
                  <a:gd name="T34" fmla="*/ 702 w 702"/>
                  <a:gd name="T35" fmla="*/ 51 h 51"/>
                  <a:gd name="T36" fmla="*/ 702 w 702"/>
                  <a:gd name="T37" fmla="*/ 0 h 51"/>
                  <a:gd name="T38" fmla="*/ 654 w 702"/>
                  <a:gd name="T39" fmla="*/ 0 h 51"/>
                  <a:gd name="T40" fmla="*/ 606 w 70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1">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1"/>
                    </a:lnTo>
                    <a:lnTo>
                      <a:pt x="702" y="51"/>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94" name="Freeform 25">
                <a:extLst>
                  <a:ext uri="{FF2B5EF4-FFF2-40B4-BE49-F238E27FC236}">
                    <a16:creationId xmlns:a16="http://schemas.microsoft.com/office/drawing/2014/main" id="{49D0AF90-CE9E-4233-AD00-E059B92DEDAE}"/>
                  </a:ext>
                </a:extLst>
              </p:cNvPr>
              <p:cNvSpPr>
                <a:spLocks/>
              </p:cNvSpPr>
              <p:nvPr/>
            </p:nvSpPr>
            <p:spPr bwMode="auto">
              <a:xfrm>
                <a:off x="3016" y="2048"/>
                <a:ext cx="702" cy="51"/>
              </a:xfrm>
              <a:custGeom>
                <a:avLst/>
                <a:gdLst>
                  <a:gd name="T0" fmla="*/ 606 w 702"/>
                  <a:gd name="T1" fmla="*/ 0 h 51"/>
                  <a:gd name="T2" fmla="*/ 595 w 702"/>
                  <a:gd name="T3" fmla="*/ 0 h 51"/>
                  <a:gd name="T4" fmla="*/ 546 w 702"/>
                  <a:gd name="T5" fmla="*/ 0 h 51"/>
                  <a:gd name="T6" fmla="*/ 489 w 702"/>
                  <a:gd name="T7" fmla="*/ 0 h 51"/>
                  <a:gd name="T8" fmla="*/ 440 w 702"/>
                  <a:gd name="T9" fmla="*/ 0 h 51"/>
                  <a:gd name="T10" fmla="*/ 430 w 702"/>
                  <a:gd name="T11" fmla="*/ 0 h 51"/>
                  <a:gd name="T12" fmla="*/ 380 w 702"/>
                  <a:gd name="T13" fmla="*/ 0 h 51"/>
                  <a:gd name="T14" fmla="*/ 323 w 702"/>
                  <a:gd name="T15" fmla="*/ 0 h 51"/>
                  <a:gd name="T16" fmla="*/ 274 w 702"/>
                  <a:gd name="T17" fmla="*/ 0 h 51"/>
                  <a:gd name="T18" fmla="*/ 264 w 702"/>
                  <a:gd name="T19" fmla="*/ 0 h 51"/>
                  <a:gd name="T20" fmla="*/ 215 w 702"/>
                  <a:gd name="T21" fmla="*/ 0 h 51"/>
                  <a:gd name="T22" fmla="*/ 158 w 702"/>
                  <a:gd name="T23" fmla="*/ 0 h 51"/>
                  <a:gd name="T24" fmla="*/ 109 w 702"/>
                  <a:gd name="T25" fmla="*/ 0 h 51"/>
                  <a:gd name="T26" fmla="*/ 99 w 702"/>
                  <a:gd name="T27" fmla="*/ 0 h 51"/>
                  <a:gd name="T28" fmla="*/ 50 w 702"/>
                  <a:gd name="T29" fmla="*/ 0 h 51"/>
                  <a:gd name="T30" fmla="*/ 0 w 702"/>
                  <a:gd name="T31" fmla="*/ 0 h 51"/>
                  <a:gd name="T32" fmla="*/ 0 w 702"/>
                  <a:gd name="T33" fmla="*/ 51 h 51"/>
                  <a:gd name="T34" fmla="*/ 702 w 702"/>
                  <a:gd name="T35" fmla="*/ 51 h 51"/>
                  <a:gd name="T36" fmla="*/ 702 w 702"/>
                  <a:gd name="T37" fmla="*/ 0 h 51"/>
                  <a:gd name="T38" fmla="*/ 654 w 702"/>
                  <a:gd name="T39" fmla="*/ 0 h 51"/>
                  <a:gd name="T40" fmla="*/ 606 w 70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1">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1"/>
                    </a:lnTo>
                    <a:lnTo>
                      <a:pt x="702" y="51"/>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95" name="Freeform 26">
                <a:extLst>
                  <a:ext uri="{FF2B5EF4-FFF2-40B4-BE49-F238E27FC236}">
                    <a16:creationId xmlns:a16="http://schemas.microsoft.com/office/drawing/2014/main" id="{793D944E-2EB8-4977-98C0-0FCF5D475906}"/>
                  </a:ext>
                </a:extLst>
              </p:cNvPr>
              <p:cNvSpPr>
                <a:spLocks/>
              </p:cNvSpPr>
              <p:nvPr/>
            </p:nvSpPr>
            <p:spPr bwMode="auto">
              <a:xfrm>
                <a:off x="3016" y="2329"/>
                <a:ext cx="702" cy="52"/>
              </a:xfrm>
              <a:custGeom>
                <a:avLst/>
                <a:gdLst>
                  <a:gd name="T0" fmla="*/ 606 w 702"/>
                  <a:gd name="T1" fmla="*/ 0 h 52"/>
                  <a:gd name="T2" fmla="*/ 595 w 702"/>
                  <a:gd name="T3" fmla="*/ 0 h 52"/>
                  <a:gd name="T4" fmla="*/ 546 w 702"/>
                  <a:gd name="T5" fmla="*/ 0 h 52"/>
                  <a:gd name="T6" fmla="*/ 489 w 702"/>
                  <a:gd name="T7" fmla="*/ 0 h 52"/>
                  <a:gd name="T8" fmla="*/ 440 w 702"/>
                  <a:gd name="T9" fmla="*/ 0 h 52"/>
                  <a:gd name="T10" fmla="*/ 430 w 702"/>
                  <a:gd name="T11" fmla="*/ 0 h 52"/>
                  <a:gd name="T12" fmla="*/ 380 w 702"/>
                  <a:gd name="T13" fmla="*/ 0 h 52"/>
                  <a:gd name="T14" fmla="*/ 323 w 702"/>
                  <a:gd name="T15" fmla="*/ 0 h 52"/>
                  <a:gd name="T16" fmla="*/ 274 w 702"/>
                  <a:gd name="T17" fmla="*/ 0 h 52"/>
                  <a:gd name="T18" fmla="*/ 264 w 702"/>
                  <a:gd name="T19" fmla="*/ 0 h 52"/>
                  <a:gd name="T20" fmla="*/ 215 w 702"/>
                  <a:gd name="T21" fmla="*/ 0 h 52"/>
                  <a:gd name="T22" fmla="*/ 158 w 702"/>
                  <a:gd name="T23" fmla="*/ 0 h 52"/>
                  <a:gd name="T24" fmla="*/ 109 w 702"/>
                  <a:gd name="T25" fmla="*/ 0 h 52"/>
                  <a:gd name="T26" fmla="*/ 99 w 702"/>
                  <a:gd name="T27" fmla="*/ 0 h 52"/>
                  <a:gd name="T28" fmla="*/ 50 w 702"/>
                  <a:gd name="T29" fmla="*/ 0 h 52"/>
                  <a:gd name="T30" fmla="*/ 0 w 702"/>
                  <a:gd name="T31" fmla="*/ 0 h 52"/>
                  <a:gd name="T32" fmla="*/ 0 w 702"/>
                  <a:gd name="T33" fmla="*/ 52 h 52"/>
                  <a:gd name="T34" fmla="*/ 702 w 702"/>
                  <a:gd name="T35" fmla="*/ 52 h 52"/>
                  <a:gd name="T36" fmla="*/ 702 w 702"/>
                  <a:gd name="T37" fmla="*/ 0 h 52"/>
                  <a:gd name="T38" fmla="*/ 654 w 702"/>
                  <a:gd name="T39" fmla="*/ 0 h 52"/>
                  <a:gd name="T40" fmla="*/ 606 w 702"/>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2">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2"/>
                    </a:lnTo>
                    <a:lnTo>
                      <a:pt x="702" y="52"/>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96" name="Freeform 27">
                <a:extLst>
                  <a:ext uri="{FF2B5EF4-FFF2-40B4-BE49-F238E27FC236}">
                    <a16:creationId xmlns:a16="http://schemas.microsoft.com/office/drawing/2014/main" id="{8587A4B9-0A3E-43A3-9297-8C5585E1B9DA}"/>
                  </a:ext>
                </a:extLst>
              </p:cNvPr>
              <p:cNvSpPr>
                <a:spLocks/>
              </p:cNvSpPr>
              <p:nvPr/>
            </p:nvSpPr>
            <p:spPr bwMode="auto">
              <a:xfrm>
                <a:off x="3016" y="2462"/>
                <a:ext cx="702" cy="51"/>
              </a:xfrm>
              <a:custGeom>
                <a:avLst/>
                <a:gdLst>
                  <a:gd name="T0" fmla="*/ 606 w 702"/>
                  <a:gd name="T1" fmla="*/ 0 h 51"/>
                  <a:gd name="T2" fmla="*/ 595 w 702"/>
                  <a:gd name="T3" fmla="*/ 0 h 51"/>
                  <a:gd name="T4" fmla="*/ 546 w 702"/>
                  <a:gd name="T5" fmla="*/ 0 h 51"/>
                  <a:gd name="T6" fmla="*/ 489 w 702"/>
                  <a:gd name="T7" fmla="*/ 0 h 51"/>
                  <a:gd name="T8" fmla="*/ 440 w 702"/>
                  <a:gd name="T9" fmla="*/ 0 h 51"/>
                  <a:gd name="T10" fmla="*/ 430 w 702"/>
                  <a:gd name="T11" fmla="*/ 0 h 51"/>
                  <a:gd name="T12" fmla="*/ 380 w 702"/>
                  <a:gd name="T13" fmla="*/ 0 h 51"/>
                  <a:gd name="T14" fmla="*/ 323 w 702"/>
                  <a:gd name="T15" fmla="*/ 0 h 51"/>
                  <a:gd name="T16" fmla="*/ 274 w 702"/>
                  <a:gd name="T17" fmla="*/ 0 h 51"/>
                  <a:gd name="T18" fmla="*/ 264 w 702"/>
                  <a:gd name="T19" fmla="*/ 0 h 51"/>
                  <a:gd name="T20" fmla="*/ 215 w 702"/>
                  <a:gd name="T21" fmla="*/ 0 h 51"/>
                  <a:gd name="T22" fmla="*/ 158 w 702"/>
                  <a:gd name="T23" fmla="*/ 0 h 51"/>
                  <a:gd name="T24" fmla="*/ 109 w 702"/>
                  <a:gd name="T25" fmla="*/ 0 h 51"/>
                  <a:gd name="T26" fmla="*/ 99 w 702"/>
                  <a:gd name="T27" fmla="*/ 0 h 51"/>
                  <a:gd name="T28" fmla="*/ 50 w 702"/>
                  <a:gd name="T29" fmla="*/ 0 h 51"/>
                  <a:gd name="T30" fmla="*/ 0 w 702"/>
                  <a:gd name="T31" fmla="*/ 0 h 51"/>
                  <a:gd name="T32" fmla="*/ 0 w 702"/>
                  <a:gd name="T33" fmla="*/ 51 h 51"/>
                  <a:gd name="T34" fmla="*/ 702 w 702"/>
                  <a:gd name="T35" fmla="*/ 51 h 51"/>
                  <a:gd name="T36" fmla="*/ 702 w 702"/>
                  <a:gd name="T37" fmla="*/ 0 h 51"/>
                  <a:gd name="T38" fmla="*/ 654 w 702"/>
                  <a:gd name="T39" fmla="*/ 0 h 51"/>
                  <a:gd name="T40" fmla="*/ 606 w 70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1">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1"/>
                    </a:lnTo>
                    <a:lnTo>
                      <a:pt x="702" y="51"/>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97" name="Freeform 28">
                <a:extLst>
                  <a:ext uri="{FF2B5EF4-FFF2-40B4-BE49-F238E27FC236}">
                    <a16:creationId xmlns:a16="http://schemas.microsoft.com/office/drawing/2014/main" id="{20EE5766-3D0B-44AC-B45C-081A69D6D605}"/>
                  </a:ext>
                </a:extLst>
              </p:cNvPr>
              <p:cNvSpPr>
                <a:spLocks/>
              </p:cNvSpPr>
              <p:nvPr/>
            </p:nvSpPr>
            <p:spPr bwMode="auto">
              <a:xfrm>
                <a:off x="3016" y="2596"/>
                <a:ext cx="213" cy="50"/>
              </a:xfrm>
              <a:custGeom>
                <a:avLst/>
                <a:gdLst>
                  <a:gd name="T0" fmla="*/ 213 w 213"/>
                  <a:gd name="T1" fmla="*/ 0 h 50"/>
                  <a:gd name="T2" fmla="*/ 167 w 213"/>
                  <a:gd name="T3" fmla="*/ 0 h 50"/>
                  <a:gd name="T4" fmla="*/ 115 w 213"/>
                  <a:gd name="T5" fmla="*/ 0 h 50"/>
                  <a:gd name="T6" fmla="*/ 103 w 213"/>
                  <a:gd name="T7" fmla="*/ 0 h 50"/>
                  <a:gd name="T8" fmla="*/ 52 w 213"/>
                  <a:gd name="T9" fmla="*/ 0 h 50"/>
                  <a:gd name="T10" fmla="*/ 0 w 213"/>
                  <a:gd name="T11" fmla="*/ 0 h 50"/>
                  <a:gd name="T12" fmla="*/ 0 w 213"/>
                  <a:gd name="T13" fmla="*/ 50 h 50"/>
                  <a:gd name="T14" fmla="*/ 213 w 213"/>
                  <a:gd name="T15" fmla="*/ 50 h 50"/>
                  <a:gd name="T16" fmla="*/ 213 w 213"/>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50">
                    <a:moveTo>
                      <a:pt x="213" y="0"/>
                    </a:moveTo>
                    <a:lnTo>
                      <a:pt x="167" y="0"/>
                    </a:lnTo>
                    <a:lnTo>
                      <a:pt x="115" y="0"/>
                    </a:lnTo>
                    <a:lnTo>
                      <a:pt x="103" y="0"/>
                    </a:lnTo>
                    <a:lnTo>
                      <a:pt x="52" y="0"/>
                    </a:lnTo>
                    <a:lnTo>
                      <a:pt x="0" y="0"/>
                    </a:lnTo>
                    <a:lnTo>
                      <a:pt x="0" y="50"/>
                    </a:lnTo>
                    <a:lnTo>
                      <a:pt x="213" y="50"/>
                    </a:lnTo>
                    <a:lnTo>
                      <a:pt x="213"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98" name="Freeform 29">
                <a:extLst>
                  <a:ext uri="{FF2B5EF4-FFF2-40B4-BE49-F238E27FC236}">
                    <a16:creationId xmlns:a16="http://schemas.microsoft.com/office/drawing/2014/main" id="{822EDC0F-6CE5-4F0D-9A35-B9749ED41111}"/>
                  </a:ext>
                </a:extLst>
              </p:cNvPr>
              <p:cNvSpPr>
                <a:spLocks/>
              </p:cNvSpPr>
              <p:nvPr/>
            </p:nvSpPr>
            <p:spPr bwMode="auto">
              <a:xfrm>
                <a:off x="3515" y="2596"/>
                <a:ext cx="203" cy="50"/>
              </a:xfrm>
              <a:custGeom>
                <a:avLst/>
                <a:gdLst>
                  <a:gd name="T0" fmla="*/ 105 w 203"/>
                  <a:gd name="T1" fmla="*/ 0 h 50"/>
                  <a:gd name="T2" fmla="*/ 94 w 203"/>
                  <a:gd name="T3" fmla="*/ 0 h 50"/>
                  <a:gd name="T4" fmla="*/ 44 w 203"/>
                  <a:gd name="T5" fmla="*/ 0 h 50"/>
                  <a:gd name="T6" fmla="*/ 0 w 203"/>
                  <a:gd name="T7" fmla="*/ 0 h 50"/>
                  <a:gd name="T8" fmla="*/ 0 w 203"/>
                  <a:gd name="T9" fmla="*/ 50 h 50"/>
                  <a:gd name="T10" fmla="*/ 203 w 203"/>
                  <a:gd name="T11" fmla="*/ 50 h 50"/>
                  <a:gd name="T12" fmla="*/ 203 w 203"/>
                  <a:gd name="T13" fmla="*/ 0 h 50"/>
                  <a:gd name="T14" fmla="*/ 154 w 203"/>
                  <a:gd name="T15" fmla="*/ 0 h 50"/>
                  <a:gd name="T16" fmla="*/ 105 w 203"/>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50">
                    <a:moveTo>
                      <a:pt x="105" y="0"/>
                    </a:moveTo>
                    <a:lnTo>
                      <a:pt x="94" y="0"/>
                    </a:lnTo>
                    <a:lnTo>
                      <a:pt x="44" y="0"/>
                    </a:lnTo>
                    <a:lnTo>
                      <a:pt x="0" y="0"/>
                    </a:lnTo>
                    <a:lnTo>
                      <a:pt x="0" y="50"/>
                    </a:lnTo>
                    <a:lnTo>
                      <a:pt x="203" y="50"/>
                    </a:lnTo>
                    <a:lnTo>
                      <a:pt x="203" y="0"/>
                    </a:lnTo>
                    <a:lnTo>
                      <a:pt x="154" y="0"/>
                    </a:lnTo>
                    <a:lnTo>
                      <a:pt x="105"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962" name="Group 32">
              <a:extLst>
                <a:ext uri="{FF2B5EF4-FFF2-40B4-BE49-F238E27FC236}">
                  <a16:creationId xmlns:a16="http://schemas.microsoft.com/office/drawing/2014/main" id="{DDBEADF9-2D09-421E-8C05-279319E16F1D}"/>
                </a:ext>
              </a:extLst>
            </p:cNvPr>
            <p:cNvGrpSpPr>
              <a:grpSpLocks noChangeAspect="1"/>
            </p:cNvGrpSpPr>
            <p:nvPr/>
          </p:nvGrpSpPr>
          <p:grpSpPr bwMode="auto">
            <a:xfrm>
              <a:off x="5869826" y="5547991"/>
              <a:ext cx="1303413" cy="1104832"/>
              <a:chOff x="3007" y="2075"/>
              <a:chExt cx="722" cy="612"/>
            </a:xfrm>
          </p:grpSpPr>
          <p:sp>
            <p:nvSpPr>
              <p:cNvPr id="963" name="Freeform 33">
                <a:extLst>
                  <a:ext uri="{FF2B5EF4-FFF2-40B4-BE49-F238E27FC236}">
                    <a16:creationId xmlns:a16="http://schemas.microsoft.com/office/drawing/2014/main" id="{3E186E47-0CEA-4737-B5C6-B7DBAEBE158E}"/>
                  </a:ext>
                </a:extLst>
              </p:cNvPr>
              <p:cNvSpPr>
                <a:spLocks noEditPoints="1"/>
              </p:cNvSpPr>
              <p:nvPr/>
            </p:nvSpPr>
            <p:spPr bwMode="auto">
              <a:xfrm>
                <a:off x="3007" y="2487"/>
                <a:ext cx="722" cy="200"/>
              </a:xfrm>
              <a:custGeom>
                <a:avLst/>
                <a:gdLst>
                  <a:gd name="T0" fmla="*/ 0 w 722"/>
                  <a:gd name="T1" fmla="*/ 82 h 200"/>
                  <a:gd name="T2" fmla="*/ 50 w 722"/>
                  <a:gd name="T3" fmla="*/ 82 h 200"/>
                  <a:gd name="T4" fmla="*/ 50 w 722"/>
                  <a:gd name="T5" fmla="*/ 48 h 200"/>
                  <a:gd name="T6" fmla="*/ 101 w 722"/>
                  <a:gd name="T7" fmla="*/ 48 h 200"/>
                  <a:gd name="T8" fmla="*/ 101 w 722"/>
                  <a:gd name="T9" fmla="*/ 82 h 200"/>
                  <a:gd name="T10" fmla="*/ 112 w 722"/>
                  <a:gd name="T11" fmla="*/ 82 h 200"/>
                  <a:gd name="T12" fmla="*/ 112 w 722"/>
                  <a:gd name="T13" fmla="*/ 48 h 200"/>
                  <a:gd name="T14" fmla="*/ 162 w 722"/>
                  <a:gd name="T15" fmla="*/ 48 h 200"/>
                  <a:gd name="T16" fmla="*/ 162 w 722"/>
                  <a:gd name="T17" fmla="*/ 82 h 200"/>
                  <a:gd name="T18" fmla="*/ 206 w 722"/>
                  <a:gd name="T19" fmla="*/ 82 h 200"/>
                  <a:gd name="T20" fmla="*/ 206 w 722"/>
                  <a:gd name="T21" fmla="*/ 132 h 200"/>
                  <a:gd name="T22" fmla="*/ 0 w 722"/>
                  <a:gd name="T23" fmla="*/ 132 h 200"/>
                  <a:gd name="T24" fmla="*/ 0 w 722"/>
                  <a:gd name="T25" fmla="*/ 200 h 200"/>
                  <a:gd name="T26" fmla="*/ 722 w 722"/>
                  <a:gd name="T27" fmla="*/ 200 h 200"/>
                  <a:gd name="T28" fmla="*/ 722 w 722"/>
                  <a:gd name="T29" fmla="*/ 132 h 200"/>
                  <a:gd name="T30" fmla="*/ 516 w 722"/>
                  <a:gd name="T31" fmla="*/ 132 h 200"/>
                  <a:gd name="T32" fmla="*/ 516 w 722"/>
                  <a:gd name="T33" fmla="*/ 82 h 200"/>
                  <a:gd name="T34" fmla="*/ 561 w 722"/>
                  <a:gd name="T35" fmla="*/ 82 h 200"/>
                  <a:gd name="T36" fmla="*/ 561 w 722"/>
                  <a:gd name="T37" fmla="*/ 48 h 200"/>
                  <a:gd name="T38" fmla="*/ 611 w 722"/>
                  <a:gd name="T39" fmla="*/ 48 h 200"/>
                  <a:gd name="T40" fmla="*/ 611 w 722"/>
                  <a:gd name="T41" fmla="*/ 82 h 200"/>
                  <a:gd name="T42" fmla="*/ 622 w 722"/>
                  <a:gd name="T43" fmla="*/ 82 h 200"/>
                  <a:gd name="T44" fmla="*/ 622 w 722"/>
                  <a:gd name="T45" fmla="*/ 48 h 200"/>
                  <a:gd name="T46" fmla="*/ 672 w 722"/>
                  <a:gd name="T47" fmla="*/ 48 h 200"/>
                  <a:gd name="T48" fmla="*/ 672 w 722"/>
                  <a:gd name="T49" fmla="*/ 82 h 200"/>
                  <a:gd name="T50" fmla="*/ 722 w 722"/>
                  <a:gd name="T51" fmla="*/ 82 h 200"/>
                  <a:gd name="T52" fmla="*/ 722 w 722"/>
                  <a:gd name="T53" fmla="*/ 0 h 200"/>
                  <a:gd name="T54" fmla="*/ 0 w 722"/>
                  <a:gd name="T55" fmla="*/ 0 h 200"/>
                  <a:gd name="T56" fmla="*/ 0 w 722"/>
                  <a:gd name="T57" fmla="*/ 82 h 200"/>
                  <a:gd name="T58" fmla="*/ 246 w 722"/>
                  <a:gd name="T59" fmla="*/ 48 h 200"/>
                  <a:gd name="T60" fmla="*/ 477 w 722"/>
                  <a:gd name="T61" fmla="*/ 48 h 200"/>
                  <a:gd name="T62" fmla="*/ 477 w 722"/>
                  <a:gd name="T63" fmla="*/ 200 h 200"/>
                  <a:gd name="T64" fmla="*/ 436 w 722"/>
                  <a:gd name="T65" fmla="*/ 200 h 200"/>
                  <a:gd name="T66" fmla="*/ 287 w 722"/>
                  <a:gd name="T67" fmla="*/ 200 h 200"/>
                  <a:gd name="T68" fmla="*/ 246 w 722"/>
                  <a:gd name="T69" fmla="*/ 200 h 200"/>
                  <a:gd name="T70" fmla="*/ 246 w 722"/>
                  <a:gd name="T71" fmla="*/ 4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2" h="200">
                    <a:moveTo>
                      <a:pt x="0" y="82"/>
                    </a:moveTo>
                    <a:lnTo>
                      <a:pt x="50" y="82"/>
                    </a:lnTo>
                    <a:lnTo>
                      <a:pt x="50" y="48"/>
                    </a:lnTo>
                    <a:lnTo>
                      <a:pt x="101" y="48"/>
                    </a:lnTo>
                    <a:lnTo>
                      <a:pt x="101" y="82"/>
                    </a:lnTo>
                    <a:lnTo>
                      <a:pt x="112" y="82"/>
                    </a:lnTo>
                    <a:lnTo>
                      <a:pt x="112" y="48"/>
                    </a:lnTo>
                    <a:lnTo>
                      <a:pt x="162" y="48"/>
                    </a:lnTo>
                    <a:lnTo>
                      <a:pt x="162" y="82"/>
                    </a:lnTo>
                    <a:lnTo>
                      <a:pt x="206" y="82"/>
                    </a:lnTo>
                    <a:lnTo>
                      <a:pt x="206" y="132"/>
                    </a:lnTo>
                    <a:lnTo>
                      <a:pt x="0" y="132"/>
                    </a:lnTo>
                    <a:lnTo>
                      <a:pt x="0" y="200"/>
                    </a:lnTo>
                    <a:lnTo>
                      <a:pt x="722" y="200"/>
                    </a:lnTo>
                    <a:lnTo>
                      <a:pt x="722" y="132"/>
                    </a:lnTo>
                    <a:lnTo>
                      <a:pt x="516" y="132"/>
                    </a:lnTo>
                    <a:lnTo>
                      <a:pt x="516" y="82"/>
                    </a:lnTo>
                    <a:lnTo>
                      <a:pt x="561" y="82"/>
                    </a:lnTo>
                    <a:lnTo>
                      <a:pt x="561" y="48"/>
                    </a:lnTo>
                    <a:lnTo>
                      <a:pt x="611" y="48"/>
                    </a:lnTo>
                    <a:lnTo>
                      <a:pt x="611" y="82"/>
                    </a:lnTo>
                    <a:lnTo>
                      <a:pt x="622" y="82"/>
                    </a:lnTo>
                    <a:lnTo>
                      <a:pt x="622" y="48"/>
                    </a:lnTo>
                    <a:lnTo>
                      <a:pt x="672" y="48"/>
                    </a:lnTo>
                    <a:lnTo>
                      <a:pt x="672" y="82"/>
                    </a:lnTo>
                    <a:lnTo>
                      <a:pt x="722" y="82"/>
                    </a:lnTo>
                    <a:lnTo>
                      <a:pt x="722" y="0"/>
                    </a:lnTo>
                    <a:lnTo>
                      <a:pt x="0" y="0"/>
                    </a:lnTo>
                    <a:lnTo>
                      <a:pt x="0" y="82"/>
                    </a:lnTo>
                    <a:close/>
                    <a:moveTo>
                      <a:pt x="246" y="48"/>
                    </a:moveTo>
                    <a:lnTo>
                      <a:pt x="477" y="48"/>
                    </a:lnTo>
                    <a:lnTo>
                      <a:pt x="477" y="200"/>
                    </a:lnTo>
                    <a:lnTo>
                      <a:pt x="436" y="200"/>
                    </a:lnTo>
                    <a:lnTo>
                      <a:pt x="287" y="200"/>
                    </a:lnTo>
                    <a:lnTo>
                      <a:pt x="246" y="200"/>
                    </a:lnTo>
                    <a:lnTo>
                      <a:pt x="246" y="48"/>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64" name="Freeform 34">
                <a:extLst>
                  <a:ext uri="{FF2B5EF4-FFF2-40B4-BE49-F238E27FC236}">
                    <a16:creationId xmlns:a16="http://schemas.microsoft.com/office/drawing/2014/main" id="{7DFBCEAA-CF2B-42EE-AAAE-D16923B2C095}"/>
                  </a:ext>
                </a:extLst>
              </p:cNvPr>
              <p:cNvSpPr>
                <a:spLocks/>
              </p:cNvSpPr>
              <p:nvPr/>
            </p:nvSpPr>
            <p:spPr bwMode="auto">
              <a:xfrm>
                <a:off x="3253" y="2535"/>
                <a:ext cx="231" cy="152"/>
              </a:xfrm>
              <a:custGeom>
                <a:avLst/>
                <a:gdLst>
                  <a:gd name="T0" fmla="*/ 41 w 231"/>
                  <a:gd name="T1" fmla="*/ 34 h 152"/>
                  <a:gd name="T2" fmla="*/ 190 w 231"/>
                  <a:gd name="T3" fmla="*/ 34 h 152"/>
                  <a:gd name="T4" fmla="*/ 190 w 231"/>
                  <a:gd name="T5" fmla="*/ 152 h 152"/>
                  <a:gd name="T6" fmla="*/ 231 w 231"/>
                  <a:gd name="T7" fmla="*/ 152 h 152"/>
                  <a:gd name="T8" fmla="*/ 231 w 231"/>
                  <a:gd name="T9" fmla="*/ 0 h 152"/>
                  <a:gd name="T10" fmla="*/ 0 w 231"/>
                  <a:gd name="T11" fmla="*/ 0 h 152"/>
                  <a:gd name="T12" fmla="*/ 0 w 231"/>
                  <a:gd name="T13" fmla="*/ 152 h 152"/>
                  <a:gd name="T14" fmla="*/ 41 w 231"/>
                  <a:gd name="T15" fmla="*/ 152 h 152"/>
                  <a:gd name="T16" fmla="*/ 41 w 231"/>
                  <a:gd name="T17" fmla="*/ 3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1" h="152">
                    <a:moveTo>
                      <a:pt x="41" y="34"/>
                    </a:moveTo>
                    <a:lnTo>
                      <a:pt x="190" y="34"/>
                    </a:lnTo>
                    <a:lnTo>
                      <a:pt x="190" y="152"/>
                    </a:lnTo>
                    <a:lnTo>
                      <a:pt x="231" y="152"/>
                    </a:lnTo>
                    <a:lnTo>
                      <a:pt x="231" y="0"/>
                    </a:lnTo>
                    <a:lnTo>
                      <a:pt x="0" y="0"/>
                    </a:lnTo>
                    <a:lnTo>
                      <a:pt x="0" y="152"/>
                    </a:lnTo>
                    <a:lnTo>
                      <a:pt x="41" y="152"/>
                    </a:lnTo>
                    <a:lnTo>
                      <a:pt x="41"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65" name="Freeform 35">
                <a:extLst>
                  <a:ext uri="{FF2B5EF4-FFF2-40B4-BE49-F238E27FC236}">
                    <a16:creationId xmlns:a16="http://schemas.microsoft.com/office/drawing/2014/main" id="{9EA03FE0-06BE-4384-B326-692D7B7F642A}"/>
                  </a:ext>
                </a:extLst>
              </p:cNvPr>
              <p:cNvSpPr>
                <a:spLocks/>
              </p:cNvSpPr>
              <p:nvPr/>
            </p:nvSpPr>
            <p:spPr bwMode="auto">
              <a:xfrm>
                <a:off x="3007" y="2075"/>
                <a:ext cx="722" cy="96"/>
              </a:xfrm>
              <a:custGeom>
                <a:avLst/>
                <a:gdLst>
                  <a:gd name="T0" fmla="*/ 0 w 722"/>
                  <a:gd name="T1" fmla="*/ 0 h 96"/>
                  <a:gd name="T2" fmla="*/ 0 w 722"/>
                  <a:gd name="T3" fmla="*/ 96 h 96"/>
                  <a:gd name="T4" fmla="*/ 50 w 722"/>
                  <a:gd name="T5" fmla="*/ 96 h 96"/>
                  <a:gd name="T6" fmla="*/ 50 w 722"/>
                  <a:gd name="T7" fmla="*/ 56 h 96"/>
                  <a:gd name="T8" fmla="*/ 101 w 722"/>
                  <a:gd name="T9" fmla="*/ 56 h 96"/>
                  <a:gd name="T10" fmla="*/ 101 w 722"/>
                  <a:gd name="T11" fmla="*/ 96 h 96"/>
                  <a:gd name="T12" fmla="*/ 112 w 722"/>
                  <a:gd name="T13" fmla="*/ 96 h 96"/>
                  <a:gd name="T14" fmla="*/ 112 w 722"/>
                  <a:gd name="T15" fmla="*/ 56 h 96"/>
                  <a:gd name="T16" fmla="*/ 162 w 722"/>
                  <a:gd name="T17" fmla="*/ 56 h 96"/>
                  <a:gd name="T18" fmla="*/ 162 w 722"/>
                  <a:gd name="T19" fmla="*/ 96 h 96"/>
                  <a:gd name="T20" fmla="*/ 221 w 722"/>
                  <a:gd name="T21" fmla="*/ 96 h 96"/>
                  <a:gd name="T22" fmla="*/ 221 w 722"/>
                  <a:gd name="T23" fmla="*/ 56 h 96"/>
                  <a:gd name="T24" fmla="*/ 271 w 722"/>
                  <a:gd name="T25" fmla="*/ 56 h 96"/>
                  <a:gd name="T26" fmla="*/ 271 w 722"/>
                  <a:gd name="T27" fmla="*/ 96 h 96"/>
                  <a:gd name="T28" fmla="*/ 282 w 722"/>
                  <a:gd name="T29" fmla="*/ 96 h 96"/>
                  <a:gd name="T30" fmla="*/ 282 w 722"/>
                  <a:gd name="T31" fmla="*/ 56 h 96"/>
                  <a:gd name="T32" fmla="*/ 332 w 722"/>
                  <a:gd name="T33" fmla="*/ 56 h 96"/>
                  <a:gd name="T34" fmla="*/ 332 w 722"/>
                  <a:gd name="T35" fmla="*/ 96 h 96"/>
                  <a:gd name="T36" fmla="*/ 391 w 722"/>
                  <a:gd name="T37" fmla="*/ 96 h 96"/>
                  <a:gd name="T38" fmla="*/ 391 w 722"/>
                  <a:gd name="T39" fmla="*/ 56 h 96"/>
                  <a:gd name="T40" fmla="*/ 441 w 722"/>
                  <a:gd name="T41" fmla="*/ 56 h 96"/>
                  <a:gd name="T42" fmla="*/ 441 w 722"/>
                  <a:gd name="T43" fmla="*/ 96 h 96"/>
                  <a:gd name="T44" fmla="*/ 452 w 722"/>
                  <a:gd name="T45" fmla="*/ 96 h 96"/>
                  <a:gd name="T46" fmla="*/ 452 w 722"/>
                  <a:gd name="T47" fmla="*/ 56 h 96"/>
                  <a:gd name="T48" fmla="*/ 502 w 722"/>
                  <a:gd name="T49" fmla="*/ 56 h 96"/>
                  <a:gd name="T50" fmla="*/ 502 w 722"/>
                  <a:gd name="T51" fmla="*/ 96 h 96"/>
                  <a:gd name="T52" fmla="*/ 561 w 722"/>
                  <a:gd name="T53" fmla="*/ 96 h 96"/>
                  <a:gd name="T54" fmla="*/ 561 w 722"/>
                  <a:gd name="T55" fmla="*/ 56 h 96"/>
                  <a:gd name="T56" fmla="*/ 611 w 722"/>
                  <a:gd name="T57" fmla="*/ 56 h 96"/>
                  <a:gd name="T58" fmla="*/ 611 w 722"/>
                  <a:gd name="T59" fmla="*/ 96 h 96"/>
                  <a:gd name="T60" fmla="*/ 622 w 722"/>
                  <a:gd name="T61" fmla="*/ 96 h 96"/>
                  <a:gd name="T62" fmla="*/ 622 w 722"/>
                  <a:gd name="T63" fmla="*/ 56 h 96"/>
                  <a:gd name="T64" fmla="*/ 672 w 722"/>
                  <a:gd name="T65" fmla="*/ 56 h 96"/>
                  <a:gd name="T66" fmla="*/ 672 w 722"/>
                  <a:gd name="T67" fmla="*/ 96 h 96"/>
                  <a:gd name="T68" fmla="*/ 722 w 722"/>
                  <a:gd name="T69" fmla="*/ 96 h 96"/>
                  <a:gd name="T70" fmla="*/ 722 w 722"/>
                  <a:gd name="T71" fmla="*/ 0 h 96"/>
                  <a:gd name="T72" fmla="*/ 0 w 722"/>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2" h="96">
                    <a:moveTo>
                      <a:pt x="0" y="0"/>
                    </a:moveTo>
                    <a:lnTo>
                      <a:pt x="0" y="96"/>
                    </a:lnTo>
                    <a:lnTo>
                      <a:pt x="50" y="96"/>
                    </a:lnTo>
                    <a:lnTo>
                      <a:pt x="50" y="56"/>
                    </a:lnTo>
                    <a:lnTo>
                      <a:pt x="101" y="56"/>
                    </a:lnTo>
                    <a:lnTo>
                      <a:pt x="101" y="96"/>
                    </a:lnTo>
                    <a:lnTo>
                      <a:pt x="112" y="96"/>
                    </a:lnTo>
                    <a:lnTo>
                      <a:pt x="112" y="56"/>
                    </a:lnTo>
                    <a:lnTo>
                      <a:pt x="162" y="56"/>
                    </a:lnTo>
                    <a:lnTo>
                      <a:pt x="162" y="96"/>
                    </a:lnTo>
                    <a:lnTo>
                      <a:pt x="221" y="96"/>
                    </a:lnTo>
                    <a:lnTo>
                      <a:pt x="221" y="56"/>
                    </a:lnTo>
                    <a:lnTo>
                      <a:pt x="271" y="56"/>
                    </a:lnTo>
                    <a:lnTo>
                      <a:pt x="271" y="96"/>
                    </a:lnTo>
                    <a:lnTo>
                      <a:pt x="282" y="96"/>
                    </a:lnTo>
                    <a:lnTo>
                      <a:pt x="282" y="56"/>
                    </a:lnTo>
                    <a:lnTo>
                      <a:pt x="332" y="56"/>
                    </a:lnTo>
                    <a:lnTo>
                      <a:pt x="332" y="96"/>
                    </a:lnTo>
                    <a:lnTo>
                      <a:pt x="391" y="96"/>
                    </a:lnTo>
                    <a:lnTo>
                      <a:pt x="391" y="56"/>
                    </a:lnTo>
                    <a:lnTo>
                      <a:pt x="441" y="56"/>
                    </a:lnTo>
                    <a:lnTo>
                      <a:pt x="441" y="96"/>
                    </a:lnTo>
                    <a:lnTo>
                      <a:pt x="452" y="96"/>
                    </a:lnTo>
                    <a:lnTo>
                      <a:pt x="452" y="56"/>
                    </a:lnTo>
                    <a:lnTo>
                      <a:pt x="502" y="56"/>
                    </a:lnTo>
                    <a:lnTo>
                      <a:pt x="502" y="96"/>
                    </a:lnTo>
                    <a:lnTo>
                      <a:pt x="561" y="96"/>
                    </a:lnTo>
                    <a:lnTo>
                      <a:pt x="561" y="56"/>
                    </a:lnTo>
                    <a:lnTo>
                      <a:pt x="611" y="56"/>
                    </a:lnTo>
                    <a:lnTo>
                      <a:pt x="611" y="96"/>
                    </a:lnTo>
                    <a:lnTo>
                      <a:pt x="622" y="96"/>
                    </a:lnTo>
                    <a:lnTo>
                      <a:pt x="622" y="56"/>
                    </a:lnTo>
                    <a:lnTo>
                      <a:pt x="672" y="56"/>
                    </a:lnTo>
                    <a:lnTo>
                      <a:pt x="672" y="96"/>
                    </a:lnTo>
                    <a:lnTo>
                      <a:pt x="722" y="96"/>
                    </a:lnTo>
                    <a:lnTo>
                      <a:pt x="722" y="0"/>
                    </a:lnTo>
                    <a:lnTo>
                      <a:pt x="0" y="0"/>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66" name="Freeform 36">
                <a:extLst>
                  <a:ext uri="{FF2B5EF4-FFF2-40B4-BE49-F238E27FC236}">
                    <a16:creationId xmlns:a16="http://schemas.microsoft.com/office/drawing/2014/main" id="{ECB1C0E9-95C6-4258-AFA2-EFB6CCE380AE}"/>
                  </a:ext>
                </a:extLst>
              </p:cNvPr>
              <p:cNvSpPr>
                <a:spLocks/>
              </p:cNvSpPr>
              <p:nvPr/>
            </p:nvSpPr>
            <p:spPr bwMode="auto">
              <a:xfrm>
                <a:off x="3007" y="2222"/>
                <a:ext cx="722" cy="81"/>
              </a:xfrm>
              <a:custGeom>
                <a:avLst/>
                <a:gdLst>
                  <a:gd name="T0" fmla="*/ 0 w 722"/>
                  <a:gd name="T1" fmla="*/ 81 h 81"/>
                  <a:gd name="T2" fmla="*/ 50 w 722"/>
                  <a:gd name="T3" fmla="*/ 81 h 81"/>
                  <a:gd name="T4" fmla="*/ 50 w 722"/>
                  <a:gd name="T5" fmla="*/ 43 h 81"/>
                  <a:gd name="T6" fmla="*/ 101 w 722"/>
                  <a:gd name="T7" fmla="*/ 43 h 81"/>
                  <a:gd name="T8" fmla="*/ 101 w 722"/>
                  <a:gd name="T9" fmla="*/ 81 h 81"/>
                  <a:gd name="T10" fmla="*/ 112 w 722"/>
                  <a:gd name="T11" fmla="*/ 81 h 81"/>
                  <a:gd name="T12" fmla="*/ 112 w 722"/>
                  <a:gd name="T13" fmla="*/ 43 h 81"/>
                  <a:gd name="T14" fmla="*/ 162 w 722"/>
                  <a:gd name="T15" fmla="*/ 43 h 81"/>
                  <a:gd name="T16" fmla="*/ 162 w 722"/>
                  <a:gd name="T17" fmla="*/ 81 h 81"/>
                  <a:gd name="T18" fmla="*/ 221 w 722"/>
                  <a:gd name="T19" fmla="*/ 81 h 81"/>
                  <a:gd name="T20" fmla="*/ 221 w 722"/>
                  <a:gd name="T21" fmla="*/ 43 h 81"/>
                  <a:gd name="T22" fmla="*/ 271 w 722"/>
                  <a:gd name="T23" fmla="*/ 43 h 81"/>
                  <a:gd name="T24" fmla="*/ 271 w 722"/>
                  <a:gd name="T25" fmla="*/ 81 h 81"/>
                  <a:gd name="T26" fmla="*/ 282 w 722"/>
                  <a:gd name="T27" fmla="*/ 81 h 81"/>
                  <a:gd name="T28" fmla="*/ 282 w 722"/>
                  <a:gd name="T29" fmla="*/ 43 h 81"/>
                  <a:gd name="T30" fmla="*/ 332 w 722"/>
                  <a:gd name="T31" fmla="*/ 43 h 81"/>
                  <a:gd name="T32" fmla="*/ 332 w 722"/>
                  <a:gd name="T33" fmla="*/ 81 h 81"/>
                  <a:gd name="T34" fmla="*/ 391 w 722"/>
                  <a:gd name="T35" fmla="*/ 81 h 81"/>
                  <a:gd name="T36" fmla="*/ 391 w 722"/>
                  <a:gd name="T37" fmla="*/ 43 h 81"/>
                  <a:gd name="T38" fmla="*/ 441 w 722"/>
                  <a:gd name="T39" fmla="*/ 43 h 81"/>
                  <a:gd name="T40" fmla="*/ 441 w 722"/>
                  <a:gd name="T41" fmla="*/ 81 h 81"/>
                  <a:gd name="T42" fmla="*/ 452 w 722"/>
                  <a:gd name="T43" fmla="*/ 81 h 81"/>
                  <a:gd name="T44" fmla="*/ 452 w 722"/>
                  <a:gd name="T45" fmla="*/ 43 h 81"/>
                  <a:gd name="T46" fmla="*/ 502 w 722"/>
                  <a:gd name="T47" fmla="*/ 43 h 81"/>
                  <a:gd name="T48" fmla="*/ 502 w 722"/>
                  <a:gd name="T49" fmla="*/ 81 h 81"/>
                  <a:gd name="T50" fmla="*/ 561 w 722"/>
                  <a:gd name="T51" fmla="*/ 81 h 81"/>
                  <a:gd name="T52" fmla="*/ 561 w 722"/>
                  <a:gd name="T53" fmla="*/ 43 h 81"/>
                  <a:gd name="T54" fmla="*/ 611 w 722"/>
                  <a:gd name="T55" fmla="*/ 43 h 81"/>
                  <a:gd name="T56" fmla="*/ 611 w 722"/>
                  <a:gd name="T57" fmla="*/ 81 h 81"/>
                  <a:gd name="T58" fmla="*/ 622 w 722"/>
                  <a:gd name="T59" fmla="*/ 81 h 81"/>
                  <a:gd name="T60" fmla="*/ 622 w 722"/>
                  <a:gd name="T61" fmla="*/ 43 h 81"/>
                  <a:gd name="T62" fmla="*/ 672 w 722"/>
                  <a:gd name="T63" fmla="*/ 43 h 81"/>
                  <a:gd name="T64" fmla="*/ 672 w 722"/>
                  <a:gd name="T65" fmla="*/ 81 h 81"/>
                  <a:gd name="T66" fmla="*/ 722 w 722"/>
                  <a:gd name="T67" fmla="*/ 81 h 81"/>
                  <a:gd name="T68" fmla="*/ 722 w 722"/>
                  <a:gd name="T69" fmla="*/ 0 h 81"/>
                  <a:gd name="T70" fmla="*/ 0 w 722"/>
                  <a:gd name="T71" fmla="*/ 0 h 81"/>
                  <a:gd name="T72" fmla="*/ 0 w 722"/>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2" h="81">
                    <a:moveTo>
                      <a:pt x="0" y="81"/>
                    </a:moveTo>
                    <a:lnTo>
                      <a:pt x="50" y="81"/>
                    </a:lnTo>
                    <a:lnTo>
                      <a:pt x="50" y="43"/>
                    </a:lnTo>
                    <a:lnTo>
                      <a:pt x="101" y="43"/>
                    </a:lnTo>
                    <a:lnTo>
                      <a:pt x="101" y="81"/>
                    </a:lnTo>
                    <a:lnTo>
                      <a:pt x="112" y="81"/>
                    </a:lnTo>
                    <a:lnTo>
                      <a:pt x="112" y="43"/>
                    </a:lnTo>
                    <a:lnTo>
                      <a:pt x="162" y="43"/>
                    </a:lnTo>
                    <a:lnTo>
                      <a:pt x="162" y="81"/>
                    </a:lnTo>
                    <a:lnTo>
                      <a:pt x="221" y="81"/>
                    </a:lnTo>
                    <a:lnTo>
                      <a:pt x="221" y="43"/>
                    </a:lnTo>
                    <a:lnTo>
                      <a:pt x="271" y="43"/>
                    </a:lnTo>
                    <a:lnTo>
                      <a:pt x="271" y="81"/>
                    </a:lnTo>
                    <a:lnTo>
                      <a:pt x="282" y="81"/>
                    </a:lnTo>
                    <a:lnTo>
                      <a:pt x="282" y="43"/>
                    </a:lnTo>
                    <a:lnTo>
                      <a:pt x="332" y="43"/>
                    </a:lnTo>
                    <a:lnTo>
                      <a:pt x="332" y="81"/>
                    </a:lnTo>
                    <a:lnTo>
                      <a:pt x="391" y="81"/>
                    </a:lnTo>
                    <a:lnTo>
                      <a:pt x="391" y="43"/>
                    </a:lnTo>
                    <a:lnTo>
                      <a:pt x="441" y="43"/>
                    </a:lnTo>
                    <a:lnTo>
                      <a:pt x="441" y="81"/>
                    </a:lnTo>
                    <a:lnTo>
                      <a:pt x="452" y="81"/>
                    </a:lnTo>
                    <a:lnTo>
                      <a:pt x="452" y="43"/>
                    </a:lnTo>
                    <a:lnTo>
                      <a:pt x="502" y="43"/>
                    </a:lnTo>
                    <a:lnTo>
                      <a:pt x="502" y="81"/>
                    </a:lnTo>
                    <a:lnTo>
                      <a:pt x="561" y="81"/>
                    </a:lnTo>
                    <a:lnTo>
                      <a:pt x="561" y="43"/>
                    </a:lnTo>
                    <a:lnTo>
                      <a:pt x="611" y="43"/>
                    </a:lnTo>
                    <a:lnTo>
                      <a:pt x="611" y="81"/>
                    </a:lnTo>
                    <a:lnTo>
                      <a:pt x="622" y="81"/>
                    </a:lnTo>
                    <a:lnTo>
                      <a:pt x="622" y="43"/>
                    </a:lnTo>
                    <a:lnTo>
                      <a:pt x="672" y="43"/>
                    </a:lnTo>
                    <a:lnTo>
                      <a:pt x="672" y="81"/>
                    </a:lnTo>
                    <a:lnTo>
                      <a:pt x="722" y="81"/>
                    </a:lnTo>
                    <a:lnTo>
                      <a:pt x="722" y="0"/>
                    </a:lnTo>
                    <a:lnTo>
                      <a:pt x="0" y="0"/>
                    </a:lnTo>
                    <a:lnTo>
                      <a:pt x="0" y="81"/>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67" name="Freeform 37">
                <a:extLst>
                  <a:ext uri="{FF2B5EF4-FFF2-40B4-BE49-F238E27FC236}">
                    <a16:creationId xmlns:a16="http://schemas.microsoft.com/office/drawing/2014/main" id="{FEA8AEC2-427A-4EBA-BBCD-86C3DA1558D9}"/>
                  </a:ext>
                </a:extLst>
              </p:cNvPr>
              <p:cNvSpPr>
                <a:spLocks/>
              </p:cNvSpPr>
              <p:nvPr/>
            </p:nvSpPr>
            <p:spPr bwMode="auto">
              <a:xfrm>
                <a:off x="3007" y="2354"/>
                <a:ext cx="722" cy="82"/>
              </a:xfrm>
              <a:custGeom>
                <a:avLst/>
                <a:gdLst>
                  <a:gd name="T0" fmla="*/ 0 w 722"/>
                  <a:gd name="T1" fmla="*/ 82 h 82"/>
                  <a:gd name="T2" fmla="*/ 50 w 722"/>
                  <a:gd name="T3" fmla="*/ 82 h 82"/>
                  <a:gd name="T4" fmla="*/ 50 w 722"/>
                  <a:gd name="T5" fmla="*/ 46 h 82"/>
                  <a:gd name="T6" fmla="*/ 101 w 722"/>
                  <a:gd name="T7" fmla="*/ 46 h 82"/>
                  <a:gd name="T8" fmla="*/ 101 w 722"/>
                  <a:gd name="T9" fmla="*/ 82 h 82"/>
                  <a:gd name="T10" fmla="*/ 112 w 722"/>
                  <a:gd name="T11" fmla="*/ 82 h 82"/>
                  <a:gd name="T12" fmla="*/ 112 w 722"/>
                  <a:gd name="T13" fmla="*/ 46 h 82"/>
                  <a:gd name="T14" fmla="*/ 162 w 722"/>
                  <a:gd name="T15" fmla="*/ 46 h 82"/>
                  <a:gd name="T16" fmla="*/ 162 w 722"/>
                  <a:gd name="T17" fmla="*/ 82 h 82"/>
                  <a:gd name="T18" fmla="*/ 221 w 722"/>
                  <a:gd name="T19" fmla="*/ 82 h 82"/>
                  <a:gd name="T20" fmla="*/ 221 w 722"/>
                  <a:gd name="T21" fmla="*/ 46 h 82"/>
                  <a:gd name="T22" fmla="*/ 271 w 722"/>
                  <a:gd name="T23" fmla="*/ 46 h 82"/>
                  <a:gd name="T24" fmla="*/ 271 w 722"/>
                  <a:gd name="T25" fmla="*/ 82 h 82"/>
                  <a:gd name="T26" fmla="*/ 282 w 722"/>
                  <a:gd name="T27" fmla="*/ 82 h 82"/>
                  <a:gd name="T28" fmla="*/ 282 w 722"/>
                  <a:gd name="T29" fmla="*/ 46 h 82"/>
                  <a:gd name="T30" fmla="*/ 332 w 722"/>
                  <a:gd name="T31" fmla="*/ 46 h 82"/>
                  <a:gd name="T32" fmla="*/ 332 w 722"/>
                  <a:gd name="T33" fmla="*/ 82 h 82"/>
                  <a:gd name="T34" fmla="*/ 391 w 722"/>
                  <a:gd name="T35" fmla="*/ 82 h 82"/>
                  <a:gd name="T36" fmla="*/ 391 w 722"/>
                  <a:gd name="T37" fmla="*/ 46 h 82"/>
                  <a:gd name="T38" fmla="*/ 441 w 722"/>
                  <a:gd name="T39" fmla="*/ 46 h 82"/>
                  <a:gd name="T40" fmla="*/ 441 w 722"/>
                  <a:gd name="T41" fmla="*/ 82 h 82"/>
                  <a:gd name="T42" fmla="*/ 452 w 722"/>
                  <a:gd name="T43" fmla="*/ 82 h 82"/>
                  <a:gd name="T44" fmla="*/ 452 w 722"/>
                  <a:gd name="T45" fmla="*/ 46 h 82"/>
                  <a:gd name="T46" fmla="*/ 502 w 722"/>
                  <a:gd name="T47" fmla="*/ 46 h 82"/>
                  <a:gd name="T48" fmla="*/ 502 w 722"/>
                  <a:gd name="T49" fmla="*/ 82 h 82"/>
                  <a:gd name="T50" fmla="*/ 561 w 722"/>
                  <a:gd name="T51" fmla="*/ 82 h 82"/>
                  <a:gd name="T52" fmla="*/ 561 w 722"/>
                  <a:gd name="T53" fmla="*/ 46 h 82"/>
                  <a:gd name="T54" fmla="*/ 611 w 722"/>
                  <a:gd name="T55" fmla="*/ 46 h 82"/>
                  <a:gd name="T56" fmla="*/ 611 w 722"/>
                  <a:gd name="T57" fmla="*/ 82 h 82"/>
                  <a:gd name="T58" fmla="*/ 622 w 722"/>
                  <a:gd name="T59" fmla="*/ 82 h 82"/>
                  <a:gd name="T60" fmla="*/ 622 w 722"/>
                  <a:gd name="T61" fmla="*/ 46 h 82"/>
                  <a:gd name="T62" fmla="*/ 672 w 722"/>
                  <a:gd name="T63" fmla="*/ 46 h 82"/>
                  <a:gd name="T64" fmla="*/ 672 w 722"/>
                  <a:gd name="T65" fmla="*/ 82 h 82"/>
                  <a:gd name="T66" fmla="*/ 722 w 722"/>
                  <a:gd name="T67" fmla="*/ 82 h 82"/>
                  <a:gd name="T68" fmla="*/ 722 w 722"/>
                  <a:gd name="T69" fmla="*/ 0 h 82"/>
                  <a:gd name="T70" fmla="*/ 0 w 722"/>
                  <a:gd name="T71" fmla="*/ 0 h 82"/>
                  <a:gd name="T72" fmla="*/ 0 w 722"/>
                  <a:gd name="T7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2" h="82">
                    <a:moveTo>
                      <a:pt x="0" y="82"/>
                    </a:moveTo>
                    <a:lnTo>
                      <a:pt x="50" y="82"/>
                    </a:lnTo>
                    <a:lnTo>
                      <a:pt x="50" y="46"/>
                    </a:lnTo>
                    <a:lnTo>
                      <a:pt x="101" y="46"/>
                    </a:lnTo>
                    <a:lnTo>
                      <a:pt x="101" y="82"/>
                    </a:lnTo>
                    <a:lnTo>
                      <a:pt x="112" y="82"/>
                    </a:lnTo>
                    <a:lnTo>
                      <a:pt x="112" y="46"/>
                    </a:lnTo>
                    <a:lnTo>
                      <a:pt x="162" y="46"/>
                    </a:lnTo>
                    <a:lnTo>
                      <a:pt x="162" y="82"/>
                    </a:lnTo>
                    <a:lnTo>
                      <a:pt x="221" y="82"/>
                    </a:lnTo>
                    <a:lnTo>
                      <a:pt x="221" y="46"/>
                    </a:lnTo>
                    <a:lnTo>
                      <a:pt x="271" y="46"/>
                    </a:lnTo>
                    <a:lnTo>
                      <a:pt x="271" y="82"/>
                    </a:lnTo>
                    <a:lnTo>
                      <a:pt x="282" y="82"/>
                    </a:lnTo>
                    <a:lnTo>
                      <a:pt x="282" y="46"/>
                    </a:lnTo>
                    <a:lnTo>
                      <a:pt x="332" y="46"/>
                    </a:lnTo>
                    <a:lnTo>
                      <a:pt x="332" y="82"/>
                    </a:lnTo>
                    <a:lnTo>
                      <a:pt x="391" y="82"/>
                    </a:lnTo>
                    <a:lnTo>
                      <a:pt x="391" y="46"/>
                    </a:lnTo>
                    <a:lnTo>
                      <a:pt x="441" y="46"/>
                    </a:lnTo>
                    <a:lnTo>
                      <a:pt x="441" y="82"/>
                    </a:lnTo>
                    <a:lnTo>
                      <a:pt x="452" y="82"/>
                    </a:lnTo>
                    <a:lnTo>
                      <a:pt x="452" y="46"/>
                    </a:lnTo>
                    <a:lnTo>
                      <a:pt x="502" y="46"/>
                    </a:lnTo>
                    <a:lnTo>
                      <a:pt x="502" y="82"/>
                    </a:lnTo>
                    <a:lnTo>
                      <a:pt x="561" y="82"/>
                    </a:lnTo>
                    <a:lnTo>
                      <a:pt x="561" y="46"/>
                    </a:lnTo>
                    <a:lnTo>
                      <a:pt x="611" y="46"/>
                    </a:lnTo>
                    <a:lnTo>
                      <a:pt x="611" y="82"/>
                    </a:lnTo>
                    <a:lnTo>
                      <a:pt x="622" y="82"/>
                    </a:lnTo>
                    <a:lnTo>
                      <a:pt x="622" y="46"/>
                    </a:lnTo>
                    <a:lnTo>
                      <a:pt x="672" y="46"/>
                    </a:lnTo>
                    <a:lnTo>
                      <a:pt x="672" y="82"/>
                    </a:lnTo>
                    <a:lnTo>
                      <a:pt x="722" y="82"/>
                    </a:lnTo>
                    <a:lnTo>
                      <a:pt x="722" y="0"/>
                    </a:lnTo>
                    <a:lnTo>
                      <a:pt x="0" y="0"/>
                    </a:lnTo>
                    <a:lnTo>
                      <a:pt x="0" y="82"/>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68" name="Freeform 38">
                <a:extLst>
                  <a:ext uri="{FF2B5EF4-FFF2-40B4-BE49-F238E27FC236}">
                    <a16:creationId xmlns:a16="http://schemas.microsoft.com/office/drawing/2014/main" id="{D758CC0D-9BA2-47EF-AE52-E7953B56EBCE}"/>
                  </a:ext>
                </a:extLst>
              </p:cNvPr>
              <p:cNvSpPr>
                <a:spLocks/>
              </p:cNvSpPr>
              <p:nvPr/>
            </p:nvSpPr>
            <p:spPr bwMode="auto">
              <a:xfrm>
                <a:off x="3007" y="2171"/>
                <a:ext cx="722" cy="51"/>
              </a:xfrm>
              <a:custGeom>
                <a:avLst/>
                <a:gdLst>
                  <a:gd name="T0" fmla="*/ 622 w 722"/>
                  <a:gd name="T1" fmla="*/ 0 h 51"/>
                  <a:gd name="T2" fmla="*/ 611 w 722"/>
                  <a:gd name="T3" fmla="*/ 0 h 51"/>
                  <a:gd name="T4" fmla="*/ 561 w 722"/>
                  <a:gd name="T5" fmla="*/ 0 h 51"/>
                  <a:gd name="T6" fmla="*/ 502 w 722"/>
                  <a:gd name="T7" fmla="*/ 0 h 51"/>
                  <a:gd name="T8" fmla="*/ 452 w 722"/>
                  <a:gd name="T9" fmla="*/ 0 h 51"/>
                  <a:gd name="T10" fmla="*/ 441 w 722"/>
                  <a:gd name="T11" fmla="*/ 0 h 51"/>
                  <a:gd name="T12" fmla="*/ 391 w 722"/>
                  <a:gd name="T13" fmla="*/ 0 h 51"/>
                  <a:gd name="T14" fmla="*/ 332 w 722"/>
                  <a:gd name="T15" fmla="*/ 0 h 51"/>
                  <a:gd name="T16" fmla="*/ 282 w 722"/>
                  <a:gd name="T17" fmla="*/ 0 h 51"/>
                  <a:gd name="T18" fmla="*/ 271 w 722"/>
                  <a:gd name="T19" fmla="*/ 0 h 51"/>
                  <a:gd name="T20" fmla="*/ 221 w 722"/>
                  <a:gd name="T21" fmla="*/ 0 h 51"/>
                  <a:gd name="T22" fmla="*/ 162 w 722"/>
                  <a:gd name="T23" fmla="*/ 0 h 51"/>
                  <a:gd name="T24" fmla="*/ 112 w 722"/>
                  <a:gd name="T25" fmla="*/ 0 h 51"/>
                  <a:gd name="T26" fmla="*/ 101 w 722"/>
                  <a:gd name="T27" fmla="*/ 0 h 51"/>
                  <a:gd name="T28" fmla="*/ 50 w 722"/>
                  <a:gd name="T29" fmla="*/ 0 h 51"/>
                  <a:gd name="T30" fmla="*/ 0 w 722"/>
                  <a:gd name="T31" fmla="*/ 0 h 51"/>
                  <a:gd name="T32" fmla="*/ 0 w 722"/>
                  <a:gd name="T33" fmla="*/ 51 h 51"/>
                  <a:gd name="T34" fmla="*/ 722 w 722"/>
                  <a:gd name="T35" fmla="*/ 51 h 51"/>
                  <a:gd name="T36" fmla="*/ 722 w 722"/>
                  <a:gd name="T37" fmla="*/ 0 h 51"/>
                  <a:gd name="T38" fmla="*/ 672 w 722"/>
                  <a:gd name="T39" fmla="*/ 0 h 51"/>
                  <a:gd name="T40" fmla="*/ 622 w 72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2" h="51">
                    <a:moveTo>
                      <a:pt x="622" y="0"/>
                    </a:moveTo>
                    <a:lnTo>
                      <a:pt x="611" y="0"/>
                    </a:lnTo>
                    <a:lnTo>
                      <a:pt x="561" y="0"/>
                    </a:lnTo>
                    <a:lnTo>
                      <a:pt x="502" y="0"/>
                    </a:lnTo>
                    <a:lnTo>
                      <a:pt x="452" y="0"/>
                    </a:lnTo>
                    <a:lnTo>
                      <a:pt x="441" y="0"/>
                    </a:lnTo>
                    <a:lnTo>
                      <a:pt x="391" y="0"/>
                    </a:lnTo>
                    <a:lnTo>
                      <a:pt x="332" y="0"/>
                    </a:lnTo>
                    <a:lnTo>
                      <a:pt x="282" y="0"/>
                    </a:lnTo>
                    <a:lnTo>
                      <a:pt x="271" y="0"/>
                    </a:lnTo>
                    <a:lnTo>
                      <a:pt x="221" y="0"/>
                    </a:lnTo>
                    <a:lnTo>
                      <a:pt x="162" y="0"/>
                    </a:lnTo>
                    <a:lnTo>
                      <a:pt x="112" y="0"/>
                    </a:lnTo>
                    <a:lnTo>
                      <a:pt x="101" y="0"/>
                    </a:lnTo>
                    <a:lnTo>
                      <a:pt x="50" y="0"/>
                    </a:lnTo>
                    <a:lnTo>
                      <a:pt x="0" y="0"/>
                    </a:lnTo>
                    <a:lnTo>
                      <a:pt x="0" y="51"/>
                    </a:lnTo>
                    <a:lnTo>
                      <a:pt x="722" y="51"/>
                    </a:lnTo>
                    <a:lnTo>
                      <a:pt x="722" y="0"/>
                    </a:lnTo>
                    <a:lnTo>
                      <a:pt x="672" y="0"/>
                    </a:lnTo>
                    <a:lnTo>
                      <a:pt x="622"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69" name="Freeform 39">
                <a:extLst>
                  <a:ext uri="{FF2B5EF4-FFF2-40B4-BE49-F238E27FC236}">
                    <a16:creationId xmlns:a16="http://schemas.microsoft.com/office/drawing/2014/main" id="{8BEE98D2-DC05-45BE-8EDA-68436C0AFD2A}"/>
                  </a:ext>
                </a:extLst>
              </p:cNvPr>
              <p:cNvSpPr>
                <a:spLocks/>
              </p:cNvSpPr>
              <p:nvPr/>
            </p:nvSpPr>
            <p:spPr bwMode="auto">
              <a:xfrm>
                <a:off x="3007" y="2303"/>
                <a:ext cx="722" cy="51"/>
              </a:xfrm>
              <a:custGeom>
                <a:avLst/>
                <a:gdLst>
                  <a:gd name="T0" fmla="*/ 622 w 722"/>
                  <a:gd name="T1" fmla="*/ 0 h 51"/>
                  <a:gd name="T2" fmla="*/ 611 w 722"/>
                  <a:gd name="T3" fmla="*/ 0 h 51"/>
                  <a:gd name="T4" fmla="*/ 561 w 722"/>
                  <a:gd name="T5" fmla="*/ 0 h 51"/>
                  <a:gd name="T6" fmla="*/ 502 w 722"/>
                  <a:gd name="T7" fmla="*/ 0 h 51"/>
                  <a:gd name="T8" fmla="*/ 452 w 722"/>
                  <a:gd name="T9" fmla="*/ 0 h 51"/>
                  <a:gd name="T10" fmla="*/ 441 w 722"/>
                  <a:gd name="T11" fmla="*/ 0 h 51"/>
                  <a:gd name="T12" fmla="*/ 391 w 722"/>
                  <a:gd name="T13" fmla="*/ 0 h 51"/>
                  <a:gd name="T14" fmla="*/ 332 w 722"/>
                  <a:gd name="T15" fmla="*/ 0 h 51"/>
                  <a:gd name="T16" fmla="*/ 282 w 722"/>
                  <a:gd name="T17" fmla="*/ 0 h 51"/>
                  <a:gd name="T18" fmla="*/ 271 w 722"/>
                  <a:gd name="T19" fmla="*/ 0 h 51"/>
                  <a:gd name="T20" fmla="*/ 221 w 722"/>
                  <a:gd name="T21" fmla="*/ 0 h 51"/>
                  <a:gd name="T22" fmla="*/ 162 w 722"/>
                  <a:gd name="T23" fmla="*/ 0 h 51"/>
                  <a:gd name="T24" fmla="*/ 112 w 722"/>
                  <a:gd name="T25" fmla="*/ 0 h 51"/>
                  <a:gd name="T26" fmla="*/ 101 w 722"/>
                  <a:gd name="T27" fmla="*/ 0 h 51"/>
                  <a:gd name="T28" fmla="*/ 50 w 722"/>
                  <a:gd name="T29" fmla="*/ 0 h 51"/>
                  <a:gd name="T30" fmla="*/ 0 w 722"/>
                  <a:gd name="T31" fmla="*/ 0 h 51"/>
                  <a:gd name="T32" fmla="*/ 0 w 722"/>
                  <a:gd name="T33" fmla="*/ 51 h 51"/>
                  <a:gd name="T34" fmla="*/ 722 w 722"/>
                  <a:gd name="T35" fmla="*/ 51 h 51"/>
                  <a:gd name="T36" fmla="*/ 722 w 722"/>
                  <a:gd name="T37" fmla="*/ 0 h 51"/>
                  <a:gd name="T38" fmla="*/ 672 w 722"/>
                  <a:gd name="T39" fmla="*/ 0 h 51"/>
                  <a:gd name="T40" fmla="*/ 622 w 72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2" h="51">
                    <a:moveTo>
                      <a:pt x="622" y="0"/>
                    </a:moveTo>
                    <a:lnTo>
                      <a:pt x="611" y="0"/>
                    </a:lnTo>
                    <a:lnTo>
                      <a:pt x="561" y="0"/>
                    </a:lnTo>
                    <a:lnTo>
                      <a:pt x="502" y="0"/>
                    </a:lnTo>
                    <a:lnTo>
                      <a:pt x="452" y="0"/>
                    </a:lnTo>
                    <a:lnTo>
                      <a:pt x="441" y="0"/>
                    </a:lnTo>
                    <a:lnTo>
                      <a:pt x="391" y="0"/>
                    </a:lnTo>
                    <a:lnTo>
                      <a:pt x="332" y="0"/>
                    </a:lnTo>
                    <a:lnTo>
                      <a:pt x="282" y="0"/>
                    </a:lnTo>
                    <a:lnTo>
                      <a:pt x="271" y="0"/>
                    </a:lnTo>
                    <a:lnTo>
                      <a:pt x="221" y="0"/>
                    </a:lnTo>
                    <a:lnTo>
                      <a:pt x="162" y="0"/>
                    </a:lnTo>
                    <a:lnTo>
                      <a:pt x="112" y="0"/>
                    </a:lnTo>
                    <a:lnTo>
                      <a:pt x="101" y="0"/>
                    </a:lnTo>
                    <a:lnTo>
                      <a:pt x="50" y="0"/>
                    </a:lnTo>
                    <a:lnTo>
                      <a:pt x="0" y="0"/>
                    </a:lnTo>
                    <a:lnTo>
                      <a:pt x="0" y="51"/>
                    </a:lnTo>
                    <a:lnTo>
                      <a:pt x="722" y="51"/>
                    </a:lnTo>
                    <a:lnTo>
                      <a:pt x="722" y="0"/>
                    </a:lnTo>
                    <a:lnTo>
                      <a:pt x="672" y="0"/>
                    </a:lnTo>
                    <a:lnTo>
                      <a:pt x="622"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70" name="Freeform 40">
                <a:extLst>
                  <a:ext uri="{FF2B5EF4-FFF2-40B4-BE49-F238E27FC236}">
                    <a16:creationId xmlns:a16="http://schemas.microsoft.com/office/drawing/2014/main" id="{1BED6E94-A9FA-48F1-B939-EA6BF59021B1}"/>
                  </a:ext>
                </a:extLst>
              </p:cNvPr>
              <p:cNvSpPr>
                <a:spLocks/>
              </p:cNvSpPr>
              <p:nvPr/>
            </p:nvSpPr>
            <p:spPr bwMode="auto">
              <a:xfrm>
                <a:off x="3007" y="2436"/>
                <a:ext cx="722" cy="51"/>
              </a:xfrm>
              <a:custGeom>
                <a:avLst/>
                <a:gdLst>
                  <a:gd name="T0" fmla="*/ 622 w 722"/>
                  <a:gd name="T1" fmla="*/ 0 h 51"/>
                  <a:gd name="T2" fmla="*/ 611 w 722"/>
                  <a:gd name="T3" fmla="*/ 0 h 51"/>
                  <a:gd name="T4" fmla="*/ 561 w 722"/>
                  <a:gd name="T5" fmla="*/ 0 h 51"/>
                  <a:gd name="T6" fmla="*/ 502 w 722"/>
                  <a:gd name="T7" fmla="*/ 0 h 51"/>
                  <a:gd name="T8" fmla="*/ 452 w 722"/>
                  <a:gd name="T9" fmla="*/ 0 h 51"/>
                  <a:gd name="T10" fmla="*/ 441 w 722"/>
                  <a:gd name="T11" fmla="*/ 0 h 51"/>
                  <a:gd name="T12" fmla="*/ 391 w 722"/>
                  <a:gd name="T13" fmla="*/ 0 h 51"/>
                  <a:gd name="T14" fmla="*/ 332 w 722"/>
                  <a:gd name="T15" fmla="*/ 0 h 51"/>
                  <a:gd name="T16" fmla="*/ 282 w 722"/>
                  <a:gd name="T17" fmla="*/ 0 h 51"/>
                  <a:gd name="T18" fmla="*/ 271 w 722"/>
                  <a:gd name="T19" fmla="*/ 0 h 51"/>
                  <a:gd name="T20" fmla="*/ 221 w 722"/>
                  <a:gd name="T21" fmla="*/ 0 h 51"/>
                  <a:gd name="T22" fmla="*/ 162 w 722"/>
                  <a:gd name="T23" fmla="*/ 0 h 51"/>
                  <a:gd name="T24" fmla="*/ 112 w 722"/>
                  <a:gd name="T25" fmla="*/ 0 h 51"/>
                  <a:gd name="T26" fmla="*/ 101 w 722"/>
                  <a:gd name="T27" fmla="*/ 0 h 51"/>
                  <a:gd name="T28" fmla="*/ 50 w 722"/>
                  <a:gd name="T29" fmla="*/ 0 h 51"/>
                  <a:gd name="T30" fmla="*/ 0 w 722"/>
                  <a:gd name="T31" fmla="*/ 0 h 51"/>
                  <a:gd name="T32" fmla="*/ 0 w 722"/>
                  <a:gd name="T33" fmla="*/ 51 h 51"/>
                  <a:gd name="T34" fmla="*/ 722 w 722"/>
                  <a:gd name="T35" fmla="*/ 51 h 51"/>
                  <a:gd name="T36" fmla="*/ 722 w 722"/>
                  <a:gd name="T37" fmla="*/ 0 h 51"/>
                  <a:gd name="T38" fmla="*/ 672 w 722"/>
                  <a:gd name="T39" fmla="*/ 0 h 51"/>
                  <a:gd name="T40" fmla="*/ 622 w 72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2" h="51">
                    <a:moveTo>
                      <a:pt x="622" y="0"/>
                    </a:moveTo>
                    <a:lnTo>
                      <a:pt x="611" y="0"/>
                    </a:lnTo>
                    <a:lnTo>
                      <a:pt x="561" y="0"/>
                    </a:lnTo>
                    <a:lnTo>
                      <a:pt x="502" y="0"/>
                    </a:lnTo>
                    <a:lnTo>
                      <a:pt x="452" y="0"/>
                    </a:lnTo>
                    <a:lnTo>
                      <a:pt x="441" y="0"/>
                    </a:lnTo>
                    <a:lnTo>
                      <a:pt x="391" y="0"/>
                    </a:lnTo>
                    <a:lnTo>
                      <a:pt x="332" y="0"/>
                    </a:lnTo>
                    <a:lnTo>
                      <a:pt x="282" y="0"/>
                    </a:lnTo>
                    <a:lnTo>
                      <a:pt x="271" y="0"/>
                    </a:lnTo>
                    <a:lnTo>
                      <a:pt x="221" y="0"/>
                    </a:lnTo>
                    <a:lnTo>
                      <a:pt x="162" y="0"/>
                    </a:lnTo>
                    <a:lnTo>
                      <a:pt x="112" y="0"/>
                    </a:lnTo>
                    <a:lnTo>
                      <a:pt x="101" y="0"/>
                    </a:lnTo>
                    <a:lnTo>
                      <a:pt x="50" y="0"/>
                    </a:lnTo>
                    <a:lnTo>
                      <a:pt x="0" y="0"/>
                    </a:lnTo>
                    <a:lnTo>
                      <a:pt x="0" y="51"/>
                    </a:lnTo>
                    <a:lnTo>
                      <a:pt x="722" y="51"/>
                    </a:lnTo>
                    <a:lnTo>
                      <a:pt x="722" y="0"/>
                    </a:lnTo>
                    <a:lnTo>
                      <a:pt x="672" y="0"/>
                    </a:lnTo>
                    <a:lnTo>
                      <a:pt x="622"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71" name="Freeform 41">
                <a:extLst>
                  <a:ext uri="{FF2B5EF4-FFF2-40B4-BE49-F238E27FC236}">
                    <a16:creationId xmlns:a16="http://schemas.microsoft.com/office/drawing/2014/main" id="{58ED958B-DDDF-43B6-B01B-F5F7D49BEDC6}"/>
                  </a:ext>
                </a:extLst>
              </p:cNvPr>
              <p:cNvSpPr>
                <a:spLocks/>
              </p:cNvSpPr>
              <p:nvPr/>
            </p:nvSpPr>
            <p:spPr bwMode="auto">
              <a:xfrm>
                <a:off x="3007" y="2569"/>
                <a:ext cx="206" cy="50"/>
              </a:xfrm>
              <a:custGeom>
                <a:avLst/>
                <a:gdLst>
                  <a:gd name="T0" fmla="*/ 206 w 206"/>
                  <a:gd name="T1" fmla="*/ 0 h 50"/>
                  <a:gd name="T2" fmla="*/ 162 w 206"/>
                  <a:gd name="T3" fmla="*/ 0 h 50"/>
                  <a:gd name="T4" fmla="*/ 112 w 206"/>
                  <a:gd name="T5" fmla="*/ 0 h 50"/>
                  <a:gd name="T6" fmla="*/ 101 w 206"/>
                  <a:gd name="T7" fmla="*/ 0 h 50"/>
                  <a:gd name="T8" fmla="*/ 50 w 206"/>
                  <a:gd name="T9" fmla="*/ 0 h 50"/>
                  <a:gd name="T10" fmla="*/ 0 w 206"/>
                  <a:gd name="T11" fmla="*/ 0 h 50"/>
                  <a:gd name="T12" fmla="*/ 0 w 206"/>
                  <a:gd name="T13" fmla="*/ 50 h 50"/>
                  <a:gd name="T14" fmla="*/ 206 w 206"/>
                  <a:gd name="T15" fmla="*/ 50 h 50"/>
                  <a:gd name="T16" fmla="*/ 206 w 206"/>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50">
                    <a:moveTo>
                      <a:pt x="206" y="0"/>
                    </a:moveTo>
                    <a:lnTo>
                      <a:pt x="162" y="0"/>
                    </a:lnTo>
                    <a:lnTo>
                      <a:pt x="112" y="0"/>
                    </a:lnTo>
                    <a:lnTo>
                      <a:pt x="101" y="0"/>
                    </a:lnTo>
                    <a:lnTo>
                      <a:pt x="50" y="0"/>
                    </a:lnTo>
                    <a:lnTo>
                      <a:pt x="0" y="0"/>
                    </a:lnTo>
                    <a:lnTo>
                      <a:pt x="0" y="50"/>
                    </a:lnTo>
                    <a:lnTo>
                      <a:pt x="206" y="50"/>
                    </a:lnTo>
                    <a:lnTo>
                      <a:pt x="206"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86" name="Freeform 42">
                <a:extLst>
                  <a:ext uri="{FF2B5EF4-FFF2-40B4-BE49-F238E27FC236}">
                    <a16:creationId xmlns:a16="http://schemas.microsoft.com/office/drawing/2014/main" id="{2D04E0AE-5BD7-4C8A-B0DF-D75AD32C85AB}"/>
                  </a:ext>
                </a:extLst>
              </p:cNvPr>
              <p:cNvSpPr>
                <a:spLocks/>
              </p:cNvSpPr>
              <p:nvPr/>
            </p:nvSpPr>
            <p:spPr bwMode="auto">
              <a:xfrm>
                <a:off x="3523" y="2569"/>
                <a:ext cx="206" cy="50"/>
              </a:xfrm>
              <a:custGeom>
                <a:avLst/>
                <a:gdLst>
                  <a:gd name="T0" fmla="*/ 106 w 206"/>
                  <a:gd name="T1" fmla="*/ 0 h 50"/>
                  <a:gd name="T2" fmla="*/ 95 w 206"/>
                  <a:gd name="T3" fmla="*/ 0 h 50"/>
                  <a:gd name="T4" fmla="*/ 45 w 206"/>
                  <a:gd name="T5" fmla="*/ 0 h 50"/>
                  <a:gd name="T6" fmla="*/ 0 w 206"/>
                  <a:gd name="T7" fmla="*/ 0 h 50"/>
                  <a:gd name="T8" fmla="*/ 0 w 206"/>
                  <a:gd name="T9" fmla="*/ 50 h 50"/>
                  <a:gd name="T10" fmla="*/ 206 w 206"/>
                  <a:gd name="T11" fmla="*/ 50 h 50"/>
                  <a:gd name="T12" fmla="*/ 206 w 206"/>
                  <a:gd name="T13" fmla="*/ 0 h 50"/>
                  <a:gd name="T14" fmla="*/ 156 w 206"/>
                  <a:gd name="T15" fmla="*/ 0 h 50"/>
                  <a:gd name="T16" fmla="*/ 106 w 206"/>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50">
                    <a:moveTo>
                      <a:pt x="106" y="0"/>
                    </a:moveTo>
                    <a:lnTo>
                      <a:pt x="95" y="0"/>
                    </a:lnTo>
                    <a:lnTo>
                      <a:pt x="45" y="0"/>
                    </a:lnTo>
                    <a:lnTo>
                      <a:pt x="0" y="0"/>
                    </a:lnTo>
                    <a:lnTo>
                      <a:pt x="0" y="50"/>
                    </a:lnTo>
                    <a:lnTo>
                      <a:pt x="206" y="50"/>
                    </a:lnTo>
                    <a:lnTo>
                      <a:pt x="206" y="0"/>
                    </a:lnTo>
                    <a:lnTo>
                      <a:pt x="156" y="0"/>
                    </a:lnTo>
                    <a:lnTo>
                      <a:pt x="106"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666" name="グループ化 665">
            <a:extLst>
              <a:ext uri="{FF2B5EF4-FFF2-40B4-BE49-F238E27FC236}">
                <a16:creationId xmlns:a16="http://schemas.microsoft.com/office/drawing/2014/main" id="{58DB8DBF-84C2-4387-97F6-6F0B7949FE19}"/>
              </a:ext>
            </a:extLst>
          </p:cNvPr>
          <p:cNvGrpSpPr/>
          <p:nvPr/>
        </p:nvGrpSpPr>
        <p:grpSpPr>
          <a:xfrm>
            <a:off x="160184" y="3272856"/>
            <a:ext cx="867827" cy="541235"/>
            <a:chOff x="160184" y="3272856"/>
            <a:chExt cx="867827" cy="541235"/>
          </a:xfrm>
        </p:grpSpPr>
        <p:grpSp>
          <p:nvGrpSpPr>
            <p:cNvPr id="664" name="グループ化 663">
              <a:extLst>
                <a:ext uri="{FF2B5EF4-FFF2-40B4-BE49-F238E27FC236}">
                  <a16:creationId xmlns:a16="http://schemas.microsoft.com/office/drawing/2014/main" id="{81D2D9C7-0652-4797-8D4D-A93D62FD5BF9}"/>
                </a:ext>
              </a:extLst>
            </p:cNvPr>
            <p:cNvGrpSpPr/>
            <p:nvPr/>
          </p:nvGrpSpPr>
          <p:grpSpPr>
            <a:xfrm>
              <a:off x="160184" y="3272856"/>
              <a:ext cx="867827" cy="524035"/>
              <a:chOff x="197966" y="3272856"/>
              <a:chExt cx="867827" cy="524035"/>
            </a:xfrm>
          </p:grpSpPr>
          <p:sp>
            <p:nvSpPr>
              <p:cNvPr id="2155" name="Freeform 24">
                <a:extLst>
                  <a:ext uri="{FF2B5EF4-FFF2-40B4-BE49-F238E27FC236}">
                    <a16:creationId xmlns:a16="http://schemas.microsoft.com/office/drawing/2014/main" id="{5EC836D1-13CF-4106-93F6-8FDF4376F938}"/>
                  </a:ext>
                </a:extLst>
              </p:cNvPr>
              <p:cNvSpPr>
                <a:spLocks noChangeAspect="1" noEditPoints="1"/>
              </p:cNvSpPr>
              <p:nvPr/>
            </p:nvSpPr>
            <p:spPr bwMode="auto">
              <a:xfrm>
                <a:off x="197966" y="3272856"/>
                <a:ext cx="411742" cy="524035"/>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156" name="Freeform 24">
                <a:extLst>
                  <a:ext uri="{FF2B5EF4-FFF2-40B4-BE49-F238E27FC236}">
                    <a16:creationId xmlns:a16="http://schemas.microsoft.com/office/drawing/2014/main" id="{31C22343-8894-4D34-B4C0-D12A8EF8D995}"/>
                  </a:ext>
                </a:extLst>
              </p:cNvPr>
              <p:cNvSpPr>
                <a:spLocks noChangeAspect="1" noEditPoints="1"/>
              </p:cNvSpPr>
              <p:nvPr/>
            </p:nvSpPr>
            <p:spPr bwMode="auto">
              <a:xfrm>
                <a:off x="483650" y="3397564"/>
                <a:ext cx="288802" cy="399327"/>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224" name="Freeform 24">
                <a:extLst>
                  <a:ext uri="{FF2B5EF4-FFF2-40B4-BE49-F238E27FC236}">
                    <a16:creationId xmlns:a16="http://schemas.microsoft.com/office/drawing/2014/main" id="{27B12F6E-8FE3-4CEC-8B57-93EA2FD478E2}"/>
                  </a:ext>
                </a:extLst>
              </p:cNvPr>
              <p:cNvSpPr>
                <a:spLocks noChangeAspect="1" noEditPoints="1"/>
              </p:cNvSpPr>
              <p:nvPr/>
            </p:nvSpPr>
            <p:spPr bwMode="auto">
              <a:xfrm flipH="1">
                <a:off x="821593" y="3459235"/>
                <a:ext cx="244200" cy="337656"/>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2236" name="グループ化 2235">
              <a:extLst>
                <a:ext uri="{FF2B5EF4-FFF2-40B4-BE49-F238E27FC236}">
                  <a16:creationId xmlns:a16="http://schemas.microsoft.com/office/drawing/2014/main" id="{70065016-98D7-4AD9-A2DD-C7C44C244090}"/>
                </a:ext>
              </a:extLst>
            </p:cNvPr>
            <p:cNvGrpSpPr/>
            <p:nvPr/>
          </p:nvGrpSpPr>
          <p:grpSpPr>
            <a:xfrm>
              <a:off x="260408" y="3712362"/>
              <a:ext cx="685748" cy="101729"/>
              <a:chOff x="18707816" y="5522439"/>
              <a:chExt cx="1137208" cy="416688"/>
            </a:xfrm>
            <a:solidFill>
              <a:schemeClr val="tx2"/>
            </a:solidFill>
          </p:grpSpPr>
          <p:sp>
            <p:nvSpPr>
              <p:cNvPr id="2237" name="Freeform 12">
                <a:extLst>
                  <a:ext uri="{FF2B5EF4-FFF2-40B4-BE49-F238E27FC236}">
                    <a16:creationId xmlns:a16="http://schemas.microsoft.com/office/drawing/2014/main" id="{D388006F-10D8-452F-B44F-E65F25F1E40F}"/>
                  </a:ext>
                </a:extLst>
              </p:cNvPr>
              <p:cNvSpPr>
                <a:spLocks noChangeAspect="1"/>
              </p:cNvSpPr>
              <p:nvPr/>
            </p:nvSpPr>
            <p:spPr bwMode="auto">
              <a:xfrm flipH="1">
                <a:off x="19573365" y="5735371"/>
                <a:ext cx="271659" cy="203746"/>
              </a:xfrm>
              <a:custGeom>
                <a:avLst/>
                <a:gdLst>
                  <a:gd name="T0" fmla="*/ 796 w 819"/>
                  <a:gd name="T1" fmla="*/ 311 h 584"/>
                  <a:gd name="T2" fmla="*/ 796 w 819"/>
                  <a:gd name="T3" fmla="*/ 308 h 584"/>
                  <a:gd name="T4" fmla="*/ 779 w 819"/>
                  <a:gd name="T5" fmla="*/ 290 h 584"/>
                  <a:gd name="T6" fmla="*/ 737 w 819"/>
                  <a:gd name="T7" fmla="*/ 388 h 584"/>
                  <a:gd name="T8" fmla="*/ 732 w 819"/>
                  <a:gd name="T9" fmla="*/ 141 h 584"/>
                  <a:gd name="T10" fmla="*/ 722 w 819"/>
                  <a:gd name="T11" fmla="*/ 151 h 584"/>
                  <a:gd name="T12" fmla="*/ 676 w 819"/>
                  <a:gd name="T13" fmla="*/ 362 h 584"/>
                  <a:gd name="T14" fmla="*/ 673 w 819"/>
                  <a:gd name="T15" fmla="*/ 156 h 584"/>
                  <a:gd name="T16" fmla="*/ 658 w 819"/>
                  <a:gd name="T17" fmla="*/ 62 h 584"/>
                  <a:gd name="T18" fmla="*/ 602 w 819"/>
                  <a:gd name="T19" fmla="*/ 330 h 584"/>
                  <a:gd name="T20" fmla="*/ 571 w 819"/>
                  <a:gd name="T21" fmla="*/ 198 h 584"/>
                  <a:gd name="T22" fmla="*/ 550 w 819"/>
                  <a:gd name="T23" fmla="*/ 260 h 584"/>
                  <a:gd name="T24" fmla="*/ 528 w 819"/>
                  <a:gd name="T25" fmla="*/ 417 h 584"/>
                  <a:gd name="T26" fmla="*/ 522 w 819"/>
                  <a:gd name="T27" fmla="*/ 191 h 584"/>
                  <a:gd name="T28" fmla="*/ 507 w 819"/>
                  <a:gd name="T29" fmla="*/ 101 h 584"/>
                  <a:gd name="T30" fmla="*/ 451 w 819"/>
                  <a:gd name="T31" fmla="*/ 355 h 584"/>
                  <a:gd name="T32" fmla="*/ 447 w 819"/>
                  <a:gd name="T33" fmla="*/ 147 h 584"/>
                  <a:gd name="T34" fmla="*/ 428 w 819"/>
                  <a:gd name="T35" fmla="*/ 50 h 584"/>
                  <a:gd name="T36" fmla="*/ 356 w 819"/>
                  <a:gd name="T37" fmla="*/ 379 h 584"/>
                  <a:gd name="T38" fmla="*/ 354 w 819"/>
                  <a:gd name="T39" fmla="*/ 177 h 584"/>
                  <a:gd name="T40" fmla="*/ 335 w 819"/>
                  <a:gd name="T41" fmla="*/ 107 h 584"/>
                  <a:gd name="T42" fmla="*/ 272 w 819"/>
                  <a:gd name="T43" fmla="*/ 351 h 584"/>
                  <a:gd name="T44" fmla="*/ 202 w 819"/>
                  <a:gd name="T45" fmla="*/ 53 h 584"/>
                  <a:gd name="T46" fmla="*/ 182 w 819"/>
                  <a:gd name="T47" fmla="*/ 126 h 584"/>
                  <a:gd name="T48" fmla="*/ 179 w 819"/>
                  <a:gd name="T49" fmla="*/ 354 h 584"/>
                  <a:gd name="T50" fmla="*/ 119 w 819"/>
                  <a:gd name="T51" fmla="*/ 156 h 584"/>
                  <a:gd name="T52" fmla="*/ 100 w 819"/>
                  <a:gd name="T53" fmla="*/ 203 h 584"/>
                  <a:gd name="T54" fmla="*/ 99 w 819"/>
                  <a:gd name="T55" fmla="*/ 385 h 584"/>
                  <a:gd name="T56" fmla="*/ 45 w 819"/>
                  <a:gd name="T57" fmla="*/ 245 h 584"/>
                  <a:gd name="T58" fmla="*/ 29 w 819"/>
                  <a:gd name="T59" fmla="*/ 378 h 584"/>
                  <a:gd name="T60" fmla="*/ 0 w 819"/>
                  <a:gd name="T61" fmla="*/ 584 h 584"/>
                  <a:gd name="T62" fmla="*/ 819 w 819"/>
                  <a:gd name="T63" fmla="*/ 584 h 584"/>
                  <a:gd name="T64" fmla="*/ 796 w 819"/>
                  <a:gd name="T65" fmla="*/ 31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9" h="584">
                    <a:moveTo>
                      <a:pt x="796" y="311"/>
                    </a:moveTo>
                    <a:cubicBezTo>
                      <a:pt x="794" y="326"/>
                      <a:pt x="791" y="354"/>
                      <a:pt x="796" y="308"/>
                    </a:cubicBezTo>
                    <a:cubicBezTo>
                      <a:pt x="800" y="278"/>
                      <a:pt x="788" y="278"/>
                      <a:pt x="779" y="290"/>
                    </a:cubicBezTo>
                    <a:cubicBezTo>
                      <a:pt x="779" y="290"/>
                      <a:pt x="754" y="326"/>
                      <a:pt x="737" y="388"/>
                    </a:cubicBezTo>
                    <a:cubicBezTo>
                      <a:pt x="736" y="367"/>
                      <a:pt x="743" y="142"/>
                      <a:pt x="732" y="141"/>
                    </a:cubicBezTo>
                    <a:cubicBezTo>
                      <a:pt x="727" y="142"/>
                      <a:pt x="724" y="146"/>
                      <a:pt x="722" y="151"/>
                    </a:cubicBezTo>
                    <a:cubicBezTo>
                      <a:pt x="722" y="151"/>
                      <a:pt x="689" y="231"/>
                      <a:pt x="676" y="362"/>
                    </a:cubicBezTo>
                    <a:cubicBezTo>
                      <a:pt x="673" y="293"/>
                      <a:pt x="671" y="225"/>
                      <a:pt x="673" y="156"/>
                    </a:cubicBezTo>
                    <a:cubicBezTo>
                      <a:pt x="674" y="145"/>
                      <a:pt x="679" y="15"/>
                      <a:pt x="658" y="62"/>
                    </a:cubicBezTo>
                    <a:cubicBezTo>
                      <a:pt x="658" y="62"/>
                      <a:pt x="616" y="163"/>
                      <a:pt x="602" y="330"/>
                    </a:cubicBezTo>
                    <a:cubicBezTo>
                      <a:pt x="595" y="248"/>
                      <a:pt x="571" y="198"/>
                      <a:pt x="571" y="198"/>
                    </a:cubicBezTo>
                    <a:cubicBezTo>
                      <a:pt x="552" y="162"/>
                      <a:pt x="550" y="254"/>
                      <a:pt x="550" y="260"/>
                    </a:cubicBezTo>
                    <a:cubicBezTo>
                      <a:pt x="546" y="313"/>
                      <a:pt x="539" y="365"/>
                      <a:pt x="528" y="417"/>
                    </a:cubicBezTo>
                    <a:cubicBezTo>
                      <a:pt x="523" y="342"/>
                      <a:pt x="520" y="266"/>
                      <a:pt x="522" y="191"/>
                    </a:cubicBezTo>
                    <a:cubicBezTo>
                      <a:pt x="523" y="181"/>
                      <a:pt x="529" y="56"/>
                      <a:pt x="507" y="101"/>
                    </a:cubicBezTo>
                    <a:cubicBezTo>
                      <a:pt x="507" y="101"/>
                      <a:pt x="463" y="196"/>
                      <a:pt x="451" y="355"/>
                    </a:cubicBezTo>
                    <a:cubicBezTo>
                      <a:pt x="446" y="285"/>
                      <a:pt x="445" y="216"/>
                      <a:pt x="447" y="147"/>
                    </a:cubicBezTo>
                    <a:cubicBezTo>
                      <a:pt x="447" y="135"/>
                      <a:pt x="455" y="0"/>
                      <a:pt x="428" y="50"/>
                    </a:cubicBezTo>
                    <a:cubicBezTo>
                      <a:pt x="428" y="50"/>
                      <a:pt x="365" y="175"/>
                      <a:pt x="356" y="379"/>
                    </a:cubicBezTo>
                    <a:cubicBezTo>
                      <a:pt x="352" y="312"/>
                      <a:pt x="350" y="244"/>
                      <a:pt x="354" y="177"/>
                    </a:cubicBezTo>
                    <a:cubicBezTo>
                      <a:pt x="354" y="168"/>
                      <a:pt x="360" y="62"/>
                      <a:pt x="335" y="107"/>
                    </a:cubicBezTo>
                    <a:cubicBezTo>
                      <a:pt x="335" y="107"/>
                      <a:pt x="287" y="198"/>
                      <a:pt x="272" y="351"/>
                    </a:cubicBezTo>
                    <a:cubicBezTo>
                      <a:pt x="259" y="166"/>
                      <a:pt x="202" y="53"/>
                      <a:pt x="202" y="53"/>
                    </a:cubicBezTo>
                    <a:cubicBezTo>
                      <a:pt x="176" y="4"/>
                      <a:pt x="181" y="116"/>
                      <a:pt x="182" y="126"/>
                    </a:cubicBezTo>
                    <a:cubicBezTo>
                      <a:pt x="186" y="202"/>
                      <a:pt x="184" y="278"/>
                      <a:pt x="179" y="354"/>
                    </a:cubicBezTo>
                    <a:cubicBezTo>
                      <a:pt x="162" y="231"/>
                      <a:pt x="119" y="156"/>
                      <a:pt x="119" y="156"/>
                    </a:cubicBezTo>
                    <a:cubicBezTo>
                      <a:pt x="96" y="118"/>
                      <a:pt x="99" y="194"/>
                      <a:pt x="100" y="203"/>
                    </a:cubicBezTo>
                    <a:cubicBezTo>
                      <a:pt x="104" y="264"/>
                      <a:pt x="103" y="325"/>
                      <a:pt x="99" y="385"/>
                    </a:cubicBezTo>
                    <a:cubicBezTo>
                      <a:pt x="81" y="297"/>
                      <a:pt x="45" y="245"/>
                      <a:pt x="45" y="245"/>
                    </a:cubicBezTo>
                    <a:cubicBezTo>
                      <a:pt x="23" y="214"/>
                      <a:pt x="30" y="361"/>
                      <a:pt x="29" y="378"/>
                    </a:cubicBezTo>
                    <a:cubicBezTo>
                      <a:pt x="27" y="447"/>
                      <a:pt x="21" y="518"/>
                      <a:pt x="0" y="584"/>
                    </a:cubicBezTo>
                    <a:cubicBezTo>
                      <a:pt x="819" y="584"/>
                      <a:pt x="819" y="584"/>
                      <a:pt x="819" y="584"/>
                    </a:cubicBezTo>
                    <a:cubicBezTo>
                      <a:pt x="794" y="510"/>
                      <a:pt x="788" y="380"/>
                      <a:pt x="796" y="311"/>
                    </a:cubicBezTo>
                    <a:close/>
                  </a:path>
                </a:pathLst>
              </a:custGeom>
              <a:grpFill/>
              <a:ln w="3175">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2238" name="グループ化 2237">
                <a:extLst>
                  <a:ext uri="{FF2B5EF4-FFF2-40B4-BE49-F238E27FC236}">
                    <a16:creationId xmlns:a16="http://schemas.microsoft.com/office/drawing/2014/main" id="{6C6B61C3-1601-41FC-B593-B63386D90E1D}"/>
                  </a:ext>
                </a:extLst>
              </p:cNvPr>
              <p:cNvGrpSpPr/>
              <p:nvPr/>
            </p:nvGrpSpPr>
            <p:grpSpPr>
              <a:xfrm flipH="1">
                <a:off x="18707816" y="5522439"/>
                <a:ext cx="781708" cy="416688"/>
                <a:chOff x="5410308" y="5894189"/>
                <a:chExt cx="478652" cy="255143"/>
              </a:xfrm>
              <a:grpFill/>
            </p:grpSpPr>
            <p:sp>
              <p:nvSpPr>
                <p:cNvPr id="2239" name="Freeform 12">
                  <a:extLst>
                    <a:ext uri="{FF2B5EF4-FFF2-40B4-BE49-F238E27FC236}">
                      <a16:creationId xmlns:a16="http://schemas.microsoft.com/office/drawing/2014/main" id="{BBC37390-F090-4092-AFA0-191B4ED83C42}"/>
                    </a:ext>
                  </a:extLst>
                </p:cNvPr>
                <p:cNvSpPr>
                  <a:spLocks noChangeAspect="1"/>
                </p:cNvSpPr>
                <p:nvPr/>
              </p:nvSpPr>
              <p:spPr bwMode="auto">
                <a:xfrm>
                  <a:off x="5548771" y="5894189"/>
                  <a:ext cx="340189" cy="255143"/>
                </a:xfrm>
                <a:custGeom>
                  <a:avLst/>
                  <a:gdLst>
                    <a:gd name="T0" fmla="*/ 796 w 819"/>
                    <a:gd name="T1" fmla="*/ 311 h 584"/>
                    <a:gd name="T2" fmla="*/ 796 w 819"/>
                    <a:gd name="T3" fmla="*/ 308 h 584"/>
                    <a:gd name="T4" fmla="*/ 779 w 819"/>
                    <a:gd name="T5" fmla="*/ 290 h 584"/>
                    <a:gd name="T6" fmla="*/ 737 w 819"/>
                    <a:gd name="T7" fmla="*/ 388 h 584"/>
                    <a:gd name="T8" fmla="*/ 732 w 819"/>
                    <a:gd name="T9" fmla="*/ 141 h 584"/>
                    <a:gd name="T10" fmla="*/ 722 w 819"/>
                    <a:gd name="T11" fmla="*/ 151 h 584"/>
                    <a:gd name="T12" fmla="*/ 676 w 819"/>
                    <a:gd name="T13" fmla="*/ 362 h 584"/>
                    <a:gd name="T14" fmla="*/ 673 w 819"/>
                    <a:gd name="T15" fmla="*/ 156 h 584"/>
                    <a:gd name="T16" fmla="*/ 658 w 819"/>
                    <a:gd name="T17" fmla="*/ 62 h 584"/>
                    <a:gd name="T18" fmla="*/ 602 w 819"/>
                    <a:gd name="T19" fmla="*/ 330 h 584"/>
                    <a:gd name="T20" fmla="*/ 571 w 819"/>
                    <a:gd name="T21" fmla="*/ 198 h 584"/>
                    <a:gd name="T22" fmla="*/ 550 w 819"/>
                    <a:gd name="T23" fmla="*/ 260 h 584"/>
                    <a:gd name="T24" fmla="*/ 528 w 819"/>
                    <a:gd name="T25" fmla="*/ 417 h 584"/>
                    <a:gd name="T26" fmla="*/ 522 w 819"/>
                    <a:gd name="T27" fmla="*/ 191 h 584"/>
                    <a:gd name="T28" fmla="*/ 507 w 819"/>
                    <a:gd name="T29" fmla="*/ 101 h 584"/>
                    <a:gd name="T30" fmla="*/ 451 w 819"/>
                    <a:gd name="T31" fmla="*/ 355 h 584"/>
                    <a:gd name="T32" fmla="*/ 447 w 819"/>
                    <a:gd name="T33" fmla="*/ 147 h 584"/>
                    <a:gd name="T34" fmla="*/ 428 w 819"/>
                    <a:gd name="T35" fmla="*/ 50 h 584"/>
                    <a:gd name="T36" fmla="*/ 356 w 819"/>
                    <a:gd name="T37" fmla="*/ 379 h 584"/>
                    <a:gd name="T38" fmla="*/ 354 w 819"/>
                    <a:gd name="T39" fmla="*/ 177 h 584"/>
                    <a:gd name="T40" fmla="*/ 335 w 819"/>
                    <a:gd name="T41" fmla="*/ 107 h 584"/>
                    <a:gd name="T42" fmla="*/ 272 w 819"/>
                    <a:gd name="T43" fmla="*/ 351 h 584"/>
                    <a:gd name="T44" fmla="*/ 202 w 819"/>
                    <a:gd name="T45" fmla="*/ 53 h 584"/>
                    <a:gd name="T46" fmla="*/ 182 w 819"/>
                    <a:gd name="T47" fmla="*/ 126 h 584"/>
                    <a:gd name="T48" fmla="*/ 179 w 819"/>
                    <a:gd name="T49" fmla="*/ 354 h 584"/>
                    <a:gd name="T50" fmla="*/ 119 w 819"/>
                    <a:gd name="T51" fmla="*/ 156 h 584"/>
                    <a:gd name="T52" fmla="*/ 100 w 819"/>
                    <a:gd name="T53" fmla="*/ 203 h 584"/>
                    <a:gd name="T54" fmla="*/ 99 w 819"/>
                    <a:gd name="T55" fmla="*/ 385 h 584"/>
                    <a:gd name="T56" fmla="*/ 45 w 819"/>
                    <a:gd name="T57" fmla="*/ 245 h 584"/>
                    <a:gd name="T58" fmla="*/ 29 w 819"/>
                    <a:gd name="T59" fmla="*/ 378 h 584"/>
                    <a:gd name="T60" fmla="*/ 0 w 819"/>
                    <a:gd name="T61" fmla="*/ 584 h 584"/>
                    <a:gd name="T62" fmla="*/ 819 w 819"/>
                    <a:gd name="T63" fmla="*/ 584 h 584"/>
                    <a:gd name="T64" fmla="*/ 796 w 819"/>
                    <a:gd name="T65" fmla="*/ 31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9" h="584">
                      <a:moveTo>
                        <a:pt x="796" y="311"/>
                      </a:moveTo>
                      <a:cubicBezTo>
                        <a:pt x="794" y="326"/>
                        <a:pt x="791" y="354"/>
                        <a:pt x="796" y="308"/>
                      </a:cubicBezTo>
                      <a:cubicBezTo>
                        <a:pt x="800" y="278"/>
                        <a:pt x="788" y="278"/>
                        <a:pt x="779" y="290"/>
                      </a:cubicBezTo>
                      <a:cubicBezTo>
                        <a:pt x="779" y="290"/>
                        <a:pt x="754" y="326"/>
                        <a:pt x="737" y="388"/>
                      </a:cubicBezTo>
                      <a:cubicBezTo>
                        <a:pt x="736" y="367"/>
                        <a:pt x="743" y="142"/>
                        <a:pt x="732" y="141"/>
                      </a:cubicBezTo>
                      <a:cubicBezTo>
                        <a:pt x="727" y="142"/>
                        <a:pt x="724" y="146"/>
                        <a:pt x="722" y="151"/>
                      </a:cubicBezTo>
                      <a:cubicBezTo>
                        <a:pt x="722" y="151"/>
                        <a:pt x="689" y="231"/>
                        <a:pt x="676" y="362"/>
                      </a:cubicBezTo>
                      <a:cubicBezTo>
                        <a:pt x="673" y="293"/>
                        <a:pt x="671" y="225"/>
                        <a:pt x="673" y="156"/>
                      </a:cubicBezTo>
                      <a:cubicBezTo>
                        <a:pt x="674" y="145"/>
                        <a:pt x="679" y="15"/>
                        <a:pt x="658" y="62"/>
                      </a:cubicBezTo>
                      <a:cubicBezTo>
                        <a:pt x="658" y="62"/>
                        <a:pt x="616" y="163"/>
                        <a:pt x="602" y="330"/>
                      </a:cubicBezTo>
                      <a:cubicBezTo>
                        <a:pt x="595" y="248"/>
                        <a:pt x="571" y="198"/>
                        <a:pt x="571" y="198"/>
                      </a:cubicBezTo>
                      <a:cubicBezTo>
                        <a:pt x="552" y="162"/>
                        <a:pt x="550" y="254"/>
                        <a:pt x="550" y="260"/>
                      </a:cubicBezTo>
                      <a:cubicBezTo>
                        <a:pt x="546" y="313"/>
                        <a:pt x="539" y="365"/>
                        <a:pt x="528" y="417"/>
                      </a:cubicBezTo>
                      <a:cubicBezTo>
                        <a:pt x="523" y="342"/>
                        <a:pt x="520" y="266"/>
                        <a:pt x="522" y="191"/>
                      </a:cubicBezTo>
                      <a:cubicBezTo>
                        <a:pt x="523" y="181"/>
                        <a:pt x="529" y="56"/>
                        <a:pt x="507" y="101"/>
                      </a:cubicBezTo>
                      <a:cubicBezTo>
                        <a:pt x="507" y="101"/>
                        <a:pt x="463" y="196"/>
                        <a:pt x="451" y="355"/>
                      </a:cubicBezTo>
                      <a:cubicBezTo>
                        <a:pt x="446" y="285"/>
                        <a:pt x="445" y="216"/>
                        <a:pt x="447" y="147"/>
                      </a:cubicBezTo>
                      <a:cubicBezTo>
                        <a:pt x="447" y="135"/>
                        <a:pt x="455" y="0"/>
                        <a:pt x="428" y="50"/>
                      </a:cubicBezTo>
                      <a:cubicBezTo>
                        <a:pt x="428" y="50"/>
                        <a:pt x="365" y="175"/>
                        <a:pt x="356" y="379"/>
                      </a:cubicBezTo>
                      <a:cubicBezTo>
                        <a:pt x="352" y="312"/>
                        <a:pt x="350" y="244"/>
                        <a:pt x="354" y="177"/>
                      </a:cubicBezTo>
                      <a:cubicBezTo>
                        <a:pt x="354" y="168"/>
                        <a:pt x="360" y="62"/>
                        <a:pt x="335" y="107"/>
                      </a:cubicBezTo>
                      <a:cubicBezTo>
                        <a:pt x="335" y="107"/>
                        <a:pt x="287" y="198"/>
                        <a:pt x="272" y="351"/>
                      </a:cubicBezTo>
                      <a:cubicBezTo>
                        <a:pt x="259" y="166"/>
                        <a:pt x="202" y="53"/>
                        <a:pt x="202" y="53"/>
                      </a:cubicBezTo>
                      <a:cubicBezTo>
                        <a:pt x="176" y="4"/>
                        <a:pt x="181" y="116"/>
                        <a:pt x="182" y="126"/>
                      </a:cubicBezTo>
                      <a:cubicBezTo>
                        <a:pt x="186" y="202"/>
                        <a:pt x="184" y="278"/>
                        <a:pt x="179" y="354"/>
                      </a:cubicBezTo>
                      <a:cubicBezTo>
                        <a:pt x="162" y="231"/>
                        <a:pt x="119" y="156"/>
                        <a:pt x="119" y="156"/>
                      </a:cubicBezTo>
                      <a:cubicBezTo>
                        <a:pt x="96" y="118"/>
                        <a:pt x="99" y="194"/>
                        <a:pt x="100" y="203"/>
                      </a:cubicBezTo>
                      <a:cubicBezTo>
                        <a:pt x="104" y="264"/>
                        <a:pt x="103" y="325"/>
                        <a:pt x="99" y="385"/>
                      </a:cubicBezTo>
                      <a:cubicBezTo>
                        <a:pt x="81" y="297"/>
                        <a:pt x="45" y="245"/>
                        <a:pt x="45" y="245"/>
                      </a:cubicBezTo>
                      <a:cubicBezTo>
                        <a:pt x="23" y="214"/>
                        <a:pt x="30" y="361"/>
                        <a:pt x="29" y="378"/>
                      </a:cubicBezTo>
                      <a:cubicBezTo>
                        <a:pt x="27" y="447"/>
                        <a:pt x="21" y="518"/>
                        <a:pt x="0" y="584"/>
                      </a:cubicBezTo>
                      <a:cubicBezTo>
                        <a:pt x="819" y="584"/>
                        <a:pt x="819" y="584"/>
                        <a:pt x="819" y="584"/>
                      </a:cubicBezTo>
                      <a:cubicBezTo>
                        <a:pt x="794" y="510"/>
                        <a:pt x="788" y="380"/>
                        <a:pt x="796" y="311"/>
                      </a:cubicBezTo>
                      <a:close/>
                    </a:path>
                  </a:pathLst>
                </a:custGeom>
                <a:grpFill/>
                <a:ln w="3175">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240" name="Freeform 12">
                  <a:extLst>
                    <a:ext uri="{FF2B5EF4-FFF2-40B4-BE49-F238E27FC236}">
                      <a16:creationId xmlns:a16="http://schemas.microsoft.com/office/drawing/2014/main" id="{8B133DEC-60E4-4ED7-BC37-A9D16D8AE56E}"/>
                    </a:ext>
                  </a:extLst>
                </p:cNvPr>
                <p:cNvSpPr>
                  <a:spLocks noChangeAspect="1"/>
                </p:cNvSpPr>
                <p:nvPr/>
              </p:nvSpPr>
              <p:spPr bwMode="auto">
                <a:xfrm>
                  <a:off x="5410308" y="6011885"/>
                  <a:ext cx="183262" cy="137447"/>
                </a:xfrm>
                <a:custGeom>
                  <a:avLst/>
                  <a:gdLst>
                    <a:gd name="T0" fmla="*/ 796 w 819"/>
                    <a:gd name="T1" fmla="*/ 311 h 584"/>
                    <a:gd name="T2" fmla="*/ 796 w 819"/>
                    <a:gd name="T3" fmla="*/ 308 h 584"/>
                    <a:gd name="T4" fmla="*/ 779 w 819"/>
                    <a:gd name="T5" fmla="*/ 290 h 584"/>
                    <a:gd name="T6" fmla="*/ 737 w 819"/>
                    <a:gd name="T7" fmla="*/ 388 h 584"/>
                    <a:gd name="T8" fmla="*/ 732 w 819"/>
                    <a:gd name="T9" fmla="*/ 141 h 584"/>
                    <a:gd name="T10" fmla="*/ 722 w 819"/>
                    <a:gd name="T11" fmla="*/ 151 h 584"/>
                    <a:gd name="T12" fmla="*/ 676 w 819"/>
                    <a:gd name="T13" fmla="*/ 362 h 584"/>
                    <a:gd name="T14" fmla="*/ 673 w 819"/>
                    <a:gd name="T15" fmla="*/ 156 h 584"/>
                    <a:gd name="T16" fmla="*/ 658 w 819"/>
                    <a:gd name="T17" fmla="*/ 62 h 584"/>
                    <a:gd name="T18" fmla="*/ 602 w 819"/>
                    <a:gd name="T19" fmla="*/ 330 h 584"/>
                    <a:gd name="T20" fmla="*/ 571 w 819"/>
                    <a:gd name="T21" fmla="*/ 198 h 584"/>
                    <a:gd name="T22" fmla="*/ 550 w 819"/>
                    <a:gd name="T23" fmla="*/ 260 h 584"/>
                    <a:gd name="T24" fmla="*/ 528 w 819"/>
                    <a:gd name="T25" fmla="*/ 417 h 584"/>
                    <a:gd name="T26" fmla="*/ 522 w 819"/>
                    <a:gd name="T27" fmla="*/ 191 h 584"/>
                    <a:gd name="T28" fmla="*/ 507 w 819"/>
                    <a:gd name="T29" fmla="*/ 101 h 584"/>
                    <a:gd name="T30" fmla="*/ 451 w 819"/>
                    <a:gd name="T31" fmla="*/ 355 h 584"/>
                    <a:gd name="T32" fmla="*/ 447 w 819"/>
                    <a:gd name="T33" fmla="*/ 147 h 584"/>
                    <a:gd name="T34" fmla="*/ 428 w 819"/>
                    <a:gd name="T35" fmla="*/ 50 h 584"/>
                    <a:gd name="T36" fmla="*/ 356 w 819"/>
                    <a:gd name="T37" fmla="*/ 379 h 584"/>
                    <a:gd name="T38" fmla="*/ 354 w 819"/>
                    <a:gd name="T39" fmla="*/ 177 h 584"/>
                    <a:gd name="T40" fmla="*/ 335 w 819"/>
                    <a:gd name="T41" fmla="*/ 107 h 584"/>
                    <a:gd name="T42" fmla="*/ 272 w 819"/>
                    <a:gd name="T43" fmla="*/ 351 h 584"/>
                    <a:gd name="T44" fmla="*/ 202 w 819"/>
                    <a:gd name="T45" fmla="*/ 53 h 584"/>
                    <a:gd name="T46" fmla="*/ 182 w 819"/>
                    <a:gd name="T47" fmla="*/ 126 h 584"/>
                    <a:gd name="T48" fmla="*/ 179 w 819"/>
                    <a:gd name="T49" fmla="*/ 354 h 584"/>
                    <a:gd name="T50" fmla="*/ 119 w 819"/>
                    <a:gd name="T51" fmla="*/ 156 h 584"/>
                    <a:gd name="T52" fmla="*/ 100 w 819"/>
                    <a:gd name="T53" fmla="*/ 203 h 584"/>
                    <a:gd name="T54" fmla="*/ 99 w 819"/>
                    <a:gd name="T55" fmla="*/ 385 h 584"/>
                    <a:gd name="T56" fmla="*/ 45 w 819"/>
                    <a:gd name="T57" fmla="*/ 245 h 584"/>
                    <a:gd name="T58" fmla="*/ 29 w 819"/>
                    <a:gd name="T59" fmla="*/ 378 h 584"/>
                    <a:gd name="T60" fmla="*/ 0 w 819"/>
                    <a:gd name="T61" fmla="*/ 584 h 584"/>
                    <a:gd name="T62" fmla="*/ 819 w 819"/>
                    <a:gd name="T63" fmla="*/ 584 h 584"/>
                    <a:gd name="T64" fmla="*/ 796 w 819"/>
                    <a:gd name="T65" fmla="*/ 31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9" h="584">
                      <a:moveTo>
                        <a:pt x="796" y="311"/>
                      </a:moveTo>
                      <a:cubicBezTo>
                        <a:pt x="794" y="326"/>
                        <a:pt x="791" y="354"/>
                        <a:pt x="796" y="308"/>
                      </a:cubicBezTo>
                      <a:cubicBezTo>
                        <a:pt x="800" y="278"/>
                        <a:pt x="788" y="278"/>
                        <a:pt x="779" y="290"/>
                      </a:cubicBezTo>
                      <a:cubicBezTo>
                        <a:pt x="779" y="290"/>
                        <a:pt x="754" y="326"/>
                        <a:pt x="737" y="388"/>
                      </a:cubicBezTo>
                      <a:cubicBezTo>
                        <a:pt x="736" y="367"/>
                        <a:pt x="743" y="142"/>
                        <a:pt x="732" y="141"/>
                      </a:cubicBezTo>
                      <a:cubicBezTo>
                        <a:pt x="727" y="142"/>
                        <a:pt x="724" y="146"/>
                        <a:pt x="722" y="151"/>
                      </a:cubicBezTo>
                      <a:cubicBezTo>
                        <a:pt x="722" y="151"/>
                        <a:pt x="689" y="231"/>
                        <a:pt x="676" y="362"/>
                      </a:cubicBezTo>
                      <a:cubicBezTo>
                        <a:pt x="673" y="293"/>
                        <a:pt x="671" y="225"/>
                        <a:pt x="673" y="156"/>
                      </a:cubicBezTo>
                      <a:cubicBezTo>
                        <a:pt x="674" y="145"/>
                        <a:pt x="679" y="15"/>
                        <a:pt x="658" y="62"/>
                      </a:cubicBezTo>
                      <a:cubicBezTo>
                        <a:pt x="658" y="62"/>
                        <a:pt x="616" y="163"/>
                        <a:pt x="602" y="330"/>
                      </a:cubicBezTo>
                      <a:cubicBezTo>
                        <a:pt x="595" y="248"/>
                        <a:pt x="571" y="198"/>
                        <a:pt x="571" y="198"/>
                      </a:cubicBezTo>
                      <a:cubicBezTo>
                        <a:pt x="552" y="162"/>
                        <a:pt x="550" y="254"/>
                        <a:pt x="550" y="260"/>
                      </a:cubicBezTo>
                      <a:cubicBezTo>
                        <a:pt x="546" y="313"/>
                        <a:pt x="539" y="365"/>
                        <a:pt x="528" y="417"/>
                      </a:cubicBezTo>
                      <a:cubicBezTo>
                        <a:pt x="523" y="342"/>
                        <a:pt x="520" y="266"/>
                        <a:pt x="522" y="191"/>
                      </a:cubicBezTo>
                      <a:cubicBezTo>
                        <a:pt x="523" y="181"/>
                        <a:pt x="529" y="56"/>
                        <a:pt x="507" y="101"/>
                      </a:cubicBezTo>
                      <a:cubicBezTo>
                        <a:pt x="507" y="101"/>
                        <a:pt x="463" y="196"/>
                        <a:pt x="451" y="355"/>
                      </a:cubicBezTo>
                      <a:cubicBezTo>
                        <a:pt x="446" y="285"/>
                        <a:pt x="445" y="216"/>
                        <a:pt x="447" y="147"/>
                      </a:cubicBezTo>
                      <a:cubicBezTo>
                        <a:pt x="447" y="135"/>
                        <a:pt x="455" y="0"/>
                        <a:pt x="428" y="50"/>
                      </a:cubicBezTo>
                      <a:cubicBezTo>
                        <a:pt x="428" y="50"/>
                        <a:pt x="365" y="175"/>
                        <a:pt x="356" y="379"/>
                      </a:cubicBezTo>
                      <a:cubicBezTo>
                        <a:pt x="352" y="312"/>
                        <a:pt x="350" y="244"/>
                        <a:pt x="354" y="177"/>
                      </a:cubicBezTo>
                      <a:cubicBezTo>
                        <a:pt x="354" y="168"/>
                        <a:pt x="360" y="62"/>
                        <a:pt x="335" y="107"/>
                      </a:cubicBezTo>
                      <a:cubicBezTo>
                        <a:pt x="335" y="107"/>
                        <a:pt x="287" y="198"/>
                        <a:pt x="272" y="351"/>
                      </a:cubicBezTo>
                      <a:cubicBezTo>
                        <a:pt x="259" y="166"/>
                        <a:pt x="202" y="53"/>
                        <a:pt x="202" y="53"/>
                      </a:cubicBezTo>
                      <a:cubicBezTo>
                        <a:pt x="176" y="4"/>
                        <a:pt x="181" y="116"/>
                        <a:pt x="182" y="126"/>
                      </a:cubicBezTo>
                      <a:cubicBezTo>
                        <a:pt x="186" y="202"/>
                        <a:pt x="184" y="278"/>
                        <a:pt x="179" y="354"/>
                      </a:cubicBezTo>
                      <a:cubicBezTo>
                        <a:pt x="162" y="231"/>
                        <a:pt x="119" y="156"/>
                        <a:pt x="119" y="156"/>
                      </a:cubicBezTo>
                      <a:cubicBezTo>
                        <a:pt x="96" y="118"/>
                        <a:pt x="99" y="194"/>
                        <a:pt x="100" y="203"/>
                      </a:cubicBezTo>
                      <a:cubicBezTo>
                        <a:pt x="104" y="264"/>
                        <a:pt x="103" y="325"/>
                        <a:pt x="99" y="385"/>
                      </a:cubicBezTo>
                      <a:cubicBezTo>
                        <a:pt x="81" y="297"/>
                        <a:pt x="45" y="245"/>
                        <a:pt x="45" y="245"/>
                      </a:cubicBezTo>
                      <a:cubicBezTo>
                        <a:pt x="23" y="214"/>
                        <a:pt x="30" y="361"/>
                        <a:pt x="29" y="378"/>
                      </a:cubicBezTo>
                      <a:cubicBezTo>
                        <a:pt x="27" y="447"/>
                        <a:pt x="21" y="518"/>
                        <a:pt x="0" y="584"/>
                      </a:cubicBezTo>
                      <a:cubicBezTo>
                        <a:pt x="819" y="584"/>
                        <a:pt x="819" y="584"/>
                        <a:pt x="819" y="584"/>
                      </a:cubicBezTo>
                      <a:cubicBezTo>
                        <a:pt x="794" y="510"/>
                        <a:pt x="788" y="380"/>
                        <a:pt x="796" y="311"/>
                      </a:cubicBezTo>
                      <a:close/>
                    </a:path>
                  </a:pathLst>
                </a:custGeom>
                <a:grpFill/>
                <a:ln w="3175">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grpSp>
        <p:nvGrpSpPr>
          <p:cNvPr id="1488" name="グループ化 1487">
            <a:extLst>
              <a:ext uri="{FF2B5EF4-FFF2-40B4-BE49-F238E27FC236}">
                <a16:creationId xmlns:a16="http://schemas.microsoft.com/office/drawing/2014/main" id="{925A23EB-644E-4B11-9E30-37C2B42850A1}"/>
              </a:ext>
            </a:extLst>
          </p:cNvPr>
          <p:cNvGrpSpPr/>
          <p:nvPr/>
        </p:nvGrpSpPr>
        <p:grpSpPr>
          <a:xfrm>
            <a:off x="3953290" y="3996235"/>
            <a:ext cx="1806156" cy="840371"/>
            <a:chOff x="5127255" y="5511716"/>
            <a:chExt cx="2445421" cy="1137809"/>
          </a:xfrm>
        </p:grpSpPr>
        <p:grpSp>
          <p:nvGrpSpPr>
            <p:cNvPr id="1489" name="Group 18">
              <a:extLst>
                <a:ext uri="{FF2B5EF4-FFF2-40B4-BE49-F238E27FC236}">
                  <a16:creationId xmlns:a16="http://schemas.microsoft.com/office/drawing/2014/main" id="{C86D27DD-69C9-45D7-A5B5-1AEDE3B53160}"/>
                </a:ext>
              </a:extLst>
            </p:cNvPr>
            <p:cNvGrpSpPr>
              <a:grpSpLocks noChangeAspect="1"/>
            </p:cNvGrpSpPr>
            <p:nvPr/>
          </p:nvGrpSpPr>
          <p:grpSpPr bwMode="auto">
            <a:xfrm>
              <a:off x="5127255" y="5511716"/>
              <a:ext cx="1191790" cy="1132285"/>
              <a:chOff x="3017" y="2048"/>
              <a:chExt cx="701" cy="666"/>
            </a:xfrm>
          </p:grpSpPr>
          <p:sp>
            <p:nvSpPr>
              <p:cNvPr id="1517" name="AutoShape 17">
                <a:extLst>
                  <a:ext uri="{FF2B5EF4-FFF2-40B4-BE49-F238E27FC236}">
                    <a16:creationId xmlns:a16="http://schemas.microsoft.com/office/drawing/2014/main" id="{2E030C49-BA4A-470C-828C-DA32AC65B1ED}"/>
                  </a:ext>
                </a:extLst>
              </p:cNvPr>
              <p:cNvSpPr>
                <a:spLocks noChangeAspect="1" noChangeArrowheads="1" noTextEdit="1"/>
              </p:cNvSpPr>
              <p:nvPr/>
            </p:nvSpPr>
            <p:spPr bwMode="auto">
              <a:xfrm>
                <a:off x="3017" y="2048"/>
                <a:ext cx="701" cy="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18" name="Freeform 19">
                <a:extLst>
                  <a:ext uri="{FF2B5EF4-FFF2-40B4-BE49-F238E27FC236}">
                    <a16:creationId xmlns:a16="http://schemas.microsoft.com/office/drawing/2014/main" id="{673333C9-660F-48BC-8E23-B48C18611CA4}"/>
                  </a:ext>
                </a:extLst>
              </p:cNvPr>
              <p:cNvSpPr>
                <a:spLocks noEditPoints="1"/>
              </p:cNvSpPr>
              <p:nvPr/>
            </p:nvSpPr>
            <p:spPr bwMode="auto">
              <a:xfrm>
                <a:off x="3038" y="2513"/>
                <a:ext cx="666" cy="200"/>
              </a:xfrm>
              <a:custGeom>
                <a:avLst/>
                <a:gdLst>
                  <a:gd name="T0" fmla="*/ 0 w 666"/>
                  <a:gd name="T1" fmla="*/ 83 h 200"/>
                  <a:gd name="T2" fmla="*/ 46 w 666"/>
                  <a:gd name="T3" fmla="*/ 83 h 200"/>
                  <a:gd name="T4" fmla="*/ 46 w 666"/>
                  <a:gd name="T5" fmla="*/ 48 h 200"/>
                  <a:gd name="T6" fmla="*/ 93 w 666"/>
                  <a:gd name="T7" fmla="*/ 48 h 200"/>
                  <a:gd name="T8" fmla="*/ 93 w 666"/>
                  <a:gd name="T9" fmla="*/ 83 h 200"/>
                  <a:gd name="T10" fmla="*/ 103 w 666"/>
                  <a:gd name="T11" fmla="*/ 83 h 200"/>
                  <a:gd name="T12" fmla="*/ 103 w 666"/>
                  <a:gd name="T13" fmla="*/ 48 h 200"/>
                  <a:gd name="T14" fmla="*/ 149 w 666"/>
                  <a:gd name="T15" fmla="*/ 48 h 200"/>
                  <a:gd name="T16" fmla="*/ 149 w 666"/>
                  <a:gd name="T17" fmla="*/ 83 h 200"/>
                  <a:gd name="T18" fmla="*/ 191 w 666"/>
                  <a:gd name="T19" fmla="*/ 83 h 200"/>
                  <a:gd name="T20" fmla="*/ 191 w 666"/>
                  <a:gd name="T21" fmla="*/ 133 h 200"/>
                  <a:gd name="T22" fmla="*/ 0 w 666"/>
                  <a:gd name="T23" fmla="*/ 133 h 200"/>
                  <a:gd name="T24" fmla="*/ 0 w 666"/>
                  <a:gd name="T25" fmla="*/ 200 h 200"/>
                  <a:gd name="T26" fmla="*/ 666 w 666"/>
                  <a:gd name="T27" fmla="*/ 200 h 200"/>
                  <a:gd name="T28" fmla="*/ 666 w 666"/>
                  <a:gd name="T29" fmla="*/ 133 h 200"/>
                  <a:gd name="T30" fmla="*/ 477 w 666"/>
                  <a:gd name="T31" fmla="*/ 133 h 200"/>
                  <a:gd name="T32" fmla="*/ 477 w 666"/>
                  <a:gd name="T33" fmla="*/ 83 h 200"/>
                  <a:gd name="T34" fmla="*/ 518 w 666"/>
                  <a:gd name="T35" fmla="*/ 83 h 200"/>
                  <a:gd name="T36" fmla="*/ 518 w 666"/>
                  <a:gd name="T37" fmla="*/ 48 h 200"/>
                  <a:gd name="T38" fmla="*/ 565 w 666"/>
                  <a:gd name="T39" fmla="*/ 48 h 200"/>
                  <a:gd name="T40" fmla="*/ 565 w 666"/>
                  <a:gd name="T41" fmla="*/ 83 h 200"/>
                  <a:gd name="T42" fmla="*/ 574 w 666"/>
                  <a:gd name="T43" fmla="*/ 83 h 200"/>
                  <a:gd name="T44" fmla="*/ 574 w 666"/>
                  <a:gd name="T45" fmla="*/ 48 h 200"/>
                  <a:gd name="T46" fmla="*/ 621 w 666"/>
                  <a:gd name="T47" fmla="*/ 48 h 200"/>
                  <a:gd name="T48" fmla="*/ 621 w 666"/>
                  <a:gd name="T49" fmla="*/ 83 h 200"/>
                  <a:gd name="T50" fmla="*/ 666 w 666"/>
                  <a:gd name="T51" fmla="*/ 83 h 200"/>
                  <a:gd name="T52" fmla="*/ 666 w 666"/>
                  <a:gd name="T53" fmla="*/ 0 h 200"/>
                  <a:gd name="T54" fmla="*/ 0 w 666"/>
                  <a:gd name="T55" fmla="*/ 0 h 200"/>
                  <a:gd name="T56" fmla="*/ 0 w 666"/>
                  <a:gd name="T57" fmla="*/ 83 h 200"/>
                  <a:gd name="T58" fmla="*/ 227 w 666"/>
                  <a:gd name="T59" fmla="*/ 48 h 200"/>
                  <a:gd name="T60" fmla="*/ 441 w 666"/>
                  <a:gd name="T61" fmla="*/ 48 h 200"/>
                  <a:gd name="T62" fmla="*/ 441 w 666"/>
                  <a:gd name="T63" fmla="*/ 200 h 200"/>
                  <a:gd name="T64" fmla="*/ 402 w 666"/>
                  <a:gd name="T65" fmla="*/ 200 h 200"/>
                  <a:gd name="T66" fmla="*/ 264 w 666"/>
                  <a:gd name="T67" fmla="*/ 200 h 200"/>
                  <a:gd name="T68" fmla="*/ 227 w 666"/>
                  <a:gd name="T69" fmla="*/ 200 h 200"/>
                  <a:gd name="T70" fmla="*/ 227 w 666"/>
                  <a:gd name="T71" fmla="*/ 4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6" h="200">
                    <a:moveTo>
                      <a:pt x="0" y="83"/>
                    </a:moveTo>
                    <a:lnTo>
                      <a:pt x="46" y="83"/>
                    </a:lnTo>
                    <a:lnTo>
                      <a:pt x="46" y="48"/>
                    </a:lnTo>
                    <a:lnTo>
                      <a:pt x="93" y="48"/>
                    </a:lnTo>
                    <a:lnTo>
                      <a:pt x="93" y="83"/>
                    </a:lnTo>
                    <a:lnTo>
                      <a:pt x="103" y="83"/>
                    </a:lnTo>
                    <a:lnTo>
                      <a:pt x="103" y="48"/>
                    </a:lnTo>
                    <a:lnTo>
                      <a:pt x="149" y="48"/>
                    </a:lnTo>
                    <a:lnTo>
                      <a:pt x="149" y="83"/>
                    </a:lnTo>
                    <a:lnTo>
                      <a:pt x="191" y="83"/>
                    </a:lnTo>
                    <a:lnTo>
                      <a:pt x="191" y="133"/>
                    </a:lnTo>
                    <a:lnTo>
                      <a:pt x="0" y="133"/>
                    </a:lnTo>
                    <a:lnTo>
                      <a:pt x="0" y="200"/>
                    </a:lnTo>
                    <a:lnTo>
                      <a:pt x="666" y="200"/>
                    </a:lnTo>
                    <a:lnTo>
                      <a:pt x="666" y="133"/>
                    </a:lnTo>
                    <a:lnTo>
                      <a:pt x="477" y="133"/>
                    </a:lnTo>
                    <a:lnTo>
                      <a:pt x="477" y="83"/>
                    </a:lnTo>
                    <a:lnTo>
                      <a:pt x="518" y="83"/>
                    </a:lnTo>
                    <a:lnTo>
                      <a:pt x="518" y="48"/>
                    </a:lnTo>
                    <a:lnTo>
                      <a:pt x="565" y="48"/>
                    </a:lnTo>
                    <a:lnTo>
                      <a:pt x="565" y="83"/>
                    </a:lnTo>
                    <a:lnTo>
                      <a:pt x="574" y="83"/>
                    </a:lnTo>
                    <a:lnTo>
                      <a:pt x="574" y="48"/>
                    </a:lnTo>
                    <a:lnTo>
                      <a:pt x="621" y="48"/>
                    </a:lnTo>
                    <a:lnTo>
                      <a:pt x="621" y="83"/>
                    </a:lnTo>
                    <a:lnTo>
                      <a:pt x="666" y="83"/>
                    </a:lnTo>
                    <a:lnTo>
                      <a:pt x="666" y="0"/>
                    </a:lnTo>
                    <a:lnTo>
                      <a:pt x="0" y="0"/>
                    </a:lnTo>
                    <a:lnTo>
                      <a:pt x="0" y="83"/>
                    </a:lnTo>
                    <a:close/>
                    <a:moveTo>
                      <a:pt x="227" y="48"/>
                    </a:moveTo>
                    <a:lnTo>
                      <a:pt x="441" y="48"/>
                    </a:lnTo>
                    <a:lnTo>
                      <a:pt x="441" y="200"/>
                    </a:lnTo>
                    <a:lnTo>
                      <a:pt x="402" y="200"/>
                    </a:lnTo>
                    <a:lnTo>
                      <a:pt x="264" y="200"/>
                    </a:lnTo>
                    <a:lnTo>
                      <a:pt x="227" y="200"/>
                    </a:lnTo>
                    <a:lnTo>
                      <a:pt x="227" y="4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19" name="Freeform 20">
                <a:extLst>
                  <a:ext uri="{FF2B5EF4-FFF2-40B4-BE49-F238E27FC236}">
                    <a16:creationId xmlns:a16="http://schemas.microsoft.com/office/drawing/2014/main" id="{95ABECD3-C22E-4C67-82A6-E9F389931DF5}"/>
                  </a:ext>
                </a:extLst>
              </p:cNvPr>
              <p:cNvSpPr>
                <a:spLocks/>
              </p:cNvSpPr>
              <p:nvPr/>
            </p:nvSpPr>
            <p:spPr bwMode="auto">
              <a:xfrm>
                <a:off x="3265" y="2561"/>
                <a:ext cx="214" cy="152"/>
              </a:xfrm>
              <a:custGeom>
                <a:avLst/>
                <a:gdLst>
                  <a:gd name="T0" fmla="*/ 37 w 214"/>
                  <a:gd name="T1" fmla="*/ 35 h 152"/>
                  <a:gd name="T2" fmla="*/ 175 w 214"/>
                  <a:gd name="T3" fmla="*/ 35 h 152"/>
                  <a:gd name="T4" fmla="*/ 175 w 214"/>
                  <a:gd name="T5" fmla="*/ 152 h 152"/>
                  <a:gd name="T6" fmla="*/ 214 w 214"/>
                  <a:gd name="T7" fmla="*/ 152 h 152"/>
                  <a:gd name="T8" fmla="*/ 214 w 214"/>
                  <a:gd name="T9" fmla="*/ 0 h 152"/>
                  <a:gd name="T10" fmla="*/ 0 w 214"/>
                  <a:gd name="T11" fmla="*/ 0 h 152"/>
                  <a:gd name="T12" fmla="*/ 0 w 214"/>
                  <a:gd name="T13" fmla="*/ 152 h 152"/>
                  <a:gd name="T14" fmla="*/ 37 w 214"/>
                  <a:gd name="T15" fmla="*/ 152 h 152"/>
                  <a:gd name="T16" fmla="*/ 37 w 214"/>
                  <a:gd name="T17" fmla="*/ 3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152">
                    <a:moveTo>
                      <a:pt x="37" y="35"/>
                    </a:moveTo>
                    <a:lnTo>
                      <a:pt x="175" y="35"/>
                    </a:lnTo>
                    <a:lnTo>
                      <a:pt x="175" y="152"/>
                    </a:lnTo>
                    <a:lnTo>
                      <a:pt x="214" y="152"/>
                    </a:lnTo>
                    <a:lnTo>
                      <a:pt x="214" y="0"/>
                    </a:lnTo>
                    <a:lnTo>
                      <a:pt x="0" y="0"/>
                    </a:lnTo>
                    <a:lnTo>
                      <a:pt x="0" y="152"/>
                    </a:lnTo>
                    <a:lnTo>
                      <a:pt x="37" y="152"/>
                    </a:lnTo>
                    <a:lnTo>
                      <a:pt x="37"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20" name="Freeform 21">
                <a:extLst>
                  <a:ext uri="{FF2B5EF4-FFF2-40B4-BE49-F238E27FC236}">
                    <a16:creationId xmlns:a16="http://schemas.microsoft.com/office/drawing/2014/main" id="{1AD3F733-49E7-4946-9ECA-7CE641650B0D}"/>
                  </a:ext>
                </a:extLst>
              </p:cNvPr>
              <p:cNvSpPr>
                <a:spLocks/>
              </p:cNvSpPr>
              <p:nvPr/>
            </p:nvSpPr>
            <p:spPr bwMode="auto">
              <a:xfrm>
                <a:off x="3038" y="2102"/>
                <a:ext cx="666" cy="95"/>
              </a:xfrm>
              <a:custGeom>
                <a:avLst/>
                <a:gdLst>
                  <a:gd name="T0" fmla="*/ 0 w 666"/>
                  <a:gd name="T1" fmla="*/ 0 h 95"/>
                  <a:gd name="T2" fmla="*/ 0 w 666"/>
                  <a:gd name="T3" fmla="*/ 95 h 95"/>
                  <a:gd name="T4" fmla="*/ 46 w 666"/>
                  <a:gd name="T5" fmla="*/ 95 h 95"/>
                  <a:gd name="T6" fmla="*/ 46 w 666"/>
                  <a:gd name="T7" fmla="*/ 55 h 95"/>
                  <a:gd name="T8" fmla="*/ 93 w 666"/>
                  <a:gd name="T9" fmla="*/ 55 h 95"/>
                  <a:gd name="T10" fmla="*/ 93 w 666"/>
                  <a:gd name="T11" fmla="*/ 95 h 95"/>
                  <a:gd name="T12" fmla="*/ 103 w 666"/>
                  <a:gd name="T13" fmla="*/ 95 h 95"/>
                  <a:gd name="T14" fmla="*/ 103 w 666"/>
                  <a:gd name="T15" fmla="*/ 55 h 95"/>
                  <a:gd name="T16" fmla="*/ 149 w 666"/>
                  <a:gd name="T17" fmla="*/ 55 h 95"/>
                  <a:gd name="T18" fmla="*/ 149 w 666"/>
                  <a:gd name="T19" fmla="*/ 95 h 95"/>
                  <a:gd name="T20" fmla="*/ 203 w 666"/>
                  <a:gd name="T21" fmla="*/ 95 h 95"/>
                  <a:gd name="T22" fmla="*/ 203 w 666"/>
                  <a:gd name="T23" fmla="*/ 55 h 95"/>
                  <a:gd name="T24" fmla="*/ 250 w 666"/>
                  <a:gd name="T25" fmla="*/ 55 h 95"/>
                  <a:gd name="T26" fmla="*/ 250 w 666"/>
                  <a:gd name="T27" fmla="*/ 95 h 95"/>
                  <a:gd name="T28" fmla="*/ 260 w 666"/>
                  <a:gd name="T29" fmla="*/ 95 h 95"/>
                  <a:gd name="T30" fmla="*/ 260 w 666"/>
                  <a:gd name="T31" fmla="*/ 55 h 95"/>
                  <a:gd name="T32" fmla="*/ 307 w 666"/>
                  <a:gd name="T33" fmla="*/ 55 h 95"/>
                  <a:gd name="T34" fmla="*/ 307 w 666"/>
                  <a:gd name="T35" fmla="*/ 95 h 95"/>
                  <a:gd name="T36" fmla="*/ 360 w 666"/>
                  <a:gd name="T37" fmla="*/ 95 h 95"/>
                  <a:gd name="T38" fmla="*/ 360 w 666"/>
                  <a:gd name="T39" fmla="*/ 55 h 95"/>
                  <a:gd name="T40" fmla="*/ 407 w 666"/>
                  <a:gd name="T41" fmla="*/ 55 h 95"/>
                  <a:gd name="T42" fmla="*/ 407 w 666"/>
                  <a:gd name="T43" fmla="*/ 95 h 95"/>
                  <a:gd name="T44" fmla="*/ 417 w 666"/>
                  <a:gd name="T45" fmla="*/ 95 h 95"/>
                  <a:gd name="T46" fmla="*/ 417 w 666"/>
                  <a:gd name="T47" fmla="*/ 55 h 95"/>
                  <a:gd name="T48" fmla="*/ 464 w 666"/>
                  <a:gd name="T49" fmla="*/ 55 h 95"/>
                  <a:gd name="T50" fmla="*/ 464 w 666"/>
                  <a:gd name="T51" fmla="*/ 95 h 95"/>
                  <a:gd name="T52" fmla="*/ 518 w 666"/>
                  <a:gd name="T53" fmla="*/ 95 h 95"/>
                  <a:gd name="T54" fmla="*/ 518 w 666"/>
                  <a:gd name="T55" fmla="*/ 55 h 95"/>
                  <a:gd name="T56" fmla="*/ 565 w 666"/>
                  <a:gd name="T57" fmla="*/ 55 h 95"/>
                  <a:gd name="T58" fmla="*/ 565 w 666"/>
                  <a:gd name="T59" fmla="*/ 95 h 95"/>
                  <a:gd name="T60" fmla="*/ 574 w 666"/>
                  <a:gd name="T61" fmla="*/ 95 h 95"/>
                  <a:gd name="T62" fmla="*/ 574 w 666"/>
                  <a:gd name="T63" fmla="*/ 55 h 95"/>
                  <a:gd name="T64" fmla="*/ 621 w 666"/>
                  <a:gd name="T65" fmla="*/ 55 h 95"/>
                  <a:gd name="T66" fmla="*/ 621 w 666"/>
                  <a:gd name="T67" fmla="*/ 95 h 95"/>
                  <a:gd name="T68" fmla="*/ 666 w 666"/>
                  <a:gd name="T69" fmla="*/ 95 h 95"/>
                  <a:gd name="T70" fmla="*/ 666 w 666"/>
                  <a:gd name="T71" fmla="*/ 0 h 95"/>
                  <a:gd name="T72" fmla="*/ 0 w 666"/>
                  <a:gd name="T7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6" h="95">
                    <a:moveTo>
                      <a:pt x="0" y="0"/>
                    </a:moveTo>
                    <a:lnTo>
                      <a:pt x="0" y="95"/>
                    </a:lnTo>
                    <a:lnTo>
                      <a:pt x="46" y="95"/>
                    </a:lnTo>
                    <a:lnTo>
                      <a:pt x="46" y="55"/>
                    </a:lnTo>
                    <a:lnTo>
                      <a:pt x="93" y="55"/>
                    </a:lnTo>
                    <a:lnTo>
                      <a:pt x="93" y="95"/>
                    </a:lnTo>
                    <a:lnTo>
                      <a:pt x="103" y="95"/>
                    </a:lnTo>
                    <a:lnTo>
                      <a:pt x="103" y="55"/>
                    </a:lnTo>
                    <a:lnTo>
                      <a:pt x="149" y="55"/>
                    </a:lnTo>
                    <a:lnTo>
                      <a:pt x="149" y="95"/>
                    </a:lnTo>
                    <a:lnTo>
                      <a:pt x="203" y="95"/>
                    </a:lnTo>
                    <a:lnTo>
                      <a:pt x="203" y="55"/>
                    </a:lnTo>
                    <a:lnTo>
                      <a:pt x="250" y="55"/>
                    </a:lnTo>
                    <a:lnTo>
                      <a:pt x="250" y="95"/>
                    </a:lnTo>
                    <a:lnTo>
                      <a:pt x="260" y="95"/>
                    </a:lnTo>
                    <a:lnTo>
                      <a:pt x="260" y="55"/>
                    </a:lnTo>
                    <a:lnTo>
                      <a:pt x="307" y="55"/>
                    </a:lnTo>
                    <a:lnTo>
                      <a:pt x="307" y="95"/>
                    </a:lnTo>
                    <a:lnTo>
                      <a:pt x="360" y="95"/>
                    </a:lnTo>
                    <a:lnTo>
                      <a:pt x="360" y="55"/>
                    </a:lnTo>
                    <a:lnTo>
                      <a:pt x="407" y="55"/>
                    </a:lnTo>
                    <a:lnTo>
                      <a:pt x="407" y="95"/>
                    </a:lnTo>
                    <a:lnTo>
                      <a:pt x="417" y="95"/>
                    </a:lnTo>
                    <a:lnTo>
                      <a:pt x="417" y="55"/>
                    </a:lnTo>
                    <a:lnTo>
                      <a:pt x="464" y="55"/>
                    </a:lnTo>
                    <a:lnTo>
                      <a:pt x="464" y="95"/>
                    </a:lnTo>
                    <a:lnTo>
                      <a:pt x="518" y="95"/>
                    </a:lnTo>
                    <a:lnTo>
                      <a:pt x="518" y="55"/>
                    </a:lnTo>
                    <a:lnTo>
                      <a:pt x="565" y="55"/>
                    </a:lnTo>
                    <a:lnTo>
                      <a:pt x="565" y="95"/>
                    </a:lnTo>
                    <a:lnTo>
                      <a:pt x="574" y="95"/>
                    </a:lnTo>
                    <a:lnTo>
                      <a:pt x="574" y="55"/>
                    </a:lnTo>
                    <a:lnTo>
                      <a:pt x="621" y="55"/>
                    </a:lnTo>
                    <a:lnTo>
                      <a:pt x="621" y="95"/>
                    </a:lnTo>
                    <a:lnTo>
                      <a:pt x="666" y="95"/>
                    </a:lnTo>
                    <a:lnTo>
                      <a:pt x="666" y="0"/>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24" name="Freeform 22">
                <a:extLst>
                  <a:ext uri="{FF2B5EF4-FFF2-40B4-BE49-F238E27FC236}">
                    <a16:creationId xmlns:a16="http://schemas.microsoft.com/office/drawing/2014/main" id="{D564E263-F385-4980-8D65-C13CD292218C}"/>
                  </a:ext>
                </a:extLst>
              </p:cNvPr>
              <p:cNvSpPr>
                <a:spLocks/>
              </p:cNvSpPr>
              <p:nvPr/>
            </p:nvSpPr>
            <p:spPr bwMode="auto">
              <a:xfrm>
                <a:off x="3038" y="2248"/>
                <a:ext cx="666" cy="81"/>
              </a:xfrm>
              <a:custGeom>
                <a:avLst/>
                <a:gdLst>
                  <a:gd name="T0" fmla="*/ 0 w 666"/>
                  <a:gd name="T1" fmla="*/ 81 h 81"/>
                  <a:gd name="T2" fmla="*/ 46 w 666"/>
                  <a:gd name="T3" fmla="*/ 81 h 81"/>
                  <a:gd name="T4" fmla="*/ 46 w 666"/>
                  <a:gd name="T5" fmla="*/ 43 h 81"/>
                  <a:gd name="T6" fmla="*/ 93 w 666"/>
                  <a:gd name="T7" fmla="*/ 43 h 81"/>
                  <a:gd name="T8" fmla="*/ 93 w 666"/>
                  <a:gd name="T9" fmla="*/ 81 h 81"/>
                  <a:gd name="T10" fmla="*/ 103 w 666"/>
                  <a:gd name="T11" fmla="*/ 81 h 81"/>
                  <a:gd name="T12" fmla="*/ 103 w 666"/>
                  <a:gd name="T13" fmla="*/ 43 h 81"/>
                  <a:gd name="T14" fmla="*/ 149 w 666"/>
                  <a:gd name="T15" fmla="*/ 43 h 81"/>
                  <a:gd name="T16" fmla="*/ 149 w 666"/>
                  <a:gd name="T17" fmla="*/ 81 h 81"/>
                  <a:gd name="T18" fmla="*/ 203 w 666"/>
                  <a:gd name="T19" fmla="*/ 81 h 81"/>
                  <a:gd name="T20" fmla="*/ 203 w 666"/>
                  <a:gd name="T21" fmla="*/ 43 h 81"/>
                  <a:gd name="T22" fmla="*/ 250 w 666"/>
                  <a:gd name="T23" fmla="*/ 43 h 81"/>
                  <a:gd name="T24" fmla="*/ 250 w 666"/>
                  <a:gd name="T25" fmla="*/ 81 h 81"/>
                  <a:gd name="T26" fmla="*/ 260 w 666"/>
                  <a:gd name="T27" fmla="*/ 81 h 81"/>
                  <a:gd name="T28" fmla="*/ 260 w 666"/>
                  <a:gd name="T29" fmla="*/ 43 h 81"/>
                  <a:gd name="T30" fmla="*/ 307 w 666"/>
                  <a:gd name="T31" fmla="*/ 43 h 81"/>
                  <a:gd name="T32" fmla="*/ 307 w 666"/>
                  <a:gd name="T33" fmla="*/ 81 h 81"/>
                  <a:gd name="T34" fmla="*/ 360 w 666"/>
                  <a:gd name="T35" fmla="*/ 81 h 81"/>
                  <a:gd name="T36" fmla="*/ 360 w 666"/>
                  <a:gd name="T37" fmla="*/ 43 h 81"/>
                  <a:gd name="T38" fmla="*/ 407 w 666"/>
                  <a:gd name="T39" fmla="*/ 43 h 81"/>
                  <a:gd name="T40" fmla="*/ 407 w 666"/>
                  <a:gd name="T41" fmla="*/ 81 h 81"/>
                  <a:gd name="T42" fmla="*/ 417 w 666"/>
                  <a:gd name="T43" fmla="*/ 81 h 81"/>
                  <a:gd name="T44" fmla="*/ 417 w 666"/>
                  <a:gd name="T45" fmla="*/ 43 h 81"/>
                  <a:gd name="T46" fmla="*/ 464 w 666"/>
                  <a:gd name="T47" fmla="*/ 43 h 81"/>
                  <a:gd name="T48" fmla="*/ 464 w 666"/>
                  <a:gd name="T49" fmla="*/ 81 h 81"/>
                  <a:gd name="T50" fmla="*/ 518 w 666"/>
                  <a:gd name="T51" fmla="*/ 81 h 81"/>
                  <a:gd name="T52" fmla="*/ 518 w 666"/>
                  <a:gd name="T53" fmla="*/ 43 h 81"/>
                  <a:gd name="T54" fmla="*/ 565 w 666"/>
                  <a:gd name="T55" fmla="*/ 43 h 81"/>
                  <a:gd name="T56" fmla="*/ 565 w 666"/>
                  <a:gd name="T57" fmla="*/ 81 h 81"/>
                  <a:gd name="T58" fmla="*/ 574 w 666"/>
                  <a:gd name="T59" fmla="*/ 81 h 81"/>
                  <a:gd name="T60" fmla="*/ 574 w 666"/>
                  <a:gd name="T61" fmla="*/ 43 h 81"/>
                  <a:gd name="T62" fmla="*/ 621 w 666"/>
                  <a:gd name="T63" fmla="*/ 43 h 81"/>
                  <a:gd name="T64" fmla="*/ 621 w 666"/>
                  <a:gd name="T65" fmla="*/ 81 h 81"/>
                  <a:gd name="T66" fmla="*/ 666 w 666"/>
                  <a:gd name="T67" fmla="*/ 81 h 81"/>
                  <a:gd name="T68" fmla="*/ 666 w 666"/>
                  <a:gd name="T69" fmla="*/ 0 h 81"/>
                  <a:gd name="T70" fmla="*/ 0 w 666"/>
                  <a:gd name="T71" fmla="*/ 0 h 81"/>
                  <a:gd name="T72" fmla="*/ 0 w 666"/>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6" h="81">
                    <a:moveTo>
                      <a:pt x="0" y="81"/>
                    </a:moveTo>
                    <a:lnTo>
                      <a:pt x="46" y="81"/>
                    </a:lnTo>
                    <a:lnTo>
                      <a:pt x="46" y="43"/>
                    </a:lnTo>
                    <a:lnTo>
                      <a:pt x="93" y="43"/>
                    </a:lnTo>
                    <a:lnTo>
                      <a:pt x="93" y="81"/>
                    </a:lnTo>
                    <a:lnTo>
                      <a:pt x="103" y="81"/>
                    </a:lnTo>
                    <a:lnTo>
                      <a:pt x="103" y="43"/>
                    </a:lnTo>
                    <a:lnTo>
                      <a:pt x="149" y="43"/>
                    </a:lnTo>
                    <a:lnTo>
                      <a:pt x="149" y="81"/>
                    </a:lnTo>
                    <a:lnTo>
                      <a:pt x="203" y="81"/>
                    </a:lnTo>
                    <a:lnTo>
                      <a:pt x="203" y="43"/>
                    </a:lnTo>
                    <a:lnTo>
                      <a:pt x="250" y="43"/>
                    </a:lnTo>
                    <a:lnTo>
                      <a:pt x="250" y="81"/>
                    </a:lnTo>
                    <a:lnTo>
                      <a:pt x="260" y="81"/>
                    </a:lnTo>
                    <a:lnTo>
                      <a:pt x="260" y="43"/>
                    </a:lnTo>
                    <a:lnTo>
                      <a:pt x="307" y="43"/>
                    </a:lnTo>
                    <a:lnTo>
                      <a:pt x="307" y="81"/>
                    </a:lnTo>
                    <a:lnTo>
                      <a:pt x="360" y="81"/>
                    </a:lnTo>
                    <a:lnTo>
                      <a:pt x="360" y="43"/>
                    </a:lnTo>
                    <a:lnTo>
                      <a:pt x="407" y="43"/>
                    </a:lnTo>
                    <a:lnTo>
                      <a:pt x="407" y="81"/>
                    </a:lnTo>
                    <a:lnTo>
                      <a:pt x="417" y="81"/>
                    </a:lnTo>
                    <a:lnTo>
                      <a:pt x="417" y="43"/>
                    </a:lnTo>
                    <a:lnTo>
                      <a:pt x="464" y="43"/>
                    </a:lnTo>
                    <a:lnTo>
                      <a:pt x="464" y="81"/>
                    </a:lnTo>
                    <a:lnTo>
                      <a:pt x="518" y="81"/>
                    </a:lnTo>
                    <a:lnTo>
                      <a:pt x="518" y="43"/>
                    </a:lnTo>
                    <a:lnTo>
                      <a:pt x="565" y="43"/>
                    </a:lnTo>
                    <a:lnTo>
                      <a:pt x="565" y="81"/>
                    </a:lnTo>
                    <a:lnTo>
                      <a:pt x="574" y="81"/>
                    </a:lnTo>
                    <a:lnTo>
                      <a:pt x="574" y="43"/>
                    </a:lnTo>
                    <a:lnTo>
                      <a:pt x="621" y="43"/>
                    </a:lnTo>
                    <a:lnTo>
                      <a:pt x="621" y="81"/>
                    </a:lnTo>
                    <a:lnTo>
                      <a:pt x="666" y="81"/>
                    </a:lnTo>
                    <a:lnTo>
                      <a:pt x="666" y="0"/>
                    </a:lnTo>
                    <a:lnTo>
                      <a:pt x="0" y="0"/>
                    </a:lnTo>
                    <a:lnTo>
                      <a:pt x="0"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25" name="Freeform 23">
                <a:extLst>
                  <a:ext uri="{FF2B5EF4-FFF2-40B4-BE49-F238E27FC236}">
                    <a16:creationId xmlns:a16="http://schemas.microsoft.com/office/drawing/2014/main" id="{67C597CE-C5C8-42A5-A97F-258F19D77B71}"/>
                  </a:ext>
                </a:extLst>
              </p:cNvPr>
              <p:cNvSpPr>
                <a:spLocks/>
              </p:cNvSpPr>
              <p:nvPr/>
            </p:nvSpPr>
            <p:spPr bwMode="auto">
              <a:xfrm>
                <a:off x="3038" y="2381"/>
                <a:ext cx="666" cy="81"/>
              </a:xfrm>
              <a:custGeom>
                <a:avLst/>
                <a:gdLst>
                  <a:gd name="T0" fmla="*/ 0 w 666"/>
                  <a:gd name="T1" fmla="*/ 81 h 81"/>
                  <a:gd name="T2" fmla="*/ 46 w 666"/>
                  <a:gd name="T3" fmla="*/ 81 h 81"/>
                  <a:gd name="T4" fmla="*/ 46 w 666"/>
                  <a:gd name="T5" fmla="*/ 45 h 81"/>
                  <a:gd name="T6" fmla="*/ 93 w 666"/>
                  <a:gd name="T7" fmla="*/ 45 h 81"/>
                  <a:gd name="T8" fmla="*/ 93 w 666"/>
                  <a:gd name="T9" fmla="*/ 81 h 81"/>
                  <a:gd name="T10" fmla="*/ 103 w 666"/>
                  <a:gd name="T11" fmla="*/ 81 h 81"/>
                  <a:gd name="T12" fmla="*/ 103 w 666"/>
                  <a:gd name="T13" fmla="*/ 45 h 81"/>
                  <a:gd name="T14" fmla="*/ 149 w 666"/>
                  <a:gd name="T15" fmla="*/ 45 h 81"/>
                  <a:gd name="T16" fmla="*/ 149 w 666"/>
                  <a:gd name="T17" fmla="*/ 81 h 81"/>
                  <a:gd name="T18" fmla="*/ 203 w 666"/>
                  <a:gd name="T19" fmla="*/ 81 h 81"/>
                  <a:gd name="T20" fmla="*/ 203 w 666"/>
                  <a:gd name="T21" fmla="*/ 45 h 81"/>
                  <a:gd name="T22" fmla="*/ 250 w 666"/>
                  <a:gd name="T23" fmla="*/ 45 h 81"/>
                  <a:gd name="T24" fmla="*/ 250 w 666"/>
                  <a:gd name="T25" fmla="*/ 81 h 81"/>
                  <a:gd name="T26" fmla="*/ 260 w 666"/>
                  <a:gd name="T27" fmla="*/ 81 h 81"/>
                  <a:gd name="T28" fmla="*/ 260 w 666"/>
                  <a:gd name="T29" fmla="*/ 45 h 81"/>
                  <a:gd name="T30" fmla="*/ 307 w 666"/>
                  <a:gd name="T31" fmla="*/ 45 h 81"/>
                  <a:gd name="T32" fmla="*/ 307 w 666"/>
                  <a:gd name="T33" fmla="*/ 81 h 81"/>
                  <a:gd name="T34" fmla="*/ 360 w 666"/>
                  <a:gd name="T35" fmla="*/ 81 h 81"/>
                  <a:gd name="T36" fmla="*/ 360 w 666"/>
                  <a:gd name="T37" fmla="*/ 45 h 81"/>
                  <a:gd name="T38" fmla="*/ 407 w 666"/>
                  <a:gd name="T39" fmla="*/ 45 h 81"/>
                  <a:gd name="T40" fmla="*/ 407 w 666"/>
                  <a:gd name="T41" fmla="*/ 81 h 81"/>
                  <a:gd name="T42" fmla="*/ 417 w 666"/>
                  <a:gd name="T43" fmla="*/ 81 h 81"/>
                  <a:gd name="T44" fmla="*/ 417 w 666"/>
                  <a:gd name="T45" fmla="*/ 45 h 81"/>
                  <a:gd name="T46" fmla="*/ 464 w 666"/>
                  <a:gd name="T47" fmla="*/ 45 h 81"/>
                  <a:gd name="T48" fmla="*/ 464 w 666"/>
                  <a:gd name="T49" fmla="*/ 81 h 81"/>
                  <a:gd name="T50" fmla="*/ 518 w 666"/>
                  <a:gd name="T51" fmla="*/ 81 h 81"/>
                  <a:gd name="T52" fmla="*/ 518 w 666"/>
                  <a:gd name="T53" fmla="*/ 45 h 81"/>
                  <a:gd name="T54" fmla="*/ 565 w 666"/>
                  <a:gd name="T55" fmla="*/ 45 h 81"/>
                  <a:gd name="T56" fmla="*/ 565 w 666"/>
                  <a:gd name="T57" fmla="*/ 81 h 81"/>
                  <a:gd name="T58" fmla="*/ 574 w 666"/>
                  <a:gd name="T59" fmla="*/ 81 h 81"/>
                  <a:gd name="T60" fmla="*/ 574 w 666"/>
                  <a:gd name="T61" fmla="*/ 45 h 81"/>
                  <a:gd name="T62" fmla="*/ 621 w 666"/>
                  <a:gd name="T63" fmla="*/ 45 h 81"/>
                  <a:gd name="T64" fmla="*/ 621 w 666"/>
                  <a:gd name="T65" fmla="*/ 81 h 81"/>
                  <a:gd name="T66" fmla="*/ 666 w 666"/>
                  <a:gd name="T67" fmla="*/ 81 h 81"/>
                  <a:gd name="T68" fmla="*/ 666 w 666"/>
                  <a:gd name="T69" fmla="*/ 0 h 81"/>
                  <a:gd name="T70" fmla="*/ 0 w 666"/>
                  <a:gd name="T71" fmla="*/ 0 h 81"/>
                  <a:gd name="T72" fmla="*/ 0 w 666"/>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6" h="81">
                    <a:moveTo>
                      <a:pt x="0" y="81"/>
                    </a:moveTo>
                    <a:lnTo>
                      <a:pt x="46" y="81"/>
                    </a:lnTo>
                    <a:lnTo>
                      <a:pt x="46" y="45"/>
                    </a:lnTo>
                    <a:lnTo>
                      <a:pt x="93" y="45"/>
                    </a:lnTo>
                    <a:lnTo>
                      <a:pt x="93" y="81"/>
                    </a:lnTo>
                    <a:lnTo>
                      <a:pt x="103" y="81"/>
                    </a:lnTo>
                    <a:lnTo>
                      <a:pt x="103" y="45"/>
                    </a:lnTo>
                    <a:lnTo>
                      <a:pt x="149" y="45"/>
                    </a:lnTo>
                    <a:lnTo>
                      <a:pt x="149" y="81"/>
                    </a:lnTo>
                    <a:lnTo>
                      <a:pt x="203" y="81"/>
                    </a:lnTo>
                    <a:lnTo>
                      <a:pt x="203" y="45"/>
                    </a:lnTo>
                    <a:lnTo>
                      <a:pt x="250" y="45"/>
                    </a:lnTo>
                    <a:lnTo>
                      <a:pt x="250" y="81"/>
                    </a:lnTo>
                    <a:lnTo>
                      <a:pt x="260" y="81"/>
                    </a:lnTo>
                    <a:lnTo>
                      <a:pt x="260" y="45"/>
                    </a:lnTo>
                    <a:lnTo>
                      <a:pt x="307" y="45"/>
                    </a:lnTo>
                    <a:lnTo>
                      <a:pt x="307" y="81"/>
                    </a:lnTo>
                    <a:lnTo>
                      <a:pt x="360" y="81"/>
                    </a:lnTo>
                    <a:lnTo>
                      <a:pt x="360" y="45"/>
                    </a:lnTo>
                    <a:lnTo>
                      <a:pt x="407" y="45"/>
                    </a:lnTo>
                    <a:lnTo>
                      <a:pt x="407" y="81"/>
                    </a:lnTo>
                    <a:lnTo>
                      <a:pt x="417" y="81"/>
                    </a:lnTo>
                    <a:lnTo>
                      <a:pt x="417" y="45"/>
                    </a:lnTo>
                    <a:lnTo>
                      <a:pt x="464" y="45"/>
                    </a:lnTo>
                    <a:lnTo>
                      <a:pt x="464" y="81"/>
                    </a:lnTo>
                    <a:lnTo>
                      <a:pt x="518" y="81"/>
                    </a:lnTo>
                    <a:lnTo>
                      <a:pt x="518" y="45"/>
                    </a:lnTo>
                    <a:lnTo>
                      <a:pt x="565" y="45"/>
                    </a:lnTo>
                    <a:lnTo>
                      <a:pt x="565" y="81"/>
                    </a:lnTo>
                    <a:lnTo>
                      <a:pt x="574" y="81"/>
                    </a:lnTo>
                    <a:lnTo>
                      <a:pt x="574" y="45"/>
                    </a:lnTo>
                    <a:lnTo>
                      <a:pt x="621" y="45"/>
                    </a:lnTo>
                    <a:lnTo>
                      <a:pt x="621" y="81"/>
                    </a:lnTo>
                    <a:lnTo>
                      <a:pt x="666" y="81"/>
                    </a:lnTo>
                    <a:lnTo>
                      <a:pt x="666" y="0"/>
                    </a:lnTo>
                    <a:lnTo>
                      <a:pt x="0" y="0"/>
                    </a:lnTo>
                    <a:lnTo>
                      <a:pt x="0"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26" name="Freeform 24">
                <a:extLst>
                  <a:ext uri="{FF2B5EF4-FFF2-40B4-BE49-F238E27FC236}">
                    <a16:creationId xmlns:a16="http://schemas.microsoft.com/office/drawing/2014/main" id="{A546CAA7-EF33-4BB1-9364-986348D7F0E0}"/>
                  </a:ext>
                </a:extLst>
              </p:cNvPr>
              <p:cNvSpPr>
                <a:spLocks/>
              </p:cNvSpPr>
              <p:nvPr/>
            </p:nvSpPr>
            <p:spPr bwMode="auto">
              <a:xfrm>
                <a:off x="3016" y="2197"/>
                <a:ext cx="702" cy="51"/>
              </a:xfrm>
              <a:custGeom>
                <a:avLst/>
                <a:gdLst>
                  <a:gd name="T0" fmla="*/ 606 w 702"/>
                  <a:gd name="T1" fmla="*/ 0 h 51"/>
                  <a:gd name="T2" fmla="*/ 595 w 702"/>
                  <a:gd name="T3" fmla="*/ 0 h 51"/>
                  <a:gd name="T4" fmla="*/ 546 w 702"/>
                  <a:gd name="T5" fmla="*/ 0 h 51"/>
                  <a:gd name="T6" fmla="*/ 489 w 702"/>
                  <a:gd name="T7" fmla="*/ 0 h 51"/>
                  <a:gd name="T8" fmla="*/ 440 w 702"/>
                  <a:gd name="T9" fmla="*/ 0 h 51"/>
                  <a:gd name="T10" fmla="*/ 430 w 702"/>
                  <a:gd name="T11" fmla="*/ 0 h 51"/>
                  <a:gd name="T12" fmla="*/ 380 w 702"/>
                  <a:gd name="T13" fmla="*/ 0 h 51"/>
                  <a:gd name="T14" fmla="*/ 323 w 702"/>
                  <a:gd name="T15" fmla="*/ 0 h 51"/>
                  <a:gd name="T16" fmla="*/ 274 w 702"/>
                  <a:gd name="T17" fmla="*/ 0 h 51"/>
                  <a:gd name="T18" fmla="*/ 264 w 702"/>
                  <a:gd name="T19" fmla="*/ 0 h 51"/>
                  <a:gd name="T20" fmla="*/ 215 w 702"/>
                  <a:gd name="T21" fmla="*/ 0 h 51"/>
                  <a:gd name="T22" fmla="*/ 158 w 702"/>
                  <a:gd name="T23" fmla="*/ 0 h 51"/>
                  <a:gd name="T24" fmla="*/ 109 w 702"/>
                  <a:gd name="T25" fmla="*/ 0 h 51"/>
                  <a:gd name="T26" fmla="*/ 99 w 702"/>
                  <a:gd name="T27" fmla="*/ 0 h 51"/>
                  <a:gd name="T28" fmla="*/ 50 w 702"/>
                  <a:gd name="T29" fmla="*/ 0 h 51"/>
                  <a:gd name="T30" fmla="*/ 0 w 702"/>
                  <a:gd name="T31" fmla="*/ 0 h 51"/>
                  <a:gd name="T32" fmla="*/ 0 w 702"/>
                  <a:gd name="T33" fmla="*/ 51 h 51"/>
                  <a:gd name="T34" fmla="*/ 702 w 702"/>
                  <a:gd name="T35" fmla="*/ 51 h 51"/>
                  <a:gd name="T36" fmla="*/ 702 w 702"/>
                  <a:gd name="T37" fmla="*/ 0 h 51"/>
                  <a:gd name="T38" fmla="*/ 654 w 702"/>
                  <a:gd name="T39" fmla="*/ 0 h 51"/>
                  <a:gd name="T40" fmla="*/ 606 w 70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1">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1"/>
                    </a:lnTo>
                    <a:lnTo>
                      <a:pt x="702" y="51"/>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27" name="Freeform 25">
                <a:extLst>
                  <a:ext uri="{FF2B5EF4-FFF2-40B4-BE49-F238E27FC236}">
                    <a16:creationId xmlns:a16="http://schemas.microsoft.com/office/drawing/2014/main" id="{25965DF6-790C-4CD9-9934-F59A29079E77}"/>
                  </a:ext>
                </a:extLst>
              </p:cNvPr>
              <p:cNvSpPr>
                <a:spLocks/>
              </p:cNvSpPr>
              <p:nvPr/>
            </p:nvSpPr>
            <p:spPr bwMode="auto">
              <a:xfrm>
                <a:off x="3016" y="2048"/>
                <a:ext cx="702" cy="51"/>
              </a:xfrm>
              <a:custGeom>
                <a:avLst/>
                <a:gdLst>
                  <a:gd name="T0" fmla="*/ 606 w 702"/>
                  <a:gd name="T1" fmla="*/ 0 h 51"/>
                  <a:gd name="T2" fmla="*/ 595 w 702"/>
                  <a:gd name="T3" fmla="*/ 0 h 51"/>
                  <a:gd name="T4" fmla="*/ 546 w 702"/>
                  <a:gd name="T5" fmla="*/ 0 h 51"/>
                  <a:gd name="T6" fmla="*/ 489 w 702"/>
                  <a:gd name="T7" fmla="*/ 0 h 51"/>
                  <a:gd name="T8" fmla="*/ 440 w 702"/>
                  <a:gd name="T9" fmla="*/ 0 h 51"/>
                  <a:gd name="T10" fmla="*/ 430 w 702"/>
                  <a:gd name="T11" fmla="*/ 0 h 51"/>
                  <a:gd name="T12" fmla="*/ 380 w 702"/>
                  <a:gd name="T13" fmla="*/ 0 h 51"/>
                  <a:gd name="T14" fmla="*/ 323 w 702"/>
                  <a:gd name="T15" fmla="*/ 0 h 51"/>
                  <a:gd name="T16" fmla="*/ 274 w 702"/>
                  <a:gd name="T17" fmla="*/ 0 h 51"/>
                  <a:gd name="T18" fmla="*/ 264 w 702"/>
                  <a:gd name="T19" fmla="*/ 0 h 51"/>
                  <a:gd name="T20" fmla="*/ 215 w 702"/>
                  <a:gd name="T21" fmla="*/ 0 h 51"/>
                  <a:gd name="T22" fmla="*/ 158 w 702"/>
                  <a:gd name="T23" fmla="*/ 0 h 51"/>
                  <a:gd name="T24" fmla="*/ 109 w 702"/>
                  <a:gd name="T25" fmla="*/ 0 h 51"/>
                  <a:gd name="T26" fmla="*/ 99 w 702"/>
                  <a:gd name="T27" fmla="*/ 0 h 51"/>
                  <a:gd name="T28" fmla="*/ 50 w 702"/>
                  <a:gd name="T29" fmla="*/ 0 h 51"/>
                  <a:gd name="T30" fmla="*/ 0 w 702"/>
                  <a:gd name="T31" fmla="*/ 0 h 51"/>
                  <a:gd name="T32" fmla="*/ 0 w 702"/>
                  <a:gd name="T33" fmla="*/ 51 h 51"/>
                  <a:gd name="T34" fmla="*/ 702 w 702"/>
                  <a:gd name="T35" fmla="*/ 51 h 51"/>
                  <a:gd name="T36" fmla="*/ 702 w 702"/>
                  <a:gd name="T37" fmla="*/ 0 h 51"/>
                  <a:gd name="T38" fmla="*/ 654 w 702"/>
                  <a:gd name="T39" fmla="*/ 0 h 51"/>
                  <a:gd name="T40" fmla="*/ 606 w 70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1">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1"/>
                    </a:lnTo>
                    <a:lnTo>
                      <a:pt x="702" y="51"/>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28" name="Freeform 26">
                <a:extLst>
                  <a:ext uri="{FF2B5EF4-FFF2-40B4-BE49-F238E27FC236}">
                    <a16:creationId xmlns:a16="http://schemas.microsoft.com/office/drawing/2014/main" id="{10AB77C8-884D-4AF7-9219-26E140D58D87}"/>
                  </a:ext>
                </a:extLst>
              </p:cNvPr>
              <p:cNvSpPr>
                <a:spLocks/>
              </p:cNvSpPr>
              <p:nvPr/>
            </p:nvSpPr>
            <p:spPr bwMode="auto">
              <a:xfrm>
                <a:off x="3016" y="2329"/>
                <a:ext cx="702" cy="52"/>
              </a:xfrm>
              <a:custGeom>
                <a:avLst/>
                <a:gdLst>
                  <a:gd name="T0" fmla="*/ 606 w 702"/>
                  <a:gd name="T1" fmla="*/ 0 h 52"/>
                  <a:gd name="T2" fmla="*/ 595 w 702"/>
                  <a:gd name="T3" fmla="*/ 0 h 52"/>
                  <a:gd name="T4" fmla="*/ 546 w 702"/>
                  <a:gd name="T5" fmla="*/ 0 h 52"/>
                  <a:gd name="T6" fmla="*/ 489 w 702"/>
                  <a:gd name="T7" fmla="*/ 0 h 52"/>
                  <a:gd name="T8" fmla="*/ 440 w 702"/>
                  <a:gd name="T9" fmla="*/ 0 h 52"/>
                  <a:gd name="T10" fmla="*/ 430 w 702"/>
                  <a:gd name="T11" fmla="*/ 0 h 52"/>
                  <a:gd name="T12" fmla="*/ 380 w 702"/>
                  <a:gd name="T13" fmla="*/ 0 h 52"/>
                  <a:gd name="T14" fmla="*/ 323 w 702"/>
                  <a:gd name="T15" fmla="*/ 0 h 52"/>
                  <a:gd name="T16" fmla="*/ 274 w 702"/>
                  <a:gd name="T17" fmla="*/ 0 h 52"/>
                  <a:gd name="T18" fmla="*/ 264 w 702"/>
                  <a:gd name="T19" fmla="*/ 0 h 52"/>
                  <a:gd name="T20" fmla="*/ 215 w 702"/>
                  <a:gd name="T21" fmla="*/ 0 h 52"/>
                  <a:gd name="T22" fmla="*/ 158 w 702"/>
                  <a:gd name="T23" fmla="*/ 0 h 52"/>
                  <a:gd name="T24" fmla="*/ 109 w 702"/>
                  <a:gd name="T25" fmla="*/ 0 h 52"/>
                  <a:gd name="T26" fmla="*/ 99 w 702"/>
                  <a:gd name="T27" fmla="*/ 0 h 52"/>
                  <a:gd name="T28" fmla="*/ 50 w 702"/>
                  <a:gd name="T29" fmla="*/ 0 h 52"/>
                  <a:gd name="T30" fmla="*/ 0 w 702"/>
                  <a:gd name="T31" fmla="*/ 0 h 52"/>
                  <a:gd name="T32" fmla="*/ 0 w 702"/>
                  <a:gd name="T33" fmla="*/ 52 h 52"/>
                  <a:gd name="T34" fmla="*/ 702 w 702"/>
                  <a:gd name="T35" fmla="*/ 52 h 52"/>
                  <a:gd name="T36" fmla="*/ 702 w 702"/>
                  <a:gd name="T37" fmla="*/ 0 h 52"/>
                  <a:gd name="T38" fmla="*/ 654 w 702"/>
                  <a:gd name="T39" fmla="*/ 0 h 52"/>
                  <a:gd name="T40" fmla="*/ 606 w 702"/>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2">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2"/>
                    </a:lnTo>
                    <a:lnTo>
                      <a:pt x="702" y="52"/>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29" name="Freeform 27">
                <a:extLst>
                  <a:ext uri="{FF2B5EF4-FFF2-40B4-BE49-F238E27FC236}">
                    <a16:creationId xmlns:a16="http://schemas.microsoft.com/office/drawing/2014/main" id="{B1AFBCBA-FE6F-42EF-867A-CC23CD6EB79B}"/>
                  </a:ext>
                </a:extLst>
              </p:cNvPr>
              <p:cNvSpPr>
                <a:spLocks/>
              </p:cNvSpPr>
              <p:nvPr/>
            </p:nvSpPr>
            <p:spPr bwMode="auto">
              <a:xfrm>
                <a:off x="3016" y="2462"/>
                <a:ext cx="702" cy="51"/>
              </a:xfrm>
              <a:custGeom>
                <a:avLst/>
                <a:gdLst>
                  <a:gd name="T0" fmla="*/ 606 w 702"/>
                  <a:gd name="T1" fmla="*/ 0 h 51"/>
                  <a:gd name="T2" fmla="*/ 595 w 702"/>
                  <a:gd name="T3" fmla="*/ 0 h 51"/>
                  <a:gd name="T4" fmla="*/ 546 w 702"/>
                  <a:gd name="T5" fmla="*/ 0 h 51"/>
                  <a:gd name="T6" fmla="*/ 489 w 702"/>
                  <a:gd name="T7" fmla="*/ 0 h 51"/>
                  <a:gd name="T8" fmla="*/ 440 w 702"/>
                  <a:gd name="T9" fmla="*/ 0 h 51"/>
                  <a:gd name="T10" fmla="*/ 430 w 702"/>
                  <a:gd name="T11" fmla="*/ 0 h 51"/>
                  <a:gd name="T12" fmla="*/ 380 w 702"/>
                  <a:gd name="T13" fmla="*/ 0 h 51"/>
                  <a:gd name="T14" fmla="*/ 323 w 702"/>
                  <a:gd name="T15" fmla="*/ 0 h 51"/>
                  <a:gd name="T16" fmla="*/ 274 w 702"/>
                  <a:gd name="T17" fmla="*/ 0 h 51"/>
                  <a:gd name="T18" fmla="*/ 264 w 702"/>
                  <a:gd name="T19" fmla="*/ 0 h 51"/>
                  <a:gd name="T20" fmla="*/ 215 w 702"/>
                  <a:gd name="T21" fmla="*/ 0 h 51"/>
                  <a:gd name="T22" fmla="*/ 158 w 702"/>
                  <a:gd name="T23" fmla="*/ 0 h 51"/>
                  <a:gd name="T24" fmla="*/ 109 w 702"/>
                  <a:gd name="T25" fmla="*/ 0 h 51"/>
                  <a:gd name="T26" fmla="*/ 99 w 702"/>
                  <a:gd name="T27" fmla="*/ 0 h 51"/>
                  <a:gd name="T28" fmla="*/ 50 w 702"/>
                  <a:gd name="T29" fmla="*/ 0 h 51"/>
                  <a:gd name="T30" fmla="*/ 0 w 702"/>
                  <a:gd name="T31" fmla="*/ 0 h 51"/>
                  <a:gd name="T32" fmla="*/ 0 w 702"/>
                  <a:gd name="T33" fmla="*/ 51 h 51"/>
                  <a:gd name="T34" fmla="*/ 702 w 702"/>
                  <a:gd name="T35" fmla="*/ 51 h 51"/>
                  <a:gd name="T36" fmla="*/ 702 w 702"/>
                  <a:gd name="T37" fmla="*/ 0 h 51"/>
                  <a:gd name="T38" fmla="*/ 654 w 702"/>
                  <a:gd name="T39" fmla="*/ 0 h 51"/>
                  <a:gd name="T40" fmla="*/ 606 w 70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1">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1"/>
                    </a:lnTo>
                    <a:lnTo>
                      <a:pt x="702" y="51"/>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30" name="Freeform 28">
                <a:extLst>
                  <a:ext uri="{FF2B5EF4-FFF2-40B4-BE49-F238E27FC236}">
                    <a16:creationId xmlns:a16="http://schemas.microsoft.com/office/drawing/2014/main" id="{3EDCBB7C-E15F-45C1-BD26-E906E04E12D4}"/>
                  </a:ext>
                </a:extLst>
              </p:cNvPr>
              <p:cNvSpPr>
                <a:spLocks/>
              </p:cNvSpPr>
              <p:nvPr/>
            </p:nvSpPr>
            <p:spPr bwMode="auto">
              <a:xfrm>
                <a:off x="3016" y="2596"/>
                <a:ext cx="213" cy="50"/>
              </a:xfrm>
              <a:custGeom>
                <a:avLst/>
                <a:gdLst>
                  <a:gd name="T0" fmla="*/ 213 w 213"/>
                  <a:gd name="T1" fmla="*/ 0 h 50"/>
                  <a:gd name="T2" fmla="*/ 167 w 213"/>
                  <a:gd name="T3" fmla="*/ 0 h 50"/>
                  <a:gd name="T4" fmla="*/ 115 w 213"/>
                  <a:gd name="T5" fmla="*/ 0 h 50"/>
                  <a:gd name="T6" fmla="*/ 103 w 213"/>
                  <a:gd name="T7" fmla="*/ 0 h 50"/>
                  <a:gd name="T8" fmla="*/ 52 w 213"/>
                  <a:gd name="T9" fmla="*/ 0 h 50"/>
                  <a:gd name="T10" fmla="*/ 0 w 213"/>
                  <a:gd name="T11" fmla="*/ 0 h 50"/>
                  <a:gd name="T12" fmla="*/ 0 w 213"/>
                  <a:gd name="T13" fmla="*/ 50 h 50"/>
                  <a:gd name="T14" fmla="*/ 213 w 213"/>
                  <a:gd name="T15" fmla="*/ 50 h 50"/>
                  <a:gd name="T16" fmla="*/ 213 w 213"/>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50">
                    <a:moveTo>
                      <a:pt x="213" y="0"/>
                    </a:moveTo>
                    <a:lnTo>
                      <a:pt x="167" y="0"/>
                    </a:lnTo>
                    <a:lnTo>
                      <a:pt x="115" y="0"/>
                    </a:lnTo>
                    <a:lnTo>
                      <a:pt x="103" y="0"/>
                    </a:lnTo>
                    <a:lnTo>
                      <a:pt x="52" y="0"/>
                    </a:lnTo>
                    <a:lnTo>
                      <a:pt x="0" y="0"/>
                    </a:lnTo>
                    <a:lnTo>
                      <a:pt x="0" y="50"/>
                    </a:lnTo>
                    <a:lnTo>
                      <a:pt x="213" y="50"/>
                    </a:lnTo>
                    <a:lnTo>
                      <a:pt x="213"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31" name="Freeform 29">
                <a:extLst>
                  <a:ext uri="{FF2B5EF4-FFF2-40B4-BE49-F238E27FC236}">
                    <a16:creationId xmlns:a16="http://schemas.microsoft.com/office/drawing/2014/main" id="{2CF51DD6-D65F-42A6-A5F6-EC051E2715A8}"/>
                  </a:ext>
                </a:extLst>
              </p:cNvPr>
              <p:cNvSpPr>
                <a:spLocks/>
              </p:cNvSpPr>
              <p:nvPr/>
            </p:nvSpPr>
            <p:spPr bwMode="auto">
              <a:xfrm>
                <a:off x="3515" y="2596"/>
                <a:ext cx="203" cy="50"/>
              </a:xfrm>
              <a:custGeom>
                <a:avLst/>
                <a:gdLst>
                  <a:gd name="T0" fmla="*/ 105 w 203"/>
                  <a:gd name="T1" fmla="*/ 0 h 50"/>
                  <a:gd name="T2" fmla="*/ 94 w 203"/>
                  <a:gd name="T3" fmla="*/ 0 h 50"/>
                  <a:gd name="T4" fmla="*/ 44 w 203"/>
                  <a:gd name="T5" fmla="*/ 0 h 50"/>
                  <a:gd name="T6" fmla="*/ 0 w 203"/>
                  <a:gd name="T7" fmla="*/ 0 h 50"/>
                  <a:gd name="T8" fmla="*/ 0 w 203"/>
                  <a:gd name="T9" fmla="*/ 50 h 50"/>
                  <a:gd name="T10" fmla="*/ 203 w 203"/>
                  <a:gd name="T11" fmla="*/ 50 h 50"/>
                  <a:gd name="T12" fmla="*/ 203 w 203"/>
                  <a:gd name="T13" fmla="*/ 0 h 50"/>
                  <a:gd name="T14" fmla="*/ 154 w 203"/>
                  <a:gd name="T15" fmla="*/ 0 h 50"/>
                  <a:gd name="T16" fmla="*/ 105 w 203"/>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50">
                    <a:moveTo>
                      <a:pt x="105" y="0"/>
                    </a:moveTo>
                    <a:lnTo>
                      <a:pt x="94" y="0"/>
                    </a:lnTo>
                    <a:lnTo>
                      <a:pt x="44" y="0"/>
                    </a:lnTo>
                    <a:lnTo>
                      <a:pt x="0" y="0"/>
                    </a:lnTo>
                    <a:lnTo>
                      <a:pt x="0" y="50"/>
                    </a:lnTo>
                    <a:lnTo>
                      <a:pt x="203" y="50"/>
                    </a:lnTo>
                    <a:lnTo>
                      <a:pt x="203" y="0"/>
                    </a:lnTo>
                    <a:lnTo>
                      <a:pt x="154" y="0"/>
                    </a:lnTo>
                    <a:lnTo>
                      <a:pt x="105"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490" name="Group 32">
              <a:extLst>
                <a:ext uri="{FF2B5EF4-FFF2-40B4-BE49-F238E27FC236}">
                  <a16:creationId xmlns:a16="http://schemas.microsoft.com/office/drawing/2014/main" id="{078EA621-DD90-425D-89A0-6B4CAA531157}"/>
                </a:ext>
              </a:extLst>
            </p:cNvPr>
            <p:cNvGrpSpPr>
              <a:grpSpLocks noChangeAspect="1"/>
            </p:cNvGrpSpPr>
            <p:nvPr/>
          </p:nvGrpSpPr>
          <p:grpSpPr bwMode="auto">
            <a:xfrm>
              <a:off x="6391371" y="5648197"/>
              <a:ext cx="1181305" cy="1001328"/>
              <a:chOff x="3007" y="2075"/>
              <a:chExt cx="722" cy="612"/>
            </a:xfrm>
          </p:grpSpPr>
          <p:sp>
            <p:nvSpPr>
              <p:cNvPr id="1491" name="Freeform 33">
                <a:extLst>
                  <a:ext uri="{FF2B5EF4-FFF2-40B4-BE49-F238E27FC236}">
                    <a16:creationId xmlns:a16="http://schemas.microsoft.com/office/drawing/2014/main" id="{1777B13D-F6A9-4406-8F77-4A0A60B1F46F}"/>
                  </a:ext>
                </a:extLst>
              </p:cNvPr>
              <p:cNvSpPr>
                <a:spLocks noEditPoints="1"/>
              </p:cNvSpPr>
              <p:nvPr/>
            </p:nvSpPr>
            <p:spPr bwMode="auto">
              <a:xfrm>
                <a:off x="3007" y="2487"/>
                <a:ext cx="722" cy="200"/>
              </a:xfrm>
              <a:custGeom>
                <a:avLst/>
                <a:gdLst>
                  <a:gd name="T0" fmla="*/ 0 w 722"/>
                  <a:gd name="T1" fmla="*/ 82 h 200"/>
                  <a:gd name="T2" fmla="*/ 50 w 722"/>
                  <a:gd name="T3" fmla="*/ 82 h 200"/>
                  <a:gd name="T4" fmla="*/ 50 w 722"/>
                  <a:gd name="T5" fmla="*/ 48 h 200"/>
                  <a:gd name="T6" fmla="*/ 101 w 722"/>
                  <a:gd name="T7" fmla="*/ 48 h 200"/>
                  <a:gd name="T8" fmla="*/ 101 w 722"/>
                  <a:gd name="T9" fmla="*/ 82 h 200"/>
                  <a:gd name="T10" fmla="*/ 112 w 722"/>
                  <a:gd name="T11" fmla="*/ 82 h 200"/>
                  <a:gd name="T12" fmla="*/ 112 w 722"/>
                  <a:gd name="T13" fmla="*/ 48 h 200"/>
                  <a:gd name="T14" fmla="*/ 162 w 722"/>
                  <a:gd name="T15" fmla="*/ 48 h 200"/>
                  <a:gd name="T16" fmla="*/ 162 w 722"/>
                  <a:gd name="T17" fmla="*/ 82 h 200"/>
                  <a:gd name="T18" fmla="*/ 206 w 722"/>
                  <a:gd name="T19" fmla="*/ 82 h 200"/>
                  <a:gd name="T20" fmla="*/ 206 w 722"/>
                  <a:gd name="T21" fmla="*/ 132 h 200"/>
                  <a:gd name="T22" fmla="*/ 0 w 722"/>
                  <a:gd name="T23" fmla="*/ 132 h 200"/>
                  <a:gd name="T24" fmla="*/ 0 w 722"/>
                  <a:gd name="T25" fmla="*/ 200 h 200"/>
                  <a:gd name="T26" fmla="*/ 722 w 722"/>
                  <a:gd name="T27" fmla="*/ 200 h 200"/>
                  <a:gd name="T28" fmla="*/ 722 w 722"/>
                  <a:gd name="T29" fmla="*/ 132 h 200"/>
                  <a:gd name="T30" fmla="*/ 516 w 722"/>
                  <a:gd name="T31" fmla="*/ 132 h 200"/>
                  <a:gd name="T32" fmla="*/ 516 w 722"/>
                  <a:gd name="T33" fmla="*/ 82 h 200"/>
                  <a:gd name="T34" fmla="*/ 561 w 722"/>
                  <a:gd name="T35" fmla="*/ 82 h 200"/>
                  <a:gd name="T36" fmla="*/ 561 w 722"/>
                  <a:gd name="T37" fmla="*/ 48 h 200"/>
                  <a:gd name="T38" fmla="*/ 611 w 722"/>
                  <a:gd name="T39" fmla="*/ 48 h 200"/>
                  <a:gd name="T40" fmla="*/ 611 w 722"/>
                  <a:gd name="T41" fmla="*/ 82 h 200"/>
                  <a:gd name="T42" fmla="*/ 622 w 722"/>
                  <a:gd name="T43" fmla="*/ 82 h 200"/>
                  <a:gd name="T44" fmla="*/ 622 w 722"/>
                  <a:gd name="T45" fmla="*/ 48 h 200"/>
                  <a:gd name="T46" fmla="*/ 672 w 722"/>
                  <a:gd name="T47" fmla="*/ 48 h 200"/>
                  <a:gd name="T48" fmla="*/ 672 w 722"/>
                  <a:gd name="T49" fmla="*/ 82 h 200"/>
                  <a:gd name="T50" fmla="*/ 722 w 722"/>
                  <a:gd name="T51" fmla="*/ 82 h 200"/>
                  <a:gd name="T52" fmla="*/ 722 w 722"/>
                  <a:gd name="T53" fmla="*/ 0 h 200"/>
                  <a:gd name="T54" fmla="*/ 0 w 722"/>
                  <a:gd name="T55" fmla="*/ 0 h 200"/>
                  <a:gd name="T56" fmla="*/ 0 w 722"/>
                  <a:gd name="T57" fmla="*/ 82 h 200"/>
                  <a:gd name="T58" fmla="*/ 246 w 722"/>
                  <a:gd name="T59" fmla="*/ 48 h 200"/>
                  <a:gd name="T60" fmla="*/ 477 w 722"/>
                  <a:gd name="T61" fmla="*/ 48 h 200"/>
                  <a:gd name="T62" fmla="*/ 477 w 722"/>
                  <a:gd name="T63" fmla="*/ 200 h 200"/>
                  <a:gd name="T64" fmla="*/ 436 w 722"/>
                  <a:gd name="T65" fmla="*/ 200 h 200"/>
                  <a:gd name="T66" fmla="*/ 287 w 722"/>
                  <a:gd name="T67" fmla="*/ 200 h 200"/>
                  <a:gd name="T68" fmla="*/ 246 w 722"/>
                  <a:gd name="T69" fmla="*/ 200 h 200"/>
                  <a:gd name="T70" fmla="*/ 246 w 722"/>
                  <a:gd name="T71" fmla="*/ 4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2" h="200">
                    <a:moveTo>
                      <a:pt x="0" y="82"/>
                    </a:moveTo>
                    <a:lnTo>
                      <a:pt x="50" y="82"/>
                    </a:lnTo>
                    <a:lnTo>
                      <a:pt x="50" y="48"/>
                    </a:lnTo>
                    <a:lnTo>
                      <a:pt x="101" y="48"/>
                    </a:lnTo>
                    <a:lnTo>
                      <a:pt x="101" y="82"/>
                    </a:lnTo>
                    <a:lnTo>
                      <a:pt x="112" y="82"/>
                    </a:lnTo>
                    <a:lnTo>
                      <a:pt x="112" y="48"/>
                    </a:lnTo>
                    <a:lnTo>
                      <a:pt x="162" y="48"/>
                    </a:lnTo>
                    <a:lnTo>
                      <a:pt x="162" y="82"/>
                    </a:lnTo>
                    <a:lnTo>
                      <a:pt x="206" y="82"/>
                    </a:lnTo>
                    <a:lnTo>
                      <a:pt x="206" y="132"/>
                    </a:lnTo>
                    <a:lnTo>
                      <a:pt x="0" y="132"/>
                    </a:lnTo>
                    <a:lnTo>
                      <a:pt x="0" y="200"/>
                    </a:lnTo>
                    <a:lnTo>
                      <a:pt x="722" y="200"/>
                    </a:lnTo>
                    <a:lnTo>
                      <a:pt x="722" y="132"/>
                    </a:lnTo>
                    <a:lnTo>
                      <a:pt x="516" y="132"/>
                    </a:lnTo>
                    <a:lnTo>
                      <a:pt x="516" y="82"/>
                    </a:lnTo>
                    <a:lnTo>
                      <a:pt x="561" y="82"/>
                    </a:lnTo>
                    <a:lnTo>
                      <a:pt x="561" y="48"/>
                    </a:lnTo>
                    <a:lnTo>
                      <a:pt x="611" y="48"/>
                    </a:lnTo>
                    <a:lnTo>
                      <a:pt x="611" y="82"/>
                    </a:lnTo>
                    <a:lnTo>
                      <a:pt x="622" y="82"/>
                    </a:lnTo>
                    <a:lnTo>
                      <a:pt x="622" y="48"/>
                    </a:lnTo>
                    <a:lnTo>
                      <a:pt x="672" y="48"/>
                    </a:lnTo>
                    <a:lnTo>
                      <a:pt x="672" y="82"/>
                    </a:lnTo>
                    <a:lnTo>
                      <a:pt x="722" y="82"/>
                    </a:lnTo>
                    <a:lnTo>
                      <a:pt x="722" y="0"/>
                    </a:lnTo>
                    <a:lnTo>
                      <a:pt x="0" y="0"/>
                    </a:lnTo>
                    <a:lnTo>
                      <a:pt x="0" y="82"/>
                    </a:lnTo>
                    <a:close/>
                    <a:moveTo>
                      <a:pt x="246" y="48"/>
                    </a:moveTo>
                    <a:lnTo>
                      <a:pt x="477" y="48"/>
                    </a:lnTo>
                    <a:lnTo>
                      <a:pt x="477" y="200"/>
                    </a:lnTo>
                    <a:lnTo>
                      <a:pt x="436" y="200"/>
                    </a:lnTo>
                    <a:lnTo>
                      <a:pt x="287" y="200"/>
                    </a:lnTo>
                    <a:lnTo>
                      <a:pt x="246" y="200"/>
                    </a:lnTo>
                    <a:lnTo>
                      <a:pt x="246" y="48"/>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92" name="Freeform 34">
                <a:extLst>
                  <a:ext uri="{FF2B5EF4-FFF2-40B4-BE49-F238E27FC236}">
                    <a16:creationId xmlns:a16="http://schemas.microsoft.com/office/drawing/2014/main" id="{05C757B3-EE70-4321-988A-B6D12FAAF850}"/>
                  </a:ext>
                </a:extLst>
              </p:cNvPr>
              <p:cNvSpPr>
                <a:spLocks/>
              </p:cNvSpPr>
              <p:nvPr/>
            </p:nvSpPr>
            <p:spPr bwMode="auto">
              <a:xfrm>
                <a:off x="3253" y="2535"/>
                <a:ext cx="231" cy="152"/>
              </a:xfrm>
              <a:custGeom>
                <a:avLst/>
                <a:gdLst>
                  <a:gd name="T0" fmla="*/ 41 w 231"/>
                  <a:gd name="T1" fmla="*/ 34 h 152"/>
                  <a:gd name="T2" fmla="*/ 190 w 231"/>
                  <a:gd name="T3" fmla="*/ 34 h 152"/>
                  <a:gd name="T4" fmla="*/ 190 w 231"/>
                  <a:gd name="T5" fmla="*/ 152 h 152"/>
                  <a:gd name="T6" fmla="*/ 231 w 231"/>
                  <a:gd name="T7" fmla="*/ 152 h 152"/>
                  <a:gd name="T8" fmla="*/ 231 w 231"/>
                  <a:gd name="T9" fmla="*/ 0 h 152"/>
                  <a:gd name="T10" fmla="*/ 0 w 231"/>
                  <a:gd name="T11" fmla="*/ 0 h 152"/>
                  <a:gd name="T12" fmla="*/ 0 w 231"/>
                  <a:gd name="T13" fmla="*/ 152 h 152"/>
                  <a:gd name="T14" fmla="*/ 41 w 231"/>
                  <a:gd name="T15" fmla="*/ 152 h 152"/>
                  <a:gd name="T16" fmla="*/ 41 w 231"/>
                  <a:gd name="T17" fmla="*/ 3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1" h="152">
                    <a:moveTo>
                      <a:pt x="41" y="34"/>
                    </a:moveTo>
                    <a:lnTo>
                      <a:pt x="190" y="34"/>
                    </a:lnTo>
                    <a:lnTo>
                      <a:pt x="190" y="152"/>
                    </a:lnTo>
                    <a:lnTo>
                      <a:pt x="231" y="152"/>
                    </a:lnTo>
                    <a:lnTo>
                      <a:pt x="231" y="0"/>
                    </a:lnTo>
                    <a:lnTo>
                      <a:pt x="0" y="0"/>
                    </a:lnTo>
                    <a:lnTo>
                      <a:pt x="0" y="152"/>
                    </a:lnTo>
                    <a:lnTo>
                      <a:pt x="41" y="152"/>
                    </a:lnTo>
                    <a:lnTo>
                      <a:pt x="41"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93" name="Freeform 35">
                <a:extLst>
                  <a:ext uri="{FF2B5EF4-FFF2-40B4-BE49-F238E27FC236}">
                    <a16:creationId xmlns:a16="http://schemas.microsoft.com/office/drawing/2014/main" id="{7E4DC9A6-CBC2-4AB8-B664-03EA528A23C5}"/>
                  </a:ext>
                </a:extLst>
              </p:cNvPr>
              <p:cNvSpPr>
                <a:spLocks/>
              </p:cNvSpPr>
              <p:nvPr/>
            </p:nvSpPr>
            <p:spPr bwMode="auto">
              <a:xfrm>
                <a:off x="3007" y="2075"/>
                <a:ext cx="722" cy="96"/>
              </a:xfrm>
              <a:custGeom>
                <a:avLst/>
                <a:gdLst>
                  <a:gd name="T0" fmla="*/ 0 w 722"/>
                  <a:gd name="T1" fmla="*/ 0 h 96"/>
                  <a:gd name="T2" fmla="*/ 0 w 722"/>
                  <a:gd name="T3" fmla="*/ 96 h 96"/>
                  <a:gd name="T4" fmla="*/ 50 w 722"/>
                  <a:gd name="T5" fmla="*/ 96 h 96"/>
                  <a:gd name="T6" fmla="*/ 50 w 722"/>
                  <a:gd name="T7" fmla="*/ 56 h 96"/>
                  <a:gd name="T8" fmla="*/ 101 w 722"/>
                  <a:gd name="T9" fmla="*/ 56 h 96"/>
                  <a:gd name="T10" fmla="*/ 101 w 722"/>
                  <a:gd name="T11" fmla="*/ 96 h 96"/>
                  <a:gd name="T12" fmla="*/ 112 w 722"/>
                  <a:gd name="T13" fmla="*/ 96 h 96"/>
                  <a:gd name="T14" fmla="*/ 112 w 722"/>
                  <a:gd name="T15" fmla="*/ 56 h 96"/>
                  <a:gd name="T16" fmla="*/ 162 w 722"/>
                  <a:gd name="T17" fmla="*/ 56 h 96"/>
                  <a:gd name="T18" fmla="*/ 162 w 722"/>
                  <a:gd name="T19" fmla="*/ 96 h 96"/>
                  <a:gd name="T20" fmla="*/ 221 w 722"/>
                  <a:gd name="T21" fmla="*/ 96 h 96"/>
                  <a:gd name="T22" fmla="*/ 221 w 722"/>
                  <a:gd name="T23" fmla="*/ 56 h 96"/>
                  <a:gd name="T24" fmla="*/ 271 w 722"/>
                  <a:gd name="T25" fmla="*/ 56 h 96"/>
                  <a:gd name="T26" fmla="*/ 271 w 722"/>
                  <a:gd name="T27" fmla="*/ 96 h 96"/>
                  <a:gd name="T28" fmla="*/ 282 w 722"/>
                  <a:gd name="T29" fmla="*/ 96 h 96"/>
                  <a:gd name="T30" fmla="*/ 282 w 722"/>
                  <a:gd name="T31" fmla="*/ 56 h 96"/>
                  <a:gd name="T32" fmla="*/ 332 w 722"/>
                  <a:gd name="T33" fmla="*/ 56 h 96"/>
                  <a:gd name="T34" fmla="*/ 332 w 722"/>
                  <a:gd name="T35" fmla="*/ 96 h 96"/>
                  <a:gd name="T36" fmla="*/ 391 w 722"/>
                  <a:gd name="T37" fmla="*/ 96 h 96"/>
                  <a:gd name="T38" fmla="*/ 391 w 722"/>
                  <a:gd name="T39" fmla="*/ 56 h 96"/>
                  <a:gd name="T40" fmla="*/ 441 w 722"/>
                  <a:gd name="T41" fmla="*/ 56 h 96"/>
                  <a:gd name="T42" fmla="*/ 441 w 722"/>
                  <a:gd name="T43" fmla="*/ 96 h 96"/>
                  <a:gd name="T44" fmla="*/ 452 w 722"/>
                  <a:gd name="T45" fmla="*/ 96 h 96"/>
                  <a:gd name="T46" fmla="*/ 452 w 722"/>
                  <a:gd name="T47" fmla="*/ 56 h 96"/>
                  <a:gd name="T48" fmla="*/ 502 w 722"/>
                  <a:gd name="T49" fmla="*/ 56 h 96"/>
                  <a:gd name="T50" fmla="*/ 502 w 722"/>
                  <a:gd name="T51" fmla="*/ 96 h 96"/>
                  <a:gd name="T52" fmla="*/ 561 w 722"/>
                  <a:gd name="T53" fmla="*/ 96 h 96"/>
                  <a:gd name="T54" fmla="*/ 561 w 722"/>
                  <a:gd name="T55" fmla="*/ 56 h 96"/>
                  <a:gd name="T56" fmla="*/ 611 w 722"/>
                  <a:gd name="T57" fmla="*/ 56 h 96"/>
                  <a:gd name="T58" fmla="*/ 611 w 722"/>
                  <a:gd name="T59" fmla="*/ 96 h 96"/>
                  <a:gd name="T60" fmla="*/ 622 w 722"/>
                  <a:gd name="T61" fmla="*/ 96 h 96"/>
                  <a:gd name="T62" fmla="*/ 622 w 722"/>
                  <a:gd name="T63" fmla="*/ 56 h 96"/>
                  <a:gd name="T64" fmla="*/ 672 w 722"/>
                  <a:gd name="T65" fmla="*/ 56 h 96"/>
                  <a:gd name="T66" fmla="*/ 672 w 722"/>
                  <a:gd name="T67" fmla="*/ 96 h 96"/>
                  <a:gd name="T68" fmla="*/ 722 w 722"/>
                  <a:gd name="T69" fmla="*/ 96 h 96"/>
                  <a:gd name="T70" fmla="*/ 722 w 722"/>
                  <a:gd name="T71" fmla="*/ 0 h 96"/>
                  <a:gd name="T72" fmla="*/ 0 w 722"/>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2" h="96">
                    <a:moveTo>
                      <a:pt x="0" y="0"/>
                    </a:moveTo>
                    <a:lnTo>
                      <a:pt x="0" y="96"/>
                    </a:lnTo>
                    <a:lnTo>
                      <a:pt x="50" y="96"/>
                    </a:lnTo>
                    <a:lnTo>
                      <a:pt x="50" y="56"/>
                    </a:lnTo>
                    <a:lnTo>
                      <a:pt x="101" y="56"/>
                    </a:lnTo>
                    <a:lnTo>
                      <a:pt x="101" y="96"/>
                    </a:lnTo>
                    <a:lnTo>
                      <a:pt x="112" y="96"/>
                    </a:lnTo>
                    <a:lnTo>
                      <a:pt x="112" y="56"/>
                    </a:lnTo>
                    <a:lnTo>
                      <a:pt x="162" y="56"/>
                    </a:lnTo>
                    <a:lnTo>
                      <a:pt x="162" y="96"/>
                    </a:lnTo>
                    <a:lnTo>
                      <a:pt x="221" y="96"/>
                    </a:lnTo>
                    <a:lnTo>
                      <a:pt x="221" y="56"/>
                    </a:lnTo>
                    <a:lnTo>
                      <a:pt x="271" y="56"/>
                    </a:lnTo>
                    <a:lnTo>
                      <a:pt x="271" y="96"/>
                    </a:lnTo>
                    <a:lnTo>
                      <a:pt x="282" y="96"/>
                    </a:lnTo>
                    <a:lnTo>
                      <a:pt x="282" y="56"/>
                    </a:lnTo>
                    <a:lnTo>
                      <a:pt x="332" y="56"/>
                    </a:lnTo>
                    <a:lnTo>
                      <a:pt x="332" y="96"/>
                    </a:lnTo>
                    <a:lnTo>
                      <a:pt x="391" y="96"/>
                    </a:lnTo>
                    <a:lnTo>
                      <a:pt x="391" y="56"/>
                    </a:lnTo>
                    <a:lnTo>
                      <a:pt x="441" y="56"/>
                    </a:lnTo>
                    <a:lnTo>
                      <a:pt x="441" y="96"/>
                    </a:lnTo>
                    <a:lnTo>
                      <a:pt x="452" y="96"/>
                    </a:lnTo>
                    <a:lnTo>
                      <a:pt x="452" y="56"/>
                    </a:lnTo>
                    <a:lnTo>
                      <a:pt x="502" y="56"/>
                    </a:lnTo>
                    <a:lnTo>
                      <a:pt x="502" y="96"/>
                    </a:lnTo>
                    <a:lnTo>
                      <a:pt x="561" y="96"/>
                    </a:lnTo>
                    <a:lnTo>
                      <a:pt x="561" y="56"/>
                    </a:lnTo>
                    <a:lnTo>
                      <a:pt x="611" y="56"/>
                    </a:lnTo>
                    <a:lnTo>
                      <a:pt x="611" y="96"/>
                    </a:lnTo>
                    <a:lnTo>
                      <a:pt x="622" y="96"/>
                    </a:lnTo>
                    <a:lnTo>
                      <a:pt x="622" y="56"/>
                    </a:lnTo>
                    <a:lnTo>
                      <a:pt x="672" y="56"/>
                    </a:lnTo>
                    <a:lnTo>
                      <a:pt x="672" y="96"/>
                    </a:lnTo>
                    <a:lnTo>
                      <a:pt x="722" y="96"/>
                    </a:lnTo>
                    <a:lnTo>
                      <a:pt x="722" y="0"/>
                    </a:lnTo>
                    <a:lnTo>
                      <a:pt x="0" y="0"/>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94" name="Freeform 36">
                <a:extLst>
                  <a:ext uri="{FF2B5EF4-FFF2-40B4-BE49-F238E27FC236}">
                    <a16:creationId xmlns:a16="http://schemas.microsoft.com/office/drawing/2014/main" id="{9755AEC2-256C-40BA-A5C7-15949F708EA4}"/>
                  </a:ext>
                </a:extLst>
              </p:cNvPr>
              <p:cNvSpPr>
                <a:spLocks/>
              </p:cNvSpPr>
              <p:nvPr/>
            </p:nvSpPr>
            <p:spPr bwMode="auto">
              <a:xfrm>
                <a:off x="3007" y="2222"/>
                <a:ext cx="722" cy="81"/>
              </a:xfrm>
              <a:custGeom>
                <a:avLst/>
                <a:gdLst>
                  <a:gd name="T0" fmla="*/ 0 w 722"/>
                  <a:gd name="T1" fmla="*/ 81 h 81"/>
                  <a:gd name="T2" fmla="*/ 50 w 722"/>
                  <a:gd name="T3" fmla="*/ 81 h 81"/>
                  <a:gd name="T4" fmla="*/ 50 w 722"/>
                  <a:gd name="T5" fmla="*/ 43 h 81"/>
                  <a:gd name="T6" fmla="*/ 101 w 722"/>
                  <a:gd name="T7" fmla="*/ 43 h 81"/>
                  <a:gd name="T8" fmla="*/ 101 w 722"/>
                  <a:gd name="T9" fmla="*/ 81 h 81"/>
                  <a:gd name="T10" fmla="*/ 112 w 722"/>
                  <a:gd name="T11" fmla="*/ 81 h 81"/>
                  <a:gd name="T12" fmla="*/ 112 w 722"/>
                  <a:gd name="T13" fmla="*/ 43 h 81"/>
                  <a:gd name="T14" fmla="*/ 162 w 722"/>
                  <a:gd name="T15" fmla="*/ 43 h 81"/>
                  <a:gd name="T16" fmla="*/ 162 w 722"/>
                  <a:gd name="T17" fmla="*/ 81 h 81"/>
                  <a:gd name="T18" fmla="*/ 221 w 722"/>
                  <a:gd name="T19" fmla="*/ 81 h 81"/>
                  <a:gd name="T20" fmla="*/ 221 w 722"/>
                  <a:gd name="T21" fmla="*/ 43 h 81"/>
                  <a:gd name="T22" fmla="*/ 271 w 722"/>
                  <a:gd name="T23" fmla="*/ 43 h 81"/>
                  <a:gd name="T24" fmla="*/ 271 w 722"/>
                  <a:gd name="T25" fmla="*/ 81 h 81"/>
                  <a:gd name="T26" fmla="*/ 282 w 722"/>
                  <a:gd name="T27" fmla="*/ 81 h 81"/>
                  <a:gd name="T28" fmla="*/ 282 w 722"/>
                  <a:gd name="T29" fmla="*/ 43 h 81"/>
                  <a:gd name="T30" fmla="*/ 332 w 722"/>
                  <a:gd name="T31" fmla="*/ 43 h 81"/>
                  <a:gd name="T32" fmla="*/ 332 w 722"/>
                  <a:gd name="T33" fmla="*/ 81 h 81"/>
                  <a:gd name="T34" fmla="*/ 391 w 722"/>
                  <a:gd name="T35" fmla="*/ 81 h 81"/>
                  <a:gd name="T36" fmla="*/ 391 w 722"/>
                  <a:gd name="T37" fmla="*/ 43 h 81"/>
                  <a:gd name="T38" fmla="*/ 441 w 722"/>
                  <a:gd name="T39" fmla="*/ 43 h 81"/>
                  <a:gd name="T40" fmla="*/ 441 w 722"/>
                  <a:gd name="T41" fmla="*/ 81 h 81"/>
                  <a:gd name="T42" fmla="*/ 452 w 722"/>
                  <a:gd name="T43" fmla="*/ 81 h 81"/>
                  <a:gd name="T44" fmla="*/ 452 w 722"/>
                  <a:gd name="T45" fmla="*/ 43 h 81"/>
                  <a:gd name="T46" fmla="*/ 502 w 722"/>
                  <a:gd name="T47" fmla="*/ 43 h 81"/>
                  <a:gd name="T48" fmla="*/ 502 w 722"/>
                  <a:gd name="T49" fmla="*/ 81 h 81"/>
                  <a:gd name="T50" fmla="*/ 561 w 722"/>
                  <a:gd name="T51" fmla="*/ 81 h 81"/>
                  <a:gd name="T52" fmla="*/ 561 w 722"/>
                  <a:gd name="T53" fmla="*/ 43 h 81"/>
                  <a:gd name="T54" fmla="*/ 611 w 722"/>
                  <a:gd name="T55" fmla="*/ 43 h 81"/>
                  <a:gd name="T56" fmla="*/ 611 w 722"/>
                  <a:gd name="T57" fmla="*/ 81 h 81"/>
                  <a:gd name="T58" fmla="*/ 622 w 722"/>
                  <a:gd name="T59" fmla="*/ 81 h 81"/>
                  <a:gd name="T60" fmla="*/ 622 w 722"/>
                  <a:gd name="T61" fmla="*/ 43 h 81"/>
                  <a:gd name="T62" fmla="*/ 672 w 722"/>
                  <a:gd name="T63" fmla="*/ 43 h 81"/>
                  <a:gd name="T64" fmla="*/ 672 w 722"/>
                  <a:gd name="T65" fmla="*/ 81 h 81"/>
                  <a:gd name="T66" fmla="*/ 722 w 722"/>
                  <a:gd name="T67" fmla="*/ 81 h 81"/>
                  <a:gd name="T68" fmla="*/ 722 w 722"/>
                  <a:gd name="T69" fmla="*/ 0 h 81"/>
                  <a:gd name="T70" fmla="*/ 0 w 722"/>
                  <a:gd name="T71" fmla="*/ 0 h 81"/>
                  <a:gd name="T72" fmla="*/ 0 w 722"/>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2" h="81">
                    <a:moveTo>
                      <a:pt x="0" y="81"/>
                    </a:moveTo>
                    <a:lnTo>
                      <a:pt x="50" y="81"/>
                    </a:lnTo>
                    <a:lnTo>
                      <a:pt x="50" y="43"/>
                    </a:lnTo>
                    <a:lnTo>
                      <a:pt x="101" y="43"/>
                    </a:lnTo>
                    <a:lnTo>
                      <a:pt x="101" y="81"/>
                    </a:lnTo>
                    <a:lnTo>
                      <a:pt x="112" y="81"/>
                    </a:lnTo>
                    <a:lnTo>
                      <a:pt x="112" y="43"/>
                    </a:lnTo>
                    <a:lnTo>
                      <a:pt x="162" y="43"/>
                    </a:lnTo>
                    <a:lnTo>
                      <a:pt x="162" y="81"/>
                    </a:lnTo>
                    <a:lnTo>
                      <a:pt x="221" y="81"/>
                    </a:lnTo>
                    <a:lnTo>
                      <a:pt x="221" y="43"/>
                    </a:lnTo>
                    <a:lnTo>
                      <a:pt x="271" y="43"/>
                    </a:lnTo>
                    <a:lnTo>
                      <a:pt x="271" y="81"/>
                    </a:lnTo>
                    <a:lnTo>
                      <a:pt x="282" y="81"/>
                    </a:lnTo>
                    <a:lnTo>
                      <a:pt x="282" y="43"/>
                    </a:lnTo>
                    <a:lnTo>
                      <a:pt x="332" y="43"/>
                    </a:lnTo>
                    <a:lnTo>
                      <a:pt x="332" y="81"/>
                    </a:lnTo>
                    <a:lnTo>
                      <a:pt x="391" y="81"/>
                    </a:lnTo>
                    <a:lnTo>
                      <a:pt x="391" y="43"/>
                    </a:lnTo>
                    <a:lnTo>
                      <a:pt x="441" y="43"/>
                    </a:lnTo>
                    <a:lnTo>
                      <a:pt x="441" y="81"/>
                    </a:lnTo>
                    <a:lnTo>
                      <a:pt x="452" y="81"/>
                    </a:lnTo>
                    <a:lnTo>
                      <a:pt x="452" y="43"/>
                    </a:lnTo>
                    <a:lnTo>
                      <a:pt x="502" y="43"/>
                    </a:lnTo>
                    <a:lnTo>
                      <a:pt x="502" y="81"/>
                    </a:lnTo>
                    <a:lnTo>
                      <a:pt x="561" y="81"/>
                    </a:lnTo>
                    <a:lnTo>
                      <a:pt x="561" y="43"/>
                    </a:lnTo>
                    <a:lnTo>
                      <a:pt x="611" y="43"/>
                    </a:lnTo>
                    <a:lnTo>
                      <a:pt x="611" y="81"/>
                    </a:lnTo>
                    <a:lnTo>
                      <a:pt x="622" y="81"/>
                    </a:lnTo>
                    <a:lnTo>
                      <a:pt x="622" y="43"/>
                    </a:lnTo>
                    <a:lnTo>
                      <a:pt x="672" y="43"/>
                    </a:lnTo>
                    <a:lnTo>
                      <a:pt x="672" y="81"/>
                    </a:lnTo>
                    <a:lnTo>
                      <a:pt x="722" y="81"/>
                    </a:lnTo>
                    <a:lnTo>
                      <a:pt x="722" y="0"/>
                    </a:lnTo>
                    <a:lnTo>
                      <a:pt x="0" y="0"/>
                    </a:lnTo>
                    <a:lnTo>
                      <a:pt x="0" y="81"/>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96" name="Freeform 37">
                <a:extLst>
                  <a:ext uri="{FF2B5EF4-FFF2-40B4-BE49-F238E27FC236}">
                    <a16:creationId xmlns:a16="http://schemas.microsoft.com/office/drawing/2014/main" id="{E21C3601-73BA-4865-BA3F-EA7B1410A7BD}"/>
                  </a:ext>
                </a:extLst>
              </p:cNvPr>
              <p:cNvSpPr>
                <a:spLocks/>
              </p:cNvSpPr>
              <p:nvPr/>
            </p:nvSpPr>
            <p:spPr bwMode="auto">
              <a:xfrm>
                <a:off x="3007" y="2354"/>
                <a:ext cx="722" cy="82"/>
              </a:xfrm>
              <a:custGeom>
                <a:avLst/>
                <a:gdLst>
                  <a:gd name="T0" fmla="*/ 0 w 722"/>
                  <a:gd name="T1" fmla="*/ 82 h 82"/>
                  <a:gd name="T2" fmla="*/ 50 w 722"/>
                  <a:gd name="T3" fmla="*/ 82 h 82"/>
                  <a:gd name="T4" fmla="*/ 50 w 722"/>
                  <a:gd name="T5" fmla="*/ 46 h 82"/>
                  <a:gd name="T6" fmla="*/ 101 w 722"/>
                  <a:gd name="T7" fmla="*/ 46 h 82"/>
                  <a:gd name="T8" fmla="*/ 101 w 722"/>
                  <a:gd name="T9" fmla="*/ 82 h 82"/>
                  <a:gd name="T10" fmla="*/ 112 w 722"/>
                  <a:gd name="T11" fmla="*/ 82 h 82"/>
                  <a:gd name="T12" fmla="*/ 112 w 722"/>
                  <a:gd name="T13" fmla="*/ 46 h 82"/>
                  <a:gd name="T14" fmla="*/ 162 w 722"/>
                  <a:gd name="T15" fmla="*/ 46 h 82"/>
                  <a:gd name="T16" fmla="*/ 162 w 722"/>
                  <a:gd name="T17" fmla="*/ 82 h 82"/>
                  <a:gd name="T18" fmla="*/ 221 w 722"/>
                  <a:gd name="T19" fmla="*/ 82 h 82"/>
                  <a:gd name="T20" fmla="*/ 221 w 722"/>
                  <a:gd name="T21" fmla="*/ 46 h 82"/>
                  <a:gd name="T22" fmla="*/ 271 w 722"/>
                  <a:gd name="T23" fmla="*/ 46 h 82"/>
                  <a:gd name="T24" fmla="*/ 271 w 722"/>
                  <a:gd name="T25" fmla="*/ 82 h 82"/>
                  <a:gd name="T26" fmla="*/ 282 w 722"/>
                  <a:gd name="T27" fmla="*/ 82 h 82"/>
                  <a:gd name="T28" fmla="*/ 282 w 722"/>
                  <a:gd name="T29" fmla="*/ 46 h 82"/>
                  <a:gd name="T30" fmla="*/ 332 w 722"/>
                  <a:gd name="T31" fmla="*/ 46 h 82"/>
                  <a:gd name="T32" fmla="*/ 332 w 722"/>
                  <a:gd name="T33" fmla="*/ 82 h 82"/>
                  <a:gd name="T34" fmla="*/ 391 w 722"/>
                  <a:gd name="T35" fmla="*/ 82 h 82"/>
                  <a:gd name="T36" fmla="*/ 391 w 722"/>
                  <a:gd name="T37" fmla="*/ 46 h 82"/>
                  <a:gd name="T38" fmla="*/ 441 w 722"/>
                  <a:gd name="T39" fmla="*/ 46 h 82"/>
                  <a:gd name="T40" fmla="*/ 441 w 722"/>
                  <a:gd name="T41" fmla="*/ 82 h 82"/>
                  <a:gd name="T42" fmla="*/ 452 w 722"/>
                  <a:gd name="T43" fmla="*/ 82 h 82"/>
                  <a:gd name="T44" fmla="*/ 452 w 722"/>
                  <a:gd name="T45" fmla="*/ 46 h 82"/>
                  <a:gd name="T46" fmla="*/ 502 w 722"/>
                  <a:gd name="T47" fmla="*/ 46 h 82"/>
                  <a:gd name="T48" fmla="*/ 502 w 722"/>
                  <a:gd name="T49" fmla="*/ 82 h 82"/>
                  <a:gd name="T50" fmla="*/ 561 w 722"/>
                  <a:gd name="T51" fmla="*/ 82 h 82"/>
                  <a:gd name="T52" fmla="*/ 561 w 722"/>
                  <a:gd name="T53" fmla="*/ 46 h 82"/>
                  <a:gd name="T54" fmla="*/ 611 w 722"/>
                  <a:gd name="T55" fmla="*/ 46 h 82"/>
                  <a:gd name="T56" fmla="*/ 611 w 722"/>
                  <a:gd name="T57" fmla="*/ 82 h 82"/>
                  <a:gd name="T58" fmla="*/ 622 w 722"/>
                  <a:gd name="T59" fmla="*/ 82 h 82"/>
                  <a:gd name="T60" fmla="*/ 622 w 722"/>
                  <a:gd name="T61" fmla="*/ 46 h 82"/>
                  <a:gd name="T62" fmla="*/ 672 w 722"/>
                  <a:gd name="T63" fmla="*/ 46 h 82"/>
                  <a:gd name="T64" fmla="*/ 672 w 722"/>
                  <a:gd name="T65" fmla="*/ 82 h 82"/>
                  <a:gd name="T66" fmla="*/ 722 w 722"/>
                  <a:gd name="T67" fmla="*/ 82 h 82"/>
                  <a:gd name="T68" fmla="*/ 722 w 722"/>
                  <a:gd name="T69" fmla="*/ 0 h 82"/>
                  <a:gd name="T70" fmla="*/ 0 w 722"/>
                  <a:gd name="T71" fmla="*/ 0 h 82"/>
                  <a:gd name="T72" fmla="*/ 0 w 722"/>
                  <a:gd name="T7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2" h="82">
                    <a:moveTo>
                      <a:pt x="0" y="82"/>
                    </a:moveTo>
                    <a:lnTo>
                      <a:pt x="50" y="82"/>
                    </a:lnTo>
                    <a:lnTo>
                      <a:pt x="50" y="46"/>
                    </a:lnTo>
                    <a:lnTo>
                      <a:pt x="101" y="46"/>
                    </a:lnTo>
                    <a:lnTo>
                      <a:pt x="101" y="82"/>
                    </a:lnTo>
                    <a:lnTo>
                      <a:pt x="112" y="82"/>
                    </a:lnTo>
                    <a:lnTo>
                      <a:pt x="112" y="46"/>
                    </a:lnTo>
                    <a:lnTo>
                      <a:pt x="162" y="46"/>
                    </a:lnTo>
                    <a:lnTo>
                      <a:pt x="162" y="82"/>
                    </a:lnTo>
                    <a:lnTo>
                      <a:pt x="221" y="82"/>
                    </a:lnTo>
                    <a:lnTo>
                      <a:pt x="221" y="46"/>
                    </a:lnTo>
                    <a:lnTo>
                      <a:pt x="271" y="46"/>
                    </a:lnTo>
                    <a:lnTo>
                      <a:pt x="271" y="82"/>
                    </a:lnTo>
                    <a:lnTo>
                      <a:pt x="282" y="82"/>
                    </a:lnTo>
                    <a:lnTo>
                      <a:pt x="282" y="46"/>
                    </a:lnTo>
                    <a:lnTo>
                      <a:pt x="332" y="46"/>
                    </a:lnTo>
                    <a:lnTo>
                      <a:pt x="332" y="82"/>
                    </a:lnTo>
                    <a:lnTo>
                      <a:pt x="391" y="82"/>
                    </a:lnTo>
                    <a:lnTo>
                      <a:pt x="391" y="46"/>
                    </a:lnTo>
                    <a:lnTo>
                      <a:pt x="441" y="46"/>
                    </a:lnTo>
                    <a:lnTo>
                      <a:pt x="441" y="82"/>
                    </a:lnTo>
                    <a:lnTo>
                      <a:pt x="452" y="82"/>
                    </a:lnTo>
                    <a:lnTo>
                      <a:pt x="452" y="46"/>
                    </a:lnTo>
                    <a:lnTo>
                      <a:pt x="502" y="46"/>
                    </a:lnTo>
                    <a:lnTo>
                      <a:pt x="502" y="82"/>
                    </a:lnTo>
                    <a:lnTo>
                      <a:pt x="561" y="82"/>
                    </a:lnTo>
                    <a:lnTo>
                      <a:pt x="561" y="46"/>
                    </a:lnTo>
                    <a:lnTo>
                      <a:pt x="611" y="46"/>
                    </a:lnTo>
                    <a:lnTo>
                      <a:pt x="611" y="82"/>
                    </a:lnTo>
                    <a:lnTo>
                      <a:pt x="622" y="82"/>
                    </a:lnTo>
                    <a:lnTo>
                      <a:pt x="622" y="46"/>
                    </a:lnTo>
                    <a:lnTo>
                      <a:pt x="672" y="46"/>
                    </a:lnTo>
                    <a:lnTo>
                      <a:pt x="672" y="82"/>
                    </a:lnTo>
                    <a:lnTo>
                      <a:pt x="722" y="82"/>
                    </a:lnTo>
                    <a:lnTo>
                      <a:pt x="722" y="0"/>
                    </a:lnTo>
                    <a:lnTo>
                      <a:pt x="0" y="0"/>
                    </a:lnTo>
                    <a:lnTo>
                      <a:pt x="0" y="82"/>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00" name="Freeform 38">
                <a:extLst>
                  <a:ext uri="{FF2B5EF4-FFF2-40B4-BE49-F238E27FC236}">
                    <a16:creationId xmlns:a16="http://schemas.microsoft.com/office/drawing/2014/main" id="{EE068A7B-03EA-4EF0-8EB1-D5BED96F9158}"/>
                  </a:ext>
                </a:extLst>
              </p:cNvPr>
              <p:cNvSpPr>
                <a:spLocks/>
              </p:cNvSpPr>
              <p:nvPr/>
            </p:nvSpPr>
            <p:spPr bwMode="auto">
              <a:xfrm>
                <a:off x="3007" y="2171"/>
                <a:ext cx="722" cy="51"/>
              </a:xfrm>
              <a:custGeom>
                <a:avLst/>
                <a:gdLst>
                  <a:gd name="T0" fmla="*/ 622 w 722"/>
                  <a:gd name="T1" fmla="*/ 0 h 51"/>
                  <a:gd name="T2" fmla="*/ 611 w 722"/>
                  <a:gd name="T3" fmla="*/ 0 h 51"/>
                  <a:gd name="T4" fmla="*/ 561 w 722"/>
                  <a:gd name="T5" fmla="*/ 0 h 51"/>
                  <a:gd name="T6" fmla="*/ 502 w 722"/>
                  <a:gd name="T7" fmla="*/ 0 h 51"/>
                  <a:gd name="T8" fmla="*/ 452 w 722"/>
                  <a:gd name="T9" fmla="*/ 0 h 51"/>
                  <a:gd name="T10" fmla="*/ 441 w 722"/>
                  <a:gd name="T11" fmla="*/ 0 h 51"/>
                  <a:gd name="T12" fmla="*/ 391 w 722"/>
                  <a:gd name="T13" fmla="*/ 0 h 51"/>
                  <a:gd name="T14" fmla="*/ 332 w 722"/>
                  <a:gd name="T15" fmla="*/ 0 h 51"/>
                  <a:gd name="T16" fmla="*/ 282 w 722"/>
                  <a:gd name="T17" fmla="*/ 0 h 51"/>
                  <a:gd name="T18" fmla="*/ 271 w 722"/>
                  <a:gd name="T19" fmla="*/ 0 h 51"/>
                  <a:gd name="T20" fmla="*/ 221 w 722"/>
                  <a:gd name="T21" fmla="*/ 0 h 51"/>
                  <a:gd name="T22" fmla="*/ 162 w 722"/>
                  <a:gd name="T23" fmla="*/ 0 h 51"/>
                  <a:gd name="T24" fmla="*/ 112 w 722"/>
                  <a:gd name="T25" fmla="*/ 0 h 51"/>
                  <a:gd name="T26" fmla="*/ 101 w 722"/>
                  <a:gd name="T27" fmla="*/ 0 h 51"/>
                  <a:gd name="T28" fmla="*/ 50 w 722"/>
                  <a:gd name="T29" fmla="*/ 0 h 51"/>
                  <a:gd name="T30" fmla="*/ 0 w 722"/>
                  <a:gd name="T31" fmla="*/ 0 h 51"/>
                  <a:gd name="T32" fmla="*/ 0 w 722"/>
                  <a:gd name="T33" fmla="*/ 51 h 51"/>
                  <a:gd name="T34" fmla="*/ 722 w 722"/>
                  <a:gd name="T35" fmla="*/ 51 h 51"/>
                  <a:gd name="T36" fmla="*/ 722 w 722"/>
                  <a:gd name="T37" fmla="*/ 0 h 51"/>
                  <a:gd name="T38" fmla="*/ 672 w 722"/>
                  <a:gd name="T39" fmla="*/ 0 h 51"/>
                  <a:gd name="T40" fmla="*/ 622 w 72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2" h="51">
                    <a:moveTo>
                      <a:pt x="622" y="0"/>
                    </a:moveTo>
                    <a:lnTo>
                      <a:pt x="611" y="0"/>
                    </a:lnTo>
                    <a:lnTo>
                      <a:pt x="561" y="0"/>
                    </a:lnTo>
                    <a:lnTo>
                      <a:pt x="502" y="0"/>
                    </a:lnTo>
                    <a:lnTo>
                      <a:pt x="452" y="0"/>
                    </a:lnTo>
                    <a:lnTo>
                      <a:pt x="441" y="0"/>
                    </a:lnTo>
                    <a:lnTo>
                      <a:pt x="391" y="0"/>
                    </a:lnTo>
                    <a:lnTo>
                      <a:pt x="332" y="0"/>
                    </a:lnTo>
                    <a:lnTo>
                      <a:pt x="282" y="0"/>
                    </a:lnTo>
                    <a:lnTo>
                      <a:pt x="271" y="0"/>
                    </a:lnTo>
                    <a:lnTo>
                      <a:pt x="221" y="0"/>
                    </a:lnTo>
                    <a:lnTo>
                      <a:pt x="162" y="0"/>
                    </a:lnTo>
                    <a:lnTo>
                      <a:pt x="112" y="0"/>
                    </a:lnTo>
                    <a:lnTo>
                      <a:pt x="101" y="0"/>
                    </a:lnTo>
                    <a:lnTo>
                      <a:pt x="50" y="0"/>
                    </a:lnTo>
                    <a:lnTo>
                      <a:pt x="0" y="0"/>
                    </a:lnTo>
                    <a:lnTo>
                      <a:pt x="0" y="51"/>
                    </a:lnTo>
                    <a:lnTo>
                      <a:pt x="722" y="51"/>
                    </a:lnTo>
                    <a:lnTo>
                      <a:pt x="722" y="0"/>
                    </a:lnTo>
                    <a:lnTo>
                      <a:pt x="672" y="0"/>
                    </a:lnTo>
                    <a:lnTo>
                      <a:pt x="622"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01" name="Freeform 39">
                <a:extLst>
                  <a:ext uri="{FF2B5EF4-FFF2-40B4-BE49-F238E27FC236}">
                    <a16:creationId xmlns:a16="http://schemas.microsoft.com/office/drawing/2014/main" id="{0A024DF0-6BF0-46F6-93A8-020EECE24925}"/>
                  </a:ext>
                </a:extLst>
              </p:cNvPr>
              <p:cNvSpPr>
                <a:spLocks/>
              </p:cNvSpPr>
              <p:nvPr/>
            </p:nvSpPr>
            <p:spPr bwMode="auto">
              <a:xfrm>
                <a:off x="3007" y="2303"/>
                <a:ext cx="722" cy="51"/>
              </a:xfrm>
              <a:custGeom>
                <a:avLst/>
                <a:gdLst>
                  <a:gd name="T0" fmla="*/ 622 w 722"/>
                  <a:gd name="T1" fmla="*/ 0 h 51"/>
                  <a:gd name="T2" fmla="*/ 611 w 722"/>
                  <a:gd name="T3" fmla="*/ 0 h 51"/>
                  <a:gd name="T4" fmla="*/ 561 w 722"/>
                  <a:gd name="T5" fmla="*/ 0 h 51"/>
                  <a:gd name="T6" fmla="*/ 502 w 722"/>
                  <a:gd name="T7" fmla="*/ 0 h 51"/>
                  <a:gd name="T8" fmla="*/ 452 w 722"/>
                  <a:gd name="T9" fmla="*/ 0 h 51"/>
                  <a:gd name="T10" fmla="*/ 441 w 722"/>
                  <a:gd name="T11" fmla="*/ 0 h 51"/>
                  <a:gd name="T12" fmla="*/ 391 w 722"/>
                  <a:gd name="T13" fmla="*/ 0 h 51"/>
                  <a:gd name="T14" fmla="*/ 332 w 722"/>
                  <a:gd name="T15" fmla="*/ 0 h 51"/>
                  <a:gd name="T16" fmla="*/ 282 w 722"/>
                  <a:gd name="T17" fmla="*/ 0 h 51"/>
                  <a:gd name="T18" fmla="*/ 271 w 722"/>
                  <a:gd name="T19" fmla="*/ 0 h 51"/>
                  <a:gd name="T20" fmla="*/ 221 w 722"/>
                  <a:gd name="T21" fmla="*/ 0 h 51"/>
                  <a:gd name="T22" fmla="*/ 162 w 722"/>
                  <a:gd name="T23" fmla="*/ 0 h 51"/>
                  <a:gd name="T24" fmla="*/ 112 w 722"/>
                  <a:gd name="T25" fmla="*/ 0 h 51"/>
                  <a:gd name="T26" fmla="*/ 101 w 722"/>
                  <a:gd name="T27" fmla="*/ 0 h 51"/>
                  <a:gd name="T28" fmla="*/ 50 w 722"/>
                  <a:gd name="T29" fmla="*/ 0 h 51"/>
                  <a:gd name="T30" fmla="*/ 0 w 722"/>
                  <a:gd name="T31" fmla="*/ 0 h 51"/>
                  <a:gd name="T32" fmla="*/ 0 w 722"/>
                  <a:gd name="T33" fmla="*/ 51 h 51"/>
                  <a:gd name="T34" fmla="*/ 722 w 722"/>
                  <a:gd name="T35" fmla="*/ 51 h 51"/>
                  <a:gd name="T36" fmla="*/ 722 w 722"/>
                  <a:gd name="T37" fmla="*/ 0 h 51"/>
                  <a:gd name="T38" fmla="*/ 672 w 722"/>
                  <a:gd name="T39" fmla="*/ 0 h 51"/>
                  <a:gd name="T40" fmla="*/ 622 w 72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2" h="51">
                    <a:moveTo>
                      <a:pt x="622" y="0"/>
                    </a:moveTo>
                    <a:lnTo>
                      <a:pt x="611" y="0"/>
                    </a:lnTo>
                    <a:lnTo>
                      <a:pt x="561" y="0"/>
                    </a:lnTo>
                    <a:lnTo>
                      <a:pt x="502" y="0"/>
                    </a:lnTo>
                    <a:lnTo>
                      <a:pt x="452" y="0"/>
                    </a:lnTo>
                    <a:lnTo>
                      <a:pt x="441" y="0"/>
                    </a:lnTo>
                    <a:lnTo>
                      <a:pt x="391" y="0"/>
                    </a:lnTo>
                    <a:lnTo>
                      <a:pt x="332" y="0"/>
                    </a:lnTo>
                    <a:lnTo>
                      <a:pt x="282" y="0"/>
                    </a:lnTo>
                    <a:lnTo>
                      <a:pt x="271" y="0"/>
                    </a:lnTo>
                    <a:lnTo>
                      <a:pt x="221" y="0"/>
                    </a:lnTo>
                    <a:lnTo>
                      <a:pt x="162" y="0"/>
                    </a:lnTo>
                    <a:lnTo>
                      <a:pt x="112" y="0"/>
                    </a:lnTo>
                    <a:lnTo>
                      <a:pt x="101" y="0"/>
                    </a:lnTo>
                    <a:lnTo>
                      <a:pt x="50" y="0"/>
                    </a:lnTo>
                    <a:lnTo>
                      <a:pt x="0" y="0"/>
                    </a:lnTo>
                    <a:lnTo>
                      <a:pt x="0" y="51"/>
                    </a:lnTo>
                    <a:lnTo>
                      <a:pt x="722" y="51"/>
                    </a:lnTo>
                    <a:lnTo>
                      <a:pt x="722" y="0"/>
                    </a:lnTo>
                    <a:lnTo>
                      <a:pt x="672" y="0"/>
                    </a:lnTo>
                    <a:lnTo>
                      <a:pt x="622"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02" name="Freeform 40">
                <a:extLst>
                  <a:ext uri="{FF2B5EF4-FFF2-40B4-BE49-F238E27FC236}">
                    <a16:creationId xmlns:a16="http://schemas.microsoft.com/office/drawing/2014/main" id="{B15EEC4D-8112-41F0-85AB-974AC4D981D9}"/>
                  </a:ext>
                </a:extLst>
              </p:cNvPr>
              <p:cNvSpPr>
                <a:spLocks/>
              </p:cNvSpPr>
              <p:nvPr/>
            </p:nvSpPr>
            <p:spPr bwMode="auto">
              <a:xfrm>
                <a:off x="3007" y="2436"/>
                <a:ext cx="722" cy="51"/>
              </a:xfrm>
              <a:custGeom>
                <a:avLst/>
                <a:gdLst>
                  <a:gd name="T0" fmla="*/ 622 w 722"/>
                  <a:gd name="T1" fmla="*/ 0 h 51"/>
                  <a:gd name="T2" fmla="*/ 611 w 722"/>
                  <a:gd name="T3" fmla="*/ 0 h 51"/>
                  <a:gd name="T4" fmla="*/ 561 w 722"/>
                  <a:gd name="T5" fmla="*/ 0 h 51"/>
                  <a:gd name="T6" fmla="*/ 502 w 722"/>
                  <a:gd name="T7" fmla="*/ 0 h 51"/>
                  <a:gd name="T8" fmla="*/ 452 w 722"/>
                  <a:gd name="T9" fmla="*/ 0 h 51"/>
                  <a:gd name="T10" fmla="*/ 441 w 722"/>
                  <a:gd name="T11" fmla="*/ 0 h 51"/>
                  <a:gd name="T12" fmla="*/ 391 w 722"/>
                  <a:gd name="T13" fmla="*/ 0 h 51"/>
                  <a:gd name="T14" fmla="*/ 332 w 722"/>
                  <a:gd name="T15" fmla="*/ 0 h 51"/>
                  <a:gd name="T16" fmla="*/ 282 w 722"/>
                  <a:gd name="T17" fmla="*/ 0 h 51"/>
                  <a:gd name="T18" fmla="*/ 271 w 722"/>
                  <a:gd name="T19" fmla="*/ 0 h 51"/>
                  <a:gd name="T20" fmla="*/ 221 w 722"/>
                  <a:gd name="T21" fmla="*/ 0 h 51"/>
                  <a:gd name="T22" fmla="*/ 162 w 722"/>
                  <a:gd name="T23" fmla="*/ 0 h 51"/>
                  <a:gd name="T24" fmla="*/ 112 w 722"/>
                  <a:gd name="T25" fmla="*/ 0 h 51"/>
                  <a:gd name="T26" fmla="*/ 101 w 722"/>
                  <a:gd name="T27" fmla="*/ 0 h 51"/>
                  <a:gd name="T28" fmla="*/ 50 w 722"/>
                  <a:gd name="T29" fmla="*/ 0 h 51"/>
                  <a:gd name="T30" fmla="*/ 0 w 722"/>
                  <a:gd name="T31" fmla="*/ 0 h 51"/>
                  <a:gd name="T32" fmla="*/ 0 w 722"/>
                  <a:gd name="T33" fmla="*/ 51 h 51"/>
                  <a:gd name="T34" fmla="*/ 722 w 722"/>
                  <a:gd name="T35" fmla="*/ 51 h 51"/>
                  <a:gd name="T36" fmla="*/ 722 w 722"/>
                  <a:gd name="T37" fmla="*/ 0 h 51"/>
                  <a:gd name="T38" fmla="*/ 672 w 722"/>
                  <a:gd name="T39" fmla="*/ 0 h 51"/>
                  <a:gd name="T40" fmla="*/ 622 w 72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2" h="51">
                    <a:moveTo>
                      <a:pt x="622" y="0"/>
                    </a:moveTo>
                    <a:lnTo>
                      <a:pt x="611" y="0"/>
                    </a:lnTo>
                    <a:lnTo>
                      <a:pt x="561" y="0"/>
                    </a:lnTo>
                    <a:lnTo>
                      <a:pt x="502" y="0"/>
                    </a:lnTo>
                    <a:lnTo>
                      <a:pt x="452" y="0"/>
                    </a:lnTo>
                    <a:lnTo>
                      <a:pt x="441" y="0"/>
                    </a:lnTo>
                    <a:lnTo>
                      <a:pt x="391" y="0"/>
                    </a:lnTo>
                    <a:lnTo>
                      <a:pt x="332" y="0"/>
                    </a:lnTo>
                    <a:lnTo>
                      <a:pt x="282" y="0"/>
                    </a:lnTo>
                    <a:lnTo>
                      <a:pt x="271" y="0"/>
                    </a:lnTo>
                    <a:lnTo>
                      <a:pt x="221" y="0"/>
                    </a:lnTo>
                    <a:lnTo>
                      <a:pt x="162" y="0"/>
                    </a:lnTo>
                    <a:lnTo>
                      <a:pt x="112" y="0"/>
                    </a:lnTo>
                    <a:lnTo>
                      <a:pt x="101" y="0"/>
                    </a:lnTo>
                    <a:lnTo>
                      <a:pt x="50" y="0"/>
                    </a:lnTo>
                    <a:lnTo>
                      <a:pt x="0" y="0"/>
                    </a:lnTo>
                    <a:lnTo>
                      <a:pt x="0" y="51"/>
                    </a:lnTo>
                    <a:lnTo>
                      <a:pt x="722" y="51"/>
                    </a:lnTo>
                    <a:lnTo>
                      <a:pt x="722" y="0"/>
                    </a:lnTo>
                    <a:lnTo>
                      <a:pt x="672" y="0"/>
                    </a:lnTo>
                    <a:lnTo>
                      <a:pt x="622"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12" name="Freeform 41">
                <a:extLst>
                  <a:ext uri="{FF2B5EF4-FFF2-40B4-BE49-F238E27FC236}">
                    <a16:creationId xmlns:a16="http://schemas.microsoft.com/office/drawing/2014/main" id="{3B4D8BC8-DC3C-4F81-9211-BBD5A827FB5A}"/>
                  </a:ext>
                </a:extLst>
              </p:cNvPr>
              <p:cNvSpPr>
                <a:spLocks/>
              </p:cNvSpPr>
              <p:nvPr/>
            </p:nvSpPr>
            <p:spPr bwMode="auto">
              <a:xfrm>
                <a:off x="3007" y="2569"/>
                <a:ext cx="206" cy="50"/>
              </a:xfrm>
              <a:custGeom>
                <a:avLst/>
                <a:gdLst>
                  <a:gd name="T0" fmla="*/ 206 w 206"/>
                  <a:gd name="T1" fmla="*/ 0 h 50"/>
                  <a:gd name="T2" fmla="*/ 162 w 206"/>
                  <a:gd name="T3" fmla="*/ 0 h 50"/>
                  <a:gd name="T4" fmla="*/ 112 w 206"/>
                  <a:gd name="T5" fmla="*/ 0 h 50"/>
                  <a:gd name="T6" fmla="*/ 101 w 206"/>
                  <a:gd name="T7" fmla="*/ 0 h 50"/>
                  <a:gd name="T8" fmla="*/ 50 w 206"/>
                  <a:gd name="T9" fmla="*/ 0 h 50"/>
                  <a:gd name="T10" fmla="*/ 0 w 206"/>
                  <a:gd name="T11" fmla="*/ 0 h 50"/>
                  <a:gd name="T12" fmla="*/ 0 w 206"/>
                  <a:gd name="T13" fmla="*/ 50 h 50"/>
                  <a:gd name="T14" fmla="*/ 206 w 206"/>
                  <a:gd name="T15" fmla="*/ 50 h 50"/>
                  <a:gd name="T16" fmla="*/ 206 w 206"/>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50">
                    <a:moveTo>
                      <a:pt x="206" y="0"/>
                    </a:moveTo>
                    <a:lnTo>
                      <a:pt x="162" y="0"/>
                    </a:lnTo>
                    <a:lnTo>
                      <a:pt x="112" y="0"/>
                    </a:lnTo>
                    <a:lnTo>
                      <a:pt x="101" y="0"/>
                    </a:lnTo>
                    <a:lnTo>
                      <a:pt x="50" y="0"/>
                    </a:lnTo>
                    <a:lnTo>
                      <a:pt x="0" y="0"/>
                    </a:lnTo>
                    <a:lnTo>
                      <a:pt x="0" y="50"/>
                    </a:lnTo>
                    <a:lnTo>
                      <a:pt x="206" y="50"/>
                    </a:lnTo>
                    <a:lnTo>
                      <a:pt x="206"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516" name="Freeform 42">
                <a:extLst>
                  <a:ext uri="{FF2B5EF4-FFF2-40B4-BE49-F238E27FC236}">
                    <a16:creationId xmlns:a16="http://schemas.microsoft.com/office/drawing/2014/main" id="{75E393CF-BD9B-4002-9271-6E1F8F85FA54}"/>
                  </a:ext>
                </a:extLst>
              </p:cNvPr>
              <p:cNvSpPr>
                <a:spLocks/>
              </p:cNvSpPr>
              <p:nvPr/>
            </p:nvSpPr>
            <p:spPr bwMode="auto">
              <a:xfrm>
                <a:off x="3523" y="2569"/>
                <a:ext cx="206" cy="50"/>
              </a:xfrm>
              <a:custGeom>
                <a:avLst/>
                <a:gdLst>
                  <a:gd name="T0" fmla="*/ 106 w 206"/>
                  <a:gd name="T1" fmla="*/ 0 h 50"/>
                  <a:gd name="T2" fmla="*/ 95 w 206"/>
                  <a:gd name="T3" fmla="*/ 0 h 50"/>
                  <a:gd name="T4" fmla="*/ 45 w 206"/>
                  <a:gd name="T5" fmla="*/ 0 h 50"/>
                  <a:gd name="T6" fmla="*/ 0 w 206"/>
                  <a:gd name="T7" fmla="*/ 0 h 50"/>
                  <a:gd name="T8" fmla="*/ 0 w 206"/>
                  <a:gd name="T9" fmla="*/ 50 h 50"/>
                  <a:gd name="T10" fmla="*/ 206 w 206"/>
                  <a:gd name="T11" fmla="*/ 50 h 50"/>
                  <a:gd name="T12" fmla="*/ 206 w 206"/>
                  <a:gd name="T13" fmla="*/ 0 h 50"/>
                  <a:gd name="T14" fmla="*/ 156 w 206"/>
                  <a:gd name="T15" fmla="*/ 0 h 50"/>
                  <a:gd name="T16" fmla="*/ 106 w 206"/>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50">
                    <a:moveTo>
                      <a:pt x="106" y="0"/>
                    </a:moveTo>
                    <a:lnTo>
                      <a:pt x="95" y="0"/>
                    </a:lnTo>
                    <a:lnTo>
                      <a:pt x="45" y="0"/>
                    </a:lnTo>
                    <a:lnTo>
                      <a:pt x="0" y="0"/>
                    </a:lnTo>
                    <a:lnTo>
                      <a:pt x="0" y="50"/>
                    </a:lnTo>
                    <a:lnTo>
                      <a:pt x="206" y="50"/>
                    </a:lnTo>
                    <a:lnTo>
                      <a:pt x="206" y="0"/>
                    </a:lnTo>
                    <a:lnTo>
                      <a:pt x="156" y="0"/>
                    </a:lnTo>
                    <a:lnTo>
                      <a:pt x="106"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1463" name="グループ化 1462">
            <a:extLst>
              <a:ext uri="{FF2B5EF4-FFF2-40B4-BE49-F238E27FC236}">
                <a16:creationId xmlns:a16="http://schemas.microsoft.com/office/drawing/2014/main" id="{925A23EB-644E-4B11-9E30-37C2B42850A1}"/>
              </a:ext>
            </a:extLst>
          </p:cNvPr>
          <p:cNvGrpSpPr/>
          <p:nvPr/>
        </p:nvGrpSpPr>
        <p:grpSpPr>
          <a:xfrm>
            <a:off x="8080105" y="4136402"/>
            <a:ext cx="1634640" cy="760568"/>
            <a:chOff x="5127255" y="5511716"/>
            <a:chExt cx="2445421" cy="1137809"/>
          </a:xfrm>
        </p:grpSpPr>
        <p:grpSp>
          <p:nvGrpSpPr>
            <p:cNvPr id="1464" name="Group 18">
              <a:extLst>
                <a:ext uri="{FF2B5EF4-FFF2-40B4-BE49-F238E27FC236}">
                  <a16:creationId xmlns:a16="http://schemas.microsoft.com/office/drawing/2014/main" id="{C86D27DD-69C9-45D7-A5B5-1AEDE3B53160}"/>
                </a:ext>
              </a:extLst>
            </p:cNvPr>
            <p:cNvGrpSpPr>
              <a:grpSpLocks noChangeAspect="1"/>
            </p:cNvGrpSpPr>
            <p:nvPr/>
          </p:nvGrpSpPr>
          <p:grpSpPr bwMode="auto">
            <a:xfrm>
              <a:off x="5127255" y="5511716"/>
              <a:ext cx="1191790" cy="1132285"/>
              <a:chOff x="3017" y="2048"/>
              <a:chExt cx="701" cy="666"/>
            </a:xfrm>
          </p:grpSpPr>
          <p:sp>
            <p:nvSpPr>
              <p:cNvPr id="1476" name="AutoShape 17">
                <a:extLst>
                  <a:ext uri="{FF2B5EF4-FFF2-40B4-BE49-F238E27FC236}">
                    <a16:creationId xmlns:a16="http://schemas.microsoft.com/office/drawing/2014/main" id="{2E030C49-BA4A-470C-828C-DA32AC65B1ED}"/>
                  </a:ext>
                </a:extLst>
              </p:cNvPr>
              <p:cNvSpPr>
                <a:spLocks noChangeAspect="1" noChangeArrowheads="1" noTextEdit="1"/>
              </p:cNvSpPr>
              <p:nvPr/>
            </p:nvSpPr>
            <p:spPr bwMode="auto">
              <a:xfrm>
                <a:off x="3017" y="2048"/>
                <a:ext cx="701" cy="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77" name="Freeform 19">
                <a:extLst>
                  <a:ext uri="{FF2B5EF4-FFF2-40B4-BE49-F238E27FC236}">
                    <a16:creationId xmlns:a16="http://schemas.microsoft.com/office/drawing/2014/main" id="{673333C9-660F-48BC-8E23-B48C18611CA4}"/>
                  </a:ext>
                </a:extLst>
              </p:cNvPr>
              <p:cNvSpPr>
                <a:spLocks noEditPoints="1"/>
              </p:cNvSpPr>
              <p:nvPr/>
            </p:nvSpPr>
            <p:spPr bwMode="auto">
              <a:xfrm>
                <a:off x="3038" y="2513"/>
                <a:ext cx="666" cy="200"/>
              </a:xfrm>
              <a:custGeom>
                <a:avLst/>
                <a:gdLst>
                  <a:gd name="T0" fmla="*/ 0 w 666"/>
                  <a:gd name="T1" fmla="*/ 83 h 200"/>
                  <a:gd name="T2" fmla="*/ 46 w 666"/>
                  <a:gd name="T3" fmla="*/ 83 h 200"/>
                  <a:gd name="T4" fmla="*/ 46 w 666"/>
                  <a:gd name="T5" fmla="*/ 48 h 200"/>
                  <a:gd name="T6" fmla="*/ 93 w 666"/>
                  <a:gd name="T7" fmla="*/ 48 h 200"/>
                  <a:gd name="T8" fmla="*/ 93 w 666"/>
                  <a:gd name="T9" fmla="*/ 83 h 200"/>
                  <a:gd name="T10" fmla="*/ 103 w 666"/>
                  <a:gd name="T11" fmla="*/ 83 h 200"/>
                  <a:gd name="T12" fmla="*/ 103 w 666"/>
                  <a:gd name="T13" fmla="*/ 48 h 200"/>
                  <a:gd name="T14" fmla="*/ 149 w 666"/>
                  <a:gd name="T15" fmla="*/ 48 h 200"/>
                  <a:gd name="T16" fmla="*/ 149 w 666"/>
                  <a:gd name="T17" fmla="*/ 83 h 200"/>
                  <a:gd name="T18" fmla="*/ 191 w 666"/>
                  <a:gd name="T19" fmla="*/ 83 h 200"/>
                  <a:gd name="T20" fmla="*/ 191 w 666"/>
                  <a:gd name="T21" fmla="*/ 133 h 200"/>
                  <a:gd name="T22" fmla="*/ 0 w 666"/>
                  <a:gd name="T23" fmla="*/ 133 h 200"/>
                  <a:gd name="T24" fmla="*/ 0 w 666"/>
                  <a:gd name="T25" fmla="*/ 200 h 200"/>
                  <a:gd name="T26" fmla="*/ 666 w 666"/>
                  <a:gd name="T27" fmla="*/ 200 h 200"/>
                  <a:gd name="T28" fmla="*/ 666 w 666"/>
                  <a:gd name="T29" fmla="*/ 133 h 200"/>
                  <a:gd name="T30" fmla="*/ 477 w 666"/>
                  <a:gd name="T31" fmla="*/ 133 h 200"/>
                  <a:gd name="T32" fmla="*/ 477 w 666"/>
                  <a:gd name="T33" fmla="*/ 83 h 200"/>
                  <a:gd name="T34" fmla="*/ 518 w 666"/>
                  <a:gd name="T35" fmla="*/ 83 h 200"/>
                  <a:gd name="T36" fmla="*/ 518 w 666"/>
                  <a:gd name="T37" fmla="*/ 48 h 200"/>
                  <a:gd name="T38" fmla="*/ 565 w 666"/>
                  <a:gd name="T39" fmla="*/ 48 h 200"/>
                  <a:gd name="T40" fmla="*/ 565 w 666"/>
                  <a:gd name="T41" fmla="*/ 83 h 200"/>
                  <a:gd name="T42" fmla="*/ 574 w 666"/>
                  <a:gd name="T43" fmla="*/ 83 h 200"/>
                  <a:gd name="T44" fmla="*/ 574 w 666"/>
                  <a:gd name="T45" fmla="*/ 48 h 200"/>
                  <a:gd name="T46" fmla="*/ 621 w 666"/>
                  <a:gd name="T47" fmla="*/ 48 h 200"/>
                  <a:gd name="T48" fmla="*/ 621 w 666"/>
                  <a:gd name="T49" fmla="*/ 83 h 200"/>
                  <a:gd name="T50" fmla="*/ 666 w 666"/>
                  <a:gd name="T51" fmla="*/ 83 h 200"/>
                  <a:gd name="T52" fmla="*/ 666 w 666"/>
                  <a:gd name="T53" fmla="*/ 0 h 200"/>
                  <a:gd name="T54" fmla="*/ 0 w 666"/>
                  <a:gd name="T55" fmla="*/ 0 h 200"/>
                  <a:gd name="T56" fmla="*/ 0 w 666"/>
                  <a:gd name="T57" fmla="*/ 83 h 200"/>
                  <a:gd name="T58" fmla="*/ 227 w 666"/>
                  <a:gd name="T59" fmla="*/ 48 h 200"/>
                  <a:gd name="T60" fmla="*/ 441 w 666"/>
                  <a:gd name="T61" fmla="*/ 48 h 200"/>
                  <a:gd name="T62" fmla="*/ 441 w 666"/>
                  <a:gd name="T63" fmla="*/ 200 h 200"/>
                  <a:gd name="T64" fmla="*/ 402 w 666"/>
                  <a:gd name="T65" fmla="*/ 200 h 200"/>
                  <a:gd name="T66" fmla="*/ 264 w 666"/>
                  <a:gd name="T67" fmla="*/ 200 h 200"/>
                  <a:gd name="T68" fmla="*/ 227 w 666"/>
                  <a:gd name="T69" fmla="*/ 200 h 200"/>
                  <a:gd name="T70" fmla="*/ 227 w 666"/>
                  <a:gd name="T71" fmla="*/ 4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6" h="200">
                    <a:moveTo>
                      <a:pt x="0" y="83"/>
                    </a:moveTo>
                    <a:lnTo>
                      <a:pt x="46" y="83"/>
                    </a:lnTo>
                    <a:lnTo>
                      <a:pt x="46" y="48"/>
                    </a:lnTo>
                    <a:lnTo>
                      <a:pt x="93" y="48"/>
                    </a:lnTo>
                    <a:lnTo>
                      <a:pt x="93" y="83"/>
                    </a:lnTo>
                    <a:lnTo>
                      <a:pt x="103" y="83"/>
                    </a:lnTo>
                    <a:lnTo>
                      <a:pt x="103" y="48"/>
                    </a:lnTo>
                    <a:lnTo>
                      <a:pt x="149" y="48"/>
                    </a:lnTo>
                    <a:lnTo>
                      <a:pt x="149" y="83"/>
                    </a:lnTo>
                    <a:lnTo>
                      <a:pt x="191" y="83"/>
                    </a:lnTo>
                    <a:lnTo>
                      <a:pt x="191" y="133"/>
                    </a:lnTo>
                    <a:lnTo>
                      <a:pt x="0" y="133"/>
                    </a:lnTo>
                    <a:lnTo>
                      <a:pt x="0" y="200"/>
                    </a:lnTo>
                    <a:lnTo>
                      <a:pt x="666" y="200"/>
                    </a:lnTo>
                    <a:lnTo>
                      <a:pt x="666" y="133"/>
                    </a:lnTo>
                    <a:lnTo>
                      <a:pt x="477" y="133"/>
                    </a:lnTo>
                    <a:lnTo>
                      <a:pt x="477" y="83"/>
                    </a:lnTo>
                    <a:lnTo>
                      <a:pt x="518" y="83"/>
                    </a:lnTo>
                    <a:lnTo>
                      <a:pt x="518" y="48"/>
                    </a:lnTo>
                    <a:lnTo>
                      <a:pt x="565" y="48"/>
                    </a:lnTo>
                    <a:lnTo>
                      <a:pt x="565" y="83"/>
                    </a:lnTo>
                    <a:lnTo>
                      <a:pt x="574" y="83"/>
                    </a:lnTo>
                    <a:lnTo>
                      <a:pt x="574" y="48"/>
                    </a:lnTo>
                    <a:lnTo>
                      <a:pt x="621" y="48"/>
                    </a:lnTo>
                    <a:lnTo>
                      <a:pt x="621" y="83"/>
                    </a:lnTo>
                    <a:lnTo>
                      <a:pt x="666" y="83"/>
                    </a:lnTo>
                    <a:lnTo>
                      <a:pt x="666" y="0"/>
                    </a:lnTo>
                    <a:lnTo>
                      <a:pt x="0" y="0"/>
                    </a:lnTo>
                    <a:lnTo>
                      <a:pt x="0" y="83"/>
                    </a:lnTo>
                    <a:close/>
                    <a:moveTo>
                      <a:pt x="227" y="48"/>
                    </a:moveTo>
                    <a:lnTo>
                      <a:pt x="441" y="48"/>
                    </a:lnTo>
                    <a:lnTo>
                      <a:pt x="441" y="200"/>
                    </a:lnTo>
                    <a:lnTo>
                      <a:pt x="402" y="200"/>
                    </a:lnTo>
                    <a:lnTo>
                      <a:pt x="264" y="200"/>
                    </a:lnTo>
                    <a:lnTo>
                      <a:pt x="227" y="200"/>
                    </a:lnTo>
                    <a:lnTo>
                      <a:pt x="227" y="4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78" name="Freeform 20">
                <a:extLst>
                  <a:ext uri="{FF2B5EF4-FFF2-40B4-BE49-F238E27FC236}">
                    <a16:creationId xmlns:a16="http://schemas.microsoft.com/office/drawing/2014/main" id="{95ABECD3-C22E-4C67-82A6-E9F389931DF5}"/>
                  </a:ext>
                </a:extLst>
              </p:cNvPr>
              <p:cNvSpPr>
                <a:spLocks/>
              </p:cNvSpPr>
              <p:nvPr/>
            </p:nvSpPr>
            <p:spPr bwMode="auto">
              <a:xfrm>
                <a:off x="3265" y="2561"/>
                <a:ext cx="214" cy="152"/>
              </a:xfrm>
              <a:custGeom>
                <a:avLst/>
                <a:gdLst>
                  <a:gd name="T0" fmla="*/ 37 w 214"/>
                  <a:gd name="T1" fmla="*/ 35 h 152"/>
                  <a:gd name="T2" fmla="*/ 175 w 214"/>
                  <a:gd name="T3" fmla="*/ 35 h 152"/>
                  <a:gd name="T4" fmla="*/ 175 w 214"/>
                  <a:gd name="T5" fmla="*/ 152 h 152"/>
                  <a:gd name="T6" fmla="*/ 214 w 214"/>
                  <a:gd name="T7" fmla="*/ 152 h 152"/>
                  <a:gd name="T8" fmla="*/ 214 w 214"/>
                  <a:gd name="T9" fmla="*/ 0 h 152"/>
                  <a:gd name="T10" fmla="*/ 0 w 214"/>
                  <a:gd name="T11" fmla="*/ 0 h 152"/>
                  <a:gd name="T12" fmla="*/ 0 w 214"/>
                  <a:gd name="T13" fmla="*/ 152 h 152"/>
                  <a:gd name="T14" fmla="*/ 37 w 214"/>
                  <a:gd name="T15" fmla="*/ 152 h 152"/>
                  <a:gd name="T16" fmla="*/ 37 w 214"/>
                  <a:gd name="T17" fmla="*/ 3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152">
                    <a:moveTo>
                      <a:pt x="37" y="35"/>
                    </a:moveTo>
                    <a:lnTo>
                      <a:pt x="175" y="35"/>
                    </a:lnTo>
                    <a:lnTo>
                      <a:pt x="175" y="152"/>
                    </a:lnTo>
                    <a:lnTo>
                      <a:pt x="214" y="152"/>
                    </a:lnTo>
                    <a:lnTo>
                      <a:pt x="214" y="0"/>
                    </a:lnTo>
                    <a:lnTo>
                      <a:pt x="0" y="0"/>
                    </a:lnTo>
                    <a:lnTo>
                      <a:pt x="0" y="152"/>
                    </a:lnTo>
                    <a:lnTo>
                      <a:pt x="37" y="152"/>
                    </a:lnTo>
                    <a:lnTo>
                      <a:pt x="37"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79" name="Freeform 21">
                <a:extLst>
                  <a:ext uri="{FF2B5EF4-FFF2-40B4-BE49-F238E27FC236}">
                    <a16:creationId xmlns:a16="http://schemas.microsoft.com/office/drawing/2014/main" id="{1AD3F733-49E7-4946-9ECA-7CE641650B0D}"/>
                  </a:ext>
                </a:extLst>
              </p:cNvPr>
              <p:cNvSpPr>
                <a:spLocks/>
              </p:cNvSpPr>
              <p:nvPr/>
            </p:nvSpPr>
            <p:spPr bwMode="auto">
              <a:xfrm>
                <a:off x="3038" y="2102"/>
                <a:ext cx="666" cy="95"/>
              </a:xfrm>
              <a:custGeom>
                <a:avLst/>
                <a:gdLst>
                  <a:gd name="T0" fmla="*/ 0 w 666"/>
                  <a:gd name="T1" fmla="*/ 0 h 95"/>
                  <a:gd name="T2" fmla="*/ 0 w 666"/>
                  <a:gd name="T3" fmla="*/ 95 h 95"/>
                  <a:gd name="T4" fmla="*/ 46 w 666"/>
                  <a:gd name="T5" fmla="*/ 95 h 95"/>
                  <a:gd name="T6" fmla="*/ 46 w 666"/>
                  <a:gd name="T7" fmla="*/ 55 h 95"/>
                  <a:gd name="T8" fmla="*/ 93 w 666"/>
                  <a:gd name="T9" fmla="*/ 55 h 95"/>
                  <a:gd name="T10" fmla="*/ 93 w 666"/>
                  <a:gd name="T11" fmla="*/ 95 h 95"/>
                  <a:gd name="T12" fmla="*/ 103 w 666"/>
                  <a:gd name="T13" fmla="*/ 95 h 95"/>
                  <a:gd name="T14" fmla="*/ 103 w 666"/>
                  <a:gd name="T15" fmla="*/ 55 h 95"/>
                  <a:gd name="T16" fmla="*/ 149 w 666"/>
                  <a:gd name="T17" fmla="*/ 55 h 95"/>
                  <a:gd name="T18" fmla="*/ 149 w 666"/>
                  <a:gd name="T19" fmla="*/ 95 h 95"/>
                  <a:gd name="T20" fmla="*/ 203 w 666"/>
                  <a:gd name="T21" fmla="*/ 95 h 95"/>
                  <a:gd name="T22" fmla="*/ 203 w 666"/>
                  <a:gd name="T23" fmla="*/ 55 h 95"/>
                  <a:gd name="T24" fmla="*/ 250 w 666"/>
                  <a:gd name="T25" fmla="*/ 55 h 95"/>
                  <a:gd name="T26" fmla="*/ 250 w 666"/>
                  <a:gd name="T27" fmla="*/ 95 h 95"/>
                  <a:gd name="T28" fmla="*/ 260 w 666"/>
                  <a:gd name="T29" fmla="*/ 95 h 95"/>
                  <a:gd name="T30" fmla="*/ 260 w 666"/>
                  <a:gd name="T31" fmla="*/ 55 h 95"/>
                  <a:gd name="T32" fmla="*/ 307 w 666"/>
                  <a:gd name="T33" fmla="*/ 55 h 95"/>
                  <a:gd name="T34" fmla="*/ 307 w 666"/>
                  <a:gd name="T35" fmla="*/ 95 h 95"/>
                  <a:gd name="T36" fmla="*/ 360 w 666"/>
                  <a:gd name="T37" fmla="*/ 95 h 95"/>
                  <a:gd name="T38" fmla="*/ 360 w 666"/>
                  <a:gd name="T39" fmla="*/ 55 h 95"/>
                  <a:gd name="T40" fmla="*/ 407 w 666"/>
                  <a:gd name="T41" fmla="*/ 55 h 95"/>
                  <a:gd name="T42" fmla="*/ 407 w 666"/>
                  <a:gd name="T43" fmla="*/ 95 h 95"/>
                  <a:gd name="T44" fmla="*/ 417 w 666"/>
                  <a:gd name="T45" fmla="*/ 95 h 95"/>
                  <a:gd name="T46" fmla="*/ 417 w 666"/>
                  <a:gd name="T47" fmla="*/ 55 h 95"/>
                  <a:gd name="T48" fmla="*/ 464 w 666"/>
                  <a:gd name="T49" fmla="*/ 55 h 95"/>
                  <a:gd name="T50" fmla="*/ 464 w 666"/>
                  <a:gd name="T51" fmla="*/ 95 h 95"/>
                  <a:gd name="T52" fmla="*/ 518 w 666"/>
                  <a:gd name="T53" fmla="*/ 95 h 95"/>
                  <a:gd name="T54" fmla="*/ 518 w 666"/>
                  <a:gd name="T55" fmla="*/ 55 h 95"/>
                  <a:gd name="T56" fmla="*/ 565 w 666"/>
                  <a:gd name="T57" fmla="*/ 55 h 95"/>
                  <a:gd name="T58" fmla="*/ 565 w 666"/>
                  <a:gd name="T59" fmla="*/ 95 h 95"/>
                  <a:gd name="T60" fmla="*/ 574 w 666"/>
                  <a:gd name="T61" fmla="*/ 95 h 95"/>
                  <a:gd name="T62" fmla="*/ 574 w 666"/>
                  <a:gd name="T63" fmla="*/ 55 h 95"/>
                  <a:gd name="T64" fmla="*/ 621 w 666"/>
                  <a:gd name="T65" fmla="*/ 55 h 95"/>
                  <a:gd name="T66" fmla="*/ 621 w 666"/>
                  <a:gd name="T67" fmla="*/ 95 h 95"/>
                  <a:gd name="T68" fmla="*/ 666 w 666"/>
                  <a:gd name="T69" fmla="*/ 95 h 95"/>
                  <a:gd name="T70" fmla="*/ 666 w 666"/>
                  <a:gd name="T71" fmla="*/ 0 h 95"/>
                  <a:gd name="T72" fmla="*/ 0 w 666"/>
                  <a:gd name="T7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6" h="95">
                    <a:moveTo>
                      <a:pt x="0" y="0"/>
                    </a:moveTo>
                    <a:lnTo>
                      <a:pt x="0" y="95"/>
                    </a:lnTo>
                    <a:lnTo>
                      <a:pt x="46" y="95"/>
                    </a:lnTo>
                    <a:lnTo>
                      <a:pt x="46" y="55"/>
                    </a:lnTo>
                    <a:lnTo>
                      <a:pt x="93" y="55"/>
                    </a:lnTo>
                    <a:lnTo>
                      <a:pt x="93" y="95"/>
                    </a:lnTo>
                    <a:lnTo>
                      <a:pt x="103" y="95"/>
                    </a:lnTo>
                    <a:lnTo>
                      <a:pt x="103" y="55"/>
                    </a:lnTo>
                    <a:lnTo>
                      <a:pt x="149" y="55"/>
                    </a:lnTo>
                    <a:lnTo>
                      <a:pt x="149" y="95"/>
                    </a:lnTo>
                    <a:lnTo>
                      <a:pt x="203" y="95"/>
                    </a:lnTo>
                    <a:lnTo>
                      <a:pt x="203" y="55"/>
                    </a:lnTo>
                    <a:lnTo>
                      <a:pt x="250" y="55"/>
                    </a:lnTo>
                    <a:lnTo>
                      <a:pt x="250" y="95"/>
                    </a:lnTo>
                    <a:lnTo>
                      <a:pt x="260" y="95"/>
                    </a:lnTo>
                    <a:lnTo>
                      <a:pt x="260" y="55"/>
                    </a:lnTo>
                    <a:lnTo>
                      <a:pt x="307" y="55"/>
                    </a:lnTo>
                    <a:lnTo>
                      <a:pt x="307" y="95"/>
                    </a:lnTo>
                    <a:lnTo>
                      <a:pt x="360" y="95"/>
                    </a:lnTo>
                    <a:lnTo>
                      <a:pt x="360" y="55"/>
                    </a:lnTo>
                    <a:lnTo>
                      <a:pt x="407" y="55"/>
                    </a:lnTo>
                    <a:lnTo>
                      <a:pt x="407" y="95"/>
                    </a:lnTo>
                    <a:lnTo>
                      <a:pt x="417" y="95"/>
                    </a:lnTo>
                    <a:lnTo>
                      <a:pt x="417" y="55"/>
                    </a:lnTo>
                    <a:lnTo>
                      <a:pt x="464" y="55"/>
                    </a:lnTo>
                    <a:lnTo>
                      <a:pt x="464" y="95"/>
                    </a:lnTo>
                    <a:lnTo>
                      <a:pt x="518" y="95"/>
                    </a:lnTo>
                    <a:lnTo>
                      <a:pt x="518" y="55"/>
                    </a:lnTo>
                    <a:lnTo>
                      <a:pt x="565" y="55"/>
                    </a:lnTo>
                    <a:lnTo>
                      <a:pt x="565" y="95"/>
                    </a:lnTo>
                    <a:lnTo>
                      <a:pt x="574" y="95"/>
                    </a:lnTo>
                    <a:lnTo>
                      <a:pt x="574" y="55"/>
                    </a:lnTo>
                    <a:lnTo>
                      <a:pt x="621" y="55"/>
                    </a:lnTo>
                    <a:lnTo>
                      <a:pt x="621" y="95"/>
                    </a:lnTo>
                    <a:lnTo>
                      <a:pt x="666" y="95"/>
                    </a:lnTo>
                    <a:lnTo>
                      <a:pt x="666" y="0"/>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80" name="Freeform 22">
                <a:extLst>
                  <a:ext uri="{FF2B5EF4-FFF2-40B4-BE49-F238E27FC236}">
                    <a16:creationId xmlns:a16="http://schemas.microsoft.com/office/drawing/2014/main" id="{D564E263-F385-4980-8D65-C13CD292218C}"/>
                  </a:ext>
                </a:extLst>
              </p:cNvPr>
              <p:cNvSpPr>
                <a:spLocks/>
              </p:cNvSpPr>
              <p:nvPr/>
            </p:nvSpPr>
            <p:spPr bwMode="auto">
              <a:xfrm>
                <a:off x="3038" y="2248"/>
                <a:ext cx="666" cy="81"/>
              </a:xfrm>
              <a:custGeom>
                <a:avLst/>
                <a:gdLst>
                  <a:gd name="T0" fmla="*/ 0 w 666"/>
                  <a:gd name="T1" fmla="*/ 81 h 81"/>
                  <a:gd name="T2" fmla="*/ 46 w 666"/>
                  <a:gd name="T3" fmla="*/ 81 h 81"/>
                  <a:gd name="T4" fmla="*/ 46 w 666"/>
                  <a:gd name="T5" fmla="*/ 43 h 81"/>
                  <a:gd name="T6" fmla="*/ 93 w 666"/>
                  <a:gd name="T7" fmla="*/ 43 h 81"/>
                  <a:gd name="T8" fmla="*/ 93 w 666"/>
                  <a:gd name="T9" fmla="*/ 81 h 81"/>
                  <a:gd name="T10" fmla="*/ 103 w 666"/>
                  <a:gd name="T11" fmla="*/ 81 h 81"/>
                  <a:gd name="T12" fmla="*/ 103 w 666"/>
                  <a:gd name="T13" fmla="*/ 43 h 81"/>
                  <a:gd name="T14" fmla="*/ 149 w 666"/>
                  <a:gd name="T15" fmla="*/ 43 h 81"/>
                  <a:gd name="T16" fmla="*/ 149 w 666"/>
                  <a:gd name="T17" fmla="*/ 81 h 81"/>
                  <a:gd name="T18" fmla="*/ 203 w 666"/>
                  <a:gd name="T19" fmla="*/ 81 h 81"/>
                  <a:gd name="T20" fmla="*/ 203 w 666"/>
                  <a:gd name="T21" fmla="*/ 43 h 81"/>
                  <a:gd name="T22" fmla="*/ 250 w 666"/>
                  <a:gd name="T23" fmla="*/ 43 h 81"/>
                  <a:gd name="T24" fmla="*/ 250 w 666"/>
                  <a:gd name="T25" fmla="*/ 81 h 81"/>
                  <a:gd name="T26" fmla="*/ 260 w 666"/>
                  <a:gd name="T27" fmla="*/ 81 h 81"/>
                  <a:gd name="T28" fmla="*/ 260 w 666"/>
                  <a:gd name="T29" fmla="*/ 43 h 81"/>
                  <a:gd name="T30" fmla="*/ 307 w 666"/>
                  <a:gd name="T31" fmla="*/ 43 h 81"/>
                  <a:gd name="T32" fmla="*/ 307 w 666"/>
                  <a:gd name="T33" fmla="*/ 81 h 81"/>
                  <a:gd name="T34" fmla="*/ 360 w 666"/>
                  <a:gd name="T35" fmla="*/ 81 h 81"/>
                  <a:gd name="T36" fmla="*/ 360 w 666"/>
                  <a:gd name="T37" fmla="*/ 43 h 81"/>
                  <a:gd name="T38" fmla="*/ 407 w 666"/>
                  <a:gd name="T39" fmla="*/ 43 h 81"/>
                  <a:gd name="T40" fmla="*/ 407 w 666"/>
                  <a:gd name="T41" fmla="*/ 81 h 81"/>
                  <a:gd name="T42" fmla="*/ 417 w 666"/>
                  <a:gd name="T43" fmla="*/ 81 h 81"/>
                  <a:gd name="T44" fmla="*/ 417 w 666"/>
                  <a:gd name="T45" fmla="*/ 43 h 81"/>
                  <a:gd name="T46" fmla="*/ 464 w 666"/>
                  <a:gd name="T47" fmla="*/ 43 h 81"/>
                  <a:gd name="T48" fmla="*/ 464 w 666"/>
                  <a:gd name="T49" fmla="*/ 81 h 81"/>
                  <a:gd name="T50" fmla="*/ 518 w 666"/>
                  <a:gd name="T51" fmla="*/ 81 h 81"/>
                  <a:gd name="T52" fmla="*/ 518 w 666"/>
                  <a:gd name="T53" fmla="*/ 43 h 81"/>
                  <a:gd name="T54" fmla="*/ 565 w 666"/>
                  <a:gd name="T55" fmla="*/ 43 h 81"/>
                  <a:gd name="T56" fmla="*/ 565 w 666"/>
                  <a:gd name="T57" fmla="*/ 81 h 81"/>
                  <a:gd name="T58" fmla="*/ 574 w 666"/>
                  <a:gd name="T59" fmla="*/ 81 h 81"/>
                  <a:gd name="T60" fmla="*/ 574 w 666"/>
                  <a:gd name="T61" fmla="*/ 43 h 81"/>
                  <a:gd name="T62" fmla="*/ 621 w 666"/>
                  <a:gd name="T63" fmla="*/ 43 h 81"/>
                  <a:gd name="T64" fmla="*/ 621 w 666"/>
                  <a:gd name="T65" fmla="*/ 81 h 81"/>
                  <a:gd name="T66" fmla="*/ 666 w 666"/>
                  <a:gd name="T67" fmla="*/ 81 h 81"/>
                  <a:gd name="T68" fmla="*/ 666 w 666"/>
                  <a:gd name="T69" fmla="*/ 0 h 81"/>
                  <a:gd name="T70" fmla="*/ 0 w 666"/>
                  <a:gd name="T71" fmla="*/ 0 h 81"/>
                  <a:gd name="T72" fmla="*/ 0 w 666"/>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6" h="81">
                    <a:moveTo>
                      <a:pt x="0" y="81"/>
                    </a:moveTo>
                    <a:lnTo>
                      <a:pt x="46" y="81"/>
                    </a:lnTo>
                    <a:lnTo>
                      <a:pt x="46" y="43"/>
                    </a:lnTo>
                    <a:lnTo>
                      <a:pt x="93" y="43"/>
                    </a:lnTo>
                    <a:lnTo>
                      <a:pt x="93" y="81"/>
                    </a:lnTo>
                    <a:lnTo>
                      <a:pt x="103" y="81"/>
                    </a:lnTo>
                    <a:lnTo>
                      <a:pt x="103" y="43"/>
                    </a:lnTo>
                    <a:lnTo>
                      <a:pt x="149" y="43"/>
                    </a:lnTo>
                    <a:lnTo>
                      <a:pt x="149" y="81"/>
                    </a:lnTo>
                    <a:lnTo>
                      <a:pt x="203" y="81"/>
                    </a:lnTo>
                    <a:lnTo>
                      <a:pt x="203" y="43"/>
                    </a:lnTo>
                    <a:lnTo>
                      <a:pt x="250" y="43"/>
                    </a:lnTo>
                    <a:lnTo>
                      <a:pt x="250" y="81"/>
                    </a:lnTo>
                    <a:lnTo>
                      <a:pt x="260" y="81"/>
                    </a:lnTo>
                    <a:lnTo>
                      <a:pt x="260" y="43"/>
                    </a:lnTo>
                    <a:lnTo>
                      <a:pt x="307" y="43"/>
                    </a:lnTo>
                    <a:lnTo>
                      <a:pt x="307" y="81"/>
                    </a:lnTo>
                    <a:lnTo>
                      <a:pt x="360" y="81"/>
                    </a:lnTo>
                    <a:lnTo>
                      <a:pt x="360" y="43"/>
                    </a:lnTo>
                    <a:lnTo>
                      <a:pt x="407" y="43"/>
                    </a:lnTo>
                    <a:lnTo>
                      <a:pt x="407" y="81"/>
                    </a:lnTo>
                    <a:lnTo>
                      <a:pt x="417" y="81"/>
                    </a:lnTo>
                    <a:lnTo>
                      <a:pt x="417" y="43"/>
                    </a:lnTo>
                    <a:lnTo>
                      <a:pt x="464" y="43"/>
                    </a:lnTo>
                    <a:lnTo>
                      <a:pt x="464" y="81"/>
                    </a:lnTo>
                    <a:lnTo>
                      <a:pt x="518" y="81"/>
                    </a:lnTo>
                    <a:lnTo>
                      <a:pt x="518" y="43"/>
                    </a:lnTo>
                    <a:lnTo>
                      <a:pt x="565" y="43"/>
                    </a:lnTo>
                    <a:lnTo>
                      <a:pt x="565" y="81"/>
                    </a:lnTo>
                    <a:lnTo>
                      <a:pt x="574" y="81"/>
                    </a:lnTo>
                    <a:lnTo>
                      <a:pt x="574" y="43"/>
                    </a:lnTo>
                    <a:lnTo>
                      <a:pt x="621" y="43"/>
                    </a:lnTo>
                    <a:lnTo>
                      <a:pt x="621" y="81"/>
                    </a:lnTo>
                    <a:lnTo>
                      <a:pt x="666" y="81"/>
                    </a:lnTo>
                    <a:lnTo>
                      <a:pt x="666" y="0"/>
                    </a:lnTo>
                    <a:lnTo>
                      <a:pt x="0" y="0"/>
                    </a:lnTo>
                    <a:lnTo>
                      <a:pt x="0"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81" name="Freeform 23">
                <a:extLst>
                  <a:ext uri="{FF2B5EF4-FFF2-40B4-BE49-F238E27FC236}">
                    <a16:creationId xmlns:a16="http://schemas.microsoft.com/office/drawing/2014/main" id="{67C597CE-C5C8-42A5-A97F-258F19D77B71}"/>
                  </a:ext>
                </a:extLst>
              </p:cNvPr>
              <p:cNvSpPr>
                <a:spLocks/>
              </p:cNvSpPr>
              <p:nvPr/>
            </p:nvSpPr>
            <p:spPr bwMode="auto">
              <a:xfrm>
                <a:off x="3038" y="2381"/>
                <a:ext cx="666" cy="81"/>
              </a:xfrm>
              <a:custGeom>
                <a:avLst/>
                <a:gdLst>
                  <a:gd name="T0" fmla="*/ 0 w 666"/>
                  <a:gd name="T1" fmla="*/ 81 h 81"/>
                  <a:gd name="T2" fmla="*/ 46 w 666"/>
                  <a:gd name="T3" fmla="*/ 81 h 81"/>
                  <a:gd name="T4" fmla="*/ 46 w 666"/>
                  <a:gd name="T5" fmla="*/ 45 h 81"/>
                  <a:gd name="T6" fmla="*/ 93 w 666"/>
                  <a:gd name="T7" fmla="*/ 45 h 81"/>
                  <a:gd name="T8" fmla="*/ 93 w 666"/>
                  <a:gd name="T9" fmla="*/ 81 h 81"/>
                  <a:gd name="T10" fmla="*/ 103 w 666"/>
                  <a:gd name="T11" fmla="*/ 81 h 81"/>
                  <a:gd name="T12" fmla="*/ 103 w 666"/>
                  <a:gd name="T13" fmla="*/ 45 h 81"/>
                  <a:gd name="T14" fmla="*/ 149 w 666"/>
                  <a:gd name="T15" fmla="*/ 45 h 81"/>
                  <a:gd name="T16" fmla="*/ 149 w 666"/>
                  <a:gd name="T17" fmla="*/ 81 h 81"/>
                  <a:gd name="T18" fmla="*/ 203 w 666"/>
                  <a:gd name="T19" fmla="*/ 81 h 81"/>
                  <a:gd name="T20" fmla="*/ 203 w 666"/>
                  <a:gd name="T21" fmla="*/ 45 h 81"/>
                  <a:gd name="T22" fmla="*/ 250 w 666"/>
                  <a:gd name="T23" fmla="*/ 45 h 81"/>
                  <a:gd name="T24" fmla="*/ 250 w 666"/>
                  <a:gd name="T25" fmla="*/ 81 h 81"/>
                  <a:gd name="T26" fmla="*/ 260 w 666"/>
                  <a:gd name="T27" fmla="*/ 81 h 81"/>
                  <a:gd name="T28" fmla="*/ 260 w 666"/>
                  <a:gd name="T29" fmla="*/ 45 h 81"/>
                  <a:gd name="T30" fmla="*/ 307 w 666"/>
                  <a:gd name="T31" fmla="*/ 45 h 81"/>
                  <a:gd name="T32" fmla="*/ 307 w 666"/>
                  <a:gd name="T33" fmla="*/ 81 h 81"/>
                  <a:gd name="T34" fmla="*/ 360 w 666"/>
                  <a:gd name="T35" fmla="*/ 81 h 81"/>
                  <a:gd name="T36" fmla="*/ 360 w 666"/>
                  <a:gd name="T37" fmla="*/ 45 h 81"/>
                  <a:gd name="T38" fmla="*/ 407 w 666"/>
                  <a:gd name="T39" fmla="*/ 45 h 81"/>
                  <a:gd name="T40" fmla="*/ 407 w 666"/>
                  <a:gd name="T41" fmla="*/ 81 h 81"/>
                  <a:gd name="T42" fmla="*/ 417 w 666"/>
                  <a:gd name="T43" fmla="*/ 81 h 81"/>
                  <a:gd name="T44" fmla="*/ 417 w 666"/>
                  <a:gd name="T45" fmla="*/ 45 h 81"/>
                  <a:gd name="T46" fmla="*/ 464 w 666"/>
                  <a:gd name="T47" fmla="*/ 45 h 81"/>
                  <a:gd name="T48" fmla="*/ 464 w 666"/>
                  <a:gd name="T49" fmla="*/ 81 h 81"/>
                  <a:gd name="T50" fmla="*/ 518 w 666"/>
                  <a:gd name="T51" fmla="*/ 81 h 81"/>
                  <a:gd name="T52" fmla="*/ 518 w 666"/>
                  <a:gd name="T53" fmla="*/ 45 h 81"/>
                  <a:gd name="T54" fmla="*/ 565 w 666"/>
                  <a:gd name="T55" fmla="*/ 45 h 81"/>
                  <a:gd name="T56" fmla="*/ 565 w 666"/>
                  <a:gd name="T57" fmla="*/ 81 h 81"/>
                  <a:gd name="T58" fmla="*/ 574 w 666"/>
                  <a:gd name="T59" fmla="*/ 81 h 81"/>
                  <a:gd name="T60" fmla="*/ 574 w 666"/>
                  <a:gd name="T61" fmla="*/ 45 h 81"/>
                  <a:gd name="T62" fmla="*/ 621 w 666"/>
                  <a:gd name="T63" fmla="*/ 45 h 81"/>
                  <a:gd name="T64" fmla="*/ 621 w 666"/>
                  <a:gd name="T65" fmla="*/ 81 h 81"/>
                  <a:gd name="T66" fmla="*/ 666 w 666"/>
                  <a:gd name="T67" fmla="*/ 81 h 81"/>
                  <a:gd name="T68" fmla="*/ 666 w 666"/>
                  <a:gd name="T69" fmla="*/ 0 h 81"/>
                  <a:gd name="T70" fmla="*/ 0 w 666"/>
                  <a:gd name="T71" fmla="*/ 0 h 81"/>
                  <a:gd name="T72" fmla="*/ 0 w 666"/>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6" h="81">
                    <a:moveTo>
                      <a:pt x="0" y="81"/>
                    </a:moveTo>
                    <a:lnTo>
                      <a:pt x="46" y="81"/>
                    </a:lnTo>
                    <a:lnTo>
                      <a:pt x="46" y="45"/>
                    </a:lnTo>
                    <a:lnTo>
                      <a:pt x="93" y="45"/>
                    </a:lnTo>
                    <a:lnTo>
                      <a:pt x="93" y="81"/>
                    </a:lnTo>
                    <a:lnTo>
                      <a:pt x="103" y="81"/>
                    </a:lnTo>
                    <a:lnTo>
                      <a:pt x="103" y="45"/>
                    </a:lnTo>
                    <a:lnTo>
                      <a:pt x="149" y="45"/>
                    </a:lnTo>
                    <a:lnTo>
                      <a:pt x="149" y="81"/>
                    </a:lnTo>
                    <a:lnTo>
                      <a:pt x="203" y="81"/>
                    </a:lnTo>
                    <a:lnTo>
                      <a:pt x="203" y="45"/>
                    </a:lnTo>
                    <a:lnTo>
                      <a:pt x="250" y="45"/>
                    </a:lnTo>
                    <a:lnTo>
                      <a:pt x="250" y="81"/>
                    </a:lnTo>
                    <a:lnTo>
                      <a:pt x="260" y="81"/>
                    </a:lnTo>
                    <a:lnTo>
                      <a:pt x="260" y="45"/>
                    </a:lnTo>
                    <a:lnTo>
                      <a:pt x="307" y="45"/>
                    </a:lnTo>
                    <a:lnTo>
                      <a:pt x="307" y="81"/>
                    </a:lnTo>
                    <a:lnTo>
                      <a:pt x="360" y="81"/>
                    </a:lnTo>
                    <a:lnTo>
                      <a:pt x="360" y="45"/>
                    </a:lnTo>
                    <a:lnTo>
                      <a:pt x="407" y="45"/>
                    </a:lnTo>
                    <a:lnTo>
                      <a:pt x="407" y="81"/>
                    </a:lnTo>
                    <a:lnTo>
                      <a:pt x="417" y="81"/>
                    </a:lnTo>
                    <a:lnTo>
                      <a:pt x="417" y="45"/>
                    </a:lnTo>
                    <a:lnTo>
                      <a:pt x="464" y="45"/>
                    </a:lnTo>
                    <a:lnTo>
                      <a:pt x="464" y="81"/>
                    </a:lnTo>
                    <a:lnTo>
                      <a:pt x="518" y="81"/>
                    </a:lnTo>
                    <a:lnTo>
                      <a:pt x="518" y="45"/>
                    </a:lnTo>
                    <a:lnTo>
                      <a:pt x="565" y="45"/>
                    </a:lnTo>
                    <a:lnTo>
                      <a:pt x="565" y="81"/>
                    </a:lnTo>
                    <a:lnTo>
                      <a:pt x="574" y="81"/>
                    </a:lnTo>
                    <a:lnTo>
                      <a:pt x="574" y="45"/>
                    </a:lnTo>
                    <a:lnTo>
                      <a:pt x="621" y="45"/>
                    </a:lnTo>
                    <a:lnTo>
                      <a:pt x="621" y="81"/>
                    </a:lnTo>
                    <a:lnTo>
                      <a:pt x="666" y="81"/>
                    </a:lnTo>
                    <a:lnTo>
                      <a:pt x="666" y="0"/>
                    </a:lnTo>
                    <a:lnTo>
                      <a:pt x="0" y="0"/>
                    </a:lnTo>
                    <a:lnTo>
                      <a:pt x="0"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82" name="Freeform 24">
                <a:extLst>
                  <a:ext uri="{FF2B5EF4-FFF2-40B4-BE49-F238E27FC236}">
                    <a16:creationId xmlns:a16="http://schemas.microsoft.com/office/drawing/2014/main" id="{A546CAA7-EF33-4BB1-9364-986348D7F0E0}"/>
                  </a:ext>
                </a:extLst>
              </p:cNvPr>
              <p:cNvSpPr>
                <a:spLocks/>
              </p:cNvSpPr>
              <p:nvPr/>
            </p:nvSpPr>
            <p:spPr bwMode="auto">
              <a:xfrm>
                <a:off x="3016" y="2197"/>
                <a:ext cx="702" cy="51"/>
              </a:xfrm>
              <a:custGeom>
                <a:avLst/>
                <a:gdLst>
                  <a:gd name="T0" fmla="*/ 606 w 702"/>
                  <a:gd name="T1" fmla="*/ 0 h 51"/>
                  <a:gd name="T2" fmla="*/ 595 w 702"/>
                  <a:gd name="T3" fmla="*/ 0 h 51"/>
                  <a:gd name="T4" fmla="*/ 546 w 702"/>
                  <a:gd name="T5" fmla="*/ 0 h 51"/>
                  <a:gd name="T6" fmla="*/ 489 w 702"/>
                  <a:gd name="T7" fmla="*/ 0 h 51"/>
                  <a:gd name="T8" fmla="*/ 440 w 702"/>
                  <a:gd name="T9" fmla="*/ 0 h 51"/>
                  <a:gd name="T10" fmla="*/ 430 w 702"/>
                  <a:gd name="T11" fmla="*/ 0 h 51"/>
                  <a:gd name="T12" fmla="*/ 380 w 702"/>
                  <a:gd name="T13" fmla="*/ 0 h 51"/>
                  <a:gd name="T14" fmla="*/ 323 w 702"/>
                  <a:gd name="T15" fmla="*/ 0 h 51"/>
                  <a:gd name="T16" fmla="*/ 274 w 702"/>
                  <a:gd name="T17" fmla="*/ 0 h 51"/>
                  <a:gd name="T18" fmla="*/ 264 w 702"/>
                  <a:gd name="T19" fmla="*/ 0 h 51"/>
                  <a:gd name="T20" fmla="*/ 215 w 702"/>
                  <a:gd name="T21" fmla="*/ 0 h 51"/>
                  <a:gd name="T22" fmla="*/ 158 w 702"/>
                  <a:gd name="T23" fmla="*/ 0 h 51"/>
                  <a:gd name="T24" fmla="*/ 109 w 702"/>
                  <a:gd name="T25" fmla="*/ 0 h 51"/>
                  <a:gd name="T26" fmla="*/ 99 w 702"/>
                  <a:gd name="T27" fmla="*/ 0 h 51"/>
                  <a:gd name="T28" fmla="*/ 50 w 702"/>
                  <a:gd name="T29" fmla="*/ 0 h 51"/>
                  <a:gd name="T30" fmla="*/ 0 w 702"/>
                  <a:gd name="T31" fmla="*/ 0 h 51"/>
                  <a:gd name="T32" fmla="*/ 0 w 702"/>
                  <a:gd name="T33" fmla="*/ 51 h 51"/>
                  <a:gd name="T34" fmla="*/ 702 w 702"/>
                  <a:gd name="T35" fmla="*/ 51 h 51"/>
                  <a:gd name="T36" fmla="*/ 702 w 702"/>
                  <a:gd name="T37" fmla="*/ 0 h 51"/>
                  <a:gd name="T38" fmla="*/ 654 w 702"/>
                  <a:gd name="T39" fmla="*/ 0 h 51"/>
                  <a:gd name="T40" fmla="*/ 606 w 70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1">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1"/>
                    </a:lnTo>
                    <a:lnTo>
                      <a:pt x="702" y="51"/>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83" name="Freeform 25">
                <a:extLst>
                  <a:ext uri="{FF2B5EF4-FFF2-40B4-BE49-F238E27FC236}">
                    <a16:creationId xmlns:a16="http://schemas.microsoft.com/office/drawing/2014/main" id="{25965DF6-790C-4CD9-9934-F59A29079E77}"/>
                  </a:ext>
                </a:extLst>
              </p:cNvPr>
              <p:cNvSpPr>
                <a:spLocks/>
              </p:cNvSpPr>
              <p:nvPr/>
            </p:nvSpPr>
            <p:spPr bwMode="auto">
              <a:xfrm>
                <a:off x="3016" y="2048"/>
                <a:ext cx="702" cy="51"/>
              </a:xfrm>
              <a:custGeom>
                <a:avLst/>
                <a:gdLst>
                  <a:gd name="T0" fmla="*/ 606 w 702"/>
                  <a:gd name="T1" fmla="*/ 0 h 51"/>
                  <a:gd name="T2" fmla="*/ 595 w 702"/>
                  <a:gd name="T3" fmla="*/ 0 h 51"/>
                  <a:gd name="T4" fmla="*/ 546 w 702"/>
                  <a:gd name="T5" fmla="*/ 0 h 51"/>
                  <a:gd name="T6" fmla="*/ 489 w 702"/>
                  <a:gd name="T7" fmla="*/ 0 h 51"/>
                  <a:gd name="T8" fmla="*/ 440 w 702"/>
                  <a:gd name="T9" fmla="*/ 0 h 51"/>
                  <a:gd name="T10" fmla="*/ 430 w 702"/>
                  <a:gd name="T11" fmla="*/ 0 h 51"/>
                  <a:gd name="T12" fmla="*/ 380 w 702"/>
                  <a:gd name="T13" fmla="*/ 0 h 51"/>
                  <a:gd name="T14" fmla="*/ 323 w 702"/>
                  <a:gd name="T15" fmla="*/ 0 h 51"/>
                  <a:gd name="T16" fmla="*/ 274 w 702"/>
                  <a:gd name="T17" fmla="*/ 0 h 51"/>
                  <a:gd name="T18" fmla="*/ 264 w 702"/>
                  <a:gd name="T19" fmla="*/ 0 h 51"/>
                  <a:gd name="T20" fmla="*/ 215 w 702"/>
                  <a:gd name="T21" fmla="*/ 0 h 51"/>
                  <a:gd name="T22" fmla="*/ 158 w 702"/>
                  <a:gd name="T23" fmla="*/ 0 h 51"/>
                  <a:gd name="T24" fmla="*/ 109 w 702"/>
                  <a:gd name="T25" fmla="*/ 0 h 51"/>
                  <a:gd name="T26" fmla="*/ 99 w 702"/>
                  <a:gd name="T27" fmla="*/ 0 h 51"/>
                  <a:gd name="T28" fmla="*/ 50 w 702"/>
                  <a:gd name="T29" fmla="*/ 0 h 51"/>
                  <a:gd name="T30" fmla="*/ 0 w 702"/>
                  <a:gd name="T31" fmla="*/ 0 h 51"/>
                  <a:gd name="T32" fmla="*/ 0 w 702"/>
                  <a:gd name="T33" fmla="*/ 51 h 51"/>
                  <a:gd name="T34" fmla="*/ 702 w 702"/>
                  <a:gd name="T35" fmla="*/ 51 h 51"/>
                  <a:gd name="T36" fmla="*/ 702 w 702"/>
                  <a:gd name="T37" fmla="*/ 0 h 51"/>
                  <a:gd name="T38" fmla="*/ 654 w 702"/>
                  <a:gd name="T39" fmla="*/ 0 h 51"/>
                  <a:gd name="T40" fmla="*/ 606 w 70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1">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1"/>
                    </a:lnTo>
                    <a:lnTo>
                      <a:pt x="702" y="51"/>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84" name="Freeform 26">
                <a:extLst>
                  <a:ext uri="{FF2B5EF4-FFF2-40B4-BE49-F238E27FC236}">
                    <a16:creationId xmlns:a16="http://schemas.microsoft.com/office/drawing/2014/main" id="{10AB77C8-884D-4AF7-9219-26E140D58D87}"/>
                  </a:ext>
                </a:extLst>
              </p:cNvPr>
              <p:cNvSpPr>
                <a:spLocks/>
              </p:cNvSpPr>
              <p:nvPr/>
            </p:nvSpPr>
            <p:spPr bwMode="auto">
              <a:xfrm>
                <a:off x="3016" y="2329"/>
                <a:ext cx="702" cy="52"/>
              </a:xfrm>
              <a:custGeom>
                <a:avLst/>
                <a:gdLst>
                  <a:gd name="T0" fmla="*/ 606 w 702"/>
                  <a:gd name="T1" fmla="*/ 0 h 52"/>
                  <a:gd name="T2" fmla="*/ 595 w 702"/>
                  <a:gd name="T3" fmla="*/ 0 h 52"/>
                  <a:gd name="T4" fmla="*/ 546 w 702"/>
                  <a:gd name="T5" fmla="*/ 0 h 52"/>
                  <a:gd name="T6" fmla="*/ 489 w 702"/>
                  <a:gd name="T7" fmla="*/ 0 h 52"/>
                  <a:gd name="T8" fmla="*/ 440 w 702"/>
                  <a:gd name="T9" fmla="*/ 0 h 52"/>
                  <a:gd name="T10" fmla="*/ 430 w 702"/>
                  <a:gd name="T11" fmla="*/ 0 h 52"/>
                  <a:gd name="T12" fmla="*/ 380 w 702"/>
                  <a:gd name="T13" fmla="*/ 0 h 52"/>
                  <a:gd name="T14" fmla="*/ 323 w 702"/>
                  <a:gd name="T15" fmla="*/ 0 h 52"/>
                  <a:gd name="T16" fmla="*/ 274 w 702"/>
                  <a:gd name="T17" fmla="*/ 0 h 52"/>
                  <a:gd name="T18" fmla="*/ 264 w 702"/>
                  <a:gd name="T19" fmla="*/ 0 h 52"/>
                  <a:gd name="T20" fmla="*/ 215 w 702"/>
                  <a:gd name="T21" fmla="*/ 0 h 52"/>
                  <a:gd name="T22" fmla="*/ 158 w 702"/>
                  <a:gd name="T23" fmla="*/ 0 h 52"/>
                  <a:gd name="T24" fmla="*/ 109 w 702"/>
                  <a:gd name="T25" fmla="*/ 0 h 52"/>
                  <a:gd name="T26" fmla="*/ 99 w 702"/>
                  <a:gd name="T27" fmla="*/ 0 h 52"/>
                  <a:gd name="T28" fmla="*/ 50 w 702"/>
                  <a:gd name="T29" fmla="*/ 0 h 52"/>
                  <a:gd name="T30" fmla="*/ 0 w 702"/>
                  <a:gd name="T31" fmla="*/ 0 h 52"/>
                  <a:gd name="T32" fmla="*/ 0 w 702"/>
                  <a:gd name="T33" fmla="*/ 52 h 52"/>
                  <a:gd name="T34" fmla="*/ 702 w 702"/>
                  <a:gd name="T35" fmla="*/ 52 h 52"/>
                  <a:gd name="T36" fmla="*/ 702 w 702"/>
                  <a:gd name="T37" fmla="*/ 0 h 52"/>
                  <a:gd name="T38" fmla="*/ 654 w 702"/>
                  <a:gd name="T39" fmla="*/ 0 h 52"/>
                  <a:gd name="T40" fmla="*/ 606 w 702"/>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2">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2"/>
                    </a:lnTo>
                    <a:lnTo>
                      <a:pt x="702" y="52"/>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85" name="Freeform 27">
                <a:extLst>
                  <a:ext uri="{FF2B5EF4-FFF2-40B4-BE49-F238E27FC236}">
                    <a16:creationId xmlns:a16="http://schemas.microsoft.com/office/drawing/2014/main" id="{B1AFBCBA-FE6F-42EF-867A-CC23CD6EB79B}"/>
                  </a:ext>
                </a:extLst>
              </p:cNvPr>
              <p:cNvSpPr>
                <a:spLocks/>
              </p:cNvSpPr>
              <p:nvPr/>
            </p:nvSpPr>
            <p:spPr bwMode="auto">
              <a:xfrm>
                <a:off x="3016" y="2462"/>
                <a:ext cx="702" cy="51"/>
              </a:xfrm>
              <a:custGeom>
                <a:avLst/>
                <a:gdLst>
                  <a:gd name="T0" fmla="*/ 606 w 702"/>
                  <a:gd name="T1" fmla="*/ 0 h 51"/>
                  <a:gd name="T2" fmla="*/ 595 w 702"/>
                  <a:gd name="T3" fmla="*/ 0 h 51"/>
                  <a:gd name="T4" fmla="*/ 546 w 702"/>
                  <a:gd name="T5" fmla="*/ 0 h 51"/>
                  <a:gd name="T6" fmla="*/ 489 w 702"/>
                  <a:gd name="T7" fmla="*/ 0 h 51"/>
                  <a:gd name="T8" fmla="*/ 440 w 702"/>
                  <a:gd name="T9" fmla="*/ 0 h 51"/>
                  <a:gd name="T10" fmla="*/ 430 w 702"/>
                  <a:gd name="T11" fmla="*/ 0 h 51"/>
                  <a:gd name="T12" fmla="*/ 380 w 702"/>
                  <a:gd name="T13" fmla="*/ 0 h 51"/>
                  <a:gd name="T14" fmla="*/ 323 w 702"/>
                  <a:gd name="T15" fmla="*/ 0 h 51"/>
                  <a:gd name="T16" fmla="*/ 274 w 702"/>
                  <a:gd name="T17" fmla="*/ 0 h 51"/>
                  <a:gd name="T18" fmla="*/ 264 w 702"/>
                  <a:gd name="T19" fmla="*/ 0 h 51"/>
                  <a:gd name="T20" fmla="*/ 215 w 702"/>
                  <a:gd name="T21" fmla="*/ 0 h 51"/>
                  <a:gd name="T22" fmla="*/ 158 w 702"/>
                  <a:gd name="T23" fmla="*/ 0 h 51"/>
                  <a:gd name="T24" fmla="*/ 109 w 702"/>
                  <a:gd name="T25" fmla="*/ 0 h 51"/>
                  <a:gd name="T26" fmla="*/ 99 w 702"/>
                  <a:gd name="T27" fmla="*/ 0 h 51"/>
                  <a:gd name="T28" fmla="*/ 50 w 702"/>
                  <a:gd name="T29" fmla="*/ 0 h 51"/>
                  <a:gd name="T30" fmla="*/ 0 w 702"/>
                  <a:gd name="T31" fmla="*/ 0 h 51"/>
                  <a:gd name="T32" fmla="*/ 0 w 702"/>
                  <a:gd name="T33" fmla="*/ 51 h 51"/>
                  <a:gd name="T34" fmla="*/ 702 w 702"/>
                  <a:gd name="T35" fmla="*/ 51 h 51"/>
                  <a:gd name="T36" fmla="*/ 702 w 702"/>
                  <a:gd name="T37" fmla="*/ 0 h 51"/>
                  <a:gd name="T38" fmla="*/ 654 w 702"/>
                  <a:gd name="T39" fmla="*/ 0 h 51"/>
                  <a:gd name="T40" fmla="*/ 606 w 70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1">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1"/>
                    </a:lnTo>
                    <a:lnTo>
                      <a:pt x="702" y="51"/>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86" name="Freeform 28">
                <a:extLst>
                  <a:ext uri="{FF2B5EF4-FFF2-40B4-BE49-F238E27FC236}">
                    <a16:creationId xmlns:a16="http://schemas.microsoft.com/office/drawing/2014/main" id="{3EDCBB7C-E15F-45C1-BD26-E906E04E12D4}"/>
                  </a:ext>
                </a:extLst>
              </p:cNvPr>
              <p:cNvSpPr>
                <a:spLocks/>
              </p:cNvSpPr>
              <p:nvPr/>
            </p:nvSpPr>
            <p:spPr bwMode="auto">
              <a:xfrm>
                <a:off x="3016" y="2596"/>
                <a:ext cx="213" cy="50"/>
              </a:xfrm>
              <a:custGeom>
                <a:avLst/>
                <a:gdLst>
                  <a:gd name="T0" fmla="*/ 213 w 213"/>
                  <a:gd name="T1" fmla="*/ 0 h 50"/>
                  <a:gd name="T2" fmla="*/ 167 w 213"/>
                  <a:gd name="T3" fmla="*/ 0 h 50"/>
                  <a:gd name="T4" fmla="*/ 115 w 213"/>
                  <a:gd name="T5" fmla="*/ 0 h 50"/>
                  <a:gd name="T6" fmla="*/ 103 w 213"/>
                  <a:gd name="T7" fmla="*/ 0 h 50"/>
                  <a:gd name="T8" fmla="*/ 52 w 213"/>
                  <a:gd name="T9" fmla="*/ 0 h 50"/>
                  <a:gd name="T10" fmla="*/ 0 w 213"/>
                  <a:gd name="T11" fmla="*/ 0 h 50"/>
                  <a:gd name="T12" fmla="*/ 0 w 213"/>
                  <a:gd name="T13" fmla="*/ 50 h 50"/>
                  <a:gd name="T14" fmla="*/ 213 w 213"/>
                  <a:gd name="T15" fmla="*/ 50 h 50"/>
                  <a:gd name="T16" fmla="*/ 213 w 213"/>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50">
                    <a:moveTo>
                      <a:pt x="213" y="0"/>
                    </a:moveTo>
                    <a:lnTo>
                      <a:pt x="167" y="0"/>
                    </a:lnTo>
                    <a:lnTo>
                      <a:pt x="115" y="0"/>
                    </a:lnTo>
                    <a:lnTo>
                      <a:pt x="103" y="0"/>
                    </a:lnTo>
                    <a:lnTo>
                      <a:pt x="52" y="0"/>
                    </a:lnTo>
                    <a:lnTo>
                      <a:pt x="0" y="0"/>
                    </a:lnTo>
                    <a:lnTo>
                      <a:pt x="0" y="50"/>
                    </a:lnTo>
                    <a:lnTo>
                      <a:pt x="213" y="50"/>
                    </a:lnTo>
                    <a:lnTo>
                      <a:pt x="213"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87" name="Freeform 29">
                <a:extLst>
                  <a:ext uri="{FF2B5EF4-FFF2-40B4-BE49-F238E27FC236}">
                    <a16:creationId xmlns:a16="http://schemas.microsoft.com/office/drawing/2014/main" id="{2CF51DD6-D65F-42A6-A5F6-EC051E2715A8}"/>
                  </a:ext>
                </a:extLst>
              </p:cNvPr>
              <p:cNvSpPr>
                <a:spLocks/>
              </p:cNvSpPr>
              <p:nvPr/>
            </p:nvSpPr>
            <p:spPr bwMode="auto">
              <a:xfrm>
                <a:off x="3515" y="2596"/>
                <a:ext cx="203" cy="50"/>
              </a:xfrm>
              <a:custGeom>
                <a:avLst/>
                <a:gdLst>
                  <a:gd name="T0" fmla="*/ 105 w 203"/>
                  <a:gd name="T1" fmla="*/ 0 h 50"/>
                  <a:gd name="T2" fmla="*/ 94 w 203"/>
                  <a:gd name="T3" fmla="*/ 0 h 50"/>
                  <a:gd name="T4" fmla="*/ 44 w 203"/>
                  <a:gd name="T5" fmla="*/ 0 h 50"/>
                  <a:gd name="T6" fmla="*/ 0 w 203"/>
                  <a:gd name="T7" fmla="*/ 0 h 50"/>
                  <a:gd name="T8" fmla="*/ 0 w 203"/>
                  <a:gd name="T9" fmla="*/ 50 h 50"/>
                  <a:gd name="T10" fmla="*/ 203 w 203"/>
                  <a:gd name="T11" fmla="*/ 50 h 50"/>
                  <a:gd name="T12" fmla="*/ 203 w 203"/>
                  <a:gd name="T13" fmla="*/ 0 h 50"/>
                  <a:gd name="T14" fmla="*/ 154 w 203"/>
                  <a:gd name="T15" fmla="*/ 0 h 50"/>
                  <a:gd name="T16" fmla="*/ 105 w 203"/>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50">
                    <a:moveTo>
                      <a:pt x="105" y="0"/>
                    </a:moveTo>
                    <a:lnTo>
                      <a:pt x="94" y="0"/>
                    </a:lnTo>
                    <a:lnTo>
                      <a:pt x="44" y="0"/>
                    </a:lnTo>
                    <a:lnTo>
                      <a:pt x="0" y="0"/>
                    </a:lnTo>
                    <a:lnTo>
                      <a:pt x="0" y="50"/>
                    </a:lnTo>
                    <a:lnTo>
                      <a:pt x="203" y="50"/>
                    </a:lnTo>
                    <a:lnTo>
                      <a:pt x="203" y="0"/>
                    </a:lnTo>
                    <a:lnTo>
                      <a:pt x="154" y="0"/>
                    </a:lnTo>
                    <a:lnTo>
                      <a:pt x="105"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465" name="Group 32">
              <a:extLst>
                <a:ext uri="{FF2B5EF4-FFF2-40B4-BE49-F238E27FC236}">
                  <a16:creationId xmlns:a16="http://schemas.microsoft.com/office/drawing/2014/main" id="{078EA621-DD90-425D-89A0-6B4CAA531157}"/>
                </a:ext>
              </a:extLst>
            </p:cNvPr>
            <p:cNvGrpSpPr>
              <a:grpSpLocks noChangeAspect="1"/>
            </p:cNvGrpSpPr>
            <p:nvPr/>
          </p:nvGrpSpPr>
          <p:grpSpPr bwMode="auto">
            <a:xfrm>
              <a:off x="6391371" y="5648197"/>
              <a:ext cx="1181305" cy="1001328"/>
              <a:chOff x="3007" y="2075"/>
              <a:chExt cx="722" cy="612"/>
            </a:xfrm>
          </p:grpSpPr>
          <p:sp>
            <p:nvSpPr>
              <p:cNvPr id="1466" name="Freeform 33">
                <a:extLst>
                  <a:ext uri="{FF2B5EF4-FFF2-40B4-BE49-F238E27FC236}">
                    <a16:creationId xmlns:a16="http://schemas.microsoft.com/office/drawing/2014/main" id="{1777B13D-F6A9-4406-8F77-4A0A60B1F46F}"/>
                  </a:ext>
                </a:extLst>
              </p:cNvPr>
              <p:cNvSpPr>
                <a:spLocks noEditPoints="1"/>
              </p:cNvSpPr>
              <p:nvPr/>
            </p:nvSpPr>
            <p:spPr bwMode="auto">
              <a:xfrm>
                <a:off x="3007" y="2487"/>
                <a:ext cx="722" cy="200"/>
              </a:xfrm>
              <a:custGeom>
                <a:avLst/>
                <a:gdLst>
                  <a:gd name="T0" fmla="*/ 0 w 722"/>
                  <a:gd name="T1" fmla="*/ 82 h 200"/>
                  <a:gd name="T2" fmla="*/ 50 w 722"/>
                  <a:gd name="T3" fmla="*/ 82 h 200"/>
                  <a:gd name="T4" fmla="*/ 50 w 722"/>
                  <a:gd name="T5" fmla="*/ 48 h 200"/>
                  <a:gd name="T6" fmla="*/ 101 w 722"/>
                  <a:gd name="T7" fmla="*/ 48 h 200"/>
                  <a:gd name="T8" fmla="*/ 101 w 722"/>
                  <a:gd name="T9" fmla="*/ 82 h 200"/>
                  <a:gd name="T10" fmla="*/ 112 w 722"/>
                  <a:gd name="T11" fmla="*/ 82 h 200"/>
                  <a:gd name="T12" fmla="*/ 112 w 722"/>
                  <a:gd name="T13" fmla="*/ 48 h 200"/>
                  <a:gd name="T14" fmla="*/ 162 w 722"/>
                  <a:gd name="T15" fmla="*/ 48 h 200"/>
                  <a:gd name="T16" fmla="*/ 162 w 722"/>
                  <a:gd name="T17" fmla="*/ 82 h 200"/>
                  <a:gd name="T18" fmla="*/ 206 w 722"/>
                  <a:gd name="T19" fmla="*/ 82 h 200"/>
                  <a:gd name="T20" fmla="*/ 206 w 722"/>
                  <a:gd name="T21" fmla="*/ 132 h 200"/>
                  <a:gd name="T22" fmla="*/ 0 w 722"/>
                  <a:gd name="T23" fmla="*/ 132 h 200"/>
                  <a:gd name="T24" fmla="*/ 0 w 722"/>
                  <a:gd name="T25" fmla="*/ 200 h 200"/>
                  <a:gd name="T26" fmla="*/ 722 w 722"/>
                  <a:gd name="T27" fmla="*/ 200 h 200"/>
                  <a:gd name="T28" fmla="*/ 722 w 722"/>
                  <a:gd name="T29" fmla="*/ 132 h 200"/>
                  <a:gd name="T30" fmla="*/ 516 w 722"/>
                  <a:gd name="T31" fmla="*/ 132 h 200"/>
                  <a:gd name="T32" fmla="*/ 516 w 722"/>
                  <a:gd name="T33" fmla="*/ 82 h 200"/>
                  <a:gd name="T34" fmla="*/ 561 w 722"/>
                  <a:gd name="T35" fmla="*/ 82 h 200"/>
                  <a:gd name="T36" fmla="*/ 561 w 722"/>
                  <a:gd name="T37" fmla="*/ 48 h 200"/>
                  <a:gd name="T38" fmla="*/ 611 w 722"/>
                  <a:gd name="T39" fmla="*/ 48 h 200"/>
                  <a:gd name="T40" fmla="*/ 611 w 722"/>
                  <a:gd name="T41" fmla="*/ 82 h 200"/>
                  <a:gd name="T42" fmla="*/ 622 w 722"/>
                  <a:gd name="T43" fmla="*/ 82 h 200"/>
                  <a:gd name="T44" fmla="*/ 622 w 722"/>
                  <a:gd name="T45" fmla="*/ 48 h 200"/>
                  <a:gd name="T46" fmla="*/ 672 w 722"/>
                  <a:gd name="T47" fmla="*/ 48 h 200"/>
                  <a:gd name="T48" fmla="*/ 672 w 722"/>
                  <a:gd name="T49" fmla="*/ 82 h 200"/>
                  <a:gd name="T50" fmla="*/ 722 w 722"/>
                  <a:gd name="T51" fmla="*/ 82 h 200"/>
                  <a:gd name="T52" fmla="*/ 722 w 722"/>
                  <a:gd name="T53" fmla="*/ 0 h 200"/>
                  <a:gd name="T54" fmla="*/ 0 w 722"/>
                  <a:gd name="T55" fmla="*/ 0 h 200"/>
                  <a:gd name="T56" fmla="*/ 0 w 722"/>
                  <a:gd name="T57" fmla="*/ 82 h 200"/>
                  <a:gd name="T58" fmla="*/ 246 w 722"/>
                  <a:gd name="T59" fmla="*/ 48 h 200"/>
                  <a:gd name="T60" fmla="*/ 477 w 722"/>
                  <a:gd name="T61" fmla="*/ 48 h 200"/>
                  <a:gd name="T62" fmla="*/ 477 w 722"/>
                  <a:gd name="T63" fmla="*/ 200 h 200"/>
                  <a:gd name="T64" fmla="*/ 436 w 722"/>
                  <a:gd name="T65" fmla="*/ 200 h 200"/>
                  <a:gd name="T66" fmla="*/ 287 w 722"/>
                  <a:gd name="T67" fmla="*/ 200 h 200"/>
                  <a:gd name="T68" fmla="*/ 246 w 722"/>
                  <a:gd name="T69" fmla="*/ 200 h 200"/>
                  <a:gd name="T70" fmla="*/ 246 w 722"/>
                  <a:gd name="T71" fmla="*/ 4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2" h="200">
                    <a:moveTo>
                      <a:pt x="0" y="82"/>
                    </a:moveTo>
                    <a:lnTo>
                      <a:pt x="50" y="82"/>
                    </a:lnTo>
                    <a:lnTo>
                      <a:pt x="50" y="48"/>
                    </a:lnTo>
                    <a:lnTo>
                      <a:pt x="101" y="48"/>
                    </a:lnTo>
                    <a:lnTo>
                      <a:pt x="101" y="82"/>
                    </a:lnTo>
                    <a:lnTo>
                      <a:pt x="112" y="82"/>
                    </a:lnTo>
                    <a:lnTo>
                      <a:pt x="112" y="48"/>
                    </a:lnTo>
                    <a:lnTo>
                      <a:pt x="162" y="48"/>
                    </a:lnTo>
                    <a:lnTo>
                      <a:pt x="162" y="82"/>
                    </a:lnTo>
                    <a:lnTo>
                      <a:pt x="206" y="82"/>
                    </a:lnTo>
                    <a:lnTo>
                      <a:pt x="206" y="132"/>
                    </a:lnTo>
                    <a:lnTo>
                      <a:pt x="0" y="132"/>
                    </a:lnTo>
                    <a:lnTo>
                      <a:pt x="0" y="200"/>
                    </a:lnTo>
                    <a:lnTo>
                      <a:pt x="722" y="200"/>
                    </a:lnTo>
                    <a:lnTo>
                      <a:pt x="722" y="132"/>
                    </a:lnTo>
                    <a:lnTo>
                      <a:pt x="516" y="132"/>
                    </a:lnTo>
                    <a:lnTo>
                      <a:pt x="516" y="82"/>
                    </a:lnTo>
                    <a:lnTo>
                      <a:pt x="561" y="82"/>
                    </a:lnTo>
                    <a:lnTo>
                      <a:pt x="561" y="48"/>
                    </a:lnTo>
                    <a:lnTo>
                      <a:pt x="611" y="48"/>
                    </a:lnTo>
                    <a:lnTo>
                      <a:pt x="611" y="82"/>
                    </a:lnTo>
                    <a:lnTo>
                      <a:pt x="622" y="82"/>
                    </a:lnTo>
                    <a:lnTo>
                      <a:pt x="622" y="48"/>
                    </a:lnTo>
                    <a:lnTo>
                      <a:pt x="672" y="48"/>
                    </a:lnTo>
                    <a:lnTo>
                      <a:pt x="672" y="82"/>
                    </a:lnTo>
                    <a:lnTo>
                      <a:pt x="722" y="82"/>
                    </a:lnTo>
                    <a:lnTo>
                      <a:pt x="722" y="0"/>
                    </a:lnTo>
                    <a:lnTo>
                      <a:pt x="0" y="0"/>
                    </a:lnTo>
                    <a:lnTo>
                      <a:pt x="0" y="82"/>
                    </a:lnTo>
                    <a:close/>
                    <a:moveTo>
                      <a:pt x="246" y="48"/>
                    </a:moveTo>
                    <a:lnTo>
                      <a:pt x="477" y="48"/>
                    </a:lnTo>
                    <a:lnTo>
                      <a:pt x="477" y="200"/>
                    </a:lnTo>
                    <a:lnTo>
                      <a:pt x="436" y="200"/>
                    </a:lnTo>
                    <a:lnTo>
                      <a:pt x="287" y="200"/>
                    </a:lnTo>
                    <a:lnTo>
                      <a:pt x="246" y="200"/>
                    </a:lnTo>
                    <a:lnTo>
                      <a:pt x="246" y="48"/>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67" name="Freeform 34">
                <a:extLst>
                  <a:ext uri="{FF2B5EF4-FFF2-40B4-BE49-F238E27FC236}">
                    <a16:creationId xmlns:a16="http://schemas.microsoft.com/office/drawing/2014/main" id="{05C757B3-EE70-4321-988A-B6D12FAAF850}"/>
                  </a:ext>
                </a:extLst>
              </p:cNvPr>
              <p:cNvSpPr>
                <a:spLocks/>
              </p:cNvSpPr>
              <p:nvPr/>
            </p:nvSpPr>
            <p:spPr bwMode="auto">
              <a:xfrm>
                <a:off x="3253" y="2535"/>
                <a:ext cx="231" cy="152"/>
              </a:xfrm>
              <a:custGeom>
                <a:avLst/>
                <a:gdLst>
                  <a:gd name="T0" fmla="*/ 41 w 231"/>
                  <a:gd name="T1" fmla="*/ 34 h 152"/>
                  <a:gd name="T2" fmla="*/ 190 w 231"/>
                  <a:gd name="T3" fmla="*/ 34 h 152"/>
                  <a:gd name="T4" fmla="*/ 190 w 231"/>
                  <a:gd name="T5" fmla="*/ 152 h 152"/>
                  <a:gd name="T6" fmla="*/ 231 w 231"/>
                  <a:gd name="T7" fmla="*/ 152 h 152"/>
                  <a:gd name="T8" fmla="*/ 231 w 231"/>
                  <a:gd name="T9" fmla="*/ 0 h 152"/>
                  <a:gd name="T10" fmla="*/ 0 w 231"/>
                  <a:gd name="T11" fmla="*/ 0 h 152"/>
                  <a:gd name="T12" fmla="*/ 0 w 231"/>
                  <a:gd name="T13" fmla="*/ 152 h 152"/>
                  <a:gd name="T14" fmla="*/ 41 w 231"/>
                  <a:gd name="T15" fmla="*/ 152 h 152"/>
                  <a:gd name="T16" fmla="*/ 41 w 231"/>
                  <a:gd name="T17" fmla="*/ 3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1" h="152">
                    <a:moveTo>
                      <a:pt x="41" y="34"/>
                    </a:moveTo>
                    <a:lnTo>
                      <a:pt x="190" y="34"/>
                    </a:lnTo>
                    <a:lnTo>
                      <a:pt x="190" y="152"/>
                    </a:lnTo>
                    <a:lnTo>
                      <a:pt x="231" y="152"/>
                    </a:lnTo>
                    <a:lnTo>
                      <a:pt x="231" y="0"/>
                    </a:lnTo>
                    <a:lnTo>
                      <a:pt x="0" y="0"/>
                    </a:lnTo>
                    <a:lnTo>
                      <a:pt x="0" y="152"/>
                    </a:lnTo>
                    <a:lnTo>
                      <a:pt x="41" y="152"/>
                    </a:lnTo>
                    <a:lnTo>
                      <a:pt x="41"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68" name="Freeform 35">
                <a:extLst>
                  <a:ext uri="{FF2B5EF4-FFF2-40B4-BE49-F238E27FC236}">
                    <a16:creationId xmlns:a16="http://schemas.microsoft.com/office/drawing/2014/main" id="{7E4DC9A6-CBC2-4AB8-B664-03EA528A23C5}"/>
                  </a:ext>
                </a:extLst>
              </p:cNvPr>
              <p:cNvSpPr>
                <a:spLocks/>
              </p:cNvSpPr>
              <p:nvPr/>
            </p:nvSpPr>
            <p:spPr bwMode="auto">
              <a:xfrm>
                <a:off x="3007" y="2075"/>
                <a:ext cx="722" cy="96"/>
              </a:xfrm>
              <a:custGeom>
                <a:avLst/>
                <a:gdLst>
                  <a:gd name="T0" fmla="*/ 0 w 722"/>
                  <a:gd name="T1" fmla="*/ 0 h 96"/>
                  <a:gd name="T2" fmla="*/ 0 w 722"/>
                  <a:gd name="T3" fmla="*/ 96 h 96"/>
                  <a:gd name="T4" fmla="*/ 50 w 722"/>
                  <a:gd name="T5" fmla="*/ 96 h 96"/>
                  <a:gd name="T6" fmla="*/ 50 w 722"/>
                  <a:gd name="T7" fmla="*/ 56 h 96"/>
                  <a:gd name="T8" fmla="*/ 101 w 722"/>
                  <a:gd name="T9" fmla="*/ 56 h 96"/>
                  <a:gd name="T10" fmla="*/ 101 w 722"/>
                  <a:gd name="T11" fmla="*/ 96 h 96"/>
                  <a:gd name="T12" fmla="*/ 112 w 722"/>
                  <a:gd name="T13" fmla="*/ 96 h 96"/>
                  <a:gd name="T14" fmla="*/ 112 w 722"/>
                  <a:gd name="T15" fmla="*/ 56 h 96"/>
                  <a:gd name="T16" fmla="*/ 162 w 722"/>
                  <a:gd name="T17" fmla="*/ 56 h 96"/>
                  <a:gd name="T18" fmla="*/ 162 w 722"/>
                  <a:gd name="T19" fmla="*/ 96 h 96"/>
                  <a:gd name="T20" fmla="*/ 221 w 722"/>
                  <a:gd name="T21" fmla="*/ 96 h 96"/>
                  <a:gd name="T22" fmla="*/ 221 w 722"/>
                  <a:gd name="T23" fmla="*/ 56 h 96"/>
                  <a:gd name="T24" fmla="*/ 271 w 722"/>
                  <a:gd name="T25" fmla="*/ 56 h 96"/>
                  <a:gd name="T26" fmla="*/ 271 w 722"/>
                  <a:gd name="T27" fmla="*/ 96 h 96"/>
                  <a:gd name="T28" fmla="*/ 282 w 722"/>
                  <a:gd name="T29" fmla="*/ 96 h 96"/>
                  <a:gd name="T30" fmla="*/ 282 w 722"/>
                  <a:gd name="T31" fmla="*/ 56 h 96"/>
                  <a:gd name="T32" fmla="*/ 332 w 722"/>
                  <a:gd name="T33" fmla="*/ 56 h 96"/>
                  <a:gd name="T34" fmla="*/ 332 w 722"/>
                  <a:gd name="T35" fmla="*/ 96 h 96"/>
                  <a:gd name="T36" fmla="*/ 391 w 722"/>
                  <a:gd name="T37" fmla="*/ 96 h 96"/>
                  <a:gd name="T38" fmla="*/ 391 w 722"/>
                  <a:gd name="T39" fmla="*/ 56 h 96"/>
                  <a:gd name="T40" fmla="*/ 441 w 722"/>
                  <a:gd name="T41" fmla="*/ 56 h 96"/>
                  <a:gd name="T42" fmla="*/ 441 w 722"/>
                  <a:gd name="T43" fmla="*/ 96 h 96"/>
                  <a:gd name="T44" fmla="*/ 452 w 722"/>
                  <a:gd name="T45" fmla="*/ 96 h 96"/>
                  <a:gd name="T46" fmla="*/ 452 w 722"/>
                  <a:gd name="T47" fmla="*/ 56 h 96"/>
                  <a:gd name="T48" fmla="*/ 502 w 722"/>
                  <a:gd name="T49" fmla="*/ 56 h 96"/>
                  <a:gd name="T50" fmla="*/ 502 w 722"/>
                  <a:gd name="T51" fmla="*/ 96 h 96"/>
                  <a:gd name="T52" fmla="*/ 561 w 722"/>
                  <a:gd name="T53" fmla="*/ 96 h 96"/>
                  <a:gd name="T54" fmla="*/ 561 w 722"/>
                  <a:gd name="T55" fmla="*/ 56 h 96"/>
                  <a:gd name="T56" fmla="*/ 611 w 722"/>
                  <a:gd name="T57" fmla="*/ 56 h 96"/>
                  <a:gd name="T58" fmla="*/ 611 w 722"/>
                  <a:gd name="T59" fmla="*/ 96 h 96"/>
                  <a:gd name="T60" fmla="*/ 622 w 722"/>
                  <a:gd name="T61" fmla="*/ 96 h 96"/>
                  <a:gd name="T62" fmla="*/ 622 w 722"/>
                  <a:gd name="T63" fmla="*/ 56 h 96"/>
                  <a:gd name="T64" fmla="*/ 672 w 722"/>
                  <a:gd name="T65" fmla="*/ 56 h 96"/>
                  <a:gd name="T66" fmla="*/ 672 w 722"/>
                  <a:gd name="T67" fmla="*/ 96 h 96"/>
                  <a:gd name="T68" fmla="*/ 722 w 722"/>
                  <a:gd name="T69" fmla="*/ 96 h 96"/>
                  <a:gd name="T70" fmla="*/ 722 w 722"/>
                  <a:gd name="T71" fmla="*/ 0 h 96"/>
                  <a:gd name="T72" fmla="*/ 0 w 722"/>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2" h="96">
                    <a:moveTo>
                      <a:pt x="0" y="0"/>
                    </a:moveTo>
                    <a:lnTo>
                      <a:pt x="0" y="96"/>
                    </a:lnTo>
                    <a:lnTo>
                      <a:pt x="50" y="96"/>
                    </a:lnTo>
                    <a:lnTo>
                      <a:pt x="50" y="56"/>
                    </a:lnTo>
                    <a:lnTo>
                      <a:pt x="101" y="56"/>
                    </a:lnTo>
                    <a:lnTo>
                      <a:pt x="101" y="96"/>
                    </a:lnTo>
                    <a:lnTo>
                      <a:pt x="112" y="96"/>
                    </a:lnTo>
                    <a:lnTo>
                      <a:pt x="112" y="56"/>
                    </a:lnTo>
                    <a:lnTo>
                      <a:pt x="162" y="56"/>
                    </a:lnTo>
                    <a:lnTo>
                      <a:pt x="162" y="96"/>
                    </a:lnTo>
                    <a:lnTo>
                      <a:pt x="221" y="96"/>
                    </a:lnTo>
                    <a:lnTo>
                      <a:pt x="221" y="56"/>
                    </a:lnTo>
                    <a:lnTo>
                      <a:pt x="271" y="56"/>
                    </a:lnTo>
                    <a:lnTo>
                      <a:pt x="271" y="96"/>
                    </a:lnTo>
                    <a:lnTo>
                      <a:pt x="282" y="96"/>
                    </a:lnTo>
                    <a:lnTo>
                      <a:pt x="282" y="56"/>
                    </a:lnTo>
                    <a:lnTo>
                      <a:pt x="332" y="56"/>
                    </a:lnTo>
                    <a:lnTo>
                      <a:pt x="332" y="96"/>
                    </a:lnTo>
                    <a:lnTo>
                      <a:pt x="391" y="96"/>
                    </a:lnTo>
                    <a:lnTo>
                      <a:pt x="391" y="56"/>
                    </a:lnTo>
                    <a:lnTo>
                      <a:pt x="441" y="56"/>
                    </a:lnTo>
                    <a:lnTo>
                      <a:pt x="441" y="96"/>
                    </a:lnTo>
                    <a:lnTo>
                      <a:pt x="452" y="96"/>
                    </a:lnTo>
                    <a:lnTo>
                      <a:pt x="452" y="56"/>
                    </a:lnTo>
                    <a:lnTo>
                      <a:pt x="502" y="56"/>
                    </a:lnTo>
                    <a:lnTo>
                      <a:pt x="502" y="96"/>
                    </a:lnTo>
                    <a:lnTo>
                      <a:pt x="561" y="96"/>
                    </a:lnTo>
                    <a:lnTo>
                      <a:pt x="561" y="56"/>
                    </a:lnTo>
                    <a:lnTo>
                      <a:pt x="611" y="56"/>
                    </a:lnTo>
                    <a:lnTo>
                      <a:pt x="611" y="96"/>
                    </a:lnTo>
                    <a:lnTo>
                      <a:pt x="622" y="96"/>
                    </a:lnTo>
                    <a:lnTo>
                      <a:pt x="622" y="56"/>
                    </a:lnTo>
                    <a:lnTo>
                      <a:pt x="672" y="56"/>
                    </a:lnTo>
                    <a:lnTo>
                      <a:pt x="672" y="96"/>
                    </a:lnTo>
                    <a:lnTo>
                      <a:pt x="722" y="96"/>
                    </a:lnTo>
                    <a:lnTo>
                      <a:pt x="722" y="0"/>
                    </a:lnTo>
                    <a:lnTo>
                      <a:pt x="0" y="0"/>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69" name="Freeform 36">
                <a:extLst>
                  <a:ext uri="{FF2B5EF4-FFF2-40B4-BE49-F238E27FC236}">
                    <a16:creationId xmlns:a16="http://schemas.microsoft.com/office/drawing/2014/main" id="{9755AEC2-256C-40BA-A5C7-15949F708EA4}"/>
                  </a:ext>
                </a:extLst>
              </p:cNvPr>
              <p:cNvSpPr>
                <a:spLocks/>
              </p:cNvSpPr>
              <p:nvPr/>
            </p:nvSpPr>
            <p:spPr bwMode="auto">
              <a:xfrm>
                <a:off x="3007" y="2222"/>
                <a:ext cx="722" cy="81"/>
              </a:xfrm>
              <a:custGeom>
                <a:avLst/>
                <a:gdLst>
                  <a:gd name="T0" fmla="*/ 0 w 722"/>
                  <a:gd name="T1" fmla="*/ 81 h 81"/>
                  <a:gd name="T2" fmla="*/ 50 w 722"/>
                  <a:gd name="T3" fmla="*/ 81 h 81"/>
                  <a:gd name="T4" fmla="*/ 50 w 722"/>
                  <a:gd name="T5" fmla="*/ 43 h 81"/>
                  <a:gd name="T6" fmla="*/ 101 w 722"/>
                  <a:gd name="T7" fmla="*/ 43 h 81"/>
                  <a:gd name="T8" fmla="*/ 101 w 722"/>
                  <a:gd name="T9" fmla="*/ 81 h 81"/>
                  <a:gd name="T10" fmla="*/ 112 w 722"/>
                  <a:gd name="T11" fmla="*/ 81 h 81"/>
                  <a:gd name="T12" fmla="*/ 112 w 722"/>
                  <a:gd name="T13" fmla="*/ 43 h 81"/>
                  <a:gd name="T14" fmla="*/ 162 w 722"/>
                  <a:gd name="T15" fmla="*/ 43 h 81"/>
                  <a:gd name="T16" fmla="*/ 162 w 722"/>
                  <a:gd name="T17" fmla="*/ 81 h 81"/>
                  <a:gd name="T18" fmla="*/ 221 w 722"/>
                  <a:gd name="T19" fmla="*/ 81 h 81"/>
                  <a:gd name="T20" fmla="*/ 221 w 722"/>
                  <a:gd name="T21" fmla="*/ 43 h 81"/>
                  <a:gd name="T22" fmla="*/ 271 w 722"/>
                  <a:gd name="T23" fmla="*/ 43 h 81"/>
                  <a:gd name="T24" fmla="*/ 271 w 722"/>
                  <a:gd name="T25" fmla="*/ 81 h 81"/>
                  <a:gd name="T26" fmla="*/ 282 w 722"/>
                  <a:gd name="T27" fmla="*/ 81 h 81"/>
                  <a:gd name="T28" fmla="*/ 282 w 722"/>
                  <a:gd name="T29" fmla="*/ 43 h 81"/>
                  <a:gd name="T30" fmla="*/ 332 w 722"/>
                  <a:gd name="T31" fmla="*/ 43 h 81"/>
                  <a:gd name="T32" fmla="*/ 332 w 722"/>
                  <a:gd name="T33" fmla="*/ 81 h 81"/>
                  <a:gd name="T34" fmla="*/ 391 w 722"/>
                  <a:gd name="T35" fmla="*/ 81 h 81"/>
                  <a:gd name="T36" fmla="*/ 391 w 722"/>
                  <a:gd name="T37" fmla="*/ 43 h 81"/>
                  <a:gd name="T38" fmla="*/ 441 w 722"/>
                  <a:gd name="T39" fmla="*/ 43 h 81"/>
                  <a:gd name="T40" fmla="*/ 441 w 722"/>
                  <a:gd name="T41" fmla="*/ 81 h 81"/>
                  <a:gd name="T42" fmla="*/ 452 w 722"/>
                  <a:gd name="T43" fmla="*/ 81 h 81"/>
                  <a:gd name="T44" fmla="*/ 452 w 722"/>
                  <a:gd name="T45" fmla="*/ 43 h 81"/>
                  <a:gd name="T46" fmla="*/ 502 w 722"/>
                  <a:gd name="T47" fmla="*/ 43 h 81"/>
                  <a:gd name="T48" fmla="*/ 502 w 722"/>
                  <a:gd name="T49" fmla="*/ 81 h 81"/>
                  <a:gd name="T50" fmla="*/ 561 w 722"/>
                  <a:gd name="T51" fmla="*/ 81 h 81"/>
                  <a:gd name="T52" fmla="*/ 561 w 722"/>
                  <a:gd name="T53" fmla="*/ 43 h 81"/>
                  <a:gd name="T54" fmla="*/ 611 w 722"/>
                  <a:gd name="T55" fmla="*/ 43 h 81"/>
                  <a:gd name="T56" fmla="*/ 611 w 722"/>
                  <a:gd name="T57" fmla="*/ 81 h 81"/>
                  <a:gd name="T58" fmla="*/ 622 w 722"/>
                  <a:gd name="T59" fmla="*/ 81 h 81"/>
                  <a:gd name="T60" fmla="*/ 622 w 722"/>
                  <a:gd name="T61" fmla="*/ 43 h 81"/>
                  <a:gd name="T62" fmla="*/ 672 w 722"/>
                  <a:gd name="T63" fmla="*/ 43 h 81"/>
                  <a:gd name="T64" fmla="*/ 672 w 722"/>
                  <a:gd name="T65" fmla="*/ 81 h 81"/>
                  <a:gd name="T66" fmla="*/ 722 w 722"/>
                  <a:gd name="T67" fmla="*/ 81 h 81"/>
                  <a:gd name="T68" fmla="*/ 722 w 722"/>
                  <a:gd name="T69" fmla="*/ 0 h 81"/>
                  <a:gd name="T70" fmla="*/ 0 w 722"/>
                  <a:gd name="T71" fmla="*/ 0 h 81"/>
                  <a:gd name="T72" fmla="*/ 0 w 722"/>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2" h="81">
                    <a:moveTo>
                      <a:pt x="0" y="81"/>
                    </a:moveTo>
                    <a:lnTo>
                      <a:pt x="50" y="81"/>
                    </a:lnTo>
                    <a:lnTo>
                      <a:pt x="50" y="43"/>
                    </a:lnTo>
                    <a:lnTo>
                      <a:pt x="101" y="43"/>
                    </a:lnTo>
                    <a:lnTo>
                      <a:pt x="101" y="81"/>
                    </a:lnTo>
                    <a:lnTo>
                      <a:pt x="112" y="81"/>
                    </a:lnTo>
                    <a:lnTo>
                      <a:pt x="112" y="43"/>
                    </a:lnTo>
                    <a:lnTo>
                      <a:pt x="162" y="43"/>
                    </a:lnTo>
                    <a:lnTo>
                      <a:pt x="162" y="81"/>
                    </a:lnTo>
                    <a:lnTo>
                      <a:pt x="221" y="81"/>
                    </a:lnTo>
                    <a:lnTo>
                      <a:pt x="221" y="43"/>
                    </a:lnTo>
                    <a:lnTo>
                      <a:pt x="271" y="43"/>
                    </a:lnTo>
                    <a:lnTo>
                      <a:pt x="271" y="81"/>
                    </a:lnTo>
                    <a:lnTo>
                      <a:pt x="282" y="81"/>
                    </a:lnTo>
                    <a:lnTo>
                      <a:pt x="282" y="43"/>
                    </a:lnTo>
                    <a:lnTo>
                      <a:pt x="332" y="43"/>
                    </a:lnTo>
                    <a:lnTo>
                      <a:pt x="332" y="81"/>
                    </a:lnTo>
                    <a:lnTo>
                      <a:pt x="391" y="81"/>
                    </a:lnTo>
                    <a:lnTo>
                      <a:pt x="391" y="43"/>
                    </a:lnTo>
                    <a:lnTo>
                      <a:pt x="441" y="43"/>
                    </a:lnTo>
                    <a:lnTo>
                      <a:pt x="441" y="81"/>
                    </a:lnTo>
                    <a:lnTo>
                      <a:pt x="452" y="81"/>
                    </a:lnTo>
                    <a:lnTo>
                      <a:pt x="452" y="43"/>
                    </a:lnTo>
                    <a:lnTo>
                      <a:pt x="502" y="43"/>
                    </a:lnTo>
                    <a:lnTo>
                      <a:pt x="502" y="81"/>
                    </a:lnTo>
                    <a:lnTo>
                      <a:pt x="561" y="81"/>
                    </a:lnTo>
                    <a:lnTo>
                      <a:pt x="561" y="43"/>
                    </a:lnTo>
                    <a:lnTo>
                      <a:pt x="611" y="43"/>
                    </a:lnTo>
                    <a:lnTo>
                      <a:pt x="611" y="81"/>
                    </a:lnTo>
                    <a:lnTo>
                      <a:pt x="622" y="81"/>
                    </a:lnTo>
                    <a:lnTo>
                      <a:pt x="622" y="43"/>
                    </a:lnTo>
                    <a:lnTo>
                      <a:pt x="672" y="43"/>
                    </a:lnTo>
                    <a:lnTo>
                      <a:pt x="672" y="81"/>
                    </a:lnTo>
                    <a:lnTo>
                      <a:pt x="722" y="81"/>
                    </a:lnTo>
                    <a:lnTo>
                      <a:pt x="722" y="0"/>
                    </a:lnTo>
                    <a:lnTo>
                      <a:pt x="0" y="0"/>
                    </a:lnTo>
                    <a:lnTo>
                      <a:pt x="0" y="81"/>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70" name="Freeform 37">
                <a:extLst>
                  <a:ext uri="{FF2B5EF4-FFF2-40B4-BE49-F238E27FC236}">
                    <a16:creationId xmlns:a16="http://schemas.microsoft.com/office/drawing/2014/main" id="{E21C3601-73BA-4865-BA3F-EA7B1410A7BD}"/>
                  </a:ext>
                </a:extLst>
              </p:cNvPr>
              <p:cNvSpPr>
                <a:spLocks/>
              </p:cNvSpPr>
              <p:nvPr/>
            </p:nvSpPr>
            <p:spPr bwMode="auto">
              <a:xfrm>
                <a:off x="3007" y="2354"/>
                <a:ext cx="722" cy="82"/>
              </a:xfrm>
              <a:custGeom>
                <a:avLst/>
                <a:gdLst>
                  <a:gd name="T0" fmla="*/ 0 w 722"/>
                  <a:gd name="T1" fmla="*/ 82 h 82"/>
                  <a:gd name="T2" fmla="*/ 50 w 722"/>
                  <a:gd name="T3" fmla="*/ 82 h 82"/>
                  <a:gd name="T4" fmla="*/ 50 w 722"/>
                  <a:gd name="T5" fmla="*/ 46 h 82"/>
                  <a:gd name="T6" fmla="*/ 101 w 722"/>
                  <a:gd name="T7" fmla="*/ 46 h 82"/>
                  <a:gd name="T8" fmla="*/ 101 w 722"/>
                  <a:gd name="T9" fmla="*/ 82 h 82"/>
                  <a:gd name="T10" fmla="*/ 112 w 722"/>
                  <a:gd name="T11" fmla="*/ 82 h 82"/>
                  <a:gd name="T12" fmla="*/ 112 w 722"/>
                  <a:gd name="T13" fmla="*/ 46 h 82"/>
                  <a:gd name="T14" fmla="*/ 162 w 722"/>
                  <a:gd name="T15" fmla="*/ 46 h 82"/>
                  <a:gd name="T16" fmla="*/ 162 w 722"/>
                  <a:gd name="T17" fmla="*/ 82 h 82"/>
                  <a:gd name="T18" fmla="*/ 221 w 722"/>
                  <a:gd name="T19" fmla="*/ 82 h 82"/>
                  <a:gd name="T20" fmla="*/ 221 w 722"/>
                  <a:gd name="T21" fmla="*/ 46 h 82"/>
                  <a:gd name="T22" fmla="*/ 271 w 722"/>
                  <a:gd name="T23" fmla="*/ 46 h 82"/>
                  <a:gd name="T24" fmla="*/ 271 w 722"/>
                  <a:gd name="T25" fmla="*/ 82 h 82"/>
                  <a:gd name="T26" fmla="*/ 282 w 722"/>
                  <a:gd name="T27" fmla="*/ 82 h 82"/>
                  <a:gd name="T28" fmla="*/ 282 w 722"/>
                  <a:gd name="T29" fmla="*/ 46 h 82"/>
                  <a:gd name="T30" fmla="*/ 332 w 722"/>
                  <a:gd name="T31" fmla="*/ 46 h 82"/>
                  <a:gd name="T32" fmla="*/ 332 w 722"/>
                  <a:gd name="T33" fmla="*/ 82 h 82"/>
                  <a:gd name="T34" fmla="*/ 391 w 722"/>
                  <a:gd name="T35" fmla="*/ 82 h 82"/>
                  <a:gd name="T36" fmla="*/ 391 w 722"/>
                  <a:gd name="T37" fmla="*/ 46 h 82"/>
                  <a:gd name="T38" fmla="*/ 441 w 722"/>
                  <a:gd name="T39" fmla="*/ 46 h 82"/>
                  <a:gd name="T40" fmla="*/ 441 w 722"/>
                  <a:gd name="T41" fmla="*/ 82 h 82"/>
                  <a:gd name="T42" fmla="*/ 452 w 722"/>
                  <a:gd name="T43" fmla="*/ 82 h 82"/>
                  <a:gd name="T44" fmla="*/ 452 w 722"/>
                  <a:gd name="T45" fmla="*/ 46 h 82"/>
                  <a:gd name="T46" fmla="*/ 502 w 722"/>
                  <a:gd name="T47" fmla="*/ 46 h 82"/>
                  <a:gd name="T48" fmla="*/ 502 w 722"/>
                  <a:gd name="T49" fmla="*/ 82 h 82"/>
                  <a:gd name="T50" fmla="*/ 561 w 722"/>
                  <a:gd name="T51" fmla="*/ 82 h 82"/>
                  <a:gd name="T52" fmla="*/ 561 w 722"/>
                  <a:gd name="T53" fmla="*/ 46 h 82"/>
                  <a:gd name="T54" fmla="*/ 611 w 722"/>
                  <a:gd name="T55" fmla="*/ 46 h 82"/>
                  <a:gd name="T56" fmla="*/ 611 w 722"/>
                  <a:gd name="T57" fmla="*/ 82 h 82"/>
                  <a:gd name="T58" fmla="*/ 622 w 722"/>
                  <a:gd name="T59" fmla="*/ 82 h 82"/>
                  <a:gd name="T60" fmla="*/ 622 w 722"/>
                  <a:gd name="T61" fmla="*/ 46 h 82"/>
                  <a:gd name="T62" fmla="*/ 672 w 722"/>
                  <a:gd name="T63" fmla="*/ 46 h 82"/>
                  <a:gd name="T64" fmla="*/ 672 w 722"/>
                  <a:gd name="T65" fmla="*/ 82 h 82"/>
                  <a:gd name="T66" fmla="*/ 722 w 722"/>
                  <a:gd name="T67" fmla="*/ 82 h 82"/>
                  <a:gd name="T68" fmla="*/ 722 w 722"/>
                  <a:gd name="T69" fmla="*/ 0 h 82"/>
                  <a:gd name="T70" fmla="*/ 0 w 722"/>
                  <a:gd name="T71" fmla="*/ 0 h 82"/>
                  <a:gd name="T72" fmla="*/ 0 w 722"/>
                  <a:gd name="T7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2" h="82">
                    <a:moveTo>
                      <a:pt x="0" y="82"/>
                    </a:moveTo>
                    <a:lnTo>
                      <a:pt x="50" y="82"/>
                    </a:lnTo>
                    <a:lnTo>
                      <a:pt x="50" y="46"/>
                    </a:lnTo>
                    <a:lnTo>
                      <a:pt x="101" y="46"/>
                    </a:lnTo>
                    <a:lnTo>
                      <a:pt x="101" y="82"/>
                    </a:lnTo>
                    <a:lnTo>
                      <a:pt x="112" y="82"/>
                    </a:lnTo>
                    <a:lnTo>
                      <a:pt x="112" y="46"/>
                    </a:lnTo>
                    <a:lnTo>
                      <a:pt x="162" y="46"/>
                    </a:lnTo>
                    <a:lnTo>
                      <a:pt x="162" y="82"/>
                    </a:lnTo>
                    <a:lnTo>
                      <a:pt x="221" y="82"/>
                    </a:lnTo>
                    <a:lnTo>
                      <a:pt x="221" y="46"/>
                    </a:lnTo>
                    <a:lnTo>
                      <a:pt x="271" y="46"/>
                    </a:lnTo>
                    <a:lnTo>
                      <a:pt x="271" y="82"/>
                    </a:lnTo>
                    <a:lnTo>
                      <a:pt x="282" y="82"/>
                    </a:lnTo>
                    <a:lnTo>
                      <a:pt x="282" y="46"/>
                    </a:lnTo>
                    <a:lnTo>
                      <a:pt x="332" y="46"/>
                    </a:lnTo>
                    <a:lnTo>
                      <a:pt x="332" y="82"/>
                    </a:lnTo>
                    <a:lnTo>
                      <a:pt x="391" y="82"/>
                    </a:lnTo>
                    <a:lnTo>
                      <a:pt x="391" y="46"/>
                    </a:lnTo>
                    <a:lnTo>
                      <a:pt x="441" y="46"/>
                    </a:lnTo>
                    <a:lnTo>
                      <a:pt x="441" y="82"/>
                    </a:lnTo>
                    <a:lnTo>
                      <a:pt x="452" y="82"/>
                    </a:lnTo>
                    <a:lnTo>
                      <a:pt x="452" y="46"/>
                    </a:lnTo>
                    <a:lnTo>
                      <a:pt x="502" y="46"/>
                    </a:lnTo>
                    <a:lnTo>
                      <a:pt x="502" y="82"/>
                    </a:lnTo>
                    <a:lnTo>
                      <a:pt x="561" y="82"/>
                    </a:lnTo>
                    <a:lnTo>
                      <a:pt x="561" y="46"/>
                    </a:lnTo>
                    <a:lnTo>
                      <a:pt x="611" y="46"/>
                    </a:lnTo>
                    <a:lnTo>
                      <a:pt x="611" y="82"/>
                    </a:lnTo>
                    <a:lnTo>
                      <a:pt x="622" y="82"/>
                    </a:lnTo>
                    <a:lnTo>
                      <a:pt x="622" y="46"/>
                    </a:lnTo>
                    <a:lnTo>
                      <a:pt x="672" y="46"/>
                    </a:lnTo>
                    <a:lnTo>
                      <a:pt x="672" y="82"/>
                    </a:lnTo>
                    <a:lnTo>
                      <a:pt x="722" y="82"/>
                    </a:lnTo>
                    <a:lnTo>
                      <a:pt x="722" y="0"/>
                    </a:lnTo>
                    <a:lnTo>
                      <a:pt x="0" y="0"/>
                    </a:lnTo>
                    <a:lnTo>
                      <a:pt x="0" y="82"/>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71" name="Freeform 38">
                <a:extLst>
                  <a:ext uri="{FF2B5EF4-FFF2-40B4-BE49-F238E27FC236}">
                    <a16:creationId xmlns:a16="http://schemas.microsoft.com/office/drawing/2014/main" id="{EE068A7B-03EA-4EF0-8EB1-D5BED96F9158}"/>
                  </a:ext>
                </a:extLst>
              </p:cNvPr>
              <p:cNvSpPr>
                <a:spLocks/>
              </p:cNvSpPr>
              <p:nvPr/>
            </p:nvSpPr>
            <p:spPr bwMode="auto">
              <a:xfrm>
                <a:off x="3007" y="2171"/>
                <a:ext cx="722" cy="51"/>
              </a:xfrm>
              <a:custGeom>
                <a:avLst/>
                <a:gdLst>
                  <a:gd name="T0" fmla="*/ 622 w 722"/>
                  <a:gd name="T1" fmla="*/ 0 h 51"/>
                  <a:gd name="T2" fmla="*/ 611 w 722"/>
                  <a:gd name="T3" fmla="*/ 0 h 51"/>
                  <a:gd name="T4" fmla="*/ 561 w 722"/>
                  <a:gd name="T5" fmla="*/ 0 h 51"/>
                  <a:gd name="T6" fmla="*/ 502 w 722"/>
                  <a:gd name="T7" fmla="*/ 0 h 51"/>
                  <a:gd name="T8" fmla="*/ 452 w 722"/>
                  <a:gd name="T9" fmla="*/ 0 h 51"/>
                  <a:gd name="T10" fmla="*/ 441 w 722"/>
                  <a:gd name="T11" fmla="*/ 0 h 51"/>
                  <a:gd name="T12" fmla="*/ 391 w 722"/>
                  <a:gd name="T13" fmla="*/ 0 h 51"/>
                  <a:gd name="T14" fmla="*/ 332 w 722"/>
                  <a:gd name="T15" fmla="*/ 0 h 51"/>
                  <a:gd name="T16" fmla="*/ 282 w 722"/>
                  <a:gd name="T17" fmla="*/ 0 h 51"/>
                  <a:gd name="T18" fmla="*/ 271 w 722"/>
                  <a:gd name="T19" fmla="*/ 0 h 51"/>
                  <a:gd name="T20" fmla="*/ 221 w 722"/>
                  <a:gd name="T21" fmla="*/ 0 h 51"/>
                  <a:gd name="T22" fmla="*/ 162 w 722"/>
                  <a:gd name="T23" fmla="*/ 0 h 51"/>
                  <a:gd name="T24" fmla="*/ 112 w 722"/>
                  <a:gd name="T25" fmla="*/ 0 h 51"/>
                  <a:gd name="T26" fmla="*/ 101 w 722"/>
                  <a:gd name="T27" fmla="*/ 0 h 51"/>
                  <a:gd name="T28" fmla="*/ 50 w 722"/>
                  <a:gd name="T29" fmla="*/ 0 h 51"/>
                  <a:gd name="T30" fmla="*/ 0 w 722"/>
                  <a:gd name="T31" fmla="*/ 0 h 51"/>
                  <a:gd name="T32" fmla="*/ 0 w 722"/>
                  <a:gd name="T33" fmla="*/ 51 h 51"/>
                  <a:gd name="T34" fmla="*/ 722 w 722"/>
                  <a:gd name="T35" fmla="*/ 51 h 51"/>
                  <a:gd name="T36" fmla="*/ 722 w 722"/>
                  <a:gd name="T37" fmla="*/ 0 h 51"/>
                  <a:gd name="T38" fmla="*/ 672 w 722"/>
                  <a:gd name="T39" fmla="*/ 0 h 51"/>
                  <a:gd name="T40" fmla="*/ 622 w 72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2" h="51">
                    <a:moveTo>
                      <a:pt x="622" y="0"/>
                    </a:moveTo>
                    <a:lnTo>
                      <a:pt x="611" y="0"/>
                    </a:lnTo>
                    <a:lnTo>
                      <a:pt x="561" y="0"/>
                    </a:lnTo>
                    <a:lnTo>
                      <a:pt x="502" y="0"/>
                    </a:lnTo>
                    <a:lnTo>
                      <a:pt x="452" y="0"/>
                    </a:lnTo>
                    <a:lnTo>
                      <a:pt x="441" y="0"/>
                    </a:lnTo>
                    <a:lnTo>
                      <a:pt x="391" y="0"/>
                    </a:lnTo>
                    <a:lnTo>
                      <a:pt x="332" y="0"/>
                    </a:lnTo>
                    <a:lnTo>
                      <a:pt x="282" y="0"/>
                    </a:lnTo>
                    <a:lnTo>
                      <a:pt x="271" y="0"/>
                    </a:lnTo>
                    <a:lnTo>
                      <a:pt x="221" y="0"/>
                    </a:lnTo>
                    <a:lnTo>
                      <a:pt x="162" y="0"/>
                    </a:lnTo>
                    <a:lnTo>
                      <a:pt x="112" y="0"/>
                    </a:lnTo>
                    <a:lnTo>
                      <a:pt x="101" y="0"/>
                    </a:lnTo>
                    <a:lnTo>
                      <a:pt x="50" y="0"/>
                    </a:lnTo>
                    <a:lnTo>
                      <a:pt x="0" y="0"/>
                    </a:lnTo>
                    <a:lnTo>
                      <a:pt x="0" y="51"/>
                    </a:lnTo>
                    <a:lnTo>
                      <a:pt x="722" y="51"/>
                    </a:lnTo>
                    <a:lnTo>
                      <a:pt x="722" y="0"/>
                    </a:lnTo>
                    <a:lnTo>
                      <a:pt x="672" y="0"/>
                    </a:lnTo>
                    <a:lnTo>
                      <a:pt x="622"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72" name="Freeform 39">
                <a:extLst>
                  <a:ext uri="{FF2B5EF4-FFF2-40B4-BE49-F238E27FC236}">
                    <a16:creationId xmlns:a16="http://schemas.microsoft.com/office/drawing/2014/main" id="{0A024DF0-6BF0-46F6-93A8-020EECE24925}"/>
                  </a:ext>
                </a:extLst>
              </p:cNvPr>
              <p:cNvSpPr>
                <a:spLocks/>
              </p:cNvSpPr>
              <p:nvPr/>
            </p:nvSpPr>
            <p:spPr bwMode="auto">
              <a:xfrm>
                <a:off x="3007" y="2303"/>
                <a:ext cx="722" cy="51"/>
              </a:xfrm>
              <a:custGeom>
                <a:avLst/>
                <a:gdLst>
                  <a:gd name="T0" fmla="*/ 622 w 722"/>
                  <a:gd name="T1" fmla="*/ 0 h 51"/>
                  <a:gd name="T2" fmla="*/ 611 w 722"/>
                  <a:gd name="T3" fmla="*/ 0 h 51"/>
                  <a:gd name="T4" fmla="*/ 561 w 722"/>
                  <a:gd name="T5" fmla="*/ 0 h 51"/>
                  <a:gd name="T6" fmla="*/ 502 w 722"/>
                  <a:gd name="T7" fmla="*/ 0 h 51"/>
                  <a:gd name="T8" fmla="*/ 452 w 722"/>
                  <a:gd name="T9" fmla="*/ 0 h 51"/>
                  <a:gd name="T10" fmla="*/ 441 w 722"/>
                  <a:gd name="T11" fmla="*/ 0 h 51"/>
                  <a:gd name="T12" fmla="*/ 391 w 722"/>
                  <a:gd name="T13" fmla="*/ 0 h 51"/>
                  <a:gd name="T14" fmla="*/ 332 w 722"/>
                  <a:gd name="T15" fmla="*/ 0 h 51"/>
                  <a:gd name="T16" fmla="*/ 282 w 722"/>
                  <a:gd name="T17" fmla="*/ 0 h 51"/>
                  <a:gd name="T18" fmla="*/ 271 w 722"/>
                  <a:gd name="T19" fmla="*/ 0 h 51"/>
                  <a:gd name="T20" fmla="*/ 221 w 722"/>
                  <a:gd name="T21" fmla="*/ 0 h 51"/>
                  <a:gd name="T22" fmla="*/ 162 w 722"/>
                  <a:gd name="T23" fmla="*/ 0 h 51"/>
                  <a:gd name="T24" fmla="*/ 112 w 722"/>
                  <a:gd name="T25" fmla="*/ 0 h 51"/>
                  <a:gd name="T26" fmla="*/ 101 w 722"/>
                  <a:gd name="T27" fmla="*/ 0 h 51"/>
                  <a:gd name="T28" fmla="*/ 50 w 722"/>
                  <a:gd name="T29" fmla="*/ 0 h 51"/>
                  <a:gd name="T30" fmla="*/ 0 w 722"/>
                  <a:gd name="T31" fmla="*/ 0 h 51"/>
                  <a:gd name="T32" fmla="*/ 0 w 722"/>
                  <a:gd name="T33" fmla="*/ 51 h 51"/>
                  <a:gd name="T34" fmla="*/ 722 w 722"/>
                  <a:gd name="T35" fmla="*/ 51 h 51"/>
                  <a:gd name="T36" fmla="*/ 722 w 722"/>
                  <a:gd name="T37" fmla="*/ 0 h 51"/>
                  <a:gd name="T38" fmla="*/ 672 w 722"/>
                  <a:gd name="T39" fmla="*/ 0 h 51"/>
                  <a:gd name="T40" fmla="*/ 622 w 72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2" h="51">
                    <a:moveTo>
                      <a:pt x="622" y="0"/>
                    </a:moveTo>
                    <a:lnTo>
                      <a:pt x="611" y="0"/>
                    </a:lnTo>
                    <a:lnTo>
                      <a:pt x="561" y="0"/>
                    </a:lnTo>
                    <a:lnTo>
                      <a:pt x="502" y="0"/>
                    </a:lnTo>
                    <a:lnTo>
                      <a:pt x="452" y="0"/>
                    </a:lnTo>
                    <a:lnTo>
                      <a:pt x="441" y="0"/>
                    </a:lnTo>
                    <a:lnTo>
                      <a:pt x="391" y="0"/>
                    </a:lnTo>
                    <a:lnTo>
                      <a:pt x="332" y="0"/>
                    </a:lnTo>
                    <a:lnTo>
                      <a:pt x="282" y="0"/>
                    </a:lnTo>
                    <a:lnTo>
                      <a:pt x="271" y="0"/>
                    </a:lnTo>
                    <a:lnTo>
                      <a:pt x="221" y="0"/>
                    </a:lnTo>
                    <a:lnTo>
                      <a:pt x="162" y="0"/>
                    </a:lnTo>
                    <a:lnTo>
                      <a:pt x="112" y="0"/>
                    </a:lnTo>
                    <a:lnTo>
                      <a:pt x="101" y="0"/>
                    </a:lnTo>
                    <a:lnTo>
                      <a:pt x="50" y="0"/>
                    </a:lnTo>
                    <a:lnTo>
                      <a:pt x="0" y="0"/>
                    </a:lnTo>
                    <a:lnTo>
                      <a:pt x="0" y="51"/>
                    </a:lnTo>
                    <a:lnTo>
                      <a:pt x="722" y="51"/>
                    </a:lnTo>
                    <a:lnTo>
                      <a:pt x="722" y="0"/>
                    </a:lnTo>
                    <a:lnTo>
                      <a:pt x="672" y="0"/>
                    </a:lnTo>
                    <a:lnTo>
                      <a:pt x="622"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73" name="Freeform 40">
                <a:extLst>
                  <a:ext uri="{FF2B5EF4-FFF2-40B4-BE49-F238E27FC236}">
                    <a16:creationId xmlns:a16="http://schemas.microsoft.com/office/drawing/2014/main" id="{B15EEC4D-8112-41F0-85AB-974AC4D981D9}"/>
                  </a:ext>
                </a:extLst>
              </p:cNvPr>
              <p:cNvSpPr>
                <a:spLocks/>
              </p:cNvSpPr>
              <p:nvPr/>
            </p:nvSpPr>
            <p:spPr bwMode="auto">
              <a:xfrm>
                <a:off x="3007" y="2436"/>
                <a:ext cx="722" cy="51"/>
              </a:xfrm>
              <a:custGeom>
                <a:avLst/>
                <a:gdLst>
                  <a:gd name="T0" fmla="*/ 622 w 722"/>
                  <a:gd name="T1" fmla="*/ 0 h 51"/>
                  <a:gd name="T2" fmla="*/ 611 w 722"/>
                  <a:gd name="T3" fmla="*/ 0 h 51"/>
                  <a:gd name="T4" fmla="*/ 561 w 722"/>
                  <a:gd name="T5" fmla="*/ 0 h 51"/>
                  <a:gd name="T6" fmla="*/ 502 w 722"/>
                  <a:gd name="T7" fmla="*/ 0 h 51"/>
                  <a:gd name="T8" fmla="*/ 452 w 722"/>
                  <a:gd name="T9" fmla="*/ 0 h 51"/>
                  <a:gd name="T10" fmla="*/ 441 w 722"/>
                  <a:gd name="T11" fmla="*/ 0 h 51"/>
                  <a:gd name="T12" fmla="*/ 391 w 722"/>
                  <a:gd name="T13" fmla="*/ 0 h 51"/>
                  <a:gd name="T14" fmla="*/ 332 w 722"/>
                  <a:gd name="T15" fmla="*/ 0 h 51"/>
                  <a:gd name="T16" fmla="*/ 282 w 722"/>
                  <a:gd name="T17" fmla="*/ 0 h 51"/>
                  <a:gd name="T18" fmla="*/ 271 w 722"/>
                  <a:gd name="T19" fmla="*/ 0 h 51"/>
                  <a:gd name="T20" fmla="*/ 221 w 722"/>
                  <a:gd name="T21" fmla="*/ 0 h 51"/>
                  <a:gd name="T22" fmla="*/ 162 w 722"/>
                  <a:gd name="T23" fmla="*/ 0 h 51"/>
                  <a:gd name="T24" fmla="*/ 112 w 722"/>
                  <a:gd name="T25" fmla="*/ 0 h 51"/>
                  <a:gd name="T26" fmla="*/ 101 w 722"/>
                  <a:gd name="T27" fmla="*/ 0 h 51"/>
                  <a:gd name="T28" fmla="*/ 50 w 722"/>
                  <a:gd name="T29" fmla="*/ 0 h 51"/>
                  <a:gd name="T30" fmla="*/ 0 w 722"/>
                  <a:gd name="T31" fmla="*/ 0 h 51"/>
                  <a:gd name="T32" fmla="*/ 0 w 722"/>
                  <a:gd name="T33" fmla="*/ 51 h 51"/>
                  <a:gd name="T34" fmla="*/ 722 w 722"/>
                  <a:gd name="T35" fmla="*/ 51 h 51"/>
                  <a:gd name="T36" fmla="*/ 722 w 722"/>
                  <a:gd name="T37" fmla="*/ 0 h 51"/>
                  <a:gd name="T38" fmla="*/ 672 w 722"/>
                  <a:gd name="T39" fmla="*/ 0 h 51"/>
                  <a:gd name="T40" fmla="*/ 622 w 72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2" h="51">
                    <a:moveTo>
                      <a:pt x="622" y="0"/>
                    </a:moveTo>
                    <a:lnTo>
                      <a:pt x="611" y="0"/>
                    </a:lnTo>
                    <a:lnTo>
                      <a:pt x="561" y="0"/>
                    </a:lnTo>
                    <a:lnTo>
                      <a:pt x="502" y="0"/>
                    </a:lnTo>
                    <a:lnTo>
                      <a:pt x="452" y="0"/>
                    </a:lnTo>
                    <a:lnTo>
                      <a:pt x="441" y="0"/>
                    </a:lnTo>
                    <a:lnTo>
                      <a:pt x="391" y="0"/>
                    </a:lnTo>
                    <a:lnTo>
                      <a:pt x="332" y="0"/>
                    </a:lnTo>
                    <a:lnTo>
                      <a:pt x="282" y="0"/>
                    </a:lnTo>
                    <a:lnTo>
                      <a:pt x="271" y="0"/>
                    </a:lnTo>
                    <a:lnTo>
                      <a:pt x="221" y="0"/>
                    </a:lnTo>
                    <a:lnTo>
                      <a:pt x="162" y="0"/>
                    </a:lnTo>
                    <a:lnTo>
                      <a:pt x="112" y="0"/>
                    </a:lnTo>
                    <a:lnTo>
                      <a:pt x="101" y="0"/>
                    </a:lnTo>
                    <a:lnTo>
                      <a:pt x="50" y="0"/>
                    </a:lnTo>
                    <a:lnTo>
                      <a:pt x="0" y="0"/>
                    </a:lnTo>
                    <a:lnTo>
                      <a:pt x="0" y="51"/>
                    </a:lnTo>
                    <a:lnTo>
                      <a:pt x="722" y="51"/>
                    </a:lnTo>
                    <a:lnTo>
                      <a:pt x="722" y="0"/>
                    </a:lnTo>
                    <a:lnTo>
                      <a:pt x="672" y="0"/>
                    </a:lnTo>
                    <a:lnTo>
                      <a:pt x="622"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74" name="Freeform 41">
                <a:extLst>
                  <a:ext uri="{FF2B5EF4-FFF2-40B4-BE49-F238E27FC236}">
                    <a16:creationId xmlns:a16="http://schemas.microsoft.com/office/drawing/2014/main" id="{3B4D8BC8-DC3C-4F81-9211-BBD5A827FB5A}"/>
                  </a:ext>
                </a:extLst>
              </p:cNvPr>
              <p:cNvSpPr>
                <a:spLocks/>
              </p:cNvSpPr>
              <p:nvPr/>
            </p:nvSpPr>
            <p:spPr bwMode="auto">
              <a:xfrm>
                <a:off x="3007" y="2569"/>
                <a:ext cx="206" cy="50"/>
              </a:xfrm>
              <a:custGeom>
                <a:avLst/>
                <a:gdLst>
                  <a:gd name="T0" fmla="*/ 206 w 206"/>
                  <a:gd name="T1" fmla="*/ 0 h 50"/>
                  <a:gd name="T2" fmla="*/ 162 w 206"/>
                  <a:gd name="T3" fmla="*/ 0 h 50"/>
                  <a:gd name="T4" fmla="*/ 112 w 206"/>
                  <a:gd name="T5" fmla="*/ 0 h 50"/>
                  <a:gd name="T6" fmla="*/ 101 w 206"/>
                  <a:gd name="T7" fmla="*/ 0 h 50"/>
                  <a:gd name="T8" fmla="*/ 50 w 206"/>
                  <a:gd name="T9" fmla="*/ 0 h 50"/>
                  <a:gd name="T10" fmla="*/ 0 w 206"/>
                  <a:gd name="T11" fmla="*/ 0 h 50"/>
                  <a:gd name="T12" fmla="*/ 0 w 206"/>
                  <a:gd name="T13" fmla="*/ 50 h 50"/>
                  <a:gd name="T14" fmla="*/ 206 w 206"/>
                  <a:gd name="T15" fmla="*/ 50 h 50"/>
                  <a:gd name="T16" fmla="*/ 206 w 206"/>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50">
                    <a:moveTo>
                      <a:pt x="206" y="0"/>
                    </a:moveTo>
                    <a:lnTo>
                      <a:pt x="162" y="0"/>
                    </a:lnTo>
                    <a:lnTo>
                      <a:pt x="112" y="0"/>
                    </a:lnTo>
                    <a:lnTo>
                      <a:pt x="101" y="0"/>
                    </a:lnTo>
                    <a:lnTo>
                      <a:pt x="50" y="0"/>
                    </a:lnTo>
                    <a:lnTo>
                      <a:pt x="0" y="0"/>
                    </a:lnTo>
                    <a:lnTo>
                      <a:pt x="0" y="50"/>
                    </a:lnTo>
                    <a:lnTo>
                      <a:pt x="206" y="50"/>
                    </a:lnTo>
                    <a:lnTo>
                      <a:pt x="206"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75" name="Freeform 42">
                <a:extLst>
                  <a:ext uri="{FF2B5EF4-FFF2-40B4-BE49-F238E27FC236}">
                    <a16:creationId xmlns:a16="http://schemas.microsoft.com/office/drawing/2014/main" id="{75E393CF-BD9B-4002-9271-6E1F8F85FA54}"/>
                  </a:ext>
                </a:extLst>
              </p:cNvPr>
              <p:cNvSpPr>
                <a:spLocks/>
              </p:cNvSpPr>
              <p:nvPr/>
            </p:nvSpPr>
            <p:spPr bwMode="auto">
              <a:xfrm>
                <a:off x="3523" y="2569"/>
                <a:ext cx="206" cy="50"/>
              </a:xfrm>
              <a:custGeom>
                <a:avLst/>
                <a:gdLst>
                  <a:gd name="T0" fmla="*/ 106 w 206"/>
                  <a:gd name="T1" fmla="*/ 0 h 50"/>
                  <a:gd name="T2" fmla="*/ 95 w 206"/>
                  <a:gd name="T3" fmla="*/ 0 h 50"/>
                  <a:gd name="T4" fmla="*/ 45 w 206"/>
                  <a:gd name="T5" fmla="*/ 0 h 50"/>
                  <a:gd name="T6" fmla="*/ 0 w 206"/>
                  <a:gd name="T7" fmla="*/ 0 h 50"/>
                  <a:gd name="T8" fmla="*/ 0 w 206"/>
                  <a:gd name="T9" fmla="*/ 50 h 50"/>
                  <a:gd name="T10" fmla="*/ 206 w 206"/>
                  <a:gd name="T11" fmla="*/ 50 h 50"/>
                  <a:gd name="T12" fmla="*/ 206 w 206"/>
                  <a:gd name="T13" fmla="*/ 0 h 50"/>
                  <a:gd name="T14" fmla="*/ 156 w 206"/>
                  <a:gd name="T15" fmla="*/ 0 h 50"/>
                  <a:gd name="T16" fmla="*/ 106 w 206"/>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50">
                    <a:moveTo>
                      <a:pt x="106" y="0"/>
                    </a:moveTo>
                    <a:lnTo>
                      <a:pt x="95" y="0"/>
                    </a:lnTo>
                    <a:lnTo>
                      <a:pt x="45" y="0"/>
                    </a:lnTo>
                    <a:lnTo>
                      <a:pt x="0" y="0"/>
                    </a:lnTo>
                    <a:lnTo>
                      <a:pt x="0" y="50"/>
                    </a:lnTo>
                    <a:lnTo>
                      <a:pt x="206" y="50"/>
                    </a:lnTo>
                    <a:lnTo>
                      <a:pt x="206" y="0"/>
                    </a:lnTo>
                    <a:lnTo>
                      <a:pt x="156" y="0"/>
                    </a:lnTo>
                    <a:lnTo>
                      <a:pt x="106"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1321" name="グループ化 1320">
            <a:extLst>
              <a:ext uri="{FF2B5EF4-FFF2-40B4-BE49-F238E27FC236}">
                <a16:creationId xmlns:a16="http://schemas.microsoft.com/office/drawing/2014/main" id="{238CE9FC-AFC4-417A-ADA8-F5957E05921B}"/>
              </a:ext>
            </a:extLst>
          </p:cNvPr>
          <p:cNvGrpSpPr/>
          <p:nvPr/>
        </p:nvGrpSpPr>
        <p:grpSpPr>
          <a:xfrm>
            <a:off x="5455847" y="4133528"/>
            <a:ext cx="665968" cy="1263252"/>
            <a:chOff x="7512317" y="1476868"/>
            <a:chExt cx="665968" cy="1263252"/>
          </a:xfrm>
        </p:grpSpPr>
        <p:sp>
          <p:nvSpPr>
            <p:cNvPr id="1322" name="テキスト ボックス 1321">
              <a:extLst>
                <a:ext uri="{FF2B5EF4-FFF2-40B4-BE49-F238E27FC236}">
                  <a16:creationId xmlns:a16="http://schemas.microsoft.com/office/drawing/2014/main" id="{C27DDE20-5D43-4ACF-B3C2-D47F7D56D2E2}"/>
                </a:ext>
              </a:extLst>
            </p:cNvPr>
            <p:cNvSpPr txBox="1"/>
            <p:nvPr/>
          </p:nvSpPr>
          <p:spPr>
            <a:xfrm>
              <a:off x="7512317" y="2352322"/>
              <a:ext cx="665968"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家庭ごみ</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有料化</a:t>
              </a:r>
            </a:p>
          </p:txBody>
        </p:sp>
        <p:grpSp>
          <p:nvGrpSpPr>
            <p:cNvPr id="1385" name="グループ化 1384">
              <a:extLst>
                <a:ext uri="{FF2B5EF4-FFF2-40B4-BE49-F238E27FC236}">
                  <a16:creationId xmlns:a16="http://schemas.microsoft.com/office/drawing/2014/main" id="{5095EF6F-13F7-4C9F-96E4-C61DA3B0890B}"/>
                </a:ext>
              </a:extLst>
            </p:cNvPr>
            <p:cNvGrpSpPr/>
            <p:nvPr/>
          </p:nvGrpSpPr>
          <p:grpSpPr>
            <a:xfrm>
              <a:off x="7566373" y="1476868"/>
              <a:ext cx="470632" cy="545765"/>
              <a:chOff x="6955819" y="5455397"/>
              <a:chExt cx="379096" cy="437220"/>
            </a:xfrm>
          </p:grpSpPr>
          <p:sp>
            <p:nvSpPr>
              <p:cNvPr id="1402" name="二等辺三角形 1401">
                <a:extLst>
                  <a:ext uri="{FF2B5EF4-FFF2-40B4-BE49-F238E27FC236}">
                    <a16:creationId xmlns:a16="http://schemas.microsoft.com/office/drawing/2014/main" id="{4D5E2225-AF8E-46C6-98A2-339E3F5D4E30}"/>
                  </a:ext>
                </a:extLst>
              </p:cNvPr>
              <p:cNvSpPr/>
              <p:nvPr/>
            </p:nvSpPr>
            <p:spPr>
              <a:xfrm rot="10800000">
                <a:off x="7071468" y="5816312"/>
                <a:ext cx="139339" cy="76305"/>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403" name="グループ化 1402">
                <a:extLst>
                  <a:ext uri="{FF2B5EF4-FFF2-40B4-BE49-F238E27FC236}">
                    <a16:creationId xmlns:a16="http://schemas.microsoft.com/office/drawing/2014/main" id="{11A5EBB7-D2DB-467D-8EAF-D1BB4107A01F}"/>
                  </a:ext>
                </a:extLst>
              </p:cNvPr>
              <p:cNvGrpSpPr/>
              <p:nvPr/>
            </p:nvGrpSpPr>
            <p:grpSpPr>
              <a:xfrm>
                <a:off x="6955819" y="5455397"/>
                <a:ext cx="379096" cy="377031"/>
                <a:chOff x="4007407" y="6009983"/>
                <a:chExt cx="660057" cy="656460"/>
              </a:xfrm>
            </p:grpSpPr>
            <p:sp>
              <p:nvSpPr>
                <p:cNvPr id="1404" name="楕円 1403">
                  <a:extLst>
                    <a:ext uri="{FF2B5EF4-FFF2-40B4-BE49-F238E27FC236}">
                      <a16:creationId xmlns:a16="http://schemas.microsoft.com/office/drawing/2014/main" id="{1BB76561-FF7D-4C6E-89A9-F82A03F5B1B5}"/>
                    </a:ext>
                  </a:extLst>
                </p:cNvPr>
                <p:cNvSpPr/>
                <p:nvPr/>
              </p:nvSpPr>
              <p:spPr>
                <a:xfrm>
                  <a:off x="4007407" y="6009983"/>
                  <a:ext cx="660057" cy="656460"/>
                </a:xfrm>
                <a:prstGeom prst="ellipse">
                  <a:avLst/>
                </a:prstGeom>
                <a:solidFill>
                  <a:schemeClr val="bg1"/>
                </a:solidFill>
                <a:ln w="9525" cap="flat" cmpd="sng" algn="ctr">
                  <a:solidFill>
                    <a:schemeClr val="tx2"/>
                  </a:solidFill>
                  <a:prstDash val="solid"/>
                </a:ln>
                <a:effectLst/>
              </p:spPr>
              <p:txBody>
                <a:bodyPr lIns="72000" tIns="36000" rIns="72000" bIns="0" rtlCol="0" anchor="ctr"/>
                <a:lstStyle/>
                <a:p>
                  <a:pPr marL="0" marR="0" lvl="0" indent="0" algn="ctr" defTabSz="1004011"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05" name="Freeform 21">
                  <a:extLst>
                    <a:ext uri="{FF2B5EF4-FFF2-40B4-BE49-F238E27FC236}">
                      <a16:creationId xmlns:a16="http://schemas.microsoft.com/office/drawing/2014/main" id="{733D9EBE-786A-4AD1-940D-F0DFD8A6D097}"/>
                    </a:ext>
                  </a:extLst>
                </p:cNvPr>
                <p:cNvSpPr>
                  <a:spLocks/>
                </p:cNvSpPr>
                <p:nvPr/>
              </p:nvSpPr>
              <p:spPr bwMode="auto">
                <a:xfrm>
                  <a:off x="4184439" y="6156429"/>
                  <a:ext cx="314563" cy="394535"/>
                </a:xfrm>
                <a:custGeom>
                  <a:avLst/>
                  <a:gdLst>
                    <a:gd name="T0" fmla="*/ 233 w 295"/>
                    <a:gd name="T1" fmla="*/ 104 h 370"/>
                    <a:gd name="T2" fmla="*/ 283 w 295"/>
                    <a:gd name="T3" fmla="*/ 0 h 370"/>
                    <a:gd name="T4" fmla="*/ 277 w 295"/>
                    <a:gd name="T5" fmla="*/ 0 h 370"/>
                    <a:gd name="T6" fmla="*/ 225 w 295"/>
                    <a:gd name="T7" fmla="*/ 0 h 370"/>
                    <a:gd name="T8" fmla="*/ 217 w 295"/>
                    <a:gd name="T9" fmla="*/ 0 h 370"/>
                    <a:gd name="T10" fmla="*/ 147 w 295"/>
                    <a:gd name="T11" fmla="*/ 132 h 370"/>
                    <a:gd name="T12" fmla="*/ 79 w 295"/>
                    <a:gd name="T13" fmla="*/ 0 h 370"/>
                    <a:gd name="T14" fmla="*/ 71 w 295"/>
                    <a:gd name="T15" fmla="*/ 0 h 370"/>
                    <a:gd name="T16" fmla="*/ 18 w 295"/>
                    <a:gd name="T17" fmla="*/ 0 h 370"/>
                    <a:gd name="T18" fmla="*/ 10 w 295"/>
                    <a:gd name="T19" fmla="*/ 0 h 370"/>
                    <a:gd name="T20" fmla="*/ 63 w 295"/>
                    <a:gd name="T21" fmla="*/ 104 h 370"/>
                    <a:gd name="T22" fmla="*/ 0 w 295"/>
                    <a:gd name="T23" fmla="*/ 104 h 370"/>
                    <a:gd name="T24" fmla="*/ 0 w 295"/>
                    <a:gd name="T25" fmla="*/ 116 h 370"/>
                    <a:gd name="T26" fmla="*/ 0 w 295"/>
                    <a:gd name="T27" fmla="*/ 154 h 370"/>
                    <a:gd name="T28" fmla="*/ 0 w 295"/>
                    <a:gd name="T29" fmla="*/ 167 h 370"/>
                    <a:gd name="T30" fmla="*/ 95 w 295"/>
                    <a:gd name="T31" fmla="*/ 167 h 370"/>
                    <a:gd name="T32" fmla="*/ 113 w 295"/>
                    <a:gd name="T33" fmla="*/ 199 h 370"/>
                    <a:gd name="T34" fmla="*/ 113 w 295"/>
                    <a:gd name="T35" fmla="*/ 223 h 370"/>
                    <a:gd name="T36" fmla="*/ 0 w 295"/>
                    <a:gd name="T37" fmla="*/ 223 h 370"/>
                    <a:gd name="T38" fmla="*/ 0 w 295"/>
                    <a:gd name="T39" fmla="*/ 226 h 370"/>
                    <a:gd name="T40" fmla="*/ 0 w 295"/>
                    <a:gd name="T41" fmla="*/ 278 h 370"/>
                    <a:gd name="T42" fmla="*/ 0 w 295"/>
                    <a:gd name="T43" fmla="*/ 286 h 370"/>
                    <a:gd name="T44" fmla="*/ 113 w 295"/>
                    <a:gd name="T45" fmla="*/ 286 h 370"/>
                    <a:gd name="T46" fmla="*/ 113 w 295"/>
                    <a:gd name="T47" fmla="*/ 370 h 370"/>
                    <a:gd name="T48" fmla="*/ 183 w 295"/>
                    <a:gd name="T49" fmla="*/ 370 h 370"/>
                    <a:gd name="T50" fmla="*/ 183 w 295"/>
                    <a:gd name="T51" fmla="*/ 286 h 370"/>
                    <a:gd name="T52" fmla="*/ 295 w 295"/>
                    <a:gd name="T53" fmla="*/ 286 h 370"/>
                    <a:gd name="T54" fmla="*/ 295 w 295"/>
                    <a:gd name="T55" fmla="*/ 278 h 370"/>
                    <a:gd name="T56" fmla="*/ 295 w 295"/>
                    <a:gd name="T57" fmla="*/ 226 h 370"/>
                    <a:gd name="T58" fmla="*/ 295 w 295"/>
                    <a:gd name="T59" fmla="*/ 223 h 370"/>
                    <a:gd name="T60" fmla="*/ 183 w 295"/>
                    <a:gd name="T61" fmla="*/ 223 h 370"/>
                    <a:gd name="T62" fmla="*/ 183 w 295"/>
                    <a:gd name="T63" fmla="*/ 199 h 370"/>
                    <a:gd name="T64" fmla="*/ 201 w 295"/>
                    <a:gd name="T65" fmla="*/ 167 h 370"/>
                    <a:gd name="T66" fmla="*/ 295 w 295"/>
                    <a:gd name="T67" fmla="*/ 167 h 370"/>
                    <a:gd name="T68" fmla="*/ 295 w 295"/>
                    <a:gd name="T69" fmla="*/ 154 h 370"/>
                    <a:gd name="T70" fmla="*/ 295 w 295"/>
                    <a:gd name="T71" fmla="*/ 116 h 370"/>
                    <a:gd name="T72" fmla="*/ 295 w 295"/>
                    <a:gd name="T73" fmla="*/ 104 h 370"/>
                    <a:gd name="T74" fmla="*/ 233 w 295"/>
                    <a:gd name="T75" fmla="*/ 10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5" h="370">
                      <a:moveTo>
                        <a:pt x="233" y="104"/>
                      </a:moveTo>
                      <a:lnTo>
                        <a:pt x="283" y="0"/>
                      </a:lnTo>
                      <a:lnTo>
                        <a:pt x="277" y="0"/>
                      </a:lnTo>
                      <a:lnTo>
                        <a:pt x="225" y="0"/>
                      </a:lnTo>
                      <a:lnTo>
                        <a:pt x="217" y="0"/>
                      </a:lnTo>
                      <a:lnTo>
                        <a:pt x="147" y="132"/>
                      </a:lnTo>
                      <a:lnTo>
                        <a:pt x="79" y="0"/>
                      </a:lnTo>
                      <a:lnTo>
                        <a:pt x="71" y="0"/>
                      </a:lnTo>
                      <a:lnTo>
                        <a:pt x="18" y="0"/>
                      </a:lnTo>
                      <a:lnTo>
                        <a:pt x="10" y="0"/>
                      </a:lnTo>
                      <a:lnTo>
                        <a:pt x="63" y="104"/>
                      </a:lnTo>
                      <a:lnTo>
                        <a:pt x="0" y="104"/>
                      </a:lnTo>
                      <a:lnTo>
                        <a:pt x="0" y="116"/>
                      </a:lnTo>
                      <a:lnTo>
                        <a:pt x="0" y="154"/>
                      </a:lnTo>
                      <a:lnTo>
                        <a:pt x="0" y="167"/>
                      </a:lnTo>
                      <a:lnTo>
                        <a:pt x="95" y="167"/>
                      </a:lnTo>
                      <a:lnTo>
                        <a:pt x="113" y="199"/>
                      </a:lnTo>
                      <a:lnTo>
                        <a:pt x="113" y="223"/>
                      </a:lnTo>
                      <a:lnTo>
                        <a:pt x="0" y="223"/>
                      </a:lnTo>
                      <a:lnTo>
                        <a:pt x="0" y="226"/>
                      </a:lnTo>
                      <a:lnTo>
                        <a:pt x="0" y="278"/>
                      </a:lnTo>
                      <a:lnTo>
                        <a:pt x="0" y="286"/>
                      </a:lnTo>
                      <a:lnTo>
                        <a:pt x="113" y="286"/>
                      </a:lnTo>
                      <a:lnTo>
                        <a:pt x="113" y="370"/>
                      </a:lnTo>
                      <a:lnTo>
                        <a:pt x="183" y="370"/>
                      </a:lnTo>
                      <a:lnTo>
                        <a:pt x="183" y="286"/>
                      </a:lnTo>
                      <a:lnTo>
                        <a:pt x="295" y="286"/>
                      </a:lnTo>
                      <a:lnTo>
                        <a:pt x="295" y="278"/>
                      </a:lnTo>
                      <a:lnTo>
                        <a:pt x="295" y="226"/>
                      </a:lnTo>
                      <a:lnTo>
                        <a:pt x="295" y="223"/>
                      </a:lnTo>
                      <a:lnTo>
                        <a:pt x="183" y="223"/>
                      </a:lnTo>
                      <a:lnTo>
                        <a:pt x="183" y="199"/>
                      </a:lnTo>
                      <a:lnTo>
                        <a:pt x="201" y="167"/>
                      </a:lnTo>
                      <a:lnTo>
                        <a:pt x="295" y="167"/>
                      </a:lnTo>
                      <a:lnTo>
                        <a:pt x="295" y="154"/>
                      </a:lnTo>
                      <a:lnTo>
                        <a:pt x="295" y="116"/>
                      </a:lnTo>
                      <a:lnTo>
                        <a:pt x="295" y="104"/>
                      </a:lnTo>
                      <a:lnTo>
                        <a:pt x="233" y="10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1004011" rtl="0" eaLnBrk="1" fontAlgn="auto" latinLnBrk="0" hangingPunct="1">
                    <a:lnSpc>
                      <a:spcPct val="100000"/>
                    </a:lnSpc>
                    <a:spcBef>
                      <a:spcPts val="0"/>
                    </a:spcBef>
                    <a:spcAft>
                      <a:spcPts val="0"/>
                    </a:spcAft>
                    <a:buClrTx/>
                    <a:buSzTx/>
                    <a:buFontTx/>
                    <a:buNone/>
                    <a:tabLst/>
                    <a:defRPr/>
                  </a:pPr>
                  <a:endParaRPr kumimoji="0" lang="ja-JP" altLang="en-US" sz="2000" b="0" i="0" u="none" strike="noStrike" kern="0" cap="none" spc="0" normalizeH="0" baseline="0" noProof="0">
                    <a:ln>
                      <a:noFill/>
                    </a:ln>
                    <a:solidFill>
                      <a:srgbClr val="009C89"/>
                    </a:solidFill>
                    <a:effectLst/>
                    <a:uLnTx/>
                    <a:uFillTx/>
                    <a:latin typeface="Arial"/>
                    <a:ea typeface="ＭＳ Ｐゴシック" panose="020B0600070205080204" pitchFamily="50" charset="-128"/>
                    <a:cs typeface="+mn-cs"/>
                  </a:endParaRPr>
                </a:p>
              </p:txBody>
            </p:sp>
          </p:grpSp>
        </p:grpSp>
        <p:grpSp>
          <p:nvGrpSpPr>
            <p:cNvPr id="1386" name="グループ化 1385">
              <a:extLst>
                <a:ext uri="{FF2B5EF4-FFF2-40B4-BE49-F238E27FC236}">
                  <a16:creationId xmlns:a16="http://schemas.microsoft.com/office/drawing/2014/main" id="{DABA5367-FCD6-4824-91C0-9EAA9413F695}"/>
                </a:ext>
              </a:extLst>
            </p:cNvPr>
            <p:cNvGrpSpPr/>
            <p:nvPr/>
          </p:nvGrpSpPr>
          <p:grpSpPr>
            <a:xfrm>
              <a:off x="7615261" y="2014531"/>
              <a:ext cx="403777" cy="229394"/>
              <a:chOff x="7087654" y="2122440"/>
              <a:chExt cx="403777" cy="229394"/>
            </a:xfrm>
          </p:grpSpPr>
          <p:grpSp>
            <p:nvGrpSpPr>
              <p:cNvPr id="1387" name="グループ化 1386">
                <a:extLst>
                  <a:ext uri="{FF2B5EF4-FFF2-40B4-BE49-F238E27FC236}">
                    <a16:creationId xmlns:a16="http://schemas.microsoft.com/office/drawing/2014/main" id="{536B542E-DCB8-4FC4-A82D-D69BA8FDC730}"/>
                  </a:ext>
                </a:extLst>
              </p:cNvPr>
              <p:cNvGrpSpPr/>
              <p:nvPr/>
            </p:nvGrpSpPr>
            <p:grpSpPr>
              <a:xfrm>
                <a:off x="7189152" y="2158618"/>
                <a:ext cx="136463" cy="193216"/>
                <a:chOff x="8183140" y="5629907"/>
                <a:chExt cx="272920" cy="386425"/>
              </a:xfrm>
            </p:grpSpPr>
            <p:sp>
              <p:nvSpPr>
                <p:cNvPr id="1398" name="Freeform 13">
                  <a:extLst>
                    <a:ext uri="{FF2B5EF4-FFF2-40B4-BE49-F238E27FC236}">
                      <a16:creationId xmlns:a16="http://schemas.microsoft.com/office/drawing/2014/main" id="{E6CD54E5-C45B-4D42-9E7A-54E0B4BDB22A}"/>
                    </a:ext>
                  </a:extLst>
                </p:cNvPr>
                <p:cNvSpPr>
                  <a:spLocks/>
                </p:cNvSpPr>
                <p:nvPr/>
              </p:nvSpPr>
              <p:spPr bwMode="auto">
                <a:xfrm>
                  <a:off x="8277826" y="5629907"/>
                  <a:ext cx="77977" cy="44803"/>
                </a:xfrm>
                <a:custGeom>
                  <a:avLst/>
                  <a:gdLst>
                    <a:gd name="T0" fmla="*/ 11 w 12"/>
                    <a:gd name="T1" fmla="*/ 7 h 7"/>
                    <a:gd name="T2" fmla="*/ 12 w 12"/>
                    <a:gd name="T3" fmla="*/ 2 h 7"/>
                    <a:gd name="T4" fmla="*/ 7 w 12"/>
                    <a:gd name="T5" fmla="*/ 1 h 7"/>
                    <a:gd name="T6" fmla="*/ 7 w 12"/>
                    <a:gd name="T7" fmla="*/ 3 h 7"/>
                    <a:gd name="T8" fmla="*/ 7 w 12"/>
                    <a:gd name="T9" fmla="*/ 4 h 7"/>
                    <a:gd name="T10" fmla="*/ 6 w 12"/>
                    <a:gd name="T11" fmla="*/ 3 h 7"/>
                    <a:gd name="T12" fmla="*/ 5 w 12"/>
                    <a:gd name="T13" fmla="*/ 0 h 7"/>
                    <a:gd name="T14" fmla="*/ 0 w 12"/>
                    <a:gd name="T15" fmla="*/ 3 h 7"/>
                    <a:gd name="T16" fmla="*/ 2 w 12"/>
                    <a:gd name="T17" fmla="*/ 7 h 7"/>
                    <a:gd name="T18" fmla="*/ 11 w 12"/>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7">
                      <a:moveTo>
                        <a:pt x="11" y="7"/>
                      </a:moveTo>
                      <a:cubicBezTo>
                        <a:pt x="11" y="7"/>
                        <a:pt x="12" y="3"/>
                        <a:pt x="12" y="2"/>
                      </a:cubicBezTo>
                      <a:cubicBezTo>
                        <a:pt x="11" y="1"/>
                        <a:pt x="8" y="1"/>
                        <a:pt x="7" y="1"/>
                      </a:cubicBezTo>
                      <a:cubicBezTo>
                        <a:pt x="7" y="3"/>
                        <a:pt x="7" y="3"/>
                        <a:pt x="7" y="3"/>
                      </a:cubicBezTo>
                      <a:cubicBezTo>
                        <a:pt x="8" y="3"/>
                        <a:pt x="7" y="3"/>
                        <a:pt x="7" y="4"/>
                      </a:cubicBezTo>
                      <a:cubicBezTo>
                        <a:pt x="7" y="4"/>
                        <a:pt x="6" y="4"/>
                        <a:pt x="6" y="3"/>
                      </a:cubicBezTo>
                      <a:cubicBezTo>
                        <a:pt x="5" y="0"/>
                        <a:pt x="5" y="0"/>
                        <a:pt x="5" y="0"/>
                      </a:cubicBezTo>
                      <a:cubicBezTo>
                        <a:pt x="1" y="0"/>
                        <a:pt x="0" y="3"/>
                        <a:pt x="0" y="3"/>
                      </a:cubicBezTo>
                      <a:cubicBezTo>
                        <a:pt x="2" y="7"/>
                        <a:pt x="2" y="7"/>
                        <a:pt x="2" y="7"/>
                      </a:cubicBezTo>
                      <a:cubicBezTo>
                        <a:pt x="11" y="7"/>
                        <a:pt x="11" y="7"/>
                        <a:pt x="11" y="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99" name="Freeform 14">
                  <a:extLst>
                    <a:ext uri="{FF2B5EF4-FFF2-40B4-BE49-F238E27FC236}">
                      <a16:creationId xmlns:a16="http://schemas.microsoft.com/office/drawing/2014/main" id="{ABC82C19-781B-47E2-BDA1-69F5BD78DFE3}"/>
                    </a:ext>
                  </a:extLst>
                </p:cNvPr>
                <p:cNvSpPr>
                  <a:spLocks/>
                </p:cNvSpPr>
                <p:nvPr/>
              </p:nvSpPr>
              <p:spPr bwMode="auto">
                <a:xfrm>
                  <a:off x="8366943" y="5697112"/>
                  <a:ext cx="22279" cy="28002"/>
                </a:xfrm>
                <a:custGeom>
                  <a:avLst/>
                  <a:gdLst>
                    <a:gd name="T0" fmla="*/ 0 w 4"/>
                    <a:gd name="T1" fmla="*/ 2 h 4"/>
                    <a:gd name="T2" fmla="*/ 3 w 4"/>
                    <a:gd name="T3" fmla="*/ 3 h 4"/>
                    <a:gd name="T4" fmla="*/ 4 w 4"/>
                    <a:gd name="T5" fmla="*/ 3 h 4"/>
                    <a:gd name="T6" fmla="*/ 4 w 4"/>
                    <a:gd name="T7" fmla="*/ 1 h 4"/>
                    <a:gd name="T8" fmla="*/ 1 w 4"/>
                    <a:gd name="T9" fmla="*/ 0 h 4"/>
                    <a:gd name="T10" fmla="*/ 0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0" y="2"/>
                      </a:moveTo>
                      <a:cubicBezTo>
                        <a:pt x="3" y="3"/>
                        <a:pt x="3" y="3"/>
                        <a:pt x="3" y="3"/>
                      </a:cubicBezTo>
                      <a:cubicBezTo>
                        <a:pt x="3" y="4"/>
                        <a:pt x="4" y="3"/>
                        <a:pt x="4" y="3"/>
                      </a:cubicBezTo>
                      <a:cubicBezTo>
                        <a:pt x="4" y="2"/>
                        <a:pt x="4" y="2"/>
                        <a:pt x="4" y="1"/>
                      </a:cubicBezTo>
                      <a:cubicBezTo>
                        <a:pt x="1" y="0"/>
                        <a:pt x="1" y="0"/>
                        <a:pt x="1" y="0"/>
                      </a:cubicBezTo>
                      <a:cubicBezTo>
                        <a:pt x="0" y="2"/>
                        <a:pt x="0" y="2"/>
                        <a:pt x="0" y="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00" name="Freeform 15">
                  <a:extLst>
                    <a:ext uri="{FF2B5EF4-FFF2-40B4-BE49-F238E27FC236}">
                      <a16:creationId xmlns:a16="http://schemas.microsoft.com/office/drawing/2014/main" id="{B6A56FC9-9A72-41B5-A547-80B349F460C6}"/>
                    </a:ext>
                  </a:extLst>
                </p:cNvPr>
                <p:cNvSpPr>
                  <a:spLocks/>
                </p:cNvSpPr>
                <p:nvPr/>
              </p:nvSpPr>
              <p:spPr bwMode="auto">
                <a:xfrm>
                  <a:off x="8288966" y="5669110"/>
                  <a:ext cx="100256" cy="33602"/>
                </a:xfrm>
                <a:custGeom>
                  <a:avLst/>
                  <a:gdLst>
                    <a:gd name="T0" fmla="*/ 1 w 16"/>
                    <a:gd name="T1" fmla="*/ 3 h 5"/>
                    <a:gd name="T2" fmla="*/ 0 w 16"/>
                    <a:gd name="T3" fmla="*/ 4 h 5"/>
                    <a:gd name="T4" fmla="*/ 1 w 16"/>
                    <a:gd name="T5" fmla="*/ 5 h 5"/>
                    <a:gd name="T6" fmla="*/ 11 w 16"/>
                    <a:gd name="T7" fmla="*/ 5 h 5"/>
                    <a:gd name="T8" fmla="*/ 15 w 16"/>
                    <a:gd name="T9" fmla="*/ 1 h 5"/>
                    <a:gd name="T10" fmla="*/ 15 w 16"/>
                    <a:gd name="T11" fmla="*/ 0 h 5"/>
                    <a:gd name="T12" fmla="*/ 14 w 16"/>
                    <a:gd name="T13" fmla="*/ 0 h 5"/>
                    <a:gd name="T14" fmla="*/ 10 w 16"/>
                    <a:gd name="T15" fmla="*/ 3 h 5"/>
                    <a:gd name="T16" fmla="*/ 1 w 16"/>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
                      <a:moveTo>
                        <a:pt x="1" y="3"/>
                      </a:moveTo>
                      <a:cubicBezTo>
                        <a:pt x="1" y="3"/>
                        <a:pt x="0" y="3"/>
                        <a:pt x="0" y="4"/>
                      </a:cubicBezTo>
                      <a:cubicBezTo>
                        <a:pt x="0" y="4"/>
                        <a:pt x="1" y="5"/>
                        <a:pt x="1" y="5"/>
                      </a:cubicBezTo>
                      <a:cubicBezTo>
                        <a:pt x="1" y="5"/>
                        <a:pt x="1" y="5"/>
                        <a:pt x="11" y="5"/>
                      </a:cubicBezTo>
                      <a:cubicBezTo>
                        <a:pt x="15" y="1"/>
                        <a:pt x="15" y="1"/>
                        <a:pt x="15" y="1"/>
                      </a:cubicBezTo>
                      <a:cubicBezTo>
                        <a:pt x="16" y="1"/>
                        <a:pt x="16" y="0"/>
                        <a:pt x="15" y="0"/>
                      </a:cubicBezTo>
                      <a:cubicBezTo>
                        <a:pt x="15" y="0"/>
                        <a:pt x="14" y="0"/>
                        <a:pt x="14" y="0"/>
                      </a:cubicBezTo>
                      <a:cubicBezTo>
                        <a:pt x="14" y="0"/>
                        <a:pt x="14" y="0"/>
                        <a:pt x="10" y="3"/>
                      </a:cubicBezTo>
                      <a:cubicBezTo>
                        <a:pt x="10" y="3"/>
                        <a:pt x="10" y="3"/>
                        <a:pt x="1" y="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01" name="Freeform 16">
                  <a:extLst>
                    <a:ext uri="{FF2B5EF4-FFF2-40B4-BE49-F238E27FC236}">
                      <a16:creationId xmlns:a16="http://schemas.microsoft.com/office/drawing/2014/main" id="{AA3A9DF7-1D6A-44D2-9033-DC5EA549295B}"/>
                    </a:ext>
                  </a:extLst>
                </p:cNvPr>
                <p:cNvSpPr>
                  <a:spLocks/>
                </p:cNvSpPr>
                <p:nvPr/>
              </p:nvSpPr>
              <p:spPr bwMode="auto">
                <a:xfrm>
                  <a:off x="8183140" y="5713913"/>
                  <a:ext cx="272920" cy="302419"/>
                </a:xfrm>
                <a:custGeom>
                  <a:avLst/>
                  <a:gdLst>
                    <a:gd name="T0" fmla="*/ 40 w 42"/>
                    <a:gd name="T1" fmla="*/ 33 h 45"/>
                    <a:gd name="T2" fmla="*/ 38 w 42"/>
                    <a:gd name="T3" fmla="*/ 15 h 45"/>
                    <a:gd name="T4" fmla="*/ 27 w 42"/>
                    <a:gd name="T5" fmla="*/ 0 h 45"/>
                    <a:gd name="T6" fmla="*/ 26 w 42"/>
                    <a:gd name="T7" fmla="*/ 0 h 45"/>
                    <a:gd name="T8" fmla="*/ 16 w 42"/>
                    <a:gd name="T9" fmla="*/ 0 h 45"/>
                    <a:gd name="T10" fmla="*/ 16 w 42"/>
                    <a:gd name="T11" fmla="*/ 0 h 45"/>
                    <a:gd name="T12" fmla="*/ 14 w 42"/>
                    <a:gd name="T13" fmla="*/ 1 h 45"/>
                    <a:gd name="T14" fmla="*/ 3 w 42"/>
                    <a:gd name="T15" fmla="*/ 15 h 45"/>
                    <a:gd name="T16" fmla="*/ 2 w 42"/>
                    <a:gd name="T17" fmla="*/ 32 h 45"/>
                    <a:gd name="T18" fmla="*/ 2 w 42"/>
                    <a:gd name="T19" fmla="*/ 33 h 45"/>
                    <a:gd name="T20" fmla="*/ 0 w 42"/>
                    <a:gd name="T21" fmla="*/ 40 h 45"/>
                    <a:gd name="T22" fmla="*/ 3 w 42"/>
                    <a:gd name="T23" fmla="*/ 45 h 45"/>
                    <a:gd name="T24" fmla="*/ 6 w 42"/>
                    <a:gd name="T25" fmla="*/ 45 h 45"/>
                    <a:gd name="T26" fmla="*/ 21 w 42"/>
                    <a:gd name="T27" fmla="*/ 45 h 45"/>
                    <a:gd name="T28" fmla="*/ 21 w 42"/>
                    <a:gd name="T29" fmla="*/ 45 h 45"/>
                    <a:gd name="T30" fmla="*/ 37 w 42"/>
                    <a:gd name="T31" fmla="*/ 45 h 45"/>
                    <a:gd name="T32" fmla="*/ 42 w 42"/>
                    <a:gd name="T33" fmla="*/ 40 h 45"/>
                    <a:gd name="T34" fmla="*/ 40 w 42"/>
                    <a:gd name="T35" fmla="*/ 3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5">
                      <a:moveTo>
                        <a:pt x="40" y="33"/>
                      </a:moveTo>
                      <a:cubicBezTo>
                        <a:pt x="40" y="31"/>
                        <a:pt x="39" y="21"/>
                        <a:pt x="38" y="15"/>
                      </a:cubicBezTo>
                      <a:cubicBezTo>
                        <a:pt x="38" y="8"/>
                        <a:pt x="31" y="0"/>
                        <a:pt x="27" y="0"/>
                      </a:cubicBezTo>
                      <a:cubicBezTo>
                        <a:pt x="26" y="0"/>
                        <a:pt x="26" y="0"/>
                        <a:pt x="26" y="0"/>
                      </a:cubicBezTo>
                      <a:cubicBezTo>
                        <a:pt x="26" y="0"/>
                        <a:pt x="26" y="0"/>
                        <a:pt x="16" y="0"/>
                      </a:cubicBezTo>
                      <a:cubicBezTo>
                        <a:pt x="16" y="0"/>
                        <a:pt x="16" y="0"/>
                        <a:pt x="16" y="0"/>
                      </a:cubicBezTo>
                      <a:cubicBezTo>
                        <a:pt x="15" y="1"/>
                        <a:pt x="15" y="1"/>
                        <a:pt x="14" y="1"/>
                      </a:cubicBezTo>
                      <a:cubicBezTo>
                        <a:pt x="9" y="4"/>
                        <a:pt x="3" y="7"/>
                        <a:pt x="3" y="15"/>
                      </a:cubicBezTo>
                      <a:cubicBezTo>
                        <a:pt x="3" y="21"/>
                        <a:pt x="4" y="28"/>
                        <a:pt x="2" y="32"/>
                      </a:cubicBezTo>
                      <a:cubicBezTo>
                        <a:pt x="2" y="32"/>
                        <a:pt x="2" y="33"/>
                        <a:pt x="2" y="33"/>
                      </a:cubicBezTo>
                      <a:cubicBezTo>
                        <a:pt x="2" y="34"/>
                        <a:pt x="0" y="37"/>
                        <a:pt x="0" y="40"/>
                      </a:cubicBezTo>
                      <a:cubicBezTo>
                        <a:pt x="0" y="42"/>
                        <a:pt x="0" y="44"/>
                        <a:pt x="3" y="45"/>
                      </a:cubicBezTo>
                      <a:cubicBezTo>
                        <a:pt x="3" y="45"/>
                        <a:pt x="4" y="45"/>
                        <a:pt x="6" y="45"/>
                      </a:cubicBezTo>
                      <a:cubicBezTo>
                        <a:pt x="6" y="45"/>
                        <a:pt x="6" y="45"/>
                        <a:pt x="21" y="45"/>
                      </a:cubicBezTo>
                      <a:cubicBezTo>
                        <a:pt x="21" y="45"/>
                        <a:pt x="21" y="45"/>
                        <a:pt x="21" y="45"/>
                      </a:cubicBezTo>
                      <a:cubicBezTo>
                        <a:pt x="21" y="45"/>
                        <a:pt x="21" y="45"/>
                        <a:pt x="37" y="45"/>
                      </a:cubicBezTo>
                      <a:cubicBezTo>
                        <a:pt x="42" y="45"/>
                        <a:pt x="42" y="43"/>
                        <a:pt x="42" y="40"/>
                      </a:cubicBezTo>
                      <a:cubicBezTo>
                        <a:pt x="42" y="38"/>
                        <a:pt x="41" y="37"/>
                        <a:pt x="40" y="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388" name="グループ化 1387">
                <a:extLst>
                  <a:ext uri="{FF2B5EF4-FFF2-40B4-BE49-F238E27FC236}">
                    <a16:creationId xmlns:a16="http://schemas.microsoft.com/office/drawing/2014/main" id="{BB3047AC-7936-4982-8AC6-95ED26193D48}"/>
                  </a:ext>
                </a:extLst>
              </p:cNvPr>
              <p:cNvGrpSpPr/>
              <p:nvPr/>
            </p:nvGrpSpPr>
            <p:grpSpPr>
              <a:xfrm>
                <a:off x="7329417" y="2122440"/>
                <a:ext cx="162014" cy="229393"/>
                <a:chOff x="8183140" y="5629907"/>
                <a:chExt cx="272920" cy="386425"/>
              </a:xfrm>
            </p:grpSpPr>
            <p:sp>
              <p:nvSpPr>
                <p:cNvPr id="1394" name="Freeform 13">
                  <a:extLst>
                    <a:ext uri="{FF2B5EF4-FFF2-40B4-BE49-F238E27FC236}">
                      <a16:creationId xmlns:a16="http://schemas.microsoft.com/office/drawing/2014/main" id="{605F9F36-FA3D-4FB8-93C6-4FCA192F74B8}"/>
                    </a:ext>
                  </a:extLst>
                </p:cNvPr>
                <p:cNvSpPr>
                  <a:spLocks/>
                </p:cNvSpPr>
                <p:nvPr/>
              </p:nvSpPr>
              <p:spPr bwMode="auto">
                <a:xfrm>
                  <a:off x="8277826" y="5629907"/>
                  <a:ext cx="77977" cy="44803"/>
                </a:xfrm>
                <a:custGeom>
                  <a:avLst/>
                  <a:gdLst>
                    <a:gd name="T0" fmla="*/ 11 w 12"/>
                    <a:gd name="T1" fmla="*/ 7 h 7"/>
                    <a:gd name="T2" fmla="*/ 12 w 12"/>
                    <a:gd name="T3" fmla="*/ 2 h 7"/>
                    <a:gd name="T4" fmla="*/ 7 w 12"/>
                    <a:gd name="T5" fmla="*/ 1 h 7"/>
                    <a:gd name="T6" fmla="*/ 7 w 12"/>
                    <a:gd name="T7" fmla="*/ 3 h 7"/>
                    <a:gd name="T8" fmla="*/ 7 w 12"/>
                    <a:gd name="T9" fmla="*/ 4 h 7"/>
                    <a:gd name="T10" fmla="*/ 6 w 12"/>
                    <a:gd name="T11" fmla="*/ 3 h 7"/>
                    <a:gd name="T12" fmla="*/ 5 w 12"/>
                    <a:gd name="T13" fmla="*/ 0 h 7"/>
                    <a:gd name="T14" fmla="*/ 0 w 12"/>
                    <a:gd name="T15" fmla="*/ 3 h 7"/>
                    <a:gd name="T16" fmla="*/ 2 w 12"/>
                    <a:gd name="T17" fmla="*/ 7 h 7"/>
                    <a:gd name="T18" fmla="*/ 11 w 12"/>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7">
                      <a:moveTo>
                        <a:pt x="11" y="7"/>
                      </a:moveTo>
                      <a:cubicBezTo>
                        <a:pt x="11" y="7"/>
                        <a:pt x="12" y="3"/>
                        <a:pt x="12" y="2"/>
                      </a:cubicBezTo>
                      <a:cubicBezTo>
                        <a:pt x="11" y="1"/>
                        <a:pt x="8" y="1"/>
                        <a:pt x="7" y="1"/>
                      </a:cubicBezTo>
                      <a:cubicBezTo>
                        <a:pt x="7" y="3"/>
                        <a:pt x="7" y="3"/>
                        <a:pt x="7" y="3"/>
                      </a:cubicBezTo>
                      <a:cubicBezTo>
                        <a:pt x="8" y="3"/>
                        <a:pt x="7" y="3"/>
                        <a:pt x="7" y="4"/>
                      </a:cubicBezTo>
                      <a:cubicBezTo>
                        <a:pt x="7" y="4"/>
                        <a:pt x="6" y="4"/>
                        <a:pt x="6" y="3"/>
                      </a:cubicBezTo>
                      <a:cubicBezTo>
                        <a:pt x="5" y="0"/>
                        <a:pt x="5" y="0"/>
                        <a:pt x="5" y="0"/>
                      </a:cubicBezTo>
                      <a:cubicBezTo>
                        <a:pt x="1" y="0"/>
                        <a:pt x="0" y="3"/>
                        <a:pt x="0" y="3"/>
                      </a:cubicBezTo>
                      <a:cubicBezTo>
                        <a:pt x="2" y="7"/>
                        <a:pt x="2" y="7"/>
                        <a:pt x="2" y="7"/>
                      </a:cubicBezTo>
                      <a:cubicBezTo>
                        <a:pt x="11" y="7"/>
                        <a:pt x="11" y="7"/>
                        <a:pt x="11" y="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95" name="Freeform 14">
                  <a:extLst>
                    <a:ext uri="{FF2B5EF4-FFF2-40B4-BE49-F238E27FC236}">
                      <a16:creationId xmlns:a16="http://schemas.microsoft.com/office/drawing/2014/main" id="{FAFE422F-C58C-4A00-9E0A-9D35C061CC74}"/>
                    </a:ext>
                  </a:extLst>
                </p:cNvPr>
                <p:cNvSpPr>
                  <a:spLocks/>
                </p:cNvSpPr>
                <p:nvPr/>
              </p:nvSpPr>
              <p:spPr bwMode="auto">
                <a:xfrm>
                  <a:off x="8366943" y="5697112"/>
                  <a:ext cx="22279" cy="28002"/>
                </a:xfrm>
                <a:custGeom>
                  <a:avLst/>
                  <a:gdLst>
                    <a:gd name="T0" fmla="*/ 0 w 4"/>
                    <a:gd name="T1" fmla="*/ 2 h 4"/>
                    <a:gd name="T2" fmla="*/ 3 w 4"/>
                    <a:gd name="T3" fmla="*/ 3 h 4"/>
                    <a:gd name="T4" fmla="*/ 4 w 4"/>
                    <a:gd name="T5" fmla="*/ 3 h 4"/>
                    <a:gd name="T6" fmla="*/ 4 w 4"/>
                    <a:gd name="T7" fmla="*/ 1 h 4"/>
                    <a:gd name="T8" fmla="*/ 1 w 4"/>
                    <a:gd name="T9" fmla="*/ 0 h 4"/>
                    <a:gd name="T10" fmla="*/ 0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0" y="2"/>
                      </a:moveTo>
                      <a:cubicBezTo>
                        <a:pt x="3" y="3"/>
                        <a:pt x="3" y="3"/>
                        <a:pt x="3" y="3"/>
                      </a:cubicBezTo>
                      <a:cubicBezTo>
                        <a:pt x="3" y="4"/>
                        <a:pt x="4" y="3"/>
                        <a:pt x="4" y="3"/>
                      </a:cubicBezTo>
                      <a:cubicBezTo>
                        <a:pt x="4" y="2"/>
                        <a:pt x="4" y="2"/>
                        <a:pt x="4" y="1"/>
                      </a:cubicBezTo>
                      <a:cubicBezTo>
                        <a:pt x="1" y="0"/>
                        <a:pt x="1" y="0"/>
                        <a:pt x="1" y="0"/>
                      </a:cubicBezTo>
                      <a:cubicBezTo>
                        <a:pt x="0" y="2"/>
                        <a:pt x="0" y="2"/>
                        <a:pt x="0" y="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96" name="Freeform 15">
                  <a:extLst>
                    <a:ext uri="{FF2B5EF4-FFF2-40B4-BE49-F238E27FC236}">
                      <a16:creationId xmlns:a16="http://schemas.microsoft.com/office/drawing/2014/main" id="{6739A4B1-0208-458C-85AE-DB541B8678D1}"/>
                    </a:ext>
                  </a:extLst>
                </p:cNvPr>
                <p:cNvSpPr>
                  <a:spLocks/>
                </p:cNvSpPr>
                <p:nvPr/>
              </p:nvSpPr>
              <p:spPr bwMode="auto">
                <a:xfrm>
                  <a:off x="8288966" y="5669110"/>
                  <a:ext cx="100256" cy="33602"/>
                </a:xfrm>
                <a:custGeom>
                  <a:avLst/>
                  <a:gdLst>
                    <a:gd name="T0" fmla="*/ 1 w 16"/>
                    <a:gd name="T1" fmla="*/ 3 h 5"/>
                    <a:gd name="T2" fmla="*/ 0 w 16"/>
                    <a:gd name="T3" fmla="*/ 4 h 5"/>
                    <a:gd name="T4" fmla="*/ 1 w 16"/>
                    <a:gd name="T5" fmla="*/ 5 h 5"/>
                    <a:gd name="T6" fmla="*/ 11 w 16"/>
                    <a:gd name="T7" fmla="*/ 5 h 5"/>
                    <a:gd name="T8" fmla="*/ 15 w 16"/>
                    <a:gd name="T9" fmla="*/ 1 h 5"/>
                    <a:gd name="T10" fmla="*/ 15 w 16"/>
                    <a:gd name="T11" fmla="*/ 0 h 5"/>
                    <a:gd name="T12" fmla="*/ 14 w 16"/>
                    <a:gd name="T13" fmla="*/ 0 h 5"/>
                    <a:gd name="T14" fmla="*/ 10 w 16"/>
                    <a:gd name="T15" fmla="*/ 3 h 5"/>
                    <a:gd name="T16" fmla="*/ 1 w 16"/>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
                      <a:moveTo>
                        <a:pt x="1" y="3"/>
                      </a:moveTo>
                      <a:cubicBezTo>
                        <a:pt x="1" y="3"/>
                        <a:pt x="0" y="3"/>
                        <a:pt x="0" y="4"/>
                      </a:cubicBezTo>
                      <a:cubicBezTo>
                        <a:pt x="0" y="4"/>
                        <a:pt x="1" y="5"/>
                        <a:pt x="1" y="5"/>
                      </a:cubicBezTo>
                      <a:cubicBezTo>
                        <a:pt x="1" y="5"/>
                        <a:pt x="1" y="5"/>
                        <a:pt x="11" y="5"/>
                      </a:cubicBezTo>
                      <a:cubicBezTo>
                        <a:pt x="15" y="1"/>
                        <a:pt x="15" y="1"/>
                        <a:pt x="15" y="1"/>
                      </a:cubicBezTo>
                      <a:cubicBezTo>
                        <a:pt x="16" y="1"/>
                        <a:pt x="16" y="0"/>
                        <a:pt x="15" y="0"/>
                      </a:cubicBezTo>
                      <a:cubicBezTo>
                        <a:pt x="15" y="0"/>
                        <a:pt x="14" y="0"/>
                        <a:pt x="14" y="0"/>
                      </a:cubicBezTo>
                      <a:cubicBezTo>
                        <a:pt x="14" y="0"/>
                        <a:pt x="14" y="0"/>
                        <a:pt x="10" y="3"/>
                      </a:cubicBezTo>
                      <a:cubicBezTo>
                        <a:pt x="10" y="3"/>
                        <a:pt x="10" y="3"/>
                        <a:pt x="1" y="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97" name="Freeform 16">
                  <a:extLst>
                    <a:ext uri="{FF2B5EF4-FFF2-40B4-BE49-F238E27FC236}">
                      <a16:creationId xmlns:a16="http://schemas.microsoft.com/office/drawing/2014/main" id="{2E11CC25-BD74-4EFF-81F7-8F986809BB5A}"/>
                    </a:ext>
                  </a:extLst>
                </p:cNvPr>
                <p:cNvSpPr>
                  <a:spLocks/>
                </p:cNvSpPr>
                <p:nvPr/>
              </p:nvSpPr>
              <p:spPr bwMode="auto">
                <a:xfrm>
                  <a:off x="8183140" y="5713913"/>
                  <a:ext cx="272920" cy="302419"/>
                </a:xfrm>
                <a:custGeom>
                  <a:avLst/>
                  <a:gdLst>
                    <a:gd name="T0" fmla="*/ 40 w 42"/>
                    <a:gd name="T1" fmla="*/ 33 h 45"/>
                    <a:gd name="T2" fmla="*/ 38 w 42"/>
                    <a:gd name="T3" fmla="*/ 15 h 45"/>
                    <a:gd name="T4" fmla="*/ 27 w 42"/>
                    <a:gd name="T5" fmla="*/ 0 h 45"/>
                    <a:gd name="T6" fmla="*/ 26 w 42"/>
                    <a:gd name="T7" fmla="*/ 0 h 45"/>
                    <a:gd name="T8" fmla="*/ 16 w 42"/>
                    <a:gd name="T9" fmla="*/ 0 h 45"/>
                    <a:gd name="T10" fmla="*/ 16 w 42"/>
                    <a:gd name="T11" fmla="*/ 0 h 45"/>
                    <a:gd name="T12" fmla="*/ 14 w 42"/>
                    <a:gd name="T13" fmla="*/ 1 h 45"/>
                    <a:gd name="T14" fmla="*/ 3 w 42"/>
                    <a:gd name="T15" fmla="*/ 15 h 45"/>
                    <a:gd name="T16" fmla="*/ 2 w 42"/>
                    <a:gd name="T17" fmla="*/ 32 h 45"/>
                    <a:gd name="T18" fmla="*/ 2 w 42"/>
                    <a:gd name="T19" fmla="*/ 33 h 45"/>
                    <a:gd name="T20" fmla="*/ 0 w 42"/>
                    <a:gd name="T21" fmla="*/ 40 h 45"/>
                    <a:gd name="T22" fmla="*/ 3 w 42"/>
                    <a:gd name="T23" fmla="*/ 45 h 45"/>
                    <a:gd name="T24" fmla="*/ 6 w 42"/>
                    <a:gd name="T25" fmla="*/ 45 h 45"/>
                    <a:gd name="T26" fmla="*/ 21 w 42"/>
                    <a:gd name="T27" fmla="*/ 45 h 45"/>
                    <a:gd name="T28" fmla="*/ 21 w 42"/>
                    <a:gd name="T29" fmla="*/ 45 h 45"/>
                    <a:gd name="T30" fmla="*/ 37 w 42"/>
                    <a:gd name="T31" fmla="*/ 45 h 45"/>
                    <a:gd name="T32" fmla="*/ 42 w 42"/>
                    <a:gd name="T33" fmla="*/ 40 h 45"/>
                    <a:gd name="T34" fmla="*/ 40 w 42"/>
                    <a:gd name="T35" fmla="*/ 3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5">
                      <a:moveTo>
                        <a:pt x="40" y="33"/>
                      </a:moveTo>
                      <a:cubicBezTo>
                        <a:pt x="40" y="31"/>
                        <a:pt x="39" y="21"/>
                        <a:pt x="38" y="15"/>
                      </a:cubicBezTo>
                      <a:cubicBezTo>
                        <a:pt x="38" y="8"/>
                        <a:pt x="31" y="0"/>
                        <a:pt x="27" y="0"/>
                      </a:cubicBezTo>
                      <a:cubicBezTo>
                        <a:pt x="26" y="0"/>
                        <a:pt x="26" y="0"/>
                        <a:pt x="26" y="0"/>
                      </a:cubicBezTo>
                      <a:cubicBezTo>
                        <a:pt x="26" y="0"/>
                        <a:pt x="26" y="0"/>
                        <a:pt x="16" y="0"/>
                      </a:cubicBezTo>
                      <a:cubicBezTo>
                        <a:pt x="16" y="0"/>
                        <a:pt x="16" y="0"/>
                        <a:pt x="16" y="0"/>
                      </a:cubicBezTo>
                      <a:cubicBezTo>
                        <a:pt x="15" y="1"/>
                        <a:pt x="15" y="1"/>
                        <a:pt x="14" y="1"/>
                      </a:cubicBezTo>
                      <a:cubicBezTo>
                        <a:pt x="9" y="4"/>
                        <a:pt x="3" y="7"/>
                        <a:pt x="3" y="15"/>
                      </a:cubicBezTo>
                      <a:cubicBezTo>
                        <a:pt x="3" y="21"/>
                        <a:pt x="4" y="28"/>
                        <a:pt x="2" y="32"/>
                      </a:cubicBezTo>
                      <a:cubicBezTo>
                        <a:pt x="2" y="32"/>
                        <a:pt x="2" y="33"/>
                        <a:pt x="2" y="33"/>
                      </a:cubicBezTo>
                      <a:cubicBezTo>
                        <a:pt x="2" y="34"/>
                        <a:pt x="0" y="37"/>
                        <a:pt x="0" y="40"/>
                      </a:cubicBezTo>
                      <a:cubicBezTo>
                        <a:pt x="0" y="42"/>
                        <a:pt x="0" y="44"/>
                        <a:pt x="3" y="45"/>
                      </a:cubicBezTo>
                      <a:cubicBezTo>
                        <a:pt x="3" y="45"/>
                        <a:pt x="4" y="45"/>
                        <a:pt x="6" y="45"/>
                      </a:cubicBezTo>
                      <a:cubicBezTo>
                        <a:pt x="6" y="45"/>
                        <a:pt x="6" y="45"/>
                        <a:pt x="21" y="45"/>
                      </a:cubicBezTo>
                      <a:cubicBezTo>
                        <a:pt x="21" y="45"/>
                        <a:pt x="21" y="45"/>
                        <a:pt x="21" y="45"/>
                      </a:cubicBezTo>
                      <a:cubicBezTo>
                        <a:pt x="21" y="45"/>
                        <a:pt x="21" y="45"/>
                        <a:pt x="37" y="45"/>
                      </a:cubicBezTo>
                      <a:cubicBezTo>
                        <a:pt x="42" y="45"/>
                        <a:pt x="42" y="43"/>
                        <a:pt x="42" y="40"/>
                      </a:cubicBezTo>
                      <a:cubicBezTo>
                        <a:pt x="42" y="38"/>
                        <a:pt x="41" y="37"/>
                        <a:pt x="40" y="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389" name="グループ化 1388">
                <a:extLst>
                  <a:ext uri="{FF2B5EF4-FFF2-40B4-BE49-F238E27FC236}">
                    <a16:creationId xmlns:a16="http://schemas.microsoft.com/office/drawing/2014/main" id="{318344F1-6584-46C6-9685-E52E062E4100}"/>
                  </a:ext>
                </a:extLst>
              </p:cNvPr>
              <p:cNvGrpSpPr/>
              <p:nvPr/>
            </p:nvGrpSpPr>
            <p:grpSpPr>
              <a:xfrm>
                <a:off x="7087654" y="2208212"/>
                <a:ext cx="101436" cy="143622"/>
                <a:chOff x="8183140" y="5629907"/>
                <a:chExt cx="272920" cy="386425"/>
              </a:xfrm>
            </p:grpSpPr>
            <p:sp>
              <p:nvSpPr>
                <p:cNvPr id="1390" name="Freeform 13">
                  <a:extLst>
                    <a:ext uri="{FF2B5EF4-FFF2-40B4-BE49-F238E27FC236}">
                      <a16:creationId xmlns:a16="http://schemas.microsoft.com/office/drawing/2014/main" id="{B8350423-F3AE-4729-9D02-8BDA75D4CB60}"/>
                    </a:ext>
                  </a:extLst>
                </p:cNvPr>
                <p:cNvSpPr>
                  <a:spLocks/>
                </p:cNvSpPr>
                <p:nvPr/>
              </p:nvSpPr>
              <p:spPr bwMode="auto">
                <a:xfrm>
                  <a:off x="8277826" y="5629907"/>
                  <a:ext cx="77977" cy="44803"/>
                </a:xfrm>
                <a:custGeom>
                  <a:avLst/>
                  <a:gdLst>
                    <a:gd name="T0" fmla="*/ 11 w 12"/>
                    <a:gd name="T1" fmla="*/ 7 h 7"/>
                    <a:gd name="T2" fmla="*/ 12 w 12"/>
                    <a:gd name="T3" fmla="*/ 2 h 7"/>
                    <a:gd name="T4" fmla="*/ 7 w 12"/>
                    <a:gd name="T5" fmla="*/ 1 h 7"/>
                    <a:gd name="T6" fmla="*/ 7 w 12"/>
                    <a:gd name="T7" fmla="*/ 3 h 7"/>
                    <a:gd name="T8" fmla="*/ 7 w 12"/>
                    <a:gd name="T9" fmla="*/ 4 h 7"/>
                    <a:gd name="T10" fmla="*/ 6 w 12"/>
                    <a:gd name="T11" fmla="*/ 3 h 7"/>
                    <a:gd name="T12" fmla="*/ 5 w 12"/>
                    <a:gd name="T13" fmla="*/ 0 h 7"/>
                    <a:gd name="T14" fmla="*/ 0 w 12"/>
                    <a:gd name="T15" fmla="*/ 3 h 7"/>
                    <a:gd name="T16" fmla="*/ 2 w 12"/>
                    <a:gd name="T17" fmla="*/ 7 h 7"/>
                    <a:gd name="T18" fmla="*/ 11 w 12"/>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7">
                      <a:moveTo>
                        <a:pt x="11" y="7"/>
                      </a:moveTo>
                      <a:cubicBezTo>
                        <a:pt x="11" y="7"/>
                        <a:pt x="12" y="3"/>
                        <a:pt x="12" y="2"/>
                      </a:cubicBezTo>
                      <a:cubicBezTo>
                        <a:pt x="11" y="1"/>
                        <a:pt x="8" y="1"/>
                        <a:pt x="7" y="1"/>
                      </a:cubicBezTo>
                      <a:cubicBezTo>
                        <a:pt x="7" y="3"/>
                        <a:pt x="7" y="3"/>
                        <a:pt x="7" y="3"/>
                      </a:cubicBezTo>
                      <a:cubicBezTo>
                        <a:pt x="8" y="3"/>
                        <a:pt x="7" y="3"/>
                        <a:pt x="7" y="4"/>
                      </a:cubicBezTo>
                      <a:cubicBezTo>
                        <a:pt x="7" y="4"/>
                        <a:pt x="6" y="4"/>
                        <a:pt x="6" y="3"/>
                      </a:cubicBezTo>
                      <a:cubicBezTo>
                        <a:pt x="5" y="0"/>
                        <a:pt x="5" y="0"/>
                        <a:pt x="5" y="0"/>
                      </a:cubicBezTo>
                      <a:cubicBezTo>
                        <a:pt x="1" y="0"/>
                        <a:pt x="0" y="3"/>
                        <a:pt x="0" y="3"/>
                      </a:cubicBezTo>
                      <a:cubicBezTo>
                        <a:pt x="2" y="7"/>
                        <a:pt x="2" y="7"/>
                        <a:pt x="2" y="7"/>
                      </a:cubicBezTo>
                      <a:cubicBezTo>
                        <a:pt x="11" y="7"/>
                        <a:pt x="11" y="7"/>
                        <a:pt x="11" y="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91" name="Freeform 14">
                  <a:extLst>
                    <a:ext uri="{FF2B5EF4-FFF2-40B4-BE49-F238E27FC236}">
                      <a16:creationId xmlns:a16="http://schemas.microsoft.com/office/drawing/2014/main" id="{4F862240-4694-433A-BD48-C64B51A1E7F5}"/>
                    </a:ext>
                  </a:extLst>
                </p:cNvPr>
                <p:cNvSpPr>
                  <a:spLocks/>
                </p:cNvSpPr>
                <p:nvPr/>
              </p:nvSpPr>
              <p:spPr bwMode="auto">
                <a:xfrm>
                  <a:off x="8366943" y="5697112"/>
                  <a:ext cx="22279" cy="28002"/>
                </a:xfrm>
                <a:custGeom>
                  <a:avLst/>
                  <a:gdLst>
                    <a:gd name="T0" fmla="*/ 0 w 4"/>
                    <a:gd name="T1" fmla="*/ 2 h 4"/>
                    <a:gd name="T2" fmla="*/ 3 w 4"/>
                    <a:gd name="T3" fmla="*/ 3 h 4"/>
                    <a:gd name="T4" fmla="*/ 4 w 4"/>
                    <a:gd name="T5" fmla="*/ 3 h 4"/>
                    <a:gd name="T6" fmla="*/ 4 w 4"/>
                    <a:gd name="T7" fmla="*/ 1 h 4"/>
                    <a:gd name="T8" fmla="*/ 1 w 4"/>
                    <a:gd name="T9" fmla="*/ 0 h 4"/>
                    <a:gd name="T10" fmla="*/ 0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0" y="2"/>
                      </a:moveTo>
                      <a:cubicBezTo>
                        <a:pt x="3" y="3"/>
                        <a:pt x="3" y="3"/>
                        <a:pt x="3" y="3"/>
                      </a:cubicBezTo>
                      <a:cubicBezTo>
                        <a:pt x="3" y="4"/>
                        <a:pt x="4" y="3"/>
                        <a:pt x="4" y="3"/>
                      </a:cubicBezTo>
                      <a:cubicBezTo>
                        <a:pt x="4" y="2"/>
                        <a:pt x="4" y="2"/>
                        <a:pt x="4" y="1"/>
                      </a:cubicBezTo>
                      <a:cubicBezTo>
                        <a:pt x="1" y="0"/>
                        <a:pt x="1" y="0"/>
                        <a:pt x="1" y="0"/>
                      </a:cubicBezTo>
                      <a:cubicBezTo>
                        <a:pt x="0" y="2"/>
                        <a:pt x="0" y="2"/>
                        <a:pt x="0" y="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92" name="Freeform 15">
                  <a:extLst>
                    <a:ext uri="{FF2B5EF4-FFF2-40B4-BE49-F238E27FC236}">
                      <a16:creationId xmlns:a16="http://schemas.microsoft.com/office/drawing/2014/main" id="{D1BF57B5-4411-4E24-B59C-3BF3696C812E}"/>
                    </a:ext>
                  </a:extLst>
                </p:cNvPr>
                <p:cNvSpPr>
                  <a:spLocks/>
                </p:cNvSpPr>
                <p:nvPr/>
              </p:nvSpPr>
              <p:spPr bwMode="auto">
                <a:xfrm>
                  <a:off x="8288966" y="5669110"/>
                  <a:ext cx="100256" cy="33602"/>
                </a:xfrm>
                <a:custGeom>
                  <a:avLst/>
                  <a:gdLst>
                    <a:gd name="T0" fmla="*/ 1 w 16"/>
                    <a:gd name="T1" fmla="*/ 3 h 5"/>
                    <a:gd name="T2" fmla="*/ 0 w 16"/>
                    <a:gd name="T3" fmla="*/ 4 h 5"/>
                    <a:gd name="T4" fmla="*/ 1 w 16"/>
                    <a:gd name="T5" fmla="*/ 5 h 5"/>
                    <a:gd name="T6" fmla="*/ 11 w 16"/>
                    <a:gd name="T7" fmla="*/ 5 h 5"/>
                    <a:gd name="T8" fmla="*/ 15 w 16"/>
                    <a:gd name="T9" fmla="*/ 1 h 5"/>
                    <a:gd name="T10" fmla="*/ 15 w 16"/>
                    <a:gd name="T11" fmla="*/ 0 h 5"/>
                    <a:gd name="T12" fmla="*/ 14 w 16"/>
                    <a:gd name="T13" fmla="*/ 0 h 5"/>
                    <a:gd name="T14" fmla="*/ 10 w 16"/>
                    <a:gd name="T15" fmla="*/ 3 h 5"/>
                    <a:gd name="T16" fmla="*/ 1 w 16"/>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
                      <a:moveTo>
                        <a:pt x="1" y="3"/>
                      </a:moveTo>
                      <a:cubicBezTo>
                        <a:pt x="1" y="3"/>
                        <a:pt x="0" y="3"/>
                        <a:pt x="0" y="4"/>
                      </a:cubicBezTo>
                      <a:cubicBezTo>
                        <a:pt x="0" y="4"/>
                        <a:pt x="1" y="5"/>
                        <a:pt x="1" y="5"/>
                      </a:cubicBezTo>
                      <a:cubicBezTo>
                        <a:pt x="1" y="5"/>
                        <a:pt x="1" y="5"/>
                        <a:pt x="11" y="5"/>
                      </a:cubicBezTo>
                      <a:cubicBezTo>
                        <a:pt x="15" y="1"/>
                        <a:pt x="15" y="1"/>
                        <a:pt x="15" y="1"/>
                      </a:cubicBezTo>
                      <a:cubicBezTo>
                        <a:pt x="16" y="1"/>
                        <a:pt x="16" y="0"/>
                        <a:pt x="15" y="0"/>
                      </a:cubicBezTo>
                      <a:cubicBezTo>
                        <a:pt x="15" y="0"/>
                        <a:pt x="14" y="0"/>
                        <a:pt x="14" y="0"/>
                      </a:cubicBezTo>
                      <a:cubicBezTo>
                        <a:pt x="14" y="0"/>
                        <a:pt x="14" y="0"/>
                        <a:pt x="10" y="3"/>
                      </a:cubicBezTo>
                      <a:cubicBezTo>
                        <a:pt x="10" y="3"/>
                        <a:pt x="10" y="3"/>
                        <a:pt x="1" y="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93" name="Freeform 16">
                  <a:extLst>
                    <a:ext uri="{FF2B5EF4-FFF2-40B4-BE49-F238E27FC236}">
                      <a16:creationId xmlns:a16="http://schemas.microsoft.com/office/drawing/2014/main" id="{8945BDD6-2EA8-4746-AC3B-1182ABFAC6FD}"/>
                    </a:ext>
                  </a:extLst>
                </p:cNvPr>
                <p:cNvSpPr>
                  <a:spLocks/>
                </p:cNvSpPr>
                <p:nvPr/>
              </p:nvSpPr>
              <p:spPr bwMode="auto">
                <a:xfrm>
                  <a:off x="8183140" y="5713913"/>
                  <a:ext cx="272920" cy="302419"/>
                </a:xfrm>
                <a:custGeom>
                  <a:avLst/>
                  <a:gdLst>
                    <a:gd name="T0" fmla="*/ 40 w 42"/>
                    <a:gd name="T1" fmla="*/ 33 h 45"/>
                    <a:gd name="T2" fmla="*/ 38 w 42"/>
                    <a:gd name="T3" fmla="*/ 15 h 45"/>
                    <a:gd name="T4" fmla="*/ 27 w 42"/>
                    <a:gd name="T5" fmla="*/ 0 h 45"/>
                    <a:gd name="T6" fmla="*/ 26 w 42"/>
                    <a:gd name="T7" fmla="*/ 0 h 45"/>
                    <a:gd name="T8" fmla="*/ 16 w 42"/>
                    <a:gd name="T9" fmla="*/ 0 h 45"/>
                    <a:gd name="T10" fmla="*/ 16 w 42"/>
                    <a:gd name="T11" fmla="*/ 0 h 45"/>
                    <a:gd name="T12" fmla="*/ 14 w 42"/>
                    <a:gd name="T13" fmla="*/ 1 h 45"/>
                    <a:gd name="T14" fmla="*/ 3 w 42"/>
                    <a:gd name="T15" fmla="*/ 15 h 45"/>
                    <a:gd name="T16" fmla="*/ 2 w 42"/>
                    <a:gd name="T17" fmla="*/ 32 h 45"/>
                    <a:gd name="T18" fmla="*/ 2 w 42"/>
                    <a:gd name="T19" fmla="*/ 33 h 45"/>
                    <a:gd name="T20" fmla="*/ 0 w 42"/>
                    <a:gd name="T21" fmla="*/ 40 h 45"/>
                    <a:gd name="T22" fmla="*/ 3 w 42"/>
                    <a:gd name="T23" fmla="*/ 45 h 45"/>
                    <a:gd name="T24" fmla="*/ 6 w 42"/>
                    <a:gd name="T25" fmla="*/ 45 h 45"/>
                    <a:gd name="T26" fmla="*/ 21 w 42"/>
                    <a:gd name="T27" fmla="*/ 45 h 45"/>
                    <a:gd name="T28" fmla="*/ 21 w 42"/>
                    <a:gd name="T29" fmla="*/ 45 h 45"/>
                    <a:gd name="T30" fmla="*/ 37 w 42"/>
                    <a:gd name="T31" fmla="*/ 45 h 45"/>
                    <a:gd name="T32" fmla="*/ 42 w 42"/>
                    <a:gd name="T33" fmla="*/ 40 h 45"/>
                    <a:gd name="T34" fmla="*/ 40 w 42"/>
                    <a:gd name="T35" fmla="*/ 3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5">
                      <a:moveTo>
                        <a:pt x="40" y="33"/>
                      </a:moveTo>
                      <a:cubicBezTo>
                        <a:pt x="40" y="31"/>
                        <a:pt x="39" y="21"/>
                        <a:pt x="38" y="15"/>
                      </a:cubicBezTo>
                      <a:cubicBezTo>
                        <a:pt x="38" y="8"/>
                        <a:pt x="31" y="0"/>
                        <a:pt x="27" y="0"/>
                      </a:cubicBezTo>
                      <a:cubicBezTo>
                        <a:pt x="26" y="0"/>
                        <a:pt x="26" y="0"/>
                        <a:pt x="26" y="0"/>
                      </a:cubicBezTo>
                      <a:cubicBezTo>
                        <a:pt x="26" y="0"/>
                        <a:pt x="26" y="0"/>
                        <a:pt x="16" y="0"/>
                      </a:cubicBezTo>
                      <a:cubicBezTo>
                        <a:pt x="16" y="0"/>
                        <a:pt x="16" y="0"/>
                        <a:pt x="16" y="0"/>
                      </a:cubicBezTo>
                      <a:cubicBezTo>
                        <a:pt x="15" y="1"/>
                        <a:pt x="15" y="1"/>
                        <a:pt x="14" y="1"/>
                      </a:cubicBezTo>
                      <a:cubicBezTo>
                        <a:pt x="9" y="4"/>
                        <a:pt x="3" y="7"/>
                        <a:pt x="3" y="15"/>
                      </a:cubicBezTo>
                      <a:cubicBezTo>
                        <a:pt x="3" y="21"/>
                        <a:pt x="4" y="28"/>
                        <a:pt x="2" y="32"/>
                      </a:cubicBezTo>
                      <a:cubicBezTo>
                        <a:pt x="2" y="32"/>
                        <a:pt x="2" y="33"/>
                        <a:pt x="2" y="33"/>
                      </a:cubicBezTo>
                      <a:cubicBezTo>
                        <a:pt x="2" y="34"/>
                        <a:pt x="0" y="37"/>
                        <a:pt x="0" y="40"/>
                      </a:cubicBezTo>
                      <a:cubicBezTo>
                        <a:pt x="0" y="42"/>
                        <a:pt x="0" y="44"/>
                        <a:pt x="3" y="45"/>
                      </a:cubicBezTo>
                      <a:cubicBezTo>
                        <a:pt x="3" y="45"/>
                        <a:pt x="4" y="45"/>
                        <a:pt x="6" y="45"/>
                      </a:cubicBezTo>
                      <a:cubicBezTo>
                        <a:pt x="6" y="45"/>
                        <a:pt x="6" y="45"/>
                        <a:pt x="21" y="45"/>
                      </a:cubicBezTo>
                      <a:cubicBezTo>
                        <a:pt x="21" y="45"/>
                        <a:pt x="21" y="45"/>
                        <a:pt x="21" y="45"/>
                      </a:cubicBezTo>
                      <a:cubicBezTo>
                        <a:pt x="21" y="45"/>
                        <a:pt x="21" y="45"/>
                        <a:pt x="37" y="45"/>
                      </a:cubicBezTo>
                      <a:cubicBezTo>
                        <a:pt x="42" y="45"/>
                        <a:pt x="42" y="43"/>
                        <a:pt x="42" y="40"/>
                      </a:cubicBezTo>
                      <a:cubicBezTo>
                        <a:pt x="42" y="38"/>
                        <a:pt x="41" y="37"/>
                        <a:pt x="40" y="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grpSp>
      <p:grpSp>
        <p:nvGrpSpPr>
          <p:cNvPr id="2242" name="グループ化 2241">
            <a:extLst>
              <a:ext uri="{FF2B5EF4-FFF2-40B4-BE49-F238E27FC236}">
                <a16:creationId xmlns:a16="http://schemas.microsoft.com/office/drawing/2014/main" id="{1584CEAC-CAC4-4E0A-B3A4-6576453FB57C}"/>
              </a:ext>
            </a:extLst>
          </p:cNvPr>
          <p:cNvGrpSpPr/>
          <p:nvPr/>
        </p:nvGrpSpPr>
        <p:grpSpPr>
          <a:xfrm>
            <a:off x="7860850" y="5785320"/>
            <a:ext cx="1817290" cy="1281891"/>
            <a:chOff x="5311189" y="6023553"/>
            <a:chExt cx="1817290" cy="1281891"/>
          </a:xfrm>
        </p:grpSpPr>
        <p:sp>
          <p:nvSpPr>
            <p:cNvPr id="2243" name="テキスト ボックス 2242">
              <a:extLst>
                <a:ext uri="{FF2B5EF4-FFF2-40B4-BE49-F238E27FC236}">
                  <a16:creationId xmlns:a16="http://schemas.microsoft.com/office/drawing/2014/main" id="{8228A0C9-8D46-4D5B-8390-3FB5A74C4458}"/>
                </a:ext>
              </a:extLst>
            </p:cNvPr>
            <p:cNvSpPr txBox="1"/>
            <p:nvPr/>
          </p:nvSpPr>
          <p:spPr>
            <a:xfrm>
              <a:off x="5311189" y="6917646"/>
              <a:ext cx="1817290"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カーボンニュートラルな</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熱・燃料</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の活用</a:t>
              </a:r>
            </a:p>
          </p:txBody>
        </p:sp>
        <p:grpSp>
          <p:nvGrpSpPr>
            <p:cNvPr id="2244" name="グループ化 2243">
              <a:extLst>
                <a:ext uri="{FF2B5EF4-FFF2-40B4-BE49-F238E27FC236}">
                  <a16:creationId xmlns:a16="http://schemas.microsoft.com/office/drawing/2014/main" id="{D5517701-8664-416E-8348-74FFD657CB85}"/>
                </a:ext>
              </a:extLst>
            </p:cNvPr>
            <p:cNvGrpSpPr/>
            <p:nvPr/>
          </p:nvGrpSpPr>
          <p:grpSpPr>
            <a:xfrm>
              <a:off x="5628030" y="6023553"/>
              <a:ext cx="1114068" cy="792050"/>
              <a:chOff x="5994909" y="6037639"/>
              <a:chExt cx="912216" cy="648543"/>
            </a:xfrm>
          </p:grpSpPr>
          <p:grpSp>
            <p:nvGrpSpPr>
              <p:cNvPr id="2245" name="グループ化 2244">
                <a:extLst>
                  <a:ext uri="{FF2B5EF4-FFF2-40B4-BE49-F238E27FC236}">
                    <a16:creationId xmlns:a16="http://schemas.microsoft.com/office/drawing/2014/main" id="{D2A491BA-D539-4DE3-8FC3-74407F151B41}"/>
                  </a:ext>
                </a:extLst>
              </p:cNvPr>
              <p:cNvGrpSpPr/>
              <p:nvPr/>
            </p:nvGrpSpPr>
            <p:grpSpPr>
              <a:xfrm rot="691120">
                <a:off x="6232837" y="6221057"/>
                <a:ext cx="479919" cy="446241"/>
                <a:chOff x="1063323" y="6143437"/>
                <a:chExt cx="764772" cy="711104"/>
              </a:xfrm>
              <a:solidFill>
                <a:schemeClr val="accent2">
                  <a:lumMod val="60000"/>
                  <a:lumOff val="40000"/>
                </a:schemeClr>
              </a:solidFill>
            </p:grpSpPr>
            <p:sp>
              <p:nvSpPr>
                <p:cNvPr id="2257" name="Freeform 5">
                  <a:extLst>
                    <a:ext uri="{FF2B5EF4-FFF2-40B4-BE49-F238E27FC236}">
                      <a16:creationId xmlns:a16="http://schemas.microsoft.com/office/drawing/2014/main" id="{60F2FB91-7BC6-455E-989E-3F129600F9E1}"/>
                    </a:ext>
                  </a:extLst>
                </p:cNvPr>
                <p:cNvSpPr>
                  <a:spLocks/>
                </p:cNvSpPr>
                <p:nvPr/>
              </p:nvSpPr>
              <p:spPr bwMode="auto">
                <a:xfrm>
                  <a:off x="1175132" y="6143437"/>
                  <a:ext cx="527738" cy="205728"/>
                </a:xfrm>
                <a:custGeom>
                  <a:avLst/>
                  <a:gdLst>
                    <a:gd name="T0" fmla="*/ 82 w 101"/>
                    <a:gd name="T1" fmla="*/ 28 h 39"/>
                    <a:gd name="T2" fmla="*/ 101 w 101"/>
                    <a:gd name="T3" fmla="*/ 27 h 39"/>
                    <a:gd name="T4" fmla="*/ 100 w 101"/>
                    <a:gd name="T5" fmla="*/ 8 h 39"/>
                    <a:gd name="T6" fmla="*/ 91 w 101"/>
                    <a:gd name="T7" fmla="*/ 0 h 39"/>
                    <a:gd name="T8" fmla="*/ 92 w 101"/>
                    <a:gd name="T9" fmla="*/ 14 h 39"/>
                    <a:gd name="T10" fmla="*/ 56 w 101"/>
                    <a:gd name="T11" fmla="*/ 3 h 39"/>
                    <a:gd name="T12" fmla="*/ 1 w 101"/>
                    <a:gd name="T13" fmla="*/ 33 h 39"/>
                    <a:gd name="T14" fmla="*/ 2 w 101"/>
                    <a:gd name="T15" fmla="*/ 38 h 39"/>
                    <a:gd name="T16" fmla="*/ 4 w 101"/>
                    <a:gd name="T17" fmla="*/ 39 h 39"/>
                    <a:gd name="T18" fmla="*/ 8 w 101"/>
                    <a:gd name="T19" fmla="*/ 37 h 39"/>
                    <a:gd name="T20" fmla="*/ 56 w 101"/>
                    <a:gd name="T21" fmla="*/ 11 h 39"/>
                    <a:gd name="T22" fmla="*/ 86 w 101"/>
                    <a:gd name="T23" fmla="*/ 20 h 39"/>
                    <a:gd name="T24" fmla="*/ 73 w 101"/>
                    <a:gd name="T25" fmla="*/ 20 h 39"/>
                    <a:gd name="T26" fmla="*/ 82 w 101"/>
                    <a:gd name="T27"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39">
                      <a:moveTo>
                        <a:pt x="82" y="28"/>
                      </a:moveTo>
                      <a:cubicBezTo>
                        <a:pt x="101" y="27"/>
                        <a:pt x="101" y="27"/>
                        <a:pt x="101" y="27"/>
                      </a:cubicBezTo>
                      <a:cubicBezTo>
                        <a:pt x="100" y="8"/>
                        <a:pt x="100" y="8"/>
                        <a:pt x="100" y="8"/>
                      </a:cubicBezTo>
                      <a:cubicBezTo>
                        <a:pt x="91" y="0"/>
                        <a:pt x="91" y="0"/>
                        <a:pt x="91" y="0"/>
                      </a:cubicBezTo>
                      <a:cubicBezTo>
                        <a:pt x="92" y="14"/>
                        <a:pt x="92" y="14"/>
                        <a:pt x="92" y="14"/>
                      </a:cubicBezTo>
                      <a:cubicBezTo>
                        <a:pt x="81" y="7"/>
                        <a:pt x="69" y="3"/>
                        <a:pt x="56" y="3"/>
                      </a:cubicBezTo>
                      <a:cubicBezTo>
                        <a:pt x="34" y="3"/>
                        <a:pt x="13" y="14"/>
                        <a:pt x="1" y="33"/>
                      </a:cubicBezTo>
                      <a:cubicBezTo>
                        <a:pt x="0" y="34"/>
                        <a:pt x="0" y="37"/>
                        <a:pt x="2" y="38"/>
                      </a:cubicBezTo>
                      <a:cubicBezTo>
                        <a:pt x="3" y="39"/>
                        <a:pt x="4" y="39"/>
                        <a:pt x="4" y="39"/>
                      </a:cubicBezTo>
                      <a:cubicBezTo>
                        <a:pt x="6" y="39"/>
                        <a:pt x="7" y="38"/>
                        <a:pt x="8" y="37"/>
                      </a:cubicBezTo>
                      <a:cubicBezTo>
                        <a:pt x="19" y="21"/>
                        <a:pt x="37" y="11"/>
                        <a:pt x="56" y="11"/>
                      </a:cubicBezTo>
                      <a:cubicBezTo>
                        <a:pt x="67" y="11"/>
                        <a:pt x="77" y="14"/>
                        <a:pt x="86" y="20"/>
                      </a:cubicBezTo>
                      <a:cubicBezTo>
                        <a:pt x="73" y="20"/>
                        <a:pt x="73" y="20"/>
                        <a:pt x="73" y="20"/>
                      </a:cubicBezTo>
                      <a:lnTo>
                        <a:pt x="8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258" name="Freeform 6">
                  <a:extLst>
                    <a:ext uri="{FF2B5EF4-FFF2-40B4-BE49-F238E27FC236}">
                      <a16:creationId xmlns:a16="http://schemas.microsoft.com/office/drawing/2014/main" id="{9B6FC5EB-80DA-4561-9DA6-D75F126BC35E}"/>
                    </a:ext>
                  </a:extLst>
                </p:cNvPr>
                <p:cNvSpPr>
                  <a:spLocks/>
                </p:cNvSpPr>
                <p:nvPr/>
              </p:nvSpPr>
              <p:spPr bwMode="auto">
                <a:xfrm>
                  <a:off x="1573171" y="6317859"/>
                  <a:ext cx="254924" cy="536682"/>
                </a:xfrm>
                <a:custGeom>
                  <a:avLst/>
                  <a:gdLst>
                    <a:gd name="T0" fmla="*/ 40 w 49"/>
                    <a:gd name="T1" fmla="*/ 64 h 103"/>
                    <a:gd name="T2" fmla="*/ 36 w 49"/>
                    <a:gd name="T3" fmla="*/ 2 h 103"/>
                    <a:gd name="T4" fmla="*/ 30 w 49"/>
                    <a:gd name="T5" fmla="*/ 1 h 103"/>
                    <a:gd name="T6" fmla="*/ 29 w 49"/>
                    <a:gd name="T7" fmla="*/ 6 h 103"/>
                    <a:gd name="T8" fmla="*/ 33 w 49"/>
                    <a:gd name="T9" fmla="*/ 61 h 103"/>
                    <a:gd name="T10" fmla="*/ 13 w 49"/>
                    <a:gd name="T11" fmla="*/ 85 h 103"/>
                    <a:gd name="T12" fmla="*/ 18 w 49"/>
                    <a:gd name="T13" fmla="*/ 73 h 103"/>
                    <a:gd name="T14" fmla="*/ 7 w 49"/>
                    <a:gd name="T15" fmla="*/ 78 h 103"/>
                    <a:gd name="T16" fmla="*/ 0 w 49"/>
                    <a:gd name="T17" fmla="*/ 96 h 103"/>
                    <a:gd name="T18" fmla="*/ 18 w 49"/>
                    <a:gd name="T19" fmla="*/ 103 h 103"/>
                    <a:gd name="T20" fmla="*/ 29 w 49"/>
                    <a:gd name="T21" fmla="*/ 98 h 103"/>
                    <a:gd name="T22" fmla="*/ 16 w 49"/>
                    <a:gd name="T23" fmla="*/ 93 h 103"/>
                    <a:gd name="T24" fmla="*/ 40 w 49"/>
                    <a:gd name="T25" fmla="*/ 6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3">
                      <a:moveTo>
                        <a:pt x="40" y="64"/>
                      </a:moveTo>
                      <a:cubicBezTo>
                        <a:pt x="49" y="44"/>
                        <a:pt x="47" y="21"/>
                        <a:pt x="36" y="2"/>
                      </a:cubicBezTo>
                      <a:cubicBezTo>
                        <a:pt x="34" y="0"/>
                        <a:pt x="32" y="0"/>
                        <a:pt x="30" y="1"/>
                      </a:cubicBezTo>
                      <a:cubicBezTo>
                        <a:pt x="28" y="2"/>
                        <a:pt x="28" y="5"/>
                        <a:pt x="29" y="6"/>
                      </a:cubicBezTo>
                      <a:cubicBezTo>
                        <a:pt x="39" y="23"/>
                        <a:pt x="41" y="43"/>
                        <a:pt x="33" y="61"/>
                      </a:cubicBezTo>
                      <a:cubicBezTo>
                        <a:pt x="29" y="71"/>
                        <a:pt x="22" y="79"/>
                        <a:pt x="13" y="85"/>
                      </a:cubicBezTo>
                      <a:cubicBezTo>
                        <a:pt x="18" y="73"/>
                        <a:pt x="18" y="73"/>
                        <a:pt x="18" y="73"/>
                      </a:cubicBezTo>
                      <a:cubicBezTo>
                        <a:pt x="7" y="78"/>
                        <a:pt x="7" y="78"/>
                        <a:pt x="7" y="78"/>
                      </a:cubicBezTo>
                      <a:cubicBezTo>
                        <a:pt x="0" y="96"/>
                        <a:pt x="0" y="96"/>
                        <a:pt x="0" y="96"/>
                      </a:cubicBezTo>
                      <a:cubicBezTo>
                        <a:pt x="18" y="103"/>
                        <a:pt x="18" y="103"/>
                        <a:pt x="18" y="103"/>
                      </a:cubicBezTo>
                      <a:cubicBezTo>
                        <a:pt x="29" y="98"/>
                        <a:pt x="29" y="98"/>
                        <a:pt x="29" y="98"/>
                      </a:cubicBezTo>
                      <a:cubicBezTo>
                        <a:pt x="16" y="93"/>
                        <a:pt x="16" y="93"/>
                        <a:pt x="16" y="93"/>
                      </a:cubicBezTo>
                      <a:cubicBezTo>
                        <a:pt x="26" y="86"/>
                        <a:pt x="35" y="76"/>
                        <a:pt x="4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259" name="Freeform 7">
                  <a:extLst>
                    <a:ext uri="{FF2B5EF4-FFF2-40B4-BE49-F238E27FC236}">
                      <a16:creationId xmlns:a16="http://schemas.microsoft.com/office/drawing/2014/main" id="{88F7DBD0-8019-49C4-BAFC-142EB01970BB}"/>
                    </a:ext>
                  </a:extLst>
                </p:cNvPr>
                <p:cNvSpPr>
                  <a:spLocks/>
                </p:cNvSpPr>
                <p:nvPr/>
              </p:nvSpPr>
              <p:spPr bwMode="auto">
                <a:xfrm>
                  <a:off x="1063323" y="6420723"/>
                  <a:ext cx="415929" cy="429346"/>
                </a:xfrm>
                <a:custGeom>
                  <a:avLst/>
                  <a:gdLst>
                    <a:gd name="T0" fmla="*/ 76 w 80"/>
                    <a:gd name="T1" fmla="*/ 74 h 82"/>
                    <a:gd name="T2" fmla="*/ 29 w 80"/>
                    <a:gd name="T3" fmla="*/ 46 h 82"/>
                    <a:gd name="T4" fmla="*/ 20 w 80"/>
                    <a:gd name="T5" fmla="*/ 17 h 82"/>
                    <a:gd name="T6" fmla="*/ 27 w 80"/>
                    <a:gd name="T7" fmla="*/ 27 h 82"/>
                    <a:gd name="T8" fmla="*/ 29 w 80"/>
                    <a:gd name="T9" fmla="*/ 15 h 82"/>
                    <a:gd name="T10" fmla="*/ 18 w 80"/>
                    <a:gd name="T11" fmla="*/ 0 h 82"/>
                    <a:gd name="T12" fmla="*/ 2 w 80"/>
                    <a:gd name="T13" fmla="*/ 10 h 82"/>
                    <a:gd name="T14" fmla="*/ 0 w 80"/>
                    <a:gd name="T15" fmla="*/ 22 h 82"/>
                    <a:gd name="T16" fmla="*/ 12 w 80"/>
                    <a:gd name="T17" fmla="*/ 14 h 82"/>
                    <a:gd name="T18" fmla="*/ 22 w 80"/>
                    <a:gd name="T19" fmla="*/ 50 h 82"/>
                    <a:gd name="T20" fmla="*/ 75 w 80"/>
                    <a:gd name="T21" fmla="*/ 82 h 82"/>
                    <a:gd name="T22" fmla="*/ 75 w 80"/>
                    <a:gd name="T23" fmla="*/ 82 h 82"/>
                    <a:gd name="T24" fmla="*/ 79 w 80"/>
                    <a:gd name="T25" fmla="*/ 78 h 82"/>
                    <a:gd name="T26" fmla="*/ 76 w 80"/>
                    <a:gd name="T27"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82">
                      <a:moveTo>
                        <a:pt x="76" y="74"/>
                      </a:moveTo>
                      <a:cubicBezTo>
                        <a:pt x="56" y="73"/>
                        <a:pt x="39" y="63"/>
                        <a:pt x="29" y="46"/>
                      </a:cubicBezTo>
                      <a:cubicBezTo>
                        <a:pt x="23" y="37"/>
                        <a:pt x="20" y="27"/>
                        <a:pt x="20" y="17"/>
                      </a:cubicBezTo>
                      <a:cubicBezTo>
                        <a:pt x="27" y="27"/>
                        <a:pt x="27" y="27"/>
                        <a:pt x="27" y="27"/>
                      </a:cubicBezTo>
                      <a:cubicBezTo>
                        <a:pt x="29" y="15"/>
                        <a:pt x="29" y="15"/>
                        <a:pt x="29" y="15"/>
                      </a:cubicBezTo>
                      <a:cubicBezTo>
                        <a:pt x="18" y="0"/>
                        <a:pt x="18" y="0"/>
                        <a:pt x="18" y="0"/>
                      </a:cubicBezTo>
                      <a:cubicBezTo>
                        <a:pt x="2" y="10"/>
                        <a:pt x="2" y="10"/>
                        <a:pt x="2" y="10"/>
                      </a:cubicBezTo>
                      <a:cubicBezTo>
                        <a:pt x="0" y="22"/>
                        <a:pt x="0" y="22"/>
                        <a:pt x="0" y="22"/>
                      </a:cubicBezTo>
                      <a:cubicBezTo>
                        <a:pt x="12" y="14"/>
                        <a:pt x="12" y="14"/>
                        <a:pt x="12" y="14"/>
                      </a:cubicBezTo>
                      <a:cubicBezTo>
                        <a:pt x="12" y="27"/>
                        <a:pt x="15" y="39"/>
                        <a:pt x="22" y="50"/>
                      </a:cubicBezTo>
                      <a:cubicBezTo>
                        <a:pt x="33" y="69"/>
                        <a:pt x="53" y="81"/>
                        <a:pt x="75" y="82"/>
                      </a:cubicBezTo>
                      <a:cubicBezTo>
                        <a:pt x="75" y="82"/>
                        <a:pt x="75" y="82"/>
                        <a:pt x="75" y="82"/>
                      </a:cubicBezTo>
                      <a:cubicBezTo>
                        <a:pt x="78" y="82"/>
                        <a:pt x="79" y="80"/>
                        <a:pt x="79" y="78"/>
                      </a:cubicBezTo>
                      <a:cubicBezTo>
                        <a:pt x="80" y="76"/>
                        <a:pt x="78" y="74"/>
                        <a:pt x="76"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2246" name="グループ化 2245">
                <a:extLst>
                  <a:ext uri="{FF2B5EF4-FFF2-40B4-BE49-F238E27FC236}">
                    <a16:creationId xmlns:a16="http://schemas.microsoft.com/office/drawing/2014/main" id="{6FA6175B-3C91-4CBF-804F-96B618370620}"/>
                  </a:ext>
                </a:extLst>
              </p:cNvPr>
              <p:cNvGrpSpPr/>
              <p:nvPr/>
            </p:nvGrpSpPr>
            <p:grpSpPr>
              <a:xfrm>
                <a:off x="6262352" y="6037639"/>
                <a:ext cx="438291" cy="174422"/>
                <a:chOff x="1233272" y="5897458"/>
                <a:chExt cx="438291" cy="174422"/>
              </a:xfrm>
              <a:solidFill>
                <a:schemeClr val="tx2"/>
              </a:solidFill>
            </p:grpSpPr>
            <p:sp>
              <p:nvSpPr>
                <p:cNvPr id="2254" name="Freeform 11">
                  <a:extLst>
                    <a:ext uri="{FF2B5EF4-FFF2-40B4-BE49-F238E27FC236}">
                      <a16:creationId xmlns:a16="http://schemas.microsoft.com/office/drawing/2014/main" id="{D1E2655C-ED3B-453A-B348-50FF5C499594}"/>
                    </a:ext>
                  </a:extLst>
                </p:cNvPr>
                <p:cNvSpPr>
                  <a:spLocks/>
                </p:cNvSpPr>
                <p:nvPr/>
              </p:nvSpPr>
              <p:spPr bwMode="auto">
                <a:xfrm>
                  <a:off x="1233272" y="5897458"/>
                  <a:ext cx="152060" cy="174422"/>
                </a:xfrm>
                <a:custGeom>
                  <a:avLst/>
                  <a:gdLst>
                    <a:gd name="T0" fmla="*/ 16 w 29"/>
                    <a:gd name="T1" fmla="*/ 5 h 33"/>
                    <a:gd name="T2" fmla="*/ 23 w 29"/>
                    <a:gd name="T3" fmla="*/ 8 h 33"/>
                    <a:gd name="T4" fmla="*/ 25 w 29"/>
                    <a:gd name="T5" fmla="*/ 10 h 33"/>
                    <a:gd name="T6" fmla="*/ 28 w 29"/>
                    <a:gd name="T7" fmla="*/ 7 h 33"/>
                    <a:gd name="T8" fmla="*/ 16 w 29"/>
                    <a:gd name="T9" fmla="*/ 0 h 33"/>
                    <a:gd name="T10" fmla="*/ 0 w 29"/>
                    <a:gd name="T11" fmla="*/ 17 h 33"/>
                    <a:gd name="T12" fmla="*/ 16 w 29"/>
                    <a:gd name="T13" fmla="*/ 33 h 33"/>
                    <a:gd name="T14" fmla="*/ 29 w 29"/>
                    <a:gd name="T15" fmla="*/ 26 h 33"/>
                    <a:gd name="T16" fmla="*/ 26 w 29"/>
                    <a:gd name="T17" fmla="*/ 23 h 33"/>
                    <a:gd name="T18" fmla="*/ 24 w 29"/>
                    <a:gd name="T19" fmla="*/ 24 h 33"/>
                    <a:gd name="T20" fmla="*/ 16 w 29"/>
                    <a:gd name="T21" fmla="*/ 28 h 33"/>
                    <a:gd name="T22" fmla="*/ 6 w 29"/>
                    <a:gd name="T23" fmla="*/ 17 h 33"/>
                    <a:gd name="T24" fmla="*/ 16 w 29"/>
                    <a:gd name="T25"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3">
                      <a:moveTo>
                        <a:pt x="16" y="5"/>
                      </a:moveTo>
                      <a:cubicBezTo>
                        <a:pt x="19" y="5"/>
                        <a:pt x="21" y="6"/>
                        <a:pt x="23" y="8"/>
                      </a:cubicBezTo>
                      <a:cubicBezTo>
                        <a:pt x="23" y="9"/>
                        <a:pt x="24" y="10"/>
                        <a:pt x="25" y="10"/>
                      </a:cubicBezTo>
                      <a:cubicBezTo>
                        <a:pt x="27" y="10"/>
                        <a:pt x="28" y="8"/>
                        <a:pt x="28" y="7"/>
                      </a:cubicBezTo>
                      <a:cubicBezTo>
                        <a:pt x="28" y="4"/>
                        <a:pt x="23" y="0"/>
                        <a:pt x="16" y="0"/>
                      </a:cubicBezTo>
                      <a:cubicBezTo>
                        <a:pt x="5" y="0"/>
                        <a:pt x="0" y="8"/>
                        <a:pt x="0" y="17"/>
                      </a:cubicBezTo>
                      <a:cubicBezTo>
                        <a:pt x="0" y="25"/>
                        <a:pt x="5" y="33"/>
                        <a:pt x="16" y="33"/>
                      </a:cubicBezTo>
                      <a:cubicBezTo>
                        <a:pt x="23" y="33"/>
                        <a:pt x="29" y="29"/>
                        <a:pt x="29" y="26"/>
                      </a:cubicBezTo>
                      <a:cubicBezTo>
                        <a:pt x="29" y="24"/>
                        <a:pt x="28" y="23"/>
                        <a:pt x="26" y="23"/>
                      </a:cubicBezTo>
                      <a:cubicBezTo>
                        <a:pt x="25" y="23"/>
                        <a:pt x="24" y="23"/>
                        <a:pt x="24" y="24"/>
                      </a:cubicBezTo>
                      <a:cubicBezTo>
                        <a:pt x="22" y="26"/>
                        <a:pt x="19" y="28"/>
                        <a:pt x="16" y="28"/>
                      </a:cubicBezTo>
                      <a:cubicBezTo>
                        <a:pt x="9" y="28"/>
                        <a:pt x="6" y="22"/>
                        <a:pt x="6" y="17"/>
                      </a:cubicBezTo>
                      <a:cubicBezTo>
                        <a:pt x="6" y="12"/>
                        <a:pt x="8" y="5"/>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255" name="Freeform 12">
                  <a:extLst>
                    <a:ext uri="{FF2B5EF4-FFF2-40B4-BE49-F238E27FC236}">
                      <a16:creationId xmlns:a16="http://schemas.microsoft.com/office/drawing/2014/main" id="{0FEF5F13-FFB9-4DD4-9DB8-46FBA82589F0}"/>
                    </a:ext>
                  </a:extLst>
                </p:cNvPr>
                <p:cNvSpPr>
                  <a:spLocks noEditPoints="1"/>
                </p:cNvSpPr>
                <p:nvPr/>
              </p:nvSpPr>
              <p:spPr bwMode="auto">
                <a:xfrm>
                  <a:off x="1389805" y="5897458"/>
                  <a:ext cx="174422" cy="174422"/>
                </a:xfrm>
                <a:custGeom>
                  <a:avLst/>
                  <a:gdLst>
                    <a:gd name="T0" fmla="*/ 17 w 33"/>
                    <a:gd name="T1" fmla="*/ 0 h 33"/>
                    <a:gd name="T2" fmla="*/ 0 w 33"/>
                    <a:gd name="T3" fmla="*/ 17 h 33"/>
                    <a:gd name="T4" fmla="*/ 17 w 33"/>
                    <a:gd name="T5" fmla="*/ 33 h 33"/>
                    <a:gd name="T6" fmla="*/ 33 w 33"/>
                    <a:gd name="T7" fmla="*/ 17 h 33"/>
                    <a:gd name="T8" fmla="*/ 17 w 33"/>
                    <a:gd name="T9" fmla="*/ 0 h 33"/>
                    <a:gd name="T10" fmla="*/ 17 w 33"/>
                    <a:gd name="T11" fmla="*/ 28 h 33"/>
                    <a:gd name="T12" fmla="*/ 6 w 33"/>
                    <a:gd name="T13" fmla="*/ 17 h 33"/>
                    <a:gd name="T14" fmla="*/ 17 w 33"/>
                    <a:gd name="T15" fmla="*/ 5 h 33"/>
                    <a:gd name="T16" fmla="*/ 27 w 33"/>
                    <a:gd name="T17" fmla="*/ 17 h 33"/>
                    <a:gd name="T18" fmla="*/ 17 w 33"/>
                    <a:gd name="T1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17" y="0"/>
                      </a:moveTo>
                      <a:cubicBezTo>
                        <a:pt x="7" y="0"/>
                        <a:pt x="0" y="7"/>
                        <a:pt x="0" y="17"/>
                      </a:cubicBezTo>
                      <a:cubicBezTo>
                        <a:pt x="0" y="27"/>
                        <a:pt x="7" y="33"/>
                        <a:pt x="17" y="33"/>
                      </a:cubicBezTo>
                      <a:cubicBezTo>
                        <a:pt x="26" y="33"/>
                        <a:pt x="33" y="27"/>
                        <a:pt x="33" y="17"/>
                      </a:cubicBezTo>
                      <a:cubicBezTo>
                        <a:pt x="33" y="7"/>
                        <a:pt x="26" y="0"/>
                        <a:pt x="17" y="0"/>
                      </a:cubicBezTo>
                      <a:close/>
                      <a:moveTo>
                        <a:pt x="17" y="28"/>
                      </a:moveTo>
                      <a:cubicBezTo>
                        <a:pt x="11" y="28"/>
                        <a:pt x="6" y="23"/>
                        <a:pt x="6" y="17"/>
                      </a:cubicBezTo>
                      <a:cubicBezTo>
                        <a:pt x="6" y="10"/>
                        <a:pt x="11" y="5"/>
                        <a:pt x="17" y="5"/>
                      </a:cubicBezTo>
                      <a:cubicBezTo>
                        <a:pt x="23" y="5"/>
                        <a:pt x="27" y="10"/>
                        <a:pt x="27" y="17"/>
                      </a:cubicBezTo>
                      <a:cubicBezTo>
                        <a:pt x="27" y="23"/>
                        <a:pt x="23" y="28"/>
                        <a:pt x="17"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256" name="Freeform 13">
                  <a:extLst>
                    <a:ext uri="{FF2B5EF4-FFF2-40B4-BE49-F238E27FC236}">
                      <a16:creationId xmlns:a16="http://schemas.microsoft.com/office/drawing/2014/main" id="{086423F5-7211-42EB-9957-C255F046DEB4}"/>
                    </a:ext>
                  </a:extLst>
                </p:cNvPr>
                <p:cNvSpPr>
                  <a:spLocks noEditPoints="1"/>
                </p:cNvSpPr>
                <p:nvPr/>
              </p:nvSpPr>
              <p:spPr bwMode="auto">
                <a:xfrm>
                  <a:off x="1586588" y="5942182"/>
                  <a:ext cx="84975" cy="125226"/>
                </a:xfrm>
                <a:custGeom>
                  <a:avLst/>
                  <a:gdLst>
                    <a:gd name="T0" fmla="*/ 4 w 16"/>
                    <a:gd name="T1" fmla="*/ 14 h 24"/>
                    <a:gd name="T2" fmla="*/ 4 w 16"/>
                    <a:gd name="T3" fmla="*/ 15 h 24"/>
                    <a:gd name="T4" fmla="*/ 1 w 16"/>
                    <a:gd name="T5" fmla="*/ 18 h 24"/>
                    <a:gd name="T6" fmla="*/ 0 w 16"/>
                    <a:gd name="T7" fmla="*/ 21 h 24"/>
                    <a:gd name="T8" fmla="*/ 3 w 16"/>
                    <a:gd name="T9" fmla="*/ 24 h 24"/>
                    <a:gd name="T10" fmla="*/ 8 w 16"/>
                    <a:gd name="T11" fmla="*/ 24 h 24"/>
                    <a:gd name="T12" fmla="*/ 13 w 16"/>
                    <a:gd name="T13" fmla="*/ 24 h 24"/>
                    <a:gd name="T14" fmla="*/ 16 w 16"/>
                    <a:gd name="T15" fmla="*/ 21 h 24"/>
                    <a:gd name="T16" fmla="*/ 13 w 16"/>
                    <a:gd name="T17" fmla="*/ 18 h 24"/>
                    <a:gd name="T18" fmla="*/ 9 w 16"/>
                    <a:gd name="T19" fmla="*/ 18 h 24"/>
                    <a:gd name="T20" fmla="*/ 8 w 16"/>
                    <a:gd name="T21" fmla="*/ 18 h 24"/>
                    <a:gd name="T22" fmla="*/ 9 w 16"/>
                    <a:gd name="T23" fmla="*/ 17 h 24"/>
                    <a:gd name="T24" fmla="*/ 13 w 16"/>
                    <a:gd name="T25" fmla="*/ 13 h 24"/>
                    <a:gd name="T26" fmla="*/ 16 w 16"/>
                    <a:gd name="T27" fmla="*/ 7 h 24"/>
                    <a:gd name="T28" fmla="*/ 8 w 16"/>
                    <a:gd name="T29" fmla="*/ 0 h 24"/>
                    <a:gd name="T30" fmla="*/ 1 w 16"/>
                    <a:gd name="T31" fmla="*/ 6 h 24"/>
                    <a:gd name="T32" fmla="*/ 3 w 16"/>
                    <a:gd name="T33" fmla="*/ 8 h 24"/>
                    <a:gd name="T34" fmla="*/ 6 w 16"/>
                    <a:gd name="T35" fmla="*/ 7 h 24"/>
                    <a:gd name="T36" fmla="*/ 8 w 16"/>
                    <a:gd name="T37" fmla="*/ 5 h 24"/>
                    <a:gd name="T38" fmla="*/ 10 w 16"/>
                    <a:gd name="T39" fmla="*/ 7 h 24"/>
                    <a:gd name="T40" fmla="*/ 9 w 16"/>
                    <a:gd name="T41" fmla="*/ 10 h 24"/>
                    <a:gd name="T42" fmla="*/ 4 w 16"/>
                    <a:gd name="T43" fmla="*/ 14 h 24"/>
                    <a:gd name="T44" fmla="*/ 5 w 16"/>
                    <a:gd name="T45" fmla="*/ 15 h 24"/>
                    <a:gd name="T46" fmla="*/ 5 w 16"/>
                    <a:gd name="T47" fmla="*/ 15 h 24"/>
                    <a:gd name="T48" fmla="*/ 5 w 16"/>
                    <a:gd name="T4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4">
                      <a:moveTo>
                        <a:pt x="4" y="14"/>
                      </a:moveTo>
                      <a:cubicBezTo>
                        <a:pt x="4" y="15"/>
                        <a:pt x="4" y="15"/>
                        <a:pt x="4" y="15"/>
                      </a:cubicBezTo>
                      <a:cubicBezTo>
                        <a:pt x="3" y="16"/>
                        <a:pt x="2" y="17"/>
                        <a:pt x="1" y="18"/>
                      </a:cubicBezTo>
                      <a:cubicBezTo>
                        <a:pt x="0" y="19"/>
                        <a:pt x="0" y="20"/>
                        <a:pt x="0" y="21"/>
                      </a:cubicBezTo>
                      <a:cubicBezTo>
                        <a:pt x="0" y="22"/>
                        <a:pt x="1" y="24"/>
                        <a:pt x="3" y="24"/>
                      </a:cubicBezTo>
                      <a:cubicBezTo>
                        <a:pt x="4" y="24"/>
                        <a:pt x="6" y="24"/>
                        <a:pt x="8" y="24"/>
                      </a:cubicBezTo>
                      <a:cubicBezTo>
                        <a:pt x="10" y="24"/>
                        <a:pt x="12" y="24"/>
                        <a:pt x="13" y="24"/>
                      </a:cubicBezTo>
                      <a:cubicBezTo>
                        <a:pt x="15" y="24"/>
                        <a:pt x="16" y="22"/>
                        <a:pt x="16" y="21"/>
                      </a:cubicBezTo>
                      <a:cubicBezTo>
                        <a:pt x="16" y="20"/>
                        <a:pt x="15" y="18"/>
                        <a:pt x="13" y="18"/>
                      </a:cubicBezTo>
                      <a:cubicBezTo>
                        <a:pt x="12" y="18"/>
                        <a:pt x="11" y="18"/>
                        <a:pt x="9" y="18"/>
                      </a:cubicBezTo>
                      <a:cubicBezTo>
                        <a:pt x="9" y="18"/>
                        <a:pt x="8" y="18"/>
                        <a:pt x="8" y="18"/>
                      </a:cubicBezTo>
                      <a:cubicBezTo>
                        <a:pt x="8" y="18"/>
                        <a:pt x="8" y="18"/>
                        <a:pt x="9" y="17"/>
                      </a:cubicBezTo>
                      <a:cubicBezTo>
                        <a:pt x="10" y="16"/>
                        <a:pt x="12" y="14"/>
                        <a:pt x="13" y="13"/>
                      </a:cubicBezTo>
                      <a:cubicBezTo>
                        <a:pt x="15" y="11"/>
                        <a:pt x="16" y="9"/>
                        <a:pt x="16" y="7"/>
                      </a:cubicBezTo>
                      <a:cubicBezTo>
                        <a:pt x="16" y="3"/>
                        <a:pt x="13" y="0"/>
                        <a:pt x="8" y="0"/>
                      </a:cubicBezTo>
                      <a:cubicBezTo>
                        <a:pt x="3" y="0"/>
                        <a:pt x="1" y="4"/>
                        <a:pt x="1" y="6"/>
                      </a:cubicBezTo>
                      <a:cubicBezTo>
                        <a:pt x="1" y="7"/>
                        <a:pt x="2" y="8"/>
                        <a:pt x="3" y="8"/>
                      </a:cubicBezTo>
                      <a:cubicBezTo>
                        <a:pt x="4" y="8"/>
                        <a:pt x="5" y="8"/>
                        <a:pt x="6" y="7"/>
                      </a:cubicBezTo>
                      <a:cubicBezTo>
                        <a:pt x="6" y="5"/>
                        <a:pt x="8" y="5"/>
                        <a:pt x="8" y="5"/>
                      </a:cubicBezTo>
                      <a:cubicBezTo>
                        <a:pt x="9" y="5"/>
                        <a:pt x="10" y="5"/>
                        <a:pt x="10" y="7"/>
                      </a:cubicBezTo>
                      <a:cubicBezTo>
                        <a:pt x="10" y="8"/>
                        <a:pt x="10" y="9"/>
                        <a:pt x="9" y="10"/>
                      </a:cubicBezTo>
                      <a:cubicBezTo>
                        <a:pt x="8" y="11"/>
                        <a:pt x="6" y="13"/>
                        <a:pt x="4" y="14"/>
                      </a:cubicBezTo>
                      <a:close/>
                      <a:moveTo>
                        <a:pt x="5" y="15"/>
                      </a:moveTo>
                      <a:cubicBezTo>
                        <a:pt x="5" y="15"/>
                        <a:pt x="5" y="15"/>
                        <a:pt x="5" y="15"/>
                      </a:cubicBezTo>
                      <a:cubicBezTo>
                        <a:pt x="5" y="15"/>
                        <a:pt x="5" y="15"/>
                        <a:pt x="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2247" name="グループ化 2246">
                <a:extLst>
                  <a:ext uri="{FF2B5EF4-FFF2-40B4-BE49-F238E27FC236}">
                    <a16:creationId xmlns:a16="http://schemas.microsoft.com/office/drawing/2014/main" id="{944A9F6D-A65D-4CF8-8529-EFF28AA1F223}"/>
                  </a:ext>
                </a:extLst>
              </p:cNvPr>
              <p:cNvGrpSpPr/>
              <p:nvPr/>
            </p:nvGrpSpPr>
            <p:grpSpPr>
              <a:xfrm>
                <a:off x="5994909" y="6524982"/>
                <a:ext cx="358728" cy="161200"/>
                <a:chOff x="535585" y="6805345"/>
                <a:chExt cx="706632" cy="317537"/>
              </a:xfrm>
              <a:solidFill>
                <a:schemeClr val="tx2"/>
              </a:solidFill>
            </p:grpSpPr>
            <p:sp>
              <p:nvSpPr>
                <p:cNvPr id="2251" name="Freeform 9">
                  <a:extLst>
                    <a:ext uri="{FF2B5EF4-FFF2-40B4-BE49-F238E27FC236}">
                      <a16:creationId xmlns:a16="http://schemas.microsoft.com/office/drawing/2014/main" id="{F4BC19C8-F9D7-463F-8512-EDF0457C0545}"/>
                    </a:ext>
                  </a:extLst>
                </p:cNvPr>
                <p:cNvSpPr>
                  <a:spLocks noEditPoints="1"/>
                </p:cNvSpPr>
                <p:nvPr/>
              </p:nvSpPr>
              <p:spPr bwMode="auto">
                <a:xfrm>
                  <a:off x="1018599" y="6805345"/>
                  <a:ext cx="223618"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10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8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40" y="13"/>
                        <a:pt x="34" y="12"/>
                      </a:cubicBezTo>
                      <a:cubicBezTo>
                        <a:pt x="34" y="12"/>
                        <a:pt x="34" y="11"/>
                        <a:pt x="34" y="11"/>
                      </a:cubicBezTo>
                      <a:cubicBezTo>
                        <a:pt x="34" y="5"/>
                        <a:pt x="29" y="0"/>
                        <a:pt x="22" y="0"/>
                      </a:cubicBezTo>
                      <a:cubicBezTo>
                        <a:pt x="15" y="0"/>
                        <a:pt x="10" y="5"/>
                        <a:pt x="10" y="11"/>
                      </a:cubicBezTo>
                      <a:cubicBezTo>
                        <a:pt x="10"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4" y="61"/>
                        <a:pt x="14" y="61"/>
                      </a:cubicBezTo>
                      <a:cubicBezTo>
                        <a:pt x="28" y="61"/>
                        <a:pt x="28" y="61"/>
                        <a:pt x="28" y="61"/>
                      </a:cubicBezTo>
                      <a:cubicBezTo>
                        <a:pt x="28" y="61"/>
                        <a:pt x="29" y="60"/>
                        <a:pt x="29" y="59"/>
                      </a:cubicBezTo>
                      <a:cubicBezTo>
                        <a:pt x="29" y="47"/>
                        <a:pt x="29" y="47"/>
                        <a:pt x="29" y="47"/>
                      </a:cubicBezTo>
                      <a:cubicBezTo>
                        <a:pt x="29" y="47"/>
                        <a:pt x="30" y="47"/>
                        <a:pt x="30" y="47"/>
                      </a:cubicBezTo>
                      <a:cubicBezTo>
                        <a:pt x="36" y="47"/>
                        <a:pt x="40" y="42"/>
                        <a:pt x="40" y="37"/>
                      </a:cubicBezTo>
                      <a:cubicBezTo>
                        <a:pt x="41" y="36"/>
                        <a:pt x="40" y="34"/>
                        <a:pt x="40" y="33"/>
                      </a:cubicBezTo>
                      <a:cubicBezTo>
                        <a:pt x="39" y="32"/>
                        <a:pt x="40"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252" name="Freeform 10">
                  <a:extLst>
                    <a:ext uri="{FF2B5EF4-FFF2-40B4-BE49-F238E27FC236}">
                      <a16:creationId xmlns:a16="http://schemas.microsoft.com/office/drawing/2014/main" id="{AF18821B-1A64-4EB7-A5D2-C7E11660C53D}"/>
                    </a:ext>
                  </a:extLst>
                </p:cNvPr>
                <p:cNvSpPr>
                  <a:spLocks noEditPoints="1"/>
                </p:cNvSpPr>
                <p:nvPr/>
              </p:nvSpPr>
              <p:spPr bwMode="auto">
                <a:xfrm>
                  <a:off x="535585" y="6805345"/>
                  <a:ext cx="223618"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9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7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39" y="13"/>
                        <a:pt x="34" y="12"/>
                      </a:cubicBezTo>
                      <a:cubicBezTo>
                        <a:pt x="34" y="12"/>
                        <a:pt x="34" y="11"/>
                        <a:pt x="34" y="11"/>
                      </a:cubicBezTo>
                      <a:cubicBezTo>
                        <a:pt x="34" y="5"/>
                        <a:pt x="29" y="0"/>
                        <a:pt x="22" y="0"/>
                      </a:cubicBezTo>
                      <a:cubicBezTo>
                        <a:pt x="15" y="0"/>
                        <a:pt x="9" y="5"/>
                        <a:pt x="9" y="11"/>
                      </a:cubicBezTo>
                      <a:cubicBezTo>
                        <a:pt x="9"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3" y="61"/>
                        <a:pt x="14" y="61"/>
                      </a:cubicBezTo>
                      <a:cubicBezTo>
                        <a:pt x="27" y="61"/>
                        <a:pt x="27" y="61"/>
                        <a:pt x="27" y="61"/>
                      </a:cubicBezTo>
                      <a:cubicBezTo>
                        <a:pt x="28" y="61"/>
                        <a:pt x="29" y="60"/>
                        <a:pt x="29" y="59"/>
                      </a:cubicBezTo>
                      <a:cubicBezTo>
                        <a:pt x="29" y="47"/>
                        <a:pt x="29" y="47"/>
                        <a:pt x="29" y="47"/>
                      </a:cubicBezTo>
                      <a:cubicBezTo>
                        <a:pt x="29" y="47"/>
                        <a:pt x="30" y="47"/>
                        <a:pt x="30" y="47"/>
                      </a:cubicBezTo>
                      <a:cubicBezTo>
                        <a:pt x="35" y="47"/>
                        <a:pt x="40" y="42"/>
                        <a:pt x="40" y="37"/>
                      </a:cubicBezTo>
                      <a:cubicBezTo>
                        <a:pt x="40" y="36"/>
                        <a:pt x="40" y="34"/>
                        <a:pt x="40" y="33"/>
                      </a:cubicBezTo>
                      <a:cubicBezTo>
                        <a:pt x="39" y="32"/>
                        <a:pt x="39"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253" name="Freeform 10">
                  <a:extLst>
                    <a:ext uri="{FF2B5EF4-FFF2-40B4-BE49-F238E27FC236}">
                      <a16:creationId xmlns:a16="http://schemas.microsoft.com/office/drawing/2014/main" id="{DABBDA3A-21B4-4FEC-B0B9-BE4ACD8F1236}"/>
                    </a:ext>
                  </a:extLst>
                </p:cNvPr>
                <p:cNvSpPr>
                  <a:spLocks noEditPoints="1"/>
                </p:cNvSpPr>
                <p:nvPr/>
              </p:nvSpPr>
              <p:spPr bwMode="auto">
                <a:xfrm>
                  <a:off x="774809" y="6805345"/>
                  <a:ext cx="223619"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9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7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39" y="13"/>
                        <a:pt x="34" y="12"/>
                      </a:cubicBezTo>
                      <a:cubicBezTo>
                        <a:pt x="34" y="12"/>
                        <a:pt x="34" y="11"/>
                        <a:pt x="34" y="11"/>
                      </a:cubicBezTo>
                      <a:cubicBezTo>
                        <a:pt x="34" y="5"/>
                        <a:pt x="29" y="0"/>
                        <a:pt x="22" y="0"/>
                      </a:cubicBezTo>
                      <a:cubicBezTo>
                        <a:pt x="15" y="0"/>
                        <a:pt x="9" y="5"/>
                        <a:pt x="9" y="11"/>
                      </a:cubicBezTo>
                      <a:cubicBezTo>
                        <a:pt x="9"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3" y="61"/>
                        <a:pt x="14" y="61"/>
                      </a:cubicBezTo>
                      <a:cubicBezTo>
                        <a:pt x="27" y="61"/>
                        <a:pt x="27" y="61"/>
                        <a:pt x="27" y="61"/>
                      </a:cubicBezTo>
                      <a:cubicBezTo>
                        <a:pt x="28" y="61"/>
                        <a:pt x="29" y="60"/>
                        <a:pt x="29" y="59"/>
                      </a:cubicBezTo>
                      <a:cubicBezTo>
                        <a:pt x="29" y="47"/>
                        <a:pt x="29" y="47"/>
                        <a:pt x="29" y="47"/>
                      </a:cubicBezTo>
                      <a:cubicBezTo>
                        <a:pt x="29" y="47"/>
                        <a:pt x="30" y="47"/>
                        <a:pt x="30" y="47"/>
                      </a:cubicBezTo>
                      <a:cubicBezTo>
                        <a:pt x="35" y="47"/>
                        <a:pt x="40" y="42"/>
                        <a:pt x="40" y="37"/>
                      </a:cubicBezTo>
                      <a:cubicBezTo>
                        <a:pt x="40" y="36"/>
                        <a:pt x="40" y="34"/>
                        <a:pt x="40" y="33"/>
                      </a:cubicBezTo>
                      <a:cubicBezTo>
                        <a:pt x="39" y="32"/>
                        <a:pt x="39"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2248" name="グループ化 2247">
                <a:extLst>
                  <a:ext uri="{FF2B5EF4-FFF2-40B4-BE49-F238E27FC236}">
                    <a16:creationId xmlns:a16="http://schemas.microsoft.com/office/drawing/2014/main" id="{3D083778-0FB0-4C8D-889A-F4C5F272C168}"/>
                  </a:ext>
                </a:extLst>
              </p:cNvPr>
              <p:cNvGrpSpPr/>
              <p:nvPr/>
            </p:nvGrpSpPr>
            <p:grpSpPr>
              <a:xfrm>
                <a:off x="6666588" y="6446910"/>
                <a:ext cx="240537" cy="235955"/>
                <a:chOff x="1837040" y="6684592"/>
                <a:chExt cx="469597" cy="460652"/>
              </a:xfrm>
              <a:solidFill>
                <a:schemeClr val="tx2"/>
              </a:solidFill>
            </p:grpSpPr>
            <p:sp>
              <p:nvSpPr>
                <p:cNvPr id="2249" name="Freeform 14">
                  <a:extLst>
                    <a:ext uri="{FF2B5EF4-FFF2-40B4-BE49-F238E27FC236}">
                      <a16:creationId xmlns:a16="http://schemas.microsoft.com/office/drawing/2014/main" id="{5D963761-BD1F-49C6-914B-2E365C86699E}"/>
                    </a:ext>
                  </a:extLst>
                </p:cNvPr>
                <p:cNvSpPr>
                  <a:spLocks noEditPoints="1"/>
                </p:cNvSpPr>
                <p:nvPr/>
              </p:nvSpPr>
              <p:spPr bwMode="auto">
                <a:xfrm>
                  <a:off x="1837040" y="6738260"/>
                  <a:ext cx="469597" cy="406984"/>
                </a:xfrm>
                <a:custGeom>
                  <a:avLst/>
                  <a:gdLst>
                    <a:gd name="T0" fmla="*/ 89 w 90"/>
                    <a:gd name="T1" fmla="*/ 66 h 78"/>
                    <a:gd name="T2" fmla="*/ 86 w 90"/>
                    <a:gd name="T3" fmla="*/ 66 h 78"/>
                    <a:gd name="T4" fmla="*/ 86 w 90"/>
                    <a:gd name="T5" fmla="*/ 5 h 78"/>
                    <a:gd name="T6" fmla="*/ 86 w 90"/>
                    <a:gd name="T7" fmla="*/ 4 h 78"/>
                    <a:gd name="T8" fmla="*/ 85 w 90"/>
                    <a:gd name="T9" fmla="*/ 4 h 78"/>
                    <a:gd name="T10" fmla="*/ 66 w 90"/>
                    <a:gd name="T11" fmla="*/ 15 h 78"/>
                    <a:gd name="T12" fmla="*/ 66 w 90"/>
                    <a:gd name="T13" fmla="*/ 5 h 78"/>
                    <a:gd name="T14" fmla="*/ 65 w 90"/>
                    <a:gd name="T15" fmla="*/ 5 h 78"/>
                    <a:gd name="T16" fmla="*/ 64 w 90"/>
                    <a:gd name="T17" fmla="*/ 5 h 78"/>
                    <a:gd name="T18" fmla="*/ 45 w 90"/>
                    <a:gd name="T19" fmla="*/ 16 h 78"/>
                    <a:gd name="T20" fmla="*/ 45 w 90"/>
                    <a:gd name="T21" fmla="*/ 6 h 78"/>
                    <a:gd name="T22" fmla="*/ 44 w 90"/>
                    <a:gd name="T23" fmla="*/ 5 h 78"/>
                    <a:gd name="T24" fmla="*/ 43 w 90"/>
                    <a:gd name="T25" fmla="*/ 5 h 78"/>
                    <a:gd name="T26" fmla="*/ 23 w 90"/>
                    <a:gd name="T27" fmla="*/ 17 h 78"/>
                    <a:gd name="T28" fmla="*/ 23 w 90"/>
                    <a:gd name="T29" fmla="*/ 1 h 78"/>
                    <a:gd name="T30" fmla="*/ 22 w 90"/>
                    <a:gd name="T31" fmla="*/ 0 h 78"/>
                    <a:gd name="T32" fmla="*/ 5 w 90"/>
                    <a:gd name="T33" fmla="*/ 0 h 78"/>
                    <a:gd name="T34" fmla="*/ 4 w 90"/>
                    <a:gd name="T35" fmla="*/ 1 h 78"/>
                    <a:gd name="T36" fmla="*/ 4 w 90"/>
                    <a:gd name="T37" fmla="*/ 66 h 78"/>
                    <a:gd name="T38" fmla="*/ 0 w 90"/>
                    <a:gd name="T39" fmla="*/ 66 h 78"/>
                    <a:gd name="T40" fmla="*/ 0 w 90"/>
                    <a:gd name="T41" fmla="*/ 67 h 78"/>
                    <a:gd name="T42" fmla="*/ 0 w 90"/>
                    <a:gd name="T43" fmla="*/ 77 h 78"/>
                    <a:gd name="T44" fmla="*/ 0 w 90"/>
                    <a:gd name="T45" fmla="*/ 78 h 78"/>
                    <a:gd name="T46" fmla="*/ 89 w 90"/>
                    <a:gd name="T47" fmla="*/ 78 h 78"/>
                    <a:gd name="T48" fmla="*/ 90 w 90"/>
                    <a:gd name="T49" fmla="*/ 77 h 78"/>
                    <a:gd name="T50" fmla="*/ 90 w 90"/>
                    <a:gd name="T51" fmla="*/ 67 h 78"/>
                    <a:gd name="T52" fmla="*/ 89 w 90"/>
                    <a:gd name="T53" fmla="*/ 66 h 78"/>
                    <a:gd name="T54" fmla="*/ 64 w 90"/>
                    <a:gd name="T55" fmla="*/ 56 h 78"/>
                    <a:gd name="T56" fmla="*/ 28 w 90"/>
                    <a:gd name="T57" fmla="*/ 56 h 78"/>
                    <a:gd name="T58" fmla="*/ 27 w 90"/>
                    <a:gd name="T59" fmla="*/ 54 h 78"/>
                    <a:gd name="T60" fmla="*/ 28 w 90"/>
                    <a:gd name="T61" fmla="*/ 52 h 78"/>
                    <a:gd name="T62" fmla="*/ 64 w 90"/>
                    <a:gd name="T63" fmla="*/ 52 h 78"/>
                    <a:gd name="T64" fmla="*/ 66 w 90"/>
                    <a:gd name="T65" fmla="*/ 54 h 78"/>
                    <a:gd name="T66" fmla="*/ 64 w 90"/>
                    <a:gd name="T67" fmla="*/ 56 h 78"/>
                    <a:gd name="T68" fmla="*/ 66 w 90"/>
                    <a:gd name="T69" fmla="*/ 45 h 78"/>
                    <a:gd name="T70" fmla="*/ 64 w 90"/>
                    <a:gd name="T71" fmla="*/ 47 h 78"/>
                    <a:gd name="T72" fmla="*/ 28 w 90"/>
                    <a:gd name="T73" fmla="*/ 47 h 78"/>
                    <a:gd name="T74" fmla="*/ 27 w 90"/>
                    <a:gd name="T75" fmla="*/ 45 h 78"/>
                    <a:gd name="T76" fmla="*/ 27 w 90"/>
                    <a:gd name="T77" fmla="*/ 45 h 78"/>
                    <a:gd name="T78" fmla="*/ 28 w 90"/>
                    <a:gd name="T79" fmla="*/ 43 h 78"/>
                    <a:gd name="T80" fmla="*/ 64 w 90"/>
                    <a:gd name="T81" fmla="*/ 43 h 78"/>
                    <a:gd name="T82" fmla="*/ 66 w 90"/>
                    <a:gd name="T83" fmla="*/ 45 h 78"/>
                    <a:gd name="T84" fmla="*/ 64 w 90"/>
                    <a:gd name="T85" fmla="*/ 37 h 78"/>
                    <a:gd name="T86" fmla="*/ 28 w 90"/>
                    <a:gd name="T87" fmla="*/ 37 h 78"/>
                    <a:gd name="T88" fmla="*/ 27 w 90"/>
                    <a:gd name="T89" fmla="*/ 35 h 78"/>
                    <a:gd name="T90" fmla="*/ 28 w 90"/>
                    <a:gd name="T91" fmla="*/ 33 h 78"/>
                    <a:gd name="T92" fmla="*/ 64 w 90"/>
                    <a:gd name="T93" fmla="*/ 33 h 78"/>
                    <a:gd name="T94" fmla="*/ 66 w 90"/>
                    <a:gd name="T95" fmla="*/ 35 h 78"/>
                    <a:gd name="T96" fmla="*/ 64 w 90"/>
                    <a:gd name="T97" fmla="*/ 3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 h="78">
                      <a:moveTo>
                        <a:pt x="89" y="66"/>
                      </a:moveTo>
                      <a:cubicBezTo>
                        <a:pt x="86" y="66"/>
                        <a:pt x="86" y="66"/>
                        <a:pt x="86" y="66"/>
                      </a:cubicBezTo>
                      <a:cubicBezTo>
                        <a:pt x="86" y="5"/>
                        <a:pt x="86" y="5"/>
                        <a:pt x="86" y="5"/>
                      </a:cubicBezTo>
                      <a:cubicBezTo>
                        <a:pt x="86" y="4"/>
                        <a:pt x="86" y="4"/>
                        <a:pt x="86" y="4"/>
                      </a:cubicBezTo>
                      <a:cubicBezTo>
                        <a:pt x="85" y="4"/>
                        <a:pt x="85" y="4"/>
                        <a:pt x="85" y="4"/>
                      </a:cubicBezTo>
                      <a:cubicBezTo>
                        <a:pt x="66" y="15"/>
                        <a:pt x="66" y="15"/>
                        <a:pt x="66" y="15"/>
                      </a:cubicBezTo>
                      <a:cubicBezTo>
                        <a:pt x="66" y="5"/>
                        <a:pt x="66" y="5"/>
                        <a:pt x="66" y="5"/>
                      </a:cubicBezTo>
                      <a:cubicBezTo>
                        <a:pt x="66" y="5"/>
                        <a:pt x="65" y="5"/>
                        <a:pt x="65" y="5"/>
                      </a:cubicBezTo>
                      <a:cubicBezTo>
                        <a:pt x="65" y="5"/>
                        <a:pt x="65" y="5"/>
                        <a:pt x="64" y="5"/>
                      </a:cubicBezTo>
                      <a:cubicBezTo>
                        <a:pt x="45" y="16"/>
                        <a:pt x="45" y="16"/>
                        <a:pt x="45" y="16"/>
                      </a:cubicBezTo>
                      <a:cubicBezTo>
                        <a:pt x="45" y="6"/>
                        <a:pt x="45" y="6"/>
                        <a:pt x="45" y="6"/>
                      </a:cubicBezTo>
                      <a:cubicBezTo>
                        <a:pt x="45" y="6"/>
                        <a:pt x="44" y="5"/>
                        <a:pt x="44" y="5"/>
                      </a:cubicBezTo>
                      <a:cubicBezTo>
                        <a:pt x="44" y="5"/>
                        <a:pt x="44" y="5"/>
                        <a:pt x="43" y="5"/>
                      </a:cubicBezTo>
                      <a:cubicBezTo>
                        <a:pt x="23" y="17"/>
                        <a:pt x="23" y="17"/>
                        <a:pt x="23" y="17"/>
                      </a:cubicBezTo>
                      <a:cubicBezTo>
                        <a:pt x="23" y="1"/>
                        <a:pt x="23" y="1"/>
                        <a:pt x="23" y="1"/>
                      </a:cubicBezTo>
                      <a:cubicBezTo>
                        <a:pt x="23" y="0"/>
                        <a:pt x="23" y="0"/>
                        <a:pt x="22" y="0"/>
                      </a:cubicBezTo>
                      <a:cubicBezTo>
                        <a:pt x="5" y="0"/>
                        <a:pt x="5" y="0"/>
                        <a:pt x="5" y="0"/>
                      </a:cubicBezTo>
                      <a:cubicBezTo>
                        <a:pt x="5" y="0"/>
                        <a:pt x="4" y="0"/>
                        <a:pt x="4" y="1"/>
                      </a:cubicBezTo>
                      <a:cubicBezTo>
                        <a:pt x="4" y="66"/>
                        <a:pt x="4" y="66"/>
                        <a:pt x="4" y="66"/>
                      </a:cubicBezTo>
                      <a:cubicBezTo>
                        <a:pt x="0" y="66"/>
                        <a:pt x="0" y="66"/>
                        <a:pt x="0" y="66"/>
                      </a:cubicBezTo>
                      <a:cubicBezTo>
                        <a:pt x="0" y="66"/>
                        <a:pt x="0" y="66"/>
                        <a:pt x="0" y="67"/>
                      </a:cubicBezTo>
                      <a:cubicBezTo>
                        <a:pt x="0" y="77"/>
                        <a:pt x="0" y="77"/>
                        <a:pt x="0" y="77"/>
                      </a:cubicBezTo>
                      <a:cubicBezTo>
                        <a:pt x="0" y="78"/>
                        <a:pt x="0" y="78"/>
                        <a:pt x="0" y="78"/>
                      </a:cubicBezTo>
                      <a:cubicBezTo>
                        <a:pt x="89" y="78"/>
                        <a:pt x="89" y="78"/>
                        <a:pt x="89" y="78"/>
                      </a:cubicBezTo>
                      <a:cubicBezTo>
                        <a:pt x="90" y="78"/>
                        <a:pt x="90" y="78"/>
                        <a:pt x="90" y="77"/>
                      </a:cubicBezTo>
                      <a:cubicBezTo>
                        <a:pt x="90" y="67"/>
                        <a:pt x="90" y="67"/>
                        <a:pt x="90" y="67"/>
                      </a:cubicBezTo>
                      <a:cubicBezTo>
                        <a:pt x="90" y="66"/>
                        <a:pt x="90" y="66"/>
                        <a:pt x="89" y="66"/>
                      </a:cubicBezTo>
                      <a:close/>
                      <a:moveTo>
                        <a:pt x="64" y="56"/>
                      </a:moveTo>
                      <a:cubicBezTo>
                        <a:pt x="28" y="56"/>
                        <a:pt x="28" y="56"/>
                        <a:pt x="28" y="56"/>
                      </a:cubicBezTo>
                      <a:cubicBezTo>
                        <a:pt x="27" y="56"/>
                        <a:pt x="27" y="55"/>
                        <a:pt x="27" y="54"/>
                      </a:cubicBezTo>
                      <a:cubicBezTo>
                        <a:pt x="27" y="53"/>
                        <a:pt x="27" y="52"/>
                        <a:pt x="28" y="52"/>
                      </a:cubicBezTo>
                      <a:cubicBezTo>
                        <a:pt x="64" y="52"/>
                        <a:pt x="64" y="52"/>
                        <a:pt x="64" y="52"/>
                      </a:cubicBezTo>
                      <a:cubicBezTo>
                        <a:pt x="65" y="52"/>
                        <a:pt x="66" y="53"/>
                        <a:pt x="66" y="54"/>
                      </a:cubicBezTo>
                      <a:cubicBezTo>
                        <a:pt x="66" y="55"/>
                        <a:pt x="65" y="56"/>
                        <a:pt x="64" y="56"/>
                      </a:cubicBezTo>
                      <a:close/>
                      <a:moveTo>
                        <a:pt x="66" y="45"/>
                      </a:moveTo>
                      <a:cubicBezTo>
                        <a:pt x="66" y="46"/>
                        <a:pt x="65" y="47"/>
                        <a:pt x="64" y="47"/>
                      </a:cubicBezTo>
                      <a:cubicBezTo>
                        <a:pt x="28" y="47"/>
                        <a:pt x="28" y="47"/>
                        <a:pt x="28" y="47"/>
                      </a:cubicBezTo>
                      <a:cubicBezTo>
                        <a:pt x="27" y="47"/>
                        <a:pt x="27" y="46"/>
                        <a:pt x="27" y="45"/>
                      </a:cubicBezTo>
                      <a:cubicBezTo>
                        <a:pt x="27" y="45"/>
                        <a:pt x="27" y="45"/>
                        <a:pt x="27" y="45"/>
                      </a:cubicBezTo>
                      <a:cubicBezTo>
                        <a:pt x="27" y="44"/>
                        <a:pt x="27" y="43"/>
                        <a:pt x="28" y="43"/>
                      </a:cubicBezTo>
                      <a:cubicBezTo>
                        <a:pt x="64" y="43"/>
                        <a:pt x="64" y="43"/>
                        <a:pt x="64" y="43"/>
                      </a:cubicBezTo>
                      <a:cubicBezTo>
                        <a:pt x="65" y="43"/>
                        <a:pt x="66" y="44"/>
                        <a:pt x="66" y="45"/>
                      </a:cubicBezTo>
                      <a:close/>
                      <a:moveTo>
                        <a:pt x="64" y="37"/>
                      </a:moveTo>
                      <a:cubicBezTo>
                        <a:pt x="28" y="37"/>
                        <a:pt x="28" y="37"/>
                        <a:pt x="28" y="37"/>
                      </a:cubicBezTo>
                      <a:cubicBezTo>
                        <a:pt x="27" y="37"/>
                        <a:pt x="27" y="36"/>
                        <a:pt x="27" y="35"/>
                      </a:cubicBezTo>
                      <a:cubicBezTo>
                        <a:pt x="27" y="34"/>
                        <a:pt x="27" y="33"/>
                        <a:pt x="28" y="33"/>
                      </a:cubicBezTo>
                      <a:cubicBezTo>
                        <a:pt x="64" y="33"/>
                        <a:pt x="64" y="33"/>
                        <a:pt x="64" y="33"/>
                      </a:cubicBezTo>
                      <a:cubicBezTo>
                        <a:pt x="65" y="33"/>
                        <a:pt x="66" y="34"/>
                        <a:pt x="66" y="35"/>
                      </a:cubicBezTo>
                      <a:cubicBezTo>
                        <a:pt x="66" y="36"/>
                        <a:pt x="65" y="37"/>
                        <a:pt x="6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250" name="Freeform 15">
                  <a:extLst>
                    <a:ext uri="{FF2B5EF4-FFF2-40B4-BE49-F238E27FC236}">
                      <a16:creationId xmlns:a16="http://schemas.microsoft.com/office/drawing/2014/main" id="{8FA7C18D-8AD0-4805-B755-C12790673DD5}"/>
                    </a:ext>
                  </a:extLst>
                </p:cNvPr>
                <p:cNvSpPr>
                  <a:spLocks/>
                </p:cNvSpPr>
                <p:nvPr/>
              </p:nvSpPr>
              <p:spPr bwMode="auto">
                <a:xfrm>
                  <a:off x="1859402" y="6684592"/>
                  <a:ext cx="102864" cy="44724"/>
                </a:xfrm>
                <a:custGeom>
                  <a:avLst/>
                  <a:gdLst>
                    <a:gd name="T0" fmla="*/ 0 w 20"/>
                    <a:gd name="T1" fmla="*/ 8 h 8"/>
                    <a:gd name="T2" fmla="*/ 19 w 20"/>
                    <a:gd name="T3" fmla="*/ 8 h 8"/>
                    <a:gd name="T4" fmla="*/ 20 w 20"/>
                    <a:gd name="T5" fmla="*/ 7 h 8"/>
                    <a:gd name="T6" fmla="*/ 20 w 20"/>
                    <a:gd name="T7" fmla="*/ 1 h 8"/>
                    <a:gd name="T8" fmla="*/ 19 w 20"/>
                    <a:gd name="T9" fmla="*/ 0 h 8"/>
                    <a:gd name="T10" fmla="*/ 0 w 20"/>
                    <a:gd name="T11" fmla="*/ 0 h 8"/>
                    <a:gd name="T12" fmla="*/ 0 w 20"/>
                    <a:gd name="T13" fmla="*/ 1 h 8"/>
                    <a:gd name="T14" fmla="*/ 0 w 20"/>
                    <a:gd name="T15" fmla="*/ 7 h 8"/>
                    <a:gd name="T16" fmla="*/ 0 w 20"/>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8">
                      <a:moveTo>
                        <a:pt x="0" y="8"/>
                      </a:moveTo>
                      <a:cubicBezTo>
                        <a:pt x="19" y="8"/>
                        <a:pt x="19" y="8"/>
                        <a:pt x="19" y="8"/>
                      </a:cubicBezTo>
                      <a:cubicBezTo>
                        <a:pt x="19" y="8"/>
                        <a:pt x="20" y="7"/>
                        <a:pt x="20" y="7"/>
                      </a:cubicBezTo>
                      <a:cubicBezTo>
                        <a:pt x="20" y="1"/>
                        <a:pt x="20" y="1"/>
                        <a:pt x="20" y="1"/>
                      </a:cubicBezTo>
                      <a:cubicBezTo>
                        <a:pt x="20" y="1"/>
                        <a:pt x="19" y="0"/>
                        <a:pt x="19" y="0"/>
                      </a:cubicBezTo>
                      <a:cubicBezTo>
                        <a:pt x="0" y="0"/>
                        <a:pt x="0" y="0"/>
                        <a:pt x="0" y="0"/>
                      </a:cubicBezTo>
                      <a:cubicBezTo>
                        <a:pt x="0" y="0"/>
                        <a:pt x="0" y="1"/>
                        <a:pt x="0" y="1"/>
                      </a:cubicBezTo>
                      <a:cubicBezTo>
                        <a:pt x="0" y="7"/>
                        <a:pt x="0" y="7"/>
                        <a:pt x="0" y="7"/>
                      </a:cubicBezTo>
                      <a:cubicBezTo>
                        <a:pt x="0" y="7"/>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grpSp>
        <p:nvGrpSpPr>
          <p:cNvPr id="15" name="グループ化 14">
            <a:extLst>
              <a:ext uri="{FF2B5EF4-FFF2-40B4-BE49-F238E27FC236}">
                <a16:creationId xmlns:a16="http://schemas.microsoft.com/office/drawing/2014/main" id="{643E5377-4D77-4F51-A530-D5FB25244623}"/>
              </a:ext>
            </a:extLst>
          </p:cNvPr>
          <p:cNvGrpSpPr/>
          <p:nvPr/>
        </p:nvGrpSpPr>
        <p:grpSpPr>
          <a:xfrm>
            <a:off x="4771016" y="2612372"/>
            <a:ext cx="1260040" cy="800648"/>
            <a:chOff x="4321482" y="2525316"/>
            <a:chExt cx="1260040" cy="800648"/>
          </a:xfrm>
        </p:grpSpPr>
        <p:grpSp>
          <p:nvGrpSpPr>
            <p:cNvPr id="1416" name="Group 4">
              <a:extLst>
                <a:ext uri="{FF2B5EF4-FFF2-40B4-BE49-F238E27FC236}">
                  <a16:creationId xmlns:a16="http://schemas.microsoft.com/office/drawing/2014/main" id="{8277C4D3-60B8-4774-A226-933CB1448BAE}"/>
                </a:ext>
              </a:extLst>
            </p:cNvPr>
            <p:cNvGrpSpPr>
              <a:grpSpLocks noChangeAspect="1"/>
            </p:cNvGrpSpPr>
            <p:nvPr/>
          </p:nvGrpSpPr>
          <p:grpSpPr bwMode="auto">
            <a:xfrm flipH="1">
              <a:off x="4321482" y="2525316"/>
              <a:ext cx="566065" cy="792750"/>
              <a:chOff x="3149" y="2075"/>
              <a:chExt cx="437" cy="612"/>
            </a:xfrm>
          </p:grpSpPr>
          <p:sp>
            <p:nvSpPr>
              <p:cNvPr id="1450" name="Freeform 5">
                <a:extLst>
                  <a:ext uri="{FF2B5EF4-FFF2-40B4-BE49-F238E27FC236}">
                    <a16:creationId xmlns:a16="http://schemas.microsoft.com/office/drawing/2014/main" id="{B2BA8D40-D023-4D0D-A81A-976D97F581CC}"/>
                  </a:ext>
                </a:extLst>
              </p:cNvPr>
              <p:cNvSpPr>
                <a:spLocks noEditPoints="1"/>
              </p:cNvSpPr>
              <p:nvPr/>
            </p:nvSpPr>
            <p:spPr bwMode="auto">
              <a:xfrm>
                <a:off x="3149" y="2487"/>
                <a:ext cx="332" cy="200"/>
              </a:xfrm>
              <a:custGeom>
                <a:avLst/>
                <a:gdLst>
                  <a:gd name="T0" fmla="*/ 0 w 332"/>
                  <a:gd name="T1" fmla="*/ 82 h 200"/>
                  <a:gd name="T2" fmla="*/ 23 w 332"/>
                  <a:gd name="T3" fmla="*/ 82 h 200"/>
                  <a:gd name="T4" fmla="*/ 23 w 332"/>
                  <a:gd name="T5" fmla="*/ 48 h 200"/>
                  <a:gd name="T6" fmla="*/ 47 w 332"/>
                  <a:gd name="T7" fmla="*/ 48 h 200"/>
                  <a:gd name="T8" fmla="*/ 47 w 332"/>
                  <a:gd name="T9" fmla="*/ 82 h 200"/>
                  <a:gd name="T10" fmla="*/ 51 w 332"/>
                  <a:gd name="T11" fmla="*/ 82 h 200"/>
                  <a:gd name="T12" fmla="*/ 51 w 332"/>
                  <a:gd name="T13" fmla="*/ 48 h 200"/>
                  <a:gd name="T14" fmla="*/ 75 w 332"/>
                  <a:gd name="T15" fmla="*/ 48 h 200"/>
                  <a:gd name="T16" fmla="*/ 75 w 332"/>
                  <a:gd name="T17" fmla="*/ 82 h 200"/>
                  <a:gd name="T18" fmla="*/ 95 w 332"/>
                  <a:gd name="T19" fmla="*/ 82 h 200"/>
                  <a:gd name="T20" fmla="*/ 95 w 332"/>
                  <a:gd name="T21" fmla="*/ 132 h 200"/>
                  <a:gd name="T22" fmla="*/ 0 w 332"/>
                  <a:gd name="T23" fmla="*/ 132 h 200"/>
                  <a:gd name="T24" fmla="*/ 0 w 332"/>
                  <a:gd name="T25" fmla="*/ 200 h 200"/>
                  <a:gd name="T26" fmla="*/ 332 w 332"/>
                  <a:gd name="T27" fmla="*/ 200 h 200"/>
                  <a:gd name="T28" fmla="*/ 332 w 332"/>
                  <a:gd name="T29" fmla="*/ 132 h 200"/>
                  <a:gd name="T30" fmla="*/ 237 w 332"/>
                  <a:gd name="T31" fmla="*/ 132 h 200"/>
                  <a:gd name="T32" fmla="*/ 237 w 332"/>
                  <a:gd name="T33" fmla="*/ 82 h 200"/>
                  <a:gd name="T34" fmla="*/ 258 w 332"/>
                  <a:gd name="T35" fmla="*/ 82 h 200"/>
                  <a:gd name="T36" fmla="*/ 258 w 332"/>
                  <a:gd name="T37" fmla="*/ 48 h 200"/>
                  <a:gd name="T38" fmla="*/ 282 w 332"/>
                  <a:gd name="T39" fmla="*/ 48 h 200"/>
                  <a:gd name="T40" fmla="*/ 282 w 332"/>
                  <a:gd name="T41" fmla="*/ 82 h 200"/>
                  <a:gd name="T42" fmla="*/ 286 w 332"/>
                  <a:gd name="T43" fmla="*/ 82 h 200"/>
                  <a:gd name="T44" fmla="*/ 286 w 332"/>
                  <a:gd name="T45" fmla="*/ 48 h 200"/>
                  <a:gd name="T46" fmla="*/ 310 w 332"/>
                  <a:gd name="T47" fmla="*/ 48 h 200"/>
                  <a:gd name="T48" fmla="*/ 310 w 332"/>
                  <a:gd name="T49" fmla="*/ 82 h 200"/>
                  <a:gd name="T50" fmla="*/ 332 w 332"/>
                  <a:gd name="T51" fmla="*/ 82 h 200"/>
                  <a:gd name="T52" fmla="*/ 332 w 332"/>
                  <a:gd name="T53" fmla="*/ 0 h 200"/>
                  <a:gd name="T54" fmla="*/ 0 w 332"/>
                  <a:gd name="T55" fmla="*/ 0 h 200"/>
                  <a:gd name="T56" fmla="*/ 0 w 332"/>
                  <a:gd name="T57" fmla="*/ 82 h 200"/>
                  <a:gd name="T58" fmla="*/ 113 w 332"/>
                  <a:gd name="T59" fmla="*/ 48 h 200"/>
                  <a:gd name="T60" fmla="*/ 220 w 332"/>
                  <a:gd name="T61" fmla="*/ 48 h 200"/>
                  <a:gd name="T62" fmla="*/ 220 w 332"/>
                  <a:gd name="T63" fmla="*/ 200 h 200"/>
                  <a:gd name="T64" fmla="*/ 201 w 332"/>
                  <a:gd name="T65" fmla="*/ 200 h 200"/>
                  <a:gd name="T66" fmla="*/ 132 w 332"/>
                  <a:gd name="T67" fmla="*/ 200 h 200"/>
                  <a:gd name="T68" fmla="*/ 113 w 332"/>
                  <a:gd name="T69" fmla="*/ 200 h 200"/>
                  <a:gd name="T70" fmla="*/ 113 w 332"/>
                  <a:gd name="T71" fmla="*/ 4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2" h="200">
                    <a:moveTo>
                      <a:pt x="0" y="82"/>
                    </a:moveTo>
                    <a:lnTo>
                      <a:pt x="23" y="82"/>
                    </a:lnTo>
                    <a:lnTo>
                      <a:pt x="23" y="48"/>
                    </a:lnTo>
                    <a:lnTo>
                      <a:pt x="47" y="48"/>
                    </a:lnTo>
                    <a:lnTo>
                      <a:pt x="47" y="82"/>
                    </a:lnTo>
                    <a:lnTo>
                      <a:pt x="51" y="82"/>
                    </a:lnTo>
                    <a:lnTo>
                      <a:pt x="51" y="48"/>
                    </a:lnTo>
                    <a:lnTo>
                      <a:pt x="75" y="48"/>
                    </a:lnTo>
                    <a:lnTo>
                      <a:pt x="75" y="82"/>
                    </a:lnTo>
                    <a:lnTo>
                      <a:pt x="95" y="82"/>
                    </a:lnTo>
                    <a:lnTo>
                      <a:pt x="95" y="132"/>
                    </a:lnTo>
                    <a:lnTo>
                      <a:pt x="0" y="132"/>
                    </a:lnTo>
                    <a:lnTo>
                      <a:pt x="0" y="200"/>
                    </a:lnTo>
                    <a:lnTo>
                      <a:pt x="332" y="200"/>
                    </a:lnTo>
                    <a:lnTo>
                      <a:pt x="332" y="132"/>
                    </a:lnTo>
                    <a:lnTo>
                      <a:pt x="237" y="132"/>
                    </a:lnTo>
                    <a:lnTo>
                      <a:pt x="237" y="82"/>
                    </a:lnTo>
                    <a:lnTo>
                      <a:pt x="258" y="82"/>
                    </a:lnTo>
                    <a:lnTo>
                      <a:pt x="258" y="48"/>
                    </a:lnTo>
                    <a:lnTo>
                      <a:pt x="282" y="48"/>
                    </a:lnTo>
                    <a:lnTo>
                      <a:pt x="282" y="82"/>
                    </a:lnTo>
                    <a:lnTo>
                      <a:pt x="286" y="82"/>
                    </a:lnTo>
                    <a:lnTo>
                      <a:pt x="286" y="48"/>
                    </a:lnTo>
                    <a:lnTo>
                      <a:pt x="310" y="48"/>
                    </a:lnTo>
                    <a:lnTo>
                      <a:pt x="310" y="82"/>
                    </a:lnTo>
                    <a:lnTo>
                      <a:pt x="332" y="82"/>
                    </a:lnTo>
                    <a:lnTo>
                      <a:pt x="332" y="0"/>
                    </a:lnTo>
                    <a:lnTo>
                      <a:pt x="0" y="0"/>
                    </a:lnTo>
                    <a:lnTo>
                      <a:pt x="0" y="82"/>
                    </a:lnTo>
                    <a:close/>
                    <a:moveTo>
                      <a:pt x="113" y="48"/>
                    </a:moveTo>
                    <a:lnTo>
                      <a:pt x="220" y="48"/>
                    </a:lnTo>
                    <a:lnTo>
                      <a:pt x="220" y="200"/>
                    </a:lnTo>
                    <a:lnTo>
                      <a:pt x="201" y="200"/>
                    </a:lnTo>
                    <a:lnTo>
                      <a:pt x="132" y="200"/>
                    </a:lnTo>
                    <a:lnTo>
                      <a:pt x="113" y="200"/>
                    </a:lnTo>
                    <a:lnTo>
                      <a:pt x="113" y="48"/>
                    </a:lnTo>
                    <a:close/>
                  </a:path>
                </a:pathLst>
              </a:custGeom>
              <a:solidFill>
                <a:srgbClr val="D7D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51" name="Freeform 6">
                <a:extLst>
                  <a:ext uri="{FF2B5EF4-FFF2-40B4-BE49-F238E27FC236}">
                    <a16:creationId xmlns:a16="http://schemas.microsoft.com/office/drawing/2014/main" id="{6941A5CC-509E-4660-9C36-0145D149D2D6}"/>
                  </a:ext>
                </a:extLst>
              </p:cNvPr>
              <p:cNvSpPr>
                <a:spLocks/>
              </p:cNvSpPr>
              <p:nvPr/>
            </p:nvSpPr>
            <p:spPr bwMode="auto">
              <a:xfrm>
                <a:off x="3262" y="2535"/>
                <a:ext cx="107" cy="152"/>
              </a:xfrm>
              <a:custGeom>
                <a:avLst/>
                <a:gdLst>
                  <a:gd name="T0" fmla="*/ 19 w 107"/>
                  <a:gd name="T1" fmla="*/ 34 h 152"/>
                  <a:gd name="T2" fmla="*/ 88 w 107"/>
                  <a:gd name="T3" fmla="*/ 34 h 152"/>
                  <a:gd name="T4" fmla="*/ 88 w 107"/>
                  <a:gd name="T5" fmla="*/ 152 h 152"/>
                  <a:gd name="T6" fmla="*/ 107 w 107"/>
                  <a:gd name="T7" fmla="*/ 152 h 152"/>
                  <a:gd name="T8" fmla="*/ 107 w 107"/>
                  <a:gd name="T9" fmla="*/ 0 h 152"/>
                  <a:gd name="T10" fmla="*/ 0 w 107"/>
                  <a:gd name="T11" fmla="*/ 0 h 152"/>
                  <a:gd name="T12" fmla="*/ 0 w 107"/>
                  <a:gd name="T13" fmla="*/ 152 h 152"/>
                  <a:gd name="T14" fmla="*/ 19 w 107"/>
                  <a:gd name="T15" fmla="*/ 152 h 152"/>
                  <a:gd name="T16" fmla="*/ 19 w 107"/>
                  <a:gd name="T17" fmla="*/ 3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2">
                    <a:moveTo>
                      <a:pt x="19" y="34"/>
                    </a:moveTo>
                    <a:lnTo>
                      <a:pt x="88" y="34"/>
                    </a:lnTo>
                    <a:lnTo>
                      <a:pt x="88" y="152"/>
                    </a:lnTo>
                    <a:lnTo>
                      <a:pt x="107" y="152"/>
                    </a:lnTo>
                    <a:lnTo>
                      <a:pt x="107" y="0"/>
                    </a:lnTo>
                    <a:lnTo>
                      <a:pt x="0" y="0"/>
                    </a:lnTo>
                    <a:lnTo>
                      <a:pt x="0" y="152"/>
                    </a:lnTo>
                    <a:lnTo>
                      <a:pt x="19" y="152"/>
                    </a:lnTo>
                    <a:lnTo>
                      <a:pt x="19"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54" name="Freeform 7">
                <a:extLst>
                  <a:ext uri="{FF2B5EF4-FFF2-40B4-BE49-F238E27FC236}">
                    <a16:creationId xmlns:a16="http://schemas.microsoft.com/office/drawing/2014/main" id="{5DC48DE0-E85C-4104-A3C8-E4470A423EA7}"/>
                  </a:ext>
                </a:extLst>
              </p:cNvPr>
              <p:cNvSpPr>
                <a:spLocks/>
              </p:cNvSpPr>
              <p:nvPr/>
            </p:nvSpPr>
            <p:spPr bwMode="auto">
              <a:xfrm>
                <a:off x="3149" y="2075"/>
                <a:ext cx="332" cy="96"/>
              </a:xfrm>
              <a:custGeom>
                <a:avLst/>
                <a:gdLst>
                  <a:gd name="T0" fmla="*/ 0 w 332"/>
                  <a:gd name="T1" fmla="*/ 0 h 96"/>
                  <a:gd name="T2" fmla="*/ 0 w 332"/>
                  <a:gd name="T3" fmla="*/ 96 h 96"/>
                  <a:gd name="T4" fmla="*/ 23 w 332"/>
                  <a:gd name="T5" fmla="*/ 96 h 96"/>
                  <a:gd name="T6" fmla="*/ 23 w 332"/>
                  <a:gd name="T7" fmla="*/ 56 h 96"/>
                  <a:gd name="T8" fmla="*/ 47 w 332"/>
                  <a:gd name="T9" fmla="*/ 56 h 96"/>
                  <a:gd name="T10" fmla="*/ 47 w 332"/>
                  <a:gd name="T11" fmla="*/ 96 h 96"/>
                  <a:gd name="T12" fmla="*/ 51 w 332"/>
                  <a:gd name="T13" fmla="*/ 96 h 96"/>
                  <a:gd name="T14" fmla="*/ 51 w 332"/>
                  <a:gd name="T15" fmla="*/ 56 h 96"/>
                  <a:gd name="T16" fmla="*/ 75 w 332"/>
                  <a:gd name="T17" fmla="*/ 56 h 96"/>
                  <a:gd name="T18" fmla="*/ 75 w 332"/>
                  <a:gd name="T19" fmla="*/ 96 h 96"/>
                  <a:gd name="T20" fmla="*/ 102 w 332"/>
                  <a:gd name="T21" fmla="*/ 96 h 96"/>
                  <a:gd name="T22" fmla="*/ 102 w 332"/>
                  <a:gd name="T23" fmla="*/ 56 h 96"/>
                  <a:gd name="T24" fmla="*/ 125 w 332"/>
                  <a:gd name="T25" fmla="*/ 56 h 96"/>
                  <a:gd name="T26" fmla="*/ 125 w 332"/>
                  <a:gd name="T27" fmla="*/ 96 h 96"/>
                  <a:gd name="T28" fmla="*/ 130 w 332"/>
                  <a:gd name="T29" fmla="*/ 96 h 96"/>
                  <a:gd name="T30" fmla="*/ 130 w 332"/>
                  <a:gd name="T31" fmla="*/ 56 h 96"/>
                  <a:gd name="T32" fmla="*/ 153 w 332"/>
                  <a:gd name="T33" fmla="*/ 56 h 96"/>
                  <a:gd name="T34" fmla="*/ 153 w 332"/>
                  <a:gd name="T35" fmla="*/ 96 h 96"/>
                  <a:gd name="T36" fmla="*/ 180 w 332"/>
                  <a:gd name="T37" fmla="*/ 96 h 96"/>
                  <a:gd name="T38" fmla="*/ 180 w 332"/>
                  <a:gd name="T39" fmla="*/ 56 h 96"/>
                  <a:gd name="T40" fmla="*/ 203 w 332"/>
                  <a:gd name="T41" fmla="*/ 56 h 96"/>
                  <a:gd name="T42" fmla="*/ 203 w 332"/>
                  <a:gd name="T43" fmla="*/ 96 h 96"/>
                  <a:gd name="T44" fmla="*/ 208 w 332"/>
                  <a:gd name="T45" fmla="*/ 96 h 96"/>
                  <a:gd name="T46" fmla="*/ 208 w 332"/>
                  <a:gd name="T47" fmla="*/ 56 h 96"/>
                  <a:gd name="T48" fmla="*/ 231 w 332"/>
                  <a:gd name="T49" fmla="*/ 56 h 96"/>
                  <a:gd name="T50" fmla="*/ 231 w 332"/>
                  <a:gd name="T51" fmla="*/ 96 h 96"/>
                  <a:gd name="T52" fmla="*/ 258 w 332"/>
                  <a:gd name="T53" fmla="*/ 96 h 96"/>
                  <a:gd name="T54" fmla="*/ 258 w 332"/>
                  <a:gd name="T55" fmla="*/ 56 h 96"/>
                  <a:gd name="T56" fmla="*/ 282 w 332"/>
                  <a:gd name="T57" fmla="*/ 56 h 96"/>
                  <a:gd name="T58" fmla="*/ 282 w 332"/>
                  <a:gd name="T59" fmla="*/ 96 h 96"/>
                  <a:gd name="T60" fmla="*/ 286 w 332"/>
                  <a:gd name="T61" fmla="*/ 96 h 96"/>
                  <a:gd name="T62" fmla="*/ 286 w 332"/>
                  <a:gd name="T63" fmla="*/ 56 h 96"/>
                  <a:gd name="T64" fmla="*/ 310 w 332"/>
                  <a:gd name="T65" fmla="*/ 56 h 96"/>
                  <a:gd name="T66" fmla="*/ 310 w 332"/>
                  <a:gd name="T67" fmla="*/ 96 h 96"/>
                  <a:gd name="T68" fmla="*/ 332 w 332"/>
                  <a:gd name="T69" fmla="*/ 96 h 96"/>
                  <a:gd name="T70" fmla="*/ 332 w 332"/>
                  <a:gd name="T71" fmla="*/ 0 h 96"/>
                  <a:gd name="T72" fmla="*/ 0 w 332"/>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2" h="96">
                    <a:moveTo>
                      <a:pt x="0" y="0"/>
                    </a:moveTo>
                    <a:lnTo>
                      <a:pt x="0" y="96"/>
                    </a:lnTo>
                    <a:lnTo>
                      <a:pt x="23" y="96"/>
                    </a:lnTo>
                    <a:lnTo>
                      <a:pt x="23" y="56"/>
                    </a:lnTo>
                    <a:lnTo>
                      <a:pt x="47" y="56"/>
                    </a:lnTo>
                    <a:lnTo>
                      <a:pt x="47" y="96"/>
                    </a:lnTo>
                    <a:lnTo>
                      <a:pt x="51" y="96"/>
                    </a:lnTo>
                    <a:lnTo>
                      <a:pt x="51" y="56"/>
                    </a:lnTo>
                    <a:lnTo>
                      <a:pt x="75" y="56"/>
                    </a:lnTo>
                    <a:lnTo>
                      <a:pt x="75" y="96"/>
                    </a:lnTo>
                    <a:lnTo>
                      <a:pt x="102" y="96"/>
                    </a:lnTo>
                    <a:lnTo>
                      <a:pt x="102" y="56"/>
                    </a:lnTo>
                    <a:lnTo>
                      <a:pt x="125" y="56"/>
                    </a:lnTo>
                    <a:lnTo>
                      <a:pt x="125" y="96"/>
                    </a:lnTo>
                    <a:lnTo>
                      <a:pt x="130" y="96"/>
                    </a:lnTo>
                    <a:lnTo>
                      <a:pt x="130" y="56"/>
                    </a:lnTo>
                    <a:lnTo>
                      <a:pt x="153" y="56"/>
                    </a:lnTo>
                    <a:lnTo>
                      <a:pt x="153" y="96"/>
                    </a:lnTo>
                    <a:lnTo>
                      <a:pt x="180" y="96"/>
                    </a:lnTo>
                    <a:lnTo>
                      <a:pt x="180" y="56"/>
                    </a:lnTo>
                    <a:lnTo>
                      <a:pt x="203" y="56"/>
                    </a:lnTo>
                    <a:lnTo>
                      <a:pt x="203" y="96"/>
                    </a:lnTo>
                    <a:lnTo>
                      <a:pt x="208" y="96"/>
                    </a:lnTo>
                    <a:lnTo>
                      <a:pt x="208" y="56"/>
                    </a:lnTo>
                    <a:lnTo>
                      <a:pt x="231" y="56"/>
                    </a:lnTo>
                    <a:lnTo>
                      <a:pt x="231" y="96"/>
                    </a:lnTo>
                    <a:lnTo>
                      <a:pt x="258" y="96"/>
                    </a:lnTo>
                    <a:lnTo>
                      <a:pt x="258" y="56"/>
                    </a:lnTo>
                    <a:lnTo>
                      <a:pt x="282" y="56"/>
                    </a:lnTo>
                    <a:lnTo>
                      <a:pt x="282" y="96"/>
                    </a:lnTo>
                    <a:lnTo>
                      <a:pt x="286" y="96"/>
                    </a:lnTo>
                    <a:lnTo>
                      <a:pt x="286" y="56"/>
                    </a:lnTo>
                    <a:lnTo>
                      <a:pt x="310" y="56"/>
                    </a:lnTo>
                    <a:lnTo>
                      <a:pt x="310" y="96"/>
                    </a:lnTo>
                    <a:lnTo>
                      <a:pt x="332" y="96"/>
                    </a:lnTo>
                    <a:lnTo>
                      <a:pt x="332" y="0"/>
                    </a:lnTo>
                    <a:lnTo>
                      <a:pt x="0" y="0"/>
                    </a:lnTo>
                    <a:close/>
                  </a:path>
                </a:pathLst>
              </a:custGeom>
              <a:solidFill>
                <a:srgbClr val="D7D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55" name="Freeform 8">
                <a:extLst>
                  <a:ext uri="{FF2B5EF4-FFF2-40B4-BE49-F238E27FC236}">
                    <a16:creationId xmlns:a16="http://schemas.microsoft.com/office/drawing/2014/main" id="{1FB735E3-638D-49C1-B22E-C369F40041D1}"/>
                  </a:ext>
                </a:extLst>
              </p:cNvPr>
              <p:cNvSpPr>
                <a:spLocks/>
              </p:cNvSpPr>
              <p:nvPr/>
            </p:nvSpPr>
            <p:spPr bwMode="auto">
              <a:xfrm>
                <a:off x="3149" y="2222"/>
                <a:ext cx="332" cy="81"/>
              </a:xfrm>
              <a:custGeom>
                <a:avLst/>
                <a:gdLst>
                  <a:gd name="T0" fmla="*/ 0 w 332"/>
                  <a:gd name="T1" fmla="*/ 81 h 81"/>
                  <a:gd name="T2" fmla="*/ 23 w 332"/>
                  <a:gd name="T3" fmla="*/ 81 h 81"/>
                  <a:gd name="T4" fmla="*/ 23 w 332"/>
                  <a:gd name="T5" fmla="*/ 43 h 81"/>
                  <a:gd name="T6" fmla="*/ 47 w 332"/>
                  <a:gd name="T7" fmla="*/ 43 h 81"/>
                  <a:gd name="T8" fmla="*/ 47 w 332"/>
                  <a:gd name="T9" fmla="*/ 81 h 81"/>
                  <a:gd name="T10" fmla="*/ 51 w 332"/>
                  <a:gd name="T11" fmla="*/ 81 h 81"/>
                  <a:gd name="T12" fmla="*/ 51 w 332"/>
                  <a:gd name="T13" fmla="*/ 43 h 81"/>
                  <a:gd name="T14" fmla="*/ 75 w 332"/>
                  <a:gd name="T15" fmla="*/ 43 h 81"/>
                  <a:gd name="T16" fmla="*/ 75 w 332"/>
                  <a:gd name="T17" fmla="*/ 81 h 81"/>
                  <a:gd name="T18" fmla="*/ 102 w 332"/>
                  <a:gd name="T19" fmla="*/ 81 h 81"/>
                  <a:gd name="T20" fmla="*/ 102 w 332"/>
                  <a:gd name="T21" fmla="*/ 43 h 81"/>
                  <a:gd name="T22" fmla="*/ 125 w 332"/>
                  <a:gd name="T23" fmla="*/ 43 h 81"/>
                  <a:gd name="T24" fmla="*/ 125 w 332"/>
                  <a:gd name="T25" fmla="*/ 81 h 81"/>
                  <a:gd name="T26" fmla="*/ 130 w 332"/>
                  <a:gd name="T27" fmla="*/ 81 h 81"/>
                  <a:gd name="T28" fmla="*/ 130 w 332"/>
                  <a:gd name="T29" fmla="*/ 43 h 81"/>
                  <a:gd name="T30" fmla="*/ 153 w 332"/>
                  <a:gd name="T31" fmla="*/ 43 h 81"/>
                  <a:gd name="T32" fmla="*/ 153 w 332"/>
                  <a:gd name="T33" fmla="*/ 81 h 81"/>
                  <a:gd name="T34" fmla="*/ 180 w 332"/>
                  <a:gd name="T35" fmla="*/ 81 h 81"/>
                  <a:gd name="T36" fmla="*/ 180 w 332"/>
                  <a:gd name="T37" fmla="*/ 43 h 81"/>
                  <a:gd name="T38" fmla="*/ 203 w 332"/>
                  <a:gd name="T39" fmla="*/ 43 h 81"/>
                  <a:gd name="T40" fmla="*/ 203 w 332"/>
                  <a:gd name="T41" fmla="*/ 81 h 81"/>
                  <a:gd name="T42" fmla="*/ 208 w 332"/>
                  <a:gd name="T43" fmla="*/ 81 h 81"/>
                  <a:gd name="T44" fmla="*/ 208 w 332"/>
                  <a:gd name="T45" fmla="*/ 43 h 81"/>
                  <a:gd name="T46" fmla="*/ 231 w 332"/>
                  <a:gd name="T47" fmla="*/ 43 h 81"/>
                  <a:gd name="T48" fmla="*/ 231 w 332"/>
                  <a:gd name="T49" fmla="*/ 81 h 81"/>
                  <a:gd name="T50" fmla="*/ 258 w 332"/>
                  <a:gd name="T51" fmla="*/ 81 h 81"/>
                  <a:gd name="T52" fmla="*/ 258 w 332"/>
                  <a:gd name="T53" fmla="*/ 43 h 81"/>
                  <a:gd name="T54" fmla="*/ 282 w 332"/>
                  <a:gd name="T55" fmla="*/ 43 h 81"/>
                  <a:gd name="T56" fmla="*/ 282 w 332"/>
                  <a:gd name="T57" fmla="*/ 81 h 81"/>
                  <a:gd name="T58" fmla="*/ 286 w 332"/>
                  <a:gd name="T59" fmla="*/ 81 h 81"/>
                  <a:gd name="T60" fmla="*/ 286 w 332"/>
                  <a:gd name="T61" fmla="*/ 43 h 81"/>
                  <a:gd name="T62" fmla="*/ 310 w 332"/>
                  <a:gd name="T63" fmla="*/ 43 h 81"/>
                  <a:gd name="T64" fmla="*/ 310 w 332"/>
                  <a:gd name="T65" fmla="*/ 81 h 81"/>
                  <a:gd name="T66" fmla="*/ 332 w 332"/>
                  <a:gd name="T67" fmla="*/ 81 h 81"/>
                  <a:gd name="T68" fmla="*/ 332 w 332"/>
                  <a:gd name="T69" fmla="*/ 0 h 81"/>
                  <a:gd name="T70" fmla="*/ 0 w 332"/>
                  <a:gd name="T71" fmla="*/ 0 h 81"/>
                  <a:gd name="T72" fmla="*/ 0 w 332"/>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2" h="81">
                    <a:moveTo>
                      <a:pt x="0" y="81"/>
                    </a:moveTo>
                    <a:lnTo>
                      <a:pt x="23" y="81"/>
                    </a:lnTo>
                    <a:lnTo>
                      <a:pt x="23" y="43"/>
                    </a:lnTo>
                    <a:lnTo>
                      <a:pt x="47" y="43"/>
                    </a:lnTo>
                    <a:lnTo>
                      <a:pt x="47" y="81"/>
                    </a:lnTo>
                    <a:lnTo>
                      <a:pt x="51" y="81"/>
                    </a:lnTo>
                    <a:lnTo>
                      <a:pt x="51" y="43"/>
                    </a:lnTo>
                    <a:lnTo>
                      <a:pt x="75" y="43"/>
                    </a:lnTo>
                    <a:lnTo>
                      <a:pt x="75" y="81"/>
                    </a:lnTo>
                    <a:lnTo>
                      <a:pt x="102" y="81"/>
                    </a:lnTo>
                    <a:lnTo>
                      <a:pt x="102" y="43"/>
                    </a:lnTo>
                    <a:lnTo>
                      <a:pt x="125" y="43"/>
                    </a:lnTo>
                    <a:lnTo>
                      <a:pt x="125" y="81"/>
                    </a:lnTo>
                    <a:lnTo>
                      <a:pt x="130" y="81"/>
                    </a:lnTo>
                    <a:lnTo>
                      <a:pt x="130" y="43"/>
                    </a:lnTo>
                    <a:lnTo>
                      <a:pt x="153" y="43"/>
                    </a:lnTo>
                    <a:lnTo>
                      <a:pt x="153" y="81"/>
                    </a:lnTo>
                    <a:lnTo>
                      <a:pt x="180" y="81"/>
                    </a:lnTo>
                    <a:lnTo>
                      <a:pt x="180" y="43"/>
                    </a:lnTo>
                    <a:lnTo>
                      <a:pt x="203" y="43"/>
                    </a:lnTo>
                    <a:lnTo>
                      <a:pt x="203" y="81"/>
                    </a:lnTo>
                    <a:lnTo>
                      <a:pt x="208" y="81"/>
                    </a:lnTo>
                    <a:lnTo>
                      <a:pt x="208" y="43"/>
                    </a:lnTo>
                    <a:lnTo>
                      <a:pt x="231" y="43"/>
                    </a:lnTo>
                    <a:lnTo>
                      <a:pt x="231" y="81"/>
                    </a:lnTo>
                    <a:lnTo>
                      <a:pt x="258" y="81"/>
                    </a:lnTo>
                    <a:lnTo>
                      <a:pt x="258" y="43"/>
                    </a:lnTo>
                    <a:lnTo>
                      <a:pt x="282" y="43"/>
                    </a:lnTo>
                    <a:lnTo>
                      <a:pt x="282" y="81"/>
                    </a:lnTo>
                    <a:lnTo>
                      <a:pt x="286" y="81"/>
                    </a:lnTo>
                    <a:lnTo>
                      <a:pt x="286" y="43"/>
                    </a:lnTo>
                    <a:lnTo>
                      <a:pt x="310" y="43"/>
                    </a:lnTo>
                    <a:lnTo>
                      <a:pt x="310" y="81"/>
                    </a:lnTo>
                    <a:lnTo>
                      <a:pt x="332" y="81"/>
                    </a:lnTo>
                    <a:lnTo>
                      <a:pt x="332" y="0"/>
                    </a:lnTo>
                    <a:lnTo>
                      <a:pt x="0" y="0"/>
                    </a:lnTo>
                    <a:lnTo>
                      <a:pt x="0" y="81"/>
                    </a:lnTo>
                    <a:close/>
                  </a:path>
                </a:pathLst>
              </a:custGeom>
              <a:solidFill>
                <a:srgbClr val="D7D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56" name="Freeform 9">
                <a:extLst>
                  <a:ext uri="{FF2B5EF4-FFF2-40B4-BE49-F238E27FC236}">
                    <a16:creationId xmlns:a16="http://schemas.microsoft.com/office/drawing/2014/main" id="{7706D8C3-327C-4233-BE5E-C18C49ECE9ED}"/>
                  </a:ext>
                </a:extLst>
              </p:cNvPr>
              <p:cNvSpPr>
                <a:spLocks/>
              </p:cNvSpPr>
              <p:nvPr/>
            </p:nvSpPr>
            <p:spPr bwMode="auto">
              <a:xfrm>
                <a:off x="3149" y="2354"/>
                <a:ext cx="332" cy="82"/>
              </a:xfrm>
              <a:custGeom>
                <a:avLst/>
                <a:gdLst>
                  <a:gd name="T0" fmla="*/ 0 w 332"/>
                  <a:gd name="T1" fmla="*/ 82 h 82"/>
                  <a:gd name="T2" fmla="*/ 23 w 332"/>
                  <a:gd name="T3" fmla="*/ 82 h 82"/>
                  <a:gd name="T4" fmla="*/ 23 w 332"/>
                  <a:gd name="T5" fmla="*/ 46 h 82"/>
                  <a:gd name="T6" fmla="*/ 47 w 332"/>
                  <a:gd name="T7" fmla="*/ 46 h 82"/>
                  <a:gd name="T8" fmla="*/ 47 w 332"/>
                  <a:gd name="T9" fmla="*/ 82 h 82"/>
                  <a:gd name="T10" fmla="*/ 51 w 332"/>
                  <a:gd name="T11" fmla="*/ 82 h 82"/>
                  <a:gd name="T12" fmla="*/ 51 w 332"/>
                  <a:gd name="T13" fmla="*/ 46 h 82"/>
                  <a:gd name="T14" fmla="*/ 75 w 332"/>
                  <a:gd name="T15" fmla="*/ 46 h 82"/>
                  <a:gd name="T16" fmla="*/ 75 w 332"/>
                  <a:gd name="T17" fmla="*/ 82 h 82"/>
                  <a:gd name="T18" fmla="*/ 102 w 332"/>
                  <a:gd name="T19" fmla="*/ 82 h 82"/>
                  <a:gd name="T20" fmla="*/ 102 w 332"/>
                  <a:gd name="T21" fmla="*/ 46 h 82"/>
                  <a:gd name="T22" fmla="*/ 125 w 332"/>
                  <a:gd name="T23" fmla="*/ 46 h 82"/>
                  <a:gd name="T24" fmla="*/ 125 w 332"/>
                  <a:gd name="T25" fmla="*/ 82 h 82"/>
                  <a:gd name="T26" fmla="*/ 130 w 332"/>
                  <a:gd name="T27" fmla="*/ 82 h 82"/>
                  <a:gd name="T28" fmla="*/ 130 w 332"/>
                  <a:gd name="T29" fmla="*/ 46 h 82"/>
                  <a:gd name="T30" fmla="*/ 153 w 332"/>
                  <a:gd name="T31" fmla="*/ 46 h 82"/>
                  <a:gd name="T32" fmla="*/ 153 w 332"/>
                  <a:gd name="T33" fmla="*/ 82 h 82"/>
                  <a:gd name="T34" fmla="*/ 180 w 332"/>
                  <a:gd name="T35" fmla="*/ 82 h 82"/>
                  <a:gd name="T36" fmla="*/ 180 w 332"/>
                  <a:gd name="T37" fmla="*/ 46 h 82"/>
                  <a:gd name="T38" fmla="*/ 203 w 332"/>
                  <a:gd name="T39" fmla="*/ 46 h 82"/>
                  <a:gd name="T40" fmla="*/ 203 w 332"/>
                  <a:gd name="T41" fmla="*/ 82 h 82"/>
                  <a:gd name="T42" fmla="*/ 208 w 332"/>
                  <a:gd name="T43" fmla="*/ 82 h 82"/>
                  <a:gd name="T44" fmla="*/ 208 w 332"/>
                  <a:gd name="T45" fmla="*/ 46 h 82"/>
                  <a:gd name="T46" fmla="*/ 231 w 332"/>
                  <a:gd name="T47" fmla="*/ 46 h 82"/>
                  <a:gd name="T48" fmla="*/ 231 w 332"/>
                  <a:gd name="T49" fmla="*/ 82 h 82"/>
                  <a:gd name="T50" fmla="*/ 258 w 332"/>
                  <a:gd name="T51" fmla="*/ 82 h 82"/>
                  <a:gd name="T52" fmla="*/ 258 w 332"/>
                  <a:gd name="T53" fmla="*/ 46 h 82"/>
                  <a:gd name="T54" fmla="*/ 282 w 332"/>
                  <a:gd name="T55" fmla="*/ 46 h 82"/>
                  <a:gd name="T56" fmla="*/ 282 w 332"/>
                  <a:gd name="T57" fmla="*/ 82 h 82"/>
                  <a:gd name="T58" fmla="*/ 286 w 332"/>
                  <a:gd name="T59" fmla="*/ 82 h 82"/>
                  <a:gd name="T60" fmla="*/ 286 w 332"/>
                  <a:gd name="T61" fmla="*/ 46 h 82"/>
                  <a:gd name="T62" fmla="*/ 310 w 332"/>
                  <a:gd name="T63" fmla="*/ 46 h 82"/>
                  <a:gd name="T64" fmla="*/ 310 w 332"/>
                  <a:gd name="T65" fmla="*/ 82 h 82"/>
                  <a:gd name="T66" fmla="*/ 332 w 332"/>
                  <a:gd name="T67" fmla="*/ 82 h 82"/>
                  <a:gd name="T68" fmla="*/ 332 w 332"/>
                  <a:gd name="T69" fmla="*/ 0 h 82"/>
                  <a:gd name="T70" fmla="*/ 0 w 332"/>
                  <a:gd name="T71" fmla="*/ 0 h 82"/>
                  <a:gd name="T72" fmla="*/ 0 w 332"/>
                  <a:gd name="T7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2" h="82">
                    <a:moveTo>
                      <a:pt x="0" y="82"/>
                    </a:moveTo>
                    <a:lnTo>
                      <a:pt x="23" y="82"/>
                    </a:lnTo>
                    <a:lnTo>
                      <a:pt x="23" y="46"/>
                    </a:lnTo>
                    <a:lnTo>
                      <a:pt x="47" y="46"/>
                    </a:lnTo>
                    <a:lnTo>
                      <a:pt x="47" y="82"/>
                    </a:lnTo>
                    <a:lnTo>
                      <a:pt x="51" y="82"/>
                    </a:lnTo>
                    <a:lnTo>
                      <a:pt x="51" y="46"/>
                    </a:lnTo>
                    <a:lnTo>
                      <a:pt x="75" y="46"/>
                    </a:lnTo>
                    <a:lnTo>
                      <a:pt x="75" y="82"/>
                    </a:lnTo>
                    <a:lnTo>
                      <a:pt x="102" y="82"/>
                    </a:lnTo>
                    <a:lnTo>
                      <a:pt x="102" y="46"/>
                    </a:lnTo>
                    <a:lnTo>
                      <a:pt x="125" y="46"/>
                    </a:lnTo>
                    <a:lnTo>
                      <a:pt x="125" y="82"/>
                    </a:lnTo>
                    <a:lnTo>
                      <a:pt x="130" y="82"/>
                    </a:lnTo>
                    <a:lnTo>
                      <a:pt x="130" y="46"/>
                    </a:lnTo>
                    <a:lnTo>
                      <a:pt x="153" y="46"/>
                    </a:lnTo>
                    <a:lnTo>
                      <a:pt x="153" y="82"/>
                    </a:lnTo>
                    <a:lnTo>
                      <a:pt x="180" y="82"/>
                    </a:lnTo>
                    <a:lnTo>
                      <a:pt x="180" y="46"/>
                    </a:lnTo>
                    <a:lnTo>
                      <a:pt x="203" y="46"/>
                    </a:lnTo>
                    <a:lnTo>
                      <a:pt x="203" y="82"/>
                    </a:lnTo>
                    <a:lnTo>
                      <a:pt x="208" y="82"/>
                    </a:lnTo>
                    <a:lnTo>
                      <a:pt x="208" y="46"/>
                    </a:lnTo>
                    <a:lnTo>
                      <a:pt x="231" y="46"/>
                    </a:lnTo>
                    <a:lnTo>
                      <a:pt x="231" y="82"/>
                    </a:lnTo>
                    <a:lnTo>
                      <a:pt x="258" y="82"/>
                    </a:lnTo>
                    <a:lnTo>
                      <a:pt x="258" y="46"/>
                    </a:lnTo>
                    <a:lnTo>
                      <a:pt x="282" y="46"/>
                    </a:lnTo>
                    <a:lnTo>
                      <a:pt x="282" y="82"/>
                    </a:lnTo>
                    <a:lnTo>
                      <a:pt x="286" y="82"/>
                    </a:lnTo>
                    <a:lnTo>
                      <a:pt x="286" y="46"/>
                    </a:lnTo>
                    <a:lnTo>
                      <a:pt x="310" y="46"/>
                    </a:lnTo>
                    <a:lnTo>
                      <a:pt x="310" y="82"/>
                    </a:lnTo>
                    <a:lnTo>
                      <a:pt x="332" y="82"/>
                    </a:lnTo>
                    <a:lnTo>
                      <a:pt x="332" y="0"/>
                    </a:lnTo>
                    <a:lnTo>
                      <a:pt x="0" y="0"/>
                    </a:lnTo>
                    <a:lnTo>
                      <a:pt x="0" y="82"/>
                    </a:lnTo>
                    <a:close/>
                  </a:path>
                </a:pathLst>
              </a:custGeom>
              <a:solidFill>
                <a:srgbClr val="D7D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57" name="Freeform 10">
                <a:extLst>
                  <a:ext uri="{FF2B5EF4-FFF2-40B4-BE49-F238E27FC236}">
                    <a16:creationId xmlns:a16="http://schemas.microsoft.com/office/drawing/2014/main" id="{79E479F0-CF2D-403D-BC25-0F81C1E3954B}"/>
                  </a:ext>
                </a:extLst>
              </p:cNvPr>
              <p:cNvSpPr>
                <a:spLocks/>
              </p:cNvSpPr>
              <p:nvPr/>
            </p:nvSpPr>
            <p:spPr bwMode="auto">
              <a:xfrm>
                <a:off x="3149" y="2171"/>
                <a:ext cx="332" cy="51"/>
              </a:xfrm>
              <a:custGeom>
                <a:avLst/>
                <a:gdLst>
                  <a:gd name="T0" fmla="*/ 286 w 332"/>
                  <a:gd name="T1" fmla="*/ 0 h 51"/>
                  <a:gd name="T2" fmla="*/ 282 w 332"/>
                  <a:gd name="T3" fmla="*/ 0 h 51"/>
                  <a:gd name="T4" fmla="*/ 258 w 332"/>
                  <a:gd name="T5" fmla="*/ 0 h 51"/>
                  <a:gd name="T6" fmla="*/ 231 w 332"/>
                  <a:gd name="T7" fmla="*/ 0 h 51"/>
                  <a:gd name="T8" fmla="*/ 208 w 332"/>
                  <a:gd name="T9" fmla="*/ 0 h 51"/>
                  <a:gd name="T10" fmla="*/ 203 w 332"/>
                  <a:gd name="T11" fmla="*/ 0 h 51"/>
                  <a:gd name="T12" fmla="*/ 180 w 332"/>
                  <a:gd name="T13" fmla="*/ 0 h 51"/>
                  <a:gd name="T14" fmla="*/ 153 w 332"/>
                  <a:gd name="T15" fmla="*/ 0 h 51"/>
                  <a:gd name="T16" fmla="*/ 130 w 332"/>
                  <a:gd name="T17" fmla="*/ 0 h 51"/>
                  <a:gd name="T18" fmla="*/ 125 w 332"/>
                  <a:gd name="T19" fmla="*/ 0 h 51"/>
                  <a:gd name="T20" fmla="*/ 102 w 332"/>
                  <a:gd name="T21" fmla="*/ 0 h 51"/>
                  <a:gd name="T22" fmla="*/ 75 w 332"/>
                  <a:gd name="T23" fmla="*/ 0 h 51"/>
                  <a:gd name="T24" fmla="*/ 51 w 332"/>
                  <a:gd name="T25" fmla="*/ 0 h 51"/>
                  <a:gd name="T26" fmla="*/ 47 w 332"/>
                  <a:gd name="T27" fmla="*/ 0 h 51"/>
                  <a:gd name="T28" fmla="*/ 23 w 332"/>
                  <a:gd name="T29" fmla="*/ 0 h 51"/>
                  <a:gd name="T30" fmla="*/ 0 w 332"/>
                  <a:gd name="T31" fmla="*/ 0 h 51"/>
                  <a:gd name="T32" fmla="*/ 0 w 332"/>
                  <a:gd name="T33" fmla="*/ 51 h 51"/>
                  <a:gd name="T34" fmla="*/ 332 w 332"/>
                  <a:gd name="T35" fmla="*/ 51 h 51"/>
                  <a:gd name="T36" fmla="*/ 332 w 332"/>
                  <a:gd name="T37" fmla="*/ 0 h 51"/>
                  <a:gd name="T38" fmla="*/ 310 w 332"/>
                  <a:gd name="T39" fmla="*/ 0 h 51"/>
                  <a:gd name="T40" fmla="*/ 286 w 33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51">
                    <a:moveTo>
                      <a:pt x="286" y="0"/>
                    </a:moveTo>
                    <a:lnTo>
                      <a:pt x="282" y="0"/>
                    </a:lnTo>
                    <a:lnTo>
                      <a:pt x="258" y="0"/>
                    </a:lnTo>
                    <a:lnTo>
                      <a:pt x="231" y="0"/>
                    </a:lnTo>
                    <a:lnTo>
                      <a:pt x="208" y="0"/>
                    </a:lnTo>
                    <a:lnTo>
                      <a:pt x="203" y="0"/>
                    </a:lnTo>
                    <a:lnTo>
                      <a:pt x="180" y="0"/>
                    </a:lnTo>
                    <a:lnTo>
                      <a:pt x="153" y="0"/>
                    </a:lnTo>
                    <a:lnTo>
                      <a:pt x="130" y="0"/>
                    </a:lnTo>
                    <a:lnTo>
                      <a:pt x="125" y="0"/>
                    </a:lnTo>
                    <a:lnTo>
                      <a:pt x="102" y="0"/>
                    </a:lnTo>
                    <a:lnTo>
                      <a:pt x="75" y="0"/>
                    </a:lnTo>
                    <a:lnTo>
                      <a:pt x="51" y="0"/>
                    </a:lnTo>
                    <a:lnTo>
                      <a:pt x="47" y="0"/>
                    </a:lnTo>
                    <a:lnTo>
                      <a:pt x="23" y="0"/>
                    </a:lnTo>
                    <a:lnTo>
                      <a:pt x="0" y="0"/>
                    </a:lnTo>
                    <a:lnTo>
                      <a:pt x="0" y="51"/>
                    </a:lnTo>
                    <a:lnTo>
                      <a:pt x="332" y="51"/>
                    </a:lnTo>
                    <a:lnTo>
                      <a:pt x="332" y="0"/>
                    </a:lnTo>
                    <a:lnTo>
                      <a:pt x="310" y="0"/>
                    </a:lnTo>
                    <a:lnTo>
                      <a:pt x="286"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58" name="Freeform 11">
                <a:extLst>
                  <a:ext uri="{FF2B5EF4-FFF2-40B4-BE49-F238E27FC236}">
                    <a16:creationId xmlns:a16="http://schemas.microsoft.com/office/drawing/2014/main" id="{9462AEB7-10C3-4FFF-8C0C-C8D2839C9CBB}"/>
                  </a:ext>
                </a:extLst>
              </p:cNvPr>
              <p:cNvSpPr>
                <a:spLocks/>
              </p:cNvSpPr>
              <p:nvPr/>
            </p:nvSpPr>
            <p:spPr bwMode="auto">
              <a:xfrm>
                <a:off x="3149" y="2303"/>
                <a:ext cx="332" cy="51"/>
              </a:xfrm>
              <a:custGeom>
                <a:avLst/>
                <a:gdLst>
                  <a:gd name="T0" fmla="*/ 286 w 332"/>
                  <a:gd name="T1" fmla="*/ 0 h 51"/>
                  <a:gd name="T2" fmla="*/ 282 w 332"/>
                  <a:gd name="T3" fmla="*/ 0 h 51"/>
                  <a:gd name="T4" fmla="*/ 258 w 332"/>
                  <a:gd name="T5" fmla="*/ 0 h 51"/>
                  <a:gd name="T6" fmla="*/ 231 w 332"/>
                  <a:gd name="T7" fmla="*/ 0 h 51"/>
                  <a:gd name="T8" fmla="*/ 208 w 332"/>
                  <a:gd name="T9" fmla="*/ 0 h 51"/>
                  <a:gd name="T10" fmla="*/ 203 w 332"/>
                  <a:gd name="T11" fmla="*/ 0 h 51"/>
                  <a:gd name="T12" fmla="*/ 180 w 332"/>
                  <a:gd name="T13" fmla="*/ 0 h 51"/>
                  <a:gd name="T14" fmla="*/ 153 w 332"/>
                  <a:gd name="T15" fmla="*/ 0 h 51"/>
                  <a:gd name="T16" fmla="*/ 130 w 332"/>
                  <a:gd name="T17" fmla="*/ 0 h 51"/>
                  <a:gd name="T18" fmla="*/ 125 w 332"/>
                  <a:gd name="T19" fmla="*/ 0 h 51"/>
                  <a:gd name="T20" fmla="*/ 102 w 332"/>
                  <a:gd name="T21" fmla="*/ 0 h 51"/>
                  <a:gd name="T22" fmla="*/ 75 w 332"/>
                  <a:gd name="T23" fmla="*/ 0 h 51"/>
                  <a:gd name="T24" fmla="*/ 51 w 332"/>
                  <a:gd name="T25" fmla="*/ 0 h 51"/>
                  <a:gd name="T26" fmla="*/ 47 w 332"/>
                  <a:gd name="T27" fmla="*/ 0 h 51"/>
                  <a:gd name="T28" fmla="*/ 23 w 332"/>
                  <a:gd name="T29" fmla="*/ 0 h 51"/>
                  <a:gd name="T30" fmla="*/ 0 w 332"/>
                  <a:gd name="T31" fmla="*/ 0 h 51"/>
                  <a:gd name="T32" fmla="*/ 0 w 332"/>
                  <a:gd name="T33" fmla="*/ 51 h 51"/>
                  <a:gd name="T34" fmla="*/ 332 w 332"/>
                  <a:gd name="T35" fmla="*/ 51 h 51"/>
                  <a:gd name="T36" fmla="*/ 332 w 332"/>
                  <a:gd name="T37" fmla="*/ 0 h 51"/>
                  <a:gd name="T38" fmla="*/ 310 w 332"/>
                  <a:gd name="T39" fmla="*/ 0 h 51"/>
                  <a:gd name="T40" fmla="*/ 286 w 33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51">
                    <a:moveTo>
                      <a:pt x="286" y="0"/>
                    </a:moveTo>
                    <a:lnTo>
                      <a:pt x="282" y="0"/>
                    </a:lnTo>
                    <a:lnTo>
                      <a:pt x="258" y="0"/>
                    </a:lnTo>
                    <a:lnTo>
                      <a:pt x="231" y="0"/>
                    </a:lnTo>
                    <a:lnTo>
                      <a:pt x="208" y="0"/>
                    </a:lnTo>
                    <a:lnTo>
                      <a:pt x="203" y="0"/>
                    </a:lnTo>
                    <a:lnTo>
                      <a:pt x="180" y="0"/>
                    </a:lnTo>
                    <a:lnTo>
                      <a:pt x="153" y="0"/>
                    </a:lnTo>
                    <a:lnTo>
                      <a:pt x="130" y="0"/>
                    </a:lnTo>
                    <a:lnTo>
                      <a:pt x="125" y="0"/>
                    </a:lnTo>
                    <a:lnTo>
                      <a:pt x="102" y="0"/>
                    </a:lnTo>
                    <a:lnTo>
                      <a:pt x="75" y="0"/>
                    </a:lnTo>
                    <a:lnTo>
                      <a:pt x="51" y="0"/>
                    </a:lnTo>
                    <a:lnTo>
                      <a:pt x="47" y="0"/>
                    </a:lnTo>
                    <a:lnTo>
                      <a:pt x="23" y="0"/>
                    </a:lnTo>
                    <a:lnTo>
                      <a:pt x="0" y="0"/>
                    </a:lnTo>
                    <a:lnTo>
                      <a:pt x="0" y="51"/>
                    </a:lnTo>
                    <a:lnTo>
                      <a:pt x="332" y="51"/>
                    </a:lnTo>
                    <a:lnTo>
                      <a:pt x="332" y="0"/>
                    </a:lnTo>
                    <a:lnTo>
                      <a:pt x="310" y="0"/>
                    </a:lnTo>
                    <a:lnTo>
                      <a:pt x="286"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59" name="Freeform 12">
                <a:extLst>
                  <a:ext uri="{FF2B5EF4-FFF2-40B4-BE49-F238E27FC236}">
                    <a16:creationId xmlns:a16="http://schemas.microsoft.com/office/drawing/2014/main" id="{0C259B6F-B802-40EE-A26C-7D6666DB7C05}"/>
                  </a:ext>
                </a:extLst>
              </p:cNvPr>
              <p:cNvSpPr>
                <a:spLocks/>
              </p:cNvSpPr>
              <p:nvPr/>
            </p:nvSpPr>
            <p:spPr bwMode="auto">
              <a:xfrm>
                <a:off x="3149" y="2436"/>
                <a:ext cx="332" cy="51"/>
              </a:xfrm>
              <a:custGeom>
                <a:avLst/>
                <a:gdLst>
                  <a:gd name="T0" fmla="*/ 286 w 332"/>
                  <a:gd name="T1" fmla="*/ 0 h 51"/>
                  <a:gd name="T2" fmla="*/ 282 w 332"/>
                  <a:gd name="T3" fmla="*/ 0 h 51"/>
                  <a:gd name="T4" fmla="*/ 258 w 332"/>
                  <a:gd name="T5" fmla="*/ 0 h 51"/>
                  <a:gd name="T6" fmla="*/ 231 w 332"/>
                  <a:gd name="T7" fmla="*/ 0 h 51"/>
                  <a:gd name="T8" fmla="*/ 208 w 332"/>
                  <a:gd name="T9" fmla="*/ 0 h 51"/>
                  <a:gd name="T10" fmla="*/ 203 w 332"/>
                  <a:gd name="T11" fmla="*/ 0 h 51"/>
                  <a:gd name="T12" fmla="*/ 180 w 332"/>
                  <a:gd name="T13" fmla="*/ 0 h 51"/>
                  <a:gd name="T14" fmla="*/ 153 w 332"/>
                  <a:gd name="T15" fmla="*/ 0 h 51"/>
                  <a:gd name="T16" fmla="*/ 130 w 332"/>
                  <a:gd name="T17" fmla="*/ 0 h 51"/>
                  <a:gd name="T18" fmla="*/ 125 w 332"/>
                  <a:gd name="T19" fmla="*/ 0 h 51"/>
                  <a:gd name="T20" fmla="*/ 102 w 332"/>
                  <a:gd name="T21" fmla="*/ 0 h 51"/>
                  <a:gd name="T22" fmla="*/ 75 w 332"/>
                  <a:gd name="T23" fmla="*/ 0 h 51"/>
                  <a:gd name="T24" fmla="*/ 51 w 332"/>
                  <a:gd name="T25" fmla="*/ 0 h 51"/>
                  <a:gd name="T26" fmla="*/ 47 w 332"/>
                  <a:gd name="T27" fmla="*/ 0 h 51"/>
                  <a:gd name="T28" fmla="*/ 23 w 332"/>
                  <a:gd name="T29" fmla="*/ 0 h 51"/>
                  <a:gd name="T30" fmla="*/ 0 w 332"/>
                  <a:gd name="T31" fmla="*/ 0 h 51"/>
                  <a:gd name="T32" fmla="*/ 0 w 332"/>
                  <a:gd name="T33" fmla="*/ 51 h 51"/>
                  <a:gd name="T34" fmla="*/ 332 w 332"/>
                  <a:gd name="T35" fmla="*/ 51 h 51"/>
                  <a:gd name="T36" fmla="*/ 332 w 332"/>
                  <a:gd name="T37" fmla="*/ 0 h 51"/>
                  <a:gd name="T38" fmla="*/ 310 w 332"/>
                  <a:gd name="T39" fmla="*/ 0 h 51"/>
                  <a:gd name="T40" fmla="*/ 286 w 33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51">
                    <a:moveTo>
                      <a:pt x="286" y="0"/>
                    </a:moveTo>
                    <a:lnTo>
                      <a:pt x="282" y="0"/>
                    </a:lnTo>
                    <a:lnTo>
                      <a:pt x="258" y="0"/>
                    </a:lnTo>
                    <a:lnTo>
                      <a:pt x="231" y="0"/>
                    </a:lnTo>
                    <a:lnTo>
                      <a:pt x="208" y="0"/>
                    </a:lnTo>
                    <a:lnTo>
                      <a:pt x="203" y="0"/>
                    </a:lnTo>
                    <a:lnTo>
                      <a:pt x="180" y="0"/>
                    </a:lnTo>
                    <a:lnTo>
                      <a:pt x="153" y="0"/>
                    </a:lnTo>
                    <a:lnTo>
                      <a:pt x="130" y="0"/>
                    </a:lnTo>
                    <a:lnTo>
                      <a:pt x="125" y="0"/>
                    </a:lnTo>
                    <a:lnTo>
                      <a:pt x="102" y="0"/>
                    </a:lnTo>
                    <a:lnTo>
                      <a:pt x="75" y="0"/>
                    </a:lnTo>
                    <a:lnTo>
                      <a:pt x="51" y="0"/>
                    </a:lnTo>
                    <a:lnTo>
                      <a:pt x="47" y="0"/>
                    </a:lnTo>
                    <a:lnTo>
                      <a:pt x="23" y="0"/>
                    </a:lnTo>
                    <a:lnTo>
                      <a:pt x="0" y="0"/>
                    </a:lnTo>
                    <a:lnTo>
                      <a:pt x="0" y="51"/>
                    </a:lnTo>
                    <a:lnTo>
                      <a:pt x="332" y="51"/>
                    </a:lnTo>
                    <a:lnTo>
                      <a:pt x="332" y="0"/>
                    </a:lnTo>
                    <a:lnTo>
                      <a:pt x="310" y="0"/>
                    </a:lnTo>
                    <a:lnTo>
                      <a:pt x="286"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60" name="Freeform 13">
                <a:extLst>
                  <a:ext uri="{FF2B5EF4-FFF2-40B4-BE49-F238E27FC236}">
                    <a16:creationId xmlns:a16="http://schemas.microsoft.com/office/drawing/2014/main" id="{84BD14CE-8634-4FFC-BF24-0065383B3088}"/>
                  </a:ext>
                </a:extLst>
              </p:cNvPr>
              <p:cNvSpPr>
                <a:spLocks/>
              </p:cNvSpPr>
              <p:nvPr/>
            </p:nvSpPr>
            <p:spPr bwMode="auto">
              <a:xfrm>
                <a:off x="3149" y="2569"/>
                <a:ext cx="95" cy="50"/>
              </a:xfrm>
              <a:custGeom>
                <a:avLst/>
                <a:gdLst>
                  <a:gd name="T0" fmla="*/ 95 w 95"/>
                  <a:gd name="T1" fmla="*/ 0 h 50"/>
                  <a:gd name="T2" fmla="*/ 75 w 95"/>
                  <a:gd name="T3" fmla="*/ 0 h 50"/>
                  <a:gd name="T4" fmla="*/ 51 w 95"/>
                  <a:gd name="T5" fmla="*/ 0 h 50"/>
                  <a:gd name="T6" fmla="*/ 47 w 95"/>
                  <a:gd name="T7" fmla="*/ 0 h 50"/>
                  <a:gd name="T8" fmla="*/ 23 w 95"/>
                  <a:gd name="T9" fmla="*/ 0 h 50"/>
                  <a:gd name="T10" fmla="*/ 0 w 95"/>
                  <a:gd name="T11" fmla="*/ 0 h 50"/>
                  <a:gd name="T12" fmla="*/ 0 w 95"/>
                  <a:gd name="T13" fmla="*/ 50 h 50"/>
                  <a:gd name="T14" fmla="*/ 95 w 95"/>
                  <a:gd name="T15" fmla="*/ 50 h 50"/>
                  <a:gd name="T16" fmla="*/ 95 w 95"/>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50">
                    <a:moveTo>
                      <a:pt x="95" y="0"/>
                    </a:moveTo>
                    <a:lnTo>
                      <a:pt x="75" y="0"/>
                    </a:lnTo>
                    <a:lnTo>
                      <a:pt x="51" y="0"/>
                    </a:lnTo>
                    <a:lnTo>
                      <a:pt x="47" y="0"/>
                    </a:lnTo>
                    <a:lnTo>
                      <a:pt x="23" y="0"/>
                    </a:lnTo>
                    <a:lnTo>
                      <a:pt x="0" y="0"/>
                    </a:lnTo>
                    <a:lnTo>
                      <a:pt x="0" y="50"/>
                    </a:lnTo>
                    <a:lnTo>
                      <a:pt x="95" y="50"/>
                    </a:lnTo>
                    <a:lnTo>
                      <a:pt x="95"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61" name="Freeform 14">
                <a:extLst>
                  <a:ext uri="{FF2B5EF4-FFF2-40B4-BE49-F238E27FC236}">
                    <a16:creationId xmlns:a16="http://schemas.microsoft.com/office/drawing/2014/main" id="{EF591474-E525-459F-A332-FE3F2DE8C6E2}"/>
                  </a:ext>
                </a:extLst>
              </p:cNvPr>
              <p:cNvSpPr>
                <a:spLocks/>
              </p:cNvSpPr>
              <p:nvPr/>
            </p:nvSpPr>
            <p:spPr bwMode="auto">
              <a:xfrm>
                <a:off x="3386" y="2569"/>
                <a:ext cx="95" cy="50"/>
              </a:xfrm>
              <a:custGeom>
                <a:avLst/>
                <a:gdLst>
                  <a:gd name="T0" fmla="*/ 49 w 95"/>
                  <a:gd name="T1" fmla="*/ 0 h 50"/>
                  <a:gd name="T2" fmla="*/ 45 w 95"/>
                  <a:gd name="T3" fmla="*/ 0 h 50"/>
                  <a:gd name="T4" fmla="*/ 21 w 95"/>
                  <a:gd name="T5" fmla="*/ 0 h 50"/>
                  <a:gd name="T6" fmla="*/ 0 w 95"/>
                  <a:gd name="T7" fmla="*/ 0 h 50"/>
                  <a:gd name="T8" fmla="*/ 0 w 95"/>
                  <a:gd name="T9" fmla="*/ 50 h 50"/>
                  <a:gd name="T10" fmla="*/ 95 w 95"/>
                  <a:gd name="T11" fmla="*/ 50 h 50"/>
                  <a:gd name="T12" fmla="*/ 95 w 95"/>
                  <a:gd name="T13" fmla="*/ 0 h 50"/>
                  <a:gd name="T14" fmla="*/ 73 w 95"/>
                  <a:gd name="T15" fmla="*/ 0 h 50"/>
                  <a:gd name="T16" fmla="*/ 49 w 95"/>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50">
                    <a:moveTo>
                      <a:pt x="49" y="0"/>
                    </a:moveTo>
                    <a:lnTo>
                      <a:pt x="45" y="0"/>
                    </a:lnTo>
                    <a:lnTo>
                      <a:pt x="21" y="0"/>
                    </a:lnTo>
                    <a:lnTo>
                      <a:pt x="0" y="0"/>
                    </a:lnTo>
                    <a:lnTo>
                      <a:pt x="0" y="50"/>
                    </a:lnTo>
                    <a:lnTo>
                      <a:pt x="95" y="50"/>
                    </a:lnTo>
                    <a:lnTo>
                      <a:pt x="95" y="0"/>
                    </a:lnTo>
                    <a:lnTo>
                      <a:pt x="73" y="0"/>
                    </a:lnTo>
                    <a:lnTo>
                      <a:pt x="49"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62" name="Freeform 15">
                <a:extLst>
                  <a:ext uri="{FF2B5EF4-FFF2-40B4-BE49-F238E27FC236}">
                    <a16:creationId xmlns:a16="http://schemas.microsoft.com/office/drawing/2014/main" id="{1CE478BA-AB81-4485-A127-97586E55E3BD}"/>
                  </a:ext>
                </a:extLst>
              </p:cNvPr>
              <p:cNvSpPr>
                <a:spLocks noEditPoints="1"/>
              </p:cNvSpPr>
              <p:nvPr/>
            </p:nvSpPr>
            <p:spPr bwMode="auto">
              <a:xfrm>
                <a:off x="3481" y="2135"/>
                <a:ext cx="105" cy="552"/>
              </a:xfrm>
              <a:custGeom>
                <a:avLst/>
                <a:gdLst>
                  <a:gd name="T0" fmla="*/ 0 w 105"/>
                  <a:gd name="T1" fmla="*/ 0 h 552"/>
                  <a:gd name="T2" fmla="*/ 0 w 105"/>
                  <a:gd name="T3" fmla="*/ 552 h 552"/>
                  <a:gd name="T4" fmla="*/ 26 w 105"/>
                  <a:gd name="T5" fmla="*/ 552 h 552"/>
                  <a:gd name="T6" fmla="*/ 26 w 105"/>
                  <a:gd name="T7" fmla="*/ 447 h 552"/>
                  <a:gd name="T8" fmla="*/ 79 w 105"/>
                  <a:gd name="T9" fmla="*/ 447 h 552"/>
                  <a:gd name="T10" fmla="*/ 79 w 105"/>
                  <a:gd name="T11" fmla="*/ 552 h 552"/>
                  <a:gd name="T12" fmla="*/ 105 w 105"/>
                  <a:gd name="T13" fmla="*/ 552 h 552"/>
                  <a:gd name="T14" fmla="*/ 105 w 105"/>
                  <a:gd name="T15" fmla="*/ 0 h 552"/>
                  <a:gd name="T16" fmla="*/ 0 w 105"/>
                  <a:gd name="T17" fmla="*/ 0 h 552"/>
                  <a:gd name="T18" fmla="*/ 68 w 105"/>
                  <a:gd name="T19" fmla="*/ 400 h 552"/>
                  <a:gd name="T20" fmla="*/ 39 w 105"/>
                  <a:gd name="T21" fmla="*/ 400 h 552"/>
                  <a:gd name="T22" fmla="*/ 39 w 105"/>
                  <a:gd name="T23" fmla="*/ 361 h 552"/>
                  <a:gd name="T24" fmla="*/ 68 w 105"/>
                  <a:gd name="T25" fmla="*/ 361 h 552"/>
                  <a:gd name="T26" fmla="*/ 68 w 105"/>
                  <a:gd name="T27" fmla="*/ 400 h 552"/>
                  <a:gd name="T28" fmla="*/ 68 w 105"/>
                  <a:gd name="T29" fmla="*/ 295 h 552"/>
                  <a:gd name="T30" fmla="*/ 39 w 105"/>
                  <a:gd name="T31" fmla="*/ 295 h 552"/>
                  <a:gd name="T32" fmla="*/ 39 w 105"/>
                  <a:gd name="T33" fmla="*/ 258 h 552"/>
                  <a:gd name="T34" fmla="*/ 68 w 105"/>
                  <a:gd name="T35" fmla="*/ 258 h 552"/>
                  <a:gd name="T36" fmla="*/ 68 w 105"/>
                  <a:gd name="T37" fmla="*/ 295 h 552"/>
                  <a:gd name="T38" fmla="*/ 68 w 105"/>
                  <a:gd name="T39" fmla="*/ 191 h 552"/>
                  <a:gd name="T40" fmla="*/ 39 w 105"/>
                  <a:gd name="T41" fmla="*/ 191 h 552"/>
                  <a:gd name="T42" fmla="*/ 39 w 105"/>
                  <a:gd name="T43" fmla="*/ 153 h 552"/>
                  <a:gd name="T44" fmla="*/ 68 w 105"/>
                  <a:gd name="T45" fmla="*/ 153 h 552"/>
                  <a:gd name="T46" fmla="*/ 68 w 105"/>
                  <a:gd name="T47" fmla="*/ 191 h 552"/>
                  <a:gd name="T48" fmla="*/ 68 w 105"/>
                  <a:gd name="T49" fmla="*/ 87 h 552"/>
                  <a:gd name="T50" fmla="*/ 39 w 105"/>
                  <a:gd name="T51" fmla="*/ 87 h 552"/>
                  <a:gd name="T52" fmla="*/ 39 w 105"/>
                  <a:gd name="T53" fmla="*/ 50 h 552"/>
                  <a:gd name="T54" fmla="*/ 68 w 105"/>
                  <a:gd name="T55" fmla="*/ 50 h 552"/>
                  <a:gd name="T56" fmla="*/ 68 w 105"/>
                  <a:gd name="T57" fmla="*/ 87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5" h="552">
                    <a:moveTo>
                      <a:pt x="0" y="0"/>
                    </a:moveTo>
                    <a:lnTo>
                      <a:pt x="0" y="552"/>
                    </a:lnTo>
                    <a:lnTo>
                      <a:pt x="26" y="552"/>
                    </a:lnTo>
                    <a:lnTo>
                      <a:pt x="26" y="447"/>
                    </a:lnTo>
                    <a:lnTo>
                      <a:pt x="79" y="447"/>
                    </a:lnTo>
                    <a:lnTo>
                      <a:pt x="79" y="552"/>
                    </a:lnTo>
                    <a:lnTo>
                      <a:pt x="105" y="552"/>
                    </a:lnTo>
                    <a:lnTo>
                      <a:pt x="105" y="0"/>
                    </a:lnTo>
                    <a:lnTo>
                      <a:pt x="0" y="0"/>
                    </a:lnTo>
                    <a:close/>
                    <a:moveTo>
                      <a:pt x="68" y="400"/>
                    </a:moveTo>
                    <a:lnTo>
                      <a:pt x="39" y="400"/>
                    </a:lnTo>
                    <a:lnTo>
                      <a:pt x="39" y="361"/>
                    </a:lnTo>
                    <a:lnTo>
                      <a:pt x="68" y="361"/>
                    </a:lnTo>
                    <a:lnTo>
                      <a:pt x="68" y="400"/>
                    </a:lnTo>
                    <a:close/>
                    <a:moveTo>
                      <a:pt x="68" y="295"/>
                    </a:moveTo>
                    <a:lnTo>
                      <a:pt x="39" y="295"/>
                    </a:lnTo>
                    <a:lnTo>
                      <a:pt x="39" y="258"/>
                    </a:lnTo>
                    <a:lnTo>
                      <a:pt x="68" y="258"/>
                    </a:lnTo>
                    <a:lnTo>
                      <a:pt x="68" y="295"/>
                    </a:lnTo>
                    <a:close/>
                    <a:moveTo>
                      <a:pt x="68" y="191"/>
                    </a:moveTo>
                    <a:lnTo>
                      <a:pt x="39" y="191"/>
                    </a:lnTo>
                    <a:lnTo>
                      <a:pt x="39" y="153"/>
                    </a:lnTo>
                    <a:lnTo>
                      <a:pt x="68" y="153"/>
                    </a:lnTo>
                    <a:lnTo>
                      <a:pt x="68" y="191"/>
                    </a:lnTo>
                    <a:close/>
                    <a:moveTo>
                      <a:pt x="68" y="87"/>
                    </a:moveTo>
                    <a:lnTo>
                      <a:pt x="39" y="87"/>
                    </a:lnTo>
                    <a:lnTo>
                      <a:pt x="39" y="50"/>
                    </a:lnTo>
                    <a:lnTo>
                      <a:pt x="68" y="50"/>
                    </a:lnTo>
                    <a:lnTo>
                      <a:pt x="68" y="87"/>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418" name="Group 32">
              <a:extLst>
                <a:ext uri="{FF2B5EF4-FFF2-40B4-BE49-F238E27FC236}">
                  <a16:creationId xmlns:a16="http://schemas.microsoft.com/office/drawing/2014/main" id="{DDBEADF9-2D09-421E-8C05-279319E16F1D}"/>
                </a:ext>
              </a:extLst>
            </p:cNvPr>
            <p:cNvGrpSpPr>
              <a:grpSpLocks noChangeAspect="1"/>
            </p:cNvGrpSpPr>
            <p:nvPr/>
          </p:nvGrpSpPr>
          <p:grpSpPr bwMode="auto">
            <a:xfrm flipH="1">
              <a:off x="4923499" y="2768194"/>
              <a:ext cx="658023" cy="557770"/>
              <a:chOff x="3007" y="2075"/>
              <a:chExt cx="722" cy="612"/>
            </a:xfrm>
          </p:grpSpPr>
          <p:sp>
            <p:nvSpPr>
              <p:cNvPr id="1419" name="Freeform 33">
                <a:extLst>
                  <a:ext uri="{FF2B5EF4-FFF2-40B4-BE49-F238E27FC236}">
                    <a16:creationId xmlns:a16="http://schemas.microsoft.com/office/drawing/2014/main" id="{3E186E47-0CEA-4737-B5C6-B7DBAEBE158E}"/>
                  </a:ext>
                </a:extLst>
              </p:cNvPr>
              <p:cNvSpPr>
                <a:spLocks noEditPoints="1"/>
              </p:cNvSpPr>
              <p:nvPr/>
            </p:nvSpPr>
            <p:spPr bwMode="auto">
              <a:xfrm>
                <a:off x="3007" y="2487"/>
                <a:ext cx="722" cy="200"/>
              </a:xfrm>
              <a:custGeom>
                <a:avLst/>
                <a:gdLst>
                  <a:gd name="T0" fmla="*/ 0 w 722"/>
                  <a:gd name="T1" fmla="*/ 82 h 200"/>
                  <a:gd name="T2" fmla="*/ 50 w 722"/>
                  <a:gd name="T3" fmla="*/ 82 h 200"/>
                  <a:gd name="T4" fmla="*/ 50 w 722"/>
                  <a:gd name="T5" fmla="*/ 48 h 200"/>
                  <a:gd name="T6" fmla="*/ 101 w 722"/>
                  <a:gd name="T7" fmla="*/ 48 h 200"/>
                  <a:gd name="T8" fmla="*/ 101 w 722"/>
                  <a:gd name="T9" fmla="*/ 82 h 200"/>
                  <a:gd name="T10" fmla="*/ 112 w 722"/>
                  <a:gd name="T11" fmla="*/ 82 h 200"/>
                  <a:gd name="T12" fmla="*/ 112 w 722"/>
                  <a:gd name="T13" fmla="*/ 48 h 200"/>
                  <a:gd name="T14" fmla="*/ 162 w 722"/>
                  <a:gd name="T15" fmla="*/ 48 h 200"/>
                  <a:gd name="T16" fmla="*/ 162 w 722"/>
                  <a:gd name="T17" fmla="*/ 82 h 200"/>
                  <a:gd name="T18" fmla="*/ 206 w 722"/>
                  <a:gd name="T19" fmla="*/ 82 h 200"/>
                  <a:gd name="T20" fmla="*/ 206 w 722"/>
                  <a:gd name="T21" fmla="*/ 132 h 200"/>
                  <a:gd name="T22" fmla="*/ 0 w 722"/>
                  <a:gd name="T23" fmla="*/ 132 h 200"/>
                  <a:gd name="T24" fmla="*/ 0 w 722"/>
                  <a:gd name="T25" fmla="*/ 200 h 200"/>
                  <a:gd name="T26" fmla="*/ 722 w 722"/>
                  <a:gd name="T27" fmla="*/ 200 h 200"/>
                  <a:gd name="T28" fmla="*/ 722 w 722"/>
                  <a:gd name="T29" fmla="*/ 132 h 200"/>
                  <a:gd name="T30" fmla="*/ 516 w 722"/>
                  <a:gd name="T31" fmla="*/ 132 h 200"/>
                  <a:gd name="T32" fmla="*/ 516 w 722"/>
                  <a:gd name="T33" fmla="*/ 82 h 200"/>
                  <a:gd name="T34" fmla="*/ 561 w 722"/>
                  <a:gd name="T35" fmla="*/ 82 h 200"/>
                  <a:gd name="T36" fmla="*/ 561 w 722"/>
                  <a:gd name="T37" fmla="*/ 48 h 200"/>
                  <a:gd name="T38" fmla="*/ 611 w 722"/>
                  <a:gd name="T39" fmla="*/ 48 h 200"/>
                  <a:gd name="T40" fmla="*/ 611 w 722"/>
                  <a:gd name="T41" fmla="*/ 82 h 200"/>
                  <a:gd name="T42" fmla="*/ 622 w 722"/>
                  <a:gd name="T43" fmla="*/ 82 h 200"/>
                  <a:gd name="T44" fmla="*/ 622 w 722"/>
                  <a:gd name="T45" fmla="*/ 48 h 200"/>
                  <a:gd name="T46" fmla="*/ 672 w 722"/>
                  <a:gd name="T47" fmla="*/ 48 h 200"/>
                  <a:gd name="T48" fmla="*/ 672 w 722"/>
                  <a:gd name="T49" fmla="*/ 82 h 200"/>
                  <a:gd name="T50" fmla="*/ 722 w 722"/>
                  <a:gd name="T51" fmla="*/ 82 h 200"/>
                  <a:gd name="T52" fmla="*/ 722 w 722"/>
                  <a:gd name="T53" fmla="*/ 0 h 200"/>
                  <a:gd name="T54" fmla="*/ 0 w 722"/>
                  <a:gd name="T55" fmla="*/ 0 h 200"/>
                  <a:gd name="T56" fmla="*/ 0 w 722"/>
                  <a:gd name="T57" fmla="*/ 82 h 200"/>
                  <a:gd name="T58" fmla="*/ 246 w 722"/>
                  <a:gd name="T59" fmla="*/ 48 h 200"/>
                  <a:gd name="T60" fmla="*/ 477 w 722"/>
                  <a:gd name="T61" fmla="*/ 48 h 200"/>
                  <a:gd name="T62" fmla="*/ 477 w 722"/>
                  <a:gd name="T63" fmla="*/ 200 h 200"/>
                  <a:gd name="T64" fmla="*/ 436 w 722"/>
                  <a:gd name="T65" fmla="*/ 200 h 200"/>
                  <a:gd name="T66" fmla="*/ 287 w 722"/>
                  <a:gd name="T67" fmla="*/ 200 h 200"/>
                  <a:gd name="T68" fmla="*/ 246 w 722"/>
                  <a:gd name="T69" fmla="*/ 200 h 200"/>
                  <a:gd name="T70" fmla="*/ 246 w 722"/>
                  <a:gd name="T71" fmla="*/ 4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2" h="200">
                    <a:moveTo>
                      <a:pt x="0" y="82"/>
                    </a:moveTo>
                    <a:lnTo>
                      <a:pt x="50" y="82"/>
                    </a:lnTo>
                    <a:lnTo>
                      <a:pt x="50" y="48"/>
                    </a:lnTo>
                    <a:lnTo>
                      <a:pt x="101" y="48"/>
                    </a:lnTo>
                    <a:lnTo>
                      <a:pt x="101" y="82"/>
                    </a:lnTo>
                    <a:lnTo>
                      <a:pt x="112" y="82"/>
                    </a:lnTo>
                    <a:lnTo>
                      <a:pt x="112" y="48"/>
                    </a:lnTo>
                    <a:lnTo>
                      <a:pt x="162" y="48"/>
                    </a:lnTo>
                    <a:lnTo>
                      <a:pt x="162" y="82"/>
                    </a:lnTo>
                    <a:lnTo>
                      <a:pt x="206" y="82"/>
                    </a:lnTo>
                    <a:lnTo>
                      <a:pt x="206" y="132"/>
                    </a:lnTo>
                    <a:lnTo>
                      <a:pt x="0" y="132"/>
                    </a:lnTo>
                    <a:lnTo>
                      <a:pt x="0" y="200"/>
                    </a:lnTo>
                    <a:lnTo>
                      <a:pt x="722" y="200"/>
                    </a:lnTo>
                    <a:lnTo>
                      <a:pt x="722" y="132"/>
                    </a:lnTo>
                    <a:lnTo>
                      <a:pt x="516" y="132"/>
                    </a:lnTo>
                    <a:lnTo>
                      <a:pt x="516" y="82"/>
                    </a:lnTo>
                    <a:lnTo>
                      <a:pt x="561" y="82"/>
                    </a:lnTo>
                    <a:lnTo>
                      <a:pt x="561" y="48"/>
                    </a:lnTo>
                    <a:lnTo>
                      <a:pt x="611" y="48"/>
                    </a:lnTo>
                    <a:lnTo>
                      <a:pt x="611" y="82"/>
                    </a:lnTo>
                    <a:lnTo>
                      <a:pt x="622" y="82"/>
                    </a:lnTo>
                    <a:lnTo>
                      <a:pt x="622" y="48"/>
                    </a:lnTo>
                    <a:lnTo>
                      <a:pt x="672" y="48"/>
                    </a:lnTo>
                    <a:lnTo>
                      <a:pt x="672" y="82"/>
                    </a:lnTo>
                    <a:lnTo>
                      <a:pt x="722" y="82"/>
                    </a:lnTo>
                    <a:lnTo>
                      <a:pt x="722" y="0"/>
                    </a:lnTo>
                    <a:lnTo>
                      <a:pt x="0" y="0"/>
                    </a:lnTo>
                    <a:lnTo>
                      <a:pt x="0" y="82"/>
                    </a:lnTo>
                    <a:close/>
                    <a:moveTo>
                      <a:pt x="246" y="48"/>
                    </a:moveTo>
                    <a:lnTo>
                      <a:pt x="477" y="48"/>
                    </a:lnTo>
                    <a:lnTo>
                      <a:pt x="477" y="200"/>
                    </a:lnTo>
                    <a:lnTo>
                      <a:pt x="436" y="200"/>
                    </a:lnTo>
                    <a:lnTo>
                      <a:pt x="287" y="200"/>
                    </a:lnTo>
                    <a:lnTo>
                      <a:pt x="246" y="200"/>
                    </a:lnTo>
                    <a:lnTo>
                      <a:pt x="246" y="48"/>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20" name="Freeform 34">
                <a:extLst>
                  <a:ext uri="{FF2B5EF4-FFF2-40B4-BE49-F238E27FC236}">
                    <a16:creationId xmlns:a16="http://schemas.microsoft.com/office/drawing/2014/main" id="{7DFBCEAA-CF2B-42EE-AAAE-D16923B2C095}"/>
                  </a:ext>
                </a:extLst>
              </p:cNvPr>
              <p:cNvSpPr>
                <a:spLocks/>
              </p:cNvSpPr>
              <p:nvPr/>
            </p:nvSpPr>
            <p:spPr bwMode="auto">
              <a:xfrm>
                <a:off x="3253" y="2535"/>
                <a:ext cx="231" cy="152"/>
              </a:xfrm>
              <a:custGeom>
                <a:avLst/>
                <a:gdLst>
                  <a:gd name="T0" fmla="*/ 41 w 231"/>
                  <a:gd name="T1" fmla="*/ 34 h 152"/>
                  <a:gd name="T2" fmla="*/ 190 w 231"/>
                  <a:gd name="T3" fmla="*/ 34 h 152"/>
                  <a:gd name="T4" fmla="*/ 190 w 231"/>
                  <a:gd name="T5" fmla="*/ 152 h 152"/>
                  <a:gd name="T6" fmla="*/ 231 w 231"/>
                  <a:gd name="T7" fmla="*/ 152 h 152"/>
                  <a:gd name="T8" fmla="*/ 231 w 231"/>
                  <a:gd name="T9" fmla="*/ 0 h 152"/>
                  <a:gd name="T10" fmla="*/ 0 w 231"/>
                  <a:gd name="T11" fmla="*/ 0 h 152"/>
                  <a:gd name="T12" fmla="*/ 0 w 231"/>
                  <a:gd name="T13" fmla="*/ 152 h 152"/>
                  <a:gd name="T14" fmla="*/ 41 w 231"/>
                  <a:gd name="T15" fmla="*/ 152 h 152"/>
                  <a:gd name="T16" fmla="*/ 41 w 231"/>
                  <a:gd name="T17" fmla="*/ 3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1" h="152">
                    <a:moveTo>
                      <a:pt x="41" y="34"/>
                    </a:moveTo>
                    <a:lnTo>
                      <a:pt x="190" y="34"/>
                    </a:lnTo>
                    <a:lnTo>
                      <a:pt x="190" y="152"/>
                    </a:lnTo>
                    <a:lnTo>
                      <a:pt x="231" y="152"/>
                    </a:lnTo>
                    <a:lnTo>
                      <a:pt x="231" y="0"/>
                    </a:lnTo>
                    <a:lnTo>
                      <a:pt x="0" y="0"/>
                    </a:lnTo>
                    <a:lnTo>
                      <a:pt x="0" y="152"/>
                    </a:lnTo>
                    <a:lnTo>
                      <a:pt x="41" y="152"/>
                    </a:lnTo>
                    <a:lnTo>
                      <a:pt x="41"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21" name="Freeform 35">
                <a:extLst>
                  <a:ext uri="{FF2B5EF4-FFF2-40B4-BE49-F238E27FC236}">
                    <a16:creationId xmlns:a16="http://schemas.microsoft.com/office/drawing/2014/main" id="{9EA03FE0-06BE-4384-B326-692D7B7F642A}"/>
                  </a:ext>
                </a:extLst>
              </p:cNvPr>
              <p:cNvSpPr>
                <a:spLocks/>
              </p:cNvSpPr>
              <p:nvPr/>
            </p:nvSpPr>
            <p:spPr bwMode="auto">
              <a:xfrm>
                <a:off x="3007" y="2075"/>
                <a:ext cx="722" cy="96"/>
              </a:xfrm>
              <a:custGeom>
                <a:avLst/>
                <a:gdLst>
                  <a:gd name="T0" fmla="*/ 0 w 722"/>
                  <a:gd name="T1" fmla="*/ 0 h 96"/>
                  <a:gd name="T2" fmla="*/ 0 w 722"/>
                  <a:gd name="T3" fmla="*/ 96 h 96"/>
                  <a:gd name="T4" fmla="*/ 50 w 722"/>
                  <a:gd name="T5" fmla="*/ 96 h 96"/>
                  <a:gd name="T6" fmla="*/ 50 w 722"/>
                  <a:gd name="T7" fmla="*/ 56 h 96"/>
                  <a:gd name="T8" fmla="*/ 101 w 722"/>
                  <a:gd name="T9" fmla="*/ 56 h 96"/>
                  <a:gd name="T10" fmla="*/ 101 w 722"/>
                  <a:gd name="T11" fmla="*/ 96 h 96"/>
                  <a:gd name="T12" fmla="*/ 112 w 722"/>
                  <a:gd name="T13" fmla="*/ 96 h 96"/>
                  <a:gd name="T14" fmla="*/ 112 w 722"/>
                  <a:gd name="T15" fmla="*/ 56 h 96"/>
                  <a:gd name="T16" fmla="*/ 162 w 722"/>
                  <a:gd name="T17" fmla="*/ 56 h 96"/>
                  <a:gd name="T18" fmla="*/ 162 w 722"/>
                  <a:gd name="T19" fmla="*/ 96 h 96"/>
                  <a:gd name="T20" fmla="*/ 221 w 722"/>
                  <a:gd name="T21" fmla="*/ 96 h 96"/>
                  <a:gd name="T22" fmla="*/ 221 w 722"/>
                  <a:gd name="T23" fmla="*/ 56 h 96"/>
                  <a:gd name="T24" fmla="*/ 271 w 722"/>
                  <a:gd name="T25" fmla="*/ 56 h 96"/>
                  <a:gd name="T26" fmla="*/ 271 w 722"/>
                  <a:gd name="T27" fmla="*/ 96 h 96"/>
                  <a:gd name="T28" fmla="*/ 282 w 722"/>
                  <a:gd name="T29" fmla="*/ 96 h 96"/>
                  <a:gd name="T30" fmla="*/ 282 w 722"/>
                  <a:gd name="T31" fmla="*/ 56 h 96"/>
                  <a:gd name="T32" fmla="*/ 332 w 722"/>
                  <a:gd name="T33" fmla="*/ 56 h 96"/>
                  <a:gd name="T34" fmla="*/ 332 w 722"/>
                  <a:gd name="T35" fmla="*/ 96 h 96"/>
                  <a:gd name="T36" fmla="*/ 391 w 722"/>
                  <a:gd name="T37" fmla="*/ 96 h 96"/>
                  <a:gd name="T38" fmla="*/ 391 w 722"/>
                  <a:gd name="T39" fmla="*/ 56 h 96"/>
                  <a:gd name="T40" fmla="*/ 441 w 722"/>
                  <a:gd name="T41" fmla="*/ 56 h 96"/>
                  <a:gd name="T42" fmla="*/ 441 w 722"/>
                  <a:gd name="T43" fmla="*/ 96 h 96"/>
                  <a:gd name="T44" fmla="*/ 452 w 722"/>
                  <a:gd name="T45" fmla="*/ 96 h 96"/>
                  <a:gd name="T46" fmla="*/ 452 w 722"/>
                  <a:gd name="T47" fmla="*/ 56 h 96"/>
                  <a:gd name="T48" fmla="*/ 502 w 722"/>
                  <a:gd name="T49" fmla="*/ 56 h 96"/>
                  <a:gd name="T50" fmla="*/ 502 w 722"/>
                  <a:gd name="T51" fmla="*/ 96 h 96"/>
                  <a:gd name="T52" fmla="*/ 561 w 722"/>
                  <a:gd name="T53" fmla="*/ 96 h 96"/>
                  <a:gd name="T54" fmla="*/ 561 w 722"/>
                  <a:gd name="T55" fmla="*/ 56 h 96"/>
                  <a:gd name="T56" fmla="*/ 611 w 722"/>
                  <a:gd name="T57" fmla="*/ 56 h 96"/>
                  <a:gd name="T58" fmla="*/ 611 w 722"/>
                  <a:gd name="T59" fmla="*/ 96 h 96"/>
                  <a:gd name="T60" fmla="*/ 622 w 722"/>
                  <a:gd name="T61" fmla="*/ 96 h 96"/>
                  <a:gd name="T62" fmla="*/ 622 w 722"/>
                  <a:gd name="T63" fmla="*/ 56 h 96"/>
                  <a:gd name="T64" fmla="*/ 672 w 722"/>
                  <a:gd name="T65" fmla="*/ 56 h 96"/>
                  <a:gd name="T66" fmla="*/ 672 w 722"/>
                  <a:gd name="T67" fmla="*/ 96 h 96"/>
                  <a:gd name="T68" fmla="*/ 722 w 722"/>
                  <a:gd name="T69" fmla="*/ 96 h 96"/>
                  <a:gd name="T70" fmla="*/ 722 w 722"/>
                  <a:gd name="T71" fmla="*/ 0 h 96"/>
                  <a:gd name="T72" fmla="*/ 0 w 722"/>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2" h="96">
                    <a:moveTo>
                      <a:pt x="0" y="0"/>
                    </a:moveTo>
                    <a:lnTo>
                      <a:pt x="0" y="96"/>
                    </a:lnTo>
                    <a:lnTo>
                      <a:pt x="50" y="96"/>
                    </a:lnTo>
                    <a:lnTo>
                      <a:pt x="50" y="56"/>
                    </a:lnTo>
                    <a:lnTo>
                      <a:pt x="101" y="56"/>
                    </a:lnTo>
                    <a:lnTo>
                      <a:pt x="101" y="96"/>
                    </a:lnTo>
                    <a:lnTo>
                      <a:pt x="112" y="96"/>
                    </a:lnTo>
                    <a:lnTo>
                      <a:pt x="112" y="56"/>
                    </a:lnTo>
                    <a:lnTo>
                      <a:pt x="162" y="56"/>
                    </a:lnTo>
                    <a:lnTo>
                      <a:pt x="162" y="96"/>
                    </a:lnTo>
                    <a:lnTo>
                      <a:pt x="221" y="96"/>
                    </a:lnTo>
                    <a:lnTo>
                      <a:pt x="221" y="56"/>
                    </a:lnTo>
                    <a:lnTo>
                      <a:pt x="271" y="56"/>
                    </a:lnTo>
                    <a:lnTo>
                      <a:pt x="271" y="96"/>
                    </a:lnTo>
                    <a:lnTo>
                      <a:pt x="282" y="96"/>
                    </a:lnTo>
                    <a:lnTo>
                      <a:pt x="282" y="56"/>
                    </a:lnTo>
                    <a:lnTo>
                      <a:pt x="332" y="56"/>
                    </a:lnTo>
                    <a:lnTo>
                      <a:pt x="332" y="96"/>
                    </a:lnTo>
                    <a:lnTo>
                      <a:pt x="391" y="96"/>
                    </a:lnTo>
                    <a:lnTo>
                      <a:pt x="391" y="56"/>
                    </a:lnTo>
                    <a:lnTo>
                      <a:pt x="441" y="56"/>
                    </a:lnTo>
                    <a:lnTo>
                      <a:pt x="441" y="96"/>
                    </a:lnTo>
                    <a:lnTo>
                      <a:pt x="452" y="96"/>
                    </a:lnTo>
                    <a:lnTo>
                      <a:pt x="452" y="56"/>
                    </a:lnTo>
                    <a:lnTo>
                      <a:pt x="502" y="56"/>
                    </a:lnTo>
                    <a:lnTo>
                      <a:pt x="502" y="96"/>
                    </a:lnTo>
                    <a:lnTo>
                      <a:pt x="561" y="96"/>
                    </a:lnTo>
                    <a:lnTo>
                      <a:pt x="561" y="56"/>
                    </a:lnTo>
                    <a:lnTo>
                      <a:pt x="611" y="56"/>
                    </a:lnTo>
                    <a:lnTo>
                      <a:pt x="611" y="96"/>
                    </a:lnTo>
                    <a:lnTo>
                      <a:pt x="622" y="96"/>
                    </a:lnTo>
                    <a:lnTo>
                      <a:pt x="622" y="56"/>
                    </a:lnTo>
                    <a:lnTo>
                      <a:pt x="672" y="56"/>
                    </a:lnTo>
                    <a:lnTo>
                      <a:pt x="672" y="96"/>
                    </a:lnTo>
                    <a:lnTo>
                      <a:pt x="722" y="96"/>
                    </a:lnTo>
                    <a:lnTo>
                      <a:pt x="722" y="0"/>
                    </a:lnTo>
                    <a:lnTo>
                      <a:pt x="0" y="0"/>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22" name="Freeform 36">
                <a:extLst>
                  <a:ext uri="{FF2B5EF4-FFF2-40B4-BE49-F238E27FC236}">
                    <a16:creationId xmlns:a16="http://schemas.microsoft.com/office/drawing/2014/main" id="{ECB1C0E9-95C6-4258-AFA2-EFB6CCE380AE}"/>
                  </a:ext>
                </a:extLst>
              </p:cNvPr>
              <p:cNvSpPr>
                <a:spLocks/>
              </p:cNvSpPr>
              <p:nvPr/>
            </p:nvSpPr>
            <p:spPr bwMode="auto">
              <a:xfrm>
                <a:off x="3007" y="2222"/>
                <a:ext cx="722" cy="81"/>
              </a:xfrm>
              <a:custGeom>
                <a:avLst/>
                <a:gdLst>
                  <a:gd name="T0" fmla="*/ 0 w 722"/>
                  <a:gd name="T1" fmla="*/ 81 h 81"/>
                  <a:gd name="T2" fmla="*/ 50 w 722"/>
                  <a:gd name="T3" fmla="*/ 81 h 81"/>
                  <a:gd name="T4" fmla="*/ 50 w 722"/>
                  <a:gd name="T5" fmla="*/ 43 h 81"/>
                  <a:gd name="T6" fmla="*/ 101 w 722"/>
                  <a:gd name="T7" fmla="*/ 43 h 81"/>
                  <a:gd name="T8" fmla="*/ 101 w 722"/>
                  <a:gd name="T9" fmla="*/ 81 h 81"/>
                  <a:gd name="T10" fmla="*/ 112 w 722"/>
                  <a:gd name="T11" fmla="*/ 81 h 81"/>
                  <a:gd name="T12" fmla="*/ 112 w 722"/>
                  <a:gd name="T13" fmla="*/ 43 h 81"/>
                  <a:gd name="T14" fmla="*/ 162 w 722"/>
                  <a:gd name="T15" fmla="*/ 43 h 81"/>
                  <a:gd name="T16" fmla="*/ 162 w 722"/>
                  <a:gd name="T17" fmla="*/ 81 h 81"/>
                  <a:gd name="T18" fmla="*/ 221 w 722"/>
                  <a:gd name="T19" fmla="*/ 81 h 81"/>
                  <a:gd name="T20" fmla="*/ 221 w 722"/>
                  <a:gd name="T21" fmla="*/ 43 h 81"/>
                  <a:gd name="T22" fmla="*/ 271 w 722"/>
                  <a:gd name="T23" fmla="*/ 43 h 81"/>
                  <a:gd name="T24" fmla="*/ 271 w 722"/>
                  <a:gd name="T25" fmla="*/ 81 h 81"/>
                  <a:gd name="T26" fmla="*/ 282 w 722"/>
                  <a:gd name="T27" fmla="*/ 81 h 81"/>
                  <a:gd name="T28" fmla="*/ 282 w 722"/>
                  <a:gd name="T29" fmla="*/ 43 h 81"/>
                  <a:gd name="T30" fmla="*/ 332 w 722"/>
                  <a:gd name="T31" fmla="*/ 43 h 81"/>
                  <a:gd name="T32" fmla="*/ 332 w 722"/>
                  <a:gd name="T33" fmla="*/ 81 h 81"/>
                  <a:gd name="T34" fmla="*/ 391 w 722"/>
                  <a:gd name="T35" fmla="*/ 81 h 81"/>
                  <a:gd name="T36" fmla="*/ 391 w 722"/>
                  <a:gd name="T37" fmla="*/ 43 h 81"/>
                  <a:gd name="T38" fmla="*/ 441 w 722"/>
                  <a:gd name="T39" fmla="*/ 43 h 81"/>
                  <a:gd name="T40" fmla="*/ 441 w 722"/>
                  <a:gd name="T41" fmla="*/ 81 h 81"/>
                  <a:gd name="T42" fmla="*/ 452 w 722"/>
                  <a:gd name="T43" fmla="*/ 81 h 81"/>
                  <a:gd name="T44" fmla="*/ 452 w 722"/>
                  <a:gd name="T45" fmla="*/ 43 h 81"/>
                  <a:gd name="T46" fmla="*/ 502 w 722"/>
                  <a:gd name="T47" fmla="*/ 43 h 81"/>
                  <a:gd name="T48" fmla="*/ 502 w 722"/>
                  <a:gd name="T49" fmla="*/ 81 h 81"/>
                  <a:gd name="T50" fmla="*/ 561 w 722"/>
                  <a:gd name="T51" fmla="*/ 81 h 81"/>
                  <a:gd name="T52" fmla="*/ 561 w 722"/>
                  <a:gd name="T53" fmla="*/ 43 h 81"/>
                  <a:gd name="T54" fmla="*/ 611 w 722"/>
                  <a:gd name="T55" fmla="*/ 43 h 81"/>
                  <a:gd name="T56" fmla="*/ 611 w 722"/>
                  <a:gd name="T57" fmla="*/ 81 h 81"/>
                  <a:gd name="T58" fmla="*/ 622 w 722"/>
                  <a:gd name="T59" fmla="*/ 81 h 81"/>
                  <a:gd name="T60" fmla="*/ 622 w 722"/>
                  <a:gd name="T61" fmla="*/ 43 h 81"/>
                  <a:gd name="T62" fmla="*/ 672 w 722"/>
                  <a:gd name="T63" fmla="*/ 43 h 81"/>
                  <a:gd name="T64" fmla="*/ 672 w 722"/>
                  <a:gd name="T65" fmla="*/ 81 h 81"/>
                  <a:gd name="T66" fmla="*/ 722 w 722"/>
                  <a:gd name="T67" fmla="*/ 81 h 81"/>
                  <a:gd name="T68" fmla="*/ 722 w 722"/>
                  <a:gd name="T69" fmla="*/ 0 h 81"/>
                  <a:gd name="T70" fmla="*/ 0 w 722"/>
                  <a:gd name="T71" fmla="*/ 0 h 81"/>
                  <a:gd name="T72" fmla="*/ 0 w 722"/>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2" h="81">
                    <a:moveTo>
                      <a:pt x="0" y="81"/>
                    </a:moveTo>
                    <a:lnTo>
                      <a:pt x="50" y="81"/>
                    </a:lnTo>
                    <a:lnTo>
                      <a:pt x="50" y="43"/>
                    </a:lnTo>
                    <a:lnTo>
                      <a:pt x="101" y="43"/>
                    </a:lnTo>
                    <a:lnTo>
                      <a:pt x="101" y="81"/>
                    </a:lnTo>
                    <a:lnTo>
                      <a:pt x="112" y="81"/>
                    </a:lnTo>
                    <a:lnTo>
                      <a:pt x="112" y="43"/>
                    </a:lnTo>
                    <a:lnTo>
                      <a:pt x="162" y="43"/>
                    </a:lnTo>
                    <a:lnTo>
                      <a:pt x="162" y="81"/>
                    </a:lnTo>
                    <a:lnTo>
                      <a:pt x="221" y="81"/>
                    </a:lnTo>
                    <a:lnTo>
                      <a:pt x="221" y="43"/>
                    </a:lnTo>
                    <a:lnTo>
                      <a:pt x="271" y="43"/>
                    </a:lnTo>
                    <a:lnTo>
                      <a:pt x="271" y="81"/>
                    </a:lnTo>
                    <a:lnTo>
                      <a:pt x="282" y="81"/>
                    </a:lnTo>
                    <a:lnTo>
                      <a:pt x="282" y="43"/>
                    </a:lnTo>
                    <a:lnTo>
                      <a:pt x="332" y="43"/>
                    </a:lnTo>
                    <a:lnTo>
                      <a:pt x="332" y="81"/>
                    </a:lnTo>
                    <a:lnTo>
                      <a:pt x="391" y="81"/>
                    </a:lnTo>
                    <a:lnTo>
                      <a:pt x="391" y="43"/>
                    </a:lnTo>
                    <a:lnTo>
                      <a:pt x="441" y="43"/>
                    </a:lnTo>
                    <a:lnTo>
                      <a:pt x="441" y="81"/>
                    </a:lnTo>
                    <a:lnTo>
                      <a:pt x="452" y="81"/>
                    </a:lnTo>
                    <a:lnTo>
                      <a:pt x="452" y="43"/>
                    </a:lnTo>
                    <a:lnTo>
                      <a:pt x="502" y="43"/>
                    </a:lnTo>
                    <a:lnTo>
                      <a:pt x="502" y="81"/>
                    </a:lnTo>
                    <a:lnTo>
                      <a:pt x="561" y="81"/>
                    </a:lnTo>
                    <a:lnTo>
                      <a:pt x="561" y="43"/>
                    </a:lnTo>
                    <a:lnTo>
                      <a:pt x="611" y="43"/>
                    </a:lnTo>
                    <a:lnTo>
                      <a:pt x="611" y="81"/>
                    </a:lnTo>
                    <a:lnTo>
                      <a:pt x="622" y="81"/>
                    </a:lnTo>
                    <a:lnTo>
                      <a:pt x="622" y="43"/>
                    </a:lnTo>
                    <a:lnTo>
                      <a:pt x="672" y="43"/>
                    </a:lnTo>
                    <a:lnTo>
                      <a:pt x="672" y="81"/>
                    </a:lnTo>
                    <a:lnTo>
                      <a:pt x="722" y="81"/>
                    </a:lnTo>
                    <a:lnTo>
                      <a:pt x="722" y="0"/>
                    </a:lnTo>
                    <a:lnTo>
                      <a:pt x="0" y="0"/>
                    </a:lnTo>
                    <a:lnTo>
                      <a:pt x="0" y="81"/>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23" name="Freeform 37">
                <a:extLst>
                  <a:ext uri="{FF2B5EF4-FFF2-40B4-BE49-F238E27FC236}">
                    <a16:creationId xmlns:a16="http://schemas.microsoft.com/office/drawing/2014/main" id="{FEA8AEC2-427A-4EBA-BBCD-86C3DA1558D9}"/>
                  </a:ext>
                </a:extLst>
              </p:cNvPr>
              <p:cNvSpPr>
                <a:spLocks/>
              </p:cNvSpPr>
              <p:nvPr/>
            </p:nvSpPr>
            <p:spPr bwMode="auto">
              <a:xfrm>
                <a:off x="3007" y="2354"/>
                <a:ext cx="722" cy="82"/>
              </a:xfrm>
              <a:custGeom>
                <a:avLst/>
                <a:gdLst>
                  <a:gd name="T0" fmla="*/ 0 w 722"/>
                  <a:gd name="T1" fmla="*/ 82 h 82"/>
                  <a:gd name="T2" fmla="*/ 50 w 722"/>
                  <a:gd name="T3" fmla="*/ 82 h 82"/>
                  <a:gd name="T4" fmla="*/ 50 w 722"/>
                  <a:gd name="T5" fmla="*/ 46 h 82"/>
                  <a:gd name="T6" fmla="*/ 101 w 722"/>
                  <a:gd name="T7" fmla="*/ 46 h 82"/>
                  <a:gd name="T8" fmla="*/ 101 w 722"/>
                  <a:gd name="T9" fmla="*/ 82 h 82"/>
                  <a:gd name="T10" fmla="*/ 112 w 722"/>
                  <a:gd name="T11" fmla="*/ 82 h 82"/>
                  <a:gd name="T12" fmla="*/ 112 w 722"/>
                  <a:gd name="T13" fmla="*/ 46 h 82"/>
                  <a:gd name="T14" fmla="*/ 162 w 722"/>
                  <a:gd name="T15" fmla="*/ 46 h 82"/>
                  <a:gd name="T16" fmla="*/ 162 w 722"/>
                  <a:gd name="T17" fmla="*/ 82 h 82"/>
                  <a:gd name="T18" fmla="*/ 221 w 722"/>
                  <a:gd name="T19" fmla="*/ 82 h 82"/>
                  <a:gd name="T20" fmla="*/ 221 w 722"/>
                  <a:gd name="T21" fmla="*/ 46 h 82"/>
                  <a:gd name="T22" fmla="*/ 271 w 722"/>
                  <a:gd name="T23" fmla="*/ 46 h 82"/>
                  <a:gd name="T24" fmla="*/ 271 w 722"/>
                  <a:gd name="T25" fmla="*/ 82 h 82"/>
                  <a:gd name="T26" fmla="*/ 282 w 722"/>
                  <a:gd name="T27" fmla="*/ 82 h 82"/>
                  <a:gd name="T28" fmla="*/ 282 w 722"/>
                  <a:gd name="T29" fmla="*/ 46 h 82"/>
                  <a:gd name="T30" fmla="*/ 332 w 722"/>
                  <a:gd name="T31" fmla="*/ 46 h 82"/>
                  <a:gd name="T32" fmla="*/ 332 w 722"/>
                  <a:gd name="T33" fmla="*/ 82 h 82"/>
                  <a:gd name="T34" fmla="*/ 391 w 722"/>
                  <a:gd name="T35" fmla="*/ 82 h 82"/>
                  <a:gd name="T36" fmla="*/ 391 w 722"/>
                  <a:gd name="T37" fmla="*/ 46 h 82"/>
                  <a:gd name="T38" fmla="*/ 441 w 722"/>
                  <a:gd name="T39" fmla="*/ 46 h 82"/>
                  <a:gd name="T40" fmla="*/ 441 w 722"/>
                  <a:gd name="T41" fmla="*/ 82 h 82"/>
                  <a:gd name="T42" fmla="*/ 452 w 722"/>
                  <a:gd name="T43" fmla="*/ 82 h 82"/>
                  <a:gd name="T44" fmla="*/ 452 w 722"/>
                  <a:gd name="T45" fmla="*/ 46 h 82"/>
                  <a:gd name="T46" fmla="*/ 502 w 722"/>
                  <a:gd name="T47" fmla="*/ 46 h 82"/>
                  <a:gd name="T48" fmla="*/ 502 w 722"/>
                  <a:gd name="T49" fmla="*/ 82 h 82"/>
                  <a:gd name="T50" fmla="*/ 561 w 722"/>
                  <a:gd name="T51" fmla="*/ 82 h 82"/>
                  <a:gd name="T52" fmla="*/ 561 w 722"/>
                  <a:gd name="T53" fmla="*/ 46 h 82"/>
                  <a:gd name="T54" fmla="*/ 611 w 722"/>
                  <a:gd name="T55" fmla="*/ 46 h 82"/>
                  <a:gd name="T56" fmla="*/ 611 w 722"/>
                  <a:gd name="T57" fmla="*/ 82 h 82"/>
                  <a:gd name="T58" fmla="*/ 622 w 722"/>
                  <a:gd name="T59" fmla="*/ 82 h 82"/>
                  <a:gd name="T60" fmla="*/ 622 w 722"/>
                  <a:gd name="T61" fmla="*/ 46 h 82"/>
                  <a:gd name="T62" fmla="*/ 672 w 722"/>
                  <a:gd name="T63" fmla="*/ 46 h 82"/>
                  <a:gd name="T64" fmla="*/ 672 w 722"/>
                  <a:gd name="T65" fmla="*/ 82 h 82"/>
                  <a:gd name="T66" fmla="*/ 722 w 722"/>
                  <a:gd name="T67" fmla="*/ 82 h 82"/>
                  <a:gd name="T68" fmla="*/ 722 w 722"/>
                  <a:gd name="T69" fmla="*/ 0 h 82"/>
                  <a:gd name="T70" fmla="*/ 0 w 722"/>
                  <a:gd name="T71" fmla="*/ 0 h 82"/>
                  <a:gd name="T72" fmla="*/ 0 w 722"/>
                  <a:gd name="T7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2" h="82">
                    <a:moveTo>
                      <a:pt x="0" y="82"/>
                    </a:moveTo>
                    <a:lnTo>
                      <a:pt x="50" y="82"/>
                    </a:lnTo>
                    <a:lnTo>
                      <a:pt x="50" y="46"/>
                    </a:lnTo>
                    <a:lnTo>
                      <a:pt x="101" y="46"/>
                    </a:lnTo>
                    <a:lnTo>
                      <a:pt x="101" y="82"/>
                    </a:lnTo>
                    <a:lnTo>
                      <a:pt x="112" y="82"/>
                    </a:lnTo>
                    <a:lnTo>
                      <a:pt x="112" y="46"/>
                    </a:lnTo>
                    <a:lnTo>
                      <a:pt x="162" y="46"/>
                    </a:lnTo>
                    <a:lnTo>
                      <a:pt x="162" y="82"/>
                    </a:lnTo>
                    <a:lnTo>
                      <a:pt x="221" y="82"/>
                    </a:lnTo>
                    <a:lnTo>
                      <a:pt x="221" y="46"/>
                    </a:lnTo>
                    <a:lnTo>
                      <a:pt x="271" y="46"/>
                    </a:lnTo>
                    <a:lnTo>
                      <a:pt x="271" y="82"/>
                    </a:lnTo>
                    <a:lnTo>
                      <a:pt x="282" y="82"/>
                    </a:lnTo>
                    <a:lnTo>
                      <a:pt x="282" y="46"/>
                    </a:lnTo>
                    <a:lnTo>
                      <a:pt x="332" y="46"/>
                    </a:lnTo>
                    <a:lnTo>
                      <a:pt x="332" y="82"/>
                    </a:lnTo>
                    <a:lnTo>
                      <a:pt x="391" y="82"/>
                    </a:lnTo>
                    <a:lnTo>
                      <a:pt x="391" y="46"/>
                    </a:lnTo>
                    <a:lnTo>
                      <a:pt x="441" y="46"/>
                    </a:lnTo>
                    <a:lnTo>
                      <a:pt x="441" y="82"/>
                    </a:lnTo>
                    <a:lnTo>
                      <a:pt x="452" y="82"/>
                    </a:lnTo>
                    <a:lnTo>
                      <a:pt x="452" y="46"/>
                    </a:lnTo>
                    <a:lnTo>
                      <a:pt x="502" y="46"/>
                    </a:lnTo>
                    <a:lnTo>
                      <a:pt x="502" y="82"/>
                    </a:lnTo>
                    <a:lnTo>
                      <a:pt x="561" y="82"/>
                    </a:lnTo>
                    <a:lnTo>
                      <a:pt x="561" y="46"/>
                    </a:lnTo>
                    <a:lnTo>
                      <a:pt x="611" y="46"/>
                    </a:lnTo>
                    <a:lnTo>
                      <a:pt x="611" y="82"/>
                    </a:lnTo>
                    <a:lnTo>
                      <a:pt x="622" y="82"/>
                    </a:lnTo>
                    <a:lnTo>
                      <a:pt x="622" y="46"/>
                    </a:lnTo>
                    <a:lnTo>
                      <a:pt x="672" y="46"/>
                    </a:lnTo>
                    <a:lnTo>
                      <a:pt x="672" y="82"/>
                    </a:lnTo>
                    <a:lnTo>
                      <a:pt x="722" y="82"/>
                    </a:lnTo>
                    <a:lnTo>
                      <a:pt x="722" y="0"/>
                    </a:lnTo>
                    <a:lnTo>
                      <a:pt x="0" y="0"/>
                    </a:lnTo>
                    <a:lnTo>
                      <a:pt x="0" y="82"/>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24" name="Freeform 38">
                <a:extLst>
                  <a:ext uri="{FF2B5EF4-FFF2-40B4-BE49-F238E27FC236}">
                    <a16:creationId xmlns:a16="http://schemas.microsoft.com/office/drawing/2014/main" id="{D758CC0D-9BA2-47EF-AE52-E7953B56EBCE}"/>
                  </a:ext>
                </a:extLst>
              </p:cNvPr>
              <p:cNvSpPr>
                <a:spLocks/>
              </p:cNvSpPr>
              <p:nvPr/>
            </p:nvSpPr>
            <p:spPr bwMode="auto">
              <a:xfrm>
                <a:off x="3007" y="2171"/>
                <a:ext cx="722" cy="51"/>
              </a:xfrm>
              <a:custGeom>
                <a:avLst/>
                <a:gdLst>
                  <a:gd name="T0" fmla="*/ 622 w 722"/>
                  <a:gd name="T1" fmla="*/ 0 h 51"/>
                  <a:gd name="T2" fmla="*/ 611 w 722"/>
                  <a:gd name="T3" fmla="*/ 0 h 51"/>
                  <a:gd name="T4" fmla="*/ 561 w 722"/>
                  <a:gd name="T5" fmla="*/ 0 h 51"/>
                  <a:gd name="T6" fmla="*/ 502 w 722"/>
                  <a:gd name="T7" fmla="*/ 0 h 51"/>
                  <a:gd name="T8" fmla="*/ 452 w 722"/>
                  <a:gd name="T9" fmla="*/ 0 h 51"/>
                  <a:gd name="T10" fmla="*/ 441 w 722"/>
                  <a:gd name="T11" fmla="*/ 0 h 51"/>
                  <a:gd name="T12" fmla="*/ 391 w 722"/>
                  <a:gd name="T13" fmla="*/ 0 h 51"/>
                  <a:gd name="T14" fmla="*/ 332 w 722"/>
                  <a:gd name="T15" fmla="*/ 0 h 51"/>
                  <a:gd name="T16" fmla="*/ 282 w 722"/>
                  <a:gd name="T17" fmla="*/ 0 h 51"/>
                  <a:gd name="T18" fmla="*/ 271 w 722"/>
                  <a:gd name="T19" fmla="*/ 0 h 51"/>
                  <a:gd name="T20" fmla="*/ 221 w 722"/>
                  <a:gd name="T21" fmla="*/ 0 h 51"/>
                  <a:gd name="T22" fmla="*/ 162 w 722"/>
                  <a:gd name="T23" fmla="*/ 0 h 51"/>
                  <a:gd name="T24" fmla="*/ 112 w 722"/>
                  <a:gd name="T25" fmla="*/ 0 h 51"/>
                  <a:gd name="T26" fmla="*/ 101 w 722"/>
                  <a:gd name="T27" fmla="*/ 0 h 51"/>
                  <a:gd name="T28" fmla="*/ 50 w 722"/>
                  <a:gd name="T29" fmla="*/ 0 h 51"/>
                  <a:gd name="T30" fmla="*/ 0 w 722"/>
                  <a:gd name="T31" fmla="*/ 0 h 51"/>
                  <a:gd name="T32" fmla="*/ 0 w 722"/>
                  <a:gd name="T33" fmla="*/ 51 h 51"/>
                  <a:gd name="T34" fmla="*/ 722 w 722"/>
                  <a:gd name="T35" fmla="*/ 51 h 51"/>
                  <a:gd name="T36" fmla="*/ 722 w 722"/>
                  <a:gd name="T37" fmla="*/ 0 h 51"/>
                  <a:gd name="T38" fmla="*/ 672 w 722"/>
                  <a:gd name="T39" fmla="*/ 0 h 51"/>
                  <a:gd name="T40" fmla="*/ 622 w 72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2" h="51">
                    <a:moveTo>
                      <a:pt x="622" y="0"/>
                    </a:moveTo>
                    <a:lnTo>
                      <a:pt x="611" y="0"/>
                    </a:lnTo>
                    <a:lnTo>
                      <a:pt x="561" y="0"/>
                    </a:lnTo>
                    <a:lnTo>
                      <a:pt x="502" y="0"/>
                    </a:lnTo>
                    <a:lnTo>
                      <a:pt x="452" y="0"/>
                    </a:lnTo>
                    <a:lnTo>
                      <a:pt x="441" y="0"/>
                    </a:lnTo>
                    <a:lnTo>
                      <a:pt x="391" y="0"/>
                    </a:lnTo>
                    <a:lnTo>
                      <a:pt x="332" y="0"/>
                    </a:lnTo>
                    <a:lnTo>
                      <a:pt x="282" y="0"/>
                    </a:lnTo>
                    <a:lnTo>
                      <a:pt x="271" y="0"/>
                    </a:lnTo>
                    <a:lnTo>
                      <a:pt x="221" y="0"/>
                    </a:lnTo>
                    <a:lnTo>
                      <a:pt x="162" y="0"/>
                    </a:lnTo>
                    <a:lnTo>
                      <a:pt x="112" y="0"/>
                    </a:lnTo>
                    <a:lnTo>
                      <a:pt x="101" y="0"/>
                    </a:lnTo>
                    <a:lnTo>
                      <a:pt x="50" y="0"/>
                    </a:lnTo>
                    <a:lnTo>
                      <a:pt x="0" y="0"/>
                    </a:lnTo>
                    <a:lnTo>
                      <a:pt x="0" y="51"/>
                    </a:lnTo>
                    <a:lnTo>
                      <a:pt x="722" y="51"/>
                    </a:lnTo>
                    <a:lnTo>
                      <a:pt x="722" y="0"/>
                    </a:lnTo>
                    <a:lnTo>
                      <a:pt x="672" y="0"/>
                    </a:lnTo>
                    <a:lnTo>
                      <a:pt x="622"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25" name="Freeform 39">
                <a:extLst>
                  <a:ext uri="{FF2B5EF4-FFF2-40B4-BE49-F238E27FC236}">
                    <a16:creationId xmlns:a16="http://schemas.microsoft.com/office/drawing/2014/main" id="{8BEE98D2-DC05-45BE-8EDA-68436C0AFD2A}"/>
                  </a:ext>
                </a:extLst>
              </p:cNvPr>
              <p:cNvSpPr>
                <a:spLocks/>
              </p:cNvSpPr>
              <p:nvPr/>
            </p:nvSpPr>
            <p:spPr bwMode="auto">
              <a:xfrm>
                <a:off x="3007" y="2303"/>
                <a:ext cx="722" cy="51"/>
              </a:xfrm>
              <a:custGeom>
                <a:avLst/>
                <a:gdLst>
                  <a:gd name="T0" fmla="*/ 622 w 722"/>
                  <a:gd name="T1" fmla="*/ 0 h 51"/>
                  <a:gd name="T2" fmla="*/ 611 w 722"/>
                  <a:gd name="T3" fmla="*/ 0 h 51"/>
                  <a:gd name="T4" fmla="*/ 561 w 722"/>
                  <a:gd name="T5" fmla="*/ 0 h 51"/>
                  <a:gd name="T6" fmla="*/ 502 w 722"/>
                  <a:gd name="T7" fmla="*/ 0 h 51"/>
                  <a:gd name="T8" fmla="*/ 452 w 722"/>
                  <a:gd name="T9" fmla="*/ 0 h 51"/>
                  <a:gd name="T10" fmla="*/ 441 w 722"/>
                  <a:gd name="T11" fmla="*/ 0 h 51"/>
                  <a:gd name="T12" fmla="*/ 391 w 722"/>
                  <a:gd name="T13" fmla="*/ 0 h 51"/>
                  <a:gd name="T14" fmla="*/ 332 w 722"/>
                  <a:gd name="T15" fmla="*/ 0 h 51"/>
                  <a:gd name="T16" fmla="*/ 282 w 722"/>
                  <a:gd name="T17" fmla="*/ 0 h 51"/>
                  <a:gd name="T18" fmla="*/ 271 w 722"/>
                  <a:gd name="T19" fmla="*/ 0 h 51"/>
                  <a:gd name="T20" fmla="*/ 221 w 722"/>
                  <a:gd name="T21" fmla="*/ 0 h 51"/>
                  <a:gd name="T22" fmla="*/ 162 w 722"/>
                  <a:gd name="T23" fmla="*/ 0 h 51"/>
                  <a:gd name="T24" fmla="*/ 112 w 722"/>
                  <a:gd name="T25" fmla="*/ 0 h 51"/>
                  <a:gd name="T26" fmla="*/ 101 w 722"/>
                  <a:gd name="T27" fmla="*/ 0 h 51"/>
                  <a:gd name="T28" fmla="*/ 50 w 722"/>
                  <a:gd name="T29" fmla="*/ 0 h 51"/>
                  <a:gd name="T30" fmla="*/ 0 w 722"/>
                  <a:gd name="T31" fmla="*/ 0 h 51"/>
                  <a:gd name="T32" fmla="*/ 0 w 722"/>
                  <a:gd name="T33" fmla="*/ 51 h 51"/>
                  <a:gd name="T34" fmla="*/ 722 w 722"/>
                  <a:gd name="T35" fmla="*/ 51 h 51"/>
                  <a:gd name="T36" fmla="*/ 722 w 722"/>
                  <a:gd name="T37" fmla="*/ 0 h 51"/>
                  <a:gd name="T38" fmla="*/ 672 w 722"/>
                  <a:gd name="T39" fmla="*/ 0 h 51"/>
                  <a:gd name="T40" fmla="*/ 622 w 72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2" h="51">
                    <a:moveTo>
                      <a:pt x="622" y="0"/>
                    </a:moveTo>
                    <a:lnTo>
                      <a:pt x="611" y="0"/>
                    </a:lnTo>
                    <a:lnTo>
                      <a:pt x="561" y="0"/>
                    </a:lnTo>
                    <a:lnTo>
                      <a:pt x="502" y="0"/>
                    </a:lnTo>
                    <a:lnTo>
                      <a:pt x="452" y="0"/>
                    </a:lnTo>
                    <a:lnTo>
                      <a:pt x="441" y="0"/>
                    </a:lnTo>
                    <a:lnTo>
                      <a:pt x="391" y="0"/>
                    </a:lnTo>
                    <a:lnTo>
                      <a:pt x="332" y="0"/>
                    </a:lnTo>
                    <a:lnTo>
                      <a:pt x="282" y="0"/>
                    </a:lnTo>
                    <a:lnTo>
                      <a:pt x="271" y="0"/>
                    </a:lnTo>
                    <a:lnTo>
                      <a:pt x="221" y="0"/>
                    </a:lnTo>
                    <a:lnTo>
                      <a:pt x="162" y="0"/>
                    </a:lnTo>
                    <a:lnTo>
                      <a:pt x="112" y="0"/>
                    </a:lnTo>
                    <a:lnTo>
                      <a:pt x="101" y="0"/>
                    </a:lnTo>
                    <a:lnTo>
                      <a:pt x="50" y="0"/>
                    </a:lnTo>
                    <a:lnTo>
                      <a:pt x="0" y="0"/>
                    </a:lnTo>
                    <a:lnTo>
                      <a:pt x="0" y="51"/>
                    </a:lnTo>
                    <a:lnTo>
                      <a:pt x="722" y="51"/>
                    </a:lnTo>
                    <a:lnTo>
                      <a:pt x="722" y="0"/>
                    </a:lnTo>
                    <a:lnTo>
                      <a:pt x="672" y="0"/>
                    </a:lnTo>
                    <a:lnTo>
                      <a:pt x="622"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26" name="Freeform 40">
                <a:extLst>
                  <a:ext uri="{FF2B5EF4-FFF2-40B4-BE49-F238E27FC236}">
                    <a16:creationId xmlns:a16="http://schemas.microsoft.com/office/drawing/2014/main" id="{1BED6E94-A9FA-48F1-B939-EA6BF59021B1}"/>
                  </a:ext>
                </a:extLst>
              </p:cNvPr>
              <p:cNvSpPr>
                <a:spLocks/>
              </p:cNvSpPr>
              <p:nvPr/>
            </p:nvSpPr>
            <p:spPr bwMode="auto">
              <a:xfrm>
                <a:off x="3007" y="2436"/>
                <a:ext cx="722" cy="51"/>
              </a:xfrm>
              <a:custGeom>
                <a:avLst/>
                <a:gdLst>
                  <a:gd name="T0" fmla="*/ 622 w 722"/>
                  <a:gd name="T1" fmla="*/ 0 h 51"/>
                  <a:gd name="T2" fmla="*/ 611 w 722"/>
                  <a:gd name="T3" fmla="*/ 0 h 51"/>
                  <a:gd name="T4" fmla="*/ 561 w 722"/>
                  <a:gd name="T5" fmla="*/ 0 h 51"/>
                  <a:gd name="T6" fmla="*/ 502 w 722"/>
                  <a:gd name="T7" fmla="*/ 0 h 51"/>
                  <a:gd name="T8" fmla="*/ 452 w 722"/>
                  <a:gd name="T9" fmla="*/ 0 h 51"/>
                  <a:gd name="T10" fmla="*/ 441 w 722"/>
                  <a:gd name="T11" fmla="*/ 0 h 51"/>
                  <a:gd name="T12" fmla="*/ 391 w 722"/>
                  <a:gd name="T13" fmla="*/ 0 h 51"/>
                  <a:gd name="T14" fmla="*/ 332 w 722"/>
                  <a:gd name="T15" fmla="*/ 0 h 51"/>
                  <a:gd name="T16" fmla="*/ 282 w 722"/>
                  <a:gd name="T17" fmla="*/ 0 h 51"/>
                  <a:gd name="T18" fmla="*/ 271 w 722"/>
                  <a:gd name="T19" fmla="*/ 0 h 51"/>
                  <a:gd name="T20" fmla="*/ 221 w 722"/>
                  <a:gd name="T21" fmla="*/ 0 h 51"/>
                  <a:gd name="T22" fmla="*/ 162 w 722"/>
                  <a:gd name="T23" fmla="*/ 0 h 51"/>
                  <a:gd name="T24" fmla="*/ 112 w 722"/>
                  <a:gd name="T25" fmla="*/ 0 h 51"/>
                  <a:gd name="T26" fmla="*/ 101 w 722"/>
                  <a:gd name="T27" fmla="*/ 0 h 51"/>
                  <a:gd name="T28" fmla="*/ 50 w 722"/>
                  <a:gd name="T29" fmla="*/ 0 h 51"/>
                  <a:gd name="T30" fmla="*/ 0 w 722"/>
                  <a:gd name="T31" fmla="*/ 0 h 51"/>
                  <a:gd name="T32" fmla="*/ 0 w 722"/>
                  <a:gd name="T33" fmla="*/ 51 h 51"/>
                  <a:gd name="T34" fmla="*/ 722 w 722"/>
                  <a:gd name="T35" fmla="*/ 51 h 51"/>
                  <a:gd name="T36" fmla="*/ 722 w 722"/>
                  <a:gd name="T37" fmla="*/ 0 h 51"/>
                  <a:gd name="T38" fmla="*/ 672 w 722"/>
                  <a:gd name="T39" fmla="*/ 0 h 51"/>
                  <a:gd name="T40" fmla="*/ 622 w 72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2" h="51">
                    <a:moveTo>
                      <a:pt x="622" y="0"/>
                    </a:moveTo>
                    <a:lnTo>
                      <a:pt x="611" y="0"/>
                    </a:lnTo>
                    <a:lnTo>
                      <a:pt x="561" y="0"/>
                    </a:lnTo>
                    <a:lnTo>
                      <a:pt x="502" y="0"/>
                    </a:lnTo>
                    <a:lnTo>
                      <a:pt x="452" y="0"/>
                    </a:lnTo>
                    <a:lnTo>
                      <a:pt x="441" y="0"/>
                    </a:lnTo>
                    <a:lnTo>
                      <a:pt x="391" y="0"/>
                    </a:lnTo>
                    <a:lnTo>
                      <a:pt x="332" y="0"/>
                    </a:lnTo>
                    <a:lnTo>
                      <a:pt x="282" y="0"/>
                    </a:lnTo>
                    <a:lnTo>
                      <a:pt x="271" y="0"/>
                    </a:lnTo>
                    <a:lnTo>
                      <a:pt x="221" y="0"/>
                    </a:lnTo>
                    <a:lnTo>
                      <a:pt x="162" y="0"/>
                    </a:lnTo>
                    <a:lnTo>
                      <a:pt x="112" y="0"/>
                    </a:lnTo>
                    <a:lnTo>
                      <a:pt x="101" y="0"/>
                    </a:lnTo>
                    <a:lnTo>
                      <a:pt x="50" y="0"/>
                    </a:lnTo>
                    <a:lnTo>
                      <a:pt x="0" y="0"/>
                    </a:lnTo>
                    <a:lnTo>
                      <a:pt x="0" y="51"/>
                    </a:lnTo>
                    <a:lnTo>
                      <a:pt x="722" y="51"/>
                    </a:lnTo>
                    <a:lnTo>
                      <a:pt x="722" y="0"/>
                    </a:lnTo>
                    <a:lnTo>
                      <a:pt x="672" y="0"/>
                    </a:lnTo>
                    <a:lnTo>
                      <a:pt x="622"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27" name="Freeform 41">
                <a:extLst>
                  <a:ext uri="{FF2B5EF4-FFF2-40B4-BE49-F238E27FC236}">
                    <a16:creationId xmlns:a16="http://schemas.microsoft.com/office/drawing/2014/main" id="{58ED958B-DDDF-43B6-B01B-F5F7D49BEDC6}"/>
                  </a:ext>
                </a:extLst>
              </p:cNvPr>
              <p:cNvSpPr>
                <a:spLocks/>
              </p:cNvSpPr>
              <p:nvPr/>
            </p:nvSpPr>
            <p:spPr bwMode="auto">
              <a:xfrm>
                <a:off x="3007" y="2569"/>
                <a:ext cx="206" cy="50"/>
              </a:xfrm>
              <a:custGeom>
                <a:avLst/>
                <a:gdLst>
                  <a:gd name="T0" fmla="*/ 206 w 206"/>
                  <a:gd name="T1" fmla="*/ 0 h 50"/>
                  <a:gd name="T2" fmla="*/ 162 w 206"/>
                  <a:gd name="T3" fmla="*/ 0 h 50"/>
                  <a:gd name="T4" fmla="*/ 112 w 206"/>
                  <a:gd name="T5" fmla="*/ 0 h 50"/>
                  <a:gd name="T6" fmla="*/ 101 w 206"/>
                  <a:gd name="T7" fmla="*/ 0 h 50"/>
                  <a:gd name="T8" fmla="*/ 50 w 206"/>
                  <a:gd name="T9" fmla="*/ 0 h 50"/>
                  <a:gd name="T10" fmla="*/ 0 w 206"/>
                  <a:gd name="T11" fmla="*/ 0 h 50"/>
                  <a:gd name="T12" fmla="*/ 0 w 206"/>
                  <a:gd name="T13" fmla="*/ 50 h 50"/>
                  <a:gd name="T14" fmla="*/ 206 w 206"/>
                  <a:gd name="T15" fmla="*/ 50 h 50"/>
                  <a:gd name="T16" fmla="*/ 206 w 206"/>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50">
                    <a:moveTo>
                      <a:pt x="206" y="0"/>
                    </a:moveTo>
                    <a:lnTo>
                      <a:pt x="162" y="0"/>
                    </a:lnTo>
                    <a:lnTo>
                      <a:pt x="112" y="0"/>
                    </a:lnTo>
                    <a:lnTo>
                      <a:pt x="101" y="0"/>
                    </a:lnTo>
                    <a:lnTo>
                      <a:pt x="50" y="0"/>
                    </a:lnTo>
                    <a:lnTo>
                      <a:pt x="0" y="0"/>
                    </a:lnTo>
                    <a:lnTo>
                      <a:pt x="0" y="50"/>
                    </a:lnTo>
                    <a:lnTo>
                      <a:pt x="206" y="50"/>
                    </a:lnTo>
                    <a:lnTo>
                      <a:pt x="206"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28" name="Freeform 42">
                <a:extLst>
                  <a:ext uri="{FF2B5EF4-FFF2-40B4-BE49-F238E27FC236}">
                    <a16:creationId xmlns:a16="http://schemas.microsoft.com/office/drawing/2014/main" id="{2D04E0AE-5BD7-4C8A-B0DF-D75AD32C85AB}"/>
                  </a:ext>
                </a:extLst>
              </p:cNvPr>
              <p:cNvSpPr>
                <a:spLocks/>
              </p:cNvSpPr>
              <p:nvPr/>
            </p:nvSpPr>
            <p:spPr bwMode="auto">
              <a:xfrm>
                <a:off x="3523" y="2569"/>
                <a:ext cx="206" cy="50"/>
              </a:xfrm>
              <a:custGeom>
                <a:avLst/>
                <a:gdLst>
                  <a:gd name="T0" fmla="*/ 106 w 206"/>
                  <a:gd name="T1" fmla="*/ 0 h 50"/>
                  <a:gd name="T2" fmla="*/ 95 w 206"/>
                  <a:gd name="T3" fmla="*/ 0 h 50"/>
                  <a:gd name="T4" fmla="*/ 45 w 206"/>
                  <a:gd name="T5" fmla="*/ 0 h 50"/>
                  <a:gd name="T6" fmla="*/ 0 w 206"/>
                  <a:gd name="T7" fmla="*/ 0 h 50"/>
                  <a:gd name="T8" fmla="*/ 0 w 206"/>
                  <a:gd name="T9" fmla="*/ 50 h 50"/>
                  <a:gd name="T10" fmla="*/ 206 w 206"/>
                  <a:gd name="T11" fmla="*/ 50 h 50"/>
                  <a:gd name="T12" fmla="*/ 206 w 206"/>
                  <a:gd name="T13" fmla="*/ 0 h 50"/>
                  <a:gd name="T14" fmla="*/ 156 w 206"/>
                  <a:gd name="T15" fmla="*/ 0 h 50"/>
                  <a:gd name="T16" fmla="*/ 106 w 206"/>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50">
                    <a:moveTo>
                      <a:pt x="106" y="0"/>
                    </a:moveTo>
                    <a:lnTo>
                      <a:pt x="95" y="0"/>
                    </a:lnTo>
                    <a:lnTo>
                      <a:pt x="45" y="0"/>
                    </a:lnTo>
                    <a:lnTo>
                      <a:pt x="0" y="0"/>
                    </a:lnTo>
                    <a:lnTo>
                      <a:pt x="0" y="50"/>
                    </a:lnTo>
                    <a:lnTo>
                      <a:pt x="206" y="50"/>
                    </a:lnTo>
                    <a:lnTo>
                      <a:pt x="206" y="0"/>
                    </a:lnTo>
                    <a:lnTo>
                      <a:pt x="156" y="0"/>
                    </a:lnTo>
                    <a:lnTo>
                      <a:pt x="106" y="0"/>
                    </a:lnTo>
                    <a:close/>
                  </a:path>
                </a:pathLst>
              </a:custGeom>
              <a:solidFill>
                <a:srgbClr val="B0A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17" name="グループ化 16">
            <a:extLst>
              <a:ext uri="{FF2B5EF4-FFF2-40B4-BE49-F238E27FC236}">
                <a16:creationId xmlns:a16="http://schemas.microsoft.com/office/drawing/2014/main" id="{6467886C-1196-4C71-A143-914B66F58E73}"/>
              </a:ext>
            </a:extLst>
          </p:cNvPr>
          <p:cNvGrpSpPr/>
          <p:nvPr/>
        </p:nvGrpSpPr>
        <p:grpSpPr>
          <a:xfrm>
            <a:off x="5661544" y="2945550"/>
            <a:ext cx="985032" cy="604164"/>
            <a:chOff x="5661544" y="2858494"/>
            <a:chExt cx="985032" cy="604164"/>
          </a:xfrm>
        </p:grpSpPr>
        <p:grpSp>
          <p:nvGrpSpPr>
            <p:cNvPr id="2197" name="グループ化 2196">
              <a:extLst>
                <a:ext uri="{FF2B5EF4-FFF2-40B4-BE49-F238E27FC236}">
                  <a16:creationId xmlns:a16="http://schemas.microsoft.com/office/drawing/2014/main" id="{64A9B9B3-04CB-4853-A6E8-084D56D27380}"/>
                </a:ext>
              </a:extLst>
            </p:cNvPr>
            <p:cNvGrpSpPr/>
            <p:nvPr/>
          </p:nvGrpSpPr>
          <p:grpSpPr>
            <a:xfrm>
              <a:off x="5661544" y="3002982"/>
              <a:ext cx="523549" cy="459676"/>
              <a:chOff x="9175631" y="3291083"/>
              <a:chExt cx="578412" cy="507846"/>
            </a:xfrm>
          </p:grpSpPr>
          <p:grpSp>
            <p:nvGrpSpPr>
              <p:cNvPr id="2203" name="グループ化 2202">
                <a:extLst>
                  <a:ext uri="{FF2B5EF4-FFF2-40B4-BE49-F238E27FC236}">
                    <a16:creationId xmlns:a16="http://schemas.microsoft.com/office/drawing/2014/main" id="{8700C354-3E13-4442-943D-D61A46690E50}"/>
                  </a:ext>
                </a:extLst>
              </p:cNvPr>
              <p:cNvGrpSpPr/>
              <p:nvPr/>
            </p:nvGrpSpPr>
            <p:grpSpPr>
              <a:xfrm>
                <a:off x="9175631" y="3291083"/>
                <a:ext cx="472678" cy="472679"/>
                <a:chOff x="4016351" y="5883769"/>
                <a:chExt cx="660057" cy="656460"/>
              </a:xfrm>
            </p:grpSpPr>
            <p:sp>
              <p:nvSpPr>
                <p:cNvPr id="2205" name="楕円 2204">
                  <a:extLst>
                    <a:ext uri="{FF2B5EF4-FFF2-40B4-BE49-F238E27FC236}">
                      <a16:creationId xmlns:a16="http://schemas.microsoft.com/office/drawing/2014/main" id="{45AF45B6-1BF9-4959-8B26-30913C6584B4}"/>
                    </a:ext>
                  </a:extLst>
                </p:cNvPr>
                <p:cNvSpPr/>
                <p:nvPr/>
              </p:nvSpPr>
              <p:spPr>
                <a:xfrm>
                  <a:off x="4016351" y="5883769"/>
                  <a:ext cx="660057" cy="656460"/>
                </a:xfrm>
                <a:prstGeom prst="ellipse">
                  <a:avLst/>
                </a:prstGeom>
                <a:solidFill>
                  <a:schemeClr val="bg1"/>
                </a:solidFill>
                <a:ln w="12700" cap="flat" cmpd="sng" algn="ctr">
                  <a:solidFill>
                    <a:schemeClr val="bg1">
                      <a:lumMod val="50000"/>
                    </a:schemeClr>
                  </a:solidFill>
                  <a:prstDash val="solid"/>
                </a:ln>
                <a:effectLst/>
              </p:spPr>
              <p:txBody>
                <a:bodyPr lIns="72000" tIns="36000" rIns="72000" bIns="0" rtlCol="0" anchor="ctr"/>
                <a:lstStyle/>
                <a:p>
                  <a:pPr marL="0" marR="0" lvl="0" indent="0" algn="ctr" defTabSz="1004011"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06" name="Freeform 21">
                  <a:extLst>
                    <a:ext uri="{FF2B5EF4-FFF2-40B4-BE49-F238E27FC236}">
                      <a16:creationId xmlns:a16="http://schemas.microsoft.com/office/drawing/2014/main" id="{80E1C03E-BBAF-4AE1-887E-344D11DDE807}"/>
                    </a:ext>
                  </a:extLst>
                </p:cNvPr>
                <p:cNvSpPr>
                  <a:spLocks/>
                </p:cNvSpPr>
                <p:nvPr/>
              </p:nvSpPr>
              <p:spPr bwMode="auto">
                <a:xfrm>
                  <a:off x="4193386" y="6030217"/>
                  <a:ext cx="314564" cy="394535"/>
                </a:xfrm>
                <a:custGeom>
                  <a:avLst/>
                  <a:gdLst>
                    <a:gd name="T0" fmla="*/ 233 w 295"/>
                    <a:gd name="T1" fmla="*/ 104 h 370"/>
                    <a:gd name="T2" fmla="*/ 283 w 295"/>
                    <a:gd name="T3" fmla="*/ 0 h 370"/>
                    <a:gd name="T4" fmla="*/ 277 w 295"/>
                    <a:gd name="T5" fmla="*/ 0 h 370"/>
                    <a:gd name="T6" fmla="*/ 225 w 295"/>
                    <a:gd name="T7" fmla="*/ 0 h 370"/>
                    <a:gd name="T8" fmla="*/ 217 w 295"/>
                    <a:gd name="T9" fmla="*/ 0 h 370"/>
                    <a:gd name="T10" fmla="*/ 147 w 295"/>
                    <a:gd name="T11" fmla="*/ 132 h 370"/>
                    <a:gd name="T12" fmla="*/ 79 w 295"/>
                    <a:gd name="T13" fmla="*/ 0 h 370"/>
                    <a:gd name="T14" fmla="*/ 71 w 295"/>
                    <a:gd name="T15" fmla="*/ 0 h 370"/>
                    <a:gd name="T16" fmla="*/ 18 w 295"/>
                    <a:gd name="T17" fmla="*/ 0 h 370"/>
                    <a:gd name="T18" fmla="*/ 10 w 295"/>
                    <a:gd name="T19" fmla="*/ 0 h 370"/>
                    <a:gd name="T20" fmla="*/ 63 w 295"/>
                    <a:gd name="T21" fmla="*/ 104 h 370"/>
                    <a:gd name="T22" fmla="*/ 0 w 295"/>
                    <a:gd name="T23" fmla="*/ 104 h 370"/>
                    <a:gd name="T24" fmla="*/ 0 w 295"/>
                    <a:gd name="T25" fmla="*/ 116 h 370"/>
                    <a:gd name="T26" fmla="*/ 0 w 295"/>
                    <a:gd name="T27" fmla="*/ 154 h 370"/>
                    <a:gd name="T28" fmla="*/ 0 w 295"/>
                    <a:gd name="T29" fmla="*/ 167 h 370"/>
                    <a:gd name="T30" fmla="*/ 95 w 295"/>
                    <a:gd name="T31" fmla="*/ 167 h 370"/>
                    <a:gd name="T32" fmla="*/ 113 w 295"/>
                    <a:gd name="T33" fmla="*/ 199 h 370"/>
                    <a:gd name="T34" fmla="*/ 113 w 295"/>
                    <a:gd name="T35" fmla="*/ 223 h 370"/>
                    <a:gd name="T36" fmla="*/ 0 w 295"/>
                    <a:gd name="T37" fmla="*/ 223 h 370"/>
                    <a:gd name="T38" fmla="*/ 0 w 295"/>
                    <a:gd name="T39" fmla="*/ 226 h 370"/>
                    <a:gd name="T40" fmla="*/ 0 w 295"/>
                    <a:gd name="T41" fmla="*/ 278 h 370"/>
                    <a:gd name="T42" fmla="*/ 0 w 295"/>
                    <a:gd name="T43" fmla="*/ 286 h 370"/>
                    <a:gd name="T44" fmla="*/ 113 w 295"/>
                    <a:gd name="T45" fmla="*/ 286 h 370"/>
                    <a:gd name="T46" fmla="*/ 113 w 295"/>
                    <a:gd name="T47" fmla="*/ 370 h 370"/>
                    <a:gd name="T48" fmla="*/ 183 w 295"/>
                    <a:gd name="T49" fmla="*/ 370 h 370"/>
                    <a:gd name="T50" fmla="*/ 183 w 295"/>
                    <a:gd name="T51" fmla="*/ 286 h 370"/>
                    <a:gd name="T52" fmla="*/ 295 w 295"/>
                    <a:gd name="T53" fmla="*/ 286 h 370"/>
                    <a:gd name="T54" fmla="*/ 295 w 295"/>
                    <a:gd name="T55" fmla="*/ 278 h 370"/>
                    <a:gd name="T56" fmla="*/ 295 w 295"/>
                    <a:gd name="T57" fmla="*/ 226 h 370"/>
                    <a:gd name="T58" fmla="*/ 295 w 295"/>
                    <a:gd name="T59" fmla="*/ 223 h 370"/>
                    <a:gd name="T60" fmla="*/ 183 w 295"/>
                    <a:gd name="T61" fmla="*/ 223 h 370"/>
                    <a:gd name="T62" fmla="*/ 183 w 295"/>
                    <a:gd name="T63" fmla="*/ 199 h 370"/>
                    <a:gd name="T64" fmla="*/ 201 w 295"/>
                    <a:gd name="T65" fmla="*/ 167 h 370"/>
                    <a:gd name="T66" fmla="*/ 295 w 295"/>
                    <a:gd name="T67" fmla="*/ 167 h 370"/>
                    <a:gd name="T68" fmla="*/ 295 w 295"/>
                    <a:gd name="T69" fmla="*/ 154 h 370"/>
                    <a:gd name="T70" fmla="*/ 295 w 295"/>
                    <a:gd name="T71" fmla="*/ 116 h 370"/>
                    <a:gd name="T72" fmla="*/ 295 w 295"/>
                    <a:gd name="T73" fmla="*/ 104 h 370"/>
                    <a:gd name="T74" fmla="*/ 233 w 295"/>
                    <a:gd name="T75" fmla="*/ 10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5" h="370">
                      <a:moveTo>
                        <a:pt x="233" y="104"/>
                      </a:moveTo>
                      <a:lnTo>
                        <a:pt x="283" y="0"/>
                      </a:lnTo>
                      <a:lnTo>
                        <a:pt x="277" y="0"/>
                      </a:lnTo>
                      <a:lnTo>
                        <a:pt x="225" y="0"/>
                      </a:lnTo>
                      <a:lnTo>
                        <a:pt x="217" y="0"/>
                      </a:lnTo>
                      <a:lnTo>
                        <a:pt x="147" y="132"/>
                      </a:lnTo>
                      <a:lnTo>
                        <a:pt x="79" y="0"/>
                      </a:lnTo>
                      <a:lnTo>
                        <a:pt x="71" y="0"/>
                      </a:lnTo>
                      <a:lnTo>
                        <a:pt x="18" y="0"/>
                      </a:lnTo>
                      <a:lnTo>
                        <a:pt x="10" y="0"/>
                      </a:lnTo>
                      <a:lnTo>
                        <a:pt x="63" y="104"/>
                      </a:lnTo>
                      <a:lnTo>
                        <a:pt x="0" y="104"/>
                      </a:lnTo>
                      <a:lnTo>
                        <a:pt x="0" y="116"/>
                      </a:lnTo>
                      <a:lnTo>
                        <a:pt x="0" y="154"/>
                      </a:lnTo>
                      <a:lnTo>
                        <a:pt x="0" y="167"/>
                      </a:lnTo>
                      <a:lnTo>
                        <a:pt x="95" y="167"/>
                      </a:lnTo>
                      <a:lnTo>
                        <a:pt x="113" y="199"/>
                      </a:lnTo>
                      <a:lnTo>
                        <a:pt x="113" y="223"/>
                      </a:lnTo>
                      <a:lnTo>
                        <a:pt x="0" y="223"/>
                      </a:lnTo>
                      <a:lnTo>
                        <a:pt x="0" y="226"/>
                      </a:lnTo>
                      <a:lnTo>
                        <a:pt x="0" y="278"/>
                      </a:lnTo>
                      <a:lnTo>
                        <a:pt x="0" y="286"/>
                      </a:lnTo>
                      <a:lnTo>
                        <a:pt x="113" y="286"/>
                      </a:lnTo>
                      <a:lnTo>
                        <a:pt x="113" y="370"/>
                      </a:lnTo>
                      <a:lnTo>
                        <a:pt x="183" y="370"/>
                      </a:lnTo>
                      <a:lnTo>
                        <a:pt x="183" y="286"/>
                      </a:lnTo>
                      <a:lnTo>
                        <a:pt x="295" y="286"/>
                      </a:lnTo>
                      <a:lnTo>
                        <a:pt x="295" y="278"/>
                      </a:lnTo>
                      <a:lnTo>
                        <a:pt x="295" y="226"/>
                      </a:lnTo>
                      <a:lnTo>
                        <a:pt x="295" y="223"/>
                      </a:lnTo>
                      <a:lnTo>
                        <a:pt x="183" y="223"/>
                      </a:lnTo>
                      <a:lnTo>
                        <a:pt x="183" y="199"/>
                      </a:lnTo>
                      <a:lnTo>
                        <a:pt x="201" y="167"/>
                      </a:lnTo>
                      <a:lnTo>
                        <a:pt x="295" y="167"/>
                      </a:lnTo>
                      <a:lnTo>
                        <a:pt x="295" y="154"/>
                      </a:lnTo>
                      <a:lnTo>
                        <a:pt x="295" y="116"/>
                      </a:lnTo>
                      <a:lnTo>
                        <a:pt x="295" y="104"/>
                      </a:lnTo>
                      <a:lnTo>
                        <a:pt x="233" y="104"/>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1004011" rtl="0" eaLnBrk="1" fontAlgn="auto" latinLnBrk="0" hangingPunct="1">
                    <a:lnSpc>
                      <a:spcPct val="100000"/>
                    </a:lnSpc>
                    <a:spcBef>
                      <a:spcPts val="0"/>
                    </a:spcBef>
                    <a:spcAft>
                      <a:spcPts val="0"/>
                    </a:spcAft>
                    <a:buClrTx/>
                    <a:buSzTx/>
                    <a:buFontTx/>
                    <a:buNone/>
                    <a:tabLst/>
                    <a:defRPr/>
                  </a:pPr>
                  <a:endParaRPr kumimoji="0" lang="ja-JP" altLang="en-US" sz="2000" b="0" i="0" u="none" strike="noStrike" kern="0" cap="none" spc="0" normalizeH="0" baseline="0" noProof="0">
                    <a:ln>
                      <a:noFill/>
                    </a:ln>
                    <a:solidFill>
                      <a:srgbClr val="009C89"/>
                    </a:solidFill>
                    <a:effectLst/>
                    <a:uLnTx/>
                    <a:uFillTx/>
                    <a:latin typeface="Arial"/>
                    <a:ea typeface="ＭＳ Ｐゴシック" panose="020B0600070205080204" pitchFamily="50" charset="-128"/>
                    <a:cs typeface="+mn-cs"/>
                  </a:endParaRPr>
                </a:p>
              </p:txBody>
            </p:sp>
          </p:grpSp>
          <p:sp>
            <p:nvSpPr>
              <p:cNvPr id="2204" name="矢印: 下 2203">
                <a:extLst>
                  <a:ext uri="{FF2B5EF4-FFF2-40B4-BE49-F238E27FC236}">
                    <a16:creationId xmlns:a16="http://schemas.microsoft.com/office/drawing/2014/main" id="{22A21FE3-4152-4DDE-86CE-C80B0C014A74}"/>
                  </a:ext>
                </a:extLst>
              </p:cNvPr>
              <p:cNvSpPr/>
              <p:nvPr/>
            </p:nvSpPr>
            <p:spPr>
              <a:xfrm>
                <a:off x="9494308" y="3578904"/>
                <a:ext cx="259735" cy="220025"/>
              </a:xfrm>
              <a:prstGeom prst="downArrow">
                <a:avLst/>
              </a:prstGeom>
              <a:solidFill>
                <a:schemeClr val="tx2"/>
              </a:solidFill>
              <a:ln cap="flat">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grpSp>
          <p:nvGrpSpPr>
            <p:cNvPr id="16" name="グループ化 15">
              <a:extLst>
                <a:ext uri="{FF2B5EF4-FFF2-40B4-BE49-F238E27FC236}">
                  <a16:creationId xmlns:a16="http://schemas.microsoft.com/office/drawing/2014/main" id="{92F03ACA-B768-4B42-973D-B645408D2067}"/>
                </a:ext>
              </a:extLst>
            </p:cNvPr>
            <p:cNvGrpSpPr/>
            <p:nvPr/>
          </p:nvGrpSpPr>
          <p:grpSpPr>
            <a:xfrm>
              <a:off x="6217852" y="2858494"/>
              <a:ext cx="428724" cy="570059"/>
              <a:chOff x="5666159" y="2858494"/>
              <a:chExt cx="428724" cy="570059"/>
            </a:xfrm>
          </p:grpSpPr>
          <p:grpSp>
            <p:nvGrpSpPr>
              <p:cNvPr id="2196" name="グループ化 2195">
                <a:extLst>
                  <a:ext uri="{FF2B5EF4-FFF2-40B4-BE49-F238E27FC236}">
                    <a16:creationId xmlns:a16="http://schemas.microsoft.com/office/drawing/2014/main" id="{87915558-7D7A-4F4C-8A90-126351B45DB8}"/>
                  </a:ext>
                </a:extLst>
              </p:cNvPr>
              <p:cNvGrpSpPr/>
              <p:nvPr/>
            </p:nvGrpSpPr>
            <p:grpSpPr>
              <a:xfrm>
                <a:off x="5666159" y="3233602"/>
                <a:ext cx="428724" cy="175010"/>
                <a:chOff x="2935679" y="4901889"/>
                <a:chExt cx="647822" cy="264448"/>
              </a:xfrm>
            </p:grpSpPr>
            <p:grpSp>
              <p:nvGrpSpPr>
                <p:cNvPr id="2207" name="グループ化 2206">
                  <a:extLst>
                    <a:ext uri="{FF2B5EF4-FFF2-40B4-BE49-F238E27FC236}">
                      <a16:creationId xmlns:a16="http://schemas.microsoft.com/office/drawing/2014/main" id="{C3FC8862-5A8B-471B-B7E0-4859A80E144A}"/>
                    </a:ext>
                  </a:extLst>
                </p:cNvPr>
                <p:cNvGrpSpPr/>
                <p:nvPr/>
              </p:nvGrpSpPr>
              <p:grpSpPr>
                <a:xfrm>
                  <a:off x="3373829" y="4901889"/>
                  <a:ext cx="209672" cy="264448"/>
                  <a:chOff x="5701529" y="3354106"/>
                  <a:chExt cx="256563" cy="323590"/>
                </a:xfrm>
                <a:solidFill>
                  <a:schemeClr val="bg1">
                    <a:lumMod val="65000"/>
                  </a:schemeClr>
                </a:solidFill>
              </p:grpSpPr>
              <p:sp>
                <p:nvSpPr>
                  <p:cNvPr id="2214" name="フリーフォーム: 図形 2213">
                    <a:extLst>
                      <a:ext uri="{FF2B5EF4-FFF2-40B4-BE49-F238E27FC236}">
                        <a16:creationId xmlns:a16="http://schemas.microsoft.com/office/drawing/2014/main" id="{0B3D7643-758A-4155-B712-F9A71DAB77CB}"/>
                      </a:ext>
                    </a:extLst>
                  </p:cNvPr>
                  <p:cNvSpPr/>
                  <p:nvPr/>
                </p:nvSpPr>
                <p:spPr>
                  <a:xfrm>
                    <a:off x="5701529" y="3354106"/>
                    <a:ext cx="256563" cy="69486"/>
                  </a:xfrm>
                  <a:custGeom>
                    <a:avLst/>
                    <a:gdLst>
                      <a:gd name="connsiteX0" fmla="*/ 163281 w 172441"/>
                      <a:gd name="connsiteY0" fmla="*/ 30860 h 46703"/>
                      <a:gd name="connsiteX1" fmla="*/ 144887 w 172441"/>
                      <a:gd name="connsiteY1" fmla="*/ 26046 h 46703"/>
                      <a:gd name="connsiteX2" fmla="*/ 111441 w 172441"/>
                      <a:gd name="connsiteY2" fmla="*/ 20010 h 46703"/>
                      <a:gd name="connsiteX3" fmla="*/ 110183 w 172441"/>
                      <a:gd name="connsiteY3" fmla="*/ 11963 h 46703"/>
                      <a:gd name="connsiteX4" fmla="*/ 99298 w 172441"/>
                      <a:gd name="connsiteY4" fmla="*/ 2694 h 46703"/>
                      <a:gd name="connsiteX5" fmla="*/ 86760 w 172441"/>
                      <a:gd name="connsiteY5" fmla="*/ 2694 h 46703"/>
                      <a:gd name="connsiteX6" fmla="*/ 73791 w 172441"/>
                      <a:gd name="connsiteY6" fmla="*/ 2694 h 46703"/>
                      <a:gd name="connsiteX7" fmla="*/ 62905 w 172441"/>
                      <a:gd name="connsiteY7" fmla="*/ 11963 h 46703"/>
                      <a:gd name="connsiteX8" fmla="*/ 62079 w 172441"/>
                      <a:gd name="connsiteY8" fmla="*/ 20010 h 46703"/>
                      <a:gd name="connsiteX9" fmla="*/ 28201 w 172441"/>
                      <a:gd name="connsiteY9" fmla="*/ 26046 h 46703"/>
                      <a:gd name="connsiteX10" fmla="*/ 9808 w 172441"/>
                      <a:gd name="connsiteY10" fmla="*/ 30860 h 46703"/>
                      <a:gd name="connsiteX11" fmla="*/ 2694 w 172441"/>
                      <a:gd name="connsiteY11" fmla="*/ 40524 h 46703"/>
                      <a:gd name="connsiteX12" fmla="*/ 2694 w 172441"/>
                      <a:gd name="connsiteY12" fmla="*/ 47350 h 46703"/>
                      <a:gd name="connsiteX13" fmla="*/ 86760 w 172441"/>
                      <a:gd name="connsiteY13" fmla="*/ 47350 h 46703"/>
                      <a:gd name="connsiteX14" fmla="*/ 170394 w 172441"/>
                      <a:gd name="connsiteY14" fmla="*/ 47350 h 46703"/>
                      <a:gd name="connsiteX15" fmla="*/ 170394 w 172441"/>
                      <a:gd name="connsiteY15" fmla="*/ 40524 h 46703"/>
                      <a:gd name="connsiteX16" fmla="*/ 163281 w 172441"/>
                      <a:gd name="connsiteY16" fmla="*/ 30860 h 46703"/>
                      <a:gd name="connsiteX17" fmla="*/ 163281 w 172441"/>
                      <a:gd name="connsiteY17" fmla="*/ 30860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2441" h="46703">
                        <a:moveTo>
                          <a:pt x="163281" y="30860"/>
                        </a:moveTo>
                        <a:cubicBezTo>
                          <a:pt x="163281" y="30860"/>
                          <a:pt x="164538" y="31650"/>
                          <a:pt x="144887" y="26046"/>
                        </a:cubicBezTo>
                        <a:cubicBezTo>
                          <a:pt x="127751" y="20801"/>
                          <a:pt x="111441" y="20010"/>
                          <a:pt x="111441" y="20010"/>
                        </a:cubicBezTo>
                        <a:cubicBezTo>
                          <a:pt x="110183" y="11963"/>
                          <a:pt x="110183" y="11963"/>
                          <a:pt x="110183" y="11963"/>
                        </a:cubicBezTo>
                        <a:cubicBezTo>
                          <a:pt x="109357" y="6718"/>
                          <a:pt x="104758" y="2694"/>
                          <a:pt x="99298" y="2694"/>
                        </a:cubicBezTo>
                        <a:cubicBezTo>
                          <a:pt x="86760" y="2694"/>
                          <a:pt x="86760" y="2694"/>
                          <a:pt x="86760" y="2694"/>
                        </a:cubicBezTo>
                        <a:cubicBezTo>
                          <a:pt x="73791" y="2694"/>
                          <a:pt x="73791" y="2694"/>
                          <a:pt x="73791" y="2694"/>
                        </a:cubicBezTo>
                        <a:cubicBezTo>
                          <a:pt x="68366" y="2694"/>
                          <a:pt x="63768" y="6718"/>
                          <a:pt x="62905" y="11963"/>
                        </a:cubicBezTo>
                        <a:cubicBezTo>
                          <a:pt x="62079" y="20010"/>
                          <a:pt x="62079" y="20010"/>
                          <a:pt x="62079" y="20010"/>
                        </a:cubicBezTo>
                        <a:cubicBezTo>
                          <a:pt x="62079" y="20010"/>
                          <a:pt x="45338" y="20801"/>
                          <a:pt x="28201" y="26046"/>
                        </a:cubicBezTo>
                        <a:cubicBezTo>
                          <a:pt x="8550" y="31686"/>
                          <a:pt x="9808" y="30860"/>
                          <a:pt x="9808" y="30860"/>
                        </a:cubicBezTo>
                        <a:cubicBezTo>
                          <a:pt x="5604" y="32081"/>
                          <a:pt x="2694" y="36105"/>
                          <a:pt x="2694" y="40524"/>
                        </a:cubicBezTo>
                        <a:cubicBezTo>
                          <a:pt x="2694" y="47350"/>
                          <a:pt x="2694" y="47350"/>
                          <a:pt x="2694" y="47350"/>
                        </a:cubicBezTo>
                        <a:cubicBezTo>
                          <a:pt x="86760" y="47350"/>
                          <a:pt x="86760" y="47350"/>
                          <a:pt x="86760" y="47350"/>
                        </a:cubicBezTo>
                        <a:cubicBezTo>
                          <a:pt x="170394" y="47350"/>
                          <a:pt x="170394" y="47350"/>
                          <a:pt x="170394" y="47350"/>
                        </a:cubicBezTo>
                        <a:cubicBezTo>
                          <a:pt x="170394" y="40524"/>
                          <a:pt x="170394" y="40524"/>
                          <a:pt x="170394" y="40524"/>
                        </a:cubicBezTo>
                        <a:cubicBezTo>
                          <a:pt x="170394" y="36105"/>
                          <a:pt x="167484" y="32081"/>
                          <a:pt x="163281" y="30860"/>
                        </a:cubicBezTo>
                        <a:lnTo>
                          <a:pt x="163281" y="30860"/>
                        </a:lnTo>
                        <a:close/>
                      </a:path>
                    </a:pathLst>
                  </a:custGeom>
                  <a:solidFill>
                    <a:schemeClr val="tx2"/>
                  </a:solid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2215" name="フリーフォーム: 図形 2214">
                    <a:extLst>
                      <a:ext uri="{FF2B5EF4-FFF2-40B4-BE49-F238E27FC236}">
                        <a16:creationId xmlns:a16="http://schemas.microsoft.com/office/drawing/2014/main" id="{DD74378C-6547-4D96-A965-46ED401A1249}"/>
                      </a:ext>
                    </a:extLst>
                  </p:cNvPr>
                  <p:cNvSpPr/>
                  <p:nvPr/>
                </p:nvSpPr>
                <p:spPr>
                  <a:xfrm>
                    <a:off x="5705698" y="3437168"/>
                    <a:ext cx="245873" cy="240528"/>
                  </a:xfrm>
                  <a:custGeom>
                    <a:avLst/>
                    <a:gdLst>
                      <a:gd name="connsiteX0" fmla="*/ 13185 w 165256"/>
                      <a:gd name="connsiteY0" fmla="*/ 139355 h 161664"/>
                      <a:gd name="connsiteX1" fmla="*/ 35027 w 165256"/>
                      <a:gd name="connsiteY1" fmla="*/ 159006 h 161664"/>
                      <a:gd name="connsiteX2" fmla="*/ 132062 w 165256"/>
                      <a:gd name="connsiteY2" fmla="*/ 159006 h 161664"/>
                      <a:gd name="connsiteX3" fmla="*/ 153904 w 165256"/>
                      <a:gd name="connsiteY3" fmla="*/ 139355 h 161664"/>
                      <a:gd name="connsiteX4" fmla="*/ 164826 w 165256"/>
                      <a:gd name="connsiteY4" fmla="*/ 2694 h 161664"/>
                      <a:gd name="connsiteX5" fmla="*/ 2694 w 165256"/>
                      <a:gd name="connsiteY5" fmla="*/ 2694 h 161664"/>
                      <a:gd name="connsiteX6" fmla="*/ 13185 w 165256"/>
                      <a:gd name="connsiteY6" fmla="*/ 139355 h 161664"/>
                      <a:gd name="connsiteX7" fmla="*/ 13185 w 165256"/>
                      <a:gd name="connsiteY7" fmla="*/ 139355 h 161664"/>
                      <a:gd name="connsiteX8" fmla="*/ 13185 w 165256"/>
                      <a:gd name="connsiteY8" fmla="*/ 139355 h 161664"/>
                      <a:gd name="connsiteX9" fmla="*/ 119883 w 165256"/>
                      <a:gd name="connsiteY9" fmla="*/ 32800 h 161664"/>
                      <a:gd name="connsiteX10" fmla="*/ 126601 w 165256"/>
                      <a:gd name="connsiteY10" fmla="*/ 26944 h 161664"/>
                      <a:gd name="connsiteX11" fmla="*/ 132493 w 165256"/>
                      <a:gd name="connsiteY11" fmla="*/ 33626 h 161664"/>
                      <a:gd name="connsiteX12" fmla="*/ 126601 w 165256"/>
                      <a:gd name="connsiteY12" fmla="*/ 133930 h 161664"/>
                      <a:gd name="connsiteX13" fmla="*/ 119452 w 165256"/>
                      <a:gd name="connsiteY13" fmla="*/ 139786 h 161664"/>
                      <a:gd name="connsiteX14" fmla="*/ 113560 w 165256"/>
                      <a:gd name="connsiteY14" fmla="*/ 133104 h 161664"/>
                      <a:gd name="connsiteX15" fmla="*/ 119883 w 165256"/>
                      <a:gd name="connsiteY15" fmla="*/ 32800 h 161664"/>
                      <a:gd name="connsiteX16" fmla="*/ 119883 w 165256"/>
                      <a:gd name="connsiteY16" fmla="*/ 32800 h 161664"/>
                      <a:gd name="connsiteX17" fmla="*/ 119883 w 165256"/>
                      <a:gd name="connsiteY17" fmla="*/ 32800 h 161664"/>
                      <a:gd name="connsiteX18" fmla="*/ 77024 w 165256"/>
                      <a:gd name="connsiteY18" fmla="*/ 33195 h 161664"/>
                      <a:gd name="connsiteX19" fmla="*/ 83742 w 165256"/>
                      <a:gd name="connsiteY19" fmla="*/ 26944 h 161664"/>
                      <a:gd name="connsiteX20" fmla="*/ 90029 w 165256"/>
                      <a:gd name="connsiteY20" fmla="*/ 33195 h 161664"/>
                      <a:gd name="connsiteX21" fmla="*/ 90029 w 165256"/>
                      <a:gd name="connsiteY21" fmla="*/ 133499 h 161664"/>
                      <a:gd name="connsiteX22" fmla="*/ 83742 w 165256"/>
                      <a:gd name="connsiteY22" fmla="*/ 139750 h 161664"/>
                      <a:gd name="connsiteX23" fmla="*/ 77024 w 165256"/>
                      <a:gd name="connsiteY23" fmla="*/ 133499 h 161664"/>
                      <a:gd name="connsiteX24" fmla="*/ 77024 w 165256"/>
                      <a:gd name="connsiteY24" fmla="*/ 33195 h 161664"/>
                      <a:gd name="connsiteX25" fmla="*/ 77024 w 165256"/>
                      <a:gd name="connsiteY25" fmla="*/ 33195 h 161664"/>
                      <a:gd name="connsiteX26" fmla="*/ 77024 w 165256"/>
                      <a:gd name="connsiteY26" fmla="*/ 33195 h 161664"/>
                      <a:gd name="connsiteX27" fmla="*/ 40488 w 165256"/>
                      <a:gd name="connsiteY27" fmla="*/ 26944 h 161664"/>
                      <a:gd name="connsiteX28" fmla="*/ 47637 w 165256"/>
                      <a:gd name="connsiteY28" fmla="*/ 32800 h 161664"/>
                      <a:gd name="connsiteX29" fmla="*/ 53529 w 165256"/>
                      <a:gd name="connsiteY29" fmla="*/ 133104 h 161664"/>
                      <a:gd name="connsiteX30" fmla="*/ 47637 w 165256"/>
                      <a:gd name="connsiteY30" fmla="*/ 139786 h 161664"/>
                      <a:gd name="connsiteX31" fmla="*/ 40919 w 165256"/>
                      <a:gd name="connsiteY31" fmla="*/ 133930 h 161664"/>
                      <a:gd name="connsiteX32" fmla="*/ 34596 w 165256"/>
                      <a:gd name="connsiteY32" fmla="*/ 33626 h 161664"/>
                      <a:gd name="connsiteX33" fmla="*/ 40488 w 165256"/>
                      <a:gd name="connsiteY33" fmla="*/ 26944 h 161664"/>
                      <a:gd name="connsiteX34" fmla="*/ 40488 w 165256"/>
                      <a:gd name="connsiteY34" fmla="*/ 26944 h 16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5256" h="161664">
                        <a:moveTo>
                          <a:pt x="13185" y="139355"/>
                        </a:moveTo>
                        <a:cubicBezTo>
                          <a:pt x="14442" y="150635"/>
                          <a:pt x="23675" y="159006"/>
                          <a:pt x="35027" y="159006"/>
                        </a:cubicBezTo>
                        <a:cubicBezTo>
                          <a:pt x="132062" y="159006"/>
                          <a:pt x="132062" y="159006"/>
                          <a:pt x="132062" y="159006"/>
                        </a:cubicBezTo>
                        <a:cubicBezTo>
                          <a:pt x="143414" y="159006"/>
                          <a:pt x="153078" y="150635"/>
                          <a:pt x="153904" y="139355"/>
                        </a:cubicBezTo>
                        <a:cubicBezTo>
                          <a:pt x="164826" y="2694"/>
                          <a:pt x="164826" y="2694"/>
                          <a:pt x="164826" y="2694"/>
                        </a:cubicBezTo>
                        <a:cubicBezTo>
                          <a:pt x="2694" y="2694"/>
                          <a:pt x="2694" y="2694"/>
                          <a:pt x="2694" y="2694"/>
                        </a:cubicBezTo>
                        <a:lnTo>
                          <a:pt x="13185" y="139355"/>
                        </a:lnTo>
                        <a:lnTo>
                          <a:pt x="13185" y="139355"/>
                        </a:lnTo>
                        <a:lnTo>
                          <a:pt x="13185" y="139355"/>
                        </a:lnTo>
                        <a:close/>
                        <a:moveTo>
                          <a:pt x="119883" y="32800"/>
                        </a:moveTo>
                        <a:cubicBezTo>
                          <a:pt x="119883" y="29459"/>
                          <a:pt x="122829" y="26549"/>
                          <a:pt x="126601" y="26944"/>
                        </a:cubicBezTo>
                        <a:cubicBezTo>
                          <a:pt x="129978" y="26944"/>
                          <a:pt x="132888" y="30285"/>
                          <a:pt x="132493" y="33626"/>
                        </a:cubicBezTo>
                        <a:cubicBezTo>
                          <a:pt x="126601" y="133930"/>
                          <a:pt x="126601" y="133930"/>
                          <a:pt x="126601" y="133930"/>
                        </a:cubicBezTo>
                        <a:cubicBezTo>
                          <a:pt x="126170" y="137271"/>
                          <a:pt x="123224" y="139786"/>
                          <a:pt x="119452" y="139786"/>
                        </a:cubicBezTo>
                        <a:cubicBezTo>
                          <a:pt x="116075" y="139355"/>
                          <a:pt x="113560" y="136445"/>
                          <a:pt x="113560" y="133104"/>
                        </a:cubicBezTo>
                        <a:lnTo>
                          <a:pt x="119883" y="32800"/>
                        </a:lnTo>
                        <a:lnTo>
                          <a:pt x="119883" y="32800"/>
                        </a:lnTo>
                        <a:lnTo>
                          <a:pt x="119883" y="32800"/>
                        </a:lnTo>
                        <a:close/>
                        <a:moveTo>
                          <a:pt x="77024" y="33195"/>
                        </a:moveTo>
                        <a:cubicBezTo>
                          <a:pt x="77024" y="29854"/>
                          <a:pt x="79970" y="26944"/>
                          <a:pt x="83742" y="26944"/>
                        </a:cubicBezTo>
                        <a:cubicBezTo>
                          <a:pt x="87119" y="26944"/>
                          <a:pt x="90029" y="29854"/>
                          <a:pt x="90029" y="33195"/>
                        </a:cubicBezTo>
                        <a:cubicBezTo>
                          <a:pt x="90029" y="133499"/>
                          <a:pt x="90029" y="133499"/>
                          <a:pt x="90029" y="133499"/>
                        </a:cubicBezTo>
                        <a:cubicBezTo>
                          <a:pt x="90029" y="136840"/>
                          <a:pt x="87083" y="139750"/>
                          <a:pt x="83742" y="139750"/>
                        </a:cubicBezTo>
                        <a:cubicBezTo>
                          <a:pt x="79970" y="139750"/>
                          <a:pt x="77024" y="136840"/>
                          <a:pt x="77024" y="133499"/>
                        </a:cubicBezTo>
                        <a:lnTo>
                          <a:pt x="77024" y="33195"/>
                        </a:lnTo>
                        <a:lnTo>
                          <a:pt x="77024" y="33195"/>
                        </a:lnTo>
                        <a:lnTo>
                          <a:pt x="77024" y="33195"/>
                        </a:lnTo>
                        <a:close/>
                        <a:moveTo>
                          <a:pt x="40488" y="26944"/>
                        </a:moveTo>
                        <a:cubicBezTo>
                          <a:pt x="44260" y="26513"/>
                          <a:pt x="47206" y="29459"/>
                          <a:pt x="47637" y="32800"/>
                        </a:cubicBezTo>
                        <a:cubicBezTo>
                          <a:pt x="53529" y="133104"/>
                          <a:pt x="53529" y="133104"/>
                          <a:pt x="53529" y="133104"/>
                        </a:cubicBezTo>
                        <a:cubicBezTo>
                          <a:pt x="53960" y="136445"/>
                          <a:pt x="51014" y="139355"/>
                          <a:pt x="47637" y="139786"/>
                        </a:cubicBezTo>
                        <a:cubicBezTo>
                          <a:pt x="43865" y="139786"/>
                          <a:pt x="40919" y="137271"/>
                          <a:pt x="40919" y="133930"/>
                        </a:cubicBezTo>
                        <a:cubicBezTo>
                          <a:pt x="34596" y="33626"/>
                          <a:pt x="34596" y="33626"/>
                          <a:pt x="34596" y="33626"/>
                        </a:cubicBezTo>
                        <a:cubicBezTo>
                          <a:pt x="34596" y="30285"/>
                          <a:pt x="37111" y="26944"/>
                          <a:pt x="40488" y="26944"/>
                        </a:cubicBezTo>
                        <a:lnTo>
                          <a:pt x="40488" y="26944"/>
                        </a:lnTo>
                        <a:close/>
                      </a:path>
                    </a:pathLst>
                  </a:custGeom>
                  <a:solidFill>
                    <a:schemeClr val="tx2"/>
                  </a:solid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2208" name="グループ化 2207">
                  <a:extLst>
                    <a:ext uri="{FF2B5EF4-FFF2-40B4-BE49-F238E27FC236}">
                      <a16:creationId xmlns:a16="http://schemas.microsoft.com/office/drawing/2014/main" id="{9AE4203A-E4D4-424F-B893-AB0216FAE210}"/>
                    </a:ext>
                  </a:extLst>
                </p:cNvPr>
                <p:cNvGrpSpPr/>
                <p:nvPr/>
              </p:nvGrpSpPr>
              <p:grpSpPr>
                <a:xfrm>
                  <a:off x="3154754" y="4901889"/>
                  <a:ext cx="209672" cy="264448"/>
                  <a:chOff x="5701529" y="3354106"/>
                  <a:chExt cx="256563" cy="323590"/>
                </a:xfrm>
                <a:solidFill>
                  <a:schemeClr val="bg1">
                    <a:lumMod val="65000"/>
                  </a:schemeClr>
                </a:solidFill>
              </p:grpSpPr>
              <p:sp>
                <p:nvSpPr>
                  <p:cNvPr id="2212" name="フリーフォーム: 図形 2211">
                    <a:extLst>
                      <a:ext uri="{FF2B5EF4-FFF2-40B4-BE49-F238E27FC236}">
                        <a16:creationId xmlns:a16="http://schemas.microsoft.com/office/drawing/2014/main" id="{D99C619D-4FE2-448E-A809-E85647A10745}"/>
                      </a:ext>
                    </a:extLst>
                  </p:cNvPr>
                  <p:cNvSpPr/>
                  <p:nvPr/>
                </p:nvSpPr>
                <p:spPr>
                  <a:xfrm>
                    <a:off x="5701529" y="3354106"/>
                    <a:ext cx="256563" cy="69486"/>
                  </a:xfrm>
                  <a:custGeom>
                    <a:avLst/>
                    <a:gdLst>
                      <a:gd name="connsiteX0" fmla="*/ 163281 w 172441"/>
                      <a:gd name="connsiteY0" fmla="*/ 30860 h 46703"/>
                      <a:gd name="connsiteX1" fmla="*/ 144887 w 172441"/>
                      <a:gd name="connsiteY1" fmla="*/ 26046 h 46703"/>
                      <a:gd name="connsiteX2" fmla="*/ 111441 w 172441"/>
                      <a:gd name="connsiteY2" fmla="*/ 20010 h 46703"/>
                      <a:gd name="connsiteX3" fmla="*/ 110183 w 172441"/>
                      <a:gd name="connsiteY3" fmla="*/ 11963 h 46703"/>
                      <a:gd name="connsiteX4" fmla="*/ 99298 w 172441"/>
                      <a:gd name="connsiteY4" fmla="*/ 2694 h 46703"/>
                      <a:gd name="connsiteX5" fmla="*/ 86760 w 172441"/>
                      <a:gd name="connsiteY5" fmla="*/ 2694 h 46703"/>
                      <a:gd name="connsiteX6" fmla="*/ 73791 w 172441"/>
                      <a:gd name="connsiteY6" fmla="*/ 2694 h 46703"/>
                      <a:gd name="connsiteX7" fmla="*/ 62905 w 172441"/>
                      <a:gd name="connsiteY7" fmla="*/ 11963 h 46703"/>
                      <a:gd name="connsiteX8" fmla="*/ 62079 w 172441"/>
                      <a:gd name="connsiteY8" fmla="*/ 20010 h 46703"/>
                      <a:gd name="connsiteX9" fmla="*/ 28201 w 172441"/>
                      <a:gd name="connsiteY9" fmla="*/ 26046 h 46703"/>
                      <a:gd name="connsiteX10" fmla="*/ 9808 w 172441"/>
                      <a:gd name="connsiteY10" fmla="*/ 30860 h 46703"/>
                      <a:gd name="connsiteX11" fmla="*/ 2694 w 172441"/>
                      <a:gd name="connsiteY11" fmla="*/ 40524 h 46703"/>
                      <a:gd name="connsiteX12" fmla="*/ 2694 w 172441"/>
                      <a:gd name="connsiteY12" fmla="*/ 47350 h 46703"/>
                      <a:gd name="connsiteX13" fmla="*/ 86760 w 172441"/>
                      <a:gd name="connsiteY13" fmla="*/ 47350 h 46703"/>
                      <a:gd name="connsiteX14" fmla="*/ 170394 w 172441"/>
                      <a:gd name="connsiteY14" fmla="*/ 47350 h 46703"/>
                      <a:gd name="connsiteX15" fmla="*/ 170394 w 172441"/>
                      <a:gd name="connsiteY15" fmla="*/ 40524 h 46703"/>
                      <a:gd name="connsiteX16" fmla="*/ 163281 w 172441"/>
                      <a:gd name="connsiteY16" fmla="*/ 30860 h 46703"/>
                      <a:gd name="connsiteX17" fmla="*/ 163281 w 172441"/>
                      <a:gd name="connsiteY17" fmla="*/ 30860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2441" h="46703">
                        <a:moveTo>
                          <a:pt x="163281" y="30860"/>
                        </a:moveTo>
                        <a:cubicBezTo>
                          <a:pt x="163281" y="30860"/>
                          <a:pt x="164538" y="31650"/>
                          <a:pt x="144887" y="26046"/>
                        </a:cubicBezTo>
                        <a:cubicBezTo>
                          <a:pt x="127751" y="20801"/>
                          <a:pt x="111441" y="20010"/>
                          <a:pt x="111441" y="20010"/>
                        </a:cubicBezTo>
                        <a:cubicBezTo>
                          <a:pt x="110183" y="11963"/>
                          <a:pt x="110183" y="11963"/>
                          <a:pt x="110183" y="11963"/>
                        </a:cubicBezTo>
                        <a:cubicBezTo>
                          <a:pt x="109357" y="6718"/>
                          <a:pt x="104758" y="2694"/>
                          <a:pt x="99298" y="2694"/>
                        </a:cubicBezTo>
                        <a:cubicBezTo>
                          <a:pt x="86760" y="2694"/>
                          <a:pt x="86760" y="2694"/>
                          <a:pt x="86760" y="2694"/>
                        </a:cubicBezTo>
                        <a:cubicBezTo>
                          <a:pt x="73791" y="2694"/>
                          <a:pt x="73791" y="2694"/>
                          <a:pt x="73791" y="2694"/>
                        </a:cubicBezTo>
                        <a:cubicBezTo>
                          <a:pt x="68366" y="2694"/>
                          <a:pt x="63768" y="6718"/>
                          <a:pt x="62905" y="11963"/>
                        </a:cubicBezTo>
                        <a:cubicBezTo>
                          <a:pt x="62079" y="20010"/>
                          <a:pt x="62079" y="20010"/>
                          <a:pt x="62079" y="20010"/>
                        </a:cubicBezTo>
                        <a:cubicBezTo>
                          <a:pt x="62079" y="20010"/>
                          <a:pt x="45338" y="20801"/>
                          <a:pt x="28201" y="26046"/>
                        </a:cubicBezTo>
                        <a:cubicBezTo>
                          <a:pt x="8550" y="31686"/>
                          <a:pt x="9808" y="30860"/>
                          <a:pt x="9808" y="30860"/>
                        </a:cubicBezTo>
                        <a:cubicBezTo>
                          <a:pt x="5604" y="32081"/>
                          <a:pt x="2694" y="36105"/>
                          <a:pt x="2694" y="40524"/>
                        </a:cubicBezTo>
                        <a:cubicBezTo>
                          <a:pt x="2694" y="47350"/>
                          <a:pt x="2694" y="47350"/>
                          <a:pt x="2694" y="47350"/>
                        </a:cubicBezTo>
                        <a:cubicBezTo>
                          <a:pt x="86760" y="47350"/>
                          <a:pt x="86760" y="47350"/>
                          <a:pt x="86760" y="47350"/>
                        </a:cubicBezTo>
                        <a:cubicBezTo>
                          <a:pt x="170394" y="47350"/>
                          <a:pt x="170394" y="47350"/>
                          <a:pt x="170394" y="47350"/>
                        </a:cubicBezTo>
                        <a:cubicBezTo>
                          <a:pt x="170394" y="40524"/>
                          <a:pt x="170394" y="40524"/>
                          <a:pt x="170394" y="40524"/>
                        </a:cubicBezTo>
                        <a:cubicBezTo>
                          <a:pt x="170394" y="36105"/>
                          <a:pt x="167484" y="32081"/>
                          <a:pt x="163281" y="30860"/>
                        </a:cubicBezTo>
                        <a:lnTo>
                          <a:pt x="163281" y="30860"/>
                        </a:lnTo>
                        <a:close/>
                      </a:path>
                    </a:pathLst>
                  </a:custGeom>
                  <a:solidFill>
                    <a:schemeClr val="tx2"/>
                  </a:solid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2213" name="フリーフォーム: 図形 2212">
                    <a:extLst>
                      <a:ext uri="{FF2B5EF4-FFF2-40B4-BE49-F238E27FC236}">
                        <a16:creationId xmlns:a16="http://schemas.microsoft.com/office/drawing/2014/main" id="{02CFD691-6A96-484E-8CE1-B3F2542D5FD1}"/>
                      </a:ext>
                    </a:extLst>
                  </p:cNvPr>
                  <p:cNvSpPr/>
                  <p:nvPr/>
                </p:nvSpPr>
                <p:spPr>
                  <a:xfrm>
                    <a:off x="5705698" y="3437168"/>
                    <a:ext cx="245873" cy="240528"/>
                  </a:xfrm>
                  <a:custGeom>
                    <a:avLst/>
                    <a:gdLst>
                      <a:gd name="connsiteX0" fmla="*/ 13185 w 165256"/>
                      <a:gd name="connsiteY0" fmla="*/ 139355 h 161664"/>
                      <a:gd name="connsiteX1" fmla="*/ 35027 w 165256"/>
                      <a:gd name="connsiteY1" fmla="*/ 159006 h 161664"/>
                      <a:gd name="connsiteX2" fmla="*/ 132062 w 165256"/>
                      <a:gd name="connsiteY2" fmla="*/ 159006 h 161664"/>
                      <a:gd name="connsiteX3" fmla="*/ 153904 w 165256"/>
                      <a:gd name="connsiteY3" fmla="*/ 139355 h 161664"/>
                      <a:gd name="connsiteX4" fmla="*/ 164826 w 165256"/>
                      <a:gd name="connsiteY4" fmla="*/ 2694 h 161664"/>
                      <a:gd name="connsiteX5" fmla="*/ 2694 w 165256"/>
                      <a:gd name="connsiteY5" fmla="*/ 2694 h 161664"/>
                      <a:gd name="connsiteX6" fmla="*/ 13185 w 165256"/>
                      <a:gd name="connsiteY6" fmla="*/ 139355 h 161664"/>
                      <a:gd name="connsiteX7" fmla="*/ 13185 w 165256"/>
                      <a:gd name="connsiteY7" fmla="*/ 139355 h 161664"/>
                      <a:gd name="connsiteX8" fmla="*/ 13185 w 165256"/>
                      <a:gd name="connsiteY8" fmla="*/ 139355 h 161664"/>
                      <a:gd name="connsiteX9" fmla="*/ 119883 w 165256"/>
                      <a:gd name="connsiteY9" fmla="*/ 32800 h 161664"/>
                      <a:gd name="connsiteX10" fmla="*/ 126601 w 165256"/>
                      <a:gd name="connsiteY10" fmla="*/ 26944 h 161664"/>
                      <a:gd name="connsiteX11" fmla="*/ 132493 w 165256"/>
                      <a:gd name="connsiteY11" fmla="*/ 33626 h 161664"/>
                      <a:gd name="connsiteX12" fmla="*/ 126601 w 165256"/>
                      <a:gd name="connsiteY12" fmla="*/ 133930 h 161664"/>
                      <a:gd name="connsiteX13" fmla="*/ 119452 w 165256"/>
                      <a:gd name="connsiteY13" fmla="*/ 139786 h 161664"/>
                      <a:gd name="connsiteX14" fmla="*/ 113560 w 165256"/>
                      <a:gd name="connsiteY14" fmla="*/ 133104 h 161664"/>
                      <a:gd name="connsiteX15" fmla="*/ 119883 w 165256"/>
                      <a:gd name="connsiteY15" fmla="*/ 32800 h 161664"/>
                      <a:gd name="connsiteX16" fmla="*/ 119883 w 165256"/>
                      <a:gd name="connsiteY16" fmla="*/ 32800 h 161664"/>
                      <a:gd name="connsiteX17" fmla="*/ 119883 w 165256"/>
                      <a:gd name="connsiteY17" fmla="*/ 32800 h 161664"/>
                      <a:gd name="connsiteX18" fmla="*/ 77024 w 165256"/>
                      <a:gd name="connsiteY18" fmla="*/ 33195 h 161664"/>
                      <a:gd name="connsiteX19" fmla="*/ 83742 w 165256"/>
                      <a:gd name="connsiteY19" fmla="*/ 26944 h 161664"/>
                      <a:gd name="connsiteX20" fmla="*/ 90029 w 165256"/>
                      <a:gd name="connsiteY20" fmla="*/ 33195 h 161664"/>
                      <a:gd name="connsiteX21" fmla="*/ 90029 w 165256"/>
                      <a:gd name="connsiteY21" fmla="*/ 133499 h 161664"/>
                      <a:gd name="connsiteX22" fmla="*/ 83742 w 165256"/>
                      <a:gd name="connsiteY22" fmla="*/ 139750 h 161664"/>
                      <a:gd name="connsiteX23" fmla="*/ 77024 w 165256"/>
                      <a:gd name="connsiteY23" fmla="*/ 133499 h 161664"/>
                      <a:gd name="connsiteX24" fmla="*/ 77024 w 165256"/>
                      <a:gd name="connsiteY24" fmla="*/ 33195 h 161664"/>
                      <a:gd name="connsiteX25" fmla="*/ 77024 w 165256"/>
                      <a:gd name="connsiteY25" fmla="*/ 33195 h 161664"/>
                      <a:gd name="connsiteX26" fmla="*/ 77024 w 165256"/>
                      <a:gd name="connsiteY26" fmla="*/ 33195 h 161664"/>
                      <a:gd name="connsiteX27" fmla="*/ 40488 w 165256"/>
                      <a:gd name="connsiteY27" fmla="*/ 26944 h 161664"/>
                      <a:gd name="connsiteX28" fmla="*/ 47637 w 165256"/>
                      <a:gd name="connsiteY28" fmla="*/ 32800 h 161664"/>
                      <a:gd name="connsiteX29" fmla="*/ 53529 w 165256"/>
                      <a:gd name="connsiteY29" fmla="*/ 133104 h 161664"/>
                      <a:gd name="connsiteX30" fmla="*/ 47637 w 165256"/>
                      <a:gd name="connsiteY30" fmla="*/ 139786 h 161664"/>
                      <a:gd name="connsiteX31" fmla="*/ 40919 w 165256"/>
                      <a:gd name="connsiteY31" fmla="*/ 133930 h 161664"/>
                      <a:gd name="connsiteX32" fmla="*/ 34596 w 165256"/>
                      <a:gd name="connsiteY32" fmla="*/ 33626 h 161664"/>
                      <a:gd name="connsiteX33" fmla="*/ 40488 w 165256"/>
                      <a:gd name="connsiteY33" fmla="*/ 26944 h 161664"/>
                      <a:gd name="connsiteX34" fmla="*/ 40488 w 165256"/>
                      <a:gd name="connsiteY34" fmla="*/ 26944 h 16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5256" h="161664">
                        <a:moveTo>
                          <a:pt x="13185" y="139355"/>
                        </a:moveTo>
                        <a:cubicBezTo>
                          <a:pt x="14442" y="150635"/>
                          <a:pt x="23675" y="159006"/>
                          <a:pt x="35027" y="159006"/>
                        </a:cubicBezTo>
                        <a:cubicBezTo>
                          <a:pt x="132062" y="159006"/>
                          <a:pt x="132062" y="159006"/>
                          <a:pt x="132062" y="159006"/>
                        </a:cubicBezTo>
                        <a:cubicBezTo>
                          <a:pt x="143414" y="159006"/>
                          <a:pt x="153078" y="150635"/>
                          <a:pt x="153904" y="139355"/>
                        </a:cubicBezTo>
                        <a:cubicBezTo>
                          <a:pt x="164826" y="2694"/>
                          <a:pt x="164826" y="2694"/>
                          <a:pt x="164826" y="2694"/>
                        </a:cubicBezTo>
                        <a:cubicBezTo>
                          <a:pt x="2694" y="2694"/>
                          <a:pt x="2694" y="2694"/>
                          <a:pt x="2694" y="2694"/>
                        </a:cubicBezTo>
                        <a:lnTo>
                          <a:pt x="13185" y="139355"/>
                        </a:lnTo>
                        <a:lnTo>
                          <a:pt x="13185" y="139355"/>
                        </a:lnTo>
                        <a:lnTo>
                          <a:pt x="13185" y="139355"/>
                        </a:lnTo>
                        <a:close/>
                        <a:moveTo>
                          <a:pt x="119883" y="32800"/>
                        </a:moveTo>
                        <a:cubicBezTo>
                          <a:pt x="119883" y="29459"/>
                          <a:pt x="122829" y="26549"/>
                          <a:pt x="126601" y="26944"/>
                        </a:cubicBezTo>
                        <a:cubicBezTo>
                          <a:pt x="129978" y="26944"/>
                          <a:pt x="132888" y="30285"/>
                          <a:pt x="132493" y="33626"/>
                        </a:cubicBezTo>
                        <a:cubicBezTo>
                          <a:pt x="126601" y="133930"/>
                          <a:pt x="126601" y="133930"/>
                          <a:pt x="126601" y="133930"/>
                        </a:cubicBezTo>
                        <a:cubicBezTo>
                          <a:pt x="126170" y="137271"/>
                          <a:pt x="123224" y="139786"/>
                          <a:pt x="119452" y="139786"/>
                        </a:cubicBezTo>
                        <a:cubicBezTo>
                          <a:pt x="116075" y="139355"/>
                          <a:pt x="113560" y="136445"/>
                          <a:pt x="113560" y="133104"/>
                        </a:cubicBezTo>
                        <a:lnTo>
                          <a:pt x="119883" y="32800"/>
                        </a:lnTo>
                        <a:lnTo>
                          <a:pt x="119883" y="32800"/>
                        </a:lnTo>
                        <a:lnTo>
                          <a:pt x="119883" y="32800"/>
                        </a:lnTo>
                        <a:close/>
                        <a:moveTo>
                          <a:pt x="77024" y="33195"/>
                        </a:moveTo>
                        <a:cubicBezTo>
                          <a:pt x="77024" y="29854"/>
                          <a:pt x="79970" y="26944"/>
                          <a:pt x="83742" y="26944"/>
                        </a:cubicBezTo>
                        <a:cubicBezTo>
                          <a:pt x="87119" y="26944"/>
                          <a:pt x="90029" y="29854"/>
                          <a:pt x="90029" y="33195"/>
                        </a:cubicBezTo>
                        <a:cubicBezTo>
                          <a:pt x="90029" y="133499"/>
                          <a:pt x="90029" y="133499"/>
                          <a:pt x="90029" y="133499"/>
                        </a:cubicBezTo>
                        <a:cubicBezTo>
                          <a:pt x="90029" y="136840"/>
                          <a:pt x="87083" y="139750"/>
                          <a:pt x="83742" y="139750"/>
                        </a:cubicBezTo>
                        <a:cubicBezTo>
                          <a:pt x="79970" y="139750"/>
                          <a:pt x="77024" y="136840"/>
                          <a:pt x="77024" y="133499"/>
                        </a:cubicBezTo>
                        <a:lnTo>
                          <a:pt x="77024" y="33195"/>
                        </a:lnTo>
                        <a:lnTo>
                          <a:pt x="77024" y="33195"/>
                        </a:lnTo>
                        <a:lnTo>
                          <a:pt x="77024" y="33195"/>
                        </a:lnTo>
                        <a:close/>
                        <a:moveTo>
                          <a:pt x="40488" y="26944"/>
                        </a:moveTo>
                        <a:cubicBezTo>
                          <a:pt x="44260" y="26513"/>
                          <a:pt x="47206" y="29459"/>
                          <a:pt x="47637" y="32800"/>
                        </a:cubicBezTo>
                        <a:cubicBezTo>
                          <a:pt x="53529" y="133104"/>
                          <a:pt x="53529" y="133104"/>
                          <a:pt x="53529" y="133104"/>
                        </a:cubicBezTo>
                        <a:cubicBezTo>
                          <a:pt x="53960" y="136445"/>
                          <a:pt x="51014" y="139355"/>
                          <a:pt x="47637" y="139786"/>
                        </a:cubicBezTo>
                        <a:cubicBezTo>
                          <a:pt x="43865" y="139786"/>
                          <a:pt x="40919" y="137271"/>
                          <a:pt x="40919" y="133930"/>
                        </a:cubicBezTo>
                        <a:cubicBezTo>
                          <a:pt x="34596" y="33626"/>
                          <a:pt x="34596" y="33626"/>
                          <a:pt x="34596" y="33626"/>
                        </a:cubicBezTo>
                        <a:cubicBezTo>
                          <a:pt x="34596" y="30285"/>
                          <a:pt x="37111" y="26944"/>
                          <a:pt x="40488" y="26944"/>
                        </a:cubicBezTo>
                        <a:lnTo>
                          <a:pt x="40488" y="26944"/>
                        </a:lnTo>
                        <a:close/>
                      </a:path>
                    </a:pathLst>
                  </a:custGeom>
                  <a:solidFill>
                    <a:schemeClr val="tx2"/>
                  </a:solid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2209" name="グループ化 2208">
                  <a:extLst>
                    <a:ext uri="{FF2B5EF4-FFF2-40B4-BE49-F238E27FC236}">
                      <a16:creationId xmlns:a16="http://schemas.microsoft.com/office/drawing/2014/main" id="{3EBB2825-0D94-4FD7-A871-DDD67A522445}"/>
                    </a:ext>
                  </a:extLst>
                </p:cNvPr>
                <p:cNvGrpSpPr/>
                <p:nvPr/>
              </p:nvGrpSpPr>
              <p:grpSpPr>
                <a:xfrm>
                  <a:off x="2935679" y="4901889"/>
                  <a:ext cx="209672" cy="264448"/>
                  <a:chOff x="2935679" y="4901889"/>
                  <a:chExt cx="209672" cy="264448"/>
                </a:xfrm>
              </p:grpSpPr>
              <p:sp>
                <p:nvSpPr>
                  <p:cNvPr id="2210" name="フリーフォーム: 図形 2209">
                    <a:extLst>
                      <a:ext uri="{FF2B5EF4-FFF2-40B4-BE49-F238E27FC236}">
                        <a16:creationId xmlns:a16="http://schemas.microsoft.com/office/drawing/2014/main" id="{3AC3C732-C38F-4240-87D8-85DE586EA8BD}"/>
                      </a:ext>
                    </a:extLst>
                  </p:cNvPr>
                  <p:cNvSpPr/>
                  <p:nvPr/>
                </p:nvSpPr>
                <p:spPr>
                  <a:xfrm>
                    <a:off x="2935679" y="4901889"/>
                    <a:ext cx="209672" cy="56786"/>
                  </a:xfrm>
                  <a:custGeom>
                    <a:avLst/>
                    <a:gdLst>
                      <a:gd name="connsiteX0" fmla="*/ 163281 w 172441"/>
                      <a:gd name="connsiteY0" fmla="*/ 30860 h 46703"/>
                      <a:gd name="connsiteX1" fmla="*/ 144887 w 172441"/>
                      <a:gd name="connsiteY1" fmla="*/ 26046 h 46703"/>
                      <a:gd name="connsiteX2" fmla="*/ 111441 w 172441"/>
                      <a:gd name="connsiteY2" fmla="*/ 20010 h 46703"/>
                      <a:gd name="connsiteX3" fmla="*/ 110183 w 172441"/>
                      <a:gd name="connsiteY3" fmla="*/ 11963 h 46703"/>
                      <a:gd name="connsiteX4" fmla="*/ 99298 w 172441"/>
                      <a:gd name="connsiteY4" fmla="*/ 2694 h 46703"/>
                      <a:gd name="connsiteX5" fmla="*/ 86760 w 172441"/>
                      <a:gd name="connsiteY5" fmla="*/ 2694 h 46703"/>
                      <a:gd name="connsiteX6" fmla="*/ 73791 w 172441"/>
                      <a:gd name="connsiteY6" fmla="*/ 2694 h 46703"/>
                      <a:gd name="connsiteX7" fmla="*/ 62905 w 172441"/>
                      <a:gd name="connsiteY7" fmla="*/ 11963 h 46703"/>
                      <a:gd name="connsiteX8" fmla="*/ 62079 w 172441"/>
                      <a:gd name="connsiteY8" fmla="*/ 20010 h 46703"/>
                      <a:gd name="connsiteX9" fmla="*/ 28201 w 172441"/>
                      <a:gd name="connsiteY9" fmla="*/ 26046 h 46703"/>
                      <a:gd name="connsiteX10" fmla="*/ 9808 w 172441"/>
                      <a:gd name="connsiteY10" fmla="*/ 30860 h 46703"/>
                      <a:gd name="connsiteX11" fmla="*/ 2694 w 172441"/>
                      <a:gd name="connsiteY11" fmla="*/ 40524 h 46703"/>
                      <a:gd name="connsiteX12" fmla="*/ 2694 w 172441"/>
                      <a:gd name="connsiteY12" fmla="*/ 47350 h 46703"/>
                      <a:gd name="connsiteX13" fmla="*/ 86760 w 172441"/>
                      <a:gd name="connsiteY13" fmla="*/ 47350 h 46703"/>
                      <a:gd name="connsiteX14" fmla="*/ 170394 w 172441"/>
                      <a:gd name="connsiteY14" fmla="*/ 47350 h 46703"/>
                      <a:gd name="connsiteX15" fmla="*/ 170394 w 172441"/>
                      <a:gd name="connsiteY15" fmla="*/ 40524 h 46703"/>
                      <a:gd name="connsiteX16" fmla="*/ 163281 w 172441"/>
                      <a:gd name="connsiteY16" fmla="*/ 30860 h 46703"/>
                      <a:gd name="connsiteX17" fmla="*/ 163281 w 172441"/>
                      <a:gd name="connsiteY17" fmla="*/ 30860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2441" h="46703">
                        <a:moveTo>
                          <a:pt x="163281" y="30860"/>
                        </a:moveTo>
                        <a:cubicBezTo>
                          <a:pt x="163281" y="30860"/>
                          <a:pt x="164538" y="31650"/>
                          <a:pt x="144887" y="26046"/>
                        </a:cubicBezTo>
                        <a:cubicBezTo>
                          <a:pt x="127751" y="20801"/>
                          <a:pt x="111441" y="20010"/>
                          <a:pt x="111441" y="20010"/>
                        </a:cubicBezTo>
                        <a:cubicBezTo>
                          <a:pt x="110183" y="11963"/>
                          <a:pt x="110183" y="11963"/>
                          <a:pt x="110183" y="11963"/>
                        </a:cubicBezTo>
                        <a:cubicBezTo>
                          <a:pt x="109357" y="6718"/>
                          <a:pt x="104758" y="2694"/>
                          <a:pt x="99298" y="2694"/>
                        </a:cubicBezTo>
                        <a:cubicBezTo>
                          <a:pt x="86760" y="2694"/>
                          <a:pt x="86760" y="2694"/>
                          <a:pt x="86760" y="2694"/>
                        </a:cubicBezTo>
                        <a:cubicBezTo>
                          <a:pt x="73791" y="2694"/>
                          <a:pt x="73791" y="2694"/>
                          <a:pt x="73791" y="2694"/>
                        </a:cubicBezTo>
                        <a:cubicBezTo>
                          <a:pt x="68366" y="2694"/>
                          <a:pt x="63768" y="6718"/>
                          <a:pt x="62905" y="11963"/>
                        </a:cubicBezTo>
                        <a:cubicBezTo>
                          <a:pt x="62079" y="20010"/>
                          <a:pt x="62079" y="20010"/>
                          <a:pt x="62079" y="20010"/>
                        </a:cubicBezTo>
                        <a:cubicBezTo>
                          <a:pt x="62079" y="20010"/>
                          <a:pt x="45338" y="20801"/>
                          <a:pt x="28201" y="26046"/>
                        </a:cubicBezTo>
                        <a:cubicBezTo>
                          <a:pt x="8550" y="31686"/>
                          <a:pt x="9808" y="30860"/>
                          <a:pt x="9808" y="30860"/>
                        </a:cubicBezTo>
                        <a:cubicBezTo>
                          <a:pt x="5604" y="32081"/>
                          <a:pt x="2694" y="36105"/>
                          <a:pt x="2694" y="40524"/>
                        </a:cubicBezTo>
                        <a:cubicBezTo>
                          <a:pt x="2694" y="47350"/>
                          <a:pt x="2694" y="47350"/>
                          <a:pt x="2694" y="47350"/>
                        </a:cubicBezTo>
                        <a:cubicBezTo>
                          <a:pt x="86760" y="47350"/>
                          <a:pt x="86760" y="47350"/>
                          <a:pt x="86760" y="47350"/>
                        </a:cubicBezTo>
                        <a:cubicBezTo>
                          <a:pt x="170394" y="47350"/>
                          <a:pt x="170394" y="47350"/>
                          <a:pt x="170394" y="47350"/>
                        </a:cubicBezTo>
                        <a:cubicBezTo>
                          <a:pt x="170394" y="40524"/>
                          <a:pt x="170394" y="40524"/>
                          <a:pt x="170394" y="40524"/>
                        </a:cubicBezTo>
                        <a:cubicBezTo>
                          <a:pt x="170394" y="36105"/>
                          <a:pt x="167484" y="32081"/>
                          <a:pt x="163281" y="30860"/>
                        </a:cubicBezTo>
                        <a:lnTo>
                          <a:pt x="163281" y="30860"/>
                        </a:lnTo>
                        <a:close/>
                      </a:path>
                    </a:pathLst>
                  </a:custGeom>
                  <a:solidFill>
                    <a:schemeClr val="tx2"/>
                  </a:solid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2211" name="フリーフォーム: 図形 2210">
                    <a:extLst>
                      <a:ext uri="{FF2B5EF4-FFF2-40B4-BE49-F238E27FC236}">
                        <a16:creationId xmlns:a16="http://schemas.microsoft.com/office/drawing/2014/main" id="{86F3D9D1-592F-476F-9016-372A0D9DF723}"/>
                      </a:ext>
                    </a:extLst>
                  </p:cNvPr>
                  <p:cNvSpPr/>
                  <p:nvPr/>
                </p:nvSpPr>
                <p:spPr>
                  <a:xfrm>
                    <a:off x="2939086" y="4969770"/>
                    <a:ext cx="200936" cy="196567"/>
                  </a:xfrm>
                  <a:custGeom>
                    <a:avLst/>
                    <a:gdLst>
                      <a:gd name="connsiteX0" fmla="*/ 13185 w 165256"/>
                      <a:gd name="connsiteY0" fmla="*/ 139355 h 161664"/>
                      <a:gd name="connsiteX1" fmla="*/ 35027 w 165256"/>
                      <a:gd name="connsiteY1" fmla="*/ 159006 h 161664"/>
                      <a:gd name="connsiteX2" fmla="*/ 132062 w 165256"/>
                      <a:gd name="connsiteY2" fmla="*/ 159006 h 161664"/>
                      <a:gd name="connsiteX3" fmla="*/ 153904 w 165256"/>
                      <a:gd name="connsiteY3" fmla="*/ 139355 h 161664"/>
                      <a:gd name="connsiteX4" fmla="*/ 164826 w 165256"/>
                      <a:gd name="connsiteY4" fmla="*/ 2694 h 161664"/>
                      <a:gd name="connsiteX5" fmla="*/ 2694 w 165256"/>
                      <a:gd name="connsiteY5" fmla="*/ 2694 h 161664"/>
                      <a:gd name="connsiteX6" fmla="*/ 13185 w 165256"/>
                      <a:gd name="connsiteY6" fmla="*/ 139355 h 161664"/>
                      <a:gd name="connsiteX7" fmla="*/ 13185 w 165256"/>
                      <a:gd name="connsiteY7" fmla="*/ 139355 h 161664"/>
                      <a:gd name="connsiteX8" fmla="*/ 13185 w 165256"/>
                      <a:gd name="connsiteY8" fmla="*/ 139355 h 161664"/>
                      <a:gd name="connsiteX9" fmla="*/ 119883 w 165256"/>
                      <a:gd name="connsiteY9" fmla="*/ 32800 h 161664"/>
                      <a:gd name="connsiteX10" fmla="*/ 126601 w 165256"/>
                      <a:gd name="connsiteY10" fmla="*/ 26944 h 161664"/>
                      <a:gd name="connsiteX11" fmla="*/ 132493 w 165256"/>
                      <a:gd name="connsiteY11" fmla="*/ 33626 h 161664"/>
                      <a:gd name="connsiteX12" fmla="*/ 126601 w 165256"/>
                      <a:gd name="connsiteY12" fmla="*/ 133930 h 161664"/>
                      <a:gd name="connsiteX13" fmla="*/ 119452 w 165256"/>
                      <a:gd name="connsiteY13" fmla="*/ 139786 h 161664"/>
                      <a:gd name="connsiteX14" fmla="*/ 113560 w 165256"/>
                      <a:gd name="connsiteY14" fmla="*/ 133104 h 161664"/>
                      <a:gd name="connsiteX15" fmla="*/ 119883 w 165256"/>
                      <a:gd name="connsiteY15" fmla="*/ 32800 h 161664"/>
                      <a:gd name="connsiteX16" fmla="*/ 119883 w 165256"/>
                      <a:gd name="connsiteY16" fmla="*/ 32800 h 161664"/>
                      <a:gd name="connsiteX17" fmla="*/ 119883 w 165256"/>
                      <a:gd name="connsiteY17" fmla="*/ 32800 h 161664"/>
                      <a:gd name="connsiteX18" fmla="*/ 77024 w 165256"/>
                      <a:gd name="connsiteY18" fmla="*/ 33195 h 161664"/>
                      <a:gd name="connsiteX19" fmla="*/ 83742 w 165256"/>
                      <a:gd name="connsiteY19" fmla="*/ 26944 h 161664"/>
                      <a:gd name="connsiteX20" fmla="*/ 90029 w 165256"/>
                      <a:gd name="connsiteY20" fmla="*/ 33195 h 161664"/>
                      <a:gd name="connsiteX21" fmla="*/ 90029 w 165256"/>
                      <a:gd name="connsiteY21" fmla="*/ 133499 h 161664"/>
                      <a:gd name="connsiteX22" fmla="*/ 83742 w 165256"/>
                      <a:gd name="connsiteY22" fmla="*/ 139750 h 161664"/>
                      <a:gd name="connsiteX23" fmla="*/ 77024 w 165256"/>
                      <a:gd name="connsiteY23" fmla="*/ 133499 h 161664"/>
                      <a:gd name="connsiteX24" fmla="*/ 77024 w 165256"/>
                      <a:gd name="connsiteY24" fmla="*/ 33195 h 161664"/>
                      <a:gd name="connsiteX25" fmla="*/ 77024 w 165256"/>
                      <a:gd name="connsiteY25" fmla="*/ 33195 h 161664"/>
                      <a:gd name="connsiteX26" fmla="*/ 77024 w 165256"/>
                      <a:gd name="connsiteY26" fmla="*/ 33195 h 161664"/>
                      <a:gd name="connsiteX27" fmla="*/ 40488 w 165256"/>
                      <a:gd name="connsiteY27" fmla="*/ 26944 h 161664"/>
                      <a:gd name="connsiteX28" fmla="*/ 47637 w 165256"/>
                      <a:gd name="connsiteY28" fmla="*/ 32800 h 161664"/>
                      <a:gd name="connsiteX29" fmla="*/ 53529 w 165256"/>
                      <a:gd name="connsiteY29" fmla="*/ 133104 h 161664"/>
                      <a:gd name="connsiteX30" fmla="*/ 47637 w 165256"/>
                      <a:gd name="connsiteY30" fmla="*/ 139786 h 161664"/>
                      <a:gd name="connsiteX31" fmla="*/ 40919 w 165256"/>
                      <a:gd name="connsiteY31" fmla="*/ 133930 h 161664"/>
                      <a:gd name="connsiteX32" fmla="*/ 34596 w 165256"/>
                      <a:gd name="connsiteY32" fmla="*/ 33626 h 161664"/>
                      <a:gd name="connsiteX33" fmla="*/ 40488 w 165256"/>
                      <a:gd name="connsiteY33" fmla="*/ 26944 h 161664"/>
                      <a:gd name="connsiteX34" fmla="*/ 40488 w 165256"/>
                      <a:gd name="connsiteY34" fmla="*/ 26944 h 16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5256" h="161664">
                        <a:moveTo>
                          <a:pt x="13185" y="139355"/>
                        </a:moveTo>
                        <a:cubicBezTo>
                          <a:pt x="14442" y="150635"/>
                          <a:pt x="23675" y="159006"/>
                          <a:pt x="35027" y="159006"/>
                        </a:cubicBezTo>
                        <a:cubicBezTo>
                          <a:pt x="132062" y="159006"/>
                          <a:pt x="132062" y="159006"/>
                          <a:pt x="132062" y="159006"/>
                        </a:cubicBezTo>
                        <a:cubicBezTo>
                          <a:pt x="143414" y="159006"/>
                          <a:pt x="153078" y="150635"/>
                          <a:pt x="153904" y="139355"/>
                        </a:cubicBezTo>
                        <a:cubicBezTo>
                          <a:pt x="164826" y="2694"/>
                          <a:pt x="164826" y="2694"/>
                          <a:pt x="164826" y="2694"/>
                        </a:cubicBezTo>
                        <a:cubicBezTo>
                          <a:pt x="2694" y="2694"/>
                          <a:pt x="2694" y="2694"/>
                          <a:pt x="2694" y="2694"/>
                        </a:cubicBezTo>
                        <a:lnTo>
                          <a:pt x="13185" y="139355"/>
                        </a:lnTo>
                        <a:lnTo>
                          <a:pt x="13185" y="139355"/>
                        </a:lnTo>
                        <a:lnTo>
                          <a:pt x="13185" y="139355"/>
                        </a:lnTo>
                        <a:close/>
                        <a:moveTo>
                          <a:pt x="119883" y="32800"/>
                        </a:moveTo>
                        <a:cubicBezTo>
                          <a:pt x="119883" y="29459"/>
                          <a:pt x="122829" y="26549"/>
                          <a:pt x="126601" y="26944"/>
                        </a:cubicBezTo>
                        <a:cubicBezTo>
                          <a:pt x="129978" y="26944"/>
                          <a:pt x="132888" y="30285"/>
                          <a:pt x="132493" y="33626"/>
                        </a:cubicBezTo>
                        <a:cubicBezTo>
                          <a:pt x="126601" y="133930"/>
                          <a:pt x="126601" y="133930"/>
                          <a:pt x="126601" y="133930"/>
                        </a:cubicBezTo>
                        <a:cubicBezTo>
                          <a:pt x="126170" y="137271"/>
                          <a:pt x="123224" y="139786"/>
                          <a:pt x="119452" y="139786"/>
                        </a:cubicBezTo>
                        <a:cubicBezTo>
                          <a:pt x="116075" y="139355"/>
                          <a:pt x="113560" y="136445"/>
                          <a:pt x="113560" y="133104"/>
                        </a:cubicBezTo>
                        <a:lnTo>
                          <a:pt x="119883" y="32800"/>
                        </a:lnTo>
                        <a:lnTo>
                          <a:pt x="119883" y="32800"/>
                        </a:lnTo>
                        <a:lnTo>
                          <a:pt x="119883" y="32800"/>
                        </a:lnTo>
                        <a:close/>
                        <a:moveTo>
                          <a:pt x="77024" y="33195"/>
                        </a:moveTo>
                        <a:cubicBezTo>
                          <a:pt x="77024" y="29854"/>
                          <a:pt x="79970" y="26944"/>
                          <a:pt x="83742" y="26944"/>
                        </a:cubicBezTo>
                        <a:cubicBezTo>
                          <a:pt x="87119" y="26944"/>
                          <a:pt x="90029" y="29854"/>
                          <a:pt x="90029" y="33195"/>
                        </a:cubicBezTo>
                        <a:cubicBezTo>
                          <a:pt x="90029" y="133499"/>
                          <a:pt x="90029" y="133499"/>
                          <a:pt x="90029" y="133499"/>
                        </a:cubicBezTo>
                        <a:cubicBezTo>
                          <a:pt x="90029" y="136840"/>
                          <a:pt x="87083" y="139750"/>
                          <a:pt x="83742" y="139750"/>
                        </a:cubicBezTo>
                        <a:cubicBezTo>
                          <a:pt x="79970" y="139750"/>
                          <a:pt x="77024" y="136840"/>
                          <a:pt x="77024" y="133499"/>
                        </a:cubicBezTo>
                        <a:lnTo>
                          <a:pt x="77024" y="33195"/>
                        </a:lnTo>
                        <a:lnTo>
                          <a:pt x="77024" y="33195"/>
                        </a:lnTo>
                        <a:lnTo>
                          <a:pt x="77024" y="33195"/>
                        </a:lnTo>
                        <a:close/>
                        <a:moveTo>
                          <a:pt x="40488" y="26944"/>
                        </a:moveTo>
                        <a:cubicBezTo>
                          <a:pt x="44260" y="26513"/>
                          <a:pt x="47206" y="29459"/>
                          <a:pt x="47637" y="32800"/>
                        </a:cubicBezTo>
                        <a:cubicBezTo>
                          <a:pt x="53529" y="133104"/>
                          <a:pt x="53529" y="133104"/>
                          <a:pt x="53529" y="133104"/>
                        </a:cubicBezTo>
                        <a:cubicBezTo>
                          <a:pt x="53960" y="136445"/>
                          <a:pt x="51014" y="139355"/>
                          <a:pt x="47637" y="139786"/>
                        </a:cubicBezTo>
                        <a:cubicBezTo>
                          <a:pt x="43865" y="139786"/>
                          <a:pt x="40919" y="137271"/>
                          <a:pt x="40919" y="133930"/>
                        </a:cubicBezTo>
                        <a:cubicBezTo>
                          <a:pt x="34596" y="33626"/>
                          <a:pt x="34596" y="33626"/>
                          <a:pt x="34596" y="33626"/>
                        </a:cubicBezTo>
                        <a:cubicBezTo>
                          <a:pt x="34596" y="30285"/>
                          <a:pt x="37111" y="26944"/>
                          <a:pt x="40488" y="26944"/>
                        </a:cubicBezTo>
                        <a:lnTo>
                          <a:pt x="40488" y="26944"/>
                        </a:lnTo>
                        <a:close/>
                      </a:path>
                    </a:pathLst>
                  </a:custGeom>
                  <a:solidFill>
                    <a:schemeClr val="tx2"/>
                  </a:solid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2198" name="グループ化 2197">
                <a:extLst>
                  <a:ext uri="{FF2B5EF4-FFF2-40B4-BE49-F238E27FC236}">
                    <a16:creationId xmlns:a16="http://schemas.microsoft.com/office/drawing/2014/main" id="{4A5A016F-11F0-40D4-85FA-5F84C3B157A5}"/>
                  </a:ext>
                </a:extLst>
              </p:cNvPr>
              <p:cNvGrpSpPr/>
              <p:nvPr/>
            </p:nvGrpSpPr>
            <p:grpSpPr>
              <a:xfrm rot="5400000">
                <a:off x="5736906" y="2883006"/>
                <a:ext cx="285804" cy="236780"/>
                <a:chOff x="6204258" y="6889982"/>
                <a:chExt cx="788706" cy="653418"/>
              </a:xfrm>
            </p:grpSpPr>
            <p:sp>
              <p:nvSpPr>
                <p:cNvPr id="2200" name="二等辺三角形 2199">
                  <a:extLst>
                    <a:ext uri="{FF2B5EF4-FFF2-40B4-BE49-F238E27FC236}">
                      <a16:creationId xmlns:a16="http://schemas.microsoft.com/office/drawing/2014/main" id="{2491BBC4-37BD-47D4-A488-DD801803A86F}"/>
                    </a:ext>
                  </a:extLst>
                </p:cNvPr>
                <p:cNvSpPr/>
                <p:nvPr/>
              </p:nvSpPr>
              <p:spPr>
                <a:xfrm rot="5400000">
                  <a:off x="6766119" y="7116470"/>
                  <a:ext cx="253249" cy="200441"/>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201" name="楕円 2200">
                  <a:extLst>
                    <a:ext uri="{FF2B5EF4-FFF2-40B4-BE49-F238E27FC236}">
                      <a16:creationId xmlns:a16="http://schemas.microsoft.com/office/drawing/2014/main" id="{CAA40985-2C43-48A8-9C9D-F54CB8F1DB73}"/>
                    </a:ext>
                  </a:extLst>
                </p:cNvPr>
                <p:cNvSpPr/>
                <p:nvPr/>
              </p:nvSpPr>
              <p:spPr>
                <a:xfrm>
                  <a:off x="6204258" y="6889982"/>
                  <a:ext cx="653418" cy="653418"/>
                </a:xfrm>
                <a:prstGeom prst="ellipse">
                  <a:avLst/>
                </a:prstGeom>
                <a:solidFill>
                  <a:schemeClr val="bg1"/>
                </a:solidFill>
                <a:ln w="9525" cap="flat" cmpd="sng" algn="ctr">
                  <a:solidFill>
                    <a:schemeClr val="tx2"/>
                  </a:solidFill>
                  <a:prstDash val="solid"/>
                </a:ln>
                <a:effectLst/>
              </p:spPr>
              <p:txBody>
                <a:bodyPr lIns="72000" tIns="36000" rIns="72000" bIns="0" rtlCol="0" anchor="ctr"/>
                <a:lstStyle/>
                <a:p>
                  <a:pPr marL="0" marR="0" lvl="0" indent="0" algn="ctr" defTabSz="1004011"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02" name="Freeform 5">
                  <a:extLst>
                    <a:ext uri="{FF2B5EF4-FFF2-40B4-BE49-F238E27FC236}">
                      <a16:creationId xmlns:a16="http://schemas.microsoft.com/office/drawing/2014/main" id="{8AD92C2F-EADA-4FC7-9E6E-A2A03201430B}"/>
                    </a:ext>
                  </a:extLst>
                </p:cNvPr>
                <p:cNvSpPr>
                  <a:spLocks noChangeAspect="1" noEditPoints="1"/>
                </p:cNvSpPr>
                <p:nvPr/>
              </p:nvSpPr>
              <p:spPr bwMode="auto">
                <a:xfrm rot="16200000">
                  <a:off x="6265207" y="7070326"/>
                  <a:ext cx="470232" cy="280474"/>
                </a:xfrm>
                <a:custGeom>
                  <a:avLst/>
                  <a:gdLst>
                    <a:gd name="T0" fmla="*/ 511 w 594"/>
                    <a:gd name="T1" fmla="*/ 353 h 353"/>
                    <a:gd name="T2" fmla="*/ 109 w 594"/>
                    <a:gd name="T3" fmla="*/ 353 h 353"/>
                    <a:gd name="T4" fmla="*/ 0 w 594"/>
                    <a:gd name="T5" fmla="*/ 244 h 353"/>
                    <a:gd name="T6" fmla="*/ 109 w 594"/>
                    <a:gd name="T7" fmla="*/ 135 h 353"/>
                    <a:gd name="T8" fmla="*/ 109 w 594"/>
                    <a:gd name="T9" fmla="*/ 135 h 353"/>
                    <a:gd name="T10" fmla="*/ 270 w 594"/>
                    <a:gd name="T11" fmla="*/ 0 h 353"/>
                    <a:gd name="T12" fmla="*/ 409 w 594"/>
                    <a:gd name="T13" fmla="*/ 79 h 353"/>
                    <a:gd name="T14" fmla="*/ 428 w 594"/>
                    <a:gd name="T15" fmla="*/ 77 h 353"/>
                    <a:gd name="T16" fmla="*/ 523 w 594"/>
                    <a:gd name="T17" fmla="*/ 172 h 353"/>
                    <a:gd name="T18" fmla="*/ 522 w 594"/>
                    <a:gd name="T19" fmla="*/ 188 h 353"/>
                    <a:gd name="T20" fmla="*/ 594 w 594"/>
                    <a:gd name="T21" fmla="*/ 270 h 353"/>
                    <a:gd name="T22" fmla="*/ 511 w 594"/>
                    <a:gd name="T23" fmla="*/ 353 h 353"/>
                    <a:gd name="T24" fmla="*/ 511 w 594"/>
                    <a:gd name="T25" fmla="*/ 353 h 353"/>
                    <a:gd name="T26" fmla="*/ 109 w 594"/>
                    <a:gd name="T27" fmla="*/ 159 h 353"/>
                    <a:gd name="T28" fmla="*/ 24 w 594"/>
                    <a:gd name="T29" fmla="*/ 244 h 353"/>
                    <a:gd name="T30" fmla="*/ 109 w 594"/>
                    <a:gd name="T31" fmla="*/ 329 h 353"/>
                    <a:gd name="T32" fmla="*/ 511 w 594"/>
                    <a:gd name="T33" fmla="*/ 329 h 353"/>
                    <a:gd name="T34" fmla="*/ 570 w 594"/>
                    <a:gd name="T35" fmla="*/ 270 h 353"/>
                    <a:gd name="T36" fmla="*/ 511 w 594"/>
                    <a:gd name="T37" fmla="*/ 211 h 353"/>
                    <a:gd name="T38" fmla="*/ 507 w 594"/>
                    <a:gd name="T39" fmla="*/ 211 h 353"/>
                    <a:gd name="T40" fmla="*/ 497 w 594"/>
                    <a:gd name="T41" fmla="*/ 206 h 353"/>
                    <a:gd name="T42" fmla="*/ 495 w 594"/>
                    <a:gd name="T43" fmla="*/ 195 h 353"/>
                    <a:gd name="T44" fmla="*/ 499 w 594"/>
                    <a:gd name="T45" fmla="*/ 172 h 353"/>
                    <a:gd name="T46" fmla="*/ 428 w 594"/>
                    <a:gd name="T47" fmla="*/ 101 h 353"/>
                    <a:gd name="T48" fmla="*/ 407 w 594"/>
                    <a:gd name="T49" fmla="*/ 104 h 353"/>
                    <a:gd name="T50" fmla="*/ 393 w 594"/>
                    <a:gd name="T51" fmla="*/ 98 h 353"/>
                    <a:gd name="T52" fmla="*/ 270 w 594"/>
                    <a:gd name="T53" fmla="*/ 24 h 353"/>
                    <a:gd name="T54" fmla="*/ 132 w 594"/>
                    <a:gd name="T55" fmla="*/ 149 h 353"/>
                    <a:gd name="T56" fmla="*/ 127 w 594"/>
                    <a:gd name="T57" fmla="*/ 157 h 353"/>
                    <a:gd name="T58" fmla="*/ 119 w 594"/>
                    <a:gd name="T59" fmla="*/ 159 h 353"/>
                    <a:gd name="T60" fmla="*/ 109 w 594"/>
                    <a:gd name="T61" fmla="*/ 15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4" h="353">
                      <a:moveTo>
                        <a:pt x="511" y="353"/>
                      </a:moveTo>
                      <a:cubicBezTo>
                        <a:pt x="109" y="353"/>
                        <a:pt x="109" y="353"/>
                        <a:pt x="109" y="353"/>
                      </a:cubicBezTo>
                      <a:cubicBezTo>
                        <a:pt x="49" y="353"/>
                        <a:pt x="0" y="304"/>
                        <a:pt x="0" y="244"/>
                      </a:cubicBezTo>
                      <a:cubicBezTo>
                        <a:pt x="0" y="184"/>
                        <a:pt x="49" y="135"/>
                        <a:pt x="109" y="135"/>
                      </a:cubicBezTo>
                      <a:cubicBezTo>
                        <a:pt x="109" y="135"/>
                        <a:pt x="109" y="135"/>
                        <a:pt x="109" y="135"/>
                      </a:cubicBezTo>
                      <a:cubicBezTo>
                        <a:pt x="123" y="57"/>
                        <a:pt x="189" y="0"/>
                        <a:pt x="270" y="0"/>
                      </a:cubicBezTo>
                      <a:cubicBezTo>
                        <a:pt x="327" y="0"/>
                        <a:pt x="380" y="30"/>
                        <a:pt x="409" y="79"/>
                      </a:cubicBezTo>
                      <a:cubicBezTo>
                        <a:pt x="416" y="78"/>
                        <a:pt x="422" y="77"/>
                        <a:pt x="428" y="77"/>
                      </a:cubicBezTo>
                      <a:cubicBezTo>
                        <a:pt x="481" y="77"/>
                        <a:pt x="523" y="119"/>
                        <a:pt x="523" y="172"/>
                      </a:cubicBezTo>
                      <a:cubicBezTo>
                        <a:pt x="523" y="177"/>
                        <a:pt x="523" y="182"/>
                        <a:pt x="522" y="188"/>
                      </a:cubicBezTo>
                      <a:cubicBezTo>
                        <a:pt x="562" y="193"/>
                        <a:pt x="594" y="228"/>
                        <a:pt x="594" y="270"/>
                      </a:cubicBezTo>
                      <a:cubicBezTo>
                        <a:pt x="594" y="316"/>
                        <a:pt x="557" y="353"/>
                        <a:pt x="511" y="353"/>
                      </a:cubicBezTo>
                      <a:cubicBezTo>
                        <a:pt x="511" y="353"/>
                        <a:pt x="511" y="353"/>
                        <a:pt x="511" y="353"/>
                      </a:cubicBezTo>
                      <a:close/>
                      <a:moveTo>
                        <a:pt x="109" y="159"/>
                      </a:moveTo>
                      <a:cubicBezTo>
                        <a:pt x="62" y="159"/>
                        <a:pt x="24" y="197"/>
                        <a:pt x="24" y="244"/>
                      </a:cubicBezTo>
                      <a:cubicBezTo>
                        <a:pt x="24" y="291"/>
                        <a:pt x="62" y="329"/>
                        <a:pt x="109" y="329"/>
                      </a:cubicBezTo>
                      <a:cubicBezTo>
                        <a:pt x="511" y="329"/>
                        <a:pt x="511" y="329"/>
                        <a:pt x="511" y="329"/>
                      </a:cubicBezTo>
                      <a:cubicBezTo>
                        <a:pt x="544" y="329"/>
                        <a:pt x="570" y="303"/>
                        <a:pt x="570" y="270"/>
                      </a:cubicBezTo>
                      <a:cubicBezTo>
                        <a:pt x="570" y="238"/>
                        <a:pt x="544" y="211"/>
                        <a:pt x="511" y="211"/>
                      </a:cubicBezTo>
                      <a:cubicBezTo>
                        <a:pt x="510" y="211"/>
                        <a:pt x="508" y="211"/>
                        <a:pt x="507" y="211"/>
                      </a:cubicBezTo>
                      <a:cubicBezTo>
                        <a:pt x="503" y="211"/>
                        <a:pt x="499" y="210"/>
                        <a:pt x="497" y="206"/>
                      </a:cubicBezTo>
                      <a:cubicBezTo>
                        <a:pt x="494" y="203"/>
                        <a:pt x="494" y="199"/>
                        <a:pt x="495" y="195"/>
                      </a:cubicBezTo>
                      <a:cubicBezTo>
                        <a:pt x="498" y="188"/>
                        <a:pt x="499" y="180"/>
                        <a:pt x="499" y="172"/>
                      </a:cubicBezTo>
                      <a:cubicBezTo>
                        <a:pt x="499" y="133"/>
                        <a:pt x="467" y="101"/>
                        <a:pt x="428" y="101"/>
                      </a:cubicBezTo>
                      <a:cubicBezTo>
                        <a:pt x="421" y="101"/>
                        <a:pt x="414" y="102"/>
                        <a:pt x="407" y="104"/>
                      </a:cubicBezTo>
                      <a:cubicBezTo>
                        <a:pt x="401" y="106"/>
                        <a:pt x="395" y="104"/>
                        <a:pt x="393" y="98"/>
                      </a:cubicBezTo>
                      <a:cubicBezTo>
                        <a:pt x="369" y="52"/>
                        <a:pt x="322" y="24"/>
                        <a:pt x="270" y="24"/>
                      </a:cubicBezTo>
                      <a:cubicBezTo>
                        <a:pt x="198" y="24"/>
                        <a:pt x="139" y="77"/>
                        <a:pt x="132" y="149"/>
                      </a:cubicBezTo>
                      <a:cubicBezTo>
                        <a:pt x="132" y="152"/>
                        <a:pt x="130" y="155"/>
                        <a:pt x="127" y="157"/>
                      </a:cubicBezTo>
                      <a:cubicBezTo>
                        <a:pt x="125" y="159"/>
                        <a:pt x="122" y="160"/>
                        <a:pt x="119" y="159"/>
                      </a:cubicBezTo>
                      <a:cubicBezTo>
                        <a:pt x="115" y="159"/>
                        <a:pt x="112" y="159"/>
                        <a:pt x="109" y="15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9C89"/>
                    </a:solidFill>
                    <a:effectLst/>
                    <a:uLnTx/>
                    <a:uFillTx/>
                    <a:latin typeface="Meiryo UI"/>
                    <a:ea typeface="Meiryo UI"/>
                    <a:cs typeface="+mn-cs"/>
                  </a:endParaRPr>
                </a:p>
              </p:txBody>
            </p:sp>
          </p:grpSp>
          <p:sp>
            <p:nvSpPr>
              <p:cNvPr id="2199" name="乗算記号 2198">
                <a:extLst>
                  <a:ext uri="{FF2B5EF4-FFF2-40B4-BE49-F238E27FC236}">
                    <a16:creationId xmlns:a16="http://schemas.microsoft.com/office/drawing/2014/main" id="{7FB6B9C0-4CD8-4F64-AC8E-73A0D37137BD}"/>
                  </a:ext>
                </a:extLst>
              </p:cNvPr>
              <p:cNvSpPr/>
              <p:nvPr/>
            </p:nvSpPr>
            <p:spPr>
              <a:xfrm>
                <a:off x="5700653" y="3059149"/>
                <a:ext cx="369405" cy="369404"/>
              </a:xfrm>
              <a:prstGeom prst="mathMultiply">
                <a:avLst>
                  <a:gd name="adj1" fmla="val 992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grpSp>
      <p:grpSp>
        <p:nvGrpSpPr>
          <p:cNvPr id="233" name="グループ化 232">
            <a:extLst>
              <a:ext uri="{FF2B5EF4-FFF2-40B4-BE49-F238E27FC236}">
                <a16:creationId xmlns:a16="http://schemas.microsoft.com/office/drawing/2014/main" id="{7757F4CB-DD30-413B-BB6E-3E13A846B37E}"/>
              </a:ext>
            </a:extLst>
          </p:cNvPr>
          <p:cNvGrpSpPr/>
          <p:nvPr/>
        </p:nvGrpSpPr>
        <p:grpSpPr>
          <a:xfrm>
            <a:off x="9301309" y="5324826"/>
            <a:ext cx="1314278" cy="1331070"/>
            <a:chOff x="9232103" y="5270337"/>
            <a:chExt cx="1314278" cy="1331070"/>
          </a:xfrm>
        </p:grpSpPr>
        <p:sp>
          <p:nvSpPr>
            <p:cNvPr id="1055" name="テキスト ボックス 1054">
              <a:extLst>
                <a:ext uri="{FF2B5EF4-FFF2-40B4-BE49-F238E27FC236}">
                  <a16:creationId xmlns:a16="http://schemas.microsoft.com/office/drawing/2014/main" id="{585B6D90-2399-4BBA-8EB6-78BE51DA0E24}"/>
                </a:ext>
              </a:extLst>
            </p:cNvPr>
            <p:cNvSpPr txBox="1"/>
            <p:nvPr/>
          </p:nvSpPr>
          <p:spPr>
            <a:xfrm>
              <a:off x="9232103" y="6019709"/>
              <a:ext cx="1314278" cy="5816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再エネが余っている地域との連携による再エネ融通</a:t>
              </a:r>
            </a:p>
          </p:txBody>
        </p:sp>
        <p:grpSp>
          <p:nvGrpSpPr>
            <p:cNvPr id="232" name="グループ化 231">
              <a:extLst>
                <a:ext uri="{FF2B5EF4-FFF2-40B4-BE49-F238E27FC236}">
                  <a16:creationId xmlns:a16="http://schemas.microsoft.com/office/drawing/2014/main" id="{64C8EAE3-8CF5-4A3C-8B6B-03F18E1858BA}"/>
                </a:ext>
              </a:extLst>
            </p:cNvPr>
            <p:cNvGrpSpPr/>
            <p:nvPr/>
          </p:nvGrpSpPr>
          <p:grpSpPr>
            <a:xfrm>
              <a:off x="9319394" y="5270337"/>
              <a:ext cx="1169536" cy="712506"/>
              <a:chOff x="9319394" y="5170789"/>
              <a:chExt cx="1169536" cy="712506"/>
            </a:xfrm>
          </p:grpSpPr>
          <p:sp>
            <p:nvSpPr>
              <p:cNvPr id="1057" name="Freeform 92">
                <a:extLst>
                  <a:ext uri="{FF2B5EF4-FFF2-40B4-BE49-F238E27FC236}">
                    <a16:creationId xmlns:a16="http://schemas.microsoft.com/office/drawing/2014/main" id="{3B7E3BB5-00B7-4F1C-8A5D-5D05DB80C189}"/>
                  </a:ext>
                </a:extLst>
              </p:cNvPr>
              <p:cNvSpPr>
                <a:spLocks noEditPoints="1"/>
              </p:cNvSpPr>
              <p:nvPr/>
            </p:nvSpPr>
            <p:spPr bwMode="auto">
              <a:xfrm>
                <a:off x="9319394" y="5513775"/>
                <a:ext cx="239118" cy="363366"/>
              </a:xfrm>
              <a:custGeom>
                <a:avLst/>
                <a:gdLst>
                  <a:gd name="T0" fmla="*/ 62 w 87"/>
                  <a:gd name="T1" fmla="*/ 80 h 132"/>
                  <a:gd name="T2" fmla="*/ 81 w 87"/>
                  <a:gd name="T3" fmla="*/ 38 h 132"/>
                  <a:gd name="T4" fmla="*/ 44 w 87"/>
                  <a:gd name="T5" fmla="*/ 0 h 132"/>
                  <a:gd name="T6" fmla="*/ 7 w 87"/>
                  <a:gd name="T7" fmla="*/ 42 h 132"/>
                  <a:gd name="T8" fmla="*/ 24 w 87"/>
                  <a:gd name="T9" fmla="*/ 81 h 132"/>
                  <a:gd name="T10" fmla="*/ 0 w 87"/>
                  <a:gd name="T11" fmla="*/ 105 h 132"/>
                  <a:gd name="T12" fmla="*/ 44 w 87"/>
                  <a:gd name="T13" fmla="*/ 132 h 132"/>
                  <a:gd name="T14" fmla="*/ 87 w 87"/>
                  <a:gd name="T15" fmla="*/ 105 h 132"/>
                  <a:gd name="T16" fmla="*/ 62 w 87"/>
                  <a:gd name="T17" fmla="*/ 80 h 132"/>
                  <a:gd name="T18" fmla="*/ 44 w 87"/>
                  <a:gd name="T19" fmla="*/ 24 h 132"/>
                  <a:gd name="T20" fmla="*/ 58 w 87"/>
                  <a:gd name="T21" fmla="*/ 39 h 132"/>
                  <a:gd name="T22" fmla="*/ 44 w 87"/>
                  <a:gd name="T23" fmla="*/ 54 h 132"/>
                  <a:gd name="T24" fmla="*/ 29 w 87"/>
                  <a:gd name="T25" fmla="*/ 39 h 132"/>
                  <a:gd name="T26" fmla="*/ 44 w 87"/>
                  <a:gd name="T27" fmla="*/ 24 h 132"/>
                  <a:gd name="T28" fmla="*/ 44 w 87"/>
                  <a:gd name="T29" fmla="*/ 124 h 132"/>
                  <a:gd name="T30" fmla="*/ 8 w 87"/>
                  <a:gd name="T31" fmla="*/ 105 h 132"/>
                  <a:gd name="T32" fmla="*/ 29 w 87"/>
                  <a:gd name="T33" fmla="*/ 87 h 132"/>
                  <a:gd name="T34" fmla="*/ 40 w 87"/>
                  <a:gd name="T35" fmla="*/ 103 h 132"/>
                  <a:gd name="T36" fmla="*/ 47 w 87"/>
                  <a:gd name="T37" fmla="*/ 103 h 132"/>
                  <a:gd name="T38" fmla="*/ 57 w 87"/>
                  <a:gd name="T39" fmla="*/ 87 h 132"/>
                  <a:gd name="T40" fmla="*/ 79 w 87"/>
                  <a:gd name="T41" fmla="*/ 105 h 132"/>
                  <a:gd name="T42" fmla="*/ 44 w 87"/>
                  <a:gd name="T43" fmla="*/ 12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7" h="132">
                    <a:moveTo>
                      <a:pt x="62" y="80"/>
                    </a:moveTo>
                    <a:cubicBezTo>
                      <a:pt x="72" y="67"/>
                      <a:pt x="81" y="55"/>
                      <a:pt x="81" y="38"/>
                    </a:cubicBezTo>
                    <a:cubicBezTo>
                      <a:pt x="81" y="17"/>
                      <a:pt x="64" y="0"/>
                      <a:pt x="44" y="0"/>
                    </a:cubicBezTo>
                    <a:cubicBezTo>
                      <a:pt x="22" y="0"/>
                      <a:pt x="5" y="20"/>
                      <a:pt x="7" y="42"/>
                    </a:cubicBezTo>
                    <a:cubicBezTo>
                      <a:pt x="8" y="60"/>
                      <a:pt x="14" y="69"/>
                      <a:pt x="24" y="81"/>
                    </a:cubicBezTo>
                    <a:cubicBezTo>
                      <a:pt x="9" y="85"/>
                      <a:pt x="0" y="94"/>
                      <a:pt x="0" y="105"/>
                    </a:cubicBezTo>
                    <a:cubicBezTo>
                      <a:pt x="0" y="120"/>
                      <a:pt x="19" y="132"/>
                      <a:pt x="44" y="132"/>
                    </a:cubicBezTo>
                    <a:cubicBezTo>
                      <a:pt x="68" y="132"/>
                      <a:pt x="87" y="120"/>
                      <a:pt x="87" y="105"/>
                    </a:cubicBezTo>
                    <a:cubicBezTo>
                      <a:pt x="87" y="94"/>
                      <a:pt x="77" y="84"/>
                      <a:pt x="62" y="80"/>
                    </a:cubicBezTo>
                    <a:close/>
                    <a:moveTo>
                      <a:pt x="44" y="24"/>
                    </a:moveTo>
                    <a:cubicBezTo>
                      <a:pt x="52" y="24"/>
                      <a:pt x="58" y="30"/>
                      <a:pt x="58" y="39"/>
                    </a:cubicBezTo>
                    <a:cubicBezTo>
                      <a:pt x="58" y="47"/>
                      <a:pt x="52" y="54"/>
                      <a:pt x="44" y="54"/>
                    </a:cubicBezTo>
                    <a:cubicBezTo>
                      <a:pt x="35" y="54"/>
                      <a:pt x="29" y="47"/>
                      <a:pt x="29" y="39"/>
                    </a:cubicBezTo>
                    <a:cubicBezTo>
                      <a:pt x="29" y="30"/>
                      <a:pt x="35" y="24"/>
                      <a:pt x="44" y="24"/>
                    </a:cubicBezTo>
                    <a:close/>
                    <a:moveTo>
                      <a:pt x="44" y="124"/>
                    </a:moveTo>
                    <a:cubicBezTo>
                      <a:pt x="24" y="124"/>
                      <a:pt x="8" y="116"/>
                      <a:pt x="8" y="105"/>
                    </a:cubicBezTo>
                    <a:cubicBezTo>
                      <a:pt x="8" y="97"/>
                      <a:pt x="17" y="91"/>
                      <a:pt x="29" y="87"/>
                    </a:cubicBezTo>
                    <a:cubicBezTo>
                      <a:pt x="32" y="92"/>
                      <a:pt x="36" y="97"/>
                      <a:pt x="40" y="103"/>
                    </a:cubicBezTo>
                    <a:cubicBezTo>
                      <a:pt x="41" y="106"/>
                      <a:pt x="46" y="105"/>
                      <a:pt x="47" y="103"/>
                    </a:cubicBezTo>
                    <a:cubicBezTo>
                      <a:pt x="50" y="97"/>
                      <a:pt x="54" y="92"/>
                      <a:pt x="57" y="87"/>
                    </a:cubicBezTo>
                    <a:cubicBezTo>
                      <a:pt x="70" y="90"/>
                      <a:pt x="79" y="97"/>
                      <a:pt x="79" y="105"/>
                    </a:cubicBezTo>
                    <a:cubicBezTo>
                      <a:pt x="79" y="116"/>
                      <a:pt x="63" y="124"/>
                      <a:pt x="44" y="12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58" name="Freeform 93">
                <a:extLst>
                  <a:ext uri="{FF2B5EF4-FFF2-40B4-BE49-F238E27FC236}">
                    <a16:creationId xmlns:a16="http://schemas.microsoft.com/office/drawing/2014/main" id="{C288743F-55CA-4FE7-A68D-74ABE6E9E1DD}"/>
                  </a:ext>
                </a:extLst>
              </p:cNvPr>
              <p:cNvSpPr>
                <a:spLocks noEditPoints="1"/>
              </p:cNvSpPr>
              <p:nvPr/>
            </p:nvSpPr>
            <p:spPr bwMode="auto">
              <a:xfrm>
                <a:off x="10249812" y="5519929"/>
                <a:ext cx="239118" cy="363366"/>
              </a:xfrm>
              <a:custGeom>
                <a:avLst/>
                <a:gdLst>
                  <a:gd name="T0" fmla="*/ 63 w 88"/>
                  <a:gd name="T1" fmla="*/ 80 h 132"/>
                  <a:gd name="T2" fmla="*/ 81 w 88"/>
                  <a:gd name="T3" fmla="*/ 38 h 132"/>
                  <a:gd name="T4" fmla="*/ 44 w 88"/>
                  <a:gd name="T5" fmla="*/ 0 h 132"/>
                  <a:gd name="T6" fmla="*/ 7 w 88"/>
                  <a:gd name="T7" fmla="*/ 42 h 132"/>
                  <a:gd name="T8" fmla="*/ 24 w 88"/>
                  <a:gd name="T9" fmla="*/ 81 h 132"/>
                  <a:gd name="T10" fmla="*/ 0 w 88"/>
                  <a:gd name="T11" fmla="*/ 105 h 132"/>
                  <a:gd name="T12" fmla="*/ 44 w 88"/>
                  <a:gd name="T13" fmla="*/ 132 h 132"/>
                  <a:gd name="T14" fmla="*/ 88 w 88"/>
                  <a:gd name="T15" fmla="*/ 105 h 132"/>
                  <a:gd name="T16" fmla="*/ 63 w 88"/>
                  <a:gd name="T17" fmla="*/ 80 h 132"/>
                  <a:gd name="T18" fmla="*/ 44 w 88"/>
                  <a:gd name="T19" fmla="*/ 24 h 132"/>
                  <a:gd name="T20" fmla="*/ 59 w 88"/>
                  <a:gd name="T21" fmla="*/ 39 h 132"/>
                  <a:gd name="T22" fmla="*/ 44 w 88"/>
                  <a:gd name="T23" fmla="*/ 54 h 132"/>
                  <a:gd name="T24" fmla="*/ 29 w 88"/>
                  <a:gd name="T25" fmla="*/ 39 h 132"/>
                  <a:gd name="T26" fmla="*/ 44 w 88"/>
                  <a:gd name="T27" fmla="*/ 24 h 132"/>
                  <a:gd name="T28" fmla="*/ 44 w 88"/>
                  <a:gd name="T29" fmla="*/ 124 h 132"/>
                  <a:gd name="T30" fmla="*/ 8 w 88"/>
                  <a:gd name="T31" fmla="*/ 105 h 132"/>
                  <a:gd name="T32" fmla="*/ 29 w 88"/>
                  <a:gd name="T33" fmla="*/ 87 h 132"/>
                  <a:gd name="T34" fmla="*/ 40 w 88"/>
                  <a:gd name="T35" fmla="*/ 103 h 132"/>
                  <a:gd name="T36" fmla="*/ 48 w 88"/>
                  <a:gd name="T37" fmla="*/ 103 h 132"/>
                  <a:gd name="T38" fmla="*/ 58 w 88"/>
                  <a:gd name="T39" fmla="*/ 87 h 132"/>
                  <a:gd name="T40" fmla="*/ 80 w 88"/>
                  <a:gd name="T41" fmla="*/ 105 h 132"/>
                  <a:gd name="T42" fmla="*/ 44 w 88"/>
                  <a:gd name="T43" fmla="*/ 12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32">
                    <a:moveTo>
                      <a:pt x="63" y="80"/>
                    </a:moveTo>
                    <a:cubicBezTo>
                      <a:pt x="73" y="67"/>
                      <a:pt x="81" y="55"/>
                      <a:pt x="81" y="38"/>
                    </a:cubicBezTo>
                    <a:cubicBezTo>
                      <a:pt x="81" y="17"/>
                      <a:pt x="65" y="0"/>
                      <a:pt x="44" y="0"/>
                    </a:cubicBezTo>
                    <a:cubicBezTo>
                      <a:pt x="22" y="0"/>
                      <a:pt x="6" y="20"/>
                      <a:pt x="7" y="42"/>
                    </a:cubicBezTo>
                    <a:cubicBezTo>
                      <a:pt x="9" y="60"/>
                      <a:pt x="15" y="69"/>
                      <a:pt x="24" y="81"/>
                    </a:cubicBezTo>
                    <a:cubicBezTo>
                      <a:pt x="10" y="85"/>
                      <a:pt x="0" y="94"/>
                      <a:pt x="0" y="105"/>
                    </a:cubicBezTo>
                    <a:cubicBezTo>
                      <a:pt x="0" y="120"/>
                      <a:pt x="20" y="132"/>
                      <a:pt x="44" y="132"/>
                    </a:cubicBezTo>
                    <a:cubicBezTo>
                      <a:pt x="69" y="132"/>
                      <a:pt x="88" y="120"/>
                      <a:pt x="88" y="105"/>
                    </a:cubicBezTo>
                    <a:cubicBezTo>
                      <a:pt x="88" y="94"/>
                      <a:pt x="78" y="84"/>
                      <a:pt x="63" y="80"/>
                    </a:cubicBezTo>
                    <a:close/>
                    <a:moveTo>
                      <a:pt x="44" y="24"/>
                    </a:moveTo>
                    <a:cubicBezTo>
                      <a:pt x="52" y="24"/>
                      <a:pt x="59" y="30"/>
                      <a:pt x="59" y="39"/>
                    </a:cubicBezTo>
                    <a:cubicBezTo>
                      <a:pt x="59" y="47"/>
                      <a:pt x="52" y="54"/>
                      <a:pt x="44" y="54"/>
                    </a:cubicBezTo>
                    <a:cubicBezTo>
                      <a:pt x="36" y="54"/>
                      <a:pt x="29" y="47"/>
                      <a:pt x="29" y="39"/>
                    </a:cubicBezTo>
                    <a:cubicBezTo>
                      <a:pt x="29" y="30"/>
                      <a:pt x="36" y="24"/>
                      <a:pt x="44" y="24"/>
                    </a:cubicBezTo>
                    <a:close/>
                    <a:moveTo>
                      <a:pt x="44" y="124"/>
                    </a:moveTo>
                    <a:cubicBezTo>
                      <a:pt x="25" y="124"/>
                      <a:pt x="8" y="116"/>
                      <a:pt x="8" y="105"/>
                    </a:cubicBezTo>
                    <a:cubicBezTo>
                      <a:pt x="8" y="97"/>
                      <a:pt x="17" y="91"/>
                      <a:pt x="29" y="87"/>
                    </a:cubicBezTo>
                    <a:cubicBezTo>
                      <a:pt x="33" y="92"/>
                      <a:pt x="36" y="97"/>
                      <a:pt x="40" y="103"/>
                    </a:cubicBezTo>
                    <a:cubicBezTo>
                      <a:pt x="42" y="106"/>
                      <a:pt x="46" y="105"/>
                      <a:pt x="48" y="103"/>
                    </a:cubicBezTo>
                    <a:cubicBezTo>
                      <a:pt x="51" y="97"/>
                      <a:pt x="54" y="92"/>
                      <a:pt x="58" y="87"/>
                    </a:cubicBezTo>
                    <a:cubicBezTo>
                      <a:pt x="71" y="90"/>
                      <a:pt x="80" y="97"/>
                      <a:pt x="80" y="105"/>
                    </a:cubicBezTo>
                    <a:cubicBezTo>
                      <a:pt x="80" y="116"/>
                      <a:pt x="64" y="124"/>
                      <a:pt x="44" y="12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60" name="Freeform 94">
                <a:extLst>
                  <a:ext uri="{FF2B5EF4-FFF2-40B4-BE49-F238E27FC236}">
                    <a16:creationId xmlns:a16="http://schemas.microsoft.com/office/drawing/2014/main" id="{64F1EFE2-2351-4E41-80E9-EA40E7EDA331}"/>
                  </a:ext>
                </a:extLst>
              </p:cNvPr>
              <p:cNvSpPr>
                <a:spLocks/>
              </p:cNvSpPr>
              <p:nvPr/>
            </p:nvSpPr>
            <p:spPr bwMode="auto">
              <a:xfrm rot="20365842">
                <a:off x="9614898" y="5691531"/>
                <a:ext cx="548688" cy="121372"/>
              </a:xfrm>
              <a:custGeom>
                <a:avLst/>
                <a:gdLst>
                  <a:gd name="T0" fmla="*/ 173 w 217"/>
                  <a:gd name="T1" fmla="*/ 0 h 48"/>
                  <a:gd name="T2" fmla="*/ 191 w 217"/>
                  <a:gd name="T3" fmla="*/ 16 h 48"/>
                  <a:gd name="T4" fmla="*/ 28 w 217"/>
                  <a:gd name="T5" fmla="*/ 16 h 48"/>
                  <a:gd name="T6" fmla="*/ 44 w 217"/>
                  <a:gd name="T7" fmla="*/ 0 h 48"/>
                  <a:gd name="T8" fmla="*/ 24 w 217"/>
                  <a:gd name="T9" fmla="*/ 0 h 48"/>
                  <a:gd name="T10" fmla="*/ 0 w 217"/>
                  <a:gd name="T11" fmla="*/ 23 h 48"/>
                  <a:gd name="T12" fmla="*/ 24 w 217"/>
                  <a:gd name="T13" fmla="*/ 48 h 48"/>
                  <a:gd name="T14" fmla="*/ 44 w 217"/>
                  <a:gd name="T15" fmla="*/ 48 h 48"/>
                  <a:gd name="T16" fmla="*/ 28 w 217"/>
                  <a:gd name="T17" fmla="*/ 30 h 48"/>
                  <a:gd name="T18" fmla="*/ 191 w 217"/>
                  <a:gd name="T19" fmla="*/ 30 h 48"/>
                  <a:gd name="T20" fmla="*/ 173 w 217"/>
                  <a:gd name="T21" fmla="*/ 48 h 48"/>
                  <a:gd name="T22" fmla="*/ 193 w 217"/>
                  <a:gd name="T23" fmla="*/ 48 h 48"/>
                  <a:gd name="T24" fmla="*/ 217 w 217"/>
                  <a:gd name="T25" fmla="*/ 23 h 48"/>
                  <a:gd name="T26" fmla="*/ 193 w 217"/>
                  <a:gd name="T27" fmla="*/ 0 h 48"/>
                  <a:gd name="T28" fmla="*/ 173 w 217"/>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7" h="48">
                    <a:moveTo>
                      <a:pt x="173" y="0"/>
                    </a:moveTo>
                    <a:lnTo>
                      <a:pt x="191" y="16"/>
                    </a:lnTo>
                    <a:lnTo>
                      <a:pt x="28" y="16"/>
                    </a:lnTo>
                    <a:lnTo>
                      <a:pt x="44" y="0"/>
                    </a:lnTo>
                    <a:lnTo>
                      <a:pt x="24" y="0"/>
                    </a:lnTo>
                    <a:lnTo>
                      <a:pt x="0" y="23"/>
                    </a:lnTo>
                    <a:lnTo>
                      <a:pt x="24" y="48"/>
                    </a:lnTo>
                    <a:lnTo>
                      <a:pt x="44" y="48"/>
                    </a:lnTo>
                    <a:lnTo>
                      <a:pt x="28" y="30"/>
                    </a:lnTo>
                    <a:lnTo>
                      <a:pt x="191" y="30"/>
                    </a:lnTo>
                    <a:lnTo>
                      <a:pt x="173" y="48"/>
                    </a:lnTo>
                    <a:lnTo>
                      <a:pt x="193" y="48"/>
                    </a:lnTo>
                    <a:lnTo>
                      <a:pt x="217" y="23"/>
                    </a:lnTo>
                    <a:lnTo>
                      <a:pt x="193" y="0"/>
                    </a:lnTo>
                    <a:lnTo>
                      <a:pt x="1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1061" name="グループ化 1060">
                <a:extLst>
                  <a:ext uri="{FF2B5EF4-FFF2-40B4-BE49-F238E27FC236}">
                    <a16:creationId xmlns:a16="http://schemas.microsoft.com/office/drawing/2014/main" id="{62832CE3-19EE-44AE-B6A3-2725DF3BC803}"/>
                  </a:ext>
                </a:extLst>
              </p:cNvPr>
              <p:cNvGrpSpPr/>
              <p:nvPr/>
            </p:nvGrpSpPr>
            <p:grpSpPr>
              <a:xfrm>
                <a:off x="9673808" y="5170789"/>
                <a:ext cx="321121" cy="470324"/>
                <a:chOff x="828601" y="6191472"/>
                <a:chExt cx="297725" cy="436044"/>
              </a:xfrm>
            </p:grpSpPr>
            <p:sp>
              <p:nvSpPr>
                <p:cNvPr id="1062" name="Freeform 89">
                  <a:extLst>
                    <a:ext uri="{FF2B5EF4-FFF2-40B4-BE49-F238E27FC236}">
                      <a16:creationId xmlns:a16="http://schemas.microsoft.com/office/drawing/2014/main" id="{01CA0BE8-52D3-405E-97C5-9306B736FADB}"/>
                    </a:ext>
                  </a:extLst>
                </p:cNvPr>
                <p:cNvSpPr>
                  <a:spLocks noEditPoints="1"/>
                </p:cNvSpPr>
                <p:nvPr/>
              </p:nvSpPr>
              <p:spPr bwMode="auto">
                <a:xfrm>
                  <a:off x="828601" y="6191472"/>
                  <a:ext cx="297725" cy="339923"/>
                </a:xfrm>
                <a:custGeom>
                  <a:avLst/>
                  <a:gdLst>
                    <a:gd name="T0" fmla="*/ 21 w 109"/>
                    <a:gd name="T1" fmla="*/ 97 h 124"/>
                    <a:gd name="T2" fmla="*/ 26 w 109"/>
                    <a:gd name="T3" fmla="*/ 121 h 124"/>
                    <a:gd name="T4" fmla="*/ 30 w 109"/>
                    <a:gd name="T5" fmla="*/ 124 h 124"/>
                    <a:gd name="T6" fmla="*/ 78 w 109"/>
                    <a:gd name="T7" fmla="*/ 124 h 124"/>
                    <a:gd name="T8" fmla="*/ 82 w 109"/>
                    <a:gd name="T9" fmla="*/ 121 h 124"/>
                    <a:gd name="T10" fmla="*/ 87 w 109"/>
                    <a:gd name="T11" fmla="*/ 97 h 124"/>
                    <a:gd name="T12" fmla="*/ 109 w 109"/>
                    <a:gd name="T13" fmla="*/ 54 h 124"/>
                    <a:gd name="T14" fmla="*/ 54 w 109"/>
                    <a:gd name="T15" fmla="*/ 0 h 124"/>
                    <a:gd name="T16" fmla="*/ 0 w 109"/>
                    <a:gd name="T17" fmla="*/ 54 h 124"/>
                    <a:gd name="T18" fmla="*/ 21 w 109"/>
                    <a:gd name="T19" fmla="*/ 97 h 124"/>
                    <a:gd name="T20" fmla="*/ 54 w 109"/>
                    <a:gd name="T21" fmla="*/ 8 h 124"/>
                    <a:gd name="T22" fmla="*/ 101 w 109"/>
                    <a:gd name="T23" fmla="*/ 54 h 124"/>
                    <a:gd name="T24" fmla="*/ 81 w 109"/>
                    <a:gd name="T25" fmla="*/ 91 h 124"/>
                    <a:gd name="T26" fmla="*/ 80 w 109"/>
                    <a:gd name="T27" fmla="*/ 94 h 124"/>
                    <a:gd name="T28" fmla="*/ 75 w 109"/>
                    <a:gd name="T29" fmla="*/ 116 h 124"/>
                    <a:gd name="T30" fmla="*/ 33 w 109"/>
                    <a:gd name="T31" fmla="*/ 116 h 124"/>
                    <a:gd name="T32" fmla="*/ 28 w 109"/>
                    <a:gd name="T33" fmla="*/ 94 h 124"/>
                    <a:gd name="T34" fmla="*/ 27 w 109"/>
                    <a:gd name="T35" fmla="*/ 91 h 124"/>
                    <a:gd name="T36" fmla="*/ 8 w 109"/>
                    <a:gd name="T37" fmla="*/ 54 h 124"/>
                    <a:gd name="T38" fmla="*/ 54 w 109"/>
                    <a:gd name="T39" fmla="*/ 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124">
                      <a:moveTo>
                        <a:pt x="21" y="97"/>
                      </a:moveTo>
                      <a:cubicBezTo>
                        <a:pt x="26" y="121"/>
                        <a:pt x="26" y="121"/>
                        <a:pt x="26" y="121"/>
                      </a:cubicBezTo>
                      <a:cubicBezTo>
                        <a:pt x="26" y="123"/>
                        <a:pt x="28" y="124"/>
                        <a:pt x="30" y="124"/>
                      </a:cubicBezTo>
                      <a:cubicBezTo>
                        <a:pt x="78" y="124"/>
                        <a:pt x="78" y="124"/>
                        <a:pt x="78" y="124"/>
                      </a:cubicBezTo>
                      <a:cubicBezTo>
                        <a:pt x="80" y="124"/>
                        <a:pt x="81" y="123"/>
                        <a:pt x="82" y="121"/>
                      </a:cubicBezTo>
                      <a:cubicBezTo>
                        <a:pt x="87" y="97"/>
                        <a:pt x="87" y="97"/>
                        <a:pt x="87" y="97"/>
                      </a:cubicBezTo>
                      <a:cubicBezTo>
                        <a:pt x="101" y="87"/>
                        <a:pt x="109" y="71"/>
                        <a:pt x="109" y="54"/>
                      </a:cubicBezTo>
                      <a:cubicBezTo>
                        <a:pt x="109" y="24"/>
                        <a:pt x="84" y="0"/>
                        <a:pt x="54" y="0"/>
                      </a:cubicBezTo>
                      <a:cubicBezTo>
                        <a:pt x="24" y="0"/>
                        <a:pt x="0" y="24"/>
                        <a:pt x="0" y="54"/>
                      </a:cubicBezTo>
                      <a:cubicBezTo>
                        <a:pt x="0" y="71"/>
                        <a:pt x="8" y="87"/>
                        <a:pt x="21" y="97"/>
                      </a:cubicBezTo>
                      <a:close/>
                      <a:moveTo>
                        <a:pt x="54" y="8"/>
                      </a:moveTo>
                      <a:cubicBezTo>
                        <a:pt x="80" y="8"/>
                        <a:pt x="101" y="29"/>
                        <a:pt x="101" y="54"/>
                      </a:cubicBezTo>
                      <a:cubicBezTo>
                        <a:pt x="101" y="69"/>
                        <a:pt x="93" y="83"/>
                        <a:pt x="81" y="91"/>
                      </a:cubicBezTo>
                      <a:cubicBezTo>
                        <a:pt x="80" y="92"/>
                        <a:pt x="80" y="93"/>
                        <a:pt x="80" y="94"/>
                      </a:cubicBezTo>
                      <a:cubicBezTo>
                        <a:pt x="75" y="116"/>
                        <a:pt x="75" y="116"/>
                        <a:pt x="75" y="116"/>
                      </a:cubicBezTo>
                      <a:cubicBezTo>
                        <a:pt x="33" y="116"/>
                        <a:pt x="33" y="116"/>
                        <a:pt x="33" y="116"/>
                      </a:cubicBezTo>
                      <a:cubicBezTo>
                        <a:pt x="28" y="94"/>
                        <a:pt x="28" y="94"/>
                        <a:pt x="28" y="94"/>
                      </a:cubicBezTo>
                      <a:cubicBezTo>
                        <a:pt x="28" y="93"/>
                        <a:pt x="28" y="92"/>
                        <a:pt x="27" y="91"/>
                      </a:cubicBezTo>
                      <a:cubicBezTo>
                        <a:pt x="15" y="83"/>
                        <a:pt x="8" y="69"/>
                        <a:pt x="8" y="54"/>
                      </a:cubicBezTo>
                      <a:cubicBezTo>
                        <a:pt x="8" y="29"/>
                        <a:pt x="28" y="8"/>
                        <a:pt x="54" y="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63" name="Freeform 90">
                  <a:extLst>
                    <a:ext uri="{FF2B5EF4-FFF2-40B4-BE49-F238E27FC236}">
                      <a16:creationId xmlns:a16="http://schemas.microsoft.com/office/drawing/2014/main" id="{71B66B5C-7340-4575-B263-02B5741F3DB1}"/>
                    </a:ext>
                  </a:extLst>
                </p:cNvPr>
                <p:cNvSpPr>
                  <a:spLocks/>
                </p:cNvSpPr>
                <p:nvPr/>
              </p:nvSpPr>
              <p:spPr bwMode="auto">
                <a:xfrm>
                  <a:off x="903618" y="6557186"/>
                  <a:ext cx="147691" cy="21099"/>
                </a:xfrm>
                <a:custGeom>
                  <a:avLst/>
                  <a:gdLst>
                    <a:gd name="T0" fmla="*/ 50 w 54"/>
                    <a:gd name="T1" fmla="*/ 0 h 8"/>
                    <a:gd name="T2" fmla="*/ 4 w 54"/>
                    <a:gd name="T3" fmla="*/ 0 h 8"/>
                    <a:gd name="T4" fmla="*/ 0 w 54"/>
                    <a:gd name="T5" fmla="*/ 4 h 8"/>
                    <a:gd name="T6" fmla="*/ 4 w 54"/>
                    <a:gd name="T7" fmla="*/ 8 h 8"/>
                    <a:gd name="T8" fmla="*/ 50 w 54"/>
                    <a:gd name="T9" fmla="*/ 8 h 8"/>
                    <a:gd name="T10" fmla="*/ 54 w 54"/>
                    <a:gd name="T11" fmla="*/ 4 h 8"/>
                    <a:gd name="T12" fmla="*/ 50 w 5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4" h="8">
                      <a:moveTo>
                        <a:pt x="50" y="0"/>
                      </a:moveTo>
                      <a:cubicBezTo>
                        <a:pt x="4" y="0"/>
                        <a:pt x="4" y="0"/>
                        <a:pt x="4" y="0"/>
                      </a:cubicBezTo>
                      <a:cubicBezTo>
                        <a:pt x="2" y="0"/>
                        <a:pt x="0" y="2"/>
                        <a:pt x="0" y="4"/>
                      </a:cubicBezTo>
                      <a:cubicBezTo>
                        <a:pt x="0" y="6"/>
                        <a:pt x="2" y="8"/>
                        <a:pt x="4" y="8"/>
                      </a:cubicBezTo>
                      <a:cubicBezTo>
                        <a:pt x="50" y="8"/>
                        <a:pt x="50" y="8"/>
                        <a:pt x="50" y="8"/>
                      </a:cubicBezTo>
                      <a:cubicBezTo>
                        <a:pt x="53" y="8"/>
                        <a:pt x="54" y="6"/>
                        <a:pt x="54" y="4"/>
                      </a:cubicBezTo>
                      <a:cubicBezTo>
                        <a:pt x="54" y="2"/>
                        <a:pt x="53" y="0"/>
                        <a:pt x="5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64" name="Freeform 91">
                  <a:extLst>
                    <a:ext uri="{FF2B5EF4-FFF2-40B4-BE49-F238E27FC236}">
                      <a16:creationId xmlns:a16="http://schemas.microsoft.com/office/drawing/2014/main" id="{B47D75D4-928A-425E-923D-9F7CF13366CA}"/>
                    </a:ext>
                  </a:extLst>
                </p:cNvPr>
                <p:cNvSpPr>
                  <a:spLocks/>
                </p:cNvSpPr>
                <p:nvPr/>
              </p:nvSpPr>
              <p:spPr bwMode="auto">
                <a:xfrm>
                  <a:off x="903618" y="6606417"/>
                  <a:ext cx="147691" cy="21099"/>
                </a:xfrm>
                <a:custGeom>
                  <a:avLst/>
                  <a:gdLst>
                    <a:gd name="T0" fmla="*/ 50 w 54"/>
                    <a:gd name="T1" fmla="*/ 0 h 8"/>
                    <a:gd name="T2" fmla="*/ 4 w 54"/>
                    <a:gd name="T3" fmla="*/ 0 h 8"/>
                    <a:gd name="T4" fmla="*/ 0 w 54"/>
                    <a:gd name="T5" fmla="*/ 4 h 8"/>
                    <a:gd name="T6" fmla="*/ 4 w 54"/>
                    <a:gd name="T7" fmla="*/ 8 h 8"/>
                    <a:gd name="T8" fmla="*/ 50 w 54"/>
                    <a:gd name="T9" fmla="*/ 8 h 8"/>
                    <a:gd name="T10" fmla="*/ 54 w 54"/>
                    <a:gd name="T11" fmla="*/ 4 h 8"/>
                    <a:gd name="T12" fmla="*/ 50 w 5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4" h="8">
                      <a:moveTo>
                        <a:pt x="50" y="0"/>
                      </a:moveTo>
                      <a:cubicBezTo>
                        <a:pt x="4" y="0"/>
                        <a:pt x="4" y="0"/>
                        <a:pt x="4" y="0"/>
                      </a:cubicBezTo>
                      <a:cubicBezTo>
                        <a:pt x="2" y="0"/>
                        <a:pt x="0" y="2"/>
                        <a:pt x="0" y="4"/>
                      </a:cubicBezTo>
                      <a:cubicBezTo>
                        <a:pt x="0" y="6"/>
                        <a:pt x="2" y="8"/>
                        <a:pt x="4" y="8"/>
                      </a:cubicBezTo>
                      <a:cubicBezTo>
                        <a:pt x="50" y="8"/>
                        <a:pt x="50" y="8"/>
                        <a:pt x="50" y="8"/>
                      </a:cubicBezTo>
                      <a:cubicBezTo>
                        <a:pt x="53" y="8"/>
                        <a:pt x="54" y="6"/>
                        <a:pt x="54" y="4"/>
                      </a:cubicBezTo>
                      <a:cubicBezTo>
                        <a:pt x="54" y="2"/>
                        <a:pt x="53" y="0"/>
                        <a:pt x="5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065" name="Freeform 95">
                  <a:extLst>
                    <a:ext uri="{FF2B5EF4-FFF2-40B4-BE49-F238E27FC236}">
                      <a16:creationId xmlns:a16="http://schemas.microsoft.com/office/drawing/2014/main" id="{3C87FF89-7E77-466B-B7EE-BCB624594F62}"/>
                    </a:ext>
                  </a:extLst>
                </p:cNvPr>
                <p:cNvSpPr>
                  <a:spLocks noEditPoints="1"/>
                </p:cNvSpPr>
                <p:nvPr/>
              </p:nvSpPr>
              <p:spPr bwMode="auto">
                <a:xfrm>
                  <a:off x="934094" y="6273526"/>
                  <a:ext cx="100805" cy="173478"/>
                </a:xfrm>
                <a:custGeom>
                  <a:avLst/>
                  <a:gdLst>
                    <a:gd name="T0" fmla="*/ 7 w 37"/>
                    <a:gd name="T1" fmla="*/ 62 h 63"/>
                    <a:gd name="T2" fmla="*/ 9 w 37"/>
                    <a:gd name="T3" fmla="*/ 63 h 63"/>
                    <a:gd name="T4" fmla="*/ 9 w 37"/>
                    <a:gd name="T5" fmla="*/ 63 h 63"/>
                    <a:gd name="T6" fmla="*/ 10 w 37"/>
                    <a:gd name="T7" fmla="*/ 62 h 63"/>
                    <a:gd name="T8" fmla="*/ 12 w 37"/>
                    <a:gd name="T9" fmla="*/ 54 h 63"/>
                    <a:gd name="T10" fmla="*/ 14 w 37"/>
                    <a:gd name="T11" fmla="*/ 53 h 63"/>
                    <a:gd name="T12" fmla="*/ 14 w 37"/>
                    <a:gd name="T13" fmla="*/ 53 h 63"/>
                    <a:gd name="T14" fmla="*/ 37 w 37"/>
                    <a:gd name="T15" fmla="*/ 29 h 63"/>
                    <a:gd name="T16" fmla="*/ 30 w 37"/>
                    <a:gd name="T17" fmla="*/ 1 h 63"/>
                    <a:gd name="T18" fmla="*/ 29 w 37"/>
                    <a:gd name="T19" fmla="*/ 1 h 63"/>
                    <a:gd name="T20" fmla="*/ 17 w 37"/>
                    <a:gd name="T21" fmla="*/ 9 h 63"/>
                    <a:gd name="T22" fmla="*/ 0 w 37"/>
                    <a:gd name="T23" fmla="*/ 33 h 63"/>
                    <a:gd name="T24" fmla="*/ 9 w 37"/>
                    <a:gd name="T25" fmla="*/ 53 h 63"/>
                    <a:gd name="T26" fmla="*/ 7 w 37"/>
                    <a:gd name="T27" fmla="*/ 62 h 63"/>
                    <a:gd name="T28" fmla="*/ 14 w 37"/>
                    <a:gd name="T29" fmla="*/ 29 h 63"/>
                    <a:gd name="T30" fmla="*/ 23 w 37"/>
                    <a:gd name="T31" fmla="*/ 12 h 63"/>
                    <a:gd name="T32" fmla="*/ 25 w 37"/>
                    <a:gd name="T33" fmla="*/ 12 h 63"/>
                    <a:gd name="T34" fmla="*/ 25 w 37"/>
                    <a:gd name="T35" fmla="*/ 14 h 63"/>
                    <a:gd name="T36" fmla="*/ 23 w 37"/>
                    <a:gd name="T37" fmla="*/ 17 h 63"/>
                    <a:gd name="T38" fmla="*/ 16 w 37"/>
                    <a:gd name="T39" fmla="*/ 30 h 63"/>
                    <a:gd name="T40" fmla="*/ 14 w 37"/>
                    <a:gd name="T41" fmla="*/ 43 h 63"/>
                    <a:gd name="T42" fmla="*/ 15 w 37"/>
                    <a:gd name="T43" fmla="*/ 45 h 63"/>
                    <a:gd name="T44" fmla="*/ 14 w 37"/>
                    <a:gd name="T45" fmla="*/ 47 h 63"/>
                    <a:gd name="T46" fmla="*/ 12 w 37"/>
                    <a:gd name="T47" fmla="*/ 46 h 63"/>
                    <a:gd name="T48" fmla="*/ 14 w 37"/>
                    <a:gd name="T49" fmla="*/ 2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63">
                      <a:moveTo>
                        <a:pt x="7" y="62"/>
                      </a:moveTo>
                      <a:cubicBezTo>
                        <a:pt x="7" y="63"/>
                        <a:pt x="8" y="63"/>
                        <a:pt x="9" y="63"/>
                      </a:cubicBezTo>
                      <a:cubicBezTo>
                        <a:pt x="9" y="63"/>
                        <a:pt x="9" y="63"/>
                        <a:pt x="9" y="63"/>
                      </a:cubicBezTo>
                      <a:cubicBezTo>
                        <a:pt x="10" y="63"/>
                        <a:pt x="10" y="62"/>
                        <a:pt x="10" y="62"/>
                      </a:cubicBezTo>
                      <a:cubicBezTo>
                        <a:pt x="10" y="58"/>
                        <a:pt x="11" y="56"/>
                        <a:pt x="12" y="54"/>
                      </a:cubicBezTo>
                      <a:cubicBezTo>
                        <a:pt x="14" y="53"/>
                        <a:pt x="14" y="53"/>
                        <a:pt x="14" y="53"/>
                      </a:cubicBezTo>
                      <a:cubicBezTo>
                        <a:pt x="14" y="53"/>
                        <a:pt x="14" y="53"/>
                        <a:pt x="14" y="53"/>
                      </a:cubicBezTo>
                      <a:cubicBezTo>
                        <a:pt x="14" y="53"/>
                        <a:pt x="37" y="45"/>
                        <a:pt x="37" y="29"/>
                      </a:cubicBezTo>
                      <a:cubicBezTo>
                        <a:pt x="37" y="15"/>
                        <a:pt x="33" y="7"/>
                        <a:pt x="30" y="1"/>
                      </a:cubicBezTo>
                      <a:cubicBezTo>
                        <a:pt x="30" y="1"/>
                        <a:pt x="29" y="0"/>
                        <a:pt x="29" y="1"/>
                      </a:cubicBezTo>
                      <a:cubicBezTo>
                        <a:pt x="28" y="2"/>
                        <a:pt x="24" y="5"/>
                        <a:pt x="17" y="9"/>
                      </a:cubicBezTo>
                      <a:cubicBezTo>
                        <a:pt x="8" y="14"/>
                        <a:pt x="0" y="21"/>
                        <a:pt x="0" y="33"/>
                      </a:cubicBezTo>
                      <a:cubicBezTo>
                        <a:pt x="0" y="42"/>
                        <a:pt x="6" y="50"/>
                        <a:pt x="9" y="53"/>
                      </a:cubicBezTo>
                      <a:cubicBezTo>
                        <a:pt x="8" y="55"/>
                        <a:pt x="7" y="58"/>
                        <a:pt x="7" y="62"/>
                      </a:cubicBezTo>
                      <a:close/>
                      <a:moveTo>
                        <a:pt x="14" y="29"/>
                      </a:moveTo>
                      <a:cubicBezTo>
                        <a:pt x="18" y="18"/>
                        <a:pt x="23" y="12"/>
                        <a:pt x="23" y="12"/>
                      </a:cubicBezTo>
                      <a:cubicBezTo>
                        <a:pt x="24" y="12"/>
                        <a:pt x="25" y="12"/>
                        <a:pt x="25" y="12"/>
                      </a:cubicBezTo>
                      <a:cubicBezTo>
                        <a:pt x="26" y="13"/>
                        <a:pt x="26" y="13"/>
                        <a:pt x="25" y="14"/>
                      </a:cubicBezTo>
                      <a:cubicBezTo>
                        <a:pt x="25" y="14"/>
                        <a:pt x="24" y="15"/>
                        <a:pt x="23" y="17"/>
                      </a:cubicBezTo>
                      <a:cubicBezTo>
                        <a:pt x="21" y="19"/>
                        <a:pt x="18" y="24"/>
                        <a:pt x="16" y="30"/>
                      </a:cubicBezTo>
                      <a:cubicBezTo>
                        <a:pt x="14" y="35"/>
                        <a:pt x="14" y="40"/>
                        <a:pt x="14" y="43"/>
                      </a:cubicBezTo>
                      <a:cubicBezTo>
                        <a:pt x="14" y="44"/>
                        <a:pt x="15" y="45"/>
                        <a:pt x="15" y="45"/>
                      </a:cubicBezTo>
                      <a:cubicBezTo>
                        <a:pt x="15" y="46"/>
                        <a:pt x="14" y="46"/>
                        <a:pt x="14" y="47"/>
                      </a:cubicBezTo>
                      <a:cubicBezTo>
                        <a:pt x="13" y="47"/>
                        <a:pt x="12" y="46"/>
                        <a:pt x="12" y="46"/>
                      </a:cubicBezTo>
                      <a:cubicBezTo>
                        <a:pt x="12" y="45"/>
                        <a:pt x="10" y="38"/>
                        <a:pt x="14" y="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pic>
        <p:nvPicPr>
          <p:cNvPr id="673" name="グラフィックス 688">
            <a:extLst>
              <a:ext uri="{FF2B5EF4-FFF2-40B4-BE49-F238E27FC236}">
                <a16:creationId xmlns:a16="http://schemas.microsoft.com/office/drawing/2014/main" id="{F1FAC58C-229F-4ECF-9570-9AE125837C29}"/>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flipH="1">
            <a:off x="4380163" y="1552206"/>
            <a:ext cx="337473" cy="337471"/>
          </a:xfrm>
          <a:prstGeom prst="rect">
            <a:avLst/>
          </a:prstGeom>
        </p:spPr>
      </p:pic>
      <p:pic>
        <p:nvPicPr>
          <p:cNvPr id="674" name="グラフィックス 1633">
            <a:extLst>
              <a:ext uri="{FF2B5EF4-FFF2-40B4-BE49-F238E27FC236}">
                <a16:creationId xmlns:a16="http://schemas.microsoft.com/office/drawing/2014/main" id="{84EE46AC-893B-4C3C-AEC4-A5549604AE0D}"/>
              </a:ext>
            </a:extLst>
          </p:cNvPr>
          <p:cNvPicPr>
            <a:picLocks noChangeAspect="1"/>
          </p:cNvPicPr>
          <p:nvPr/>
        </p:nvPicPr>
        <p:blipFill>
          <a:blip r:embed="rId7">
            <a:extLst>
              <a:ext uri="{96DAC541-7B7A-43D3-8B79-37D633B846F1}">
                <asvg:svgBlip xmlns="" xmlns:asvg="http://schemas.microsoft.com/office/drawing/2016/SVG/main" r:embed="rId9"/>
              </a:ext>
            </a:extLst>
          </a:blip>
          <a:stretch>
            <a:fillRect/>
          </a:stretch>
        </p:blipFill>
        <p:spPr>
          <a:xfrm>
            <a:off x="3130878" y="4665725"/>
            <a:ext cx="350827" cy="219266"/>
          </a:xfrm>
          <a:prstGeom prst="rect">
            <a:avLst/>
          </a:prstGeom>
        </p:spPr>
      </p:pic>
      <p:grpSp>
        <p:nvGrpSpPr>
          <p:cNvPr id="671" name="Group 18">
            <a:extLst>
              <a:ext uri="{FF2B5EF4-FFF2-40B4-BE49-F238E27FC236}">
                <a16:creationId xmlns:a16="http://schemas.microsoft.com/office/drawing/2014/main" id="{66D067E6-9E49-4EB7-9361-AD81946F8ECC}"/>
              </a:ext>
            </a:extLst>
          </p:cNvPr>
          <p:cNvGrpSpPr>
            <a:grpSpLocks noChangeAspect="1"/>
          </p:cNvGrpSpPr>
          <p:nvPr/>
        </p:nvGrpSpPr>
        <p:grpSpPr bwMode="auto">
          <a:xfrm flipH="1">
            <a:off x="843093" y="4263935"/>
            <a:ext cx="663863" cy="630718"/>
            <a:chOff x="3016" y="2048"/>
            <a:chExt cx="702" cy="666"/>
          </a:xfrm>
        </p:grpSpPr>
        <p:sp>
          <p:nvSpPr>
            <p:cNvPr id="672" name="AutoShape 17">
              <a:extLst>
                <a:ext uri="{FF2B5EF4-FFF2-40B4-BE49-F238E27FC236}">
                  <a16:creationId xmlns:a16="http://schemas.microsoft.com/office/drawing/2014/main" id="{CA492343-3AC1-479E-BB25-C9B10B73C207}"/>
                </a:ext>
              </a:extLst>
            </p:cNvPr>
            <p:cNvSpPr>
              <a:spLocks noChangeAspect="1" noChangeArrowheads="1" noTextEdit="1"/>
            </p:cNvSpPr>
            <p:nvPr/>
          </p:nvSpPr>
          <p:spPr bwMode="auto">
            <a:xfrm>
              <a:off x="3017" y="2048"/>
              <a:ext cx="701" cy="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5" name="Freeform 19">
              <a:extLst>
                <a:ext uri="{FF2B5EF4-FFF2-40B4-BE49-F238E27FC236}">
                  <a16:creationId xmlns:a16="http://schemas.microsoft.com/office/drawing/2014/main" id="{53218C63-827A-4A45-92A6-F8B08683A225}"/>
                </a:ext>
              </a:extLst>
            </p:cNvPr>
            <p:cNvSpPr>
              <a:spLocks noEditPoints="1"/>
            </p:cNvSpPr>
            <p:nvPr/>
          </p:nvSpPr>
          <p:spPr bwMode="auto">
            <a:xfrm>
              <a:off x="3038" y="2513"/>
              <a:ext cx="666" cy="200"/>
            </a:xfrm>
            <a:custGeom>
              <a:avLst/>
              <a:gdLst>
                <a:gd name="T0" fmla="*/ 0 w 666"/>
                <a:gd name="T1" fmla="*/ 83 h 200"/>
                <a:gd name="T2" fmla="*/ 46 w 666"/>
                <a:gd name="T3" fmla="*/ 83 h 200"/>
                <a:gd name="T4" fmla="*/ 46 w 666"/>
                <a:gd name="T5" fmla="*/ 48 h 200"/>
                <a:gd name="T6" fmla="*/ 93 w 666"/>
                <a:gd name="T7" fmla="*/ 48 h 200"/>
                <a:gd name="T8" fmla="*/ 93 w 666"/>
                <a:gd name="T9" fmla="*/ 83 h 200"/>
                <a:gd name="T10" fmla="*/ 103 w 666"/>
                <a:gd name="T11" fmla="*/ 83 h 200"/>
                <a:gd name="T12" fmla="*/ 103 w 666"/>
                <a:gd name="T13" fmla="*/ 48 h 200"/>
                <a:gd name="T14" fmla="*/ 149 w 666"/>
                <a:gd name="T15" fmla="*/ 48 h 200"/>
                <a:gd name="T16" fmla="*/ 149 w 666"/>
                <a:gd name="T17" fmla="*/ 83 h 200"/>
                <a:gd name="T18" fmla="*/ 191 w 666"/>
                <a:gd name="T19" fmla="*/ 83 h 200"/>
                <a:gd name="T20" fmla="*/ 191 w 666"/>
                <a:gd name="T21" fmla="*/ 133 h 200"/>
                <a:gd name="T22" fmla="*/ 0 w 666"/>
                <a:gd name="T23" fmla="*/ 133 h 200"/>
                <a:gd name="T24" fmla="*/ 0 w 666"/>
                <a:gd name="T25" fmla="*/ 200 h 200"/>
                <a:gd name="T26" fmla="*/ 666 w 666"/>
                <a:gd name="T27" fmla="*/ 200 h 200"/>
                <a:gd name="T28" fmla="*/ 666 w 666"/>
                <a:gd name="T29" fmla="*/ 133 h 200"/>
                <a:gd name="T30" fmla="*/ 477 w 666"/>
                <a:gd name="T31" fmla="*/ 133 h 200"/>
                <a:gd name="T32" fmla="*/ 477 w 666"/>
                <a:gd name="T33" fmla="*/ 83 h 200"/>
                <a:gd name="T34" fmla="*/ 518 w 666"/>
                <a:gd name="T35" fmla="*/ 83 h 200"/>
                <a:gd name="T36" fmla="*/ 518 w 666"/>
                <a:gd name="T37" fmla="*/ 48 h 200"/>
                <a:gd name="T38" fmla="*/ 565 w 666"/>
                <a:gd name="T39" fmla="*/ 48 h 200"/>
                <a:gd name="T40" fmla="*/ 565 w 666"/>
                <a:gd name="T41" fmla="*/ 83 h 200"/>
                <a:gd name="T42" fmla="*/ 574 w 666"/>
                <a:gd name="T43" fmla="*/ 83 h 200"/>
                <a:gd name="T44" fmla="*/ 574 w 666"/>
                <a:gd name="T45" fmla="*/ 48 h 200"/>
                <a:gd name="T46" fmla="*/ 621 w 666"/>
                <a:gd name="T47" fmla="*/ 48 h 200"/>
                <a:gd name="T48" fmla="*/ 621 w 666"/>
                <a:gd name="T49" fmla="*/ 83 h 200"/>
                <a:gd name="T50" fmla="*/ 666 w 666"/>
                <a:gd name="T51" fmla="*/ 83 h 200"/>
                <a:gd name="T52" fmla="*/ 666 w 666"/>
                <a:gd name="T53" fmla="*/ 0 h 200"/>
                <a:gd name="T54" fmla="*/ 0 w 666"/>
                <a:gd name="T55" fmla="*/ 0 h 200"/>
                <a:gd name="T56" fmla="*/ 0 w 666"/>
                <a:gd name="T57" fmla="*/ 83 h 200"/>
                <a:gd name="T58" fmla="*/ 227 w 666"/>
                <a:gd name="T59" fmla="*/ 48 h 200"/>
                <a:gd name="T60" fmla="*/ 441 w 666"/>
                <a:gd name="T61" fmla="*/ 48 h 200"/>
                <a:gd name="T62" fmla="*/ 441 w 666"/>
                <a:gd name="T63" fmla="*/ 200 h 200"/>
                <a:gd name="T64" fmla="*/ 402 w 666"/>
                <a:gd name="T65" fmla="*/ 200 h 200"/>
                <a:gd name="T66" fmla="*/ 264 w 666"/>
                <a:gd name="T67" fmla="*/ 200 h 200"/>
                <a:gd name="T68" fmla="*/ 227 w 666"/>
                <a:gd name="T69" fmla="*/ 200 h 200"/>
                <a:gd name="T70" fmla="*/ 227 w 666"/>
                <a:gd name="T71" fmla="*/ 4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6" h="200">
                  <a:moveTo>
                    <a:pt x="0" y="83"/>
                  </a:moveTo>
                  <a:lnTo>
                    <a:pt x="46" y="83"/>
                  </a:lnTo>
                  <a:lnTo>
                    <a:pt x="46" y="48"/>
                  </a:lnTo>
                  <a:lnTo>
                    <a:pt x="93" y="48"/>
                  </a:lnTo>
                  <a:lnTo>
                    <a:pt x="93" y="83"/>
                  </a:lnTo>
                  <a:lnTo>
                    <a:pt x="103" y="83"/>
                  </a:lnTo>
                  <a:lnTo>
                    <a:pt x="103" y="48"/>
                  </a:lnTo>
                  <a:lnTo>
                    <a:pt x="149" y="48"/>
                  </a:lnTo>
                  <a:lnTo>
                    <a:pt x="149" y="83"/>
                  </a:lnTo>
                  <a:lnTo>
                    <a:pt x="191" y="83"/>
                  </a:lnTo>
                  <a:lnTo>
                    <a:pt x="191" y="133"/>
                  </a:lnTo>
                  <a:lnTo>
                    <a:pt x="0" y="133"/>
                  </a:lnTo>
                  <a:lnTo>
                    <a:pt x="0" y="200"/>
                  </a:lnTo>
                  <a:lnTo>
                    <a:pt x="666" y="200"/>
                  </a:lnTo>
                  <a:lnTo>
                    <a:pt x="666" y="133"/>
                  </a:lnTo>
                  <a:lnTo>
                    <a:pt x="477" y="133"/>
                  </a:lnTo>
                  <a:lnTo>
                    <a:pt x="477" y="83"/>
                  </a:lnTo>
                  <a:lnTo>
                    <a:pt x="518" y="83"/>
                  </a:lnTo>
                  <a:lnTo>
                    <a:pt x="518" y="48"/>
                  </a:lnTo>
                  <a:lnTo>
                    <a:pt x="565" y="48"/>
                  </a:lnTo>
                  <a:lnTo>
                    <a:pt x="565" y="83"/>
                  </a:lnTo>
                  <a:lnTo>
                    <a:pt x="574" y="83"/>
                  </a:lnTo>
                  <a:lnTo>
                    <a:pt x="574" y="48"/>
                  </a:lnTo>
                  <a:lnTo>
                    <a:pt x="621" y="48"/>
                  </a:lnTo>
                  <a:lnTo>
                    <a:pt x="621" y="83"/>
                  </a:lnTo>
                  <a:lnTo>
                    <a:pt x="666" y="83"/>
                  </a:lnTo>
                  <a:lnTo>
                    <a:pt x="666" y="0"/>
                  </a:lnTo>
                  <a:lnTo>
                    <a:pt x="0" y="0"/>
                  </a:lnTo>
                  <a:lnTo>
                    <a:pt x="0" y="83"/>
                  </a:lnTo>
                  <a:close/>
                  <a:moveTo>
                    <a:pt x="227" y="48"/>
                  </a:moveTo>
                  <a:lnTo>
                    <a:pt x="441" y="48"/>
                  </a:lnTo>
                  <a:lnTo>
                    <a:pt x="441" y="200"/>
                  </a:lnTo>
                  <a:lnTo>
                    <a:pt x="402" y="200"/>
                  </a:lnTo>
                  <a:lnTo>
                    <a:pt x="264" y="200"/>
                  </a:lnTo>
                  <a:lnTo>
                    <a:pt x="227" y="200"/>
                  </a:lnTo>
                  <a:lnTo>
                    <a:pt x="227" y="4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6" name="Freeform 20">
              <a:extLst>
                <a:ext uri="{FF2B5EF4-FFF2-40B4-BE49-F238E27FC236}">
                  <a16:creationId xmlns:a16="http://schemas.microsoft.com/office/drawing/2014/main" id="{BCE7CC23-5392-4D80-B607-ADF9403C4EE0}"/>
                </a:ext>
              </a:extLst>
            </p:cNvPr>
            <p:cNvSpPr>
              <a:spLocks/>
            </p:cNvSpPr>
            <p:nvPr/>
          </p:nvSpPr>
          <p:spPr bwMode="auto">
            <a:xfrm>
              <a:off x="3265" y="2561"/>
              <a:ext cx="214" cy="152"/>
            </a:xfrm>
            <a:custGeom>
              <a:avLst/>
              <a:gdLst>
                <a:gd name="T0" fmla="*/ 37 w 214"/>
                <a:gd name="T1" fmla="*/ 35 h 152"/>
                <a:gd name="T2" fmla="*/ 175 w 214"/>
                <a:gd name="T3" fmla="*/ 35 h 152"/>
                <a:gd name="T4" fmla="*/ 175 w 214"/>
                <a:gd name="T5" fmla="*/ 152 h 152"/>
                <a:gd name="T6" fmla="*/ 214 w 214"/>
                <a:gd name="T7" fmla="*/ 152 h 152"/>
                <a:gd name="T8" fmla="*/ 214 w 214"/>
                <a:gd name="T9" fmla="*/ 0 h 152"/>
                <a:gd name="T10" fmla="*/ 0 w 214"/>
                <a:gd name="T11" fmla="*/ 0 h 152"/>
                <a:gd name="T12" fmla="*/ 0 w 214"/>
                <a:gd name="T13" fmla="*/ 152 h 152"/>
                <a:gd name="T14" fmla="*/ 37 w 214"/>
                <a:gd name="T15" fmla="*/ 152 h 152"/>
                <a:gd name="T16" fmla="*/ 37 w 214"/>
                <a:gd name="T17" fmla="*/ 3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152">
                  <a:moveTo>
                    <a:pt x="37" y="35"/>
                  </a:moveTo>
                  <a:lnTo>
                    <a:pt x="175" y="35"/>
                  </a:lnTo>
                  <a:lnTo>
                    <a:pt x="175" y="152"/>
                  </a:lnTo>
                  <a:lnTo>
                    <a:pt x="214" y="152"/>
                  </a:lnTo>
                  <a:lnTo>
                    <a:pt x="214" y="0"/>
                  </a:lnTo>
                  <a:lnTo>
                    <a:pt x="0" y="0"/>
                  </a:lnTo>
                  <a:lnTo>
                    <a:pt x="0" y="152"/>
                  </a:lnTo>
                  <a:lnTo>
                    <a:pt x="37" y="152"/>
                  </a:lnTo>
                  <a:lnTo>
                    <a:pt x="37"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7" name="Freeform 21">
              <a:extLst>
                <a:ext uri="{FF2B5EF4-FFF2-40B4-BE49-F238E27FC236}">
                  <a16:creationId xmlns:a16="http://schemas.microsoft.com/office/drawing/2014/main" id="{EBF614E9-5ADC-49CE-9715-2A9C607FF641}"/>
                </a:ext>
              </a:extLst>
            </p:cNvPr>
            <p:cNvSpPr>
              <a:spLocks/>
            </p:cNvSpPr>
            <p:nvPr/>
          </p:nvSpPr>
          <p:spPr bwMode="auto">
            <a:xfrm>
              <a:off x="3038" y="2102"/>
              <a:ext cx="666" cy="95"/>
            </a:xfrm>
            <a:custGeom>
              <a:avLst/>
              <a:gdLst>
                <a:gd name="T0" fmla="*/ 0 w 666"/>
                <a:gd name="T1" fmla="*/ 0 h 95"/>
                <a:gd name="T2" fmla="*/ 0 w 666"/>
                <a:gd name="T3" fmla="*/ 95 h 95"/>
                <a:gd name="T4" fmla="*/ 46 w 666"/>
                <a:gd name="T5" fmla="*/ 95 h 95"/>
                <a:gd name="T6" fmla="*/ 46 w 666"/>
                <a:gd name="T7" fmla="*/ 55 h 95"/>
                <a:gd name="T8" fmla="*/ 93 w 666"/>
                <a:gd name="T9" fmla="*/ 55 h 95"/>
                <a:gd name="T10" fmla="*/ 93 w 666"/>
                <a:gd name="T11" fmla="*/ 95 h 95"/>
                <a:gd name="T12" fmla="*/ 103 w 666"/>
                <a:gd name="T13" fmla="*/ 95 h 95"/>
                <a:gd name="T14" fmla="*/ 103 w 666"/>
                <a:gd name="T15" fmla="*/ 55 h 95"/>
                <a:gd name="T16" fmla="*/ 149 w 666"/>
                <a:gd name="T17" fmla="*/ 55 h 95"/>
                <a:gd name="T18" fmla="*/ 149 w 666"/>
                <a:gd name="T19" fmla="*/ 95 h 95"/>
                <a:gd name="T20" fmla="*/ 203 w 666"/>
                <a:gd name="T21" fmla="*/ 95 h 95"/>
                <a:gd name="T22" fmla="*/ 203 w 666"/>
                <a:gd name="T23" fmla="*/ 55 h 95"/>
                <a:gd name="T24" fmla="*/ 250 w 666"/>
                <a:gd name="T25" fmla="*/ 55 h 95"/>
                <a:gd name="T26" fmla="*/ 250 w 666"/>
                <a:gd name="T27" fmla="*/ 95 h 95"/>
                <a:gd name="T28" fmla="*/ 260 w 666"/>
                <a:gd name="T29" fmla="*/ 95 h 95"/>
                <a:gd name="T30" fmla="*/ 260 w 666"/>
                <a:gd name="T31" fmla="*/ 55 h 95"/>
                <a:gd name="T32" fmla="*/ 307 w 666"/>
                <a:gd name="T33" fmla="*/ 55 h 95"/>
                <a:gd name="T34" fmla="*/ 307 w 666"/>
                <a:gd name="T35" fmla="*/ 95 h 95"/>
                <a:gd name="T36" fmla="*/ 360 w 666"/>
                <a:gd name="T37" fmla="*/ 95 h 95"/>
                <a:gd name="T38" fmla="*/ 360 w 666"/>
                <a:gd name="T39" fmla="*/ 55 h 95"/>
                <a:gd name="T40" fmla="*/ 407 w 666"/>
                <a:gd name="T41" fmla="*/ 55 h 95"/>
                <a:gd name="T42" fmla="*/ 407 w 666"/>
                <a:gd name="T43" fmla="*/ 95 h 95"/>
                <a:gd name="T44" fmla="*/ 417 w 666"/>
                <a:gd name="T45" fmla="*/ 95 h 95"/>
                <a:gd name="T46" fmla="*/ 417 w 666"/>
                <a:gd name="T47" fmla="*/ 55 h 95"/>
                <a:gd name="T48" fmla="*/ 464 w 666"/>
                <a:gd name="T49" fmla="*/ 55 h 95"/>
                <a:gd name="T50" fmla="*/ 464 w 666"/>
                <a:gd name="T51" fmla="*/ 95 h 95"/>
                <a:gd name="T52" fmla="*/ 518 w 666"/>
                <a:gd name="T53" fmla="*/ 95 h 95"/>
                <a:gd name="T54" fmla="*/ 518 w 666"/>
                <a:gd name="T55" fmla="*/ 55 h 95"/>
                <a:gd name="T56" fmla="*/ 565 w 666"/>
                <a:gd name="T57" fmla="*/ 55 h 95"/>
                <a:gd name="T58" fmla="*/ 565 w 666"/>
                <a:gd name="T59" fmla="*/ 95 h 95"/>
                <a:gd name="T60" fmla="*/ 574 w 666"/>
                <a:gd name="T61" fmla="*/ 95 h 95"/>
                <a:gd name="T62" fmla="*/ 574 w 666"/>
                <a:gd name="T63" fmla="*/ 55 h 95"/>
                <a:gd name="T64" fmla="*/ 621 w 666"/>
                <a:gd name="T65" fmla="*/ 55 h 95"/>
                <a:gd name="T66" fmla="*/ 621 w 666"/>
                <a:gd name="T67" fmla="*/ 95 h 95"/>
                <a:gd name="T68" fmla="*/ 666 w 666"/>
                <a:gd name="T69" fmla="*/ 95 h 95"/>
                <a:gd name="T70" fmla="*/ 666 w 666"/>
                <a:gd name="T71" fmla="*/ 0 h 95"/>
                <a:gd name="T72" fmla="*/ 0 w 666"/>
                <a:gd name="T7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6" h="95">
                  <a:moveTo>
                    <a:pt x="0" y="0"/>
                  </a:moveTo>
                  <a:lnTo>
                    <a:pt x="0" y="95"/>
                  </a:lnTo>
                  <a:lnTo>
                    <a:pt x="46" y="95"/>
                  </a:lnTo>
                  <a:lnTo>
                    <a:pt x="46" y="55"/>
                  </a:lnTo>
                  <a:lnTo>
                    <a:pt x="93" y="55"/>
                  </a:lnTo>
                  <a:lnTo>
                    <a:pt x="93" y="95"/>
                  </a:lnTo>
                  <a:lnTo>
                    <a:pt x="103" y="95"/>
                  </a:lnTo>
                  <a:lnTo>
                    <a:pt x="103" y="55"/>
                  </a:lnTo>
                  <a:lnTo>
                    <a:pt x="149" y="55"/>
                  </a:lnTo>
                  <a:lnTo>
                    <a:pt x="149" y="95"/>
                  </a:lnTo>
                  <a:lnTo>
                    <a:pt x="203" y="95"/>
                  </a:lnTo>
                  <a:lnTo>
                    <a:pt x="203" y="55"/>
                  </a:lnTo>
                  <a:lnTo>
                    <a:pt x="250" y="55"/>
                  </a:lnTo>
                  <a:lnTo>
                    <a:pt x="250" y="95"/>
                  </a:lnTo>
                  <a:lnTo>
                    <a:pt x="260" y="95"/>
                  </a:lnTo>
                  <a:lnTo>
                    <a:pt x="260" y="55"/>
                  </a:lnTo>
                  <a:lnTo>
                    <a:pt x="307" y="55"/>
                  </a:lnTo>
                  <a:lnTo>
                    <a:pt x="307" y="95"/>
                  </a:lnTo>
                  <a:lnTo>
                    <a:pt x="360" y="95"/>
                  </a:lnTo>
                  <a:lnTo>
                    <a:pt x="360" y="55"/>
                  </a:lnTo>
                  <a:lnTo>
                    <a:pt x="407" y="55"/>
                  </a:lnTo>
                  <a:lnTo>
                    <a:pt x="407" y="95"/>
                  </a:lnTo>
                  <a:lnTo>
                    <a:pt x="417" y="95"/>
                  </a:lnTo>
                  <a:lnTo>
                    <a:pt x="417" y="55"/>
                  </a:lnTo>
                  <a:lnTo>
                    <a:pt x="464" y="55"/>
                  </a:lnTo>
                  <a:lnTo>
                    <a:pt x="464" y="95"/>
                  </a:lnTo>
                  <a:lnTo>
                    <a:pt x="518" y="95"/>
                  </a:lnTo>
                  <a:lnTo>
                    <a:pt x="518" y="55"/>
                  </a:lnTo>
                  <a:lnTo>
                    <a:pt x="565" y="55"/>
                  </a:lnTo>
                  <a:lnTo>
                    <a:pt x="565" y="95"/>
                  </a:lnTo>
                  <a:lnTo>
                    <a:pt x="574" y="95"/>
                  </a:lnTo>
                  <a:lnTo>
                    <a:pt x="574" y="55"/>
                  </a:lnTo>
                  <a:lnTo>
                    <a:pt x="621" y="55"/>
                  </a:lnTo>
                  <a:lnTo>
                    <a:pt x="621" y="95"/>
                  </a:lnTo>
                  <a:lnTo>
                    <a:pt x="666" y="95"/>
                  </a:lnTo>
                  <a:lnTo>
                    <a:pt x="666" y="0"/>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8" name="Freeform 22">
              <a:extLst>
                <a:ext uri="{FF2B5EF4-FFF2-40B4-BE49-F238E27FC236}">
                  <a16:creationId xmlns:a16="http://schemas.microsoft.com/office/drawing/2014/main" id="{78F918A5-8598-4FF4-9F2B-B22CC0179741}"/>
                </a:ext>
              </a:extLst>
            </p:cNvPr>
            <p:cNvSpPr>
              <a:spLocks/>
            </p:cNvSpPr>
            <p:nvPr/>
          </p:nvSpPr>
          <p:spPr bwMode="auto">
            <a:xfrm>
              <a:off x="3038" y="2248"/>
              <a:ext cx="666" cy="81"/>
            </a:xfrm>
            <a:custGeom>
              <a:avLst/>
              <a:gdLst>
                <a:gd name="T0" fmla="*/ 0 w 666"/>
                <a:gd name="T1" fmla="*/ 81 h 81"/>
                <a:gd name="T2" fmla="*/ 46 w 666"/>
                <a:gd name="T3" fmla="*/ 81 h 81"/>
                <a:gd name="T4" fmla="*/ 46 w 666"/>
                <a:gd name="T5" fmla="*/ 43 h 81"/>
                <a:gd name="T6" fmla="*/ 93 w 666"/>
                <a:gd name="T7" fmla="*/ 43 h 81"/>
                <a:gd name="T8" fmla="*/ 93 w 666"/>
                <a:gd name="T9" fmla="*/ 81 h 81"/>
                <a:gd name="T10" fmla="*/ 103 w 666"/>
                <a:gd name="T11" fmla="*/ 81 h 81"/>
                <a:gd name="T12" fmla="*/ 103 w 666"/>
                <a:gd name="T13" fmla="*/ 43 h 81"/>
                <a:gd name="T14" fmla="*/ 149 w 666"/>
                <a:gd name="T15" fmla="*/ 43 h 81"/>
                <a:gd name="T16" fmla="*/ 149 w 666"/>
                <a:gd name="T17" fmla="*/ 81 h 81"/>
                <a:gd name="T18" fmla="*/ 203 w 666"/>
                <a:gd name="T19" fmla="*/ 81 h 81"/>
                <a:gd name="T20" fmla="*/ 203 w 666"/>
                <a:gd name="T21" fmla="*/ 43 h 81"/>
                <a:gd name="T22" fmla="*/ 250 w 666"/>
                <a:gd name="T23" fmla="*/ 43 h 81"/>
                <a:gd name="T24" fmla="*/ 250 w 666"/>
                <a:gd name="T25" fmla="*/ 81 h 81"/>
                <a:gd name="T26" fmla="*/ 260 w 666"/>
                <a:gd name="T27" fmla="*/ 81 h 81"/>
                <a:gd name="T28" fmla="*/ 260 w 666"/>
                <a:gd name="T29" fmla="*/ 43 h 81"/>
                <a:gd name="T30" fmla="*/ 307 w 666"/>
                <a:gd name="T31" fmla="*/ 43 h 81"/>
                <a:gd name="T32" fmla="*/ 307 w 666"/>
                <a:gd name="T33" fmla="*/ 81 h 81"/>
                <a:gd name="T34" fmla="*/ 360 w 666"/>
                <a:gd name="T35" fmla="*/ 81 h 81"/>
                <a:gd name="T36" fmla="*/ 360 w 666"/>
                <a:gd name="T37" fmla="*/ 43 h 81"/>
                <a:gd name="T38" fmla="*/ 407 w 666"/>
                <a:gd name="T39" fmla="*/ 43 h 81"/>
                <a:gd name="T40" fmla="*/ 407 w 666"/>
                <a:gd name="T41" fmla="*/ 81 h 81"/>
                <a:gd name="T42" fmla="*/ 417 w 666"/>
                <a:gd name="T43" fmla="*/ 81 h 81"/>
                <a:gd name="T44" fmla="*/ 417 w 666"/>
                <a:gd name="T45" fmla="*/ 43 h 81"/>
                <a:gd name="T46" fmla="*/ 464 w 666"/>
                <a:gd name="T47" fmla="*/ 43 h 81"/>
                <a:gd name="T48" fmla="*/ 464 w 666"/>
                <a:gd name="T49" fmla="*/ 81 h 81"/>
                <a:gd name="T50" fmla="*/ 518 w 666"/>
                <a:gd name="T51" fmla="*/ 81 h 81"/>
                <a:gd name="T52" fmla="*/ 518 w 666"/>
                <a:gd name="T53" fmla="*/ 43 h 81"/>
                <a:gd name="T54" fmla="*/ 565 w 666"/>
                <a:gd name="T55" fmla="*/ 43 h 81"/>
                <a:gd name="T56" fmla="*/ 565 w 666"/>
                <a:gd name="T57" fmla="*/ 81 h 81"/>
                <a:gd name="T58" fmla="*/ 574 w 666"/>
                <a:gd name="T59" fmla="*/ 81 h 81"/>
                <a:gd name="T60" fmla="*/ 574 w 666"/>
                <a:gd name="T61" fmla="*/ 43 h 81"/>
                <a:gd name="T62" fmla="*/ 621 w 666"/>
                <a:gd name="T63" fmla="*/ 43 h 81"/>
                <a:gd name="T64" fmla="*/ 621 w 666"/>
                <a:gd name="T65" fmla="*/ 81 h 81"/>
                <a:gd name="T66" fmla="*/ 666 w 666"/>
                <a:gd name="T67" fmla="*/ 81 h 81"/>
                <a:gd name="T68" fmla="*/ 666 w 666"/>
                <a:gd name="T69" fmla="*/ 0 h 81"/>
                <a:gd name="T70" fmla="*/ 0 w 666"/>
                <a:gd name="T71" fmla="*/ 0 h 81"/>
                <a:gd name="T72" fmla="*/ 0 w 666"/>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6" h="81">
                  <a:moveTo>
                    <a:pt x="0" y="81"/>
                  </a:moveTo>
                  <a:lnTo>
                    <a:pt x="46" y="81"/>
                  </a:lnTo>
                  <a:lnTo>
                    <a:pt x="46" y="43"/>
                  </a:lnTo>
                  <a:lnTo>
                    <a:pt x="93" y="43"/>
                  </a:lnTo>
                  <a:lnTo>
                    <a:pt x="93" y="81"/>
                  </a:lnTo>
                  <a:lnTo>
                    <a:pt x="103" y="81"/>
                  </a:lnTo>
                  <a:lnTo>
                    <a:pt x="103" y="43"/>
                  </a:lnTo>
                  <a:lnTo>
                    <a:pt x="149" y="43"/>
                  </a:lnTo>
                  <a:lnTo>
                    <a:pt x="149" y="81"/>
                  </a:lnTo>
                  <a:lnTo>
                    <a:pt x="203" y="81"/>
                  </a:lnTo>
                  <a:lnTo>
                    <a:pt x="203" y="43"/>
                  </a:lnTo>
                  <a:lnTo>
                    <a:pt x="250" y="43"/>
                  </a:lnTo>
                  <a:lnTo>
                    <a:pt x="250" y="81"/>
                  </a:lnTo>
                  <a:lnTo>
                    <a:pt x="260" y="81"/>
                  </a:lnTo>
                  <a:lnTo>
                    <a:pt x="260" y="43"/>
                  </a:lnTo>
                  <a:lnTo>
                    <a:pt x="307" y="43"/>
                  </a:lnTo>
                  <a:lnTo>
                    <a:pt x="307" y="81"/>
                  </a:lnTo>
                  <a:lnTo>
                    <a:pt x="360" y="81"/>
                  </a:lnTo>
                  <a:lnTo>
                    <a:pt x="360" y="43"/>
                  </a:lnTo>
                  <a:lnTo>
                    <a:pt x="407" y="43"/>
                  </a:lnTo>
                  <a:lnTo>
                    <a:pt x="407" y="81"/>
                  </a:lnTo>
                  <a:lnTo>
                    <a:pt x="417" y="81"/>
                  </a:lnTo>
                  <a:lnTo>
                    <a:pt x="417" y="43"/>
                  </a:lnTo>
                  <a:lnTo>
                    <a:pt x="464" y="43"/>
                  </a:lnTo>
                  <a:lnTo>
                    <a:pt x="464" y="81"/>
                  </a:lnTo>
                  <a:lnTo>
                    <a:pt x="518" y="81"/>
                  </a:lnTo>
                  <a:lnTo>
                    <a:pt x="518" y="43"/>
                  </a:lnTo>
                  <a:lnTo>
                    <a:pt x="565" y="43"/>
                  </a:lnTo>
                  <a:lnTo>
                    <a:pt x="565" y="81"/>
                  </a:lnTo>
                  <a:lnTo>
                    <a:pt x="574" y="81"/>
                  </a:lnTo>
                  <a:lnTo>
                    <a:pt x="574" y="43"/>
                  </a:lnTo>
                  <a:lnTo>
                    <a:pt x="621" y="43"/>
                  </a:lnTo>
                  <a:lnTo>
                    <a:pt x="621" y="81"/>
                  </a:lnTo>
                  <a:lnTo>
                    <a:pt x="666" y="81"/>
                  </a:lnTo>
                  <a:lnTo>
                    <a:pt x="666" y="0"/>
                  </a:lnTo>
                  <a:lnTo>
                    <a:pt x="0" y="0"/>
                  </a:lnTo>
                  <a:lnTo>
                    <a:pt x="0"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9" name="Freeform 23">
              <a:extLst>
                <a:ext uri="{FF2B5EF4-FFF2-40B4-BE49-F238E27FC236}">
                  <a16:creationId xmlns:a16="http://schemas.microsoft.com/office/drawing/2014/main" id="{46169A33-327D-40AC-A954-9F9BF672455B}"/>
                </a:ext>
              </a:extLst>
            </p:cNvPr>
            <p:cNvSpPr>
              <a:spLocks/>
            </p:cNvSpPr>
            <p:nvPr/>
          </p:nvSpPr>
          <p:spPr bwMode="auto">
            <a:xfrm>
              <a:off x="3038" y="2381"/>
              <a:ext cx="666" cy="81"/>
            </a:xfrm>
            <a:custGeom>
              <a:avLst/>
              <a:gdLst>
                <a:gd name="T0" fmla="*/ 0 w 666"/>
                <a:gd name="T1" fmla="*/ 81 h 81"/>
                <a:gd name="T2" fmla="*/ 46 w 666"/>
                <a:gd name="T3" fmla="*/ 81 h 81"/>
                <a:gd name="T4" fmla="*/ 46 w 666"/>
                <a:gd name="T5" fmla="*/ 45 h 81"/>
                <a:gd name="T6" fmla="*/ 93 w 666"/>
                <a:gd name="T7" fmla="*/ 45 h 81"/>
                <a:gd name="T8" fmla="*/ 93 w 666"/>
                <a:gd name="T9" fmla="*/ 81 h 81"/>
                <a:gd name="T10" fmla="*/ 103 w 666"/>
                <a:gd name="T11" fmla="*/ 81 h 81"/>
                <a:gd name="T12" fmla="*/ 103 w 666"/>
                <a:gd name="T13" fmla="*/ 45 h 81"/>
                <a:gd name="T14" fmla="*/ 149 w 666"/>
                <a:gd name="T15" fmla="*/ 45 h 81"/>
                <a:gd name="T16" fmla="*/ 149 w 666"/>
                <a:gd name="T17" fmla="*/ 81 h 81"/>
                <a:gd name="T18" fmla="*/ 203 w 666"/>
                <a:gd name="T19" fmla="*/ 81 h 81"/>
                <a:gd name="T20" fmla="*/ 203 w 666"/>
                <a:gd name="T21" fmla="*/ 45 h 81"/>
                <a:gd name="T22" fmla="*/ 250 w 666"/>
                <a:gd name="T23" fmla="*/ 45 h 81"/>
                <a:gd name="T24" fmla="*/ 250 w 666"/>
                <a:gd name="T25" fmla="*/ 81 h 81"/>
                <a:gd name="T26" fmla="*/ 260 w 666"/>
                <a:gd name="T27" fmla="*/ 81 h 81"/>
                <a:gd name="T28" fmla="*/ 260 w 666"/>
                <a:gd name="T29" fmla="*/ 45 h 81"/>
                <a:gd name="T30" fmla="*/ 307 w 666"/>
                <a:gd name="T31" fmla="*/ 45 h 81"/>
                <a:gd name="T32" fmla="*/ 307 w 666"/>
                <a:gd name="T33" fmla="*/ 81 h 81"/>
                <a:gd name="T34" fmla="*/ 360 w 666"/>
                <a:gd name="T35" fmla="*/ 81 h 81"/>
                <a:gd name="T36" fmla="*/ 360 w 666"/>
                <a:gd name="T37" fmla="*/ 45 h 81"/>
                <a:gd name="T38" fmla="*/ 407 w 666"/>
                <a:gd name="T39" fmla="*/ 45 h 81"/>
                <a:gd name="T40" fmla="*/ 407 w 666"/>
                <a:gd name="T41" fmla="*/ 81 h 81"/>
                <a:gd name="T42" fmla="*/ 417 w 666"/>
                <a:gd name="T43" fmla="*/ 81 h 81"/>
                <a:gd name="T44" fmla="*/ 417 w 666"/>
                <a:gd name="T45" fmla="*/ 45 h 81"/>
                <a:gd name="T46" fmla="*/ 464 w 666"/>
                <a:gd name="T47" fmla="*/ 45 h 81"/>
                <a:gd name="T48" fmla="*/ 464 w 666"/>
                <a:gd name="T49" fmla="*/ 81 h 81"/>
                <a:gd name="T50" fmla="*/ 518 w 666"/>
                <a:gd name="T51" fmla="*/ 81 h 81"/>
                <a:gd name="T52" fmla="*/ 518 w 666"/>
                <a:gd name="T53" fmla="*/ 45 h 81"/>
                <a:gd name="T54" fmla="*/ 565 w 666"/>
                <a:gd name="T55" fmla="*/ 45 h 81"/>
                <a:gd name="T56" fmla="*/ 565 w 666"/>
                <a:gd name="T57" fmla="*/ 81 h 81"/>
                <a:gd name="T58" fmla="*/ 574 w 666"/>
                <a:gd name="T59" fmla="*/ 81 h 81"/>
                <a:gd name="T60" fmla="*/ 574 w 666"/>
                <a:gd name="T61" fmla="*/ 45 h 81"/>
                <a:gd name="T62" fmla="*/ 621 w 666"/>
                <a:gd name="T63" fmla="*/ 45 h 81"/>
                <a:gd name="T64" fmla="*/ 621 w 666"/>
                <a:gd name="T65" fmla="*/ 81 h 81"/>
                <a:gd name="T66" fmla="*/ 666 w 666"/>
                <a:gd name="T67" fmla="*/ 81 h 81"/>
                <a:gd name="T68" fmla="*/ 666 w 666"/>
                <a:gd name="T69" fmla="*/ 0 h 81"/>
                <a:gd name="T70" fmla="*/ 0 w 666"/>
                <a:gd name="T71" fmla="*/ 0 h 81"/>
                <a:gd name="T72" fmla="*/ 0 w 666"/>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6" h="81">
                  <a:moveTo>
                    <a:pt x="0" y="81"/>
                  </a:moveTo>
                  <a:lnTo>
                    <a:pt x="46" y="81"/>
                  </a:lnTo>
                  <a:lnTo>
                    <a:pt x="46" y="45"/>
                  </a:lnTo>
                  <a:lnTo>
                    <a:pt x="93" y="45"/>
                  </a:lnTo>
                  <a:lnTo>
                    <a:pt x="93" y="81"/>
                  </a:lnTo>
                  <a:lnTo>
                    <a:pt x="103" y="81"/>
                  </a:lnTo>
                  <a:lnTo>
                    <a:pt x="103" y="45"/>
                  </a:lnTo>
                  <a:lnTo>
                    <a:pt x="149" y="45"/>
                  </a:lnTo>
                  <a:lnTo>
                    <a:pt x="149" y="81"/>
                  </a:lnTo>
                  <a:lnTo>
                    <a:pt x="203" y="81"/>
                  </a:lnTo>
                  <a:lnTo>
                    <a:pt x="203" y="45"/>
                  </a:lnTo>
                  <a:lnTo>
                    <a:pt x="250" y="45"/>
                  </a:lnTo>
                  <a:lnTo>
                    <a:pt x="250" y="81"/>
                  </a:lnTo>
                  <a:lnTo>
                    <a:pt x="260" y="81"/>
                  </a:lnTo>
                  <a:lnTo>
                    <a:pt x="260" y="45"/>
                  </a:lnTo>
                  <a:lnTo>
                    <a:pt x="307" y="45"/>
                  </a:lnTo>
                  <a:lnTo>
                    <a:pt x="307" y="81"/>
                  </a:lnTo>
                  <a:lnTo>
                    <a:pt x="360" y="81"/>
                  </a:lnTo>
                  <a:lnTo>
                    <a:pt x="360" y="45"/>
                  </a:lnTo>
                  <a:lnTo>
                    <a:pt x="407" y="45"/>
                  </a:lnTo>
                  <a:lnTo>
                    <a:pt x="407" y="81"/>
                  </a:lnTo>
                  <a:lnTo>
                    <a:pt x="417" y="81"/>
                  </a:lnTo>
                  <a:lnTo>
                    <a:pt x="417" y="45"/>
                  </a:lnTo>
                  <a:lnTo>
                    <a:pt x="464" y="45"/>
                  </a:lnTo>
                  <a:lnTo>
                    <a:pt x="464" y="81"/>
                  </a:lnTo>
                  <a:lnTo>
                    <a:pt x="518" y="81"/>
                  </a:lnTo>
                  <a:lnTo>
                    <a:pt x="518" y="45"/>
                  </a:lnTo>
                  <a:lnTo>
                    <a:pt x="565" y="45"/>
                  </a:lnTo>
                  <a:lnTo>
                    <a:pt x="565" y="81"/>
                  </a:lnTo>
                  <a:lnTo>
                    <a:pt x="574" y="81"/>
                  </a:lnTo>
                  <a:lnTo>
                    <a:pt x="574" y="45"/>
                  </a:lnTo>
                  <a:lnTo>
                    <a:pt x="621" y="45"/>
                  </a:lnTo>
                  <a:lnTo>
                    <a:pt x="621" y="81"/>
                  </a:lnTo>
                  <a:lnTo>
                    <a:pt x="666" y="81"/>
                  </a:lnTo>
                  <a:lnTo>
                    <a:pt x="666" y="0"/>
                  </a:lnTo>
                  <a:lnTo>
                    <a:pt x="0" y="0"/>
                  </a:lnTo>
                  <a:lnTo>
                    <a:pt x="0"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0" name="Freeform 24">
              <a:extLst>
                <a:ext uri="{FF2B5EF4-FFF2-40B4-BE49-F238E27FC236}">
                  <a16:creationId xmlns:a16="http://schemas.microsoft.com/office/drawing/2014/main" id="{F1829A10-253C-47C3-8894-3F9FAABDCB41}"/>
                </a:ext>
              </a:extLst>
            </p:cNvPr>
            <p:cNvSpPr>
              <a:spLocks/>
            </p:cNvSpPr>
            <p:nvPr/>
          </p:nvSpPr>
          <p:spPr bwMode="auto">
            <a:xfrm>
              <a:off x="3016" y="2197"/>
              <a:ext cx="702" cy="51"/>
            </a:xfrm>
            <a:custGeom>
              <a:avLst/>
              <a:gdLst>
                <a:gd name="T0" fmla="*/ 606 w 702"/>
                <a:gd name="T1" fmla="*/ 0 h 51"/>
                <a:gd name="T2" fmla="*/ 595 w 702"/>
                <a:gd name="T3" fmla="*/ 0 h 51"/>
                <a:gd name="T4" fmla="*/ 546 w 702"/>
                <a:gd name="T5" fmla="*/ 0 h 51"/>
                <a:gd name="T6" fmla="*/ 489 w 702"/>
                <a:gd name="T7" fmla="*/ 0 h 51"/>
                <a:gd name="T8" fmla="*/ 440 w 702"/>
                <a:gd name="T9" fmla="*/ 0 h 51"/>
                <a:gd name="T10" fmla="*/ 430 w 702"/>
                <a:gd name="T11" fmla="*/ 0 h 51"/>
                <a:gd name="T12" fmla="*/ 380 w 702"/>
                <a:gd name="T13" fmla="*/ 0 h 51"/>
                <a:gd name="T14" fmla="*/ 323 w 702"/>
                <a:gd name="T15" fmla="*/ 0 h 51"/>
                <a:gd name="T16" fmla="*/ 274 w 702"/>
                <a:gd name="T17" fmla="*/ 0 h 51"/>
                <a:gd name="T18" fmla="*/ 264 w 702"/>
                <a:gd name="T19" fmla="*/ 0 h 51"/>
                <a:gd name="T20" fmla="*/ 215 w 702"/>
                <a:gd name="T21" fmla="*/ 0 h 51"/>
                <a:gd name="T22" fmla="*/ 158 w 702"/>
                <a:gd name="T23" fmla="*/ 0 h 51"/>
                <a:gd name="T24" fmla="*/ 109 w 702"/>
                <a:gd name="T25" fmla="*/ 0 h 51"/>
                <a:gd name="T26" fmla="*/ 99 w 702"/>
                <a:gd name="T27" fmla="*/ 0 h 51"/>
                <a:gd name="T28" fmla="*/ 50 w 702"/>
                <a:gd name="T29" fmla="*/ 0 h 51"/>
                <a:gd name="T30" fmla="*/ 0 w 702"/>
                <a:gd name="T31" fmla="*/ 0 h 51"/>
                <a:gd name="T32" fmla="*/ 0 w 702"/>
                <a:gd name="T33" fmla="*/ 51 h 51"/>
                <a:gd name="T34" fmla="*/ 702 w 702"/>
                <a:gd name="T35" fmla="*/ 51 h 51"/>
                <a:gd name="T36" fmla="*/ 702 w 702"/>
                <a:gd name="T37" fmla="*/ 0 h 51"/>
                <a:gd name="T38" fmla="*/ 654 w 702"/>
                <a:gd name="T39" fmla="*/ 0 h 51"/>
                <a:gd name="T40" fmla="*/ 606 w 70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1">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1"/>
                  </a:lnTo>
                  <a:lnTo>
                    <a:pt x="702" y="51"/>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1" name="Freeform 25">
              <a:extLst>
                <a:ext uri="{FF2B5EF4-FFF2-40B4-BE49-F238E27FC236}">
                  <a16:creationId xmlns:a16="http://schemas.microsoft.com/office/drawing/2014/main" id="{49D0AF90-CE9E-4233-AD00-E059B92DEDAE}"/>
                </a:ext>
              </a:extLst>
            </p:cNvPr>
            <p:cNvSpPr>
              <a:spLocks/>
            </p:cNvSpPr>
            <p:nvPr/>
          </p:nvSpPr>
          <p:spPr bwMode="auto">
            <a:xfrm>
              <a:off x="3016" y="2048"/>
              <a:ext cx="702" cy="51"/>
            </a:xfrm>
            <a:custGeom>
              <a:avLst/>
              <a:gdLst>
                <a:gd name="T0" fmla="*/ 606 w 702"/>
                <a:gd name="T1" fmla="*/ 0 h 51"/>
                <a:gd name="T2" fmla="*/ 595 w 702"/>
                <a:gd name="T3" fmla="*/ 0 h 51"/>
                <a:gd name="T4" fmla="*/ 546 w 702"/>
                <a:gd name="T5" fmla="*/ 0 h 51"/>
                <a:gd name="T6" fmla="*/ 489 w 702"/>
                <a:gd name="T7" fmla="*/ 0 h 51"/>
                <a:gd name="T8" fmla="*/ 440 w 702"/>
                <a:gd name="T9" fmla="*/ 0 h 51"/>
                <a:gd name="T10" fmla="*/ 430 w 702"/>
                <a:gd name="T11" fmla="*/ 0 h 51"/>
                <a:gd name="T12" fmla="*/ 380 w 702"/>
                <a:gd name="T13" fmla="*/ 0 h 51"/>
                <a:gd name="T14" fmla="*/ 323 w 702"/>
                <a:gd name="T15" fmla="*/ 0 h 51"/>
                <a:gd name="T16" fmla="*/ 274 w 702"/>
                <a:gd name="T17" fmla="*/ 0 h 51"/>
                <a:gd name="T18" fmla="*/ 264 w 702"/>
                <a:gd name="T19" fmla="*/ 0 h 51"/>
                <a:gd name="T20" fmla="*/ 215 w 702"/>
                <a:gd name="T21" fmla="*/ 0 h 51"/>
                <a:gd name="T22" fmla="*/ 158 w 702"/>
                <a:gd name="T23" fmla="*/ 0 h 51"/>
                <a:gd name="T24" fmla="*/ 109 w 702"/>
                <a:gd name="T25" fmla="*/ 0 h 51"/>
                <a:gd name="T26" fmla="*/ 99 w 702"/>
                <a:gd name="T27" fmla="*/ 0 h 51"/>
                <a:gd name="T28" fmla="*/ 50 w 702"/>
                <a:gd name="T29" fmla="*/ 0 h 51"/>
                <a:gd name="T30" fmla="*/ 0 w 702"/>
                <a:gd name="T31" fmla="*/ 0 h 51"/>
                <a:gd name="T32" fmla="*/ 0 w 702"/>
                <a:gd name="T33" fmla="*/ 51 h 51"/>
                <a:gd name="T34" fmla="*/ 702 w 702"/>
                <a:gd name="T35" fmla="*/ 51 h 51"/>
                <a:gd name="T36" fmla="*/ 702 w 702"/>
                <a:gd name="T37" fmla="*/ 0 h 51"/>
                <a:gd name="T38" fmla="*/ 654 w 702"/>
                <a:gd name="T39" fmla="*/ 0 h 51"/>
                <a:gd name="T40" fmla="*/ 606 w 70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1">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1"/>
                  </a:lnTo>
                  <a:lnTo>
                    <a:pt x="702" y="51"/>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2" name="Freeform 26">
              <a:extLst>
                <a:ext uri="{FF2B5EF4-FFF2-40B4-BE49-F238E27FC236}">
                  <a16:creationId xmlns:a16="http://schemas.microsoft.com/office/drawing/2014/main" id="{793D944E-2EB8-4977-98C0-0FCF5D475906}"/>
                </a:ext>
              </a:extLst>
            </p:cNvPr>
            <p:cNvSpPr>
              <a:spLocks/>
            </p:cNvSpPr>
            <p:nvPr/>
          </p:nvSpPr>
          <p:spPr bwMode="auto">
            <a:xfrm>
              <a:off x="3016" y="2329"/>
              <a:ext cx="702" cy="52"/>
            </a:xfrm>
            <a:custGeom>
              <a:avLst/>
              <a:gdLst>
                <a:gd name="T0" fmla="*/ 606 w 702"/>
                <a:gd name="T1" fmla="*/ 0 h 52"/>
                <a:gd name="T2" fmla="*/ 595 w 702"/>
                <a:gd name="T3" fmla="*/ 0 h 52"/>
                <a:gd name="T4" fmla="*/ 546 w 702"/>
                <a:gd name="T5" fmla="*/ 0 h 52"/>
                <a:gd name="T6" fmla="*/ 489 w 702"/>
                <a:gd name="T7" fmla="*/ 0 h 52"/>
                <a:gd name="T8" fmla="*/ 440 w 702"/>
                <a:gd name="T9" fmla="*/ 0 h 52"/>
                <a:gd name="T10" fmla="*/ 430 w 702"/>
                <a:gd name="T11" fmla="*/ 0 h 52"/>
                <a:gd name="T12" fmla="*/ 380 w 702"/>
                <a:gd name="T13" fmla="*/ 0 h 52"/>
                <a:gd name="T14" fmla="*/ 323 w 702"/>
                <a:gd name="T15" fmla="*/ 0 h 52"/>
                <a:gd name="T16" fmla="*/ 274 w 702"/>
                <a:gd name="T17" fmla="*/ 0 h 52"/>
                <a:gd name="T18" fmla="*/ 264 w 702"/>
                <a:gd name="T19" fmla="*/ 0 h 52"/>
                <a:gd name="T20" fmla="*/ 215 w 702"/>
                <a:gd name="T21" fmla="*/ 0 h 52"/>
                <a:gd name="T22" fmla="*/ 158 w 702"/>
                <a:gd name="T23" fmla="*/ 0 h 52"/>
                <a:gd name="T24" fmla="*/ 109 w 702"/>
                <a:gd name="T25" fmla="*/ 0 h 52"/>
                <a:gd name="T26" fmla="*/ 99 w 702"/>
                <a:gd name="T27" fmla="*/ 0 h 52"/>
                <a:gd name="T28" fmla="*/ 50 w 702"/>
                <a:gd name="T29" fmla="*/ 0 h 52"/>
                <a:gd name="T30" fmla="*/ 0 w 702"/>
                <a:gd name="T31" fmla="*/ 0 h 52"/>
                <a:gd name="T32" fmla="*/ 0 w 702"/>
                <a:gd name="T33" fmla="*/ 52 h 52"/>
                <a:gd name="T34" fmla="*/ 702 w 702"/>
                <a:gd name="T35" fmla="*/ 52 h 52"/>
                <a:gd name="T36" fmla="*/ 702 w 702"/>
                <a:gd name="T37" fmla="*/ 0 h 52"/>
                <a:gd name="T38" fmla="*/ 654 w 702"/>
                <a:gd name="T39" fmla="*/ 0 h 52"/>
                <a:gd name="T40" fmla="*/ 606 w 702"/>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2">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2"/>
                  </a:lnTo>
                  <a:lnTo>
                    <a:pt x="702" y="52"/>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3" name="Freeform 27">
              <a:extLst>
                <a:ext uri="{FF2B5EF4-FFF2-40B4-BE49-F238E27FC236}">
                  <a16:creationId xmlns:a16="http://schemas.microsoft.com/office/drawing/2014/main" id="{8587A4B9-0A3E-43A3-9297-8C5585E1B9DA}"/>
                </a:ext>
              </a:extLst>
            </p:cNvPr>
            <p:cNvSpPr>
              <a:spLocks/>
            </p:cNvSpPr>
            <p:nvPr/>
          </p:nvSpPr>
          <p:spPr bwMode="auto">
            <a:xfrm>
              <a:off x="3016" y="2462"/>
              <a:ext cx="702" cy="51"/>
            </a:xfrm>
            <a:custGeom>
              <a:avLst/>
              <a:gdLst>
                <a:gd name="T0" fmla="*/ 606 w 702"/>
                <a:gd name="T1" fmla="*/ 0 h 51"/>
                <a:gd name="T2" fmla="*/ 595 w 702"/>
                <a:gd name="T3" fmla="*/ 0 h 51"/>
                <a:gd name="T4" fmla="*/ 546 w 702"/>
                <a:gd name="T5" fmla="*/ 0 h 51"/>
                <a:gd name="T6" fmla="*/ 489 w 702"/>
                <a:gd name="T7" fmla="*/ 0 h 51"/>
                <a:gd name="T8" fmla="*/ 440 w 702"/>
                <a:gd name="T9" fmla="*/ 0 h 51"/>
                <a:gd name="T10" fmla="*/ 430 w 702"/>
                <a:gd name="T11" fmla="*/ 0 h 51"/>
                <a:gd name="T12" fmla="*/ 380 w 702"/>
                <a:gd name="T13" fmla="*/ 0 h 51"/>
                <a:gd name="T14" fmla="*/ 323 w 702"/>
                <a:gd name="T15" fmla="*/ 0 h 51"/>
                <a:gd name="T16" fmla="*/ 274 w 702"/>
                <a:gd name="T17" fmla="*/ 0 h 51"/>
                <a:gd name="T18" fmla="*/ 264 w 702"/>
                <a:gd name="T19" fmla="*/ 0 h 51"/>
                <a:gd name="T20" fmla="*/ 215 w 702"/>
                <a:gd name="T21" fmla="*/ 0 h 51"/>
                <a:gd name="T22" fmla="*/ 158 w 702"/>
                <a:gd name="T23" fmla="*/ 0 h 51"/>
                <a:gd name="T24" fmla="*/ 109 w 702"/>
                <a:gd name="T25" fmla="*/ 0 h 51"/>
                <a:gd name="T26" fmla="*/ 99 w 702"/>
                <a:gd name="T27" fmla="*/ 0 h 51"/>
                <a:gd name="T28" fmla="*/ 50 w 702"/>
                <a:gd name="T29" fmla="*/ 0 h 51"/>
                <a:gd name="T30" fmla="*/ 0 w 702"/>
                <a:gd name="T31" fmla="*/ 0 h 51"/>
                <a:gd name="T32" fmla="*/ 0 w 702"/>
                <a:gd name="T33" fmla="*/ 51 h 51"/>
                <a:gd name="T34" fmla="*/ 702 w 702"/>
                <a:gd name="T35" fmla="*/ 51 h 51"/>
                <a:gd name="T36" fmla="*/ 702 w 702"/>
                <a:gd name="T37" fmla="*/ 0 h 51"/>
                <a:gd name="T38" fmla="*/ 654 w 702"/>
                <a:gd name="T39" fmla="*/ 0 h 51"/>
                <a:gd name="T40" fmla="*/ 606 w 702"/>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 h="51">
                  <a:moveTo>
                    <a:pt x="606" y="0"/>
                  </a:moveTo>
                  <a:lnTo>
                    <a:pt x="595" y="0"/>
                  </a:lnTo>
                  <a:lnTo>
                    <a:pt x="546" y="0"/>
                  </a:lnTo>
                  <a:lnTo>
                    <a:pt x="489" y="0"/>
                  </a:lnTo>
                  <a:lnTo>
                    <a:pt x="440" y="0"/>
                  </a:lnTo>
                  <a:lnTo>
                    <a:pt x="430" y="0"/>
                  </a:lnTo>
                  <a:lnTo>
                    <a:pt x="380" y="0"/>
                  </a:lnTo>
                  <a:lnTo>
                    <a:pt x="323" y="0"/>
                  </a:lnTo>
                  <a:lnTo>
                    <a:pt x="274" y="0"/>
                  </a:lnTo>
                  <a:lnTo>
                    <a:pt x="264" y="0"/>
                  </a:lnTo>
                  <a:lnTo>
                    <a:pt x="215" y="0"/>
                  </a:lnTo>
                  <a:lnTo>
                    <a:pt x="158" y="0"/>
                  </a:lnTo>
                  <a:lnTo>
                    <a:pt x="109" y="0"/>
                  </a:lnTo>
                  <a:lnTo>
                    <a:pt x="99" y="0"/>
                  </a:lnTo>
                  <a:lnTo>
                    <a:pt x="50" y="0"/>
                  </a:lnTo>
                  <a:lnTo>
                    <a:pt x="0" y="0"/>
                  </a:lnTo>
                  <a:lnTo>
                    <a:pt x="0" y="51"/>
                  </a:lnTo>
                  <a:lnTo>
                    <a:pt x="702" y="51"/>
                  </a:lnTo>
                  <a:lnTo>
                    <a:pt x="702" y="0"/>
                  </a:lnTo>
                  <a:lnTo>
                    <a:pt x="654" y="0"/>
                  </a:lnTo>
                  <a:lnTo>
                    <a:pt x="606"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4" name="Freeform 28">
              <a:extLst>
                <a:ext uri="{FF2B5EF4-FFF2-40B4-BE49-F238E27FC236}">
                  <a16:creationId xmlns:a16="http://schemas.microsoft.com/office/drawing/2014/main" id="{20EE5766-3D0B-44AC-B45C-081A69D6D605}"/>
                </a:ext>
              </a:extLst>
            </p:cNvPr>
            <p:cNvSpPr>
              <a:spLocks/>
            </p:cNvSpPr>
            <p:nvPr/>
          </p:nvSpPr>
          <p:spPr bwMode="auto">
            <a:xfrm>
              <a:off x="3016" y="2596"/>
              <a:ext cx="213" cy="50"/>
            </a:xfrm>
            <a:custGeom>
              <a:avLst/>
              <a:gdLst>
                <a:gd name="T0" fmla="*/ 213 w 213"/>
                <a:gd name="T1" fmla="*/ 0 h 50"/>
                <a:gd name="T2" fmla="*/ 167 w 213"/>
                <a:gd name="T3" fmla="*/ 0 h 50"/>
                <a:gd name="T4" fmla="*/ 115 w 213"/>
                <a:gd name="T5" fmla="*/ 0 h 50"/>
                <a:gd name="T6" fmla="*/ 103 w 213"/>
                <a:gd name="T7" fmla="*/ 0 h 50"/>
                <a:gd name="T8" fmla="*/ 52 w 213"/>
                <a:gd name="T9" fmla="*/ 0 h 50"/>
                <a:gd name="T10" fmla="*/ 0 w 213"/>
                <a:gd name="T11" fmla="*/ 0 h 50"/>
                <a:gd name="T12" fmla="*/ 0 w 213"/>
                <a:gd name="T13" fmla="*/ 50 h 50"/>
                <a:gd name="T14" fmla="*/ 213 w 213"/>
                <a:gd name="T15" fmla="*/ 50 h 50"/>
                <a:gd name="T16" fmla="*/ 213 w 213"/>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50">
                  <a:moveTo>
                    <a:pt x="213" y="0"/>
                  </a:moveTo>
                  <a:lnTo>
                    <a:pt x="167" y="0"/>
                  </a:lnTo>
                  <a:lnTo>
                    <a:pt x="115" y="0"/>
                  </a:lnTo>
                  <a:lnTo>
                    <a:pt x="103" y="0"/>
                  </a:lnTo>
                  <a:lnTo>
                    <a:pt x="52" y="0"/>
                  </a:lnTo>
                  <a:lnTo>
                    <a:pt x="0" y="0"/>
                  </a:lnTo>
                  <a:lnTo>
                    <a:pt x="0" y="50"/>
                  </a:lnTo>
                  <a:lnTo>
                    <a:pt x="213" y="50"/>
                  </a:lnTo>
                  <a:lnTo>
                    <a:pt x="213"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5" name="Freeform 29">
              <a:extLst>
                <a:ext uri="{FF2B5EF4-FFF2-40B4-BE49-F238E27FC236}">
                  <a16:creationId xmlns:a16="http://schemas.microsoft.com/office/drawing/2014/main" id="{822EDC0F-6CE5-4F0D-9A35-B9749ED41111}"/>
                </a:ext>
              </a:extLst>
            </p:cNvPr>
            <p:cNvSpPr>
              <a:spLocks/>
            </p:cNvSpPr>
            <p:nvPr/>
          </p:nvSpPr>
          <p:spPr bwMode="auto">
            <a:xfrm>
              <a:off x="3515" y="2596"/>
              <a:ext cx="203" cy="50"/>
            </a:xfrm>
            <a:custGeom>
              <a:avLst/>
              <a:gdLst>
                <a:gd name="T0" fmla="*/ 105 w 203"/>
                <a:gd name="T1" fmla="*/ 0 h 50"/>
                <a:gd name="T2" fmla="*/ 94 w 203"/>
                <a:gd name="T3" fmla="*/ 0 h 50"/>
                <a:gd name="T4" fmla="*/ 44 w 203"/>
                <a:gd name="T5" fmla="*/ 0 h 50"/>
                <a:gd name="T6" fmla="*/ 0 w 203"/>
                <a:gd name="T7" fmla="*/ 0 h 50"/>
                <a:gd name="T8" fmla="*/ 0 w 203"/>
                <a:gd name="T9" fmla="*/ 50 h 50"/>
                <a:gd name="T10" fmla="*/ 203 w 203"/>
                <a:gd name="T11" fmla="*/ 50 h 50"/>
                <a:gd name="T12" fmla="*/ 203 w 203"/>
                <a:gd name="T13" fmla="*/ 0 h 50"/>
                <a:gd name="T14" fmla="*/ 154 w 203"/>
                <a:gd name="T15" fmla="*/ 0 h 50"/>
                <a:gd name="T16" fmla="*/ 105 w 203"/>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50">
                  <a:moveTo>
                    <a:pt x="105" y="0"/>
                  </a:moveTo>
                  <a:lnTo>
                    <a:pt x="94" y="0"/>
                  </a:lnTo>
                  <a:lnTo>
                    <a:pt x="44" y="0"/>
                  </a:lnTo>
                  <a:lnTo>
                    <a:pt x="0" y="0"/>
                  </a:lnTo>
                  <a:lnTo>
                    <a:pt x="0" y="50"/>
                  </a:lnTo>
                  <a:lnTo>
                    <a:pt x="203" y="50"/>
                  </a:lnTo>
                  <a:lnTo>
                    <a:pt x="203" y="0"/>
                  </a:lnTo>
                  <a:lnTo>
                    <a:pt x="154" y="0"/>
                  </a:lnTo>
                  <a:lnTo>
                    <a:pt x="105" y="0"/>
                  </a:lnTo>
                  <a:close/>
                </a:path>
              </a:pathLst>
            </a:custGeom>
            <a:solidFill>
              <a:srgbClr val="AA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86" name="グループ化 685"/>
          <p:cNvGrpSpPr/>
          <p:nvPr/>
        </p:nvGrpSpPr>
        <p:grpSpPr>
          <a:xfrm>
            <a:off x="860290" y="3612075"/>
            <a:ext cx="661778" cy="733854"/>
            <a:chOff x="8941041" y="3573299"/>
            <a:chExt cx="661778" cy="733854"/>
          </a:xfrm>
        </p:grpSpPr>
        <p:sp>
          <p:nvSpPr>
            <p:cNvPr id="687"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8"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9"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0"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1"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2"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3"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4"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5"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6"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7"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8"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9"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0"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701" name="Freeform 8">
            <a:extLst>
              <a:ext uri="{FF2B5EF4-FFF2-40B4-BE49-F238E27FC236}">
                <a16:creationId xmlns:a16="http://schemas.microsoft.com/office/drawing/2014/main" id="{FEB157E3-D16C-4D78-A491-CE4F5E11C290}"/>
              </a:ext>
            </a:extLst>
          </p:cNvPr>
          <p:cNvSpPr>
            <a:spLocks noEditPoints="1"/>
          </p:cNvSpPr>
          <p:nvPr/>
        </p:nvSpPr>
        <p:spPr bwMode="auto">
          <a:xfrm>
            <a:off x="1776353" y="4620147"/>
            <a:ext cx="551483" cy="306936"/>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sp>
        <p:nvSpPr>
          <p:cNvPr id="702" name="Freeform 63">
            <a:extLst>
              <a:ext uri="{FF2B5EF4-FFF2-40B4-BE49-F238E27FC236}">
                <a16:creationId xmlns:a16="http://schemas.microsoft.com/office/drawing/2014/main" id="{0E081E9D-B54E-44F2-8792-2DB0DFCC4CBF}"/>
              </a:ext>
            </a:extLst>
          </p:cNvPr>
          <p:cNvSpPr>
            <a:spLocks noEditPoints="1"/>
          </p:cNvSpPr>
          <p:nvPr/>
        </p:nvSpPr>
        <p:spPr bwMode="auto">
          <a:xfrm>
            <a:off x="1536402" y="4628002"/>
            <a:ext cx="228834" cy="239235"/>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703" name="グループ化 702"/>
          <p:cNvGrpSpPr/>
          <p:nvPr/>
        </p:nvGrpSpPr>
        <p:grpSpPr>
          <a:xfrm>
            <a:off x="7856871" y="3556467"/>
            <a:ext cx="661778" cy="733854"/>
            <a:chOff x="8941041" y="3573299"/>
            <a:chExt cx="661778" cy="733854"/>
          </a:xfrm>
        </p:grpSpPr>
        <p:sp>
          <p:nvSpPr>
            <p:cNvPr id="704"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5"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6"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7"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8"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9"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0"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1"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2"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3"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4"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5"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6"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7"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718" name="Freeform 8">
            <a:extLst>
              <a:ext uri="{FF2B5EF4-FFF2-40B4-BE49-F238E27FC236}">
                <a16:creationId xmlns:a16="http://schemas.microsoft.com/office/drawing/2014/main" id="{FEB157E3-D16C-4D78-A491-CE4F5E11C290}"/>
              </a:ext>
            </a:extLst>
          </p:cNvPr>
          <p:cNvSpPr>
            <a:spLocks noEditPoints="1"/>
          </p:cNvSpPr>
          <p:nvPr/>
        </p:nvSpPr>
        <p:spPr bwMode="auto">
          <a:xfrm>
            <a:off x="9031025" y="4635307"/>
            <a:ext cx="551483" cy="306936"/>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sp>
        <p:nvSpPr>
          <p:cNvPr id="719" name="Freeform 63">
            <a:extLst>
              <a:ext uri="{FF2B5EF4-FFF2-40B4-BE49-F238E27FC236}">
                <a16:creationId xmlns:a16="http://schemas.microsoft.com/office/drawing/2014/main" id="{0E081E9D-B54E-44F2-8792-2DB0DFCC4CBF}"/>
              </a:ext>
            </a:extLst>
          </p:cNvPr>
          <p:cNvSpPr>
            <a:spLocks noEditPoints="1"/>
          </p:cNvSpPr>
          <p:nvPr/>
        </p:nvSpPr>
        <p:spPr bwMode="auto">
          <a:xfrm>
            <a:off x="8791074" y="4643162"/>
            <a:ext cx="228834" cy="239235"/>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0" name="Freeform 8">
            <a:extLst>
              <a:ext uri="{FF2B5EF4-FFF2-40B4-BE49-F238E27FC236}">
                <a16:creationId xmlns:a16="http://schemas.microsoft.com/office/drawing/2014/main" id="{FEB157E3-D16C-4D78-A491-CE4F5E11C290}"/>
              </a:ext>
            </a:extLst>
          </p:cNvPr>
          <p:cNvSpPr>
            <a:spLocks noEditPoints="1"/>
          </p:cNvSpPr>
          <p:nvPr/>
        </p:nvSpPr>
        <p:spPr bwMode="auto">
          <a:xfrm>
            <a:off x="6262193" y="6214420"/>
            <a:ext cx="551483" cy="306936"/>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sp>
        <p:nvSpPr>
          <p:cNvPr id="721" name="Freeform 63">
            <a:extLst>
              <a:ext uri="{FF2B5EF4-FFF2-40B4-BE49-F238E27FC236}">
                <a16:creationId xmlns:a16="http://schemas.microsoft.com/office/drawing/2014/main" id="{0E081E9D-B54E-44F2-8792-2DB0DFCC4CBF}"/>
              </a:ext>
            </a:extLst>
          </p:cNvPr>
          <p:cNvSpPr>
            <a:spLocks noEditPoints="1"/>
          </p:cNvSpPr>
          <p:nvPr/>
        </p:nvSpPr>
        <p:spPr bwMode="auto">
          <a:xfrm>
            <a:off x="6022242" y="6222275"/>
            <a:ext cx="228834" cy="239235"/>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2" name="テキスト ボックス 721">
            <a:extLst>
              <a:ext uri="{FF2B5EF4-FFF2-40B4-BE49-F238E27FC236}">
                <a16:creationId xmlns:a16="http://schemas.microsoft.com/office/drawing/2014/main" id="{347C7689-E2AB-4C93-9797-6B00F82021AB}"/>
              </a:ext>
            </a:extLst>
          </p:cNvPr>
          <p:cNvSpPr txBox="1"/>
          <p:nvPr/>
        </p:nvSpPr>
        <p:spPr>
          <a:xfrm>
            <a:off x="587544" y="2952563"/>
            <a:ext cx="2425716"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公園や緑地の整備により、</a:t>
            </a:r>
            <a:endParaRPr lang="en-US" altLang="ja-JP" dirty="0">
              <a:solidFill>
                <a:prstClr val="black"/>
              </a:solidFill>
            </a:endParaRPr>
          </a:p>
          <a:p>
            <a:pPr lvl="0">
              <a:lnSpc>
                <a:spcPct val="90000"/>
              </a:lnSpc>
              <a:defRPr/>
            </a:pPr>
            <a:r>
              <a:rPr lang="ja-JP" altLang="en-US" dirty="0">
                <a:solidFill>
                  <a:prstClr val="black"/>
                </a:solidFill>
              </a:rPr>
              <a:t>ウォーカブルな都市空間の</a:t>
            </a:r>
            <a:r>
              <a:rPr lang="ja-JP" altLang="en-US" dirty="0" smtClean="0">
                <a:solidFill>
                  <a:prstClr val="black"/>
                </a:solidFill>
              </a:rPr>
              <a:t>形成</a:t>
            </a:r>
            <a:endParaRPr lang="en-US" altLang="ja-JP" sz="1100" dirty="0">
              <a:solidFill>
                <a:prstClr val="black"/>
              </a:solidFill>
            </a:endParaRPr>
          </a:p>
        </p:txBody>
      </p:sp>
      <p:sp>
        <p:nvSpPr>
          <p:cNvPr id="726" name="テキスト ボックス 725">
            <a:extLst>
              <a:ext uri="{FF2B5EF4-FFF2-40B4-BE49-F238E27FC236}">
                <a16:creationId xmlns:a16="http://schemas.microsoft.com/office/drawing/2014/main" id="{64EFA3D6-C404-47C6-AAB0-3301489DB316}"/>
              </a:ext>
            </a:extLst>
          </p:cNvPr>
          <p:cNvSpPr txBox="1"/>
          <p:nvPr/>
        </p:nvSpPr>
        <p:spPr>
          <a:xfrm>
            <a:off x="5284790" y="4999733"/>
            <a:ext cx="3962600" cy="5816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省エネ</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家電</a:t>
            </a:r>
            <a:r>
              <a:rPr kumimoji="1" lang="en-US" altLang="ja-JP" sz="1400" b="1" i="0" u="none" strike="noStrike" kern="1200" cap="none" spc="0" normalizeH="0" baseline="0" noProof="0" dirty="0" smtClean="0">
                <a:ln>
                  <a:noFill/>
                </a:ln>
                <a:solidFill>
                  <a:prstClr val="black"/>
                </a:solidFill>
                <a:effectLst/>
                <a:uLnTx/>
                <a:uFillTx/>
                <a:latin typeface="Meiryo UI"/>
                <a:ea typeface="Meiryo UI"/>
                <a:cs typeface="+mn-cs"/>
              </a:rPr>
              <a:t>(LED</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照明、</a:t>
            </a:r>
            <a:endParaRPr kumimoji="1" lang="en-US" altLang="ja-JP" sz="1400" b="1"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高効率給湯器等</a:t>
            </a:r>
            <a:r>
              <a:rPr kumimoji="1" lang="en-US" altLang="ja-JP" sz="1400"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宅配</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BOX</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を活用</a:t>
            </a:r>
          </a:p>
        </p:txBody>
      </p:sp>
      <p:sp>
        <p:nvSpPr>
          <p:cNvPr id="727" name="テキスト ボックス 726">
            <a:extLst>
              <a:ext uri="{FF2B5EF4-FFF2-40B4-BE49-F238E27FC236}">
                <a16:creationId xmlns:a16="http://schemas.microsoft.com/office/drawing/2014/main" id="{B24AE44F-9817-4488-8804-3F805103668A}"/>
              </a:ext>
            </a:extLst>
          </p:cNvPr>
          <p:cNvSpPr txBox="1"/>
          <p:nvPr/>
        </p:nvSpPr>
        <p:spPr>
          <a:xfrm>
            <a:off x="9430969" y="4947542"/>
            <a:ext cx="1307664"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地中熱、下水熱</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などの利用拡大</a:t>
            </a:r>
          </a:p>
        </p:txBody>
      </p:sp>
      <p:sp>
        <p:nvSpPr>
          <p:cNvPr id="723" name="正方形/長方形 722"/>
          <p:cNvSpPr/>
          <p:nvPr/>
        </p:nvSpPr>
        <p:spPr>
          <a:xfrm>
            <a:off x="3609759" y="7233889"/>
            <a:ext cx="6836004" cy="216000"/>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smtClean="0">
              <a:solidFill>
                <a:schemeClr val="tx1"/>
              </a:solidFill>
              <a:latin typeface="Meiryo UI" panose="020B0604030504040204" pitchFamily="50" charset="-128"/>
              <a:ea typeface="Meiryo UI" panose="020B0604030504040204" pitchFamily="50" charset="-128"/>
            </a:endParaRPr>
          </a:p>
        </p:txBody>
      </p:sp>
      <p:sp>
        <p:nvSpPr>
          <p:cNvPr id="724" name="正方形/長方形 723"/>
          <p:cNvSpPr/>
          <p:nvPr/>
        </p:nvSpPr>
        <p:spPr>
          <a:xfrm>
            <a:off x="3289390" y="7165101"/>
            <a:ext cx="7408670" cy="323165"/>
          </a:xfrm>
          <a:prstGeom prst="rect">
            <a:avLst/>
          </a:prstGeom>
        </p:spPr>
        <p:txBody>
          <a:bodyPr wrap="square">
            <a:spAutoFit/>
          </a:bodyPr>
          <a:lstStyle/>
          <a:p>
            <a:pPr marL="85725" algn="ctr" defTabSz="457200">
              <a:lnSpc>
                <a:spcPts val="1800"/>
              </a:lnSpc>
              <a:defRPr/>
            </a:pPr>
            <a:r>
              <a:rPr kumimoji="0" lang="en-US" altLang="ja-JP" sz="800" dirty="0">
                <a:solidFill>
                  <a:prstClr val="black"/>
                </a:solidFill>
                <a:latin typeface="Meiryo UI" panose="020B0604030504040204" pitchFamily="50" charset="-128"/>
                <a:ea typeface="Meiryo UI" panose="020B0604030504040204" pitchFamily="50" charset="-128"/>
              </a:rPr>
              <a:t>※</a:t>
            </a:r>
            <a:r>
              <a:rPr kumimoji="0" lang="ja-JP" altLang="en-US" sz="800" dirty="0">
                <a:solidFill>
                  <a:prstClr val="black"/>
                </a:solidFill>
                <a:latin typeface="Meiryo UI" panose="020B0604030504040204" pitchFamily="50" charset="-128"/>
                <a:ea typeface="Meiryo UI" panose="020B0604030504040204" pitchFamily="50" charset="-128"/>
              </a:rPr>
              <a:t>このページに表示しているイラストは先行地域そのもののイメージであり、先行地域の外から再エネを供給する再エネ立地地域のイメージは紙面の都合上記載していない。</a:t>
            </a:r>
            <a:endParaRPr kumimoji="0" lang="en-US" altLang="ja-JP" sz="800" dirty="0">
              <a:solidFill>
                <a:prstClr val="black"/>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951053844"/>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a:extLst>
              <a:ext uri="{FF2B5EF4-FFF2-40B4-BE49-F238E27FC236}">
                <a16:creationId xmlns:a16="http://schemas.microsoft.com/office/drawing/2014/main" id="{1F14D6E2-4BC0-4D2F-AC91-0DECE4E67F96}"/>
              </a:ext>
            </a:extLst>
          </p:cNvPr>
          <p:cNvGrpSpPr/>
          <p:nvPr/>
        </p:nvGrpSpPr>
        <p:grpSpPr>
          <a:xfrm>
            <a:off x="1005992" y="2416661"/>
            <a:ext cx="8286511" cy="4613074"/>
            <a:chOff x="833718" y="1547757"/>
            <a:chExt cx="7872774" cy="5183847"/>
          </a:xfrm>
        </p:grpSpPr>
        <p:sp>
          <p:nvSpPr>
            <p:cNvPr id="819" name="楕円 818">
              <a:extLst>
                <a:ext uri="{FF2B5EF4-FFF2-40B4-BE49-F238E27FC236}">
                  <a16:creationId xmlns:a16="http://schemas.microsoft.com/office/drawing/2014/main" id="{35DC7BFC-B46D-40BB-A106-5076EA124B92}"/>
                </a:ext>
              </a:extLst>
            </p:cNvPr>
            <p:cNvSpPr/>
            <p:nvPr/>
          </p:nvSpPr>
          <p:spPr>
            <a:xfrm>
              <a:off x="833718" y="1547757"/>
              <a:ext cx="7872774" cy="5183847"/>
            </a:xfrm>
            <a:prstGeom prst="ellipse">
              <a:avLst/>
            </a:prstGeom>
            <a:pattFill prst="ltHorz">
              <a:fgClr>
                <a:srgbClr val="EEECDE"/>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楕円 8">
              <a:extLst>
                <a:ext uri="{FF2B5EF4-FFF2-40B4-BE49-F238E27FC236}">
                  <a16:creationId xmlns:a16="http://schemas.microsoft.com/office/drawing/2014/main" id="{AB1A1F76-F4BF-4115-AE82-F87FC2C98DA7}"/>
                </a:ext>
              </a:extLst>
            </p:cNvPr>
            <p:cNvSpPr/>
            <p:nvPr/>
          </p:nvSpPr>
          <p:spPr>
            <a:xfrm>
              <a:off x="1234409" y="1547757"/>
              <a:ext cx="7071392" cy="4681791"/>
            </a:xfrm>
            <a:prstGeom prst="ellipse">
              <a:avLst/>
            </a:prstGeom>
            <a:solidFill>
              <a:srgbClr val="EEECDE">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grpSp>
        <p:nvGrpSpPr>
          <p:cNvPr id="16" name="グループ化 15">
            <a:extLst>
              <a:ext uri="{FF2B5EF4-FFF2-40B4-BE49-F238E27FC236}">
                <a16:creationId xmlns:a16="http://schemas.microsoft.com/office/drawing/2014/main" id="{DFC07329-C05F-4989-8393-A088E8282D36}"/>
              </a:ext>
            </a:extLst>
          </p:cNvPr>
          <p:cNvGrpSpPr/>
          <p:nvPr/>
        </p:nvGrpSpPr>
        <p:grpSpPr>
          <a:xfrm>
            <a:off x="167709" y="2030212"/>
            <a:ext cx="10363397" cy="0"/>
            <a:chOff x="167709" y="2030212"/>
            <a:chExt cx="10363397" cy="0"/>
          </a:xfrm>
        </p:grpSpPr>
        <p:sp>
          <p:nvSpPr>
            <p:cNvPr id="8" name="フリーフォーム: 図形 7">
              <a:extLst>
                <a:ext uri="{FF2B5EF4-FFF2-40B4-BE49-F238E27FC236}">
                  <a16:creationId xmlns:a16="http://schemas.microsoft.com/office/drawing/2014/main" id="{0B3BC0E8-FC2A-4E83-BBBE-59A071969B7C}"/>
                </a:ext>
              </a:extLst>
            </p:cNvPr>
            <p:cNvSpPr/>
            <p:nvPr/>
          </p:nvSpPr>
          <p:spPr>
            <a:xfrm flipV="1">
              <a:off x="5707106" y="2030212"/>
              <a:ext cx="3240000" cy="0"/>
            </a:xfrm>
            <a:custGeom>
              <a:avLst/>
              <a:gdLst>
                <a:gd name="connsiteX0" fmla="*/ 0 w 8934450"/>
                <a:gd name="connsiteY0" fmla="*/ 0 h 0"/>
                <a:gd name="connsiteX1" fmla="*/ 8934450 w 8934450"/>
                <a:gd name="connsiteY1" fmla="*/ 0 h 0"/>
              </a:gdLst>
              <a:ahLst/>
              <a:cxnLst>
                <a:cxn ang="0">
                  <a:pos x="connsiteX0" y="connsiteY0"/>
                </a:cxn>
                <a:cxn ang="0">
                  <a:pos x="connsiteX1" y="connsiteY1"/>
                </a:cxn>
              </a:cxnLst>
              <a:rect l="l" t="t" r="r" b="b"/>
              <a:pathLst>
                <a:path w="8934450">
                  <a:moveTo>
                    <a:pt x="0" y="0"/>
                  </a:moveTo>
                  <a:lnTo>
                    <a:pt x="8934450" y="0"/>
                  </a:lnTo>
                </a:path>
              </a:pathLst>
            </a:custGeom>
            <a:noFill/>
            <a:ln w="5080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a:ea typeface="Meiryo UI"/>
                <a:cs typeface="+mn-cs"/>
              </a:endParaRPr>
            </a:p>
          </p:txBody>
        </p:sp>
        <p:sp>
          <p:nvSpPr>
            <p:cNvPr id="336" name="フリーフォーム: 図形 335">
              <a:extLst>
                <a:ext uri="{FF2B5EF4-FFF2-40B4-BE49-F238E27FC236}">
                  <a16:creationId xmlns:a16="http://schemas.microsoft.com/office/drawing/2014/main" id="{7E13E56F-56B8-4239-8F7F-91C53C903702}"/>
                </a:ext>
              </a:extLst>
            </p:cNvPr>
            <p:cNvSpPr/>
            <p:nvPr/>
          </p:nvSpPr>
          <p:spPr>
            <a:xfrm flipV="1">
              <a:off x="2545149" y="2030212"/>
              <a:ext cx="2160000" cy="0"/>
            </a:xfrm>
            <a:custGeom>
              <a:avLst/>
              <a:gdLst>
                <a:gd name="connsiteX0" fmla="*/ 0 w 8934450"/>
                <a:gd name="connsiteY0" fmla="*/ 0 h 0"/>
                <a:gd name="connsiteX1" fmla="*/ 8934450 w 8934450"/>
                <a:gd name="connsiteY1" fmla="*/ 0 h 0"/>
              </a:gdLst>
              <a:ahLst/>
              <a:cxnLst>
                <a:cxn ang="0">
                  <a:pos x="connsiteX0" y="connsiteY0"/>
                </a:cxn>
                <a:cxn ang="0">
                  <a:pos x="connsiteX1" y="connsiteY1"/>
                </a:cxn>
              </a:cxnLst>
              <a:rect l="l" t="t" r="r" b="b"/>
              <a:pathLst>
                <a:path w="8934450">
                  <a:moveTo>
                    <a:pt x="0" y="0"/>
                  </a:moveTo>
                  <a:lnTo>
                    <a:pt x="8934450" y="0"/>
                  </a:lnTo>
                </a:path>
              </a:pathLst>
            </a:custGeom>
            <a:noFill/>
            <a:ln w="5080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a:ea typeface="Meiryo UI"/>
                <a:cs typeface="+mn-cs"/>
              </a:endParaRPr>
            </a:p>
          </p:txBody>
        </p:sp>
        <p:sp>
          <p:nvSpPr>
            <p:cNvPr id="365" name="フリーフォーム: 図形 364">
              <a:extLst>
                <a:ext uri="{FF2B5EF4-FFF2-40B4-BE49-F238E27FC236}">
                  <a16:creationId xmlns:a16="http://schemas.microsoft.com/office/drawing/2014/main" id="{1C89CBFD-2106-453E-ADBF-6B6B128BCCB4}"/>
                </a:ext>
              </a:extLst>
            </p:cNvPr>
            <p:cNvSpPr/>
            <p:nvPr/>
          </p:nvSpPr>
          <p:spPr>
            <a:xfrm flipV="1">
              <a:off x="167709" y="2030212"/>
              <a:ext cx="2340000" cy="0"/>
            </a:xfrm>
            <a:custGeom>
              <a:avLst/>
              <a:gdLst>
                <a:gd name="connsiteX0" fmla="*/ 0 w 8934450"/>
                <a:gd name="connsiteY0" fmla="*/ 0 h 0"/>
                <a:gd name="connsiteX1" fmla="*/ 8934450 w 8934450"/>
                <a:gd name="connsiteY1" fmla="*/ 0 h 0"/>
              </a:gdLst>
              <a:ahLst/>
              <a:cxnLst>
                <a:cxn ang="0">
                  <a:pos x="connsiteX0" y="connsiteY0"/>
                </a:cxn>
                <a:cxn ang="0">
                  <a:pos x="connsiteX1" y="connsiteY1"/>
                </a:cxn>
              </a:cxnLst>
              <a:rect l="l" t="t" r="r" b="b"/>
              <a:pathLst>
                <a:path w="8934450">
                  <a:moveTo>
                    <a:pt x="0" y="0"/>
                  </a:moveTo>
                  <a:lnTo>
                    <a:pt x="8934450" y="0"/>
                  </a:lnTo>
                </a:path>
              </a:pathLst>
            </a:custGeom>
            <a:noFill/>
            <a:ln w="50800" cmpd="sng">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a:ea typeface="Meiryo UI"/>
                <a:cs typeface="+mn-cs"/>
              </a:endParaRPr>
            </a:p>
          </p:txBody>
        </p:sp>
        <p:sp>
          <p:nvSpPr>
            <p:cNvPr id="382" name="フリーフォーム: 図形 381">
              <a:extLst>
                <a:ext uri="{FF2B5EF4-FFF2-40B4-BE49-F238E27FC236}">
                  <a16:creationId xmlns:a16="http://schemas.microsoft.com/office/drawing/2014/main" id="{49A9BFD6-AA1B-4D1E-BF70-DB9F9B702792}"/>
                </a:ext>
              </a:extLst>
            </p:cNvPr>
            <p:cNvSpPr/>
            <p:nvPr/>
          </p:nvSpPr>
          <p:spPr>
            <a:xfrm flipV="1">
              <a:off x="8947106" y="2030212"/>
              <a:ext cx="1584000" cy="0"/>
            </a:xfrm>
            <a:custGeom>
              <a:avLst/>
              <a:gdLst>
                <a:gd name="connsiteX0" fmla="*/ 0 w 8934450"/>
                <a:gd name="connsiteY0" fmla="*/ 0 h 0"/>
                <a:gd name="connsiteX1" fmla="*/ 8934450 w 8934450"/>
                <a:gd name="connsiteY1" fmla="*/ 0 h 0"/>
              </a:gdLst>
              <a:ahLst/>
              <a:cxnLst>
                <a:cxn ang="0">
                  <a:pos x="connsiteX0" y="connsiteY0"/>
                </a:cxn>
                <a:cxn ang="0">
                  <a:pos x="connsiteX1" y="connsiteY1"/>
                </a:cxn>
              </a:cxnLst>
              <a:rect l="l" t="t" r="r" b="b"/>
              <a:pathLst>
                <a:path w="8934450">
                  <a:moveTo>
                    <a:pt x="0" y="0"/>
                  </a:moveTo>
                  <a:lnTo>
                    <a:pt x="8934450" y="0"/>
                  </a:lnTo>
                </a:path>
              </a:pathLst>
            </a:custGeom>
            <a:noFill/>
            <a:ln w="50800" cmpd="sng">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a:ea typeface="Meiryo UI"/>
                <a:cs typeface="+mn-cs"/>
              </a:endParaRPr>
            </a:p>
          </p:txBody>
        </p:sp>
      </p:grpSp>
      <p:grpSp>
        <p:nvGrpSpPr>
          <p:cNvPr id="11" name="グループ化 10">
            <a:extLst>
              <a:ext uri="{FF2B5EF4-FFF2-40B4-BE49-F238E27FC236}">
                <a16:creationId xmlns:a16="http://schemas.microsoft.com/office/drawing/2014/main" id="{D7BD927A-A48B-400E-B827-2DB080D471FF}"/>
              </a:ext>
            </a:extLst>
          </p:cNvPr>
          <p:cNvGrpSpPr/>
          <p:nvPr/>
        </p:nvGrpSpPr>
        <p:grpSpPr>
          <a:xfrm>
            <a:off x="404603" y="2167308"/>
            <a:ext cx="10110554" cy="5216472"/>
            <a:chOff x="404603" y="2167308"/>
            <a:chExt cx="10110554" cy="5216472"/>
          </a:xfrm>
        </p:grpSpPr>
        <p:sp>
          <p:nvSpPr>
            <p:cNvPr id="10" name="フリーフォーム: 図形 9">
              <a:extLst>
                <a:ext uri="{FF2B5EF4-FFF2-40B4-BE49-F238E27FC236}">
                  <a16:creationId xmlns:a16="http://schemas.microsoft.com/office/drawing/2014/main" id="{AFFD23E5-5824-4CB0-97F0-AB7D4839A39C}"/>
                </a:ext>
              </a:extLst>
            </p:cNvPr>
            <p:cNvSpPr/>
            <p:nvPr/>
          </p:nvSpPr>
          <p:spPr>
            <a:xfrm>
              <a:off x="5585460" y="2926080"/>
              <a:ext cx="1973580" cy="4190243"/>
            </a:xfrm>
            <a:custGeom>
              <a:avLst/>
              <a:gdLst>
                <a:gd name="connsiteX0" fmla="*/ 0 w 1973580"/>
                <a:gd name="connsiteY0" fmla="*/ 0 h 4457700"/>
                <a:gd name="connsiteX1" fmla="*/ 243840 w 1973580"/>
                <a:gd name="connsiteY1" fmla="*/ 0 h 4457700"/>
                <a:gd name="connsiteX2" fmla="*/ 1973580 w 1973580"/>
                <a:gd name="connsiteY2" fmla="*/ 4457700 h 4457700"/>
                <a:gd name="connsiteX3" fmla="*/ 1188720 w 1973580"/>
                <a:gd name="connsiteY3" fmla="*/ 4457700 h 4457700"/>
                <a:gd name="connsiteX4" fmla="*/ 0 w 1973580"/>
                <a:gd name="connsiteY4" fmla="*/ 0 h 4457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580" h="4457700">
                  <a:moveTo>
                    <a:pt x="0" y="0"/>
                  </a:moveTo>
                  <a:lnTo>
                    <a:pt x="243840" y="0"/>
                  </a:lnTo>
                  <a:lnTo>
                    <a:pt x="1973580" y="4457700"/>
                  </a:lnTo>
                  <a:lnTo>
                    <a:pt x="1188720" y="4457700"/>
                  </a:lnTo>
                  <a:lnTo>
                    <a:pt x="0" y="0"/>
                  </a:lnTo>
                  <a:close/>
                </a:path>
              </a:pathLst>
            </a:cu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sp>
          <p:nvSpPr>
            <p:cNvPr id="437" name="フリーフォーム: 図形 436">
              <a:extLst>
                <a:ext uri="{FF2B5EF4-FFF2-40B4-BE49-F238E27FC236}">
                  <a16:creationId xmlns:a16="http://schemas.microsoft.com/office/drawing/2014/main" id="{52992E7A-3F07-4FD4-AE84-65139322AD43}"/>
                </a:ext>
              </a:extLst>
            </p:cNvPr>
            <p:cNvSpPr/>
            <p:nvPr/>
          </p:nvSpPr>
          <p:spPr>
            <a:xfrm flipH="1">
              <a:off x="2752040" y="2926080"/>
              <a:ext cx="1973580" cy="4457700"/>
            </a:xfrm>
            <a:custGeom>
              <a:avLst/>
              <a:gdLst>
                <a:gd name="connsiteX0" fmla="*/ 0 w 1973580"/>
                <a:gd name="connsiteY0" fmla="*/ 0 h 4457700"/>
                <a:gd name="connsiteX1" fmla="*/ 243840 w 1973580"/>
                <a:gd name="connsiteY1" fmla="*/ 0 h 4457700"/>
                <a:gd name="connsiteX2" fmla="*/ 1973580 w 1973580"/>
                <a:gd name="connsiteY2" fmla="*/ 4457700 h 4457700"/>
                <a:gd name="connsiteX3" fmla="*/ 1188720 w 1973580"/>
                <a:gd name="connsiteY3" fmla="*/ 4457700 h 4457700"/>
                <a:gd name="connsiteX4" fmla="*/ 0 w 1973580"/>
                <a:gd name="connsiteY4" fmla="*/ 0 h 4457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580" h="4457700">
                  <a:moveTo>
                    <a:pt x="0" y="0"/>
                  </a:moveTo>
                  <a:lnTo>
                    <a:pt x="243840" y="0"/>
                  </a:lnTo>
                  <a:lnTo>
                    <a:pt x="1973580" y="4457700"/>
                  </a:lnTo>
                  <a:lnTo>
                    <a:pt x="1188720" y="4457700"/>
                  </a:lnTo>
                  <a:lnTo>
                    <a:pt x="0" y="0"/>
                  </a:lnTo>
                  <a:close/>
                </a:path>
              </a:pathLst>
            </a:cu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sp>
          <p:nvSpPr>
            <p:cNvPr id="22" name="四角形: 角を丸くする 21">
              <a:extLst>
                <a:ext uri="{FF2B5EF4-FFF2-40B4-BE49-F238E27FC236}">
                  <a16:creationId xmlns:a16="http://schemas.microsoft.com/office/drawing/2014/main" id="{4FC250BD-C7CC-4285-A53A-C64444FDB004}"/>
                </a:ext>
              </a:extLst>
            </p:cNvPr>
            <p:cNvSpPr/>
            <p:nvPr/>
          </p:nvSpPr>
          <p:spPr>
            <a:xfrm>
              <a:off x="4065395" y="2167308"/>
              <a:ext cx="2276618" cy="675703"/>
            </a:xfrm>
            <a:prstGeom prst="roundRect">
              <a:avLst>
                <a:gd name="adj" fmla="val 50000"/>
              </a:avLst>
            </a:prstGeom>
            <a:noFill/>
            <a:ln w="2286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283" name="直線コネクタ 282">
              <a:extLst>
                <a:ext uri="{FF2B5EF4-FFF2-40B4-BE49-F238E27FC236}">
                  <a16:creationId xmlns:a16="http://schemas.microsoft.com/office/drawing/2014/main" id="{08F9C0BF-B7A5-4634-87A8-E10B6495E334}"/>
                </a:ext>
              </a:extLst>
            </p:cNvPr>
            <p:cNvCxnSpPr>
              <a:cxnSpLocks/>
            </p:cNvCxnSpPr>
            <p:nvPr/>
          </p:nvCxnSpPr>
          <p:spPr>
            <a:xfrm>
              <a:off x="404603" y="3616546"/>
              <a:ext cx="10110554" cy="0"/>
            </a:xfrm>
            <a:prstGeom prst="line">
              <a:avLst/>
            </a:prstGeom>
            <a:ln w="3175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2" name="タイトル 1">
            <a:extLst>
              <a:ext uri="{FF2B5EF4-FFF2-40B4-BE49-F238E27FC236}">
                <a16:creationId xmlns:a16="http://schemas.microsoft.com/office/drawing/2014/main" id="{2869BC99-F38D-43A3-AC88-263DC5C3EA6B}"/>
              </a:ext>
            </a:extLst>
          </p:cNvPr>
          <p:cNvSpPr>
            <a:spLocks noGrp="1"/>
          </p:cNvSpPr>
          <p:nvPr>
            <p:ph type="title"/>
          </p:nvPr>
        </p:nvSpPr>
        <p:spPr>
          <a:xfrm>
            <a:off x="161925" y="284266"/>
            <a:ext cx="9598740" cy="648000"/>
          </a:xfrm>
        </p:spPr>
        <p:txBody>
          <a:bodyPr/>
          <a:lstStyle/>
          <a:p>
            <a:r>
              <a:rPr lang="en-US" altLang="ja-JP" dirty="0"/>
              <a:t>C) </a:t>
            </a:r>
            <a:r>
              <a:rPr lang="ja-JP" altLang="en-US" dirty="0"/>
              <a:t>地方の小規模市町村等の中心市街地</a:t>
            </a:r>
            <a:r>
              <a:rPr lang="ja-JP" altLang="en-US" sz="2000" dirty="0"/>
              <a:t>（町村役場・商店街など）</a:t>
            </a:r>
            <a:endParaRPr kumimoji="1" lang="ja-JP" altLang="en-US" dirty="0"/>
          </a:p>
        </p:txBody>
      </p:sp>
      <p:grpSp>
        <p:nvGrpSpPr>
          <p:cNvPr id="5" name="グループ化 4">
            <a:extLst>
              <a:ext uri="{FF2B5EF4-FFF2-40B4-BE49-F238E27FC236}">
                <a16:creationId xmlns:a16="http://schemas.microsoft.com/office/drawing/2014/main" id="{89F521D9-0EEC-4613-8B2E-3E95285AAB32}"/>
              </a:ext>
            </a:extLst>
          </p:cNvPr>
          <p:cNvGrpSpPr/>
          <p:nvPr/>
        </p:nvGrpSpPr>
        <p:grpSpPr>
          <a:xfrm>
            <a:off x="2980966" y="2933896"/>
            <a:ext cx="637747" cy="529194"/>
            <a:chOff x="-3496954" y="1869313"/>
            <a:chExt cx="637747" cy="529194"/>
          </a:xfrm>
        </p:grpSpPr>
        <p:sp>
          <p:nvSpPr>
            <p:cNvPr id="829" name="Freeform 38">
              <a:extLst>
                <a:ext uri="{FF2B5EF4-FFF2-40B4-BE49-F238E27FC236}">
                  <a16:creationId xmlns:a16="http://schemas.microsoft.com/office/drawing/2014/main" id="{2F6BF16A-5EA4-4975-BFB1-E70D650AA802}"/>
                </a:ext>
              </a:extLst>
            </p:cNvPr>
            <p:cNvSpPr>
              <a:spLocks noEditPoints="1"/>
            </p:cNvSpPr>
            <p:nvPr/>
          </p:nvSpPr>
          <p:spPr bwMode="auto">
            <a:xfrm>
              <a:off x="-3469816" y="2089810"/>
              <a:ext cx="586863" cy="308697"/>
            </a:xfrm>
            <a:custGeom>
              <a:avLst/>
              <a:gdLst>
                <a:gd name="T0" fmla="*/ 0 w 173"/>
                <a:gd name="T1" fmla="*/ 0 h 91"/>
                <a:gd name="T2" fmla="*/ 0 w 173"/>
                <a:gd name="T3" fmla="*/ 91 h 91"/>
                <a:gd name="T4" fmla="*/ 173 w 173"/>
                <a:gd name="T5" fmla="*/ 91 h 91"/>
                <a:gd name="T6" fmla="*/ 173 w 173"/>
                <a:gd name="T7" fmla="*/ 0 h 91"/>
                <a:gd name="T8" fmla="*/ 0 w 173"/>
                <a:gd name="T9" fmla="*/ 0 h 91"/>
                <a:gd name="T10" fmla="*/ 0 w 173"/>
                <a:gd name="T11" fmla="*/ 0 h 91"/>
                <a:gd name="T12" fmla="*/ 0 w 173"/>
                <a:gd name="T13" fmla="*/ 0 h 91"/>
                <a:gd name="T14" fmla="*/ 0 w 173"/>
                <a:gd name="T15" fmla="*/ 0 h 91"/>
                <a:gd name="T16" fmla="*/ 0 w 173"/>
                <a:gd name="T17" fmla="*/ 0 h 91"/>
                <a:gd name="T18" fmla="*/ 84 w 173"/>
                <a:gd name="T19" fmla="*/ 85 h 91"/>
                <a:gd name="T20" fmla="*/ 59 w 173"/>
                <a:gd name="T21" fmla="*/ 85 h 91"/>
                <a:gd name="T22" fmla="*/ 59 w 173"/>
                <a:gd name="T23" fmla="*/ 25 h 91"/>
                <a:gd name="T24" fmla="*/ 84 w 173"/>
                <a:gd name="T25" fmla="*/ 25 h 91"/>
                <a:gd name="T26" fmla="*/ 84 w 173"/>
                <a:gd name="T27" fmla="*/ 85 h 91"/>
                <a:gd name="T28" fmla="*/ 84 w 173"/>
                <a:gd name="T29" fmla="*/ 85 h 91"/>
                <a:gd name="T30" fmla="*/ 84 w 173"/>
                <a:gd name="T31" fmla="*/ 85 h 91"/>
                <a:gd name="T32" fmla="*/ 84 w 173"/>
                <a:gd name="T33" fmla="*/ 85 h 91"/>
                <a:gd name="T34" fmla="*/ 84 w 173"/>
                <a:gd name="T35" fmla="*/ 85 h 91"/>
                <a:gd name="T36" fmla="*/ 115 w 173"/>
                <a:gd name="T37" fmla="*/ 85 h 91"/>
                <a:gd name="T38" fmla="*/ 89 w 173"/>
                <a:gd name="T39" fmla="*/ 85 h 91"/>
                <a:gd name="T40" fmla="*/ 89 w 173"/>
                <a:gd name="T41" fmla="*/ 25 h 91"/>
                <a:gd name="T42" fmla="*/ 115 w 173"/>
                <a:gd name="T43" fmla="*/ 25 h 91"/>
                <a:gd name="T44" fmla="*/ 115 w 173"/>
                <a:gd name="T45" fmla="*/ 85 h 91"/>
                <a:gd name="T46" fmla="*/ 115 w 173"/>
                <a:gd name="T47" fmla="*/ 85 h 91"/>
                <a:gd name="T48" fmla="*/ 115 w 173"/>
                <a:gd name="T49" fmla="*/ 85 h 91"/>
                <a:gd name="T50" fmla="*/ 115 w 173"/>
                <a:gd name="T51" fmla="*/ 85 h 91"/>
                <a:gd name="T52" fmla="*/ 115 w 173"/>
                <a:gd name="T53"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91">
                  <a:moveTo>
                    <a:pt x="0" y="0"/>
                  </a:moveTo>
                  <a:lnTo>
                    <a:pt x="0" y="91"/>
                  </a:lnTo>
                  <a:lnTo>
                    <a:pt x="173" y="91"/>
                  </a:lnTo>
                  <a:lnTo>
                    <a:pt x="173" y="0"/>
                  </a:lnTo>
                  <a:lnTo>
                    <a:pt x="0" y="0"/>
                  </a:lnTo>
                  <a:lnTo>
                    <a:pt x="0" y="0"/>
                  </a:lnTo>
                  <a:lnTo>
                    <a:pt x="0" y="0"/>
                  </a:lnTo>
                  <a:lnTo>
                    <a:pt x="0" y="0"/>
                  </a:lnTo>
                  <a:lnTo>
                    <a:pt x="0" y="0"/>
                  </a:lnTo>
                  <a:close/>
                  <a:moveTo>
                    <a:pt x="84" y="85"/>
                  </a:moveTo>
                  <a:lnTo>
                    <a:pt x="59" y="85"/>
                  </a:lnTo>
                  <a:lnTo>
                    <a:pt x="59" y="25"/>
                  </a:lnTo>
                  <a:lnTo>
                    <a:pt x="84" y="25"/>
                  </a:lnTo>
                  <a:lnTo>
                    <a:pt x="84" y="85"/>
                  </a:lnTo>
                  <a:lnTo>
                    <a:pt x="84" y="85"/>
                  </a:lnTo>
                  <a:lnTo>
                    <a:pt x="84" y="85"/>
                  </a:lnTo>
                  <a:lnTo>
                    <a:pt x="84" y="85"/>
                  </a:lnTo>
                  <a:lnTo>
                    <a:pt x="84" y="85"/>
                  </a:lnTo>
                  <a:close/>
                  <a:moveTo>
                    <a:pt x="115" y="85"/>
                  </a:moveTo>
                  <a:lnTo>
                    <a:pt x="89" y="85"/>
                  </a:lnTo>
                  <a:lnTo>
                    <a:pt x="89" y="25"/>
                  </a:lnTo>
                  <a:lnTo>
                    <a:pt x="115" y="25"/>
                  </a:lnTo>
                  <a:lnTo>
                    <a:pt x="115" y="85"/>
                  </a:lnTo>
                  <a:lnTo>
                    <a:pt x="115" y="85"/>
                  </a:lnTo>
                  <a:lnTo>
                    <a:pt x="115" y="85"/>
                  </a:lnTo>
                  <a:lnTo>
                    <a:pt x="115" y="85"/>
                  </a:lnTo>
                  <a:lnTo>
                    <a:pt x="115" y="85"/>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30" name="Freeform 39">
              <a:extLst>
                <a:ext uri="{FF2B5EF4-FFF2-40B4-BE49-F238E27FC236}">
                  <a16:creationId xmlns:a16="http://schemas.microsoft.com/office/drawing/2014/main" id="{B5DF09BC-061A-4940-8DB5-4FD4ADCD70C6}"/>
                </a:ext>
              </a:extLst>
            </p:cNvPr>
            <p:cNvSpPr>
              <a:spLocks/>
            </p:cNvSpPr>
            <p:nvPr/>
          </p:nvSpPr>
          <p:spPr bwMode="auto">
            <a:xfrm>
              <a:off x="-3212003" y="2262816"/>
              <a:ext cx="20354" cy="37315"/>
            </a:xfrm>
            <a:custGeom>
              <a:avLst/>
              <a:gdLst>
                <a:gd name="T0" fmla="*/ 2 w 5"/>
                <a:gd name="T1" fmla="*/ 9 h 9"/>
                <a:gd name="T2" fmla="*/ 2 w 5"/>
                <a:gd name="T3" fmla="*/ 9 h 9"/>
                <a:gd name="T4" fmla="*/ 0 w 5"/>
                <a:gd name="T5" fmla="*/ 7 h 9"/>
                <a:gd name="T6" fmla="*/ 0 w 5"/>
                <a:gd name="T7" fmla="*/ 2 h 9"/>
                <a:gd name="T8" fmla="*/ 2 w 5"/>
                <a:gd name="T9" fmla="*/ 0 h 9"/>
                <a:gd name="T10" fmla="*/ 2 w 5"/>
                <a:gd name="T11" fmla="*/ 0 h 9"/>
                <a:gd name="T12" fmla="*/ 5 w 5"/>
                <a:gd name="T13" fmla="*/ 2 h 9"/>
                <a:gd name="T14" fmla="*/ 5 w 5"/>
                <a:gd name="T15" fmla="*/ 7 h 9"/>
                <a:gd name="T16" fmla="*/ 2 w 5"/>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9"/>
                  </a:moveTo>
                  <a:cubicBezTo>
                    <a:pt x="2" y="9"/>
                    <a:pt x="2" y="9"/>
                    <a:pt x="2" y="9"/>
                  </a:cubicBezTo>
                  <a:cubicBezTo>
                    <a:pt x="1" y="9"/>
                    <a:pt x="0" y="8"/>
                    <a:pt x="0" y="7"/>
                  </a:cubicBezTo>
                  <a:cubicBezTo>
                    <a:pt x="0" y="2"/>
                    <a:pt x="0" y="2"/>
                    <a:pt x="0" y="2"/>
                  </a:cubicBezTo>
                  <a:cubicBezTo>
                    <a:pt x="0" y="1"/>
                    <a:pt x="1" y="0"/>
                    <a:pt x="2" y="0"/>
                  </a:cubicBezTo>
                  <a:cubicBezTo>
                    <a:pt x="2" y="0"/>
                    <a:pt x="2" y="0"/>
                    <a:pt x="2" y="0"/>
                  </a:cubicBezTo>
                  <a:cubicBezTo>
                    <a:pt x="4" y="0"/>
                    <a:pt x="5" y="1"/>
                    <a:pt x="5" y="2"/>
                  </a:cubicBezTo>
                  <a:cubicBezTo>
                    <a:pt x="5" y="7"/>
                    <a:pt x="5" y="7"/>
                    <a:pt x="5" y="7"/>
                  </a:cubicBezTo>
                  <a:cubicBezTo>
                    <a:pt x="5" y="8"/>
                    <a:pt x="4" y="9"/>
                    <a:pt x="2" y="9"/>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31" name="Freeform 40">
              <a:extLst>
                <a:ext uri="{FF2B5EF4-FFF2-40B4-BE49-F238E27FC236}">
                  <a16:creationId xmlns:a16="http://schemas.microsoft.com/office/drawing/2014/main" id="{CD104469-1EB9-4602-B10E-0C4C6E9E1AE1}"/>
                </a:ext>
              </a:extLst>
            </p:cNvPr>
            <p:cNvSpPr>
              <a:spLocks/>
            </p:cNvSpPr>
            <p:nvPr/>
          </p:nvSpPr>
          <p:spPr bwMode="auto">
            <a:xfrm>
              <a:off x="-3157727" y="2262816"/>
              <a:ext cx="16961" cy="37315"/>
            </a:xfrm>
            <a:custGeom>
              <a:avLst/>
              <a:gdLst>
                <a:gd name="T0" fmla="*/ 2 w 4"/>
                <a:gd name="T1" fmla="*/ 9 h 9"/>
                <a:gd name="T2" fmla="*/ 2 w 4"/>
                <a:gd name="T3" fmla="*/ 9 h 9"/>
                <a:gd name="T4" fmla="*/ 0 w 4"/>
                <a:gd name="T5" fmla="*/ 7 h 9"/>
                <a:gd name="T6" fmla="*/ 0 w 4"/>
                <a:gd name="T7" fmla="*/ 2 h 9"/>
                <a:gd name="T8" fmla="*/ 2 w 4"/>
                <a:gd name="T9" fmla="*/ 0 h 9"/>
                <a:gd name="T10" fmla="*/ 2 w 4"/>
                <a:gd name="T11" fmla="*/ 0 h 9"/>
                <a:gd name="T12" fmla="*/ 4 w 4"/>
                <a:gd name="T13" fmla="*/ 2 h 9"/>
                <a:gd name="T14" fmla="*/ 4 w 4"/>
                <a:gd name="T15" fmla="*/ 7 h 9"/>
                <a:gd name="T16" fmla="*/ 2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9"/>
                  </a:moveTo>
                  <a:cubicBezTo>
                    <a:pt x="2" y="9"/>
                    <a:pt x="2" y="9"/>
                    <a:pt x="2" y="9"/>
                  </a:cubicBezTo>
                  <a:cubicBezTo>
                    <a:pt x="1" y="9"/>
                    <a:pt x="0" y="8"/>
                    <a:pt x="0" y="7"/>
                  </a:cubicBezTo>
                  <a:cubicBezTo>
                    <a:pt x="0" y="2"/>
                    <a:pt x="0" y="2"/>
                    <a:pt x="0" y="2"/>
                  </a:cubicBezTo>
                  <a:cubicBezTo>
                    <a:pt x="0" y="1"/>
                    <a:pt x="1" y="0"/>
                    <a:pt x="2" y="0"/>
                  </a:cubicBezTo>
                  <a:cubicBezTo>
                    <a:pt x="2" y="0"/>
                    <a:pt x="2" y="0"/>
                    <a:pt x="2" y="0"/>
                  </a:cubicBezTo>
                  <a:cubicBezTo>
                    <a:pt x="3" y="0"/>
                    <a:pt x="4" y="1"/>
                    <a:pt x="4" y="2"/>
                  </a:cubicBezTo>
                  <a:cubicBezTo>
                    <a:pt x="4" y="7"/>
                    <a:pt x="4" y="7"/>
                    <a:pt x="4" y="7"/>
                  </a:cubicBezTo>
                  <a:cubicBezTo>
                    <a:pt x="4" y="8"/>
                    <a:pt x="3" y="9"/>
                    <a:pt x="2" y="9"/>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32" name="Freeform 41">
              <a:extLst>
                <a:ext uri="{FF2B5EF4-FFF2-40B4-BE49-F238E27FC236}">
                  <a16:creationId xmlns:a16="http://schemas.microsoft.com/office/drawing/2014/main" id="{CE04CB1C-E28B-4600-BEFE-2EFF31B062C1}"/>
                </a:ext>
              </a:extLst>
            </p:cNvPr>
            <p:cNvSpPr>
              <a:spLocks noEditPoints="1"/>
            </p:cNvSpPr>
            <p:nvPr/>
          </p:nvSpPr>
          <p:spPr bwMode="auto">
            <a:xfrm>
              <a:off x="-3496954" y="1869313"/>
              <a:ext cx="637747" cy="196752"/>
            </a:xfrm>
            <a:custGeom>
              <a:avLst/>
              <a:gdLst>
                <a:gd name="T0" fmla="*/ 152 w 159"/>
                <a:gd name="T1" fmla="*/ 28 h 49"/>
                <a:gd name="T2" fmla="*/ 152 w 159"/>
                <a:gd name="T3" fmla="*/ 28 h 49"/>
                <a:gd name="T4" fmla="*/ 152 w 159"/>
                <a:gd name="T5" fmla="*/ 7 h 49"/>
                <a:gd name="T6" fmla="*/ 146 w 159"/>
                <a:gd name="T7" fmla="*/ 0 h 49"/>
                <a:gd name="T8" fmla="*/ 13 w 159"/>
                <a:gd name="T9" fmla="*/ 0 h 49"/>
                <a:gd name="T10" fmla="*/ 7 w 159"/>
                <a:gd name="T11" fmla="*/ 7 h 49"/>
                <a:gd name="T12" fmla="*/ 7 w 159"/>
                <a:gd name="T13" fmla="*/ 28 h 49"/>
                <a:gd name="T14" fmla="*/ 7 w 159"/>
                <a:gd name="T15" fmla="*/ 28 h 49"/>
                <a:gd name="T16" fmla="*/ 0 w 159"/>
                <a:gd name="T17" fmla="*/ 49 h 49"/>
                <a:gd name="T18" fmla="*/ 158 w 159"/>
                <a:gd name="T19" fmla="*/ 49 h 49"/>
                <a:gd name="T20" fmla="*/ 159 w 159"/>
                <a:gd name="T21" fmla="*/ 49 h 49"/>
                <a:gd name="T22" fmla="*/ 152 w 159"/>
                <a:gd name="T23" fmla="*/ 28 h 49"/>
                <a:gd name="T24" fmla="*/ 45 w 159"/>
                <a:gd name="T25" fmla="*/ 12 h 49"/>
                <a:gd name="T26" fmla="*/ 115 w 159"/>
                <a:gd name="T27" fmla="*/ 12 h 49"/>
                <a:gd name="T28" fmla="*/ 115 w 159"/>
                <a:gd name="T29" fmla="*/ 34 h 49"/>
                <a:gd name="T30" fmla="*/ 45 w 159"/>
                <a:gd name="T31" fmla="*/ 34 h 49"/>
                <a:gd name="T32" fmla="*/ 45 w 159"/>
                <a:gd name="T33"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49">
                  <a:moveTo>
                    <a:pt x="152" y="28"/>
                  </a:moveTo>
                  <a:cubicBezTo>
                    <a:pt x="152" y="28"/>
                    <a:pt x="152" y="28"/>
                    <a:pt x="152" y="28"/>
                  </a:cubicBezTo>
                  <a:cubicBezTo>
                    <a:pt x="152" y="7"/>
                    <a:pt x="152" y="7"/>
                    <a:pt x="152" y="7"/>
                  </a:cubicBezTo>
                  <a:cubicBezTo>
                    <a:pt x="152" y="3"/>
                    <a:pt x="150" y="0"/>
                    <a:pt x="146" y="0"/>
                  </a:cubicBezTo>
                  <a:cubicBezTo>
                    <a:pt x="13" y="0"/>
                    <a:pt x="13" y="0"/>
                    <a:pt x="13" y="0"/>
                  </a:cubicBezTo>
                  <a:cubicBezTo>
                    <a:pt x="9" y="0"/>
                    <a:pt x="7" y="3"/>
                    <a:pt x="7" y="7"/>
                  </a:cubicBezTo>
                  <a:cubicBezTo>
                    <a:pt x="7" y="28"/>
                    <a:pt x="7" y="28"/>
                    <a:pt x="7" y="28"/>
                  </a:cubicBezTo>
                  <a:cubicBezTo>
                    <a:pt x="7" y="28"/>
                    <a:pt x="7" y="28"/>
                    <a:pt x="7" y="28"/>
                  </a:cubicBezTo>
                  <a:cubicBezTo>
                    <a:pt x="0" y="49"/>
                    <a:pt x="0" y="49"/>
                    <a:pt x="0" y="49"/>
                  </a:cubicBezTo>
                  <a:cubicBezTo>
                    <a:pt x="158" y="49"/>
                    <a:pt x="158" y="49"/>
                    <a:pt x="158" y="49"/>
                  </a:cubicBezTo>
                  <a:cubicBezTo>
                    <a:pt x="159" y="49"/>
                    <a:pt x="159" y="49"/>
                    <a:pt x="159" y="49"/>
                  </a:cubicBezTo>
                  <a:lnTo>
                    <a:pt x="152" y="28"/>
                  </a:lnTo>
                  <a:close/>
                  <a:moveTo>
                    <a:pt x="45" y="12"/>
                  </a:moveTo>
                  <a:cubicBezTo>
                    <a:pt x="115" y="12"/>
                    <a:pt x="115" y="12"/>
                    <a:pt x="115" y="12"/>
                  </a:cubicBezTo>
                  <a:cubicBezTo>
                    <a:pt x="115" y="34"/>
                    <a:pt x="115" y="34"/>
                    <a:pt x="115" y="34"/>
                  </a:cubicBezTo>
                  <a:cubicBezTo>
                    <a:pt x="45" y="34"/>
                    <a:pt x="45" y="34"/>
                    <a:pt x="45" y="34"/>
                  </a:cubicBezTo>
                  <a:lnTo>
                    <a:pt x="45" y="12"/>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33" name="Freeform 42">
              <a:extLst>
                <a:ext uri="{FF2B5EF4-FFF2-40B4-BE49-F238E27FC236}">
                  <a16:creationId xmlns:a16="http://schemas.microsoft.com/office/drawing/2014/main" id="{F55FF111-F116-4A28-88F8-3D3FA4292943}"/>
                </a:ext>
              </a:extLst>
            </p:cNvPr>
            <p:cNvSpPr>
              <a:spLocks/>
            </p:cNvSpPr>
            <p:nvPr/>
          </p:nvSpPr>
          <p:spPr bwMode="auto">
            <a:xfrm>
              <a:off x="-3279848" y="1933766"/>
              <a:ext cx="37315" cy="57669"/>
            </a:xfrm>
            <a:custGeom>
              <a:avLst/>
              <a:gdLst>
                <a:gd name="T0" fmla="*/ 6 w 10"/>
                <a:gd name="T1" fmla="*/ 6 h 14"/>
                <a:gd name="T2" fmla="*/ 4 w 10"/>
                <a:gd name="T3" fmla="*/ 5 h 14"/>
                <a:gd name="T4" fmla="*/ 3 w 10"/>
                <a:gd name="T5" fmla="*/ 4 h 14"/>
                <a:gd name="T6" fmla="*/ 4 w 10"/>
                <a:gd name="T7" fmla="*/ 2 h 14"/>
                <a:gd name="T8" fmla="*/ 6 w 10"/>
                <a:gd name="T9" fmla="*/ 2 h 14"/>
                <a:gd name="T10" fmla="*/ 9 w 10"/>
                <a:gd name="T11" fmla="*/ 3 h 14"/>
                <a:gd name="T12" fmla="*/ 9 w 10"/>
                <a:gd name="T13" fmla="*/ 0 h 14"/>
                <a:gd name="T14" fmla="*/ 6 w 10"/>
                <a:gd name="T15" fmla="*/ 0 h 14"/>
                <a:gd name="T16" fmla="*/ 2 w 10"/>
                <a:gd name="T17" fmla="*/ 1 h 14"/>
                <a:gd name="T18" fmla="*/ 0 w 10"/>
                <a:gd name="T19" fmla="*/ 4 h 14"/>
                <a:gd name="T20" fmla="*/ 4 w 10"/>
                <a:gd name="T21" fmla="*/ 8 h 14"/>
                <a:gd name="T22" fmla="*/ 6 w 10"/>
                <a:gd name="T23" fmla="*/ 9 h 14"/>
                <a:gd name="T24" fmla="*/ 7 w 10"/>
                <a:gd name="T25" fmla="*/ 10 h 14"/>
                <a:gd name="T26" fmla="*/ 6 w 10"/>
                <a:gd name="T27" fmla="*/ 11 h 14"/>
                <a:gd name="T28" fmla="*/ 4 w 10"/>
                <a:gd name="T29" fmla="*/ 12 h 14"/>
                <a:gd name="T30" fmla="*/ 0 w 10"/>
                <a:gd name="T31" fmla="*/ 10 h 14"/>
                <a:gd name="T32" fmla="*/ 0 w 10"/>
                <a:gd name="T33" fmla="*/ 13 h 14"/>
                <a:gd name="T34" fmla="*/ 4 w 10"/>
                <a:gd name="T35" fmla="*/ 14 h 14"/>
                <a:gd name="T36" fmla="*/ 8 w 10"/>
                <a:gd name="T37" fmla="*/ 13 h 14"/>
                <a:gd name="T38" fmla="*/ 10 w 10"/>
                <a:gd name="T39" fmla="*/ 10 h 14"/>
                <a:gd name="T40" fmla="*/ 9 w 10"/>
                <a:gd name="T41" fmla="*/ 8 h 14"/>
                <a:gd name="T42" fmla="*/ 6 w 10"/>
                <a:gd name="T4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4">
                  <a:moveTo>
                    <a:pt x="6" y="6"/>
                  </a:moveTo>
                  <a:cubicBezTo>
                    <a:pt x="5" y="5"/>
                    <a:pt x="4" y="5"/>
                    <a:pt x="4" y="5"/>
                  </a:cubicBezTo>
                  <a:cubicBezTo>
                    <a:pt x="4" y="4"/>
                    <a:pt x="3" y="4"/>
                    <a:pt x="3" y="4"/>
                  </a:cubicBezTo>
                  <a:cubicBezTo>
                    <a:pt x="3" y="3"/>
                    <a:pt x="4" y="3"/>
                    <a:pt x="4" y="2"/>
                  </a:cubicBezTo>
                  <a:cubicBezTo>
                    <a:pt x="5" y="2"/>
                    <a:pt x="5" y="2"/>
                    <a:pt x="6" y="2"/>
                  </a:cubicBezTo>
                  <a:cubicBezTo>
                    <a:pt x="7" y="2"/>
                    <a:pt x="8" y="2"/>
                    <a:pt x="9" y="3"/>
                  </a:cubicBezTo>
                  <a:cubicBezTo>
                    <a:pt x="9" y="0"/>
                    <a:pt x="9" y="0"/>
                    <a:pt x="9" y="0"/>
                  </a:cubicBezTo>
                  <a:cubicBezTo>
                    <a:pt x="8" y="0"/>
                    <a:pt x="7" y="0"/>
                    <a:pt x="6" y="0"/>
                  </a:cubicBezTo>
                  <a:cubicBezTo>
                    <a:pt x="4" y="0"/>
                    <a:pt x="3" y="0"/>
                    <a:pt x="2" y="1"/>
                  </a:cubicBezTo>
                  <a:cubicBezTo>
                    <a:pt x="1" y="2"/>
                    <a:pt x="0" y="3"/>
                    <a:pt x="0" y="4"/>
                  </a:cubicBezTo>
                  <a:cubicBezTo>
                    <a:pt x="0" y="6"/>
                    <a:pt x="1" y="7"/>
                    <a:pt x="4" y="8"/>
                  </a:cubicBezTo>
                  <a:cubicBezTo>
                    <a:pt x="5" y="8"/>
                    <a:pt x="6" y="9"/>
                    <a:pt x="6" y="9"/>
                  </a:cubicBezTo>
                  <a:cubicBezTo>
                    <a:pt x="7" y="10"/>
                    <a:pt x="7" y="10"/>
                    <a:pt x="7" y="10"/>
                  </a:cubicBezTo>
                  <a:cubicBezTo>
                    <a:pt x="7" y="11"/>
                    <a:pt x="6" y="11"/>
                    <a:pt x="6" y="11"/>
                  </a:cubicBezTo>
                  <a:cubicBezTo>
                    <a:pt x="6" y="12"/>
                    <a:pt x="5" y="12"/>
                    <a:pt x="4" y="12"/>
                  </a:cubicBezTo>
                  <a:cubicBezTo>
                    <a:pt x="3" y="12"/>
                    <a:pt x="2" y="11"/>
                    <a:pt x="0" y="10"/>
                  </a:cubicBezTo>
                  <a:cubicBezTo>
                    <a:pt x="0" y="13"/>
                    <a:pt x="0" y="13"/>
                    <a:pt x="0" y="13"/>
                  </a:cubicBezTo>
                  <a:cubicBezTo>
                    <a:pt x="1" y="14"/>
                    <a:pt x="3" y="14"/>
                    <a:pt x="4" y="14"/>
                  </a:cubicBezTo>
                  <a:cubicBezTo>
                    <a:pt x="6" y="14"/>
                    <a:pt x="7" y="14"/>
                    <a:pt x="8" y="13"/>
                  </a:cubicBezTo>
                  <a:cubicBezTo>
                    <a:pt x="9" y="12"/>
                    <a:pt x="10" y="11"/>
                    <a:pt x="10" y="10"/>
                  </a:cubicBezTo>
                  <a:cubicBezTo>
                    <a:pt x="10" y="9"/>
                    <a:pt x="10" y="8"/>
                    <a:pt x="9" y="8"/>
                  </a:cubicBezTo>
                  <a:cubicBezTo>
                    <a:pt x="9" y="7"/>
                    <a:pt x="8" y="6"/>
                    <a:pt x="6" y="6"/>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34" name="Freeform 43">
              <a:extLst>
                <a:ext uri="{FF2B5EF4-FFF2-40B4-BE49-F238E27FC236}">
                  <a16:creationId xmlns:a16="http://schemas.microsoft.com/office/drawing/2014/main" id="{1D48C80A-A636-4D27-B2C7-041C3470CAAC}"/>
                </a:ext>
              </a:extLst>
            </p:cNvPr>
            <p:cNvSpPr>
              <a:spLocks/>
            </p:cNvSpPr>
            <p:nvPr/>
          </p:nvSpPr>
          <p:spPr bwMode="auto">
            <a:xfrm>
              <a:off x="-3232357" y="1933766"/>
              <a:ext cx="47492" cy="57669"/>
            </a:xfrm>
            <a:custGeom>
              <a:avLst/>
              <a:gdLst>
                <a:gd name="T0" fmla="*/ 10 w 14"/>
                <a:gd name="T1" fmla="*/ 7 h 17"/>
                <a:gd name="T2" fmla="*/ 3 w 14"/>
                <a:gd name="T3" fmla="*/ 7 h 17"/>
                <a:gd name="T4" fmla="*/ 3 w 14"/>
                <a:gd name="T5" fmla="*/ 0 h 17"/>
                <a:gd name="T6" fmla="*/ 0 w 14"/>
                <a:gd name="T7" fmla="*/ 0 h 17"/>
                <a:gd name="T8" fmla="*/ 0 w 14"/>
                <a:gd name="T9" fmla="*/ 17 h 17"/>
                <a:gd name="T10" fmla="*/ 3 w 14"/>
                <a:gd name="T11" fmla="*/ 17 h 17"/>
                <a:gd name="T12" fmla="*/ 3 w 14"/>
                <a:gd name="T13" fmla="*/ 9 h 17"/>
                <a:gd name="T14" fmla="*/ 10 w 14"/>
                <a:gd name="T15" fmla="*/ 9 h 17"/>
                <a:gd name="T16" fmla="*/ 10 w 14"/>
                <a:gd name="T17" fmla="*/ 17 h 17"/>
                <a:gd name="T18" fmla="*/ 14 w 14"/>
                <a:gd name="T19" fmla="*/ 17 h 17"/>
                <a:gd name="T20" fmla="*/ 14 w 14"/>
                <a:gd name="T21" fmla="*/ 0 h 17"/>
                <a:gd name="T22" fmla="*/ 10 w 14"/>
                <a:gd name="T23" fmla="*/ 0 h 17"/>
                <a:gd name="T24" fmla="*/ 10 w 14"/>
                <a:gd name="T2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7">
                  <a:moveTo>
                    <a:pt x="10" y="7"/>
                  </a:moveTo>
                  <a:lnTo>
                    <a:pt x="3" y="7"/>
                  </a:lnTo>
                  <a:lnTo>
                    <a:pt x="3" y="0"/>
                  </a:lnTo>
                  <a:lnTo>
                    <a:pt x="0" y="0"/>
                  </a:lnTo>
                  <a:lnTo>
                    <a:pt x="0" y="17"/>
                  </a:lnTo>
                  <a:lnTo>
                    <a:pt x="3" y="17"/>
                  </a:lnTo>
                  <a:lnTo>
                    <a:pt x="3" y="9"/>
                  </a:lnTo>
                  <a:lnTo>
                    <a:pt x="10" y="9"/>
                  </a:lnTo>
                  <a:lnTo>
                    <a:pt x="10" y="17"/>
                  </a:lnTo>
                  <a:lnTo>
                    <a:pt x="14" y="17"/>
                  </a:lnTo>
                  <a:lnTo>
                    <a:pt x="14" y="0"/>
                  </a:lnTo>
                  <a:lnTo>
                    <a:pt x="10" y="0"/>
                  </a:lnTo>
                  <a:lnTo>
                    <a:pt x="10" y="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35" name="Freeform 44">
              <a:extLst>
                <a:ext uri="{FF2B5EF4-FFF2-40B4-BE49-F238E27FC236}">
                  <a16:creationId xmlns:a16="http://schemas.microsoft.com/office/drawing/2014/main" id="{022C66AA-29B7-4211-A6B7-EB89578A6442}"/>
                </a:ext>
              </a:extLst>
            </p:cNvPr>
            <p:cNvSpPr>
              <a:spLocks noEditPoints="1"/>
            </p:cNvSpPr>
            <p:nvPr/>
          </p:nvSpPr>
          <p:spPr bwMode="auto">
            <a:xfrm>
              <a:off x="-3178081" y="1933766"/>
              <a:ext cx="57669" cy="57669"/>
            </a:xfrm>
            <a:custGeom>
              <a:avLst/>
              <a:gdLst>
                <a:gd name="T0" fmla="*/ 7 w 14"/>
                <a:gd name="T1" fmla="*/ 0 h 14"/>
                <a:gd name="T2" fmla="*/ 2 w 14"/>
                <a:gd name="T3" fmla="*/ 2 h 14"/>
                <a:gd name="T4" fmla="*/ 0 w 14"/>
                <a:gd name="T5" fmla="*/ 7 h 14"/>
                <a:gd name="T6" fmla="*/ 2 w 14"/>
                <a:gd name="T7" fmla="*/ 12 h 14"/>
                <a:gd name="T8" fmla="*/ 7 w 14"/>
                <a:gd name="T9" fmla="*/ 14 h 14"/>
                <a:gd name="T10" fmla="*/ 12 w 14"/>
                <a:gd name="T11" fmla="*/ 12 h 14"/>
                <a:gd name="T12" fmla="*/ 14 w 14"/>
                <a:gd name="T13" fmla="*/ 7 h 14"/>
                <a:gd name="T14" fmla="*/ 12 w 14"/>
                <a:gd name="T15" fmla="*/ 2 h 14"/>
                <a:gd name="T16" fmla="*/ 7 w 14"/>
                <a:gd name="T17" fmla="*/ 0 h 14"/>
                <a:gd name="T18" fmla="*/ 10 w 14"/>
                <a:gd name="T19" fmla="*/ 10 h 14"/>
                <a:gd name="T20" fmla="*/ 7 w 14"/>
                <a:gd name="T21" fmla="*/ 12 h 14"/>
                <a:gd name="T22" fmla="*/ 4 w 14"/>
                <a:gd name="T23" fmla="*/ 10 h 14"/>
                <a:gd name="T24" fmla="*/ 3 w 14"/>
                <a:gd name="T25" fmla="*/ 7 h 14"/>
                <a:gd name="T26" fmla="*/ 4 w 14"/>
                <a:gd name="T27" fmla="*/ 4 h 14"/>
                <a:gd name="T28" fmla="*/ 7 w 14"/>
                <a:gd name="T29" fmla="*/ 2 h 14"/>
                <a:gd name="T30" fmla="*/ 10 w 14"/>
                <a:gd name="T31" fmla="*/ 4 h 14"/>
                <a:gd name="T32" fmla="*/ 11 w 14"/>
                <a:gd name="T33" fmla="*/ 7 h 14"/>
                <a:gd name="T34" fmla="*/ 10 w 14"/>
                <a:gd name="T3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4">
                  <a:moveTo>
                    <a:pt x="7" y="0"/>
                  </a:moveTo>
                  <a:cubicBezTo>
                    <a:pt x="5" y="0"/>
                    <a:pt x="4" y="0"/>
                    <a:pt x="2" y="2"/>
                  </a:cubicBezTo>
                  <a:cubicBezTo>
                    <a:pt x="1" y="3"/>
                    <a:pt x="0" y="5"/>
                    <a:pt x="0" y="7"/>
                  </a:cubicBezTo>
                  <a:cubicBezTo>
                    <a:pt x="0" y="9"/>
                    <a:pt x="1" y="11"/>
                    <a:pt x="2" y="12"/>
                  </a:cubicBezTo>
                  <a:cubicBezTo>
                    <a:pt x="3" y="13"/>
                    <a:pt x="5" y="14"/>
                    <a:pt x="7" y="14"/>
                  </a:cubicBezTo>
                  <a:cubicBezTo>
                    <a:pt x="9" y="14"/>
                    <a:pt x="11" y="13"/>
                    <a:pt x="12" y="12"/>
                  </a:cubicBezTo>
                  <a:cubicBezTo>
                    <a:pt x="13" y="11"/>
                    <a:pt x="14" y="9"/>
                    <a:pt x="14" y="7"/>
                  </a:cubicBezTo>
                  <a:cubicBezTo>
                    <a:pt x="14" y="5"/>
                    <a:pt x="13" y="3"/>
                    <a:pt x="12" y="2"/>
                  </a:cubicBezTo>
                  <a:cubicBezTo>
                    <a:pt x="11" y="0"/>
                    <a:pt x="9" y="0"/>
                    <a:pt x="7" y="0"/>
                  </a:cubicBezTo>
                  <a:close/>
                  <a:moveTo>
                    <a:pt x="10" y="10"/>
                  </a:moveTo>
                  <a:cubicBezTo>
                    <a:pt x="9" y="11"/>
                    <a:pt x="8" y="12"/>
                    <a:pt x="7" y="12"/>
                  </a:cubicBezTo>
                  <a:cubicBezTo>
                    <a:pt x="6" y="12"/>
                    <a:pt x="5" y="11"/>
                    <a:pt x="4" y="10"/>
                  </a:cubicBezTo>
                  <a:cubicBezTo>
                    <a:pt x="4" y="9"/>
                    <a:pt x="3" y="8"/>
                    <a:pt x="3" y="7"/>
                  </a:cubicBezTo>
                  <a:cubicBezTo>
                    <a:pt x="3" y="6"/>
                    <a:pt x="4" y="4"/>
                    <a:pt x="4" y="4"/>
                  </a:cubicBezTo>
                  <a:cubicBezTo>
                    <a:pt x="5" y="3"/>
                    <a:pt x="6" y="2"/>
                    <a:pt x="7" y="2"/>
                  </a:cubicBezTo>
                  <a:cubicBezTo>
                    <a:pt x="8" y="2"/>
                    <a:pt x="9" y="3"/>
                    <a:pt x="10" y="4"/>
                  </a:cubicBezTo>
                  <a:cubicBezTo>
                    <a:pt x="11" y="4"/>
                    <a:pt x="11" y="6"/>
                    <a:pt x="11" y="7"/>
                  </a:cubicBezTo>
                  <a:cubicBezTo>
                    <a:pt x="11" y="8"/>
                    <a:pt x="11" y="9"/>
                    <a:pt x="10" y="10"/>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36" name="Freeform 45">
              <a:extLst>
                <a:ext uri="{FF2B5EF4-FFF2-40B4-BE49-F238E27FC236}">
                  <a16:creationId xmlns:a16="http://schemas.microsoft.com/office/drawing/2014/main" id="{B59B4A4F-BE5B-4201-8B77-B7F7233ECB7B}"/>
                </a:ext>
              </a:extLst>
            </p:cNvPr>
            <p:cNvSpPr>
              <a:spLocks noEditPoints="1"/>
            </p:cNvSpPr>
            <p:nvPr/>
          </p:nvSpPr>
          <p:spPr bwMode="auto">
            <a:xfrm>
              <a:off x="-3113627" y="1933766"/>
              <a:ext cx="40707" cy="57669"/>
            </a:xfrm>
            <a:custGeom>
              <a:avLst/>
              <a:gdLst>
                <a:gd name="T0" fmla="*/ 5 w 10"/>
                <a:gd name="T1" fmla="*/ 0 h 14"/>
                <a:gd name="T2" fmla="*/ 0 w 10"/>
                <a:gd name="T3" fmla="*/ 0 h 14"/>
                <a:gd name="T4" fmla="*/ 0 w 10"/>
                <a:gd name="T5" fmla="*/ 14 h 14"/>
                <a:gd name="T6" fmla="*/ 3 w 10"/>
                <a:gd name="T7" fmla="*/ 14 h 14"/>
                <a:gd name="T8" fmla="*/ 3 w 10"/>
                <a:gd name="T9" fmla="*/ 9 h 14"/>
                <a:gd name="T10" fmla="*/ 5 w 10"/>
                <a:gd name="T11" fmla="*/ 9 h 14"/>
                <a:gd name="T12" fmla="*/ 9 w 10"/>
                <a:gd name="T13" fmla="*/ 8 h 14"/>
                <a:gd name="T14" fmla="*/ 10 w 10"/>
                <a:gd name="T15" fmla="*/ 4 h 14"/>
                <a:gd name="T16" fmla="*/ 5 w 10"/>
                <a:gd name="T17" fmla="*/ 0 h 14"/>
                <a:gd name="T18" fmla="*/ 5 w 10"/>
                <a:gd name="T19" fmla="*/ 7 h 14"/>
                <a:gd name="T20" fmla="*/ 3 w 10"/>
                <a:gd name="T21" fmla="*/ 7 h 14"/>
                <a:gd name="T22" fmla="*/ 3 w 10"/>
                <a:gd name="T23" fmla="*/ 2 h 14"/>
                <a:gd name="T24" fmla="*/ 5 w 10"/>
                <a:gd name="T25" fmla="*/ 2 h 14"/>
                <a:gd name="T26" fmla="*/ 7 w 10"/>
                <a:gd name="T27" fmla="*/ 4 h 14"/>
                <a:gd name="T28" fmla="*/ 5 w 10"/>
                <a:gd name="T2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5" y="0"/>
                  </a:moveTo>
                  <a:cubicBezTo>
                    <a:pt x="0" y="0"/>
                    <a:pt x="0" y="0"/>
                    <a:pt x="0" y="0"/>
                  </a:cubicBezTo>
                  <a:cubicBezTo>
                    <a:pt x="0" y="14"/>
                    <a:pt x="0" y="14"/>
                    <a:pt x="0" y="14"/>
                  </a:cubicBezTo>
                  <a:cubicBezTo>
                    <a:pt x="3" y="14"/>
                    <a:pt x="3" y="14"/>
                    <a:pt x="3" y="14"/>
                  </a:cubicBezTo>
                  <a:cubicBezTo>
                    <a:pt x="3" y="9"/>
                    <a:pt x="3" y="9"/>
                    <a:pt x="3" y="9"/>
                  </a:cubicBezTo>
                  <a:cubicBezTo>
                    <a:pt x="5" y="9"/>
                    <a:pt x="5" y="9"/>
                    <a:pt x="5" y="9"/>
                  </a:cubicBezTo>
                  <a:cubicBezTo>
                    <a:pt x="6" y="9"/>
                    <a:pt x="8" y="9"/>
                    <a:pt x="9" y="8"/>
                  </a:cubicBezTo>
                  <a:cubicBezTo>
                    <a:pt x="10" y="7"/>
                    <a:pt x="10" y="6"/>
                    <a:pt x="10" y="4"/>
                  </a:cubicBezTo>
                  <a:cubicBezTo>
                    <a:pt x="10" y="1"/>
                    <a:pt x="9" y="0"/>
                    <a:pt x="5" y="0"/>
                  </a:cubicBezTo>
                  <a:close/>
                  <a:moveTo>
                    <a:pt x="5" y="7"/>
                  </a:moveTo>
                  <a:cubicBezTo>
                    <a:pt x="3" y="7"/>
                    <a:pt x="3" y="7"/>
                    <a:pt x="3" y="7"/>
                  </a:cubicBezTo>
                  <a:cubicBezTo>
                    <a:pt x="3" y="2"/>
                    <a:pt x="3" y="2"/>
                    <a:pt x="3" y="2"/>
                  </a:cubicBezTo>
                  <a:cubicBezTo>
                    <a:pt x="5" y="2"/>
                    <a:pt x="5" y="2"/>
                    <a:pt x="5" y="2"/>
                  </a:cubicBezTo>
                  <a:cubicBezTo>
                    <a:pt x="6" y="2"/>
                    <a:pt x="7" y="3"/>
                    <a:pt x="7" y="4"/>
                  </a:cubicBezTo>
                  <a:cubicBezTo>
                    <a:pt x="7" y="6"/>
                    <a:pt x="6" y="7"/>
                    <a:pt x="5" y="7"/>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259" name="グループ化 258">
            <a:extLst>
              <a:ext uri="{FF2B5EF4-FFF2-40B4-BE49-F238E27FC236}">
                <a16:creationId xmlns:a16="http://schemas.microsoft.com/office/drawing/2014/main" id="{B6033D66-CE9C-4F28-8F09-B45B999AA115}"/>
              </a:ext>
            </a:extLst>
          </p:cNvPr>
          <p:cNvGrpSpPr/>
          <p:nvPr/>
        </p:nvGrpSpPr>
        <p:grpSpPr>
          <a:xfrm>
            <a:off x="6518978" y="2902495"/>
            <a:ext cx="719442" cy="561718"/>
            <a:chOff x="-7247594" y="1886885"/>
            <a:chExt cx="654276" cy="510839"/>
          </a:xfrm>
        </p:grpSpPr>
        <p:sp>
          <p:nvSpPr>
            <p:cNvPr id="821" name="Freeform 28">
              <a:extLst>
                <a:ext uri="{FF2B5EF4-FFF2-40B4-BE49-F238E27FC236}">
                  <a16:creationId xmlns:a16="http://schemas.microsoft.com/office/drawing/2014/main" id="{D5FB9340-364E-43D4-9991-F67053726B7D}"/>
                </a:ext>
              </a:extLst>
            </p:cNvPr>
            <p:cNvSpPr>
              <a:spLocks noEditPoints="1"/>
            </p:cNvSpPr>
            <p:nvPr/>
          </p:nvSpPr>
          <p:spPr bwMode="auto">
            <a:xfrm>
              <a:off x="-7224107" y="2097428"/>
              <a:ext cx="600592" cy="300296"/>
            </a:xfrm>
            <a:custGeom>
              <a:avLst/>
              <a:gdLst>
                <a:gd name="T0" fmla="*/ 167 w 180"/>
                <a:gd name="T1" fmla="*/ 0 h 90"/>
                <a:gd name="T2" fmla="*/ 165 w 180"/>
                <a:gd name="T3" fmla="*/ 0 h 90"/>
                <a:gd name="T4" fmla="*/ 155 w 180"/>
                <a:gd name="T5" fmla="*/ 5 h 90"/>
                <a:gd name="T6" fmla="*/ 145 w 180"/>
                <a:gd name="T7" fmla="*/ 0 h 90"/>
                <a:gd name="T8" fmla="*/ 143 w 180"/>
                <a:gd name="T9" fmla="*/ 0 h 90"/>
                <a:gd name="T10" fmla="*/ 133 w 180"/>
                <a:gd name="T11" fmla="*/ 5 h 90"/>
                <a:gd name="T12" fmla="*/ 123 w 180"/>
                <a:gd name="T13" fmla="*/ 0 h 90"/>
                <a:gd name="T14" fmla="*/ 122 w 180"/>
                <a:gd name="T15" fmla="*/ 0 h 90"/>
                <a:gd name="T16" fmla="*/ 111 w 180"/>
                <a:gd name="T17" fmla="*/ 5 h 90"/>
                <a:gd name="T18" fmla="*/ 101 w 180"/>
                <a:gd name="T19" fmla="*/ 0 h 90"/>
                <a:gd name="T20" fmla="*/ 100 w 180"/>
                <a:gd name="T21" fmla="*/ 0 h 90"/>
                <a:gd name="T22" fmla="*/ 90 w 180"/>
                <a:gd name="T23" fmla="*/ 5 h 90"/>
                <a:gd name="T24" fmla="*/ 80 w 180"/>
                <a:gd name="T25" fmla="*/ 0 h 90"/>
                <a:gd name="T26" fmla="*/ 78 w 180"/>
                <a:gd name="T27" fmla="*/ 0 h 90"/>
                <a:gd name="T28" fmla="*/ 68 w 180"/>
                <a:gd name="T29" fmla="*/ 5 h 90"/>
                <a:gd name="T30" fmla="*/ 58 w 180"/>
                <a:gd name="T31" fmla="*/ 0 h 90"/>
                <a:gd name="T32" fmla="*/ 57 w 180"/>
                <a:gd name="T33" fmla="*/ 0 h 90"/>
                <a:gd name="T34" fmla="*/ 46 w 180"/>
                <a:gd name="T35" fmla="*/ 5 h 90"/>
                <a:gd name="T36" fmla="*/ 36 w 180"/>
                <a:gd name="T37" fmla="*/ 0 h 90"/>
                <a:gd name="T38" fmla="*/ 35 w 180"/>
                <a:gd name="T39" fmla="*/ 0 h 90"/>
                <a:gd name="T40" fmla="*/ 25 w 180"/>
                <a:gd name="T41" fmla="*/ 5 h 90"/>
                <a:gd name="T42" fmla="*/ 15 w 180"/>
                <a:gd name="T43" fmla="*/ 0 h 90"/>
                <a:gd name="T44" fmla="*/ 13 w 180"/>
                <a:gd name="T45" fmla="*/ 0 h 90"/>
                <a:gd name="T46" fmla="*/ 3 w 180"/>
                <a:gd name="T47" fmla="*/ 5 h 90"/>
                <a:gd name="T48" fmla="*/ 0 w 180"/>
                <a:gd name="T49" fmla="*/ 5 h 90"/>
                <a:gd name="T50" fmla="*/ 0 w 180"/>
                <a:gd name="T51" fmla="*/ 90 h 90"/>
                <a:gd name="T52" fmla="*/ 180 w 180"/>
                <a:gd name="T53" fmla="*/ 90 h 90"/>
                <a:gd name="T54" fmla="*/ 180 w 180"/>
                <a:gd name="T55" fmla="*/ 5 h 90"/>
                <a:gd name="T56" fmla="*/ 176 w 180"/>
                <a:gd name="T57" fmla="*/ 5 h 90"/>
                <a:gd name="T58" fmla="*/ 167 w 180"/>
                <a:gd name="T59" fmla="*/ 0 h 90"/>
                <a:gd name="T60" fmla="*/ 87 w 180"/>
                <a:gd name="T61" fmla="*/ 79 h 90"/>
                <a:gd name="T62" fmla="*/ 18 w 180"/>
                <a:gd name="T63" fmla="*/ 79 h 90"/>
                <a:gd name="T64" fmla="*/ 18 w 180"/>
                <a:gd name="T65" fmla="*/ 30 h 90"/>
                <a:gd name="T66" fmla="*/ 87 w 180"/>
                <a:gd name="T67" fmla="*/ 30 h 90"/>
                <a:gd name="T68" fmla="*/ 87 w 180"/>
                <a:gd name="T69" fmla="*/ 79 h 90"/>
                <a:gd name="T70" fmla="*/ 149 w 180"/>
                <a:gd name="T71" fmla="*/ 71 h 90"/>
                <a:gd name="T72" fmla="*/ 100 w 180"/>
                <a:gd name="T73" fmla="*/ 71 h 90"/>
                <a:gd name="T74" fmla="*/ 100 w 180"/>
                <a:gd name="T75" fmla="*/ 65 h 90"/>
                <a:gd name="T76" fmla="*/ 149 w 180"/>
                <a:gd name="T77" fmla="*/ 65 h 90"/>
                <a:gd name="T78" fmla="*/ 149 w 180"/>
                <a:gd name="T79" fmla="*/ 71 h 90"/>
                <a:gd name="T80" fmla="*/ 149 w 180"/>
                <a:gd name="T81" fmla="*/ 60 h 90"/>
                <a:gd name="T82" fmla="*/ 100 w 180"/>
                <a:gd name="T83" fmla="*/ 60 h 90"/>
                <a:gd name="T84" fmla="*/ 100 w 180"/>
                <a:gd name="T85" fmla="*/ 53 h 90"/>
                <a:gd name="T86" fmla="*/ 149 w 180"/>
                <a:gd name="T87" fmla="*/ 53 h 90"/>
                <a:gd name="T88" fmla="*/ 149 w 180"/>
                <a:gd name="T89" fmla="*/ 60 h 90"/>
                <a:gd name="T90" fmla="*/ 149 w 180"/>
                <a:gd name="T91" fmla="*/ 48 h 90"/>
                <a:gd name="T92" fmla="*/ 100 w 180"/>
                <a:gd name="T93" fmla="*/ 48 h 90"/>
                <a:gd name="T94" fmla="*/ 100 w 180"/>
                <a:gd name="T95" fmla="*/ 42 h 90"/>
                <a:gd name="T96" fmla="*/ 149 w 180"/>
                <a:gd name="T97" fmla="*/ 42 h 90"/>
                <a:gd name="T98" fmla="*/ 149 w 180"/>
                <a:gd name="T99" fmla="*/ 48 h 90"/>
                <a:gd name="T100" fmla="*/ 149 w 180"/>
                <a:gd name="T101" fmla="*/ 36 h 90"/>
                <a:gd name="T102" fmla="*/ 100 w 180"/>
                <a:gd name="T103" fmla="*/ 36 h 90"/>
                <a:gd name="T104" fmla="*/ 100 w 180"/>
                <a:gd name="T105" fmla="*/ 30 h 90"/>
                <a:gd name="T106" fmla="*/ 149 w 180"/>
                <a:gd name="T107" fmla="*/ 30 h 90"/>
                <a:gd name="T108" fmla="*/ 149 w 180"/>
                <a:gd name="T109" fmla="*/ 3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 h="90">
                  <a:moveTo>
                    <a:pt x="167" y="0"/>
                  </a:moveTo>
                  <a:cubicBezTo>
                    <a:pt x="166" y="0"/>
                    <a:pt x="165" y="0"/>
                    <a:pt x="165" y="0"/>
                  </a:cubicBezTo>
                  <a:cubicBezTo>
                    <a:pt x="163" y="4"/>
                    <a:pt x="159" y="5"/>
                    <a:pt x="155" y="5"/>
                  </a:cubicBezTo>
                  <a:cubicBezTo>
                    <a:pt x="150" y="5"/>
                    <a:pt x="146" y="4"/>
                    <a:pt x="145" y="0"/>
                  </a:cubicBezTo>
                  <a:cubicBezTo>
                    <a:pt x="144" y="0"/>
                    <a:pt x="143" y="0"/>
                    <a:pt x="143" y="0"/>
                  </a:cubicBezTo>
                  <a:cubicBezTo>
                    <a:pt x="141" y="4"/>
                    <a:pt x="138" y="5"/>
                    <a:pt x="133" y="5"/>
                  </a:cubicBezTo>
                  <a:cubicBezTo>
                    <a:pt x="129" y="5"/>
                    <a:pt x="125" y="4"/>
                    <a:pt x="123" y="0"/>
                  </a:cubicBezTo>
                  <a:cubicBezTo>
                    <a:pt x="123" y="0"/>
                    <a:pt x="122" y="0"/>
                    <a:pt x="122" y="0"/>
                  </a:cubicBezTo>
                  <a:cubicBezTo>
                    <a:pt x="120" y="4"/>
                    <a:pt x="116" y="5"/>
                    <a:pt x="111" y="5"/>
                  </a:cubicBezTo>
                  <a:cubicBezTo>
                    <a:pt x="107" y="5"/>
                    <a:pt x="103" y="4"/>
                    <a:pt x="101" y="0"/>
                  </a:cubicBezTo>
                  <a:cubicBezTo>
                    <a:pt x="101" y="0"/>
                    <a:pt x="100" y="0"/>
                    <a:pt x="100" y="0"/>
                  </a:cubicBezTo>
                  <a:cubicBezTo>
                    <a:pt x="98" y="4"/>
                    <a:pt x="94" y="5"/>
                    <a:pt x="90" y="5"/>
                  </a:cubicBezTo>
                  <a:cubicBezTo>
                    <a:pt x="85" y="5"/>
                    <a:pt x="81" y="4"/>
                    <a:pt x="80" y="0"/>
                  </a:cubicBezTo>
                  <a:cubicBezTo>
                    <a:pt x="79" y="0"/>
                    <a:pt x="78" y="0"/>
                    <a:pt x="78" y="0"/>
                  </a:cubicBezTo>
                  <a:cubicBezTo>
                    <a:pt x="76" y="4"/>
                    <a:pt x="73" y="5"/>
                    <a:pt x="68" y="5"/>
                  </a:cubicBezTo>
                  <a:cubicBezTo>
                    <a:pt x="64" y="5"/>
                    <a:pt x="60" y="4"/>
                    <a:pt x="58" y="0"/>
                  </a:cubicBezTo>
                  <a:cubicBezTo>
                    <a:pt x="58" y="0"/>
                    <a:pt x="57" y="0"/>
                    <a:pt x="57" y="0"/>
                  </a:cubicBezTo>
                  <a:cubicBezTo>
                    <a:pt x="55" y="4"/>
                    <a:pt x="51" y="5"/>
                    <a:pt x="46" y="5"/>
                  </a:cubicBezTo>
                  <a:cubicBezTo>
                    <a:pt x="42" y="5"/>
                    <a:pt x="38" y="4"/>
                    <a:pt x="36" y="0"/>
                  </a:cubicBezTo>
                  <a:cubicBezTo>
                    <a:pt x="36" y="0"/>
                    <a:pt x="35" y="0"/>
                    <a:pt x="35" y="0"/>
                  </a:cubicBezTo>
                  <a:cubicBezTo>
                    <a:pt x="33" y="4"/>
                    <a:pt x="29" y="5"/>
                    <a:pt x="25" y="5"/>
                  </a:cubicBezTo>
                  <a:cubicBezTo>
                    <a:pt x="20" y="5"/>
                    <a:pt x="16" y="4"/>
                    <a:pt x="15" y="0"/>
                  </a:cubicBezTo>
                  <a:cubicBezTo>
                    <a:pt x="14" y="0"/>
                    <a:pt x="13" y="0"/>
                    <a:pt x="13" y="0"/>
                  </a:cubicBezTo>
                  <a:cubicBezTo>
                    <a:pt x="11" y="4"/>
                    <a:pt x="8" y="5"/>
                    <a:pt x="3" y="5"/>
                  </a:cubicBezTo>
                  <a:cubicBezTo>
                    <a:pt x="2" y="5"/>
                    <a:pt x="1" y="5"/>
                    <a:pt x="0" y="5"/>
                  </a:cubicBezTo>
                  <a:cubicBezTo>
                    <a:pt x="0" y="90"/>
                    <a:pt x="0" y="90"/>
                    <a:pt x="0" y="90"/>
                  </a:cubicBezTo>
                  <a:cubicBezTo>
                    <a:pt x="180" y="90"/>
                    <a:pt x="180" y="90"/>
                    <a:pt x="180" y="90"/>
                  </a:cubicBezTo>
                  <a:cubicBezTo>
                    <a:pt x="180" y="5"/>
                    <a:pt x="180" y="5"/>
                    <a:pt x="180" y="5"/>
                  </a:cubicBezTo>
                  <a:cubicBezTo>
                    <a:pt x="179" y="5"/>
                    <a:pt x="178" y="5"/>
                    <a:pt x="176" y="5"/>
                  </a:cubicBezTo>
                  <a:cubicBezTo>
                    <a:pt x="172" y="5"/>
                    <a:pt x="168" y="4"/>
                    <a:pt x="167" y="0"/>
                  </a:cubicBezTo>
                  <a:close/>
                  <a:moveTo>
                    <a:pt x="87" y="79"/>
                  </a:moveTo>
                  <a:cubicBezTo>
                    <a:pt x="18" y="79"/>
                    <a:pt x="18" y="79"/>
                    <a:pt x="18" y="79"/>
                  </a:cubicBezTo>
                  <a:cubicBezTo>
                    <a:pt x="18" y="30"/>
                    <a:pt x="18" y="30"/>
                    <a:pt x="18" y="30"/>
                  </a:cubicBezTo>
                  <a:cubicBezTo>
                    <a:pt x="45" y="30"/>
                    <a:pt x="87" y="30"/>
                    <a:pt x="87" y="30"/>
                  </a:cubicBezTo>
                  <a:lnTo>
                    <a:pt x="87" y="79"/>
                  </a:lnTo>
                  <a:close/>
                  <a:moveTo>
                    <a:pt x="149" y="71"/>
                  </a:moveTo>
                  <a:cubicBezTo>
                    <a:pt x="100" y="71"/>
                    <a:pt x="100" y="71"/>
                    <a:pt x="100" y="71"/>
                  </a:cubicBezTo>
                  <a:cubicBezTo>
                    <a:pt x="100" y="65"/>
                    <a:pt x="100" y="65"/>
                    <a:pt x="100" y="65"/>
                  </a:cubicBezTo>
                  <a:cubicBezTo>
                    <a:pt x="149" y="65"/>
                    <a:pt x="149" y="65"/>
                    <a:pt x="149" y="65"/>
                  </a:cubicBezTo>
                  <a:lnTo>
                    <a:pt x="149" y="71"/>
                  </a:lnTo>
                  <a:close/>
                  <a:moveTo>
                    <a:pt x="149" y="60"/>
                  </a:moveTo>
                  <a:cubicBezTo>
                    <a:pt x="100" y="60"/>
                    <a:pt x="100" y="60"/>
                    <a:pt x="100" y="60"/>
                  </a:cubicBezTo>
                  <a:cubicBezTo>
                    <a:pt x="100" y="53"/>
                    <a:pt x="100" y="53"/>
                    <a:pt x="100" y="53"/>
                  </a:cubicBezTo>
                  <a:cubicBezTo>
                    <a:pt x="149" y="53"/>
                    <a:pt x="149" y="53"/>
                    <a:pt x="149" y="53"/>
                  </a:cubicBezTo>
                  <a:lnTo>
                    <a:pt x="149" y="60"/>
                  </a:lnTo>
                  <a:close/>
                  <a:moveTo>
                    <a:pt x="149" y="48"/>
                  </a:moveTo>
                  <a:cubicBezTo>
                    <a:pt x="100" y="48"/>
                    <a:pt x="100" y="48"/>
                    <a:pt x="100" y="48"/>
                  </a:cubicBezTo>
                  <a:cubicBezTo>
                    <a:pt x="100" y="42"/>
                    <a:pt x="100" y="42"/>
                    <a:pt x="100" y="42"/>
                  </a:cubicBezTo>
                  <a:cubicBezTo>
                    <a:pt x="149" y="42"/>
                    <a:pt x="149" y="42"/>
                    <a:pt x="149" y="42"/>
                  </a:cubicBezTo>
                  <a:lnTo>
                    <a:pt x="149" y="48"/>
                  </a:lnTo>
                  <a:close/>
                  <a:moveTo>
                    <a:pt x="149" y="36"/>
                  </a:moveTo>
                  <a:cubicBezTo>
                    <a:pt x="100" y="36"/>
                    <a:pt x="100" y="36"/>
                    <a:pt x="100" y="36"/>
                  </a:cubicBezTo>
                  <a:cubicBezTo>
                    <a:pt x="100" y="30"/>
                    <a:pt x="100" y="30"/>
                    <a:pt x="100" y="30"/>
                  </a:cubicBezTo>
                  <a:cubicBezTo>
                    <a:pt x="149" y="30"/>
                    <a:pt x="149" y="30"/>
                    <a:pt x="149" y="30"/>
                  </a:cubicBezTo>
                  <a:lnTo>
                    <a:pt x="149" y="36"/>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2" name="Freeform 29">
              <a:extLst>
                <a:ext uri="{FF2B5EF4-FFF2-40B4-BE49-F238E27FC236}">
                  <a16:creationId xmlns:a16="http://schemas.microsoft.com/office/drawing/2014/main" id="{ED2D3E44-928B-4ACA-A456-D2412976AED4}"/>
                </a:ext>
              </a:extLst>
            </p:cNvPr>
            <p:cNvSpPr>
              <a:spLocks/>
            </p:cNvSpPr>
            <p:nvPr/>
          </p:nvSpPr>
          <p:spPr bwMode="auto">
            <a:xfrm>
              <a:off x="-7247594" y="2020257"/>
              <a:ext cx="647565" cy="80526"/>
            </a:xfrm>
            <a:custGeom>
              <a:avLst/>
              <a:gdLst>
                <a:gd name="T0" fmla="*/ 0 w 194"/>
                <a:gd name="T1" fmla="*/ 14 h 24"/>
                <a:gd name="T2" fmla="*/ 6 w 194"/>
                <a:gd name="T3" fmla="*/ 24 h 24"/>
                <a:gd name="T4" fmla="*/ 6 w 194"/>
                <a:gd name="T5" fmla="*/ 24 h 24"/>
                <a:gd name="T6" fmla="*/ 10 w 194"/>
                <a:gd name="T7" fmla="*/ 24 h 24"/>
                <a:gd name="T8" fmla="*/ 21 w 194"/>
                <a:gd name="T9" fmla="*/ 16 h 24"/>
                <a:gd name="T10" fmla="*/ 21 w 194"/>
                <a:gd name="T11" fmla="*/ 16 h 24"/>
                <a:gd name="T12" fmla="*/ 32 w 194"/>
                <a:gd name="T13" fmla="*/ 24 h 24"/>
                <a:gd name="T14" fmla="*/ 42 w 194"/>
                <a:gd name="T15" fmla="*/ 16 h 24"/>
                <a:gd name="T16" fmla="*/ 43 w 194"/>
                <a:gd name="T17" fmla="*/ 16 h 24"/>
                <a:gd name="T18" fmla="*/ 54 w 194"/>
                <a:gd name="T19" fmla="*/ 24 h 24"/>
                <a:gd name="T20" fmla="*/ 64 w 194"/>
                <a:gd name="T21" fmla="*/ 16 h 24"/>
                <a:gd name="T22" fmla="*/ 65 w 194"/>
                <a:gd name="T23" fmla="*/ 16 h 24"/>
                <a:gd name="T24" fmla="*/ 75 w 194"/>
                <a:gd name="T25" fmla="*/ 24 h 24"/>
                <a:gd name="T26" fmla="*/ 86 w 194"/>
                <a:gd name="T27" fmla="*/ 16 h 24"/>
                <a:gd name="T28" fmla="*/ 86 w 194"/>
                <a:gd name="T29" fmla="*/ 16 h 24"/>
                <a:gd name="T30" fmla="*/ 97 w 194"/>
                <a:gd name="T31" fmla="*/ 24 h 24"/>
                <a:gd name="T32" fmla="*/ 108 w 194"/>
                <a:gd name="T33" fmla="*/ 16 h 24"/>
                <a:gd name="T34" fmla="*/ 108 w 194"/>
                <a:gd name="T35" fmla="*/ 16 h 24"/>
                <a:gd name="T36" fmla="*/ 119 w 194"/>
                <a:gd name="T37" fmla="*/ 24 h 24"/>
                <a:gd name="T38" fmla="*/ 129 w 194"/>
                <a:gd name="T39" fmla="*/ 16 h 24"/>
                <a:gd name="T40" fmla="*/ 130 w 194"/>
                <a:gd name="T41" fmla="*/ 16 h 24"/>
                <a:gd name="T42" fmla="*/ 140 w 194"/>
                <a:gd name="T43" fmla="*/ 24 h 24"/>
                <a:gd name="T44" fmla="*/ 151 w 194"/>
                <a:gd name="T45" fmla="*/ 16 h 24"/>
                <a:gd name="T46" fmla="*/ 152 w 194"/>
                <a:gd name="T47" fmla="*/ 16 h 24"/>
                <a:gd name="T48" fmla="*/ 162 w 194"/>
                <a:gd name="T49" fmla="*/ 24 h 24"/>
                <a:gd name="T50" fmla="*/ 173 w 194"/>
                <a:gd name="T51" fmla="*/ 16 h 24"/>
                <a:gd name="T52" fmla="*/ 173 w 194"/>
                <a:gd name="T53" fmla="*/ 16 h 24"/>
                <a:gd name="T54" fmla="*/ 184 w 194"/>
                <a:gd name="T55" fmla="*/ 24 h 24"/>
                <a:gd name="T56" fmla="*/ 187 w 194"/>
                <a:gd name="T57" fmla="*/ 24 h 24"/>
                <a:gd name="T58" fmla="*/ 188 w 194"/>
                <a:gd name="T59" fmla="*/ 24 h 24"/>
                <a:gd name="T60" fmla="*/ 194 w 194"/>
                <a:gd name="T61" fmla="*/ 14 h 24"/>
                <a:gd name="T62" fmla="*/ 194 w 194"/>
                <a:gd name="T63" fmla="*/ 0 h 24"/>
                <a:gd name="T64" fmla="*/ 0 w 194"/>
                <a:gd name="T65" fmla="*/ 0 h 24"/>
                <a:gd name="T66" fmla="*/ 0 w 194"/>
                <a:gd name="T6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4" h="24">
                  <a:moveTo>
                    <a:pt x="0" y="14"/>
                  </a:moveTo>
                  <a:cubicBezTo>
                    <a:pt x="0" y="18"/>
                    <a:pt x="2" y="22"/>
                    <a:pt x="6" y="24"/>
                  </a:cubicBezTo>
                  <a:cubicBezTo>
                    <a:pt x="6" y="24"/>
                    <a:pt x="6" y="24"/>
                    <a:pt x="6" y="24"/>
                  </a:cubicBezTo>
                  <a:cubicBezTo>
                    <a:pt x="7" y="24"/>
                    <a:pt x="9" y="24"/>
                    <a:pt x="10" y="24"/>
                  </a:cubicBezTo>
                  <a:cubicBezTo>
                    <a:pt x="15" y="24"/>
                    <a:pt x="19" y="21"/>
                    <a:pt x="21" y="16"/>
                  </a:cubicBezTo>
                  <a:cubicBezTo>
                    <a:pt x="21" y="16"/>
                    <a:pt x="21" y="16"/>
                    <a:pt x="21" y="16"/>
                  </a:cubicBezTo>
                  <a:cubicBezTo>
                    <a:pt x="23" y="21"/>
                    <a:pt x="27" y="24"/>
                    <a:pt x="32" y="24"/>
                  </a:cubicBezTo>
                  <a:cubicBezTo>
                    <a:pt x="37" y="24"/>
                    <a:pt x="41" y="21"/>
                    <a:pt x="42" y="16"/>
                  </a:cubicBezTo>
                  <a:cubicBezTo>
                    <a:pt x="43" y="16"/>
                    <a:pt x="43" y="16"/>
                    <a:pt x="43" y="16"/>
                  </a:cubicBezTo>
                  <a:cubicBezTo>
                    <a:pt x="44" y="21"/>
                    <a:pt x="49" y="24"/>
                    <a:pt x="54" y="24"/>
                  </a:cubicBezTo>
                  <a:cubicBezTo>
                    <a:pt x="59" y="24"/>
                    <a:pt x="63" y="21"/>
                    <a:pt x="64" y="16"/>
                  </a:cubicBezTo>
                  <a:cubicBezTo>
                    <a:pt x="64" y="16"/>
                    <a:pt x="65" y="16"/>
                    <a:pt x="65" y="16"/>
                  </a:cubicBezTo>
                  <a:cubicBezTo>
                    <a:pt x="66" y="21"/>
                    <a:pt x="70" y="24"/>
                    <a:pt x="75" y="24"/>
                  </a:cubicBezTo>
                  <a:cubicBezTo>
                    <a:pt x="80" y="24"/>
                    <a:pt x="85" y="21"/>
                    <a:pt x="86" y="16"/>
                  </a:cubicBezTo>
                  <a:cubicBezTo>
                    <a:pt x="86" y="16"/>
                    <a:pt x="86" y="16"/>
                    <a:pt x="86" y="16"/>
                  </a:cubicBezTo>
                  <a:cubicBezTo>
                    <a:pt x="88" y="21"/>
                    <a:pt x="92" y="24"/>
                    <a:pt x="97" y="24"/>
                  </a:cubicBezTo>
                  <a:cubicBezTo>
                    <a:pt x="102" y="24"/>
                    <a:pt x="106" y="21"/>
                    <a:pt x="108" y="16"/>
                  </a:cubicBezTo>
                  <a:cubicBezTo>
                    <a:pt x="108" y="16"/>
                    <a:pt x="108" y="16"/>
                    <a:pt x="108" y="16"/>
                  </a:cubicBezTo>
                  <a:cubicBezTo>
                    <a:pt x="109" y="21"/>
                    <a:pt x="114" y="24"/>
                    <a:pt x="119" y="24"/>
                  </a:cubicBezTo>
                  <a:cubicBezTo>
                    <a:pt x="124" y="24"/>
                    <a:pt x="128" y="21"/>
                    <a:pt x="129" y="16"/>
                  </a:cubicBezTo>
                  <a:cubicBezTo>
                    <a:pt x="129" y="16"/>
                    <a:pt x="130" y="16"/>
                    <a:pt x="130" y="16"/>
                  </a:cubicBezTo>
                  <a:cubicBezTo>
                    <a:pt x="131" y="21"/>
                    <a:pt x="135" y="24"/>
                    <a:pt x="140" y="24"/>
                  </a:cubicBezTo>
                  <a:cubicBezTo>
                    <a:pt x="145" y="24"/>
                    <a:pt x="150" y="21"/>
                    <a:pt x="151" y="16"/>
                  </a:cubicBezTo>
                  <a:cubicBezTo>
                    <a:pt x="151" y="16"/>
                    <a:pt x="152" y="16"/>
                    <a:pt x="152" y="16"/>
                  </a:cubicBezTo>
                  <a:cubicBezTo>
                    <a:pt x="153" y="21"/>
                    <a:pt x="157" y="24"/>
                    <a:pt x="162" y="24"/>
                  </a:cubicBezTo>
                  <a:cubicBezTo>
                    <a:pt x="167" y="24"/>
                    <a:pt x="171" y="21"/>
                    <a:pt x="173" y="16"/>
                  </a:cubicBezTo>
                  <a:cubicBezTo>
                    <a:pt x="173" y="16"/>
                    <a:pt x="173" y="16"/>
                    <a:pt x="173" y="16"/>
                  </a:cubicBezTo>
                  <a:cubicBezTo>
                    <a:pt x="175" y="21"/>
                    <a:pt x="179" y="24"/>
                    <a:pt x="184" y="24"/>
                  </a:cubicBezTo>
                  <a:cubicBezTo>
                    <a:pt x="185" y="24"/>
                    <a:pt x="186" y="24"/>
                    <a:pt x="187" y="24"/>
                  </a:cubicBezTo>
                  <a:cubicBezTo>
                    <a:pt x="188" y="24"/>
                    <a:pt x="188" y="24"/>
                    <a:pt x="188" y="24"/>
                  </a:cubicBezTo>
                  <a:cubicBezTo>
                    <a:pt x="191" y="22"/>
                    <a:pt x="194" y="18"/>
                    <a:pt x="194" y="14"/>
                  </a:cubicBezTo>
                  <a:cubicBezTo>
                    <a:pt x="194" y="14"/>
                    <a:pt x="194" y="14"/>
                    <a:pt x="194" y="0"/>
                  </a:cubicBezTo>
                  <a:cubicBezTo>
                    <a:pt x="0" y="0"/>
                    <a:pt x="0" y="0"/>
                    <a:pt x="0" y="0"/>
                  </a:cubicBezTo>
                  <a:cubicBezTo>
                    <a:pt x="0" y="0"/>
                    <a:pt x="0" y="0"/>
                    <a:pt x="0" y="14"/>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3" name="Freeform 30">
              <a:extLst>
                <a:ext uri="{FF2B5EF4-FFF2-40B4-BE49-F238E27FC236}">
                  <a16:creationId xmlns:a16="http://schemas.microsoft.com/office/drawing/2014/main" id="{9D71E0BE-779B-46EB-98C5-C65830BB50C3}"/>
                </a:ext>
              </a:extLst>
            </p:cNvPr>
            <p:cNvSpPr>
              <a:spLocks/>
            </p:cNvSpPr>
            <p:nvPr/>
          </p:nvSpPr>
          <p:spPr bwMode="auto">
            <a:xfrm>
              <a:off x="-7154485" y="1937214"/>
              <a:ext cx="10066" cy="13421"/>
            </a:xfrm>
            <a:custGeom>
              <a:avLst/>
              <a:gdLst>
                <a:gd name="T0" fmla="*/ 1 w 3"/>
                <a:gd name="T1" fmla="*/ 0 h 4"/>
                <a:gd name="T2" fmla="*/ 0 w 3"/>
                <a:gd name="T3" fmla="*/ 0 h 4"/>
                <a:gd name="T4" fmla="*/ 0 w 3"/>
                <a:gd name="T5" fmla="*/ 4 h 4"/>
                <a:gd name="T6" fmla="*/ 1 w 3"/>
                <a:gd name="T7" fmla="*/ 4 h 4"/>
                <a:gd name="T8" fmla="*/ 3 w 3"/>
                <a:gd name="T9" fmla="*/ 3 h 4"/>
                <a:gd name="T10" fmla="*/ 3 w 3"/>
                <a:gd name="T11" fmla="*/ 2 h 4"/>
                <a:gd name="T12" fmla="*/ 1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0"/>
                  </a:moveTo>
                  <a:cubicBezTo>
                    <a:pt x="0" y="0"/>
                    <a:pt x="0" y="0"/>
                    <a:pt x="0" y="0"/>
                  </a:cubicBezTo>
                  <a:cubicBezTo>
                    <a:pt x="0" y="4"/>
                    <a:pt x="0" y="4"/>
                    <a:pt x="0" y="4"/>
                  </a:cubicBezTo>
                  <a:cubicBezTo>
                    <a:pt x="1" y="4"/>
                    <a:pt x="1" y="4"/>
                    <a:pt x="1" y="4"/>
                  </a:cubicBezTo>
                  <a:cubicBezTo>
                    <a:pt x="2" y="4"/>
                    <a:pt x="2" y="4"/>
                    <a:pt x="3" y="3"/>
                  </a:cubicBezTo>
                  <a:cubicBezTo>
                    <a:pt x="3" y="3"/>
                    <a:pt x="3" y="2"/>
                    <a:pt x="3" y="2"/>
                  </a:cubicBezTo>
                  <a:cubicBezTo>
                    <a:pt x="3" y="1"/>
                    <a:pt x="3" y="0"/>
                    <a:pt x="1" y="0"/>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4" name="Freeform 31">
              <a:extLst>
                <a:ext uri="{FF2B5EF4-FFF2-40B4-BE49-F238E27FC236}">
                  <a16:creationId xmlns:a16="http://schemas.microsoft.com/office/drawing/2014/main" id="{ED7B5F0A-746C-4734-AD05-33585C62991E}"/>
                </a:ext>
              </a:extLst>
            </p:cNvPr>
            <p:cNvSpPr>
              <a:spLocks/>
            </p:cNvSpPr>
            <p:nvPr/>
          </p:nvSpPr>
          <p:spPr bwMode="auto">
            <a:xfrm>
              <a:off x="-6974140" y="1937214"/>
              <a:ext cx="13421" cy="20132"/>
            </a:xfrm>
            <a:custGeom>
              <a:avLst/>
              <a:gdLst>
                <a:gd name="T0" fmla="*/ 2 w 4"/>
                <a:gd name="T1" fmla="*/ 0 h 6"/>
                <a:gd name="T2" fmla="*/ 2 w 4"/>
                <a:gd name="T3" fmla="*/ 0 h 6"/>
                <a:gd name="T4" fmla="*/ 2 w 4"/>
                <a:gd name="T5" fmla="*/ 1 h 6"/>
                <a:gd name="T6" fmla="*/ 0 w 4"/>
                <a:gd name="T7" fmla="*/ 6 h 6"/>
                <a:gd name="T8" fmla="*/ 4 w 4"/>
                <a:gd name="T9" fmla="*/ 6 h 6"/>
                <a:gd name="T10" fmla="*/ 2 w 4"/>
                <a:gd name="T11" fmla="*/ 1 h 6"/>
                <a:gd name="T12" fmla="*/ 2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0"/>
                  </a:moveTo>
                  <a:cubicBezTo>
                    <a:pt x="2" y="0"/>
                    <a:pt x="2" y="0"/>
                    <a:pt x="2" y="0"/>
                  </a:cubicBezTo>
                  <a:cubicBezTo>
                    <a:pt x="2" y="0"/>
                    <a:pt x="2" y="1"/>
                    <a:pt x="2" y="1"/>
                  </a:cubicBezTo>
                  <a:cubicBezTo>
                    <a:pt x="0" y="6"/>
                    <a:pt x="0" y="6"/>
                    <a:pt x="0" y="6"/>
                  </a:cubicBezTo>
                  <a:cubicBezTo>
                    <a:pt x="4" y="6"/>
                    <a:pt x="4" y="6"/>
                    <a:pt x="4" y="6"/>
                  </a:cubicBezTo>
                  <a:cubicBezTo>
                    <a:pt x="2" y="1"/>
                    <a:pt x="2" y="1"/>
                    <a:pt x="2" y="1"/>
                  </a:cubicBezTo>
                  <a:cubicBezTo>
                    <a:pt x="2" y="1"/>
                    <a:pt x="2" y="1"/>
                    <a:pt x="2" y="0"/>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5" name="Freeform 32">
              <a:extLst>
                <a:ext uri="{FF2B5EF4-FFF2-40B4-BE49-F238E27FC236}">
                  <a16:creationId xmlns:a16="http://schemas.microsoft.com/office/drawing/2014/main" id="{94356DE7-3613-4322-8C46-1C9938787CEA}"/>
                </a:ext>
              </a:extLst>
            </p:cNvPr>
            <p:cNvSpPr>
              <a:spLocks noEditPoints="1"/>
            </p:cNvSpPr>
            <p:nvPr/>
          </p:nvSpPr>
          <p:spPr bwMode="auto">
            <a:xfrm>
              <a:off x="-7247594" y="1886885"/>
              <a:ext cx="654276" cy="123306"/>
            </a:xfrm>
            <a:custGeom>
              <a:avLst/>
              <a:gdLst>
                <a:gd name="T0" fmla="*/ 188 w 196"/>
                <a:gd name="T1" fmla="*/ 0 h 37"/>
                <a:gd name="T2" fmla="*/ 0 w 196"/>
                <a:gd name="T3" fmla="*/ 37 h 37"/>
                <a:gd name="T4" fmla="*/ 33 w 196"/>
                <a:gd name="T5" fmla="*/ 26 h 37"/>
                <a:gd name="T6" fmla="*/ 29 w 196"/>
                <a:gd name="T7" fmla="*/ 21 h 37"/>
                <a:gd name="T8" fmla="*/ 25 w 196"/>
                <a:gd name="T9" fmla="*/ 26 h 37"/>
                <a:gd name="T10" fmla="*/ 34 w 196"/>
                <a:gd name="T11" fmla="*/ 16 h 37"/>
                <a:gd name="T12" fmla="*/ 31 w 196"/>
                <a:gd name="T13" fmla="*/ 20 h 37"/>
                <a:gd name="T14" fmla="*/ 35 w 196"/>
                <a:gd name="T15" fmla="*/ 25 h 37"/>
                <a:gd name="T16" fmla="*/ 48 w 196"/>
                <a:gd name="T17" fmla="*/ 26 h 37"/>
                <a:gd name="T18" fmla="*/ 47 w 196"/>
                <a:gd name="T19" fmla="*/ 13 h 37"/>
                <a:gd name="T20" fmla="*/ 43 w 196"/>
                <a:gd name="T21" fmla="*/ 18 h 37"/>
                <a:gd name="T22" fmla="*/ 43 w 196"/>
                <a:gd name="T23" fmla="*/ 21 h 37"/>
                <a:gd name="T24" fmla="*/ 48 w 196"/>
                <a:gd name="T25" fmla="*/ 26 h 37"/>
                <a:gd name="T26" fmla="*/ 52 w 196"/>
                <a:gd name="T27" fmla="*/ 26 h 37"/>
                <a:gd name="T28" fmla="*/ 57 w 196"/>
                <a:gd name="T29" fmla="*/ 24 h 37"/>
                <a:gd name="T30" fmla="*/ 55 w 196"/>
                <a:gd name="T31" fmla="*/ 20 h 37"/>
                <a:gd name="T32" fmla="*/ 57 w 196"/>
                <a:gd name="T33" fmla="*/ 12 h 37"/>
                <a:gd name="T34" fmla="*/ 57 w 196"/>
                <a:gd name="T35" fmla="*/ 15 h 37"/>
                <a:gd name="T36" fmla="*/ 55 w 196"/>
                <a:gd name="T37" fmla="*/ 17 h 37"/>
                <a:gd name="T38" fmla="*/ 61 w 196"/>
                <a:gd name="T39" fmla="*/ 23 h 37"/>
                <a:gd name="T40" fmla="*/ 71 w 196"/>
                <a:gd name="T41" fmla="*/ 15 h 37"/>
                <a:gd name="T42" fmla="*/ 68 w 196"/>
                <a:gd name="T43" fmla="*/ 15 h 37"/>
                <a:gd name="T44" fmla="*/ 75 w 196"/>
                <a:gd name="T45" fmla="*/ 13 h 37"/>
                <a:gd name="T46" fmla="*/ 87 w 196"/>
                <a:gd name="T47" fmla="*/ 23 h 37"/>
                <a:gd name="T48" fmla="*/ 77 w 196"/>
                <a:gd name="T49" fmla="*/ 26 h 37"/>
                <a:gd name="T50" fmla="*/ 91 w 196"/>
                <a:gd name="T51" fmla="*/ 26 h 37"/>
                <a:gd name="T52" fmla="*/ 100 w 196"/>
                <a:gd name="T53" fmla="*/ 27 h 37"/>
                <a:gd name="T54" fmla="*/ 98 w 196"/>
                <a:gd name="T55" fmla="*/ 13 h 37"/>
                <a:gd name="T56" fmla="*/ 103 w 196"/>
                <a:gd name="T57" fmla="*/ 21 h 37"/>
                <a:gd name="T58" fmla="*/ 106 w 196"/>
                <a:gd name="T59" fmla="*/ 21 h 37"/>
                <a:gd name="T60" fmla="*/ 116 w 196"/>
                <a:gd name="T61" fmla="*/ 21 h 37"/>
                <a:gd name="T62" fmla="*/ 114 w 196"/>
                <a:gd name="T63" fmla="*/ 26 h 37"/>
                <a:gd name="T64" fmla="*/ 116 w 196"/>
                <a:gd name="T65" fmla="*/ 13 h 37"/>
                <a:gd name="T66" fmla="*/ 118 w 196"/>
                <a:gd name="T67" fmla="*/ 20 h 37"/>
                <a:gd name="T68" fmla="*/ 122 w 196"/>
                <a:gd name="T69" fmla="*/ 26 h 37"/>
                <a:gd name="T70" fmla="*/ 134 w 196"/>
                <a:gd name="T71" fmla="*/ 23 h 37"/>
                <a:gd name="T72" fmla="*/ 125 w 196"/>
                <a:gd name="T73" fmla="*/ 26 h 37"/>
                <a:gd name="T74" fmla="*/ 138 w 196"/>
                <a:gd name="T75" fmla="*/ 26 h 37"/>
                <a:gd name="T76" fmla="*/ 151 w 196"/>
                <a:gd name="T77" fmla="*/ 26 h 37"/>
                <a:gd name="T78" fmla="*/ 145 w 196"/>
                <a:gd name="T79" fmla="*/ 16 h 37"/>
                <a:gd name="T80" fmla="*/ 142 w 196"/>
                <a:gd name="T81" fmla="*/ 26 h 37"/>
                <a:gd name="T82" fmla="*/ 151 w 196"/>
                <a:gd name="T83" fmla="*/ 21 h 37"/>
                <a:gd name="T84" fmla="*/ 151 w 196"/>
                <a:gd name="T85" fmla="*/ 21 h 37"/>
                <a:gd name="T86" fmla="*/ 154 w 196"/>
                <a:gd name="T87" fmla="*/ 26 h 37"/>
                <a:gd name="T88" fmla="*/ 165 w 196"/>
                <a:gd name="T89" fmla="*/ 26 h 37"/>
                <a:gd name="T90" fmla="*/ 158 w 196"/>
                <a:gd name="T91" fmla="*/ 15 h 37"/>
                <a:gd name="T92" fmla="*/ 169 w 196"/>
                <a:gd name="T93" fmla="*/ 1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6" h="37">
                  <a:moveTo>
                    <a:pt x="188" y="14"/>
                  </a:moveTo>
                  <a:cubicBezTo>
                    <a:pt x="188" y="14"/>
                    <a:pt x="188" y="14"/>
                    <a:pt x="188" y="14"/>
                  </a:cubicBezTo>
                  <a:cubicBezTo>
                    <a:pt x="188" y="0"/>
                    <a:pt x="188" y="0"/>
                    <a:pt x="188" y="0"/>
                  </a:cubicBezTo>
                  <a:cubicBezTo>
                    <a:pt x="8" y="1"/>
                    <a:pt x="8" y="1"/>
                    <a:pt x="8" y="1"/>
                  </a:cubicBezTo>
                  <a:cubicBezTo>
                    <a:pt x="8" y="14"/>
                    <a:pt x="8" y="14"/>
                    <a:pt x="8" y="14"/>
                  </a:cubicBezTo>
                  <a:cubicBezTo>
                    <a:pt x="0" y="37"/>
                    <a:pt x="0" y="37"/>
                    <a:pt x="0" y="37"/>
                  </a:cubicBezTo>
                  <a:cubicBezTo>
                    <a:pt x="196" y="37"/>
                    <a:pt x="196" y="37"/>
                    <a:pt x="196" y="37"/>
                  </a:cubicBezTo>
                  <a:lnTo>
                    <a:pt x="188" y="14"/>
                  </a:lnTo>
                  <a:close/>
                  <a:moveTo>
                    <a:pt x="33" y="26"/>
                  </a:moveTo>
                  <a:cubicBezTo>
                    <a:pt x="31" y="23"/>
                    <a:pt x="31" y="23"/>
                    <a:pt x="31" y="23"/>
                  </a:cubicBezTo>
                  <a:cubicBezTo>
                    <a:pt x="30" y="22"/>
                    <a:pt x="30" y="22"/>
                    <a:pt x="29" y="21"/>
                  </a:cubicBezTo>
                  <a:cubicBezTo>
                    <a:pt x="29" y="21"/>
                    <a:pt x="29" y="21"/>
                    <a:pt x="29" y="21"/>
                  </a:cubicBezTo>
                  <a:cubicBezTo>
                    <a:pt x="28" y="21"/>
                    <a:pt x="28" y="21"/>
                    <a:pt x="28" y="21"/>
                  </a:cubicBezTo>
                  <a:cubicBezTo>
                    <a:pt x="28" y="26"/>
                    <a:pt x="28" y="26"/>
                    <a:pt x="28" y="26"/>
                  </a:cubicBezTo>
                  <a:cubicBezTo>
                    <a:pt x="25" y="26"/>
                    <a:pt x="25" y="26"/>
                    <a:pt x="25" y="26"/>
                  </a:cubicBezTo>
                  <a:cubicBezTo>
                    <a:pt x="25" y="13"/>
                    <a:pt x="25" y="13"/>
                    <a:pt x="25" y="13"/>
                  </a:cubicBezTo>
                  <a:cubicBezTo>
                    <a:pt x="30" y="13"/>
                    <a:pt x="30" y="13"/>
                    <a:pt x="30" y="13"/>
                  </a:cubicBezTo>
                  <a:cubicBezTo>
                    <a:pt x="33" y="13"/>
                    <a:pt x="34" y="14"/>
                    <a:pt x="34" y="16"/>
                  </a:cubicBezTo>
                  <a:cubicBezTo>
                    <a:pt x="34" y="17"/>
                    <a:pt x="34" y="18"/>
                    <a:pt x="34" y="19"/>
                  </a:cubicBezTo>
                  <a:cubicBezTo>
                    <a:pt x="33" y="19"/>
                    <a:pt x="32" y="20"/>
                    <a:pt x="31" y="20"/>
                  </a:cubicBezTo>
                  <a:cubicBezTo>
                    <a:pt x="31" y="20"/>
                    <a:pt x="31" y="20"/>
                    <a:pt x="31" y="20"/>
                  </a:cubicBezTo>
                  <a:cubicBezTo>
                    <a:pt x="32" y="20"/>
                    <a:pt x="33" y="21"/>
                    <a:pt x="33" y="22"/>
                  </a:cubicBezTo>
                  <a:cubicBezTo>
                    <a:pt x="34" y="24"/>
                    <a:pt x="34" y="24"/>
                    <a:pt x="34" y="24"/>
                  </a:cubicBezTo>
                  <a:cubicBezTo>
                    <a:pt x="35" y="25"/>
                    <a:pt x="35" y="25"/>
                    <a:pt x="35" y="25"/>
                  </a:cubicBezTo>
                  <a:cubicBezTo>
                    <a:pt x="36" y="26"/>
                    <a:pt x="36" y="26"/>
                    <a:pt x="36" y="26"/>
                  </a:cubicBezTo>
                  <a:lnTo>
                    <a:pt x="33" y="26"/>
                  </a:lnTo>
                  <a:close/>
                  <a:moveTo>
                    <a:pt x="48" y="26"/>
                  </a:moveTo>
                  <a:cubicBezTo>
                    <a:pt x="40" y="26"/>
                    <a:pt x="40" y="26"/>
                    <a:pt x="40" y="26"/>
                  </a:cubicBezTo>
                  <a:cubicBezTo>
                    <a:pt x="40" y="13"/>
                    <a:pt x="40" y="13"/>
                    <a:pt x="40" y="13"/>
                  </a:cubicBezTo>
                  <a:cubicBezTo>
                    <a:pt x="47" y="13"/>
                    <a:pt x="47" y="13"/>
                    <a:pt x="47" y="13"/>
                  </a:cubicBezTo>
                  <a:cubicBezTo>
                    <a:pt x="47" y="15"/>
                    <a:pt x="47" y="15"/>
                    <a:pt x="47" y="15"/>
                  </a:cubicBezTo>
                  <a:cubicBezTo>
                    <a:pt x="43" y="15"/>
                    <a:pt x="43" y="15"/>
                    <a:pt x="43" y="15"/>
                  </a:cubicBezTo>
                  <a:cubicBezTo>
                    <a:pt x="43" y="18"/>
                    <a:pt x="43" y="18"/>
                    <a:pt x="43" y="18"/>
                  </a:cubicBezTo>
                  <a:cubicBezTo>
                    <a:pt x="47" y="18"/>
                    <a:pt x="47" y="18"/>
                    <a:pt x="47" y="18"/>
                  </a:cubicBezTo>
                  <a:cubicBezTo>
                    <a:pt x="47" y="21"/>
                    <a:pt x="47" y="21"/>
                    <a:pt x="47" y="21"/>
                  </a:cubicBezTo>
                  <a:cubicBezTo>
                    <a:pt x="43" y="21"/>
                    <a:pt x="43" y="21"/>
                    <a:pt x="43" y="21"/>
                  </a:cubicBezTo>
                  <a:cubicBezTo>
                    <a:pt x="43" y="24"/>
                    <a:pt x="43" y="24"/>
                    <a:pt x="43" y="24"/>
                  </a:cubicBezTo>
                  <a:cubicBezTo>
                    <a:pt x="48" y="24"/>
                    <a:pt x="48" y="24"/>
                    <a:pt x="48" y="24"/>
                  </a:cubicBezTo>
                  <a:lnTo>
                    <a:pt x="48" y="26"/>
                  </a:lnTo>
                  <a:close/>
                  <a:moveTo>
                    <a:pt x="59" y="26"/>
                  </a:moveTo>
                  <a:cubicBezTo>
                    <a:pt x="58" y="26"/>
                    <a:pt x="57" y="27"/>
                    <a:pt x="55" y="27"/>
                  </a:cubicBezTo>
                  <a:cubicBezTo>
                    <a:pt x="54" y="27"/>
                    <a:pt x="53" y="26"/>
                    <a:pt x="52" y="26"/>
                  </a:cubicBezTo>
                  <a:cubicBezTo>
                    <a:pt x="52" y="23"/>
                    <a:pt x="52" y="23"/>
                    <a:pt x="52" y="23"/>
                  </a:cubicBezTo>
                  <a:cubicBezTo>
                    <a:pt x="53" y="24"/>
                    <a:pt x="54" y="24"/>
                    <a:pt x="55" y="24"/>
                  </a:cubicBezTo>
                  <a:cubicBezTo>
                    <a:pt x="56" y="24"/>
                    <a:pt x="57" y="24"/>
                    <a:pt x="57" y="24"/>
                  </a:cubicBezTo>
                  <a:cubicBezTo>
                    <a:pt x="58" y="24"/>
                    <a:pt x="58" y="23"/>
                    <a:pt x="58" y="23"/>
                  </a:cubicBezTo>
                  <a:cubicBezTo>
                    <a:pt x="58" y="23"/>
                    <a:pt x="58" y="22"/>
                    <a:pt x="57" y="22"/>
                  </a:cubicBezTo>
                  <a:cubicBezTo>
                    <a:pt x="57" y="21"/>
                    <a:pt x="56" y="21"/>
                    <a:pt x="55" y="20"/>
                  </a:cubicBezTo>
                  <a:cubicBezTo>
                    <a:pt x="53" y="20"/>
                    <a:pt x="51" y="18"/>
                    <a:pt x="51" y="16"/>
                  </a:cubicBezTo>
                  <a:cubicBezTo>
                    <a:pt x="51" y="15"/>
                    <a:pt x="52" y="14"/>
                    <a:pt x="53" y="14"/>
                  </a:cubicBezTo>
                  <a:cubicBezTo>
                    <a:pt x="54" y="13"/>
                    <a:pt x="55" y="12"/>
                    <a:pt x="57" y="12"/>
                  </a:cubicBezTo>
                  <a:cubicBezTo>
                    <a:pt x="58" y="12"/>
                    <a:pt x="59" y="13"/>
                    <a:pt x="60" y="13"/>
                  </a:cubicBezTo>
                  <a:cubicBezTo>
                    <a:pt x="60" y="16"/>
                    <a:pt x="60" y="16"/>
                    <a:pt x="60" y="16"/>
                  </a:cubicBezTo>
                  <a:cubicBezTo>
                    <a:pt x="59" y="15"/>
                    <a:pt x="58" y="15"/>
                    <a:pt x="57" y="15"/>
                  </a:cubicBezTo>
                  <a:cubicBezTo>
                    <a:pt x="56" y="15"/>
                    <a:pt x="56" y="15"/>
                    <a:pt x="55" y="15"/>
                  </a:cubicBezTo>
                  <a:cubicBezTo>
                    <a:pt x="55" y="15"/>
                    <a:pt x="55" y="16"/>
                    <a:pt x="55" y="16"/>
                  </a:cubicBezTo>
                  <a:cubicBezTo>
                    <a:pt x="55" y="17"/>
                    <a:pt x="55" y="17"/>
                    <a:pt x="55" y="17"/>
                  </a:cubicBezTo>
                  <a:cubicBezTo>
                    <a:pt x="55" y="18"/>
                    <a:pt x="56" y="18"/>
                    <a:pt x="57" y="18"/>
                  </a:cubicBezTo>
                  <a:cubicBezTo>
                    <a:pt x="59" y="19"/>
                    <a:pt x="60" y="20"/>
                    <a:pt x="60" y="20"/>
                  </a:cubicBezTo>
                  <a:cubicBezTo>
                    <a:pt x="61" y="21"/>
                    <a:pt x="61" y="22"/>
                    <a:pt x="61" y="23"/>
                  </a:cubicBezTo>
                  <a:cubicBezTo>
                    <a:pt x="61" y="24"/>
                    <a:pt x="60" y="25"/>
                    <a:pt x="59" y="26"/>
                  </a:cubicBezTo>
                  <a:close/>
                  <a:moveTo>
                    <a:pt x="75" y="15"/>
                  </a:moveTo>
                  <a:cubicBezTo>
                    <a:pt x="71" y="15"/>
                    <a:pt x="71" y="15"/>
                    <a:pt x="71" y="15"/>
                  </a:cubicBezTo>
                  <a:cubicBezTo>
                    <a:pt x="71" y="26"/>
                    <a:pt x="71" y="26"/>
                    <a:pt x="71" y="26"/>
                  </a:cubicBezTo>
                  <a:cubicBezTo>
                    <a:pt x="68" y="26"/>
                    <a:pt x="68" y="26"/>
                    <a:pt x="68" y="26"/>
                  </a:cubicBezTo>
                  <a:cubicBezTo>
                    <a:pt x="68" y="15"/>
                    <a:pt x="68" y="15"/>
                    <a:pt x="68" y="15"/>
                  </a:cubicBezTo>
                  <a:cubicBezTo>
                    <a:pt x="64" y="15"/>
                    <a:pt x="64" y="15"/>
                    <a:pt x="64" y="15"/>
                  </a:cubicBezTo>
                  <a:cubicBezTo>
                    <a:pt x="64" y="13"/>
                    <a:pt x="64" y="13"/>
                    <a:pt x="64" y="13"/>
                  </a:cubicBezTo>
                  <a:cubicBezTo>
                    <a:pt x="75" y="13"/>
                    <a:pt x="75" y="13"/>
                    <a:pt x="75" y="13"/>
                  </a:cubicBezTo>
                  <a:lnTo>
                    <a:pt x="75" y="15"/>
                  </a:lnTo>
                  <a:close/>
                  <a:moveTo>
                    <a:pt x="88" y="26"/>
                  </a:moveTo>
                  <a:cubicBezTo>
                    <a:pt x="87" y="23"/>
                    <a:pt x="87" y="23"/>
                    <a:pt x="87" y="23"/>
                  </a:cubicBezTo>
                  <a:cubicBezTo>
                    <a:pt x="82" y="23"/>
                    <a:pt x="82" y="23"/>
                    <a:pt x="82" y="23"/>
                  </a:cubicBezTo>
                  <a:cubicBezTo>
                    <a:pt x="81" y="26"/>
                    <a:pt x="81" y="26"/>
                    <a:pt x="81" y="26"/>
                  </a:cubicBezTo>
                  <a:cubicBezTo>
                    <a:pt x="77" y="26"/>
                    <a:pt x="77" y="26"/>
                    <a:pt x="77" y="26"/>
                  </a:cubicBezTo>
                  <a:cubicBezTo>
                    <a:pt x="82" y="13"/>
                    <a:pt x="82" y="13"/>
                    <a:pt x="82" y="13"/>
                  </a:cubicBezTo>
                  <a:cubicBezTo>
                    <a:pt x="86" y="13"/>
                    <a:pt x="86" y="13"/>
                    <a:pt x="86" y="13"/>
                  </a:cubicBezTo>
                  <a:cubicBezTo>
                    <a:pt x="91" y="26"/>
                    <a:pt x="91" y="26"/>
                    <a:pt x="91" y="26"/>
                  </a:cubicBezTo>
                  <a:lnTo>
                    <a:pt x="88" y="26"/>
                  </a:lnTo>
                  <a:close/>
                  <a:moveTo>
                    <a:pt x="106" y="21"/>
                  </a:moveTo>
                  <a:cubicBezTo>
                    <a:pt x="106" y="25"/>
                    <a:pt x="104" y="27"/>
                    <a:pt x="100" y="27"/>
                  </a:cubicBezTo>
                  <a:cubicBezTo>
                    <a:pt x="96" y="27"/>
                    <a:pt x="95" y="25"/>
                    <a:pt x="95" y="21"/>
                  </a:cubicBezTo>
                  <a:cubicBezTo>
                    <a:pt x="95" y="13"/>
                    <a:pt x="95" y="13"/>
                    <a:pt x="95" y="13"/>
                  </a:cubicBezTo>
                  <a:cubicBezTo>
                    <a:pt x="98" y="13"/>
                    <a:pt x="98" y="13"/>
                    <a:pt x="98" y="13"/>
                  </a:cubicBezTo>
                  <a:cubicBezTo>
                    <a:pt x="98" y="21"/>
                    <a:pt x="98" y="21"/>
                    <a:pt x="98" y="21"/>
                  </a:cubicBezTo>
                  <a:cubicBezTo>
                    <a:pt x="98" y="23"/>
                    <a:pt x="98" y="24"/>
                    <a:pt x="100" y="24"/>
                  </a:cubicBezTo>
                  <a:cubicBezTo>
                    <a:pt x="102" y="24"/>
                    <a:pt x="103" y="23"/>
                    <a:pt x="103" y="21"/>
                  </a:cubicBezTo>
                  <a:cubicBezTo>
                    <a:pt x="103" y="13"/>
                    <a:pt x="103" y="13"/>
                    <a:pt x="103" y="13"/>
                  </a:cubicBezTo>
                  <a:cubicBezTo>
                    <a:pt x="106" y="13"/>
                    <a:pt x="106" y="13"/>
                    <a:pt x="106" y="13"/>
                  </a:cubicBezTo>
                  <a:lnTo>
                    <a:pt x="106" y="21"/>
                  </a:lnTo>
                  <a:close/>
                  <a:moveTo>
                    <a:pt x="119" y="26"/>
                  </a:moveTo>
                  <a:cubicBezTo>
                    <a:pt x="117" y="23"/>
                    <a:pt x="117" y="23"/>
                    <a:pt x="117" y="23"/>
                  </a:cubicBezTo>
                  <a:cubicBezTo>
                    <a:pt x="116" y="22"/>
                    <a:pt x="116" y="22"/>
                    <a:pt x="116" y="21"/>
                  </a:cubicBezTo>
                  <a:cubicBezTo>
                    <a:pt x="116" y="21"/>
                    <a:pt x="115" y="21"/>
                    <a:pt x="115" y="21"/>
                  </a:cubicBezTo>
                  <a:cubicBezTo>
                    <a:pt x="114" y="21"/>
                    <a:pt x="114" y="21"/>
                    <a:pt x="114" y="21"/>
                  </a:cubicBezTo>
                  <a:cubicBezTo>
                    <a:pt x="114" y="26"/>
                    <a:pt x="114" y="26"/>
                    <a:pt x="114" y="26"/>
                  </a:cubicBezTo>
                  <a:cubicBezTo>
                    <a:pt x="111" y="26"/>
                    <a:pt x="111" y="26"/>
                    <a:pt x="111" y="26"/>
                  </a:cubicBezTo>
                  <a:cubicBezTo>
                    <a:pt x="111" y="13"/>
                    <a:pt x="111" y="13"/>
                    <a:pt x="111" y="13"/>
                  </a:cubicBezTo>
                  <a:cubicBezTo>
                    <a:pt x="116" y="13"/>
                    <a:pt x="116" y="13"/>
                    <a:pt x="116" y="13"/>
                  </a:cubicBezTo>
                  <a:cubicBezTo>
                    <a:pt x="119" y="13"/>
                    <a:pt x="121" y="14"/>
                    <a:pt x="121" y="16"/>
                  </a:cubicBezTo>
                  <a:cubicBezTo>
                    <a:pt x="121" y="17"/>
                    <a:pt x="121" y="18"/>
                    <a:pt x="120" y="19"/>
                  </a:cubicBezTo>
                  <a:cubicBezTo>
                    <a:pt x="119" y="19"/>
                    <a:pt x="119" y="20"/>
                    <a:pt x="118" y="20"/>
                  </a:cubicBezTo>
                  <a:cubicBezTo>
                    <a:pt x="118" y="20"/>
                    <a:pt x="118" y="20"/>
                    <a:pt x="118" y="20"/>
                  </a:cubicBezTo>
                  <a:cubicBezTo>
                    <a:pt x="118" y="20"/>
                    <a:pt x="119" y="21"/>
                    <a:pt x="120" y="22"/>
                  </a:cubicBezTo>
                  <a:cubicBezTo>
                    <a:pt x="122" y="26"/>
                    <a:pt x="122" y="26"/>
                    <a:pt x="122" y="26"/>
                  </a:cubicBezTo>
                  <a:lnTo>
                    <a:pt x="119" y="26"/>
                  </a:lnTo>
                  <a:close/>
                  <a:moveTo>
                    <a:pt x="135" y="26"/>
                  </a:moveTo>
                  <a:cubicBezTo>
                    <a:pt x="134" y="23"/>
                    <a:pt x="134" y="23"/>
                    <a:pt x="134" y="23"/>
                  </a:cubicBezTo>
                  <a:cubicBezTo>
                    <a:pt x="129" y="23"/>
                    <a:pt x="129" y="23"/>
                    <a:pt x="129" y="23"/>
                  </a:cubicBezTo>
                  <a:cubicBezTo>
                    <a:pt x="128" y="26"/>
                    <a:pt x="128" y="26"/>
                    <a:pt x="128" y="26"/>
                  </a:cubicBezTo>
                  <a:cubicBezTo>
                    <a:pt x="125" y="26"/>
                    <a:pt x="125" y="26"/>
                    <a:pt x="125" y="26"/>
                  </a:cubicBezTo>
                  <a:cubicBezTo>
                    <a:pt x="130" y="13"/>
                    <a:pt x="130" y="13"/>
                    <a:pt x="130" y="13"/>
                  </a:cubicBezTo>
                  <a:cubicBezTo>
                    <a:pt x="133" y="13"/>
                    <a:pt x="133" y="13"/>
                    <a:pt x="133" y="13"/>
                  </a:cubicBezTo>
                  <a:cubicBezTo>
                    <a:pt x="138" y="26"/>
                    <a:pt x="138" y="26"/>
                    <a:pt x="138" y="26"/>
                  </a:cubicBezTo>
                  <a:lnTo>
                    <a:pt x="135" y="26"/>
                  </a:lnTo>
                  <a:close/>
                  <a:moveTo>
                    <a:pt x="154" y="26"/>
                  </a:moveTo>
                  <a:cubicBezTo>
                    <a:pt x="151" y="26"/>
                    <a:pt x="151" y="26"/>
                    <a:pt x="151" y="26"/>
                  </a:cubicBezTo>
                  <a:cubicBezTo>
                    <a:pt x="145" y="18"/>
                    <a:pt x="145" y="18"/>
                    <a:pt x="145" y="18"/>
                  </a:cubicBezTo>
                  <a:cubicBezTo>
                    <a:pt x="145" y="17"/>
                    <a:pt x="145" y="17"/>
                    <a:pt x="145" y="16"/>
                  </a:cubicBezTo>
                  <a:cubicBezTo>
                    <a:pt x="145" y="16"/>
                    <a:pt x="145" y="16"/>
                    <a:pt x="145" y="16"/>
                  </a:cubicBezTo>
                  <a:cubicBezTo>
                    <a:pt x="145" y="17"/>
                    <a:pt x="145" y="18"/>
                    <a:pt x="145" y="19"/>
                  </a:cubicBezTo>
                  <a:cubicBezTo>
                    <a:pt x="145" y="26"/>
                    <a:pt x="145" y="26"/>
                    <a:pt x="145" y="26"/>
                  </a:cubicBezTo>
                  <a:cubicBezTo>
                    <a:pt x="142" y="26"/>
                    <a:pt x="142" y="26"/>
                    <a:pt x="142" y="26"/>
                  </a:cubicBezTo>
                  <a:cubicBezTo>
                    <a:pt x="142" y="13"/>
                    <a:pt x="142" y="13"/>
                    <a:pt x="142" y="13"/>
                  </a:cubicBezTo>
                  <a:cubicBezTo>
                    <a:pt x="145" y="13"/>
                    <a:pt x="145" y="13"/>
                    <a:pt x="145" y="13"/>
                  </a:cubicBezTo>
                  <a:cubicBezTo>
                    <a:pt x="151" y="21"/>
                    <a:pt x="151" y="21"/>
                    <a:pt x="151" y="21"/>
                  </a:cubicBezTo>
                  <a:cubicBezTo>
                    <a:pt x="151" y="22"/>
                    <a:pt x="151" y="22"/>
                    <a:pt x="151" y="22"/>
                  </a:cubicBezTo>
                  <a:cubicBezTo>
                    <a:pt x="151" y="22"/>
                    <a:pt x="151" y="22"/>
                    <a:pt x="151" y="22"/>
                  </a:cubicBezTo>
                  <a:cubicBezTo>
                    <a:pt x="151" y="22"/>
                    <a:pt x="151" y="21"/>
                    <a:pt x="151" y="21"/>
                  </a:cubicBezTo>
                  <a:cubicBezTo>
                    <a:pt x="151" y="13"/>
                    <a:pt x="151" y="13"/>
                    <a:pt x="151" y="13"/>
                  </a:cubicBezTo>
                  <a:cubicBezTo>
                    <a:pt x="154" y="13"/>
                    <a:pt x="154" y="13"/>
                    <a:pt x="154" y="13"/>
                  </a:cubicBezTo>
                  <a:lnTo>
                    <a:pt x="154" y="26"/>
                  </a:lnTo>
                  <a:close/>
                  <a:moveTo>
                    <a:pt x="169" y="15"/>
                  </a:moveTo>
                  <a:cubicBezTo>
                    <a:pt x="165" y="15"/>
                    <a:pt x="165" y="15"/>
                    <a:pt x="165" y="15"/>
                  </a:cubicBezTo>
                  <a:cubicBezTo>
                    <a:pt x="165" y="26"/>
                    <a:pt x="165" y="26"/>
                    <a:pt x="165" y="26"/>
                  </a:cubicBezTo>
                  <a:cubicBezTo>
                    <a:pt x="162" y="26"/>
                    <a:pt x="162" y="26"/>
                    <a:pt x="162" y="26"/>
                  </a:cubicBezTo>
                  <a:cubicBezTo>
                    <a:pt x="162" y="15"/>
                    <a:pt x="162" y="15"/>
                    <a:pt x="162" y="15"/>
                  </a:cubicBezTo>
                  <a:cubicBezTo>
                    <a:pt x="158" y="15"/>
                    <a:pt x="158" y="15"/>
                    <a:pt x="158" y="15"/>
                  </a:cubicBezTo>
                  <a:cubicBezTo>
                    <a:pt x="158" y="13"/>
                    <a:pt x="158" y="13"/>
                    <a:pt x="158" y="13"/>
                  </a:cubicBezTo>
                  <a:cubicBezTo>
                    <a:pt x="169" y="13"/>
                    <a:pt x="169" y="13"/>
                    <a:pt x="169" y="13"/>
                  </a:cubicBezTo>
                  <a:lnTo>
                    <a:pt x="169" y="15"/>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6" name="Freeform 33">
              <a:extLst>
                <a:ext uri="{FF2B5EF4-FFF2-40B4-BE49-F238E27FC236}">
                  <a16:creationId xmlns:a16="http://schemas.microsoft.com/office/drawing/2014/main" id="{89CDB5E7-057E-4EA6-9DC0-CEE678208742}"/>
                </a:ext>
              </a:extLst>
            </p:cNvPr>
            <p:cNvSpPr>
              <a:spLocks/>
            </p:cNvSpPr>
            <p:nvPr/>
          </p:nvSpPr>
          <p:spPr bwMode="auto">
            <a:xfrm>
              <a:off x="-6866772" y="1937214"/>
              <a:ext cx="13421" cy="13421"/>
            </a:xfrm>
            <a:custGeom>
              <a:avLst/>
              <a:gdLst>
                <a:gd name="T0" fmla="*/ 2 w 4"/>
                <a:gd name="T1" fmla="*/ 0 h 4"/>
                <a:gd name="T2" fmla="*/ 0 w 4"/>
                <a:gd name="T3" fmla="*/ 0 h 4"/>
                <a:gd name="T4" fmla="*/ 0 w 4"/>
                <a:gd name="T5" fmla="*/ 4 h 4"/>
                <a:gd name="T6" fmla="*/ 1 w 4"/>
                <a:gd name="T7" fmla="*/ 4 h 4"/>
                <a:gd name="T8" fmla="*/ 3 w 4"/>
                <a:gd name="T9" fmla="*/ 3 h 4"/>
                <a:gd name="T10" fmla="*/ 4 w 4"/>
                <a:gd name="T11" fmla="*/ 2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0" y="0"/>
                    <a:pt x="0" y="0"/>
                    <a:pt x="0" y="0"/>
                  </a:cubicBezTo>
                  <a:cubicBezTo>
                    <a:pt x="0" y="4"/>
                    <a:pt x="0" y="4"/>
                    <a:pt x="0" y="4"/>
                  </a:cubicBezTo>
                  <a:cubicBezTo>
                    <a:pt x="1" y="4"/>
                    <a:pt x="1" y="4"/>
                    <a:pt x="1" y="4"/>
                  </a:cubicBezTo>
                  <a:cubicBezTo>
                    <a:pt x="2" y="4"/>
                    <a:pt x="3" y="4"/>
                    <a:pt x="3" y="3"/>
                  </a:cubicBezTo>
                  <a:cubicBezTo>
                    <a:pt x="4" y="3"/>
                    <a:pt x="4" y="2"/>
                    <a:pt x="4" y="2"/>
                  </a:cubicBezTo>
                  <a:cubicBezTo>
                    <a:pt x="4" y="1"/>
                    <a:pt x="3" y="0"/>
                    <a:pt x="2" y="0"/>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7" name="Freeform 34">
              <a:extLst>
                <a:ext uri="{FF2B5EF4-FFF2-40B4-BE49-F238E27FC236}">
                  <a16:creationId xmlns:a16="http://schemas.microsoft.com/office/drawing/2014/main" id="{DA17198F-98DD-4FD5-A484-FD55172DD89F}"/>
                </a:ext>
              </a:extLst>
            </p:cNvPr>
            <p:cNvSpPr>
              <a:spLocks/>
            </p:cNvSpPr>
            <p:nvPr/>
          </p:nvSpPr>
          <p:spPr bwMode="auto">
            <a:xfrm>
              <a:off x="-6817282" y="1937214"/>
              <a:ext cx="13421" cy="20132"/>
            </a:xfrm>
            <a:custGeom>
              <a:avLst/>
              <a:gdLst>
                <a:gd name="T0" fmla="*/ 2 w 4"/>
                <a:gd name="T1" fmla="*/ 0 h 6"/>
                <a:gd name="T2" fmla="*/ 2 w 4"/>
                <a:gd name="T3" fmla="*/ 0 h 6"/>
                <a:gd name="T4" fmla="*/ 2 w 4"/>
                <a:gd name="T5" fmla="*/ 1 h 6"/>
                <a:gd name="T6" fmla="*/ 0 w 4"/>
                <a:gd name="T7" fmla="*/ 6 h 6"/>
                <a:gd name="T8" fmla="*/ 4 w 4"/>
                <a:gd name="T9" fmla="*/ 6 h 6"/>
                <a:gd name="T10" fmla="*/ 2 w 4"/>
                <a:gd name="T11" fmla="*/ 1 h 6"/>
                <a:gd name="T12" fmla="*/ 2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0"/>
                  </a:moveTo>
                  <a:cubicBezTo>
                    <a:pt x="2" y="0"/>
                    <a:pt x="2" y="0"/>
                    <a:pt x="2" y="0"/>
                  </a:cubicBezTo>
                  <a:cubicBezTo>
                    <a:pt x="2" y="0"/>
                    <a:pt x="2" y="1"/>
                    <a:pt x="2" y="1"/>
                  </a:cubicBezTo>
                  <a:cubicBezTo>
                    <a:pt x="0" y="6"/>
                    <a:pt x="0" y="6"/>
                    <a:pt x="0" y="6"/>
                  </a:cubicBezTo>
                  <a:cubicBezTo>
                    <a:pt x="4" y="6"/>
                    <a:pt x="4" y="6"/>
                    <a:pt x="4" y="6"/>
                  </a:cubicBezTo>
                  <a:cubicBezTo>
                    <a:pt x="2" y="1"/>
                    <a:pt x="2" y="1"/>
                    <a:pt x="2" y="1"/>
                  </a:cubicBezTo>
                  <a:cubicBezTo>
                    <a:pt x="2" y="1"/>
                    <a:pt x="2" y="1"/>
                    <a:pt x="2" y="0"/>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616" name="Freeform 19">
            <a:extLst>
              <a:ext uri="{FF2B5EF4-FFF2-40B4-BE49-F238E27FC236}">
                <a16:creationId xmlns:a16="http://schemas.microsoft.com/office/drawing/2014/main" id="{6A16B8EA-5D3F-4F90-BF3D-9458426D63D2}"/>
              </a:ext>
            </a:extLst>
          </p:cNvPr>
          <p:cNvSpPr>
            <a:spLocks noEditPoints="1"/>
          </p:cNvSpPr>
          <p:nvPr/>
        </p:nvSpPr>
        <p:spPr bwMode="auto">
          <a:xfrm>
            <a:off x="9547402" y="2199488"/>
            <a:ext cx="850193" cy="534692"/>
          </a:xfrm>
          <a:custGeom>
            <a:avLst/>
            <a:gdLst>
              <a:gd name="T0" fmla="*/ 215 w 219"/>
              <a:gd name="T1" fmla="*/ 0 h 138"/>
              <a:gd name="T2" fmla="*/ 4 w 219"/>
              <a:gd name="T3" fmla="*/ 0 h 138"/>
              <a:gd name="T4" fmla="*/ 0 w 219"/>
              <a:gd name="T5" fmla="*/ 4 h 138"/>
              <a:gd name="T6" fmla="*/ 0 w 219"/>
              <a:gd name="T7" fmla="*/ 102 h 138"/>
              <a:gd name="T8" fmla="*/ 4 w 219"/>
              <a:gd name="T9" fmla="*/ 106 h 138"/>
              <a:gd name="T10" fmla="*/ 152 w 219"/>
              <a:gd name="T11" fmla="*/ 106 h 138"/>
              <a:gd name="T12" fmla="*/ 154 w 219"/>
              <a:gd name="T13" fmla="*/ 135 h 138"/>
              <a:gd name="T14" fmla="*/ 157 w 219"/>
              <a:gd name="T15" fmla="*/ 138 h 138"/>
              <a:gd name="T16" fmla="*/ 158 w 219"/>
              <a:gd name="T17" fmla="*/ 138 h 138"/>
              <a:gd name="T18" fmla="*/ 162 w 219"/>
              <a:gd name="T19" fmla="*/ 136 h 138"/>
              <a:gd name="T20" fmla="*/ 182 w 219"/>
              <a:gd name="T21" fmla="*/ 106 h 138"/>
              <a:gd name="T22" fmla="*/ 215 w 219"/>
              <a:gd name="T23" fmla="*/ 106 h 138"/>
              <a:gd name="T24" fmla="*/ 219 w 219"/>
              <a:gd name="T25" fmla="*/ 102 h 138"/>
              <a:gd name="T26" fmla="*/ 219 w 219"/>
              <a:gd name="T27" fmla="*/ 4 h 138"/>
              <a:gd name="T28" fmla="*/ 215 w 219"/>
              <a:gd name="T29" fmla="*/ 0 h 138"/>
              <a:gd name="T30" fmla="*/ 211 w 219"/>
              <a:gd name="T31" fmla="*/ 98 h 138"/>
              <a:gd name="T32" fmla="*/ 180 w 219"/>
              <a:gd name="T33" fmla="*/ 98 h 138"/>
              <a:gd name="T34" fmla="*/ 177 w 219"/>
              <a:gd name="T35" fmla="*/ 100 h 138"/>
              <a:gd name="T36" fmla="*/ 161 w 219"/>
              <a:gd name="T37" fmla="*/ 123 h 138"/>
              <a:gd name="T38" fmla="*/ 160 w 219"/>
              <a:gd name="T39" fmla="*/ 102 h 138"/>
              <a:gd name="T40" fmla="*/ 156 w 219"/>
              <a:gd name="T41" fmla="*/ 98 h 138"/>
              <a:gd name="T42" fmla="*/ 8 w 219"/>
              <a:gd name="T43" fmla="*/ 98 h 138"/>
              <a:gd name="T44" fmla="*/ 8 w 219"/>
              <a:gd name="T45" fmla="*/ 8 h 138"/>
              <a:gd name="T46" fmla="*/ 211 w 219"/>
              <a:gd name="T47" fmla="*/ 8 h 138"/>
              <a:gd name="T48" fmla="*/ 211 w 219"/>
              <a:gd name="T49" fmla="*/ 9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9" h="138">
                <a:moveTo>
                  <a:pt x="215" y="0"/>
                </a:moveTo>
                <a:cubicBezTo>
                  <a:pt x="4" y="0"/>
                  <a:pt x="4" y="0"/>
                  <a:pt x="4" y="0"/>
                </a:cubicBezTo>
                <a:cubicBezTo>
                  <a:pt x="1" y="0"/>
                  <a:pt x="0" y="2"/>
                  <a:pt x="0" y="4"/>
                </a:cubicBezTo>
                <a:cubicBezTo>
                  <a:pt x="0" y="102"/>
                  <a:pt x="0" y="102"/>
                  <a:pt x="0" y="102"/>
                </a:cubicBezTo>
                <a:cubicBezTo>
                  <a:pt x="0" y="104"/>
                  <a:pt x="1" y="106"/>
                  <a:pt x="4" y="106"/>
                </a:cubicBezTo>
                <a:cubicBezTo>
                  <a:pt x="152" y="106"/>
                  <a:pt x="152" y="106"/>
                  <a:pt x="152" y="106"/>
                </a:cubicBezTo>
                <a:cubicBezTo>
                  <a:pt x="154" y="135"/>
                  <a:pt x="154" y="135"/>
                  <a:pt x="154" y="135"/>
                </a:cubicBezTo>
                <a:cubicBezTo>
                  <a:pt x="154" y="136"/>
                  <a:pt x="156" y="138"/>
                  <a:pt x="157" y="138"/>
                </a:cubicBezTo>
                <a:cubicBezTo>
                  <a:pt x="158" y="138"/>
                  <a:pt x="158" y="138"/>
                  <a:pt x="158" y="138"/>
                </a:cubicBezTo>
                <a:cubicBezTo>
                  <a:pt x="160" y="138"/>
                  <a:pt x="161" y="138"/>
                  <a:pt x="162" y="136"/>
                </a:cubicBezTo>
                <a:cubicBezTo>
                  <a:pt x="182" y="106"/>
                  <a:pt x="182" y="106"/>
                  <a:pt x="182" y="106"/>
                </a:cubicBezTo>
                <a:cubicBezTo>
                  <a:pt x="215" y="106"/>
                  <a:pt x="215" y="106"/>
                  <a:pt x="215" y="106"/>
                </a:cubicBezTo>
                <a:cubicBezTo>
                  <a:pt x="217" y="106"/>
                  <a:pt x="219" y="104"/>
                  <a:pt x="219" y="102"/>
                </a:cubicBezTo>
                <a:cubicBezTo>
                  <a:pt x="219" y="4"/>
                  <a:pt x="219" y="4"/>
                  <a:pt x="219" y="4"/>
                </a:cubicBezTo>
                <a:cubicBezTo>
                  <a:pt x="219" y="2"/>
                  <a:pt x="217" y="0"/>
                  <a:pt x="215" y="0"/>
                </a:cubicBezTo>
                <a:close/>
                <a:moveTo>
                  <a:pt x="211" y="98"/>
                </a:moveTo>
                <a:cubicBezTo>
                  <a:pt x="180" y="98"/>
                  <a:pt x="180" y="98"/>
                  <a:pt x="180" y="98"/>
                </a:cubicBezTo>
                <a:cubicBezTo>
                  <a:pt x="179" y="98"/>
                  <a:pt x="178" y="99"/>
                  <a:pt x="177" y="100"/>
                </a:cubicBezTo>
                <a:cubicBezTo>
                  <a:pt x="161" y="123"/>
                  <a:pt x="161" y="123"/>
                  <a:pt x="161" y="123"/>
                </a:cubicBezTo>
                <a:cubicBezTo>
                  <a:pt x="160" y="102"/>
                  <a:pt x="160" y="102"/>
                  <a:pt x="160" y="102"/>
                </a:cubicBezTo>
                <a:cubicBezTo>
                  <a:pt x="160" y="100"/>
                  <a:pt x="158" y="98"/>
                  <a:pt x="156" y="98"/>
                </a:cubicBezTo>
                <a:cubicBezTo>
                  <a:pt x="8" y="98"/>
                  <a:pt x="8" y="98"/>
                  <a:pt x="8" y="98"/>
                </a:cubicBezTo>
                <a:cubicBezTo>
                  <a:pt x="8" y="8"/>
                  <a:pt x="8" y="8"/>
                  <a:pt x="8" y="8"/>
                </a:cubicBezTo>
                <a:cubicBezTo>
                  <a:pt x="211" y="8"/>
                  <a:pt x="211" y="8"/>
                  <a:pt x="211" y="8"/>
                </a:cubicBezTo>
                <a:lnTo>
                  <a:pt x="211" y="9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17" name="Freeform 20">
            <a:extLst>
              <a:ext uri="{FF2B5EF4-FFF2-40B4-BE49-F238E27FC236}">
                <a16:creationId xmlns:a16="http://schemas.microsoft.com/office/drawing/2014/main" id="{115968FC-BA20-45E1-B486-6A3016ED5E52}"/>
              </a:ext>
            </a:extLst>
          </p:cNvPr>
          <p:cNvSpPr>
            <a:spLocks/>
          </p:cNvSpPr>
          <p:nvPr/>
        </p:nvSpPr>
        <p:spPr bwMode="auto">
          <a:xfrm>
            <a:off x="9720098" y="2302441"/>
            <a:ext cx="136164" cy="199264"/>
          </a:xfrm>
          <a:custGeom>
            <a:avLst/>
            <a:gdLst>
              <a:gd name="T0" fmla="*/ 41 w 41"/>
              <a:gd name="T1" fmla="*/ 49 h 60"/>
              <a:gd name="T2" fmla="*/ 14 w 41"/>
              <a:gd name="T3" fmla="*/ 49 h 60"/>
              <a:gd name="T4" fmla="*/ 40 w 41"/>
              <a:gd name="T5" fmla="*/ 9 h 60"/>
              <a:gd name="T6" fmla="*/ 40 w 41"/>
              <a:gd name="T7" fmla="*/ 0 h 60"/>
              <a:gd name="T8" fmla="*/ 2 w 41"/>
              <a:gd name="T9" fmla="*/ 0 h 60"/>
              <a:gd name="T10" fmla="*/ 2 w 41"/>
              <a:gd name="T11" fmla="*/ 10 h 60"/>
              <a:gd name="T12" fmla="*/ 26 w 41"/>
              <a:gd name="T13" fmla="*/ 10 h 60"/>
              <a:gd name="T14" fmla="*/ 0 w 41"/>
              <a:gd name="T15" fmla="*/ 51 h 60"/>
              <a:gd name="T16" fmla="*/ 0 w 41"/>
              <a:gd name="T17" fmla="*/ 51 h 60"/>
              <a:gd name="T18" fmla="*/ 0 w 41"/>
              <a:gd name="T19" fmla="*/ 60 h 60"/>
              <a:gd name="T20" fmla="*/ 41 w 41"/>
              <a:gd name="T21" fmla="*/ 60 h 60"/>
              <a:gd name="T22" fmla="*/ 41 w 41"/>
              <a:gd name="T23" fmla="*/ 4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0">
                <a:moveTo>
                  <a:pt x="41" y="49"/>
                </a:moveTo>
                <a:lnTo>
                  <a:pt x="14" y="49"/>
                </a:lnTo>
                <a:lnTo>
                  <a:pt x="40" y="9"/>
                </a:lnTo>
                <a:lnTo>
                  <a:pt x="40" y="0"/>
                </a:lnTo>
                <a:lnTo>
                  <a:pt x="2" y="0"/>
                </a:lnTo>
                <a:lnTo>
                  <a:pt x="2" y="10"/>
                </a:lnTo>
                <a:lnTo>
                  <a:pt x="26" y="10"/>
                </a:lnTo>
                <a:lnTo>
                  <a:pt x="0" y="51"/>
                </a:lnTo>
                <a:lnTo>
                  <a:pt x="0" y="51"/>
                </a:lnTo>
                <a:lnTo>
                  <a:pt x="0" y="60"/>
                </a:lnTo>
                <a:lnTo>
                  <a:pt x="41" y="60"/>
                </a:lnTo>
                <a:lnTo>
                  <a:pt x="41" y="4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18" name="Freeform 21">
            <a:extLst>
              <a:ext uri="{FF2B5EF4-FFF2-40B4-BE49-F238E27FC236}">
                <a16:creationId xmlns:a16="http://schemas.microsoft.com/office/drawing/2014/main" id="{59A9D505-B4E3-4368-983D-32855F6E3A91}"/>
              </a:ext>
            </a:extLst>
          </p:cNvPr>
          <p:cNvSpPr>
            <a:spLocks/>
          </p:cNvSpPr>
          <p:nvPr/>
        </p:nvSpPr>
        <p:spPr bwMode="auto">
          <a:xfrm>
            <a:off x="9902756" y="2302441"/>
            <a:ext cx="136164" cy="199264"/>
          </a:xfrm>
          <a:custGeom>
            <a:avLst/>
            <a:gdLst>
              <a:gd name="T0" fmla="*/ 41 w 41"/>
              <a:gd name="T1" fmla="*/ 49 h 60"/>
              <a:gd name="T2" fmla="*/ 11 w 41"/>
              <a:gd name="T3" fmla="*/ 49 h 60"/>
              <a:gd name="T4" fmla="*/ 11 w 41"/>
              <a:gd name="T5" fmla="*/ 35 h 60"/>
              <a:gd name="T6" fmla="*/ 37 w 41"/>
              <a:gd name="T7" fmla="*/ 35 h 60"/>
              <a:gd name="T8" fmla="*/ 37 w 41"/>
              <a:gd name="T9" fmla="*/ 25 h 60"/>
              <a:gd name="T10" fmla="*/ 11 w 41"/>
              <a:gd name="T11" fmla="*/ 25 h 60"/>
              <a:gd name="T12" fmla="*/ 11 w 41"/>
              <a:gd name="T13" fmla="*/ 10 h 60"/>
              <a:gd name="T14" fmla="*/ 41 w 41"/>
              <a:gd name="T15" fmla="*/ 10 h 60"/>
              <a:gd name="T16" fmla="*/ 41 w 41"/>
              <a:gd name="T17" fmla="*/ 0 h 60"/>
              <a:gd name="T18" fmla="*/ 0 w 41"/>
              <a:gd name="T19" fmla="*/ 0 h 60"/>
              <a:gd name="T20" fmla="*/ 0 w 41"/>
              <a:gd name="T21" fmla="*/ 60 h 60"/>
              <a:gd name="T22" fmla="*/ 41 w 41"/>
              <a:gd name="T23" fmla="*/ 60 h 60"/>
              <a:gd name="T24" fmla="*/ 41 w 41"/>
              <a:gd name="T25" fmla="*/ 4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60">
                <a:moveTo>
                  <a:pt x="41" y="49"/>
                </a:moveTo>
                <a:lnTo>
                  <a:pt x="11" y="49"/>
                </a:lnTo>
                <a:lnTo>
                  <a:pt x="11" y="35"/>
                </a:lnTo>
                <a:lnTo>
                  <a:pt x="37" y="35"/>
                </a:lnTo>
                <a:lnTo>
                  <a:pt x="37" y="25"/>
                </a:lnTo>
                <a:lnTo>
                  <a:pt x="11" y="25"/>
                </a:lnTo>
                <a:lnTo>
                  <a:pt x="11" y="10"/>
                </a:lnTo>
                <a:lnTo>
                  <a:pt x="41" y="10"/>
                </a:lnTo>
                <a:lnTo>
                  <a:pt x="41" y="0"/>
                </a:lnTo>
                <a:lnTo>
                  <a:pt x="0" y="0"/>
                </a:lnTo>
                <a:lnTo>
                  <a:pt x="0" y="60"/>
                </a:lnTo>
                <a:lnTo>
                  <a:pt x="41" y="60"/>
                </a:lnTo>
                <a:lnTo>
                  <a:pt x="41" y="4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19" name="Freeform 22">
            <a:extLst>
              <a:ext uri="{FF2B5EF4-FFF2-40B4-BE49-F238E27FC236}">
                <a16:creationId xmlns:a16="http://schemas.microsoft.com/office/drawing/2014/main" id="{9B11E61D-E644-4809-9A0D-71E73B5FEB84}"/>
              </a:ext>
            </a:extLst>
          </p:cNvPr>
          <p:cNvSpPr>
            <a:spLocks noEditPoints="1"/>
          </p:cNvSpPr>
          <p:nvPr/>
        </p:nvSpPr>
        <p:spPr bwMode="auto">
          <a:xfrm>
            <a:off x="10085415" y="2302441"/>
            <a:ext cx="152769" cy="199264"/>
          </a:xfrm>
          <a:custGeom>
            <a:avLst/>
            <a:gdLst>
              <a:gd name="T0" fmla="*/ 31 w 39"/>
              <a:gd name="T1" fmla="*/ 49 h 51"/>
              <a:gd name="T2" fmla="*/ 37 w 39"/>
              <a:gd name="T3" fmla="*/ 44 h 51"/>
              <a:gd name="T4" fmla="*/ 39 w 39"/>
              <a:gd name="T5" fmla="*/ 36 h 51"/>
              <a:gd name="T6" fmla="*/ 37 w 39"/>
              <a:gd name="T7" fmla="*/ 30 h 51"/>
              <a:gd name="T8" fmla="*/ 33 w 39"/>
              <a:gd name="T9" fmla="*/ 26 h 51"/>
              <a:gd name="T10" fmla="*/ 31 w 39"/>
              <a:gd name="T11" fmla="*/ 25 h 51"/>
              <a:gd name="T12" fmla="*/ 33 w 39"/>
              <a:gd name="T13" fmla="*/ 23 h 51"/>
              <a:gd name="T14" fmla="*/ 37 w 39"/>
              <a:gd name="T15" fmla="*/ 19 h 51"/>
              <a:gd name="T16" fmla="*/ 38 w 39"/>
              <a:gd name="T17" fmla="*/ 14 h 51"/>
              <a:gd name="T18" fmla="*/ 36 w 39"/>
              <a:gd name="T19" fmla="*/ 6 h 51"/>
              <a:gd name="T20" fmla="*/ 31 w 39"/>
              <a:gd name="T21" fmla="*/ 1 h 51"/>
              <a:gd name="T22" fmla="*/ 22 w 39"/>
              <a:gd name="T23" fmla="*/ 0 h 51"/>
              <a:gd name="T24" fmla="*/ 0 w 39"/>
              <a:gd name="T25" fmla="*/ 0 h 51"/>
              <a:gd name="T26" fmla="*/ 0 w 39"/>
              <a:gd name="T27" fmla="*/ 51 h 51"/>
              <a:gd name="T28" fmla="*/ 22 w 39"/>
              <a:gd name="T29" fmla="*/ 51 h 51"/>
              <a:gd name="T30" fmla="*/ 31 w 39"/>
              <a:gd name="T31" fmla="*/ 49 h 51"/>
              <a:gd name="T32" fmla="*/ 10 w 39"/>
              <a:gd name="T33" fmla="*/ 8 h 51"/>
              <a:gd name="T34" fmla="*/ 20 w 39"/>
              <a:gd name="T35" fmla="*/ 8 h 51"/>
              <a:gd name="T36" fmla="*/ 26 w 39"/>
              <a:gd name="T37" fmla="*/ 10 h 51"/>
              <a:gd name="T38" fmla="*/ 28 w 39"/>
              <a:gd name="T39" fmla="*/ 14 h 51"/>
              <a:gd name="T40" fmla="*/ 27 w 39"/>
              <a:gd name="T41" fmla="*/ 19 h 51"/>
              <a:gd name="T42" fmla="*/ 21 w 39"/>
              <a:gd name="T43" fmla="*/ 20 h 51"/>
              <a:gd name="T44" fmla="*/ 10 w 39"/>
              <a:gd name="T45" fmla="*/ 20 h 51"/>
              <a:gd name="T46" fmla="*/ 10 w 39"/>
              <a:gd name="T47" fmla="*/ 8 h 51"/>
              <a:gd name="T48" fmla="*/ 10 w 39"/>
              <a:gd name="T49" fmla="*/ 42 h 51"/>
              <a:gd name="T50" fmla="*/ 10 w 39"/>
              <a:gd name="T51" fmla="*/ 29 h 51"/>
              <a:gd name="T52" fmla="*/ 21 w 39"/>
              <a:gd name="T53" fmla="*/ 29 h 51"/>
              <a:gd name="T54" fmla="*/ 26 w 39"/>
              <a:gd name="T55" fmla="*/ 30 h 51"/>
              <a:gd name="T56" fmla="*/ 28 w 39"/>
              <a:gd name="T57" fmla="*/ 32 h 51"/>
              <a:gd name="T58" fmla="*/ 29 w 39"/>
              <a:gd name="T59" fmla="*/ 36 h 51"/>
              <a:gd name="T60" fmla="*/ 27 w 39"/>
              <a:gd name="T61" fmla="*/ 40 h 51"/>
              <a:gd name="T62" fmla="*/ 19 w 39"/>
              <a:gd name="T63" fmla="*/ 42 h 51"/>
              <a:gd name="T64" fmla="*/ 10 w 39"/>
              <a:gd name="T65"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51">
                <a:moveTo>
                  <a:pt x="31" y="49"/>
                </a:moveTo>
                <a:cubicBezTo>
                  <a:pt x="33" y="48"/>
                  <a:pt x="35" y="46"/>
                  <a:pt x="37" y="44"/>
                </a:cubicBezTo>
                <a:cubicBezTo>
                  <a:pt x="38" y="42"/>
                  <a:pt x="39" y="39"/>
                  <a:pt x="39" y="36"/>
                </a:cubicBezTo>
                <a:cubicBezTo>
                  <a:pt x="39" y="34"/>
                  <a:pt x="38" y="32"/>
                  <a:pt x="37" y="30"/>
                </a:cubicBezTo>
                <a:cubicBezTo>
                  <a:pt x="36" y="29"/>
                  <a:pt x="35" y="27"/>
                  <a:pt x="33" y="26"/>
                </a:cubicBezTo>
                <a:cubicBezTo>
                  <a:pt x="33" y="25"/>
                  <a:pt x="32" y="25"/>
                  <a:pt x="31" y="25"/>
                </a:cubicBezTo>
                <a:cubicBezTo>
                  <a:pt x="32" y="24"/>
                  <a:pt x="33" y="24"/>
                  <a:pt x="33" y="23"/>
                </a:cubicBezTo>
                <a:cubicBezTo>
                  <a:pt x="35" y="22"/>
                  <a:pt x="36" y="21"/>
                  <a:pt x="37" y="19"/>
                </a:cubicBezTo>
                <a:cubicBezTo>
                  <a:pt x="38" y="17"/>
                  <a:pt x="38" y="16"/>
                  <a:pt x="38" y="14"/>
                </a:cubicBezTo>
                <a:cubicBezTo>
                  <a:pt x="38" y="11"/>
                  <a:pt x="37" y="8"/>
                  <a:pt x="36" y="6"/>
                </a:cubicBezTo>
                <a:cubicBezTo>
                  <a:pt x="35" y="4"/>
                  <a:pt x="33" y="2"/>
                  <a:pt x="31" y="1"/>
                </a:cubicBezTo>
                <a:cubicBezTo>
                  <a:pt x="28" y="0"/>
                  <a:pt x="25" y="0"/>
                  <a:pt x="22" y="0"/>
                </a:cubicBezTo>
                <a:cubicBezTo>
                  <a:pt x="0" y="0"/>
                  <a:pt x="0" y="0"/>
                  <a:pt x="0" y="0"/>
                </a:cubicBezTo>
                <a:cubicBezTo>
                  <a:pt x="0" y="51"/>
                  <a:pt x="0" y="51"/>
                  <a:pt x="0" y="51"/>
                </a:cubicBezTo>
                <a:cubicBezTo>
                  <a:pt x="22" y="51"/>
                  <a:pt x="22" y="51"/>
                  <a:pt x="22" y="51"/>
                </a:cubicBezTo>
                <a:cubicBezTo>
                  <a:pt x="25" y="51"/>
                  <a:pt x="28" y="50"/>
                  <a:pt x="31" y="49"/>
                </a:cubicBezTo>
                <a:close/>
                <a:moveTo>
                  <a:pt x="10" y="8"/>
                </a:moveTo>
                <a:cubicBezTo>
                  <a:pt x="20" y="8"/>
                  <a:pt x="20" y="8"/>
                  <a:pt x="20" y="8"/>
                </a:cubicBezTo>
                <a:cubicBezTo>
                  <a:pt x="23" y="8"/>
                  <a:pt x="25" y="9"/>
                  <a:pt x="26" y="10"/>
                </a:cubicBezTo>
                <a:cubicBezTo>
                  <a:pt x="28" y="11"/>
                  <a:pt x="28" y="12"/>
                  <a:pt x="28" y="14"/>
                </a:cubicBezTo>
                <a:cubicBezTo>
                  <a:pt x="28" y="16"/>
                  <a:pt x="28" y="18"/>
                  <a:pt x="27" y="19"/>
                </a:cubicBezTo>
                <a:cubicBezTo>
                  <a:pt x="25" y="20"/>
                  <a:pt x="24" y="20"/>
                  <a:pt x="21" y="20"/>
                </a:cubicBezTo>
                <a:cubicBezTo>
                  <a:pt x="10" y="20"/>
                  <a:pt x="10" y="20"/>
                  <a:pt x="10" y="20"/>
                </a:cubicBezTo>
                <a:lnTo>
                  <a:pt x="10" y="8"/>
                </a:lnTo>
                <a:close/>
                <a:moveTo>
                  <a:pt x="10" y="42"/>
                </a:moveTo>
                <a:cubicBezTo>
                  <a:pt x="10" y="29"/>
                  <a:pt x="10" y="29"/>
                  <a:pt x="10" y="29"/>
                </a:cubicBezTo>
                <a:cubicBezTo>
                  <a:pt x="21" y="29"/>
                  <a:pt x="21" y="29"/>
                  <a:pt x="21" y="29"/>
                </a:cubicBezTo>
                <a:cubicBezTo>
                  <a:pt x="23" y="29"/>
                  <a:pt x="25" y="29"/>
                  <a:pt x="26" y="30"/>
                </a:cubicBezTo>
                <a:cubicBezTo>
                  <a:pt x="27" y="30"/>
                  <a:pt x="28" y="31"/>
                  <a:pt x="28" y="32"/>
                </a:cubicBezTo>
                <a:cubicBezTo>
                  <a:pt x="29" y="33"/>
                  <a:pt x="29" y="34"/>
                  <a:pt x="29" y="36"/>
                </a:cubicBezTo>
                <a:cubicBezTo>
                  <a:pt x="29" y="38"/>
                  <a:pt x="28" y="39"/>
                  <a:pt x="27" y="40"/>
                </a:cubicBezTo>
                <a:cubicBezTo>
                  <a:pt x="25" y="42"/>
                  <a:pt x="23" y="42"/>
                  <a:pt x="19" y="42"/>
                </a:cubicBezTo>
                <a:lnTo>
                  <a:pt x="10" y="4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0" name="Freeform 23">
            <a:extLst>
              <a:ext uri="{FF2B5EF4-FFF2-40B4-BE49-F238E27FC236}">
                <a16:creationId xmlns:a16="http://schemas.microsoft.com/office/drawing/2014/main" id="{F6AC1DF9-C637-4D65-8CB1-BCB771A44B84}"/>
              </a:ext>
            </a:extLst>
          </p:cNvPr>
          <p:cNvSpPr>
            <a:spLocks noEditPoints="1"/>
          </p:cNvSpPr>
          <p:nvPr/>
        </p:nvSpPr>
        <p:spPr bwMode="auto">
          <a:xfrm>
            <a:off x="9153243" y="3395071"/>
            <a:ext cx="195943" cy="76385"/>
          </a:xfrm>
          <a:custGeom>
            <a:avLst/>
            <a:gdLst>
              <a:gd name="T0" fmla="*/ 50 w 51"/>
              <a:gd name="T1" fmla="*/ 0 h 20"/>
              <a:gd name="T2" fmla="*/ 0 w 51"/>
              <a:gd name="T3" fmla="*/ 0 h 20"/>
              <a:gd name="T4" fmla="*/ 0 w 51"/>
              <a:gd name="T5" fmla="*/ 1 h 20"/>
              <a:gd name="T6" fmla="*/ 0 w 51"/>
              <a:gd name="T7" fmla="*/ 7 h 20"/>
              <a:gd name="T8" fmla="*/ 0 w 51"/>
              <a:gd name="T9" fmla="*/ 7 h 20"/>
              <a:gd name="T10" fmla="*/ 4 w 51"/>
              <a:gd name="T11" fmla="*/ 7 h 20"/>
              <a:gd name="T12" fmla="*/ 4 w 51"/>
              <a:gd name="T13" fmla="*/ 10 h 20"/>
              <a:gd name="T14" fmla="*/ 4 w 51"/>
              <a:gd name="T15" fmla="*/ 17 h 20"/>
              <a:gd name="T16" fmla="*/ 6 w 51"/>
              <a:gd name="T17" fmla="*/ 20 h 20"/>
              <a:gd name="T18" fmla="*/ 9 w 51"/>
              <a:gd name="T19" fmla="*/ 17 h 20"/>
              <a:gd name="T20" fmla="*/ 9 w 51"/>
              <a:gd name="T21" fmla="*/ 16 h 20"/>
              <a:gd name="T22" fmla="*/ 42 w 51"/>
              <a:gd name="T23" fmla="*/ 16 h 20"/>
              <a:gd name="T24" fmla="*/ 42 w 51"/>
              <a:gd name="T25" fmla="*/ 17 h 20"/>
              <a:gd name="T26" fmla="*/ 44 w 51"/>
              <a:gd name="T27" fmla="*/ 20 h 20"/>
              <a:gd name="T28" fmla="*/ 46 w 51"/>
              <a:gd name="T29" fmla="*/ 17 h 20"/>
              <a:gd name="T30" fmla="*/ 46 w 51"/>
              <a:gd name="T31" fmla="*/ 10 h 20"/>
              <a:gd name="T32" fmla="*/ 46 w 51"/>
              <a:gd name="T33" fmla="*/ 7 h 20"/>
              <a:gd name="T34" fmla="*/ 50 w 51"/>
              <a:gd name="T35" fmla="*/ 7 h 20"/>
              <a:gd name="T36" fmla="*/ 51 w 51"/>
              <a:gd name="T37" fmla="*/ 7 h 20"/>
              <a:gd name="T38" fmla="*/ 51 w 51"/>
              <a:gd name="T39" fmla="*/ 1 h 20"/>
              <a:gd name="T40" fmla="*/ 50 w 51"/>
              <a:gd name="T41" fmla="*/ 0 h 20"/>
              <a:gd name="T42" fmla="*/ 42 w 51"/>
              <a:gd name="T43" fmla="*/ 10 h 20"/>
              <a:gd name="T44" fmla="*/ 42 w 51"/>
              <a:gd name="T45" fmla="*/ 13 h 20"/>
              <a:gd name="T46" fmla="*/ 9 w 51"/>
              <a:gd name="T47" fmla="*/ 13 h 20"/>
              <a:gd name="T48" fmla="*/ 9 w 51"/>
              <a:gd name="T49" fmla="*/ 10 h 20"/>
              <a:gd name="T50" fmla="*/ 9 w 51"/>
              <a:gd name="T51" fmla="*/ 7 h 20"/>
              <a:gd name="T52" fmla="*/ 42 w 51"/>
              <a:gd name="T53" fmla="*/ 7 h 20"/>
              <a:gd name="T54" fmla="*/ 42 w 51"/>
              <a:gd name="T55" fmla="*/ 10 h 20"/>
              <a:gd name="T56" fmla="*/ 42 w 51"/>
              <a:gd name="T5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20">
                <a:moveTo>
                  <a:pt x="50" y="0"/>
                </a:moveTo>
                <a:cubicBezTo>
                  <a:pt x="0" y="0"/>
                  <a:pt x="0" y="0"/>
                  <a:pt x="0" y="0"/>
                </a:cubicBezTo>
                <a:cubicBezTo>
                  <a:pt x="0" y="0"/>
                  <a:pt x="0" y="0"/>
                  <a:pt x="0" y="1"/>
                </a:cubicBezTo>
                <a:cubicBezTo>
                  <a:pt x="0" y="7"/>
                  <a:pt x="0" y="7"/>
                  <a:pt x="0" y="7"/>
                </a:cubicBezTo>
                <a:cubicBezTo>
                  <a:pt x="0" y="7"/>
                  <a:pt x="0" y="7"/>
                  <a:pt x="0" y="7"/>
                </a:cubicBezTo>
                <a:cubicBezTo>
                  <a:pt x="4" y="7"/>
                  <a:pt x="4" y="7"/>
                  <a:pt x="4" y="7"/>
                </a:cubicBezTo>
                <a:cubicBezTo>
                  <a:pt x="4" y="10"/>
                  <a:pt x="4" y="10"/>
                  <a:pt x="4" y="10"/>
                </a:cubicBezTo>
                <a:cubicBezTo>
                  <a:pt x="4" y="17"/>
                  <a:pt x="4" y="17"/>
                  <a:pt x="4" y="17"/>
                </a:cubicBezTo>
                <a:cubicBezTo>
                  <a:pt x="4" y="19"/>
                  <a:pt x="5" y="20"/>
                  <a:pt x="6" y="20"/>
                </a:cubicBezTo>
                <a:cubicBezTo>
                  <a:pt x="8" y="20"/>
                  <a:pt x="9" y="19"/>
                  <a:pt x="9" y="17"/>
                </a:cubicBezTo>
                <a:cubicBezTo>
                  <a:pt x="9" y="16"/>
                  <a:pt x="9" y="16"/>
                  <a:pt x="9" y="16"/>
                </a:cubicBezTo>
                <a:cubicBezTo>
                  <a:pt x="42" y="16"/>
                  <a:pt x="42" y="16"/>
                  <a:pt x="42" y="16"/>
                </a:cubicBezTo>
                <a:cubicBezTo>
                  <a:pt x="42" y="17"/>
                  <a:pt x="42" y="17"/>
                  <a:pt x="42" y="17"/>
                </a:cubicBezTo>
                <a:cubicBezTo>
                  <a:pt x="42" y="19"/>
                  <a:pt x="43" y="20"/>
                  <a:pt x="44" y="20"/>
                </a:cubicBezTo>
                <a:cubicBezTo>
                  <a:pt x="45" y="20"/>
                  <a:pt x="46" y="19"/>
                  <a:pt x="46" y="17"/>
                </a:cubicBezTo>
                <a:cubicBezTo>
                  <a:pt x="46" y="10"/>
                  <a:pt x="46" y="10"/>
                  <a:pt x="46" y="10"/>
                </a:cubicBezTo>
                <a:cubicBezTo>
                  <a:pt x="46" y="7"/>
                  <a:pt x="46" y="7"/>
                  <a:pt x="46" y="7"/>
                </a:cubicBezTo>
                <a:cubicBezTo>
                  <a:pt x="50" y="7"/>
                  <a:pt x="50" y="7"/>
                  <a:pt x="50" y="7"/>
                </a:cubicBezTo>
                <a:cubicBezTo>
                  <a:pt x="50" y="7"/>
                  <a:pt x="51" y="7"/>
                  <a:pt x="51" y="7"/>
                </a:cubicBezTo>
                <a:cubicBezTo>
                  <a:pt x="51" y="1"/>
                  <a:pt x="51" y="1"/>
                  <a:pt x="51" y="1"/>
                </a:cubicBezTo>
                <a:cubicBezTo>
                  <a:pt x="51" y="0"/>
                  <a:pt x="50" y="0"/>
                  <a:pt x="50" y="0"/>
                </a:cubicBezTo>
                <a:close/>
                <a:moveTo>
                  <a:pt x="42" y="10"/>
                </a:moveTo>
                <a:cubicBezTo>
                  <a:pt x="42" y="13"/>
                  <a:pt x="42" y="13"/>
                  <a:pt x="42" y="13"/>
                </a:cubicBezTo>
                <a:cubicBezTo>
                  <a:pt x="9" y="13"/>
                  <a:pt x="9" y="13"/>
                  <a:pt x="9" y="13"/>
                </a:cubicBezTo>
                <a:cubicBezTo>
                  <a:pt x="9" y="10"/>
                  <a:pt x="9" y="10"/>
                  <a:pt x="9" y="10"/>
                </a:cubicBezTo>
                <a:cubicBezTo>
                  <a:pt x="9" y="7"/>
                  <a:pt x="9" y="7"/>
                  <a:pt x="9" y="7"/>
                </a:cubicBezTo>
                <a:cubicBezTo>
                  <a:pt x="42" y="7"/>
                  <a:pt x="42" y="7"/>
                  <a:pt x="42" y="7"/>
                </a:cubicBezTo>
                <a:cubicBezTo>
                  <a:pt x="42" y="10"/>
                  <a:pt x="42" y="10"/>
                  <a:pt x="42" y="10"/>
                </a:cubicBezTo>
                <a:cubicBezTo>
                  <a:pt x="42" y="10"/>
                  <a:pt x="42" y="10"/>
                  <a:pt x="42" y="1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1" name="Freeform 24">
            <a:extLst>
              <a:ext uri="{FF2B5EF4-FFF2-40B4-BE49-F238E27FC236}">
                <a16:creationId xmlns:a16="http://schemas.microsoft.com/office/drawing/2014/main" id="{1B8274BD-6664-4632-89DC-00A894585844}"/>
              </a:ext>
            </a:extLst>
          </p:cNvPr>
          <p:cNvSpPr>
            <a:spLocks/>
          </p:cNvSpPr>
          <p:nvPr/>
        </p:nvSpPr>
        <p:spPr bwMode="auto">
          <a:xfrm>
            <a:off x="9890520" y="3458172"/>
            <a:ext cx="69742" cy="6642"/>
          </a:xfrm>
          <a:custGeom>
            <a:avLst/>
            <a:gdLst>
              <a:gd name="T0" fmla="*/ 0 w 21"/>
              <a:gd name="T1" fmla="*/ 0 h 2"/>
              <a:gd name="T2" fmla="*/ 21 w 21"/>
              <a:gd name="T3" fmla="*/ 0 h 2"/>
              <a:gd name="T4" fmla="*/ 21 w 21"/>
              <a:gd name="T5" fmla="*/ 2 h 2"/>
              <a:gd name="T6" fmla="*/ 0 w 21"/>
              <a:gd name="T7" fmla="*/ 2 h 2"/>
              <a:gd name="T8" fmla="*/ 0 w 21"/>
              <a:gd name="T9" fmla="*/ 0 h 2"/>
              <a:gd name="T10" fmla="*/ 0 w 21"/>
              <a:gd name="T11" fmla="*/ 0 h 2"/>
            </a:gdLst>
            <a:ahLst/>
            <a:cxnLst>
              <a:cxn ang="0">
                <a:pos x="T0" y="T1"/>
              </a:cxn>
              <a:cxn ang="0">
                <a:pos x="T2" y="T3"/>
              </a:cxn>
              <a:cxn ang="0">
                <a:pos x="T4" y="T5"/>
              </a:cxn>
              <a:cxn ang="0">
                <a:pos x="T6" y="T7"/>
              </a:cxn>
              <a:cxn ang="0">
                <a:pos x="T8" y="T9"/>
              </a:cxn>
              <a:cxn ang="0">
                <a:pos x="T10" y="T11"/>
              </a:cxn>
            </a:cxnLst>
            <a:rect l="0" t="0" r="r" b="b"/>
            <a:pathLst>
              <a:path w="21" h="2">
                <a:moveTo>
                  <a:pt x="0" y="0"/>
                </a:moveTo>
                <a:lnTo>
                  <a:pt x="21" y="0"/>
                </a:lnTo>
                <a:lnTo>
                  <a:pt x="21" y="2"/>
                </a:lnTo>
                <a:lnTo>
                  <a:pt x="0" y="2"/>
                </a:lnTo>
                <a:lnTo>
                  <a:pt x="0"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2" name="Freeform 25">
            <a:extLst>
              <a:ext uri="{FF2B5EF4-FFF2-40B4-BE49-F238E27FC236}">
                <a16:creationId xmlns:a16="http://schemas.microsoft.com/office/drawing/2014/main" id="{BB9FA6B9-C0B5-4BD3-A354-2FE1A7ACAE70}"/>
              </a:ext>
            </a:extLst>
          </p:cNvPr>
          <p:cNvSpPr>
            <a:spLocks noEditPoints="1"/>
          </p:cNvSpPr>
          <p:nvPr/>
        </p:nvSpPr>
        <p:spPr bwMode="auto">
          <a:xfrm>
            <a:off x="9863951" y="3102818"/>
            <a:ext cx="126201" cy="355354"/>
          </a:xfrm>
          <a:custGeom>
            <a:avLst/>
            <a:gdLst>
              <a:gd name="T0" fmla="*/ 18 w 33"/>
              <a:gd name="T1" fmla="*/ 34 h 92"/>
              <a:gd name="T2" fmla="*/ 20 w 33"/>
              <a:gd name="T3" fmla="*/ 33 h 92"/>
              <a:gd name="T4" fmla="*/ 33 w 33"/>
              <a:gd name="T5" fmla="*/ 17 h 92"/>
              <a:gd name="T6" fmla="*/ 28 w 33"/>
              <a:gd name="T7" fmla="*/ 5 h 92"/>
              <a:gd name="T8" fmla="*/ 16 w 33"/>
              <a:gd name="T9" fmla="*/ 0 h 92"/>
              <a:gd name="T10" fmla="*/ 0 w 33"/>
              <a:gd name="T11" fmla="*/ 16 h 92"/>
              <a:gd name="T12" fmla="*/ 13 w 33"/>
              <a:gd name="T13" fmla="*/ 33 h 92"/>
              <a:gd name="T14" fmla="*/ 14 w 33"/>
              <a:gd name="T15" fmla="*/ 34 h 92"/>
              <a:gd name="T16" fmla="*/ 14 w 33"/>
              <a:gd name="T17" fmla="*/ 89 h 92"/>
              <a:gd name="T18" fmla="*/ 8 w 33"/>
              <a:gd name="T19" fmla="*/ 89 h 92"/>
              <a:gd name="T20" fmla="*/ 8 w 33"/>
              <a:gd name="T21" fmla="*/ 92 h 92"/>
              <a:gd name="T22" fmla="*/ 25 w 33"/>
              <a:gd name="T23" fmla="*/ 92 h 92"/>
              <a:gd name="T24" fmla="*/ 25 w 33"/>
              <a:gd name="T25" fmla="*/ 89 h 92"/>
              <a:gd name="T26" fmla="*/ 18 w 33"/>
              <a:gd name="T27" fmla="*/ 89 h 92"/>
              <a:gd name="T28" fmla="*/ 18 w 33"/>
              <a:gd name="T29" fmla="*/ 34 h 92"/>
              <a:gd name="T30" fmla="*/ 18 w 33"/>
              <a:gd name="T31" fmla="*/ 34 h 92"/>
              <a:gd name="T32" fmla="*/ 3 w 33"/>
              <a:gd name="T33" fmla="*/ 16 h 92"/>
              <a:gd name="T34" fmla="*/ 16 w 33"/>
              <a:gd name="T35" fmla="*/ 3 h 92"/>
              <a:gd name="T36" fmla="*/ 30 w 33"/>
              <a:gd name="T37" fmla="*/ 16 h 92"/>
              <a:gd name="T38" fmla="*/ 16 w 33"/>
              <a:gd name="T39" fmla="*/ 30 h 92"/>
              <a:gd name="T40" fmla="*/ 3 w 33"/>
              <a:gd name="T41" fmla="*/ 1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92">
                <a:moveTo>
                  <a:pt x="18" y="34"/>
                </a:moveTo>
                <a:cubicBezTo>
                  <a:pt x="20" y="33"/>
                  <a:pt x="20" y="33"/>
                  <a:pt x="20" y="33"/>
                </a:cubicBezTo>
                <a:cubicBezTo>
                  <a:pt x="27" y="32"/>
                  <a:pt x="33" y="25"/>
                  <a:pt x="33" y="17"/>
                </a:cubicBezTo>
                <a:cubicBezTo>
                  <a:pt x="33" y="12"/>
                  <a:pt x="31" y="8"/>
                  <a:pt x="28" y="5"/>
                </a:cubicBezTo>
                <a:cubicBezTo>
                  <a:pt x="24" y="1"/>
                  <a:pt x="20" y="0"/>
                  <a:pt x="16" y="0"/>
                </a:cubicBezTo>
                <a:cubicBezTo>
                  <a:pt x="7" y="0"/>
                  <a:pt x="0" y="8"/>
                  <a:pt x="0" y="16"/>
                </a:cubicBezTo>
                <a:cubicBezTo>
                  <a:pt x="0" y="25"/>
                  <a:pt x="5" y="32"/>
                  <a:pt x="13" y="33"/>
                </a:cubicBezTo>
                <a:cubicBezTo>
                  <a:pt x="14" y="34"/>
                  <a:pt x="14" y="34"/>
                  <a:pt x="14" y="34"/>
                </a:cubicBezTo>
                <a:cubicBezTo>
                  <a:pt x="14" y="89"/>
                  <a:pt x="14" y="89"/>
                  <a:pt x="14" y="89"/>
                </a:cubicBezTo>
                <a:cubicBezTo>
                  <a:pt x="8" y="89"/>
                  <a:pt x="8" y="89"/>
                  <a:pt x="8" y="89"/>
                </a:cubicBezTo>
                <a:cubicBezTo>
                  <a:pt x="8" y="92"/>
                  <a:pt x="8" y="92"/>
                  <a:pt x="8" y="92"/>
                </a:cubicBezTo>
                <a:cubicBezTo>
                  <a:pt x="25" y="92"/>
                  <a:pt x="25" y="92"/>
                  <a:pt x="25" y="92"/>
                </a:cubicBezTo>
                <a:cubicBezTo>
                  <a:pt x="25" y="89"/>
                  <a:pt x="25" y="89"/>
                  <a:pt x="25" y="89"/>
                </a:cubicBezTo>
                <a:cubicBezTo>
                  <a:pt x="18" y="89"/>
                  <a:pt x="18" y="89"/>
                  <a:pt x="18" y="89"/>
                </a:cubicBezTo>
                <a:cubicBezTo>
                  <a:pt x="18" y="34"/>
                  <a:pt x="18" y="34"/>
                  <a:pt x="18" y="34"/>
                </a:cubicBezTo>
                <a:cubicBezTo>
                  <a:pt x="18" y="34"/>
                  <a:pt x="18" y="34"/>
                  <a:pt x="18" y="34"/>
                </a:cubicBezTo>
                <a:close/>
                <a:moveTo>
                  <a:pt x="3" y="16"/>
                </a:moveTo>
                <a:cubicBezTo>
                  <a:pt x="3" y="9"/>
                  <a:pt x="9" y="3"/>
                  <a:pt x="16" y="3"/>
                </a:cubicBezTo>
                <a:cubicBezTo>
                  <a:pt x="24" y="3"/>
                  <a:pt x="30" y="9"/>
                  <a:pt x="30" y="16"/>
                </a:cubicBezTo>
                <a:cubicBezTo>
                  <a:pt x="30" y="24"/>
                  <a:pt x="24" y="30"/>
                  <a:pt x="16" y="30"/>
                </a:cubicBezTo>
                <a:cubicBezTo>
                  <a:pt x="9" y="30"/>
                  <a:pt x="3" y="24"/>
                  <a:pt x="3"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3" name="Freeform 26">
            <a:extLst>
              <a:ext uri="{FF2B5EF4-FFF2-40B4-BE49-F238E27FC236}">
                <a16:creationId xmlns:a16="http://schemas.microsoft.com/office/drawing/2014/main" id="{6F206313-09B3-4E0C-B2B5-9048B659FD17}"/>
              </a:ext>
            </a:extLst>
          </p:cNvPr>
          <p:cNvSpPr>
            <a:spLocks/>
          </p:cNvSpPr>
          <p:nvPr/>
        </p:nvSpPr>
        <p:spPr bwMode="auto">
          <a:xfrm>
            <a:off x="9920409" y="3122744"/>
            <a:ext cx="49816" cy="46495"/>
          </a:xfrm>
          <a:custGeom>
            <a:avLst/>
            <a:gdLst>
              <a:gd name="T0" fmla="*/ 11 w 13"/>
              <a:gd name="T1" fmla="*/ 9 h 12"/>
              <a:gd name="T2" fmla="*/ 3 w 13"/>
              <a:gd name="T3" fmla="*/ 9 h 12"/>
              <a:gd name="T4" fmla="*/ 3 w 13"/>
              <a:gd name="T5" fmla="*/ 1 h 12"/>
              <a:gd name="T6" fmla="*/ 2 w 13"/>
              <a:gd name="T7" fmla="*/ 0 h 12"/>
              <a:gd name="T8" fmla="*/ 0 w 13"/>
              <a:gd name="T9" fmla="*/ 1 h 12"/>
              <a:gd name="T10" fmla="*/ 0 w 13"/>
              <a:gd name="T11" fmla="*/ 10 h 12"/>
              <a:gd name="T12" fmla="*/ 2 w 13"/>
              <a:gd name="T13" fmla="*/ 12 h 12"/>
              <a:gd name="T14" fmla="*/ 2 w 13"/>
              <a:gd name="T15" fmla="*/ 12 h 12"/>
              <a:gd name="T16" fmla="*/ 2 w 13"/>
              <a:gd name="T17" fmla="*/ 12 h 12"/>
              <a:gd name="T18" fmla="*/ 11 w 13"/>
              <a:gd name="T19" fmla="*/ 12 h 12"/>
              <a:gd name="T20" fmla="*/ 13 w 13"/>
              <a:gd name="T21" fmla="*/ 10 h 12"/>
              <a:gd name="T22" fmla="*/ 11 w 13"/>
              <a:gd name="T23"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2">
                <a:moveTo>
                  <a:pt x="11" y="9"/>
                </a:moveTo>
                <a:cubicBezTo>
                  <a:pt x="3" y="9"/>
                  <a:pt x="3" y="9"/>
                  <a:pt x="3" y="9"/>
                </a:cubicBezTo>
                <a:cubicBezTo>
                  <a:pt x="3" y="1"/>
                  <a:pt x="3" y="1"/>
                  <a:pt x="3" y="1"/>
                </a:cubicBezTo>
                <a:cubicBezTo>
                  <a:pt x="3" y="0"/>
                  <a:pt x="3" y="0"/>
                  <a:pt x="2" y="0"/>
                </a:cubicBezTo>
                <a:cubicBezTo>
                  <a:pt x="1" y="0"/>
                  <a:pt x="0" y="0"/>
                  <a:pt x="0" y="1"/>
                </a:cubicBezTo>
                <a:cubicBezTo>
                  <a:pt x="0" y="10"/>
                  <a:pt x="0" y="10"/>
                  <a:pt x="0" y="10"/>
                </a:cubicBezTo>
                <a:cubicBezTo>
                  <a:pt x="0" y="11"/>
                  <a:pt x="1" y="12"/>
                  <a:pt x="2" y="12"/>
                </a:cubicBezTo>
                <a:cubicBezTo>
                  <a:pt x="2" y="12"/>
                  <a:pt x="2" y="12"/>
                  <a:pt x="2" y="12"/>
                </a:cubicBezTo>
                <a:cubicBezTo>
                  <a:pt x="2" y="12"/>
                  <a:pt x="2" y="12"/>
                  <a:pt x="2" y="12"/>
                </a:cubicBezTo>
                <a:cubicBezTo>
                  <a:pt x="11" y="12"/>
                  <a:pt x="11" y="12"/>
                  <a:pt x="11" y="12"/>
                </a:cubicBezTo>
                <a:cubicBezTo>
                  <a:pt x="12" y="12"/>
                  <a:pt x="13" y="11"/>
                  <a:pt x="13" y="10"/>
                </a:cubicBezTo>
                <a:cubicBezTo>
                  <a:pt x="13" y="9"/>
                  <a:pt x="12" y="9"/>
                  <a:pt x="11" y="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4" name="Rectangle 27">
            <a:extLst>
              <a:ext uri="{FF2B5EF4-FFF2-40B4-BE49-F238E27FC236}">
                <a16:creationId xmlns:a16="http://schemas.microsoft.com/office/drawing/2014/main" id="{20BAED83-52DD-4A02-93B4-7A6AED039875}"/>
              </a:ext>
            </a:extLst>
          </p:cNvPr>
          <p:cNvSpPr>
            <a:spLocks noChangeArrowheads="1"/>
          </p:cNvSpPr>
          <p:nvPr/>
        </p:nvSpPr>
        <p:spPr bwMode="auto">
          <a:xfrm>
            <a:off x="9408965" y="3351898"/>
            <a:ext cx="3321" cy="3321"/>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5" name="Freeform 28">
            <a:extLst>
              <a:ext uri="{FF2B5EF4-FFF2-40B4-BE49-F238E27FC236}">
                <a16:creationId xmlns:a16="http://schemas.microsoft.com/office/drawing/2014/main" id="{48B28C20-B664-476C-8A85-F432131A6283}"/>
              </a:ext>
            </a:extLst>
          </p:cNvPr>
          <p:cNvSpPr>
            <a:spLocks noEditPoints="1"/>
          </p:cNvSpPr>
          <p:nvPr/>
        </p:nvSpPr>
        <p:spPr bwMode="auto">
          <a:xfrm>
            <a:off x="9246233" y="3102818"/>
            <a:ext cx="302217" cy="368638"/>
          </a:xfrm>
          <a:custGeom>
            <a:avLst/>
            <a:gdLst>
              <a:gd name="T0" fmla="*/ 45 w 78"/>
              <a:gd name="T1" fmla="*/ 67 h 95"/>
              <a:gd name="T2" fmla="*/ 50 w 78"/>
              <a:gd name="T3" fmla="*/ 64 h 95"/>
              <a:gd name="T4" fmla="*/ 55 w 78"/>
              <a:gd name="T5" fmla="*/ 67 h 95"/>
              <a:gd name="T6" fmla="*/ 62 w 78"/>
              <a:gd name="T7" fmla="*/ 68 h 95"/>
              <a:gd name="T8" fmla="*/ 77 w 78"/>
              <a:gd name="T9" fmla="*/ 52 h 95"/>
              <a:gd name="T10" fmla="*/ 68 w 78"/>
              <a:gd name="T11" fmla="*/ 35 h 95"/>
              <a:gd name="T12" fmla="*/ 68 w 78"/>
              <a:gd name="T13" fmla="*/ 32 h 95"/>
              <a:gd name="T14" fmla="*/ 57 w 78"/>
              <a:gd name="T15" fmla="*/ 16 h 95"/>
              <a:gd name="T16" fmla="*/ 55 w 78"/>
              <a:gd name="T17" fmla="*/ 8 h 95"/>
              <a:gd name="T18" fmla="*/ 41 w 78"/>
              <a:gd name="T19" fmla="*/ 0 h 95"/>
              <a:gd name="T20" fmla="*/ 40 w 78"/>
              <a:gd name="T21" fmla="*/ 0 h 95"/>
              <a:gd name="T22" fmla="*/ 22 w 78"/>
              <a:gd name="T23" fmla="*/ 17 h 95"/>
              <a:gd name="T24" fmla="*/ 13 w 78"/>
              <a:gd name="T25" fmla="*/ 32 h 95"/>
              <a:gd name="T26" fmla="*/ 13 w 78"/>
              <a:gd name="T27" fmla="*/ 34 h 95"/>
              <a:gd name="T28" fmla="*/ 1 w 78"/>
              <a:gd name="T29" fmla="*/ 53 h 95"/>
              <a:gd name="T30" fmla="*/ 17 w 78"/>
              <a:gd name="T31" fmla="*/ 68 h 95"/>
              <a:gd name="T32" fmla="*/ 29 w 78"/>
              <a:gd name="T33" fmla="*/ 64 h 95"/>
              <a:gd name="T34" fmla="*/ 35 w 78"/>
              <a:gd name="T35" fmla="*/ 67 h 95"/>
              <a:gd name="T36" fmla="*/ 30 w 78"/>
              <a:gd name="T37" fmla="*/ 94 h 95"/>
              <a:gd name="T38" fmla="*/ 31 w 78"/>
              <a:gd name="T39" fmla="*/ 95 h 95"/>
              <a:gd name="T40" fmla="*/ 48 w 78"/>
              <a:gd name="T41" fmla="*/ 95 h 95"/>
              <a:gd name="T42" fmla="*/ 49 w 78"/>
              <a:gd name="T43" fmla="*/ 94 h 95"/>
              <a:gd name="T44" fmla="*/ 48 w 78"/>
              <a:gd name="T45" fmla="*/ 92 h 95"/>
              <a:gd name="T46" fmla="*/ 45 w 78"/>
              <a:gd name="T47" fmla="*/ 67 h 95"/>
              <a:gd name="T48" fmla="*/ 45 w 78"/>
              <a:gd name="T49" fmla="*/ 67 h 95"/>
              <a:gd name="T50" fmla="*/ 41 w 78"/>
              <a:gd name="T51" fmla="*/ 66 h 95"/>
              <a:gd name="T52" fmla="*/ 41 w 78"/>
              <a:gd name="T53" fmla="*/ 64 h 95"/>
              <a:gd name="T54" fmla="*/ 41 w 78"/>
              <a:gd name="T55" fmla="*/ 64 h 95"/>
              <a:gd name="T56" fmla="*/ 41 w 78"/>
              <a:gd name="T57" fmla="*/ 66 h 95"/>
              <a:gd name="T58" fmla="*/ 41 w 78"/>
              <a:gd name="T59" fmla="*/ 6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95">
                <a:moveTo>
                  <a:pt x="45" y="67"/>
                </a:moveTo>
                <a:cubicBezTo>
                  <a:pt x="47" y="66"/>
                  <a:pt x="48" y="65"/>
                  <a:pt x="50" y="64"/>
                </a:cubicBezTo>
                <a:cubicBezTo>
                  <a:pt x="51" y="65"/>
                  <a:pt x="53" y="66"/>
                  <a:pt x="55" y="67"/>
                </a:cubicBezTo>
                <a:cubicBezTo>
                  <a:pt x="57" y="68"/>
                  <a:pt x="59" y="68"/>
                  <a:pt x="62" y="68"/>
                </a:cubicBezTo>
                <a:cubicBezTo>
                  <a:pt x="70" y="67"/>
                  <a:pt x="77" y="60"/>
                  <a:pt x="77" y="52"/>
                </a:cubicBezTo>
                <a:cubicBezTo>
                  <a:pt x="78" y="45"/>
                  <a:pt x="74" y="38"/>
                  <a:pt x="68" y="35"/>
                </a:cubicBezTo>
                <a:cubicBezTo>
                  <a:pt x="68" y="34"/>
                  <a:pt x="68" y="33"/>
                  <a:pt x="68" y="32"/>
                </a:cubicBezTo>
                <a:cubicBezTo>
                  <a:pt x="68" y="25"/>
                  <a:pt x="64" y="19"/>
                  <a:pt x="57" y="16"/>
                </a:cubicBezTo>
                <a:cubicBezTo>
                  <a:pt x="57" y="13"/>
                  <a:pt x="56" y="11"/>
                  <a:pt x="55" y="8"/>
                </a:cubicBezTo>
                <a:cubicBezTo>
                  <a:pt x="52" y="4"/>
                  <a:pt x="47" y="0"/>
                  <a:pt x="41" y="0"/>
                </a:cubicBezTo>
                <a:cubicBezTo>
                  <a:pt x="41" y="0"/>
                  <a:pt x="40" y="0"/>
                  <a:pt x="40" y="0"/>
                </a:cubicBezTo>
                <a:cubicBezTo>
                  <a:pt x="31" y="0"/>
                  <a:pt x="23" y="7"/>
                  <a:pt x="22" y="17"/>
                </a:cubicBezTo>
                <a:cubicBezTo>
                  <a:pt x="17" y="19"/>
                  <a:pt x="13" y="25"/>
                  <a:pt x="13" y="32"/>
                </a:cubicBezTo>
                <a:cubicBezTo>
                  <a:pt x="13" y="33"/>
                  <a:pt x="13" y="33"/>
                  <a:pt x="13" y="34"/>
                </a:cubicBezTo>
                <a:cubicBezTo>
                  <a:pt x="5" y="37"/>
                  <a:pt x="0" y="44"/>
                  <a:pt x="1" y="53"/>
                </a:cubicBezTo>
                <a:cubicBezTo>
                  <a:pt x="2" y="61"/>
                  <a:pt x="9" y="67"/>
                  <a:pt x="17" y="68"/>
                </a:cubicBezTo>
                <a:cubicBezTo>
                  <a:pt x="22" y="68"/>
                  <a:pt x="26" y="67"/>
                  <a:pt x="29" y="64"/>
                </a:cubicBezTo>
                <a:cubicBezTo>
                  <a:pt x="31" y="66"/>
                  <a:pt x="33" y="66"/>
                  <a:pt x="35" y="67"/>
                </a:cubicBezTo>
                <a:cubicBezTo>
                  <a:pt x="30" y="94"/>
                  <a:pt x="30" y="94"/>
                  <a:pt x="30" y="94"/>
                </a:cubicBezTo>
                <a:cubicBezTo>
                  <a:pt x="30" y="95"/>
                  <a:pt x="30" y="95"/>
                  <a:pt x="31" y="95"/>
                </a:cubicBezTo>
                <a:cubicBezTo>
                  <a:pt x="48" y="95"/>
                  <a:pt x="48" y="95"/>
                  <a:pt x="48" y="95"/>
                </a:cubicBezTo>
                <a:cubicBezTo>
                  <a:pt x="48" y="95"/>
                  <a:pt x="49" y="95"/>
                  <a:pt x="49" y="94"/>
                </a:cubicBezTo>
                <a:cubicBezTo>
                  <a:pt x="48" y="92"/>
                  <a:pt x="48" y="92"/>
                  <a:pt x="48" y="92"/>
                </a:cubicBezTo>
                <a:cubicBezTo>
                  <a:pt x="45" y="67"/>
                  <a:pt x="45" y="67"/>
                  <a:pt x="45" y="67"/>
                </a:cubicBezTo>
                <a:cubicBezTo>
                  <a:pt x="45" y="67"/>
                  <a:pt x="45" y="67"/>
                  <a:pt x="45" y="67"/>
                </a:cubicBezTo>
                <a:close/>
                <a:moveTo>
                  <a:pt x="41" y="66"/>
                </a:moveTo>
                <a:cubicBezTo>
                  <a:pt x="41" y="64"/>
                  <a:pt x="41" y="64"/>
                  <a:pt x="41" y="64"/>
                </a:cubicBezTo>
                <a:cubicBezTo>
                  <a:pt x="41" y="64"/>
                  <a:pt x="41" y="64"/>
                  <a:pt x="41" y="64"/>
                </a:cubicBezTo>
                <a:cubicBezTo>
                  <a:pt x="41" y="66"/>
                  <a:pt x="41" y="66"/>
                  <a:pt x="41" y="66"/>
                </a:cubicBezTo>
                <a:cubicBezTo>
                  <a:pt x="41" y="66"/>
                  <a:pt x="41" y="66"/>
                  <a:pt x="41" y="6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6" name="Freeform 29">
            <a:extLst>
              <a:ext uri="{FF2B5EF4-FFF2-40B4-BE49-F238E27FC236}">
                <a16:creationId xmlns:a16="http://schemas.microsoft.com/office/drawing/2014/main" id="{76F2B644-115F-4CA1-8832-1E971422DE10}"/>
              </a:ext>
            </a:extLst>
          </p:cNvPr>
          <p:cNvSpPr>
            <a:spLocks noEditPoints="1"/>
          </p:cNvSpPr>
          <p:nvPr/>
        </p:nvSpPr>
        <p:spPr bwMode="auto">
          <a:xfrm>
            <a:off x="9332581" y="2774032"/>
            <a:ext cx="790414" cy="684139"/>
          </a:xfrm>
          <a:custGeom>
            <a:avLst/>
            <a:gdLst>
              <a:gd name="T0" fmla="*/ 103 w 204"/>
              <a:gd name="T1" fmla="*/ 0 h 177"/>
              <a:gd name="T2" fmla="*/ 1 w 204"/>
              <a:gd name="T3" fmla="*/ 32 h 177"/>
              <a:gd name="T4" fmla="*/ 11 w 204"/>
              <a:gd name="T5" fmla="*/ 43 h 177"/>
              <a:gd name="T6" fmla="*/ 19 w 204"/>
              <a:gd name="T7" fmla="*/ 77 h 177"/>
              <a:gd name="T8" fmla="*/ 19 w 204"/>
              <a:gd name="T9" fmla="*/ 82 h 177"/>
              <a:gd name="T10" fmla="*/ 39 w 204"/>
              <a:gd name="T11" fmla="*/ 99 h 177"/>
              <a:gd name="T12" fmla="*/ 50 w 204"/>
              <a:gd name="T13" fmla="*/ 118 h 177"/>
              <a:gd name="T14" fmla="*/ 40 w 204"/>
              <a:gd name="T15" fmla="*/ 156 h 177"/>
              <a:gd name="T16" fmla="*/ 28 w 204"/>
              <a:gd name="T17" fmla="*/ 153 h 177"/>
              <a:gd name="T18" fmla="*/ 30 w 204"/>
              <a:gd name="T19" fmla="*/ 177 h 177"/>
              <a:gd name="T20" fmla="*/ 92 w 204"/>
              <a:gd name="T21" fmla="*/ 177 h 177"/>
              <a:gd name="T22" fmla="*/ 141 w 204"/>
              <a:gd name="T23" fmla="*/ 174 h 177"/>
              <a:gd name="T24" fmla="*/ 148 w 204"/>
              <a:gd name="T25" fmla="*/ 171 h 177"/>
              <a:gd name="T26" fmla="*/ 133 w 204"/>
              <a:gd name="T27" fmla="*/ 102 h 177"/>
              <a:gd name="T28" fmla="*/ 167 w 204"/>
              <a:gd name="T29" fmla="*/ 88 h 177"/>
              <a:gd name="T30" fmla="*/ 159 w 204"/>
              <a:gd name="T31" fmla="*/ 122 h 177"/>
              <a:gd name="T32" fmla="*/ 162 w 204"/>
              <a:gd name="T33" fmla="*/ 171 h 177"/>
              <a:gd name="T34" fmla="*/ 166 w 204"/>
              <a:gd name="T35" fmla="*/ 177 h 177"/>
              <a:gd name="T36" fmla="*/ 187 w 204"/>
              <a:gd name="T37" fmla="*/ 37 h 177"/>
              <a:gd name="T38" fmla="*/ 196 w 204"/>
              <a:gd name="T39" fmla="*/ 40 h 177"/>
              <a:gd name="T40" fmla="*/ 203 w 204"/>
              <a:gd name="T41" fmla="*/ 27 h 177"/>
              <a:gd name="T42" fmla="*/ 98 w 204"/>
              <a:gd name="T43" fmla="*/ 50 h 177"/>
              <a:gd name="T44" fmla="*/ 118 w 204"/>
              <a:gd name="T45" fmla="*/ 52 h 177"/>
              <a:gd name="T46" fmla="*/ 116 w 204"/>
              <a:gd name="T47" fmla="*/ 73 h 177"/>
              <a:gd name="T48" fmla="*/ 96 w 204"/>
              <a:gd name="T49" fmla="*/ 71 h 177"/>
              <a:gd name="T50" fmla="*/ 96 w 204"/>
              <a:gd name="T51" fmla="*/ 52 h 177"/>
              <a:gd name="T52" fmla="*/ 93 w 204"/>
              <a:gd name="T53" fmla="*/ 88 h 177"/>
              <a:gd name="T54" fmla="*/ 113 w 204"/>
              <a:gd name="T55" fmla="*/ 90 h 177"/>
              <a:gd name="T56" fmla="*/ 111 w 204"/>
              <a:gd name="T57" fmla="*/ 111 h 177"/>
              <a:gd name="T58" fmla="*/ 91 w 204"/>
              <a:gd name="T59" fmla="*/ 109 h 177"/>
              <a:gd name="T60" fmla="*/ 91 w 204"/>
              <a:gd name="T61" fmla="*/ 90 h 177"/>
              <a:gd name="T62" fmla="*/ 66 w 204"/>
              <a:gd name="T63" fmla="*/ 50 h 177"/>
              <a:gd name="T64" fmla="*/ 86 w 204"/>
              <a:gd name="T65" fmla="*/ 52 h 177"/>
              <a:gd name="T66" fmla="*/ 84 w 204"/>
              <a:gd name="T67" fmla="*/ 73 h 177"/>
              <a:gd name="T68" fmla="*/ 64 w 204"/>
              <a:gd name="T69" fmla="*/ 71 h 177"/>
              <a:gd name="T70" fmla="*/ 64 w 204"/>
              <a:gd name="T71" fmla="*/ 52 h 177"/>
              <a:gd name="T72" fmla="*/ 51 w 204"/>
              <a:gd name="T73" fmla="*/ 73 h 177"/>
              <a:gd name="T74" fmla="*/ 31 w 204"/>
              <a:gd name="T75" fmla="*/ 71 h 177"/>
              <a:gd name="T76" fmla="*/ 34 w 204"/>
              <a:gd name="T77" fmla="*/ 50 h 177"/>
              <a:gd name="T78" fmla="*/ 53 w 204"/>
              <a:gd name="T79" fmla="*/ 52 h 177"/>
              <a:gd name="T80" fmla="*/ 53 w 204"/>
              <a:gd name="T81" fmla="*/ 71 h 177"/>
              <a:gd name="T82" fmla="*/ 58 w 204"/>
              <a:gd name="T83" fmla="*/ 90 h 177"/>
              <a:gd name="T84" fmla="*/ 79 w 204"/>
              <a:gd name="T85" fmla="*/ 88 h 177"/>
              <a:gd name="T86" fmla="*/ 81 w 204"/>
              <a:gd name="T87" fmla="*/ 109 h 177"/>
              <a:gd name="T88" fmla="*/ 60 w 204"/>
              <a:gd name="T89" fmla="*/ 111 h 177"/>
              <a:gd name="T90" fmla="*/ 100 w 204"/>
              <a:gd name="T91" fmla="*/ 148 h 177"/>
              <a:gd name="T92" fmla="*/ 80 w 204"/>
              <a:gd name="T93" fmla="*/ 151 h 177"/>
              <a:gd name="T94" fmla="*/ 77 w 204"/>
              <a:gd name="T95" fmla="*/ 130 h 177"/>
              <a:gd name="T96" fmla="*/ 97 w 204"/>
              <a:gd name="T97" fmla="*/ 127 h 177"/>
              <a:gd name="T98" fmla="*/ 100 w 204"/>
              <a:gd name="T99" fmla="*/ 148 h 177"/>
              <a:gd name="T100" fmla="*/ 133 w 204"/>
              <a:gd name="T101" fmla="*/ 148 h 177"/>
              <a:gd name="T102" fmla="*/ 113 w 204"/>
              <a:gd name="T103" fmla="*/ 151 h 177"/>
              <a:gd name="T104" fmla="*/ 111 w 204"/>
              <a:gd name="T105" fmla="*/ 130 h 177"/>
              <a:gd name="T106" fmla="*/ 131 w 204"/>
              <a:gd name="T107" fmla="*/ 127 h 177"/>
              <a:gd name="T108" fmla="*/ 133 w 204"/>
              <a:gd name="T109" fmla="*/ 148 h 177"/>
              <a:gd name="T110" fmla="*/ 151 w 204"/>
              <a:gd name="T111" fmla="*/ 71 h 177"/>
              <a:gd name="T112" fmla="*/ 130 w 204"/>
              <a:gd name="T113" fmla="*/ 73 h 177"/>
              <a:gd name="T114" fmla="*/ 128 w 204"/>
              <a:gd name="T115" fmla="*/ 52 h 177"/>
              <a:gd name="T116" fmla="*/ 149 w 204"/>
              <a:gd name="T117" fmla="*/ 50 h 177"/>
              <a:gd name="T118" fmla="*/ 151 w 204"/>
              <a:gd name="T119" fmla="*/ 7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4" h="177">
                <a:moveTo>
                  <a:pt x="203" y="27"/>
                </a:moveTo>
                <a:cubicBezTo>
                  <a:pt x="195" y="21"/>
                  <a:pt x="158" y="0"/>
                  <a:pt x="103" y="0"/>
                </a:cubicBezTo>
                <a:cubicBezTo>
                  <a:pt x="47" y="0"/>
                  <a:pt x="10" y="23"/>
                  <a:pt x="1" y="29"/>
                </a:cubicBezTo>
                <a:cubicBezTo>
                  <a:pt x="0" y="30"/>
                  <a:pt x="0" y="31"/>
                  <a:pt x="1" y="32"/>
                </a:cubicBezTo>
                <a:cubicBezTo>
                  <a:pt x="8" y="43"/>
                  <a:pt x="8" y="43"/>
                  <a:pt x="8" y="43"/>
                </a:cubicBezTo>
                <a:cubicBezTo>
                  <a:pt x="9" y="43"/>
                  <a:pt x="10" y="44"/>
                  <a:pt x="11" y="43"/>
                </a:cubicBezTo>
                <a:cubicBezTo>
                  <a:pt x="13" y="42"/>
                  <a:pt x="16" y="40"/>
                  <a:pt x="19" y="38"/>
                </a:cubicBezTo>
                <a:cubicBezTo>
                  <a:pt x="19" y="77"/>
                  <a:pt x="19" y="77"/>
                  <a:pt x="19" y="77"/>
                </a:cubicBezTo>
                <a:cubicBezTo>
                  <a:pt x="19" y="77"/>
                  <a:pt x="19" y="77"/>
                  <a:pt x="19" y="77"/>
                </a:cubicBezTo>
                <a:cubicBezTo>
                  <a:pt x="19" y="82"/>
                  <a:pt x="19" y="82"/>
                  <a:pt x="19" y="82"/>
                </a:cubicBezTo>
                <a:cubicBezTo>
                  <a:pt x="26" y="82"/>
                  <a:pt x="32" y="86"/>
                  <a:pt x="36" y="92"/>
                </a:cubicBezTo>
                <a:cubicBezTo>
                  <a:pt x="37" y="94"/>
                  <a:pt x="38" y="96"/>
                  <a:pt x="39" y="99"/>
                </a:cubicBezTo>
                <a:cubicBezTo>
                  <a:pt x="45" y="103"/>
                  <a:pt x="50" y="110"/>
                  <a:pt x="50" y="117"/>
                </a:cubicBezTo>
                <a:cubicBezTo>
                  <a:pt x="50" y="118"/>
                  <a:pt x="50" y="118"/>
                  <a:pt x="50" y="118"/>
                </a:cubicBezTo>
                <a:cubicBezTo>
                  <a:pt x="56" y="122"/>
                  <a:pt x="60" y="130"/>
                  <a:pt x="59" y="137"/>
                </a:cubicBezTo>
                <a:cubicBezTo>
                  <a:pt x="58" y="147"/>
                  <a:pt x="50" y="155"/>
                  <a:pt x="40" y="156"/>
                </a:cubicBezTo>
                <a:cubicBezTo>
                  <a:pt x="37" y="156"/>
                  <a:pt x="35" y="156"/>
                  <a:pt x="32" y="155"/>
                </a:cubicBezTo>
                <a:cubicBezTo>
                  <a:pt x="31" y="155"/>
                  <a:pt x="29" y="154"/>
                  <a:pt x="28" y="153"/>
                </a:cubicBezTo>
                <a:cubicBezTo>
                  <a:pt x="28" y="154"/>
                  <a:pt x="27" y="154"/>
                  <a:pt x="27" y="154"/>
                </a:cubicBezTo>
                <a:cubicBezTo>
                  <a:pt x="30" y="177"/>
                  <a:pt x="30" y="177"/>
                  <a:pt x="30" y="177"/>
                </a:cubicBezTo>
                <a:cubicBezTo>
                  <a:pt x="92" y="177"/>
                  <a:pt x="92" y="177"/>
                  <a:pt x="92" y="177"/>
                </a:cubicBezTo>
                <a:cubicBezTo>
                  <a:pt x="92" y="177"/>
                  <a:pt x="92" y="177"/>
                  <a:pt x="92" y="177"/>
                </a:cubicBezTo>
                <a:cubicBezTo>
                  <a:pt x="141" y="177"/>
                  <a:pt x="141" y="177"/>
                  <a:pt x="141" y="177"/>
                </a:cubicBezTo>
                <a:cubicBezTo>
                  <a:pt x="141" y="174"/>
                  <a:pt x="141" y="174"/>
                  <a:pt x="141" y="174"/>
                </a:cubicBezTo>
                <a:cubicBezTo>
                  <a:pt x="141" y="172"/>
                  <a:pt x="143" y="171"/>
                  <a:pt x="145" y="171"/>
                </a:cubicBezTo>
                <a:cubicBezTo>
                  <a:pt x="148" y="171"/>
                  <a:pt x="148" y="171"/>
                  <a:pt x="148" y="171"/>
                </a:cubicBezTo>
                <a:cubicBezTo>
                  <a:pt x="148" y="122"/>
                  <a:pt x="148" y="122"/>
                  <a:pt x="148" y="122"/>
                </a:cubicBezTo>
                <a:cubicBezTo>
                  <a:pt x="139" y="119"/>
                  <a:pt x="133" y="111"/>
                  <a:pt x="133" y="102"/>
                </a:cubicBezTo>
                <a:cubicBezTo>
                  <a:pt x="134" y="91"/>
                  <a:pt x="142" y="83"/>
                  <a:pt x="152" y="82"/>
                </a:cubicBezTo>
                <a:cubicBezTo>
                  <a:pt x="158" y="82"/>
                  <a:pt x="163" y="84"/>
                  <a:pt x="167" y="88"/>
                </a:cubicBezTo>
                <a:cubicBezTo>
                  <a:pt x="171" y="92"/>
                  <a:pt x="173" y="97"/>
                  <a:pt x="173" y="102"/>
                </a:cubicBezTo>
                <a:cubicBezTo>
                  <a:pt x="173" y="111"/>
                  <a:pt x="167" y="119"/>
                  <a:pt x="159" y="122"/>
                </a:cubicBezTo>
                <a:cubicBezTo>
                  <a:pt x="159" y="171"/>
                  <a:pt x="159" y="171"/>
                  <a:pt x="159" y="171"/>
                </a:cubicBezTo>
                <a:cubicBezTo>
                  <a:pt x="162" y="171"/>
                  <a:pt x="162" y="171"/>
                  <a:pt x="162" y="171"/>
                </a:cubicBezTo>
                <a:cubicBezTo>
                  <a:pt x="164" y="171"/>
                  <a:pt x="166" y="172"/>
                  <a:pt x="166" y="174"/>
                </a:cubicBezTo>
                <a:cubicBezTo>
                  <a:pt x="166" y="177"/>
                  <a:pt x="166" y="177"/>
                  <a:pt x="166" y="177"/>
                </a:cubicBezTo>
                <a:cubicBezTo>
                  <a:pt x="187" y="177"/>
                  <a:pt x="187" y="177"/>
                  <a:pt x="187" y="177"/>
                </a:cubicBezTo>
                <a:cubicBezTo>
                  <a:pt x="187" y="37"/>
                  <a:pt x="187" y="37"/>
                  <a:pt x="187" y="37"/>
                </a:cubicBezTo>
                <a:cubicBezTo>
                  <a:pt x="190" y="39"/>
                  <a:pt x="192" y="40"/>
                  <a:pt x="193" y="41"/>
                </a:cubicBezTo>
                <a:cubicBezTo>
                  <a:pt x="194" y="41"/>
                  <a:pt x="195" y="41"/>
                  <a:pt x="196" y="40"/>
                </a:cubicBezTo>
                <a:cubicBezTo>
                  <a:pt x="203" y="29"/>
                  <a:pt x="203" y="29"/>
                  <a:pt x="203" y="29"/>
                </a:cubicBezTo>
                <a:cubicBezTo>
                  <a:pt x="204" y="29"/>
                  <a:pt x="204" y="27"/>
                  <a:pt x="203" y="27"/>
                </a:cubicBezTo>
                <a:close/>
                <a:moveTo>
                  <a:pt x="96" y="52"/>
                </a:moveTo>
                <a:cubicBezTo>
                  <a:pt x="96" y="51"/>
                  <a:pt x="97" y="50"/>
                  <a:pt x="98" y="50"/>
                </a:cubicBezTo>
                <a:cubicBezTo>
                  <a:pt x="116" y="50"/>
                  <a:pt x="116" y="50"/>
                  <a:pt x="116" y="50"/>
                </a:cubicBezTo>
                <a:cubicBezTo>
                  <a:pt x="117" y="50"/>
                  <a:pt x="118" y="51"/>
                  <a:pt x="118" y="52"/>
                </a:cubicBezTo>
                <a:cubicBezTo>
                  <a:pt x="118" y="71"/>
                  <a:pt x="118" y="71"/>
                  <a:pt x="118" y="71"/>
                </a:cubicBezTo>
                <a:cubicBezTo>
                  <a:pt x="118" y="72"/>
                  <a:pt x="117" y="73"/>
                  <a:pt x="116" y="73"/>
                </a:cubicBezTo>
                <a:cubicBezTo>
                  <a:pt x="98" y="73"/>
                  <a:pt x="98" y="73"/>
                  <a:pt x="98" y="73"/>
                </a:cubicBezTo>
                <a:cubicBezTo>
                  <a:pt x="97" y="73"/>
                  <a:pt x="96" y="72"/>
                  <a:pt x="96" y="71"/>
                </a:cubicBezTo>
                <a:cubicBezTo>
                  <a:pt x="96" y="52"/>
                  <a:pt x="96" y="52"/>
                  <a:pt x="96" y="52"/>
                </a:cubicBezTo>
                <a:cubicBezTo>
                  <a:pt x="96" y="52"/>
                  <a:pt x="96" y="52"/>
                  <a:pt x="96" y="52"/>
                </a:cubicBezTo>
                <a:close/>
                <a:moveTo>
                  <a:pt x="91" y="90"/>
                </a:moveTo>
                <a:cubicBezTo>
                  <a:pt x="91" y="89"/>
                  <a:pt x="92" y="88"/>
                  <a:pt x="93" y="88"/>
                </a:cubicBezTo>
                <a:cubicBezTo>
                  <a:pt x="111" y="88"/>
                  <a:pt x="111" y="88"/>
                  <a:pt x="111" y="88"/>
                </a:cubicBezTo>
                <a:cubicBezTo>
                  <a:pt x="112" y="88"/>
                  <a:pt x="113" y="89"/>
                  <a:pt x="113" y="90"/>
                </a:cubicBezTo>
                <a:cubicBezTo>
                  <a:pt x="113" y="109"/>
                  <a:pt x="113" y="109"/>
                  <a:pt x="113" y="109"/>
                </a:cubicBezTo>
                <a:cubicBezTo>
                  <a:pt x="113" y="110"/>
                  <a:pt x="112" y="111"/>
                  <a:pt x="111" y="111"/>
                </a:cubicBezTo>
                <a:cubicBezTo>
                  <a:pt x="93" y="111"/>
                  <a:pt x="93" y="111"/>
                  <a:pt x="93" y="111"/>
                </a:cubicBezTo>
                <a:cubicBezTo>
                  <a:pt x="92" y="111"/>
                  <a:pt x="91" y="110"/>
                  <a:pt x="91" y="109"/>
                </a:cubicBezTo>
                <a:cubicBezTo>
                  <a:pt x="91" y="90"/>
                  <a:pt x="91" y="90"/>
                  <a:pt x="91" y="90"/>
                </a:cubicBezTo>
                <a:cubicBezTo>
                  <a:pt x="91" y="90"/>
                  <a:pt x="91" y="90"/>
                  <a:pt x="91" y="90"/>
                </a:cubicBezTo>
                <a:close/>
                <a:moveTo>
                  <a:pt x="64" y="52"/>
                </a:moveTo>
                <a:cubicBezTo>
                  <a:pt x="64" y="51"/>
                  <a:pt x="65" y="50"/>
                  <a:pt x="66" y="50"/>
                </a:cubicBezTo>
                <a:cubicBezTo>
                  <a:pt x="84" y="50"/>
                  <a:pt x="84" y="50"/>
                  <a:pt x="84" y="50"/>
                </a:cubicBezTo>
                <a:cubicBezTo>
                  <a:pt x="85" y="50"/>
                  <a:pt x="86" y="51"/>
                  <a:pt x="86" y="52"/>
                </a:cubicBezTo>
                <a:cubicBezTo>
                  <a:pt x="86" y="71"/>
                  <a:pt x="86" y="71"/>
                  <a:pt x="86" y="71"/>
                </a:cubicBezTo>
                <a:cubicBezTo>
                  <a:pt x="86" y="72"/>
                  <a:pt x="85" y="73"/>
                  <a:pt x="84" y="73"/>
                </a:cubicBezTo>
                <a:cubicBezTo>
                  <a:pt x="66" y="73"/>
                  <a:pt x="66" y="73"/>
                  <a:pt x="66" y="73"/>
                </a:cubicBezTo>
                <a:cubicBezTo>
                  <a:pt x="65" y="73"/>
                  <a:pt x="64" y="72"/>
                  <a:pt x="64" y="71"/>
                </a:cubicBezTo>
                <a:cubicBezTo>
                  <a:pt x="64" y="52"/>
                  <a:pt x="64" y="52"/>
                  <a:pt x="64" y="52"/>
                </a:cubicBezTo>
                <a:cubicBezTo>
                  <a:pt x="64" y="52"/>
                  <a:pt x="64" y="52"/>
                  <a:pt x="64" y="52"/>
                </a:cubicBezTo>
                <a:close/>
                <a:moveTo>
                  <a:pt x="53" y="71"/>
                </a:moveTo>
                <a:cubicBezTo>
                  <a:pt x="53" y="72"/>
                  <a:pt x="52" y="73"/>
                  <a:pt x="51" y="73"/>
                </a:cubicBezTo>
                <a:cubicBezTo>
                  <a:pt x="34" y="73"/>
                  <a:pt x="34" y="73"/>
                  <a:pt x="34" y="73"/>
                </a:cubicBezTo>
                <a:cubicBezTo>
                  <a:pt x="32" y="73"/>
                  <a:pt x="31" y="72"/>
                  <a:pt x="31" y="71"/>
                </a:cubicBezTo>
                <a:cubicBezTo>
                  <a:pt x="31" y="52"/>
                  <a:pt x="31" y="52"/>
                  <a:pt x="31" y="52"/>
                </a:cubicBezTo>
                <a:cubicBezTo>
                  <a:pt x="31" y="51"/>
                  <a:pt x="32" y="50"/>
                  <a:pt x="34" y="50"/>
                </a:cubicBezTo>
                <a:cubicBezTo>
                  <a:pt x="51" y="50"/>
                  <a:pt x="51" y="50"/>
                  <a:pt x="51" y="50"/>
                </a:cubicBezTo>
                <a:cubicBezTo>
                  <a:pt x="52" y="50"/>
                  <a:pt x="53" y="51"/>
                  <a:pt x="53" y="52"/>
                </a:cubicBezTo>
                <a:cubicBezTo>
                  <a:pt x="53" y="71"/>
                  <a:pt x="53" y="71"/>
                  <a:pt x="53" y="71"/>
                </a:cubicBezTo>
                <a:cubicBezTo>
                  <a:pt x="53" y="71"/>
                  <a:pt x="53" y="71"/>
                  <a:pt x="53" y="71"/>
                </a:cubicBezTo>
                <a:close/>
                <a:moveTo>
                  <a:pt x="58" y="109"/>
                </a:moveTo>
                <a:cubicBezTo>
                  <a:pt x="58" y="90"/>
                  <a:pt x="58" y="90"/>
                  <a:pt x="58" y="90"/>
                </a:cubicBezTo>
                <a:cubicBezTo>
                  <a:pt x="58" y="89"/>
                  <a:pt x="59" y="88"/>
                  <a:pt x="60" y="88"/>
                </a:cubicBezTo>
                <a:cubicBezTo>
                  <a:pt x="79" y="88"/>
                  <a:pt x="79" y="88"/>
                  <a:pt x="79" y="88"/>
                </a:cubicBezTo>
                <a:cubicBezTo>
                  <a:pt x="80" y="88"/>
                  <a:pt x="81" y="89"/>
                  <a:pt x="81" y="90"/>
                </a:cubicBezTo>
                <a:cubicBezTo>
                  <a:pt x="81" y="109"/>
                  <a:pt x="81" y="109"/>
                  <a:pt x="81" y="109"/>
                </a:cubicBezTo>
                <a:cubicBezTo>
                  <a:pt x="81" y="110"/>
                  <a:pt x="80" y="111"/>
                  <a:pt x="79" y="111"/>
                </a:cubicBezTo>
                <a:cubicBezTo>
                  <a:pt x="60" y="111"/>
                  <a:pt x="60" y="111"/>
                  <a:pt x="60" y="111"/>
                </a:cubicBezTo>
                <a:cubicBezTo>
                  <a:pt x="59" y="111"/>
                  <a:pt x="58" y="110"/>
                  <a:pt x="58" y="109"/>
                </a:cubicBezTo>
                <a:close/>
                <a:moveTo>
                  <a:pt x="100" y="148"/>
                </a:moveTo>
                <a:cubicBezTo>
                  <a:pt x="100" y="149"/>
                  <a:pt x="99" y="151"/>
                  <a:pt x="97" y="151"/>
                </a:cubicBezTo>
                <a:cubicBezTo>
                  <a:pt x="80" y="151"/>
                  <a:pt x="80" y="151"/>
                  <a:pt x="80" y="151"/>
                </a:cubicBezTo>
                <a:cubicBezTo>
                  <a:pt x="78" y="151"/>
                  <a:pt x="77" y="149"/>
                  <a:pt x="77" y="148"/>
                </a:cubicBezTo>
                <a:cubicBezTo>
                  <a:pt x="77" y="130"/>
                  <a:pt x="77" y="130"/>
                  <a:pt x="77" y="130"/>
                </a:cubicBezTo>
                <a:cubicBezTo>
                  <a:pt x="77" y="128"/>
                  <a:pt x="78" y="127"/>
                  <a:pt x="80" y="127"/>
                </a:cubicBezTo>
                <a:cubicBezTo>
                  <a:pt x="97" y="127"/>
                  <a:pt x="97" y="127"/>
                  <a:pt x="97" y="127"/>
                </a:cubicBezTo>
                <a:cubicBezTo>
                  <a:pt x="99" y="127"/>
                  <a:pt x="100" y="128"/>
                  <a:pt x="100" y="130"/>
                </a:cubicBezTo>
                <a:cubicBezTo>
                  <a:pt x="100" y="148"/>
                  <a:pt x="100" y="148"/>
                  <a:pt x="100" y="148"/>
                </a:cubicBezTo>
                <a:cubicBezTo>
                  <a:pt x="100" y="148"/>
                  <a:pt x="100" y="148"/>
                  <a:pt x="100" y="148"/>
                </a:cubicBezTo>
                <a:close/>
                <a:moveTo>
                  <a:pt x="133" y="148"/>
                </a:moveTo>
                <a:cubicBezTo>
                  <a:pt x="133" y="149"/>
                  <a:pt x="132" y="151"/>
                  <a:pt x="131" y="151"/>
                </a:cubicBezTo>
                <a:cubicBezTo>
                  <a:pt x="113" y="151"/>
                  <a:pt x="113" y="151"/>
                  <a:pt x="113" y="151"/>
                </a:cubicBezTo>
                <a:cubicBezTo>
                  <a:pt x="112" y="151"/>
                  <a:pt x="111" y="149"/>
                  <a:pt x="111" y="148"/>
                </a:cubicBezTo>
                <a:cubicBezTo>
                  <a:pt x="111" y="130"/>
                  <a:pt x="111" y="130"/>
                  <a:pt x="111" y="130"/>
                </a:cubicBezTo>
                <a:cubicBezTo>
                  <a:pt x="111" y="128"/>
                  <a:pt x="112" y="127"/>
                  <a:pt x="113" y="127"/>
                </a:cubicBezTo>
                <a:cubicBezTo>
                  <a:pt x="131" y="127"/>
                  <a:pt x="131" y="127"/>
                  <a:pt x="131" y="127"/>
                </a:cubicBezTo>
                <a:cubicBezTo>
                  <a:pt x="132" y="127"/>
                  <a:pt x="133" y="128"/>
                  <a:pt x="133" y="130"/>
                </a:cubicBezTo>
                <a:cubicBezTo>
                  <a:pt x="133" y="148"/>
                  <a:pt x="133" y="148"/>
                  <a:pt x="133" y="148"/>
                </a:cubicBezTo>
                <a:cubicBezTo>
                  <a:pt x="133" y="148"/>
                  <a:pt x="133" y="148"/>
                  <a:pt x="133" y="148"/>
                </a:cubicBezTo>
                <a:close/>
                <a:moveTo>
                  <a:pt x="151" y="71"/>
                </a:moveTo>
                <a:cubicBezTo>
                  <a:pt x="151" y="72"/>
                  <a:pt x="150" y="73"/>
                  <a:pt x="149" y="73"/>
                </a:cubicBezTo>
                <a:cubicBezTo>
                  <a:pt x="130" y="73"/>
                  <a:pt x="130" y="73"/>
                  <a:pt x="130" y="73"/>
                </a:cubicBezTo>
                <a:cubicBezTo>
                  <a:pt x="129" y="73"/>
                  <a:pt x="128" y="72"/>
                  <a:pt x="128" y="71"/>
                </a:cubicBezTo>
                <a:cubicBezTo>
                  <a:pt x="128" y="52"/>
                  <a:pt x="128" y="52"/>
                  <a:pt x="128" y="52"/>
                </a:cubicBezTo>
                <a:cubicBezTo>
                  <a:pt x="128" y="51"/>
                  <a:pt x="129" y="50"/>
                  <a:pt x="130" y="50"/>
                </a:cubicBezTo>
                <a:cubicBezTo>
                  <a:pt x="149" y="50"/>
                  <a:pt x="149" y="50"/>
                  <a:pt x="149" y="50"/>
                </a:cubicBezTo>
                <a:cubicBezTo>
                  <a:pt x="150" y="50"/>
                  <a:pt x="151" y="51"/>
                  <a:pt x="151" y="52"/>
                </a:cubicBezTo>
                <a:cubicBezTo>
                  <a:pt x="151" y="71"/>
                  <a:pt x="151" y="71"/>
                  <a:pt x="151" y="71"/>
                </a:cubicBezTo>
                <a:cubicBezTo>
                  <a:pt x="151" y="71"/>
                  <a:pt x="151" y="71"/>
                  <a:pt x="151" y="7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15" name="テキスト ボックス 614">
            <a:extLst>
              <a:ext uri="{FF2B5EF4-FFF2-40B4-BE49-F238E27FC236}">
                <a16:creationId xmlns:a16="http://schemas.microsoft.com/office/drawing/2014/main" id="{A7DD0568-58CE-4F3C-B58F-26A5D9B7D70D}"/>
              </a:ext>
            </a:extLst>
          </p:cNvPr>
          <p:cNvSpPr txBox="1"/>
          <p:nvPr/>
        </p:nvSpPr>
        <p:spPr>
          <a:xfrm>
            <a:off x="8845269" y="3511829"/>
            <a:ext cx="1665872"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新規は</a:t>
            </a:r>
            <a:r>
              <a:rPr kumimoji="1" lang="en-US" altLang="ja-JP" sz="1400" b="1" i="0" u="none" strike="noStrike" kern="1200" cap="none" spc="0" normalizeH="0" baseline="0" noProof="0" dirty="0" smtClean="0">
                <a:ln>
                  <a:noFill/>
                </a:ln>
                <a:solidFill>
                  <a:prstClr val="black"/>
                </a:solidFill>
                <a:effectLst/>
                <a:uLnTx/>
                <a:uFillTx/>
                <a:latin typeface="Meiryo UI"/>
                <a:ea typeface="Meiryo UI"/>
                <a:cs typeface="+mn-cs"/>
              </a:rPr>
              <a:t>ZEB</a:t>
            </a:r>
            <a:r>
              <a:rPr kumimoji="1" lang="ja-JP" altLang="ja-JP" sz="1400" b="1" i="0" u="none" strike="noStrike" kern="1200" cap="none" spc="0" normalizeH="0" baseline="0" noProof="0" dirty="0" smtClean="0">
                <a:ln>
                  <a:noFill/>
                </a:ln>
                <a:solidFill>
                  <a:prstClr val="black"/>
                </a:solidFill>
                <a:effectLst/>
                <a:uLnTx/>
                <a:uFillTx/>
                <a:latin typeface="Meiryo UI"/>
                <a:ea typeface="Meiryo UI"/>
                <a:cs typeface="+mn-cs"/>
              </a:rPr>
              <a:t>で</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建築</a:t>
            </a:r>
            <a:endParaRPr kumimoji="1" lang="en-US" altLang="ja-JP" sz="1400" b="1"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木質化・木造化</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57" name="Freeform 63">
            <a:extLst>
              <a:ext uri="{FF2B5EF4-FFF2-40B4-BE49-F238E27FC236}">
                <a16:creationId xmlns:a16="http://schemas.microsoft.com/office/drawing/2014/main" id="{0E081E9D-B54E-44F2-8792-2DB0DFCC4CBF}"/>
              </a:ext>
            </a:extLst>
          </p:cNvPr>
          <p:cNvSpPr>
            <a:spLocks noEditPoints="1"/>
          </p:cNvSpPr>
          <p:nvPr/>
        </p:nvSpPr>
        <p:spPr bwMode="auto">
          <a:xfrm>
            <a:off x="6779006" y="3340216"/>
            <a:ext cx="228834" cy="239235"/>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5" name="テキスト ボックス 654">
            <a:extLst>
              <a:ext uri="{FF2B5EF4-FFF2-40B4-BE49-F238E27FC236}">
                <a16:creationId xmlns:a16="http://schemas.microsoft.com/office/drawing/2014/main" id="{E3258635-FD99-440A-BB3B-BD96565BCE22}"/>
              </a:ext>
            </a:extLst>
          </p:cNvPr>
          <p:cNvSpPr txBox="1"/>
          <p:nvPr/>
        </p:nvSpPr>
        <p:spPr>
          <a:xfrm>
            <a:off x="6052695" y="3683909"/>
            <a:ext cx="2229276"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充電</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スタンドや</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カーシェアリングの拠点整備</a:t>
            </a:r>
          </a:p>
        </p:txBody>
      </p:sp>
      <p:grpSp>
        <p:nvGrpSpPr>
          <p:cNvPr id="414" name="グループ化 413">
            <a:extLst>
              <a:ext uri="{FF2B5EF4-FFF2-40B4-BE49-F238E27FC236}">
                <a16:creationId xmlns:a16="http://schemas.microsoft.com/office/drawing/2014/main" id="{831127FC-2774-41C1-B6F5-0311D9BCAE09}"/>
              </a:ext>
            </a:extLst>
          </p:cNvPr>
          <p:cNvGrpSpPr/>
          <p:nvPr/>
        </p:nvGrpSpPr>
        <p:grpSpPr>
          <a:xfrm>
            <a:off x="9208144" y="5440597"/>
            <a:ext cx="1431306" cy="958289"/>
            <a:chOff x="10589932" y="4324792"/>
            <a:chExt cx="1431306" cy="958289"/>
          </a:xfrm>
        </p:grpSpPr>
        <p:grpSp>
          <p:nvGrpSpPr>
            <p:cNvPr id="693" name="Group 15">
              <a:extLst>
                <a:ext uri="{FF2B5EF4-FFF2-40B4-BE49-F238E27FC236}">
                  <a16:creationId xmlns:a16="http://schemas.microsoft.com/office/drawing/2014/main" id="{B40231F9-1DA3-44C0-B7D4-7FCAC732A988}"/>
                </a:ext>
              </a:extLst>
            </p:cNvPr>
            <p:cNvGrpSpPr>
              <a:grpSpLocks noChangeAspect="1"/>
            </p:cNvGrpSpPr>
            <p:nvPr/>
          </p:nvGrpSpPr>
          <p:grpSpPr bwMode="auto">
            <a:xfrm>
              <a:off x="10930821" y="4324792"/>
              <a:ext cx="671191" cy="471980"/>
              <a:chOff x="3259" y="2304"/>
              <a:chExt cx="219" cy="154"/>
            </a:xfrm>
            <a:solidFill>
              <a:schemeClr val="tx2"/>
            </a:solidFill>
          </p:grpSpPr>
          <p:sp>
            <p:nvSpPr>
              <p:cNvPr id="695" name="Freeform 16">
                <a:extLst>
                  <a:ext uri="{FF2B5EF4-FFF2-40B4-BE49-F238E27FC236}">
                    <a16:creationId xmlns:a16="http://schemas.microsoft.com/office/drawing/2014/main" id="{DADA0E72-449B-467B-B470-D0434C195278}"/>
                  </a:ext>
                </a:extLst>
              </p:cNvPr>
              <p:cNvSpPr>
                <a:spLocks/>
              </p:cNvSpPr>
              <p:nvPr/>
            </p:nvSpPr>
            <p:spPr bwMode="auto">
              <a:xfrm>
                <a:off x="3317" y="2409"/>
                <a:ext cx="46" cy="46"/>
              </a:xfrm>
              <a:custGeom>
                <a:avLst/>
                <a:gdLst>
                  <a:gd name="T0" fmla="*/ 27 w 39"/>
                  <a:gd name="T1" fmla="*/ 19 h 39"/>
                  <a:gd name="T2" fmla="*/ 38 w 39"/>
                  <a:gd name="T3" fmla="*/ 8 h 39"/>
                  <a:gd name="T4" fmla="*/ 38 w 39"/>
                  <a:gd name="T5" fmla="*/ 6 h 39"/>
                  <a:gd name="T6" fmla="*/ 32 w 39"/>
                  <a:gd name="T7" fmla="*/ 0 h 39"/>
                  <a:gd name="T8" fmla="*/ 30 w 39"/>
                  <a:gd name="T9" fmla="*/ 0 h 39"/>
                  <a:gd name="T10" fmla="*/ 19 w 39"/>
                  <a:gd name="T11" fmla="*/ 11 h 39"/>
                  <a:gd name="T12" fmla="*/ 8 w 39"/>
                  <a:gd name="T13" fmla="*/ 0 h 39"/>
                  <a:gd name="T14" fmla="*/ 6 w 39"/>
                  <a:gd name="T15" fmla="*/ 0 h 39"/>
                  <a:gd name="T16" fmla="*/ 0 w 39"/>
                  <a:gd name="T17" fmla="*/ 6 h 39"/>
                  <a:gd name="T18" fmla="*/ 0 w 39"/>
                  <a:gd name="T19" fmla="*/ 8 h 39"/>
                  <a:gd name="T20" fmla="*/ 11 w 39"/>
                  <a:gd name="T21" fmla="*/ 19 h 39"/>
                  <a:gd name="T22" fmla="*/ 0 w 39"/>
                  <a:gd name="T23" fmla="*/ 30 h 39"/>
                  <a:gd name="T24" fmla="*/ 0 w 39"/>
                  <a:gd name="T25" fmla="*/ 33 h 39"/>
                  <a:gd name="T26" fmla="*/ 6 w 39"/>
                  <a:gd name="T27" fmla="*/ 38 h 39"/>
                  <a:gd name="T28" fmla="*/ 7 w 39"/>
                  <a:gd name="T29" fmla="*/ 39 h 39"/>
                  <a:gd name="T30" fmla="*/ 8 w 39"/>
                  <a:gd name="T31" fmla="*/ 38 h 39"/>
                  <a:gd name="T32" fmla="*/ 19 w 39"/>
                  <a:gd name="T33" fmla="*/ 27 h 39"/>
                  <a:gd name="T34" fmla="*/ 30 w 39"/>
                  <a:gd name="T35" fmla="*/ 38 h 39"/>
                  <a:gd name="T36" fmla="*/ 31 w 39"/>
                  <a:gd name="T37" fmla="*/ 39 h 39"/>
                  <a:gd name="T38" fmla="*/ 32 w 39"/>
                  <a:gd name="T39" fmla="*/ 38 h 39"/>
                  <a:gd name="T40" fmla="*/ 38 w 39"/>
                  <a:gd name="T41" fmla="*/ 33 h 39"/>
                  <a:gd name="T42" fmla="*/ 38 w 39"/>
                  <a:gd name="T43" fmla="*/ 30 h 39"/>
                  <a:gd name="T44" fmla="*/ 27 w 39"/>
                  <a:gd name="T4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9">
                    <a:moveTo>
                      <a:pt x="27" y="19"/>
                    </a:moveTo>
                    <a:cubicBezTo>
                      <a:pt x="38" y="8"/>
                      <a:pt x="38" y="8"/>
                      <a:pt x="38" y="8"/>
                    </a:cubicBezTo>
                    <a:cubicBezTo>
                      <a:pt x="39" y="8"/>
                      <a:pt x="39" y="7"/>
                      <a:pt x="38" y="6"/>
                    </a:cubicBezTo>
                    <a:cubicBezTo>
                      <a:pt x="32" y="0"/>
                      <a:pt x="32" y="0"/>
                      <a:pt x="32" y="0"/>
                    </a:cubicBezTo>
                    <a:cubicBezTo>
                      <a:pt x="32" y="0"/>
                      <a:pt x="31" y="0"/>
                      <a:pt x="30" y="0"/>
                    </a:cubicBezTo>
                    <a:cubicBezTo>
                      <a:pt x="19" y="11"/>
                      <a:pt x="19" y="11"/>
                      <a:pt x="19" y="11"/>
                    </a:cubicBezTo>
                    <a:cubicBezTo>
                      <a:pt x="8" y="0"/>
                      <a:pt x="8" y="0"/>
                      <a:pt x="8" y="0"/>
                    </a:cubicBezTo>
                    <a:cubicBezTo>
                      <a:pt x="8" y="0"/>
                      <a:pt x="7" y="0"/>
                      <a:pt x="6" y="0"/>
                    </a:cubicBezTo>
                    <a:cubicBezTo>
                      <a:pt x="0" y="6"/>
                      <a:pt x="0" y="6"/>
                      <a:pt x="0" y="6"/>
                    </a:cubicBezTo>
                    <a:cubicBezTo>
                      <a:pt x="0" y="7"/>
                      <a:pt x="0" y="8"/>
                      <a:pt x="0" y="8"/>
                    </a:cubicBezTo>
                    <a:cubicBezTo>
                      <a:pt x="11" y="19"/>
                      <a:pt x="11" y="19"/>
                      <a:pt x="11" y="19"/>
                    </a:cubicBezTo>
                    <a:cubicBezTo>
                      <a:pt x="0" y="30"/>
                      <a:pt x="0" y="30"/>
                      <a:pt x="0" y="30"/>
                    </a:cubicBezTo>
                    <a:cubicBezTo>
                      <a:pt x="0" y="31"/>
                      <a:pt x="0" y="32"/>
                      <a:pt x="0" y="33"/>
                    </a:cubicBezTo>
                    <a:cubicBezTo>
                      <a:pt x="6" y="38"/>
                      <a:pt x="6" y="38"/>
                      <a:pt x="6" y="38"/>
                    </a:cubicBezTo>
                    <a:cubicBezTo>
                      <a:pt x="6" y="39"/>
                      <a:pt x="7" y="39"/>
                      <a:pt x="7" y="39"/>
                    </a:cubicBezTo>
                    <a:cubicBezTo>
                      <a:pt x="8" y="39"/>
                      <a:pt x="8" y="39"/>
                      <a:pt x="8" y="38"/>
                    </a:cubicBezTo>
                    <a:cubicBezTo>
                      <a:pt x="19" y="27"/>
                      <a:pt x="19" y="27"/>
                      <a:pt x="19" y="27"/>
                    </a:cubicBezTo>
                    <a:cubicBezTo>
                      <a:pt x="30" y="38"/>
                      <a:pt x="30" y="38"/>
                      <a:pt x="30" y="38"/>
                    </a:cubicBezTo>
                    <a:cubicBezTo>
                      <a:pt x="31" y="39"/>
                      <a:pt x="31" y="39"/>
                      <a:pt x="31" y="39"/>
                    </a:cubicBezTo>
                    <a:cubicBezTo>
                      <a:pt x="32" y="39"/>
                      <a:pt x="32" y="39"/>
                      <a:pt x="32" y="38"/>
                    </a:cubicBezTo>
                    <a:cubicBezTo>
                      <a:pt x="38" y="33"/>
                      <a:pt x="38" y="33"/>
                      <a:pt x="38" y="33"/>
                    </a:cubicBezTo>
                    <a:cubicBezTo>
                      <a:pt x="39" y="32"/>
                      <a:pt x="39" y="31"/>
                      <a:pt x="38" y="30"/>
                    </a:cubicBez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6" name="Freeform 17">
                <a:extLst>
                  <a:ext uri="{FF2B5EF4-FFF2-40B4-BE49-F238E27FC236}">
                    <a16:creationId xmlns:a16="http://schemas.microsoft.com/office/drawing/2014/main" id="{D43C7243-BEC5-4C46-AA56-A962B37F7A43}"/>
                  </a:ext>
                </a:extLst>
              </p:cNvPr>
              <p:cNvSpPr>
                <a:spLocks/>
              </p:cNvSpPr>
              <p:nvPr/>
            </p:nvSpPr>
            <p:spPr bwMode="auto">
              <a:xfrm>
                <a:off x="3259" y="2404"/>
                <a:ext cx="219" cy="54"/>
              </a:xfrm>
              <a:custGeom>
                <a:avLst/>
                <a:gdLst>
                  <a:gd name="T0" fmla="*/ 182 w 186"/>
                  <a:gd name="T1" fmla="*/ 16 h 46"/>
                  <a:gd name="T2" fmla="*/ 186 w 186"/>
                  <a:gd name="T3" fmla="*/ 12 h 46"/>
                  <a:gd name="T4" fmla="*/ 182 w 186"/>
                  <a:gd name="T5" fmla="*/ 8 h 46"/>
                  <a:gd name="T6" fmla="*/ 171 w 186"/>
                  <a:gd name="T7" fmla="*/ 8 h 46"/>
                  <a:gd name="T8" fmla="*/ 171 w 186"/>
                  <a:gd name="T9" fmla="*/ 4 h 46"/>
                  <a:gd name="T10" fmla="*/ 167 w 186"/>
                  <a:gd name="T11" fmla="*/ 0 h 46"/>
                  <a:gd name="T12" fmla="*/ 153 w 186"/>
                  <a:gd name="T13" fmla="*/ 0 h 46"/>
                  <a:gd name="T14" fmla="*/ 134 w 186"/>
                  <a:gd name="T15" fmla="*/ 11 h 46"/>
                  <a:gd name="T16" fmla="*/ 126 w 186"/>
                  <a:gd name="T17" fmla="*/ 11 h 46"/>
                  <a:gd name="T18" fmla="*/ 122 w 186"/>
                  <a:gd name="T19" fmla="*/ 15 h 46"/>
                  <a:gd name="T20" fmla="*/ 122 w 186"/>
                  <a:gd name="T21" fmla="*/ 19 h 46"/>
                  <a:gd name="T22" fmla="*/ 4 w 186"/>
                  <a:gd name="T23" fmla="*/ 19 h 46"/>
                  <a:gd name="T24" fmla="*/ 0 w 186"/>
                  <a:gd name="T25" fmla="*/ 23 h 46"/>
                  <a:gd name="T26" fmla="*/ 4 w 186"/>
                  <a:gd name="T27" fmla="*/ 27 h 46"/>
                  <a:gd name="T28" fmla="*/ 122 w 186"/>
                  <a:gd name="T29" fmla="*/ 27 h 46"/>
                  <a:gd name="T30" fmla="*/ 122 w 186"/>
                  <a:gd name="T31" fmla="*/ 32 h 46"/>
                  <a:gd name="T32" fmla="*/ 126 w 186"/>
                  <a:gd name="T33" fmla="*/ 36 h 46"/>
                  <a:gd name="T34" fmla="*/ 134 w 186"/>
                  <a:gd name="T35" fmla="*/ 36 h 46"/>
                  <a:gd name="T36" fmla="*/ 153 w 186"/>
                  <a:gd name="T37" fmla="*/ 46 h 46"/>
                  <a:gd name="T38" fmla="*/ 167 w 186"/>
                  <a:gd name="T39" fmla="*/ 46 h 46"/>
                  <a:gd name="T40" fmla="*/ 171 w 186"/>
                  <a:gd name="T41" fmla="*/ 42 h 46"/>
                  <a:gd name="T42" fmla="*/ 171 w 186"/>
                  <a:gd name="T43" fmla="*/ 39 h 46"/>
                  <a:gd name="T44" fmla="*/ 182 w 186"/>
                  <a:gd name="T45" fmla="*/ 39 h 46"/>
                  <a:gd name="T46" fmla="*/ 186 w 186"/>
                  <a:gd name="T47" fmla="*/ 35 h 46"/>
                  <a:gd name="T48" fmla="*/ 182 w 186"/>
                  <a:gd name="T49" fmla="*/ 31 h 46"/>
                  <a:gd name="T50" fmla="*/ 171 w 186"/>
                  <a:gd name="T51" fmla="*/ 31 h 46"/>
                  <a:gd name="T52" fmla="*/ 171 w 186"/>
                  <a:gd name="T53" fmla="*/ 16 h 46"/>
                  <a:gd name="T54" fmla="*/ 182 w 186"/>
                  <a:gd name="T55" fmla="*/ 1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46">
                    <a:moveTo>
                      <a:pt x="182" y="16"/>
                    </a:moveTo>
                    <a:cubicBezTo>
                      <a:pt x="184" y="16"/>
                      <a:pt x="186" y="14"/>
                      <a:pt x="186" y="12"/>
                    </a:cubicBezTo>
                    <a:cubicBezTo>
                      <a:pt x="186" y="10"/>
                      <a:pt x="184" y="8"/>
                      <a:pt x="182" y="8"/>
                    </a:cubicBezTo>
                    <a:cubicBezTo>
                      <a:pt x="171" y="8"/>
                      <a:pt x="171" y="8"/>
                      <a:pt x="171" y="8"/>
                    </a:cubicBezTo>
                    <a:cubicBezTo>
                      <a:pt x="171" y="4"/>
                      <a:pt x="171" y="4"/>
                      <a:pt x="171" y="4"/>
                    </a:cubicBezTo>
                    <a:cubicBezTo>
                      <a:pt x="171" y="2"/>
                      <a:pt x="169" y="0"/>
                      <a:pt x="167" y="0"/>
                    </a:cubicBezTo>
                    <a:cubicBezTo>
                      <a:pt x="153" y="0"/>
                      <a:pt x="153" y="0"/>
                      <a:pt x="153" y="0"/>
                    </a:cubicBezTo>
                    <a:cubicBezTo>
                      <a:pt x="145" y="0"/>
                      <a:pt x="138" y="4"/>
                      <a:pt x="134" y="11"/>
                    </a:cubicBezTo>
                    <a:cubicBezTo>
                      <a:pt x="126" y="11"/>
                      <a:pt x="126" y="11"/>
                      <a:pt x="126" y="11"/>
                    </a:cubicBezTo>
                    <a:cubicBezTo>
                      <a:pt x="124" y="11"/>
                      <a:pt x="122" y="12"/>
                      <a:pt x="122" y="15"/>
                    </a:cubicBezTo>
                    <a:cubicBezTo>
                      <a:pt x="122" y="19"/>
                      <a:pt x="122" y="19"/>
                      <a:pt x="122" y="19"/>
                    </a:cubicBezTo>
                    <a:cubicBezTo>
                      <a:pt x="4" y="19"/>
                      <a:pt x="4" y="19"/>
                      <a:pt x="4" y="19"/>
                    </a:cubicBezTo>
                    <a:cubicBezTo>
                      <a:pt x="2" y="19"/>
                      <a:pt x="0" y="21"/>
                      <a:pt x="0" y="23"/>
                    </a:cubicBezTo>
                    <a:cubicBezTo>
                      <a:pt x="0" y="26"/>
                      <a:pt x="2" y="27"/>
                      <a:pt x="4" y="27"/>
                    </a:cubicBezTo>
                    <a:cubicBezTo>
                      <a:pt x="122" y="27"/>
                      <a:pt x="122" y="27"/>
                      <a:pt x="122" y="27"/>
                    </a:cubicBezTo>
                    <a:cubicBezTo>
                      <a:pt x="122" y="32"/>
                      <a:pt x="122" y="32"/>
                      <a:pt x="122" y="32"/>
                    </a:cubicBezTo>
                    <a:cubicBezTo>
                      <a:pt x="122" y="34"/>
                      <a:pt x="124" y="36"/>
                      <a:pt x="126" y="36"/>
                    </a:cubicBezTo>
                    <a:cubicBezTo>
                      <a:pt x="134" y="36"/>
                      <a:pt x="134" y="36"/>
                      <a:pt x="134" y="36"/>
                    </a:cubicBezTo>
                    <a:cubicBezTo>
                      <a:pt x="138" y="42"/>
                      <a:pt x="145" y="46"/>
                      <a:pt x="153" y="46"/>
                    </a:cubicBezTo>
                    <a:cubicBezTo>
                      <a:pt x="167" y="46"/>
                      <a:pt x="167" y="46"/>
                      <a:pt x="167" y="46"/>
                    </a:cubicBezTo>
                    <a:cubicBezTo>
                      <a:pt x="169" y="46"/>
                      <a:pt x="171" y="44"/>
                      <a:pt x="171" y="42"/>
                    </a:cubicBezTo>
                    <a:cubicBezTo>
                      <a:pt x="171" y="39"/>
                      <a:pt x="171" y="39"/>
                      <a:pt x="171" y="39"/>
                    </a:cubicBezTo>
                    <a:cubicBezTo>
                      <a:pt x="182" y="39"/>
                      <a:pt x="182" y="39"/>
                      <a:pt x="182" y="39"/>
                    </a:cubicBezTo>
                    <a:cubicBezTo>
                      <a:pt x="184" y="39"/>
                      <a:pt x="186" y="37"/>
                      <a:pt x="186" y="35"/>
                    </a:cubicBezTo>
                    <a:cubicBezTo>
                      <a:pt x="186" y="33"/>
                      <a:pt x="184" y="31"/>
                      <a:pt x="182" y="31"/>
                    </a:cubicBezTo>
                    <a:cubicBezTo>
                      <a:pt x="171" y="31"/>
                      <a:pt x="171" y="31"/>
                      <a:pt x="171" y="31"/>
                    </a:cubicBezTo>
                    <a:cubicBezTo>
                      <a:pt x="171" y="16"/>
                      <a:pt x="171" y="16"/>
                      <a:pt x="171" y="16"/>
                    </a:cubicBezTo>
                    <a:lnTo>
                      <a:pt x="18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7" name="Freeform 18">
                <a:extLst>
                  <a:ext uri="{FF2B5EF4-FFF2-40B4-BE49-F238E27FC236}">
                    <a16:creationId xmlns:a16="http://schemas.microsoft.com/office/drawing/2014/main" id="{D9FC6B1F-4B76-4A26-8005-A33376735AB8}"/>
                  </a:ext>
                </a:extLst>
              </p:cNvPr>
              <p:cNvSpPr>
                <a:spLocks noEditPoints="1"/>
              </p:cNvSpPr>
              <p:nvPr/>
            </p:nvSpPr>
            <p:spPr bwMode="auto">
              <a:xfrm>
                <a:off x="3259" y="2304"/>
                <a:ext cx="219" cy="67"/>
              </a:xfrm>
              <a:custGeom>
                <a:avLst/>
                <a:gdLst>
                  <a:gd name="T0" fmla="*/ 182 w 186"/>
                  <a:gd name="T1" fmla="*/ 40 h 57"/>
                  <a:gd name="T2" fmla="*/ 171 w 186"/>
                  <a:gd name="T3" fmla="*/ 40 h 57"/>
                  <a:gd name="T4" fmla="*/ 171 w 186"/>
                  <a:gd name="T5" fmla="*/ 25 h 57"/>
                  <a:gd name="T6" fmla="*/ 182 w 186"/>
                  <a:gd name="T7" fmla="*/ 25 h 57"/>
                  <a:gd name="T8" fmla="*/ 186 w 186"/>
                  <a:gd name="T9" fmla="*/ 21 h 57"/>
                  <a:gd name="T10" fmla="*/ 182 w 186"/>
                  <a:gd name="T11" fmla="*/ 17 h 57"/>
                  <a:gd name="T12" fmla="*/ 171 w 186"/>
                  <a:gd name="T13" fmla="*/ 17 h 57"/>
                  <a:gd name="T14" fmla="*/ 171 w 186"/>
                  <a:gd name="T15" fmla="*/ 13 h 57"/>
                  <a:gd name="T16" fmla="*/ 167 w 186"/>
                  <a:gd name="T17" fmla="*/ 9 h 57"/>
                  <a:gd name="T18" fmla="*/ 153 w 186"/>
                  <a:gd name="T19" fmla="*/ 9 h 57"/>
                  <a:gd name="T20" fmla="*/ 134 w 186"/>
                  <a:gd name="T21" fmla="*/ 19 h 57"/>
                  <a:gd name="T22" fmla="*/ 126 w 186"/>
                  <a:gd name="T23" fmla="*/ 19 h 57"/>
                  <a:gd name="T24" fmla="*/ 122 w 186"/>
                  <a:gd name="T25" fmla="*/ 23 h 57"/>
                  <a:gd name="T26" fmla="*/ 122 w 186"/>
                  <a:gd name="T27" fmla="*/ 28 h 57"/>
                  <a:gd name="T28" fmla="*/ 97 w 186"/>
                  <a:gd name="T29" fmla="*/ 28 h 57"/>
                  <a:gd name="T30" fmla="*/ 68 w 186"/>
                  <a:gd name="T31" fmla="*/ 0 h 57"/>
                  <a:gd name="T32" fmla="*/ 39 w 186"/>
                  <a:gd name="T33" fmla="*/ 28 h 57"/>
                  <a:gd name="T34" fmla="*/ 4 w 186"/>
                  <a:gd name="T35" fmla="*/ 28 h 57"/>
                  <a:gd name="T36" fmla="*/ 0 w 186"/>
                  <a:gd name="T37" fmla="*/ 32 h 57"/>
                  <a:gd name="T38" fmla="*/ 4 w 186"/>
                  <a:gd name="T39" fmla="*/ 36 h 57"/>
                  <a:gd name="T40" fmla="*/ 41 w 186"/>
                  <a:gd name="T41" fmla="*/ 36 h 57"/>
                  <a:gd name="T42" fmla="*/ 68 w 186"/>
                  <a:gd name="T43" fmla="*/ 57 h 57"/>
                  <a:gd name="T44" fmla="*/ 96 w 186"/>
                  <a:gd name="T45" fmla="*/ 36 h 57"/>
                  <a:gd name="T46" fmla="*/ 122 w 186"/>
                  <a:gd name="T47" fmla="*/ 36 h 57"/>
                  <a:gd name="T48" fmla="*/ 122 w 186"/>
                  <a:gd name="T49" fmla="*/ 41 h 57"/>
                  <a:gd name="T50" fmla="*/ 126 w 186"/>
                  <a:gd name="T51" fmla="*/ 45 h 57"/>
                  <a:gd name="T52" fmla="*/ 134 w 186"/>
                  <a:gd name="T53" fmla="*/ 45 h 57"/>
                  <a:gd name="T54" fmla="*/ 153 w 186"/>
                  <a:gd name="T55" fmla="*/ 55 h 57"/>
                  <a:gd name="T56" fmla="*/ 167 w 186"/>
                  <a:gd name="T57" fmla="*/ 55 h 57"/>
                  <a:gd name="T58" fmla="*/ 171 w 186"/>
                  <a:gd name="T59" fmla="*/ 51 h 57"/>
                  <a:gd name="T60" fmla="*/ 171 w 186"/>
                  <a:gd name="T61" fmla="*/ 48 h 57"/>
                  <a:gd name="T62" fmla="*/ 182 w 186"/>
                  <a:gd name="T63" fmla="*/ 48 h 57"/>
                  <a:gd name="T64" fmla="*/ 186 w 186"/>
                  <a:gd name="T65" fmla="*/ 44 h 57"/>
                  <a:gd name="T66" fmla="*/ 182 w 186"/>
                  <a:gd name="T67" fmla="*/ 40 h 57"/>
                  <a:gd name="T68" fmla="*/ 78 w 186"/>
                  <a:gd name="T69" fmla="*/ 29 h 57"/>
                  <a:gd name="T70" fmla="*/ 64 w 186"/>
                  <a:gd name="T71" fmla="*/ 50 h 57"/>
                  <a:gd name="T72" fmla="*/ 63 w 186"/>
                  <a:gd name="T73" fmla="*/ 49 h 57"/>
                  <a:gd name="T74" fmla="*/ 67 w 186"/>
                  <a:gd name="T75" fmla="*/ 34 h 57"/>
                  <a:gd name="T76" fmla="*/ 59 w 186"/>
                  <a:gd name="T77" fmla="*/ 30 h 57"/>
                  <a:gd name="T78" fmla="*/ 58 w 186"/>
                  <a:gd name="T79" fmla="*/ 29 h 57"/>
                  <a:gd name="T80" fmla="*/ 77 w 186"/>
                  <a:gd name="T81" fmla="*/ 7 h 57"/>
                  <a:gd name="T82" fmla="*/ 78 w 186"/>
                  <a:gd name="T83" fmla="*/ 8 h 57"/>
                  <a:gd name="T84" fmla="*/ 72 w 186"/>
                  <a:gd name="T85" fmla="*/ 25 h 57"/>
                  <a:gd name="T86" fmla="*/ 77 w 186"/>
                  <a:gd name="T87" fmla="*/ 27 h 57"/>
                  <a:gd name="T88" fmla="*/ 78 w 186"/>
                  <a:gd name="T8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6" h="57">
                    <a:moveTo>
                      <a:pt x="182" y="40"/>
                    </a:moveTo>
                    <a:cubicBezTo>
                      <a:pt x="171" y="40"/>
                      <a:pt x="171" y="40"/>
                      <a:pt x="171" y="40"/>
                    </a:cubicBezTo>
                    <a:cubicBezTo>
                      <a:pt x="171" y="25"/>
                      <a:pt x="171" y="25"/>
                      <a:pt x="171" y="25"/>
                    </a:cubicBezTo>
                    <a:cubicBezTo>
                      <a:pt x="182" y="25"/>
                      <a:pt x="182" y="25"/>
                      <a:pt x="182" y="25"/>
                    </a:cubicBezTo>
                    <a:cubicBezTo>
                      <a:pt x="184" y="25"/>
                      <a:pt x="186" y="23"/>
                      <a:pt x="186" y="21"/>
                    </a:cubicBezTo>
                    <a:cubicBezTo>
                      <a:pt x="186" y="19"/>
                      <a:pt x="184" y="17"/>
                      <a:pt x="182" y="17"/>
                    </a:cubicBezTo>
                    <a:cubicBezTo>
                      <a:pt x="171" y="17"/>
                      <a:pt x="171" y="17"/>
                      <a:pt x="171" y="17"/>
                    </a:cubicBezTo>
                    <a:cubicBezTo>
                      <a:pt x="171" y="13"/>
                      <a:pt x="171" y="13"/>
                      <a:pt x="171" y="13"/>
                    </a:cubicBezTo>
                    <a:cubicBezTo>
                      <a:pt x="171" y="11"/>
                      <a:pt x="169" y="9"/>
                      <a:pt x="167" y="9"/>
                    </a:cubicBezTo>
                    <a:cubicBezTo>
                      <a:pt x="153" y="9"/>
                      <a:pt x="153" y="9"/>
                      <a:pt x="153" y="9"/>
                    </a:cubicBezTo>
                    <a:cubicBezTo>
                      <a:pt x="145" y="9"/>
                      <a:pt x="138" y="13"/>
                      <a:pt x="134" y="19"/>
                    </a:cubicBezTo>
                    <a:cubicBezTo>
                      <a:pt x="126" y="19"/>
                      <a:pt x="126" y="19"/>
                      <a:pt x="126" y="19"/>
                    </a:cubicBezTo>
                    <a:cubicBezTo>
                      <a:pt x="124" y="19"/>
                      <a:pt x="122" y="21"/>
                      <a:pt x="122" y="23"/>
                    </a:cubicBezTo>
                    <a:cubicBezTo>
                      <a:pt x="122" y="28"/>
                      <a:pt x="122" y="28"/>
                      <a:pt x="122" y="28"/>
                    </a:cubicBezTo>
                    <a:cubicBezTo>
                      <a:pt x="97" y="28"/>
                      <a:pt x="97" y="28"/>
                      <a:pt x="97" y="28"/>
                    </a:cubicBezTo>
                    <a:cubicBezTo>
                      <a:pt x="97" y="12"/>
                      <a:pt x="84" y="0"/>
                      <a:pt x="68" y="0"/>
                    </a:cubicBezTo>
                    <a:cubicBezTo>
                      <a:pt x="52" y="0"/>
                      <a:pt x="40" y="12"/>
                      <a:pt x="39" y="28"/>
                    </a:cubicBezTo>
                    <a:cubicBezTo>
                      <a:pt x="4" y="28"/>
                      <a:pt x="4" y="28"/>
                      <a:pt x="4" y="28"/>
                    </a:cubicBezTo>
                    <a:cubicBezTo>
                      <a:pt x="2" y="28"/>
                      <a:pt x="0" y="30"/>
                      <a:pt x="0" y="32"/>
                    </a:cubicBezTo>
                    <a:cubicBezTo>
                      <a:pt x="0" y="35"/>
                      <a:pt x="2" y="36"/>
                      <a:pt x="4" y="36"/>
                    </a:cubicBezTo>
                    <a:cubicBezTo>
                      <a:pt x="41" y="36"/>
                      <a:pt x="41" y="36"/>
                      <a:pt x="41" y="36"/>
                    </a:cubicBezTo>
                    <a:cubicBezTo>
                      <a:pt x="44" y="48"/>
                      <a:pt x="55" y="57"/>
                      <a:pt x="68" y="57"/>
                    </a:cubicBezTo>
                    <a:cubicBezTo>
                      <a:pt x="82" y="57"/>
                      <a:pt x="93" y="48"/>
                      <a:pt x="96" y="36"/>
                    </a:cubicBezTo>
                    <a:cubicBezTo>
                      <a:pt x="122" y="36"/>
                      <a:pt x="122" y="36"/>
                      <a:pt x="122" y="36"/>
                    </a:cubicBezTo>
                    <a:cubicBezTo>
                      <a:pt x="122" y="41"/>
                      <a:pt x="122" y="41"/>
                      <a:pt x="122" y="41"/>
                    </a:cubicBezTo>
                    <a:cubicBezTo>
                      <a:pt x="122" y="43"/>
                      <a:pt x="124" y="45"/>
                      <a:pt x="126" y="45"/>
                    </a:cubicBezTo>
                    <a:cubicBezTo>
                      <a:pt x="134" y="45"/>
                      <a:pt x="134" y="45"/>
                      <a:pt x="134" y="45"/>
                    </a:cubicBezTo>
                    <a:cubicBezTo>
                      <a:pt x="138" y="51"/>
                      <a:pt x="145" y="55"/>
                      <a:pt x="153" y="55"/>
                    </a:cubicBezTo>
                    <a:cubicBezTo>
                      <a:pt x="167" y="55"/>
                      <a:pt x="167" y="55"/>
                      <a:pt x="167" y="55"/>
                    </a:cubicBezTo>
                    <a:cubicBezTo>
                      <a:pt x="169" y="55"/>
                      <a:pt x="171" y="53"/>
                      <a:pt x="171" y="51"/>
                    </a:cubicBezTo>
                    <a:cubicBezTo>
                      <a:pt x="171" y="48"/>
                      <a:pt x="171" y="48"/>
                      <a:pt x="171" y="48"/>
                    </a:cubicBezTo>
                    <a:cubicBezTo>
                      <a:pt x="182" y="48"/>
                      <a:pt x="182" y="48"/>
                      <a:pt x="182" y="48"/>
                    </a:cubicBezTo>
                    <a:cubicBezTo>
                      <a:pt x="184" y="48"/>
                      <a:pt x="186" y="46"/>
                      <a:pt x="186" y="44"/>
                    </a:cubicBezTo>
                    <a:cubicBezTo>
                      <a:pt x="186" y="42"/>
                      <a:pt x="184" y="40"/>
                      <a:pt x="182" y="40"/>
                    </a:cubicBezTo>
                    <a:close/>
                    <a:moveTo>
                      <a:pt x="78" y="29"/>
                    </a:moveTo>
                    <a:cubicBezTo>
                      <a:pt x="64" y="50"/>
                      <a:pt x="64" y="50"/>
                      <a:pt x="64" y="50"/>
                    </a:cubicBezTo>
                    <a:cubicBezTo>
                      <a:pt x="64" y="51"/>
                      <a:pt x="63" y="50"/>
                      <a:pt x="63" y="49"/>
                    </a:cubicBezTo>
                    <a:cubicBezTo>
                      <a:pt x="67" y="34"/>
                      <a:pt x="67" y="34"/>
                      <a:pt x="67" y="34"/>
                    </a:cubicBezTo>
                    <a:cubicBezTo>
                      <a:pt x="59" y="30"/>
                      <a:pt x="59" y="30"/>
                      <a:pt x="59" y="30"/>
                    </a:cubicBezTo>
                    <a:cubicBezTo>
                      <a:pt x="58" y="30"/>
                      <a:pt x="58" y="29"/>
                      <a:pt x="58" y="29"/>
                    </a:cubicBezTo>
                    <a:cubicBezTo>
                      <a:pt x="77" y="7"/>
                      <a:pt x="77" y="7"/>
                      <a:pt x="77" y="7"/>
                    </a:cubicBezTo>
                    <a:cubicBezTo>
                      <a:pt x="77" y="6"/>
                      <a:pt x="78" y="7"/>
                      <a:pt x="78" y="8"/>
                    </a:cubicBezTo>
                    <a:cubicBezTo>
                      <a:pt x="72" y="25"/>
                      <a:pt x="72" y="25"/>
                      <a:pt x="72" y="25"/>
                    </a:cubicBezTo>
                    <a:cubicBezTo>
                      <a:pt x="77" y="27"/>
                      <a:pt x="77" y="27"/>
                      <a:pt x="77" y="27"/>
                    </a:cubicBezTo>
                    <a:cubicBezTo>
                      <a:pt x="78" y="27"/>
                      <a:pt x="79" y="28"/>
                      <a:pt x="78"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694" name="テキスト ボックス 693">
              <a:extLst>
                <a:ext uri="{FF2B5EF4-FFF2-40B4-BE49-F238E27FC236}">
                  <a16:creationId xmlns:a16="http://schemas.microsoft.com/office/drawing/2014/main" id="{B0C42587-500F-48D2-A2C0-D9A11E50ABDA}"/>
                </a:ext>
              </a:extLst>
            </p:cNvPr>
            <p:cNvSpPr txBox="1"/>
            <p:nvPr/>
          </p:nvSpPr>
          <p:spPr>
            <a:xfrm>
              <a:off x="10589932" y="4895283"/>
              <a:ext cx="1431306"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停電自立型の</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燃料電池等の活用</a:t>
              </a:r>
            </a:p>
          </p:txBody>
        </p:sp>
      </p:grpSp>
      <p:grpSp>
        <p:nvGrpSpPr>
          <p:cNvPr id="412" name="グループ化 411">
            <a:extLst>
              <a:ext uri="{FF2B5EF4-FFF2-40B4-BE49-F238E27FC236}">
                <a16:creationId xmlns:a16="http://schemas.microsoft.com/office/drawing/2014/main" id="{79095261-DE05-4A53-8083-8B12FB735F6E}"/>
              </a:ext>
            </a:extLst>
          </p:cNvPr>
          <p:cNvGrpSpPr/>
          <p:nvPr/>
        </p:nvGrpSpPr>
        <p:grpSpPr>
          <a:xfrm>
            <a:off x="495819" y="4250916"/>
            <a:ext cx="988841" cy="903423"/>
            <a:chOff x="5039023" y="6512472"/>
            <a:chExt cx="988841" cy="903423"/>
          </a:xfrm>
        </p:grpSpPr>
        <p:grpSp>
          <p:nvGrpSpPr>
            <p:cNvPr id="702" name="Group 4">
              <a:extLst>
                <a:ext uri="{FF2B5EF4-FFF2-40B4-BE49-F238E27FC236}">
                  <a16:creationId xmlns:a16="http://schemas.microsoft.com/office/drawing/2014/main" id="{F4F76BC0-2862-40BF-93A7-9FD43B849150}"/>
                </a:ext>
              </a:extLst>
            </p:cNvPr>
            <p:cNvGrpSpPr>
              <a:grpSpLocks noChangeAspect="1"/>
            </p:cNvGrpSpPr>
            <p:nvPr/>
          </p:nvGrpSpPr>
          <p:grpSpPr bwMode="auto">
            <a:xfrm>
              <a:off x="5188313" y="6512472"/>
              <a:ext cx="690260" cy="434009"/>
              <a:chOff x="3218" y="2287"/>
              <a:chExt cx="299" cy="188"/>
            </a:xfrm>
            <a:solidFill>
              <a:schemeClr val="tx2"/>
            </a:solidFill>
          </p:grpSpPr>
          <p:sp>
            <p:nvSpPr>
              <p:cNvPr id="704" name="Freeform 5">
                <a:extLst>
                  <a:ext uri="{FF2B5EF4-FFF2-40B4-BE49-F238E27FC236}">
                    <a16:creationId xmlns:a16="http://schemas.microsoft.com/office/drawing/2014/main" id="{8D51FADD-7E18-4044-8D10-1CF417298186}"/>
                  </a:ext>
                </a:extLst>
              </p:cNvPr>
              <p:cNvSpPr>
                <a:spLocks/>
              </p:cNvSpPr>
              <p:nvPr/>
            </p:nvSpPr>
            <p:spPr bwMode="auto">
              <a:xfrm>
                <a:off x="3379" y="2379"/>
                <a:ext cx="23" cy="47"/>
              </a:xfrm>
              <a:custGeom>
                <a:avLst/>
                <a:gdLst>
                  <a:gd name="T0" fmla="*/ 16 w 20"/>
                  <a:gd name="T1" fmla="*/ 2 h 40"/>
                  <a:gd name="T2" fmla="*/ 10 w 20"/>
                  <a:gd name="T3" fmla="*/ 0 h 40"/>
                  <a:gd name="T4" fmla="*/ 5 w 20"/>
                  <a:gd name="T5" fmla="*/ 2 h 40"/>
                  <a:gd name="T6" fmla="*/ 1 w 20"/>
                  <a:gd name="T7" fmla="*/ 5 h 40"/>
                  <a:gd name="T8" fmla="*/ 0 w 20"/>
                  <a:gd name="T9" fmla="*/ 11 h 40"/>
                  <a:gd name="T10" fmla="*/ 0 w 20"/>
                  <a:gd name="T11" fmla="*/ 28 h 40"/>
                  <a:gd name="T12" fmla="*/ 1 w 20"/>
                  <a:gd name="T13" fmla="*/ 34 h 40"/>
                  <a:gd name="T14" fmla="*/ 5 w 20"/>
                  <a:gd name="T15" fmla="*/ 38 h 40"/>
                  <a:gd name="T16" fmla="*/ 16 w 20"/>
                  <a:gd name="T17" fmla="*/ 38 h 40"/>
                  <a:gd name="T18" fmla="*/ 19 w 20"/>
                  <a:gd name="T19" fmla="*/ 34 h 40"/>
                  <a:gd name="T20" fmla="*/ 20 w 20"/>
                  <a:gd name="T21" fmla="*/ 28 h 40"/>
                  <a:gd name="T22" fmla="*/ 20 w 20"/>
                  <a:gd name="T23" fmla="*/ 11 h 40"/>
                  <a:gd name="T24" fmla="*/ 19 w 20"/>
                  <a:gd name="T25" fmla="*/ 5 h 40"/>
                  <a:gd name="T26" fmla="*/ 16 w 20"/>
                  <a:gd name="T2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40">
                    <a:moveTo>
                      <a:pt x="16" y="2"/>
                    </a:moveTo>
                    <a:cubicBezTo>
                      <a:pt x="14" y="1"/>
                      <a:pt x="12" y="0"/>
                      <a:pt x="10" y="0"/>
                    </a:cubicBezTo>
                    <a:cubicBezTo>
                      <a:pt x="8" y="0"/>
                      <a:pt x="6" y="1"/>
                      <a:pt x="5" y="2"/>
                    </a:cubicBezTo>
                    <a:cubicBezTo>
                      <a:pt x="3" y="3"/>
                      <a:pt x="2" y="4"/>
                      <a:pt x="1" y="5"/>
                    </a:cubicBezTo>
                    <a:cubicBezTo>
                      <a:pt x="1" y="7"/>
                      <a:pt x="0" y="9"/>
                      <a:pt x="0" y="11"/>
                    </a:cubicBezTo>
                    <a:cubicBezTo>
                      <a:pt x="0" y="28"/>
                      <a:pt x="0" y="28"/>
                      <a:pt x="0" y="28"/>
                    </a:cubicBezTo>
                    <a:cubicBezTo>
                      <a:pt x="0" y="30"/>
                      <a:pt x="1" y="32"/>
                      <a:pt x="1" y="34"/>
                    </a:cubicBezTo>
                    <a:cubicBezTo>
                      <a:pt x="2" y="36"/>
                      <a:pt x="3" y="37"/>
                      <a:pt x="5" y="38"/>
                    </a:cubicBezTo>
                    <a:cubicBezTo>
                      <a:pt x="8" y="40"/>
                      <a:pt x="13" y="40"/>
                      <a:pt x="16" y="38"/>
                    </a:cubicBezTo>
                    <a:cubicBezTo>
                      <a:pt x="17" y="37"/>
                      <a:pt x="18" y="36"/>
                      <a:pt x="19" y="34"/>
                    </a:cubicBezTo>
                    <a:cubicBezTo>
                      <a:pt x="20" y="32"/>
                      <a:pt x="20" y="30"/>
                      <a:pt x="20" y="28"/>
                    </a:cubicBezTo>
                    <a:cubicBezTo>
                      <a:pt x="20" y="11"/>
                      <a:pt x="20" y="11"/>
                      <a:pt x="20" y="11"/>
                    </a:cubicBezTo>
                    <a:cubicBezTo>
                      <a:pt x="20" y="9"/>
                      <a:pt x="20" y="7"/>
                      <a:pt x="19" y="5"/>
                    </a:cubicBezTo>
                    <a:cubicBezTo>
                      <a:pt x="18" y="4"/>
                      <a:pt x="17" y="3"/>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5" name="Freeform 6">
                <a:extLst>
                  <a:ext uri="{FF2B5EF4-FFF2-40B4-BE49-F238E27FC236}">
                    <a16:creationId xmlns:a16="http://schemas.microsoft.com/office/drawing/2014/main" id="{610B1256-4E8F-4A2F-AE74-724D55E3AE3A}"/>
                  </a:ext>
                </a:extLst>
              </p:cNvPr>
              <p:cNvSpPr>
                <a:spLocks noEditPoints="1"/>
              </p:cNvSpPr>
              <p:nvPr/>
            </p:nvSpPr>
            <p:spPr bwMode="auto">
              <a:xfrm>
                <a:off x="3218" y="2287"/>
                <a:ext cx="299" cy="188"/>
              </a:xfrm>
              <a:custGeom>
                <a:avLst/>
                <a:gdLst>
                  <a:gd name="T0" fmla="*/ 223 w 255"/>
                  <a:gd name="T1" fmla="*/ 62 h 160"/>
                  <a:gd name="T2" fmla="*/ 93 w 255"/>
                  <a:gd name="T3" fmla="*/ 34 h 160"/>
                  <a:gd name="T4" fmla="*/ 36 w 255"/>
                  <a:gd name="T5" fmla="*/ 86 h 160"/>
                  <a:gd name="T6" fmla="*/ 36 w 255"/>
                  <a:gd name="T7" fmla="*/ 89 h 160"/>
                  <a:gd name="T8" fmla="*/ 36 w 255"/>
                  <a:gd name="T9" fmla="*/ 160 h 160"/>
                  <a:gd name="T10" fmla="*/ 255 w 255"/>
                  <a:gd name="T11" fmla="*/ 115 h 160"/>
                  <a:gd name="T12" fmla="*/ 89 w 255"/>
                  <a:gd name="T13" fmla="*/ 112 h 160"/>
                  <a:gd name="T14" fmla="*/ 102 w 255"/>
                  <a:gd name="T15" fmla="*/ 116 h 160"/>
                  <a:gd name="T16" fmla="*/ 108 w 255"/>
                  <a:gd name="T17" fmla="*/ 109 h 160"/>
                  <a:gd name="T18" fmla="*/ 119 w 255"/>
                  <a:gd name="T19" fmla="*/ 108 h 160"/>
                  <a:gd name="T20" fmla="*/ 115 w 255"/>
                  <a:gd name="T21" fmla="*/ 119 h 160"/>
                  <a:gd name="T22" fmla="*/ 98 w 255"/>
                  <a:gd name="T23" fmla="*/ 128 h 160"/>
                  <a:gd name="T24" fmla="*/ 80 w 255"/>
                  <a:gd name="T25" fmla="*/ 117 h 160"/>
                  <a:gd name="T26" fmla="*/ 77 w 255"/>
                  <a:gd name="T27" fmla="*/ 90 h 160"/>
                  <a:gd name="T28" fmla="*/ 87 w 255"/>
                  <a:gd name="T29" fmla="*/ 70 h 160"/>
                  <a:gd name="T30" fmla="*/ 108 w 255"/>
                  <a:gd name="T31" fmla="*/ 70 h 160"/>
                  <a:gd name="T32" fmla="*/ 119 w 255"/>
                  <a:gd name="T33" fmla="*/ 85 h 160"/>
                  <a:gd name="T34" fmla="*/ 108 w 255"/>
                  <a:gd name="T35" fmla="*/ 87 h 160"/>
                  <a:gd name="T36" fmla="*/ 106 w 255"/>
                  <a:gd name="T37" fmla="*/ 82 h 160"/>
                  <a:gd name="T38" fmla="*/ 93 w 255"/>
                  <a:gd name="T39" fmla="*/ 80 h 160"/>
                  <a:gd name="T40" fmla="*/ 88 w 255"/>
                  <a:gd name="T41" fmla="*/ 90 h 160"/>
                  <a:gd name="T42" fmla="*/ 89 w 255"/>
                  <a:gd name="T43" fmla="*/ 112 h 160"/>
                  <a:gd name="T44" fmla="*/ 166 w 255"/>
                  <a:gd name="T45" fmla="*/ 117 h 160"/>
                  <a:gd name="T46" fmla="*/ 147 w 255"/>
                  <a:gd name="T47" fmla="*/ 128 h 160"/>
                  <a:gd name="T48" fmla="*/ 136 w 255"/>
                  <a:gd name="T49" fmla="*/ 125 h 160"/>
                  <a:gd name="T50" fmla="*/ 126 w 255"/>
                  <a:gd name="T51" fmla="*/ 106 h 160"/>
                  <a:gd name="T52" fmla="*/ 129 w 255"/>
                  <a:gd name="T53" fmla="*/ 78 h 160"/>
                  <a:gd name="T54" fmla="*/ 147 w 255"/>
                  <a:gd name="T55" fmla="*/ 68 h 160"/>
                  <a:gd name="T56" fmla="*/ 166 w 255"/>
                  <a:gd name="T57" fmla="*/ 78 h 160"/>
                  <a:gd name="T58" fmla="*/ 168 w 255"/>
                  <a:gd name="T59" fmla="*/ 106 h 160"/>
                  <a:gd name="T60" fmla="*/ 176 w 255"/>
                  <a:gd name="T61" fmla="*/ 127 h 160"/>
                  <a:gd name="T62" fmla="*/ 191 w 255"/>
                  <a:gd name="T63" fmla="*/ 100 h 160"/>
                  <a:gd name="T64" fmla="*/ 194 w 255"/>
                  <a:gd name="T65" fmla="*/ 94 h 160"/>
                  <a:gd name="T66" fmla="*/ 189 w 255"/>
                  <a:gd name="T67" fmla="*/ 90 h 160"/>
                  <a:gd name="T68" fmla="*/ 184 w 255"/>
                  <a:gd name="T69" fmla="*/ 95 h 160"/>
                  <a:gd name="T70" fmla="*/ 183 w 255"/>
                  <a:gd name="T71" fmla="*/ 96 h 160"/>
                  <a:gd name="T72" fmla="*/ 176 w 255"/>
                  <a:gd name="T73" fmla="*/ 95 h 160"/>
                  <a:gd name="T74" fmla="*/ 183 w 255"/>
                  <a:gd name="T75" fmla="*/ 83 h 160"/>
                  <a:gd name="T76" fmla="*/ 196 w 255"/>
                  <a:gd name="T77" fmla="*/ 83 h 160"/>
                  <a:gd name="T78" fmla="*/ 202 w 255"/>
                  <a:gd name="T79" fmla="*/ 94 h 160"/>
                  <a:gd name="T80" fmla="*/ 198 w 255"/>
                  <a:gd name="T81" fmla="*/ 104 h 160"/>
                  <a:gd name="T82" fmla="*/ 202 w 255"/>
                  <a:gd name="T83" fmla="*/ 1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5" h="160">
                    <a:moveTo>
                      <a:pt x="223" y="66"/>
                    </a:moveTo>
                    <a:cubicBezTo>
                      <a:pt x="223" y="65"/>
                      <a:pt x="223" y="63"/>
                      <a:pt x="223" y="62"/>
                    </a:cubicBezTo>
                    <a:cubicBezTo>
                      <a:pt x="223" y="24"/>
                      <a:pt x="191" y="0"/>
                      <a:pt x="153" y="0"/>
                    </a:cubicBezTo>
                    <a:cubicBezTo>
                      <a:pt x="127" y="0"/>
                      <a:pt x="105" y="12"/>
                      <a:pt x="93" y="34"/>
                    </a:cubicBezTo>
                    <a:cubicBezTo>
                      <a:pt x="91" y="34"/>
                      <a:pt x="89" y="34"/>
                      <a:pt x="86" y="34"/>
                    </a:cubicBezTo>
                    <a:cubicBezTo>
                      <a:pt x="59" y="34"/>
                      <a:pt x="36" y="58"/>
                      <a:pt x="36" y="86"/>
                    </a:cubicBezTo>
                    <a:cubicBezTo>
                      <a:pt x="36" y="87"/>
                      <a:pt x="36" y="88"/>
                      <a:pt x="36" y="89"/>
                    </a:cubicBezTo>
                    <a:cubicBezTo>
                      <a:pt x="36" y="89"/>
                      <a:pt x="36" y="89"/>
                      <a:pt x="36" y="89"/>
                    </a:cubicBezTo>
                    <a:cubicBezTo>
                      <a:pt x="16" y="89"/>
                      <a:pt x="0" y="105"/>
                      <a:pt x="0" y="124"/>
                    </a:cubicBezTo>
                    <a:cubicBezTo>
                      <a:pt x="0" y="144"/>
                      <a:pt x="16" y="160"/>
                      <a:pt x="36" y="160"/>
                    </a:cubicBezTo>
                    <a:cubicBezTo>
                      <a:pt x="219" y="159"/>
                      <a:pt x="219" y="159"/>
                      <a:pt x="219" y="159"/>
                    </a:cubicBezTo>
                    <a:cubicBezTo>
                      <a:pt x="240" y="155"/>
                      <a:pt x="255" y="137"/>
                      <a:pt x="255" y="115"/>
                    </a:cubicBezTo>
                    <a:cubicBezTo>
                      <a:pt x="255" y="95"/>
                      <a:pt x="242" y="71"/>
                      <a:pt x="223" y="66"/>
                    </a:cubicBezTo>
                    <a:close/>
                    <a:moveTo>
                      <a:pt x="89" y="112"/>
                    </a:moveTo>
                    <a:cubicBezTo>
                      <a:pt x="90" y="114"/>
                      <a:pt x="91" y="115"/>
                      <a:pt x="93" y="116"/>
                    </a:cubicBezTo>
                    <a:cubicBezTo>
                      <a:pt x="95" y="117"/>
                      <a:pt x="99" y="118"/>
                      <a:pt x="102" y="116"/>
                    </a:cubicBezTo>
                    <a:cubicBezTo>
                      <a:pt x="104" y="116"/>
                      <a:pt x="105" y="115"/>
                      <a:pt x="106" y="114"/>
                    </a:cubicBezTo>
                    <a:cubicBezTo>
                      <a:pt x="107" y="112"/>
                      <a:pt x="108" y="111"/>
                      <a:pt x="108" y="109"/>
                    </a:cubicBezTo>
                    <a:cubicBezTo>
                      <a:pt x="108" y="108"/>
                      <a:pt x="108" y="108"/>
                      <a:pt x="108" y="108"/>
                    </a:cubicBezTo>
                    <a:cubicBezTo>
                      <a:pt x="119" y="108"/>
                      <a:pt x="119" y="108"/>
                      <a:pt x="119" y="108"/>
                    </a:cubicBezTo>
                    <a:cubicBezTo>
                      <a:pt x="119" y="110"/>
                      <a:pt x="119" y="110"/>
                      <a:pt x="119" y="110"/>
                    </a:cubicBezTo>
                    <a:cubicBezTo>
                      <a:pt x="118" y="113"/>
                      <a:pt x="117" y="117"/>
                      <a:pt x="115" y="119"/>
                    </a:cubicBezTo>
                    <a:cubicBezTo>
                      <a:pt x="113" y="122"/>
                      <a:pt x="111" y="124"/>
                      <a:pt x="108" y="126"/>
                    </a:cubicBezTo>
                    <a:cubicBezTo>
                      <a:pt x="105" y="127"/>
                      <a:pt x="102" y="128"/>
                      <a:pt x="98" y="128"/>
                    </a:cubicBezTo>
                    <a:cubicBezTo>
                      <a:pt x="94" y="128"/>
                      <a:pt x="90" y="127"/>
                      <a:pt x="87" y="125"/>
                    </a:cubicBezTo>
                    <a:cubicBezTo>
                      <a:pt x="84" y="123"/>
                      <a:pt x="81" y="121"/>
                      <a:pt x="80" y="117"/>
                    </a:cubicBezTo>
                    <a:cubicBezTo>
                      <a:pt x="78" y="114"/>
                      <a:pt x="77" y="110"/>
                      <a:pt x="77" y="105"/>
                    </a:cubicBezTo>
                    <a:cubicBezTo>
                      <a:pt x="77" y="90"/>
                      <a:pt x="77" y="90"/>
                      <a:pt x="77" y="90"/>
                    </a:cubicBezTo>
                    <a:cubicBezTo>
                      <a:pt x="77" y="86"/>
                      <a:pt x="78" y="82"/>
                      <a:pt x="80" y="78"/>
                    </a:cubicBezTo>
                    <a:cubicBezTo>
                      <a:pt x="81" y="75"/>
                      <a:pt x="84" y="72"/>
                      <a:pt x="87" y="70"/>
                    </a:cubicBezTo>
                    <a:cubicBezTo>
                      <a:pt x="90" y="68"/>
                      <a:pt x="94" y="68"/>
                      <a:pt x="98" y="68"/>
                    </a:cubicBezTo>
                    <a:cubicBezTo>
                      <a:pt x="102" y="68"/>
                      <a:pt x="105" y="68"/>
                      <a:pt x="108" y="70"/>
                    </a:cubicBezTo>
                    <a:cubicBezTo>
                      <a:pt x="111" y="71"/>
                      <a:pt x="113" y="73"/>
                      <a:pt x="115" y="76"/>
                    </a:cubicBezTo>
                    <a:cubicBezTo>
                      <a:pt x="117" y="79"/>
                      <a:pt x="118" y="82"/>
                      <a:pt x="119" y="85"/>
                    </a:cubicBezTo>
                    <a:cubicBezTo>
                      <a:pt x="119" y="87"/>
                      <a:pt x="119" y="87"/>
                      <a:pt x="119" y="87"/>
                    </a:cubicBezTo>
                    <a:cubicBezTo>
                      <a:pt x="108" y="87"/>
                      <a:pt x="108" y="87"/>
                      <a:pt x="108" y="87"/>
                    </a:cubicBezTo>
                    <a:cubicBezTo>
                      <a:pt x="108" y="86"/>
                      <a:pt x="108" y="86"/>
                      <a:pt x="108" y="86"/>
                    </a:cubicBezTo>
                    <a:cubicBezTo>
                      <a:pt x="108" y="85"/>
                      <a:pt x="107" y="83"/>
                      <a:pt x="106" y="82"/>
                    </a:cubicBezTo>
                    <a:cubicBezTo>
                      <a:pt x="105" y="81"/>
                      <a:pt x="104" y="80"/>
                      <a:pt x="102" y="79"/>
                    </a:cubicBezTo>
                    <a:cubicBezTo>
                      <a:pt x="99" y="78"/>
                      <a:pt x="95" y="78"/>
                      <a:pt x="93" y="80"/>
                    </a:cubicBezTo>
                    <a:cubicBezTo>
                      <a:pt x="91" y="81"/>
                      <a:pt x="90" y="82"/>
                      <a:pt x="89" y="84"/>
                    </a:cubicBezTo>
                    <a:cubicBezTo>
                      <a:pt x="89" y="85"/>
                      <a:pt x="88" y="88"/>
                      <a:pt x="88" y="90"/>
                    </a:cubicBezTo>
                    <a:cubicBezTo>
                      <a:pt x="88" y="105"/>
                      <a:pt x="88" y="105"/>
                      <a:pt x="88" y="105"/>
                    </a:cubicBezTo>
                    <a:cubicBezTo>
                      <a:pt x="88" y="108"/>
                      <a:pt x="89" y="110"/>
                      <a:pt x="89" y="112"/>
                    </a:cubicBezTo>
                    <a:close/>
                    <a:moveTo>
                      <a:pt x="168" y="106"/>
                    </a:moveTo>
                    <a:cubicBezTo>
                      <a:pt x="168" y="110"/>
                      <a:pt x="168" y="114"/>
                      <a:pt x="166" y="117"/>
                    </a:cubicBezTo>
                    <a:cubicBezTo>
                      <a:pt x="164" y="121"/>
                      <a:pt x="162" y="123"/>
                      <a:pt x="158" y="125"/>
                    </a:cubicBezTo>
                    <a:cubicBezTo>
                      <a:pt x="155" y="127"/>
                      <a:pt x="151" y="128"/>
                      <a:pt x="147" y="128"/>
                    </a:cubicBezTo>
                    <a:cubicBezTo>
                      <a:pt x="143" y="128"/>
                      <a:pt x="139" y="127"/>
                      <a:pt x="136" y="125"/>
                    </a:cubicBezTo>
                    <a:cubicBezTo>
                      <a:pt x="136" y="125"/>
                      <a:pt x="136" y="125"/>
                      <a:pt x="136" y="125"/>
                    </a:cubicBezTo>
                    <a:cubicBezTo>
                      <a:pt x="133" y="123"/>
                      <a:pt x="130" y="121"/>
                      <a:pt x="129" y="117"/>
                    </a:cubicBezTo>
                    <a:cubicBezTo>
                      <a:pt x="127" y="114"/>
                      <a:pt x="126" y="110"/>
                      <a:pt x="126" y="106"/>
                    </a:cubicBezTo>
                    <a:cubicBezTo>
                      <a:pt x="126" y="90"/>
                      <a:pt x="126" y="90"/>
                      <a:pt x="126" y="90"/>
                    </a:cubicBezTo>
                    <a:cubicBezTo>
                      <a:pt x="126" y="85"/>
                      <a:pt x="127" y="82"/>
                      <a:pt x="129" y="78"/>
                    </a:cubicBezTo>
                    <a:cubicBezTo>
                      <a:pt x="130" y="75"/>
                      <a:pt x="133" y="72"/>
                      <a:pt x="136" y="70"/>
                    </a:cubicBezTo>
                    <a:cubicBezTo>
                      <a:pt x="139" y="68"/>
                      <a:pt x="143" y="68"/>
                      <a:pt x="147" y="68"/>
                    </a:cubicBezTo>
                    <a:cubicBezTo>
                      <a:pt x="151" y="68"/>
                      <a:pt x="155" y="68"/>
                      <a:pt x="158" y="70"/>
                    </a:cubicBezTo>
                    <a:cubicBezTo>
                      <a:pt x="162" y="72"/>
                      <a:pt x="164" y="75"/>
                      <a:pt x="166" y="78"/>
                    </a:cubicBezTo>
                    <a:cubicBezTo>
                      <a:pt x="168" y="82"/>
                      <a:pt x="168" y="85"/>
                      <a:pt x="168" y="90"/>
                    </a:cubicBezTo>
                    <a:lnTo>
                      <a:pt x="168" y="106"/>
                    </a:lnTo>
                    <a:close/>
                    <a:moveTo>
                      <a:pt x="202" y="127"/>
                    </a:moveTo>
                    <a:cubicBezTo>
                      <a:pt x="176" y="127"/>
                      <a:pt x="176" y="127"/>
                      <a:pt x="176" y="127"/>
                    </a:cubicBezTo>
                    <a:cubicBezTo>
                      <a:pt x="176" y="121"/>
                      <a:pt x="176" y="121"/>
                      <a:pt x="176" y="121"/>
                    </a:cubicBezTo>
                    <a:cubicBezTo>
                      <a:pt x="191" y="100"/>
                      <a:pt x="191" y="100"/>
                      <a:pt x="191" y="100"/>
                    </a:cubicBezTo>
                    <a:cubicBezTo>
                      <a:pt x="192" y="99"/>
                      <a:pt x="193" y="98"/>
                      <a:pt x="193" y="97"/>
                    </a:cubicBezTo>
                    <a:cubicBezTo>
                      <a:pt x="194" y="96"/>
                      <a:pt x="194" y="95"/>
                      <a:pt x="194" y="94"/>
                    </a:cubicBezTo>
                    <a:cubicBezTo>
                      <a:pt x="194" y="93"/>
                      <a:pt x="193" y="92"/>
                      <a:pt x="193" y="91"/>
                    </a:cubicBezTo>
                    <a:cubicBezTo>
                      <a:pt x="192" y="90"/>
                      <a:pt x="191" y="90"/>
                      <a:pt x="189" y="90"/>
                    </a:cubicBezTo>
                    <a:cubicBezTo>
                      <a:pt x="188" y="90"/>
                      <a:pt x="187" y="90"/>
                      <a:pt x="186" y="91"/>
                    </a:cubicBezTo>
                    <a:cubicBezTo>
                      <a:pt x="185" y="92"/>
                      <a:pt x="184" y="93"/>
                      <a:pt x="184" y="95"/>
                    </a:cubicBezTo>
                    <a:cubicBezTo>
                      <a:pt x="184" y="96"/>
                      <a:pt x="184" y="96"/>
                      <a:pt x="184" y="96"/>
                    </a:cubicBezTo>
                    <a:cubicBezTo>
                      <a:pt x="183" y="96"/>
                      <a:pt x="183" y="96"/>
                      <a:pt x="183" y="96"/>
                    </a:cubicBezTo>
                    <a:cubicBezTo>
                      <a:pt x="176" y="96"/>
                      <a:pt x="176" y="96"/>
                      <a:pt x="176" y="96"/>
                    </a:cubicBezTo>
                    <a:cubicBezTo>
                      <a:pt x="176" y="95"/>
                      <a:pt x="176" y="95"/>
                      <a:pt x="176" y="95"/>
                    </a:cubicBezTo>
                    <a:cubicBezTo>
                      <a:pt x="176" y="92"/>
                      <a:pt x="177" y="90"/>
                      <a:pt x="178" y="88"/>
                    </a:cubicBezTo>
                    <a:cubicBezTo>
                      <a:pt x="179" y="86"/>
                      <a:pt x="181" y="84"/>
                      <a:pt x="183" y="83"/>
                    </a:cubicBezTo>
                    <a:cubicBezTo>
                      <a:pt x="184" y="82"/>
                      <a:pt x="187" y="82"/>
                      <a:pt x="189" y="82"/>
                    </a:cubicBezTo>
                    <a:cubicBezTo>
                      <a:pt x="192" y="82"/>
                      <a:pt x="194" y="82"/>
                      <a:pt x="196" y="83"/>
                    </a:cubicBezTo>
                    <a:cubicBezTo>
                      <a:pt x="198" y="84"/>
                      <a:pt x="200" y="86"/>
                      <a:pt x="201" y="87"/>
                    </a:cubicBezTo>
                    <a:cubicBezTo>
                      <a:pt x="202" y="89"/>
                      <a:pt x="202" y="92"/>
                      <a:pt x="202" y="94"/>
                    </a:cubicBezTo>
                    <a:cubicBezTo>
                      <a:pt x="202" y="96"/>
                      <a:pt x="202" y="97"/>
                      <a:pt x="201" y="99"/>
                    </a:cubicBezTo>
                    <a:cubicBezTo>
                      <a:pt x="201" y="101"/>
                      <a:pt x="200" y="103"/>
                      <a:pt x="198" y="104"/>
                    </a:cubicBezTo>
                    <a:cubicBezTo>
                      <a:pt x="187" y="119"/>
                      <a:pt x="187" y="119"/>
                      <a:pt x="187" y="119"/>
                    </a:cubicBezTo>
                    <a:cubicBezTo>
                      <a:pt x="202" y="119"/>
                      <a:pt x="202" y="119"/>
                      <a:pt x="202" y="119"/>
                    </a:cubicBezTo>
                    <a:lnTo>
                      <a:pt x="202"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703" name="テキスト ボックス 702">
              <a:extLst>
                <a:ext uri="{FF2B5EF4-FFF2-40B4-BE49-F238E27FC236}">
                  <a16:creationId xmlns:a16="http://schemas.microsoft.com/office/drawing/2014/main" id="{90CC748B-DDDE-48D3-BCC9-F8715D78F324}"/>
                </a:ext>
              </a:extLst>
            </p:cNvPr>
            <p:cNvSpPr txBox="1"/>
            <p:nvPr/>
          </p:nvSpPr>
          <p:spPr>
            <a:xfrm>
              <a:off x="5039023" y="7028097"/>
              <a:ext cx="988841"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CO</a:t>
              </a:r>
              <a:r>
                <a:rPr kumimoji="1" lang="en-US" altLang="ja-JP" sz="1400" b="1" i="0" u="none" strike="noStrike" kern="1200" cap="none" spc="0" normalizeH="0" baseline="-25000" noProof="0" dirty="0">
                  <a:ln>
                    <a:noFill/>
                  </a:ln>
                  <a:solidFill>
                    <a:prstClr val="black"/>
                  </a:solidFill>
                  <a:effectLst/>
                  <a:uLnTx/>
                  <a:uFillTx/>
                  <a:latin typeface="Meiryo UI"/>
                  <a:ea typeface="Meiryo UI"/>
                  <a:cs typeface="+mn-cs"/>
                </a:rPr>
                <a:t>2</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削減ポイントの導入</a:t>
              </a:r>
            </a:p>
          </p:txBody>
        </p:sp>
      </p:grpSp>
      <p:grpSp>
        <p:nvGrpSpPr>
          <p:cNvPr id="411" name="グループ化 410">
            <a:extLst>
              <a:ext uri="{FF2B5EF4-FFF2-40B4-BE49-F238E27FC236}">
                <a16:creationId xmlns:a16="http://schemas.microsoft.com/office/drawing/2014/main" id="{F47DF1DD-941E-406D-958E-C5DD3A02EFA0}"/>
              </a:ext>
            </a:extLst>
          </p:cNvPr>
          <p:cNvGrpSpPr/>
          <p:nvPr/>
        </p:nvGrpSpPr>
        <p:grpSpPr>
          <a:xfrm>
            <a:off x="9186530" y="4255208"/>
            <a:ext cx="1026206" cy="993649"/>
            <a:chOff x="8712880" y="4594994"/>
            <a:chExt cx="1026206" cy="993649"/>
          </a:xfrm>
        </p:grpSpPr>
        <p:grpSp>
          <p:nvGrpSpPr>
            <p:cNvPr id="405" name="グループ化 404">
              <a:extLst>
                <a:ext uri="{FF2B5EF4-FFF2-40B4-BE49-F238E27FC236}">
                  <a16:creationId xmlns:a16="http://schemas.microsoft.com/office/drawing/2014/main" id="{40887BD5-E7EC-4C17-B831-7293E579F9B9}"/>
                </a:ext>
              </a:extLst>
            </p:cNvPr>
            <p:cNvGrpSpPr/>
            <p:nvPr/>
          </p:nvGrpSpPr>
          <p:grpSpPr>
            <a:xfrm>
              <a:off x="8712880" y="4594994"/>
              <a:ext cx="993046" cy="527028"/>
              <a:chOff x="8712880" y="4594994"/>
              <a:chExt cx="993046" cy="527028"/>
            </a:xfrm>
          </p:grpSpPr>
          <p:grpSp>
            <p:nvGrpSpPr>
              <p:cNvPr id="313" name="グループ化 312">
                <a:extLst>
                  <a:ext uri="{FF2B5EF4-FFF2-40B4-BE49-F238E27FC236}">
                    <a16:creationId xmlns:a16="http://schemas.microsoft.com/office/drawing/2014/main" id="{22515FF3-CA7D-4BAF-8BAF-2CD59D5E3588}"/>
                  </a:ext>
                </a:extLst>
              </p:cNvPr>
              <p:cNvGrpSpPr/>
              <p:nvPr/>
            </p:nvGrpSpPr>
            <p:grpSpPr>
              <a:xfrm>
                <a:off x="8712880" y="4594994"/>
                <a:ext cx="299640" cy="516702"/>
                <a:chOff x="8564356" y="4338878"/>
                <a:chExt cx="448164" cy="772818"/>
              </a:xfrm>
            </p:grpSpPr>
            <p:sp>
              <p:nvSpPr>
                <p:cNvPr id="787" name="Freeform 50">
                  <a:extLst>
                    <a:ext uri="{FF2B5EF4-FFF2-40B4-BE49-F238E27FC236}">
                      <a16:creationId xmlns:a16="http://schemas.microsoft.com/office/drawing/2014/main" id="{5271D4A5-2CF1-48F3-B007-876EB8FFFDFF}"/>
                    </a:ext>
                  </a:extLst>
                </p:cNvPr>
                <p:cNvSpPr>
                  <a:spLocks noEditPoints="1"/>
                </p:cNvSpPr>
                <p:nvPr/>
              </p:nvSpPr>
              <p:spPr bwMode="auto">
                <a:xfrm>
                  <a:off x="8610231" y="4338878"/>
                  <a:ext cx="356413" cy="405818"/>
                </a:xfrm>
                <a:custGeom>
                  <a:avLst/>
                  <a:gdLst>
                    <a:gd name="T0" fmla="*/ 43 w 87"/>
                    <a:gd name="T1" fmla="*/ 0 h 98"/>
                    <a:gd name="T2" fmla="*/ 0 w 87"/>
                    <a:gd name="T3" fmla="*/ 43 h 98"/>
                    <a:gd name="T4" fmla="*/ 17 w 87"/>
                    <a:gd name="T5" fmla="*/ 76 h 98"/>
                    <a:gd name="T6" fmla="*/ 21 w 87"/>
                    <a:gd name="T7" fmla="*/ 94 h 98"/>
                    <a:gd name="T8" fmla="*/ 25 w 87"/>
                    <a:gd name="T9" fmla="*/ 98 h 98"/>
                    <a:gd name="T10" fmla="*/ 62 w 87"/>
                    <a:gd name="T11" fmla="*/ 98 h 98"/>
                    <a:gd name="T12" fmla="*/ 66 w 87"/>
                    <a:gd name="T13" fmla="*/ 94 h 98"/>
                    <a:gd name="T14" fmla="*/ 70 w 87"/>
                    <a:gd name="T15" fmla="*/ 76 h 98"/>
                    <a:gd name="T16" fmla="*/ 87 w 87"/>
                    <a:gd name="T17" fmla="*/ 43 h 98"/>
                    <a:gd name="T18" fmla="*/ 43 w 87"/>
                    <a:gd name="T19" fmla="*/ 0 h 98"/>
                    <a:gd name="T20" fmla="*/ 64 w 87"/>
                    <a:gd name="T21" fmla="*/ 71 h 98"/>
                    <a:gd name="T22" fmla="*/ 62 w 87"/>
                    <a:gd name="T23" fmla="*/ 73 h 98"/>
                    <a:gd name="T24" fmla="*/ 59 w 87"/>
                    <a:gd name="T25" fmla="*/ 90 h 98"/>
                    <a:gd name="T26" fmla="*/ 43 w 87"/>
                    <a:gd name="T27" fmla="*/ 90 h 98"/>
                    <a:gd name="T28" fmla="*/ 43 w 87"/>
                    <a:gd name="T29" fmla="*/ 47 h 98"/>
                    <a:gd name="T30" fmla="*/ 45 w 87"/>
                    <a:gd name="T31" fmla="*/ 44 h 98"/>
                    <a:gd name="T32" fmla="*/ 48 w 87"/>
                    <a:gd name="T33" fmla="*/ 47 h 98"/>
                    <a:gd name="T34" fmla="*/ 48 w 87"/>
                    <a:gd name="T35" fmla="*/ 67 h 98"/>
                    <a:gd name="T36" fmla="*/ 52 w 87"/>
                    <a:gd name="T37" fmla="*/ 71 h 98"/>
                    <a:gd name="T38" fmla="*/ 56 w 87"/>
                    <a:gd name="T39" fmla="*/ 67 h 98"/>
                    <a:gd name="T40" fmla="*/ 56 w 87"/>
                    <a:gd name="T41" fmla="*/ 47 h 98"/>
                    <a:gd name="T42" fmla="*/ 45 w 87"/>
                    <a:gd name="T43" fmla="*/ 36 h 98"/>
                    <a:gd name="T44" fmla="*/ 35 w 87"/>
                    <a:gd name="T45" fmla="*/ 47 h 98"/>
                    <a:gd name="T46" fmla="*/ 35 w 87"/>
                    <a:gd name="T47" fmla="*/ 90 h 98"/>
                    <a:gd name="T48" fmla="*/ 28 w 87"/>
                    <a:gd name="T49" fmla="*/ 90 h 98"/>
                    <a:gd name="T50" fmla="*/ 24 w 87"/>
                    <a:gd name="T51" fmla="*/ 73 h 98"/>
                    <a:gd name="T52" fmla="*/ 23 w 87"/>
                    <a:gd name="T53" fmla="*/ 71 h 98"/>
                    <a:gd name="T54" fmla="*/ 8 w 87"/>
                    <a:gd name="T55" fmla="*/ 43 h 98"/>
                    <a:gd name="T56" fmla="*/ 43 w 87"/>
                    <a:gd name="T57" fmla="*/ 8 h 98"/>
                    <a:gd name="T58" fmla="*/ 79 w 87"/>
                    <a:gd name="T59" fmla="*/ 43 h 98"/>
                    <a:gd name="T60" fmla="*/ 64 w 87"/>
                    <a:gd name="T61" fmla="*/ 7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7" h="98">
                      <a:moveTo>
                        <a:pt x="43" y="0"/>
                      </a:moveTo>
                      <a:cubicBezTo>
                        <a:pt x="20" y="0"/>
                        <a:pt x="0" y="19"/>
                        <a:pt x="0" y="43"/>
                      </a:cubicBezTo>
                      <a:cubicBezTo>
                        <a:pt x="0" y="56"/>
                        <a:pt x="6" y="68"/>
                        <a:pt x="17" y="76"/>
                      </a:cubicBezTo>
                      <a:cubicBezTo>
                        <a:pt x="21" y="94"/>
                        <a:pt x="21" y="94"/>
                        <a:pt x="21" y="94"/>
                      </a:cubicBezTo>
                      <a:cubicBezTo>
                        <a:pt x="21" y="96"/>
                        <a:pt x="23" y="98"/>
                        <a:pt x="25" y="98"/>
                      </a:cubicBezTo>
                      <a:cubicBezTo>
                        <a:pt x="62" y="98"/>
                        <a:pt x="62" y="98"/>
                        <a:pt x="62" y="98"/>
                      </a:cubicBezTo>
                      <a:cubicBezTo>
                        <a:pt x="64" y="98"/>
                        <a:pt x="65" y="96"/>
                        <a:pt x="66" y="94"/>
                      </a:cubicBezTo>
                      <a:cubicBezTo>
                        <a:pt x="70" y="76"/>
                        <a:pt x="70" y="76"/>
                        <a:pt x="70" y="76"/>
                      </a:cubicBezTo>
                      <a:cubicBezTo>
                        <a:pt x="80" y="68"/>
                        <a:pt x="87" y="56"/>
                        <a:pt x="87" y="43"/>
                      </a:cubicBezTo>
                      <a:cubicBezTo>
                        <a:pt x="87" y="19"/>
                        <a:pt x="67" y="0"/>
                        <a:pt x="43" y="0"/>
                      </a:cubicBezTo>
                      <a:close/>
                      <a:moveTo>
                        <a:pt x="64" y="71"/>
                      </a:moveTo>
                      <a:cubicBezTo>
                        <a:pt x="63" y="71"/>
                        <a:pt x="63" y="72"/>
                        <a:pt x="62" y="73"/>
                      </a:cubicBezTo>
                      <a:cubicBezTo>
                        <a:pt x="59" y="90"/>
                        <a:pt x="59" y="90"/>
                        <a:pt x="59" y="90"/>
                      </a:cubicBezTo>
                      <a:cubicBezTo>
                        <a:pt x="43" y="90"/>
                        <a:pt x="43" y="90"/>
                        <a:pt x="43" y="90"/>
                      </a:cubicBezTo>
                      <a:cubicBezTo>
                        <a:pt x="43" y="47"/>
                        <a:pt x="43" y="47"/>
                        <a:pt x="43" y="47"/>
                      </a:cubicBezTo>
                      <a:cubicBezTo>
                        <a:pt x="43" y="45"/>
                        <a:pt x="44" y="44"/>
                        <a:pt x="45" y="44"/>
                      </a:cubicBezTo>
                      <a:cubicBezTo>
                        <a:pt x="47" y="44"/>
                        <a:pt x="48" y="45"/>
                        <a:pt x="48" y="47"/>
                      </a:cubicBezTo>
                      <a:cubicBezTo>
                        <a:pt x="48" y="67"/>
                        <a:pt x="48" y="67"/>
                        <a:pt x="48" y="67"/>
                      </a:cubicBezTo>
                      <a:cubicBezTo>
                        <a:pt x="48" y="69"/>
                        <a:pt x="49" y="71"/>
                        <a:pt x="52" y="71"/>
                      </a:cubicBezTo>
                      <a:cubicBezTo>
                        <a:pt x="54" y="71"/>
                        <a:pt x="56" y="69"/>
                        <a:pt x="56" y="67"/>
                      </a:cubicBezTo>
                      <a:cubicBezTo>
                        <a:pt x="56" y="47"/>
                        <a:pt x="56" y="47"/>
                        <a:pt x="56" y="47"/>
                      </a:cubicBezTo>
                      <a:cubicBezTo>
                        <a:pt x="56" y="41"/>
                        <a:pt x="51" y="36"/>
                        <a:pt x="45" y="36"/>
                      </a:cubicBezTo>
                      <a:cubicBezTo>
                        <a:pt x="40" y="36"/>
                        <a:pt x="35" y="41"/>
                        <a:pt x="35" y="47"/>
                      </a:cubicBezTo>
                      <a:cubicBezTo>
                        <a:pt x="35" y="90"/>
                        <a:pt x="35" y="90"/>
                        <a:pt x="35" y="90"/>
                      </a:cubicBezTo>
                      <a:cubicBezTo>
                        <a:pt x="28" y="90"/>
                        <a:pt x="28" y="90"/>
                        <a:pt x="28" y="90"/>
                      </a:cubicBezTo>
                      <a:cubicBezTo>
                        <a:pt x="24" y="73"/>
                        <a:pt x="24" y="73"/>
                        <a:pt x="24" y="73"/>
                      </a:cubicBezTo>
                      <a:cubicBezTo>
                        <a:pt x="24" y="72"/>
                        <a:pt x="24" y="71"/>
                        <a:pt x="23" y="71"/>
                      </a:cubicBezTo>
                      <a:cubicBezTo>
                        <a:pt x="14" y="64"/>
                        <a:pt x="8" y="54"/>
                        <a:pt x="8" y="43"/>
                      </a:cubicBezTo>
                      <a:cubicBezTo>
                        <a:pt x="8" y="23"/>
                        <a:pt x="24" y="8"/>
                        <a:pt x="43" y="8"/>
                      </a:cubicBezTo>
                      <a:cubicBezTo>
                        <a:pt x="63" y="8"/>
                        <a:pt x="79" y="23"/>
                        <a:pt x="79" y="43"/>
                      </a:cubicBezTo>
                      <a:cubicBezTo>
                        <a:pt x="79" y="54"/>
                        <a:pt x="73" y="64"/>
                        <a:pt x="64" y="7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8" name="Freeform 51">
                  <a:extLst>
                    <a:ext uri="{FF2B5EF4-FFF2-40B4-BE49-F238E27FC236}">
                      <a16:creationId xmlns:a16="http://schemas.microsoft.com/office/drawing/2014/main" id="{866C0854-B316-49C3-AF40-3DC65F2636CC}"/>
                    </a:ext>
                  </a:extLst>
                </p:cNvPr>
                <p:cNvSpPr>
                  <a:spLocks/>
                </p:cNvSpPr>
                <p:nvPr/>
              </p:nvSpPr>
              <p:spPr bwMode="auto">
                <a:xfrm>
                  <a:off x="8694923" y="4765869"/>
                  <a:ext cx="179971" cy="31760"/>
                </a:xfrm>
                <a:custGeom>
                  <a:avLst/>
                  <a:gdLst>
                    <a:gd name="T0" fmla="*/ 40 w 44"/>
                    <a:gd name="T1" fmla="*/ 0 h 8"/>
                    <a:gd name="T2" fmla="*/ 4 w 44"/>
                    <a:gd name="T3" fmla="*/ 0 h 8"/>
                    <a:gd name="T4" fmla="*/ 0 w 44"/>
                    <a:gd name="T5" fmla="*/ 4 h 8"/>
                    <a:gd name="T6" fmla="*/ 4 w 44"/>
                    <a:gd name="T7" fmla="*/ 8 h 8"/>
                    <a:gd name="T8" fmla="*/ 40 w 44"/>
                    <a:gd name="T9" fmla="*/ 8 h 8"/>
                    <a:gd name="T10" fmla="*/ 44 w 44"/>
                    <a:gd name="T11" fmla="*/ 4 h 8"/>
                    <a:gd name="T12" fmla="*/ 4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40" y="0"/>
                      </a:moveTo>
                      <a:cubicBezTo>
                        <a:pt x="4" y="0"/>
                        <a:pt x="4" y="0"/>
                        <a:pt x="4" y="0"/>
                      </a:cubicBezTo>
                      <a:cubicBezTo>
                        <a:pt x="2" y="0"/>
                        <a:pt x="0" y="2"/>
                        <a:pt x="0" y="4"/>
                      </a:cubicBezTo>
                      <a:cubicBezTo>
                        <a:pt x="0" y="6"/>
                        <a:pt x="2" y="8"/>
                        <a:pt x="4" y="8"/>
                      </a:cubicBezTo>
                      <a:cubicBezTo>
                        <a:pt x="40" y="8"/>
                        <a:pt x="40" y="8"/>
                        <a:pt x="40" y="8"/>
                      </a:cubicBezTo>
                      <a:cubicBezTo>
                        <a:pt x="43" y="8"/>
                        <a:pt x="44" y="6"/>
                        <a:pt x="44" y="4"/>
                      </a:cubicBezTo>
                      <a:cubicBezTo>
                        <a:pt x="44" y="2"/>
                        <a:pt x="43" y="0"/>
                        <a:pt x="4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9" name="Freeform 52">
                  <a:extLst>
                    <a:ext uri="{FF2B5EF4-FFF2-40B4-BE49-F238E27FC236}">
                      <a16:creationId xmlns:a16="http://schemas.microsoft.com/office/drawing/2014/main" id="{4A83FE27-D719-4C2D-A1A6-68BF72C47AFC}"/>
                    </a:ext>
                  </a:extLst>
                </p:cNvPr>
                <p:cNvSpPr>
                  <a:spLocks/>
                </p:cNvSpPr>
                <p:nvPr/>
              </p:nvSpPr>
              <p:spPr bwMode="auto">
                <a:xfrm>
                  <a:off x="8694923" y="4822330"/>
                  <a:ext cx="179971" cy="31760"/>
                </a:xfrm>
                <a:custGeom>
                  <a:avLst/>
                  <a:gdLst>
                    <a:gd name="T0" fmla="*/ 40 w 44"/>
                    <a:gd name="T1" fmla="*/ 0 h 8"/>
                    <a:gd name="T2" fmla="*/ 4 w 44"/>
                    <a:gd name="T3" fmla="*/ 0 h 8"/>
                    <a:gd name="T4" fmla="*/ 0 w 44"/>
                    <a:gd name="T5" fmla="*/ 4 h 8"/>
                    <a:gd name="T6" fmla="*/ 4 w 44"/>
                    <a:gd name="T7" fmla="*/ 8 h 8"/>
                    <a:gd name="T8" fmla="*/ 40 w 44"/>
                    <a:gd name="T9" fmla="*/ 8 h 8"/>
                    <a:gd name="T10" fmla="*/ 44 w 44"/>
                    <a:gd name="T11" fmla="*/ 4 h 8"/>
                    <a:gd name="T12" fmla="*/ 4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40" y="0"/>
                      </a:moveTo>
                      <a:cubicBezTo>
                        <a:pt x="4" y="0"/>
                        <a:pt x="4" y="0"/>
                        <a:pt x="4" y="0"/>
                      </a:cubicBezTo>
                      <a:cubicBezTo>
                        <a:pt x="2" y="0"/>
                        <a:pt x="0" y="2"/>
                        <a:pt x="0" y="4"/>
                      </a:cubicBezTo>
                      <a:cubicBezTo>
                        <a:pt x="0" y="6"/>
                        <a:pt x="2" y="8"/>
                        <a:pt x="4" y="8"/>
                      </a:cubicBezTo>
                      <a:cubicBezTo>
                        <a:pt x="40" y="8"/>
                        <a:pt x="40" y="8"/>
                        <a:pt x="40" y="8"/>
                      </a:cubicBezTo>
                      <a:cubicBezTo>
                        <a:pt x="43" y="8"/>
                        <a:pt x="44" y="6"/>
                        <a:pt x="44" y="4"/>
                      </a:cubicBezTo>
                      <a:cubicBezTo>
                        <a:pt x="44" y="2"/>
                        <a:pt x="43" y="0"/>
                        <a:pt x="4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0" name="Freeform 53">
                  <a:extLst>
                    <a:ext uri="{FF2B5EF4-FFF2-40B4-BE49-F238E27FC236}">
                      <a16:creationId xmlns:a16="http://schemas.microsoft.com/office/drawing/2014/main" id="{02634E4B-5851-4B05-A752-AA8D8F9864C7}"/>
                    </a:ext>
                  </a:extLst>
                </p:cNvPr>
                <p:cNvSpPr>
                  <a:spLocks/>
                </p:cNvSpPr>
                <p:nvPr/>
              </p:nvSpPr>
              <p:spPr bwMode="auto">
                <a:xfrm>
                  <a:off x="8564356" y="4914080"/>
                  <a:ext cx="127038" cy="197616"/>
                </a:xfrm>
                <a:custGeom>
                  <a:avLst/>
                  <a:gdLst>
                    <a:gd name="T0" fmla="*/ 30 w 31"/>
                    <a:gd name="T1" fmla="*/ 40 h 48"/>
                    <a:gd name="T2" fmla="*/ 8 w 31"/>
                    <a:gd name="T3" fmla="*/ 40 h 48"/>
                    <a:gd name="T4" fmla="*/ 8 w 31"/>
                    <a:gd name="T5" fmla="*/ 1 h 48"/>
                    <a:gd name="T6" fmla="*/ 7 w 31"/>
                    <a:gd name="T7" fmla="*/ 0 h 48"/>
                    <a:gd name="T8" fmla="*/ 1 w 31"/>
                    <a:gd name="T9" fmla="*/ 0 h 48"/>
                    <a:gd name="T10" fmla="*/ 0 w 31"/>
                    <a:gd name="T11" fmla="*/ 1 h 48"/>
                    <a:gd name="T12" fmla="*/ 0 w 31"/>
                    <a:gd name="T13" fmla="*/ 47 h 48"/>
                    <a:gd name="T14" fmla="*/ 1 w 31"/>
                    <a:gd name="T15" fmla="*/ 48 h 48"/>
                    <a:gd name="T16" fmla="*/ 30 w 31"/>
                    <a:gd name="T17" fmla="*/ 48 h 48"/>
                    <a:gd name="T18" fmla="*/ 31 w 31"/>
                    <a:gd name="T19" fmla="*/ 47 h 48"/>
                    <a:gd name="T20" fmla="*/ 31 w 31"/>
                    <a:gd name="T21" fmla="*/ 41 h 48"/>
                    <a:gd name="T22" fmla="*/ 30 w 31"/>
                    <a:gd name="T23"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8">
                      <a:moveTo>
                        <a:pt x="30" y="40"/>
                      </a:moveTo>
                      <a:cubicBezTo>
                        <a:pt x="8" y="40"/>
                        <a:pt x="8" y="40"/>
                        <a:pt x="8" y="40"/>
                      </a:cubicBezTo>
                      <a:cubicBezTo>
                        <a:pt x="8" y="1"/>
                        <a:pt x="8" y="1"/>
                        <a:pt x="8" y="1"/>
                      </a:cubicBezTo>
                      <a:cubicBezTo>
                        <a:pt x="8" y="1"/>
                        <a:pt x="8" y="0"/>
                        <a:pt x="7" y="0"/>
                      </a:cubicBezTo>
                      <a:cubicBezTo>
                        <a:pt x="1" y="0"/>
                        <a:pt x="1" y="0"/>
                        <a:pt x="1" y="0"/>
                      </a:cubicBezTo>
                      <a:cubicBezTo>
                        <a:pt x="1" y="0"/>
                        <a:pt x="0" y="1"/>
                        <a:pt x="0" y="1"/>
                      </a:cubicBezTo>
                      <a:cubicBezTo>
                        <a:pt x="0" y="47"/>
                        <a:pt x="0" y="47"/>
                        <a:pt x="0" y="47"/>
                      </a:cubicBezTo>
                      <a:cubicBezTo>
                        <a:pt x="0" y="47"/>
                        <a:pt x="1" y="48"/>
                        <a:pt x="1" y="48"/>
                      </a:cubicBezTo>
                      <a:cubicBezTo>
                        <a:pt x="30" y="48"/>
                        <a:pt x="30" y="48"/>
                        <a:pt x="30" y="48"/>
                      </a:cubicBezTo>
                      <a:cubicBezTo>
                        <a:pt x="31" y="48"/>
                        <a:pt x="31" y="47"/>
                        <a:pt x="31" y="47"/>
                      </a:cubicBezTo>
                      <a:cubicBezTo>
                        <a:pt x="31" y="41"/>
                        <a:pt x="31" y="41"/>
                        <a:pt x="31" y="41"/>
                      </a:cubicBezTo>
                      <a:cubicBezTo>
                        <a:pt x="31" y="40"/>
                        <a:pt x="31" y="40"/>
                        <a:pt x="30" y="4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1" name="Freeform 54">
                  <a:extLst>
                    <a:ext uri="{FF2B5EF4-FFF2-40B4-BE49-F238E27FC236}">
                      <a16:creationId xmlns:a16="http://schemas.microsoft.com/office/drawing/2014/main" id="{94445B08-D160-4104-96E3-C362BBB3E36E}"/>
                    </a:ext>
                  </a:extLst>
                </p:cNvPr>
                <p:cNvSpPr>
                  <a:spLocks/>
                </p:cNvSpPr>
                <p:nvPr/>
              </p:nvSpPr>
              <p:spPr bwMode="auto">
                <a:xfrm>
                  <a:off x="8716096" y="4914080"/>
                  <a:ext cx="127038" cy="197616"/>
                </a:xfrm>
                <a:custGeom>
                  <a:avLst/>
                  <a:gdLst>
                    <a:gd name="T0" fmla="*/ 30 w 31"/>
                    <a:gd name="T1" fmla="*/ 0 h 48"/>
                    <a:gd name="T2" fmla="*/ 1 w 31"/>
                    <a:gd name="T3" fmla="*/ 0 h 48"/>
                    <a:gd name="T4" fmla="*/ 0 w 31"/>
                    <a:gd name="T5" fmla="*/ 1 h 48"/>
                    <a:gd name="T6" fmla="*/ 0 w 31"/>
                    <a:gd name="T7" fmla="*/ 47 h 48"/>
                    <a:gd name="T8" fmla="*/ 1 w 31"/>
                    <a:gd name="T9" fmla="*/ 48 h 48"/>
                    <a:gd name="T10" fmla="*/ 30 w 31"/>
                    <a:gd name="T11" fmla="*/ 48 h 48"/>
                    <a:gd name="T12" fmla="*/ 31 w 31"/>
                    <a:gd name="T13" fmla="*/ 47 h 48"/>
                    <a:gd name="T14" fmla="*/ 31 w 31"/>
                    <a:gd name="T15" fmla="*/ 41 h 48"/>
                    <a:gd name="T16" fmla="*/ 30 w 31"/>
                    <a:gd name="T17" fmla="*/ 40 h 48"/>
                    <a:gd name="T18" fmla="*/ 8 w 31"/>
                    <a:gd name="T19" fmla="*/ 40 h 48"/>
                    <a:gd name="T20" fmla="*/ 8 w 31"/>
                    <a:gd name="T21" fmla="*/ 28 h 48"/>
                    <a:gd name="T22" fmla="*/ 27 w 31"/>
                    <a:gd name="T23" fmla="*/ 28 h 48"/>
                    <a:gd name="T24" fmla="*/ 28 w 31"/>
                    <a:gd name="T25" fmla="*/ 27 h 48"/>
                    <a:gd name="T26" fmla="*/ 28 w 31"/>
                    <a:gd name="T27" fmla="*/ 21 h 48"/>
                    <a:gd name="T28" fmla="*/ 27 w 31"/>
                    <a:gd name="T29" fmla="*/ 20 h 48"/>
                    <a:gd name="T30" fmla="*/ 8 w 31"/>
                    <a:gd name="T31" fmla="*/ 20 h 48"/>
                    <a:gd name="T32" fmla="*/ 8 w 31"/>
                    <a:gd name="T33" fmla="*/ 8 h 48"/>
                    <a:gd name="T34" fmla="*/ 30 w 31"/>
                    <a:gd name="T35" fmla="*/ 8 h 48"/>
                    <a:gd name="T36" fmla="*/ 31 w 31"/>
                    <a:gd name="T37" fmla="*/ 7 h 48"/>
                    <a:gd name="T38" fmla="*/ 31 w 31"/>
                    <a:gd name="T39" fmla="*/ 1 h 48"/>
                    <a:gd name="T40" fmla="*/ 30 w 3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48">
                      <a:moveTo>
                        <a:pt x="30" y="0"/>
                      </a:moveTo>
                      <a:cubicBezTo>
                        <a:pt x="1" y="0"/>
                        <a:pt x="1" y="0"/>
                        <a:pt x="1" y="0"/>
                      </a:cubicBezTo>
                      <a:cubicBezTo>
                        <a:pt x="0" y="0"/>
                        <a:pt x="0" y="1"/>
                        <a:pt x="0" y="1"/>
                      </a:cubicBezTo>
                      <a:cubicBezTo>
                        <a:pt x="0" y="47"/>
                        <a:pt x="0" y="47"/>
                        <a:pt x="0" y="47"/>
                      </a:cubicBezTo>
                      <a:cubicBezTo>
                        <a:pt x="0" y="47"/>
                        <a:pt x="0" y="48"/>
                        <a:pt x="1" y="48"/>
                      </a:cubicBezTo>
                      <a:cubicBezTo>
                        <a:pt x="30" y="48"/>
                        <a:pt x="30" y="48"/>
                        <a:pt x="30" y="48"/>
                      </a:cubicBezTo>
                      <a:cubicBezTo>
                        <a:pt x="31" y="48"/>
                        <a:pt x="31" y="47"/>
                        <a:pt x="31" y="47"/>
                      </a:cubicBezTo>
                      <a:cubicBezTo>
                        <a:pt x="31" y="41"/>
                        <a:pt x="31" y="41"/>
                        <a:pt x="31" y="41"/>
                      </a:cubicBezTo>
                      <a:cubicBezTo>
                        <a:pt x="31" y="40"/>
                        <a:pt x="31" y="40"/>
                        <a:pt x="30" y="40"/>
                      </a:cubicBezTo>
                      <a:cubicBezTo>
                        <a:pt x="8" y="40"/>
                        <a:pt x="8" y="40"/>
                        <a:pt x="8" y="40"/>
                      </a:cubicBezTo>
                      <a:cubicBezTo>
                        <a:pt x="8" y="28"/>
                        <a:pt x="8" y="28"/>
                        <a:pt x="8" y="28"/>
                      </a:cubicBezTo>
                      <a:cubicBezTo>
                        <a:pt x="27" y="28"/>
                        <a:pt x="27" y="28"/>
                        <a:pt x="27" y="28"/>
                      </a:cubicBezTo>
                      <a:cubicBezTo>
                        <a:pt x="27" y="28"/>
                        <a:pt x="28" y="28"/>
                        <a:pt x="28" y="27"/>
                      </a:cubicBezTo>
                      <a:cubicBezTo>
                        <a:pt x="28" y="21"/>
                        <a:pt x="28" y="21"/>
                        <a:pt x="28" y="21"/>
                      </a:cubicBezTo>
                      <a:cubicBezTo>
                        <a:pt x="28" y="21"/>
                        <a:pt x="27" y="20"/>
                        <a:pt x="27" y="20"/>
                      </a:cubicBezTo>
                      <a:cubicBezTo>
                        <a:pt x="8" y="20"/>
                        <a:pt x="8" y="20"/>
                        <a:pt x="8" y="20"/>
                      </a:cubicBezTo>
                      <a:cubicBezTo>
                        <a:pt x="8" y="8"/>
                        <a:pt x="8" y="8"/>
                        <a:pt x="8" y="8"/>
                      </a:cubicBezTo>
                      <a:cubicBezTo>
                        <a:pt x="30" y="8"/>
                        <a:pt x="30" y="8"/>
                        <a:pt x="30" y="8"/>
                      </a:cubicBezTo>
                      <a:cubicBezTo>
                        <a:pt x="31" y="8"/>
                        <a:pt x="31" y="8"/>
                        <a:pt x="31" y="7"/>
                      </a:cubicBezTo>
                      <a:cubicBezTo>
                        <a:pt x="31" y="1"/>
                        <a:pt x="31" y="1"/>
                        <a:pt x="31" y="1"/>
                      </a:cubicBezTo>
                      <a:cubicBezTo>
                        <a:pt x="31" y="1"/>
                        <a:pt x="31" y="0"/>
                        <a:pt x="3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2" name="Freeform 55">
                  <a:extLst>
                    <a:ext uri="{FF2B5EF4-FFF2-40B4-BE49-F238E27FC236}">
                      <a16:creationId xmlns:a16="http://schemas.microsoft.com/office/drawing/2014/main" id="{680A1EE7-117D-465F-8A01-CA2F3D0FEFA3}"/>
                    </a:ext>
                  </a:extLst>
                </p:cNvPr>
                <p:cNvSpPr>
                  <a:spLocks noEditPoints="1"/>
                </p:cNvSpPr>
                <p:nvPr/>
              </p:nvSpPr>
              <p:spPr bwMode="auto">
                <a:xfrm>
                  <a:off x="8871366" y="4914080"/>
                  <a:ext cx="141154" cy="197616"/>
                </a:xfrm>
                <a:custGeom>
                  <a:avLst/>
                  <a:gdLst>
                    <a:gd name="T0" fmla="*/ 32 w 34"/>
                    <a:gd name="T1" fmla="*/ 8 h 48"/>
                    <a:gd name="T2" fmla="*/ 25 w 34"/>
                    <a:gd name="T3" fmla="*/ 2 h 48"/>
                    <a:gd name="T4" fmla="*/ 15 w 34"/>
                    <a:gd name="T5" fmla="*/ 0 h 48"/>
                    <a:gd name="T6" fmla="*/ 1 w 34"/>
                    <a:gd name="T7" fmla="*/ 0 h 48"/>
                    <a:gd name="T8" fmla="*/ 0 w 34"/>
                    <a:gd name="T9" fmla="*/ 1 h 48"/>
                    <a:gd name="T10" fmla="*/ 0 w 34"/>
                    <a:gd name="T11" fmla="*/ 47 h 48"/>
                    <a:gd name="T12" fmla="*/ 1 w 34"/>
                    <a:gd name="T13" fmla="*/ 48 h 48"/>
                    <a:gd name="T14" fmla="*/ 15 w 34"/>
                    <a:gd name="T15" fmla="*/ 48 h 48"/>
                    <a:gd name="T16" fmla="*/ 25 w 34"/>
                    <a:gd name="T17" fmla="*/ 46 h 48"/>
                    <a:gd name="T18" fmla="*/ 32 w 34"/>
                    <a:gd name="T19" fmla="*/ 40 h 48"/>
                    <a:gd name="T20" fmla="*/ 34 w 34"/>
                    <a:gd name="T21" fmla="*/ 30 h 48"/>
                    <a:gd name="T22" fmla="*/ 34 w 34"/>
                    <a:gd name="T23" fmla="*/ 18 h 48"/>
                    <a:gd name="T24" fmla="*/ 32 w 34"/>
                    <a:gd name="T25" fmla="*/ 8 h 48"/>
                    <a:gd name="T26" fmla="*/ 16 w 34"/>
                    <a:gd name="T27" fmla="*/ 40 h 48"/>
                    <a:gd name="T28" fmla="*/ 8 w 34"/>
                    <a:gd name="T29" fmla="*/ 40 h 48"/>
                    <a:gd name="T30" fmla="*/ 8 w 34"/>
                    <a:gd name="T31" fmla="*/ 8 h 48"/>
                    <a:gd name="T32" fmla="*/ 16 w 34"/>
                    <a:gd name="T33" fmla="*/ 8 h 48"/>
                    <a:gd name="T34" fmla="*/ 23 w 34"/>
                    <a:gd name="T35" fmla="*/ 11 h 48"/>
                    <a:gd name="T36" fmla="*/ 25 w 34"/>
                    <a:gd name="T37" fmla="*/ 17 h 48"/>
                    <a:gd name="T38" fmla="*/ 25 w 34"/>
                    <a:gd name="T39" fmla="*/ 31 h 48"/>
                    <a:gd name="T40" fmla="*/ 23 w 34"/>
                    <a:gd name="T41" fmla="*/ 37 h 48"/>
                    <a:gd name="T42" fmla="*/ 16 w 34"/>
                    <a:gd name="T43"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48">
                      <a:moveTo>
                        <a:pt x="32" y="8"/>
                      </a:moveTo>
                      <a:cubicBezTo>
                        <a:pt x="30" y="6"/>
                        <a:pt x="28" y="4"/>
                        <a:pt x="25" y="2"/>
                      </a:cubicBezTo>
                      <a:cubicBezTo>
                        <a:pt x="23" y="1"/>
                        <a:pt x="19" y="0"/>
                        <a:pt x="15" y="0"/>
                      </a:cubicBezTo>
                      <a:cubicBezTo>
                        <a:pt x="1" y="0"/>
                        <a:pt x="1" y="0"/>
                        <a:pt x="1" y="0"/>
                      </a:cubicBezTo>
                      <a:cubicBezTo>
                        <a:pt x="0" y="0"/>
                        <a:pt x="0" y="1"/>
                        <a:pt x="0" y="1"/>
                      </a:cubicBezTo>
                      <a:cubicBezTo>
                        <a:pt x="0" y="47"/>
                        <a:pt x="0" y="47"/>
                        <a:pt x="0" y="47"/>
                      </a:cubicBezTo>
                      <a:cubicBezTo>
                        <a:pt x="0" y="47"/>
                        <a:pt x="0" y="48"/>
                        <a:pt x="1" y="48"/>
                      </a:cubicBezTo>
                      <a:cubicBezTo>
                        <a:pt x="15" y="48"/>
                        <a:pt x="15" y="48"/>
                        <a:pt x="15" y="48"/>
                      </a:cubicBezTo>
                      <a:cubicBezTo>
                        <a:pt x="19" y="48"/>
                        <a:pt x="22" y="47"/>
                        <a:pt x="25" y="46"/>
                      </a:cubicBezTo>
                      <a:cubicBezTo>
                        <a:pt x="28" y="44"/>
                        <a:pt x="30" y="42"/>
                        <a:pt x="32" y="40"/>
                      </a:cubicBezTo>
                      <a:cubicBezTo>
                        <a:pt x="33" y="37"/>
                        <a:pt x="34" y="34"/>
                        <a:pt x="34" y="30"/>
                      </a:cubicBezTo>
                      <a:cubicBezTo>
                        <a:pt x="34" y="18"/>
                        <a:pt x="34" y="18"/>
                        <a:pt x="34" y="18"/>
                      </a:cubicBezTo>
                      <a:cubicBezTo>
                        <a:pt x="34" y="14"/>
                        <a:pt x="33" y="11"/>
                        <a:pt x="32" y="8"/>
                      </a:cubicBezTo>
                      <a:close/>
                      <a:moveTo>
                        <a:pt x="16" y="40"/>
                      </a:moveTo>
                      <a:cubicBezTo>
                        <a:pt x="8" y="40"/>
                        <a:pt x="8" y="40"/>
                        <a:pt x="8" y="40"/>
                      </a:cubicBezTo>
                      <a:cubicBezTo>
                        <a:pt x="8" y="8"/>
                        <a:pt x="8" y="8"/>
                        <a:pt x="8" y="8"/>
                      </a:cubicBezTo>
                      <a:cubicBezTo>
                        <a:pt x="16" y="8"/>
                        <a:pt x="16" y="8"/>
                        <a:pt x="16" y="8"/>
                      </a:cubicBezTo>
                      <a:cubicBezTo>
                        <a:pt x="19" y="8"/>
                        <a:pt x="21" y="9"/>
                        <a:pt x="23" y="11"/>
                      </a:cubicBezTo>
                      <a:cubicBezTo>
                        <a:pt x="24" y="12"/>
                        <a:pt x="25" y="14"/>
                        <a:pt x="25" y="17"/>
                      </a:cubicBezTo>
                      <a:cubicBezTo>
                        <a:pt x="25" y="31"/>
                        <a:pt x="25" y="31"/>
                        <a:pt x="25" y="31"/>
                      </a:cubicBezTo>
                      <a:cubicBezTo>
                        <a:pt x="25" y="34"/>
                        <a:pt x="24" y="36"/>
                        <a:pt x="23" y="37"/>
                      </a:cubicBezTo>
                      <a:cubicBezTo>
                        <a:pt x="21" y="39"/>
                        <a:pt x="19" y="40"/>
                        <a:pt x="16" y="4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312" name="グループ化 311">
                <a:extLst>
                  <a:ext uri="{FF2B5EF4-FFF2-40B4-BE49-F238E27FC236}">
                    <a16:creationId xmlns:a16="http://schemas.microsoft.com/office/drawing/2014/main" id="{0B59D24B-6049-4509-BBDD-C0D8FDE147DC}"/>
                  </a:ext>
                </a:extLst>
              </p:cNvPr>
              <p:cNvGrpSpPr/>
              <p:nvPr/>
            </p:nvGrpSpPr>
            <p:grpSpPr>
              <a:xfrm>
                <a:off x="9117268" y="4726923"/>
                <a:ext cx="588658" cy="395099"/>
                <a:chOff x="9199548" y="4405926"/>
                <a:chExt cx="1041010" cy="698712"/>
              </a:xfrm>
            </p:grpSpPr>
            <p:sp>
              <p:nvSpPr>
                <p:cNvPr id="793" name="Freeform 56">
                  <a:extLst>
                    <a:ext uri="{FF2B5EF4-FFF2-40B4-BE49-F238E27FC236}">
                      <a16:creationId xmlns:a16="http://schemas.microsoft.com/office/drawing/2014/main" id="{0D3B0555-E6CC-45D4-B554-8D64B557C3F2}"/>
                    </a:ext>
                  </a:extLst>
                </p:cNvPr>
                <p:cNvSpPr>
                  <a:spLocks noEditPoints="1"/>
                </p:cNvSpPr>
                <p:nvPr/>
              </p:nvSpPr>
              <p:spPr bwMode="auto">
                <a:xfrm>
                  <a:off x="9277183" y="4748225"/>
                  <a:ext cx="225846" cy="236433"/>
                </a:xfrm>
                <a:custGeom>
                  <a:avLst/>
                  <a:gdLst>
                    <a:gd name="T0" fmla="*/ 47 w 55"/>
                    <a:gd name="T1" fmla="*/ 20 h 57"/>
                    <a:gd name="T2" fmla="*/ 35 w 55"/>
                    <a:gd name="T3" fmla="*/ 23 h 57"/>
                    <a:gd name="T4" fmla="*/ 33 w 55"/>
                    <a:gd name="T5" fmla="*/ 21 h 57"/>
                    <a:gd name="T6" fmla="*/ 40 w 55"/>
                    <a:gd name="T7" fmla="*/ 13 h 57"/>
                    <a:gd name="T8" fmla="*/ 33 w 55"/>
                    <a:gd name="T9" fmla="*/ 0 h 57"/>
                    <a:gd name="T10" fmla="*/ 28 w 55"/>
                    <a:gd name="T11" fmla="*/ 0 h 57"/>
                    <a:gd name="T12" fmla="*/ 18 w 55"/>
                    <a:gd name="T13" fmla="*/ 8 h 57"/>
                    <a:gd name="T14" fmla="*/ 21 w 55"/>
                    <a:gd name="T15" fmla="*/ 20 h 57"/>
                    <a:gd name="T16" fmla="*/ 19 w 55"/>
                    <a:gd name="T17" fmla="*/ 21 h 57"/>
                    <a:gd name="T18" fmla="*/ 14 w 55"/>
                    <a:gd name="T19" fmla="*/ 16 h 57"/>
                    <a:gd name="T20" fmla="*/ 0 w 55"/>
                    <a:gd name="T21" fmla="*/ 23 h 57"/>
                    <a:gd name="T22" fmla="*/ 0 w 55"/>
                    <a:gd name="T23" fmla="*/ 29 h 57"/>
                    <a:gd name="T24" fmla="*/ 8 w 55"/>
                    <a:gd name="T25" fmla="*/ 38 h 57"/>
                    <a:gd name="T26" fmla="*/ 18 w 55"/>
                    <a:gd name="T27" fmla="*/ 36 h 57"/>
                    <a:gd name="T28" fmla="*/ 20 w 55"/>
                    <a:gd name="T29" fmla="*/ 38 h 57"/>
                    <a:gd name="T30" fmla="*/ 15 w 55"/>
                    <a:gd name="T31" fmla="*/ 44 h 57"/>
                    <a:gd name="T32" fmla="*/ 22 w 55"/>
                    <a:gd name="T33" fmla="*/ 57 h 57"/>
                    <a:gd name="T34" fmla="*/ 27 w 55"/>
                    <a:gd name="T35" fmla="*/ 57 h 57"/>
                    <a:gd name="T36" fmla="*/ 37 w 55"/>
                    <a:gd name="T37" fmla="*/ 49 h 57"/>
                    <a:gd name="T38" fmla="*/ 34 w 55"/>
                    <a:gd name="T39" fmla="*/ 37 h 57"/>
                    <a:gd name="T40" fmla="*/ 35 w 55"/>
                    <a:gd name="T41" fmla="*/ 36 h 57"/>
                    <a:gd name="T42" fmla="*/ 42 w 55"/>
                    <a:gd name="T43" fmla="*/ 42 h 57"/>
                    <a:gd name="T44" fmla="*/ 55 w 55"/>
                    <a:gd name="T45" fmla="*/ 35 h 57"/>
                    <a:gd name="T46" fmla="*/ 55 w 55"/>
                    <a:gd name="T47" fmla="*/ 29 h 57"/>
                    <a:gd name="T48" fmla="*/ 47 w 55"/>
                    <a:gd name="T49" fmla="*/ 20 h 57"/>
                    <a:gd name="T50" fmla="*/ 27 w 55"/>
                    <a:gd name="T51" fmla="*/ 34 h 57"/>
                    <a:gd name="T52" fmla="*/ 22 w 55"/>
                    <a:gd name="T53" fmla="*/ 29 h 57"/>
                    <a:gd name="T54" fmla="*/ 27 w 55"/>
                    <a:gd name="T55" fmla="*/ 25 h 57"/>
                    <a:gd name="T56" fmla="*/ 31 w 55"/>
                    <a:gd name="T57" fmla="*/ 29 h 57"/>
                    <a:gd name="T58" fmla="*/ 27 w 55"/>
                    <a:gd name="T59" fmla="*/ 3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5" h="57">
                      <a:moveTo>
                        <a:pt x="47" y="20"/>
                      </a:moveTo>
                      <a:cubicBezTo>
                        <a:pt x="35" y="23"/>
                        <a:pt x="35" y="23"/>
                        <a:pt x="35" y="23"/>
                      </a:cubicBezTo>
                      <a:cubicBezTo>
                        <a:pt x="35" y="23"/>
                        <a:pt x="34" y="22"/>
                        <a:pt x="33" y="21"/>
                      </a:cubicBezTo>
                      <a:cubicBezTo>
                        <a:pt x="40" y="13"/>
                        <a:pt x="40" y="13"/>
                        <a:pt x="40" y="13"/>
                      </a:cubicBezTo>
                      <a:cubicBezTo>
                        <a:pt x="46" y="5"/>
                        <a:pt x="41" y="0"/>
                        <a:pt x="33" y="0"/>
                      </a:cubicBezTo>
                      <a:cubicBezTo>
                        <a:pt x="28" y="0"/>
                        <a:pt x="28" y="0"/>
                        <a:pt x="28" y="0"/>
                      </a:cubicBezTo>
                      <a:cubicBezTo>
                        <a:pt x="21" y="0"/>
                        <a:pt x="17" y="4"/>
                        <a:pt x="18" y="8"/>
                      </a:cubicBezTo>
                      <a:cubicBezTo>
                        <a:pt x="21" y="20"/>
                        <a:pt x="21" y="20"/>
                        <a:pt x="21" y="20"/>
                      </a:cubicBezTo>
                      <a:cubicBezTo>
                        <a:pt x="21" y="20"/>
                        <a:pt x="20" y="21"/>
                        <a:pt x="19" y="21"/>
                      </a:cubicBezTo>
                      <a:cubicBezTo>
                        <a:pt x="14" y="16"/>
                        <a:pt x="14" y="16"/>
                        <a:pt x="14" y="16"/>
                      </a:cubicBezTo>
                      <a:cubicBezTo>
                        <a:pt x="6" y="10"/>
                        <a:pt x="1" y="15"/>
                        <a:pt x="0" y="23"/>
                      </a:cubicBezTo>
                      <a:cubicBezTo>
                        <a:pt x="0" y="29"/>
                        <a:pt x="0" y="29"/>
                        <a:pt x="0" y="29"/>
                      </a:cubicBezTo>
                      <a:cubicBezTo>
                        <a:pt x="0" y="35"/>
                        <a:pt x="4" y="39"/>
                        <a:pt x="8" y="38"/>
                      </a:cubicBezTo>
                      <a:cubicBezTo>
                        <a:pt x="18" y="36"/>
                        <a:pt x="18" y="36"/>
                        <a:pt x="18" y="36"/>
                      </a:cubicBezTo>
                      <a:cubicBezTo>
                        <a:pt x="18" y="37"/>
                        <a:pt x="19" y="37"/>
                        <a:pt x="20" y="38"/>
                      </a:cubicBezTo>
                      <a:cubicBezTo>
                        <a:pt x="15" y="44"/>
                        <a:pt x="15" y="44"/>
                        <a:pt x="15" y="44"/>
                      </a:cubicBezTo>
                      <a:cubicBezTo>
                        <a:pt x="9" y="51"/>
                        <a:pt x="14" y="57"/>
                        <a:pt x="22" y="57"/>
                      </a:cubicBezTo>
                      <a:cubicBezTo>
                        <a:pt x="27" y="57"/>
                        <a:pt x="27" y="57"/>
                        <a:pt x="27" y="57"/>
                      </a:cubicBezTo>
                      <a:cubicBezTo>
                        <a:pt x="34" y="57"/>
                        <a:pt x="38" y="53"/>
                        <a:pt x="37" y="49"/>
                      </a:cubicBezTo>
                      <a:cubicBezTo>
                        <a:pt x="34" y="37"/>
                        <a:pt x="34" y="37"/>
                        <a:pt x="34" y="37"/>
                      </a:cubicBezTo>
                      <a:cubicBezTo>
                        <a:pt x="34" y="37"/>
                        <a:pt x="34" y="36"/>
                        <a:pt x="35" y="36"/>
                      </a:cubicBezTo>
                      <a:cubicBezTo>
                        <a:pt x="42" y="42"/>
                        <a:pt x="42" y="42"/>
                        <a:pt x="42" y="42"/>
                      </a:cubicBezTo>
                      <a:cubicBezTo>
                        <a:pt x="50" y="48"/>
                        <a:pt x="55" y="43"/>
                        <a:pt x="55" y="35"/>
                      </a:cubicBezTo>
                      <a:cubicBezTo>
                        <a:pt x="55" y="29"/>
                        <a:pt x="55" y="29"/>
                        <a:pt x="55" y="29"/>
                      </a:cubicBezTo>
                      <a:cubicBezTo>
                        <a:pt x="55" y="23"/>
                        <a:pt x="51" y="19"/>
                        <a:pt x="47" y="20"/>
                      </a:cubicBezTo>
                      <a:close/>
                      <a:moveTo>
                        <a:pt x="27" y="34"/>
                      </a:moveTo>
                      <a:cubicBezTo>
                        <a:pt x="24" y="34"/>
                        <a:pt x="22" y="32"/>
                        <a:pt x="22" y="29"/>
                      </a:cubicBezTo>
                      <a:cubicBezTo>
                        <a:pt x="22" y="27"/>
                        <a:pt x="24" y="25"/>
                        <a:pt x="27" y="25"/>
                      </a:cubicBezTo>
                      <a:cubicBezTo>
                        <a:pt x="29" y="25"/>
                        <a:pt x="31" y="27"/>
                        <a:pt x="31" y="29"/>
                      </a:cubicBezTo>
                      <a:cubicBezTo>
                        <a:pt x="31" y="32"/>
                        <a:pt x="29" y="34"/>
                        <a:pt x="27" y="3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4" name="Freeform 57">
                  <a:extLst>
                    <a:ext uri="{FF2B5EF4-FFF2-40B4-BE49-F238E27FC236}">
                      <a16:creationId xmlns:a16="http://schemas.microsoft.com/office/drawing/2014/main" id="{E813ABD7-C945-4BFB-BC21-595A1B3CC233}"/>
                    </a:ext>
                  </a:extLst>
                </p:cNvPr>
                <p:cNvSpPr>
                  <a:spLocks noEditPoints="1"/>
                </p:cNvSpPr>
                <p:nvPr/>
              </p:nvSpPr>
              <p:spPr bwMode="auto">
                <a:xfrm>
                  <a:off x="9199548" y="4670590"/>
                  <a:ext cx="501096" cy="434048"/>
                </a:xfrm>
                <a:custGeom>
                  <a:avLst/>
                  <a:gdLst>
                    <a:gd name="T0" fmla="*/ 7 w 122"/>
                    <a:gd name="T1" fmla="*/ 0 h 105"/>
                    <a:gd name="T2" fmla="*/ 0 w 122"/>
                    <a:gd name="T3" fmla="*/ 94 h 105"/>
                    <a:gd name="T4" fmla="*/ 15 w 122"/>
                    <a:gd name="T5" fmla="*/ 96 h 105"/>
                    <a:gd name="T6" fmla="*/ 27 w 122"/>
                    <a:gd name="T7" fmla="*/ 105 h 105"/>
                    <a:gd name="T8" fmla="*/ 95 w 122"/>
                    <a:gd name="T9" fmla="*/ 96 h 105"/>
                    <a:gd name="T10" fmla="*/ 107 w 122"/>
                    <a:gd name="T11" fmla="*/ 105 h 105"/>
                    <a:gd name="T12" fmla="*/ 120 w 122"/>
                    <a:gd name="T13" fmla="*/ 96 h 105"/>
                    <a:gd name="T14" fmla="*/ 122 w 122"/>
                    <a:gd name="T15" fmla="*/ 6 h 105"/>
                    <a:gd name="T16" fmla="*/ 47 w 122"/>
                    <a:gd name="T17" fmla="*/ 80 h 105"/>
                    <a:gd name="T18" fmla="*/ 47 w 122"/>
                    <a:gd name="T19" fmla="*/ 15 h 105"/>
                    <a:gd name="T20" fmla="*/ 47 w 122"/>
                    <a:gd name="T21" fmla="*/ 80 h 105"/>
                    <a:gd name="T22" fmla="*/ 94 w 122"/>
                    <a:gd name="T23" fmla="*/ 76 h 105"/>
                    <a:gd name="T24" fmla="*/ 94 w 122"/>
                    <a:gd name="T25" fmla="*/ 72 h 105"/>
                    <a:gd name="T26" fmla="*/ 110 w 122"/>
                    <a:gd name="T27" fmla="*/ 74 h 105"/>
                    <a:gd name="T28" fmla="*/ 108 w 122"/>
                    <a:gd name="T29" fmla="*/ 66 h 105"/>
                    <a:gd name="T30" fmla="*/ 92 w 122"/>
                    <a:gd name="T31" fmla="*/ 64 h 105"/>
                    <a:gd name="T32" fmla="*/ 108 w 122"/>
                    <a:gd name="T33" fmla="*/ 62 h 105"/>
                    <a:gd name="T34" fmla="*/ 108 w 122"/>
                    <a:gd name="T35" fmla="*/ 66 h 105"/>
                    <a:gd name="T36" fmla="*/ 94 w 122"/>
                    <a:gd name="T37" fmla="*/ 56 h 105"/>
                    <a:gd name="T38" fmla="*/ 94 w 122"/>
                    <a:gd name="T39" fmla="*/ 52 h 105"/>
                    <a:gd name="T40" fmla="*/ 110 w 122"/>
                    <a:gd name="T41" fmla="*/ 54 h 105"/>
                    <a:gd name="T42" fmla="*/ 108 w 122"/>
                    <a:gd name="T43" fmla="*/ 47 h 105"/>
                    <a:gd name="T44" fmla="*/ 92 w 122"/>
                    <a:gd name="T45" fmla="*/ 44 h 105"/>
                    <a:gd name="T46" fmla="*/ 108 w 122"/>
                    <a:gd name="T47" fmla="*/ 42 h 105"/>
                    <a:gd name="T48" fmla="*/ 108 w 122"/>
                    <a:gd name="T49" fmla="*/ 47 h 105"/>
                    <a:gd name="T50" fmla="*/ 94 w 122"/>
                    <a:gd name="T51" fmla="*/ 37 h 105"/>
                    <a:gd name="T52" fmla="*/ 94 w 122"/>
                    <a:gd name="T53" fmla="*/ 32 h 105"/>
                    <a:gd name="T54" fmla="*/ 110 w 122"/>
                    <a:gd name="T55" fmla="*/ 34 h 105"/>
                    <a:gd name="T56" fmla="*/ 108 w 122"/>
                    <a:gd name="T57" fmla="*/ 27 h 105"/>
                    <a:gd name="T58" fmla="*/ 92 w 122"/>
                    <a:gd name="T59" fmla="*/ 25 h 105"/>
                    <a:gd name="T60" fmla="*/ 108 w 122"/>
                    <a:gd name="T61" fmla="*/ 22 h 105"/>
                    <a:gd name="T62" fmla="*/ 108 w 122"/>
                    <a:gd name="T63" fmla="*/ 2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05">
                      <a:moveTo>
                        <a:pt x="115" y="0"/>
                      </a:moveTo>
                      <a:cubicBezTo>
                        <a:pt x="7" y="0"/>
                        <a:pt x="7" y="0"/>
                        <a:pt x="7" y="0"/>
                      </a:cubicBezTo>
                      <a:cubicBezTo>
                        <a:pt x="3" y="0"/>
                        <a:pt x="0" y="2"/>
                        <a:pt x="0" y="6"/>
                      </a:cubicBezTo>
                      <a:cubicBezTo>
                        <a:pt x="0" y="94"/>
                        <a:pt x="0" y="94"/>
                        <a:pt x="0" y="94"/>
                      </a:cubicBezTo>
                      <a:cubicBezTo>
                        <a:pt x="0" y="95"/>
                        <a:pt x="1" y="96"/>
                        <a:pt x="3" y="96"/>
                      </a:cubicBezTo>
                      <a:cubicBezTo>
                        <a:pt x="15" y="96"/>
                        <a:pt x="15" y="96"/>
                        <a:pt x="15" y="96"/>
                      </a:cubicBezTo>
                      <a:cubicBezTo>
                        <a:pt x="15" y="105"/>
                        <a:pt x="15" y="105"/>
                        <a:pt x="15" y="105"/>
                      </a:cubicBezTo>
                      <a:cubicBezTo>
                        <a:pt x="27" y="105"/>
                        <a:pt x="27" y="105"/>
                        <a:pt x="27" y="105"/>
                      </a:cubicBezTo>
                      <a:cubicBezTo>
                        <a:pt x="27" y="96"/>
                        <a:pt x="27" y="96"/>
                        <a:pt x="27" y="96"/>
                      </a:cubicBezTo>
                      <a:cubicBezTo>
                        <a:pt x="95" y="96"/>
                        <a:pt x="95" y="96"/>
                        <a:pt x="95" y="96"/>
                      </a:cubicBezTo>
                      <a:cubicBezTo>
                        <a:pt x="95" y="105"/>
                        <a:pt x="95" y="105"/>
                        <a:pt x="95" y="105"/>
                      </a:cubicBezTo>
                      <a:cubicBezTo>
                        <a:pt x="107" y="105"/>
                        <a:pt x="107" y="105"/>
                        <a:pt x="107" y="105"/>
                      </a:cubicBezTo>
                      <a:cubicBezTo>
                        <a:pt x="107" y="96"/>
                        <a:pt x="107" y="96"/>
                        <a:pt x="107" y="96"/>
                      </a:cubicBezTo>
                      <a:cubicBezTo>
                        <a:pt x="120" y="96"/>
                        <a:pt x="120" y="96"/>
                        <a:pt x="120" y="96"/>
                      </a:cubicBezTo>
                      <a:cubicBezTo>
                        <a:pt x="121" y="96"/>
                        <a:pt x="122" y="95"/>
                        <a:pt x="122" y="94"/>
                      </a:cubicBezTo>
                      <a:cubicBezTo>
                        <a:pt x="122" y="6"/>
                        <a:pt x="122" y="6"/>
                        <a:pt x="122" y="6"/>
                      </a:cubicBezTo>
                      <a:cubicBezTo>
                        <a:pt x="122" y="2"/>
                        <a:pt x="119" y="0"/>
                        <a:pt x="115" y="0"/>
                      </a:cubicBezTo>
                      <a:close/>
                      <a:moveTo>
                        <a:pt x="47" y="80"/>
                      </a:moveTo>
                      <a:cubicBezTo>
                        <a:pt x="29" y="80"/>
                        <a:pt x="14" y="65"/>
                        <a:pt x="14" y="47"/>
                      </a:cubicBezTo>
                      <a:cubicBezTo>
                        <a:pt x="14" y="29"/>
                        <a:pt x="29" y="15"/>
                        <a:pt x="47" y="15"/>
                      </a:cubicBezTo>
                      <a:cubicBezTo>
                        <a:pt x="65" y="15"/>
                        <a:pt x="79" y="29"/>
                        <a:pt x="79" y="47"/>
                      </a:cubicBezTo>
                      <a:cubicBezTo>
                        <a:pt x="79" y="65"/>
                        <a:pt x="65" y="80"/>
                        <a:pt x="47" y="80"/>
                      </a:cubicBezTo>
                      <a:close/>
                      <a:moveTo>
                        <a:pt x="108" y="76"/>
                      </a:moveTo>
                      <a:cubicBezTo>
                        <a:pt x="94" y="76"/>
                        <a:pt x="94" y="76"/>
                        <a:pt x="94" y="76"/>
                      </a:cubicBezTo>
                      <a:cubicBezTo>
                        <a:pt x="93" y="76"/>
                        <a:pt x="92" y="75"/>
                        <a:pt x="92" y="74"/>
                      </a:cubicBezTo>
                      <a:cubicBezTo>
                        <a:pt x="92" y="73"/>
                        <a:pt x="93" y="72"/>
                        <a:pt x="94" y="72"/>
                      </a:cubicBezTo>
                      <a:cubicBezTo>
                        <a:pt x="108" y="72"/>
                        <a:pt x="108" y="72"/>
                        <a:pt x="108" y="72"/>
                      </a:cubicBezTo>
                      <a:cubicBezTo>
                        <a:pt x="109" y="72"/>
                        <a:pt x="110" y="73"/>
                        <a:pt x="110" y="74"/>
                      </a:cubicBezTo>
                      <a:cubicBezTo>
                        <a:pt x="110" y="75"/>
                        <a:pt x="109" y="76"/>
                        <a:pt x="108" y="76"/>
                      </a:cubicBezTo>
                      <a:close/>
                      <a:moveTo>
                        <a:pt x="108" y="66"/>
                      </a:moveTo>
                      <a:cubicBezTo>
                        <a:pt x="94" y="66"/>
                        <a:pt x="94" y="66"/>
                        <a:pt x="94" y="66"/>
                      </a:cubicBezTo>
                      <a:cubicBezTo>
                        <a:pt x="93" y="66"/>
                        <a:pt x="92" y="65"/>
                        <a:pt x="92" y="64"/>
                      </a:cubicBezTo>
                      <a:cubicBezTo>
                        <a:pt x="92" y="63"/>
                        <a:pt x="93" y="62"/>
                        <a:pt x="94" y="62"/>
                      </a:cubicBezTo>
                      <a:cubicBezTo>
                        <a:pt x="108" y="62"/>
                        <a:pt x="108" y="62"/>
                        <a:pt x="108" y="62"/>
                      </a:cubicBezTo>
                      <a:cubicBezTo>
                        <a:pt x="109" y="62"/>
                        <a:pt x="110" y="63"/>
                        <a:pt x="110" y="64"/>
                      </a:cubicBezTo>
                      <a:cubicBezTo>
                        <a:pt x="110" y="65"/>
                        <a:pt x="109" y="66"/>
                        <a:pt x="108" y="66"/>
                      </a:cubicBezTo>
                      <a:close/>
                      <a:moveTo>
                        <a:pt x="108" y="56"/>
                      </a:moveTo>
                      <a:cubicBezTo>
                        <a:pt x="94" y="56"/>
                        <a:pt x="94" y="56"/>
                        <a:pt x="94" y="56"/>
                      </a:cubicBezTo>
                      <a:cubicBezTo>
                        <a:pt x="93" y="56"/>
                        <a:pt x="92" y="55"/>
                        <a:pt x="92" y="54"/>
                      </a:cubicBezTo>
                      <a:cubicBezTo>
                        <a:pt x="92" y="53"/>
                        <a:pt x="93" y="52"/>
                        <a:pt x="94" y="52"/>
                      </a:cubicBezTo>
                      <a:cubicBezTo>
                        <a:pt x="108" y="52"/>
                        <a:pt x="108" y="52"/>
                        <a:pt x="108" y="52"/>
                      </a:cubicBezTo>
                      <a:cubicBezTo>
                        <a:pt x="109" y="52"/>
                        <a:pt x="110" y="53"/>
                        <a:pt x="110" y="54"/>
                      </a:cubicBezTo>
                      <a:cubicBezTo>
                        <a:pt x="110" y="55"/>
                        <a:pt x="109" y="56"/>
                        <a:pt x="108" y="56"/>
                      </a:cubicBezTo>
                      <a:close/>
                      <a:moveTo>
                        <a:pt x="108" y="47"/>
                      </a:moveTo>
                      <a:cubicBezTo>
                        <a:pt x="94" y="47"/>
                        <a:pt x="94" y="47"/>
                        <a:pt x="94" y="47"/>
                      </a:cubicBezTo>
                      <a:cubicBezTo>
                        <a:pt x="93" y="47"/>
                        <a:pt x="92" y="46"/>
                        <a:pt x="92" y="44"/>
                      </a:cubicBezTo>
                      <a:cubicBezTo>
                        <a:pt x="92" y="43"/>
                        <a:pt x="93" y="42"/>
                        <a:pt x="94" y="42"/>
                      </a:cubicBezTo>
                      <a:cubicBezTo>
                        <a:pt x="108" y="42"/>
                        <a:pt x="108" y="42"/>
                        <a:pt x="108" y="42"/>
                      </a:cubicBezTo>
                      <a:cubicBezTo>
                        <a:pt x="109" y="42"/>
                        <a:pt x="110" y="43"/>
                        <a:pt x="110" y="44"/>
                      </a:cubicBezTo>
                      <a:cubicBezTo>
                        <a:pt x="110" y="46"/>
                        <a:pt x="109" y="47"/>
                        <a:pt x="108" y="47"/>
                      </a:cubicBezTo>
                      <a:close/>
                      <a:moveTo>
                        <a:pt x="108" y="37"/>
                      </a:moveTo>
                      <a:cubicBezTo>
                        <a:pt x="94" y="37"/>
                        <a:pt x="94" y="37"/>
                        <a:pt x="94" y="37"/>
                      </a:cubicBezTo>
                      <a:cubicBezTo>
                        <a:pt x="93" y="37"/>
                        <a:pt x="92" y="36"/>
                        <a:pt x="92" y="34"/>
                      </a:cubicBezTo>
                      <a:cubicBezTo>
                        <a:pt x="92" y="33"/>
                        <a:pt x="93" y="32"/>
                        <a:pt x="94" y="32"/>
                      </a:cubicBezTo>
                      <a:cubicBezTo>
                        <a:pt x="108" y="32"/>
                        <a:pt x="108" y="32"/>
                        <a:pt x="108" y="32"/>
                      </a:cubicBezTo>
                      <a:cubicBezTo>
                        <a:pt x="109" y="32"/>
                        <a:pt x="110" y="33"/>
                        <a:pt x="110" y="34"/>
                      </a:cubicBezTo>
                      <a:cubicBezTo>
                        <a:pt x="110" y="36"/>
                        <a:pt x="109" y="37"/>
                        <a:pt x="108" y="37"/>
                      </a:cubicBezTo>
                      <a:close/>
                      <a:moveTo>
                        <a:pt x="108" y="27"/>
                      </a:moveTo>
                      <a:cubicBezTo>
                        <a:pt x="94" y="27"/>
                        <a:pt x="94" y="27"/>
                        <a:pt x="94" y="27"/>
                      </a:cubicBezTo>
                      <a:cubicBezTo>
                        <a:pt x="93" y="27"/>
                        <a:pt x="92" y="26"/>
                        <a:pt x="92" y="25"/>
                      </a:cubicBezTo>
                      <a:cubicBezTo>
                        <a:pt x="92" y="23"/>
                        <a:pt x="93" y="22"/>
                        <a:pt x="94" y="22"/>
                      </a:cubicBezTo>
                      <a:cubicBezTo>
                        <a:pt x="108" y="22"/>
                        <a:pt x="108" y="22"/>
                        <a:pt x="108" y="22"/>
                      </a:cubicBezTo>
                      <a:cubicBezTo>
                        <a:pt x="109" y="22"/>
                        <a:pt x="110" y="23"/>
                        <a:pt x="110" y="25"/>
                      </a:cubicBezTo>
                      <a:cubicBezTo>
                        <a:pt x="110" y="26"/>
                        <a:pt x="109" y="27"/>
                        <a:pt x="108" y="2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5" name="Freeform 58">
                  <a:extLst>
                    <a:ext uri="{FF2B5EF4-FFF2-40B4-BE49-F238E27FC236}">
                      <a16:creationId xmlns:a16="http://schemas.microsoft.com/office/drawing/2014/main" id="{EEA8A7D4-84C5-4EEE-9EF8-0486EA5902D0}"/>
                    </a:ext>
                  </a:extLst>
                </p:cNvPr>
                <p:cNvSpPr>
                  <a:spLocks noEditPoints="1"/>
                </p:cNvSpPr>
                <p:nvPr/>
              </p:nvSpPr>
              <p:spPr bwMode="auto">
                <a:xfrm>
                  <a:off x="9739462" y="4405926"/>
                  <a:ext cx="501096" cy="698712"/>
                </a:xfrm>
                <a:custGeom>
                  <a:avLst/>
                  <a:gdLst>
                    <a:gd name="T0" fmla="*/ 110 w 122"/>
                    <a:gd name="T1" fmla="*/ 0 h 169"/>
                    <a:gd name="T2" fmla="*/ 12 w 122"/>
                    <a:gd name="T3" fmla="*/ 0 h 169"/>
                    <a:gd name="T4" fmla="*/ 0 w 122"/>
                    <a:gd name="T5" fmla="*/ 12 h 169"/>
                    <a:gd name="T6" fmla="*/ 0 w 122"/>
                    <a:gd name="T7" fmla="*/ 164 h 169"/>
                    <a:gd name="T8" fmla="*/ 5 w 122"/>
                    <a:gd name="T9" fmla="*/ 169 h 169"/>
                    <a:gd name="T10" fmla="*/ 118 w 122"/>
                    <a:gd name="T11" fmla="*/ 169 h 169"/>
                    <a:gd name="T12" fmla="*/ 122 w 122"/>
                    <a:gd name="T13" fmla="*/ 164 h 169"/>
                    <a:gd name="T14" fmla="*/ 122 w 122"/>
                    <a:gd name="T15" fmla="*/ 12 h 169"/>
                    <a:gd name="T16" fmla="*/ 110 w 122"/>
                    <a:gd name="T17" fmla="*/ 0 h 169"/>
                    <a:gd name="T18" fmla="*/ 65 w 122"/>
                    <a:gd name="T19" fmla="*/ 153 h 169"/>
                    <a:gd name="T20" fmla="*/ 61 w 122"/>
                    <a:gd name="T21" fmla="*/ 157 h 169"/>
                    <a:gd name="T22" fmla="*/ 57 w 122"/>
                    <a:gd name="T23" fmla="*/ 153 h 169"/>
                    <a:gd name="T24" fmla="*/ 57 w 122"/>
                    <a:gd name="T25" fmla="*/ 17 h 169"/>
                    <a:gd name="T26" fmla="*/ 61 w 122"/>
                    <a:gd name="T27" fmla="*/ 13 h 169"/>
                    <a:gd name="T28" fmla="*/ 65 w 122"/>
                    <a:gd name="T29" fmla="*/ 17 h 169"/>
                    <a:gd name="T30" fmla="*/ 65 w 122"/>
                    <a:gd name="T31" fmla="*/ 15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69">
                      <a:moveTo>
                        <a:pt x="110" y="0"/>
                      </a:moveTo>
                      <a:cubicBezTo>
                        <a:pt x="12" y="0"/>
                        <a:pt x="12" y="0"/>
                        <a:pt x="12" y="0"/>
                      </a:cubicBezTo>
                      <a:cubicBezTo>
                        <a:pt x="6" y="0"/>
                        <a:pt x="0" y="5"/>
                        <a:pt x="0" y="12"/>
                      </a:cubicBezTo>
                      <a:cubicBezTo>
                        <a:pt x="0" y="164"/>
                        <a:pt x="0" y="164"/>
                        <a:pt x="0" y="164"/>
                      </a:cubicBezTo>
                      <a:cubicBezTo>
                        <a:pt x="0" y="167"/>
                        <a:pt x="2" y="169"/>
                        <a:pt x="5" y="169"/>
                      </a:cubicBezTo>
                      <a:cubicBezTo>
                        <a:pt x="118" y="169"/>
                        <a:pt x="118" y="169"/>
                        <a:pt x="118" y="169"/>
                      </a:cubicBezTo>
                      <a:cubicBezTo>
                        <a:pt x="120" y="169"/>
                        <a:pt x="122" y="167"/>
                        <a:pt x="122" y="164"/>
                      </a:cubicBezTo>
                      <a:cubicBezTo>
                        <a:pt x="122" y="12"/>
                        <a:pt x="122" y="12"/>
                        <a:pt x="122" y="12"/>
                      </a:cubicBezTo>
                      <a:cubicBezTo>
                        <a:pt x="122" y="5"/>
                        <a:pt x="117" y="0"/>
                        <a:pt x="110" y="0"/>
                      </a:cubicBezTo>
                      <a:close/>
                      <a:moveTo>
                        <a:pt x="65" y="153"/>
                      </a:moveTo>
                      <a:cubicBezTo>
                        <a:pt x="65" y="155"/>
                        <a:pt x="64" y="157"/>
                        <a:pt x="61" y="157"/>
                      </a:cubicBezTo>
                      <a:cubicBezTo>
                        <a:pt x="59" y="157"/>
                        <a:pt x="57" y="155"/>
                        <a:pt x="57" y="153"/>
                      </a:cubicBezTo>
                      <a:cubicBezTo>
                        <a:pt x="57" y="17"/>
                        <a:pt x="57" y="17"/>
                        <a:pt x="57" y="17"/>
                      </a:cubicBezTo>
                      <a:cubicBezTo>
                        <a:pt x="57" y="15"/>
                        <a:pt x="59" y="13"/>
                        <a:pt x="61" y="13"/>
                      </a:cubicBezTo>
                      <a:cubicBezTo>
                        <a:pt x="64" y="13"/>
                        <a:pt x="65" y="15"/>
                        <a:pt x="65" y="17"/>
                      </a:cubicBezTo>
                      <a:lnTo>
                        <a:pt x="65" y="15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sp>
          <p:nvSpPr>
            <p:cNvPr id="786" name="テキスト ボックス 785">
              <a:extLst>
                <a:ext uri="{FF2B5EF4-FFF2-40B4-BE49-F238E27FC236}">
                  <a16:creationId xmlns:a16="http://schemas.microsoft.com/office/drawing/2014/main" id="{546F832D-5F9E-4F15-8085-3A675C472B56}"/>
                </a:ext>
              </a:extLst>
            </p:cNvPr>
            <p:cNvSpPr txBox="1"/>
            <p:nvPr/>
          </p:nvSpPr>
          <p:spPr>
            <a:xfrm>
              <a:off x="8732477" y="5200845"/>
              <a:ext cx="1006609"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Meiryo UI"/>
                  <a:ea typeface="Meiryo UI"/>
                  <a:cs typeface="+mn-cs"/>
                </a:rPr>
                <a:t>省エネ設備</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の</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最大限採用</a:t>
              </a:r>
            </a:p>
          </p:txBody>
        </p:sp>
      </p:grpSp>
      <p:grpSp>
        <p:nvGrpSpPr>
          <p:cNvPr id="24" name="グループ化 23">
            <a:extLst>
              <a:ext uri="{FF2B5EF4-FFF2-40B4-BE49-F238E27FC236}">
                <a16:creationId xmlns:a16="http://schemas.microsoft.com/office/drawing/2014/main" id="{C10149C1-54BA-4785-8017-C35E21ED0CA0}"/>
              </a:ext>
            </a:extLst>
          </p:cNvPr>
          <p:cNvGrpSpPr/>
          <p:nvPr/>
        </p:nvGrpSpPr>
        <p:grpSpPr>
          <a:xfrm>
            <a:off x="4545887" y="2555440"/>
            <a:ext cx="684839" cy="282636"/>
            <a:chOff x="-3793786" y="5193989"/>
            <a:chExt cx="1301917" cy="537307"/>
          </a:xfrm>
          <a:solidFill>
            <a:srgbClr val="009C89"/>
          </a:solidFill>
        </p:grpSpPr>
        <p:sp>
          <p:nvSpPr>
            <p:cNvPr id="301" name="Oval 559">
              <a:extLst>
                <a:ext uri="{FF2B5EF4-FFF2-40B4-BE49-F238E27FC236}">
                  <a16:creationId xmlns:a16="http://schemas.microsoft.com/office/drawing/2014/main" id="{00000000-0008-0000-0100-000007060000}"/>
                </a:ext>
              </a:extLst>
            </p:cNvPr>
            <p:cNvSpPr>
              <a:spLocks noChangeArrowheads="1"/>
            </p:cNvSpPr>
            <p:nvPr/>
          </p:nvSpPr>
          <p:spPr bwMode="auto">
            <a:xfrm>
              <a:off x="-3582574" y="5602764"/>
              <a:ext cx="137456" cy="12853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sp>
          <p:nvSpPr>
            <p:cNvPr id="302" name="Oval 560">
              <a:extLst>
                <a:ext uri="{FF2B5EF4-FFF2-40B4-BE49-F238E27FC236}">
                  <a16:creationId xmlns:a16="http://schemas.microsoft.com/office/drawing/2014/main" id="{00000000-0008-0000-0100-000008060000}"/>
                </a:ext>
              </a:extLst>
            </p:cNvPr>
            <p:cNvSpPr>
              <a:spLocks noChangeArrowheads="1"/>
            </p:cNvSpPr>
            <p:nvPr/>
          </p:nvSpPr>
          <p:spPr bwMode="auto">
            <a:xfrm>
              <a:off x="-2856182" y="5602764"/>
              <a:ext cx="137456" cy="12853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sp>
          <p:nvSpPr>
            <p:cNvPr id="303" name="Freeform 561">
              <a:extLst>
                <a:ext uri="{FF2B5EF4-FFF2-40B4-BE49-F238E27FC236}">
                  <a16:creationId xmlns:a16="http://schemas.microsoft.com/office/drawing/2014/main" id="{00000000-0008-0000-0100-000009060000}"/>
                </a:ext>
              </a:extLst>
            </p:cNvPr>
            <p:cNvSpPr>
              <a:spLocks noEditPoints="1"/>
            </p:cNvSpPr>
            <p:nvPr/>
          </p:nvSpPr>
          <p:spPr bwMode="auto">
            <a:xfrm>
              <a:off x="-3793786" y="5193989"/>
              <a:ext cx="1301917" cy="478308"/>
            </a:xfrm>
            <a:custGeom>
              <a:avLst/>
              <a:gdLst>
                <a:gd name="T0" fmla="*/ 481 w 493"/>
                <a:gd name="T1" fmla="*/ 0 h 192"/>
                <a:gd name="T2" fmla="*/ 25 w 493"/>
                <a:gd name="T3" fmla="*/ 0 h 192"/>
                <a:gd name="T4" fmla="*/ 14 w 493"/>
                <a:gd name="T5" fmla="*/ 12 h 192"/>
                <a:gd name="T6" fmla="*/ 0 w 493"/>
                <a:gd name="T7" fmla="*/ 158 h 192"/>
                <a:gd name="T8" fmla="*/ 1 w 493"/>
                <a:gd name="T9" fmla="*/ 190 h 192"/>
                <a:gd name="T10" fmla="*/ 72 w 493"/>
                <a:gd name="T11" fmla="*/ 190 h 192"/>
                <a:gd name="T12" fmla="*/ 107 w 493"/>
                <a:gd name="T13" fmla="*/ 157 h 192"/>
                <a:gd name="T14" fmla="*/ 141 w 493"/>
                <a:gd name="T15" fmla="*/ 190 h 192"/>
                <a:gd name="T16" fmla="*/ 346 w 493"/>
                <a:gd name="T17" fmla="*/ 191 h 192"/>
                <a:gd name="T18" fmla="*/ 381 w 493"/>
                <a:gd name="T19" fmla="*/ 157 h 192"/>
                <a:gd name="T20" fmla="*/ 415 w 493"/>
                <a:gd name="T21" fmla="*/ 191 h 192"/>
                <a:gd name="T22" fmla="*/ 493 w 493"/>
                <a:gd name="T23" fmla="*/ 192 h 192"/>
                <a:gd name="T24" fmla="*/ 493 w 493"/>
                <a:gd name="T25" fmla="*/ 12 h 192"/>
                <a:gd name="T26" fmla="*/ 481 w 493"/>
                <a:gd name="T27" fmla="*/ 0 h 192"/>
                <a:gd name="T28" fmla="*/ 71 w 493"/>
                <a:gd name="T29" fmla="*/ 165 h 192"/>
                <a:gd name="T30" fmla="*/ 34 w 493"/>
                <a:gd name="T31" fmla="*/ 165 h 192"/>
                <a:gd name="T32" fmla="*/ 34 w 493"/>
                <a:gd name="T33" fmla="*/ 23 h 192"/>
                <a:gd name="T34" fmla="*/ 71 w 493"/>
                <a:gd name="T35" fmla="*/ 23 h 192"/>
                <a:gd name="T36" fmla="*/ 71 w 493"/>
                <a:gd name="T37" fmla="*/ 165 h 192"/>
                <a:gd name="T38" fmla="*/ 145 w 493"/>
                <a:gd name="T39" fmla="*/ 87 h 192"/>
                <a:gd name="T40" fmla="*/ 108 w 493"/>
                <a:gd name="T41" fmla="*/ 87 h 192"/>
                <a:gd name="T42" fmla="*/ 108 w 493"/>
                <a:gd name="T43" fmla="*/ 23 h 192"/>
                <a:gd name="T44" fmla="*/ 145 w 493"/>
                <a:gd name="T45" fmla="*/ 23 h 192"/>
                <a:gd name="T46" fmla="*/ 145 w 493"/>
                <a:gd name="T47" fmla="*/ 87 h 192"/>
                <a:gd name="T48" fmla="*/ 196 w 493"/>
                <a:gd name="T49" fmla="*/ 87 h 192"/>
                <a:gd name="T50" fmla="*/ 159 w 493"/>
                <a:gd name="T51" fmla="*/ 87 h 192"/>
                <a:gd name="T52" fmla="*/ 159 w 493"/>
                <a:gd name="T53" fmla="*/ 23 h 192"/>
                <a:gd name="T54" fmla="*/ 196 w 493"/>
                <a:gd name="T55" fmla="*/ 23 h 192"/>
                <a:gd name="T56" fmla="*/ 196 w 493"/>
                <a:gd name="T57" fmla="*/ 87 h 192"/>
                <a:gd name="T58" fmla="*/ 253 w 493"/>
                <a:gd name="T59" fmla="*/ 168 h 192"/>
                <a:gd name="T60" fmla="*/ 216 w 493"/>
                <a:gd name="T61" fmla="*/ 168 h 192"/>
                <a:gd name="T62" fmla="*/ 216 w 493"/>
                <a:gd name="T63" fmla="*/ 23 h 192"/>
                <a:gd name="T64" fmla="*/ 253 w 493"/>
                <a:gd name="T65" fmla="*/ 23 h 192"/>
                <a:gd name="T66" fmla="*/ 253 w 493"/>
                <a:gd name="T67" fmla="*/ 168 h 192"/>
                <a:gd name="T68" fmla="*/ 298 w 493"/>
                <a:gd name="T69" fmla="*/ 168 h 192"/>
                <a:gd name="T70" fmla="*/ 261 w 493"/>
                <a:gd name="T71" fmla="*/ 168 h 192"/>
                <a:gd name="T72" fmla="*/ 261 w 493"/>
                <a:gd name="T73" fmla="*/ 23 h 192"/>
                <a:gd name="T74" fmla="*/ 298 w 493"/>
                <a:gd name="T75" fmla="*/ 23 h 192"/>
                <a:gd name="T76" fmla="*/ 298 w 493"/>
                <a:gd name="T77" fmla="*/ 168 h 192"/>
                <a:gd name="T78" fmla="*/ 365 w 493"/>
                <a:gd name="T79" fmla="*/ 87 h 192"/>
                <a:gd name="T80" fmla="*/ 328 w 493"/>
                <a:gd name="T81" fmla="*/ 87 h 192"/>
                <a:gd name="T82" fmla="*/ 328 w 493"/>
                <a:gd name="T83" fmla="*/ 23 h 192"/>
                <a:gd name="T84" fmla="*/ 365 w 493"/>
                <a:gd name="T85" fmla="*/ 23 h 192"/>
                <a:gd name="T86" fmla="*/ 365 w 493"/>
                <a:gd name="T87" fmla="*/ 87 h 192"/>
                <a:gd name="T88" fmla="*/ 416 w 493"/>
                <a:gd name="T89" fmla="*/ 87 h 192"/>
                <a:gd name="T90" fmla="*/ 379 w 493"/>
                <a:gd name="T91" fmla="*/ 87 h 192"/>
                <a:gd name="T92" fmla="*/ 379 w 493"/>
                <a:gd name="T93" fmla="*/ 23 h 192"/>
                <a:gd name="T94" fmla="*/ 416 w 493"/>
                <a:gd name="T95" fmla="*/ 23 h 192"/>
                <a:gd name="T96" fmla="*/ 416 w 493"/>
                <a:gd name="T97" fmla="*/ 87 h 192"/>
                <a:gd name="T98" fmla="*/ 466 w 493"/>
                <a:gd name="T99" fmla="*/ 87 h 192"/>
                <a:gd name="T100" fmla="*/ 429 w 493"/>
                <a:gd name="T101" fmla="*/ 87 h 192"/>
                <a:gd name="T102" fmla="*/ 429 w 493"/>
                <a:gd name="T103" fmla="*/ 23 h 192"/>
                <a:gd name="T104" fmla="*/ 466 w 493"/>
                <a:gd name="T105" fmla="*/ 23 h 192"/>
                <a:gd name="T106" fmla="*/ 466 w 493"/>
                <a:gd name="T107" fmla="*/ 8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3" h="192">
                  <a:moveTo>
                    <a:pt x="481" y="0"/>
                  </a:moveTo>
                  <a:cubicBezTo>
                    <a:pt x="25" y="0"/>
                    <a:pt x="25" y="0"/>
                    <a:pt x="25" y="0"/>
                  </a:cubicBezTo>
                  <a:cubicBezTo>
                    <a:pt x="19" y="0"/>
                    <a:pt x="14" y="5"/>
                    <a:pt x="14" y="12"/>
                  </a:cubicBezTo>
                  <a:cubicBezTo>
                    <a:pt x="0" y="158"/>
                    <a:pt x="0" y="158"/>
                    <a:pt x="0" y="158"/>
                  </a:cubicBezTo>
                  <a:cubicBezTo>
                    <a:pt x="1" y="190"/>
                    <a:pt x="1" y="190"/>
                    <a:pt x="1" y="190"/>
                  </a:cubicBezTo>
                  <a:cubicBezTo>
                    <a:pt x="72" y="190"/>
                    <a:pt x="72" y="190"/>
                    <a:pt x="72" y="190"/>
                  </a:cubicBezTo>
                  <a:cubicBezTo>
                    <a:pt x="73" y="172"/>
                    <a:pt x="88" y="157"/>
                    <a:pt x="107" y="157"/>
                  </a:cubicBezTo>
                  <a:cubicBezTo>
                    <a:pt x="125" y="157"/>
                    <a:pt x="140" y="172"/>
                    <a:pt x="141" y="190"/>
                  </a:cubicBezTo>
                  <a:cubicBezTo>
                    <a:pt x="346" y="191"/>
                    <a:pt x="346" y="191"/>
                    <a:pt x="346" y="191"/>
                  </a:cubicBezTo>
                  <a:cubicBezTo>
                    <a:pt x="346" y="172"/>
                    <a:pt x="362" y="157"/>
                    <a:pt x="381" y="157"/>
                  </a:cubicBezTo>
                  <a:cubicBezTo>
                    <a:pt x="400" y="157"/>
                    <a:pt x="415" y="172"/>
                    <a:pt x="415" y="191"/>
                  </a:cubicBezTo>
                  <a:cubicBezTo>
                    <a:pt x="493" y="192"/>
                    <a:pt x="493" y="192"/>
                    <a:pt x="493" y="192"/>
                  </a:cubicBezTo>
                  <a:cubicBezTo>
                    <a:pt x="493" y="12"/>
                    <a:pt x="493" y="12"/>
                    <a:pt x="493" y="12"/>
                  </a:cubicBezTo>
                  <a:cubicBezTo>
                    <a:pt x="493" y="5"/>
                    <a:pt x="488" y="0"/>
                    <a:pt x="481" y="0"/>
                  </a:cubicBezTo>
                  <a:close/>
                  <a:moveTo>
                    <a:pt x="71" y="165"/>
                  </a:moveTo>
                  <a:cubicBezTo>
                    <a:pt x="34" y="165"/>
                    <a:pt x="34" y="165"/>
                    <a:pt x="34" y="165"/>
                  </a:cubicBezTo>
                  <a:cubicBezTo>
                    <a:pt x="34" y="23"/>
                    <a:pt x="34" y="23"/>
                    <a:pt x="34" y="23"/>
                  </a:cubicBezTo>
                  <a:cubicBezTo>
                    <a:pt x="71" y="23"/>
                    <a:pt x="71" y="23"/>
                    <a:pt x="71" y="23"/>
                  </a:cubicBezTo>
                  <a:lnTo>
                    <a:pt x="71" y="165"/>
                  </a:lnTo>
                  <a:close/>
                  <a:moveTo>
                    <a:pt x="145" y="87"/>
                  </a:moveTo>
                  <a:cubicBezTo>
                    <a:pt x="108" y="87"/>
                    <a:pt x="108" y="87"/>
                    <a:pt x="108" y="87"/>
                  </a:cubicBezTo>
                  <a:cubicBezTo>
                    <a:pt x="108" y="23"/>
                    <a:pt x="108" y="23"/>
                    <a:pt x="108" y="23"/>
                  </a:cubicBezTo>
                  <a:cubicBezTo>
                    <a:pt x="145" y="23"/>
                    <a:pt x="145" y="23"/>
                    <a:pt x="145" y="23"/>
                  </a:cubicBezTo>
                  <a:lnTo>
                    <a:pt x="145" y="87"/>
                  </a:lnTo>
                  <a:close/>
                  <a:moveTo>
                    <a:pt x="196" y="87"/>
                  </a:moveTo>
                  <a:cubicBezTo>
                    <a:pt x="159" y="87"/>
                    <a:pt x="159" y="87"/>
                    <a:pt x="159" y="87"/>
                  </a:cubicBezTo>
                  <a:cubicBezTo>
                    <a:pt x="159" y="23"/>
                    <a:pt x="159" y="23"/>
                    <a:pt x="159" y="23"/>
                  </a:cubicBezTo>
                  <a:cubicBezTo>
                    <a:pt x="196" y="23"/>
                    <a:pt x="196" y="23"/>
                    <a:pt x="196" y="23"/>
                  </a:cubicBezTo>
                  <a:lnTo>
                    <a:pt x="196" y="87"/>
                  </a:lnTo>
                  <a:close/>
                  <a:moveTo>
                    <a:pt x="253" y="168"/>
                  </a:moveTo>
                  <a:cubicBezTo>
                    <a:pt x="216" y="168"/>
                    <a:pt x="216" y="168"/>
                    <a:pt x="216" y="168"/>
                  </a:cubicBezTo>
                  <a:cubicBezTo>
                    <a:pt x="216" y="23"/>
                    <a:pt x="216" y="23"/>
                    <a:pt x="216" y="23"/>
                  </a:cubicBezTo>
                  <a:cubicBezTo>
                    <a:pt x="253" y="23"/>
                    <a:pt x="253" y="23"/>
                    <a:pt x="253" y="23"/>
                  </a:cubicBezTo>
                  <a:lnTo>
                    <a:pt x="253" y="168"/>
                  </a:lnTo>
                  <a:close/>
                  <a:moveTo>
                    <a:pt x="298" y="168"/>
                  </a:moveTo>
                  <a:cubicBezTo>
                    <a:pt x="261" y="168"/>
                    <a:pt x="261" y="168"/>
                    <a:pt x="261" y="168"/>
                  </a:cubicBezTo>
                  <a:cubicBezTo>
                    <a:pt x="261" y="23"/>
                    <a:pt x="261" y="23"/>
                    <a:pt x="261" y="23"/>
                  </a:cubicBezTo>
                  <a:cubicBezTo>
                    <a:pt x="298" y="23"/>
                    <a:pt x="298" y="23"/>
                    <a:pt x="298" y="23"/>
                  </a:cubicBezTo>
                  <a:lnTo>
                    <a:pt x="298" y="168"/>
                  </a:lnTo>
                  <a:close/>
                  <a:moveTo>
                    <a:pt x="365" y="87"/>
                  </a:moveTo>
                  <a:cubicBezTo>
                    <a:pt x="328" y="87"/>
                    <a:pt x="328" y="87"/>
                    <a:pt x="328" y="87"/>
                  </a:cubicBezTo>
                  <a:cubicBezTo>
                    <a:pt x="328" y="23"/>
                    <a:pt x="328" y="23"/>
                    <a:pt x="328" y="23"/>
                  </a:cubicBezTo>
                  <a:cubicBezTo>
                    <a:pt x="365" y="23"/>
                    <a:pt x="365" y="23"/>
                    <a:pt x="365" y="23"/>
                  </a:cubicBezTo>
                  <a:lnTo>
                    <a:pt x="365" y="87"/>
                  </a:lnTo>
                  <a:close/>
                  <a:moveTo>
                    <a:pt x="416" y="87"/>
                  </a:moveTo>
                  <a:cubicBezTo>
                    <a:pt x="379" y="87"/>
                    <a:pt x="379" y="87"/>
                    <a:pt x="379" y="87"/>
                  </a:cubicBezTo>
                  <a:cubicBezTo>
                    <a:pt x="379" y="23"/>
                    <a:pt x="379" y="23"/>
                    <a:pt x="379" y="23"/>
                  </a:cubicBezTo>
                  <a:cubicBezTo>
                    <a:pt x="416" y="23"/>
                    <a:pt x="416" y="23"/>
                    <a:pt x="416" y="23"/>
                  </a:cubicBezTo>
                  <a:lnTo>
                    <a:pt x="416" y="87"/>
                  </a:lnTo>
                  <a:close/>
                  <a:moveTo>
                    <a:pt x="466" y="87"/>
                  </a:moveTo>
                  <a:cubicBezTo>
                    <a:pt x="429" y="87"/>
                    <a:pt x="429" y="87"/>
                    <a:pt x="429" y="87"/>
                  </a:cubicBezTo>
                  <a:cubicBezTo>
                    <a:pt x="429" y="23"/>
                    <a:pt x="429" y="23"/>
                    <a:pt x="429" y="23"/>
                  </a:cubicBezTo>
                  <a:cubicBezTo>
                    <a:pt x="466" y="23"/>
                    <a:pt x="466" y="23"/>
                    <a:pt x="466" y="23"/>
                  </a:cubicBezTo>
                  <a:lnTo>
                    <a:pt x="466"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grpSp>
      <p:grpSp>
        <p:nvGrpSpPr>
          <p:cNvPr id="271" name="グループ化 270">
            <a:extLst>
              <a:ext uri="{FF2B5EF4-FFF2-40B4-BE49-F238E27FC236}">
                <a16:creationId xmlns:a16="http://schemas.microsoft.com/office/drawing/2014/main" id="{51E54AE4-6DE8-4C6A-A8DC-60DC12CFC9DB}"/>
              </a:ext>
            </a:extLst>
          </p:cNvPr>
          <p:cNvGrpSpPr/>
          <p:nvPr/>
        </p:nvGrpSpPr>
        <p:grpSpPr>
          <a:xfrm>
            <a:off x="5954492" y="2715134"/>
            <a:ext cx="137847" cy="217194"/>
            <a:chOff x="-7349779" y="3218043"/>
            <a:chExt cx="336758" cy="530602"/>
          </a:xfrm>
        </p:grpSpPr>
        <p:sp>
          <p:nvSpPr>
            <p:cNvPr id="326" name="Freeform 67">
              <a:extLst>
                <a:ext uri="{FF2B5EF4-FFF2-40B4-BE49-F238E27FC236}">
                  <a16:creationId xmlns:a16="http://schemas.microsoft.com/office/drawing/2014/main" id="{540110D7-9EE0-4AA1-9815-E1ED8F267132}"/>
                </a:ext>
              </a:extLst>
            </p:cNvPr>
            <p:cNvSpPr>
              <a:spLocks/>
            </p:cNvSpPr>
            <p:nvPr/>
          </p:nvSpPr>
          <p:spPr bwMode="auto">
            <a:xfrm flipH="1">
              <a:off x="-7349779" y="3327508"/>
              <a:ext cx="336758" cy="421137"/>
            </a:xfrm>
            <a:custGeom>
              <a:avLst/>
              <a:gdLst>
                <a:gd name="T0" fmla="*/ 348 w 348"/>
                <a:gd name="T1" fmla="*/ 126 h 434"/>
                <a:gd name="T2" fmla="*/ 328 w 348"/>
                <a:gd name="T3" fmla="*/ 106 h 434"/>
                <a:gd name="T4" fmla="*/ 240 w 348"/>
                <a:gd name="T5" fmla="*/ 102 h 434"/>
                <a:gd name="T6" fmla="*/ 216 w 348"/>
                <a:gd name="T7" fmla="*/ 30 h 434"/>
                <a:gd name="T8" fmla="*/ 167 w 348"/>
                <a:gd name="T9" fmla="*/ 1 h 434"/>
                <a:gd name="T10" fmla="*/ 154 w 348"/>
                <a:gd name="T11" fmla="*/ 2 h 434"/>
                <a:gd name="T12" fmla="*/ 34 w 348"/>
                <a:gd name="T13" fmla="*/ 37 h 434"/>
                <a:gd name="T14" fmla="*/ 16 w 348"/>
                <a:gd name="T15" fmla="*/ 67 h 434"/>
                <a:gd name="T16" fmla="*/ 47 w 348"/>
                <a:gd name="T17" fmla="*/ 84 h 434"/>
                <a:gd name="T18" fmla="*/ 61 w 348"/>
                <a:gd name="T19" fmla="*/ 81 h 434"/>
                <a:gd name="T20" fmla="*/ 23 w 348"/>
                <a:gd name="T21" fmla="*/ 135 h 434"/>
                <a:gd name="T22" fmla="*/ 28 w 348"/>
                <a:gd name="T23" fmla="*/ 231 h 434"/>
                <a:gd name="T24" fmla="*/ 87 w 348"/>
                <a:gd name="T25" fmla="*/ 289 h 434"/>
                <a:gd name="T26" fmla="*/ 46 w 348"/>
                <a:gd name="T27" fmla="*/ 392 h 434"/>
                <a:gd name="T28" fmla="*/ 57 w 348"/>
                <a:gd name="T29" fmla="*/ 427 h 434"/>
                <a:gd name="T30" fmla="*/ 93 w 348"/>
                <a:gd name="T31" fmla="*/ 416 h 434"/>
                <a:gd name="T32" fmla="*/ 160 w 348"/>
                <a:gd name="T33" fmla="*/ 298 h 434"/>
                <a:gd name="T34" fmla="*/ 160 w 348"/>
                <a:gd name="T35" fmla="*/ 297 h 434"/>
                <a:gd name="T36" fmla="*/ 154 w 348"/>
                <a:gd name="T37" fmla="*/ 259 h 434"/>
                <a:gd name="T38" fmla="*/ 108 w 348"/>
                <a:gd name="T39" fmla="*/ 195 h 434"/>
                <a:gd name="T40" fmla="*/ 107 w 348"/>
                <a:gd name="T41" fmla="*/ 170 h 434"/>
                <a:gd name="T42" fmla="*/ 176 w 348"/>
                <a:gd name="T43" fmla="*/ 102 h 434"/>
                <a:gd name="T44" fmla="*/ 204 w 348"/>
                <a:gd name="T45" fmla="*/ 140 h 434"/>
                <a:gd name="T46" fmla="*/ 224 w 348"/>
                <a:gd name="T47" fmla="*/ 151 h 434"/>
                <a:gd name="T48" fmla="*/ 320 w 348"/>
                <a:gd name="T49" fmla="*/ 147 h 434"/>
                <a:gd name="T50" fmla="*/ 320 w 348"/>
                <a:gd name="T51" fmla="*/ 424 h 434"/>
                <a:gd name="T52" fmla="*/ 327 w 348"/>
                <a:gd name="T53" fmla="*/ 431 h 434"/>
                <a:gd name="T54" fmla="*/ 334 w 348"/>
                <a:gd name="T55" fmla="*/ 424 h 434"/>
                <a:gd name="T56" fmla="*/ 334 w 348"/>
                <a:gd name="T57" fmla="*/ 145 h 434"/>
                <a:gd name="T58" fmla="*/ 348 w 348"/>
                <a:gd name="T59" fmla="*/ 126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8" h="434">
                  <a:moveTo>
                    <a:pt x="348" y="126"/>
                  </a:moveTo>
                  <a:cubicBezTo>
                    <a:pt x="348" y="115"/>
                    <a:pt x="339" y="106"/>
                    <a:pt x="328" y="106"/>
                  </a:cubicBezTo>
                  <a:cubicBezTo>
                    <a:pt x="240" y="102"/>
                    <a:pt x="240" y="102"/>
                    <a:pt x="240" y="102"/>
                  </a:cubicBezTo>
                  <a:cubicBezTo>
                    <a:pt x="232" y="78"/>
                    <a:pt x="217" y="32"/>
                    <a:pt x="216" y="30"/>
                  </a:cubicBezTo>
                  <a:cubicBezTo>
                    <a:pt x="209" y="8"/>
                    <a:pt x="187" y="0"/>
                    <a:pt x="167" y="1"/>
                  </a:cubicBezTo>
                  <a:cubicBezTo>
                    <a:pt x="162" y="1"/>
                    <a:pt x="158" y="1"/>
                    <a:pt x="154" y="2"/>
                  </a:cubicBezTo>
                  <a:cubicBezTo>
                    <a:pt x="34" y="37"/>
                    <a:pt x="34" y="37"/>
                    <a:pt x="34" y="37"/>
                  </a:cubicBezTo>
                  <a:cubicBezTo>
                    <a:pt x="20" y="40"/>
                    <a:pt x="13" y="54"/>
                    <a:pt x="16" y="67"/>
                  </a:cubicBezTo>
                  <a:cubicBezTo>
                    <a:pt x="20" y="80"/>
                    <a:pt x="34" y="88"/>
                    <a:pt x="47" y="84"/>
                  </a:cubicBezTo>
                  <a:cubicBezTo>
                    <a:pt x="61" y="81"/>
                    <a:pt x="61" y="81"/>
                    <a:pt x="61" y="81"/>
                  </a:cubicBezTo>
                  <a:cubicBezTo>
                    <a:pt x="46" y="99"/>
                    <a:pt x="32" y="117"/>
                    <a:pt x="23" y="135"/>
                  </a:cubicBezTo>
                  <a:cubicBezTo>
                    <a:pt x="8" y="163"/>
                    <a:pt x="0" y="204"/>
                    <a:pt x="28" y="231"/>
                  </a:cubicBezTo>
                  <a:cubicBezTo>
                    <a:pt x="87" y="289"/>
                    <a:pt x="87" y="289"/>
                    <a:pt x="87" y="289"/>
                  </a:cubicBezTo>
                  <a:cubicBezTo>
                    <a:pt x="46" y="392"/>
                    <a:pt x="46" y="392"/>
                    <a:pt x="46" y="392"/>
                  </a:cubicBezTo>
                  <a:cubicBezTo>
                    <a:pt x="39" y="405"/>
                    <a:pt x="44" y="420"/>
                    <a:pt x="57" y="427"/>
                  </a:cubicBezTo>
                  <a:cubicBezTo>
                    <a:pt x="70" y="434"/>
                    <a:pt x="86" y="429"/>
                    <a:pt x="93" y="416"/>
                  </a:cubicBezTo>
                  <a:cubicBezTo>
                    <a:pt x="160" y="298"/>
                    <a:pt x="160" y="298"/>
                    <a:pt x="160" y="298"/>
                  </a:cubicBezTo>
                  <a:cubicBezTo>
                    <a:pt x="160" y="298"/>
                    <a:pt x="160" y="298"/>
                    <a:pt x="160" y="297"/>
                  </a:cubicBezTo>
                  <a:cubicBezTo>
                    <a:pt x="166" y="285"/>
                    <a:pt x="163" y="274"/>
                    <a:pt x="154" y="259"/>
                  </a:cubicBezTo>
                  <a:cubicBezTo>
                    <a:pt x="108" y="195"/>
                    <a:pt x="108" y="195"/>
                    <a:pt x="108" y="195"/>
                  </a:cubicBezTo>
                  <a:cubicBezTo>
                    <a:pt x="99" y="184"/>
                    <a:pt x="99" y="178"/>
                    <a:pt x="107" y="170"/>
                  </a:cubicBezTo>
                  <a:cubicBezTo>
                    <a:pt x="114" y="164"/>
                    <a:pt x="176" y="102"/>
                    <a:pt x="176" y="102"/>
                  </a:cubicBezTo>
                  <a:cubicBezTo>
                    <a:pt x="204" y="140"/>
                    <a:pt x="204" y="140"/>
                    <a:pt x="204" y="140"/>
                  </a:cubicBezTo>
                  <a:cubicBezTo>
                    <a:pt x="209" y="147"/>
                    <a:pt x="217" y="151"/>
                    <a:pt x="224" y="151"/>
                  </a:cubicBezTo>
                  <a:cubicBezTo>
                    <a:pt x="320" y="147"/>
                    <a:pt x="320" y="147"/>
                    <a:pt x="320" y="147"/>
                  </a:cubicBezTo>
                  <a:cubicBezTo>
                    <a:pt x="320" y="424"/>
                    <a:pt x="320" y="424"/>
                    <a:pt x="320" y="424"/>
                  </a:cubicBezTo>
                  <a:cubicBezTo>
                    <a:pt x="320" y="428"/>
                    <a:pt x="323" y="431"/>
                    <a:pt x="327" y="431"/>
                  </a:cubicBezTo>
                  <a:cubicBezTo>
                    <a:pt x="331" y="431"/>
                    <a:pt x="334" y="428"/>
                    <a:pt x="334" y="424"/>
                  </a:cubicBezTo>
                  <a:cubicBezTo>
                    <a:pt x="334" y="145"/>
                    <a:pt x="334" y="145"/>
                    <a:pt x="334" y="145"/>
                  </a:cubicBezTo>
                  <a:cubicBezTo>
                    <a:pt x="342" y="143"/>
                    <a:pt x="348" y="135"/>
                    <a:pt x="348" y="126"/>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27" name="Freeform 68">
              <a:extLst>
                <a:ext uri="{FF2B5EF4-FFF2-40B4-BE49-F238E27FC236}">
                  <a16:creationId xmlns:a16="http://schemas.microsoft.com/office/drawing/2014/main" id="{C4085461-615C-4327-BF1F-0775D778A3C3}"/>
                </a:ext>
              </a:extLst>
            </p:cNvPr>
            <p:cNvSpPr>
              <a:spLocks/>
            </p:cNvSpPr>
            <p:nvPr/>
          </p:nvSpPr>
          <p:spPr bwMode="auto">
            <a:xfrm flipH="1">
              <a:off x="-7312530" y="3288739"/>
              <a:ext cx="95782" cy="62334"/>
            </a:xfrm>
            <a:custGeom>
              <a:avLst/>
              <a:gdLst>
                <a:gd name="T0" fmla="*/ 52 w 99"/>
                <a:gd name="T1" fmla="*/ 64 h 64"/>
                <a:gd name="T2" fmla="*/ 99 w 99"/>
                <a:gd name="T3" fmla="*/ 35 h 64"/>
                <a:gd name="T4" fmla="*/ 2 w 99"/>
                <a:gd name="T5" fmla="*/ 0 h 64"/>
                <a:gd name="T6" fmla="*/ 0 w 99"/>
                <a:gd name="T7" fmla="*/ 13 h 64"/>
                <a:gd name="T8" fmla="*/ 52 w 99"/>
                <a:gd name="T9" fmla="*/ 64 h 64"/>
              </a:gdLst>
              <a:ahLst/>
              <a:cxnLst>
                <a:cxn ang="0">
                  <a:pos x="T0" y="T1"/>
                </a:cxn>
                <a:cxn ang="0">
                  <a:pos x="T2" y="T3"/>
                </a:cxn>
                <a:cxn ang="0">
                  <a:pos x="T4" y="T5"/>
                </a:cxn>
                <a:cxn ang="0">
                  <a:pos x="T6" y="T7"/>
                </a:cxn>
                <a:cxn ang="0">
                  <a:pos x="T8" y="T9"/>
                </a:cxn>
              </a:cxnLst>
              <a:rect l="0" t="0" r="r" b="b"/>
              <a:pathLst>
                <a:path w="99" h="64">
                  <a:moveTo>
                    <a:pt x="52" y="64"/>
                  </a:moveTo>
                  <a:cubicBezTo>
                    <a:pt x="73" y="64"/>
                    <a:pt x="91" y="52"/>
                    <a:pt x="99" y="35"/>
                  </a:cubicBezTo>
                  <a:cubicBezTo>
                    <a:pt x="2" y="0"/>
                    <a:pt x="2" y="0"/>
                    <a:pt x="2" y="0"/>
                  </a:cubicBezTo>
                  <a:cubicBezTo>
                    <a:pt x="1" y="4"/>
                    <a:pt x="0" y="8"/>
                    <a:pt x="0" y="13"/>
                  </a:cubicBezTo>
                  <a:cubicBezTo>
                    <a:pt x="0" y="41"/>
                    <a:pt x="23" y="64"/>
                    <a:pt x="52" y="64"/>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28" name="Freeform 69">
              <a:extLst>
                <a:ext uri="{FF2B5EF4-FFF2-40B4-BE49-F238E27FC236}">
                  <a16:creationId xmlns:a16="http://schemas.microsoft.com/office/drawing/2014/main" id="{E6345FFD-8123-4A7F-8763-ED226E5DC5E2}"/>
                </a:ext>
              </a:extLst>
            </p:cNvPr>
            <p:cNvSpPr>
              <a:spLocks/>
            </p:cNvSpPr>
            <p:nvPr/>
          </p:nvSpPr>
          <p:spPr bwMode="auto">
            <a:xfrm flipH="1">
              <a:off x="-7324693" y="3218043"/>
              <a:ext cx="85140" cy="66895"/>
            </a:xfrm>
            <a:custGeom>
              <a:avLst/>
              <a:gdLst>
                <a:gd name="T0" fmla="*/ 87 w 88"/>
                <a:gd name="T1" fmla="*/ 36 h 69"/>
                <a:gd name="T2" fmla="*/ 76 w 88"/>
                <a:gd name="T3" fmla="*/ 18 h 69"/>
                <a:gd name="T4" fmla="*/ 53 w 88"/>
                <a:gd name="T5" fmla="*/ 20 h 69"/>
                <a:gd name="T6" fmla="*/ 36 w 88"/>
                <a:gd name="T7" fmla="*/ 4 h 69"/>
                <a:gd name="T8" fmla="*/ 17 w 88"/>
                <a:gd name="T9" fmla="*/ 10 h 69"/>
                <a:gd name="T10" fmla="*/ 0 w 88"/>
                <a:gd name="T11" fmla="*/ 40 h 69"/>
                <a:gd name="T12" fmla="*/ 81 w 88"/>
                <a:gd name="T13" fmla="*/ 69 h 69"/>
                <a:gd name="T14" fmla="*/ 87 w 88"/>
                <a:gd name="T15" fmla="*/ 36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69">
                  <a:moveTo>
                    <a:pt x="87" y="36"/>
                  </a:moveTo>
                  <a:cubicBezTo>
                    <a:pt x="88" y="31"/>
                    <a:pt x="87" y="23"/>
                    <a:pt x="76" y="18"/>
                  </a:cubicBezTo>
                  <a:cubicBezTo>
                    <a:pt x="64" y="14"/>
                    <a:pt x="59" y="22"/>
                    <a:pt x="53" y="20"/>
                  </a:cubicBezTo>
                  <a:cubicBezTo>
                    <a:pt x="46" y="18"/>
                    <a:pt x="48" y="8"/>
                    <a:pt x="36" y="4"/>
                  </a:cubicBezTo>
                  <a:cubicBezTo>
                    <a:pt x="24" y="0"/>
                    <a:pt x="19" y="6"/>
                    <a:pt x="17" y="10"/>
                  </a:cubicBezTo>
                  <a:cubicBezTo>
                    <a:pt x="15" y="13"/>
                    <a:pt x="6" y="30"/>
                    <a:pt x="0" y="40"/>
                  </a:cubicBezTo>
                  <a:cubicBezTo>
                    <a:pt x="81" y="69"/>
                    <a:pt x="81" y="69"/>
                    <a:pt x="81" y="69"/>
                  </a:cubicBezTo>
                  <a:cubicBezTo>
                    <a:pt x="83" y="58"/>
                    <a:pt x="86" y="38"/>
                    <a:pt x="87" y="36"/>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29" name="Freeform 70">
              <a:extLst>
                <a:ext uri="{FF2B5EF4-FFF2-40B4-BE49-F238E27FC236}">
                  <a16:creationId xmlns:a16="http://schemas.microsoft.com/office/drawing/2014/main" id="{629910B6-77BC-4C3C-A09B-9658E10E3E09}"/>
                </a:ext>
              </a:extLst>
            </p:cNvPr>
            <p:cNvSpPr>
              <a:spLocks/>
            </p:cNvSpPr>
            <p:nvPr/>
          </p:nvSpPr>
          <p:spPr bwMode="auto">
            <a:xfrm flipH="1">
              <a:off x="-7342177" y="3265934"/>
              <a:ext cx="142913" cy="56253"/>
            </a:xfrm>
            <a:custGeom>
              <a:avLst/>
              <a:gdLst>
                <a:gd name="T0" fmla="*/ 5 w 148"/>
                <a:gd name="T1" fmla="*/ 8 h 58"/>
                <a:gd name="T2" fmla="*/ 140 w 148"/>
                <a:gd name="T3" fmla="*/ 57 h 58"/>
                <a:gd name="T4" fmla="*/ 144 w 148"/>
                <a:gd name="T5" fmla="*/ 51 h 58"/>
                <a:gd name="T6" fmla="*/ 121 w 148"/>
                <a:gd name="T7" fmla="*/ 30 h 58"/>
                <a:gd name="T8" fmla="*/ 37 w 148"/>
                <a:gd name="T9" fmla="*/ 0 h 58"/>
                <a:gd name="T10" fmla="*/ 6 w 148"/>
                <a:gd name="T11" fmla="*/ 1 h 58"/>
                <a:gd name="T12" fmla="*/ 5 w 148"/>
                <a:gd name="T13" fmla="*/ 8 h 58"/>
              </a:gdLst>
              <a:ahLst/>
              <a:cxnLst>
                <a:cxn ang="0">
                  <a:pos x="T0" y="T1"/>
                </a:cxn>
                <a:cxn ang="0">
                  <a:pos x="T2" y="T3"/>
                </a:cxn>
                <a:cxn ang="0">
                  <a:pos x="T4" y="T5"/>
                </a:cxn>
                <a:cxn ang="0">
                  <a:pos x="T6" y="T7"/>
                </a:cxn>
                <a:cxn ang="0">
                  <a:pos x="T8" y="T9"/>
                </a:cxn>
                <a:cxn ang="0">
                  <a:pos x="T10" y="T11"/>
                </a:cxn>
                <a:cxn ang="0">
                  <a:pos x="T12" y="T13"/>
                </a:cxn>
              </a:cxnLst>
              <a:rect l="0" t="0" r="r" b="b"/>
              <a:pathLst>
                <a:path w="148" h="58">
                  <a:moveTo>
                    <a:pt x="5" y="8"/>
                  </a:moveTo>
                  <a:cubicBezTo>
                    <a:pt x="140" y="57"/>
                    <a:pt x="140" y="57"/>
                    <a:pt x="140" y="57"/>
                  </a:cubicBezTo>
                  <a:cubicBezTo>
                    <a:pt x="146" y="58"/>
                    <a:pt x="148" y="55"/>
                    <a:pt x="144" y="51"/>
                  </a:cubicBezTo>
                  <a:cubicBezTo>
                    <a:pt x="140" y="46"/>
                    <a:pt x="121" y="30"/>
                    <a:pt x="121" y="30"/>
                  </a:cubicBezTo>
                  <a:cubicBezTo>
                    <a:pt x="37" y="0"/>
                    <a:pt x="37" y="0"/>
                    <a:pt x="37" y="0"/>
                  </a:cubicBezTo>
                  <a:cubicBezTo>
                    <a:pt x="37" y="0"/>
                    <a:pt x="12" y="0"/>
                    <a:pt x="6" y="1"/>
                  </a:cubicBezTo>
                  <a:cubicBezTo>
                    <a:pt x="0" y="2"/>
                    <a:pt x="0" y="6"/>
                    <a:pt x="5" y="8"/>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321" name="Freeform 64">
            <a:extLst>
              <a:ext uri="{FF2B5EF4-FFF2-40B4-BE49-F238E27FC236}">
                <a16:creationId xmlns:a16="http://schemas.microsoft.com/office/drawing/2014/main" id="{00000000-0008-0000-0100-0000B5060000}"/>
              </a:ext>
            </a:extLst>
          </p:cNvPr>
          <p:cNvSpPr>
            <a:spLocks noEditPoints="1"/>
          </p:cNvSpPr>
          <p:nvPr/>
        </p:nvSpPr>
        <p:spPr bwMode="auto">
          <a:xfrm>
            <a:off x="9096089" y="1517602"/>
            <a:ext cx="711431" cy="490888"/>
          </a:xfrm>
          <a:custGeom>
            <a:avLst/>
            <a:gdLst>
              <a:gd name="T0" fmla="*/ 0 w 200"/>
              <a:gd name="T1" fmla="*/ 33 h 138"/>
              <a:gd name="T2" fmla="*/ 14 w 200"/>
              <a:gd name="T3" fmla="*/ 33 h 138"/>
              <a:gd name="T4" fmla="*/ 14 w 200"/>
              <a:gd name="T5" fmla="*/ 138 h 138"/>
              <a:gd name="T6" fmla="*/ 186 w 200"/>
              <a:gd name="T7" fmla="*/ 138 h 138"/>
              <a:gd name="T8" fmla="*/ 186 w 200"/>
              <a:gd name="T9" fmla="*/ 33 h 138"/>
              <a:gd name="T10" fmla="*/ 200 w 200"/>
              <a:gd name="T11" fmla="*/ 33 h 138"/>
              <a:gd name="T12" fmla="*/ 193 w 200"/>
              <a:gd name="T13" fmla="*/ 0 h 138"/>
              <a:gd name="T14" fmla="*/ 7 w 200"/>
              <a:gd name="T15" fmla="*/ 0 h 138"/>
              <a:gd name="T16" fmla="*/ 0 w 200"/>
              <a:gd name="T17" fmla="*/ 33 h 138"/>
              <a:gd name="T18" fmla="*/ 134 w 200"/>
              <a:gd name="T19" fmla="*/ 109 h 138"/>
              <a:gd name="T20" fmla="*/ 134 w 200"/>
              <a:gd name="T21" fmla="*/ 42 h 138"/>
              <a:gd name="T22" fmla="*/ 176 w 200"/>
              <a:gd name="T23" fmla="*/ 42 h 138"/>
              <a:gd name="T24" fmla="*/ 179 w 200"/>
              <a:gd name="T25" fmla="*/ 42 h 138"/>
              <a:gd name="T26" fmla="*/ 179 w 200"/>
              <a:gd name="T27" fmla="*/ 113 h 138"/>
              <a:gd name="T28" fmla="*/ 134 w 200"/>
              <a:gd name="T29" fmla="*/ 113 h 138"/>
              <a:gd name="T30" fmla="*/ 134 w 200"/>
              <a:gd name="T31" fmla="*/ 109 h 138"/>
              <a:gd name="T32" fmla="*/ 127 w 200"/>
              <a:gd name="T33" fmla="*/ 132 h 138"/>
              <a:gd name="T34" fmla="*/ 102 w 200"/>
              <a:gd name="T35" fmla="*/ 132 h 138"/>
              <a:gd name="T36" fmla="*/ 102 w 200"/>
              <a:gd name="T37" fmla="*/ 72 h 138"/>
              <a:gd name="T38" fmla="*/ 127 w 200"/>
              <a:gd name="T39" fmla="*/ 72 h 138"/>
              <a:gd name="T40" fmla="*/ 127 w 200"/>
              <a:gd name="T41" fmla="*/ 72 h 138"/>
              <a:gd name="T42" fmla="*/ 127 w 200"/>
              <a:gd name="T43" fmla="*/ 72 h 138"/>
              <a:gd name="T44" fmla="*/ 127 w 200"/>
              <a:gd name="T45" fmla="*/ 132 h 138"/>
              <a:gd name="T46" fmla="*/ 73 w 200"/>
              <a:gd name="T47" fmla="*/ 42 h 138"/>
              <a:gd name="T48" fmla="*/ 74 w 200"/>
              <a:gd name="T49" fmla="*/ 42 h 138"/>
              <a:gd name="T50" fmla="*/ 126 w 200"/>
              <a:gd name="T51" fmla="*/ 42 h 138"/>
              <a:gd name="T52" fmla="*/ 127 w 200"/>
              <a:gd name="T53" fmla="*/ 42 h 138"/>
              <a:gd name="T54" fmla="*/ 127 w 200"/>
              <a:gd name="T55" fmla="*/ 66 h 138"/>
              <a:gd name="T56" fmla="*/ 73 w 200"/>
              <a:gd name="T57" fmla="*/ 66 h 138"/>
              <a:gd name="T58" fmla="*/ 73 w 200"/>
              <a:gd name="T59" fmla="*/ 42 h 138"/>
              <a:gd name="T60" fmla="*/ 73 w 200"/>
              <a:gd name="T61" fmla="*/ 72 h 138"/>
              <a:gd name="T62" fmla="*/ 98 w 200"/>
              <a:gd name="T63" fmla="*/ 72 h 138"/>
              <a:gd name="T64" fmla="*/ 98 w 200"/>
              <a:gd name="T65" fmla="*/ 132 h 138"/>
              <a:gd name="T66" fmla="*/ 73 w 200"/>
              <a:gd name="T67" fmla="*/ 132 h 138"/>
              <a:gd name="T68" fmla="*/ 73 w 200"/>
              <a:gd name="T69" fmla="*/ 72 h 138"/>
              <a:gd name="T70" fmla="*/ 22 w 200"/>
              <a:gd name="T71" fmla="*/ 42 h 138"/>
              <a:gd name="T72" fmla="*/ 24 w 200"/>
              <a:gd name="T73" fmla="*/ 42 h 138"/>
              <a:gd name="T74" fmla="*/ 67 w 200"/>
              <a:gd name="T75" fmla="*/ 42 h 138"/>
              <a:gd name="T76" fmla="*/ 67 w 200"/>
              <a:gd name="T77" fmla="*/ 109 h 138"/>
              <a:gd name="T78" fmla="*/ 67 w 200"/>
              <a:gd name="T79" fmla="*/ 113 h 138"/>
              <a:gd name="T80" fmla="*/ 22 w 200"/>
              <a:gd name="T81" fmla="*/ 113 h 138"/>
              <a:gd name="T82" fmla="*/ 22 w 200"/>
              <a:gd name="T83" fmla="*/ 4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0" h="138">
                <a:moveTo>
                  <a:pt x="0" y="33"/>
                </a:moveTo>
                <a:lnTo>
                  <a:pt x="14" y="33"/>
                </a:lnTo>
                <a:lnTo>
                  <a:pt x="14" y="138"/>
                </a:lnTo>
                <a:lnTo>
                  <a:pt x="186" y="138"/>
                </a:lnTo>
                <a:lnTo>
                  <a:pt x="186" y="33"/>
                </a:lnTo>
                <a:lnTo>
                  <a:pt x="200" y="33"/>
                </a:lnTo>
                <a:lnTo>
                  <a:pt x="193" y="0"/>
                </a:lnTo>
                <a:lnTo>
                  <a:pt x="7" y="0"/>
                </a:lnTo>
                <a:lnTo>
                  <a:pt x="0" y="33"/>
                </a:lnTo>
                <a:close/>
                <a:moveTo>
                  <a:pt x="134" y="109"/>
                </a:moveTo>
                <a:lnTo>
                  <a:pt x="134" y="42"/>
                </a:lnTo>
                <a:lnTo>
                  <a:pt x="176" y="42"/>
                </a:lnTo>
                <a:lnTo>
                  <a:pt x="179" y="42"/>
                </a:lnTo>
                <a:lnTo>
                  <a:pt x="179" y="113"/>
                </a:lnTo>
                <a:lnTo>
                  <a:pt x="134" y="113"/>
                </a:lnTo>
                <a:lnTo>
                  <a:pt x="134" y="109"/>
                </a:lnTo>
                <a:close/>
                <a:moveTo>
                  <a:pt x="127" y="132"/>
                </a:moveTo>
                <a:lnTo>
                  <a:pt x="102" y="132"/>
                </a:lnTo>
                <a:lnTo>
                  <a:pt x="102" y="72"/>
                </a:lnTo>
                <a:lnTo>
                  <a:pt x="127" y="72"/>
                </a:lnTo>
                <a:lnTo>
                  <a:pt x="127" y="72"/>
                </a:lnTo>
                <a:lnTo>
                  <a:pt x="127" y="72"/>
                </a:lnTo>
                <a:lnTo>
                  <a:pt x="127" y="132"/>
                </a:lnTo>
                <a:close/>
                <a:moveTo>
                  <a:pt x="73" y="42"/>
                </a:moveTo>
                <a:lnTo>
                  <a:pt x="74" y="42"/>
                </a:lnTo>
                <a:lnTo>
                  <a:pt x="126" y="42"/>
                </a:lnTo>
                <a:lnTo>
                  <a:pt x="127" y="42"/>
                </a:lnTo>
                <a:lnTo>
                  <a:pt x="127" y="66"/>
                </a:lnTo>
                <a:lnTo>
                  <a:pt x="73" y="66"/>
                </a:lnTo>
                <a:lnTo>
                  <a:pt x="73" y="42"/>
                </a:lnTo>
                <a:close/>
                <a:moveTo>
                  <a:pt x="73" y="72"/>
                </a:moveTo>
                <a:lnTo>
                  <a:pt x="98" y="72"/>
                </a:lnTo>
                <a:lnTo>
                  <a:pt x="98" y="132"/>
                </a:lnTo>
                <a:lnTo>
                  <a:pt x="73" y="132"/>
                </a:lnTo>
                <a:lnTo>
                  <a:pt x="73" y="72"/>
                </a:lnTo>
                <a:close/>
                <a:moveTo>
                  <a:pt x="22" y="42"/>
                </a:moveTo>
                <a:lnTo>
                  <a:pt x="24" y="42"/>
                </a:lnTo>
                <a:lnTo>
                  <a:pt x="67" y="42"/>
                </a:lnTo>
                <a:lnTo>
                  <a:pt x="67" y="109"/>
                </a:lnTo>
                <a:lnTo>
                  <a:pt x="67" y="113"/>
                </a:lnTo>
                <a:lnTo>
                  <a:pt x="22" y="113"/>
                </a:lnTo>
                <a:lnTo>
                  <a:pt x="22" y="42"/>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grpSp>
        <p:nvGrpSpPr>
          <p:cNvPr id="4" name="グループ化 3">
            <a:extLst>
              <a:ext uri="{FF2B5EF4-FFF2-40B4-BE49-F238E27FC236}">
                <a16:creationId xmlns:a16="http://schemas.microsoft.com/office/drawing/2014/main" id="{20047721-A711-4886-BDEB-1447C68A8E9D}"/>
              </a:ext>
            </a:extLst>
          </p:cNvPr>
          <p:cNvGrpSpPr/>
          <p:nvPr/>
        </p:nvGrpSpPr>
        <p:grpSpPr>
          <a:xfrm>
            <a:off x="5850496" y="1626487"/>
            <a:ext cx="2496247" cy="407442"/>
            <a:chOff x="5085653" y="2053958"/>
            <a:chExt cx="2496247" cy="407442"/>
          </a:xfrm>
          <a:solidFill>
            <a:schemeClr val="bg1">
              <a:lumMod val="75000"/>
            </a:schemeClr>
          </a:solidFill>
        </p:grpSpPr>
        <p:grpSp>
          <p:nvGrpSpPr>
            <p:cNvPr id="7" name="グループ化 6">
              <a:extLst>
                <a:ext uri="{FF2B5EF4-FFF2-40B4-BE49-F238E27FC236}">
                  <a16:creationId xmlns:a16="http://schemas.microsoft.com/office/drawing/2014/main" id="{68A68447-2269-406C-86FE-F877C7631319}"/>
                </a:ext>
              </a:extLst>
            </p:cNvPr>
            <p:cNvGrpSpPr/>
            <p:nvPr/>
          </p:nvGrpSpPr>
          <p:grpSpPr>
            <a:xfrm>
              <a:off x="5085653" y="2053958"/>
              <a:ext cx="1232597" cy="407442"/>
              <a:chOff x="5984128" y="3217051"/>
              <a:chExt cx="1702548" cy="562786"/>
            </a:xfrm>
            <a:grpFill/>
          </p:grpSpPr>
          <p:grpSp>
            <p:nvGrpSpPr>
              <p:cNvPr id="449" name="グループ化 448">
                <a:extLst>
                  <a:ext uri="{FF2B5EF4-FFF2-40B4-BE49-F238E27FC236}">
                    <a16:creationId xmlns:a16="http://schemas.microsoft.com/office/drawing/2014/main" id="{EE0896CE-A721-42D9-9339-6BEBA0DB609B}"/>
                  </a:ext>
                </a:extLst>
              </p:cNvPr>
              <p:cNvGrpSpPr/>
              <p:nvPr/>
            </p:nvGrpSpPr>
            <p:grpSpPr>
              <a:xfrm>
                <a:off x="5984128" y="3217051"/>
                <a:ext cx="845298" cy="562786"/>
                <a:chOff x="5317377" y="2672241"/>
                <a:chExt cx="600641" cy="399897"/>
              </a:xfrm>
              <a:grpFill/>
            </p:grpSpPr>
            <p:sp>
              <p:nvSpPr>
                <p:cNvPr id="450" name="Freeform 80">
                  <a:extLst>
                    <a:ext uri="{FF2B5EF4-FFF2-40B4-BE49-F238E27FC236}">
                      <a16:creationId xmlns:a16="http://schemas.microsoft.com/office/drawing/2014/main" id="{6136BAE7-4A0F-42BD-B9B6-458434D52AF4}"/>
                    </a:ext>
                  </a:extLst>
                </p:cNvPr>
                <p:cNvSpPr>
                  <a:spLocks noEditPoints="1"/>
                </p:cNvSpPr>
                <p:nvPr/>
              </p:nvSpPr>
              <p:spPr bwMode="auto">
                <a:xfrm>
                  <a:off x="5318172" y="2672241"/>
                  <a:ext cx="599048" cy="295542"/>
                </a:xfrm>
                <a:custGeom>
                  <a:avLst/>
                  <a:gdLst>
                    <a:gd name="T0" fmla="*/ 127 w 763"/>
                    <a:gd name="T1" fmla="*/ 67 h 377"/>
                    <a:gd name="T2" fmla="*/ 306 w 763"/>
                    <a:gd name="T3" fmla="*/ 67 h 377"/>
                    <a:gd name="T4" fmla="*/ 512 w 763"/>
                    <a:gd name="T5" fmla="*/ 110 h 377"/>
                    <a:gd name="T6" fmla="*/ 546 w 763"/>
                    <a:gd name="T7" fmla="*/ 0 h 377"/>
                    <a:gd name="T8" fmla="*/ 581 w 763"/>
                    <a:gd name="T9" fmla="*/ 110 h 377"/>
                    <a:gd name="T10" fmla="*/ 713 w 763"/>
                    <a:gd name="T11" fmla="*/ 112 h 377"/>
                    <a:gd name="T12" fmla="*/ 763 w 763"/>
                    <a:gd name="T13" fmla="*/ 359 h 377"/>
                    <a:gd name="T14" fmla="*/ 18 w 763"/>
                    <a:gd name="T15" fmla="*/ 377 h 377"/>
                    <a:gd name="T16" fmla="*/ 0 w 763"/>
                    <a:gd name="T17" fmla="*/ 163 h 377"/>
                    <a:gd name="T18" fmla="*/ 158 w 763"/>
                    <a:gd name="T19" fmla="*/ 111 h 377"/>
                    <a:gd name="T20" fmla="*/ 179 w 763"/>
                    <a:gd name="T21" fmla="*/ 107 h 377"/>
                    <a:gd name="T22" fmla="*/ 248 w 763"/>
                    <a:gd name="T23" fmla="*/ 265 h 377"/>
                    <a:gd name="T24" fmla="*/ 325 w 763"/>
                    <a:gd name="T25" fmla="*/ 296 h 377"/>
                    <a:gd name="T26" fmla="*/ 351 w 763"/>
                    <a:gd name="T27" fmla="*/ 207 h 377"/>
                    <a:gd name="T28" fmla="*/ 281 w 763"/>
                    <a:gd name="T29" fmla="*/ 181 h 377"/>
                    <a:gd name="T30" fmla="*/ 248 w 763"/>
                    <a:gd name="T31" fmla="*/ 239 h 377"/>
                    <a:gd name="T32" fmla="*/ 516 w 763"/>
                    <a:gd name="T33" fmla="*/ 209 h 377"/>
                    <a:gd name="T34" fmla="*/ 439 w 763"/>
                    <a:gd name="T35" fmla="*/ 181 h 377"/>
                    <a:gd name="T36" fmla="*/ 413 w 763"/>
                    <a:gd name="T37" fmla="*/ 273 h 377"/>
                    <a:gd name="T38" fmla="*/ 458 w 763"/>
                    <a:gd name="T39" fmla="*/ 296 h 377"/>
                    <a:gd name="T40" fmla="*/ 580 w 763"/>
                    <a:gd name="T41" fmla="*/ 237 h 377"/>
                    <a:gd name="T42" fmla="*/ 602 w 763"/>
                    <a:gd name="T43" fmla="*/ 296 h 377"/>
                    <a:gd name="T44" fmla="*/ 682 w 763"/>
                    <a:gd name="T45" fmla="*/ 273 h 377"/>
                    <a:gd name="T46" fmla="*/ 658 w 763"/>
                    <a:gd name="T47" fmla="*/ 181 h 377"/>
                    <a:gd name="T48" fmla="*/ 580 w 763"/>
                    <a:gd name="T49" fmla="*/ 209 h 377"/>
                    <a:gd name="T50" fmla="*/ 185 w 763"/>
                    <a:gd name="T51" fmla="*/ 239 h 377"/>
                    <a:gd name="T52" fmla="*/ 157 w 763"/>
                    <a:gd name="T53" fmla="*/ 181 h 377"/>
                    <a:gd name="T54" fmla="*/ 83 w 763"/>
                    <a:gd name="T55" fmla="*/ 206 h 377"/>
                    <a:gd name="T56" fmla="*/ 108 w 763"/>
                    <a:gd name="T57" fmla="*/ 297 h 377"/>
                    <a:gd name="T58" fmla="*/ 185 w 763"/>
                    <a:gd name="T59" fmla="*/ 239 h 377"/>
                    <a:gd name="T60" fmla="*/ 225 w 763"/>
                    <a:gd name="T61" fmla="*/ 34 h 377"/>
                    <a:gd name="T62" fmla="*/ 164 w 763"/>
                    <a:gd name="T63" fmla="*/ 66 h 377"/>
                    <a:gd name="T64" fmla="*/ 269 w 763"/>
                    <a:gd name="T65" fmla="*/ 67 h 377"/>
                    <a:gd name="T66" fmla="*/ 546 w 763"/>
                    <a:gd name="T67" fmla="*/ 27 h 377"/>
                    <a:gd name="T68" fmla="*/ 521 w 763"/>
                    <a:gd name="T69" fmla="*/ 88 h 377"/>
                    <a:gd name="T70" fmla="*/ 587 w 763"/>
                    <a:gd name="T71" fmla="*/ 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3" h="377">
                      <a:moveTo>
                        <a:pt x="179" y="107"/>
                      </a:moveTo>
                      <a:cubicBezTo>
                        <a:pt x="162" y="94"/>
                        <a:pt x="145" y="81"/>
                        <a:pt x="127" y="67"/>
                      </a:cubicBezTo>
                      <a:cubicBezTo>
                        <a:pt x="157" y="44"/>
                        <a:pt x="186" y="22"/>
                        <a:pt x="216" y="0"/>
                      </a:cubicBezTo>
                      <a:cubicBezTo>
                        <a:pt x="246" y="22"/>
                        <a:pt x="275" y="44"/>
                        <a:pt x="306" y="67"/>
                      </a:cubicBezTo>
                      <a:cubicBezTo>
                        <a:pt x="288" y="81"/>
                        <a:pt x="271" y="94"/>
                        <a:pt x="250" y="110"/>
                      </a:cubicBezTo>
                      <a:cubicBezTo>
                        <a:pt x="339" y="110"/>
                        <a:pt x="423" y="110"/>
                        <a:pt x="512" y="110"/>
                      </a:cubicBezTo>
                      <a:cubicBezTo>
                        <a:pt x="493" y="95"/>
                        <a:pt x="476" y="82"/>
                        <a:pt x="457" y="67"/>
                      </a:cubicBezTo>
                      <a:cubicBezTo>
                        <a:pt x="487" y="44"/>
                        <a:pt x="516" y="23"/>
                        <a:pt x="546" y="0"/>
                      </a:cubicBezTo>
                      <a:cubicBezTo>
                        <a:pt x="576" y="22"/>
                        <a:pt x="605" y="44"/>
                        <a:pt x="636" y="67"/>
                      </a:cubicBezTo>
                      <a:cubicBezTo>
                        <a:pt x="618" y="81"/>
                        <a:pt x="601" y="94"/>
                        <a:pt x="581" y="110"/>
                      </a:cubicBezTo>
                      <a:cubicBezTo>
                        <a:pt x="589" y="110"/>
                        <a:pt x="594" y="111"/>
                        <a:pt x="599" y="111"/>
                      </a:cubicBezTo>
                      <a:cubicBezTo>
                        <a:pt x="637" y="112"/>
                        <a:pt x="675" y="111"/>
                        <a:pt x="713" y="112"/>
                      </a:cubicBezTo>
                      <a:cubicBezTo>
                        <a:pt x="742" y="112"/>
                        <a:pt x="762" y="131"/>
                        <a:pt x="762" y="161"/>
                      </a:cubicBezTo>
                      <a:cubicBezTo>
                        <a:pt x="763" y="227"/>
                        <a:pt x="763" y="293"/>
                        <a:pt x="763" y="359"/>
                      </a:cubicBezTo>
                      <a:cubicBezTo>
                        <a:pt x="763" y="372"/>
                        <a:pt x="757" y="377"/>
                        <a:pt x="744" y="377"/>
                      </a:cubicBezTo>
                      <a:cubicBezTo>
                        <a:pt x="502" y="377"/>
                        <a:pt x="260" y="377"/>
                        <a:pt x="18" y="377"/>
                      </a:cubicBezTo>
                      <a:cubicBezTo>
                        <a:pt x="5" y="377"/>
                        <a:pt x="0" y="372"/>
                        <a:pt x="0" y="358"/>
                      </a:cubicBezTo>
                      <a:cubicBezTo>
                        <a:pt x="0" y="293"/>
                        <a:pt x="0" y="228"/>
                        <a:pt x="0" y="163"/>
                      </a:cubicBezTo>
                      <a:cubicBezTo>
                        <a:pt x="0" y="132"/>
                        <a:pt x="20" y="113"/>
                        <a:pt x="50" y="112"/>
                      </a:cubicBezTo>
                      <a:cubicBezTo>
                        <a:pt x="86" y="111"/>
                        <a:pt x="122" y="111"/>
                        <a:pt x="158" y="111"/>
                      </a:cubicBezTo>
                      <a:cubicBezTo>
                        <a:pt x="164" y="111"/>
                        <a:pt x="171" y="111"/>
                        <a:pt x="177" y="111"/>
                      </a:cubicBezTo>
                      <a:cubicBezTo>
                        <a:pt x="178" y="110"/>
                        <a:pt x="178" y="108"/>
                        <a:pt x="179" y="107"/>
                      </a:cubicBezTo>
                      <a:close/>
                      <a:moveTo>
                        <a:pt x="248" y="239"/>
                      </a:moveTo>
                      <a:cubicBezTo>
                        <a:pt x="248" y="248"/>
                        <a:pt x="248" y="256"/>
                        <a:pt x="248" y="265"/>
                      </a:cubicBezTo>
                      <a:cubicBezTo>
                        <a:pt x="248" y="289"/>
                        <a:pt x="255" y="296"/>
                        <a:pt x="279" y="296"/>
                      </a:cubicBezTo>
                      <a:cubicBezTo>
                        <a:pt x="294" y="296"/>
                        <a:pt x="309" y="296"/>
                        <a:pt x="325" y="296"/>
                      </a:cubicBezTo>
                      <a:cubicBezTo>
                        <a:pt x="343" y="296"/>
                        <a:pt x="352" y="287"/>
                        <a:pt x="351" y="269"/>
                      </a:cubicBezTo>
                      <a:cubicBezTo>
                        <a:pt x="351" y="248"/>
                        <a:pt x="351" y="227"/>
                        <a:pt x="351" y="207"/>
                      </a:cubicBezTo>
                      <a:cubicBezTo>
                        <a:pt x="351" y="189"/>
                        <a:pt x="342" y="181"/>
                        <a:pt x="325" y="181"/>
                      </a:cubicBezTo>
                      <a:cubicBezTo>
                        <a:pt x="311" y="181"/>
                        <a:pt x="296" y="181"/>
                        <a:pt x="281" y="181"/>
                      </a:cubicBezTo>
                      <a:cubicBezTo>
                        <a:pt x="254" y="181"/>
                        <a:pt x="248" y="187"/>
                        <a:pt x="248" y="213"/>
                      </a:cubicBezTo>
                      <a:cubicBezTo>
                        <a:pt x="248" y="222"/>
                        <a:pt x="248" y="230"/>
                        <a:pt x="248" y="239"/>
                      </a:cubicBezTo>
                      <a:close/>
                      <a:moveTo>
                        <a:pt x="516" y="239"/>
                      </a:moveTo>
                      <a:cubicBezTo>
                        <a:pt x="516" y="229"/>
                        <a:pt x="516" y="219"/>
                        <a:pt x="516" y="209"/>
                      </a:cubicBezTo>
                      <a:cubicBezTo>
                        <a:pt x="516" y="188"/>
                        <a:pt x="509" y="181"/>
                        <a:pt x="489" y="181"/>
                      </a:cubicBezTo>
                      <a:cubicBezTo>
                        <a:pt x="472" y="180"/>
                        <a:pt x="456" y="181"/>
                        <a:pt x="439" y="181"/>
                      </a:cubicBezTo>
                      <a:cubicBezTo>
                        <a:pt x="423" y="181"/>
                        <a:pt x="414" y="189"/>
                        <a:pt x="413" y="205"/>
                      </a:cubicBezTo>
                      <a:cubicBezTo>
                        <a:pt x="413" y="228"/>
                        <a:pt x="413" y="250"/>
                        <a:pt x="413" y="273"/>
                      </a:cubicBezTo>
                      <a:cubicBezTo>
                        <a:pt x="414" y="287"/>
                        <a:pt x="422" y="295"/>
                        <a:pt x="436" y="296"/>
                      </a:cubicBezTo>
                      <a:cubicBezTo>
                        <a:pt x="443" y="296"/>
                        <a:pt x="451" y="296"/>
                        <a:pt x="458" y="296"/>
                      </a:cubicBezTo>
                      <a:cubicBezTo>
                        <a:pt x="522" y="297"/>
                        <a:pt x="517" y="294"/>
                        <a:pt x="516" y="239"/>
                      </a:cubicBezTo>
                      <a:close/>
                      <a:moveTo>
                        <a:pt x="580" y="237"/>
                      </a:moveTo>
                      <a:cubicBezTo>
                        <a:pt x="580" y="248"/>
                        <a:pt x="580" y="260"/>
                        <a:pt x="580" y="271"/>
                      </a:cubicBezTo>
                      <a:cubicBezTo>
                        <a:pt x="579" y="287"/>
                        <a:pt x="587" y="295"/>
                        <a:pt x="602" y="296"/>
                      </a:cubicBezTo>
                      <a:cubicBezTo>
                        <a:pt x="621" y="297"/>
                        <a:pt x="641" y="297"/>
                        <a:pt x="660" y="296"/>
                      </a:cubicBezTo>
                      <a:cubicBezTo>
                        <a:pt x="674" y="295"/>
                        <a:pt x="682" y="287"/>
                        <a:pt x="682" y="273"/>
                      </a:cubicBezTo>
                      <a:cubicBezTo>
                        <a:pt x="683" y="250"/>
                        <a:pt x="683" y="227"/>
                        <a:pt x="682" y="205"/>
                      </a:cubicBezTo>
                      <a:cubicBezTo>
                        <a:pt x="682" y="190"/>
                        <a:pt x="673" y="181"/>
                        <a:pt x="658" y="181"/>
                      </a:cubicBezTo>
                      <a:cubicBezTo>
                        <a:pt x="641" y="180"/>
                        <a:pt x="624" y="180"/>
                        <a:pt x="606" y="181"/>
                      </a:cubicBezTo>
                      <a:cubicBezTo>
                        <a:pt x="586" y="181"/>
                        <a:pt x="580" y="188"/>
                        <a:pt x="580" y="209"/>
                      </a:cubicBezTo>
                      <a:cubicBezTo>
                        <a:pt x="579" y="218"/>
                        <a:pt x="580" y="228"/>
                        <a:pt x="580" y="237"/>
                      </a:cubicBezTo>
                      <a:close/>
                      <a:moveTo>
                        <a:pt x="185" y="239"/>
                      </a:moveTo>
                      <a:cubicBezTo>
                        <a:pt x="185" y="229"/>
                        <a:pt x="185" y="219"/>
                        <a:pt x="185" y="209"/>
                      </a:cubicBezTo>
                      <a:cubicBezTo>
                        <a:pt x="185" y="189"/>
                        <a:pt x="178" y="182"/>
                        <a:pt x="157" y="181"/>
                      </a:cubicBezTo>
                      <a:cubicBezTo>
                        <a:pt x="141" y="181"/>
                        <a:pt x="124" y="181"/>
                        <a:pt x="107" y="181"/>
                      </a:cubicBezTo>
                      <a:cubicBezTo>
                        <a:pt x="92" y="182"/>
                        <a:pt x="83" y="190"/>
                        <a:pt x="83" y="206"/>
                      </a:cubicBezTo>
                      <a:cubicBezTo>
                        <a:pt x="83" y="228"/>
                        <a:pt x="83" y="250"/>
                        <a:pt x="83" y="272"/>
                      </a:cubicBezTo>
                      <a:cubicBezTo>
                        <a:pt x="83" y="289"/>
                        <a:pt x="92" y="296"/>
                        <a:pt x="108" y="297"/>
                      </a:cubicBezTo>
                      <a:cubicBezTo>
                        <a:pt x="114" y="297"/>
                        <a:pt x="121" y="296"/>
                        <a:pt x="128" y="297"/>
                      </a:cubicBezTo>
                      <a:cubicBezTo>
                        <a:pt x="191" y="298"/>
                        <a:pt x="185" y="296"/>
                        <a:pt x="185" y="239"/>
                      </a:cubicBezTo>
                      <a:close/>
                      <a:moveTo>
                        <a:pt x="269" y="67"/>
                      </a:moveTo>
                      <a:cubicBezTo>
                        <a:pt x="253" y="55"/>
                        <a:pt x="239" y="44"/>
                        <a:pt x="225" y="34"/>
                      </a:cubicBezTo>
                      <a:cubicBezTo>
                        <a:pt x="221" y="31"/>
                        <a:pt x="214" y="30"/>
                        <a:pt x="211" y="32"/>
                      </a:cubicBezTo>
                      <a:cubicBezTo>
                        <a:pt x="195" y="42"/>
                        <a:pt x="180" y="55"/>
                        <a:pt x="164" y="66"/>
                      </a:cubicBezTo>
                      <a:cubicBezTo>
                        <a:pt x="214" y="112"/>
                        <a:pt x="214" y="112"/>
                        <a:pt x="263" y="73"/>
                      </a:cubicBezTo>
                      <a:cubicBezTo>
                        <a:pt x="265" y="71"/>
                        <a:pt x="266" y="70"/>
                        <a:pt x="269" y="67"/>
                      </a:cubicBezTo>
                      <a:close/>
                      <a:moveTo>
                        <a:pt x="600" y="67"/>
                      </a:moveTo>
                      <a:cubicBezTo>
                        <a:pt x="581" y="53"/>
                        <a:pt x="564" y="40"/>
                        <a:pt x="546" y="27"/>
                      </a:cubicBezTo>
                      <a:cubicBezTo>
                        <a:pt x="529" y="40"/>
                        <a:pt x="511" y="53"/>
                        <a:pt x="493" y="67"/>
                      </a:cubicBezTo>
                      <a:cubicBezTo>
                        <a:pt x="504" y="76"/>
                        <a:pt x="512" y="82"/>
                        <a:pt x="521" y="88"/>
                      </a:cubicBezTo>
                      <a:cubicBezTo>
                        <a:pt x="529" y="95"/>
                        <a:pt x="538" y="101"/>
                        <a:pt x="547" y="108"/>
                      </a:cubicBezTo>
                      <a:cubicBezTo>
                        <a:pt x="561" y="97"/>
                        <a:pt x="574" y="87"/>
                        <a:pt x="587" y="77"/>
                      </a:cubicBezTo>
                      <a:cubicBezTo>
                        <a:pt x="591" y="75"/>
                        <a:pt x="594" y="71"/>
                        <a:pt x="600"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51" name="Freeform 81">
                  <a:extLst>
                    <a:ext uri="{FF2B5EF4-FFF2-40B4-BE49-F238E27FC236}">
                      <a16:creationId xmlns:a16="http://schemas.microsoft.com/office/drawing/2014/main" id="{7FCF5DF5-4BBC-41F0-8B20-62D644C145F8}"/>
                    </a:ext>
                  </a:extLst>
                </p:cNvPr>
                <p:cNvSpPr>
                  <a:spLocks noEditPoints="1"/>
                </p:cNvSpPr>
                <p:nvPr/>
              </p:nvSpPr>
              <p:spPr bwMode="auto">
                <a:xfrm>
                  <a:off x="5317377" y="2982919"/>
                  <a:ext cx="600641" cy="89219"/>
                </a:xfrm>
                <a:custGeom>
                  <a:avLst/>
                  <a:gdLst>
                    <a:gd name="T0" fmla="*/ 110 w 765"/>
                    <a:gd name="T1" fmla="*/ 56 h 113"/>
                    <a:gd name="T2" fmla="*/ 49 w 765"/>
                    <a:gd name="T3" fmla="*/ 56 h 113"/>
                    <a:gd name="T4" fmla="*/ 3 w 765"/>
                    <a:gd name="T5" fmla="*/ 0 h 113"/>
                    <a:gd name="T6" fmla="*/ 762 w 765"/>
                    <a:gd name="T7" fmla="*/ 0 h 113"/>
                    <a:gd name="T8" fmla="*/ 716 w 765"/>
                    <a:gd name="T9" fmla="*/ 56 h 113"/>
                    <a:gd name="T10" fmla="*/ 664 w 765"/>
                    <a:gd name="T11" fmla="*/ 56 h 113"/>
                    <a:gd name="T12" fmla="*/ 650 w 765"/>
                    <a:gd name="T13" fmla="*/ 64 h 113"/>
                    <a:gd name="T14" fmla="*/ 591 w 765"/>
                    <a:gd name="T15" fmla="*/ 112 h 113"/>
                    <a:gd name="T16" fmla="*/ 538 w 765"/>
                    <a:gd name="T17" fmla="*/ 57 h 113"/>
                    <a:gd name="T18" fmla="*/ 227 w 765"/>
                    <a:gd name="T19" fmla="*/ 57 h 113"/>
                    <a:gd name="T20" fmla="*/ 172 w 765"/>
                    <a:gd name="T21" fmla="*/ 112 h 113"/>
                    <a:gd name="T22" fmla="*/ 110 w 765"/>
                    <a:gd name="T23" fmla="*/ 56 h 113"/>
                    <a:gd name="T24" fmla="*/ 138 w 765"/>
                    <a:gd name="T25" fmla="*/ 57 h 113"/>
                    <a:gd name="T26" fmla="*/ 172 w 765"/>
                    <a:gd name="T27" fmla="*/ 88 h 113"/>
                    <a:gd name="T28" fmla="*/ 200 w 765"/>
                    <a:gd name="T29" fmla="*/ 57 h 113"/>
                    <a:gd name="T30" fmla="*/ 138 w 765"/>
                    <a:gd name="T31" fmla="*/ 57 h 113"/>
                    <a:gd name="T32" fmla="*/ 565 w 765"/>
                    <a:gd name="T33" fmla="*/ 57 h 113"/>
                    <a:gd name="T34" fmla="*/ 600 w 765"/>
                    <a:gd name="T35" fmla="*/ 88 h 113"/>
                    <a:gd name="T36" fmla="*/ 623 w 765"/>
                    <a:gd name="T37" fmla="*/ 57 h 113"/>
                    <a:gd name="T38" fmla="*/ 565 w 765"/>
                    <a:gd name="T39" fmla="*/ 5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5" h="113">
                      <a:moveTo>
                        <a:pt x="110" y="56"/>
                      </a:moveTo>
                      <a:cubicBezTo>
                        <a:pt x="90" y="56"/>
                        <a:pt x="70" y="57"/>
                        <a:pt x="49" y="56"/>
                      </a:cubicBezTo>
                      <a:cubicBezTo>
                        <a:pt x="19" y="54"/>
                        <a:pt x="0" y="32"/>
                        <a:pt x="3" y="0"/>
                      </a:cubicBezTo>
                      <a:cubicBezTo>
                        <a:pt x="256" y="0"/>
                        <a:pt x="509" y="0"/>
                        <a:pt x="762" y="0"/>
                      </a:cubicBezTo>
                      <a:cubicBezTo>
                        <a:pt x="765" y="32"/>
                        <a:pt x="746" y="54"/>
                        <a:pt x="716" y="56"/>
                      </a:cubicBezTo>
                      <a:cubicBezTo>
                        <a:pt x="699" y="56"/>
                        <a:pt x="681" y="55"/>
                        <a:pt x="664" y="56"/>
                      </a:cubicBezTo>
                      <a:cubicBezTo>
                        <a:pt x="659" y="57"/>
                        <a:pt x="652" y="60"/>
                        <a:pt x="650" y="64"/>
                      </a:cubicBezTo>
                      <a:cubicBezTo>
                        <a:pt x="634" y="101"/>
                        <a:pt x="619" y="113"/>
                        <a:pt x="591" y="112"/>
                      </a:cubicBezTo>
                      <a:cubicBezTo>
                        <a:pt x="565" y="110"/>
                        <a:pt x="548" y="93"/>
                        <a:pt x="538" y="57"/>
                      </a:cubicBezTo>
                      <a:cubicBezTo>
                        <a:pt x="434" y="57"/>
                        <a:pt x="331" y="57"/>
                        <a:pt x="227" y="57"/>
                      </a:cubicBezTo>
                      <a:cubicBezTo>
                        <a:pt x="216" y="94"/>
                        <a:pt x="199" y="110"/>
                        <a:pt x="172" y="112"/>
                      </a:cubicBezTo>
                      <a:cubicBezTo>
                        <a:pt x="143" y="113"/>
                        <a:pt x="126" y="98"/>
                        <a:pt x="110" y="56"/>
                      </a:cubicBezTo>
                      <a:close/>
                      <a:moveTo>
                        <a:pt x="138" y="57"/>
                      </a:moveTo>
                      <a:cubicBezTo>
                        <a:pt x="144" y="80"/>
                        <a:pt x="155" y="90"/>
                        <a:pt x="172" y="88"/>
                      </a:cubicBezTo>
                      <a:cubicBezTo>
                        <a:pt x="189" y="86"/>
                        <a:pt x="199" y="76"/>
                        <a:pt x="200" y="57"/>
                      </a:cubicBezTo>
                      <a:cubicBezTo>
                        <a:pt x="179" y="57"/>
                        <a:pt x="159" y="57"/>
                        <a:pt x="138" y="57"/>
                      </a:cubicBezTo>
                      <a:close/>
                      <a:moveTo>
                        <a:pt x="565" y="57"/>
                      </a:moveTo>
                      <a:cubicBezTo>
                        <a:pt x="568" y="80"/>
                        <a:pt x="581" y="90"/>
                        <a:pt x="600" y="88"/>
                      </a:cubicBezTo>
                      <a:cubicBezTo>
                        <a:pt x="616" y="85"/>
                        <a:pt x="625" y="74"/>
                        <a:pt x="623" y="57"/>
                      </a:cubicBezTo>
                      <a:cubicBezTo>
                        <a:pt x="604" y="57"/>
                        <a:pt x="585" y="57"/>
                        <a:pt x="565"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452" name="グループ化 451">
                <a:extLst>
                  <a:ext uri="{FF2B5EF4-FFF2-40B4-BE49-F238E27FC236}">
                    <a16:creationId xmlns:a16="http://schemas.microsoft.com/office/drawing/2014/main" id="{911C13D3-5387-40C9-98EE-2E86F6AD82C2}"/>
                  </a:ext>
                </a:extLst>
              </p:cNvPr>
              <p:cNvGrpSpPr/>
              <p:nvPr/>
            </p:nvGrpSpPr>
            <p:grpSpPr>
              <a:xfrm>
                <a:off x="6841378" y="3217051"/>
                <a:ext cx="845298" cy="562786"/>
                <a:chOff x="5317377" y="2672241"/>
                <a:chExt cx="600641" cy="399897"/>
              </a:xfrm>
              <a:grpFill/>
            </p:grpSpPr>
            <p:sp>
              <p:nvSpPr>
                <p:cNvPr id="453" name="Freeform 80">
                  <a:extLst>
                    <a:ext uri="{FF2B5EF4-FFF2-40B4-BE49-F238E27FC236}">
                      <a16:creationId xmlns:a16="http://schemas.microsoft.com/office/drawing/2014/main" id="{9CDC6C0C-ADA6-4AD4-880F-42941E8B76EC}"/>
                    </a:ext>
                  </a:extLst>
                </p:cNvPr>
                <p:cNvSpPr>
                  <a:spLocks noEditPoints="1"/>
                </p:cNvSpPr>
                <p:nvPr/>
              </p:nvSpPr>
              <p:spPr bwMode="auto">
                <a:xfrm>
                  <a:off x="5318172" y="2672241"/>
                  <a:ext cx="599048" cy="295542"/>
                </a:xfrm>
                <a:custGeom>
                  <a:avLst/>
                  <a:gdLst>
                    <a:gd name="T0" fmla="*/ 127 w 763"/>
                    <a:gd name="T1" fmla="*/ 67 h 377"/>
                    <a:gd name="T2" fmla="*/ 306 w 763"/>
                    <a:gd name="T3" fmla="*/ 67 h 377"/>
                    <a:gd name="T4" fmla="*/ 512 w 763"/>
                    <a:gd name="T5" fmla="*/ 110 h 377"/>
                    <a:gd name="T6" fmla="*/ 546 w 763"/>
                    <a:gd name="T7" fmla="*/ 0 h 377"/>
                    <a:gd name="T8" fmla="*/ 581 w 763"/>
                    <a:gd name="T9" fmla="*/ 110 h 377"/>
                    <a:gd name="T10" fmla="*/ 713 w 763"/>
                    <a:gd name="T11" fmla="*/ 112 h 377"/>
                    <a:gd name="T12" fmla="*/ 763 w 763"/>
                    <a:gd name="T13" fmla="*/ 359 h 377"/>
                    <a:gd name="T14" fmla="*/ 18 w 763"/>
                    <a:gd name="T15" fmla="*/ 377 h 377"/>
                    <a:gd name="T16" fmla="*/ 0 w 763"/>
                    <a:gd name="T17" fmla="*/ 163 h 377"/>
                    <a:gd name="T18" fmla="*/ 158 w 763"/>
                    <a:gd name="T19" fmla="*/ 111 h 377"/>
                    <a:gd name="T20" fmla="*/ 179 w 763"/>
                    <a:gd name="T21" fmla="*/ 107 h 377"/>
                    <a:gd name="T22" fmla="*/ 248 w 763"/>
                    <a:gd name="T23" fmla="*/ 265 h 377"/>
                    <a:gd name="T24" fmla="*/ 325 w 763"/>
                    <a:gd name="T25" fmla="*/ 296 h 377"/>
                    <a:gd name="T26" fmla="*/ 351 w 763"/>
                    <a:gd name="T27" fmla="*/ 207 h 377"/>
                    <a:gd name="T28" fmla="*/ 281 w 763"/>
                    <a:gd name="T29" fmla="*/ 181 h 377"/>
                    <a:gd name="T30" fmla="*/ 248 w 763"/>
                    <a:gd name="T31" fmla="*/ 239 h 377"/>
                    <a:gd name="T32" fmla="*/ 516 w 763"/>
                    <a:gd name="T33" fmla="*/ 209 h 377"/>
                    <a:gd name="T34" fmla="*/ 439 w 763"/>
                    <a:gd name="T35" fmla="*/ 181 h 377"/>
                    <a:gd name="T36" fmla="*/ 413 w 763"/>
                    <a:gd name="T37" fmla="*/ 273 h 377"/>
                    <a:gd name="T38" fmla="*/ 458 w 763"/>
                    <a:gd name="T39" fmla="*/ 296 h 377"/>
                    <a:gd name="T40" fmla="*/ 580 w 763"/>
                    <a:gd name="T41" fmla="*/ 237 h 377"/>
                    <a:gd name="T42" fmla="*/ 602 w 763"/>
                    <a:gd name="T43" fmla="*/ 296 h 377"/>
                    <a:gd name="T44" fmla="*/ 682 w 763"/>
                    <a:gd name="T45" fmla="*/ 273 h 377"/>
                    <a:gd name="T46" fmla="*/ 658 w 763"/>
                    <a:gd name="T47" fmla="*/ 181 h 377"/>
                    <a:gd name="T48" fmla="*/ 580 w 763"/>
                    <a:gd name="T49" fmla="*/ 209 h 377"/>
                    <a:gd name="T50" fmla="*/ 185 w 763"/>
                    <a:gd name="T51" fmla="*/ 239 h 377"/>
                    <a:gd name="T52" fmla="*/ 157 w 763"/>
                    <a:gd name="T53" fmla="*/ 181 h 377"/>
                    <a:gd name="T54" fmla="*/ 83 w 763"/>
                    <a:gd name="T55" fmla="*/ 206 h 377"/>
                    <a:gd name="T56" fmla="*/ 108 w 763"/>
                    <a:gd name="T57" fmla="*/ 297 h 377"/>
                    <a:gd name="T58" fmla="*/ 185 w 763"/>
                    <a:gd name="T59" fmla="*/ 239 h 377"/>
                    <a:gd name="T60" fmla="*/ 225 w 763"/>
                    <a:gd name="T61" fmla="*/ 34 h 377"/>
                    <a:gd name="T62" fmla="*/ 164 w 763"/>
                    <a:gd name="T63" fmla="*/ 66 h 377"/>
                    <a:gd name="T64" fmla="*/ 269 w 763"/>
                    <a:gd name="T65" fmla="*/ 67 h 377"/>
                    <a:gd name="T66" fmla="*/ 546 w 763"/>
                    <a:gd name="T67" fmla="*/ 27 h 377"/>
                    <a:gd name="T68" fmla="*/ 521 w 763"/>
                    <a:gd name="T69" fmla="*/ 88 h 377"/>
                    <a:gd name="T70" fmla="*/ 587 w 763"/>
                    <a:gd name="T71" fmla="*/ 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3" h="377">
                      <a:moveTo>
                        <a:pt x="179" y="107"/>
                      </a:moveTo>
                      <a:cubicBezTo>
                        <a:pt x="162" y="94"/>
                        <a:pt x="145" y="81"/>
                        <a:pt x="127" y="67"/>
                      </a:cubicBezTo>
                      <a:cubicBezTo>
                        <a:pt x="157" y="44"/>
                        <a:pt x="186" y="22"/>
                        <a:pt x="216" y="0"/>
                      </a:cubicBezTo>
                      <a:cubicBezTo>
                        <a:pt x="246" y="22"/>
                        <a:pt x="275" y="44"/>
                        <a:pt x="306" y="67"/>
                      </a:cubicBezTo>
                      <a:cubicBezTo>
                        <a:pt x="288" y="81"/>
                        <a:pt x="271" y="94"/>
                        <a:pt x="250" y="110"/>
                      </a:cubicBezTo>
                      <a:cubicBezTo>
                        <a:pt x="339" y="110"/>
                        <a:pt x="423" y="110"/>
                        <a:pt x="512" y="110"/>
                      </a:cubicBezTo>
                      <a:cubicBezTo>
                        <a:pt x="493" y="95"/>
                        <a:pt x="476" y="82"/>
                        <a:pt x="457" y="67"/>
                      </a:cubicBezTo>
                      <a:cubicBezTo>
                        <a:pt x="487" y="44"/>
                        <a:pt x="516" y="23"/>
                        <a:pt x="546" y="0"/>
                      </a:cubicBezTo>
                      <a:cubicBezTo>
                        <a:pt x="576" y="22"/>
                        <a:pt x="605" y="44"/>
                        <a:pt x="636" y="67"/>
                      </a:cubicBezTo>
                      <a:cubicBezTo>
                        <a:pt x="618" y="81"/>
                        <a:pt x="601" y="94"/>
                        <a:pt x="581" y="110"/>
                      </a:cubicBezTo>
                      <a:cubicBezTo>
                        <a:pt x="589" y="110"/>
                        <a:pt x="594" y="111"/>
                        <a:pt x="599" y="111"/>
                      </a:cubicBezTo>
                      <a:cubicBezTo>
                        <a:pt x="637" y="112"/>
                        <a:pt x="675" y="111"/>
                        <a:pt x="713" y="112"/>
                      </a:cubicBezTo>
                      <a:cubicBezTo>
                        <a:pt x="742" y="112"/>
                        <a:pt x="762" y="131"/>
                        <a:pt x="762" y="161"/>
                      </a:cubicBezTo>
                      <a:cubicBezTo>
                        <a:pt x="763" y="227"/>
                        <a:pt x="763" y="293"/>
                        <a:pt x="763" y="359"/>
                      </a:cubicBezTo>
                      <a:cubicBezTo>
                        <a:pt x="763" y="372"/>
                        <a:pt x="757" y="377"/>
                        <a:pt x="744" y="377"/>
                      </a:cubicBezTo>
                      <a:cubicBezTo>
                        <a:pt x="502" y="377"/>
                        <a:pt x="260" y="377"/>
                        <a:pt x="18" y="377"/>
                      </a:cubicBezTo>
                      <a:cubicBezTo>
                        <a:pt x="5" y="377"/>
                        <a:pt x="0" y="372"/>
                        <a:pt x="0" y="358"/>
                      </a:cubicBezTo>
                      <a:cubicBezTo>
                        <a:pt x="0" y="293"/>
                        <a:pt x="0" y="228"/>
                        <a:pt x="0" y="163"/>
                      </a:cubicBezTo>
                      <a:cubicBezTo>
                        <a:pt x="0" y="132"/>
                        <a:pt x="20" y="113"/>
                        <a:pt x="50" y="112"/>
                      </a:cubicBezTo>
                      <a:cubicBezTo>
                        <a:pt x="86" y="111"/>
                        <a:pt x="122" y="111"/>
                        <a:pt x="158" y="111"/>
                      </a:cubicBezTo>
                      <a:cubicBezTo>
                        <a:pt x="164" y="111"/>
                        <a:pt x="171" y="111"/>
                        <a:pt x="177" y="111"/>
                      </a:cubicBezTo>
                      <a:cubicBezTo>
                        <a:pt x="178" y="110"/>
                        <a:pt x="178" y="108"/>
                        <a:pt x="179" y="107"/>
                      </a:cubicBezTo>
                      <a:close/>
                      <a:moveTo>
                        <a:pt x="248" y="239"/>
                      </a:moveTo>
                      <a:cubicBezTo>
                        <a:pt x="248" y="248"/>
                        <a:pt x="248" y="256"/>
                        <a:pt x="248" y="265"/>
                      </a:cubicBezTo>
                      <a:cubicBezTo>
                        <a:pt x="248" y="289"/>
                        <a:pt x="255" y="296"/>
                        <a:pt x="279" y="296"/>
                      </a:cubicBezTo>
                      <a:cubicBezTo>
                        <a:pt x="294" y="296"/>
                        <a:pt x="309" y="296"/>
                        <a:pt x="325" y="296"/>
                      </a:cubicBezTo>
                      <a:cubicBezTo>
                        <a:pt x="343" y="296"/>
                        <a:pt x="352" y="287"/>
                        <a:pt x="351" y="269"/>
                      </a:cubicBezTo>
                      <a:cubicBezTo>
                        <a:pt x="351" y="248"/>
                        <a:pt x="351" y="227"/>
                        <a:pt x="351" y="207"/>
                      </a:cubicBezTo>
                      <a:cubicBezTo>
                        <a:pt x="351" y="189"/>
                        <a:pt x="342" y="181"/>
                        <a:pt x="325" y="181"/>
                      </a:cubicBezTo>
                      <a:cubicBezTo>
                        <a:pt x="311" y="181"/>
                        <a:pt x="296" y="181"/>
                        <a:pt x="281" y="181"/>
                      </a:cubicBezTo>
                      <a:cubicBezTo>
                        <a:pt x="254" y="181"/>
                        <a:pt x="248" y="187"/>
                        <a:pt x="248" y="213"/>
                      </a:cubicBezTo>
                      <a:cubicBezTo>
                        <a:pt x="248" y="222"/>
                        <a:pt x="248" y="230"/>
                        <a:pt x="248" y="239"/>
                      </a:cubicBezTo>
                      <a:close/>
                      <a:moveTo>
                        <a:pt x="516" y="239"/>
                      </a:moveTo>
                      <a:cubicBezTo>
                        <a:pt x="516" y="229"/>
                        <a:pt x="516" y="219"/>
                        <a:pt x="516" y="209"/>
                      </a:cubicBezTo>
                      <a:cubicBezTo>
                        <a:pt x="516" y="188"/>
                        <a:pt x="509" y="181"/>
                        <a:pt x="489" y="181"/>
                      </a:cubicBezTo>
                      <a:cubicBezTo>
                        <a:pt x="472" y="180"/>
                        <a:pt x="456" y="181"/>
                        <a:pt x="439" y="181"/>
                      </a:cubicBezTo>
                      <a:cubicBezTo>
                        <a:pt x="423" y="181"/>
                        <a:pt x="414" y="189"/>
                        <a:pt x="413" y="205"/>
                      </a:cubicBezTo>
                      <a:cubicBezTo>
                        <a:pt x="413" y="228"/>
                        <a:pt x="413" y="250"/>
                        <a:pt x="413" y="273"/>
                      </a:cubicBezTo>
                      <a:cubicBezTo>
                        <a:pt x="414" y="287"/>
                        <a:pt x="422" y="295"/>
                        <a:pt x="436" y="296"/>
                      </a:cubicBezTo>
                      <a:cubicBezTo>
                        <a:pt x="443" y="296"/>
                        <a:pt x="451" y="296"/>
                        <a:pt x="458" y="296"/>
                      </a:cubicBezTo>
                      <a:cubicBezTo>
                        <a:pt x="522" y="297"/>
                        <a:pt x="517" y="294"/>
                        <a:pt x="516" y="239"/>
                      </a:cubicBezTo>
                      <a:close/>
                      <a:moveTo>
                        <a:pt x="580" y="237"/>
                      </a:moveTo>
                      <a:cubicBezTo>
                        <a:pt x="580" y="248"/>
                        <a:pt x="580" y="260"/>
                        <a:pt x="580" y="271"/>
                      </a:cubicBezTo>
                      <a:cubicBezTo>
                        <a:pt x="579" y="287"/>
                        <a:pt x="587" y="295"/>
                        <a:pt x="602" y="296"/>
                      </a:cubicBezTo>
                      <a:cubicBezTo>
                        <a:pt x="621" y="297"/>
                        <a:pt x="641" y="297"/>
                        <a:pt x="660" y="296"/>
                      </a:cubicBezTo>
                      <a:cubicBezTo>
                        <a:pt x="674" y="295"/>
                        <a:pt x="682" y="287"/>
                        <a:pt x="682" y="273"/>
                      </a:cubicBezTo>
                      <a:cubicBezTo>
                        <a:pt x="683" y="250"/>
                        <a:pt x="683" y="227"/>
                        <a:pt x="682" y="205"/>
                      </a:cubicBezTo>
                      <a:cubicBezTo>
                        <a:pt x="682" y="190"/>
                        <a:pt x="673" y="181"/>
                        <a:pt x="658" y="181"/>
                      </a:cubicBezTo>
                      <a:cubicBezTo>
                        <a:pt x="641" y="180"/>
                        <a:pt x="624" y="180"/>
                        <a:pt x="606" y="181"/>
                      </a:cubicBezTo>
                      <a:cubicBezTo>
                        <a:pt x="586" y="181"/>
                        <a:pt x="580" y="188"/>
                        <a:pt x="580" y="209"/>
                      </a:cubicBezTo>
                      <a:cubicBezTo>
                        <a:pt x="579" y="218"/>
                        <a:pt x="580" y="228"/>
                        <a:pt x="580" y="237"/>
                      </a:cubicBezTo>
                      <a:close/>
                      <a:moveTo>
                        <a:pt x="185" y="239"/>
                      </a:moveTo>
                      <a:cubicBezTo>
                        <a:pt x="185" y="229"/>
                        <a:pt x="185" y="219"/>
                        <a:pt x="185" y="209"/>
                      </a:cubicBezTo>
                      <a:cubicBezTo>
                        <a:pt x="185" y="189"/>
                        <a:pt x="178" y="182"/>
                        <a:pt x="157" y="181"/>
                      </a:cubicBezTo>
                      <a:cubicBezTo>
                        <a:pt x="141" y="181"/>
                        <a:pt x="124" y="181"/>
                        <a:pt x="107" y="181"/>
                      </a:cubicBezTo>
                      <a:cubicBezTo>
                        <a:pt x="92" y="182"/>
                        <a:pt x="83" y="190"/>
                        <a:pt x="83" y="206"/>
                      </a:cubicBezTo>
                      <a:cubicBezTo>
                        <a:pt x="83" y="228"/>
                        <a:pt x="83" y="250"/>
                        <a:pt x="83" y="272"/>
                      </a:cubicBezTo>
                      <a:cubicBezTo>
                        <a:pt x="83" y="289"/>
                        <a:pt x="92" y="296"/>
                        <a:pt x="108" y="297"/>
                      </a:cubicBezTo>
                      <a:cubicBezTo>
                        <a:pt x="114" y="297"/>
                        <a:pt x="121" y="296"/>
                        <a:pt x="128" y="297"/>
                      </a:cubicBezTo>
                      <a:cubicBezTo>
                        <a:pt x="191" y="298"/>
                        <a:pt x="185" y="296"/>
                        <a:pt x="185" y="239"/>
                      </a:cubicBezTo>
                      <a:close/>
                      <a:moveTo>
                        <a:pt x="269" y="67"/>
                      </a:moveTo>
                      <a:cubicBezTo>
                        <a:pt x="253" y="55"/>
                        <a:pt x="239" y="44"/>
                        <a:pt x="225" y="34"/>
                      </a:cubicBezTo>
                      <a:cubicBezTo>
                        <a:pt x="221" y="31"/>
                        <a:pt x="214" y="30"/>
                        <a:pt x="211" y="32"/>
                      </a:cubicBezTo>
                      <a:cubicBezTo>
                        <a:pt x="195" y="42"/>
                        <a:pt x="180" y="55"/>
                        <a:pt x="164" y="66"/>
                      </a:cubicBezTo>
                      <a:cubicBezTo>
                        <a:pt x="214" y="112"/>
                        <a:pt x="214" y="112"/>
                        <a:pt x="263" y="73"/>
                      </a:cubicBezTo>
                      <a:cubicBezTo>
                        <a:pt x="265" y="71"/>
                        <a:pt x="266" y="70"/>
                        <a:pt x="269" y="67"/>
                      </a:cubicBezTo>
                      <a:close/>
                      <a:moveTo>
                        <a:pt x="600" y="67"/>
                      </a:moveTo>
                      <a:cubicBezTo>
                        <a:pt x="581" y="53"/>
                        <a:pt x="564" y="40"/>
                        <a:pt x="546" y="27"/>
                      </a:cubicBezTo>
                      <a:cubicBezTo>
                        <a:pt x="529" y="40"/>
                        <a:pt x="511" y="53"/>
                        <a:pt x="493" y="67"/>
                      </a:cubicBezTo>
                      <a:cubicBezTo>
                        <a:pt x="504" y="76"/>
                        <a:pt x="512" y="82"/>
                        <a:pt x="521" y="88"/>
                      </a:cubicBezTo>
                      <a:cubicBezTo>
                        <a:pt x="529" y="95"/>
                        <a:pt x="538" y="101"/>
                        <a:pt x="547" y="108"/>
                      </a:cubicBezTo>
                      <a:cubicBezTo>
                        <a:pt x="561" y="97"/>
                        <a:pt x="574" y="87"/>
                        <a:pt x="587" y="77"/>
                      </a:cubicBezTo>
                      <a:cubicBezTo>
                        <a:pt x="591" y="75"/>
                        <a:pt x="594" y="71"/>
                        <a:pt x="600"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54" name="Freeform 81">
                  <a:extLst>
                    <a:ext uri="{FF2B5EF4-FFF2-40B4-BE49-F238E27FC236}">
                      <a16:creationId xmlns:a16="http://schemas.microsoft.com/office/drawing/2014/main" id="{B02E776C-4401-4E9A-8B3A-AA317CB43025}"/>
                    </a:ext>
                  </a:extLst>
                </p:cNvPr>
                <p:cNvSpPr>
                  <a:spLocks noEditPoints="1"/>
                </p:cNvSpPr>
                <p:nvPr/>
              </p:nvSpPr>
              <p:spPr bwMode="auto">
                <a:xfrm>
                  <a:off x="5317377" y="2982919"/>
                  <a:ext cx="600641" cy="89219"/>
                </a:xfrm>
                <a:custGeom>
                  <a:avLst/>
                  <a:gdLst>
                    <a:gd name="T0" fmla="*/ 110 w 765"/>
                    <a:gd name="T1" fmla="*/ 56 h 113"/>
                    <a:gd name="T2" fmla="*/ 49 w 765"/>
                    <a:gd name="T3" fmla="*/ 56 h 113"/>
                    <a:gd name="T4" fmla="*/ 3 w 765"/>
                    <a:gd name="T5" fmla="*/ 0 h 113"/>
                    <a:gd name="T6" fmla="*/ 762 w 765"/>
                    <a:gd name="T7" fmla="*/ 0 h 113"/>
                    <a:gd name="T8" fmla="*/ 716 w 765"/>
                    <a:gd name="T9" fmla="*/ 56 h 113"/>
                    <a:gd name="T10" fmla="*/ 664 w 765"/>
                    <a:gd name="T11" fmla="*/ 56 h 113"/>
                    <a:gd name="T12" fmla="*/ 650 w 765"/>
                    <a:gd name="T13" fmla="*/ 64 h 113"/>
                    <a:gd name="T14" fmla="*/ 591 w 765"/>
                    <a:gd name="T15" fmla="*/ 112 h 113"/>
                    <a:gd name="T16" fmla="*/ 538 w 765"/>
                    <a:gd name="T17" fmla="*/ 57 h 113"/>
                    <a:gd name="T18" fmla="*/ 227 w 765"/>
                    <a:gd name="T19" fmla="*/ 57 h 113"/>
                    <a:gd name="T20" fmla="*/ 172 w 765"/>
                    <a:gd name="T21" fmla="*/ 112 h 113"/>
                    <a:gd name="T22" fmla="*/ 110 w 765"/>
                    <a:gd name="T23" fmla="*/ 56 h 113"/>
                    <a:gd name="T24" fmla="*/ 138 w 765"/>
                    <a:gd name="T25" fmla="*/ 57 h 113"/>
                    <a:gd name="T26" fmla="*/ 172 w 765"/>
                    <a:gd name="T27" fmla="*/ 88 h 113"/>
                    <a:gd name="T28" fmla="*/ 200 w 765"/>
                    <a:gd name="T29" fmla="*/ 57 h 113"/>
                    <a:gd name="T30" fmla="*/ 138 w 765"/>
                    <a:gd name="T31" fmla="*/ 57 h 113"/>
                    <a:gd name="T32" fmla="*/ 565 w 765"/>
                    <a:gd name="T33" fmla="*/ 57 h 113"/>
                    <a:gd name="T34" fmla="*/ 600 w 765"/>
                    <a:gd name="T35" fmla="*/ 88 h 113"/>
                    <a:gd name="T36" fmla="*/ 623 w 765"/>
                    <a:gd name="T37" fmla="*/ 57 h 113"/>
                    <a:gd name="T38" fmla="*/ 565 w 765"/>
                    <a:gd name="T39" fmla="*/ 5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5" h="113">
                      <a:moveTo>
                        <a:pt x="110" y="56"/>
                      </a:moveTo>
                      <a:cubicBezTo>
                        <a:pt x="90" y="56"/>
                        <a:pt x="70" y="57"/>
                        <a:pt x="49" y="56"/>
                      </a:cubicBezTo>
                      <a:cubicBezTo>
                        <a:pt x="19" y="54"/>
                        <a:pt x="0" y="32"/>
                        <a:pt x="3" y="0"/>
                      </a:cubicBezTo>
                      <a:cubicBezTo>
                        <a:pt x="256" y="0"/>
                        <a:pt x="509" y="0"/>
                        <a:pt x="762" y="0"/>
                      </a:cubicBezTo>
                      <a:cubicBezTo>
                        <a:pt x="765" y="32"/>
                        <a:pt x="746" y="54"/>
                        <a:pt x="716" y="56"/>
                      </a:cubicBezTo>
                      <a:cubicBezTo>
                        <a:pt x="699" y="56"/>
                        <a:pt x="681" y="55"/>
                        <a:pt x="664" y="56"/>
                      </a:cubicBezTo>
                      <a:cubicBezTo>
                        <a:pt x="659" y="57"/>
                        <a:pt x="652" y="60"/>
                        <a:pt x="650" y="64"/>
                      </a:cubicBezTo>
                      <a:cubicBezTo>
                        <a:pt x="634" y="101"/>
                        <a:pt x="619" y="113"/>
                        <a:pt x="591" y="112"/>
                      </a:cubicBezTo>
                      <a:cubicBezTo>
                        <a:pt x="565" y="110"/>
                        <a:pt x="548" y="93"/>
                        <a:pt x="538" y="57"/>
                      </a:cubicBezTo>
                      <a:cubicBezTo>
                        <a:pt x="434" y="57"/>
                        <a:pt x="331" y="57"/>
                        <a:pt x="227" y="57"/>
                      </a:cubicBezTo>
                      <a:cubicBezTo>
                        <a:pt x="216" y="94"/>
                        <a:pt x="199" y="110"/>
                        <a:pt x="172" y="112"/>
                      </a:cubicBezTo>
                      <a:cubicBezTo>
                        <a:pt x="143" y="113"/>
                        <a:pt x="126" y="98"/>
                        <a:pt x="110" y="56"/>
                      </a:cubicBezTo>
                      <a:close/>
                      <a:moveTo>
                        <a:pt x="138" y="57"/>
                      </a:moveTo>
                      <a:cubicBezTo>
                        <a:pt x="144" y="80"/>
                        <a:pt x="155" y="90"/>
                        <a:pt x="172" y="88"/>
                      </a:cubicBezTo>
                      <a:cubicBezTo>
                        <a:pt x="189" y="86"/>
                        <a:pt x="199" y="76"/>
                        <a:pt x="200" y="57"/>
                      </a:cubicBezTo>
                      <a:cubicBezTo>
                        <a:pt x="179" y="57"/>
                        <a:pt x="159" y="57"/>
                        <a:pt x="138" y="57"/>
                      </a:cubicBezTo>
                      <a:close/>
                      <a:moveTo>
                        <a:pt x="565" y="57"/>
                      </a:moveTo>
                      <a:cubicBezTo>
                        <a:pt x="568" y="80"/>
                        <a:pt x="581" y="90"/>
                        <a:pt x="600" y="88"/>
                      </a:cubicBezTo>
                      <a:cubicBezTo>
                        <a:pt x="616" y="85"/>
                        <a:pt x="625" y="74"/>
                        <a:pt x="623" y="57"/>
                      </a:cubicBezTo>
                      <a:cubicBezTo>
                        <a:pt x="604" y="57"/>
                        <a:pt x="585" y="57"/>
                        <a:pt x="565"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323" name="グループ化 322">
              <a:extLst>
                <a:ext uri="{FF2B5EF4-FFF2-40B4-BE49-F238E27FC236}">
                  <a16:creationId xmlns:a16="http://schemas.microsoft.com/office/drawing/2014/main" id="{A58E59F7-5C14-4EC8-B1B7-9CAEA6EF0FEA}"/>
                </a:ext>
              </a:extLst>
            </p:cNvPr>
            <p:cNvGrpSpPr/>
            <p:nvPr/>
          </p:nvGrpSpPr>
          <p:grpSpPr>
            <a:xfrm>
              <a:off x="6349303" y="2053958"/>
              <a:ext cx="1232597" cy="407442"/>
              <a:chOff x="5984128" y="3217051"/>
              <a:chExt cx="1702548" cy="562786"/>
            </a:xfrm>
            <a:grpFill/>
          </p:grpSpPr>
          <p:grpSp>
            <p:nvGrpSpPr>
              <p:cNvPr id="324" name="グループ化 323">
                <a:extLst>
                  <a:ext uri="{FF2B5EF4-FFF2-40B4-BE49-F238E27FC236}">
                    <a16:creationId xmlns:a16="http://schemas.microsoft.com/office/drawing/2014/main" id="{9E8C7711-205B-4B17-898A-D0660A847F91}"/>
                  </a:ext>
                </a:extLst>
              </p:cNvPr>
              <p:cNvGrpSpPr/>
              <p:nvPr/>
            </p:nvGrpSpPr>
            <p:grpSpPr>
              <a:xfrm>
                <a:off x="5984128" y="3217051"/>
                <a:ext cx="845298" cy="562786"/>
                <a:chOff x="5317377" y="2672241"/>
                <a:chExt cx="600641" cy="399897"/>
              </a:xfrm>
              <a:grpFill/>
            </p:grpSpPr>
            <p:sp>
              <p:nvSpPr>
                <p:cNvPr id="334" name="Freeform 80">
                  <a:extLst>
                    <a:ext uri="{FF2B5EF4-FFF2-40B4-BE49-F238E27FC236}">
                      <a16:creationId xmlns:a16="http://schemas.microsoft.com/office/drawing/2014/main" id="{0EE712C2-03B0-4673-A3A8-14D467F5B3C9}"/>
                    </a:ext>
                  </a:extLst>
                </p:cNvPr>
                <p:cNvSpPr>
                  <a:spLocks noEditPoints="1"/>
                </p:cNvSpPr>
                <p:nvPr/>
              </p:nvSpPr>
              <p:spPr bwMode="auto">
                <a:xfrm>
                  <a:off x="5318172" y="2672241"/>
                  <a:ext cx="599048" cy="295542"/>
                </a:xfrm>
                <a:custGeom>
                  <a:avLst/>
                  <a:gdLst>
                    <a:gd name="T0" fmla="*/ 127 w 763"/>
                    <a:gd name="T1" fmla="*/ 67 h 377"/>
                    <a:gd name="T2" fmla="*/ 306 w 763"/>
                    <a:gd name="T3" fmla="*/ 67 h 377"/>
                    <a:gd name="T4" fmla="*/ 512 w 763"/>
                    <a:gd name="T5" fmla="*/ 110 h 377"/>
                    <a:gd name="T6" fmla="*/ 546 w 763"/>
                    <a:gd name="T7" fmla="*/ 0 h 377"/>
                    <a:gd name="T8" fmla="*/ 581 w 763"/>
                    <a:gd name="T9" fmla="*/ 110 h 377"/>
                    <a:gd name="T10" fmla="*/ 713 w 763"/>
                    <a:gd name="T11" fmla="*/ 112 h 377"/>
                    <a:gd name="T12" fmla="*/ 763 w 763"/>
                    <a:gd name="T13" fmla="*/ 359 h 377"/>
                    <a:gd name="T14" fmla="*/ 18 w 763"/>
                    <a:gd name="T15" fmla="*/ 377 h 377"/>
                    <a:gd name="T16" fmla="*/ 0 w 763"/>
                    <a:gd name="T17" fmla="*/ 163 h 377"/>
                    <a:gd name="T18" fmla="*/ 158 w 763"/>
                    <a:gd name="T19" fmla="*/ 111 h 377"/>
                    <a:gd name="T20" fmla="*/ 179 w 763"/>
                    <a:gd name="T21" fmla="*/ 107 h 377"/>
                    <a:gd name="T22" fmla="*/ 248 w 763"/>
                    <a:gd name="T23" fmla="*/ 265 h 377"/>
                    <a:gd name="T24" fmla="*/ 325 w 763"/>
                    <a:gd name="T25" fmla="*/ 296 h 377"/>
                    <a:gd name="T26" fmla="*/ 351 w 763"/>
                    <a:gd name="T27" fmla="*/ 207 h 377"/>
                    <a:gd name="T28" fmla="*/ 281 w 763"/>
                    <a:gd name="T29" fmla="*/ 181 h 377"/>
                    <a:gd name="T30" fmla="*/ 248 w 763"/>
                    <a:gd name="T31" fmla="*/ 239 h 377"/>
                    <a:gd name="T32" fmla="*/ 516 w 763"/>
                    <a:gd name="T33" fmla="*/ 209 h 377"/>
                    <a:gd name="T34" fmla="*/ 439 w 763"/>
                    <a:gd name="T35" fmla="*/ 181 h 377"/>
                    <a:gd name="T36" fmla="*/ 413 w 763"/>
                    <a:gd name="T37" fmla="*/ 273 h 377"/>
                    <a:gd name="T38" fmla="*/ 458 w 763"/>
                    <a:gd name="T39" fmla="*/ 296 h 377"/>
                    <a:gd name="T40" fmla="*/ 580 w 763"/>
                    <a:gd name="T41" fmla="*/ 237 h 377"/>
                    <a:gd name="T42" fmla="*/ 602 w 763"/>
                    <a:gd name="T43" fmla="*/ 296 h 377"/>
                    <a:gd name="T44" fmla="*/ 682 w 763"/>
                    <a:gd name="T45" fmla="*/ 273 h 377"/>
                    <a:gd name="T46" fmla="*/ 658 w 763"/>
                    <a:gd name="T47" fmla="*/ 181 h 377"/>
                    <a:gd name="T48" fmla="*/ 580 w 763"/>
                    <a:gd name="T49" fmla="*/ 209 h 377"/>
                    <a:gd name="T50" fmla="*/ 185 w 763"/>
                    <a:gd name="T51" fmla="*/ 239 h 377"/>
                    <a:gd name="T52" fmla="*/ 157 w 763"/>
                    <a:gd name="T53" fmla="*/ 181 h 377"/>
                    <a:gd name="T54" fmla="*/ 83 w 763"/>
                    <a:gd name="T55" fmla="*/ 206 h 377"/>
                    <a:gd name="T56" fmla="*/ 108 w 763"/>
                    <a:gd name="T57" fmla="*/ 297 h 377"/>
                    <a:gd name="T58" fmla="*/ 185 w 763"/>
                    <a:gd name="T59" fmla="*/ 239 h 377"/>
                    <a:gd name="T60" fmla="*/ 225 w 763"/>
                    <a:gd name="T61" fmla="*/ 34 h 377"/>
                    <a:gd name="T62" fmla="*/ 164 w 763"/>
                    <a:gd name="T63" fmla="*/ 66 h 377"/>
                    <a:gd name="T64" fmla="*/ 269 w 763"/>
                    <a:gd name="T65" fmla="*/ 67 h 377"/>
                    <a:gd name="T66" fmla="*/ 546 w 763"/>
                    <a:gd name="T67" fmla="*/ 27 h 377"/>
                    <a:gd name="T68" fmla="*/ 521 w 763"/>
                    <a:gd name="T69" fmla="*/ 88 h 377"/>
                    <a:gd name="T70" fmla="*/ 587 w 763"/>
                    <a:gd name="T71" fmla="*/ 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3" h="377">
                      <a:moveTo>
                        <a:pt x="179" y="107"/>
                      </a:moveTo>
                      <a:cubicBezTo>
                        <a:pt x="162" y="94"/>
                        <a:pt x="145" y="81"/>
                        <a:pt x="127" y="67"/>
                      </a:cubicBezTo>
                      <a:cubicBezTo>
                        <a:pt x="157" y="44"/>
                        <a:pt x="186" y="22"/>
                        <a:pt x="216" y="0"/>
                      </a:cubicBezTo>
                      <a:cubicBezTo>
                        <a:pt x="246" y="22"/>
                        <a:pt x="275" y="44"/>
                        <a:pt x="306" y="67"/>
                      </a:cubicBezTo>
                      <a:cubicBezTo>
                        <a:pt x="288" y="81"/>
                        <a:pt x="271" y="94"/>
                        <a:pt x="250" y="110"/>
                      </a:cubicBezTo>
                      <a:cubicBezTo>
                        <a:pt x="339" y="110"/>
                        <a:pt x="423" y="110"/>
                        <a:pt x="512" y="110"/>
                      </a:cubicBezTo>
                      <a:cubicBezTo>
                        <a:pt x="493" y="95"/>
                        <a:pt x="476" y="82"/>
                        <a:pt x="457" y="67"/>
                      </a:cubicBezTo>
                      <a:cubicBezTo>
                        <a:pt x="487" y="44"/>
                        <a:pt x="516" y="23"/>
                        <a:pt x="546" y="0"/>
                      </a:cubicBezTo>
                      <a:cubicBezTo>
                        <a:pt x="576" y="22"/>
                        <a:pt x="605" y="44"/>
                        <a:pt x="636" y="67"/>
                      </a:cubicBezTo>
                      <a:cubicBezTo>
                        <a:pt x="618" y="81"/>
                        <a:pt x="601" y="94"/>
                        <a:pt x="581" y="110"/>
                      </a:cubicBezTo>
                      <a:cubicBezTo>
                        <a:pt x="589" y="110"/>
                        <a:pt x="594" y="111"/>
                        <a:pt x="599" y="111"/>
                      </a:cubicBezTo>
                      <a:cubicBezTo>
                        <a:pt x="637" y="112"/>
                        <a:pt x="675" y="111"/>
                        <a:pt x="713" y="112"/>
                      </a:cubicBezTo>
                      <a:cubicBezTo>
                        <a:pt x="742" y="112"/>
                        <a:pt x="762" y="131"/>
                        <a:pt x="762" y="161"/>
                      </a:cubicBezTo>
                      <a:cubicBezTo>
                        <a:pt x="763" y="227"/>
                        <a:pt x="763" y="293"/>
                        <a:pt x="763" y="359"/>
                      </a:cubicBezTo>
                      <a:cubicBezTo>
                        <a:pt x="763" y="372"/>
                        <a:pt x="757" y="377"/>
                        <a:pt x="744" y="377"/>
                      </a:cubicBezTo>
                      <a:cubicBezTo>
                        <a:pt x="502" y="377"/>
                        <a:pt x="260" y="377"/>
                        <a:pt x="18" y="377"/>
                      </a:cubicBezTo>
                      <a:cubicBezTo>
                        <a:pt x="5" y="377"/>
                        <a:pt x="0" y="372"/>
                        <a:pt x="0" y="358"/>
                      </a:cubicBezTo>
                      <a:cubicBezTo>
                        <a:pt x="0" y="293"/>
                        <a:pt x="0" y="228"/>
                        <a:pt x="0" y="163"/>
                      </a:cubicBezTo>
                      <a:cubicBezTo>
                        <a:pt x="0" y="132"/>
                        <a:pt x="20" y="113"/>
                        <a:pt x="50" y="112"/>
                      </a:cubicBezTo>
                      <a:cubicBezTo>
                        <a:pt x="86" y="111"/>
                        <a:pt x="122" y="111"/>
                        <a:pt x="158" y="111"/>
                      </a:cubicBezTo>
                      <a:cubicBezTo>
                        <a:pt x="164" y="111"/>
                        <a:pt x="171" y="111"/>
                        <a:pt x="177" y="111"/>
                      </a:cubicBezTo>
                      <a:cubicBezTo>
                        <a:pt x="178" y="110"/>
                        <a:pt x="178" y="108"/>
                        <a:pt x="179" y="107"/>
                      </a:cubicBezTo>
                      <a:close/>
                      <a:moveTo>
                        <a:pt x="248" y="239"/>
                      </a:moveTo>
                      <a:cubicBezTo>
                        <a:pt x="248" y="248"/>
                        <a:pt x="248" y="256"/>
                        <a:pt x="248" y="265"/>
                      </a:cubicBezTo>
                      <a:cubicBezTo>
                        <a:pt x="248" y="289"/>
                        <a:pt x="255" y="296"/>
                        <a:pt x="279" y="296"/>
                      </a:cubicBezTo>
                      <a:cubicBezTo>
                        <a:pt x="294" y="296"/>
                        <a:pt x="309" y="296"/>
                        <a:pt x="325" y="296"/>
                      </a:cubicBezTo>
                      <a:cubicBezTo>
                        <a:pt x="343" y="296"/>
                        <a:pt x="352" y="287"/>
                        <a:pt x="351" y="269"/>
                      </a:cubicBezTo>
                      <a:cubicBezTo>
                        <a:pt x="351" y="248"/>
                        <a:pt x="351" y="227"/>
                        <a:pt x="351" y="207"/>
                      </a:cubicBezTo>
                      <a:cubicBezTo>
                        <a:pt x="351" y="189"/>
                        <a:pt x="342" y="181"/>
                        <a:pt x="325" y="181"/>
                      </a:cubicBezTo>
                      <a:cubicBezTo>
                        <a:pt x="311" y="181"/>
                        <a:pt x="296" y="181"/>
                        <a:pt x="281" y="181"/>
                      </a:cubicBezTo>
                      <a:cubicBezTo>
                        <a:pt x="254" y="181"/>
                        <a:pt x="248" y="187"/>
                        <a:pt x="248" y="213"/>
                      </a:cubicBezTo>
                      <a:cubicBezTo>
                        <a:pt x="248" y="222"/>
                        <a:pt x="248" y="230"/>
                        <a:pt x="248" y="239"/>
                      </a:cubicBezTo>
                      <a:close/>
                      <a:moveTo>
                        <a:pt x="516" y="239"/>
                      </a:moveTo>
                      <a:cubicBezTo>
                        <a:pt x="516" y="229"/>
                        <a:pt x="516" y="219"/>
                        <a:pt x="516" y="209"/>
                      </a:cubicBezTo>
                      <a:cubicBezTo>
                        <a:pt x="516" y="188"/>
                        <a:pt x="509" y="181"/>
                        <a:pt x="489" y="181"/>
                      </a:cubicBezTo>
                      <a:cubicBezTo>
                        <a:pt x="472" y="180"/>
                        <a:pt x="456" y="181"/>
                        <a:pt x="439" y="181"/>
                      </a:cubicBezTo>
                      <a:cubicBezTo>
                        <a:pt x="423" y="181"/>
                        <a:pt x="414" y="189"/>
                        <a:pt x="413" y="205"/>
                      </a:cubicBezTo>
                      <a:cubicBezTo>
                        <a:pt x="413" y="228"/>
                        <a:pt x="413" y="250"/>
                        <a:pt x="413" y="273"/>
                      </a:cubicBezTo>
                      <a:cubicBezTo>
                        <a:pt x="414" y="287"/>
                        <a:pt x="422" y="295"/>
                        <a:pt x="436" y="296"/>
                      </a:cubicBezTo>
                      <a:cubicBezTo>
                        <a:pt x="443" y="296"/>
                        <a:pt x="451" y="296"/>
                        <a:pt x="458" y="296"/>
                      </a:cubicBezTo>
                      <a:cubicBezTo>
                        <a:pt x="522" y="297"/>
                        <a:pt x="517" y="294"/>
                        <a:pt x="516" y="239"/>
                      </a:cubicBezTo>
                      <a:close/>
                      <a:moveTo>
                        <a:pt x="580" y="237"/>
                      </a:moveTo>
                      <a:cubicBezTo>
                        <a:pt x="580" y="248"/>
                        <a:pt x="580" y="260"/>
                        <a:pt x="580" y="271"/>
                      </a:cubicBezTo>
                      <a:cubicBezTo>
                        <a:pt x="579" y="287"/>
                        <a:pt x="587" y="295"/>
                        <a:pt x="602" y="296"/>
                      </a:cubicBezTo>
                      <a:cubicBezTo>
                        <a:pt x="621" y="297"/>
                        <a:pt x="641" y="297"/>
                        <a:pt x="660" y="296"/>
                      </a:cubicBezTo>
                      <a:cubicBezTo>
                        <a:pt x="674" y="295"/>
                        <a:pt x="682" y="287"/>
                        <a:pt x="682" y="273"/>
                      </a:cubicBezTo>
                      <a:cubicBezTo>
                        <a:pt x="683" y="250"/>
                        <a:pt x="683" y="227"/>
                        <a:pt x="682" y="205"/>
                      </a:cubicBezTo>
                      <a:cubicBezTo>
                        <a:pt x="682" y="190"/>
                        <a:pt x="673" y="181"/>
                        <a:pt x="658" y="181"/>
                      </a:cubicBezTo>
                      <a:cubicBezTo>
                        <a:pt x="641" y="180"/>
                        <a:pt x="624" y="180"/>
                        <a:pt x="606" y="181"/>
                      </a:cubicBezTo>
                      <a:cubicBezTo>
                        <a:pt x="586" y="181"/>
                        <a:pt x="580" y="188"/>
                        <a:pt x="580" y="209"/>
                      </a:cubicBezTo>
                      <a:cubicBezTo>
                        <a:pt x="579" y="218"/>
                        <a:pt x="580" y="228"/>
                        <a:pt x="580" y="237"/>
                      </a:cubicBezTo>
                      <a:close/>
                      <a:moveTo>
                        <a:pt x="185" y="239"/>
                      </a:moveTo>
                      <a:cubicBezTo>
                        <a:pt x="185" y="229"/>
                        <a:pt x="185" y="219"/>
                        <a:pt x="185" y="209"/>
                      </a:cubicBezTo>
                      <a:cubicBezTo>
                        <a:pt x="185" y="189"/>
                        <a:pt x="178" y="182"/>
                        <a:pt x="157" y="181"/>
                      </a:cubicBezTo>
                      <a:cubicBezTo>
                        <a:pt x="141" y="181"/>
                        <a:pt x="124" y="181"/>
                        <a:pt x="107" y="181"/>
                      </a:cubicBezTo>
                      <a:cubicBezTo>
                        <a:pt x="92" y="182"/>
                        <a:pt x="83" y="190"/>
                        <a:pt x="83" y="206"/>
                      </a:cubicBezTo>
                      <a:cubicBezTo>
                        <a:pt x="83" y="228"/>
                        <a:pt x="83" y="250"/>
                        <a:pt x="83" y="272"/>
                      </a:cubicBezTo>
                      <a:cubicBezTo>
                        <a:pt x="83" y="289"/>
                        <a:pt x="92" y="296"/>
                        <a:pt x="108" y="297"/>
                      </a:cubicBezTo>
                      <a:cubicBezTo>
                        <a:pt x="114" y="297"/>
                        <a:pt x="121" y="296"/>
                        <a:pt x="128" y="297"/>
                      </a:cubicBezTo>
                      <a:cubicBezTo>
                        <a:pt x="191" y="298"/>
                        <a:pt x="185" y="296"/>
                        <a:pt x="185" y="239"/>
                      </a:cubicBezTo>
                      <a:close/>
                      <a:moveTo>
                        <a:pt x="269" y="67"/>
                      </a:moveTo>
                      <a:cubicBezTo>
                        <a:pt x="253" y="55"/>
                        <a:pt x="239" y="44"/>
                        <a:pt x="225" y="34"/>
                      </a:cubicBezTo>
                      <a:cubicBezTo>
                        <a:pt x="221" y="31"/>
                        <a:pt x="214" y="30"/>
                        <a:pt x="211" y="32"/>
                      </a:cubicBezTo>
                      <a:cubicBezTo>
                        <a:pt x="195" y="42"/>
                        <a:pt x="180" y="55"/>
                        <a:pt x="164" y="66"/>
                      </a:cubicBezTo>
                      <a:cubicBezTo>
                        <a:pt x="214" y="112"/>
                        <a:pt x="214" y="112"/>
                        <a:pt x="263" y="73"/>
                      </a:cubicBezTo>
                      <a:cubicBezTo>
                        <a:pt x="265" y="71"/>
                        <a:pt x="266" y="70"/>
                        <a:pt x="269" y="67"/>
                      </a:cubicBezTo>
                      <a:close/>
                      <a:moveTo>
                        <a:pt x="600" y="67"/>
                      </a:moveTo>
                      <a:cubicBezTo>
                        <a:pt x="581" y="53"/>
                        <a:pt x="564" y="40"/>
                        <a:pt x="546" y="27"/>
                      </a:cubicBezTo>
                      <a:cubicBezTo>
                        <a:pt x="529" y="40"/>
                        <a:pt x="511" y="53"/>
                        <a:pt x="493" y="67"/>
                      </a:cubicBezTo>
                      <a:cubicBezTo>
                        <a:pt x="504" y="76"/>
                        <a:pt x="512" y="82"/>
                        <a:pt x="521" y="88"/>
                      </a:cubicBezTo>
                      <a:cubicBezTo>
                        <a:pt x="529" y="95"/>
                        <a:pt x="538" y="101"/>
                        <a:pt x="547" y="108"/>
                      </a:cubicBezTo>
                      <a:cubicBezTo>
                        <a:pt x="561" y="97"/>
                        <a:pt x="574" y="87"/>
                        <a:pt x="587" y="77"/>
                      </a:cubicBezTo>
                      <a:cubicBezTo>
                        <a:pt x="591" y="75"/>
                        <a:pt x="594" y="71"/>
                        <a:pt x="600"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35" name="Freeform 81">
                  <a:extLst>
                    <a:ext uri="{FF2B5EF4-FFF2-40B4-BE49-F238E27FC236}">
                      <a16:creationId xmlns:a16="http://schemas.microsoft.com/office/drawing/2014/main" id="{8DAF274D-4A82-42E6-A2BF-112C7B930A33}"/>
                    </a:ext>
                  </a:extLst>
                </p:cNvPr>
                <p:cNvSpPr>
                  <a:spLocks noEditPoints="1"/>
                </p:cNvSpPr>
                <p:nvPr/>
              </p:nvSpPr>
              <p:spPr bwMode="auto">
                <a:xfrm>
                  <a:off x="5317377" y="2982919"/>
                  <a:ext cx="600641" cy="89219"/>
                </a:xfrm>
                <a:custGeom>
                  <a:avLst/>
                  <a:gdLst>
                    <a:gd name="T0" fmla="*/ 110 w 765"/>
                    <a:gd name="T1" fmla="*/ 56 h 113"/>
                    <a:gd name="T2" fmla="*/ 49 w 765"/>
                    <a:gd name="T3" fmla="*/ 56 h 113"/>
                    <a:gd name="T4" fmla="*/ 3 w 765"/>
                    <a:gd name="T5" fmla="*/ 0 h 113"/>
                    <a:gd name="T6" fmla="*/ 762 w 765"/>
                    <a:gd name="T7" fmla="*/ 0 h 113"/>
                    <a:gd name="T8" fmla="*/ 716 w 765"/>
                    <a:gd name="T9" fmla="*/ 56 h 113"/>
                    <a:gd name="T10" fmla="*/ 664 w 765"/>
                    <a:gd name="T11" fmla="*/ 56 h 113"/>
                    <a:gd name="T12" fmla="*/ 650 w 765"/>
                    <a:gd name="T13" fmla="*/ 64 h 113"/>
                    <a:gd name="T14" fmla="*/ 591 w 765"/>
                    <a:gd name="T15" fmla="*/ 112 h 113"/>
                    <a:gd name="T16" fmla="*/ 538 w 765"/>
                    <a:gd name="T17" fmla="*/ 57 h 113"/>
                    <a:gd name="T18" fmla="*/ 227 w 765"/>
                    <a:gd name="T19" fmla="*/ 57 h 113"/>
                    <a:gd name="T20" fmla="*/ 172 w 765"/>
                    <a:gd name="T21" fmla="*/ 112 h 113"/>
                    <a:gd name="T22" fmla="*/ 110 w 765"/>
                    <a:gd name="T23" fmla="*/ 56 h 113"/>
                    <a:gd name="T24" fmla="*/ 138 w 765"/>
                    <a:gd name="T25" fmla="*/ 57 h 113"/>
                    <a:gd name="T26" fmla="*/ 172 w 765"/>
                    <a:gd name="T27" fmla="*/ 88 h 113"/>
                    <a:gd name="T28" fmla="*/ 200 w 765"/>
                    <a:gd name="T29" fmla="*/ 57 h 113"/>
                    <a:gd name="T30" fmla="*/ 138 w 765"/>
                    <a:gd name="T31" fmla="*/ 57 h 113"/>
                    <a:gd name="T32" fmla="*/ 565 w 765"/>
                    <a:gd name="T33" fmla="*/ 57 h 113"/>
                    <a:gd name="T34" fmla="*/ 600 w 765"/>
                    <a:gd name="T35" fmla="*/ 88 h 113"/>
                    <a:gd name="T36" fmla="*/ 623 w 765"/>
                    <a:gd name="T37" fmla="*/ 57 h 113"/>
                    <a:gd name="T38" fmla="*/ 565 w 765"/>
                    <a:gd name="T39" fmla="*/ 5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5" h="113">
                      <a:moveTo>
                        <a:pt x="110" y="56"/>
                      </a:moveTo>
                      <a:cubicBezTo>
                        <a:pt x="90" y="56"/>
                        <a:pt x="70" y="57"/>
                        <a:pt x="49" y="56"/>
                      </a:cubicBezTo>
                      <a:cubicBezTo>
                        <a:pt x="19" y="54"/>
                        <a:pt x="0" y="32"/>
                        <a:pt x="3" y="0"/>
                      </a:cubicBezTo>
                      <a:cubicBezTo>
                        <a:pt x="256" y="0"/>
                        <a:pt x="509" y="0"/>
                        <a:pt x="762" y="0"/>
                      </a:cubicBezTo>
                      <a:cubicBezTo>
                        <a:pt x="765" y="32"/>
                        <a:pt x="746" y="54"/>
                        <a:pt x="716" y="56"/>
                      </a:cubicBezTo>
                      <a:cubicBezTo>
                        <a:pt x="699" y="56"/>
                        <a:pt x="681" y="55"/>
                        <a:pt x="664" y="56"/>
                      </a:cubicBezTo>
                      <a:cubicBezTo>
                        <a:pt x="659" y="57"/>
                        <a:pt x="652" y="60"/>
                        <a:pt x="650" y="64"/>
                      </a:cubicBezTo>
                      <a:cubicBezTo>
                        <a:pt x="634" y="101"/>
                        <a:pt x="619" y="113"/>
                        <a:pt x="591" y="112"/>
                      </a:cubicBezTo>
                      <a:cubicBezTo>
                        <a:pt x="565" y="110"/>
                        <a:pt x="548" y="93"/>
                        <a:pt x="538" y="57"/>
                      </a:cubicBezTo>
                      <a:cubicBezTo>
                        <a:pt x="434" y="57"/>
                        <a:pt x="331" y="57"/>
                        <a:pt x="227" y="57"/>
                      </a:cubicBezTo>
                      <a:cubicBezTo>
                        <a:pt x="216" y="94"/>
                        <a:pt x="199" y="110"/>
                        <a:pt x="172" y="112"/>
                      </a:cubicBezTo>
                      <a:cubicBezTo>
                        <a:pt x="143" y="113"/>
                        <a:pt x="126" y="98"/>
                        <a:pt x="110" y="56"/>
                      </a:cubicBezTo>
                      <a:close/>
                      <a:moveTo>
                        <a:pt x="138" y="57"/>
                      </a:moveTo>
                      <a:cubicBezTo>
                        <a:pt x="144" y="80"/>
                        <a:pt x="155" y="90"/>
                        <a:pt x="172" y="88"/>
                      </a:cubicBezTo>
                      <a:cubicBezTo>
                        <a:pt x="189" y="86"/>
                        <a:pt x="199" y="76"/>
                        <a:pt x="200" y="57"/>
                      </a:cubicBezTo>
                      <a:cubicBezTo>
                        <a:pt x="179" y="57"/>
                        <a:pt x="159" y="57"/>
                        <a:pt x="138" y="57"/>
                      </a:cubicBezTo>
                      <a:close/>
                      <a:moveTo>
                        <a:pt x="565" y="57"/>
                      </a:moveTo>
                      <a:cubicBezTo>
                        <a:pt x="568" y="80"/>
                        <a:pt x="581" y="90"/>
                        <a:pt x="600" y="88"/>
                      </a:cubicBezTo>
                      <a:cubicBezTo>
                        <a:pt x="616" y="85"/>
                        <a:pt x="625" y="74"/>
                        <a:pt x="623" y="57"/>
                      </a:cubicBezTo>
                      <a:cubicBezTo>
                        <a:pt x="604" y="57"/>
                        <a:pt x="585" y="57"/>
                        <a:pt x="565"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331" name="グループ化 330">
                <a:extLst>
                  <a:ext uri="{FF2B5EF4-FFF2-40B4-BE49-F238E27FC236}">
                    <a16:creationId xmlns:a16="http://schemas.microsoft.com/office/drawing/2014/main" id="{05E58F94-AD55-4D2C-BA72-DFCD5E9D7548}"/>
                  </a:ext>
                </a:extLst>
              </p:cNvPr>
              <p:cNvGrpSpPr/>
              <p:nvPr/>
            </p:nvGrpSpPr>
            <p:grpSpPr>
              <a:xfrm>
                <a:off x="6841378" y="3217051"/>
                <a:ext cx="845298" cy="562786"/>
                <a:chOff x="5317377" y="2672241"/>
                <a:chExt cx="600641" cy="399897"/>
              </a:xfrm>
              <a:grpFill/>
            </p:grpSpPr>
            <p:sp>
              <p:nvSpPr>
                <p:cNvPr id="332" name="Freeform 80">
                  <a:extLst>
                    <a:ext uri="{FF2B5EF4-FFF2-40B4-BE49-F238E27FC236}">
                      <a16:creationId xmlns:a16="http://schemas.microsoft.com/office/drawing/2014/main" id="{62A0AEA6-3023-429B-88ED-8F75D413D8B4}"/>
                    </a:ext>
                  </a:extLst>
                </p:cNvPr>
                <p:cNvSpPr>
                  <a:spLocks noEditPoints="1"/>
                </p:cNvSpPr>
                <p:nvPr/>
              </p:nvSpPr>
              <p:spPr bwMode="auto">
                <a:xfrm>
                  <a:off x="5318172" y="2672241"/>
                  <a:ext cx="599048" cy="295542"/>
                </a:xfrm>
                <a:custGeom>
                  <a:avLst/>
                  <a:gdLst>
                    <a:gd name="T0" fmla="*/ 127 w 763"/>
                    <a:gd name="T1" fmla="*/ 67 h 377"/>
                    <a:gd name="T2" fmla="*/ 306 w 763"/>
                    <a:gd name="T3" fmla="*/ 67 h 377"/>
                    <a:gd name="T4" fmla="*/ 512 w 763"/>
                    <a:gd name="T5" fmla="*/ 110 h 377"/>
                    <a:gd name="T6" fmla="*/ 546 w 763"/>
                    <a:gd name="T7" fmla="*/ 0 h 377"/>
                    <a:gd name="T8" fmla="*/ 581 w 763"/>
                    <a:gd name="T9" fmla="*/ 110 h 377"/>
                    <a:gd name="T10" fmla="*/ 713 w 763"/>
                    <a:gd name="T11" fmla="*/ 112 h 377"/>
                    <a:gd name="T12" fmla="*/ 763 w 763"/>
                    <a:gd name="T13" fmla="*/ 359 h 377"/>
                    <a:gd name="T14" fmla="*/ 18 w 763"/>
                    <a:gd name="T15" fmla="*/ 377 h 377"/>
                    <a:gd name="T16" fmla="*/ 0 w 763"/>
                    <a:gd name="T17" fmla="*/ 163 h 377"/>
                    <a:gd name="T18" fmla="*/ 158 w 763"/>
                    <a:gd name="T19" fmla="*/ 111 h 377"/>
                    <a:gd name="T20" fmla="*/ 179 w 763"/>
                    <a:gd name="T21" fmla="*/ 107 h 377"/>
                    <a:gd name="T22" fmla="*/ 248 w 763"/>
                    <a:gd name="T23" fmla="*/ 265 h 377"/>
                    <a:gd name="T24" fmla="*/ 325 w 763"/>
                    <a:gd name="T25" fmla="*/ 296 h 377"/>
                    <a:gd name="T26" fmla="*/ 351 w 763"/>
                    <a:gd name="T27" fmla="*/ 207 h 377"/>
                    <a:gd name="T28" fmla="*/ 281 w 763"/>
                    <a:gd name="T29" fmla="*/ 181 h 377"/>
                    <a:gd name="T30" fmla="*/ 248 w 763"/>
                    <a:gd name="T31" fmla="*/ 239 h 377"/>
                    <a:gd name="T32" fmla="*/ 516 w 763"/>
                    <a:gd name="T33" fmla="*/ 209 h 377"/>
                    <a:gd name="T34" fmla="*/ 439 w 763"/>
                    <a:gd name="T35" fmla="*/ 181 h 377"/>
                    <a:gd name="T36" fmla="*/ 413 w 763"/>
                    <a:gd name="T37" fmla="*/ 273 h 377"/>
                    <a:gd name="T38" fmla="*/ 458 w 763"/>
                    <a:gd name="T39" fmla="*/ 296 h 377"/>
                    <a:gd name="T40" fmla="*/ 580 w 763"/>
                    <a:gd name="T41" fmla="*/ 237 h 377"/>
                    <a:gd name="T42" fmla="*/ 602 w 763"/>
                    <a:gd name="T43" fmla="*/ 296 h 377"/>
                    <a:gd name="T44" fmla="*/ 682 w 763"/>
                    <a:gd name="T45" fmla="*/ 273 h 377"/>
                    <a:gd name="T46" fmla="*/ 658 w 763"/>
                    <a:gd name="T47" fmla="*/ 181 h 377"/>
                    <a:gd name="T48" fmla="*/ 580 w 763"/>
                    <a:gd name="T49" fmla="*/ 209 h 377"/>
                    <a:gd name="T50" fmla="*/ 185 w 763"/>
                    <a:gd name="T51" fmla="*/ 239 h 377"/>
                    <a:gd name="T52" fmla="*/ 157 w 763"/>
                    <a:gd name="T53" fmla="*/ 181 h 377"/>
                    <a:gd name="T54" fmla="*/ 83 w 763"/>
                    <a:gd name="T55" fmla="*/ 206 h 377"/>
                    <a:gd name="T56" fmla="*/ 108 w 763"/>
                    <a:gd name="T57" fmla="*/ 297 h 377"/>
                    <a:gd name="T58" fmla="*/ 185 w 763"/>
                    <a:gd name="T59" fmla="*/ 239 h 377"/>
                    <a:gd name="T60" fmla="*/ 225 w 763"/>
                    <a:gd name="T61" fmla="*/ 34 h 377"/>
                    <a:gd name="T62" fmla="*/ 164 w 763"/>
                    <a:gd name="T63" fmla="*/ 66 h 377"/>
                    <a:gd name="T64" fmla="*/ 269 w 763"/>
                    <a:gd name="T65" fmla="*/ 67 h 377"/>
                    <a:gd name="T66" fmla="*/ 546 w 763"/>
                    <a:gd name="T67" fmla="*/ 27 h 377"/>
                    <a:gd name="T68" fmla="*/ 521 w 763"/>
                    <a:gd name="T69" fmla="*/ 88 h 377"/>
                    <a:gd name="T70" fmla="*/ 587 w 763"/>
                    <a:gd name="T71" fmla="*/ 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3" h="377">
                      <a:moveTo>
                        <a:pt x="179" y="107"/>
                      </a:moveTo>
                      <a:cubicBezTo>
                        <a:pt x="162" y="94"/>
                        <a:pt x="145" y="81"/>
                        <a:pt x="127" y="67"/>
                      </a:cubicBezTo>
                      <a:cubicBezTo>
                        <a:pt x="157" y="44"/>
                        <a:pt x="186" y="22"/>
                        <a:pt x="216" y="0"/>
                      </a:cubicBezTo>
                      <a:cubicBezTo>
                        <a:pt x="246" y="22"/>
                        <a:pt x="275" y="44"/>
                        <a:pt x="306" y="67"/>
                      </a:cubicBezTo>
                      <a:cubicBezTo>
                        <a:pt x="288" y="81"/>
                        <a:pt x="271" y="94"/>
                        <a:pt x="250" y="110"/>
                      </a:cubicBezTo>
                      <a:cubicBezTo>
                        <a:pt x="339" y="110"/>
                        <a:pt x="423" y="110"/>
                        <a:pt x="512" y="110"/>
                      </a:cubicBezTo>
                      <a:cubicBezTo>
                        <a:pt x="493" y="95"/>
                        <a:pt x="476" y="82"/>
                        <a:pt x="457" y="67"/>
                      </a:cubicBezTo>
                      <a:cubicBezTo>
                        <a:pt x="487" y="44"/>
                        <a:pt x="516" y="23"/>
                        <a:pt x="546" y="0"/>
                      </a:cubicBezTo>
                      <a:cubicBezTo>
                        <a:pt x="576" y="22"/>
                        <a:pt x="605" y="44"/>
                        <a:pt x="636" y="67"/>
                      </a:cubicBezTo>
                      <a:cubicBezTo>
                        <a:pt x="618" y="81"/>
                        <a:pt x="601" y="94"/>
                        <a:pt x="581" y="110"/>
                      </a:cubicBezTo>
                      <a:cubicBezTo>
                        <a:pt x="589" y="110"/>
                        <a:pt x="594" y="111"/>
                        <a:pt x="599" y="111"/>
                      </a:cubicBezTo>
                      <a:cubicBezTo>
                        <a:pt x="637" y="112"/>
                        <a:pt x="675" y="111"/>
                        <a:pt x="713" y="112"/>
                      </a:cubicBezTo>
                      <a:cubicBezTo>
                        <a:pt x="742" y="112"/>
                        <a:pt x="762" y="131"/>
                        <a:pt x="762" y="161"/>
                      </a:cubicBezTo>
                      <a:cubicBezTo>
                        <a:pt x="763" y="227"/>
                        <a:pt x="763" y="293"/>
                        <a:pt x="763" y="359"/>
                      </a:cubicBezTo>
                      <a:cubicBezTo>
                        <a:pt x="763" y="372"/>
                        <a:pt x="757" y="377"/>
                        <a:pt x="744" y="377"/>
                      </a:cubicBezTo>
                      <a:cubicBezTo>
                        <a:pt x="502" y="377"/>
                        <a:pt x="260" y="377"/>
                        <a:pt x="18" y="377"/>
                      </a:cubicBezTo>
                      <a:cubicBezTo>
                        <a:pt x="5" y="377"/>
                        <a:pt x="0" y="372"/>
                        <a:pt x="0" y="358"/>
                      </a:cubicBezTo>
                      <a:cubicBezTo>
                        <a:pt x="0" y="293"/>
                        <a:pt x="0" y="228"/>
                        <a:pt x="0" y="163"/>
                      </a:cubicBezTo>
                      <a:cubicBezTo>
                        <a:pt x="0" y="132"/>
                        <a:pt x="20" y="113"/>
                        <a:pt x="50" y="112"/>
                      </a:cubicBezTo>
                      <a:cubicBezTo>
                        <a:pt x="86" y="111"/>
                        <a:pt x="122" y="111"/>
                        <a:pt x="158" y="111"/>
                      </a:cubicBezTo>
                      <a:cubicBezTo>
                        <a:pt x="164" y="111"/>
                        <a:pt x="171" y="111"/>
                        <a:pt x="177" y="111"/>
                      </a:cubicBezTo>
                      <a:cubicBezTo>
                        <a:pt x="178" y="110"/>
                        <a:pt x="178" y="108"/>
                        <a:pt x="179" y="107"/>
                      </a:cubicBezTo>
                      <a:close/>
                      <a:moveTo>
                        <a:pt x="248" y="239"/>
                      </a:moveTo>
                      <a:cubicBezTo>
                        <a:pt x="248" y="248"/>
                        <a:pt x="248" y="256"/>
                        <a:pt x="248" y="265"/>
                      </a:cubicBezTo>
                      <a:cubicBezTo>
                        <a:pt x="248" y="289"/>
                        <a:pt x="255" y="296"/>
                        <a:pt x="279" y="296"/>
                      </a:cubicBezTo>
                      <a:cubicBezTo>
                        <a:pt x="294" y="296"/>
                        <a:pt x="309" y="296"/>
                        <a:pt x="325" y="296"/>
                      </a:cubicBezTo>
                      <a:cubicBezTo>
                        <a:pt x="343" y="296"/>
                        <a:pt x="352" y="287"/>
                        <a:pt x="351" y="269"/>
                      </a:cubicBezTo>
                      <a:cubicBezTo>
                        <a:pt x="351" y="248"/>
                        <a:pt x="351" y="227"/>
                        <a:pt x="351" y="207"/>
                      </a:cubicBezTo>
                      <a:cubicBezTo>
                        <a:pt x="351" y="189"/>
                        <a:pt x="342" y="181"/>
                        <a:pt x="325" y="181"/>
                      </a:cubicBezTo>
                      <a:cubicBezTo>
                        <a:pt x="311" y="181"/>
                        <a:pt x="296" y="181"/>
                        <a:pt x="281" y="181"/>
                      </a:cubicBezTo>
                      <a:cubicBezTo>
                        <a:pt x="254" y="181"/>
                        <a:pt x="248" y="187"/>
                        <a:pt x="248" y="213"/>
                      </a:cubicBezTo>
                      <a:cubicBezTo>
                        <a:pt x="248" y="222"/>
                        <a:pt x="248" y="230"/>
                        <a:pt x="248" y="239"/>
                      </a:cubicBezTo>
                      <a:close/>
                      <a:moveTo>
                        <a:pt x="516" y="239"/>
                      </a:moveTo>
                      <a:cubicBezTo>
                        <a:pt x="516" y="229"/>
                        <a:pt x="516" y="219"/>
                        <a:pt x="516" y="209"/>
                      </a:cubicBezTo>
                      <a:cubicBezTo>
                        <a:pt x="516" y="188"/>
                        <a:pt x="509" y="181"/>
                        <a:pt x="489" y="181"/>
                      </a:cubicBezTo>
                      <a:cubicBezTo>
                        <a:pt x="472" y="180"/>
                        <a:pt x="456" y="181"/>
                        <a:pt x="439" y="181"/>
                      </a:cubicBezTo>
                      <a:cubicBezTo>
                        <a:pt x="423" y="181"/>
                        <a:pt x="414" y="189"/>
                        <a:pt x="413" y="205"/>
                      </a:cubicBezTo>
                      <a:cubicBezTo>
                        <a:pt x="413" y="228"/>
                        <a:pt x="413" y="250"/>
                        <a:pt x="413" y="273"/>
                      </a:cubicBezTo>
                      <a:cubicBezTo>
                        <a:pt x="414" y="287"/>
                        <a:pt x="422" y="295"/>
                        <a:pt x="436" y="296"/>
                      </a:cubicBezTo>
                      <a:cubicBezTo>
                        <a:pt x="443" y="296"/>
                        <a:pt x="451" y="296"/>
                        <a:pt x="458" y="296"/>
                      </a:cubicBezTo>
                      <a:cubicBezTo>
                        <a:pt x="522" y="297"/>
                        <a:pt x="517" y="294"/>
                        <a:pt x="516" y="239"/>
                      </a:cubicBezTo>
                      <a:close/>
                      <a:moveTo>
                        <a:pt x="580" y="237"/>
                      </a:moveTo>
                      <a:cubicBezTo>
                        <a:pt x="580" y="248"/>
                        <a:pt x="580" y="260"/>
                        <a:pt x="580" y="271"/>
                      </a:cubicBezTo>
                      <a:cubicBezTo>
                        <a:pt x="579" y="287"/>
                        <a:pt x="587" y="295"/>
                        <a:pt x="602" y="296"/>
                      </a:cubicBezTo>
                      <a:cubicBezTo>
                        <a:pt x="621" y="297"/>
                        <a:pt x="641" y="297"/>
                        <a:pt x="660" y="296"/>
                      </a:cubicBezTo>
                      <a:cubicBezTo>
                        <a:pt x="674" y="295"/>
                        <a:pt x="682" y="287"/>
                        <a:pt x="682" y="273"/>
                      </a:cubicBezTo>
                      <a:cubicBezTo>
                        <a:pt x="683" y="250"/>
                        <a:pt x="683" y="227"/>
                        <a:pt x="682" y="205"/>
                      </a:cubicBezTo>
                      <a:cubicBezTo>
                        <a:pt x="682" y="190"/>
                        <a:pt x="673" y="181"/>
                        <a:pt x="658" y="181"/>
                      </a:cubicBezTo>
                      <a:cubicBezTo>
                        <a:pt x="641" y="180"/>
                        <a:pt x="624" y="180"/>
                        <a:pt x="606" y="181"/>
                      </a:cubicBezTo>
                      <a:cubicBezTo>
                        <a:pt x="586" y="181"/>
                        <a:pt x="580" y="188"/>
                        <a:pt x="580" y="209"/>
                      </a:cubicBezTo>
                      <a:cubicBezTo>
                        <a:pt x="579" y="218"/>
                        <a:pt x="580" y="228"/>
                        <a:pt x="580" y="237"/>
                      </a:cubicBezTo>
                      <a:close/>
                      <a:moveTo>
                        <a:pt x="185" y="239"/>
                      </a:moveTo>
                      <a:cubicBezTo>
                        <a:pt x="185" y="229"/>
                        <a:pt x="185" y="219"/>
                        <a:pt x="185" y="209"/>
                      </a:cubicBezTo>
                      <a:cubicBezTo>
                        <a:pt x="185" y="189"/>
                        <a:pt x="178" y="182"/>
                        <a:pt x="157" y="181"/>
                      </a:cubicBezTo>
                      <a:cubicBezTo>
                        <a:pt x="141" y="181"/>
                        <a:pt x="124" y="181"/>
                        <a:pt x="107" y="181"/>
                      </a:cubicBezTo>
                      <a:cubicBezTo>
                        <a:pt x="92" y="182"/>
                        <a:pt x="83" y="190"/>
                        <a:pt x="83" y="206"/>
                      </a:cubicBezTo>
                      <a:cubicBezTo>
                        <a:pt x="83" y="228"/>
                        <a:pt x="83" y="250"/>
                        <a:pt x="83" y="272"/>
                      </a:cubicBezTo>
                      <a:cubicBezTo>
                        <a:pt x="83" y="289"/>
                        <a:pt x="92" y="296"/>
                        <a:pt x="108" y="297"/>
                      </a:cubicBezTo>
                      <a:cubicBezTo>
                        <a:pt x="114" y="297"/>
                        <a:pt x="121" y="296"/>
                        <a:pt x="128" y="297"/>
                      </a:cubicBezTo>
                      <a:cubicBezTo>
                        <a:pt x="191" y="298"/>
                        <a:pt x="185" y="296"/>
                        <a:pt x="185" y="239"/>
                      </a:cubicBezTo>
                      <a:close/>
                      <a:moveTo>
                        <a:pt x="269" y="67"/>
                      </a:moveTo>
                      <a:cubicBezTo>
                        <a:pt x="253" y="55"/>
                        <a:pt x="239" y="44"/>
                        <a:pt x="225" y="34"/>
                      </a:cubicBezTo>
                      <a:cubicBezTo>
                        <a:pt x="221" y="31"/>
                        <a:pt x="214" y="30"/>
                        <a:pt x="211" y="32"/>
                      </a:cubicBezTo>
                      <a:cubicBezTo>
                        <a:pt x="195" y="42"/>
                        <a:pt x="180" y="55"/>
                        <a:pt x="164" y="66"/>
                      </a:cubicBezTo>
                      <a:cubicBezTo>
                        <a:pt x="214" y="112"/>
                        <a:pt x="214" y="112"/>
                        <a:pt x="263" y="73"/>
                      </a:cubicBezTo>
                      <a:cubicBezTo>
                        <a:pt x="265" y="71"/>
                        <a:pt x="266" y="70"/>
                        <a:pt x="269" y="67"/>
                      </a:cubicBezTo>
                      <a:close/>
                      <a:moveTo>
                        <a:pt x="600" y="67"/>
                      </a:moveTo>
                      <a:cubicBezTo>
                        <a:pt x="581" y="53"/>
                        <a:pt x="564" y="40"/>
                        <a:pt x="546" y="27"/>
                      </a:cubicBezTo>
                      <a:cubicBezTo>
                        <a:pt x="529" y="40"/>
                        <a:pt x="511" y="53"/>
                        <a:pt x="493" y="67"/>
                      </a:cubicBezTo>
                      <a:cubicBezTo>
                        <a:pt x="504" y="76"/>
                        <a:pt x="512" y="82"/>
                        <a:pt x="521" y="88"/>
                      </a:cubicBezTo>
                      <a:cubicBezTo>
                        <a:pt x="529" y="95"/>
                        <a:pt x="538" y="101"/>
                        <a:pt x="547" y="108"/>
                      </a:cubicBezTo>
                      <a:cubicBezTo>
                        <a:pt x="561" y="97"/>
                        <a:pt x="574" y="87"/>
                        <a:pt x="587" y="77"/>
                      </a:cubicBezTo>
                      <a:cubicBezTo>
                        <a:pt x="591" y="75"/>
                        <a:pt x="594" y="71"/>
                        <a:pt x="600"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33" name="Freeform 81">
                  <a:extLst>
                    <a:ext uri="{FF2B5EF4-FFF2-40B4-BE49-F238E27FC236}">
                      <a16:creationId xmlns:a16="http://schemas.microsoft.com/office/drawing/2014/main" id="{CF99E483-533B-4B1A-9F70-5C09196685AC}"/>
                    </a:ext>
                  </a:extLst>
                </p:cNvPr>
                <p:cNvSpPr>
                  <a:spLocks noEditPoints="1"/>
                </p:cNvSpPr>
                <p:nvPr/>
              </p:nvSpPr>
              <p:spPr bwMode="auto">
                <a:xfrm>
                  <a:off x="5317377" y="2982919"/>
                  <a:ext cx="600641" cy="89219"/>
                </a:xfrm>
                <a:custGeom>
                  <a:avLst/>
                  <a:gdLst>
                    <a:gd name="T0" fmla="*/ 110 w 765"/>
                    <a:gd name="T1" fmla="*/ 56 h 113"/>
                    <a:gd name="T2" fmla="*/ 49 w 765"/>
                    <a:gd name="T3" fmla="*/ 56 h 113"/>
                    <a:gd name="T4" fmla="*/ 3 w 765"/>
                    <a:gd name="T5" fmla="*/ 0 h 113"/>
                    <a:gd name="T6" fmla="*/ 762 w 765"/>
                    <a:gd name="T7" fmla="*/ 0 h 113"/>
                    <a:gd name="T8" fmla="*/ 716 w 765"/>
                    <a:gd name="T9" fmla="*/ 56 h 113"/>
                    <a:gd name="T10" fmla="*/ 664 w 765"/>
                    <a:gd name="T11" fmla="*/ 56 h 113"/>
                    <a:gd name="T12" fmla="*/ 650 w 765"/>
                    <a:gd name="T13" fmla="*/ 64 h 113"/>
                    <a:gd name="T14" fmla="*/ 591 w 765"/>
                    <a:gd name="T15" fmla="*/ 112 h 113"/>
                    <a:gd name="T16" fmla="*/ 538 w 765"/>
                    <a:gd name="T17" fmla="*/ 57 h 113"/>
                    <a:gd name="T18" fmla="*/ 227 w 765"/>
                    <a:gd name="T19" fmla="*/ 57 h 113"/>
                    <a:gd name="T20" fmla="*/ 172 w 765"/>
                    <a:gd name="T21" fmla="*/ 112 h 113"/>
                    <a:gd name="T22" fmla="*/ 110 w 765"/>
                    <a:gd name="T23" fmla="*/ 56 h 113"/>
                    <a:gd name="T24" fmla="*/ 138 w 765"/>
                    <a:gd name="T25" fmla="*/ 57 h 113"/>
                    <a:gd name="T26" fmla="*/ 172 w 765"/>
                    <a:gd name="T27" fmla="*/ 88 h 113"/>
                    <a:gd name="T28" fmla="*/ 200 w 765"/>
                    <a:gd name="T29" fmla="*/ 57 h 113"/>
                    <a:gd name="T30" fmla="*/ 138 w 765"/>
                    <a:gd name="T31" fmla="*/ 57 h 113"/>
                    <a:gd name="T32" fmla="*/ 565 w 765"/>
                    <a:gd name="T33" fmla="*/ 57 h 113"/>
                    <a:gd name="T34" fmla="*/ 600 w 765"/>
                    <a:gd name="T35" fmla="*/ 88 h 113"/>
                    <a:gd name="T36" fmla="*/ 623 w 765"/>
                    <a:gd name="T37" fmla="*/ 57 h 113"/>
                    <a:gd name="T38" fmla="*/ 565 w 765"/>
                    <a:gd name="T39" fmla="*/ 5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5" h="113">
                      <a:moveTo>
                        <a:pt x="110" y="56"/>
                      </a:moveTo>
                      <a:cubicBezTo>
                        <a:pt x="90" y="56"/>
                        <a:pt x="70" y="57"/>
                        <a:pt x="49" y="56"/>
                      </a:cubicBezTo>
                      <a:cubicBezTo>
                        <a:pt x="19" y="54"/>
                        <a:pt x="0" y="32"/>
                        <a:pt x="3" y="0"/>
                      </a:cubicBezTo>
                      <a:cubicBezTo>
                        <a:pt x="256" y="0"/>
                        <a:pt x="509" y="0"/>
                        <a:pt x="762" y="0"/>
                      </a:cubicBezTo>
                      <a:cubicBezTo>
                        <a:pt x="765" y="32"/>
                        <a:pt x="746" y="54"/>
                        <a:pt x="716" y="56"/>
                      </a:cubicBezTo>
                      <a:cubicBezTo>
                        <a:pt x="699" y="56"/>
                        <a:pt x="681" y="55"/>
                        <a:pt x="664" y="56"/>
                      </a:cubicBezTo>
                      <a:cubicBezTo>
                        <a:pt x="659" y="57"/>
                        <a:pt x="652" y="60"/>
                        <a:pt x="650" y="64"/>
                      </a:cubicBezTo>
                      <a:cubicBezTo>
                        <a:pt x="634" y="101"/>
                        <a:pt x="619" y="113"/>
                        <a:pt x="591" y="112"/>
                      </a:cubicBezTo>
                      <a:cubicBezTo>
                        <a:pt x="565" y="110"/>
                        <a:pt x="548" y="93"/>
                        <a:pt x="538" y="57"/>
                      </a:cubicBezTo>
                      <a:cubicBezTo>
                        <a:pt x="434" y="57"/>
                        <a:pt x="331" y="57"/>
                        <a:pt x="227" y="57"/>
                      </a:cubicBezTo>
                      <a:cubicBezTo>
                        <a:pt x="216" y="94"/>
                        <a:pt x="199" y="110"/>
                        <a:pt x="172" y="112"/>
                      </a:cubicBezTo>
                      <a:cubicBezTo>
                        <a:pt x="143" y="113"/>
                        <a:pt x="126" y="98"/>
                        <a:pt x="110" y="56"/>
                      </a:cubicBezTo>
                      <a:close/>
                      <a:moveTo>
                        <a:pt x="138" y="57"/>
                      </a:moveTo>
                      <a:cubicBezTo>
                        <a:pt x="144" y="80"/>
                        <a:pt x="155" y="90"/>
                        <a:pt x="172" y="88"/>
                      </a:cubicBezTo>
                      <a:cubicBezTo>
                        <a:pt x="189" y="86"/>
                        <a:pt x="199" y="76"/>
                        <a:pt x="200" y="57"/>
                      </a:cubicBezTo>
                      <a:cubicBezTo>
                        <a:pt x="179" y="57"/>
                        <a:pt x="159" y="57"/>
                        <a:pt x="138" y="57"/>
                      </a:cubicBezTo>
                      <a:close/>
                      <a:moveTo>
                        <a:pt x="565" y="57"/>
                      </a:moveTo>
                      <a:cubicBezTo>
                        <a:pt x="568" y="80"/>
                        <a:pt x="581" y="90"/>
                        <a:pt x="600" y="88"/>
                      </a:cubicBezTo>
                      <a:cubicBezTo>
                        <a:pt x="616" y="85"/>
                        <a:pt x="625" y="74"/>
                        <a:pt x="623" y="57"/>
                      </a:cubicBezTo>
                      <a:cubicBezTo>
                        <a:pt x="604" y="57"/>
                        <a:pt x="585" y="57"/>
                        <a:pt x="565"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sp>
        <p:nvSpPr>
          <p:cNvPr id="6" name="Freeform 5">
            <a:extLst>
              <a:ext uri="{FF2B5EF4-FFF2-40B4-BE49-F238E27FC236}">
                <a16:creationId xmlns:a16="http://schemas.microsoft.com/office/drawing/2014/main" id="{8F733C9F-006E-4A5A-8C52-E64445DF9E64}"/>
              </a:ext>
            </a:extLst>
          </p:cNvPr>
          <p:cNvSpPr>
            <a:spLocks noEditPoints="1"/>
          </p:cNvSpPr>
          <p:nvPr/>
        </p:nvSpPr>
        <p:spPr bwMode="auto">
          <a:xfrm>
            <a:off x="4715844" y="1226585"/>
            <a:ext cx="977984" cy="827431"/>
          </a:xfrm>
          <a:custGeom>
            <a:avLst/>
            <a:gdLst>
              <a:gd name="T0" fmla="*/ 0 w 179"/>
              <a:gd name="T1" fmla="*/ 130 h 131"/>
              <a:gd name="T2" fmla="*/ 59 w 179"/>
              <a:gd name="T3" fmla="*/ 131 h 131"/>
              <a:gd name="T4" fmla="*/ 60 w 179"/>
              <a:gd name="T5" fmla="*/ 110 h 131"/>
              <a:gd name="T6" fmla="*/ 115 w 179"/>
              <a:gd name="T7" fmla="*/ 109 h 131"/>
              <a:gd name="T8" fmla="*/ 116 w 179"/>
              <a:gd name="T9" fmla="*/ 130 h 131"/>
              <a:gd name="T10" fmla="*/ 177 w 179"/>
              <a:gd name="T11" fmla="*/ 131 h 131"/>
              <a:gd name="T12" fmla="*/ 179 w 179"/>
              <a:gd name="T13" fmla="*/ 7 h 131"/>
              <a:gd name="T14" fmla="*/ 6 w 179"/>
              <a:gd name="T15" fmla="*/ 1 h 131"/>
              <a:gd name="T16" fmla="*/ 24 w 179"/>
              <a:gd name="T17" fmla="*/ 92 h 131"/>
              <a:gd name="T18" fmla="*/ 9 w 179"/>
              <a:gd name="T19" fmla="*/ 77 h 131"/>
              <a:gd name="T20" fmla="*/ 24 w 179"/>
              <a:gd name="T21" fmla="*/ 92 h 131"/>
              <a:gd name="T22" fmla="*/ 9 w 179"/>
              <a:gd name="T23" fmla="*/ 59 h 131"/>
              <a:gd name="T24" fmla="*/ 24 w 179"/>
              <a:gd name="T25" fmla="*/ 44 h 131"/>
              <a:gd name="T26" fmla="*/ 24 w 179"/>
              <a:gd name="T27" fmla="*/ 26 h 131"/>
              <a:gd name="T28" fmla="*/ 9 w 179"/>
              <a:gd name="T29" fmla="*/ 11 h 131"/>
              <a:gd name="T30" fmla="*/ 24 w 179"/>
              <a:gd name="T31" fmla="*/ 26 h 131"/>
              <a:gd name="T32" fmla="*/ 30 w 179"/>
              <a:gd name="T33" fmla="*/ 92 h 131"/>
              <a:gd name="T34" fmla="*/ 49 w 179"/>
              <a:gd name="T35" fmla="*/ 77 h 131"/>
              <a:gd name="T36" fmla="*/ 49 w 179"/>
              <a:gd name="T37" fmla="*/ 59 h 131"/>
              <a:gd name="T38" fmla="*/ 30 w 179"/>
              <a:gd name="T39" fmla="*/ 44 h 131"/>
              <a:gd name="T40" fmla="*/ 49 w 179"/>
              <a:gd name="T41" fmla="*/ 59 h 131"/>
              <a:gd name="T42" fmla="*/ 30 w 179"/>
              <a:gd name="T43" fmla="*/ 26 h 131"/>
              <a:gd name="T44" fmla="*/ 49 w 179"/>
              <a:gd name="T45" fmla="*/ 11 h 131"/>
              <a:gd name="T46" fmla="*/ 73 w 179"/>
              <a:gd name="T47" fmla="*/ 92 h 131"/>
              <a:gd name="T48" fmla="*/ 54 w 179"/>
              <a:gd name="T49" fmla="*/ 77 h 131"/>
              <a:gd name="T50" fmla="*/ 73 w 179"/>
              <a:gd name="T51" fmla="*/ 92 h 131"/>
              <a:gd name="T52" fmla="*/ 54 w 179"/>
              <a:gd name="T53" fmla="*/ 59 h 131"/>
              <a:gd name="T54" fmla="*/ 73 w 179"/>
              <a:gd name="T55" fmla="*/ 44 h 131"/>
              <a:gd name="T56" fmla="*/ 73 w 179"/>
              <a:gd name="T57" fmla="*/ 26 h 131"/>
              <a:gd name="T58" fmla="*/ 54 w 179"/>
              <a:gd name="T59" fmla="*/ 11 h 131"/>
              <a:gd name="T60" fmla="*/ 73 w 179"/>
              <a:gd name="T61" fmla="*/ 26 h 131"/>
              <a:gd name="T62" fmla="*/ 79 w 179"/>
              <a:gd name="T63" fmla="*/ 92 h 131"/>
              <a:gd name="T64" fmla="*/ 98 w 179"/>
              <a:gd name="T65" fmla="*/ 77 h 131"/>
              <a:gd name="T66" fmla="*/ 98 w 179"/>
              <a:gd name="T67" fmla="*/ 59 h 131"/>
              <a:gd name="T68" fmla="*/ 79 w 179"/>
              <a:gd name="T69" fmla="*/ 44 h 131"/>
              <a:gd name="T70" fmla="*/ 98 w 179"/>
              <a:gd name="T71" fmla="*/ 59 h 131"/>
              <a:gd name="T72" fmla="*/ 79 w 179"/>
              <a:gd name="T73" fmla="*/ 26 h 131"/>
              <a:gd name="T74" fmla="*/ 97 w 179"/>
              <a:gd name="T75" fmla="*/ 11 h 131"/>
              <a:gd name="T76" fmla="*/ 122 w 179"/>
              <a:gd name="T77" fmla="*/ 92 h 131"/>
              <a:gd name="T78" fmla="*/ 103 w 179"/>
              <a:gd name="T79" fmla="*/ 77 h 131"/>
              <a:gd name="T80" fmla="*/ 122 w 179"/>
              <a:gd name="T81" fmla="*/ 92 h 131"/>
              <a:gd name="T82" fmla="*/ 103 w 179"/>
              <a:gd name="T83" fmla="*/ 59 h 131"/>
              <a:gd name="T84" fmla="*/ 122 w 179"/>
              <a:gd name="T85" fmla="*/ 44 h 131"/>
              <a:gd name="T86" fmla="*/ 122 w 179"/>
              <a:gd name="T87" fmla="*/ 26 h 131"/>
              <a:gd name="T88" fmla="*/ 103 w 179"/>
              <a:gd name="T89" fmla="*/ 11 h 131"/>
              <a:gd name="T90" fmla="*/ 122 w 179"/>
              <a:gd name="T91" fmla="*/ 26 h 131"/>
              <a:gd name="T92" fmla="*/ 127 w 179"/>
              <a:gd name="T93" fmla="*/ 92 h 131"/>
              <a:gd name="T94" fmla="*/ 146 w 179"/>
              <a:gd name="T95" fmla="*/ 77 h 131"/>
              <a:gd name="T96" fmla="*/ 146 w 179"/>
              <a:gd name="T97" fmla="*/ 59 h 131"/>
              <a:gd name="T98" fmla="*/ 127 w 179"/>
              <a:gd name="T99" fmla="*/ 44 h 131"/>
              <a:gd name="T100" fmla="*/ 146 w 179"/>
              <a:gd name="T101" fmla="*/ 59 h 131"/>
              <a:gd name="T102" fmla="*/ 127 w 179"/>
              <a:gd name="T103" fmla="*/ 26 h 131"/>
              <a:gd name="T104" fmla="*/ 146 w 179"/>
              <a:gd name="T105" fmla="*/ 11 h 131"/>
              <a:gd name="T106" fmla="*/ 171 w 179"/>
              <a:gd name="T107" fmla="*/ 92 h 131"/>
              <a:gd name="T108" fmla="*/ 152 w 179"/>
              <a:gd name="T109" fmla="*/ 77 h 131"/>
              <a:gd name="T110" fmla="*/ 171 w 179"/>
              <a:gd name="T111" fmla="*/ 92 h 131"/>
              <a:gd name="T112" fmla="*/ 152 w 179"/>
              <a:gd name="T113" fmla="*/ 59 h 131"/>
              <a:gd name="T114" fmla="*/ 171 w 179"/>
              <a:gd name="T115" fmla="*/ 44 h 131"/>
              <a:gd name="T116" fmla="*/ 171 w 179"/>
              <a:gd name="T117" fmla="*/ 26 h 131"/>
              <a:gd name="T118" fmla="*/ 152 w 179"/>
              <a:gd name="T119" fmla="*/ 11 h 131"/>
              <a:gd name="T120" fmla="*/ 171 w 179"/>
              <a:gd name="T121" fmla="*/ 2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131">
                <a:moveTo>
                  <a:pt x="0" y="7"/>
                </a:moveTo>
                <a:cubicBezTo>
                  <a:pt x="0" y="130"/>
                  <a:pt x="0" y="130"/>
                  <a:pt x="0" y="130"/>
                </a:cubicBezTo>
                <a:cubicBezTo>
                  <a:pt x="0" y="131"/>
                  <a:pt x="0" y="131"/>
                  <a:pt x="1" y="131"/>
                </a:cubicBezTo>
                <a:cubicBezTo>
                  <a:pt x="59" y="131"/>
                  <a:pt x="59" y="131"/>
                  <a:pt x="59" y="131"/>
                </a:cubicBezTo>
                <a:cubicBezTo>
                  <a:pt x="59" y="131"/>
                  <a:pt x="60" y="131"/>
                  <a:pt x="60" y="130"/>
                </a:cubicBezTo>
                <a:cubicBezTo>
                  <a:pt x="60" y="110"/>
                  <a:pt x="60" y="110"/>
                  <a:pt x="60" y="110"/>
                </a:cubicBezTo>
                <a:cubicBezTo>
                  <a:pt x="60" y="109"/>
                  <a:pt x="61" y="109"/>
                  <a:pt x="61" y="109"/>
                </a:cubicBezTo>
                <a:cubicBezTo>
                  <a:pt x="115" y="109"/>
                  <a:pt x="115" y="109"/>
                  <a:pt x="115" y="109"/>
                </a:cubicBezTo>
                <a:cubicBezTo>
                  <a:pt x="116" y="109"/>
                  <a:pt x="116" y="109"/>
                  <a:pt x="116" y="110"/>
                </a:cubicBezTo>
                <a:cubicBezTo>
                  <a:pt x="116" y="130"/>
                  <a:pt x="116" y="130"/>
                  <a:pt x="116" y="130"/>
                </a:cubicBezTo>
                <a:cubicBezTo>
                  <a:pt x="116" y="131"/>
                  <a:pt x="117" y="131"/>
                  <a:pt x="118" y="131"/>
                </a:cubicBezTo>
                <a:cubicBezTo>
                  <a:pt x="177" y="131"/>
                  <a:pt x="177" y="131"/>
                  <a:pt x="177" y="131"/>
                </a:cubicBezTo>
                <a:cubicBezTo>
                  <a:pt x="178" y="131"/>
                  <a:pt x="179" y="131"/>
                  <a:pt x="179" y="130"/>
                </a:cubicBezTo>
                <a:cubicBezTo>
                  <a:pt x="179" y="7"/>
                  <a:pt x="179" y="7"/>
                  <a:pt x="179" y="7"/>
                </a:cubicBezTo>
                <a:cubicBezTo>
                  <a:pt x="179" y="3"/>
                  <a:pt x="176" y="0"/>
                  <a:pt x="172" y="0"/>
                </a:cubicBezTo>
                <a:cubicBezTo>
                  <a:pt x="6" y="1"/>
                  <a:pt x="6" y="1"/>
                  <a:pt x="6" y="1"/>
                </a:cubicBezTo>
                <a:cubicBezTo>
                  <a:pt x="2" y="1"/>
                  <a:pt x="0" y="4"/>
                  <a:pt x="0" y="7"/>
                </a:cubicBezTo>
                <a:close/>
                <a:moveTo>
                  <a:pt x="24" y="92"/>
                </a:moveTo>
                <a:cubicBezTo>
                  <a:pt x="9" y="92"/>
                  <a:pt x="9" y="92"/>
                  <a:pt x="9" y="92"/>
                </a:cubicBezTo>
                <a:cubicBezTo>
                  <a:pt x="9" y="77"/>
                  <a:pt x="9" y="77"/>
                  <a:pt x="9" y="77"/>
                </a:cubicBezTo>
                <a:cubicBezTo>
                  <a:pt x="24" y="77"/>
                  <a:pt x="24" y="77"/>
                  <a:pt x="24" y="77"/>
                </a:cubicBezTo>
                <a:lnTo>
                  <a:pt x="24" y="92"/>
                </a:lnTo>
                <a:close/>
                <a:moveTo>
                  <a:pt x="24" y="59"/>
                </a:moveTo>
                <a:cubicBezTo>
                  <a:pt x="9" y="59"/>
                  <a:pt x="9" y="59"/>
                  <a:pt x="9" y="59"/>
                </a:cubicBezTo>
                <a:cubicBezTo>
                  <a:pt x="9" y="44"/>
                  <a:pt x="9" y="44"/>
                  <a:pt x="9" y="44"/>
                </a:cubicBezTo>
                <a:cubicBezTo>
                  <a:pt x="24" y="44"/>
                  <a:pt x="24" y="44"/>
                  <a:pt x="24" y="44"/>
                </a:cubicBezTo>
                <a:lnTo>
                  <a:pt x="24" y="59"/>
                </a:lnTo>
                <a:close/>
                <a:moveTo>
                  <a:pt x="24" y="26"/>
                </a:moveTo>
                <a:cubicBezTo>
                  <a:pt x="9" y="26"/>
                  <a:pt x="9" y="26"/>
                  <a:pt x="9" y="26"/>
                </a:cubicBezTo>
                <a:cubicBezTo>
                  <a:pt x="9" y="11"/>
                  <a:pt x="9" y="11"/>
                  <a:pt x="9" y="11"/>
                </a:cubicBezTo>
                <a:cubicBezTo>
                  <a:pt x="24" y="11"/>
                  <a:pt x="24" y="11"/>
                  <a:pt x="24" y="11"/>
                </a:cubicBezTo>
                <a:lnTo>
                  <a:pt x="24" y="26"/>
                </a:lnTo>
                <a:close/>
                <a:moveTo>
                  <a:pt x="49" y="92"/>
                </a:moveTo>
                <a:cubicBezTo>
                  <a:pt x="30" y="92"/>
                  <a:pt x="30" y="92"/>
                  <a:pt x="30" y="92"/>
                </a:cubicBezTo>
                <a:cubicBezTo>
                  <a:pt x="30" y="77"/>
                  <a:pt x="30" y="77"/>
                  <a:pt x="30" y="77"/>
                </a:cubicBezTo>
                <a:cubicBezTo>
                  <a:pt x="49" y="77"/>
                  <a:pt x="49" y="77"/>
                  <a:pt x="49" y="77"/>
                </a:cubicBezTo>
                <a:lnTo>
                  <a:pt x="49" y="92"/>
                </a:lnTo>
                <a:close/>
                <a:moveTo>
                  <a:pt x="49" y="59"/>
                </a:moveTo>
                <a:cubicBezTo>
                  <a:pt x="30" y="59"/>
                  <a:pt x="30" y="59"/>
                  <a:pt x="30" y="59"/>
                </a:cubicBezTo>
                <a:cubicBezTo>
                  <a:pt x="30" y="44"/>
                  <a:pt x="30" y="44"/>
                  <a:pt x="30" y="44"/>
                </a:cubicBezTo>
                <a:cubicBezTo>
                  <a:pt x="49" y="44"/>
                  <a:pt x="49" y="44"/>
                  <a:pt x="49" y="44"/>
                </a:cubicBezTo>
                <a:lnTo>
                  <a:pt x="49" y="59"/>
                </a:lnTo>
                <a:close/>
                <a:moveTo>
                  <a:pt x="49" y="26"/>
                </a:moveTo>
                <a:cubicBezTo>
                  <a:pt x="30" y="26"/>
                  <a:pt x="30" y="26"/>
                  <a:pt x="30" y="26"/>
                </a:cubicBezTo>
                <a:cubicBezTo>
                  <a:pt x="30" y="11"/>
                  <a:pt x="30" y="11"/>
                  <a:pt x="30" y="11"/>
                </a:cubicBezTo>
                <a:cubicBezTo>
                  <a:pt x="49" y="11"/>
                  <a:pt x="49" y="11"/>
                  <a:pt x="49" y="11"/>
                </a:cubicBezTo>
                <a:lnTo>
                  <a:pt x="49" y="26"/>
                </a:lnTo>
                <a:close/>
                <a:moveTo>
                  <a:pt x="73" y="92"/>
                </a:moveTo>
                <a:cubicBezTo>
                  <a:pt x="54" y="92"/>
                  <a:pt x="54" y="92"/>
                  <a:pt x="54" y="92"/>
                </a:cubicBezTo>
                <a:cubicBezTo>
                  <a:pt x="54" y="77"/>
                  <a:pt x="54" y="77"/>
                  <a:pt x="54" y="77"/>
                </a:cubicBezTo>
                <a:cubicBezTo>
                  <a:pt x="73" y="77"/>
                  <a:pt x="73" y="77"/>
                  <a:pt x="73" y="77"/>
                </a:cubicBezTo>
                <a:lnTo>
                  <a:pt x="73" y="92"/>
                </a:lnTo>
                <a:close/>
                <a:moveTo>
                  <a:pt x="73" y="59"/>
                </a:moveTo>
                <a:cubicBezTo>
                  <a:pt x="54" y="59"/>
                  <a:pt x="54" y="59"/>
                  <a:pt x="54" y="59"/>
                </a:cubicBezTo>
                <a:cubicBezTo>
                  <a:pt x="54" y="44"/>
                  <a:pt x="54" y="44"/>
                  <a:pt x="54" y="44"/>
                </a:cubicBezTo>
                <a:cubicBezTo>
                  <a:pt x="73" y="44"/>
                  <a:pt x="73" y="44"/>
                  <a:pt x="73" y="44"/>
                </a:cubicBezTo>
                <a:lnTo>
                  <a:pt x="73" y="59"/>
                </a:lnTo>
                <a:close/>
                <a:moveTo>
                  <a:pt x="73" y="26"/>
                </a:moveTo>
                <a:cubicBezTo>
                  <a:pt x="54" y="26"/>
                  <a:pt x="54" y="26"/>
                  <a:pt x="54" y="26"/>
                </a:cubicBezTo>
                <a:cubicBezTo>
                  <a:pt x="54" y="11"/>
                  <a:pt x="54" y="11"/>
                  <a:pt x="54" y="11"/>
                </a:cubicBezTo>
                <a:cubicBezTo>
                  <a:pt x="73" y="11"/>
                  <a:pt x="73" y="11"/>
                  <a:pt x="73" y="11"/>
                </a:cubicBezTo>
                <a:lnTo>
                  <a:pt x="73" y="26"/>
                </a:lnTo>
                <a:close/>
                <a:moveTo>
                  <a:pt x="98" y="92"/>
                </a:moveTo>
                <a:cubicBezTo>
                  <a:pt x="79" y="92"/>
                  <a:pt x="79" y="92"/>
                  <a:pt x="79" y="92"/>
                </a:cubicBezTo>
                <a:cubicBezTo>
                  <a:pt x="79" y="77"/>
                  <a:pt x="79" y="77"/>
                  <a:pt x="79" y="77"/>
                </a:cubicBezTo>
                <a:cubicBezTo>
                  <a:pt x="98" y="77"/>
                  <a:pt x="98" y="77"/>
                  <a:pt x="98" y="77"/>
                </a:cubicBezTo>
                <a:lnTo>
                  <a:pt x="98" y="92"/>
                </a:lnTo>
                <a:close/>
                <a:moveTo>
                  <a:pt x="98" y="59"/>
                </a:moveTo>
                <a:cubicBezTo>
                  <a:pt x="79" y="59"/>
                  <a:pt x="79" y="59"/>
                  <a:pt x="79" y="59"/>
                </a:cubicBezTo>
                <a:cubicBezTo>
                  <a:pt x="79" y="44"/>
                  <a:pt x="79" y="44"/>
                  <a:pt x="79" y="44"/>
                </a:cubicBezTo>
                <a:cubicBezTo>
                  <a:pt x="98" y="44"/>
                  <a:pt x="98" y="44"/>
                  <a:pt x="98" y="44"/>
                </a:cubicBezTo>
                <a:lnTo>
                  <a:pt x="98" y="59"/>
                </a:lnTo>
                <a:close/>
                <a:moveTo>
                  <a:pt x="98" y="26"/>
                </a:moveTo>
                <a:cubicBezTo>
                  <a:pt x="79" y="26"/>
                  <a:pt x="79" y="26"/>
                  <a:pt x="79" y="26"/>
                </a:cubicBezTo>
                <a:cubicBezTo>
                  <a:pt x="79" y="11"/>
                  <a:pt x="79" y="11"/>
                  <a:pt x="79" y="11"/>
                </a:cubicBezTo>
                <a:cubicBezTo>
                  <a:pt x="97" y="11"/>
                  <a:pt x="97" y="11"/>
                  <a:pt x="97" y="11"/>
                </a:cubicBezTo>
                <a:lnTo>
                  <a:pt x="98" y="26"/>
                </a:lnTo>
                <a:close/>
                <a:moveTo>
                  <a:pt x="122" y="92"/>
                </a:moveTo>
                <a:cubicBezTo>
                  <a:pt x="103" y="92"/>
                  <a:pt x="103" y="92"/>
                  <a:pt x="103" y="92"/>
                </a:cubicBezTo>
                <a:cubicBezTo>
                  <a:pt x="103" y="77"/>
                  <a:pt x="103" y="77"/>
                  <a:pt x="103" y="77"/>
                </a:cubicBezTo>
                <a:cubicBezTo>
                  <a:pt x="122" y="77"/>
                  <a:pt x="122" y="77"/>
                  <a:pt x="122" y="77"/>
                </a:cubicBezTo>
                <a:lnTo>
                  <a:pt x="122" y="92"/>
                </a:lnTo>
                <a:close/>
                <a:moveTo>
                  <a:pt x="122" y="59"/>
                </a:moveTo>
                <a:cubicBezTo>
                  <a:pt x="103" y="59"/>
                  <a:pt x="103" y="59"/>
                  <a:pt x="103" y="59"/>
                </a:cubicBezTo>
                <a:cubicBezTo>
                  <a:pt x="103" y="44"/>
                  <a:pt x="103" y="44"/>
                  <a:pt x="103" y="44"/>
                </a:cubicBezTo>
                <a:cubicBezTo>
                  <a:pt x="122" y="44"/>
                  <a:pt x="122" y="44"/>
                  <a:pt x="122" y="44"/>
                </a:cubicBezTo>
                <a:lnTo>
                  <a:pt x="122" y="59"/>
                </a:lnTo>
                <a:close/>
                <a:moveTo>
                  <a:pt x="122" y="26"/>
                </a:moveTo>
                <a:cubicBezTo>
                  <a:pt x="103" y="26"/>
                  <a:pt x="103" y="26"/>
                  <a:pt x="103" y="26"/>
                </a:cubicBezTo>
                <a:cubicBezTo>
                  <a:pt x="103" y="11"/>
                  <a:pt x="103" y="11"/>
                  <a:pt x="103" y="11"/>
                </a:cubicBezTo>
                <a:cubicBezTo>
                  <a:pt x="122" y="11"/>
                  <a:pt x="122" y="11"/>
                  <a:pt x="122" y="11"/>
                </a:cubicBezTo>
                <a:lnTo>
                  <a:pt x="122" y="26"/>
                </a:lnTo>
                <a:close/>
                <a:moveTo>
                  <a:pt x="146" y="92"/>
                </a:moveTo>
                <a:cubicBezTo>
                  <a:pt x="127" y="92"/>
                  <a:pt x="127" y="92"/>
                  <a:pt x="127" y="92"/>
                </a:cubicBezTo>
                <a:cubicBezTo>
                  <a:pt x="127" y="77"/>
                  <a:pt x="127" y="77"/>
                  <a:pt x="127" y="77"/>
                </a:cubicBezTo>
                <a:cubicBezTo>
                  <a:pt x="146" y="77"/>
                  <a:pt x="146" y="77"/>
                  <a:pt x="146" y="77"/>
                </a:cubicBezTo>
                <a:lnTo>
                  <a:pt x="146" y="92"/>
                </a:lnTo>
                <a:close/>
                <a:moveTo>
                  <a:pt x="146" y="59"/>
                </a:moveTo>
                <a:cubicBezTo>
                  <a:pt x="127" y="59"/>
                  <a:pt x="127" y="59"/>
                  <a:pt x="127" y="59"/>
                </a:cubicBezTo>
                <a:cubicBezTo>
                  <a:pt x="127" y="44"/>
                  <a:pt x="127" y="44"/>
                  <a:pt x="127" y="44"/>
                </a:cubicBezTo>
                <a:cubicBezTo>
                  <a:pt x="146" y="44"/>
                  <a:pt x="146" y="44"/>
                  <a:pt x="146" y="44"/>
                </a:cubicBezTo>
                <a:lnTo>
                  <a:pt x="146" y="59"/>
                </a:lnTo>
                <a:close/>
                <a:moveTo>
                  <a:pt x="146" y="26"/>
                </a:moveTo>
                <a:cubicBezTo>
                  <a:pt x="127" y="26"/>
                  <a:pt x="127" y="26"/>
                  <a:pt x="127" y="26"/>
                </a:cubicBezTo>
                <a:cubicBezTo>
                  <a:pt x="127" y="11"/>
                  <a:pt x="127" y="11"/>
                  <a:pt x="127" y="11"/>
                </a:cubicBezTo>
                <a:cubicBezTo>
                  <a:pt x="146" y="11"/>
                  <a:pt x="146" y="11"/>
                  <a:pt x="146" y="11"/>
                </a:cubicBezTo>
                <a:lnTo>
                  <a:pt x="146" y="26"/>
                </a:lnTo>
                <a:close/>
                <a:moveTo>
                  <a:pt x="171" y="92"/>
                </a:moveTo>
                <a:cubicBezTo>
                  <a:pt x="152" y="92"/>
                  <a:pt x="152" y="92"/>
                  <a:pt x="152" y="92"/>
                </a:cubicBezTo>
                <a:cubicBezTo>
                  <a:pt x="152" y="77"/>
                  <a:pt x="152" y="77"/>
                  <a:pt x="152" y="77"/>
                </a:cubicBezTo>
                <a:cubicBezTo>
                  <a:pt x="171" y="77"/>
                  <a:pt x="171" y="77"/>
                  <a:pt x="171" y="77"/>
                </a:cubicBezTo>
                <a:lnTo>
                  <a:pt x="171" y="92"/>
                </a:lnTo>
                <a:close/>
                <a:moveTo>
                  <a:pt x="171" y="59"/>
                </a:moveTo>
                <a:cubicBezTo>
                  <a:pt x="152" y="59"/>
                  <a:pt x="152" y="59"/>
                  <a:pt x="152" y="59"/>
                </a:cubicBezTo>
                <a:cubicBezTo>
                  <a:pt x="152" y="44"/>
                  <a:pt x="152" y="44"/>
                  <a:pt x="152" y="44"/>
                </a:cubicBezTo>
                <a:cubicBezTo>
                  <a:pt x="171" y="44"/>
                  <a:pt x="171" y="44"/>
                  <a:pt x="171" y="44"/>
                </a:cubicBezTo>
                <a:lnTo>
                  <a:pt x="171" y="59"/>
                </a:lnTo>
                <a:close/>
                <a:moveTo>
                  <a:pt x="171" y="26"/>
                </a:moveTo>
                <a:cubicBezTo>
                  <a:pt x="152" y="26"/>
                  <a:pt x="152" y="26"/>
                  <a:pt x="152" y="26"/>
                </a:cubicBezTo>
                <a:cubicBezTo>
                  <a:pt x="152" y="11"/>
                  <a:pt x="152" y="11"/>
                  <a:pt x="152" y="11"/>
                </a:cubicBezTo>
                <a:cubicBezTo>
                  <a:pt x="171" y="11"/>
                  <a:pt x="171" y="11"/>
                  <a:pt x="171" y="11"/>
                </a:cubicBezTo>
                <a:lnTo>
                  <a:pt x="171" y="26"/>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5" name="グループ化 14">
            <a:extLst>
              <a:ext uri="{FF2B5EF4-FFF2-40B4-BE49-F238E27FC236}">
                <a16:creationId xmlns:a16="http://schemas.microsoft.com/office/drawing/2014/main" id="{A252C452-EF63-4FD6-8B3E-A5FB6E3BD8B9}"/>
              </a:ext>
            </a:extLst>
          </p:cNvPr>
          <p:cNvGrpSpPr/>
          <p:nvPr/>
        </p:nvGrpSpPr>
        <p:grpSpPr>
          <a:xfrm>
            <a:off x="473294" y="2680758"/>
            <a:ext cx="2444281" cy="1315519"/>
            <a:chOff x="295582" y="1199819"/>
            <a:chExt cx="2444281" cy="1315519"/>
          </a:xfrm>
        </p:grpSpPr>
        <p:sp>
          <p:nvSpPr>
            <p:cNvPr id="628" name="テキスト ボックス 627">
              <a:extLst>
                <a:ext uri="{FF2B5EF4-FFF2-40B4-BE49-F238E27FC236}">
                  <a16:creationId xmlns:a16="http://schemas.microsoft.com/office/drawing/2014/main" id="{1ADD820B-D90C-4479-BF7A-521AD0398830}"/>
                </a:ext>
              </a:extLst>
            </p:cNvPr>
            <p:cNvSpPr txBox="1"/>
            <p:nvPr/>
          </p:nvSpPr>
          <p:spPr>
            <a:xfrm>
              <a:off x="517899" y="2127540"/>
              <a:ext cx="1999646"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可能な限り</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ZEB</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や</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断熱性向上</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のリフォームを実施</a:t>
              </a:r>
            </a:p>
          </p:txBody>
        </p:sp>
        <p:grpSp>
          <p:nvGrpSpPr>
            <p:cNvPr id="629" name="Group 38">
              <a:extLst>
                <a:ext uri="{FF2B5EF4-FFF2-40B4-BE49-F238E27FC236}">
                  <a16:creationId xmlns:a16="http://schemas.microsoft.com/office/drawing/2014/main" id="{5C1A4BDB-27D7-4882-9DEF-83FF56F616A4}"/>
                </a:ext>
              </a:extLst>
            </p:cNvPr>
            <p:cNvGrpSpPr>
              <a:grpSpLocks noChangeAspect="1"/>
            </p:cNvGrpSpPr>
            <p:nvPr/>
          </p:nvGrpSpPr>
          <p:grpSpPr bwMode="auto">
            <a:xfrm>
              <a:off x="295582" y="1199819"/>
              <a:ext cx="2444281" cy="809967"/>
              <a:chOff x="3111" y="2325"/>
              <a:chExt cx="510" cy="169"/>
            </a:xfrm>
            <a:solidFill>
              <a:schemeClr val="tx2"/>
            </a:solidFill>
          </p:grpSpPr>
          <p:sp>
            <p:nvSpPr>
              <p:cNvPr id="630" name="Freeform 39">
                <a:extLst>
                  <a:ext uri="{FF2B5EF4-FFF2-40B4-BE49-F238E27FC236}">
                    <a16:creationId xmlns:a16="http://schemas.microsoft.com/office/drawing/2014/main" id="{F3808A4A-6B06-499F-B1BC-955809C30F1E}"/>
                  </a:ext>
                </a:extLst>
              </p:cNvPr>
              <p:cNvSpPr>
                <a:spLocks noEditPoints="1"/>
              </p:cNvSpPr>
              <p:nvPr/>
            </p:nvSpPr>
            <p:spPr bwMode="auto">
              <a:xfrm>
                <a:off x="3111" y="2337"/>
                <a:ext cx="159" cy="157"/>
              </a:xfrm>
              <a:custGeom>
                <a:avLst/>
                <a:gdLst>
                  <a:gd name="T0" fmla="*/ 9 w 159"/>
                  <a:gd name="T1" fmla="*/ 8 h 157"/>
                  <a:gd name="T2" fmla="*/ 52 w 159"/>
                  <a:gd name="T3" fmla="*/ 137 h 157"/>
                  <a:gd name="T4" fmla="*/ 159 w 159"/>
                  <a:gd name="T5" fmla="*/ 8 h 157"/>
                  <a:gd name="T6" fmla="*/ 21 w 159"/>
                  <a:gd name="T7" fmla="*/ 122 h 157"/>
                  <a:gd name="T8" fmla="*/ 21 w 159"/>
                  <a:gd name="T9" fmla="*/ 122 h 157"/>
                  <a:gd name="T10" fmla="*/ 7 w 159"/>
                  <a:gd name="T11" fmla="*/ 93 h 157"/>
                  <a:gd name="T12" fmla="*/ 21 w 159"/>
                  <a:gd name="T13" fmla="*/ 93 h 157"/>
                  <a:gd name="T14" fmla="*/ 7 w 159"/>
                  <a:gd name="T15" fmla="*/ 49 h 157"/>
                  <a:gd name="T16" fmla="*/ 21 w 159"/>
                  <a:gd name="T17" fmla="*/ 62 h 157"/>
                  <a:gd name="T18" fmla="*/ 21 w 159"/>
                  <a:gd name="T19" fmla="*/ 20 h 157"/>
                  <a:gd name="T20" fmla="*/ 43 w 159"/>
                  <a:gd name="T21" fmla="*/ 122 h 157"/>
                  <a:gd name="T22" fmla="*/ 43 w 159"/>
                  <a:gd name="T23" fmla="*/ 122 h 157"/>
                  <a:gd name="T24" fmla="*/ 27 w 159"/>
                  <a:gd name="T25" fmla="*/ 93 h 157"/>
                  <a:gd name="T26" fmla="*/ 43 w 159"/>
                  <a:gd name="T27" fmla="*/ 93 h 157"/>
                  <a:gd name="T28" fmla="*/ 27 w 159"/>
                  <a:gd name="T29" fmla="*/ 49 h 157"/>
                  <a:gd name="T30" fmla="*/ 43 w 159"/>
                  <a:gd name="T31" fmla="*/ 62 h 157"/>
                  <a:gd name="T32" fmla="*/ 43 w 159"/>
                  <a:gd name="T33" fmla="*/ 20 h 157"/>
                  <a:gd name="T34" fmla="*/ 65 w 159"/>
                  <a:gd name="T35" fmla="*/ 122 h 157"/>
                  <a:gd name="T36" fmla="*/ 65 w 159"/>
                  <a:gd name="T37" fmla="*/ 122 h 157"/>
                  <a:gd name="T38" fmla="*/ 48 w 159"/>
                  <a:gd name="T39" fmla="*/ 93 h 157"/>
                  <a:gd name="T40" fmla="*/ 65 w 159"/>
                  <a:gd name="T41" fmla="*/ 93 h 157"/>
                  <a:gd name="T42" fmla="*/ 48 w 159"/>
                  <a:gd name="T43" fmla="*/ 49 h 157"/>
                  <a:gd name="T44" fmla="*/ 65 w 159"/>
                  <a:gd name="T45" fmla="*/ 62 h 157"/>
                  <a:gd name="T46" fmla="*/ 65 w 159"/>
                  <a:gd name="T47" fmla="*/ 20 h 157"/>
                  <a:gd name="T48" fmla="*/ 86 w 159"/>
                  <a:gd name="T49" fmla="*/ 122 h 157"/>
                  <a:gd name="T50" fmla="*/ 86 w 159"/>
                  <a:gd name="T51" fmla="*/ 122 h 157"/>
                  <a:gd name="T52" fmla="*/ 70 w 159"/>
                  <a:gd name="T53" fmla="*/ 93 h 157"/>
                  <a:gd name="T54" fmla="*/ 86 w 159"/>
                  <a:gd name="T55" fmla="*/ 93 h 157"/>
                  <a:gd name="T56" fmla="*/ 70 w 159"/>
                  <a:gd name="T57" fmla="*/ 49 h 157"/>
                  <a:gd name="T58" fmla="*/ 86 w 159"/>
                  <a:gd name="T59" fmla="*/ 62 h 157"/>
                  <a:gd name="T60" fmla="*/ 86 w 159"/>
                  <a:gd name="T61" fmla="*/ 20 h 157"/>
                  <a:gd name="T62" fmla="*/ 108 w 159"/>
                  <a:gd name="T63" fmla="*/ 122 h 157"/>
                  <a:gd name="T64" fmla="*/ 108 w 159"/>
                  <a:gd name="T65" fmla="*/ 122 h 157"/>
                  <a:gd name="T66" fmla="*/ 91 w 159"/>
                  <a:gd name="T67" fmla="*/ 93 h 157"/>
                  <a:gd name="T68" fmla="*/ 108 w 159"/>
                  <a:gd name="T69" fmla="*/ 93 h 157"/>
                  <a:gd name="T70" fmla="*/ 91 w 159"/>
                  <a:gd name="T71" fmla="*/ 49 h 157"/>
                  <a:gd name="T72" fmla="*/ 108 w 159"/>
                  <a:gd name="T73" fmla="*/ 62 h 157"/>
                  <a:gd name="T74" fmla="*/ 108 w 159"/>
                  <a:gd name="T75" fmla="*/ 20 h 157"/>
                  <a:gd name="T76" fmla="*/ 129 w 159"/>
                  <a:gd name="T77" fmla="*/ 122 h 157"/>
                  <a:gd name="T78" fmla="*/ 129 w 159"/>
                  <a:gd name="T79" fmla="*/ 122 h 157"/>
                  <a:gd name="T80" fmla="*/ 113 w 159"/>
                  <a:gd name="T81" fmla="*/ 93 h 157"/>
                  <a:gd name="T82" fmla="*/ 129 w 159"/>
                  <a:gd name="T83" fmla="*/ 93 h 157"/>
                  <a:gd name="T84" fmla="*/ 113 w 159"/>
                  <a:gd name="T85" fmla="*/ 49 h 157"/>
                  <a:gd name="T86" fmla="*/ 129 w 159"/>
                  <a:gd name="T87" fmla="*/ 62 h 157"/>
                  <a:gd name="T88" fmla="*/ 129 w 159"/>
                  <a:gd name="T89" fmla="*/ 20 h 157"/>
                  <a:gd name="T90" fmla="*/ 152 w 159"/>
                  <a:gd name="T91" fmla="*/ 122 h 157"/>
                  <a:gd name="T92" fmla="*/ 152 w 159"/>
                  <a:gd name="T93" fmla="*/ 122 h 157"/>
                  <a:gd name="T94" fmla="*/ 134 w 159"/>
                  <a:gd name="T95" fmla="*/ 93 h 157"/>
                  <a:gd name="T96" fmla="*/ 152 w 159"/>
                  <a:gd name="T97" fmla="*/ 93 h 157"/>
                  <a:gd name="T98" fmla="*/ 134 w 159"/>
                  <a:gd name="T99" fmla="*/ 49 h 157"/>
                  <a:gd name="T100" fmla="*/ 152 w 159"/>
                  <a:gd name="T101" fmla="*/ 62 h 157"/>
                  <a:gd name="T102" fmla="*/ 152 w 159"/>
                  <a:gd name="T103" fmla="*/ 2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 h="157">
                    <a:moveTo>
                      <a:pt x="103" y="8"/>
                    </a:moveTo>
                    <a:lnTo>
                      <a:pt x="103" y="0"/>
                    </a:lnTo>
                    <a:lnTo>
                      <a:pt x="9" y="0"/>
                    </a:lnTo>
                    <a:lnTo>
                      <a:pt x="9" y="8"/>
                    </a:lnTo>
                    <a:lnTo>
                      <a:pt x="0" y="8"/>
                    </a:lnTo>
                    <a:lnTo>
                      <a:pt x="0" y="157"/>
                    </a:lnTo>
                    <a:lnTo>
                      <a:pt x="52" y="157"/>
                    </a:lnTo>
                    <a:lnTo>
                      <a:pt x="52" y="137"/>
                    </a:lnTo>
                    <a:lnTo>
                      <a:pt x="103" y="137"/>
                    </a:lnTo>
                    <a:lnTo>
                      <a:pt x="103" y="157"/>
                    </a:lnTo>
                    <a:lnTo>
                      <a:pt x="159" y="157"/>
                    </a:lnTo>
                    <a:lnTo>
                      <a:pt x="159" y="8"/>
                    </a:lnTo>
                    <a:lnTo>
                      <a:pt x="103" y="8"/>
                    </a:lnTo>
                    <a:lnTo>
                      <a:pt x="103" y="8"/>
                    </a:lnTo>
                    <a:lnTo>
                      <a:pt x="103" y="8"/>
                    </a:lnTo>
                    <a:close/>
                    <a:moveTo>
                      <a:pt x="21" y="122"/>
                    </a:moveTo>
                    <a:lnTo>
                      <a:pt x="7" y="122"/>
                    </a:lnTo>
                    <a:lnTo>
                      <a:pt x="7" y="109"/>
                    </a:lnTo>
                    <a:lnTo>
                      <a:pt x="21" y="109"/>
                    </a:lnTo>
                    <a:lnTo>
                      <a:pt x="21" y="122"/>
                    </a:lnTo>
                    <a:lnTo>
                      <a:pt x="21" y="122"/>
                    </a:lnTo>
                    <a:lnTo>
                      <a:pt x="21" y="122"/>
                    </a:lnTo>
                    <a:close/>
                    <a:moveTo>
                      <a:pt x="21" y="93"/>
                    </a:moveTo>
                    <a:lnTo>
                      <a:pt x="7" y="93"/>
                    </a:lnTo>
                    <a:lnTo>
                      <a:pt x="7" y="78"/>
                    </a:lnTo>
                    <a:lnTo>
                      <a:pt x="21" y="78"/>
                    </a:lnTo>
                    <a:lnTo>
                      <a:pt x="21" y="93"/>
                    </a:lnTo>
                    <a:lnTo>
                      <a:pt x="21" y="93"/>
                    </a:lnTo>
                    <a:lnTo>
                      <a:pt x="21" y="93"/>
                    </a:lnTo>
                    <a:close/>
                    <a:moveTo>
                      <a:pt x="21" y="62"/>
                    </a:moveTo>
                    <a:lnTo>
                      <a:pt x="7" y="62"/>
                    </a:lnTo>
                    <a:lnTo>
                      <a:pt x="7" y="49"/>
                    </a:lnTo>
                    <a:lnTo>
                      <a:pt x="21" y="49"/>
                    </a:lnTo>
                    <a:lnTo>
                      <a:pt x="21" y="62"/>
                    </a:lnTo>
                    <a:lnTo>
                      <a:pt x="21" y="62"/>
                    </a:lnTo>
                    <a:lnTo>
                      <a:pt x="21" y="62"/>
                    </a:lnTo>
                    <a:close/>
                    <a:moveTo>
                      <a:pt x="21" y="33"/>
                    </a:moveTo>
                    <a:lnTo>
                      <a:pt x="7" y="33"/>
                    </a:lnTo>
                    <a:lnTo>
                      <a:pt x="7" y="20"/>
                    </a:lnTo>
                    <a:lnTo>
                      <a:pt x="21" y="20"/>
                    </a:lnTo>
                    <a:lnTo>
                      <a:pt x="21" y="33"/>
                    </a:lnTo>
                    <a:lnTo>
                      <a:pt x="21" y="33"/>
                    </a:lnTo>
                    <a:lnTo>
                      <a:pt x="21" y="33"/>
                    </a:lnTo>
                    <a:close/>
                    <a:moveTo>
                      <a:pt x="43" y="122"/>
                    </a:moveTo>
                    <a:lnTo>
                      <a:pt x="27" y="122"/>
                    </a:lnTo>
                    <a:lnTo>
                      <a:pt x="27" y="109"/>
                    </a:lnTo>
                    <a:lnTo>
                      <a:pt x="43" y="109"/>
                    </a:lnTo>
                    <a:lnTo>
                      <a:pt x="43" y="122"/>
                    </a:lnTo>
                    <a:lnTo>
                      <a:pt x="43" y="122"/>
                    </a:lnTo>
                    <a:lnTo>
                      <a:pt x="43" y="122"/>
                    </a:lnTo>
                    <a:close/>
                    <a:moveTo>
                      <a:pt x="43" y="93"/>
                    </a:moveTo>
                    <a:lnTo>
                      <a:pt x="27" y="93"/>
                    </a:lnTo>
                    <a:lnTo>
                      <a:pt x="27" y="78"/>
                    </a:lnTo>
                    <a:lnTo>
                      <a:pt x="43" y="78"/>
                    </a:lnTo>
                    <a:lnTo>
                      <a:pt x="43" y="93"/>
                    </a:lnTo>
                    <a:lnTo>
                      <a:pt x="43" y="93"/>
                    </a:lnTo>
                    <a:lnTo>
                      <a:pt x="43" y="93"/>
                    </a:lnTo>
                    <a:close/>
                    <a:moveTo>
                      <a:pt x="43" y="62"/>
                    </a:moveTo>
                    <a:lnTo>
                      <a:pt x="27" y="62"/>
                    </a:lnTo>
                    <a:lnTo>
                      <a:pt x="27" y="49"/>
                    </a:lnTo>
                    <a:lnTo>
                      <a:pt x="43" y="49"/>
                    </a:lnTo>
                    <a:lnTo>
                      <a:pt x="43" y="62"/>
                    </a:lnTo>
                    <a:lnTo>
                      <a:pt x="43" y="62"/>
                    </a:lnTo>
                    <a:lnTo>
                      <a:pt x="43" y="62"/>
                    </a:lnTo>
                    <a:close/>
                    <a:moveTo>
                      <a:pt x="43" y="33"/>
                    </a:moveTo>
                    <a:lnTo>
                      <a:pt x="27" y="33"/>
                    </a:lnTo>
                    <a:lnTo>
                      <a:pt x="27" y="20"/>
                    </a:lnTo>
                    <a:lnTo>
                      <a:pt x="43" y="20"/>
                    </a:lnTo>
                    <a:lnTo>
                      <a:pt x="43" y="33"/>
                    </a:lnTo>
                    <a:lnTo>
                      <a:pt x="43" y="33"/>
                    </a:lnTo>
                    <a:lnTo>
                      <a:pt x="43" y="33"/>
                    </a:lnTo>
                    <a:close/>
                    <a:moveTo>
                      <a:pt x="65" y="122"/>
                    </a:moveTo>
                    <a:lnTo>
                      <a:pt x="48" y="122"/>
                    </a:lnTo>
                    <a:lnTo>
                      <a:pt x="48" y="109"/>
                    </a:lnTo>
                    <a:lnTo>
                      <a:pt x="65" y="109"/>
                    </a:lnTo>
                    <a:lnTo>
                      <a:pt x="65" y="122"/>
                    </a:lnTo>
                    <a:lnTo>
                      <a:pt x="65" y="122"/>
                    </a:lnTo>
                    <a:lnTo>
                      <a:pt x="65" y="122"/>
                    </a:lnTo>
                    <a:close/>
                    <a:moveTo>
                      <a:pt x="65" y="93"/>
                    </a:moveTo>
                    <a:lnTo>
                      <a:pt x="48" y="93"/>
                    </a:lnTo>
                    <a:lnTo>
                      <a:pt x="48" y="78"/>
                    </a:lnTo>
                    <a:lnTo>
                      <a:pt x="65" y="78"/>
                    </a:lnTo>
                    <a:lnTo>
                      <a:pt x="65" y="93"/>
                    </a:lnTo>
                    <a:lnTo>
                      <a:pt x="65" y="93"/>
                    </a:lnTo>
                    <a:lnTo>
                      <a:pt x="65" y="93"/>
                    </a:lnTo>
                    <a:close/>
                    <a:moveTo>
                      <a:pt x="65" y="62"/>
                    </a:moveTo>
                    <a:lnTo>
                      <a:pt x="48" y="62"/>
                    </a:lnTo>
                    <a:lnTo>
                      <a:pt x="48" y="49"/>
                    </a:lnTo>
                    <a:lnTo>
                      <a:pt x="65" y="49"/>
                    </a:lnTo>
                    <a:lnTo>
                      <a:pt x="65" y="62"/>
                    </a:lnTo>
                    <a:lnTo>
                      <a:pt x="65" y="62"/>
                    </a:lnTo>
                    <a:lnTo>
                      <a:pt x="65" y="62"/>
                    </a:lnTo>
                    <a:close/>
                    <a:moveTo>
                      <a:pt x="65" y="33"/>
                    </a:moveTo>
                    <a:lnTo>
                      <a:pt x="48" y="33"/>
                    </a:lnTo>
                    <a:lnTo>
                      <a:pt x="48" y="20"/>
                    </a:lnTo>
                    <a:lnTo>
                      <a:pt x="65" y="20"/>
                    </a:lnTo>
                    <a:lnTo>
                      <a:pt x="65" y="33"/>
                    </a:lnTo>
                    <a:lnTo>
                      <a:pt x="65" y="33"/>
                    </a:lnTo>
                    <a:lnTo>
                      <a:pt x="65" y="33"/>
                    </a:lnTo>
                    <a:close/>
                    <a:moveTo>
                      <a:pt x="86" y="122"/>
                    </a:moveTo>
                    <a:lnTo>
                      <a:pt x="70" y="122"/>
                    </a:lnTo>
                    <a:lnTo>
                      <a:pt x="70" y="109"/>
                    </a:lnTo>
                    <a:lnTo>
                      <a:pt x="86" y="109"/>
                    </a:lnTo>
                    <a:lnTo>
                      <a:pt x="86" y="122"/>
                    </a:lnTo>
                    <a:lnTo>
                      <a:pt x="86" y="122"/>
                    </a:lnTo>
                    <a:lnTo>
                      <a:pt x="86" y="122"/>
                    </a:lnTo>
                    <a:close/>
                    <a:moveTo>
                      <a:pt x="86" y="93"/>
                    </a:moveTo>
                    <a:lnTo>
                      <a:pt x="70" y="93"/>
                    </a:lnTo>
                    <a:lnTo>
                      <a:pt x="70" y="78"/>
                    </a:lnTo>
                    <a:lnTo>
                      <a:pt x="86" y="78"/>
                    </a:lnTo>
                    <a:lnTo>
                      <a:pt x="86" y="93"/>
                    </a:lnTo>
                    <a:lnTo>
                      <a:pt x="86" y="93"/>
                    </a:lnTo>
                    <a:lnTo>
                      <a:pt x="86" y="93"/>
                    </a:lnTo>
                    <a:close/>
                    <a:moveTo>
                      <a:pt x="86" y="62"/>
                    </a:moveTo>
                    <a:lnTo>
                      <a:pt x="70" y="62"/>
                    </a:lnTo>
                    <a:lnTo>
                      <a:pt x="70" y="49"/>
                    </a:lnTo>
                    <a:lnTo>
                      <a:pt x="86" y="49"/>
                    </a:lnTo>
                    <a:lnTo>
                      <a:pt x="86" y="62"/>
                    </a:lnTo>
                    <a:lnTo>
                      <a:pt x="86" y="62"/>
                    </a:lnTo>
                    <a:lnTo>
                      <a:pt x="86" y="62"/>
                    </a:lnTo>
                    <a:close/>
                    <a:moveTo>
                      <a:pt x="86" y="33"/>
                    </a:moveTo>
                    <a:lnTo>
                      <a:pt x="70" y="33"/>
                    </a:lnTo>
                    <a:lnTo>
                      <a:pt x="70" y="20"/>
                    </a:lnTo>
                    <a:lnTo>
                      <a:pt x="86" y="20"/>
                    </a:lnTo>
                    <a:lnTo>
                      <a:pt x="86" y="33"/>
                    </a:lnTo>
                    <a:lnTo>
                      <a:pt x="86" y="33"/>
                    </a:lnTo>
                    <a:lnTo>
                      <a:pt x="86" y="33"/>
                    </a:lnTo>
                    <a:close/>
                    <a:moveTo>
                      <a:pt x="108" y="122"/>
                    </a:moveTo>
                    <a:lnTo>
                      <a:pt x="91" y="122"/>
                    </a:lnTo>
                    <a:lnTo>
                      <a:pt x="91" y="109"/>
                    </a:lnTo>
                    <a:lnTo>
                      <a:pt x="108" y="109"/>
                    </a:lnTo>
                    <a:lnTo>
                      <a:pt x="108" y="122"/>
                    </a:lnTo>
                    <a:lnTo>
                      <a:pt x="108" y="122"/>
                    </a:lnTo>
                    <a:lnTo>
                      <a:pt x="108" y="122"/>
                    </a:lnTo>
                    <a:close/>
                    <a:moveTo>
                      <a:pt x="108" y="93"/>
                    </a:moveTo>
                    <a:lnTo>
                      <a:pt x="91" y="93"/>
                    </a:lnTo>
                    <a:lnTo>
                      <a:pt x="91" y="78"/>
                    </a:lnTo>
                    <a:lnTo>
                      <a:pt x="108" y="78"/>
                    </a:lnTo>
                    <a:lnTo>
                      <a:pt x="108" y="93"/>
                    </a:lnTo>
                    <a:lnTo>
                      <a:pt x="108" y="93"/>
                    </a:lnTo>
                    <a:lnTo>
                      <a:pt x="108" y="93"/>
                    </a:lnTo>
                    <a:close/>
                    <a:moveTo>
                      <a:pt x="108" y="62"/>
                    </a:moveTo>
                    <a:lnTo>
                      <a:pt x="91" y="62"/>
                    </a:lnTo>
                    <a:lnTo>
                      <a:pt x="91" y="49"/>
                    </a:lnTo>
                    <a:lnTo>
                      <a:pt x="108" y="49"/>
                    </a:lnTo>
                    <a:lnTo>
                      <a:pt x="108" y="62"/>
                    </a:lnTo>
                    <a:lnTo>
                      <a:pt x="108" y="62"/>
                    </a:lnTo>
                    <a:lnTo>
                      <a:pt x="108" y="62"/>
                    </a:lnTo>
                    <a:close/>
                    <a:moveTo>
                      <a:pt x="108" y="33"/>
                    </a:moveTo>
                    <a:lnTo>
                      <a:pt x="91" y="33"/>
                    </a:lnTo>
                    <a:lnTo>
                      <a:pt x="91" y="20"/>
                    </a:lnTo>
                    <a:lnTo>
                      <a:pt x="108" y="20"/>
                    </a:lnTo>
                    <a:lnTo>
                      <a:pt x="108" y="33"/>
                    </a:lnTo>
                    <a:lnTo>
                      <a:pt x="108" y="33"/>
                    </a:lnTo>
                    <a:lnTo>
                      <a:pt x="108" y="33"/>
                    </a:lnTo>
                    <a:close/>
                    <a:moveTo>
                      <a:pt x="129" y="122"/>
                    </a:moveTo>
                    <a:lnTo>
                      <a:pt x="113" y="122"/>
                    </a:lnTo>
                    <a:lnTo>
                      <a:pt x="113" y="109"/>
                    </a:lnTo>
                    <a:lnTo>
                      <a:pt x="129" y="109"/>
                    </a:lnTo>
                    <a:lnTo>
                      <a:pt x="129" y="122"/>
                    </a:lnTo>
                    <a:lnTo>
                      <a:pt x="129" y="122"/>
                    </a:lnTo>
                    <a:lnTo>
                      <a:pt x="129" y="122"/>
                    </a:lnTo>
                    <a:close/>
                    <a:moveTo>
                      <a:pt x="129" y="93"/>
                    </a:moveTo>
                    <a:lnTo>
                      <a:pt x="113" y="93"/>
                    </a:lnTo>
                    <a:lnTo>
                      <a:pt x="113" y="78"/>
                    </a:lnTo>
                    <a:lnTo>
                      <a:pt x="129" y="78"/>
                    </a:lnTo>
                    <a:lnTo>
                      <a:pt x="129" y="93"/>
                    </a:lnTo>
                    <a:lnTo>
                      <a:pt x="129" y="93"/>
                    </a:lnTo>
                    <a:lnTo>
                      <a:pt x="129" y="93"/>
                    </a:lnTo>
                    <a:close/>
                    <a:moveTo>
                      <a:pt x="129" y="62"/>
                    </a:moveTo>
                    <a:lnTo>
                      <a:pt x="113" y="62"/>
                    </a:lnTo>
                    <a:lnTo>
                      <a:pt x="113" y="49"/>
                    </a:lnTo>
                    <a:lnTo>
                      <a:pt x="129" y="49"/>
                    </a:lnTo>
                    <a:lnTo>
                      <a:pt x="129" y="62"/>
                    </a:lnTo>
                    <a:lnTo>
                      <a:pt x="129" y="62"/>
                    </a:lnTo>
                    <a:lnTo>
                      <a:pt x="129" y="62"/>
                    </a:lnTo>
                    <a:close/>
                    <a:moveTo>
                      <a:pt x="129" y="33"/>
                    </a:moveTo>
                    <a:lnTo>
                      <a:pt x="113" y="33"/>
                    </a:lnTo>
                    <a:lnTo>
                      <a:pt x="113" y="20"/>
                    </a:lnTo>
                    <a:lnTo>
                      <a:pt x="129" y="20"/>
                    </a:lnTo>
                    <a:lnTo>
                      <a:pt x="129" y="33"/>
                    </a:lnTo>
                    <a:lnTo>
                      <a:pt x="129" y="33"/>
                    </a:lnTo>
                    <a:lnTo>
                      <a:pt x="129" y="33"/>
                    </a:lnTo>
                    <a:close/>
                    <a:moveTo>
                      <a:pt x="152" y="122"/>
                    </a:moveTo>
                    <a:lnTo>
                      <a:pt x="134" y="122"/>
                    </a:lnTo>
                    <a:lnTo>
                      <a:pt x="134" y="109"/>
                    </a:lnTo>
                    <a:lnTo>
                      <a:pt x="152" y="109"/>
                    </a:lnTo>
                    <a:lnTo>
                      <a:pt x="152" y="122"/>
                    </a:lnTo>
                    <a:lnTo>
                      <a:pt x="152" y="122"/>
                    </a:lnTo>
                    <a:lnTo>
                      <a:pt x="152" y="122"/>
                    </a:lnTo>
                    <a:close/>
                    <a:moveTo>
                      <a:pt x="152" y="93"/>
                    </a:moveTo>
                    <a:lnTo>
                      <a:pt x="134" y="93"/>
                    </a:lnTo>
                    <a:lnTo>
                      <a:pt x="134" y="78"/>
                    </a:lnTo>
                    <a:lnTo>
                      <a:pt x="152" y="78"/>
                    </a:lnTo>
                    <a:lnTo>
                      <a:pt x="152" y="93"/>
                    </a:lnTo>
                    <a:lnTo>
                      <a:pt x="152" y="93"/>
                    </a:lnTo>
                    <a:lnTo>
                      <a:pt x="152" y="93"/>
                    </a:lnTo>
                    <a:close/>
                    <a:moveTo>
                      <a:pt x="152" y="62"/>
                    </a:moveTo>
                    <a:lnTo>
                      <a:pt x="134" y="62"/>
                    </a:lnTo>
                    <a:lnTo>
                      <a:pt x="134" y="49"/>
                    </a:lnTo>
                    <a:lnTo>
                      <a:pt x="152" y="49"/>
                    </a:lnTo>
                    <a:lnTo>
                      <a:pt x="152" y="62"/>
                    </a:lnTo>
                    <a:lnTo>
                      <a:pt x="152" y="62"/>
                    </a:lnTo>
                    <a:lnTo>
                      <a:pt x="152" y="62"/>
                    </a:lnTo>
                    <a:close/>
                    <a:moveTo>
                      <a:pt x="152" y="33"/>
                    </a:moveTo>
                    <a:lnTo>
                      <a:pt x="134" y="33"/>
                    </a:lnTo>
                    <a:lnTo>
                      <a:pt x="134" y="20"/>
                    </a:lnTo>
                    <a:lnTo>
                      <a:pt x="152" y="20"/>
                    </a:lnTo>
                    <a:lnTo>
                      <a:pt x="152" y="33"/>
                    </a:lnTo>
                    <a:lnTo>
                      <a:pt x="152" y="33"/>
                    </a:lnTo>
                    <a:lnTo>
                      <a:pt x="152"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1" name="Freeform 40">
                <a:extLst>
                  <a:ext uri="{FF2B5EF4-FFF2-40B4-BE49-F238E27FC236}">
                    <a16:creationId xmlns:a16="http://schemas.microsoft.com/office/drawing/2014/main" id="{501AC921-DD14-4276-9442-550D606AB17B}"/>
                  </a:ext>
                </a:extLst>
              </p:cNvPr>
              <p:cNvSpPr>
                <a:spLocks noEditPoints="1"/>
              </p:cNvSpPr>
              <p:nvPr/>
            </p:nvSpPr>
            <p:spPr bwMode="auto">
              <a:xfrm>
                <a:off x="3354" y="2337"/>
                <a:ext cx="158" cy="157"/>
              </a:xfrm>
              <a:custGeom>
                <a:avLst/>
                <a:gdLst>
                  <a:gd name="T0" fmla="*/ 8 w 136"/>
                  <a:gd name="T1" fmla="*/ 0 h 134"/>
                  <a:gd name="T2" fmla="*/ 0 w 136"/>
                  <a:gd name="T3" fmla="*/ 134 h 134"/>
                  <a:gd name="T4" fmla="*/ 89 w 136"/>
                  <a:gd name="T5" fmla="*/ 117 h 134"/>
                  <a:gd name="T6" fmla="*/ 136 w 136"/>
                  <a:gd name="T7" fmla="*/ 7 h 134"/>
                  <a:gd name="T8" fmla="*/ 103 w 136"/>
                  <a:gd name="T9" fmla="*/ 75 h 134"/>
                  <a:gd name="T10" fmla="*/ 84 w 136"/>
                  <a:gd name="T11" fmla="*/ 45 h 134"/>
                  <a:gd name="T12" fmla="*/ 106 w 136"/>
                  <a:gd name="T13" fmla="*/ 49 h 134"/>
                  <a:gd name="T14" fmla="*/ 104 w 136"/>
                  <a:gd name="T15" fmla="*/ 59 h 134"/>
                  <a:gd name="T16" fmla="*/ 107 w 136"/>
                  <a:gd name="T17" fmla="*/ 63 h 134"/>
                  <a:gd name="T18" fmla="*/ 49 w 136"/>
                  <a:gd name="T19" fmla="*/ 76 h 134"/>
                  <a:gd name="T20" fmla="*/ 29 w 136"/>
                  <a:gd name="T21" fmla="*/ 71 h 134"/>
                  <a:gd name="T22" fmla="*/ 29 w 136"/>
                  <a:gd name="T23" fmla="*/ 45 h 134"/>
                  <a:gd name="T24" fmla="*/ 36 w 136"/>
                  <a:gd name="T25" fmla="*/ 70 h 134"/>
                  <a:gd name="T26" fmla="*/ 56 w 136"/>
                  <a:gd name="T27" fmla="*/ 76 h 134"/>
                  <a:gd name="T28" fmla="*/ 78 w 136"/>
                  <a:gd name="T29" fmla="*/ 50 h 134"/>
                  <a:gd name="T30" fmla="*/ 75 w 136"/>
                  <a:gd name="T31" fmla="*/ 58 h 134"/>
                  <a:gd name="T32" fmla="*/ 62 w 136"/>
                  <a:gd name="T33" fmla="*/ 70 h 134"/>
                  <a:gd name="T34" fmla="*/ 56 w 136"/>
                  <a:gd name="T35" fmla="*/ 76 h 134"/>
                  <a:gd name="T36" fmla="*/ 93 w 136"/>
                  <a:gd name="T37" fmla="*/ 28 h 134"/>
                  <a:gd name="T38" fmla="*/ 60 w 136"/>
                  <a:gd name="T39" fmla="*/ 17 h 134"/>
                  <a:gd name="T40" fmla="*/ 60 w 136"/>
                  <a:gd name="T41" fmla="*/ 28 h 134"/>
                  <a:gd name="T42" fmla="*/ 56 w 136"/>
                  <a:gd name="T43" fmla="*/ 17 h 134"/>
                  <a:gd name="T44" fmla="*/ 42 w 136"/>
                  <a:gd name="T45" fmla="*/ 17 h 134"/>
                  <a:gd name="T46" fmla="*/ 37 w 136"/>
                  <a:gd name="T47" fmla="*/ 28 h 134"/>
                  <a:gd name="T48" fmla="*/ 19 w 136"/>
                  <a:gd name="T49" fmla="*/ 104 h 134"/>
                  <a:gd name="T50" fmla="*/ 19 w 136"/>
                  <a:gd name="T51" fmla="*/ 93 h 134"/>
                  <a:gd name="T52" fmla="*/ 7 w 136"/>
                  <a:gd name="T53" fmla="*/ 79 h 134"/>
                  <a:gd name="T54" fmla="*/ 19 w 136"/>
                  <a:gd name="T55" fmla="*/ 79 h 134"/>
                  <a:gd name="T56" fmla="*/ 7 w 136"/>
                  <a:gd name="T57" fmla="*/ 42 h 134"/>
                  <a:gd name="T58" fmla="*/ 19 w 136"/>
                  <a:gd name="T59" fmla="*/ 28 h 134"/>
                  <a:gd name="T60" fmla="*/ 19 w 136"/>
                  <a:gd name="T61" fmla="*/ 17 h 134"/>
                  <a:gd name="T62" fmla="*/ 23 w 136"/>
                  <a:gd name="T63" fmla="*/ 104 h 134"/>
                  <a:gd name="T64" fmla="*/ 37 w 136"/>
                  <a:gd name="T65" fmla="*/ 104 h 134"/>
                  <a:gd name="T66" fmla="*/ 42 w 136"/>
                  <a:gd name="T67" fmla="*/ 93 h 134"/>
                  <a:gd name="T68" fmla="*/ 74 w 136"/>
                  <a:gd name="T69" fmla="*/ 104 h 134"/>
                  <a:gd name="T70" fmla="*/ 74 w 136"/>
                  <a:gd name="T71" fmla="*/ 93 h 134"/>
                  <a:gd name="T72" fmla="*/ 79 w 136"/>
                  <a:gd name="T73" fmla="*/ 104 h 134"/>
                  <a:gd name="T74" fmla="*/ 93 w 136"/>
                  <a:gd name="T75" fmla="*/ 104 h 134"/>
                  <a:gd name="T76" fmla="*/ 97 w 136"/>
                  <a:gd name="T77" fmla="*/ 93 h 134"/>
                  <a:gd name="T78" fmla="*/ 112 w 136"/>
                  <a:gd name="T79" fmla="*/ 28 h 134"/>
                  <a:gd name="T80" fmla="*/ 112 w 136"/>
                  <a:gd name="T81" fmla="*/ 17 h 134"/>
                  <a:gd name="T82" fmla="*/ 116 w 136"/>
                  <a:gd name="T83" fmla="*/ 104 h 134"/>
                  <a:gd name="T84" fmla="*/ 130 w 136"/>
                  <a:gd name="T85" fmla="*/ 104 h 134"/>
                  <a:gd name="T86" fmla="*/ 116 w 136"/>
                  <a:gd name="T87" fmla="*/ 67 h 134"/>
                  <a:gd name="T88" fmla="*/ 130 w 136"/>
                  <a:gd name="T89" fmla="*/ 53 h 134"/>
                  <a:gd name="T90" fmla="*/ 130 w 136"/>
                  <a:gd name="T91" fmla="*/ 42 h 134"/>
                  <a:gd name="T92" fmla="*/ 116 w 136"/>
                  <a:gd name="T93" fmla="*/ 28 h 134"/>
                  <a:gd name="T94" fmla="*/ 130 w 136"/>
                  <a:gd name="T95" fmla="*/ 2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 h="134">
                    <a:moveTo>
                      <a:pt x="89" y="7"/>
                    </a:moveTo>
                    <a:cubicBezTo>
                      <a:pt x="89" y="0"/>
                      <a:pt x="89" y="0"/>
                      <a:pt x="89" y="0"/>
                    </a:cubicBezTo>
                    <a:cubicBezTo>
                      <a:pt x="8" y="0"/>
                      <a:pt x="8" y="0"/>
                      <a:pt x="8" y="0"/>
                    </a:cubicBezTo>
                    <a:cubicBezTo>
                      <a:pt x="8" y="7"/>
                      <a:pt x="8" y="7"/>
                      <a:pt x="8" y="7"/>
                    </a:cubicBezTo>
                    <a:cubicBezTo>
                      <a:pt x="0" y="7"/>
                      <a:pt x="0" y="7"/>
                      <a:pt x="0" y="7"/>
                    </a:cubicBezTo>
                    <a:cubicBezTo>
                      <a:pt x="0" y="134"/>
                      <a:pt x="0" y="134"/>
                      <a:pt x="0" y="134"/>
                    </a:cubicBezTo>
                    <a:cubicBezTo>
                      <a:pt x="46" y="134"/>
                      <a:pt x="46" y="134"/>
                      <a:pt x="46" y="134"/>
                    </a:cubicBezTo>
                    <a:cubicBezTo>
                      <a:pt x="46" y="117"/>
                      <a:pt x="46" y="117"/>
                      <a:pt x="46" y="117"/>
                    </a:cubicBezTo>
                    <a:cubicBezTo>
                      <a:pt x="89" y="117"/>
                      <a:pt x="89" y="117"/>
                      <a:pt x="89" y="117"/>
                    </a:cubicBezTo>
                    <a:cubicBezTo>
                      <a:pt x="89" y="134"/>
                      <a:pt x="89" y="134"/>
                      <a:pt x="89" y="134"/>
                    </a:cubicBezTo>
                    <a:cubicBezTo>
                      <a:pt x="136" y="134"/>
                      <a:pt x="136" y="134"/>
                      <a:pt x="136" y="134"/>
                    </a:cubicBezTo>
                    <a:cubicBezTo>
                      <a:pt x="136" y="7"/>
                      <a:pt x="136" y="7"/>
                      <a:pt x="136" y="7"/>
                    </a:cubicBezTo>
                    <a:lnTo>
                      <a:pt x="89" y="7"/>
                    </a:lnTo>
                    <a:close/>
                    <a:moveTo>
                      <a:pt x="106" y="71"/>
                    </a:moveTo>
                    <a:cubicBezTo>
                      <a:pt x="105" y="73"/>
                      <a:pt x="104" y="74"/>
                      <a:pt x="103" y="75"/>
                    </a:cubicBezTo>
                    <a:cubicBezTo>
                      <a:pt x="101" y="75"/>
                      <a:pt x="100" y="76"/>
                      <a:pt x="98" y="76"/>
                    </a:cubicBezTo>
                    <a:cubicBezTo>
                      <a:pt x="84" y="76"/>
                      <a:pt x="84" y="76"/>
                      <a:pt x="84" y="76"/>
                    </a:cubicBezTo>
                    <a:cubicBezTo>
                      <a:pt x="84" y="45"/>
                      <a:pt x="84" y="45"/>
                      <a:pt x="84" y="45"/>
                    </a:cubicBezTo>
                    <a:cubicBezTo>
                      <a:pt x="97" y="45"/>
                      <a:pt x="97" y="45"/>
                      <a:pt x="97" y="45"/>
                    </a:cubicBezTo>
                    <a:cubicBezTo>
                      <a:pt x="99" y="45"/>
                      <a:pt x="101" y="45"/>
                      <a:pt x="103" y="46"/>
                    </a:cubicBezTo>
                    <a:cubicBezTo>
                      <a:pt x="104" y="47"/>
                      <a:pt x="105" y="48"/>
                      <a:pt x="106" y="49"/>
                    </a:cubicBezTo>
                    <a:cubicBezTo>
                      <a:pt x="107" y="50"/>
                      <a:pt x="107" y="52"/>
                      <a:pt x="107" y="54"/>
                    </a:cubicBezTo>
                    <a:cubicBezTo>
                      <a:pt x="107" y="55"/>
                      <a:pt x="107" y="56"/>
                      <a:pt x="106" y="57"/>
                    </a:cubicBezTo>
                    <a:cubicBezTo>
                      <a:pt x="106" y="58"/>
                      <a:pt x="105" y="59"/>
                      <a:pt x="104" y="59"/>
                    </a:cubicBezTo>
                    <a:cubicBezTo>
                      <a:pt x="104" y="60"/>
                      <a:pt x="103" y="60"/>
                      <a:pt x="103" y="60"/>
                    </a:cubicBezTo>
                    <a:cubicBezTo>
                      <a:pt x="104" y="60"/>
                      <a:pt x="104" y="60"/>
                      <a:pt x="104" y="61"/>
                    </a:cubicBezTo>
                    <a:cubicBezTo>
                      <a:pt x="105" y="61"/>
                      <a:pt x="106" y="62"/>
                      <a:pt x="107" y="63"/>
                    </a:cubicBezTo>
                    <a:cubicBezTo>
                      <a:pt x="107" y="65"/>
                      <a:pt x="107" y="66"/>
                      <a:pt x="107" y="67"/>
                    </a:cubicBezTo>
                    <a:cubicBezTo>
                      <a:pt x="107" y="69"/>
                      <a:pt x="107" y="70"/>
                      <a:pt x="106" y="71"/>
                    </a:cubicBezTo>
                    <a:close/>
                    <a:moveTo>
                      <a:pt x="49" y="76"/>
                    </a:moveTo>
                    <a:cubicBezTo>
                      <a:pt x="29" y="76"/>
                      <a:pt x="29" y="76"/>
                      <a:pt x="29" y="76"/>
                    </a:cubicBezTo>
                    <a:cubicBezTo>
                      <a:pt x="29" y="71"/>
                      <a:pt x="29" y="71"/>
                      <a:pt x="29" y="71"/>
                    </a:cubicBezTo>
                    <a:cubicBezTo>
                      <a:pt x="29" y="71"/>
                      <a:pt x="29" y="71"/>
                      <a:pt x="29" y="71"/>
                    </a:cubicBezTo>
                    <a:cubicBezTo>
                      <a:pt x="42" y="50"/>
                      <a:pt x="42" y="50"/>
                      <a:pt x="42" y="50"/>
                    </a:cubicBezTo>
                    <a:cubicBezTo>
                      <a:pt x="29" y="50"/>
                      <a:pt x="29" y="50"/>
                      <a:pt x="29" y="50"/>
                    </a:cubicBezTo>
                    <a:cubicBezTo>
                      <a:pt x="29" y="45"/>
                      <a:pt x="29" y="45"/>
                      <a:pt x="29" y="45"/>
                    </a:cubicBezTo>
                    <a:cubicBezTo>
                      <a:pt x="49" y="45"/>
                      <a:pt x="49" y="45"/>
                      <a:pt x="49" y="45"/>
                    </a:cubicBezTo>
                    <a:cubicBezTo>
                      <a:pt x="49" y="49"/>
                      <a:pt x="49" y="49"/>
                      <a:pt x="49" y="49"/>
                    </a:cubicBezTo>
                    <a:cubicBezTo>
                      <a:pt x="36" y="70"/>
                      <a:pt x="36" y="70"/>
                      <a:pt x="36" y="70"/>
                    </a:cubicBezTo>
                    <a:cubicBezTo>
                      <a:pt x="49" y="70"/>
                      <a:pt x="49" y="70"/>
                      <a:pt x="49" y="70"/>
                    </a:cubicBezTo>
                    <a:lnTo>
                      <a:pt x="49" y="76"/>
                    </a:lnTo>
                    <a:close/>
                    <a:moveTo>
                      <a:pt x="56" y="76"/>
                    </a:moveTo>
                    <a:cubicBezTo>
                      <a:pt x="56" y="45"/>
                      <a:pt x="56" y="45"/>
                      <a:pt x="56" y="45"/>
                    </a:cubicBezTo>
                    <a:cubicBezTo>
                      <a:pt x="78" y="45"/>
                      <a:pt x="78" y="45"/>
                      <a:pt x="78" y="45"/>
                    </a:cubicBezTo>
                    <a:cubicBezTo>
                      <a:pt x="78" y="50"/>
                      <a:pt x="78" y="50"/>
                      <a:pt x="78" y="50"/>
                    </a:cubicBezTo>
                    <a:cubicBezTo>
                      <a:pt x="62" y="50"/>
                      <a:pt x="62" y="50"/>
                      <a:pt x="62" y="50"/>
                    </a:cubicBezTo>
                    <a:cubicBezTo>
                      <a:pt x="62" y="58"/>
                      <a:pt x="62" y="58"/>
                      <a:pt x="62" y="58"/>
                    </a:cubicBezTo>
                    <a:cubicBezTo>
                      <a:pt x="75" y="58"/>
                      <a:pt x="75" y="58"/>
                      <a:pt x="75" y="58"/>
                    </a:cubicBezTo>
                    <a:cubicBezTo>
                      <a:pt x="75" y="63"/>
                      <a:pt x="75" y="63"/>
                      <a:pt x="75" y="63"/>
                    </a:cubicBezTo>
                    <a:cubicBezTo>
                      <a:pt x="62" y="63"/>
                      <a:pt x="62" y="63"/>
                      <a:pt x="62" y="63"/>
                    </a:cubicBezTo>
                    <a:cubicBezTo>
                      <a:pt x="62" y="70"/>
                      <a:pt x="62" y="70"/>
                      <a:pt x="62" y="70"/>
                    </a:cubicBezTo>
                    <a:cubicBezTo>
                      <a:pt x="78" y="70"/>
                      <a:pt x="78" y="70"/>
                      <a:pt x="78" y="70"/>
                    </a:cubicBezTo>
                    <a:cubicBezTo>
                      <a:pt x="78" y="76"/>
                      <a:pt x="78" y="76"/>
                      <a:pt x="78" y="76"/>
                    </a:cubicBezTo>
                    <a:lnTo>
                      <a:pt x="56" y="76"/>
                    </a:lnTo>
                    <a:close/>
                    <a:moveTo>
                      <a:pt x="79" y="17"/>
                    </a:moveTo>
                    <a:cubicBezTo>
                      <a:pt x="93" y="17"/>
                      <a:pt x="93" y="17"/>
                      <a:pt x="93" y="17"/>
                    </a:cubicBezTo>
                    <a:cubicBezTo>
                      <a:pt x="93" y="28"/>
                      <a:pt x="93" y="28"/>
                      <a:pt x="93" y="28"/>
                    </a:cubicBezTo>
                    <a:cubicBezTo>
                      <a:pt x="79" y="28"/>
                      <a:pt x="79" y="28"/>
                      <a:pt x="79" y="28"/>
                    </a:cubicBezTo>
                    <a:lnTo>
                      <a:pt x="79" y="17"/>
                    </a:lnTo>
                    <a:close/>
                    <a:moveTo>
                      <a:pt x="60" y="17"/>
                    </a:moveTo>
                    <a:cubicBezTo>
                      <a:pt x="74" y="17"/>
                      <a:pt x="74" y="17"/>
                      <a:pt x="74" y="17"/>
                    </a:cubicBezTo>
                    <a:cubicBezTo>
                      <a:pt x="74" y="28"/>
                      <a:pt x="74" y="28"/>
                      <a:pt x="74" y="28"/>
                    </a:cubicBezTo>
                    <a:cubicBezTo>
                      <a:pt x="60" y="28"/>
                      <a:pt x="60" y="28"/>
                      <a:pt x="60" y="28"/>
                    </a:cubicBezTo>
                    <a:lnTo>
                      <a:pt x="60" y="17"/>
                    </a:lnTo>
                    <a:close/>
                    <a:moveTo>
                      <a:pt x="42" y="17"/>
                    </a:moveTo>
                    <a:cubicBezTo>
                      <a:pt x="56" y="17"/>
                      <a:pt x="56" y="17"/>
                      <a:pt x="56" y="17"/>
                    </a:cubicBezTo>
                    <a:cubicBezTo>
                      <a:pt x="56" y="28"/>
                      <a:pt x="56" y="28"/>
                      <a:pt x="56" y="28"/>
                    </a:cubicBezTo>
                    <a:cubicBezTo>
                      <a:pt x="42" y="28"/>
                      <a:pt x="42" y="28"/>
                      <a:pt x="42" y="28"/>
                    </a:cubicBezTo>
                    <a:lnTo>
                      <a:pt x="42" y="17"/>
                    </a:lnTo>
                    <a:close/>
                    <a:moveTo>
                      <a:pt x="23" y="17"/>
                    </a:moveTo>
                    <a:cubicBezTo>
                      <a:pt x="37" y="17"/>
                      <a:pt x="37" y="17"/>
                      <a:pt x="37" y="17"/>
                    </a:cubicBezTo>
                    <a:cubicBezTo>
                      <a:pt x="37" y="28"/>
                      <a:pt x="37" y="28"/>
                      <a:pt x="37" y="28"/>
                    </a:cubicBezTo>
                    <a:cubicBezTo>
                      <a:pt x="23" y="28"/>
                      <a:pt x="23" y="28"/>
                      <a:pt x="23" y="28"/>
                    </a:cubicBezTo>
                    <a:lnTo>
                      <a:pt x="23" y="17"/>
                    </a:lnTo>
                    <a:close/>
                    <a:moveTo>
                      <a:pt x="19" y="104"/>
                    </a:moveTo>
                    <a:cubicBezTo>
                      <a:pt x="7" y="104"/>
                      <a:pt x="7" y="104"/>
                      <a:pt x="7" y="104"/>
                    </a:cubicBezTo>
                    <a:cubicBezTo>
                      <a:pt x="7" y="93"/>
                      <a:pt x="7" y="93"/>
                      <a:pt x="7" y="93"/>
                    </a:cubicBezTo>
                    <a:cubicBezTo>
                      <a:pt x="19" y="93"/>
                      <a:pt x="19" y="93"/>
                      <a:pt x="19" y="93"/>
                    </a:cubicBezTo>
                    <a:lnTo>
                      <a:pt x="19" y="104"/>
                    </a:lnTo>
                    <a:close/>
                    <a:moveTo>
                      <a:pt x="19" y="79"/>
                    </a:moveTo>
                    <a:cubicBezTo>
                      <a:pt x="7" y="79"/>
                      <a:pt x="7" y="79"/>
                      <a:pt x="7" y="79"/>
                    </a:cubicBezTo>
                    <a:cubicBezTo>
                      <a:pt x="7" y="67"/>
                      <a:pt x="7" y="67"/>
                      <a:pt x="7" y="67"/>
                    </a:cubicBezTo>
                    <a:cubicBezTo>
                      <a:pt x="19" y="67"/>
                      <a:pt x="19" y="67"/>
                      <a:pt x="19" y="67"/>
                    </a:cubicBezTo>
                    <a:lnTo>
                      <a:pt x="19" y="79"/>
                    </a:lnTo>
                    <a:close/>
                    <a:moveTo>
                      <a:pt x="19" y="53"/>
                    </a:moveTo>
                    <a:cubicBezTo>
                      <a:pt x="7" y="53"/>
                      <a:pt x="7" y="53"/>
                      <a:pt x="7" y="53"/>
                    </a:cubicBezTo>
                    <a:cubicBezTo>
                      <a:pt x="7" y="42"/>
                      <a:pt x="7" y="42"/>
                      <a:pt x="7" y="42"/>
                    </a:cubicBezTo>
                    <a:cubicBezTo>
                      <a:pt x="19" y="42"/>
                      <a:pt x="19" y="42"/>
                      <a:pt x="19" y="42"/>
                    </a:cubicBezTo>
                    <a:lnTo>
                      <a:pt x="19" y="53"/>
                    </a:lnTo>
                    <a:close/>
                    <a:moveTo>
                      <a:pt x="19" y="28"/>
                    </a:moveTo>
                    <a:cubicBezTo>
                      <a:pt x="7" y="28"/>
                      <a:pt x="7" y="28"/>
                      <a:pt x="7" y="28"/>
                    </a:cubicBezTo>
                    <a:cubicBezTo>
                      <a:pt x="7" y="17"/>
                      <a:pt x="7" y="17"/>
                      <a:pt x="7" y="17"/>
                    </a:cubicBezTo>
                    <a:cubicBezTo>
                      <a:pt x="19" y="17"/>
                      <a:pt x="19" y="17"/>
                      <a:pt x="19" y="17"/>
                    </a:cubicBezTo>
                    <a:lnTo>
                      <a:pt x="19" y="28"/>
                    </a:lnTo>
                    <a:close/>
                    <a:moveTo>
                      <a:pt x="37" y="104"/>
                    </a:moveTo>
                    <a:cubicBezTo>
                      <a:pt x="23" y="104"/>
                      <a:pt x="23" y="104"/>
                      <a:pt x="23" y="104"/>
                    </a:cubicBezTo>
                    <a:cubicBezTo>
                      <a:pt x="23" y="93"/>
                      <a:pt x="23" y="93"/>
                      <a:pt x="23" y="93"/>
                    </a:cubicBezTo>
                    <a:cubicBezTo>
                      <a:pt x="37" y="93"/>
                      <a:pt x="37" y="93"/>
                      <a:pt x="37" y="93"/>
                    </a:cubicBezTo>
                    <a:lnTo>
                      <a:pt x="37" y="104"/>
                    </a:lnTo>
                    <a:close/>
                    <a:moveTo>
                      <a:pt x="56" y="104"/>
                    </a:moveTo>
                    <a:cubicBezTo>
                      <a:pt x="42" y="104"/>
                      <a:pt x="42" y="104"/>
                      <a:pt x="42" y="104"/>
                    </a:cubicBezTo>
                    <a:cubicBezTo>
                      <a:pt x="42" y="93"/>
                      <a:pt x="42" y="93"/>
                      <a:pt x="42" y="93"/>
                    </a:cubicBezTo>
                    <a:cubicBezTo>
                      <a:pt x="56" y="93"/>
                      <a:pt x="56" y="93"/>
                      <a:pt x="56" y="93"/>
                    </a:cubicBezTo>
                    <a:lnTo>
                      <a:pt x="56" y="104"/>
                    </a:lnTo>
                    <a:close/>
                    <a:moveTo>
                      <a:pt x="74" y="104"/>
                    </a:moveTo>
                    <a:cubicBezTo>
                      <a:pt x="60" y="104"/>
                      <a:pt x="60" y="104"/>
                      <a:pt x="60" y="104"/>
                    </a:cubicBezTo>
                    <a:cubicBezTo>
                      <a:pt x="60" y="93"/>
                      <a:pt x="60" y="93"/>
                      <a:pt x="60" y="93"/>
                    </a:cubicBezTo>
                    <a:cubicBezTo>
                      <a:pt x="74" y="93"/>
                      <a:pt x="74" y="93"/>
                      <a:pt x="74" y="93"/>
                    </a:cubicBezTo>
                    <a:lnTo>
                      <a:pt x="74" y="104"/>
                    </a:lnTo>
                    <a:close/>
                    <a:moveTo>
                      <a:pt x="93" y="104"/>
                    </a:moveTo>
                    <a:cubicBezTo>
                      <a:pt x="79" y="104"/>
                      <a:pt x="79" y="104"/>
                      <a:pt x="79" y="104"/>
                    </a:cubicBezTo>
                    <a:cubicBezTo>
                      <a:pt x="79" y="93"/>
                      <a:pt x="79" y="93"/>
                      <a:pt x="79" y="93"/>
                    </a:cubicBezTo>
                    <a:cubicBezTo>
                      <a:pt x="93" y="93"/>
                      <a:pt x="93" y="93"/>
                      <a:pt x="93" y="93"/>
                    </a:cubicBezTo>
                    <a:lnTo>
                      <a:pt x="93" y="104"/>
                    </a:lnTo>
                    <a:close/>
                    <a:moveTo>
                      <a:pt x="112" y="104"/>
                    </a:moveTo>
                    <a:cubicBezTo>
                      <a:pt x="97" y="104"/>
                      <a:pt x="97" y="104"/>
                      <a:pt x="97" y="104"/>
                    </a:cubicBezTo>
                    <a:cubicBezTo>
                      <a:pt x="97" y="93"/>
                      <a:pt x="97" y="93"/>
                      <a:pt x="97" y="93"/>
                    </a:cubicBezTo>
                    <a:cubicBezTo>
                      <a:pt x="112" y="93"/>
                      <a:pt x="112" y="93"/>
                      <a:pt x="112" y="93"/>
                    </a:cubicBezTo>
                    <a:lnTo>
                      <a:pt x="112" y="104"/>
                    </a:lnTo>
                    <a:close/>
                    <a:moveTo>
                      <a:pt x="112" y="28"/>
                    </a:moveTo>
                    <a:cubicBezTo>
                      <a:pt x="97" y="28"/>
                      <a:pt x="97" y="28"/>
                      <a:pt x="97" y="28"/>
                    </a:cubicBezTo>
                    <a:cubicBezTo>
                      <a:pt x="97" y="17"/>
                      <a:pt x="97" y="17"/>
                      <a:pt x="97" y="17"/>
                    </a:cubicBezTo>
                    <a:cubicBezTo>
                      <a:pt x="112" y="17"/>
                      <a:pt x="112" y="17"/>
                      <a:pt x="112" y="17"/>
                    </a:cubicBezTo>
                    <a:lnTo>
                      <a:pt x="112" y="28"/>
                    </a:lnTo>
                    <a:close/>
                    <a:moveTo>
                      <a:pt x="130" y="104"/>
                    </a:moveTo>
                    <a:cubicBezTo>
                      <a:pt x="116" y="104"/>
                      <a:pt x="116" y="104"/>
                      <a:pt x="116" y="104"/>
                    </a:cubicBezTo>
                    <a:cubicBezTo>
                      <a:pt x="116" y="93"/>
                      <a:pt x="116" y="93"/>
                      <a:pt x="116" y="93"/>
                    </a:cubicBezTo>
                    <a:cubicBezTo>
                      <a:pt x="130" y="93"/>
                      <a:pt x="130" y="93"/>
                      <a:pt x="130" y="93"/>
                    </a:cubicBezTo>
                    <a:lnTo>
                      <a:pt x="130" y="104"/>
                    </a:lnTo>
                    <a:close/>
                    <a:moveTo>
                      <a:pt x="130" y="79"/>
                    </a:moveTo>
                    <a:cubicBezTo>
                      <a:pt x="116" y="79"/>
                      <a:pt x="116" y="79"/>
                      <a:pt x="116" y="79"/>
                    </a:cubicBezTo>
                    <a:cubicBezTo>
                      <a:pt x="116" y="67"/>
                      <a:pt x="116" y="67"/>
                      <a:pt x="116" y="67"/>
                    </a:cubicBezTo>
                    <a:cubicBezTo>
                      <a:pt x="130" y="67"/>
                      <a:pt x="130" y="67"/>
                      <a:pt x="130" y="67"/>
                    </a:cubicBezTo>
                    <a:lnTo>
                      <a:pt x="130" y="79"/>
                    </a:lnTo>
                    <a:close/>
                    <a:moveTo>
                      <a:pt x="130" y="53"/>
                    </a:moveTo>
                    <a:cubicBezTo>
                      <a:pt x="116" y="53"/>
                      <a:pt x="116" y="53"/>
                      <a:pt x="116" y="53"/>
                    </a:cubicBezTo>
                    <a:cubicBezTo>
                      <a:pt x="116" y="42"/>
                      <a:pt x="116" y="42"/>
                      <a:pt x="116" y="42"/>
                    </a:cubicBezTo>
                    <a:cubicBezTo>
                      <a:pt x="130" y="42"/>
                      <a:pt x="130" y="42"/>
                      <a:pt x="130" y="42"/>
                    </a:cubicBezTo>
                    <a:lnTo>
                      <a:pt x="130" y="53"/>
                    </a:lnTo>
                    <a:close/>
                    <a:moveTo>
                      <a:pt x="130" y="28"/>
                    </a:moveTo>
                    <a:cubicBezTo>
                      <a:pt x="116" y="28"/>
                      <a:pt x="116" y="28"/>
                      <a:pt x="116" y="28"/>
                    </a:cubicBezTo>
                    <a:cubicBezTo>
                      <a:pt x="116" y="17"/>
                      <a:pt x="116" y="17"/>
                      <a:pt x="116" y="17"/>
                    </a:cubicBezTo>
                    <a:cubicBezTo>
                      <a:pt x="130" y="17"/>
                      <a:pt x="130" y="17"/>
                      <a:pt x="130" y="17"/>
                    </a:cubicBezTo>
                    <a:lnTo>
                      <a:pt x="13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2" name="Freeform 41">
                <a:extLst>
                  <a:ext uri="{FF2B5EF4-FFF2-40B4-BE49-F238E27FC236}">
                    <a16:creationId xmlns:a16="http://schemas.microsoft.com/office/drawing/2014/main" id="{88B4AD98-DFAD-45F0-A318-0AB05B5C7815}"/>
                  </a:ext>
                </a:extLst>
              </p:cNvPr>
              <p:cNvSpPr>
                <a:spLocks/>
              </p:cNvSpPr>
              <p:nvPr/>
            </p:nvSpPr>
            <p:spPr bwMode="auto">
              <a:xfrm>
                <a:off x="3459" y="2410"/>
                <a:ext cx="14" cy="9"/>
              </a:xfrm>
              <a:custGeom>
                <a:avLst/>
                <a:gdLst>
                  <a:gd name="T0" fmla="*/ 10 w 12"/>
                  <a:gd name="T1" fmla="*/ 1 h 8"/>
                  <a:gd name="T2" fmla="*/ 7 w 12"/>
                  <a:gd name="T3" fmla="*/ 0 h 8"/>
                  <a:gd name="T4" fmla="*/ 0 w 12"/>
                  <a:gd name="T5" fmla="*/ 0 h 8"/>
                  <a:gd name="T6" fmla="*/ 0 w 12"/>
                  <a:gd name="T7" fmla="*/ 8 h 8"/>
                  <a:gd name="T8" fmla="*/ 6 w 12"/>
                  <a:gd name="T9" fmla="*/ 8 h 8"/>
                  <a:gd name="T10" fmla="*/ 10 w 12"/>
                  <a:gd name="T11" fmla="*/ 7 h 8"/>
                  <a:gd name="T12" fmla="*/ 12 w 12"/>
                  <a:gd name="T13" fmla="*/ 5 h 8"/>
                  <a:gd name="T14" fmla="*/ 11 w 12"/>
                  <a:gd name="T15" fmla="*/ 2 h 8"/>
                  <a:gd name="T16" fmla="*/ 10 w 12"/>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10" y="1"/>
                    </a:moveTo>
                    <a:cubicBezTo>
                      <a:pt x="9" y="1"/>
                      <a:pt x="8" y="0"/>
                      <a:pt x="7" y="0"/>
                    </a:cubicBezTo>
                    <a:cubicBezTo>
                      <a:pt x="0" y="0"/>
                      <a:pt x="0" y="0"/>
                      <a:pt x="0" y="0"/>
                    </a:cubicBezTo>
                    <a:cubicBezTo>
                      <a:pt x="0" y="8"/>
                      <a:pt x="0" y="8"/>
                      <a:pt x="0" y="8"/>
                    </a:cubicBezTo>
                    <a:cubicBezTo>
                      <a:pt x="6" y="8"/>
                      <a:pt x="6" y="8"/>
                      <a:pt x="6" y="8"/>
                    </a:cubicBezTo>
                    <a:cubicBezTo>
                      <a:pt x="8" y="8"/>
                      <a:pt x="10" y="8"/>
                      <a:pt x="10" y="7"/>
                    </a:cubicBezTo>
                    <a:cubicBezTo>
                      <a:pt x="11" y="7"/>
                      <a:pt x="12" y="6"/>
                      <a:pt x="12" y="5"/>
                    </a:cubicBezTo>
                    <a:cubicBezTo>
                      <a:pt x="12" y="4"/>
                      <a:pt x="12" y="3"/>
                      <a:pt x="11" y="2"/>
                    </a:cubicBezTo>
                    <a:cubicBezTo>
                      <a:pt x="11" y="2"/>
                      <a:pt x="10" y="1"/>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3" name="Freeform 42">
                <a:extLst>
                  <a:ext uri="{FF2B5EF4-FFF2-40B4-BE49-F238E27FC236}">
                    <a16:creationId xmlns:a16="http://schemas.microsoft.com/office/drawing/2014/main" id="{C82BA1F6-72C5-4EF7-B17F-0BC5F943CD28}"/>
                  </a:ext>
                </a:extLst>
              </p:cNvPr>
              <p:cNvSpPr>
                <a:spLocks/>
              </p:cNvSpPr>
              <p:nvPr/>
            </p:nvSpPr>
            <p:spPr bwMode="auto">
              <a:xfrm>
                <a:off x="3459" y="2396"/>
                <a:ext cx="12" cy="8"/>
              </a:xfrm>
              <a:custGeom>
                <a:avLst/>
                <a:gdLst>
                  <a:gd name="T0" fmla="*/ 10 w 11"/>
                  <a:gd name="T1" fmla="*/ 7 h 7"/>
                  <a:gd name="T2" fmla="*/ 11 w 11"/>
                  <a:gd name="T3" fmla="*/ 4 h 7"/>
                  <a:gd name="T4" fmla="*/ 10 w 11"/>
                  <a:gd name="T5" fmla="*/ 1 h 7"/>
                  <a:gd name="T6" fmla="*/ 7 w 11"/>
                  <a:gd name="T7" fmla="*/ 0 h 7"/>
                  <a:gd name="T8" fmla="*/ 0 w 11"/>
                  <a:gd name="T9" fmla="*/ 0 h 7"/>
                  <a:gd name="T10" fmla="*/ 0 w 11"/>
                  <a:gd name="T11" fmla="*/ 7 h 7"/>
                  <a:gd name="T12" fmla="*/ 7 w 11"/>
                  <a:gd name="T13" fmla="*/ 7 h 7"/>
                  <a:gd name="T14" fmla="*/ 10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10" y="7"/>
                    </a:moveTo>
                    <a:cubicBezTo>
                      <a:pt x="11" y="6"/>
                      <a:pt x="11" y="5"/>
                      <a:pt x="11" y="4"/>
                    </a:cubicBezTo>
                    <a:cubicBezTo>
                      <a:pt x="11" y="3"/>
                      <a:pt x="11" y="2"/>
                      <a:pt x="10" y="1"/>
                    </a:cubicBezTo>
                    <a:cubicBezTo>
                      <a:pt x="9" y="0"/>
                      <a:pt x="8" y="0"/>
                      <a:pt x="7" y="0"/>
                    </a:cubicBezTo>
                    <a:cubicBezTo>
                      <a:pt x="0" y="0"/>
                      <a:pt x="0" y="0"/>
                      <a:pt x="0" y="0"/>
                    </a:cubicBezTo>
                    <a:cubicBezTo>
                      <a:pt x="0" y="7"/>
                      <a:pt x="0" y="7"/>
                      <a:pt x="0" y="7"/>
                    </a:cubicBezTo>
                    <a:cubicBezTo>
                      <a:pt x="7" y="7"/>
                      <a:pt x="7" y="7"/>
                      <a:pt x="7" y="7"/>
                    </a:cubicBezTo>
                    <a:cubicBezTo>
                      <a:pt x="9" y="7"/>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4" name="Freeform 43">
                <a:extLst>
                  <a:ext uri="{FF2B5EF4-FFF2-40B4-BE49-F238E27FC236}">
                    <a16:creationId xmlns:a16="http://schemas.microsoft.com/office/drawing/2014/main" id="{382F4B53-CC7E-4F29-A270-E957B4F5CFE3}"/>
                  </a:ext>
                </a:extLst>
              </p:cNvPr>
              <p:cNvSpPr>
                <a:spLocks/>
              </p:cNvSpPr>
              <p:nvPr/>
            </p:nvSpPr>
            <p:spPr bwMode="auto">
              <a:xfrm>
                <a:off x="3558" y="2325"/>
                <a:ext cx="27" cy="37"/>
              </a:xfrm>
              <a:custGeom>
                <a:avLst/>
                <a:gdLst>
                  <a:gd name="T0" fmla="*/ 5 w 23"/>
                  <a:gd name="T1" fmla="*/ 20 h 32"/>
                  <a:gd name="T2" fmla="*/ 5 w 23"/>
                  <a:gd name="T3" fmla="*/ 20 h 32"/>
                  <a:gd name="T4" fmla="*/ 7 w 23"/>
                  <a:gd name="T5" fmla="*/ 23 h 32"/>
                  <a:gd name="T6" fmla="*/ 8 w 23"/>
                  <a:gd name="T7" fmla="*/ 28 h 32"/>
                  <a:gd name="T8" fmla="*/ 12 w 23"/>
                  <a:gd name="T9" fmla="*/ 32 h 32"/>
                  <a:gd name="T10" fmla="*/ 16 w 23"/>
                  <a:gd name="T11" fmla="*/ 28 h 32"/>
                  <a:gd name="T12" fmla="*/ 16 w 23"/>
                  <a:gd name="T13" fmla="*/ 23 h 32"/>
                  <a:gd name="T14" fmla="*/ 19 w 23"/>
                  <a:gd name="T15" fmla="*/ 20 h 32"/>
                  <a:gd name="T16" fmla="*/ 19 w 23"/>
                  <a:gd name="T17" fmla="*/ 20 h 32"/>
                  <a:gd name="T18" fmla="*/ 23 w 23"/>
                  <a:gd name="T19" fmla="*/ 16 h 32"/>
                  <a:gd name="T20" fmla="*/ 19 w 23"/>
                  <a:gd name="T21" fmla="*/ 12 h 32"/>
                  <a:gd name="T22" fmla="*/ 19 w 23"/>
                  <a:gd name="T23" fmla="*/ 12 h 32"/>
                  <a:gd name="T24" fmla="*/ 16 w 23"/>
                  <a:gd name="T25" fmla="*/ 9 h 32"/>
                  <a:gd name="T26" fmla="*/ 16 w 23"/>
                  <a:gd name="T27" fmla="*/ 4 h 32"/>
                  <a:gd name="T28" fmla="*/ 12 w 23"/>
                  <a:gd name="T29" fmla="*/ 0 h 32"/>
                  <a:gd name="T30" fmla="*/ 8 w 23"/>
                  <a:gd name="T31" fmla="*/ 4 h 32"/>
                  <a:gd name="T32" fmla="*/ 8 w 23"/>
                  <a:gd name="T33" fmla="*/ 9 h 32"/>
                  <a:gd name="T34" fmla="*/ 4 w 23"/>
                  <a:gd name="T35" fmla="*/ 12 h 32"/>
                  <a:gd name="T36" fmla="*/ 5 w 23"/>
                  <a:gd name="T37" fmla="*/ 12 h 32"/>
                  <a:gd name="T38" fmla="*/ 0 w 23"/>
                  <a:gd name="T39" fmla="*/ 16 h 32"/>
                  <a:gd name="T40" fmla="*/ 5 w 23"/>
                  <a:gd name="T4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2">
                    <a:moveTo>
                      <a:pt x="5" y="20"/>
                    </a:moveTo>
                    <a:cubicBezTo>
                      <a:pt x="5" y="20"/>
                      <a:pt x="5" y="20"/>
                      <a:pt x="5" y="20"/>
                    </a:cubicBezTo>
                    <a:cubicBezTo>
                      <a:pt x="6" y="21"/>
                      <a:pt x="7" y="21"/>
                      <a:pt x="7" y="23"/>
                    </a:cubicBezTo>
                    <a:cubicBezTo>
                      <a:pt x="8" y="28"/>
                      <a:pt x="8" y="28"/>
                      <a:pt x="8" y="28"/>
                    </a:cubicBezTo>
                    <a:cubicBezTo>
                      <a:pt x="8" y="30"/>
                      <a:pt x="9" y="32"/>
                      <a:pt x="12" y="32"/>
                    </a:cubicBezTo>
                    <a:cubicBezTo>
                      <a:pt x="14" y="32"/>
                      <a:pt x="16" y="30"/>
                      <a:pt x="16" y="28"/>
                    </a:cubicBezTo>
                    <a:cubicBezTo>
                      <a:pt x="16" y="23"/>
                      <a:pt x="16" y="23"/>
                      <a:pt x="16" y="23"/>
                    </a:cubicBezTo>
                    <a:cubicBezTo>
                      <a:pt x="17" y="21"/>
                      <a:pt x="18" y="21"/>
                      <a:pt x="19" y="20"/>
                    </a:cubicBezTo>
                    <a:cubicBezTo>
                      <a:pt x="19" y="20"/>
                      <a:pt x="19" y="20"/>
                      <a:pt x="19" y="20"/>
                    </a:cubicBezTo>
                    <a:cubicBezTo>
                      <a:pt x="22" y="20"/>
                      <a:pt x="23" y="18"/>
                      <a:pt x="23" y="16"/>
                    </a:cubicBezTo>
                    <a:cubicBezTo>
                      <a:pt x="23" y="14"/>
                      <a:pt x="22" y="12"/>
                      <a:pt x="19" y="12"/>
                    </a:cubicBezTo>
                    <a:cubicBezTo>
                      <a:pt x="19" y="12"/>
                      <a:pt x="19" y="12"/>
                      <a:pt x="19" y="12"/>
                    </a:cubicBezTo>
                    <a:cubicBezTo>
                      <a:pt x="18" y="11"/>
                      <a:pt x="17" y="11"/>
                      <a:pt x="16" y="9"/>
                    </a:cubicBezTo>
                    <a:cubicBezTo>
                      <a:pt x="16" y="4"/>
                      <a:pt x="16" y="4"/>
                      <a:pt x="16" y="4"/>
                    </a:cubicBezTo>
                    <a:cubicBezTo>
                      <a:pt x="16" y="2"/>
                      <a:pt x="14" y="0"/>
                      <a:pt x="12" y="0"/>
                    </a:cubicBezTo>
                    <a:cubicBezTo>
                      <a:pt x="9" y="0"/>
                      <a:pt x="8" y="2"/>
                      <a:pt x="8" y="4"/>
                    </a:cubicBezTo>
                    <a:cubicBezTo>
                      <a:pt x="8" y="9"/>
                      <a:pt x="8" y="9"/>
                      <a:pt x="8" y="9"/>
                    </a:cubicBezTo>
                    <a:cubicBezTo>
                      <a:pt x="8" y="9"/>
                      <a:pt x="7" y="11"/>
                      <a:pt x="4" y="12"/>
                    </a:cubicBezTo>
                    <a:cubicBezTo>
                      <a:pt x="5" y="12"/>
                      <a:pt x="5" y="12"/>
                      <a:pt x="5" y="12"/>
                    </a:cubicBezTo>
                    <a:cubicBezTo>
                      <a:pt x="2" y="12"/>
                      <a:pt x="0" y="14"/>
                      <a:pt x="0" y="16"/>
                    </a:cubicBezTo>
                    <a:cubicBezTo>
                      <a:pt x="0" y="18"/>
                      <a:pt x="2" y="20"/>
                      <a:pt x="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5" name="Freeform 44">
                <a:extLst>
                  <a:ext uri="{FF2B5EF4-FFF2-40B4-BE49-F238E27FC236}">
                    <a16:creationId xmlns:a16="http://schemas.microsoft.com/office/drawing/2014/main" id="{67FA40AD-E1E4-43CB-9069-54F315BC7FB4}"/>
                  </a:ext>
                </a:extLst>
              </p:cNvPr>
              <p:cNvSpPr>
                <a:spLocks/>
              </p:cNvSpPr>
              <p:nvPr/>
            </p:nvSpPr>
            <p:spPr bwMode="auto">
              <a:xfrm>
                <a:off x="3585" y="2338"/>
                <a:ext cx="36" cy="50"/>
              </a:xfrm>
              <a:custGeom>
                <a:avLst/>
                <a:gdLst>
                  <a:gd name="T0" fmla="*/ 31 w 31"/>
                  <a:gd name="T1" fmla="*/ 21 h 43"/>
                  <a:gd name="T2" fmla="*/ 25 w 31"/>
                  <a:gd name="T3" fmla="*/ 16 h 43"/>
                  <a:gd name="T4" fmla="*/ 25 w 31"/>
                  <a:gd name="T5" fmla="*/ 16 h 43"/>
                  <a:gd name="T6" fmla="*/ 21 w 31"/>
                  <a:gd name="T7" fmla="*/ 12 h 43"/>
                  <a:gd name="T8" fmla="*/ 21 w 31"/>
                  <a:gd name="T9" fmla="*/ 6 h 43"/>
                  <a:gd name="T10" fmla="*/ 16 w 31"/>
                  <a:gd name="T11" fmla="*/ 0 h 43"/>
                  <a:gd name="T12" fmla="*/ 10 w 31"/>
                  <a:gd name="T13" fmla="*/ 6 h 43"/>
                  <a:gd name="T14" fmla="*/ 10 w 31"/>
                  <a:gd name="T15" fmla="*/ 12 h 43"/>
                  <a:gd name="T16" fmla="*/ 6 w 31"/>
                  <a:gd name="T17" fmla="*/ 16 h 43"/>
                  <a:gd name="T18" fmla="*/ 6 w 31"/>
                  <a:gd name="T19" fmla="*/ 16 h 43"/>
                  <a:gd name="T20" fmla="*/ 0 w 31"/>
                  <a:gd name="T21" fmla="*/ 21 h 43"/>
                  <a:gd name="T22" fmla="*/ 6 w 31"/>
                  <a:gd name="T23" fmla="*/ 27 h 43"/>
                  <a:gd name="T24" fmla="*/ 7 w 31"/>
                  <a:gd name="T25" fmla="*/ 27 h 43"/>
                  <a:gd name="T26" fmla="*/ 10 w 31"/>
                  <a:gd name="T27" fmla="*/ 31 h 43"/>
                  <a:gd name="T28" fmla="*/ 10 w 31"/>
                  <a:gd name="T29" fmla="*/ 37 h 43"/>
                  <a:gd name="T30" fmla="*/ 16 w 31"/>
                  <a:gd name="T31" fmla="*/ 43 h 43"/>
                  <a:gd name="T32" fmla="*/ 21 w 31"/>
                  <a:gd name="T33" fmla="*/ 37 h 43"/>
                  <a:gd name="T34" fmla="*/ 21 w 31"/>
                  <a:gd name="T35" fmla="*/ 30 h 43"/>
                  <a:gd name="T36" fmla="*/ 25 w 31"/>
                  <a:gd name="T37" fmla="*/ 27 h 43"/>
                  <a:gd name="T38" fmla="*/ 25 w 31"/>
                  <a:gd name="T39" fmla="*/ 27 h 43"/>
                  <a:gd name="T40" fmla="*/ 31 w 31"/>
                  <a:gd name="T41"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43">
                    <a:moveTo>
                      <a:pt x="31" y="21"/>
                    </a:moveTo>
                    <a:cubicBezTo>
                      <a:pt x="31" y="18"/>
                      <a:pt x="28" y="16"/>
                      <a:pt x="25" y="16"/>
                    </a:cubicBezTo>
                    <a:cubicBezTo>
                      <a:pt x="25" y="16"/>
                      <a:pt x="25" y="16"/>
                      <a:pt x="25" y="16"/>
                    </a:cubicBezTo>
                    <a:cubicBezTo>
                      <a:pt x="24" y="15"/>
                      <a:pt x="22" y="15"/>
                      <a:pt x="21" y="12"/>
                    </a:cubicBezTo>
                    <a:cubicBezTo>
                      <a:pt x="21" y="6"/>
                      <a:pt x="21" y="6"/>
                      <a:pt x="21" y="6"/>
                    </a:cubicBezTo>
                    <a:cubicBezTo>
                      <a:pt x="21" y="2"/>
                      <a:pt x="19" y="0"/>
                      <a:pt x="16" y="0"/>
                    </a:cubicBezTo>
                    <a:cubicBezTo>
                      <a:pt x="12" y="0"/>
                      <a:pt x="10" y="2"/>
                      <a:pt x="10" y="6"/>
                    </a:cubicBezTo>
                    <a:cubicBezTo>
                      <a:pt x="10" y="12"/>
                      <a:pt x="10" y="12"/>
                      <a:pt x="10" y="12"/>
                    </a:cubicBezTo>
                    <a:cubicBezTo>
                      <a:pt x="10" y="12"/>
                      <a:pt x="9" y="15"/>
                      <a:pt x="6" y="16"/>
                    </a:cubicBezTo>
                    <a:cubicBezTo>
                      <a:pt x="6" y="16"/>
                      <a:pt x="6" y="16"/>
                      <a:pt x="6" y="16"/>
                    </a:cubicBezTo>
                    <a:cubicBezTo>
                      <a:pt x="3" y="16"/>
                      <a:pt x="0" y="18"/>
                      <a:pt x="0" y="21"/>
                    </a:cubicBezTo>
                    <a:cubicBezTo>
                      <a:pt x="0" y="25"/>
                      <a:pt x="3" y="27"/>
                      <a:pt x="6" y="27"/>
                    </a:cubicBezTo>
                    <a:cubicBezTo>
                      <a:pt x="7" y="27"/>
                      <a:pt x="7" y="27"/>
                      <a:pt x="7" y="27"/>
                    </a:cubicBezTo>
                    <a:cubicBezTo>
                      <a:pt x="8" y="28"/>
                      <a:pt x="10" y="28"/>
                      <a:pt x="10" y="31"/>
                    </a:cubicBezTo>
                    <a:cubicBezTo>
                      <a:pt x="10" y="37"/>
                      <a:pt x="10" y="37"/>
                      <a:pt x="10" y="37"/>
                    </a:cubicBezTo>
                    <a:cubicBezTo>
                      <a:pt x="10" y="40"/>
                      <a:pt x="12" y="43"/>
                      <a:pt x="16" y="43"/>
                    </a:cubicBezTo>
                    <a:cubicBezTo>
                      <a:pt x="19" y="43"/>
                      <a:pt x="21" y="40"/>
                      <a:pt x="21" y="37"/>
                    </a:cubicBezTo>
                    <a:cubicBezTo>
                      <a:pt x="21" y="30"/>
                      <a:pt x="21" y="30"/>
                      <a:pt x="21" y="30"/>
                    </a:cubicBezTo>
                    <a:cubicBezTo>
                      <a:pt x="22" y="28"/>
                      <a:pt x="24" y="28"/>
                      <a:pt x="25" y="27"/>
                    </a:cubicBezTo>
                    <a:cubicBezTo>
                      <a:pt x="25" y="27"/>
                      <a:pt x="25" y="27"/>
                      <a:pt x="25" y="27"/>
                    </a:cubicBezTo>
                    <a:cubicBezTo>
                      <a:pt x="28" y="27"/>
                      <a:pt x="31" y="25"/>
                      <a:pt x="3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6" name="Freeform 45">
                <a:extLst>
                  <a:ext uri="{FF2B5EF4-FFF2-40B4-BE49-F238E27FC236}">
                    <a16:creationId xmlns:a16="http://schemas.microsoft.com/office/drawing/2014/main" id="{8CEE67EE-43B2-41CB-A5F4-8ADA2602527E}"/>
                  </a:ext>
                </a:extLst>
              </p:cNvPr>
              <p:cNvSpPr>
                <a:spLocks/>
              </p:cNvSpPr>
              <p:nvPr/>
            </p:nvSpPr>
            <p:spPr bwMode="auto">
              <a:xfrm>
                <a:off x="3527" y="2376"/>
                <a:ext cx="58" cy="107"/>
              </a:xfrm>
              <a:custGeom>
                <a:avLst/>
                <a:gdLst>
                  <a:gd name="T0" fmla="*/ 40 w 50"/>
                  <a:gd name="T1" fmla="*/ 2 h 92"/>
                  <a:gd name="T2" fmla="*/ 34 w 50"/>
                  <a:gd name="T3" fmla="*/ 4 h 92"/>
                  <a:gd name="T4" fmla="*/ 34 w 50"/>
                  <a:gd name="T5" fmla="*/ 14 h 92"/>
                  <a:gd name="T6" fmla="*/ 18 w 50"/>
                  <a:gd name="T7" fmla="*/ 14 h 92"/>
                  <a:gd name="T8" fmla="*/ 18 w 50"/>
                  <a:gd name="T9" fmla="*/ 4 h 92"/>
                  <a:gd name="T10" fmla="*/ 12 w 50"/>
                  <a:gd name="T11" fmla="*/ 2 h 92"/>
                  <a:gd name="T12" fmla="*/ 2 w 50"/>
                  <a:gd name="T13" fmla="*/ 27 h 92"/>
                  <a:gd name="T14" fmla="*/ 13 w 50"/>
                  <a:gd name="T15" fmla="*/ 42 h 92"/>
                  <a:gd name="T16" fmla="*/ 13 w 50"/>
                  <a:gd name="T17" fmla="*/ 87 h 92"/>
                  <a:gd name="T18" fmla="*/ 18 w 50"/>
                  <a:gd name="T19" fmla="*/ 92 h 92"/>
                  <a:gd name="T20" fmla="*/ 34 w 50"/>
                  <a:gd name="T21" fmla="*/ 92 h 92"/>
                  <a:gd name="T22" fmla="*/ 38 w 50"/>
                  <a:gd name="T23" fmla="*/ 87 h 92"/>
                  <a:gd name="T24" fmla="*/ 38 w 50"/>
                  <a:gd name="T25" fmla="*/ 42 h 92"/>
                  <a:gd name="T26" fmla="*/ 50 w 50"/>
                  <a:gd name="T27" fmla="*/ 21 h 92"/>
                  <a:gd name="T28" fmla="*/ 40 w 50"/>
                  <a:gd name="T29" fmla="*/ 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92">
                    <a:moveTo>
                      <a:pt x="40" y="2"/>
                    </a:moveTo>
                    <a:cubicBezTo>
                      <a:pt x="38" y="0"/>
                      <a:pt x="34" y="2"/>
                      <a:pt x="34" y="4"/>
                    </a:cubicBezTo>
                    <a:cubicBezTo>
                      <a:pt x="34" y="14"/>
                      <a:pt x="34" y="14"/>
                      <a:pt x="34" y="14"/>
                    </a:cubicBezTo>
                    <a:cubicBezTo>
                      <a:pt x="18" y="14"/>
                      <a:pt x="18" y="14"/>
                      <a:pt x="18" y="14"/>
                    </a:cubicBezTo>
                    <a:cubicBezTo>
                      <a:pt x="18" y="4"/>
                      <a:pt x="18" y="4"/>
                      <a:pt x="18" y="4"/>
                    </a:cubicBezTo>
                    <a:cubicBezTo>
                      <a:pt x="18" y="2"/>
                      <a:pt x="14" y="0"/>
                      <a:pt x="12" y="2"/>
                    </a:cubicBezTo>
                    <a:cubicBezTo>
                      <a:pt x="4" y="7"/>
                      <a:pt x="0" y="16"/>
                      <a:pt x="2" y="27"/>
                    </a:cubicBezTo>
                    <a:cubicBezTo>
                      <a:pt x="4" y="33"/>
                      <a:pt x="8" y="39"/>
                      <a:pt x="13" y="42"/>
                    </a:cubicBezTo>
                    <a:cubicBezTo>
                      <a:pt x="13" y="87"/>
                      <a:pt x="13" y="87"/>
                      <a:pt x="13" y="87"/>
                    </a:cubicBezTo>
                    <a:cubicBezTo>
                      <a:pt x="13" y="90"/>
                      <a:pt x="16" y="92"/>
                      <a:pt x="18" y="92"/>
                    </a:cubicBezTo>
                    <a:cubicBezTo>
                      <a:pt x="34" y="92"/>
                      <a:pt x="34" y="92"/>
                      <a:pt x="34" y="92"/>
                    </a:cubicBezTo>
                    <a:cubicBezTo>
                      <a:pt x="36" y="92"/>
                      <a:pt x="38" y="90"/>
                      <a:pt x="38" y="87"/>
                    </a:cubicBezTo>
                    <a:cubicBezTo>
                      <a:pt x="38" y="42"/>
                      <a:pt x="38" y="42"/>
                      <a:pt x="38" y="42"/>
                    </a:cubicBezTo>
                    <a:cubicBezTo>
                      <a:pt x="45" y="38"/>
                      <a:pt x="50" y="30"/>
                      <a:pt x="50" y="21"/>
                    </a:cubicBezTo>
                    <a:cubicBezTo>
                      <a:pt x="50" y="13"/>
                      <a:pt x="46" y="6"/>
                      <a:pt x="4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7" name="Freeform 46">
                <a:extLst>
                  <a:ext uri="{FF2B5EF4-FFF2-40B4-BE49-F238E27FC236}">
                    <a16:creationId xmlns:a16="http://schemas.microsoft.com/office/drawing/2014/main" id="{E3B427F9-D7D5-46FA-8A30-27C905D4990D}"/>
                  </a:ext>
                </a:extLst>
              </p:cNvPr>
              <p:cNvSpPr>
                <a:spLocks/>
              </p:cNvSpPr>
              <p:nvPr/>
            </p:nvSpPr>
            <p:spPr bwMode="auto">
              <a:xfrm>
                <a:off x="3276" y="2391"/>
                <a:ext cx="74" cy="50"/>
              </a:xfrm>
              <a:custGeom>
                <a:avLst/>
                <a:gdLst>
                  <a:gd name="T0" fmla="*/ 40 w 63"/>
                  <a:gd name="T1" fmla="*/ 1 h 43"/>
                  <a:gd name="T2" fmla="*/ 36 w 63"/>
                  <a:gd name="T3" fmla="*/ 3 h 43"/>
                  <a:gd name="T4" fmla="*/ 36 w 63"/>
                  <a:gd name="T5" fmla="*/ 9 h 43"/>
                  <a:gd name="T6" fmla="*/ 33 w 63"/>
                  <a:gd name="T7" fmla="*/ 11 h 43"/>
                  <a:gd name="T8" fmla="*/ 2 w 63"/>
                  <a:gd name="T9" fmla="*/ 11 h 43"/>
                  <a:gd name="T10" fmla="*/ 0 w 63"/>
                  <a:gd name="T11" fmla="*/ 14 h 43"/>
                  <a:gd name="T12" fmla="*/ 0 w 63"/>
                  <a:gd name="T13" fmla="*/ 27 h 43"/>
                  <a:gd name="T14" fmla="*/ 2 w 63"/>
                  <a:gd name="T15" fmla="*/ 30 h 43"/>
                  <a:gd name="T16" fmla="*/ 33 w 63"/>
                  <a:gd name="T17" fmla="*/ 30 h 43"/>
                  <a:gd name="T18" fmla="*/ 36 w 63"/>
                  <a:gd name="T19" fmla="*/ 32 h 43"/>
                  <a:gd name="T20" fmla="*/ 36 w 63"/>
                  <a:gd name="T21" fmla="*/ 40 h 43"/>
                  <a:gd name="T22" fmla="*/ 40 w 63"/>
                  <a:gd name="T23" fmla="*/ 42 h 43"/>
                  <a:gd name="T24" fmla="*/ 62 w 63"/>
                  <a:gd name="T25" fmla="*/ 23 h 43"/>
                  <a:gd name="T26" fmla="*/ 62 w 63"/>
                  <a:gd name="T27" fmla="*/ 19 h 43"/>
                  <a:gd name="T28" fmla="*/ 40 w 63"/>
                  <a:gd name="T29"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43">
                    <a:moveTo>
                      <a:pt x="40" y="1"/>
                    </a:moveTo>
                    <a:cubicBezTo>
                      <a:pt x="38" y="0"/>
                      <a:pt x="36" y="1"/>
                      <a:pt x="36" y="3"/>
                    </a:cubicBezTo>
                    <a:cubicBezTo>
                      <a:pt x="36" y="9"/>
                      <a:pt x="36" y="9"/>
                      <a:pt x="36" y="9"/>
                    </a:cubicBezTo>
                    <a:cubicBezTo>
                      <a:pt x="36" y="10"/>
                      <a:pt x="35" y="11"/>
                      <a:pt x="33" y="11"/>
                    </a:cubicBezTo>
                    <a:cubicBezTo>
                      <a:pt x="2" y="11"/>
                      <a:pt x="2" y="11"/>
                      <a:pt x="2" y="11"/>
                    </a:cubicBezTo>
                    <a:cubicBezTo>
                      <a:pt x="1" y="11"/>
                      <a:pt x="0" y="12"/>
                      <a:pt x="0" y="14"/>
                    </a:cubicBezTo>
                    <a:cubicBezTo>
                      <a:pt x="0" y="27"/>
                      <a:pt x="0" y="27"/>
                      <a:pt x="0" y="27"/>
                    </a:cubicBezTo>
                    <a:cubicBezTo>
                      <a:pt x="0" y="29"/>
                      <a:pt x="1" y="30"/>
                      <a:pt x="2" y="30"/>
                    </a:cubicBezTo>
                    <a:cubicBezTo>
                      <a:pt x="33" y="30"/>
                      <a:pt x="33" y="30"/>
                      <a:pt x="33" y="30"/>
                    </a:cubicBezTo>
                    <a:cubicBezTo>
                      <a:pt x="35" y="30"/>
                      <a:pt x="36" y="31"/>
                      <a:pt x="36" y="32"/>
                    </a:cubicBezTo>
                    <a:cubicBezTo>
                      <a:pt x="36" y="40"/>
                      <a:pt x="36" y="40"/>
                      <a:pt x="36" y="40"/>
                    </a:cubicBezTo>
                    <a:cubicBezTo>
                      <a:pt x="36" y="42"/>
                      <a:pt x="38" y="43"/>
                      <a:pt x="40" y="42"/>
                    </a:cubicBezTo>
                    <a:cubicBezTo>
                      <a:pt x="62" y="23"/>
                      <a:pt x="62" y="23"/>
                      <a:pt x="62" y="23"/>
                    </a:cubicBezTo>
                    <a:cubicBezTo>
                      <a:pt x="63" y="22"/>
                      <a:pt x="63" y="20"/>
                      <a:pt x="62" y="19"/>
                    </a:cubicBezTo>
                    <a:lnTo>
                      <a:pt x="4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370" name="グループ化 369">
            <a:extLst>
              <a:ext uri="{FF2B5EF4-FFF2-40B4-BE49-F238E27FC236}">
                <a16:creationId xmlns:a16="http://schemas.microsoft.com/office/drawing/2014/main" id="{7AAF12FF-5A39-4716-B09D-069879645C32}"/>
              </a:ext>
            </a:extLst>
          </p:cNvPr>
          <p:cNvGrpSpPr/>
          <p:nvPr/>
        </p:nvGrpSpPr>
        <p:grpSpPr>
          <a:xfrm>
            <a:off x="3467735" y="1626487"/>
            <a:ext cx="611972" cy="407442"/>
            <a:chOff x="5317377" y="2672241"/>
            <a:chExt cx="600641" cy="399897"/>
          </a:xfrm>
          <a:solidFill>
            <a:schemeClr val="bg1">
              <a:lumMod val="75000"/>
            </a:schemeClr>
          </a:solidFill>
        </p:grpSpPr>
        <p:sp>
          <p:nvSpPr>
            <p:cNvPr id="371" name="Freeform 80">
              <a:extLst>
                <a:ext uri="{FF2B5EF4-FFF2-40B4-BE49-F238E27FC236}">
                  <a16:creationId xmlns:a16="http://schemas.microsoft.com/office/drawing/2014/main" id="{78D08482-D813-4103-8750-84CF6C74F7D0}"/>
                </a:ext>
              </a:extLst>
            </p:cNvPr>
            <p:cNvSpPr>
              <a:spLocks noEditPoints="1"/>
            </p:cNvSpPr>
            <p:nvPr/>
          </p:nvSpPr>
          <p:spPr bwMode="auto">
            <a:xfrm>
              <a:off x="5318172" y="2672241"/>
              <a:ext cx="599048" cy="295542"/>
            </a:xfrm>
            <a:custGeom>
              <a:avLst/>
              <a:gdLst>
                <a:gd name="T0" fmla="*/ 127 w 763"/>
                <a:gd name="T1" fmla="*/ 67 h 377"/>
                <a:gd name="T2" fmla="*/ 306 w 763"/>
                <a:gd name="T3" fmla="*/ 67 h 377"/>
                <a:gd name="T4" fmla="*/ 512 w 763"/>
                <a:gd name="T5" fmla="*/ 110 h 377"/>
                <a:gd name="T6" fmla="*/ 546 w 763"/>
                <a:gd name="T7" fmla="*/ 0 h 377"/>
                <a:gd name="T8" fmla="*/ 581 w 763"/>
                <a:gd name="T9" fmla="*/ 110 h 377"/>
                <a:gd name="T10" fmla="*/ 713 w 763"/>
                <a:gd name="T11" fmla="*/ 112 h 377"/>
                <a:gd name="T12" fmla="*/ 763 w 763"/>
                <a:gd name="T13" fmla="*/ 359 h 377"/>
                <a:gd name="T14" fmla="*/ 18 w 763"/>
                <a:gd name="T15" fmla="*/ 377 h 377"/>
                <a:gd name="T16" fmla="*/ 0 w 763"/>
                <a:gd name="T17" fmla="*/ 163 h 377"/>
                <a:gd name="T18" fmla="*/ 158 w 763"/>
                <a:gd name="T19" fmla="*/ 111 h 377"/>
                <a:gd name="T20" fmla="*/ 179 w 763"/>
                <a:gd name="T21" fmla="*/ 107 h 377"/>
                <a:gd name="T22" fmla="*/ 248 w 763"/>
                <a:gd name="T23" fmla="*/ 265 h 377"/>
                <a:gd name="T24" fmla="*/ 325 w 763"/>
                <a:gd name="T25" fmla="*/ 296 h 377"/>
                <a:gd name="T26" fmla="*/ 351 w 763"/>
                <a:gd name="T27" fmla="*/ 207 h 377"/>
                <a:gd name="T28" fmla="*/ 281 w 763"/>
                <a:gd name="T29" fmla="*/ 181 h 377"/>
                <a:gd name="T30" fmla="*/ 248 w 763"/>
                <a:gd name="T31" fmla="*/ 239 h 377"/>
                <a:gd name="T32" fmla="*/ 516 w 763"/>
                <a:gd name="T33" fmla="*/ 209 h 377"/>
                <a:gd name="T34" fmla="*/ 439 w 763"/>
                <a:gd name="T35" fmla="*/ 181 h 377"/>
                <a:gd name="T36" fmla="*/ 413 w 763"/>
                <a:gd name="T37" fmla="*/ 273 h 377"/>
                <a:gd name="T38" fmla="*/ 458 w 763"/>
                <a:gd name="T39" fmla="*/ 296 h 377"/>
                <a:gd name="T40" fmla="*/ 580 w 763"/>
                <a:gd name="T41" fmla="*/ 237 h 377"/>
                <a:gd name="T42" fmla="*/ 602 w 763"/>
                <a:gd name="T43" fmla="*/ 296 h 377"/>
                <a:gd name="T44" fmla="*/ 682 w 763"/>
                <a:gd name="T45" fmla="*/ 273 h 377"/>
                <a:gd name="T46" fmla="*/ 658 w 763"/>
                <a:gd name="T47" fmla="*/ 181 h 377"/>
                <a:gd name="T48" fmla="*/ 580 w 763"/>
                <a:gd name="T49" fmla="*/ 209 h 377"/>
                <a:gd name="T50" fmla="*/ 185 w 763"/>
                <a:gd name="T51" fmla="*/ 239 h 377"/>
                <a:gd name="T52" fmla="*/ 157 w 763"/>
                <a:gd name="T53" fmla="*/ 181 h 377"/>
                <a:gd name="T54" fmla="*/ 83 w 763"/>
                <a:gd name="T55" fmla="*/ 206 h 377"/>
                <a:gd name="T56" fmla="*/ 108 w 763"/>
                <a:gd name="T57" fmla="*/ 297 h 377"/>
                <a:gd name="T58" fmla="*/ 185 w 763"/>
                <a:gd name="T59" fmla="*/ 239 h 377"/>
                <a:gd name="T60" fmla="*/ 225 w 763"/>
                <a:gd name="T61" fmla="*/ 34 h 377"/>
                <a:gd name="T62" fmla="*/ 164 w 763"/>
                <a:gd name="T63" fmla="*/ 66 h 377"/>
                <a:gd name="T64" fmla="*/ 269 w 763"/>
                <a:gd name="T65" fmla="*/ 67 h 377"/>
                <a:gd name="T66" fmla="*/ 546 w 763"/>
                <a:gd name="T67" fmla="*/ 27 h 377"/>
                <a:gd name="T68" fmla="*/ 521 w 763"/>
                <a:gd name="T69" fmla="*/ 88 h 377"/>
                <a:gd name="T70" fmla="*/ 587 w 763"/>
                <a:gd name="T71" fmla="*/ 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3" h="377">
                  <a:moveTo>
                    <a:pt x="179" y="107"/>
                  </a:moveTo>
                  <a:cubicBezTo>
                    <a:pt x="162" y="94"/>
                    <a:pt x="145" y="81"/>
                    <a:pt x="127" y="67"/>
                  </a:cubicBezTo>
                  <a:cubicBezTo>
                    <a:pt x="157" y="44"/>
                    <a:pt x="186" y="22"/>
                    <a:pt x="216" y="0"/>
                  </a:cubicBezTo>
                  <a:cubicBezTo>
                    <a:pt x="246" y="22"/>
                    <a:pt x="275" y="44"/>
                    <a:pt x="306" y="67"/>
                  </a:cubicBezTo>
                  <a:cubicBezTo>
                    <a:pt x="288" y="81"/>
                    <a:pt x="271" y="94"/>
                    <a:pt x="250" y="110"/>
                  </a:cubicBezTo>
                  <a:cubicBezTo>
                    <a:pt x="339" y="110"/>
                    <a:pt x="423" y="110"/>
                    <a:pt x="512" y="110"/>
                  </a:cubicBezTo>
                  <a:cubicBezTo>
                    <a:pt x="493" y="95"/>
                    <a:pt x="476" y="82"/>
                    <a:pt x="457" y="67"/>
                  </a:cubicBezTo>
                  <a:cubicBezTo>
                    <a:pt x="487" y="44"/>
                    <a:pt x="516" y="23"/>
                    <a:pt x="546" y="0"/>
                  </a:cubicBezTo>
                  <a:cubicBezTo>
                    <a:pt x="576" y="22"/>
                    <a:pt x="605" y="44"/>
                    <a:pt x="636" y="67"/>
                  </a:cubicBezTo>
                  <a:cubicBezTo>
                    <a:pt x="618" y="81"/>
                    <a:pt x="601" y="94"/>
                    <a:pt x="581" y="110"/>
                  </a:cubicBezTo>
                  <a:cubicBezTo>
                    <a:pt x="589" y="110"/>
                    <a:pt x="594" y="111"/>
                    <a:pt x="599" y="111"/>
                  </a:cubicBezTo>
                  <a:cubicBezTo>
                    <a:pt x="637" y="112"/>
                    <a:pt x="675" y="111"/>
                    <a:pt x="713" y="112"/>
                  </a:cubicBezTo>
                  <a:cubicBezTo>
                    <a:pt x="742" y="112"/>
                    <a:pt x="762" y="131"/>
                    <a:pt x="762" y="161"/>
                  </a:cubicBezTo>
                  <a:cubicBezTo>
                    <a:pt x="763" y="227"/>
                    <a:pt x="763" y="293"/>
                    <a:pt x="763" y="359"/>
                  </a:cubicBezTo>
                  <a:cubicBezTo>
                    <a:pt x="763" y="372"/>
                    <a:pt x="757" y="377"/>
                    <a:pt x="744" y="377"/>
                  </a:cubicBezTo>
                  <a:cubicBezTo>
                    <a:pt x="502" y="377"/>
                    <a:pt x="260" y="377"/>
                    <a:pt x="18" y="377"/>
                  </a:cubicBezTo>
                  <a:cubicBezTo>
                    <a:pt x="5" y="377"/>
                    <a:pt x="0" y="372"/>
                    <a:pt x="0" y="358"/>
                  </a:cubicBezTo>
                  <a:cubicBezTo>
                    <a:pt x="0" y="293"/>
                    <a:pt x="0" y="228"/>
                    <a:pt x="0" y="163"/>
                  </a:cubicBezTo>
                  <a:cubicBezTo>
                    <a:pt x="0" y="132"/>
                    <a:pt x="20" y="113"/>
                    <a:pt x="50" y="112"/>
                  </a:cubicBezTo>
                  <a:cubicBezTo>
                    <a:pt x="86" y="111"/>
                    <a:pt x="122" y="111"/>
                    <a:pt x="158" y="111"/>
                  </a:cubicBezTo>
                  <a:cubicBezTo>
                    <a:pt x="164" y="111"/>
                    <a:pt x="171" y="111"/>
                    <a:pt x="177" y="111"/>
                  </a:cubicBezTo>
                  <a:cubicBezTo>
                    <a:pt x="178" y="110"/>
                    <a:pt x="178" y="108"/>
                    <a:pt x="179" y="107"/>
                  </a:cubicBezTo>
                  <a:close/>
                  <a:moveTo>
                    <a:pt x="248" y="239"/>
                  </a:moveTo>
                  <a:cubicBezTo>
                    <a:pt x="248" y="248"/>
                    <a:pt x="248" y="256"/>
                    <a:pt x="248" y="265"/>
                  </a:cubicBezTo>
                  <a:cubicBezTo>
                    <a:pt x="248" y="289"/>
                    <a:pt x="255" y="296"/>
                    <a:pt x="279" y="296"/>
                  </a:cubicBezTo>
                  <a:cubicBezTo>
                    <a:pt x="294" y="296"/>
                    <a:pt x="309" y="296"/>
                    <a:pt x="325" y="296"/>
                  </a:cubicBezTo>
                  <a:cubicBezTo>
                    <a:pt x="343" y="296"/>
                    <a:pt x="352" y="287"/>
                    <a:pt x="351" y="269"/>
                  </a:cubicBezTo>
                  <a:cubicBezTo>
                    <a:pt x="351" y="248"/>
                    <a:pt x="351" y="227"/>
                    <a:pt x="351" y="207"/>
                  </a:cubicBezTo>
                  <a:cubicBezTo>
                    <a:pt x="351" y="189"/>
                    <a:pt x="342" y="181"/>
                    <a:pt x="325" y="181"/>
                  </a:cubicBezTo>
                  <a:cubicBezTo>
                    <a:pt x="311" y="181"/>
                    <a:pt x="296" y="181"/>
                    <a:pt x="281" y="181"/>
                  </a:cubicBezTo>
                  <a:cubicBezTo>
                    <a:pt x="254" y="181"/>
                    <a:pt x="248" y="187"/>
                    <a:pt x="248" y="213"/>
                  </a:cubicBezTo>
                  <a:cubicBezTo>
                    <a:pt x="248" y="222"/>
                    <a:pt x="248" y="230"/>
                    <a:pt x="248" y="239"/>
                  </a:cubicBezTo>
                  <a:close/>
                  <a:moveTo>
                    <a:pt x="516" y="239"/>
                  </a:moveTo>
                  <a:cubicBezTo>
                    <a:pt x="516" y="229"/>
                    <a:pt x="516" y="219"/>
                    <a:pt x="516" y="209"/>
                  </a:cubicBezTo>
                  <a:cubicBezTo>
                    <a:pt x="516" y="188"/>
                    <a:pt x="509" y="181"/>
                    <a:pt x="489" y="181"/>
                  </a:cubicBezTo>
                  <a:cubicBezTo>
                    <a:pt x="472" y="180"/>
                    <a:pt x="456" y="181"/>
                    <a:pt x="439" y="181"/>
                  </a:cubicBezTo>
                  <a:cubicBezTo>
                    <a:pt x="423" y="181"/>
                    <a:pt x="414" y="189"/>
                    <a:pt x="413" y="205"/>
                  </a:cubicBezTo>
                  <a:cubicBezTo>
                    <a:pt x="413" y="228"/>
                    <a:pt x="413" y="250"/>
                    <a:pt x="413" y="273"/>
                  </a:cubicBezTo>
                  <a:cubicBezTo>
                    <a:pt x="414" y="287"/>
                    <a:pt x="422" y="295"/>
                    <a:pt x="436" y="296"/>
                  </a:cubicBezTo>
                  <a:cubicBezTo>
                    <a:pt x="443" y="296"/>
                    <a:pt x="451" y="296"/>
                    <a:pt x="458" y="296"/>
                  </a:cubicBezTo>
                  <a:cubicBezTo>
                    <a:pt x="522" y="297"/>
                    <a:pt x="517" y="294"/>
                    <a:pt x="516" y="239"/>
                  </a:cubicBezTo>
                  <a:close/>
                  <a:moveTo>
                    <a:pt x="580" y="237"/>
                  </a:moveTo>
                  <a:cubicBezTo>
                    <a:pt x="580" y="248"/>
                    <a:pt x="580" y="260"/>
                    <a:pt x="580" y="271"/>
                  </a:cubicBezTo>
                  <a:cubicBezTo>
                    <a:pt x="579" y="287"/>
                    <a:pt x="587" y="295"/>
                    <a:pt x="602" y="296"/>
                  </a:cubicBezTo>
                  <a:cubicBezTo>
                    <a:pt x="621" y="297"/>
                    <a:pt x="641" y="297"/>
                    <a:pt x="660" y="296"/>
                  </a:cubicBezTo>
                  <a:cubicBezTo>
                    <a:pt x="674" y="295"/>
                    <a:pt x="682" y="287"/>
                    <a:pt x="682" y="273"/>
                  </a:cubicBezTo>
                  <a:cubicBezTo>
                    <a:pt x="683" y="250"/>
                    <a:pt x="683" y="227"/>
                    <a:pt x="682" y="205"/>
                  </a:cubicBezTo>
                  <a:cubicBezTo>
                    <a:pt x="682" y="190"/>
                    <a:pt x="673" y="181"/>
                    <a:pt x="658" y="181"/>
                  </a:cubicBezTo>
                  <a:cubicBezTo>
                    <a:pt x="641" y="180"/>
                    <a:pt x="624" y="180"/>
                    <a:pt x="606" y="181"/>
                  </a:cubicBezTo>
                  <a:cubicBezTo>
                    <a:pt x="586" y="181"/>
                    <a:pt x="580" y="188"/>
                    <a:pt x="580" y="209"/>
                  </a:cubicBezTo>
                  <a:cubicBezTo>
                    <a:pt x="579" y="218"/>
                    <a:pt x="580" y="228"/>
                    <a:pt x="580" y="237"/>
                  </a:cubicBezTo>
                  <a:close/>
                  <a:moveTo>
                    <a:pt x="185" y="239"/>
                  </a:moveTo>
                  <a:cubicBezTo>
                    <a:pt x="185" y="229"/>
                    <a:pt x="185" y="219"/>
                    <a:pt x="185" y="209"/>
                  </a:cubicBezTo>
                  <a:cubicBezTo>
                    <a:pt x="185" y="189"/>
                    <a:pt x="178" y="182"/>
                    <a:pt x="157" y="181"/>
                  </a:cubicBezTo>
                  <a:cubicBezTo>
                    <a:pt x="141" y="181"/>
                    <a:pt x="124" y="181"/>
                    <a:pt x="107" y="181"/>
                  </a:cubicBezTo>
                  <a:cubicBezTo>
                    <a:pt x="92" y="182"/>
                    <a:pt x="83" y="190"/>
                    <a:pt x="83" y="206"/>
                  </a:cubicBezTo>
                  <a:cubicBezTo>
                    <a:pt x="83" y="228"/>
                    <a:pt x="83" y="250"/>
                    <a:pt x="83" y="272"/>
                  </a:cubicBezTo>
                  <a:cubicBezTo>
                    <a:pt x="83" y="289"/>
                    <a:pt x="92" y="296"/>
                    <a:pt x="108" y="297"/>
                  </a:cubicBezTo>
                  <a:cubicBezTo>
                    <a:pt x="114" y="297"/>
                    <a:pt x="121" y="296"/>
                    <a:pt x="128" y="297"/>
                  </a:cubicBezTo>
                  <a:cubicBezTo>
                    <a:pt x="191" y="298"/>
                    <a:pt x="185" y="296"/>
                    <a:pt x="185" y="239"/>
                  </a:cubicBezTo>
                  <a:close/>
                  <a:moveTo>
                    <a:pt x="269" y="67"/>
                  </a:moveTo>
                  <a:cubicBezTo>
                    <a:pt x="253" y="55"/>
                    <a:pt x="239" y="44"/>
                    <a:pt x="225" y="34"/>
                  </a:cubicBezTo>
                  <a:cubicBezTo>
                    <a:pt x="221" y="31"/>
                    <a:pt x="214" y="30"/>
                    <a:pt x="211" y="32"/>
                  </a:cubicBezTo>
                  <a:cubicBezTo>
                    <a:pt x="195" y="42"/>
                    <a:pt x="180" y="55"/>
                    <a:pt x="164" y="66"/>
                  </a:cubicBezTo>
                  <a:cubicBezTo>
                    <a:pt x="214" y="112"/>
                    <a:pt x="214" y="112"/>
                    <a:pt x="263" y="73"/>
                  </a:cubicBezTo>
                  <a:cubicBezTo>
                    <a:pt x="265" y="71"/>
                    <a:pt x="266" y="70"/>
                    <a:pt x="269" y="67"/>
                  </a:cubicBezTo>
                  <a:close/>
                  <a:moveTo>
                    <a:pt x="600" y="67"/>
                  </a:moveTo>
                  <a:cubicBezTo>
                    <a:pt x="581" y="53"/>
                    <a:pt x="564" y="40"/>
                    <a:pt x="546" y="27"/>
                  </a:cubicBezTo>
                  <a:cubicBezTo>
                    <a:pt x="529" y="40"/>
                    <a:pt x="511" y="53"/>
                    <a:pt x="493" y="67"/>
                  </a:cubicBezTo>
                  <a:cubicBezTo>
                    <a:pt x="504" y="76"/>
                    <a:pt x="512" y="82"/>
                    <a:pt x="521" y="88"/>
                  </a:cubicBezTo>
                  <a:cubicBezTo>
                    <a:pt x="529" y="95"/>
                    <a:pt x="538" y="101"/>
                    <a:pt x="547" y="108"/>
                  </a:cubicBezTo>
                  <a:cubicBezTo>
                    <a:pt x="561" y="97"/>
                    <a:pt x="574" y="87"/>
                    <a:pt x="587" y="77"/>
                  </a:cubicBezTo>
                  <a:cubicBezTo>
                    <a:pt x="591" y="75"/>
                    <a:pt x="594" y="71"/>
                    <a:pt x="600"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72" name="Freeform 81">
              <a:extLst>
                <a:ext uri="{FF2B5EF4-FFF2-40B4-BE49-F238E27FC236}">
                  <a16:creationId xmlns:a16="http://schemas.microsoft.com/office/drawing/2014/main" id="{47D2C2CA-81EB-410D-9F74-C44223B4CB13}"/>
                </a:ext>
              </a:extLst>
            </p:cNvPr>
            <p:cNvSpPr>
              <a:spLocks noEditPoints="1"/>
            </p:cNvSpPr>
            <p:nvPr/>
          </p:nvSpPr>
          <p:spPr bwMode="auto">
            <a:xfrm>
              <a:off x="5317377" y="2982919"/>
              <a:ext cx="600641" cy="89219"/>
            </a:xfrm>
            <a:custGeom>
              <a:avLst/>
              <a:gdLst>
                <a:gd name="T0" fmla="*/ 110 w 765"/>
                <a:gd name="T1" fmla="*/ 56 h 113"/>
                <a:gd name="T2" fmla="*/ 49 w 765"/>
                <a:gd name="T3" fmla="*/ 56 h 113"/>
                <a:gd name="T4" fmla="*/ 3 w 765"/>
                <a:gd name="T5" fmla="*/ 0 h 113"/>
                <a:gd name="T6" fmla="*/ 762 w 765"/>
                <a:gd name="T7" fmla="*/ 0 h 113"/>
                <a:gd name="T8" fmla="*/ 716 w 765"/>
                <a:gd name="T9" fmla="*/ 56 h 113"/>
                <a:gd name="T10" fmla="*/ 664 w 765"/>
                <a:gd name="T11" fmla="*/ 56 h 113"/>
                <a:gd name="T12" fmla="*/ 650 w 765"/>
                <a:gd name="T13" fmla="*/ 64 h 113"/>
                <a:gd name="T14" fmla="*/ 591 w 765"/>
                <a:gd name="T15" fmla="*/ 112 h 113"/>
                <a:gd name="T16" fmla="*/ 538 w 765"/>
                <a:gd name="T17" fmla="*/ 57 h 113"/>
                <a:gd name="T18" fmla="*/ 227 w 765"/>
                <a:gd name="T19" fmla="*/ 57 h 113"/>
                <a:gd name="T20" fmla="*/ 172 w 765"/>
                <a:gd name="T21" fmla="*/ 112 h 113"/>
                <a:gd name="T22" fmla="*/ 110 w 765"/>
                <a:gd name="T23" fmla="*/ 56 h 113"/>
                <a:gd name="T24" fmla="*/ 138 w 765"/>
                <a:gd name="T25" fmla="*/ 57 h 113"/>
                <a:gd name="T26" fmla="*/ 172 w 765"/>
                <a:gd name="T27" fmla="*/ 88 h 113"/>
                <a:gd name="T28" fmla="*/ 200 w 765"/>
                <a:gd name="T29" fmla="*/ 57 h 113"/>
                <a:gd name="T30" fmla="*/ 138 w 765"/>
                <a:gd name="T31" fmla="*/ 57 h 113"/>
                <a:gd name="T32" fmla="*/ 565 w 765"/>
                <a:gd name="T33" fmla="*/ 57 h 113"/>
                <a:gd name="T34" fmla="*/ 600 w 765"/>
                <a:gd name="T35" fmla="*/ 88 h 113"/>
                <a:gd name="T36" fmla="*/ 623 w 765"/>
                <a:gd name="T37" fmla="*/ 57 h 113"/>
                <a:gd name="T38" fmla="*/ 565 w 765"/>
                <a:gd name="T39" fmla="*/ 5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5" h="113">
                  <a:moveTo>
                    <a:pt x="110" y="56"/>
                  </a:moveTo>
                  <a:cubicBezTo>
                    <a:pt x="90" y="56"/>
                    <a:pt x="70" y="57"/>
                    <a:pt x="49" y="56"/>
                  </a:cubicBezTo>
                  <a:cubicBezTo>
                    <a:pt x="19" y="54"/>
                    <a:pt x="0" y="32"/>
                    <a:pt x="3" y="0"/>
                  </a:cubicBezTo>
                  <a:cubicBezTo>
                    <a:pt x="256" y="0"/>
                    <a:pt x="509" y="0"/>
                    <a:pt x="762" y="0"/>
                  </a:cubicBezTo>
                  <a:cubicBezTo>
                    <a:pt x="765" y="32"/>
                    <a:pt x="746" y="54"/>
                    <a:pt x="716" y="56"/>
                  </a:cubicBezTo>
                  <a:cubicBezTo>
                    <a:pt x="699" y="56"/>
                    <a:pt x="681" y="55"/>
                    <a:pt x="664" y="56"/>
                  </a:cubicBezTo>
                  <a:cubicBezTo>
                    <a:pt x="659" y="57"/>
                    <a:pt x="652" y="60"/>
                    <a:pt x="650" y="64"/>
                  </a:cubicBezTo>
                  <a:cubicBezTo>
                    <a:pt x="634" y="101"/>
                    <a:pt x="619" y="113"/>
                    <a:pt x="591" y="112"/>
                  </a:cubicBezTo>
                  <a:cubicBezTo>
                    <a:pt x="565" y="110"/>
                    <a:pt x="548" y="93"/>
                    <a:pt x="538" y="57"/>
                  </a:cubicBezTo>
                  <a:cubicBezTo>
                    <a:pt x="434" y="57"/>
                    <a:pt x="331" y="57"/>
                    <a:pt x="227" y="57"/>
                  </a:cubicBezTo>
                  <a:cubicBezTo>
                    <a:pt x="216" y="94"/>
                    <a:pt x="199" y="110"/>
                    <a:pt x="172" y="112"/>
                  </a:cubicBezTo>
                  <a:cubicBezTo>
                    <a:pt x="143" y="113"/>
                    <a:pt x="126" y="98"/>
                    <a:pt x="110" y="56"/>
                  </a:cubicBezTo>
                  <a:close/>
                  <a:moveTo>
                    <a:pt x="138" y="57"/>
                  </a:moveTo>
                  <a:cubicBezTo>
                    <a:pt x="144" y="80"/>
                    <a:pt x="155" y="90"/>
                    <a:pt x="172" y="88"/>
                  </a:cubicBezTo>
                  <a:cubicBezTo>
                    <a:pt x="189" y="86"/>
                    <a:pt x="199" y="76"/>
                    <a:pt x="200" y="57"/>
                  </a:cubicBezTo>
                  <a:cubicBezTo>
                    <a:pt x="179" y="57"/>
                    <a:pt x="159" y="57"/>
                    <a:pt x="138" y="57"/>
                  </a:cubicBezTo>
                  <a:close/>
                  <a:moveTo>
                    <a:pt x="565" y="57"/>
                  </a:moveTo>
                  <a:cubicBezTo>
                    <a:pt x="568" y="80"/>
                    <a:pt x="581" y="90"/>
                    <a:pt x="600" y="88"/>
                  </a:cubicBezTo>
                  <a:cubicBezTo>
                    <a:pt x="616" y="85"/>
                    <a:pt x="625" y="74"/>
                    <a:pt x="623" y="57"/>
                  </a:cubicBezTo>
                  <a:cubicBezTo>
                    <a:pt x="604" y="57"/>
                    <a:pt x="585" y="57"/>
                    <a:pt x="565"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21" name="グループ化 20">
            <a:extLst>
              <a:ext uri="{FF2B5EF4-FFF2-40B4-BE49-F238E27FC236}">
                <a16:creationId xmlns:a16="http://schemas.microsoft.com/office/drawing/2014/main" id="{7B5E4E5D-0A39-4675-99FF-32FB4AC45DD4}"/>
              </a:ext>
            </a:extLst>
          </p:cNvPr>
          <p:cNvGrpSpPr/>
          <p:nvPr/>
        </p:nvGrpSpPr>
        <p:grpSpPr>
          <a:xfrm>
            <a:off x="4111280" y="1557175"/>
            <a:ext cx="425389" cy="495131"/>
            <a:chOff x="4167997" y="1531856"/>
            <a:chExt cx="425389" cy="495131"/>
          </a:xfrm>
        </p:grpSpPr>
        <p:sp>
          <p:nvSpPr>
            <p:cNvPr id="318" name="Freeform 19">
              <a:extLst>
                <a:ext uri="{FF2B5EF4-FFF2-40B4-BE49-F238E27FC236}">
                  <a16:creationId xmlns:a16="http://schemas.microsoft.com/office/drawing/2014/main" id="{CE2839A9-9408-42AF-A76C-267903093817}"/>
                </a:ext>
              </a:extLst>
            </p:cNvPr>
            <p:cNvSpPr>
              <a:spLocks noChangeAspect="1" noEditPoints="1"/>
            </p:cNvSpPr>
            <p:nvPr/>
          </p:nvSpPr>
          <p:spPr bwMode="auto">
            <a:xfrm>
              <a:off x="4345820" y="1531856"/>
              <a:ext cx="247566" cy="495131"/>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81" name="Freeform 19">
              <a:extLst>
                <a:ext uri="{FF2B5EF4-FFF2-40B4-BE49-F238E27FC236}">
                  <a16:creationId xmlns:a16="http://schemas.microsoft.com/office/drawing/2014/main" id="{58135248-435B-41CF-ABB8-072580EAE08B}"/>
                </a:ext>
              </a:extLst>
            </p:cNvPr>
            <p:cNvSpPr>
              <a:spLocks noChangeAspect="1" noEditPoints="1"/>
            </p:cNvSpPr>
            <p:nvPr/>
          </p:nvSpPr>
          <p:spPr bwMode="auto">
            <a:xfrm>
              <a:off x="4167997" y="1650333"/>
              <a:ext cx="247566" cy="376654"/>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9" name="グループ化 18">
            <a:extLst>
              <a:ext uri="{FF2B5EF4-FFF2-40B4-BE49-F238E27FC236}">
                <a16:creationId xmlns:a16="http://schemas.microsoft.com/office/drawing/2014/main" id="{8D27AB6E-9044-4462-AA1E-CBB8815346C0}"/>
              </a:ext>
            </a:extLst>
          </p:cNvPr>
          <p:cNvGrpSpPr/>
          <p:nvPr/>
        </p:nvGrpSpPr>
        <p:grpSpPr>
          <a:xfrm>
            <a:off x="8465314" y="1531856"/>
            <a:ext cx="425389" cy="495131"/>
            <a:chOff x="8397097" y="1531856"/>
            <a:chExt cx="425389" cy="495131"/>
          </a:xfrm>
        </p:grpSpPr>
        <p:sp>
          <p:nvSpPr>
            <p:cNvPr id="383" name="Freeform 19">
              <a:extLst>
                <a:ext uri="{FF2B5EF4-FFF2-40B4-BE49-F238E27FC236}">
                  <a16:creationId xmlns:a16="http://schemas.microsoft.com/office/drawing/2014/main" id="{A1CF8D4C-692D-4892-ACFC-7AD473DEA1C1}"/>
                </a:ext>
              </a:extLst>
            </p:cNvPr>
            <p:cNvSpPr>
              <a:spLocks noChangeAspect="1" noEditPoints="1"/>
            </p:cNvSpPr>
            <p:nvPr/>
          </p:nvSpPr>
          <p:spPr bwMode="auto">
            <a:xfrm>
              <a:off x="8574920" y="1531856"/>
              <a:ext cx="247566" cy="495131"/>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84" name="Freeform 19">
              <a:extLst>
                <a:ext uri="{FF2B5EF4-FFF2-40B4-BE49-F238E27FC236}">
                  <a16:creationId xmlns:a16="http://schemas.microsoft.com/office/drawing/2014/main" id="{644E367A-2182-4CAE-97F3-A80AF45B9960}"/>
                </a:ext>
              </a:extLst>
            </p:cNvPr>
            <p:cNvSpPr>
              <a:spLocks noChangeAspect="1" noEditPoints="1"/>
            </p:cNvSpPr>
            <p:nvPr/>
          </p:nvSpPr>
          <p:spPr bwMode="auto">
            <a:xfrm>
              <a:off x="8397097" y="1650333"/>
              <a:ext cx="247566" cy="376654"/>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435" name="Freeform 84">
            <a:extLst>
              <a:ext uri="{FF2B5EF4-FFF2-40B4-BE49-F238E27FC236}">
                <a16:creationId xmlns:a16="http://schemas.microsoft.com/office/drawing/2014/main" id="{04D78212-5E7C-4005-8592-6961D99B8DCF}"/>
              </a:ext>
            </a:extLst>
          </p:cNvPr>
          <p:cNvSpPr>
            <a:spLocks noEditPoints="1"/>
          </p:cNvSpPr>
          <p:nvPr/>
        </p:nvSpPr>
        <p:spPr bwMode="auto">
          <a:xfrm>
            <a:off x="5584933" y="2630700"/>
            <a:ext cx="334409" cy="217194"/>
          </a:xfrm>
          <a:custGeom>
            <a:avLst/>
            <a:gdLst>
              <a:gd name="T0" fmla="*/ 64 w 83"/>
              <a:gd name="T1" fmla="*/ 54 h 54"/>
              <a:gd name="T2" fmla="*/ 74 w 83"/>
              <a:gd name="T3" fmla="*/ 46 h 54"/>
              <a:gd name="T4" fmla="*/ 79 w 83"/>
              <a:gd name="T5" fmla="*/ 46 h 54"/>
              <a:gd name="T6" fmla="*/ 83 w 83"/>
              <a:gd name="T7" fmla="*/ 42 h 54"/>
              <a:gd name="T8" fmla="*/ 83 w 83"/>
              <a:gd name="T9" fmla="*/ 29 h 54"/>
              <a:gd name="T10" fmla="*/ 82 w 83"/>
              <a:gd name="T11" fmla="*/ 21 h 54"/>
              <a:gd name="T12" fmla="*/ 78 w 83"/>
              <a:gd name="T13" fmla="*/ 8 h 54"/>
              <a:gd name="T14" fmla="*/ 68 w 83"/>
              <a:gd name="T15" fmla="*/ 0 h 54"/>
              <a:gd name="T16" fmla="*/ 34 w 83"/>
              <a:gd name="T17" fmla="*/ 0 h 54"/>
              <a:gd name="T18" fmla="*/ 25 w 83"/>
              <a:gd name="T19" fmla="*/ 6 h 54"/>
              <a:gd name="T20" fmla="*/ 20 w 83"/>
              <a:gd name="T21" fmla="*/ 14 h 54"/>
              <a:gd name="T22" fmla="*/ 16 w 83"/>
              <a:gd name="T23" fmla="*/ 18 h 54"/>
              <a:gd name="T24" fmla="*/ 5 w 83"/>
              <a:gd name="T25" fmla="*/ 21 h 54"/>
              <a:gd name="T26" fmla="*/ 0 w 83"/>
              <a:gd name="T27" fmla="*/ 28 h 54"/>
              <a:gd name="T28" fmla="*/ 0 w 83"/>
              <a:gd name="T29" fmla="*/ 42 h 54"/>
              <a:gd name="T30" fmla="*/ 4 w 83"/>
              <a:gd name="T31" fmla="*/ 46 h 54"/>
              <a:gd name="T32" fmla="*/ 12 w 83"/>
              <a:gd name="T33" fmla="*/ 46 h 54"/>
              <a:gd name="T34" fmla="*/ 22 w 83"/>
              <a:gd name="T35" fmla="*/ 54 h 54"/>
              <a:gd name="T36" fmla="*/ 33 w 83"/>
              <a:gd name="T37" fmla="*/ 46 h 54"/>
              <a:gd name="T38" fmla="*/ 54 w 83"/>
              <a:gd name="T39" fmla="*/ 46 h 54"/>
              <a:gd name="T40" fmla="*/ 64 w 83"/>
              <a:gd name="T41" fmla="*/ 54 h 54"/>
              <a:gd name="T42" fmla="*/ 64 w 83"/>
              <a:gd name="T43" fmla="*/ 50 h 54"/>
              <a:gd name="T44" fmla="*/ 57 w 83"/>
              <a:gd name="T45" fmla="*/ 43 h 54"/>
              <a:gd name="T46" fmla="*/ 64 w 83"/>
              <a:gd name="T47" fmla="*/ 37 h 54"/>
              <a:gd name="T48" fmla="*/ 70 w 83"/>
              <a:gd name="T49" fmla="*/ 43 h 54"/>
              <a:gd name="T50" fmla="*/ 64 w 83"/>
              <a:gd name="T51" fmla="*/ 50 h 54"/>
              <a:gd name="T52" fmla="*/ 54 w 83"/>
              <a:gd name="T53" fmla="*/ 8 h 54"/>
              <a:gd name="T54" fmla="*/ 55 w 83"/>
              <a:gd name="T55" fmla="*/ 7 h 54"/>
              <a:gd name="T56" fmla="*/ 68 w 83"/>
              <a:gd name="T57" fmla="*/ 7 h 54"/>
              <a:gd name="T58" fmla="*/ 69 w 83"/>
              <a:gd name="T59" fmla="*/ 8 h 54"/>
              <a:gd name="T60" fmla="*/ 72 w 83"/>
              <a:gd name="T61" fmla="*/ 20 h 54"/>
              <a:gd name="T62" fmla="*/ 72 w 83"/>
              <a:gd name="T63" fmla="*/ 20 h 54"/>
              <a:gd name="T64" fmla="*/ 71 w 83"/>
              <a:gd name="T65" fmla="*/ 21 h 54"/>
              <a:gd name="T66" fmla="*/ 55 w 83"/>
              <a:gd name="T67" fmla="*/ 21 h 54"/>
              <a:gd name="T68" fmla="*/ 54 w 83"/>
              <a:gd name="T69" fmla="*/ 20 h 54"/>
              <a:gd name="T70" fmla="*/ 54 w 83"/>
              <a:gd name="T71" fmla="*/ 8 h 54"/>
              <a:gd name="T72" fmla="*/ 22 w 83"/>
              <a:gd name="T73" fmla="*/ 50 h 54"/>
              <a:gd name="T74" fmla="*/ 16 w 83"/>
              <a:gd name="T75" fmla="*/ 43 h 54"/>
              <a:gd name="T76" fmla="*/ 22 w 83"/>
              <a:gd name="T77" fmla="*/ 37 h 54"/>
              <a:gd name="T78" fmla="*/ 29 w 83"/>
              <a:gd name="T79" fmla="*/ 43 h 54"/>
              <a:gd name="T80" fmla="*/ 22 w 83"/>
              <a:gd name="T81" fmla="*/ 50 h 54"/>
              <a:gd name="T82" fmla="*/ 48 w 83"/>
              <a:gd name="T83" fmla="*/ 20 h 54"/>
              <a:gd name="T84" fmla="*/ 47 w 83"/>
              <a:gd name="T85" fmla="*/ 21 h 54"/>
              <a:gd name="T86" fmla="*/ 30 w 83"/>
              <a:gd name="T87" fmla="*/ 21 h 54"/>
              <a:gd name="T88" fmla="*/ 29 w 83"/>
              <a:gd name="T89" fmla="*/ 20 h 54"/>
              <a:gd name="T90" fmla="*/ 29 w 83"/>
              <a:gd name="T91" fmla="*/ 19 h 54"/>
              <a:gd name="T92" fmla="*/ 34 w 83"/>
              <a:gd name="T93" fmla="*/ 8 h 54"/>
              <a:gd name="T94" fmla="*/ 35 w 83"/>
              <a:gd name="T95" fmla="*/ 7 h 54"/>
              <a:gd name="T96" fmla="*/ 47 w 83"/>
              <a:gd name="T97" fmla="*/ 7 h 54"/>
              <a:gd name="T98" fmla="*/ 48 w 83"/>
              <a:gd name="T99" fmla="*/ 8 h 54"/>
              <a:gd name="T100" fmla="*/ 48 w 83"/>
              <a:gd name="T101"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 h="54">
                <a:moveTo>
                  <a:pt x="64" y="54"/>
                </a:moveTo>
                <a:cubicBezTo>
                  <a:pt x="69" y="54"/>
                  <a:pt x="73" y="50"/>
                  <a:pt x="74" y="46"/>
                </a:cubicBezTo>
                <a:cubicBezTo>
                  <a:pt x="79" y="46"/>
                  <a:pt x="79" y="46"/>
                  <a:pt x="79" y="46"/>
                </a:cubicBezTo>
                <a:cubicBezTo>
                  <a:pt x="81" y="46"/>
                  <a:pt x="83" y="44"/>
                  <a:pt x="83" y="42"/>
                </a:cubicBezTo>
                <a:cubicBezTo>
                  <a:pt x="83" y="29"/>
                  <a:pt x="83" y="29"/>
                  <a:pt x="83" y="29"/>
                </a:cubicBezTo>
                <a:cubicBezTo>
                  <a:pt x="83" y="27"/>
                  <a:pt x="82" y="24"/>
                  <a:pt x="82" y="21"/>
                </a:cubicBezTo>
                <a:cubicBezTo>
                  <a:pt x="78" y="8"/>
                  <a:pt x="78" y="8"/>
                  <a:pt x="78" y="8"/>
                </a:cubicBezTo>
                <a:cubicBezTo>
                  <a:pt x="77" y="3"/>
                  <a:pt x="73" y="0"/>
                  <a:pt x="68" y="0"/>
                </a:cubicBezTo>
                <a:cubicBezTo>
                  <a:pt x="34" y="0"/>
                  <a:pt x="34" y="0"/>
                  <a:pt x="34" y="0"/>
                </a:cubicBezTo>
                <a:cubicBezTo>
                  <a:pt x="30" y="0"/>
                  <a:pt x="27" y="2"/>
                  <a:pt x="25" y="6"/>
                </a:cubicBezTo>
                <a:cubicBezTo>
                  <a:pt x="20" y="14"/>
                  <a:pt x="20" y="14"/>
                  <a:pt x="20" y="14"/>
                </a:cubicBezTo>
                <a:cubicBezTo>
                  <a:pt x="19" y="16"/>
                  <a:pt x="18" y="17"/>
                  <a:pt x="16" y="18"/>
                </a:cubicBezTo>
                <a:cubicBezTo>
                  <a:pt x="5" y="21"/>
                  <a:pt x="5" y="21"/>
                  <a:pt x="5" y="21"/>
                </a:cubicBezTo>
                <a:cubicBezTo>
                  <a:pt x="2" y="22"/>
                  <a:pt x="0" y="25"/>
                  <a:pt x="0" y="28"/>
                </a:cubicBezTo>
                <a:cubicBezTo>
                  <a:pt x="0" y="42"/>
                  <a:pt x="0" y="42"/>
                  <a:pt x="0" y="42"/>
                </a:cubicBezTo>
                <a:cubicBezTo>
                  <a:pt x="0" y="44"/>
                  <a:pt x="2" y="46"/>
                  <a:pt x="4" y="46"/>
                </a:cubicBezTo>
                <a:cubicBezTo>
                  <a:pt x="12" y="46"/>
                  <a:pt x="12" y="46"/>
                  <a:pt x="12" y="46"/>
                </a:cubicBezTo>
                <a:cubicBezTo>
                  <a:pt x="13" y="50"/>
                  <a:pt x="17" y="54"/>
                  <a:pt x="22" y="54"/>
                </a:cubicBezTo>
                <a:cubicBezTo>
                  <a:pt x="28" y="54"/>
                  <a:pt x="32" y="50"/>
                  <a:pt x="33" y="46"/>
                </a:cubicBezTo>
                <a:cubicBezTo>
                  <a:pt x="54" y="46"/>
                  <a:pt x="54" y="46"/>
                  <a:pt x="54" y="46"/>
                </a:cubicBezTo>
                <a:cubicBezTo>
                  <a:pt x="55" y="50"/>
                  <a:pt x="59" y="54"/>
                  <a:pt x="64" y="54"/>
                </a:cubicBezTo>
                <a:close/>
                <a:moveTo>
                  <a:pt x="64" y="50"/>
                </a:moveTo>
                <a:cubicBezTo>
                  <a:pt x="60" y="50"/>
                  <a:pt x="57" y="47"/>
                  <a:pt x="57" y="43"/>
                </a:cubicBezTo>
                <a:cubicBezTo>
                  <a:pt x="57" y="40"/>
                  <a:pt x="60" y="37"/>
                  <a:pt x="64" y="37"/>
                </a:cubicBezTo>
                <a:cubicBezTo>
                  <a:pt x="68" y="37"/>
                  <a:pt x="70" y="40"/>
                  <a:pt x="70" y="43"/>
                </a:cubicBezTo>
                <a:cubicBezTo>
                  <a:pt x="70" y="47"/>
                  <a:pt x="68" y="50"/>
                  <a:pt x="64" y="50"/>
                </a:cubicBezTo>
                <a:close/>
                <a:moveTo>
                  <a:pt x="54" y="8"/>
                </a:moveTo>
                <a:cubicBezTo>
                  <a:pt x="54" y="8"/>
                  <a:pt x="55" y="7"/>
                  <a:pt x="55" y="7"/>
                </a:cubicBezTo>
                <a:cubicBezTo>
                  <a:pt x="68" y="7"/>
                  <a:pt x="68" y="7"/>
                  <a:pt x="68" y="7"/>
                </a:cubicBezTo>
                <a:cubicBezTo>
                  <a:pt x="68" y="7"/>
                  <a:pt x="68" y="8"/>
                  <a:pt x="69" y="8"/>
                </a:cubicBezTo>
                <a:cubicBezTo>
                  <a:pt x="72" y="20"/>
                  <a:pt x="72" y="20"/>
                  <a:pt x="72" y="20"/>
                </a:cubicBezTo>
                <a:cubicBezTo>
                  <a:pt x="72" y="20"/>
                  <a:pt x="72" y="20"/>
                  <a:pt x="72" y="20"/>
                </a:cubicBezTo>
                <a:cubicBezTo>
                  <a:pt x="72" y="21"/>
                  <a:pt x="72" y="21"/>
                  <a:pt x="71" y="21"/>
                </a:cubicBezTo>
                <a:cubicBezTo>
                  <a:pt x="55" y="21"/>
                  <a:pt x="55" y="21"/>
                  <a:pt x="55" y="21"/>
                </a:cubicBezTo>
                <a:cubicBezTo>
                  <a:pt x="55" y="21"/>
                  <a:pt x="54" y="20"/>
                  <a:pt x="54" y="20"/>
                </a:cubicBezTo>
                <a:lnTo>
                  <a:pt x="54" y="8"/>
                </a:lnTo>
                <a:close/>
                <a:moveTo>
                  <a:pt x="22" y="50"/>
                </a:moveTo>
                <a:cubicBezTo>
                  <a:pt x="19" y="50"/>
                  <a:pt x="16" y="47"/>
                  <a:pt x="16" y="43"/>
                </a:cubicBezTo>
                <a:cubicBezTo>
                  <a:pt x="16" y="40"/>
                  <a:pt x="19" y="37"/>
                  <a:pt x="22" y="37"/>
                </a:cubicBezTo>
                <a:cubicBezTo>
                  <a:pt x="26" y="37"/>
                  <a:pt x="29" y="40"/>
                  <a:pt x="29" y="43"/>
                </a:cubicBezTo>
                <a:cubicBezTo>
                  <a:pt x="29" y="47"/>
                  <a:pt x="26" y="50"/>
                  <a:pt x="22" y="50"/>
                </a:cubicBezTo>
                <a:close/>
                <a:moveTo>
                  <a:pt x="48" y="20"/>
                </a:moveTo>
                <a:cubicBezTo>
                  <a:pt x="48" y="20"/>
                  <a:pt x="48" y="21"/>
                  <a:pt x="47" y="21"/>
                </a:cubicBezTo>
                <a:cubicBezTo>
                  <a:pt x="30" y="21"/>
                  <a:pt x="30" y="21"/>
                  <a:pt x="30" y="21"/>
                </a:cubicBezTo>
                <a:cubicBezTo>
                  <a:pt x="29" y="21"/>
                  <a:pt x="29" y="21"/>
                  <a:pt x="29" y="20"/>
                </a:cubicBezTo>
                <a:cubicBezTo>
                  <a:pt x="29" y="20"/>
                  <a:pt x="29" y="20"/>
                  <a:pt x="29" y="19"/>
                </a:cubicBezTo>
                <a:cubicBezTo>
                  <a:pt x="34" y="8"/>
                  <a:pt x="34" y="8"/>
                  <a:pt x="34" y="8"/>
                </a:cubicBezTo>
                <a:cubicBezTo>
                  <a:pt x="34" y="8"/>
                  <a:pt x="34" y="7"/>
                  <a:pt x="35" y="7"/>
                </a:cubicBezTo>
                <a:cubicBezTo>
                  <a:pt x="47" y="7"/>
                  <a:pt x="47" y="7"/>
                  <a:pt x="47" y="7"/>
                </a:cubicBezTo>
                <a:cubicBezTo>
                  <a:pt x="48" y="7"/>
                  <a:pt x="48" y="8"/>
                  <a:pt x="48" y="8"/>
                </a:cubicBezTo>
                <a:lnTo>
                  <a:pt x="48" y="20"/>
                </a:lnTo>
                <a:close/>
              </a:path>
            </a:pathLst>
          </a:custGeom>
          <a:solidFill>
            <a:srgbClr val="7F7F7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25" name="フリーフォーム: 図形 424">
            <a:extLst>
              <a:ext uri="{FF2B5EF4-FFF2-40B4-BE49-F238E27FC236}">
                <a16:creationId xmlns:a16="http://schemas.microsoft.com/office/drawing/2014/main" id="{A730B750-FB04-454B-963A-71E18E09B842}"/>
              </a:ext>
            </a:extLst>
          </p:cNvPr>
          <p:cNvSpPr/>
          <p:nvPr/>
        </p:nvSpPr>
        <p:spPr>
          <a:xfrm>
            <a:off x="152400" y="5245151"/>
            <a:ext cx="4586198" cy="2155179"/>
          </a:xfrm>
          <a:custGeom>
            <a:avLst/>
            <a:gdLst>
              <a:gd name="connsiteX0" fmla="*/ 698966 w 2277181"/>
              <a:gd name="connsiteY0" fmla="*/ 0 h 1397893"/>
              <a:gd name="connsiteX1" fmla="*/ 853605 w 2277181"/>
              <a:gd name="connsiteY1" fmla="*/ 3455 h 1397893"/>
              <a:gd name="connsiteX2" fmla="*/ 872161 w 2277181"/>
              <a:gd name="connsiteY2" fmla="*/ 6911 h 1397893"/>
              <a:gd name="connsiteX3" fmla="*/ 899996 w 2277181"/>
              <a:gd name="connsiteY3" fmla="*/ 10367 h 1397893"/>
              <a:gd name="connsiteX4" fmla="*/ 918553 w 2277181"/>
              <a:gd name="connsiteY4" fmla="*/ 13823 h 1397893"/>
              <a:gd name="connsiteX5" fmla="*/ 943295 w 2277181"/>
              <a:gd name="connsiteY5" fmla="*/ 17278 h 1397893"/>
              <a:gd name="connsiteX6" fmla="*/ 986594 w 2277181"/>
              <a:gd name="connsiteY6" fmla="*/ 24190 h 1397893"/>
              <a:gd name="connsiteX7" fmla="*/ 1008243 w 2277181"/>
              <a:gd name="connsiteY7" fmla="*/ 27646 h 1397893"/>
              <a:gd name="connsiteX8" fmla="*/ 1029893 w 2277181"/>
              <a:gd name="connsiteY8" fmla="*/ 31101 h 1397893"/>
              <a:gd name="connsiteX9" fmla="*/ 1063913 w 2277181"/>
              <a:gd name="connsiteY9" fmla="*/ 38013 h 1397893"/>
              <a:gd name="connsiteX10" fmla="*/ 1076284 w 2277181"/>
              <a:gd name="connsiteY10" fmla="*/ 44924 h 1397893"/>
              <a:gd name="connsiteX11" fmla="*/ 1091748 w 2277181"/>
              <a:gd name="connsiteY11" fmla="*/ 48380 h 1397893"/>
              <a:gd name="connsiteX12" fmla="*/ 1125768 w 2277181"/>
              <a:gd name="connsiteY12" fmla="*/ 58747 h 1397893"/>
              <a:gd name="connsiteX13" fmla="*/ 1135046 w 2277181"/>
              <a:gd name="connsiteY13" fmla="*/ 62203 h 1397893"/>
              <a:gd name="connsiteX14" fmla="*/ 1162882 w 2277181"/>
              <a:gd name="connsiteY14" fmla="*/ 82937 h 1397893"/>
              <a:gd name="connsiteX15" fmla="*/ 1172160 w 2277181"/>
              <a:gd name="connsiteY15" fmla="*/ 93305 h 1397893"/>
              <a:gd name="connsiteX16" fmla="*/ 1181439 w 2277181"/>
              <a:gd name="connsiteY16" fmla="*/ 100216 h 1397893"/>
              <a:gd name="connsiteX17" fmla="*/ 1196902 w 2277181"/>
              <a:gd name="connsiteY17" fmla="*/ 120951 h 1397893"/>
              <a:gd name="connsiteX18" fmla="*/ 1206181 w 2277181"/>
              <a:gd name="connsiteY18" fmla="*/ 131318 h 1397893"/>
              <a:gd name="connsiteX19" fmla="*/ 1208999 w 2277181"/>
              <a:gd name="connsiteY19" fmla="*/ 136219 h 1397893"/>
              <a:gd name="connsiteX20" fmla="*/ 1222296 w 2277181"/>
              <a:gd name="connsiteY20" fmla="*/ 145083 h 1397893"/>
              <a:gd name="connsiteX21" fmla="*/ 1241346 w 2277181"/>
              <a:gd name="connsiteY21" fmla="*/ 160958 h 1397893"/>
              <a:gd name="connsiteX22" fmla="*/ 1260396 w 2277181"/>
              <a:gd name="connsiteY22" fmla="*/ 173658 h 1397893"/>
              <a:gd name="connsiteX23" fmla="*/ 1266746 w 2277181"/>
              <a:gd name="connsiteY23" fmla="*/ 183183 h 1397893"/>
              <a:gd name="connsiteX24" fmla="*/ 1276271 w 2277181"/>
              <a:gd name="connsiteY24" fmla="*/ 189533 h 1397893"/>
              <a:gd name="connsiteX25" fmla="*/ 1298496 w 2277181"/>
              <a:gd name="connsiteY25" fmla="*/ 208583 h 1397893"/>
              <a:gd name="connsiteX26" fmla="*/ 1320721 w 2277181"/>
              <a:gd name="connsiteY26" fmla="*/ 230808 h 1397893"/>
              <a:gd name="connsiteX27" fmla="*/ 1346121 w 2277181"/>
              <a:gd name="connsiteY27" fmla="*/ 259383 h 1397893"/>
              <a:gd name="connsiteX28" fmla="*/ 1355646 w 2277181"/>
              <a:gd name="connsiteY28" fmla="*/ 265733 h 1397893"/>
              <a:gd name="connsiteX29" fmla="*/ 1384221 w 2277181"/>
              <a:gd name="connsiteY29" fmla="*/ 287958 h 1397893"/>
              <a:gd name="connsiteX30" fmla="*/ 1393746 w 2277181"/>
              <a:gd name="connsiteY30" fmla="*/ 294308 h 1397893"/>
              <a:gd name="connsiteX31" fmla="*/ 1403271 w 2277181"/>
              <a:gd name="connsiteY31" fmla="*/ 297483 h 1397893"/>
              <a:gd name="connsiteX32" fmla="*/ 1422321 w 2277181"/>
              <a:gd name="connsiteY32" fmla="*/ 310183 h 1397893"/>
              <a:gd name="connsiteX33" fmla="*/ 1441371 w 2277181"/>
              <a:gd name="connsiteY33" fmla="*/ 316533 h 1397893"/>
              <a:gd name="connsiteX34" fmla="*/ 1460421 w 2277181"/>
              <a:gd name="connsiteY34" fmla="*/ 322883 h 1397893"/>
              <a:gd name="connsiteX35" fmla="*/ 1498521 w 2277181"/>
              <a:gd name="connsiteY35" fmla="*/ 332408 h 1397893"/>
              <a:gd name="connsiteX36" fmla="*/ 1511221 w 2277181"/>
              <a:gd name="connsiteY36" fmla="*/ 335583 h 1397893"/>
              <a:gd name="connsiteX37" fmla="*/ 1523921 w 2277181"/>
              <a:gd name="connsiteY37" fmla="*/ 338758 h 1397893"/>
              <a:gd name="connsiteX38" fmla="*/ 1542971 w 2277181"/>
              <a:gd name="connsiteY38" fmla="*/ 341933 h 1397893"/>
              <a:gd name="connsiteX39" fmla="*/ 1552496 w 2277181"/>
              <a:gd name="connsiteY39" fmla="*/ 345108 h 1397893"/>
              <a:gd name="connsiteX40" fmla="*/ 1574721 w 2277181"/>
              <a:gd name="connsiteY40" fmla="*/ 348283 h 1397893"/>
              <a:gd name="connsiteX41" fmla="*/ 1587421 w 2277181"/>
              <a:gd name="connsiteY41" fmla="*/ 351458 h 1397893"/>
              <a:gd name="connsiteX42" fmla="*/ 1631871 w 2277181"/>
              <a:gd name="connsiteY42" fmla="*/ 357808 h 1397893"/>
              <a:gd name="connsiteX43" fmla="*/ 1650921 w 2277181"/>
              <a:gd name="connsiteY43" fmla="*/ 364158 h 1397893"/>
              <a:gd name="connsiteX44" fmla="*/ 1669971 w 2277181"/>
              <a:gd name="connsiteY44" fmla="*/ 370508 h 1397893"/>
              <a:gd name="connsiteX45" fmla="*/ 1679496 w 2277181"/>
              <a:gd name="connsiteY45" fmla="*/ 373683 h 1397893"/>
              <a:gd name="connsiteX46" fmla="*/ 1689021 w 2277181"/>
              <a:gd name="connsiteY46" fmla="*/ 376858 h 1397893"/>
              <a:gd name="connsiteX47" fmla="*/ 1701721 w 2277181"/>
              <a:gd name="connsiteY47" fmla="*/ 383208 h 1397893"/>
              <a:gd name="connsiteX48" fmla="*/ 1711246 w 2277181"/>
              <a:gd name="connsiteY48" fmla="*/ 386383 h 1397893"/>
              <a:gd name="connsiteX49" fmla="*/ 1720771 w 2277181"/>
              <a:gd name="connsiteY49" fmla="*/ 392733 h 1397893"/>
              <a:gd name="connsiteX50" fmla="*/ 1755696 w 2277181"/>
              <a:gd name="connsiteY50" fmla="*/ 402258 h 1397893"/>
              <a:gd name="connsiteX51" fmla="*/ 1774746 w 2277181"/>
              <a:gd name="connsiteY51" fmla="*/ 411783 h 1397893"/>
              <a:gd name="connsiteX52" fmla="*/ 1787446 w 2277181"/>
              <a:gd name="connsiteY52" fmla="*/ 418133 h 1397893"/>
              <a:gd name="connsiteX53" fmla="*/ 1803321 w 2277181"/>
              <a:gd name="connsiteY53" fmla="*/ 424483 h 1397893"/>
              <a:gd name="connsiteX54" fmla="*/ 1809671 w 2277181"/>
              <a:gd name="connsiteY54" fmla="*/ 434008 h 1397893"/>
              <a:gd name="connsiteX55" fmla="*/ 1831896 w 2277181"/>
              <a:gd name="connsiteY55" fmla="*/ 443533 h 1397893"/>
              <a:gd name="connsiteX56" fmla="*/ 1841421 w 2277181"/>
              <a:gd name="connsiteY56" fmla="*/ 453058 h 1397893"/>
              <a:gd name="connsiteX57" fmla="*/ 1850946 w 2277181"/>
              <a:gd name="connsiteY57" fmla="*/ 456233 h 1397893"/>
              <a:gd name="connsiteX58" fmla="*/ 1869996 w 2277181"/>
              <a:gd name="connsiteY58" fmla="*/ 468933 h 1397893"/>
              <a:gd name="connsiteX59" fmla="*/ 1879521 w 2277181"/>
              <a:gd name="connsiteY59" fmla="*/ 475283 h 1397893"/>
              <a:gd name="connsiteX60" fmla="*/ 1889046 w 2277181"/>
              <a:gd name="connsiteY60" fmla="*/ 484808 h 1397893"/>
              <a:gd name="connsiteX61" fmla="*/ 1898571 w 2277181"/>
              <a:gd name="connsiteY61" fmla="*/ 487983 h 1397893"/>
              <a:gd name="connsiteX62" fmla="*/ 1908096 w 2277181"/>
              <a:gd name="connsiteY62" fmla="*/ 494333 h 1397893"/>
              <a:gd name="connsiteX63" fmla="*/ 1933496 w 2277181"/>
              <a:gd name="connsiteY63" fmla="*/ 516558 h 1397893"/>
              <a:gd name="connsiteX64" fmla="*/ 1955721 w 2277181"/>
              <a:gd name="connsiteY64" fmla="*/ 535608 h 1397893"/>
              <a:gd name="connsiteX65" fmla="*/ 1974771 w 2277181"/>
              <a:gd name="connsiteY65" fmla="*/ 548308 h 1397893"/>
              <a:gd name="connsiteX66" fmla="*/ 2003346 w 2277181"/>
              <a:gd name="connsiteY66" fmla="*/ 570533 h 1397893"/>
              <a:gd name="connsiteX67" fmla="*/ 2016046 w 2277181"/>
              <a:gd name="connsiteY67" fmla="*/ 589583 h 1397893"/>
              <a:gd name="connsiteX68" fmla="*/ 2022396 w 2277181"/>
              <a:gd name="connsiteY68" fmla="*/ 599108 h 1397893"/>
              <a:gd name="connsiteX69" fmla="*/ 2022521 w 2277181"/>
              <a:gd name="connsiteY69" fmla="*/ 599487 h 1397893"/>
              <a:gd name="connsiteX70" fmla="*/ 2025765 w 2277181"/>
              <a:gd name="connsiteY70" fmla="*/ 601299 h 1397893"/>
              <a:gd name="connsiteX71" fmla="*/ 2035044 w 2277181"/>
              <a:gd name="connsiteY71" fmla="*/ 608211 h 1397893"/>
              <a:gd name="connsiteX72" fmla="*/ 2041229 w 2277181"/>
              <a:gd name="connsiteY72" fmla="*/ 618578 h 1397893"/>
              <a:gd name="connsiteX73" fmla="*/ 2051343 w 2277181"/>
              <a:gd name="connsiteY73" fmla="*/ 629879 h 1397893"/>
              <a:gd name="connsiteX74" fmla="*/ 2064829 w 2277181"/>
              <a:gd name="connsiteY74" fmla="*/ 639162 h 1397893"/>
              <a:gd name="connsiteX75" fmla="*/ 2084388 w 2277181"/>
              <a:gd name="connsiteY75" fmla="*/ 647817 h 1397893"/>
              <a:gd name="connsiteX76" fmla="*/ 2095564 w 2277181"/>
              <a:gd name="connsiteY76" fmla="*/ 656471 h 1397893"/>
              <a:gd name="connsiteX77" fmla="*/ 2115123 w 2277181"/>
              <a:gd name="connsiteY77" fmla="*/ 668011 h 1397893"/>
              <a:gd name="connsiteX78" fmla="*/ 2129093 w 2277181"/>
              <a:gd name="connsiteY78" fmla="*/ 685321 h 1397893"/>
              <a:gd name="connsiteX79" fmla="*/ 2148653 w 2277181"/>
              <a:gd name="connsiteY79" fmla="*/ 702630 h 1397893"/>
              <a:gd name="connsiteX80" fmla="*/ 2168211 w 2277181"/>
              <a:gd name="connsiteY80" fmla="*/ 725709 h 1397893"/>
              <a:gd name="connsiteX81" fmla="*/ 2179388 w 2277181"/>
              <a:gd name="connsiteY81" fmla="*/ 743019 h 1397893"/>
              <a:gd name="connsiteX82" fmla="*/ 2182182 w 2277181"/>
              <a:gd name="connsiteY82" fmla="*/ 751674 h 1397893"/>
              <a:gd name="connsiteX83" fmla="*/ 2196152 w 2277181"/>
              <a:gd name="connsiteY83" fmla="*/ 768983 h 1397893"/>
              <a:gd name="connsiteX84" fmla="*/ 2198946 w 2277181"/>
              <a:gd name="connsiteY84" fmla="*/ 777638 h 1397893"/>
              <a:gd name="connsiteX85" fmla="*/ 2210122 w 2277181"/>
              <a:gd name="connsiteY85" fmla="*/ 797832 h 1397893"/>
              <a:gd name="connsiteX86" fmla="*/ 2215711 w 2277181"/>
              <a:gd name="connsiteY86" fmla="*/ 820912 h 1397893"/>
              <a:gd name="connsiteX87" fmla="*/ 2224093 w 2277181"/>
              <a:gd name="connsiteY87" fmla="*/ 838221 h 1397893"/>
              <a:gd name="connsiteX88" fmla="*/ 2229682 w 2277181"/>
              <a:gd name="connsiteY88" fmla="*/ 846875 h 1397893"/>
              <a:gd name="connsiteX89" fmla="*/ 2235270 w 2277181"/>
              <a:gd name="connsiteY89" fmla="*/ 867070 h 1397893"/>
              <a:gd name="connsiteX90" fmla="*/ 2240858 w 2277181"/>
              <a:gd name="connsiteY90" fmla="*/ 878609 h 1397893"/>
              <a:gd name="connsiteX91" fmla="*/ 2243652 w 2277181"/>
              <a:gd name="connsiteY91" fmla="*/ 893034 h 1397893"/>
              <a:gd name="connsiteX92" fmla="*/ 2246446 w 2277181"/>
              <a:gd name="connsiteY92" fmla="*/ 901689 h 1397893"/>
              <a:gd name="connsiteX93" fmla="*/ 2249240 w 2277181"/>
              <a:gd name="connsiteY93" fmla="*/ 918998 h 1397893"/>
              <a:gd name="connsiteX94" fmla="*/ 2252035 w 2277181"/>
              <a:gd name="connsiteY94" fmla="*/ 930538 h 1397893"/>
              <a:gd name="connsiteX95" fmla="*/ 2254828 w 2277181"/>
              <a:gd name="connsiteY95" fmla="*/ 947847 h 1397893"/>
              <a:gd name="connsiteX96" fmla="*/ 2257623 w 2277181"/>
              <a:gd name="connsiteY96" fmla="*/ 962272 h 1397893"/>
              <a:gd name="connsiteX97" fmla="*/ 2263211 w 2277181"/>
              <a:gd name="connsiteY97" fmla="*/ 991122 h 1397893"/>
              <a:gd name="connsiteX98" fmla="*/ 2266005 w 2277181"/>
              <a:gd name="connsiteY98" fmla="*/ 1019970 h 1397893"/>
              <a:gd name="connsiteX99" fmla="*/ 2268799 w 2277181"/>
              <a:gd name="connsiteY99" fmla="*/ 1031510 h 1397893"/>
              <a:gd name="connsiteX100" fmla="*/ 2271593 w 2277181"/>
              <a:gd name="connsiteY100" fmla="*/ 1057474 h 1397893"/>
              <a:gd name="connsiteX101" fmla="*/ 2274388 w 2277181"/>
              <a:gd name="connsiteY101" fmla="*/ 1100748 h 1397893"/>
              <a:gd name="connsiteX102" fmla="*/ 2277181 w 2277181"/>
              <a:gd name="connsiteY102" fmla="*/ 1138251 h 1397893"/>
              <a:gd name="connsiteX103" fmla="*/ 2274388 w 2277181"/>
              <a:gd name="connsiteY103" fmla="*/ 1201720 h 1397893"/>
              <a:gd name="connsiteX104" fmla="*/ 2268799 w 2277181"/>
              <a:gd name="connsiteY104" fmla="*/ 1210374 h 1397893"/>
              <a:gd name="connsiteX105" fmla="*/ 2266005 w 2277181"/>
              <a:gd name="connsiteY105" fmla="*/ 1224799 h 1397893"/>
              <a:gd name="connsiteX106" fmla="*/ 2257623 w 2277181"/>
              <a:gd name="connsiteY106" fmla="*/ 1242109 h 1397893"/>
              <a:gd name="connsiteX107" fmla="*/ 2252035 w 2277181"/>
              <a:gd name="connsiteY107" fmla="*/ 1253648 h 1397893"/>
              <a:gd name="connsiteX108" fmla="*/ 2243652 w 2277181"/>
              <a:gd name="connsiteY108" fmla="*/ 1259417 h 1397893"/>
              <a:gd name="connsiteX109" fmla="*/ 2229682 w 2277181"/>
              <a:gd name="connsiteY109" fmla="*/ 1288267 h 1397893"/>
              <a:gd name="connsiteX110" fmla="*/ 2215711 w 2277181"/>
              <a:gd name="connsiteY110" fmla="*/ 1314231 h 1397893"/>
              <a:gd name="connsiteX111" fmla="*/ 2210122 w 2277181"/>
              <a:gd name="connsiteY111" fmla="*/ 1322886 h 1397893"/>
              <a:gd name="connsiteX112" fmla="*/ 2204534 w 2277181"/>
              <a:gd name="connsiteY112" fmla="*/ 1331541 h 1397893"/>
              <a:gd name="connsiteX113" fmla="*/ 2196152 w 2277181"/>
              <a:gd name="connsiteY113" fmla="*/ 1340195 h 1397893"/>
              <a:gd name="connsiteX114" fmla="*/ 2190564 w 2277181"/>
              <a:gd name="connsiteY114" fmla="*/ 1348850 h 1397893"/>
              <a:gd name="connsiteX115" fmla="*/ 2182182 w 2277181"/>
              <a:gd name="connsiteY115" fmla="*/ 1354620 h 1397893"/>
              <a:gd name="connsiteX116" fmla="*/ 2165417 w 2277181"/>
              <a:gd name="connsiteY116" fmla="*/ 1366159 h 1397893"/>
              <a:gd name="connsiteX117" fmla="*/ 2157035 w 2277181"/>
              <a:gd name="connsiteY117" fmla="*/ 1374814 h 1397893"/>
              <a:gd name="connsiteX118" fmla="*/ 2148653 w 2277181"/>
              <a:gd name="connsiteY118" fmla="*/ 1377699 h 1397893"/>
              <a:gd name="connsiteX119" fmla="*/ 2143065 w 2277181"/>
              <a:gd name="connsiteY119" fmla="*/ 1386354 h 1397893"/>
              <a:gd name="connsiteX120" fmla="*/ 2131888 w 2277181"/>
              <a:gd name="connsiteY120" fmla="*/ 1397893 h 1397893"/>
              <a:gd name="connsiteX121" fmla="*/ 1561890 w 2277181"/>
              <a:gd name="connsiteY121" fmla="*/ 1397893 h 1397893"/>
              <a:gd name="connsiteX122" fmla="*/ 1564575 w 2277181"/>
              <a:gd name="connsiteY122" fmla="*/ 1392664 h 1397893"/>
              <a:gd name="connsiteX123" fmla="*/ 0 w 2277181"/>
              <a:gd name="connsiteY123" fmla="*/ 1392664 h 1397893"/>
              <a:gd name="connsiteX124" fmla="*/ 9278 w 2277181"/>
              <a:gd name="connsiteY124" fmla="*/ 266092 h 1397893"/>
              <a:gd name="connsiteX125" fmla="*/ 40206 w 2277181"/>
              <a:gd name="connsiteY125" fmla="*/ 228079 h 1397893"/>
              <a:gd name="connsiteX126" fmla="*/ 49484 w 2277181"/>
              <a:gd name="connsiteY126" fmla="*/ 221168 h 1397893"/>
              <a:gd name="connsiteX127" fmla="*/ 58762 w 2277181"/>
              <a:gd name="connsiteY127" fmla="*/ 207345 h 1397893"/>
              <a:gd name="connsiteX128" fmla="*/ 71133 w 2277181"/>
              <a:gd name="connsiteY128" fmla="*/ 200433 h 1397893"/>
              <a:gd name="connsiteX129" fmla="*/ 102062 w 2277181"/>
              <a:gd name="connsiteY129" fmla="*/ 186610 h 1397893"/>
              <a:gd name="connsiteX130" fmla="*/ 117526 w 2277181"/>
              <a:gd name="connsiteY130" fmla="*/ 172787 h 1397893"/>
              <a:gd name="connsiteX131" fmla="*/ 139175 w 2277181"/>
              <a:gd name="connsiteY131" fmla="*/ 165876 h 1397893"/>
              <a:gd name="connsiteX132" fmla="*/ 167010 w 2277181"/>
              <a:gd name="connsiteY132" fmla="*/ 148597 h 1397893"/>
              <a:gd name="connsiteX133" fmla="*/ 191752 w 2277181"/>
              <a:gd name="connsiteY133" fmla="*/ 141685 h 1397893"/>
              <a:gd name="connsiteX134" fmla="*/ 201030 w 2277181"/>
              <a:gd name="connsiteY134" fmla="*/ 134773 h 1397893"/>
              <a:gd name="connsiteX135" fmla="*/ 213401 w 2277181"/>
              <a:gd name="connsiteY135" fmla="*/ 131318 h 1397893"/>
              <a:gd name="connsiteX136" fmla="*/ 228865 w 2277181"/>
              <a:gd name="connsiteY136" fmla="*/ 124406 h 1397893"/>
              <a:gd name="connsiteX137" fmla="*/ 241236 w 2277181"/>
              <a:gd name="connsiteY137" fmla="*/ 117495 h 1397893"/>
              <a:gd name="connsiteX138" fmla="*/ 256700 w 2277181"/>
              <a:gd name="connsiteY138" fmla="*/ 110583 h 1397893"/>
              <a:gd name="connsiteX139" fmla="*/ 269071 w 2277181"/>
              <a:gd name="connsiteY139" fmla="*/ 103672 h 1397893"/>
              <a:gd name="connsiteX140" fmla="*/ 281442 w 2277181"/>
              <a:gd name="connsiteY140" fmla="*/ 100216 h 1397893"/>
              <a:gd name="connsiteX141" fmla="*/ 327834 w 2277181"/>
              <a:gd name="connsiteY141" fmla="*/ 76026 h 1397893"/>
              <a:gd name="connsiteX142" fmla="*/ 343298 w 2277181"/>
              <a:gd name="connsiteY142" fmla="*/ 72570 h 1397893"/>
              <a:gd name="connsiteX143" fmla="*/ 368040 w 2277181"/>
              <a:gd name="connsiteY143" fmla="*/ 65659 h 1397893"/>
              <a:gd name="connsiteX144" fmla="*/ 380411 w 2277181"/>
              <a:gd name="connsiteY144" fmla="*/ 62203 h 1397893"/>
              <a:gd name="connsiteX145" fmla="*/ 389689 w 2277181"/>
              <a:gd name="connsiteY145" fmla="*/ 58747 h 1397893"/>
              <a:gd name="connsiteX146" fmla="*/ 417524 w 2277181"/>
              <a:gd name="connsiteY146" fmla="*/ 55291 h 1397893"/>
              <a:gd name="connsiteX147" fmla="*/ 476287 w 2277181"/>
              <a:gd name="connsiteY147" fmla="*/ 44924 h 1397893"/>
              <a:gd name="connsiteX148" fmla="*/ 491751 w 2277181"/>
              <a:gd name="connsiteY148" fmla="*/ 41468 h 1397893"/>
              <a:gd name="connsiteX149" fmla="*/ 513400 w 2277181"/>
              <a:gd name="connsiteY149" fmla="*/ 34557 h 1397893"/>
              <a:gd name="connsiteX150" fmla="*/ 565977 w 2277181"/>
              <a:gd name="connsiteY150" fmla="*/ 27646 h 1397893"/>
              <a:gd name="connsiteX151" fmla="*/ 609275 w 2277181"/>
              <a:gd name="connsiteY151" fmla="*/ 17278 h 1397893"/>
              <a:gd name="connsiteX152" fmla="*/ 621646 w 2277181"/>
              <a:gd name="connsiteY152" fmla="*/ 13823 h 1397893"/>
              <a:gd name="connsiteX153" fmla="*/ 630925 w 2277181"/>
              <a:gd name="connsiteY153" fmla="*/ 10367 h 1397893"/>
              <a:gd name="connsiteX154" fmla="*/ 661853 w 2277181"/>
              <a:gd name="connsiteY154" fmla="*/ 6911 h 1397893"/>
              <a:gd name="connsiteX155" fmla="*/ 698966 w 2277181"/>
              <a:gd name="connsiteY155" fmla="*/ 0 h 139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2277181" h="1397893">
                <a:moveTo>
                  <a:pt x="698966" y="0"/>
                </a:moveTo>
                <a:lnTo>
                  <a:pt x="853605" y="3455"/>
                </a:lnTo>
                <a:cubicBezTo>
                  <a:pt x="859871" y="3705"/>
                  <a:pt x="865945" y="5985"/>
                  <a:pt x="872161" y="6911"/>
                </a:cubicBezTo>
                <a:cubicBezTo>
                  <a:pt x="881415" y="8290"/>
                  <a:pt x="890742" y="8988"/>
                  <a:pt x="899996" y="10367"/>
                </a:cubicBezTo>
                <a:cubicBezTo>
                  <a:pt x="906212" y="11293"/>
                  <a:pt x="912344" y="12832"/>
                  <a:pt x="918553" y="13823"/>
                </a:cubicBezTo>
                <a:cubicBezTo>
                  <a:pt x="926781" y="15137"/>
                  <a:pt x="935060" y="16023"/>
                  <a:pt x="943295" y="17278"/>
                </a:cubicBezTo>
                <a:lnTo>
                  <a:pt x="986594" y="24190"/>
                </a:lnTo>
                <a:lnTo>
                  <a:pt x="1008243" y="27646"/>
                </a:lnTo>
                <a:cubicBezTo>
                  <a:pt x="1015459" y="28797"/>
                  <a:pt x="1022744" y="29504"/>
                  <a:pt x="1029893" y="31101"/>
                </a:cubicBezTo>
                <a:cubicBezTo>
                  <a:pt x="1051506" y="35931"/>
                  <a:pt x="1040171" y="33591"/>
                  <a:pt x="1063913" y="38013"/>
                </a:cubicBezTo>
                <a:cubicBezTo>
                  <a:pt x="1068036" y="40317"/>
                  <a:pt x="1071910" y="43294"/>
                  <a:pt x="1076284" y="44924"/>
                </a:cubicBezTo>
                <a:cubicBezTo>
                  <a:pt x="1081271" y="46782"/>
                  <a:pt x="1086616" y="47105"/>
                  <a:pt x="1091748" y="48380"/>
                </a:cubicBezTo>
                <a:cubicBezTo>
                  <a:pt x="1101704" y="50852"/>
                  <a:pt x="1117152" y="55859"/>
                  <a:pt x="1125768" y="58747"/>
                </a:cubicBezTo>
                <a:cubicBezTo>
                  <a:pt x="1128891" y="59794"/>
                  <a:pt x="1132131" y="60573"/>
                  <a:pt x="1135046" y="62203"/>
                </a:cubicBezTo>
                <a:cubicBezTo>
                  <a:pt x="1143353" y="66843"/>
                  <a:pt x="1155629" y="75992"/>
                  <a:pt x="1162882" y="82937"/>
                </a:cubicBezTo>
                <a:cubicBezTo>
                  <a:pt x="1166203" y="86118"/>
                  <a:pt x="1168801" y="90175"/>
                  <a:pt x="1172160" y="93305"/>
                </a:cubicBezTo>
                <a:cubicBezTo>
                  <a:pt x="1175015" y="95964"/>
                  <a:pt x="1178583" y="97557"/>
                  <a:pt x="1181439" y="100216"/>
                </a:cubicBezTo>
                <a:cubicBezTo>
                  <a:pt x="1196224" y="113984"/>
                  <a:pt x="1185844" y="106124"/>
                  <a:pt x="1196902" y="120951"/>
                </a:cubicBezTo>
                <a:cubicBezTo>
                  <a:pt x="1199703" y="124705"/>
                  <a:pt x="1203638" y="127341"/>
                  <a:pt x="1206181" y="131318"/>
                </a:cubicBezTo>
                <a:lnTo>
                  <a:pt x="1208999" y="136219"/>
                </a:lnTo>
                <a:lnTo>
                  <a:pt x="1222296" y="145083"/>
                </a:lnTo>
                <a:cubicBezTo>
                  <a:pt x="1250123" y="172910"/>
                  <a:pt x="1214824" y="138856"/>
                  <a:pt x="1241346" y="160958"/>
                </a:cubicBezTo>
                <a:cubicBezTo>
                  <a:pt x="1257201" y="174171"/>
                  <a:pt x="1243657" y="168078"/>
                  <a:pt x="1260396" y="173658"/>
                </a:cubicBezTo>
                <a:cubicBezTo>
                  <a:pt x="1262513" y="176833"/>
                  <a:pt x="1264048" y="180485"/>
                  <a:pt x="1266746" y="183183"/>
                </a:cubicBezTo>
                <a:cubicBezTo>
                  <a:pt x="1269444" y="185881"/>
                  <a:pt x="1273166" y="187315"/>
                  <a:pt x="1276271" y="189533"/>
                </a:cubicBezTo>
                <a:cubicBezTo>
                  <a:pt x="1283727" y="194859"/>
                  <a:pt x="1292727" y="201165"/>
                  <a:pt x="1298496" y="208583"/>
                </a:cubicBezTo>
                <a:cubicBezTo>
                  <a:pt x="1316328" y="231509"/>
                  <a:pt x="1302520" y="224741"/>
                  <a:pt x="1320721" y="230808"/>
                </a:cubicBezTo>
                <a:cubicBezTo>
                  <a:pt x="1328356" y="242260"/>
                  <a:pt x="1333072" y="250684"/>
                  <a:pt x="1346121" y="259383"/>
                </a:cubicBezTo>
                <a:cubicBezTo>
                  <a:pt x="1349296" y="261500"/>
                  <a:pt x="1352715" y="263290"/>
                  <a:pt x="1355646" y="265733"/>
                </a:cubicBezTo>
                <a:cubicBezTo>
                  <a:pt x="1385489" y="290602"/>
                  <a:pt x="1336073" y="255860"/>
                  <a:pt x="1384221" y="287958"/>
                </a:cubicBezTo>
                <a:cubicBezTo>
                  <a:pt x="1387396" y="290075"/>
                  <a:pt x="1390126" y="293101"/>
                  <a:pt x="1393746" y="294308"/>
                </a:cubicBezTo>
                <a:cubicBezTo>
                  <a:pt x="1396921" y="295366"/>
                  <a:pt x="1400345" y="295858"/>
                  <a:pt x="1403271" y="297483"/>
                </a:cubicBezTo>
                <a:cubicBezTo>
                  <a:pt x="1409942" y="301189"/>
                  <a:pt x="1415081" y="307770"/>
                  <a:pt x="1422321" y="310183"/>
                </a:cubicBezTo>
                <a:lnTo>
                  <a:pt x="1441371" y="316533"/>
                </a:lnTo>
                <a:cubicBezTo>
                  <a:pt x="1447721" y="318650"/>
                  <a:pt x="1453927" y="321260"/>
                  <a:pt x="1460421" y="322883"/>
                </a:cubicBezTo>
                <a:lnTo>
                  <a:pt x="1498521" y="332408"/>
                </a:lnTo>
                <a:lnTo>
                  <a:pt x="1511221" y="335583"/>
                </a:lnTo>
                <a:cubicBezTo>
                  <a:pt x="1515454" y="336641"/>
                  <a:pt x="1519617" y="338041"/>
                  <a:pt x="1523921" y="338758"/>
                </a:cubicBezTo>
                <a:cubicBezTo>
                  <a:pt x="1530271" y="339816"/>
                  <a:pt x="1536687" y="340536"/>
                  <a:pt x="1542971" y="341933"/>
                </a:cubicBezTo>
                <a:cubicBezTo>
                  <a:pt x="1546238" y="342659"/>
                  <a:pt x="1549214" y="344452"/>
                  <a:pt x="1552496" y="345108"/>
                </a:cubicBezTo>
                <a:cubicBezTo>
                  <a:pt x="1559834" y="346576"/>
                  <a:pt x="1567358" y="346944"/>
                  <a:pt x="1574721" y="348283"/>
                </a:cubicBezTo>
                <a:cubicBezTo>
                  <a:pt x="1579014" y="349064"/>
                  <a:pt x="1583108" y="350794"/>
                  <a:pt x="1587421" y="351458"/>
                </a:cubicBezTo>
                <a:cubicBezTo>
                  <a:pt x="1606103" y="354332"/>
                  <a:pt x="1615190" y="353259"/>
                  <a:pt x="1631871" y="357808"/>
                </a:cubicBezTo>
                <a:cubicBezTo>
                  <a:pt x="1638329" y="359569"/>
                  <a:pt x="1644571" y="362041"/>
                  <a:pt x="1650921" y="364158"/>
                </a:cubicBezTo>
                <a:lnTo>
                  <a:pt x="1669971" y="370508"/>
                </a:lnTo>
                <a:lnTo>
                  <a:pt x="1679496" y="373683"/>
                </a:lnTo>
                <a:cubicBezTo>
                  <a:pt x="1682671" y="374741"/>
                  <a:pt x="1686028" y="375361"/>
                  <a:pt x="1689021" y="376858"/>
                </a:cubicBezTo>
                <a:cubicBezTo>
                  <a:pt x="1693254" y="378975"/>
                  <a:pt x="1697371" y="381344"/>
                  <a:pt x="1701721" y="383208"/>
                </a:cubicBezTo>
                <a:cubicBezTo>
                  <a:pt x="1704797" y="384526"/>
                  <a:pt x="1708253" y="384886"/>
                  <a:pt x="1711246" y="386383"/>
                </a:cubicBezTo>
                <a:cubicBezTo>
                  <a:pt x="1714659" y="388090"/>
                  <a:pt x="1717198" y="391393"/>
                  <a:pt x="1720771" y="392733"/>
                </a:cubicBezTo>
                <a:cubicBezTo>
                  <a:pt x="1734403" y="397845"/>
                  <a:pt x="1742450" y="393427"/>
                  <a:pt x="1755696" y="402258"/>
                </a:cubicBezTo>
                <a:cubicBezTo>
                  <a:pt x="1774001" y="414461"/>
                  <a:pt x="1756343" y="403896"/>
                  <a:pt x="1774746" y="411783"/>
                </a:cubicBezTo>
                <a:cubicBezTo>
                  <a:pt x="1779096" y="413647"/>
                  <a:pt x="1783121" y="416211"/>
                  <a:pt x="1787446" y="418133"/>
                </a:cubicBezTo>
                <a:cubicBezTo>
                  <a:pt x="1792654" y="420448"/>
                  <a:pt x="1798029" y="422366"/>
                  <a:pt x="1803321" y="424483"/>
                </a:cubicBezTo>
                <a:cubicBezTo>
                  <a:pt x="1805438" y="427658"/>
                  <a:pt x="1806496" y="431891"/>
                  <a:pt x="1809671" y="434008"/>
                </a:cubicBezTo>
                <a:cubicBezTo>
                  <a:pt x="1852034" y="462250"/>
                  <a:pt x="1796038" y="413652"/>
                  <a:pt x="1831896" y="443533"/>
                </a:cubicBezTo>
                <a:cubicBezTo>
                  <a:pt x="1835345" y="446408"/>
                  <a:pt x="1837685" y="450567"/>
                  <a:pt x="1841421" y="453058"/>
                </a:cubicBezTo>
                <a:cubicBezTo>
                  <a:pt x="1844206" y="454914"/>
                  <a:pt x="1848020" y="454608"/>
                  <a:pt x="1850946" y="456233"/>
                </a:cubicBezTo>
                <a:cubicBezTo>
                  <a:pt x="1857617" y="459939"/>
                  <a:pt x="1863646" y="464700"/>
                  <a:pt x="1869996" y="468933"/>
                </a:cubicBezTo>
                <a:cubicBezTo>
                  <a:pt x="1873171" y="471050"/>
                  <a:pt x="1876823" y="472585"/>
                  <a:pt x="1879521" y="475283"/>
                </a:cubicBezTo>
                <a:cubicBezTo>
                  <a:pt x="1882696" y="478458"/>
                  <a:pt x="1885310" y="482317"/>
                  <a:pt x="1889046" y="484808"/>
                </a:cubicBezTo>
                <a:cubicBezTo>
                  <a:pt x="1891831" y="486664"/>
                  <a:pt x="1895578" y="486486"/>
                  <a:pt x="1898571" y="487983"/>
                </a:cubicBezTo>
                <a:cubicBezTo>
                  <a:pt x="1901984" y="489690"/>
                  <a:pt x="1904921" y="492216"/>
                  <a:pt x="1908096" y="494333"/>
                </a:cubicBezTo>
                <a:cubicBezTo>
                  <a:pt x="1926088" y="521321"/>
                  <a:pt x="1896454" y="479516"/>
                  <a:pt x="1933496" y="516558"/>
                </a:cubicBezTo>
                <a:cubicBezTo>
                  <a:pt x="1944459" y="527521"/>
                  <a:pt x="1942144" y="526104"/>
                  <a:pt x="1955721" y="535608"/>
                </a:cubicBezTo>
                <a:cubicBezTo>
                  <a:pt x="1961973" y="539985"/>
                  <a:pt x="1969375" y="542912"/>
                  <a:pt x="1974771" y="548308"/>
                </a:cubicBezTo>
                <a:cubicBezTo>
                  <a:pt x="1989692" y="563229"/>
                  <a:pt x="1980560" y="555342"/>
                  <a:pt x="2003346" y="570533"/>
                </a:cubicBezTo>
                <a:lnTo>
                  <a:pt x="2016046" y="589583"/>
                </a:lnTo>
                <a:cubicBezTo>
                  <a:pt x="2018163" y="592758"/>
                  <a:pt x="2021189" y="595488"/>
                  <a:pt x="2022396" y="599108"/>
                </a:cubicBezTo>
                <a:lnTo>
                  <a:pt x="2022521" y="599487"/>
                </a:lnTo>
                <a:lnTo>
                  <a:pt x="2025765" y="601299"/>
                </a:lnTo>
                <a:cubicBezTo>
                  <a:pt x="2028992" y="603359"/>
                  <a:pt x="2031951" y="605906"/>
                  <a:pt x="2035044" y="608211"/>
                </a:cubicBezTo>
                <a:cubicBezTo>
                  <a:pt x="2037106" y="611666"/>
                  <a:pt x="2038742" y="615491"/>
                  <a:pt x="2041229" y="618578"/>
                </a:cubicBezTo>
                <a:lnTo>
                  <a:pt x="2051343" y="629879"/>
                </a:lnTo>
                <a:lnTo>
                  <a:pt x="2064829" y="639162"/>
                </a:lnTo>
                <a:cubicBezTo>
                  <a:pt x="2072978" y="641966"/>
                  <a:pt x="2076496" y="642724"/>
                  <a:pt x="2084388" y="647817"/>
                </a:cubicBezTo>
                <a:cubicBezTo>
                  <a:pt x="2088337" y="650365"/>
                  <a:pt x="2091616" y="653923"/>
                  <a:pt x="2095564" y="656471"/>
                </a:cubicBezTo>
                <a:cubicBezTo>
                  <a:pt x="2106496" y="663527"/>
                  <a:pt x="2105894" y="660071"/>
                  <a:pt x="2115123" y="668011"/>
                </a:cubicBezTo>
                <a:cubicBezTo>
                  <a:pt x="2142587" y="691642"/>
                  <a:pt x="2107115" y="662628"/>
                  <a:pt x="2129093" y="685321"/>
                </a:cubicBezTo>
                <a:cubicBezTo>
                  <a:pt x="2142218" y="698871"/>
                  <a:pt x="2138007" y="688499"/>
                  <a:pt x="2148653" y="702630"/>
                </a:cubicBezTo>
                <a:cubicBezTo>
                  <a:pt x="2166205" y="725931"/>
                  <a:pt x="2151985" y="714539"/>
                  <a:pt x="2168211" y="725709"/>
                </a:cubicBezTo>
                <a:cubicBezTo>
                  <a:pt x="2174855" y="746288"/>
                  <a:pt x="2165435" y="721409"/>
                  <a:pt x="2179388" y="743019"/>
                </a:cubicBezTo>
                <a:cubicBezTo>
                  <a:pt x="2181021" y="745549"/>
                  <a:pt x="2180548" y="749143"/>
                  <a:pt x="2182182" y="751674"/>
                </a:cubicBezTo>
                <a:cubicBezTo>
                  <a:pt x="2194541" y="770815"/>
                  <a:pt x="2187010" y="750106"/>
                  <a:pt x="2196152" y="768983"/>
                </a:cubicBezTo>
                <a:cubicBezTo>
                  <a:pt x="2197470" y="771703"/>
                  <a:pt x="2197629" y="774918"/>
                  <a:pt x="2198946" y="777638"/>
                </a:cubicBezTo>
                <a:cubicBezTo>
                  <a:pt x="2205078" y="790300"/>
                  <a:pt x="2205224" y="782659"/>
                  <a:pt x="2210122" y="797832"/>
                </a:cubicBezTo>
                <a:cubicBezTo>
                  <a:pt x="2212552" y="805355"/>
                  <a:pt x="2211451" y="814313"/>
                  <a:pt x="2215711" y="820912"/>
                </a:cubicBezTo>
                <a:cubicBezTo>
                  <a:pt x="2231726" y="845715"/>
                  <a:pt x="2212525" y="814333"/>
                  <a:pt x="2224093" y="838221"/>
                </a:cubicBezTo>
                <a:cubicBezTo>
                  <a:pt x="2225596" y="841322"/>
                  <a:pt x="2227819" y="843991"/>
                  <a:pt x="2229682" y="846875"/>
                </a:cubicBezTo>
                <a:cubicBezTo>
                  <a:pt x="2231099" y="852732"/>
                  <a:pt x="2232865" y="861275"/>
                  <a:pt x="2235270" y="867070"/>
                </a:cubicBezTo>
                <a:cubicBezTo>
                  <a:pt x="2236910" y="871023"/>
                  <a:pt x="2238995" y="874763"/>
                  <a:pt x="2240858" y="878609"/>
                </a:cubicBezTo>
                <a:cubicBezTo>
                  <a:pt x="2241789" y="883418"/>
                  <a:pt x="2242500" y="888278"/>
                  <a:pt x="2243652" y="893034"/>
                </a:cubicBezTo>
                <a:cubicBezTo>
                  <a:pt x="2244366" y="895984"/>
                  <a:pt x="2245807" y="898721"/>
                  <a:pt x="2246446" y="901689"/>
                </a:cubicBezTo>
                <a:cubicBezTo>
                  <a:pt x="2247676" y="907399"/>
                  <a:pt x="2248129" y="913262"/>
                  <a:pt x="2249240" y="918998"/>
                </a:cubicBezTo>
                <a:cubicBezTo>
                  <a:pt x="2249993" y="922887"/>
                  <a:pt x="2251281" y="926650"/>
                  <a:pt x="2252035" y="930538"/>
                </a:cubicBezTo>
                <a:cubicBezTo>
                  <a:pt x="2253146" y="936274"/>
                  <a:pt x="2253815" y="942092"/>
                  <a:pt x="2254828" y="947847"/>
                </a:cubicBezTo>
                <a:cubicBezTo>
                  <a:pt x="2255678" y="952671"/>
                  <a:pt x="2256773" y="957448"/>
                  <a:pt x="2257623" y="962272"/>
                </a:cubicBezTo>
                <a:cubicBezTo>
                  <a:pt x="2262190" y="988208"/>
                  <a:pt x="2258269" y="970711"/>
                  <a:pt x="2263211" y="991122"/>
                </a:cubicBezTo>
                <a:cubicBezTo>
                  <a:pt x="2264142" y="1000738"/>
                  <a:pt x="2264681" y="1010403"/>
                  <a:pt x="2266005" y="1019970"/>
                </a:cubicBezTo>
                <a:cubicBezTo>
                  <a:pt x="2266548" y="1023896"/>
                  <a:pt x="2268214" y="1027591"/>
                  <a:pt x="2268799" y="1031510"/>
                </a:cubicBezTo>
                <a:cubicBezTo>
                  <a:pt x="2270082" y="1040117"/>
                  <a:pt x="2270892" y="1048796"/>
                  <a:pt x="2271593" y="1057474"/>
                </a:cubicBezTo>
                <a:cubicBezTo>
                  <a:pt x="2272756" y="1071880"/>
                  <a:pt x="2273389" y="1086328"/>
                  <a:pt x="2274388" y="1100748"/>
                </a:cubicBezTo>
                <a:cubicBezTo>
                  <a:pt x="2275252" y="1113254"/>
                  <a:pt x="2276251" y="1125751"/>
                  <a:pt x="2277181" y="1138251"/>
                </a:cubicBezTo>
                <a:cubicBezTo>
                  <a:pt x="2276251" y="1159407"/>
                  <a:pt x="2276831" y="1180693"/>
                  <a:pt x="2274388" y="1201720"/>
                </a:cubicBezTo>
                <a:cubicBezTo>
                  <a:pt x="2273987" y="1205163"/>
                  <a:pt x="2269978" y="1207128"/>
                  <a:pt x="2268799" y="1210374"/>
                </a:cubicBezTo>
                <a:cubicBezTo>
                  <a:pt x="2267131" y="1214965"/>
                  <a:pt x="2267157" y="1220042"/>
                  <a:pt x="2266005" y="1224799"/>
                </a:cubicBezTo>
                <a:cubicBezTo>
                  <a:pt x="2263158" y="1236553"/>
                  <a:pt x="2263693" y="1231140"/>
                  <a:pt x="2257623" y="1242109"/>
                </a:cubicBezTo>
                <a:cubicBezTo>
                  <a:pt x="2255556" y="1245842"/>
                  <a:pt x="2254701" y="1250344"/>
                  <a:pt x="2252035" y="1253648"/>
                </a:cubicBezTo>
                <a:cubicBezTo>
                  <a:pt x="2249885" y="1256311"/>
                  <a:pt x="2246446" y="1257494"/>
                  <a:pt x="2243652" y="1259417"/>
                </a:cubicBezTo>
                <a:cubicBezTo>
                  <a:pt x="2236592" y="1281289"/>
                  <a:pt x="2241598" y="1271861"/>
                  <a:pt x="2229682" y="1288267"/>
                </a:cubicBezTo>
                <a:cubicBezTo>
                  <a:pt x="2224763" y="1303500"/>
                  <a:pt x="2228521" y="1294391"/>
                  <a:pt x="2215711" y="1314231"/>
                </a:cubicBezTo>
                <a:lnTo>
                  <a:pt x="2210122" y="1322886"/>
                </a:lnTo>
                <a:cubicBezTo>
                  <a:pt x="2208259" y="1325771"/>
                  <a:pt x="2206909" y="1329089"/>
                  <a:pt x="2204534" y="1331541"/>
                </a:cubicBezTo>
                <a:cubicBezTo>
                  <a:pt x="2201740" y="1334426"/>
                  <a:pt x="2198682" y="1337061"/>
                  <a:pt x="2196152" y="1340195"/>
                </a:cubicBezTo>
                <a:cubicBezTo>
                  <a:pt x="2194002" y="1342858"/>
                  <a:pt x="2192938" y="1346398"/>
                  <a:pt x="2190564" y="1348850"/>
                </a:cubicBezTo>
                <a:cubicBezTo>
                  <a:pt x="2188190" y="1351301"/>
                  <a:pt x="2184761" y="1352400"/>
                  <a:pt x="2182182" y="1354620"/>
                </a:cubicBezTo>
                <a:cubicBezTo>
                  <a:pt x="2168228" y="1366625"/>
                  <a:pt x="2180148" y="1361089"/>
                  <a:pt x="2165417" y="1366159"/>
                </a:cubicBezTo>
                <a:cubicBezTo>
                  <a:pt x="2162623" y="1369044"/>
                  <a:pt x="2160323" y="1372551"/>
                  <a:pt x="2157035" y="1374814"/>
                </a:cubicBezTo>
                <a:cubicBezTo>
                  <a:pt x="2154584" y="1376501"/>
                  <a:pt x="2150952" y="1375799"/>
                  <a:pt x="2148653" y="1377699"/>
                </a:cubicBezTo>
                <a:cubicBezTo>
                  <a:pt x="2146030" y="1379865"/>
                  <a:pt x="2145214" y="1383690"/>
                  <a:pt x="2143065" y="1386354"/>
                </a:cubicBezTo>
                <a:cubicBezTo>
                  <a:pt x="2139691" y="1390533"/>
                  <a:pt x="2135613" y="1394047"/>
                  <a:pt x="2131888" y="1397893"/>
                </a:cubicBezTo>
                <a:lnTo>
                  <a:pt x="1561890" y="1397893"/>
                </a:lnTo>
                <a:lnTo>
                  <a:pt x="1564575" y="1392664"/>
                </a:lnTo>
                <a:lnTo>
                  <a:pt x="0" y="1392664"/>
                </a:lnTo>
                <a:lnTo>
                  <a:pt x="9278" y="266092"/>
                </a:lnTo>
                <a:cubicBezTo>
                  <a:pt x="10836" y="264104"/>
                  <a:pt x="32347" y="235397"/>
                  <a:pt x="40206" y="228079"/>
                </a:cubicBezTo>
                <a:cubicBezTo>
                  <a:pt x="43061" y="225420"/>
                  <a:pt x="46857" y="224104"/>
                  <a:pt x="49484" y="221168"/>
                </a:cubicBezTo>
                <a:cubicBezTo>
                  <a:pt x="53129" y="217095"/>
                  <a:pt x="54849" y="211093"/>
                  <a:pt x="58762" y="207345"/>
                </a:cubicBezTo>
                <a:cubicBezTo>
                  <a:pt x="62264" y="203992"/>
                  <a:pt x="67224" y="203163"/>
                  <a:pt x="71133" y="200433"/>
                </a:cubicBezTo>
                <a:cubicBezTo>
                  <a:pt x="93264" y="184979"/>
                  <a:pt x="72651" y="192087"/>
                  <a:pt x="102062" y="186610"/>
                </a:cubicBezTo>
                <a:cubicBezTo>
                  <a:pt x="107217" y="182003"/>
                  <a:pt x="111927" y="176697"/>
                  <a:pt x="117526" y="172787"/>
                </a:cubicBezTo>
                <a:cubicBezTo>
                  <a:pt x="120484" y="170721"/>
                  <a:pt x="137140" y="166444"/>
                  <a:pt x="139175" y="165876"/>
                </a:cubicBezTo>
                <a:cubicBezTo>
                  <a:pt x="148950" y="159322"/>
                  <a:pt x="156657" y="153555"/>
                  <a:pt x="167010" y="148597"/>
                </a:cubicBezTo>
                <a:cubicBezTo>
                  <a:pt x="175331" y="144612"/>
                  <a:pt x="182675" y="143714"/>
                  <a:pt x="191752" y="141685"/>
                </a:cubicBezTo>
                <a:cubicBezTo>
                  <a:pt x="194844" y="139381"/>
                  <a:pt x="197614" y="136410"/>
                  <a:pt x="201030" y="134773"/>
                </a:cubicBezTo>
                <a:cubicBezTo>
                  <a:pt x="204938" y="132903"/>
                  <a:pt x="209368" y="132820"/>
                  <a:pt x="213401" y="131318"/>
                </a:cubicBezTo>
                <a:cubicBezTo>
                  <a:pt x="218668" y="129357"/>
                  <a:pt x="223792" y="126926"/>
                  <a:pt x="228865" y="124406"/>
                </a:cubicBezTo>
                <a:cubicBezTo>
                  <a:pt x="233078" y="122315"/>
                  <a:pt x="237023" y="119587"/>
                  <a:pt x="241236" y="117495"/>
                </a:cubicBezTo>
                <a:cubicBezTo>
                  <a:pt x="246309" y="114976"/>
                  <a:pt x="251627" y="113103"/>
                  <a:pt x="256700" y="110583"/>
                </a:cubicBezTo>
                <a:cubicBezTo>
                  <a:pt x="260913" y="108492"/>
                  <a:pt x="264754" y="105481"/>
                  <a:pt x="269071" y="103672"/>
                </a:cubicBezTo>
                <a:cubicBezTo>
                  <a:pt x="273051" y="102004"/>
                  <a:pt x="277518" y="102043"/>
                  <a:pt x="281442" y="100216"/>
                </a:cubicBezTo>
                <a:cubicBezTo>
                  <a:pt x="304537" y="89464"/>
                  <a:pt x="305090" y="84497"/>
                  <a:pt x="327834" y="76026"/>
                </a:cubicBezTo>
                <a:cubicBezTo>
                  <a:pt x="332821" y="74168"/>
                  <a:pt x="338176" y="73891"/>
                  <a:pt x="343298" y="72570"/>
                </a:cubicBezTo>
                <a:cubicBezTo>
                  <a:pt x="351582" y="70435"/>
                  <a:pt x="359792" y="67963"/>
                  <a:pt x="368040" y="65659"/>
                </a:cubicBezTo>
                <a:cubicBezTo>
                  <a:pt x="372163" y="64507"/>
                  <a:pt x="376378" y="63705"/>
                  <a:pt x="380411" y="62203"/>
                </a:cubicBezTo>
                <a:cubicBezTo>
                  <a:pt x="383503" y="61051"/>
                  <a:pt x="386473" y="59346"/>
                  <a:pt x="389689" y="58747"/>
                </a:cubicBezTo>
                <a:cubicBezTo>
                  <a:pt x="398898" y="57032"/>
                  <a:pt x="408245" y="56443"/>
                  <a:pt x="417524" y="55291"/>
                </a:cubicBezTo>
                <a:cubicBezTo>
                  <a:pt x="453314" y="45294"/>
                  <a:pt x="433801" y="49240"/>
                  <a:pt x="476287" y="44924"/>
                </a:cubicBezTo>
                <a:cubicBezTo>
                  <a:pt x="481442" y="43773"/>
                  <a:pt x="486651" y="42893"/>
                  <a:pt x="491751" y="41468"/>
                </a:cubicBezTo>
                <a:cubicBezTo>
                  <a:pt x="509416" y="36534"/>
                  <a:pt x="492188" y="38866"/>
                  <a:pt x="513400" y="34557"/>
                </a:cubicBezTo>
                <a:cubicBezTo>
                  <a:pt x="530113" y="31162"/>
                  <a:pt x="549389" y="29499"/>
                  <a:pt x="565977" y="27646"/>
                </a:cubicBezTo>
                <a:cubicBezTo>
                  <a:pt x="593552" y="15321"/>
                  <a:pt x="570132" y="24007"/>
                  <a:pt x="609275" y="17278"/>
                </a:cubicBezTo>
                <a:cubicBezTo>
                  <a:pt x="613477" y="16555"/>
                  <a:pt x="617560" y="15128"/>
                  <a:pt x="621646" y="13823"/>
                </a:cubicBezTo>
                <a:cubicBezTo>
                  <a:pt x="624782" y="12823"/>
                  <a:pt x="627703" y="10921"/>
                  <a:pt x="630925" y="10367"/>
                </a:cubicBezTo>
                <a:cubicBezTo>
                  <a:pt x="641165" y="8607"/>
                  <a:pt x="651587" y="8475"/>
                  <a:pt x="661853" y="6911"/>
                </a:cubicBezTo>
                <a:cubicBezTo>
                  <a:pt x="674280" y="5017"/>
                  <a:pt x="698966" y="0"/>
                  <a:pt x="698966" y="0"/>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337" name="グループ化 336">
            <a:extLst>
              <a:ext uri="{FF2B5EF4-FFF2-40B4-BE49-F238E27FC236}">
                <a16:creationId xmlns:a16="http://schemas.microsoft.com/office/drawing/2014/main" id="{75D03E75-3116-49A1-B1CE-78A8D34A5359}"/>
              </a:ext>
            </a:extLst>
          </p:cNvPr>
          <p:cNvGrpSpPr/>
          <p:nvPr/>
        </p:nvGrpSpPr>
        <p:grpSpPr>
          <a:xfrm>
            <a:off x="615686" y="5900095"/>
            <a:ext cx="1884832" cy="1293913"/>
            <a:chOff x="373735" y="2257017"/>
            <a:chExt cx="1881008" cy="1291288"/>
          </a:xfrm>
        </p:grpSpPr>
        <p:grpSp>
          <p:nvGrpSpPr>
            <p:cNvPr id="360" name="グループ化 359">
              <a:extLst>
                <a:ext uri="{FF2B5EF4-FFF2-40B4-BE49-F238E27FC236}">
                  <a16:creationId xmlns:a16="http://schemas.microsoft.com/office/drawing/2014/main" id="{62BDF065-DCA0-4FC5-8336-260A69EE7D48}"/>
                </a:ext>
              </a:extLst>
            </p:cNvPr>
            <p:cNvGrpSpPr/>
            <p:nvPr/>
          </p:nvGrpSpPr>
          <p:grpSpPr>
            <a:xfrm>
              <a:off x="687698" y="2257017"/>
              <a:ext cx="1285003" cy="1206565"/>
              <a:chOff x="466008" y="2477767"/>
              <a:chExt cx="915050" cy="859194"/>
            </a:xfrm>
            <a:solidFill>
              <a:schemeClr val="accent2">
                <a:lumMod val="60000"/>
                <a:lumOff val="40000"/>
              </a:schemeClr>
            </a:solidFill>
          </p:grpSpPr>
          <p:sp>
            <p:nvSpPr>
              <p:cNvPr id="362" name="Freeform 84">
                <a:extLst>
                  <a:ext uri="{FF2B5EF4-FFF2-40B4-BE49-F238E27FC236}">
                    <a16:creationId xmlns:a16="http://schemas.microsoft.com/office/drawing/2014/main" id="{3663C04D-14B3-4445-93DC-902841318746}"/>
                  </a:ext>
                </a:extLst>
              </p:cNvPr>
              <p:cNvSpPr>
                <a:spLocks/>
              </p:cNvSpPr>
              <p:nvPr/>
            </p:nvSpPr>
            <p:spPr bwMode="auto">
              <a:xfrm>
                <a:off x="582691" y="2477767"/>
                <a:ext cx="653901" cy="228105"/>
              </a:xfrm>
              <a:custGeom>
                <a:avLst/>
                <a:gdLst>
                  <a:gd name="T0" fmla="*/ 2 w 147"/>
                  <a:gd name="T1" fmla="*/ 50 h 51"/>
                  <a:gd name="T2" fmla="*/ 5 w 147"/>
                  <a:gd name="T3" fmla="*/ 51 h 51"/>
                  <a:gd name="T4" fmla="*/ 9 w 147"/>
                  <a:gd name="T5" fmla="*/ 48 h 51"/>
                  <a:gd name="T6" fmla="*/ 80 w 147"/>
                  <a:gd name="T7" fmla="*/ 10 h 51"/>
                  <a:gd name="T8" fmla="*/ 128 w 147"/>
                  <a:gd name="T9" fmla="*/ 25 h 51"/>
                  <a:gd name="T10" fmla="*/ 116 w 147"/>
                  <a:gd name="T11" fmla="*/ 26 h 51"/>
                  <a:gd name="T12" fmla="*/ 127 w 147"/>
                  <a:gd name="T13" fmla="*/ 35 h 51"/>
                  <a:gd name="T14" fmla="*/ 147 w 147"/>
                  <a:gd name="T15" fmla="*/ 35 h 51"/>
                  <a:gd name="T16" fmla="*/ 147 w 147"/>
                  <a:gd name="T17" fmla="*/ 14 h 51"/>
                  <a:gd name="T18" fmla="*/ 136 w 147"/>
                  <a:gd name="T19" fmla="*/ 4 h 51"/>
                  <a:gd name="T20" fmla="*/ 137 w 147"/>
                  <a:gd name="T21" fmla="*/ 19 h 51"/>
                  <a:gd name="T22" fmla="*/ 80 w 147"/>
                  <a:gd name="T23" fmla="*/ 0 h 51"/>
                  <a:gd name="T24" fmla="*/ 1 w 147"/>
                  <a:gd name="T25" fmla="*/ 43 h 51"/>
                  <a:gd name="T26" fmla="*/ 0 w 147"/>
                  <a:gd name="T27" fmla="*/ 47 h 51"/>
                  <a:gd name="T28" fmla="*/ 2 w 147"/>
                  <a:gd name="T2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51">
                    <a:moveTo>
                      <a:pt x="2" y="50"/>
                    </a:moveTo>
                    <a:cubicBezTo>
                      <a:pt x="3" y="50"/>
                      <a:pt x="4" y="51"/>
                      <a:pt x="5" y="51"/>
                    </a:cubicBezTo>
                    <a:cubicBezTo>
                      <a:pt x="6" y="51"/>
                      <a:pt x="8" y="50"/>
                      <a:pt x="9" y="48"/>
                    </a:cubicBezTo>
                    <a:cubicBezTo>
                      <a:pt x="25" y="25"/>
                      <a:pt x="51" y="10"/>
                      <a:pt x="80" y="10"/>
                    </a:cubicBezTo>
                    <a:cubicBezTo>
                      <a:pt x="97" y="10"/>
                      <a:pt x="114" y="15"/>
                      <a:pt x="128" y="25"/>
                    </a:cubicBezTo>
                    <a:cubicBezTo>
                      <a:pt x="116" y="26"/>
                      <a:pt x="116" y="26"/>
                      <a:pt x="116" y="26"/>
                    </a:cubicBezTo>
                    <a:cubicBezTo>
                      <a:pt x="127" y="35"/>
                      <a:pt x="127" y="35"/>
                      <a:pt x="127" y="35"/>
                    </a:cubicBezTo>
                    <a:cubicBezTo>
                      <a:pt x="147" y="35"/>
                      <a:pt x="147" y="35"/>
                      <a:pt x="147" y="35"/>
                    </a:cubicBezTo>
                    <a:cubicBezTo>
                      <a:pt x="147" y="14"/>
                      <a:pt x="147" y="14"/>
                      <a:pt x="147" y="14"/>
                    </a:cubicBezTo>
                    <a:cubicBezTo>
                      <a:pt x="136" y="4"/>
                      <a:pt x="136" y="4"/>
                      <a:pt x="136" y="4"/>
                    </a:cubicBezTo>
                    <a:cubicBezTo>
                      <a:pt x="137" y="19"/>
                      <a:pt x="137" y="19"/>
                      <a:pt x="137" y="19"/>
                    </a:cubicBezTo>
                    <a:cubicBezTo>
                      <a:pt x="120" y="7"/>
                      <a:pt x="100" y="0"/>
                      <a:pt x="80" y="0"/>
                    </a:cubicBezTo>
                    <a:cubicBezTo>
                      <a:pt x="48" y="0"/>
                      <a:pt x="18" y="16"/>
                      <a:pt x="1" y="43"/>
                    </a:cubicBezTo>
                    <a:cubicBezTo>
                      <a:pt x="0" y="44"/>
                      <a:pt x="0" y="45"/>
                      <a:pt x="0" y="47"/>
                    </a:cubicBezTo>
                    <a:cubicBezTo>
                      <a:pt x="0" y="48"/>
                      <a:pt x="1" y="49"/>
                      <a:pt x="2"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63" name="Freeform 85">
                <a:extLst>
                  <a:ext uri="{FF2B5EF4-FFF2-40B4-BE49-F238E27FC236}">
                    <a16:creationId xmlns:a16="http://schemas.microsoft.com/office/drawing/2014/main" id="{BC471A70-52C0-4DD1-A0E4-BD2EE25C71AB}"/>
                  </a:ext>
                </a:extLst>
              </p:cNvPr>
              <p:cNvSpPr>
                <a:spLocks/>
              </p:cNvSpPr>
              <p:nvPr/>
            </p:nvSpPr>
            <p:spPr bwMode="auto">
              <a:xfrm>
                <a:off x="1065513" y="2675458"/>
                <a:ext cx="315545" cy="661503"/>
              </a:xfrm>
              <a:custGeom>
                <a:avLst/>
                <a:gdLst>
                  <a:gd name="T0" fmla="*/ 52 w 71"/>
                  <a:gd name="T1" fmla="*/ 3 h 148"/>
                  <a:gd name="T2" fmla="*/ 52 w 71"/>
                  <a:gd name="T3" fmla="*/ 3 h 148"/>
                  <a:gd name="T4" fmla="*/ 45 w 71"/>
                  <a:gd name="T5" fmla="*/ 1 h 148"/>
                  <a:gd name="T6" fmla="*/ 43 w 71"/>
                  <a:gd name="T7" fmla="*/ 8 h 148"/>
                  <a:gd name="T8" fmla="*/ 49 w 71"/>
                  <a:gd name="T9" fmla="*/ 89 h 148"/>
                  <a:gd name="T10" fmla="*/ 16 w 71"/>
                  <a:gd name="T11" fmla="*/ 127 h 148"/>
                  <a:gd name="T12" fmla="*/ 21 w 71"/>
                  <a:gd name="T13" fmla="*/ 115 h 148"/>
                  <a:gd name="T14" fmla="*/ 8 w 71"/>
                  <a:gd name="T15" fmla="*/ 121 h 148"/>
                  <a:gd name="T16" fmla="*/ 0 w 71"/>
                  <a:gd name="T17" fmla="*/ 140 h 148"/>
                  <a:gd name="T18" fmla="*/ 19 w 71"/>
                  <a:gd name="T19" fmla="*/ 148 h 148"/>
                  <a:gd name="T20" fmla="*/ 32 w 71"/>
                  <a:gd name="T21" fmla="*/ 142 h 148"/>
                  <a:gd name="T22" fmla="*/ 19 w 71"/>
                  <a:gd name="T23" fmla="*/ 137 h 148"/>
                  <a:gd name="T24" fmla="*/ 59 w 71"/>
                  <a:gd name="T25" fmla="*/ 93 h 148"/>
                  <a:gd name="T26" fmla="*/ 52 w 71"/>
                  <a:gd name="T27" fmla="*/ 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148">
                    <a:moveTo>
                      <a:pt x="52" y="3"/>
                    </a:moveTo>
                    <a:cubicBezTo>
                      <a:pt x="52" y="3"/>
                      <a:pt x="52" y="3"/>
                      <a:pt x="52" y="3"/>
                    </a:cubicBezTo>
                    <a:cubicBezTo>
                      <a:pt x="50" y="0"/>
                      <a:pt x="47" y="0"/>
                      <a:pt x="45" y="1"/>
                    </a:cubicBezTo>
                    <a:cubicBezTo>
                      <a:pt x="43" y="3"/>
                      <a:pt x="42" y="6"/>
                      <a:pt x="43" y="8"/>
                    </a:cubicBezTo>
                    <a:cubicBezTo>
                      <a:pt x="59" y="32"/>
                      <a:pt x="61" y="62"/>
                      <a:pt x="49" y="89"/>
                    </a:cubicBezTo>
                    <a:cubicBezTo>
                      <a:pt x="42" y="104"/>
                      <a:pt x="31" y="117"/>
                      <a:pt x="16" y="127"/>
                    </a:cubicBezTo>
                    <a:cubicBezTo>
                      <a:pt x="21" y="115"/>
                      <a:pt x="21" y="115"/>
                      <a:pt x="21" y="115"/>
                    </a:cubicBezTo>
                    <a:cubicBezTo>
                      <a:pt x="8" y="121"/>
                      <a:pt x="8" y="121"/>
                      <a:pt x="8" y="121"/>
                    </a:cubicBezTo>
                    <a:cubicBezTo>
                      <a:pt x="0" y="140"/>
                      <a:pt x="0" y="140"/>
                      <a:pt x="0" y="140"/>
                    </a:cubicBezTo>
                    <a:cubicBezTo>
                      <a:pt x="19" y="148"/>
                      <a:pt x="19" y="148"/>
                      <a:pt x="19" y="148"/>
                    </a:cubicBezTo>
                    <a:cubicBezTo>
                      <a:pt x="32" y="142"/>
                      <a:pt x="32" y="142"/>
                      <a:pt x="32" y="142"/>
                    </a:cubicBezTo>
                    <a:cubicBezTo>
                      <a:pt x="19" y="137"/>
                      <a:pt x="19" y="137"/>
                      <a:pt x="19" y="137"/>
                    </a:cubicBezTo>
                    <a:cubicBezTo>
                      <a:pt x="36" y="127"/>
                      <a:pt x="50" y="111"/>
                      <a:pt x="59" y="93"/>
                    </a:cubicBezTo>
                    <a:cubicBezTo>
                      <a:pt x="71" y="63"/>
                      <a:pt x="69" y="30"/>
                      <a:pt x="5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64" name="Freeform 86">
                <a:extLst>
                  <a:ext uri="{FF2B5EF4-FFF2-40B4-BE49-F238E27FC236}">
                    <a16:creationId xmlns:a16="http://schemas.microsoft.com/office/drawing/2014/main" id="{88598BFB-19B5-4D25-AA72-525789588143}"/>
                  </a:ext>
                </a:extLst>
              </p:cNvPr>
              <p:cNvSpPr>
                <a:spLocks/>
              </p:cNvSpPr>
              <p:nvPr/>
            </p:nvSpPr>
            <p:spPr bwMode="auto">
              <a:xfrm rot="414428">
                <a:off x="466008" y="2751716"/>
                <a:ext cx="486624" cy="543649"/>
              </a:xfrm>
              <a:custGeom>
                <a:avLst/>
                <a:gdLst>
                  <a:gd name="T0" fmla="*/ 104 w 109"/>
                  <a:gd name="T1" fmla="*/ 111 h 121"/>
                  <a:gd name="T2" fmla="*/ 34 w 109"/>
                  <a:gd name="T3" fmla="*/ 70 h 121"/>
                  <a:gd name="T4" fmla="*/ 22 w 109"/>
                  <a:gd name="T5" fmla="*/ 21 h 121"/>
                  <a:gd name="T6" fmla="*/ 28 w 109"/>
                  <a:gd name="T7" fmla="*/ 32 h 121"/>
                  <a:gd name="T8" fmla="*/ 31 w 109"/>
                  <a:gd name="T9" fmla="*/ 18 h 121"/>
                  <a:gd name="T10" fmla="*/ 20 w 109"/>
                  <a:gd name="T11" fmla="*/ 0 h 121"/>
                  <a:gd name="T12" fmla="*/ 3 w 109"/>
                  <a:gd name="T13" fmla="*/ 11 h 121"/>
                  <a:gd name="T14" fmla="*/ 0 w 109"/>
                  <a:gd name="T15" fmla="*/ 25 h 121"/>
                  <a:gd name="T16" fmla="*/ 12 w 109"/>
                  <a:gd name="T17" fmla="*/ 18 h 121"/>
                  <a:gd name="T18" fmla="*/ 26 w 109"/>
                  <a:gd name="T19" fmla="*/ 76 h 121"/>
                  <a:gd name="T20" fmla="*/ 104 w 109"/>
                  <a:gd name="T21" fmla="*/ 121 h 121"/>
                  <a:gd name="T22" fmla="*/ 109 w 109"/>
                  <a:gd name="T23" fmla="*/ 117 h 121"/>
                  <a:gd name="T24" fmla="*/ 107 w 109"/>
                  <a:gd name="T25" fmla="*/ 113 h 121"/>
                  <a:gd name="T26" fmla="*/ 104 w 109"/>
                  <a:gd name="T27" fmla="*/ 11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21">
                    <a:moveTo>
                      <a:pt x="104" y="111"/>
                    </a:moveTo>
                    <a:cubicBezTo>
                      <a:pt x="75" y="110"/>
                      <a:pt x="49" y="95"/>
                      <a:pt x="34" y="70"/>
                    </a:cubicBezTo>
                    <a:cubicBezTo>
                      <a:pt x="25" y="56"/>
                      <a:pt x="21" y="39"/>
                      <a:pt x="22" y="21"/>
                    </a:cubicBezTo>
                    <a:cubicBezTo>
                      <a:pt x="28" y="32"/>
                      <a:pt x="28" y="32"/>
                      <a:pt x="28" y="32"/>
                    </a:cubicBezTo>
                    <a:cubicBezTo>
                      <a:pt x="31" y="18"/>
                      <a:pt x="31" y="18"/>
                      <a:pt x="31" y="18"/>
                    </a:cubicBezTo>
                    <a:cubicBezTo>
                      <a:pt x="20" y="0"/>
                      <a:pt x="20" y="0"/>
                      <a:pt x="20" y="0"/>
                    </a:cubicBezTo>
                    <a:cubicBezTo>
                      <a:pt x="3" y="11"/>
                      <a:pt x="3" y="11"/>
                      <a:pt x="3" y="11"/>
                    </a:cubicBezTo>
                    <a:cubicBezTo>
                      <a:pt x="0" y="25"/>
                      <a:pt x="0" y="25"/>
                      <a:pt x="0" y="25"/>
                    </a:cubicBezTo>
                    <a:cubicBezTo>
                      <a:pt x="12" y="18"/>
                      <a:pt x="12" y="18"/>
                      <a:pt x="12" y="18"/>
                    </a:cubicBezTo>
                    <a:cubicBezTo>
                      <a:pt x="10" y="38"/>
                      <a:pt x="15" y="58"/>
                      <a:pt x="26" y="76"/>
                    </a:cubicBezTo>
                    <a:cubicBezTo>
                      <a:pt x="42" y="103"/>
                      <a:pt x="71" y="120"/>
                      <a:pt x="104" y="121"/>
                    </a:cubicBezTo>
                    <a:cubicBezTo>
                      <a:pt x="106" y="121"/>
                      <a:pt x="108" y="119"/>
                      <a:pt x="109" y="117"/>
                    </a:cubicBezTo>
                    <a:cubicBezTo>
                      <a:pt x="109" y="115"/>
                      <a:pt x="108" y="114"/>
                      <a:pt x="107" y="113"/>
                    </a:cubicBezTo>
                    <a:cubicBezTo>
                      <a:pt x="106" y="112"/>
                      <a:pt x="105" y="111"/>
                      <a:pt x="104"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339" name="グループ化 338">
              <a:extLst>
                <a:ext uri="{FF2B5EF4-FFF2-40B4-BE49-F238E27FC236}">
                  <a16:creationId xmlns:a16="http://schemas.microsoft.com/office/drawing/2014/main" id="{72674286-7A8A-45EF-B1E1-2B90F02A6E53}"/>
                </a:ext>
              </a:extLst>
            </p:cNvPr>
            <p:cNvGrpSpPr/>
            <p:nvPr/>
          </p:nvGrpSpPr>
          <p:grpSpPr>
            <a:xfrm>
              <a:off x="373735" y="2779496"/>
              <a:ext cx="1881008" cy="768809"/>
              <a:chOff x="373735" y="2779496"/>
              <a:chExt cx="1881008" cy="768809"/>
            </a:xfrm>
          </p:grpSpPr>
          <p:grpSp>
            <p:nvGrpSpPr>
              <p:cNvPr id="340" name="グループ化 339">
                <a:extLst>
                  <a:ext uri="{FF2B5EF4-FFF2-40B4-BE49-F238E27FC236}">
                    <a16:creationId xmlns:a16="http://schemas.microsoft.com/office/drawing/2014/main" id="{5E1D098B-8F35-4DD2-BBD6-CA2DD7E3AA1F}"/>
                  </a:ext>
                </a:extLst>
              </p:cNvPr>
              <p:cNvGrpSpPr/>
              <p:nvPr/>
            </p:nvGrpSpPr>
            <p:grpSpPr>
              <a:xfrm flipH="1">
                <a:off x="879133" y="3221241"/>
                <a:ext cx="249457" cy="273504"/>
                <a:chOff x="704010" y="1524192"/>
                <a:chExt cx="434910" cy="476836"/>
              </a:xfrm>
            </p:grpSpPr>
            <p:sp>
              <p:nvSpPr>
                <p:cNvPr id="358" name="Freeform 11">
                  <a:extLst>
                    <a:ext uri="{FF2B5EF4-FFF2-40B4-BE49-F238E27FC236}">
                      <a16:creationId xmlns:a16="http://schemas.microsoft.com/office/drawing/2014/main" id="{7570365E-9F1B-4059-B425-FDA3CA958DF4}"/>
                    </a:ext>
                  </a:extLst>
                </p:cNvPr>
                <p:cNvSpPr>
                  <a:spLocks noChangeAspect="1"/>
                </p:cNvSpPr>
                <p:nvPr/>
              </p:nvSpPr>
              <p:spPr bwMode="auto">
                <a:xfrm>
                  <a:off x="704010" y="1524192"/>
                  <a:ext cx="251444" cy="251444"/>
                </a:xfrm>
                <a:custGeom>
                  <a:avLst/>
                  <a:gdLst>
                    <a:gd name="T0" fmla="*/ 51 w 58"/>
                    <a:gd name="T1" fmla="*/ 46 h 57"/>
                    <a:gd name="T2" fmla="*/ 42 w 58"/>
                    <a:gd name="T3" fmla="*/ 45 h 57"/>
                    <a:gd name="T4" fmla="*/ 48 w 58"/>
                    <a:gd name="T5" fmla="*/ 40 h 57"/>
                    <a:gd name="T6" fmla="*/ 50 w 58"/>
                    <a:gd name="T7" fmla="*/ 7 h 57"/>
                    <a:gd name="T8" fmla="*/ 22 w 58"/>
                    <a:gd name="T9" fmla="*/ 32 h 57"/>
                    <a:gd name="T10" fmla="*/ 12 w 58"/>
                    <a:gd name="T11" fmla="*/ 26 h 57"/>
                    <a:gd name="T12" fmla="*/ 0 w 58"/>
                    <a:gd name="T13" fmla="*/ 39 h 57"/>
                    <a:gd name="T14" fmla="*/ 28 w 58"/>
                    <a:gd name="T15" fmla="*/ 55 h 57"/>
                    <a:gd name="T16" fmla="*/ 51 w 58"/>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51" y="46"/>
                      </a:moveTo>
                      <a:cubicBezTo>
                        <a:pt x="48" y="46"/>
                        <a:pt x="44" y="46"/>
                        <a:pt x="42" y="45"/>
                      </a:cubicBezTo>
                      <a:cubicBezTo>
                        <a:pt x="44" y="44"/>
                        <a:pt x="46" y="42"/>
                        <a:pt x="48" y="40"/>
                      </a:cubicBezTo>
                      <a:cubicBezTo>
                        <a:pt x="54" y="31"/>
                        <a:pt x="48" y="20"/>
                        <a:pt x="50" y="7"/>
                      </a:cubicBezTo>
                      <a:cubicBezTo>
                        <a:pt x="51" y="0"/>
                        <a:pt x="28" y="12"/>
                        <a:pt x="22" y="32"/>
                      </a:cubicBezTo>
                      <a:cubicBezTo>
                        <a:pt x="19" y="28"/>
                        <a:pt x="16" y="25"/>
                        <a:pt x="12" y="26"/>
                      </a:cubicBezTo>
                      <a:cubicBezTo>
                        <a:pt x="1" y="27"/>
                        <a:pt x="0" y="39"/>
                        <a:pt x="0" y="39"/>
                      </a:cubicBezTo>
                      <a:cubicBezTo>
                        <a:pt x="10" y="38"/>
                        <a:pt x="12" y="53"/>
                        <a:pt x="28" y="55"/>
                      </a:cubicBezTo>
                      <a:cubicBezTo>
                        <a:pt x="46" y="57"/>
                        <a:pt x="58" y="47"/>
                        <a:pt x="51" y="4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59" name="Freeform 16">
                  <a:extLst>
                    <a:ext uri="{FF2B5EF4-FFF2-40B4-BE49-F238E27FC236}">
                      <a16:creationId xmlns:a16="http://schemas.microsoft.com/office/drawing/2014/main" id="{CB40ABE0-7CB5-4A06-BB0F-757C3F62136A}"/>
                    </a:ext>
                  </a:extLst>
                </p:cNvPr>
                <p:cNvSpPr>
                  <a:spLocks noChangeAspect="1"/>
                </p:cNvSpPr>
                <p:nvPr/>
              </p:nvSpPr>
              <p:spPr bwMode="auto">
                <a:xfrm>
                  <a:off x="950337" y="1812445"/>
                  <a:ext cx="188583" cy="188583"/>
                </a:xfrm>
                <a:custGeom>
                  <a:avLst/>
                  <a:gdLst>
                    <a:gd name="T0" fmla="*/ 51 w 57"/>
                    <a:gd name="T1" fmla="*/ 20 h 59"/>
                    <a:gd name="T2" fmla="*/ 10 w 57"/>
                    <a:gd name="T3" fmla="*/ 2 h 59"/>
                    <a:gd name="T4" fmla="*/ 0 w 57"/>
                    <a:gd name="T5" fmla="*/ 16 h 59"/>
                    <a:gd name="T6" fmla="*/ 12 w 57"/>
                    <a:gd name="T7" fmla="*/ 23 h 59"/>
                    <a:gd name="T8" fmla="*/ 14 w 57"/>
                    <a:gd name="T9" fmla="*/ 54 h 59"/>
                    <a:gd name="T10" fmla="*/ 39 w 57"/>
                    <a:gd name="T11" fmla="*/ 32 h 59"/>
                    <a:gd name="T12" fmla="*/ 39 w 57"/>
                    <a:gd name="T13" fmla="*/ 30 h 59"/>
                    <a:gd name="T14" fmla="*/ 51 w 57"/>
                    <a:gd name="T15" fmla="*/ 2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1" y="20"/>
                      </a:moveTo>
                      <a:cubicBezTo>
                        <a:pt x="32" y="19"/>
                        <a:pt x="22" y="0"/>
                        <a:pt x="10" y="2"/>
                      </a:cubicBezTo>
                      <a:cubicBezTo>
                        <a:pt x="0" y="4"/>
                        <a:pt x="0" y="16"/>
                        <a:pt x="0" y="16"/>
                      </a:cubicBezTo>
                      <a:cubicBezTo>
                        <a:pt x="5" y="16"/>
                        <a:pt x="8" y="19"/>
                        <a:pt x="12" y="23"/>
                      </a:cubicBezTo>
                      <a:cubicBezTo>
                        <a:pt x="6" y="39"/>
                        <a:pt x="10" y="59"/>
                        <a:pt x="14" y="54"/>
                      </a:cubicBezTo>
                      <a:cubicBezTo>
                        <a:pt x="23" y="44"/>
                        <a:pt x="36" y="42"/>
                        <a:pt x="39" y="32"/>
                      </a:cubicBezTo>
                      <a:cubicBezTo>
                        <a:pt x="39" y="31"/>
                        <a:pt x="39" y="30"/>
                        <a:pt x="39" y="30"/>
                      </a:cubicBezTo>
                      <a:cubicBezTo>
                        <a:pt x="51" y="27"/>
                        <a:pt x="57" y="20"/>
                        <a:pt x="51" y="2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341" name="グループ化 340">
                <a:extLst>
                  <a:ext uri="{FF2B5EF4-FFF2-40B4-BE49-F238E27FC236}">
                    <a16:creationId xmlns:a16="http://schemas.microsoft.com/office/drawing/2014/main" id="{7C3A7F85-AD13-4DC0-9DCC-E06C5690317E}"/>
                  </a:ext>
                </a:extLst>
              </p:cNvPr>
              <p:cNvGrpSpPr/>
              <p:nvPr/>
            </p:nvGrpSpPr>
            <p:grpSpPr>
              <a:xfrm>
                <a:off x="1240946" y="3286205"/>
                <a:ext cx="257462" cy="262100"/>
                <a:chOff x="11803831" y="7026261"/>
                <a:chExt cx="481624" cy="490301"/>
              </a:xfrm>
              <a:solidFill>
                <a:schemeClr val="tx2"/>
              </a:solidFill>
            </p:grpSpPr>
            <p:sp>
              <p:nvSpPr>
                <p:cNvPr id="354" name="Freeform 24">
                  <a:extLst>
                    <a:ext uri="{FF2B5EF4-FFF2-40B4-BE49-F238E27FC236}">
                      <a16:creationId xmlns:a16="http://schemas.microsoft.com/office/drawing/2014/main" id="{E836E517-3BCE-4800-BE87-88D39DBBE6EC}"/>
                    </a:ext>
                  </a:extLst>
                </p:cNvPr>
                <p:cNvSpPr>
                  <a:spLocks/>
                </p:cNvSpPr>
                <p:nvPr/>
              </p:nvSpPr>
              <p:spPr bwMode="auto">
                <a:xfrm>
                  <a:off x="12091070" y="7026261"/>
                  <a:ext cx="120623" cy="121491"/>
                </a:xfrm>
                <a:custGeom>
                  <a:avLst/>
                  <a:gdLst>
                    <a:gd name="T0" fmla="*/ 5 w 59"/>
                    <a:gd name="T1" fmla="*/ 21 h 59"/>
                    <a:gd name="T2" fmla="*/ 21 w 59"/>
                    <a:gd name="T3" fmla="*/ 54 h 59"/>
                    <a:gd name="T4" fmla="*/ 54 w 59"/>
                    <a:gd name="T5" fmla="*/ 38 h 59"/>
                    <a:gd name="T6" fmla="*/ 38 w 59"/>
                    <a:gd name="T7" fmla="*/ 5 h 59"/>
                    <a:gd name="T8" fmla="*/ 5 w 59"/>
                    <a:gd name="T9" fmla="*/ 21 h 59"/>
                  </a:gdLst>
                  <a:ahLst/>
                  <a:cxnLst>
                    <a:cxn ang="0">
                      <a:pos x="T0" y="T1"/>
                    </a:cxn>
                    <a:cxn ang="0">
                      <a:pos x="T2" y="T3"/>
                    </a:cxn>
                    <a:cxn ang="0">
                      <a:pos x="T4" y="T5"/>
                    </a:cxn>
                    <a:cxn ang="0">
                      <a:pos x="T6" y="T7"/>
                    </a:cxn>
                    <a:cxn ang="0">
                      <a:pos x="T8" y="T9"/>
                    </a:cxn>
                  </a:cxnLst>
                  <a:rect l="0" t="0" r="r" b="b"/>
                  <a:pathLst>
                    <a:path w="59" h="59">
                      <a:moveTo>
                        <a:pt x="5" y="21"/>
                      </a:moveTo>
                      <a:cubicBezTo>
                        <a:pt x="0" y="34"/>
                        <a:pt x="7" y="49"/>
                        <a:pt x="21" y="54"/>
                      </a:cubicBezTo>
                      <a:cubicBezTo>
                        <a:pt x="34" y="59"/>
                        <a:pt x="49" y="52"/>
                        <a:pt x="54" y="38"/>
                      </a:cubicBezTo>
                      <a:cubicBezTo>
                        <a:pt x="59" y="25"/>
                        <a:pt x="52" y="10"/>
                        <a:pt x="38" y="5"/>
                      </a:cubicBezTo>
                      <a:cubicBezTo>
                        <a:pt x="25" y="0"/>
                        <a:pt x="10" y="7"/>
                        <a:pt x="5" y="2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55" name="Line 25">
                  <a:extLst>
                    <a:ext uri="{FF2B5EF4-FFF2-40B4-BE49-F238E27FC236}">
                      <a16:creationId xmlns:a16="http://schemas.microsoft.com/office/drawing/2014/main" id="{807BC456-C34F-46D8-B816-3D8A97C89CED}"/>
                    </a:ext>
                  </a:extLst>
                </p:cNvPr>
                <p:cNvSpPr>
                  <a:spLocks noChangeShapeType="1"/>
                </p:cNvSpPr>
                <p:nvPr/>
              </p:nvSpPr>
              <p:spPr bwMode="auto">
                <a:xfrm>
                  <a:off x="12142269" y="7260564"/>
                  <a:ext cx="0" cy="0"/>
                </a:xfrm>
                <a:prstGeom prst="line">
                  <a:avLst/>
                </a:pr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56" name="Line 26">
                  <a:extLst>
                    <a:ext uri="{FF2B5EF4-FFF2-40B4-BE49-F238E27FC236}">
                      <a16:creationId xmlns:a16="http://schemas.microsoft.com/office/drawing/2014/main" id="{F4F51F71-29BF-4416-8B0E-92DDA2E21F8F}"/>
                    </a:ext>
                  </a:extLst>
                </p:cNvPr>
                <p:cNvSpPr>
                  <a:spLocks noChangeShapeType="1"/>
                </p:cNvSpPr>
                <p:nvPr/>
              </p:nvSpPr>
              <p:spPr bwMode="auto">
                <a:xfrm>
                  <a:off x="12142269" y="7260564"/>
                  <a:ext cx="0" cy="0"/>
                </a:xfrm>
                <a:prstGeom prst="line">
                  <a:avLst/>
                </a:pr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57" name="Freeform 27">
                  <a:extLst>
                    <a:ext uri="{FF2B5EF4-FFF2-40B4-BE49-F238E27FC236}">
                      <a16:creationId xmlns:a16="http://schemas.microsoft.com/office/drawing/2014/main" id="{D676A12D-B0E4-4F7F-BDF3-36B0EDD91C6D}"/>
                    </a:ext>
                  </a:extLst>
                </p:cNvPr>
                <p:cNvSpPr>
                  <a:spLocks/>
                </p:cNvSpPr>
                <p:nvPr/>
              </p:nvSpPr>
              <p:spPr bwMode="auto">
                <a:xfrm>
                  <a:off x="11803831" y="7151222"/>
                  <a:ext cx="481624" cy="365340"/>
                </a:xfrm>
                <a:custGeom>
                  <a:avLst/>
                  <a:gdLst>
                    <a:gd name="T0" fmla="*/ 94 w 235"/>
                    <a:gd name="T1" fmla="*/ 41 h 178"/>
                    <a:gd name="T2" fmla="*/ 60 w 235"/>
                    <a:gd name="T3" fmla="*/ 114 h 178"/>
                    <a:gd name="T4" fmla="*/ 17 w 235"/>
                    <a:gd name="T5" fmla="*/ 103 h 178"/>
                    <a:gd name="T6" fmla="*/ 2 w 235"/>
                    <a:gd name="T7" fmla="*/ 110 h 178"/>
                    <a:gd name="T8" fmla="*/ 9 w 235"/>
                    <a:gd name="T9" fmla="*/ 125 h 178"/>
                    <a:gd name="T10" fmla="*/ 58 w 235"/>
                    <a:gd name="T11" fmla="*/ 149 h 178"/>
                    <a:gd name="T12" fmla="*/ 58 w 235"/>
                    <a:gd name="T13" fmla="*/ 149 h 178"/>
                    <a:gd name="T14" fmla="*/ 80 w 235"/>
                    <a:gd name="T15" fmla="*/ 145 h 178"/>
                    <a:gd name="T16" fmla="*/ 109 w 235"/>
                    <a:gd name="T17" fmla="*/ 112 h 178"/>
                    <a:gd name="T18" fmla="*/ 182 w 235"/>
                    <a:gd name="T19" fmla="*/ 171 h 178"/>
                    <a:gd name="T20" fmla="*/ 201 w 235"/>
                    <a:gd name="T21" fmla="*/ 173 h 178"/>
                    <a:gd name="T22" fmla="*/ 203 w 235"/>
                    <a:gd name="T23" fmla="*/ 154 h 178"/>
                    <a:gd name="T24" fmla="*/ 135 w 235"/>
                    <a:gd name="T25" fmla="*/ 77 h 178"/>
                    <a:gd name="T26" fmla="*/ 155 w 235"/>
                    <a:gd name="T27" fmla="*/ 44 h 178"/>
                    <a:gd name="T28" fmla="*/ 221 w 235"/>
                    <a:gd name="T29" fmla="*/ 52 h 178"/>
                    <a:gd name="T30" fmla="*/ 234 w 235"/>
                    <a:gd name="T31" fmla="*/ 45 h 178"/>
                    <a:gd name="T32" fmla="*/ 227 w 235"/>
                    <a:gd name="T33" fmla="*/ 32 h 178"/>
                    <a:gd name="T34" fmla="*/ 161 w 235"/>
                    <a:gd name="T35" fmla="*/ 11 h 178"/>
                    <a:gd name="T36" fmla="*/ 107 w 235"/>
                    <a:gd name="T37" fmla="*/ 5 h 178"/>
                    <a:gd name="T38" fmla="*/ 30 w 235"/>
                    <a:gd name="T39" fmla="*/ 28 h 178"/>
                    <a:gd name="T40" fmla="*/ 23 w 235"/>
                    <a:gd name="T41" fmla="*/ 41 h 178"/>
                    <a:gd name="T42" fmla="*/ 36 w 235"/>
                    <a:gd name="T43" fmla="*/ 48 h 178"/>
                    <a:gd name="T44" fmla="*/ 94 w 235"/>
                    <a:gd name="T45" fmla="*/ 4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5" h="178">
                      <a:moveTo>
                        <a:pt x="94" y="41"/>
                      </a:moveTo>
                      <a:cubicBezTo>
                        <a:pt x="60" y="114"/>
                        <a:pt x="60" y="114"/>
                        <a:pt x="60" y="114"/>
                      </a:cubicBezTo>
                      <a:cubicBezTo>
                        <a:pt x="17" y="103"/>
                        <a:pt x="17" y="103"/>
                        <a:pt x="17" y="103"/>
                      </a:cubicBezTo>
                      <a:cubicBezTo>
                        <a:pt x="11" y="101"/>
                        <a:pt x="4" y="104"/>
                        <a:pt x="2" y="110"/>
                      </a:cubicBezTo>
                      <a:cubicBezTo>
                        <a:pt x="0" y="116"/>
                        <a:pt x="3" y="123"/>
                        <a:pt x="9" y="125"/>
                      </a:cubicBezTo>
                      <a:cubicBezTo>
                        <a:pt x="58" y="149"/>
                        <a:pt x="58" y="149"/>
                        <a:pt x="58" y="149"/>
                      </a:cubicBezTo>
                      <a:cubicBezTo>
                        <a:pt x="58" y="149"/>
                        <a:pt x="58" y="149"/>
                        <a:pt x="58" y="149"/>
                      </a:cubicBezTo>
                      <a:cubicBezTo>
                        <a:pt x="67" y="153"/>
                        <a:pt x="75" y="153"/>
                        <a:pt x="80" y="145"/>
                      </a:cubicBezTo>
                      <a:cubicBezTo>
                        <a:pt x="109" y="112"/>
                        <a:pt x="109" y="112"/>
                        <a:pt x="109" y="112"/>
                      </a:cubicBezTo>
                      <a:cubicBezTo>
                        <a:pt x="182" y="171"/>
                        <a:pt x="182" y="171"/>
                        <a:pt x="182" y="171"/>
                      </a:cubicBezTo>
                      <a:cubicBezTo>
                        <a:pt x="187" y="177"/>
                        <a:pt x="195" y="178"/>
                        <a:pt x="201" y="173"/>
                      </a:cubicBezTo>
                      <a:cubicBezTo>
                        <a:pt x="207" y="169"/>
                        <a:pt x="207" y="160"/>
                        <a:pt x="203" y="154"/>
                      </a:cubicBezTo>
                      <a:cubicBezTo>
                        <a:pt x="135" y="77"/>
                        <a:pt x="135" y="77"/>
                        <a:pt x="135" y="77"/>
                      </a:cubicBezTo>
                      <a:cubicBezTo>
                        <a:pt x="155" y="44"/>
                        <a:pt x="155" y="44"/>
                        <a:pt x="155" y="44"/>
                      </a:cubicBezTo>
                      <a:cubicBezTo>
                        <a:pt x="221" y="52"/>
                        <a:pt x="221" y="52"/>
                        <a:pt x="221" y="52"/>
                      </a:cubicBezTo>
                      <a:cubicBezTo>
                        <a:pt x="226" y="53"/>
                        <a:pt x="232" y="50"/>
                        <a:pt x="234" y="45"/>
                      </a:cubicBezTo>
                      <a:cubicBezTo>
                        <a:pt x="235" y="40"/>
                        <a:pt x="232" y="34"/>
                        <a:pt x="227" y="32"/>
                      </a:cubicBezTo>
                      <a:cubicBezTo>
                        <a:pt x="161" y="11"/>
                        <a:pt x="161" y="11"/>
                        <a:pt x="161" y="11"/>
                      </a:cubicBezTo>
                      <a:cubicBezTo>
                        <a:pt x="144" y="5"/>
                        <a:pt x="124" y="0"/>
                        <a:pt x="107" y="5"/>
                      </a:cubicBezTo>
                      <a:cubicBezTo>
                        <a:pt x="30" y="28"/>
                        <a:pt x="30" y="28"/>
                        <a:pt x="30" y="28"/>
                      </a:cubicBezTo>
                      <a:cubicBezTo>
                        <a:pt x="25" y="30"/>
                        <a:pt x="22" y="36"/>
                        <a:pt x="23" y="41"/>
                      </a:cubicBezTo>
                      <a:cubicBezTo>
                        <a:pt x="25" y="47"/>
                        <a:pt x="31" y="49"/>
                        <a:pt x="36" y="48"/>
                      </a:cubicBezTo>
                      <a:lnTo>
                        <a:pt x="94" y="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342" name="グループ化 341">
                <a:extLst>
                  <a:ext uri="{FF2B5EF4-FFF2-40B4-BE49-F238E27FC236}">
                    <a16:creationId xmlns:a16="http://schemas.microsoft.com/office/drawing/2014/main" id="{FA4DAE40-C50A-461D-AF87-1CECEFC01C52}"/>
                  </a:ext>
                </a:extLst>
              </p:cNvPr>
              <p:cNvGrpSpPr/>
              <p:nvPr/>
            </p:nvGrpSpPr>
            <p:grpSpPr>
              <a:xfrm flipH="1">
                <a:off x="373735" y="2779496"/>
                <a:ext cx="403316" cy="359723"/>
                <a:chOff x="8350727" y="3174849"/>
                <a:chExt cx="776912" cy="692937"/>
              </a:xfrm>
              <a:solidFill>
                <a:schemeClr val="tx2"/>
              </a:solidFill>
            </p:grpSpPr>
            <p:sp>
              <p:nvSpPr>
                <p:cNvPr id="350" name="Oval 71">
                  <a:extLst>
                    <a:ext uri="{FF2B5EF4-FFF2-40B4-BE49-F238E27FC236}">
                      <a16:creationId xmlns:a16="http://schemas.microsoft.com/office/drawing/2014/main" id="{CE4BB19D-F191-4866-9B56-8F95F529ED6A}"/>
                    </a:ext>
                  </a:extLst>
                </p:cNvPr>
                <p:cNvSpPr>
                  <a:spLocks noChangeArrowheads="1"/>
                </p:cNvSpPr>
                <p:nvPr/>
              </p:nvSpPr>
              <p:spPr bwMode="auto">
                <a:xfrm>
                  <a:off x="8899617" y="3174849"/>
                  <a:ext cx="118107" cy="118789"/>
                </a:xfrm>
                <a:prstGeom prst="ellipse">
                  <a:avLst/>
                </a:pr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51" name="Freeform 72">
                  <a:extLst>
                    <a:ext uri="{FF2B5EF4-FFF2-40B4-BE49-F238E27FC236}">
                      <a16:creationId xmlns:a16="http://schemas.microsoft.com/office/drawing/2014/main" id="{AD669CA0-1D50-4919-8180-62389E423EBF}"/>
                    </a:ext>
                  </a:extLst>
                </p:cNvPr>
                <p:cNvSpPr>
                  <a:spLocks/>
                </p:cNvSpPr>
                <p:nvPr/>
              </p:nvSpPr>
              <p:spPr bwMode="auto">
                <a:xfrm>
                  <a:off x="8533691" y="3306608"/>
                  <a:ext cx="593948" cy="561178"/>
                </a:xfrm>
                <a:custGeom>
                  <a:avLst/>
                  <a:gdLst>
                    <a:gd name="T0" fmla="*/ 806 w 810"/>
                    <a:gd name="T1" fmla="*/ 305 h 765"/>
                    <a:gd name="T2" fmla="*/ 770 w 810"/>
                    <a:gd name="T3" fmla="*/ 133 h 765"/>
                    <a:gd name="T4" fmla="*/ 699 w 810"/>
                    <a:gd name="T5" fmla="*/ 65 h 765"/>
                    <a:gd name="T6" fmla="*/ 657 w 810"/>
                    <a:gd name="T7" fmla="*/ 29 h 765"/>
                    <a:gd name="T8" fmla="*/ 640 w 810"/>
                    <a:gd name="T9" fmla="*/ 16 h 765"/>
                    <a:gd name="T10" fmla="*/ 621 w 810"/>
                    <a:gd name="T11" fmla="*/ 6 h 765"/>
                    <a:gd name="T12" fmla="*/ 582 w 810"/>
                    <a:gd name="T13" fmla="*/ 2 h 765"/>
                    <a:gd name="T14" fmla="*/ 528 w 810"/>
                    <a:gd name="T15" fmla="*/ 46 h 765"/>
                    <a:gd name="T16" fmla="*/ 435 w 810"/>
                    <a:gd name="T17" fmla="*/ 166 h 765"/>
                    <a:gd name="T18" fmla="*/ 328 w 810"/>
                    <a:gd name="T19" fmla="*/ 246 h 765"/>
                    <a:gd name="T20" fmla="*/ 311 w 810"/>
                    <a:gd name="T21" fmla="*/ 292 h 765"/>
                    <a:gd name="T22" fmla="*/ 0 w 810"/>
                    <a:gd name="T23" fmla="*/ 453 h 765"/>
                    <a:gd name="T24" fmla="*/ 9 w 810"/>
                    <a:gd name="T25" fmla="*/ 476 h 765"/>
                    <a:gd name="T26" fmla="*/ 323 w 810"/>
                    <a:gd name="T27" fmla="*/ 314 h 765"/>
                    <a:gd name="T28" fmla="*/ 355 w 810"/>
                    <a:gd name="T29" fmla="*/ 327 h 765"/>
                    <a:gd name="T30" fmla="*/ 382 w 810"/>
                    <a:gd name="T31" fmla="*/ 318 h 765"/>
                    <a:gd name="T32" fmla="*/ 490 w 810"/>
                    <a:gd name="T33" fmla="*/ 237 h 765"/>
                    <a:gd name="T34" fmla="*/ 536 w 810"/>
                    <a:gd name="T35" fmla="*/ 183 h 765"/>
                    <a:gd name="T36" fmla="*/ 537 w 810"/>
                    <a:gd name="T37" fmla="*/ 193 h 765"/>
                    <a:gd name="T38" fmla="*/ 538 w 810"/>
                    <a:gd name="T39" fmla="*/ 288 h 765"/>
                    <a:gd name="T40" fmla="*/ 482 w 810"/>
                    <a:gd name="T41" fmla="*/ 462 h 765"/>
                    <a:gd name="T42" fmla="*/ 470 w 810"/>
                    <a:gd name="T43" fmla="*/ 612 h 765"/>
                    <a:gd name="T44" fmla="*/ 468 w 810"/>
                    <a:gd name="T45" fmla="*/ 713 h 765"/>
                    <a:gd name="T46" fmla="*/ 510 w 810"/>
                    <a:gd name="T47" fmla="*/ 765 h 765"/>
                    <a:gd name="T48" fmla="*/ 515 w 810"/>
                    <a:gd name="T49" fmla="*/ 765 h 765"/>
                    <a:gd name="T50" fmla="*/ 562 w 810"/>
                    <a:gd name="T51" fmla="*/ 723 h 765"/>
                    <a:gd name="T52" fmla="*/ 564 w 810"/>
                    <a:gd name="T53" fmla="*/ 612 h 765"/>
                    <a:gd name="T54" fmla="*/ 567 w 810"/>
                    <a:gd name="T55" fmla="*/ 501 h 765"/>
                    <a:gd name="T56" fmla="*/ 597 w 810"/>
                    <a:gd name="T57" fmla="*/ 421 h 765"/>
                    <a:gd name="T58" fmla="*/ 606 w 810"/>
                    <a:gd name="T59" fmla="*/ 518 h 765"/>
                    <a:gd name="T60" fmla="*/ 613 w 810"/>
                    <a:gd name="T61" fmla="*/ 557 h 765"/>
                    <a:gd name="T62" fmla="*/ 648 w 810"/>
                    <a:gd name="T63" fmla="*/ 731 h 765"/>
                    <a:gd name="T64" fmla="*/ 694 w 810"/>
                    <a:gd name="T65" fmla="*/ 765 h 765"/>
                    <a:gd name="T66" fmla="*/ 707 w 810"/>
                    <a:gd name="T67" fmla="*/ 764 h 765"/>
                    <a:gd name="T68" fmla="*/ 739 w 810"/>
                    <a:gd name="T69" fmla="*/ 705 h 765"/>
                    <a:gd name="T70" fmla="*/ 706 w 810"/>
                    <a:gd name="T71" fmla="*/ 541 h 765"/>
                    <a:gd name="T72" fmla="*/ 698 w 810"/>
                    <a:gd name="T73" fmla="*/ 497 h 765"/>
                    <a:gd name="T74" fmla="*/ 684 w 810"/>
                    <a:gd name="T75" fmla="*/ 307 h 765"/>
                    <a:gd name="T76" fmla="*/ 683 w 810"/>
                    <a:gd name="T77" fmla="*/ 303 h 765"/>
                    <a:gd name="T78" fmla="*/ 683 w 810"/>
                    <a:gd name="T79" fmla="*/ 178 h 765"/>
                    <a:gd name="T80" fmla="*/ 682 w 810"/>
                    <a:gd name="T81" fmla="*/ 170 h 765"/>
                    <a:gd name="T82" fmla="*/ 692 w 810"/>
                    <a:gd name="T83" fmla="*/ 179 h 765"/>
                    <a:gd name="T84" fmla="*/ 717 w 810"/>
                    <a:gd name="T85" fmla="*/ 318 h 765"/>
                    <a:gd name="T86" fmla="*/ 762 w 810"/>
                    <a:gd name="T87" fmla="*/ 357 h 765"/>
                    <a:gd name="T88" fmla="*/ 768 w 810"/>
                    <a:gd name="T89" fmla="*/ 356 h 765"/>
                    <a:gd name="T90" fmla="*/ 806 w 810"/>
                    <a:gd name="T91" fmla="*/ 305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0" h="765">
                      <a:moveTo>
                        <a:pt x="806" y="305"/>
                      </a:moveTo>
                      <a:cubicBezTo>
                        <a:pt x="797" y="240"/>
                        <a:pt x="782" y="157"/>
                        <a:pt x="770" y="133"/>
                      </a:cubicBezTo>
                      <a:cubicBezTo>
                        <a:pt x="767" y="127"/>
                        <a:pt x="763" y="121"/>
                        <a:pt x="699" y="65"/>
                      </a:cubicBezTo>
                      <a:cubicBezTo>
                        <a:pt x="688" y="55"/>
                        <a:pt x="671" y="40"/>
                        <a:pt x="657" y="29"/>
                      </a:cubicBezTo>
                      <a:cubicBezTo>
                        <a:pt x="650" y="23"/>
                        <a:pt x="645" y="19"/>
                        <a:pt x="640" y="16"/>
                      </a:cubicBezTo>
                      <a:cubicBezTo>
                        <a:pt x="637" y="13"/>
                        <a:pt x="630" y="8"/>
                        <a:pt x="621" y="6"/>
                      </a:cubicBezTo>
                      <a:cubicBezTo>
                        <a:pt x="609" y="1"/>
                        <a:pt x="596" y="0"/>
                        <a:pt x="582" y="2"/>
                      </a:cubicBezTo>
                      <a:cubicBezTo>
                        <a:pt x="557" y="7"/>
                        <a:pt x="537" y="24"/>
                        <a:pt x="528" y="46"/>
                      </a:cubicBezTo>
                      <a:cubicBezTo>
                        <a:pt x="487" y="99"/>
                        <a:pt x="446" y="152"/>
                        <a:pt x="435" y="166"/>
                      </a:cubicBezTo>
                      <a:cubicBezTo>
                        <a:pt x="408" y="185"/>
                        <a:pt x="336" y="240"/>
                        <a:pt x="328" y="246"/>
                      </a:cubicBezTo>
                      <a:cubicBezTo>
                        <a:pt x="313" y="257"/>
                        <a:pt x="307" y="275"/>
                        <a:pt x="311" y="292"/>
                      </a:cubicBezTo>
                      <a:cubicBezTo>
                        <a:pt x="0" y="453"/>
                        <a:pt x="0" y="453"/>
                        <a:pt x="0" y="453"/>
                      </a:cubicBezTo>
                      <a:cubicBezTo>
                        <a:pt x="9" y="476"/>
                        <a:pt x="9" y="476"/>
                        <a:pt x="9" y="476"/>
                      </a:cubicBezTo>
                      <a:cubicBezTo>
                        <a:pt x="323" y="314"/>
                        <a:pt x="323" y="314"/>
                        <a:pt x="323" y="314"/>
                      </a:cubicBezTo>
                      <a:cubicBezTo>
                        <a:pt x="331" y="322"/>
                        <a:pt x="343" y="327"/>
                        <a:pt x="355" y="327"/>
                      </a:cubicBezTo>
                      <a:cubicBezTo>
                        <a:pt x="364" y="327"/>
                        <a:pt x="374" y="324"/>
                        <a:pt x="382" y="318"/>
                      </a:cubicBezTo>
                      <a:cubicBezTo>
                        <a:pt x="407" y="299"/>
                        <a:pt x="474" y="248"/>
                        <a:pt x="490" y="237"/>
                      </a:cubicBezTo>
                      <a:cubicBezTo>
                        <a:pt x="495" y="234"/>
                        <a:pt x="498" y="231"/>
                        <a:pt x="536" y="183"/>
                      </a:cubicBezTo>
                      <a:cubicBezTo>
                        <a:pt x="537" y="186"/>
                        <a:pt x="537" y="190"/>
                        <a:pt x="537" y="193"/>
                      </a:cubicBezTo>
                      <a:cubicBezTo>
                        <a:pt x="539" y="207"/>
                        <a:pt x="539" y="238"/>
                        <a:pt x="538" y="288"/>
                      </a:cubicBezTo>
                      <a:cubicBezTo>
                        <a:pt x="522" y="344"/>
                        <a:pt x="495" y="436"/>
                        <a:pt x="482" y="462"/>
                      </a:cubicBezTo>
                      <a:cubicBezTo>
                        <a:pt x="471" y="483"/>
                        <a:pt x="470" y="518"/>
                        <a:pt x="470" y="612"/>
                      </a:cubicBezTo>
                      <a:cubicBezTo>
                        <a:pt x="470" y="651"/>
                        <a:pt x="470" y="692"/>
                        <a:pt x="468" y="713"/>
                      </a:cubicBezTo>
                      <a:cubicBezTo>
                        <a:pt x="465" y="739"/>
                        <a:pt x="484" y="762"/>
                        <a:pt x="510" y="765"/>
                      </a:cubicBezTo>
                      <a:cubicBezTo>
                        <a:pt x="511" y="765"/>
                        <a:pt x="513" y="765"/>
                        <a:pt x="515" y="765"/>
                      </a:cubicBezTo>
                      <a:cubicBezTo>
                        <a:pt x="539" y="765"/>
                        <a:pt x="559" y="747"/>
                        <a:pt x="562" y="723"/>
                      </a:cubicBezTo>
                      <a:cubicBezTo>
                        <a:pt x="564" y="697"/>
                        <a:pt x="564" y="656"/>
                        <a:pt x="564" y="612"/>
                      </a:cubicBezTo>
                      <a:cubicBezTo>
                        <a:pt x="564" y="574"/>
                        <a:pt x="564" y="518"/>
                        <a:pt x="567" y="501"/>
                      </a:cubicBezTo>
                      <a:cubicBezTo>
                        <a:pt x="576" y="483"/>
                        <a:pt x="587" y="453"/>
                        <a:pt x="597" y="421"/>
                      </a:cubicBezTo>
                      <a:cubicBezTo>
                        <a:pt x="601" y="477"/>
                        <a:pt x="604" y="510"/>
                        <a:pt x="606" y="518"/>
                      </a:cubicBezTo>
                      <a:cubicBezTo>
                        <a:pt x="607" y="522"/>
                        <a:pt x="610" y="541"/>
                        <a:pt x="613" y="557"/>
                      </a:cubicBezTo>
                      <a:cubicBezTo>
                        <a:pt x="622" y="609"/>
                        <a:pt x="636" y="686"/>
                        <a:pt x="648" y="731"/>
                      </a:cubicBezTo>
                      <a:cubicBezTo>
                        <a:pt x="654" y="752"/>
                        <a:pt x="673" y="765"/>
                        <a:pt x="694" y="765"/>
                      </a:cubicBezTo>
                      <a:cubicBezTo>
                        <a:pt x="698" y="765"/>
                        <a:pt x="702" y="765"/>
                        <a:pt x="707" y="764"/>
                      </a:cubicBezTo>
                      <a:cubicBezTo>
                        <a:pt x="732" y="757"/>
                        <a:pt x="746" y="731"/>
                        <a:pt x="739" y="705"/>
                      </a:cubicBezTo>
                      <a:cubicBezTo>
                        <a:pt x="728" y="665"/>
                        <a:pt x="714" y="587"/>
                        <a:pt x="706" y="541"/>
                      </a:cubicBezTo>
                      <a:cubicBezTo>
                        <a:pt x="701" y="515"/>
                        <a:pt x="699" y="503"/>
                        <a:pt x="698" y="497"/>
                      </a:cubicBezTo>
                      <a:cubicBezTo>
                        <a:pt x="695" y="482"/>
                        <a:pt x="689" y="389"/>
                        <a:pt x="684" y="307"/>
                      </a:cubicBezTo>
                      <a:cubicBezTo>
                        <a:pt x="684" y="306"/>
                        <a:pt x="684" y="304"/>
                        <a:pt x="683" y="303"/>
                      </a:cubicBezTo>
                      <a:cubicBezTo>
                        <a:pt x="685" y="255"/>
                        <a:pt x="685" y="205"/>
                        <a:pt x="683" y="178"/>
                      </a:cubicBezTo>
                      <a:cubicBezTo>
                        <a:pt x="682" y="175"/>
                        <a:pt x="682" y="173"/>
                        <a:pt x="682" y="170"/>
                      </a:cubicBezTo>
                      <a:cubicBezTo>
                        <a:pt x="686" y="173"/>
                        <a:pt x="689" y="176"/>
                        <a:pt x="692" y="179"/>
                      </a:cubicBezTo>
                      <a:cubicBezTo>
                        <a:pt x="698" y="200"/>
                        <a:pt x="709" y="265"/>
                        <a:pt x="717" y="318"/>
                      </a:cubicBezTo>
                      <a:cubicBezTo>
                        <a:pt x="721" y="340"/>
                        <a:pt x="740" y="357"/>
                        <a:pt x="762" y="357"/>
                      </a:cubicBezTo>
                      <a:cubicBezTo>
                        <a:pt x="764" y="357"/>
                        <a:pt x="766" y="356"/>
                        <a:pt x="768" y="356"/>
                      </a:cubicBezTo>
                      <a:cubicBezTo>
                        <a:pt x="793" y="352"/>
                        <a:pt x="810" y="330"/>
                        <a:pt x="806" y="305"/>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52" name="Freeform 73">
                  <a:extLst>
                    <a:ext uri="{FF2B5EF4-FFF2-40B4-BE49-F238E27FC236}">
                      <a16:creationId xmlns:a16="http://schemas.microsoft.com/office/drawing/2014/main" id="{97DAA965-422F-449D-A6CE-CD58CF8A70EF}"/>
                    </a:ext>
                  </a:extLst>
                </p:cNvPr>
                <p:cNvSpPr>
                  <a:spLocks/>
                </p:cNvSpPr>
                <p:nvPr/>
              </p:nvSpPr>
              <p:spPr bwMode="auto">
                <a:xfrm>
                  <a:off x="8350727" y="3579006"/>
                  <a:ext cx="167261" cy="124933"/>
                </a:xfrm>
                <a:custGeom>
                  <a:avLst/>
                  <a:gdLst>
                    <a:gd name="T0" fmla="*/ 118 w 228"/>
                    <a:gd name="T1" fmla="*/ 171 h 171"/>
                    <a:gd name="T2" fmla="*/ 117 w 228"/>
                    <a:gd name="T3" fmla="*/ 171 h 171"/>
                    <a:gd name="T4" fmla="*/ 113 w 228"/>
                    <a:gd name="T5" fmla="*/ 168 h 171"/>
                    <a:gd name="T6" fmla="*/ 68 w 228"/>
                    <a:gd name="T7" fmla="*/ 130 h 171"/>
                    <a:gd name="T8" fmla="*/ 68 w 228"/>
                    <a:gd name="T9" fmla="*/ 130 h 171"/>
                    <a:gd name="T10" fmla="*/ 36 w 228"/>
                    <a:gd name="T11" fmla="*/ 121 h 171"/>
                    <a:gd name="T12" fmla="*/ 4 w 228"/>
                    <a:gd name="T13" fmla="*/ 105 h 171"/>
                    <a:gd name="T14" fmla="*/ 3 w 228"/>
                    <a:gd name="T15" fmla="*/ 102 h 171"/>
                    <a:gd name="T16" fmla="*/ 2 w 228"/>
                    <a:gd name="T17" fmla="*/ 94 h 171"/>
                    <a:gd name="T18" fmla="*/ 0 w 228"/>
                    <a:gd name="T19" fmla="*/ 69 h 171"/>
                    <a:gd name="T20" fmla="*/ 4 w 228"/>
                    <a:gd name="T21" fmla="*/ 51 h 171"/>
                    <a:gd name="T22" fmla="*/ 66 w 228"/>
                    <a:gd name="T23" fmla="*/ 37 h 171"/>
                    <a:gd name="T24" fmla="*/ 70 w 228"/>
                    <a:gd name="T25" fmla="*/ 37 h 171"/>
                    <a:gd name="T26" fmla="*/ 88 w 228"/>
                    <a:gd name="T27" fmla="*/ 38 h 171"/>
                    <a:gd name="T28" fmla="*/ 113 w 228"/>
                    <a:gd name="T29" fmla="*/ 33 h 171"/>
                    <a:gd name="T30" fmla="*/ 137 w 228"/>
                    <a:gd name="T31" fmla="*/ 11 h 171"/>
                    <a:gd name="T32" fmla="*/ 145 w 228"/>
                    <a:gd name="T33" fmla="*/ 1 h 171"/>
                    <a:gd name="T34" fmla="*/ 148 w 228"/>
                    <a:gd name="T35" fmla="*/ 0 h 171"/>
                    <a:gd name="T36" fmla="*/ 149 w 228"/>
                    <a:gd name="T37" fmla="*/ 0 h 171"/>
                    <a:gd name="T38" fmla="*/ 176 w 228"/>
                    <a:gd name="T39" fmla="*/ 29 h 171"/>
                    <a:gd name="T40" fmla="*/ 179 w 228"/>
                    <a:gd name="T41" fmla="*/ 35 h 171"/>
                    <a:gd name="T42" fmla="*/ 187 w 228"/>
                    <a:gd name="T43" fmla="*/ 42 h 171"/>
                    <a:gd name="T44" fmla="*/ 204 w 228"/>
                    <a:gd name="T45" fmla="*/ 58 h 171"/>
                    <a:gd name="T46" fmla="*/ 226 w 228"/>
                    <a:gd name="T47" fmla="*/ 88 h 171"/>
                    <a:gd name="T48" fmla="*/ 225 w 228"/>
                    <a:gd name="T49" fmla="*/ 96 h 171"/>
                    <a:gd name="T50" fmla="*/ 122 w 228"/>
                    <a:gd name="T51" fmla="*/ 170 h 171"/>
                    <a:gd name="T52" fmla="*/ 118 w 228"/>
                    <a:gd name="T53"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1">
                      <a:moveTo>
                        <a:pt x="118" y="171"/>
                      </a:moveTo>
                      <a:cubicBezTo>
                        <a:pt x="118" y="171"/>
                        <a:pt x="118" y="171"/>
                        <a:pt x="117" y="171"/>
                      </a:cubicBezTo>
                      <a:cubicBezTo>
                        <a:pt x="116" y="170"/>
                        <a:pt x="114" y="169"/>
                        <a:pt x="113" y="168"/>
                      </a:cubicBezTo>
                      <a:cubicBezTo>
                        <a:pt x="103" y="151"/>
                        <a:pt x="86" y="130"/>
                        <a:pt x="68" y="130"/>
                      </a:cubicBezTo>
                      <a:cubicBezTo>
                        <a:pt x="68" y="130"/>
                        <a:pt x="68" y="130"/>
                        <a:pt x="68" y="130"/>
                      </a:cubicBezTo>
                      <a:cubicBezTo>
                        <a:pt x="65" y="129"/>
                        <a:pt x="50" y="126"/>
                        <a:pt x="36" y="121"/>
                      </a:cubicBezTo>
                      <a:cubicBezTo>
                        <a:pt x="14" y="114"/>
                        <a:pt x="6" y="108"/>
                        <a:pt x="4" y="105"/>
                      </a:cubicBezTo>
                      <a:cubicBezTo>
                        <a:pt x="3" y="104"/>
                        <a:pt x="3" y="103"/>
                        <a:pt x="3" y="102"/>
                      </a:cubicBezTo>
                      <a:cubicBezTo>
                        <a:pt x="2" y="100"/>
                        <a:pt x="2" y="97"/>
                        <a:pt x="2" y="94"/>
                      </a:cubicBezTo>
                      <a:cubicBezTo>
                        <a:pt x="1" y="87"/>
                        <a:pt x="0" y="77"/>
                        <a:pt x="0" y="69"/>
                      </a:cubicBezTo>
                      <a:cubicBezTo>
                        <a:pt x="0" y="60"/>
                        <a:pt x="1" y="54"/>
                        <a:pt x="4" y="51"/>
                      </a:cubicBezTo>
                      <a:cubicBezTo>
                        <a:pt x="11" y="45"/>
                        <a:pt x="48" y="37"/>
                        <a:pt x="66" y="37"/>
                      </a:cubicBezTo>
                      <a:cubicBezTo>
                        <a:pt x="68" y="37"/>
                        <a:pt x="69" y="37"/>
                        <a:pt x="70" y="37"/>
                      </a:cubicBezTo>
                      <a:cubicBezTo>
                        <a:pt x="77" y="37"/>
                        <a:pt x="83" y="38"/>
                        <a:pt x="88" y="38"/>
                      </a:cubicBezTo>
                      <a:cubicBezTo>
                        <a:pt x="98" y="38"/>
                        <a:pt x="106" y="36"/>
                        <a:pt x="113" y="33"/>
                      </a:cubicBezTo>
                      <a:cubicBezTo>
                        <a:pt x="123" y="28"/>
                        <a:pt x="131" y="18"/>
                        <a:pt x="137" y="11"/>
                      </a:cubicBezTo>
                      <a:cubicBezTo>
                        <a:pt x="140" y="6"/>
                        <a:pt x="143" y="3"/>
                        <a:pt x="145" y="1"/>
                      </a:cubicBezTo>
                      <a:cubicBezTo>
                        <a:pt x="146" y="1"/>
                        <a:pt x="147" y="0"/>
                        <a:pt x="148" y="0"/>
                      </a:cubicBezTo>
                      <a:cubicBezTo>
                        <a:pt x="149" y="0"/>
                        <a:pt x="149" y="0"/>
                        <a:pt x="149" y="0"/>
                      </a:cubicBezTo>
                      <a:cubicBezTo>
                        <a:pt x="167" y="1"/>
                        <a:pt x="173" y="19"/>
                        <a:pt x="176" y="29"/>
                      </a:cubicBezTo>
                      <a:cubicBezTo>
                        <a:pt x="177" y="31"/>
                        <a:pt x="178" y="34"/>
                        <a:pt x="179" y="35"/>
                      </a:cubicBezTo>
                      <a:cubicBezTo>
                        <a:pt x="181" y="38"/>
                        <a:pt x="183" y="40"/>
                        <a:pt x="187" y="42"/>
                      </a:cubicBezTo>
                      <a:cubicBezTo>
                        <a:pt x="190" y="45"/>
                        <a:pt x="195" y="49"/>
                        <a:pt x="204" y="58"/>
                      </a:cubicBezTo>
                      <a:cubicBezTo>
                        <a:pt x="210" y="64"/>
                        <a:pt x="217" y="74"/>
                        <a:pt x="226" y="88"/>
                      </a:cubicBezTo>
                      <a:cubicBezTo>
                        <a:pt x="228" y="90"/>
                        <a:pt x="227" y="94"/>
                        <a:pt x="225" y="96"/>
                      </a:cubicBezTo>
                      <a:cubicBezTo>
                        <a:pt x="122" y="170"/>
                        <a:pt x="122" y="170"/>
                        <a:pt x="122" y="170"/>
                      </a:cubicBezTo>
                      <a:cubicBezTo>
                        <a:pt x="121" y="170"/>
                        <a:pt x="120" y="171"/>
                        <a:pt x="118" y="171"/>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53" name="Freeform 74">
                  <a:extLst>
                    <a:ext uri="{FF2B5EF4-FFF2-40B4-BE49-F238E27FC236}">
                      <a16:creationId xmlns:a16="http://schemas.microsoft.com/office/drawing/2014/main" id="{9059B887-D25E-4597-A1A0-1413D7555278}"/>
                    </a:ext>
                  </a:extLst>
                </p:cNvPr>
                <p:cNvSpPr>
                  <a:spLocks noEditPoints="1"/>
                </p:cNvSpPr>
                <p:nvPr/>
              </p:nvSpPr>
              <p:spPr bwMode="auto">
                <a:xfrm>
                  <a:off x="8396468" y="3662978"/>
                  <a:ext cx="284686" cy="204126"/>
                </a:xfrm>
                <a:custGeom>
                  <a:avLst/>
                  <a:gdLst>
                    <a:gd name="T0" fmla="*/ 18 w 389"/>
                    <a:gd name="T1" fmla="*/ 277 h 278"/>
                    <a:gd name="T2" fmla="*/ 17 w 389"/>
                    <a:gd name="T3" fmla="*/ 277 h 278"/>
                    <a:gd name="T4" fmla="*/ 5 w 389"/>
                    <a:gd name="T5" fmla="*/ 273 h 278"/>
                    <a:gd name="T6" fmla="*/ 1 w 389"/>
                    <a:gd name="T7" fmla="*/ 268 h 278"/>
                    <a:gd name="T8" fmla="*/ 13 w 389"/>
                    <a:gd name="T9" fmla="*/ 243 h 278"/>
                    <a:gd name="T10" fmla="*/ 18 w 389"/>
                    <a:gd name="T11" fmla="*/ 236 h 278"/>
                    <a:gd name="T12" fmla="*/ 76 w 389"/>
                    <a:gd name="T13" fmla="*/ 98 h 278"/>
                    <a:gd name="T14" fmla="*/ 69 w 389"/>
                    <a:gd name="T15" fmla="*/ 84 h 278"/>
                    <a:gd name="T16" fmla="*/ 70 w 389"/>
                    <a:gd name="T17" fmla="*/ 77 h 278"/>
                    <a:gd name="T18" fmla="*/ 175 w 389"/>
                    <a:gd name="T19" fmla="*/ 2 h 278"/>
                    <a:gd name="T20" fmla="*/ 178 w 389"/>
                    <a:gd name="T21" fmla="*/ 0 h 278"/>
                    <a:gd name="T22" fmla="*/ 183 w 389"/>
                    <a:gd name="T23" fmla="*/ 2 h 278"/>
                    <a:gd name="T24" fmla="*/ 328 w 389"/>
                    <a:gd name="T25" fmla="*/ 170 h 278"/>
                    <a:gd name="T26" fmla="*/ 341 w 389"/>
                    <a:gd name="T27" fmla="*/ 199 h 278"/>
                    <a:gd name="T28" fmla="*/ 341 w 389"/>
                    <a:gd name="T29" fmla="*/ 199 h 278"/>
                    <a:gd name="T30" fmla="*/ 363 w 389"/>
                    <a:gd name="T31" fmla="*/ 169 h 278"/>
                    <a:gd name="T32" fmla="*/ 369 w 389"/>
                    <a:gd name="T33" fmla="*/ 153 h 278"/>
                    <a:gd name="T34" fmla="*/ 374 w 389"/>
                    <a:gd name="T35" fmla="*/ 149 h 278"/>
                    <a:gd name="T36" fmla="*/ 375 w 389"/>
                    <a:gd name="T37" fmla="*/ 149 h 278"/>
                    <a:gd name="T38" fmla="*/ 380 w 389"/>
                    <a:gd name="T39" fmla="*/ 152 h 278"/>
                    <a:gd name="T40" fmla="*/ 387 w 389"/>
                    <a:gd name="T41" fmla="*/ 189 h 278"/>
                    <a:gd name="T42" fmla="*/ 349 w 389"/>
                    <a:gd name="T43" fmla="*/ 234 h 278"/>
                    <a:gd name="T44" fmla="*/ 349 w 389"/>
                    <a:gd name="T45" fmla="*/ 234 h 278"/>
                    <a:gd name="T46" fmla="*/ 341 w 389"/>
                    <a:gd name="T47" fmla="*/ 265 h 278"/>
                    <a:gd name="T48" fmla="*/ 310 w 389"/>
                    <a:gd name="T49" fmla="*/ 277 h 278"/>
                    <a:gd name="T50" fmla="*/ 235 w 389"/>
                    <a:gd name="T51" fmla="*/ 277 h 278"/>
                    <a:gd name="T52" fmla="*/ 93 w 389"/>
                    <a:gd name="T53" fmla="*/ 276 h 278"/>
                    <a:gd name="T54" fmla="*/ 89 w 389"/>
                    <a:gd name="T55" fmla="*/ 274 h 278"/>
                    <a:gd name="T56" fmla="*/ 83 w 389"/>
                    <a:gd name="T57" fmla="*/ 264 h 278"/>
                    <a:gd name="T58" fmla="*/ 97 w 389"/>
                    <a:gd name="T59" fmla="*/ 236 h 278"/>
                    <a:gd name="T60" fmla="*/ 136 w 389"/>
                    <a:gd name="T61" fmla="*/ 206 h 278"/>
                    <a:gd name="T62" fmla="*/ 108 w 389"/>
                    <a:gd name="T63" fmla="*/ 155 h 278"/>
                    <a:gd name="T64" fmla="*/ 38 w 389"/>
                    <a:gd name="T65" fmla="*/ 266 h 278"/>
                    <a:gd name="T66" fmla="*/ 18 w 389"/>
                    <a:gd name="T67" fmla="*/ 277 h 278"/>
                    <a:gd name="T68" fmla="*/ 227 w 389"/>
                    <a:gd name="T69" fmla="*/ 175 h 278"/>
                    <a:gd name="T70" fmla="*/ 230 w 389"/>
                    <a:gd name="T71" fmla="*/ 175 h 278"/>
                    <a:gd name="T72" fmla="*/ 302 w 389"/>
                    <a:gd name="T73" fmla="*/ 216 h 278"/>
                    <a:gd name="T74" fmla="*/ 307 w 389"/>
                    <a:gd name="T75" fmla="*/ 218 h 278"/>
                    <a:gd name="T76" fmla="*/ 307 w 389"/>
                    <a:gd name="T77" fmla="*/ 218 h 278"/>
                    <a:gd name="T78" fmla="*/ 311 w 389"/>
                    <a:gd name="T79" fmla="*/ 217 h 278"/>
                    <a:gd name="T80" fmla="*/ 313 w 389"/>
                    <a:gd name="T81" fmla="*/ 213 h 278"/>
                    <a:gd name="T82" fmla="*/ 312 w 389"/>
                    <a:gd name="T83" fmla="*/ 209 h 278"/>
                    <a:gd name="T84" fmla="*/ 231 w 389"/>
                    <a:gd name="T85" fmla="*/ 163 h 278"/>
                    <a:gd name="T86" fmla="*/ 227 w 389"/>
                    <a:gd name="T87" fmla="*/ 163 h 278"/>
                    <a:gd name="T88" fmla="*/ 164 w 389"/>
                    <a:gd name="T89" fmla="*/ 187 h 278"/>
                    <a:gd name="T90" fmla="*/ 165 w 389"/>
                    <a:gd name="T91" fmla="*/ 195 h 278"/>
                    <a:gd name="T92" fmla="*/ 169 w 389"/>
                    <a:gd name="T93" fmla="*/ 197 h 278"/>
                    <a:gd name="T94" fmla="*/ 174 w 389"/>
                    <a:gd name="T95" fmla="*/ 194 h 278"/>
                    <a:gd name="T96" fmla="*/ 227 w 389"/>
                    <a:gd name="T97" fmla="*/ 175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9" h="278">
                      <a:moveTo>
                        <a:pt x="18" y="277"/>
                      </a:moveTo>
                      <a:cubicBezTo>
                        <a:pt x="17" y="277"/>
                        <a:pt x="17" y="277"/>
                        <a:pt x="17" y="277"/>
                      </a:cubicBezTo>
                      <a:cubicBezTo>
                        <a:pt x="12" y="277"/>
                        <a:pt x="8" y="276"/>
                        <a:pt x="5" y="273"/>
                      </a:cubicBezTo>
                      <a:cubicBezTo>
                        <a:pt x="3" y="272"/>
                        <a:pt x="2" y="270"/>
                        <a:pt x="1" y="268"/>
                      </a:cubicBezTo>
                      <a:cubicBezTo>
                        <a:pt x="0" y="263"/>
                        <a:pt x="4" y="255"/>
                        <a:pt x="13" y="243"/>
                      </a:cubicBezTo>
                      <a:cubicBezTo>
                        <a:pt x="15" y="240"/>
                        <a:pt x="17" y="238"/>
                        <a:pt x="18" y="236"/>
                      </a:cubicBezTo>
                      <a:cubicBezTo>
                        <a:pt x="76" y="98"/>
                        <a:pt x="76" y="98"/>
                        <a:pt x="76" y="98"/>
                      </a:cubicBezTo>
                      <a:cubicBezTo>
                        <a:pt x="69" y="84"/>
                        <a:pt x="69" y="84"/>
                        <a:pt x="69" y="84"/>
                      </a:cubicBezTo>
                      <a:cubicBezTo>
                        <a:pt x="67" y="82"/>
                        <a:pt x="68" y="78"/>
                        <a:pt x="70" y="77"/>
                      </a:cubicBezTo>
                      <a:cubicBezTo>
                        <a:pt x="175" y="2"/>
                        <a:pt x="175" y="2"/>
                        <a:pt x="175" y="2"/>
                      </a:cubicBezTo>
                      <a:cubicBezTo>
                        <a:pt x="176" y="1"/>
                        <a:pt x="177" y="0"/>
                        <a:pt x="178" y="0"/>
                      </a:cubicBezTo>
                      <a:cubicBezTo>
                        <a:pt x="180" y="0"/>
                        <a:pt x="181" y="1"/>
                        <a:pt x="183" y="2"/>
                      </a:cubicBezTo>
                      <a:cubicBezTo>
                        <a:pt x="213" y="35"/>
                        <a:pt x="313" y="144"/>
                        <a:pt x="328" y="170"/>
                      </a:cubicBezTo>
                      <a:cubicBezTo>
                        <a:pt x="331" y="175"/>
                        <a:pt x="336" y="185"/>
                        <a:pt x="341" y="199"/>
                      </a:cubicBezTo>
                      <a:cubicBezTo>
                        <a:pt x="341" y="199"/>
                        <a:pt x="341" y="199"/>
                        <a:pt x="341" y="199"/>
                      </a:cubicBezTo>
                      <a:cubicBezTo>
                        <a:pt x="351" y="191"/>
                        <a:pt x="359" y="181"/>
                        <a:pt x="363" y="169"/>
                      </a:cubicBezTo>
                      <a:cubicBezTo>
                        <a:pt x="366" y="163"/>
                        <a:pt x="368" y="158"/>
                        <a:pt x="369" y="153"/>
                      </a:cubicBezTo>
                      <a:cubicBezTo>
                        <a:pt x="370" y="151"/>
                        <a:pt x="372" y="149"/>
                        <a:pt x="374" y="149"/>
                      </a:cubicBezTo>
                      <a:cubicBezTo>
                        <a:pt x="374" y="149"/>
                        <a:pt x="374" y="149"/>
                        <a:pt x="375" y="149"/>
                      </a:cubicBezTo>
                      <a:cubicBezTo>
                        <a:pt x="377" y="149"/>
                        <a:pt x="379" y="150"/>
                        <a:pt x="380" y="152"/>
                      </a:cubicBezTo>
                      <a:cubicBezTo>
                        <a:pt x="384" y="161"/>
                        <a:pt x="389" y="174"/>
                        <a:pt x="387" y="189"/>
                      </a:cubicBezTo>
                      <a:cubicBezTo>
                        <a:pt x="384" y="207"/>
                        <a:pt x="365" y="225"/>
                        <a:pt x="349" y="234"/>
                      </a:cubicBezTo>
                      <a:cubicBezTo>
                        <a:pt x="349" y="234"/>
                        <a:pt x="349" y="234"/>
                        <a:pt x="349" y="234"/>
                      </a:cubicBezTo>
                      <a:cubicBezTo>
                        <a:pt x="350" y="247"/>
                        <a:pt x="347" y="258"/>
                        <a:pt x="341" y="265"/>
                      </a:cubicBezTo>
                      <a:cubicBezTo>
                        <a:pt x="337" y="269"/>
                        <a:pt x="328" y="277"/>
                        <a:pt x="310" y="277"/>
                      </a:cubicBezTo>
                      <a:cubicBezTo>
                        <a:pt x="296" y="278"/>
                        <a:pt x="265" y="277"/>
                        <a:pt x="235" y="277"/>
                      </a:cubicBezTo>
                      <a:cubicBezTo>
                        <a:pt x="177" y="277"/>
                        <a:pt x="106" y="276"/>
                        <a:pt x="93" y="276"/>
                      </a:cubicBezTo>
                      <a:cubicBezTo>
                        <a:pt x="91" y="276"/>
                        <a:pt x="90" y="275"/>
                        <a:pt x="89" y="274"/>
                      </a:cubicBezTo>
                      <a:cubicBezTo>
                        <a:pt x="87" y="273"/>
                        <a:pt x="84" y="269"/>
                        <a:pt x="83" y="264"/>
                      </a:cubicBezTo>
                      <a:cubicBezTo>
                        <a:pt x="82" y="255"/>
                        <a:pt x="87" y="246"/>
                        <a:pt x="97" y="236"/>
                      </a:cubicBezTo>
                      <a:cubicBezTo>
                        <a:pt x="109" y="224"/>
                        <a:pt x="135" y="207"/>
                        <a:pt x="136" y="206"/>
                      </a:cubicBezTo>
                      <a:cubicBezTo>
                        <a:pt x="108" y="155"/>
                        <a:pt x="108" y="155"/>
                        <a:pt x="108" y="155"/>
                      </a:cubicBezTo>
                      <a:cubicBezTo>
                        <a:pt x="108" y="155"/>
                        <a:pt x="38" y="266"/>
                        <a:pt x="38" y="266"/>
                      </a:cubicBezTo>
                      <a:cubicBezTo>
                        <a:pt x="33" y="273"/>
                        <a:pt x="26" y="277"/>
                        <a:pt x="18" y="277"/>
                      </a:cubicBezTo>
                      <a:close/>
                      <a:moveTo>
                        <a:pt x="227" y="175"/>
                      </a:moveTo>
                      <a:cubicBezTo>
                        <a:pt x="228" y="175"/>
                        <a:pt x="229" y="175"/>
                        <a:pt x="230" y="175"/>
                      </a:cubicBezTo>
                      <a:cubicBezTo>
                        <a:pt x="269" y="176"/>
                        <a:pt x="302" y="216"/>
                        <a:pt x="302" y="216"/>
                      </a:cubicBezTo>
                      <a:cubicBezTo>
                        <a:pt x="304" y="218"/>
                        <a:pt x="305" y="218"/>
                        <a:pt x="307" y="218"/>
                      </a:cubicBezTo>
                      <a:cubicBezTo>
                        <a:pt x="307" y="218"/>
                        <a:pt x="307" y="218"/>
                        <a:pt x="307" y="218"/>
                      </a:cubicBezTo>
                      <a:cubicBezTo>
                        <a:pt x="308" y="218"/>
                        <a:pt x="310" y="218"/>
                        <a:pt x="311" y="217"/>
                      </a:cubicBezTo>
                      <a:cubicBezTo>
                        <a:pt x="312" y="216"/>
                        <a:pt x="313" y="215"/>
                        <a:pt x="313" y="213"/>
                      </a:cubicBezTo>
                      <a:cubicBezTo>
                        <a:pt x="313" y="212"/>
                        <a:pt x="313" y="210"/>
                        <a:pt x="312" y="209"/>
                      </a:cubicBezTo>
                      <a:cubicBezTo>
                        <a:pt x="310" y="207"/>
                        <a:pt x="276" y="164"/>
                        <a:pt x="231" y="163"/>
                      </a:cubicBezTo>
                      <a:cubicBezTo>
                        <a:pt x="229" y="163"/>
                        <a:pt x="228" y="163"/>
                        <a:pt x="227" y="163"/>
                      </a:cubicBezTo>
                      <a:cubicBezTo>
                        <a:pt x="184" y="163"/>
                        <a:pt x="165" y="186"/>
                        <a:pt x="164" y="187"/>
                      </a:cubicBezTo>
                      <a:cubicBezTo>
                        <a:pt x="162" y="189"/>
                        <a:pt x="163" y="193"/>
                        <a:pt x="165" y="195"/>
                      </a:cubicBezTo>
                      <a:cubicBezTo>
                        <a:pt x="166" y="196"/>
                        <a:pt x="168" y="197"/>
                        <a:pt x="169" y="197"/>
                      </a:cubicBezTo>
                      <a:cubicBezTo>
                        <a:pt x="171" y="197"/>
                        <a:pt x="172" y="196"/>
                        <a:pt x="174" y="194"/>
                      </a:cubicBezTo>
                      <a:cubicBezTo>
                        <a:pt x="175" y="192"/>
                        <a:pt x="191" y="175"/>
                        <a:pt x="227" y="175"/>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343" name="グループ化 342">
                <a:extLst>
                  <a:ext uri="{FF2B5EF4-FFF2-40B4-BE49-F238E27FC236}">
                    <a16:creationId xmlns:a16="http://schemas.microsoft.com/office/drawing/2014/main" id="{41DA898C-D977-460E-9337-18DF5B57F95E}"/>
                  </a:ext>
                </a:extLst>
              </p:cNvPr>
              <p:cNvGrpSpPr/>
              <p:nvPr/>
            </p:nvGrpSpPr>
            <p:grpSpPr>
              <a:xfrm>
                <a:off x="1815311" y="3086207"/>
                <a:ext cx="439432" cy="409009"/>
                <a:chOff x="2385333" y="1950873"/>
                <a:chExt cx="443566" cy="412857"/>
              </a:xfrm>
            </p:grpSpPr>
            <p:grpSp>
              <p:nvGrpSpPr>
                <p:cNvPr id="344" name="グループ化 343">
                  <a:extLst>
                    <a:ext uri="{FF2B5EF4-FFF2-40B4-BE49-F238E27FC236}">
                      <a16:creationId xmlns:a16="http://schemas.microsoft.com/office/drawing/2014/main" id="{30C99906-959B-4B42-8B33-8C9E1CD5D9F5}"/>
                    </a:ext>
                  </a:extLst>
                </p:cNvPr>
                <p:cNvGrpSpPr/>
                <p:nvPr/>
              </p:nvGrpSpPr>
              <p:grpSpPr>
                <a:xfrm>
                  <a:off x="2617282" y="2019889"/>
                  <a:ext cx="211617" cy="343841"/>
                  <a:chOff x="12735357" y="6267088"/>
                  <a:chExt cx="420686" cy="683541"/>
                </a:xfrm>
                <a:solidFill>
                  <a:schemeClr val="tx2"/>
                </a:solidFill>
              </p:grpSpPr>
              <p:sp>
                <p:nvSpPr>
                  <p:cNvPr id="348" name="Freeform 205">
                    <a:extLst>
                      <a:ext uri="{FF2B5EF4-FFF2-40B4-BE49-F238E27FC236}">
                        <a16:creationId xmlns:a16="http://schemas.microsoft.com/office/drawing/2014/main" id="{9E2E3DC8-4D83-4C3C-8AB7-D563D5710541}"/>
                      </a:ext>
                    </a:extLst>
                  </p:cNvPr>
                  <p:cNvSpPr>
                    <a:spLocks/>
                  </p:cNvSpPr>
                  <p:nvPr/>
                </p:nvSpPr>
                <p:spPr bwMode="auto">
                  <a:xfrm>
                    <a:off x="12735357" y="6390505"/>
                    <a:ext cx="420686" cy="560124"/>
                  </a:xfrm>
                  <a:custGeom>
                    <a:avLst/>
                    <a:gdLst>
                      <a:gd name="T0" fmla="*/ 296 w 300"/>
                      <a:gd name="T1" fmla="*/ 131 h 400"/>
                      <a:gd name="T2" fmla="*/ 267 w 300"/>
                      <a:gd name="T3" fmla="*/ 72 h 400"/>
                      <a:gd name="T4" fmla="*/ 253 w 300"/>
                      <a:gd name="T5" fmla="*/ 57 h 400"/>
                      <a:gd name="T6" fmla="*/ 202 w 300"/>
                      <a:gd name="T7" fmla="*/ 17 h 400"/>
                      <a:gd name="T8" fmla="*/ 138 w 300"/>
                      <a:gd name="T9" fmla="*/ 23 h 400"/>
                      <a:gd name="T10" fmla="*/ 78 w 300"/>
                      <a:gd name="T11" fmla="*/ 83 h 400"/>
                      <a:gd name="T12" fmla="*/ 15 w 300"/>
                      <a:gd name="T13" fmla="*/ 86 h 400"/>
                      <a:gd name="T14" fmla="*/ 0 w 300"/>
                      <a:gd name="T15" fmla="*/ 101 h 400"/>
                      <a:gd name="T16" fmla="*/ 15 w 300"/>
                      <a:gd name="T17" fmla="*/ 116 h 400"/>
                      <a:gd name="T18" fmla="*/ 93 w 300"/>
                      <a:gd name="T19" fmla="*/ 119 h 400"/>
                      <a:gd name="T20" fmla="*/ 107 w 300"/>
                      <a:gd name="T21" fmla="*/ 116 h 400"/>
                      <a:gd name="T22" fmla="*/ 119 w 300"/>
                      <a:gd name="T23" fmla="*/ 108 h 400"/>
                      <a:gd name="T24" fmla="*/ 114 w 300"/>
                      <a:gd name="T25" fmla="*/ 188 h 400"/>
                      <a:gd name="T26" fmla="*/ 82 w 300"/>
                      <a:gd name="T27" fmla="*/ 372 h 400"/>
                      <a:gd name="T28" fmla="*/ 94 w 300"/>
                      <a:gd name="T29" fmla="*/ 396 h 400"/>
                      <a:gd name="T30" fmla="*/ 119 w 300"/>
                      <a:gd name="T31" fmla="*/ 384 h 400"/>
                      <a:gd name="T32" fmla="*/ 154 w 300"/>
                      <a:gd name="T33" fmla="*/ 265 h 400"/>
                      <a:gd name="T34" fmla="*/ 159 w 300"/>
                      <a:gd name="T35" fmla="*/ 292 h 400"/>
                      <a:gd name="T36" fmla="*/ 206 w 300"/>
                      <a:gd name="T37" fmla="*/ 386 h 400"/>
                      <a:gd name="T38" fmla="*/ 230 w 300"/>
                      <a:gd name="T39" fmla="*/ 392 h 400"/>
                      <a:gd name="T40" fmla="*/ 236 w 300"/>
                      <a:gd name="T41" fmla="*/ 368 h 400"/>
                      <a:gd name="T42" fmla="*/ 204 w 300"/>
                      <a:gd name="T43" fmla="*/ 270 h 400"/>
                      <a:gd name="T44" fmla="*/ 199 w 300"/>
                      <a:gd name="T45" fmla="*/ 187 h 400"/>
                      <a:gd name="T46" fmla="*/ 208 w 300"/>
                      <a:gd name="T47" fmla="*/ 76 h 400"/>
                      <a:gd name="T48" fmla="*/ 234 w 300"/>
                      <a:gd name="T49" fmla="*/ 89 h 400"/>
                      <a:gd name="T50" fmla="*/ 271 w 300"/>
                      <a:gd name="T51" fmla="*/ 146 h 400"/>
                      <a:gd name="T52" fmla="*/ 291 w 300"/>
                      <a:gd name="T53" fmla="*/ 151 h 400"/>
                      <a:gd name="T54" fmla="*/ 296 w 300"/>
                      <a:gd name="T55" fmla="*/ 13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0" h="400">
                        <a:moveTo>
                          <a:pt x="296" y="131"/>
                        </a:moveTo>
                        <a:cubicBezTo>
                          <a:pt x="267" y="72"/>
                          <a:pt x="267" y="72"/>
                          <a:pt x="267" y="72"/>
                        </a:cubicBezTo>
                        <a:cubicBezTo>
                          <a:pt x="262" y="62"/>
                          <a:pt x="264" y="66"/>
                          <a:pt x="253" y="57"/>
                        </a:cubicBezTo>
                        <a:cubicBezTo>
                          <a:pt x="202" y="17"/>
                          <a:pt x="202" y="17"/>
                          <a:pt x="202" y="17"/>
                        </a:cubicBezTo>
                        <a:cubicBezTo>
                          <a:pt x="175" y="0"/>
                          <a:pt x="149" y="10"/>
                          <a:pt x="138" y="23"/>
                        </a:cubicBezTo>
                        <a:cubicBezTo>
                          <a:pt x="78" y="83"/>
                          <a:pt x="78" y="83"/>
                          <a:pt x="78" y="83"/>
                        </a:cubicBezTo>
                        <a:cubicBezTo>
                          <a:pt x="15" y="86"/>
                          <a:pt x="15" y="86"/>
                          <a:pt x="15" y="86"/>
                        </a:cubicBezTo>
                        <a:cubicBezTo>
                          <a:pt x="6" y="86"/>
                          <a:pt x="0" y="93"/>
                          <a:pt x="0" y="101"/>
                        </a:cubicBezTo>
                        <a:cubicBezTo>
                          <a:pt x="0" y="109"/>
                          <a:pt x="6" y="116"/>
                          <a:pt x="15" y="116"/>
                        </a:cubicBezTo>
                        <a:cubicBezTo>
                          <a:pt x="93" y="119"/>
                          <a:pt x="93" y="119"/>
                          <a:pt x="93" y="119"/>
                        </a:cubicBezTo>
                        <a:cubicBezTo>
                          <a:pt x="98" y="119"/>
                          <a:pt x="104" y="118"/>
                          <a:pt x="107" y="116"/>
                        </a:cubicBezTo>
                        <a:cubicBezTo>
                          <a:pt x="119" y="108"/>
                          <a:pt x="119" y="108"/>
                          <a:pt x="119" y="108"/>
                        </a:cubicBezTo>
                        <a:cubicBezTo>
                          <a:pt x="114" y="188"/>
                          <a:pt x="114" y="188"/>
                          <a:pt x="114" y="188"/>
                        </a:cubicBezTo>
                        <a:cubicBezTo>
                          <a:pt x="82" y="372"/>
                          <a:pt x="82" y="372"/>
                          <a:pt x="82" y="372"/>
                        </a:cubicBezTo>
                        <a:cubicBezTo>
                          <a:pt x="79" y="382"/>
                          <a:pt x="84" y="393"/>
                          <a:pt x="94" y="396"/>
                        </a:cubicBezTo>
                        <a:cubicBezTo>
                          <a:pt x="105" y="400"/>
                          <a:pt x="116" y="394"/>
                          <a:pt x="119" y="384"/>
                        </a:cubicBezTo>
                        <a:cubicBezTo>
                          <a:pt x="154" y="265"/>
                          <a:pt x="154" y="265"/>
                          <a:pt x="154" y="265"/>
                        </a:cubicBezTo>
                        <a:cubicBezTo>
                          <a:pt x="159" y="292"/>
                          <a:pt x="159" y="292"/>
                          <a:pt x="159" y="292"/>
                        </a:cubicBezTo>
                        <a:cubicBezTo>
                          <a:pt x="160" y="296"/>
                          <a:pt x="206" y="386"/>
                          <a:pt x="206" y="386"/>
                        </a:cubicBezTo>
                        <a:cubicBezTo>
                          <a:pt x="211" y="394"/>
                          <a:pt x="221" y="397"/>
                          <a:pt x="230" y="392"/>
                        </a:cubicBezTo>
                        <a:cubicBezTo>
                          <a:pt x="238" y="387"/>
                          <a:pt x="241" y="377"/>
                          <a:pt x="236" y="368"/>
                        </a:cubicBezTo>
                        <a:cubicBezTo>
                          <a:pt x="204" y="270"/>
                          <a:pt x="204" y="270"/>
                          <a:pt x="204" y="270"/>
                        </a:cubicBezTo>
                        <a:cubicBezTo>
                          <a:pt x="199" y="187"/>
                          <a:pt x="199" y="187"/>
                          <a:pt x="199" y="187"/>
                        </a:cubicBezTo>
                        <a:cubicBezTo>
                          <a:pt x="208" y="76"/>
                          <a:pt x="208" y="76"/>
                          <a:pt x="208" y="76"/>
                        </a:cubicBezTo>
                        <a:cubicBezTo>
                          <a:pt x="234" y="89"/>
                          <a:pt x="234" y="89"/>
                          <a:pt x="234" y="89"/>
                        </a:cubicBezTo>
                        <a:cubicBezTo>
                          <a:pt x="271" y="146"/>
                          <a:pt x="271" y="146"/>
                          <a:pt x="271" y="146"/>
                        </a:cubicBezTo>
                        <a:cubicBezTo>
                          <a:pt x="275" y="153"/>
                          <a:pt x="284" y="156"/>
                          <a:pt x="291" y="151"/>
                        </a:cubicBezTo>
                        <a:cubicBezTo>
                          <a:pt x="298" y="147"/>
                          <a:pt x="300" y="138"/>
                          <a:pt x="296" y="13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49" name="Freeform 206">
                    <a:extLst>
                      <a:ext uri="{FF2B5EF4-FFF2-40B4-BE49-F238E27FC236}">
                        <a16:creationId xmlns:a16="http://schemas.microsoft.com/office/drawing/2014/main" id="{DDD0C7E2-4D96-45D4-A907-959C36A2C0CB}"/>
                      </a:ext>
                    </a:extLst>
                  </p:cNvPr>
                  <p:cNvSpPr>
                    <a:spLocks/>
                  </p:cNvSpPr>
                  <p:nvPr/>
                </p:nvSpPr>
                <p:spPr bwMode="auto">
                  <a:xfrm>
                    <a:off x="12902088" y="6267088"/>
                    <a:ext cx="134690" cy="109177"/>
                  </a:xfrm>
                  <a:custGeom>
                    <a:avLst/>
                    <a:gdLst>
                      <a:gd name="T0" fmla="*/ 57 w 96"/>
                      <a:gd name="T1" fmla="*/ 0 h 78"/>
                      <a:gd name="T2" fmla="*/ 24 w 96"/>
                      <a:gd name="T3" fmla="*/ 20 h 78"/>
                      <a:gd name="T4" fmla="*/ 0 w 96"/>
                      <a:gd name="T5" fmla="*/ 20 h 78"/>
                      <a:gd name="T6" fmla="*/ 0 w 96"/>
                      <a:gd name="T7" fmla="*/ 35 h 78"/>
                      <a:gd name="T8" fmla="*/ 19 w 96"/>
                      <a:gd name="T9" fmla="*/ 35 h 78"/>
                      <a:gd name="T10" fmla="*/ 18 w 96"/>
                      <a:gd name="T11" fmla="*/ 39 h 78"/>
                      <a:gd name="T12" fmla="*/ 57 w 96"/>
                      <a:gd name="T13" fmla="*/ 78 h 78"/>
                      <a:gd name="T14" fmla="*/ 96 w 96"/>
                      <a:gd name="T15" fmla="*/ 39 h 78"/>
                      <a:gd name="T16" fmla="*/ 57 w 96"/>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8">
                        <a:moveTo>
                          <a:pt x="57" y="0"/>
                        </a:moveTo>
                        <a:cubicBezTo>
                          <a:pt x="43" y="0"/>
                          <a:pt x="31" y="8"/>
                          <a:pt x="24" y="20"/>
                        </a:cubicBezTo>
                        <a:cubicBezTo>
                          <a:pt x="0" y="20"/>
                          <a:pt x="0" y="20"/>
                          <a:pt x="0" y="20"/>
                        </a:cubicBezTo>
                        <a:cubicBezTo>
                          <a:pt x="0" y="35"/>
                          <a:pt x="0" y="35"/>
                          <a:pt x="0" y="35"/>
                        </a:cubicBezTo>
                        <a:cubicBezTo>
                          <a:pt x="19" y="35"/>
                          <a:pt x="19" y="35"/>
                          <a:pt x="19" y="35"/>
                        </a:cubicBezTo>
                        <a:cubicBezTo>
                          <a:pt x="18" y="37"/>
                          <a:pt x="18" y="38"/>
                          <a:pt x="18" y="39"/>
                        </a:cubicBezTo>
                        <a:cubicBezTo>
                          <a:pt x="18" y="61"/>
                          <a:pt x="36" y="78"/>
                          <a:pt x="57" y="78"/>
                        </a:cubicBezTo>
                        <a:cubicBezTo>
                          <a:pt x="79" y="78"/>
                          <a:pt x="96" y="61"/>
                          <a:pt x="96" y="39"/>
                        </a:cubicBezTo>
                        <a:cubicBezTo>
                          <a:pt x="96" y="18"/>
                          <a:pt x="79" y="0"/>
                          <a:pt x="57"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345" name="グループ化 344">
                  <a:extLst>
                    <a:ext uri="{FF2B5EF4-FFF2-40B4-BE49-F238E27FC236}">
                      <a16:creationId xmlns:a16="http://schemas.microsoft.com/office/drawing/2014/main" id="{FE61B530-E818-439D-A929-691467213071}"/>
                    </a:ext>
                  </a:extLst>
                </p:cNvPr>
                <p:cNvGrpSpPr/>
                <p:nvPr/>
              </p:nvGrpSpPr>
              <p:grpSpPr>
                <a:xfrm>
                  <a:off x="2385333" y="1950873"/>
                  <a:ext cx="211617" cy="343841"/>
                  <a:chOff x="12735357" y="6267088"/>
                  <a:chExt cx="420686" cy="683541"/>
                </a:xfrm>
                <a:solidFill>
                  <a:schemeClr val="tx2"/>
                </a:solidFill>
              </p:grpSpPr>
              <p:sp>
                <p:nvSpPr>
                  <p:cNvPr id="346" name="Freeform 205">
                    <a:extLst>
                      <a:ext uri="{FF2B5EF4-FFF2-40B4-BE49-F238E27FC236}">
                        <a16:creationId xmlns:a16="http://schemas.microsoft.com/office/drawing/2014/main" id="{E9F98A08-B5B0-4635-8C4C-7E53778A7F79}"/>
                      </a:ext>
                    </a:extLst>
                  </p:cNvPr>
                  <p:cNvSpPr>
                    <a:spLocks/>
                  </p:cNvSpPr>
                  <p:nvPr/>
                </p:nvSpPr>
                <p:spPr bwMode="auto">
                  <a:xfrm>
                    <a:off x="12735357" y="6390505"/>
                    <a:ext cx="420686" cy="560124"/>
                  </a:xfrm>
                  <a:custGeom>
                    <a:avLst/>
                    <a:gdLst>
                      <a:gd name="T0" fmla="*/ 296 w 300"/>
                      <a:gd name="T1" fmla="*/ 131 h 400"/>
                      <a:gd name="T2" fmla="*/ 267 w 300"/>
                      <a:gd name="T3" fmla="*/ 72 h 400"/>
                      <a:gd name="T4" fmla="*/ 253 w 300"/>
                      <a:gd name="T5" fmla="*/ 57 h 400"/>
                      <a:gd name="T6" fmla="*/ 202 w 300"/>
                      <a:gd name="T7" fmla="*/ 17 h 400"/>
                      <a:gd name="T8" fmla="*/ 138 w 300"/>
                      <a:gd name="T9" fmla="*/ 23 h 400"/>
                      <a:gd name="T10" fmla="*/ 78 w 300"/>
                      <a:gd name="T11" fmla="*/ 83 h 400"/>
                      <a:gd name="T12" fmla="*/ 15 w 300"/>
                      <a:gd name="T13" fmla="*/ 86 h 400"/>
                      <a:gd name="T14" fmla="*/ 0 w 300"/>
                      <a:gd name="T15" fmla="*/ 101 h 400"/>
                      <a:gd name="T16" fmla="*/ 15 w 300"/>
                      <a:gd name="T17" fmla="*/ 116 h 400"/>
                      <a:gd name="T18" fmla="*/ 93 w 300"/>
                      <a:gd name="T19" fmla="*/ 119 h 400"/>
                      <a:gd name="T20" fmla="*/ 107 w 300"/>
                      <a:gd name="T21" fmla="*/ 116 h 400"/>
                      <a:gd name="T22" fmla="*/ 119 w 300"/>
                      <a:gd name="T23" fmla="*/ 108 h 400"/>
                      <a:gd name="T24" fmla="*/ 114 w 300"/>
                      <a:gd name="T25" fmla="*/ 188 h 400"/>
                      <a:gd name="T26" fmla="*/ 82 w 300"/>
                      <a:gd name="T27" fmla="*/ 372 h 400"/>
                      <a:gd name="T28" fmla="*/ 94 w 300"/>
                      <a:gd name="T29" fmla="*/ 396 h 400"/>
                      <a:gd name="T30" fmla="*/ 119 w 300"/>
                      <a:gd name="T31" fmla="*/ 384 h 400"/>
                      <a:gd name="T32" fmla="*/ 154 w 300"/>
                      <a:gd name="T33" fmla="*/ 265 h 400"/>
                      <a:gd name="T34" fmla="*/ 159 w 300"/>
                      <a:gd name="T35" fmla="*/ 292 h 400"/>
                      <a:gd name="T36" fmla="*/ 206 w 300"/>
                      <a:gd name="T37" fmla="*/ 386 h 400"/>
                      <a:gd name="T38" fmla="*/ 230 w 300"/>
                      <a:gd name="T39" fmla="*/ 392 h 400"/>
                      <a:gd name="T40" fmla="*/ 236 w 300"/>
                      <a:gd name="T41" fmla="*/ 368 h 400"/>
                      <a:gd name="T42" fmla="*/ 204 w 300"/>
                      <a:gd name="T43" fmla="*/ 270 h 400"/>
                      <a:gd name="T44" fmla="*/ 199 w 300"/>
                      <a:gd name="T45" fmla="*/ 187 h 400"/>
                      <a:gd name="T46" fmla="*/ 208 w 300"/>
                      <a:gd name="T47" fmla="*/ 76 h 400"/>
                      <a:gd name="T48" fmla="*/ 234 w 300"/>
                      <a:gd name="T49" fmla="*/ 89 h 400"/>
                      <a:gd name="T50" fmla="*/ 271 w 300"/>
                      <a:gd name="T51" fmla="*/ 146 h 400"/>
                      <a:gd name="T52" fmla="*/ 291 w 300"/>
                      <a:gd name="T53" fmla="*/ 151 h 400"/>
                      <a:gd name="T54" fmla="*/ 296 w 300"/>
                      <a:gd name="T55" fmla="*/ 13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0" h="400">
                        <a:moveTo>
                          <a:pt x="296" y="131"/>
                        </a:moveTo>
                        <a:cubicBezTo>
                          <a:pt x="267" y="72"/>
                          <a:pt x="267" y="72"/>
                          <a:pt x="267" y="72"/>
                        </a:cubicBezTo>
                        <a:cubicBezTo>
                          <a:pt x="262" y="62"/>
                          <a:pt x="264" y="66"/>
                          <a:pt x="253" y="57"/>
                        </a:cubicBezTo>
                        <a:cubicBezTo>
                          <a:pt x="202" y="17"/>
                          <a:pt x="202" y="17"/>
                          <a:pt x="202" y="17"/>
                        </a:cubicBezTo>
                        <a:cubicBezTo>
                          <a:pt x="175" y="0"/>
                          <a:pt x="149" y="10"/>
                          <a:pt x="138" y="23"/>
                        </a:cubicBezTo>
                        <a:cubicBezTo>
                          <a:pt x="78" y="83"/>
                          <a:pt x="78" y="83"/>
                          <a:pt x="78" y="83"/>
                        </a:cubicBezTo>
                        <a:cubicBezTo>
                          <a:pt x="15" y="86"/>
                          <a:pt x="15" y="86"/>
                          <a:pt x="15" y="86"/>
                        </a:cubicBezTo>
                        <a:cubicBezTo>
                          <a:pt x="6" y="86"/>
                          <a:pt x="0" y="93"/>
                          <a:pt x="0" y="101"/>
                        </a:cubicBezTo>
                        <a:cubicBezTo>
                          <a:pt x="0" y="109"/>
                          <a:pt x="6" y="116"/>
                          <a:pt x="15" y="116"/>
                        </a:cubicBezTo>
                        <a:cubicBezTo>
                          <a:pt x="93" y="119"/>
                          <a:pt x="93" y="119"/>
                          <a:pt x="93" y="119"/>
                        </a:cubicBezTo>
                        <a:cubicBezTo>
                          <a:pt x="98" y="119"/>
                          <a:pt x="104" y="118"/>
                          <a:pt x="107" y="116"/>
                        </a:cubicBezTo>
                        <a:cubicBezTo>
                          <a:pt x="119" y="108"/>
                          <a:pt x="119" y="108"/>
                          <a:pt x="119" y="108"/>
                        </a:cubicBezTo>
                        <a:cubicBezTo>
                          <a:pt x="114" y="188"/>
                          <a:pt x="114" y="188"/>
                          <a:pt x="114" y="188"/>
                        </a:cubicBezTo>
                        <a:cubicBezTo>
                          <a:pt x="82" y="372"/>
                          <a:pt x="82" y="372"/>
                          <a:pt x="82" y="372"/>
                        </a:cubicBezTo>
                        <a:cubicBezTo>
                          <a:pt x="79" y="382"/>
                          <a:pt x="84" y="393"/>
                          <a:pt x="94" y="396"/>
                        </a:cubicBezTo>
                        <a:cubicBezTo>
                          <a:pt x="105" y="400"/>
                          <a:pt x="116" y="394"/>
                          <a:pt x="119" y="384"/>
                        </a:cubicBezTo>
                        <a:cubicBezTo>
                          <a:pt x="154" y="265"/>
                          <a:pt x="154" y="265"/>
                          <a:pt x="154" y="265"/>
                        </a:cubicBezTo>
                        <a:cubicBezTo>
                          <a:pt x="159" y="292"/>
                          <a:pt x="159" y="292"/>
                          <a:pt x="159" y="292"/>
                        </a:cubicBezTo>
                        <a:cubicBezTo>
                          <a:pt x="160" y="296"/>
                          <a:pt x="206" y="386"/>
                          <a:pt x="206" y="386"/>
                        </a:cubicBezTo>
                        <a:cubicBezTo>
                          <a:pt x="211" y="394"/>
                          <a:pt x="221" y="397"/>
                          <a:pt x="230" y="392"/>
                        </a:cubicBezTo>
                        <a:cubicBezTo>
                          <a:pt x="238" y="387"/>
                          <a:pt x="241" y="377"/>
                          <a:pt x="236" y="368"/>
                        </a:cubicBezTo>
                        <a:cubicBezTo>
                          <a:pt x="204" y="270"/>
                          <a:pt x="204" y="270"/>
                          <a:pt x="204" y="270"/>
                        </a:cubicBezTo>
                        <a:cubicBezTo>
                          <a:pt x="199" y="187"/>
                          <a:pt x="199" y="187"/>
                          <a:pt x="199" y="187"/>
                        </a:cubicBezTo>
                        <a:cubicBezTo>
                          <a:pt x="208" y="76"/>
                          <a:pt x="208" y="76"/>
                          <a:pt x="208" y="76"/>
                        </a:cubicBezTo>
                        <a:cubicBezTo>
                          <a:pt x="234" y="89"/>
                          <a:pt x="234" y="89"/>
                          <a:pt x="234" y="89"/>
                        </a:cubicBezTo>
                        <a:cubicBezTo>
                          <a:pt x="271" y="146"/>
                          <a:pt x="271" y="146"/>
                          <a:pt x="271" y="146"/>
                        </a:cubicBezTo>
                        <a:cubicBezTo>
                          <a:pt x="275" y="153"/>
                          <a:pt x="284" y="156"/>
                          <a:pt x="291" y="151"/>
                        </a:cubicBezTo>
                        <a:cubicBezTo>
                          <a:pt x="298" y="147"/>
                          <a:pt x="300" y="138"/>
                          <a:pt x="296" y="13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47" name="Freeform 206">
                    <a:extLst>
                      <a:ext uri="{FF2B5EF4-FFF2-40B4-BE49-F238E27FC236}">
                        <a16:creationId xmlns:a16="http://schemas.microsoft.com/office/drawing/2014/main" id="{6C3DF314-9E3F-4105-B56E-09C4DF16BFF3}"/>
                      </a:ext>
                    </a:extLst>
                  </p:cNvPr>
                  <p:cNvSpPr>
                    <a:spLocks/>
                  </p:cNvSpPr>
                  <p:nvPr/>
                </p:nvSpPr>
                <p:spPr bwMode="auto">
                  <a:xfrm>
                    <a:off x="12902088" y="6267088"/>
                    <a:ext cx="134690" cy="109177"/>
                  </a:xfrm>
                  <a:custGeom>
                    <a:avLst/>
                    <a:gdLst>
                      <a:gd name="T0" fmla="*/ 57 w 96"/>
                      <a:gd name="T1" fmla="*/ 0 h 78"/>
                      <a:gd name="T2" fmla="*/ 24 w 96"/>
                      <a:gd name="T3" fmla="*/ 20 h 78"/>
                      <a:gd name="T4" fmla="*/ 0 w 96"/>
                      <a:gd name="T5" fmla="*/ 20 h 78"/>
                      <a:gd name="T6" fmla="*/ 0 w 96"/>
                      <a:gd name="T7" fmla="*/ 35 h 78"/>
                      <a:gd name="T8" fmla="*/ 19 w 96"/>
                      <a:gd name="T9" fmla="*/ 35 h 78"/>
                      <a:gd name="T10" fmla="*/ 18 w 96"/>
                      <a:gd name="T11" fmla="*/ 39 h 78"/>
                      <a:gd name="T12" fmla="*/ 57 w 96"/>
                      <a:gd name="T13" fmla="*/ 78 h 78"/>
                      <a:gd name="T14" fmla="*/ 96 w 96"/>
                      <a:gd name="T15" fmla="*/ 39 h 78"/>
                      <a:gd name="T16" fmla="*/ 57 w 96"/>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8">
                        <a:moveTo>
                          <a:pt x="57" y="0"/>
                        </a:moveTo>
                        <a:cubicBezTo>
                          <a:pt x="43" y="0"/>
                          <a:pt x="31" y="8"/>
                          <a:pt x="24" y="20"/>
                        </a:cubicBezTo>
                        <a:cubicBezTo>
                          <a:pt x="0" y="20"/>
                          <a:pt x="0" y="20"/>
                          <a:pt x="0" y="20"/>
                        </a:cubicBezTo>
                        <a:cubicBezTo>
                          <a:pt x="0" y="35"/>
                          <a:pt x="0" y="35"/>
                          <a:pt x="0" y="35"/>
                        </a:cubicBezTo>
                        <a:cubicBezTo>
                          <a:pt x="19" y="35"/>
                          <a:pt x="19" y="35"/>
                          <a:pt x="19" y="35"/>
                        </a:cubicBezTo>
                        <a:cubicBezTo>
                          <a:pt x="18" y="37"/>
                          <a:pt x="18" y="38"/>
                          <a:pt x="18" y="39"/>
                        </a:cubicBezTo>
                        <a:cubicBezTo>
                          <a:pt x="18" y="61"/>
                          <a:pt x="36" y="78"/>
                          <a:pt x="57" y="78"/>
                        </a:cubicBezTo>
                        <a:cubicBezTo>
                          <a:pt x="79" y="78"/>
                          <a:pt x="96" y="61"/>
                          <a:pt x="96" y="39"/>
                        </a:cubicBezTo>
                        <a:cubicBezTo>
                          <a:pt x="96" y="18"/>
                          <a:pt x="79" y="0"/>
                          <a:pt x="57"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grpSp>
      <p:grpSp>
        <p:nvGrpSpPr>
          <p:cNvPr id="386" name="グループ化 385">
            <a:extLst>
              <a:ext uri="{FF2B5EF4-FFF2-40B4-BE49-F238E27FC236}">
                <a16:creationId xmlns:a16="http://schemas.microsoft.com/office/drawing/2014/main" id="{D422C101-E0B2-4223-BDFE-13D119E493E7}"/>
              </a:ext>
            </a:extLst>
          </p:cNvPr>
          <p:cNvGrpSpPr/>
          <p:nvPr/>
        </p:nvGrpSpPr>
        <p:grpSpPr>
          <a:xfrm>
            <a:off x="466216" y="5731263"/>
            <a:ext cx="812634" cy="513481"/>
            <a:chOff x="405280" y="2493553"/>
            <a:chExt cx="810985" cy="512439"/>
          </a:xfrm>
        </p:grpSpPr>
        <p:sp>
          <p:nvSpPr>
            <p:cNvPr id="387" name="Freeform 24">
              <a:extLst>
                <a:ext uri="{FF2B5EF4-FFF2-40B4-BE49-F238E27FC236}">
                  <a16:creationId xmlns:a16="http://schemas.microsoft.com/office/drawing/2014/main" id="{D22C2243-29C3-4339-9523-5C3EADF59877}"/>
                </a:ext>
              </a:extLst>
            </p:cNvPr>
            <p:cNvSpPr>
              <a:spLocks noChangeAspect="1" noEditPoints="1"/>
            </p:cNvSpPr>
            <p:nvPr/>
          </p:nvSpPr>
          <p:spPr bwMode="auto">
            <a:xfrm flipH="1">
              <a:off x="405280" y="2623986"/>
              <a:ext cx="276275" cy="382006"/>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388" name="グループ化 387">
              <a:extLst>
                <a:ext uri="{FF2B5EF4-FFF2-40B4-BE49-F238E27FC236}">
                  <a16:creationId xmlns:a16="http://schemas.microsoft.com/office/drawing/2014/main" id="{6F8F8483-3355-48F9-A05B-B38319D7F33A}"/>
                </a:ext>
              </a:extLst>
            </p:cNvPr>
            <p:cNvGrpSpPr/>
            <p:nvPr/>
          </p:nvGrpSpPr>
          <p:grpSpPr>
            <a:xfrm>
              <a:off x="595840" y="2493553"/>
              <a:ext cx="620425" cy="480039"/>
              <a:chOff x="197966" y="3272856"/>
              <a:chExt cx="677288" cy="524035"/>
            </a:xfrm>
          </p:grpSpPr>
          <p:sp>
            <p:nvSpPr>
              <p:cNvPr id="389" name="Freeform 24">
                <a:extLst>
                  <a:ext uri="{FF2B5EF4-FFF2-40B4-BE49-F238E27FC236}">
                    <a16:creationId xmlns:a16="http://schemas.microsoft.com/office/drawing/2014/main" id="{AC413397-667C-4AB4-83D1-2D141AD63D73}"/>
                  </a:ext>
                </a:extLst>
              </p:cNvPr>
              <p:cNvSpPr>
                <a:spLocks noChangeAspect="1" noEditPoints="1"/>
              </p:cNvSpPr>
              <p:nvPr/>
            </p:nvSpPr>
            <p:spPr bwMode="auto">
              <a:xfrm>
                <a:off x="197966" y="3272856"/>
                <a:ext cx="411742" cy="524035"/>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90" name="Freeform 24">
                <a:extLst>
                  <a:ext uri="{FF2B5EF4-FFF2-40B4-BE49-F238E27FC236}">
                    <a16:creationId xmlns:a16="http://schemas.microsoft.com/office/drawing/2014/main" id="{0164E1D5-F313-4CC5-BE6C-8640DCAA1CD2}"/>
                  </a:ext>
                </a:extLst>
              </p:cNvPr>
              <p:cNvSpPr>
                <a:spLocks noChangeAspect="1" noEditPoints="1"/>
              </p:cNvSpPr>
              <p:nvPr/>
            </p:nvSpPr>
            <p:spPr bwMode="auto">
              <a:xfrm>
                <a:off x="586452" y="3311397"/>
                <a:ext cx="288802" cy="399327"/>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grpSp>
      <p:grpSp>
        <p:nvGrpSpPr>
          <p:cNvPr id="391" name="グループ化 390">
            <a:extLst>
              <a:ext uri="{FF2B5EF4-FFF2-40B4-BE49-F238E27FC236}">
                <a16:creationId xmlns:a16="http://schemas.microsoft.com/office/drawing/2014/main" id="{16CC27AE-2578-4604-B415-443806AA034E}"/>
              </a:ext>
            </a:extLst>
          </p:cNvPr>
          <p:cNvGrpSpPr/>
          <p:nvPr/>
        </p:nvGrpSpPr>
        <p:grpSpPr>
          <a:xfrm flipH="1">
            <a:off x="2152113" y="5768957"/>
            <a:ext cx="460669" cy="420213"/>
            <a:chOff x="197966" y="3272856"/>
            <a:chExt cx="574486" cy="524035"/>
          </a:xfrm>
        </p:grpSpPr>
        <p:sp>
          <p:nvSpPr>
            <p:cNvPr id="392" name="Freeform 24">
              <a:extLst>
                <a:ext uri="{FF2B5EF4-FFF2-40B4-BE49-F238E27FC236}">
                  <a16:creationId xmlns:a16="http://schemas.microsoft.com/office/drawing/2014/main" id="{8053EA04-700D-483C-8F93-2BB9A33B85A6}"/>
                </a:ext>
              </a:extLst>
            </p:cNvPr>
            <p:cNvSpPr>
              <a:spLocks noChangeAspect="1" noEditPoints="1"/>
            </p:cNvSpPr>
            <p:nvPr/>
          </p:nvSpPr>
          <p:spPr bwMode="auto">
            <a:xfrm>
              <a:off x="197966" y="3272856"/>
              <a:ext cx="411742" cy="524035"/>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93" name="Freeform 24">
              <a:extLst>
                <a:ext uri="{FF2B5EF4-FFF2-40B4-BE49-F238E27FC236}">
                  <a16:creationId xmlns:a16="http://schemas.microsoft.com/office/drawing/2014/main" id="{2B519136-BD64-4CFD-86C7-9209131095B6}"/>
                </a:ext>
              </a:extLst>
            </p:cNvPr>
            <p:cNvSpPr>
              <a:spLocks noChangeAspect="1" noEditPoints="1"/>
            </p:cNvSpPr>
            <p:nvPr/>
          </p:nvSpPr>
          <p:spPr bwMode="auto">
            <a:xfrm>
              <a:off x="483650" y="3397564"/>
              <a:ext cx="288802" cy="399327"/>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394" name="グループ化 393">
            <a:extLst>
              <a:ext uri="{FF2B5EF4-FFF2-40B4-BE49-F238E27FC236}">
                <a16:creationId xmlns:a16="http://schemas.microsoft.com/office/drawing/2014/main" id="{B929425C-5372-463E-8EE0-A18CD9DDFA53}"/>
              </a:ext>
            </a:extLst>
          </p:cNvPr>
          <p:cNvGrpSpPr/>
          <p:nvPr/>
        </p:nvGrpSpPr>
        <p:grpSpPr>
          <a:xfrm>
            <a:off x="198314" y="6846532"/>
            <a:ext cx="869591" cy="542335"/>
            <a:chOff x="160184" y="3272856"/>
            <a:chExt cx="867827" cy="541235"/>
          </a:xfrm>
        </p:grpSpPr>
        <p:grpSp>
          <p:nvGrpSpPr>
            <p:cNvPr id="395" name="グループ化 394">
              <a:extLst>
                <a:ext uri="{FF2B5EF4-FFF2-40B4-BE49-F238E27FC236}">
                  <a16:creationId xmlns:a16="http://schemas.microsoft.com/office/drawing/2014/main" id="{2FB02084-70F9-47CD-A8CF-387F1253977D}"/>
                </a:ext>
              </a:extLst>
            </p:cNvPr>
            <p:cNvGrpSpPr/>
            <p:nvPr/>
          </p:nvGrpSpPr>
          <p:grpSpPr>
            <a:xfrm>
              <a:off x="160184" y="3272856"/>
              <a:ext cx="867827" cy="524035"/>
              <a:chOff x="197966" y="3272856"/>
              <a:chExt cx="867827" cy="524035"/>
            </a:xfrm>
          </p:grpSpPr>
          <p:sp>
            <p:nvSpPr>
              <p:cNvPr id="401" name="Freeform 24">
                <a:extLst>
                  <a:ext uri="{FF2B5EF4-FFF2-40B4-BE49-F238E27FC236}">
                    <a16:creationId xmlns:a16="http://schemas.microsoft.com/office/drawing/2014/main" id="{F2940E5D-FA74-46A1-8798-09935301BA02}"/>
                  </a:ext>
                </a:extLst>
              </p:cNvPr>
              <p:cNvSpPr>
                <a:spLocks noChangeAspect="1" noEditPoints="1"/>
              </p:cNvSpPr>
              <p:nvPr/>
            </p:nvSpPr>
            <p:spPr bwMode="auto">
              <a:xfrm>
                <a:off x="197966" y="3272856"/>
                <a:ext cx="411742" cy="524035"/>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02" name="Freeform 24">
                <a:extLst>
                  <a:ext uri="{FF2B5EF4-FFF2-40B4-BE49-F238E27FC236}">
                    <a16:creationId xmlns:a16="http://schemas.microsoft.com/office/drawing/2014/main" id="{2FE6C0EE-AE5D-4999-8A86-04042C9A8B9E}"/>
                  </a:ext>
                </a:extLst>
              </p:cNvPr>
              <p:cNvSpPr>
                <a:spLocks noChangeAspect="1" noEditPoints="1"/>
              </p:cNvSpPr>
              <p:nvPr/>
            </p:nvSpPr>
            <p:spPr bwMode="auto">
              <a:xfrm>
                <a:off x="483650" y="3397564"/>
                <a:ext cx="288802" cy="399327"/>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03" name="Freeform 24">
                <a:extLst>
                  <a:ext uri="{FF2B5EF4-FFF2-40B4-BE49-F238E27FC236}">
                    <a16:creationId xmlns:a16="http://schemas.microsoft.com/office/drawing/2014/main" id="{C3C41702-C66A-4362-A867-5D024C77DEBE}"/>
                  </a:ext>
                </a:extLst>
              </p:cNvPr>
              <p:cNvSpPr>
                <a:spLocks noChangeAspect="1" noEditPoints="1"/>
              </p:cNvSpPr>
              <p:nvPr/>
            </p:nvSpPr>
            <p:spPr bwMode="auto">
              <a:xfrm flipH="1">
                <a:off x="821593" y="3459235"/>
                <a:ext cx="244200" cy="337656"/>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396" name="グループ化 395">
              <a:extLst>
                <a:ext uri="{FF2B5EF4-FFF2-40B4-BE49-F238E27FC236}">
                  <a16:creationId xmlns:a16="http://schemas.microsoft.com/office/drawing/2014/main" id="{23F42E3C-BED0-4DEF-A174-BF311F777006}"/>
                </a:ext>
              </a:extLst>
            </p:cNvPr>
            <p:cNvGrpSpPr/>
            <p:nvPr/>
          </p:nvGrpSpPr>
          <p:grpSpPr>
            <a:xfrm>
              <a:off x="260408" y="3712362"/>
              <a:ext cx="685748" cy="101729"/>
              <a:chOff x="18707816" y="5522439"/>
              <a:chExt cx="1137208" cy="416688"/>
            </a:xfrm>
            <a:solidFill>
              <a:schemeClr val="tx2"/>
            </a:solidFill>
          </p:grpSpPr>
          <p:sp>
            <p:nvSpPr>
              <p:cNvPr id="397" name="Freeform 12">
                <a:extLst>
                  <a:ext uri="{FF2B5EF4-FFF2-40B4-BE49-F238E27FC236}">
                    <a16:creationId xmlns:a16="http://schemas.microsoft.com/office/drawing/2014/main" id="{AA8BD4E8-D38A-456C-B4F1-7BCD0640FA84}"/>
                  </a:ext>
                </a:extLst>
              </p:cNvPr>
              <p:cNvSpPr>
                <a:spLocks noChangeAspect="1"/>
              </p:cNvSpPr>
              <p:nvPr/>
            </p:nvSpPr>
            <p:spPr bwMode="auto">
              <a:xfrm flipH="1">
                <a:off x="19573365" y="5735371"/>
                <a:ext cx="271659" cy="203746"/>
              </a:xfrm>
              <a:custGeom>
                <a:avLst/>
                <a:gdLst>
                  <a:gd name="T0" fmla="*/ 796 w 819"/>
                  <a:gd name="T1" fmla="*/ 311 h 584"/>
                  <a:gd name="T2" fmla="*/ 796 w 819"/>
                  <a:gd name="T3" fmla="*/ 308 h 584"/>
                  <a:gd name="T4" fmla="*/ 779 w 819"/>
                  <a:gd name="T5" fmla="*/ 290 h 584"/>
                  <a:gd name="T6" fmla="*/ 737 w 819"/>
                  <a:gd name="T7" fmla="*/ 388 h 584"/>
                  <a:gd name="T8" fmla="*/ 732 w 819"/>
                  <a:gd name="T9" fmla="*/ 141 h 584"/>
                  <a:gd name="T10" fmla="*/ 722 w 819"/>
                  <a:gd name="T11" fmla="*/ 151 h 584"/>
                  <a:gd name="T12" fmla="*/ 676 w 819"/>
                  <a:gd name="T13" fmla="*/ 362 h 584"/>
                  <a:gd name="T14" fmla="*/ 673 w 819"/>
                  <a:gd name="T15" fmla="*/ 156 h 584"/>
                  <a:gd name="T16" fmla="*/ 658 w 819"/>
                  <a:gd name="T17" fmla="*/ 62 h 584"/>
                  <a:gd name="T18" fmla="*/ 602 w 819"/>
                  <a:gd name="T19" fmla="*/ 330 h 584"/>
                  <a:gd name="T20" fmla="*/ 571 w 819"/>
                  <a:gd name="T21" fmla="*/ 198 h 584"/>
                  <a:gd name="T22" fmla="*/ 550 w 819"/>
                  <a:gd name="T23" fmla="*/ 260 h 584"/>
                  <a:gd name="T24" fmla="*/ 528 w 819"/>
                  <a:gd name="T25" fmla="*/ 417 h 584"/>
                  <a:gd name="T26" fmla="*/ 522 w 819"/>
                  <a:gd name="T27" fmla="*/ 191 h 584"/>
                  <a:gd name="T28" fmla="*/ 507 w 819"/>
                  <a:gd name="T29" fmla="*/ 101 h 584"/>
                  <a:gd name="T30" fmla="*/ 451 w 819"/>
                  <a:gd name="T31" fmla="*/ 355 h 584"/>
                  <a:gd name="T32" fmla="*/ 447 w 819"/>
                  <a:gd name="T33" fmla="*/ 147 h 584"/>
                  <a:gd name="T34" fmla="*/ 428 w 819"/>
                  <a:gd name="T35" fmla="*/ 50 h 584"/>
                  <a:gd name="T36" fmla="*/ 356 w 819"/>
                  <a:gd name="T37" fmla="*/ 379 h 584"/>
                  <a:gd name="T38" fmla="*/ 354 w 819"/>
                  <a:gd name="T39" fmla="*/ 177 h 584"/>
                  <a:gd name="T40" fmla="*/ 335 w 819"/>
                  <a:gd name="T41" fmla="*/ 107 h 584"/>
                  <a:gd name="T42" fmla="*/ 272 w 819"/>
                  <a:gd name="T43" fmla="*/ 351 h 584"/>
                  <a:gd name="T44" fmla="*/ 202 w 819"/>
                  <a:gd name="T45" fmla="*/ 53 h 584"/>
                  <a:gd name="T46" fmla="*/ 182 w 819"/>
                  <a:gd name="T47" fmla="*/ 126 h 584"/>
                  <a:gd name="T48" fmla="*/ 179 w 819"/>
                  <a:gd name="T49" fmla="*/ 354 h 584"/>
                  <a:gd name="T50" fmla="*/ 119 w 819"/>
                  <a:gd name="T51" fmla="*/ 156 h 584"/>
                  <a:gd name="T52" fmla="*/ 100 w 819"/>
                  <a:gd name="T53" fmla="*/ 203 h 584"/>
                  <a:gd name="T54" fmla="*/ 99 w 819"/>
                  <a:gd name="T55" fmla="*/ 385 h 584"/>
                  <a:gd name="T56" fmla="*/ 45 w 819"/>
                  <a:gd name="T57" fmla="*/ 245 h 584"/>
                  <a:gd name="T58" fmla="*/ 29 w 819"/>
                  <a:gd name="T59" fmla="*/ 378 h 584"/>
                  <a:gd name="T60" fmla="*/ 0 w 819"/>
                  <a:gd name="T61" fmla="*/ 584 h 584"/>
                  <a:gd name="T62" fmla="*/ 819 w 819"/>
                  <a:gd name="T63" fmla="*/ 584 h 584"/>
                  <a:gd name="T64" fmla="*/ 796 w 819"/>
                  <a:gd name="T65" fmla="*/ 31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9" h="584">
                    <a:moveTo>
                      <a:pt x="796" y="311"/>
                    </a:moveTo>
                    <a:cubicBezTo>
                      <a:pt x="794" y="326"/>
                      <a:pt x="791" y="354"/>
                      <a:pt x="796" y="308"/>
                    </a:cubicBezTo>
                    <a:cubicBezTo>
                      <a:pt x="800" y="278"/>
                      <a:pt x="788" y="278"/>
                      <a:pt x="779" y="290"/>
                    </a:cubicBezTo>
                    <a:cubicBezTo>
                      <a:pt x="779" y="290"/>
                      <a:pt x="754" y="326"/>
                      <a:pt x="737" y="388"/>
                    </a:cubicBezTo>
                    <a:cubicBezTo>
                      <a:pt x="736" y="367"/>
                      <a:pt x="743" y="142"/>
                      <a:pt x="732" y="141"/>
                    </a:cubicBezTo>
                    <a:cubicBezTo>
                      <a:pt x="727" y="142"/>
                      <a:pt x="724" y="146"/>
                      <a:pt x="722" y="151"/>
                    </a:cubicBezTo>
                    <a:cubicBezTo>
                      <a:pt x="722" y="151"/>
                      <a:pt x="689" y="231"/>
                      <a:pt x="676" y="362"/>
                    </a:cubicBezTo>
                    <a:cubicBezTo>
                      <a:pt x="673" y="293"/>
                      <a:pt x="671" y="225"/>
                      <a:pt x="673" y="156"/>
                    </a:cubicBezTo>
                    <a:cubicBezTo>
                      <a:pt x="674" y="145"/>
                      <a:pt x="679" y="15"/>
                      <a:pt x="658" y="62"/>
                    </a:cubicBezTo>
                    <a:cubicBezTo>
                      <a:pt x="658" y="62"/>
                      <a:pt x="616" y="163"/>
                      <a:pt x="602" y="330"/>
                    </a:cubicBezTo>
                    <a:cubicBezTo>
                      <a:pt x="595" y="248"/>
                      <a:pt x="571" y="198"/>
                      <a:pt x="571" y="198"/>
                    </a:cubicBezTo>
                    <a:cubicBezTo>
                      <a:pt x="552" y="162"/>
                      <a:pt x="550" y="254"/>
                      <a:pt x="550" y="260"/>
                    </a:cubicBezTo>
                    <a:cubicBezTo>
                      <a:pt x="546" y="313"/>
                      <a:pt x="539" y="365"/>
                      <a:pt x="528" y="417"/>
                    </a:cubicBezTo>
                    <a:cubicBezTo>
                      <a:pt x="523" y="342"/>
                      <a:pt x="520" y="266"/>
                      <a:pt x="522" y="191"/>
                    </a:cubicBezTo>
                    <a:cubicBezTo>
                      <a:pt x="523" y="181"/>
                      <a:pt x="529" y="56"/>
                      <a:pt x="507" y="101"/>
                    </a:cubicBezTo>
                    <a:cubicBezTo>
                      <a:pt x="507" y="101"/>
                      <a:pt x="463" y="196"/>
                      <a:pt x="451" y="355"/>
                    </a:cubicBezTo>
                    <a:cubicBezTo>
                      <a:pt x="446" y="285"/>
                      <a:pt x="445" y="216"/>
                      <a:pt x="447" y="147"/>
                    </a:cubicBezTo>
                    <a:cubicBezTo>
                      <a:pt x="447" y="135"/>
                      <a:pt x="455" y="0"/>
                      <a:pt x="428" y="50"/>
                    </a:cubicBezTo>
                    <a:cubicBezTo>
                      <a:pt x="428" y="50"/>
                      <a:pt x="365" y="175"/>
                      <a:pt x="356" y="379"/>
                    </a:cubicBezTo>
                    <a:cubicBezTo>
                      <a:pt x="352" y="312"/>
                      <a:pt x="350" y="244"/>
                      <a:pt x="354" y="177"/>
                    </a:cubicBezTo>
                    <a:cubicBezTo>
                      <a:pt x="354" y="168"/>
                      <a:pt x="360" y="62"/>
                      <a:pt x="335" y="107"/>
                    </a:cubicBezTo>
                    <a:cubicBezTo>
                      <a:pt x="335" y="107"/>
                      <a:pt x="287" y="198"/>
                      <a:pt x="272" y="351"/>
                    </a:cubicBezTo>
                    <a:cubicBezTo>
                      <a:pt x="259" y="166"/>
                      <a:pt x="202" y="53"/>
                      <a:pt x="202" y="53"/>
                    </a:cubicBezTo>
                    <a:cubicBezTo>
                      <a:pt x="176" y="4"/>
                      <a:pt x="181" y="116"/>
                      <a:pt x="182" y="126"/>
                    </a:cubicBezTo>
                    <a:cubicBezTo>
                      <a:pt x="186" y="202"/>
                      <a:pt x="184" y="278"/>
                      <a:pt x="179" y="354"/>
                    </a:cubicBezTo>
                    <a:cubicBezTo>
                      <a:pt x="162" y="231"/>
                      <a:pt x="119" y="156"/>
                      <a:pt x="119" y="156"/>
                    </a:cubicBezTo>
                    <a:cubicBezTo>
                      <a:pt x="96" y="118"/>
                      <a:pt x="99" y="194"/>
                      <a:pt x="100" y="203"/>
                    </a:cubicBezTo>
                    <a:cubicBezTo>
                      <a:pt x="104" y="264"/>
                      <a:pt x="103" y="325"/>
                      <a:pt x="99" y="385"/>
                    </a:cubicBezTo>
                    <a:cubicBezTo>
                      <a:pt x="81" y="297"/>
                      <a:pt x="45" y="245"/>
                      <a:pt x="45" y="245"/>
                    </a:cubicBezTo>
                    <a:cubicBezTo>
                      <a:pt x="23" y="214"/>
                      <a:pt x="30" y="361"/>
                      <a:pt x="29" y="378"/>
                    </a:cubicBezTo>
                    <a:cubicBezTo>
                      <a:pt x="27" y="447"/>
                      <a:pt x="21" y="518"/>
                      <a:pt x="0" y="584"/>
                    </a:cubicBezTo>
                    <a:cubicBezTo>
                      <a:pt x="819" y="584"/>
                      <a:pt x="819" y="584"/>
                      <a:pt x="819" y="584"/>
                    </a:cubicBezTo>
                    <a:cubicBezTo>
                      <a:pt x="794" y="510"/>
                      <a:pt x="788" y="380"/>
                      <a:pt x="796" y="311"/>
                    </a:cubicBezTo>
                    <a:close/>
                  </a:path>
                </a:pathLst>
              </a:custGeom>
              <a:grpFill/>
              <a:ln w="3175">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398" name="グループ化 397">
                <a:extLst>
                  <a:ext uri="{FF2B5EF4-FFF2-40B4-BE49-F238E27FC236}">
                    <a16:creationId xmlns:a16="http://schemas.microsoft.com/office/drawing/2014/main" id="{944A2E4C-DC7B-4CCA-A570-B8A3994DF5B5}"/>
                  </a:ext>
                </a:extLst>
              </p:cNvPr>
              <p:cNvGrpSpPr/>
              <p:nvPr/>
            </p:nvGrpSpPr>
            <p:grpSpPr>
              <a:xfrm flipH="1">
                <a:off x="18707816" y="5522439"/>
                <a:ext cx="781708" cy="416688"/>
                <a:chOff x="5410308" y="5894189"/>
                <a:chExt cx="478652" cy="255143"/>
              </a:xfrm>
              <a:grpFill/>
            </p:grpSpPr>
            <p:sp>
              <p:nvSpPr>
                <p:cNvPr id="399" name="Freeform 12">
                  <a:extLst>
                    <a:ext uri="{FF2B5EF4-FFF2-40B4-BE49-F238E27FC236}">
                      <a16:creationId xmlns:a16="http://schemas.microsoft.com/office/drawing/2014/main" id="{970D0C61-6115-4674-8439-CC4DFF74F413}"/>
                    </a:ext>
                  </a:extLst>
                </p:cNvPr>
                <p:cNvSpPr>
                  <a:spLocks noChangeAspect="1"/>
                </p:cNvSpPr>
                <p:nvPr/>
              </p:nvSpPr>
              <p:spPr bwMode="auto">
                <a:xfrm>
                  <a:off x="5548771" y="5894189"/>
                  <a:ext cx="340189" cy="255143"/>
                </a:xfrm>
                <a:custGeom>
                  <a:avLst/>
                  <a:gdLst>
                    <a:gd name="T0" fmla="*/ 796 w 819"/>
                    <a:gd name="T1" fmla="*/ 311 h 584"/>
                    <a:gd name="T2" fmla="*/ 796 w 819"/>
                    <a:gd name="T3" fmla="*/ 308 h 584"/>
                    <a:gd name="T4" fmla="*/ 779 w 819"/>
                    <a:gd name="T5" fmla="*/ 290 h 584"/>
                    <a:gd name="T6" fmla="*/ 737 w 819"/>
                    <a:gd name="T7" fmla="*/ 388 h 584"/>
                    <a:gd name="T8" fmla="*/ 732 w 819"/>
                    <a:gd name="T9" fmla="*/ 141 h 584"/>
                    <a:gd name="T10" fmla="*/ 722 w 819"/>
                    <a:gd name="T11" fmla="*/ 151 h 584"/>
                    <a:gd name="T12" fmla="*/ 676 w 819"/>
                    <a:gd name="T13" fmla="*/ 362 h 584"/>
                    <a:gd name="T14" fmla="*/ 673 w 819"/>
                    <a:gd name="T15" fmla="*/ 156 h 584"/>
                    <a:gd name="T16" fmla="*/ 658 w 819"/>
                    <a:gd name="T17" fmla="*/ 62 h 584"/>
                    <a:gd name="T18" fmla="*/ 602 w 819"/>
                    <a:gd name="T19" fmla="*/ 330 h 584"/>
                    <a:gd name="T20" fmla="*/ 571 w 819"/>
                    <a:gd name="T21" fmla="*/ 198 h 584"/>
                    <a:gd name="T22" fmla="*/ 550 w 819"/>
                    <a:gd name="T23" fmla="*/ 260 h 584"/>
                    <a:gd name="T24" fmla="*/ 528 w 819"/>
                    <a:gd name="T25" fmla="*/ 417 h 584"/>
                    <a:gd name="T26" fmla="*/ 522 w 819"/>
                    <a:gd name="T27" fmla="*/ 191 h 584"/>
                    <a:gd name="T28" fmla="*/ 507 w 819"/>
                    <a:gd name="T29" fmla="*/ 101 h 584"/>
                    <a:gd name="T30" fmla="*/ 451 w 819"/>
                    <a:gd name="T31" fmla="*/ 355 h 584"/>
                    <a:gd name="T32" fmla="*/ 447 w 819"/>
                    <a:gd name="T33" fmla="*/ 147 h 584"/>
                    <a:gd name="T34" fmla="*/ 428 w 819"/>
                    <a:gd name="T35" fmla="*/ 50 h 584"/>
                    <a:gd name="T36" fmla="*/ 356 w 819"/>
                    <a:gd name="T37" fmla="*/ 379 h 584"/>
                    <a:gd name="T38" fmla="*/ 354 w 819"/>
                    <a:gd name="T39" fmla="*/ 177 h 584"/>
                    <a:gd name="T40" fmla="*/ 335 w 819"/>
                    <a:gd name="T41" fmla="*/ 107 h 584"/>
                    <a:gd name="T42" fmla="*/ 272 w 819"/>
                    <a:gd name="T43" fmla="*/ 351 h 584"/>
                    <a:gd name="T44" fmla="*/ 202 w 819"/>
                    <a:gd name="T45" fmla="*/ 53 h 584"/>
                    <a:gd name="T46" fmla="*/ 182 w 819"/>
                    <a:gd name="T47" fmla="*/ 126 h 584"/>
                    <a:gd name="T48" fmla="*/ 179 w 819"/>
                    <a:gd name="T49" fmla="*/ 354 h 584"/>
                    <a:gd name="T50" fmla="*/ 119 w 819"/>
                    <a:gd name="T51" fmla="*/ 156 h 584"/>
                    <a:gd name="T52" fmla="*/ 100 w 819"/>
                    <a:gd name="T53" fmla="*/ 203 h 584"/>
                    <a:gd name="T54" fmla="*/ 99 w 819"/>
                    <a:gd name="T55" fmla="*/ 385 h 584"/>
                    <a:gd name="T56" fmla="*/ 45 w 819"/>
                    <a:gd name="T57" fmla="*/ 245 h 584"/>
                    <a:gd name="T58" fmla="*/ 29 w 819"/>
                    <a:gd name="T59" fmla="*/ 378 h 584"/>
                    <a:gd name="T60" fmla="*/ 0 w 819"/>
                    <a:gd name="T61" fmla="*/ 584 h 584"/>
                    <a:gd name="T62" fmla="*/ 819 w 819"/>
                    <a:gd name="T63" fmla="*/ 584 h 584"/>
                    <a:gd name="T64" fmla="*/ 796 w 819"/>
                    <a:gd name="T65" fmla="*/ 31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9" h="584">
                      <a:moveTo>
                        <a:pt x="796" y="311"/>
                      </a:moveTo>
                      <a:cubicBezTo>
                        <a:pt x="794" y="326"/>
                        <a:pt x="791" y="354"/>
                        <a:pt x="796" y="308"/>
                      </a:cubicBezTo>
                      <a:cubicBezTo>
                        <a:pt x="800" y="278"/>
                        <a:pt x="788" y="278"/>
                        <a:pt x="779" y="290"/>
                      </a:cubicBezTo>
                      <a:cubicBezTo>
                        <a:pt x="779" y="290"/>
                        <a:pt x="754" y="326"/>
                        <a:pt x="737" y="388"/>
                      </a:cubicBezTo>
                      <a:cubicBezTo>
                        <a:pt x="736" y="367"/>
                        <a:pt x="743" y="142"/>
                        <a:pt x="732" y="141"/>
                      </a:cubicBezTo>
                      <a:cubicBezTo>
                        <a:pt x="727" y="142"/>
                        <a:pt x="724" y="146"/>
                        <a:pt x="722" y="151"/>
                      </a:cubicBezTo>
                      <a:cubicBezTo>
                        <a:pt x="722" y="151"/>
                        <a:pt x="689" y="231"/>
                        <a:pt x="676" y="362"/>
                      </a:cubicBezTo>
                      <a:cubicBezTo>
                        <a:pt x="673" y="293"/>
                        <a:pt x="671" y="225"/>
                        <a:pt x="673" y="156"/>
                      </a:cubicBezTo>
                      <a:cubicBezTo>
                        <a:pt x="674" y="145"/>
                        <a:pt x="679" y="15"/>
                        <a:pt x="658" y="62"/>
                      </a:cubicBezTo>
                      <a:cubicBezTo>
                        <a:pt x="658" y="62"/>
                        <a:pt x="616" y="163"/>
                        <a:pt x="602" y="330"/>
                      </a:cubicBezTo>
                      <a:cubicBezTo>
                        <a:pt x="595" y="248"/>
                        <a:pt x="571" y="198"/>
                        <a:pt x="571" y="198"/>
                      </a:cubicBezTo>
                      <a:cubicBezTo>
                        <a:pt x="552" y="162"/>
                        <a:pt x="550" y="254"/>
                        <a:pt x="550" y="260"/>
                      </a:cubicBezTo>
                      <a:cubicBezTo>
                        <a:pt x="546" y="313"/>
                        <a:pt x="539" y="365"/>
                        <a:pt x="528" y="417"/>
                      </a:cubicBezTo>
                      <a:cubicBezTo>
                        <a:pt x="523" y="342"/>
                        <a:pt x="520" y="266"/>
                        <a:pt x="522" y="191"/>
                      </a:cubicBezTo>
                      <a:cubicBezTo>
                        <a:pt x="523" y="181"/>
                        <a:pt x="529" y="56"/>
                        <a:pt x="507" y="101"/>
                      </a:cubicBezTo>
                      <a:cubicBezTo>
                        <a:pt x="507" y="101"/>
                        <a:pt x="463" y="196"/>
                        <a:pt x="451" y="355"/>
                      </a:cubicBezTo>
                      <a:cubicBezTo>
                        <a:pt x="446" y="285"/>
                        <a:pt x="445" y="216"/>
                        <a:pt x="447" y="147"/>
                      </a:cubicBezTo>
                      <a:cubicBezTo>
                        <a:pt x="447" y="135"/>
                        <a:pt x="455" y="0"/>
                        <a:pt x="428" y="50"/>
                      </a:cubicBezTo>
                      <a:cubicBezTo>
                        <a:pt x="428" y="50"/>
                        <a:pt x="365" y="175"/>
                        <a:pt x="356" y="379"/>
                      </a:cubicBezTo>
                      <a:cubicBezTo>
                        <a:pt x="352" y="312"/>
                        <a:pt x="350" y="244"/>
                        <a:pt x="354" y="177"/>
                      </a:cubicBezTo>
                      <a:cubicBezTo>
                        <a:pt x="354" y="168"/>
                        <a:pt x="360" y="62"/>
                        <a:pt x="335" y="107"/>
                      </a:cubicBezTo>
                      <a:cubicBezTo>
                        <a:pt x="335" y="107"/>
                        <a:pt x="287" y="198"/>
                        <a:pt x="272" y="351"/>
                      </a:cubicBezTo>
                      <a:cubicBezTo>
                        <a:pt x="259" y="166"/>
                        <a:pt x="202" y="53"/>
                        <a:pt x="202" y="53"/>
                      </a:cubicBezTo>
                      <a:cubicBezTo>
                        <a:pt x="176" y="4"/>
                        <a:pt x="181" y="116"/>
                        <a:pt x="182" y="126"/>
                      </a:cubicBezTo>
                      <a:cubicBezTo>
                        <a:pt x="186" y="202"/>
                        <a:pt x="184" y="278"/>
                        <a:pt x="179" y="354"/>
                      </a:cubicBezTo>
                      <a:cubicBezTo>
                        <a:pt x="162" y="231"/>
                        <a:pt x="119" y="156"/>
                        <a:pt x="119" y="156"/>
                      </a:cubicBezTo>
                      <a:cubicBezTo>
                        <a:pt x="96" y="118"/>
                        <a:pt x="99" y="194"/>
                        <a:pt x="100" y="203"/>
                      </a:cubicBezTo>
                      <a:cubicBezTo>
                        <a:pt x="104" y="264"/>
                        <a:pt x="103" y="325"/>
                        <a:pt x="99" y="385"/>
                      </a:cubicBezTo>
                      <a:cubicBezTo>
                        <a:pt x="81" y="297"/>
                        <a:pt x="45" y="245"/>
                        <a:pt x="45" y="245"/>
                      </a:cubicBezTo>
                      <a:cubicBezTo>
                        <a:pt x="23" y="214"/>
                        <a:pt x="30" y="361"/>
                        <a:pt x="29" y="378"/>
                      </a:cubicBezTo>
                      <a:cubicBezTo>
                        <a:pt x="27" y="447"/>
                        <a:pt x="21" y="518"/>
                        <a:pt x="0" y="584"/>
                      </a:cubicBezTo>
                      <a:cubicBezTo>
                        <a:pt x="819" y="584"/>
                        <a:pt x="819" y="584"/>
                        <a:pt x="819" y="584"/>
                      </a:cubicBezTo>
                      <a:cubicBezTo>
                        <a:pt x="794" y="510"/>
                        <a:pt x="788" y="380"/>
                        <a:pt x="796" y="311"/>
                      </a:cubicBezTo>
                      <a:close/>
                    </a:path>
                  </a:pathLst>
                </a:custGeom>
                <a:grpFill/>
                <a:ln w="3175">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00" name="Freeform 12">
                  <a:extLst>
                    <a:ext uri="{FF2B5EF4-FFF2-40B4-BE49-F238E27FC236}">
                      <a16:creationId xmlns:a16="http://schemas.microsoft.com/office/drawing/2014/main" id="{299B1764-ABA0-4742-977F-40B8B4DFF291}"/>
                    </a:ext>
                  </a:extLst>
                </p:cNvPr>
                <p:cNvSpPr>
                  <a:spLocks noChangeAspect="1"/>
                </p:cNvSpPr>
                <p:nvPr/>
              </p:nvSpPr>
              <p:spPr bwMode="auto">
                <a:xfrm>
                  <a:off x="5410308" y="6011885"/>
                  <a:ext cx="183262" cy="137447"/>
                </a:xfrm>
                <a:custGeom>
                  <a:avLst/>
                  <a:gdLst>
                    <a:gd name="T0" fmla="*/ 796 w 819"/>
                    <a:gd name="T1" fmla="*/ 311 h 584"/>
                    <a:gd name="T2" fmla="*/ 796 w 819"/>
                    <a:gd name="T3" fmla="*/ 308 h 584"/>
                    <a:gd name="T4" fmla="*/ 779 w 819"/>
                    <a:gd name="T5" fmla="*/ 290 h 584"/>
                    <a:gd name="T6" fmla="*/ 737 w 819"/>
                    <a:gd name="T7" fmla="*/ 388 h 584"/>
                    <a:gd name="T8" fmla="*/ 732 w 819"/>
                    <a:gd name="T9" fmla="*/ 141 h 584"/>
                    <a:gd name="T10" fmla="*/ 722 w 819"/>
                    <a:gd name="T11" fmla="*/ 151 h 584"/>
                    <a:gd name="T12" fmla="*/ 676 w 819"/>
                    <a:gd name="T13" fmla="*/ 362 h 584"/>
                    <a:gd name="T14" fmla="*/ 673 w 819"/>
                    <a:gd name="T15" fmla="*/ 156 h 584"/>
                    <a:gd name="T16" fmla="*/ 658 w 819"/>
                    <a:gd name="T17" fmla="*/ 62 h 584"/>
                    <a:gd name="T18" fmla="*/ 602 w 819"/>
                    <a:gd name="T19" fmla="*/ 330 h 584"/>
                    <a:gd name="T20" fmla="*/ 571 w 819"/>
                    <a:gd name="T21" fmla="*/ 198 h 584"/>
                    <a:gd name="T22" fmla="*/ 550 w 819"/>
                    <a:gd name="T23" fmla="*/ 260 h 584"/>
                    <a:gd name="T24" fmla="*/ 528 w 819"/>
                    <a:gd name="T25" fmla="*/ 417 h 584"/>
                    <a:gd name="T26" fmla="*/ 522 w 819"/>
                    <a:gd name="T27" fmla="*/ 191 h 584"/>
                    <a:gd name="T28" fmla="*/ 507 w 819"/>
                    <a:gd name="T29" fmla="*/ 101 h 584"/>
                    <a:gd name="T30" fmla="*/ 451 w 819"/>
                    <a:gd name="T31" fmla="*/ 355 h 584"/>
                    <a:gd name="T32" fmla="*/ 447 w 819"/>
                    <a:gd name="T33" fmla="*/ 147 h 584"/>
                    <a:gd name="T34" fmla="*/ 428 w 819"/>
                    <a:gd name="T35" fmla="*/ 50 h 584"/>
                    <a:gd name="T36" fmla="*/ 356 w 819"/>
                    <a:gd name="T37" fmla="*/ 379 h 584"/>
                    <a:gd name="T38" fmla="*/ 354 w 819"/>
                    <a:gd name="T39" fmla="*/ 177 h 584"/>
                    <a:gd name="T40" fmla="*/ 335 w 819"/>
                    <a:gd name="T41" fmla="*/ 107 h 584"/>
                    <a:gd name="T42" fmla="*/ 272 w 819"/>
                    <a:gd name="T43" fmla="*/ 351 h 584"/>
                    <a:gd name="T44" fmla="*/ 202 w 819"/>
                    <a:gd name="T45" fmla="*/ 53 h 584"/>
                    <a:gd name="T46" fmla="*/ 182 w 819"/>
                    <a:gd name="T47" fmla="*/ 126 h 584"/>
                    <a:gd name="T48" fmla="*/ 179 w 819"/>
                    <a:gd name="T49" fmla="*/ 354 h 584"/>
                    <a:gd name="T50" fmla="*/ 119 w 819"/>
                    <a:gd name="T51" fmla="*/ 156 h 584"/>
                    <a:gd name="T52" fmla="*/ 100 w 819"/>
                    <a:gd name="T53" fmla="*/ 203 h 584"/>
                    <a:gd name="T54" fmla="*/ 99 w 819"/>
                    <a:gd name="T55" fmla="*/ 385 h 584"/>
                    <a:gd name="T56" fmla="*/ 45 w 819"/>
                    <a:gd name="T57" fmla="*/ 245 h 584"/>
                    <a:gd name="T58" fmla="*/ 29 w 819"/>
                    <a:gd name="T59" fmla="*/ 378 h 584"/>
                    <a:gd name="T60" fmla="*/ 0 w 819"/>
                    <a:gd name="T61" fmla="*/ 584 h 584"/>
                    <a:gd name="T62" fmla="*/ 819 w 819"/>
                    <a:gd name="T63" fmla="*/ 584 h 584"/>
                    <a:gd name="T64" fmla="*/ 796 w 819"/>
                    <a:gd name="T65" fmla="*/ 31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9" h="584">
                      <a:moveTo>
                        <a:pt x="796" y="311"/>
                      </a:moveTo>
                      <a:cubicBezTo>
                        <a:pt x="794" y="326"/>
                        <a:pt x="791" y="354"/>
                        <a:pt x="796" y="308"/>
                      </a:cubicBezTo>
                      <a:cubicBezTo>
                        <a:pt x="800" y="278"/>
                        <a:pt x="788" y="278"/>
                        <a:pt x="779" y="290"/>
                      </a:cubicBezTo>
                      <a:cubicBezTo>
                        <a:pt x="779" y="290"/>
                        <a:pt x="754" y="326"/>
                        <a:pt x="737" y="388"/>
                      </a:cubicBezTo>
                      <a:cubicBezTo>
                        <a:pt x="736" y="367"/>
                        <a:pt x="743" y="142"/>
                        <a:pt x="732" y="141"/>
                      </a:cubicBezTo>
                      <a:cubicBezTo>
                        <a:pt x="727" y="142"/>
                        <a:pt x="724" y="146"/>
                        <a:pt x="722" y="151"/>
                      </a:cubicBezTo>
                      <a:cubicBezTo>
                        <a:pt x="722" y="151"/>
                        <a:pt x="689" y="231"/>
                        <a:pt x="676" y="362"/>
                      </a:cubicBezTo>
                      <a:cubicBezTo>
                        <a:pt x="673" y="293"/>
                        <a:pt x="671" y="225"/>
                        <a:pt x="673" y="156"/>
                      </a:cubicBezTo>
                      <a:cubicBezTo>
                        <a:pt x="674" y="145"/>
                        <a:pt x="679" y="15"/>
                        <a:pt x="658" y="62"/>
                      </a:cubicBezTo>
                      <a:cubicBezTo>
                        <a:pt x="658" y="62"/>
                        <a:pt x="616" y="163"/>
                        <a:pt x="602" y="330"/>
                      </a:cubicBezTo>
                      <a:cubicBezTo>
                        <a:pt x="595" y="248"/>
                        <a:pt x="571" y="198"/>
                        <a:pt x="571" y="198"/>
                      </a:cubicBezTo>
                      <a:cubicBezTo>
                        <a:pt x="552" y="162"/>
                        <a:pt x="550" y="254"/>
                        <a:pt x="550" y="260"/>
                      </a:cubicBezTo>
                      <a:cubicBezTo>
                        <a:pt x="546" y="313"/>
                        <a:pt x="539" y="365"/>
                        <a:pt x="528" y="417"/>
                      </a:cubicBezTo>
                      <a:cubicBezTo>
                        <a:pt x="523" y="342"/>
                        <a:pt x="520" y="266"/>
                        <a:pt x="522" y="191"/>
                      </a:cubicBezTo>
                      <a:cubicBezTo>
                        <a:pt x="523" y="181"/>
                        <a:pt x="529" y="56"/>
                        <a:pt x="507" y="101"/>
                      </a:cubicBezTo>
                      <a:cubicBezTo>
                        <a:pt x="507" y="101"/>
                        <a:pt x="463" y="196"/>
                        <a:pt x="451" y="355"/>
                      </a:cubicBezTo>
                      <a:cubicBezTo>
                        <a:pt x="446" y="285"/>
                        <a:pt x="445" y="216"/>
                        <a:pt x="447" y="147"/>
                      </a:cubicBezTo>
                      <a:cubicBezTo>
                        <a:pt x="447" y="135"/>
                        <a:pt x="455" y="0"/>
                        <a:pt x="428" y="50"/>
                      </a:cubicBezTo>
                      <a:cubicBezTo>
                        <a:pt x="428" y="50"/>
                        <a:pt x="365" y="175"/>
                        <a:pt x="356" y="379"/>
                      </a:cubicBezTo>
                      <a:cubicBezTo>
                        <a:pt x="352" y="312"/>
                        <a:pt x="350" y="244"/>
                        <a:pt x="354" y="177"/>
                      </a:cubicBezTo>
                      <a:cubicBezTo>
                        <a:pt x="354" y="168"/>
                        <a:pt x="360" y="62"/>
                        <a:pt x="335" y="107"/>
                      </a:cubicBezTo>
                      <a:cubicBezTo>
                        <a:pt x="335" y="107"/>
                        <a:pt x="287" y="198"/>
                        <a:pt x="272" y="351"/>
                      </a:cubicBezTo>
                      <a:cubicBezTo>
                        <a:pt x="259" y="166"/>
                        <a:pt x="202" y="53"/>
                        <a:pt x="202" y="53"/>
                      </a:cubicBezTo>
                      <a:cubicBezTo>
                        <a:pt x="176" y="4"/>
                        <a:pt x="181" y="116"/>
                        <a:pt x="182" y="126"/>
                      </a:cubicBezTo>
                      <a:cubicBezTo>
                        <a:pt x="186" y="202"/>
                        <a:pt x="184" y="278"/>
                        <a:pt x="179" y="354"/>
                      </a:cubicBezTo>
                      <a:cubicBezTo>
                        <a:pt x="162" y="231"/>
                        <a:pt x="119" y="156"/>
                        <a:pt x="119" y="156"/>
                      </a:cubicBezTo>
                      <a:cubicBezTo>
                        <a:pt x="96" y="118"/>
                        <a:pt x="99" y="194"/>
                        <a:pt x="100" y="203"/>
                      </a:cubicBezTo>
                      <a:cubicBezTo>
                        <a:pt x="104" y="264"/>
                        <a:pt x="103" y="325"/>
                        <a:pt x="99" y="385"/>
                      </a:cubicBezTo>
                      <a:cubicBezTo>
                        <a:pt x="81" y="297"/>
                        <a:pt x="45" y="245"/>
                        <a:pt x="45" y="245"/>
                      </a:cubicBezTo>
                      <a:cubicBezTo>
                        <a:pt x="23" y="214"/>
                        <a:pt x="30" y="361"/>
                        <a:pt x="29" y="378"/>
                      </a:cubicBezTo>
                      <a:cubicBezTo>
                        <a:pt x="27" y="447"/>
                        <a:pt x="21" y="518"/>
                        <a:pt x="0" y="584"/>
                      </a:cubicBezTo>
                      <a:cubicBezTo>
                        <a:pt x="819" y="584"/>
                        <a:pt x="819" y="584"/>
                        <a:pt x="819" y="584"/>
                      </a:cubicBezTo>
                      <a:cubicBezTo>
                        <a:pt x="794" y="510"/>
                        <a:pt x="788" y="380"/>
                        <a:pt x="796" y="311"/>
                      </a:cubicBezTo>
                      <a:close/>
                    </a:path>
                  </a:pathLst>
                </a:custGeom>
                <a:grpFill/>
                <a:ln w="3175">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grpSp>
        <p:nvGrpSpPr>
          <p:cNvPr id="278" name="グループ化 277">
            <a:extLst>
              <a:ext uri="{FF2B5EF4-FFF2-40B4-BE49-F238E27FC236}">
                <a16:creationId xmlns:a16="http://schemas.microsoft.com/office/drawing/2014/main" id="{11E7DD75-CDF1-43B8-B3D2-A4E90CCA5D7E}"/>
              </a:ext>
            </a:extLst>
          </p:cNvPr>
          <p:cNvGrpSpPr/>
          <p:nvPr/>
        </p:nvGrpSpPr>
        <p:grpSpPr>
          <a:xfrm>
            <a:off x="2673631" y="5759555"/>
            <a:ext cx="1896248" cy="1294764"/>
            <a:chOff x="2651165" y="5888782"/>
            <a:chExt cx="1892401" cy="1292136"/>
          </a:xfrm>
        </p:grpSpPr>
        <p:sp>
          <p:nvSpPr>
            <p:cNvPr id="276" name="フリーフォーム: 図形 275">
              <a:extLst>
                <a:ext uri="{FF2B5EF4-FFF2-40B4-BE49-F238E27FC236}">
                  <a16:creationId xmlns:a16="http://schemas.microsoft.com/office/drawing/2014/main" id="{7A672310-F2F5-40B1-BE0F-9B88726EE0FA}"/>
                </a:ext>
              </a:extLst>
            </p:cNvPr>
            <p:cNvSpPr/>
            <p:nvPr/>
          </p:nvSpPr>
          <p:spPr>
            <a:xfrm>
              <a:off x="2651165" y="6302099"/>
              <a:ext cx="1775664" cy="654640"/>
            </a:xfrm>
            <a:custGeom>
              <a:avLst/>
              <a:gdLst>
                <a:gd name="connsiteX0" fmla="*/ 1497806 w 1578768"/>
                <a:gd name="connsiteY0" fmla="*/ 297657 h 897732"/>
                <a:gd name="connsiteX1" fmla="*/ 1497806 w 1578768"/>
                <a:gd name="connsiteY1" fmla="*/ 297657 h 897732"/>
                <a:gd name="connsiteX2" fmla="*/ 1473993 w 1578768"/>
                <a:gd name="connsiteY2" fmla="*/ 269082 h 897732"/>
                <a:gd name="connsiteX3" fmla="*/ 1452562 w 1578768"/>
                <a:gd name="connsiteY3" fmla="*/ 252413 h 897732"/>
                <a:gd name="connsiteX4" fmla="*/ 1438275 w 1578768"/>
                <a:gd name="connsiteY4" fmla="*/ 245269 h 897732"/>
                <a:gd name="connsiteX5" fmla="*/ 1431131 w 1578768"/>
                <a:gd name="connsiteY5" fmla="*/ 238125 h 897732"/>
                <a:gd name="connsiteX6" fmla="*/ 1404937 w 1578768"/>
                <a:gd name="connsiteY6" fmla="*/ 230982 h 897732"/>
                <a:gd name="connsiteX7" fmla="*/ 1390650 w 1578768"/>
                <a:gd name="connsiteY7" fmla="*/ 226219 h 897732"/>
                <a:gd name="connsiteX8" fmla="*/ 1381125 w 1578768"/>
                <a:gd name="connsiteY8" fmla="*/ 223838 h 897732"/>
                <a:gd name="connsiteX9" fmla="*/ 1373981 w 1578768"/>
                <a:gd name="connsiteY9" fmla="*/ 221457 h 897732"/>
                <a:gd name="connsiteX10" fmla="*/ 1345406 w 1578768"/>
                <a:gd name="connsiteY10" fmla="*/ 216694 h 897732"/>
                <a:gd name="connsiteX11" fmla="*/ 1321593 w 1578768"/>
                <a:gd name="connsiteY11" fmla="*/ 211932 h 897732"/>
                <a:gd name="connsiteX12" fmla="*/ 1312068 w 1578768"/>
                <a:gd name="connsiteY12" fmla="*/ 209550 h 897732"/>
                <a:gd name="connsiteX13" fmla="*/ 1233487 w 1578768"/>
                <a:gd name="connsiteY13" fmla="*/ 204788 h 897732"/>
                <a:gd name="connsiteX14" fmla="*/ 1223962 w 1578768"/>
                <a:gd name="connsiteY14" fmla="*/ 202407 h 897732"/>
                <a:gd name="connsiteX15" fmla="*/ 1202531 w 1578768"/>
                <a:gd name="connsiteY15" fmla="*/ 197644 h 897732"/>
                <a:gd name="connsiteX16" fmla="*/ 1188243 w 1578768"/>
                <a:gd name="connsiteY16" fmla="*/ 192882 h 897732"/>
                <a:gd name="connsiteX17" fmla="*/ 1178718 w 1578768"/>
                <a:gd name="connsiteY17" fmla="*/ 188119 h 897732"/>
                <a:gd name="connsiteX18" fmla="*/ 1169193 w 1578768"/>
                <a:gd name="connsiteY18" fmla="*/ 185738 h 897732"/>
                <a:gd name="connsiteX19" fmla="*/ 1145381 w 1578768"/>
                <a:gd name="connsiteY19" fmla="*/ 178594 h 897732"/>
                <a:gd name="connsiteX20" fmla="*/ 1131093 w 1578768"/>
                <a:gd name="connsiteY20" fmla="*/ 180975 h 897732"/>
                <a:gd name="connsiteX21" fmla="*/ 1102518 w 1578768"/>
                <a:gd name="connsiteY21" fmla="*/ 176213 h 897732"/>
                <a:gd name="connsiteX22" fmla="*/ 1095375 w 1578768"/>
                <a:gd name="connsiteY22" fmla="*/ 171450 h 897732"/>
                <a:gd name="connsiteX23" fmla="*/ 1085850 w 1578768"/>
                <a:gd name="connsiteY23" fmla="*/ 169069 h 897732"/>
                <a:gd name="connsiteX24" fmla="*/ 1071562 w 1578768"/>
                <a:gd name="connsiteY24" fmla="*/ 164307 h 897732"/>
                <a:gd name="connsiteX25" fmla="*/ 1064418 w 1578768"/>
                <a:gd name="connsiteY25" fmla="*/ 161925 h 897732"/>
                <a:gd name="connsiteX26" fmla="*/ 1057275 w 1578768"/>
                <a:gd name="connsiteY26" fmla="*/ 159544 h 897732"/>
                <a:gd name="connsiteX27" fmla="*/ 1040606 w 1578768"/>
                <a:gd name="connsiteY27" fmla="*/ 150019 h 897732"/>
                <a:gd name="connsiteX28" fmla="*/ 1033462 w 1578768"/>
                <a:gd name="connsiteY28" fmla="*/ 147638 h 897732"/>
                <a:gd name="connsiteX29" fmla="*/ 1026318 w 1578768"/>
                <a:gd name="connsiteY29" fmla="*/ 142875 h 897732"/>
                <a:gd name="connsiteX30" fmla="*/ 1016793 w 1578768"/>
                <a:gd name="connsiteY30" fmla="*/ 138113 h 897732"/>
                <a:gd name="connsiteX31" fmla="*/ 1002506 w 1578768"/>
                <a:gd name="connsiteY31" fmla="*/ 128588 h 897732"/>
                <a:gd name="connsiteX32" fmla="*/ 988218 w 1578768"/>
                <a:gd name="connsiteY32" fmla="*/ 119063 h 897732"/>
                <a:gd name="connsiteX33" fmla="*/ 978693 w 1578768"/>
                <a:gd name="connsiteY33" fmla="*/ 111919 h 897732"/>
                <a:gd name="connsiteX34" fmla="*/ 969168 w 1578768"/>
                <a:gd name="connsiteY34" fmla="*/ 107157 h 897732"/>
                <a:gd name="connsiteX35" fmla="*/ 959643 w 1578768"/>
                <a:gd name="connsiteY35" fmla="*/ 100013 h 897732"/>
                <a:gd name="connsiteX36" fmla="*/ 945356 w 1578768"/>
                <a:gd name="connsiteY36" fmla="*/ 90488 h 897732"/>
                <a:gd name="connsiteX37" fmla="*/ 938212 w 1578768"/>
                <a:gd name="connsiteY37" fmla="*/ 85725 h 897732"/>
                <a:gd name="connsiteX38" fmla="*/ 931068 w 1578768"/>
                <a:gd name="connsiteY38" fmla="*/ 78582 h 897732"/>
                <a:gd name="connsiteX39" fmla="*/ 923925 w 1578768"/>
                <a:gd name="connsiteY39" fmla="*/ 76200 h 897732"/>
                <a:gd name="connsiteX40" fmla="*/ 916781 w 1578768"/>
                <a:gd name="connsiteY40" fmla="*/ 71438 h 897732"/>
                <a:gd name="connsiteX41" fmla="*/ 900112 w 1578768"/>
                <a:gd name="connsiteY41" fmla="*/ 64294 h 897732"/>
                <a:gd name="connsiteX42" fmla="*/ 892968 w 1578768"/>
                <a:gd name="connsiteY42" fmla="*/ 57150 h 897732"/>
                <a:gd name="connsiteX43" fmla="*/ 869156 w 1578768"/>
                <a:gd name="connsiteY43" fmla="*/ 52388 h 897732"/>
                <a:gd name="connsiteX44" fmla="*/ 847725 w 1578768"/>
                <a:gd name="connsiteY44" fmla="*/ 45244 h 897732"/>
                <a:gd name="connsiteX45" fmla="*/ 833437 w 1578768"/>
                <a:gd name="connsiteY45" fmla="*/ 40482 h 897732"/>
                <a:gd name="connsiteX46" fmla="*/ 826293 w 1578768"/>
                <a:gd name="connsiteY46" fmla="*/ 35719 h 897732"/>
                <a:gd name="connsiteX47" fmla="*/ 814387 w 1578768"/>
                <a:gd name="connsiteY47" fmla="*/ 33338 h 897732"/>
                <a:gd name="connsiteX48" fmla="*/ 804862 w 1578768"/>
                <a:gd name="connsiteY48" fmla="*/ 30957 h 897732"/>
                <a:gd name="connsiteX49" fmla="*/ 788193 w 1578768"/>
                <a:gd name="connsiteY49" fmla="*/ 26194 h 897732"/>
                <a:gd name="connsiteX50" fmla="*/ 778668 w 1578768"/>
                <a:gd name="connsiteY50" fmla="*/ 23813 h 897732"/>
                <a:gd name="connsiteX51" fmla="*/ 771525 w 1578768"/>
                <a:gd name="connsiteY51" fmla="*/ 21432 h 897732"/>
                <a:gd name="connsiteX52" fmla="*/ 750093 w 1578768"/>
                <a:gd name="connsiteY52" fmla="*/ 16669 h 897732"/>
                <a:gd name="connsiteX53" fmla="*/ 742950 w 1578768"/>
                <a:gd name="connsiteY53" fmla="*/ 14288 h 897732"/>
                <a:gd name="connsiteX54" fmla="*/ 733425 w 1578768"/>
                <a:gd name="connsiteY54" fmla="*/ 9525 h 897732"/>
                <a:gd name="connsiteX55" fmla="*/ 709612 w 1578768"/>
                <a:gd name="connsiteY55" fmla="*/ 4763 h 897732"/>
                <a:gd name="connsiteX56" fmla="*/ 661987 w 1578768"/>
                <a:gd name="connsiteY56" fmla="*/ 0 h 897732"/>
                <a:gd name="connsiteX57" fmla="*/ 490537 w 1578768"/>
                <a:gd name="connsiteY57" fmla="*/ 2382 h 897732"/>
                <a:gd name="connsiteX58" fmla="*/ 457200 w 1578768"/>
                <a:gd name="connsiteY58" fmla="*/ 7144 h 897732"/>
                <a:gd name="connsiteX59" fmla="*/ 431006 w 1578768"/>
                <a:gd name="connsiteY59" fmla="*/ 11907 h 897732"/>
                <a:gd name="connsiteX60" fmla="*/ 419100 w 1578768"/>
                <a:gd name="connsiteY60" fmla="*/ 14288 h 897732"/>
                <a:gd name="connsiteX61" fmla="*/ 397668 w 1578768"/>
                <a:gd name="connsiteY61" fmla="*/ 21432 h 897732"/>
                <a:gd name="connsiteX62" fmla="*/ 364331 w 1578768"/>
                <a:gd name="connsiteY62" fmla="*/ 28575 h 897732"/>
                <a:gd name="connsiteX63" fmla="*/ 345281 w 1578768"/>
                <a:gd name="connsiteY63" fmla="*/ 38100 h 897732"/>
                <a:gd name="connsiteX64" fmla="*/ 335756 w 1578768"/>
                <a:gd name="connsiteY64" fmla="*/ 42863 h 897732"/>
                <a:gd name="connsiteX65" fmla="*/ 323850 w 1578768"/>
                <a:gd name="connsiteY65" fmla="*/ 47625 h 897732"/>
                <a:gd name="connsiteX66" fmla="*/ 314325 w 1578768"/>
                <a:gd name="connsiteY66" fmla="*/ 54769 h 897732"/>
                <a:gd name="connsiteX67" fmla="*/ 297656 w 1578768"/>
                <a:gd name="connsiteY67" fmla="*/ 64294 h 897732"/>
                <a:gd name="connsiteX68" fmla="*/ 285750 w 1578768"/>
                <a:gd name="connsiteY68" fmla="*/ 76200 h 897732"/>
                <a:gd name="connsiteX69" fmla="*/ 276225 w 1578768"/>
                <a:gd name="connsiteY69" fmla="*/ 83344 h 897732"/>
                <a:gd name="connsiteX70" fmla="*/ 269081 w 1578768"/>
                <a:gd name="connsiteY70" fmla="*/ 92869 h 897732"/>
                <a:gd name="connsiteX71" fmla="*/ 261937 w 1578768"/>
                <a:gd name="connsiteY71" fmla="*/ 100013 h 897732"/>
                <a:gd name="connsiteX72" fmla="*/ 250031 w 1578768"/>
                <a:gd name="connsiteY72" fmla="*/ 114300 h 897732"/>
                <a:gd name="connsiteX73" fmla="*/ 242887 w 1578768"/>
                <a:gd name="connsiteY73" fmla="*/ 130969 h 897732"/>
                <a:gd name="connsiteX74" fmla="*/ 235743 w 1578768"/>
                <a:gd name="connsiteY74" fmla="*/ 135732 h 897732"/>
                <a:gd name="connsiteX75" fmla="*/ 219075 w 1578768"/>
                <a:gd name="connsiteY75" fmla="*/ 164307 h 897732"/>
                <a:gd name="connsiteX76" fmla="*/ 214312 w 1578768"/>
                <a:gd name="connsiteY76" fmla="*/ 180975 h 897732"/>
                <a:gd name="connsiteX77" fmla="*/ 211931 w 1578768"/>
                <a:gd name="connsiteY77" fmla="*/ 190500 h 897732"/>
                <a:gd name="connsiteX78" fmla="*/ 207168 w 1578768"/>
                <a:gd name="connsiteY78" fmla="*/ 238125 h 897732"/>
                <a:gd name="connsiteX79" fmla="*/ 202406 w 1578768"/>
                <a:gd name="connsiteY79" fmla="*/ 259557 h 897732"/>
                <a:gd name="connsiteX80" fmla="*/ 197643 w 1578768"/>
                <a:gd name="connsiteY80" fmla="*/ 269082 h 897732"/>
                <a:gd name="connsiteX81" fmla="*/ 192881 w 1578768"/>
                <a:gd name="connsiteY81" fmla="*/ 283369 h 897732"/>
                <a:gd name="connsiteX82" fmla="*/ 183356 w 1578768"/>
                <a:gd name="connsiteY82" fmla="*/ 297657 h 897732"/>
                <a:gd name="connsiteX83" fmla="*/ 178593 w 1578768"/>
                <a:gd name="connsiteY83" fmla="*/ 304800 h 897732"/>
                <a:gd name="connsiteX84" fmla="*/ 171450 w 1578768"/>
                <a:gd name="connsiteY84" fmla="*/ 314325 h 897732"/>
                <a:gd name="connsiteX85" fmla="*/ 166687 w 1578768"/>
                <a:gd name="connsiteY85" fmla="*/ 323850 h 897732"/>
                <a:gd name="connsiteX86" fmla="*/ 145256 w 1578768"/>
                <a:gd name="connsiteY86" fmla="*/ 345282 h 897732"/>
                <a:gd name="connsiteX87" fmla="*/ 116681 w 1578768"/>
                <a:gd name="connsiteY87" fmla="*/ 369094 h 897732"/>
                <a:gd name="connsiteX88" fmla="*/ 88106 w 1578768"/>
                <a:gd name="connsiteY88" fmla="*/ 385763 h 897732"/>
                <a:gd name="connsiteX89" fmla="*/ 66675 w 1578768"/>
                <a:gd name="connsiteY89" fmla="*/ 400050 h 897732"/>
                <a:gd name="connsiteX90" fmla="*/ 57150 w 1578768"/>
                <a:gd name="connsiteY90" fmla="*/ 407194 h 897732"/>
                <a:gd name="connsiteX91" fmla="*/ 45243 w 1578768"/>
                <a:gd name="connsiteY91" fmla="*/ 414338 h 897732"/>
                <a:gd name="connsiteX92" fmla="*/ 26193 w 1578768"/>
                <a:gd name="connsiteY92" fmla="*/ 433388 h 897732"/>
                <a:gd name="connsiteX93" fmla="*/ 21431 w 1578768"/>
                <a:gd name="connsiteY93" fmla="*/ 440532 h 897732"/>
                <a:gd name="connsiteX94" fmla="*/ 14287 w 1578768"/>
                <a:gd name="connsiteY94" fmla="*/ 450057 h 897732"/>
                <a:gd name="connsiteX95" fmla="*/ 7143 w 1578768"/>
                <a:gd name="connsiteY95" fmla="*/ 471488 h 897732"/>
                <a:gd name="connsiteX96" fmla="*/ 4762 w 1578768"/>
                <a:gd name="connsiteY96" fmla="*/ 483394 h 897732"/>
                <a:gd name="connsiteX97" fmla="*/ 0 w 1578768"/>
                <a:gd name="connsiteY97" fmla="*/ 528638 h 897732"/>
                <a:gd name="connsiteX98" fmla="*/ 4762 w 1578768"/>
                <a:gd name="connsiteY98" fmla="*/ 607219 h 897732"/>
                <a:gd name="connsiteX99" fmla="*/ 7143 w 1578768"/>
                <a:gd name="connsiteY99" fmla="*/ 614363 h 897732"/>
                <a:gd name="connsiteX100" fmla="*/ 9525 w 1578768"/>
                <a:gd name="connsiteY100" fmla="*/ 631032 h 897732"/>
                <a:gd name="connsiteX101" fmla="*/ 14287 w 1578768"/>
                <a:gd name="connsiteY101" fmla="*/ 654844 h 897732"/>
                <a:gd name="connsiteX102" fmla="*/ 19050 w 1578768"/>
                <a:gd name="connsiteY102" fmla="*/ 669132 h 897732"/>
                <a:gd name="connsiteX103" fmla="*/ 21431 w 1578768"/>
                <a:gd name="connsiteY103" fmla="*/ 683419 h 897732"/>
                <a:gd name="connsiteX104" fmla="*/ 26193 w 1578768"/>
                <a:gd name="connsiteY104" fmla="*/ 690563 h 897732"/>
                <a:gd name="connsiteX105" fmla="*/ 33337 w 1578768"/>
                <a:gd name="connsiteY105" fmla="*/ 702469 h 897732"/>
                <a:gd name="connsiteX106" fmla="*/ 35718 w 1578768"/>
                <a:gd name="connsiteY106" fmla="*/ 709613 h 897732"/>
                <a:gd name="connsiteX107" fmla="*/ 42862 w 1578768"/>
                <a:gd name="connsiteY107" fmla="*/ 721519 h 897732"/>
                <a:gd name="connsiteX108" fmla="*/ 47625 w 1578768"/>
                <a:gd name="connsiteY108" fmla="*/ 735807 h 897732"/>
                <a:gd name="connsiteX109" fmla="*/ 66675 w 1578768"/>
                <a:gd name="connsiteY109" fmla="*/ 762000 h 897732"/>
                <a:gd name="connsiteX110" fmla="*/ 76200 w 1578768"/>
                <a:gd name="connsiteY110" fmla="*/ 769144 h 897732"/>
                <a:gd name="connsiteX111" fmla="*/ 80962 w 1578768"/>
                <a:gd name="connsiteY111" fmla="*/ 776288 h 897732"/>
                <a:gd name="connsiteX112" fmla="*/ 100012 w 1578768"/>
                <a:gd name="connsiteY112" fmla="*/ 790575 h 897732"/>
                <a:gd name="connsiteX113" fmla="*/ 114300 w 1578768"/>
                <a:gd name="connsiteY113" fmla="*/ 802482 h 897732"/>
                <a:gd name="connsiteX114" fmla="*/ 130968 w 1578768"/>
                <a:gd name="connsiteY114" fmla="*/ 814388 h 897732"/>
                <a:gd name="connsiteX115" fmla="*/ 145256 w 1578768"/>
                <a:gd name="connsiteY115" fmla="*/ 819150 h 897732"/>
                <a:gd name="connsiteX116" fmla="*/ 152400 w 1578768"/>
                <a:gd name="connsiteY116" fmla="*/ 826294 h 897732"/>
                <a:gd name="connsiteX117" fmla="*/ 171450 w 1578768"/>
                <a:gd name="connsiteY117" fmla="*/ 833438 h 897732"/>
                <a:gd name="connsiteX118" fmla="*/ 178593 w 1578768"/>
                <a:gd name="connsiteY118" fmla="*/ 838200 h 897732"/>
                <a:gd name="connsiteX119" fmla="*/ 188118 w 1578768"/>
                <a:gd name="connsiteY119" fmla="*/ 845344 h 897732"/>
                <a:gd name="connsiteX120" fmla="*/ 195262 w 1578768"/>
                <a:gd name="connsiteY120" fmla="*/ 847725 h 897732"/>
                <a:gd name="connsiteX121" fmla="*/ 204787 w 1578768"/>
                <a:gd name="connsiteY121" fmla="*/ 852488 h 897732"/>
                <a:gd name="connsiteX122" fmla="*/ 211931 w 1578768"/>
                <a:gd name="connsiteY122" fmla="*/ 857250 h 897732"/>
                <a:gd name="connsiteX123" fmla="*/ 219075 w 1578768"/>
                <a:gd name="connsiteY123" fmla="*/ 859632 h 897732"/>
                <a:gd name="connsiteX124" fmla="*/ 238125 w 1578768"/>
                <a:gd name="connsiteY124" fmla="*/ 866775 h 897732"/>
                <a:gd name="connsiteX125" fmla="*/ 250031 w 1578768"/>
                <a:gd name="connsiteY125" fmla="*/ 869157 h 897732"/>
                <a:gd name="connsiteX126" fmla="*/ 378618 w 1578768"/>
                <a:gd name="connsiteY126" fmla="*/ 866775 h 897732"/>
                <a:gd name="connsiteX127" fmla="*/ 409575 w 1578768"/>
                <a:gd name="connsiteY127" fmla="*/ 859632 h 897732"/>
                <a:gd name="connsiteX128" fmla="*/ 431006 w 1578768"/>
                <a:gd name="connsiteY128" fmla="*/ 854869 h 897732"/>
                <a:gd name="connsiteX129" fmla="*/ 445293 w 1578768"/>
                <a:gd name="connsiteY129" fmla="*/ 850107 h 897732"/>
                <a:gd name="connsiteX130" fmla="*/ 452437 w 1578768"/>
                <a:gd name="connsiteY130" fmla="*/ 847725 h 897732"/>
                <a:gd name="connsiteX131" fmla="*/ 466725 w 1578768"/>
                <a:gd name="connsiteY131" fmla="*/ 845344 h 897732"/>
                <a:gd name="connsiteX132" fmla="*/ 485775 w 1578768"/>
                <a:gd name="connsiteY132" fmla="*/ 840582 h 897732"/>
                <a:gd name="connsiteX133" fmla="*/ 528637 w 1578768"/>
                <a:gd name="connsiteY133" fmla="*/ 835819 h 897732"/>
                <a:gd name="connsiteX134" fmla="*/ 597693 w 1578768"/>
                <a:gd name="connsiteY134" fmla="*/ 835819 h 897732"/>
                <a:gd name="connsiteX135" fmla="*/ 645318 w 1578768"/>
                <a:gd name="connsiteY135" fmla="*/ 840582 h 897732"/>
                <a:gd name="connsiteX136" fmla="*/ 659606 w 1578768"/>
                <a:gd name="connsiteY136" fmla="*/ 842963 h 897732"/>
                <a:gd name="connsiteX137" fmla="*/ 671512 w 1578768"/>
                <a:gd name="connsiteY137" fmla="*/ 845344 h 897732"/>
                <a:gd name="connsiteX138" fmla="*/ 690562 w 1578768"/>
                <a:gd name="connsiteY138" fmla="*/ 847725 h 897732"/>
                <a:gd name="connsiteX139" fmla="*/ 711993 w 1578768"/>
                <a:gd name="connsiteY139" fmla="*/ 852488 h 897732"/>
                <a:gd name="connsiteX140" fmla="*/ 735806 w 1578768"/>
                <a:gd name="connsiteY140" fmla="*/ 857250 h 897732"/>
                <a:gd name="connsiteX141" fmla="*/ 757237 w 1578768"/>
                <a:gd name="connsiteY141" fmla="*/ 864394 h 897732"/>
                <a:gd name="connsiteX142" fmla="*/ 769143 w 1578768"/>
                <a:gd name="connsiteY142" fmla="*/ 869157 h 897732"/>
                <a:gd name="connsiteX143" fmla="*/ 783431 w 1578768"/>
                <a:gd name="connsiteY143" fmla="*/ 871538 h 897732"/>
                <a:gd name="connsiteX144" fmla="*/ 792956 w 1578768"/>
                <a:gd name="connsiteY144" fmla="*/ 873919 h 897732"/>
                <a:gd name="connsiteX145" fmla="*/ 816768 w 1578768"/>
                <a:gd name="connsiteY145" fmla="*/ 881063 h 897732"/>
                <a:gd name="connsiteX146" fmla="*/ 831056 w 1578768"/>
                <a:gd name="connsiteY146" fmla="*/ 883444 h 897732"/>
                <a:gd name="connsiteX147" fmla="*/ 854868 w 1578768"/>
                <a:gd name="connsiteY147" fmla="*/ 888207 h 897732"/>
                <a:gd name="connsiteX148" fmla="*/ 888206 w 1578768"/>
                <a:gd name="connsiteY148" fmla="*/ 890588 h 897732"/>
                <a:gd name="connsiteX149" fmla="*/ 935831 w 1578768"/>
                <a:gd name="connsiteY149" fmla="*/ 895350 h 897732"/>
                <a:gd name="connsiteX150" fmla="*/ 952500 w 1578768"/>
                <a:gd name="connsiteY150" fmla="*/ 897732 h 897732"/>
                <a:gd name="connsiteX151" fmla="*/ 1235868 w 1578768"/>
                <a:gd name="connsiteY151" fmla="*/ 895350 h 897732"/>
                <a:gd name="connsiteX152" fmla="*/ 1245393 w 1578768"/>
                <a:gd name="connsiteY152" fmla="*/ 892969 h 897732"/>
                <a:gd name="connsiteX153" fmla="*/ 1257300 w 1578768"/>
                <a:gd name="connsiteY153" fmla="*/ 890588 h 897732"/>
                <a:gd name="connsiteX154" fmla="*/ 1266825 w 1578768"/>
                <a:gd name="connsiteY154" fmla="*/ 888207 h 897732"/>
                <a:gd name="connsiteX155" fmla="*/ 1283493 w 1578768"/>
                <a:gd name="connsiteY155" fmla="*/ 885825 h 897732"/>
                <a:gd name="connsiteX156" fmla="*/ 1304925 w 1578768"/>
                <a:gd name="connsiteY156" fmla="*/ 881063 h 897732"/>
                <a:gd name="connsiteX157" fmla="*/ 1312068 w 1578768"/>
                <a:gd name="connsiteY157" fmla="*/ 878682 h 897732"/>
                <a:gd name="connsiteX158" fmla="*/ 1323975 w 1578768"/>
                <a:gd name="connsiteY158" fmla="*/ 873919 h 897732"/>
                <a:gd name="connsiteX159" fmla="*/ 1338262 w 1578768"/>
                <a:gd name="connsiteY159" fmla="*/ 871538 h 897732"/>
                <a:gd name="connsiteX160" fmla="*/ 1359693 w 1578768"/>
                <a:gd name="connsiteY160" fmla="*/ 862013 h 897732"/>
                <a:gd name="connsiteX161" fmla="*/ 1369218 w 1578768"/>
                <a:gd name="connsiteY161" fmla="*/ 857250 h 897732"/>
                <a:gd name="connsiteX162" fmla="*/ 1383506 w 1578768"/>
                <a:gd name="connsiteY162" fmla="*/ 852488 h 897732"/>
                <a:gd name="connsiteX163" fmla="*/ 1390650 w 1578768"/>
                <a:gd name="connsiteY163" fmla="*/ 850107 h 897732"/>
                <a:gd name="connsiteX164" fmla="*/ 1400175 w 1578768"/>
                <a:gd name="connsiteY164" fmla="*/ 845344 h 897732"/>
                <a:gd name="connsiteX165" fmla="*/ 1431131 w 1578768"/>
                <a:gd name="connsiteY165" fmla="*/ 831057 h 897732"/>
                <a:gd name="connsiteX166" fmla="*/ 1443037 w 1578768"/>
                <a:gd name="connsiteY166" fmla="*/ 823913 h 897732"/>
                <a:gd name="connsiteX167" fmla="*/ 1466850 w 1578768"/>
                <a:gd name="connsiteY167" fmla="*/ 797719 h 897732"/>
                <a:gd name="connsiteX168" fmla="*/ 1469231 w 1578768"/>
                <a:gd name="connsiteY168" fmla="*/ 790575 h 897732"/>
                <a:gd name="connsiteX169" fmla="*/ 1483518 w 1578768"/>
                <a:gd name="connsiteY169" fmla="*/ 771525 h 897732"/>
                <a:gd name="connsiteX170" fmla="*/ 1500187 w 1578768"/>
                <a:gd name="connsiteY170" fmla="*/ 742950 h 897732"/>
                <a:gd name="connsiteX171" fmla="*/ 1504950 w 1578768"/>
                <a:gd name="connsiteY171" fmla="*/ 733425 h 897732"/>
                <a:gd name="connsiteX172" fmla="*/ 1509712 w 1578768"/>
                <a:gd name="connsiteY172" fmla="*/ 726282 h 897732"/>
                <a:gd name="connsiteX173" fmla="*/ 1516856 w 1578768"/>
                <a:gd name="connsiteY173" fmla="*/ 711994 h 897732"/>
                <a:gd name="connsiteX174" fmla="*/ 1524000 w 1578768"/>
                <a:gd name="connsiteY174" fmla="*/ 702469 h 897732"/>
                <a:gd name="connsiteX175" fmla="*/ 1528762 w 1578768"/>
                <a:gd name="connsiteY175" fmla="*/ 692944 h 897732"/>
                <a:gd name="connsiteX176" fmla="*/ 1540668 w 1578768"/>
                <a:gd name="connsiteY176" fmla="*/ 673894 h 897732"/>
                <a:gd name="connsiteX177" fmla="*/ 1547812 w 1578768"/>
                <a:gd name="connsiteY177" fmla="*/ 654844 h 897732"/>
                <a:gd name="connsiteX178" fmla="*/ 1550193 w 1578768"/>
                <a:gd name="connsiteY178" fmla="*/ 647700 h 897732"/>
                <a:gd name="connsiteX179" fmla="*/ 1559718 w 1578768"/>
                <a:gd name="connsiteY179" fmla="*/ 631032 h 897732"/>
                <a:gd name="connsiteX180" fmla="*/ 1564481 w 1578768"/>
                <a:gd name="connsiteY180" fmla="*/ 611982 h 897732"/>
                <a:gd name="connsiteX181" fmla="*/ 1569243 w 1578768"/>
                <a:gd name="connsiteY181" fmla="*/ 595313 h 897732"/>
                <a:gd name="connsiteX182" fmla="*/ 1574006 w 1578768"/>
                <a:gd name="connsiteY182" fmla="*/ 588169 h 897732"/>
                <a:gd name="connsiteX183" fmla="*/ 1578768 w 1578768"/>
                <a:gd name="connsiteY183" fmla="*/ 538163 h 897732"/>
                <a:gd name="connsiteX184" fmla="*/ 1576387 w 1578768"/>
                <a:gd name="connsiteY184" fmla="*/ 488157 h 897732"/>
                <a:gd name="connsiteX185" fmla="*/ 1571625 w 1578768"/>
                <a:gd name="connsiteY185" fmla="*/ 461963 h 897732"/>
                <a:gd name="connsiteX186" fmla="*/ 1569243 w 1578768"/>
                <a:gd name="connsiteY186" fmla="*/ 445294 h 897732"/>
                <a:gd name="connsiteX187" fmla="*/ 1562100 w 1578768"/>
                <a:gd name="connsiteY187" fmla="*/ 423863 h 897732"/>
                <a:gd name="connsiteX188" fmla="*/ 1552575 w 1578768"/>
                <a:gd name="connsiteY188" fmla="*/ 395288 h 897732"/>
                <a:gd name="connsiteX189" fmla="*/ 1550193 w 1578768"/>
                <a:gd name="connsiteY189" fmla="*/ 385763 h 897732"/>
                <a:gd name="connsiteX190" fmla="*/ 1543050 w 1578768"/>
                <a:gd name="connsiteY190" fmla="*/ 376238 h 897732"/>
                <a:gd name="connsiteX191" fmla="*/ 1535906 w 1578768"/>
                <a:gd name="connsiteY191" fmla="*/ 359569 h 897732"/>
                <a:gd name="connsiteX192" fmla="*/ 1528762 w 1578768"/>
                <a:gd name="connsiteY192" fmla="*/ 342900 h 897732"/>
                <a:gd name="connsiteX193" fmla="*/ 1524000 w 1578768"/>
                <a:gd name="connsiteY193" fmla="*/ 335757 h 897732"/>
                <a:gd name="connsiteX194" fmla="*/ 1521618 w 1578768"/>
                <a:gd name="connsiteY194" fmla="*/ 328613 h 897732"/>
                <a:gd name="connsiteX195" fmla="*/ 1516856 w 1578768"/>
                <a:gd name="connsiteY195" fmla="*/ 321469 h 897732"/>
                <a:gd name="connsiteX196" fmla="*/ 1514475 w 1578768"/>
                <a:gd name="connsiteY196" fmla="*/ 314325 h 897732"/>
                <a:gd name="connsiteX197" fmla="*/ 1504950 w 1578768"/>
                <a:gd name="connsiteY197" fmla="*/ 300038 h 897732"/>
                <a:gd name="connsiteX198" fmla="*/ 1502568 w 1578768"/>
                <a:gd name="connsiteY198" fmla="*/ 292894 h 897732"/>
                <a:gd name="connsiteX199" fmla="*/ 1497806 w 1578768"/>
                <a:gd name="connsiteY199" fmla="*/ 297657 h 897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578768" h="897732">
                  <a:moveTo>
                    <a:pt x="1497806" y="297657"/>
                  </a:moveTo>
                  <a:lnTo>
                    <a:pt x="1497806" y="297657"/>
                  </a:lnTo>
                  <a:cubicBezTo>
                    <a:pt x="1479789" y="269345"/>
                    <a:pt x="1490955" y="274735"/>
                    <a:pt x="1473993" y="269082"/>
                  </a:cubicBezTo>
                  <a:cubicBezTo>
                    <a:pt x="1462802" y="257890"/>
                    <a:pt x="1469653" y="263807"/>
                    <a:pt x="1452562" y="252413"/>
                  </a:cubicBezTo>
                  <a:cubicBezTo>
                    <a:pt x="1443328" y="246257"/>
                    <a:pt x="1448134" y="248555"/>
                    <a:pt x="1438275" y="245269"/>
                  </a:cubicBezTo>
                  <a:cubicBezTo>
                    <a:pt x="1435894" y="242888"/>
                    <a:pt x="1434075" y="239760"/>
                    <a:pt x="1431131" y="238125"/>
                  </a:cubicBezTo>
                  <a:cubicBezTo>
                    <a:pt x="1421879" y="232985"/>
                    <a:pt x="1414610" y="233620"/>
                    <a:pt x="1404937" y="230982"/>
                  </a:cubicBezTo>
                  <a:cubicBezTo>
                    <a:pt x="1400094" y="229661"/>
                    <a:pt x="1395520" y="227436"/>
                    <a:pt x="1390650" y="226219"/>
                  </a:cubicBezTo>
                  <a:cubicBezTo>
                    <a:pt x="1387475" y="225425"/>
                    <a:pt x="1384272" y="224737"/>
                    <a:pt x="1381125" y="223838"/>
                  </a:cubicBezTo>
                  <a:cubicBezTo>
                    <a:pt x="1378711" y="223148"/>
                    <a:pt x="1376416" y="222066"/>
                    <a:pt x="1373981" y="221457"/>
                  </a:cubicBezTo>
                  <a:cubicBezTo>
                    <a:pt x="1364686" y="219133"/>
                    <a:pt x="1354829" y="218040"/>
                    <a:pt x="1345406" y="216694"/>
                  </a:cubicBezTo>
                  <a:cubicBezTo>
                    <a:pt x="1330732" y="211803"/>
                    <a:pt x="1345679" y="216312"/>
                    <a:pt x="1321593" y="211932"/>
                  </a:cubicBezTo>
                  <a:cubicBezTo>
                    <a:pt x="1318373" y="211346"/>
                    <a:pt x="1315330" y="209815"/>
                    <a:pt x="1312068" y="209550"/>
                  </a:cubicBezTo>
                  <a:cubicBezTo>
                    <a:pt x="1285912" y="207429"/>
                    <a:pt x="1233487" y="204788"/>
                    <a:pt x="1233487" y="204788"/>
                  </a:cubicBezTo>
                  <a:cubicBezTo>
                    <a:pt x="1230312" y="203994"/>
                    <a:pt x="1227157" y="203117"/>
                    <a:pt x="1223962" y="202407"/>
                  </a:cubicBezTo>
                  <a:cubicBezTo>
                    <a:pt x="1215233" y="200467"/>
                    <a:pt x="1210818" y="200130"/>
                    <a:pt x="1202531" y="197644"/>
                  </a:cubicBezTo>
                  <a:cubicBezTo>
                    <a:pt x="1197722" y="196202"/>
                    <a:pt x="1192733" y="195127"/>
                    <a:pt x="1188243" y="192882"/>
                  </a:cubicBezTo>
                  <a:cubicBezTo>
                    <a:pt x="1185068" y="191294"/>
                    <a:pt x="1182042" y="189365"/>
                    <a:pt x="1178718" y="188119"/>
                  </a:cubicBezTo>
                  <a:cubicBezTo>
                    <a:pt x="1175654" y="186970"/>
                    <a:pt x="1172328" y="186678"/>
                    <a:pt x="1169193" y="185738"/>
                  </a:cubicBezTo>
                  <a:cubicBezTo>
                    <a:pt x="1140206" y="177042"/>
                    <a:pt x="1167335" y="184082"/>
                    <a:pt x="1145381" y="178594"/>
                  </a:cubicBezTo>
                  <a:cubicBezTo>
                    <a:pt x="1140618" y="179388"/>
                    <a:pt x="1135921" y="180975"/>
                    <a:pt x="1131093" y="180975"/>
                  </a:cubicBezTo>
                  <a:cubicBezTo>
                    <a:pt x="1119944" y="180975"/>
                    <a:pt x="1112550" y="178721"/>
                    <a:pt x="1102518" y="176213"/>
                  </a:cubicBezTo>
                  <a:cubicBezTo>
                    <a:pt x="1100137" y="174625"/>
                    <a:pt x="1098005" y="172577"/>
                    <a:pt x="1095375" y="171450"/>
                  </a:cubicBezTo>
                  <a:cubicBezTo>
                    <a:pt x="1092367" y="170161"/>
                    <a:pt x="1088985" y="170009"/>
                    <a:pt x="1085850" y="169069"/>
                  </a:cubicBezTo>
                  <a:cubicBezTo>
                    <a:pt x="1081041" y="167627"/>
                    <a:pt x="1076325" y="165895"/>
                    <a:pt x="1071562" y="164307"/>
                  </a:cubicBezTo>
                  <a:lnTo>
                    <a:pt x="1064418" y="161925"/>
                  </a:lnTo>
                  <a:cubicBezTo>
                    <a:pt x="1062037" y="161131"/>
                    <a:pt x="1059363" y="160936"/>
                    <a:pt x="1057275" y="159544"/>
                  </a:cubicBezTo>
                  <a:cubicBezTo>
                    <a:pt x="1050103" y="154763"/>
                    <a:pt x="1049062" y="153643"/>
                    <a:pt x="1040606" y="150019"/>
                  </a:cubicBezTo>
                  <a:cubicBezTo>
                    <a:pt x="1038299" y="149030"/>
                    <a:pt x="1035843" y="148432"/>
                    <a:pt x="1033462" y="147638"/>
                  </a:cubicBezTo>
                  <a:cubicBezTo>
                    <a:pt x="1031081" y="146050"/>
                    <a:pt x="1028803" y="144295"/>
                    <a:pt x="1026318" y="142875"/>
                  </a:cubicBezTo>
                  <a:cubicBezTo>
                    <a:pt x="1023236" y="141114"/>
                    <a:pt x="1019681" y="140176"/>
                    <a:pt x="1016793" y="138113"/>
                  </a:cubicBezTo>
                  <a:cubicBezTo>
                    <a:pt x="1001185" y="126964"/>
                    <a:pt x="1017832" y="133696"/>
                    <a:pt x="1002506" y="128588"/>
                  </a:cubicBezTo>
                  <a:cubicBezTo>
                    <a:pt x="997743" y="125413"/>
                    <a:pt x="992797" y="122497"/>
                    <a:pt x="988218" y="119063"/>
                  </a:cubicBezTo>
                  <a:cubicBezTo>
                    <a:pt x="985043" y="116682"/>
                    <a:pt x="982059" y="114022"/>
                    <a:pt x="978693" y="111919"/>
                  </a:cubicBezTo>
                  <a:cubicBezTo>
                    <a:pt x="975683" y="110038"/>
                    <a:pt x="972178" y="109038"/>
                    <a:pt x="969168" y="107157"/>
                  </a:cubicBezTo>
                  <a:cubicBezTo>
                    <a:pt x="965802" y="105054"/>
                    <a:pt x="962894" y="102289"/>
                    <a:pt x="959643" y="100013"/>
                  </a:cubicBezTo>
                  <a:cubicBezTo>
                    <a:pt x="954954" y="96731"/>
                    <a:pt x="950118" y="93663"/>
                    <a:pt x="945356" y="90488"/>
                  </a:cubicBezTo>
                  <a:cubicBezTo>
                    <a:pt x="942975" y="88900"/>
                    <a:pt x="940236" y="87749"/>
                    <a:pt x="938212" y="85725"/>
                  </a:cubicBezTo>
                  <a:cubicBezTo>
                    <a:pt x="935831" y="83344"/>
                    <a:pt x="933870" y="80450"/>
                    <a:pt x="931068" y="78582"/>
                  </a:cubicBezTo>
                  <a:cubicBezTo>
                    <a:pt x="928980" y="77190"/>
                    <a:pt x="926170" y="77323"/>
                    <a:pt x="923925" y="76200"/>
                  </a:cubicBezTo>
                  <a:cubicBezTo>
                    <a:pt x="921365" y="74920"/>
                    <a:pt x="919341" y="72718"/>
                    <a:pt x="916781" y="71438"/>
                  </a:cubicBezTo>
                  <a:cubicBezTo>
                    <a:pt x="906417" y="66257"/>
                    <a:pt x="911674" y="72553"/>
                    <a:pt x="900112" y="64294"/>
                  </a:cubicBezTo>
                  <a:cubicBezTo>
                    <a:pt x="897372" y="62336"/>
                    <a:pt x="896111" y="58359"/>
                    <a:pt x="892968" y="57150"/>
                  </a:cubicBezTo>
                  <a:cubicBezTo>
                    <a:pt x="885413" y="54244"/>
                    <a:pt x="869156" y="52388"/>
                    <a:pt x="869156" y="52388"/>
                  </a:cubicBezTo>
                  <a:cubicBezTo>
                    <a:pt x="845293" y="42842"/>
                    <a:pt x="868225" y="51393"/>
                    <a:pt x="847725" y="45244"/>
                  </a:cubicBezTo>
                  <a:cubicBezTo>
                    <a:pt x="842916" y="43802"/>
                    <a:pt x="833437" y="40482"/>
                    <a:pt x="833437" y="40482"/>
                  </a:cubicBezTo>
                  <a:cubicBezTo>
                    <a:pt x="831056" y="38894"/>
                    <a:pt x="828973" y="36724"/>
                    <a:pt x="826293" y="35719"/>
                  </a:cubicBezTo>
                  <a:cubicBezTo>
                    <a:pt x="822503" y="34298"/>
                    <a:pt x="818338" y="34216"/>
                    <a:pt x="814387" y="33338"/>
                  </a:cubicBezTo>
                  <a:cubicBezTo>
                    <a:pt x="811192" y="32628"/>
                    <a:pt x="808019" y="31818"/>
                    <a:pt x="804862" y="30957"/>
                  </a:cubicBezTo>
                  <a:cubicBezTo>
                    <a:pt x="799287" y="29436"/>
                    <a:pt x="793768" y="27715"/>
                    <a:pt x="788193" y="26194"/>
                  </a:cubicBezTo>
                  <a:cubicBezTo>
                    <a:pt x="785036" y="25333"/>
                    <a:pt x="781815" y="24712"/>
                    <a:pt x="778668" y="23813"/>
                  </a:cubicBezTo>
                  <a:cubicBezTo>
                    <a:pt x="776255" y="23124"/>
                    <a:pt x="773960" y="22041"/>
                    <a:pt x="771525" y="21432"/>
                  </a:cubicBezTo>
                  <a:cubicBezTo>
                    <a:pt x="751892" y="16523"/>
                    <a:pt x="767197" y="21555"/>
                    <a:pt x="750093" y="16669"/>
                  </a:cubicBezTo>
                  <a:cubicBezTo>
                    <a:pt x="747680" y="15980"/>
                    <a:pt x="745257" y="15277"/>
                    <a:pt x="742950" y="14288"/>
                  </a:cubicBezTo>
                  <a:cubicBezTo>
                    <a:pt x="739687" y="12890"/>
                    <a:pt x="736838" y="10500"/>
                    <a:pt x="733425" y="9525"/>
                  </a:cubicBezTo>
                  <a:cubicBezTo>
                    <a:pt x="725642" y="7301"/>
                    <a:pt x="717625" y="5908"/>
                    <a:pt x="709612" y="4763"/>
                  </a:cubicBezTo>
                  <a:cubicBezTo>
                    <a:pt x="682698" y="919"/>
                    <a:pt x="698539" y="2813"/>
                    <a:pt x="661987" y="0"/>
                  </a:cubicBezTo>
                  <a:lnTo>
                    <a:pt x="490537" y="2382"/>
                  </a:lnTo>
                  <a:cubicBezTo>
                    <a:pt x="482481" y="2583"/>
                    <a:pt x="465890" y="5807"/>
                    <a:pt x="457200" y="7144"/>
                  </a:cubicBezTo>
                  <a:cubicBezTo>
                    <a:pt x="423649" y="12305"/>
                    <a:pt x="453931" y="6812"/>
                    <a:pt x="431006" y="11907"/>
                  </a:cubicBezTo>
                  <a:cubicBezTo>
                    <a:pt x="427055" y="12785"/>
                    <a:pt x="422992" y="13176"/>
                    <a:pt x="419100" y="14288"/>
                  </a:cubicBezTo>
                  <a:cubicBezTo>
                    <a:pt x="411859" y="16357"/>
                    <a:pt x="405052" y="19955"/>
                    <a:pt x="397668" y="21432"/>
                  </a:cubicBezTo>
                  <a:cubicBezTo>
                    <a:pt x="370647" y="26836"/>
                    <a:pt x="381709" y="24231"/>
                    <a:pt x="364331" y="28575"/>
                  </a:cubicBezTo>
                  <a:cubicBezTo>
                    <a:pt x="351679" y="37010"/>
                    <a:pt x="362759" y="30332"/>
                    <a:pt x="345281" y="38100"/>
                  </a:cubicBezTo>
                  <a:cubicBezTo>
                    <a:pt x="342037" y="39542"/>
                    <a:pt x="339000" y="41421"/>
                    <a:pt x="335756" y="42863"/>
                  </a:cubicBezTo>
                  <a:cubicBezTo>
                    <a:pt x="331850" y="44599"/>
                    <a:pt x="327586" y="45549"/>
                    <a:pt x="323850" y="47625"/>
                  </a:cubicBezTo>
                  <a:cubicBezTo>
                    <a:pt x="320381" y="49552"/>
                    <a:pt x="317554" y="52462"/>
                    <a:pt x="314325" y="54769"/>
                  </a:cubicBezTo>
                  <a:cubicBezTo>
                    <a:pt x="306470" y="60380"/>
                    <a:pt x="306960" y="59643"/>
                    <a:pt x="297656" y="64294"/>
                  </a:cubicBezTo>
                  <a:cubicBezTo>
                    <a:pt x="293687" y="68263"/>
                    <a:pt x="289945" y="72471"/>
                    <a:pt x="285750" y="76200"/>
                  </a:cubicBezTo>
                  <a:cubicBezTo>
                    <a:pt x="282784" y="78837"/>
                    <a:pt x="279031" y="80538"/>
                    <a:pt x="276225" y="83344"/>
                  </a:cubicBezTo>
                  <a:cubicBezTo>
                    <a:pt x="273419" y="86150"/>
                    <a:pt x="271664" y="89856"/>
                    <a:pt x="269081" y="92869"/>
                  </a:cubicBezTo>
                  <a:cubicBezTo>
                    <a:pt x="266889" y="95426"/>
                    <a:pt x="264093" y="97426"/>
                    <a:pt x="261937" y="100013"/>
                  </a:cubicBezTo>
                  <a:cubicBezTo>
                    <a:pt x="245368" y="119897"/>
                    <a:pt x="270894" y="93440"/>
                    <a:pt x="250031" y="114300"/>
                  </a:cubicBezTo>
                  <a:cubicBezTo>
                    <a:pt x="248376" y="119265"/>
                    <a:pt x="246158" y="127044"/>
                    <a:pt x="242887" y="130969"/>
                  </a:cubicBezTo>
                  <a:cubicBezTo>
                    <a:pt x="241055" y="133168"/>
                    <a:pt x="238124" y="134144"/>
                    <a:pt x="235743" y="135732"/>
                  </a:cubicBezTo>
                  <a:cubicBezTo>
                    <a:pt x="229077" y="144620"/>
                    <a:pt x="221901" y="153007"/>
                    <a:pt x="219075" y="164307"/>
                  </a:cubicBezTo>
                  <a:cubicBezTo>
                    <a:pt x="211615" y="194139"/>
                    <a:pt x="221155" y="157022"/>
                    <a:pt x="214312" y="180975"/>
                  </a:cubicBezTo>
                  <a:cubicBezTo>
                    <a:pt x="213413" y="184122"/>
                    <a:pt x="212725" y="187325"/>
                    <a:pt x="211931" y="190500"/>
                  </a:cubicBezTo>
                  <a:cubicBezTo>
                    <a:pt x="209776" y="220672"/>
                    <a:pt x="211135" y="216308"/>
                    <a:pt x="207168" y="238125"/>
                  </a:cubicBezTo>
                  <a:cubicBezTo>
                    <a:pt x="206635" y="241054"/>
                    <a:pt x="203755" y="255959"/>
                    <a:pt x="202406" y="259557"/>
                  </a:cubicBezTo>
                  <a:cubicBezTo>
                    <a:pt x="201160" y="262881"/>
                    <a:pt x="198961" y="265786"/>
                    <a:pt x="197643" y="269082"/>
                  </a:cubicBezTo>
                  <a:cubicBezTo>
                    <a:pt x="195779" y="273743"/>
                    <a:pt x="195126" y="278879"/>
                    <a:pt x="192881" y="283369"/>
                  </a:cubicBezTo>
                  <a:cubicBezTo>
                    <a:pt x="190321" y="288489"/>
                    <a:pt x="186531" y="292894"/>
                    <a:pt x="183356" y="297657"/>
                  </a:cubicBezTo>
                  <a:cubicBezTo>
                    <a:pt x="181769" y="300038"/>
                    <a:pt x="180310" y="302510"/>
                    <a:pt x="178593" y="304800"/>
                  </a:cubicBezTo>
                  <a:cubicBezTo>
                    <a:pt x="176212" y="307975"/>
                    <a:pt x="173553" y="310960"/>
                    <a:pt x="171450" y="314325"/>
                  </a:cubicBezTo>
                  <a:cubicBezTo>
                    <a:pt x="169569" y="317335"/>
                    <a:pt x="168980" y="321140"/>
                    <a:pt x="166687" y="323850"/>
                  </a:cubicBezTo>
                  <a:cubicBezTo>
                    <a:pt x="160161" y="331562"/>
                    <a:pt x="152400" y="338138"/>
                    <a:pt x="145256" y="345282"/>
                  </a:cubicBezTo>
                  <a:cubicBezTo>
                    <a:pt x="136522" y="354016"/>
                    <a:pt x="128003" y="363432"/>
                    <a:pt x="116681" y="369094"/>
                  </a:cubicBezTo>
                  <a:cubicBezTo>
                    <a:pt x="108303" y="373283"/>
                    <a:pt x="93619" y="380250"/>
                    <a:pt x="88106" y="385763"/>
                  </a:cubicBezTo>
                  <a:cubicBezTo>
                    <a:pt x="69647" y="404222"/>
                    <a:pt x="88377" y="387993"/>
                    <a:pt x="66675" y="400050"/>
                  </a:cubicBezTo>
                  <a:cubicBezTo>
                    <a:pt x="63206" y="401977"/>
                    <a:pt x="60452" y="404993"/>
                    <a:pt x="57150" y="407194"/>
                  </a:cubicBezTo>
                  <a:cubicBezTo>
                    <a:pt x="53299" y="409761"/>
                    <a:pt x="49212" y="411957"/>
                    <a:pt x="45243" y="414338"/>
                  </a:cubicBezTo>
                  <a:cubicBezTo>
                    <a:pt x="15825" y="451110"/>
                    <a:pt x="53382" y="406197"/>
                    <a:pt x="26193" y="433388"/>
                  </a:cubicBezTo>
                  <a:cubicBezTo>
                    <a:pt x="24169" y="435412"/>
                    <a:pt x="23094" y="438203"/>
                    <a:pt x="21431" y="440532"/>
                  </a:cubicBezTo>
                  <a:cubicBezTo>
                    <a:pt x="19124" y="443762"/>
                    <a:pt x="16668" y="446882"/>
                    <a:pt x="14287" y="450057"/>
                  </a:cubicBezTo>
                  <a:cubicBezTo>
                    <a:pt x="7464" y="484177"/>
                    <a:pt x="17002" y="441912"/>
                    <a:pt x="7143" y="471488"/>
                  </a:cubicBezTo>
                  <a:cubicBezTo>
                    <a:pt x="5863" y="475328"/>
                    <a:pt x="5377" y="479394"/>
                    <a:pt x="4762" y="483394"/>
                  </a:cubicBezTo>
                  <a:cubicBezTo>
                    <a:pt x="2450" y="498425"/>
                    <a:pt x="1376" y="513496"/>
                    <a:pt x="0" y="528638"/>
                  </a:cubicBezTo>
                  <a:cubicBezTo>
                    <a:pt x="811" y="550531"/>
                    <a:pt x="-751" y="582409"/>
                    <a:pt x="4762" y="607219"/>
                  </a:cubicBezTo>
                  <a:cubicBezTo>
                    <a:pt x="5306" y="609669"/>
                    <a:pt x="6349" y="611982"/>
                    <a:pt x="7143" y="614363"/>
                  </a:cubicBezTo>
                  <a:cubicBezTo>
                    <a:pt x="7937" y="619919"/>
                    <a:pt x="8671" y="625485"/>
                    <a:pt x="9525" y="631032"/>
                  </a:cubicBezTo>
                  <a:cubicBezTo>
                    <a:pt x="10880" y="639838"/>
                    <a:pt x="11795" y="646539"/>
                    <a:pt x="14287" y="654844"/>
                  </a:cubicBezTo>
                  <a:cubicBezTo>
                    <a:pt x="15730" y="659653"/>
                    <a:pt x="19050" y="669132"/>
                    <a:pt x="19050" y="669132"/>
                  </a:cubicBezTo>
                  <a:cubicBezTo>
                    <a:pt x="19844" y="673894"/>
                    <a:pt x="19904" y="678839"/>
                    <a:pt x="21431" y="683419"/>
                  </a:cubicBezTo>
                  <a:cubicBezTo>
                    <a:pt x="22336" y="686134"/>
                    <a:pt x="24676" y="688136"/>
                    <a:pt x="26193" y="690563"/>
                  </a:cubicBezTo>
                  <a:cubicBezTo>
                    <a:pt x="28646" y="694488"/>
                    <a:pt x="31267" y="698329"/>
                    <a:pt x="33337" y="702469"/>
                  </a:cubicBezTo>
                  <a:cubicBezTo>
                    <a:pt x="34460" y="704714"/>
                    <a:pt x="34595" y="707368"/>
                    <a:pt x="35718" y="709613"/>
                  </a:cubicBezTo>
                  <a:cubicBezTo>
                    <a:pt x="37788" y="713753"/>
                    <a:pt x="40947" y="717306"/>
                    <a:pt x="42862" y="721519"/>
                  </a:cubicBezTo>
                  <a:cubicBezTo>
                    <a:pt x="44940" y="726089"/>
                    <a:pt x="44840" y="731630"/>
                    <a:pt x="47625" y="735807"/>
                  </a:cubicBezTo>
                  <a:cubicBezTo>
                    <a:pt x="52303" y="742823"/>
                    <a:pt x="63117" y="759332"/>
                    <a:pt x="66675" y="762000"/>
                  </a:cubicBezTo>
                  <a:lnTo>
                    <a:pt x="76200" y="769144"/>
                  </a:lnTo>
                  <a:cubicBezTo>
                    <a:pt x="77787" y="771525"/>
                    <a:pt x="78938" y="774264"/>
                    <a:pt x="80962" y="776288"/>
                  </a:cubicBezTo>
                  <a:cubicBezTo>
                    <a:pt x="86620" y="781947"/>
                    <a:pt x="93415" y="786178"/>
                    <a:pt x="100012" y="790575"/>
                  </a:cubicBezTo>
                  <a:cubicBezTo>
                    <a:pt x="108136" y="802759"/>
                    <a:pt x="100489" y="793851"/>
                    <a:pt x="114300" y="802482"/>
                  </a:cubicBezTo>
                  <a:cubicBezTo>
                    <a:pt x="116451" y="803826"/>
                    <a:pt x="127492" y="812843"/>
                    <a:pt x="130968" y="814388"/>
                  </a:cubicBezTo>
                  <a:cubicBezTo>
                    <a:pt x="135556" y="816427"/>
                    <a:pt x="145256" y="819150"/>
                    <a:pt x="145256" y="819150"/>
                  </a:cubicBezTo>
                  <a:cubicBezTo>
                    <a:pt x="147637" y="821531"/>
                    <a:pt x="149660" y="824336"/>
                    <a:pt x="152400" y="826294"/>
                  </a:cubicBezTo>
                  <a:cubicBezTo>
                    <a:pt x="159106" y="831084"/>
                    <a:pt x="163778" y="831520"/>
                    <a:pt x="171450" y="833438"/>
                  </a:cubicBezTo>
                  <a:cubicBezTo>
                    <a:pt x="173831" y="835025"/>
                    <a:pt x="176264" y="836537"/>
                    <a:pt x="178593" y="838200"/>
                  </a:cubicBezTo>
                  <a:cubicBezTo>
                    <a:pt x="181823" y="840507"/>
                    <a:pt x="184672" y="843375"/>
                    <a:pt x="188118" y="845344"/>
                  </a:cubicBezTo>
                  <a:cubicBezTo>
                    <a:pt x="190297" y="846589"/>
                    <a:pt x="192955" y="846736"/>
                    <a:pt x="195262" y="847725"/>
                  </a:cubicBezTo>
                  <a:cubicBezTo>
                    <a:pt x="198525" y="849123"/>
                    <a:pt x="201705" y="850727"/>
                    <a:pt x="204787" y="852488"/>
                  </a:cubicBezTo>
                  <a:cubicBezTo>
                    <a:pt x="207272" y="853908"/>
                    <a:pt x="209371" y="855970"/>
                    <a:pt x="211931" y="857250"/>
                  </a:cubicBezTo>
                  <a:cubicBezTo>
                    <a:pt x="214176" y="858373"/>
                    <a:pt x="216725" y="858751"/>
                    <a:pt x="219075" y="859632"/>
                  </a:cubicBezTo>
                  <a:cubicBezTo>
                    <a:pt x="223450" y="861273"/>
                    <a:pt x="232717" y="865423"/>
                    <a:pt x="238125" y="866775"/>
                  </a:cubicBezTo>
                  <a:cubicBezTo>
                    <a:pt x="242051" y="867757"/>
                    <a:pt x="246062" y="868363"/>
                    <a:pt x="250031" y="869157"/>
                  </a:cubicBezTo>
                  <a:lnTo>
                    <a:pt x="378618" y="866775"/>
                  </a:lnTo>
                  <a:cubicBezTo>
                    <a:pt x="382897" y="866630"/>
                    <a:pt x="409314" y="859684"/>
                    <a:pt x="409575" y="859632"/>
                  </a:cubicBezTo>
                  <a:cubicBezTo>
                    <a:pt x="416365" y="858274"/>
                    <a:pt x="424287" y="856885"/>
                    <a:pt x="431006" y="854869"/>
                  </a:cubicBezTo>
                  <a:cubicBezTo>
                    <a:pt x="435814" y="853427"/>
                    <a:pt x="440531" y="851694"/>
                    <a:pt x="445293" y="850107"/>
                  </a:cubicBezTo>
                  <a:cubicBezTo>
                    <a:pt x="447674" y="849313"/>
                    <a:pt x="449961" y="848138"/>
                    <a:pt x="452437" y="847725"/>
                  </a:cubicBezTo>
                  <a:cubicBezTo>
                    <a:pt x="457200" y="846931"/>
                    <a:pt x="462004" y="846356"/>
                    <a:pt x="466725" y="845344"/>
                  </a:cubicBezTo>
                  <a:cubicBezTo>
                    <a:pt x="473125" y="843973"/>
                    <a:pt x="479295" y="841508"/>
                    <a:pt x="485775" y="840582"/>
                  </a:cubicBezTo>
                  <a:cubicBezTo>
                    <a:pt x="511122" y="836960"/>
                    <a:pt x="496854" y="838708"/>
                    <a:pt x="528637" y="835819"/>
                  </a:cubicBezTo>
                  <a:cubicBezTo>
                    <a:pt x="556557" y="828840"/>
                    <a:pt x="540182" y="831985"/>
                    <a:pt x="597693" y="835819"/>
                  </a:cubicBezTo>
                  <a:cubicBezTo>
                    <a:pt x="613612" y="836880"/>
                    <a:pt x="629581" y="837960"/>
                    <a:pt x="645318" y="840582"/>
                  </a:cubicBezTo>
                  <a:lnTo>
                    <a:pt x="659606" y="842963"/>
                  </a:lnTo>
                  <a:cubicBezTo>
                    <a:pt x="663588" y="843687"/>
                    <a:pt x="667512" y="844729"/>
                    <a:pt x="671512" y="845344"/>
                  </a:cubicBezTo>
                  <a:cubicBezTo>
                    <a:pt x="677837" y="846317"/>
                    <a:pt x="684237" y="846752"/>
                    <a:pt x="690562" y="847725"/>
                  </a:cubicBezTo>
                  <a:cubicBezTo>
                    <a:pt x="703951" y="849785"/>
                    <a:pt x="699937" y="849905"/>
                    <a:pt x="711993" y="852488"/>
                  </a:cubicBezTo>
                  <a:cubicBezTo>
                    <a:pt x="719908" y="854184"/>
                    <a:pt x="728127" y="854690"/>
                    <a:pt x="735806" y="857250"/>
                  </a:cubicBezTo>
                  <a:cubicBezTo>
                    <a:pt x="742950" y="859631"/>
                    <a:pt x="750246" y="861597"/>
                    <a:pt x="757237" y="864394"/>
                  </a:cubicBezTo>
                  <a:cubicBezTo>
                    <a:pt x="761206" y="865982"/>
                    <a:pt x="765019" y="868032"/>
                    <a:pt x="769143" y="869157"/>
                  </a:cubicBezTo>
                  <a:cubicBezTo>
                    <a:pt x="773801" y="870427"/>
                    <a:pt x="778696" y="870591"/>
                    <a:pt x="783431" y="871538"/>
                  </a:cubicBezTo>
                  <a:cubicBezTo>
                    <a:pt x="786640" y="872180"/>
                    <a:pt x="789809" y="873020"/>
                    <a:pt x="792956" y="873919"/>
                  </a:cubicBezTo>
                  <a:cubicBezTo>
                    <a:pt x="808230" y="878282"/>
                    <a:pt x="791591" y="875253"/>
                    <a:pt x="816768" y="881063"/>
                  </a:cubicBezTo>
                  <a:cubicBezTo>
                    <a:pt x="821473" y="882149"/>
                    <a:pt x="826343" y="882397"/>
                    <a:pt x="831056" y="883444"/>
                  </a:cubicBezTo>
                  <a:cubicBezTo>
                    <a:pt x="851220" y="887924"/>
                    <a:pt x="818507" y="884744"/>
                    <a:pt x="854868" y="888207"/>
                  </a:cubicBezTo>
                  <a:cubicBezTo>
                    <a:pt x="865959" y="889263"/>
                    <a:pt x="877101" y="889700"/>
                    <a:pt x="888206" y="890588"/>
                  </a:cubicBezTo>
                  <a:cubicBezTo>
                    <a:pt x="902115" y="891701"/>
                    <a:pt x="921626" y="893574"/>
                    <a:pt x="935831" y="895350"/>
                  </a:cubicBezTo>
                  <a:cubicBezTo>
                    <a:pt x="941400" y="896046"/>
                    <a:pt x="946944" y="896938"/>
                    <a:pt x="952500" y="897732"/>
                  </a:cubicBezTo>
                  <a:lnTo>
                    <a:pt x="1235868" y="895350"/>
                  </a:lnTo>
                  <a:cubicBezTo>
                    <a:pt x="1239140" y="895297"/>
                    <a:pt x="1242198" y="893679"/>
                    <a:pt x="1245393" y="892969"/>
                  </a:cubicBezTo>
                  <a:cubicBezTo>
                    <a:pt x="1249344" y="892091"/>
                    <a:pt x="1253349" y="891466"/>
                    <a:pt x="1257300" y="890588"/>
                  </a:cubicBezTo>
                  <a:cubicBezTo>
                    <a:pt x="1260495" y="889878"/>
                    <a:pt x="1263605" y="888793"/>
                    <a:pt x="1266825" y="888207"/>
                  </a:cubicBezTo>
                  <a:cubicBezTo>
                    <a:pt x="1272347" y="887203"/>
                    <a:pt x="1277957" y="886748"/>
                    <a:pt x="1283493" y="885825"/>
                  </a:cubicBezTo>
                  <a:cubicBezTo>
                    <a:pt x="1289388" y="884842"/>
                    <a:pt x="1298929" y="882776"/>
                    <a:pt x="1304925" y="881063"/>
                  </a:cubicBezTo>
                  <a:cubicBezTo>
                    <a:pt x="1307338" y="880374"/>
                    <a:pt x="1309718" y="879563"/>
                    <a:pt x="1312068" y="878682"/>
                  </a:cubicBezTo>
                  <a:cubicBezTo>
                    <a:pt x="1316071" y="877181"/>
                    <a:pt x="1319851" y="875044"/>
                    <a:pt x="1323975" y="873919"/>
                  </a:cubicBezTo>
                  <a:cubicBezTo>
                    <a:pt x="1328633" y="872649"/>
                    <a:pt x="1333500" y="872332"/>
                    <a:pt x="1338262" y="871538"/>
                  </a:cubicBezTo>
                  <a:cubicBezTo>
                    <a:pt x="1352007" y="862374"/>
                    <a:pt x="1338439" y="870515"/>
                    <a:pt x="1359693" y="862013"/>
                  </a:cubicBezTo>
                  <a:cubicBezTo>
                    <a:pt x="1362989" y="860695"/>
                    <a:pt x="1365922" y="858568"/>
                    <a:pt x="1369218" y="857250"/>
                  </a:cubicBezTo>
                  <a:cubicBezTo>
                    <a:pt x="1373879" y="855386"/>
                    <a:pt x="1378743" y="854075"/>
                    <a:pt x="1383506" y="852488"/>
                  </a:cubicBezTo>
                  <a:cubicBezTo>
                    <a:pt x="1385887" y="851694"/>
                    <a:pt x="1388405" y="851230"/>
                    <a:pt x="1390650" y="850107"/>
                  </a:cubicBezTo>
                  <a:cubicBezTo>
                    <a:pt x="1393825" y="848519"/>
                    <a:pt x="1396931" y="846786"/>
                    <a:pt x="1400175" y="845344"/>
                  </a:cubicBezTo>
                  <a:cubicBezTo>
                    <a:pt x="1415107" y="838707"/>
                    <a:pt x="1414180" y="841228"/>
                    <a:pt x="1431131" y="831057"/>
                  </a:cubicBezTo>
                  <a:cubicBezTo>
                    <a:pt x="1435100" y="828676"/>
                    <a:pt x="1439481" y="826876"/>
                    <a:pt x="1443037" y="823913"/>
                  </a:cubicBezTo>
                  <a:cubicBezTo>
                    <a:pt x="1456020" y="813093"/>
                    <a:pt x="1458270" y="809158"/>
                    <a:pt x="1466850" y="797719"/>
                  </a:cubicBezTo>
                  <a:cubicBezTo>
                    <a:pt x="1467644" y="795338"/>
                    <a:pt x="1467883" y="792693"/>
                    <a:pt x="1469231" y="790575"/>
                  </a:cubicBezTo>
                  <a:cubicBezTo>
                    <a:pt x="1473492" y="783878"/>
                    <a:pt x="1479968" y="778624"/>
                    <a:pt x="1483518" y="771525"/>
                  </a:cubicBezTo>
                  <a:cubicBezTo>
                    <a:pt x="1499025" y="740513"/>
                    <a:pt x="1481470" y="774145"/>
                    <a:pt x="1500187" y="742950"/>
                  </a:cubicBezTo>
                  <a:cubicBezTo>
                    <a:pt x="1502013" y="739906"/>
                    <a:pt x="1503189" y="736507"/>
                    <a:pt x="1504950" y="733425"/>
                  </a:cubicBezTo>
                  <a:cubicBezTo>
                    <a:pt x="1506370" y="730940"/>
                    <a:pt x="1508322" y="728783"/>
                    <a:pt x="1509712" y="726282"/>
                  </a:cubicBezTo>
                  <a:cubicBezTo>
                    <a:pt x="1512298" y="721627"/>
                    <a:pt x="1514116" y="716560"/>
                    <a:pt x="1516856" y="711994"/>
                  </a:cubicBezTo>
                  <a:cubicBezTo>
                    <a:pt x="1518898" y="708591"/>
                    <a:pt x="1521897" y="705835"/>
                    <a:pt x="1524000" y="702469"/>
                  </a:cubicBezTo>
                  <a:cubicBezTo>
                    <a:pt x="1525881" y="699459"/>
                    <a:pt x="1526973" y="696010"/>
                    <a:pt x="1528762" y="692944"/>
                  </a:cubicBezTo>
                  <a:cubicBezTo>
                    <a:pt x="1532535" y="686476"/>
                    <a:pt x="1540668" y="673894"/>
                    <a:pt x="1540668" y="673894"/>
                  </a:cubicBezTo>
                  <a:cubicBezTo>
                    <a:pt x="1545060" y="656330"/>
                    <a:pt x="1540340" y="672281"/>
                    <a:pt x="1547812" y="654844"/>
                  </a:cubicBezTo>
                  <a:cubicBezTo>
                    <a:pt x="1548801" y="652537"/>
                    <a:pt x="1549204" y="650007"/>
                    <a:pt x="1550193" y="647700"/>
                  </a:cubicBezTo>
                  <a:cubicBezTo>
                    <a:pt x="1553817" y="639243"/>
                    <a:pt x="1554936" y="638204"/>
                    <a:pt x="1559718" y="631032"/>
                  </a:cubicBezTo>
                  <a:lnTo>
                    <a:pt x="1564481" y="611982"/>
                  </a:lnTo>
                  <a:cubicBezTo>
                    <a:pt x="1565244" y="608931"/>
                    <a:pt x="1567535" y="598728"/>
                    <a:pt x="1569243" y="595313"/>
                  </a:cubicBezTo>
                  <a:cubicBezTo>
                    <a:pt x="1570523" y="592753"/>
                    <a:pt x="1572418" y="590550"/>
                    <a:pt x="1574006" y="588169"/>
                  </a:cubicBezTo>
                  <a:cubicBezTo>
                    <a:pt x="1574436" y="583869"/>
                    <a:pt x="1578768" y="541267"/>
                    <a:pt x="1578768" y="538163"/>
                  </a:cubicBezTo>
                  <a:cubicBezTo>
                    <a:pt x="1578768" y="521475"/>
                    <a:pt x="1577576" y="504802"/>
                    <a:pt x="1576387" y="488157"/>
                  </a:cubicBezTo>
                  <a:cubicBezTo>
                    <a:pt x="1574753" y="465282"/>
                    <a:pt x="1574662" y="478663"/>
                    <a:pt x="1571625" y="461963"/>
                  </a:cubicBezTo>
                  <a:cubicBezTo>
                    <a:pt x="1570621" y="456441"/>
                    <a:pt x="1570505" y="450763"/>
                    <a:pt x="1569243" y="445294"/>
                  </a:cubicBezTo>
                  <a:cubicBezTo>
                    <a:pt x="1562117" y="414415"/>
                    <a:pt x="1566854" y="442875"/>
                    <a:pt x="1562100" y="423863"/>
                  </a:cubicBezTo>
                  <a:cubicBezTo>
                    <a:pt x="1549388" y="373022"/>
                    <a:pt x="1564108" y="426041"/>
                    <a:pt x="1552575" y="395288"/>
                  </a:cubicBezTo>
                  <a:cubicBezTo>
                    <a:pt x="1551426" y="392224"/>
                    <a:pt x="1551657" y="388690"/>
                    <a:pt x="1550193" y="385763"/>
                  </a:cubicBezTo>
                  <a:cubicBezTo>
                    <a:pt x="1548418" y="382213"/>
                    <a:pt x="1545431" y="379413"/>
                    <a:pt x="1543050" y="376238"/>
                  </a:cubicBezTo>
                  <a:cubicBezTo>
                    <a:pt x="1537461" y="359475"/>
                    <a:pt x="1544738" y="380180"/>
                    <a:pt x="1535906" y="359569"/>
                  </a:cubicBezTo>
                  <a:cubicBezTo>
                    <a:pt x="1530182" y="346211"/>
                    <a:pt x="1537788" y="358695"/>
                    <a:pt x="1528762" y="342900"/>
                  </a:cubicBezTo>
                  <a:cubicBezTo>
                    <a:pt x="1527342" y="340415"/>
                    <a:pt x="1525280" y="338316"/>
                    <a:pt x="1524000" y="335757"/>
                  </a:cubicBezTo>
                  <a:cubicBezTo>
                    <a:pt x="1522877" y="333512"/>
                    <a:pt x="1522741" y="330858"/>
                    <a:pt x="1521618" y="328613"/>
                  </a:cubicBezTo>
                  <a:cubicBezTo>
                    <a:pt x="1520338" y="326053"/>
                    <a:pt x="1518136" y="324029"/>
                    <a:pt x="1516856" y="321469"/>
                  </a:cubicBezTo>
                  <a:cubicBezTo>
                    <a:pt x="1515734" y="319224"/>
                    <a:pt x="1515694" y="316519"/>
                    <a:pt x="1514475" y="314325"/>
                  </a:cubicBezTo>
                  <a:cubicBezTo>
                    <a:pt x="1511695" y="309322"/>
                    <a:pt x="1506760" y="305468"/>
                    <a:pt x="1504950" y="300038"/>
                  </a:cubicBezTo>
                  <a:cubicBezTo>
                    <a:pt x="1504156" y="297657"/>
                    <a:pt x="1503691" y="295139"/>
                    <a:pt x="1502568" y="292894"/>
                  </a:cubicBezTo>
                  <a:cubicBezTo>
                    <a:pt x="1499875" y="287507"/>
                    <a:pt x="1498600" y="296863"/>
                    <a:pt x="1497806" y="297657"/>
                  </a:cubicBezTo>
                  <a:close/>
                </a:path>
              </a:pathLst>
            </a:custGeom>
            <a:pattFill prst="zigZag">
              <a:fgClr>
                <a:schemeClr val="accent1">
                  <a:lumMod val="40000"/>
                  <a:lumOff val="6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277" name="グループ化 276">
              <a:extLst>
                <a:ext uri="{FF2B5EF4-FFF2-40B4-BE49-F238E27FC236}">
                  <a16:creationId xmlns:a16="http://schemas.microsoft.com/office/drawing/2014/main" id="{F042CD5F-2153-4811-A021-27B1806A5704}"/>
                </a:ext>
              </a:extLst>
            </p:cNvPr>
            <p:cNvGrpSpPr/>
            <p:nvPr/>
          </p:nvGrpSpPr>
          <p:grpSpPr>
            <a:xfrm>
              <a:off x="2691736" y="5888782"/>
              <a:ext cx="1851830" cy="1292136"/>
              <a:chOff x="2581076" y="5676143"/>
              <a:chExt cx="1851830" cy="1292136"/>
            </a:xfrm>
          </p:grpSpPr>
          <p:sp>
            <p:nvSpPr>
              <p:cNvPr id="608" name="テキスト ボックス 607">
                <a:extLst>
                  <a:ext uri="{FF2B5EF4-FFF2-40B4-BE49-F238E27FC236}">
                    <a16:creationId xmlns:a16="http://schemas.microsoft.com/office/drawing/2014/main" id="{9AB54D81-206F-4C0E-BBF0-FA025C64D00D}"/>
                  </a:ext>
                </a:extLst>
              </p:cNvPr>
              <p:cNvSpPr txBox="1"/>
              <p:nvPr/>
            </p:nvSpPr>
            <p:spPr>
              <a:xfrm>
                <a:off x="2581076" y="6580481"/>
                <a:ext cx="1851830"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上下水道設備を活用した</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マイクロ水力発電</a:t>
                </a:r>
              </a:p>
            </p:txBody>
          </p:sp>
          <p:grpSp>
            <p:nvGrpSpPr>
              <p:cNvPr id="609" name="Group 32">
                <a:extLst>
                  <a:ext uri="{FF2B5EF4-FFF2-40B4-BE49-F238E27FC236}">
                    <a16:creationId xmlns:a16="http://schemas.microsoft.com/office/drawing/2014/main" id="{40537B65-43EE-4BCD-BBAA-DE1C335BE6A7}"/>
                  </a:ext>
                </a:extLst>
              </p:cNvPr>
              <p:cNvGrpSpPr>
                <a:grpSpLocks noChangeAspect="1"/>
              </p:cNvGrpSpPr>
              <p:nvPr/>
            </p:nvGrpSpPr>
            <p:grpSpPr bwMode="auto">
              <a:xfrm>
                <a:off x="3092589" y="5676143"/>
                <a:ext cx="887128" cy="876524"/>
                <a:chOff x="3242" y="2257"/>
                <a:chExt cx="251" cy="248"/>
              </a:xfrm>
              <a:solidFill>
                <a:schemeClr val="tx2"/>
              </a:solidFill>
            </p:grpSpPr>
            <p:sp>
              <p:nvSpPr>
                <p:cNvPr id="610" name="Freeform 33">
                  <a:extLst>
                    <a:ext uri="{FF2B5EF4-FFF2-40B4-BE49-F238E27FC236}">
                      <a16:creationId xmlns:a16="http://schemas.microsoft.com/office/drawing/2014/main" id="{46D4FCFE-1EFC-471A-A9BE-E7F103AC9325}"/>
                    </a:ext>
                  </a:extLst>
                </p:cNvPr>
                <p:cNvSpPr>
                  <a:spLocks/>
                </p:cNvSpPr>
                <p:nvPr/>
              </p:nvSpPr>
              <p:spPr bwMode="auto">
                <a:xfrm>
                  <a:off x="3242" y="2477"/>
                  <a:ext cx="205" cy="28"/>
                </a:xfrm>
                <a:custGeom>
                  <a:avLst/>
                  <a:gdLst>
                    <a:gd name="T0" fmla="*/ 72 w 175"/>
                    <a:gd name="T1" fmla="*/ 23 h 24"/>
                    <a:gd name="T2" fmla="*/ 45 w 175"/>
                    <a:gd name="T3" fmla="*/ 18 h 24"/>
                    <a:gd name="T4" fmla="*/ 7 w 175"/>
                    <a:gd name="T5" fmla="*/ 21 h 24"/>
                    <a:gd name="T6" fmla="*/ 1 w 175"/>
                    <a:gd name="T7" fmla="*/ 19 h 24"/>
                    <a:gd name="T8" fmla="*/ 2 w 175"/>
                    <a:gd name="T9" fmla="*/ 14 h 24"/>
                    <a:gd name="T10" fmla="*/ 48 w 175"/>
                    <a:gd name="T11" fmla="*/ 11 h 24"/>
                    <a:gd name="T12" fmla="*/ 95 w 175"/>
                    <a:gd name="T13" fmla="*/ 11 h 24"/>
                    <a:gd name="T14" fmla="*/ 137 w 175"/>
                    <a:gd name="T15" fmla="*/ 11 h 24"/>
                    <a:gd name="T16" fmla="*/ 169 w 175"/>
                    <a:gd name="T17" fmla="*/ 11 h 24"/>
                    <a:gd name="T18" fmla="*/ 174 w 175"/>
                    <a:gd name="T19" fmla="*/ 13 h 24"/>
                    <a:gd name="T20" fmla="*/ 172 w 175"/>
                    <a:gd name="T21" fmla="*/ 18 h 24"/>
                    <a:gd name="T22" fmla="*/ 134 w 175"/>
                    <a:gd name="T23" fmla="*/ 19 h 24"/>
                    <a:gd name="T24" fmla="*/ 98 w 175"/>
                    <a:gd name="T25" fmla="*/ 18 h 24"/>
                    <a:gd name="T26" fmla="*/ 72 w 175"/>
                    <a:gd name="T2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5" h="24">
                      <a:moveTo>
                        <a:pt x="72" y="23"/>
                      </a:moveTo>
                      <a:cubicBezTo>
                        <a:pt x="64" y="23"/>
                        <a:pt x="55" y="22"/>
                        <a:pt x="45" y="18"/>
                      </a:cubicBezTo>
                      <a:cubicBezTo>
                        <a:pt x="24" y="10"/>
                        <a:pt x="8" y="20"/>
                        <a:pt x="7" y="21"/>
                      </a:cubicBezTo>
                      <a:cubicBezTo>
                        <a:pt x="5" y="22"/>
                        <a:pt x="3" y="21"/>
                        <a:pt x="1" y="19"/>
                      </a:cubicBezTo>
                      <a:cubicBezTo>
                        <a:pt x="0" y="18"/>
                        <a:pt x="1" y="15"/>
                        <a:pt x="2" y="14"/>
                      </a:cubicBezTo>
                      <a:cubicBezTo>
                        <a:pt x="3" y="13"/>
                        <a:pt x="23" y="0"/>
                        <a:pt x="48" y="11"/>
                      </a:cubicBezTo>
                      <a:cubicBezTo>
                        <a:pt x="71" y="20"/>
                        <a:pt x="91" y="12"/>
                        <a:pt x="95" y="11"/>
                      </a:cubicBezTo>
                      <a:cubicBezTo>
                        <a:pt x="108" y="6"/>
                        <a:pt x="126" y="6"/>
                        <a:pt x="137" y="11"/>
                      </a:cubicBezTo>
                      <a:cubicBezTo>
                        <a:pt x="145" y="15"/>
                        <a:pt x="160" y="16"/>
                        <a:pt x="169" y="11"/>
                      </a:cubicBezTo>
                      <a:cubicBezTo>
                        <a:pt x="171" y="10"/>
                        <a:pt x="173" y="11"/>
                        <a:pt x="174" y="13"/>
                      </a:cubicBezTo>
                      <a:cubicBezTo>
                        <a:pt x="175" y="15"/>
                        <a:pt x="174" y="17"/>
                        <a:pt x="172" y="18"/>
                      </a:cubicBezTo>
                      <a:cubicBezTo>
                        <a:pt x="161" y="24"/>
                        <a:pt x="144" y="23"/>
                        <a:pt x="134" y="19"/>
                      </a:cubicBezTo>
                      <a:cubicBezTo>
                        <a:pt x="124" y="14"/>
                        <a:pt x="109" y="14"/>
                        <a:pt x="98" y="18"/>
                      </a:cubicBezTo>
                      <a:cubicBezTo>
                        <a:pt x="95" y="20"/>
                        <a:pt x="85" y="23"/>
                        <a:pt x="7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11" name="Freeform 34">
                  <a:extLst>
                    <a:ext uri="{FF2B5EF4-FFF2-40B4-BE49-F238E27FC236}">
                      <a16:creationId xmlns:a16="http://schemas.microsoft.com/office/drawing/2014/main" id="{B7304933-5D1D-4D71-9B6A-618A2FB7001E}"/>
                    </a:ext>
                  </a:extLst>
                </p:cNvPr>
                <p:cNvSpPr>
                  <a:spLocks noEditPoints="1"/>
                </p:cNvSpPr>
                <p:nvPr/>
              </p:nvSpPr>
              <p:spPr bwMode="auto">
                <a:xfrm>
                  <a:off x="3242" y="2274"/>
                  <a:ext cx="205" cy="205"/>
                </a:xfrm>
                <a:custGeom>
                  <a:avLst/>
                  <a:gdLst>
                    <a:gd name="T0" fmla="*/ 137 w 175"/>
                    <a:gd name="T1" fmla="*/ 162 h 175"/>
                    <a:gd name="T2" fmla="*/ 141 w 175"/>
                    <a:gd name="T3" fmla="*/ 136 h 175"/>
                    <a:gd name="T4" fmla="*/ 164 w 175"/>
                    <a:gd name="T5" fmla="*/ 79 h 175"/>
                    <a:gd name="T6" fmla="*/ 141 w 175"/>
                    <a:gd name="T7" fmla="*/ 23 h 175"/>
                    <a:gd name="T8" fmla="*/ 28 w 175"/>
                    <a:gd name="T9" fmla="*/ 23 h 175"/>
                    <a:gd name="T10" fmla="*/ 28 w 175"/>
                    <a:gd name="T11" fmla="*/ 136 h 175"/>
                    <a:gd name="T12" fmla="*/ 69 w 175"/>
                    <a:gd name="T13" fmla="*/ 158 h 175"/>
                    <a:gd name="T14" fmla="*/ 2 w 175"/>
                    <a:gd name="T15" fmla="*/ 165 h 175"/>
                    <a:gd name="T16" fmla="*/ 45 w 175"/>
                    <a:gd name="T17" fmla="*/ 169 h 175"/>
                    <a:gd name="T18" fmla="*/ 98 w 175"/>
                    <a:gd name="T19" fmla="*/ 169 h 175"/>
                    <a:gd name="T20" fmla="*/ 172 w 175"/>
                    <a:gd name="T21" fmla="*/ 169 h 175"/>
                    <a:gd name="T22" fmla="*/ 98 w 175"/>
                    <a:gd name="T23" fmla="*/ 69 h 175"/>
                    <a:gd name="T24" fmla="*/ 100 w 175"/>
                    <a:gd name="T25" fmla="*/ 76 h 175"/>
                    <a:gd name="T26" fmla="*/ 87 w 175"/>
                    <a:gd name="T27" fmla="*/ 44 h 175"/>
                    <a:gd name="T28" fmla="*/ 100 w 175"/>
                    <a:gd name="T29" fmla="*/ 96 h 175"/>
                    <a:gd name="T30" fmla="*/ 108 w 175"/>
                    <a:gd name="T31" fmla="*/ 106 h 175"/>
                    <a:gd name="T32" fmla="*/ 100 w 175"/>
                    <a:gd name="T33" fmla="*/ 111 h 175"/>
                    <a:gd name="T34" fmla="*/ 35 w 175"/>
                    <a:gd name="T35" fmla="*/ 134 h 175"/>
                    <a:gd name="T36" fmla="*/ 39 w 175"/>
                    <a:gd name="T37" fmla="*/ 121 h 175"/>
                    <a:gd name="T38" fmla="*/ 23 w 175"/>
                    <a:gd name="T39" fmla="*/ 82 h 175"/>
                    <a:gd name="T40" fmla="*/ 11 w 175"/>
                    <a:gd name="T41" fmla="*/ 76 h 175"/>
                    <a:gd name="T42" fmla="*/ 41 w 175"/>
                    <a:gd name="T43" fmla="*/ 39 h 175"/>
                    <a:gd name="T44" fmla="*/ 35 w 175"/>
                    <a:gd name="T45" fmla="*/ 25 h 175"/>
                    <a:gd name="T46" fmla="*/ 84 w 175"/>
                    <a:gd name="T47" fmla="*/ 21 h 175"/>
                    <a:gd name="T48" fmla="*/ 134 w 175"/>
                    <a:gd name="T49" fmla="*/ 25 h 175"/>
                    <a:gd name="T50" fmla="*/ 128 w 175"/>
                    <a:gd name="T51" fmla="*/ 39 h 175"/>
                    <a:gd name="T52" fmla="*/ 158 w 175"/>
                    <a:gd name="T53" fmla="*/ 76 h 175"/>
                    <a:gd name="T54" fmla="*/ 146 w 175"/>
                    <a:gd name="T55" fmla="*/ 82 h 175"/>
                    <a:gd name="T56" fmla="*/ 130 w 175"/>
                    <a:gd name="T57" fmla="*/ 121 h 175"/>
                    <a:gd name="T58" fmla="*/ 134 w 175"/>
                    <a:gd name="T59" fmla="*/ 134 h 175"/>
                    <a:gd name="T60" fmla="*/ 109 w 175"/>
                    <a:gd name="T61" fmla="*/ 113 h 175"/>
                    <a:gd name="T62" fmla="*/ 126 w 175"/>
                    <a:gd name="T63" fmla="*/ 79 h 175"/>
                    <a:gd name="T64" fmla="*/ 112 w 175"/>
                    <a:gd name="T65" fmla="*/ 49 h 175"/>
                    <a:gd name="T66" fmla="*/ 59 w 175"/>
                    <a:gd name="T67" fmla="*/ 46 h 175"/>
                    <a:gd name="T68" fmla="*/ 54 w 175"/>
                    <a:gd name="T69" fmla="*/ 109 h 175"/>
                    <a:gd name="T70" fmla="*/ 69 w 175"/>
                    <a:gd name="T71" fmla="*/ 119 h 175"/>
                    <a:gd name="T72" fmla="*/ 56 w 175"/>
                    <a:gd name="T73" fmla="*/ 102 h 175"/>
                    <a:gd name="T74" fmla="*/ 69 w 175"/>
                    <a:gd name="T75" fmla="*/ 89 h 175"/>
                    <a:gd name="T76" fmla="*/ 69 w 175"/>
                    <a:gd name="T77" fmla="*/ 112 h 175"/>
                    <a:gd name="T78" fmla="*/ 48 w 175"/>
                    <a:gd name="T79" fmla="*/ 76 h 175"/>
                    <a:gd name="T80" fmla="*/ 69 w 175"/>
                    <a:gd name="T81" fmla="*/ 76 h 175"/>
                    <a:gd name="T82" fmla="*/ 80 w 175"/>
                    <a:gd name="T83" fmla="*/ 44 h 175"/>
                    <a:gd name="T84" fmla="*/ 65 w 175"/>
                    <a:gd name="T85" fmla="*/ 49 h 175"/>
                    <a:gd name="T86" fmla="*/ 75 w 175"/>
                    <a:gd name="T87" fmla="*/ 152 h 175"/>
                    <a:gd name="T88" fmla="*/ 75 w 175"/>
                    <a:gd name="T89" fmla="*/ 92 h 175"/>
                    <a:gd name="T90" fmla="*/ 75 w 175"/>
                    <a:gd name="T91" fmla="*/ 77 h 175"/>
                    <a:gd name="T92" fmla="*/ 80 w 175"/>
                    <a:gd name="T93" fmla="*/ 69 h 175"/>
                    <a:gd name="T94" fmla="*/ 87 w 175"/>
                    <a:gd name="T95" fmla="*/ 68 h 175"/>
                    <a:gd name="T96" fmla="*/ 94 w 175"/>
                    <a:gd name="T97" fmla="*/ 76 h 175"/>
                    <a:gd name="T98" fmla="*/ 94 w 175"/>
                    <a:gd name="T99" fmla="*/ 87 h 175"/>
                    <a:gd name="T100" fmla="*/ 94 w 175"/>
                    <a:gd name="T101" fmla="*/ 120 h 175"/>
                    <a:gd name="T102" fmla="*/ 94 w 175"/>
                    <a:gd name="T103" fmla="*/ 16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75">
                      <a:moveTo>
                        <a:pt x="174" y="164"/>
                      </a:moveTo>
                      <a:cubicBezTo>
                        <a:pt x="173" y="162"/>
                        <a:pt x="171" y="161"/>
                        <a:pt x="169" y="162"/>
                      </a:cubicBezTo>
                      <a:cubicBezTo>
                        <a:pt x="160" y="166"/>
                        <a:pt x="145" y="166"/>
                        <a:pt x="137" y="162"/>
                      </a:cubicBezTo>
                      <a:cubicBezTo>
                        <a:pt x="127" y="158"/>
                        <a:pt x="112" y="157"/>
                        <a:pt x="100" y="160"/>
                      </a:cubicBezTo>
                      <a:cubicBezTo>
                        <a:pt x="100" y="158"/>
                        <a:pt x="100" y="158"/>
                        <a:pt x="100" y="158"/>
                      </a:cubicBezTo>
                      <a:cubicBezTo>
                        <a:pt x="116" y="154"/>
                        <a:pt x="130" y="147"/>
                        <a:pt x="141" y="136"/>
                      </a:cubicBezTo>
                      <a:cubicBezTo>
                        <a:pt x="141" y="136"/>
                        <a:pt x="141" y="136"/>
                        <a:pt x="141" y="136"/>
                      </a:cubicBezTo>
                      <a:cubicBezTo>
                        <a:pt x="141" y="136"/>
                        <a:pt x="141" y="136"/>
                        <a:pt x="141" y="136"/>
                      </a:cubicBezTo>
                      <a:cubicBezTo>
                        <a:pt x="155" y="121"/>
                        <a:pt x="164" y="101"/>
                        <a:pt x="164" y="79"/>
                      </a:cubicBezTo>
                      <a:cubicBezTo>
                        <a:pt x="164" y="57"/>
                        <a:pt x="155" y="38"/>
                        <a:pt x="141" y="23"/>
                      </a:cubicBezTo>
                      <a:cubicBezTo>
                        <a:pt x="141" y="23"/>
                        <a:pt x="141" y="23"/>
                        <a:pt x="141" y="23"/>
                      </a:cubicBezTo>
                      <a:cubicBezTo>
                        <a:pt x="141" y="23"/>
                        <a:pt x="141" y="23"/>
                        <a:pt x="141" y="23"/>
                      </a:cubicBezTo>
                      <a:cubicBezTo>
                        <a:pt x="126" y="8"/>
                        <a:pt x="106" y="0"/>
                        <a:pt x="84" y="0"/>
                      </a:cubicBezTo>
                      <a:cubicBezTo>
                        <a:pt x="63" y="0"/>
                        <a:pt x="43" y="8"/>
                        <a:pt x="28" y="23"/>
                      </a:cubicBezTo>
                      <a:cubicBezTo>
                        <a:pt x="28" y="23"/>
                        <a:pt x="28" y="23"/>
                        <a:pt x="28" y="23"/>
                      </a:cubicBezTo>
                      <a:cubicBezTo>
                        <a:pt x="28" y="23"/>
                        <a:pt x="28" y="23"/>
                        <a:pt x="28" y="23"/>
                      </a:cubicBezTo>
                      <a:cubicBezTo>
                        <a:pt x="14" y="38"/>
                        <a:pt x="5" y="57"/>
                        <a:pt x="5" y="79"/>
                      </a:cubicBezTo>
                      <a:cubicBezTo>
                        <a:pt x="5" y="101"/>
                        <a:pt x="14" y="121"/>
                        <a:pt x="28" y="136"/>
                      </a:cubicBezTo>
                      <a:cubicBezTo>
                        <a:pt x="28" y="136"/>
                        <a:pt x="28" y="136"/>
                        <a:pt x="28" y="136"/>
                      </a:cubicBezTo>
                      <a:cubicBezTo>
                        <a:pt x="28" y="136"/>
                        <a:pt x="28" y="136"/>
                        <a:pt x="28" y="136"/>
                      </a:cubicBezTo>
                      <a:cubicBezTo>
                        <a:pt x="39" y="147"/>
                        <a:pt x="53" y="154"/>
                        <a:pt x="69" y="158"/>
                      </a:cubicBezTo>
                      <a:cubicBezTo>
                        <a:pt x="69" y="166"/>
                        <a:pt x="69" y="166"/>
                        <a:pt x="69" y="166"/>
                      </a:cubicBezTo>
                      <a:cubicBezTo>
                        <a:pt x="62" y="165"/>
                        <a:pt x="55" y="164"/>
                        <a:pt x="48" y="161"/>
                      </a:cubicBezTo>
                      <a:cubicBezTo>
                        <a:pt x="23" y="151"/>
                        <a:pt x="3" y="164"/>
                        <a:pt x="2" y="165"/>
                      </a:cubicBezTo>
                      <a:cubicBezTo>
                        <a:pt x="1" y="166"/>
                        <a:pt x="0" y="168"/>
                        <a:pt x="1" y="170"/>
                      </a:cubicBezTo>
                      <a:cubicBezTo>
                        <a:pt x="3" y="172"/>
                        <a:pt x="5" y="172"/>
                        <a:pt x="7" y="171"/>
                      </a:cubicBezTo>
                      <a:cubicBezTo>
                        <a:pt x="8" y="171"/>
                        <a:pt x="24" y="160"/>
                        <a:pt x="45" y="169"/>
                      </a:cubicBezTo>
                      <a:cubicBezTo>
                        <a:pt x="54" y="172"/>
                        <a:pt x="62" y="173"/>
                        <a:pt x="69" y="174"/>
                      </a:cubicBezTo>
                      <a:cubicBezTo>
                        <a:pt x="70" y="174"/>
                        <a:pt x="71" y="174"/>
                        <a:pt x="72" y="174"/>
                      </a:cubicBezTo>
                      <a:cubicBezTo>
                        <a:pt x="85" y="174"/>
                        <a:pt x="95" y="170"/>
                        <a:pt x="98" y="169"/>
                      </a:cubicBezTo>
                      <a:cubicBezTo>
                        <a:pt x="99" y="169"/>
                        <a:pt x="100" y="168"/>
                        <a:pt x="100" y="168"/>
                      </a:cubicBezTo>
                      <a:cubicBezTo>
                        <a:pt x="111" y="165"/>
                        <a:pt x="125" y="165"/>
                        <a:pt x="134" y="169"/>
                      </a:cubicBezTo>
                      <a:cubicBezTo>
                        <a:pt x="144" y="174"/>
                        <a:pt x="161" y="175"/>
                        <a:pt x="172" y="169"/>
                      </a:cubicBezTo>
                      <a:cubicBezTo>
                        <a:pt x="174" y="168"/>
                        <a:pt x="175" y="166"/>
                        <a:pt x="174" y="164"/>
                      </a:cubicBezTo>
                      <a:close/>
                      <a:moveTo>
                        <a:pt x="100" y="76"/>
                      </a:moveTo>
                      <a:cubicBezTo>
                        <a:pt x="100" y="73"/>
                        <a:pt x="99" y="71"/>
                        <a:pt x="98" y="69"/>
                      </a:cubicBezTo>
                      <a:cubicBezTo>
                        <a:pt x="110" y="56"/>
                        <a:pt x="110" y="56"/>
                        <a:pt x="110" y="56"/>
                      </a:cubicBezTo>
                      <a:cubicBezTo>
                        <a:pt x="115" y="61"/>
                        <a:pt x="119" y="68"/>
                        <a:pt x="119" y="76"/>
                      </a:cubicBezTo>
                      <a:lnTo>
                        <a:pt x="100" y="76"/>
                      </a:lnTo>
                      <a:close/>
                      <a:moveTo>
                        <a:pt x="93" y="64"/>
                      </a:moveTo>
                      <a:cubicBezTo>
                        <a:pt x="91" y="63"/>
                        <a:pt x="89" y="62"/>
                        <a:pt x="87" y="62"/>
                      </a:cubicBezTo>
                      <a:cubicBezTo>
                        <a:pt x="87" y="44"/>
                        <a:pt x="87" y="44"/>
                        <a:pt x="87" y="44"/>
                      </a:cubicBezTo>
                      <a:cubicBezTo>
                        <a:pt x="94" y="44"/>
                        <a:pt x="100" y="47"/>
                        <a:pt x="106" y="51"/>
                      </a:cubicBezTo>
                      <a:lnTo>
                        <a:pt x="93" y="64"/>
                      </a:lnTo>
                      <a:close/>
                      <a:moveTo>
                        <a:pt x="100" y="96"/>
                      </a:moveTo>
                      <a:cubicBezTo>
                        <a:pt x="100" y="82"/>
                        <a:pt x="100" y="82"/>
                        <a:pt x="100" y="82"/>
                      </a:cubicBezTo>
                      <a:cubicBezTo>
                        <a:pt x="119" y="82"/>
                        <a:pt x="119" y="82"/>
                        <a:pt x="119" y="82"/>
                      </a:cubicBezTo>
                      <a:cubicBezTo>
                        <a:pt x="118" y="92"/>
                        <a:pt x="114" y="100"/>
                        <a:pt x="108" y="106"/>
                      </a:cubicBezTo>
                      <a:lnTo>
                        <a:pt x="100" y="96"/>
                      </a:lnTo>
                      <a:close/>
                      <a:moveTo>
                        <a:pt x="103" y="109"/>
                      </a:moveTo>
                      <a:cubicBezTo>
                        <a:pt x="102" y="110"/>
                        <a:pt x="101" y="111"/>
                        <a:pt x="100" y="111"/>
                      </a:cubicBezTo>
                      <a:cubicBezTo>
                        <a:pt x="100" y="106"/>
                        <a:pt x="100" y="106"/>
                        <a:pt x="100" y="106"/>
                      </a:cubicBezTo>
                      <a:lnTo>
                        <a:pt x="103" y="109"/>
                      </a:lnTo>
                      <a:close/>
                      <a:moveTo>
                        <a:pt x="35" y="134"/>
                      </a:moveTo>
                      <a:cubicBezTo>
                        <a:pt x="43" y="125"/>
                        <a:pt x="43" y="125"/>
                        <a:pt x="43" y="125"/>
                      </a:cubicBezTo>
                      <a:cubicBezTo>
                        <a:pt x="44" y="124"/>
                        <a:pt x="44" y="122"/>
                        <a:pt x="43" y="121"/>
                      </a:cubicBezTo>
                      <a:cubicBezTo>
                        <a:pt x="42" y="120"/>
                        <a:pt x="40" y="120"/>
                        <a:pt x="39" y="121"/>
                      </a:cubicBezTo>
                      <a:cubicBezTo>
                        <a:pt x="30" y="129"/>
                        <a:pt x="30" y="129"/>
                        <a:pt x="30" y="129"/>
                      </a:cubicBezTo>
                      <a:cubicBezTo>
                        <a:pt x="19" y="117"/>
                        <a:pt x="12" y="100"/>
                        <a:pt x="11" y="82"/>
                      </a:cubicBezTo>
                      <a:cubicBezTo>
                        <a:pt x="23" y="82"/>
                        <a:pt x="23" y="82"/>
                        <a:pt x="23" y="82"/>
                      </a:cubicBezTo>
                      <a:cubicBezTo>
                        <a:pt x="24" y="82"/>
                        <a:pt x="26" y="81"/>
                        <a:pt x="26" y="79"/>
                      </a:cubicBezTo>
                      <a:cubicBezTo>
                        <a:pt x="26" y="78"/>
                        <a:pt x="24" y="76"/>
                        <a:pt x="23" y="76"/>
                      </a:cubicBezTo>
                      <a:cubicBezTo>
                        <a:pt x="11" y="76"/>
                        <a:pt x="11" y="76"/>
                        <a:pt x="11" y="76"/>
                      </a:cubicBezTo>
                      <a:cubicBezTo>
                        <a:pt x="12" y="58"/>
                        <a:pt x="19" y="42"/>
                        <a:pt x="30" y="30"/>
                      </a:cubicBezTo>
                      <a:cubicBezTo>
                        <a:pt x="39" y="38"/>
                        <a:pt x="39" y="38"/>
                        <a:pt x="39" y="38"/>
                      </a:cubicBezTo>
                      <a:cubicBezTo>
                        <a:pt x="39" y="38"/>
                        <a:pt x="40" y="39"/>
                        <a:pt x="41" y="39"/>
                      </a:cubicBezTo>
                      <a:cubicBezTo>
                        <a:pt x="42" y="39"/>
                        <a:pt x="42" y="38"/>
                        <a:pt x="43" y="38"/>
                      </a:cubicBezTo>
                      <a:cubicBezTo>
                        <a:pt x="44" y="37"/>
                        <a:pt x="44" y="35"/>
                        <a:pt x="43" y="33"/>
                      </a:cubicBezTo>
                      <a:cubicBezTo>
                        <a:pt x="35" y="25"/>
                        <a:pt x="35" y="25"/>
                        <a:pt x="35" y="25"/>
                      </a:cubicBezTo>
                      <a:cubicBezTo>
                        <a:pt x="47" y="14"/>
                        <a:pt x="63" y="7"/>
                        <a:pt x="81" y="6"/>
                      </a:cubicBezTo>
                      <a:cubicBezTo>
                        <a:pt x="81" y="18"/>
                        <a:pt x="81" y="18"/>
                        <a:pt x="81" y="18"/>
                      </a:cubicBezTo>
                      <a:cubicBezTo>
                        <a:pt x="81" y="19"/>
                        <a:pt x="83" y="21"/>
                        <a:pt x="84" y="21"/>
                      </a:cubicBezTo>
                      <a:cubicBezTo>
                        <a:pt x="86" y="21"/>
                        <a:pt x="88" y="19"/>
                        <a:pt x="88" y="18"/>
                      </a:cubicBezTo>
                      <a:cubicBezTo>
                        <a:pt x="88" y="6"/>
                        <a:pt x="88" y="6"/>
                        <a:pt x="88" y="6"/>
                      </a:cubicBezTo>
                      <a:cubicBezTo>
                        <a:pt x="106" y="7"/>
                        <a:pt x="122" y="14"/>
                        <a:pt x="134" y="25"/>
                      </a:cubicBezTo>
                      <a:cubicBezTo>
                        <a:pt x="126" y="33"/>
                        <a:pt x="126" y="33"/>
                        <a:pt x="126" y="33"/>
                      </a:cubicBezTo>
                      <a:cubicBezTo>
                        <a:pt x="125" y="35"/>
                        <a:pt x="125" y="37"/>
                        <a:pt x="126" y="38"/>
                      </a:cubicBezTo>
                      <a:cubicBezTo>
                        <a:pt x="127" y="38"/>
                        <a:pt x="127" y="39"/>
                        <a:pt x="128" y="39"/>
                      </a:cubicBezTo>
                      <a:cubicBezTo>
                        <a:pt x="129" y="39"/>
                        <a:pt x="130" y="38"/>
                        <a:pt x="130" y="38"/>
                      </a:cubicBezTo>
                      <a:cubicBezTo>
                        <a:pt x="139" y="30"/>
                        <a:pt x="139" y="30"/>
                        <a:pt x="139" y="30"/>
                      </a:cubicBezTo>
                      <a:cubicBezTo>
                        <a:pt x="150" y="42"/>
                        <a:pt x="157" y="58"/>
                        <a:pt x="158" y="76"/>
                      </a:cubicBezTo>
                      <a:cubicBezTo>
                        <a:pt x="146" y="76"/>
                        <a:pt x="146" y="76"/>
                        <a:pt x="146" y="76"/>
                      </a:cubicBezTo>
                      <a:cubicBezTo>
                        <a:pt x="145" y="76"/>
                        <a:pt x="143" y="78"/>
                        <a:pt x="143" y="79"/>
                      </a:cubicBezTo>
                      <a:cubicBezTo>
                        <a:pt x="143" y="81"/>
                        <a:pt x="145" y="82"/>
                        <a:pt x="146" y="82"/>
                      </a:cubicBezTo>
                      <a:cubicBezTo>
                        <a:pt x="158" y="82"/>
                        <a:pt x="158" y="82"/>
                        <a:pt x="158" y="82"/>
                      </a:cubicBezTo>
                      <a:cubicBezTo>
                        <a:pt x="157" y="100"/>
                        <a:pt x="150" y="117"/>
                        <a:pt x="139" y="129"/>
                      </a:cubicBezTo>
                      <a:cubicBezTo>
                        <a:pt x="130" y="121"/>
                        <a:pt x="130" y="121"/>
                        <a:pt x="130" y="121"/>
                      </a:cubicBezTo>
                      <a:cubicBezTo>
                        <a:pt x="129" y="120"/>
                        <a:pt x="127" y="120"/>
                        <a:pt x="126" y="121"/>
                      </a:cubicBezTo>
                      <a:cubicBezTo>
                        <a:pt x="125" y="122"/>
                        <a:pt x="125" y="124"/>
                        <a:pt x="126" y="125"/>
                      </a:cubicBezTo>
                      <a:cubicBezTo>
                        <a:pt x="134" y="134"/>
                        <a:pt x="134" y="134"/>
                        <a:pt x="134" y="134"/>
                      </a:cubicBezTo>
                      <a:cubicBezTo>
                        <a:pt x="125" y="142"/>
                        <a:pt x="113" y="148"/>
                        <a:pt x="100" y="151"/>
                      </a:cubicBezTo>
                      <a:cubicBezTo>
                        <a:pt x="100" y="118"/>
                        <a:pt x="100" y="118"/>
                        <a:pt x="100" y="118"/>
                      </a:cubicBezTo>
                      <a:cubicBezTo>
                        <a:pt x="104" y="117"/>
                        <a:pt x="106" y="115"/>
                        <a:pt x="109" y="113"/>
                      </a:cubicBezTo>
                      <a:cubicBezTo>
                        <a:pt x="109" y="113"/>
                        <a:pt x="109" y="113"/>
                        <a:pt x="109" y="113"/>
                      </a:cubicBezTo>
                      <a:cubicBezTo>
                        <a:pt x="109" y="113"/>
                        <a:pt x="109" y="112"/>
                        <a:pt x="110" y="112"/>
                      </a:cubicBezTo>
                      <a:cubicBezTo>
                        <a:pt x="119" y="105"/>
                        <a:pt x="126" y="93"/>
                        <a:pt x="126" y="79"/>
                      </a:cubicBezTo>
                      <a:cubicBezTo>
                        <a:pt x="126" y="67"/>
                        <a:pt x="121" y="57"/>
                        <a:pt x="113" y="49"/>
                      </a:cubicBezTo>
                      <a:cubicBezTo>
                        <a:pt x="113" y="49"/>
                        <a:pt x="113" y="49"/>
                        <a:pt x="113" y="49"/>
                      </a:cubicBezTo>
                      <a:cubicBezTo>
                        <a:pt x="113" y="49"/>
                        <a:pt x="112" y="49"/>
                        <a:pt x="112" y="49"/>
                      </a:cubicBezTo>
                      <a:cubicBezTo>
                        <a:pt x="105" y="42"/>
                        <a:pt x="95" y="37"/>
                        <a:pt x="84" y="37"/>
                      </a:cubicBezTo>
                      <a:cubicBezTo>
                        <a:pt x="74" y="37"/>
                        <a:pt x="66" y="40"/>
                        <a:pt x="59" y="46"/>
                      </a:cubicBezTo>
                      <a:cubicBezTo>
                        <a:pt x="59" y="46"/>
                        <a:pt x="59" y="46"/>
                        <a:pt x="59" y="46"/>
                      </a:cubicBezTo>
                      <a:cubicBezTo>
                        <a:pt x="59" y="46"/>
                        <a:pt x="59" y="46"/>
                        <a:pt x="58" y="46"/>
                      </a:cubicBezTo>
                      <a:cubicBezTo>
                        <a:pt x="48" y="53"/>
                        <a:pt x="41" y="66"/>
                        <a:pt x="41" y="79"/>
                      </a:cubicBezTo>
                      <a:cubicBezTo>
                        <a:pt x="41" y="91"/>
                        <a:pt x="46" y="101"/>
                        <a:pt x="54" y="109"/>
                      </a:cubicBezTo>
                      <a:cubicBezTo>
                        <a:pt x="54" y="109"/>
                        <a:pt x="54" y="109"/>
                        <a:pt x="54" y="109"/>
                      </a:cubicBezTo>
                      <a:cubicBezTo>
                        <a:pt x="54" y="109"/>
                        <a:pt x="54" y="109"/>
                        <a:pt x="54" y="109"/>
                      </a:cubicBezTo>
                      <a:cubicBezTo>
                        <a:pt x="58" y="113"/>
                        <a:pt x="63" y="116"/>
                        <a:pt x="69" y="119"/>
                      </a:cubicBezTo>
                      <a:cubicBezTo>
                        <a:pt x="69" y="151"/>
                        <a:pt x="69" y="151"/>
                        <a:pt x="69" y="151"/>
                      </a:cubicBezTo>
                      <a:cubicBezTo>
                        <a:pt x="56" y="148"/>
                        <a:pt x="44" y="142"/>
                        <a:pt x="35" y="134"/>
                      </a:cubicBezTo>
                      <a:close/>
                      <a:moveTo>
                        <a:pt x="56" y="102"/>
                      </a:moveTo>
                      <a:cubicBezTo>
                        <a:pt x="51" y="97"/>
                        <a:pt x="49" y="90"/>
                        <a:pt x="48" y="82"/>
                      </a:cubicBezTo>
                      <a:cubicBezTo>
                        <a:pt x="69" y="82"/>
                        <a:pt x="69" y="82"/>
                        <a:pt x="69" y="82"/>
                      </a:cubicBezTo>
                      <a:cubicBezTo>
                        <a:pt x="69" y="89"/>
                        <a:pt x="69" y="89"/>
                        <a:pt x="69" y="89"/>
                      </a:cubicBezTo>
                      <a:lnTo>
                        <a:pt x="56" y="102"/>
                      </a:lnTo>
                      <a:close/>
                      <a:moveTo>
                        <a:pt x="69" y="98"/>
                      </a:moveTo>
                      <a:cubicBezTo>
                        <a:pt x="69" y="112"/>
                        <a:pt x="69" y="112"/>
                        <a:pt x="69" y="112"/>
                      </a:cubicBezTo>
                      <a:cubicBezTo>
                        <a:pt x="66" y="110"/>
                        <a:pt x="63" y="109"/>
                        <a:pt x="60" y="107"/>
                      </a:cubicBezTo>
                      <a:lnTo>
                        <a:pt x="69" y="98"/>
                      </a:lnTo>
                      <a:close/>
                      <a:moveTo>
                        <a:pt x="48" y="76"/>
                      </a:moveTo>
                      <a:cubicBezTo>
                        <a:pt x="49" y="67"/>
                        <a:pt x="53" y="58"/>
                        <a:pt x="60" y="53"/>
                      </a:cubicBezTo>
                      <a:cubicBezTo>
                        <a:pt x="72" y="68"/>
                        <a:pt x="72" y="68"/>
                        <a:pt x="72" y="68"/>
                      </a:cubicBezTo>
                      <a:cubicBezTo>
                        <a:pt x="70" y="70"/>
                        <a:pt x="69" y="73"/>
                        <a:pt x="69" y="76"/>
                      </a:cubicBezTo>
                      <a:lnTo>
                        <a:pt x="48" y="76"/>
                      </a:lnTo>
                      <a:close/>
                      <a:moveTo>
                        <a:pt x="65" y="49"/>
                      </a:moveTo>
                      <a:cubicBezTo>
                        <a:pt x="70" y="46"/>
                        <a:pt x="75" y="44"/>
                        <a:pt x="80" y="44"/>
                      </a:cubicBezTo>
                      <a:cubicBezTo>
                        <a:pt x="80" y="62"/>
                        <a:pt x="80" y="62"/>
                        <a:pt x="80" y="62"/>
                      </a:cubicBezTo>
                      <a:cubicBezTo>
                        <a:pt x="79" y="62"/>
                        <a:pt x="78" y="63"/>
                        <a:pt x="76" y="64"/>
                      </a:cubicBezTo>
                      <a:lnTo>
                        <a:pt x="65" y="49"/>
                      </a:lnTo>
                      <a:close/>
                      <a:moveTo>
                        <a:pt x="75" y="166"/>
                      </a:moveTo>
                      <a:cubicBezTo>
                        <a:pt x="75" y="159"/>
                        <a:pt x="75" y="159"/>
                        <a:pt x="75" y="159"/>
                      </a:cubicBezTo>
                      <a:cubicBezTo>
                        <a:pt x="75" y="152"/>
                        <a:pt x="75" y="152"/>
                        <a:pt x="75" y="152"/>
                      </a:cubicBezTo>
                      <a:cubicBezTo>
                        <a:pt x="75" y="121"/>
                        <a:pt x="75" y="121"/>
                        <a:pt x="75" y="121"/>
                      </a:cubicBezTo>
                      <a:cubicBezTo>
                        <a:pt x="75" y="114"/>
                        <a:pt x="75" y="114"/>
                        <a:pt x="75" y="114"/>
                      </a:cubicBezTo>
                      <a:cubicBezTo>
                        <a:pt x="75" y="92"/>
                        <a:pt x="75" y="92"/>
                        <a:pt x="75" y="92"/>
                      </a:cubicBezTo>
                      <a:cubicBezTo>
                        <a:pt x="75" y="83"/>
                        <a:pt x="75" y="83"/>
                        <a:pt x="75" y="83"/>
                      </a:cubicBezTo>
                      <a:cubicBezTo>
                        <a:pt x="75" y="82"/>
                        <a:pt x="75" y="82"/>
                        <a:pt x="75" y="82"/>
                      </a:cubicBezTo>
                      <a:cubicBezTo>
                        <a:pt x="75" y="77"/>
                        <a:pt x="75" y="77"/>
                        <a:pt x="75" y="77"/>
                      </a:cubicBezTo>
                      <a:cubicBezTo>
                        <a:pt x="75" y="77"/>
                        <a:pt x="75" y="77"/>
                        <a:pt x="75" y="76"/>
                      </a:cubicBezTo>
                      <a:cubicBezTo>
                        <a:pt x="75" y="75"/>
                        <a:pt x="75" y="74"/>
                        <a:pt x="76" y="73"/>
                      </a:cubicBezTo>
                      <a:cubicBezTo>
                        <a:pt x="77" y="71"/>
                        <a:pt x="78" y="70"/>
                        <a:pt x="80" y="69"/>
                      </a:cubicBezTo>
                      <a:cubicBezTo>
                        <a:pt x="80" y="69"/>
                        <a:pt x="80" y="69"/>
                        <a:pt x="80" y="69"/>
                      </a:cubicBezTo>
                      <a:cubicBezTo>
                        <a:pt x="82" y="68"/>
                        <a:pt x="83" y="68"/>
                        <a:pt x="84" y="68"/>
                      </a:cubicBezTo>
                      <a:cubicBezTo>
                        <a:pt x="85" y="68"/>
                        <a:pt x="86" y="68"/>
                        <a:pt x="87" y="68"/>
                      </a:cubicBezTo>
                      <a:cubicBezTo>
                        <a:pt x="87" y="68"/>
                        <a:pt x="88" y="68"/>
                        <a:pt x="89" y="69"/>
                      </a:cubicBezTo>
                      <a:cubicBezTo>
                        <a:pt x="91" y="70"/>
                        <a:pt x="92" y="71"/>
                        <a:pt x="93" y="73"/>
                      </a:cubicBezTo>
                      <a:cubicBezTo>
                        <a:pt x="94" y="74"/>
                        <a:pt x="94" y="75"/>
                        <a:pt x="94" y="76"/>
                      </a:cubicBezTo>
                      <a:cubicBezTo>
                        <a:pt x="94" y="77"/>
                        <a:pt x="94" y="77"/>
                        <a:pt x="94" y="77"/>
                      </a:cubicBezTo>
                      <a:cubicBezTo>
                        <a:pt x="94" y="82"/>
                        <a:pt x="94" y="82"/>
                        <a:pt x="94" y="82"/>
                      </a:cubicBezTo>
                      <a:cubicBezTo>
                        <a:pt x="94" y="87"/>
                        <a:pt x="94" y="87"/>
                        <a:pt x="94" y="87"/>
                      </a:cubicBezTo>
                      <a:cubicBezTo>
                        <a:pt x="94" y="98"/>
                        <a:pt x="94" y="98"/>
                        <a:pt x="94" y="98"/>
                      </a:cubicBezTo>
                      <a:cubicBezTo>
                        <a:pt x="94" y="114"/>
                        <a:pt x="94" y="114"/>
                        <a:pt x="94" y="114"/>
                      </a:cubicBezTo>
                      <a:cubicBezTo>
                        <a:pt x="94" y="120"/>
                        <a:pt x="94" y="120"/>
                        <a:pt x="94" y="120"/>
                      </a:cubicBezTo>
                      <a:cubicBezTo>
                        <a:pt x="94" y="152"/>
                        <a:pt x="94" y="152"/>
                        <a:pt x="94" y="152"/>
                      </a:cubicBezTo>
                      <a:cubicBezTo>
                        <a:pt x="94" y="159"/>
                        <a:pt x="94" y="159"/>
                        <a:pt x="94" y="159"/>
                      </a:cubicBezTo>
                      <a:cubicBezTo>
                        <a:pt x="94" y="162"/>
                        <a:pt x="94" y="162"/>
                        <a:pt x="94" y="162"/>
                      </a:cubicBezTo>
                      <a:cubicBezTo>
                        <a:pt x="91" y="163"/>
                        <a:pt x="84" y="165"/>
                        <a:pt x="75"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12" name="Freeform 35">
                  <a:extLst>
                    <a:ext uri="{FF2B5EF4-FFF2-40B4-BE49-F238E27FC236}">
                      <a16:creationId xmlns:a16="http://schemas.microsoft.com/office/drawing/2014/main" id="{9CA67EC0-0A57-4CA9-8F3D-E5B9C25706F8}"/>
                    </a:ext>
                  </a:extLst>
                </p:cNvPr>
                <p:cNvSpPr>
                  <a:spLocks/>
                </p:cNvSpPr>
                <p:nvPr/>
              </p:nvSpPr>
              <p:spPr bwMode="auto">
                <a:xfrm>
                  <a:off x="3439" y="2257"/>
                  <a:ext cx="54" cy="108"/>
                </a:xfrm>
                <a:custGeom>
                  <a:avLst/>
                  <a:gdLst>
                    <a:gd name="T0" fmla="*/ 2 w 46"/>
                    <a:gd name="T1" fmla="*/ 51 h 92"/>
                    <a:gd name="T2" fmla="*/ 19 w 46"/>
                    <a:gd name="T3" fmla="*/ 57 h 92"/>
                    <a:gd name="T4" fmla="*/ 12 w 46"/>
                    <a:gd name="T5" fmla="*/ 89 h 92"/>
                    <a:gd name="T6" fmla="*/ 15 w 46"/>
                    <a:gd name="T7" fmla="*/ 90 h 92"/>
                    <a:gd name="T8" fmla="*/ 44 w 46"/>
                    <a:gd name="T9" fmla="*/ 47 h 92"/>
                    <a:gd name="T10" fmla="*/ 43 w 46"/>
                    <a:gd name="T11" fmla="*/ 42 h 92"/>
                    <a:gd name="T12" fmla="*/ 31 w 46"/>
                    <a:gd name="T13" fmla="*/ 35 h 92"/>
                    <a:gd name="T14" fmla="*/ 43 w 46"/>
                    <a:gd name="T15" fmla="*/ 3 h 92"/>
                    <a:gd name="T16" fmla="*/ 39 w 46"/>
                    <a:gd name="T17" fmla="*/ 1 h 92"/>
                    <a:gd name="T18" fmla="*/ 1 w 46"/>
                    <a:gd name="T19" fmla="*/ 47 h 92"/>
                    <a:gd name="T20" fmla="*/ 2 w 46"/>
                    <a:gd name="T21"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92">
                      <a:moveTo>
                        <a:pt x="2" y="51"/>
                      </a:moveTo>
                      <a:cubicBezTo>
                        <a:pt x="19" y="57"/>
                        <a:pt x="19" y="57"/>
                        <a:pt x="19" y="57"/>
                      </a:cubicBezTo>
                      <a:cubicBezTo>
                        <a:pt x="12" y="89"/>
                        <a:pt x="12" y="89"/>
                        <a:pt x="12" y="89"/>
                      </a:cubicBezTo>
                      <a:cubicBezTo>
                        <a:pt x="11" y="91"/>
                        <a:pt x="14" y="92"/>
                        <a:pt x="15" y="90"/>
                      </a:cubicBezTo>
                      <a:cubicBezTo>
                        <a:pt x="44" y="47"/>
                        <a:pt x="44" y="47"/>
                        <a:pt x="44" y="47"/>
                      </a:cubicBezTo>
                      <a:cubicBezTo>
                        <a:pt x="46" y="45"/>
                        <a:pt x="45" y="43"/>
                        <a:pt x="43" y="42"/>
                      </a:cubicBezTo>
                      <a:cubicBezTo>
                        <a:pt x="31" y="35"/>
                        <a:pt x="31" y="35"/>
                        <a:pt x="31" y="35"/>
                      </a:cubicBezTo>
                      <a:cubicBezTo>
                        <a:pt x="43" y="3"/>
                        <a:pt x="43" y="3"/>
                        <a:pt x="43" y="3"/>
                      </a:cubicBezTo>
                      <a:cubicBezTo>
                        <a:pt x="44" y="1"/>
                        <a:pt x="41" y="0"/>
                        <a:pt x="39" y="1"/>
                      </a:cubicBezTo>
                      <a:cubicBezTo>
                        <a:pt x="1" y="47"/>
                        <a:pt x="1" y="47"/>
                        <a:pt x="1" y="47"/>
                      </a:cubicBezTo>
                      <a:cubicBezTo>
                        <a:pt x="0" y="48"/>
                        <a:pt x="0" y="50"/>
                        <a:pt x="2"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grpSp>
        <p:nvGrpSpPr>
          <p:cNvPr id="282" name="グループ化 281">
            <a:extLst>
              <a:ext uri="{FF2B5EF4-FFF2-40B4-BE49-F238E27FC236}">
                <a16:creationId xmlns:a16="http://schemas.microsoft.com/office/drawing/2014/main" id="{AFE1E298-E74E-4012-8A48-3C0D578D0297}"/>
              </a:ext>
            </a:extLst>
          </p:cNvPr>
          <p:cNvGrpSpPr/>
          <p:nvPr/>
        </p:nvGrpSpPr>
        <p:grpSpPr>
          <a:xfrm>
            <a:off x="1250749" y="5127044"/>
            <a:ext cx="1003474" cy="722884"/>
            <a:chOff x="-4326499" y="6212002"/>
            <a:chExt cx="1003474" cy="722884"/>
          </a:xfrm>
        </p:grpSpPr>
        <p:grpSp>
          <p:nvGrpSpPr>
            <p:cNvPr id="728" name="Group 4">
              <a:extLst>
                <a:ext uri="{FF2B5EF4-FFF2-40B4-BE49-F238E27FC236}">
                  <a16:creationId xmlns:a16="http://schemas.microsoft.com/office/drawing/2014/main" id="{3CF4EDF0-EA0F-448B-9ABE-2B8554FB2974}"/>
                </a:ext>
              </a:extLst>
            </p:cNvPr>
            <p:cNvGrpSpPr>
              <a:grpSpLocks noChangeAspect="1"/>
            </p:cNvGrpSpPr>
            <p:nvPr/>
          </p:nvGrpSpPr>
          <p:grpSpPr bwMode="auto">
            <a:xfrm>
              <a:off x="-4326499" y="6212002"/>
              <a:ext cx="1003474" cy="492480"/>
              <a:chOff x="3232" y="2335"/>
              <a:chExt cx="271" cy="133"/>
            </a:xfrm>
            <a:solidFill>
              <a:schemeClr val="tx2"/>
            </a:solidFill>
          </p:grpSpPr>
          <p:sp>
            <p:nvSpPr>
              <p:cNvPr id="730" name="Freeform 5">
                <a:extLst>
                  <a:ext uri="{FF2B5EF4-FFF2-40B4-BE49-F238E27FC236}">
                    <a16:creationId xmlns:a16="http://schemas.microsoft.com/office/drawing/2014/main" id="{04DD3301-AC37-431C-8E58-C258F9195247}"/>
                  </a:ext>
                </a:extLst>
              </p:cNvPr>
              <p:cNvSpPr>
                <a:spLocks/>
              </p:cNvSpPr>
              <p:nvPr/>
            </p:nvSpPr>
            <p:spPr bwMode="auto">
              <a:xfrm>
                <a:off x="3232" y="2460"/>
                <a:ext cx="271" cy="8"/>
              </a:xfrm>
              <a:custGeom>
                <a:avLst/>
                <a:gdLst>
                  <a:gd name="T0" fmla="*/ 227 w 231"/>
                  <a:gd name="T1" fmla="*/ 0 h 7"/>
                  <a:gd name="T2" fmla="*/ 4 w 231"/>
                  <a:gd name="T3" fmla="*/ 0 h 7"/>
                  <a:gd name="T4" fmla="*/ 0 w 231"/>
                  <a:gd name="T5" fmla="*/ 3 h 7"/>
                  <a:gd name="T6" fmla="*/ 4 w 231"/>
                  <a:gd name="T7" fmla="*/ 7 h 7"/>
                  <a:gd name="T8" fmla="*/ 227 w 231"/>
                  <a:gd name="T9" fmla="*/ 7 h 7"/>
                  <a:gd name="T10" fmla="*/ 231 w 231"/>
                  <a:gd name="T11" fmla="*/ 3 h 7"/>
                  <a:gd name="T12" fmla="*/ 227 w 231"/>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31" h="7">
                    <a:moveTo>
                      <a:pt x="227" y="0"/>
                    </a:moveTo>
                    <a:cubicBezTo>
                      <a:pt x="4" y="0"/>
                      <a:pt x="4" y="0"/>
                      <a:pt x="4" y="0"/>
                    </a:cubicBezTo>
                    <a:cubicBezTo>
                      <a:pt x="2" y="0"/>
                      <a:pt x="0" y="1"/>
                      <a:pt x="0" y="3"/>
                    </a:cubicBezTo>
                    <a:cubicBezTo>
                      <a:pt x="0" y="5"/>
                      <a:pt x="2" y="7"/>
                      <a:pt x="4" y="7"/>
                    </a:cubicBezTo>
                    <a:cubicBezTo>
                      <a:pt x="227" y="7"/>
                      <a:pt x="227" y="7"/>
                      <a:pt x="227" y="7"/>
                    </a:cubicBezTo>
                    <a:cubicBezTo>
                      <a:pt x="229" y="7"/>
                      <a:pt x="231" y="5"/>
                      <a:pt x="231" y="3"/>
                    </a:cubicBezTo>
                    <a:cubicBezTo>
                      <a:pt x="231" y="1"/>
                      <a:pt x="229" y="0"/>
                      <a:pt x="2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31" name="Freeform 6">
                <a:extLst>
                  <a:ext uri="{FF2B5EF4-FFF2-40B4-BE49-F238E27FC236}">
                    <a16:creationId xmlns:a16="http://schemas.microsoft.com/office/drawing/2014/main" id="{5D85D8F9-5574-457A-949C-D6556430A803}"/>
                  </a:ext>
                </a:extLst>
              </p:cNvPr>
              <p:cNvSpPr>
                <a:spLocks/>
              </p:cNvSpPr>
              <p:nvPr/>
            </p:nvSpPr>
            <p:spPr bwMode="auto">
              <a:xfrm>
                <a:off x="3232" y="2447"/>
                <a:ext cx="248" cy="8"/>
              </a:xfrm>
              <a:custGeom>
                <a:avLst/>
                <a:gdLst>
                  <a:gd name="T0" fmla="*/ 208 w 211"/>
                  <a:gd name="T1" fmla="*/ 0 h 7"/>
                  <a:gd name="T2" fmla="*/ 4 w 211"/>
                  <a:gd name="T3" fmla="*/ 0 h 7"/>
                  <a:gd name="T4" fmla="*/ 0 w 211"/>
                  <a:gd name="T5" fmla="*/ 3 h 7"/>
                  <a:gd name="T6" fmla="*/ 4 w 211"/>
                  <a:gd name="T7" fmla="*/ 7 h 7"/>
                  <a:gd name="T8" fmla="*/ 208 w 211"/>
                  <a:gd name="T9" fmla="*/ 7 h 7"/>
                  <a:gd name="T10" fmla="*/ 211 w 211"/>
                  <a:gd name="T11" fmla="*/ 3 h 7"/>
                  <a:gd name="T12" fmla="*/ 208 w 211"/>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11" h="7">
                    <a:moveTo>
                      <a:pt x="208" y="0"/>
                    </a:moveTo>
                    <a:cubicBezTo>
                      <a:pt x="4" y="0"/>
                      <a:pt x="4" y="0"/>
                      <a:pt x="4" y="0"/>
                    </a:cubicBezTo>
                    <a:cubicBezTo>
                      <a:pt x="2" y="0"/>
                      <a:pt x="0" y="1"/>
                      <a:pt x="0" y="3"/>
                    </a:cubicBezTo>
                    <a:cubicBezTo>
                      <a:pt x="0" y="5"/>
                      <a:pt x="2" y="7"/>
                      <a:pt x="4" y="7"/>
                    </a:cubicBezTo>
                    <a:cubicBezTo>
                      <a:pt x="208" y="7"/>
                      <a:pt x="208" y="7"/>
                      <a:pt x="208" y="7"/>
                    </a:cubicBezTo>
                    <a:cubicBezTo>
                      <a:pt x="210" y="7"/>
                      <a:pt x="211" y="5"/>
                      <a:pt x="211" y="3"/>
                    </a:cubicBezTo>
                    <a:cubicBezTo>
                      <a:pt x="211" y="1"/>
                      <a:pt x="210" y="0"/>
                      <a:pt x="2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32" name="Freeform 7">
                <a:extLst>
                  <a:ext uri="{FF2B5EF4-FFF2-40B4-BE49-F238E27FC236}">
                    <a16:creationId xmlns:a16="http://schemas.microsoft.com/office/drawing/2014/main" id="{F430C587-0B15-4B8A-A7E3-61F8A96552D4}"/>
                  </a:ext>
                </a:extLst>
              </p:cNvPr>
              <p:cNvSpPr>
                <a:spLocks/>
              </p:cNvSpPr>
              <p:nvPr/>
            </p:nvSpPr>
            <p:spPr bwMode="auto">
              <a:xfrm>
                <a:off x="3232" y="2399"/>
                <a:ext cx="175" cy="42"/>
              </a:xfrm>
              <a:custGeom>
                <a:avLst/>
                <a:gdLst>
                  <a:gd name="T0" fmla="*/ 12 w 149"/>
                  <a:gd name="T1" fmla="*/ 35 h 35"/>
                  <a:gd name="T2" fmla="*/ 24 w 149"/>
                  <a:gd name="T3" fmla="*/ 35 h 35"/>
                  <a:gd name="T4" fmla="*/ 41 w 149"/>
                  <a:gd name="T5" fmla="*/ 35 h 35"/>
                  <a:gd name="T6" fmla="*/ 53 w 149"/>
                  <a:gd name="T7" fmla="*/ 35 h 35"/>
                  <a:gd name="T8" fmla="*/ 71 w 149"/>
                  <a:gd name="T9" fmla="*/ 35 h 35"/>
                  <a:gd name="T10" fmla="*/ 83 w 149"/>
                  <a:gd name="T11" fmla="*/ 35 h 35"/>
                  <a:gd name="T12" fmla="*/ 100 w 149"/>
                  <a:gd name="T13" fmla="*/ 35 h 35"/>
                  <a:gd name="T14" fmla="*/ 112 w 149"/>
                  <a:gd name="T15" fmla="*/ 35 h 35"/>
                  <a:gd name="T16" fmla="*/ 146 w 149"/>
                  <a:gd name="T17" fmla="*/ 35 h 35"/>
                  <a:gd name="T18" fmla="*/ 146 w 149"/>
                  <a:gd name="T19" fmla="*/ 28 h 35"/>
                  <a:gd name="T20" fmla="*/ 118 w 149"/>
                  <a:gd name="T21" fmla="*/ 19 h 35"/>
                  <a:gd name="T22" fmla="*/ 112 w 149"/>
                  <a:gd name="T23" fmla="*/ 11 h 35"/>
                  <a:gd name="T24" fmla="*/ 112 w 149"/>
                  <a:gd name="T25" fmla="*/ 4 h 35"/>
                  <a:gd name="T26" fmla="*/ 108 w 149"/>
                  <a:gd name="T27" fmla="*/ 0 h 35"/>
                  <a:gd name="T28" fmla="*/ 107 w 149"/>
                  <a:gd name="T29" fmla="*/ 2 h 35"/>
                  <a:gd name="T30" fmla="*/ 104 w 149"/>
                  <a:gd name="T31" fmla="*/ 6 h 35"/>
                  <a:gd name="T32" fmla="*/ 105 w 149"/>
                  <a:gd name="T33" fmla="*/ 11 h 35"/>
                  <a:gd name="T34" fmla="*/ 98 w 149"/>
                  <a:gd name="T35" fmla="*/ 19 h 35"/>
                  <a:gd name="T36" fmla="*/ 88 w 149"/>
                  <a:gd name="T37" fmla="*/ 28 h 35"/>
                  <a:gd name="T38" fmla="*/ 89 w 149"/>
                  <a:gd name="T39" fmla="*/ 19 h 35"/>
                  <a:gd name="T40" fmla="*/ 85 w 149"/>
                  <a:gd name="T41" fmla="*/ 5 h 35"/>
                  <a:gd name="T42" fmla="*/ 82 w 149"/>
                  <a:gd name="T43" fmla="*/ 0 h 35"/>
                  <a:gd name="T44" fmla="*/ 78 w 149"/>
                  <a:gd name="T45" fmla="*/ 4 h 35"/>
                  <a:gd name="T46" fmla="*/ 73 w 149"/>
                  <a:gd name="T47" fmla="*/ 3 h 35"/>
                  <a:gd name="T48" fmla="*/ 73 w 149"/>
                  <a:gd name="T49" fmla="*/ 7 h 35"/>
                  <a:gd name="T50" fmla="*/ 75 w 149"/>
                  <a:gd name="T51" fmla="*/ 11 h 35"/>
                  <a:gd name="T52" fmla="*/ 70 w 149"/>
                  <a:gd name="T53" fmla="*/ 28 h 35"/>
                  <a:gd name="T54" fmla="*/ 59 w 149"/>
                  <a:gd name="T55" fmla="*/ 19 h 35"/>
                  <a:gd name="T56" fmla="*/ 52 w 149"/>
                  <a:gd name="T57" fmla="*/ 11 h 35"/>
                  <a:gd name="T58" fmla="*/ 52 w 149"/>
                  <a:gd name="T59" fmla="*/ 4 h 35"/>
                  <a:gd name="T60" fmla="*/ 49 w 149"/>
                  <a:gd name="T61" fmla="*/ 0 h 35"/>
                  <a:gd name="T62" fmla="*/ 47 w 149"/>
                  <a:gd name="T63" fmla="*/ 2 h 35"/>
                  <a:gd name="T64" fmla="*/ 44 w 149"/>
                  <a:gd name="T65" fmla="*/ 6 h 35"/>
                  <a:gd name="T66" fmla="*/ 46 w 149"/>
                  <a:gd name="T67" fmla="*/ 11 h 35"/>
                  <a:gd name="T68" fmla="*/ 39 w 149"/>
                  <a:gd name="T69" fmla="*/ 19 h 35"/>
                  <a:gd name="T70" fmla="*/ 29 w 149"/>
                  <a:gd name="T71" fmla="*/ 28 h 35"/>
                  <a:gd name="T72" fmla="*/ 30 w 149"/>
                  <a:gd name="T73" fmla="*/ 19 h 35"/>
                  <a:gd name="T74" fmla="*/ 26 w 149"/>
                  <a:gd name="T75" fmla="*/ 5 h 35"/>
                  <a:gd name="T76" fmla="*/ 23 w 149"/>
                  <a:gd name="T77" fmla="*/ 0 h 35"/>
                  <a:gd name="T78" fmla="*/ 19 w 149"/>
                  <a:gd name="T79" fmla="*/ 4 h 35"/>
                  <a:gd name="T80" fmla="*/ 14 w 149"/>
                  <a:gd name="T81" fmla="*/ 3 h 35"/>
                  <a:gd name="T82" fmla="*/ 13 w 149"/>
                  <a:gd name="T83" fmla="*/ 7 h 35"/>
                  <a:gd name="T84" fmla="*/ 16 w 149"/>
                  <a:gd name="T85" fmla="*/ 11 h 35"/>
                  <a:gd name="T86" fmla="*/ 11 w 149"/>
                  <a:gd name="T87" fmla="*/ 28 h 35"/>
                  <a:gd name="T88" fmla="*/ 0 w 149"/>
                  <a:gd name="T89"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9" h="35">
                    <a:moveTo>
                      <a:pt x="4" y="35"/>
                    </a:moveTo>
                    <a:cubicBezTo>
                      <a:pt x="12" y="35"/>
                      <a:pt x="12" y="35"/>
                      <a:pt x="12" y="35"/>
                    </a:cubicBezTo>
                    <a:cubicBezTo>
                      <a:pt x="16" y="35"/>
                      <a:pt x="16" y="35"/>
                      <a:pt x="16" y="35"/>
                    </a:cubicBezTo>
                    <a:cubicBezTo>
                      <a:pt x="24" y="35"/>
                      <a:pt x="24" y="35"/>
                      <a:pt x="24" y="35"/>
                    </a:cubicBezTo>
                    <a:cubicBezTo>
                      <a:pt x="28" y="35"/>
                      <a:pt x="28" y="35"/>
                      <a:pt x="28" y="35"/>
                    </a:cubicBezTo>
                    <a:cubicBezTo>
                      <a:pt x="41" y="35"/>
                      <a:pt x="41" y="35"/>
                      <a:pt x="41" y="35"/>
                    </a:cubicBezTo>
                    <a:cubicBezTo>
                      <a:pt x="45" y="35"/>
                      <a:pt x="45" y="35"/>
                      <a:pt x="45" y="35"/>
                    </a:cubicBezTo>
                    <a:cubicBezTo>
                      <a:pt x="53" y="35"/>
                      <a:pt x="53" y="35"/>
                      <a:pt x="53" y="35"/>
                    </a:cubicBezTo>
                    <a:cubicBezTo>
                      <a:pt x="57" y="35"/>
                      <a:pt x="57" y="35"/>
                      <a:pt x="57" y="35"/>
                    </a:cubicBezTo>
                    <a:cubicBezTo>
                      <a:pt x="71" y="35"/>
                      <a:pt x="71" y="35"/>
                      <a:pt x="71" y="35"/>
                    </a:cubicBezTo>
                    <a:cubicBezTo>
                      <a:pt x="75" y="35"/>
                      <a:pt x="75" y="35"/>
                      <a:pt x="75" y="35"/>
                    </a:cubicBezTo>
                    <a:cubicBezTo>
                      <a:pt x="83" y="35"/>
                      <a:pt x="83" y="35"/>
                      <a:pt x="83" y="35"/>
                    </a:cubicBezTo>
                    <a:cubicBezTo>
                      <a:pt x="87" y="35"/>
                      <a:pt x="87" y="35"/>
                      <a:pt x="87" y="35"/>
                    </a:cubicBezTo>
                    <a:cubicBezTo>
                      <a:pt x="100" y="35"/>
                      <a:pt x="100" y="35"/>
                      <a:pt x="100" y="35"/>
                    </a:cubicBezTo>
                    <a:cubicBezTo>
                      <a:pt x="105" y="35"/>
                      <a:pt x="105" y="35"/>
                      <a:pt x="105" y="35"/>
                    </a:cubicBezTo>
                    <a:cubicBezTo>
                      <a:pt x="112" y="35"/>
                      <a:pt x="112" y="35"/>
                      <a:pt x="112" y="35"/>
                    </a:cubicBezTo>
                    <a:cubicBezTo>
                      <a:pt x="116" y="35"/>
                      <a:pt x="116" y="35"/>
                      <a:pt x="116" y="35"/>
                    </a:cubicBezTo>
                    <a:cubicBezTo>
                      <a:pt x="146" y="35"/>
                      <a:pt x="146" y="35"/>
                      <a:pt x="146" y="35"/>
                    </a:cubicBezTo>
                    <a:cubicBezTo>
                      <a:pt x="148" y="35"/>
                      <a:pt x="149" y="33"/>
                      <a:pt x="149" y="31"/>
                    </a:cubicBezTo>
                    <a:cubicBezTo>
                      <a:pt x="149" y="29"/>
                      <a:pt x="148" y="28"/>
                      <a:pt x="146" y="28"/>
                    </a:cubicBezTo>
                    <a:cubicBezTo>
                      <a:pt x="117" y="28"/>
                      <a:pt x="117" y="28"/>
                      <a:pt x="117" y="28"/>
                    </a:cubicBezTo>
                    <a:cubicBezTo>
                      <a:pt x="118" y="24"/>
                      <a:pt x="118" y="21"/>
                      <a:pt x="118" y="19"/>
                    </a:cubicBezTo>
                    <a:cubicBezTo>
                      <a:pt x="118" y="19"/>
                      <a:pt x="118" y="19"/>
                      <a:pt x="118" y="19"/>
                    </a:cubicBezTo>
                    <a:cubicBezTo>
                      <a:pt x="119" y="16"/>
                      <a:pt x="118" y="12"/>
                      <a:pt x="112" y="11"/>
                    </a:cubicBezTo>
                    <a:cubicBezTo>
                      <a:pt x="114" y="5"/>
                      <a:pt x="114" y="5"/>
                      <a:pt x="114" y="5"/>
                    </a:cubicBezTo>
                    <a:cubicBezTo>
                      <a:pt x="112" y="4"/>
                      <a:pt x="112" y="4"/>
                      <a:pt x="112" y="4"/>
                    </a:cubicBezTo>
                    <a:cubicBezTo>
                      <a:pt x="112" y="0"/>
                      <a:pt x="112" y="0"/>
                      <a:pt x="112" y="0"/>
                    </a:cubicBezTo>
                    <a:cubicBezTo>
                      <a:pt x="108" y="0"/>
                      <a:pt x="108" y="0"/>
                      <a:pt x="108" y="0"/>
                    </a:cubicBezTo>
                    <a:cubicBezTo>
                      <a:pt x="107" y="4"/>
                      <a:pt x="107" y="4"/>
                      <a:pt x="107" y="4"/>
                    </a:cubicBezTo>
                    <a:cubicBezTo>
                      <a:pt x="107" y="2"/>
                      <a:pt x="107" y="2"/>
                      <a:pt x="107" y="2"/>
                    </a:cubicBezTo>
                    <a:cubicBezTo>
                      <a:pt x="103" y="3"/>
                      <a:pt x="103" y="3"/>
                      <a:pt x="103" y="3"/>
                    </a:cubicBezTo>
                    <a:cubicBezTo>
                      <a:pt x="104" y="6"/>
                      <a:pt x="104" y="6"/>
                      <a:pt x="104" y="6"/>
                    </a:cubicBezTo>
                    <a:cubicBezTo>
                      <a:pt x="102" y="7"/>
                      <a:pt x="102" y="7"/>
                      <a:pt x="102" y="7"/>
                    </a:cubicBezTo>
                    <a:cubicBezTo>
                      <a:pt x="105" y="11"/>
                      <a:pt x="105" y="11"/>
                      <a:pt x="105" y="11"/>
                    </a:cubicBezTo>
                    <a:cubicBezTo>
                      <a:pt x="105" y="11"/>
                      <a:pt x="105" y="11"/>
                      <a:pt x="105" y="11"/>
                    </a:cubicBezTo>
                    <a:cubicBezTo>
                      <a:pt x="99" y="12"/>
                      <a:pt x="98" y="16"/>
                      <a:pt x="98" y="19"/>
                    </a:cubicBezTo>
                    <a:cubicBezTo>
                      <a:pt x="98" y="19"/>
                      <a:pt x="99" y="23"/>
                      <a:pt x="99" y="28"/>
                    </a:cubicBezTo>
                    <a:cubicBezTo>
                      <a:pt x="88" y="28"/>
                      <a:pt x="88" y="28"/>
                      <a:pt x="88" y="28"/>
                    </a:cubicBezTo>
                    <a:cubicBezTo>
                      <a:pt x="88" y="24"/>
                      <a:pt x="89" y="21"/>
                      <a:pt x="89" y="19"/>
                    </a:cubicBezTo>
                    <a:cubicBezTo>
                      <a:pt x="89" y="19"/>
                      <a:pt x="89" y="19"/>
                      <a:pt x="89" y="19"/>
                    </a:cubicBezTo>
                    <a:cubicBezTo>
                      <a:pt x="89" y="16"/>
                      <a:pt x="88" y="12"/>
                      <a:pt x="82" y="11"/>
                    </a:cubicBezTo>
                    <a:cubicBezTo>
                      <a:pt x="85" y="5"/>
                      <a:pt x="85" y="5"/>
                      <a:pt x="85" y="5"/>
                    </a:cubicBezTo>
                    <a:cubicBezTo>
                      <a:pt x="82" y="4"/>
                      <a:pt x="82" y="4"/>
                      <a:pt x="82" y="4"/>
                    </a:cubicBezTo>
                    <a:cubicBezTo>
                      <a:pt x="82" y="0"/>
                      <a:pt x="82" y="0"/>
                      <a:pt x="82" y="0"/>
                    </a:cubicBezTo>
                    <a:cubicBezTo>
                      <a:pt x="78" y="0"/>
                      <a:pt x="78" y="0"/>
                      <a:pt x="78" y="0"/>
                    </a:cubicBezTo>
                    <a:cubicBezTo>
                      <a:pt x="78" y="4"/>
                      <a:pt x="78" y="4"/>
                      <a:pt x="78" y="4"/>
                    </a:cubicBezTo>
                    <a:cubicBezTo>
                      <a:pt x="77" y="2"/>
                      <a:pt x="77" y="2"/>
                      <a:pt x="77" y="2"/>
                    </a:cubicBezTo>
                    <a:cubicBezTo>
                      <a:pt x="73" y="3"/>
                      <a:pt x="73" y="3"/>
                      <a:pt x="73" y="3"/>
                    </a:cubicBezTo>
                    <a:cubicBezTo>
                      <a:pt x="74" y="6"/>
                      <a:pt x="74" y="6"/>
                      <a:pt x="74" y="6"/>
                    </a:cubicBezTo>
                    <a:cubicBezTo>
                      <a:pt x="73" y="7"/>
                      <a:pt x="73" y="7"/>
                      <a:pt x="73" y="7"/>
                    </a:cubicBezTo>
                    <a:cubicBezTo>
                      <a:pt x="75" y="11"/>
                      <a:pt x="75" y="11"/>
                      <a:pt x="75" y="11"/>
                    </a:cubicBezTo>
                    <a:cubicBezTo>
                      <a:pt x="75" y="11"/>
                      <a:pt x="75" y="11"/>
                      <a:pt x="75" y="11"/>
                    </a:cubicBezTo>
                    <a:cubicBezTo>
                      <a:pt x="70" y="12"/>
                      <a:pt x="69" y="16"/>
                      <a:pt x="69" y="19"/>
                    </a:cubicBezTo>
                    <a:cubicBezTo>
                      <a:pt x="69" y="19"/>
                      <a:pt x="69" y="23"/>
                      <a:pt x="70" y="28"/>
                    </a:cubicBezTo>
                    <a:cubicBezTo>
                      <a:pt x="58" y="28"/>
                      <a:pt x="58" y="28"/>
                      <a:pt x="58" y="28"/>
                    </a:cubicBezTo>
                    <a:cubicBezTo>
                      <a:pt x="59" y="24"/>
                      <a:pt x="59" y="21"/>
                      <a:pt x="59" y="19"/>
                    </a:cubicBezTo>
                    <a:cubicBezTo>
                      <a:pt x="59" y="19"/>
                      <a:pt x="59" y="19"/>
                      <a:pt x="59" y="19"/>
                    </a:cubicBezTo>
                    <a:cubicBezTo>
                      <a:pt x="59" y="16"/>
                      <a:pt x="58" y="12"/>
                      <a:pt x="52" y="11"/>
                    </a:cubicBezTo>
                    <a:cubicBezTo>
                      <a:pt x="55" y="5"/>
                      <a:pt x="55" y="5"/>
                      <a:pt x="55" y="5"/>
                    </a:cubicBezTo>
                    <a:cubicBezTo>
                      <a:pt x="52" y="4"/>
                      <a:pt x="52" y="4"/>
                      <a:pt x="52" y="4"/>
                    </a:cubicBezTo>
                    <a:cubicBezTo>
                      <a:pt x="53" y="0"/>
                      <a:pt x="53" y="0"/>
                      <a:pt x="53" y="0"/>
                    </a:cubicBezTo>
                    <a:cubicBezTo>
                      <a:pt x="49" y="0"/>
                      <a:pt x="49" y="0"/>
                      <a:pt x="49" y="0"/>
                    </a:cubicBezTo>
                    <a:cubicBezTo>
                      <a:pt x="48" y="4"/>
                      <a:pt x="48" y="4"/>
                      <a:pt x="48" y="4"/>
                    </a:cubicBezTo>
                    <a:cubicBezTo>
                      <a:pt x="47" y="2"/>
                      <a:pt x="47" y="2"/>
                      <a:pt x="47" y="2"/>
                    </a:cubicBezTo>
                    <a:cubicBezTo>
                      <a:pt x="44" y="3"/>
                      <a:pt x="44" y="3"/>
                      <a:pt x="44" y="3"/>
                    </a:cubicBezTo>
                    <a:cubicBezTo>
                      <a:pt x="44" y="6"/>
                      <a:pt x="44" y="6"/>
                      <a:pt x="44" y="6"/>
                    </a:cubicBezTo>
                    <a:cubicBezTo>
                      <a:pt x="43" y="7"/>
                      <a:pt x="43" y="7"/>
                      <a:pt x="43" y="7"/>
                    </a:cubicBezTo>
                    <a:cubicBezTo>
                      <a:pt x="46" y="11"/>
                      <a:pt x="46" y="11"/>
                      <a:pt x="46" y="11"/>
                    </a:cubicBezTo>
                    <a:cubicBezTo>
                      <a:pt x="46" y="11"/>
                      <a:pt x="46" y="11"/>
                      <a:pt x="46" y="11"/>
                    </a:cubicBezTo>
                    <a:cubicBezTo>
                      <a:pt x="40" y="12"/>
                      <a:pt x="39" y="16"/>
                      <a:pt x="39" y="19"/>
                    </a:cubicBezTo>
                    <a:cubicBezTo>
                      <a:pt x="39" y="19"/>
                      <a:pt x="39" y="23"/>
                      <a:pt x="40" y="28"/>
                    </a:cubicBezTo>
                    <a:cubicBezTo>
                      <a:pt x="29" y="28"/>
                      <a:pt x="29" y="28"/>
                      <a:pt x="29" y="28"/>
                    </a:cubicBezTo>
                    <a:cubicBezTo>
                      <a:pt x="29" y="24"/>
                      <a:pt x="30" y="21"/>
                      <a:pt x="30" y="19"/>
                    </a:cubicBezTo>
                    <a:cubicBezTo>
                      <a:pt x="30" y="19"/>
                      <a:pt x="30" y="19"/>
                      <a:pt x="30" y="19"/>
                    </a:cubicBezTo>
                    <a:cubicBezTo>
                      <a:pt x="30" y="16"/>
                      <a:pt x="29" y="12"/>
                      <a:pt x="23" y="11"/>
                    </a:cubicBezTo>
                    <a:cubicBezTo>
                      <a:pt x="26" y="5"/>
                      <a:pt x="26" y="5"/>
                      <a:pt x="26" y="5"/>
                    </a:cubicBezTo>
                    <a:cubicBezTo>
                      <a:pt x="23" y="4"/>
                      <a:pt x="23" y="4"/>
                      <a:pt x="23" y="4"/>
                    </a:cubicBezTo>
                    <a:cubicBezTo>
                      <a:pt x="23" y="0"/>
                      <a:pt x="23" y="0"/>
                      <a:pt x="23" y="0"/>
                    </a:cubicBezTo>
                    <a:cubicBezTo>
                      <a:pt x="19" y="0"/>
                      <a:pt x="19" y="0"/>
                      <a:pt x="19" y="0"/>
                    </a:cubicBezTo>
                    <a:cubicBezTo>
                      <a:pt x="19" y="4"/>
                      <a:pt x="19" y="4"/>
                      <a:pt x="19" y="4"/>
                    </a:cubicBezTo>
                    <a:cubicBezTo>
                      <a:pt x="18" y="2"/>
                      <a:pt x="18" y="2"/>
                      <a:pt x="18" y="2"/>
                    </a:cubicBezTo>
                    <a:cubicBezTo>
                      <a:pt x="14" y="3"/>
                      <a:pt x="14" y="3"/>
                      <a:pt x="14" y="3"/>
                    </a:cubicBezTo>
                    <a:cubicBezTo>
                      <a:pt x="15" y="6"/>
                      <a:pt x="15" y="6"/>
                      <a:pt x="15" y="6"/>
                    </a:cubicBezTo>
                    <a:cubicBezTo>
                      <a:pt x="13" y="7"/>
                      <a:pt x="13" y="7"/>
                      <a:pt x="13" y="7"/>
                    </a:cubicBezTo>
                    <a:cubicBezTo>
                      <a:pt x="16" y="11"/>
                      <a:pt x="16" y="11"/>
                      <a:pt x="16" y="11"/>
                    </a:cubicBezTo>
                    <a:cubicBezTo>
                      <a:pt x="16" y="11"/>
                      <a:pt x="16" y="11"/>
                      <a:pt x="16" y="11"/>
                    </a:cubicBezTo>
                    <a:cubicBezTo>
                      <a:pt x="10" y="12"/>
                      <a:pt x="9" y="16"/>
                      <a:pt x="10" y="19"/>
                    </a:cubicBezTo>
                    <a:cubicBezTo>
                      <a:pt x="10" y="19"/>
                      <a:pt x="10" y="23"/>
                      <a:pt x="11" y="28"/>
                    </a:cubicBezTo>
                    <a:cubicBezTo>
                      <a:pt x="4" y="28"/>
                      <a:pt x="4" y="28"/>
                      <a:pt x="4" y="28"/>
                    </a:cubicBezTo>
                    <a:cubicBezTo>
                      <a:pt x="2" y="28"/>
                      <a:pt x="0" y="29"/>
                      <a:pt x="0" y="31"/>
                    </a:cubicBezTo>
                    <a:cubicBezTo>
                      <a:pt x="0" y="33"/>
                      <a:pt x="2" y="35"/>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33" name="Freeform 8">
                <a:extLst>
                  <a:ext uri="{FF2B5EF4-FFF2-40B4-BE49-F238E27FC236}">
                    <a16:creationId xmlns:a16="http://schemas.microsoft.com/office/drawing/2014/main" id="{C05B5C74-3EB9-49BE-AF5A-36EF37DC944A}"/>
                  </a:ext>
                </a:extLst>
              </p:cNvPr>
              <p:cNvSpPr>
                <a:spLocks noEditPoints="1"/>
              </p:cNvSpPr>
              <p:nvPr/>
            </p:nvSpPr>
            <p:spPr bwMode="auto">
              <a:xfrm>
                <a:off x="3412" y="2335"/>
                <a:ext cx="52" cy="112"/>
              </a:xfrm>
              <a:custGeom>
                <a:avLst/>
                <a:gdLst>
                  <a:gd name="T0" fmla="*/ 12 w 60"/>
                  <a:gd name="T1" fmla="*/ 78 h 130"/>
                  <a:gd name="T2" fmla="*/ 14 w 60"/>
                  <a:gd name="T3" fmla="*/ 118 h 130"/>
                  <a:gd name="T4" fmla="*/ 22 w 60"/>
                  <a:gd name="T5" fmla="*/ 130 h 130"/>
                  <a:gd name="T6" fmla="*/ 29 w 60"/>
                  <a:gd name="T7" fmla="*/ 83 h 130"/>
                  <a:gd name="T8" fmla="*/ 31 w 60"/>
                  <a:gd name="T9" fmla="*/ 83 h 130"/>
                  <a:gd name="T10" fmla="*/ 31 w 60"/>
                  <a:gd name="T11" fmla="*/ 123 h 130"/>
                  <a:gd name="T12" fmla="*/ 46 w 60"/>
                  <a:gd name="T13" fmla="*/ 122 h 130"/>
                  <a:gd name="T14" fmla="*/ 46 w 60"/>
                  <a:gd name="T15" fmla="*/ 118 h 130"/>
                  <a:gd name="T16" fmla="*/ 48 w 60"/>
                  <a:gd name="T17" fmla="*/ 78 h 130"/>
                  <a:gd name="T18" fmla="*/ 59 w 60"/>
                  <a:gd name="T19" fmla="*/ 79 h 130"/>
                  <a:gd name="T20" fmla="*/ 59 w 60"/>
                  <a:gd name="T21" fmla="*/ 74 h 130"/>
                  <a:gd name="T22" fmla="*/ 38 w 60"/>
                  <a:gd name="T23" fmla="*/ 30 h 130"/>
                  <a:gd name="T24" fmla="*/ 43 w 60"/>
                  <a:gd name="T25" fmla="*/ 16 h 130"/>
                  <a:gd name="T26" fmla="*/ 45 w 60"/>
                  <a:gd name="T27" fmla="*/ 16 h 130"/>
                  <a:gd name="T28" fmla="*/ 47 w 60"/>
                  <a:gd name="T29" fmla="*/ 14 h 130"/>
                  <a:gd name="T30" fmla="*/ 45 w 60"/>
                  <a:gd name="T31" fmla="*/ 12 h 130"/>
                  <a:gd name="T32" fmla="*/ 41 w 60"/>
                  <a:gd name="T33" fmla="*/ 9 h 130"/>
                  <a:gd name="T34" fmla="*/ 39 w 60"/>
                  <a:gd name="T35" fmla="*/ 6 h 130"/>
                  <a:gd name="T36" fmla="*/ 31 w 60"/>
                  <a:gd name="T37" fmla="*/ 1 h 130"/>
                  <a:gd name="T38" fmla="*/ 27 w 60"/>
                  <a:gd name="T39" fmla="*/ 0 h 130"/>
                  <a:gd name="T40" fmla="*/ 19 w 60"/>
                  <a:gd name="T41" fmla="*/ 9 h 130"/>
                  <a:gd name="T42" fmla="*/ 18 w 60"/>
                  <a:gd name="T43" fmla="*/ 11 h 130"/>
                  <a:gd name="T44" fmla="*/ 13 w 60"/>
                  <a:gd name="T45" fmla="*/ 14 h 130"/>
                  <a:gd name="T46" fmla="*/ 16 w 60"/>
                  <a:gd name="T47" fmla="*/ 16 h 130"/>
                  <a:gd name="T48" fmla="*/ 17 w 60"/>
                  <a:gd name="T49" fmla="*/ 16 h 130"/>
                  <a:gd name="T50" fmla="*/ 22 w 60"/>
                  <a:gd name="T51" fmla="*/ 30 h 130"/>
                  <a:gd name="T52" fmla="*/ 1 w 60"/>
                  <a:gd name="T53" fmla="*/ 74 h 130"/>
                  <a:gd name="T54" fmla="*/ 5 w 60"/>
                  <a:gd name="T55" fmla="*/ 81 h 130"/>
                  <a:gd name="T56" fmla="*/ 22 w 60"/>
                  <a:gd name="T57" fmla="*/ 126 h 130"/>
                  <a:gd name="T58" fmla="*/ 18 w 60"/>
                  <a:gd name="T59" fmla="*/ 120 h 130"/>
                  <a:gd name="T60" fmla="*/ 25 w 60"/>
                  <a:gd name="T61" fmla="*/ 121 h 130"/>
                  <a:gd name="T62" fmla="*/ 26 w 60"/>
                  <a:gd name="T63" fmla="*/ 33 h 130"/>
                  <a:gd name="T64" fmla="*/ 32 w 60"/>
                  <a:gd name="T65" fmla="*/ 32 h 130"/>
                  <a:gd name="T66" fmla="*/ 34 w 60"/>
                  <a:gd name="T67" fmla="*/ 38 h 130"/>
                  <a:gd name="T68" fmla="*/ 39 w 60"/>
                  <a:gd name="T69" fmla="*/ 126 h 130"/>
                  <a:gd name="T70" fmla="*/ 35 w 60"/>
                  <a:gd name="T71" fmla="*/ 120 h 130"/>
                  <a:gd name="T72" fmla="*/ 39 w 60"/>
                  <a:gd name="T73" fmla="*/ 126 h 130"/>
                  <a:gd name="T74" fmla="*/ 55 w 60"/>
                  <a:gd name="T75" fmla="*/ 77 h 130"/>
                  <a:gd name="T76" fmla="*/ 51 w 60"/>
                  <a:gd name="T77" fmla="*/ 76 h 130"/>
                  <a:gd name="T78" fmla="*/ 42 w 60"/>
                  <a:gd name="T79" fmla="*/ 38 h 130"/>
                  <a:gd name="T80" fmla="*/ 39 w 60"/>
                  <a:gd name="T81" fmla="*/ 42 h 130"/>
                  <a:gd name="T82" fmla="*/ 35 w 60"/>
                  <a:gd name="T83" fmla="*/ 42 h 130"/>
                  <a:gd name="T84" fmla="*/ 39 w 60"/>
                  <a:gd name="T85" fmla="*/ 42 h 130"/>
                  <a:gd name="T86" fmla="*/ 21 w 60"/>
                  <a:gd name="T87" fmla="*/ 16 h 130"/>
                  <a:gd name="T88" fmla="*/ 39 w 60"/>
                  <a:gd name="T89" fmla="*/ 19 h 130"/>
                  <a:gd name="T90" fmla="*/ 28 w 60"/>
                  <a:gd name="T91" fmla="*/ 29 h 130"/>
                  <a:gd name="T92" fmla="*/ 22 w 60"/>
                  <a:gd name="T93" fmla="*/ 40 h 130"/>
                  <a:gd name="T94" fmla="*/ 22 w 60"/>
                  <a:gd name="T95" fmla="*/ 44 h 130"/>
                  <a:gd name="T96" fmla="*/ 22 w 60"/>
                  <a:gd name="T97" fmla="*/ 40 h 130"/>
                  <a:gd name="T98" fmla="*/ 18 w 60"/>
                  <a:gd name="T99" fmla="*/ 38 h 130"/>
                  <a:gd name="T100" fmla="*/ 9 w 60"/>
                  <a:gd name="T101" fmla="*/ 76 h 130"/>
                  <a:gd name="T102" fmla="*/ 5 w 60"/>
                  <a:gd name="T103" fmla="*/ 7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 h="130">
                    <a:moveTo>
                      <a:pt x="5" y="81"/>
                    </a:moveTo>
                    <a:cubicBezTo>
                      <a:pt x="8" y="82"/>
                      <a:pt x="11" y="81"/>
                      <a:pt x="12" y="78"/>
                    </a:cubicBezTo>
                    <a:cubicBezTo>
                      <a:pt x="14" y="74"/>
                      <a:pt x="14" y="74"/>
                      <a:pt x="14" y="74"/>
                    </a:cubicBezTo>
                    <a:cubicBezTo>
                      <a:pt x="14" y="118"/>
                      <a:pt x="14" y="118"/>
                      <a:pt x="14" y="118"/>
                    </a:cubicBezTo>
                    <a:cubicBezTo>
                      <a:pt x="14" y="121"/>
                      <a:pt x="14" y="121"/>
                      <a:pt x="14" y="121"/>
                    </a:cubicBezTo>
                    <a:cubicBezTo>
                      <a:pt x="14" y="126"/>
                      <a:pt x="17" y="130"/>
                      <a:pt x="22" y="130"/>
                    </a:cubicBezTo>
                    <a:cubicBezTo>
                      <a:pt x="26" y="130"/>
                      <a:pt x="29" y="126"/>
                      <a:pt x="29" y="122"/>
                    </a:cubicBezTo>
                    <a:cubicBezTo>
                      <a:pt x="29" y="83"/>
                      <a:pt x="29" y="83"/>
                      <a:pt x="29" y="83"/>
                    </a:cubicBezTo>
                    <a:cubicBezTo>
                      <a:pt x="29" y="83"/>
                      <a:pt x="29" y="82"/>
                      <a:pt x="30" y="82"/>
                    </a:cubicBezTo>
                    <a:cubicBezTo>
                      <a:pt x="30" y="82"/>
                      <a:pt x="31" y="82"/>
                      <a:pt x="31" y="83"/>
                    </a:cubicBezTo>
                    <a:cubicBezTo>
                      <a:pt x="31" y="83"/>
                      <a:pt x="31" y="83"/>
                      <a:pt x="31" y="83"/>
                    </a:cubicBezTo>
                    <a:cubicBezTo>
                      <a:pt x="31" y="83"/>
                      <a:pt x="31" y="120"/>
                      <a:pt x="31" y="123"/>
                    </a:cubicBezTo>
                    <a:cubicBezTo>
                      <a:pt x="31" y="127"/>
                      <a:pt x="35" y="130"/>
                      <a:pt x="39" y="130"/>
                    </a:cubicBezTo>
                    <a:cubicBezTo>
                      <a:pt x="42" y="130"/>
                      <a:pt x="45" y="128"/>
                      <a:pt x="46" y="122"/>
                    </a:cubicBezTo>
                    <a:cubicBezTo>
                      <a:pt x="46" y="118"/>
                      <a:pt x="46" y="118"/>
                      <a:pt x="46" y="118"/>
                    </a:cubicBezTo>
                    <a:cubicBezTo>
                      <a:pt x="46" y="118"/>
                      <a:pt x="46" y="118"/>
                      <a:pt x="46" y="118"/>
                    </a:cubicBezTo>
                    <a:cubicBezTo>
                      <a:pt x="46" y="74"/>
                      <a:pt x="46" y="74"/>
                      <a:pt x="46" y="74"/>
                    </a:cubicBezTo>
                    <a:cubicBezTo>
                      <a:pt x="48" y="78"/>
                      <a:pt x="48" y="78"/>
                      <a:pt x="48" y="78"/>
                    </a:cubicBezTo>
                    <a:cubicBezTo>
                      <a:pt x="49" y="81"/>
                      <a:pt x="52" y="82"/>
                      <a:pt x="55" y="81"/>
                    </a:cubicBezTo>
                    <a:cubicBezTo>
                      <a:pt x="56" y="81"/>
                      <a:pt x="58" y="80"/>
                      <a:pt x="59" y="79"/>
                    </a:cubicBezTo>
                    <a:cubicBezTo>
                      <a:pt x="59" y="77"/>
                      <a:pt x="60" y="75"/>
                      <a:pt x="59" y="74"/>
                    </a:cubicBezTo>
                    <a:cubicBezTo>
                      <a:pt x="59" y="74"/>
                      <a:pt x="59" y="74"/>
                      <a:pt x="59" y="74"/>
                    </a:cubicBezTo>
                    <a:cubicBezTo>
                      <a:pt x="55" y="57"/>
                      <a:pt x="48" y="37"/>
                      <a:pt x="42" y="33"/>
                    </a:cubicBezTo>
                    <a:cubicBezTo>
                      <a:pt x="41" y="32"/>
                      <a:pt x="40" y="31"/>
                      <a:pt x="38" y="30"/>
                    </a:cubicBezTo>
                    <a:cubicBezTo>
                      <a:pt x="41" y="28"/>
                      <a:pt x="43" y="24"/>
                      <a:pt x="43" y="19"/>
                    </a:cubicBezTo>
                    <a:cubicBezTo>
                      <a:pt x="43" y="18"/>
                      <a:pt x="43" y="17"/>
                      <a:pt x="43" y="16"/>
                    </a:cubicBezTo>
                    <a:cubicBezTo>
                      <a:pt x="44" y="16"/>
                      <a:pt x="44" y="16"/>
                      <a:pt x="44" y="16"/>
                    </a:cubicBezTo>
                    <a:cubicBezTo>
                      <a:pt x="44" y="16"/>
                      <a:pt x="45" y="16"/>
                      <a:pt x="45" y="16"/>
                    </a:cubicBezTo>
                    <a:cubicBezTo>
                      <a:pt x="45" y="16"/>
                      <a:pt x="46" y="16"/>
                      <a:pt x="46" y="16"/>
                    </a:cubicBezTo>
                    <a:cubicBezTo>
                      <a:pt x="47" y="15"/>
                      <a:pt x="47" y="15"/>
                      <a:pt x="47" y="14"/>
                    </a:cubicBezTo>
                    <a:cubicBezTo>
                      <a:pt x="47" y="14"/>
                      <a:pt x="47" y="12"/>
                      <a:pt x="45" y="12"/>
                    </a:cubicBezTo>
                    <a:cubicBezTo>
                      <a:pt x="45" y="12"/>
                      <a:pt x="45" y="12"/>
                      <a:pt x="45" y="12"/>
                    </a:cubicBezTo>
                    <a:cubicBezTo>
                      <a:pt x="42" y="11"/>
                      <a:pt x="42" y="11"/>
                      <a:pt x="42" y="11"/>
                    </a:cubicBezTo>
                    <a:cubicBezTo>
                      <a:pt x="42" y="11"/>
                      <a:pt x="41" y="10"/>
                      <a:pt x="41" y="9"/>
                    </a:cubicBezTo>
                    <a:cubicBezTo>
                      <a:pt x="41" y="9"/>
                      <a:pt x="41" y="9"/>
                      <a:pt x="41" y="9"/>
                    </a:cubicBezTo>
                    <a:cubicBezTo>
                      <a:pt x="40" y="8"/>
                      <a:pt x="40" y="7"/>
                      <a:pt x="39" y="6"/>
                    </a:cubicBezTo>
                    <a:cubicBezTo>
                      <a:pt x="38" y="2"/>
                      <a:pt x="37" y="0"/>
                      <a:pt x="33" y="0"/>
                    </a:cubicBezTo>
                    <a:cubicBezTo>
                      <a:pt x="32" y="0"/>
                      <a:pt x="32" y="1"/>
                      <a:pt x="31" y="1"/>
                    </a:cubicBezTo>
                    <a:cubicBezTo>
                      <a:pt x="31" y="1"/>
                      <a:pt x="30" y="1"/>
                      <a:pt x="29" y="1"/>
                    </a:cubicBezTo>
                    <a:cubicBezTo>
                      <a:pt x="28" y="1"/>
                      <a:pt x="28" y="0"/>
                      <a:pt x="27" y="0"/>
                    </a:cubicBezTo>
                    <a:cubicBezTo>
                      <a:pt x="23" y="0"/>
                      <a:pt x="23" y="2"/>
                      <a:pt x="21" y="5"/>
                    </a:cubicBezTo>
                    <a:cubicBezTo>
                      <a:pt x="21" y="6"/>
                      <a:pt x="20" y="8"/>
                      <a:pt x="19" y="9"/>
                    </a:cubicBezTo>
                    <a:cubicBezTo>
                      <a:pt x="19" y="9"/>
                      <a:pt x="19" y="9"/>
                      <a:pt x="19" y="9"/>
                    </a:cubicBezTo>
                    <a:cubicBezTo>
                      <a:pt x="19" y="10"/>
                      <a:pt x="19" y="11"/>
                      <a:pt x="18" y="11"/>
                    </a:cubicBezTo>
                    <a:cubicBezTo>
                      <a:pt x="16" y="12"/>
                      <a:pt x="16" y="12"/>
                      <a:pt x="16" y="12"/>
                    </a:cubicBezTo>
                    <a:cubicBezTo>
                      <a:pt x="14" y="12"/>
                      <a:pt x="13" y="14"/>
                      <a:pt x="13" y="14"/>
                    </a:cubicBezTo>
                    <a:cubicBezTo>
                      <a:pt x="13" y="15"/>
                      <a:pt x="14" y="15"/>
                      <a:pt x="14" y="16"/>
                    </a:cubicBezTo>
                    <a:cubicBezTo>
                      <a:pt x="14" y="16"/>
                      <a:pt x="15" y="16"/>
                      <a:pt x="16" y="16"/>
                    </a:cubicBezTo>
                    <a:cubicBezTo>
                      <a:pt x="16" y="16"/>
                      <a:pt x="16" y="16"/>
                      <a:pt x="16" y="16"/>
                    </a:cubicBezTo>
                    <a:cubicBezTo>
                      <a:pt x="17" y="16"/>
                      <a:pt x="17" y="16"/>
                      <a:pt x="17" y="16"/>
                    </a:cubicBezTo>
                    <a:cubicBezTo>
                      <a:pt x="17" y="17"/>
                      <a:pt x="17" y="18"/>
                      <a:pt x="17" y="19"/>
                    </a:cubicBezTo>
                    <a:cubicBezTo>
                      <a:pt x="17" y="24"/>
                      <a:pt x="19" y="28"/>
                      <a:pt x="22" y="30"/>
                    </a:cubicBezTo>
                    <a:cubicBezTo>
                      <a:pt x="21" y="31"/>
                      <a:pt x="19" y="32"/>
                      <a:pt x="18" y="33"/>
                    </a:cubicBezTo>
                    <a:cubicBezTo>
                      <a:pt x="12" y="37"/>
                      <a:pt x="5" y="57"/>
                      <a:pt x="1" y="74"/>
                    </a:cubicBezTo>
                    <a:cubicBezTo>
                      <a:pt x="0" y="75"/>
                      <a:pt x="1" y="77"/>
                      <a:pt x="2" y="79"/>
                    </a:cubicBezTo>
                    <a:cubicBezTo>
                      <a:pt x="2" y="80"/>
                      <a:pt x="4" y="81"/>
                      <a:pt x="5" y="81"/>
                    </a:cubicBezTo>
                    <a:close/>
                    <a:moveTo>
                      <a:pt x="25" y="121"/>
                    </a:moveTo>
                    <a:cubicBezTo>
                      <a:pt x="25" y="123"/>
                      <a:pt x="24" y="126"/>
                      <a:pt x="22" y="126"/>
                    </a:cubicBezTo>
                    <a:cubicBezTo>
                      <a:pt x="20" y="126"/>
                      <a:pt x="18" y="124"/>
                      <a:pt x="18" y="121"/>
                    </a:cubicBezTo>
                    <a:cubicBezTo>
                      <a:pt x="18" y="120"/>
                      <a:pt x="18" y="120"/>
                      <a:pt x="18" y="120"/>
                    </a:cubicBezTo>
                    <a:cubicBezTo>
                      <a:pt x="25" y="120"/>
                      <a:pt x="25" y="120"/>
                      <a:pt x="25" y="120"/>
                    </a:cubicBezTo>
                    <a:lnTo>
                      <a:pt x="25" y="121"/>
                    </a:lnTo>
                    <a:close/>
                    <a:moveTo>
                      <a:pt x="26" y="38"/>
                    </a:moveTo>
                    <a:cubicBezTo>
                      <a:pt x="26" y="33"/>
                      <a:pt x="26" y="33"/>
                      <a:pt x="26" y="33"/>
                    </a:cubicBezTo>
                    <a:cubicBezTo>
                      <a:pt x="27" y="33"/>
                      <a:pt x="27" y="32"/>
                      <a:pt x="28" y="32"/>
                    </a:cubicBezTo>
                    <a:cubicBezTo>
                      <a:pt x="30" y="32"/>
                      <a:pt x="31" y="32"/>
                      <a:pt x="32" y="32"/>
                    </a:cubicBezTo>
                    <a:cubicBezTo>
                      <a:pt x="33" y="32"/>
                      <a:pt x="34" y="33"/>
                      <a:pt x="35" y="33"/>
                    </a:cubicBezTo>
                    <a:cubicBezTo>
                      <a:pt x="34" y="38"/>
                      <a:pt x="34" y="38"/>
                      <a:pt x="34" y="38"/>
                    </a:cubicBezTo>
                    <a:lnTo>
                      <a:pt x="26" y="38"/>
                    </a:lnTo>
                    <a:close/>
                    <a:moveTo>
                      <a:pt x="39" y="126"/>
                    </a:moveTo>
                    <a:cubicBezTo>
                      <a:pt x="36" y="126"/>
                      <a:pt x="35" y="124"/>
                      <a:pt x="35" y="121"/>
                    </a:cubicBezTo>
                    <a:cubicBezTo>
                      <a:pt x="35" y="120"/>
                      <a:pt x="35" y="120"/>
                      <a:pt x="35" y="120"/>
                    </a:cubicBezTo>
                    <a:cubicBezTo>
                      <a:pt x="42" y="120"/>
                      <a:pt x="42" y="120"/>
                      <a:pt x="42" y="120"/>
                    </a:cubicBezTo>
                    <a:cubicBezTo>
                      <a:pt x="42" y="120"/>
                      <a:pt x="43" y="126"/>
                      <a:pt x="39" y="126"/>
                    </a:cubicBezTo>
                    <a:close/>
                    <a:moveTo>
                      <a:pt x="56" y="75"/>
                    </a:moveTo>
                    <a:cubicBezTo>
                      <a:pt x="56" y="75"/>
                      <a:pt x="56" y="76"/>
                      <a:pt x="55" y="77"/>
                    </a:cubicBezTo>
                    <a:cubicBezTo>
                      <a:pt x="55" y="77"/>
                      <a:pt x="55" y="78"/>
                      <a:pt x="54" y="78"/>
                    </a:cubicBezTo>
                    <a:cubicBezTo>
                      <a:pt x="53" y="78"/>
                      <a:pt x="52" y="78"/>
                      <a:pt x="51" y="76"/>
                    </a:cubicBezTo>
                    <a:cubicBezTo>
                      <a:pt x="46" y="65"/>
                      <a:pt x="46" y="65"/>
                      <a:pt x="46" y="65"/>
                    </a:cubicBezTo>
                    <a:cubicBezTo>
                      <a:pt x="42" y="38"/>
                      <a:pt x="42" y="38"/>
                      <a:pt x="42" y="38"/>
                    </a:cubicBezTo>
                    <a:cubicBezTo>
                      <a:pt x="46" y="43"/>
                      <a:pt x="51" y="56"/>
                      <a:pt x="56" y="75"/>
                    </a:cubicBezTo>
                    <a:close/>
                    <a:moveTo>
                      <a:pt x="39" y="42"/>
                    </a:moveTo>
                    <a:cubicBezTo>
                      <a:pt x="39" y="43"/>
                      <a:pt x="38" y="44"/>
                      <a:pt x="37" y="44"/>
                    </a:cubicBezTo>
                    <a:cubicBezTo>
                      <a:pt x="36" y="44"/>
                      <a:pt x="35" y="43"/>
                      <a:pt x="35" y="42"/>
                    </a:cubicBezTo>
                    <a:cubicBezTo>
                      <a:pt x="35" y="41"/>
                      <a:pt x="36" y="40"/>
                      <a:pt x="37" y="40"/>
                    </a:cubicBezTo>
                    <a:cubicBezTo>
                      <a:pt x="38" y="40"/>
                      <a:pt x="39" y="41"/>
                      <a:pt x="39" y="42"/>
                    </a:cubicBezTo>
                    <a:close/>
                    <a:moveTo>
                      <a:pt x="21" y="19"/>
                    </a:moveTo>
                    <a:cubicBezTo>
                      <a:pt x="21" y="18"/>
                      <a:pt x="21" y="17"/>
                      <a:pt x="21" y="16"/>
                    </a:cubicBezTo>
                    <a:cubicBezTo>
                      <a:pt x="39" y="16"/>
                      <a:pt x="39" y="16"/>
                      <a:pt x="39" y="16"/>
                    </a:cubicBezTo>
                    <a:cubicBezTo>
                      <a:pt x="39" y="17"/>
                      <a:pt x="39" y="18"/>
                      <a:pt x="39" y="19"/>
                    </a:cubicBezTo>
                    <a:cubicBezTo>
                      <a:pt x="39" y="24"/>
                      <a:pt x="37" y="28"/>
                      <a:pt x="32" y="29"/>
                    </a:cubicBezTo>
                    <a:cubicBezTo>
                      <a:pt x="31" y="29"/>
                      <a:pt x="30" y="29"/>
                      <a:pt x="28" y="29"/>
                    </a:cubicBezTo>
                    <a:cubicBezTo>
                      <a:pt x="24" y="28"/>
                      <a:pt x="21" y="24"/>
                      <a:pt x="21" y="19"/>
                    </a:cubicBezTo>
                    <a:close/>
                    <a:moveTo>
                      <a:pt x="22" y="40"/>
                    </a:moveTo>
                    <a:cubicBezTo>
                      <a:pt x="23" y="40"/>
                      <a:pt x="24" y="41"/>
                      <a:pt x="24" y="42"/>
                    </a:cubicBezTo>
                    <a:cubicBezTo>
                      <a:pt x="24" y="43"/>
                      <a:pt x="23" y="44"/>
                      <a:pt x="22" y="44"/>
                    </a:cubicBezTo>
                    <a:cubicBezTo>
                      <a:pt x="21" y="44"/>
                      <a:pt x="20" y="43"/>
                      <a:pt x="20" y="42"/>
                    </a:cubicBezTo>
                    <a:cubicBezTo>
                      <a:pt x="20" y="41"/>
                      <a:pt x="21" y="40"/>
                      <a:pt x="22" y="40"/>
                    </a:cubicBezTo>
                    <a:close/>
                    <a:moveTo>
                      <a:pt x="4" y="75"/>
                    </a:moveTo>
                    <a:cubicBezTo>
                      <a:pt x="9" y="56"/>
                      <a:pt x="14" y="43"/>
                      <a:pt x="18" y="38"/>
                    </a:cubicBezTo>
                    <a:cubicBezTo>
                      <a:pt x="14" y="65"/>
                      <a:pt x="14" y="65"/>
                      <a:pt x="14" y="65"/>
                    </a:cubicBezTo>
                    <a:cubicBezTo>
                      <a:pt x="9" y="76"/>
                      <a:pt x="9" y="76"/>
                      <a:pt x="9" y="76"/>
                    </a:cubicBezTo>
                    <a:cubicBezTo>
                      <a:pt x="9" y="78"/>
                      <a:pt x="7" y="78"/>
                      <a:pt x="6" y="78"/>
                    </a:cubicBezTo>
                    <a:cubicBezTo>
                      <a:pt x="6" y="78"/>
                      <a:pt x="5" y="77"/>
                      <a:pt x="5" y="77"/>
                    </a:cubicBezTo>
                    <a:cubicBezTo>
                      <a:pt x="4" y="76"/>
                      <a:pt x="4" y="75"/>
                      <a:pt x="4"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729" name="テキスト ボックス 728">
              <a:extLst>
                <a:ext uri="{FF2B5EF4-FFF2-40B4-BE49-F238E27FC236}">
                  <a16:creationId xmlns:a16="http://schemas.microsoft.com/office/drawing/2014/main" id="{A78FB95E-BFF6-44C7-A205-8EBFD428010F}"/>
                </a:ext>
              </a:extLst>
            </p:cNvPr>
            <p:cNvSpPr txBox="1"/>
            <p:nvPr/>
          </p:nvSpPr>
          <p:spPr>
            <a:xfrm>
              <a:off x="-4261006" y="6740987"/>
              <a:ext cx="790400" cy="193899"/>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市民農園</a:t>
              </a:r>
              <a:endParaRPr kumimoji="1" lang="en-US" altLang="ja-JP" sz="1400" b="1"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284" name="グループ化 283">
            <a:extLst>
              <a:ext uri="{FF2B5EF4-FFF2-40B4-BE49-F238E27FC236}">
                <a16:creationId xmlns:a16="http://schemas.microsoft.com/office/drawing/2014/main" id="{476D0563-781A-48F4-9065-56B3D2943361}"/>
              </a:ext>
            </a:extLst>
          </p:cNvPr>
          <p:cNvGrpSpPr/>
          <p:nvPr/>
        </p:nvGrpSpPr>
        <p:grpSpPr>
          <a:xfrm>
            <a:off x="6111112" y="3022916"/>
            <a:ext cx="295495" cy="583705"/>
            <a:chOff x="6255706" y="3022916"/>
            <a:chExt cx="295495" cy="583705"/>
          </a:xfrm>
        </p:grpSpPr>
        <p:sp>
          <p:nvSpPr>
            <p:cNvPr id="483" name="Freeform 71">
              <a:extLst>
                <a:ext uri="{FF2B5EF4-FFF2-40B4-BE49-F238E27FC236}">
                  <a16:creationId xmlns:a16="http://schemas.microsoft.com/office/drawing/2014/main" id="{67C733EA-D368-4B41-B711-2E6E9EB8113E}"/>
                </a:ext>
              </a:extLst>
            </p:cNvPr>
            <p:cNvSpPr>
              <a:spLocks noEditPoints="1"/>
            </p:cNvSpPr>
            <p:nvPr/>
          </p:nvSpPr>
          <p:spPr bwMode="auto">
            <a:xfrm>
              <a:off x="6255706" y="3022916"/>
              <a:ext cx="287402" cy="578307"/>
            </a:xfrm>
            <a:custGeom>
              <a:avLst/>
              <a:gdLst>
                <a:gd name="T0" fmla="*/ 67 w 68"/>
                <a:gd name="T1" fmla="*/ 10 h 140"/>
                <a:gd name="T2" fmla="*/ 67 w 68"/>
                <a:gd name="T3" fmla="*/ 9 h 140"/>
                <a:gd name="T4" fmla="*/ 68 w 68"/>
                <a:gd name="T5" fmla="*/ 6 h 140"/>
                <a:gd name="T6" fmla="*/ 66 w 68"/>
                <a:gd name="T7" fmla="*/ 2 h 140"/>
                <a:gd name="T8" fmla="*/ 63 w 68"/>
                <a:gd name="T9" fmla="*/ 1 h 140"/>
                <a:gd name="T10" fmla="*/ 28 w 68"/>
                <a:gd name="T11" fmla="*/ 15 h 140"/>
                <a:gd name="T12" fmla="*/ 27 w 68"/>
                <a:gd name="T13" fmla="*/ 19 h 140"/>
                <a:gd name="T14" fmla="*/ 27 w 68"/>
                <a:gd name="T15" fmla="*/ 19 h 140"/>
                <a:gd name="T16" fmla="*/ 6 w 68"/>
                <a:gd name="T17" fmla="*/ 69 h 140"/>
                <a:gd name="T18" fmla="*/ 6 w 68"/>
                <a:gd name="T19" fmla="*/ 93 h 140"/>
                <a:gd name="T20" fmla="*/ 3 w 68"/>
                <a:gd name="T21" fmla="*/ 96 h 140"/>
                <a:gd name="T22" fmla="*/ 3 w 68"/>
                <a:gd name="T23" fmla="*/ 135 h 140"/>
                <a:gd name="T24" fmla="*/ 3 w 68"/>
                <a:gd name="T25" fmla="*/ 135 h 140"/>
                <a:gd name="T26" fmla="*/ 0 w 68"/>
                <a:gd name="T27" fmla="*/ 137 h 140"/>
                <a:gd name="T28" fmla="*/ 3 w 68"/>
                <a:gd name="T29" fmla="*/ 140 h 140"/>
                <a:gd name="T30" fmla="*/ 15 w 68"/>
                <a:gd name="T31" fmla="*/ 140 h 140"/>
                <a:gd name="T32" fmla="*/ 18 w 68"/>
                <a:gd name="T33" fmla="*/ 137 h 140"/>
                <a:gd name="T34" fmla="*/ 15 w 68"/>
                <a:gd name="T35" fmla="*/ 135 h 140"/>
                <a:gd name="T36" fmla="*/ 14 w 68"/>
                <a:gd name="T37" fmla="*/ 135 h 140"/>
                <a:gd name="T38" fmla="*/ 14 w 68"/>
                <a:gd name="T39" fmla="*/ 96 h 140"/>
                <a:gd name="T40" fmla="*/ 11 w 68"/>
                <a:gd name="T41" fmla="*/ 93 h 140"/>
                <a:gd name="T42" fmla="*/ 11 w 68"/>
                <a:gd name="T43" fmla="*/ 69 h 140"/>
                <a:gd name="T44" fmla="*/ 29 w 68"/>
                <a:gd name="T45" fmla="*/ 24 h 140"/>
                <a:gd name="T46" fmla="*/ 32 w 68"/>
                <a:gd name="T47" fmla="*/ 24 h 140"/>
                <a:gd name="T48" fmla="*/ 32 w 68"/>
                <a:gd name="T49" fmla="*/ 24 h 140"/>
                <a:gd name="T50" fmla="*/ 32 w 68"/>
                <a:gd name="T51" fmla="*/ 25 h 140"/>
                <a:gd name="T52" fmla="*/ 33 w 68"/>
                <a:gd name="T53" fmla="*/ 25 h 140"/>
                <a:gd name="T54" fmla="*/ 36 w 68"/>
                <a:gd name="T55" fmla="*/ 28 h 140"/>
                <a:gd name="T56" fmla="*/ 38 w 68"/>
                <a:gd name="T57" fmla="*/ 27 h 140"/>
                <a:gd name="T58" fmla="*/ 66 w 68"/>
                <a:gd name="T59" fmla="*/ 16 h 140"/>
                <a:gd name="T60" fmla="*/ 68 w 68"/>
                <a:gd name="T61" fmla="*/ 13 h 140"/>
                <a:gd name="T62" fmla="*/ 68 w 68"/>
                <a:gd name="T63" fmla="*/ 11 h 140"/>
                <a:gd name="T64" fmla="*/ 67 w 68"/>
                <a:gd name="T65" fmla="*/ 10 h 140"/>
                <a:gd name="T66" fmla="*/ 65 w 68"/>
                <a:gd name="T67" fmla="*/ 13 h 140"/>
                <a:gd name="T68" fmla="*/ 65 w 68"/>
                <a:gd name="T69" fmla="*/ 13 h 140"/>
                <a:gd name="T70" fmla="*/ 37 w 68"/>
                <a:gd name="T71" fmla="*/ 25 h 140"/>
                <a:gd name="T72" fmla="*/ 35 w 68"/>
                <a:gd name="T73" fmla="*/ 24 h 140"/>
                <a:gd name="T74" fmla="*/ 35 w 68"/>
                <a:gd name="T75" fmla="*/ 24 h 140"/>
                <a:gd name="T76" fmla="*/ 34 w 68"/>
                <a:gd name="T77" fmla="*/ 23 h 140"/>
                <a:gd name="T78" fmla="*/ 65 w 68"/>
                <a:gd name="T79" fmla="*/ 10 h 140"/>
                <a:gd name="T80" fmla="*/ 65 w 68"/>
                <a:gd name="T81" fmla="*/ 11 h 140"/>
                <a:gd name="T82" fmla="*/ 65 w 68"/>
                <a:gd name="T83" fmla="*/ 11 h 140"/>
                <a:gd name="T84" fmla="*/ 65 w 68"/>
                <a:gd name="T85" fmla="*/ 1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140">
                  <a:moveTo>
                    <a:pt x="67" y="10"/>
                  </a:moveTo>
                  <a:cubicBezTo>
                    <a:pt x="67" y="10"/>
                    <a:pt x="67" y="9"/>
                    <a:pt x="67" y="9"/>
                  </a:cubicBezTo>
                  <a:cubicBezTo>
                    <a:pt x="68" y="9"/>
                    <a:pt x="68" y="7"/>
                    <a:pt x="68" y="6"/>
                  </a:cubicBezTo>
                  <a:cubicBezTo>
                    <a:pt x="66" y="2"/>
                    <a:pt x="66" y="2"/>
                    <a:pt x="66" y="2"/>
                  </a:cubicBezTo>
                  <a:cubicBezTo>
                    <a:pt x="65" y="1"/>
                    <a:pt x="64" y="0"/>
                    <a:pt x="63" y="1"/>
                  </a:cubicBezTo>
                  <a:cubicBezTo>
                    <a:pt x="28" y="15"/>
                    <a:pt x="28" y="15"/>
                    <a:pt x="28" y="15"/>
                  </a:cubicBezTo>
                  <a:cubicBezTo>
                    <a:pt x="27" y="16"/>
                    <a:pt x="26" y="17"/>
                    <a:pt x="27" y="19"/>
                  </a:cubicBezTo>
                  <a:cubicBezTo>
                    <a:pt x="27" y="19"/>
                    <a:pt x="27" y="19"/>
                    <a:pt x="27" y="19"/>
                  </a:cubicBezTo>
                  <a:cubicBezTo>
                    <a:pt x="13" y="32"/>
                    <a:pt x="6" y="41"/>
                    <a:pt x="6" y="69"/>
                  </a:cubicBezTo>
                  <a:cubicBezTo>
                    <a:pt x="6" y="93"/>
                    <a:pt x="6" y="93"/>
                    <a:pt x="6" y="93"/>
                  </a:cubicBezTo>
                  <a:cubicBezTo>
                    <a:pt x="5" y="93"/>
                    <a:pt x="3" y="94"/>
                    <a:pt x="3" y="96"/>
                  </a:cubicBezTo>
                  <a:cubicBezTo>
                    <a:pt x="3" y="135"/>
                    <a:pt x="3" y="135"/>
                    <a:pt x="3" y="135"/>
                  </a:cubicBezTo>
                  <a:cubicBezTo>
                    <a:pt x="3" y="135"/>
                    <a:pt x="3" y="135"/>
                    <a:pt x="3" y="135"/>
                  </a:cubicBezTo>
                  <a:cubicBezTo>
                    <a:pt x="1" y="135"/>
                    <a:pt x="0" y="136"/>
                    <a:pt x="0" y="137"/>
                  </a:cubicBezTo>
                  <a:cubicBezTo>
                    <a:pt x="0" y="139"/>
                    <a:pt x="1" y="140"/>
                    <a:pt x="3" y="140"/>
                  </a:cubicBezTo>
                  <a:cubicBezTo>
                    <a:pt x="15" y="140"/>
                    <a:pt x="15" y="140"/>
                    <a:pt x="15" y="140"/>
                  </a:cubicBezTo>
                  <a:cubicBezTo>
                    <a:pt x="17" y="140"/>
                    <a:pt x="18" y="139"/>
                    <a:pt x="18" y="137"/>
                  </a:cubicBezTo>
                  <a:cubicBezTo>
                    <a:pt x="18" y="136"/>
                    <a:pt x="17" y="135"/>
                    <a:pt x="15" y="135"/>
                  </a:cubicBezTo>
                  <a:cubicBezTo>
                    <a:pt x="14" y="135"/>
                    <a:pt x="14" y="135"/>
                    <a:pt x="14" y="135"/>
                  </a:cubicBezTo>
                  <a:cubicBezTo>
                    <a:pt x="14" y="96"/>
                    <a:pt x="14" y="96"/>
                    <a:pt x="14" y="96"/>
                  </a:cubicBezTo>
                  <a:cubicBezTo>
                    <a:pt x="14" y="94"/>
                    <a:pt x="13" y="93"/>
                    <a:pt x="11" y="93"/>
                  </a:cubicBezTo>
                  <a:cubicBezTo>
                    <a:pt x="11" y="69"/>
                    <a:pt x="11" y="69"/>
                    <a:pt x="11" y="69"/>
                  </a:cubicBezTo>
                  <a:cubicBezTo>
                    <a:pt x="11" y="42"/>
                    <a:pt x="18" y="35"/>
                    <a:pt x="29" y="24"/>
                  </a:cubicBezTo>
                  <a:cubicBezTo>
                    <a:pt x="30" y="24"/>
                    <a:pt x="31" y="25"/>
                    <a:pt x="32" y="24"/>
                  </a:cubicBezTo>
                  <a:cubicBezTo>
                    <a:pt x="32" y="24"/>
                    <a:pt x="32" y="24"/>
                    <a:pt x="32" y="24"/>
                  </a:cubicBezTo>
                  <a:cubicBezTo>
                    <a:pt x="32" y="24"/>
                    <a:pt x="32" y="24"/>
                    <a:pt x="32" y="25"/>
                  </a:cubicBezTo>
                  <a:cubicBezTo>
                    <a:pt x="33" y="25"/>
                    <a:pt x="33" y="25"/>
                    <a:pt x="33" y="25"/>
                  </a:cubicBezTo>
                  <a:cubicBezTo>
                    <a:pt x="33" y="27"/>
                    <a:pt x="35" y="28"/>
                    <a:pt x="36" y="28"/>
                  </a:cubicBezTo>
                  <a:cubicBezTo>
                    <a:pt x="37" y="28"/>
                    <a:pt x="37" y="28"/>
                    <a:pt x="38" y="27"/>
                  </a:cubicBezTo>
                  <a:cubicBezTo>
                    <a:pt x="66" y="16"/>
                    <a:pt x="66" y="16"/>
                    <a:pt x="66" y="16"/>
                  </a:cubicBezTo>
                  <a:cubicBezTo>
                    <a:pt x="66" y="15"/>
                    <a:pt x="67" y="14"/>
                    <a:pt x="68" y="13"/>
                  </a:cubicBezTo>
                  <a:cubicBezTo>
                    <a:pt x="68" y="13"/>
                    <a:pt x="68" y="11"/>
                    <a:pt x="68" y="11"/>
                  </a:cubicBezTo>
                  <a:lnTo>
                    <a:pt x="67" y="10"/>
                  </a:lnTo>
                  <a:close/>
                  <a:moveTo>
                    <a:pt x="65" y="13"/>
                  </a:moveTo>
                  <a:cubicBezTo>
                    <a:pt x="65" y="13"/>
                    <a:pt x="65" y="13"/>
                    <a:pt x="65" y="13"/>
                  </a:cubicBezTo>
                  <a:cubicBezTo>
                    <a:pt x="37" y="25"/>
                    <a:pt x="37" y="25"/>
                    <a:pt x="37" y="25"/>
                  </a:cubicBezTo>
                  <a:cubicBezTo>
                    <a:pt x="36" y="25"/>
                    <a:pt x="35" y="25"/>
                    <a:pt x="35" y="24"/>
                  </a:cubicBezTo>
                  <a:cubicBezTo>
                    <a:pt x="35" y="24"/>
                    <a:pt x="35" y="24"/>
                    <a:pt x="35" y="24"/>
                  </a:cubicBezTo>
                  <a:cubicBezTo>
                    <a:pt x="34" y="24"/>
                    <a:pt x="34" y="23"/>
                    <a:pt x="34" y="23"/>
                  </a:cubicBezTo>
                  <a:cubicBezTo>
                    <a:pt x="65" y="10"/>
                    <a:pt x="65" y="10"/>
                    <a:pt x="65" y="10"/>
                  </a:cubicBezTo>
                  <a:cubicBezTo>
                    <a:pt x="65" y="10"/>
                    <a:pt x="65" y="11"/>
                    <a:pt x="65" y="11"/>
                  </a:cubicBezTo>
                  <a:cubicBezTo>
                    <a:pt x="65" y="11"/>
                    <a:pt x="65" y="11"/>
                    <a:pt x="65" y="11"/>
                  </a:cubicBezTo>
                  <a:cubicBezTo>
                    <a:pt x="65" y="12"/>
                    <a:pt x="65" y="12"/>
                    <a:pt x="65" y="1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304" name="グループ化 303">
              <a:extLst>
                <a:ext uri="{FF2B5EF4-FFF2-40B4-BE49-F238E27FC236}">
                  <a16:creationId xmlns:a16="http://schemas.microsoft.com/office/drawing/2014/main" id="{09689932-1372-49AB-B010-8BE4BE516979}"/>
                </a:ext>
              </a:extLst>
            </p:cNvPr>
            <p:cNvGrpSpPr>
              <a:grpSpLocks noChangeAspect="1"/>
            </p:cNvGrpSpPr>
            <p:nvPr/>
          </p:nvGrpSpPr>
          <p:grpSpPr>
            <a:xfrm>
              <a:off x="6388042" y="3346010"/>
              <a:ext cx="163159" cy="260611"/>
              <a:chOff x="6634163" y="3387726"/>
              <a:chExt cx="1166813" cy="1863725"/>
            </a:xfrm>
            <a:solidFill>
              <a:schemeClr val="bg1">
                <a:lumMod val="50000"/>
              </a:schemeClr>
            </a:solidFill>
          </p:grpSpPr>
          <p:sp>
            <p:nvSpPr>
              <p:cNvPr id="305" name="Freeform 65">
                <a:extLst>
                  <a:ext uri="{FF2B5EF4-FFF2-40B4-BE49-F238E27FC236}">
                    <a16:creationId xmlns:a16="http://schemas.microsoft.com/office/drawing/2014/main" id="{AAD13BED-A8A5-4C34-80F6-0EC5761EDC20}"/>
                  </a:ext>
                </a:extLst>
              </p:cNvPr>
              <p:cNvSpPr>
                <a:spLocks/>
              </p:cNvSpPr>
              <p:nvPr/>
            </p:nvSpPr>
            <p:spPr bwMode="auto">
              <a:xfrm>
                <a:off x="6634163" y="4521201"/>
                <a:ext cx="363538" cy="708025"/>
              </a:xfrm>
              <a:custGeom>
                <a:avLst/>
                <a:gdLst>
                  <a:gd name="T0" fmla="*/ 77 w 97"/>
                  <a:gd name="T1" fmla="*/ 51 h 189"/>
                  <a:gd name="T2" fmla="*/ 53 w 97"/>
                  <a:gd name="T3" fmla="*/ 0 h 189"/>
                  <a:gd name="T4" fmla="*/ 53 w 97"/>
                  <a:gd name="T5" fmla="*/ 72 h 189"/>
                  <a:gd name="T6" fmla="*/ 5 w 97"/>
                  <a:gd name="T7" fmla="*/ 156 h 189"/>
                  <a:gd name="T8" fmla="*/ 12 w 97"/>
                  <a:gd name="T9" fmla="*/ 183 h 189"/>
                  <a:gd name="T10" fmla="*/ 39 w 97"/>
                  <a:gd name="T11" fmla="*/ 177 h 189"/>
                  <a:gd name="T12" fmla="*/ 97 w 97"/>
                  <a:gd name="T13" fmla="*/ 93 h 189"/>
                  <a:gd name="T14" fmla="*/ 97 w 97"/>
                  <a:gd name="T15" fmla="*/ 92 h 189"/>
                  <a:gd name="T16" fmla="*/ 77 w 97"/>
                  <a:gd name="T17" fmla="*/ 5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89">
                    <a:moveTo>
                      <a:pt x="77" y="51"/>
                    </a:moveTo>
                    <a:cubicBezTo>
                      <a:pt x="75" y="49"/>
                      <a:pt x="61" y="23"/>
                      <a:pt x="53" y="0"/>
                    </a:cubicBezTo>
                    <a:cubicBezTo>
                      <a:pt x="53" y="72"/>
                      <a:pt x="53" y="72"/>
                      <a:pt x="53" y="72"/>
                    </a:cubicBezTo>
                    <a:cubicBezTo>
                      <a:pt x="5" y="156"/>
                      <a:pt x="5" y="156"/>
                      <a:pt x="5" y="156"/>
                    </a:cubicBezTo>
                    <a:cubicBezTo>
                      <a:pt x="0" y="166"/>
                      <a:pt x="3" y="178"/>
                      <a:pt x="12" y="183"/>
                    </a:cubicBezTo>
                    <a:cubicBezTo>
                      <a:pt x="21" y="189"/>
                      <a:pt x="33" y="186"/>
                      <a:pt x="39" y="177"/>
                    </a:cubicBezTo>
                    <a:cubicBezTo>
                      <a:pt x="97" y="93"/>
                      <a:pt x="97" y="93"/>
                      <a:pt x="97" y="93"/>
                    </a:cubicBezTo>
                    <a:cubicBezTo>
                      <a:pt x="97" y="93"/>
                      <a:pt x="97" y="92"/>
                      <a:pt x="97" y="92"/>
                    </a:cubicBezTo>
                    <a:lnTo>
                      <a:pt x="77"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06" name="Freeform 66">
                <a:extLst>
                  <a:ext uri="{FF2B5EF4-FFF2-40B4-BE49-F238E27FC236}">
                    <a16:creationId xmlns:a16="http://schemas.microsoft.com/office/drawing/2014/main" id="{52CBCBA1-42FF-4F66-A9A6-DDE5712F489F}"/>
                  </a:ext>
                </a:extLst>
              </p:cNvPr>
              <p:cNvSpPr>
                <a:spLocks/>
              </p:cNvSpPr>
              <p:nvPr/>
            </p:nvSpPr>
            <p:spPr bwMode="auto">
              <a:xfrm>
                <a:off x="6689725" y="3751263"/>
                <a:ext cx="747713" cy="1500188"/>
              </a:xfrm>
              <a:custGeom>
                <a:avLst/>
                <a:gdLst>
                  <a:gd name="T0" fmla="*/ 190 w 199"/>
                  <a:gd name="T1" fmla="*/ 101 h 400"/>
                  <a:gd name="T2" fmla="*/ 88 w 199"/>
                  <a:gd name="T3" fmla="*/ 22 h 400"/>
                  <a:gd name="T4" fmla="*/ 39 w 199"/>
                  <a:gd name="T5" fmla="*/ 3 h 400"/>
                  <a:gd name="T6" fmla="*/ 6 w 199"/>
                  <a:gd name="T7" fmla="*/ 62 h 400"/>
                  <a:gd name="T8" fmla="*/ 43 w 199"/>
                  <a:gd name="T9" fmla="*/ 192 h 400"/>
                  <a:gd name="T10" fmla="*/ 69 w 199"/>
                  <a:gd name="T11" fmla="*/ 253 h 400"/>
                  <a:gd name="T12" fmla="*/ 135 w 199"/>
                  <a:gd name="T13" fmla="*/ 384 h 400"/>
                  <a:gd name="T14" fmla="*/ 160 w 199"/>
                  <a:gd name="T15" fmla="*/ 397 h 400"/>
                  <a:gd name="T16" fmla="*/ 172 w 199"/>
                  <a:gd name="T17" fmla="*/ 372 h 400"/>
                  <a:gd name="T18" fmla="*/ 99 w 199"/>
                  <a:gd name="T19" fmla="*/ 85 h 400"/>
                  <a:gd name="T20" fmla="*/ 173 w 199"/>
                  <a:gd name="T21" fmla="*/ 126 h 400"/>
                  <a:gd name="T22" fmla="*/ 194 w 199"/>
                  <a:gd name="T23" fmla="*/ 122 h 400"/>
                  <a:gd name="T24" fmla="*/ 190 w 199"/>
                  <a:gd name="T25" fmla="*/ 10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9" h="400">
                    <a:moveTo>
                      <a:pt x="190" y="101"/>
                    </a:moveTo>
                    <a:cubicBezTo>
                      <a:pt x="88" y="22"/>
                      <a:pt x="88" y="22"/>
                      <a:pt x="88" y="22"/>
                    </a:cubicBezTo>
                    <a:cubicBezTo>
                      <a:pt x="73" y="11"/>
                      <a:pt x="55" y="0"/>
                      <a:pt x="39" y="3"/>
                    </a:cubicBezTo>
                    <a:cubicBezTo>
                      <a:pt x="15" y="7"/>
                      <a:pt x="0" y="27"/>
                      <a:pt x="6" y="62"/>
                    </a:cubicBezTo>
                    <a:cubicBezTo>
                      <a:pt x="11" y="93"/>
                      <a:pt x="37" y="167"/>
                      <a:pt x="43" y="192"/>
                    </a:cubicBezTo>
                    <a:cubicBezTo>
                      <a:pt x="49" y="217"/>
                      <a:pt x="69" y="253"/>
                      <a:pt x="69" y="253"/>
                    </a:cubicBezTo>
                    <a:cubicBezTo>
                      <a:pt x="135" y="384"/>
                      <a:pt x="135" y="384"/>
                      <a:pt x="135" y="384"/>
                    </a:cubicBezTo>
                    <a:cubicBezTo>
                      <a:pt x="139" y="395"/>
                      <a:pt x="150" y="400"/>
                      <a:pt x="160" y="397"/>
                    </a:cubicBezTo>
                    <a:cubicBezTo>
                      <a:pt x="170" y="393"/>
                      <a:pt x="176" y="382"/>
                      <a:pt x="172" y="372"/>
                    </a:cubicBezTo>
                    <a:cubicBezTo>
                      <a:pt x="172" y="372"/>
                      <a:pt x="102" y="99"/>
                      <a:pt x="99" y="85"/>
                    </a:cubicBezTo>
                    <a:cubicBezTo>
                      <a:pt x="173" y="126"/>
                      <a:pt x="173" y="126"/>
                      <a:pt x="173" y="126"/>
                    </a:cubicBezTo>
                    <a:cubicBezTo>
                      <a:pt x="180" y="131"/>
                      <a:pt x="189" y="129"/>
                      <a:pt x="194" y="122"/>
                    </a:cubicBezTo>
                    <a:cubicBezTo>
                      <a:pt x="199" y="115"/>
                      <a:pt x="197" y="106"/>
                      <a:pt x="190"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07" name="Freeform 67">
                <a:extLst>
                  <a:ext uri="{FF2B5EF4-FFF2-40B4-BE49-F238E27FC236}">
                    <a16:creationId xmlns:a16="http://schemas.microsoft.com/office/drawing/2014/main" id="{F4A6D73F-7B67-4CE4-8998-83E4D03ECC42}"/>
                  </a:ext>
                </a:extLst>
              </p:cNvPr>
              <p:cNvSpPr>
                <a:spLocks/>
              </p:cNvSpPr>
              <p:nvPr/>
            </p:nvSpPr>
            <p:spPr bwMode="auto">
              <a:xfrm>
                <a:off x="6742113" y="3387726"/>
                <a:ext cx="315913" cy="311150"/>
              </a:xfrm>
              <a:custGeom>
                <a:avLst/>
                <a:gdLst>
                  <a:gd name="T0" fmla="*/ 80 w 84"/>
                  <a:gd name="T1" fmla="*/ 36 h 83"/>
                  <a:gd name="T2" fmla="*/ 47 w 84"/>
                  <a:gd name="T3" fmla="*/ 80 h 83"/>
                  <a:gd name="T4" fmla="*/ 3 w 84"/>
                  <a:gd name="T5" fmla="*/ 47 h 83"/>
                  <a:gd name="T6" fmla="*/ 36 w 84"/>
                  <a:gd name="T7" fmla="*/ 3 h 83"/>
                  <a:gd name="T8" fmla="*/ 80 w 84"/>
                  <a:gd name="T9" fmla="*/ 36 h 83"/>
                </a:gdLst>
                <a:ahLst/>
                <a:cxnLst>
                  <a:cxn ang="0">
                    <a:pos x="T0" y="T1"/>
                  </a:cxn>
                  <a:cxn ang="0">
                    <a:pos x="T2" y="T3"/>
                  </a:cxn>
                  <a:cxn ang="0">
                    <a:pos x="T4" y="T5"/>
                  </a:cxn>
                  <a:cxn ang="0">
                    <a:pos x="T6" y="T7"/>
                  </a:cxn>
                  <a:cxn ang="0">
                    <a:pos x="T8" y="T9"/>
                  </a:cxn>
                </a:cxnLst>
                <a:rect l="0" t="0" r="r" b="b"/>
                <a:pathLst>
                  <a:path w="84" h="83">
                    <a:moveTo>
                      <a:pt x="80" y="36"/>
                    </a:moveTo>
                    <a:cubicBezTo>
                      <a:pt x="84" y="57"/>
                      <a:pt x="69" y="77"/>
                      <a:pt x="47" y="80"/>
                    </a:cubicBezTo>
                    <a:cubicBezTo>
                      <a:pt x="26" y="83"/>
                      <a:pt x="6" y="68"/>
                      <a:pt x="3" y="47"/>
                    </a:cubicBezTo>
                    <a:cubicBezTo>
                      <a:pt x="0" y="26"/>
                      <a:pt x="15" y="6"/>
                      <a:pt x="36" y="3"/>
                    </a:cubicBezTo>
                    <a:cubicBezTo>
                      <a:pt x="58" y="0"/>
                      <a:pt x="77" y="14"/>
                      <a:pt x="8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08" name="Rectangle 68">
                <a:extLst>
                  <a:ext uri="{FF2B5EF4-FFF2-40B4-BE49-F238E27FC236}">
                    <a16:creationId xmlns:a16="http://schemas.microsoft.com/office/drawing/2014/main" id="{77914BCC-95A2-44D2-9A7A-6A37554C6EEB}"/>
                  </a:ext>
                </a:extLst>
              </p:cNvPr>
              <p:cNvSpPr>
                <a:spLocks noChangeArrowheads="1"/>
              </p:cNvSpPr>
              <p:nvPr/>
            </p:nvSpPr>
            <p:spPr bwMode="auto">
              <a:xfrm>
                <a:off x="6945313" y="3505201"/>
                <a:ext cx="157163" cy="523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09" name="Rectangle 69">
                <a:extLst>
                  <a:ext uri="{FF2B5EF4-FFF2-40B4-BE49-F238E27FC236}">
                    <a16:creationId xmlns:a16="http://schemas.microsoft.com/office/drawing/2014/main" id="{DD5FE258-0898-4AF1-8B9B-0443E0E4762B}"/>
                  </a:ext>
                </a:extLst>
              </p:cNvPr>
              <p:cNvSpPr>
                <a:spLocks noChangeArrowheads="1"/>
              </p:cNvSpPr>
              <p:nvPr/>
            </p:nvSpPr>
            <p:spPr bwMode="auto">
              <a:xfrm>
                <a:off x="7377113" y="3740151"/>
                <a:ext cx="423863" cy="3492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506" name="グループ化 505">
            <a:extLst>
              <a:ext uri="{FF2B5EF4-FFF2-40B4-BE49-F238E27FC236}">
                <a16:creationId xmlns:a16="http://schemas.microsoft.com/office/drawing/2014/main" id="{F71EA5A2-20E6-44BC-B53A-A794530BF8E5}"/>
              </a:ext>
            </a:extLst>
          </p:cNvPr>
          <p:cNvGrpSpPr/>
          <p:nvPr/>
        </p:nvGrpSpPr>
        <p:grpSpPr>
          <a:xfrm>
            <a:off x="4291538" y="2589293"/>
            <a:ext cx="209473" cy="220374"/>
            <a:chOff x="4704146" y="5726646"/>
            <a:chExt cx="667913" cy="702673"/>
          </a:xfrm>
          <a:solidFill>
            <a:schemeClr val="bg1">
              <a:lumMod val="50000"/>
            </a:schemeClr>
          </a:solidFill>
        </p:grpSpPr>
        <p:grpSp>
          <p:nvGrpSpPr>
            <p:cNvPr id="507" name="グラフィックス 441">
              <a:extLst>
                <a:ext uri="{FF2B5EF4-FFF2-40B4-BE49-F238E27FC236}">
                  <a16:creationId xmlns:a16="http://schemas.microsoft.com/office/drawing/2014/main" id="{FA8A8697-68E9-43F4-9878-337F0C5C5C70}"/>
                </a:ext>
              </a:extLst>
            </p:cNvPr>
            <p:cNvGrpSpPr/>
            <p:nvPr/>
          </p:nvGrpSpPr>
          <p:grpSpPr>
            <a:xfrm>
              <a:off x="5056575" y="5726646"/>
              <a:ext cx="315484" cy="702673"/>
              <a:chOff x="5300287" y="3677109"/>
              <a:chExt cx="209550" cy="466728"/>
            </a:xfrm>
            <a:grpFill/>
          </p:grpSpPr>
          <p:sp>
            <p:nvSpPr>
              <p:cNvPr id="511" name="フリーフォーム: 図形 510">
                <a:extLst>
                  <a:ext uri="{FF2B5EF4-FFF2-40B4-BE49-F238E27FC236}">
                    <a16:creationId xmlns:a16="http://schemas.microsoft.com/office/drawing/2014/main" id="{CFF057A4-F9CC-44D4-A953-182309C88CB5}"/>
                  </a:ext>
                </a:extLst>
              </p:cNvPr>
              <p:cNvSpPr/>
              <p:nvPr/>
            </p:nvSpPr>
            <p:spPr>
              <a:xfrm>
                <a:off x="5368615" y="3677109"/>
                <a:ext cx="76200" cy="76200"/>
              </a:xfrm>
              <a:custGeom>
                <a:avLst/>
                <a:gdLst>
                  <a:gd name="connsiteX0" fmla="*/ 80963 w 76200"/>
                  <a:gd name="connsiteY0" fmla="*/ 40481 h 76200"/>
                  <a:gd name="connsiteX1" fmla="*/ 40481 w 76200"/>
                  <a:gd name="connsiteY1" fmla="*/ 80963 h 76200"/>
                  <a:gd name="connsiteX2" fmla="*/ 0 w 76200"/>
                  <a:gd name="connsiteY2" fmla="*/ 40481 h 76200"/>
                  <a:gd name="connsiteX3" fmla="*/ 40481 w 76200"/>
                  <a:gd name="connsiteY3" fmla="*/ 0 h 76200"/>
                  <a:gd name="connsiteX4" fmla="*/ 80963 w 76200"/>
                  <a:gd name="connsiteY4" fmla="*/ 40481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80963" y="40481"/>
                    </a:moveTo>
                    <a:cubicBezTo>
                      <a:pt x="80963" y="62838"/>
                      <a:pt x="62838" y="80963"/>
                      <a:pt x="40481" y="80963"/>
                    </a:cubicBezTo>
                    <a:cubicBezTo>
                      <a:pt x="18124" y="80963"/>
                      <a:pt x="0" y="62838"/>
                      <a:pt x="0" y="40481"/>
                    </a:cubicBezTo>
                    <a:cubicBezTo>
                      <a:pt x="0" y="18124"/>
                      <a:pt x="18124" y="0"/>
                      <a:pt x="40481" y="0"/>
                    </a:cubicBezTo>
                    <a:cubicBezTo>
                      <a:pt x="62838" y="0"/>
                      <a:pt x="80963" y="18124"/>
                      <a:pt x="80963" y="4048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12" name="フリーフォーム: 図形 511">
                <a:extLst>
                  <a:ext uri="{FF2B5EF4-FFF2-40B4-BE49-F238E27FC236}">
                    <a16:creationId xmlns:a16="http://schemas.microsoft.com/office/drawing/2014/main" id="{0107172F-42AC-44C8-8D63-BB25020F34B1}"/>
                  </a:ext>
                </a:extLst>
              </p:cNvPr>
              <p:cNvSpPr/>
              <p:nvPr/>
            </p:nvSpPr>
            <p:spPr>
              <a:xfrm>
                <a:off x="5300287" y="3772362"/>
                <a:ext cx="209550" cy="371475"/>
              </a:xfrm>
              <a:custGeom>
                <a:avLst/>
                <a:gdLst>
                  <a:gd name="connsiteX0" fmla="*/ 213775 w 209550"/>
                  <a:gd name="connsiteY0" fmla="*/ 168497 h 371475"/>
                  <a:gd name="connsiteX1" fmla="*/ 149290 w 209550"/>
                  <a:gd name="connsiteY1" fmla="*/ 12859 h 371475"/>
                  <a:gd name="connsiteX2" fmla="*/ 149290 w 209550"/>
                  <a:gd name="connsiteY2" fmla="*/ 12859 h 371475"/>
                  <a:gd name="connsiteX3" fmla="*/ 118429 w 209550"/>
                  <a:gd name="connsiteY3" fmla="*/ 0 h 371475"/>
                  <a:gd name="connsiteX4" fmla="*/ 115191 w 209550"/>
                  <a:gd name="connsiteY4" fmla="*/ 0 h 371475"/>
                  <a:gd name="connsiteX5" fmla="*/ 99284 w 209550"/>
                  <a:gd name="connsiteY5" fmla="*/ 0 h 371475"/>
                  <a:gd name="connsiteX6" fmla="*/ 96046 w 209550"/>
                  <a:gd name="connsiteY6" fmla="*/ 0 h 371475"/>
                  <a:gd name="connsiteX7" fmla="*/ 65185 w 209550"/>
                  <a:gd name="connsiteY7" fmla="*/ 12859 h 371475"/>
                  <a:gd name="connsiteX8" fmla="*/ 65185 w 209550"/>
                  <a:gd name="connsiteY8" fmla="*/ 12859 h 371475"/>
                  <a:gd name="connsiteX9" fmla="*/ 605 w 209550"/>
                  <a:gd name="connsiteY9" fmla="*/ 168497 h 371475"/>
                  <a:gd name="connsiteX10" fmla="*/ 12797 w 209550"/>
                  <a:gd name="connsiteY10" fmla="*/ 189929 h 371475"/>
                  <a:gd name="connsiteX11" fmla="*/ 31942 w 209550"/>
                  <a:gd name="connsiteY11" fmla="*/ 180499 h 371475"/>
                  <a:gd name="connsiteX12" fmla="*/ 52516 w 209550"/>
                  <a:gd name="connsiteY12" fmla="*/ 135255 h 371475"/>
                  <a:gd name="connsiteX13" fmla="*/ 52516 w 209550"/>
                  <a:gd name="connsiteY13" fmla="*/ 182785 h 371475"/>
                  <a:gd name="connsiteX14" fmla="*/ 52516 w 209550"/>
                  <a:gd name="connsiteY14" fmla="*/ 190310 h 371475"/>
                  <a:gd name="connsiteX15" fmla="*/ 52516 w 209550"/>
                  <a:gd name="connsiteY15" fmla="*/ 352235 h 371475"/>
                  <a:gd name="connsiteX16" fmla="*/ 77091 w 209550"/>
                  <a:gd name="connsiteY16" fmla="*/ 376809 h 371475"/>
                  <a:gd name="connsiteX17" fmla="*/ 77091 w 209550"/>
                  <a:gd name="connsiteY17" fmla="*/ 376809 h 371475"/>
                  <a:gd name="connsiteX18" fmla="*/ 101665 w 209550"/>
                  <a:gd name="connsiteY18" fmla="*/ 352235 h 371475"/>
                  <a:gd name="connsiteX19" fmla="*/ 101665 w 209550"/>
                  <a:gd name="connsiteY19" fmla="*/ 196120 h 371475"/>
                  <a:gd name="connsiteX20" fmla="*/ 107285 w 209550"/>
                  <a:gd name="connsiteY20" fmla="*/ 190500 h 371475"/>
                  <a:gd name="connsiteX21" fmla="*/ 107285 w 209550"/>
                  <a:gd name="connsiteY21" fmla="*/ 190500 h 371475"/>
                  <a:gd name="connsiteX22" fmla="*/ 112905 w 209550"/>
                  <a:gd name="connsiteY22" fmla="*/ 196120 h 371475"/>
                  <a:gd name="connsiteX23" fmla="*/ 112905 w 209550"/>
                  <a:gd name="connsiteY23" fmla="*/ 352330 h 371475"/>
                  <a:gd name="connsiteX24" fmla="*/ 137479 w 209550"/>
                  <a:gd name="connsiteY24" fmla="*/ 376904 h 371475"/>
                  <a:gd name="connsiteX25" fmla="*/ 137479 w 209550"/>
                  <a:gd name="connsiteY25" fmla="*/ 376904 h 371475"/>
                  <a:gd name="connsiteX26" fmla="*/ 162054 w 209550"/>
                  <a:gd name="connsiteY26" fmla="*/ 352330 h 371475"/>
                  <a:gd name="connsiteX27" fmla="*/ 162054 w 209550"/>
                  <a:gd name="connsiteY27" fmla="*/ 182785 h 371475"/>
                  <a:gd name="connsiteX28" fmla="*/ 162054 w 209550"/>
                  <a:gd name="connsiteY28" fmla="*/ 182785 h 371475"/>
                  <a:gd name="connsiteX29" fmla="*/ 162054 w 209550"/>
                  <a:gd name="connsiteY29" fmla="*/ 135350 h 371475"/>
                  <a:gd name="connsiteX30" fmla="*/ 182628 w 209550"/>
                  <a:gd name="connsiteY30" fmla="*/ 180594 h 371475"/>
                  <a:gd name="connsiteX31" fmla="*/ 201773 w 209550"/>
                  <a:gd name="connsiteY31" fmla="*/ 190024 h 371475"/>
                  <a:gd name="connsiteX32" fmla="*/ 213775 w 209550"/>
                  <a:gd name="connsiteY32" fmla="*/ 1684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550" h="371475">
                    <a:moveTo>
                      <a:pt x="213775" y="168497"/>
                    </a:moveTo>
                    <a:cubicBezTo>
                      <a:pt x="201868" y="124682"/>
                      <a:pt x="173674" y="29147"/>
                      <a:pt x="149290" y="12859"/>
                    </a:cubicBezTo>
                    <a:cubicBezTo>
                      <a:pt x="149290" y="12859"/>
                      <a:pt x="149290" y="12859"/>
                      <a:pt x="149290" y="12859"/>
                    </a:cubicBezTo>
                    <a:cubicBezTo>
                      <a:pt x="141385" y="4953"/>
                      <a:pt x="130526" y="0"/>
                      <a:pt x="118429" y="0"/>
                    </a:cubicBezTo>
                    <a:lnTo>
                      <a:pt x="115191" y="0"/>
                    </a:lnTo>
                    <a:lnTo>
                      <a:pt x="99284" y="0"/>
                    </a:lnTo>
                    <a:lnTo>
                      <a:pt x="96046" y="0"/>
                    </a:lnTo>
                    <a:cubicBezTo>
                      <a:pt x="83949" y="0"/>
                      <a:pt x="72995" y="4953"/>
                      <a:pt x="65185" y="12859"/>
                    </a:cubicBezTo>
                    <a:cubicBezTo>
                      <a:pt x="65185" y="12859"/>
                      <a:pt x="65185" y="12859"/>
                      <a:pt x="65185" y="12859"/>
                    </a:cubicBezTo>
                    <a:cubicBezTo>
                      <a:pt x="40705" y="29242"/>
                      <a:pt x="12416" y="124778"/>
                      <a:pt x="605" y="168497"/>
                    </a:cubicBezTo>
                    <a:cubicBezTo>
                      <a:pt x="-1871" y="177737"/>
                      <a:pt x="3463" y="187833"/>
                      <a:pt x="12797" y="189929"/>
                    </a:cubicBezTo>
                    <a:cubicBezTo>
                      <a:pt x="20798" y="191738"/>
                      <a:pt x="28704" y="187643"/>
                      <a:pt x="31942" y="180499"/>
                    </a:cubicBezTo>
                    <a:lnTo>
                      <a:pt x="52516" y="135255"/>
                    </a:lnTo>
                    <a:lnTo>
                      <a:pt x="52516" y="182785"/>
                    </a:lnTo>
                    <a:lnTo>
                      <a:pt x="52516" y="190310"/>
                    </a:lnTo>
                    <a:lnTo>
                      <a:pt x="52516" y="352235"/>
                    </a:lnTo>
                    <a:cubicBezTo>
                      <a:pt x="52516" y="365760"/>
                      <a:pt x="63470" y="376809"/>
                      <a:pt x="77091" y="376809"/>
                    </a:cubicBezTo>
                    <a:lnTo>
                      <a:pt x="77091" y="376809"/>
                    </a:lnTo>
                    <a:cubicBezTo>
                      <a:pt x="90616" y="376809"/>
                      <a:pt x="101665" y="365855"/>
                      <a:pt x="101665" y="352235"/>
                    </a:cubicBezTo>
                    <a:lnTo>
                      <a:pt x="101665" y="196120"/>
                    </a:lnTo>
                    <a:cubicBezTo>
                      <a:pt x="101665" y="192977"/>
                      <a:pt x="104142" y="190500"/>
                      <a:pt x="107285" y="190500"/>
                    </a:cubicBezTo>
                    <a:lnTo>
                      <a:pt x="107285" y="190500"/>
                    </a:lnTo>
                    <a:cubicBezTo>
                      <a:pt x="110428" y="190500"/>
                      <a:pt x="112905" y="192977"/>
                      <a:pt x="112905" y="196120"/>
                    </a:cubicBezTo>
                    <a:lnTo>
                      <a:pt x="112905" y="352330"/>
                    </a:lnTo>
                    <a:cubicBezTo>
                      <a:pt x="112905" y="365855"/>
                      <a:pt x="123859" y="376904"/>
                      <a:pt x="137479" y="376904"/>
                    </a:cubicBezTo>
                    <a:lnTo>
                      <a:pt x="137479" y="376904"/>
                    </a:lnTo>
                    <a:cubicBezTo>
                      <a:pt x="151005" y="376904"/>
                      <a:pt x="162054" y="365950"/>
                      <a:pt x="162054" y="352330"/>
                    </a:cubicBezTo>
                    <a:lnTo>
                      <a:pt x="162054" y="182785"/>
                    </a:lnTo>
                    <a:lnTo>
                      <a:pt x="162054" y="182785"/>
                    </a:lnTo>
                    <a:lnTo>
                      <a:pt x="162054" y="135350"/>
                    </a:lnTo>
                    <a:lnTo>
                      <a:pt x="182628" y="180594"/>
                    </a:lnTo>
                    <a:cubicBezTo>
                      <a:pt x="185866" y="187738"/>
                      <a:pt x="193772" y="191834"/>
                      <a:pt x="201773" y="190024"/>
                    </a:cubicBezTo>
                    <a:cubicBezTo>
                      <a:pt x="210917" y="187833"/>
                      <a:pt x="216251" y="177832"/>
                      <a:pt x="213775" y="16849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508" name="グラフィックス 441">
              <a:extLst>
                <a:ext uri="{FF2B5EF4-FFF2-40B4-BE49-F238E27FC236}">
                  <a16:creationId xmlns:a16="http://schemas.microsoft.com/office/drawing/2014/main" id="{B97BDBFC-BCCF-4801-AE11-A2B9E219EBA7}"/>
                </a:ext>
              </a:extLst>
            </p:cNvPr>
            <p:cNvGrpSpPr/>
            <p:nvPr/>
          </p:nvGrpSpPr>
          <p:grpSpPr>
            <a:xfrm>
              <a:off x="4704146" y="5726651"/>
              <a:ext cx="315484" cy="702664"/>
              <a:chOff x="5300286" y="3677112"/>
              <a:chExt cx="209550" cy="466722"/>
            </a:xfrm>
            <a:grpFill/>
          </p:grpSpPr>
          <p:sp>
            <p:nvSpPr>
              <p:cNvPr id="509" name="フリーフォーム: 図形 508">
                <a:extLst>
                  <a:ext uri="{FF2B5EF4-FFF2-40B4-BE49-F238E27FC236}">
                    <a16:creationId xmlns:a16="http://schemas.microsoft.com/office/drawing/2014/main" id="{8FAFBDC1-C71D-4C5E-AE55-341920FCCC64}"/>
                  </a:ext>
                </a:extLst>
              </p:cNvPr>
              <p:cNvSpPr/>
              <p:nvPr/>
            </p:nvSpPr>
            <p:spPr>
              <a:xfrm>
                <a:off x="5368615" y="3677112"/>
                <a:ext cx="76200" cy="76200"/>
              </a:xfrm>
              <a:custGeom>
                <a:avLst/>
                <a:gdLst>
                  <a:gd name="connsiteX0" fmla="*/ 80963 w 76200"/>
                  <a:gd name="connsiteY0" fmla="*/ 40481 h 76200"/>
                  <a:gd name="connsiteX1" fmla="*/ 40481 w 76200"/>
                  <a:gd name="connsiteY1" fmla="*/ 80963 h 76200"/>
                  <a:gd name="connsiteX2" fmla="*/ 0 w 76200"/>
                  <a:gd name="connsiteY2" fmla="*/ 40481 h 76200"/>
                  <a:gd name="connsiteX3" fmla="*/ 40481 w 76200"/>
                  <a:gd name="connsiteY3" fmla="*/ 0 h 76200"/>
                  <a:gd name="connsiteX4" fmla="*/ 80963 w 76200"/>
                  <a:gd name="connsiteY4" fmla="*/ 40481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80963" y="40481"/>
                    </a:moveTo>
                    <a:cubicBezTo>
                      <a:pt x="80963" y="62838"/>
                      <a:pt x="62838" y="80963"/>
                      <a:pt x="40481" y="80963"/>
                    </a:cubicBezTo>
                    <a:cubicBezTo>
                      <a:pt x="18124" y="80963"/>
                      <a:pt x="0" y="62838"/>
                      <a:pt x="0" y="40481"/>
                    </a:cubicBezTo>
                    <a:cubicBezTo>
                      <a:pt x="0" y="18124"/>
                      <a:pt x="18124" y="0"/>
                      <a:pt x="40481" y="0"/>
                    </a:cubicBezTo>
                    <a:cubicBezTo>
                      <a:pt x="62838" y="0"/>
                      <a:pt x="80963" y="18124"/>
                      <a:pt x="80963" y="4048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10" name="フリーフォーム: 図形 509">
                <a:extLst>
                  <a:ext uri="{FF2B5EF4-FFF2-40B4-BE49-F238E27FC236}">
                    <a16:creationId xmlns:a16="http://schemas.microsoft.com/office/drawing/2014/main" id="{8A706168-86F2-42D1-B513-B5FA5328126E}"/>
                  </a:ext>
                </a:extLst>
              </p:cNvPr>
              <p:cNvSpPr/>
              <p:nvPr/>
            </p:nvSpPr>
            <p:spPr>
              <a:xfrm>
                <a:off x="5300286" y="3772359"/>
                <a:ext cx="209550" cy="371475"/>
              </a:xfrm>
              <a:custGeom>
                <a:avLst/>
                <a:gdLst>
                  <a:gd name="connsiteX0" fmla="*/ 213775 w 209550"/>
                  <a:gd name="connsiteY0" fmla="*/ 168497 h 371475"/>
                  <a:gd name="connsiteX1" fmla="*/ 149290 w 209550"/>
                  <a:gd name="connsiteY1" fmla="*/ 12859 h 371475"/>
                  <a:gd name="connsiteX2" fmla="*/ 149290 w 209550"/>
                  <a:gd name="connsiteY2" fmla="*/ 12859 h 371475"/>
                  <a:gd name="connsiteX3" fmla="*/ 118429 w 209550"/>
                  <a:gd name="connsiteY3" fmla="*/ 0 h 371475"/>
                  <a:gd name="connsiteX4" fmla="*/ 115191 w 209550"/>
                  <a:gd name="connsiteY4" fmla="*/ 0 h 371475"/>
                  <a:gd name="connsiteX5" fmla="*/ 99284 w 209550"/>
                  <a:gd name="connsiteY5" fmla="*/ 0 h 371475"/>
                  <a:gd name="connsiteX6" fmla="*/ 96046 w 209550"/>
                  <a:gd name="connsiteY6" fmla="*/ 0 h 371475"/>
                  <a:gd name="connsiteX7" fmla="*/ 65185 w 209550"/>
                  <a:gd name="connsiteY7" fmla="*/ 12859 h 371475"/>
                  <a:gd name="connsiteX8" fmla="*/ 65185 w 209550"/>
                  <a:gd name="connsiteY8" fmla="*/ 12859 h 371475"/>
                  <a:gd name="connsiteX9" fmla="*/ 605 w 209550"/>
                  <a:gd name="connsiteY9" fmla="*/ 168497 h 371475"/>
                  <a:gd name="connsiteX10" fmla="*/ 12797 w 209550"/>
                  <a:gd name="connsiteY10" fmla="*/ 189929 h 371475"/>
                  <a:gd name="connsiteX11" fmla="*/ 31942 w 209550"/>
                  <a:gd name="connsiteY11" fmla="*/ 180499 h 371475"/>
                  <a:gd name="connsiteX12" fmla="*/ 52516 w 209550"/>
                  <a:gd name="connsiteY12" fmla="*/ 135255 h 371475"/>
                  <a:gd name="connsiteX13" fmla="*/ 52516 w 209550"/>
                  <a:gd name="connsiteY13" fmla="*/ 182785 h 371475"/>
                  <a:gd name="connsiteX14" fmla="*/ 52516 w 209550"/>
                  <a:gd name="connsiteY14" fmla="*/ 190310 h 371475"/>
                  <a:gd name="connsiteX15" fmla="*/ 52516 w 209550"/>
                  <a:gd name="connsiteY15" fmla="*/ 352235 h 371475"/>
                  <a:gd name="connsiteX16" fmla="*/ 77091 w 209550"/>
                  <a:gd name="connsiteY16" fmla="*/ 376809 h 371475"/>
                  <a:gd name="connsiteX17" fmla="*/ 77091 w 209550"/>
                  <a:gd name="connsiteY17" fmla="*/ 376809 h 371475"/>
                  <a:gd name="connsiteX18" fmla="*/ 101665 w 209550"/>
                  <a:gd name="connsiteY18" fmla="*/ 352235 h 371475"/>
                  <a:gd name="connsiteX19" fmla="*/ 101665 w 209550"/>
                  <a:gd name="connsiteY19" fmla="*/ 196120 h 371475"/>
                  <a:gd name="connsiteX20" fmla="*/ 107285 w 209550"/>
                  <a:gd name="connsiteY20" fmla="*/ 190500 h 371475"/>
                  <a:gd name="connsiteX21" fmla="*/ 107285 w 209550"/>
                  <a:gd name="connsiteY21" fmla="*/ 190500 h 371475"/>
                  <a:gd name="connsiteX22" fmla="*/ 112905 w 209550"/>
                  <a:gd name="connsiteY22" fmla="*/ 196120 h 371475"/>
                  <a:gd name="connsiteX23" fmla="*/ 112905 w 209550"/>
                  <a:gd name="connsiteY23" fmla="*/ 352330 h 371475"/>
                  <a:gd name="connsiteX24" fmla="*/ 137479 w 209550"/>
                  <a:gd name="connsiteY24" fmla="*/ 376904 h 371475"/>
                  <a:gd name="connsiteX25" fmla="*/ 137479 w 209550"/>
                  <a:gd name="connsiteY25" fmla="*/ 376904 h 371475"/>
                  <a:gd name="connsiteX26" fmla="*/ 162054 w 209550"/>
                  <a:gd name="connsiteY26" fmla="*/ 352330 h 371475"/>
                  <a:gd name="connsiteX27" fmla="*/ 162054 w 209550"/>
                  <a:gd name="connsiteY27" fmla="*/ 182785 h 371475"/>
                  <a:gd name="connsiteX28" fmla="*/ 162054 w 209550"/>
                  <a:gd name="connsiteY28" fmla="*/ 182785 h 371475"/>
                  <a:gd name="connsiteX29" fmla="*/ 162054 w 209550"/>
                  <a:gd name="connsiteY29" fmla="*/ 135350 h 371475"/>
                  <a:gd name="connsiteX30" fmla="*/ 182628 w 209550"/>
                  <a:gd name="connsiteY30" fmla="*/ 180594 h 371475"/>
                  <a:gd name="connsiteX31" fmla="*/ 201773 w 209550"/>
                  <a:gd name="connsiteY31" fmla="*/ 190024 h 371475"/>
                  <a:gd name="connsiteX32" fmla="*/ 213775 w 209550"/>
                  <a:gd name="connsiteY32" fmla="*/ 1684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550" h="371475">
                    <a:moveTo>
                      <a:pt x="213775" y="168497"/>
                    </a:moveTo>
                    <a:cubicBezTo>
                      <a:pt x="201868" y="124682"/>
                      <a:pt x="173674" y="29147"/>
                      <a:pt x="149290" y="12859"/>
                    </a:cubicBezTo>
                    <a:cubicBezTo>
                      <a:pt x="149290" y="12859"/>
                      <a:pt x="149290" y="12859"/>
                      <a:pt x="149290" y="12859"/>
                    </a:cubicBezTo>
                    <a:cubicBezTo>
                      <a:pt x="141385" y="4953"/>
                      <a:pt x="130526" y="0"/>
                      <a:pt x="118429" y="0"/>
                    </a:cubicBezTo>
                    <a:lnTo>
                      <a:pt x="115191" y="0"/>
                    </a:lnTo>
                    <a:lnTo>
                      <a:pt x="99284" y="0"/>
                    </a:lnTo>
                    <a:lnTo>
                      <a:pt x="96046" y="0"/>
                    </a:lnTo>
                    <a:cubicBezTo>
                      <a:pt x="83949" y="0"/>
                      <a:pt x="72995" y="4953"/>
                      <a:pt x="65185" y="12859"/>
                    </a:cubicBezTo>
                    <a:cubicBezTo>
                      <a:pt x="65185" y="12859"/>
                      <a:pt x="65185" y="12859"/>
                      <a:pt x="65185" y="12859"/>
                    </a:cubicBezTo>
                    <a:cubicBezTo>
                      <a:pt x="40705" y="29242"/>
                      <a:pt x="12416" y="124778"/>
                      <a:pt x="605" y="168497"/>
                    </a:cubicBezTo>
                    <a:cubicBezTo>
                      <a:pt x="-1871" y="177737"/>
                      <a:pt x="3463" y="187833"/>
                      <a:pt x="12797" y="189929"/>
                    </a:cubicBezTo>
                    <a:cubicBezTo>
                      <a:pt x="20798" y="191738"/>
                      <a:pt x="28704" y="187643"/>
                      <a:pt x="31942" y="180499"/>
                    </a:cubicBezTo>
                    <a:lnTo>
                      <a:pt x="52516" y="135255"/>
                    </a:lnTo>
                    <a:lnTo>
                      <a:pt x="52516" y="182785"/>
                    </a:lnTo>
                    <a:lnTo>
                      <a:pt x="52516" y="190310"/>
                    </a:lnTo>
                    <a:lnTo>
                      <a:pt x="52516" y="352235"/>
                    </a:lnTo>
                    <a:cubicBezTo>
                      <a:pt x="52516" y="365760"/>
                      <a:pt x="63470" y="376809"/>
                      <a:pt x="77091" y="376809"/>
                    </a:cubicBezTo>
                    <a:lnTo>
                      <a:pt x="77091" y="376809"/>
                    </a:lnTo>
                    <a:cubicBezTo>
                      <a:pt x="90616" y="376809"/>
                      <a:pt x="101665" y="365855"/>
                      <a:pt x="101665" y="352235"/>
                    </a:cubicBezTo>
                    <a:lnTo>
                      <a:pt x="101665" y="196120"/>
                    </a:lnTo>
                    <a:cubicBezTo>
                      <a:pt x="101665" y="192977"/>
                      <a:pt x="104142" y="190500"/>
                      <a:pt x="107285" y="190500"/>
                    </a:cubicBezTo>
                    <a:lnTo>
                      <a:pt x="107285" y="190500"/>
                    </a:lnTo>
                    <a:cubicBezTo>
                      <a:pt x="110428" y="190500"/>
                      <a:pt x="112905" y="192977"/>
                      <a:pt x="112905" y="196120"/>
                    </a:cubicBezTo>
                    <a:lnTo>
                      <a:pt x="112905" y="352330"/>
                    </a:lnTo>
                    <a:cubicBezTo>
                      <a:pt x="112905" y="365855"/>
                      <a:pt x="123859" y="376904"/>
                      <a:pt x="137479" y="376904"/>
                    </a:cubicBezTo>
                    <a:lnTo>
                      <a:pt x="137479" y="376904"/>
                    </a:lnTo>
                    <a:cubicBezTo>
                      <a:pt x="151005" y="376904"/>
                      <a:pt x="162054" y="365950"/>
                      <a:pt x="162054" y="352330"/>
                    </a:cubicBezTo>
                    <a:lnTo>
                      <a:pt x="162054" y="182785"/>
                    </a:lnTo>
                    <a:lnTo>
                      <a:pt x="162054" y="182785"/>
                    </a:lnTo>
                    <a:lnTo>
                      <a:pt x="162054" y="135350"/>
                    </a:lnTo>
                    <a:lnTo>
                      <a:pt x="182628" y="180594"/>
                    </a:lnTo>
                    <a:cubicBezTo>
                      <a:pt x="185866" y="187738"/>
                      <a:pt x="193772" y="191834"/>
                      <a:pt x="201773" y="190024"/>
                    </a:cubicBezTo>
                    <a:cubicBezTo>
                      <a:pt x="210917" y="187833"/>
                      <a:pt x="216251" y="177832"/>
                      <a:pt x="213775" y="16849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514" name="グラフィックス 441">
            <a:extLst>
              <a:ext uri="{FF2B5EF4-FFF2-40B4-BE49-F238E27FC236}">
                <a16:creationId xmlns:a16="http://schemas.microsoft.com/office/drawing/2014/main" id="{355016A4-3343-4AC6-ADCC-E24059C1EAC1}"/>
              </a:ext>
            </a:extLst>
          </p:cNvPr>
          <p:cNvGrpSpPr/>
          <p:nvPr/>
        </p:nvGrpSpPr>
        <p:grpSpPr>
          <a:xfrm>
            <a:off x="5577482" y="2109288"/>
            <a:ext cx="117708" cy="262169"/>
            <a:chOff x="5300287" y="3677109"/>
            <a:chExt cx="209550" cy="466728"/>
          </a:xfrm>
          <a:solidFill>
            <a:schemeClr val="bg1">
              <a:lumMod val="50000"/>
            </a:schemeClr>
          </a:solidFill>
        </p:grpSpPr>
        <p:sp>
          <p:nvSpPr>
            <p:cNvPr id="552" name="フリーフォーム: 図形 551">
              <a:extLst>
                <a:ext uri="{FF2B5EF4-FFF2-40B4-BE49-F238E27FC236}">
                  <a16:creationId xmlns:a16="http://schemas.microsoft.com/office/drawing/2014/main" id="{BB684C4D-E59E-4FFD-A268-9F2AF74C4799}"/>
                </a:ext>
              </a:extLst>
            </p:cNvPr>
            <p:cNvSpPr/>
            <p:nvPr/>
          </p:nvSpPr>
          <p:spPr>
            <a:xfrm>
              <a:off x="5368615" y="3677109"/>
              <a:ext cx="76200" cy="76200"/>
            </a:xfrm>
            <a:custGeom>
              <a:avLst/>
              <a:gdLst>
                <a:gd name="connsiteX0" fmla="*/ 80963 w 76200"/>
                <a:gd name="connsiteY0" fmla="*/ 40481 h 76200"/>
                <a:gd name="connsiteX1" fmla="*/ 40481 w 76200"/>
                <a:gd name="connsiteY1" fmla="*/ 80963 h 76200"/>
                <a:gd name="connsiteX2" fmla="*/ 0 w 76200"/>
                <a:gd name="connsiteY2" fmla="*/ 40481 h 76200"/>
                <a:gd name="connsiteX3" fmla="*/ 40481 w 76200"/>
                <a:gd name="connsiteY3" fmla="*/ 0 h 76200"/>
                <a:gd name="connsiteX4" fmla="*/ 80963 w 76200"/>
                <a:gd name="connsiteY4" fmla="*/ 40481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80963" y="40481"/>
                  </a:moveTo>
                  <a:cubicBezTo>
                    <a:pt x="80963" y="62838"/>
                    <a:pt x="62838" y="80963"/>
                    <a:pt x="40481" y="80963"/>
                  </a:cubicBezTo>
                  <a:cubicBezTo>
                    <a:pt x="18124" y="80963"/>
                    <a:pt x="0" y="62838"/>
                    <a:pt x="0" y="40481"/>
                  </a:cubicBezTo>
                  <a:cubicBezTo>
                    <a:pt x="0" y="18124"/>
                    <a:pt x="18124" y="0"/>
                    <a:pt x="40481" y="0"/>
                  </a:cubicBezTo>
                  <a:cubicBezTo>
                    <a:pt x="62838" y="0"/>
                    <a:pt x="80963" y="18124"/>
                    <a:pt x="80963" y="4048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3" name="フリーフォーム: 図形 552">
              <a:extLst>
                <a:ext uri="{FF2B5EF4-FFF2-40B4-BE49-F238E27FC236}">
                  <a16:creationId xmlns:a16="http://schemas.microsoft.com/office/drawing/2014/main" id="{A42C42F9-F5AE-48B2-AC38-E8D0F98CF3AA}"/>
                </a:ext>
              </a:extLst>
            </p:cNvPr>
            <p:cNvSpPr/>
            <p:nvPr/>
          </p:nvSpPr>
          <p:spPr>
            <a:xfrm>
              <a:off x="5300287" y="3772362"/>
              <a:ext cx="209550" cy="371475"/>
            </a:xfrm>
            <a:custGeom>
              <a:avLst/>
              <a:gdLst>
                <a:gd name="connsiteX0" fmla="*/ 213775 w 209550"/>
                <a:gd name="connsiteY0" fmla="*/ 168497 h 371475"/>
                <a:gd name="connsiteX1" fmla="*/ 149290 w 209550"/>
                <a:gd name="connsiteY1" fmla="*/ 12859 h 371475"/>
                <a:gd name="connsiteX2" fmla="*/ 149290 w 209550"/>
                <a:gd name="connsiteY2" fmla="*/ 12859 h 371475"/>
                <a:gd name="connsiteX3" fmla="*/ 118429 w 209550"/>
                <a:gd name="connsiteY3" fmla="*/ 0 h 371475"/>
                <a:gd name="connsiteX4" fmla="*/ 115191 w 209550"/>
                <a:gd name="connsiteY4" fmla="*/ 0 h 371475"/>
                <a:gd name="connsiteX5" fmla="*/ 99284 w 209550"/>
                <a:gd name="connsiteY5" fmla="*/ 0 h 371475"/>
                <a:gd name="connsiteX6" fmla="*/ 96046 w 209550"/>
                <a:gd name="connsiteY6" fmla="*/ 0 h 371475"/>
                <a:gd name="connsiteX7" fmla="*/ 65185 w 209550"/>
                <a:gd name="connsiteY7" fmla="*/ 12859 h 371475"/>
                <a:gd name="connsiteX8" fmla="*/ 65185 w 209550"/>
                <a:gd name="connsiteY8" fmla="*/ 12859 h 371475"/>
                <a:gd name="connsiteX9" fmla="*/ 605 w 209550"/>
                <a:gd name="connsiteY9" fmla="*/ 168497 h 371475"/>
                <a:gd name="connsiteX10" fmla="*/ 12797 w 209550"/>
                <a:gd name="connsiteY10" fmla="*/ 189929 h 371475"/>
                <a:gd name="connsiteX11" fmla="*/ 31942 w 209550"/>
                <a:gd name="connsiteY11" fmla="*/ 180499 h 371475"/>
                <a:gd name="connsiteX12" fmla="*/ 52516 w 209550"/>
                <a:gd name="connsiteY12" fmla="*/ 135255 h 371475"/>
                <a:gd name="connsiteX13" fmla="*/ 52516 w 209550"/>
                <a:gd name="connsiteY13" fmla="*/ 182785 h 371475"/>
                <a:gd name="connsiteX14" fmla="*/ 52516 w 209550"/>
                <a:gd name="connsiteY14" fmla="*/ 190310 h 371475"/>
                <a:gd name="connsiteX15" fmla="*/ 52516 w 209550"/>
                <a:gd name="connsiteY15" fmla="*/ 352235 h 371475"/>
                <a:gd name="connsiteX16" fmla="*/ 77091 w 209550"/>
                <a:gd name="connsiteY16" fmla="*/ 376809 h 371475"/>
                <a:gd name="connsiteX17" fmla="*/ 77091 w 209550"/>
                <a:gd name="connsiteY17" fmla="*/ 376809 h 371475"/>
                <a:gd name="connsiteX18" fmla="*/ 101665 w 209550"/>
                <a:gd name="connsiteY18" fmla="*/ 352235 h 371475"/>
                <a:gd name="connsiteX19" fmla="*/ 101665 w 209550"/>
                <a:gd name="connsiteY19" fmla="*/ 196120 h 371475"/>
                <a:gd name="connsiteX20" fmla="*/ 107285 w 209550"/>
                <a:gd name="connsiteY20" fmla="*/ 190500 h 371475"/>
                <a:gd name="connsiteX21" fmla="*/ 107285 w 209550"/>
                <a:gd name="connsiteY21" fmla="*/ 190500 h 371475"/>
                <a:gd name="connsiteX22" fmla="*/ 112905 w 209550"/>
                <a:gd name="connsiteY22" fmla="*/ 196120 h 371475"/>
                <a:gd name="connsiteX23" fmla="*/ 112905 w 209550"/>
                <a:gd name="connsiteY23" fmla="*/ 352330 h 371475"/>
                <a:gd name="connsiteX24" fmla="*/ 137479 w 209550"/>
                <a:gd name="connsiteY24" fmla="*/ 376904 h 371475"/>
                <a:gd name="connsiteX25" fmla="*/ 137479 w 209550"/>
                <a:gd name="connsiteY25" fmla="*/ 376904 h 371475"/>
                <a:gd name="connsiteX26" fmla="*/ 162054 w 209550"/>
                <a:gd name="connsiteY26" fmla="*/ 352330 h 371475"/>
                <a:gd name="connsiteX27" fmla="*/ 162054 w 209550"/>
                <a:gd name="connsiteY27" fmla="*/ 182785 h 371475"/>
                <a:gd name="connsiteX28" fmla="*/ 162054 w 209550"/>
                <a:gd name="connsiteY28" fmla="*/ 182785 h 371475"/>
                <a:gd name="connsiteX29" fmla="*/ 162054 w 209550"/>
                <a:gd name="connsiteY29" fmla="*/ 135350 h 371475"/>
                <a:gd name="connsiteX30" fmla="*/ 182628 w 209550"/>
                <a:gd name="connsiteY30" fmla="*/ 180594 h 371475"/>
                <a:gd name="connsiteX31" fmla="*/ 201773 w 209550"/>
                <a:gd name="connsiteY31" fmla="*/ 190024 h 371475"/>
                <a:gd name="connsiteX32" fmla="*/ 213775 w 209550"/>
                <a:gd name="connsiteY32" fmla="*/ 1684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550" h="371475">
                  <a:moveTo>
                    <a:pt x="213775" y="168497"/>
                  </a:moveTo>
                  <a:cubicBezTo>
                    <a:pt x="201868" y="124682"/>
                    <a:pt x="173674" y="29147"/>
                    <a:pt x="149290" y="12859"/>
                  </a:cubicBezTo>
                  <a:cubicBezTo>
                    <a:pt x="149290" y="12859"/>
                    <a:pt x="149290" y="12859"/>
                    <a:pt x="149290" y="12859"/>
                  </a:cubicBezTo>
                  <a:cubicBezTo>
                    <a:pt x="141385" y="4953"/>
                    <a:pt x="130526" y="0"/>
                    <a:pt x="118429" y="0"/>
                  </a:cubicBezTo>
                  <a:lnTo>
                    <a:pt x="115191" y="0"/>
                  </a:lnTo>
                  <a:lnTo>
                    <a:pt x="99284" y="0"/>
                  </a:lnTo>
                  <a:lnTo>
                    <a:pt x="96046" y="0"/>
                  </a:lnTo>
                  <a:cubicBezTo>
                    <a:pt x="83949" y="0"/>
                    <a:pt x="72995" y="4953"/>
                    <a:pt x="65185" y="12859"/>
                  </a:cubicBezTo>
                  <a:cubicBezTo>
                    <a:pt x="65185" y="12859"/>
                    <a:pt x="65185" y="12859"/>
                    <a:pt x="65185" y="12859"/>
                  </a:cubicBezTo>
                  <a:cubicBezTo>
                    <a:pt x="40705" y="29242"/>
                    <a:pt x="12416" y="124778"/>
                    <a:pt x="605" y="168497"/>
                  </a:cubicBezTo>
                  <a:cubicBezTo>
                    <a:pt x="-1871" y="177737"/>
                    <a:pt x="3463" y="187833"/>
                    <a:pt x="12797" y="189929"/>
                  </a:cubicBezTo>
                  <a:cubicBezTo>
                    <a:pt x="20798" y="191738"/>
                    <a:pt x="28704" y="187643"/>
                    <a:pt x="31942" y="180499"/>
                  </a:cubicBezTo>
                  <a:lnTo>
                    <a:pt x="52516" y="135255"/>
                  </a:lnTo>
                  <a:lnTo>
                    <a:pt x="52516" y="182785"/>
                  </a:lnTo>
                  <a:lnTo>
                    <a:pt x="52516" y="190310"/>
                  </a:lnTo>
                  <a:lnTo>
                    <a:pt x="52516" y="352235"/>
                  </a:lnTo>
                  <a:cubicBezTo>
                    <a:pt x="52516" y="365760"/>
                    <a:pt x="63470" y="376809"/>
                    <a:pt x="77091" y="376809"/>
                  </a:cubicBezTo>
                  <a:lnTo>
                    <a:pt x="77091" y="376809"/>
                  </a:lnTo>
                  <a:cubicBezTo>
                    <a:pt x="90616" y="376809"/>
                    <a:pt x="101665" y="365855"/>
                    <a:pt x="101665" y="352235"/>
                  </a:cubicBezTo>
                  <a:lnTo>
                    <a:pt x="101665" y="196120"/>
                  </a:lnTo>
                  <a:cubicBezTo>
                    <a:pt x="101665" y="192977"/>
                    <a:pt x="104142" y="190500"/>
                    <a:pt x="107285" y="190500"/>
                  </a:cubicBezTo>
                  <a:lnTo>
                    <a:pt x="107285" y="190500"/>
                  </a:lnTo>
                  <a:cubicBezTo>
                    <a:pt x="110428" y="190500"/>
                    <a:pt x="112905" y="192977"/>
                    <a:pt x="112905" y="196120"/>
                  </a:cubicBezTo>
                  <a:lnTo>
                    <a:pt x="112905" y="352330"/>
                  </a:lnTo>
                  <a:cubicBezTo>
                    <a:pt x="112905" y="365855"/>
                    <a:pt x="123859" y="376904"/>
                    <a:pt x="137479" y="376904"/>
                  </a:cubicBezTo>
                  <a:lnTo>
                    <a:pt x="137479" y="376904"/>
                  </a:lnTo>
                  <a:cubicBezTo>
                    <a:pt x="151005" y="376904"/>
                    <a:pt x="162054" y="365950"/>
                    <a:pt x="162054" y="352330"/>
                  </a:cubicBezTo>
                  <a:lnTo>
                    <a:pt x="162054" y="182785"/>
                  </a:lnTo>
                  <a:lnTo>
                    <a:pt x="162054" y="182785"/>
                  </a:lnTo>
                  <a:lnTo>
                    <a:pt x="162054" y="135350"/>
                  </a:lnTo>
                  <a:lnTo>
                    <a:pt x="182628" y="180594"/>
                  </a:lnTo>
                  <a:cubicBezTo>
                    <a:pt x="185866" y="187738"/>
                    <a:pt x="193772" y="191834"/>
                    <a:pt x="201773" y="190024"/>
                  </a:cubicBezTo>
                  <a:cubicBezTo>
                    <a:pt x="210917" y="187833"/>
                    <a:pt x="216251" y="177832"/>
                    <a:pt x="213775" y="16849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515" name="グラフィックス 441">
            <a:extLst>
              <a:ext uri="{FF2B5EF4-FFF2-40B4-BE49-F238E27FC236}">
                <a16:creationId xmlns:a16="http://schemas.microsoft.com/office/drawing/2014/main" id="{CE801AF4-7524-4421-B147-D3E07E9DC3FA}"/>
              </a:ext>
            </a:extLst>
          </p:cNvPr>
          <p:cNvGrpSpPr/>
          <p:nvPr/>
        </p:nvGrpSpPr>
        <p:grpSpPr>
          <a:xfrm>
            <a:off x="5218720" y="1964467"/>
            <a:ext cx="98943" cy="220371"/>
            <a:chOff x="5300286" y="3677112"/>
            <a:chExt cx="209550" cy="466722"/>
          </a:xfrm>
          <a:solidFill>
            <a:schemeClr val="bg1">
              <a:lumMod val="50000"/>
            </a:schemeClr>
          </a:solidFill>
        </p:grpSpPr>
        <p:sp>
          <p:nvSpPr>
            <p:cNvPr id="516" name="フリーフォーム: 図形 515">
              <a:extLst>
                <a:ext uri="{FF2B5EF4-FFF2-40B4-BE49-F238E27FC236}">
                  <a16:creationId xmlns:a16="http://schemas.microsoft.com/office/drawing/2014/main" id="{68B06310-3452-456B-99EE-35447A53F49B}"/>
                </a:ext>
              </a:extLst>
            </p:cNvPr>
            <p:cNvSpPr/>
            <p:nvPr/>
          </p:nvSpPr>
          <p:spPr>
            <a:xfrm>
              <a:off x="5368615" y="3677112"/>
              <a:ext cx="76200" cy="76200"/>
            </a:xfrm>
            <a:custGeom>
              <a:avLst/>
              <a:gdLst>
                <a:gd name="connsiteX0" fmla="*/ 80963 w 76200"/>
                <a:gd name="connsiteY0" fmla="*/ 40481 h 76200"/>
                <a:gd name="connsiteX1" fmla="*/ 40481 w 76200"/>
                <a:gd name="connsiteY1" fmla="*/ 80963 h 76200"/>
                <a:gd name="connsiteX2" fmla="*/ 0 w 76200"/>
                <a:gd name="connsiteY2" fmla="*/ 40481 h 76200"/>
                <a:gd name="connsiteX3" fmla="*/ 40481 w 76200"/>
                <a:gd name="connsiteY3" fmla="*/ 0 h 76200"/>
                <a:gd name="connsiteX4" fmla="*/ 80963 w 76200"/>
                <a:gd name="connsiteY4" fmla="*/ 40481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80963" y="40481"/>
                  </a:moveTo>
                  <a:cubicBezTo>
                    <a:pt x="80963" y="62838"/>
                    <a:pt x="62838" y="80963"/>
                    <a:pt x="40481" y="80963"/>
                  </a:cubicBezTo>
                  <a:cubicBezTo>
                    <a:pt x="18124" y="80963"/>
                    <a:pt x="0" y="62838"/>
                    <a:pt x="0" y="40481"/>
                  </a:cubicBezTo>
                  <a:cubicBezTo>
                    <a:pt x="0" y="18124"/>
                    <a:pt x="18124" y="0"/>
                    <a:pt x="40481" y="0"/>
                  </a:cubicBezTo>
                  <a:cubicBezTo>
                    <a:pt x="62838" y="0"/>
                    <a:pt x="80963" y="18124"/>
                    <a:pt x="80963" y="4048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17" name="フリーフォーム: 図形 516">
              <a:extLst>
                <a:ext uri="{FF2B5EF4-FFF2-40B4-BE49-F238E27FC236}">
                  <a16:creationId xmlns:a16="http://schemas.microsoft.com/office/drawing/2014/main" id="{A7798189-01C8-4FED-BBC9-03C97409F302}"/>
                </a:ext>
              </a:extLst>
            </p:cNvPr>
            <p:cNvSpPr/>
            <p:nvPr/>
          </p:nvSpPr>
          <p:spPr>
            <a:xfrm>
              <a:off x="5300286" y="3772359"/>
              <a:ext cx="209550" cy="371475"/>
            </a:xfrm>
            <a:custGeom>
              <a:avLst/>
              <a:gdLst>
                <a:gd name="connsiteX0" fmla="*/ 213775 w 209550"/>
                <a:gd name="connsiteY0" fmla="*/ 168497 h 371475"/>
                <a:gd name="connsiteX1" fmla="*/ 149290 w 209550"/>
                <a:gd name="connsiteY1" fmla="*/ 12859 h 371475"/>
                <a:gd name="connsiteX2" fmla="*/ 149290 w 209550"/>
                <a:gd name="connsiteY2" fmla="*/ 12859 h 371475"/>
                <a:gd name="connsiteX3" fmla="*/ 118429 w 209550"/>
                <a:gd name="connsiteY3" fmla="*/ 0 h 371475"/>
                <a:gd name="connsiteX4" fmla="*/ 115191 w 209550"/>
                <a:gd name="connsiteY4" fmla="*/ 0 h 371475"/>
                <a:gd name="connsiteX5" fmla="*/ 99284 w 209550"/>
                <a:gd name="connsiteY5" fmla="*/ 0 h 371475"/>
                <a:gd name="connsiteX6" fmla="*/ 96046 w 209550"/>
                <a:gd name="connsiteY6" fmla="*/ 0 h 371475"/>
                <a:gd name="connsiteX7" fmla="*/ 65185 w 209550"/>
                <a:gd name="connsiteY7" fmla="*/ 12859 h 371475"/>
                <a:gd name="connsiteX8" fmla="*/ 65185 w 209550"/>
                <a:gd name="connsiteY8" fmla="*/ 12859 h 371475"/>
                <a:gd name="connsiteX9" fmla="*/ 605 w 209550"/>
                <a:gd name="connsiteY9" fmla="*/ 168497 h 371475"/>
                <a:gd name="connsiteX10" fmla="*/ 12797 w 209550"/>
                <a:gd name="connsiteY10" fmla="*/ 189929 h 371475"/>
                <a:gd name="connsiteX11" fmla="*/ 31942 w 209550"/>
                <a:gd name="connsiteY11" fmla="*/ 180499 h 371475"/>
                <a:gd name="connsiteX12" fmla="*/ 52516 w 209550"/>
                <a:gd name="connsiteY12" fmla="*/ 135255 h 371475"/>
                <a:gd name="connsiteX13" fmla="*/ 52516 w 209550"/>
                <a:gd name="connsiteY13" fmla="*/ 182785 h 371475"/>
                <a:gd name="connsiteX14" fmla="*/ 52516 w 209550"/>
                <a:gd name="connsiteY14" fmla="*/ 190310 h 371475"/>
                <a:gd name="connsiteX15" fmla="*/ 52516 w 209550"/>
                <a:gd name="connsiteY15" fmla="*/ 352235 h 371475"/>
                <a:gd name="connsiteX16" fmla="*/ 77091 w 209550"/>
                <a:gd name="connsiteY16" fmla="*/ 376809 h 371475"/>
                <a:gd name="connsiteX17" fmla="*/ 77091 w 209550"/>
                <a:gd name="connsiteY17" fmla="*/ 376809 h 371475"/>
                <a:gd name="connsiteX18" fmla="*/ 101665 w 209550"/>
                <a:gd name="connsiteY18" fmla="*/ 352235 h 371475"/>
                <a:gd name="connsiteX19" fmla="*/ 101665 w 209550"/>
                <a:gd name="connsiteY19" fmla="*/ 196120 h 371475"/>
                <a:gd name="connsiteX20" fmla="*/ 107285 w 209550"/>
                <a:gd name="connsiteY20" fmla="*/ 190500 h 371475"/>
                <a:gd name="connsiteX21" fmla="*/ 107285 w 209550"/>
                <a:gd name="connsiteY21" fmla="*/ 190500 h 371475"/>
                <a:gd name="connsiteX22" fmla="*/ 112905 w 209550"/>
                <a:gd name="connsiteY22" fmla="*/ 196120 h 371475"/>
                <a:gd name="connsiteX23" fmla="*/ 112905 w 209550"/>
                <a:gd name="connsiteY23" fmla="*/ 352330 h 371475"/>
                <a:gd name="connsiteX24" fmla="*/ 137479 w 209550"/>
                <a:gd name="connsiteY24" fmla="*/ 376904 h 371475"/>
                <a:gd name="connsiteX25" fmla="*/ 137479 w 209550"/>
                <a:gd name="connsiteY25" fmla="*/ 376904 h 371475"/>
                <a:gd name="connsiteX26" fmla="*/ 162054 w 209550"/>
                <a:gd name="connsiteY26" fmla="*/ 352330 h 371475"/>
                <a:gd name="connsiteX27" fmla="*/ 162054 w 209550"/>
                <a:gd name="connsiteY27" fmla="*/ 182785 h 371475"/>
                <a:gd name="connsiteX28" fmla="*/ 162054 w 209550"/>
                <a:gd name="connsiteY28" fmla="*/ 182785 h 371475"/>
                <a:gd name="connsiteX29" fmla="*/ 162054 w 209550"/>
                <a:gd name="connsiteY29" fmla="*/ 135350 h 371475"/>
                <a:gd name="connsiteX30" fmla="*/ 182628 w 209550"/>
                <a:gd name="connsiteY30" fmla="*/ 180594 h 371475"/>
                <a:gd name="connsiteX31" fmla="*/ 201773 w 209550"/>
                <a:gd name="connsiteY31" fmla="*/ 190024 h 371475"/>
                <a:gd name="connsiteX32" fmla="*/ 213775 w 209550"/>
                <a:gd name="connsiteY32" fmla="*/ 1684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550" h="371475">
                  <a:moveTo>
                    <a:pt x="213775" y="168497"/>
                  </a:moveTo>
                  <a:cubicBezTo>
                    <a:pt x="201868" y="124682"/>
                    <a:pt x="173674" y="29147"/>
                    <a:pt x="149290" y="12859"/>
                  </a:cubicBezTo>
                  <a:cubicBezTo>
                    <a:pt x="149290" y="12859"/>
                    <a:pt x="149290" y="12859"/>
                    <a:pt x="149290" y="12859"/>
                  </a:cubicBezTo>
                  <a:cubicBezTo>
                    <a:pt x="141385" y="4953"/>
                    <a:pt x="130526" y="0"/>
                    <a:pt x="118429" y="0"/>
                  </a:cubicBezTo>
                  <a:lnTo>
                    <a:pt x="115191" y="0"/>
                  </a:lnTo>
                  <a:lnTo>
                    <a:pt x="99284" y="0"/>
                  </a:lnTo>
                  <a:lnTo>
                    <a:pt x="96046" y="0"/>
                  </a:lnTo>
                  <a:cubicBezTo>
                    <a:pt x="83949" y="0"/>
                    <a:pt x="72995" y="4953"/>
                    <a:pt x="65185" y="12859"/>
                  </a:cubicBezTo>
                  <a:cubicBezTo>
                    <a:pt x="65185" y="12859"/>
                    <a:pt x="65185" y="12859"/>
                    <a:pt x="65185" y="12859"/>
                  </a:cubicBezTo>
                  <a:cubicBezTo>
                    <a:pt x="40705" y="29242"/>
                    <a:pt x="12416" y="124778"/>
                    <a:pt x="605" y="168497"/>
                  </a:cubicBezTo>
                  <a:cubicBezTo>
                    <a:pt x="-1871" y="177737"/>
                    <a:pt x="3463" y="187833"/>
                    <a:pt x="12797" y="189929"/>
                  </a:cubicBezTo>
                  <a:cubicBezTo>
                    <a:pt x="20798" y="191738"/>
                    <a:pt x="28704" y="187643"/>
                    <a:pt x="31942" y="180499"/>
                  </a:cubicBezTo>
                  <a:lnTo>
                    <a:pt x="52516" y="135255"/>
                  </a:lnTo>
                  <a:lnTo>
                    <a:pt x="52516" y="182785"/>
                  </a:lnTo>
                  <a:lnTo>
                    <a:pt x="52516" y="190310"/>
                  </a:lnTo>
                  <a:lnTo>
                    <a:pt x="52516" y="352235"/>
                  </a:lnTo>
                  <a:cubicBezTo>
                    <a:pt x="52516" y="365760"/>
                    <a:pt x="63470" y="376809"/>
                    <a:pt x="77091" y="376809"/>
                  </a:cubicBezTo>
                  <a:lnTo>
                    <a:pt x="77091" y="376809"/>
                  </a:lnTo>
                  <a:cubicBezTo>
                    <a:pt x="90616" y="376809"/>
                    <a:pt x="101665" y="365855"/>
                    <a:pt x="101665" y="352235"/>
                  </a:cubicBezTo>
                  <a:lnTo>
                    <a:pt x="101665" y="196120"/>
                  </a:lnTo>
                  <a:cubicBezTo>
                    <a:pt x="101665" y="192977"/>
                    <a:pt x="104142" y="190500"/>
                    <a:pt x="107285" y="190500"/>
                  </a:cubicBezTo>
                  <a:lnTo>
                    <a:pt x="107285" y="190500"/>
                  </a:lnTo>
                  <a:cubicBezTo>
                    <a:pt x="110428" y="190500"/>
                    <a:pt x="112905" y="192977"/>
                    <a:pt x="112905" y="196120"/>
                  </a:cubicBezTo>
                  <a:lnTo>
                    <a:pt x="112905" y="352330"/>
                  </a:lnTo>
                  <a:cubicBezTo>
                    <a:pt x="112905" y="365855"/>
                    <a:pt x="123859" y="376904"/>
                    <a:pt x="137479" y="376904"/>
                  </a:cubicBezTo>
                  <a:lnTo>
                    <a:pt x="137479" y="376904"/>
                  </a:lnTo>
                  <a:cubicBezTo>
                    <a:pt x="151005" y="376904"/>
                    <a:pt x="162054" y="365950"/>
                    <a:pt x="162054" y="352330"/>
                  </a:cubicBezTo>
                  <a:lnTo>
                    <a:pt x="162054" y="182785"/>
                  </a:lnTo>
                  <a:lnTo>
                    <a:pt x="162054" y="182785"/>
                  </a:lnTo>
                  <a:lnTo>
                    <a:pt x="162054" y="135350"/>
                  </a:lnTo>
                  <a:lnTo>
                    <a:pt x="182628" y="180594"/>
                  </a:lnTo>
                  <a:cubicBezTo>
                    <a:pt x="185866" y="187738"/>
                    <a:pt x="193772" y="191834"/>
                    <a:pt x="201773" y="190024"/>
                  </a:cubicBezTo>
                  <a:cubicBezTo>
                    <a:pt x="210917" y="187833"/>
                    <a:pt x="216251" y="177832"/>
                    <a:pt x="213775" y="16849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554" name="グループ化 553">
            <a:extLst>
              <a:ext uri="{FF2B5EF4-FFF2-40B4-BE49-F238E27FC236}">
                <a16:creationId xmlns:a16="http://schemas.microsoft.com/office/drawing/2014/main" id="{126C46B2-1752-463A-BB41-FA5B854250E0}"/>
              </a:ext>
            </a:extLst>
          </p:cNvPr>
          <p:cNvGrpSpPr/>
          <p:nvPr/>
        </p:nvGrpSpPr>
        <p:grpSpPr>
          <a:xfrm>
            <a:off x="3935299" y="2671909"/>
            <a:ext cx="164934" cy="167906"/>
            <a:chOff x="2801885" y="5075608"/>
            <a:chExt cx="257985" cy="262633"/>
          </a:xfrm>
          <a:solidFill>
            <a:schemeClr val="bg1">
              <a:lumMod val="50000"/>
            </a:schemeClr>
          </a:solidFill>
        </p:grpSpPr>
        <p:sp>
          <p:nvSpPr>
            <p:cNvPr id="555" name="Freeform 24">
              <a:extLst>
                <a:ext uri="{FF2B5EF4-FFF2-40B4-BE49-F238E27FC236}">
                  <a16:creationId xmlns:a16="http://schemas.microsoft.com/office/drawing/2014/main" id="{3DCAA7A3-3764-460E-ADDF-11AB09982286}"/>
                </a:ext>
              </a:extLst>
            </p:cNvPr>
            <p:cNvSpPr>
              <a:spLocks/>
            </p:cNvSpPr>
            <p:nvPr/>
          </p:nvSpPr>
          <p:spPr bwMode="auto">
            <a:xfrm>
              <a:off x="2955746" y="5075608"/>
              <a:ext cx="64612" cy="65077"/>
            </a:xfrm>
            <a:custGeom>
              <a:avLst/>
              <a:gdLst>
                <a:gd name="T0" fmla="*/ 5 w 59"/>
                <a:gd name="T1" fmla="*/ 21 h 59"/>
                <a:gd name="T2" fmla="*/ 21 w 59"/>
                <a:gd name="T3" fmla="*/ 54 h 59"/>
                <a:gd name="T4" fmla="*/ 54 w 59"/>
                <a:gd name="T5" fmla="*/ 38 h 59"/>
                <a:gd name="T6" fmla="*/ 38 w 59"/>
                <a:gd name="T7" fmla="*/ 5 h 59"/>
                <a:gd name="T8" fmla="*/ 5 w 59"/>
                <a:gd name="T9" fmla="*/ 21 h 59"/>
              </a:gdLst>
              <a:ahLst/>
              <a:cxnLst>
                <a:cxn ang="0">
                  <a:pos x="T0" y="T1"/>
                </a:cxn>
                <a:cxn ang="0">
                  <a:pos x="T2" y="T3"/>
                </a:cxn>
                <a:cxn ang="0">
                  <a:pos x="T4" y="T5"/>
                </a:cxn>
                <a:cxn ang="0">
                  <a:pos x="T6" y="T7"/>
                </a:cxn>
                <a:cxn ang="0">
                  <a:pos x="T8" y="T9"/>
                </a:cxn>
              </a:cxnLst>
              <a:rect l="0" t="0" r="r" b="b"/>
              <a:pathLst>
                <a:path w="59" h="59">
                  <a:moveTo>
                    <a:pt x="5" y="21"/>
                  </a:moveTo>
                  <a:cubicBezTo>
                    <a:pt x="0" y="34"/>
                    <a:pt x="7" y="49"/>
                    <a:pt x="21" y="54"/>
                  </a:cubicBezTo>
                  <a:cubicBezTo>
                    <a:pt x="34" y="59"/>
                    <a:pt x="49" y="52"/>
                    <a:pt x="54" y="38"/>
                  </a:cubicBezTo>
                  <a:cubicBezTo>
                    <a:pt x="59" y="25"/>
                    <a:pt x="52" y="10"/>
                    <a:pt x="38" y="5"/>
                  </a:cubicBezTo>
                  <a:cubicBezTo>
                    <a:pt x="25" y="0"/>
                    <a:pt x="10" y="7"/>
                    <a:pt x="5" y="2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6" name="Freeform 27">
              <a:extLst>
                <a:ext uri="{FF2B5EF4-FFF2-40B4-BE49-F238E27FC236}">
                  <a16:creationId xmlns:a16="http://schemas.microsoft.com/office/drawing/2014/main" id="{346E115E-4FCD-4331-AB9C-8440AEE92F48}"/>
                </a:ext>
              </a:extLst>
            </p:cNvPr>
            <p:cNvSpPr>
              <a:spLocks/>
            </p:cNvSpPr>
            <p:nvPr/>
          </p:nvSpPr>
          <p:spPr bwMode="auto">
            <a:xfrm>
              <a:off x="2801885" y="5142544"/>
              <a:ext cx="257985" cy="195697"/>
            </a:xfrm>
            <a:custGeom>
              <a:avLst/>
              <a:gdLst>
                <a:gd name="T0" fmla="*/ 94 w 235"/>
                <a:gd name="T1" fmla="*/ 41 h 178"/>
                <a:gd name="T2" fmla="*/ 60 w 235"/>
                <a:gd name="T3" fmla="*/ 114 h 178"/>
                <a:gd name="T4" fmla="*/ 17 w 235"/>
                <a:gd name="T5" fmla="*/ 103 h 178"/>
                <a:gd name="T6" fmla="*/ 2 w 235"/>
                <a:gd name="T7" fmla="*/ 110 h 178"/>
                <a:gd name="T8" fmla="*/ 9 w 235"/>
                <a:gd name="T9" fmla="*/ 125 h 178"/>
                <a:gd name="T10" fmla="*/ 58 w 235"/>
                <a:gd name="T11" fmla="*/ 149 h 178"/>
                <a:gd name="T12" fmla="*/ 58 w 235"/>
                <a:gd name="T13" fmla="*/ 149 h 178"/>
                <a:gd name="T14" fmla="*/ 80 w 235"/>
                <a:gd name="T15" fmla="*/ 145 h 178"/>
                <a:gd name="T16" fmla="*/ 109 w 235"/>
                <a:gd name="T17" fmla="*/ 112 h 178"/>
                <a:gd name="T18" fmla="*/ 182 w 235"/>
                <a:gd name="T19" fmla="*/ 171 h 178"/>
                <a:gd name="T20" fmla="*/ 201 w 235"/>
                <a:gd name="T21" fmla="*/ 173 h 178"/>
                <a:gd name="T22" fmla="*/ 203 w 235"/>
                <a:gd name="T23" fmla="*/ 154 h 178"/>
                <a:gd name="T24" fmla="*/ 135 w 235"/>
                <a:gd name="T25" fmla="*/ 77 h 178"/>
                <a:gd name="T26" fmla="*/ 155 w 235"/>
                <a:gd name="T27" fmla="*/ 44 h 178"/>
                <a:gd name="T28" fmla="*/ 221 w 235"/>
                <a:gd name="T29" fmla="*/ 52 h 178"/>
                <a:gd name="T30" fmla="*/ 234 w 235"/>
                <a:gd name="T31" fmla="*/ 45 h 178"/>
                <a:gd name="T32" fmla="*/ 227 w 235"/>
                <a:gd name="T33" fmla="*/ 32 h 178"/>
                <a:gd name="T34" fmla="*/ 161 w 235"/>
                <a:gd name="T35" fmla="*/ 11 h 178"/>
                <a:gd name="T36" fmla="*/ 107 w 235"/>
                <a:gd name="T37" fmla="*/ 5 h 178"/>
                <a:gd name="T38" fmla="*/ 30 w 235"/>
                <a:gd name="T39" fmla="*/ 28 h 178"/>
                <a:gd name="T40" fmla="*/ 23 w 235"/>
                <a:gd name="T41" fmla="*/ 41 h 178"/>
                <a:gd name="T42" fmla="*/ 36 w 235"/>
                <a:gd name="T43" fmla="*/ 48 h 178"/>
                <a:gd name="T44" fmla="*/ 94 w 235"/>
                <a:gd name="T45" fmla="*/ 4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5" h="178">
                  <a:moveTo>
                    <a:pt x="94" y="41"/>
                  </a:moveTo>
                  <a:cubicBezTo>
                    <a:pt x="60" y="114"/>
                    <a:pt x="60" y="114"/>
                    <a:pt x="60" y="114"/>
                  </a:cubicBezTo>
                  <a:cubicBezTo>
                    <a:pt x="17" y="103"/>
                    <a:pt x="17" y="103"/>
                    <a:pt x="17" y="103"/>
                  </a:cubicBezTo>
                  <a:cubicBezTo>
                    <a:pt x="11" y="101"/>
                    <a:pt x="4" y="104"/>
                    <a:pt x="2" y="110"/>
                  </a:cubicBezTo>
                  <a:cubicBezTo>
                    <a:pt x="0" y="116"/>
                    <a:pt x="3" y="123"/>
                    <a:pt x="9" y="125"/>
                  </a:cubicBezTo>
                  <a:cubicBezTo>
                    <a:pt x="58" y="149"/>
                    <a:pt x="58" y="149"/>
                    <a:pt x="58" y="149"/>
                  </a:cubicBezTo>
                  <a:cubicBezTo>
                    <a:pt x="58" y="149"/>
                    <a:pt x="58" y="149"/>
                    <a:pt x="58" y="149"/>
                  </a:cubicBezTo>
                  <a:cubicBezTo>
                    <a:pt x="67" y="153"/>
                    <a:pt x="75" y="153"/>
                    <a:pt x="80" y="145"/>
                  </a:cubicBezTo>
                  <a:cubicBezTo>
                    <a:pt x="109" y="112"/>
                    <a:pt x="109" y="112"/>
                    <a:pt x="109" y="112"/>
                  </a:cubicBezTo>
                  <a:cubicBezTo>
                    <a:pt x="182" y="171"/>
                    <a:pt x="182" y="171"/>
                    <a:pt x="182" y="171"/>
                  </a:cubicBezTo>
                  <a:cubicBezTo>
                    <a:pt x="187" y="177"/>
                    <a:pt x="195" y="178"/>
                    <a:pt x="201" y="173"/>
                  </a:cubicBezTo>
                  <a:cubicBezTo>
                    <a:pt x="207" y="169"/>
                    <a:pt x="207" y="160"/>
                    <a:pt x="203" y="154"/>
                  </a:cubicBezTo>
                  <a:cubicBezTo>
                    <a:pt x="135" y="77"/>
                    <a:pt x="135" y="77"/>
                    <a:pt x="135" y="77"/>
                  </a:cubicBezTo>
                  <a:cubicBezTo>
                    <a:pt x="155" y="44"/>
                    <a:pt x="155" y="44"/>
                    <a:pt x="155" y="44"/>
                  </a:cubicBezTo>
                  <a:cubicBezTo>
                    <a:pt x="221" y="52"/>
                    <a:pt x="221" y="52"/>
                    <a:pt x="221" y="52"/>
                  </a:cubicBezTo>
                  <a:cubicBezTo>
                    <a:pt x="226" y="53"/>
                    <a:pt x="232" y="50"/>
                    <a:pt x="234" y="45"/>
                  </a:cubicBezTo>
                  <a:cubicBezTo>
                    <a:pt x="235" y="40"/>
                    <a:pt x="232" y="34"/>
                    <a:pt x="227" y="32"/>
                  </a:cubicBezTo>
                  <a:cubicBezTo>
                    <a:pt x="161" y="11"/>
                    <a:pt x="161" y="11"/>
                    <a:pt x="161" y="11"/>
                  </a:cubicBezTo>
                  <a:cubicBezTo>
                    <a:pt x="144" y="5"/>
                    <a:pt x="124" y="0"/>
                    <a:pt x="107" y="5"/>
                  </a:cubicBezTo>
                  <a:cubicBezTo>
                    <a:pt x="30" y="28"/>
                    <a:pt x="30" y="28"/>
                    <a:pt x="30" y="28"/>
                  </a:cubicBezTo>
                  <a:cubicBezTo>
                    <a:pt x="25" y="30"/>
                    <a:pt x="22" y="36"/>
                    <a:pt x="23" y="41"/>
                  </a:cubicBezTo>
                  <a:cubicBezTo>
                    <a:pt x="25" y="47"/>
                    <a:pt x="31" y="49"/>
                    <a:pt x="36" y="48"/>
                  </a:cubicBezTo>
                  <a:lnTo>
                    <a:pt x="94" y="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sp>
        <p:nvSpPr>
          <p:cNvPr id="557" name="Freeform 84">
            <a:extLst>
              <a:ext uri="{FF2B5EF4-FFF2-40B4-BE49-F238E27FC236}">
                <a16:creationId xmlns:a16="http://schemas.microsoft.com/office/drawing/2014/main" id="{FF5200C8-F88C-4F00-8BEC-9F8BBFB5F3F8}"/>
              </a:ext>
            </a:extLst>
          </p:cNvPr>
          <p:cNvSpPr>
            <a:spLocks noEditPoints="1"/>
          </p:cNvSpPr>
          <p:nvPr/>
        </p:nvSpPr>
        <p:spPr bwMode="auto">
          <a:xfrm flipH="1">
            <a:off x="4363688" y="2025366"/>
            <a:ext cx="334409" cy="217194"/>
          </a:xfrm>
          <a:custGeom>
            <a:avLst/>
            <a:gdLst>
              <a:gd name="T0" fmla="*/ 64 w 83"/>
              <a:gd name="T1" fmla="*/ 54 h 54"/>
              <a:gd name="T2" fmla="*/ 74 w 83"/>
              <a:gd name="T3" fmla="*/ 46 h 54"/>
              <a:gd name="T4" fmla="*/ 79 w 83"/>
              <a:gd name="T5" fmla="*/ 46 h 54"/>
              <a:gd name="T6" fmla="*/ 83 w 83"/>
              <a:gd name="T7" fmla="*/ 42 h 54"/>
              <a:gd name="T8" fmla="*/ 83 w 83"/>
              <a:gd name="T9" fmla="*/ 29 h 54"/>
              <a:gd name="T10" fmla="*/ 82 w 83"/>
              <a:gd name="T11" fmla="*/ 21 h 54"/>
              <a:gd name="T12" fmla="*/ 78 w 83"/>
              <a:gd name="T13" fmla="*/ 8 h 54"/>
              <a:gd name="T14" fmla="*/ 68 w 83"/>
              <a:gd name="T15" fmla="*/ 0 h 54"/>
              <a:gd name="T16" fmla="*/ 34 w 83"/>
              <a:gd name="T17" fmla="*/ 0 h 54"/>
              <a:gd name="T18" fmla="*/ 25 w 83"/>
              <a:gd name="T19" fmla="*/ 6 h 54"/>
              <a:gd name="T20" fmla="*/ 20 w 83"/>
              <a:gd name="T21" fmla="*/ 14 h 54"/>
              <a:gd name="T22" fmla="*/ 16 w 83"/>
              <a:gd name="T23" fmla="*/ 18 h 54"/>
              <a:gd name="T24" fmla="*/ 5 w 83"/>
              <a:gd name="T25" fmla="*/ 21 h 54"/>
              <a:gd name="T26" fmla="*/ 0 w 83"/>
              <a:gd name="T27" fmla="*/ 28 h 54"/>
              <a:gd name="T28" fmla="*/ 0 w 83"/>
              <a:gd name="T29" fmla="*/ 42 h 54"/>
              <a:gd name="T30" fmla="*/ 4 w 83"/>
              <a:gd name="T31" fmla="*/ 46 h 54"/>
              <a:gd name="T32" fmla="*/ 12 w 83"/>
              <a:gd name="T33" fmla="*/ 46 h 54"/>
              <a:gd name="T34" fmla="*/ 22 w 83"/>
              <a:gd name="T35" fmla="*/ 54 h 54"/>
              <a:gd name="T36" fmla="*/ 33 w 83"/>
              <a:gd name="T37" fmla="*/ 46 h 54"/>
              <a:gd name="T38" fmla="*/ 54 w 83"/>
              <a:gd name="T39" fmla="*/ 46 h 54"/>
              <a:gd name="T40" fmla="*/ 64 w 83"/>
              <a:gd name="T41" fmla="*/ 54 h 54"/>
              <a:gd name="T42" fmla="*/ 64 w 83"/>
              <a:gd name="T43" fmla="*/ 50 h 54"/>
              <a:gd name="T44" fmla="*/ 57 w 83"/>
              <a:gd name="T45" fmla="*/ 43 h 54"/>
              <a:gd name="T46" fmla="*/ 64 w 83"/>
              <a:gd name="T47" fmla="*/ 37 h 54"/>
              <a:gd name="T48" fmla="*/ 70 w 83"/>
              <a:gd name="T49" fmla="*/ 43 h 54"/>
              <a:gd name="T50" fmla="*/ 64 w 83"/>
              <a:gd name="T51" fmla="*/ 50 h 54"/>
              <a:gd name="T52" fmla="*/ 54 w 83"/>
              <a:gd name="T53" fmla="*/ 8 h 54"/>
              <a:gd name="T54" fmla="*/ 55 w 83"/>
              <a:gd name="T55" fmla="*/ 7 h 54"/>
              <a:gd name="T56" fmla="*/ 68 w 83"/>
              <a:gd name="T57" fmla="*/ 7 h 54"/>
              <a:gd name="T58" fmla="*/ 69 w 83"/>
              <a:gd name="T59" fmla="*/ 8 h 54"/>
              <a:gd name="T60" fmla="*/ 72 w 83"/>
              <a:gd name="T61" fmla="*/ 20 h 54"/>
              <a:gd name="T62" fmla="*/ 72 w 83"/>
              <a:gd name="T63" fmla="*/ 20 h 54"/>
              <a:gd name="T64" fmla="*/ 71 w 83"/>
              <a:gd name="T65" fmla="*/ 21 h 54"/>
              <a:gd name="T66" fmla="*/ 55 w 83"/>
              <a:gd name="T67" fmla="*/ 21 h 54"/>
              <a:gd name="T68" fmla="*/ 54 w 83"/>
              <a:gd name="T69" fmla="*/ 20 h 54"/>
              <a:gd name="T70" fmla="*/ 54 w 83"/>
              <a:gd name="T71" fmla="*/ 8 h 54"/>
              <a:gd name="T72" fmla="*/ 22 w 83"/>
              <a:gd name="T73" fmla="*/ 50 h 54"/>
              <a:gd name="T74" fmla="*/ 16 w 83"/>
              <a:gd name="T75" fmla="*/ 43 h 54"/>
              <a:gd name="T76" fmla="*/ 22 w 83"/>
              <a:gd name="T77" fmla="*/ 37 h 54"/>
              <a:gd name="T78" fmla="*/ 29 w 83"/>
              <a:gd name="T79" fmla="*/ 43 h 54"/>
              <a:gd name="T80" fmla="*/ 22 w 83"/>
              <a:gd name="T81" fmla="*/ 50 h 54"/>
              <a:gd name="T82" fmla="*/ 48 w 83"/>
              <a:gd name="T83" fmla="*/ 20 h 54"/>
              <a:gd name="T84" fmla="*/ 47 w 83"/>
              <a:gd name="T85" fmla="*/ 21 h 54"/>
              <a:gd name="T86" fmla="*/ 30 w 83"/>
              <a:gd name="T87" fmla="*/ 21 h 54"/>
              <a:gd name="T88" fmla="*/ 29 w 83"/>
              <a:gd name="T89" fmla="*/ 20 h 54"/>
              <a:gd name="T90" fmla="*/ 29 w 83"/>
              <a:gd name="T91" fmla="*/ 19 h 54"/>
              <a:gd name="T92" fmla="*/ 34 w 83"/>
              <a:gd name="T93" fmla="*/ 8 h 54"/>
              <a:gd name="T94" fmla="*/ 35 w 83"/>
              <a:gd name="T95" fmla="*/ 7 h 54"/>
              <a:gd name="T96" fmla="*/ 47 w 83"/>
              <a:gd name="T97" fmla="*/ 7 h 54"/>
              <a:gd name="T98" fmla="*/ 48 w 83"/>
              <a:gd name="T99" fmla="*/ 8 h 54"/>
              <a:gd name="T100" fmla="*/ 48 w 83"/>
              <a:gd name="T101"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 h="54">
                <a:moveTo>
                  <a:pt x="64" y="54"/>
                </a:moveTo>
                <a:cubicBezTo>
                  <a:pt x="69" y="54"/>
                  <a:pt x="73" y="50"/>
                  <a:pt x="74" y="46"/>
                </a:cubicBezTo>
                <a:cubicBezTo>
                  <a:pt x="79" y="46"/>
                  <a:pt x="79" y="46"/>
                  <a:pt x="79" y="46"/>
                </a:cubicBezTo>
                <a:cubicBezTo>
                  <a:pt x="81" y="46"/>
                  <a:pt x="83" y="44"/>
                  <a:pt x="83" y="42"/>
                </a:cubicBezTo>
                <a:cubicBezTo>
                  <a:pt x="83" y="29"/>
                  <a:pt x="83" y="29"/>
                  <a:pt x="83" y="29"/>
                </a:cubicBezTo>
                <a:cubicBezTo>
                  <a:pt x="83" y="27"/>
                  <a:pt x="82" y="24"/>
                  <a:pt x="82" y="21"/>
                </a:cubicBezTo>
                <a:cubicBezTo>
                  <a:pt x="78" y="8"/>
                  <a:pt x="78" y="8"/>
                  <a:pt x="78" y="8"/>
                </a:cubicBezTo>
                <a:cubicBezTo>
                  <a:pt x="77" y="3"/>
                  <a:pt x="73" y="0"/>
                  <a:pt x="68" y="0"/>
                </a:cubicBezTo>
                <a:cubicBezTo>
                  <a:pt x="34" y="0"/>
                  <a:pt x="34" y="0"/>
                  <a:pt x="34" y="0"/>
                </a:cubicBezTo>
                <a:cubicBezTo>
                  <a:pt x="30" y="0"/>
                  <a:pt x="27" y="2"/>
                  <a:pt x="25" y="6"/>
                </a:cubicBezTo>
                <a:cubicBezTo>
                  <a:pt x="20" y="14"/>
                  <a:pt x="20" y="14"/>
                  <a:pt x="20" y="14"/>
                </a:cubicBezTo>
                <a:cubicBezTo>
                  <a:pt x="19" y="16"/>
                  <a:pt x="18" y="17"/>
                  <a:pt x="16" y="18"/>
                </a:cubicBezTo>
                <a:cubicBezTo>
                  <a:pt x="5" y="21"/>
                  <a:pt x="5" y="21"/>
                  <a:pt x="5" y="21"/>
                </a:cubicBezTo>
                <a:cubicBezTo>
                  <a:pt x="2" y="22"/>
                  <a:pt x="0" y="25"/>
                  <a:pt x="0" y="28"/>
                </a:cubicBezTo>
                <a:cubicBezTo>
                  <a:pt x="0" y="42"/>
                  <a:pt x="0" y="42"/>
                  <a:pt x="0" y="42"/>
                </a:cubicBezTo>
                <a:cubicBezTo>
                  <a:pt x="0" y="44"/>
                  <a:pt x="2" y="46"/>
                  <a:pt x="4" y="46"/>
                </a:cubicBezTo>
                <a:cubicBezTo>
                  <a:pt x="12" y="46"/>
                  <a:pt x="12" y="46"/>
                  <a:pt x="12" y="46"/>
                </a:cubicBezTo>
                <a:cubicBezTo>
                  <a:pt x="13" y="50"/>
                  <a:pt x="17" y="54"/>
                  <a:pt x="22" y="54"/>
                </a:cubicBezTo>
                <a:cubicBezTo>
                  <a:pt x="28" y="54"/>
                  <a:pt x="32" y="50"/>
                  <a:pt x="33" y="46"/>
                </a:cubicBezTo>
                <a:cubicBezTo>
                  <a:pt x="54" y="46"/>
                  <a:pt x="54" y="46"/>
                  <a:pt x="54" y="46"/>
                </a:cubicBezTo>
                <a:cubicBezTo>
                  <a:pt x="55" y="50"/>
                  <a:pt x="59" y="54"/>
                  <a:pt x="64" y="54"/>
                </a:cubicBezTo>
                <a:close/>
                <a:moveTo>
                  <a:pt x="64" y="50"/>
                </a:moveTo>
                <a:cubicBezTo>
                  <a:pt x="60" y="50"/>
                  <a:pt x="57" y="47"/>
                  <a:pt x="57" y="43"/>
                </a:cubicBezTo>
                <a:cubicBezTo>
                  <a:pt x="57" y="40"/>
                  <a:pt x="60" y="37"/>
                  <a:pt x="64" y="37"/>
                </a:cubicBezTo>
                <a:cubicBezTo>
                  <a:pt x="68" y="37"/>
                  <a:pt x="70" y="40"/>
                  <a:pt x="70" y="43"/>
                </a:cubicBezTo>
                <a:cubicBezTo>
                  <a:pt x="70" y="47"/>
                  <a:pt x="68" y="50"/>
                  <a:pt x="64" y="50"/>
                </a:cubicBezTo>
                <a:close/>
                <a:moveTo>
                  <a:pt x="54" y="8"/>
                </a:moveTo>
                <a:cubicBezTo>
                  <a:pt x="54" y="8"/>
                  <a:pt x="55" y="7"/>
                  <a:pt x="55" y="7"/>
                </a:cubicBezTo>
                <a:cubicBezTo>
                  <a:pt x="68" y="7"/>
                  <a:pt x="68" y="7"/>
                  <a:pt x="68" y="7"/>
                </a:cubicBezTo>
                <a:cubicBezTo>
                  <a:pt x="68" y="7"/>
                  <a:pt x="68" y="8"/>
                  <a:pt x="69" y="8"/>
                </a:cubicBezTo>
                <a:cubicBezTo>
                  <a:pt x="72" y="20"/>
                  <a:pt x="72" y="20"/>
                  <a:pt x="72" y="20"/>
                </a:cubicBezTo>
                <a:cubicBezTo>
                  <a:pt x="72" y="20"/>
                  <a:pt x="72" y="20"/>
                  <a:pt x="72" y="20"/>
                </a:cubicBezTo>
                <a:cubicBezTo>
                  <a:pt x="72" y="21"/>
                  <a:pt x="72" y="21"/>
                  <a:pt x="71" y="21"/>
                </a:cubicBezTo>
                <a:cubicBezTo>
                  <a:pt x="55" y="21"/>
                  <a:pt x="55" y="21"/>
                  <a:pt x="55" y="21"/>
                </a:cubicBezTo>
                <a:cubicBezTo>
                  <a:pt x="55" y="21"/>
                  <a:pt x="54" y="20"/>
                  <a:pt x="54" y="20"/>
                </a:cubicBezTo>
                <a:lnTo>
                  <a:pt x="54" y="8"/>
                </a:lnTo>
                <a:close/>
                <a:moveTo>
                  <a:pt x="22" y="50"/>
                </a:moveTo>
                <a:cubicBezTo>
                  <a:pt x="19" y="50"/>
                  <a:pt x="16" y="47"/>
                  <a:pt x="16" y="43"/>
                </a:cubicBezTo>
                <a:cubicBezTo>
                  <a:pt x="16" y="40"/>
                  <a:pt x="19" y="37"/>
                  <a:pt x="22" y="37"/>
                </a:cubicBezTo>
                <a:cubicBezTo>
                  <a:pt x="26" y="37"/>
                  <a:pt x="29" y="40"/>
                  <a:pt x="29" y="43"/>
                </a:cubicBezTo>
                <a:cubicBezTo>
                  <a:pt x="29" y="47"/>
                  <a:pt x="26" y="50"/>
                  <a:pt x="22" y="50"/>
                </a:cubicBezTo>
                <a:close/>
                <a:moveTo>
                  <a:pt x="48" y="20"/>
                </a:moveTo>
                <a:cubicBezTo>
                  <a:pt x="48" y="20"/>
                  <a:pt x="48" y="21"/>
                  <a:pt x="47" y="21"/>
                </a:cubicBezTo>
                <a:cubicBezTo>
                  <a:pt x="30" y="21"/>
                  <a:pt x="30" y="21"/>
                  <a:pt x="30" y="21"/>
                </a:cubicBezTo>
                <a:cubicBezTo>
                  <a:pt x="29" y="21"/>
                  <a:pt x="29" y="21"/>
                  <a:pt x="29" y="20"/>
                </a:cubicBezTo>
                <a:cubicBezTo>
                  <a:pt x="29" y="20"/>
                  <a:pt x="29" y="20"/>
                  <a:pt x="29" y="19"/>
                </a:cubicBezTo>
                <a:cubicBezTo>
                  <a:pt x="34" y="8"/>
                  <a:pt x="34" y="8"/>
                  <a:pt x="34" y="8"/>
                </a:cubicBezTo>
                <a:cubicBezTo>
                  <a:pt x="34" y="8"/>
                  <a:pt x="34" y="7"/>
                  <a:pt x="35" y="7"/>
                </a:cubicBezTo>
                <a:cubicBezTo>
                  <a:pt x="47" y="7"/>
                  <a:pt x="47" y="7"/>
                  <a:pt x="47" y="7"/>
                </a:cubicBezTo>
                <a:cubicBezTo>
                  <a:pt x="48" y="7"/>
                  <a:pt x="48" y="8"/>
                  <a:pt x="48" y="8"/>
                </a:cubicBezTo>
                <a:lnTo>
                  <a:pt x="48" y="20"/>
                </a:lnTo>
                <a:close/>
              </a:path>
            </a:pathLst>
          </a:custGeom>
          <a:solidFill>
            <a:srgbClr val="7F7F7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576" name="グラフィックス 441">
            <a:extLst>
              <a:ext uri="{FF2B5EF4-FFF2-40B4-BE49-F238E27FC236}">
                <a16:creationId xmlns:a16="http://schemas.microsoft.com/office/drawing/2014/main" id="{5FBFF3DD-1711-49FE-9A15-C511A62A67B6}"/>
              </a:ext>
            </a:extLst>
          </p:cNvPr>
          <p:cNvGrpSpPr/>
          <p:nvPr/>
        </p:nvGrpSpPr>
        <p:grpSpPr>
          <a:xfrm>
            <a:off x="5035461" y="2048434"/>
            <a:ext cx="98943" cy="220371"/>
            <a:chOff x="5300286" y="3677112"/>
            <a:chExt cx="209550" cy="466722"/>
          </a:xfrm>
          <a:solidFill>
            <a:schemeClr val="bg1">
              <a:lumMod val="50000"/>
            </a:schemeClr>
          </a:solidFill>
        </p:grpSpPr>
        <p:sp>
          <p:nvSpPr>
            <p:cNvPr id="577" name="フリーフォーム: 図形 576">
              <a:extLst>
                <a:ext uri="{FF2B5EF4-FFF2-40B4-BE49-F238E27FC236}">
                  <a16:creationId xmlns:a16="http://schemas.microsoft.com/office/drawing/2014/main" id="{6750E18A-7FC6-4A64-8E2E-DF93FAB60DED}"/>
                </a:ext>
              </a:extLst>
            </p:cNvPr>
            <p:cNvSpPr/>
            <p:nvPr/>
          </p:nvSpPr>
          <p:spPr>
            <a:xfrm>
              <a:off x="5368615" y="3677112"/>
              <a:ext cx="76200" cy="76200"/>
            </a:xfrm>
            <a:custGeom>
              <a:avLst/>
              <a:gdLst>
                <a:gd name="connsiteX0" fmla="*/ 80963 w 76200"/>
                <a:gd name="connsiteY0" fmla="*/ 40481 h 76200"/>
                <a:gd name="connsiteX1" fmla="*/ 40481 w 76200"/>
                <a:gd name="connsiteY1" fmla="*/ 80963 h 76200"/>
                <a:gd name="connsiteX2" fmla="*/ 0 w 76200"/>
                <a:gd name="connsiteY2" fmla="*/ 40481 h 76200"/>
                <a:gd name="connsiteX3" fmla="*/ 40481 w 76200"/>
                <a:gd name="connsiteY3" fmla="*/ 0 h 76200"/>
                <a:gd name="connsiteX4" fmla="*/ 80963 w 76200"/>
                <a:gd name="connsiteY4" fmla="*/ 40481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80963" y="40481"/>
                  </a:moveTo>
                  <a:cubicBezTo>
                    <a:pt x="80963" y="62838"/>
                    <a:pt x="62838" y="80963"/>
                    <a:pt x="40481" y="80963"/>
                  </a:cubicBezTo>
                  <a:cubicBezTo>
                    <a:pt x="18124" y="80963"/>
                    <a:pt x="0" y="62838"/>
                    <a:pt x="0" y="40481"/>
                  </a:cubicBezTo>
                  <a:cubicBezTo>
                    <a:pt x="0" y="18124"/>
                    <a:pt x="18124" y="0"/>
                    <a:pt x="40481" y="0"/>
                  </a:cubicBezTo>
                  <a:cubicBezTo>
                    <a:pt x="62838" y="0"/>
                    <a:pt x="80963" y="18124"/>
                    <a:pt x="80963" y="4048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78" name="フリーフォーム: 図形 577">
              <a:extLst>
                <a:ext uri="{FF2B5EF4-FFF2-40B4-BE49-F238E27FC236}">
                  <a16:creationId xmlns:a16="http://schemas.microsoft.com/office/drawing/2014/main" id="{E1D3B4CF-3E4F-432F-BB7F-C9A97F6427A6}"/>
                </a:ext>
              </a:extLst>
            </p:cNvPr>
            <p:cNvSpPr/>
            <p:nvPr/>
          </p:nvSpPr>
          <p:spPr>
            <a:xfrm>
              <a:off x="5300286" y="3772359"/>
              <a:ext cx="209550" cy="371475"/>
            </a:xfrm>
            <a:custGeom>
              <a:avLst/>
              <a:gdLst>
                <a:gd name="connsiteX0" fmla="*/ 213775 w 209550"/>
                <a:gd name="connsiteY0" fmla="*/ 168497 h 371475"/>
                <a:gd name="connsiteX1" fmla="*/ 149290 w 209550"/>
                <a:gd name="connsiteY1" fmla="*/ 12859 h 371475"/>
                <a:gd name="connsiteX2" fmla="*/ 149290 w 209550"/>
                <a:gd name="connsiteY2" fmla="*/ 12859 h 371475"/>
                <a:gd name="connsiteX3" fmla="*/ 118429 w 209550"/>
                <a:gd name="connsiteY3" fmla="*/ 0 h 371475"/>
                <a:gd name="connsiteX4" fmla="*/ 115191 w 209550"/>
                <a:gd name="connsiteY4" fmla="*/ 0 h 371475"/>
                <a:gd name="connsiteX5" fmla="*/ 99284 w 209550"/>
                <a:gd name="connsiteY5" fmla="*/ 0 h 371475"/>
                <a:gd name="connsiteX6" fmla="*/ 96046 w 209550"/>
                <a:gd name="connsiteY6" fmla="*/ 0 h 371475"/>
                <a:gd name="connsiteX7" fmla="*/ 65185 w 209550"/>
                <a:gd name="connsiteY7" fmla="*/ 12859 h 371475"/>
                <a:gd name="connsiteX8" fmla="*/ 65185 w 209550"/>
                <a:gd name="connsiteY8" fmla="*/ 12859 h 371475"/>
                <a:gd name="connsiteX9" fmla="*/ 605 w 209550"/>
                <a:gd name="connsiteY9" fmla="*/ 168497 h 371475"/>
                <a:gd name="connsiteX10" fmla="*/ 12797 w 209550"/>
                <a:gd name="connsiteY10" fmla="*/ 189929 h 371475"/>
                <a:gd name="connsiteX11" fmla="*/ 31942 w 209550"/>
                <a:gd name="connsiteY11" fmla="*/ 180499 h 371475"/>
                <a:gd name="connsiteX12" fmla="*/ 52516 w 209550"/>
                <a:gd name="connsiteY12" fmla="*/ 135255 h 371475"/>
                <a:gd name="connsiteX13" fmla="*/ 52516 w 209550"/>
                <a:gd name="connsiteY13" fmla="*/ 182785 h 371475"/>
                <a:gd name="connsiteX14" fmla="*/ 52516 w 209550"/>
                <a:gd name="connsiteY14" fmla="*/ 190310 h 371475"/>
                <a:gd name="connsiteX15" fmla="*/ 52516 w 209550"/>
                <a:gd name="connsiteY15" fmla="*/ 352235 h 371475"/>
                <a:gd name="connsiteX16" fmla="*/ 77091 w 209550"/>
                <a:gd name="connsiteY16" fmla="*/ 376809 h 371475"/>
                <a:gd name="connsiteX17" fmla="*/ 77091 w 209550"/>
                <a:gd name="connsiteY17" fmla="*/ 376809 h 371475"/>
                <a:gd name="connsiteX18" fmla="*/ 101665 w 209550"/>
                <a:gd name="connsiteY18" fmla="*/ 352235 h 371475"/>
                <a:gd name="connsiteX19" fmla="*/ 101665 w 209550"/>
                <a:gd name="connsiteY19" fmla="*/ 196120 h 371475"/>
                <a:gd name="connsiteX20" fmla="*/ 107285 w 209550"/>
                <a:gd name="connsiteY20" fmla="*/ 190500 h 371475"/>
                <a:gd name="connsiteX21" fmla="*/ 107285 w 209550"/>
                <a:gd name="connsiteY21" fmla="*/ 190500 h 371475"/>
                <a:gd name="connsiteX22" fmla="*/ 112905 w 209550"/>
                <a:gd name="connsiteY22" fmla="*/ 196120 h 371475"/>
                <a:gd name="connsiteX23" fmla="*/ 112905 w 209550"/>
                <a:gd name="connsiteY23" fmla="*/ 352330 h 371475"/>
                <a:gd name="connsiteX24" fmla="*/ 137479 w 209550"/>
                <a:gd name="connsiteY24" fmla="*/ 376904 h 371475"/>
                <a:gd name="connsiteX25" fmla="*/ 137479 w 209550"/>
                <a:gd name="connsiteY25" fmla="*/ 376904 h 371475"/>
                <a:gd name="connsiteX26" fmla="*/ 162054 w 209550"/>
                <a:gd name="connsiteY26" fmla="*/ 352330 h 371475"/>
                <a:gd name="connsiteX27" fmla="*/ 162054 w 209550"/>
                <a:gd name="connsiteY27" fmla="*/ 182785 h 371475"/>
                <a:gd name="connsiteX28" fmla="*/ 162054 w 209550"/>
                <a:gd name="connsiteY28" fmla="*/ 182785 h 371475"/>
                <a:gd name="connsiteX29" fmla="*/ 162054 w 209550"/>
                <a:gd name="connsiteY29" fmla="*/ 135350 h 371475"/>
                <a:gd name="connsiteX30" fmla="*/ 182628 w 209550"/>
                <a:gd name="connsiteY30" fmla="*/ 180594 h 371475"/>
                <a:gd name="connsiteX31" fmla="*/ 201773 w 209550"/>
                <a:gd name="connsiteY31" fmla="*/ 190024 h 371475"/>
                <a:gd name="connsiteX32" fmla="*/ 213775 w 209550"/>
                <a:gd name="connsiteY32" fmla="*/ 1684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550" h="371475">
                  <a:moveTo>
                    <a:pt x="213775" y="168497"/>
                  </a:moveTo>
                  <a:cubicBezTo>
                    <a:pt x="201868" y="124682"/>
                    <a:pt x="173674" y="29147"/>
                    <a:pt x="149290" y="12859"/>
                  </a:cubicBezTo>
                  <a:cubicBezTo>
                    <a:pt x="149290" y="12859"/>
                    <a:pt x="149290" y="12859"/>
                    <a:pt x="149290" y="12859"/>
                  </a:cubicBezTo>
                  <a:cubicBezTo>
                    <a:pt x="141385" y="4953"/>
                    <a:pt x="130526" y="0"/>
                    <a:pt x="118429" y="0"/>
                  </a:cubicBezTo>
                  <a:lnTo>
                    <a:pt x="115191" y="0"/>
                  </a:lnTo>
                  <a:lnTo>
                    <a:pt x="99284" y="0"/>
                  </a:lnTo>
                  <a:lnTo>
                    <a:pt x="96046" y="0"/>
                  </a:lnTo>
                  <a:cubicBezTo>
                    <a:pt x="83949" y="0"/>
                    <a:pt x="72995" y="4953"/>
                    <a:pt x="65185" y="12859"/>
                  </a:cubicBezTo>
                  <a:cubicBezTo>
                    <a:pt x="65185" y="12859"/>
                    <a:pt x="65185" y="12859"/>
                    <a:pt x="65185" y="12859"/>
                  </a:cubicBezTo>
                  <a:cubicBezTo>
                    <a:pt x="40705" y="29242"/>
                    <a:pt x="12416" y="124778"/>
                    <a:pt x="605" y="168497"/>
                  </a:cubicBezTo>
                  <a:cubicBezTo>
                    <a:pt x="-1871" y="177737"/>
                    <a:pt x="3463" y="187833"/>
                    <a:pt x="12797" y="189929"/>
                  </a:cubicBezTo>
                  <a:cubicBezTo>
                    <a:pt x="20798" y="191738"/>
                    <a:pt x="28704" y="187643"/>
                    <a:pt x="31942" y="180499"/>
                  </a:cubicBezTo>
                  <a:lnTo>
                    <a:pt x="52516" y="135255"/>
                  </a:lnTo>
                  <a:lnTo>
                    <a:pt x="52516" y="182785"/>
                  </a:lnTo>
                  <a:lnTo>
                    <a:pt x="52516" y="190310"/>
                  </a:lnTo>
                  <a:lnTo>
                    <a:pt x="52516" y="352235"/>
                  </a:lnTo>
                  <a:cubicBezTo>
                    <a:pt x="52516" y="365760"/>
                    <a:pt x="63470" y="376809"/>
                    <a:pt x="77091" y="376809"/>
                  </a:cubicBezTo>
                  <a:lnTo>
                    <a:pt x="77091" y="376809"/>
                  </a:lnTo>
                  <a:cubicBezTo>
                    <a:pt x="90616" y="376809"/>
                    <a:pt x="101665" y="365855"/>
                    <a:pt x="101665" y="352235"/>
                  </a:cubicBezTo>
                  <a:lnTo>
                    <a:pt x="101665" y="196120"/>
                  </a:lnTo>
                  <a:cubicBezTo>
                    <a:pt x="101665" y="192977"/>
                    <a:pt x="104142" y="190500"/>
                    <a:pt x="107285" y="190500"/>
                  </a:cubicBezTo>
                  <a:lnTo>
                    <a:pt x="107285" y="190500"/>
                  </a:lnTo>
                  <a:cubicBezTo>
                    <a:pt x="110428" y="190500"/>
                    <a:pt x="112905" y="192977"/>
                    <a:pt x="112905" y="196120"/>
                  </a:cubicBezTo>
                  <a:lnTo>
                    <a:pt x="112905" y="352330"/>
                  </a:lnTo>
                  <a:cubicBezTo>
                    <a:pt x="112905" y="365855"/>
                    <a:pt x="123859" y="376904"/>
                    <a:pt x="137479" y="376904"/>
                  </a:cubicBezTo>
                  <a:lnTo>
                    <a:pt x="137479" y="376904"/>
                  </a:lnTo>
                  <a:cubicBezTo>
                    <a:pt x="151005" y="376904"/>
                    <a:pt x="162054" y="365950"/>
                    <a:pt x="162054" y="352330"/>
                  </a:cubicBezTo>
                  <a:lnTo>
                    <a:pt x="162054" y="182785"/>
                  </a:lnTo>
                  <a:lnTo>
                    <a:pt x="162054" y="182785"/>
                  </a:lnTo>
                  <a:lnTo>
                    <a:pt x="162054" y="135350"/>
                  </a:lnTo>
                  <a:lnTo>
                    <a:pt x="182628" y="180594"/>
                  </a:lnTo>
                  <a:cubicBezTo>
                    <a:pt x="185866" y="187738"/>
                    <a:pt x="193772" y="191834"/>
                    <a:pt x="201773" y="190024"/>
                  </a:cubicBezTo>
                  <a:cubicBezTo>
                    <a:pt x="210917" y="187833"/>
                    <a:pt x="216251" y="177832"/>
                    <a:pt x="213775" y="16849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860" name="グループ化 859">
            <a:extLst>
              <a:ext uri="{FF2B5EF4-FFF2-40B4-BE49-F238E27FC236}">
                <a16:creationId xmlns:a16="http://schemas.microsoft.com/office/drawing/2014/main" id="{B3C6B5F1-1DF5-49F0-B21D-1A954FA411BF}"/>
              </a:ext>
            </a:extLst>
          </p:cNvPr>
          <p:cNvGrpSpPr/>
          <p:nvPr/>
        </p:nvGrpSpPr>
        <p:grpSpPr>
          <a:xfrm flipH="1">
            <a:off x="7280878" y="2445185"/>
            <a:ext cx="460669" cy="420213"/>
            <a:chOff x="197966" y="3272856"/>
            <a:chExt cx="574486" cy="524035"/>
          </a:xfrm>
          <a:solidFill>
            <a:schemeClr val="bg1">
              <a:lumMod val="50000"/>
            </a:schemeClr>
          </a:solidFill>
        </p:grpSpPr>
        <p:sp>
          <p:nvSpPr>
            <p:cNvPr id="861" name="Freeform 24">
              <a:extLst>
                <a:ext uri="{FF2B5EF4-FFF2-40B4-BE49-F238E27FC236}">
                  <a16:creationId xmlns:a16="http://schemas.microsoft.com/office/drawing/2014/main" id="{EA18B7D4-2EE1-4177-AE0F-653191525018}"/>
                </a:ext>
              </a:extLst>
            </p:cNvPr>
            <p:cNvSpPr>
              <a:spLocks noChangeAspect="1" noEditPoints="1"/>
            </p:cNvSpPr>
            <p:nvPr/>
          </p:nvSpPr>
          <p:spPr bwMode="auto">
            <a:xfrm>
              <a:off x="197966" y="3272856"/>
              <a:ext cx="411742" cy="524035"/>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62" name="Freeform 24">
              <a:extLst>
                <a:ext uri="{FF2B5EF4-FFF2-40B4-BE49-F238E27FC236}">
                  <a16:creationId xmlns:a16="http://schemas.microsoft.com/office/drawing/2014/main" id="{03A557BB-F815-4FB2-96B8-EB350F455A91}"/>
                </a:ext>
              </a:extLst>
            </p:cNvPr>
            <p:cNvSpPr>
              <a:spLocks noChangeAspect="1" noEditPoints="1"/>
            </p:cNvSpPr>
            <p:nvPr/>
          </p:nvSpPr>
          <p:spPr bwMode="auto">
            <a:xfrm>
              <a:off x="483650" y="3397564"/>
              <a:ext cx="288802" cy="399327"/>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404" name="グループ化 403">
            <a:extLst>
              <a:ext uri="{FF2B5EF4-FFF2-40B4-BE49-F238E27FC236}">
                <a16:creationId xmlns:a16="http://schemas.microsoft.com/office/drawing/2014/main" id="{89F521D9-0EEC-4613-8B2E-3E95285AAB32}"/>
              </a:ext>
            </a:extLst>
          </p:cNvPr>
          <p:cNvGrpSpPr/>
          <p:nvPr/>
        </p:nvGrpSpPr>
        <p:grpSpPr>
          <a:xfrm>
            <a:off x="6810188" y="5656558"/>
            <a:ext cx="788180" cy="654021"/>
            <a:chOff x="-3496954" y="1869313"/>
            <a:chExt cx="637747" cy="529194"/>
          </a:xfrm>
        </p:grpSpPr>
        <p:sp>
          <p:nvSpPr>
            <p:cNvPr id="416" name="Freeform 38">
              <a:extLst>
                <a:ext uri="{FF2B5EF4-FFF2-40B4-BE49-F238E27FC236}">
                  <a16:creationId xmlns:a16="http://schemas.microsoft.com/office/drawing/2014/main" id="{2F6BF16A-5EA4-4975-BFB1-E70D650AA802}"/>
                </a:ext>
              </a:extLst>
            </p:cNvPr>
            <p:cNvSpPr>
              <a:spLocks noEditPoints="1"/>
            </p:cNvSpPr>
            <p:nvPr/>
          </p:nvSpPr>
          <p:spPr bwMode="auto">
            <a:xfrm>
              <a:off x="-3469816" y="2089810"/>
              <a:ext cx="586863" cy="308697"/>
            </a:xfrm>
            <a:custGeom>
              <a:avLst/>
              <a:gdLst>
                <a:gd name="T0" fmla="*/ 0 w 173"/>
                <a:gd name="T1" fmla="*/ 0 h 91"/>
                <a:gd name="T2" fmla="*/ 0 w 173"/>
                <a:gd name="T3" fmla="*/ 91 h 91"/>
                <a:gd name="T4" fmla="*/ 173 w 173"/>
                <a:gd name="T5" fmla="*/ 91 h 91"/>
                <a:gd name="T6" fmla="*/ 173 w 173"/>
                <a:gd name="T7" fmla="*/ 0 h 91"/>
                <a:gd name="T8" fmla="*/ 0 w 173"/>
                <a:gd name="T9" fmla="*/ 0 h 91"/>
                <a:gd name="T10" fmla="*/ 0 w 173"/>
                <a:gd name="T11" fmla="*/ 0 h 91"/>
                <a:gd name="T12" fmla="*/ 0 w 173"/>
                <a:gd name="T13" fmla="*/ 0 h 91"/>
                <a:gd name="T14" fmla="*/ 0 w 173"/>
                <a:gd name="T15" fmla="*/ 0 h 91"/>
                <a:gd name="T16" fmla="*/ 0 w 173"/>
                <a:gd name="T17" fmla="*/ 0 h 91"/>
                <a:gd name="T18" fmla="*/ 84 w 173"/>
                <a:gd name="T19" fmla="*/ 85 h 91"/>
                <a:gd name="T20" fmla="*/ 59 w 173"/>
                <a:gd name="T21" fmla="*/ 85 h 91"/>
                <a:gd name="T22" fmla="*/ 59 w 173"/>
                <a:gd name="T23" fmla="*/ 25 h 91"/>
                <a:gd name="T24" fmla="*/ 84 w 173"/>
                <a:gd name="T25" fmla="*/ 25 h 91"/>
                <a:gd name="T26" fmla="*/ 84 w 173"/>
                <a:gd name="T27" fmla="*/ 85 h 91"/>
                <a:gd name="T28" fmla="*/ 84 w 173"/>
                <a:gd name="T29" fmla="*/ 85 h 91"/>
                <a:gd name="T30" fmla="*/ 84 w 173"/>
                <a:gd name="T31" fmla="*/ 85 h 91"/>
                <a:gd name="T32" fmla="*/ 84 w 173"/>
                <a:gd name="T33" fmla="*/ 85 h 91"/>
                <a:gd name="T34" fmla="*/ 84 w 173"/>
                <a:gd name="T35" fmla="*/ 85 h 91"/>
                <a:gd name="T36" fmla="*/ 115 w 173"/>
                <a:gd name="T37" fmla="*/ 85 h 91"/>
                <a:gd name="T38" fmla="*/ 89 w 173"/>
                <a:gd name="T39" fmla="*/ 85 h 91"/>
                <a:gd name="T40" fmla="*/ 89 w 173"/>
                <a:gd name="T41" fmla="*/ 25 h 91"/>
                <a:gd name="T42" fmla="*/ 115 w 173"/>
                <a:gd name="T43" fmla="*/ 25 h 91"/>
                <a:gd name="T44" fmla="*/ 115 w 173"/>
                <a:gd name="T45" fmla="*/ 85 h 91"/>
                <a:gd name="T46" fmla="*/ 115 w 173"/>
                <a:gd name="T47" fmla="*/ 85 h 91"/>
                <a:gd name="T48" fmla="*/ 115 w 173"/>
                <a:gd name="T49" fmla="*/ 85 h 91"/>
                <a:gd name="T50" fmla="*/ 115 w 173"/>
                <a:gd name="T51" fmla="*/ 85 h 91"/>
                <a:gd name="T52" fmla="*/ 115 w 173"/>
                <a:gd name="T53"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91">
                  <a:moveTo>
                    <a:pt x="0" y="0"/>
                  </a:moveTo>
                  <a:lnTo>
                    <a:pt x="0" y="91"/>
                  </a:lnTo>
                  <a:lnTo>
                    <a:pt x="173" y="91"/>
                  </a:lnTo>
                  <a:lnTo>
                    <a:pt x="173" y="0"/>
                  </a:lnTo>
                  <a:lnTo>
                    <a:pt x="0" y="0"/>
                  </a:lnTo>
                  <a:lnTo>
                    <a:pt x="0" y="0"/>
                  </a:lnTo>
                  <a:lnTo>
                    <a:pt x="0" y="0"/>
                  </a:lnTo>
                  <a:lnTo>
                    <a:pt x="0" y="0"/>
                  </a:lnTo>
                  <a:lnTo>
                    <a:pt x="0" y="0"/>
                  </a:lnTo>
                  <a:close/>
                  <a:moveTo>
                    <a:pt x="84" y="85"/>
                  </a:moveTo>
                  <a:lnTo>
                    <a:pt x="59" y="85"/>
                  </a:lnTo>
                  <a:lnTo>
                    <a:pt x="59" y="25"/>
                  </a:lnTo>
                  <a:lnTo>
                    <a:pt x="84" y="25"/>
                  </a:lnTo>
                  <a:lnTo>
                    <a:pt x="84" y="85"/>
                  </a:lnTo>
                  <a:lnTo>
                    <a:pt x="84" y="85"/>
                  </a:lnTo>
                  <a:lnTo>
                    <a:pt x="84" y="85"/>
                  </a:lnTo>
                  <a:lnTo>
                    <a:pt x="84" y="85"/>
                  </a:lnTo>
                  <a:lnTo>
                    <a:pt x="84" y="85"/>
                  </a:lnTo>
                  <a:close/>
                  <a:moveTo>
                    <a:pt x="115" y="85"/>
                  </a:moveTo>
                  <a:lnTo>
                    <a:pt x="89" y="85"/>
                  </a:lnTo>
                  <a:lnTo>
                    <a:pt x="89" y="25"/>
                  </a:lnTo>
                  <a:lnTo>
                    <a:pt x="115" y="25"/>
                  </a:lnTo>
                  <a:lnTo>
                    <a:pt x="115" y="85"/>
                  </a:lnTo>
                  <a:lnTo>
                    <a:pt x="115" y="85"/>
                  </a:lnTo>
                  <a:lnTo>
                    <a:pt x="115" y="85"/>
                  </a:lnTo>
                  <a:lnTo>
                    <a:pt x="115" y="85"/>
                  </a:lnTo>
                  <a:lnTo>
                    <a:pt x="115" y="85"/>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417" name="Freeform 39">
              <a:extLst>
                <a:ext uri="{FF2B5EF4-FFF2-40B4-BE49-F238E27FC236}">
                  <a16:creationId xmlns:a16="http://schemas.microsoft.com/office/drawing/2014/main" id="{B5DF09BC-061A-4940-8DB5-4FD4ADCD70C6}"/>
                </a:ext>
              </a:extLst>
            </p:cNvPr>
            <p:cNvSpPr>
              <a:spLocks/>
            </p:cNvSpPr>
            <p:nvPr/>
          </p:nvSpPr>
          <p:spPr bwMode="auto">
            <a:xfrm>
              <a:off x="-3212003" y="2262816"/>
              <a:ext cx="20354" cy="37315"/>
            </a:xfrm>
            <a:custGeom>
              <a:avLst/>
              <a:gdLst>
                <a:gd name="T0" fmla="*/ 2 w 5"/>
                <a:gd name="T1" fmla="*/ 9 h 9"/>
                <a:gd name="T2" fmla="*/ 2 w 5"/>
                <a:gd name="T3" fmla="*/ 9 h 9"/>
                <a:gd name="T4" fmla="*/ 0 w 5"/>
                <a:gd name="T5" fmla="*/ 7 h 9"/>
                <a:gd name="T6" fmla="*/ 0 w 5"/>
                <a:gd name="T7" fmla="*/ 2 h 9"/>
                <a:gd name="T8" fmla="*/ 2 w 5"/>
                <a:gd name="T9" fmla="*/ 0 h 9"/>
                <a:gd name="T10" fmla="*/ 2 w 5"/>
                <a:gd name="T11" fmla="*/ 0 h 9"/>
                <a:gd name="T12" fmla="*/ 5 w 5"/>
                <a:gd name="T13" fmla="*/ 2 h 9"/>
                <a:gd name="T14" fmla="*/ 5 w 5"/>
                <a:gd name="T15" fmla="*/ 7 h 9"/>
                <a:gd name="T16" fmla="*/ 2 w 5"/>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9"/>
                  </a:moveTo>
                  <a:cubicBezTo>
                    <a:pt x="2" y="9"/>
                    <a:pt x="2" y="9"/>
                    <a:pt x="2" y="9"/>
                  </a:cubicBezTo>
                  <a:cubicBezTo>
                    <a:pt x="1" y="9"/>
                    <a:pt x="0" y="8"/>
                    <a:pt x="0" y="7"/>
                  </a:cubicBezTo>
                  <a:cubicBezTo>
                    <a:pt x="0" y="2"/>
                    <a:pt x="0" y="2"/>
                    <a:pt x="0" y="2"/>
                  </a:cubicBezTo>
                  <a:cubicBezTo>
                    <a:pt x="0" y="1"/>
                    <a:pt x="1" y="0"/>
                    <a:pt x="2" y="0"/>
                  </a:cubicBezTo>
                  <a:cubicBezTo>
                    <a:pt x="2" y="0"/>
                    <a:pt x="2" y="0"/>
                    <a:pt x="2" y="0"/>
                  </a:cubicBezTo>
                  <a:cubicBezTo>
                    <a:pt x="4" y="0"/>
                    <a:pt x="5" y="1"/>
                    <a:pt x="5" y="2"/>
                  </a:cubicBezTo>
                  <a:cubicBezTo>
                    <a:pt x="5" y="7"/>
                    <a:pt x="5" y="7"/>
                    <a:pt x="5" y="7"/>
                  </a:cubicBezTo>
                  <a:cubicBezTo>
                    <a:pt x="5" y="8"/>
                    <a:pt x="4" y="9"/>
                    <a:pt x="2" y="9"/>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418" name="Freeform 40">
              <a:extLst>
                <a:ext uri="{FF2B5EF4-FFF2-40B4-BE49-F238E27FC236}">
                  <a16:creationId xmlns:a16="http://schemas.microsoft.com/office/drawing/2014/main" id="{CD104469-1EB9-4602-B10E-0C4C6E9E1AE1}"/>
                </a:ext>
              </a:extLst>
            </p:cNvPr>
            <p:cNvSpPr>
              <a:spLocks/>
            </p:cNvSpPr>
            <p:nvPr/>
          </p:nvSpPr>
          <p:spPr bwMode="auto">
            <a:xfrm>
              <a:off x="-3157727" y="2262816"/>
              <a:ext cx="16961" cy="37315"/>
            </a:xfrm>
            <a:custGeom>
              <a:avLst/>
              <a:gdLst>
                <a:gd name="T0" fmla="*/ 2 w 4"/>
                <a:gd name="T1" fmla="*/ 9 h 9"/>
                <a:gd name="T2" fmla="*/ 2 w 4"/>
                <a:gd name="T3" fmla="*/ 9 h 9"/>
                <a:gd name="T4" fmla="*/ 0 w 4"/>
                <a:gd name="T5" fmla="*/ 7 h 9"/>
                <a:gd name="T6" fmla="*/ 0 w 4"/>
                <a:gd name="T7" fmla="*/ 2 h 9"/>
                <a:gd name="T8" fmla="*/ 2 w 4"/>
                <a:gd name="T9" fmla="*/ 0 h 9"/>
                <a:gd name="T10" fmla="*/ 2 w 4"/>
                <a:gd name="T11" fmla="*/ 0 h 9"/>
                <a:gd name="T12" fmla="*/ 4 w 4"/>
                <a:gd name="T13" fmla="*/ 2 h 9"/>
                <a:gd name="T14" fmla="*/ 4 w 4"/>
                <a:gd name="T15" fmla="*/ 7 h 9"/>
                <a:gd name="T16" fmla="*/ 2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9"/>
                  </a:moveTo>
                  <a:cubicBezTo>
                    <a:pt x="2" y="9"/>
                    <a:pt x="2" y="9"/>
                    <a:pt x="2" y="9"/>
                  </a:cubicBezTo>
                  <a:cubicBezTo>
                    <a:pt x="1" y="9"/>
                    <a:pt x="0" y="8"/>
                    <a:pt x="0" y="7"/>
                  </a:cubicBezTo>
                  <a:cubicBezTo>
                    <a:pt x="0" y="2"/>
                    <a:pt x="0" y="2"/>
                    <a:pt x="0" y="2"/>
                  </a:cubicBezTo>
                  <a:cubicBezTo>
                    <a:pt x="0" y="1"/>
                    <a:pt x="1" y="0"/>
                    <a:pt x="2" y="0"/>
                  </a:cubicBezTo>
                  <a:cubicBezTo>
                    <a:pt x="2" y="0"/>
                    <a:pt x="2" y="0"/>
                    <a:pt x="2" y="0"/>
                  </a:cubicBezTo>
                  <a:cubicBezTo>
                    <a:pt x="3" y="0"/>
                    <a:pt x="4" y="1"/>
                    <a:pt x="4" y="2"/>
                  </a:cubicBezTo>
                  <a:cubicBezTo>
                    <a:pt x="4" y="7"/>
                    <a:pt x="4" y="7"/>
                    <a:pt x="4" y="7"/>
                  </a:cubicBezTo>
                  <a:cubicBezTo>
                    <a:pt x="4" y="8"/>
                    <a:pt x="3" y="9"/>
                    <a:pt x="2" y="9"/>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419" name="Freeform 41">
              <a:extLst>
                <a:ext uri="{FF2B5EF4-FFF2-40B4-BE49-F238E27FC236}">
                  <a16:creationId xmlns:a16="http://schemas.microsoft.com/office/drawing/2014/main" id="{CE04CB1C-E28B-4600-BEFE-2EFF31B062C1}"/>
                </a:ext>
              </a:extLst>
            </p:cNvPr>
            <p:cNvSpPr>
              <a:spLocks noEditPoints="1"/>
            </p:cNvSpPr>
            <p:nvPr/>
          </p:nvSpPr>
          <p:spPr bwMode="auto">
            <a:xfrm>
              <a:off x="-3496954" y="1869313"/>
              <a:ext cx="637747" cy="196752"/>
            </a:xfrm>
            <a:custGeom>
              <a:avLst/>
              <a:gdLst>
                <a:gd name="T0" fmla="*/ 152 w 159"/>
                <a:gd name="T1" fmla="*/ 28 h 49"/>
                <a:gd name="T2" fmla="*/ 152 w 159"/>
                <a:gd name="T3" fmla="*/ 28 h 49"/>
                <a:gd name="T4" fmla="*/ 152 w 159"/>
                <a:gd name="T5" fmla="*/ 7 h 49"/>
                <a:gd name="T6" fmla="*/ 146 w 159"/>
                <a:gd name="T7" fmla="*/ 0 h 49"/>
                <a:gd name="T8" fmla="*/ 13 w 159"/>
                <a:gd name="T9" fmla="*/ 0 h 49"/>
                <a:gd name="T10" fmla="*/ 7 w 159"/>
                <a:gd name="T11" fmla="*/ 7 h 49"/>
                <a:gd name="T12" fmla="*/ 7 w 159"/>
                <a:gd name="T13" fmla="*/ 28 h 49"/>
                <a:gd name="T14" fmla="*/ 7 w 159"/>
                <a:gd name="T15" fmla="*/ 28 h 49"/>
                <a:gd name="T16" fmla="*/ 0 w 159"/>
                <a:gd name="T17" fmla="*/ 49 h 49"/>
                <a:gd name="T18" fmla="*/ 158 w 159"/>
                <a:gd name="T19" fmla="*/ 49 h 49"/>
                <a:gd name="T20" fmla="*/ 159 w 159"/>
                <a:gd name="T21" fmla="*/ 49 h 49"/>
                <a:gd name="T22" fmla="*/ 152 w 159"/>
                <a:gd name="T23" fmla="*/ 28 h 49"/>
                <a:gd name="T24" fmla="*/ 45 w 159"/>
                <a:gd name="T25" fmla="*/ 12 h 49"/>
                <a:gd name="T26" fmla="*/ 115 w 159"/>
                <a:gd name="T27" fmla="*/ 12 h 49"/>
                <a:gd name="T28" fmla="*/ 115 w 159"/>
                <a:gd name="T29" fmla="*/ 34 h 49"/>
                <a:gd name="T30" fmla="*/ 45 w 159"/>
                <a:gd name="T31" fmla="*/ 34 h 49"/>
                <a:gd name="T32" fmla="*/ 45 w 159"/>
                <a:gd name="T33"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49">
                  <a:moveTo>
                    <a:pt x="152" y="28"/>
                  </a:moveTo>
                  <a:cubicBezTo>
                    <a:pt x="152" y="28"/>
                    <a:pt x="152" y="28"/>
                    <a:pt x="152" y="28"/>
                  </a:cubicBezTo>
                  <a:cubicBezTo>
                    <a:pt x="152" y="7"/>
                    <a:pt x="152" y="7"/>
                    <a:pt x="152" y="7"/>
                  </a:cubicBezTo>
                  <a:cubicBezTo>
                    <a:pt x="152" y="3"/>
                    <a:pt x="150" y="0"/>
                    <a:pt x="146" y="0"/>
                  </a:cubicBezTo>
                  <a:cubicBezTo>
                    <a:pt x="13" y="0"/>
                    <a:pt x="13" y="0"/>
                    <a:pt x="13" y="0"/>
                  </a:cubicBezTo>
                  <a:cubicBezTo>
                    <a:pt x="9" y="0"/>
                    <a:pt x="7" y="3"/>
                    <a:pt x="7" y="7"/>
                  </a:cubicBezTo>
                  <a:cubicBezTo>
                    <a:pt x="7" y="28"/>
                    <a:pt x="7" y="28"/>
                    <a:pt x="7" y="28"/>
                  </a:cubicBezTo>
                  <a:cubicBezTo>
                    <a:pt x="7" y="28"/>
                    <a:pt x="7" y="28"/>
                    <a:pt x="7" y="28"/>
                  </a:cubicBezTo>
                  <a:cubicBezTo>
                    <a:pt x="0" y="49"/>
                    <a:pt x="0" y="49"/>
                    <a:pt x="0" y="49"/>
                  </a:cubicBezTo>
                  <a:cubicBezTo>
                    <a:pt x="158" y="49"/>
                    <a:pt x="158" y="49"/>
                    <a:pt x="158" y="49"/>
                  </a:cubicBezTo>
                  <a:cubicBezTo>
                    <a:pt x="159" y="49"/>
                    <a:pt x="159" y="49"/>
                    <a:pt x="159" y="49"/>
                  </a:cubicBezTo>
                  <a:lnTo>
                    <a:pt x="152" y="28"/>
                  </a:lnTo>
                  <a:close/>
                  <a:moveTo>
                    <a:pt x="45" y="12"/>
                  </a:moveTo>
                  <a:cubicBezTo>
                    <a:pt x="115" y="12"/>
                    <a:pt x="115" y="12"/>
                    <a:pt x="115" y="12"/>
                  </a:cubicBezTo>
                  <a:cubicBezTo>
                    <a:pt x="115" y="34"/>
                    <a:pt x="115" y="34"/>
                    <a:pt x="115" y="34"/>
                  </a:cubicBezTo>
                  <a:cubicBezTo>
                    <a:pt x="45" y="34"/>
                    <a:pt x="45" y="34"/>
                    <a:pt x="45" y="34"/>
                  </a:cubicBezTo>
                  <a:lnTo>
                    <a:pt x="45" y="12"/>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420" name="Freeform 42">
              <a:extLst>
                <a:ext uri="{FF2B5EF4-FFF2-40B4-BE49-F238E27FC236}">
                  <a16:creationId xmlns:a16="http://schemas.microsoft.com/office/drawing/2014/main" id="{F55FF111-F116-4A28-88F8-3D3FA4292943}"/>
                </a:ext>
              </a:extLst>
            </p:cNvPr>
            <p:cNvSpPr>
              <a:spLocks/>
            </p:cNvSpPr>
            <p:nvPr/>
          </p:nvSpPr>
          <p:spPr bwMode="auto">
            <a:xfrm>
              <a:off x="-3279848" y="1933766"/>
              <a:ext cx="37315" cy="57669"/>
            </a:xfrm>
            <a:custGeom>
              <a:avLst/>
              <a:gdLst>
                <a:gd name="T0" fmla="*/ 6 w 10"/>
                <a:gd name="T1" fmla="*/ 6 h 14"/>
                <a:gd name="T2" fmla="*/ 4 w 10"/>
                <a:gd name="T3" fmla="*/ 5 h 14"/>
                <a:gd name="T4" fmla="*/ 3 w 10"/>
                <a:gd name="T5" fmla="*/ 4 h 14"/>
                <a:gd name="T6" fmla="*/ 4 w 10"/>
                <a:gd name="T7" fmla="*/ 2 h 14"/>
                <a:gd name="T8" fmla="*/ 6 w 10"/>
                <a:gd name="T9" fmla="*/ 2 h 14"/>
                <a:gd name="T10" fmla="*/ 9 w 10"/>
                <a:gd name="T11" fmla="*/ 3 h 14"/>
                <a:gd name="T12" fmla="*/ 9 w 10"/>
                <a:gd name="T13" fmla="*/ 0 h 14"/>
                <a:gd name="T14" fmla="*/ 6 w 10"/>
                <a:gd name="T15" fmla="*/ 0 h 14"/>
                <a:gd name="T16" fmla="*/ 2 w 10"/>
                <a:gd name="T17" fmla="*/ 1 h 14"/>
                <a:gd name="T18" fmla="*/ 0 w 10"/>
                <a:gd name="T19" fmla="*/ 4 h 14"/>
                <a:gd name="T20" fmla="*/ 4 w 10"/>
                <a:gd name="T21" fmla="*/ 8 h 14"/>
                <a:gd name="T22" fmla="*/ 6 w 10"/>
                <a:gd name="T23" fmla="*/ 9 h 14"/>
                <a:gd name="T24" fmla="*/ 7 w 10"/>
                <a:gd name="T25" fmla="*/ 10 h 14"/>
                <a:gd name="T26" fmla="*/ 6 w 10"/>
                <a:gd name="T27" fmla="*/ 11 h 14"/>
                <a:gd name="T28" fmla="*/ 4 w 10"/>
                <a:gd name="T29" fmla="*/ 12 h 14"/>
                <a:gd name="T30" fmla="*/ 0 w 10"/>
                <a:gd name="T31" fmla="*/ 10 h 14"/>
                <a:gd name="T32" fmla="*/ 0 w 10"/>
                <a:gd name="T33" fmla="*/ 13 h 14"/>
                <a:gd name="T34" fmla="*/ 4 w 10"/>
                <a:gd name="T35" fmla="*/ 14 h 14"/>
                <a:gd name="T36" fmla="*/ 8 w 10"/>
                <a:gd name="T37" fmla="*/ 13 h 14"/>
                <a:gd name="T38" fmla="*/ 10 w 10"/>
                <a:gd name="T39" fmla="*/ 10 h 14"/>
                <a:gd name="T40" fmla="*/ 9 w 10"/>
                <a:gd name="T41" fmla="*/ 8 h 14"/>
                <a:gd name="T42" fmla="*/ 6 w 10"/>
                <a:gd name="T4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4">
                  <a:moveTo>
                    <a:pt x="6" y="6"/>
                  </a:moveTo>
                  <a:cubicBezTo>
                    <a:pt x="5" y="5"/>
                    <a:pt x="4" y="5"/>
                    <a:pt x="4" y="5"/>
                  </a:cubicBezTo>
                  <a:cubicBezTo>
                    <a:pt x="4" y="4"/>
                    <a:pt x="3" y="4"/>
                    <a:pt x="3" y="4"/>
                  </a:cubicBezTo>
                  <a:cubicBezTo>
                    <a:pt x="3" y="3"/>
                    <a:pt x="4" y="3"/>
                    <a:pt x="4" y="2"/>
                  </a:cubicBezTo>
                  <a:cubicBezTo>
                    <a:pt x="5" y="2"/>
                    <a:pt x="5" y="2"/>
                    <a:pt x="6" y="2"/>
                  </a:cubicBezTo>
                  <a:cubicBezTo>
                    <a:pt x="7" y="2"/>
                    <a:pt x="8" y="2"/>
                    <a:pt x="9" y="3"/>
                  </a:cubicBezTo>
                  <a:cubicBezTo>
                    <a:pt x="9" y="0"/>
                    <a:pt x="9" y="0"/>
                    <a:pt x="9" y="0"/>
                  </a:cubicBezTo>
                  <a:cubicBezTo>
                    <a:pt x="8" y="0"/>
                    <a:pt x="7" y="0"/>
                    <a:pt x="6" y="0"/>
                  </a:cubicBezTo>
                  <a:cubicBezTo>
                    <a:pt x="4" y="0"/>
                    <a:pt x="3" y="0"/>
                    <a:pt x="2" y="1"/>
                  </a:cubicBezTo>
                  <a:cubicBezTo>
                    <a:pt x="1" y="2"/>
                    <a:pt x="0" y="3"/>
                    <a:pt x="0" y="4"/>
                  </a:cubicBezTo>
                  <a:cubicBezTo>
                    <a:pt x="0" y="6"/>
                    <a:pt x="1" y="7"/>
                    <a:pt x="4" y="8"/>
                  </a:cubicBezTo>
                  <a:cubicBezTo>
                    <a:pt x="5" y="8"/>
                    <a:pt x="6" y="9"/>
                    <a:pt x="6" y="9"/>
                  </a:cubicBezTo>
                  <a:cubicBezTo>
                    <a:pt x="7" y="10"/>
                    <a:pt x="7" y="10"/>
                    <a:pt x="7" y="10"/>
                  </a:cubicBezTo>
                  <a:cubicBezTo>
                    <a:pt x="7" y="11"/>
                    <a:pt x="6" y="11"/>
                    <a:pt x="6" y="11"/>
                  </a:cubicBezTo>
                  <a:cubicBezTo>
                    <a:pt x="6" y="12"/>
                    <a:pt x="5" y="12"/>
                    <a:pt x="4" y="12"/>
                  </a:cubicBezTo>
                  <a:cubicBezTo>
                    <a:pt x="3" y="12"/>
                    <a:pt x="2" y="11"/>
                    <a:pt x="0" y="10"/>
                  </a:cubicBezTo>
                  <a:cubicBezTo>
                    <a:pt x="0" y="13"/>
                    <a:pt x="0" y="13"/>
                    <a:pt x="0" y="13"/>
                  </a:cubicBezTo>
                  <a:cubicBezTo>
                    <a:pt x="1" y="14"/>
                    <a:pt x="3" y="14"/>
                    <a:pt x="4" y="14"/>
                  </a:cubicBezTo>
                  <a:cubicBezTo>
                    <a:pt x="6" y="14"/>
                    <a:pt x="7" y="14"/>
                    <a:pt x="8" y="13"/>
                  </a:cubicBezTo>
                  <a:cubicBezTo>
                    <a:pt x="9" y="12"/>
                    <a:pt x="10" y="11"/>
                    <a:pt x="10" y="10"/>
                  </a:cubicBezTo>
                  <a:cubicBezTo>
                    <a:pt x="10" y="9"/>
                    <a:pt x="10" y="8"/>
                    <a:pt x="9" y="8"/>
                  </a:cubicBezTo>
                  <a:cubicBezTo>
                    <a:pt x="9" y="7"/>
                    <a:pt x="8" y="6"/>
                    <a:pt x="6" y="6"/>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421" name="Freeform 43">
              <a:extLst>
                <a:ext uri="{FF2B5EF4-FFF2-40B4-BE49-F238E27FC236}">
                  <a16:creationId xmlns:a16="http://schemas.microsoft.com/office/drawing/2014/main" id="{1D48C80A-A636-4D27-B2C7-041C3470CAAC}"/>
                </a:ext>
              </a:extLst>
            </p:cNvPr>
            <p:cNvSpPr>
              <a:spLocks/>
            </p:cNvSpPr>
            <p:nvPr/>
          </p:nvSpPr>
          <p:spPr bwMode="auto">
            <a:xfrm>
              <a:off x="-3232357" y="1933766"/>
              <a:ext cx="47492" cy="57669"/>
            </a:xfrm>
            <a:custGeom>
              <a:avLst/>
              <a:gdLst>
                <a:gd name="T0" fmla="*/ 10 w 14"/>
                <a:gd name="T1" fmla="*/ 7 h 17"/>
                <a:gd name="T2" fmla="*/ 3 w 14"/>
                <a:gd name="T3" fmla="*/ 7 h 17"/>
                <a:gd name="T4" fmla="*/ 3 w 14"/>
                <a:gd name="T5" fmla="*/ 0 h 17"/>
                <a:gd name="T6" fmla="*/ 0 w 14"/>
                <a:gd name="T7" fmla="*/ 0 h 17"/>
                <a:gd name="T8" fmla="*/ 0 w 14"/>
                <a:gd name="T9" fmla="*/ 17 h 17"/>
                <a:gd name="T10" fmla="*/ 3 w 14"/>
                <a:gd name="T11" fmla="*/ 17 h 17"/>
                <a:gd name="T12" fmla="*/ 3 w 14"/>
                <a:gd name="T13" fmla="*/ 9 h 17"/>
                <a:gd name="T14" fmla="*/ 10 w 14"/>
                <a:gd name="T15" fmla="*/ 9 h 17"/>
                <a:gd name="T16" fmla="*/ 10 w 14"/>
                <a:gd name="T17" fmla="*/ 17 h 17"/>
                <a:gd name="T18" fmla="*/ 14 w 14"/>
                <a:gd name="T19" fmla="*/ 17 h 17"/>
                <a:gd name="T20" fmla="*/ 14 w 14"/>
                <a:gd name="T21" fmla="*/ 0 h 17"/>
                <a:gd name="T22" fmla="*/ 10 w 14"/>
                <a:gd name="T23" fmla="*/ 0 h 17"/>
                <a:gd name="T24" fmla="*/ 10 w 14"/>
                <a:gd name="T2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7">
                  <a:moveTo>
                    <a:pt x="10" y="7"/>
                  </a:moveTo>
                  <a:lnTo>
                    <a:pt x="3" y="7"/>
                  </a:lnTo>
                  <a:lnTo>
                    <a:pt x="3" y="0"/>
                  </a:lnTo>
                  <a:lnTo>
                    <a:pt x="0" y="0"/>
                  </a:lnTo>
                  <a:lnTo>
                    <a:pt x="0" y="17"/>
                  </a:lnTo>
                  <a:lnTo>
                    <a:pt x="3" y="17"/>
                  </a:lnTo>
                  <a:lnTo>
                    <a:pt x="3" y="9"/>
                  </a:lnTo>
                  <a:lnTo>
                    <a:pt x="10" y="9"/>
                  </a:lnTo>
                  <a:lnTo>
                    <a:pt x="10" y="17"/>
                  </a:lnTo>
                  <a:lnTo>
                    <a:pt x="14" y="17"/>
                  </a:lnTo>
                  <a:lnTo>
                    <a:pt x="14" y="0"/>
                  </a:lnTo>
                  <a:lnTo>
                    <a:pt x="10" y="0"/>
                  </a:lnTo>
                  <a:lnTo>
                    <a:pt x="10" y="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422" name="Freeform 44">
              <a:extLst>
                <a:ext uri="{FF2B5EF4-FFF2-40B4-BE49-F238E27FC236}">
                  <a16:creationId xmlns:a16="http://schemas.microsoft.com/office/drawing/2014/main" id="{022C66AA-29B7-4211-A6B7-EB89578A6442}"/>
                </a:ext>
              </a:extLst>
            </p:cNvPr>
            <p:cNvSpPr>
              <a:spLocks noEditPoints="1"/>
            </p:cNvSpPr>
            <p:nvPr/>
          </p:nvSpPr>
          <p:spPr bwMode="auto">
            <a:xfrm>
              <a:off x="-3178081" y="1933766"/>
              <a:ext cx="57669" cy="57669"/>
            </a:xfrm>
            <a:custGeom>
              <a:avLst/>
              <a:gdLst>
                <a:gd name="T0" fmla="*/ 7 w 14"/>
                <a:gd name="T1" fmla="*/ 0 h 14"/>
                <a:gd name="T2" fmla="*/ 2 w 14"/>
                <a:gd name="T3" fmla="*/ 2 h 14"/>
                <a:gd name="T4" fmla="*/ 0 w 14"/>
                <a:gd name="T5" fmla="*/ 7 h 14"/>
                <a:gd name="T6" fmla="*/ 2 w 14"/>
                <a:gd name="T7" fmla="*/ 12 h 14"/>
                <a:gd name="T8" fmla="*/ 7 w 14"/>
                <a:gd name="T9" fmla="*/ 14 h 14"/>
                <a:gd name="T10" fmla="*/ 12 w 14"/>
                <a:gd name="T11" fmla="*/ 12 h 14"/>
                <a:gd name="T12" fmla="*/ 14 w 14"/>
                <a:gd name="T13" fmla="*/ 7 h 14"/>
                <a:gd name="T14" fmla="*/ 12 w 14"/>
                <a:gd name="T15" fmla="*/ 2 h 14"/>
                <a:gd name="T16" fmla="*/ 7 w 14"/>
                <a:gd name="T17" fmla="*/ 0 h 14"/>
                <a:gd name="T18" fmla="*/ 10 w 14"/>
                <a:gd name="T19" fmla="*/ 10 h 14"/>
                <a:gd name="T20" fmla="*/ 7 w 14"/>
                <a:gd name="T21" fmla="*/ 12 h 14"/>
                <a:gd name="T22" fmla="*/ 4 w 14"/>
                <a:gd name="T23" fmla="*/ 10 h 14"/>
                <a:gd name="T24" fmla="*/ 3 w 14"/>
                <a:gd name="T25" fmla="*/ 7 h 14"/>
                <a:gd name="T26" fmla="*/ 4 w 14"/>
                <a:gd name="T27" fmla="*/ 4 h 14"/>
                <a:gd name="T28" fmla="*/ 7 w 14"/>
                <a:gd name="T29" fmla="*/ 2 h 14"/>
                <a:gd name="T30" fmla="*/ 10 w 14"/>
                <a:gd name="T31" fmla="*/ 4 h 14"/>
                <a:gd name="T32" fmla="*/ 11 w 14"/>
                <a:gd name="T33" fmla="*/ 7 h 14"/>
                <a:gd name="T34" fmla="*/ 10 w 14"/>
                <a:gd name="T3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4">
                  <a:moveTo>
                    <a:pt x="7" y="0"/>
                  </a:moveTo>
                  <a:cubicBezTo>
                    <a:pt x="5" y="0"/>
                    <a:pt x="4" y="0"/>
                    <a:pt x="2" y="2"/>
                  </a:cubicBezTo>
                  <a:cubicBezTo>
                    <a:pt x="1" y="3"/>
                    <a:pt x="0" y="5"/>
                    <a:pt x="0" y="7"/>
                  </a:cubicBezTo>
                  <a:cubicBezTo>
                    <a:pt x="0" y="9"/>
                    <a:pt x="1" y="11"/>
                    <a:pt x="2" y="12"/>
                  </a:cubicBezTo>
                  <a:cubicBezTo>
                    <a:pt x="3" y="13"/>
                    <a:pt x="5" y="14"/>
                    <a:pt x="7" y="14"/>
                  </a:cubicBezTo>
                  <a:cubicBezTo>
                    <a:pt x="9" y="14"/>
                    <a:pt x="11" y="13"/>
                    <a:pt x="12" y="12"/>
                  </a:cubicBezTo>
                  <a:cubicBezTo>
                    <a:pt x="13" y="11"/>
                    <a:pt x="14" y="9"/>
                    <a:pt x="14" y="7"/>
                  </a:cubicBezTo>
                  <a:cubicBezTo>
                    <a:pt x="14" y="5"/>
                    <a:pt x="13" y="3"/>
                    <a:pt x="12" y="2"/>
                  </a:cubicBezTo>
                  <a:cubicBezTo>
                    <a:pt x="11" y="0"/>
                    <a:pt x="9" y="0"/>
                    <a:pt x="7" y="0"/>
                  </a:cubicBezTo>
                  <a:close/>
                  <a:moveTo>
                    <a:pt x="10" y="10"/>
                  </a:moveTo>
                  <a:cubicBezTo>
                    <a:pt x="9" y="11"/>
                    <a:pt x="8" y="12"/>
                    <a:pt x="7" y="12"/>
                  </a:cubicBezTo>
                  <a:cubicBezTo>
                    <a:pt x="6" y="12"/>
                    <a:pt x="5" y="11"/>
                    <a:pt x="4" y="10"/>
                  </a:cubicBezTo>
                  <a:cubicBezTo>
                    <a:pt x="4" y="9"/>
                    <a:pt x="3" y="8"/>
                    <a:pt x="3" y="7"/>
                  </a:cubicBezTo>
                  <a:cubicBezTo>
                    <a:pt x="3" y="6"/>
                    <a:pt x="4" y="4"/>
                    <a:pt x="4" y="4"/>
                  </a:cubicBezTo>
                  <a:cubicBezTo>
                    <a:pt x="5" y="3"/>
                    <a:pt x="6" y="2"/>
                    <a:pt x="7" y="2"/>
                  </a:cubicBezTo>
                  <a:cubicBezTo>
                    <a:pt x="8" y="2"/>
                    <a:pt x="9" y="3"/>
                    <a:pt x="10" y="4"/>
                  </a:cubicBezTo>
                  <a:cubicBezTo>
                    <a:pt x="11" y="4"/>
                    <a:pt x="11" y="6"/>
                    <a:pt x="11" y="7"/>
                  </a:cubicBezTo>
                  <a:cubicBezTo>
                    <a:pt x="11" y="8"/>
                    <a:pt x="11" y="9"/>
                    <a:pt x="10" y="10"/>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423" name="Freeform 45">
              <a:extLst>
                <a:ext uri="{FF2B5EF4-FFF2-40B4-BE49-F238E27FC236}">
                  <a16:creationId xmlns:a16="http://schemas.microsoft.com/office/drawing/2014/main" id="{B59B4A4F-BE5B-4201-8B77-B7F7233ECB7B}"/>
                </a:ext>
              </a:extLst>
            </p:cNvPr>
            <p:cNvSpPr>
              <a:spLocks noEditPoints="1"/>
            </p:cNvSpPr>
            <p:nvPr/>
          </p:nvSpPr>
          <p:spPr bwMode="auto">
            <a:xfrm>
              <a:off x="-3113627" y="1933766"/>
              <a:ext cx="40707" cy="57669"/>
            </a:xfrm>
            <a:custGeom>
              <a:avLst/>
              <a:gdLst>
                <a:gd name="T0" fmla="*/ 5 w 10"/>
                <a:gd name="T1" fmla="*/ 0 h 14"/>
                <a:gd name="T2" fmla="*/ 0 w 10"/>
                <a:gd name="T3" fmla="*/ 0 h 14"/>
                <a:gd name="T4" fmla="*/ 0 w 10"/>
                <a:gd name="T5" fmla="*/ 14 h 14"/>
                <a:gd name="T6" fmla="*/ 3 w 10"/>
                <a:gd name="T7" fmla="*/ 14 h 14"/>
                <a:gd name="T8" fmla="*/ 3 w 10"/>
                <a:gd name="T9" fmla="*/ 9 h 14"/>
                <a:gd name="T10" fmla="*/ 5 w 10"/>
                <a:gd name="T11" fmla="*/ 9 h 14"/>
                <a:gd name="T12" fmla="*/ 9 w 10"/>
                <a:gd name="T13" fmla="*/ 8 h 14"/>
                <a:gd name="T14" fmla="*/ 10 w 10"/>
                <a:gd name="T15" fmla="*/ 4 h 14"/>
                <a:gd name="T16" fmla="*/ 5 w 10"/>
                <a:gd name="T17" fmla="*/ 0 h 14"/>
                <a:gd name="T18" fmla="*/ 5 w 10"/>
                <a:gd name="T19" fmla="*/ 7 h 14"/>
                <a:gd name="T20" fmla="*/ 3 w 10"/>
                <a:gd name="T21" fmla="*/ 7 h 14"/>
                <a:gd name="T22" fmla="*/ 3 w 10"/>
                <a:gd name="T23" fmla="*/ 2 h 14"/>
                <a:gd name="T24" fmla="*/ 5 w 10"/>
                <a:gd name="T25" fmla="*/ 2 h 14"/>
                <a:gd name="T26" fmla="*/ 7 w 10"/>
                <a:gd name="T27" fmla="*/ 4 h 14"/>
                <a:gd name="T28" fmla="*/ 5 w 10"/>
                <a:gd name="T2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5" y="0"/>
                  </a:moveTo>
                  <a:cubicBezTo>
                    <a:pt x="0" y="0"/>
                    <a:pt x="0" y="0"/>
                    <a:pt x="0" y="0"/>
                  </a:cubicBezTo>
                  <a:cubicBezTo>
                    <a:pt x="0" y="14"/>
                    <a:pt x="0" y="14"/>
                    <a:pt x="0" y="14"/>
                  </a:cubicBezTo>
                  <a:cubicBezTo>
                    <a:pt x="3" y="14"/>
                    <a:pt x="3" y="14"/>
                    <a:pt x="3" y="14"/>
                  </a:cubicBezTo>
                  <a:cubicBezTo>
                    <a:pt x="3" y="9"/>
                    <a:pt x="3" y="9"/>
                    <a:pt x="3" y="9"/>
                  </a:cubicBezTo>
                  <a:cubicBezTo>
                    <a:pt x="5" y="9"/>
                    <a:pt x="5" y="9"/>
                    <a:pt x="5" y="9"/>
                  </a:cubicBezTo>
                  <a:cubicBezTo>
                    <a:pt x="6" y="9"/>
                    <a:pt x="8" y="9"/>
                    <a:pt x="9" y="8"/>
                  </a:cubicBezTo>
                  <a:cubicBezTo>
                    <a:pt x="10" y="7"/>
                    <a:pt x="10" y="6"/>
                    <a:pt x="10" y="4"/>
                  </a:cubicBezTo>
                  <a:cubicBezTo>
                    <a:pt x="10" y="1"/>
                    <a:pt x="9" y="0"/>
                    <a:pt x="5" y="0"/>
                  </a:cubicBezTo>
                  <a:close/>
                  <a:moveTo>
                    <a:pt x="5" y="7"/>
                  </a:moveTo>
                  <a:cubicBezTo>
                    <a:pt x="3" y="7"/>
                    <a:pt x="3" y="7"/>
                    <a:pt x="3" y="7"/>
                  </a:cubicBezTo>
                  <a:cubicBezTo>
                    <a:pt x="3" y="2"/>
                    <a:pt x="3" y="2"/>
                    <a:pt x="3" y="2"/>
                  </a:cubicBezTo>
                  <a:cubicBezTo>
                    <a:pt x="5" y="2"/>
                    <a:pt x="5" y="2"/>
                    <a:pt x="5" y="2"/>
                  </a:cubicBezTo>
                  <a:cubicBezTo>
                    <a:pt x="6" y="2"/>
                    <a:pt x="7" y="3"/>
                    <a:pt x="7" y="4"/>
                  </a:cubicBezTo>
                  <a:cubicBezTo>
                    <a:pt x="7" y="6"/>
                    <a:pt x="6" y="7"/>
                    <a:pt x="5" y="7"/>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424" name="グループ化 423">
            <a:extLst>
              <a:ext uri="{FF2B5EF4-FFF2-40B4-BE49-F238E27FC236}">
                <a16:creationId xmlns:a16="http://schemas.microsoft.com/office/drawing/2014/main" id="{89F521D9-0EEC-4613-8B2E-3E95285AAB32}"/>
              </a:ext>
            </a:extLst>
          </p:cNvPr>
          <p:cNvGrpSpPr/>
          <p:nvPr/>
        </p:nvGrpSpPr>
        <p:grpSpPr>
          <a:xfrm>
            <a:off x="7831163" y="2880215"/>
            <a:ext cx="747686" cy="620420"/>
            <a:chOff x="-3496954" y="1869313"/>
            <a:chExt cx="637747" cy="529194"/>
          </a:xfrm>
        </p:grpSpPr>
        <p:sp>
          <p:nvSpPr>
            <p:cNvPr id="427" name="Freeform 38">
              <a:extLst>
                <a:ext uri="{FF2B5EF4-FFF2-40B4-BE49-F238E27FC236}">
                  <a16:creationId xmlns:a16="http://schemas.microsoft.com/office/drawing/2014/main" id="{2F6BF16A-5EA4-4975-BFB1-E70D650AA802}"/>
                </a:ext>
              </a:extLst>
            </p:cNvPr>
            <p:cNvSpPr>
              <a:spLocks noEditPoints="1"/>
            </p:cNvSpPr>
            <p:nvPr/>
          </p:nvSpPr>
          <p:spPr bwMode="auto">
            <a:xfrm>
              <a:off x="-3469816" y="2089810"/>
              <a:ext cx="586863" cy="308697"/>
            </a:xfrm>
            <a:custGeom>
              <a:avLst/>
              <a:gdLst>
                <a:gd name="T0" fmla="*/ 0 w 173"/>
                <a:gd name="T1" fmla="*/ 0 h 91"/>
                <a:gd name="T2" fmla="*/ 0 w 173"/>
                <a:gd name="T3" fmla="*/ 91 h 91"/>
                <a:gd name="T4" fmla="*/ 173 w 173"/>
                <a:gd name="T5" fmla="*/ 91 h 91"/>
                <a:gd name="T6" fmla="*/ 173 w 173"/>
                <a:gd name="T7" fmla="*/ 0 h 91"/>
                <a:gd name="T8" fmla="*/ 0 w 173"/>
                <a:gd name="T9" fmla="*/ 0 h 91"/>
                <a:gd name="T10" fmla="*/ 0 w 173"/>
                <a:gd name="T11" fmla="*/ 0 h 91"/>
                <a:gd name="T12" fmla="*/ 0 w 173"/>
                <a:gd name="T13" fmla="*/ 0 h 91"/>
                <a:gd name="T14" fmla="*/ 0 w 173"/>
                <a:gd name="T15" fmla="*/ 0 h 91"/>
                <a:gd name="T16" fmla="*/ 0 w 173"/>
                <a:gd name="T17" fmla="*/ 0 h 91"/>
                <a:gd name="T18" fmla="*/ 84 w 173"/>
                <a:gd name="T19" fmla="*/ 85 h 91"/>
                <a:gd name="T20" fmla="*/ 59 w 173"/>
                <a:gd name="T21" fmla="*/ 85 h 91"/>
                <a:gd name="T22" fmla="*/ 59 w 173"/>
                <a:gd name="T23" fmla="*/ 25 h 91"/>
                <a:gd name="T24" fmla="*/ 84 w 173"/>
                <a:gd name="T25" fmla="*/ 25 h 91"/>
                <a:gd name="T26" fmla="*/ 84 w 173"/>
                <a:gd name="T27" fmla="*/ 85 h 91"/>
                <a:gd name="T28" fmla="*/ 84 w 173"/>
                <a:gd name="T29" fmla="*/ 85 h 91"/>
                <a:gd name="T30" fmla="*/ 84 w 173"/>
                <a:gd name="T31" fmla="*/ 85 h 91"/>
                <a:gd name="T32" fmla="*/ 84 w 173"/>
                <a:gd name="T33" fmla="*/ 85 h 91"/>
                <a:gd name="T34" fmla="*/ 84 w 173"/>
                <a:gd name="T35" fmla="*/ 85 h 91"/>
                <a:gd name="T36" fmla="*/ 115 w 173"/>
                <a:gd name="T37" fmla="*/ 85 h 91"/>
                <a:gd name="T38" fmla="*/ 89 w 173"/>
                <a:gd name="T39" fmla="*/ 85 h 91"/>
                <a:gd name="T40" fmla="*/ 89 w 173"/>
                <a:gd name="T41" fmla="*/ 25 h 91"/>
                <a:gd name="T42" fmla="*/ 115 w 173"/>
                <a:gd name="T43" fmla="*/ 25 h 91"/>
                <a:gd name="T44" fmla="*/ 115 w 173"/>
                <a:gd name="T45" fmla="*/ 85 h 91"/>
                <a:gd name="T46" fmla="*/ 115 w 173"/>
                <a:gd name="T47" fmla="*/ 85 h 91"/>
                <a:gd name="T48" fmla="*/ 115 w 173"/>
                <a:gd name="T49" fmla="*/ 85 h 91"/>
                <a:gd name="T50" fmla="*/ 115 w 173"/>
                <a:gd name="T51" fmla="*/ 85 h 91"/>
                <a:gd name="T52" fmla="*/ 115 w 173"/>
                <a:gd name="T53"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91">
                  <a:moveTo>
                    <a:pt x="0" y="0"/>
                  </a:moveTo>
                  <a:lnTo>
                    <a:pt x="0" y="91"/>
                  </a:lnTo>
                  <a:lnTo>
                    <a:pt x="173" y="91"/>
                  </a:lnTo>
                  <a:lnTo>
                    <a:pt x="173" y="0"/>
                  </a:lnTo>
                  <a:lnTo>
                    <a:pt x="0" y="0"/>
                  </a:lnTo>
                  <a:lnTo>
                    <a:pt x="0" y="0"/>
                  </a:lnTo>
                  <a:lnTo>
                    <a:pt x="0" y="0"/>
                  </a:lnTo>
                  <a:lnTo>
                    <a:pt x="0" y="0"/>
                  </a:lnTo>
                  <a:lnTo>
                    <a:pt x="0" y="0"/>
                  </a:lnTo>
                  <a:close/>
                  <a:moveTo>
                    <a:pt x="84" y="85"/>
                  </a:moveTo>
                  <a:lnTo>
                    <a:pt x="59" y="85"/>
                  </a:lnTo>
                  <a:lnTo>
                    <a:pt x="59" y="25"/>
                  </a:lnTo>
                  <a:lnTo>
                    <a:pt x="84" y="25"/>
                  </a:lnTo>
                  <a:lnTo>
                    <a:pt x="84" y="85"/>
                  </a:lnTo>
                  <a:lnTo>
                    <a:pt x="84" y="85"/>
                  </a:lnTo>
                  <a:lnTo>
                    <a:pt x="84" y="85"/>
                  </a:lnTo>
                  <a:lnTo>
                    <a:pt x="84" y="85"/>
                  </a:lnTo>
                  <a:lnTo>
                    <a:pt x="84" y="85"/>
                  </a:lnTo>
                  <a:close/>
                  <a:moveTo>
                    <a:pt x="115" y="85"/>
                  </a:moveTo>
                  <a:lnTo>
                    <a:pt x="89" y="85"/>
                  </a:lnTo>
                  <a:lnTo>
                    <a:pt x="89" y="25"/>
                  </a:lnTo>
                  <a:lnTo>
                    <a:pt x="115" y="25"/>
                  </a:lnTo>
                  <a:lnTo>
                    <a:pt x="115" y="85"/>
                  </a:lnTo>
                  <a:lnTo>
                    <a:pt x="115" y="85"/>
                  </a:lnTo>
                  <a:lnTo>
                    <a:pt x="115" y="85"/>
                  </a:lnTo>
                  <a:lnTo>
                    <a:pt x="115" y="85"/>
                  </a:lnTo>
                  <a:lnTo>
                    <a:pt x="115" y="85"/>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428" name="Freeform 39">
              <a:extLst>
                <a:ext uri="{FF2B5EF4-FFF2-40B4-BE49-F238E27FC236}">
                  <a16:creationId xmlns:a16="http://schemas.microsoft.com/office/drawing/2014/main" id="{B5DF09BC-061A-4940-8DB5-4FD4ADCD70C6}"/>
                </a:ext>
              </a:extLst>
            </p:cNvPr>
            <p:cNvSpPr>
              <a:spLocks/>
            </p:cNvSpPr>
            <p:nvPr/>
          </p:nvSpPr>
          <p:spPr bwMode="auto">
            <a:xfrm>
              <a:off x="-3212003" y="2262816"/>
              <a:ext cx="20354" cy="37315"/>
            </a:xfrm>
            <a:custGeom>
              <a:avLst/>
              <a:gdLst>
                <a:gd name="T0" fmla="*/ 2 w 5"/>
                <a:gd name="T1" fmla="*/ 9 h 9"/>
                <a:gd name="T2" fmla="*/ 2 w 5"/>
                <a:gd name="T3" fmla="*/ 9 h 9"/>
                <a:gd name="T4" fmla="*/ 0 w 5"/>
                <a:gd name="T5" fmla="*/ 7 h 9"/>
                <a:gd name="T6" fmla="*/ 0 w 5"/>
                <a:gd name="T7" fmla="*/ 2 h 9"/>
                <a:gd name="T8" fmla="*/ 2 w 5"/>
                <a:gd name="T9" fmla="*/ 0 h 9"/>
                <a:gd name="T10" fmla="*/ 2 w 5"/>
                <a:gd name="T11" fmla="*/ 0 h 9"/>
                <a:gd name="T12" fmla="*/ 5 w 5"/>
                <a:gd name="T13" fmla="*/ 2 h 9"/>
                <a:gd name="T14" fmla="*/ 5 w 5"/>
                <a:gd name="T15" fmla="*/ 7 h 9"/>
                <a:gd name="T16" fmla="*/ 2 w 5"/>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9"/>
                  </a:moveTo>
                  <a:cubicBezTo>
                    <a:pt x="2" y="9"/>
                    <a:pt x="2" y="9"/>
                    <a:pt x="2" y="9"/>
                  </a:cubicBezTo>
                  <a:cubicBezTo>
                    <a:pt x="1" y="9"/>
                    <a:pt x="0" y="8"/>
                    <a:pt x="0" y="7"/>
                  </a:cubicBezTo>
                  <a:cubicBezTo>
                    <a:pt x="0" y="2"/>
                    <a:pt x="0" y="2"/>
                    <a:pt x="0" y="2"/>
                  </a:cubicBezTo>
                  <a:cubicBezTo>
                    <a:pt x="0" y="1"/>
                    <a:pt x="1" y="0"/>
                    <a:pt x="2" y="0"/>
                  </a:cubicBezTo>
                  <a:cubicBezTo>
                    <a:pt x="2" y="0"/>
                    <a:pt x="2" y="0"/>
                    <a:pt x="2" y="0"/>
                  </a:cubicBezTo>
                  <a:cubicBezTo>
                    <a:pt x="4" y="0"/>
                    <a:pt x="5" y="1"/>
                    <a:pt x="5" y="2"/>
                  </a:cubicBezTo>
                  <a:cubicBezTo>
                    <a:pt x="5" y="7"/>
                    <a:pt x="5" y="7"/>
                    <a:pt x="5" y="7"/>
                  </a:cubicBezTo>
                  <a:cubicBezTo>
                    <a:pt x="5" y="8"/>
                    <a:pt x="4" y="9"/>
                    <a:pt x="2" y="9"/>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429" name="Freeform 40">
              <a:extLst>
                <a:ext uri="{FF2B5EF4-FFF2-40B4-BE49-F238E27FC236}">
                  <a16:creationId xmlns:a16="http://schemas.microsoft.com/office/drawing/2014/main" id="{CD104469-1EB9-4602-B10E-0C4C6E9E1AE1}"/>
                </a:ext>
              </a:extLst>
            </p:cNvPr>
            <p:cNvSpPr>
              <a:spLocks/>
            </p:cNvSpPr>
            <p:nvPr/>
          </p:nvSpPr>
          <p:spPr bwMode="auto">
            <a:xfrm>
              <a:off x="-3157727" y="2262816"/>
              <a:ext cx="16961" cy="37315"/>
            </a:xfrm>
            <a:custGeom>
              <a:avLst/>
              <a:gdLst>
                <a:gd name="T0" fmla="*/ 2 w 4"/>
                <a:gd name="T1" fmla="*/ 9 h 9"/>
                <a:gd name="T2" fmla="*/ 2 w 4"/>
                <a:gd name="T3" fmla="*/ 9 h 9"/>
                <a:gd name="T4" fmla="*/ 0 w 4"/>
                <a:gd name="T5" fmla="*/ 7 h 9"/>
                <a:gd name="T6" fmla="*/ 0 w 4"/>
                <a:gd name="T7" fmla="*/ 2 h 9"/>
                <a:gd name="T8" fmla="*/ 2 w 4"/>
                <a:gd name="T9" fmla="*/ 0 h 9"/>
                <a:gd name="T10" fmla="*/ 2 w 4"/>
                <a:gd name="T11" fmla="*/ 0 h 9"/>
                <a:gd name="T12" fmla="*/ 4 w 4"/>
                <a:gd name="T13" fmla="*/ 2 h 9"/>
                <a:gd name="T14" fmla="*/ 4 w 4"/>
                <a:gd name="T15" fmla="*/ 7 h 9"/>
                <a:gd name="T16" fmla="*/ 2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9"/>
                  </a:moveTo>
                  <a:cubicBezTo>
                    <a:pt x="2" y="9"/>
                    <a:pt x="2" y="9"/>
                    <a:pt x="2" y="9"/>
                  </a:cubicBezTo>
                  <a:cubicBezTo>
                    <a:pt x="1" y="9"/>
                    <a:pt x="0" y="8"/>
                    <a:pt x="0" y="7"/>
                  </a:cubicBezTo>
                  <a:cubicBezTo>
                    <a:pt x="0" y="2"/>
                    <a:pt x="0" y="2"/>
                    <a:pt x="0" y="2"/>
                  </a:cubicBezTo>
                  <a:cubicBezTo>
                    <a:pt x="0" y="1"/>
                    <a:pt x="1" y="0"/>
                    <a:pt x="2" y="0"/>
                  </a:cubicBezTo>
                  <a:cubicBezTo>
                    <a:pt x="2" y="0"/>
                    <a:pt x="2" y="0"/>
                    <a:pt x="2" y="0"/>
                  </a:cubicBezTo>
                  <a:cubicBezTo>
                    <a:pt x="3" y="0"/>
                    <a:pt x="4" y="1"/>
                    <a:pt x="4" y="2"/>
                  </a:cubicBezTo>
                  <a:cubicBezTo>
                    <a:pt x="4" y="7"/>
                    <a:pt x="4" y="7"/>
                    <a:pt x="4" y="7"/>
                  </a:cubicBezTo>
                  <a:cubicBezTo>
                    <a:pt x="4" y="8"/>
                    <a:pt x="3" y="9"/>
                    <a:pt x="2" y="9"/>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430" name="Freeform 41">
              <a:extLst>
                <a:ext uri="{FF2B5EF4-FFF2-40B4-BE49-F238E27FC236}">
                  <a16:creationId xmlns:a16="http://schemas.microsoft.com/office/drawing/2014/main" id="{CE04CB1C-E28B-4600-BEFE-2EFF31B062C1}"/>
                </a:ext>
              </a:extLst>
            </p:cNvPr>
            <p:cNvSpPr>
              <a:spLocks noEditPoints="1"/>
            </p:cNvSpPr>
            <p:nvPr/>
          </p:nvSpPr>
          <p:spPr bwMode="auto">
            <a:xfrm>
              <a:off x="-3496954" y="1869313"/>
              <a:ext cx="637747" cy="196752"/>
            </a:xfrm>
            <a:custGeom>
              <a:avLst/>
              <a:gdLst>
                <a:gd name="T0" fmla="*/ 152 w 159"/>
                <a:gd name="T1" fmla="*/ 28 h 49"/>
                <a:gd name="T2" fmla="*/ 152 w 159"/>
                <a:gd name="T3" fmla="*/ 28 h 49"/>
                <a:gd name="T4" fmla="*/ 152 w 159"/>
                <a:gd name="T5" fmla="*/ 7 h 49"/>
                <a:gd name="T6" fmla="*/ 146 w 159"/>
                <a:gd name="T7" fmla="*/ 0 h 49"/>
                <a:gd name="T8" fmla="*/ 13 w 159"/>
                <a:gd name="T9" fmla="*/ 0 h 49"/>
                <a:gd name="T10" fmla="*/ 7 w 159"/>
                <a:gd name="T11" fmla="*/ 7 h 49"/>
                <a:gd name="T12" fmla="*/ 7 w 159"/>
                <a:gd name="T13" fmla="*/ 28 h 49"/>
                <a:gd name="T14" fmla="*/ 7 w 159"/>
                <a:gd name="T15" fmla="*/ 28 h 49"/>
                <a:gd name="T16" fmla="*/ 0 w 159"/>
                <a:gd name="T17" fmla="*/ 49 h 49"/>
                <a:gd name="T18" fmla="*/ 158 w 159"/>
                <a:gd name="T19" fmla="*/ 49 h 49"/>
                <a:gd name="T20" fmla="*/ 159 w 159"/>
                <a:gd name="T21" fmla="*/ 49 h 49"/>
                <a:gd name="T22" fmla="*/ 152 w 159"/>
                <a:gd name="T23" fmla="*/ 28 h 49"/>
                <a:gd name="T24" fmla="*/ 45 w 159"/>
                <a:gd name="T25" fmla="*/ 12 h 49"/>
                <a:gd name="T26" fmla="*/ 115 w 159"/>
                <a:gd name="T27" fmla="*/ 12 h 49"/>
                <a:gd name="T28" fmla="*/ 115 w 159"/>
                <a:gd name="T29" fmla="*/ 34 h 49"/>
                <a:gd name="T30" fmla="*/ 45 w 159"/>
                <a:gd name="T31" fmla="*/ 34 h 49"/>
                <a:gd name="T32" fmla="*/ 45 w 159"/>
                <a:gd name="T33"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49">
                  <a:moveTo>
                    <a:pt x="152" y="28"/>
                  </a:moveTo>
                  <a:cubicBezTo>
                    <a:pt x="152" y="28"/>
                    <a:pt x="152" y="28"/>
                    <a:pt x="152" y="28"/>
                  </a:cubicBezTo>
                  <a:cubicBezTo>
                    <a:pt x="152" y="7"/>
                    <a:pt x="152" y="7"/>
                    <a:pt x="152" y="7"/>
                  </a:cubicBezTo>
                  <a:cubicBezTo>
                    <a:pt x="152" y="3"/>
                    <a:pt x="150" y="0"/>
                    <a:pt x="146" y="0"/>
                  </a:cubicBezTo>
                  <a:cubicBezTo>
                    <a:pt x="13" y="0"/>
                    <a:pt x="13" y="0"/>
                    <a:pt x="13" y="0"/>
                  </a:cubicBezTo>
                  <a:cubicBezTo>
                    <a:pt x="9" y="0"/>
                    <a:pt x="7" y="3"/>
                    <a:pt x="7" y="7"/>
                  </a:cubicBezTo>
                  <a:cubicBezTo>
                    <a:pt x="7" y="28"/>
                    <a:pt x="7" y="28"/>
                    <a:pt x="7" y="28"/>
                  </a:cubicBezTo>
                  <a:cubicBezTo>
                    <a:pt x="7" y="28"/>
                    <a:pt x="7" y="28"/>
                    <a:pt x="7" y="28"/>
                  </a:cubicBezTo>
                  <a:cubicBezTo>
                    <a:pt x="0" y="49"/>
                    <a:pt x="0" y="49"/>
                    <a:pt x="0" y="49"/>
                  </a:cubicBezTo>
                  <a:cubicBezTo>
                    <a:pt x="158" y="49"/>
                    <a:pt x="158" y="49"/>
                    <a:pt x="158" y="49"/>
                  </a:cubicBezTo>
                  <a:cubicBezTo>
                    <a:pt x="159" y="49"/>
                    <a:pt x="159" y="49"/>
                    <a:pt x="159" y="49"/>
                  </a:cubicBezTo>
                  <a:lnTo>
                    <a:pt x="152" y="28"/>
                  </a:lnTo>
                  <a:close/>
                  <a:moveTo>
                    <a:pt x="45" y="12"/>
                  </a:moveTo>
                  <a:cubicBezTo>
                    <a:pt x="115" y="12"/>
                    <a:pt x="115" y="12"/>
                    <a:pt x="115" y="12"/>
                  </a:cubicBezTo>
                  <a:cubicBezTo>
                    <a:pt x="115" y="34"/>
                    <a:pt x="115" y="34"/>
                    <a:pt x="115" y="34"/>
                  </a:cubicBezTo>
                  <a:cubicBezTo>
                    <a:pt x="45" y="34"/>
                    <a:pt x="45" y="34"/>
                    <a:pt x="45" y="34"/>
                  </a:cubicBezTo>
                  <a:lnTo>
                    <a:pt x="45" y="12"/>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431" name="Freeform 42">
              <a:extLst>
                <a:ext uri="{FF2B5EF4-FFF2-40B4-BE49-F238E27FC236}">
                  <a16:creationId xmlns:a16="http://schemas.microsoft.com/office/drawing/2014/main" id="{F55FF111-F116-4A28-88F8-3D3FA4292943}"/>
                </a:ext>
              </a:extLst>
            </p:cNvPr>
            <p:cNvSpPr>
              <a:spLocks/>
            </p:cNvSpPr>
            <p:nvPr/>
          </p:nvSpPr>
          <p:spPr bwMode="auto">
            <a:xfrm>
              <a:off x="-3279848" y="1933766"/>
              <a:ext cx="37315" cy="57669"/>
            </a:xfrm>
            <a:custGeom>
              <a:avLst/>
              <a:gdLst>
                <a:gd name="T0" fmla="*/ 6 w 10"/>
                <a:gd name="T1" fmla="*/ 6 h 14"/>
                <a:gd name="T2" fmla="*/ 4 w 10"/>
                <a:gd name="T3" fmla="*/ 5 h 14"/>
                <a:gd name="T4" fmla="*/ 3 w 10"/>
                <a:gd name="T5" fmla="*/ 4 h 14"/>
                <a:gd name="T6" fmla="*/ 4 w 10"/>
                <a:gd name="T7" fmla="*/ 2 h 14"/>
                <a:gd name="T8" fmla="*/ 6 w 10"/>
                <a:gd name="T9" fmla="*/ 2 h 14"/>
                <a:gd name="T10" fmla="*/ 9 w 10"/>
                <a:gd name="T11" fmla="*/ 3 h 14"/>
                <a:gd name="T12" fmla="*/ 9 w 10"/>
                <a:gd name="T13" fmla="*/ 0 h 14"/>
                <a:gd name="T14" fmla="*/ 6 w 10"/>
                <a:gd name="T15" fmla="*/ 0 h 14"/>
                <a:gd name="T16" fmla="*/ 2 w 10"/>
                <a:gd name="T17" fmla="*/ 1 h 14"/>
                <a:gd name="T18" fmla="*/ 0 w 10"/>
                <a:gd name="T19" fmla="*/ 4 h 14"/>
                <a:gd name="T20" fmla="*/ 4 w 10"/>
                <a:gd name="T21" fmla="*/ 8 h 14"/>
                <a:gd name="T22" fmla="*/ 6 w 10"/>
                <a:gd name="T23" fmla="*/ 9 h 14"/>
                <a:gd name="T24" fmla="*/ 7 w 10"/>
                <a:gd name="T25" fmla="*/ 10 h 14"/>
                <a:gd name="T26" fmla="*/ 6 w 10"/>
                <a:gd name="T27" fmla="*/ 11 h 14"/>
                <a:gd name="T28" fmla="*/ 4 w 10"/>
                <a:gd name="T29" fmla="*/ 12 h 14"/>
                <a:gd name="T30" fmla="*/ 0 w 10"/>
                <a:gd name="T31" fmla="*/ 10 h 14"/>
                <a:gd name="T32" fmla="*/ 0 w 10"/>
                <a:gd name="T33" fmla="*/ 13 h 14"/>
                <a:gd name="T34" fmla="*/ 4 w 10"/>
                <a:gd name="T35" fmla="*/ 14 h 14"/>
                <a:gd name="T36" fmla="*/ 8 w 10"/>
                <a:gd name="T37" fmla="*/ 13 h 14"/>
                <a:gd name="T38" fmla="*/ 10 w 10"/>
                <a:gd name="T39" fmla="*/ 10 h 14"/>
                <a:gd name="T40" fmla="*/ 9 w 10"/>
                <a:gd name="T41" fmla="*/ 8 h 14"/>
                <a:gd name="T42" fmla="*/ 6 w 10"/>
                <a:gd name="T4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4">
                  <a:moveTo>
                    <a:pt x="6" y="6"/>
                  </a:moveTo>
                  <a:cubicBezTo>
                    <a:pt x="5" y="5"/>
                    <a:pt x="4" y="5"/>
                    <a:pt x="4" y="5"/>
                  </a:cubicBezTo>
                  <a:cubicBezTo>
                    <a:pt x="4" y="4"/>
                    <a:pt x="3" y="4"/>
                    <a:pt x="3" y="4"/>
                  </a:cubicBezTo>
                  <a:cubicBezTo>
                    <a:pt x="3" y="3"/>
                    <a:pt x="4" y="3"/>
                    <a:pt x="4" y="2"/>
                  </a:cubicBezTo>
                  <a:cubicBezTo>
                    <a:pt x="5" y="2"/>
                    <a:pt x="5" y="2"/>
                    <a:pt x="6" y="2"/>
                  </a:cubicBezTo>
                  <a:cubicBezTo>
                    <a:pt x="7" y="2"/>
                    <a:pt x="8" y="2"/>
                    <a:pt x="9" y="3"/>
                  </a:cubicBezTo>
                  <a:cubicBezTo>
                    <a:pt x="9" y="0"/>
                    <a:pt x="9" y="0"/>
                    <a:pt x="9" y="0"/>
                  </a:cubicBezTo>
                  <a:cubicBezTo>
                    <a:pt x="8" y="0"/>
                    <a:pt x="7" y="0"/>
                    <a:pt x="6" y="0"/>
                  </a:cubicBezTo>
                  <a:cubicBezTo>
                    <a:pt x="4" y="0"/>
                    <a:pt x="3" y="0"/>
                    <a:pt x="2" y="1"/>
                  </a:cubicBezTo>
                  <a:cubicBezTo>
                    <a:pt x="1" y="2"/>
                    <a:pt x="0" y="3"/>
                    <a:pt x="0" y="4"/>
                  </a:cubicBezTo>
                  <a:cubicBezTo>
                    <a:pt x="0" y="6"/>
                    <a:pt x="1" y="7"/>
                    <a:pt x="4" y="8"/>
                  </a:cubicBezTo>
                  <a:cubicBezTo>
                    <a:pt x="5" y="8"/>
                    <a:pt x="6" y="9"/>
                    <a:pt x="6" y="9"/>
                  </a:cubicBezTo>
                  <a:cubicBezTo>
                    <a:pt x="7" y="10"/>
                    <a:pt x="7" y="10"/>
                    <a:pt x="7" y="10"/>
                  </a:cubicBezTo>
                  <a:cubicBezTo>
                    <a:pt x="7" y="11"/>
                    <a:pt x="6" y="11"/>
                    <a:pt x="6" y="11"/>
                  </a:cubicBezTo>
                  <a:cubicBezTo>
                    <a:pt x="6" y="12"/>
                    <a:pt x="5" y="12"/>
                    <a:pt x="4" y="12"/>
                  </a:cubicBezTo>
                  <a:cubicBezTo>
                    <a:pt x="3" y="12"/>
                    <a:pt x="2" y="11"/>
                    <a:pt x="0" y="10"/>
                  </a:cubicBezTo>
                  <a:cubicBezTo>
                    <a:pt x="0" y="13"/>
                    <a:pt x="0" y="13"/>
                    <a:pt x="0" y="13"/>
                  </a:cubicBezTo>
                  <a:cubicBezTo>
                    <a:pt x="1" y="14"/>
                    <a:pt x="3" y="14"/>
                    <a:pt x="4" y="14"/>
                  </a:cubicBezTo>
                  <a:cubicBezTo>
                    <a:pt x="6" y="14"/>
                    <a:pt x="7" y="14"/>
                    <a:pt x="8" y="13"/>
                  </a:cubicBezTo>
                  <a:cubicBezTo>
                    <a:pt x="9" y="12"/>
                    <a:pt x="10" y="11"/>
                    <a:pt x="10" y="10"/>
                  </a:cubicBezTo>
                  <a:cubicBezTo>
                    <a:pt x="10" y="9"/>
                    <a:pt x="10" y="8"/>
                    <a:pt x="9" y="8"/>
                  </a:cubicBezTo>
                  <a:cubicBezTo>
                    <a:pt x="9" y="7"/>
                    <a:pt x="8" y="6"/>
                    <a:pt x="6" y="6"/>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432" name="Freeform 43">
              <a:extLst>
                <a:ext uri="{FF2B5EF4-FFF2-40B4-BE49-F238E27FC236}">
                  <a16:creationId xmlns:a16="http://schemas.microsoft.com/office/drawing/2014/main" id="{1D48C80A-A636-4D27-B2C7-041C3470CAAC}"/>
                </a:ext>
              </a:extLst>
            </p:cNvPr>
            <p:cNvSpPr>
              <a:spLocks/>
            </p:cNvSpPr>
            <p:nvPr/>
          </p:nvSpPr>
          <p:spPr bwMode="auto">
            <a:xfrm>
              <a:off x="-3232357" y="1933766"/>
              <a:ext cx="47492" cy="57669"/>
            </a:xfrm>
            <a:custGeom>
              <a:avLst/>
              <a:gdLst>
                <a:gd name="T0" fmla="*/ 10 w 14"/>
                <a:gd name="T1" fmla="*/ 7 h 17"/>
                <a:gd name="T2" fmla="*/ 3 w 14"/>
                <a:gd name="T3" fmla="*/ 7 h 17"/>
                <a:gd name="T4" fmla="*/ 3 w 14"/>
                <a:gd name="T5" fmla="*/ 0 h 17"/>
                <a:gd name="T6" fmla="*/ 0 w 14"/>
                <a:gd name="T7" fmla="*/ 0 h 17"/>
                <a:gd name="T8" fmla="*/ 0 w 14"/>
                <a:gd name="T9" fmla="*/ 17 h 17"/>
                <a:gd name="T10" fmla="*/ 3 w 14"/>
                <a:gd name="T11" fmla="*/ 17 h 17"/>
                <a:gd name="T12" fmla="*/ 3 w 14"/>
                <a:gd name="T13" fmla="*/ 9 h 17"/>
                <a:gd name="T14" fmla="*/ 10 w 14"/>
                <a:gd name="T15" fmla="*/ 9 h 17"/>
                <a:gd name="T16" fmla="*/ 10 w 14"/>
                <a:gd name="T17" fmla="*/ 17 h 17"/>
                <a:gd name="T18" fmla="*/ 14 w 14"/>
                <a:gd name="T19" fmla="*/ 17 h 17"/>
                <a:gd name="T20" fmla="*/ 14 w 14"/>
                <a:gd name="T21" fmla="*/ 0 h 17"/>
                <a:gd name="T22" fmla="*/ 10 w 14"/>
                <a:gd name="T23" fmla="*/ 0 h 17"/>
                <a:gd name="T24" fmla="*/ 10 w 14"/>
                <a:gd name="T2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7">
                  <a:moveTo>
                    <a:pt x="10" y="7"/>
                  </a:moveTo>
                  <a:lnTo>
                    <a:pt x="3" y="7"/>
                  </a:lnTo>
                  <a:lnTo>
                    <a:pt x="3" y="0"/>
                  </a:lnTo>
                  <a:lnTo>
                    <a:pt x="0" y="0"/>
                  </a:lnTo>
                  <a:lnTo>
                    <a:pt x="0" y="17"/>
                  </a:lnTo>
                  <a:lnTo>
                    <a:pt x="3" y="17"/>
                  </a:lnTo>
                  <a:lnTo>
                    <a:pt x="3" y="9"/>
                  </a:lnTo>
                  <a:lnTo>
                    <a:pt x="10" y="9"/>
                  </a:lnTo>
                  <a:lnTo>
                    <a:pt x="10" y="17"/>
                  </a:lnTo>
                  <a:lnTo>
                    <a:pt x="14" y="17"/>
                  </a:lnTo>
                  <a:lnTo>
                    <a:pt x="14" y="0"/>
                  </a:lnTo>
                  <a:lnTo>
                    <a:pt x="10" y="0"/>
                  </a:lnTo>
                  <a:lnTo>
                    <a:pt x="10" y="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433" name="Freeform 44">
              <a:extLst>
                <a:ext uri="{FF2B5EF4-FFF2-40B4-BE49-F238E27FC236}">
                  <a16:creationId xmlns:a16="http://schemas.microsoft.com/office/drawing/2014/main" id="{022C66AA-29B7-4211-A6B7-EB89578A6442}"/>
                </a:ext>
              </a:extLst>
            </p:cNvPr>
            <p:cNvSpPr>
              <a:spLocks noEditPoints="1"/>
            </p:cNvSpPr>
            <p:nvPr/>
          </p:nvSpPr>
          <p:spPr bwMode="auto">
            <a:xfrm>
              <a:off x="-3178081" y="1933766"/>
              <a:ext cx="57669" cy="57669"/>
            </a:xfrm>
            <a:custGeom>
              <a:avLst/>
              <a:gdLst>
                <a:gd name="T0" fmla="*/ 7 w 14"/>
                <a:gd name="T1" fmla="*/ 0 h 14"/>
                <a:gd name="T2" fmla="*/ 2 w 14"/>
                <a:gd name="T3" fmla="*/ 2 h 14"/>
                <a:gd name="T4" fmla="*/ 0 w 14"/>
                <a:gd name="T5" fmla="*/ 7 h 14"/>
                <a:gd name="T6" fmla="*/ 2 w 14"/>
                <a:gd name="T7" fmla="*/ 12 h 14"/>
                <a:gd name="T8" fmla="*/ 7 w 14"/>
                <a:gd name="T9" fmla="*/ 14 h 14"/>
                <a:gd name="T10" fmla="*/ 12 w 14"/>
                <a:gd name="T11" fmla="*/ 12 h 14"/>
                <a:gd name="T12" fmla="*/ 14 w 14"/>
                <a:gd name="T13" fmla="*/ 7 h 14"/>
                <a:gd name="T14" fmla="*/ 12 w 14"/>
                <a:gd name="T15" fmla="*/ 2 h 14"/>
                <a:gd name="T16" fmla="*/ 7 w 14"/>
                <a:gd name="T17" fmla="*/ 0 h 14"/>
                <a:gd name="T18" fmla="*/ 10 w 14"/>
                <a:gd name="T19" fmla="*/ 10 h 14"/>
                <a:gd name="T20" fmla="*/ 7 w 14"/>
                <a:gd name="T21" fmla="*/ 12 h 14"/>
                <a:gd name="T22" fmla="*/ 4 w 14"/>
                <a:gd name="T23" fmla="*/ 10 h 14"/>
                <a:gd name="T24" fmla="*/ 3 w 14"/>
                <a:gd name="T25" fmla="*/ 7 h 14"/>
                <a:gd name="T26" fmla="*/ 4 w 14"/>
                <a:gd name="T27" fmla="*/ 4 h 14"/>
                <a:gd name="T28" fmla="*/ 7 w 14"/>
                <a:gd name="T29" fmla="*/ 2 h 14"/>
                <a:gd name="T30" fmla="*/ 10 w 14"/>
                <a:gd name="T31" fmla="*/ 4 h 14"/>
                <a:gd name="T32" fmla="*/ 11 w 14"/>
                <a:gd name="T33" fmla="*/ 7 h 14"/>
                <a:gd name="T34" fmla="*/ 10 w 14"/>
                <a:gd name="T3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4">
                  <a:moveTo>
                    <a:pt x="7" y="0"/>
                  </a:moveTo>
                  <a:cubicBezTo>
                    <a:pt x="5" y="0"/>
                    <a:pt x="4" y="0"/>
                    <a:pt x="2" y="2"/>
                  </a:cubicBezTo>
                  <a:cubicBezTo>
                    <a:pt x="1" y="3"/>
                    <a:pt x="0" y="5"/>
                    <a:pt x="0" y="7"/>
                  </a:cubicBezTo>
                  <a:cubicBezTo>
                    <a:pt x="0" y="9"/>
                    <a:pt x="1" y="11"/>
                    <a:pt x="2" y="12"/>
                  </a:cubicBezTo>
                  <a:cubicBezTo>
                    <a:pt x="3" y="13"/>
                    <a:pt x="5" y="14"/>
                    <a:pt x="7" y="14"/>
                  </a:cubicBezTo>
                  <a:cubicBezTo>
                    <a:pt x="9" y="14"/>
                    <a:pt x="11" y="13"/>
                    <a:pt x="12" y="12"/>
                  </a:cubicBezTo>
                  <a:cubicBezTo>
                    <a:pt x="13" y="11"/>
                    <a:pt x="14" y="9"/>
                    <a:pt x="14" y="7"/>
                  </a:cubicBezTo>
                  <a:cubicBezTo>
                    <a:pt x="14" y="5"/>
                    <a:pt x="13" y="3"/>
                    <a:pt x="12" y="2"/>
                  </a:cubicBezTo>
                  <a:cubicBezTo>
                    <a:pt x="11" y="0"/>
                    <a:pt x="9" y="0"/>
                    <a:pt x="7" y="0"/>
                  </a:cubicBezTo>
                  <a:close/>
                  <a:moveTo>
                    <a:pt x="10" y="10"/>
                  </a:moveTo>
                  <a:cubicBezTo>
                    <a:pt x="9" y="11"/>
                    <a:pt x="8" y="12"/>
                    <a:pt x="7" y="12"/>
                  </a:cubicBezTo>
                  <a:cubicBezTo>
                    <a:pt x="6" y="12"/>
                    <a:pt x="5" y="11"/>
                    <a:pt x="4" y="10"/>
                  </a:cubicBezTo>
                  <a:cubicBezTo>
                    <a:pt x="4" y="9"/>
                    <a:pt x="3" y="8"/>
                    <a:pt x="3" y="7"/>
                  </a:cubicBezTo>
                  <a:cubicBezTo>
                    <a:pt x="3" y="6"/>
                    <a:pt x="4" y="4"/>
                    <a:pt x="4" y="4"/>
                  </a:cubicBezTo>
                  <a:cubicBezTo>
                    <a:pt x="5" y="3"/>
                    <a:pt x="6" y="2"/>
                    <a:pt x="7" y="2"/>
                  </a:cubicBezTo>
                  <a:cubicBezTo>
                    <a:pt x="8" y="2"/>
                    <a:pt x="9" y="3"/>
                    <a:pt x="10" y="4"/>
                  </a:cubicBezTo>
                  <a:cubicBezTo>
                    <a:pt x="11" y="4"/>
                    <a:pt x="11" y="6"/>
                    <a:pt x="11" y="7"/>
                  </a:cubicBezTo>
                  <a:cubicBezTo>
                    <a:pt x="11" y="8"/>
                    <a:pt x="11" y="9"/>
                    <a:pt x="10" y="10"/>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434" name="Freeform 45">
              <a:extLst>
                <a:ext uri="{FF2B5EF4-FFF2-40B4-BE49-F238E27FC236}">
                  <a16:creationId xmlns:a16="http://schemas.microsoft.com/office/drawing/2014/main" id="{B59B4A4F-BE5B-4201-8B77-B7F7233ECB7B}"/>
                </a:ext>
              </a:extLst>
            </p:cNvPr>
            <p:cNvSpPr>
              <a:spLocks noEditPoints="1"/>
            </p:cNvSpPr>
            <p:nvPr/>
          </p:nvSpPr>
          <p:spPr bwMode="auto">
            <a:xfrm>
              <a:off x="-3113627" y="1933766"/>
              <a:ext cx="40707" cy="57669"/>
            </a:xfrm>
            <a:custGeom>
              <a:avLst/>
              <a:gdLst>
                <a:gd name="T0" fmla="*/ 5 w 10"/>
                <a:gd name="T1" fmla="*/ 0 h 14"/>
                <a:gd name="T2" fmla="*/ 0 w 10"/>
                <a:gd name="T3" fmla="*/ 0 h 14"/>
                <a:gd name="T4" fmla="*/ 0 w 10"/>
                <a:gd name="T5" fmla="*/ 14 h 14"/>
                <a:gd name="T6" fmla="*/ 3 w 10"/>
                <a:gd name="T7" fmla="*/ 14 h 14"/>
                <a:gd name="T8" fmla="*/ 3 w 10"/>
                <a:gd name="T9" fmla="*/ 9 h 14"/>
                <a:gd name="T10" fmla="*/ 5 w 10"/>
                <a:gd name="T11" fmla="*/ 9 h 14"/>
                <a:gd name="T12" fmla="*/ 9 w 10"/>
                <a:gd name="T13" fmla="*/ 8 h 14"/>
                <a:gd name="T14" fmla="*/ 10 w 10"/>
                <a:gd name="T15" fmla="*/ 4 h 14"/>
                <a:gd name="T16" fmla="*/ 5 w 10"/>
                <a:gd name="T17" fmla="*/ 0 h 14"/>
                <a:gd name="T18" fmla="*/ 5 w 10"/>
                <a:gd name="T19" fmla="*/ 7 h 14"/>
                <a:gd name="T20" fmla="*/ 3 w 10"/>
                <a:gd name="T21" fmla="*/ 7 h 14"/>
                <a:gd name="T22" fmla="*/ 3 w 10"/>
                <a:gd name="T23" fmla="*/ 2 h 14"/>
                <a:gd name="T24" fmla="*/ 5 w 10"/>
                <a:gd name="T25" fmla="*/ 2 h 14"/>
                <a:gd name="T26" fmla="*/ 7 w 10"/>
                <a:gd name="T27" fmla="*/ 4 h 14"/>
                <a:gd name="T28" fmla="*/ 5 w 10"/>
                <a:gd name="T2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5" y="0"/>
                  </a:moveTo>
                  <a:cubicBezTo>
                    <a:pt x="0" y="0"/>
                    <a:pt x="0" y="0"/>
                    <a:pt x="0" y="0"/>
                  </a:cubicBezTo>
                  <a:cubicBezTo>
                    <a:pt x="0" y="14"/>
                    <a:pt x="0" y="14"/>
                    <a:pt x="0" y="14"/>
                  </a:cubicBezTo>
                  <a:cubicBezTo>
                    <a:pt x="3" y="14"/>
                    <a:pt x="3" y="14"/>
                    <a:pt x="3" y="14"/>
                  </a:cubicBezTo>
                  <a:cubicBezTo>
                    <a:pt x="3" y="9"/>
                    <a:pt x="3" y="9"/>
                    <a:pt x="3" y="9"/>
                  </a:cubicBezTo>
                  <a:cubicBezTo>
                    <a:pt x="5" y="9"/>
                    <a:pt x="5" y="9"/>
                    <a:pt x="5" y="9"/>
                  </a:cubicBezTo>
                  <a:cubicBezTo>
                    <a:pt x="6" y="9"/>
                    <a:pt x="8" y="9"/>
                    <a:pt x="9" y="8"/>
                  </a:cubicBezTo>
                  <a:cubicBezTo>
                    <a:pt x="10" y="7"/>
                    <a:pt x="10" y="6"/>
                    <a:pt x="10" y="4"/>
                  </a:cubicBezTo>
                  <a:cubicBezTo>
                    <a:pt x="10" y="1"/>
                    <a:pt x="9" y="0"/>
                    <a:pt x="5" y="0"/>
                  </a:cubicBezTo>
                  <a:close/>
                  <a:moveTo>
                    <a:pt x="5" y="7"/>
                  </a:moveTo>
                  <a:cubicBezTo>
                    <a:pt x="3" y="7"/>
                    <a:pt x="3" y="7"/>
                    <a:pt x="3" y="7"/>
                  </a:cubicBezTo>
                  <a:cubicBezTo>
                    <a:pt x="3" y="2"/>
                    <a:pt x="3" y="2"/>
                    <a:pt x="3" y="2"/>
                  </a:cubicBezTo>
                  <a:cubicBezTo>
                    <a:pt x="5" y="2"/>
                    <a:pt x="5" y="2"/>
                    <a:pt x="5" y="2"/>
                  </a:cubicBezTo>
                  <a:cubicBezTo>
                    <a:pt x="6" y="2"/>
                    <a:pt x="7" y="3"/>
                    <a:pt x="7" y="4"/>
                  </a:cubicBezTo>
                  <a:cubicBezTo>
                    <a:pt x="7" y="6"/>
                    <a:pt x="6" y="7"/>
                    <a:pt x="5" y="7"/>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436" name="Freeform 64">
            <a:extLst>
              <a:ext uri="{FF2B5EF4-FFF2-40B4-BE49-F238E27FC236}">
                <a16:creationId xmlns:a16="http://schemas.microsoft.com/office/drawing/2014/main" id="{A08D0570-AE6C-425D-B3C5-5A4290AC47B3}"/>
              </a:ext>
            </a:extLst>
          </p:cNvPr>
          <p:cNvSpPr>
            <a:spLocks noEditPoints="1"/>
          </p:cNvSpPr>
          <p:nvPr/>
        </p:nvSpPr>
        <p:spPr bwMode="auto">
          <a:xfrm>
            <a:off x="3116382" y="4146020"/>
            <a:ext cx="731514" cy="504744"/>
          </a:xfrm>
          <a:custGeom>
            <a:avLst/>
            <a:gdLst>
              <a:gd name="T0" fmla="*/ 0 w 200"/>
              <a:gd name="T1" fmla="*/ 33 h 138"/>
              <a:gd name="T2" fmla="*/ 14 w 200"/>
              <a:gd name="T3" fmla="*/ 33 h 138"/>
              <a:gd name="T4" fmla="*/ 14 w 200"/>
              <a:gd name="T5" fmla="*/ 138 h 138"/>
              <a:gd name="T6" fmla="*/ 186 w 200"/>
              <a:gd name="T7" fmla="*/ 138 h 138"/>
              <a:gd name="T8" fmla="*/ 186 w 200"/>
              <a:gd name="T9" fmla="*/ 33 h 138"/>
              <a:gd name="T10" fmla="*/ 200 w 200"/>
              <a:gd name="T11" fmla="*/ 33 h 138"/>
              <a:gd name="T12" fmla="*/ 193 w 200"/>
              <a:gd name="T13" fmla="*/ 0 h 138"/>
              <a:gd name="T14" fmla="*/ 7 w 200"/>
              <a:gd name="T15" fmla="*/ 0 h 138"/>
              <a:gd name="T16" fmla="*/ 0 w 200"/>
              <a:gd name="T17" fmla="*/ 33 h 138"/>
              <a:gd name="T18" fmla="*/ 134 w 200"/>
              <a:gd name="T19" fmla="*/ 109 h 138"/>
              <a:gd name="T20" fmla="*/ 134 w 200"/>
              <a:gd name="T21" fmla="*/ 42 h 138"/>
              <a:gd name="T22" fmla="*/ 176 w 200"/>
              <a:gd name="T23" fmla="*/ 42 h 138"/>
              <a:gd name="T24" fmla="*/ 179 w 200"/>
              <a:gd name="T25" fmla="*/ 42 h 138"/>
              <a:gd name="T26" fmla="*/ 179 w 200"/>
              <a:gd name="T27" fmla="*/ 113 h 138"/>
              <a:gd name="T28" fmla="*/ 134 w 200"/>
              <a:gd name="T29" fmla="*/ 113 h 138"/>
              <a:gd name="T30" fmla="*/ 134 w 200"/>
              <a:gd name="T31" fmla="*/ 109 h 138"/>
              <a:gd name="T32" fmla="*/ 127 w 200"/>
              <a:gd name="T33" fmla="*/ 132 h 138"/>
              <a:gd name="T34" fmla="*/ 102 w 200"/>
              <a:gd name="T35" fmla="*/ 132 h 138"/>
              <a:gd name="T36" fmla="*/ 102 w 200"/>
              <a:gd name="T37" fmla="*/ 72 h 138"/>
              <a:gd name="T38" fmla="*/ 127 w 200"/>
              <a:gd name="T39" fmla="*/ 72 h 138"/>
              <a:gd name="T40" fmla="*/ 127 w 200"/>
              <a:gd name="T41" fmla="*/ 72 h 138"/>
              <a:gd name="T42" fmla="*/ 127 w 200"/>
              <a:gd name="T43" fmla="*/ 72 h 138"/>
              <a:gd name="T44" fmla="*/ 127 w 200"/>
              <a:gd name="T45" fmla="*/ 132 h 138"/>
              <a:gd name="T46" fmla="*/ 73 w 200"/>
              <a:gd name="T47" fmla="*/ 42 h 138"/>
              <a:gd name="T48" fmla="*/ 74 w 200"/>
              <a:gd name="T49" fmla="*/ 42 h 138"/>
              <a:gd name="T50" fmla="*/ 126 w 200"/>
              <a:gd name="T51" fmla="*/ 42 h 138"/>
              <a:gd name="T52" fmla="*/ 127 w 200"/>
              <a:gd name="T53" fmla="*/ 42 h 138"/>
              <a:gd name="T54" fmla="*/ 127 w 200"/>
              <a:gd name="T55" fmla="*/ 66 h 138"/>
              <a:gd name="T56" fmla="*/ 73 w 200"/>
              <a:gd name="T57" fmla="*/ 66 h 138"/>
              <a:gd name="T58" fmla="*/ 73 w 200"/>
              <a:gd name="T59" fmla="*/ 42 h 138"/>
              <a:gd name="T60" fmla="*/ 73 w 200"/>
              <a:gd name="T61" fmla="*/ 72 h 138"/>
              <a:gd name="T62" fmla="*/ 98 w 200"/>
              <a:gd name="T63" fmla="*/ 72 h 138"/>
              <a:gd name="T64" fmla="*/ 98 w 200"/>
              <a:gd name="T65" fmla="*/ 132 h 138"/>
              <a:gd name="T66" fmla="*/ 73 w 200"/>
              <a:gd name="T67" fmla="*/ 132 h 138"/>
              <a:gd name="T68" fmla="*/ 73 w 200"/>
              <a:gd name="T69" fmla="*/ 72 h 138"/>
              <a:gd name="T70" fmla="*/ 22 w 200"/>
              <a:gd name="T71" fmla="*/ 42 h 138"/>
              <a:gd name="T72" fmla="*/ 24 w 200"/>
              <a:gd name="T73" fmla="*/ 42 h 138"/>
              <a:gd name="T74" fmla="*/ 67 w 200"/>
              <a:gd name="T75" fmla="*/ 42 h 138"/>
              <a:gd name="T76" fmla="*/ 67 w 200"/>
              <a:gd name="T77" fmla="*/ 109 h 138"/>
              <a:gd name="T78" fmla="*/ 67 w 200"/>
              <a:gd name="T79" fmla="*/ 113 h 138"/>
              <a:gd name="T80" fmla="*/ 22 w 200"/>
              <a:gd name="T81" fmla="*/ 113 h 138"/>
              <a:gd name="T82" fmla="*/ 22 w 200"/>
              <a:gd name="T83" fmla="*/ 4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0" h="138">
                <a:moveTo>
                  <a:pt x="0" y="33"/>
                </a:moveTo>
                <a:lnTo>
                  <a:pt x="14" y="33"/>
                </a:lnTo>
                <a:lnTo>
                  <a:pt x="14" y="138"/>
                </a:lnTo>
                <a:lnTo>
                  <a:pt x="186" y="138"/>
                </a:lnTo>
                <a:lnTo>
                  <a:pt x="186" y="33"/>
                </a:lnTo>
                <a:lnTo>
                  <a:pt x="200" y="33"/>
                </a:lnTo>
                <a:lnTo>
                  <a:pt x="193" y="0"/>
                </a:lnTo>
                <a:lnTo>
                  <a:pt x="7" y="0"/>
                </a:lnTo>
                <a:lnTo>
                  <a:pt x="0" y="33"/>
                </a:lnTo>
                <a:close/>
                <a:moveTo>
                  <a:pt x="134" y="109"/>
                </a:moveTo>
                <a:lnTo>
                  <a:pt x="134" y="42"/>
                </a:lnTo>
                <a:lnTo>
                  <a:pt x="176" y="42"/>
                </a:lnTo>
                <a:lnTo>
                  <a:pt x="179" y="42"/>
                </a:lnTo>
                <a:lnTo>
                  <a:pt x="179" y="113"/>
                </a:lnTo>
                <a:lnTo>
                  <a:pt x="134" y="113"/>
                </a:lnTo>
                <a:lnTo>
                  <a:pt x="134" y="109"/>
                </a:lnTo>
                <a:close/>
                <a:moveTo>
                  <a:pt x="127" y="132"/>
                </a:moveTo>
                <a:lnTo>
                  <a:pt x="102" y="132"/>
                </a:lnTo>
                <a:lnTo>
                  <a:pt x="102" y="72"/>
                </a:lnTo>
                <a:lnTo>
                  <a:pt x="127" y="72"/>
                </a:lnTo>
                <a:lnTo>
                  <a:pt x="127" y="72"/>
                </a:lnTo>
                <a:lnTo>
                  <a:pt x="127" y="72"/>
                </a:lnTo>
                <a:lnTo>
                  <a:pt x="127" y="132"/>
                </a:lnTo>
                <a:close/>
                <a:moveTo>
                  <a:pt x="73" y="42"/>
                </a:moveTo>
                <a:lnTo>
                  <a:pt x="74" y="42"/>
                </a:lnTo>
                <a:lnTo>
                  <a:pt x="126" y="42"/>
                </a:lnTo>
                <a:lnTo>
                  <a:pt x="127" y="42"/>
                </a:lnTo>
                <a:lnTo>
                  <a:pt x="127" y="66"/>
                </a:lnTo>
                <a:lnTo>
                  <a:pt x="73" y="66"/>
                </a:lnTo>
                <a:lnTo>
                  <a:pt x="73" y="42"/>
                </a:lnTo>
                <a:close/>
                <a:moveTo>
                  <a:pt x="73" y="72"/>
                </a:moveTo>
                <a:lnTo>
                  <a:pt x="98" y="72"/>
                </a:lnTo>
                <a:lnTo>
                  <a:pt x="98" y="132"/>
                </a:lnTo>
                <a:lnTo>
                  <a:pt x="73" y="132"/>
                </a:lnTo>
                <a:lnTo>
                  <a:pt x="73" y="72"/>
                </a:lnTo>
                <a:close/>
                <a:moveTo>
                  <a:pt x="22" y="42"/>
                </a:moveTo>
                <a:lnTo>
                  <a:pt x="24" y="42"/>
                </a:lnTo>
                <a:lnTo>
                  <a:pt x="67" y="42"/>
                </a:lnTo>
                <a:lnTo>
                  <a:pt x="67" y="109"/>
                </a:lnTo>
                <a:lnTo>
                  <a:pt x="67" y="113"/>
                </a:lnTo>
                <a:lnTo>
                  <a:pt x="22" y="113"/>
                </a:lnTo>
                <a:lnTo>
                  <a:pt x="22" y="42"/>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sp>
        <p:nvSpPr>
          <p:cNvPr id="438" name="Freeform 64">
            <a:extLst>
              <a:ext uri="{FF2B5EF4-FFF2-40B4-BE49-F238E27FC236}">
                <a16:creationId xmlns:a16="http://schemas.microsoft.com/office/drawing/2014/main" id="{A08D0570-AE6C-425D-B3C5-5A4290AC47B3}"/>
              </a:ext>
            </a:extLst>
          </p:cNvPr>
          <p:cNvSpPr>
            <a:spLocks noEditPoints="1"/>
          </p:cNvSpPr>
          <p:nvPr/>
        </p:nvSpPr>
        <p:spPr bwMode="auto">
          <a:xfrm>
            <a:off x="1978250" y="4148610"/>
            <a:ext cx="754915" cy="520891"/>
          </a:xfrm>
          <a:custGeom>
            <a:avLst/>
            <a:gdLst>
              <a:gd name="T0" fmla="*/ 0 w 200"/>
              <a:gd name="T1" fmla="*/ 33 h 138"/>
              <a:gd name="T2" fmla="*/ 14 w 200"/>
              <a:gd name="T3" fmla="*/ 33 h 138"/>
              <a:gd name="T4" fmla="*/ 14 w 200"/>
              <a:gd name="T5" fmla="*/ 138 h 138"/>
              <a:gd name="T6" fmla="*/ 186 w 200"/>
              <a:gd name="T7" fmla="*/ 138 h 138"/>
              <a:gd name="T8" fmla="*/ 186 w 200"/>
              <a:gd name="T9" fmla="*/ 33 h 138"/>
              <a:gd name="T10" fmla="*/ 200 w 200"/>
              <a:gd name="T11" fmla="*/ 33 h 138"/>
              <a:gd name="T12" fmla="*/ 193 w 200"/>
              <a:gd name="T13" fmla="*/ 0 h 138"/>
              <a:gd name="T14" fmla="*/ 7 w 200"/>
              <a:gd name="T15" fmla="*/ 0 h 138"/>
              <a:gd name="T16" fmla="*/ 0 w 200"/>
              <a:gd name="T17" fmla="*/ 33 h 138"/>
              <a:gd name="T18" fmla="*/ 134 w 200"/>
              <a:gd name="T19" fmla="*/ 109 h 138"/>
              <a:gd name="T20" fmla="*/ 134 w 200"/>
              <a:gd name="T21" fmla="*/ 42 h 138"/>
              <a:gd name="T22" fmla="*/ 176 w 200"/>
              <a:gd name="T23" fmla="*/ 42 h 138"/>
              <a:gd name="T24" fmla="*/ 179 w 200"/>
              <a:gd name="T25" fmla="*/ 42 h 138"/>
              <a:gd name="T26" fmla="*/ 179 w 200"/>
              <a:gd name="T27" fmla="*/ 113 h 138"/>
              <a:gd name="T28" fmla="*/ 134 w 200"/>
              <a:gd name="T29" fmla="*/ 113 h 138"/>
              <a:gd name="T30" fmla="*/ 134 w 200"/>
              <a:gd name="T31" fmla="*/ 109 h 138"/>
              <a:gd name="T32" fmla="*/ 127 w 200"/>
              <a:gd name="T33" fmla="*/ 132 h 138"/>
              <a:gd name="T34" fmla="*/ 102 w 200"/>
              <a:gd name="T35" fmla="*/ 132 h 138"/>
              <a:gd name="T36" fmla="*/ 102 w 200"/>
              <a:gd name="T37" fmla="*/ 72 h 138"/>
              <a:gd name="T38" fmla="*/ 127 w 200"/>
              <a:gd name="T39" fmla="*/ 72 h 138"/>
              <a:gd name="T40" fmla="*/ 127 w 200"/>
              <a:gd name="T41" fmla="*/ 72 h 138"/>
              <a:gd name="T42" fmla="*/ 127 w 200"/>
              <a:gd name="T43" fmla="*/ 72 h 138"/>
              <a:gd name="T44" fmla="*/ 127 w 200"/>
              <a:gd name="T45" fmla="*/ 132 h 138"/>
              <a:gd name="T46" fmla="*/ 73 w 200"/>
              <a:gd name="T47" fmla="*/ 42 h 138"/>
              <a:gd name="T48" fmla="*/ 74 w 200"/>
              <a:gd name="T49" fmla="*/ 42 h 138"/>
              <a:gd name="T50" fmla="*/ 126 w 200"/>
              <a:gd name="T51" fmla="*/ 42 h 138"/>
              <a:gd name="T52" fmla="*/ 127 w 200"/>
              <a:gd name="T53" fmla="*/ 42 h 138"/>
              <a:gd name="T54" fmla="*/ 127 w 200"/>
              <a:gd name="T55" fmla="*/ 66 h 138"/>
              <a:gd name="T56" fmla="*/ 73 w 200"/>
              <a:gd name="T57" fmla="*/ 66 h 138"/>
              <a:gd name="T58" fmla="*/ 73 w 200"/>
              <a:gd name="T59" fmla="*/ 42 h 138"/>
              <a:gd name="T60" fmla="*/ 73 w 200"/>
              <a:gd name="T61" fmla="*/ 72 h 138"/>
              <a:gd name="T62" fmla="*/ 98 w 200"/>
              <a:gd name="T63" fmla="*/ 72 h 138"/>
              <a:gd name="T64" fmla="*/ 98 w 200"/>
              <a:gd name="T65" fmla="*/ 132 h 138"/>
              <a:gd name="T66" fmla="*/ 73 w 200"/>
              <a:gd name="T67" fmla="*/ 132 h 138"/>
              <a:gd name="T68" fmla="*/ 73 w 200"/>
              <a:gd name="T69" fmla="*/ 72 h 138"/>
              <a:gd name="T70" fmla="*/ 22 w 200"/>
              <a:gd name="T71" fmla="*/ 42 h 138"/>
              <a:gd name="T72" fmla="*/ 24 w 200"/>
              <a:gd name="T73" fmla="*/ 42 h 138"/>
              <a:gd name="T74" fmla="*/ 67 w 200"/>
              <a:gd name="T75" fmla="*/ 42 h 138"/>
              <a:gd name="T76" fmla="*/ 67 w 200"/>
              <a:gd name="T77" fmla="*/ 109 h 138"/>
              <a:gd name="T78" fmla="*/ 67 w 200"/>
              <a:gd name="T79" fmla="*/ 113 h 138"/>
              <a:gd name="T80" fmla="*/ 22 w 200"/>
              <a:gd name="T81" fmla="*/ 113 h 138"/>
              <a:gd name="T82" fmla="*/ 22 w 200"/>
              <a:gd name="T83" fmla="*/ 4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0" h="138">
                <a:moveTo>
                  <a:pt x="0" y="33"/>
                </a:moveTo>
                <a:lnTo>
                  <a:pt x="14" y="33"/>
                </a:lnTo>
                <a:lnTo>
                  <a:pt x="14" y="138"/>
                </a:lnTo>
                <a:lnTo>
                  <a:pt x="186" y="138"/>
                </a:lnTo>
                <a:lnTo>
                  <a:pt x="186" y="33"/>
                </a:lnTo>
                <a:lnTo>
                  <a:pt x="200" y="33"/>
                </a:lnTo>
                <a:lnTo>
                  <a:pt x="193" y="0"/>
                </a:lnTo>
                <a:lnTo>
                  <a:pt x="7" y="0"/>
                </a:lnTo>
                <a:lnTo>
                  <a:pt x="0" y="33"/>
                </a:lnTo>
                <a:close/>
                <a:moveTo>
                  <a:pt x="134" y="109"/>
                </a:moveTo>
                <a:lnTo>
                  <a:pt x="134" y="42"/>
                </a:lnTo>
                <a:lnTo>
                  <a:pt x="176" y="42"/>
                </a:lnTo>
                <a:lnTo>
                  <a:pt x="179" y="42"/>
                </a:lnTo>
                <a:lnTo>
                  <a:pt x="179" y="113"/>
                </a:lnTo>
                <a:lnTo>
                  <a:pt x="134" y="113"/>
                </a:lnTo>
                <a:lnTo>
                  <a:pt x="134" y="109"/>
                </a:lnTo>
                <a:close/>
                <a:moveTo>
                  <a:pt x="127" y="132"/>
                </a:moveTo>
                <a:lnTo>
                  <a:pt x="102" y="132"/>
                </a:lnTo>
                <a:lnTo>
                  <a:pt x="102" y="72"/>
                </a:lnTo>
                <a:lnTo>
                  <a:pt x="127" y="72"/>
                </a:lnTo>
                <a:lnTo>
                  <a:pt x="127" y="72"/>
                </a:lnTo>
                <a:lnTo>
                  <a:pt x="127" y="72"/>
                </a:lnTo>
                <a:lnTo>
                  <a:pt x="127" y="132"/>
                </a:lnTo>
                <a:close/>
                <a:moveTo>
                  <a:pt x="73" y="42"/>
                </a:moveTo>
                <a:lnTo>
                  <a:pt x="74" y="42"/>
                </a:lnTo>
                <a:lnTo>
                  <a:pt x="126" y="42"/>
                </a:lnTo>
                <a:lnTo>
                  <a:pt x="127" y="42"/>
                </a:lnTo>
                <a:lnTo>
                  <a:pt x="127" y="66"/>
                </a:lnTo>
                <a:lnTo>
                  <a:pt x="73" y="66"/>
                </a:lnTo>
                <a:lnTo>
                  <a:pt x="73" y="42"/>
                </a:lnTo>
                <a:close/>
                <a:moveTo>
                  <a:pt x="73" y="72"/>
                </a:moveTo>
                <a:lnTo>
                  <a:pt x="98" y="72"/>
                </a:lnTo>
                <a:lnTo>
                  <a:pt x="98" y="132"/>
                </a:lnTo>
                <a:lnTo>
                  <a:pt x="73" y="132"/>
                </a:lnTo>
                <a:lnTo>
                  <a:pt x="73" y="72"/>
                </a:lnTo>
                <a:close/>
                <a:moveTo>
                  <a:pt x="22" y="42"/>
                </a:moveTo>
                <a:lnTo>
                  <a:pt x="24" y="42"/>
                </a:lnTo>
                <a:lnTo>
                  <a:pt x="67" y="42"/>
                </a:lnTo>
                <a:lnTo>
                  <a:pt x="67" y="109"/>
                </a:lnTo>
                <a:lnTo>
                  <a:pt x="67" y="113"/>
                </a:lnTo>
                <a:lnTo>
                  <a:pt x="22" y="113"/>
                </a:lnTo>
                <a:lnTo>
                  <a:pt x="22" y="42"/>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dirty="0">
              <a:ln>
                <a:noFill/>
              </a:ln>
              <a:solidFill>
                <a:srgbClr val="009C89"/>
              </a:solidFill>
              <a:effectLst/>
              <a:uLnTx/>
              <a:uFillTx/>
              <a:latin typeface="Arial"/>
              <a:ea typeface="Meiryo UI"/>
              <a:cs typeface="+mn-cs"/>
            </a:endParaRPr>
          </a:p>
        </p:txBody>
      </p:sp>
      <p:sp>
        <p:nvSpPr>
          <p:cNvPr id="708" name="Freeform 8">
            <a:extLst>
              <a:ext uri="{FF2B5EF4-FFF2-40B4-BE49-F238E27FC236}">
                <a16:creationId xmlns:a16="http://schemas.microsoft.com/office/drawing/2014/main" id="{88449065-13DA-4AB4-B831-DB757B92EDC3}"/>
              </a:ext>
            </a:extLst>
          </p:cNvPr>
          <p:cNvSpPr>
            <a:spLocks noEditPoints="1"/>
          </p:cNvSpPr>
          <p:nvPr/>
        </p:nvSpPr>
        <p:spPr bwMode="auto">
          <a:xfrm>
            <a:off x="6055883" y="5060900"/>
            <a:ext cx="458106" cy="264107"/>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dirty="0">
              <a:ln>
                <a:noFill/>
              </a:ln>
              <a:solidFill>
                <a:sysClr val="windowText" lastClr="000000"/>
              </a:solidFill>
              <a:effectLst/>
              <a:uLnTx/>
              <a:uFillTx/>
              <a:latin typeface="Arial"/>
              <a:ea typeface="Meiryo UI"/>
              <a:cs typeface="+mn-cs"/>
            </a:endParaRPr>
          </a:p>
        </p:txBody>
      </p:sp>
      <p:sp>
        <p:nvSpPr>
          <p:cNvPr id="426" name="Freeform 8">
            <a:extLst>
              <a:ext uri="{FF2B5EF4-FFF2-40B4-BE49-F238E27FC236}">
                <a16:creationId xmlns:a16="http://schemas.microsoft.com/office/drawing/2014/main" id="{129E5A54-BD27-4AD8-B26D-8E36E50D06FF}"/>
              </a:ext>
            </a:extLst>
          </p:cNvPr>
          <p:cNvSpPr>
            <a:spLocks noEditPoints="1"/>
          </p:cNvSpPr>
          <p:nvPr/>
        </p:nvSpPr>
        <p:spPr bwMode="auto">
          <a:xfrm>
            <a:off x="6208721" y="4202320"/>
            <a:ext cx="458106" cy="264107"/>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dirty="0">
              <a:ln>
                <a:noFill/>
              </a:ln>
              <a:solidFill>
                <a:sysClr val="windowText" lastClr="000000"/>
              </a:solidFill>
              <a:effectLst/>
              <a:uLnTx/>
              <a:uFillTx/>
              <a:latin typeface="Arial"/>
              <a:ea typeface="Meiryo UI"/>
              <a:cs typeface="+mn-cs"/>
            </a:endParaRPr>
          </a:p>
        </p:txBody>
      </p:sp>
      <p:sp>
        <p:nvSpPr>
          <p:cNvPr id="440" name="Freeform 64">
            <a:extLst>
              <a:ext uri="{FF2B5EF4-FFF2-40B4-BE49-F238E27FC236}">
                <a16:creationId xmlns:a16="http://schemas.microsoft.com/office/drawing/2014/main" id="{A08D0570-AE6C-425D-B3C5-5A4290AC47B3}"/>
              </a:ext>
            </a:extLst>
          </p:cNvPr>
          <p:cNvSpPr>
            <a:spLocks noEditPoints="1"/>
          </p:cNvSpPr>
          <p:nvPr/>
        </p:nvSpPr>
        <p:spPr bwMode="auto">
          <a:xfrm>
            <a:off x="4603963" y="3033397"/>
            <a:ext cx="619570" cy="427503"/>
          </a:xfrm>
          <a:custGeom>
            <a:avLst/>
            <a:gdLst>
              <a:gd name="T0" fmla="*/ 0 w 200"/>
              <a:gd name="T1" fmla="*/ 33 h 138"/>
              <a:gd name="T2" fmla="*/ 14 w 200"/>
              <a:gd name="T3" fmla="*/ 33 h 138"/>
              <a:gd name="T4" fmla="*/ 14 w 200"/>
              <a:gd name="T5" fmla="*/ 138 h 138"/>
              <a:gd name="T6" fmla="*/ 186 w 200"/>
              <a:gd name="T7" fmla="*/ 138 h 138"/>
              <a:gd name="T8" fmla="*/ 186 w 200"/>
              <a:gd name="T9" fmla="*/ 33 h 138"/>
              <a:gd name="T10" fmla="*/ 200 w 200"/>
              <a:gd name="T11" fmla="*/ 33 h 138"/>
              <a:gd name="T12" fmla="*/ 193 w 200"/>
              <a:gd name="T13" fmla="*/ 0 h 138"/>
              <a:gd name="T14" fmla="*/ 7 w 200"/>
              <a:gd name="T15" fmla="*/ 0 h 138"/>
              <a:gd name="T16" fmla="*/ 0 w 200"/>
              <a:gd name="T17" fmla="*/ 33 h 138"/>
              <a:gd name="T18" fmla="*/ 134 w 200"/>
              <a:gd name="T19" fmla="*/ 109 h 138"/>
              <a:gd name="T20" fmla="*/ 134 w 200"/>
              <a:gd name="T21" fmla="*/ 42 h 138"/>
              <a:gd name="T22" fmla="*/ 176 w 200"/>
              <a:gd name="T23" fmla="*/ 42 h 138"/>
              <a:gd name="T24" fmla="*/ 179 w 200"/>
              <a:gd name="T25" fmla="*/ 42 h 138"/>
              <a:gd name="T26" fmla="*/ 179 w 200"/>
              <a:gd name="T27" fmla="*/ 113 h 138"/>
              <a:gd name="T28" fmla="*/ 134 w 200"/>
              <a:gd name="T29" fmla="*/ 113 h 138"/>
              <a:gd name="T30" fmla="*/ 134 w 200"/>
              <a:gd name="T31" fmla="*/ 109 h 138"/>
              <a:gd name="T32" fmla="*/ 127 w 200"/>
              <a:gd name="T33" fmla="*/ 132 h 138"/>
              <a:gd name="T34" fmla="*/ 102 w 200"/>
              <a:gd name="T35" fmla="*/ 132 h 138"/>
              <a:gd name="T36" fmla="*/ 102 w 200"/>
              <a:gd name="T37" fmla="*/ 72 h 138"/>
              <a:gd name="T38" fmla="*/ 127 w 200"/>
              <a:gd name="T39" fmla="*/ 72 h 138"/>
              <a:gd name="T40" fmla="*/ 127 w 200"/>
              <a:gd name="T41" fmla="*/ 72 h 138"/>
              <a:gd name="T42" fmla="*/ 127 w 200"/>
              <a:gd name="T43" fmla="*/ 72 h 138"/>
              <a:gd name="T44" fmla="*/ 127 w 200"/>
              <a:gd name="T45" fmla="*/ 132 h 138"/>
              <a:gd name="T46" fmla="*/ 73 w 200"/>
              <a:gd name="T47" fmla="*/ 42 h 138"/>
              <a:gd name="T48" fmla="*/ 74 w 200"/>
              <a:gd name="T49" fmla="*/ 42 h 138"/>
              <a:gd name="T50" fmla="*/ 126 w 200"/>
              <a:gd name="T51" fmla="*/ 42 h 138"/>
              <a:gd name="T52" fmla="*/ 127 w 200"/>
              <a:gd name="T53" fmla="*/ 42 h 138"/>
              <a:gd name="T54" fmla="*/ 127 w 200"/>
              <a:gd name="T55" fmla="*/ 66 h 138"/>
              <a:gd name="T56" fmla="*/ 73 w 200"/>
              <a:gd name="T57" fmla="*/ 66 h 138"/>
              <a:gd name="T58" fmla="*/ 73 w 200"/>
              <a:gd name="T59" fmla="*/ 42 h 138"/>
              <a:gd name="T60" fmla="*/ 73 w 200"/>
              <a:gd name="T61" fmla="*/ 72 h 138"/>
              <a:gd name="T62" fmla="*/ 98 w 200"/>
              <a:gd name="T63" fmla="*/ 72 h 138"/>
              <a:gd name="T64" fmla="*/ 98 w 200"/>
              <a:gd name="T65" fmla="*/ 132 h 138"/>
              <a:gd name="T66" fmla="*/ 73 w 200"/>
              <a:gd name="T67" fmla="*/ 132 h 138"/>
              <a:gd name="T68" fmla="*/ 73 w 200"/>
              <a:gd name="T69" fmla="*/ 72 h 138"/>
              <a:gd name="T70" fmla="*/ 22 w 200"/>
              <a:gd name="T71" fmla="*/ 42 h 138"/>
              <a:gd name="T72" fmla="*/ 24 w 200"/>
              <a:gd name="T73" fmla="*/ 42 h 138"/>
              <a:gd name="T74" fmla="*/ 67 w 200"/>
              <a:gd name="T75" fmla="*/ 42 h 138"/>
              <a:gd name="T76" fmla="*/ 67 w 200"/>
              <a:gd name="T77" fmla="*/ 109 h 138"/>
              <a:gd name="T78" fmla="*/ 67 w 200"/>
              <a:gd name="T79" fmla="*/ 113 h 138"/>
              <a:gd name="T80" fmla="*/ 22 w 200"/>
              <a:gd name="T81" fmla="*/ 113 h 138"/>
              <a:gd name="T82" fmla="*/ 22 w 200"/>
              <a:gd name="T83" fmla="*/ 4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0" h="138">
                <a:moveTo>
                  <a:pt x="0" y="33"/>
                </a:moveTo>
                <a:lnTo>
                  <a:pt x="14" y="33"/>
                </a:lnTo>
                <a:lnTo>
                  <a:pt x="14" y="138"/>
                </a:lnTo>
                <a:lnTo>
                  <a:pt x="186" y="138"/>
                </a:lnTo>
                <a:lnTo>
                  <a:pt x="186" y="33"/>
                </a:lnTo>
                <a:lnTo>
                  <a:pt x="200" y="33"/>
                </a:lnTo>
                <a:lnTo>
                  <a:pt x="193" y="0"/>
                </a:lnTo>
                <a:lnTo>
                  <a:pt x="7" y="0"/>
                </a:lnTo>
                <a:lnTo>
                  <a:pt x="0" y="33"/>
                </a:lnTo>
                <a:close/>
                <a:moveTo>
                  <a:pt x="134" y="109"/>
                </a:moveTo>
                <a:lnTo>
                  <a:pt x="134" y="42"/>
                </a:lnTo>
                <a:lnTo>
                  <a:pt x="176" y="42"/>
                </a:lnTo>
                <a:lnTo>
                  <a:pt x="179" y="42"/>
                </a:lnTo>
                <a:lnTo>
                  <a:pt x="179" y="113"/>
                </a:lnTo>
                <a:lnTo>
                  <a:pt x="134" y="113"/>
                </a:lnTo>
                <a:lnTo>
                  <a:pt x="134" y="109"/>
                </a:lnTo>
                <a:close/>
                <a:moveTo>
                  <a:pt x="127" y="132"/>
                </a:moveTo>
                <a:lnTo>
                  <a:pt x="102" y="132"/>
                </a:lnTo>
                <a:lnTo>
                  <a:pt x="102" y="72"/>
                </a:lnTo>
                <a:lnTo>
                  <a:pt x="127" y="72"/>
                </a:lnTo>
                <a:lnTo>
                  <a:pt x="127" y="72"/>
                </a:lnTo>
                <a:lnTo>
                  <a:pt x="127" y="72"/>
                </a:lnTo>
                <a:lnTo>
                  <a:pt x="127" y="132"/>
                </a:lnTo>
                <a:close/>
                <a:moveTo>
                  <a:pt x="73" y="42"/>
                </a:moveTo>
                <a:lnTo>
                  <a:pt x="74" y="42"/>
                </a:lnTo>
                <a:lnTo>
                  <a:pt x="126" y="42"/>
                </a:lnTo>
                <a:lnTo>
                  <a:pt x="127" y="42"/>
                </a:lnTo>
                <a:lnTo>
                  <a:pt x="127" y="66"/>
                </a:lnTo>
                <a:lnTo>
                  <a:pt x="73" y="66"/>
                </a:lnTo>
                <a:lnTo>
                  <a:pt x="73" y="42"/>
                </a:lnTo>
                <a:close/>
                <a:moveTo>
                  <a:pt x="73" y="72"/>
                </a:moveTo>
                <a:lnTo>
                  <a:pt x="98" y="72"/>
                </a:lnTo>
                <a:lnTo>
                  <a:pt x="98" y="132"/>
                </a:lnTo>
                <a:lnTo>
                  <a:pt x="73" y="132"/>
                </a:lnTo>
                <a:lnTo>
                  <a:pt x="73" y="72"/>
                </a:lnTo>
                <a:close/>
                <a:moveTo>
                  <a:pt x="22" y="42"/>
                </a:moveTo>
                <a:lnTo>
                  <a:pt x="24" y="42"/>
                </a:lnTo>
                <a:lnTo>
                  <a:pt x="67" y="42"/>
                </a:lnTo>
                <a:lnTo>
                  <a:pt x="67" y="109"/>
                </a:lnTo>
                <a:lnTo>
                  <a:pt x="67" y="113"/>
                </a:lnTo>
                <a:lnTo>
                  <a:pt x="22" y="113"/>
                </a:lnTo>
                <a:lnTo>
                  <a:pt x="22" y="42"/>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grpSp>
        <p:nvGrpSpPr>
          <p:cNvPr id="288" name="グループ化 287">
            <a:extLst>
              <a:ext uri="{FF2B5EF4-FFF2-40B4-BE49-F238E27FC236}">
                <a16:creationId xmlns:a16="http://schemas.microsoft.com/office/drawing/2014/main" id="{3035290E-DEA5-4D89-B72E-439E17360662}"/>
              </a:ext>
            </a:extLst>
          </p:cNvPr>
          <p:cNvGrpSpPr/>
          <p:nvPr/>
        </p:nvGrpSpPr>
        <p:grpSpPr>
          <a:xfrm>
            <a:off x="5047223" y="3308039"/>
            <a:ext cx="989147" cy="685715"/>
            <a:chOff x="5047223" y="3366095"/>
            <a:chExt cx="989147" cy="685715"/>
          </a:xfrm>
        </p:grpSpPr>
        <p:sp>
          <p:nvSpPr>
            <p:cNvPr id="775" name="テキスト ボックス 774">
              <a:extLst>
                <a:ext uri="{FF2B5EF4-FFF2-40B4-BE49-F238E27FC236}">
                  <a16:creationId xmlns:a16="http://schemas.microsoft.com/office/drawing/2014/main" id="{29E9B604-B613-48A2-B067-BB88E0028102}"/>
                </a:ext>
              </a:extLst>
            </p:cNvPr>
            <p:cNvSpPr txBox="1"/>
            <p:nvPr/>
          </p:nvSpPr>
          <p:spPr>
            <a:xfrm>
              <a:off x="5047223" y="3664012"/>
              <a:ext cx="989147"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自転車道、</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歩道の整備</a:t>
              </a:r>
            </a:p>
          </p:txBody>
        </p:sp>
        <p:grpSp>
          <p:nvGrpSpPr>
            <p:cNvPr id="777" name="グループ化 776">
              <a:extLst>
                <a:ext uri="{FF2B5EF4-FFF2-40B4-BE49-F238E27FC236}">
                  <a16:creationId xmlns:a16="http://schemas.microsoft.com/office/drawing/2014/main" id="{1219AA2C-6808-4DC1-A249-09576E7796B1}"/>
                </a:ext>
              </a:extLst>
            </p:cNvPr>
            <p:cNvGrpSpPr/>
            <p:nvPr/>
          </p:nvGrpSpPr>
          <p:grpSpPr>
            <a:xfrm>
              <a:off x="5508432" y="3366095"/>
              <a:ext cx="251963" cy="265075"/>
              <a:chOff x="4704146" y="5726646"/>
              <a:chExt cx="667913" cy="702673"/>
            </a:xfrm>
          </p:grpSpPr>
          <p:grpSp>
            <p:nvGrpSpPr>
              <p:cNvPr id="778" name="グラフィックス 441">
                <a:extLst>
                  <a:ext uri="{FF2B5EF4-FFF2-40B4-BE49-F238E27FC236}">
                    <a16:creationId xmlns:a16="http://schemas.microsoft.com/office/drawing/2014/main" id="{9D7C2E44-2B8A-4DB0-9B2B-F43EFAF663A3}"/>
                  </a:ext>
                </a:extLst>
              </p:cNvPr>
              <p:cNvGrpSpPr/>
              <p:nvPr/>
            </p:nvGrpSpPr>
            <p:grpSpPr>
              <a:xfrm>
                <a:off x="5056575" y="5726646"/>
                <a:ext cx="315484" cy="702673"/>
                <a:chOff x="5300287" y="3677109"/>
                <a:chExt cx="209550" cy="466728"/>
              </a:xfrm>
              <a:solidFill>
                <a:schemeClr val="tx2"/>
              </a:solidFill>
            </p:grpSpPr>
            <p:sp>
              <p:nvSpPr>
                <p:cNvPr id="782" name="フリーフォーム: 図形 781">
                  <a:extLst>
                    <a:ext uri="{FF2B5EF4-FFF2-40B4-BE49-F238E27FC236}">
                      <a16:creationId xmlns:a16="http://schemas.microsoft.com/office/drawing/2014/main" id="{97273ACA-B342-42C8-B374-34BF610BBD22}"/>
                    </a:ext>
                  </a:extLst>
                </p:cNvPr>
                <p:cNvSpPr/>
                <p:nvPr/>
              </p:nvSpPr>
              <p:spPr>
                <a:xfrm>
                  <a:off x="5368615" y="3677109"/>
                  <a:ext cx="76200" cy="76200"/>
                </a:xfrm>
                <a:custGeom>
                  <a:avLst/>
                  <a:gdLst>
                    <a:gd name="connsiteX0" fmla="*/ 80963 w 76200"/>
                    <a:gd name="connsiteY0" fmla="*/ 40481 h 76200"/>
                    <a:gd name="connsiteX1" fmla="*/ 40481 w 76200"/>
                    <a:gd name="connsiteY1" fmla="*/ 80963 h 76200"/>
                    <a:gd name="connsiteX2" fmla="*/ 0 w 76200"/>
                    <a:gd name="connsiteY2" fmla="*/ 40481 h 76200"/>
                    <a:gd name="connsiteX3" fmla="*/ 40481 w 76200"/>
                    <a:gd name="connsiteY3" fmla="*/ 0 h 76200"/>
                    <a:gd name="connsiteX4" fmla="*/ 80963 w 76200"/>
                    <a:gd name="connsiteY4" fmla="*/ 40481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80963" y="40481"/>
                      </a:moveTo>
                      <a:cubicBezTo>
                        <a:pt x="80963" y="62838"/>
                        <a:pt x="62838" y="80963"/>
                        <a:pt x="40481" y="80963"/>
                      </a:cubicBezTo>
                      <a:cubicBezTo>
                        <a:pt x="18124" y="80963"/>
                        <a:pt x="0" y="62838"/>
                        <a:pt x="0" y="40481"/>
                      </a:cubicBezTo>
                      <a:cubicBezTo>
                        <a:pt x="0" y="18124"/>
                        <a:pt x="18124" y="0"/>
                        <a:pt x="40481" y="0"/>
                      </a:cubicBezTo>
                      <a:cubicBezTo>
                        <a:pt x="62838" y="0"/>
                        <a:pt x="80963" y="18124"/>
                        <a:pt x="80963" y="4048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3" name="フリーフォーム: 図形 782">
                  <a:extLst>
                    <a:ext uri="{FF2B5EF4-FFF2-40B4-BE49-F238E27FC236}">
                      <a16:creationId xmlns:a16="http://schemas.microsoft.com/office/drawing/2014/main" id="{BD94B685-CC3C-4F8C-9295-2096FBBD33DC}"/>
                    </a:ext>
                  </a:extLst>
                </p:cNvPr>
                <p:cNvSpPr/>
                <p:nvPr/>
              </p:nvSpPr>
              <p:spPr>
                <a:xfrm>
                  <a:off x="5300287" y="3772362"/>
                  <a:ext cx="209550" cy="371475"/>
                </a:xfrm>
                <a:custGeom>
                  <a:avLst/>
                  <a:gdLst>
                    <a:gd name="connsiteX0" fmla="*/ 213775 w 209550"/>
                    <a:gd name="connsiteY0" fmla="*/ 168497 h 371475"/>
                    <a:gd name="connsiteX1" fmla="*/ 149290 w 209550"/>
                    <a:gd name="connsiteY1" fmla="*/ 12859 h 371475"/>
                    <a:gd name="connsiteX2" fmla="*/ 149290 w 209550"/>
                    <a:gd name="connsiteY2" fmla="*/ 12859 h 371475"/>
                    <a:gd name="connsiteX3" fmla="*/ 118429 w 209550"/>
                    <a:gd name="connsiteY3" fmla="*/ 0 h 371475"/>
                    <a:gd name="connsiteX4" fmla="*/ 115191 w 209550"/>
                    <a:gd name="connsiteY4" fmla="*/ 0 h 371475"/>
                    <a:gd name="connsiteX5" fmla="*/ 99284 w 209550"/>
                    <a:gd name="connsiteY5" fmla="*/ 0 h 371475"/>
                    <a:gd name="connsiteX6" fmla="*/ 96046 w 209550"/>
                    <a:gd name="connsiteY6" fmla="*/ 0 h 371475"/>
                    <a:gd name="connsiteX7" fmla="*/ 65185 w 209550"/>
                    <a:gd name="connsiteY7" fmla="*/ 12859 h 371475"/>
                    <a:gd name="connsiteX8" fmla="*/ 65185 w 209550"/>
                    <a:gd name="connsiteY8" fmla="*/ 12859 h 371475"/>
                    <a:gd name="connsiteX9" fmla="*/ 605 w 209550"/>
                    <a:gd name="connsiteY9" fmla="*/ 168497 h 371475"/>
                    <a:gd name="connsiteX10" fmla="*/ 12797 w 209550"/>
                    <a:gd name="connsiteY10" fmla="*/ 189929 h 371475"/>
                    <a:gd name="connsiteX11" fmla="*/ 31942 w 209550"/>
                    <a:gd name="connsiteY11" fmla="*/ 180499 h 371475"/>
                    <a:gd name="connsiteX12" fmla="*/ 52516 w 209550"/>
                    <a:gd name="connsiteY12" fmla="*/ 135255 h 371475"/>
                    <a:gd name="connsiteX13" fmla="*/ 52516 w 209550"/>
                    <a:gd name="connsiteY13" fmla="*/ 182785 h 371475"/>
                    <a:gd name="connsiteX14" fmla="*/ 52516 w 209550"/>
                    <a:gd name="connsiteY14" fmla="*/ 190310 h 371475"/>
                    <a:gd name="connsiteX15" fmla="*/ 52516 w 209550"/>
                    <a:gd name="connsiteY15" fmla="*/ 352235 h 371475"/>
                    <a:gd name="connsiteX16" fmla="*/ 77091 w 209550"/>
                    <a:gd name="connsiteY16" fmla="*/ 376809 h 371475"/>
                    <a:gd name="connsiteX17" fmla="*/ 77091 w 209550"/>
                    <a:gd name="connsiteY17" fmla="*/ 376809 h 371475"/>
                    <a:gd name="connsiteX18" fmla="*/ 101665 w 209550"/>
                    <a:gd name="connsiteY18" fmla="*/ 352235 h 371475"/>
                    <a:gd name="connsiteX19" fmla="*/ 101665 w 209550"/>
                    <a:gd name="connsiteY19" fmla="*/ 196120 h 371475"/>
                    <a:gd name="connsiteX20" fmla="*/ 107285 w 209550"/>
                    <a:gd name="connsiteY20" fmla="*/ 190500 h 371475"/>
                    <a:gd name="connsiteX21" fmla="*/ 107285 w 209550"/>
                    <a:gd name="connsiteY21" fmla="*/ 190500 h 371475"/>
                    <a:gd name="connsiteX22" fmla="*/ 112905 w 209550"/>
                    <a:gd name="connsiteY22" fmla="*/ 196120 h 371475"/>
                    <a:gd name="connsiteX23" fmla="*/ 112905 w 209550"/>
                    <a:gd name="connsiteY23" fmla="*/ 352330 h 371475"/>
                    <a:gd name="connsiteX24" fmla="*/ 137479 w 209550"/>
                    <a:gd name="connsiteY24" fmla="*/ 376904 h 371475"/>
                    <a:gd name="connsiteX25" fmla="*/ 137479 w 209550"/>
                    <a:gd name="connsiteY25" fmla="*/ 376904 h 371475"/>
                    <a:gd name="connsiteX26" fmla="*/ 162054 w 209550"/>
                    <a:gd name="connsiteY26" fmla="*/ 352330 h 371475"/>
                    <a:gd name="connsiteX27" fmla="*/ 162054 w 209550"/>
                    <a:gd name="connsiteY27" fmla="*/ 182785 h 371475"/>
                    <a:gd name="connsiteX28" fmla="*/ 162054 w 209550"/>
                    <a:gd name="connsiteY28" fmla="*/ 182785 h 371475"/>
                    <a:gd name="connsiteX29" fmla="*/ 162054 w 209550"/>
                    <a:gd name="connsiteY29" fmla="*/ 135350 h 371475"/>
                    <a:gd name="connsiteX30" fmla="*/ 182628 w 209550"/>
                    <a:gd name="connsiteY30" fmla="*/ 180594 h 371475"/>
                    <a:gd name="connsiteX31" fmla="*/ 201773 w 209550"/>
                    <a:gd name="connsiteY31" fmla="*/ 190024 h 371475"/>
                    <a:gd name="connsiteX32" fmla="*/ 213775 w 209550"/>
                    <a:gd name="connsiteY32" fmla="*/ 1684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550" h="371475">
                      <a:moveTo>
                        <a:pt x="213775" y="168497"/>
                      </a:moveTo>
                      <a:cubicBezTo>
                        <a:pt x="201868" y="124682"/>
                        <a:pt x="173674" y="29147"/>
                        <a:pt x="149290" y="12859"/>
                      </a:cubicBezTo>
                      <a:cubicBezTo>
                        <a:pt x="149290" y="12859"/>
                        <a:pt x="149290" y="12859"/>
                        <a:pt x="149290" y="12859"/>
                      </a:cubicBezTo>
                      <a:cubicBezTo>
                        <a:pt x="141385" y="4953"/>
                        <a:pt x="130526" y="0"/>
                        <a:pt x="118429" y="0"/>
                      </a:cubicBezTo>
                      <a:lnTo>
                        <a:pt x="115191" y="0"/>
                      </a:lnTo>
                      <a:lnTo>
                        <a:pt x="99284" y="0"/>
                      </a:lnTo>
                      <a:lnTo>
                        <a:pt x="96046" y="0"/>
                      </a:lnTo>
                      <a:cubicBezTo>
                        <a:pt x="83949" y="0"/>
                        <a:pt x="72995" y="4953"/>
                        <a:pt x="65185" y="12859"/>
                      </a:cubicBezTo>
                      <a:cubicBezTo>
                        <a:pt x="65185" y="12859"/>
                        <a:pt x="65185" y="12859"/>
                        <a:pt x="65185" y="12859"/>
                      </a:cubicBezTo>
                      <a:cubicBezTo>
                        <a:pt x="40705" y="29242"/>
                        <a:pt x="12416" y="124778"/>
                        <a:pt x="605" y="168497"/>
                      </a:cubicBezTo>
                      <a:cubicBezTo>
                        <a:pt x="-1871" y="177737"/>
                        <a:pt x="3463" y="187833"/>
                        <a:pt x="12797" y="189929"/>
                      </a:cubicBezTo>
                      <a:cubicBezTo>
                        <a:pt x="20798" y="191738"/>
                        <a:pt x="28704" y="187643"/>
                        <a:pt x="31942" y="180499"/>
                      </a:cubicBezTo>
                      <a:lnTo>
                        <a:pt x="52516" y="135255"/>
                      </a:lnTo>
                      <a:lnTo>
                        <a:pt x="52516" y="182785"/>
                      </a:lnTo>
                      <a:lnTo>
                        <a:pt x="52516" y="190310"/>
                      </a:lnTo>
                      <a:lnTo>
                        <a:pt x="52516" y="352235"/>
                      </a:lnTo>
                      <a:cubicBezTo>
                        <a:pt x="52516" y="365760"/>
                        <a:pt x="63470" y="376809"/>
                        <a:pt x="77091" y="376809"/>
                      </a:cubicBezTo>
                      <a:lnTo>
                        <a:pt x="77091" y="376809"/>
                      </a:lnTo>
                      <a:cubicBezTo>
                        <a:pt x="90616" y="376809"/>
                        <a:pt x="101665" y="365855"/>
                        <a:pt x="101665" y="352235"/>
                      </a:cubicBezTo>
                      <a:lnTo>
                        <a:pt x="101665" y="196120"/>
                      </a:lnTo>
                      <a:cubicBezTo>
                        <a:pt x="101665" y="192977"/>
                        <a:pt x="104142" y="190500"/>
                        <a:pt x="107285" y="190500"/>
                      </a:cubicBezTo>
                      <a:lnTo>
                        <a:pt x="107285" y="190500"/>
                      </a:lnTo>
                      <a:cubicBezTo>
                        <a:pt x="110428" y="190500"/>
                        <a:pt x="112905" y="192977"/>
                        <a:pt x="112905" y="196120"/>
                      </a:cubicBezTo>
                      <a:lnTo>
                        <a:pt x="112905" y="352330"/>
                      </a:lnTo>
                      <a:cubicBezTo>
                        <a:pt x="112905" y="365855"/>
                        <a:pt x="123859" y="376904"/>
                        <a:pt x="137479" y="376904"/>
                      </a:cubicBezTo>
                      <a:lnTo>
                        <a:pt x="137479" y="376904"/>
                      </a:lnTo>
                      <a:cubicBezTo>
                        <a:pt x="151005" y="376904"/>
                        <a:pt x="162054" y="365950"/>
                        <a:pt x="162054" y="352330"/>
                      </a:cubicBezTo>
                      <a:lnTo>
                        <a:pt x="162054" y="182785"/>
                      </a:lnTo>
                      <a:lnTo>
                        <a:pt x="162054" y="182785"/>
                      </a:lnTo>
                      <a:lnTo>
                        <a:pt x="162054" y="135350"/>
                      </a:lnTo>
                      <a:lnTo>
                        <a:pt x="182628" y="180594"/>
                      </a:lnTo>
                      <a:cubicBezTo>
                        <a:pt x="185866" y="187738"/>
                        <a:pt x="193772" y="191834"/>
                        <a:pt x="201773" y="190024"/>
                      </a:cubicBezTo>
                      <a:cubicBezTo>
                        <a:pt x="210917" y="187833"/>
                        <a:pt x="216251" y="177832"/>
                        <a:pt x="213775" y="16849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779" name="グラフィックス 441">
                <a:extLst>
                  <a:ext uri="{FF2B5EF4-FFF2-40B4-BE49-F238E27FC236}">
                    <a16:creationId xmlns:a16="http://schemas.microsoft.com/office/drawing/2014/main" id="{480B1FA6-1B05-4EE1-A78E-8A2A10A36CAD}"/>
                  </a:ext>
                </a:extLst>
              </p:cNvPr>
              <p:cNvGrpSpPr/>
              <p:nvPr/>
            </p:nvGrpSpPr>
            <p:grpSpPr>
              <a:xfrm>
                <a:off x="4704146" y="5726651"/>
                <a:ext cx="315484" cy="702664"/>
                <a:chOff x="5300286" y="3677112"/>
                <a:chExt cx="209550" cy="466722"/>
              </a:xfrm>
              <a:solidFill>
                <a:schemeClr val="tx2"/>
              </a:solidFill>
            </p:grpSpPr>
            <p:sp>
              <p:nvSpPr>
                <p:cNvPr id="780" name="フリーフォーム: 図形 779">
                  <a:extLst>
                    <a:ext uri="{FF2B5EF4-FFF2-40B4-BE49-F238E27FC236}">
                      <a16:creationId xmlns:a16="http://schemas.microsoft.com/office/drawing/2014/main" id="{F8DA6192-2AAD-48EA-8E8B-F05AC6CDAE9C}"/>
                    </a:ext>
                  </a:extLst>
                </p:cNvPr>
                <p:cNvSpPr/>
                <p:nvPr/>
              </p:nvSpPr>
              <p:spPr>
                <a:xfrm>
                  <a:off x="5368615" y="3677112"/>
                  <a:ext cx="76200" cy="76200"/>
                </a:xfrm>
                <a:custGeom>
                  <a:avLst/>
                  <a:gdLst>
                    <a:gd name="connsiteX0" fmla="*/ 80963 w 76200"/>
                    <a:gd name="connsiteY0" fmla="*/ 40481 h 76200"/>
                    <a:gd name="connsiteX1" fmla="*/ 40481 w 76200"/>
                    <a:gd name="connsiteY1" fmla="*/ 80963 h 76200"/>
                    <a:gd name="connsiteX2" fmla="*/ 0 w 76200"/>
                    <a:gd name="connsiteY2" fmla="*/ 40481 h 76200"/>
                    <a:gd name="connsiteX3" fmla="*/ 40481 w 76200"/>
                    <a:gd name="connsiteY3" fmla="*/ 0 h 76200"/>
                    <a:gd name="connsiteX4" fmla="*/ 80963 w 76200"/>
                    <a:gd name="connsiteY4" fmla="*/ 40481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80963" y="40481"/>
                      </a:moveTo>
                      <a:cubicBezTo>
                        <a:pt x="80963" y="62838"/>
                        <a:pt x="62838" y="80963"/>
                        <a:pt x="40481" y="80963"/>
                      </a:cubicBezTo>
                      <a:cubicBezTo>
                        <a:pt x="18124" y="80963"/>
                        <a:pt x="0" y="62838"/>
                        <a:pt x="0" y="40481"/>
                      </a:cubicBezTo>
                      <a:cubicBezTo>
                        <a:pt x="0" y="18124"/>
                        <a:pt x="18124" y="0"/>
                        <a:pt x="40481" y="0"/>
                      </a:cubicBezTo>
                      <a:cubicBezTo>
                        <a:pt x="62838" y="0"/>
                        <a:pt x="80963" y="18124"/>
                        <a:pt x="80963" y="4048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1" name="フリーフォーム: 図形 780">
                  <a:extLst>
                    <a:ext uri="{FF2B5EF4-FFF2-40B4-BE49-F238E27FC236}">
                      <a16:creationId xmlns:a16="http://schemas.microsoft.com/office/drawing/2014/main" id="{45666A5A-F5FD-4CCA-B8CA-F8F661E8FE6B}"/>
                    </a:ext>
                  </a:extLst>
                </p:cNvPr>
                <p:cNvSpPr/>
                <p:nvPr/>
              </p:nvSpPr>
              <p:spPr>
                <a:xfrm>
                  <a:off x="5300286" y="3772359"/>
                  <a:ext cx="209550" cy="371475"/>
                </a:xfrm>
                <a:custGeom>
                  <a:avLst/>
                  <a:gdLst>
                    <a:gd name="connsiteX0" fmla="*/ 213775 w 209550"/>
                    <a:gd name="connsiteY0" fmla="*/ 168497 h 371475"/>
                    <a:gd name="connsiteX1" fmla="*/ 149290 w 209550"/>
                    <a:gd name="connsiteY1" fmla="*/ 12859 h 371475"/>
                    <a:gd name="connsiteX2" fmla="*/ 149290 w 209550"/>
                    <a:gd name="connsiteY2" fmla="*/ 12859 h 371475"/>
                    <a:gd name="connsiteX3" fmla="*/ 118429 w 209550"/>
                    <a:gd name="connsiteY3" fmla="*/ 0 h 371475"/>
                    <a:gd name="connsiteX4" fmla="*/ 115191 w 209550"/>
                    <a:gd name="connsiteY4" fmla="*/ 0 h 371475"/>
                    <a:gd name="connsiteX5" fmla="*/ 99284 w 209550"/>
                    <a:gd name="connsiteY5" fmla="*/ 0 h 371475"/>
                    <a:gd name="connsiteX6" fmla="*/ 96046 w 209550"/>
                    <a:gd name="connsiteY6" fmla="*/ 0 h 371475"/>
                    <a:gd name="connsiteX7" fmla="*/ 65185 w 209550"/>
                    <a:gd name="connsiteY7" fmla="*/ 12859 h 371475"/>
                    <a:gd name="connsiteX8" fmla="*/ 65185 w 209550"/>
                    <a:gd name="connsiteY8" fmla="*/ 12859 h 371475"/>
                    <a:gd name="connsiteX9" fmla="*/ 605 w 209550"/>
                    <a:gd name="connsiteY9" fmla="*/ 168497 h 371475"/>
                    <a:gd name="connsiteX10" fmla="*/ 12797 w 209550"/>
                    <a:gd name="connsiteY10" fmla="*/ 189929 h 371475"/>
                    <a:gd name="connsiteX11" fmla="*/ 31942 w 209550"/>
                    <a:gd name="connsiteY11" fmla="*/ 180499 h 371475"/>
                    <a:gd name="connsiteX12" fmla="*/ 52516 w 209550"/>
                    <a:gd name="connsiteY12" fmla="*/ 135255 h 371475"/>
                    <a:gd name="connsiteX13" fmla="*/ 52516 w 209550"/>
                    <a:gd name="connsiteY13" fmla="*/ 182785 h 371475"/>
                    <a:gd name="connsiteX14" fmla="*/ 52516 w 209550"/>
                    <a:gd name="connsiteY14" fmla="*/ 190310 h 371475"/>
                    <a:gd name="connsiteX15" fmla="*/ 52516 w 209550"/>
                    <a:gd name="connsiteY15" fmla="*/ 352235 h 371475"/>
                    <a:gd name="connsiteX16" fmla="*/ 77091 w 209550"/>
                    <a:gd name="connsiteY16" fmla="*/ 376809 h 371475"/>
                    <a:gd name="connsiteX17" fmla="*/ 77091 w 209550"/>
                    <a:gd name="connsiteY17" fmla="*/ 376809 h 371475"/>
                    <a:gd name="connsiteX18" fmla="*/ 101665 w 209550"/>
                    <a:gd name="connsiteY18" fmla="*/ 352235 h 371475"/>
                    <a:gd name="connsiteX19" fmla="*/ 101665 w 209550"/>
                    <a:gd name="connsiteY19" fmla="*/ 196120 h 371475"/>
                    <a:gd name="connsiteX20" fmla="*/ 107285 w 209550"/>
                    <a:gd name="connsiteY20" fmla="*/ 190500 h 371475"/>
                    <a:gd name="connsiteX21" fmla="*/ 107285 w 209550"/>
                    <a:gd name="connsiteY21" fmla="*/ 190500 h 371475"/>
                    <a:gd name="connsiteX22" fmla="*/ 112905 w 209550"/>
                    <a:gd name="connsiteY22" fmla="*/ 196120 h 371475"/>
                    <a:gd name="connsiteX23" fmla="*/ 112905 w 209550"/>
                    <a:gd name="connsiteY23" fmla="*/ 352330 h 371475"/>
                    <a:gd name="connsiteX24" fmla="*/ 137479 w 209550"/>
                    <a:gd name="connsiteY24" fmla="*/ 376904 h 371475"/>
                    <a:gd name="connsiteX25" fmla="*/ 137479 w 209550"/>
                    <a:gd name="connsiteY25" fmla="*/ 376904 h 371475"/>
                    <a:gd name="connsiteX26" fmla="*/ 162054 w 209550"/>
                    <a:gd name="connsiteY26" fmla="*/ 352330 h 371475"/>
                    <a:gd name="connsiteX27" fmla="*/ 162054 w 209550"/>
                    <a:gd name="connsiteY27" fmla="*/ 182785 h 371475"/>
                    <a:gd name="connsiteX28" fmla="*/ 162054 w 209550"/>
                    <a:gd name="connsiteY28" fmla="*/ 182785 h 371475"/>
                    <a:gd name="connsiteX29" fmla="*/ 162054 w 209550"/>
                    <a:gd name="connsiteY29" fmla="*/ 135350 h 371475"/>
                    <a:gd name="connsiteX30" fmla="*/ 182628 w 209550"/>
                    <a:gd name="connsiteY30" fmla="*/ 180594 h 371475"/>
                    <a:gd name="connsiteX31" fmla="*/ 201773 w 209550"/>
                    <a:gd name="connsiteY31" fmla="*/ 190024 h 371475"/>
                    <a:gd name="connsiteX32" fmla="*/ 213775 w 209550"/>
                    <a:gd name="connsiteY32" fmla="*/ 1684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550" h="371475">
                      <a:moveTo>
                        <a:pt x="213775" y="168497"/>
                      </a:moveTo>
                      <a:cubicBezTo>
                        <a:pt x="201868" y="124682"/>
                        <a:pt x="173674" y="29147"/>
                        <a:pt x="149290" y="12859"/>
                      </a:cubicBezTo>
                      <a:cubicBezTo>
                        <a:pt x="149290" y="12859"/>
                        <a:pt x="149290" y="12859"/>
                        <a:pt x="149290" y="12859"/>
                      </a:cubicBezTo>
                      <a:cubicBezTo>
                        <a:pt x="141385" y="4953"/>
                        <a:pt x="130526" y="0"/>
                        <a:pt x="118429" y="0"/>
                      </a:cubicBezTo>
                      <a:lnTo>
                        <a:pt x="115191" y="0"/>
                      </a:lnTo>
                      <a:lnTo>
                        <a:pt x="99284" y="0"/>
                      </a:lnTo>
                      <a:lnTo>
                        <a:pt x="96046" y="0"/>
                      </a:lnTo>
                      <a:cubicBezTo>
                        <a:pt x="83949" y="0"/>
                        <a:pt x="72995" y="4953"/>
                        <a:pt x="65185" y="12859"/>
                      </a:cubicBezTo>
                      <a:cubicBezTo>
                        <a:pt x="65185" y="12859"/>
                        <a:pt x="65185" y="12859"/>
                        <a:pt x="65185" y="12859"/>
                      </a:cubicBezTo>
                      <a:cubicBezTo>
                        <a:pt x="40705" y="29242"/>
                        <a:pt x="12416" y="124778"/>
                        <a:pt x="605" y="168497"/>
                      </a:cubicBezTo>
                      <a:cubicBezTo>
                        <a:pt x="-1871" y="177737"/>
                        <a:pt x="3463" y="187833"/>
                        <a:pt x="12797" y="189929"/>
                      </a:cubicBezTo>
                      <a:cubicBezTo>
                        <a:pt x="20798" y="191738"/>
                        <a:pt x="28704" y="187643"/>
                        <a:pt x="31942" y="180499"/>
                      </a:cubicBezTo>
                      <a:lnTo>
                        <a:pt x="52516" y="135255"/>
                      </a:lnTo>
                      <a:lnTo>
                        <a:pt x="52516" y="182785"/>
                      </a:lnTo>
                      <a:lnTo>
                        <a:pt x="52516" y="190310"/>
                      </a:lnTo>
                      <a:lnTo>
                        <a:pt x="52516" y="352235"/>
                      </a:lnTo>
                      <a:cubicBezTo>
                        <a:pt x="52516" y="365760"/>
                        <a:pt x="63470" y="376809"/>
                        <a:pt x="77091" y="376809"/>
                      </a:cubicBezTo>
                      <a:lnTo>
                        <a:pt x="77091" y="376809"/>
                      </a:lnTo>
                      <a:cubicBezTo>
                        <a:pt x="90616" y="376809"/>
                        <a:pt x="101665" y="365855"/>
                        <a:pt x="101665" y="352235"/>
                      </a:cubicBezTo>
                      <a:lnTo>
                        <a:pt x="101665" y="196120"/>
                      </a:lnTo>
                      <a:cubicBezTo>
                        <a:pt x="101665" y="192977"/>
                        <a:pt x="104142" y="190500"/>
                        <a:pt x="107285" y="190500"/>
                      </a:cubicBezTo>
                      <a:lnTo>
                        <a:pt x="107285" y="190500"/>
                      </a:lnTo>
                      <a:cubicBezTo>
                        <a:pt x="110428" y="190500"/>
                        <a:pt x="112905" y="192977"/>
                        <a:pt x="112905" y="196120"/>
                      </a:cubicBezTo>
                      <a:lnTo>
                        <a:pt x="112905" y="352330"/>
                      </a:lnTo>
                      <a:cubicBezTo>
                        <a:pt x="112905" y="365855"/>
                        <a:pt x="123859" y="376904"/>
                        <a:pt x="137479" y="376904"/>
                      </a:cubicBezTo>
                      <a:lnTo>
                        <a:pt x="137479" y="376904"/>
                      </a:lnTo>
                      <a:cubicBezTo>
                        <a:pt x="151005" y="376904"/>
                        <a:pt x="162054" y="365950"/>
                        <a:pt x="162054" y="352330"/>
                      </a:cubicBezTo>
                      <a:lnTo>
                        <a:pt x="162054" y="182785"/>
                      </a:lnTo>
                      <a:lnTo>
                        <a:pt x="162054" y="182785"/>
                      </a:lnTo>
                      <a:lnTo>
                        <a:pt x="162054" y="135350"/>
                      </a:lnTo>
                      <a:lnTo>
                        <a:pt x="182628" y="180594"/>
                      </a:lnTo>
                      <a:cubicBezTo>
                        <a:pt x="185866" y="187738"/>
                        <a:pt x="193772" y="191834"/>
                        <a:pt x="201773" y="190024"/>
                      </a:cubicBezTo>
                      <a:cubicBezTo>
                        <a:pt x="210917" y="187833"/>
                        <a:pt x="216251" y="177832"/>
                        <a:pt x="213775" y="16849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grpSp>
        <p:nvGrpSpPr>
          <p:cNvPr id="413" name="グループ化 412">
            <a:extLst>
              <a:ext uri="{FF2B5EF4-FFF2-40B4-BE49-F238E27FC236}">
                <a16:creationId xmlns:a16="http://schemas.microsoft.com/office/drawing/2014/main" id="{CF01DA5D-6955-4E72-A447-125859F9F515}"/>
              </a:ext>
            </a:extLst>
          </p:cNvPr>
          <p:cNvGrpSpPr/>
          <p:nvPr/>
        </p:nvGrpSpPr>
        <p:grpSpPr>
          <a:xfrm>
            <a:off x="6876575" y="5430247"/>
            <a:ext cx="3492364" cy="1515967"/>
            <a:chOff x="3460399" y="4191809"/>
            <a:chExt cx="3492364" cy="1515967"/>
          </a:xfrm>
        </p:grpSpPr>
        <p:sp>
          <p:nvSpPr>
            <p:cNvPr id="456" name="テキスト ボックス 455">
              <a:extLst>
                <a:ext uri="{FF2B5EF4-FFF2-40B4-BE49-F238E27FC236}">
                  <a16:creationId xmlns:a16="http://schemas.microsoft.com/office/drawing/2014/main" id="{998AC197-3A48-42DC-A3EB-1698402E7388}"/>
                </a:ext>
              </a:extLst>
            </p:cNvPr>
            <p:cNvSpPr txBox="1"/>
            <p:nvPr/>
          </p:nvSpPr>
          <p:spPr>
            <a:xfrm>
              <a:off x="3460399" y="5319978"/>
              <a:ext cx="3492364"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建物の屋根・駐車場に</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自家消費型</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太陽光発電設備を最大限設置</a:t>
              </a:r>
            </a:p>
          </p:txBody>
        </p:sp>
        <p:grpSp>
          <p:nvGrpSpPr>
            <p:cNvPr id="311" name="グループ化 310">
              <a:extLst>
                <a:ext uri="{FF2B5EF4-FFF2-40B4-BE49-F238E27FC236}">
                  <a16:creationId xmlns:a16="http://schemas.microsoft.com/office/drawing/2014/main" id="{9D81AD6A-46C1-49F4-8CE2-E93AF1117CFB}"/>
                </a:ext>
              </a:extLst>
            </p:cNvPr>
            <p:cNvGrpSpPr/>
            <p:nvPr/>
          </p:nvGrpSpPr>
          <p:grpSpPr>
            <a:xfrm>
              <a:off x="4436075" y="4191809"/>
              <a:ext cx="1386869" cy="1089141"/>
              <a:chOff x="4075077" y="4139616"/>
              <a:chExt cx="1386869" cy="1089141"/>
            </a:xfrm>
          </p:grpSpPr>
          <p:grpSp>
            <p:nvGrpSpPr>
              <p:cNvPr id="299" name="グループ化 298">
                <a:extLst>
                  <a:ext uri="{FF2B5EF4-FFF2-40B4-BE49-F238E27FC236}">
                    <a16:creationId xmlns:a16="http://schemas.microsoft.com/office/drawing/2014/main" id="{3776C544-FA9A-462B-B0FC-219AB4DC2E04}"/>
                  </a:ext>
                </a:extLst>
              </p:cNvPr>
              <p:cNvGrpSpPr/>
              <p:nvPr/>
            </p:nvGrpSpPr>
            <p:grpSpPr>
              <a:xfrm>
                <a:off x="4075077" y="4252182"/>
                <a:ext cx="617224" cy="634059"/>
                <a:chOff x="4129791" y="4148765"/>
                <a:chExt cx="617224" cy="634059"/>
              </a:xfrm>
            </p:grpSpPr>
            <p:sp>
              <p:nvSpPr>
                <p:cNvPr id="458" name="Freeform 24">
                  <a:extLst>
                    <a:ext uri="{FF2B5EF4-FFF2-40B4-BE49-F238E27FC236}">
                      <a16:creationId xmlns:a16="http://schemas.microsoft.com/office/drawing/2014/main" id="{6BF662AA-C3B6-4753-97B1-2638928FA400}"/>
                    </a:ext>
                  </a:extLst>
                </p:cNvPr>
                <p:cNvSpPr>
                  <a:spLocks noEditPoints="1"/>
                </p:cNvSpPr>
                <p:nvPr/>
              </p:nvSpPr>
              <p:spPr bwMode="auto">
                <a:xfrm>
                  <a:off x="4129791" y="4148765"/>
                  <a:ext cx="617224" cy="634059"/>
                </a:xfrm>
                <a:custGeom>
                  <a:avLst/>
                  <a:gdLst>
                    <a:gd name="T0" fmla="*/ 135 w 189"/>
                    <a:gd name="T1" fmla="*/ 181 h 194"/>
                    <a:gd name="T2" fmla="*/ 150 w 189"/>
                    <a:gd name="T3" fmla="*/ 187 h 194"/>
                    <a:gd name="T4" fmla="*/ 168 w 189"/>
                    <a:gd name="T5" fmla="*/ 194 h 194"/>
                    <a:gd name="T6" fmla="*/ 170 w 189"/>
                    <a:gd name="T7" fmla="*/ 192 h 194"/>
                    <a:gd name="T8" fmla="*/ 167 w 189"/>
                    <a:gd name="T9" fmla="*/ 173 h 194"/>
                    <a:gd name="T10" fmla="*/ 164 w 189"/>
                    <a:gd name="T11" fmla="*/ 157 h 194"/>
                    <a:gd name="T12" fmla="*/ 164 w 189"/>
                    <a:gd name="T13" fmla="*/ 157 h 194"/>
                    <a:gd name="T14" fmla="*/ 189 w 189"/>
                    <a:gd name="T15" fmla="*/ 94 h 194"/>
                    <a:gd name="T16" fmla="*/ 94 w 189"/>
                    <a:gd name="T17" fmla="*/ 0 h 194"/>
                    <a:gd name="T18" fmla="*/ 0 w 189"/>
                    <a:gd name="T19" fmla="*/ 94 h 194"/>
                    <a:gd name="T20" fmla="*/ 94 w 189"/>
                    <a:gd name="T21" fmla="*/ 188 h 194"/>
                    <a:gd name="T22" fmla="*/ 133 w 189"/>
                    <a:gd name="T23" fmla="*/ 180 h 194"/>
                    <a:gd name="T24" fmla="*/ 135 w 189"/>
                    <a:gd name="T25" fmla="*/ 181 h 194"/>
                    <a:gd name="T26" fmla="*/ 8 w 189"/>
                    <a:gd name="T27" fmla="*/ 94 h 194"/>
                    <a:gd name="T28" fmla="*/ 94 w 189"/>
                    <a:gd name="T29" fmla="*/ 8 h 194"/>
                    <a:gd name="T30" fmla="*/ 181 w 189"/>
                    <a:gd name="T31" fmla="*/ 94 h 194"/>
                    <a:gd name="T32" fmla="*/ 94 w 189"/>
                    <a:gd name="T33" fmla="*/ 180 h 194"/>
                    <a:gd name="T34" fmla="*/ 8 w 189"/>
                    <a:gd name="T35" fmla="*/ 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194">
                      <a:moveTo>
                        <a:pt x="135" y="181"/>
                      </a:moveTo>
                      <a:cubicBezTo>
                        <a:pt x="150" y="187"/>
                        <a:pt x="150" y="187"/>
                        <a:pt x="150" y="187"/>
                      </a:cubicBezTo>
                      <a:cubicBezTo>
                        <a:pt x="168" y="194"/>
                        <a:pt x="168" y="194"/>
                        <a:pt x="168" y="194"/>
                      </a:cubicBezTo>
                      <a:cubicBezTo>
                        <a:pt x="169" y="194"/>
                        <a:pt x="170" y="194"/>
                        <a:pt x="170" y="192"/>
                      </a:cubicBezTo>
                      <a:cubicBezTo>
                        <a:pt x="167" y="173"/>
                        <a:pt x="167" y="173"/>
                        <a:pt x="167" y="173"/>
                      </a:cubicBezTo>
                      <a:cubicBezTo>
                        <a:pt x="164" y="157"/>
                        <a:pt x="164" y="157"/>
                        <a:pt x="164" y="157"/>
                      </a:cubicBezTo>
                      <a:cubicBezTo>
                        <a:pt x="164" y="157"/>
                        <a:pt x="164" y="157"/>
                        <a:pt x="164" y="157"/>
                      </a:cubicBezTo>
                      <a:cubicBezTo>
                        <a:pt x="179" y="140"/>
                        <a:pt x="189" y="118"/>
                        <a:pt x="189" y="94"/>
                      </a:cubicBezTo>
                      <a:cubicBezTo>
                        <a:pt x="189" y="42"/>
                        <a:pt x="146" y="0"/>
                        <a:pt x="94" y="0"/>
                      </a:cubicBezTo>
                      <a:cubicBezTo>
                        <a:pt x="42" y="0"/>
                        <a:pt x="0" y="42"/>
                        <a:pt x="0" y="94"/>
                      </a:cubicBezTo>
                      <a:cubicBezTo>
                        <a:pt x="0" y="146"/>
                        <a:pt x="42" y="188"/>
                        <a:pt x="94" y="188"/>
                      </a:cubicBezTo>
                      <a:cubicBezTo>
                        <a:pt x="108" y="188"/>
                        <a:pt x="122" y="185"/>
                        <a:pt x="133" y="180"/>
                      </a:cubicBezTo>
                      <a:cubicBezTo>
                        <a:pt x="134" y="180"/>
                        <a:pt x="134" y="180"/>
                        <a:pt x="135" y="181"/>
                      </a:cubicBezTo>
                      <a:close/>
                      <a:moveTo>
                        <a:pt x="8" y="94"/>
                      </a:moveTo>
                      <a:cubicBezTo>
                        <a:pt x="8" y="46"/>
                        <a:pt x="47" y="8"/>
                        <a:pt x="94" y="8"/>
                      </a:cubicBezTo>
                      <a:cubicBezTo>
                        <a:pt x="142" y="8"/>
                        <a:pt x="181" y="46"/>
                        <a:pt x="181" y="94"/>
                      </a:cubicBezTo>
                      <a:cubicBezTo>
                        <a:pt x="181" y="142"/>
                        <a:pt x="142" y="180"/>
                        <a:pt x="94" y="180"/>
                      </a:cubicBezTo>
                      <a:cubicBezTo>
                        <a:pt x="47" y="180"/>
                        <a:pt x="8" y="142"/>
                        <a:pt x="8" y="9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2" name="Freeform 38">
                  <a:extLst>
                    <a:ext uri="{FF2B5EF4-FFF2-40B4-BE49-F238E27FC236}">
                      <a16:creationId xmlns:a16="http://schemas.microsoft.com/office/drawing/2014/main" id="{C5DEF2A9-4F52-4EAC-BCDD-04351021B4B5}"/>
                    </a:ext>
                  </a:extLst>
                </p:cNvPr>
                <p:cNvSpPr>
                  <a:spLocks noEditPoints="1"/>
                </p:cNvSpPr>
                <p:nvPr/>
              </p:nvSpPr>
              <p:spPr bwMode="auto">
                <a:xfrm>
                  <a:off x="4387903" y="4328321"/>
                  <a:ext cx="232862" cy="157112"/>
                </a:xfrm>
                <a:custGeom>
                  <a:avLst/>
                  <a:gdLst>
                    <a:gd name="T0" fmla="*/ 70 w 71"/>
                    <a:gd name="T1" fmla="*/ 0 h 48"/>
                    <a:gd name="T2" fmla="*/ 15 w 71"/>
                    <a:gd name="T3" fmla="*/ 0 h 48"/>
                    <a:gd name="T4" fmla="*/ 13 w 71"/>
                    <a:gd name="T5" fmla="*/ 1 h 48"/>
                    <a:gd name="T6" fmla="*/ 0 w 71"/>
                    <a:gd name="T7" fmla="*/ 46 h 48"/>
                    <a:gd name="T8" fmla="*/ 0 w 71"/>
                    <a:gd name="T9" fmla="*/ 47 h 48"/>
                    <a:gd name="T10" fmla="*/ 1 w 71"/>
                    <a:gd name="T11" fmla="*/ 48 h 48"/>
                    <a:gd name="T12" fmla="*/ 57 w 71"/>
                    <a:gd name="T13" fmla="*/ 48 h 48"/>
                    <a:gd name="T14" fmla="*/ 58 w 71"/>
                    <a:gd name="T15" fmla="*/ 47 h 48"/>
                    <a:gd name="T16" fmla="*/ 58 w 71"/>
                    <a:gd name="T17" fmla="*/ 45 h 48"/>
                    <a:gd name="T18" fmla="*/ 69 w 71"/>
                    <a:gd name="T19" fmla="*/ 45 h 48"/>
                    <a:gd name="T20" fmla="*/ 71 w 71"/>
                    <a:gd name="T21" fmla="*/ 44 h 48"/>
                    <a:gd name="T22" fmla="*/ 69 w 71"/>
                    <a:gd name="T23" fmla="*/ 42 h 48"/>
                    <a:gd name="T24" fmla="*/ 67 w 71"/>
                    <a:gd name="T25" fmla="*/ 42 h 48"/>
                    <a:gd name="T26" fmla="*/ 67 w 71"/>
                    <a:gd name="T27" fmla="*/ 18 h 48"/>
                    <a:gd name="T28" fmla="*/ 67 w 71"/>
                    <a:gd name="T29" fmla="*/ 17 h 48"/>
                    <a:gd name="T30" fmla="*/ 71 w 71"/>
                    <a:gd name="T31" fmla="*/ 2 h 48"/>
                    <a:gd name="T32" fmla="*/ 71 w 71"/>
                    <a:gd name="T33" fmla="*/ 1 h 48"/>
                    <a:gd name="T34" fmla="*/ 70 w 71"/>
                    <a:gd name="T35" fmla="*/ 0 h 48"/>
                    <a:gd name="T36" fmla="*/ 64 w 71"/>
                    <a:gd name="T37" fmla="*/ 42 h 48"/>
                    <a:gd name="T38" fmla="*/ 59 w 71"/>
                    <a:gd name="T39" fmla="*/ 42 h 48"/>
                    <a:gd name="T40" fmla="*/ 64 w 71"/>
                    <a:gd name="T41" fmla="*/ 27 h 48"/>
                    <a:gd name="T42" fmla="*/ 64 w 71"/>
                    <a:gd name="T43" fmla="*/ 42 h 48"/>
                    <a:gd name="T44" fmla="*/ 56 w 71"/>
                    <a:gd name="T45" fmla="*/ 45 h 48"/>
                    <a:gd name="T46" fmla="*/ 3 w 71"/>
                    <a:gd name="T47" fmla="*/ 45 h 48"/>
                    <a:gd name="T48" fmla="*/ 16 w 71"/>
                    <a:gd name="T49" fmla="*/ 3 h 48"/>
                    <a:gd name="T50" fmla="*/ 68 w 71"/>
                    <a:gd name="T51" fmla="*/ 3 h 48"/>
                    <a:gd name="T52" fmla="*/ 56 w 71"/>
                    <a:gd name="T53"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48">
                      <a:moveTo>
                        <a:pt x="70" y="0"/>
                      </a:moveTo>
                      <a:cubicBezTo>
                        <a:pt x="15" y="0"/>
                        <a:pt x="15" y="0"/>
                        <a:pt x="15" y="0"/>
                      </a:cubicBezTo>
                      <a:cubicBezTo>
                        <a:pt x="14" y="0"/>
                        <a:pt x="13" y="0"/>
                        <a:pt x="13" y="1"/>
                      </a:cubicBezTo>
                      <a:cubicBezTo>
                        <a:pt x="0" y="46"/>
                        <a:pt x="0" y="46"/>
                        <a:pt x="0" y="46"/>
                      </a:cubicBezTo>
                      <a:cubicBezTo>
                        <a:pt x="0" y="46"/>
                        <a:pt x="0" y="47"/>
                        <a:pt x="0" y="47"/>
                      </a:cubicBezTo>
                      <a:cubicBezTo>
                        <a:pt x="1" y="47"/>
                        <a:pt x="1" y="48"/>
                        <a:pt x="1" y="48"/>
                      </a:cubicBezTo>
                      <a:cubicBezTo>
                        <a:pt x="57" y="48"/>
                        <a:pt x="57" y="48"/>
                        <a:pt x="57" y="48"/>
                      </a:cubicBezTo>
                      <a:cubicBezTo>
                        <a:pt x="57" y="48"/>
                        <a:pt x="58" y="47"/>
                        <a:pt x="58" y="47"/>
                      </a:cubicBezTo>
                      <a:cubicBezTo>
                        <a:pt x="58" y="45"/>
                        <a:pt x="58" y="45"/>
                        <a:pt x="58" y="45"/>
                      </a:cubicBezTo>
                      <a:cubicBezTo>
                        <a:pt x="69" y="45"/>
                        <a:pt x="69" y="45"/>
                        <a:pt x="69" y="45"/>
                      </a:cubicBezTo>
                      <a:cubicBezTo>
                        <a:pt x="70" y="45"/>
                        <a:pt x="71" y="45"/>
                        <a:pt x="71" y="44"/>
                      </a:cubicBezTo>
                      <a:cubicBezTo>
                        <a:pt x="71" y="43"/>
                        <a:pt x="70" y="42"/>
                        <a:pt x="69" y="42"/>
                      </a:cubicBezTo>
                      <a:cubicBezTo>
                        <a:pt x="67" y="42"/>
                        <a:pt x="67" y="42"/>
                        <a:pt x="67" y="42"/>
                      </a:cubicBezTo>
                      <a:cubicBezTo>
                        <a:pt x="67" y="18"/>
                        <a:pt x="67" y="18"/>
                        <a:pt x="67" y="18"/>
                      </a:cubicBezTo>
                      <a:cubicBezTo>
                        <a:pt x="67" y="18"/>
                        <a:pt x="67" y="17"/>
                        <a:pt x="67" y="17"/>
                      </a:cubicBezTo>
                      <a:cubicBezTo>
                        <a:pt x="71" y="2"/>
                        <a:pt x="71" y="2"/>
                        <a:pt x="71" y="2"/>
                      </a:cubicBezTo>
                      <a:cubicBezTo>
                        <a:pt x="71" y="1"/>
                        <a:pt x="71" y="1"/>
                        <a:pt x="71" y="1"/>
                      </a:cubicBezTo>
                      <a:cubicBezTo>
                        <a:pt x="71" y="0"/>
                        <a:pt x="70" y="0"/>
                        <a:pt x="70" y="0"/>
                      </a:cubicBezTo>
                      <a:close/>
                      <a:moveTo>
                        <a:pt x="64" y="42"/>
                      </a:moveTo>
                      <a:cubicBezTo>
                        <a:pt x="59" y="42"/>
                        <a:pt x="59" y="42"/>
                        <a:pt x="59" y="42"/>
                      </a:cubicBezTo>
                      <a:cubicBezTo>
                        <a:pt x="64" y="27"/>
                        <a:pt x="64" y="27"/>
                        <a:pt x="64" y="27"/>
                      </a:cubicBezTo>
                      <a:lnTo>
                        <a:pt x="64" y="42"/>
                      </a:lnTo>
                      <a:close/>
                      <a:moveTo>
                        <a:pt x="56" y="45"/>
                      </a:moveTo>
                      <a:cubicBezTo>
                        <a:pt x="3" y="45"/>
                        <a:pt x="3" y="45"/>
                        <a:pt x="3" y="45"/>
                      </a:cubicBezTo>
                      <a:cubicBezTo>
                        <a:pt x="16" y="3"/>
                        <a:pt x="16" y="3"/>
                        <a:pt x="16" y="3"/>
                      </a:cubicBezTo>
                      <a:cubicBezTo>
                        <a:pt x="68" y="3"/>
                        <a:pt x="68" y="3"/>
                        <a:pt x="68" y="3"/>
                      </a:cubicBezTo>
                      <a:lnTo>
                        <a:pt x="56" y="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3" name="Freeform 39">
                  <a:extLst>
                    <a:ext uri="{FF2B5EF4-FFF2-40B4-BE49-F238E27FC236}">
                      <a16:creationId xmlns:a16="http://schemas.microsoft.com/office/drawing/2014/main" id="{66A044AE-4739-47FB-AF06-92AD867EAB4B}"/>
                    </a:ext>
                  </a:extLst>
                </p:cNvPr>
                <p:cNvSpPr>
                  <a:spLocks/>
                </p:cNvSpPr>
                <p:nvPr/>
              </p:nvSpPr>
              <p:spPr bwMode="auto">
                <a:xfrm>
                  <a:off x="4508542" y="4350766"/>
                  <a:ext cx="33667" cy="47695"/>
                </a:xfrm>
                <a:custGeom>
                  <a:avLst/>
                  <a:gdLst>
                    <a:gd name="T0" fmla="*/ 7 w 12"/>
                    <a:gd name="T1" fmla="*/ 17 h 17"/>
                    <a:gd name="T2" fmla="*/ 12 w 12"/>
                    <a:gd name="T3" fmla="*/ 0 h 17"/>
                    <a:gd name="T4" fmla="*/ 5 w 12"/>
                    <a:gd name="T5" fmla="*/ 0 h 17"/>
                    <a:gd name="T6" fmla="*/ 0 w 12"/>
                    <a:gd name="T7" fmla="*/ 17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12" y="0"/>
                      </a:lnTo>
                      <a:lnTo>
                        <a:pt x="5" y="0"/>
                      </a:lnTo>
                      <a:lnTo>
                        <a:pt x="0" y="17"/>
                      </a:lnTo>
                      <a:lnTo>
                        <a:pt x="7"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4" name="Freeform 40">
                  <a:extLst>
                    <a:ext uri="{FF2B5EF4-FFF2-40B4-BE49-F238E27FC236}">
                      <a16:creationId xmlns:a16="http://schemas.microsoft.com/office/drawing/2014/main" id="{50525925-2173-43A4-B4F7-3860EA70CAE2}"/>
                    </a:ext>
                  </a:extLst>
                </p:cNvPr>
                <p:cNvSpPr>
                  <a:spLocks/>
                </p:cNvSpPr>
                <p:nvPr/>
              </p:nvSpPr>
              <p:spPr bwMode="auto">
                <a:xfrm>
                  <a:off x="4516959" y="4409683"/>
                  <a:ext cx="30861" cy="53306"/>
                </a:xfrm>
                <a:custGeom>
                  <a:avLst/>
                  <a:gdLst>
                    <a:gd name="T0" fmla="*/ 4 w 11"/>
                    <a:gd name="T1" fmla="*/ 0 h 19"/>
                    <a:gd name="T2" fmla="*/ 0 w 11"/>
                    <a:gd name="T3" fmla="*/ 19 h 19"/>
                    <a:gd name="T4" fmla="*/ 6 w 11"/>
                    <a:gd name="T5" fmla="*/ 19 h 19"/>
                    <a:gd name="T6" fmla="*/ 11 w 11"/>
                    <a:gd name="T7" fmla="*/ 0 h 19"/>
                    <a:gd name="T8" fmla="*/ 4 w 11"/>
                    <a:gd name="T9" fmla="*/ 0 h 19"/>
                  </a:gdLst>
                  <a:ahLst/>
                  <a:cxnLst>
                    <a:cxn ang="0">
                      <a:pos x="T0" y="T1"/>
                    </a:cxn>
                    <a:cxn ang="0">
                      <a:pos x="T2" y="T3"/>
                    </a:cxn>
                    <a:cxn ang="0">
                      <a:pos x="T4" y="T5"/>
                    </a:cxn>
                    <a:cxn ang="0">
                      <a:pos x="T6" y="T7"/>
                    </a:cxn>
                    <a:cxn ang="0">
                      <a:pos x="T8" y="T9"/>
                    </a:cxn>
                  </a:cxnLst>
                  <a:rect l="0" t="0" r="r" b="b"/>
                  <a:pathLst>
                    <a:path w="11" h="19">
                      <a:moveTo>
                        <a:pt x="4" y="0"/>
                      </a:moveTo>
                      <a:lnTo>
                        <a:pt x="0" y="19"/>
                      </a:lnTo>
                      <a:lnTo>
                        <a:pt x="6" y="19"/>
                      </a:lnTo>
                      <a:lnTo>
                        <a:pt x="11" y="0"/>
                      </a:lnTo>
                      <a:lnTo>
                        <a:pt x="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5" name="Freeform 41">
                  <a:extLst>
                    <a:ext uri="{FF2B5EF4-FFF2-40B4-BE49-F238E27FC236}">
                      <a16:creationId xmlns:a16="http://schemas.microsoft.com/office/drawing/2014/main" id="{E57C6958-78C8-41D3-9D98-C916C2BB2338}"/>
                    </a:ext>
                  </a:extLst>
                </p:cNvPr>
                <p:cNvSpPr>
                  <a:spLocks/>
                </p:cNvSpPr>
                <p:nvPr/>
              </p:nvSpPr>
              <p:spPr bwMode="auto">
                <a:xfrm>
                  <a:off x="4533792" y="4350766"/>
                  <a:ext cx="30861" cy="47695"/>
                </a:xfrm>
                <a:custGeom>
                  <a:avLst/>
                  <a:gdLst>
                    <a:gd name="T0" fmla="*/ 6 w 11"/>
                    <a:gd name="T1" fmla="*/ 17 h 17"/>
                    <a:gd name="T2" fmla="*/ 11 w 11"/>
                    <a:gd name="T3" fmla="*/ 0 h 17"/>
                    <a:gd name="T4" fmla="*/ 4 w 11"/>
                    <a:gd name="T5" fmla="*/ 0 h 17"/>
                    <a:gd name="T6" fmla="*/ 0 w 11"/>
                    <a:gd name="T7" fmla="*/ 17 h 17"/>
                    <a:gd name="T8" fmla="*/ 6 w 11"/>
                    <a:gd name="T9" fmla="*/ 17 h 17"/>
                  </a:gdLst>
                  <a:ahLst/>
                  <a:cxnLst>
                    <a:cxn ang="0">
                      <a:pos x="T0" y="T1"/>
                    </a:cxn>
                    <a:cxn ang="0">
                      <a:pos x="T2" y="T3"/>
                    </a:cxn>
                    <a:cxn ang="0">
                      <a:pos x="T4" y="T5"/>
                    </a:cxn>
                    <a:cxn ang="0">
                      <a:pos x="T6" y="T7"/>
                    </a:cxn>
                    <a:cxn ang="0">
                      <a:pos x="T8" y="T9"/>
                    </a:cxn>
                  </a:cxnLst>
                  <a:rect l="0" t="0" r="r" b="b"/>
                  <a:pathLst>
                    <a:path w="11" h="17">
                      <a:moveTo>
                        <a:pt x="6" y="17"/>
                      </a:moveTo>
                      <a:lnTo>
                        <a:pt x="11" y="0"/>
                      </a:lnTo>
                      <a:lnTo>
                        <a:pt x="4" y="0"/>
                      </a:lnTo>
                      <a:lnTo>
                        <a:pt x="0" y="17"/>
                      </a:lnTo>
                      <a:lnTo>
                        <a:pt x="6"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6" name="Freeform 42">
                  <a:extLst>
                    <a:ext uri="{FF2B5EF4-FFF2-40B4-BE49-F238E27FC236}">
                      <a16:creationId xmlns:a16="http://schemas.microsoft.com/office/drawing/2014/main" id="{4E65E6F5-BAD4-44C3-8E67-8B772270DE4F}"/>
                    </a:ext>
                  </a:extLst>
                </p:cNvPr>
                <p:cNvSpPr>
                  <a:spLocks/>
                </p:cNvSpPr>
                <p:nvPr/>
              </p:nvSpPr>
              <p:spPr bwMode="auto">
                <a:xfrm>
                  <a:off x="4488903" y="4409683"/>
                  <a:ext cx="36472" cy="53306"/>
                </a:xfrm>
                <a:custGeom>
                  <a:avLst/>
                  <a:gdLst>
                    <a:gd name="T0" fmla="*/ 6 w 13"/>
                    <a:gd name="T1" fmla="*/ 0 h 19"/>
                    <a:gd name="T2" fmla="*/ 0 w 13"/>
                    <a:gd name="T3" fmla="*/ 19 h 19"/>
                    <a:gd name="T4" fmla="*/ 7 w 13"/>
                    <a:gd name="T5" fmla="*/ 19 h 19"/>
                    <a:gd name="T6" fmla="*/ 13 w 13"/>
                    <a:gd name="T7" fmla="*/ 0 h 19"/>
                    <a:gd name="T8" fmla="*/ 6 w 13"/>
                    <a:gd name="T9" fmla="*/ 0 h 19"/>
                  </a:gdLst>
                  <a:ahLst/>
                  <a:cxnLst>
                    <a:cxn ang="0">
                      <a:pos x="T0" y="T1"/>
                    </a:cxn>
                    <a:cxn ang="0">
                      <a:pos x="T2" y="T3"/>
                    </a:cxn>
                    <a:cxn ang="0">
                      <a:pos x="T4" y="T5"/>
                    </a:cxn>
                    <a:cxn ang="0">
                      <a:pos x="T6" y="T7"/>
                    </a:cxn>
                    <a:cxn ang="0">
                      <a:pos x="T8" y="T9"/>
                    </a:cxn>
                  </a:cxnLst>
                  <a:rect l="0" t="0" r="r" b="b"/>
                  <a:pathLst>
                    <a:path w="13" h="19">
                      <a:moveTo>
                        <a:pt x="6" y="0"/>
                      </a:moveTo>
                      <a:lnTo>
                        <a:pt x="0" y="19"/>
                      </a:lnTo>
                      <a:lnTo>
                        <a:pt x="7" y="19"/>
                      </a:lnTo>
                      <a:lnTo>
                        <a:pt x="13" y="0"/>
                      </a:lnTo>
                      <a:lnTo>
                        <a:pt x="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7" name="Freeform 43">
                  <a:extLst>
                    <a:ext uri="{FF2B5EF4-FFF2-40B4-BE49-F238E27FC236}">
                      <a16:creationId xmlns:a16="http://schemas.microsoft.com/office/drawing/2014/main" id="{34B55768-954C-4D2D-91D9-719916A10381}"/>
                    </a:ext>
                  </a:extLst>
                </p:cNvPr>
                <p:cNvSpPr>
                  <a:spLocks/>
                </p:cNvSpPr>
                <p:nvPr/>
              </p:nvSpPr>
              <p:spPr bwMode="auto">
                <a:xfrm>
                  <a:off x="4466459" y="4409683"/>
                  <a:ext cx="36472" cy="53306"/>
                </a:xfrm>
                <a:custGeom>
                  <a:avLst/>
                  <a:gdLst>
                    <a:gd name="T0" fmla="*/ 6 w 13"/>
                    <a:gd name="T1" fmla="*/ 0 h 19"/>
                    <a:gd name="T2" fmla="*/ 0 w 13"/>
                    <a:gd name="T3" fmla="*/ 19 h 19"/>
                    <a:gd name="T4" fmla="*/ 7 w 13"/>
                    <a:gd name="T5" fmla="*/ 19 h 19"/>
                    <a:gd name="T6" fmla="*/ 13 w 13"/>
                    <a:gd name="T7" fmla="*/ 0 h 19"/>
                    <a:gd name="T8" fmla="*/ 6 w 13"/>
                    <a:gd name="T9" fmla="*/ 0 h 19"/>
                  </a:gdLst>
                  <a:ahLst/>
                  <a:cxnLst>
                    <a:cxn ang="0">
                      <a:pos x="T0" y="T1"/>
                    </a:cxn>
                    <a:cxn ang="0">
                      <a:pos x="T2" y="T3"/>
                    </a:cxn>
                    <a:cxn ang="0">
                      <a:pos x="T4" y="T5"/>
                    </a:cxn>
                    <a:cxn ang="0">
                      <a:pos x="T6" y="T7"/>
                    </a:cxn>
                    <a:cxn ang="0">
                      <a:pos x="T8" y="T9"/>
                    </a:cxn>
                  </a:cxnLst>
                  <a:rect l="0" t="0" r="r" b="b"/>
                  <a:pathLst>
                    <a:path w="13" h="19">
                      <a:moveTo>
                        <a:pt x="6" y="0"/>
                      </a:moveTo>
                      <a:lnTo>
                        <a:pt x="0" y="19"/>
                      </a:lnTo>
                      <a:lnTo>
                        <a:pt x="7" y="19"/>
                      </a:lnTo>
                      <a:lnTo>
                        <a:pt x="13" y="0"/>
                      </a:lnTo>
                      <a:lnTo>
                        <a:pt x="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8" name="Freeform 44">
                  <a:extLst>
                    <a:ext uri="{FF2B5EF4-FFF2-40B4-BE49-F238E27FC236}">
                      <a16:creationId xmlns:a16="http://schemas.microsoft.com/office/drawing/2014/main" id="{FBB41B39-10A1-419F-B061-77051733E0FE}"/>
                    </a:ext>
                  </a:extLst>
                </p:cNvPr>
                <p:cNvSpPr>
                  <a:spLocks/>
                </p:cNvSpPr>
                <p:nvPr/>
              </p:nvSpPr>
              <p:spPr bwMode="auto">
                <a:xfrm>
                  <a:off x="4486098" y="4350766"/>
                  <a:ext cx="33667" cy="47695"/>
                </a:xfrm>
                <a:custGeom>
                  <a:avLst/>
                  <a:gdLst>
                    <a:gd name="T0" fmla="*/ 7 w 12"/>
                    <a:gd name="T1" fmla="*/ 17 h 17"/>
                    <a:gd name="T2" fmla="*/ 12 w 12"/>
                    <a:gd name="T3" fmla="*/ 0 h 17"/>
                    <a:gd name="T4" fmla="*/ 5 w 12"/>
                    <a:gd name="T5" fmla="*/ 0 h 17"/>
                    <a:gd name="T6" fmla="*/ 0 w 12"/>
                    <a:gd name="T7" fmla="*/ 17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12" y="0"/>
                      </a:lnTo>
                      <a:lnTo>
                        <a:pt x="5" y="0"/>
                      </a:lnTo>
                      <a:lnTo>
                        <a:pt x="0" y="17"/>
                      </a:lnTo>
                      <a:lnTo>
                        <a:pt x="7"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9" name="Freeform 45">
                  <a:extLst>
                    <a:ext uri="{FF2B5EF4-FFF2-40B4-BE49-F238E27FC236}">
                      <a16:creationId xmlns:a16="http://schemas.microsoft.com/office/drawing/2014/main" id="{DBB46D16-24E3-467A-A9D4-D1800C88B757}"/>
                    </a:ext>
                  </a:extLst>
                </p:cNvPr>
                <p:cNvSpPr>
                  <a:spLocks/>
                </p:cNvSpPr>
                <p:nvPr/>
              </p:nvSpPr>
              <p:spPr bwMode="auto">
                <a:xfrm>
                  <a:off x="4463653" y="4350766"/>
                  <a:ext cx="33667" cy="47695"/>
                </a:xfrm>
                <a:custGeom>
                  <a:avLst/>
                  <a:gdLst>
                    <a:gd name="T0" fmla="*/ 6 w 12"/>
                    <a:gd name="T1" fmla="*/ 17 h 17"/>
                    <a:gd name="T2" fmla="*/ 12 w 12"/>
                    <a:gd name="T3" fmla="*/ 0 h 17"/>
                    <a:gd name="T4" fmla="*/ 5 w 12"/>
                    <a:gd name="T5" fmla="*/ 0 h 17"/>
                    <a:gd name="T6" fmla="*/ 0 w 12"/>
                    <a:gd name="T7" fmla="*/ 17 h 17"/>
                    <a:gd name="T8" fmla="*/ 6 w 12"/>
                    <a:gd name="T9" fmla="*/ 17 h 17"/>
                  </a:gdLst>
                  <a:ahLst/>
                  <a:cxnLst>
                    <a:cxn ang="0">
                      <a:pos x="T0" y="T1"/>
                    </a:cxn>
                    <a:cxn ang="0">
                      <a:pos x="T2" y="T3"/>
                    </a:cxn>
                    <a:cxn ang="0">
                      <a:pos x="T4" y="T5"/>
                    </a:cxn>
                    <a:cxn ang="0">
                      <a:pos x="T6" y="T7"/>
                    </a:cxn>
                    <a:cxn ang="0">
                      <a:pos x="T8" y="T9"/>
                    </a:cxn>
                  </a:cxnLst>
                  <a:rect l="0" t="0" r="r" b="b"/>
                  <a:pathLst>
                    <a:path w="12" h="17">
                      <a:moveTo>
                        <a:pt x="6" y="17"/>
                      </a:moveTo>
                      <a:lnTo>
                        <a:pt x="12" y="0"/>
                      </a:lnTo>
                      <a:lnTo>
                        <a:pt x="5" y="0"/>
                      </a:lnTo>
                      <a:lnTo>
                        <a:pt x="0" y="17"/>
                      </a:lnTo>
                      <a:lnTo>
                        <a:pt x="6"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0" name="Freeform 46">
                  <a:extLst>
                    <a:ext uri="{FF2B5EF4-FFF2-40B4-BE49-F238E27FC236}">
                      <a16:creationId xmlns:a16="http://schemas.microsoft.com/office/drawing/2014/main" id="{747443F9-1D47-4B5D-833C-C088DA8BDB6E}"/>
                    </a:ext>
                  </a:extLst>
                </p:cNvPr>
                <p:cNvSpPr>
                  <a:spLocks/>
                </p:cNvSpPr>
                <p:nvPr/>
              </p:nvSpPr>
              <p:spPr bwMode="auto">
                <a:xfrm>
                  <a:off x="4444014" y="4409683"/>
                  <a:ext cx="36472" cy="53306"/>
                </a:xfrm>
                <a:custGeom>
                  <a:avLst/>
                  <a:gdLst>
                    <a:gd name="T0" fmla="*/ 6 w 13"/>
                    <a:gd name="T1" fmla="*/ 0 h 19"/>
                    <a:gd name="T2" fmla="*/ 0 w 13"/>
                    <a:gd name="T3" fmla="*/ 19 h 19"/>
                    <a:gd name="T4" fmla="*/ 7 w 13"/>
                    <a:gd name="T5" fmla="*/ 19 h 19"/>
                    <a:gd name="T6" fmla="*/ 13 w 13"/>
                    <a:gd name="T7" fmla="*/ 0 h 19"/>
                    <a:gd name="T8" fmla="*/ 6 w 13"/>
                    <a:gd name="T9" fmla="*/ 0 h 19"/>
                  </a:gdLst>
                  <a:ahLst/>
                  <a:cxnLst>
                    <a:cxn ang="0">
                      <a:pos x="T0" y="T1"/>
                    </a:cxn>
                    <a:cxn ang="0">
                      <a:pos x="T2" y="T3"/>
                    </a:cxn>
                    <a:cxn ang="0">
                      <a:pos x="T4" y="T5"/>
                    </a:cxn>
                    <a:cxn ang="0">
                      <a:pos x="T6" y="T7"/>
                    </a:cxn>
                    <a:cxn ang="0">
                      <a:pos x="T8" y="T9"/>
                    </a:cxn>
                  </a:cxnLst>
                  <a:rect l="0" t="0" r="r" b="b"/>
                  <a:pathLst>
                    <a:path w="13" h="19">
                      <a:moveTo>
                        <a:pt x="6" y="0"/>
                      </a:moveTo>
                      <a:lnTo>
                        <a:pt x="0" y="19"/>
                      </a:lnTo>
                      <a:lnTo>
                        <a:pt x="7" y="19"/>
                      </a:lnTo>
                      <a:lnTo>
                        <a:pt x="13" y="0"/>
                      </a:lnTo>
                      <a:lnTo>
                        <a:pt x="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1" name="Freeform 47">
                  <a:extLst>
                    <a:ext uri="{FF2B5EF4-FFF2-40B4-BE49-F238E27FC236}">
                      <a16:creationId xmlns:a16="http://schemas.microsoft.com/office/drawing/2014/main" id="{57336945-906F-455F-982A-0A66F0019ECE}"/>
                    </a:ext>
                  </a:extLst>
                </p:cNvPr>
                <p:cNvSpPr>
                  <a:spLocks/>
                </p:cNvSpPr>
                <p:nvPr/>
              </p:nvSpPr>
              <p:spPr bwMode="auto">
                <a:xfrm>
                  <a:off x="4421570" y="4409683"/>
                  <a:ext cx="33667" cy="53306"/>
                </a:xfrm>
                <a:custGeom>
                  <a:avLst/>
                  <a:gdLst>
                    <a:gd name="T0" fmla="*/ 6 w 12"/>
                    <a:gd name="T1" fmla="*/ 0 h 19"/>
                    <a:gd name="T2" fmla="*/ 0 w 12"/>
                    <a:gd name="T3" fmla="*/ 19 h 19"/>
                    <a:gd name="T4" fmla="*/ 7 w 12"/>
                    <a:gd name="T5" fmla="*/ 19 h 19"/>
                    <a:gd name="T6" fmla="*/ 12 w 12"/>
                    <a:gd name="T7" fmla="*/ 0 h 19"/>
                    <a:gd name="T8" fmla="*/ 6 w 12"/>
                    <a:gd name="T9" fmla="*/ 0 h 19"/>
                  </a:gdLst>
                  <a:ahLst/>
                  <a:cxnLst>
                    <a:cxn ang="0">
                      <a:pos x="T0" y="T1"/>
                    </a:cxn>
                    <a:cxn ang="0">
                      <a:pos x="T2" y="T3"/>
                    </a:cxn>
                    <a:cxn ang="0">
                      <a:pos x="T4" y="T5"/>
                    </a:cxn>
                    <a:cxn ang="0">
                      <a:pos x="T6" y="T7"/>
                    </a:cxn>
                    <a:cxn ang="0">
                      <a:pos x="T8" y="T9"/>
                    </a:cxn>
                  </a:cxnLst>
                  <a:rect l="0" t="0" r="r" b="b"/>
                  <a:pathLst>
                    <a:path w="12" h="19">
                      <a:moveTo>
                        <a:pt x="6" y="0"/>
                      </a:moveTo>
                      <a:lnTo>
                        <a:pt x="0" y="19"/>
                      </a:lnTo>
                      <a:lnTo>
                        <a:pt x="7" y="19"/>
                      </a:lnTo>
                      <a:lnTo>
                        <a:pt x="12" y="0"/>
                      </a:lnTo>
                      <a:lnTo>
                        <a:pt x="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2" name="Freeform 48">
                  <a:extLst>
                    <a:ext uri="{FF2B5EF4-FFF2-40B4-BE49-F238E27FC236}">
                      <a16:creationId xmlns:a16="http://schemas.microsoft.com/office/drawing/2014/main" id="{2B85F2CD-B6C3-496E-A0DE-9C208D94B5A3}"/>
                    </a:ext>
                  </a:extLst>
                </p:cNvPr>
                <p:cNvSpPr>
                  <a:spLocks/>
                </p:cNvSpPr>
                <p:nvPr/>
              </p:nvSpPr>
              <p:spPr bwMode="auto">
                <a:xfrm>
                  <a:off x="4441209" y="4350766"/>
                  <a:ext cx="28056" cy="47695"/>
                </a:xfrm>
                <a:custGeom>
                  <a:avLst/>
                  <a:gdLst>
                    <a:gd name="T0" fmla="*/ 10 w 10"/>
                    <a:gd name="T1" fmla="*/ 0 h 17"/>
                    <a:gd name="T2" fmla="*/ 5 w 10"/>
                    <a:gd name="T3" fmla="*/ 0 h 17"/>
                    <a:gd name="T4" fmla="*/ 0 w 10"/>
                    <a:gd name="T5" fmla="*/ 17 h 17"/>
                    <a:gd name="T6" fmla="*/ 6 w 10"/>
                    <a:gd name="T7" fmla="*/ 17 h 17"/>
                    <a:gd name="T8" fmla="*/ 10 w 10"/>
                    <a:gd name="T9" fmla="*/ 0 h 17"/>
                  </a:gdLst>
                  <a:ahLst/>
                  <a:cxnLst>
                    <a:cxn ang="0">
                      <a:pos x="T0" y="T1"/>
                    </a:cxn>
                    <a:cxn ang="0">
                      <a:pos x="T2" y="T3"/>
                    </a:cxn>
                    <a:cxn ang="0">
                      <a:pos x="T4" y="T5"/>
                    </a:cxn>
                    <a:cxn ang="0">
                      <a:pos x="T6" y="T7"/>
                    </a:cxn>
                    <a:cxn ang="0">
                      <a:pos x="T8" y="T9"/>
                    </a:cxn>
                  </a:cxnLst>
                  <a:rect l="0" t="0" r="r" b="b"/>
                  <a:pathLst>
                    <a:path w="10" h="17">
                      <a:moveTo>
                        <a:pt x="10" y="0"/>
                      </a:moveTo>
                      <a:lnTo>
                        <a:pt x="5" y="0"/>
                      </a:lnTo>
                      <a:lnTo>
                        <a:pt x="0" y="17"/>
                      </a:lnTo>
                      <a:lnTo>
                        <a:pt x="6" y="17"/>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3" name="Freeform 49">
                  <a:extLst>
                    <a:ext uri="{FF2B5EF4-FFF2-40B4-BE49-F238E27FC236}">
                      <a16:creationId xmlns:a16="http://schemas.microsoft.com/office/drawing/2014/main" id="{DDF97AC1-CEE7-4801-8138-AF6968365D09}"/>
                    </a:ext>
                  </a:extLst>
                </p:cNvPr>
                <p:cNvSpPr>
                  <a:spLocks/>
                </p:cNvSpPr>
                <p:nvPr/>
              </p:nvSpPr>
              <p:spPr bwMode="auto">
                <a:xfrm>
                  <a:off x="4556237" y="4350766"/>
                  <a:ext cx="30861" cy="47695"/>
                </a:xfrm>
                <a:custGeom>
                  <a:avLst/>
                  <a:gdLst>
                    <a:gd name="T0" fmla="*/ 7 w 11"/>
                    <a:gd name="T1" fmla="*/ 17 h 17"/>
                    <a:gd name="T2" fmla="*/ 11 w 11"/>
                    <a:gd name="T3" fmla="*/ 0 h 17"/>
                    <a:gd name="T4" fmla="*/ 4 w 11"/>
                    <a:gd name="T5" fmla="*/ 0 h 17"/>
                    <a:gd name="T6" fmla="*/ 0 w 11"/>
                    <a:gd name="T7" fmla="*/ 17 h 17"/>
                    <a:gd name="T8" fmla="*/ 7 w 11"/>
                    <a:gd name="T9" fmla="*/ 17 h 17"/>
                  </a:gdLst>
                  <a:ahLst/>
                  <a:cxnLst>
                    <a:cxn ang="0">
                      <a:pos x="T0" y="T1"/>
                    </a:cxn>
                    <a:cxn ang="0">
                      <a:pos x="T2" y="T3"/>
                    </a:cxn>
                    <a:cxn ang="0">
                      <a:pos x="T4" y="T5"/>
                    </a:cxn>
                    <a:cxn ang="0">
                      <a:pos x="T6" y="T7"/>
                    </a:cxn>
                    <a:cxn ang="0">
                      <a:pos x="T8" y="T9"/>
                    </a:cxn>
                  </a:cxnLst>
                  <a:rect l="0" t="0" r="r" b="b"/>
                  <a:pathLst>
                    <a:path w="11" h="17">
                      <a:moveTo>
                        <a:pt x="7" y="17"/>
                      </a:moveTo>
                      <a:lnTo>
                        <a:pt x="11" y="0"/>
                      </a:lnTo>
                      <a:lnTo>
                        <a:pt x="4" y="0"/>
                      </a:lnTo>
                      <a:lnTo>
                        <a:pt x="0" y="17"/>
                      </a:lnTo>
                      <a:lnTo>
                        <a:pt x="7"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4" name="Freeform 50">
                  <a:extLst>
                    <a:ext uri="{FF2B5EF4-FFF2-40B4-BE49-F238E27FC236}">
                      <a16:creationId xmlns:a16="http://schemas.microsoft.com/office/drawing/2014/main" id="{61B8E395-B0D6-4D2C-B38D-1DD969487F53}"/>
                    </a:ext>
                  </a:extLst>
                </p:cNvPr>
                <p:cNvSpPr>
                  <a:spLocks/>
                </p:cNvSpPr>
                <p:nvPr/>
              </p:nvSpPr>
              <p:spPr bwMode="auto">
                <a:xfrm>
                  <a:off x="4539404" y="4409683"/>
                  <a:ext cx="30861" cy="53306"/>
                </a:xfrm>
                <a:custGeom>
                  <a:avLst/>
                  <a:gdLst>
                    <a:gd name="T0" fmla="*/ 0 w 11"/>
                    <a:gd name="T1" fmla="*/ 19 h 19"/>
                    <a:gd name="T2" fmla="*/ 6 w 11"/>
                    <a:gd name="T3" fmla="*/ 19 h 19"/>
                    <a:gd name="T4" fmla="*/ 11 w 11"/>
                    <a:gd name="T5" fmla="*/ 0 h 19"/>
                    <a:gd name="T6" fmla="*/ 6 w 11"/>
                    <a:gd name="T7" fmla="*/ 0 h 19"/>
                    <a:gd name="T8" fmla="*/ 0 w 11"/>
                    <a:gd name="T9" fmla="*/ 19 h 19"/>
                  </a:gdLst>
                  <a:ahLst/>
                  <a:cxnLst>
                    <a:cxn ang="0">
                      <a:pos x="T0" y="T1"/>
                    </a:cxn>
                    <a:cxn ang="0">
                      <a:pos x="T2" y="T3"/>
                    </a:cxn>
                    <a:cxn ang="0">
                      <a:pos x="T4" y="T5"/>
                    </a:cxn>
                    <a:cxn ang="0">
                      <a:pos x="T6" y="T7"/>
                    </a:cxn>
                    <a:cxn ang="0">
                      <a:pos x="T8" y="T9"/>
                    </a:cxn>
                  </a:cxnLst>
                  <a:rect l="0" t="0" r="r" b="b"/>
                  <a:pathLst>
                    <a:path w="11" h="19">
                      <a:moveTo>
                        <a:pt x="0" y="19"/>
                      </a:moveTo>
                      <a:lnTo>
                        <a:pt x="6" y="19"/>
                      </a:lnTo>
                      <a:lnTo>
                        <a:pt x="11" y="0"/>
                      </a:lnTo>
                      <a:lnTo>
                        <a:pt x="6" y="0"/>
                      </a:lnTo>
                      <a:lnTo>
                        <a:pt x="0"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9" name="Freeform 55">
                  <a:extLst>
                    <a:ext uri="{FF2B5EF4-FFF2-40B4-BE49-F238E27FC236}">
                      <a16:creationId xmlns:a16="http://schemas.microsoft.com/office/drawing/2014/main" id="{F623A038-9F32-423E-92C1-F9FD5D468C46}"/>
                    </a:ext>
                  </a:extLst>
                </p:cNvPr>
                <p:cNvSpPr>
                  <a:spLocks/>
                </p:cNvSpPr>
                <p:nvPr/>
              </p:nvSpPr>
              <p:spPr bwMode="auto">
                <a:xfrm>
                  <a:off x="4129791" y="4465794"/>
                  <a:ext cx="516224" cy="232862"/>
                </a:xfrm>
                <a:custGeom>
                  <a:avLst/>
                  <a:gdLst>
                    <a:gd name="T0" fmla="*/ 154 w 158"/>
                    <a:gd name="T1" fmla="*/ 71 h 71"/>
                    <a:gd name="T2" fmla="*/ 150 w 158"/>
                    <a:gd name="T3" fmla="*/ 67 h 71"/>
                    <a:gd name="T4" fmla="*/ 150 w 158"/>
                    <a:gd name="T5" fmla="*/ 8 h 71"/>
                    <a:gd name="T6" fmla="*/ 4 w 158"/>
                    <a:gd name="T7" fmla="*/ 8 h 71"/>
                    <a:gd name="T8" fmla="*/ 0 w 158"/>
                    <a:gd name="T9" fmla="*/ 4 h 71"/>
                    <a:gd name="T10" fmla="*/ 4 w 158"/>
                    <a:gd name="T11" fmla="*/ 0 h 71"/>
                    <a:gd name="T12" fmla="*/ 154 w 158"/>
                    <a:gd name="T13" fmla="*/ 0 h 71"/>
                    <a:gd name="T14" fmla="*/ 158 w 158"/>
                    <a:gd name="T15" fmla="*/ 4 h 71"/>
                    <a:gd name="T16" fmla="*/ 158 w 158"/>
                    <a:gd name="T17" fmla="*/ 67 h 71"/>
                    <a:gd name="T18" fmla="*/ 154 w 158"/>
                    <a:gd name="T1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71">
                      <a:moveTo>
                        <a:pt x="154" y="71"/>
                      </a:moveTo>
                      <a:cubicBezTo>
                        <a:pt x="152" y="71"/>
                        <a:pt x="150" y="69"/>
                        <a:pt x="150" y="67"/>
                      </a:cubicBezTo>
                      <a:cubicBezTo>
                        <a:pt x="150" y="8"/>
                        <a:pt x="150" y="8"/>
                        <a:pt x="150" y="8"/>
                      </a:cubicBezTo>
                      <a:cubicBezTo>
                        <a:pt x="4" y="8"/>
                        <a:pt x="4" y="8"/>
                        <a:pt x="4" y="8"/>
                      </a:cubicBezTo>
                      <a:cubicBezTo>
                        <a:pt x="2" y="8"/>
                        <a:pt x="0" y="6"/>
                        <a:pt x="0" y="4"/>
                      </a:cubicBezTo>
                      <a:cubicBezTo>
                        <a:pt x="0" y="2"/>
                        <a:pt x="2" y="0"/>
                        <a:pt x="4" y="0"/>
                      </a:cubicBezTo>
                      <a:cubicBezTo>
                        <a:pt x="154" y="0"/>
                        <a:pt x="154" y="0"/>
                        <a:pt x="154" y="0"/>
                      </a:cubicBezTo>
                      <a:cubicBezTo>
                        <a:pt x="156" y="0"/>
                        <a:pt x="158" y="2"/>
                        <a:pt x="158" y="4"/>
                      </a:cubicBezTo>
                      <a:cubicBezTo>
                        <a:pt x="158" y="67"/>
                        <a:pt x="158" y="67"/>
                        <a:pt x="158" y="67"/>
                      </a:cubicBezTo>
                      <a:cubicBezTo>
                        <a:pt x="158" y="69"/>
                        <a:pt x="156" y="71"/>
                        <a:pt x="154" y="7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0" name="Freeform 56">
                  <a:extLst>
                    <a:ext uri="{FF2B5EF4-FFF2-40B4-BE49-F238E27FC236}">
                      <a16:creationId xmlns:a16="http://schemas.microsoft.com/office/drawing/2014/main" id="{7EBF84D9-4832-4CDA-83F8-C93ECACD3C66}"/>
                    </a:ext>
                  </a:extLst>
                </p:cNvPr>
                <p:cNvSpPr>
                  <a:spLocks/>
                </p:cNvSpPr>
                <p:nvPr/>
              </p:nvSpPr>
              <p:spPr bwMode="auto">
                <a:xfrm>
                  <a:off x="4174680" y="4547156"/>
                  <a:ext cx="64528" cy="53306"/>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0" y="16"/>
                        <a:pt x="0" y="16"/>
                        <a:pt x="0" y="15"/>
                      </a:cubicBezTo>
                      <a:cubicBezTo>
                        <a:pt x="0" y="1"/>
                        <a:pt x="0" y="1"/>
                        <a:pt x="0" y="1"/>
                      </a:cubicBezTo>
                      <a:cubicBezTo>
                        <a:pt x="0" y="0"/>
                        <a:pt x="0" y="0"/>
                        <a:pt x="1" y="0"/>
                      </a:cubicBezTo>
                      <a:cubicBezTo>
                        <a:pt x="18" y="0"/>
                        <a:pt x="18" y="0"/>
                        <a:pt x="18" y="0"/>
                      </a:cubicBezTo>
                      <a:cubicBezTo>
                        <a:pt x="18" y="0"/>
                        <a:pt x="19" y="0"/>
                        <a:pt x="19" y="1"/>
                      </a:cubicBezTo>
                      <a:cubicBezTo>
                        <a:pt x="19" y="15"/>
                        <a:pt x="19" y="15"/>
                        <a:pt x="19" y="15"/>
                      </a:cubicBezTo>
                      <a:cubicBezTo>
                        <a:pt x="19" y="16"/>
                        <a:pt x="18" y="16"/>
                        <a:pt x="18"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1" name="Freeform 57">
                  <a:extLst>
                    <a:ext uri="{FF2B5EF4-FFF2-40B4-BE49-F238E27FC236}">
                      <a16:creationId xmlns:a16="http://schemas.microsoft.com/office/drawing/2014/main" id="{D37BE38F-6C1C-42FA-90DA-E57044F2C880}"/>
                    </a:ext>
                  </a:extLst>
                </p:cNvPr>
                <p:cNvSpPr>
                  <a:spLocks/>
                </p:cNvSpPr>
                <p:nvPr/>
              </p:nvSpPr>
              <p:spPr bwMode="auto">
                <a:xfrm>
                  <a:off x="4278486" y="4547156"/>
                  <a:ext cx="61722" cy="53306"/>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1" y="16"/>
                        <a:pt x="0" y="16"/>
                        <a:pt x="0" y="15"/>
                      </a:cubicBezTo>
                      <a:cubicBezTo>
                        <a:pt x="0" y="1"/>
                        <a:pt x="0" y="1"/>
                        <a:pt x="0" y="1"/>
                      </a:cubicBezTo>
                      <a:cubicBezTo>
                        <a:pt x="0" y="0"/>
                        <a:pt x="1" y="0"/>
                        <a:pt x="1" y="0"/>
                      </a:cubicBezTo>
                      <a:cubicBezTo>
                        <a:pt x="18" y="0"/>
                        <a:pt x="18" y="0"/>
                        <a:pt x="18" y="0"/>
                      </a:cubicBezTo>
                      <a:cubicBezTo>
                        <a:pt x="19" y="0"/>
                        <a:pt x="19" y="0"/>
                        <a:pt x="19" y="1"/>
                      </a:cubicBezTo>
                      <a:cubicBezTo>
                        <a:pt x="19" y="15"/>
                        <a:pt x="19" y="15"/>
                        <a:pt x="19" y="15"/>
                      </a:cubicBezTo>
                      <a:cubicBezTo>
                        <a:pt x="19" y="16"/>
                        <a:pt x="19" y="16"/>
                        <a:pt x="18"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2" name="Freeform 58">
                  <a:extLst>
                    <a:ext uri="{FF2B5EF4-FFF2-40B4-BE49-F238E27FC236}">
                      <a16:creationId xmlns:a16="http://schemas.microsoft.com/office/drawing/2014/main" id="{95E2492C-E5E8-41AC-BA2C-4F954E49015E}"/>
                    </a:ext>
                  </a:extLst>
                </p:cNvPr>
                <p:cNvSpPr>
                  <a:spLocks/>
                </p:cNvSpPr>
                <p:nvPr/>
              </p:nvSpPr>
              <p:spPr bwMode="auto">
                <a:xfrm>
                  <a:off x="4382292" y="4547156"/>
                  <a:ext cx="61722" cy="53306"/>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0" y="16"/>
                        <a:pt x="0" y="16"/>
                        <a:pt x="0" y="15"/>
                      </a:cubicBezTo>
                      <a:cubicBezTo>
                        <a:pt x="0" y="1"/>
                        <a:pt x="0" y="1"/>
                        <a:pt x="0" y="1"/>
                      </a:cubicBezTo>
                      <a:cubicBezTo>
                        <a:pt x="0" y="0"/>
                        <a:pt x="0" y="0"/>
                        <a:pt x="1" y="0"/>
                      </a:cubicBezTo>
                      <a:cubicBezTo>
                        <a:pt x="18" y="0"/>
                        <a:pt x="18" y="0"/>
                        <a:pt x="18" y="0"/>
                      </a:cubicBezTo>
                      <a:cubicBezTo>
                        <a:pt x="18" y="0"/>
                        <a:pt x="19" y="0"/>
                        <a:pt x="19" y="1"/>
                      </a:cubicBezTo>
                      <a:cubicBezTo>
                        <a:pt x="19" y="15"/>
                        <a:pt x="19" y="15"/>
                        <a:pt x="19" y="15"/>
                      </a:cubicBezTo>
                      <a:cubicBezTo>
                        <a:pt x="19" y="16"/>
                        <a:pt x="18" y="16"/>
                        <a:pt x="18"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3" name="Freeform 59">
                  <a:extLst>
                    <a:ext uri="{FF2B5EF4-FFF2-40B4-BE49-F238E27FC236}">
                      <a16:creationId xmlns:a16="http://schemas.microsoft.com/office/drawing/2014/main" id="{7AF9D7DE-5B18-4426-BA69-C6F820986D5A}"/>
                    </a:ext>
                  </a:extLst>
                </p:cNvPr>
                <p:cNvSpPr>
                  <a:spLocks/>
                </p:cNvSpPr>
                <p:nvPr/>
              </p:nvSpPr>
              <p:spPr bwMode="auto">
                <a:xfrm>
                  <a:off x="4483292" y="4547156"/>
                  <a:ext cx="61722" cy="53306"/>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1" y="16"/>
                        <a:pt x="0" y="16"/>
                        <a:pt x="0" y="15"/>
                      </a:cubicBezTo>
                      <a:cubicBezTo>
                        <a:pt x="0" y="1"/>
                        <a:pt x="0" y="1"/>
                        <a:pt x="0" y="1"/>
                      </a:cubicBezTo>
                      <a:cubicBezTo>
                        <a:pt x="0" y="0"/>
                        <a:pt x="1" y="0"/>
                        <a:pt x="1" y="0"/>
                      </a:cubicBezTo>
                      <a:cubicBezTo>
                        <a:pt x="18" y="0"/>
                        <a:pt x="18" y="0"/>
                        <a:pt x="18" y="0"/>
                      </a:cubicBezTo>
                      <a:cubicBezTo>
                        <a:pt x="19" y="0"/>
                        <a:pt x="19" y="0"/>
                        <a:pt x="19" y="1"/>
                      </a:cubicBezTo>
                      <a:cubicBezTo>
                        <a:pt x="19" y="15"/>
                        <a:pt x="19" y="15"/>
                        <a:pt x="19" y="15"/>
                      </a:cubicBezTo>
                      <a:cubicBezTo>
                        <a:pt x="19" y="16"/>
                        <a:pt x="19" y="16"/>
                        <a:pt x="18"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4" name="Freeform 60">
                  <a:extLst>
                    <a:ext uri="{FF2B5EF4-FFF2-40B4-BE49-F238E27FC236}">
                      <a16:creationId xmlns:a16="http://schemas.microsoft.com/office/drawing/2014/main" id="{B4F59418-048B-47DA-A8D9-899D44BBED4B}"/>
                    </a:ext>
                  </a:extLst>
                </p:cNvPr>
                <p:cNvSpPr>
                  <a:spLocks/>
                </p:cNvSpPr>
                <p:nvPr/>
              </p:nvSpPr>
              <p:spPr bwMode="auto">
                <a:xfrm>
                  <a:off x="4278486" y="4642545"/>
                  <a:ext cx="61722" cy="53306"/>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1" y="16"/>
                        <a:pt x="0" y="15"/>
                        <a:pt x="0" y="15"/>
                      </a:cubicBezTo>
                      <a:cubicBezTo>
                        <a:pt x="0" y="1"/>
                        <a:pt x="0" y="1"/>
                        <a:pt x="0" y="1"/>
                      </a:cubicBezTo>
                      <a:cubicBezTo>
                        <a:pt x="0" y="0"/>
                        <a:pt x="1" y="0"/>
                        <a:pt x="1" y="0"/>
                      </a:cubicBezTo>
                      <a:cubicBezTo>
                        <a:pt x="18" y="0"/>
                        <a:pt x="18" y="0"/>
                        <a:pt x="18" y="0"/>
                      </a:cubicBezTo>
                      <a:cubicBezTo>
                        <a:pt x="19" y="0"/>
                        <a:pt x="19" y="0"/>
                        <a:pt x="19" y="1"/>
                      </a:cubicBezTo>
                      <a:cubicBezTo>
                        <a:pt x="19" y="15"/>
                        <a:pt x="19" y="15"/>
                        <a:pt x="19" y="15"/>
                      </a:cubicBezTo>
                      <a:cubicBezTo>
                        <a:pt x="19" y="15"/>
                        <a:pt x="19" y="16"/>
                        <a:pt x="18"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5" name="Freeform 61">
                  <a:extLst>
                    <a:ext uri="{FF2B5EF4-FFF2-40B4-BE49-F238E27FC236}">
                      <a16:creationId xmlns:a16="http://schemas.microsoft.com/office/drawing/2014/main" id="{84C6D931-776E-489A-93E2-25BB5CF64BBD}"/>
                    </a:ext>
                  </a:extLst>
                </p:cNvPr>
                <p:cNvSpPr>
                  <a:spLocks/>
                </p:cNvSpPr>
                <p:nvPr/>
              </p:nvSpPr>
              <p:spPr bwMode="auto">
                <a:xfrm>
                  <a:off x="4382292" y="4642545"/>
                  <a:ext cx="61722" cy="53306"/>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0" y="16"/>
                        <a:pt x="0" y="15"/>
                        <a:pt x="0" y="15"/>
                      </a:cubicBezTo>
                      <a:cubicBezTo>
                        <a:pt x="0" y="1"/>
                        <a:pt x="0" y="1"/>
                        <a:pt x="0" y="1"/>
                      </a:cubicBezTo>
                      <a:cubicBezTo>
                        <a:pt x="0" y="0"/>
                        <a:pt x="0" y="0"/>
                        <a:pt x="1" y="0"/>
                      </a:cubicBezTo>
                      <a:cubicBezTo>
                        <a:pt x="18" y="0"/>
                        <a:pt x="18" y="0"/>
                        <a:pt x="18" y="0"/>
                      </a:cubicBezTo>
                      <a:cubicBezTo>
                        <a:pt x="18" y="0"/>
                        <a:pt x="19" y="0"/>
                        <a:pt x="19" y="1"/>
                      </a:cubicBezTo>
                      <a:cubicBezTo>
                        <a:pt x="19" y="15"/>
                        <a:pt x="19" y="15"/>
                        <a:pt x="19" y="15"/>
                      </a:cubicBezTo>
                      <a:cubicBezTo>
                        <a:pt x="19" y="15"/>
                        <a:pt x="18" y="16"/>
                        <a:pt x="18"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6" name="Freeform 62">
                  <a:extLst>
                    <a:ext uri="{FF2B5EF4-FFF2-40B4-BE49-F238E27FC236}">
                      <a16:creationId xmlns:a16="http://schemas.microsoft.com/office/drawing/2014/main" id="{2726DC69-25C3-42AE-93C6-84AEB7829E66}"/>
                    </a:ext>
                  </a:extLst>
                </p:cNvPr>
                <p:cNvSpPr>
                  <a:spLocks/>
                </p:cNvSpPr>
                <p:nvPr/>
              </p:nvSpPr>
              <p:spPr bwMode="auto">
                <a:xfrm>
                  <a:off x="4483292" y="4642545"/>
                  <a:ext cx="61722" cy="53306"/>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1" y="16"/>
                        <a:pt x="0" y="15"/>
                        <a:pt x="0" y="15"/>
                      </a:cubicBezTo>
                      <a:cubicBezTo>
                        <a:pt x="0" y="1"/>
                        <a:pt x="0" y="1"/>
                        <a:pt x="0" y="1"/>
                      </a:cubicBezTo>
                      <a:cubicBezTo>
                        <a:pt x="0" y="0"/>
                        <a:pt x="1" y="0"/>
                        <a:pt x="1" y="0"/>
                      </a:cubicBezTo>
                      <a:cubicBezTo>
                        <a:pt x="18" y="0"/>
                        <a:pt x="18" y="0"/>
                        <a:pt x="18" y="0"/>
                      </a:cubicBezTo>
                      <a:cubicBezTo>
                        <a:pt x="19" y="0"/>
                        <a:pt x="19" y="0"/>
                        <a:pt x="19" y="1"/>
                      </a:cubicBezTo>
                      <a:cubicBezTo>
                        <a:pt x="19" y="15"/>
                        <a:pt x="19" y="15"/>
                        <a:pt x="19" y="15"/>
                      </a:cubicBezTo>
                      <a:cubicBezTo>
                        <a:pt x="19" y="15"/>
                        <a:pt x="19" y="16"/>
                        <a:pt x="18"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7" name="Oval 63">
                  <a:extLst>
                    <a:ext uri="{FF2B5EF4-FFF2-40B4-BE49-F238E27FC236}">
                      <a16:creationId xmlns:a16="http://schemas.microsoft.com/office/drawing/2014/main" id="{54D27F79-EAD8-4AB5-A71A-1E159204A273}"/>
                    </a:ext>
                  </a:extLst>
                </p:cNvPr>
                <p:cNvSpPr>
                  <a:spLocks noChangeArrowheads="1"/>
                </p:cNvSpPr>
                <p:nvPr/>
              </p:nvSpPr>
              <p:spPr bwMode="auto">
                <a:xfrm>
                  <a:off x="4278486" y="4252571"/>
                  <a:ext cx="64528" cy="67334"/>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8" name="Freeform 64">
                  <a:extLst>
                    <a:ext uri="{FF2B5EF4-FFF2-40B4-BE49-F238E27FC236}">
                      <a16:creationId xmlns:a16="http://schemas.microsoft.com/office/drawing/2014/main" id="{5912899A-41A8-4492-A422-B916E21035A9}"/>
                    </a:ext>
                  </a:extLst>
                </p:cNvPr>
                <p:cNvSpPr>
                  <a:spLocks/>
                </p:cNvSpPr>
                <p:nvPr/>
              </p:nvSpPr>
              <p:spPr bwMode="auto">
                <a:xfrm>
                  <a:off x="4303736" y="4339544"/>
                  <a:ext cx="8417" cy="36472"/>
                </a:xfrm>
                <a:custGeom>
                  <a:avLst/>
                  <a:gdLst>
                    <a:gd name="T0" fmla="*/ 2 w 3"/>
                    <a:gd name="T1" fmla="*/ 11 h 11"/>
                    <a:gd name="T2" fmla="*/ 0 w 3"/>
                    <a:gd name="T3" fmla="*/ 9 h 11"/>
                    <a:gd name="T4" fmla="*/ 0 w 3"/>
                    <a:gd name="T5" fmla="*/ 1 h 11"/>
                    <a:gd name="T6" fmla="*/ 2 w 3"/>
                    <a:gd name="T7" fmla="*/ 0 h 11"/>
                    <a:gd name="T8" fmla="*/ 3 w 3"/>
                    <a:gd name="T9" fmla="*/ 1 h 11"/>
                    <a:gd name="T10" fmla="*/ 3 w 3"/>
                    <a:gd name="T11" fmla="*/ 9 h 11"/>
                    <a:gd name="T12" fmla="*/ 2 w 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2" y="11"/>
                      </a:moveTo>
                      <a:cubicBezTo>
                        <a:pt x="1" y="11"/>
                        <a:pt x="0" y="10"/>
                        <a:pt x="0" y="9"/>
                      </a:cubicBezTo>
                      <a:cubicBezTo>
                        <a:pt x="0" y="1"/>
                        <a:pt x="0" y="1"/>
                        <a:pt x="0" y="1"/>
                      </a:cubicBezTo>
                      <a:cubicBezTo>
                        <a:pt x="0" y="0"/>
                        <a:pt x="1" y="0"/>
                        <a:pt x="2" y="0"/>
                      </a:cubicBezTo>
                      <a:cubicBezTo>
                        <a:pt x="3" y="0"/>
                        <a:pt x="3" y="0"/>
                        <a:pt x="3" y="1"/>
                      </a:cubicBezTo>
                      <a:cubicBezTo>
                        <a:pt x="3" y="9"/>
                        <a:pt x="3" y="9"/>
                        <a:pt x="3" y="9"/>
                      </a:cubicBezTo>
                      <a:cubicBezTo>
                        <a:pt x="3" y="10"/>
                        <a:pt x="3" y="11"/>
                        <a:pt x="2" y="1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9" name="Freeform 65">
                  <a:extLst>
                    <a:ext uri="{FF2B5EF4-FFF2-40B4-BE49-F238E27FC236}">
                      <a16:creationId xmlns:a16="http://schemas.microsoft.com/office/drawing/2014/main" id="{59A1F5EC-C068-4A4B-891E-DF357637856B}"/>
                    </a:ext>
                  </a:extLst>
                </p:cNvPr>
                <p:cNvSpPr>
                  <a:spLocks/>
                </p:cNvSpPr>
                <p:nvPr/>
              </p:nvSpPr>
              <p:spPr bwMode="auto">
                <a:xfrm>
                  <a:off x="4303736" y="4202071"/>
                  <a:ext cx="8417" cy="36472"/>
                </a:xfrm>
                <a:custGeom>
                  <a:avLst/>
                  <a:gdLst>
                    <a:gd name="T0" fmla="*/ 2 w 3"/>
                    <a:gd name="T1" fmla="*/ 11 h 11"/>
                    <a:gd name="T2" fmla="*/ 0 w 3"/>
                    <a:gd name="T3" fmla="*/ 9 h 11"/>
                    <a:gd name="T4" fmla="*/ 0 w 3"/>
                    <a:gd name="T5" fmla="*/ 1 h 11"/>
                    <a:gd name="T6" fmla="*/ 2 w 3"/>
                    <a:gd name="T7" fmla="*/ 0 h 11"/>
                    <a:gd name="T8" fmla="*/ 3 w 3"/>
                    <a:gd name="T9" fmla="*/ 1 h 11"/>
                    <a:gd name="T10" fmla="*/ 3 w 3"/>
                    <a:gd name="T11" fmla="*/ 9 h 11"/>
                    <a:gd name="T12" fmla="*/ 2 w 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2" y="11"/>
                      </a:moveTo>
                      <a:cubicBezTo>
                        <a:pt x="1" y="11"/>
                        <a:pt x="0" y="10"/>
                        <a:pt x="0" y="9"/>
                      </a:cubicBezTo>
                      <a:cubicBezTo>
                        <a:pt x="0" y="1"/>
                        <a:pt x="0" y="1"/>
                        <a:pt x="0" y="1"/>
                      </a:cubicBezTo>
                      <a:cubicBezTo>
                        <a:pt x="0" y="0"/>
                        <a:pt x="1" y="0"/>
                        <a:pt x="2" y="0"/>
                      </a:cubicBezTo>
                      <a:cubicBezTo>
                        <a:pt x="3" y="0"/>
                        <a:pt x="3" y="0"/>
                        <a:pt x="3" y="1"/>
                      </a:cubicBezTo>
                      <a:cubicBezTo>
                        <a:pt x="3" y="9"/>
                        <a:pt x="3" y="9"/>
                        <a:pt x="3" y="9"/>
                      </a:cubicBezTo>
                      <a:cubicBezTo>
                        <a:pt x="3" y="10"/>
                        <a:pt x="3" y="11"/>
                        <a:pt x="2" y="1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0" name="Freeform 66">
                  <a:extLst>
                    <a:ext uri="{FF2B5EF4-FFF2-40B4-BE49-F238E27FC236}">
                      <a16:creationId xmlns:a16="http://schemas.microsoft.com/office/drawing/2014/main" id="{507059AF-21C0-4654-A5F8-50F908ACF2D7}"/>
                    </a:ext>
                  </a:extLst>
                </p:cNvPr>
                <p:cNvSpPr>
                  <a:spLocks/>
                </p:cNvSpPr>
                <p:nvPr/>
              </p:nvSpPr>
              <p:spPr bwMode="auto">
                <a:xfrm>
                  <a:off x="4359847" y="4283432"/>
                  <a:ext cx="36472" cy="8417"/>
                </a:xfrm>
                <a:custGeom>
                  <a:avLst/>
                  <a:gdLst>
                    <a:gd name="T0" fmla="*/ 10 w 11"/>
                    <a:gd name="T1" fmla="*/ 3 h 3"/>
                    <a:gd name="T2" fmla="*/ 2 w 11"/>
                    <a:gd name="T3" fmla="*/ 3 h 3"/>
                    <a:gd name="T4" fmla="*/ 0 w 11"/>
                    <a:gd name="T5" fmla="*/ 1 h 3"/>
                    <a:gd name="T6" fmla="*/ 2 w 11"/>
                    <a:gd name="T7" fmla="*/ 0 h 3"/>
                    <a:gd name="T8" fmla="*/ 10 w 11"/>
                    <a:gd name="T9" fmla="*/ 0 h 3"/>
                    <a:gd name="T10" fmla="*/ 11 w 11"/>
                    <a:gd name="T11" fmla="*/ 1 h 3"/>
                    <a:gd name="T12" fmla="*/ 10 w 1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3"/>
                      </a:moveTo>
                      <a:cubicBezTo>
                        <a:pt x="2" y="3"/>
                        <a:pt x="2" y="3"/>
                        <a:pt x="2" y="3"/>
                      </a:cubicBezTo>
                      <a:cubicBezTo>
                        <a:pt x="1" y="3"/>
                        <a:pt x="0" y="2"/>
                        <a:pt x="0" y="1"/>
                      </a:cubicBezTo>
                      <a:cubicBezTo>
                        <a:pt x="0" y="0"/>
                        <a:pt x="1" y="0"/>
                        <a:pt x="2" y="0"/>
                      </a:cubicBezTo>
                      <a:cubicBezTo>
                        <a:pt x="10" y="0"/>
                        <a:pt x="10" y="0"/>
                        <a:pt x="10" y="0"/>
                      </a:cubicBezTo>
                      <a:cubicBezTo>
                        <a:pt x="11" y="0"/>
                        <a:pt x="11" y="0"/>
                        <a:pt x="11" y="1"/>
                      </a:cubicBezTo>
                      <a:cubicBezTo>
                        <a:pt x="11" y="2"/>
                        <a:pt x="11" y="3"/>
                        <a:pt x="10" y="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1" name="Freeform 67">
                  <a:extLst>
                    <a:ext uri="{FF2B5EF4-FFF2-40B4-BE49-F238E27FC236}">
                      <a16:creationId xmlns:a16="http://schemas.microsoft.com/office/drawing/2014/main" id="{353A52A7-2D27-4175-A151-EE44CD4DE9D9}"/>
                    </a:ext>
                  </a:extLst>
                </p:cNvPr>
                <p:cNvSpPr>
                  <a:spLocks/>
                </p:cNvSpPr>
                <p:nvPr/>
              </p:nvSpPr>
              <p:spPr bwMode="auto">
                <a:xfrm>
                  <a:off x="4222375" y="4283432"/>
                  <a:ext cx="36472" cy="8417"/>
                </a:xfrm>
                <a:custGeom>
                  <a:avLst/>
                  <a:gdLst>
                    <a:gd name="T0" fmla="*/ 10 w 11"/>
                    <a:gd name="T1" fmla="*/ 3 h 3"/>
                    <a:gd name="T2" fmla="*/ 2 w 11"/>
                    <a:gd name="T3" fmla="*/ 3 h 3"/>
                    <a:gd name="T4" fmla="*/ 0 w 11"/>
                    <a:gd name="T5" fmla="*/ 1 h 3"/>
                    <a:gd name="T6" fmla="*/ 2 w 11"/>
                    <a:gd name="T7" fmla="*/ 0 h 3"/>
                    <a:gd name="T8" fmla="*/ 10 w 11"/>
                    <a:gd name="T9" fmla="*/ 0 h 3"/>
                    <a:gd name="T10" fmla="*/ 11 w 11"/>
                    <a:gd name="T11" fmla="*/ 1 h 3"/>
                    <a:gd name="T12" fmla="*/ 10 w 1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3"/>
                      </a:moveTo>
                      <a:cubicBezTo>
                        <a:pt x="2" y="3"/>
                        <a:pt x="2" y="3"/>
                        <a:pt x="2" y="3"/>
                      </a:cubicBezTo>
                      <a:cubicBezTo>
                        <a:pt x="1" y="3"/>
                        <a:pt x="0" y="2"/>
                        <a:pt x="0" y="1"/>
                      </a:cubicBezTo>
                      <a:cubicBezTo>
                        <a:pt x="0" y="0"/>
                        <a:pt x="1" y="0"/>
                        <a:pt x="2" y="0"/>
                      </a:cubicBezTo>
                      <a:cubicBezTo>
                        <a:pt x="10" y="0"/>
                        <a:pt x="10" y="0"/>
                        <a:pt x="10" y="0"/>
                      </a:cubicBezTo>
                      <a:cubicBezTo>
                        <a:pt x="11" y="0"/>
                        <a:pt x="11" y="0"/>
                        <a:pt x="11" y="1"/>
                      </a:cubicBezTo>
                      <a:cubicBezTo>
                        <a:pt x="11" y="2"/>
                        <a:pt x="11" y="3"/>
                        <a:pt x="10" y="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9" name="Freeform 68">
                  <a:extLst>
                    <a:ext uri="{FF2B5EF4-FFF2-40B4-BE49-F238E27FC236}">
                      <a16:creationId xmlns:a16="http://schemas.microsoft.com/office/drawing/2014/main" id="{60FDC567-385C-4FCB-B0AB-D411404549D1}"/>
                    </a:ext>
                  </a:extLst>
                </p:cNvPr>
                <p:cNvSpPr>
                  <a:spLocks/>
                </p:cNvSpPr>
                <p:nvPr/>
              </p:nvSpPr>
              <p:spPr bwMode="auto">
                <a:xfrm>
                  <a:off x="4343014" y="4322710"/>
                  <a:ext cx="28056" cy="28056"/>
                </a:xfrm>
                <a:custGeom>
                  <a:avLst/>
                  <a:gdLst>
                    <a:gd name="T0" fmla="*/ 7 w 9"/>
                    <a:gd name="T1" fmla="*/ 9 h 9"/>
                    <a:gd name="T2" fmla="*/ 6 w 9"/>
                    <a:gd name="T3" fmla="*/ 8 h 9"/>
                    <a:gd name="T4" fmla="*/ 1 w 9"/>
                    <a:gd name="T5" fmla="*/ 3 h 9"/>
                    <a:gd name="T6" fmla="*/ 1 w 9"/>
                    <a:gd name="T7" fmla="*/ 0 h 9"/>
                    <a:gd name="T8" fmla="*/ 3 w 9"/>
                    <a:gd name="T9" fmla="*/ 0 h 9"/>
                    <a:gd name="T10" fmla="*/ 9 w 9"/>
                    <a:gd name="T11" fmla="*/ 6 h 9"/>
                    <a:gd name="T12" fmla="*/ 9 w 9"/>
                    <a:gd name="T13" fmla="*/ 8 h 9"/>
                    <a:gd name="T14" fmla="*/ 7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7" y="9"/>
                      </a:moveTo>
                      <a:cubicBezTo>
                        <a:pt x="7" y="9"/>
                        <a:pt x="7" y="9"/>
                        <a:pt x="6" y="8"/>
                      </a:cubicBezTo>
                      <a:cubicBezTo>
                        <a:pt x="1" y="3"/>
                        <a:pt x="1" y="3"/>
                        <a:pt x="1" y="3"/>
                      </a:cubicBezTo>
                      <a:cubicBezTo>
                        <a:pt x="0" y="2"/>
                        <a:pt x="0" y="1"/>
                        <a:pt x="1" y="0"/>
                      </a:cubicBezTo>
                      <a:cubicBezTo>
                        <a:pt x="1" y="0"/>
                        <a:pt x="2" y="0"/>
                        <a:pt x="3" y="0"/>
                      </a:cubicBezTo>
                      <a:cubicBezTo>
                        <a:pt x="9" y="6"/>
                        <a:pt x="9" y="6"/>
                        <a:pt x="9" y="6"/>
                      </a:cubicBezTo>
                      <a:cubicBezTo>
                        <a:pt x="9" y="7"/>
                        <a:pt x="9" y="8"/>
                        <a:pt x="9" y="8"/>
                      </a:cubicBezTo>
                      <a:cubicBezTo>
                        <a:pt x="8" y="9"/>
                        <a:pt x="8" y="9"/>
                        <a:pt x="7" y="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91" name="Freeform 69">
                  <a:extLst>
                    <a:ext uri="{FF2B5EF4-FFF2-40B4-BE49-F238E27FC236}">
                      <a16:creationId xmlns:a16="http://schemas.microsoft.com/office/drawing/2014/main" id="{A1DF8334-A1E6-4124-8B31-24F7A3467653}"/>
                    </a:ext>
                  </a:extLst>
                </p:cNvPr>
                <p:cNvSpPr>
                  <a:spLocks/>
                </p:cNvSpPr>
                <p:nvPr/>
              </p:nvSpPr>
              <p:spPr bwMode="auto">
                <a:xfrm>
                  <a:off x="4244819" y="4224515"/>
                  <a:ext cx="33667" cy="28056"/>
                </a:xfrm>
                <a:custGeom>
                  <a:avLst/>
                  <a:gdLst>
                    <a:gd name="T0" fmla="*/ 8 w 10"/>
                    <a:gd name="T1" fmla="*/ 9 h 9"/>
                    <a:gd name="T2" fmla="*/ 7 w 10"/>
                    <a:gd name="T3" fmla="*/ 9 h 9"/>
                    <a:gd name="T4" fmla="*/ 1 w 10"/>
                    <a:gd name="T5" fmla="*/ 3 h 9"/>
                    <a:gd name="T6" fmla="*/ 1 w 10"/>
                    <a:gd name="T7" fmla="*/ 1 h 9"/>
                    <a:gd name="T8" fmla="*/ 3 w 10"/>
                    <a:gd name="T9" fmla="*/ 1 h 9"/>
                    <a:gd name="T10" fmla="*/ 9 w 10"/>
                    <a:gd name="T11" fmla="*/ 6 h 9"/>
                    <a:gd name="T12" fmla="*/ 9 w 10"/>
                    <a:gd name="T13" fmla="*/ 9 h 9"/>
                    <a:gd name="T14" fmla="*/ 8 w 10"/>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8" y="9"/>
                      </a:moveTo>
                      <a:cubicBezTo>
                        <a:pt x="7" y="9"/>
                        <a:pt x="7" y="9"/>
                        <a:pt x="7" y="9"/>
                      </a:cubicBezTo>
                      <a:cubicBezTo>
                        <a:pt x="1" y="3"/>
                        <a:pt x="1" y="3"/>
                        <a:pt x="1" y="3"/>
                      </a:cubicBezTo>
                      <a:cubicBezTo>
                        <a:pt x="0" y="2"/>
                        <a:pt x="0" y="1"/>
                        <a:pt x="1" y="1"/>
                      </a:cubicBezTo>
                      <a:cubicBezTo>
                        <a:pt x="2" y="0"/>
                        <a:pt x="3" y="0"/>
                        <a:pt x="3" y="1"/>
                      </a:cubicBezTo>
                      <a:cubicBezTo>
                        <a:pt x="9" y="6"/>
                        <a:pt x="9" y="6"/>
                        <a:pt x="9" y="6"/>
                      </a:cubicBezTo>
                      <a:cubicBezTo>
                        <a:pt x="10" y="7"/>
                        <a:pt x="10" y="8"/>
                        <a:pt x="9" y="9"/>
                      </a:cubicBezTo>
                      <a:cubicBezTo>
                        <a:pt x="9" y="9"/>
                        <a:pt x="8" y="9"/>
                        <a:pt x="8" y="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04" name="Freeform 70">
                  <a:extLst>
                    <a:ext uri="{FF2B5EF4-FFF2-40B4-BE49-F238E27FC236}">
                      <a16:creationId xmlns:a16="http://schemas.microsoft.com/office/drawing/2014/main" id="{BA25779C-19C0-46B6-923E-BB51AF95019B}"/>
                    </a:ext>
                  </a:extLst>
                </p:cNvPr>
                <p:cNvSpPr>
                  <a:spLocks/>
                </p:cNvSpPr>
                <p:nvPr/>
              </p:nvSpPr>
              <p:spPr bwMode="auto">
                <a:xfrm>
                  <a:off x="4244819" y="4319905"/>
                  <a:ext cx="33667" cy="30861"/>
                </a:xfrm>
                <a:custGeom>
                  <a:avLst/>
                  <a:gdLst>
                    <a:gd name="T0" fmla="*/ 2 w 10"/>
                    <a:gd name="T1" fmla="*/ 10 h 10"/>
                    <a:gd name="T2" fmla="*/ 1 w 10"/>
                    <a:gd name="T3" fmla="*/ 9 h 10"/>
                    <a:gd name="T4" fmla="*/ 1 w 10"/>
                    <a:gd name="T5" fmla="*/ 7 h 10"/>
                    <a:gd name="T6" fmla="*/ 7 w 10"/>
                    <a:gd name="T7" fmla="*/ 1 h 10"/>
                    <a:gd name="T8" fmla="*/ 9 w 10"/>
                    <a:gd name="T9" fmla="*/ 1 h 10"/>
                    <a:gd name="T10" fmla="*/ 9 w 10"/>
                    <a:gd name="T11" fmla="*/ 3 h 10"/>
                    <a:gd name="T12" fmla="*/ 3 w 10"/>
                    <a:gd name="T13" fmla="*/ 9 h 10"/>
                    <a:gd name="T14" fmla="*/ 2 w 10"/>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2" y="10"/>
                      </a:moveTo>
                      <a:cubicBezTo>
                        <a:pt x="2" y="10"/>
                        <a:pt x="1" y="9"/>
                        <a:pt x="1" y="9"/>
                      </a:cubicBezTo>
                      <a:cubicBezTo>
                        <a:pt x="0" y="8"/>
                        <a:pt x="0" y="7"/>
                        <a:pt x="1" y="7"/>
                      </a:cubicBezTo>
                      <a:cubicBezTo>
                        <a:pt x="7" y="1"/>
                        <a:pt x="7" y="1"/>
                        <a:pt x="7" y="1"/>
                      </a:cubicBezTo>
                      <a:cubicBezTo>
                        <a:pt x="7" y="0"/>
                        <a:pt x="8" y="0"/>
                        <a:pt x="9" y="1"/>
                      </a:cubicBezTo>
                      <a:cubicBezTo>
                        <a:pt x="10" y="2"/>
                        <a:pt x="10" y="3"/>
                        <a:pt x="9" y="3"/>
                      </a:cubicBezTo>
                      <a:cubicBezTo>
                        <a:pt x="3" y="9"/>
                        <a:pt x="3" y="9"/>
                        <a:pt x="3" y="9"/>
                      </a:cubicBezTo>
                      <a:cubicBezTo>
                        <a:pt x="3" y="9"/>
                        <a:pt x="3" y="10"/>
                        <a:pt x="2" y="1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05" name="Freeform 71">
                  <a:extLst>
                    <a:ext uri="{FF2B5EF4-FFF2-40B4-BE49-F238E27FC236}">
                      <a16:creationId xmlns:a16="http://schemas.microsoft.com/office/drawing/2014/main" id="{C31C047B-4898-45C8-9D28-7BA26A2C0076}"/>
                    </a:ext>
                  </a:extLst>
                </p:cNvPr>
                <p:cNvSpPr>
                  <a:spLocks/>
                </p:cNvSpPr>
                <p:nvPr/>
              </p:nvSpPr>
              <p:spPr bwMode="auto">
                <a:xfrm>
                  <a:off x="4343014" y="4224515"/>
                  <a:ext cx="28056" cy="28056"/>
                </a:xfrm>
                <a:custGeom>
                  <a:avLst/>
                  <a:gdLst>
                    <a:gd name="T0" fmla="*/ 2 w 9"/>
                    <a:gd name="T1" fmla="*/ 9 h 9"/>
                    <a:gd name="T2" fmla="*/ 1 w 9"/>
                    <a:gd name="T3" fmla="*/ 8 h 9"/>
                    <a:gd name="T4" fmla="*/ 1 w 9"/>
                    <a:gd name="T5" fmla="*/ 6 h 9"/>
                    <a:gd name="T6" fmla="*/ 6 w 9"/>
                    <a:gd name="T7" fmla="*/ 0 h 9"/>
                    <a:gd name="T8" fmla="*/ 9 w 9"/>
                    <a:gd name="T9" fmla="*/ 0 h 9"/>
                    <a:gd name="T10" fmla="*/ 9 w 9"/>
                    <a:gd name="T11" fmla="*/ 3 h 9"/>
                    <a:gd name="T12" fmla="*/ 3 w 9"/>
                    <a:gd name="T13" fmla="*/ 8 h 9"/>
                    <a:gd name="T14" fmla="*/ 2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2" y="9"/>
                      </a:moveTo>
                      <a:cubicBezTo>
                        <a:pt x="1" y="9"/>
                        <a:pt x="1" y="9"/>
                        <a:pt x="1" y="8"/>
                      </a:cubicBezTo>
                      <a:cubicBezTo>
                        <a:pt x="0" y="8"/>
                        <a:pt x="0" y="7"/>
                        <a:pt x="1" y="6"/>
                      </a:cubicBezTo>
                      <a:cubicBezTo>
                        <a:pt x="6" y="0"/>
                        <a:pt x="6" y="0"/>
                        <a:pt x="6" y="0"/>
                      </a:cubicBezTo>
                      <a:cubicBezTo>
                        <a:pt x="7" y="0"/>
                        <a:pt x="8" y="0"/>
                        <a:pt x="9" y="0"/>
                      </a:cubicBezTo>
                      <a:cubicBezTo>
                        <a:pt x="9" y="1"/>
                        <a:pt x="9" y="2"/>
                        <a:pt x="9" y="3"/>
                      </a:cubicBezTo>
                      <a:cubicBezTo>
                        <a:pt x="3" y="8"/>
                        <a:pt x="3" y="8"/>
                        <a:pt x="3" y="8"/>
                      </a:cubicBezTo>
                      <a:cubicBezTo>
                        <a:pt x="3" y="9"/>
                        <a:pt x="2" y="9"/>
                        <a:pt x="2" y="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297" name="グループ化 296">
                <a:extLst>
                  <a:ext uri="{FF2B5EF4-FFF2-40B4-BE49-F238E27FC236}">
                    <a16:creationId xmlns:a16="http://schemas.microsoft.com/office/drawing/2014/main" id="{9FBBF309-031C-4465-A29B-87917262DBED}"/>
                  </a:ext>
                </a:extLst>
              </p:cNvPr>
              <p:cNvGrpSpPr/>
              <p:nvPr/>
            </p:nvGrpSpPr>
            <p:grpSpPr>
              <a:xfrm>
                <a:off x="4797027" y="4139616"/>
                <a:ext cx="664919" cy="664920"/>
                <a:chOff x="4953518" y="4188043"/>
                <a:chExt cx="664919" cy="664920"/>
              </a:xfrm>
            </p:grpSpPr>
            <p:sp>
              <p:nvSpPr>
                <p:cNvPr id="536" name="Freeform 52">
                  <a:extLst>
                    <a:ext uri="{FF2B5EF4-FFF2-40B4-BE49-F238E27FC236}">
                      <a16:creationId xmlns:a16="http://schemas.microsoft.com/office/drawing/2014/main" id="{42132331-ACB5-443B-832E-619C673D338A}"/>
                    </a:ext>
                  </a:extLst>
                </p:cNvPr>
                <p:cNvSpPr>
                  <a:spLocks noEditPoints="1"/>
                </p:cNvSpPr>
                <p:nvPr/>
              </p:nvSpPr>
              <p:spPr bwMode="auto">
                <a:xfrm>
                  <a:off x="5218350" y="4493850"/>
                  <a:ext cx="258112" cy="168334"/>
                </a:xfrm>
                <a:custGeom>
                  <a:avLst/>
                  <a:gdLst>
                    <a:gd name="T0" fmla="*/ 75 w 79"/>
                    <a:gd name="T1" fmla="*/ 8 h 52"/>
                    <a:gd name="T2" fmla="*/ 65 w 79"/>
                    <a:gd name="T3" fmla="*/ 0 h 52"/>
                    <a:gd name="T4" fmla="*/ 32 w 79"/>
                    <a:gd name="T5" fmla="*/ 0 h 52"/>
                    <a:gd name="T6" fmla="*/ 23 w 79"/>
                    <a:gd name="T7" fmla="*/ 6 h 52"/>
                    <a:gd name="T8" fmla="*/ 19 w 79"/>
                    <a:gd name="T9" fmla="*/ 14 h 52"/>
                    <a:gd name="T10" fmla="*/ 15 w 79"/>
                    <a:gd name="T11" fmla="*/ 17 h 52"/>
                    <a:gd name="T12" fmla="*/ 5 w 79"/>
                    <a:gd name="T13" fmla="*/ 21 h 52"/>
                    <a:gd name="T14" fmla="*/ 0 w 79"/>
                    <a:gd name="T15" fmla="*/ 28 h 52"/>
                    <a:gd name="T16" fmla="*/ 0 w 79"/>
                    <a:gd name="T17" fmla="*/ 41 h 52"/>
                    <a:gd name="T18" fmla="*/ 3 w 79"/>
                    <a:gd name="T19" fmla="*/ 44 h 52"/>
                    <a:gd name="T20" fmla="*/ 11 w 79"/>
                    <a:gd name="T21" fmla="*/ 44 h 52"/>
                    <a:gd name="T22" fmla="*/ 21 w 79"/>
                    <a:gd name="T23" fmla="*/ 52 h 52"/>
                    <a:gd name="T24" fmla="*/ 31 w 79"/>
                    <a:gd name="T25" fmla="*/ 44 h 52"/>
                    <a:gd name="T26" fmla="*/ 51 w 79"/>
                    <a:gd name="T27" fmla="*/ 44 h 52"/>
                    <a:gd name="T28" fmla="*/ 61 w 79"/>
                    <a:gd name="T29" fmla="*/ 52 h 52"/>
                    <a:gd name="T30" fmla="*/ 71 w 79"/>
                    <a:gd name="T31" fmla="*/ 44 h 52"/>
                    <a:gd name="T32" fmla="*/ 76 w 79"/>
                    <a:gd name="T33" fmla="*/ 44 h 52"/>
                    <a:gd name="T34" fmla="*/ 79 w 79"/>
                    <a:gd name="T35" fmla="*/ 41 h 52"/>
                    <a:gd name="T36" fmla="*/ 79 w 79"/>
                    <a:gd name="T37" fmla="*/ 29 h 52"/>
                    <a:gd name="T38" fmla="*/ 78 w 79"/>
                    <a:gd name="T39" fmla="*/ 21 h 52"/>
                    <a:gd name="T40" fmla="*/ 75 w 79"/>
                    <a:gd name="T41" fmla="*/ 8 h 52"/>
                    <a:gd name="T42" fmla="*/ 69 w 79"/>
                    <a:gd name="T43" fmla="*/ 20 h 52"/>
                    <a:gd name="T44" fmla="*/ 68 w 79"/>
                    <a:gd name="T45" fmla="*/ 21 h 52"/>
                    <a:gd name="T46" fmla="*/ 53 w 79"/>
                    <a:gd name="T47" fmla="*/ 21 h 52"/>
                    <a:gd name="T48" fmla="*/ 52 w 79"/>
                    <a:gd name="T49" fmla="*/ 20 h 52"/>
                    <a:gd name="T50" fmla="*/ 52 w 79"/>
                    <a:gd name="T51" fmla="*/ 9 h 52"/>
                    <a:gd name="T52" fmla="*/ 53 w 79"/>
                    <a:gd name="T53" fmla="*/ 8 h 52"/>
                    <a:gd name="T54" fmla="*/ 64 w 79"/>
                    <a:gd name="T55" fmla="*/ 8 h 52"/>
                    <a:gd name="T56" fmla="*/ 65 w 79"/>
                    <a:gd name="T57" fmla="*/ 8 h 52"/>
                    <a:gd name="T58" fmla="*/ 69 w 79"/>
                    <a:gd name="T59" fmla="*/ 19 h 52"/>
                    <a:gd name="T60" fmla="*/ 69 w 79"/>
                    <a:gd name="T61" fmla="*/ 20 h 52"/>
                    <a:gd name="T62" fmla="*/ 28 w 79"/>
                    <a:gd name="T63" fmla="*/ 21 h 52"/>
                    <a:gd name="T64" fmla="*/ 27 w 79"/>
                    <a:gd name="T65" fmla="*/ 20 h 52"/>
                    <a:gd name="T66" fmla="*/ 27 w 79"/>
                    <a:gd name="T67" fmla="*/ 19 h 52"/>
                    <a:gd name="T68" fmla="*/ 32 w 79"/>
                    <a:gd name="T69" fmla="*/ 8 h 52"/>
                    <a:gd name="T70" fmla="*/ 33 w 79"/>
                    <a:gd name="T71" fmla="*/ 8 h 52"/>
                    <a:gd name="T72" fmla="*/ 45 w 79"/>
                    <a:gd name="T73" fmla="*/ 8 h 52"/>
                    <a:gd name="T74" fmla="*/ 46 w 79"/>
                    <a:gd name="T75" fmla="*/ 9 h 52"/>
                    <a:gd name="T76" fmla="*/ 46 w 79"/>
                    <a:gd name="T77" fmla="*/ 20 h 52"/>
                    <a:gd name="T78" fmla="*/ 45 w 79"/>
                    <a:gd name="T79" fmla="*/ 21 h 52"/>
                    <a:gd name="T80" fmla="*/ 28 w 79"/>
                    <a:gd name="T81" fmla="*/ 21 h 52"/>
                    <a:gd name="T82" fmla="*/ 21 w 79"/>
                    <a:gd name="T83" fmla="*/ 48 h 52"/>
                    <a:gd name="T84" fmla="*/ 15 w 79"/>
                    <a:gd name="T85" fmla="*/ 42 h 52"/>
                    <a:gd name="T86" fmla="*/ 21 w 79"/>
                    <a:gd name="T87" fmla="*/ 36 h 52"/>
                    <a:gd name="T88" fmla="*/ 27 w 79"/>
                    <a:gd name="T89" fmla="*/ 42 h 52"/>
                    <a:gd name="T90" fmla="*/ 21 w 79"/>
                    <a:gd name="T91" fmla="*/ 48 h 52"/>
                    <a:gd name="T92" fmla="*/ 61 w 79"/>
                    <a:gd name="T93" fmla="*/ 48 h 52"/>
                    <a:gd name="T94" fmla="*/ 55 w 79"/>
                    <a:gd name="T95" fmla="*/ 42 h 52"/>
                    <a:gd name="T96" fmla="*/ 61 w 79"/>
                    <a:gd name="T97" fmla="*/ 36 h 52"/>
                    <a:gd name="T98" fmla="*/ 67 w 79"/>
                    <a:gd name="T99" fmla="*/ 42 h 52"/>
                    <a:gd name="T100" fmla="*/ 61 w 79"/>
                    <a:gd name="T101"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52">
                      <a:moveTo>
                        <a:pt x="75" y="8"/>
                      </a:moveTo>
                      <a:cubicBezTo>
                        <a:pt x="73" y="4"/>
                        <a:pt x="69" y="0"/>
                        <a:pt x="65" y="0"/>
                      </a:cubicBezTo>
                      <a:cubicBezTo>
                        <a:pt x="32" y="0"/>
                        <a:pt x="32" y="0"/>
                        <a:pt x="32" y="0"/>
                      </a:cubicBezTo>
                      <a:cubicBezTo>
                        <a:pt x="29" y="0"/>
                        <a:pt x="25" y="2"/>
                        <a:pt x="23" y="6"/>
                      </a:cubicBezTo>
                      <a:cubicBezTo>
                        <a:pt x="19" y="14"/>
                        <a:pt x="19" y="14"/>
                        <a:pt x="19" y="14"/>
                      </a:cubicBezTo>
                      <a:cubicBezTo>
                        <a:pt x="18" y="15"/>
                        <a:pt x="17" y="17"/>
                        <a:pt x="15" y="17"/>
                      </a:cubicBezTo>
                      <a:cubicBezTo>
                        <a:pt x="5" y="21"/>
                        <a:pt x="5" y="21"/>
                        <a:pt x="5" y="21"/>
                      </a:cubicBezTo>
                      <a:cubicBezTo>
                        <a:pt x="2" y="22"/>
                        <a:pt x="0" y="25"/>
                        <a:pt x="0" y="28"/>
                      </a:cubicBezTo>
                      <a:cubicBezTo>
                        <a:pt x="0" y="41"/>
                        <a:pt x="0" y="41"/>
                        <a:pt x="0" y="41"/>
                      </a:cubicBezTo>
                      <a:cubicBezTo>
                        <a:pt x="0" y="43"/>
                        <a:pt x="1" y="44"/>
                        <a:pt x="3" y="44"/>
                      </a:cubicBezTo>
                      <a:cubicBezTo>
                        <a:pt x="11" y="44"/>
                        <a:pt x="11" y="44"/>
                        <a:pt x="11" y="44"/>
                      </a:cubicBezTo>
                      <a:cubicBezTo>
                        <a:pt x="12" y="49"/>
                        <a:pt x="16" y="52"/>
                        <a:pt x="21" y="52"/>
                      </a:cubicBezTo>
                      <a:cubicBezTo>
                        <a:pt x="26" y="52"/>
                        <a:pt x="30" y="49"/>
                        <a:pt x="31" y="44"/>
                      </a:cubicBezTo>
                      <a:cubicBezTo>
                        <a:pt x="51" y="44"/>
                        <a:pt x="51" y="44"/>
                        <a:pt x="51" y="44"/>
                      </a:cubicBezTo>
                      <a:cubicBezTo>
                        <a:pt x="52" y="49"/>
                        <a:pt x="56" y="52"/>
                        <a:pt x="61" y="52"/>
                      </a:cubicBezTo>
                      <a:cubicBezTo>
                        <a:pt x="66" y="52"/>
                        <a:pt x="70" y="49"/>
                        <a:pt x="71" y="44"/>
                      </a:cubicBezTo>
                      <a:cubicBezTo>
                        <a:pt x="76" y="44"/>
                        <a:pt x="76" y="44"/>
                        <a:pt x="76" y="44"/>
                      </a:cubicBezTo>
                      <a:cubicBezTo>
                        <a:pt x="77" y="44"/>
                        <a:pt x="79" y="43"/>
                        <a:pt x="79" y="41"/>
                      </a:cubicBezTo>
                      <a:cubicBezTo>
                        <a:pt x="79" y="29"/>
                        <a:pt x="79" y="29"/>
                        <a:pt x="79" y="29"/>
                      </a:cubicBezTo>
                      <a:cubicBezTo>
                        <a:pt x="79" y="26"/>
                        <a:pt x="79" y="24"/>
                        <a:pt x="78" y="21"/>
                      </a:cubicBezTo>
                      <a:lnTo>
                        <a:pt x="75" y="8"/>
                      </a:lnTo>
                      <a:close/>
                      <a:moveTo>
                        <a:pt x="69" y="20"/>
                      </a:moveTo>
                      <a:cubicBezTo>
                        <a:pt x="69" y="20"/>
                        <a:pt x="68" y="21"/>
                        <a:pt x="68" y="21"/>
                      </a:cubicBezTo>
                      <a:cubicBezTo>
                        <a:pt x="53" y="21"/>
                        <a:pt x="53" y="21"/>
                        <a:pt x="53" y="21"/>
                      </a:cubicBezTo>
                      <a:cubicBezTo>
                        <a:pt x="52" y="21"/>
                        <a:pt x="52" y="20"/>
                        <a:pt x="52" y="20"/>
                      </a:cubicBezTo>
                      <a:cubicBezTo>
                        <a:pt x="52" y="9"/>
                        <a:pt x="52" y="9"/>
                        <a:pt x="52" y="9"/>
                      </a:cubicBezTo>
                      <a:cubicBezTo>
                        <a:pt x="52" y="8"/>
                        <a:pt x="52" y="8"/>
                        <a:pt x="53" y="8"/>
                      </a:cubicBezTo>
                      <a:cubicBezTo>
                        <a:pt x="64" y="8"/>
                        <a:pt x="64" y="8"/>
                        <a:pt x="64" y="8"/>
                      </a:cubicBezTo>
                      <a:cubicBezTo>
                        <a:pt x="65" y="8"/>
                        <a:pt x="65" y="8"/>
                        <a:pt x="65" y="8"/>
                      </a:cubicBezTo>
                      <a:cubicBezTo>
                        <a:pt x="69" y="19"/>
                        <a:pt x="69" y="19"/>
                        <a:pt x="69" y="19"/>
                      </a:cubicBezTo>
                      <a:cubicBezTo>
                        <a:pt x="69" y="20"/>
                        <a:pt x="69" y="20"/>
                        <a:pt x="69" y="20"/>
                      </a:cubicBezTo>
                      <a:close/>
                      <a:moveTo>
                        <a:pt x="28" y="21"/>
                      </a:moveTo>
                      <a:cubicBezTo>
                        <a:pt x="28" y="21"/>
                        <a:pt x="28" y="20"/>
                        <a:pt x="27" y="20"/>
                      </a:cubicBezTo>
                      <a:cubicBezTo>
                        <a:pt x="27" y="20"/>
                        <a:pt x="27" y="19"/>
                        <a:pt x="27" y="19"/>
                      </a:cubicBezTo>
                      <a:cubicBezTo>
                        <a:pt x="32" y="8"/>
                        <a:pt x="32" y="8"/>
                        <a:pt x="32" y="8"/>
                      </a:cubicBezTo>
                      <a:cubicBezTo>
                        <a:pt x="32" y="8"/>
                        <a:pt x="33" y="8"/>
                        <a:pt x="33" y="8"/>
                      </a:cubicBezTo>
                      <a:cubicBezTo>
                        <a:pt x="45" y="8"/>
                        <a:pt x="45" y="8"/>
                        <a:pt x="45" y="8"/>
                      </a:cubicBezTo>
                      <a:cubicBezTo>
                        <a:pt x="45" y="8"/>
                        <a:pt x="46" y="8"/>
                        <a:pt x="46" y="9"/>
                      </a:cubicBezTo>
                      <a:cubicBezTo>
                        <a:pt x="46" y="20"/>
                        <a:pt x="46" y="20"/>
                        <a:pt x="46" y="20"/>
                      </a:cubicBezTo>
                      <a:cubicBezTo>
                        <a:pt x="46" y="20"/>
                        <a:pt x="45" y="21"/>
                        <a:pt x="45" y="21"/>
                      </a:cubicBezTo>
                      <a:lnTo>
                        <a:pt x="28" y="21"/>
                      </a:lnTo>
                      <a:close/>
                      <a:moveTo>
                        <a:pt x="21" y="48"/>
                      </a:moveTo>
                      <a:cubicBezTo>
                        <a:pt x="18" y="48"/>
                        <a:pt x="15" y="46"/>
                        <a:pt x="15" y="42"/>
                      </a:cubicBezTo>
                      <a:cubicBezTo>
                        <a:pt x="15" y="39"/>
                        <a:pt x="18" y="36"/>
                        <a:pt x="21" y="36"/>
                      </a:cubicBezTo>
                      <a:cubicBezTo>
                        <a:pt x="25" y="36"/>
                        <a:pt x="27" y="39"/>
                        <a:pt x="27" y="42"/>
                      </a:cubicBezTo>
                      <a:cubicBezTo>
                        <a:pt x="27" y="46"/>
                        <a:pt x="25" y="48"/>
                        <a:pt x="21" y="48"/>
                      </a:cubicBezTo>
                      <a:close/>
                      <a:moveTo>
                        <a:pt x="61" y="48"/>
                      </a:moveTo>
                      <a:cubicBezTo>
                        <a:pt x="58" y="48"/>
                        <a:pt x="55" y="46"/>
                        <a:pt x="55" y="42"/>
                      </a:cubicBezTo>
                      <a:cubicBezTo>
                        <a:pt x="55" y="39"/>
                        <a:pt x="58" y="36"/>
                        <a:pt x="61" y="36"/>
                      </a:cubicBezTo>
                      <a:cubicBezTo>
                        <a:pt x="64" y="36"/>
                        <a:pt x="67" y="39"/>
                        <a:pt x="67" y="42"/>
                      </a:cubicBezTo>
                      <a:cubicBezTo>
                        <a:pt x="67" y="46"/>
                        <a:pt x="64" y="48"/>
                        <a:pt x="61" y="4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7" name="Freeform 53">
                  <a:extLst>
                    <a:ext uri="{FF2B5EF4-FFF2-40B4-BE49-F238E27FC236}">
                      <a16:creationId xmlns:a16="http://schemas.microsoft.com/office/drawing/2014/main" id="{10FB7179-8F5D-4905-8583-DF5DD88D8FB8}"/>
                    </a:ext>
                  </a:extLst>
                </p:cNvPr>
                <p:cNvSpPr>
                  <a:spLocks noEditPoints="1"/>
                </p:cNvSpPr>
                <p:nvPr/>
              </p:nvSpPr>
              <p:spPr bwMode="auto">
                <a:xfrm>
                  <a:off x="5075267" y="4415294"/>
                  <a:ext cx="140278" cy="241279"/>
                </a:xfrm>
                <a:custGeom>
                  <a:avLst/>
                  <a:gdLst>
                    <a:gd name="T0" fmla="*/ 41 w 43"/>
                    <a:gd name="T1" fmla="*/ 0 h 74"/>
                    <a:gd name="T2" fmla="*/ 2 w 43"/>
                    <a:gd name="T3" fmla="*/ 0 h 74"/>
                    <a:gd name="T4" fmla="*/ 0 w 43"/>
                    <a:gd name="T5" fmla="*/ 2 h 74"/>
                    <a:gd name="T6" fmla="*/ 0 w 43"/>
                    <a:gd name="T7" fmla="*/ 41 h 74"/>
                    <a:gd name="T8" fmla="*/ 2 w 43"/>
                    <a:gd name="T9" fmla="*/ 43 h 74"/>
                    <a:gd name="T10" fmla="*/ 15 w 43"/>
                    <a:gd name="T11" fmla="*/ 43 h 74"/>
                    <a:gd name="T12" fmla="*/ 15 w 43"/>
                    <a:gd name="T13" fmla="*/ 74 h 74"/>
                    <a:gd name="T14" fmla="*/ 27 w 43"/>
                    <a:gd name="T15" fmla="*/ 74 h 74"/>
                    <a:gd name="T16" fmla="*/ 27 w 43"/>
                    <a:gd name="T17" fmla="*/ 43 h 74"/>
                    <a:gd name="T18" fmla="*/ 41 w 43"/>
                    <a:gd name="T19" fmla="*/ 43 h 74"/>
                    <a:gd name="T20" fmla="*/ 43 w 43"/>
                    <a:gd name="T21" fmla="*/ 41 h 74"/>
                    <a:gd name="T22" fmla="*/ 43 w 43"/>
                    <a:gd name="T23" fmla="*/ 2 h 74"/>
                    <a:gd name="T24" fmla="*/ 41 w 43"/>
                    <a:gd name="T25" fmla="*/ 0 h 74"/>
                    <a:gd name="T26" fmla="*/ 39 w 43"/>
                    <a:gd name="T27" fmla="*/ 39 h 74"/>
                    <a:gd name="T28" fmla="*/ 4 w 43"/>
                    <a:gd name="T29" fmla="*/ 39 h 74"/>
                    <a:gd name="T30" fmla="*/ 4 w 43"/>
                    <a:gd name="T31" fmla="*/ 4 h 74"/>
                    <a:gd name="T32" fmla="*/ 39 w 43"/>
                    <a:gd name="T33" fmla="*/ 4 h 74"/>
                    <a:gd name="T34" fmla="*/ 39 w 43"/>
                    <a:gd name="T35" fmla="*/ 3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74">
                      <a:moveTo>
                        <a:pt x="41" y="0"/>
                      </a:moveTo>
                      <a:cubicBezTo>
                        <a:pt x="2" y="0"/>
                        <a:pt x="2" y="0"/>
                        <a:pt x="2" y="0"/>
                      </a:cubicBezTo>
                      <a:cubicBezTo>
                        <a:pt x="1" y="0"/>
                        <a:pt x="0" y="1"/>
                        <a:pt x="0" y="2"/>
                      </a:cubicBezTo>
                      <a:cubicBezTo>
                        <a:pt x="0" y="41"/>
                        <a:pt x="0" y="41"/>
                        <a:pt x="0" y="41"/>
                      </a:cubicBezTo>
                      <a:cubicBezTo>
                        <a:pt x="0" y="42"/>
                        <a:pt x="1" y="43"/>
                        <a:pt x="2" y="43"/>
                      </a:cubicBezTo>
                      <a:cubicBezTo>
                        <a:pt x="15" y="43"/>
                        <a:pt x="15" y="43"/>
                        <a:pt x="15" y="43"/>
                      </a:cubicBezTo>
                      <a:cubicBezTo>
                        <a:pt x="15" y="74"/>
                        <a:pt x="15" y="74"/>
                        <a:pt x="15" y="74"/>
                      </a:cubicBezTo>
                      <a:cubicBezTo>
                        <a:pt x="27" y="74"/>
                        <a:pt x="27" y="74"/>
                        <a:pt x="27" y="74"/>
                      </a:cubicBezTo>
                      <a:cubicBezTo>
                        <a:pt x="27" y="43"/>
                        <a:pt x="27" y="43"/>
                        <a:pt x="27" y="43"/>
                      </a:cubicBezTo>
                      <a:cubicBezTo>
                        <a:pt x="41" y="43"/>
                        <a:pt x="41" y="43"/>
                        <a:pt x="41" y="43"/>
                      </a:cubicBezTo>
                      <a:cubicBezTo>
                        <a:pt x="42" y="43"/>
                        <a:pt x="43" y="42"/>
                        <a:pt x="43" y="41"/>
                      </a:cubicBezTo>
                      <a:cubicBezTo>
                        <a:pt x="43" y="2"/>
                        <a:pt x="43" y="2"/>
                        <a:pt x="43" y="2"/>
                      </a:cubicBezTo>
                      <a:cubicBezTo>
                        <a:pt x="43" y="1"/>
                        <a:pt x="42" y="0"/>
                        <a:pt x="41" y="0"/>
                      </a:cubicBezTo>
                      <a:close/>
                      <a:moveTo>
                        <a:pt x="39" y="39"/>
                      </a:moveTo>
                      <a:cubicBezTo>
                        <a:pt x="4" y="39"/>
                        <a:pt x="4" y="39"/>
                        <a:pt x="4" y="39"/>
                      </a:cubicBezTo>
                      <a:cubicBezTo>
                        <a:pt x="4" y="4"/>
                        <a:pt x="4" y="4"/>
                        <a:pt x="4" y="4"/>
                      </a:cubicBezTo>
                      <a:cubicBezTo>
                        <a:pt x="39" y="4"/>
                        <a:pt x="39" y="4"/>
                        <a:pt x="39" y="4"/>
                      </a:cubicBezTo>
                      <a:lnTo>
                        <a:pt x="39"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8" name="Freeform 54">
                  <a:extLst>
                    <a:ext uri="{FF2B5EF4-FFF2-40B4-BE49-F238E27FC236}">
                      <a16:creationId xmlns:a16="http://schemas.microsoft.com/office/drawing/2014/main" id="{EF125A4D-3039-4F9C-A3BF-7EE8C7BFC46E}"/>
                    </a:ext>
                  </a:extLst>
                </p:cNvPr>
                <p:cNvSpPr>
                  <a:spLocks noEditPoints="1"/>
                </p:cNvSpPr>
                <p:nvPr/>
              </p:nvSpPr>
              <p:spPr bwMode="auto">
                <a:xfrm>
                  <a:off x="5114545" y="4446155"/>
                  <a:ext cx="61722" cy="81362"/>
                </a:xfrm>
                <a:custGeom>
                  <a:avLst/>
                  <a:gdLst>
                    <a:gd name="T0" fmla="*/ 6 w 19"/>
                    <a:gd name="T1" fmla="*/ 16 h 25"/>
                    <a:gd name="T2" fmla="*/ 10 w 19"/>
                    <a:gd name="T3" fmla="*/ 16 h 25"/>
                    <a:gd name="T4" fmla="*/ 15 w 19"/>
                    <a:gd name="T5" fmla="*/ 15 h 25"/>
                    <a:gd name="T6" fmla="*/ 18 w 19"/>
                    <a:gd name="T7" fmla="*/ 12 h 25"/>
                    <a:gd name="T8" fmla="*/ 19 w 19"/>
                    <a:gd name="T9" fmla="*/ 8 h 25"/>
                    <a:gd name="T10" fmla="*/ 18 w 19"/>
                    <a:gd name="T11" fmla="*/ 3 h 25"/>
                    <a:gd name="T12" fmla="*/ 15 w 19"/>
                    <a:gd name="T13" fmla="*/ 1 h 25"/>
                    <a:gd name="T14" fmla="*/ 10 w 19"/>
                    <a:gd name="T15" fmla="*/ 0 h 25"/>
                    <a:gd name="T16" fmla="*/ 0 w 19"/>
                    <a:gd name="T17" fmla="*/ 0 h 25"/>
                    <a:gd name="T18" fmla="*/ 0 w 19"/>
                    <a:gd name="T19" fmla="*/ 25 h 25"/>
                    <a:gd name="T20" fmla="*/ 6 w 19"/>
                    <a:gd name="T21" fmla="*/ 25 h 25"/>
                    <a:gd name="T22" fmla="*/ 6 w 19"/>
                    <a:gd name="T23" fmla="*/ 16 h 25"/>
                    <a:gd name="T24" fmla="*/ 6 w 19"/>
                    <a:gd name="T25" fmla="*/ 5 h 25"/>
                    <a:gd name="T26" fmla="*/ 11 w 19"/>
                    <a:gd name="T27" fmla="*/ 5 h 25"/>
                    <a:gd name="T28" fmla="*/ 12 w 19"/>
                    <a:gd name="T29" fmla="*/ 5 h 25"/>
                    <a:gd name="T30" fmla="*/ 12 w 19"/>
                    <a:gd name="T31" fmla="*/ 6 h 25"/>
                    <a:gd name="T32" fmla="*/ 13 w 19"/>
                    <a:gd name="T33" fmla="*/ 8 h 25"/>
                    <a:gd name="T34" fmla="*/ 12 w 19"/>
                    <a:gd name="T35" fmla="*/ 9 h 25"/>
                    <a:gd name="T36" fmla="*/ 12 w 19"/>
                    <a:gd name="T37" fmla="*/ 10 h 25"/>
                    <a:gd name="T38" fmla="*/ 11 w 19"/>
                    <a:gd name="T39" fmla="*/ 10 h 25"/>
                    <a:gd name="T40" fmla="*/ 6 w 19"/>
                    <a:gd name="T41" fmla="*/ 10 h 25"/>
                    <a:gd name="T42" fmla="*/ 6 w 19"/>
                    <a:gd name="T43"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5">
                      <a:moveTo>
                        <a:pt x="6" y="16"/>
                      </a:moveTo>
                      <a:cubicBezTo>
                        <a:pt x="10" y="16"/>
                        <a:pt x="10" y="16"/>
                        <a:pt x="10" y="16"/>
                      </a:cubicBezTo>
                      <a:cubicBezTo>
                        <a:pt x="12" y="16"/>
                        <a:pt x="13" y="16"/>
                        <a:pt x="15" y="15"/>
                      </a:cubicBezTo>
                      <a:cubicBezTo>
                        <a:pt x="16" y="14"/>
                        <a:pt x="17" y="13"/>
                        <a:pt x="18" y="12"/>
                      </a:cubicBezTo>
                      <a:cubicBezTo>
                        <a:pt x="18" y="11"/>
                        <a:pt x="19" y="9"/>
                        <a:pt x="19" y="8"/>
                      </a:cubicBezTo>
                      <a:cubicBezTo>
                        <a:pt x="19" y="6"/>
                        <a:pt x="18" y="5"/>
                        <a:pt x="18" y="3"/>
                      </a:cubicBezTo>
                      <a:cubicBezTo>
                        <a:pt x="17" y="2"/>
                        <a:pt x="16" y="1"/>
                        <a:pt x="15" y="1"/>
                      </a:cubicBezTo>
                      <a:cubicBezTo>
                        <a:pt x="13" y="0"/>
                        <a:pt x="12" y="0"/>
                        <a:pt x="10" y="0"/>
                      </a:cubicBezTo>
                      <a:cubicBezTo>
                        <a:pt x="0" y="0"/>
                        <a:pt x="0" y="0"/>
                        <a:pt x="0" y="0"/>
                      </a:cubicBezTo>
                      <a:cubicBezTo>
                        <a:pt x="0" y="25"/>
                        <a:pt x="0" y="25"/>
                        <a:pt x="0" y="25"/>
                      </a:cubicBezTo>
                      <a:cubicBezTo>
                        <a:pt x="6" y="25"/>
                        <a:pt x="6" y="25"/>
                        <a:pt x="6" y="25"/>
                      </a:cubicBezTo>
                      <a:lnTo>
                        <a:pt x="6" y="16"/>
                      </a:lnTo>
                      <a:close/>
                      <a:moveTo>
                        <a:pt x="6" y="5"/>
                      </a:moveTo>
                      <a:cubicBezTo>
                        <a:pt x="11" y="5"/>
                        <a:pt x="11" y="5"/>
                        <a:pt x="11" y="5"/>
                      </a:cubicBezTo>
                      <a:cubicBezTo>
                        <a:pt x="11" y="5"/>
                        <a:pt x="11" y="5"/>
                        <a:pt x="12" y="5"/>
                      </a:cubicBezTo>
                      <a:cubicBezTo>
                        <a:pt x="12" y="6"/>
                        <a:pt x="12" y="6"/>
                        <a:pt x="12" y="6"/>
                      </a:cubicBezTo>
                      <a:cubicBezTo>
                        <a:pt x="13" y="7"/>
                        <a:pt x="13" y="7"/>
                        <a:pt x="13" y="8"/>
                      </a:cubicBezTo>
                      <a:cubicBezTo>
                        <a:pt x="13" y="8"/>
                        <a:pt x="13" y="9"/>
                        <a:pt x="12" y="9"/>
                      </a:cubicBezTo>
                      <a:cubicBezTo>
                        <a:pt x="12" y="10"/>
                        <a:pt x="12" y="10"/>
                        <a:pt x="12" y="10"/>
                      </a:cubicBezTo>
                      <a:cubicBezTo>
                        <a:pt x="11" y="10"/>
                        <a:pt x="11" y="10"/>
                        <a:pt x="11" y="10"/>
                      </a:cubicBezTo>
                      <a:cubicBezTo>
                        <a:pt x="6" y="10"/>
                        <a:pt x="6" y="10"/>
                        <a:pt x="6" y="10"/>
                      </a:cubicBezTo>
                      <a:lnTo>
                        <a:pt x="6" y="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06" name="Freeform 72">
                  <a:extLst>
                    <a:ext uri="{FF2B5EF4-FFF2-40B4-BE49-F238E27FC236}">
                      <a16:creationId xmlns:a16="http://schemas.microsoft.com/office/drawing/2014/main" id="{DA371622-F8D4-434B-988A-8D7FA87EFE6A}"/>
                    </a:ext>
                  </a:extLst>
                </p:cNvPr>
                <p:cNvSpPr>
                  <a:spLocks noEditPoints="1"/>
                </p:cNvSpPr>
                <p:nvPr/>
              </p:nvSpPr>
              <p:spPr bwMode="auto">
                <a:xfrm rot="19390918">
                  <a:off x="4953518" y="4188043"/>
                  <a:ext cx="664919" cy="664920"/>
                </a:xfrm>
                <a:custGeom>
                  <a:avLst/>
                  <a:gdLst>
                    <a:gd name="T0" fmla="*/ 126 w 203"/>
                    <a:gd name="T1" fmla="*/ 16 h 203"/>
                    <a:gd name="T2" fmla="*/ 7 w 203"/>
                    <a:gd name="T3" fmla="*/ 77 h 203"/>
                    <a:gd name="T4" fmla="*/ 14 w 203"/>
                    <a:gd name="T5" fmla="*/ 149 h 203"/>
                    <a:gd name="T6" fmla="*/ 25 w 203"/>
                    <a:gd name="T7" fmla="*/ 166 h 203"/>
                    <a:gd name="T8" fmla="*/ 25 w 203"/>
                    <a:gd name="T9" fmla="*/ 166 h 203"/>
                    <a:gd name="T10" fmla="*/ 22 w 203"/>
                    <a:gd name="T11" fmla="*/ 183 h 203"/>
                    <a:gd name="T12" fmla="*/ 19 w 203"/>
                    <a:gd name="T13" fmla="*/ 202 h 203"/>
                    <a:gd name="T14" fmla="*/ 21 w 203"/>
                    <a:gd name="T15" fmla="*/ 203 h 203"/>
                    <a:gd name="T16" fmla="*/ 39 w 203"/>
                    <a:gd name="T17" fmla="*/ 196 h 203"/>
                    <a:gd name="T18" fmla="*/ 54 w 203"/>
                    <a:gd name="T19" fmla="*/ 190 h 203"/>
                    <a:gd name="T20" fmla="*/ 54 w 203"/>
                    <a:gd name="T21" fmla="*/ 190 h 203"/>
                    <a:gd name="T22" fmla="*/ 69 w 203"/>
                    <a:gd name="T23" fmla="*/ 196 h 203"/>
                    <a:gd name="T24" fmla="*/ 97 w 203"/>
                    <a:gd name="T25" fmla="*/ 200 h 203"/>
                    <a:gd name="T26" fmla="*/ 187 w 203"/>
                    <a:gd name="T27" fmla="*/ 134 h 203"/>
                    <a:gd name="T28" fmla="*/ 126 w 203"/>
                    <a:gd name="T29" fmla="*/ 16 h 203"/>
                    <a:gd name="T30" fmla="*/ 180 w 203"/>
                    <a:gd name="T31" fmla="*/ 132 h 203"/>
                    <a:gd name="T32" fmla="*/ 71 w 203"/>
                    <a:gd name="T33" fmla="*/ 188 h 203"/>
                    <a:gd name="T34" fmla="*/ 21 w 203"/>
                    <a:gd name="T35" fmla="*/ 145 h 203"/>
                    <a:gd name="T36" fmla="*/ 15 w 203"/>
                    <a:gd name="T37" fmla="*/ 80 h 203"/>
                    <a:gd name="T38" fmla="*/ 97 w 203"/>
                    <a:gd name="T39" fmla="*/ 19 h 203"/>
                    <a:gd name="T40" fmla="*/ 123 w 203"/>
                    <a:gd name="T41" fmla="*/ 23 h 203"/>
                    <a:gd name="T42" fmla="*/ 180 w 203"/>
                    <a:gd name="T43" fmla="*/ 13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3" h="203">
                      <a:moveTo>
                        <a:pt x="126" y="16"/>
                      </a:moveTo>
                      <a:cubicBezTo>
                        <a:pt x="76" y="0"/>
                        <a:pt x="23" y="28"/>
                        <a:pt x="7" y="77"/>
                      </a:cubicBezTo>
                      <a:cubicBezTo>
                        <a:pt x="0" y="101"/>
                        <a:pt x="2" y="127"/>
                        <a:pt x="14" y="149"/>
                      </a:cubicBezTo>
                      <a:cubicBezTo>
                        <a:pt x="17" y="155"/>
                        <a:pt x="20" y="161"/>
                        <a:pt x="25" y="166"/>
                      </a:cubicBezTo>
                      <a:cubicBezTo>
                        <a:pt x="25" y="166"/>
                        <a:pt x="25" y="166"/>
                        <a:pt x="25" y="166"/>
                      </a:cubicBezTo>
                      <a:cubicBezTo>
                        <a:pt x="22" y="183"/>
                        <a:pt x="22" y="183"/>
                        <a:pt x="22" y="183"/>
                      </a:cubicBezTo>
                      <a:cubicBezTo>
                        <a:pt x="19" y="202"/>
                        <a:pt x="19" y="202"/>
                        <a:pt x="19" y="202"/>
                      </a:cubicBezTo>
                      <a:cubicBezTo>
                        <a:pt x="19" y="203"/>
                        <a:pt x="20" y="203"/>
                        <a:pt x="21" y="203"/>
                      </a:cubicBezTo>
                      <a:cubicBezTo>
                        <a:pt x="39" y="196"/>
                        <a:pt x="39" y="196"/>
                        <a:pt x="39" y="196"/>
                      </a:cubicBezTo>
                      <a:cubicBezTo>
                        <a:pt x="54" y="190"/>
                        <a:pt x="54" y="190"/>
                        <a:pt x="54" y="190"/>
                      </a:cubicBezTo>
                      <a:cubicBezTo>
                        <a:pt x="54" y="190"/>
                        <a:pt x="54" y="190"/>
                        <a:pt x="54" y="190"/>
                      </a:cubicBezTo>
                      <a:cubicBezTo>
                        <a:pt x="59" y="192"/>
                        <a:pt x="64" y="194"/>
                        <a:pt x="69" y="196"/>
                      </a:cubicBezTo>
                      <a:cubicBezTo>
                        <a:pt x="78" y="199"/>
                        <a:pt x="88" y="200"/>
                        <a:pt x="97" y="200"/>
                      </a:cubicBezTo>
                      <a:cubicBezTo>
                        <a:pt x="137" y="200"/>
                        <a:pt x="175" y="174"/>
                        <a:pt x="187" y="134"/>
                      </a:cubicBezTo>
                      <a:cubicBezTo>
                        <a:pt x="203" y="85"/>
                        <a:pt x="175" y="31"/>
                        <a:pt x="126" y="16"/>
                      </a:cubicBezTo>
                      <a:close/>
                      <a:moveTo>
                        <a:pt x="180" y="132"/>
                      </a:moveTo>
                      <a:cubicBezTo>
                        <a:pt x="165" y="177"/>
                        <a:pt x="117" y="202"/>
                        <a:pt x="71" y="188"/>
                      </a:cubicBezTo>
                      <a:cubicBezTo>
                        <a:pt x="49" y="181"/>
                        <a:pt x="31" y="166"/>
                        <a:pt x="21" y="145"/>
                      </a:cubicBezTo>
                      <a:cubicBezTo>
                        <a:pt x="10" y="125"/>
                        <a:pt x="8" y="102"/>
                        <a:pt x="15" y="80"/>
                      </a:cubicBezTo>
                      <a:cubicBezTo>
                        <a:pt x="27" y="43"/>
                        <a:pt x="61" y="19"/>
                        <a:pt x="97" y="19"/>
                      </a:cubicBezTo>
                      <a:cubicBezTo>
                        <a:pt x="106" y="19"/>
                        <a:pt x="115" y="21"/>
                        <a:pt x="123" y="23"/>
                      </a:cubicBezTo>
                      <a:cubicBezTo>
                        <a:pt x="169" y="38"/>
                        <a:pt x="194" y="86"/>
                        <a:pt x="180" y="13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310" name="グループ化 309">
                <a:extLst>
                  <a:ext uri="{FF2B5EF4-FFF2-40B4-BE49-F238E27FC236}">
                    <a16:creationId xmlns:a16="http://schemas.microsoft.com/office/drawing/2014/main" id="{A946D0A9-6AEF-4AAD-91FB-5B3D7DEDA384}"/>
                  </a:ext>
                </a:extLst>
              </p:cNvPr>
              <p:cNvGrpSpPr/>
              <p:nvPr/>
            </p:nvGrpSpPr>
            <p:grpSpPr>
              <a:xfrm>
                <a:off x="4289143" y="4933317"/>
                <a:ext cx="902181" cy="295440"/>
                <a:chOff x="4502931" y="4925908"/>
                <a:chExt cx="1225127" cy="401196"/>
              </a:xfrm>
            </p:grpSpPr>
            <p:grpSp>
              <p:nvGrpSpPr>
                <p:cNvPr id="296" name="グループ化 295">
                  <a:extLst>
                    <a:ext uri="{FF2B5EF4-FFF2-40B4-BE49-F238E27FC236}">
                      <a16:creationId xmlns:a16="http://schemas.microsoft.com/office/drawing/2014/main" id="{0B42E9D5-54CF-4FCA-A60A-4E271B5066CE}"/>
                    </a:ext>
                  </a:extLst>
                </p:cNvPr>
                <p:cNvGrpSpPr/>
                <p:nvPr/>
              </p:nvGrpSpPr>
              <p:grpSpPr>
                <a:xfrm>
                  <a:off x="4502931" y="4925908"/>
                  <a:ext cx="606002" cy="401196"/>
                  <a:chOff x="4502931" y="4925908"/>
                  <a:chExt cx="606002" cy="401196"/>
                </a:xfrm>
              </p:grpSpPr>
              <p:sp>
                <p:nvSpPr>
                  <p:cNvPr id="459" name="Freeform 25">
                    <a:extLst>
                      <a:ext uri="{FF2B5EF4-FFF2-40B4-BE49-F238E27FC236}">
                        <a16:creationId xmlns:a16="http://schemas.microsoft.com/office/drawing/2014/main" id="{8AF9A805-ADA6-41E1-A35F-581A823EF0A5}"/>
                      </a:ext>
                    </a:extLst>
                  </p:cNvPr>
                  <p:cNvSpPr>
                    <a:spLocks noEditPoints="1"/>
                  </p:cNvSpPr>
                  <p:nvPr/>
                </p:nvSpPr>
                <p:spPr bwMode="auto">
                  <a:xfrm>
                    <a:off x="4502931" y="4925908"/>
                    <a:ext cx="606002" cy="401196"/>
                  </a:xfrm>
                  <a:custGeom>
                    <a:avLst/>
                    <a:gdLst>
                      <a:gd name="T0" fmla="*/ 181 w 185"/>
                      <a:gd name="T1" fmla="*/ 0 h 123"/>
                      <a:gd name="T2" fmla="*/ 39 w 185"/>
                      <a:gd name="T3" fmla="*/ 0 h 123"/>
                      <a:gd name="T4" fmla="*/ 35 w 185"/>
                      <a:gd name="T5" fmla="*/ 3 h 123"/>
                      <a:gd name="T6" fmla="*/ 1 w 185"/>
                      <a:gd name="T7" fmla="*/ 118 h 123"/>
                      <a:gd name="T8" fmla="*/ 1 w 185"/>
                      <a:gd name="T9" fmla="*/ 121 h 123"/>
                      <a:gd name="T10" fmla="*/ 4 w 185"/>
                      <a:gd name="T11" fmla="*/ 123 h 123"/>
                      <a:gd name="T12" fmla="*/ 147 w 185"/>
                      <a:gd name="T13" fmla="*/ 123 h 123"/>
                      <a:gd name="T14" fmla="*/ 151 w 185"/>
                      <a:gd name="T15" fmla="*/ 120 h 123"/>
                      <a:gd name="T16" fmla="*/ 152 w 185"/>
                      <a:gd name="T17" fmla="*/ 117 h 123"/>
                      <a:gd name="T18" fmla="*/ 179 w 185"/>
                      <a:gd name="T19" fmla="*/ 117 h 123"/>
                      <a:gd name="T20" fmla="*/ 183 w 185"/>
                      <a:gd name="T21" fmla="*/ 113 h 123"/>
                      <a:gd name="T22" fmla="*/ 179 w 185"/>
                      <a:gd name="T23" fmla="*/ 109 h 123"/>
                      <a:gd name="T24" fmla="*/ 173 w 185"/>
                      <a:gd name="T25" fmla="*/ 109 h 123"/>
                      <a:gd name="T26" fmla="*/ 173 w 185"/>
                      <a:gd name="T27" fmla="*/ 46 h 123"/>
                      <a:gd name="T28" fmla="*/ 173 w 185"/>
                      <a:gd name="T29" fmla="*/ 44 h 123"/>
                      <a:gd name="T30" fmla="*/ 185 w 185"/>
                      <a:gd name="T31" fmla="*/ 5 h 123"/>
                      <a:gd name="T32" fmla="*/ 184 w 185"/>
                      <a:gd name="T33" fmla="*/ 1 h 123"/>
                      <a:gd name="T34" fmla="*/ 181 w 185"/>
                      <a:gd name="T35" fmla="*/ 0 h 123"/>
                      <a:gd name="T36" fmla="*/ 166 w 185"/>
                      <a:gd name="T37" fmla="*/ 109 h 123"/>
                      <a:gd name="T38" fmla="*/ 154 w 185"/>
                      <a:gd name="T39" fmla="*/ 109 h 123"/>
                      <a:gd name="T40" fmla="*/ 166 w 185"/>
                      <a:gd name="T41" fmla="*/ 70 h 123"/>
                      <a:gd name="T42" fmla="*/ 166 w 185"/>
                      <a:gd name="T43" fmla="*/ 109 h 123"/>
                      <a:gd name="T44" fmla="*/ 144 w 185"/>
                      <a:gd name="T45" fmla="*/ 115 h 123"/>
                      <a:gd name="T46" fmla="*/ 10 w 185"/>
                      <a:gd name="T47" fmla="*/ 115 h 123"/>
                      <a:gd name="T48" fmla="*/ 41 w 185"/>
                      <a:gd name="T49" fmla="*/ 7 h 123"/>
                      <a:gd name="T50" fmla="*/ 176 w 185"/>
                      <a:gd name="T51" fmla="*/ 7 h 123"/>
                      <a:gd name="T52" fmla="*/ 144 w 185"/>
                      <a:gd name="T53" fmla="*/ 11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123">
                        <a:moveTo>
                          <a:pt x="181" y="0"/>
                        </a:moveTo>
                        <a:cubicBezTo>
                          <a:pt x="39" y="0"/>
                          <a:pt x="39" y="0"/>
                          <a:pt x="39" y="0"/>
                        </a:cubicBezTo>
                        <a:cubicBezTo>
                          <a:pt x="37" y="0"/>
                          <a:pt x="35" y="1"/>
                          <a:pt x="35" y="3"/>
                        </a:cubicBezTo>
                        <a:cubicBezTo>
                          <a:pt x="1" y="118"/>
                          <a:pt x="1" y="118"/>
                          <a:pt x="1" y="118"/>
                        </a:cubicBezTo>
                        <a:cubicBezTo>
                          <a:pt x="0" y="119"/>
                          <a:pt x="1" y="120"/>
                          <a:pt x="1" y="121"/>
                        </a:cubicBezTo>
                        <a:cubicBezTo>
                          <a:pt x="2" y="122"/>
                          <a:pt x="3" y="123"/>
                          <a:pt x="4" y="123"/>
                        </a:cubicBezTo>
                        <a:cubicBezTo>
                          <a:pt x="147" y="123"/>
                          <a:pt x="147" y="123"/>
                          <a:pt x="147" y="123"/>
                        </a:cubicBezTo>
                        <a:cubicBezTo>
                          <a:pt x="149" y="123"/>
                          <a:pt x="150" y="122"/>
                          <a:pt x="151" y="120"/>
                        </a:cubicBezTo>
                        <a:cubicBezTo>
                          <a:pt x="152" y="117"/>
                          <a:pt x="152" y="117"/>
                          <a:pt x="152" y="117"/>
                        </a:cubicBezTo>
                        <a:cubicBezTo>
                          <a:pt x="179" y="117"/>
                          <a:pt x="179" y="117"/>
                          <a:pt x="179" y="117"/>
                        </a:cubicBezTo>
                        <a:cubicBezTo>
                          <a:pt x="182" y="117"/>
                          <a:pt x="183" y="115"/>
                          <a:pt x="183" y="113"/>
                        </a:cubicBezTo>
                        <a:cubicBezTo>
                          <a:pt x="183" y="111"/>
                          <a:pt x="182" y="109"/>
                          <a:pt x="179" y="109"/>
                        </a:cubicBezTo>
                        <a:cubicBezTo>
                          <a:pt x="173" y="109"/>
                          <a:pt x="173" y="109"/>
                          <a:pt x="173" y="109"/>
                        </a:cubicBezTo>
                        <a:cubicBezTo>
                          <a:pt x="173" y="46"/>
                          <a:pt x="173" y="46"/>
                          <a:pt x="173" y="46"/>
                        </a:cubicBezTo>
                        <a:cubicBezTo>
                          <a:pt x="173" y="45"/>
                          <a:pt x="173" y="45"/>
                          <a:pt x="173" y="44"/>
                        </a:cubicBezTo>
                        <a:cubicBezTo>
                          <a:pt x="185" y="5"/>
                          <a:pt x="185" y="5"/>
                          <a:pt x="185" y="5"/>
                        </a:cubicBezTo>
                        <a:cubicBezTo>
                          <a:pt x="185" y="4"/>
                          <a:pt x="185" y="2"/>
                          <a:pt x="184" y="1"/>
                        </a:cubicBezTo>
                        <a:cubicBezTo>
                          <a:pt x="183" y="0"/>
                          <a:pt x="182" y="0"/>
                          <a:pt x="181" y="0"/>
                        </a:cubicBezTo>
                        <a:close/>
                        <a:moveTo>
                          <a:pt x="166" y="109"/>
                        </a:moveTo>
                        <a:cubicBezTo>
                          <a:pt x="154" y="109"/>
                          <a:pt x="154" y="109"/>
                          <a:pt x="154" y="109"/>
                        </a:cubicBezTo>
                        <a:cubicBezTo>
                          <a:pt x="166" y="70"/>
                          <a:pt x="166" y="70"/>
                          <a:pt x="166" y="70"/>
                        </a:cubicBezTo>
                        <a:lnTo>
                          <a:pt x="166" y="109"/>
                        </a:lnTo>
                        <a:close/>
                        <a:moveTo>
                          <a:pt x="144" y="115"/>
                        </a:moveTo>
                        <a:cubicBezTo>
                          <a:pt x="10" y="115"/>
                          <a:pt x="10" y="115"/>
                          <a:pt x="10" y="115"/>
                        </a:cubicBezTo>
                        <a:cubicBezTo>
                          <a:pt x="41" y="7"/>
                          <a:pt x="41" y="7"/>
                          <a:pt x="41" y="7"/>
                        </a:cubicBezTo>
                        <a:cubicBezTo>
                          <a:pt x="176" y="7"/>
                          <a:pt x="176" y="7"/>
                          <a:pt x="176" y="7"/>
                        </a:cubicBezTo>
                        <a:lnTo>
                          <a:pt x="144" y="1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60" name="Freeform 26">
                    <a:extLst>
                      <a:ext uri="{FF2B5EF4-FFF2-40B4-BE49-F238E27FC236}">
                        <a16:creationId xmlns:a16="http://schemas.microsoft.com/office/drawing/2014/main" id="{CCCF9A4E-101E-4E3B-BD10-D015BD2FC3D1}"/>
                      </a:ext>
                    </a:extLst>
                  </p:cNvPr>
                  <p:cNvSpPr>
                    <a:spLocks/>
                  </p:cNvSpPr>
                  <p:nvPr/>
                </p:nvSpPr>
                <p:spPr bwMode="auto">
                  <a:xfrm>
                    <a:off x="4819960" y="4979213"/>
                    <a:ext cx="81361" cy="123445"/>
                  </a:xfrm>
                  <a:custGeom>
                    <a:avLst/>
                    <a:gdLst>
                      <a:gd name="T0" fmla="*/ 16 w 29"/>
                      <a:gd name="T1" fmla="*/ 44 h 44"/>
                      <a:gd name="T2" fmla="*/ 29 w 29"/>
                      <a:gd name="T3" fmla="*/ 0 h 44"/>
                      <a:gd name="T4" fmla="*/ 12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2"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61" name="Freeform 27">
                    <a:extLst>
                      <a:ext uri="{FF2B5EF4-FFF2-40B4-BE49-F238E27FC236}">
                        <a16:creationId xmlns:a16="http://schemas.microsoft.com/office/drawing/2014/main" id="{51193101-4E2F-4597-8B70-6716C9EAD1FE}"/>
                      </a:ext>
                    </a:extLst>
                  </p:cNvPr>
                  <p:cNvSpPr>
                    <a:spLocks/>
                  </p:cNvSpPr>
                  <p:nvPr/>
                </p:nvSpPr>
                <p:spPr bwMode="auto">
                  <a:xfrm>
                    <a:off x="4831182" y="5133520"/>
                    <a:ext cx="86973" cy="137473"/>
                  </a:xfrm>
                  <a:custGeom>
                    <a:avLst/>
                    <a:gdLst>
                      <a:gd name="T0" fmla="*/ 15 w 31"/>
                      <a:gd name="T1" fmla="*/ 0 h 49"/>
                      <a:gd name="T2" fmla="*/ 0 w 31"/>
                      <a:gd name="T3" fmla="*/ 49 h 49"/>
                      <a:gd name="T4" fmla="*/ 16 w 31"/>
                      <a:gd name="T5" fmla="*/ 49 h 49"/>
                      <a:gd name="T6" fmla="*/ 31 w 31"/>
                      <a:gd name="T7" fmla="*/ 0 h 49"/>
                      <a:gd name="T8" fmla="*/ 15 w 31"/>
                      <a:gd name="T9" fmla="*/ 0 h 49"/>
                    </a:gdLst>
                    <a:ahLst/>
                    <a:cxnLst>
                      <a:cxn ang="0">
                        <a:pos x="T0" y="T1"/>
                      </a:cxn>
                      <a:cxn ang="0">
                        <a:pos x="T2" y="T3"/>
                      </a:cxn>
                      <a:cxn ang="0">
                        <a:pos x="T4" y="T5"/>
                      </a:cxn>
                      <a:cxn ang="0">
                        <a:pos x="T6" y="T7"/>
                      </a:cxn>
                      <a:cxn ang="0">
                        <a:pos x="T8" y="T9"/>
                      </a:cxn>
                    </a:cxnLst>
                    <a:rect l="0" t="0" r="r" b="b"/>
                    <a:pathLst>
                      <a:path w="31" h="49">
                        <a:moveTo>
                          <a:pt x="15" y="0"/>
                        </a:moveTo>
                        <a:lnTo>
                          <a:pt x="0" y="49"/>
                        </a:lnTo>
                        <a:lnTo>
                          <a:pt x="16" y="49"/>
                        </a:lnTo>
                        <a:lnTo>
                          <a:pt x="31" y="0"/>
                        </a:lnTo>
                        <a:lnTo>
                          <a:pt x="1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62" name="Freeform 28">
                    <a:extLst>
                      <a:ext uri="{FF2B5EF4-FFF2-40B4-BE49-F238E27FC236}">
                        <a16:creationId xmlns:a16="http://schemas.microsoft.com/office/drawing/2014/main" id="{CB2F68A0-9099-437D-BC57-5C6988EDDC64}"/>
                      </a:ext>
                    </a:extLst>
                  </p:cNvPr>
                  <p:cNvSpPr>
                    <a:spLocks/>
                  </p:cNvSpPr>
                  <p:nvPr/>
                </p:nvSpPr>
                <p:spPr bwMode="auto">
                  <a:xfrm>
                    <a:off x="4878877" y="4979213"/>
                    <a:ext cx="81361" cy="123445"/>
                  </a:xfrm>
                  <a:custGeom>
                    <a:avLst/>
                    <a:gdLst>
                      <a:gd name="T0" fmla="*/ 16 w 29"/>
                      <a:gd name="T1" fmla="*/ 44 h 44"/>
                      <a:gd name="T2" fmla="*/ 29 w 29"/>
                      <a:gd name="T3" fmla="*/ 0 h 44"/>
                      <a:gd name="T4" fmla="*/ 13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3"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63" name="Freeform 29">
                    <a:extLst>
                      <a:ext uri="{FF2B5EF4-FFF2-40B4-BE49-F238E27FC236}">
                        <a16:creationId xmlns:a16="http://schemas.microsoft.com/office/drawing/2014/main" id="{5F4AA9F8-7F28-4E87-A531-FE3EA643F56E}"/>
                      </a:ext>
                    </a:extLst>
                  </p:cNvPr>
                  <p:cNvSpPr>
                    <a:spLocks/>
                  </p:cNvSpPr>
                  <p:nvPr/>
                </p:nvSpPr>
                <p:spPr bwMode="auto">
                  <a:xfrm>
                    <a:off x="4772266" y="5133520"/>
                    <a:ext cx="86973" cy="137473"/>
                  </a:xfrm>
                  <a:custGeom>
                    <a:avLst/>
                    <a:gdLst>
                      <a:gd name="T0" fmla="*/ 15 w 31"/>
                      <a:gd name="T1" fmla="*/ 0 h 49"/>
                      <a:gd name="T2" fmla="*/ 0 w 31"/>
                      <a:gd name="T3" fmla="*/ 49 h 49"/>
                      <a:gd name="T4" fmla="*/ 16 w 31"/>
                      <a:gd name="T5" fmla="*/ 49 h 49"/>
                      <a:gd name="T6" fmla="*/ 31 w 31"/>
                      <a:gd name="T7" fmla="*/ 0 h 49"/>
                      <a:gd name="T8" fmla="*/ 15 w 31"/>
                      <a:gd name="T9" fmla="*/ 0 h 49"/>
                    </a:gdLst>
                    <a:ahLst/>
                    <a:cxnLst>
                      <a:cxn ang="0">
                        <a:pos x="T0" y="T1"/>
                      </a:cxn>
                      <a:cxn ang="0">
                        <a:pos x="T2" y="T3"/>
                      </a:cxn>
                      <a:cxn ang="0">
                        <a:pos x="T4" y="T5"/>
                      </a:cxn>
                      <a:cxn ang="0">
                        <a:pos x="T6" y="T7"/>
                      </a:cxn>
                      <a:cxn ang="0">
                        <a:pos x="T8" y="T9"/>
                      </a:cxn>
                    </a:cxnLst>
                    <a:rect l="0" t="0" r="r" b="b"/>
                    <a:pathLst>
                      <a:path w="31" h="49">
                        <a:moveTo>
                          <a:pt x="15" y="0"/>
                        </a:moveTo>
                        <a:lnTo>
                          <a:pt x="0" y="49"/>
                        </a:lnTo>
                        <a:lnTo>
                          <a:pt x="16" y="49"/>
                        </a:lnTo>
                        <a:lnTo>
                          <a:pt x="31" y="0"/>
                        </a:lnTo>
                        <a:lnTo>
                          <a:pt x="1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96" name="Freeform 30">
                    <a:extLst>
                      <a:ext uri="{FF2B5EF4-FFF2-40B4-BE49-F238E27FC236}">
                        <a16:creationId xmlns:a16="http://schemas.microsoft.com/office/drawing/2014/main" id="{AA2C1180-6F7D-4172-8A3D-5208AC3BBE46}"/>
                      </a:ext>
                    </a:extLst>
                  </p:cNvPr>
                  <p:cNvSpPr>
                    <a:spLocks/>
                  </p:cNvSpPr>
                  <p:nvPr/>
                </p:nvSpPr>
                <p:spPr bwMode="auto">
                  <a:xfrm>
                    <a:off x="4713349" y="5133520"/>
                    <a:ext cx="84167" cy="137473"/>
                  </a:xfrm>
                  <a:custGeom>
                    <a:avLst/>
                    <a:gdLst>
                      <a:gd name="T0" fmla="*/ 14 w 30"/>
                      <a:gd name="T1" fmla="*/ 0 h 49"/>
                      <a:gd name="T2" fmla="*/ 0 w 30"/>
                      <a:gd name="T3" fmla="*/ 49 h 49"/>
                      <a:gd name="T4" fmla="*/ 16 w 30"/>
                      <a:gd name="T5" fmla="*/ 49 h 49"/>
                      <a:gd name="T6" fmla="*/ 30 w 30"/>
                      <a:gd name="T7" fmla="*/ 0 h 49"/>
                      <a:gd name="T8" fmla="*/ 14 w 30"/>
                      <a:gd name="T9" fmla="*/ 0 h 49"/>
                    </a:gdLst>
                    <a:ahLst/>
                    <a:cxnLst>
                      <a:cxn ang="0">
                        <a:pos x="T0" y="T1"/>
                      </a:cxn>
                      <a:cxn ang="0">
                        <a:pos x="T2" y="T3"/>
                      </a:cxn>
                      <a:cxn ang="0">
                        <a:pos x="T4" y="T5"/>
                      </a:cxn>
                      <a:cxn ang="0">
                        <a:pos x="T6" y="T7"/>
                      </a:cxn>
                      <a:cxn ang="0">
                        <a:pos x="T8" y="T9"/>
                      </a:cxn>
                    </a:cxnLst>
                    <a:rect l="0" t="0" r="r" b="b"/>
                    <a:pathLst>
                      <a:path w="30" h="49">
                        <a:moveTo>
                          <a:pt x="14" y="0"/>
                        </a:moveTo>
                        <a:lnTo>
                          <a:pt x="0" y="49"/>
                        </a:lnTo>
                        <a:lnTo>
                          <a:pt x="16" y="49"/>
                        </a:lnTo>
                        <a:lnTo>
                          <a:pt x="30" y="0"/>
                        </a:ln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97" name="Freeform 31">
                    <a:extLst>
                      <a:ext uri="{FF2B5EF4-FFF2-40B4-BE49-F238E27FC236}">
                        <a16:creationId xmlns:a16="http://schemas.microsoft.com/office/drawing/2014/main" id="{1613A5CC-0F89-4B14-8EDE-40DE67BCA93C}"/>
                      </a:ext>
                    </a:extLst>
                  </p:cNvPr>
                  <p:cNvSpPr>
                    <a:spLocks/>
                  </p:cNvSpPr>
                  <p:nvPr/>
                </p:nvSpPr>
                <p:spPr bwMode="auto">
                  <a:xfrm>
                    <a:off x="4758238" y="4979213"/>
                    <a:ext cx="81361" cy="123445"/>
                  </a:xfrm>
                  <a:custGeom>
                    <a:avLst/>
                    <a:gdLst>
                      <a:gd name="T0" fmla="*/ 17 w 29"/>
                      <a:gd name="T1" fmla="*/ 44 h 44"/>
                      <a:gd name="T2" fmla="*/ 29 w 29"/>
                      <a:gd name="T3" fmla="*/ 0 h 44"/>
                      <a:gd name="T4" fmla="*/ 13 w 29"/>
                      <a:gd name="T5" fmla="*/ 0 h 44"/>
                      <a:gd name="T6" fmla="*/ 0 w 29"/>
                      <a:gd name="T7" fmla="*/ 44 h 44"/>
                      <a:gd name="T8" fmla="*/ 17 w 29"/>
                      <a:gd name="T9" fmla="*/ 44 h 44"/>
                    </a:gdLst>
                    <a:ahLst/>
                    <a:cxnLst>
                      <a:cxn ang="0">
                        <a:pos x="T0" y="T1"/>
                      </a:cxn>
                      <a:cxn ang="0">
                        <a:pos x="T2" y="T3"/>
                      </a:cxn>
                      <a:cxn ang="0">
                        <a:pos x="T4" y="T5"/>
                      </a:cxn>
                      <a:cxn ang="0">
                        <a:pos x="T6" y="T7"/>
                      </a:cxn>
                      <a:cxn ang="0">
                        <a:pos x="T8" y="T9"/>
                      </a:cxn>
                    </a:cxnLst>
                    <a:rect l="0" t="0" r="r" b="b"/>
                    <a:pathLst>
                      <a:path w="29" h="44">
                        <a:moveTo>
                          <a:pt x="17" y="44"/>
                        </a:moveTo>
                        <a:lnTo>
                          <a:pt x="29" y="0"/>
                        </a:lnTo>
                        <a:lnTo>
                          <a:pt x="13" y="0"/>
                        </a:lnTo>
                        <a:lnTo>
                          <a:pt x="0" y="44"/>
                        </a:lnTo>
                        <a:lnTo>
                          <a:pt x="17"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98" name="Freeform 32">
                    <a:extLst>
                      <a:ext uri="{FF2B5EF4-FFF2-40B4-BE49-F238E27FC236}">
                        <a16:creationId xmlns:a16="http://schemas.microsoft.com/office/drawing/2014/main" id="{4C795B9A-C824-4705-9DCD-21C88879B908}"/>
                      </a:ext>
                    </a:extLst>
                  </p:cNvPr>
                  <p:cNvSpPr>
                    <a:spLocks/>
                  </p:cNvSpPr>
                  <p:nvPr/>
                </p:nvSpPr>
                <p:spPr bwMode="auto">
                  <a:xfrm>
                    <a:off x="4699321" y="4979213"/>
                    <a:ext cx="81361" cy="123445"/>
                  </a:xfrm>
                  <a:custGeom>
                    <a:avLst/>
                    <a:gdLst>
                      <a:gd name="T0" fmla="*/ 16 w 29"/>
                      <a:gd name="T1" fmla="*/ 44 h 44"/>
                      <a:gd name="T2" fmla="*/ 29 w 29"/>
                      <a:gd name="T3" fmla="*/ 0 h 44"/>
                      <a:gd name="T4" fmla="*/ 13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3"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99" name="Freeform 33">
                    <a:extLst>
                      <a:ext uri="{FF2B5EF4-FFF2-40B4-BE49-F238E27FC236}">
                        <a16:creationId xmlns:a16="http://schemas.microsoft.com/office/drawing/2014/main" id="{56C149FE-A703-442D-A832-E724E62C5192}"/>
                      </a:ext>
                    </a:extLst>
                  </p:cNvPr>
                  <p:cNvSpPr>
                    <a:spLocks/>
                  </p:cNvSpPr>
                  <p:nvPr/>
                </p:nvSpPr>
                <p:spPr bwMode="auto">
                  <a:xfrm>
                    <a:off x="4648821" y="5133520"/>
                    <a:ext cx="89778" cy="137473"/>
                  </a:xfrm>
                  <a:custGeom>
                    <a:avLst/>
                    <a:gdLst>
                      <a:gd name="T0" fmla="*/ 16 w 32"/>
                      <a:gd name="T1" fmla="*/ 0 h 49"/>
                      <a:gd name="T2" fmla="*/ 0 w 32"/>
                      <a:gd name="T3" fmla="*/ 49 h 49"/>
                      <a:gd name="T4" fmla="*/ 17 w 32"/>
                      <a:gd name="T5" fmla="*/ 49 h 49"/>
                      <a:gd name="T6" fmla="*/ 32 w 32"/>
                      <a:gd name="T7" fmla="*/ 0 h 49"/>
                      <a:gd name="T8" fmla="*/ 16 w 32"/>
                      <a:gd name="T9" fmla="*/ 0 h 49"/>
                    </a:gdLst>
                    <a:ahLst/>
                    <a:cxnLst>
                      <a:cxn ang="0">
                        <a:pos x="T0" y="T1"/>
                      </a:cxn>
                      <a:cxn ang="0">
                        <a:pos x="T2" y="T3"/>
                      </a:cxn>
                      <a:cxn ang="0">
                        <a:pos x="T4" y="T5"/>
                      </a:cxn>
                      <a:cxn ang="0">
                        <a:pos x="T6" y="T7"/>
                      </a:cxn>
                      <a:cxn ang="0">
                        <a:pos x="T8" y="T9"/>
                      </a:cxn>
                    </a:cxnLst>
                    <a:rect l="0" t="0" r="r" b="b"/>
                    <a:pathLst>
                      <a:path w="32" h="49">
                        <a:moveTo>
                          <a:pt x="16" y="0"/>
                        </a:moveTo>
                        <a:lnTo>
                          <a:pt x="0" y="49"/>
                        </a:lnTo>
                        <a:lnTo>
                          <a:pt x="17" y="49"/>
                        </a:lnTo>
                        <a:lnTo>
                          <a:pt x="32" y="0"/>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18" name="Freeform 34">
                    <a:extLst>
                      <a:ext uri="{FF2B5EF4-FFF2-40B4-BE49-F238E27FC236}">
                        <a16:creationId xmlns:a16="http://schemas.microsoft.com/office/drawing/2014/main" id="{7D43F7D0-98FC-4EED-9283-6B374A6F65E9}"/>
                      </a:ext>
                    </a:extLst>
                  </p:cNvPr>
                  <p:cNvSpPr>
                    <a:spLocks/>
                  </p:cNvSpPr>
                  <p:nvPr/>
                </p:nvSpPr>
                <p:spPr bwMode="auto">
                  <a:xfrm>
                    <a:off x="4589904" y="5133520"/>
                    <a:ext cx="89778" cy="137473"/>
                  </a:xfrm>
                  <a:custGeom>
                    <a:avLst/>
                    <a:gdLst>
                      <a:gd name="T0" fmla="*/ 14 w 32"/>
                      <a:gd name="T1" fmla="*/ 0 h 49"/>
                      <a:gd name="T2" fmla="*/ 0 w 32"/>
                      <a:gd name="T3" fmla="*/ 49 h 49"/>
                      <a:gd name="T4" fmla="*/ 17 w 32"/>
                      <a:gd name="T5" fmla="*/ 49 h 49"/>
                      <a:gd name="T6" fmla="*/ 32 w 32"/>
                      <a:gd name="T7" fmla="*/ 0 h 49"/>
                      <a:gd name="T8" fmla="*/ 14 w 32"/>
                      <a:gd name="T9" fmla="*/ 0 h 49"/>
                    </a:gdLst>
                    <a:ahLst/>
                    <a:cxnLst>
                      <a:cxn ang="0">
                        <a:pos x="T0" y="T1"/>
                      </a:cxn>
                      <a:cxn ang="0">
                        <a:pos x="T2" y="T3"/>
                      </a:cxn>
                      <a:cxn ang="0">
                        <a:pos x="T4" y="T5"/>
                      </a:cxn>
                      <a:cxn ang="0">
                        <a:pos x="T6" y="T7"/>
                      </a:cxn>
                      <a:cxn ang="0">
                        <a:pos x="T8" y="T9"/>
                      </a:cxn>
                    </a:cxnLst>
                    <a:rect l="0" t="0" r="r" b="b"/>
                    <a:pathLst>
                      <a:path w="32" h="49">
                        <a:moveTo>
                          <a:pt x="14" y="0"/>
                        </a:moveTo>
                        <a:lnTo>
                          <a:pt x="0" y="49"/>
                        </a:lnTo>
                        <a:lnTo>
                          <a:pt x="17" y="49"/>
                        </a:lnTo>
                        <a:lnTo>
                          <a:pt x="32" y="0"/>
                        </a:ln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19" name="Freeform 35">
                    <a:extLst>
                      <a:ext uri="{FF2B5EF4-FFF2-40B4-BE49-F238E27FC236}">
                        <a16:creationId xmlns:a16="http://schemas.microsoft.com/office/drawing/2014/main" id="{1156F443-0404-4E11-A8B3-E7A6177B5643}"/>
                      </a:ext>
                    </a:extLst>
                  </p:cNvPr>
                  <p:cNvSpPr>
                    <a:spLocks/>
                  </p:cNvSpPr>
                  <p:nvPr/>
                </p:nvSpPr>
                <p:spPr bwMode="auto">
                  <a:xfrm>
                    <a:off x="4640404" y="4979213"/>
                    <a:ext cx="78556" cy="123445"/>
                  </a:xfrm>
                  <a:custGeom>
                    <a:avLst/>
                    <a:gdLst>
                      <a:gd name="T0" fmla="*/ 28 w 28"/>
                      <a:gd name="T1" fmla="*/ 0 h 44"/>
                      <a:gd name="T2" fmla="*/ 12 w 28"/>
                      <a:gd name="T3" fmla="*/ 0 h 44"/>
                      <a:gd name="T4" fmla="*/ 0 w 28"/>
                      <a:gd name="T5" fmla="*/ 44 h 44"/>
                      <a:gd name="T6" fmla="*/ 16 w 28"/>
                      <a:gd name="T7" fmla="*/ 44 h 44"/>
                      <a:gd name="T8" fmla="*/ 28 w 28"/>
                      <a:gd name="T9" fmla="*/ 0 h 44"/>
                    </a:gdLst>
                    <a:ahLst/>
                    <a:cxnLst>
                      <a:cxn ang="0">
                        <a:pos x="T0" y="T1"/>
                      </a:cxn>
                      <a:cxn ang="0">
                        <a:pos x="T2" y="T3"/>
                      </a:cxn>
                      <a:cxn ang="0">
                        <a:pos x="T4" y="T5"/>
                      </a:cxn>
                      <a:cxn ang="0">
                        <a:pos x="T6" y="T7"/>
                      </a:cxn>
                      <a:cxn ang="0">
                        <a:pos x="T8" y="T9"/>
                      </a:cxn>
                    </a:cxnLst>
                    <a:rect l="0" t="0" r="r" b="b"/>
                    <a:pathLst>
                      <a:path w="28" h="44">
                        <a:moveTo>
                          <a:pt x="28" y="0"/>
                        </a:moveTo>
                        <a:lnTo>
                          <a:pt x="12" y="0"/>
                        </a:lnTo>
                        <a:lnTo>
                          <a:pt x="0" y="44"/>
                        </a:lnTo>
                        <a:lnTo>
                          <a:pt x="16" y="44"/>
                        </a:lnTo>
                        <a:lnTo>
                          <a:pt x="2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0" name="Freeform 36">
                    <a:extLst>
                      <a:ext uri="{FF2B5EF4-FFF2-40B4-BE49-F238E27FC236}">
                        <a16:creationId xmlns:a16="http://schemas.microsoft.com/office/drawing/2014/main" id="{612A3099-EF28-4812-AF63-1B23138F3E53}"/>
                      </a:ext>
                    </a:extLst>
                  </p:cNvPr>
                  <p:cNvSpPr>
                    <a:spLocks/>
                  </p:cNvSpPr>
                  <p:nvPr/>
                </p:nvSpPr>
                <p:spPr bwMode="auto">
                  <a:xfrm>
                    <a:off x="4937794" y="4979213"/>
                    <a:ext cx="81361" cy="123445"/>
                  </a:xfrm>
                  <a:custGeom>
                    <a:avLst/>
                    <a:gdLst>
                      <a:gd name="T0" fmla="*/ 18 w 29"/>
                      <a:gd name="T1" fmla="*/ 44 h 44"/>
                      <a:gd name="T2" fmla="*/ 29 w 29"/>
                      <a:gd name="T3" fmla="*/ 0 h 44"/>
                      <a:gd name="T4" fmla="*/ 13 w 29"/>
                      <a:gd name="T5" fmla="*/ 0 h 44"/>
                      <a:gd name="T6" fmla="*/ 0 w 29"/>
                      <a:gd name="T7" fmla="*/ 44 h 44"/>
                      <a:gd name="T8" fmla="*/ 18 w 29"/>
                      <a:gd name="T9" fmla="*/ 44 h 44"/>
                    </a:gdLst>
                    <a:ahLst/>
                    <a:cxnLst>
                      <a:cxn ang="0">
                        <a:pos x="T0" y="T1"/>
                      </a:cxn>
                      <a:cxn ang="0">
                        <a:pos x="T2" y="T3"/>
                      </a:cxn>
                      <a:cxn ang="0">
                        <a:pos x="T4" y="T5"/>
                      </a:cxn>
                      <a:cxn ang="0">
                        <a:pos x="T6" y="T7"/>
                      </a:cxn>
                      <a:cxn ang="0">
                        <a:pos x="T8" y="T9"/>
                      </a:cxn>
                    </a:cxnLst>
                    <a:rect l="0" t="0" r="r" b="b"/>
                    <a:pathLst>
                      <a:path w="29" h="44">
                        <a:moveTo>
                          <a:pt x="18" y="44"/>
                        </a:moveTo>
                        <a:lnTo>
                          <a:pt x="29" y="0"/>
                        </a:lnTo>
                        <a:lnTo>
                          <a:pt x="13" y="0"/>
                        </a:lnTo>
                        <a:lnTo>
                          <a:pt x="0" y="44"/>
                        </a:lnTo>
                        <a:lnTo>
                          <a:pt x="18"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1" name="Freeform 37">
                    <a:extLst>
                      <a:ext uri="{FF2B5EF4-FFF2-40B4-BE49-F238E27FC236}">
                        <a16:creationId xmlns:a16="http://schemas.microsoft.com/office/drawing/2014/main" id="{205609C0-5B1D-4942-9DBB-BE897F08366B}"/>
                      </a:ext>
                    </a:extLst>
                  </p:cNvPr>
                  <p:cNvSpPr>
                    <a:spLocks/>
                  </p:cNvSpPr>
                  <p:nvPr/>
                </p:nvSpPr>
                <p:spPr bwMode="auto">
                  <a:xfrm>
                    <a:off x="4892905" y="5133520"/>
                    <a:ext cx="84167" cy="137473"/>
                  </a:xfrm>
                  <a:custGeom>
                    <a:avLst/>
                    <a:gdLst>
                      <a:gd name="T0" fmla="*/ 0 w 30"/>
                      <a:gd name="T1" fmla="*/ 49 h 49"/>
                      <a:gd name="T2" fmla="*/ 16 w 30"/>
                      <a:gd name="T3" fmla="*/ 49 h 49"/>
                      <a:gd name="T4" fmla="*/ 30 w 30"/>
                      <a:gd name="T5" fmla="*/ 0 h 49"/>
                      <a:gd name="T6" fmla="*/ 14 w 30"/>
                      <a:gd name="T7" fmla="*/ 0 h 49"/>
                      <a:gd name="T8" fmla="*/ 0 w 30"/>
                      <a:gd name="T9" fmla="*/ 49 h 49"/>
                    </a:gdLst>
                    <a:ahLst/>
                    <a:cxnLst>
                      <a:cxn ang="0">
                        <a:pos x="T0" y="T1"/>
                      </a:cxn>
                      <a:cxn ang="0">
                        <a:pos x="T2" y="T3"/>
                      </a:cxn>
                      <a:cxn ang="0">
                        <a:pos x="T4" y="T5"/>
                      </a:cxn>
                      <a:cxn ang="0">
                        <a:pos x="T6" y="T7"/>
                      </a:cxn>
                      <a:cxn ang="0">
                        <a:pos x="T8" y="T9"/>
                      </a:cxn>
                    </a:cxnLst>
                    <a:rect l="0" t="0" r="r" b="b"/>
                    <a:pathLst>
                      <a:path w="30" h="49">
                        <a:moveTo>
                          <a:pt x="0" y="49"/>
                        </a:moveTo>
                        <a:lnTo>
                          <a:pt x="16" y="49"/>
                        </a:lnTo>
                        <a:lnTo>
                          <a:pt x="30" y="0"/>
                        </a:lnTo>
                        <a:lnTo>
                          <a:pt x="14" y="0"/>
                        </a:lnTo>
                        <a:lnTo>
                          <a:pt x="0" y="4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558" name="グループ化 557">
                  <a:extLst>
                    <a:ext uri="{FF2B5EF4-FFF2-40B4-BE49-F238E27FC236}">
                      <a16:creationId xmlns:a16="http://schemas.microsoft.com/office/drawing/2014/main" id="{70A93554-D728-450B-8571-3A0FECD0CF2E}"/>
                    </a:ext>
                  </a:extLst>
                </p:cNvPr>
                <p:cNvGrpSpPr/>
                <p:nvPr/>
              </p:nvGrpSpPr>
              <p:grpSpPr>
                <a:xfrm>
                  <a:off x="5122056" y="4925908"/>
                  <a:ext cx="606002" cy="401196"/>
                  <a:chOff x="4502931" y="4925908"/>
                  <a:chExt cx="606002" cy="401196"/>
                </a:xfrm>
              </p:grpSpPr>
              <p:sp>
                <p:nvSpPr>
                  <p:cNvPr id="560" name="Freeform 25">
                    <a:extLst>
                      <a:ext uri="{FF2B5EF4-FFF2-40B4-BE49-F238E27FC236}">
                        <a16:creationId xmlns:a16="http://schemas.microsoft.com/office/drawing/2014/main" id="{B27BDB27-F6C6-4BB7-957B-CFD9173BBDA7}"/>
                      </a:ext>
                    </a:extLst>
                  </p:cNvPr>
                  <p:cNvSpPr>
                    <a:spLocks noEditPoints="1"/>
                  </p:cNvSpPr>
                  <p:nvPr/>
                </p:nvSpPr>
                <p:spPr bwMode="auto">
                  <a:xfrm>
                    <a:off x="4502931" y="4925908"/>
                    <a:ext cx="606002" cy="401196"/>
                  </a:xfrm>
                  <a:custGeom>
                    <a:avLst/>
                    <a:gdLst>
                      <a:gd name="T0" fmla="*/ 181 w 185"/>
                      <a:gd name="T1" fmla="*/ 0 h 123"/>
                      <a:gd name="T2" fmla="*/ 39 w 185"/>
                      <a:gd name="T3" fmla="*/ 0 h 123"/>
                      <a:gd name="T4" fmla="*/ 35 w 185"/>
                      <a:gd name="T5" fmla="*/ 3 h 123"/>
                      <a:gd name="T6" fmla="*/ 1 w 185"/>
                      <a:gd name="T7" fmla="*/ 118 h 123"/>
                      <a:gd name="T8" fmla="*/ 1 w 185"/>
                      <a:gd name="T9" fmla="*/ 121 h 123"/>
                      <a:gd name="T10" fmla="*/ 4 w 185"/>
                      <a:gd name="T11" fmla="*/ 123 h 123"/>
                      <a:gd name="T12" fmla="*/ 147 w 185"/>
                      <a:gd name="T13" fmla="*/ 123 h 123"/>
                      <a:gd name="T14" fmla="*/ 151 w 185"/>
                      <a:gd name="T15" fmla="*/ 120 h 123"/>
                      <a:gd name="T16" fmla="*/ 152 w 185"/>
                      <a:gd name="T17" fmla="*/ 117 h 123"/>
                      <a:gd name="T18" fmla="*/ 179 w 185"/>
                      <a:gd name="T19" fmla="*/ 117 h 123"/>
                      <a:gd name="T20" fmla="*/ 183 w 185"/>
                      <a:gd name="T21" fmla="*/ 113 h 123"/>
                      <a:gd name="T22" fmla="*/ 179 w 185"/>
                      <a:gd name="T23" fmla="*/ 109 h 123"/>
                      <a:gd name="T24" fmla="*/ 173 w 185"/>
                      <a:gd name="T25" fmla="*/ 109 h 123"/>
                      <a:gd name="T26" fmla="*/ 173 w 185"/>
                      <a:gd name="T27" fmla="*/ 46 h 123"/>
                      <a:gd name="T28" fmla="*/ 173 w 185"/>
                      <a:gd name="T29" fmla="*/ 44 h 123"/>
                      <a:gd name="T30" fmla="*/ 185 w 185"/>
                      <a:gd name="T31" fmla="*/ 5 h 123"/>
                      <a:gd name="T32" fmla="*/ 184 w 185"/>
                      <a:gd name="T33" fmla="*/ 1 h 123"/>
                      <a:gd name="T34" fmla="*/ 181 w 185"/>
                      <a:gd name="T35" fmla="*/ 0 h 123"/>
                      <a:gd name="T36" fmla="*/ 166 w 185"/>
                      <a:gd name="T37" fmla="*/ 109 h 123"/>
                      <a:gd name="T38" fmla="*/ 154 w 185"/>
                      <a:gd name="T39" fmla="*/ 109 h 123"/>
                      <a:gd name="T40" fmla="*/ 166 w 185"/>
                      <a:gd name="T41" fmla="*/ 70 h 123"/>
                      <a:gd name="T42" fmla="*/ 166 w 185"/>
                      <a:gd name="T43" fmla="*/ 109 h 123"/>
                      <a:gd name="T44" fmla="*/ 144 w 185"/>
                      <a:gd name="T45" fmla="*/ 115 h 123"/>
                      <a:gd name="T46" fmla="*/ 10 w 185"/>
                      <a:gd name="T47" fmla="*/ 115 h 123"/>
                      <a:gd name="T48" fmla="*/ 41 w 185"/>
                      <a:gd name="T49" fmla="*/ 7 h 123"/>
                      <a:gd name="T50" fmla="*/ 176 w 185"/>
                      <a:gd name="T51" fmla="*/ 7 h 123"/>
                      <a:gd name="T52" fmla="*/ 144 w 185"/>
                      <a:gd name="T53" fmla="*/ 11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123">
                        <a:moveTo>
                          <a:pt x="181" y="0"/>
                        </a:moveTo>
                        <a:cubicBezTo>
                          <a:pt x="39" y="0"/>
                          <a:pt x="39" y="0"/>
                          <a:pt x="39" y="0"/>
                        </a:cubicBezTo>
                        <a:cubicBezTo>
                          <a:pt x="37" y="0"/>
                          <a:pt x="35" y="1"/>
                          <a:pt x="35" y="3"/>
                        </a:cubicBezTo>
                        <a:cubicBezTo>
                          <a:pt x="1" y="118"/>
                          <a:pt x="1" y="118"/>
                          <a:pt x="1" y="118"/>
                        </a:cubicBezTo>
                        <a:cubicBezTo>
                          <a:pt x="0" y="119"/>
                          <a:pt x="1" y="120"/>
                          <a:pt x="1" y="121"/>
                        </a:cubicBezTo>
                        <a:cubicBezTo>
                          <a:pt x="2" y="122"/>
                          <a:pt x="3" y="123"/>
                          <a:pt x="4" y="123"/>
                        </a:cubicBezTo>
                        <a:cubicBezTo>
                          <a:pt x="147" y="123"/>
                          <a:pt x="147" y="123"/>
                          <a:pt x="147" y="123"/>
                        </a:cubicBezTo>
                        <a:cubicBezTo>
                          <a:pt x="149" y="123"/>
                          <a:pt x="150" y="122"/>
                          <a:pt x="151" y="120"/>
                        </a:cubicBezTo>
                        <a:cubicBezTo>
                          <a:pt x="152" y="117"/>
                          <a:pt x="152" y="117"/>
                          <a:pt x="152" y="117"/>
                        </a:cubicBezTo>
                        <a:cubicBezTo>
                          <a:pt x="179" y="117"/>
                          <a:pt x="179" y="117"/>
                          <a:pt x="179" y="117"/>
                        </a:cubicBezTo>
                        <a:cubicBezTo>
                          <a:pt x="182" y="117"/>
                          <a:pt x="183" y="115"/>
                          <a:pt x="183" y="113"/>
                        </a:cubicBezTo>
                        <a:cubicBezTo>
                          <a:pt x="183" y="111"/>
                          <a:pt x="182" y="109"/>
                          <a:pt x="179" y="109"/>
                        </a:cubicBezTo>
                        <a:cubicBezTo>
                          <a:pt x="173" y="109"/>
                          <a:pt x="173" y="109"/>
                          <a:pt x="173" y="109"/>
                        </a:cubicBezTo>
                        <a:cubicBezTo>
                          <a:pt x="173" y="46"/>
                          <a:pt x="173" y="46"/>
                          <a:pt x="173" y="46"/>
                        </a:cubicBezTo>
                        <a:cubicBezTo>
                          <a:pt x="173" y="45"/>
                          <a:pt x="173" y="45"/>
                          <a:pt x="173" y="44"/>
                        </a:cubicBezTo>
                        <a:cubicBezTo>
                          <a:pt x="185" y="5"/>
                          <a:pt x="185" y="5"/>
                          <a:pt x="185" y="5"/>
                        </a:cubicBezTo>
                        <a:cubicBezTo>
                          <a:pt x="185" y="4"/>
                          <a:pt x="185" y="2"/>
                          <a:pt x="184" y="1"/>
                        </a:cubicBezTo>
                        <a:cubicBezTo>
                          <a:pt x="183" y="0"/>
                          <a:pt x="182" y="0"/>
                          <a:pt x="181" y="0"/>
                        </a:cubicBezTo>
                        <a:close/>
                        <a:moveTo>
                          <a:pt x="166" y="109"/>
                        </a:moveTo>
                        <a:cubicBezTo>
                          <a:pt x="154" y="109"/>
                          <a:pt x="154" y="109"/>
                          <a:pt x="154" y="109"/>
                        </a:cubicBezTo>
                        <a:cubicBezTo>
                          <a:pt x="166" y="70"/>
                          <a:pt x="166" y="70"/>
                          <a:pt x="166" y="70"/>
                        </a:cubicBezTo>
                        <a:lnTo>
                          <a:pt x="166" y="109"/>
                        </a:lnTo>
                        <a:close/>
                        <a:moveTo>
                          <a:pt x="144" y="115"/>
                        </a:moveTo>
                        <a:cubicBezTo>
                          <a:pt x="10" y="115"/>
                          <a:pt x="10" y="115"/>
                          <a:pt x="10" y="115"/>
                        </a:cubicBezTo>
                        <a:cubicBezTo>
                          <a:pt x="41" y="7"/>
                          <a:pt x="41" y="7"/>
                          <a:pt x="41" y="7"/>
                        </a:cubicBezTo>
                        <a:cubicBezTo>
                          <a:pt x="176" y="7"/>
                          <a:pt x="176" y="7"/>
                          <a:pt x="176" y="7"/>
                        </a:cubicBezTo>
                        <a:lnTo>
                          <a:pt x="144" y="1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1" name="Freeform 26">
                    <a:extLst>
                      <a:ext uri="{FF2B5EF4-FFF2-40B4-BE49-F238E27FC236}">
                        <a16:creationId xmlns:a16="http://schemas.microsoft.com/office/drawing/2014/main" id="{BD8CEB1D-A638-4B41-9692-B58A2E51C294}"/>
                      </a:ext>
                    </a:extLst>
                  </p:cNvPr>
                  <p:cNvSpPr>
                    <a:spLocks/>
                  </p:cNvSpPr>
                  <p:nvPr/>
                </p:nvSpPr>
                <p:spPr bwMode="auto">
                  <a:xfrm>
                    <a:off x="4819960" y="4979213"/>
                    <a:ext cx="81361" cy="123445"/>
                  </a:xfrm>
                  <a:custGeom>
                    <a:avLst/>
                    <a:gdLst>
                      <a:gd name="T0" fmla="*/ 16 w 29"/>
                      <a:gd name="T1" fmla="*/ 44 h 44"/>
                      <a:gd name="T2" fmla="*/ 29 w 29"/>
                      <a:gd name="T3" fmla="*/ 0 h 44"/>
                      <a:gd name="T4" fmla="*/ 12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2"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2" name="Freeform 27">
                    <a:extLst>
                      <a:ext uri="{FF2B5EF4-FFF2-40B4-BE49-F238E27FC236}">
                        <a16:creationId xmlns:a16="http://schemas.microsoft.com/office/drawing/2014/main" id="{D38A9E01-D465-4993-AA2B-202573CCFAC6}"/>
                      </a:ext>
                    </a:extLst>
                  </p:cNvPr>
                  <p:cNvSpPr>
                    <a:spLocks/>
                  </p:cNvSpPr>
                  <p:nvPr/>
                </p:nvSpPr>
                <p:spPr bwMode="auto">
                  <a:xfrm>
                    <a:off x="4831182" y="5133520"/>
                    <a:ext cx="86973" cy="137473"/>
                  </a:xfrm>
                  <a:custGeom>
                    <a:avLst/>
                    <a:gdLst>
                      <a:gd name="T0" fmla="*/ 15 w 31"/>
                      <a:gd name="T1" fmla="*/ 0 h 49"/>
                      <a:gd name="T2" fmla="*/ 0 w 31"/>
                      <a:gd name="T3" fmla="*/ 49 h 49"/>
                      <a:gd name="T4" fmla="*/ 16 w 31"/>
                      <a:gd name="T5" fmla="*/ 49 h 49"/>
                      <a:gd name="T6" fmla="*/ 31 w 31"/>
                      <a:gd name="T7" fmla="*/ 0 h 49"/>
                      <a:gd name="T8" fmla="*/ 15 w 31"/>
                      <a:gd name="T9" fmla="*/ 0 h 49"/>
                    </a:gdLst>
                    <a:ahLst/>
                    <a:cxnLst>
                      <a:cxn ang="0">
                        <a:pos x="T0" y="T1"/>
                      </a:cxn>
                      <a:cxn ang="0">
                        <a:pos x="T2" y="T3"/>
                      </a:cxn>
                      <a:cxn ang="0">
                        <a:pos x="T4" y="T5"/>
                      </a:cxn>
                      <a:cxn ang="0">
                        <a:pos x="T6" y="T7"/>
                      </a:cxn>
                      <a:cxn ang="0">
                        <a:pos x="T8" y="T9"/>
                      </a:cxn>
                    </a:cxnLst>
                    <a:rect l="0" t="0" r="r" b="b"/>
                    <a:pathLst>
                      <a:path w="31" h="49">
                        <a:moveTo>
                          <a:pt x="15" y="0"/>
                        </a:moveTo>
                        <a:lnTo>
                          <a:pt x="0" y="49"/>
                        </a:lnTo>
                        <a:lnTo>
                          <a:pt x="16" y="49"/>
                        </a:lnTo>
                        <a:lnTo>
                          <a:pt x="31" y="0"/>
                        </a:lnTo>
                        <a:lnTo>
                          <a:pt x="1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3" name="Freeform 28">
                    <a:extLst>
                      <a:ext uri="{FF2B5EF4-FFF2-40B4-BE49-F238E27FC236}">
                        <a16:creationId xmlns:a16="http://schemas.microsoft.com/office/drawing/2014/main" id="{26898E13-004C-4952-8821-A9FB2B903FDF}"/>
                      </a:ext>
                    </a:extLst>
                  </p:cNvPr>
                  <p:cNvSpPr>
                    <a:spLocks/>
                  </p:cNvSpPr>
                  <p:nvPr/>
                </p:nvSpPr>
                <p:spPr bwMode="auto">
                  <a:xfrm>
                    <a:off x="4878877" y="4979213"/>
                    <a:ext cx="81361" cy="123445"/>
                  </a:xfrm>
                  <a:custGeom>
                    <a:avLst/>
                    <a:gdLst>
                      <a:gd name="T0" fmla="*/ 16 w 29"/>
                      <a:gd name="T1" fmla="*/ 44 h 44"/>
                      <a:gd name="T2" fmla="*/ 29 w 29"/>
                      <a:gd name="T3" fmla="*/ 0 h 44"/>
                      <a:gd name="T4" fmla="*/ 13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3"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4" name="Freeform 29">
                    <a:extLst>
                      <a:ext uri="{FF2B5EF4-FFF2-40B4-BE49-F238E27FC236}">
                        <a16:creationId xmlns:a16="http://schemas.microsoft.com/office/drawing/2014/main" id="{350853EC-911D-4EC0-86B1-EF5C982434A5}"/>
                      </a:ext>
                    </a:extLst>
                  </p:cNvPr>
                  <p:cNvSpPr>
                    <a:spLocks/>
                  </p:cNvSpPr>
                  <p:nvPr/>
                </p:nvSpPr>
                <p:spPr bwMode="auto">
                  <a:xfrm>
                    <a:off x="4772266" y="5133520"/>
                    <a:ext cx="86973" cy="137473"/>
                  </a:xfrm>
                  <a:custGeom>
                    <a:avLst/>
                    <a:gdLst>
                      <a:gd name="T0" fmla="*/ 15 w 31"/>
                      <a:gd name="T1" fmla="*/ 0 h 49"/>
                      <a:gd name="T2" fmla="*/ 0 w 31"/>
                      <a:gd name="T3" fmla="*/ 49 h 49"/>
                      <a:gd name="T4" fmla="*/ 16 w 31"/>
                      <a:gd name="T5" fmla="*/ 49 h 49"/>
                      <a:gd name="T6" fmla="*/ 31 w 31"/>
                      <a:gd name="T7" fmla="*/ 0 h 49"/>
                      <a:gd name="T8" fmla="*/ 15 w 31"/>
                      <a:gd name="T9" fmla="*/ 0 h 49"/>
                    </a:gdLst>
                    <a:ahLst/>
                    <a:cxnLst>
                      <a:cxn ang="0">
                        <a:pos x="T0" y="T1"/>
                      </a:cxn>
                      <a:cxn ang="0">
                        <a:pos x="T2" y="T3"/>
                      </a:cxn>
                      <a:cxn ang="0">
                        <a:pos x="T4" y="T5"/>
                      </a:cxn>
                      <a:cxn ang="0">
                        <a:pos x="T6" y="T7"/>
                      </a:cxn>
                      <a:cxn ang="0">
                        <a:pos x="T8" y="T9"/>
                      </a:cxn>
                    </a:cxnLst>
                    <a:rect l="0" t="0" r="r" b="b"/>
                    <a:pathLst>
                      <a:path w="31" h="49">
                        <a:moveTo>
                          <a:pt x="15" y="0"/>
                        </a:moveTo>
                        <a:lnTo>
                          <a:pt x="0" y="49"/>
                        </a:lnTo>
                        <a:lnTo>
                          <a:pt x="16" y="49"/>
                        </a:lnTo>
                        <a:lnTo>
                          <a:pt x="31" y="0"/>
                        </a:lnTo>
                        <a:lnTo>
                          <a:pt x="1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5" name="Freeform 30">
                    <a:extLst>
                      <a:ext uri="{FF2B5EF4-FFF2-40B4-BE49-F238E27FC236}">
                        <a16:creationId xmlns:a16="http://schemas.microsoft.com/office/drawing/2014/main" id="{46E0BD6A-71F8-4616-8CCC-604422CFD152}"/>
                      </a:ext>
                    </a:extLst>
                  </p:cNvPr>
                  <p:cNvSpPr>
                    <a:spLocks/>
                  </p:cNvSpPr>
                  <p:nvPr/>
                </p:nvSpPr>
                <p:spPr bwMode="auto">
                  <a:xfrm>
                    <a:off x="4713349" y="5133520"/>
                    <a:ext cx="84167" cy="137473"/>
                  </a:xfrm>
                  <a:custGeom>
                    <a:avLst/>
                    <a:gdLst>
                      <a:gd name="T0" fmla="*/ 14 w 30"/>
                      <a:gd name="T1" fmla="*/ 0 h 49"/>
                      <a:gd name="T2" fmla="*/ 0 w 30"/>
                      <a:gd name="T3" fmla="*/ 49 h 49"/>
                      <a:gd name="T4" fmla="*/ 16 w 30"/>
                      <a:gd name="T5" fmla="*/ 49 h 49"/>
                      <a:gd name="T6" fmla="*/ 30 w 30"/>
                      <a:gd name="T7" fmla="*/ 0 h 49"/>
                      <a:gd name="T8" fmla="*/ 14 w 30"/>
                      <a:gd name="T9" fmla="*/ 0 h 49"/>
                    </a:gdLst>
                    <a:ahLst/>
                    <a:cxnLst>
                      <a:cxn ang="0">
                        <a:pos x="T0" y="T1"/>
                      </a:cxn>
                      <a:cxn ang="0">
                        <a:pos x="T2" y="T3"/>
                      </a:cxn>
                      <a:cxn ang="0">
                        <a:pos x="T4" y="T5"/>
                      </a:cxn>
                      <a:cxn ang="0">
                        <a:pos x="T6" y="T7"/>
                      </a:cxn>
                      <a:cxn ang="0">
                        <a:pos x="T8" y="T9"/>
                      </a:cxn>
                    </a:cxnLst>
                    <a:rect l="0" t="0" r="r" b="b"/>
                    <a:pathLst>
                      <a:path w="30" h="49">
                        <a:moveTo>
                          <a:pt x="14" y="0"/>
                        </a:moveTo>
                        <a:lnTo>
                          <a:pt x="0" y="49"/>
                        </a:lnTo>
                        <a:lnTo>
                          <a:pt x="16" y="49"/>
                        </a:lnTo>
                        <a:lnTo>
                          <a:pt x="30" y="0"/>
                        </a:ln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6" name="Freeform 31">
                    <a:extLst>
                      <a:ext uri="{FF2B5EF4-FFF2-40B4-BE49-F238E27FC236}">
                        <a16:creationId xmlns:a16="http://schemas.microsoft.com/office/drawing/2014/main" id="{ECF8CC8F-96DB-4AD7-A06B-2280B612AD0C}"/>
                      </a:ext>
                    </a:extLst>
                  </p:cNvPr>
                  <p:cNvSpPr>
                    <a:spLocks/>
                  </p:cNvSpPr>
                  <p:nvPr/>
                </p:nvSpPr>
                <p:spPr bwMode="auto">
                  <a:xfrm>
                    <a:off x="4758238" y="4979213"/>
                    <a:ext cx="81361" cy="123445"/>
                  </a:xfrm>
                  <a:custGeom>
                    <a:avLst/>
                    <a:gdLst>
                      <a:gd name="T0" fmla="*/ 17 w 29"/>
                      <a:gd name="T1" fmla="*/ 44 h 44"/>
                      <a:gd name="T2" fmla="*/ 29 w 29"/>
                      <a:gd name="T3" fmla="*/ 0 h 44"/>
                      <a:gd name="T4" fmla="*/ 13 w 29"/>
                      <a:gd name="T5" fmla="*/ 0 h 44"/>
                      <a:gd name="T6" fmla="*/ 0 w 29"/>
                      <a:gd name="T7" fmla="*/ 44 h 44"/>
                      <a:gd name="T8" fmla="*/ 17 w 29"/>
                      <a:gd name="T9" fmla="*/ 44 h 44"/>
                    </a:gdLst>
                    <a:ahLst/>
                    <a:cxnLst>
                      <a:cxn ang="0">
                        <a:pos x="T0" y="T1"/>
                      </a:cxn>
                      <a:cxn ang="0">
                        <a:pos x="T2" y="T3"/>
                      </a:cxn>
                      <a:cxn ang="0">
                        <a:pos x="T4" y="T5"/>
                      </a:cxn>
                      <a:cxn ang="0">
                        <a:pos x="T6" y="T7"/>
                      </a:cxn>
                      <a:cxn ang="0">
                        <a:pos x="T8" y="T9"/>
                      </a:cxn>
                    </a:cxnLst>
                    <a:rect l="0" t="0" r="r" b="b"/>
                    <a:pathLst>
                      <a:path w="29" h="44">
                        <a:moveTo>
                          <a:pt x="17" y="44"/>
                        </a:moveTo>
                        <a:lnTo>
                          <a:pt x="29" y="0"/>
                        </a:lnTo>
                        <a:lnTo>
                          <a:pt x="13" y="0"/>
                        </a:lnTo>
                        <a:lnTo>
                          <a:pt x="0" y="44"/>
                        </a:lnTo>
                        <a:lnTo>
                          <a:pt x="17"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7" name="Freeform 32">
                    <a:extLst>
                      <a:ext uri="{FF2B5EF4-FFF2-40B4-BE49-F238E27FC236}">
                        <a16:creationId xmlns:a16="http://schemas.microsoft.com/office/drawing/2014/main" id="{3B05A5E4-C821-434D-8C97-B02EC9BC0C90}"/>
                      </a:ext>
                    </a:extLst>
                  </p:cNvPr>
                  <p:cNvSpPr>
                    <a:spLocks/>
                  </p:cNvSpPr>
                  <p:nvPr/>
                </p:nvSpPr>
                <p:spPr bwMode="auto">
                  <a:xfrm>
                    <a:off x="4699321" y="4979213"/>
                    <a:ext cx="81361" cy="123445"/>
                  </a:xfrm>
                  <a:custGeom>
                    <a:avLst/>
                    <a:gdLst>
                      <a:gd name="T0" fmla="*/ 16 w 29"/>
                      <a:gd name="T1" fmla="*/ 44 h 44"/>
                      <a:gd name="T2" fmla="*/ 29 w 29"/>
                      <a:gd name="T3" fmla="*/ 0 h 44"/>
                      <a:gd name="T4" fmla="*/ 13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3"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8" name="Freeform 33">
                    <a:extLst>
                      <a:ext uri="{FF2B5EF4-FFF2-40B4-BE49-F238E27FC236}">
                        <a16:creationId xmlns:a16="http://schemas.microsoft.com/office/drawing/2014/main" id="{3D05638D-6ADB-4387-B6C3-F615D4F79E50}"/>
                      </a:ext>
                    </a:extLst>
                  </p:cNvPr>
                  <p:cNvSpPr>
                    <a:spLocks/>
                  </p:cNvSpPr>
                  <p:nvPr/>
                </p:nvSpPr>
                <p:spPr bwMode="auto">
                  <a:xfrm>
                    <a:off x="4648821" y="5133520"/>
                    <a:ext cx="89778" cy="137473"/>
                  </a:xfrm>
                  <a:custGeom>
                    <a:avLst/>
                    <a:gdLst>
                      <a:gd name="T0" fmla="*/ 16 w 32"/>
                      <a:gd name="T1" fmla="*/ 0 h 49"/>
                      <a:gd name="T2" fmla="*/ 0 w 32"/>
                      <a:gd name="T3" fmla="*/ 49 h 49"/>
                      <a:gd name="T4" fmla="*/ 17 w 32"/>
                      <a:gd name="T5" fmla="*/ 49 h 49"/>
                      <a:gd name="T6" fmla="*/ 32 w 32"/>
                      <a:gd name="T7" fmla="*/ 0 h 49"/>
                      <a:gd name="T8" fmla="*/ 16 w 32"/>
                      <a:gd name="T9" fmla="*/ 0 h 49"/>
                    </a:gdLst>
                    <a:ahLst/>
                    <a:cxnLst>
                      <a:cxn ang="0">
                        <a:pos x="T0" y="T1"/>
                      </a:cxn>
                      <a:cxn ang="0">
                        <a:pos x="T2" y="T3"/>
                      </a:cxn>
                      <a:cxn ang="0">
                        <a:pos x="T4" y="T5"/>
                      </a:cxn>
                      <a:cxn ang="0">
                        <a:pos x="T6" y="T7"/>
                      </a:cxn>
                      <a:cxn ang="0">
                        <a:pos x="T8" y="T9"/>
                      </a:cxn>
                    </a:cxnLst>
                    <a:rect l="0" t="0" r="r" b="b"/>
                    <a:pathLst>
                      <a:path w="32" h="49">
                        <a:moveTo>
                          <a:pt x="16" y="0"/>
                        </a:moveTo>
                        <a:lnTo>
                          <a:pt x="0" y="49"/>
                        </a:lnTo>
                        <a:lnTo>
                          <a:pt x="17" y="49"/>
                        </a:lnTo>
                        <a:lnTo>
                          <a:pt x="32" y="0"/>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9" name="Freeform 34">
                    <a:extLst>
                      <a:ext uri="{FF2B5EF4-FFF2-40B4-BE49-F238E27FC236}">
                        <a16:creationId xmlns:a16="http://schemas.microsoft.com/office/drawing/2014/main" id="{7BF1F118-B50F-4F89-AFE0-521DEF0FAEAB}"/>
                      </a:ext>
                    </a:extLst>
                  </p:cNvPr>
                  <p:cNvSpPr>
                    <a:spLocks/>
                  </p:cNvSpPr>
                  <p:nvPr/>
                </p:nvSpPr>
                <p:spPr bwMode="auto">
                  <a:xfrm>
                    <a:off x="4589904" y="5133520"/>
                    <a:ext cx="89778" cy="137473"/>
                  </a:xfrm>
                  <a:custGeom>
                    <a:avLst/>
                    <a:gdLst>
                      <a:gd name="T0" fmla="*/ 14 w 32"/>
                      <a:gd name="T1" fmla="*/ 0 h 49"/>
                      <a:gd name="T2" fmla="*/ 0 w 32"/>
                      <a:gd name="T3" fmla="*/ 49 h 49"/>
                      <a:gd name="T4" fmla="*/ 17 w 32"/>
                      <a:gd name="T5" fmla="*/ 49 h 49"/>
                      <a:gd name="T6" fmla="*/ 32 w 32"/>
                      <a:gd name="T7" fmla="*/ 0 h 49"/>
                      <a:gd name="T8" fmla="*/ 14 w 32"/>
                      <a:gd name="T9" fmla="*/ 0 h 49"/>
                    </a:gdLst>
                    <a:ahLst/>
                    <a:cxnLst>
                      <a:cxn ang="0">
                        <a:pos x="T0" y="T1"/>
                      </a:cxn>
                      <a:cxn ang="0">
                        <a:pos x="T2" y="T3"/>
                      </a:cxn>
                      <a:cxn ang="0">
                        <a:pos x="T4" y="T5"/>
                      </a:cxn>
                      <a:cxn ang="0">
                        <a:pos x="T6" y="T7"/>
                      </a:cxn>
                      <a:cxn ang="0">
                        <a:pos x="T8" y="T9"/>
                      </a:cxn>
                    </a:cxnLst>
                    <a:rect l="0" t="0" r="r" b="b"/>
                    <a:pathLst>
                      <a:path w="32" h="49">
                        <a:moveTo>
                          <a:pt x="14" y="0"/>
                        </a:moveTo>
                        <a:lnTo>
                          <a:pt x="0" y="49"/>
                        </a:lnTo>
                        <a:lnTo>
                          <a:pt x="17" y="49"/>
                        </a:lnTo>
                        <a:lnTo>
                          <a:pt x="32" y="0"/>
                        </a:ln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70" name="Freeform 35">
                    <a:extLst>
                      <a:ext uri="{FF2B5EF4-FFF2-40B4-BE49-F238E27FC236}">
                        <a16:creationId xmlns:a16="http://schemas.microsoft.com/office/drawing/2014/main" id="{AA38925B-11A2-46B2-9734-7FDB5CEF6839}"/>
                      </a:ext>
                    </a:extLst>
                  </p:cNvPr>
                  <p:cNvSpPr>
                    <a:spLocks/>
                  </p:cNvSpPr>
                  <p:nvPr/>
                </p:nvSpPr>
                <p:spPr bwMode="auto">
                  <a:xfrm>
                    <a:off x="4640404" y="4979213"/>
                    <a:ext cx="78556" cy="123445"/>
                  </a:xfrm>
                  <a:custGeom>
                    <a:avLst/>
                    <a:gdLst>
                      <a:gd name="T0" fmla="*/ 28 w 28"/>
                      <a:gd name="T1" fmla="*/ 0 h 44"/>
                      <a:gd name="T2" fmla="*/ 12 w 28"/>
                      <a:gd name="T3" fmla="*/ 0 h 44"/>
                      <a:gd name="T4" fmla="*/ 0 w 28"/>
                      <a:gd name="T5" fmla="*/ 44 h 44"/>
                      <a:gd name="T6" fmla="*/ 16 w 28"/>
                      <a:gd name="T7" fmla="*/ 44 h 44"/>
                      <a:gd name="T8" fmla="*/ 28 w 28"/>
                      <a:gd name="T9" fmla="*/ 0 h 44"/>
                    </a:gdLst>
                    <a:ahLst/>
                    <a:cxnLst>
                      <a:cxn ang="0">
                        <a:pos x="T0" y="T1"/>
                      </a:cxn>
                      <a:cxn ang="0">
                        <a:pos x="T2" y="T3"/>
                      </a:cxn>
                      <a:cxn ang="0">
                        <a:pos x="T4" y="T5"/>
                      </a:cxn>
                      <a:cxn ang="0">
                        <a:pos x="T6" y="T7"/>
                      </a:cxn>
                      <a:cxn ang="0">
                        <a:pos x="T8" y="T9"/>
                      </a:cxn>
                    </a:cxnLst>
                    <a:rect l="0" t="0" r="r" b="b"/>
                    <a:pathLst>
                      <a:path w="28" h="44">
                        <a:moveTo>
                          <a:pt x="28" y="0"/>
                        </a:moveTo>
                        <a:lnTo>
                          <a:pt x="12" y="0"/>
                        </a:lnTo>
                        <a:lnTo>
                          <a:pt x="0" y="44"/>
                        </a:lnTo>
                        <a:lnTo>
                          <a:pt x="16" y="44"/>
                        </a:lnTo>
                        <a:lnTo>
                          <a:pt x="2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71" name="Freeform 36">
                    <a:extLst>
                      <a:ext uri="{FF2B5EF4-FFF2-40B4-BE49-F238E27FC236}">
                        <a16:creationId xmlns:a16="http://schemas.microsoft.com/office/drawing/2014/main" id="{8D5EF751-8119-44DF-B2FF-B1DEC906B69E}"/>
                      </a:ext>
                    </a:extLst>
                  </p:cNvPr>
                  <p:cNvSpPr>
                    <a:spLocks/>
                  </p:cNvSpPr>
                  <p:nvPr/>
                </p:nvSpPr>
                <p:spPr bwMode="auto">
                  <a:xfrm>
                    <a:off x="4937794" y="4979213"/>
                    <a:ext cx="81361" cy="123445"/>
                  </a:xfrm>
                  <a:custGeom>
                    <a:avLst/>
                    <a:gdLst>
                      <a:gd name="T0" fmla="*/ 18 w 29"/>
                      <a:gd name="T1" fmla="*/ 44 h 44"/>
                      <a:gd name="T2" fmla="*/ 29 w 29"/>
                      <a:gd name="T3" fmla="*/ 0 h 44"/>
                      <a:gd name="T4" fmla="*/ 13 w 29"/>
                      <a:gd name="T5" fmla="*/ 0 h 44"/>
                      <a:gd name="T6" fmla="*/ 0 w 29"/>
                      <a:gd name="T7" fmla="*/ 44 h 44"/>
                      <a:gd name="T8" fmla="*/ 18 w 29"/>
                      <a:gd name="T9" fmla="*/ 44 h 44"/>
                    </a:gdLst>
                    <a:ahLst/>
                    <a:cxnLst>
                      <a:cxn ang="0">
                        <a:pos x="T0" y="T1"/>
                      </a:cxn>
                      <a:cxn ang="0">
                        <a:pos x="T2" y="T3"/>
                      </a:cxn>
                      <a:cxn ang="0">
                        <a:pos x="T4" y="T5"/>
                      </a:cxn>
                      <a:cxn ang="0">
                        <a:pos x="T6" y="T7"/>
                      </a:cxn>
                      <a:cxn ang="0">
                        <a:pos x="T8" y="T9"/>
                      </a:cxn>
                    </a:cxnLst>
                    <a:rect l="0" t="0" r="r" b="b"/>
                    <a:pathLst>
                      <a:path w="29" h="44">
                        <a:moveTo>
                          <a:pt x="18" y="44"/>
                        </a:moveTo>
                        <a:lnTo>
                          <a:pt x="29" y="0"/>
                        </a:lnTo>
                        <a:lnTo>
                          <a:pt x="13" y="0"/>
                        </a:lnTo>
                        <a:lnTo>
                          <a:pt x="0" y="44"/>
                        </a:lnTo>
                        <a:lnTo>
                          <a:pt x="18"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72" name="Freeform 37">
                    <a:extLst>
                      <a:ext uri="{FF2B5EF4-FFF2-40B4-BE49-F238E27FC236}">
                        <a16:creationId xmlns:a16="http://schemas.microsoft.com/office/drawing/2014/main" id="{9420072A-783B-416E-B9BE-DE85489AC0E8}"/>
                      </a:ext>
                    </a:extLst>
                  </p:cNvPr>
                  <p:cNvSpPr>
                    <a:spLocks/>
                  </p:cNvSpPr>
                  <p:nvPr/>
                </p:nvSpPr>
                <p:spPr bwMode="auto">
                  <a:xfrm>
                    <a:off x="4892905" y="5133520"/>
                    <a:ext cx="84167" cy="137473"/>
                  </a:xfrm>
                  <a:custGeom>
                    <a:avLst/>
                    <a:gdLst>
                      <a:gd name="T0" fmla="*/ 0 w 30"/>
                      <a:gd name="T1" fmla="*/ 49 h 49"/>
                      <a:gd name="T2" fmla="*/ 16 w 30"/>
                      <a:gd name="T3" fmla="*/ 49 h 49"/>
                      <a:gd name="T4" fmla="*/ 30 w 30"/>
                      <a:gd name="T5" fmla="*/ 0 h 49"/>
                      <a:gd name="T6" fmla="*/ 14 w 30"/>
                      <a:gd name="T7" fmla="*/ 0 h 49"/>
                      <a:gd name="T8" fmla="*/ 0 w 30"/>
                      <a:gd name="T9" fmla="*/ 49 h 49"/>
                    </a:gdLst>
                    <a:ahLst/>
                    <a:cxnLst>
                      <a:cxn ang="0">
                        <a:pos x="T0" y="T1"/>
                      </a:cxn>
                      <a:cxn ang="0">
                        <a:pos x="T2" y="T3"/>
                      </a:cxn>
                      <a:cxn ang="0">
                        <a:pos x="T4" y="T5"/>
                      </a:cxn>
                      <a:cxn ang="0">
                        <a:pos x="T6" y="T7"/>
                      </a:cxn>
                      <a:cxn ang="0">
                        <a:pos x="T8" y="T9"/>
                      </a:cxn>
                    </a:cxnLst>
                    <a:rect l="0" t="0" r="r" b="b"/>
                    <a:pathLst>
                      <a:path w="30" h="49">
                        <a:moveTo>
                          <a:pt x="0" y="49"/>
                        </a:moveTo>
                        <a:lnTo>
                          <a:pt x="16" y="49"/>
                        </a:lnTo>
                        <a:lnTo>
                          <a:pt x="30" y="0"/>
                        </a:lnTo>
                        <a:lnTo>
                          <a:pt x="14" y="0"/>
                        </a:lnTo>
                        <a:lnTo>
                          <a:pt x="0" y="4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grpSp>
      <p:sp>
        <p:nvSpPr>
          <p:cNvPr id="639" name="テキスト ボックス 638">
            <a:extLst>
              <a:ext uri="{FF2B5EF4-FFF2-40B4-BE49-F238E27FC236}">
                <a16:creationId xmlns:a16="http://schemas.microsoft.com/office/drawing/2014/main" id="{42EDA8DA-C05B-41C6-B951-F6A1066A4814}"/>
              </a:ext>
            </a:extLst>
          </p:cNvPr>
          <p:cNvSpPr txBox="1"/>
          <p:nvPr/>
        </p:nvSpPr>
        <p:spPr>
          <a:xfrm>
            <a:off x="7514219" y="5004786"/>
            <a:ext cx="1486042"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AI</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ICT</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を活用した</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光熱費の見える化</a:t>
            </a:r>
          </a:p>
        </p:txBody>
      </p:sp>
      <p:pic>
        <p:nvPicPr>
          <p:cNvPr id="439" name="グラフィックス 1633">
            <a:extLst>
              <a:ext uri="{FF2B5EF4-FFF2-40B4-BE49-F238E27FC236}">
                <a16:creationId xmlns:a16="http://schemas.microsoft.com/office/drawing/2014/main" id="{84EE46AC-893B-4C3C-AEC4-A5549604AE0D}"/>
              </a:ext>
            </a:extLst>
          </p:cNvPr>
          <p:cNvPicPr>
            <a:picLocks noChangeAspect="1"/>
          </p:cNvPicPr>
          <p:nvPr/>
        </p:nvPicPr>
        <p:blipFill>
          <a:blip r:embed="rId2">
            <a:extLst>
              <a:ext uri="{96DAC541-7B7A-43D3-8B79-37D633B846F1}">
                <asvg:svgBlip xmlns="" xmlns:asvg="http://schemas.microsoft.com/office/drawing/2016/SVG/main" r:embed="rId9"/>
              </a:ext>
            </a:extLst>
          </a:blip>
          <a:stretch>
            <a:fillRect/>
          </a:stretch>
        </p:blipFill>
        <p:spPr>
          <a:xfrm>
            <a:off x="5135942" y="3345714"/>
            <a:ext cx="350827" cy="219266"/>
          </a:xfrm>
          <a:prstGeom prst="rect">
            <a:avLst/>
          </a:prstGeom>
        </p:spPr>
      </p:pic>
      <p:grpSp>
        <p:nvGrpSpPr>
          <p:cNvPr id="441" name="グループ化 440">
            <a:extLst>
              <a:ext uri="{FF2B5EF4-FFF2-40B4-BE49-F238E27FC236}">
                <a16:creationId xmlns:a16="http://schemas.microsoft.com/office/drawing/2014/main" id="{1584CEAC-CAC4-4E0A-B3A4-6576453FB57C}"/>
              </a:ext>
            </a:extLst>
          </p:cNvPr>
          <p:cNvGrpSpPr/>
          <p:nvPr/>
        </p:nvGrpSpPr>
        <p:grpSpPr>
          <a:xfrm>
            <a:off x="4758781" y="5908588"/>
            <a:ext cx="1817290" cy="1195948"/>
            <a:chOff x="5340205" y="6023553"/>
            <a:chExt cx="1817290" cy="1195948"/>
          </a:xfrm>
        </p:grpSpPr>
        <p:sp>
          <p:nvSpPr>
            <p:cNvPr id="442" name="テキスト ボックス 441">
              <a:extLst>
                <a:ext uri="{FF2B5EF4-FFF2-40B4-BE49-F238E27FC236}">
                  <a16:creationId xmlns:a16="http://schemas.microsoft.com/office/drawing/2014/main" id="{8228A0C9-8D46-4D5B-8390-3FB5A74C4458}"/>
                </a:ext>
              </a:extLst>
            </p:cNvPr>
            <p:cNvSpPr txBox="1"/>
            <p:nvPr/>
          </p:nvSpPr>
          <p:spPr>
            <a:xfrm>
              <a:off x="5340205" y="6831703"/>
              <a:ext cx="1817290"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カーボンニュートラルな</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熱・燃料</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の活用</a:t>
              </a:r>
            </a:p>
          </p:txBody>
        </p:sp>
        <p:grpSp>
          <p:nvGrpSpPr>
            <p:cNvPr id="443" name="グループ化 442">
              <a:extLst>
                <a:ext uri="{FF2B5EF4-FFF2-40B4-BE49-F238E27FC236}">
                  <a16:creationId xmlns:a16="http://schemas.microsoft.com/office/drawing/2014/main" id="{D5517701-8664-416E-8348-74FFD657CB85}"/>
                </a:ext>
              </a:extLst>
            </p:cNvPr>
            <p:cNvGrpSpPr/>
            <p:nvPr/>
          </p:nvGrpSpPr>
          <p:grpSpPr>
            <a:xfrm>
              <a:off x="5628030" y="6023553"/>
              <a:ext cx="1114068" cy="792050"/>
              <a:chOff x="5994909" y="6037639"/>
              <a:chExt cx="912216" cy="648543"/>
            </a:xfrm>
          </p:grpSpPr>
          <p:grpSp>
            <p:nvGrpSpPr>
              <p:cNvPr id="444" name="グループ化 443">
                <a:extLst>
                  <a:ext uri="{FF2B5EF4-FFF2-40B4-BE49-F238E27FC236}">
                    <a16:creationId xmlns:a16="http://schemas.microsoft.com/office/drawing/2014/main" id="{D2A491BA-D539-4DE3-8FC3-74407F151B41}"/>
                  </a:ext>
                </a:extLst>
              </p:cNvPr>
              <p:cNvGrpSpPr/>
              <p:nvPr/>
            </p:nvGrpSpPr>
            <p:grpSpPr>
              <a:xfrm rot="691120">
                <a:off x="6232837" y="6221057"/>
                <a:ext cx="479919" cy="446241"/>
                <a:chOff x="1063323" y="6143437"/>
                <a:chExt cx="764772" cy="711104"/>
              </a:xfrm>
              <a:solidFill>
                <a:schemeClr val="accent2">
                  <a:lumMod val="60000"/>
                  <a:lumOff val="40000"/>
                </a:schemeClr>
              </a:solidFill>
            </p:grpSpPr>
            <p:sp>
              <p:nvSpPr>
                <p:cNvPr id="489" name="Freeform 5">
                  <a:extLst>
                    <a:ext uri="{FF2B5EF4-FFF2-40B4-BE49-F238E27FC236}">
                      <a16:creationId xmlns:a16="http://schemas.microsoft.com/office/drawing/2014/main" id="{60F2FB91-7BC6-455E-989E-3F129600F9E1}"/>
                    </a:ext>
                  </a:extLst>
                </p:cNvPr>
                <p:cNvSpPr>
                  <a:spLocks/>
                </p:cNvSpPr>
                <p:nvPr/>
              </p:nvSpPr>
              <p:spPr bwMode="auto">
                <a:xfrm>
                  <a:off x="1175132" y="6143437"/>
                  <a:ext cx="527738" cy="205728"/>
                </a:xfrm>
                <a:custGeom>
                  <a:avLst/>
                  <a:gdLst>
                    <a:gd name="T0" fmla="*/ 82 w 101"/>
                    <a:gd name="T1" fmla="*/ 28 h 39"/>
                    <a:gd name="T2" fmla="*/ 101 w 101"/>
                    <a:gd name="T3" fmla="*/ 27 h 39"/>
                    <a:gd name="T4" fmla="*/ 100 w 101"/>
                    <a:gd name="T5" fmla="*/ 8 h 39"/>
                    <a:gd name="T6" fmla="*/ 91 w 101"/>
                    <a:gd name="T7" fmla="*/ 0 h 39"/>
                    <a:gd name="T8" fmla="*/ 92 w 101"/>
                    <a:gd name="T9" fmla="*/ 14 h 39"/>
                    <a:gd name="T10" fmla="*/ 56 w 101"/>
                    <a:gd name="T11" fmla="*/ 3 h 39"/>
                    <a:gd name="T12" fmla="*/ 1 w 101"/>
                    <a:gd name="T13" fmla="*/ 33 h 39"/>
                    <a:gd name="T14" fmla="*/ 2 w 101"/>
                    <a:gd name="T15" fmla="*/ 38 h 39"/>
                    <a:gd name="T16" fmla="*/ 4 w 101"/>
                    <a:gd name="T17" fmla="*/ 39 h 39"/>
                    <a:gd name="T18" fmla="*/ 8 w 101"/>
                    <a:gd name="T19" fmla="*/ 37 h 39"/>
                    <a:gd name="T20" fmla="*/ 56 w 101"/>
                    <a:gd name="T21" fmla="*/ 11 h 39"/>
                    <a:gd name="T22" fmla="*/ 86 w 101"/>
                    <a:gd name="T23" fmla="*/ 20 h 39"/>
                    <a:gd name="T24" fmla="*/ 73 w 101"/>
                    <a:gd name="T25" fmla="*/ 20 h 39"/>
                    <a:gd name="T26" fmla="*/ 82 w 101"/>
                    <a:gd name="T27"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39">
                      <a:moveTo>
                        <a:pt x="82" y="28"/>
                      </a:moveTo>
                      <a:cubicBezTo>
                        <a:pt x="101" y="27"/>
                        <a:pt x="101" y="27"/>
                        <a:pt x="101" y="27"/>
                      </a:cubicBezTo>
                      <a:cubicBezTo>
                        <a:pt x="100" y="8"/>
                        <a:pt x="100" y="8"/>
                        <a:pt x="100" y="8"/>
                      </a:cubicBezTo>
                      <a:cubicBezTo>
                        <a:pt x="91" y="0"/>
                        <a:pt x="91" y="0"/>
                        <a:pt x="91" y="0"/>
                      </a:cubicBezTo>
                      <a:cubicBezTo>
                        <a:pt x="92" y="14"/>
                        <a:pt x="92" y="14"/>
                        <a:pt x="92" y="14"/>
                      </a:cubicBezTo>
                      <a:cubicBezTo>
                        <a:pt x="81" y="7"/>
                        <a:pt x="69" y="3"/>
                        <a:pt x="56" y="3"/>
                      </a:cubicBezTo>
                      <a:cubicBezTo>
                        <a:pt x="34" y="3"/>
                        <a:pt x="13" y="14"/>
                        <a:pt x="1" y="33"/>
                      </a:cubicBezTo>
                      <a:cubicBezTo>
                        <a:pt x="0" y="34"/>
                        <a:pt x="0" y="37"/>
                        <a:pt x="2" y="38"/>
                      </a:cubicBezTo>
                      <a:cubicBezTo>
                        <a:pt x="3" y="39"/>
                        <a:pt x="4" y="39"/>
                        <a:pt x="4" y="39"/>
                      </a:cubicBezTo>
                      <a:cubicBezTo>
                        <a:pt x="6" y="39"/>
                        <a:pt x="7" y="38"/>
                        <a:pt x="8" y="37"/>
                      </a:cubicBezTo>
                      <a:cubicBezTo>
                        <a:pt x="19" y="21"/>
                        <a:pt x="37" y="11"/>
                        <a:pt x="56" y="11"/>
                      </a:cubicBezTo>
                      <a:cubicBezTo>
                        <a:pt x="67" y="11"/>
                        <a:pt x="77" y="14"/>
                        <a:pt x="86" y="20"/>
                      </a:cubicBezTo>
                      <a:cubicBezTo>
                        <a:pt x="73" y="20"/>
                        <a:pt x="73" y="20"/>
                        <a:pt x="73" y="20"/>
                      </a:cubicBezTo>
                      <a:lnTo>
                        <a:pt x="8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90" name="Freeform 6">
                  <a:extLst>
                    <a:ext uri="{FF2B5EF4-FFF2-40B4-BE49-F238E27FC236}">
                      <a16:creationId xmlns:a16="http://schemas.microsoft.com/office/drawing/2014/main" id="{9B6FC5EB-80DA-4561-9DA6-D75F126BC35E}"/>
                    </a:ext>
                  </a:extLst>
                </p:cNvPr>
                <p:cNvSpPr>
                  <a:spLocks/>
                </p:cNvSpPr>
                <p:nvPr/>
              </p:nvSpPr>
              <p:spPr bwMode="auto">
                <a:xfrm>
                  <a:off x="1573171" y="6317859"/>
                  <a:ext cx="254924" cy="536682"/>
                </a:xfrm>
                <a:custGeom>
                  <a:avLst/>
                  <a:gdLst>
                    <a:gd name="T0" fmla="*/ 40 w 49"/>
                    <a:gd name="T1" fmla="*/ 64 h 103"/>
                    <a:gd name="T2" fmla="*/ 36 w 49"/>
                    <a:gd name="T3" fmla="*/ 2 h 103"/>
                    <a:gd name="T4" fmla="*/ 30 w 49"/>
                    <a:gd name="T5" fmla="*/ 1 h 103"/>
                    <a:gd name="T6" fmla="*/ 29 w 49"/>
                    <a:gd name="T7" fmla="*/ 6 h 103"/>
                    <a:gd name="T8" fmla="*/ 33 w 49"/>
                    <a:gd name="T9" fmla="*/ 61 h 103"/>
                    <a:gd name="T10" fmla="*/ 13 w 49"/>
                    <a:gd name="T11" fmla="*/ 85 h 103"/>
                    <a:gd name="T12" fmla="*/ 18 w 49"/>
                    <a:gd name="T13" fmla="*/ 73 h 103"/>
                    <a:gd name="T14" fmla="*/ 7 w 49"/>
                    <a:gd name="T15" fmla="*/ 78 h 103"/>
                    <a:gd name="T16" fmla="*/ 0 w 49"/>
                    <a:gd name="T17" fmla="*/ 96 h 103"/>
                    <a:gd name="T18" fmla="*/ 18 w 49"/>
                    <a:gd name="T19" fmla="*/ 103 h 103"/>
                    <a:gd name="T20" fmla="*/ 29 w 49"/>
                    <a:gd name="T21" fmla="*/ 98 h 103"/>
                    <a:gd name="T22" fmla="*/ 16 w 49"/>
                    <a:gd name="T23" fmla="*/ 93 h 103"/>
                    <a:gd name="T24" fmla="*/ 40 w 49"/>
                    <a:gd name="T25" fmla="*/ 6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3">
                      <a:moveTo>
                        <a:pt x="40" y="64"/>
                      </a:moveTo>
                      <a:cubicBezTo>
                        <a:pt x="49" y="44"/>
                        <a:pt x="47" y="21"/>
                        <a:pt x="36" y="2"/>
                      </a:cubicBezTo>
                      <a:cubicBezTo>
                        <a:pt x="34" y="0"/>
                        <a:pt x="32" y="0"/>
                        <a:pt x="30" y="1"/>
                      </a:cubicBezTo>
                      <a:cubicBezTo>
                        <a:pt x="28" y="2"/>
                        <a:pt x="28" y="5"/>
                        <a:pt x="29" y="6"/>
                      </a:cubicBezTo>
                      <a:cubicBezTo>
                        <a:pt x="39" y="23"/>
                        <a:pt x="41" y="43"/>
                        <a:pt x="33" y="61"/>
                      </a:cubicBezTo>
                      <a:cubicBezTo>
                        <a:pt x="29" y="71"/>
                        <a:pt x="22" y="79"/>
                        <a:pt x="13" y="85"/>
                      </a:cubicBezTo>
                      <a:cubicBezTo>
                        <a:pt x="18" y="73"/>
                        <a:pt x="18" y="73"/>
                        <a:pt x="18" y="73"/>
                      </a:cubicBezTo>
                      <a:cubicBezTo>
                        <a:pt x="7" y="78"/>
                        <a:pt x="7" y="78"/>
                        <a:pt x="7" y="78"/>
                      </a:cubicBezTo>
                      <a:cubicBezTo>
                        <a:pt x="0" y="96"/>
                        <a:pt x="0" y="96"/>
                        <a:pt x="0" y="96"/>
                      </a:cubicBezTo>
                      <a:cubicBezTo>
                        <a:pt x="18" y="103"/>
                        <a:pt x="18" y="103"/>
                        <a:pt x="18" y="103"/>
                      </a:cubicBezTo>
                      <a:cubicBezTo>
                        <a:pt x="29" y="98"/>
                        <a:pt x="29" y="98"/>
                        <a:pt x="29" y="98"/>
                      </a:cubicBezTo>
                      <a:cubicBezTo>
                        <a:pt x="16" y="93"/>
                        <a:pt x="16" y="93"/>
                        <a:pt x="16" y="93"/>
                      </a:cubicBezTo>
                      <a:cubicBezTo>
                        <a:pt x="26" y="86"/>
                        <a:pt x="35" y="76"/>
                        <a:pt x="4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91" name="Freeform 7">
                  <a:extLst>
                    <a:ext uri="{FF2B5EF4-FFF2-40B4-BE49-F238E27FC236}">
                      <a16:creationId xmlns:a16="http://schemas.microsoft.com/office/drawing/2014/main" id="{88F7DBD0-8019-49C4-BAFC-142EB01970BB}"/>
                    </a:ext>
                  </a:extLst>
                </p:cNvPr>
                <p:cNvSpPr>
                  <a:spLocks/>
                </p:cNvSpPr>
                <p:nvPr/>
              </p:nvSpPr>
              <p:spPr bwMode="auto">
                <a:xfrm>
                  <a:off x="1063323" y="6420723"/>
                  <a:ext cx="415929" cy="429346"/>
                </a:xfrm>
                <a:custGeom>
                  <a:avLst/>
                  <a:gdLst>
                    <a:gd name="T0" fmla="*/ 76 w 80"/>
                    <a:gd name="T1" fmla="*/ 74 h 82"/>
                    <a:gd name="T2" fmla="*/ 29 w 80"/>
                    <a:gd name="T3" fmla="*/ 46 h 82"/>
                    <a:gd name="T4" fmla="*/ 20 w 80"/>
                    <a:gd name="T5" fmla="*/ 17 h 82"/>
                    <a:gd name="T6" fmla="*/ 27 w 80"/>
                    <a:gd name="T7" fmla="*/ 27 h 82"/>
                    <a:gd name="T8" fmla="*/ 29 w 80"/>
                    <a:gd name="T9" fmla="*/ 15 h 82"/>
                    <a:gd name="T10" fmla="*/ 18 w 80"/>
                    <a:gd name="T11" fmla="*/ 0 h 82"/>
                    <a:gd name="T12" fmla="*/ 2 w 80"/>
                    <a:gd name="T13" fmla="*/ 10 h 82"/>
                    <a:gd name="T14" fmla="*/ 0 w 80"/>
                    <a:gd name="T15" fmla="*/ 22 h 82"/>
                    <a:gd name="T16" fmla="*/ 12 w 80"/>
                    <a:gd name="T17" fmla="*/ 14 h 82"/>
                    <a:gd name="T18" fmla="*/ 22 w 80"/>
                    <a:gd name="T19" fmla="*/ 50 h 82"/>
                    <a:gd name="T20" fmla="*/ 75 w 80"/>
                    <a:gd name="T21" fmla="*/ 82 h 82"/>
                    <a:gd name="T22" fmla="*/ 75 w 80"/>
                    <a:gd name="T23" fmla="*/ 82 h 82"/>
                    <a:gd name="T24" fmla="*/ 79 w 80"/>
                    <a:gd name="T25" fmla="*/ 78 h 82"/>
                    <a:gd name="T26" fmla="*/ 76 w 80"/>
                    <a:gd name="T27"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82">
                      <a:moveTo>
                        <a:pt x="76" y="74"/>
                      </a:moveTo>
                      <a:cubicBezTo>
                        <a:pt x="56" y="73"/>
                        <a:pt x="39" y="63"/>
                        <a:pt x="29" y="46"/>
                      </a:cubicBezTo>
                      <a:cubicBezTo>
                        <a:pt x="23" y="37"/>
                        <a:pt x="20" y="27"/>
                        <a:pt x="20" y="17"/>
                      </a:cubicBezTo>
                      <a:cubicBezTo>
                        <a:pt x="27" y="27"/>
                        <a:pt x="27" y="27"/>
                        <a:pt x="27" y="27"/>
                      </a:cubicBezTo>
                      <a:cubicBezTo>
                        <a:pt x="29" y="15"/>
                        <a:pt x="29" y="15"/>
                        <a:pt x="29" y="15"/>
                      </a:cubicBezTo>
                      <a:cubicBezTo>
                        <a:pt x="18" y="0"/>
                        <a:pt x="18" y="0"/>
                        <a:pt x="18" y="0"/>
                      </a:cubicBezTo>
                      <a:cubicBezTo>
                        <a:pt x="2" y="10"/>
                        <a:pt x="2" y="10"/>
                        <a:pt x="2" y="10"/>
                      </a:cubicBezTo>
                      <a:cubicBezTo>
                        <a:pt x="0" y="22"/>
                        <a:pt x="0" y="22"/>
                        <a:pt x="0" y="22"/>
                      </a:cubicBezTo>
                      <a:cubicBezTo>
                        <a:pt x="12" y="14"/>
                        <a:pt x="12" y="14"/>
                        <a:pt x="12" y="14"/>
                      </a:cubicBezTo>
                      <a:cubicBezTo>
                        <a:pt x="12" y="27"/>
                        <a:pt x="15" y="39"/>
                        <a:pt x="22" y="50"/>
                      </a:cubicBezTo>
                      <a:cubicBezTo>
                        <a:pt x="33" y="69"/>
                        <a:pt x="53" y="81"/>
                        <a:pt x="75" y="82"/>
                      </a:cubicBezTo>
                      <a:cubicBezTo>
                        <a:pt x="75" y="82"/>
                        <a:pt x="75" y="82"/>
                        <a:pt x="75" y="82"/>
                      </a:cubicBezTo>
                      <a:cubicBezTo>
                        <a:pt x="78" y="82"/>
                        <a:pt x="79" y="80"/>
                        <a:pt x="79" y="78"/>
                      </a:cubicBezTo>
                      <a:cubicBezTo>
                        <a:pt x="80" y="76"/>
                        <a:pt x="78" y="74"/>
                        <a:pt x="76"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445" name="グループ化 444">
                <a:extLst>
                  <a:ext uri="{FF2B5EF4-FFF2-40B4-BE49-F238E27FC236}">
                    <a16:creationId xmlns:a16="http://schemas.microsoft.com/office/drawing/2014/main" id="{6FA6175B-3C91-4CBF-804F-96B618370620}"/>
                  </a:ext>
                </a:extLst>
              </p:cNvPr>
              <p:cNvGrpSpPr/>
              <p:nvPr/>
            </p:nvGrpSpPr>
            <p:grpSpPr>
              <a:xfrm>
                <a:off x="6262352" y="6037639"/>
                <a:ext cx="438291" cy="174422"/>
                <a:chOff x="1233272" y="5897458"/>
                <a:chExt cx="438291" cy="174422"/>
              </a:xfrm>
              <a:solidFill>
                <a:schemeClr val="tx2"/>
              </a:solidFill>
            </p:grpSpPr>
            <p:sp>
              <p:nvSpPr>
                <p:cNvPr id="486" name="Freeform 11">
                  <a:extLst>
                    <a:ext uri="{FF2B5EF4-FFF2-40B4-BE49-F238E27FC236}">
                      <a16:creationId xmlns:a16="http://schemas.microsoft.com/office/drawing/2014/main" id="{D1E2655C-ED3B-453A-B348-50FF5C499594}"/>
                    </a:ext>
                  </a:extLst>
                </p:cNvPr>
                <p:cNvSpPr>
                  <a:spLocks/>
                </p:cNvSpPr>
                <p:nvPr/>
              </p:nvSpPr>
              <p:spPr bwMode="auto">
                <a:xfrm>
                  <a:off x="1233272" y="5897458"/>
                  <a:ext cx="152060" cy="174422"/>
                </a:xfrm>
                <a:custGeom>
                  <a:avLst/>
                  <a:gdLst>
                    <a:gd name="T0" fmla="*/ 16 w 29"/>
                    <a:gd name="T1" fmla="*/ 5 h 33"/>
                    <a:gd name="T2" fmla="*/ 23 w 29"/>
                    <a:gd name="T3" fmla="*/ 8 h 33"/>
                    <a:gd name="T4" fmla="*/ 25 w 29"/>
                    <a:gd name="T5" fmla="*/ 10 h 33"/>
                    <a:gd name="T6" fmla="*/ 28 w 29"/>
                    <a:gd name="T7" fmla="*/ 7 h 33"/>
                    <a:gd name="T8" fmla="*/ 16 w 29"/>
                    <a:gd name="T9" fmla="*/ 0 h 33"/>
                    <a:gd name="T10" fmla="*/ 0 w 29"/>
                    <a:gd name="T11" fmla="*/ 17 h 33"/>
                    <a:gd name="T12" fmla="*/ 16 w 29"/>
                    <a:gd name="T13" fmla="*/ 33 h 33"/>
                    <a:gd name="T14" fmla="*/ 29 w 29"/>
                    <a:gd name="T15" fmla="*/ 26 h 33"/>
                    <a:gd name="T16" fmla="*/ 26 w 29"/>
                    <a:gd name="T17" fmla="*/ 23 h 33"/>
                    <a:gd name="T18" fmla="*/ 24 w 29"/>
                    <a:gd name="T19" fmla="*/ 24 h 33"/>
                    <a:gd name="T20" fmla="*/ 16 w 29"/>
                    <a:gd name="T21" fmla="*/ 28 h 33"/>
                    <a:gd name="T22" fmla="*/ 6 w 29"/>
                    <a:gd name="T23" fmla="*/ 17 h 33"/>
                    <a:gd name="T24" fmla="*/ 16 w 29"/>
                    <a:gd name="T25"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3">
                      <a:moveTo>
                        <a:pt x="16" y="5"/>
                      </a:moveTo>
                      <a:cubicBezTo>
                        <a:pt x="19" y="5"/>
                        <a:pt x="21" y="6"/>
                        <a:pt x="23" y="8"/>
                      </a:cubicBezTo>
                      <a:cubicBezTo>
                        <a:pt x="23" y="9"/>
                        <a:pt x="24" y="10"/>
                        <a:pt x="25" y="10"/>
                      </a:cubicBezTo>
                      <a:cubicBezTo>
                        <a:pt x="27" y="10"/>
                        <a:pt x="28" y="8"/>
                        <a:pt x="28" y="7"/>
                      </a:cubicBezTo>
                      <a:cubicBezTo>
                        <a:pt x="28" y="4"/>
                        <a:pt x="23" y="0"/>
                        <a:pt x="16" y="0"/>
                      </a:cubicBezTo>
                      <a:cubicBezTo>
                        <a:pt x="5" y="0"/>
                        <a:pt x="0" y="8"/>
                        <a:pt x="0" y="17"/>
                      </a:cubicBezTo>
                      <a:cubicBezTo>
                        <a:pt x="0" y="25"/>
                        <a:pt x="5" y="33"/>
                        <a:pt x="16" y="33"/>
                      </a:cubicBezTo>
                      <a:cubicBezTo>
                        <a:pt x="23" y="33"/>
                        <a:pt x="29" y="29"/>
                        <a:pt x="29" y="26"/>
                      </a:cubicBezTo>
                      <a:cubicBezTo>
                        <a:pt x="29" y="24"/>
                        <a:pt x="28" y="23"/>
                        <a:pt x="26" y="23"/>
                      </a:cubicBezTo>
                      <a:cubicBezTo>
                        <a:pt x="25" y="23"/>
                        <a:pt x="24" y="23"/>
                        <a:pt x="24" y="24"/>
                      </a:cubicBezTo>
                      <a:cubicBezTo>
                        <a:pt x="22" y="26"/>
                        <a:pt x="19" y="28"/>
                        <a:pt x="16" y="28"/>
                      </a:cubicBezTo>
                      <a:cubicBezTo>
                        <a:pt x="9" y="28"/>
                        <a:pt x="6" y="22"/>
                        <a:pt x="6" y="17"/>
                      </a:cubicBezTo>
                      <a:cubicBezTo>
                        <a:pt x="6" y="12"/>
                        <a:pt x="8" y="5"/>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87" name="Freeform 12">
                  <a:extLst>
                    <a:ext uri="{FF2B5EF4-FFF2-40B4-BE49-F238E27FC236}">
                      <a16:creationId xmlns:a16="http://schemas.microsoft.com/office/drawing/2014/main" id="{0FEF5F13-FFB9-4DD4-9DB8-46FBA82589F0}"/>
                    </a:ext>
                  </a:extLst>
                </p:cNvPr>
                <p:cNvSpPr>
                  <a:spLocks noEditPoints="1"/>
                </p:cNvSpPr>
                <p:nvPr/>
              </p:nvSpPr>
              <p:spPr bwMode="auto">
                <a:xfrm>
                  <a:off x="1389805" y="5897458"/>
                  <a:ext cx="174422" cy="174422"/>
                </a:xfrm>
                <a:custGeom>
                  <a:avLst/>
                  <a:gdLst>
                    <a:gd name="T0" fmla="*/ 17 w 33"/>
                    <a:gd name="T1" fmla="*/ 0 h 33"/>
                    <a:gd name="T2" fmla="*/ 0 w 33"/>
                    <a:gd name="T3" fmla="*/ 17 h 33"/>
                    <a:gd name="T4" fmla="*/ 17 w 33"/>
                    <a:gd name="T5" fmla="*/ 33 h 33"/>
                    <a:gd name="T6" fmla="*/ 33 w 33"/>
                    <a:gd name="T7" fmla="*/ 17 h 33"/>
                    <a:gd name="T8" fmla="*/ 17 w 33"/>
                    <a:gd name="T9" fmla="*/ 0 h 33"/>
                    <a:gd name="T10" fmla="*/ 17 w 33"/>
                    <a:gd name="T11" fmla="*/ 28 h 33"/>
                    <a:gd name="T12" fmla="*/ 6 w 33"/>
                    <a:gd name="T13" fmla="*/ 17 h 33"/>
                    <a:gd name="T14" fmla="*/ 17 w 33"/>
                    <a:gd name="T15" fmla="*/ 5 h 33"/>
                    <a:gd name="T16" fmla="*/ 27 w 33"/>
                    <a:gd name="T17" fmla="*/ 17 h 33"/>
                    <a:gd name="T18" fmla="*/ 17 w 33"/>
                    <a:gd name="T1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17" y="0"/>
                      </a:moveTo>
                      <a:cubicBezTo>
                        <a:pt x="7" y="0"/>
                        <a:pt x="0" y="7"/>
                        <a:pt x="0" y="17"/>
                      </a:cubicBezTo>
                      <a:cubicBezTo>
                        <a:pt x="0" y="27"/>
                        <a:pt x="7" y="33"/>
                        <a:pt x="17" y="33"/>
                      </a:cubicBezTo>
                      <a:cubicBezTo>
                        <a:pt x="26" y="33"/>
                        <a:pt x="33" y="27"/>
                        <a:pt x="33" y="17"/>
                      </a:cubicBezTo>
                      <a:cubicBezTo>
                        <a:pt x="33" y="7"/>
                        <a:pt x="26" y="0"/>
                        <a:pt x="17" y="0"/>
                      </a:cubicBezTo>
                      <a:close/>
                      <a:moveTo>
                        <a:pt x="17" y="28"/>
                      </a:moveTo>
                      <a:cubicBezTo>
                        <a:pt x="11" y="28"/>
                        <a:pt x="6" y="23"/>
                        <a:pt x="6" y="17"/>
                      </a:cubicBezTo>
                      <a:cubicBezTo>
                        <a:pt x="6" y="10"/>
                        <a:pt x="11" y="5"/>
                        <a:pt x="17" y="5"/>
                      </a:cubicBezTo>
                      <a:cubicBezTo>
                        <a:pt x="23" y="5"/>
                        <a:pt x="27" y="10"/>
                        <a:pt x="27" y="17"/>
                      </a:cubicBezTo>
                      <a:cubicBezTo>
                        <a:pt x="27" y="23"/>
                        <a:pt x="23" y="28"/>
                        <a:pt x="17"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88" name="Freeform 13">
                  <a:extLst>
                    <a:ext uri="{FF2B5EF4-FFF2-40B4-BE49-F238E27FC236}">
                      <a16:creationId xmlns:a16="http://schemas.microsoft.com/office/drawing/2014/main" id="{086423F5-7211-42EB-9957-C255F046DEB4}"/>
                    </a:ext>
                  </a:extLst>
                </p:cNvPr>
                <p:cNvSpPr>
                  <a:spLocks noEditPoints="1"/>
                </p:cNvSpPr>
                <p:nvPr/>
              </p:nvSpPr>
              <p:spPr bwMode="auto">
                <a:xfrm>
                  <a:off x="1586588" y="5942182"/>
                  <a:ext cx="84975" cy="125226"/>
                </a:xfrm>
                <a:custGeom>
                  <a:avLst/>
                  <a:gdLst>
                    <a:gd name="T0" fmla="*/ 4 w 16"/>
                    <a:gd name="T1" fmla="*/ 14 h 24"/>
                    <a:gd name="T2" fmla="*/ 4 w 16"/>
                    <a:gd name="T3" fmla="*/ 15 h 24"/>
                    <a:gd name="T4" fmla="*/ 1 w 16"/>
                    <a:gd name="T5" fmla="*/ 18 h 24"/>
                    <a:gd name="T6" fmla="*/ 0 w 16"/>
                    <a:gd name="T7" fmla="*/ 21 h 24"/>
                    <a:gd name="T8" fmla="*/ 3 w 16"/>
                    <a:gd name="T9" fmla="*/ 24 h 24"/>
                    <a:gd name="T10" fmla="*/ 8 w 16"/>
                    <a:gd name="T11" fmla="*/ 24 h 24"/>
                    <a:gd name="T12" fmla="*/ 13 w 16"/>
                    <a:gd name="T13" fmla="*/ 24 h 24"/>
                    <a:gd name="T14" fmla="*/ 16 w 16"/>
                    <a:gd name="T15" fmla="*/ 21 h 24"/>
                    <a:gd name="T16" fmla="*/ 13 w 16"/>
                    <a:gd name="T17" fmla="*/ 18 h 24"/>
                    <a:gd name="T18" fmla="*/ 9 w 16"/>
                    <a:gd name="T19" fmla="*/ 18 h 24"/>
                    <a:gd name="T20" fmla="*/ 8 w 16"/>
                    <a:gd name="T21" fmla="*/ 18 h 24"/>
                    <a:gd name="T22" fmla="*/ 9 w 16"/>
                    <a:gd name="T23" fmla="*/ 17 h 24"/>
                    <a:gd name="T24" fmla="*/ 13 w 16"/>
                    <a:gd name="T25" fmla="*/ 13 h 24"/>
                    <a:gd name="T26" fmla="*/ 16 w 16"/>
                    <a:gd name="T27" fmla="*/ 7 h 24"/>
                    <a:gd name="T28" fmla="*/ 8 w 16"/>
                    <a:gd name="T29" fmla="*/ 0 h 24"/>
                    <a:gd name="T30" fmla="*/ 1 w 16"/>
                    <a:gd name="T31" fmla="*/ 6 h 24"/>
                    <a:gd name="T32" fmla="*/ 3 w 16"/>
                    <a:gd name="T33" fmla="*/ 8 h 24"/>
                    <a:gd name="T34" fmla="*/ 6 w 16"/>
                    <a:gd name="T35" fmla="*/ 7 h 24"/>
                    <a:gd name="T36" fmla="*/ 8 w 16"/>
                    <a:gd name="T37" fmla="*/ 5 h 24"/>
                    <a:gd name="T38" fmla="*/ 10 w 16"/>
                    <a:gd name="T39" fmla="*/ 7 h 24"/>
                    <a:gd name="T40" fmla="*/ 9 w 16"/>
                    <a:gd name="T41" fmla="*/ 10 h 24"/>
                    <a:gd name="T42" fmla="*/ 4 w 16"/>
                    <a:gd name="T43" fmla="*/ 14 h 24"/>
                    <a:gd name="T44" fmla="*/ 5 w 16"/>
                    <a:gd name="T45" fmla="*/ 15 h 24"/>
                    <a:gd name="T46" fmla="*/ 5 w 16"/>
                    <a:gd name="T47" fmla="*/ 15 h 24"/>
                    <a:gd name="T48" fmla="*/ 5 w 16"/>
                    <a:gd name="T4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4">
                      <a:moveTo>
                        <a:pt x="4" y="14"/>
                      </a:moveTo>
                      <a:cubicBezTo>
                        <a:pt x="4" y="15"/>
                        <a:pt x="4" y="15"/>
                        <a:pt x="4" y="15"/>
                      </a:cubicBezTo>
                      <a:cubicBezTo>
                        <a:pt x="3" y="16"/>
                        <a:pt x="2" y="17"/>
                        <a:pt x="1" y="18"/>
                      </a:cubicBezTo>
                      <a:cubicBezTo>
                        <a:pt x="0" y="19"/>
                        <a:pt x="0" y="20"/>
                        <a:pt x="0" y="21"/>
                      </a:cubicBezTo>
                      <a:cubicBezTo>
                        <a:pt x="0" y="22"/>
                        <a:pt x="1" y="24"/>
                        <a:pt x="3" y="24"/>
                      </a:cubicBezTo>
                      <a:cubicBezTo>
                        <a:pt x="4" y="24"/>
                        <a:pt x="6" y="24"/>
                        <a:pt x="8" y="24"/>
                      </a:cubicBezTo>
                      <a:cubicBezTo>
                        <a:pt x="10" y="24"/>
                        <a:pt x="12" y="24"/>
                        <a:pt x="13" y="24"/>
                      </a:cubicBezTo>
                      <a:cubicBezTo>
                        <a:pt x="15" y="24"/>
                        <a:pt x="16" y="22"/>
                        <a:pt x="16" y="21"/>
                      </a:cubicBezTo>
                      <a:cubicBezTo>
                        <a:pt x="16" y="20"/>
                        <a:pt x="15" y="18"/>
                        <a:pt x="13" y="18"/>
                      </a:cubicBezTo>
                      <a:cubicBezTo>
                        <a:pt x="12" y="18"/>
                        <a:pt x="11" y="18"/>
                        <a:pt x="9" y="18"/>
                      </a:cubicBezTo>
                      <a:cubicBezTo>
                        <a:pt x="9" y="18"/>
                        <a:pt x="8" y="18"/>
                        <a:pt x="8" y="18"/>
                      </a:cubicBezTo>
                      <a:cubicBezTo>
                        <a:pt x="8" y="18"/>
                        <a:pt x="8" y="18"/>
                        <a:pt x="9" y="17"/>
                      </a:cubicBezTo>
                      <a:cubicBezTo>
                        <a:pt x="10" y="16"/>
                        <a:pt x="12" y="14"/>
                        <a:pt x="13" y="13"/>
                      </a:cubicBezTo>
                      <a:cubicBezTo>
                        <a:pt x="15" y="11"/>
                        <a:pt x="16" y="9"/>
                        <a:pt x="16" y="7"/>
                      </a:cubicBezTo>
                      <a:cubicBezTo>
                        <a:pt x="16" y="3"/>
                        <a:pt x="13" y="0"/>
                        <a:pt x="8" y="0"/>
                      </a:cubicBezTo>
                      <a:cubicBezTo>
                        <a:pt x="3" y="0"/>
                        <a:pt x="1" y="4"/>
                        <a:pt x="1" y="6"/>
                      </a:cubicBezTo>
                      <a:cubicBezTo>
                        <a:pt x="1" y="7"/>
                        <a:pt x="2" y="8"/>
                        <a:pt x="3" y="8"/>
                      </a:cubicBezTo>
                      <a:cubicBezTo>
                        <a:pt x="4" y="8"/>
                        <a:pt x="5" y="8"/>
                        <a:pt x="6" y="7"/>
                      </a:cubicBezTo>
                      <a:cubicBezTo>
                        <a:pt x="6" y="5"/>
                        <a:pt x="8" y="5"/>
                        <a:pt x="8" y="5"/>
                      </a:cubicBezTo>
                      <a:cubicBezTo>
                        <a:pt x="9" y="5"/>
                        <a:pt x="10" y="5"/>
                        <a:pt x="10" y="7"/>
                      </a:cubicBezTo>
                      <a:cubicBezTo>
                        <a:pt x="10" y="8"/>
                        <a:pt x="10" y="9"/>
                        <a:pt x="9" y="10"/>
                      </a:cubicBezTo>
                      <a:cubicBezTo>
                        <a:pt x="8" y="11"/>
                        <a:pt x="6" y="13"/>
                        <a:pt x="4" y="14"/>
                      </a:cubicBezTo>
                      <a:close/>
                      <a:moveTo>
                        <a:pt x="5" y="15"/>
                      </a:moveTo>
                      <a:cubicBezTo>
                        <a:pt x="5" y="15"/>
                        <a:pt x="5" y="15"/>
                        <a:pt x="5" y="15"/>
                      </a:cubicBezTo>
                      <a:cubicBezTo>
                        <a:pt x="5" y="15"/>
                        <a:pt x="5" y="15"/>
                        <a:pt x="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446" name="グループ化 445">
                <a:extLst>
                  <a:ext uri="{FF2B5EF4-FFF2-40B4-BE49-F238E27FC236}">
                    <a16:creationId xmlns:a16="http://schemas.microsoft.com/office/drawing/2014/main" id="{944A9F6D-A65D-4CF8-8529-EFF28AA1F223}"/>
                  </a:ext>
                </a:extLst>
              </p:cNvPr>
              <p:cNvGrpSpPr/>
              <p:nvPr/>
            </p:nvGrpSpPr>
            <p:grpSpPr>
              <a:xfrm>
                <a:off x="5994909" y="6524982"/>
                <a:ext cx="358728" cy="161200"/>
                <a:chOff x="535585" y="6805345"/>
                <a:chExt cx="706632" cy="317537"/>
              </a:xfrm>
              <a:solidFill>
                <a:schemeClr val="tx2"/>
              </a:solidFill>
            </p:grpSpPr>
            <p:sp>
              <p:nvSpPr>
                <p:cNvPr id="457" name="Freeform 9">
                  <a:extLst>
                    <a:ext uri="{FF2B5EF4-FFF2-40B4-BE49-F238E27FC236}">
                      <a16:creationId xmlns:a16="http://schemas.microsoft.com/office/drawing/2014/main" id="{F4BC19C8-F9D7-463F-8512-EDF0457C0545}"/>
                    </a:ext>
                  </a:extLst>
                </p:cNvPr>
                <p:cNvSpPr>
                  <a:spLocks noEditPoints="1"/>
                </p:cNvSpPr>
                <p:nvPr/>
              </p:nvSpPr>
              <p:spPr bwMode="auto">
                <a:xfrm>
                  <a:off x="1018599" y="6805345"/>
                  <a:ext cx="223618"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10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8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40" y="13"/>
                        <a:pt x="34" y="12"/>
                      </a:cubicBezTo>
                      <a:cubicBezTo>
                        <a:pt x="34" y="12"/>
                        <a:pt x="34" y="11"/>
                        <a:pt x="34" y="11"/>
                      </a:cubicBezTo>
                      <a:cubicBezTo>
                        <a:pt x="34" y="5"/>
                        <a:pt x="29" y="0"/>
                        <a:pt x="22" y="0"/>
                      </a:cubicBezTo>
                      <a:cubicBezTo>
                        <a:pt x="15" y="0"/>
                        <a:pt x="10" y="5"/>
                        <a:pt x="10" y="11"/>
                      </a:cubicBezTo>
                      <a:cubicBezTo>
                        <a:pt x="10"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4" y="61"/>
                        <a:pt x="14" y="61"/>
                      </a:cubicBezTo>
                      <a:cubicBezTo>
                        <a:pt x="28" y="61"/>
                        <a:pt x="28" y="61"/>
                        <a:pt x="28" y="61"/>
                      </a:cubicBezTo>
                      <a:cubicBezTo>
                        <a:pt x="28" y="61"/>
                        <a:pt x="29" y="60"/>
                        <a:pt x="29" y="59"/>
                      </a:cubicBezTo>
                      <a:cubicBezTo>
                        <a:pt x="29" y="47"/>
                        <a:pt x="29" y="47"/>
                        <a:pt x="29" y="47"/>
                      </a:cubicBezTo>
                      <a:cubicBezTo>
                        <a:pt x="29" y="47"/>
                        <a:pt x="30" y="47"/>
                        <a:pt x="30" y="47"/>
                      </a:cubicBezTo>
                      <a:cubicBezTo>
                        <a:pt x="36" y="47"/>
                        <a:pt x="40" y="42"/>
                        <a:pt x="40" y="37"/>
                      </a:cubicBezTo>
                      <a:cubicBezTo>
                        <a:pt x="41" y="36"/>
                        <a:pt x="40" y="34"/>
                        <a:pt x="40" y="33"/>
                      </a:cubicBezTo>
                      <a:cubicBezTo>
                        <a:pt x="39" y="32"/>
                        <a:pt x="40"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84" name="Freeform 10">
                  <a:extLst>
                    <a:ext uri="{FF2B5EF4-FFF2-40B4-BE49-F238E27FC236}">
                      <a16:creationId xmlns:a16="http://schemas.microsoft.com/office/drawing/2014/main" id="{AF18821B-1A64-4EB7-A5D2-C7E11660C53D}"/>
                    </a:ext>
                  </a:extLst>
                </p:cNvPr>
                <p:cNvSpPr>
                  <a:spLocks noEditPoints="1"/>
                </p:cNvSpPr>
                <p:nvPr/>
              </p:nvSpPr>
              <p:spPr bwMode="auto">
                <a:xfrm>
                  <a:off x="535585" y="6805345"/>
                  <a:ext cx="223618"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9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7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39" y="13"/>
                        <a:pt x="34" y="12"/>
                      </a:cubicBezTo>
                      <a:cubicBezTo>
                        <a:pt x="34" y="12"/>
                        <a:pt x="34" y="11"/>
                        <a:pt x="34" y="11"/>
                      </a:cubicBezTo>
                      <a:cubicBezTo>
                        <a:pt x="34" y="5"/>
                        <a:pt x="29" y="0"/>
                        <a:pt x="22" y="0"/>
                      </a:cubicBezTo>
                      <a:cubicBezTo>
                        <a:pt x="15" y="0"/>
                        <a:pt x="9" y="5"/>
                        <a:pt x="9" y="11"/>
                      </a:cubicBezTo>
                      <a:cubicBezTo>
                        <a:pt x="9"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3" y="61"/>
                        <a:pt x="14" y="61"/>
                      </a:cubicBezTo>
                      <a:cubicBezTo>
                        <a:pt x="27" y="61"/>
                        <a:pt x="27" y="61"/>
                        <a:pt x="27" y="61"/>
                      </a:cubicBezTo>
                      <a:cubicBezTo>
                        <a:pt x="28" y="61"/>
                        <a:pt x="29" y="60"/>
                        <a:pt x="29" y="59"/>
                      </a:cubicBezTo>
                      <a:cubicBezTo>
                        <a:pt x="29" y="47"/>
                        <a:pt x="29" y="47"/>
                        <a:pt x="29" y="47"/>
                      </a:cubicBezTo>
                      <a:cubicBezTo>
                        <a:pt x="29" y="47"/>
                        <a:pt x="30" y="47"/>
                        <a:pt x="30" y="47"/>
                      </a:cubicBezTo>
                      <a:cubicBezTo>
                        <a:pt x="35" y="47"/>
                        <a:pt x="40" y="42"/>
                        <a:pt x="40" y="37"/>
                      </a:cubicBezTo>
                      <a:cubicBezTo>
                        <a:pt x="40" y="36"/>
                        <a:pt x="40" y="34"/>
                        <a:pt x="40" y="33"/>
                      </a:cubicBezTo>
                      <a:cubicBezTo>
                        <a:pt x="39" y="32"/>
                        <a:pt x="39"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85" name="Freeform 10">
                  <a:extLst>
                    <a:ext uri="{FF2B5EF4-FFF2-40B4-BE49-F238E27FC236}">
                      <a16:creationId xmlns:a16="http://schemas.microsoft.com/office/drawing/2014/main" id="{DABBDA3A-21B4-4FEC-B0B9-BE4ACD8F1236}"/>
                    </a:ext>
                  </a:extLst>
                </p:cNvPr>
                <p:cNvSpPr>
                  <a:spLocks noEditPoints="1"/>
                </p:cNvSpPr>
                <p:nvPr/>
              </p:nvSpPr>
              <p:spPr bwMode="auto">
                <a:xfrm>
                  <a:off x="774809" y="6805345"/>
                  <a:ext cx="223619"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9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7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39" y="13"/>
                        <a:pt x="34" y="12"/>
                      </a:cubicBezTo>
                      <a:cubicBezTo>
                        <a:pt x="34" y="12"/>
                        <a:pt x="34" y="11"/>
                        <a:pt x="34" y="11"/>
                      </a:cubicBezTo>
                      <a:cubicBezTo>
                        <a:pt x="34" y="5"/>
                        <a:pt x="29" y="0"/>
                        <a:pt x="22" y="0"/>
                      </a:cubicBezTo>
                      <a:cubicBezTo>
                        <a:pt x="15" y="0"/>
                        <a:pt x="9" y="5"/>
                        <a:pt x="9" y="11"/>
                      </a:cubicBezTo>
                      <a:cubicBezTo>
                        <a:pt x="9"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3" y="61"/>
                        <a:pt x="14" y="61"/>
                      </a:cubicBezTo>
                      <a:cubicBezTo>
                        <a:pt x="27" y="61"/>
                        <a:pt x="27" y="61"/>
                        <a:pt x="27" y="61"/>
                      </a:cubicBezTo>
                      <a:cubicBezTo>
                        <a:pt x="28" y="61"/>
                        <a:pt x="29" y="60"/>
                        <a:pt x="29" y="59"/>
                      </a:cubicBezTo>
                      <a:cubicBezTo>
                        <a:pt x="29" y="47"/>
                        <a:pt x="29" y="47"/>
                        <a:pt x="29" y="47"/>
                      </a:cubicBezTo>
                      <a:cubicBezTo>
                        <a:pt x="29" y="47"/>
                        <a:pt x="30" y="47"/>
                        <a:pt x="30" y="47"/>
                      </a:cubicBezTo>
                      <a:cubicBezTo>
                        <a:pt x="35" y="47"/>
                        <a:pt x="40" y="42"/>
                        <a:pt x="40" y="37"/>
                      </a:cubicBezTo>
                      <a:cubicBezTo>
                        <a:pt x="40" y="36"/>
                        <a:pt x="40" y="34"/>
                        <a:pt x="40" y="33"/>
                      </a:cubicBezTo>
                      <a:cubicBezTo>
                        <a:pt x="39" y="32"/>
                        <a:pt x="39"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447" name="グループ化 446">
                <a:extLst>
                  <a:ext uri="{FF2B5EF4-FFF2-40B4-BE49-F238E27FC236}">
                    <a16:creationId xmlns:a16="http://schemas.microsoft.com/office/drawing/2014/main" id="{3D083778-0FB0-4C8D-889A-F4C5F272C168}"/>
                  </a:ext>
                </a:extLst>
              </p:cNvPr>
              <p:cNvGrpSpPr/>
              <p:nvPr/>
            </p:nvGrpSpPr>
            <p:grpSpPr>
              <a:xfrm>
                <a:off x="6666588" y="6446910"/>
                <a:ext cx="240537" cy="235955"/>
                <a:chOff x="1837040" y="6684592"/>
                <a:chExt cx="469597" cy="460652"/>
              </a:xfrm>
              <a:solidFill>
                <a:schemeClr val="tx2"/>
              </a:solidFill>
            </p:grpSpPr>
            <p:sp>
              <p:nvSpPr>
                <p:cNvPr id="448" name="Freeform 14">
                  <a:extLst>
                    <a:ext uri="{FF2B5EF4-FFF2-40B4-BE49-F238E27FC236}">
                      <a16:creationId xmlns:a16="http://schemas.microsoft.com/office/drawing/2014/main" id="{5D963761-BD1F-49C6-914B-2E365C86699E}"/>
                    </a:ext>
                  </a:extLst>
                </p:cNvPr>
                <p:cNvSpPr>
                  <a:spLocks noEditPoints="1"/>
                </p:cNvSpPr>
                <p:nvPr/>
              </p:nvSpPr>
              <p:spPr bwMode="auto">
                <a:xfrm>
                  <a:off x="1837040" y="6738260"/>
                  <a:ext cx="469597" cy="406984"/>
                </a:xfrm>
                <a:custGeom>
                  <a:avLst/>
                  <a:gdLst>
                    <a:gd name="T0" fmla="*/ 89 w 90"/>
                    <a:gd name="T1" fmla="*/ 66 h 78"/>
                    <a:gd name="T2" fmla="*/ 86 w 90"/>
                    <a:gd name="T3" fmla="*/ 66 h 78"/>
                    <a:gd name="T4" fmla="*/ 86 w 90"/>
                    <a:gd name="T5" fmla="*/ 5 h 78"/>
                    <a:gd name="T6" fmla="*/ 86 w 90"/>
                    <a:gd name="T7" fmla="*/ 4 h 78"/>
                    <a:gd name="T8" fmla="*/ 85 w 90"/>
                    <a:gd name="T9" fmla="*/ 4 h 78"/>
                    <a:gd name="T10" fmla="*/ 66 w 90"/>
                    <a:gd name="T11" fmla="*/ 15 h 78"/>
                    <a:gd name="T12" fmla="*/ 66 w 90"/>
                    <a:gd name="T13" fmla="*/ 5 h 78"/>
                    <a:gd name="T14" fmla="*/ 65 w 90"/>
                    <a:gd name="T15" fmla="*/ 5 h 78"/>
                    <a:gd name="T16" fmla="*/ 64 w 90"/>
                    <a:gd name="T17" fmla="*/ 5 h 78"/>
                    <a:gd name="T18" fmla="*/ 45 w 90"/>
                    <a:gd name="T19" fmla="*/ 16 h 78"/>
                    <a:gd name="T20" fmla="*/ 45 w 90"/>
                    <a:gd name="T21" fmla="*/ 6 h 78"/>
                    <a:gd name="T22" fmla="*/ 44 w 90"/>
                    <a:gd name="T23" fmla="*/ 5 h 78"/>
                    <a:gd name="T24" fmla="*/ 43 w 90"/>
                    <a:gd name="T25" fmla="*/ 5 h 78"/>
                    <a:gd name="T26" fmla="*/ 23 w 90"/>
                    <a:gd name="T27" fmla="*/ 17 h 78"/>
                    <a:gd name="T28" fmla="*/ 23 w 90"/>
                    <a:gd name="T29" fmla="*/ 1 h 78"/>
                    <a:gd name="T30" fmla="*/ 22 w 90"/>
                    <a:gd name="T31" fmla="*/ 0 h 78"/>
                    <a:gd name="T32" fmla="*/ 5 w 90"/>
                    <a:gd name="T33" fmla="*/ 0 h 78"/>
                    <a:gd name="T34" fmla="*/ 4 w 90"/>
                    <a:gd name="T35" fmla="*/ 1 h 78"/>
                    <a:gd name="T36" fmla="*/ 4 w 90"/>
                    <a:gd name="T37" fmla="*/ 66 h 78"/>
                    <a:gd name="T38" fmla="*/ 0 w 90"/>
                    <a:gd name="T39" fmla="*/ 66 h 78"/>
                    <a:gd name="T40" fmla="*/ 0 w 90"/>
                    <a:gd name="T41" fmla="*/ 67 h 78"/>
                    <a:gd name="T42" fmla="*/ 0 w 90"/>
                    <a:gd name="T43" fmla="*/ 77 h 78"/>
                    <a:gd name="T44" fmla="*/ 0 w 90"/>
                    <a:gd name="T45" fmla="*/ 78 h 78"/>
                    <a:gd name="T46" fmla="*/ 89 w 90"/>
                    <a:gd name="T47" fmla="*/ 78 h 78"/>
                    <a:gd name="T48" fmla="*/ 90 w 90"/>
                    <a:gd name="T49" fmla="*/ 77 h 78"/>
                    <a:gd name="T50" fmla="*/ 90 w 90"/>
                    <a:gd name="T51" fmla="*/ 67 h 78"/>
                    <a:gd name="T52" fmla="*/ 89 w 90"/>
                    <a:gd name="T53" fmla="*/ 66 h 78"/>
                    <a:gd name="T54" fmla="*/ 64 w 90"/>
                    <a:gd name="T55" fmla="*/ 56 h 78"/>
                    <a:gd name="T56" fmla="*/ 28 w 90"/>
                    <a:gd name="T57" fmla="*/ 56 h 78"/>
                    <a:gd name="T58" fmla="*/ 27 w 90"/>
                    <a:gd name="T59" fmla="*/ 54 h 78"/>
                    <a:gd name="T60" fmla="*/ 28 w 90"/>
                    <a:gd name="T61" fmla="*/ 52 h 78"/>
                    <a:gd name="T62" fmla="*/ 64 w 90"/>
                    <a:gd name="T63" fmla="*/ 52 h 78"/>
                    <a:gd name="T64" fmla="*/ 66 w 90"/>
                    <a:gd name="T65" fmla="*/ 54 h 78"/>
                    <a:gd name="T66" fmla="*/ 64 w 90"/>
                    <a:gd name="T67" fmla="*/ 56 h 78"/>
                    <a:gd name="T68" fmla="*/ 66 w 90"/>
                    <a:gd name="T69" fmla="*/ 45 h 78"/>
                    <a:gd name="T70" fmla="*/ 64 w 90"/>
                    <a:gd name="T71" fmla="*/ 47 h 78"/>
                    <a:gd name="T72" fmla="*/ 28 w 90"/>
                    <a:gd name="T73" fmla="*/ 47 h 78"/>
                    <a:gd name="T74" fmla="*/ 27 w 90"/>
                    <a:gd name="T75" fmla="*/ 45 h 78"/>
                    <a:gd name="T76" fmla="*/ 27 w 90"/>
                    <a:gd name="T77" fmla="*/ 45 h 78"/>
                    <a:gd name="T78" fmla="*/ 28 w 90"/>
                    <a:gd name="T79" fmla="*/ 43 h 78"/>
                    <a:gd name="T80" fmla="*/ 64 w 90"/>
                    <a:gd name="T81" fmla="*/ 43 h 78"/>
                    <a:gd name="T82" fmla="*/ 66 w 90"/>
                    <a:gd name="T83" fmla="*/ 45 h 78"/>
                    <a:gd name="T84" fmla="*/ 64 w 90"/>
                    <a:gd name="T85" fmla="*/ 37 h 78"/>
                    <a:gd name="T86" fmla="*/ 28 w 90"/>
                    <a:gd name="T87" fmla="*/ 37 h 78"/>
                    <a:gd name="T88" fmla="*/ 27 w 90"/>
                    <a:gd name="T89" fmla="*/ 35 h 78"/>
                    <a:gd name="T90" fmla="*/ 28 w 90"/>
                    <a:gd name="T91" fmla="*/ 33 h 78"/>
                    <a:gd name="T92" fmla="*/ 64 w 90"/>
                    <a:gd name="T93" fmla="*/ 33 h 78"/>
                    <a:gd name="T94" fmla="*/ 66 w 90"/>
                    <a:gd name="T95" fmla="*/ 35 h 78"/>
                    <a:gd name="T96" fmla="*/ 64 w 90"/>
                    <a:gd name="T97" fmla="*/ 3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 h="78">
                      <a:moveTo>
                        <a:pt x="89" y="66"/>
                      </a:moveTo>
                      <a:cubicBezTo>
                        <a:pt x="86" y="66"/>
                        <a:pt x="86" y="66"/>
                        <a:pt x="86" y="66"/>
                      </a:cubicBezTo>
                      <a:cubicBezTo>
                        <a:pt x="86" y="5"/>
                        <a:pt x="86" y="5"/>
                        <a:pt x="86" y="5"/>
                      </a:cubicBezTo>
                      <a:cubicBezTo>
                        <a:pt x="86" y="4"/>
                        <a:pt x="86" y="4"/>
                        <a:pt x="86" y="4"/>
                      </a:cubicBezTo>
                      <a:cubicBezTo>
                        <a:pt x="85" y="4"/>
                        <a:pt x="85" y="4"/>
                        <a:pt x="85" y="4"/>
                      </a:cubicBezTo>
                      <a:cubicBezTo>
                        <a:pt x="66" y="15"/>
                        <a:pt x="66" y="15"/>
                        <a:pt x="66" y="15"/>
                      </a:cubicBezTo>
                      <a:cubicBezTo>
                        <a:pt x="66" y="5"/>
                        <a:pt x="66" y="5"/>
                        <a:pt x="66" y="5"/>
                      </a:cubicBezTo>
                      <a:cubicBezTo>
                        <a:pt x="66" y="5"/>
                        <a:pt x="65" y="5"/>
                        <a:pt x="65" y="5"/>
                      </a:cubicBezTo>
                      <a:cubicBezTo>
                        <a:pt x="65" y="5"/>
                        <a:pt x="65" y="5"/>
                        <a:pt x="64" y="5"/>
                      </a:cubicBezTo>
                      <a:cubicBezTo>
                        <a:pt x="45" y="16"/>
                        <a:pt x="45" y="16"/>
                        <a:pt x="45" y="16"/>
                      </a:cubicBezTo>
                      <a:cubicBezTo>
                        <a:pt x="45" y="6"/>
                        <a:pt x="45" y="6"/>
                        <a:pt x="45" y="6"/>
                      </a:cubicBezTo>
                      <a:cubicBezTo>
                        <a:pt x="45" y="6"/>
                        <a:pt x="44" y="5"/>
                        <a:pt x="44" y="5"/>
                      </a:cubicBezTo>
                      <a:cubicBezTo>
                        <a:pt x="44" y="5"/>
                        <a:pt x="44" y="5"/>
                        <a:pt x="43" y="5"/>
                      </a:cubicBezTo>
                      <a:cubicBezTo>
                        <a:pt x="23" y="17"/>
                        <a:pt x="23" y="17"/>
                        <a:pt x="23" y="17"/>
                      </a:cubicBezTo>
                      <a:cubicBezTo>
                        <a:pt x="23" y="1"/>
                        <a:pt x="23" y="1"/>
                        <a:pt x="23" y="1"/>
                      </a:cubicBezTo>
                      <a:cubicBezTo>
                        <a:pt x="23" y="0"/>
                        <a:pt x="23" y="0"/>
                        <a:pt x="22" y="0"/>
                      </a:cubicBezTo>
                      <a:cubicBezTo>
                        <a:pt x="5" y="0"/>
                        <a:pt x="5" y="0"/>
                        <a:pt x="5" y="0"/>
                      </a:cubicBezTo>
                      <a:cubicBezTo>
                        <a:pt x="5" y="0"/>
                        <a:pt x="4" y="0"/>
                        <a:pt x="4" y="1"/>
                      </a:cubicBezTo>
                      <a:cubicBezTo>
                        <a:pt x="4" y="66"/>
                        <a:pt x="4" y="66"/>
                        <a:pt x="4" y="66"/>
                      </a:cubicBezTo>
                      <a:cubicBezTo>
                        <a:pt x="0" y="66"/>
                        <a:pt x="0" y="66"/>
                        <a:pt x="0" y="66"/>
                      </a:cubicBezTo>
                      <a:cubicBezTo>
                        <a:pt x="0" y="66"/>
                        <a:pt x="0" y="66"/>
                        <a:pt x="0" y="67"/>
                      </a:cubicBezTo>
                      <a:cubicBezTo>
                        <a:pt x="0" y="77"/>
                        <a:pt x="0" y="77"/>
                        <a:pt x="0" y="77"/>
                      </a:cubicBezTo>
                      <a:cubicBezTo>
                        <a:pt x="0" y="78"/>
                        <a:pt x="0" y="78"/>
                        <a:pt x="0" y="78"/>
                      </a:cubicBezTo>
                      <a:cubicBezTo>
                        <a:pt x="89" y="78"/>
                        <a:pt x="89" y="78"/>
                        <a:pt x="89" y="78"/>
                      </a:cubicBezTo>
                      <a:cubicBezTo>
                        <a:pt x="90" y="78"/>
                        <a:pt x="90" y="78"/>
                        <a:pt x="90" y="77"/>
                      </a:cubicBezTo>
                      <a:cubicBezTo>
                        <a:pt x="90" y="67"/>
                        <a:pt x="90" y="67"/>
                        <a:pt x="90" y="67"/>
                      </a:cubicBezTo>
                      <a:cubicBezTo>
                        <a:pt x="90" y="66"/>
                        <a:pt x="90" y="66"/>
                        <a:pt x="89" y="66"/>
                      </a:cubicBezTo>
                      <a:close/>
                      <a:moveTo>
                        <a:pt x="64" y="56"/>
                      </a:moveTo>
                      <a:cubicBezTo>
                        <a:pt x="28" y="56"/>
                        <a:pt x="28" y="56"/>
                        <a:pt x="28" y="56"/>
                      </a:cubicBezTo>
                      <a:cubicBezTo>
                        <a:pt x="27" y="56"/>
                        <a:pt x="27" y="55"/>
                        <a:pt x="27" y="54"/>
                      </a:cubicBezTo>
                      <a:cubicBezTo>
                        <a:pt x="27" y="53"/>
                        <a:pt x="27" y="52"/>
                        <a:pt x="28" y="52"/>
                      </a:cubicBezTo>
                      <a:cubicBezTo>
                        <a:pt x="64" y="52"/>
                        <a:pt x="64" y="52"/>
                        <a:pt x="64" y="52"/>
                      </a:cubicBezTo>
                      <a:cubicBezTo>
                        <a:pt x="65" y="52"/>
                        <a:pt x="66" y="53"/>
                        <a:pt x="66" y="54"/>
                      </a:cubicBezTo>
                      <a:cubicBezTo>
                        <a:pt x="66" y="55"/>
                        <a:pt x="65" y="56"/>
                        <a:pt x="64" y="56"/>
                      </a:cubicBezTo>
                      <a:close/>
                      <a:moveTo>
                        <a:pt x="66" y="45"/>
                      </a:moveTo>
                      <a:cubicBezTo>
                        <a:pt x="66" y="46"/>
                        <a:pt x="65" y="47"/>
                        <a:pt x="64" y="47"/>
                      </a:cubicBezTo>
                      <a:cubicBezTo>
                        <a:pt x="28" y="47"/>
                        <a:pt x="28" y="47"/>
                        <a:pt x="28" y="47"/>
                      </a:cubicBezTo>
                      <a:cubicBezTo>
                        <a:pt x="27" y="47"/>
                        <a:pt x="27" y="46"/>
                        <a:pt x="27" y="45"/>
                      </a:cubicBezTo>
                      <a:cubicBezTo>
                        <a:pt x="27" y="45"/>
                        <a:pt x="27" y="45"/>
                        <a:pt x="27" y="45"/>
                      </a:cubicBezTo>
                      <a:cubicBezTo>
                        <a:pt x="27" y="44"/>
                        <a:pt x="27" y="43"/>
                        <a:pt x="28" y="43"/>
                      </a:cubicBezTo>
                      <a:cubicBezTo>
                        <a:pt x="64" y="43"/>
                        <a:pt x="64" y="43"/>
                        <a:pt x="64" y="43"/>
                      </a:cubicBezTo>
                      <a:cubicBezTo>
                        <a:pt x="65" y="43"/>
                        <a:pt x="66" y="44"/>
                        <a:pt x="66" y="45"/>
                      </a:cubicBezTo>
                      <a:close/>
                      <a:moveTo>
                        <a:pt x="64" y="37"/>
                      </a:moveTo>
                      <a:cubicBezTo>
                        <a:pt x="28" y="37"/>
                        <a:pt x="28" y="37"/>
                        <a:pt x="28" y="37"/>
                      </a:cubicBezTo>
                      <a:cubicBezTo>
                        <a:pt x="27" y="37"/>
                        <a:pt x="27" y="36"/>
                        <a:pt x="27" y="35"/>
                      </a:cubicBezTo>
                      <a:cubicBezTo>
                        <a:pt x="27" y="34"/>
                        <a:pt x="27" y="33"/>
                        <a:pt x="28" y="33"/>
                      </a:cubicBezTo>
                      <a:cubicBezTo>
                        <a:pt x="64" y="33"/>
                        <a:pt x="64" y="33"/>
                        <a:pt x="64" y="33"/>
                      </a:cubicBezTo>
                      <a:cubicBezTo>
                        <a:pt x="65" y="33"/>
                        <a:pt x="66" y="34"/>
                        <a:pt x="66" y="35"/>
                      </a:cubicBezTo>
                      <a:cubicBezTo>
                        <a:pt x="66" y="36"/>
                        <a:pt x="65" y="37"/>
                        <a:pt x="6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55" name="Freeform 15">
                  <a:extLst>
                    <a:ext uri="{FF2B5EF4-FFF2-40B4-BE49-F238E27FC236}">
                      <a16:creationId xmlns:a16="http://schemas.microsoft.com/office/drawing/2014/main" id="{8FA7C18D-8AD0-4805-B755-C12790673DD5}"/>
                    </a:ext>
                  </a:extLst>
                </p:cNvPr>
                <p:cNvSpPr>
                  <a:spLocks/>
                </p:cNvSpPr>
                <p:nvPr/>
              </p:nvSpPr>
              <p:spPr bwMode="auto">
                <a:xfrm>
                  <a:off x="1859402" y="6684592"/>
                  <a:ext cx="102864" cy="44724"/>
                </a:xfrm>
                <a:custGeom>
                  <a:avLst/>
                  <a:gdLst>
                    <a:gd name="T0" fmla="*/ 0 w 20"/>
                    <a:gd name="T1" fmla="*/ 8 h 8"/>
                    <a:gd name="T2" fmla="*/ 19 w 20"/>
                    <a:gd name="T3" fmla="*/ 8 h 8"/>
                    <a:gd name="T4" fmla="*/ 20 w 20"/>
                    <a:gd name="T5" fmla="*/ 7 h 8"/>
                    <a:gd name="T6" fmla="*/ 20 w 20"/>
                    <a:gd name="T7" fmla="*/ 1 h 8"/>
                    <a:gd name="T8" fmla="*/ 19 w 20"/>
                    <a:gd name="T9" fmla="*/ 0 h 8"/>
                    <a:gd name="T10" fmla="*/ 0 w 20"/>
                    <a:gd name="T11" fmla="*/ 0 h 8"/>
                    <a:gd name="T12" fmla="*/ 0 w 20"/>
                    <a:gd name="T13" fmla="*/ 1 h 8"/>
                    <a:gd name="T14" fmla="*/ 0 w 20"/>
                    <a:gd name="T15" fmla="*/ 7 h 8"/>
                    <a:gd name="T16" fmla="*/ 0 w 20"/>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8">
                      <a:moveTo>
                        <a:pt x="0" y="8"/>
                      </a:moveTo>
                      <a:cubicBezTo>
                        <a:pt x="19" y="8"/>
                        <a:pt x="19" y="8"/>
                        <a:pt x="19" y="8"/>
                      </a:cubicBezTo>
                      <a:cubicBezTo>
                        <a:pt x="19" y="8"/>
                        <a:pt x="20" y="7"/>
                        <a:pt x="20" y="7"/>
                      </a:cubicBezTo>
                      <a:cubicBezTo>
                        <a:pt x="20" y="1"/>
                        <a:pt x="20" y="1"/>
                        <a:pt x="20" y="1"/>
                      </a:cubicBezTo>
                      <a:cubicBezTo>
                        <a:pt x="20" y="1"/>
                        <a:pt x="19" y="0"/>
                        <a:pt x="19" y="0"/>
                      </a:cubicBezTo>
                      <a:cubicBezTo>
                        <a:pt x="0" y="0"/>
                        <a:pt x="0" y="0"/>
                        <a:pt x="0" y="0"/>
                      </a:cubicBezTo>
                      <a:cubicBezTo>
                        <a:pt x="0" y="0"/>
                        <a:pt x="0" y="1"/>
                        <a:pt x="0" y="1"/>
                      </a:cubicBezTo>
                      <a:cubicBezTo>
                        <a:pt x="0" y="7"/>
                        <a:pt x="0" y="7"/>
                        <a:pt x="0" y="7"/>
                      </a:cubicBezTo>
                      <a:cubicBezTo>
                        <a:pt x="0" y="7"/>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grpSp>
        <p:nvGrpSpPr>
          <p:cNvPr id="295" name="グループ化 294">
            <a:extLst>
              <a:ext uri="{FF2B5EF4-FFF2-40B4-BE49-F238E27FC236}">
                <a16:creationId xmlns:a16="http://schemas.microsoft.com/office/drawing/2014/main" id="{C3FB4342-194C-4AFE-B706-D2F1CEC7D58B}"/>
              </a:ext>
            </a:extLst>
          </p:cNvPr>
          <p:cNvGrpSpPr/>
          <p:nvPr/>
        </p:nvGrpSpPr>
        <p:grpSpPr>
          <a:xfrm>
            <a:off x="120766" y="1108154"/>
            <a:ext cx="1351112" cy="927827"/>
            <a:chOff x="8610057" y="5508590"/>
            <a:chExt cx="1883392" cy="1293351"/>
          </a:xfrm>
        </p:grpSpPr>
        <p:sp>
          <p:nvSpPr>
            <p:cNvPr id="765" name="テキスト ボックス 764">
              <a:extLst>
                <a:ext uri="{FF2B5EF4-FFF2-40B4-BE49-F238E27FC236}">
                  <a16:creationId xmlns:a16="http://schemas.microsoft.com/office/drawing/2014/main" id="{400C1BDD-1014-47C3-832F-14760043C150}"/>
                </a:ext>
              </a:extLst>
            </p:cNvPr>
            <p:cNvSpPr txBox="1"/>
            <p:nvPr/>
          </p:nvSpPr>
          <p:spPr>
            <a:xfrm>
              <a:off x="8610057" y="6414143"/>
              <a:ext cx="1883392"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再エネが余っている地域との連携による再エネ融通</a:t>
              </a:r>
            </a:p>
          </p:txBody>
        </p:sp>
        <p:grpSp>
          <p:nvGrpSpPr>
            <p:cNvPr id="766" name="Group 88">
              <a:extLst>
                <a:ext uri="{FF2B5EF4-FFF2-40B4-BE49-F238E27FC236}">
                  <a16:creationId xmlns:a16="http://schemas.microsoft.com/office/drawing/2014/main" id="{FAA16CFA-A8F7-4B19-AE8D-C67854B0511F}"/>
                </a:ext>
              </a:extLst>
            </p:cNvPr>
            <p:cNvGrpSpPr>
              <a:grpSpLocks noChangeAspect="1"/>
            </p:cNvGrpSpPr>
            <p:nvPr/>
          </p:nvGrpSpPr>
          <p:grpSpPr bwMode="auto">
            <a:xfrm>
              <a:off x="8798860" y="5508590"/>
              <a:ext cx="1505787" cy="861376"/>
              <a:chOff x="3134" y="2248"/>
              <a:chExt cx="465" cy="266"/>
            </a:xfrm>
            <a:solidFill>
              <a:schemeClr val="tx2"/>
            </a:solidFill>
          </p:grpSpPr>
          <p:sp>
            <p:nvSpPr>
              <p:cNvPr id="767" name="Freeform 89">
                <a:extLst>
                  <a:ext uri="{FF2B5EF4-FFF2-40B4-BE49-F238E27FC236}">
                    <a16:creationId xmlns:a16="http://schemas.microsoft.com/office/drawing/2014/main" id="{FA824DE7-77E7-4036-86FE-8DAF51913645}"/>
                  </a:ext>
                </a:extLst>
              </p:cNvPr>
              <p:cNvSpPr>
                <a:spLocks noEditPoints="1"/>
              </p:cNvSpPr>
              <p:nvPr/>
            </p:nvSpPr>
            <p:spPr bwMode="auto">
              <a:xfrm>
                <a:off x="3299" y="2248"/>
                <a:ext cx="127" cy="145"/>
              </a:xfrm>
              <a:custGeom>
                <a:avLst/>
                <a:gdLst>
                  <a:gd name="T0" fmla="*/ 21 w 109"/>
                  <a:gd name="T1" fmla="*/ 97 h 124"/>
                  <a:gd name="T2" fmla="*/ 26 w 109"/>
                  <a:gd name="T3" fmla="*/ 121 h 124"/>
                  <a:gd name="T4" fmla="*/ 30 w 109"/>
                  <a:gd name="T5" fmla="*/ 124 h 124"/>
                  <a:gd name="T6" fmla="*/ 78 w 109"/>
                  <a:gd name="T7" fmla="*/ 124 h 124"/>
                  <a:gd name="T8" fmla="*/ 82 w 109"/>
                  <a:gd name="T9" fmla="*/ 121 h 124"/>
                  <a:gd name="T10" fmla="*/ 87 w 109"/>
                  <a:gd name="T11" fmla="*/ 97 h 124"/>
                  <a:gd name="T12" fmla="*/ 109 w 109"/>
                  <a:gd name="T13" fmla="*/ 54 h 124"/>
                  <a:gd name="T14" fmla="*/ 54 w 109"/>
                  <a:gd name="T15" fmla="*/ 0 h 124"/>
                  <a:gd name="T16" fmla="*/ 0 w 109"/>
                  <a:gd name="T17" fmla="*/ 54 h 124"/>
                  <a:gd name="T18" fmla="*/ 21 w 109"/>
                  <a:gd name="T19" fmla="*/ 97 h 124"/>
                  <a:gd name="T20" fmla="*/ 54 w 109"/>
                  <a:gd name="T21" fmla="*/ 8 h 124"/>
                  <a:gd name="T22" fmla="*/ 101 w 109"/>
                  <a:gd name="T23" fmla="*/ 54 h 124"/>
                  <a:gd name="T24" fmla="*/ 81 w 109"/>
                  <a:gd name="T25" fmla="*/ 91 h 124"/>
                  <a:gd name="T26" fmla="*/ 80 w 109"/>
                  <a:gd name="T27" fmla="*/ 94 h 124"/>
                  <a:gd name="T28" fmla="*/ 75 w 109"/>
                  <a:gd name="T29" fmla="*/ 116 h 124"/>
                  <a:gd name="T30" fmla="*/ 33 w 109"/>
                  <a:gd name="T31" fmla="*/ 116 h 124"/>
                  <a:gd name="T32" fmla="*/ 28 w 109"/>
                  <a:gd name="T33" fmla="*/ 94 h 124"/>
                  <a:gd name="T34" fmla="*/ 27 w 109"/>
                  <a:gd name="T35" fmla="*/ 91 h 124"/>
                  <a:gd name="T36" fmla="*/ 8 w 109"/>
                  <a:gd name="T37" fmla="*/ 54 h 124"/>
                  <a:gd name="T38" fmla="*/ 54 w 109"/>
                  <a:gd name="T39" fmla="*/ 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124">
                    <a:moveTo>
                      <a:pt x="21" y="97"/>
                    </a:moveTo>
                    <a:cubicBezTo>
                      <a:pt x="26" y="121"/>
                      <a:pt x="26" y="121"/>
                      <a:pt x="26" y="121"/>
                    </a:cubicBezTo>
                    <a:cubicBezTo>
                      <a:pt x="26" y="123"/>
                      <a:pt x="28" y="124"/>
                      <a:pt x="30" y="124"/>
                    </a:cubicBezTo>
                    <a:cubicBezTo>
                      <a:pt x="78" y="124"/>
                      <a:pt x="78" y="124"/>
                      <a:pt x="78" y="124"/>
                    </a:cubicBezTo>
                    <a:cubicBezTo>
                      <a:pt x="80" y="124"/>
                      <a:pt x="81" y="123"/>
                      <a:pt x="82" y="121"/>
                    </a:cubicBezTo>
                    <a:cubicBezTo>
                      <a:pt x="87" y="97"/>
                      <a:pt x="87" y="97"/>
                      <a:pt x="87" y="97"/>
                    </a:cubicBezTo>
                    <a:cubicBezTo>
                      <a:pt x="101" y="87"/>
                      <a:pt x="109" y="71"/>
                      <a:pt x="109" y="54"/>
                    </a:cubicBezTo>
                    <a:cubicBezTo>
                      <a:pt x="109" y="24"/>
                      <a:pt x="84" y="0"/>
                      <a:pt x="54" y="0"/>
                    </a:cubicBezTo>
                    <a:cubicBezTo>
                      <a:pt x="24" y="0"/>
                      <a:pt x="0" y="24"/>
                      <a:pt x="0" y="54"/>
                    </a:cubicBezTo>
                    <a:cubicBezTo>
                      <a:pt x="0" y="71"/>
                      <a:pt x="8" y="87"/>
                      <a:pt x="21" y="97"/>
                    </a:cubicBezTo>
                    <a:close/>
                    <a:moveTo>
                      <a:pt x="54" y="8"/>
                    </a:moveTo>
                    <a:cubicBezTo>
                      <a:pt x="80" y="8"/>
                      <a:pt x="101" y="29"/>
                      <a:pt x="101" y="54"/>
                    </a:cubicBezTo>
                    <a:cubicBezTo>
                      <a:pt x="101" y="69"/>
                      <a:pt x="93" y="83"/>
                      <a:pt x="81" y="91"/>
                    </a:cubicBezTo>
                    <a:cubicBezTo>
                      <a:pt x="80" y="92"/>
                      <a:pt x="80" y="93"/>
                      <a:pt x="80" y="94"/>
                    </a:cubicBezTo>
                    <a:cubicBezTo>
                      <a:pt x="75" y="116"/>
                      <a:pt x="75" y="116"/>
                      <a:pt x="75" y="116"/>
                    </a:cubicBezTo>
                    <a:cubicBezTo>
                      <a:pt x="33" y="116"/>
                      <a:pt x="33" y="116"/>
                      <a:pt x="33" y="116"/>
                    </a:cubicBezTo>
                    <a:cubicBezTo>
                      <a:pt x="28" y="94"/>
                      <a:pt x="28" y="94"/>
                      <a:pt x="28" y="94"/>
                    </a:cubicBezTo>
                    <a:cubicBezTo>
                      <a:pt x="28" y="93"/>
                      <a:pt x="28" y="92"/>
                      <a:pt x="27" y="91"/>
                    </a:cubicBezTo>
                    <a:cubicBezTo>
                      <a:pt x="15" y="83"/>
                      <a:pt x="8" y="69"/>
                      <a:pt x="8" y="54"/>
                    </a:cubicBezTo>
                    <a:cubicBezTo>
                      <a:pt x="8" y="29"/>
                      <a:pt x="28" y="8"/>
                      <a:pt x="5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68" name="Freeform 90">
                <a:extLst>
                  <a:ext uri="{FF2B5EF4-FFF2-40B4-BE49-F238E27FC236}">
                    <a16:creationId xmlns:a16="http://schemas.microsoft.com/office/drawing/2014/main" id="{82E3CCE4-6433-482A-9F48-23DDF232A71A}"/>
                  </a:ext>
                </a:extLst>
              </p:cNvPr>
              <p:cNvSpPr>
                <a:spLocks/>
              </p:cNvSpPr>
              <p:nvPr/>
            </p:nvSpPr>
            <p:spPr bwMode="auto">
              <a:xfrm>
                <a:off x="3331" y="2404"/>
                <a:ext cx="63" cy="9"/>
              </a:xfrm>
              <a:custGeom>
                <a:avLst/>
                <a:gdLst>
                  <a:gd name="T0" fmla="*/ 50 w 54"/>
                  <a:gd name="T1" fmla="*/ 0 h 8"/>
                  <a:gd name="T2" fmla="*/ 4 w 54"/>
                  <a:gd name="T3" fmla="*/ 0 h 8"/>
                  <a:gd name="T4" fmla="*/ 0 w 54"/>
                  <a:gd name="T5" fmla="*/ 4 h 8"/>
                  <a:gd name="T6" fmla="*/ 4 w 54"/>
                  <a:gd name="T7" fmla="*/ 8 h 8"/>
                  <a:gd name="T8" fmla="*/ 50 w 54"/>
                  <a:gd name="T9" fmla="*/ 8 h 8"/>
                  <a:gd name="T10" fmla="*/ 54 w 54"/>
                  <a:gd name="T11" fmla="*/ 4 h 8"/>
                  <a:gd name="T12" fmla="*/ 50 w 5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4" h="8">
                    <a:moveTo>
                      <a:pt x="50" y="0"/>
                    </a:moveTo>
                    <a:cubicBezTo>
                      <a:pt x="4" y="0"/>
                      <a:pt x="4" y="0"/>
                      <a:pt x="4" y="0"/>
                    </a:cubicBezTo>
                    <a:cubicBezTo>
                      <a:pt x="2" y="0"/>
                      <a:pt x="0" y="2"/>
                      <a:pt x="0" y="4"/>
                    </a:cubicBezTo>
                    <a:cubicBezTo>
                      <a:pt x="0" y="6"/>
                      <a:pt x="2" y="8"/>
                      <a:pt x="4" y="8"/>
                    </a:cubicBezTo>
                    <a:cubicBezTo>
                      <a:pt x="50" y="8"/>
                      <a:pt x="50" y="8"/>
                      <a:pt x="50" y="8"/>
                    </a:cubicBezTo>
                    <a:cubicBezTo>
                      <a:pt x="53" y="8"/>
                      <a:pt x="54" y="6"/>
                      <a:pt x="54" y="4"/>
                    </a:cubicBezTo>
                    <a:cubicBezTo>
                      <a:pt x="54" y="2"/>
                      <a:pt x="53" y="0"/>
                      <a:pt x="5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69" name="Freeform 91">
                <a:extLst>
                  <a:ext uri="{FF2B5EF4-FFF2-40B4-BE49-F238E27FC236}">
                    <a16:creationId xmlns:a16="http://schemas.microsoft.com/office/drawing/2014/main" id="{A42E7197-749C-4703-B90D-E25D73DAB1A3}"/>
                  </a:ext>
                </a:extLst>
              </p:cNvPr>
              <p:cNvSpPr>
                <a:spLocks/>
              </p:cNvSpPr>
              <p:nvPr/>
            </p:nvSpPr>
            <p:spPr bwMode="auto">
              <a:xfrm>
                <a:off x="3331" y="2425"/>
                <a:ext cx="63" cy="9"/>
              </a:xfrm>
              <a:custGeom>
                <a:avLst/>
                <a:gdLst>
                  <a:gd name="T0" fmla="*/ 50 w 54"/>
                  <a:gd name="T1" fmla="*/ 0 h 8"/>
                  <a:gd name="T2" fmla="*/ 4 w 54"/>
                  <a:gd name="T3" fmla="*/ 0 h 8"/>
                  <a:gd name="T4" fmla="*/ 0 w 54"/>
                  <a:gd name="T5" fmla="*/ 4 h 8"/>
                  <a:gd name="T6" fmla="*/ 4 w 54"/>
                  <a:gd name="T7" fmla="*/ 8 h 8"/>
                  <a:gd name="T8" fmla="*/ 50 w 54"/>
                  <a:gd name="T9" fmla="*/ 8 h 8"/>
                  <a:gd name="T10" fmla="*/ 54 w 54"/>
                  <a:gd name="T11" fmla="*/ 4 h 8"/>
                  <a:gd name="T12" fmla="*/ 50 w 5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4" h="8">
                    <a:moveTo>
                      <a:pt x="50" y="0"/>
                    </a:moveTo>
                    <a:cubicBezTo>
                      <a:pt x="4" y="0"/>
                      <a:pt x="4" y="0"/>
                      <a:pt x="4" y="0"/>
                    </a:cubicBezTo>
                    <a:cubicBezTo>
                      <a:pt x="2" y="0"/>
                      <a:pt x="0" y="2"/>
                      <a:pt x="0" y="4"/>
                    </a:cubicBezTo>
                    <a:cubicBezTo>
                      <a:pt x="0" y="6"/>
                      <a:pt x="2" y="8"/>
                      <a:pt x="4" y="8"/>
                    </a:cubicBezTo>
                    <a:cubicBezTo>
                      <a:pt x="50" y="8"/>
                      <a:pt x="50" y="8"/>
                      <a:pt x="50" y="8"/>
                    </a:cubicBezTo>
                    <a:cubicBezTo>
                      <a:pt x="53" y="8"/>
                      <a:pt x="54" y="6"/>
                      <a:pt x="54" y="4"/>
                    </a:cubicBezTo>
                    <a:cubicBezTo>
                      <a:pt x="54" y="2"/>
                      <a:pt x="53" y="0"/>
                      <a:pt x="5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0" name="Freeform 92">
                <a:extLst>
                  <a:ext uri="{FF2B5EF4-FFF2-40B4-BE49-F238E27FC236}">
                    <a16:creationId xmlns:a16="http://schemas.microsoft.com/office/drawing/2014/main" id="{939D9862-2733-443C-BA60-FEB41965BFE6}"/>
                  </a:ext>
                </a:extLst>
              </p:cNvPr>
              <p:cNvSpPr>
                <a:spLocks noEditPoints="1"/>
              </p:cNvSpPr>
              <p:nvPr/>
            </p:nvSpPr>
            <p:spPr bwMode="auto">
              <a:xfrm>
                <a:off x="3497" y="2359"/>
                <a:ext cx="102" cy="155"/>
              </a:xfrm>
              <a:custGeom>
                <a:avLst/>
                <a:gdLst>
                  <a:gd name="T0" fmla="*/ 62 w 87"/>
                  <a:gd name="T1" fmla="*/ 80 h 132"/>
                  <a:gd name="T2" fmla="*/ 81 w 87"/>
                  <a:gd name="T3" fmla="*/ 38 h 132"/>
                  <a:gd name="T4" fmla="*/ 44 w 87"/>
                  <a:gd name="T5" fmla="*/ 0 h 132"/>
                  <a:gd name="T6" fmla="*/ 7 w 87"/>
                  <a:gd name="T7" fmla="*/ 42 h 132"/>
                  <a:gd name="T8" fmla="*/ 24 w 87"/>
                  <a:gd name="T9" fmla="*/ 81 h 132"/>
                  <a:gd name="T10" fmla="*/ 0 w 87"/>
                  <a:gd name="T11" fmla="*/ 105 h 132"/>
                  <a:gd name="T12" fmla="*/ 44 w 87"/>
                  <a:gd name="T13" fmla="*/ 132 h 132"/>
                  <a:gd name="T14" fmla="*/ 87 w 87"/>
                  <a:gd name="T15" fmla="*/ 105 h 132"/>
                  <a:gd name="T16" fmla="*/ 62 w 87"/>
                  <a:gd name="T17" fmla="*/ 80 h 132"/>
                  <a:gd name="T18" fmla="*/ 44 w 87"/>
                  <a:gd name="T19" fmla="*/ 24 h 132"/>
                  <a:gd name="T20" fmla="*/ 58 w 87"/>
                  <a:gd name="T21" fmla="*/ 39 h 132"/>
                  <a:gd name="T22" fmla="*/ 44 w 87"/>
                  <a:gd name="T23" fmla="*/ 54 h 132"/>
                  <a:gd name="T24" fmla="*/ 29 w 87"/>
                  <a:gd name="T25" fmla="*/ 39 h 132"/>
                  <a:gd name="T26" fmla="*/ 44 w 87"/>
                  <a:gd name="T27" fmla="*/ 24 h 132"/>
                  <a:gd name="T28" fmla="*/ 44 w 87"/>
                  <a:gd name="T29" fmla="*/ 124 h 132"/>
                  <a:gd name="T30" fmla="*/ 8 w 87"/>
                  <a:gd name="T31" fmla="*/ 105 h 132"/>
                  <a:gd name="T32" fmla="*/ 29 w 87"/>
                  <a:gd name="T33" fmla="*/ 87 h 132"/>
                  <a:gd name="T34" fmla="*/ 40 w 87"/>
                  <a:gd name="T35" fmla="*/ 103 h 132"/>
                  <a:gd name="T36" fmla="*/ 47 w 87"/>
                  <a:gd name="T37" fmla="*/ 103 h 132"/>
                  <a:gd name="T38" fmla="*/ 57 w 87"/>
                  <a:gd name="T39" fmla="*/ 87 h 132"/>
                  <a:gd name="T40" fmla="*/ 79 w 87"/>
                  <a:gd name="T41" fmla="*/ 105 h 132"/>
                  <a:gd name="T42" fmla="*/ 44 w 87"/>
                  <a:gd name="T43" fmla="*/ 12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7" h="132">
                    <a:moveTo>
                      <a:pt x="62" y="80"/>
                    </a:moveTo>
                    <a:cubicBezTo>
                      <a:pt x="72" y="67"/>
                      <a:pt x="81" y="55"/>
                      <a:pt x="81" y="38"/>
                    </a:cubicBezTo>
                    <a:cubicBezTo>
                      <a:pt x="81" y="17"/>
                      <a:pt x="64" y="0"/>
                      <a:pt x="44" y="0"/>
                    </a:cubicBezTo>
                    <a:cubicBezTo>
                      <a:pt x="22" y="0"/>
                      <a:pt x="5" y="20"/>
                      <a:pt x="7" y="42"/>
                    </a:cubicBezTo>
                    <a:cubicBezTo>
                      <a:pt x="8" y="60"/>
                      <a:pt x="14" y="69"/>
                      <a:pt x="24" y="81"/>
                    </a:cubicBezTo>
                    <a:cubicBezTo>
                      <a:pt x="9" y="85"/>
                      <a:pt x="0" y="94"/>
                      <a:pt x="0" y="105"/>
                    </a:cubicBezTo>
                    <a:cubicBezTo>
                      <a:pt x="0" y="120"/>
                      <a:pt x="19" y="132"/>
                      <a:pt x="44" y="132"/>
                    </a:cubicBezTo>
                    <a:cubicBezTo>
                      <a:pt x="68" y="132"/>
                      <a:pt x="87" y="120"/>
                      <a:pt x="87" y="105"/>
                    </a:cubicBezTo>
                    <a:cubicBezTo>
                      <a:pt x="87" y="94"/>
                      <a:pt x="77" y="84"/>
                      <a:pt x="62" y="80"/>
                    </a:cubicBezTo>
                    <a:close/>
                    <a:moveTo>
                      <a:pt x="44" y="24"/>
                    </a:moveTo>
                    <a:cubicBezTo>
                      <a:pt x="52" y="24"/>
                      <a:pt x="58" y="30"/>
                      <a:pt x="58" y="39"/>
                    </a:cubicBezTo>
                    <a:cubicBezTo>
                      <a:pt x="58" y="47"/>
                      <a:pt x="52" y="54"/>
                      <a:pt x="44" y="54"/>
                    </a:cubicBezTo>
                    <a:cubicBezTo>
                      <a:pt x="35" y="54"/>
                      <a:pt x="29" y="47"/>
                      <a:pt x="29" y="39"/>
                    </a:cubicBezTo>
                    <a:cubicBezTo>
                      <a:pt x="29" y="30"/>
                      <a:pt x="35" y="24"/>
                      <a:pt x="44" y="24"/>
                    </a:cubicBezTo>
                    <a:close/>
                    <a:moveTo>
                      <a:pt x="44" y="124"/>
                    </a:moveTo>
                    <a:cubicBezTo>
                      <a:pt x="24" y="124"/>
                      <a:pt x="8" y="116"/>
                      <a:pt x="8" y="105"/>
                    </a:cubicBezTo>
                    <a:cubicBezTo>
                      <a:pt x="8" y="97"/>
                      <a:pt x="17" y="91"/>
                      <a:pt x="29" y="87"/>
                    </a:cubicBezTo>
                    <a:cubicBezTo>
                      <a:pt x="32" y="92"/>
                      <a:pt x="36" y="97"/>
                      <a:pt x="40" y="103"/>
                    </a:cubicBezTo>
                    <a:cubicBezTo>
                      <a:pt x="41" y="106"/>
                      <a:pt x="46" y="105"/>
                      <a:pt x="47" y="103"/>
                    </a:cubicBezTo>
                    <a:cubicBezTo>
                      <a:pt x="50" y="97"/>
                      <a:pt x="54" y="92"/>
                      <a:pt x="57" y="87"/>
                    </a:cubicBezTo>
                    <a:cubicBezTo>
                      <a:pt x="70" y="90"/>
                      <a:pt x="79" y="97"/>
                      <a:pt x="79" y="105"/>
                    </a:cubicBezTo>
                    <a:cubicBezTo>
                      <a:pt x="79" y="116"/>
                      <a:pt x="63" y="124"/>
                      <a:pt x="44"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1" name="Freeform 93">
                <a:extLst>
                  <a:ext uri="{FF2B5EF4-FFF2-40B4-BE49-F238E27FC236}">
                    <a16:creationId xmlns:a16="http://schemas.microsoft.com/office/drawing/2014/main" id="{5E25EE09-D2B1-41ED-B4F6-02335287A27B}"/>
                  </a:ext>
                </a:extLst>
              </p:cNvPr>
              <p:cNvSpPr>
                <a:spLocks noEditPoints="1"/>
              </p:cNvSpPr>
              <p:nvPr/>
            </p:nvSpPr>
            <p:spPr bwMode="auto">
              <a:xfrm>
                <a:off x="3134" y="2359"/>
                <a:ext cx="102" cy="155"/>
              </a:xfrm>
              <a:custGeom>
                <a:avLst/>
                <a:gdLst>
                  <a:gd name="T0" fmla="*/ 63 w 88"/>
                  <a:gd name="T1" fmla="*/ 80 h 132"/>
                  <a:gd name="T2" fmla="*/ 81 w 88"/>
                  <a:gd name="T3" fmla="*/ 38 h 132"/>
                  <a:gd name="T4" fmla="*/ 44 w 88"/>
                  <a:gd name="T5" fmla="*/ 0 h 132"/>
                  <a:gd name="T6" fmla="*/ 7 w 88"/>
                  <a:gd name="T7" fmla="*/ 42 h 132"/>
                  <a:gd name="T8" fmla="*/ 24 w 88"/>
                  <a:gd name="T9" fmla="*/ 81 h 132"/>
                  <a:gd name="T10" fmla="*/ 0 w 88"/>
                  <a:gd name="T11" fmla="*/ 105 h 132"/>
                  <a:gd name="T12" fmla="*/ 44 w 88"/>
                  <a:gd name="T13" fmla="*/ 132 h 132"/>
                  <a:gd name="T14" fmla="*/ 88 w 88"/>
                  <a:gd name="T15" fmla="*/ 105 h 132"/>
                  <a:gd name="T16" fmla="*/ 63 w 88"/>
                  <a:gd name="T17" fmla="*/ 80 h 132"/>
                  <a:gd name="T18" fmla="*/ 44 w 88"/>
                  <a:gd name="T19" fmla="*/ 24 h 132"/>
                  <a:gd name="T20" fmla="*/ 59 w 88"/>
                  <a:gd name="T21" fmla="*/ 39 h 132"/>
                  <a:gd name="T22" fmla="*/ 44 w 88"/>
                  <a:gd name="T23" fmla="*/ 54 h 132"/>
                  <a:gd name="T24" fmla="*/ 29 w 88"/>
                  <a:gd name="T25" fmla="*/ 39 h 132"/>
                  <a:gd name="T26" fmla="*/ 44 w 88"/>
                  <a:gd name="T27" fmla="*/ 24 h 132"/>
                  <a:gd name="T28" fmla="*/ 44 w 88"/>
                  <a:gd name="T29" fmla="*/ 124 h 132"/>
                  <a:gd name="T30" fmla="*/ 8 w 88"/>
                  <a:gd name="T31" fmla="*/ 105 h 132"/>
                  <a:gd name="T32" fmla="*/ 29 w 88"/>
                  <a:gd name="T33" fmla="*/ 87 h 132"/>
                  <a:gd name="T34" fmla="*/ 40 w 88"/>
                  <a:gd name="T35" fmla="*/ 103 h 132"/>
                  <a:gd name="T36" fmla="*/ 48 w 88"/>
                  <a:gd name="T37" fmla="*/ 103 h 132"/>
                  <a:gd name="T38" fmla="*/ 58 w 88"/>
                  <a:gd name="T39" fmla="*/ 87 h 132"/>
                  <a:gd name="T40" fmla="*/ 80 w 88"/>
                  <a:gd name="T41" fmla="*/ 105 h 132"/>
                  <a:gd name="T42" fmla="*/ 44 w 88"/>
                  <a:gd name="T43" fmla="*/ 12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32">
                    <a:moveTo>
                      <a:pt x="63" y="80"/>
                    </a:moveTo>
                    <a:cubicBezTo>
                      <a:pt x="73" y="67"/>
                      <a:pt x="81" y="55"/>
                      <a:pt x="81" y="38"/>
                    </a:cubicBezTo>
                    <a:cubicBezTo>
                      <a:pt x="81" y="17"/>
                      <a:pt x="65" y="0"/>
                      <a:pt x="44" y="0"/>
                    </a:cubicBezTo>
                    <a:cubicBezTo>
                      <a:pt x="22" y="0"/>
                      <a:pt x="6" y="20"/>
                      <a:pt x="7" y="42"/>
                    </a:cubicBezTo>
                    <a:cubicBezTo>
                      <a:pt x="9" y="60"/>
                      <a:pt x="15" y="69"/>
                      <a:pt x="24" y="81"/>
                    </a:cubicBezTo>
                    <a:cubicBezTo>
                      <a:pt x="10" y="85"/>
                      <a:pt x="0" y="94"/>
                      <a:pt x="0" y="105"/>
                    </a:cubicBezTo>
                    <a:cubicBezTo>
                      <a:pt x="0" y="120"/>
                      <a:pt x="20" y="132"/>
                      <a:pt x="44" y="132"/>
                    </a:cubicBezTo>
                    <a:cubicBezTo>
                      <a:pt x="69" y="132"/>
                      <a:pt x="88" y="120"/>
                      <a:pt x="88" y="105"/>
                    </a:cubicBezTo>
                    <a:cubicBezTo>
                      <a:pt x="88" y="94"/>
                      <a:pt x="78" y="84"/>
                      <a:pt x="63" y="80"/>
                    </a:cubicBezTo>
                    <a:close/>
                    <a:moveTo>
                      <a:pt x="44" y="24"/>
                    </a:moveTo>
                    <a:cubicBezTo>
                      <a:pt x="52" y="24"/>
                      <a:pt x="59" y="30"/>
                      <a:pt x="59" y="39"/>
                    </a:cubicBezTo>
                    <a:cubicBezTo>
                      <a:pt x="59" y="47"/>
                      <a:pt x="52" y="54"/>
                      <a:pt x="44" y="54"/>
                    </a:cubicBezTo>
                    <a:cubicBezTo>
                      <a:pt x="36" y="54"/>
                      <a:pt x="29" y="47"/>
                      <a:pt x="29" y="39"/>
                    </a:cubicBezTo>
                    <a:cubicBezTo>
                      <a:pt x="29" y="30"/>
                      <a:pt x="36" y="24"/>
                      <a:pt x="44" y="24"/>
                    </a:cubicBezTo>
                    <a:close/>
                    <a:moveTo>
                      <a:pt x="44" y="124"/>
                    </a:moveTo>
                    <a:cubicBezTo>
                      <a:pt x="25" y="124"/>
                      <a:pt x="8" y="116"/>
                      <a:pt x="8" y="105"/>
                    </a:cubicBezTo>
                    <a:cubicBezTo>
                      <a:pt x="8" y="97"/>
                      <a:pt x="17" y="91"/>
                      <a:pt x="29" y="87"/>
                    </a:cubicBezTo>
                    <a:cubicBezTo>
                      <a:pt x="33" y="92"/>
                      <a:pt x="36" y="97"/>
                      <a:pt x="40" y="103"/>
                    </a:cubicBezTo>
                    <a:cubicBezTo>
                      <a:pt x="42" y="106"/>
                      <a:pt x="46" y="105"/>
                      <a:pt x="48" y="103"/>
                    </a:cubicBezTo>
                    <a:cubicBezTo>
                      <a:pt x="51" y="97"/>
                      <a:pt x="54" y="92"/>
                      <a:pt x="58" y="87"/>
                    </a:cubicBezTo>
                    <a:cubicBezTo>
                      <a:pt x="71" y="90"/>
                      <a:pt x="80" y="97"/>
                      <a:pt x="80" y="105"/>
                    </a:cubicBezTo>
                    <a:cubicBezTo>
                      <a:pt x="80" y="116"/>
                      <a:pt x="64" y="124"/>
                      <a:pt x="44"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2" name="Freeform 94">
                <a:extLst>
                  <a:ext uri="{FF2B5EF4-FFF2-40B4-BE49-F238E27FC236}">
                    <a16:creationId xmlns:a16="http://schemas.microsoft.com/office/drawing/2014/main" id="{24217426-410A-458E-AD42-CFB6BB53E4AF}"/>
                  </a:ext>
                </a:extLst>
              </p:cNvPr>
              <p:cNvSpPr>
                <a:spLocks/>
              </p:cNvSpPr>
              <p:nvPr/>
            </p:nvSpPr>
            <p:spPr bwMode="auto">
              <a:xfrm>
                <a:off x="3252" y="2437"/>
                <a:ext cx="217" cy="48"/>
              </a:xfrm>
              <a:custGeom>
                <a:avLst/>
                <a:gdLst>
                  <a:gd name="T0" fmla="*/ 173 w 217"/>
                  <a:gd name="T1" fmla="*/ 0 h 48"/>
                  <a:gd name="T2" fmla="*/ 191 w 217"/>
                  <a:gd name="T3" fmla="*/ 16 h 48"/>
                  <a:gd name="T4" fmla="*/ 28 w 217"/>
                  <a:gd name="T5" fmla="*/ 16 h 48"/>
                  <a:gd name="T6" fmla="*/ 44 w 217"/>
                  <a:gd name="T7" fmla="*/ 0 h 48"/>
                  <a:gd name="T8" fmla="*/ 24 w 217"/>
                  <a:gd name="T9" fmla="*/ 0 h 48"/>
                  <a:gd name="T10" fmla="*/ 0 w 217"/>
                  <a:gd name="T11" fmla="*/ 23 h 48"/>
                  <a:gd name="T12" fmla="*/ 24 w 217"/>
                  <a:gd name="T13" fmla="*/ 48 h 48"/>
                  <a:gd name="T14" fmla="*/ 44 w 217"/>
                  <a:gd name="T15" fmla="*/ 48 h 48"/>
                  <a:gd name="T16" fmla="*/ 28 w 217"/>
                  <a:gd name="T17" fmla="*/ 30 h 48"/>
                  <a:gd name="T18" fmla="*/ 191 w 217"/>
                  <a:gd name="T19" fmla="*/ 30 h 48"/>
                  <a:gd name="T20" fmla="*/ 173 w 217"/>
                  <a:gd name="T21" fmla="*/ 48 h 48"/>
                  <a:gd name="T22" fmla="*/ 193 w 217"/>
                  <a:gd name="T23" fmla="*/ 48 h 48"/>
                  <a:gd name="T24" fmla="*/ 217 w 217"/>
                  <a:gd name="T25" fmla="*/ 23 h 48"/>
                  <a:gd name="T26" fmla="*/ 193 w 217"/>
                  <a:gd name="T27" fmla="*/ 0 h 48"/>
                  <a:gd name="T28" fmla="*/ 173 w 217"/>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7" h="48">
                    <a:moveTo>
                      <a:pt x="173" y="0"/>
                    </a:moveTo>
                    <a:lnTo>
                      <a:pt x="191" y="16"/>
                    </a:lnTo>
                    <a:lnTo>
                      <a:pt x="28" y="16"/>
                    </a:lnTo>
                    <a:lnTo>
                      <a:pt x="44" y="0"/>
                    </a:lnTo>
                    <a:lnTo>
                      <a:pt x="24" y="0"/>
                    </a:lnTo>
                    <a:lnTo>
                      <a:pt x="0" y="23"/>
                    </a:lnTo>
                    <a:lnTo>
                      <a:pt x="24" y="48"/>
                    </a:lnTo>
                    <a:lnTo>
                      <a:pt x="44" y="48"/>
                    </a:lnTo>
                    <a:lnTo>
                      <a:pt x="28" y="30"/>
                    </a:lnTo>
                    <a:lnTo>
                      <a:pt x="191" y="30"/>
                    </a:lnTo>
                    <a:lnTo>
                      <a:pt x="173" y="48"/>
                    </a:lnTo>
                    <a:lnTo>
                      <a:pt x="193" y="48"/>
                    </a:lnTo>
                    <a:lnTo>
                      <a:pt x="217" y="23"/>
                    </a:lnTo>
                    <a:lnTo>
                      <a:pt x="193" y="0"/>
                    </a:lnTo>
                    <a:lnTo>
                      <a:pt x="1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3" name="Freeform 95">
                <a:extLst>
                  <a:ext uri="{FF2B5EF4-FFF2-40B4-BE49-F238E27FC236}">
                    <a16:creationId xmlns:a16="http://schemas.microsoft.com/office/drawing/2014/main" id="{396B017B-DE75-4875-89E2-79B6835FCDB3}"/>
                  </a:ext>
                </a:extLst>
              </p:cNvPr>
              <p:cNvSpPr>
                <a:spLocks noEditPoints="1"/>
              </p:cNvSpPr>
              <p:nvPr/>
            </p:nvSpPr>
            <p:spPr bwMode="auto">
              <a:xfrm>
                <a:off x="3344" y="2283"/>
                <a:ext cx="43" cy="74"/>
              </a:xfrm>
              <a:custGeom>
                <a:avLst/>
                <a:gdLst>
                  <a:gd name="T0" fmla="*/ 7 w 37"/>
                  <a:gd name="T1" fmla="*/ 62 h 63"/>
                  <a:gd name="T2" fmla="*/ 9 w 37"/>
                  <a:gd name="T3" fmla="*/ 63 h 63"/>
                  <a:gd name="T4" fmla="*/ 9 w 37"/>
                  <a:gd name="T5" fmla="*/ 63 h 63"/>
                  <a:gd name="T6" fmla="*/ 10 w 37"/>
                  <a:gd name="T7" fmla="*/ 62 h 63"/>
                  <a:gd name="T8" fmla="*/ 12 w 37"/>
                  <a:gd name="T9" fmla="*/ 54 h 63"/>
                  <a:gd name="T10" fmla="*/ 14 w 37"/>
                  <a:gd name="T11" fmla="*/ 53 h 63"/>
                  <a:gd name="T12" fmla="*/ 14 w 37"/>
                  <a:gd name="T13" fmla="*/ 53 h 63"/>
                  <a:gd name="T14" fmla="*/ 37 w 37"/>
                  <a:gd name="T15" fmla="*/ 29 h 63"/>
                  <a:gd name="T16" fmla="*/ 30 w 37"/>
                  <a:gd name="T17" fmla="*/ 1 h 63"/>
                  <a:gd name="T18" fmla="*/ 29 w 37"/>
                  <a:gd name="T19" fmla="*/ 1 h 63"/>
                  <a:gd name="T20" fmla="*/ 17 w 37"/>
                  <a:gd name="T21" fmla="*/ 9 h 63"/>
                  <a:gd name="T22" fmla="*/ 0 w 37"/>
                  <a:gd name="T23" fmla="*/ 33 h 63"/>
                  <a:gd name="T24" fmla="*/ 9 w 37"/>
                  <a:gd name="T25" fmla="*/ 53 h 63"/>
                  <a:gd name="T26" fmla="*/ 7 w 37"/>
                  <a:gd name="T27" fmla="*/ 62 h 63"/>
                  <a:gd name="T28" fmla="*/ 14 w 37"/>
                  <a:gd name="T29" fmla="*/ 29 h 63"/>
                  <a:gd name="T30" fmla="*/ 23 w 37"/>
                  <a:gd name="T31" fmla="*/ 12 h 63"/>
                  <a:gd name="T32" fmla="*/ 25 w 37"/>
                  <a:gd name="T33" fmla="*/ 12 h 63"/>
                  <a:gd name="T34" fmla="*/ 25 w 37"/>
                  <a:gd name="T35" fmla="*/ 14 h 63"/>
                  <a:gd name="T36" fmla="*/ 23 w 37"/>
                  <a:gd name="T37" fmla="*/ 17 h 63"/>
                  <a:gd name="T38" fmla="*/ 16 w 37"/>
                  <a:gd name="T39" fmla="*/ 30 h 63"/>
                  <a:gd name="T40" fmla="*/ 14 w 37"/>
                  <a:gd name="T41" fmla="*/ 43 h 63"/>
                  <a:gd name="T42" fmla="*/ 15 w 37"/>
                  <a:gd name="T43" fmla="*/ 45 h 63"/>
                  <a:gd name="T44" fmla="*/ 14 w 37"/>
                  <a:gd name="T45" fmla="*/ 47 h 63"/>
                  <a:gd name="T46" fmla="*/ 12 w 37"/>
                  <a:gd name="T47" fmla="*/ 46 h 63"/>
                  <a:gd name="T48" fmla="*/ 14 w 37"/>
                  <a:gd name="T49" fmla="*/ 2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63">
                    <a:moveTo>
                      <a:pt x="7" y="62"/>
                    </a:moveTo>
                    <a:cubicBezTo>
                      <a:pt x="7" y="63"/>
                      <a:pt x="8" y="63"/>
                      <a:pt x="9" y="63"/>
                    </a:cubicBezTo>
                    <a:cubicBezTo>
                      <a:pt x="9" y="63"/>
                      <a:pt x="9" y="63"/>
                      <a:pt x="9" y="63"/>
                    </a:cubicBezTo>
                    <a:cubicBezTo>
                      <a:pt x="10" y="63"/>
                      <a:pt x="10" y="62"/>
                      <a:pt x="10" y="62"/>
                    </a:cubicBezTo>
                    <a:cubicBezTo>
                      <a:pt x="10" y="58"/>
                      <a:pt x="11" y="56"/>
                      <a:pt x="12" y="54"/>
                    </a:cubicBezTo>
                    <a:cubicBezTo>
                      <a:pt x="14" y="53"/>
                      <a:pt x="14" y="53"/>
                      <a:pt x="14" y="53"/>
                    </a:cubicBezTo>
                    <a:cubicBezTo>
                      <a:pt x="14" y="53"/>
                      <a:pt x="14" y="53"/>
                      <a:pt x="14" y="53"/>
                    </a:cubicBezTo>
                    <a:cubicBezTo>
                      <a:pt x="14" y="53"/>
                      <a:pt x="37" y="45"/>
                      <a:pt x="37" y="29"/>
                    </a:cubicBezTo>
                    <a:cubicBezTo>
                      <a:pt x="37" y="15"/>
                      <a:pt x="33" y="7"/>
                      <a:pt x="30" y="1"/>
                    </a:cubicBezTo>
                    <a:cubicBezTo>
                      <a:pt x="30" y="1"/>
                      <a:pt x="29" y="0"/>
                      <a:pt x="29" y="1"/>
                    </a:cubicBezTo>
                    <a:cubicBezTo>
                      <a:pt x="28" y="2"/>
                      <a:pt x="24" y="5"/>
                      <a:pt x="17" y="9"/>
                    </a:cubicBezTo>
                    <a:cubicBezTo>
                      <a:pt x="8" y="14"/>
                      <a:pt x="0" y="21"/>
                      <a:pt x="0" y="33"/>
                    </a:cubicBezTo>
                    <a:cubicBezTo>
                      <a:pt x="0" y="42"/>
                      <a:pt x="6" y="50"/>
                      <a:pt x="9" y="53"/>
                    </a:cubicBezTo>
                    <a:cubicBezTo>
                      <a:pt x="8" y="55"/>
                      <a:pt x="7" y="58"/>
                      <a:pt x="7" y="62"/>
                    </a:cubicBezTo>
                    <a:close/>
                    <a:moveTo>
                      <a:pt x="14" y="29"/>
                    </a:moveTo>
                    <a:cubicBezTo>
                      <a:pt x="18" y="18"/>
                      <a:pt x="23" y="12"/>
                      <a:pt x="23" y="12"/>
                    </a:cubicBezTo>
                    <a:cubicBezTo>
                      <a:pt x="24" y="12"/>
                      <a:pt x="25" y="12"/>
                      <a:pt x="25" y="12"/>
                    </a:cubicBezTo>
                    <a:cubicBezTo>
                      <a:pt x="26" y="13"/>
                      <a:pt x="26" y="13"/>
                      <a:pt x="25" y="14"/>
                    </a:cubicBezTo>
                    <a:cubicBezTo>
                      <a:pt x="25" y="14"/>
                      <a:pt x="24" y="15"/>
                      <a:pt x="23" y="17"/>
                    </a:cubicBezTo>
                    <a:cubicBezTo>
                      <a:pt x="21" y="19"/>
                      <a:pt x="18" y="24"/>
                      <a:pt x="16" y="30"/>
                    </a:cubicBezTo>
                    <a:cubicBezTo>
                      <a:pt x="14" y="35"/>
                      <a:pt x="14" y="40"/>
                      <a:pt x="14" y="43"/>
                    </a:cubicBezTo>
                    <a:cubicBezTo>
                      <a:pt x="14" y="44"/>
                      <a:pt x="15" y="45"/>
                      <a:pt x="15" y="45"/>
                    </a:cubicBezTo>
                    <a:cubicBezTo>
                      <a:pt x="15" y="46"/>
                      <a:pt x="14" y="46"/>
                      <a:pt x="14" y="47"/>
                    </a:cubicBezTo>
                    <a:cubicBezTo>
                      <a:pt x="13" y="47"/>
                      <a:pt x="12" y="46"/>
                      <a:pt x="12" y="46"/>
                    </a:cubicBezTo>
                    <a:cubicBezTo>
                      <a:pt x="12" y="45"/>
                      <a:pt x="10" y="38"/>
                      <a:pt x="14"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501" name="グループ化 500">
            <a:extLst>
              <a:ext uri="{FF2B5EF4-FFF2-40B4-BE49-F238E27FC236}">
                <a16:creationId xmlns:a16="http://schemas.microsoft.com/office/drawing/2014/main" id="{CAC1BC89-6A87-46E2-87D8-7B0AA08FD5A6}"/>
              </a:ext>
            </a:extLst>
          </p:cNvPr>
          <p:cNvGrpSpPr/>
          <p:nvPr/>
        </p:nvGrpSpPr>
        <p:grpSpPr>
          <a:xfrm>
            <a:off x="1465867" y="999806"/>
            <a:ext cx="1679982" cy="1596578"/>
            <a:chOff x="8860666" y="4353328"/>
            <a:chExt cx="1679982" cy="1596578"/>
          </a:xfrm>
        </p:grpSpPr>
        <p:grpSp>
          <p:nvGrpSpPr>
            <p:cNvPr id="502" name="グループ化 501">
              <a:extLst>
                <a:ext uri="{FF2B5EF4-FFF2-40B4-BE49-F238E27FC236}">
                  <a16:creationId xmlns:a16="http://schemas.microsoft.com/office/drawing/2014/main" id="{59EA0E14-1C6C-4366-BE96-514047FA846A}"/>
                </a:ext>
              </a:extLst>
            </p:cNvPr>
            <p:cNvGrpSpPr/>
            <p:nvPr/>
          </p:nvGrpSpPr>
          <p:grpSpPr>
            <a:xfrm>
              <a:off x="8860666" y="4353328"/>
              <a:ext cx="1679982" cy="1596578"/>
              <a:chOff x="8920309" y="4344186"/>
              <a:chExt cx="1513658" cy="1483331"/>
            </a:xfrm>
          </p:grpSpPr>
          <p:sp>
            <p:nvSpPr>
              <p:cNvPr id="504" name="Freeform 66">
                <a:extLst>
                  <a:ext uri="{FF2B5EF4-FFF2-40B4-BE49-F238E27FC236}">
                    <a16:creationId xmlns:a16="http://schemas.microsoft.com/office/drawing/2014/main" id="{E777B4A5-18C2-4479-957B-FAC0A44BCCAF}"/>
                  </a:ext>
                </a:extLst>
              </p:cNvPr>
              <p:cNvSpPr>
                <a:spLocks noEditPoints="1"/>
              </p:cNvSpPr>
              <p:nvPr/>
            </p:nvSpPr>
            <p:spPr bwMode="auto">
              <a:xfrm>
                <a:off x="8920309" y="4344186"/>
                <a:ext cx="1513658" cy="1483331"/>
              </a:xfrm>
              <a:custGeom>
                <a:avLst/>
                <a:gdLst>
                  <a:gd name="T0" fmla="*/ 448 w 518"/>
                  <a:gd name="T1" fmla="*/ 126 h 487"/>
                  <a:gd name="T2" fmla="*/ 335 w 518"/>
                  <a:gd name="T3" fmla="*/ 94 h 487"/>
                  <a:gd name="T4" fmla="*/ 269 w 518"/>
                  <a:gd name="T5" fmla="*/ 0 h 487"/>
                  <a:gd name="T6" fmla="*/ 201 w 518"/>
                  <a:gd name="T7" fmla="*/ 90 h 487"/>
                  <a:gd name="T8" fmla="*/ 70 w 518"/>
                  <a:gd name="T9" fmla="*/ 126 h 487"/>
                  <a:gd name="T10" fmla="*/ 64 w 518"/>
                  <a:gd name="T11" fmla="*/ 266 h 487"/>
                  <a:gd name="T12" fmla="*/ 83 w 518"/>
                  <a:gd name="T13" fmla="*/ 362 h 487"/>
                  <a:gd name="T14" fmla="*/ 127 w 518"/>
                  <a:gd name="T15" fmla="*/ 487 h 487"/>
                  <a:gd name="T16" fmla="*/ 262 w 518"/>
                  <a:gd name="T17" fmla="*/ 476 h 487"/>
                  <a:gd name="T18" fmla="*/ 406 w 518"/>
                  <a:gd name="T19" fmla="*/ 487 h 487"/>
                  <a:gd name="T20" fmla="*/ 443 w 518"/>
                  <a:gd name="T21" fmla="*/ 357 h 487"/>
                  <a:gd name="T22" fmla="*/ 460 w 518"/>
                  <a:gd name="T23" fmla="*/ 265 h 487"/>
                  <a:gd name="T24" fmla="*/ 211 w 518"/>
                  <a:gd name="T25" fmla="*/ 70 h 487"/>
                  <a:gd name="T26" fmla="*/ 327 w 518"/>
                  <a:gd name="T27" fmla="*/ 70 h 487"/>
                  <a:gd name="T28" fmla="*/ 318 w 518"/>
                  <a:gd name="T29" fmla="*/ 101 h 487"/>
                  <a:gd name="T30" fmla="*/ 217 w 518"/>
                  <a:gd name="T31" fmla="*/ 97 h 487"/>
                  <a:gd name="T32" fmla="*/ 211 w 518"/>
                  <a:gd name="T33" fmla="*/ 70 h 487"/>
                  <a:gd name="T34" fmla="*/ 70 w 518"/>
                  <a:gd name="T35" fmla="*/ 138 h 487"/>
                  <a:gd name="T36" fmla="*/ 117 w 518"/>
                  <a:gd name="T37" fmla="*/ 162 h 487"/>
                  <a:gd name="T38" fmla="*/ 78 w 518"/>
                  <a:gd name="T39" fmla="*/ 254 h 487"/>
                  <a:gd name="T40" fmla="*/ 66 w 518"/>
                  <a:gd name="T41" fmla="*/ 254 h 487"/>
                  <a:gd name="T42" fmla="*/ 127 w 518"/>
                  <a:gd name="T43" fmla="*/ 475 h 487"/>
                  <a:gd name="T44" fmla="*/ 88 w 518"/>
                  <a:gd name="T45" fmla="*/ 373 h 487"/>
                  <a:gd name="T46" fmla="*/ 127 w 518"/>
                  <a:gd name="T47" fmla="*/ 359 h 487"/>
                  <a:gd name="T48" fmla="*/ 178 w 518"/>
                  <a:gd name="T49" fmla="*/ 444 h 487"/>
                  <a:gd name="T50" fmla="*/ 127 w 518"/>
                  <a:gd name="T51" fmla="*/ 475 h 487"/>
                  <a:gd name="T52" fmla="*/ 406 w 518"/>
                  <a:gd name="T53" fmla="*/ 475 h 487"/>
                  <a:gd name="T54" fmla="*/ 353 w 518"/>
                  <a:gd name="T55" fmla="*/ 440 h 487"/>
                  <a:gd name="T56" fmla="*/ 406 w 518"/>
                  <a:gd name="T57" fmla="*/ 359 h 487"/>
                  <a:gd name="T58" fmla="*/ 438 w 518"/>
                  <a:gd name="T59" fmla="*/ 368 h 487"/>
                  <a:gd name="T60" fmla="*/ 433 w 518"/>
                  <a:gd name="T61" fmla="*/ 352 h 487"/>
                  <a:gd name="T62" fmla="*/ 336 w 518"/>
                  <a:gd name="T63" fmla="*/ 417 h 487"/>
                  <a:gd name="T64" fmla="*/ 262 w 518"/>
                  <a:gd name="T65" fmla="*/ 464 h 487"/>
                  <a:gd name="T66" fmla="*/ 197 w 518"/>
                  <a:gd name="T67" fmla="*/ 417 h 487"/>
                  <a:gd name="T68" fmla="*/ 93 w 518"/>
                  <a:gd name="T69" fmla="*/ 355 h 487"/>
                  <a:gd name="T70" fmla="*/ 76 w 518"/>
                  <a:gd name="T71" fmla="*/ 266 h 487"/>
                  <a:gd name="T72" fmla="*/ 125 w 518"/>
                  <a:gd name="T73" fmla="*/ 153 h 487"/>
                  <a:gd name="T74" fmla="*/ 269 w 518"/>
                  <a:gd name="T75" fmla="*/ 140 h 487"/>
                  <a:gd name="T76" fmla="*/ 396 w 518"/>
                  <a:gd name="T77" fmla="*/ 149 h 487"/>
                  <a:gd name="T78" fmla="*/ 448 w 518"/>
                  <a:gd name="T79" fmla="*/ 266 h 487"/>
                  <a:gd name="T80" fmla="*/ 433 w 518"/>
                  <a:gd name="T81" fmla="*/ 352 h 487"/>
                  <a:gd name="T82" fmla="*/ 448 w 518"/>
                  <a:gd name="T83" fmla="*/ 254 h 487"/>
                  <a:gd name="T84" fmla="*/ 390 w 518"/>
                  <a:gd name="T85" fmla="*/ 196 h 487"/>
                  <a:gd name="T86" fmla="*/ 413 w 518"/>
                  <a:gd name="T87" fmla="*/ 150 h 487"/>
                  <a:gd name="T88" fmla="*/ 506 w 518"/>
                  <a:gd name="T89" fmla="*/ 19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8" h="487">
                    <a:moveTo>
                      <a:pt x="518" y="196"/>
                    </a:moveTo>
                    <a:cubicBezTo>
                      <a:pt x="518" y="157"/>
                      <a:pt x="487" y="126"/>
                      <a:pt x="448" y="126"/>
                    </a:cubicBezTo>
                    <a:cubicBezTo>
                      <a:pt x="432" y="126"/>
                      <a:pt x="417" y="132"/>
                      <a:pt x="405" y="141"/>
                    </a:cubicBezTo>
                    <a:cubicBezTo>
                      <a:pt x="385" y="121"/>
                      <a:pt x="361" y="104"/>
                      <a:pt x="335" y="94"/>
                    </a:cubicBezTo>
                    <a:cubicBezTo>
                      <a:pt x="337" y="86"/>
                      <a:pt x="339" y="78"/>
                      <a:pt x="339" y="70"/>
                    </a:cubicBezTo>
                    <a:cubicBezTo>
                      <a:pt x="339" y="31"/>
                      <a:pt x="307" y="0"/>
                      <a:pt x="269" y="0"/>
                    </a:cubicBezTo>
                    <a:cubicBezTo>
                      <a:pt x="230" y="0"/>
                      <a:pt x="199" y="31"/>
                      <a:pt x="199" y="70"/>
                    </a:cubicBezTo>
                    <a:cubicBezTo>
                      <a:pt x="199" y="77"/>
                      <a:pt x="200" y="83"/>
                      <a:pt x="201" y="90"/>
                    </a:cubicBezTo>
                    <a:cubicBezTo>
                      <a:pt x="169" y="100"/>
                      <a:pt x="140" y="119"/>
                      <a:pt x="117" y="144"/>
                    </a:cubicBezTo>
                    <a:cubicBezTo>
                      <a:pt x="104" y="133"/>
                      <a:pt x="88" y="126"/>
                      <a:pt x="70" y="126"/>
                    </a:cubicBezTo>
                    <a:cubicBezTo>
                      <a:pt x="31" y="126"/>
                      <a:pt x="0" y="157"/>
                      <a:pt x="0" y="196"/>
                    </a:cubicBezTo>
                    <a:cubicBezTo>
                      <a:pt x="0" y="233"/>
                      <a:pt x="28" y="263"/>
                      <a:pt x="64" y="266"/>
                    </a:cubicBezTo>
                    <a:cubicBezTo>
                      <a:pt x="64" y="270"/>
                      <a:pt x="64" y="274"/>
                      <a:pt x="64" y="278"/>
                    </a:cubicBezTo>
                    <a:cubicBezTo>
                      <a:pt x="64" y="308"/>
                      <a:pt x="71" y="337"/>
                      <a:pt x="83" y="362"/>
                    </a:cubicBezTo>
                    <a:cubicBezTo>
                      <a:pt x="67" y="375"/>
                      <a:pt x="57" y="395"/>
                      <a:pt x="57" y="417"/>
                    </a:cubicBezTo>
                    <a:cubicBezTo>
                      <a:pt x="57" y="455"/>
                      <a:pt x="88" y="487"/>
                      <a:pt x="127" y="487"/>
                    </a:cubicBezTo>
                    <a:cubicBezTo>
                      <a:pt x="149" y="487"/>
                      <a:pt x="170" y="476"/>
                      <a:pt x="182" y="459"/>
                    </a:cubicBezTo>
                    <a:cubicBezTo>
                      <a:pt x="207" y="470"/>
                      <a:pt x="234" y="476"/>
                      <a:pt x="262" y="476"/>
                    </a:cubicBezTo>
                    <a:cubicBezTo>
                      <a:pt x="293" y="476"/>
                      <a:pt x="322" y="469"/>
                      <a:pt x="348" y="456"/>
                    </a:cubicBezTo>
                    <a:cubicBezTo>
                      <a:pt x="361" y="475"/>
                      <a:pt x="382" y="487"/>
                      <a:pt x="406" y="487"/>
                    </a:cubicBezTo>
                    <a:cubicBezTo>
                      <a:pt x="445" y="487"/>
                      <a:pt x="476" y="455"/>
                      <a:pt x="476" y="417"/>
                    </a:cubicBezTo>
                    <a:cubicBezTo>
                      <a:pt x="476" y="392"/>
                      <a:pt x="463" y="370"/>
                      <a:pt x="443" y="357"/>
                    </a:cubicBezTo>
                    <a:cubicBezTo>
                      <a:pt x="454" y="333"/>
                      <a:pt x="460" y="306"/>
                      <a:pt x="460" y="278"/>
                    </a:cubicBezTo>
                    <a:cubicBezTo>
                      <a:pt x="460" y="274"/>
                      <a:pt x="460" y="269"/>
                      <a:pt x="460" y="265"/>
                    </a:cubicBezTo>
                    <a:cubicBezTo>
                      <a:pt x="493" y="260"/>
                      <a:pt x="518" y="231"/>
                      <a:pt x="518" y="196"/>
                    </a:cubicBezTo>
                    <a:close/>
                    <a:moveTo>
                      <a:pt x="211" y="70"/>
                    </a:moveTo>
                    <a:cubicBezTo>
                      <a:pt x="211" y="38"/>
                      <a:pt x="237" y="12"/>
                      <a:pt x="269" y="12"/>
                    </a:cubicBezTo>
                    <a:cubicBezTo>
                      <a:pt x="301" y="12"/>
                      <a:pt x="327" y="38"/>
                      <a:pt x="327" y="70"/>
                    </a:cubicBezTo>
                    <a:cubicBezTo>
                      <a:pt x="327" y="77"/>
                      <a:pt x="325" y="84"/>
                      <a:pt x="323" y="90"/>
                    </a:cubicBezTo>
                    <a:cubicBezTo>
                      <a:pt x="322" y="94"/>
                      <a:pt x="320" y="97"/>
                      <a:pt x="318" y="101"/>
                    </a:cubicBezTo>
                    <a:cubicBezTo>
                      <a:pt x="308" y="117"/>
                      <a:pt x="289" y="128"/>
                      <a:pt x="269" y="128"/>
                    </a:cubicBezTo>
                    <a:cubicBezTo>
                      <a:pt x="247" y="128"/>
                      <a:pt x="227" y="116"/>
                      <a:pt x="217" y="97"/>
                    </a:cubicBezTo>
                    <a:cubicBezTo>
                      <a:pt x="216" y="94"/>
                      <a:pt x="214" y="90"/>
                      <a:pt x="213" y="86"/>
                    </a:cubicBezTo>
                    <a:cubicBezTo>
                      <a:pt x="211" y="81"/>
                      <a:pt x="211" y="76"/>
                      <a:pt x="211" y="70"/>
                    </a:cubicBezTo>
                    <a:close/>
                    <a:moveTo>
                      <a:pt x="12" y="196"/>
                    </a:moveTo>
                    <a:cubicBezTo>
                      <a:pt x="12" y="164"/>
                      <a:pt x="38" y="138"/>
                      <a:pt x="70" y="138"/>
                    </a:cubicBezTo>
                    <a:cubicBezTo>
                      <a:pt x="85" y="138"/>
                      <a:pt x="99" y="144"/>
                      <a:pt x="109" y="153"/>
                    </a:cubicBezTo>
                    <a:cubicBezTo>
                      <a:pt x="112" y="156"/>
                      <a:pt x="115" y="159"/>
                      <a:pt x="117" y="162"/>
                    </a:cubicBezTo>
                    <a:cubicBezTo>
                      <a:pt x="124" y="171"/>
                      <a:pt x="128" y="183"/>
                      <a:pt x="128" y="196"/>
                    </a:cubicBezTo>
                    <a:cubicBezTo>
                      <a:pt x="128" y="225"/>
                      <a:pt x="106" y="250"/>
                      <a:pt x="78" y="254"/>
                    </a:cubicBezTo>
                    <a:cubicBezTo>
                      <a:pt x="75" y="254"/>
                      <a:pt x="73" y="254"/>
                      <a:pt x="70" y="254"/>
                    </a:cubicBezTo>
                    <a:cubicBezTo>
                      <a:pt x="69" y="254"/>
                      <a:pt x="67" y="254"/>
                      <a:pt x="66" y="254"/>
                    </a:cubicBezTo>
                    <a:cubicBezTo>
                      <a:pt x="36" y="252"/>
                      <a:pt x="12" y="227"/>
                      <a:pt x="12" y="196"/>
                    </a:cubicBezTo>
                    <a:close/>
                    <a:moveTo>
                      <a:pt x="127" y="475"/>
                    </a:moveTo>
                    <a:cubicBezTo>
                      <a:pt x="95" y="475"/>
                      <a:pt x="69" y="449"/>
                      <a:pt x="69" y="417"/>
                    </a:cubicBezTo>
                    <a:cubicBezTo>
                      <a:pt x="69" y="399"/>
                      <a:pt x="76" y="384"/>
                      <a:pt x="88" y="373"/>
                    </a:cubicBezTo>
                    <a:cubicBezTo>
                      <a:pt x="91" y="370"/>
                      <a:pt x="95" y="368"/>
                      <a:pt x="98" y="366"/>
                    </a:cubicBezTo>
                    <a:cubicBezTo>
                      <a:pt x="107" y="361"/>
                      <a:pt x="116" y="359"/>
                      <a:pt x="127" y="359"/>
                    </a:cubicBezTo>
                    <a:cubicBezTo>
                      <a:pt x="159" y="359"/>
                      <a:pt x="185" y="385"/>
                      <a:pt x="185" y="417"/>
                    </a:cubicBezTo>
                    <a:cubicBezTo>
                      <a:pt x="185" y="427"/>
                      <a:pt x="182" y="436"/>
                      <a:pt x="178" y="444"/>
                    </a:cubicBezTo>
                    <a:cubicBezTo>
                      <a:pt x="176" y="448"/>
                      <a:pt x="174" y="451"/>
                      <a:pt x="171" y="454"/>
                    </a:cubicBezTo>
                    <a:cubicBezTo>
                      <a:pt x="161" y="467"/>
                      <a:pt x="145" y="475"/>
                      <a:pt x="127" y="475"/>
                    </a:cubicBezTo>
                    <a:close/>
                    <a:moveTo>
                      <a:pt x="464" y="417"/>
                    </a:moveTo>
                    <a:cubicBezTo>
                      <a:pt x="464" y="449"/>
                      <a:pt x="438" y="475"/>
                      <a:pt x="406" y="475"/>
                    </a:cubicBezTo>
                    <a:cubicBezTo>
                      <a:pt x="387" y="475"/>
                      <a:pt x="370" y="465"/>
                      <a:pt x="359" y="451"/>
                    </a:cubicBezTo>
                    <a:cubicBezTo>
                      <a:pt x="357" y="447"/>
                      <a:pt x="355" y="444"/>
                      <a:pt x="353" y="440"/>
                    </a:cubicBezTo>
                    <a:cubicBezTo>
                      <a:pt x="350" y="433"/>
                      <a:pt x="348" y="425"/>
                      <a:pt x="348" y="417"/>
                    </a:cubicBezTo>
                    <a:cubicBezTo>
                      <a:pt x="348" y="385"/>
                      <a:pt x="374" y="359"/>
                      <a:pt x="406" y="359"/>
                    </a:cubicBezTo>
                    <a:cubicBezTo>
                      <a:pt x="414" y="359"/>
                      <a:pt x="421" y="360"/>
                      <a:pt x="428" y="363"/>
                    </a:cubicBezTo>
                    <a:cubicBezTo>
                      <a:pt x="431" y="364"/>
                      <a:pt x="435" y="366"/>
                      <a:pt x="438" y="368"/>
                    </a:cubicBezTo>
                    <a:cubicBezTo>
                      <a:pt x="454" y="379"/>
                      <a:pt x="464" y="396"/>
                      <a:pt x="464" y="417"/>
                    </a:cubicBezTo>
                    <a:close/>
                    <a:moveTo>
                      <a:pt x="433" y="352"/>
                    </a:moveTo>
                    <a:cubicBezTo>
                      <a:pt x="425" y="348"/>
                      <a:pt x="416" y="347"/>
                      <a:pt x="406" y="347"/>
                    </a:cubicBezTo>
                    <a:cubicBezTo>
                      <a:pt x="367" y="347"/>
                      <a:pt x="336" y="378"/>
                      <a:pt x="336" y="417"/>
                    </a:cubicBezTo>
                    <a:cubicBezTo>
                      <a:pt x="336" y="427"/>
                      <a:pt x="338" y="437"/>
                      <a:pt x="342" y="446"/>
                    </a:cubicBezTo>
                    <a:cubicBezTo>
                      <a:pt x="318" y="458"/>
                      <a:pt x="291" y="464"/>
                      <a:pt x="262" y="464"/>
                    </a:cubicBezTo>
                    <a:cubicBezTo>
                      <a:pt x="236" y="464"/>
                      <a:pt x="211" y="459"/>
                      <a:pt x="189" y="449"/>
                    </a:cubicBezTo>
                    <a:cubicBezTo>
                      <a:pt x="194" y="439"/>
                      <a:pt x="197" y="428"/>
                      <a:pt x="197" y="417"/>
                    </a:cubicBezTo>
                    <a:cubicBezTo>
                      <a:pt x="197" y="378"/>
                      <a:pt x="165" y="347"/>
                      <a:pt x="127" y="347"/>
                    </a:cubicBezTo>
                    <a:cubicBezTo>
                      <a:pt x="115" y="347"/>
                      <a:pt x="103" y="350"/>
                      <a:pt x="93" y="355"/>
                    </a:cubicBezTo>
                    <a:cubicBezTo>
                      <a:pt x="82" y="332"/>
                      <a:pt x="76" y="306"/>
                      <a:pt x="76" y="278"/>
                    </a:cubicBezTo>
                    <a:cubicBezTo>
                      <a:pt x="76" y="274"/>
                      <a:pt x="76" y="270"/>
                      <a:pt x="76" y="266"/>
                    </a:cubicBezTo>
                    <a:cubicBezTo>
                      <a:pt x="112" y="263"/>
                      <a:pt x="140" y="232"/>
                      <a:pt x="140" y="196"/>
                    </a:cubicBezTo>
                    <a:cubicBezTo>
                      <a:pt x="140" y="180"/>
                      <a:pt x="134" y="164"/>
                      <a:pt x="125" y="153"/>
                    </a:cubicBezTo>
                    <a:cubicBezTo>
                      <a:pt x="147" y="129"/>
                      <a:pt x="174" y="111"/>
                      <a:pt x="206" y="101"/>
                    </a:cubicBezTo>
                    <a:cubicBezTo>
                      <a:pt x="217" y="124"/>
                      <a:pt x="241" y="140"/>
                      <a:pt x="269" y="140"/>
                    </a:cubicBezTo>
                    <a:cubicBezTo>
                      <a:pt x="295" y="140"/>
                      <a:pt x="317" y="126"/>
                      <a:pt x="329" y="105"/>
                    </a:cubicBezTo>
                    <a:cubicBezTo>
                      <a:pt x="355" y="115"/>
                      <a:pt x="378" y="130"/>
                      <a:pt x="396" y="149"/>
                    </a:cubicBezTo>
                    <a:cubicBezTo>
                      <a:pt x="385" y="162"/>
                      <a:pt x="378" y="178"/>
                      <a:pt x="378" y="196"/>
                    </a:cubicBezTo>
                    <a:cubicBezTo>
                      <a:pt x="378" y="234"/>
                      <a:pt x="409" y="266"/>
                      <a:pt x="448" y="266"/>
                    </a:cubicBezTo>
                    <a:cubicBezTo>
                      <a:pt x="448" y="270"/>
                      <a:pt x="448" y="274"/>
                      <a:pt x="448" y="278"/>
                    </a:cubicBezTo>
                    <a:cubicBezTo>
                      <a:pt x="448" y="304"/>
                      <a:pt x="443" y="329"/>
                      <a:pt x="433" y="352"/>
                    </a:cubicBezTo>
                    <a:close/>
                    <a:moveTo>
                      <a:pt x="458" y="253"/>
                    </a:moveTo>
                    <a:cubicBezTo>
                      <a:pt x="455" y="254"/>
                      <a:pt x="452" y="254"/>
                      <a:pt x="448" y="254"/>
                    </a:cubicBezTo>
                    <a:cubicBezTo>
                      <a:pt x="448" y="254"/>
                      <a:pt x="447" y="254"/>
                      <a:pt x="446" y="254"/>
                    </a:cubicBezTo>
                    <a:cubicBezTo>
                      <a:pt x="415" y="253"/>
                      <a:pt x="390" y="227"/>
                      <a:pt x="390" y="196"/>
                    </a:cubicBezTo>
                    <a:cubicBezTo>
                      <a:pt x="390" y="182"/>
                      <a:pt x="396" y="168"/>
                      <a:pt x="404" y="158"/>
                    </a:cubicBezTo>
                    <a:cubicBezTo>
                      <a:pt x="407" y="155"/>
                      <a:pt x="410" y="152"/>
                      <a:pt x="413" y="150"/>
                    </a:cubicBezTo>
                    <a:cubicBezTo>
                      <a:pt x="423" y="142"/>
                      <a:pt x="435" y="138"/>
                      <a:pt x="448" y="138"/>
                    </a:cubicBezTo>
                    <a:cubicBezTo>
                      <a:pt x="480" y="138"/>
                      <a:pt x="506" y="164"/>
                      <a:pt x="506" y="196"/>
                    </a:cubicBezTo>
                    <a:cubicBezTo>
                      <a:pt x="506" y="225"/>
                      <a:pt x="486" y="248"/>
                      <a:pt x="458" y="253"/>
                    </a:cubicBez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05" name="Freeform 84">
                <a:extLst>
                  <a:ext uri="{FF2B5EF4-FFF2-40B4-BE49-F238E27FC236}">
                    <a16:creationId xmlns:a16="http://schemas.microsoft.com/office/drawing/2014/main" id="{57B31A79-F470-4B20-97F5-79331198E015}"/>
                  </a:ext>
                </a:extLst>
              </p:cNvPr>
              <p:cNvSpPr>
                <a:spLocks noEditPoints="1"/>
              </p:cNvSpPr>
              <p:nvPr/>
            </p:nvSpPr>
            <p:spPr bwMode="auto">
              <a:xfrm>
                <a:off x="8998650" y="4863081"/>
                <a:ext cx="245131" cy="166788"/>
              </a:xfrm>
              <a:custGeom>
                <a:avLst/>
                <a:gdLst>
                  <a:gd name="T0" fmla="*/ 64 w 83"/>
                  <a:gd name="T1" fmla="*/ 54 h 54"/>
                  <a:gd name="T2" fmla="*/ 74 w 83"/>
                  <a:gd name="T3" fmla="*/ 46 h 54"/>
                  <a:gd name="T4" fmla="*/ 79 w 83"/>
                  <a:gd name="T5" fmla="*/ 46 h 54"/>
                  <a:gd name="T6" fmla="*/ 83 w 83"/>
                  <a:gd name="T7" fmla="*/ 42 h 54"/>
                  <a:gd name="T8" fmla="*/ 83 w 83"/>
                  <a:gd name="T9" fmla="*/ 29 h 54"/>
                  <a:gd name="T10" fmla="*/ 82 w 83"/>
                  <a:gd name="T11" fmla="*/ 21 h 54"/>
                  <a:gd name="T12" fmla="*/ 78 w 83"/>
                  <a:gd name="T13" fmla="*/ 8 h 54"/>
                  <a:gd name="T14" fmla="*/ 68 w 83"/>
                  <a:gd name="T15" fmla="*/ 0 h 54"/>
                  <a:gd name="T16" fmla="*/ 34 w 83"/>
                  <a:gd name="T17" fmla="*/ 0 h 54"/>
                  <a:gd name="T18" fmla="*/ 25 w 83"/>
                  <a:gd name="T19" fmla="*/ 6 h 54"/>
                  <a:gd name="T20" fmla="*/ 20 w 83"/>
                  <a:gd name="T21" fmla="*/ 14 h 54"/>
                  <a:gd name="T22" fmla="*/ 16 w 83"/>
                  <a:gd name="T23" fmla="*/ 18 h 54"/>
                  <a:gd name="T24" fmla="*/ 5 w 83"/>
                  <a:gd name="T25" fmla="*/ 21 h 54"/>
                  <a:gd name="T26" fmla="*/ 0 w 83"/>
                  <a:gd name="T27" fmla="*/ 28 h 54"/>
                  <a:gd name="T28" fmla="*/ 0 w 83"/>
                  <a:gd name="T29" fmla="*/ 42 h 54"/>
                  <a:gd name="T30" fmla="*/ 4 w 83"/>
                  <a:gd name="T31" fmla="*/ 46 h 54"/>
                  <a:gd name="T32" fmla="*/ 12 w 83"/>
                  <a:gd name="T33" fmla="*/ 46 h 54"/>
                  <a:gd name="T34" fmla="*/ 22 w 83"/>
                  <a:gd name="T35" fmla="*/ 54 h 54"/>
                  <a:gd name="T36" fmla="*/ 33 w 83"/>
                  <a:gd name="T37" fmla="*/ 46 h 54"/>
                  <a:gd name="T38" fmla="*/ 54 w 83"/>
                  <a:gd name="T39" fmla="*/ 46 h 54"/>
                  <a:gd name="T40" fmla="*/ 64 w 83"/>
                  <a:gd name="T41" fmla="*/ 54 h 54"/>
                  <a:gd name="T42" fmla="*/ 64 w 83"/>
                  <a:gd name="T43" fmla="*/ 50 h 54"/>
                  <a:gd name="T44" fmla="*/ 57 w 83"/>
                  <a:gd name="T45" fmla="*/ 43 h 54"/>
                  <a:gd name="T46" fmla="*/ 64 w 83"/>
                  <a:gd name="T47" fmla="*/ 37 h 54"/>
                  <a:gd name="T48" fmla="*/ 70 w 83"/>
                  <a:gd name="T49" fmla="*/ 43 h 54"/>
                  <a:gd name="T50" fmla="*/ 64 w 83"/>
                  <a:gd name="T51" fmla="*/ 50 h 54"/>
                  <a:gd name="T52" fmla="*/ 54 w 83"/>
                  <a:gd name="T53" fmla="*/ 8 h 54"/>
                  <a:gd name="T54" fmla="*/ 55 w 83"/>
                  <a:gd name="T55" fmla="*/ 7 h 54"/>
                  <a:gd name="T56" fmla="*/ 68 w 83"/>
                  <a:gd name="T57" fmla="*/ 7 h 54"/>
                  <a:gd name="T58" fmla="*/ 69 w 83"/>
                  <a:gd name="T59" fmla="*/ 8 h 54"/>
                  <a:gd name="T60" fmla="*/ 72 w 83"/>
                  <a:gd name="T61" fmla="*/ 20 h 54"/>
                  <a:gd name="T62" fmla="*/ 72 w 83"/>
                  <a:gd name="T63" fmla="*/ 20 h 54"/>
                  <a:gd name="T64" fmla="*/ 71 w 83"/>
                  <a:gd name="T65" fmla="*/ 21 h 54"/>
                  <a:gd name="T66" fmla="*/ 55 w 83"/>
                  <a:gd name="T67" fmla="*/ 21 h 54"/>
                  <a:gd name="T68" fmla="*/ 54 w 83"/>
                  <a:gd name="T69" fmla="*/ 20 h 54"/>
                  <a:gd name="T70" fmla="*/ 54 w 83"/>
                  <a:gd name="T71" fmla="*/ 8 h 54"/>
                  <a:gd name="T72" fmla="*/ 22 w 83"/>
                  <a:gd name="T73" fmla="*/ 50 h 54"/>
                  <a:gd name="T74" fmla="*/ 16 w 83"/>
                  <a:gd name="T75" fmla="*/ 43 h 54"/>
                  <a:gd name="T76" fmla="*/ 22 w 83"/>
                  <a:gd name="T77" fmla="*/ 37 h 54"/>
                  <a:gd name="T78" fmla="*/ 29 w 83"/>
                  <a:gd name="T79" fmla="*/ 43 h 54"/>
                  <a:gd name="T80" fmla="*/ 22 w 83"/>
                  <a:gd name="T81" fmla="*/ 50 h 54"/>
                  <a:gd name="T82" fmla="*/ 48 w 83"/>
                  <a:gd name="T83" fmla="*/ 20 h 54"/>
                  <a:gd name="T84" fmla="*/ 47 w 83"/>
                  <a:gd name="T85" fmla="*/ 21 h 54"/>
                  <a:gd name="T86" fmla="*/ 30 w 83"/>
                  <a:gd name="T87" fmla="*/ 21 h 54"/>
                  <a:gd name="T88" fmla="*/ 29 w 83"/>
                  <a:gd name="T89" fmla="*/ 20 h 54"/>
                  <a:gd name="T90" fmla="*/ 29 w 83"/>
                  <a:gd name="T91" fmla="*/ 19 h 54"/>
                  <a:gd name="T92" fmla="*/ 34 w 83"/>
                  <a:gd name="T93" fmla="*/ 8 h 54"/>
                  <a:gd name="T94" fmla="*/ 35 w 83"/>
                  <a:gd name="T95" fmla="*/ 7 h 54"/>
                  <a:gd name="T96" fmla="*/ 47 w 83"/>
                  <a:gd name="T97" fmla="*/ 7 h 54"/>
                  <a:gd name="T98" fmla="*/ 48 w 83"/>
                  <a:gd name="T99" fmla="*/ 8 h 54"/>
                  <a:gd name="T100" fmla="*/ 48 w 83"/>
                  <a:gd name="T101"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 h="54">
                    <a:moveTo>
                      <a:pt x="64" y="54"/>
                    </a:moveTo>
                    <a:cubicBezTo>
                      <a:pt x="69" y="54"/>
                      <a:pt x="73" y="50"/>
                      <a:pt x="74" y="46"/>
                    </a:cubicBezTo>
                    <a:cubicBezTo>
                      <a:pt x="79" y="46"/>
                      <a:pt x="79" y="46"/>
                      <a:pt x="79" y="46"/>
                    </a:cubicBezTo>
                    <a:cubicBezTo>
                      <a:pt x="81" y="46"/>
                      <a:pt x="83" y="44"/>
                      <a:pt x="83" y="42"/>
                    </a:cubicBezTo>
                    <a:cubicBezTo>
                      <a:pt x="83" y="29"/>
                      <a:pt x="83" y="29"/>
                      <a:pt x="83" y="29"/>
                    </a:cubicBezTo>
                    <a:cubicBezTo>
                      <a:pt x="83" y="27"/>
                      <a:pt x="82" y="24"/>
                      <a:pt x="82" y="21"/>
                    </a:cubicBezTo>
                    <a:cubicBezTo>
                      <a:pt x="78" y="8"/>
                      <a:pt x="78" y="8"/>
                      <a:pt x="78" y="8"/>
                    </a:cubicBezTo>
                    <a:cubicBezTo>
                      <a:pt x="77" y="3"/>
                      <a:pt x="73" y="0"/>
                      <a:pt x="68" y="0"/>
                    </a:cubicBezTo>
                    <a:cubicBezTo>
                      <a:pt x="34" y="0"/>
                      <a:pt x="34" y="0"/>
                      <a:pt x="34" y="0"/>
                    </a:cubicBezTo>
                    <a:cubicBezTo>
                      <a:pt x="30" y="0"/>
                      <a:pt x="27" y="2"/>
                      <a:pt x="25" y="6"/>
                    </a:cubicBezTo>
                    <a:cubicBezTo>
                      <a:pt x="20" y="14"/>
                      <a:pt x="20" y="14"/>
                      <a:pt x="20" y="14"/>
                    </a:cubicBezTo>
                    <a:cubicBezTo>
                      <a:pt x="19" y="16"/>
                      <a:pt x="18" y="17"/>
                      <a:pt x="16" y="18"/>
                    </a:cubicBezTo>
                    <a:cubicBezTo>
                      <a:pt x="5" y="21"/>
                      <a:pt x="5" y="21"/>
                      <a:pt x="5" y="21"/>
                    </a:cubicBezTo>
                    <a:cubicBezTo>
                      <a:pt x="2" y="22"/>
                      <a:pt x="0" y="25"/>
                      <a:pt x="0" y="28"/>
                    </a:cubicBezTo>
                    <a:cubicBezTo>
                      <a:pt x="0" y="42"/>
                      <a:pt x="0" y="42"/>
                      <a:pt x="0" y="42"/>
                    </a:cubicBezTo>
                    <a:cubicBezTo>
                      <a:pt x="0" y="44"/>
                      <a:pt x="2" y="46"/>
                      <a:pt x="4" y="46"/>
                    </a:cubicBezTo>
                    <a:cubicBezTo>
                      <a:pt x="12" y="46"/>
                      <a:pt x="12" y="46"/>
                      <a:pt x="12" y="46"/>
                    </a:cubicBezTo>
                    <a:cubicBezTo>
                      <a:pt x="13" y="50"/>
                      <a:pt x="17" y="54"/>
                      <a:pt x="22" y="54"/>
                    </a:cubicBezTo>
                    <a:cubicBezTo>
                      <a:pt x="28" y="54"/>
                      <a:pt x="32" y="50"/>
                      <a:pt x="33" y="46"/>
                    </a:cubicBezTo>
                    <a:cubicBezTo>
                      <a:pt x="54" y="46"/>
                      <a:pt x="54" y="46"/>
                      <a:pt x="54" y="46"/>
                    </a:cubicBezTo>
                    <a:cubicBezTo>
                      <a:pt x="55" y="50"/>
                      <a:pt x="59" y="54"/>
                      <a:pt x="64" y="54"/>
                    </a:cubicBezTo>
                    <a:close/>
                    <a:moveTo>
                      <a:pt x="64" y="50"/>
                    </a:moveTo>
                    <a:cubicBezTo>
                      <a:pt x="60" y="50"/>
                      <a:pt x="57" y="47"/>
                      <a:pt x="57" y="43"/>
                    </a:cubicBezTo>
                    <a:cubicBezTo>
                      <a:pt x="57" y="40"/>
                      <a:pt x="60" y="37"/>
                      <a:pt x="64" y="37"/>
                    </a:cubicBezTo>
                    <a:cubicBezTo>
                      <a:pt x="68" y="37"/>
                      <a:pt x="70" y="40"/>
                      <a:pt x="70" y="43"/>
                    </a:cubicBezTo>
                    <a:cubicBezTo>
                      <a:pt x="70" y="47"/>
                      <a:pt x="68" y="50"/>
                      <a:pt x="64" y="50"/>
                    </a:cubicBezTo>
                    <a:close/>
                    <a:moveTo>
                      <a:pt x="54" y="8"/>
                    </a:moveTo>
                    <a:cubicBezTo>
                      <a:pt x="54" y="8"/>
                      <a:pt x="55" y="7"/>
                      <a:pt x="55" y="7"/>
                    </a:cubicBezTo>
                    <a:cubicBezTo>
                      <a:pt x="68" y="7"/>
                      <a:pt x="68" y="7"/>
                      <a:pt x="68" y="7"/>
                    </a:cubicBezTo>
                    <a:cubicBezTo>
                      <a:pt x="68" y="7"/>
                      <a:pt x="68" y="8"/>
                      <a:pt x="69" y="8"/>
                    </a:cubicBezTo>
                    <a:cubicBezTo>
                      <a:pt x="72" y="20"/>
                      <a:pt x="72" y="20"/>
                      <a:pt x="72" y="20"/>
                    </a:cubicBezTo>
                    <a:cubicBezTo>
                      <a:pt x="72" y="20"/>
                      <a:pt x="72" y="20"/>
                      <a:pt x="72" y="20"/>
                    </a:cubicBezTo>
                    <a:cubicBezTo>
                      <a:pt x="72" y="21"/>
                      <a:pt x="72" y="21"/>
                      <a:pt x="71" y="21"/>
                    </a:cubicBezTo>
                    <a:cubicBezTo>
                      <a:pt x="55" y="21"/>
                      <a:pt x="55" y="21"/>
                      <a:pt x="55" y="21"/>
                    </a:cubicBezTo>
                    <a:cubicBezTo>
                      <a:pt x="55" y="21"/>
                      <a:pt x="54" y="20"/>
                      <a:pt x="54" y="20"/>
                    </a:cubicBezTo>
                    <a:lnTo>
                      <a:pt x="54" y="8"/>
                    </a:lnTo>
                    <a:close/>
                    <a:moveTo>
                      <a:pt x="22" y="50"/>
                    </a:moveTo>
                    <a:cubicBezTo>
                      <a:pt x="19" y="50"/>
                      <a:pt x="16" y="47"/>
                      <a:pt x="16" y="43"/>
                    </a:cubicBezTo>
                    <a:cubicBezTo>
                      <a:pt x="16" y="40"/>
                      <a:pt x="19" y="37"/>
                      <a:pt x="22" y="37"/>
                    </a:cubicBezTo>
                    <a:cubicBezTo>
                      <a:pt x="26" y="37"/>
                      <a:pt x="29" y="40"/>
                      <a:pt x="29" y="43"/>
                    </a:cubicBezTo>
                    <a:cubicBezTo>
                      <a:pt x="29" y="47"/>
                      <a:pt x="26" y="50"/>
                      <a:pt x="22" y="50"/>
                    </a:cubicBezTo>
                    <a:close/>
                    <a:moveTo>
                      <a:pt x="48" y="20"/>
                    </a:moveTo>
                    <a:cubicBezTo>
                      <a:pt x="48" y="20"/>
                      <a:pt x="48" y="21"/>
                      <a:pt x="47" y="21"/>
                    </a:cubicBezTo>
                    <a:cubicBezTo>
                      <a:pt x="30" y="21"/>
                      <a:pt x="30" y="21"/>
                      <a:pt x="30" y="21"/>
                    </a:cubicBezTo>
                    <a:cubicBezTo>
                      <a:pt x="29" y="21"/>
                      <a:pt x="29" y="21"/>
                      <a:pt x="29" y="20"/>
                    </a:cubicBezTo>
                    <a:cubicBezTo>
                      <a:pt x="29" y="20"/>
                      <a:pt x="29" y="20"/>
                      <a:pt x="29" y="19"/>
                    </a:cubicBezTo>
                    <a:cubicBezTo>
                      <a:pt x="34" y="8"/>
                      <a:pt x="34" y="8"/>
                      <a:pt x="34" y="8"/>
                    </a:cubicBezTo>
                    <a:cubicBezTo>
                      <a:pt x="34" y="8"/>
                      <a:pt x="34" y="7"/>
                      <a:pt x="35" y="7"/>
                    </a:cubicBezTo>
                    <a:cubicBezTo>
                      <a:pt x="47" y="7"/>
                      <a:pt x="47" y="7"/>
                      <a:pt x="47" y="7"/>
                    </a:cubicBezTo>
                    <a:cubicBezTo>
                      <a:pt x="48" y="7"/>
                      <a:pt x="48" y="8"/>
                      <a:pt x="48" y="8"/>
                    </a:cubicBezTo>
                    <a:lnTo>
                      <a:pt x="48" y="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13" name="Freeform 19">
                <a:extLst>
                  <a:ext uri="{FF2B5EF4-FFF2-40B4-BE49-F238E27FC236}">
                    <a16:creationId xmlns:a16="http://schemas.microsoft.com/office/drawing/2014/main" id="{EF84EB27-5375-4179-80C9-609334C9AC80}"/>
                  </a:ext>
                </a:extLst>
              </p:cNvPr>
              <p:cNvSpPr>
                <a:spLocks noEditPoints="1"/>
              </p:cNvSpPr>
              <p:nvPr/>
            </p:nvSpPr>
            <p:spPr bwMode="auto">
              <a:xfrm>
                <a:off x="9598580" y="4429513"/>
                <a:ext cx="213672" cy="221600"/>
              </a:xfrm>
              <a:custGeom>
                <a:avLst/>
                <a:gdLst>
                  <a:gd name="T0" fmla="*/ 106 w 106"/>
                  <a:gd name="T1" fmla="*/ 31 h 106"/>
                  <a:gd name="T2" fmla="*/ 106 w 106"/>
                  <a:gd name="T3" fmla="*/ 31 h 106"/>
                  <a:gd name="T4" fmla="*/ 106 w 106"/>
                  <a:gd name="T5" fmla="*/ 30 h 106"/>
                  <a:gd name="T6" fmla="*/ 105 w 106"/>
                  <a:gd name="T7" fmla="*/ 29 h 106"/>
                  <a:gd name="T8" fmla="*/ 105 w 106"/>
                  <a:gd name="T9" fmla="*/ 29 h 106"/>
                  <a:gd name="T10" fmla="*/ 55 w 106"/>
                  <a:gd name="T11" fmla="*/ 1 h 106"/>
                  <a:gd name="T12" fmla="*/ 51 w 106"/>
                  <a:gd name="T13" fmla="*/ 1 h 106"/>
                  <a:gd name="T14" fmla="*/ 1 w 106"/>
                  <a:gd name="T15" fmla="*/ 29 h 106"/>
                  <a:gd name="T16" fmla="*/ 1 w 106"/>
                  <a:gd name="T17" fmla="*/ 29 h 106"/>
                  <a:gd name="T18" fmla="*/ 0 w 106"/>
                  <a:gd name="T19" fmla="*/ 30 h 106"/>
                  <a:gd name="T20" fmla="*/ 0 w 106"/>
                  <a:gd name="T21" fmla="*/ 31 h 106"/>
                  <a:gd name="T22" fmla="*/ 0 w 106"/>
                  <a:gd name="T23" fmla="*/ 31 h 106"/>
                  <a:gd name="T24" fmla="*/ 0 w 106"/>
                  <a:gd name="T25" fmla="*/ 32 h 106"/>
                  <a:gd name="T26" fmla="*/ 0 w 106"/>
                  <a:gd name="T27" fmla="*/ 32 h 106"/>
                  <a:gd name="T28" fmla="*/ 0 w 106"/>
                  <a:gd name="T29" fmla="*/ 103 h 106"/>
                  <a:gd name="T30" fmla="*/ 3 w 106"/>
                  <a:gd name="T31" fmla="*/ 106 h 106"/>
                  <a:gd name="T32" fmla="*/ 34 w 106"/>
                  <a:gd name="T33" fmla="*/ 106 h 106"/>
                  <a:gd name="T34" fmla="*/ 72 w 106"/>
                  <a:gd name="T35" fmla="*/ 106 h 106"/>
                  <a:gd name="T36" fmla="*/ 103 w 106"/>
                  <a:gd name="T37" fmla="*/ 106 h 106"/>
                  <a:gd name="T38" fmla="*/ 106 w 106"/>
                  <a:gd name="T39" fmla="*/ 103 h 106"/>
                  <a:gd name="T40" fmla="*/ 106 w 106"/>
                  <a:gd name="T41" fmla="*/ 32 h 106"/>
                  <a:gd name="T42" fmla="*/ 106 w 106"/>
                  <a:gd name="T43" fmla="*/ 32 h 106"/>
                  <a:gd name="T44" fmla="*/ 106 w 106"/>
                  <a:gd name="T45" fmla="*/ 31 h 106"/>
                  <a:gd name="T46" fmla="*/ 69 w 106"/>
                  <a:gd name="T47" fmla="*/ 100 h 106"/>
                  <a:gd name="T48" fmla="*/ 37 w 106"/>
                  <a:gd name="T49" fmla="*/ 100 h 106"/>
                  <a:gd name="T50" fmla="*/ 37 w 106"/>
                  <a:gd name="T51" fmla="*/ 71 h 106"/>
                  <a:gd name="T52" fmla="*/ 53 w 106"/>
                  <a:gd name="T53" fmla="*/ 55 h 106"/>
                  <a:gd name="T54" fmla="*/ 69 w 106"/>
                  <a:gd name="T55" fmla="*/ 71 h 106"/>
                  <a:gd name="T56" fmla="*/ 69 w 106"/>
                  <a:gd name="T57" fmla="*/ 100 h 106"/>
                  <a:gd name="T58" fmla="*/ 100 w 106"/>
                  <a:gd name="T59" fmla="*/ 100 h 106"/>
                  <a:gd name="T60" fmla="*/ 76 w 106"/>
                  <a:gd name="T61" fmla="*/ 100 h 106"/>
                  <a:gd name="T62" fmla="*/ 76 w 106"/>
                  <a:gd name="T63" fmla="*/ 71 h 106"/>
                  <a:gd name="T64" fmla="*/ 53 w 106"/>
                  <a:gd name="T65" fmla="*/ 48 h 106"/>
                  <a:gd name="T66" fmla="*/ 30 w 106"/>
                  <a:gd name="T67" fmla="*/ 71 h 106"/>
                  <a:gd name="T68" fmla="*/ 30 w 106"/>
                  <a:gd name="T69" fmla="*/ 100 h 106"/>
                  <a:gd name="T70" fmla="*/ 6 w 106"/>
                  <a:gd name="T71" fmla="*/ 100 h 106"/>
                  <a:gd name="T72" fmla="*/ 6 w 106"/>
                  <a:gd name="T73" fmla="*/ 35 h 106"/>
                  <a:gd name="T74" fmla="*/ 100 w 106"/>
                  <a:gd name="T75" fmla="*/ 35 h 106"/>
                  <a:gd name="T76" fmla="*/ 100 w 106"/>
                  <a:gd name="T77"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106">
                    <a:moveTo>
                      <a:pt x="106" y="31"/>
                    </a:moveTo>
                    <a:cubicBezTo>
                      <a:pt x="106" y="31"/>
                      <a:pt x="106" y="31"/>
                      <a:pt x="106" y="31"/>
                    </a:cubicBezTo>
                    <a:cubicBezTo>
                      <a:pt x="106" y="30"/>
                      <a:pt x="106" y="30"/>
                      <a:pt x="106" y="30"/>
                    </a:cubicBezTo>
                    <a:cubicBezTo>
                      <a:pt x="105" y="29"/>
                      <a:pt x="105" y="29"/>
                      <a:pt x="105" y="29"/>
                    </a:cubicBezTo>
                    <a:cubicBezTo>
                      <a:pt x="105" y="29"/>
                      <a:pt x="105" y="29"/>
                      <a:pt x="105" y="29"/>
                    </a:cubicBezTo>
                    <a:cubicBezTo>
                      <a:pt x="55" y="1"/>
                      <a:pt x="55" y="1"/>
                      <a:pt x="55" y="1"/>
                    </a:cubicBezTo>
                    <a:cubicBezTo>
                      <a:pt x="54" y="0"/>
                      <a:pt x="52" y="0"/>
                      <a:pt x="51" y="1"/>
                    </a:cubicBezTo>
                    <a:cubicBezTo>
                      <a:pt x="1" y="29"/>
                      <a:pt x="1" y="29"/>
                      <a:pt x="1" y="29"/>
                    </a:cubicBezTo>
                    <a:cubicBezTo>
                      <a:pt x="1" y="29"/>
                      <a:pt x="1" y="29"/>
                      <a:pt x="1" y="29"/>
                    </a:cubicBezTo>
                    <a:cubicBezTo>
                      <a:pt x="1" y="29"/>
                      <a:pt x="1" y="29"/>
                      <a:pt x="0" y="30"/>
                    </a:cubicBezTo>
                    <a:cubicBezTo>
                      <a:pt x="0" y="30"/>
                      <a:pt x="0" y="30"/>
                      <a:pt x="0" y="31"/>
                    </a:cubicBezTo>
                    <a:cubicBezTo>
                      <a:pt x="0" y="31"/>
                      <a:pt x="0" y="31"/>
                      <a:pt x="0" y="31"/>
                    </a:cubicBezTo>
                    <a:cubicBezTo>
                      <a:pt x="0" y="31"/>
                      <a:pt x="0" y="31"/>
                      <a:pt x="0" y="32"/>
                    </a:cubicBezTo>
                    <a:cubicBezTo>
                      <a:pt x="0" y="32"/>
                      <a:pt x="0" y="32"/>
                      <a:pt x="0" y="32"/>
                    </a:cubicBezTo>
                    <a:cubicBezTo>
                      <a:pt x="0" y="103"/>
                      <a:pt x="0" y="103"/>
                      <a:pt x="0" y="103"/>
                    </a:cubicBezTo>
                    <a:cubicBezTo>
                      <a:pt x="0" y="105"/>
                      <a:pt x="1" y="106"/>
                      <a:pt x="3" y="106"/>
                    </a:cubicBezTo>
                    <a:cubicBezTo>
                      <a:pt x="34" y="106"/>
                      <a:pt x="34" y="106"/>
                      <a:pt x="34" y="106"/>
                    </a:cubicBezTo>
                    <a:cubicBezTo>
                      <a:pt x="72" y="106"/>
                      <a:pt x="72" y="106"/>
                      <a:pt x="72" y="106"/>
                    </a:cubicBezTo>
                    <a:cubicBezTo>
                      <a:pt x="103" y="106"/>
                      <a:pt x="103" y="106"/>
                      <a:pt x="103" y="106"/>
                    </a:cubicBezTo>
                    <a:cubicBezTo>
                      <a:pt x="105" y="106"/>
                      <a:pt x="106" y="105"/>
                      <a:pt x="106" y="103"/>
                    </a:cubicBezTo>
                    <a:cubicBezTo>
                      <a:pt x="106" y="32"/>
                      <a:pt x="106" y="32"/>
                      <a:pt x="106" y="32"/>
                    </a:cubicBezTo>
                    <a:cubicBezTo>
                      <a:pt x="106" y="32"/>
                      <a:pt x="106" y="32"/>
                      <a:pt x="106" y="32"/>
                    </a:cubicBezTo>
                    <a:cubicBezTo>
                      <a:pt x="106" y="31"/>
                      <a:pt x="106" y="31"/>
                      <a:pt x="106" y="31"/>
                    </a:cubicBezTo>
                    <a:close/>
                    <a:moveTo>
                      <a:pt x="69" y="100"/>
                    </a:moveTo>
                    <a:cubicBezTo>
                      <a:pt x="37" y="100"/>
                      <a:pt x="37" y="100"/>
                      <a:pt x="37" y="100"/>
                    </a:cubicBezTo>
                    <a:cubicBezTo>
                      <a:pt x="37" y="71"/>
                      <a:pt x="37" y="71"/>
                      <a:pt x="37" y="71"/>
                    </a:cubicBezTo>
                    <a:cubicBezTo>
                      <a:pt x="37" y="62"/>
                      <a:pt x="44" y="55"/>
                      <a:pt x="53" y="55"/>
                    </a:cubicBezTo>
                    <a:cubicBezTo>
                      <a:pt x="62" y="55"/>
                      <a:pt x="69" y="62"/>
                      <a:pt x="69" y="71"/>
                    </a:cubicBezTo>
                    <a:lnTo>
                      <a:pt x="69" y="100"/>
                    </a:lnTo>
                    <a:close/>
                    <a:moveTo>
                      <a:pt x="100" y="100"/>
                    </a:moveTo>
                    <a:cubicBezTo>
                      <a:pt x="76" y="100"/>
                      <a:pt x="76" y="100"/>
                      <a:pt x="76" y="100"/>
                    </a:cubicBezTo>
                    <a:cubicBezTo>
                      <a:pt x="76" y="71"/>
                      <a:pt x="76" y="71"/>
                      <a:pt x="76" y="71"/>
                    </a:cubicBezTo>
                    <a:cubicBezTo>
                      <a:pt x="76" y="59"/>
                      <a:pt x="65" y="48"/>
                      <a:pt x="53" y="48"/>
                    </a:cubicBezTo>
                    <a:cubicBezTo>
                      <a:pt x="41" y="48"/>
                      <a:pt x="30" y="59"/>
                      <a:pt x="30" y="71"/>
                    </a:cubicBezTo>
                    <a:cubicBezTo>
                      <a:pt x="30" y="100"/>
                      <a:pt x="30" y="100"/>
                      <a:pt x="30" y="100"/>
                    </a:cubicBezTo>
                    <a:cubicBezTo>
                      <a:pt x="6" y="100"/>
                      <a:pt x="6" y="100"/>
                      <a:pt x="6" y="100"/>
                    </a:cubicBezTo>
                    <a:cubicBezTo>
                      <a:pt x="6" y="35"/>
                      <a:pt x="6" y="35"/>
                      <a:pt x="6" y="35"/>
                    </a:cubicBezTo>
                    <a:cubicBezTo>
                      <a:pt x="100" y="35"/>
                      <a:pt x="100" y="35"/>
                      <a:pt x="100" y="35"/>
                    </a:cubicBezTo>
                    <a:lnTo>
                      <a:pt x="100" y="1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535" name="Group 10">
                <a:extLst>
                  <a:ext uri="{FF2B5EF4-FFF2-40B4-BE49-F238E27FC236}">
                    <a16:creationId xmlns:a16="http://schemas.microsoft.com/office/drawing/2014/main" id="{00000000-0008-0000-0100-0000D8090000}"/>
                  </a:ext>
                </a:extLst>
              </p:cNvPr>
              <p:cNvGrpSpPr>
                <a:grpSpLocks noChangeAspect="1"/>
              </p:cNvGrpSpPr>
              <p:nvPr/>
            </p:nvGrpSpPr>
            <p:grpSpPr bwMode="auto">
              <a:xfrm>
                <a:off x="9173430" y="5524796"/>
                <a:ext cx="246912" cy="165864"/>
                <a:chOff x="0" y="0"/>
                <a:chExt cx="262" cy="176"/>
              </a:xfrm>
              <a:solidFill>
                <a:srgbClr val="009C89"/>
              </a:solidFill>
            </p:grpSpPr>
            <p:sp>
              <p:nvSpPr>
                <p:cNvPr id="575" name="Freeform 11">
                  <a:extLst>
                    <a:ext uri="{FF2B5EF4-FFF2-40B4-BE49-F238E27FC236}">
                      <a16:creationId xmlns:a16="http://schemas.microsoft.com/office/drawing/2014/main" id="{00000000-0008-0000-0100-0000D9090000}"/>
                    </a:ext>
                  </a:extLst>
                </p:cNvPr>
                <p:cNvSpPr>
                  <a:spLocks noEditPoints="1"/>
                </p:cNvSpPr>
                <p:nvPr/>
              </p:nvSpPr>
              <p:spPr bwMode="auto">
                <a:xfrm>
                  <a:off x="0" y="0"/>
                  <a:ext cx="262" cy="176"/>
                </a:xfrm>
                <a:custGeom>
                  <a:avLst/>
                  <a:gdLst>
                    <a:gd name="T0" fmla="*/ 7 w 107"/>
                    <a:gd name="T1" fmla="*/ 26 h 71"/>
                    <a:gd name="T2" fmla="*/ 7 w 107"/>
                    <a:gd name="T3" fmla="*/ 26 h 71"/>
                    <a:gd name="T4" fmla="*/ 7 w 107"/>
                    <a:gd name="T5" fmla="*/ 63 h 71"/>
                    <a:gd name="T6" fmla="*/ 4 w 107"/>
                    <a:gd name="T7" fmla="*/ 63 h 71"/>
                    <a:gd name="T8" fmla="*/ 2 w 107"/>
                    <a:gd name="T9" fmla="*/ 66 h 71"/>
                    <a:gd name="T10" fmla="*/ 4 w 107"/>
                    <a:gd name="T11" fmla="*/ 68 h 71"/>
                    <a:gd name="T12" fmla="*/ 20 w 107"/>
                    <a:gd name="T13" fmla="*/ 68 h 71"/>
                    <a:gd name="T14" fmla="*/ 20 w 107"/>
                    <a:gd name="T15" fmla="*/ 70 h 71"/>
                    <a:gd name="T16" fmla="*/ 23 w 107"/>
                    <a:gd name="T17" fmla="*/ 71 h 71"/>
                    <a:gd name="T18" fmla="*/ 105 w 107"/>
                    <a:gd name="T19" fmla="*/ 71 h 71"/>
                    <a:gd name="T20" fmla="*/ 107 w 107"/>
                    <a:gd name="T21" fmla="*/ 70 h 71"/>
                    <a:gd name="T22" fmla="*/ 107 w 107"/>
                    <a:gd name="T23" fmla="*/ 68 h 71"/>
                    <a:gd name="T24" fmla="*/ 88 w 107"/>
                    <a:gd name="T25" fmla="*/ 2 h 71"/>
                    <a:gd name="T26" fmla="*/ 85 w 107"/>
                    <a:gd name="T27" fmla="*/ 0 h 71"/>
                    <a:gd name="T28" fmla="*/ 3 w 107"/>
                    <a:gd name="T29" fmla="*/ 0 h 71"/>
                    <a:gd name="T30" fmla="*/ 1 w 107"/>
                    <a:gd name="T31" fmla="*/ 1 h 71"/>
                    <a:gd name="T32" fmla="*/ 1 w 107"/>
                    <a:gd name="T33" fmla="*/ 3 h 71"/>
                    <a:gd name="T34" fmla="*/ 7 w 107"/>
                    <a:gd name="T35" fmla="*/ 26 h 71"/>
                    <a:gd name="T36" fmla="*/ 12 w 107"/>
                    <a:gd name="T37" fmla="*/ 63 h 71"/>
                    <a:gd name="T38" fmla="*/ 12 w 107"/>
                    <a:gd name="T39" fmla="*/ 40 h 71"/>
                    <a:gd name="T40" fmla="*/ 19 w 107"/>
                    <a:gd name="T41" fmla="*/ 63 h 71"/>
                    <a:gd name="T42" fmla="*/ 12 w 107"/>
                    <a:gd name="T43" fmla="*/ 63 h 71"/>
                    <a:gd name="T44" fmla="*/ 84 w 107"/>
                    <a:gd name="T45" fmla="*/ 4 h 71"/>
                    <a:gd name="T46" fmla="*/ 102 w 107"/>
                    <a:gd name="T47" fmla="*/ 67 h 71"/>
                    <a:gd name="T48" fmla="*/ 24 w 107"/>
                    <a:gd name="T49" fmla="*/ 67 h 71"/>
                    <a:gd name="T50" fmla="*/ 6 w 107"/>
                    <a:gd name="T51" fmla="*/ 4 h 71"/>
                    <a:gd name="T52" fmla="*/ 84 w 107"/>
                    <a:gd name="T53"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 h="71">
                      <a:moveTo>
                        <a:pt x="7" y="26"/>
                      </a:moveTo>
                      <a:cubicBezTo>
                        <a:pt x="7" y="26"/>
                        <a:pt x="7" y="26"/>
                        <a:pt x="7" y="26"/>
                      </a:cubicBezTo>
                      <a:cubicBezTo>
                        <a:pt x="7" y="63"/>
                        <a:pt x="7" y="63"/>
                        <a:pt x="7" y="63"/>
                      </a:cubicBezTo>
                      <a:cubicBezTo>
                        <a:pt x="4" y="63"/>
                        <a:pt x="4" y="63"/>
                        <a:pt x="4" y="63"/>
                      </a:cubicBezTo>
                      <a:cubicBezTo>
                        <a:pt x="3" y="63"/>
                        <a:pt x="2" y="64"/>
                        <a:pt x="2" y="66"/>
                      </a:cubicBezTo>
                      <a:cubicBezTo>
                        <a:pt x="2" y="67"/>
                        <a:pt x="3" y="68"/>
                        <a:pt x="4" y="68"/>
                      </a:cubicBezTo>
                      <a:cubicBezTo>
                        <a:pt x="20" y="68"/>
                        <a:pt x="20" y="68"/>
                        <a:pt x="20" y="68"/>
                      </a:cubicBezTo>
                      <a:cubicBezTo>
                        <a:pt x="20" y="70"/>
                        <a:pt x="20" y="70"/>
                        <a:pt x="20" y="70"/>
                      </a:cubicBezTo>
                      <a:cubicBezTo>
                        <a:pt x="21" y="71"/>
                        <a:pt x="22" y="71"/>
                        <a:pt x="23" y="71"/>
                      </a:cubicBezTo>
                      <a:cubicBezTo>
                        <a:pt x="105" y="71"/>
                        <a:pt x="105" y="71"/>
                        <a:pt x="105" y="71"/>
                      </a:cubicBezTo>
                      <a:cubicBezTo>
                        <a:pt x="106" y="71"/>
                        <a:pt x="106" y="71"/>
                        <a:pt x="107" y="70"/>
                      </a:cubicBezTo>
                      <a:cubicBezTo>
                        <a:pt x="107" y="70"/>
                        <a:pt x="107" y="69"/>
                        <a:pt x="107" y="68"/>
                      </a:cubicBezTo>
                      <a:cubicBezTo>
                        <a:pt x="88" y="2"/>
                        <a:pt x="88" y="2"/>
                        <a:pt x="88" y="2"/>
                      </a:cubicBezTo>
                      <a:cubicBezTo>
                        <a:pt x="87" y="1"/>
                        <a:pt x="86" y="0"/>
                        <a:pt x="85" y="0"/>
                      </a:cubicBezTo>
                      <a:cubicBezTo>
                        <a:pt x="3" y="0"/>
                        <a:pt x="3" y="0"/>
                        <a:pt x="3" y="0"/>
                      </a:cubicBezTo>
                      <a:cubicBezTo>
                        <a:pt x="2" y="0"/>
                        <a:pt x="1" y="0"/>
                        <a:pt x="1" y="1"/>
                      </a:cubicBezTo>
                      <a:cubicBezTo>
                        <a:pt x="1" y="1"/>
                        <a:pt x="0" y="2"/>
                        <a:pt x="1" y="3"/>
                      </a:cubicBezTo>
                      <a:lnTo>
                        <a:pt x="7" y="26"/>
                      </a:lnTo>
                      <a:close/>
                      <a:moveTo>
                        <a:pt x="12" y="63"/>
                      </a:moveTo>
                      <a:cubicBezTo>
                        <a:pt x="12" y="40"/>
                        <a:pt x="12" y="40"/>
                        <a:pt x="12" y="40"/>
                      </a:cubicBezTo>
                      <a:cubicBezTo>
                        <a:pt x="19" y="63"/>
                        <a:pt x="19" y="63"/>
                        <a:pt x="19" y="63"/>
                      </a:cubicBezTo>
                      <a:lnTo>
                        <a:pt x="12" y="63"/>
                      </a:lnTo>
                      <a:close/>
                      <a:moveTo>
                        <a:pt x="84" y="4"/>
                      </a:moveTo>
                      <a:cubicBezTo>
                        <a:pt x="102" y="67"/>
                        <a:pt x="102" y="67"/>
                        <a:pt x="102" y="67"/>
                      </a:cubicBezTo>
                      <a:cubicBezTo>
                        <a:pt x="24" y="67"/>
                        <a:pt x="24" y="67"/>
                        <a:pt x="24" y="67"/>
                      </a:cubicBezTo>
                      <a:cubicBezTo>
                        <a:pt x="6" y="4"/>
                        <a:pt x="6" y="4"/>
                        <a:pt x="6" y="4"/>
                      </a:cubicBezTo>
                      <a:lnTo>
                        <a:pt x="8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79" name="Freeform 12">
                  <a:extLst>
                    <a:ext uri="{FF2B5EF4-FFF2-40B4-BE49-F238E27FC236}">
                      <a16:creationId xmlns:a16="http://schemas.microsoft.com/office/drawing/2014/main" id="{00000000-0008-0000-0100-0000DA090000}"/>
                    </a:ext>
                  </a:extLst>
                </p:cNvPr>
                <p:cNvSpPr>
                  <a:spLocks/>
                </p:cNvSpPr>
                <p:nvPr/>
              </p:nvSpPr>
              <p:spPr bwMode="auto">
                <a:xfrm>
                  <a:off x="91" y="25"/>
                  <a:ext cx="36" cy="55"/>
                </a:xfrm>
                <a:custGeom>
                  <a:avLst/>
                  <a:gdLst>
                    <a:gd name="T0" fmla="*/ 36 w 36"/>
                    <a:gd name="T1" fmla="*/ 55 h 55"/>
                    <a:gd name="T2" fmla="*/ 22 w 36"/>
                    <a:gd name="T3" fmla="*/ 0 h 55"/>
                    <a:gd name="T4" fmla="*/ 0 w 36"/>
                    <a:gd name="T5" fmla="*/ 0 h 55"/>
                    <a:gd name="T6" fmla="*/ 14 w 36"/>
                    <a:gd name="T7" fmla="*/ 55 h 55"/>
                    <a:gd name="T8" fmla="*/ 36 w 36"/>
                    <a:gd name="T9" fmla="*/ 55 h 55"/>
                  </a:gdLst>
                  <a:ahLst/>
                  <a:cxnLst>
                    <a:cxn ang="0">
                      <a:pos x="T0" y="T1"/>
                    </a:cxn>
                    <a:cxn ang="0">
                      <a:pos x="T2" y="T3"/>
                    </a:cxn>
                    <a:cxn ang="0">
                      <a:pos x="T4" y="T5"/>
                    </a:cxn>
                    <a:cxn ang="0">
                      <a:pos x="T6" y="T7"/>
                    </a:cxn>
                    <a:cxn ang="0">
                      <a:pos x="T8" y="T9"/>
                    </a:cxn>
                  </a:cxnLst>
                  <a:rect l="0" t="0" r="r" b="b"/>
                  <a:pathLst>
                    <a:path w="36" h="55">
                      <a:moveTo>
                        <a:pt x="36" y="55"/>
                      </a:moveTo>
                      <a:lnTo>
                        <a:pt x="22" y="0"/>
                      </a:lnTo>
                      <a:lnTo>
                        <a:pt x="0" y="0"/>
                      </a:lnTo>
                      <a:lnTo>
                        <a:pt x="14" y="55"/>
                      </a:lnTo>
                      <a:lnTo>
                        <a:pt x="36"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0" name="Freeform 13">
                  <a:extLst>
                    <a:ext uri="{FF2B5EF4-FFF2-40B4-BE49-F238E27FC236}">
                      <a16:creationId xmlns:a16="http://schemas.microsoft.com/office/drawing/2014/main" id="{00000000-0008-0000-0100-0000DB090000}"/>
                    </a:ext>
                  </a:extLst>
                </p:cNvPr>
                <p:cNvSpPr>
                  <a:spLocks/>
                </p:cNvSpPr>
                <p:nvPr/>
              </p:nvSpPr>
              <p:spPr bwMode="auto">
                <a:xfrm>
                  <a:off x="83" y="92"/>
                  <a:ext cx="40" cy="59"/>
                </a:xfrm>
                <a:custGeom>
                  <a:avLst/>
                  <a:gdLst>
                    <a:gd name="T0" fmla="*/ 0 w 40"/>
                    <a:gd name="T1" fmla="*/ 0 h 59"/>
                    <a:gd name="T2" fmla="*/ 17 w 40"/>
                    <a:gd name="T3" fmla="*/ 59 h 59"/>
                    <a:gd name="T4" fmla="*/ 40 w 40"/>
                    <a:gd name="T5" fmla="*/ 59 h 59"/>
                    <a:gd name="T6" fmla="*/ 20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17" y="59"/>
                      </a:lnTo>
                      <a:lnTo>
                        <a:pt x="40"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1" name="Freeform 14">
                  <a:extLst>
                    <a:ext uri="{FF2B5EF4-FFF2-40B4-BE49-F238E27FC236}">
                      <a16:creationId xmlns:a16="http://schemas.microsoft.com/office/drawing/2014/main" id="{00000000-0008-0000-0100-0000DC090000}"/>
                    </a:ext>
                  </a:extLst>
                </p:cNvPr>
                <p:cNvSpPr>
                  <a:spLocks/>
                </p:cNvSpPr>
                <p:nvPr/>
              </p:nvSpPr>
              <p:spPr bwMode="auto">
                <a:xfrm>
                  <a:off x="66" y="25"/>
                  <a:ext cx="34" cy="55"/>
                </a:xfrm>
                <a:custGeom>
                  <a:avLst/>
                  <a:gdLst>
                    <a:gd name="T0" fmla="*/ 34 w 34"/>
                    <a:gd name="T1" fmla="*/ 55 h 55"/>
                    <a:gd name="T2" fmla="*/ 20 w 34"/>
                    <a:gd name="T3" fmla="*/ 0 h 55"/>
                    <a:gd name="T4" fmla="*/ 0 w 34"/>
                    <a:gd name="T5" fmla="*/ 0 h 55"/>
                    <a:gd name="T6" fmla="*/ 15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20" y="0"/>
                      </a:lnTo>
                      <a:lnTo>
                        <a:pt x="0" y="0"/>
                      </a:lnTo>
                      <a:lnTo>
                        <a:pt x="15"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2" name="Freeform 15">
                  <a:extLst>
                    <a:ext uri="{FF2B5EF4-FFF2-40B4-BE49-F238E27FC236}">
                      <a16:creationId xmlns:a16="http://schemas.microsoft.com/office/drawing/2014/main" id="{00000000-0008-0000-0100-0000DD090000}"/>
                    </a:ext>
                  </a:extLst>
                </p:cNvPr>
                <p:cNvSpPr>
                  <a:spLocks/>
                </p:cNvSpPr>
                <p:nvPr/>
              </p:nvSpPr>
              <p:spPr bwMode="auto">
                <a:xfrm>
                  <a:off x="110" y="92"/>
                  <a:ext cx="37" cy="59"/>
                </a:xfrm>
                <a:custGeom>
                  <a:avLst/>
                  <a:gdLst>
                    <a:gd name="T0" fmla="*/ 0 w 37"/>
                    <a:gd name="T1" fmla="*/ 0 h 59"/>
                    <a:gd name="T2" fmla="*/ 17 w 37"/>
                    <a:gd name="T3" fmla="*/ 59 h 59"/>
                    <a:gd name="T4" fmla="*/ 37 w 37"/>
                    <a:gd name="T5" fmla="*/ 59 h 59"/>
                    <a:gd name="T6" fmla="*/ 20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3" name="Freeform 16">
                  <a:extLst>
                    <a:ext uri="{FF2B5EF4-FFF2-40B4-BE49-F238E27FC236}">
                      <a16:creationId xmlns:a16="http://schemas.microsoft.com/office/drawing/2014/main" id="{00000000-0008-0000-0100-0000DE090000}"/>
                    </a:ext>
                  </a:extLst>
                </p:cNvPr>
                <p:cNvSpPr>
                  <a:spLocks/>
                </p:cNvSpPr>
                <p:nvPr/>
              </p:nvSpPr>
              <p:spPr bwMode="auto">
                <a:xfrm>
                  <a:off x="135" y="92"/>
                  <a:ext cx="39" cy="59"/>
                </a:xfrm>
                <a:custGeom>
                  <a:avLst/>
                  <a:gdLst>
                    <a:gd name="T0" fmla="*/ 0 w 39"/>
                    <a:gd name="T1" fmla="*/ 0 h 59"/>
                    <a:gd name="T2" fmla="*/ 19 w 39"/>
                    <a:gd name="T3" fmla="*/ 59 h 59"/>
                    <a:gd name="T4" fmla="*/ 39 w 39"/>
                    <a:gd name="T5" fmla="*/ 59 h 59"/>
                    <a:gd name="T6" fmla="*/ 22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9" y="59"/>
                      </a:lnTo>
                      <a:lnTo>
                        <a:pt x="39"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4" name="Freeform 17">
                  <a:extLst>
                    <a:ext uri="{FF2B5EF4-FFF2-40B4-BE49-F238E27FC236}">
                      <a16:creationId xmlns:a16="http://schemas.microsoft.com/office/drawing/2014/main" id="{00000000-0008-0000-0100-0000DF090000}"/>
                    </a:ext>
                  </a:extLst>
                </p:cNvPr>
                <p:cNvSpPr>
                  <a:spLocks/>
                </p:cNvSpPr>
                <p:nvPr/>
              </p:nvSpPr>
              <p:spPr bwMode="auto">
                <a:xfrm>
                  <a:off x="118"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5" name="Freeform 18">
                  <a:extLst>
                    <a:ext uri="{FF2B5EF4-FFF2-40B4-BE49-F238E27FC236}">
                      <a16:creationId xmlns:a16="http://schemas.microsoft.com/office/drawing/2014/main" id="{00000000-0008-0000-0100-0000E0090000}"/>
                    </a:ext>
                  </a:extLst>
                </p:cNvPr>
                <p:cNvSpPr>
                  <a:spLocks/>
                </p:cNvSpPr>
                <p:nvPr/>
              </p:nvSpPr>
              <p:spPr bwMode="auto">
                <a:xfrm>
                  <a:off x="145"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6" name="Freeform 19">
                  <a:extLst>
                    <a:ext uri="{FF2B5EF4-FFF2-40B4-BE49-F238E27FC236}">
                      <a16:creationId xmlns:a16="http://schemas.microsoft.com/office/drawing/2014/main" id="{00000000-0008-0000-0100-0000E1090000}"/>
                    </a:ext>
                  </a:extLst>
                </p:cNvPr>
                <p:cNvSpPr>
                  <a:spLocks/>
                </p:cNvSpPr>
                <p:nvPr/>
              </p:nvSpPr>
              <p:spPr bwMode="auto">
                <a:xfrm>
                  <a:off x="162" y="92"/>
                  <a:ext cx="39" cy="59"/>
                </a:xfrm>
                <a:custGeom>
                  <a:avLst/>
                  <a:gdLst>
                    <a:gd name="T0" fmla="*/ 0 w 39"/>
                    <a:gd name="T1" fmla="*/ 0 h 59"/>
                    <a:gd name="T2" fmla="*/ 17 w 39"/>
                    <a:gd name="T3" fmla="*/ 59 h 59"/>
                    <a:gd name="T4" fmla="*/ 39 w 39"/>
                    <a:gd name="T5" fmla="*/ 59 h 59"/>
                    <a:gd name="T6" fmla="*/ 19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7" y="59"/>
                      </a:lnTo>
                      <a:lnTo>
                        <a:pt x="39"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7" name="Freeform 20">
                  <a:extLst>
                    <a:ext uri="{FF2B5EF4-FFF2-40B4-BE49-F238E27FC236}">
                      <a16:creationId xmlns:a16="http://schemas.microsoft.com/office/drawing/2014/main" id="{00000000-0008-0000-0100-0000E2090000}"/>
                    </a:ext>
                  </a:extLst>
                </p:cNvPr>
                <p:cNvSpPr>
                  <a:spLocks/>
                </p:cNvSpPr>
                <p:nvPr/>
              </p:nvSpPr>
              <p:spPr bwMode="auto">
                <a:xfrm>
                  <a:off x="189" y="92"/>
                  <a:ext cx="37" cy="59"/>
                </a:xfrm>
                <a:custGeom>
                  <a:avLst/>
                  <a:gdLst>
                    <a:gd name="T0" fmla="*/ 0 w 37"/>
                    <a:gd name="T1" fmla="*/ 0 h 59"/>
                    <a:gd name="T2" fmla="*/ 17 w 37"/>
                    <a:gd name="T3" fmla="*/ 59 h 59"/>
                    <a:gd name="T4" fmla="*/ 37 w 37"/>
                    <a:gd name="T5" fmla="*/ 59 h 59"/>
                    <a:gd name="T6" fmla="*/ 19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8" name="Freeform 21">
                  <a:extLst>
                    <a:ext uri="{FF2B5EF4-FFF2-40B4-BE49-F238E27FC236}">
                      <a16:creationId xmlns:a16="http://schemas.microsoft.com/office/drawing/2014/main" id="{00000000-0008-0000-0100-0000E3090000}"/>
                    </a:ext>
                  </a:extLst>
                </p:cNvPr>
                <p:cNvSpPr>
                  <a:spLocks/>
                </p:cNvSpPr>
                <p:nvPr/>
              </p:nvSpPr>
              <p:spPr bwMode="auto">
                <a:xfrm>
                  <a:off x="169" y="25"/>
                  <a:ext cx="37" cy="55"/>
                </a:xfrm>
                <a:custGeom>
                  <a:avLst/>
                  <a:gdLst>
                    <a:gd name="T0" fmla="*/ 37 w 37"/>
                    <a:gd name="T1" fmla="*/ 55 h 55"/>
                    <a:gd name="T2" fmla="*/ 20 w 37"/>
                    <a:gd name="T3" fmla="*/ 0 h 55"/>
                    <a:gd name="T4" fmla="*/ 0 w 37"/>
                    <a:gd name="T5" fmla="*/ 0 h 55"/>
                    <a:gd name="T6" fmla="*/ 15 w 37"/>
                    <a:gd name="T7" fmla="*/ 55 h 55"/>
                    <a:gd name="T8" fmla="*/ 37 w 37"/>
                    <a:gd name="T9" fmla="*/ 55 h 55"/>
                  </a:gdLst>
                  <a:ahLst/>
                  <a:cxnLst>
                    <a:cxn ang="0">
                      <a:pos x="T0" y="T1"/>
                    </a:cxn>
                    <a:cxn ang="0">
                      <a:pos x="T2" y="T3"/>
                    </a:cxn>
                    <a:cxn ang="0">
                      <a:pos x="T4" y="T5"/>
                    </a:cxn>
                    <a:cxn ang="0">
                      <a:pos x="T6" y="T7"/>
                    </a:cxn>
                    <a:cxn ang="0">
                      <a:pos x="T8" y="T9"/>
                    </a:cxn>
                  </a:cxnLst>
                  <a:rect l="0" t="0" r="r" b="b"/>
                  <a:pathLst>
                    <a:path w="37" h="55">
                      <a:moveTo>
                        <a:pt x="37" y="55"/>
                      </a:moveTo>
                      <a:lnTo>
                        <a:pt x="20" y="0"/>
                      </a:lnTo>
                      <a:lnTo>
                        <a:pt x="0" y="0"/>
                      </a:lnTo>
                      <a:lnTo>
                        <a:pt x="15" y="55"/>
                      </a:lnTo>
                      <a:lnTo>
                        <a:pt x="37"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9" name="Freeform 22">
                  <a:extLst>
                    <a:ext uri="{FF2B5EF4-FFF2-40B4-BE49-F238E27FC236}">
                      <a16:creationId xmlns:a16="http://schemas.microsoft.com/office/drawing/2014/main" id="{00000000-0008-0000-0100-0000E4090000}"/>
                    </a:ext>
                  </a:extLst>
                </p:cNvPr>
                <p:cNvSpPr>
                  <a:spLocks/>
                </p:cNvSpPr>
                <p:nvPr/>
              </p:nvSpPr>
              <p:spPr bwMode="auto">
                <a:xfrm>
                  <a:off x="39" y="25"/>
                  <a:ext cx="35" cy="55"/>
                </a:xfrm>
                <a:custGeom>
                  <a:avLst/>
                  <a:gdLst>
                    <a:gd name="T0" fmla="*/ 35 w 35"/>
                    <a:gd name="T1" fmla="*/ 55 h 55"/>
                    <a:gd name="T2" fmla="*/ 20 w 35"/>
                    <a:gd name="T3" fmla="*/ 0 h 55"/>
                    <a:gd name="T4" fmla="*/ 0 w 35"/>
                    <a:gd name="T5" fmla="*/ 0 h 55"/>
                    <a:gd name="T6" fmla="*/ 15 w 35"/>
                    <a:gd name="T7" fmla="*/ 55 h 55"/>
                    <a:gd name="T8" fmla="*/ 35 w 35"/>
                    <a:gd name="T9" fmla="*/ 55 h 55"/>
                  </a:gdLst>
                  <a:ahLst/>
                  <a:cxnLst>
                    <a:cxn ang="0">
                      <a:pos x="T0" y="T1"/>
                    </a:cxn>
                    <a:cxn ang="0">
                      <a:pos x="T2" y="T3"/>
                    </a:cxn>
                    <a:cxn ang="0">
                      <a:pos x="T4" y="T5"/>
                    </a:cxn>
                    <a:cxn ang="0">
                      <a:pos x="T6" y="T7"/>
                    </a:cxn>
                    <a:cxn ang="0">
                      <a:pos x="T8" y="T9"/>
                    </a:cxn>
                  </a:cxnLst>
                  <a:rect l="0" t="0" r="r" b="b"/>
                  <a:pathLst>
                    <a:path w="35" h="55">
                      <a:moveTo>
                        <a:pt x="35" y="55"/>
                      </a:moveTo>
                      <a:lnTo>
                        <a:pt x="20" y="0"/>
                      </a:lnTo>
                      <a:lnTo>
                        <a:pt x="0" y="0"/>
                      </a:lnTo>
                      <a:lnTo>
                        <a:pt x="15" y="55"/>
                      </a:lnTo>
                      <a:lnTo>
                        <a:pt x="3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90" name="Freeform 23">
                  <a:extLst>
                    <a:ext uri="{FF2B5EF4-FFF2-40B4-BE49-F238E27FC236}">
                      <a16:creationId xmlns:a16="http://schemas.microsoft.com/office/drawing/2014/main" id="{00000000-0008-0000-0100-0000E5090000}"/>
                    </a:ext>
                  </a:extLst>
                </p:cNvPr>
                <p:cNvSpPr>
                  <a:spLocks/>
                </p:cNvSpPr>
                <p:nvPr/>
              </p:nvSpPr>
              <p:spPr bwMode="auto">
                <a:xfrm>
                  <a:off x="56" y="92"/>
                  <a:ext cx="40" cy="59"/>
                </a:xfrm>
                <a:custGeom>
                  <a:avLst/>
                  <a:gdLst>
                    <a:gd name="T0" fmla="*/ 0 w 40"/>
                    <a:gd name="T1" fmla="*/ 0 h 59"/>
                    <a:gd name="T2" fmla="*/ 20 w 40"/>
                    <a:gd name="T3" fmla="*/ 59 h 59"/>
                    <a:gd name="T4" fmla="*/ 40 w 40"/>
                    <a:gd name="T5" fmla="*/ 59 h 59"/>
                    <a:gd name="T6" fmla="*/ 22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20" y="59"/>
                      </a:lnTo>
                      <a:lnTo>
                        <a:pt x="40"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573" name="Freeform 7">
                <a:extLst>
                  <a:ext uri="{FF2B5EF4-FFF2-40B4-BE49-F238E27FC236}">
                    <a16:creationId xmlns:a16="http://schemas.microsoft.com/office/drawing/2014/main" id="{00000000-0008-0000-0100-0000B5070000}"/>
                  </a:ext>
                </a:extLst>
              </p:cNvPr>
              <p:cNvSpPr>
                <a:spLocks noChangeAspect="1" noEditPoints="1"/>
              </p:cNvSpPr>
              <p:nvPr/>
            </p:nvSpPr>
            <p:spPr bwMode="auto">
              <a:xfrm>
                <a:off x="10168455" y="4848797"/>
                <a:ext cx="156894" cy="198338"/>
              </a:xfrm>
              <a:custGeom>
                <a:avLst/>
                <a:gdLst>
                  <a:gd name="T0" fmla="*/ 0 w 369"/>
                  <a:gd name="T1" fmla="*/ 12 h 466"/>
                  <a:gd name="T2" fmla="*/ 11 w 369"/>
                  <a:gd name="T3" fmla="*/ 466 h 466"/>
                  <a:gd name="T4" fmla="*/ 160 w 369"/>
                  <a:gd name="T5" fmla="*/ 455 h 466"/>
                  <a:gd name="T6" fmla="*/ 160 w 369"/>
                  <a:gd name="T7" fmla="*/ 390 h 466"/>
                  <a:gd name="T8" fmla="*/ 171 w 369"/>
                  <a:gd name="T9" fmla="*/ 354 h 466"/>
                  <a:gd name="T10" fmla="*/ 208 w 369"/>
                  <a:gd name="T11" fmla="*/ 365 h 466"/>
                  <a:gd name="T12" fmla="*/ 208 w 369"/>
                  <a:gd name="T13" fmla="*/ 413 h 466"/>
                  <a:gd name="T14" fmla="*/ 220 w 369"/>
                  <a:gd name="T15" fmla="*/ 466 h 466"/>
                  <a:gd name="T16" fmla="*/ 369 w 369"/>
                  <a:gd name="T17" fmla="*/ 455 h 466"/>
                  <a:gd name="T18" fmla="*/ 357 w 369"/>
                  <a:gd name="T19" fmla="*/ 0 h 466"/>
                  <a:gd name="T20" fmla="*/ 112 w 369"/>
                  <a:gd name="T21" fmla="*/ 390 h 466"/>
                  <a:gd name="T22" fmla="*/ 75 w 369"/>
                  <a:gd name="T23" fmla="*/ 402 h 466"/>
                  <a:gd name="T24" fmla="*/ 64 w 369"/>
                  <a:gd name="T25" fmla="*/ 365 h 466"/>
                  <a:gd name="T26" fmla="*/ 101 w 369"/>
                  <a:gd name="T27" fmla="*/ 354 h 466"/>
                  <a:gd name="T28" fmla="*/ 112 w 369"/>
                  <a:gd name="T29" fmla="*/ 390 h 466"/>
                  <a:gd name="T30" fmla="*/ 101 w 369"/>
                  <a:gd name="T31" fmla="*/ 305 h 466"/>
                  <a:gd name="T32" fmla="*/ 64 w 369"/>
                  <a:gd name="T33" fmla="*/ 294 h 466"/>
                  <a:gd name="T34" fmla="*/ 75 w 369"/>
                  <a:gd name="T35" fmla="*/ 257 h 466"/>
                  <a:gd name="T36" fmla="*/ 112 w 369"/>
                  <a:gd name="T37" fmla="*/ 269 h 466"/>
                  <a:gd name="T38" fmla="*/ 112 w 369"/>
                  <a:gd name="T39" fmla="*/ 198 h 466"/>
                  <a:gd name="T40" fmla="*/ 75 w 369"/>
                  <a:gd name="T41" fmla="*/ 209 h 466"/>
                  <a:gd name="T42" fmla="*/ 64 w 369"/>
                  <a:gd name="T43" fmla="*/ 172 h 466"/>
                  <a:gd name="T44" fmla="*/ 101 w 369"/>
                  <a:gd name="T45" fmla="*/ 161 h 466"/>
                  <a:gd name="T46" fmla="*/ 112 w 369"/>
                  <a:gd name="T47" fmla="*/ 198 h 466"/>
                  <a:gd name="T48" fmla="*/ 101 w 369"/>
                  <a:gd name="T49" fmla="*/ 113 h 466"/>
                  <a:gd name="T50" fmla="*/ 64 w 369"/>
                  <a:gd name="T51" fmla="*/ 101 h 466"/>
                  <a:gd name="T52" fmla="*/ 75 w 369"/>
                  <a:gd name="T53" fmla="*/ 65 h 466"/>
                  <a:gd name="T54" fmla="*/ 112 w 369"/>
                  <a:gd name="T55" fmla="*/ 76 h 466"/>
                  <a:gd name="T56" fmla="*/ 208 w 369"/>
                  <a:gd name="T57" fmla="*/ 294 h 466"/>
                  <a:gd name="T58" fmla="*/ 171 w 369"/>
                  <a:gd name="T59" fmla="*/ 305 h 466"/>
                  <a:gd name="T60" fmla="*/ 160 w 369"/>
                  <a:gd name="T61" fmla="*/ 269 h 466"/>
                  <a:gd name="T62" fmla="*/ 197 w 369"/>
                  <a:gd name="T63" fmla="*/ 257 h 466"/>
                  <a:gd name="T64" fmla="*/ 208 w 369"/>
                  <a:gd name="T65" fmla="*/ 294 h 466"/>
                  <a:gd name="T66" fmla="*/ 197 w 369"/>
                  <a:gd name="T67" fmla="*/ 209 h 466"/>
                  <a:gd name="T68" fmla="*/ 160 w 369"/>
                  <a:gd name="T69" fmla="*/ 198 h 466"/>
                  <a:gd name="T70" fmla="*/ 171 w 369"/>
                  <a:gd name="T71" fmla="*/ 161 h 466"/>
                  <a:gd name="T72" fmla="*/ 208 w 369"/>
                  <a:gd name="T73" fmla="*/ 172 h 466"/>
                  <a:gd name="T74" fmla="*/ 208 w 369"/>
                  <a:gd name="T75" fmla="*/ 101 h 466"/>
                  <a:gd name="T76" fmla="*/ 171 w 369"/>
                  <a:gd name="T77" fmla="*/ 113 h 466"/>
                  <a:gd name="T78" fmla="*/ 160 w 369"/>
                  <a:gd name="T79" fmla="*/ 76 h 466"/>
                  <a:gd name="T80" fmla="*/ 197 w 369"/>
                  <a:gd name="T81" fmla="*/ 65 h 466"/>
                  <a:gd name="T82" fmla="*/ 208 w 369"/>
                  <a:gd name="T83" fmla="*/ 101 h 466"/>
                  <a:gd name="T84" fmla="*/ 293 w 369"/>
                  <a:gd name="T85" fmla="*/ 402 h 466"/>
                  <a:gd name="T86" fmla="*/ 256 w 369"/>
                  <a:gd name="T87" fmla="*/ 390 h 466"/>
                  <a:gd name="T88" fmla="*/ 268 w 369"/>
                  <a:gd name="T89" fmla="*/ 354 h 466"/>
                  <a:gd name="T90" fmla="*/ 305 w 369"/>
                  <a:gd name="T91" fmla="*/ 365 h 466"/>
                  <a:gd name="T92" fmla="*/ 305 w 369"/>
                  <a:gd name="T93" fmla="*/ 294 h 466"/>
                  <a:gd name="T94" fmla="*/ 268 w 369"/>
                  <a:gd name="T95" fmla="*/ 305 h 466"/>
                  <a:gd name="T96" fmla="*/ 256 w 369"/>
                  <a:gd name="T97" fmla="*/ 269 h 466"/>
                  <a:gd name="T98" fmla="*/ 293 w 369"/>
                  <a:gd name="T99" fmla="*/ 257 h 466"/>
                  <a:gd name="T100" fmla="*/ 305 w 369"/>
                  <a:gd name="T101" fmla="*/ 294 h 466"/>
                  <a:gd name="T102" fmla="*/ 293 w 369"/>
                  <a:gd name="T103" fmla="*/ 209 h 466"/>
                  <a:gd name="T104" fmla="*/ 256 w 369"/>
                  <a:gd name="T105" fmla="*/ 198 h 466"/>
                  <a:gd name="T106" fmla="*/ 268 w 369"/>
                  <a:gd name="T107" fmla="*/ 161 h 466"/>
                  <a:gd name="T108" fmla="*/ 305 w 369"/>
                  <a:gd name="T109" fmla="*/ 172 h 466"/>
                  <a:gd name="T110" fmla="*/ 305 w 369"/>
                  <a:gd name="T111" fmla="*/ 101 h 466"/>
                  <a:gd name="T112" fmla="*/ 268 w 369"/>
                  <a:gd name="T113" fmla="*/ 113 h 466"/>
                  <a:gd name="T114" fmla="*/ 256 w 369"/>
                  <a:gd name="T115" fmla="*/ 76 h 466"/>
                  <a:gd name="T116" fmla="*/ 293 w 369"/>
                  <a:gd name="T117" fmla="*/ 65 h 466"/>
                  <a:gd name="T118" fmla="*/ 305 w 369"/>
                  <a:gd name="T119" fmla="*/ 101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9" h="466">
                    <a:moveTo>
                      <a:pt x="11" y="0"/>
                    </a:moveTo>
                    <a:cubicBezTo>
                      <a:pt x="5" y="0"/>
                      <a:pt x="0" y="5"/>
                      <a:pt x="0" y="12"/>
                    </a:cubicBezTo>
                    <a:cubicBezTo>
                      <a:pt x="0" y="455"/>
                      <a:pt x="0" y="455"/>
                      <a:pt x="0" y="455"/>
                    </a:cubicBezTo>
                    <a:cubicBezTo>
                      <a:pt x="0" y="461"/>
                      <a:pt x="5" y="466"/>
                      <a:pt x="11" y="466"/>
                    </a:cubicBezTo>
                    <a:cubicBezTo>
                      <a:pt x="149" y="466"/>
                      <a:pt x="149" y="466"/>
                      <a:pt x="149" y="466"/>
                    </a:cubicBezTo>
                    <a:cubicBezTo>
                      <a:pt x="155" y="466"/>
                      <a:pt x="160" y="461"/>
                      <a:pt x="160" y="455"/>
                    </a:cubicBezTo>
                    <a:cubicBezTo>
                      <a:pt x="160" y="413"/>
                      <a:pt x="160" y="413"/>
                      <a:pt x="160" y="413"/>
                    </a:cubicBezTo>
                    <a:cubicBezTo>
                      <a:pt x="160" y="407"/>
                      <a:pt x="160" y="397"/>
                      <a:pt x="160" y="390"/>
                    </a:cubicBezTo>
                    <a:cubicBezTo>
                      <a:pt x="160" y="365"/>
                      <a:pt x="160" y="365"/>
                      <a:pt x="160" y="365"/>
                    </a:cubicBezTo>
                    <a:cubicBezTo>
                      <a:pt x="160" y="359"/>
                      <a:pt x="165" y="354"/>
                      <a:pt x="171" y="354"/>
                    </a:cubicBezTo>
                    <a:cubicBezTo>
                      <a:pt x="197" y="354"/>
                      <a:pt x="197" y="354"/>
                      <a:pt x="197" y="354"/>
                    </a:cubicBezTo>
                    <a:cubicBezTo>
                      <a:pt x="203" y="354"/>
                      <a:pt x="208" y="359"/>
                      <a:pt x="208" y="365"/>
                    </a:cubicBezTo>
                    <a:cubicBezTo>
                      <a:pt x="208" y="390"/>
                      <a:pt x="208" y="390"/>
                      <a:pt x="208" y="390"/>
                    </a:cubicBezTo>
                    <a:cubicBezTo>
                      <a:pt x="208" y="397"/>
                      <a:pt x="208" y="407"/>
                      <a:pt x="208" y="413"/>
                    </a:cubicBezTo>
                    <a:cubicBezTo>
                      <a:pt x="208" y="455"/>
                      <a:pt x="208" y="455"/>
                      <a:pt x="208" y="455"/>
                    </a:cubicBezTo>
                    <a:cubicBezTo>
                      <a:pt x="208" y="461"/>
                      <a:pt x="213" y="466"/>
                      <a:pt x="220" y="466"/>
                    </a:cubicBezTo>
                    <a:cubicBezTo>
                      <a:pt x="357" y="466"/>
                      <a:pt x="357" y="466"/>
                      <a:pt x="357" y="466"/>
                    </a:cubicBezTo>
                    <a:cubicBezTo>
                      <a:pt x="364" y="466"/>
                      <a:pt x="369" y="461"/>
                      <a:pt x="369" y="455"/>
                    </a:cubicBezTo>
                    <a:cubicBezTo>
                      <a:pt x="369" y="12"/>
                      <a:pt x="369" y="12"/>
                      <a:pt x="369" y="12"/>
                    </a:cubicBezTo>
                    <a:cubicBezTo>
                      <a:pt x="369" y="5"/>
                      <a:pt x="364" y="0"/>
                      <a:pt x="357" y="0"/>
                    </a:cubicBezTo>
                    <a:lnTo>
                      <a:pt x="11" y="0"/>
                    </a:lnTo>
                    <a:close/>
                    <a:moveTo>
                      <a:pt x="112" y="390"/>
                    </a:moveTo>
                    <a:cubicBezTo>
                      <a:pt x="112" y="397"/>
                      <a:pt x="107" y="402"/>
                      <a:pt x="101" y="402"/>
                    </a:cubicBezTo>
                    <a:cubicBezTo>
                      <a:pt x="75" y="402"/>
                      <a:pt x="75" y="402"/>
                      <a:pt x="75" y="402"/>
                    </a:cubicBezTo>
                    <a:cubicBezTo>
                      <a:pt x="69" y="402"/>
                      <a:pt x="64" y="397"/>
                      <a:pt x="64" y="390"/>
                    </a:cubicBezTo>
                    <a:cubicBezTo>
                      <a:pt x="64" y="365"/>
                      <a:pt x="64" y="365"/>
                      <a:pt x="64" y="365"/>
                    </a:cubicBezTo>
                    <a:cubicBezTo>
                      <a:pt x="64" y="359"/>
                      <a:pt x="69" y="354"/>
                      <a:pt x="75" y="354"/>
                    </a:cubicBezTo>
                    <a:cubicBezTo>
                      <a:pt x="101" y="354"/>
                      <a:pt x="101" y="354"/>
                      <a:pt x="101" y="354"/>
                    </a:cubicBezTo>
                    <a:cubicBezTo>
                      <a:pt x="107" y="354"/>
                      <a:pt x="112" y="359"/>
                      <a:pt x="112" y="365"/>
                    </a:cubicBezTo>
                    <a:lnTo>
                      <a:pt x="112" y="390"/>
                    </a:lnTo>
                    <a:close/>
                    <a:moveTo>
                      <a:pt x="112" y="294"/>
                    </a:moveTo>
                    <a:cubicBezTo>
                      <a:pt x="112" y="300"/>
                      <a:pt x="107" y="305"/>
                      <a:pt x="101" y="305"/>
                    </a:cubicBezTo>
                    <a:cubicBezTo>
                      <a:pt x="75" y="305"/>
                      <a:pt x="75" y="305"/>
                      <a:pt x="75" y="305"/>
                    </a:cubicBezTo>
                    <a:cubicBezTo>
                      <a:pt x="69" y="305"/>
                      <a:pt x="64" y="300"/>
                      <a:pt x="64" y="294"/>
                    </a:cubicBezTo>
                    <a:cubicBezTo>
                      <a:pt x="64" y="269"/>
                      <a:pt x="64" y="269"/>
                      <a:pt x="64" y="269"/>
                    </a:cubicBezTo>
                    <a:cubicBezTo>
                      <a:pt x="64" y="262"/>
                      <a:pt x="69" y="257"/>
                      <a:pt x="75" y="257"/>
                    </a:cubicBezTo>
                    <a:cubicBezTo>
                      <a:pt x="101" y="257"/>
                      <a:pt x="101" y="257"/>
                      <a:pt x="101" y="257"/>
                    </a:cubicBezTo>
                    <a:cubicBezTo>
                      <a:pt x="107" y="257"/>
                      <a:pt x="112" y="262"/>
                      <a:pt x="112" y="269"/>
                    </a:cubicBezTo>
                    <a:lnTo>
                      <a:pt x="112" y="294"/>
                    </a:lnTo>
                    <a:close/>
                    <a:moveTo>
                      <a:pt x="112" y="198"/>
                    </a:moveTo>
                    <a:cubicBezTo>
                      <a:pt x="112" y="204"/>
                      <a:pt x="107" y="209"/>
                      <a:pt x="101" y="209"/>
                    </a:cubicBezTo>
                    <a:cubicBezTo>
                      <a:pt x="75" y="209"/>
                      <a:pt x="75" y="209"/>
                      <a:pt x="75" y="209"/>
                    </a:cubicBezTo>
                    <a:cubicBezTo>
                      <a:pt x="69" y="209"/>
                      <a:pt x="64" y="204"/>
                      <a:pt x="64" y="198"/>
                    </a:cubicBezTo>
                    <a:cubicBezTo>
                      <a:pt x="64" y="172"/>
                      <a:pt x="64" y="172"/>
                      <a:pt x="64" y="172"/>
                    </a:cubicBezTo>
                    <a:cubicBezTo>
                      <a:pt x="64" y="166"/>
                      <a:pt x="69" y="161"/>
                      <a:pt x="75" y="161"/>
                    </a:cubicBezTo>
                    <a:cubicBezTo>
                      <a:pt x="101" y="161"/>
                      <a:pt x="101" y="161"/>
                      <a:pt x="101" y="161"/>
                    </a:cubicBezTo>
                    <a:cubicBezTo>
                      <a:pt x="107" y="161"/>
                      <a:pt x="112" y="166"/>
                      <a:pt x="112" y="172"/>
                    </a:cubicBezTo>
                    <a:lnTo>
                      <a:pt x="112" y="198"/>
                    </a:lnTo>
                    <a:close/>
                    <a:moveTo>
                      <a:pt x="112" y="101"/>
                    </a:moveTo>
                    <a:cubicBezTo>
                      <a:pt x="112" y="108"/>
                      <a:pt x="107" y="113"/>
                      <a:pt x="101" y="113"/>
                    </a:cubicBezTo>
                    <a:cubicBezTo>
                      <a:pt x="75" y="113"/>
                      <a:pt x="75" y="113"/>
                      <a:pt x="75" y="113"/>
                    </a:cubicBezTo>
                    <a:cubicBezTo>
                      <a:pt x="69" y="113"/>
                      <a:pt x="64" y="108"/>
                      <a:pt x="64" y="101"/>
                    </a:cubicBezTo>
                    <a:cubicBezTo>
                      <a:pt x="64" y="76"/>
                      <a:pt x="64" y="76"/>
                      <a:pt x="64" y="76"/>
                    </a:cubicBezTo>
                    <a:cubicBezTo>
                      <a:pt x="64" y="70"/>
                      <a:pt x="69" y="65"/>
                      <a:pt x="75" y="65"/>
                    </a:cubicBezTo>
                    <a:cubicBezTo>
                      <a:pt x="101" y="65"/>
                      <a:pt x="101" y="65"/>
                      <a:pt x="101" y="65"/>
                    </a:cubicBezTo>
                    <a:cubicBezTo>
                      <a:pt x="107" y="65"/>
                      <a:pt x="112" y="70"/>
                      <a:pt x="112" y="76"/>
                    </a:cubicBezTo>
                    <a:lnTo>
                      <a:pt x="112" y="101"/>
                    </a:lnTo>
                    <a:close/>
                    <a:moveTo>
                      <a:pt x="208" y="294"/>
                    </a:moveTo>
                    <a:cubicBezTo>
                      <a:pt x="208" y="300"/>
                      <a:pt x="203" y="305"/>
                      <a:pt x="197" y="305"/>
                    </a:cubicBezTo>
                    <a:cubicBezTo>
                      <a:pt x="171" y="305"/>
                      <a:pt x="171" y="305"/>
                      <a:pt x="171" y="305"/>
                    </a:cubicBezTo>
                    <a:cubicBezTo>
                      <a:pt x="165" y="305"/>
                      <a:pt x="160" y="300"/>
                      <a:pt x="160" y="294"/>
                    </a:cubicBezTo>
                    <a:cubicBezTo>
                      <a:pt x="160" y="269"/>
                      <a:pt x="160" y="269"/>
                      <a:pt x="160" y="269"/>
                    </a:cubicBezTo>
                    <a:cubicBezTo>
                      <a:pt x="160" y="262"/>
                      <a:pt x="165" y="257"/>
                      <a:pt x="171" y="257"/>
                    </a:cubicBezTo>
                    <a:cubicBezTo>
                      <a:pt x="197" y="257"/>
                      <a:pt x="197" y="257"/>
                      <a:pt x="197" y="257"/>
                    </a:cubicBezTo>
                    <a:cubicBezTo>
                      <a:pt x="203" y="257"/>
                      <a:pt x="208" y="262"/>
                      <a:pt x="208" y="269"/>
                    </a:cubicBezTo>
                    <a:lnTo>
                      <a:pt x="208" y="294"/>
                    </a:lnTo>
                    <a:close/>
                    <a:moveTo>
                      <a:pt x="208" y="198"/>
                    </a:moveTo>
                    <a:cubicBezTo>
                      <a:pt x="208" y="204"/>
                      <a:pt x="203" y="209"/>
                      <a:pt x="197" y="209"/>
                    </a:cubicBezTo>
                    <a:cubicBezTo>
                      <a:pt x="171" y="209"/>
                      <a:pt x="171" y="209"/>
                      <a:pt x="171" y="209"/>
                    </a:cubicBezTo>
                    <a:cubicBezTo>
                      <a:pt x="165" y="209"/>
                      <a:pt x="160" y="204"/>
                      <a:pt x="160" y="198"/>
                    </a:cubicBezTo>
                    <a:cubicBezTo>
                      <a:pt x="160" y="172"/>
                      <a:pt x="160" y="172"/>
                      <a:pt x="160" y="172"/>
                    </a:cubicBezTo>
                    <a:cubicBezTo>
                      <a:pt x="160" y="166"/>
                      <a:pt x="165" y="161"/>
                      <a:pt x="171" y="161"/>
                    </a:cubicBezTo>
                    <a:cubicBezTo>
                      <a:pt x="197" y="161"/>
                      <a:pt x="197" y="161"/>
                      <a:pt x="197" y="161"/>
                    </a:cubicBezTo>
                    <a:cubicBezTo>
                      <a:pt x="203" y="161"/>
                      <a:pt x="208" y="166"/>
                      <a:pt x="208" y="172"/>
                    </a:cubicBezTo>
                    <a:lnTo>
                      <a:pt x="208" y="198"/>
                    </a:lnTo>
                    <a:close/>
                    <a:moveTo>
                      <a:pt x="208" y="101"/>
                    </a:moveTo>
                    <a:cubicBezTo>
                      <a:pt x="208" y="108"/>
                      <a:pt x="203" y="113"/>
                      <a:pt x="197" y="113"/>
                    </a:cubicBezTo>
                    <a:cubicBezTo>
                      <a:pt x="171" y="113"/>
                      <a:pt x="171" y="113"/>
                      <a:pt x="171" y="113"/>
                    </a:cubicBezTo>
                    <a:cubicBezTo>
                      <a:pt x="165" y="113"/>
                      <a:pt x="160" y="108"/>
                      <a:pt x="160" y="101"/>
                    </a:cubicBezTo>
                    <a:cubicBezTo>
                      <a:pt x="160" y="76"/>
                      <a:pt x="160" y="76"/>
                      <a:pt x="160" y="76"/>
                    </a:cubicBezTo>
                    <a:cubicBezTo>
                      <a:pt x="160" y="70"/>
                      <a:pt x="165" y="65"/>
                      <a:pt x="171" y="65"/>
                    </a:cubicBezTo>
                    <a:cubicBezTo>
                      <a:pt x="197" y="65"/>
                      <a:pt x="197" y="65"/>
                      <a:pt x="197" y="65"/>
                    </a:cubicBezTo>
                    <a:cubicBezTo>
                      <a:pt x="203" y="65"/>
                      <a:pt x="208" y="70"/>
                      <a:pt x="208" y="76"/>
                    </a:cubicBezTo>
                    <a:lnTo>
                      <a:pt x="208" y="101"/>
                    </a:lnTo>
                    <a:close/>
                    <a:moveTo>
                      <a:pt x="305" y="390"/>
                    </a:moveTo>
                    <a:cubicBezTo>
                      <a:pt x="305" y="397"/>
                      <a:pt x="299" y="402"/>
                      <a:pt x="293" y="402"/>
                    </a:cubicBezTo>
                    <a:cubicBezTo>
                      <a:pt x="268" y="402"/>
                      <a:pt x="268" y="402"/>
                      <a:pt x="268" y="402"/>
                    </a:cubicBezTo>
                    <a:cubicBezTo>
                      <a:pt x="261" y="402"/>
                      <a:pt x="256" y="397"/>
                      <a:pt x="256" y="390"/>
                    </a:cubicBezTo>
                    <a:cubicBezTo>
                      <a:pt x="256" y="365"/>
                      <a:pt x="256" y="365"/>
                      <a:pt x="256" y="365"/>
                    </a:cubicBezTo>
                    <a:cubicBezTo>
                      <a:pt x="256" y="359"/>
                      <a:pt x="261" y="354"/>
                      <a:pt x="268" y="354"/>
                    </a:cubicBezTo>
                    <a:cubicBezTo>
                      <a:pt x="293" y="354"/>
                      <a:pt x="293" y="354"/>
                      <a:pt x="293" y="354"/>
                    </a:cubicBezTo>
                    <a:cubicBezTo>
                      <a:pt x="299" y="354"/>
                      <a:pt x="305" y="359"/>
                      <a:pt x="305" y="365"/>
                    </a:cubicBezTo>
                    <a:lnTo>
                      <a:pt x="305" y="390"/>
                    </a:lnTo>
                    <a:close/>
                    <a:moveTo>
                      <a:pt x="305" y="294"/>
                    </a:moveTo>
                    <a:cubicBezTo>
                      <a:pt x="305" y="300"/>
                      <a:pt x="299" y="305"/>
                      <a:pt x="293" y="305"/>
                    </a:cubicBezTo>
                    <a:cubicBezTo>
                      <a:pt x="268" y="305"/>
                      <a:pt x="268" y="305"/>
                      <a:pt x="268" y="305"/>
                    </a:cubicBezTo>
                    <a:cubicBezTo>
                      <a:pt x="261" y="305"/>
                      <a:pt x="256" y="300"/>
                      <a:pt x="256" y="294"/>
                    </a:cubicBezTo>
                    <a:cubicBezTo>
                      <a:pt x="256" y="269"/>
                      <a:pt x="256" y="269"/>
                      <a:pt x="256" y="269"/>
                    </a:cubicBezTo>
                    <a:cubicBezTo>
                      <a:pt x="256" y="262"/>
                      <a:pt x="261" y="257"/>
                      <a:pt x="268" y="257"/>
                    </a:cubicBezTo>
                    <a:cubicBezTo>
                      <a:pt x="293" y="257"/>
                      <a:pt x="293" y="257"/>
                      <a:pt x="293" y="257"/>
                    </a:cubicBezTo>
                    <a:cubicBezTo>
                      <a:pt x="299" y="257"/>
                      <a:pt x="305" y="262"/>
                      <a:pt x="305" y="269"/>
                    </a:cubicBezTo>
                    <a:lnTo>
                      <a:pt x="305" y="294"/>
                    </a:lnTo>
                    <a:close/>
                    <a:moveTo>
                      <a:pt x="305" y="198"/>
                    </a:moveTo>
                    <a:cubicBezTo>
                      <a:pt x="305" y="204"/>
                      <a:pt x="299" y="209"/>
                      <a:pt x="293" y="209"/>
                    </a:cubicBezTo>
                    <a:cubicBezTo>
                      <a:pt x="268" y="209"/>
                      <a:pt x="268" y="209"/>
                      <a:pt x="268" y="209"/>
                    </a:cubicBezTo>
                    <a:cubicBezTo>
                      <a:pt x="261" y="209"/>
                      <a:pt x="256" y="204"/>
                      <a:pt x="256" y="198"/>
                    </a:cubicBezTo>
                    <a:cubicBezTo>
                      <a:pt x="256" y="172"/>
                      <a:pt x="256" y="172"/>
                      <a:pt x="256" y="172"/>
                    </a:cubicBezTo>
                    <a:cubicBezTo>
                      <a:pt x="256" y="166"/>
                      <a:pt x="261" y="161"/>
                      <a:pt x="268" y="161"/>
                    </a:cubicBezTo>
                    <a:cubicBezTo>
                      <a:pt x="293" y="161"/>
                      <a:pt x="293" y="161"/>
                      <a:pt x="293" y="161"/>
                    </a:cubicBezTo>
                    <a:cubicBezTo>
                      <a:pt x="299" y="161"/>
                      <a:pt x="305" y="166"/>
                      <a:pt x="305" y="172"/>
                    </a:cubicBezTo>
                    <a:lnTo>
                      <a:pt x="305" y="198"/>
                    </a:lnTo>
                    <a:close/>
                    <a:moveTo>
                      <a:pt x="305" y="101"/>
                    </a:moveTo>
                    <a:cubicBezTo>
                      <a:pt x="305" y="108"/>
                      <a:pt x="299" y="113"/>
                      <a:pt x="293" y="113"/>
                    </a:cubicBezTo>
                    <a:cubicBezTo>
                      <a:pt x="268" y="113"/>
                      <a:pt x="268" y="113"/>
                      <a:pt x="268" y="113"/>
                    </a:cubicBezTo>
                    <a:cubicBezTo>
                      <a:pt x="261" y="113"/>
                      <a:pt x="256" y="108"/>
                      <a:pt x="256" y="101"/>
                    </a:cubicBezTo>
                    <a:cubicBezTo>
                      <a:pt x="256" y="76"/>
                      <a:pt x="256" y="76"/>
                      <a:pt x="256" y="76"/>
                    </a:cubicBezTo>
                    <a:cubicBezTo>
                      <a:pt x="256" y="70"/>
                      <a:pt x="261" y="65"/>
                      <a:pt x="268" y="65"/>
                    </a:cubicBezTo>
                    <a:cubicBezTo>
                      <a:pt x="293" y="65"/>
                      <a:pt x="293" y="65"/>
                      <a:pt x="293" y="65"/>
                    </a:cubicBezTo>
                    <a:cubicBezTo>
                      <a:pt x="299" y="65"/>
                      <a:pt x="305" y="70"/>
                      <a:pt x="305" y="76"/>
                    </a:cubicBezTo>
                    <a:lnTo>
                      <a:pt x="305" y="101"/>
                    </a:ln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sp>
            <p:nvSpPr>
              <p:cNvPr id="574" name="Freeform 7">
                <a:extLst>
                  <a:ext uri="{FF2B5EF4-FFF2-40B4-BE49-F238E27FC236}">
                    <a16:creationId xmlns:a16="http://schemas.microsoft.com/office/drawing/2014/main" id="{00000000-0008-0000-0100-0000EA060000}"/>
                  </a:ext>
                </a:extLst>
              </p:cNvPr>
              <p:cNvSpPr>
                <a:spLocks/>
              </p:cNvSpPr>
              <p:nvPr/>
            </p:nvSpPr>
            <p:spPr bwMode="auto">
              <a:xfrm>
                <a:off x="10020467" y="5516714"/>
                <a:ext cx="199912" cy="228817"/>
              </a:xfrm>
              <a:custGeom>
                <a:avLst/>
                <a:gdLst>
                  <a:gd name="T0" fmla="*/ 120 w 188"/>
                  <a:gd name="T1" fmla="*/ 63 h 444"/>
                  <a:gd name="T2" fmla="*/ 188 w 188"/>
                  <a:gd name="T3" fmla="*/ 63 h 444"/>
                  <a:gd name="T4" fmla="*/ 188 w 188"/>
                  <a:gd name="T5" fmla="*/ 48 h 444"/>
                  <a:gd name="T6" fmla="*/ 176 w 188"/>
                  <a:gd name="T7" fmla="*/ 48 h 444"/>
                  <a:gd name="T8" fmla="*/ 176 w 188"/>
                  <a:gd name="T9" fmla="*/ 23 h 444"/>
                  <a:gd name="T10" fmla="*/ 165 w 188"/>
                  <a:gd name="T11" fmla="*/ 23 h 444"/>
                  <a:gd name="T12" fmla="*/ 165 w 188"/>
                  <a:gd name="T13" fmla="*/ 48 h 444"/>
                  <a:gd name="T14" fmla="*/ 146 w 188"/>
                  <a:gd name="T15" fmla="*/ 48 h 444"/>
                  <a:gd name="T16" fmla="*/ 146 w 188"/>
                  <a:gd name="T17" fmla="*/ 23 h 444"/>
                  <a:gd name="T18" fmla="*/ 136 w 188"/>
                  <a:gd name="T19" fmla="*/ 23 h 444"/>
                  <a:gd name="T20" fmla="*/ 136 w 188"/>
                  <a:gd name="T21" fmla="*/ 48 h 444"/>
                  <a:gd name="T22" fmla="*/ 120 w 188"/>
                  <a:gd name="T23" fmla="*/ 48 h 444"/>
                  <a:gd name="T24" fmla="*/ 120 w 188"/>
                  <a:gd name="T25" fmla="*/ 0 h 444"/>
                  <a:gd name="T26" fmla="*/ 66 w 188"/>
                  <a:gd name="T27" fmla="*/ 0 h 444"/>
                  <a:gd name="T28" fmla="*/ 66 w 188"/>
                  <a:gd name="T29" fmla="*/ 48 h 444"/>
                  <a:gd name="T30" fmla="*/ 52 w 188"/>
                  <a:gd name="T31" fmla="*/ 48 h 444"/>
                  <a:gd name="T32" fmla="*/ 52 w 188"/>
                  <a:gd name="T33" fmla="*/ 23 h 444"/>
                  <a:gd name="T34" fmla="*/ 40 w 188"/>
                  <a:gd name="T35" fmla="*/ 23 h 444"/>
                  <a:gd name="T36" fmla="*/ 40 w 188"/>
                  <a:gd name="T37" fmla="*/ 48 h 444"/>
                  <a:gd name="T38" fmla="*/ 22 w 188"/>
                  <a:gd name="T39" fmla="*/ 48 h 444"/>
                  <a:gd name="T40" fmla="*/ 22 w 188"/>
                  <a:gd name="T41" fmla="*/ 23 h 444"/>
                  <a:gd name="T42" fmla="*/ 10 w 188"/>
                  <a:gd name="T43" fmla="*/ 23 h 444"/>
                  <a:gd name="T44" fmla="*/ 10 w 188"/>
                  <a:gd name="T45" fmla="*/ 48 h 444"/>
                  <a:gd name="T46" fmla="*/ 0 w 188"/>
                  <a:gd name="T47" fmla="*/ 48 h 444"/>
                  <a:gd name="T48" fmla="*/ 0 w 188"/>
                  <a:gd name="T49" fmla="*/ 63 h 444"/>
                  <a:gd name="T50" fmla="*/ 66 w 188"/>
                  <a:gd name="T51" fmla="*/ 63 h 444"/>
                  <a:gd name="T52" fmla="*/ 66 w 188"/>
                  <a:gd name="T53" fmla="*/ 120 h 444"/>
                  <a:gd name="T54" fmla="*/ 52 w 188"/>
                  <a:gd name="T55" fmla="*/ 120 h 444"/>
                  <a:gd name="T56" fmla="*/ 52 w 188"/>
                  <a:gd name="T57" fmla="*/ 95 h 444"/>
                  <a:gd name="T58" fmla="*/ 40 w 188"/>
                  <a:gd name="T59" fmla="*/ 95 h 444"/>
                  <a:gd name="T60" fmla="*/ 40 w 188"/>
                  <a:gd name="T61" fmla="*/ 120 h 444"/>
                  <a:gd name="T62" fmla="*/ 22 w 188"/>
                  <a:gd name="T63" fmla="*/ 120 h 444"/>
                  <a:gd name="T64" fmla="*/ 22 w 188"/>
                  <a:gd name="T65" fmla="*/ 95 h 444"/>
                  <a:gd name="T66" fmla="*/ 10 w 188"/>
                  <a:gd name="T67" fmla="*/ 95 h 444"/>
                  <a:gd name="T68" fmla="*/ 10 w 188"/>
                  <a:gd name="T69" fmla="*/ 120 h 444"/>
                  <a:gd name="T70" fmla="*/ 0 w 188"/>
                  <a:gd name="T71" fmla="*/ 120 h 444"/>
                  <a:gd name="T72" fmla="*/ 0 w 188"/>
                  <a:gd name="T73" fmla="*/ 135 h 444"/>
                  <a:gd name="T74" fmla="*/ 66 w 188"/>
                  <a:gd name="T75" fmla="*/ 135 h 444"/>
                  <a:gd name="T76" fmla="*/ 66 w 188"/>
                  <a:gd name="T77" fmla="*/ 444 h 444"/>
                  <a:gd name="T78" fmla="*/ 120 w 188"/>
                  <a:gd name="T79" fmla="*/ 444 h 444"/>
                  <a:gd name="T80" fmla="*/ 120 w 188"/>
                  <a:gd name="T81" fmla="*/ 135 h 444"/>
                  <a:gd name="T82" fmla="*/ 188 w 188"/>
                  <a:gd name="T83" fmla="*/ 135 h 444"/>
                  <a:gd name="T84" fmla="*/ 188 w 188"/>
                  <a:gd name="T85" fmla="*/ 120 h 444"/>
                  <a:gd name="T86" fmla="*/ 176 w 188"/>
                  <a:gd name="T87" fmla="*/ 120 h 444"/>
                  <a:gd name="T88" fmla="*/ 176 w 188"/>
                  <a:gd name="T89" fmla="*/ 95 h 444"/>
                  <a:gd name="T90" fmla="*/ 165 w 188"/>
                  <a:gd name="T91" fmla="*/ 95 h 444"/>
                  <a:gd name="T92" fmla="*/ 165 w 188"/>
                  <a:gd name="T93" fmla="*/ 120 h 444"/>
                  <a:gd name="T94" fmla="*/ 146 w 188"/>
                  <a:gd name="T95" fmla="*/ 120 h 444"/>
                  <a:gd name="T96" fmla="*/ 146 w 188"/>
                  <a:gd name="T97" fmla="*/ 95 h 444"/>
                  <a:gd name="T98" fmla="*/ 136 w 188"/>
                  <a:gd name="T99" fmla="*/ 95 h 444"/>
                  <a:gd name="T100" fmla="*/ 136 w 188"/>
                  <a:gd name="T101" fmla="*/ 120 h 444"/>
                  <a:gd name="T102" fmla="*/ 120 w 188"/>
                  <a:gd name="T103" fmla="*/ 120 h 444"/>
                  <a:gd name="T104" fmla="*/ 120 w 188"/>
                  <a:gd name="T105" fmla="*/ 63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8" h="444">
                    <a:moveTo>
                      <a:pt x="120" y="63"/>
                    </a:moveTo>
                    <a:lnTo>
                      <a:pt x="188" y="63"/>
                    </a:lnTo>
                    <a:lnTo>
                      <a:pt x="188" y="48"/>
                    </a:lnTo>
                    <a:lnTo>
                      <a:pt x="176" y="48"/>
                    </a:lnTo>
                    <a:lnTo>
                      <a:pt x="176" y="23"/>
                    </a:lnTo>
                    <a:lnTo>
                      <a:pt x="165" y="23"/>
                    </a:lnTo>
                    <a:lnTo>
                      <a:pt x="165" y="48"/>
                    </a:lnTo>
                    <a:lnTo>
                      <a:pt x="146" y="48"/>
                    </a:lnTo>
                    <a:lnTo>
                      <a:pt x="146" y="23"/>
                    </a:lnTo>
                    <a:lnTo>
                      <a:pt x="136" y="23"/>
                    </a:lnTo>
                    <a:lnTo>
                      <a:pt x="136" y="48"/>
                    </a:lnTo>
                    <a:lnTo>
                      <a:pt x="120" y="48"/>
                    </a:lnTo>
                    <a:lnTo>
                      <a:pt x="120" y="0"/>
                    </a:lnTo>
                    <a:lnTo>
                      <a:pt x="66" y="0"/>
                    </a:lnTo>
                    <a:lnTo>
                      <a:pt x="66" y="48"/>
                    </a:lnTo>
                    <a:lnTo>
                      <a:pt x="52" y="48"/>
                    </a:lnTo>
                    <a:lnTo>
                      <a:pt x="52" y="23"/>
                    </a:lnTo>
                    <a:lnTo>
                      <a:pt x="40" y="23"/>
                    </a:lnTo>
                    <a:lnTo>
                      <a:pt x="40" y="48"/>
                    </a:lnTo>
                    <a:lnTo>
                      <a:pt x="22" y="48"/>
                    </a:lnTo>
                    <a:lnTo>
                      <a:pt x="22" y="23"/>
                    </a:lnTo>
                    <a:lnTo>
                      <a:pt x="10" y="23"/>
                    </a:lnTo>
                    <a:lnTo>
                      <a:pt x="10" y="48"/>
                    </a:lnTo>
                    <a:lnTo>
                      <a:pt x="0" y="48"/>
                    </a:lnTo>
                    <a:lnTo>
                      <a:pt x="0" y="63"/>
                    </a:lnTo>
                    <a:lnTo>
                      <a:pt x="66" y="63"/>
                    </a:lnTo>
                    <a:lnTo>
                      <a:pt x="66" y="120"/>
                    </a:lnTo>
                    <a:lnTo>
                      <a:pt x="52" y="120"/>
                    </a:lnTo>
                    <a:lnTo>
                      <a:pt x="52" y="95"/>
                    </a:lnTo>
                    <a:lnTo>
                      <a:pt x="40" y="95"/>
                    </a:lnTo>
                    <a:lnTo>
                      <a:pt x="40" y="120"/>
                    </a:lnTo>
                    <a:lnTo>
                      <a:pt x="22" y="120"/>
                    </a:lnTo>
                    <a:lnTo>
                      <a:pt x="22" y="95"/>
                    </a:lnTo>
                    <a:lnTo>
                      <a:pt x="10" y="95"/>
                    </a:lnTo>
                    <a:lnTo>
                      <a:pt x="10" y="120"/>
                    </a:lnTo>
                    <a:lnTo>
                      <a:pt x="0" y="120"/>
                    </a:lnTo>
                    <a:lnTo>
                      <a:pt x="0" y="135"/>
                    </a:lnTo>
                    <a:lnTo>
                      <a:pt x="66" y="135"/>
                    </a:lnTo>
                    <a:lnTo>
                      <a:pt x="66" y="444"/>
                    </a:lnTo>
                    <a:lnTo>
                      <a:pt x="120" y="444"/>
                    </a:lnTo>
                    <a:lnTo>
                      <a:pt x="120" y="135"/>
                    </a:lnTo>
                    <a:lnTo>
                      <a:pt x="188" y="135"/>
                    </a:lnTo>
                    <a:lnTo>
                      <a:pt x="188" y="120"/>
                    </a:lnTo>
                    <a:lnTo>
                      <a:pt x="176" y="120"/>
                    </a:lnTo>
                    <a:lnTo>
                      <a:pt x="176" y="95"/>
                    </a:lnTo>
                    <a:lnTo>
                      <a:pt x="165" y="95"/>
                    </a:lnTo>
                    <a:lnTo>
                      <a:pt x="165" y="120"/>
                    </a:lnTo>
                    <a:lnTo>
                      <a:pt x="146" y="120"/>
                    </a:lnTo>
                    <a:lnTo>
                      <a:pt x="146" y="95"/>
                    </a:lnTo>
                    <a:lnTo>
                      <a:pt x="136" y="95"/>
                    </a:lnTo>
                    <a:lnTo>
                      <a:pt x="136" y="120"/>
                    </a:lnTo>
                    <a:lnTo>
                      <a:pt x="120" y="120"/>
                    </a:lnTo>
                    <a:lnTo>
                      <a:pt x="120" y="63"/>
                    </a:ln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grpSp>
        <p:sp>
          <p:nvSpPr>
            <p:cNvPr id="503" name="テキスト ボックス 502">
              <a:extLst>
                <a:ext uri="{FF2B5EF4-FFF2-40B4-BE49-F238E27FC236}">
                  <a16:creationId xmlns:a16="http://schemas.microsoft.com/office/drawing/2014/main" id="{00783F0A-30A5-471D-8324-04A2EA9E1DB8}"/>
                </a:ext>
              </a:extLst>
            </p:cNvPr>
            <p:cNvSpPr txBox="1"/>
            <p:nvPr/>
          </p:nvSpPr>
          <p:spPr>
            <a:xfrm>
              <a:off x="9063349" y="5115585"/>
              <a:ext cx="1274616"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再エネの供給と</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需要の融通管理</a:t>
              </a:r>
            </a:p>
          </p:txBody>
        </p:sp>
      </p:grpSp>
      <p:sp>
        <p:nvSpPr>
          <p:cNvPr id="592" name="Freeform 8">
            <a:extLst>
              <a:ext uri="{FF2B5EF4-FFF2-40B4-BE49-F238E27FC236}">
                <a16:creationId xmlns:a16="http://schemas.microsoft.com/office/drawing/2014/main" id="{129E5A54-BD27-4AD8-B26D-8E36E50D06FF}"/>
              </a:ext>
            </a:extLst>
          </p:cNvPr>
          <p:cNvSpPr>
            <a:spLocks noEditPoints="1"/>
          </p:cNvSpPr>
          <p:nvPr/>
        </p:nvSpPr>
        <p:spPr bwMode="auto">
          <a:xfrm>
            <a:off x="7066085" y="3325420"/>
            <a:ext cx="458106" cy="264107"/>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dirty="0">
              <a:ln>
                <a:noFill/>
              </a:ln>
              <a:solidFill>
                <a:sysClr val="windowText" lastClr="000000"/>
              </a:solidFill>
              <a:effectLst/>
              <a:uLnTx/>
              <a:uFillTx/>
              <a:latin typeface="Arial"/>
              <a:ea typeface="Meiryo UI"/>
              <a:cs typeface="+mn-cs"/>
            </a:endParaRPr>
          </a:p>
        </p:txBody>
      </p:sp>
      <p:grpSp>
        <p:nvGrpSpPr>
          <p:cNvPr id="14" name="グループ化 13"/>
          <p:cNvGrpSpPr/>
          <p:nvPr/>
        </p:nvGrpSpPr>
        <p:grpSpPr>
          <a:xfrm>
            <a:off x="2413141" y="4676218"/>
            <a:ext cx="1817290" cy="1085045"/>
            <a:chOff x="10991891" y="4723553"/>
            <a:chExt cx="1817290" cy="1085045"/>
          </a:xfrm>
        </p:grpSpPr>
        <p:sp>
          <p:nvSpPr>
            <p:cNvPr id="662" name="テキスト ボックス 661">
              <a:extLst>
                <a:ext uri="{FF2B5EF4-FFF2-40B4-BE49-F238E27FC236}">
                  <a16:creationId xmlns:a16="http://schemas.microsoft.com/office/drawing/2014/main" id="{8228A0C9-8D46-4D5B-8390-3FB5A74C4458}"/>
                </a:ext>
              </a:extLst>
            </p:cNvPr>
            <p:cNvSpPr txBox="1"/>
            <p:nvPr/>
          </p:nvSpPr>
          <p:spPr>
            <a:xfrm>
              <a:off x="10991891" y="5420800"/>
              <a:ext cx="1817290"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再生可能な木材の利用</a:t>
              </a:r>
              <a:endParaRPr kumimoji="1" lang="en-US" altLang="ja-JP" sz="1400" b="1"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炭素の長期貯蔵</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664" name="グループ化 663">
              <a:extLst>
                <a:ext uri="{FF2B5EF4-FFF2-40B4-BE49-F238E27FC236}">
                  <a16:creationId xmlns:a16="http://schemas.microsoft.com/office/drawing/2014/main" id="{D2A491BA-D539-4DE3-8FC3-74407F151B41}"/>
                </a:ext>
              </a:extLst>
            </p:cNvPr>
            <p:cNvGrpSpPr/>
            <p:nvPr/>
          </p:nvGrpSpPr>
          <p:grpSpPr>
            <a:xfrm rot="691120">
              <a:off x="11570280" y="4765225"/>
              <a:ext cx="586114" cy="544983"/>
              <a:chOff x="1063323" y="6143437"/>
              <a:chExt cx="764772" cy="711104"/>
            </a:xfrm>
            <a:solidFill>
              <a:schemeClr val="accent2">
                <a:lumMod val="60000"/>
                <a:lumOff val="40000"/>
              </a:schemeClr>
            </a:solidFill>
          </p:grpSpPr>
          <p:sp>
            <p:nvSpPr>
              <p:cNvPr id="714" name="Freeform 5">
                <a:extLst>
                  <a:ext uri="{FF2B5EF4-FFF2-40B4-BE49-F238E27FC236}">
                    <a16:creationId xmlns:a16="http://schemas.microsoft.com/office/drawing/2014/main" id="{60F2FB91-7BC6-455E-989E-3F129600F9E1}"/>
                  </a:ext>
                </a:extLst>
              </p:cNvPr>
              <p:cNvSpPr>
                <a:spLocks/>
              </p:cNvSpPr>
              <p:nvPr/>
            </p:nvSpPr>
            <p:spPr bwMode="auto">
              <a:xfrm>
                <a:off x="1175132" y="6143437"/>
                <a:ext cx="527738" cy="205728"/>
              </a:xfrm>
              <a:custGeom>
                <a:avLst/>
                <a:gdLst>
                  <a:gd name="T0" fmla="*/ 82 w 101"/>
                  <a:gd name="T1" fmla="*/ 28 h 39"/>
                  <a:gd name="T2" fmla="*/ 101 w 101"/>
                  <a:gd name="T3" fmla="*/ 27 h 39"/>
                  <a:gd name="T4" fmla="*/ 100 w 101"/>
                  <a:gd name="T5" fmla="*/ 8 h 39"/>
                  <a:gd name="T6" fmla="*/ 91 w 101"/>
                  <a:gd name="T7" fmla="*/ 0 h 39"/>
                  <a:gd name="T8" fmla="*/ 92 w 101"/>
                  <a:gd name="T9" fmla="*/ 14 h 39"/>
                  <a:gd name="T10" fmla="*/ 56 w 101"/>
                  <a:gd name="T11" fmla="*/ 3 h 39"/>
                  <a:gd name="T12" fmla="*/ 1 w 101"/>
                  <a:gd name="T13" fmla="*/ 33 h 39"/>
                  <a:gd name="T14" fmla="*/ 2 w 101"/>
                  <a:gd name="T15" fmla="*/ 38 h 39"/>
                  <a:gd name="T16" fmla="*/ 4 w 101"/>
                  <a:gd name="T17" fmla="*/ 39 h 39"/>
                  <a:gd name="T18" fmla="*/ 8 w 101"/>
                  <a:gd name="T19" fmla="*/ 37 h 39"/>
                  <a:gd name="T20" fmla="*/ 56 w 101"/>
                  <a:gd name="T21" fmla="*/ 11 h 39"/>
                  <a:gd name="T22" fmla="*/ 86 w 101"/>
                  <a:gd name="T23" fmla="*/ 20 h 39"/>
                  <a:gd name="T24" fmla="*/ 73 w 101"/>
                  <a:gd name="T25" fmla="*/ 20 h 39"/>
                  <a:gd name="T26" fmla="*/ 82 w 101"/>
                  <a:gd name="T27"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39">
                    <a:moveTo>
                      <a:pt x="82" y="28"/>
                    </a:moveTo>
                    <a:cubicBezTo>
                      <a:pt x="101" y="27"/>
                      <a:pt x="101" y="27"/>
                      <a:pt x="101" y="27"/>
                    </a:cubicBezTo>
                    <a:cubicBezTo>
                      <a:pt x="100" y="8"/>
                      <a:pt x="100" y="8"/>
                      <a:pt x="100" y="8"/>
                    </a:cubicBezTo>
                    <a:cubicBezTo>
                      <a:pt x="91" y="0"/>
                      <a:pt x="91" y="0"/>
                      <a:pt x="91" y="0"/>
                    </a:cubicBezTo>
                    <a:cubicBezTo>
                      <a:pt x="92" y="14"/>
                      <a:pt x="92" y="14"/>
                      <a:pt x="92" y="14"/>
                    </a:cubicBezTo>
                    <a:cubicBezTo>
                      <a:pt x="81" y="7"/>
                      <a:pt x="69" y="3"/>
                      <a:pt x="56" y="3"/>
                    </a:cubicBezTo>
                    <a:cubicBezTo>
                      <a:pt x="34" y="3"/>
                      <a:pt x="13" y="14"/>
                      <a:pt x="1" y="33"/>
                    </a:cubicBezTo>
                    <a:cubicBezTo>
                      <a:pt x="0" y="34"/>
                      <a:pt x="0" y="37"/>
                      <a:pt x="2" y="38"/>
                    </a:cubicBezTo>
                    <a:cubicBezTo>
                      <a:pt x="3" y="39"/>
                      <a:pt x="4" y="39"/>
                      <a:pt x="4" y="39"/>
                    </a:cubicBezTo>
                    <a:cubicBezTo>
                      <a:pt x="6" y="39"/>
                      <a:pt x="7" y="38"/>
                      <a:pt x="8" y="37"/>
                    </a:cubicBezTo>
                    <a:cubicBezTo>
                      <a:pt x="19" y="21"/>
                      <a:pt x="37" y="11"/>
                      <a:pt x="56" y="11"/>
                    </a:cubicBezTo>
                    <a:cubicBezTo>
                      <a:pt x="67" y="11"/>
                      <a:pt x="77" y="14"/>
                      <a:pt x="86" y="20"/>
                    </a:cubicBezTo>
                    <a:cubicBezTo>
                      <a:pt x="73" y="20"/>
                      <a:pt x="73" y="20"/>
                      <a:pt x="73" y="20"/>
                    </a:cubicBezTo>
                    <a:lnTo>
                      <a:pt x="8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5" name="Freeform 6">
                <a:extLst>
                  <a:ext uri="{FF2B5EF4-FFF2-40B4-BE49-F238E27FC236}">
                    <a16:creationId xmlns:a16="http://schemas.microsoft.com/office/drawing/2014/main" id="{9B6FC5EB-80DA-4561-9DA6-D75F126BC35E}"/>
                  </a:ext>
                </a:extLst>
              </p:cNvPr>
              <p:cNvSpPr>
                <a:spLocks/>
              </p:cNvSpPr>
              <p:nvPr/>
            </p:nvSpPr>
            <p:spPr bwMode="auto">
              <a:xfrm>
                <a:off x="1573171" y="6317859"/>
                <a:ext cx="254924" cy="536682"/>
              </a:xfrm>
              <a:custGeom>
                <a:avLst/>
                <a:gdLst>
                  <a:gd name="T0" fmla="*/ 40 w 49"/>
                  <a:gd name="T1" fmla="*/ 64 h 103"/>
                  <a:gd name="T2" fmla="*/ 36 w 49"/>
                  <a:gd name="T3" fmla="*/ 2 h 103"/>
                  <a:gd name="T4" fmla="*/ 30 w 49"/>
                  <a:gd name="T5" fmla="*/ 1 h 103"/>
                  <a:gd name="T6" fmla="*/ 29 w 49"/>
                  <a:gd name="T7" fmla="*/ 6 h 103"/>
                  <a:gd name="T8" fmla="*/ 33 w 49"/>
                  <a:gd name="T9" fmla="*/ 61 h 103"/>
                  <a:gd name="T10" fmla="*/ 13 w 49"/>
                  <a:gd name="T11" fmla="*/ 85 h 103"/>
                  <a:gd name="T12" fmla="*/ 18 w 49"/>
                  <a:gd name="T13" fmla="*/ 73 h 103"/>
                  <a:gd name="T14" fmla="*/ 7 w 49"/>
                  <a:gd name="T15" fmla="*/ 78 h 103"/>
                  <a:gd name="T16" fmla="*/ 0 w 49"/>
                  <a:gd name="T17" fmla="*/ 96 h 103"/>
                  <a:gd name="T18" fmla="*/ 18 w 49"/>
                  <a:gd name="T19" fmla="*/ 103 h 103"/>
                  <a:gd name="T20" fmla="*/ 29 w 49"/>
                  <a:gd name="T21" fmla="*/ 98 h 103"/>
                  <a:gd name="T22" fmla="*/ 16 w 49"/>
                  <a:gd name="T23" fmla="*/ 93 h 103"/>
                  <a:gd name="T24" fmla="*/ 40 w 49"/>
                  <a:gd name="T25" fmla="*/ 6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3">
                    <a:moveTo>
                      <a:pt x="40" y="64"/>
                    </a:moveTo>
                    <a:cubicBezTo>
                      <a:pt x="49" y="44"/>
                      <a:pt x="47" y="21"/>
                      <a:pt x="36" y="2"/>
                    </a:cubicBezTo>
                    <a:cubicBezTo>
                      <a:pt x="34" y="0"/>
                      <a:pt x="32" y="0"/>
                      <a:pt x="30" y="1"/>
                    </a:cubicBezTo>
                    <a:cubicBezTo>
                      <a:pt x="28" y="2"/>
                      <a:pt x="28" y="5"/>
                      <a:pt x="29" y="6"/>
                    </a:cubicBezTo>
                    <a:cubicBezTo>
                      <a:pt x="39" y="23"/>
                      <a:pt x="41" y="43"/>
                      <a:pt x="33" y="61"/>
                    </a:cubicBezTo>
                    <a:cubicBezTo>
                      <a:pt x="29" y="71"/>
                      <a:pt x="22" y="79"/>
                      <a:pt x="13" y="85"/>
                    </a:cubicBezTo>
                    <a:cubicBezTo>
                      <a:pt x="18" y="73"/>
                      <a:pt x="18" y="73"/>
                      <a:pt x="18" y="73"/>
                    </a:cubicBezTo>
                    <a:cubicBezTo>
                      <a:pt x="7" y="78"/>
                      <a:pt x="7" y="78"/>
                      <a:pt x="7" y="78"/>
                    </a:cubicBezTo>
                    <a:cubicBezTo>
                      <a:pt x="0" y="96"/>
                      <a:pt x="0" y="96"/>
                      <a:pt x="0" y="96"/>
                    </a:cubicBezTo>
                    <a:cubicBezTo>
                      <a:pt x="18" y="103"/>
                      <a:pt x="18" y="103"/>
                      <a:pt x="18" y="103"/>
                    </a:cubicBezTo>
                    <a:cubicBezTo>
                      <a:pt x="29" y="98"/>
                      <a:pt x="29" y="98"/>
                      <a:pt x="29" y="98"/>
                    </a:cubicBezTo>
                    <a:cubicBezTo>
                      <a:pt x="16" y="93"/>
                      <a:pt x="16" y="93"/>
                      <a:pt x="16" y="93"/>
                    </a:cubicBezTo>
                    <a:cubicBezTo>
                      <a:pt x="26" y="86"/>
                      <a:pt x="35" y="76"/>
                      <a:pt x="4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6" name="Freeform 7">
                <a:extLst>
                  <a:ext uri="{FF2B5EF4-FFF2-40B4-BE49-F238E27FC236}">
                    <a16:creationId xmlns:a16="http://schemas.microsoft.com/office/drawing/2014/main" id="{88F7DBD0-8019-49C4-BAFC-142EB01970BB}"/>
                  </a:ext>
                </a:extLst>
              </p:cNvPr>
              <p:cNvSpPr>
                <a:spLocks/>
              </p:cNvSpPr>
              <p:nvPr/>
            </p:nvSpPr>
            <p:spPr bwMode="auto">
              <a:xfrm>
                <a:off x="1063323" y="6420723"/>
                <a:ext cx="415929" cy="429346"/>
              </a:xfrm>
              <a:custGeom>
                <a:avLst/>
                <a:gdLst>
                  <a:gd name="T0" fmla="*/ 76 w 80"/>
                  <a:gd name="T1" fmla="*/ 74 h 82"/>
                  <a:gd name="T2" fmla="*/ 29 w 80"/>
                  <a:gd name="T3" fmla="*/ 46 h 82"/>
                  <a:gd name="T4" fmla="*/ 20 w 80"/>
                  <a:gd name="T5" fmla="*/ 17 h 82"/>
                  <a:gd name="T6" fmla="*/ 27 w 80"/>
                  <a:gd name="T7" fmla="*/ 27 h 82"/>
                  <a:gd name="T8" fmla="*/ 29 w 80"/>
                  <a:gd name="T9" fmla="*/ 15 h 82"/>
                  <a:gd name="T10" fmla="*/ 18 w 80"/>
                  <a:gd name="T11" fmla="*/ 0 h 82"/>
                  <a:gd name="T12" fmla="*/ 2 w 80"/>
                  <a:gd name="T13" fmla="*/ 10 h 82"/>
                  <a:gd name="T14" fmla="*/ 0 w 80"/>
                  <a:gd name="T15" fmla="*/ 22 h 82"/>
                  <a:gd name="T16" fmla="*/ 12 w 80"/>
                  <a:gd name="T17" fmla="*/ 14 h 82"/>
                  <a:gd name="T18" fmla="*/ 22 w 80"/>
                  <a:gd name="T19" fmla="*/ 50 h 82"/>
                  <a:gd name="T20" fmla="*/ 75 w 80"/>
                  <a:gd name="T21" fmla="*/ 82 h 82"/>
                  <a:gd name="T22" fmla="*/ 75 w 80"/>
                  <a:gd name="T23" fmla="*/ 82 h 82"/>
                  <a:gd name="T24" fmla="*/ 79 w 80"/>
                  <a:gd name="T25" fmla="*/ 78 h 82"/>
                  <a:gd name="T26" fmla="*/ 76 w 80"/>
                  <a:gd name="T27"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82">
                    <a:moveTo>
                      <a:pt x="76" y="74"/>
                    </a:moveTo>
                    <a:cubicBezTo>
                      <a:pt x="56" y="73"/>
                      <a:pt x="39" y="63"/>
                      <a:pt x="29" y="46"/>
                    </a:cubicBezTo>
                    <a:cubicBezTo>
                      <a:pt x="23" y="37"/>
                      <a:pt x="20" y="27"/>
                      <a:pt x="20" y="17"/>
                    </a:cubicBezTo>
                    <a:cubicBezTo>
                      <a:pt x="27" y="27"/>
                      <a:pt x="27" y="27"/>
                      <a:pt x="27" y="27"/>
                    </a:cubicBezTo>
                    <a:cubicBezTo>
                      <a:pt x="29" y="15"/>
                      <a:pt x="29" y="15"/>
                      <a:pt x="29" y="15"/>
                    </a:cubicBezTo>
                    <a:cubicBezTo>
                      <a:pt x="18" y="0"/>
                      <a:pt x="18" y="0"/>
                      <a:pt x="18" y="0"/>
                    </a:cubicBezTo>
                    <a:cubicBezTo>
                      <a:pt x="2" y="10"/>
                      <a:pt x="2" y="10"/>
                      <a:pt x="2" y="10"/>
                    </a:cubicBezTo>
                    <a:cubicBezTo>
                      <a:pt x="0" y="22"/>
                      <a:pt x="0" y="22"/>
                      <a:pt x="0" y="22"/>
                    </a:cubicBezTo>
                    <a:cubicBezTo>
                      <a:pt x="12" y="14"/>
                      <a:pt x="12" y="14"/>
                      <a:pt x="12" y="14"/>
                    </a:cubicBezTo>
                    <a:cubicBezTo>
                      <a:pt x="12" y="27"/>
                      <a:pt x="15" y="39"/>
                      <a:pt x="22" y="50"/>
                    </a:cubicBezTo>
                    <a:cubicBezTo>
                      <a:pt x="33" y="69"/>
                      <a:pt x="53" y="81"/>
                      <a:pt x="75" y="82"/>
                    </a:cubicBezTo>
                    <a:cubicBezTo>
                      <a:pt x="75" y="82"/>
                      <a:pt x="75" y="82"/>
                      <a:pt x="75" y="82"/>
                    </a:cubicBezTo>
                    <a:cubicBezTo>
                      <a:pt x="78" y="82"/>
                      <a:pt x="79" y="80"/>
                      <a:pt x="79" y="78"/>
                    </a:cubicBezTo>
                    <a:cubicBezTo>
                      <a:pt x="80" y="76"/>
                      <a:pt x="78" y="74"/>
                      <a:pt x="76"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65" name="グループ化 664">
              <a:extLst>
                <a:ext uri="{FF2B5EF4-FFF2-40B4-BE49-F238E27FC236}">
                  <a16:creationId xmlns:a16="http://schemas.microsoft.com/office/drawing/2014/main" id="{6FA6175B-3C91-4CBF-804F-96B618370620}"/>
                </a:ext>
              </a:extLst>
            </p:cNvPr>
            <p:cNvGrpSpPr/>
            <p:nvPr/>
          </p:nvGrpSpPr>
          <p:grpSpPr>
            <a:xfrm>
              <a:off x="11675929" y="5223128"/>
              <a:ext cx="393890" cy="156752"/>
              <a:chOff x="1233272" y="5897458"/>
              <a:chExt cx="438291" cy="174422"/>
            </a:xfrm>
            <a:solidFill>
              <a:schemeClr val="tx2"/>
            </a:solidFill>
          </p:grpSpPr>
          <p:sp>
            <p:nvSpPr>
              <p:cNvPr id="711" name="Freeform 11">
                <a:extLst>
                  <a:ext uri="{FF2B5EF4-FFF2-40B4-BE49-F238E27FC236}">
                    <a16:creationId xmlns:a16="http://schemas.microsoft.com/office/drawing/2014/main" id="{D1E2655C-ED3B-453A-B348-50FF5C499594}"/>
                  </a:ext>
                </a:extLst>
              </p:cNvPr>
              <p:cNvSpPr>
                <a:spLocks/>
              </p:cNvSpPr>
              <p:nvPr/>
            </p:nvSpPr>
            <p:spPr bwMode="auto">
              <a:xfrm>
                <a:off x="1233272" y="5897458"/>
                <a:ext cx="152060" cy="174422"/>
              </a:xfrm>
              <a:custGeom>
                <a:avLst/>
                <a:gdLst>
                  <a:gd name="T0" fmla="*/ 16 w 29"/>
                  <a:gd name="T1" fmla="*/ 5 h 33"/>
                  <a:gd name="T2" fmla="*/ 23 w 29"/>
                  <a:gd name="T3" fmla="*/ 8 h 33"/>
                  <a:gd name="T4" fmla="*/ 25 w 29"/>
                  <a:gd name="T5" fmla="*/ 10 h 33"/>
                  <a:gd name="T6" fmla="*/ 28 w 29"/>
                  <a:gd name="T7" fmla="*/ 7 h 33"/>
                  <a:gd name="T8" fmla="*/ 16 w 29"/>
                  <a:gd name="T9" fmla="*/ 0 h 33"/>
                  <a:gd name="T10" fmla="*/ 0 w 29"/>
                  <a:gd name="T11" fmla="*/ 17 h 33"/>
                  <a:gd name="T12" fmla="*/ 16 w 29"/>
                  <a:gd name="T13" fmla="*/ 33 h 33"/>
                  <a:gd name="T14" fmla="*/ 29 w 29"/>
                  <a:gd name="T15" fmla="*/ 26 h 33"/>
                  <a:gd name="T16" fmla="*/ 26 w 29"/>
                  <a:gd name="T17" fmla="*/ 23 h 33"/>
                  <a:gd name="T18" fmla="*/ 24 w 29"/>
                  <a:gd name="T19" fmla="*/ 24 h 33"/>
                  <a:gd name="T20" fmla="*/ 16 w 29"/>
                  <a:gd name="T21" fmla="*/ 28 h 33"/>
                  <a:gd name="T22" fmla="*/ 6 w 29"/>
                  <a:gd name="T23" fmla="*/ 17 h 33"/>
                  <a:gd name="T24" fmla="*/ 16 w 29"/>
                  <a:gd name="T25"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3">
                    <a:moveTo>
                      <a:pt x="16" y="5"/>
                    </a:moveTo>
                    <a:cubicBezTo>
                      <a:pt x="19" y="5"/>
                      <a:pt x="21" y="6"/>
                      <a:pt x="23" y="8"/>
                    </a:cubicBezTo>
                    <a:cubicBezTo>
                      <a:pt x="23" y="9"/>
                      <a:pt x="24" y="10"/>
                      <a:pt x="25" y="10"/>
                    </a:cubicBezTo>
                    <a:cubicBezTo>
                      <a:pt x="27" y="10"/>
                      <a:pt x="28" y="8"/>
                      <a:pt x="28" y="7"/>
                    </a:cubicBezTo>
                    <a:cubicBezTo>
                      <a:pt x="28" y="4"/>
                      <a:pt x="23" y="0"/>
                      <a:pt x="16" y="0"/>
                    </a:cubicBezTo>
                    <a:cubicBezTo>
                      <a:pt x="5" y="0"/>
                      <a:pt x="0" y="8"/>
                      <a:pt x="0" y="17"/>
                    </a:cubicBezTo>
                    <a:cubicBezTo>
                      <a:pt x="0" y="25"/>
                      <a:pt x="5" y="33"/>
                      <a:pt x="16" y="33"/>
                    </a:cubicBezTo>
                    <a:cubicBezTo>
                      <a:pt x="23" y="33"/>
                      <a:pt x="29" y="29"/>
                      <a:pt x="29" y="26"/>
                    </a:cubicBezTo>
                    <a:cubicBezTo>
                      <a:pt x="29" y="24"/>
                      <a:pt x="28" y="23"/>
                      <a:pt x="26" y="23"/>
                    </a:cubicBezTo>
                    <a:cubicBezTo>
                      <a:pt x="25" y="23"/>
                      <a:pt x="24" y="23"/>
                      <a:pt x="24" y="24"/>
                    </a:cubicBezTo>
                    <a:cubicBezTo>
                      <a:pt x="22" y="26"/>
                      <a:pt x="19" y="28"/>
                      <a:pt x="16" y="28"/>
                    </a:cubicBezTo>
                    <a:cubicBezTo>
                      <a:pt x="9" y="28"/>
                      <a:pt x="6" y="22"/>
                      <a:pt x="6" y="17"/>
                    </a:cubicBezTo>
                    <a:cubicBezTo>
                      <a:pt x="6" y="12"/>
                      <a:pt x="8" y="5"/>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2" name="Freeform 12">
                <a:extLst>
                  <a:ext uri="{FF2B5EF4-FFF2-40B4-BE49-F238E27FC236}">
                    <a16:creationId xmlns:a16="http://schemas.microsoft.com/office/drawing/2014/main" id="{0FEF5F13-FFB9-4DD4-9DB8-46FBA82589F0}"/>
                  </a:ext>
                </a:extLst>
              </p:cNvPr>
              <p:cNvSpPr>
                <a:spLocks noEditPoints="1"/>
              </p:cNvSpPr>
              <p:nvPr/>
            </p:nvSpPr>
            <p:spPr bwMode="auto">
              <a:xfrm>
                <a:off x="1389805" y="5897458"/>
                <a:ext cx="174422" cy="174422"/>
              </a:xfrm>
              <a:custGeom>
                <a:avLst/>
                <a:gdLst>
                  <a:gd name="T0" fmla="*/ 17 w 33"/>
                  <a:gd name="T1" fmla="*/ 0 h 33"/>
                  <a:gd name="T2" fmla="*/ 0 w 33"/>
                  <a:gd name="T3" fmla="*/ 17 h 33"/>
                  <a:gd name="T4" fmla="*/ 17 w 33"/>
                  <a:gd name="T5" fmla="*/ 33 h 33"/>
                  <a:gd name="T6" fmla="*/ 33 w 33"/>
                  <a:gd name="T7" fmla="*/ 17 h 33"/>
                  <a:gd name="T8" fmla="*/ 17 w 33"/>
                  <a:gd name="T9" fmla="*/ 0 h 33"/>
                  <a:gd name="T10" fmla="*/ 17 w 33"/>
                  <a:gd name="T11" fmla="*/ 28 h 33"/>
                  <a:gd name="T12" fmla="*/ 6 w 33"/>
                  <a:gd name="T13" fmla="*/ 17 h 33"/>
                  <a:gd name="T14" fmla="*/ 17 w 33"/>
                  <a:gd name="T15" fmla="*/ 5 h 33"/>
                  <a:gd name="T16" fmla="*/ 27 w 33"/>
                  <a:gd name="T17" fmla="*/ 17 h 33"/>
                  <a:gd name="T18" fmla="*/ 17 w 33"/>
                  <a:gd name="T1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17" y="0"/>
                    </a:moveTo>
                    <a:cubicBezTo>
                      <a:pt x="7" y="0"/>
                      <a:pt x="0" y="7"/>
                      <a:pt x="0" y="17"/>
                    </a:cubicBezTo>
                    <a:cubicBezTo>
                      <a:pt x="0" y="27"/>
                      <a:pt x="7" y="33"/>
                      <a:pt x="17" y="33"/>
                    </a:cubicBezTo>
                    <a:cubicBezTo>
                      <a:pt x="26" y="33"/>
                      <a:pt x="33" y="27"/>
                      <a:pt x="33" y="17"/>
                    </a:cubicBezTo>
                    <a:cubicBezTo>
                      <a:pt x="33" y="7"/>
                      <a:pt x="26" y="0"/>
                      <a:pt x="17" y="0"/>
                    </a:cubicBezTo>
                    <a:close/>
                    <a:moveTo>
                      <a:pt x="17" y="28"/>
                    </a:moveTo>
                    <a:cubicBezTo>
                      <a:pt x="11" y="28"/>
                      <a:pt x="6" y="23"/>
                      <a:pt x="6" y="17"/>
                    </a:cubicBezTo>
                    <a:cubicBezTo>
                      <a:pt x="6" y="10"/>
                      <a:pt x="11" y="5"/>
                      <a:pt x="17" y="5"/>
                    </a:cubicBezTo>
                    <a:cubicBezTo>
                      <a:pt x="23" y="5"/>
                      <a:pt x="27" y="10"/>
                      <a:pt x="27" y="17"/>
                    </a:cubicBezTo>
                    <a:cubicBezTo>
                      <a:pt x="27" y="23"/>
                      <a:pt x="23" y="28"/>
                      <a:pt x="17"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3" name="Freeform 13">
                <a:extLst>
                  <a:ext uri="{FF2B5EF4-FFF2-40B4-BE49-F238E27FC236}">
                    <a16:creationId xmlns:a16="http://schemas.microsoft.com/office/drawing/2014/main" id="{086423F5-7211-42EB-9957-C255F046DEB4}"/>
                  </a:ext>
                </a:extLst>
              </p:cNvPr>
              <p:cNvSpPr>
                <a:spLocks noEditPoints="1"/>
              </p:cNvSpPr>
              <p:nvPr/>
            </p:nvSpPr>
            <p:spPr bwMode="auto">
              <a:xfrm>
                <a:off x="1586588" y="5942182"/>
                <a:ext cx="84975" cy="125226"/>
              </a:xfrm>
              <a:custGeom>
                <a:avLst/>
                <a:gdLst>
                  <a:gd name="T0" fmla="*/ 4 w 16"/>
                  <a:gd name="T1" fmla="*/ 14 h 24"/>
                  <a:gd name="T2" fmla="*/ 4 w 16"/>
                  <a:gd name="T3" fmla="*/ 15 h 24"/>
                  <a:gd name="T4" fmla="*/ 1 w 16"/>
                  <a:gd name="T5" fmla="*/ 18 h 24"/>
                  <a:gd name="T6" fmla="*/ 0 w 16"/>
                  <a:gd name="T7" fmla="*/ 21 h 24"/>
                  <a:gd name="T8" fmla="*/ 3 w 16"/>
                  <a:gd name="T9" fmla="*/ 24 h 24"/>
                  <a:gd name="T10" fmla="*/ 8 w 16"/>
                  <a:gd name="T11" fmla="*/ 24 h 24"/>
                  <a:gd name="T12" fmla="*/ 13 w 16"/>
                  <a:gd name="T13" fmla="*/ 24 h 24"/>
                  <a:gd name="T14" fmla="*/ 16 w 16"/>
                  <a:gd name="T15" fmla="*/ 21 h 24"/>
                  <a:gd name="T16" fmla="*/ 13 w 16"/>
                  <a:gd name="T17" fmla="*/ 18 h 24"/>
                  <a:gd name="T18" fmla="*/ 9 w 16"/>
                  <a:gd name="T19" fmla="*/ 18 h 24"/>
                  <a:gd name="T20" fmla="*/ 8 w 16"/>
                  <a:gd name="T21" fmla="*/ 18 h 24"/>
                  <a:gd name="T22" fmla="*/ 9 w 16"/>
                  <a:gd name="T23" fmla="*/ 17 h 24"/>
                  <a:gd name="T24" fmla="*/ 13 w 16"/>
                  <a:gd name="T25" fmla="*/ 13 h 24"/>
                  <a:gd name="T26" fmla="*/ 16 w 16"/>
                  <a:gd name="T27" fmla="*/ 7 h 24"/>
                  <a:gd name="T28" fmla="*/ 8 w 16"/>
                  <a:gd name="T29" fmla="*/ 0 h 24"/>
                  <a:gd name="T30" fmla="*/ 1 w 16"/>
                  <a:gd name="T31" fmla="*/ 6 h 24"/>
                  <a:gd name="T32" fmla="*/ 3 w 16"/>
                  <a:gd name="T33" fmla="*/ 8 h 24"/>
                  <a:gd name="T34" fmla="*/ 6 w 16"/>
                  <a:gd name="T35" fmla="*/ 7 h 24"/>
                  <a:gd name="T36" fmla="*/ 8 w 16"/>
                  <a:gd name="T37" fmla="*/ 5 h 24"/>
                  <a:gd name="T38" fmla="*/ 10 w 16"/>
                  <a:gd name="T39" fmla="*/ 7 h 24"/>
                  <a:gd name="T40" fmla="*/ 9 w 16"/>
                  <a:gd name="T41" fmla="*/ 10 h 24"/>
                  <a:gd name="T42" fmla="*/ 4 w 16"/>
                  <a:gd name="T43" fmla="*/ 14 h 24"/>
                  <a:gd name="T44" fmla="*/ 5 w 16"/>
                  <a:gd name="T45" fmla="*/ 15 h 24"/>
                  <a:gd name="T46" fmla="*/ 5 w 16"/>
                  <a:gd name="T47" fmla="*/ 15 h 24"/>
                  <a:gd name="T48" fmla="*/ 5 w 16"/>
                  <a:gd name="T4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4">
                    <a:moveTo>
                      <a:pt x="4" y="14"/>
                    </a:moveTo>
                    <a:cubicBezTo>
                      <a:pt x="4" y="15"/>
                      <a:pt x="4" y="15"/>
                      <a:pt x="4" y="15"/>
                    </a:cubicBezTo>
                    <a:cubicBezTo>
                      <a:pt x="3" y="16"/>
                      <a:pt x="2" y="17"/>
                      <a:pt x="1" y="18"/>
                    </a:cubicBezTo>
                    <a:cubicBezTo>
                      <a:pt x="0" y="19"/>
                      <a:pt x="0" y="20"/>
                      <a:pt x="0" y="21"/>
                    </a:cubicBezTo>
                    <a:cubicBezTo>
                      <a:pt x="0" y="22"/>
                      <a:pt x="1" y="24"/>
                      <a:pt x="3" y="24"/>
                    </a:cubicBezTo>
                    <a:cubicBezTo>
                      <a:pt x="4" y="24"/>
                      <a:pt x="6" y="24"/>
                      <a:pt x="8" y="24"/>
                    </a:cubicBezTo>
                    <a:cubicBezTo>
                      <a:pt x="10" y="24"/>
                      <a:pt x="12" y="24"/>
                      <a:pt x="13" y="24"/>
                    </a:cubicBezTo>
                    <a:cubicBezTo>
                      <a:pt x="15" y="24"/>
                      <a:pt x="16" y="22"/>
                      <a:pt x="16" y="21"/>
                    </a:cubicBezTo>
                    <a:cubicBezTo>
                      <a:pt x="16" y="20"/>
                      <a:pt x="15" y="18"/>
                      <a:pt x="13" y="18"/>
                    </a:cubicBezTo>
                    <a:cubicBezTo>
                      <a:pt x="12" y="18"/>
                      <a:pt x="11" y="18"/>
                      <a:pt x="9" y="18"/>
                    </a:cubicBezTo>
                    <a:cubicBezTo>
                      <a:pt x="9" y="18"/>
                      <a:pt x="8" y="18"/>
                      <a:pt x="8" y="18"/>
                    </a:cubicBezTo>
                    <a:cubicBezTo>
                      <a:pt x="8" y="18"/>
                      <a:pt x="8" y="18"/>
                      <a:pt x="9" y="17"/>
                    </a:cubicBezTo>
                    <a:cubicBezTo>
                      <a:pt x="10" y="16"/>
                      <a:pt x="12" y="14"/>
                      <a:pt x="13" y="13"/>
                    </a:cubicBezTo>
                    <a:cubicBezTo>
                      <a:pt x="15" y="11"/>
                      <a:pt x="16" y="9"/>
                      <a:pt x="16" y="7"/>
                    </a:cubicBezTo>
                    <a:cubicBezTo>
                      <a:pt x="16" y="3"/>
                      <a:pt x="13" y="0"/>
                      <a:pt x="8" y="0"/>
                    </a:cubicBezTo>
                    <a:cubicBezTo>
                      <a:pt x="3" y="0"/>
                      <a:pt x="1" y="4"/>
                      <a:pt x="1" y="6"/>
                    </a:cubicBezTo>
                    <a:cubicBezTo>
                      <a:pt x="1" y="7"/>
                      <a:pt x="2" y="8"/>
                      <a:pt x="3" y="8"/>
                    </a:cubicBezTo>
                    <a:cubicBezTo>
                      <a:pt x="4" y="8"/>
                      <a:pt x="5" y="8"/>
                      <a:pt x="6" y="7"/>
                    </a:cubicBezTo>
                    <a:cubicBezTo>
                      <a:pt x="6" y="5"/>
                      <a:pt x="8" y="5"/>
                      <a:pt x="8" y="5"/>
                    </a:cubicBezTo>
                    <a:cubicBezTo>
                      <a:pt x="9" y="5"/>
                      <a:pt x="10" y="5"/>
                      <a:pt x="10" y="7"/>
                    </a:cubicBezTo>
                    <a:cubicBezTo>
                      <a:pt x="10" y="8"/>
                      <a:pt x="10" y="9"/>
                      <a:pt x="9" y="10"/>
                    </a:cubicBezTo>
                    <a:cubicBezTo>
                      <a:pt x="8" y="11"/>
                      <a:pt x="6" y="13"/>
                      <a:pt x="4" y="14"/>
                    </a:cubicBezTo>
                    <a:close/>
                    <a:moveTo>
                      <a:pt x="5" y="15"/>
                    </a:moveTo>
                    <a:cubicBezTo>
                      <a:pt x="5" y="15"/>
                      <a:pt x="5" y="15"/>
                      <a:pt x="5" y="15"/>
                    </a:cubicBezTo>
                    <a:cubicBezTo>
                      <a:pt x="5" y="15"/>
                      <a:pt x="5" y="15"/>
                      <a:pt x="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66" name="グループ化 665">
              <a:extLst>
                <a:ext uri="{FF2B5EF4-FFF2-40B4-BE49-F238E27FC236}">
                  <a16:creationId xmlns:a16="http://schemas.microsoft.com/office/drawing/2014/main" id="{944A9F6D-A65D-4CF8-8529-EFF28AA1F223}"/>
                </a:ext>
              </a:extLst>
            </p:cNvPr>
            <p:cNvGrpSpPr/>
            <p:nvPr/>
          </p:nvGrpSpPr>
          <p:grpSpPr>
            <a:xfrm>
              <a:off x="11360218" y="4723553"/>
              <a:ext cx="438106" cy="196870"/>
              <a:chOff x="535585" y="6805345"/>
              <a:chExt cx="706632" cy="317537"/>
            </a:xfrm>
            <a:solidFill>
              <a:schemeClr val="tx2"/>
            </a:solidFill>
          </p:grpSpPr>
          <p:sp>
            <p:nvSpPr>
              <p:cNvPr id="706" name="Freeform 9">
                <a:extLst>
                  <a:ext uri="{FF2B5EF4-FFF2-40B4-BE49-F238E27FC236}">
                    <a16:creationId xmlns:a16="http://schemas.microsoft.com/office/drawing/2014/main" id="{F4BC19C8-F9D7-463F-8512-EDF0457C0545}"/>
                  </a:ext>
                </a:extLst>
              </p:cNvPr>
              <p:cNvSpPr>
                <a:spLocks noEditPoints="1"/>
              </p:cNvSpPr>
              <p:nvPr/>
            </p:nvSpPr>
            <p:spPr bwMode="auto">
              <a:xfrm>
                <a:off x="1018599" y="6805345"/>
                <a:ext cx="223618"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10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8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40" y="13"/>
                      <a:pt x="34" y="12"/>
                    </a:cubicBezTo>
                    <a:cubicBezTo>
                      <a:pt x="34" y="12"/>
                      <a:pt x="34" y="11"/>
                      <a:pt x="34" y="11"/>
                    </a:cubicBezTo>
                    <a:cubicBezTo>
                      <a:pt x="34" y="5"/>
                      <a:pt x="29" y="0"/>
                      <a:pt x="22" y="0"/>
                    </a:cubicBezTo>
                    <a:cubicBezTo>
                      <a:pt x="15" y="0"/>
                      <a:pt x="10" y="5"/>
                      <a:pt x="10" y="11"/>
                    </a:cubicBezTo>
                    <a:cubicBezTo>
                      <a:pt x="10"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4" y="61"/>
                      <a:pt x="14" y="61"/>
                    </a:cubicBezTo>
                    <a:cubicBezTo>
                      <a:pt x="28" y="61"/>
                      <a:pt x="28" y="61"/>
                      <a:pt x="28" y="61"/>
                    </a:cubicBezTo>
                    <a:cubicBezTo>
                      <a:pt x="28" y="61"/>
                      <a:pt x="29" y="60"/>
                      <a:pt x="29" y="59"/>
                    </a:cubicBezTo>
                    <a:cubicBezTo>
                      <a:pt x="29" y="47"/>
                      <a:pt x="29" y="47"/>
                      <a:pt x="29" y="47"/>
                    </a:cubicBezTo>
                    <a:cubicBezTo>
                      <a:pt x="29" y="47"/>
                      <a:pt x="30" y="47"/>
                      <a:pt x="30" y="47"/>
                    </a:cubicBezTo>
                    <a:cubicBezTo>
                      <a:pt x="36" y="47"/>
                      <a:pt x="40" y="42"/>
                      <a:pt x="40" y="37"/>
                    </a:cubicBezTo>
                    <a:cubicBezTo>
                      <a:pt x="41" y="36"/>
                      <a:pt x="40" y="34"/>
                      <a:pt x="40" y="33"/>
                    </a:cubicBezTo>
                    <a:cubicBezTo>
                      <a:pt x="39" y="32"/>
                      <a:pt x="40"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9" name="Freeform 10">
                <a:extLst>
                  <a:ext uri="{FF2B5EF4-FFF2-40B4-BE49-F238E27FC236}">
                    <a16:creationId xmlns:a16="http://schemas.microsoft.com/office/drawing/2014/main" id="{AF18821B-1A64-4EB7-A5D2-C7E11660C53D}"/>
                  </a:ext>
                </a:extLst>
              </p:cNvPr>
              <p:cNvSpPr>
                <a:spLocks noEditPoints="1"/>
              </p:cNvSpPr>
              <p:nvPr/>
            </p:nvSpPr>
            <p:spPr bwMode="auto">
              <a:xfrm>
                <a:off x="535585" y="6805345"/>
                <a:ext cx="223618"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9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7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39" y="13"/>
                      <a:pt x="34" y="12"/>
                    </a:cubicBezTo>
                    <a:cubicBezTo>
                      <a:pt x="34" y="12"/>
                      <a:pt x="34" y="11"/>
                      <a:pt x="34" y="11"/>
                    </a:cubicBezTo>
                    <a:cubicBezTo>
                      <a:pt x="34" y="5"/>
                      <a:pt x="29" y="0"/>
                      <a:pt x="22" y="0"/>
                    </a:cubicBezTo>
                    <a:cubicBezTo>
                      <a:pt x="15" y="0"/>
                      <a:pt x="9" y="5"/>
                      <a:pt x="9" y="11"/>
                    </a:cubicBezTo>
                    <a:cubicBezTo>
                      <a:pt x="9"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3" y="61"/>
                      <a:pt x="14" y="61"/>
                    </a:cubicBezTo>
                    <a:cubicBezTo>
                      <a:pt x="27" y="61"/>
                      <a:pt x="27" y="61"/>
                      <a:pt x="27" y="61"/>
                    </a:cubicBezTo>
                    <a:cubicBezTo>
                      <a:pt x="28" y="61"/>
                      <a:pt x="29" y="60"/>
                      <a:pt x="29" y="59"/>
                    </a:cubicBezTo>
                    <a:cubicBezTo>
                      <a:pt x="29" y="47"/>
                      <a:pt x="29" y="47"/>
                      <a:pt x="29" y="47"/>
                    </a:cubicBezTo>
                    <a:cubicBezTo>
                      <a:pt x="29" y="47"/>
                      <a:pt x="30" y="47"/>
                      <a:pt x="30" y="47"/>
                    </a:cubicBezTo>
                    <a:cubicBezTo>
                      <a:pt x="35" y="47"/>
                      <a:pt x="40" y="42"/>
                      <a:pt x="40" y="37"/>
                    </a:cubicBezTo>
                    <a:cubicBezTo>
                      <a:pt x="40" y="36"/>
                      <a:pt x="40" y="34"/>
                      <a:pt x="40" y="33"/>
                    </a:cubicBezTo>
                    <a:cubicBezTo>
                      <a:pt x="39" y="32"/>
                      <a:pt x="39"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0" name="Freeform 10">
                <a:extLst>
                  <a:ext uri="{FF2B5EF4-FFF2-40B4-BE49-F238E27FC236}">
                    <a16:creationId xmlns:a16="http://schemas.microsoft.com/office/drawing/2014/main" id="{DABBDA3A-21B4-4FEC-B0B9-BE4ACD8F1236}"/>
                  </a:ext>
                </a:extLst>
              </p:cNvPr>
              <p:cNvSpPr>
                <a:spLocks noEditPoints="1"/>
              </p:cNvSpPr>
              <p:nvPr/>
            </p:nvSpPr>
            <p:spPr bwMode="auto">
              <a:xfrm>
                <a:off x="774809" y="6805345"/>
                <a:ext cx="223619"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9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7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39" y="13"/>
                      <a:pt x="34" y="12"/>
                    </a:cubicBezTo>
                    <a:cubicBezTo>
                      <a:pt x="34" y="12"/>
                      <a:pt x="34" y="11"/>
                      <a:pt x="34" y="11"/>
                    </a:cubicBezTo>
                    <a:cubicBezTo>
                      <a:pt x="34" y="5"/>
                      <a:pt x="29" y="0"/>
                      <a:pt x="22" y="0"/>
                    </a:cubicBezTo>
                    <a:cubicBezTo>
                      <a:pt x="15" y="0"/>
                      <a:pt x="9" y="5"/>
                      <a:pt x="9" y="11"/>
                    </a:cubicBezTo>
                    <a:cubicBezTo>
                      <a:pt x="9"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3" y="61"/>
                      <a:pt x="14" y="61"/>
                    </a:cubicBezTo>
                    <a:cubicBezTo>
                      <a:pt x="27" y="61"/>
                      <a:pt x="27" y="61"/>
                      <a:pt x="27" y="61"/>
                    </a:cubicBezTo>
                    <a:cubicBezTo>
                      <a:pt x="28" y="61"/>
                      <a:pt x="29" y="60"/>
                      <a:pt x="29" y="59"/>
                    </a:cubicBezTo>
                    <a:cubicBezTo>
                      <a:pt x="29" y="47"/>
                      <a:pt x="29" y="47"/>
                      <a:pt x="29" y="47"/>
                    </a:cubicBezTo>
                    <a:cubicBezTo>
                      <a:pt x="29" y="47"/>
                      <a:pt x="30" y="47"/>
                      <a:pt x="30" y="47"/>
                    </a:cubicBezTo>
                    <a:cubicBezTo>
                      <a:pt x="35" y="47"/>
                      <a:pt x="40" y="42"/>
                      <a:pt x="40" y="37"/>
                    </a:cubicBezTo>
                    <a:cubicBezTo>
                      <a:pt x="40" y="36"/>
                      <a:pt x="40" y="34"/>
                      <a:pt x="40" y="33"/>
                    </a:cubicBezTo>
                    <a:cubicBezTo>
                      <a:pt x="39" y="32"/>
                      <a:pt x="39"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717" name="Group 23">
              <a:extLst>
                <a:ext uri="{FF2B5EF4-FFF2-40B4-BE49-F238E27FC236}">
                  <a16:creationId xmlns:a16="http://schemas.microsoft.com/office/drawing/2014/main" id="{00000000-0008-0000-0100-00003F070000}"/>
                </a:ext>
              </a:extLst>
            </p:cNvPr>
            <p:cNvGrpSpPr>
              <a:grpSpLocks noChangeAspect="1"/>
            </p:cNvGrpSpPr>
            <p:nvPr/>
          </p:nvGrpSpPr>
          <p:grpSpPr bwMode="auto">
            <a:xfrm>
              <a:off x="12122172" y="4777659"/>
              <a:ext cx="397016" cy="261843"/>
              <a:chOff x="0" y="0"/>
              <a:chExt cx="1260" cy="831"/>
            </a:xfrm>
            <a:solidFill>
              <a:srgbClr val="009C89"/>
            </a:solidFill>
          </p:grpSpPr>
          <p:sp>
            <p:nvSpPr>
              <p:cNvPr id="718" name="Freeform 24">
                <a:extLst>
                  <a:ext uri="{FF2B5EF4-FFF2-40B4-BE49-F238E27FC236}">
                    <a16:creationId xmlns:a16="http://schemas.microsoft.com/office/drawing/2014/main" id="{00000000-0008-0000-0100-000040070000}"/>
                  </a:ext>
                </a:extLst>
              </p:cNvPr>
              <p:cNvSpPr>
                <a:spLocks noEditPoints="1"/>
              </p:cNvSpPr>
              <p:nvPr/>
            </p:nvSpPr>
            <p:spPr bwMode="auto">
              <a:xfrm>
                <a:off x="95" y="531"/>
                <a:ext cx="98" cy="150"/>
              </a:xfrm>
              <a:custGeom>
                <a:avLst/>
                <a:gdLst>
                  <a:gd name="T0" fmla="*/ 29 w 41"/>
                  <a:gd name="T1" fmla="*/ 3 h 63"/>
                  <a:gd name="T2" fmla="*/ 20 w 41"/>
                  <a:gd name="T3" fmla="*/ 0 h 63"/>
                  <a:gd name="T4" fmla="*/ 12 w 41"/>
                  <a:gd name="T5" fmla="*/ 3 h 63"/>
                  <a:gd name="T6" fmla="*/ 3 w 41"/>
                  <a:gd name="T7" fmla="*/ 14 h 63"/>
                  <a:gd name="T8" fmla="*/ 0 w 41"/>
                  <a:gd name="T9" fmla="*/ 31 h 63"/>
                  <a:gd name="T10" fmla="*/ 5 w 41"/>
                  <a:gd name="T11" fmla="*/ 53 h 63"/>
                  <a:gd name="T12" fmla="*/ 12 w 41"/>
                  <a:gd name="T13" fmla="*/ 60 h 63"/>
                  <a:gd name="T14" fmla="*/ 20 w 41"/>
                  <a:gd name="T15" fmla="*/ 63 h 63"/>
                  <a:gd name="T16" fmla="*/ 29 w 41"/>
                  <a:gd name="T17" fmla="*/ 60 h 63"/>
                  <a:gd name="T18" fmla="*/ 38 w 41"/>
                  <a:gd name="T19" fmla="*/ 48 h 63"/>
                  <a:gd name="T20" fmla="*/ 41 w 41"/>
                  <a:gd name="T21" fmla="*/ 31 h 63"/>
                  <a:gd name="T22" fmla="*/ 36 w 41"/>
                  <a:gd name="T23" fmla="*/ 10 h 63"/>
                  <a:gd name="T24" fmla="*/ 29 w 41"/>
                  <a:gd name="T25" fmla="*/ 3 h 63"/>
                  <a:gd name="T26" fmla="*/ 28 w 41"/>
                  <a:gd name="T27" fmla="*/ 47 h 63"/>
                  <a:gd name="T28" fmla="*/ 24 w 41"/>
                  <a:gd name="T29" fmla="*/ 51 h 63"/>
                  <a:gd name="T30" fmla="*/ 20 w 41"/>
                  <a:gd name="T31" fmla="*/ 52 h 63"/>
                  <a:gd name="T32" fmla="*/ 16 w 41"/>
                  <a:gd name="T33" fmla="*/ 51 h 63"/>
                  <a:gd name="T34" fmla="*/ 11 w 41"/>
                  <a:gd name="T35" fmla="*/ 44 h 63"/>
                  <a:gd name="T36" fmla="*/ 9 w 41"/>
                  <a:gd name="T37" fmla="*/ 31 h 63"/>
                  <a:gd name="T38" fmla="*/ 9 w 41"/>
                  <a:gd name="T39" fmla="*/ 31 h 63"/>
                  <a:gd name="T40" fmla="*/ 13 w 41"/>
                  <a:gd name="T41" fmla="*/ 16 h 63"/>
                  <a:gd name="T42" fmla="*/ 16 w 41"/>
                  <a:gd name="T43" fmla="*/ 12 h 63"/>
                  <a:gd name="T44" fmla="*/ 20 w 41"/>
                  <a:gd name="T45" fmla="*/ 10 h 63"/>
                  <a:gd name="T46" fmla="*/ 24 w 41"/>
                  <a:gd name="T47" fmla="*/ 12 h 63"/>
                  <a:gd name="T48" fmla="*/ 30 w 41"/>
                  <a:gd name="T49" fmla="*/ 19 h 63"/>
                  <a:gd name="T50" fmla="*/ 32 w 41"/>
                  <a:gd name="T51" fmla="*/ 31 h 63"/>
                  <a:gd name="T52" fmla="*/ 28 w 41"/>
                  <a:gd name="T53"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63">
                    <a:moveTo>
                      <a:pt x="29" y="3"/>
                    </a:moveTo>
                    <a:cubicBezTo>
                      <a:pt x="26" y="1"/>
                      <a:pt x="23" y="0"/>
                      <a:pt x="20" y="0"/>
                    </a:cubicBezTo>
                    <a:cubicBezTo>
                      <a:pt x="17" y="0"/>
                      <a:pt x="14" y="1"/>
                      <a:pt x="12" y="3"/>
                    </a:cubicBezTo>
                    <a:cubicBezTo>
                      <a:pt x="8" y="5"/>
                      <a:pt x="5" y="9"/>
                      <a:pt x="3" y="14"/>
                    </a:cubicBezTo>
                    <a:cubicBezTo>
                      <a:pt x="1" y="19"/>
                      <a:pt x="0" y="25"/>
                      <a:pt x="0" y="31"/>
                    </a:cubicBezTo>
                    <a:cubicBezTo>
                      <a:pt x="0" y="39"/>
                      <a:pt x="2" y="47"/>
                      <a:pt x="5" y="53"/>
                    </a:cubicBezTo>
                    <a:cubicBezTo>
                      <a:pt x="7" y="56"/>
                      <a:pt x="9" y="58"/>
                      <a:pt x="12" y="60"/>
                    </a:cubicBezTo>
                    <a:cubicBezTo>
                      <a:pt x="14" y="62"/>
                      <a:pt x="17" y="63"/>
                      <a:pt x="20" y="63"/>
                    </a:cubicBezTo>
                    <a:cubicBezTo>
                      <a:pt x="23" y="63"/>
                      <a:pt x="26" y="62"/>
                      <a:pt x="29" y="60"/>
                    </a:cubicBezTo>
                    <a:cubicBezTo>
                      <a:pt x="33" y="57"/>
                      <a:pt x="36" y="53"/>
                      <a:pt x="38" y="48"/>
                    </a:cubicBezTo>
                    <a:cubicBezTo>
                      <a:pt x="40" y="43"/>
                      <a:pt x="41" y="37"/>
                      <a:pt x="41" y="31"/>
                    </a:cubicBezTo>
                    <a:cubicBezTo>
                      <a:pt x="41" y="23"/>
                      <a:pt x="39" y="16"/>
                      <a:pt x="36" y="10"/>
                    </a:cubicBezTo>
                    <a:cubicBezTo>
                      <a:pt x="34" y="7"/>
                      <a:pt x="32" y="4"/>
                      <a:pt x="29" y="3"/>
                    </a:cubicBezTo>
                    <a:close/>
                    <a:moveTo>
                      <a:pt x="28" y="47"/>
                    </a:moveTo>
                    <a:cubicBezTo>
                      <a:pt x="27" y="48"/>
                      <a:pt x="26" y="50"/>
                      <a:pt x="24" y="51"/>
                    </a:cubicBezTo>
                    <a:cubicBezTo>
                      <a:pt x="23" y="52"/>
                      <a:pt x="22" y="52"/>
                      <a:pt x="20" y="52"/>
                    </a:cubicBezTo>
                    <a:cubicBezTo>
                      <a:pt x="19" y="52"/>
                      <a:pt x="18" y="52"/>
                      <a:pt x="16" y="51"/>
                    </a:cubicBezTo>
                    <a:cubicBezTo>
                      <a:pt x="14" y="49"/>
                      <a:pt x="12" y="47"/>
                      <a:pt x="11" y="44"/>
                    </a:cubicBezTo>
                    <a:cubicBezTo>
                      <a:pt x="10" y="40"/>
                      <a:pt x="9" y="36"/>
                      <a:pt x="9" y="31"/>
                    </a:cubicBezTo>
                    <a:cubicBezTo>
                      <a:pt x="9" y="31"/>
                      <a:pt x="9" y="31"/>
                      <a:pt x="9" y="31"/>
                    </a:cubicBezTo>
                    <a:cubicBezTo>
                      <a:pt x="9" y="25"/>
                      <a:pt x="10" y="20"/>
                      <a:pt x="13" y="16"/>
                    </a:cubicBezTo>
                    <a:cubicBezTo>
                      <a:pt x="14" y="14"/>
                      <a:pt x="15" y="13"/>
                      <a:pt x="16" y="12"/>
                    </a:cubicBezTo>
                    <a:cubicBezTo>
                      <a:pt x="18" y="11"/>
                      <a:pt x="19" y="10"/>
                      <a:pt x="20" y="10"/>
                    </a:cubicBezTo>
                    <a:cubicBezTo>
                      <a:pt x="22" y="10"/>
                      <a:pt x="23" y="11"/>
                      <a:pt x="24" y="12"/>
                    </a:cubicBezTo>
                    <a:cubicBezTo>
                      <a:pt x="27" y="13"/>
                      <a:pt x="29" y="16"/>
                      <a:pt x="30" y="19"/>
                    </a:cubicBezTo>
                    <a:cubicBezTo>
                      <a:pt x="31" y="23"/>
                      <a:pt x="32" y="27"/>
                      <a:pt x="32" y="31"/>
                    </a:cubicBezTo>
                    <a:cubicBezTo>
                      <a:pt x="32" y="37"/>
                      <a:pt x="31" y="43"/>
                      <a:pt x="28"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719" name="Freeform 25">
                <a:extLst>
                  <a:ext uri="{FF2B5EF4-FFF2-40B4-BE49-F238E27FC236}">
                    <a16:creationId xmlns:a16="http://schemas.microsoft.com/office/drawing/2014/main" id="{00000000-0008-0000-0100-000041070000}"/>
                  </a:ext>
                </a:extLst>
              </p:cNvPr>
              <p:cNvSpPr>
                <a:spLocks noEditPoints="1"/>
              </p:cNvSpPr>
              <p:nvPr/>
            </p:nvSpPr>
            <p:spPr bwMode="auto">
              <a:xfrm>
                <a:off x="55" y="464"/>
                <a:ext cx="181" cy="282"/>
              </a:xfrm>
              <a:custGeom>
                <a:avLst/>
                <a:gdLst>
                  <a:gd name="T0" fmla="*/ 38 w 76"/>
                  <a:gd name="T1" fmla="*/ 0 h 118"/>
                  <a:gd name="T2" fmla="*/ 11 w 76"/>
                  <a:gd name="T3" fmla="*/ 18 h 118"/>
                  <a:gd name="T4" fmla="*/ 0 w 76"/>
                  <a:gd name="T5" fmla="*/ 59 h 118"/>
                  <a:gd name="T6" fmla="*/ 11 w 76"/>
                  <a:gd name="T7" fmla="*/ 101 h 118"/>
                  <a:gd name="T8" fmla="*/ 38 w 76"/>
                  <a:gd name="T9" fmla="*/ 118 h 118"/>
                  <a:gd name="T10" fmla="*/ 65 w 76"/>
                  <a:gd name="T11" fmla="*/ 101 h 118"/>
                  <a:gd name="T12" fmla="*/ 76 w 76"/>
                  <a:gd name="T13" fmla="*/ 59 h 118"/>
                  <a:gd name="T14" fmla="*/ 65 w 76"/>
                  <a:gd name="T15" fmla="*/ 18 h 118"/>
                  <a:gd name="T16" fmla="*/ 38 w 76"/>
                  <a:gd name="T17" fmla="*/ 0 h 118"/>
                  <a:gd name="T18" fmla="*/ 70 w 76"/>
                  <a:gd name="T19" fmla="*/ 59 h 118"/>
                  <a:gd name="T20" fmla="*/ 69 w 76"/>
                  <a:gd name="T21" fmla="*/ 59 h 118"/>
                  <a:gd name="T22" fmla="*/ 69 w 76"/>
                  <a:gd name="T23" fmla="*/ 59 h 118"/>
                  <a:gd name="T24" fmla="*/ 59 w 76"/>
                  <a:gd name="T25" fmla="*/ 96 h 118"/>
                  <a:gd name="T26" fmla="*/ 38 w 76"/>
                  <a:gd name="T27" fmla="*/ 110 h 118"/>
                  <a:gd name="T28" fmla="*/ 17 w 76"/>
                  <a:gd name="T29" fmla="*/ 96 h 118"/>
                  <a:gd name="T30" fmla="*/ 8 w 76"/>
                  <a:gd name="T31" fmla="*/ 59 h 118"/>
                  <a:gd name="T32" fmla="*/ 17 w 76"/>
                  <a:gd name="T33" fmla="*/ 23 h 118"/>
                  <a:gd name="T34" fmla="*/ 38 w 76"/>
                  <a:gd name="T35" fmla="*/ 9 h 118"/>
                  <a:gd name="T36" fmla="*/ 59 w 76"/>
                  <a:gd name="T37" fmla="*/ 23 h 118"/>
                  <a:gd name="T38" fmla="*/ 69 w 76"/>
                  <a:gd name="T39" fmla="*/ 59 h 118"/>
                  <a:gd name="T40" fmla="*/ 70 w 76"/>
                  <a:gd name="T41"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18">
                    <a:moveTo>
                      <a:pt x="38" y="0"/>
                    </a:moveTo>
                    <a:cubicBezTo>
                      <a:pt x="28" y="0"/>
                      <a:pt x="18" y="6"/>
                      <a:pt x="11" y="18"/>
                    </a:cubicBezTo>
                    <a:cubicBezTo>
                      <a:pt x="4" y="29"/>
                      <a:pt x="0" y="44"/>
                      <a:pt x="0" y="59"/>
                    </a:cubicBezTo>
                    <a:cubicBezTo>
                      <a:pt x="0" y="75"/>
                      <a:pt x="4" y="89"/>
                      <a:pt x="11" y="101"/>
                    </a:cubicBezTo>
                    <a:cubicBezTo>
                      <a:pt x="18" y="112"/>
                      <a:pt x="28" y="118"/>
                      <a:pt x="38" y="118"/>
                    </a:cubicBezTo>
                    <a:cubicBezTo>
                      <a:pt x="49" y="118"/>
                      <a:pt x="58" y="112"/>
                      <a:pt x="65" y="101"/>
                    </a:cubicBezTo>
                    <a:cubicBezTo>
                      <a:pt x="72" y="89"/>
                      <a:pt x="76" y="75"/>
                      <a:pt x="76" y="59"/>
                    </a:cubicBezTo>
                    <a:cubicBezTo>
                      <a:pt x="76" y="44"/>
                      <a:pt x="72" y="29"/>
                      <a:pt x="65" y="18"/>
                    </a:cubicBezTo>
                    <a:cubicBezTo>
                      <a:pt x="58" y="6"/>
                      <a:pt x="49" y="0"/>
                      <a:pt x="38" y="0"/>
                    </a:cubicBezTo>
                    <a:close/>
                    <a:moveTo>
                      <a:pt x="70" y="59"/>
                    </a:moveTo>
                    <a:cubicBezTo>
                      <a:pt x="69" y="59"/>
                      <a:pt x="69" y="59"/>
                      <a:pt x="69" y="59"/>
                    </a:cubicBezTo>
                    <a:cubicBezTo>
                      <a:pt x="69" y="59"/>
                      <a:pt x="69" y="59"/>
                      <a:pt x="69" y="59"/>
                    </a:cubicBezTo>
                    <a:cubicBezTo>
                      <a:pt x="69" y="73"/>
                      <a:pt x="65" y="86"/>
                      <a:pt x="59" y="96"/>
                    </a:cubicBezTo>
                    <a:cubicBezTo>
                      <a:pt x="54" y="105"/>
                      <a:pt x="46" y="110"/>
                      <a:pt x="38" y="110"/>
                    </a:cubicBezTo>
                    <a:cubicBezTo>
                      <a:pt x="30" y="110"/>
                      <a:pt x="23" y="105"/>
                      <a:pt x="17" y="96"/>
                    </a:cubicBezTo>
                    <a:cubicBezTo>
                      <a:pt x="11" y="86"/>
                      <a:pt x="8" y="73"/>
                      <a:pt x="8" y="59"/>
                    </a:cubicBezTo>
                    <a:cubicBezTo>
                      <a:pt x="8" y="45"/>
                      <a:pt x="11" y="33"/>
                      <a:pt x="17" y="23"/>
                    </a:cubicBezTo>
                    <a:cubicBezTo>
                      <a:pt x="23" y="14"/>
                      <a:pt x="30" y="9"/>
                      <a:pt x="38" y="9"/>
                    </a:cubicBezTo>
                    <a:cubicBezTo>
                      <a:pt x="46" y="9"/>
                      <a:pt x="54" y="14"/>
                      <a:pt x="59" y="23"/>
                    </a:cubicBezTo>
                    <a:cubicBezTo>
                      <a:pt x="65" y="33"/>
                      <a:pt x="69" y="45"/>
                      <a:pt x="69" y="59"/>
                    </a:cubicBezTo>
                    <a:lnTo>
                      <a:pt x="70"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720" name="Freeform 26">
                <a:extLst>
                  <a:ext uri="{FF2B5EF4-FFF2-40B4-BE49-F238E27FC236}">
                    <a16:creationId xmlns:a16="http://schemas.microsoft.com/office/drawing/2014/main" id="{00000000-0008-0000-0100-000042070000}"/>
                  </a:ext>
                </a:extLst>
              </p:cNvPr>
              <p:cNvSpPr>
                <a:spLocks/>
              </p:cNvSpPr>
              <p:nvPr/>
            </p:nvSpPr>
            <p:spPr bwMode="auto">
              <a:xfrm>
                <a:off x="22" y="481"/>
                <a:ext cx="2" cy="2"/>
              </a:xfrm>
              <a:custGeom>
                <a:avLst/>
                <a:gdLst>
                  <a:gd name="T0" fmla="*/ 0 w 2"/>
                  <a:gd name="T1" fmla="*/ 2 h 2"/>
                  <a:gd name="T2" fmla="*/ 0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721" name="Freeform 27">
                <a:extLst>
                  <a:ext uri="{FF2B5EF4-FFF2-40B4-BE49-F238E27FC236}">
                    <a16:creationId xmlns:a16="http://schemas.microsoft.com/office/drawing/2014/main" id="{00000000-0008-0000-0100-000043070000}"/>
                  </a:ext>
                </a:extLst>
              </p:cNvPr>
              <p:cNvSpPr>
                <a:spLocks noEditPoints="1"/>
              </p:cNvSpPr>
              <p:nvPr/>
            </p:nvSpPr>
            <p:spPr bwMode="auto">
              <a:xfrm>
                <a:off x="393" y="531"/>
                <a:ext cx="99" cy="150"/>
              </a:xfrm>
              <a:custGeom>
                <a:avLst/>
                <a:gdLst>
                  <a:gd name="T0" fmla="*/ 30 w 42"/>
                  <a:gd name="T1" fmla="*/ 3 h 63"/>
                  <a:gd name="T2" fmla="*/ 21 w 42"/>
                  <a:gd name="T3" fmla="*/ 0 h 63"/>
                  <a:gd name="T4" fmla="*/ 13 w 42"/>
                  <a:gd name="T5" fmla="*/ 3 h 63"/>
                  <a:gd name="T6" fmla="*/ 4 w 42"/>
                  <a:gd name="T7" fmla="*/ 14 h 63"/>
                  <a:gd name="T8" fmla="*/ 0 w 42"/>
                  <a:gd name="T9" fmla="*/ 31 h 63"/>
                  <a:gd name="T10" fmla="*/ 6 w 42"/>
                  <a:gd name="T11" fmla="*/ 53 h 63"/>
                  <a:gd name="T12" fmla="*/ 13 w 42"/>
                  <a:gd name="T13" fmla="*/ 60 h 63"/>
                  <a:gd name="T14" fmla="*/ 21 w 42"/>
                  <a:gd name="T15" fmla="*/ 63 h 63"/>
                  <a:gd name="T16" fmla="*/ 30 w 42"/>
                  <a:gd name="T17" fmla="*/ 60 h 63"/>
                  <a:gd name="T18" fmla="*/ 39 w 42"/>
                  <a:gd name="T19" fmla="*/ 48 h 63"/>
                  <a:gd name="T20" fmla="*/ 42 w 42"/>
                  <a:gd name="T21" fmla="*/ 31 h 63"/>
                  <a:gd name="T22" fmla="*/ 37 w 42"/>
                  <a:gd name="T23" fmla="*/ 10 h 63"/>
                  <a:gd name="T24" fmla="*/ 30 w 42"/>
                  <a:gd name="T25" fmla="*/ 3 h 63"/>
                  <a:gd name="T26" fmla="*/ 29 w 42"/>
                  <a:gd name="T27" fmla="*/ 47 h 63"/>
                  <a:gd name="T28" fmla="*/ 25 w 42"/>
                  <a:gd name="T29" fmla="*/ 51 h 63"/>
                  <a:gd name="T30" fmla="*/ 21 w 42"/>
                  <a:gd name="T31" fmla="*/ 52 h 63"/>
                  <a:gd name="T32" fmla="*/ 17 w 42"/>
                  <a:gd name="T33" fmla="*/ 51 h 63"/>
                  <a:gd name="T34" fmla="*/ 12 w 42"/>
                  <a:gd name="T35" fmla="*/ 44 h 63"/>
                  <a:gd name="T36" fmla="*/ 10 w 42"/>
                  <a:gd name="T37" fmla="*/ 31 h 63"/>
                  <a:gd name="T38" fmla="*/ 10 w 42"/>
                  <a:gd name="T39" fmla="*/ 31 h 63"/>
                  <a:gd name="T40" fmla="*/ 14 w 42"/>
                  <a:gd name="T41" fmla="*/ 16 h 63"/>
                  <a:gd name="T42" fmla="*/ 17 w 42"/>
                  <a:gd name="T43" fmla="*/ 12 h 63"/>
                  <a:gd name="T44" fmla="*/ 21 w 42"/>
                  <a:gd name="T45" fmla="*/ 10 h 63"/>
                  <a:gd name="T46" fmla="*/ 25 w 42"/>
                  <a:gd name="T47" fmla="*/ 12 h 63"/>
                  <a:gd name="T48" fmla="*/ 31 w 42"/>
                  <a:gd name="T49" fmla="*/ 19 h 63"/>
                  <a:gd name="T50" fmla="*/ 33 w 42"/>
                  <a:gd name="T51" fmla="*/ 31 h 63"/>
                  <a:gd name="T52" fmla="*/ 29 w 42"/>
                  <a:gd name="T53"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63">
                    <a:moveTo>
                      <a:pt x="30" y="3"/>
                    </a:moveTo>
                    <a:cubicBezTo>
                      <a:pt x="27" y="1"/>
                      <a:pt x="24" y="0"/>
                      <a:pt x="21" y="0"/>
                    </a:cubicBezTo>
                    <a:cubicBezTo>
                      <a:pt x="18" y="0"/>
                      <a:pt x="15" y="1"/>
                      <a:pt x="13" y="3"/>
                    </a:cubicBezTo>
                    <a:cubicBezTo>
                      <a:pt x="9" y="5"/>
                      <a:pt x="6" y="9"/>
                      <a:pt x="4" y="14"/>
                    </a:cubicBezTo>
                    <a:cubicBezTo>
                      <a:pt x="2" y="19"/>
                      <a:pt x="0" y="25"/>
                      <a:pt x="0" y="31"/>
                    </a:cubicBezTo>
                    <a:cubicBezTo>
                      <a:pt x="0" y="39"/>
                      <a:pt x="2" y="47"/>
                      <a:pt x="6" y="53"/>
                    </a:cubicBezTo>
                    <a:cubicBezTo>
                      <a:pt x="8" y="56"/>
                      <a:pt x="10" y="58"/>
                      <a:pt x="13" y="60"/>
                    </a:cubicBezTo>
                    <a:cubicBezTo>
                      <a:pt x="15" y="62"/>
                      <a:pt x="18" y="63"/>
                      <a:pt x="21" y="63"/>
                    </a:cubicBezTo>
                    <a:cubicBezTo>
                      <a:pt x="24" y="63"/>
                      <a:pt x="27" y="62"/>
                      <a:pt x="30" y="60"/>
                    </a:cubicBezTo>
                    <a:cubicBezTo>
                      <a:pt x="34" y="57"/>
                      <a:pt x="37" y="53"/>
                      <a:pt x="39" y="48"/>
                    </a:cubicBezTo>
                    <a:cubicBezTo>
                      <a:pt x="41" y="43"/>
                      <a:pt x="42" y="37"/>
                      <a:pt x="42" y="31"/>
                    </a:cubicBezTo>
                    <a:cubicBezTo>
                      <a:pt x="42" y="23"/>
                      <a:pt x="40" y="16"/>
                      <a:pt x="37" y="10"/>
                    </a:cubicBezTo>
                    <a:cubicBezTo>
                      <a:pt x="35" y="7"/>
                      <a:pt x="33" y="4"/>
                      <a:pt x="30" y="3"/>
                    </a:cubicBezTo>
                    <a:close/>
                    <a:moveTo>
                      <a:pt x="29" y="47"/>
                    </a:moveTo>
                    <a:cubicBezTo>
                      <a:pt x="28" y="48"/>
                      <a:pt x="27" y="50"/>
                      <a:pt x="25" y="51"/>
                    </a:cubicBezTo>
                    <a:cubicBezTo>
                      <a:pt x="24" y="52"/>
                      <a:pt x="23" y="52"/>
                      <a:pt x="21" y="52"/>
                    </a:cubicBezTo>
                    <a:cubicBezTo>
                      <a:pt x="20" y="52"/>
                      <a:pt x="19" y="52"/>
                      <a:pt x="17" y="51"/>
                    </a:cubicBezTo>
                    <a:cubicBezTo>
                      <a:pt x="15" y="49"/>
                      <a:pt x="13" y="47"/>
                      <a:pt x="12" y="44"/>
                    </a:cubicBezTo>
                    <a:cubicBezTo>
                      <a:pt x="10" y="40"/>
                      <a:pt x="10" y="36"/>
                      <a:pt x="10" y="31"/>
                    </a:cubicBezTo>
                    <a:cubicBezTo>
                      <a:pt x="10" y="31"/>
                      <a:pt x="10" y="31"/>
                      <a:pt x="10" y="31"/>
                    </a:cubicBezTo>
                    <a:cubicBezTo>
                      <a:pt x="10" y="25"/>
                      <a:pt x="11" y="20"/>
                      <a:pt x="14" y="16"/>
                    </a:cubicBezTo>
                    <a:cubicBezTo>
                      <a:pt x="15" y="14"/>
                      <a:pt x="16" y="13"/>
                      <a:pt x="17" y="12"/>
                    </a:cubicBezTo>
                    <a:cubicBezTo>
                      <a:pt x="19" y="11"/>
                      <a:pt x="20" y="10"/>
                      <a:pt x="21" y="10"/>
                    </a:cubicBezTo>
                    <a:cubicBezTo>
                      <a:pt x="23" y="10"/>
                      <a:pt x="24" y="11"/>
                      <a:pt x="25" y="12"/>
                    </a:cubicBezTo>
                    <a:cubicBezTo>
                      <a:pt x="27" y="13"/>
                      <a:pt x="29" y="16"/>
                      <a:pt x="31" y="19"/>
                    </a:cubicBezTo>
                    <a:cubicBezTo>
                      <a:pt x="32" y="23"/>
                      <a:pt x="33" y="27"/>
                      <a:pt x="33" y="31"/>
                    </a:cubicBezTo>
                    <a:cubicBezTo>
                      <a:pt x="33" y="37"/>
                      <a:pt x="32" y="43"/>
                      <a:pt x="29"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722" name="Freeform 28">
                <a:extLst>
                  <a:ext uri="{FF2B5EF4-FFF2-40B4-BE49-F238E27FC236}">
                    <a16:creationId xmlns:a16="http://schemas.microsoft.com/office/drawing/2014/main" id="{00000000-0008-0000-0100-000044070000}"/>
                  </a:ext>
                </a:extLst>
              </p:cNvPr>
              <p:cNvSpPr>
                <a:spLocks noEditPoints="1"/>
              </p:cNvSpPr>
              <p:nvPr/>
            </p:nvSpPr>
            <p:spPr bwMode="auto">
              <a:xfrm>
                <a:off x="355" y="464"/>
                <a:ext cx="180" cy="282"/>
              </a:xfrm>
              <a:custGeom>
                <a:avLst/>
                <a:gdLst>
                  <a:gd name="T0" fmla="*/ 38 w 76"/>
                  <a:gd name="T1" fmla="*/ 0 h 118"/>
                  <a:gd name="T2" fmla="*/ 11 w 76"/>
                  <a:gd name="T3" fmla="*/ 18 h 118"/>
                  <a:gd name="T4" fmla="*/ 0 w 76"/>
                  <a:gd name="T5" fmla="*/ 59 h 118"/>
                  <a:gd name="T6" fmla="*/ 11 w 76"/>
                  <a:gd name="T7" fmla="*/ 101 h 118"/>
                  <a:gd name="T8" fmla="*/ 38 w 76"/>
                  <a:gd name="T9" fmla="*/ 118 h 118"/>
                  <a:gd name="T10" fmla="*/ 65 w 76"/>
                  <a:gd name="T11" fmla="*/ 101 h 118"/>
                  <a:gd name="T12" fmla="*/ 76 w 76"/>
                  <a:gd name="T13" fmla="*/ 59 h 118"/>
                  <a:gd name="T14" fmla="*/ 65 w 76"/>
                  <a:gd name="T15" fmla="*/ 18 h 118"/>
                  <a:gd name="T16" fmla="*/ 38 w 76"/>
                  <a:gd name="T17" fmla="*/ 0 h 118"/>
                  <a:gd name="T18" fmla="*/ 70 w 76"/>
                  <a:gd name="T19" fmla="*/ 59 h 118"/>
                  <a:gd name="T20" fmla="*/ 68 w 76"/>
                  <a:gd name="T21" fmla="*/ 59 h 118"/>
                  <a:gd name="T22" fmla="*/ 68 w 76"/>
                  <a:gd name="T23" fmla="*/ 59 h 118"/>
                  <a:gd name="T24" fmla="*/ 59 w 76"/>
                  <a:gd name="T25" fmla="*/ 96 h 118"/>
                  <a:gd name="T26" fmla="*/ 38 w 76"/>
                  <a:gd name="T27" fmla="*/ 110 h 118"/>
                  <a:gd name="T28" fmla="*/ 17 w 76"/>
                  <a:gd name="T29" fmla="*/ 96 h 118"/>
                  <a:gd name="T30" fmla="*/ 8 w 76"/>
                  <a:gd name="T31" fmla="*/ 59 h 118"/>
                  <a:gd name="T32" fmla="*/ 17 w 76"/>
                  <a:gd name="T33" fmla="*/ 23 h 118"/>
                  <a:gd name="T34" fmla="*/ 38 w 76"/>
                  <a:gd name="T35" fmla="*/ 9 h 118"/>
                  <a:gd name="T36" fmla="*/ 59 w 76"/>
                  <a:gd name="T37" fmla="*/ 23 h 118"/>
                  <a:gd name="T38" fmla="*/ 68 w 76"/>
                  <a:gd name="T39" fmla="*/ 59 h 118"/>
                  <a:gd name="T40" fmla="*/ 70 w 76"/>
                  <a:gd name="T41"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18">
                    <a:moveTo>
                      <a:pt x="38" y="0"/>
                    </a:moveTo>
                    <a:cubicBezTo>
                      <a:pt x="28" y="0"/>
                      <a:pt x="18" y="6"/>
                      <a:pt x="11" y="18"/>
                    </a:cubicBezTo>
                    <a:cubicBezTo>
                      <a:pt x="4" y="29"/>
                      <a:pt x="0" y="44"/>
                      <a:pt x="0" y="59"/>
                    </a:cubicBezTo>
                    <a:cubicBezTo>
                      <a:pt x="0" y="75"/>
                      <a:pt x="4" y="89"/>
                      <a:pt x="11" y="101"/>
                    </a:cubicBezTo>
                    <a:cubicBezTo>
                      <a:pt x="18" y="112"/>
                      <a:pt x="28" y="118"/>
                      <a:pt x="38" y="118"/>
                    </a:cubicBezTo>
                    <a:cubicBezTo>
                      <a:pt x="48" y="118"/>
                      <a:pt x="58" y="112"/>
                      <a:pt x="65" y="101"/>
                    </a:cubicBezTo>
                    <a:cubicBezTo>
                      <a:pt x="72" y="89"/>
                      <a:pt x="76" y="75"/>
                      <a:pt x="76" y="59"/>
                    </a:cubicBezTo>
                    <a:cubicBezTo>
                      <a:pt x="76" y="44"/>
                      <a:pt x="72" y="29"/>
                      <a:pt x="65" y="18"/>
                    </a:cubicBezTo>
                    <a:cubicBezTo>
                      <a:pt x="58" y="6"/>
                      <a:pt x="48" y="0"/>
                      <a:pt x="38" y="0"/>
                    </a:cubicBezTo>
                    <a:close/>
                    <a:moveTo>
                      <a:pt x="70" y="59"/>
                    </a:moveTo>
                    <a:cubicBezTo>
                      <a:pt x="68" y="59"/>
                      <a:pt x="68" y="59"/>
                      <a:pt x="68" y="59"/>
                    </a:cubicBezTo>
                    <a:cubicBezTo>
                      <a:pt x="68" y="59"/>
                      <a:pt x="68" y="59"/>
                      <a:pt x="68" y="59"/>
                    </a:cubicBezTo>
                    <a:cubicBezTo>
                      <a:pt x="68" y="73"/>
                      <a:pt x="65" y="86"/>
                      <a:pt x="59" y="96"/>
                    </a:cubicBezTo>
                    <a:cubicBezTo>
                      <a:pt x="53" y="105"/>
                      <a:pt x="46" y="110"/>
                      <a:pt x="38" y="110"/>
                    </a:cubicBezTo>
                    <a:cubicBezTo>
                      <a:pt x="30" y="110"/>
                      <a:pt x="23" y="105"/>
                      <a:pt x="17" y="96"/>
                    </a:cubicBezTo>
                    <a:cubicBezTo>
                      <a:pt x="11" y="86"/>
                      <a:pt x="8" y="73"/>
                      <a:pt x="8" y="59"/>
                    </a:cubicBezTo>
                    <a:cubicBezTo>
                      <a:pt x="8" y="45"/>
                      <a:pt x="11" y="33"/>
                      <a:pt x="17" y="23"/>
                    </a:cubicBezTo>
                    <a:cubicBezTo>
                      <a:pt x="23" y="14"/>
                      <a:pt x="30" y="9"/>
                      <a:pt x="38" y="9"/>
                    </a:cubicBezTo>
                    <a:cubicBezTo>
                      <a:pt x="46" y="9"/>
                      <a:pt x="53" y="14"/>
                      <a:pt x="59" y="23"/>
                    </a:cubicBezTo>
                    <a:cubicBezTo>
                      <a:pt x="65" y="33"/>
                      <a:pt x="68" y="45"/>
                      <a:pt x="68" y="59"/>
                    </a:cubicBezTo>
                    <a:lnTo>
                      <a:pt x="70"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723" name="Freeform 29">
                <a:extLst>
                  <a:ext uri="{FF2B5EF4-FFF2-40B4-BE49-F238E27FC236}">
                    <a16:creationId xmlns:a16="http://schemas.microsoft.com/office/drawing/2014/main" id="{00000000-0008-0000-0100-000045070000}"/>
                  </a:ext>
                </a:extLst>
              </p:cNvPr>
              <p:cNvSpPr>
                <a:spLocks/>
              </p:cNvSpPr>
              <p:nvPr/>
            </p:nvSpPr>
            <p:spPr bwMode="auto">
              <a:xfrm>
                <a:off x="321" y="48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724" name="Freeform 30">
                <a:extLst>
                  <a:ext uri="{FF2B5EF4-FFF2-40B4-BE49-F238E27FC236}">
                    <a16:creationId xmlns:a16="http://schemas.microsoft.com/office/drawing/2014/main" id="{00000000-0008-0000-0100-000046070000}"/>
                  </a:ext>
                </a:extLst>
              </p:cNvPr>
              <p:cNvSpPr>
                <a:spLocks noEditPoints="1"/>
              </p:cNvSpPr>
              <p:nvPr/>
            </p:nvSpPr>
            <p:spPr bwMode="auto">
              <a:xfrm>
                <a:off x="231" y="152"/>
                <a:ext cx="97" cy="150"/>
              </a:xfrm>
              <a:custGeom>
                <a:avLst/>
                <a:gdLst>
                  <a:gd name="T0" fmla="*/ 29 w 41"/>
                  <a:gd name="T1" fmla="*/ 3 h 63"/>
                  <a:gd name="T2" fmla="*/ 20 w 41"/>
                  <a:gd name="T3" fmla="*/ 0 h 63"/>
                  <a:gd name="T4" fmla="*/ 12 w 41"/>
                  <a:gd name="T5" fmla="*/ 3 h 63"/>
                  <a:gd name="T6" fmla="*/ 3 w 41"/>
                  <a:gd name="T7" fmla="*/ 15 h 63"/>
                  <a:gd name="T8" fmla="*/ 0 w 41"/>
                  <a:gd name="T9" fmla="*/ 32 h 63"/>
                  <a:gd name="T10" fmla="*/ 5 w 41"/>
                  <a:gd name="T11" fmla="*/ 53 h 63"/>
                  <a:gd name="T12" fmla="*/ 12 w 41"/>
                  <a:gd name="T13" fmla="*/ 60 h 63"/>
                  <a:gd name="T14" fmla="*/ 20 w 41"/>
                  <a:gd name="T15" fmla="*/ 63 h 63"/>
                  <a:gd name="T16" fmla="*/ 29 w 41"/>
                  <a:gd name="T17" fmla="*/ 60 h 63"/>
                  <a:gd name="T18" fmla="*/ 38 w 41"/>
                  <a:gd name="T19" fmla="*/ 49 h 63"/>
                  <a:gd name="T20" fmla="*/ 41 w 41"/>
                  <a:gd name="T21" fmla="*/ 32 h 63"/>
                  <a:gd name="T22" fmla="*/ 36 w 41"/>
                  <a:gd name="T23" fmla="*/ 10 h 63"/>
                  <a:gd name="T24" fmla="*/ 29 w 41"/>
                  <a:gd name="T25" fmla="*/ 3 h 63"/>
                  <a:gd name="T26" fmla="*/ 28 w 41"/>
                  <a:gd name="T27" fmla="*/ 47 h 63"/>
                  <a:gd name="T28" fmla="*/ 24 w 41"/>
                  <a:gd name="T29" fmla="*/ 51 h 63"/>
                  <a:gd name="T30" fmla="*/ 20 w 41"/>
                  <a:gd name="T31" fmla="*/ 52 h 63"/>
                  <a:gd name="T32" fmla="*/ 16 w 41"/>
                  <a:gd name="T33" fmla="*/ 51 h 63"/>
                  <a:gd name="T34" fmla="*/ 11 w 41"/>
                  <a:gd name="T35" fmla="*/ 44 h 63"/>
                  <a:gd name="T36" fmla="*/ 9 w 41"/>
                  <a:gd name="T37" fmla="*/ 32 h 63"/>
                  <a:gd name="T38" fmla="*/ 9 w 41"/>
                  <a:gd name="T39" fmla="*/ 32 h 63"/>
                  <a:gd name="T40" fmla="*/ 13 w 41"/>
                  <a:gd name="T41" fmla="*/ 16 h 63"/>
                  <a:gd name="T42" fmla="*/ 16 w 41"/>
                  <a:gd name="T43" fmla="*/ 12 h 63"/>
                  <a:gd name="T44" fmla="*/ 20 w 41"/>
                  <a:gd name="T45" fmla="*/ 11 h 63"/>
                  <a:gd name="T46" fmla="*/ 24 w 41"/>
                  <a:gd name="T47" fmla="*/ 12 h 63"/>
                  <a:gd name="T48" fmla="*/ 30 w 41"/>
                  <a:gd name="T49" fmla="*/ 19 h 63"/>
                  <a:gd name="T50" fmla="*/ 32 w 41"/>
                  <a:gd name="T51" fmla="*/ 32 h 63"/>
                  <a:gd name="T52" fmla="*/ 28 w 41"/>
                  <a:gd name="T53"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63">
                    <a:moveTo>
                      <a:pt x="29" y="3"/>
                    </a:moveTo>
                    <a:cubicBezTo>
                      <a:pt x="26" y="1"/>
                      <a:pt x="23" y="0"/>
                      <a:pt x="20" y="0"/>
                    </a:cubicBezTo>
                    <a:cubicBezTo>
                      <a:pt x="17" y="0"/>
                      <a:pt x="14" y="1"/>
                      <a:pt x="12" y="3"/>
                    </a:cubicBezTo>
                    <a:cubicBezTo>
                      <a:pt x="8" y="6"/>
                      <a:pt x="5" y="10"/>
                      <a:pt x="3" y="15"/>
                    </a:cubicBezTo>
                    <a:cubicBezTo>
                      <a:pt x="1" y="20"/>
                      <a:pt x="0" y="26"/>
                      <a:pt x="0" y="32"/>
                    </a:cubicBezTo>
                    <a:cubicBezTo>
                      <a:pt x="0" y="40"/>
                      <a:pt x="2" y="47"/>
                      <a:pt x="5" y="53"/>
                    </a:cubicBezTo>
                    <a:cubicBezTo>
                      <a:pt x="7" y="56"/>
                      <a:pt x="9" y="59"/>
                      <a:pt x="12" y="60"/>
                    </a:cubicBezTo>
                    <a:cubicBezTo>
                      <a:pt x="14" y="62"/>
                      <a:pt x="17" y="63"/>
                      <a:pt x="20" y="63"/>
                    </a:cubicBezTo>
                    <a:cubicBezTo>
                      <a:pt x="23" y="63"/>
                      <a:pt x="26" y="62"/>
                      <a:pt x="29" y="60"/>
                    </a:cubicBezTo>
                    <a:cubicBezTo>
                      <a:pt x="33" y="58"/>
                      <a:pt x="36" y="54"/>
                      <a:pt x="38" y="49"/>
                    </a:cubicBezTo>
                    <a:cubicBezTo>
                      <a:pt x="40" y="43"/>
                      <a:pt x="41" y="38"/>
                      <a:pt x="41" y="32"/>
                    </a:cubicBezTo>
                    <a:cubicBezTo>
                      <a:pt x="41" y="24"/>
                      <a:pt x="39" y="16"/>
                      <a:pt x="36" y="10"/>
                    </a:cubicBezTo>
                    <a:cubicBezTo>
                      <a:pt x="34" y="7"/>
                      <a:pt x="32" y="5"/>
                      <a:pt x="29" y="3"/>
                    </a:cubicBezTo>
                    <a:close/>
                    <a:moveTo>
                      <a:pt x="28" y="47"/>
                    </a:moveTo>
                    <a:cubicBezTo>
                      <a:pt x="27" y="49"/>
                      <a:pt x="26" y="50"/>
                      <a:pt x="24" y="51"/>
                    </a:cubicBezTo>
                    <a:cubicBezTo>
                      <a:pt x="23" y="52"/>
                      <a:pt x="22" y="52"/>
                      <a:pt x="20" y="52"/>
                    </a:cubicBezTo>
                    <a:cubicBezTo>
                      <a:pt x="19" y="52"/>
                      <a:pt x="18" y="52"/>
                      <a:pt x="16" y="51"/>
                    </a:cubicBezTo>
                    <a:cubicBezTo>
                      <a:pt x="14" y="50"/>
                      <a:pt x="12" y="47"/>
                      <a:pt x="11" y="44"/>
                    </a:cubicBezTo>
                    <a:cubicBezTo>
                      <a:pt x="10" y="40"/>
                      <a:pt x="9" y="36"/>
                      <a:pt x="9" y="32"/>
                    </a:cubicBezTo>
                    <a:cubicBezTo>
                      <a:pt x="9" y="32"/>
                      <a:pt x="9" y="32"/>
                      <a:pt x="9" y="32"/>
                    </a:cubicBezTo>
                    <a:cubicBezTo>
                      <a:pt x="9" y="26"/>
                      <a:pt x="10" y="20"/>
                      <a:pt x="13" y="16"/>
                    </a:cubicBezTo>
                    <a:cubicBezTo>
                      <a:pt x="14" y="14"/>
                      <a:pt x="15" y="13"/>
                      <a:pt x="16" y="12"/>
                    </a:cubicBezTo>
                    <a:cubicBezTo>
                      <a:pt x="18" y="11"/>
                      <a:pt x="19" y="11"/>
                      <a:pt x="20" y="11"/>
                    </a:cubicBezTo>
                    <a:cubicBezTo>
                      <a:pt x="22" y="11"/>
                      <a:pt x="23" y="11"/>
                      <a:pt x="24" y="12"/>
                    </a:cubicBezTo>
                    <a:cubicBezTo>
                      <a:pt x="27" y="13"/>
                      <a:pt x="28" y="16"/>
                      <a:pt x="30" y="19"/>
                    </a:cubicBezTo>
                    <a:cubicBezTo>
                      <a:pt x="31" y="23"/>
                      <a:pt x="32" y="27"/>
                      <a:pt x="32" y="32"/>
                    </a:cubicBezTo>
                    <a:cubicBezTo>
                      <a:pt x="32" y="37"/>
                      <a:pt x="31" y="43"/>
                      <a:pt x="28"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725" name="Freeform 31">
                <a:extLst>
                  <a:ext uri="{FF2B5EF4-FFF2-40B4-BE49-F238E27FC236}">
                    <a16:creationId xmlns:a16="http://schemas.microsoft.com/office/drawing/2014/main" id="{00000000-0008-0000-0100-000047070000}"/>
                  </a:ext>
                </a:extLst>
              </p:cNvPr>
              <p:cNvSpPr>
                <a:spLocks noEditPoints="1"/>
              </p:cNvSpPr>
              <p:nvPr/>
            </p:nvSpPr>
            <p:spPr bwMode="auto">
              <a:xfrm>
                <a:off x="191" y="86"/>
                <a:ext cx="180" cy="283"/>
              </a:xfrm>
              <a:custGeom>
                <a:avLst/>
                <a:gdLst>
                  <a:gd name="T0" fmla="*/ 76 w 76"/>
                  <a:gd name="T1" fmla="*/ 60 h 119"/>
                  <a:gd name="T2" fmla="*/ 65 w 76"/>
                  <a:gd name="T3" fmla="*/ 18 h 119"/>
                  <a:gd name="T4" fmla="*/ 38 w 76"/>
                  <a:gd name="T5" fmla="*/ 0 h 119"/>
                  <a:gd name="T6" fmla="*/ 11 w 76"/>
                  <a:gd name="T7" fmla="*/ 18 h 119"/>
                  <a:gd name="T8" fmla="*/ 0 w 76"/>
                  <a:gd name="T9" fmla="*/ 60 h 119"/>
                  <a:gd name="T10" fmla="*/ 11 w 76"/>
                  <a:gd name="T11" fmla="*/ 101 h 119"/>
                  <a:gd name="T12" fmla="*/ 38 w 76"/>
                  <a:gd name="T13" fmla="*/ 119 h 119"/>
                  <a:gd name="T14" fmla="*/ 65 w 76"/>
                  <a:gd name="T15" fmla="*/ 101 h 119"/>
                  <a:gd name="T16" fmla="*/ 76 w 76"/>
                  <a:gd name="T17" fmla="*/ 60 h 119"/>
                  <a:gd name="T18" fmla="*/ 59 w 76"/>
                  <a:gd name="T19" fmla="*/ 96 h 119"/>
                  <a:gd name="T20" fmla="*/ 38 w 76"/>
                  <a:gd name="T21" fmla="*/ 110 h 119"/>
                  <a:gd name="T22" fmla="*/ 17 w 76"/>
                  <a:gd name="T23" fmla="*/ 96 h 119"/>
                  <a:gd name="T24" fmla="*/ 8 w 76"/>
                  <a:gd name="T25" fmla="*/ 60 h 119"/>
                  <a:gd name="T26" fmla="*/ 17 w 76"/>
                  <a:gd name="T27" fmla="*/ 23 h 119"/>
                  <a:gd name="T28" fmla="*/ 38 w 76"/>
                  <a:gd name="T29" fmla="*/ 9 h 119"/>
                  <a:gd name="T30" fmla="*/ 59 w 76"/>
                  <a:gd name="T31" fmla="*/ 23 h 119"/>
                  <a:gd name="T32" fmla="*/ 69 w 76"/>
                  <a:gd name="T33" fmla="*/ 60 h 119"/>
                  <a:gd name="T34" fmla="*/ 70 w 76"/>
                  <a:gd name="T35" fmla="*/ 60 h 119"/>
                  <a:gd name="T36" fmla="*/ 69 w 76"/>
                  <a:gd name="T37" fmla="*/ 60 h 119"/>
                  <a:gd name="T38" fmla="*/ 69 w 76"/>
                  <a:gd name="T39" fmla="*/ 60 h 119"/>
                  <a:gd name="T40" fmla="*/ 59 w 76"/>
                  <a:gd name="T41" fmla="*/ 9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19">
                    <a:moveTo>
                      <a:pt x="76" y="60"/>
                    </a:moveTo>
                    <a:cubicBezTo>
                      <a:pt x="76" y="44"/>
                      <a:pt x="72" y="29"/>
                      <a:pt x="65" y="18"/>
                    </a:cubicBezTo>
                    <a:cubicBezTo>
                      <a:pt x="58" y="7"/>
                      <a:pt x="49" y="0"/>
                      <a:pt x="38" y="0"/>
                    </a:cubicBezTo>
                    <a:cubicBezTo>
                      <a:pt x="28" y="0"/>
                      <a:pt x="18" y="7"/>
                      <a:pt x="11" y="18"/>
                    </a:cubicBezTo>
                    <a:cubicBezTo>
                      <a:pt x="4" y="29"/>
                      <a:pt x="0" y="44"/>
                      <a:pt x="0" y="60"/>
                    </a:cubicBezTo>
                    <a:cubicBezTo>
                      <a:pt x="0" y="75"/>
                      <a:pt x="4" y="90"/>
                      <a:pt x="11" y="101"/>
                    </a:cubicBezTo>
                    <a:cubicBezTo>
                      <a:pt x="18" y="112"/>
                      <a:pt x="28" y="119"/>
                      <a:pt x="38" y="119"/>
                    </a:cubicBezTo>
                    <a:cubicBezTo>
                      <a:pt x="49" y="119"/>
                      <a:pt x="58" y="112"/>
                      <a:pt x="65" y="101"/>
                    </a:cubicBezTo>
                    <a:cubicBezTo>
                      <a:pt x="72" y="90"/>
                      <a:pt x="76" y="75"/>
                      <a:pt x="76" y="60"/>
                    </a:cubicBezTo>
                    <a:close/>
                    <a:moveTo>
                      <a:pt x="59" y="96"/>
                    </a:moveTo>
                    <a:cubicBezTo>
                      <a:pt x="53" y="105"/>
                      <a:pt x="46" y="110"/>
                      <a:pt x="38" y="110"/>
                    </a:cubicBezTo>
                    <a:cubicBezTo>
                      <a:pt x="30" y="110"/>
                      <a:pt x="23" y="105"/>
                      <a:pt x="17" y="96"/>
                    </a:cubicBezTo>
                    <a:cubicBezTo>
                      <a:pt x="11" y="86"/>
                      <a:pt x="8" y="73"/>
                      <a:pt x="8" y="60"/>
                    </a:cubicBezTo>
                    <a:cubicBezTo>
                      <a:pt x="8" y="46"/>
                      <a:pt x="11" y="33"/>
                      <a:pt x="17" y="23"/>
                    </a:cubicBezTo>
                    <a:cubicBezTo>
                      <a:pt x="23" y="14"/>
                      <a:pt x="30" y="9"/>
                      <a:pt x="38" y="9"/>
                    </a:cubicBezTo>
                    <a:cubicBezTo>
                      <a:pt x="46" y="9"/>
                      <a:pt x="53" y="14"/>
                      <a:pt x="59" y="23"/>
                    </a:cubicBezTo>
                    <a:cubicBezTo>
                      <a:pt x="65" y="33"/>
                      <a:pt x="69" y="46"/>
                      <a:pt x="69" y="60"/>
                    </a:cubicBezTo>
                    <a:cubicBezTo>
                      <a:pt x="70" y="60"/>
                      <a:pt x="70" y="60"/>
                      <a:pt x="70" y="60"/>
                    </a:cubicBezTo>
                    <a:cubicBezTo>
                      <a:pt x="69" y="60"/>
                      <a:pt x="69" y="60"/>
                      <a:pt x="69" y="60"/>
                    </a:cubicBezTo>
                    <a:cubicBezTo>
                      <a:pt x="69" y="60"/>
                      <a:pt x="69" y="60"/>
                      <a:pt x="69" y="60"/>
                    </a:cubicBezTo>
                    <a:cubicBezTo>
                      <a:pt x="69" y="73"/>
                      <a:pt x="65" y="86"/>
                      <a:pt x="59"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726" name="Freeform 32">
                <a:extLst>
                  <a:ext uri="{FF2B5EF4-FFF2-40B4-BE49-F238E27FC236}">
                    <a16:creationId xmlns:a16="http://schemas.microsoft.com/office/drawing/2014/main" id="{00000000-0008-0000-0100-000048070000}"/>
                  </a:ext>
                </a:extLst>
              </p:cNvPr>
              <p:cNvSpPr>
                <a:spLocks/>
              </p:cNvSpPr>
              <p:nvPr/>
            </p:nvSpPr>
            <p:spPr bwMode="auto">
              <a:xfrm>
                <a:off x="157" y="105"/>
                <a:ext cx="3" cy="2"/>
              </a:xfrm>
              <a:custGeom>
                <a:avLst/>
                <a:gdLst>
                  <a:gd name="T0" fmla="*/ 0 w 3"/>
                  <a:gd name="T1" fmla="*/ 2 h 2"/>
                  <a:gd name="T2" fmla="*/ 0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727" name="Freeform 33">
                <a:extLst>
                  <a:ext uri="{FF2B5EF4-FFF2-40B4-BE49-F238E27FC236}">
                    <a16:creationId xmlns:a16="http://schemas.microsoft.com/office/drawing/2014/main" id="{00000000-0008-0000-0100-000049070000}"/>
                  </a:ext>
                </a:extLst>
              </p:cNvPr>
              <p:cNvSpPr>
                <a:spLocks noEditPoints="1"/>
              </p:cNvSpPr>
              <p:nvPr/>
            </p:nvSpPr>
            <p:spPr bwMode="auto">
              <a:xfrm>
                <a:off x="0" y="0"/>
                <a:ext cx="1260" cy="831"/>
              </a:xfrm>
              <a:custGeom>
                <a:avLst/>
                <a:gdLst>
                  <a:gd name="T0" fmla="*/ 468 w 530"/>
                  <a:gd name="T1" fmla="*/ 159 h 349"/>
                  <a:gd name="T2" fmla="*/ 444 w 530"/>
                  <a:gd name="T3" fmla="*/ 30 h 349"/>
                  <a:gd name="T4" fmla="*/ 119 w 530"/>
                  <a:gd name="T5" fmla="*/ 0 h 349"/>
                  <a:gd name="T6" fmla="*/ 57 w 530"/>
                  <a:gd name="T7" fmla="*/ 96 h 349"/>
                  <a:gd name="T8" fmla="*/ 9 w 530"/>
                  <a:gd name="T9" fmla="*/ 202 h 349"/>
                  <a:gd name="T10" fmla="*/ 36 w 530"/>
                  <a:gd name="T11" fmla="*/ 341 h 349"/>
                  <a:gd name="T12" fmla="*/ 493 w 530"/>
                  <a:gd name="T13" fmla="*/ 341 h 349"/>
                  <a:gd name="T14" fmla="*/ 391 w 530"/>
                  <a:gd name="T15" fmla="*/ 107 h 349"/>
                  <a:gd name="T16" fmla="*/ 222 w 530"/>
                  <a:gd name="T17" fmla="*/ 112 h 349"/>
                  <a:gd name="T18" fmla="*/ 234 w 530"/>
                  <a:gd name="T19" fmla="*/ 41 h 349"/>
                  <a:gd name="T20" fmla="*/ 230 w 530"/>
                  <a:gd name="T21" fmla="*/ 45 h 349"/>
                  <a:gd name="T22" fmla="*/ 312 w 530"/>
                  <a:gd name="T23" fmla="*/ 81 h 349"/>
                  <a:gd name="T24" fmla="*/ 81 w 530"/>
                  <a:gd name="T25" fmla="*/ 328 h 349"/>
                  <a:gd name="T26" fmla="*/ 43 w 530"/>
                  <a:gd name="T27" fmla="*/ 328 h 349"/>
                  <a:gd name="T28" fmla="*/ 34 w 530"/>
                  <a:gd name="T29" fmla="*/ 321 h 349"/>
                  <a:gd name="T30" fmla="*/ 25 w 530"/>
                  <a:gd name="T31" fmla="*/ 307 h 349"/>
                  <a:gd name="T32" fmla="*/ 19 w 530"/>
                  <a:gd name="T33" fmla="*/ 294 h 349"/>
                  <a:gd name="T34" fmla="*/ 14 w 530"/>
                  <a:gd name="T35" fmla="*/ 269 h 349"/>
                  <a:gd name="T36" fmla="*/ 13 w 530"/>
                  <a:gd name="T37" fmla="*/ 245 h 349"/>
                  <a:gd name="T38" fmla="*/ 18 w 530"/>
                  <a:gd name="T39" fmla="*/ 217 h 349"/>
                  <a:gd name="T40" fmla="*/ 24 w 530"/>
                  <a:gd name="T41" fmla="*/ 203 h 349"/>
                  <a:gd name="T42" fmla="*/ 35 w 530"/>
                  <a:gd name="T43" fmla="*/ 187 h 349"/>
                  <a:gd name="T44" fmla="*/ 47 w 530"/>
                  <a:gd name="T45" fmla="*/ 178 h 349"/>
                  <a:gd name="T46" fmla="*/ 81 w 530"/>
                  <a:gd name="T47" fmla="*/ 180 h 349"/>
                  <a:gd name="T48" fmla="*/ 135 w 530"/>
                  <a:gd name="T49" fmla="*/ 203 h 349"/>
                  <a:gd name="T50" fmla="*/ 100 w 530"/>
                  <a:gd name="T51" fmla="*/ 170 h 349"/>
                  <a:gd name="T52" fmla="*/ 92 w 530"/>
                  <a:gd name="T53" fmla="*/ 163 h 349"/>
                  <a:gd name="T54" fmla="*/ 85 w 530"/>
                  <a:gd name="T55" fmla="*/ 153 h 349"/>
                  <a:gd name="T56" fmla="*/ 78 w 530"/>
                  <a:gd name="T57" fmla="*/ 141 h 349"/>
                  <a:gd name="T58" fmla="*/ 73 w 530"/>
                  <a:gd name="T59" fmla="*/ 126 h 349"/>
                  <a:gd name="T60" fmla="*/ 70 w 530"/>
                  <a:gd name="T61" fmla="*/ 96 h 349"/>
                  <a:gd name="T62" fmla="*/ 73 w 530"/>
                  <a:gd name="T63" fmla="*/ 65 h 349"/>
                  <a:gd name="T64" fmla="*/ 78 w 530"/>
                  <a:gd name="T65" fmla="*/ 50 h 349"/>
                  <a:gd name="T66" fmla="*/ 85 w 530"/>
                  <a:gd name="T67" fmla="*/ 38 h 349"/>
                  <a:gd name="T68" fmla="*/ 100 w 530"/>
                  <a:gd name="T69" fmla="*/ 22 h 349"/>
                  <a:gd name="T70" fmla="*/ 109 w 530"/>
                  <a:gd name="T71" fmla="*/ 17 h 349"/>
                  <a:gd name="T72" fmla="*/ 153 w 530"/>
                  <a:gd name="T73" fmla="*/ 153 h 349"/>
                  <a:gd name="T74" fmla="*/ 206 w 530"/>
                  <a:gd name="T75" fmla="*/ 328 h 349"/>
                  <a:gd name="T76" fmla="*/ 169 w 530"/>
                  <a:gd name="T77" fmla="*/ 328 h 349"/>
                  <a:gd name="T78" fmla="*/ 160 w 530"/>
                  <a:gd name="T79" fmla="*/ 321 h 349"/>
                  <a:gd name="T80" fmla="*/ 151 w 530"/>
                  <a:gd name="T81" fmla="*/ 307 h 349"/>
                  <a:gd name="T82" fmla="*/ 145 w 530"/>
                  <a:gd name="T83" fmla="*/ 294 h 349"/>
                  <a:gd name="T84" fmla="*/ 139 w 530"/>
                  <a:gd name="T85" fmla="*/ 269 h 349"/>
                  <a:gd name="T86" fmla="*/ 139 w 530"/>
                  <a:gd name="T87" fmla="*/ 245 h 349"/>
                  <a:gd name="T88" fmla="*/ 144 w 530"/>
                  <a:gd name="T89" fmla="*/ 217 h 349"/>
                  <a:gd name="T90" fmla="*/ 150 w 530"/>
                  <a:gd name="T91" fmla="*/ 203 h 349"/>
                  <a:gd name="T92" fmla="*/ 160 w 530"/>
                  <a:gd name="T93" fmla="*/ 188 h 349"/>
                  <a:gd name="T94" fmla="*/ 169 w 530"/>
                  <a:gd name="T95" fmla="*/ 180 h 349"/>
                  <a:gd name="T96" fmla="*/ 188 w 530"/>
                  <a:gd name="T97" fmla="*/ 174 h 349"/>
                  <a:gd name="T98" fmla="*/ 222 w 530"/>
                  <a:gd name="T99" fmla="*/ 311 h 349"/>
                  <a:gd name="T100" fmla="*/ 369 w 530"/>
                  <a:gd name="T101" fmla="*/ 226 h 349"/>
                  <a:gd name="T102" fmla="*/ 274 w 530"/>
                  <a:gd name="T103" fmla="*/ 272 h 349"/>
                  <a:gd name="T104" fmla="*/ 423 w 530"/>
                  <a:gd name="T105" fmla="*/ 265 h 349"/>
                  <a:gd name="T106" fmla="*/ 460 w 530"/>
                  <a:gd name="T107" fmla="*/ 273 h 349"/>
                  <a:gd name="T108" fmla="*/ 476 w 530"/>
                  <a:gd name="T109" fmla="*/ 301 h 349"/>
                  <a:gd name="T110" fmla="*/ 326 w 530"/>
                  <a:gd name="T111" fmla="*/ 299 h 349"/>
                  <a:gd name="T112" fmla="*/ 480 w 530"/>
                  <a:gd name="T113" fmla="*/ 29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0" h="349">
                    <a:moveTo>
                      <a:pt x="513" y="188"/>
                    </a:moveTo>
                    <a:cubicBezTo>
                      <a:pt x="512" y="187"/>
                      <a:pt x="512" y="187"/>
                      <a:pt x="512" y="187"/>
                    </a:cubicBezTo>
                    <a:cubicBezTo>
                      <a:pt x="513" y="188"/>
                      <a:pt x="513" y="188"/>
                      <a:pt x="513" y="188"/>
                    </a:cubicBezTo>
                    <a:cubicBezTo>
                      <a:pt x="507" y="180"/>
                      <a:pt x="501" y="172"/>
                      <a:pt x="493" y="167"/>
                    </a:cubicBezTo>
                    <a:cubicBezTo>
                      <a:pt x="486" y="162"/>
                      <a:pt x="477" y="159"/>
                      <a:pt x="468" y="159"/>
                    </a:cubicBezTo>
                    <a:cubicBezTo>
                      <a:pt x="445" y="159"/>
                      <a:pt x="445" y="159"/>
                      <a:pt x="445" y="159"/>
                    </a:cubicBezTo>
                    <a:cubicBezTo>
                      <a:pt x="447" y="155"/>
                      <a:pt x="449" y="152"/>
                      <a:pt x="451" y="147"/>
                    </a:cubicBezTo>
                    <a:cubicBezTo>
                      <a:pt x="457" y="132"/>
                      <a:pt x="461" y="115"/>
                      <a:pt x="461" y="96"/>
                    </a:cubicBezTo>
                    <a:cubicBezTo>
                      <a:pt x="461" y="96"/>
                      <a:pt x="461" y="96"/>
                      <a:pt x="461" y="96"/>
                    </a:cubicBezTo>
                    <a:cubicBezTo>
                      <a:pt x="461" y="70"/>
                      <a:pt x="455" y="47"/>
                      <a:pt x="444" y="30"/>
                    </a:cubicBezTo>
                    <a:cubicBezTo>
                      <a:pt x="443" y="29"/>
                      <a:pt x="443" y="29"/>
                      <a:pt x="443" y="29"/>
                    </a:cubicBezTo>
                    <a:cubicBezTo>
                      <a:pt x="444" y="30"/>
                      <a:pt x="444" y="30"/>
                      <a:pt x="444" y="30"/>
                    </a:cubicBezTo>
                    <a:cubicBezTo>
                      <a:pt x="438" y="21"/>
                      <a:pt x="432" y="14"/>
                      <a:pt x="424" y="9"/>
                    </a:cubicBezTo>
                    <a:cubicBezTo>
                      <a:pt x="417" y="3"/>
                      <a:pt x="408" y="0"/>
                      <a:pt x="399" y="0"/>
                    </a:cubicBezTo>
                    <a:cubicBezTo>
                      <a:pt x="119" y="0"/>
                      <a:pt x="119" y="0"/>
                      <a:pt x="119" y="0"/>
                    </a:cubicBezTo>
                    <a:cubicBezTo>
                      <a:pt x="110" y="0"/>
                      <a:pt x="101" y="3"/>
                      <a:pt x="93" y="9"/>
                    </a:cubicBezTo>
                    <a:cubicBezTo>
                      <a:pt x="82" y="16"/>
                      <a:pt x="73" y="29"/>
                      <a:pt x="67" y="44"/>
                    </a:cubicBezTo>
                    <a:cubicBezTo>
                      <a:pt x="66" y="44"/>
                      <a:pt x="66" y="44"/>
                      <a:pt x="66" y="44"/>
                    </a:cubicBezTo>
                    <a:cubicBezTo>
                      <a:pt x="60" y="59"/>
                      <a:pt x="57" y="77"/>
                      <a:pt x="57" y="96"/>
                    </a:cubicBezTo>
                    <a:cubicBezTo>
                      <a:pt x="57" y="96"/>
                      <a:pt x="57" y="96"/>
                      <a:pt x="57" y="96"/>
                    </a:cubicBezTo>
                    <a:cubicBezTo>
                      <a:pt x="57" y="120"/>
                      <a:pt x="62" y="142"/>
                      <a:pt x="72" y="159"/>
                    </a:cubicBezTo>
                    <a:cubicBezTo>
                      <a:pt x="62" y="159"/>
                      <a:pt x="62" y="159"/>
                      <a:pt x="62" y="159"/>
                    </a:cubicBezTo>
                    <a:cubicBezTo>
                      <a:pt x="53" y="159"/>
                      <a:pt x="44" y="162"/>
                      <a:pt x="36" y="167"/>
                    </a:cubicBezTo>
                    <a:cubicBezTo>
                      <a:pt x="25" y="175"/>
                      <a:pt x="16" y="187"/>
                      <a:pt x="10" y="202"/>
                    </a:cubicBezTo>
                    <a:cubicBezTo>
                      <a:pt x="9" y="202"/>
                      <a:pt x="9" y="202"/>
                      <a:pt x="9" y="202"/>
                    </a:cubicBezTo>
                    <a:cubicBezTo>
                      <a:pt x="3" y="218"/>
                      <a:pt x="0" y="235"/>
                      <a:pt x="0" y="254"/>
                    </a:cubicBezTo>
                    <a:cubicBezTo>
                      <a:pt x="0" y="254"/>
                      <a:pt x="0" y="254"/>
                      <a:pt x="0" y="254"/>
                    </a:cubicBezTo>
                    <a:cubicBezTo>
                      <a:pt x="0" y="280"/>
                      <a:pt x="6" y="303"/>
                      <a:pt x="17" y="320"/>
                    </a:cubicBezTo>
                    <a:cubicBezTo>
                      <a:pt x="17" y="320"/>
                      <a:pt x="17" y="320"/>
                      <a:pt x="17" y="320"/>
                    </a:cubicBezTo>
                    <a:cubicBezTo>
                      <a:pt x="22" y="329"/>
                      <a:pt x="29" y="336"/>
                      <a:pt x="36" y="341"/>
                    </a:cubicBezTo>
                    <a:cubicBezTo>
                      <a:pt x="44" y="346"/>
                      <a:pt x="53" y="349"/>
                      <a:pt x="62" y="349"/>
                    </a:cubicBezTo>
                    <a:cubicBezTo>
                      <a:pt x="188" y="349"/>
                      <a:pt x="188" y="349"/>
                      <a:pt x="188" y="349"/>
                    </a:cubicBezTo>
                    <a:cubicBezTo>
                      <a:pt x="342" y="349"/>
                      <a:pt x="342" y="349"/>
                      <a:pt x="342" y="349"/>
                    </a:cubicBezTo>
                    <a:cubicBezTo>
                      <a:pt x="468" y="349"/>
                      <a:pt x="468" y="349"/>
                      <a:pt x="468" y="349"/>
                    </a:cubicBezTo>
                    <a:cubicBezTo>
                      <a:pt x="477" y="349"/>
                      <a:pt x="486" y="346"/>
                      <a:pt x="493" y="341"/>
                    </a:cubicBezTo>
                    <a:cubicBezTo>
                      <a:pt x="505" y="333"/>
                      <a:pt x="514" y="321"/>
                      <a:pt x="520" y="306"/>
                    </a:cubicBezTo>
                    <a:cubicBezTo>
                      <a:pt x="526" y="291"/>
                      <a:pt x="530" y="273"/>
                      <a:pt x="530" y="254"/>
                    </a:cubicBezTo>
                    <a:cubicBezTo>
                      <a:pt x="530" y="254"/>
                      <a:pt x="530" y="254"/>
                      <a:pt x="530" y="254"/>
                    </a:cubicBezTo>
                    <a:cubicBezTo>
                      <a:pt x="530" y="229"/>
                      <a:pt x="524" y="206"/>
                      <a:pt x="513" y="188"/>
                    </a:cubicBezTo>
                    <a:close/>
                    <a:moveTo>
                      <a:pt x="391" y="107"/>
                    </a:moveTo>
                    <a:cubicBezTo>
                      <a:pt x="392" y="110"/>
                      <a:pt x="390" y="112"/>
                      <a:pt x="388" y="112"/>
                    </a:cubicBezTo>
                    <a:cubicBezTo>
                      <a:pt x="362" y="116"/>
                      <a:pt x="336" y="117"/>
                      <a:pt x="310" y="117"/>
                    </a:cubicBezTo>
                    <a:cubicBezTo>
                      <a:pt x="296" y="117"/>
                      <a:pt x="281" y="117"/>
                      <a:pt x="268" y="117"/>
                    </a:cubicBezTo>
                    <a:cubicBezTo>
                      <a:pt x="254" y="116"/>
                      <a:pt x="240" y="116"/>
                      <a:pt x="226" y="116"/>
                    </a:cubicBezTo>
                    <a:cubicBezTo>
                      <a:pt x="224" y="116"/>
                      <a:pt x="222" y="114"/>
                      <a:pt x="222" y="112"/>
                    </a:cubicBezTo>
                    <a:cubicBezTo>
                      <a:pt x="222" y="110"/>
                      <a:pt x="224" y="108"/>
                      <a:pt x="226" y="108"/>
                    </a:cubicBezTo>
                    <a:cubicBezTo>
                      <a:pt x="240" y="108"/>
                      <a:pt x="254" y="108"/>
                      <a:pt x="268" y="109"/>
                    </a:cubicBezTo>
                    <a:cubicBezTo>
                      <a:pt x="307" y="110"/>
                      <a:pt x="348" y="110"/>
                      <a:pt x="387" y="104"/>
                    </a:cubicBezTo>
                    <a:cubicBezTo>
                      <a:pt x="389" y="104"/>
                      <a:pt x="391" y="105"/>
                      <a:pt x="391" y="107"/>
                    </a:cubicBezTo>
                    <a:close/>
                    <a:moveTo>
                      <a:pt x="234" y="41"/>
                    </a:moveTo>
                    <a:cubicBezTo>
                      <a:pt x="277" y="41"/>
                      <a:pt x="327" y="40"/>
                      <a:pt x="378" y="37"/>
                    </a:cubicBezTo>
                    <a:cubicBezTo>
                      <a:pt x="380" y="37"/>
                      <a:pt x="382" y="38"/>
                      <a:pt x="382" y="40"/>
                    </a:cubicBezTo>
                    <a:cubicBezTo>
                      <a:pt x="382" y="43"/>
                      <a:pt x="380" y="45"/>
                      <a:pt x="378" y="45"/>
                    </a:cubicBezTo>
                    <a:cubicBezTo>
                      <a:pt x="327" y="48"/>
                      <a:pt x="277" y="49"/>
                      <a:pt x="234" y="49"/>
                    </a:cubicBezTo>
                    <a:cubicBezTo>
                      <a:pt x="232" y="49"/>
                      <a:pt x="230" y="47"/>
                      <a:pt x="230" y="45"/>
                    </a:cubicBezTo>
                    <a:cubicBezTo>
                      <a:pt x="230" y="43"/>
                      <a:pt x="232" y="41"/>
                      <a:pt x="234" y="41"/>
                    </a:cubicBezTo>
                    <a:close/>
                    <a:moveTo>
                      <a:pt x="203" y="77"/>
                    </a:moveTo>
                    <a:cubicBezTo>
                      <a:pt x="239" y="77"/>
                      <a:pt x="276" y="77"/>
                      <a:pt x="312" y="73"/>
                    </a:cubicBezTo>
                    <a:cubicBezTo>
                      <a:pt x="314" y="73"/>
                      <a:pt x="316" y="75"/>
                      <a:pt x="316" y="77"/>
                    </a:cubicBezTo>
                    <a:cubicBezTo>
                      <a:pt x="316" y="79"/>
                      <a:pt x="315" y="81"/>
                      <a:pt x="312" y="81"/>
                    </a:cubicBezTo>
                    <a:cubicBezTo>
                      <a:pt x="276" y="85"/>
                      <a:pt x="239" y="85"/>
                      <a:pt x="203" y="85"/>
                    </a:cubicBezTo>
                    <a:cubicBezTo>
                      <a:pt x="200" y="85"/>
                      <a:pt x="199" y="84"/>
                      <a:pt x="199" y="81"/>
                    </a:cubicBezTo>
                    <a:cubicBezTo>
                      <a:pt x="199" y="79"/>
                      <a:pt x="200" y="77"/>
                      <a:pt x="203" y="77"/>
                    </a:cubicBezTo>
                    <a:close/>
                    <a:moveTo>
                      <a:pt x="96" y="311"/>
                    </a:moveTo>
                    <a:cubicBezTo>
                      <a:pt x="92" y="319"/>
                      <a:pt x="86" y="324"/>
                      <a:pt x="81" y="328"/>
                    </a:cubicBezTo>
                    <a:cubicBezTo>
                      <a:pt x="75" y="332"/>
                      <a:pt x="68" y="334"/>
                      <a:pt x="62" y="334"/>
                    </a:cubicBezTo>
                    <a:cubicBezTo>
                      <a:pt x="58" y="334"/>
                      <a:pt x="55" y="334"/>
                      <a:pt x="52" y="333"/>
                    </a:cubicBezTo>
                    <a:cubicBezTo>
                      <a:pt x="49" y="332"/>
                      <a:pt x="46" y="330"/>
                      <a:pt x="43" y="328"/>
                    </a:cubicBezTo>
                    <a:cubicBezTo>
                      <a:pt x="43" y="328"/>
                      <a:pt x="43" y="328"/>
                      <a:pt x="43" y="328"/>
                    </a:cubicBezTo>
                    <a:cubicBezTo>
                      <a:pt x="43" y="328"/>
                      <a:pt x="43" y="328"/>
                      <a:pt x="43" y="328"/>
                    </a:cubicBezTo>
                    <a:cubicBezTo>
                      <a:pt x="43" y="328"/>
                      <a:pt x="43" y="328"/>
                      <a:pt x="43" y="328"/>
                    </a:cubicBezTo>
                    <a:cubicBezTo>
                      <a:pt x="42" y="327"/>
                      <a:pt x="40" y="326"/>
                      <a:pt x="39" y="325"/>
                    </a:cubicBezTo>
                    <a:cubicBezTo>
                      <a:pt x="39" y="325"/>
                      <a:pt x="38" y="325"/>
                      <a:pt x="38" y="324"/>
                    </a:cubicBezTo>
                    <a:cubicBezTo>
                      <a:pt x="37" y="324"/>
                      <a:pt x="36" y="323"/>
                      <a:pt x="35" y="322"/>
                    </a:cubicBezTo>
                    <a:cubicBezTo>
                      <a:pt x="35" y="321"/>
                      <a:pt x="35" y="321"/>
                      <a:pt x="34" y="321"/>
                    </a:cubicBezTo>
                    <a:cubicBezTo>
                      <a:pt x="33" y="319"/>
                      <a:pt x="32" y="318"/>
                      <a:pt x="31" y="317"/>
                    </a:cubicBezTo>
                    <a:cubicBezTo>
                      <a:pt x="31" y="316"/>
                      <a:pt x="31" y="316"/>
                      <a:pt x="31" y="316"/>
                    </a:cubicBezTo>
                    <a:cubicBezTo>
                      <a:pt x="30" y="315"/>
                      <a:pt x="29" y="313"/>
                      <a:pt x="28" y="312"/>
                    </a:cubicBezTo>
                    <a:cubicBezTo>
                      <a:pt x="27" y="311"/>
                      <a:pt x="27" y="311"/>
                      <a:pt x="27" y="310"/>
                    </a:cubicBezTo>
                    <a:cubicBezTo>
                      <a:pt x="26" y="309"/>
                      <a:pt x="25" y="308"/>
                      <a:pt x="25" y="307"/>
                    </a:cubicBezTo>
                    <a:cubicBezTo>
                      <a:pt x="24" y="306"/>
                      <a:pt x="24" y="306"/>
                      <a:pt x="24" y="305"/>
                    </a:cubicBezTo>
                    <a:cubicBezTo>
                      <a:pt x="23" y="303"/>
                      <a:pt x="22" y="302"/>
                      <a:pt x="21" y="300"/>
                    </a:cubicBezTo>
                    <a:cubicBezTo>
                      <a:pt x="21" y="300"/>
                      <a:pt x="21" y="300"/>
                      <a:pt x="21" y="300"/>
                    </a:cubicBezTo>
                    <a:cubicBezTo>
                      <a:pt x="21" y="299"/>
                      <a:pt x="21" y="299"/>
                      <a:pt x="21" y="299"/>
                    </a:cubicBezTo>
                    <a:cubicBezTo>
                      <a:pt x="20" y="297"/>
                      <a:pt x="20" y="296"/>
                      <a:pt x="19" y="294"/>
                    </a:cubicBezTo>
                    <a:cubicBezTo>
                      <a:pt x="19" y="293"/>
                      <a:pt x="19" y="292"/>
                      <a:pt x="18" y="292"/>
                    </a:cubicBezTo>
                    <a:cubicBezTo>
                      <a:pt x="18" y="290"/>
                      <a:pt x="17" y="289"/>
                      <a:pt x="17" y="287"/>
                    </a:cubicBezTo>
                    <a:cubicBezTo>
                      <a:pt x="17" y="286"/>
                      <a:pt x="17" y="286"/>
                      <a:pt x="17" y="285"/>
                    </a:cubicBezTo>
                    <a:cubicBezTo>
                      <a:pt x="15" y="281"/>
                      <a:pt x="14" y="276"/>
                      <a:pt x="14" y="271"/>
                    </a:cubicBezTo>
                    <a:cubicBezTo>
                      <a:pt x="14" y="271"/>
                      <a:pt x="14" y="270"/>
                      <a:pt x="14" y="269"/>
                    </a:cubicBezTo>
                    <a:cubicBezTo>
                      <a:pt x="13" y="267"/>
                      <a:pt x="13" y="266"/>
                      <a:pt x="13" y="264"/>
                    </a:cubicBezTo>
                    <a:cubicBezTo>
                      <a:pt x="13" y="263"/>
                      <a:pt x="13" y="262"/>
                      <a:pt x="13" y="262"/>
                    </a:cubicBezTo>
                    <a:cubicBezTo>
                      <a:pt x="13" y="259"/>
                      <a:pt x="13" y="257"/>
                      <a:pt x="13" y="254"/>
                    </a:cubicBezTo>
                    <a:cubicBezTo>
                      <a:pt x="13" y="252"/>
                      <a:pt x="13" y="249"/>
                      <a:pt x="13" y="247"/>
                    </a:cubicBezTo>
                    <a:cubicBezTo>
                      <a:pt x="13" y="246"/>
                      <a:pt x="13" y="245"/>
                      <a:pt x="13" y="245"/>
                    </a:cubicBezTo>
                    <a:cubicBezTo>
                      <a:pt x="13" y="243"/>
                      <a:pt x="13" y="241"/>
                      <a:pt x="14" y="239"/>
                    </a:cubicBezTo>
                    <a:cubicBezTo>
                      <a:pt x="14" y="239"/>
                      <a:pt x="14" y="238"/>
                      <a:pt x="14" y="237"/>
                    </a:cubicBezTo>
                    <a:cubicBezTo>
                      <a:pt x="14" y="232"/>
                      <a:pt x="15" y="228"/>
                      <a:pt x="17" y="223"/>
                    </a:cubicBezTo>
                    <a:cubicBezTo>
                      <a:pt x="17" y="223"/>
                      <a:pt x="17" y="222"/>
                      <a:pt x="17" y="222"/>
                    </a:cubicBezTo>
                    <a:cubicBezTo>
                      <a:pt x="17" y="220"/>
                      <a:pt x="18" y="218"/>
                      <a:pt x="18" y="217"/>
                    </a:cubicBezTo>
                    <a:cubicBezTo>
                      <a:pt x="19" y="216"/>
                      <a:pt x="19" y="216"/>
                      <a:pt x="19" y="215"/>
                    </a:cubicBezTo>
                    <a:cubicBezTo>
                      <a:pt x="20" y="213"/>
                      <a:pt x="20" y="211"/>
                      <a:pt x="21" y="209"/>
                    </a:cubicBezTo>
                    <a:cubicBezTo>
                      <a:pt x="21" y="209"/>
                      <a:pt x="21" y="209"/>
                      <a:pt x="21" y="209"/>
                    </a:cubicBezTo>
                    <a:cubicBezTo>
                      <a:pt x="21" y="209"/>
                      <a:pt x="21" y="209"/>
                      <a:pt x="21" y="209"/>
                    </a:cubicBezTo>
                    <a:cubicBezTo>
                      <a:pt x="22" y="207"/>
                      <a:pt x="23" y="205"/>
                      <a:pt x="24" y="203"/>
                    </a:cubicBezTo>
                    <a:cubicBezTo>
                      <a:pt x="24" y="203"/>
                      <a:pt x="24" y="202"/>
                      <a:pt x="25" y="202"/>
                    </a:cubicBezTo>
                    <a:cubicBezTo>
                      <a:pt x="25" y="201"/>
                      <a:pt x="26" y="199"/>
                      <a:pt x="27" y="198"/>
                    </a:cubicBezTo>
                    <a:cubicBezTo>
                      <a:pt x="27" y="198"/>
                      <a:pt x="27" y="197"/>
                      <a:pt x="28" y="197"/>
                    </a:cubicBezTo>
                    <a:cubicBezTo>
                      <a:pt x="30" y="193"/>
                      <a:pt x="32" y="190"/>
                      <a:pt x="34" y="188"/>
                    </a:cubicBezTo>
                    <a:cubicBezTo>
                      <a:pt x="35" y="187"/>
                      <a:pt x="35" y="187"/>
                      <a:pt x="35" y="187"/>
                    </a:cubicBezTo>
                    <a:cubicBezTo>
                      <a:pt x="36" y="186"/>
                      <a:pt x="37" y="185"/>
                      <a:pt x="38" y="184"/>
                    </a:cubicBezTo>
                    <a:cubicBezTo>
                      <a:pt x="39" y="184"/>
                      <a:pt x="39" y="183"/>
                      <a:pt x="39" y="183"/>
                    </a:cubicBezTo>
                    <a:cubicBezTo>
                      <a:pt x="40" y="182"/>
                      <a:pt x="42" y="181"/>
                      <a:pt x="43" y="180"/>
                    </a:cubicBezTo>
                    <a:cubicBezTo>
                      <a:pt x="43" y="180"/>
                      <a:pt x="43" y="180"/>
                      <a:pt x="43" y="180"/>
                    </a:cubicBezTo>
                    <a:cubicBezTo>
                      <a:pt x="44" y="179"/>
                      <a:pt x="46" y="178"/>
                      <a:pt x="47" y="178"/>
                    </a:cubicBezTo>
                    <a:cubicBezTo>
                      <a:pt x="48" y="178"/>
                      <a:pt x="48" y="178"/>
                      <a:pt x="48" y="178"/>
                    </a:cubicBezTo>
                    <a:cubicBezTo>
                      <a:pt x="49" y="177"/>
                      <a:pt x="50" y="176"/>
                      <a:pt x="52" y="176"/>
                    </a:cubicBezTo>
                    <a:cubicBezTo>
                      <a:pt x="52" y="176"/>
                      <a:pt x="52" y="176"/>
                      <a:pt x="52" y="176"/>
                    </a:cubicBezTo>
                    <a:cubicBezTo>
                      <a:pt x="55" y="175"/>
                      <a:pt x="58" y="174"/>
                      <a:pt x="62" y="174"/>
                    </a:cubicBezTo>
                    <a:cubicBezTo>
                      <a:pt x="68" y="174"/>
                      <a:pt x="75" y="176"/>
                      <a:pt x="81" y="180"/>
                    </a:cubicBezTo>
                    <a:cubicBezTo>
                      <a:pt x="89" y="186"/>
                      <a:pt x="97" y="196"/>
                      <a:pt x="102" y="209"/>
                    </a:cubicBezTo>
                    <a:cubicBezTo>
                      <a:pt x="108" y="222"/>
                      <a:pt x="111" y="237"/>
                      <a:pt x="111" y="254"/>
                    </a:cubicBezTo>
                    <a:cubicBezTo>
                      <a:pt x="111" y="277"/>
                      <a:pt x="105" y="297"/>
                      <a:pt x="96" y="311"/>
                    </a:cubicBezTo>
                    <a:close/>
                    <a:moveTo>
                      <a:pt x="135" y="202"/>
                    </a:moveTo>
                    <a:cubicBezTo>
                      <a:pt x="135" y="203"/>
                      <a:pt x="135" y="203"/>
                      <a:pt x="135" y="203"/>
                    </a:cubicBezTo>
                    <a:cubicBezTo>
                      <a:pt x="135" y="202"/>
                      <a:pt x="135" y="202"/>
                      <a:pt x="135" y="202"/>
                    </a:cubicBezTo>
                    <a:close/>
                    <a:moveTo>
                      <a:pt x="119" y="176"/>
                    </a:moveTo>
                    <a:cubicBezTo>
                      <a:pt x="115" y="176"/>
                      <a:pt x="112" y="175"/>
                      <a:pt x="109" y="174"/>
                    </a:cubicBezTo>
                    <a:cubicBezTo>
                      <a:pt x="106" y="173"/>
                      <a:pt x="103" y="172"/>
                      <a:pt x="100" y="170"/>
                    </a:cubicBezTo>
                    <a:cubicBezTo>
                      <a:pt x="100" y="170"/>
                      <a:pt x="100" y="170"/>
                      <a:pt x="100" y="170"/>
                    </a:cubicBezTo>
                    <a:cubicBezTo>
                      <a:pt x="100" y="170"/>
                      <a:pt x="100" y="170"/>
                      <a:pt x="100" y="170"/>
                    </a:cubicBezTo>
                    <a:cubicBezTo>
                      <a:pt x="100" y="170"/>
                      <a:pt x="100" y="170"/>
                      <a:pt x="100" y="170"/>
                    </a:cubicBezTo>
                    <a:cubicBezTo>
                      <a:pt x="99" y="169"/>
                      <a:pt x="97" y="168"/>
                      <a:pt x="96" y="167"/>
                    </a:cubicBezTo>
                    <a:cubicBezTo>
                      <a:pt x="96" y="166"/>
                      <a:pt x="95" y="166"/>
                      <a:pt x="95" y="166"/>
                    </a:cubicBezTo>
                    <a:cubicBezTo>
                      <a:pt x="94" y="165"/>
                      <a:pt x="93" y="164"/>
                      <a:pt x="92" y="163"/>
                    </a:cubicBezTo>
                    <a:cubicBezTo>
                      <a:pt x="92" y="163"/>
                      <a:pt x="92" y="162"/>
                      <a:pt x="91" y="162"/>
                    </a:cubicBezTo>
                    <a:cubicBezTo>
                      <a:pt x="91" y="161"/>
                      <a:pt x="90" y="160"/>
                      <a:pt x="89" y="159"/>
                    </a:cubicBezTo>
                    <a:cubicBezTo>
                      <a:pt x="89" y="159"/>
                      <a:pt x="88" y="158"/>
                      <a:pt x="88" y="158"/>
                    </a:cubicBezTo>
                    <a:cubicBezTo>
                      <a:pt x="88" y="158"/>
                      <a:pt x="88" y="158"/>
                      <a:pt x="88" y="158"/>
                    </a:cubicBezTo>
                    <a:cubicBezTo>
                      <a:pt x="87" y="156"/>
                      <a:pt x="86" y="155"/>
                      <a:pt x="85" y="153"/>
                    </a:cubicBezTo>
                    <a:cubicBezTo>
                      <a:pt x="84" y="153"/>
                      <a:pt x="84" y="152"/>
                      <a:pt x="84" y="152"/>
                    </a:cubicBezTo>
                    <a:cubicBezTo>
                      <a:pt x="83" y="151"/>
                      <a:pt x="82" y="149"/>
                      <a:pt x="82" y="148"/>
                    </a:cubicBezTo>
                    <a:cubicBezTo>
                      <a:pt x="81" y="148"/>
                      <a:pt x="81" y="147"/>
                      <a:pt x="81" y="146"/>
                    </a:cubicBezTo>
                    <a:cubicBezTo>
                      <a:pt x="80" y="145"/>
                      <a:pt x="79" y="143"/>
                      <a:pt x="78" y="141"/>
                    </a:cubicBezTo>
                    <a:cubicBezTo>
                      <a:pt x="78" y="141"/>
                      <a:pt x="78" y="141"/>
                      <a:pt x="78" y="141"/>
                    </a:cubicBezTo>
                    <a:cubicBezTo>
                      <a:pt x="78" y="141"/>
                      <a:pt x="78" y="141"/>
                      <a:pt x="78" y="141"/>
                    </a:cubicBezTo>
                    <a:cubicBezTo>
                      <a:pt x="77" y="139"/>
                      <a:pt x="77" y="137"/>
                      <a:pt x="76" y="135"/>
                    </a:cubicBezTo>
                    <a:cubicBezTo>
                      <a:pt x="76" y="134"/>
                      <a:pt x="76" y="134"/>
                      <a:pt x="75" y="133"/>
                    </a:cubicBezTo>
                    <a:cubicBezTo>
                      <a:pt x="75" y="132"/>
                      <a:pt x="74" y="130"/>
                      <a:pt x="74" y="128"/>
                    </a:cubicBezTo>
                    <a:cubicBezTo>
                      <a:pt x="74" y="128"/>
                      <a:pt x="74" y="127"/>
                      <a:pt x="73" y="126"/>
                    </a:cubicBezTo>
                    <a:cubicBezTo>
                      <a:pt x="72" y="122"/>
                      <a:pt x="71" y="118"/>
                      <a:pt x="71" y="113"/>
                    </a:cubicBezTo>
                    <a:cubicBezTo>
                      <a:pt x="71" y="112"/>
                      <a:pt x="71" y="111"/>
                      <a:pt x="71" y="111"/>
                    </a:cubicBezTo>
                    <a:cubicBezTo>
                      <a:pt x="70" y="109"/>
                      <a:pt x="70" y="107"/>
                      <a:pt x="70" y="105"/>
                    </a:cubicBezTo>
                    <a:cubicBezTo>
                      <a:pt x="70" y="105"/>
                      <a:pt x="70" y="104"/>
                      <a:pt x="70" y="103"/>
                    </a:cubicBezTo>
                    <a:cubicBezTo>
                      <a:pt x="70" y="101"/>
                      <a:pt x="70" y="98"/>
                      <a:pt x="70" y="96"/>
                    </a:cubicBezTo>
                    <a:cubicBezTo>
                      <a:pt x="70" y="93"/>
                      <a:pt x="70" y="91"/>
                      <a:pt x="70" y="88"/>
                    </a:cubicBezTo>
                    <a:cubicBezTo>
                      <a:pt x="70" y="87"/>
                      <a:pt x="70" y="87"/>
                      <a:pt x="70" y="86"/>
                    </a:cubicBezTo>
                    <a:cubicBezTo>
                      <a:pt x="70" y="84"/>
                      <a:pt x="70" y="82"/>
                      <a:pt x="71" y="81"/>
                    </a:cubicBezTo>
                    <a:cubicBezTo>
                      <a:pt x="71" y="80"/>
                      <a:pt x="71" y="79"/>
                      <a:pt x="71" y="78"/>
                    </a:cubicBezTo>
                    <a:cubicBezTo>
                      <a:pt x="71" y="74"/>
                      <a:pt x="72" y="69"/>
                      <a:pt x="73" y="65"/>
                    </a:cubicBezTo>
                    <a:cubicBezTo>
                      <a:pt x="74" y="64"/>
                      <a:pt x="74" y="64"/>
                      <a:pt x="74" y="63"/>
                    </a:cubicBezTo>
                    <a:cubicBezTo>
                      <a:pt x="74" y="61"/>
                      <a:pt x="75" y="60"/>
                      <a:pt x="75" y="58"/>
                    </a:cubicBezTo>
                    <a:cubicBezTo>
                      <a:pt x="76" y="58"/>
                      <a:pt x="76" y="57"/>
                      <a:pt x="76" y="56"/>
                    </a:cubicBezTo>
                    <a:cubicBezTo>
                      <a:pt x="77" y="54"/>
                      <a:pt x="77" y="52"/>
                      <a:pt x="78" y="50"/>
                    </a:cubicBezTo>
                    <a:cubicBezTo>
                      <a:pt x="78" y="50"/>
                      <a:pt x="78" y="50"/>
                      <a:pt x="78" y="50"/>
                    </a:cubicBezTo>
                    <a:cubicBezTo>
                      <a:pt x="78" y="50"/>
                      <a:pt x="78" y="50"/>
                      <a:pt x="78" y="50"/>
                    </a:cubicBezTo>
                    <a:cubicBezTo>
                      <a:pt x="79" y="48"/>
                      <a:pt x="80" y="47"/>
                      <a:pt x="81" y="45"/>
                    </a:cubicBezTo>
                    <a:cubicBezTo>
                      <a:pt x="81" y="44"/>
                      <a:pt x="81" y="44"/>
                      <a:pt x="82" y="43"/>
                    </a:cubicBezTo>
                    <a:cubicBezTo>
                      <a:pt x="82" y="42"/>
                      <a:pt x="83" y="41"/>
                      <a:pt x="84" y="39"/>
                    </a:cubicBezTo>
                    <a:cubicBezTo>
                      <a:pt x="84" y="39"/>
                      <a:pt x="84" y="38"/>
                      <a:pt x="85" y="38"/>
                    </a:cubicBezTo>
                    <a:cubicBezTo>
                      <a:pt x="87" y="35"/>
                      <a:pt x="89" y="32"/>
                      <a:pt x="91" y="29"/>
                    </a:cubicBezTo>
                    <a:cubicBezTo>
                      <a:pt x="92" y="29"/>
                      <a:pt x="92" y="28"/>
                      <a:pt x="92" y="28"/>
                    </a:cubicBezTo>
                    <a:cubicBezTo>
                      <a:pt x="93" y="27"/>
                      <a:pt x="94" y="26"/>
                      <a:pt x="95" y="25"/>
                    </a:cubicBezTo>
                    <a:cubicBezTo>
                      <a:pt x="95" y="25"/>
                      <a:pt x="96" y="25"/>
                      <a:pt x="96" y="25"/>
                    </a:cubicBezTo>
                    <a:cubicBezTo>
                      <a:pt x="97" y="23"/>
                      <a:pt x="99" y="22"/>
                      <a:pt x="100" y="22"/>
                    </a:cubicBezTo>
                    <a:cubicBezTo>
                      <a:pt x="100" y="22"/>
                      <a:pt x="100" y="22"/>
                      <a:pt x="100" y="22"/>
                    </a:cubicBezTo>
                    <a:cubicBezTo>
                      <a:pt x="101" y="21"/>
                      <a:pt x="103" y="20"/>
                      <a:pt x="104" y="19"/>
                    </a:cubicBezTo>
                    <a:cubicBezTo>
                      <a:pt x="105" y="19"/>
                      <a:pt x="105" y="19"/>
                      <a:pt x="105" y="19"/>
                    </a:cubicBezTo>
                    <a:cubicBezTo>
                      <a:pt x="106" y="18"/>
                      <a:pt x="107" y="18"/>
                      <a:pt x="109" y="17"/>
                    </a:cubicBezTo>
                    <a:cubicBezTo>
                      <a:pt x="109" y="17"/>
                      <a:pt x="109" y="17"/>
                      <a:pt x="109" y="17"/>
                    </a:cubicBezTo>
                    <a:cubicBezTo>
                      <a:pt x="112" y="16"/>
                      <a:pt x="115" y="15"/>
                      <a:pt x="119" y="15"/>
                    </a:cubicBezTo>
                    <a:cubicBezTo>
                      <a:pt x="125" y="15"/>
                      <a:pt x="132" y="18"/>
                      <a:pt x="137" y="22"/>
                    </a:cubicBezTo>
                    <a:cubicBezTo>
                      <a:pt x="146" y="27"/>
                      <a:pt x="154" y="37"/>
                      <a:pt x="159" y="50"/>
                    </a:cubicBezTo>
                    <a:cubicBezTo>
                      <a:pt x="165" y="63"/>
                      <a:pt x="168" y="79"/>
                      <a:pt x="168" y="96"/>
                    </a:cubicBezTo>
                    <a:cubicBezTo>
                      <a:pt x="168" y="118"/>
                      <a:pt x="162" y="138"/>
                      <a:pt x="153" y="153"/>
                    </a:cubicBezTo>
                    <a:cubicBezTo>
                      <a:pt x="152" y="155"/>
                      <a:pt x="150" y="157"/>
                      <a:pt x="149" y="159"/>
                    </a:cubicBezTo>
                    <a:cubicBezTo>
                      <a:pt x="145" y="163"/>
                      <a:pt x="141" y="167"/>
                      <a:pt x="137" y="170"/>
                    </a:cubicBezTo>
                    <a:cubicBezTo>
                      <a:pt x="132" y="174"/>
                      <a:pt x="125" y="176"/>
                      <a:pt x="119" y="176"/>
                    </a:cubicBezTo>
                    <a:close/>
                    <a:moveTo>
                      <a:pt x="222" y="311"/>
                    </a:moveTo>
                    <a:cubicBezTo>
                      <a:pt x="218" y="319"/>
                      <a:pt x="212" y="324"/>
                      <a:pt x="206" y="328"/>
                    </a:cubicBezTo>
                    <a:cubicBezTo>
                      <a:pt x="201" y="332"/>
                      <a:pt x="194" y="334"/>
                      <a:pt x="188" y="334"/>
                    </a:cubicBezTo>
                    <a:cubicBezTo>
                      <a:pt x="184" y="334"/>
                      <a:pt x="181" y="334"/>
                      <a:pt x="178" y="333"/>
                    </a:cubicBezTo>
                    <a:cubicBezTo>
                      <a:pt x="175" y="332"/>
                      <a:pt x="172" y="330"/>
                      <a:pt x="169" y="328"/>
                    </a:cubicBezTo>
                    <a:cubicBezTo>
                      <a:pt x="169" y="328"/>
                      <a:pt x="169" y="328"/>
                      <a:pt x="169" y="328"/>
                    </a:cubicBezTo>
                    <a:cubicBezTo>
                      <a:pt x="169" y="328"/>
                      <a:pt x="169" y="328"/>
                      <a:pt x="169" y="328"/>
                    </a:cubicBezTo>
                    <a:cubicBezTo>
                      <a:pt x="169" y="328"/>
                      <a:pt x="169" y="328"/>
                      <a:pt x="169" y="328"/>
                    </a:cubicBezTo>
                    <a:cubicBezTo>
                      <a:pt x="168" y="327"/>
                      <a:pt x="166" y="326"/>
                      <a:pt x="165" y="325"/>
                    </a:cubicBezTo>
                    <a:cubicBezTo>
                      <a:pt x="165" y="325"/>
                      <a:pt x="164" y="325"/>
                      <a:pt x="164" y="324"/>
                    </a:cubicBezTo>
                    <a:cubicBezTo>
                      <a:pt x="163" y="324"/>
                      <a:pt x="162" y="323"/>
                      <a:pt x="161" y="322"/>
                    </a:cubicBezTo>
                    <a:cubicBezTo>
                      <a:pt x="161" y="321"/>
                      <a:pt x="161" y="321"/>
                      <a:pt x="160" y="321"/>
                    </a:cubicBezTo>
                    <a:cubicBezTo>
                      <a:pt x="159" y="319"/>
                      <a:pt x="158" y="318"/>
                      <a:pt x="157" y="317"/>
                    </a:cubicBezTo>
                    <a:cubicBezTo>
                      <a:pt x="157" y="316"/>
                      <a:pt x="157" y="316"/>
                      <a:pt x="157" y="316"/>
                    </a:cubicBezTo>
                    <a:cubicBezTo>
                      <a:pt x="156" y="315"/>
                      <a:pt x="155" y="313"/>
                      <a:pt x="154" y="312"/>
                    </a:cubicBezTo>
                    <a:cubicBezTo>
                      <a:pt x="153" y="311"/>
                      <a:pt x="153" y="311"/>
                      <a:pt x="153" y="310"/>
                    </a:cubicBezTo>
                    <a:cubicBezTo>
                      <a:pt x="152" y="309"/>
                      <a:pt x="151" y="308"/>
                      <a:pt x="151" y="307"/>
                    </a:cubicBezTo>
                    <a:cubicBezTo>
                      <a:pt x="150" y="306"/>
                      <a:pt x="150" y="306"/>
                      <a:pt x="150" y="305"/>
                    </a:cubicBezTo>
                    <a:cubicBezTo>
                      <a:pt x="149" y="303"/>
                      <a:pt x="148" y="302"/>
                      <a:pt x="147" y="300"/>
                    </a:cubicBezTo>
                    <a:cubicBezTo>
                      <a:pt x="147" y="300"/>
                      <a:pt x="147" y="300"/>
                      <a:pt x="147" y="300"/>
                    </a:cubicBezTo>
                    <a:cubicBezTo>
                      <a:pt x="147" y="299"/>
                      <a:pt x="147" y="299"/>
                      <a:pt x="147" y="299"/>
                    </a:cubicBezTo>
                    <a:cubicBezTo>
                      <a:pt x="146" y="297"/>
                      <a:pt x="146" y="296"/>
                      <a:pt x="145" y="294"/>
                    </a:cubicBezTo>
                    <a:cubicBezTo>
                      <a:pt x="145" y="293"/>
                      <a:pt x="145" y="292"/>
                      <a:pt x="144" y="292"/>
                    </a:cubicBezTo>
                    <a:cubicBezTo>
                      <a:pt x="144" y="290"/>
                      <a:pt x="143" y="289"/>
                      <a:pt x="143" y="287"/>
                    </a:cubicBezTo>
                    <a:cubicBezTo>
                      <a:pt x="143" y="286"/>
                      <a:pt x="143" y="286"/>
                      <a:pt x="142" y="285"/>
                    </a:cubicBezTo>
                    <a:cubicBezTo>
                      <a:pt x="141" y="281"/>
                      <a:pt x="140" y="276"/>
                      <a:pt x="140" y="271"/>
                    </a:cubicBezTo>
                    <a:cubicBezTo>
                      <a:pt x="140" y="271"/>
                      <a:pt x="140" y="270"/>
                      <a:pt x="139" y="269"/>
                    </a:cubicBezTo>
                    <a:cubicBezTo>
                      <a:pt x="139" y="267"/>
                      <a:pt x="139" y="266"/>
                      <a:pt x="139" y="264"/>
                    </a:cubicBezTo>
                    <a:cubicBezTo>
                      <a:pt x="139" y="263"/>
                      <a:pt x="139" y="262"/>
                      <a:pt x="139" y="262"/>
                    </a:cubicBezTo>
                    <a:cubicBezTo>
                      <a:pt x="139" y="259"/>
                      <a:pt x="139" y="257"/>
                      <a:pt x="139" y="254"/>
                    </a:cubicBezTo>
                    <a:cubicBezTo>
                      <a:pt x="139" y="252"/>
                      <a:pt x="139" y="249"/>
                      <a:pt x="139" y="247"/>
                    </a:cubicBezTo>
                    <a:cubicBezTo>
                      <a:pt x="139" y="246"/>
                      <a:pt x="139" y="245"/>
                      <a:pt x="139" y="245"/>
                    </a:cubicBezTo>
                    <a:cubicBezTo>
                      <a:pt x="139" y="243"/>
                      <a:pt x="139" y="241"/>
                      <a:pt x="139" y="239"/>
                    </a:cubicBezTo>
                    <a:cubicBezTo>
                      <a:pt x="140" y="239"/>
                      <a:pt x="140" y="238"/>
                      <a:pt x="140" y="237"/>
                    </a:cubicBezTo>
                    <a:cubicBezTo>
                      <a:pt x="140" y="232"/>
                      <a:pt x="141" y="228"/>
                      <a:pt x="142" y="223"/>
                    </a:cubicBezTo>
                    <a:cubicBezTo>
                      <a:pt x="143" y="223"/>
                      <a:pt x="143" y="222"/>
                      <a:pt x="143" y="222"/>
                    </a:cubicBezTo>
                    <a:cubicBezTo>
                      <a:pt x="143" y="220"/>
                      <a:pt x="144" y="218"/>
                      <a:pt x="144" y="217"/>
                    </a:cubicBezTo>
                    <a:cubicBezTo>
                      <a:pt x="145" y="216"/>
                      <a:pt x="145" y="216"/>
                      <a:pt x="145" y="215"/>
                    </a:cubicBezTo>
                    <a:cubicBezTo>
                      <a:pt x="146" y="213"/>
                      <a:pt x="146" y="211"/>
                      <a:pt x="147" y="209"/>
                    </a:cubicBezTo>
                    <a:cubicBezTo>
                      <a:pt x="147" y="209"/>
                      <a:pt x="147" y="209"/>
                      <a:pt x="147" y="209"/>
                    </a:cubicBezTo>
                    <a:cubicBezTo>
                      <a:pt x="147" y="209"/>
                      <a:pt x="147" y="209"/>
                      <a:pt x="147" y="209"/>
                    </a:cubicBezTo>
                    <a:cubicBezTo>
                      <a:pt x="148" y="207"/>
                      <a:pt x="149" y="205"/>
                      <a:pt x="150" y="203"/>
                    </a:cubicBezTo>
                    <a:cubicBezTo>
                      <a:pt x="150" y="203"/>
                      <a:pt x="150" y="202"/>
                      <a:pt x="151" y="202"/>
                    </a:cubicBezTo>
                    <a:cubicBezTo>
                      <a:pt x="151" y="201"/>
                      <a:pt x="152" y="199"/>
                      <a:pt x="153" y="198"/>
                    </a:cubicBezTo>
                    <a:cubicBezTo>
                      <a:pt x="153" y="198"/>
                      <a:pt x="153" y="197"/>
                      <a:pt x="154" y="197"/>
                    </a:cubicBezTo>
                    <a:cubicBezTo>
                      <a:pt x="155" y="195"/>
                      <a:pt x="156" y="193"/>
                      <a:pt x="158" y="191"/>
                    </a:cubicBezTo>
                    <a:cubicBezTo>
                      <a:pt x="159" y="190"/>
                      <a:pt x="159" y="189"/>
                      <a:pt x="160" y="188"/>
                    </a:cubicBezTo>
                    <a:cubicBezTo>
                      <a:pt x="161" y="187"/>
                      <a:pt x="161" y="187"/>
                      <a:pt x="161" y="187"/>
                    </a:cubicBezTo>
                    <a:cubicBezTo>
                      <a:pt x="162" y="186"/>
                      <a:pt x="163" y="185"/>
                      <a:pt x="164" y="184"/>
                    </a:cubicBezTo>
                    <a:cubicBezTo>
                      <a:pt x="164" y="184"/>
                      <a:pt x="165" y="183"/>
                      <a:pt x="165" y="183"/>
                    </a:cubicBezTo>
                    <a:cubicBezTo>
                      <a:pt x="166" y="182"/>
                      <a:pt x="168" y="181"/>
                      <a:pt x="169" y="180"/>
                    </a:cubicBezTo>
                    <a:cubicBezTo>
                      <a:pt x="169" y="180"/>
                      <a:pt x="169" y="180"/>
                      <a:pt x="169" y="180"/>
                    </a:cubicBezTo>
                    <a:cubicBezTo>
                      <a:pt x="170" y="179"/>
                      <a:pt x="172" y="178"/>
                      <a:pt x="173" y="178"/>
                    </a:cubicBezTo>
                    <a:cubicBezTo>
                      <a:pt x="173" y="178"/>
                      <a:pt x="173" y="178"/>
                      <a:pt x="173" y="178"/>
                    </a:cubicBezTo>
                    <a:cubicBezTo>
                      <a:pt x="175" y="177"/>
                      <a:pt x="176" y="176"/>
                      <a:pt x="178" y="176"/>
                    </a:cubicBezTo>
                    <a:cubicBezTo>
                      <a:pt x="178" y="176"/>
                      <a:pt x="178" y="176"/>
                      <a:pt x="178" y="176"/>
                    </a:cubicBezTo>
                    <a:cubicBezTo>
                      <a:pt x="181" y="175"/>
                      <a:pt x="184" y="174"/>
                      <a:pt x="188" y="174"/>
                    </a:cubicBezTo>
                    <a:cubicBezTo>
                      <a:pt x="194" y="174"/>
                      <a:pt x="201" y="176"/>
                      <a:pt x="206" y="180"/>
                    </a:cubicBezTo>
                    <a:cubicBezTo>
                      <a:pt x="210" y="183"/>
                      <a:pt x="214" y="186"/>
                      <a:pt x="218" y="191"/>
                    </a:cubicBezTo>
                    <a:cubicBezTo>
                      <a:pt x="222" y="196"/>
                      <a:pt x="225" y="202"/>
                      <a:pt x="228" y="209"/>
                    </a:cubicBezTo>
                    <a:cubicBezTo>
                      <a:pt x="234" y="222"/>
                      <a:pt x="237" y="237"/>
                      <a:pt x="237" y="254"/>
                    </a:cubicBezTo>
                    <a:cubicBezTo>
                      <a:pt x="237" y="277"/>
                      <a:pt x="231" y="297"/>
                      <a:pt x="222" y="311"/>
                    </a:cubicBezTo>
                    <a:close/>
                    <a:moveTo>
                      <a:pt x="264" y="220"/>
                    </a:moveTo>
                    <a:cubicBezTo>
                      <a:pt x="265" y="218"/>
                      <a:pt x="267" y="217"/>
                      <a:pt x="269" y="217"/>
                    </a:cubicBezTo>
                    <a:cubicBezTo>
                      <a:pt x="269" y="217"/>
                      <a:pt x="269" y="217"/>
                      <a:pt x="269" y="217"/>
                    </a:cubicBezTo>
                    <a:cubicBezTo>
                      <a:pt x="300" y="221"/>
                      <a:pt x="333" y="225"/>
                      <a:pt x="364" y="222"/>
                    </a:cubicBezTo>
                    <a:cubicBezTo>
                      <a:pt x="367" y="222"/>
                      <a:pt x="369" y="223"/>
                      <a:pt x="369" y="226"/>
                    </a:cubicBezTo>
                    <a:cubicBezTo>
                      <a:pt x="369" y="228"/>
                      <a:pt x="367" y="230"/>
                      <a:pt x="365" y="230"/>
                    </a:cubicBezTo>
                    <a:cubicBezTo>
                      <a:pt x="358" y="231"/>
                      <a:pt x="350" y="231"/>
                      <a:pt x="343" y="231"/>
                    </a:cubicBezTo>
                    <a:cubicBezTo>
                      <a:pt x="318" y="231"/>
                      <a:pt x="292" y="228"/>
                      <a:pt x="268" y="225"/>
                    </a:cubicBezTo>
                    <a:cubicBezTo>
                      <a:pt x="266" y="225"/>
                      <a:pt x="264" y="223"/>
                      <a:pt x="264" y="220"/>
                    </a:cubicBezTo>
                    <a:close/>
                    <a:moveTo>
                      <a:pt x="274" y="272"/>
                    </a:moveTo>
                    <a:cubicBezTo>
                      <a:pt x="271" y="272"/>
                      <a:pt x="270" y="270"/>
                      <a:pt x="270" y="268"/>
                    </a:cubicBezTo>
                    <a:cubicBezTo>
                      <a:pt x="270" y="266"/>
                      <a:pt x="271" y="264"/>
                      <a:pt x="274" y="264"/>
                    </a:cubicBezTo>
                    <a:cubicBezTo>
                      <a:pt x="288" y="264"/>
                      <a:pt x="299" y="264"/>
                      <a:pt x="310" y="265"/>
                    </a:cubicBezTo>
                    <a:cubicBezTo>
                      <a:pt x="326" y="265"/>
                      <a:pt x="341" y="266"/>
                      <a:pt x="361" y="266"/>
                    </a:cubicBezTo>
                    <a:cubicBezTo>
                      <a:pt x="377" y="266"/>
                      <a:pt x="407" y="265"/>
                      <a:pt x="423" y="265"/>
                    </a:cubicBezTo>
                    <a:cubicBezTo>
                      <a:pt x="436" y="264"/>
                      <a:pt x="450" y="265"/>
                      <a:pt x="460" y="265"/>
                    </a:cubicBezTo>
                    <a:cubicBezTo>
                      <a:pt x="468" y="265"/>
                      <a:pt x="473" y="265"/>
                      <a:pt x="476" y="265"/>
                    </a:cubicBezTo>
                    <a:cubicBezTo>
                      <a:pt x="478" y="264"/>
                      <a:pt x="480" y="266"/>
                      <a:pt x="480" y="268"/>
                    </a:cubicBezTo>
                    <a:cubicBezTo>
                      <a:pt x="480" y="271"/>
                      <a:pt x="478" y="272"/>
                      <a:pt x="476" y="273"/>
                    </a:cubicBezTo>
                    <a:cubicBezTo>
                      <a:pt x="474" y="273"/>
                      <a:pt x="468" y="273"/>
                      <a:pt x="460" y="273"/>
                    </a:cubicBezTo>
                    <a:cubicBezTo>
                      <a:pt x="450" y="273"/>
                      <a:pt x="436" y="272"/>
                      <a:pt x="424" y="273"/>
                    </a:cubicBezTo>
                    <a:cubicBezTo>
                      <a:pt x="408" y="273"/>
                      <a:pt x="377" y="274"/>
                      <a:pt x="361" y="274"/>
                    </a:cubicBezTo>
                    <a:cubicBezTo>
                      <a:pt x="341" y="274"/>
                      <a:pt x="326" y="273"/>
                      <a:pt x="310" y="273"/>
                    </a:cubicBezTo>
                    <a:cubicBezTo>
                      <a:pt x="299" y="272"/>
                      <a:pt x="288" y="272"/>
                      <a:pt x="274" y="272"/>
                    </a:cubicBezTo>
                    <a:close/>
                    <a:moveTo>
                      <a:pt x="476" y="301"/>
                    </a:moveTo>
                    <a:cubicBezTo>
                      <a:pt x="470" y="301"/>
                      <a:pt x="464" y="301"/>
                      <a:pt x="458" y="301"/>
                    </a:cubicBezTo>
                    <a:cubicBezTo>
                      <a:pt x="438" y="302"/>
                      <a:pt x="418" y="302"/>
                      <a:pt x="397" y="302"/>
                    </a:cubicBezTo>
                    <a:cubicBezTo>
                      <a:pt x="375" y="301"/>
                      <a:pt x="352" y="301"/>
                      <a:pt x="330" y="303"/>
                    </a:cubicBezTo>
                    <a:cubicBezTo>
                      <a:pt x="330" y="303"/>
                      <a:pt x="330" y="303"/>
                      <a:pt x="330" y="303"/>
                    </a:cubicBezTo>
                    <a:cubicBezTo>
                      <a:pt x="328" y="303"/>
                      <a:pt x="326" y="302"/>
                      <a:pt x="326" y="299"/>
                    </a:cubicBezTo>
                    <a:cubicBezTo>
                      <a:pt x="326" y="297"/>
                      <a:pt x="327" y="295"/>
                      <a:pt x="330" y="295"/>
                    </a:cubicBezTo>
                    <a:cubicBezTo>
                      <a:pt x="351" y="293"/>
                      <a:pt x="375" y="293"/>
                      <a:pt x="397" y="294"/>
                    </a:cubicBezTo>
                    <a:cubicBezTo>
                      <a:pt x="418" y="294"/>
                      <a:pt x="438" y="294"/>
                      <a:pt x="458" y="293"/>
                    </a:cubicBezTo>
                    <a:cubicBezTo>
                      <a:pt x="464" y="293"/>
                      <a:pt x="470" y="293"/>
                      <a:pt x="476" y="293"/>
                    </a:cubicBezTo>
                    <a:cubicBezTo>
                      <a:pt x="478" y="293"/>
                      <a:pt x="480" y="295"/>
                      <a:pt x="480" y="297"/>
                    </a:cubicBezTo>
                    <a:cubicBezTo>
                      <a:pt x="480" y="299"/>
                      <a:pt x="478" y="301"/>
                      <a:pt x="476" y="3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grpSp>
      </p:grpSp>
      <p:sp>
        <p:nvSpPr>
          <p:cNvPr id="743" name="Freeform 8">
            <a:extLst>
              <a:ext uri="{FF2B5EF4-FFF2-40B4-BE49-F238E27FC236}">
                <a16:creationId xmlns:a16="http://schemas.microsoft.com/office/drawing/2014/main" id="{129E5A54-BD27-4AD8-B26D-8E36E50D06FF}"/>
              </a:ext>
            </a:extLst>
          </p:cNvPr>
          <p:cNvSpPr>
            <a:spLocks noEditPoints="1"/>
          </p:cNvSpPr>
          <p:nvPr/>
        </p:nvSpPr>
        <p:spPr bwMode="auto">
          <a:xfrm>
            <a:off x="2667989" y="3477021"/>
            <a:ext cx="458106" cy="264107"/>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dirty="0">
              <a:ln>
                <a:noFill/>
              </a:ln>
              <a:solidFill>
                <a:sysClr val="windowText" lastClr="000000"/>
              </a:solidFill>
              <a:effectLst/>
              <a:uLnTx/>
              <a:uFillTx/>
              <a:latin typeface="Arial"/>
              <a:ea typeface="Meiryo UI"/>
              <a:cs typeface="+mn-cs"/>
            </a:endParaRPr>
          </a:p>
        </p:txBody>
      </p:sp>
      <p:sp>
        <p:nvSpPr>
          <p:cNvPr id="744" name="Freeform 63">
            <a:extLst>
              <a:ext uri="{FF2B5EF4-FFF2-40B4-BE49-F238E27FC236}">
                <a16:creationId xmlns:a16="http://schemas.microsoft.com/office/drawing/2014/main" id="{0E081E9D-B54E-44F2-8792-2DB0DFCC4CBF}"/>
              </a:ext>
            </a:extLst>
          </p:cNvPr>
          <p:cNvSpPr>
            <a:spLocks noEditPoints="1"/>
          </p:cNvSpPr>
          <p:nvPr/>
        </p:nvSpPr>
        <p:spPr bwMode="auto">
          <a:xfrm>
            <a:off x="6685973" y="6034077"/>
            <a:ext cx="228834" cy="239235"/>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45" name="Freeform 63">
            <a:extLst>
              <a:ext uri="{FF2B5EF4-FFF2-40B4-BE49-F238E27FC236}">
                <a16:creationId xmlns:a16="http://schemas.microsoft.com/office/drawing/2014/main" id="{0E081E9D-B54E-44F2-8792-2DB0DFCC4CBF}"/>
              </a:ext>
            </a:extLst>
          </p:cNvPr>
          <p:cNvSpPr>
            <a:spLocks noEditPoints="1"/>
          </p:cNvSpPr>
          <p:nvPr/>
        </p:nvSpPr>
        <p:spPr bwMode="auto">
          <a:xfrm>
            <a:off x="10080637" y="3223721"/>
            <a:ext cx="228834" cy="239235"/>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7" name="テキスト ボックス 706">
            <a:extLst>
              <a:ext uri="{FF2B5EF4-FFF2-40B4-BE49-F238E27FC236}">
                <a16:creationId xmlns:a16="http://schemas.microsoft.com/office/drawing/2014/main" id="{6A1DF410-4C78-46BB-B8A1-B170A26B1701}"/>
              </a:ext>
            </a:extLst>
          </p:cNvPr>
          <p:cNvSpPr txBox="1"/>
          <p:nvPr/>
        </p:nvSpPr>
        <p:spPr>
          <a:xfrm>
            <a:off x="6179618" y="4499109"/>
            <a:ext cx="1157480"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ゼロカーボン・</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ドライブの普及</a:t>
            </a:r>
          </a:p>
        </p:txBody>
      </p:sp>
      <p:grpSp>
        <p:nvGrpSpPr>
          <p:cNvPr id="796" name="Group 23">
            <a:extLst>
              <a:ext uri="{FF2B5EF4-FFF2-40B4-BE49-F238E27FC236}">
                <a16:creationId xmlns:a16="http://schemas.microsoft.com/office/drawing/2014/main" id="{00000000-0008-0000-0100-00003F070000}"/>
              </a:ext>
            </a:extLst>
          </p:cNvPr>
          <p:cNvGrpSpPr>
            <a:grpSpLocks noChangeAspect="1"/>
          </p:cNvGrpSpPr>
          <p:nvPr/>
        </p:nvGrpSpPr>
        <p:grpSpPr bwMode="auto">
          <a:xfrm>
            <a:off x="9008224" y="2363786"/>
            <a:ext cx="349012" cy="230183"/>
            <a:chOff x="0" y="0"/>
            <a:chExt cx="1260" cy="831"/>
          </a:xfrm>
          <a:solidFill>
            <a:srgbClr val="009C89"/>
          </a:solidFill>
        </p:grpSpPr>
        <p:sp>
          <p:nvSpPr>
            <p:cNvPr id="797" name="Freeform 24">
              <a:extLst>
                <a:ext uri="{FF2B5EF4-FFF2-40B4-BE49-F238E27FC236}">
                  <a16:creationId xmlns:a16="http://schemas.microsoft.com/office/drawing/2014/main" id="{00000000-0008-0000-0100-000040070000}"/>
                </a:ext>
              </a:extLst>
            </p:cNvPr>
            <p:cNvSpPr>
              <a:spLocks noEditPoints="1"/>
            </p:cNvSpPr>
            <p:nvPr/>
          </p:nvSpPr>
          <p:spPr bwMode="auto">
            <a:xfrm>
              <a:off x="95" y="531"/>
              <a:ext cx="98" cy="150"/>
            </a:xfrm>
            <a:custGeom>
              <a:avLst/>
              <a:gdLst>
                <a:gd name="T0" fmla="*/ 29 w 41"/>
                <a:gd name="T1" fmla="*/ 3 h 63"/>
                <a:gd name="T2" fmla="*/ 20 w 41"/>
                <a:gd name="T3" fmla="*/ 0 h 63"/>
                <a:gd name="T4" fmla="*/ 12 w 41"/>
                <a:gd name="T5" fmla="*/ 3 h 63"/>
                <a:gd name="T6" fmla="*/ 3 w 41"/>
                <a:gd name="T7" fmla="*/ 14 h 63"/>
                <a:gd name="T8" fmla="*/ 0 w 41"/>
                <a:gd name="T9" fmla="*/ 31 h 63"/>
                <a:gd name="T10" fmla="*/ 5 w 41"/>
                <a:gd name="T11" fmla="*/ 53 h 63"/>
                <a:gd name="T12" fmla="*/ 12 w 41"/>
                <a:gd name="T13" fmla="*/ 60 h 63"/>
                <a:gd name="T14" fmla="*/ 20 w 41"/>
                <a:gd name="T15" fmla="*/ 63 h 63"/>
                <a:gd name="T16" fmla="*/ 29 w 41"/>
                <a:gd name="T17" fmla="*/ 60 h 63"/>
                <a:gd name="T18" fmla="*/ 38 w 41"/>
                <a:gd name="T19" fmla="*/ 48 h 63"/>
                <a:gd name="T20" fmla="*/ 41 w 41"/>
                <a:gd name="T21" fmla="*/ 31 h 63"/>
                <a:gd name="T22" fmla="*/ 36 w 41"/>
                <a:gd name="T23" fmla="*/ 10 h 63"/>
                <a:gd name="T24" fmla="*/ 29 w 41"/>
                <a:gd name="T25" fmla="*/ 3 h 63"/>
                <a:gd name="T26" fmla="*/ 28 w 41"/>
                <a:gd name="T27" fmla="*/ 47 h 63"/>
                <a:gd name="T28" fmla="*/ 24 w 41"/>
                <a:gd name="T29" fmla="*/ 51 h 63"/>
                <a:gd name="T30" fmla="*/ 20 w 41"/>
                <a:gd name="T31" fmla="*/ 52 h 63"/>
                <a:gd name="T32" fmla="*/ 16 w 41"/>
                <a:gd name="T33" fmla="*/ 51 h 63"/>
                <a:gd name="T34" fmla="*/ 11 w 41"/>
                <a:gd name="T35" fmla="*/ 44 h 63"/>
                <a:gd name="T36" fmla="*/ 9 w 41"/>
                <a:gd name="T37" fmla="*/ 31 h 63"/>
                <a:gd name="T38" fmla="*/ 9 w 41"/>
                <a:gd name="T39" fmla="*/ 31 h 63"/>
                <a:gd name="T40" fmla="*/ 13 w 41"/>
                <a:gd name="T41" fmla="*/ 16 h 63"/>
                <a:gd name="T42" fmla="*/ 16 w 41"/>
                <a:gd name="T43" fmla="*/ 12 h 63"/>
                <a:gd name="T44" fmla="*/ 20 w 41"/>
                <a:gd name="T45" fmla="*/ 10 h 63"/>
                <a:gd name="T46" fmla="*/ 24 w 41"/>
                <a:gd name="T47" fmla="*/ 12 h 63"/>
                <a:gd name="T48" fmla="*/ 30 w 41"/>
                <a:gd name="T49" fmla="*/ 19 h 63"/>
                <a:gd name="T50" fmla="*/ 32 w 41"/>
                <a:gd name="T51" fmla="*/ 31 h 63"/>
                <a:gd name="T52" fmla="*/ 28 w 41"/>
                <a:gd name="T53"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63">
                  <a:moveTo>
                    <a:pt x="29" y="3"/>
                  </a:moveTo>
                  <a:cubicBezTo>
                    <a:pt x="26" y="1"/>
                    <a:pt x="23" y="0"/>
                    <a:pt x="20" y="0"/>
                  </a:cubicBezTo>
                  <a:cubicBezTo>
                    <a:pt x="17" y="0"/>
                    <a:pt x="14" y="1"/>
                    <a:pt x="12" y="3"/>
                  </a:cubicBezTo>
                  <a:cubicBezTo>
                    <a:pt x="8" y="5"/>
                    <a:pt x="5" y="9"/>
                    <a:pt x="3" y="14"/>
                  </a:cubicBezTo>
                  <a:cubicBezTo>
                    <a:pt x="1" y="19"/>
                    <a:pt x="0" y="25"/>
                    <a:pt x="0" y="31"/>
                  </a:cubicBezTo>
                  <a:cubicBezTo>
                    <a:pt x="0" y="39"/>
                    <a:pt x="2" y="47"/>
                    <a:pt x="5" y="53"/>
                  </a:cubicBezTo>
                  <a:cubicBezTo>
                    <a:pt x="7" y="56"/>
                    <a:pt x="9" y="58"/>
                    <a:pt x="12" y="60"/>
                  </a:cubicBezTo>
                  <a:cubicBezTo>
                    <a:pt x="14" y="62"/>
                    <a:pt x="17" y="63"/>
                    <a:pt x="20" y="63"/>
                  </a:cubicBezTo>
                  <a:cubicBezTo>
                    <a:pt x="23" y="63"/>
                    <a:pt x="26" y="62"/>
                    <a:pt x="29" y="60"/>
                  </a:cubicBezTo>
                  <a:cubicBezTo>
                    <a:pt x="33" y="57"/>
                    <a:pt x="36" y="53"/>
                    <a:pt x="38" y="48"/>
                  </a:cubicBezTo>
                  <a:cubicBezTo>
                    <a:pt x="40" y="43"/>
                    <a:pt x="41" y="37"/>
                    <a:pt x="41" y="31"/>
                  </a:cubicBezTo>
                  <a:cubicBezTo>
                    <a:pt x="41" y="23"/>
                    <a:pt x="39" y="16"/>
                    <a:pt x="36" y="10"/>
                  </a:cubicBezTo>
                  <a:cubicBezTo>
                    <a:pt x="34" y="7"/>
                    <a:pt x="32" y="4"/>
                    <a:pt x="29" y="3"/>
                  </a:cubicBezTo>
                  <a:close/>
                  <a:moveTo>
                    <a:pt x="28" y="47"/>
                  </a:moveTo>
                  <a:cubicBezTo>
                    <a:pt x="27" y="48"/>
                    <a:pt x="26" y="50"/>
                    <a:pt x="24" y="51"/>
                  </a:cubicBezTo>
                  <a:cubicBezTo>
                    <a:pt x="23" y="52"/>
                    <a:pt x="22" y="52"/>
                    <a:pt x="20" y="52"/>
                  </a:cubicBezTo>
                  <a:cubicBezTo>
                    <a:pt x="19" y="52"/>
                    <a:pt x="18" y="52"/>
                    <a:pt x="16" y="51"/>
                  </a:cubicBezTo>
                  <a:cubicBezTo>
                    <a:pt x="14" y="49"/>
                    <a:pt x="12" y="47"/>
                    <a:pt x="11" y="44"/>
                  </a:cubicBezTo>
                  <a:cubicBezTo>
                    <a:pt x="10" y="40"/>
                    <a:pt x="9" y="36"/>
                    <a:pt x="9" y="31"/>
                  </a:cubicBezTo>
                  <a:cubicBezTo>
                    <a:pt x="9" y="31"/>
                    <a:pt x="9" y="31"/>
                    <a:pt x="9" y="31"/>
                  </a:cubicBezTo>
                  <a:cubicBezTo>
                    <a:pt x="9" y="25"/>
                    <a:pt x="10" y="20"/>
                    <a:pt x="13" y="16"/>
                  </a:cubicBezTo>
                  <a:cubicBezTo>
                    <a:pt x="14" y="14"/>
                    <a:pt x="15" y="13"/>
                    <a:pt x="16" y="12"/>
                  </a:cubicBezTo>
                  <a:cubicBezTo>
                    <a:pt x="18" y="11"/>
                    <a:pt x="19" y="10"/>
                    <a:pt x="20" y="10"/>
                  </a:cubicBezTo>
                  <a:cubicBezTo>
                    <a:pt x="22" y="10"/>
                    <a:pt x="23" y="11"/>
                    <a:pt x="24" y="12"/>
                  </a:cubicBezTo>
                  <a:cubicBezTo>
                    <a:pt x="27" y="13"/>
                    <a:pt x="29" y="16"/>
                    <a:pt x="30" y="19"/>
                  </a:cubicBezTo>
                  <a:cubicBezTo>
                    <a:pt x="31" y="23"/>
                    <a:pt x="32" y="27"/>
                    <a:pt x="32" y="31"/>
                  </a:cubicBezTo>
                  <a:cubicBezTo>
                    <a:pt x="32" y="37"/>
                    <a:pt x="31" y="43"/>
                    <a:pt x="28"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798" name="Freeform 25">
              <a:extLst>
                <a:ext uri="{FF2B5EF4-FFF2-40B4-BE49-F238E27FC236}">
                  <a16:creationId xmlns:a16="http://schemas.microsoft.com/office/drawing/2014/main" id="{00000000-0008-0000-0100-000041070000}"/>
                </a:ext>
              </a:extLst>
            </p:cNvPr>
            <p:cNvSpPr>
              <a:spLocks noEditPoints="1"/>
            </p:cNvSpPr>
            <p:nvPr/>
          </p:nvSpPr>
          <p:spPr bwMode="auto">
            <a:xfrm>
              <a:off x="55" y="464"/>
              <a:ext cx="181" cy="282"/>
            </a:xfrm>
            <a:custGeom>
              <a:avLst/>
              <a:gdLst>
                <a:gd name="T0" fmla="*/ 38 w 76"/>
                <a:gd name="T1" fmla="*/ 0 h 118"/>
                <a:gd name="T2" fmla="*/ 11 w 76"/>
                <a:gd name="T3" fmla="*/ 18 h 118"/>
                <a:gd name="T4" fmla="*/ 0 w 76"/>
                <a:gd name="T5" fmla="*/ 59 h 118"/>
                <a:gd name="T6" fmla="*/ 11 w 76"/>
                <a:gd name="T7" fmla="*/ 101 h 118"/>
                <a:gd name="T8" fmla="*/ 38 w 76"/>
                <a:gd name="T9" fmla="*/ 118 h 118"/>
                <a:gd name="T10" fmla="*/ 65 w 76"/>
                <a:gd name="T11" fmla="*/ 101 h 118"/>
                <a:gd name="T12" fmla="*/ 76 w 76"/>
                <a:gd name="T13" fmla="*/ 59 h 118"/>
                <a:gd name="T14" fmla="*/ 65 w 76"/>
                <a:gd name="T15" fmla="*/ 18 h 118"/>
                <a:gd name="T16" fmla="*/ 38 w 76"/>
                <a:gd name="T17" fmla="*/ 0 h 118"/>
                <a:gd name="T18" fmla="*/ 70 w 76"/>
                <a:gd name="T19" fmla="*/ 59 h 118"/>
                <a:gd name="T20" fmla="*/ 69 w 76"/>
                <a:gd name="T21" fmla="*/ 59 h 118"/>
                <a:gd name="T22" fmla="*/ 69 w 76"/>
                <a:gd name="T23" fmla="*/ 59 h 118"/>
                <a:gd name="T24" fmla="*/ 59 w 76"/>
                <a:gd name="T25" fmla="*/ 96 h 118"/>
                <a:gd name="T26" fmla="*/ 38 w 76"/>
                <a:gd name="T27" fmla="*/ 110 h 118"/>
                <a:gd name="T28" fmla="*/ 17 w 76"/>
                <a:gd name="T29" fmla="*/ 96 h 118"/>
                <a:gd name="T30" fmla="*/ 8 w 76"/>
                <a:gd name="T31" fmla="*/ 59 h 118"/>
                <a:gd name="T32" fmla="*/ 17 w 76"/>
                <a:gd name="T33" fmla="*/ 23 h 118"/>
                <a:gd name="T34" fmla="*/ 38 w 76"/>
                <a:gd name="T35" fmla="*/ 9 h 118"/>
                <a:gd name="T36" fmla="*/ 59 w 76"/>
                <a:gd name="T37" fmla="*/ 23 h 118"/>
                <a:gd name="T38" fmla="*/ 69 w 76"/>
                <a:gd name="T39" fmla="*/ 59 h 118"/>
                <a:gd name="T40" fmla="*/ 70 w 76"/>
                <a:gd name="T41"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18">
                  <a:moveTo>
                    <a:pt x="38" y="0"/>
                  </a:moveTo>
                  <a:cubicBezTo>
                    <a:pt x="28" y="0"/>
                    <a:pt x="18" y="6"/>
                    <a:pt x="11" y="18"/>
                  </a:cubicBezTo>
                  <a:cubicBezTo>
                    <a:pt x="4" y="29"/>
                    <a:pt x="0" y="44"/>
                    <a:pt x="0" y="59"/>
                  </a:cubicBezTo>
                  <a:cubicBezTo>
                    <a:pt x="0" y="75"/>
                    <a:pt x="4" y="89"/>
                    <a:pt x="11" y="101"/>
                  </a:cubicBezTo>
                  <a:cubicBezTo>
                    <a:pt x="18" y="112"/>
                    <a:pt x="28" y="118"/>
                    <a:pt x="38" y="118"/>
                  </a:cubicBezTo>
                  <a:cubicBezTo>
                    <a:pt x="49" y="118"/>
                    <a:pt x="58" y="112"/>
                    <a:pt x="65" y="101"/>
                  </a:cubicBezTo>
                  <a:cubicBezTo>
                    <a:pt x="72" y="89"/>
                    <a:pt x="76" y="75"/>
                    <a:pt x="76" y="59"/>
                  </a:cubicBezTo>
                  <a:cubicBezTo>
                    <a:pt x="76" y="44"/>
                    <a:pt x="72" y="29"/>
                    <a:pt x="65" y="18"/>
                  </a:cubicBezTo>
                  <a:cubicBezTo>
                    <a:pt x="58" y="6"/>
                    <a:pt x="49" y="0"/>
                    <a:pt x="38" y="0"/>
                  </a:cubicBezTo>
                  <a:close/>
                  <a:moveTo>
                    <a:pt x="70" y="59"/>
                  </a:moveTo>
                  <a:cubicBezTo>
                    <a:pt x="69" y="59"/>
                    <a:pt x="69" y="59"/>
                    <a:pt x="69" y="59"/>
                  </a:cubicBezTo>
                  <a:cubicBezTo>
                    <a:pt x="69" y="59"/>
                    <a:pt x="69" y="59"/>
                    <a:pt x="69" y="59"/>
                  </a:cubicBezTo>
                  <a:cubicBezTo>
                    <a:pt x="69" y="73"/>
                    <a:pt x="65" y="86"/>
                    <a:pt x="59" y="96"/>
                  </a:cubicBezTo>
                  <a:cubicBezTo>
                    <a:pt x="54" y="105"/>
                    <a:pt x="46" y="110"/>
                    <a:pt x="38" y="110"/>
                  </a:cubicBezTo>
                  <a:cubicBezTo>
                    <a:pt x="30" y="110"/>
                    <a:pt x="23" y="105"/>
                    <a:pt x="17" y="96"/>
                  </a:cubicBezTo>
                  <a:cubicBezTo>
                    <a:pt x="11" y="86"/>
                    <a:pt x="8" y="73"/>
                    <a:pt x="8" y="59"/>
                  </a:cubicBezTo>
                  <a:cubicBezTo>
                    <a:pt x="8" y="45"/>
                    <a:pt x="11" y="33"/>
                    <a:pt x="17" y="23"/>
                  </a:cubicBezTo>
                  <a:cubicBezTo>
                    <a:pt x="23" y="14"/>
                    <a:pt x="30" y="9"/>
                    <a:pt x="38" y="9"/>
                  </a:cubicBezTo>
                  <a:cubicBezTo>
                    <a:pt x="46" y="9"/>
                    <a:pt x="54" y="14"/>
                    <a:pt x="59" y="23"/>
                  </a:cubicBezTo>
                  <a:cubicBezTo>
                    <a:pt x="65" y="33"/>
                    <a:pt x="69" y="45"/>
                    <a:pt x="69" y="59"/>
                  </a:cubicBezTo>
                  <a:lnTo>
                    <a:pt x="70"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799" name="Freeform 26">
              <a:extLst>
                <a:ext uri="{FF2B5EF4-FFF2-40B4-BE49-F238E27FC236}">
                  <a16:creationId xmlns:a16="http://schemas.microsoft.com/office/drawing/2014/main" id="{00000000-0008-0000-0100-000042070000}"/>
                </a:ext>
              </a:extLst>
            </p:cNvPr>
            <p:cNvSpPr>
              <a:spLocks/>
            </p:cNvSpPr>
            <p:nvPr/>
          </p:nvSpPr>
          <p:spPr bwMode="auto">
            <a:xfrm>
              <a:off x="22" y="481"/>
              <a:ext cx="2" cy="2"/>
            </a:xfrm>
            <a:custGeom>
              <a:avLst/>
              <a:gdLst>
                <a:gd name="T0" fmla="*/ 0 w 2"/>
                <a:gd name="T1" fmla="*/ 2 h 2"/>
                <a:gd name="T2" fmla="*/ 0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800" name="Freeform 27">
              <a:extLst>
                <a:ext uri="{FF2B5EF4-FFF2-40B4-BE49-F238E27FC236}">
                  <a16:creationId xmlns:a16="http://schemas.microsoft.com/office/drawing/2014/main" id="{00000000-0008-0000-0100-000043070000}"/>
                </a:ext>
              </a:extLst>
            </p:cNvPr>
            <p:cNvSpPr>
              <a:spLocks noEditPoints="1"/>
            </p:cNvSpPr>
            <p:nvPr/>
          </p:nvSpPr>
          <p:spPr bwMode="auto">
            <a:xfrm>
              <a:off x="393" y="531"/>
              <a:ext cx="99" cy="150"/>
            </a:xfrm>
            <a:custGeom>
              <a:avLst/>
              <a:gdLst>
                <a:gd name="T0" fmla="*/ 30 w 42"/>
                <a:gd name="T1" fmla="*/ 3 h 63"/>
                <a:gd name="T2" fmla="*/ 21 w 42"/>
                <a:gd name="T3" fmla="*/ 0 h 63"/>
                <a:gd name="T4" fmla="*/ 13 w 42"/>
                <a:gd name="T5" fmla="*/ 3 h 63"/>
                <a:gd name="T6" fmla="*/ 4 w 42"/>
                <a:gd name="T7" fmla="*/ 14 h 63"/>
                <a:gd name="T8" fmla="*/ 0 w 42"/>
                <a:gd name="T9" fmla="*/ 31 h 63"/>
                <a:gd name="T10" fmla="*/ 6 w 42"/>
                <a:gd name="T11" fmla="*/ 53 h 63"/>
                <a:gd name="T12" fmla="*/ 13 w 42"/>
                <a:gd name="T13" fmla="*/ 60 h 63"/>
                <a:gd name="T14" fmla="*/ 21 w 42"/>
                <a:gd name="T15" fmla="*/ 63 h 63"/>
                <a:gd name="T16" fmla="*/ 30 w 42"/>
                <a:gd name="T17" fmla="*/ 60 h 63"/>
                <a:gd name="T18" fmla="*/ 39 w 42"/>
                <a:gd name="T19" fmla="*/ 48 h 63"/>
                <a:gd name="T20" fmla="*/ 42 w 42"/>
                <a:gd name="T21" fmla="*/ 31 h 63"/>
                <a:gd name="T22" fmla="*/ 37 w 42"/>
                <a:gd name="T23" fmla="*/ 10 h 63"/>
                <a:gd name="T24" fmla="*/ 30 w 42"/>
                <a:gd name="T25" fmla="*/ 3 h 63"/>
                <a:gd name="T26" fmla="*/ 29 w 42"/>
                <a:gd name="T27" fmla="*/ 47 h 63"/>
                <a:gd name="T28" fmla="*/ 25 w 42"/>
                <a:gd name="T29" fmla="*/ 51 h 63"/>
                <a:gd name="T30" fmla="*/ 21 w 42"/>
                <a:gd name="T31" fmla="*/ 52 h 63"/>
                <a:gd name="T32" fmla="*/ 17 w 42"/>
                <a:gd name="T33" fmla="*/ 51 h 63"/>
                <a:gd name="T34" fmla="*/ 12 w 42"/>
                <a:gd name="T35" fmla="*/ 44 h 63"/>
                <a:gd name="T36" fmla="*/ 10 w 42"/>
                <a:gd name="T37" fmla="*/ 31 h 63"/>
                <a:gd name="T38" fmla="*/ 10 w 42"/>
                <a:gd name="T39" fmla="*/ 31 h 63"/>
                <a:gd name="T40" fmla="*/ 14 w 42"/>
                <a:gd name="T41" fmla="*/ 16 h 63"/>
                <a:gd name="T42" fmla="*/ 17 w 42"/>
                <a:gd name="T43" fmla="*/ 12 h 63"/>
                <a:gd name="T44" fmla="*/ 21 w 42"/>
                <a:gd name="T45" fmla="*/ 10 h 63"/>
                <a:gd name="T46" fmla="*/ 25 w 42"/>
                <a:gd name="T47" fmla="*/ 12 h 63"/>
                <a:gd name="T48" fmla="*/ 31 w 42"/>
                <a:gd name="T49" fmla="*/ 19 h 63"/>
                <a:gd name="T50" fmla="*/ 33 w 42"/>
                <a:gd name="T51" fmla="*/ 31 h 63"/>
                <a:gd name="T52" fmla="*/ 29 w 42"/>
                <a:gd name="T53"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63">
                  <a:moveTo>
                    <a:pt x="30" y="3"/>
                  </a:moveTo>
                  <a:cubicBezTo>
                    <a:pt x="27" y="1"/>
                    <a:pt x="24" y="0"/>
                    <a:pt x="21" y="0"/>
                  </a:cubicBezTo>
                  <a:cubicBezTo>
                    <a:pt x="18" y="0"/>
                    <a:pt x="15" y="1"/>
                    <a:pt x="13" y="3"/>
                  </a:cubicBezTo>
                  <a:cubicBezTo>
                    <a:pt x="9" y="5"/>
                    <a:pt x="6" y="9"/>
                    <a:pt x="4" y="14"/>
                  </a:cubicBezTo>
                  <a:cubicBezTo>
                    <a:pt x="2" y="19"/>
                    <a:pt x="0" y="25"/>
                    <a:pt x="0" y="31"/>
                  </a:cubicBezTo>
                  <a:cubicBezTo>
                    <a:pt x="0" y="39"/>
                    <a:pt x="2" y="47"/>
                    <a:pt x="6" y="53"/>
                  </a:cubicBezTo>
                  <a:cubicBezTo>
                    <a:pt x="8" y="56"/>
                    <a:pt x="10" y="58"/>
                    <a:pt x="13" y="60"/>
                  </a:cubicBezTo>
                  <a:cubicBezTo>
                    <a:pt x="15" y="62"/>
                    <a:pt x="18" y="63"/>
                    <a:pt x="21" y="63"/>
                  </a:cubicBezTo>
                  <a:cubicBezTo>
                    <a:pt x="24" y="63"/>
                    <a:pt x="27" y="62"/>
                    <a:pt x="30" y="60"/>
                  </a:cubicBezTo>
                  <a:cubicBezTo>
                    <a:pt x="34" y="57"/>
                    <a:pt x="37" y="53"/>
                    <a:pt x="39" y="48"/>
                  </a:cubicBezTo>
                  <a:cubicBezTo>
                    <a:pt x="41" y="43"/>
                    <a:pt x="42" y="37"/>
                    <a:pt x="42" y="31"/>
                  </a:cubicBezTo>
                  <a:cubicBezTo>
                    <a:pt x="42" y="23"/>
                    <a:pt x="40" y="16"/>
                    <a:pt x="37" y="10"/>
                  </a:cubicBezTo>
                  <a:cubicBezTo>
                    <a:pt x="35" y="7"/>
                    <a:pt x="33" y="4"/>
                    <a:pt x="30" y="3"/>
                  </a:cubicBezTo>
                  <a:close/>
                  <a:moveTo>
                    <a:pt x="29" y="47"/>
                  </a:moveTo>
                  <a:cubicBezTo>
                    <a:pt x="28" y="48"/>
                    <a:pt x="27" y="50"/>
                    <a:pt x="25" y="51"/>
                  </a:cubicBezTo>
                  <a:cubicBezTo>
                    <a:pt x="24" y="52"/>
                    <a:pt x="23" y="52"/>
                    <a:pt x="21" y="52"/>
                  </a:cubicBezTo>
                  <a:cubicBezTo>
                    <a:pt x="20" y="52"/>
                    <a:pt x="19" y="52"/>
                    <a:pt x="17" y="51"/>
                  </a:cubicBezTo>
                  <a:cubicBezTo>
                    <a:pt x="15" y="49"/>
                    <a:pt x="13" y="47"/>
                    <a:pt x="12" y="44"/>
                  </a:cubicBezTo>
                  <a:cubicBezTo>
                    <a:pt x="10" y="40"/>
                    <a:pt x="10" y="36"/>
                    <a:pt x="10" y="31"/>
                  </a:cubicBezTo>
                  <a:cubicBezTo>
                    <a:pt x="10" y="31"/>
                    <a:pt x="10" y="31"/>
                    <a:pt x="10" y="31"/>
                  </a:cubicBezTo>
                  <a:cubicBezTo>
                    <a:pt x="10" y="25"/>
                    <a:pt x="11" y="20"/>
                    <a:pt x="14" y="16"/>
                  </a:cubicBezTo>
                  <a:cubicBezTo>
                    <a:pt x="15" y="14"/>
                    <a:pt x="16" y="13"/>
                    <a:pt x="17" y="12"/>
                  </a:cubicBezTo>
                  <a:cubicBezTo>
                    <a:pt x="19" y="11"/>
                    <a:pt x="20" y="10"/>
                    <a:pt x="21" y="10"/>
                  </a:cubicBezTo>
                  <a:cubicBezTo>
                    <a:pt x="23" y="10"/>
                    <a:pt x="24" y="11"/>
                    <a:pt x="25" y="12"/>
                  </a:cubicBezTo>
                  <a:cubicBezTo>
                    <a:pt x="27" y="13"/>
                    <a:pt x="29" y="16"/>
                    <a:pt x="31" y="19"/>
                  </a:cubicBezTo>
                  <a:cubicBezTo>
                    <a:pt x="32" y="23"/>
                    <a:pt x="33" y="27"/>
                    <a:pt x="33" y="31"/>
                  </a:cubicBezTo>
                  <a:cubicBezTo>
                    <a:pt x="33" y="37"/>
                    <a:pt x="32" y="43"/>
                    <a:pt x="29"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801" name="Freeform 28">
              <a:extLst>
                <a:ext uri="{FF2B5EF4-FFF2-40B4-BE49-F238E27FC236}">
                  <a16:creationId xmlns:a16="http://schemas.microsoft.com/office/drawing/2014/main" id="{00000000-0008-0000-0100-000044070000}"/>
                </a:ext>
              </a:extLst>
            </p:cNvPr>
            <p:cNvSpPr>
              <a:spLocks noEditPoints="1"/>
            </p:cNvSpPr>
            <p:nvPr/>
          </p:nvSpPr>
          <p:spPr bwMode="auto">
            <a:xfrm>
              <a:off x="355" y="464"/>
              <a:ext cx="180" cy="282"/>
            </a:xfrm>
            <a:custGeom>
              <a:avLst/>
              <a:gdLst>
                <a:gd name="T0" fmla="*/ 38 w 76"/>
                <a:gd name="T1" fmla="*/ 0 h 118"/>
                <a:gd name="T2" fmla="*/ 11 w 76"/>
                <a:gd name="T3" fmla="*/ 18 h 118"/>
                <a:gd name="T4" fmla="*/ 0 w 76"/>
                <a:gd name="T5" fmla="*/ 59 h 118"/>
                <a:gd name="T6" fmla="*/ 11 w 76"/>
                <a:gd name="T7" fmla="*/ 101 h 118"/>
                <a:gd name="T8" fmla="*/ 38 w 76"/>
                <a:gd name="T9" fmla="*/ 118 h 118"/>
                <a:gd name="T10" fmla="*/ 65 w 76"/>
                <a:gd name="T11" fmla="*/ 101 h 118"/>
                <a:gd name="T12" fmla="*/ 76 w 76"/>
                <a:gd name="T13" fmla="*/ 59 h 118"/>
                <a:gd name="T14" fmla="*/ 65 w 76"/>
                <a:gd name="T15" fmla="*/ 18 h 118"/>
                <a:gd name="T16" fmla="*/ 38 w 76"/>
                <a:gd name="T17" fmla="*/ 0 h 118"/>
                <a:gd name="T18" fmla="*/ 70 w 76"/>
                <a:gd name="T19" fmla="*/ 59 h 118"/>
                <a:gd name="T20" fmla="*/ 68 w 76"/>
                <a:gd name="T21" fmla="*/ 59 h 118"/>
                <a:gd name="T22" fmla="*/ 68 w 76"/>
                <a:gd name="T23" fmla="*/ 59 h 118"/>
                <a:gd name="T24" fmla="*/ 59 w 76"/>
                <a:gd name="T25" fmla="*/ 96 h 118"/>
                <a:gd name="T26" fmla="*/ 38 w 76"/>
                <a:gd name="T27" fmla="*/ 110 h 118"/>
                <a:gd name="T28" fmla="*/ 17 w 76"/>
                <a:gd name="T29" fmla="*/ 96 h 118"/>
                <a:gd name="T30" fmla="*/ 8 w 76"/>
                <a:gd name="T31" fmla="*/ 59 h 118"/>
                <a:gd name="T32" fmla="*/ 17 w 76"/>
                <a:gd name="T33" fmla="*/ 23 h 118"/>
                <a:gd name="T34" fmla="*/ 38 w 76"/>
                <a:gd name="T35" fmla="*/ 9 h 118"/>
                <a:gd name="T36" fmla="*/ 59 w 76"/>
                <a:gd name="T37" fmla="*/ 23 h 118"/>
                <a:gd name="T38" fmla="*/ 68 w 76"/>
                <a:gd name="T39" fmla="*/ 59 h 118"/>
                <a:gd name="T40" fmla="*/ 70 w 76"/>
                <a:gd name="T41"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18">
                  <a:moveTo>
                    <a:pt x="38" y="0"/>
                  </a:moveTo>
                  <a:cubicBezTo>
                    <a:pt x="28" y="0"/>
                    <a:pt x="18" y="6"/>
                    <a:pt x="11" y="18"/>
                  </a:cubicBezTo>
                  <a:cubicBezTo>
                    <a:pt x="4" y="29"/>
                    <a:pt x="0" y="44"/>
                    <a:pt x="0" y="59"/>
                  </a:cubicBezTo>
                  <a:cubicBezTo>
                    <a:pt x="0" y="75"/>
                    <a:pt x="4" y="89"/>
                    <a:pt x="11" y="101"/>
                  </a:cubicBezTo>
                  <a:cubicBezTo>
                    <a:pt x="18" y="112"/>
                    <a:pt x="28" y="118"/>
                    <a:pt x="38" y="118"/>
                  </a:cubicBezTo>
                  <a:cubicBezTo>
                    <a:pt x="48" y="118"/>
                    <a:pt x="58" y="112"/>
                    <a:pt x="65" y="101"/>
                  </a:cubicBezTo>
                  <a:cubicBezTo>
                    <a:pt x="72" y="89"/>
                    <a:pt x="76" y="75"/>
                    <a:pt x="76" y="59"/>
                  </a:cubicBezTo>
                  <a:cubicBezTo>
                    <a:pt x="76" y="44"/>
                    <a:pt x="72" y="29"/>
                    <a:pt x="65" y="18"/>
                  </a:cubicBezTo>
                  <a:cubicBezTo>
                    <a:pt x="58" y="6"/>
                    <a:pt x="48" y="0"/>
                    <a:pt x="38" y="0"/>
                  </a:cubicBezTo>
                  <a:close/>
                  <a:moveTo>
                    <a:pt x="70" y="59"/>
                  </a:moveTo>
                  <a:cubicBezTo>
                    <a:pt x="68" y="59"/>
                    <a:pt x="68" y="59"/>
                    <a:pt x="68" y="59"/>
                  </a:cubicBezTo>
                  <a:cubicBezTo>
                    <a:pt x="68" y="59"/>
                    <a:pt x="68" y="59"/>
                    <a:pt x="68" y="59"/>
                  </a:cubicBezTo>
                  <a:cubicBezTo>
                    <a:pt x="68" y="73"/>
                    <a:pt x="65" y="86"/>
                    <a:pt x="59" y="96"/>
                  </a:cubicBezTo>
                  <a:cubicBezTo>
                    <a:pt x="53" y="105"/>
                    <a:pt x="46" y="110"/>
                    <a:pt x="38" y="110"/>
                  </a:cubicBezTo>
                  <a:cubicBezTo>
                    <a:pt x="30" y="110"/>
                    <a:pt x="23" y="105"/>
                    <a:pt x="17" y="96"/>
                  </a:cubicBezTo>
                  <a:cubicBezTo>
                    <a:pt x="11" y="86"/>
                    <a:pt x="8" y="73"/>
                    <a:pt x="8" y="59"/>
                  </a:cubicBezTo>
                  <a:cubicBezTo>
                    <a:pt x="8" y="45"/>
                    <a:pt x="11" y="33"/>
                    <a:pt x="17" y="23"/>
                  </a:cubicBezTo>
                  <a:cubicBezTo>
                    <a:pt x="23" y="14"/>
                    <a:pt x="30" y="9"/>
                    <a:pt x="38" y="9"/>
                  </a:cubicBezTo>
                  <a:cubicBezTo>
                    <a:pt x="46" y="9"/>
                    <a:pt x="53" y="14"/>
                    <a:pt x="59" y="23"/>
                  </a:cubicBezTo>
                  <a:cubicBezTo>
                    <a:pt x="65" y="33"/>
                    <a:pt x="68" y="45"/>
                    <a:pt x="68" y="59"/>
                  </a:cubicBezTo>
                  <a:lnTo>
                    <a:pt x="70"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802" name="Freeform 29">
              <a:extLst>
                <a:ext uri="{FF2B5EF4-FFF2-40B4-BE49-F238E27FC236}">
                  <a16:creationId xmlns:a16="http://schemas.microsoft.com/office/drawing/2014/main" id="{00000000-0008-0000-0100-000045070000}"/>
                </a:ext>
              </a:extLst>
            </p:cNvPr>
            <p:cNvSpPr>
              <a:spLocks/>
            </p:cNvSpPr>
            <p:nvPr/>
          </p:nvSpPr>
          <p:spPr bwMode="auto">
            <a:xfrm>
              <a:off x="321" y="48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803" name="Freeform 30">
              <a:extLst>
                <a:ext uri="{FF2B5EF4-FFF2-40B4-BE49-F238E27FC236}">
                  <a16:creationId xmlns:a16="http://schemas.microsoft.com/office/drawing/2014/main" id="{00000000-0008-0000-0100-000046070000}"/>
                </a:ext>
              </a:extLst>
            </p:cNvPr>
            <p:cNvSpPr>
              <a:spLocks noEditPoints="1"/>
            </p:cNvSpPr>
            <p:nvPr/>
          </p:nvSpPr>
          <p:spPr bwMode="auto">
            <a:xfrm>
              <a:off x="231" y="152"/>
              <a:ext cx="97" cy="150"/>
            </a:xfrm>
            <a:custGeom>
              <a:avLst/>
              <a:gdLst>
                <a:gd name="T0" fmla="*/ 29 w 41"/>
                <a:gd name="T1" fmla="*/ 3 h 63"/>
                <a:gd name="T2" fmla="*/ 20 w 41"/>
                <a:gd name="T3" fmla="*/ 0 h 63"/>
                <a:gd name="T4" fmla="*/ 12 w 41"/>
                <a:gd name="T5" fmla="*/ 3 h 63"/>
                <a:gd name="T6" fmla="*/ 3 w 41"/>
                <a:gd name="T7" fmla="*/ 15 h 63"/>
                <a:gd name="T8" fmla="*/ 0 w 41"/>
                <a:gd name="T9" fmla="*/ 32 h 63"/>
                <a:gd name="T10" fmla="*/ 5 w 41"/>
                <a:gd name="T11" fmla="*/ 53 h 63"/>
                <a:gd name="T12" fmla="*/ 12 w 41"/>
                <a:gd name="T13" fmla="*/ 60 h 63"/>
                <a:gd name="T14" fmla="*/ 20 w 41"/>
                <a:gd name="T15" fmla="*/ 63 h 63"/>
                <a:gd name="T16" fmla="*/ 29 w 41"/>
                <a:gd name="T17" fmla="*/ 60 h 63"/>
                <a:gd name="T18" fmla="*/ 38 w 41"/>
                <a:gd name="T19" fmla="*/ 49 h 63"/>
                <a:gd name="T20" fmla="*/ 41 w 41"/>
                <a:gd name="T21" fmla="*/ 32 h 63"/>
                <a:gd name="T22" fmla="*/ 36 w 41"/>
                <a:gd name="T23" fmla="*/ 10 h 63"/>
                <a:gd name="T24" fmla="*/ 29 w 41"/>
                <a:gd name="T25" fmla="*/ 3 h 63"/>
                <a:gd name="T26" fmla="*/ 28 w 41"/>
                <a:gd name="T27" fmla="*/ 47 h 63"/>
                <a:gd name="T28" fmla="*/ 24 w 41"/>
                <a:gd name="T29" fmla="*/ 51 h 63"/>
                <a:gd name="T30" fmla="*/ 20 w 41"/>
                <a:gd name="T31" fmla="*/ 52 h 63"/>
                <a:gd name="T32" fmla="*/ 16 w 41"/>
                <a:gd name="T33" fmla="*/ 51 h 63"/>
                <a:gd name="T34" fmla="*/ 11 w 41"/>
                <a:gd name="T35" fmla="*/ 44 h 63"/>
                <a:gd name="T36" fmla="*/ 9 w 41"/>
                <a:gd name="T37" fmla="*/ 32 h 63"/>
                <a:gd name="T38" fmla="*/ 9 w 41"/>
                <a:gd name="T39" fmla="*/ 32 h 63"/>
                <a:gd name="T40" fmla="*/ 13 w 41"/>
                <a:gd name="T41" fmla="*/ 16 h 63"/>
                <a:gd name="T42" fmla="*/ 16 w 41"/>
                <a:gd name="T43" fmla="*/ 12 h 63"/>
                <a:gd name="T44" fmla="*/ 20 w 41"/>
                <a:gd name="T45" fmla="*/ 11 h 63"/>
                <a:gd name="T46" fmla="*/ 24 w 41"/>
                <a:gd name="T47" fmla="*/ 12 h 63"/>
                <a:gd name="T48" fmla="*/ 30 w 41"/>
                <a:gd name="T49" fmla="*/ 19 h 63"/>
                <a:gd name="T50" fmla="*/ 32 w 41"/>
                <a:gd name="T51" fmla="*/ 32 h 63"/>
                <a:gd name="T52" fmla="*/ 28 w 41"/>
                <a:gd name="T53"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63">
                  <a:moveTo>
                    <a:pt x="29" y="3"/>
                  </a:moveTo>
                  <a:cubicBezTo>
                    <a:pt x="26" y="1"/>
                    <a:pt x="23" y="0"/>
                    <a:pt x="20" y="0"/>
                  </a:cubicBezTo>
                  <a:cubicBezTo>
                    <a:pt x="17" y="0"/>
                    <a:pt x="14" y="1"/>
                    <a:pt x="12" y="3"/>
                  </a:cubicBezTo>
                  <a:cubicBezTo>
                    <a:pt x="8" y="6"/>
                    <a:pt x="5" y="10"/>
                    <a:pt x="3" y="15"/>
                  </a:cubicBezTo>
                  <a:cubicBezTo>
                    <a:pt x="1" y="20"/>
                    <a:pt x="0" y="26"/>
                    <a:pt x="0" y="32"/>
                  </a:cubicBezTo>
                  <a:cubicBezTo>
                    <a:pt x="0" y="40"/>
                    <a:pt x="2" y="47"/>
                    <a:pt x="5" y="53"/>
                  </a:cubicBezTo>
                  <a:cubicBezTo>
                    <a:pt x="7" y="56"/>
                    <a:pt x="9" y="59"/>
                    <a:pt x="12" y="60"/>
                  </a:cubicBezTo>
                  <a:cubicBezTo>
                    <a:pt x="14" y="62"/>
                    <a:pt x="17" y="63"/>
                    <a:pt x="20" y="63"/>
                  </a:cubicBezTo>
                  <a:cubicBezTo>
                    <a:pt x="23" y="63"/>
                    <a:pt x="26" y="62"/>
                    <a:pt x="29" y="60"/>
                  </a:cubicBezTo>
                  <a:cubicBezTo>
                    <a:pt x="33" y="58"/>
                    <a:pt x="36" y="54"/>
                    <a:pt x="38" y="49"/>
                  </a:cubicBezTo>
                  <a:cubicBezTo>
                    <a:pt x="40" y="43"/>
                    <a:pt x="41" y="38"/>
                    <a:pt x="41" y="32"/>
                  </a:cubicBezTo>
                  <a:cubicBezTo>
                    <a:pt x="41" y="24"/>
                    <a:pt x="39" y="16"/>
                    <a:pt x="36" y="10"/>
                  </a:cubicBezTo>
                  <a:cubicBezTo>
                    <a:pt x="34" y="7"/>
                    <a:pt x="32" y="5"/>
                    <a:pt x="29" y="3"/>
                  </a:cubicBezTo>
                  <a:close/>
                  <a:moveTo>
                    <a:pt x="28" y="47"/>
                  </a:moveTo>
                  <a:cubicBezTo>
                    <a:pt x="27" y="49"/>
                    <a:pt x="26" y="50"/>
                    <a:pt x="24" y="51"/>
                  </a:cubicBezTo>
                  <a:cubicBezTo>
                    <a:pt x="23" y="52"/>
                    <a:pt x="22" y="52"/>
                    <a:pt x="20" y="52"/>
                  </a:cubicBezTo>
                  <a:cubicBezTo>
                    <a:pt x="19" y="52"/>
                    <a:pt x="18" y="52"/>
                    <a:pt x="16" y="51"/>
                  </a:cubicBezTo>
                  <a:cubicBezTo>
                    <a:pt x="14" y="50"/>
                    <a:pt x="12" y="47"/>
                    <a:pt x="11" y="44"/>
                  </a:cubicBezTo>
                  <a:cubicBezTo>
                    <a:pt x="10" y="40"/>
                    <a:pt x="9" y="36"/>
                    <a:pt x="9" y="32"/>
                  </a:cubicBezTo>
                  <a:cubicBezTo>
                    <a:pt x="9" y="32"/>
                    <a:pt x="9" y="32"/>
                    <a:pt x="9" y="32"/>
                  </a:cubicBezTo>
                  <a:cubicBezTo>
                    <a:pt x="9" y="26"/>
                    <a:pt x="10" y="20"/>
                    <a:pt x="13" y="16"/>
                  </a:cubicBezTo>
                  <a:cubicBezTo>
                    <a:pt x="14" y="14"/>
                    <a:pt x="15" y="13"/>
                    <a:pt x="16" y="12"/>
                  </a:cubicBezTo>
                  <a:cubicBezTo>
                    <a:pt x="18" y="11"/>
                    <a:pt x="19" y="11"/>
                    <a:pt x="20" y="11"/>
                  </a:cubicBezTo>
                  <a:cubicBezTo>
                    <a:pt x="22" y="11"/>
                    <a:pt x="23" y="11"/>
                    <a:pt x="24" y="12"/>
                  </a:cubicBezTo>
                  <a:cubicBezTo>
                    <a:pt x="27" y="13"/>
                    <a:pt x="28" y="16"/>
                    <a:pt x="30" y="19"/>
                  </a:cubicBezTo>
                  <a:cubicBezTo>
                    <a:pt x="31" y="23"/>
                    <a:pt x="32" y="27"/>
                    <a:pt x="32" y="32"/>
                  </a:cubicBezTo>
                  <a:cubicBezTo>
                    <a:pt x="32" y="37"/>
                    <a:pt x="31" y="43"/>
                    <a:pt x="28"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804" name="Freeform 31">
              <a:extLst>
                <a:ext uri="{FF2B5EF4-FFF2-40B4-BE49-F238E27FC236}">
                  <a16:creationId xmlns:a16="http://schemas.microsoft.com/office/drawing/2014/main" id="{00000000-0008-0000-0100-000047070000}"/>
                </a:ext>
              </a:extLst>
            </p:cNvPr>
            <p:cNvSpPr>
              <a:spLocks noEditPoints="1"/>
            </p:cNvSpPr>
            <p:nvPr/>
          </p:nvSpPr>
          <p:spPr bwMode="auto">
            <a:xfrm>
              <a:off x="191" y="86"/>
              <a:ext cx="180" cy="283"/>
            </a:xfrm>
            <a:custGeom>
              <a:avLst/>
              <a:gdLst>
                <a:gd name="T0" fmla="*/ 76 w 76"/>
                <a:gd name="T1" fmla="*/ 60 h 119"/>
                <a:gd name="T2" fmla="*/ 65 w 76"/>
                <a:gd name="T3" fmla="*/ 18 h 119"/>
                <a:gd name="T4" fmla="*/ 38 w 76"/>
                <a:gd name="T5" fmla="*/ 0 h 119"/>
                <a:gd name="T6" fmla="*/ 11 w 76"/>
                <a:gd name="T7" fmla="*/ 18 h 119"/>
                <a:gd name="T8" fmla="*/ 0 w 76"/>
                <a:gd name="T9" fmla="*/ 60 h 119"/>
                <a:gd name="T10" fmla="*/ 11 w 76"/>
                <a:gd name="T11" fmla="*/ 101 h 119"/>
                <a:gd name="T12" fmla="*/ 38 w 76"/>
                <a:gd name="T13" fmla="*/ 119 h 119"/>
                <a:gd name="T14" fmla="*/ 65 w 76"/>
                <a:gd name="T15" fmla="*/ 101 h 119"/>
                <a:gd name="T16" fmla="*/ 76 w 76"/>
                <a:gd name="T17" fmla="*/ 60 h 119"/>
                <a:gd name="T18" fmla="*/ 59 w 76"/>
                <a:gd name="T19" fmla="*/ 96 h 119"/>
                <a:gd name="T20" fmla="*/ 38 w 76"/>
                <a:gd name="T21" fmla="*/ 110 h 119"/>
                <a:gd name="T22" fmla="*/ 17 w 76"/>
                <a:gd name="T23" fmla="*/ 96 h 119"/>
                <a:gd name="T24" fmla="*/ 8 w 76"/>
                <a:gd name="T25" fmla="*/ 60 h 119"/>
                <a:gd name="T26" fmla="*/ 17 w 76"/>
                <a:gd name="T27" fmla="*/ 23 h 119"/>
                <a:gd name="T28" fmla="*/ 38 w 76"/>
                <a:gd name="T29" fmla="*/ 9 h 119"/>
                <a:gd name="T30" fmla="*/ 59 w 76"/>
                <a:gd name="T31" fmla="*/ 23 h 119"/>
                <a:gd name="T32" fmla="*/ 69 w 76"/>
                <a:gd name="T33" fmla="*/ 60 h 119"/>
                <a:gd name="T34" fmla="*/ 70 w 76"/>
                <a:gd name="T35" fmla="*/ 60 h 119"/>
                <a:gd name="T36" fmla="*/ 69 w 76"/>
                <a:gd name="T37" fmla="*/ 60 h 119"/>
                <a:gd name="T38" fmla="*/ 69 w 76"/>
                <a:gd name="T39" fmla="*/ 60 h 119"/>
                <a:gd name="T40" fmla="*/ 59 w 76"/>
                <a:gd name="T41" fmla="*/ 9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19">
                  <a:moveTo>
                    <a:pt x="76" y="60"/>
                  </a:moveTo>
                  <a:cubicBezTo>
                    <a:pt x="76" y="44"/>
                    <a:pt x="72" y="29"/>
                    <a:pt x="65" y="18"/>
                  </a:cubicBezTo>
                  <a:cubicBezTo>
                    <a:pt x="58" y="7"/>
                    <a:pt x="49" y="0"/>
                    <a:pt x="38" y="0"/>
                  </a:cubicBezTo>
                  <a:cubicBezTo>
                    <a:pt x="28" y="0"/>
                    <a:pt x="18" y="7"/>
                    <a:pt x="11" y="18"/>
                  </a:cubicBezTo>
                  <a:cubicBezTo>
                    <a:pt x="4" y="29"/>
                    <a:pt x="0" y="44"/>
                    <a:pt x="0" y="60"/>
                  </a:cubicBezTo>
                  <a:cubicBezTo>
                    <a:pt x="0" y="75"/>
                    <a:pt x="4" y="90"/>
                    <a:pt x="11" y="101"/>
                  </a:cubicBezTo>
                  <a:cubicBezTo>
                    <a:pt x="18" y="112"/>
                    <a:pt x="28" y="119"/>
                    <a:pt x="38" y="119"/>
                  </a:cubicBezTo>
                  <a:cubicBezTo>
                    <a:pt x="49" y="119"/>
                    <a:pt x="58" y="112"/>
                    <a:pt x="65" y="101"/>
                  </a:cubicBezTo>
                  <a:cubicBezTo>
                    <a:pt x="72" y="90"/>
                    <a:pt x="76" y="75"/>
                    <a:pt x="76" y="60"/>
                  </a:cubicBezTo>
                  <a:close/>
                  <a:moveTo>
                    <a:pt x="59" y="96"/>
                  </a:moveTo>
                  <a:cubicBezTo>
                    <a:pt x="53" y="105"/>
                    <a:pt x="46" y="110"/>
                    <a:pt x="38" y="110"/>
                  </a:cubicBezTo>
                  <a:cubicBezTo>
                    <a:pt x="30" y="110"/>
                    <a:pt x="23" y="105"/>
                    <a:pt x="17" y="96"/>
                  </a:cubicBezTo>
                  <a:cubicBezTo>
                    <a:pt x="11" y="86"/>
                    <a:pt x="8" y="73"/>
                    <a:pt x="8" y="60"/>
                  </a:cubicBezTo>
                  <a:cubicBezTo>
                    <a:pt x="8" y="46"/>
                    <a:pt x="11" y="33"/>
                    <a:pt x="17" y="23"/>
                  </a:cubicBezTo>
                  <a:cubicBezTo>
                    <a:pt x="23" y="14"/>
                    <a:pt x="30" y="9"/>
                    <a:pt x="38" y="9"/>
                  </a:cubicBezTo>
                  <a:cubicBezTo>
                    <a:pt x="46" y="9"/>
                    <a:pt x="53" y="14"/>
                    <a:pt x="59" y="23"/>
                  </a:cubicBezTo>
                  <a:cubicBezTo>
                    <a:pt x="65" y="33"/>
                    <a:pt x="69" y="46"/>
                    <a:pt x="69" y="60"/>
                  </a:cubicBezTo>
                  <a:cubicBezTo>
                    <a:pt x="70" y="60"/>
                    <a:pt x="70" y="60"/>
                    <a:pt x="70" y="60"/>
                  </a:cubicBezTo>
                  <a:cubicBezTo>
                    <a:pt x="69" y="60"/>
                    <a:pt x="69" y="60"/>
                    <a:pt x="69" y="60"/>
                  </a:cubicBezTo>
                  <a:cubicBezTo>
                    <a:pt x="69" y="60"/>
                    <a:pt x="69" y="60"/>
                    <a:pt x="69" y="60"/>
                  </a:cubicBezTo>
                  <a:cubicBezTo>
                    <a:pt x="69" y="73"/>
                    <a:pt x="65" y="86"/>
                    <a:pt x="59"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805" name="Freeform 32">
              <a:extLst>
                <a:ext uri="{FF2B5EF4-FFF2-40B4-BE49-F238E27FC236}">
                  <a16:creationId xmlns:a16="http://schemas.microsoft.com/office/drawing/2014/main" id="{00000000-0008-0000-0100-000048070000}"/>
                </a:ext>
              </a:extLst>
            </p:cNvPr>
            <p:cNvSpPr>
              <a:spLocks/>
            </p:cNvSpPr>
            <p:nvPr/>
          </p:nvSpPr>
          <p:spPr bwMode="auto">
            <a:xfrm>
              <a:off x="157" y="105"/>
              <a:ext cx="3" cy="2"/>
            </a:xfrm>
            <a:custGeom>
              <a:avLst/>
              <a:gdLst>
                <a:gd name="T0" fmla="*/ 0 w 3"/>
                <a:gd name="T1" fmla="*/ 2 h 2"/>
                <a:gd name="T2" fmla="*/ 0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806" name="Freeform 33">
              <a:extLst>
                <a:ext uri="{FF2B5EF4-FFF2-40B4-BE49-F238E27FC236}">
                  <a16:creationId xmlns:a16="http://schemas.microsoft.com/office/drawing/2014/main" id="{00000000-0008-0000-0100-000049070000}"/>
                </a:ext>
              </a:extLst>
            </p:cNvPr>
            <p:cNvSpPr>
              <a:spLocks noEditPoints="1"/>
            </p:cNvSpPr>
            <p:nvPr/>
          </p:nvSpPr>
          <p:spPr bwMode="auto">
            <a:xfrm>
              <a:off x="0" y="0"/>
              <a:ext cx="1260" cy="831"/>
            </a:xfrm>
            <a:custGeom>
              <a:avLst/>
              <a:gdLst>
                <a:gd name="T0" fmla="*/ 468 w 530"/>
                <a:gd name="T1" fmla="*/ 159 h 349"/>
                <a:gd name="T2" fmla="*/ 444 w 530"/>
                <a:gd name="T3" fmla="*/ 30 h 349"/>
                <a:gd name="T4" fmla="*/ 119 w 530"/>
                <a:gd name="T5" fmla="*/ 0 h 349"/>
                <a:gd name="T6" fmla="*/ 57 w 530"/>
                <a:gd name="T7" fmla="*/ 96 h 349"/>
                <a:gd name="T8" fmla="*/ 9 w 530"/>
                <a:gd name="T9" fmla="*/ 202 h 349"/>
                <a:gd name="T10" fmla="*/ 36 w 530"/>
                <a:gd name="T11" fmla="*/ 341 h 349"/>
                <a:gd name="T12" fmla="*/ 493 w 530"/>
                <a:gd name="T13" fmla="*/ 341 h 349"/>
                <a:gd name="T14" fmla="*/ 391 w 530"/>
                <a:gd name="T15" fmla="*/ 107 h 349"/>
                <a:gd name="T16" fmla="*/ 222 w 530"/>
                <a:gd name="T17" fmla="*/ 112 h 349"/>
                <a:gd name="T18" fmla="*/ 234 w 530"/>
                <a:gd name="T19" fmla="*/ 41 h 349"/>
                <a:gd name="T20" fmla="*/ 230 w 530"/>
                <a:gd name="T21" fmla="*/ 45 h 349"/>
                <a:gd name="T22" fmla="*/ 312 w 530"/>
                <a:gd name="T23" fmla="*/ 81 h 349"/>
                <a:gd name="T24" fmla="*/ 81 w 530"/>
                <a:gd name="T25" fmla="*/ 328 h 349"/>
                <a:gd name="T26" fmla="*/ 43 w 530"/>
                <a:gd name="T27" fmla="*/ 328 h 349"/>
                <a:gd name="T28" fmla="*/ 34 w 530"/>
                <a:gd name="T29" fmla="*/ 321 h 349"/>
                <a:gd name="T30" fmla="*/ 25 w 530"/>
                <a:gd name="T31" fmla="*/ 307 h 349"/>
                <a:gd name="T32" fmla="*/ 19 w 530"/>
                <a:gd name="T33" fmla="*/ 294 h 349"/>
                <a:gd name="T34" fmla="*/ 14 w 530"/>
                <a:gd name="T35" fmla="*/ 269 h 349"/>
                <a:gd name="T36" fmla="*/ 13 w 530"/>
                <a:gd name="T37" fmla="*/ 245 h 349"/>
                <a:gd name="T38" fmla="*/ 18 w 530"/>
                <a:gd name="T39" fmla="*/ 217 h 349"/>
                <a:gd name="T40" fmla="*/ 24 w 530"/>
                <a:gd name="T41" fmla="*/ 203 h 349"/>
                <a:gd name="T42" fmla="*/ 35 w 530"/>
                <a:gd name="T43" fmla="*/ 187 h 349"/>
                <a:gd name="T44" fmla="*/ 47 w 530"/>
                <a:gd name="T45" fmla="*/ 178 h 349"/>
                <a:gd name="T46" fmla="*/ 81 w 530"/>
                <a:gd name="T47" fmla="*/ 180 h 349"/>
                <a:gd name="T48" fmla="*/ 135 w 530"/>
                <a:gd name="T49" fmla="*/ 203 h 349"/>
                <a:gd name="T50" fmla="*/ 100 w 530"/>
                <a:gd name="T51" fmla="*/ 170 h 349"/>
                <a:gd name="T52" fmla="*/ 92 w 530"/>
                <a:gd name="T53" fmla="*/ 163 h 349"/>
                <a:gd name="T54" fmla="*/ 85 w 530"/>
                <a:gd name="T55" fmla="*/ 153 h 349"/>
                <a:gd name="T56" fmla="*/ 78 w 530"/>
                <a:gd name="T57" fmla="*/ 141 h 349"/>
                <a:gd name="T58" fmla="*/ 73 w 530"/>
                <a:gd name="T59" fmla="*/ 126 h 349"/>
                <a:gd name="T60" fmla="*/ 70 w 530"/>
                <a:gd name="T61" fmla="*/ 96 h 349"/>
                <a:gd name="T62" fmla="*/ 73 w 530"/>
                <a:gd name="T63" fmla="*/ 65 h 349"/>
                <a:gd name="T64" fmla="*/ 78 w 530"/>
                <a:gd name="T65" fmla="*/ 50 h 349"/>
                <a:gd name="T66" fmla="*/ 85 w 530"/>
                <a:gd name="T67" fmla="*/ 38 h 349"/>
                <a:gd name="T68" fmla="*/ 100 w 530"/>
                <a:gd name="T69" fmla="*/ 22 h 349"/>
                <a:gd name="T70" fmla="*/ 109 w 530"/>
                <a:gd name="T71" fmla="*/ 17 h 349"/>
                <a:gd name="T72" fmla="*/ 153 w 530"/>
                <a:gd name="T73" fmla="*/ 153 h 349"/>
                <a:gd name="T74" fmla="*/ 206 w 530"/>
                <a:gd name="T75" fmla="*/ 328 h 349"/>
                <a:gd name="T76" fmla="*/ 169 w 530"/>
                <a:gd name="T77" fmla="*/ 328 h 349"/>
                <a:gd name="T78" fmla="*/ 160 w 530"/>
                <a:gd name="T79" fmla="*/ 321 h 349"/>
                <a:gd name="T80" fmla="*/ 151 w 530"/>
                <a:gd name="T81" fmla="*/ 307 h 349"/>
                <a:gd name="T82" fmla="*/ 145 w 530"/>
                <a:gd name="T83" fmla="*/ 294 h 349"/>
                <a:gd name="T84" fmla="*/ 139 w 530"/>
                <a:gd name="T85" fmla="*/ 269 h 349"/>
                <a:gd name="T86" fmla="*/ 139 w 530"/>
                <a:gd name="T87" fmla="*/ 245 h 349"/>
                <a:gd name="T88" fmla="*/ 144 w 530"/>
                <a:gd name="T89" fmla="*/ 217 h 349"/>
                <a:gd name="T90" fmla="*/ 150 w 530"/>
                <a:gd name="T91" fmla="*/ 203 h 349"/>
                <a:gd name="T92" fmla="*/ 160 w 530"/>
                <a:gd name="T93" fmla="*/ 188 h 349"/>
                <a:gd name="T94" fmla="*/ 169 w 530"/>
                <a:gd name="T95" fmla="*/ 180 h 349"/>
                <a:gd name="T96" fmla="*/ 188 w 530"/>
                <a:gd name="T97" fmla="*/ 174 h 349"/>
                <a:gd name="T98" fmla="*/ 222 w 530"/>
                <a:gd name="T99" fmla="*/ 311 h 349"/>
                <a:gd name="T100" fmla="*/ 369 w 530"/>
                <a:gd name="T101" fmla="*/ 226 h 349"/>
                <a:gd name="T102" fmla="*/ 274 w 530"/>
                <a:gd name="T103" fmla="*/ 272 h 349"/>
                <a:gd name="T104" fmla="*/ 423 w 530"/>
                <a:gd name="T105" fmla="*/ 265 h 349"/>
                <a:gd name="T106" fmla="*/ 460 w 530"/>
                <a:gd name="T107" fmla="*/ 273 h 349"/>
                <a:gd name="T108" fmla="*/ 476 w 530"/>
                <a:gd name="T109" fmla="*/ 301 h 349"/>
                <a:gd name="T110" fmla="*/ 326 w 530"/>
                <a:gd name="T111" fmla="*/ 299 h 349"/>
                <a:gd name="T112" fmla="*/ 480 w 530"/>
                <a:gd name="T113" fmla="*/ 29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0" h="349">
                  <a:moveTo>
                    <a:pt x="513" y="188"/>
                  </a:moveTo>
                  <a:cubicBezTo>
                    <a:pt x="512" y="187"/>
                    <a:pt x="512" y="187"/>
                    <a:pt x="512" y="187"/>
                  </a:cubicBezTo>
                  <a:cubicBezTo>
                    <a:pt x="513" y="188"/>
                    <a:pt x="513" y="188"/>
                    <a:pt x="513" y="188"/>
                  </a:cubicBezTo>
                  <a:cubicBezTo>
                    <a:pt x="507" y="180"/>
                    <a:pt x="501" y="172"/>
                    <a:pt x="493" y="167"/>
                  </a:cubicBezTo>
                  <a:cubicBezTo>
                    <a:pt x="486" y="162"/>
                    <a:pt x="477" y="159"/>
                    <a:pt x="468" y="159"/>
                  </a:cubicBezTo>
                  <a:cubicBezTo>
                    <a:pt x="445" y="159"/>
                    <a:pt x="445" y="159"/>
                    <a:pt x="445" y="159"/>
                  </a:cubicBezTo>
                  <a:cubicBezTo>
                    <a:pt x="447" y="155"/>
                    <a:pt x="449" y="152"/>
                    <a:pt x="451" y="147"/>
                  </a:cubicBezTo>
                  <a:cubicBezTo>
                    <a:pt x="457" y="132"/>
                    <a:pt x="461" y="115"/>
                    <a:pt x="461" y="96"/>
                  </a:cubicBezTo>
                  <a:cubicBezTo>
                    <a:pt x="461" y="96"/>
                    <a:pt x="461" y="96"/>
                    <a:pt x="461" y="96"/>
                  </a:cubicBezTo>
                  <a:cubicBezTo>
                    <a:pt x="461" y="70"/>
                    <a:pt x="455" y="47"/>
                    <a:pt x="444" y="30"/>
                  </a:cubicBezTo>
                  <a:cubicBezTo>
                    <a:pt x="443" y="29"/>
                    <a:pt x="443" y="29"/>
                    <a:pt x="443" y="29"/>
                  </a:cubicBezTo>
                  <a:cubicBezTo>
                    <a:pt x="444" y="30"/>
                    <a:pt x="444" y="30"/>
                    <a:pt x="444" y="30"/>
                  </a:cubicBezTo>
                  <a:cubicBezTo>
                    <a:pt x="438" y="21"/>
                    <a:pt x="432" y="14"/>
                    <a:pt x="424" y="9"/>
                  </a:cubicBezTo>
                  <a:cubicBezTo>
                    <a:pt x="417" y="3"/>
                    <a:pt x="408" y="0"/>
                    <a:pt x="399" y="0"/>
                  </a:cubicBezTo>
                  <a:cubicBezTo>
                    <a:pt x="119" y="0"/>
                    <a:pt x="119" y="0"/>
                    <a:pt x="119" y="0"/>
                  </a:cubicBezTo>
                  <a:cubicBezTo>
                    <a:pt x="110" y="0"/>
                    <a:pt x="101" y="3"/>
                    <a:pt x="93" y="9"/>
                  </a:cubicBezTo>
                  <a:cubicBezTo>
                    <a:pt x="82" y="16"/>
                    <a:pt x="73" y="29"/>
                    <a:pt x="67" y="44"/>
                  </a:cubicBezTo>
                  <a:cubicBezTo>
                    <a:pt x="66" y="44"/>
                    <a:pt x="66" y="44"/>
                    <a:pt x="66" y="44"/>
                  </a:cubicBezTo>
                  <a:cubicBezTo>
                    <a:pt x="60" y="59"/>
                    <a:pt x="57" y="77"/>
                    <a:pt x="57" y="96"/>
                  </a:cubicBezTo>
                  <a:cubicBezTo>
                    <a:pt x="57" y="96"/>
                    <a:pt x="57" y="96"/>
                    <a:pt x="57" y="96"/>
                  </a:cubicBezTo>
                  <a:cubicBezTo>
                    <a:pt x="57" y="120"/>
                    <a:pt x="62" y="142"/>
                    <a:pt x="72" y="159"/>
                  </a:cubicBezTo>
                  <a:cubicBezTo>
                    <a:pt x="62" y="159"/>
                    <a:pt x="62" y="159"/>
                    <a:pt x="62" y="159"/>
                  </a:cubicBezTo>
                  <a:cubicBezTo>
                    <a:pt x="53" y="159"/>
                    <a:pt x="44" y="162"/>
                    <a:pt x="36" y="167"/>
                  </a:cubicBezTo>
                  <a:cubicBezTo>
                    <a:pt x="25" y="175"/>
                    <a:pt x="16" y="187"/>
                    <a:pt x="10" y="202"/>
                  </a:cubicBezTo>
                  <a:cubicBezTo>
                    <a:pt x="9" y="202"/>
                    <a:pt x="9" y="202"/>
                    <a:pt x="9" y="202"/>
                  </a:cubicBezTo>
                  <a:cubicBezTo>
                    <a:pt x="3" y="218"/>
                    <a:pt x="0" y="235"/>
                    <a:pt x="0" y="254"/>
                  </a:cubicBezTo>
                  <a:cubicBezTo>
                    <a:pt x="0" y="254"/>
                    <a:pt x="0" y="254"/>
                    <a:pt x="0" y="254"/>
                  </a:cubicBezTo>
                  <a:cubicBezTo>
                    <a:pt x="0" y="280"/>
                    <a:pt x="6" y="303"/>
                    <a:pt x="17" y="320"/>
                  </a:cubicBezTo>
                  <a:cubicBezTo>
                    <a:pt x="17" y="320"/>
                    <a:pt x="17" y="320"/>
                    <a:pt x="17" y="320"/>
                  </a:cubicBezTo>
                  <a:cubicBezTo>
                    <a:pt x="22" y="329"/>
                    <a:pt x="29" y="336"/>
                    <a:pt x="36" y="341"/>
                  </a:cubicBezTo>
                  <a:cubicBezTo>
                    <a:pt x="44" y="346"/>
                    <a:pt x="53" y="349"/>
                    <a:pt x="62" y="349"/>
                  </a:cubicBezTo>
                  <a:cubicBezTo>
                    <a:pt x="188" y="349"/>
                    <a:pt x="188" y="349"/>
                    <a:pt x="188" y="349"/>
                  </a:cubicBezTo>
                  <a:cubicBezTo>
                    <a:pt x="342" y="349"/>
                    <a:pt x="342" y="349"/>
                    <a:pt x="342" y="349"/>
                  </a:cubicBezTo>
                  <a:cubicBezTo>
                    <a:pt x="468" y="349"/>
                    <a:pt x="468" y="349"/>
                    <a:pt x="468" y="349"/>
                  </a:cubicBezTo>
                  <a:cubicBezTo>
                    <a:pt x="477" y="349"/>
                    <a:pt x="486" y="346"/>
                    <a:pt x="493" y="341"/>
                  </a:cubicBezTo>
                  <a:cubicBezTo>
                    <a:pt x="505" y="333"/>
                    <a:pt x="514" y="321"/>
                    <a:pt x="520" y="306"/>
                  </a:cubicBezTo>
                  <a:cubicBezTo>
                    <a:pt x="526" y="291"/>
                    <a:pt x="530" y="273"/>
                    <a:pt x="530" y="254"/>
                  </a:cubicBezTo>
                  <a:cubicBezTo>
                    <a:pt x="530" y="254"/>
                    <a:pt x="530" y="254"/>
                    <a:pt x="530" y="254"/>
                  </a:cubicBezTo>
                  <a:cubicBezTo>
                    <a:pt x="530" y="229"/>
                    <a:pt x="524" y="206"/>
                    <a:pt x="513" y="188"/>
                  </a:cubicBezTo>
                  <a:close/>
                  <a:moveTo>
                    <a:pt x="391" y="107"/>
                  </a:moveTo>
                  <a:cubicBezTo>
                    <a:pt x="392" y="110"/>
                    <a:pt x="390" y="112"/>
                    <a:pt x="388" y="112"/>
                  </a:cubicBezTo>
                  <a:cubicBezTo>
                    <a:pt x="362" y="116"/>
                    <a:pt x="336" y="117"/>
                    <a:pt x="310" y="117"/>
                  </a:cubicBezTo>
                  <a:cubicBezTo>
                    <a:pt x="296" y="117"/>
                    <a:pt x="281" y="117"/>
                    <a:pt x="268" y="117"/>
                  </a:cubicBezTo>
                  <a:cubicBezTo>
                    <a:pt x="254" y="116"/>
                    <a:pt x="240" y="116"/>
                    <a:pt x="226" y="116"/>
                  </a:cubicBezTo>
                  <a:cubicBezTo>
                    <a:pt x="224" y="116"/>
                    <a:pt x="222" y="114"/>
                    <a:pt x="222" y="112"/>
                  </a:cubicBezTo>
                  <a:cubicBezTo>
                    <a:pt x="222" y="110"/>
                    <a:pt x="224" y="108"/>
                    <a:pt x="226" y="108"/>
                  </a:cubicBezTo>
                  <a:cubicBezTo>
                    <a:pt x="240" y="108"/>
                    <a:pt x="254" y="108"/>
                    <a:pt x="268" y="109"/>
                  </a:cubicBezTo>
                  <a:cubicBezTo>
                    <a:pt x="307" y="110"/>
                    <a:pt x="348" y="110"/>
                    <a:pt x="387" y="104"/>
                  </a:cubicBezTo>
                  <a:cubicBezTo>
                    <a:pt x="389" y="104"/>
                    <a:pt x="391" y="105"/>
                    <a:pt x="391" y="107"/>
                  </a:cubicBezTo>
                  <a:close/>
                  <a:moveTo>
                    <a:pt x="234" y="41"/>
                  </a:moveTo>
                  <a:cubicBezTo>
                    <a:pt x="277" y="41"/>
                    <a:pt x="327" y="40"/>
                    <a:pt x="378" y="37"/>
                  </a:cubicBezTo>
                  <a:cubicBezTo>
                    <a:pt x="380" y="37"/>
                    <a:pt x="382" y="38"/>
                    <a:pt x="382" y="40"/>
                  </a:cubicBezTo>
                  <a:cubicBezTo>
                    <a:pt x="382" y="43"/>
                    <a:pt x="380" y="45"/>
                    <a:pt x="378" y="45"/>
                  </a:cubicBezTo>
                  <a:cubicBezTo>
                    <a:pt x="327" y="48"/>
                    <a:pt x="277" y="49"/>
                    <a:pt x="234" y="49"/>
                  </a:cubicBezTo>
                  <a:cubicBezTo>
                    <a:pt x="232" y="49"/>
                    <a:pt x="230" y="47"/>
                    <a:pt x="230" y="45"/>
                  </a:cubicBezTo>
                  <a:cubicBezTo>
                    <a:pt x="230" y="43"/>
                    <a:pt x="232" y="41"/>
                    <a:pt x="234" y="41"/>
                  </a:cubicBezTo>
                  <a:close/>
                  <a:moveTo>
                    <a:pt x="203" y="77"/>
                  </a:moveTo>
                  <a:cubicBezTo>
                    <a:pt x="239" y="77"/>
                    <a:pt x="276" y="77"/>
                    <a:pt x="312" y="73"/>
                  </a:cubicBezTo>
                  <a:cubicBezTo>
                    <a:pt x="314" y="73"/>
                    <a:pt x="316" y="75"/>
                    <a:pt x="316" y="77"/>
                  </a:cubicBezTo>
                  <a:cubicBezTo>
                    <a:pt x="316" y="79"/>
                    <a:pt x="315" y="81"/>
                    <a:pt x="312" y="81"/>
                  </a:cubicBezTo>
                  <a:cubicBezTo>
                    <a:pt x="276" y="85"/>
                    <a:pt x="239" y="85"/>
                    <a:pt x="203" y="85"/>
                  </a:cubicBezTo>
                  <a:cubicBezTo>
                    <a:pt x="200" y="85"/>
                    <a:pt x="199" y="84"/>
                    <a:pt x="199" y="81"/>
                  </a:cubicBezTo>
                  <a:cubicBezTo>
                    <a:pt x="199" y="79"/>
                    <a:pt x="200" y="77"/>
                    <a:pt x="203" y="77"/>
                  </a:cubicBezTo>
                  <a:close/>
                  <a:moveTo>
                    <a:pt x="96" y="311"/>
                  </a:moveTo>
                  <a:cubicBezTo>
                    <a:pt x="92" y="319"/>
                    <a:pt x="86" y="324"/>
                    <a:pt x="81" y="328"/>
                  </a:cubicBezTo>
                  <a:cubicBezTo>
                    <a:pt x="75" y="332"/>
                    <a:pt x="68" y="334"/>
                    <a:pt x="62" y="334"/>
                  </a:cubicBezTo>
                  <a:cubicBezTo>
                    <a:pt x="58" y="334"/>
                    <a:pt x="55" y="334"/>
                    <a:pt x="52" y="333"/>
                  </a:cubicBezTo>
                  <a:cubicBezTo>
                    <a:pt x="49" y="332"/>
                    <a:pt x="46" y="330"/>
                    <a:pt x="43" y="328"/>
                  </a:cubicBezTo>
                  <a:cubicBezTo>
                    <a:pt x="43" y="328"/>
                    <a:pt x="43" y="328"/>
                    <a:pt x="43" y="328"/>
                  </a:cubicBezTo>
                  <a:cubicBezTo>
                    <a:pt x="43" y="328"/>
                    <a:pt x="43" y="328"/>
                    <a:pt x="43" y="328"/>
                  </a:cubicBezTo>
                  <a:cubicBezTo>
                    <a:pt x="43" y="328"/>
                    <a:pt x="43" y="328"/>
                    <a:pt x="43" y="328"/>
                  </a:cubicBezTo>
                  <a:cubicBezTo>
                    <a:pt x="42" y="327"/>
                    <a:pt x="40" y="326"/>
                    <a:pt x="39" y="325"/>
                  </a:cubicBezTo>
                  <a:cubicBezTo>
                    <a:pt x="39" y="325"/>
                    <a:pt x="38" y="325"/>
                    <a:pt x="38" y="324"/>
                  </a:cubicBezTo>
                  <a:cubicBezTo>
                    <a:pt x="37" y="324"/>
                    <a:pt x="36" y="323"/>
                    <a:pt x="35" y="322"/>
                  </a:cubicBezTo>
                  <a:cubicBezTo>
                    <a:pt x="35" y="321"/>
                    <a:pt x="35" y="321"/>
                    <a:pt x="34" y="321"/>
                  </a:cubicBezTo>
                  <a:cubicBezTo>
                    <a:pt x="33" y="319"/>
                    <a:pt x="32" y="318"/>
                    <a:pt x="31" y="317"/>
                  </a:cubicBezTo>
                  <a:cubicBezTo>
                    <a:pt x="31" y="316"/>
                    <a:pt x="31" y="316"/>
                    <a:pt x="31" y="316"/>
                  </a:cubicBezTo>
                  <a:cubicBezTo>
                    <a:pt x="30" y="315"/>
                    <a:pt x="29" y="313"/>
                    <a:pt x="28" y="312"/>
                  </a:cubicBezTo>
                  <a:cubicBezTo>
                    <a:pt x="27" y="311"/>
                    <a:pt x="27" y="311"/>
                    <a:pt x="27" y="310"/>
                  </a:cubicBezTo>
                  <a:cubicBezTo>
                    <a:pt x="26" y="309"/>
                    <a:pt x="25" y="308"/>
                    <a:pt x="25" y="307"/>
                  </a:cubicBezTo>
                  <a:cubicBezTo>
                    <a:pt x="24" y="306"/>
                    <a:pt x="24" y="306"/>
                    <a:pt x="24" y="305"/>
                  </a:cubicBezTo>
                  <a:cubicBezTo>
                    <a:pt x="23" y="303"/>
                    <a:pt x="22" y="302"/>
                    <a:pt x="21" y="300"/>
                  </a:cubicBezTo>
                  <a:cubicBezTo>
                    <a:pt x="21" y="300"/>
                    <a:pt x="21" y="300"/>
                    <a:pt x="21" y="300"/>
                  </a:cubicBezTo>
                  <a:cubicBezTo>
                    <a:pt x="21" y="299"/>
                    <a:pt x="21" y="299"/>
                    <a:pt x="21" y="299"/>
                  </a:cubicBezTo>
                  <a:cubicBezTo>
                    <a:pt x="20" y="297"/>
                    <a:pt x="20" y="296"/>
                    <a:pt x="19" y="294"/>
                  </a:cubicBezTo>
                  <a:cubicBezTo>
                    <a:pt x="19" y="293"/>
                    <a:pt x="19" y="292"/>
                    <a:pt x="18" y="292"/>
                  </a:cubicBezTo>
                  <a:cubicBezTo>
                    <a:pt x="18" y="290"/>
                    <a:pt x="17" y="289"/>
                    <a:pt x="17" y="287"/>
                  </a:cubicBezTo>
                  <a:cubicBezTo>
                    <a:pt x="17" y="286"/>
                    <a:pt x="17" y="286"/>
                    <a:pt x="17" y="285"/>
                  </a:cubicBezTo>
                  <a:cubicBezTo>
                    <a:pt x="15" y="281"/>
                    <a:pt x="14" y="276"/>
                    <a:pt x="14" y="271"/>
                  </a:cubicBezTo>
                  <a:cubicBezTo>
                    <a:pt x="14" y="271"/>
                    <a:pt x="14" y="270"/>
                    <a:pt x="14" y="269"/>
                  </a:cubicBezTo>
                  <a:cubicBezTo>
                    <a:pt x="13" y="267"/>
                    <a:pt x="13" y="266"/>
                    <a:pt x="13" y="264"/>
                  </a:cubicBezTo>
                  <a:cubicBezTo>
                    <a:pt x="13" y="263"/>
                    <a:pt x="13" y="262"/>
                    <a:pt x="13" y="262"/>
                  </a:cubicBezTo>
                  <a:cubicBezTo>
                    <a:pt x="13" y="259"/>
                    <a:pt x="13" y="257"/>
                    <a:pt x="13" y="254"/>
                  </a:cubicBezTo>
                  <a:cubicBezTo>
                    <a:pt x="13" y="252"/>
                    <a:pt x="13" y="249"/>
                    <a:pt x="13" y="247"/>
                  </a:cubicBezTo>
                  <a:cubicBezTo>
                    <a:pt x="13" y="246"/>
                    <a:pt x="13" y="245"/>
                    <a:pt x="13" y="245"/>
                  </a:cubicBezTo>
                  <a:cubicBezTo>
                    <a:pt x="13" y="243"/>
                    <a:pt x="13" y="241"/>
                    <a:pt x="14" y="239"/>
                  </a:cubicBezTo>
                  <a:cubicBezTo>
                    <a:pt x="14" y="239"/>
                    <a:pt x="14" y="238"/>
                    <a:pt x="14" y="237"/>
                  </a:cubicBezTo>
                  <a:cubicBezTo>
                    <a:pt x="14" y="232"/>
                    <a:pt x="15" y="228"/>
                    <a:pt x="17" y="223"/>
                  </a:cubicBezTo>
                  <a:cubicBezTo>
                    <a:pt x="17" y="223"/>
                    <a:pt x="17" y="222"/>
                    <a:pt x="17" y="222"/>
                  </a:cubicBezTo>
                  <a:cubicBezTo>
                    <a:pt x="17" y="220"/>
                    <a:pt x="18" y="218"/>
                    <a:pt x="18" y="217"/>
                  </a:cubicBezTo>
                  <a:cubicBezTo>
                    <a:pt x="19" y="216"/>
                    <a:pt x="19" y="216"/>
                    <a:pt x="19" y="215"/>
                  </a:cubicBezTo>
                  <a:cubicBezTo>
                    <a:pt x="20" y="213"/>
                    <a:pt x="20" y="211"/>
                    <a:pt x="21" y="209"/>
                  </a:cubicBezTo>
                  <a:cubicBezTo>
                    <a:pt x="21" y="209"/>
                    <a:pt x="21" y="209"/>
                    <a:pt x="21" y="209"/>
                  </a:cubicBezTo>
                  <a:cubicBezTo>
                    <a:pt x="21" y="209"/>
                    <a:pt x="21" y="209"/>
                    <a:pt x="21" y="209"/>
                  </a:cubicBezTo>
                  <a:cubicBezTo>
                    <a:pt x="22" y="207"/>
                    <a:pt x="23" y="205"/>
                    <a:pt x="24" y="203"/>
                  </a:cubicBezTo>
                  <a:cubicBezTo>
                    <a:pt x="24" y="203"/>
                    <a:pt x="24" y="202"/>
                    <a:pt x="25" y="202"/>
                  </a:cubicBezTo>
                  <a:cubicBezTo>
                    <a:pt x="25" y="201"/>
                    <a:pt x="26" y="199"/>
                    <a:pt x="27" y="198"/>
                  </a:cubicBezTo>
                  <a:cubicBezTo>
                    <a:pt x="27" y="198"/>
                    <a:pt x="27" y="197"/>
                    <a:pt x="28" y="197"/>
                  </a:cubicBezTo>
                  <a:cubicBezTo>
                    <a:pt x="30" y="193"/>
                    <a:pt x="32" y="190"/>
                    <a:pt x="34" y="188"/>
                  </a:cubicBezTo>
                  <a:cubicBezTo>
                    <a:pt x="35" y="187"/>
                    <a:pt x="35" y="187"/>
                    <a:pt x="35" y="187"/>
                  </a:cubicBezTo>
                  <a:cubicBezTo>
                    <a:pt x="36" y="186"/>
                    <a:pt x="37" y="185"/>
                    <a:pt x="38" y="184"/>
                  </a:cubicBezTo>
                  <a:cubicBezTo>
                    <a:pt x="39" y="184"/>
                    <a:pt x="39" y="183"/>
                    <a:pt x="39" y="183"/>
                  </a:cubicBezTo>
                  <a:cubicBezTo>
                    <a:pt x="40" y="182"/>
                    <a:pt x="42" y="181"/>
                    <a:pt x="43" y="180"/>
                  </a:cubicBezTo>
                  <a:cubicBezTo>
                    <a:pt x="43" y="180"/>
                    <a:pt x="43" y="180"/>
                    <a:pt x="43" y="180"/>
                  </a:cubicBezTo>
                  <a:cubicBezTo>
                    <a:pt x="44" y="179"/>
                    <a:pt x="46" y="178"/>
                    <a:pt x="47" y="178"/>
                  </a:cubicBezTo>
                  <a:cubicBezTo>
                    <a:pt x="48" y="178"/>
                    <a:pt x="48" y="178"/>
                    <a:pt x="48" y="178"/>
                  </a:cubicBezTo>
                  <a:cubicBezTo>
                    <a:pt x="49" y="177"/>
                    <a:pt x="50" y="176"/>
                    <a:pt x="52" y="176"/>
                  </a:cubicBezTo>
                  <a:cubicBezTo>
                    <a:pt x="52" y="176"/>
                    <a:pt x="52" y="176"/>
                    <a:pt x="52" y="176"/>
                  </a:cubicBezTo>
                  <a:cubicBezTo>
                    <a:pt x="55" y="175"/>
                    <a:pt x="58" y="174"/>
                    <a:pt x="62" y="174"/>
                  </a:cubicBezTo>
                  <a:cubicBezTo>
                    <a:pt x="68" y="174"/>
                    <a:pt x="75" y="176"/>
                    <a:pt x="81" y="180"/>
                  </a:cubicBezTo>
                  <a:cubicBezTo>
                    <a:pt x="89" y="186"/>
                    <a:pt x="97" y="196"/>
                    <a:pt x="102" y="209"/>
                  </a:cubicBezTo>
                  <a:cubicBezTo>
                    <a:pt x="108" y="222"/>
                    <a:pt x="111" y="237"/>
                    <a:pt x="111" y="254"/>
                  </a:cubicBezTo>
                  <a:cubicBezTo>
                    <a:pt x="111" y="277"/>
                    <a:pt x="105" y="297"/>
                    <a:pt x="96" y="311"/>
                  </a:cubicBezTo>
                  <a:close/>
                  <a:moveTo>
                    <a:pt x="135" y="202"/>
                  </a:moveTo>
                  <a:cubicBezTo>
                    <a:pt x="135" y="203"/>
                    <a:pt x="135" y="203"/>
                    <a:pt x="135" y="203"/>
                  </a:cubicBezTo>
                  <a:cubicBezTo>
                    <a:pt x="135" y="202"/>
                    <a:pt x="135" y="202"/>
                    <a:pt x="135" y="202"/>
                  </a:cubicBezTo>
                  <a:close/>
                  <a:moveTo>
                    <a:pt x="119" y="176"/>
                  </a:moveTo>
                  <a:cubicBezTo>
                    <a:pt x="115" y="176"/>
                    <a:pt x="112" y="175"/>
                    <a:pt x="109" y="174"/>
                  </a:cubicBezTo>
                  <a:cubicBezTo>
                    <a:pt x="106" y="173"/>
                    <a:pt x="103" y="172"/>
                    <a:pt x="100" y="170"/>
                  </a:cubicBezTo>
                  <a:cubicBezTo>
                    <a:pt x="100" y="170"/>
                    <a:pt x="100" y="170"/>
                    <a:pt x="100" y="170"/>
                  </a:cubicBezTo>
                  <a:cubicBezTo>
                    <a:pt x="100" y="170"/>
                    <a:pt x="100" y="170"/>
                    <a:pt x="100" y="170"/>
                  </a:cubicBezTo>
                  <a:cubicBezTo>
                    <a:pt x="100" y="170"/>
                    <a:pt x="100" y="170"/>
                    <a:pt x="100" y="170"/>
                  </a:cubicBezTo>
                  <a:cubicBezTo>
                    <a:pt x="99" y="169"/>
                    <a:pt x="97" y="168"/>
                    <a:pt x="96" y="167"/>
                  </a:cubicBezTo>
                  <a:cubicBezTo>
                    <a:pt x="96" y="166"/>
                    <a:pt x="95" y="166"/>
                    <a:pt x="95" y="166"/>
                  </a:cubicBezTo>
                  <a:cubicBezTo>
                    <a:pt x="94" y="165"/>
                    <a:pt x="93" y="164"/>
                    <a:pt x="92" y="163"/>
                  </a:cubicBezTo>
                  <a:cubicBezTo>
                    <a:pt x="92" y="163"/>
                    <a:pt x="92" y="162"/>
                    <a:pt x="91" y="162"/>
                  </a:cubicBezTo>
                  <a:cubicBezTo>
                    <a:pt x="91" y="161"/>
                    <a:pt x="90" y="160"/>
                    <a:pt x="89" y="159"/>
                  </a:cubicBezTo>
                  <a:cubicBezTo>
                    <a:pt x="89" y="159"/>
                    <a:pt x="88" y="158"/>
                    <a:pt x="88" y="158"/>
                  </a:cubicBezTo>
                  <a:cubicBezTo>
                    <a:pt x="88" y="158"/>
                    <a:pt x="88" y="158"/>
                    <a:pt x="88" y="158"/>
                  </a:cubicBezTo>
                  <a:cubicBezTo>
                    <a:pt x="87" y="156"/>
                    <a:pt x="86" y="155"/>
                    <a:pt x="85" y="153"/>
                  </a:cubicBezTo>
                  <a:cubicBezTo>
                    <a:pt x="84" y="153"/>
                    <a:pt x="84" y="152"/>
                    <a:pt x="84" y="152"/>
                  </a:cubicBezTo>
                  <a:cubicBezTo>
                    <a:pt x="83" y="151"/>
                    <a:pt x="82" y="149"/>
                    <a:pt x="82" y="148"/>
                  </a:cubicBezTo>
                  <a:cubicBezTo>
                    <a:pt x="81" y="148"/>
                    <a:pt x="81" y="147"/>
                    <a:pt x="81" y="146"/>
                  </a:cubicBezTo>
                  <a:cubicBezTo>
                    <a:pt x="80" y="145"/>
                    <a:pt x="79" y="143"/>
                    <a:pt x="78" y="141"/>
                  </a:cubicBezTo>
                  <a:cubicBezTo>
                    <a:pt x="78" y="141"/>
                    <a:pt x="78" y="141"/>
                    <a:pt x="78" y="141"/>
                  </a:cubicBezTo>
                  <a:cubicBezTo>
                    <a:pt x="78" y="141"/>
                    <a:pt x="78" y="141"/>
                    <a:pt x="78" y="141"/>
                  </a:cubicBezTo>
                  <a:cubicBezTo>
                    <a:pt x="77" y="139"/>
                    <a:pt x="77" y="137"/>
                    <a:pt x="76" y="135"/>
                  </a:cubicBezTo>
                  <a:cubicBezTo>
                    <a:pt x="76" y="134"/>
                    <a:pt x="76" y="134"/>
                    <a:pt x="75" y="133"/>
                  </a:cubicBezTo>
                  <a:cubicBezTo>
                    <a:pt x="75" y="132"/>
                    <a:pt x="74" y="130"/>
                    <a:pt x="74" y="128"/>
                  </a:cubicBezTo>
                  <a:cubicBezTo>
                    <a:pt x="74" y="128"/>
                    <a:pt x="74" y="127"/>
                    <a:pt x="73" y="126"/>
                  </a:cubicBezTo>
                  <a:cubicBezTo>
                    <a:pt x="72" y="122"/>
                    <a:pt x="71" y="118"/>
                    <a:pt x="71" y="113"/>
                  </a:cubicBezTo>
                  <a:cubicBezTo>
                    <a:pt x="71" y="112"/>
                    <a:pt x="71" y="111"/>
                    <a:pt x="71" y="111"/>
                  </a:cubicBezTo>
                  <a:cubicBezTo>
                    <a:pt x="70" y="109"/>
                    <a:pt x="70" y="107"/>
                    <a:pt x="70" y="105"/>
                  </a:cubicBezTo>
                  <a:cubicBezTo>
                    <a:pt x="70" y="105"/>
                    <a:pt x="70" y="104"/>
                    <a:pt x="70" y="103"/>
                  </a:cubicBezTo>
                  <a:cubicBezTo>
                    <a:pt x="70" y="101"/>
                    <a:pt x="70" y="98"/>
                    <a:pt x="70" y="96"/>
                  </a:cubicBezTo>
                  <a:cubicBezTo>
                    <a:pt x="70" y="93"/>
                    <a:pt x="70" y="91"/>
                    <a:pt x="70" y="88"/>
                  </a:cubicBezTo>
                  <a:cubicBezTo>
                    <a:pt x="70" y="87"/>
                    <a:pt x="70" y="87"/>
                    <a:pt x="70" y="86"/>
                  </a:cubicBezTo>
                  <a:cubicBezTo>
                    <a:pt x="70" y="84"/>
                    <a:pt x="70" y="82"/>
                    <a:pt x="71" y="81"/>
                  </a:cubicBezTo>
                  <a:cubicBezTo>
                    <a:pt x="71" y="80"/>
                    <a:pt x="71" y="79"/>
                    <a:pt x="71" y="78"/>
                  </a:cubicBezTo>
                  <a:cubicBezTo>
                    <a:pt x="71" y="74"/>
                    <a:pt x="72" y="69"/>
                    <a:pt x="73" y="65"/>
                  </a:cubicBezTo>
                  <a:cubicBezTo>
                    <a:pt x="74" y="64"/>
                    <a:pt x="74" y="64"/>
                    <a:pt x="74" y="63"/>
                  </a:cubicBezTo>
                  <a:cubicBezTo>
                    <a:pt x="74" y="61"/>
                    <a:pt x="75" y="60"/>
                    <a:pt x="75" y="58"/>
                  </a:cubicBezTo>
                  <a:cubicBezTo>
                    <a:pt x="76" y="58"/>
                    <a:pt x="76" y="57"/>
                    <a:pt x="76" y="56"/>
                  </a:cubicBezTo>
                  <a:cubicBezTo>
                    <a:pt x="77" y="54"/>
                    <a:pt x="77" y="52"/>
                    <a:pt x="78" y="50"/>
                  </a:cubicBezTo>
                  <a:cubicBezTo>
                    <a:pt x="78" y="50"/>
                    <a:pt x="78" y="50"/>
                    <a:pt x="78" y="50"/>
                  </a:cubicBezTo>
                  <a:cubicBezTo>
                    <a:pt x="78" y="50"/>
                    <a:pt x="78" y="50"/>
                    <a:pt x="78" y="50"/>
                  </a:cubicBezTo>
                  <a:cubicBezTo>
                    <a:pt x="79" y="48"/>
                    <a:pt x="80" y="47"/>
                    <a:pt x="81" y="45"/>
                  </a:cubicBezTo>
                  <a:cubicBezTo>
                    <a:pt x="81" y="44"/>
                    <a:pt x="81" y="44"/>
                    <a:pt x="82" y="43"/>
                  </a:cubicBezTo>
                  <a:cubicBezTo>
                    <a:pt x="82" y="42"/>
                    <a:pt x="83" y="41"/>
                    <a:pt x="84" y="39"/>
                  </a:cubicBezTo>
                  <a:cubicBezTo>
                    <a:pt x="84" y="39"/>
                    <a:pt x="84" y="38"/>
                    <a:pt x="85" y="38"/>
                  </a:cubicBezTo>
                  <a:cubicBezTo>
                    <a:pt x="87" y="35"/>
                    <a:pt x="89" y="32"/>
                    <a:pt x="91" y="29"/>
                  </a:cubicBezTo>
                  <a:cubicBezTo>
                    <a:pt x="92" y="29"/>
                    <a:pt x="92" y="28"/>
                    <a:pt x="92" y="28"/>
                  </a:cubicBezTo>
                  <a:cubicBezTo>
                    <a:pt x="93" y="27"/>
                    <a:pt x="94" y="26"/>
                    <a:pt x="95" y="25"/>
                  </a:cubicBezTo>
                  <a:cubicBezTo>
                    <a:pt x="95" y="25"/>
                    <a:pt x="96" y="25"/>
                    <a:pt x="96" y="25"/>
                  </a:cubicBezTo>
                  <a:cubicBezTo>
                    <a:pt x="97" y="23"/>
                    <a:pt x="99" y="22"/>
                    <a:pt x="100" y="22"/>
                  </a:cubicBezTo>
                  <a:cubicBezTo>
                    <a:pt x="100" y="22"/>
                    <a:pt x="100" y="22"/>
                    <a:pt x="100" y="22"/>
                  </a:cubicBezTo>
                  <a:cubicBezTo>
                    <a:pt x="101" y="21"/>
                    <a:pt x="103" y="20"/>
                    <a:pt x="104" y="19"/>
                  </a:cubicBezTo>
                  <a:cubicBezTo>
                    <a:pt x="105" y="19"/>
                    <a:pt x="105" y="19"/>
                    <a:pt x="105" y="19"/>
                  </a:cubicBezTo>
                  <a:cubicBezTo>
                    <a:pt x="106" y="18"/>
                    <a:pt x="107" y="18"/>
                    <a:pt x="109" y="17"/>
                  </a:cubicBezTo>
                  <a:cubicBezTo>
                    <a:pt x="109" y="17"/>
                    <a:pt x="109" y="17"/>
                    <a:pt x="109" y="17"/>
                  </a:cubicBezTo>
                  <a:cubicBezTo>
                    <a:pt x="112" y="16"/>
                    <a:pt x="115" y="15"/>
                    <a:pt x="119" y="15"/>
                  </a:cubicBezTo>
                  <a:cubicBezTo>
                    <a:pt x="125" y="15"/>
                    <a:pt x="132" y="18"/>
                    <a:pt x="137" y="22"/>
                  </a:cubicBezTo>
                  <a:cubicBezTo>
                    <a:pt x="146" y="27"/>
                    <a:pt x="154" y="37"/>
                    <a:pt x="159" y="50"/>
                  </a:cubicBezTo>
                  <a:cubicBezTo>
                    <a:pt x="165" y="63"/>
                    <a:pt x="168" y="79"/>
                    <a:pt x="168" y="96"/>
                  </a:cubicBezTo>
                  <a:cubicBezTo>
                    <a:pt x="168" y="118"/>
                    <a:pt x="162" y="138"/>
                    <a:pt x="153" y="153"/>
                  </a:cubicBezTo>
                  <a:cubicBezTo>
                    <a:pt x="152" y="155"/>
                    <a:pt x="150" y="157"/>
                    <a:pt x="149" y="159"/>
                  </a:cubicBezTo>
                  <a:cubicBezTo>
                    <a:pt x="145" y="163"/>
                    <a:pt x="141" y="167"/>
                    <a:pt x="137" y="170"/>
                  </a:cubicBezTo>
                  <a:cubicBezTo>
                    <a:pt x="132" y="174"/>
                    <a:pt x="125" y="176"/>
                    <a:pt x="119" y="176"/>
                  </a:cubicBezTo>
                  <a:close/>
                  <a:moveTo>
                    <a:pt x="222" y="311"/>
                  </a:moveTo>
                  <a:cubicBezTo>
                    <a:pt x="218" y="319"/>
                    <a:pt x="212" y="324"/>
                    <a:pt x="206" y="328"/>
                  </a:cubicBezTo>
                  <a:cubicBezTo>
                    <a:pt x="201" y="332"/>
                    <a:pt x="194" y="334"/>
                    <a:pt x="188" y="334"/>
                  </a:cubicBezTo>
                  <a:cubicBezTo>
                    <a:pt x="184" y="334"/>
                    <a:pt x="181" y="334"/>
                    <a:pt x="178" y="333"/>
                  </a:cubicBezTo>
                  <a:cubicBezTo>
                    <a:pt x="175" y="332"/>
                    <a:pt x="172" y="330"/>
                    <a:pt x="169" y="328"/>
                  </a:cubicBezTo>
                  <a:cubicBezTo>
                    <a:pt x="169" y="328"/>
                    <a:pt x="169" y="328"/>
                    <a:pt x="169" y="328"/>
                  </a:cubicBezTo>
                  <a:cubicBezTo>
                    <a:pt x="169" y="328"/>
                    <a:pt x="169" y="328"/>
                    <a:pt x="169" y="328"/>
                  </a:cubicBezTo>
                  <a:cubicBezTo>
                    <a:pt x="169" y="328"/>
                    <a:pt x="169" y="328"/>
                    <a:pt x="169" y="328"/>
                  </a:cubicBezTo>
                  <a:cubicBezTo>
                    <a:pt x="168" y="327"/>
                    <a:pt x="166" y="326"/>
                    <a:pt x="165" y="325"/>
                  </a:cubicBezTo>
                  <a:cubicBezTo>
                    <a:pt x="165" y="325"/>
                    <a:pt x="164" y="325"/>
                    <a:pt x="164" y="324"/>
                  </a:cubicBezTo>
                  <a:cubicBezTo>
                    <a:pt x="163" y="324"/>
                    <a:pt x="162" y="323"/>
                    <a:pt x="161" y="322"/>
                  </a:cubicBezTo>
                  <a:cubicBezTo>
                    <a:pt x="161" y="321"/>
                    <a:pt x="161" y="321"/>
                    <a:pt x="160" y="321"/>
                  </a:cubicBezTo>
                  <a:cubicBezTo>
                    <a:pt x="159" y="319"/>
                    <a:pt x="158" y="318"/>
                    <a:pt x="157" y="317"/>
                  </a:cubicBezTo>
                  <a:cubicBezTo>
                    <a:pt x="157" y="316"/>
                    <a:pt x="157" y="316"/>
                    <a:pt x="157" y="316"/>
                  </a:cubicBezTo>
                  <a:cubicBezTo>
                    <a:pt x="156" y="315"/>
                    <a:pt x="155" y="313"/>
                    <a:pt x="154" y="312"/>
                  </a:cubicBezTo>
                  <a:cubicBezTo>
                    <a:pt x="153" y="311"/>
                    <a:pt x="153" y="311"/>
                    <a:pt x="153" y="310"/>
                  </a:cubicBezTo>
                  <a:cubicBezTo>
                    <a:pt x="152" y="309"/>
                    <a:pt x="151" y="308"/>
                    <a:pt x="151" y="307"/>
                  </a:cubicBezTo>
                  <a:cubicBezTo>
                    <a:pt x="150" y="306"/>
                    <a:pt x="150" y="306"/>
                    <a:pt x="150" y="305"/>
                  </a:cubicBezTo>
                  <a:cubicBezTo>
                    <a:pt x="149" y="303"/>
                    <a:pt x="148" y="302"/>
                    <a:pt x="147" y="300"/>
                  </a:cubicBezTo>
                  <a:cubicBezTo>
                    <a:pt x="147" y="300"/>
                    <a:pt x="147" y="300"/>
                    <a:pt x="147" y="300"/>
                  </a:cubicBezTo>
                  <a:cubicBezTo>
                    <a:pt x="147" y="299"/>
                    <a:pt x="147" y="299"/>
                    <a:pt x="147" y="299"/>
                  </a:cubicBezTo>
                  <a:cubicBezTo>
                    <a:pt x="146" y="297"/>
                    <a:pt x="146" y="296"/>
                    <a:pt x="145" y="294"/>
                  </a:cubicBezTo>
                  <a:cubicBezTo>
                    <a:pt x="145" y="293"/>
                    <a:pt x="145" y="292"/>
                    <a:pt x="144" y="292"/>
                  </a:cubicBezTo>
                  <a:cubicBezTo>
                    <a:pt x="144" y="290"/>
                    <a:pt x="143" y="289"/>
                    <a:pt x="143" y="287"/>
                  </a:cubicBezTo>
                  <a:cubicBezTo>
                    <a:pt x="143" y="286"/>
                    <a:pt x="143" y="286"/>
                    <a:pt x="142" y="285"/>
                  </a:cubicBezTo>
                  <a:cubicBezTo>
                    <a:pt x="141" y="281"/>
                    <a:pt x="140" y="276"/>
                    <a:pt x="140" y="271"/>
                  </a:cubicBezTo>
                  <a:cubicBezTo>
                    <a:pt x="140" y="271"/>
                    <a:pt x="140" y="270"/>
                    <a:pt x="139" y="269"/>
                  </a:cubicBezTo>
                  <a:cubicBezTo>
                    <a:pt x="139" y="267"/>
                    <a:pt x="139" y="266"/>
                    <a:pt x="139" y="264"/>
                  </a:cubicBezTo>
                  <a:cubicBezTo>
                    <a:pt x="139" y="263"/>
                    <a:pt x="139" y="262"/>
                    <a:pt x="139" y="262"/>
                  </a:cubicBezTo>
                  <a:cubicBezTo>
                    <a:pt x="139" y="259"/>
                    <a:pt x="139" y="257"/>
                    <a:pt x="139" y="254"/>
                  </a:cubicBezTo>
                  <a:cubicBezTo>
                    <a:pt x="139" y="252"/>
                    <a:pt x="139" y="249"/>
                    <a:pt x="139" y="247"/>
                  </a:cubicBezTo>
                  <a:cubicBezTo>
                    <a:pt x="139" y="246"/>
                    <a:pt x="139" y="245"/>
                    <a:pt x="139" y="245"/>
                  </a:cubicBezTo>
                  <a:cubicBezTo>
                    <a:pt x="139" y="243"/>
                    <a:pt x="139" y="241"/>
                    <a:pt x="139" y="239"/>
                  </a:cubicBezTo>
                  <a:cubicBezTo>
                    <a:pt x="140" y="239"/>
                    <a:pt x="140" y="238"/>
                    <a:pt x="140" y="237"/>
                  </a:cubicBezTo>
                  <a:cubicBezTo>
                    <a:pt x="140" y="232"/>
                    <a:pt x="141" y="228"/>
                    <a:pt x="142" y="223"/>
                  </a:cubicBezTo>
                  <a:cubicBezTo>
                    <a:pt x="143" y="223"/>
                    <a:pt x="143" y="222"/>
                    <a:pt x="143" y="222"/>
                  </a:cubicBezTo>
                  <a:cubicBezTo>
                    <a:pt x="143" y="220"/>
                    <a:pt x="144" y="218"/>
                    <a:pt x="144" y="217"/>
                  </a:cubicBezTo>
                  <a:cubicBezTo>
                    <a:pt x="145" y="216"/>
                    <a:pt x="145" y="216"/>
                    <a:pt x="145" y="215"/>
                  </a:cubicBezTo>
                  <a:cubicBezTo>
                    <a:pt x="146" y="213"/>
                    <a:pt x="146" y="211"/>
                    <a:pt x="147" y="209"/>
                  </a:cubicBezTo>
                  <a:cubicBezTo>
                    <a:pt x="147" y="209"/>
                    <a:pt x="147" y="209"/>
                    <a:pt x="147" y="209"/>
                  </a:cubicBezTo>
                  <a:cubicBezTo>
                    <a:pt x="147" y="209"/>
                    <a:pt x="147" y="209"/>
                    <a:pt x="147" y="209"/>
                  </a:cubicBezTo>
                  <a:cubicBezTo>
                    <a:pt x="148" y="207"/>
                    <a:pt x="149" y="205"/>
                    <a:pt x="150" y="203"/>
                  </a:cubicBezTo>
                  <a:cubicBezTo>
                    <a:pt x="150" y="203"/>
                    <a:pt x="150" y="202"/>
                    <a:pt x="151" y="202"/>
                  </a:cubicBezTo>
                  <a:cubicBezTo>
                    <a:pt x="151" y="201"/>
                    <a:pt x="152" y="199"/>
                    <a:pt x="153" y="198"/>
                  </a:cubicBezTo>
                  <a:cubicBezTo>
                    <a:pt x="153" y="198"/>
                    <a:pt x="153" y="197"/>
                    <a:pt x="154" y="197"/>
                  </a:cubicBezTo>
                  <a:cubicBezTo>
                    <a:pt x="155" y="195"/>
                    <a:pt x="156" y="193"/>
                    <a:pt x="158" y="191"/>
                  </a:cubicBezTo>
                  <a:cubicBezTo>
                    <a:pt x="159" y="190"/>
                    <a:pt x="159" y="189"/>
                    <a:pt x="160" y="188"/>
                  </a:cubicBezTo>
                  <a:cubicBezTo>
                    <a:pt x="161" y="187"/>
                    <a:pt x="161" y="187"/>
                    <a:pt x="161" y="187"/>
                  </a:cubicBezTo>
                  <a:cubicBezTo>
                    <a:pt x="162" y="186"/>
                    <a:pt x="163" y="185"/>
                    <a:pt x="164" y="184"/>
                  </a:cubicBezTo>
                  <a:cubicBezTo>
                    <a:pt x="164" y="184"/>
                    <a:pt x="165" y="183"/>
                    <a:pt x="165" y="183"/>
                  </a:cubicBezTo>
                  <a:cubicBezTo>
                    <a:pt x="166" y="182"/>
                    <a:pt x="168" y="181"/>
                    <a:pt x="169" y="180"/>
                  </a:cubicBezTo>
                  <a:cubicBezTo>
                    <a:pt x="169" y="180"/>
                    <a:pt x="169" y="180"/>
                    <a:pt x="169" y="180"/>
                  </a:cubicBezTo>
                  <a:cubicBezTo>
                    <a:pt x="170" y="179"/>
                    <a:pt x="172" y="178"/>
                    <a:pt x="173" y="178"/>
                  </a:cubicBezTo>
                  <a:cubicBezTo>
                    <a:pt x="173" y="178"/>
                    <a:pt x="173" y="178"/>
                    <a:pt x="173" y="178"/>
                  </a:cubicBezTo>
                  <a:cubicBezTo>
                    <a:pt x="175" y="177"/>
                    <a:pt x="176" y="176"/>
                    <a:pt x="178" y="176"/>
                  </a:cubicBezTo>
                  <a:cubicBezTo>
                    <a:pt x="178" y="176"/>
                    <a:pt x="178" y="176"/>
                    <a:pt x="178" y="176"/>
                  </a:cubicBezTo>
                  <a:cubicBezTo>
                    <a:pt x="181" y="175"/>
                    <a:pt x="184" y="174"/>
                    <a:pt x="188" y="174"/>
                  </a:cubicBezTo>
                  <a:cubicBezTo>
                    <a:pt x="194" y="174"/>
                    <a:pt x="201" y="176"/>
                    <a:pt x="206" y="180"/>
                  </a:cubicBezTo>
                  <a:cubicBezTo>
                    <a:pt x="210" y="183"/>
                    <a:pt x="214" y="186"/>
                    <a:pt x="218" y="191"/>
                  </a:cubicBezTo>
                  <a:cubicBezTo>
                    <a:pt x="222" y="196"/>
                    <a:pt x="225" y="202"/>
                    <a:pt x="228" y="209"/>
                  </a:cubicBezTo>
                  <a:cubicBezTo>
                    <a:pt x="234" y="222"/>
                    <a:pt x="237" y="237"/>
                    <a:pt x="237" y="254"/>
                  </a:cubicBezTo>
                  <a:cubicBezTo>
                    <a:pt x="237" y="277"/>
                    <a:pt x="231" y="297"/>
                    <a:pt x="222" y="311"/>
                  </a:cubicBezTo>
                  <a:close/>
                  <a:moveTo>
                    <a:pt x="264" y="220"/>
                  </a:moveTo>
                  <a:cubicBezTo>
                    <a:pt x="265" y="218"/>
                    <a:pt x="267" y="217"/>
                    <a:pt x="269" y="217"/>
                  </a:cubicBezTo>
                  <a:cubicBezTo>
                    <a:pt x="269" y="217"/>
                    <a:pt x="269" y="217"/>
                    <a:pt x="269" y="217"/>
                  </a:cubicBezTo>
                  <a:cubicBezTo>
                    <a:pt x="300" y="221"/>
                    <a:pt x="333" y="225"/>
                    <a:pt x="364" y="222"/>
                  </a:cubicBezTo>
                  <a:cubicBezTo>
                    <a:pt x="367" y="222"/>
                    <a:pt x="369" y="223"/>
                    <a:pt x="369" y="226"/>
                  </a:cubicBezTo>
                  <a:cubicBezTo>
                    <a:pt x="369" y="228"/>
                    <a:pt x="367" y="230"/>
                    <a:pt x="365" y="230"/>
                  </a:cubicBezTo>
                  <a:cubicBezTo>
                    <a:pt x="358" y="231"/>
                    <a:pt x="350" y="231"/>
                    <a:pt x="343" y="231"/>
                  </a:cubicBezTo>
                  <a:cubicBezTo>
                    <a:pt x="318" y="231"/>
                    <a:pt x="292" y="228"/>
                    <a:pt x="268" y="225"/>
                  </a:cubicBezTo>
                  <a:cubicBezTo>
                    <a:pt x="266" y="225"/>
                    <a:pt x="264" y="223"/>
                    <a:pt x="264" y="220"/>
                  </a:cubicBezTo>
                  <a:close/>
                  <a:moveTo>
                    <a:pt x="274" y="272"/>
                  </a:moveTo>
                  <a:cubicBezTo>
                    <a:pt x="271" y="272"/>
                    <a:pt x="270" y="270"/>
                    <a:pt x="270" y="268"/>
                  </a:cubicBezTo>
                  <a:cubicBezTo>
                    <a:pt x="270" y="266"/>
                    <a:pt x="271" y="264"/>
                    <a:pt x="274" y="264"/>
                  </a:cubicBezTo>
                  <a:cubicBezTo>
                    <a:pt x="288" y="264"/>
                    <a:pt x="299" y="264"/>
                    <a:pt x="310" y="265"/>
                  </a:cubicBezTo>
                  <a:cubicBezTo>
                    <a:pt x="326" y="265"/>
                    <a:pt x="341" y="266"/>
                    <a:pt x="361" y="266"/>
                  </a:cubicBezTo>
                  <a:cubicBezTo>
                    <a:pt x="377" y="266"/>
                    <a:pt x="407" y="265"/>
                    <a:pt x="423" y="265"/>
                  </a:cubicBezTo>
                  <a:cubicBezTo>
                    <a:pt x="436" y="264"/>
                    <a:pt x="450" y="265"/>
                    <a:pt x="460" y="265"/>
                  </a:cubicBezTo>
                  <a:cubicBezTo>
                    <a:pt x="468" y="265"/>
                    <a:pt x="473" y="265"/>
                    <a:pt x="476" y="265"/>
                  </a:cubicBezTo>
                  <a:cubicBezTo>
                    <a:pt x="478" y="264"/>
                    <a:pt x="480" y="266"/>
                    <a:pt x="480" y="268"/>
                  </a:cubicBezTo>
                  <a:cubicBezTo>
                    <a:pt x="480" y="271"/>
                    <a:pt x="478" y="272"/>
                    <a:pt x="476" y="273"/>
                  </a:cubicBezTo>
                  <a:cubicBezTo>
                    <a:pt x="474" y="273"/>
                    <a:pt x="468" y="273"/>
                    <a:pt x="460" y="273"/>
                  </a:cubicBezTo>
                  <a:cubicBezTo>
                    <a:pt x="450" y="273"/>
                    <a:pt x="436" y="272"/>
                    <a:pt x="424" y="273"/>
                  </a:cubicBezTo>
                  <a:cubicBezTo>
                    <a:pt x="408" y="273"/>
                    <a:pt x="377" y="274"/>
                    <a:pt x="361" y="274"/>
                  </a:cubicBezTo>
                  <a:cubicBezTo>
                    <a:pt x="341" y="274"/>
                    <a:pt x="326" y="273"/>
                    <a:pt x="310" y="273"/>
                  </a:cubicBezTo>
                  <a:cubicBezTo>
                    <a:pt x="299" y="272"/>
                    <a:pt x="288" y="272"/>
                    <a:pt x="274" y="272"/>
                  </a:cubicBezTo>
                  <a:close/>
                  <a:moveTo>
                    <a:pt x="476" y="301"/>
                  </a:moveTo>
                  <a:cubicBezTo>
                    <a:pt x="470" y="301"/>
                    <a:pt x="464" y="301"/>
                    <a:pt x="458" y="301"/>
                  </a:cubicBezTo>
                  <a:cubicBezTo>
                    <a:pt x="438" y="302"/>
                    <a:pt x="418" y="302"/>
                    <a:pt x="397" y="302"/>
                  </a:cubicBezTo>
                  <a:cubicBezTo>
                    <a:pt x="375" y="301"/>
                    <a:pt x="352" y="301"/>
                    <a:pt x="330" y="303"/>
                  </a:cubicBezTo>
                  <a:cubicBezTo>
                    <a:pt x="330" y="303"/>
                    <a:pt x="330" y="303"/>
                    <a:pt x="330" y="303"/>
                  </a:cubicBezTo>
                  <a:cubicBezTo>
                    <a:pt x="328" y="303"/>
                    <a:pt x="326" y="302"/>
                    <a:pt x="326" y="299"/>
                  </a:cubicBezTo>
                  <a:cubicBezTo>
                    <a:pt x="326" y="297"/>
                    <a:pt x="327" y="295"/>
                    <a:pt x="330" y="295"/>
                  </a:cubicBezTo>
                  <a:cubicBezTo>
                    <a:pt x="351" y="293"/>
                    <a:pt x="375" y="293"/>
                    <a:pt x="397" y="294"/>
                  </a:cubicBezTo>
                  <a:cubicBezTo>
                    <a:pt x="418" y="294"/>
                    <a:pt x="438" y="294"/>
                    <a:pt x="458" y="293"/>
                  </a:cubicBezTo>
                  <a:cubicBezTo>
                    <a:pt x="464" y="293"/>
                    <a:pt x="470" y="293"/>
                    <a:pt x="476" y="293"/>
                  </a:cubicBezTo>
                  <a:cubicBezTo>
                    <a:pt x="478" y="293"/>
                    <a:pt x="480" y="295"/>
                    <a:pt x="480" y="297"/>
                  </a:cubicBezTo>
                  <a:cubicBezTo>
                    <a:pt x="480" y="299"/>
                    <a:pt x="478" y="301"/>
                    <a:pt x="476" y="3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grpSp>
      <p:sp>
        <p:nvSpPr>
          <p:cNvPr id="808" name="Freeform 27">
            <a:extLst>
              <a:ext uri="{FF2B5EF4-FFF2-40B4-BE49-F238E27FC236}">
                <a16:creationId xmlns:a16="http://schemas.microsoft.com/office/drawing/2014/main" id="{ECB55140-9710-4A5C-9B83-7F00F75B232E}"/>
              </a:ext>
            </a:extLst>
          </p:cNvPr>
          <p:cNvSpPr>
            <a:spLocks noEditPoints="1"/>
          </p:cNvSpPr>
          <p:nvPr/>
        </p:nvSpPr>
        <p:spPr bwMode="auto">
          <a:xfrm>
            <a:off x="8874231" y="211886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38" name="Freeform 63">
            <a:extLst>
              <a:ext uri="{FF2B5EF4-FFF2-40B4-BE49-F238E27FC236}">
                <a16:creationId xmlns:a16="http://schemas.microsoft.com/office/drawing/2014/main" id="{0E081E9D-B54E-44F2-8792-2DB0DFCC4CBF}"/>
              </a:ext>
            </a:extLst>
          </p:cNvPr>
          <p:cNvSpPr>
            <a:spLocks noEditPoints="1"/>
          </p:cNvSpPr>
          <p:nvPr/>
        </p:nvSpPr>
        <p:spPr bwMode="auto">
          <a:xfrm>
            <a:off x="7712033" y="3318387"/>
            <a:ext cx="228834" cy="239235"/>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839" name="グループ化 838">
            <a:extLst>
              <a:ext uri="{FF2B5EF4-FFF2-40B4-BE49-F238E27FC236}">
                <a16:creationId xmlns:a16="http://schemas.microsoft.com/office/drawing/2014/main" id="{C10149C1-54BA-4785-8017-C35E21ED0CA0}"/>
              </a:ext>
            </a:extLst>
          </p:cNvPr>
          <p:cNvGrpSpPr/>
          <p:nvPr/>
        </p:nvGrpSpPr>
        <p:grpSpPr>
          <a:xfrm>
            <a:off x="4002893" y="4067619"/>
            <a:ext cx="684839" cy="282636"/>
            <a:chOff x="-3793786" y="5193989"/>
            <a:chExt cx="1301917" cy="537307"/>
          </a:xfrm>
          <a:solidFill>
            <a:srgbClr val="009C89"/>
          </a:solidFill>
        </p:grpSpPr>
        <p:sp>
          <p:nvSpPr>
            <p:cNvPr id="840" name="Oval 559">
              <a:extLst>
                <a:ext uri="{FF2B5EF4-FFF2-40B4-BE49-F238E27FC236}">
                  <a16:creationId xmlns:a16="http://schemas.microsoft.com/office/drawing/2014/main" id="{00000000-0008-0000-0100-000007060000}"/>
                </a:ext>
              </a:extLst>
            </p:cNvPr>
            <p:cNvSpPr>
              <a:spLocks noChangeArrowheads="1"/>
            </p:cNvSpPr>
            <p:nvPr/>
          </p:nvSpPr>
          <p:spPr bwMode="auto">
            <a:xfrm>
              <a:off x="-3582574" y="5602764"/>
              <a:ext cx="137456" cy="12853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sp>
          <p:nvSpPr>
            <p:cNvPr id="841" name="Oval 560">
              <a:extLst>
                <a:ext uri="{FF2B5EF4-FFF2-40B4-BE49-F238E27FC236}">
                  <a16:creationId xmlns:a16="http://schemas.microsoft.com/office/drawing/2014/main" id="{00000000-0008-0000-0100-000008060000}"/>
                </a:ext>
              </a:extLst>
            </p:cNvPr>
            <p:cNvSpPr>
              <a:spLocks noChangeArrowheads="1"/>
            </p:cNvSpPr>
            <p:nvPr/>
          </p:nvSpPr>
          <p:spPr bwMode="auto">
            <a:xfrm>
              <a:off x="-2856182" y="5602764"/>
              <a:ext cx="137456" cy="12853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sp>
          <p:nvSpPr>
            <p:cNvPr id="842" name="Freeform 561">
              <a:extLst>
                <a:ext uri="{FF2B5EF4-FFF2-40B4-BE49-F238E27FC236}">
                  <a16:creationId xmlns:a16="http://schemas.microsoft.com/office/drawing/2014/main" id="{00000000-0008-0000-0100-000009060000}"/>
                </a:ext>
              </a:extLst>
            </p:cNvPr>
            <p:cNvSpPr>
              <a:spLocks noEditPoints="1"/>
            </p:cNvSpPr>
            <p:nvPr/>
          </p:nvSpPr>
          <p:spPr bwMode="auto">
            <a:xfrm>
              <a:off x="-3793786" y="5193989"/>
              <a:ext cx="1301917" cy="478308"/>
            </a:xfrm>
            <a:custGeom>
              <a:avLst/>
              <a:gdLst>
                <a:gd name="T0" fmla="*/ 481 w 493"/>
                <a:gd name="T1" fmla="*/ 0 h 192"/>
                <a:gd name="T2" fmla="*/ 25 w 493"/>
                <a:gd name="T3" fmla="*/ 0 h 192"/>
                <a:gd name="T4" fmla="*/ 14 w 493"/>
                <a:gd name="T5" fmla="*/ 12 h 192"/>
                <a:gd name="T6" fmla="*/ 0 w 493"/>
                <a:gd name="T7" fmla="*/ 158 h 192"/>
                <a:gd name="T8" fmla="*/ 1 w 493"/>
                <a:gd name="T9" fmla="*/ 190 h 192"/>
                <a:gd name="T10" fmla="*/ 72 w 493"/>
                <a:gd name="T11" fmla="*/ 190 h 192"/>
                <a:gd name="T12" fmla="*/ 107 w 493"/>
                <a:gd name="T13" fmla="*/ 157 h 192"/>
                <a:gd name="T14" fmla="*/ 141 w 493"/>
                <a:gd name="T15" fmla="*/ 190 h 192"/>
                <a:gd name="T16" fmla="*/ 346 w 493"/>
                <a:gd name="T17" fmla="*/ 191 h 192"/>
                <a:gd name="T18" fmla="*/ 381 w 493"/>
                <a:gd name="T19" fmla="*/ 157 h 192"/>
                <a:gd name="T20" fmla="*/ 415 w 493"/>
                <a:gd name="T21" fmla="*/ 191 h 192"/>
                <a:gd name="T22" fmla="*/ 493 w 493"/>
                <a:gd name="T23" fmla="*/ 192 h 192"/>
                <a:gd name="T24" fmla="*/ 493 w 493"/>
                <a:gd name="T25" fmla="*/ 12 h 192"/>
                <a:gd name="T26" fmla="*/ 481 w 493"/>
                <a:gd name="T27" fmla="*/ 0 h 192"/>
                <a:gd name="T28" fmla="*/ 71 w 493"/>
                <a:gd name="T29" fmla="*/ 165 h 192"/>
                <a:gd name="T30" fmla="*/ 34 w 493"/>
                <a:gd name="T31" fmla="*/ 165 h 192"/>
                <a:gd name="T32" fmla="*/ 34 w 493"/>
                <a:gd name="T33" fmla="*/ 23 h 192"/>
                <a:gd name="T34" fmla="*/ 71 w 493"/>
                <a:gd name="T35" fmla="*/ 23 h 192"/>
                <a:gd name="T36" fmla="*/ 71 w 493"/>
                <a:gd name="T37" fmla="*/ 165 h 192"/>
                <a:gd name="T38" fmla="*/ 145 w 493"/>
                <a:gd name="T39" fmla="*/ 87 h 192"/>
                <a:gd name="T40" fmla="*/ 108 w 493"/>
                <a:gd name="T41" fmla="*/ 87 h 192"/>
                <a:gd name="T42" fmla="*/ 108 w 493"/>
                <a:gd name="T43" fmla="*/ 23 h 192"/>
                <a:gd name="T44" fmla="*/ 145 w 493"/>
                <a:gd name="T45" fmla="*/ 23 h 192"/>
                <a:gd name="T46" fmla="*/ 145 w 493"/>
                <a:gd name="T47" fmla="*/ 87 h 192"/>
                <a:gd name="T48" fmla="*/ 196 w 493"/>
                <a:gd name="T49" fmla="*/ 87 h 192"/>
                <a:gd name="T50" fmla="*/ 159 w 493"/>
                <a:gd name="T51" fmla="*/ 87 h 192"/>
                <a:gd name="T52" fmla="*/ 159 w 493"/>
                <a:gd name="T53" fmla="*/ 23 h 192"/>
                <a:gd name="T54" fmla="*/ 196 w 493"/>
                <a:gd name="T55" fmla="*/ 23 h 192"/>
                <a:gd name="T56" fmla="*/ 196 w 493"/>
                <a:gd name="T57" fmla="*/ 87 h 192"/>
                <a:gd name="T58" fmla="*/ 253 w 493"/>
                <a:gd name="T59" fmla="*/ 168 h 192"/>
                <a:gd name="T60" fmla="*/ 216 w 493"/>
                <a:gd name="T61" fmla="*/ 168 h 192"/>
                <a:gd name="T62" fmla="*/ 216 w 493"/>
                <a:gd name="T63" fmla="*/ 23 h 192"/>
                <a:gd name="T64" fmla="*/ 253 w 493"/>
                <a:gd name="T65" fmla="*/ 23 h 192"/>
                <a:gd name="T66" fmla="*/ 253 w 493"/>
                <a:gd name="T67" fmla="*/ 168 h 192"/>
                <a:gd name="T68" fmla="*/ 298 w 493"/>
                <a:gd name="T69" fmla="*/ 168 h 192"/>
                <a:gd name="T70" fmla="*/ 261 w 493"/>
                <a:gd name="T71" fmla="*/ 168 h 192"/>
                <a:gd name="T72" fmla="*/ 261 w 493"/>
                <a:gd name="T73" fmla="*/ 23 h 192"/>
                <a:gd name="T74" fmla="*/ 298 w 493"/>
                <a:gd name="T75" fmla="*/ 23 h 192"/>
                <a:gd name="T76" fmla="*/ 298 w 493"/>
                <a:gd name="T77" fmla="*/ 168 h 192"/>
                <a:gd name="T78" fmla="*/ 365 w 493"/>
                <a:gd name="T79" fmla="*/ 87 h 192"/>
                <a:gd name="T80" fmla="*/ 328 w 493"/>
                <a:gd name="T81" fmla="*/ 87 h 192"/>
                <a:gd name="T82" fmla="*/ 328 w 493"/>
                <a:gd name="T83" fmla="*/ 23 h 192"/>
                <a:gd name="T84" fmla="*/ 365 w 493"/>
                <a:gd name="T85" fmla="*/ 23 h 192"/>
                <a:gd name="T86" fmla="*/ 365 w 493"/>
                <a:gd name="T87" fmla="*/ 87 h 192"/>
                <a:gd name="T88" fmla="*/ 416 w 493"/>
                <a:gd name="T89" fmla="*/ 87 h 192"/>
                <a:gd name="T90" fmla="*/ 379 w 493"/>
                <a:gd name="T91" fmla="*/ 87 h 192"/>
                <a:gd name="T92" fmla="*/ 379 w 493"/>
                <a:gd name="T93" fmla="*/ 23 h 192"/>
                <a:gd name="T94" fmla="*/ 416 w 493"/>
                <a:gd name="T95" fmla="*/ 23 h 192"/>
                <a:gd name="T96" fmla="*/ 416 w 493"/>
                <a:gd name="T97" fmla="*/ 87 h 192"/>
                <a:gd name="T98" fmla="*/ 466 w 493"/>
                <a:gd name="T99" fmla="*/ 87 h 192"/>
                <a:gd name="T100" fmla="*/ 429 w 493"/>
                <a:gd name="T101" fmla="*/ 87 h 192"/>
                <a:gd name="T102" fmla="*/ 429 w 493"/>
                <a:gd name="T103" fmla="*/ 23 h 192"/>
                <a:gd name="T104" fmla="*/ 466 w 493"/>
                <a:gd name="T105" fmla="*/ 23 h 192"/>
                <a:gd name="T106" fmla="*/ 466 w 493"/>
                <a:gd name="T107" fmla="*/ 8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3" h="192">
                  <a:moveTo>
                    <a:pt x="481" y="0"/>
                  </a:moveTo>
                  <a:cubicBezTo>
                    <a:pt x="25" y="0"/>
                    <a:pt x="25" y="0"/>
                    <a:pt x="25" y="0"/>
                  </a:cubicBezTo>
                  <a:cubicBezTo>
                    <a:pt x="19" y="0"/>
                    <a:pt x="14" y="5"/>
                    <a:pt x="14" y="12"/>
                  </a:cubicBezTo>
                  <a:cubicBezTo>
                    <a:pt x="0" y="158"/>
                    <a:pt x="0" y="158"/>
                    <a:pt x="0" y="158"/>
                  </a:cubicBezTo>
                  <a:cubicBezTo>
                    <a:pt x="1" y="190"/>
                    <a:pt x="1" y="190"/>
                    <a:pt x="1" y="190"/>
                  </a:cubicBezTo>
                  <a:cubicBezTo>
                    <a:pt x="72" y="190"/>
                    <a:pt x="72" y="190"/>
                    <a:pt x="72" y="190"/>
                  </a:cubicBezTo>
                  <a:cubicBezTo>
                    <a:pt x="73" y="172"/>
                    <a:pt x="88" y="157"/>
                    <a:pt x="107" y="157"/>
                  </a:cubicBezTo>
                  <a:cubicBezTo>
                    <a:pt x="125" y="157"/>
                    <a:pt x="140" y="172"/>
                    <a:pt x="141" y="190"/>
                  </a:cubicBezTo>
                  <a:cubicBezTo>
                    <a:pt x="346" y="191"/>
                    <a:pt x="346" y="191"/>
                    <a:pt x="346" y="191"/>
                  </a:cubicBezTo>
                  <a:cubicBezTo>
                    <a:pt x="346" y="172"/>
                    <a:pt x="362" y="157"/>
                    <a:pt x="381" y="157"/>
                  </a:cubicBezTo>
                  <a:cubicBezTo>
                    <a:pt x="400" y="157"/>
                    <a:pt x="415" y="172"/>
                    <a:pt x="415" y="191"/>
                  </a:cubicBezTo>
                  <a:cubicBezTo>
                    <a:pt x="493" y="192"/>
                    <a:pt x="493" y="192"/>
                    <a:pt x="493" y="192"/>
                  </a:cubicBezTo>
                  <a:cubicBezTo>
                    <a:pt x="493" y="12"/>
                    <a:pt x="493" y="12"/>
                    <a:pt x="493" y="12"/>
                  </a:cubicBezTo>
                  <a:cubicBezTo>
                    <a:pt x="493" y="5"/>
                    <a:pt x="488" y="0"/>
                    <a:pt x="481" y="0"/>
                  </a:cubicBezTo>
                  <a:close/>
                  <a:moveTo>
                    <a:pt x="71" y="165"/>
                  </a:moveTo>
                  <a:cubicBezTo>
                    <a:pt x="34" y="165"/>
                    <a:pt x="34" y="165"/>
                    <a:pt x="34" y="165"/>
                  </a:cubicBezTo>
                  <a:cubicBezTo>
                    <a:pt x="34" y="23"/>
                    <a:pt x="34" y="23"/>
                    <a:pt x="34" y="23"/>
                  </a:cubicBezTo>
                  <a:cubicBezTo>
                    <a:pt x="71" y="23"/>
                    <a:pt x="71" y="23"/>
                    <a:pt x="71" y="23"/>
                  </a:cubicBezTo>
                  <a:lnTo>
                    <a:pt x="71" y="165"/>
                  </a:lnTo>
                  <a:close/>
                  <a:moveTo>
                    <a:pt x="145" y="87"/>
                  </a:moveTo>
                  <a:cubicBezTo>
                    <a:pt x="108" y="87"/>
                    <a:pt x="108" y="87"/>
                    <a:pt x="108" y="87"/>
                  </a:cubicBezTo>
                  <a:cubicBezTo>
                    <a:pt x="108" y="23"/>
                    <a:pt x="108" y="23"/>
                    <a:pt x="108" y="23"/>
                  </a:cubicBezTo>
                  <a:cubicBezTo>
                    <a:pt x="145" y="23"/>
                    <a:pt x="145" y="23"/>
                    <a:pt x="145" y="23"/>
                  </a:cubicBezTo>
                  <a:lnTo>
                    <a:pt x="145" y="87"/>
                  </a:lnTo>
                  <a:close/>
                  <a:moveTo>
                    <a:pt x="196" y="87"/>
                  </a:moveTo>
                  <a:cubicBezTo>
                    <a:pt x="159" y="87"/>
                    <a:pt x="159" y="87"/>
                    <a:pt x="159" y="87"/>
                  </a:cubicBezTo>
                  <a:cubicBezTo>
                    <a:pt x="159" y="23"/>
                    <a:pt x="159" y="23"/>
                    <a:pt x="159" y="23"/>
                  </a:cubicBezTo>
                  <a:cubicBezTo>
                    <a:pt x="196" y="23"/>
                    <a:pt x="196" y="23"/>
                    <a:pt x="196" y="23"/>
                  </a:cubicBezTo>
                  <a:lnTo>
                    <a:pt x="196" y="87"/>
                  </a:lnTo>
                  <a:close/>
                  <a:moveTo>
                    <a:pt x="253" y="168"/>
                  </a:moveTo>
                  <a:cubicBezTo>
                    <a:pt x="216" y="168"/>
                    <a:pt x="216" y="168"/>
                    <a:pt x="216" y="168"/>
                  </a:cubicBezTo>
                  <a:cubicBezTo>
                    <a:pt x="216" y="23"/>
                    <a:pt x="216" y="23"/>
                    <a:pt x="216" y="23"/>
                  </a:cubicBezTo>
                  <a:cubicBezTo>
                    <a:pt x="253" y="23"/>
                    <a:pt x="253" y="23"/>
                    <a:pt x="253" y="23"/>
                  </a:cubicBezTo>
                  <a:lnTo>
                    <a:pt x="253" y="168"/>
                  </a:lnTo>
                  <a:close/>
                  <a:moveTo>
                    <a:pt x="298" y="168"/>
                  </a:moveTo>
                  <a:cubicBezTo>
                    <a:pt x="261" y="168"/>
                    <a:pt x="261" y="168"/>
                    <a:pt x="261" y="168"/>
                  </a:cubicBezTo>
                  <a:cubicBezTo>
                    <a:pt x="261" y="23"/>
                    <a:pt x="261" y="23"/>
                    <a:pt x="261" y="23"/>
                  </a:cubicBezTo>
                  <a:cubicBezTo>
                    <a:pt x="298" y="23"/>
                    <a:pt x="298" y="23"/>
                    <a:pt x="298" y="23"/>
                  </a:cubicBezTo>
                  <a:lnTo>
                    <a:pt x="298" y="168"/>
                  </a:lnTo>
                  <a:close/>
                  <a:moveTo>
                    <a:pt x="365" y="87"/>
                  </a:moveTo>
                  <a:cubicBezTo>
                    <a:pt x="328" y="87"/>
                    <a:pt x="328" y="87"/>
                    <a:pt x="328" y="87"/>
                  </a:cubicBezTo>
                  <a:cubicBezTo>
                    <a:pt x="328" y="23"/>
                    <a:pt x="328" y="23"/>
                    <a:pt x="328" y="23"/>
                  </a:cubicBezTo>
                  <a:cubicBezTo>
                    <a:pt x="365" y="23"/>
                    <a:pt x="365" y="23"/>
                    <a:pt x="365" y="23"/>
                  </a:cubicBezTo>
                  <a:lnTo>
                    <a:pt x="365" y="87"/>
                  </a:lnTo>
                  <a:close/>
                  <a:moveTo>
                    <a:pt x="416" y="87"/>
                  </a:moveTo>
                  <a:cubicBezTo>
                    <a:pt x="379" y="87"/>
                    <a:pt x="379" y="87"/>
                    <a:pt x="379" y="87"/>
                  </a:cubicBezTo>
                  <a:cubicBezTo>
                    <a:pt x="379" y="23"/>
                    <a:pt x="379" y="23"/>
                    <a:pt x="379" y="23"/>
                  </a:cubicBezTo>
                  <a:cubicBezTo>
                    <a:pt x="416" y="23"/>
                    <a:pt x="416" y="23"/>
                    <a:pt x="416" y="23"/>
                  </a:cubicBezTo>
                  <a:lnTo>
                    <a:pt x="416" y="87"/>
                  </a:lnTo>
                  <a:close/>
                  <a:moveTo>
                    <a:pt x="466" y="87"/>
                  </a:moveTo>
                  <a:cubicBezTo>
                    <a:pt x="429" y="87"/>
                    <a:pt x="429" y="87"/>
                    <a:pt x="429" y="87"/>
                  </a:cubicBezTo>
                  <a:cubicBezTo>
                    <a:pt x="429" y="23"/>
                    <a:pt x="429" y="23"/>
                    <a:pt x="429" y="23"/>
                  </a:cubicBezTo>
                  <a:cubicBezTo>
                    <a:pt x="466" y="23"/>
                    <a:pt x="466" y="23"/>
                    <a:pt x="466" y="23"/>
                  </a:cubicBezTo>
                  <a:lnTo>
                    <a:pt x="466"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grpSp>
      <p:grpSp>
        <p:nvGrpSpPr>
          <p:cNvPr id="415" name="グループ化 414">
            <a:extLst>
              <a:ext uri="{FF2B5EF4-FFF2-40B4-BE49-F238E27FC236}">
                <a16:creationId xmlns:a16="http://schemas.microsoft.com/office/drawing/2014/main" id="{ADE1D2FA-4857-4466-B232-D1BC8468AB62}"/>
              </a:ext>
            </a:extLst>
          </p:cNvPr>
          <p:cNvGrpSpPr/>
          <p:nvPr/>
        </p:nvGrpSpPr>
        <p:grpSpPr>
          <a:xfrm>
            <a:off x="4130442" y="3972462"/>
            <a:ext cx="2310231" cy="1918558"/>
            <a:chOff x="246669" y="2621073"/>
            <a:chExt cx="2310231" cy="1918558"/>
          </a:xfrm>
        </p:grpSpPr>
        <p:sp>
          <p:nvSpPr>
            <p:cNvPr id="667" name="テキスト ボックス 666">
              <a:extLst>
                <a:ext uri="{FF2B5EF4-FFF2-40B4-BE49-F238E27FC236}">
                  <a16:creationId xmlns:a16="http://schemas.microsoft.com/office/drawing/2014/main" id="{A3312A95-AD3A-44EB-9C4C-E7CAFEA7A39F}"/>
                </a:ext>
              </a:extLst>
            </p:cNvPr>
            <p:cNvSpPr txBox="1"/>
            <p:nvPr/>
          </p:nvSpPr>
          <p:spPr>
            <a:xfrm>
              <a:off x="246669" y="4151833"/>
              <a:ext cx="2310231"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電動車やコミュニティバス、</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e-bike</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を組み合わせた</a:t>
              </a:r>
              <a:r>
                <a:rPr kumimoji="1" lang="en-US" altLang="ja-JP" sz="1400" b="1" i="0" u="none" strike="noStrike" kern="1200" cap="none" spc="0" normalizeH="0" baseline="0" noProof="0" dirty="0" err="1">
                  <a:ln>
                    <a:noFill/>
                  </a:ln>
                  <a:solidFill>
                    <a:prstClr val="black"/>
                  </a:solidFill>
                  <a:effectLst/>
                  <a:uLnTx/>
                  <a:uFillTx/>
                  <a:latin typeface="Meiryo UI"/>
                  <a:ea typeface="Meiryo UI"/>
                  <a:cs typeface="+mn-cs"/>
                </a:rPr>
                <a:t>MaaS</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668" name="Group 62">
              <a:extLst>
                <a:ext uri="{FF2B5EF4-FFF2-40B4-BE49-F238E27FC236}">
                  <a16:creationId xmlns:a16="http://schemas.microsoft.com/office/drawing/2014/main" id="{FFC7BB4C-EEB5-48D8-8F21-FC21310ADDEA}"/>
                </a:ext>
              </a:extLst>
            </p:cNvPr>
            <p:cNvGrpSpPr>
              <a:grpSpLocks noChangeAspect="1"/>
            </p:cNvGrpSpPr>
            <p:nvPr/>
          </p:nvGrpSpPr>
          <p:grpSpPr bwMode="auto">
            <a:xfrm>
              <a:off x="512153" y="2621073"/>
              <a:ext cx="1605757" cy="1502075"/>
              <a:chOff x="3065" y="2099"/>
              <a:chExt cx="604" cy="565"/>
            </a:xfrm>
            <a:solidFill>
              <a:schemeClr val="tx2"/>
            </a:solidFill>
          </p:grpSpPr>
          <p:sp>
            <p:nvSpPr>
              <p:cNvPr id="669" name="Freeform 63">
                <a:extLst>
                  <a:ext uri="{FF2B5EF4-FFF2-40B4-BE49-F238E27FC236}">
                    <a16:creationId xmlns:a16="http://schemas.microsoft.com/office/drawing/2014/main" id="{64FD0AB6-3E64-47C2-944F-45C1E62740B5}"/>
                  </a:ext>
                </a:extLst>
              </p:cNvPr>
              <p:cNvSpPr>
                <a:spLocks/>
              </p:cNvSpPr>
              <p:nvPr/>
            </p:nvSpPr>
            <p:spPr bwMode="auto">
              <a:xfrm>
                <a:off x="3351" y="2430"/>
                <a:ext cx="12" cy="8"/>
              </a:xfrm>
              <a:custGeom>
                <a:avLst/>
                <a:gdLst>
                  <a:gd name="T0" fmla="*/ 1 w 11"/>
                  <a:gd name="T1" fmla="*/ 1 h 7"/>
                  <a:gd name="T2" fmla="*/ 0 w 11"/>
                  <a:gd name="T3" fmla="*/ 4 h 7"/>
                  <a:gd name="T4" fmla="*/ 1 w 11"/>
                  <a:gd name="T5" fmla="*/ 6 h 7"/>
                  <a:gd name="T6" fmla="*/ 5 w 11"/>
                  <a:gd name="T7" fmla="*/ 7 h 7"/>
                  <a:gd name="T8" fmla="*/ 10 w 11"/>
                  <a:gd name="T9" fmla="*/ 6 h 7"/>
                  <a:gd name="T10" fmla="*/ 11 w 11"/>
                  <a:gd name="T11" fmla="*/ 5 h 7"/>
                  <a:gd name="T12" fmla="*/ 11 w 11"/>
                  <a:gd name="T13" fmla="*/ 0 h 7"/>
                  <a:gd name="T14" fmla="*/ 4 w 11"/>
                  <a:gd name="T15" fmla="*/ 0 h 7"/>
                  <a:gd name="T16" fmla="*/ 1 w 11"/>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 y="1"/>
                    </a:moveTo>
                    <a:cubicBezTo>
                      <a:pt x="1" y="2"/>
                      <a:pt x="0" y="2"/>
                      <a:pt x="0" y="4"/>
                    </a:cubicBezTo>
                    <a:cubicBezTo>
                      <a:pt x="0" y="5"/>
                      <a:pt x="1" y="6"/>
                      <a:pt x="1" y="6"/>
                    </a:cubicBezTo>
                    <a:cubicBezTo>
                      <a:pt x="2" y="7"/>
                      <a:pt x="4" y="7"/>
                      <a:pt x="5" y="7"/>
                    </a:cubicBezTo>
                    <a:cubicBezTo>
                      <a:pt x="8" y="7"/>
                      <a:pt x="9" y="7"/>
                      <a:pt x="10" y="6"/>
                    </a:cubicBezTo>
                    <a:cubicBezTo>
                      <a:pt x="11" y="6"/>
                      <a:pt x="11" y="5"/>
                      <a:pt x="11" y="5"/>
                    </a:cubicBezTo>
                    <a:cubicBezTo>
                      <a:pt x="11" y="0"/>
                      <a:pt x="11" y="0"/>
                      <a:pt x="11" y="0"/>
                    </a:cubicBezTo>
                    <a:cubicBezTo>
                      <a:pt x="4" y="0"/>
                      <a:pt x="4" y="0"/>
                      <a:pt x="4" y="0"/>
                    </a:cubicBezTo>
                    <a:cubicBezTo>
                      <a:pt x="3" y="0"/>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0" name="Freeform 64">
                <a:extLst>
                  <a:ext uri="{FF2B5EF4-FFF2-40B4-BE49-F238E27FC236}">
                    <a16:creationId xmlns:a16="http://schemas.microsoft.com/office/drawing/2014/main" id="{5D7F080A-4FB1-4DD6-9F89-D41E6EBF83B2}"/>
                  </a:ext>
                </a:extLst>
              </p:cNvPr>
              <p:cNvSpPr>
                <a:spLocks/>
              </p:cNvSpPr>
              <p:nvPr/>
            </p:nvSpPr>
            <p:spPr bwMode="auto">
              <a:xfrm>
                <a:off x="3389" y="2430"/>
                <a:ext cx="13" cy="8"/>
              </a:xfrm>
              <a:custGeom>
                <a:avLst/>
                <a:gdLst>
                  <a:gd name="T0" fmla="*/ 1 w 11"/>
                  <a:gd name="T1" fmla="*/ 1 h 7"/>
                  <a:gd name="T2" fmla="*/ 0 w 11"/>
                  <a:gd name="T3" fmla="*/ 4 h 7"/>
                  <a:gd name="T4" fmla="*/ 1 w 11"/>
                  <a:gd name="T5" fmla="*/ 6 h 7"/>
                  <a:gd name="T6" fmla="*/ 5 w 11"/>
                  <a:gd name="T7" fmla="*/ 7 h 7"/>
                  <a:gd name="T8" fmla="*/ 10 w 11"/>
                  <a:gd name="T9" fmla="*/ 6 h 7"/>
                  <a:gd name="T10" fmla="*/ 11 w 11"/>
                  <a:gd name="T11" fmla="*/ 5 h 7"/>
                  <a:gd name="T12" fmla="*/ 11 w 11"/>
                  <a:gd name="T13" fmla="*/ 0 h 7"/>
                  <a:gd name="T14" fmla="*/ 4 w 11"/>
                  <a:gd name="T15" fmla="*/ 0 h 7"/>
                  <a:gd name="T16" fmla="*/ 1 w 11"/>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 y="1"/>
                    </a:moveTo>
                    <a:cubicBezTo>
                      <a:pt x="0" y="2"/>
                      <a:pt x="0" y="2"/>
                      <a:pt x="0" y="4"/>
                    </a:cubicBezTo>
                    <a:cubicBezTo>
                      <a:pt x="0" y="5"/>
                      <a:pt x="1" y="6"/>
                      <a:pt x="1" y="6"/>
                    </a:cubicBezTo>
                    <a:cubicBezTo>
                      <a:pt x="2" y="7"/>
                      <a:pt x="3" y="7"/>
                      <a:pt x="5" y="7"/>
                    </a:cubicBezTo>
                    <a:cubicBezTo>
                      <a:pt x="7" y="7"/>
                      <a:pt x="9" y="7"/>
                      <a:pt x="10" y="6"/>
                    </a:cubicBezTo>
                    <a:cubicBezTo>
                      <a:pt x="11" y="6"/>
                      <a:pt x="11" y="5"/>
                      <a:pt x="11" y="5"/>
                    </a:cubicBezTo>
                    <a:cubicBezTo>
                      <a:pt x="11" y="0"/>
                      <a:pt x="11" y="0"/>
                      <a:pt x="11" y="0"/>
                    </a:cubicBezTo>
                    <a:cubicBezTo>
                      <a:pt x="4" y="0"/>
                      <a:pt x="4" y="0"/>
                      <a:pt x="4" y="0"/>
                    </a:cubicBezTo>
                    <a:cubicBezTo>
                      <a:pt x="2"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1" name="Freeform 65">
                <a:extLst>
                  <a:ext uri="{FF2B5EF4-FFF2-40B4-BE49-F238E27FC236}">
                    <a16:creationId xmlns:a16="http://schemas.microsoft.com/office/drawing/2014/main" id="{BF3AAAD3-BC00-4F9E-8F04-AB617BEB0630}"/>
                  </a:ext>
                </a:extLst>
              </p:cNvPr>
              <p:cNvSpPr>
                <a:spLocks noEditPoints="1"/>
              </p:cNvSpPr>
              <p:nvPr/>
            </p:nvSpPr>
            <p:spPr bwMode="auto">
              <a:xfrm>
                <a:off x="3212" y="2301"/>
                <a:ext cx="297" cy="186"/>
              </a:xfrm>
              <a:custGeom>
                <a:avLst/>
                <a:gdLst>
                  <a:gd name="T0" fmla="*/ 223 w 255"/>
                  <a:gd name="T1" fmla="*/ 62 h 160"/>
                  <a:gd name="T2" fmla="*/ 93 w 255"/>
                  <a:gd name="T3" fmla="*/ 34 h 160"/>
                  <a:gd name="T4" fmla="*/ 36 w 255"/>
                  <a:gd name="T5" fmla="*/ 86 h 160"/>
                  <a:gd name="T6" fmla="*/ 36 w 255"/>
                  <a:gd name="T7" fmla="*/ 89 h 160"/>
                  <a:gd name="T8" fmla="*/ 36 w 255"/>
                  <a:gd name="T9" fmla="*/ 160 h 160"/>
                  <a:gd name="T10" fmla="*/ 255 w 255"/>
                  <a:gd name="T11" fmla="*/ 115 h 160"/>
                  <a:gd name="T12" fmla="*/ 105 w 255"/>
                  <a:gd name="T13" fmla="*/ 125 h 160"/>
                  <a:gd name="T14" fmla="*/ 96 w 255"/>
                  <a:gd name="T15" fmla="*/ 100 h 160"/>
                  <a:gd name="T16" fmla="*/ 82 w 255"/>
                  <a:gd name="T17" fmla="*/ 119 h 160"/>
                  <a:gd name="T18" fmla="*/ 74 w 255"/>
                  <a:gd name="T19" fmla="*/ 125 h 160"/>
                  <a:gd name="T20" fmla="*/ 65 w 255"/>
                  <a:gd name="T21" fmla="*/ 79 h 160"/>
                  <a:gd name="T22" fmla="*/ 85 w 255"/>
                  <a:gd name="T23" fmla="*/ 106 h 160"/>
                  <a:gd name="T24" fmla="*/ 105 w 255"/>
                  <a:gd name="T25" fmla="*/ 79 h 160"/>
                  <a:gd name="T26" fmla="*/ 139 w 255"/>
                  <a:gd name="T27" fmla="*/ 125 h 160"/>
                  <a:gd name="T28" fmla="*/ 130 w 255"/>
                  <a:gd name="T29" fmla="*/ 124 h 160"/>
                  <a:gd name="T30" fmla="*/ 124 w 255"/>
                  <a:gd name="T31" fmla="*/ 125 h 160"/>
                  <a:gd name="T32" fmla="*/ 111 w 255"/>
                  <a:gd name="T33" fmla="*/ 115 h 160"/>
                  <a:gd name="T34" fmla="*/ 123 w 255"/>
                  <a:gd name="T35" fmla="*/ 104 h 160"/>
                  <a:gd name="T36" fmla="*/ 129 w 255"/>
                  <a:gd name="T37" fmla="*/ 100 h 160"/>
                  <a:gd name="T38" fmla="*/ 122 w 255"/>
                  <a:gd name="T39" fmla="*/ 99 h 160"/>
                  <a:gd name="T40" fmla="*/ 118 w 255"/>
                  <a:gd name="T41" fmla="*/ 101 h 160"/>
                  <a:gd name="T42" fmla="*/ 113 w 255"/>
                  <a:gd name="T43" fmla="*/ 96 h 160"/>
                  <a:gd name="T44" fmla="*/ 125 w 255"/>
                  <a:gd name="T45" fmla="*/ 91 h 160"/>
                  <a:gd name="T46" fmla="*/ 137 w 255"/>
                  <a:gd name="T47" fmla="*/ 97 h 160"/>
                  <a:gd name="T48" fmla="*/ 139 w 255"/>
                  <a:gd name="T49" fmla="*/ 125 h 160"/>
                  <a:gd name="T50" fmla="*/ 163 w 255"/>
                  <a:gd name="T51" fmla="*/ 125 h 160"/>
                  <a:gd name="T52" fmla="*/ 160 w 255"/>
                  <a:gd name="T53" fmla="*/ 125 h 160"/>
                  <a:gd name="T54" fmla="*/ 147 w 255"/>
                  <a:gd name="T55" fmla="*/ 123 h 160"/>
                  <a:gd name="T56" fmla="*/ 147 w 255"/>
                  <a:gd name="T57" fmla="*/ 107 h 160"/>
                  <a:gd name="T58" fmla="*/ 163 w 255"/>
                  <a:gd name="T59" fmla="*/ 104 h 160"/>
                  <a:gd name="T60" fmla="*/ 158 w 255"/>
                  <a:gd name="T61" fmla="*/ 99 h 160"/>
                  <a:gd name="T62" fmla="*/ 152 w 255"/>
                  <a:gd name="T63" fmla="*/ 101 h 160"/>
                  <a:gd name="T64" fmla="*/ 145 w 255"/>
                  <a:gd name="T65" fmla="*/ 97 h 160"/>
                  <a:gd name="T66" fmla="*/ 151 w 255"/>
                  <a:gd name="T67" fmla="*/ 92 h 160"/>
                  <a:gd name="T68" fmla="*/ 165 w 255"/>
                  <a:gd name="T69" fmla="*/ 92 h 160"/>
                  <a:gd name="T70" fmla="*/ 171 w 255"/>
                  <a:gd name="T71" fmla="*/ 104 h 160"/>
                  <a:gd name="T72" fmla="*/ 208 w 255"/>
                  <a:gd name="T73" fmla="*/ 119 h 160"/>
                  <a:gd name="T74" fmla="*/ 193 w 255"/>
                  <a:gd name="T75" fmla="*/ 125 h 160"/>
                  <a:gd name="T76" fmla="*/ 181 w 255"/>
                  <a:gd name="T77" fmla="*/ 123 h 160"/>
                  <a:gd name="T78" fmla="*/ 175 w 255"/>
                  <a:gd name="T79" fmla="*/ 119 h 160"/>
                  <a:gd name="T80" fmla="*/ 182 w 255"/>
                  <a:gd name="T81" fmla="*/ 113 h 160"/>
                  <a:gd name="T82" fmla="*/ 193 w 255"/>
                  <a:gd name="T83" fmla="*/ 117 h 160"/>
                  <a:gd name="T84" fmla="*/ 202 w 255"/>
                  <a:gd name="T85" fmla="*/ 112 h 160"/>
                  <a:gd name="T86" fmla="*/ 198 w 255"/>
                  <a:gd name="T87" fmla="*/ 107 h 160"/>
                  <a:gd name="T88" fmla="*/ 193 w 255"/>
                  <a:gd name="T89" fmla="*/ 106 h 160"/>
                  <a:gd name="T90" fmla="*/ 186 w 255"/>
                  <a:gd name="T91" fmla="*/ 104 h 160"/>
                  <a:gd name="T92" fmla="*/ 178 w 255"/>
                  <a:gd name="T93" fmla="*/ 92 h 160"/>
                  <a:gd name="T94" fmla="*/ 186 w 255"/>
                  <a:gd name="T95" fmla="*/ 80 h 160"/>
                  <a:gd name="T96" fmla="*/ 200 w 255"/>
                  <a:gd name="T97" fmla="*/ 79 h 160"/>
                  <a:gd name="T98" fmla="*/ 209 w 255"/>
                  <a:gd name="T99" fmla="*/ 83 h 160"/>
                  <a:gd name="T100" fmla="*/ 205 w 255"/>
                  <a:gd name="T101" fmla="*/ 91 h 160"/>
                  <a:gd name="T102" fmla="*/ 199 w 255"/>
                  <a:gd name="T103" fmla="*/ 87 h 160"/>
                  <a:gd name="T104" fmla="*/ 189 w 255"/>
                  <a:gd name="T105" fmla="*/ 88 h 160"/>
                  <a:gd name="T106" fmla="*/ 188 w 255"/>
                  <a:gd name="T107" fmla="*/ 95 h 160"/>
                  <a:gd name="T108" fmla="*/ 195 w 255"/>
                  <a:gd name="T109" fmla="*/ 98 h 160"/>
                  <a:gd name="T110" fmla="*/ 197 w 255"/>
                  <a:gd name="T111" fmla="*/ 98 h 160"/>
                  <a:gd name="T112" fmla="*/ 208 w 255"/>
                  <a:gd name="T113" fmla="*/ 104 h 160"/>
                  <a:gd name="T114" fmla="*/ 208 w 255"/>
                  <a:gd name="T115" fmla="*/ 1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 h="160">
                    <a:moveTo>
                      <a:pt x="223" y="66"/>
                    </a:moveTo>
                    <a:cubicBezTo>
                      <a:pt x="223" y="64"/>
                      <a:pt x="223" y="63"/>
                      <a:pt x="223" y="62"/>
                    </a:cubicBezTo>
                    <a:cubicBezTo>
                      <a:pt x="223" y="24"/>
                      <a:pt x="191" y="0"/>
                      <a:pt x="153" y="0"/>
                    </a:cubicBezTo>
                    <a:cubicBezTo>
                      <a:pt x="127" y="0"/>
                      <a:pt x="105" y="12"/>
                      <a:pt x="93" y="34"/>
                    </a:cubicBezTo>
                    <a:cubicBezTo>
                      <a:pt x="91" y="34"/>
                      <a:pt x="89" y="34"/>
                      <a:pt x="86" y="34"/>
                    </a:cubicBezTo>
                    <a:cubicBezTo>
                      <a:pt x="59" y="34"/>
                      <a:pt x="36" y="58"/>
                      <a:pt x="36" y="86"/>
                    </a:cubicBezTo>
                    <a:cubicBezTo>
                      <a:pt x="36" y="87"/>
                      <a:pt x="36" y="88"/>
                      <a:pt x="36" y="89"/>
                    </a:cubicBezTo>
                    <a:cubicBezTo>
                      <a:pt x="36" y="89"/>
                      <a:pt x="36" y="89"/>
                      <a:pt x="36" y="89"/>
                    </a:cubicBezTo>
                    <a:cubicBezTo>
                      <a:pt x="16" y="89"/>
                      <a:pt x="0" y="105"/>
                      <a:pt x="0" y="124"/>
                    </a:cubicBezTo>
                    <a:cubicBezTo>
                      <a:pt x="0" y="144"/>
                      <a:pt x="16" y="160"/>
                      <a:pt x="36" y="160"/>
                    </a:cubicBezTo>
                    <a:cubicBezTo>
                      <a:pt x="219" y="159"/>
                      <a:pt x="219" y="159"/>
                      <a:pt x="219" y="159"/>
                    </a:cubicBezTo>
                    <a:cubicBezTo>
                      <a:pt x="240" y="155"/>
                      <a:pt x="255" y="137"/>
                      <a:pt x="255" y="115"/>
                    </a:cubicBezTo>
                    <a:cubicBezTo>
                      <a:pt x="255" y="94"/>
                      <a:pt x="242" y="71"/>
                      <a:pt x="223" y="66"/>
                    </a:cubicBezTo>
                    <a:close/>
                    <a:moveTo>
                      <a:pt x="105" y="125"/>
                    </a:moveTo>
                    <a:cubicBezTo>
                      <a:pt x="96" y="125"/>
                      <a:pt x="96" y="125"/>
                      <a:pt x="96" y="125"/>
                    </a:cubicBezTo>
                    <a:cubicBezTo>
                      <a:pt x="96" y="100"/>
                      <a:pt x="96" y="100"/>
                      <a:pt x="96" y="100"/>
                    </a:cubicBezTo>
                    <a:cubicBezTo>
                      <a:pt x="88" y="119"/>
                      <a:pt x="88" y="119"/>
                      <a:pt x="88" y="119"/>
                    </a:cubicBezTo>
                    <a:cubicBezTo>
                      <a:pt x="82" y="119"/>
                      <a:pt x="82" y="119"/>
                      <a:pt x="82" y="119"/>
                    </a:cubicBezTo>
                    <a:cubicBezTo>
                      <a:pt x="74" y="100"/>
                      <a:pt x="74" y="100"/>
                      <a:pt x="74" y="100"/>
                    </a:cubicBezTo>
                    <a:cubicBezTo>
                      <a:pt x="74" y="125"/>
                      <a:pt x="74" y="125"/>
                      <a:pt x="74" y="125"/>
                    </a:cubicBezTo>
                    <a:cubicBezTo>
                      <a:pt x="65" y="125"/>
                      <a:pt x="65" y="125"/>
                      <a:pt x="65" y="125"/>
                    </a:cubicBezTo>
                    <a:cubicBezTo>
                      <a:pt x="65" y="79"/>
                      <a:pt x="65" y="79"/>
                      <a:pt x="65" y="79"/>
                    </a:cubicBezTo>
                    <a:cubicBezTo>
                      <a:pt x="73" y="79"/>
                      <a:pt x="73" y="79"/>
                      <a:pt x="73" y="79"/>
                    </a:cubicBezTo>
                    <a:cubicBezTo>
                      <a:pt x="85" y="106"/>
                      <a:pt x="85" y="106"/>
                      <a:pt x="85" y="106"/>
                    </a:cubicBezTo>
                    <a:cubicBezTo>
                      <a:pt x="97" y="79"/>
                      <a:pt x="97" y="79"/>
                      <a:pt x="97" y="79"/>
                    </a:cubicBezTo>
                    <a:cubicBezTo>
                      <a:pt x="105" y="79"/>
                      <a:pt x="105" y="79"/>
                      <a:pt x="105" y="79"/>
                    </a:cubicBezTo>
                    <a:lnTo>
                      <a:pt x="105" y="125"/>
                    </a:lnTo>
                    <a:close/>
                    <a:moveTo>
                      <a:pt x="139" y="125"/>
                    </a:moveTo>
                    <a:cubicBezTo>
                      <a:pt x="130" y="125"/>
                      <a:pt x="130" y="125"/>
                      <a:pt x="130" y="125"/>
                    </a:cubicBezTo>
                    <a:cubicBezTo>
                      <a:pt x="130" y="124"/>
                      <a:pt x="130" y="124"/>
                      <a:pt x="130" y="124"/>
                    </a:cubicBezTo>
                    <a:cubicBezTo>
                      <a:pt x="129" y="124"/>
                      <a:pt x="129" y="125"/>
                      <a:pt x="128" y="125"/>
                    </a:cubicBezTo>
                    <a:cubicBezTo>
                      <a:pt x="126" y="125"/>
                      <a:pt x="125" y="125"/>
                      <a:pt x="124" y="125"/>
                    </a:cubicBezTo>
                    <a:cubicBezTo>
                      <a:pt x="120" y="125"/>
                      <a:pt x="116" y="125"/>
                      <a:pt x="114" y="123"/>
                    </a:cubicBezTo>
                    <a:cubicBezTo>
                      <a:pt x="112" y="121"/>
                      <a:pt x="111" y="118"/>
                      <a:pt x="111" y="115"/>
                    </a:cubicBezTo>
                    <a:cubicBezTo>
                      <a:pt x="111" y="111"/>
                      <a:pt x="112" y="108"/>
                      <a:pt x="114" y="107"/>
                    </a:cubicBezTo>
                    <a:cubicBezTo>
                      <a:pt x="116" y="105"/>
                      <a:pt x="119" y="104"/>
                      <a:pt x="123" y="104"/>
                    </a:cubicBezTo>
                    <a:cubicBezTo>
                      <a:pt x="130" y="104"/>
                      <a:pt x="130" y="104"/>
                      <a:pt x="130" y="104"/>
                    </a:cubicBezTo>
                    <a:cubicBezTo>
                      <a:pt x="130" y="102"/>
                      <a:pt x="130" y="101"/>
                      <a:pt x="129" y="100"/>
                    </a:cubicBezTo>
                    <a:cubicBezTo>
                      <a:pt x="128" y="99"/>
                      <a:pt x="127" y="99"/>
                      <a:pt x="125" y="99"/>
                    </a:cubicBezTo>
                    <a:cubicBezTo>
                      <a:pt x="124" y="99"/>
                      <a:pt x="123" y="99"/>
                      <a:pt x="122" y="99"/>
                    </a:cubicBezTo>
                    <a:cubicBezTo>
                      <a:pt x="121" y="100"/>
                      <a:pt x="120" y="100"/>
                      <a:pt x="119" y="101"/>
                    </a:cubicBezTo>
                    <a:cubicBezTo>
                      <a:pt x="118" y="101"/>
                      <a:pt x="118" y="101"/>
                      <a:pt x="118" y="101"/>
                    </a:cubicBezTo>
                    <a:cubicBezTo>
                      <a:pt x="112" y="97"/>
                      <a:pt x="112" y="97"/>
                      <a:pt x="112" y="97"/>
                    </a:cubicBezTo>
                    <a:cubicBezTo>
                      <a:pt x="113" y="96"/>
                      <a:pt x="113" y="96"/>
                      <a:pt x="113" y="96"/>
                    </a:cubicBezTo>
                    <a:cubicBezTo>
                      <a:pt x="114" y="94"/>
                      <a:pt x="116" y="93"/>
                      <a:pt x="118" y="92"/>
                    </a:cubicBezTo>
                    <a:cubicBezTo>
                      <a:pt x="120" y="91"/>
                      <a:pt x="122" y="91"/>
                      <a:pt x="125" y="91"/>
                    </a:cubicBezTo>
                    <a:cubicBezTo>
                      <a:pt x="128" y="91"/>
                      <a:pt x="130" y="91"/>
                      <a:pt x="132" y="92"/>
                    </a:cubicBezTo>
                    <a:cubicBezTo>
                      <a:pt x="134" y="93"/>
                      <a:pt x="136" y="95"/>
                      <a:pt x="137" y="97"/>
                    </a:cubicBezTo>
                    <a:cubicBezTo>
                      <a:pt x="138" y="99"/>
                      <a:pt x="139" y="101"/>
                      <a:pt x="139" y="104"/>
                    </a:cubicBezTo>
                    <a:lnTo>
                      <a:pt x="139" y="125"/>
                    </a:lnTo>
                    <a:close/>
                    <a:moveTo>
                      <a:pt x="171" y="125"/>
                    </a:moveTo>
                    <a:cubicBezTo>
                      <a:pt x="163" y="125"/>
                      <a:pt x="163" y="125"/>
                      <a:pt x="163" y="125"/>
                    </a:cubicBezTo>
                    <a:cubicBezTo>
                      <a:pt x="163" y="124"/>
                      <a:pt x="163" y="124"/>
                      <a:pt x="163" y="124"/>
                    </a:cubicBezTo>
                    <a:cubicBezTo>
                      <a:pt x="162" y="124"/>
                      <a:pt x="161" y="125"/>
                      <a:pt x="160" y="125"/>
                    </a:cubicBezTo>
                    <a:cubicBezTo>
                      <a:pt x="159" y="125"/>
                      <a:pt x="158" y="125"/>
                      <a:pt x="157" y="125"/>
                    </a:cubicBezTo>
                    <a:cubicBezTo>
                      <a:pt x="152" y="125"/>
                      <a:pt x="149" y="125"/>
                      <a:pt x="147" y="123"/>
                    </a:cubicBezTo>
                    <a:cubicBezTo>
                      <a:pt x="145" y="121"/>
                      <a:pt x="144" y="118"/>
                      <a:pt x="144" y="115"/>
                    </a:cubicBezTo>
                    <a:cubicBezTo>
                      <a:pt x="144" y="111"/>
                      <a:pt x="145" y="108"/>
                      <a:pt x="147" y="107"/>
                    </a:cubicBezTo>
                    <a:cubicBezTo>
                      <a:pt x="149" y="105"/>
                      <a:pt x="152" y="104"/>
                      <a:pt x="156" y="104"/>
                    </a:cubicBezTo>
                    <a:cubicBezTo>
                      <a:pt x="163" y="104"/>
                      <a:pt x="163" y="104"/>
                      <a:pt x="163" y="104"/>
                    </a:cubicBezTo>
                    <a:cubicBezTo>
                      <a:pt x="163" y="102"/>
                      <a:pt x="162" y="101"/>
                      <a:pt x="162" y="100"/>
                    </a:cubicBezTo>
                    <a:cubicBezTo>
                      <a:pt x="161" y="99"/>
                      <a:pt x="160" y="99"/>
                      <a:pt x="158" y="99"/>
                    </a:cubicBezTo>
                    <a:cubicBezTo>
                      <a:pt x="157" y="99"/>
                      <a:pt x="156" y="99"/>
                      <a:pt x="155" y="99"/>
                    </a:cubicBezTo>
                    <a:cubicBezTo>
                      <a:pt x="154" y="100"/>
                      <a:pt x="153" y="100"/>
                      <a:pt x="152" y="101"/>
                    </a:cubicBezTo>
                    <a:cubicBezTo>
                      <a:pt x="151" y="101"/>
                      <a:pt x="151" y="101"/>
                      <a:pt x="151" y="101"/>
                    </a:cubicBezTo>
                    <a:cubicBezTo>
                      <a:pt x="145" y="97"/>
                      <a:pt x="145" y="97"/>
                      <a:pt x="145" y="97"/>
                    </a:cubicBezTo>
                    <a:cubicBezTo>
                      <a:pt x="146" y="96"/>
                      <a:pt x="146" y="96"/>
                      <a:pt x="146" y="96"/>
                    </a:cubicBezTo>
                    <a:cubicBezTo>
                      <a:pt x="147" y="94"/>
                      <a:pt x="149" y="93"/>
                      <a:pt x="151" y="92"/>
                    </a:cubicBezTo>
                    <a:cubicBezTo>
                      <a:pt x="153" y="91"/>
                      <a:pt x="155" y="91"/>
                      <a:pt x="158" y="91"/>
                    </a:cubicBezTo>
                    <a:cubicBezTo>
                      <a:pt x="161" y="91"/>
                      <a:pt x="163" y="91"/>
                      <a:pt x="165" y="92"/>
                    </a:cubicBezTo>
                    <a:cubicBezTo>
                      <a:pt x="167" y="93"/>
                      <a:pt x="169" y="95"/>
                      <a:pt x="170" y="97"/>
                    </a:cubicBezTo>
                    <a:cubicBezTo>
                      <a:pt x="171" y="99"/>
                      <a:pt x="171" y="101"/>
                      <a:pt x="171" y="104"/>
                    </a:cubicBezTo>
                    <a:lnTo>
                      <a:pt x="171" y="125"/>
                    </a:lnTo>
                    <a:close/>
                    <a:moveTo>
                      <a:pt x="208" y="119"/>
                    </a:moveTo>
                    <a:cubicBezTo>
                      <a:pt x="207" y="121"/>
                      <a:pt x="205" y="123"/>
                      <a:pt x="202" y="124"/>
                    </a:cubicBezTo>
                    <a:cubicBezTo>
                      <a:pt x="200" y="125"/>
                      <a:pt x="197" y="125"/>
                      <a:pt x="193" y="125"/>
                    </a:cubicBezTo>
                    <a:cubicBezTo>
                      <a:pt x="191" y="125"/>
                      <a:pt x="189" y="125"/>
                      <a:pt x="187" y="125"/>
                    </a:cubicBezTo>
                    <a:cubicBezTo>
                      <a:pt x="185" y="124"/>
                      <a:pt x="183" y="124"/>
                      <a:pt x="181" y="123"/>
                    </a:cubicBezTo>
                    <a:cubicBezTo>
                      <a:pt x="180" y="122"/>
                      <a:pt x="178" y="121"/>
                      <a:pt x="176" y="120"/>
                    </a:cubicBezTo>
                    <a:cubicBezTo>
                      <a:pt x="175" y="119"/>
                      <a:pt x="175" y="119"/>
                      <a:pt x="175" y="119"/>
                    </a:cubicBezTo>
                    <a:cubicBezTo>
                      <a:pt x="181" y="112"/>
                      <a:pt x="181" y="112"/>
                      <a:pt x="181" y="112"/>
                    </a:cubicBezTo>
                    <a:cubicBezTo>
                      <a:pt x="182" y="113"/>
                      <a:pt x="182" y="113"/>
                      <a:pt x="182" y="113"/>
                    </a:cubicBezTo>
                    <a:cubicBezTo>
                      <a:pt x="183" y="114"/>
                      <a:pt x="185" y="115"/>
                      <a:pt x="187" y="116"/>
                    </a:cubicBezTo>
                    <a:cubicBezTo>
                      <a:pt x="189" y="117"/>
                      <a:pt x="191" y="117"/>
                      <a:pt x="193" y="117"/>
                    </a:cubicBezTo>
                    <a:cubicBezTo>
                      <a:pt x="196" y="117"/>
                      <a:pt x="198" y="117"/>
                      <a:pt x="200" y="116"/>
                    </a:cubicBezTo>
                    <a:cubicBezTo>
                      <a:pt x="201" y="115"/>
                      <a:pt x="202" y="113"/>
                      <a:pt x="202" y="112"/>
                    </a:cubicBezTo>
                    <a:cubicBezTo>
                      <a:pt x="202" y="110"/>
                      <a:pt x="201" y="110"/>
                      <a:pt x="201" y="109"/>
                    </a:cubicBezTo>
                    <a:cubicBezTo>
                      <a:pt x="200" y="108"/>
                      <a:pt x="199" y="108"/>
                      <a:pt x="198" y="107"/>
                    </a:cubicBezTo>
                    <a:cubicBezTo>
                      <a:pt x="197" y="107"/>
                      <a:pt x="196" y="106"/>
                      <a:pt x="194" y="106"/>
                    </a:cubicBezTo>
                    <a:cubicBezTo>
                      <a:pt x="194" y="106"/>
                      <a:pt x="193" y="106"/>
                      <a:pt x="193" y="106"/>
                    </a:cubicBezTo>
                    <a:cubicBezTo>
                      <a:pt x="193" y="106"/>
                      <a:pt x="193" y="106"/>
                      <a:pt x="193" y="106"/>
                    </a:cubicBezTo>
                    <a:cubicBezTo>
                      <a:pt x="190" y="105"/>
                      <a:pt x="187" y="105"/>
                      <a:pt x="186" y="104"/>
                    </a:cubicBezTo>
                    <a:cubicBezTo>
                      <a:pt x="183" y="103"/>
                      <a:pt x="182" y="102"/>
                      <a:pt x="180" y="100"/>
                    </a:cubicBezTo>
                    <a:cubicBezTo>
                      <a:pt x="179" y="98"/>
                      <a:pt x="178" y="96"/>
                      <a:pt x="178" y="92"/>
                    </a:cubicBezTo>
                    <a:cubicBezTo>
                      <a:pt x="178" y="89"/>
                      <a:pt x="179" y="87"/>
                      <a:pt x="180" y="85"/>
                    </a:cubicBezTo>
                    <a:cubicBezTo>
                      <a:pt x="181" y="83"/>
                      <a:pt x="183" y="81"/>
                      <a:pt x="186" y="80"/>
                    </a:cubicBezTo>
                    <a:cubicBezTo>
                      <a:pt x="188" y="79"/>
                      <a:pt x="191" y="78"/>
                      <a:pt x="195" y="78"/>
                    </a:cubicBezTo>
                    <a:cubicBezTo>
                      <a:pt x="196" y="78"/>
                      <a:pt x="198" y="78"/>
                      <a:pt x="200" y="79"/>
                    </a:cubicBezTo>
                    <a:cubicBezTo>
                      <a:pt x="201" y="79"/>
                      <a:pt x="203" y="80"/>
                      <a:pt x="204" y="80"/>
                    </a:cubicBezTo>
                    <a:cubicBezTo>
                      <a:pt x="206" y="81"/>
                      <a:pt x="208" y="82"/>
                      <a:pt x="209" y="83"/>
                    </a:cubicBezTo>
                    <a:cubicBezTo>
                      <a:pt x="210" y="84"/>
                      <a:pt x="210" y="84"/>
                      <a:pt x="210" y="84"/>
                    </a:cubicBezTo>
                    <a:cubicBezTo>
                      <a:pt x="205" y="91"/>
                      <a:pt x="205" y="91"/>
                      <a:pt x="205" y="91"/>
                    </a:cubicBezTo>
                    <a:cubicBezTo>
                      <a:pt x="204" y="90"/>
                      <a:pt x="204" y="90"/>
                      <a:pt x="204" y="90"/>
                    </a:cubicBezTo>
                    <a:cubicBezTo>
                      <a:pt x="202" y="89"/>
                      <a:pt x="201" y="88"/>
                      <a:pt x="199" y="87"/>
                    </a:cubicBezTo>
                    <a:cubicBezTo>
                      <a:pt x="198" y="87"/>
                      <a:pt x="196" y="87"/>
                      <a:pt x="195" y="87"/>
                    </a:cubicBezTo>
                    <a:cubicBezTo>
                      <a:pt x="192" y="87"/>
                      <a:pt x="190" y="87"/>
                      <a:pt x="189" y="88"/>
                    </a:cubicBezTo>
                    <a:cubicBezTo>
                      <a:pt x="187" y="89"/>
                      <a:pt x="187" y="90"/>
                      <a:pt x="187" y="92"/>
                    </a:cubicBezTo>
                    <a:cubicBezTo>
                      <a:pt x="187" y="93"/>
                      <a:pt x="187" y="94"/>
                      <a:pt x="188" y="95"/>
                    </a:cubicBezTo>
                    <a:cubicBezTo>
                      <a:pt x="188" y="96"/>
                      <a:pt x="189" y="96"/>
                      <a:pt x="190" y="96"/>
                    </a:cubicBezTo>
                    <a:cubicBezTo>
                      <a:pt x="191" y="97"/>
                      <a:pt x="193" y="97"/>
                      <a:pt x="195" y="98"/>
                    </a:cubicBezTo>
                    <a:cubicBezTo>
                      <a:pt x="196" y="98"/>
                      <a:pt x="196" y="98"/>
                      <a:pt x="196" y="98"/>
                    </a:cubicBezTo>
                    <a:cubicBezTo>
                      <a:pt x="197" y="98"/>
                      <a:pt x="197" y="98"/>
                      <a:pt x="197" y="98"/>
                    </a:cubicBezTo>
                    <a:cubicBezTo>
                      <a:pt x="199" y="98"/>
                      <a:pt x="202" y="99"/>
                      <a:pt x="203" y="100"/>
                    </a:cubicBezTo>
                    <a:cubicBezTo>
                      <a:pt x="205" y="101"/>
                      <a:pt x="207" y="102"/>
                      <a:pt x="208" y="104"/>
                    </a:cubicBezTo>
                    <a:cubicBezTo>
                      <a:pt x="210" y="106"/>
                      <a:pt x="210" y="108"/>
                      <a:pt x="210" y="111"/>
                    </a:cubicBezTo>
                    <a:cubicBezTo>
                      <a:pt x="210" y="114"/>
                      <a:pt x="210" y="117"/>
                      <a:pt x="208"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2" name="Freeform 66">
                <a:extLst>
                  <a:ext uri="{FF2B5EF4-FFF2-40B4-BE49-F238E27FC236}">
                    <a16:creationId xmlns:a16="http://schemas.microsoft.com/office/drawing/2014/main" id="{25F740DA-6246-404C-8195-D735F8D2B1B8}"/>
                  </a:ext>
                </a:extLst>
              </p:cNvPr>
              <p:cNvSpPr>
                <a:spLocks noEditPoints="1"/>
              </p:cNvSpPr>
              <p:nvPr/>
            </p:nvSpPr>
            <p:spPr bwMode="auto">
              <a:xfrm>
                <a:off x="3065" y="2099"/>
                <a:ext cx="604" cy="565"/>
              </a:xfrm>
              <a:custGeom>
                <a:avLst/>
                <a:gdLst>
                  <a:gd name="T0" fmla="*/ 448 w 518"/>
                  <a:gd name="T1" fmla="*/ 126 h 487"/>
                  <a:gd name="T2" fmla="*/ 335 w 518"/>
                  <a:gd name="T3" fmla="*/ 94 h 487"/>
                  <a:gd name="T4" fmla="*/ 269 w 518"/>
                  <a:gd name="T5" fmla="*/ 0 h 487"/>
                  <a:gd name="T6" fmla="*/ 201 w 518"/>
                  <a:gd name="T7" fmla="*/ 90 h 487"/>
                  <a:gd name="T8" fmla="*/ 70 w 518"/>
                  <a:gd name="T9" fmla="*/ 126 h 487"/>
                  <a:gd name="T10" fmla="*/ 64 w 518"/>
                  <a:gd name="T11" fmla="*/ 266 h 487"/>
                  <a:gd name="T12" fmla="*/ 83 w 518"/>
                  <a:gd name="T13" fmla="*/ 362 h 487"/>
                  <a:gd name="T14" fmla="*/ 127 w 518"/>
                  <a:gd name="T15" fmla="*/ 487 h 487"/>
                  <a:gd name="T16" fmla="*/ 262 w 518"/>
                  <a:gd name="T17" fmla="*/ 476 h 487"/>
                  <a:gd name="T18" fmla="*/ 406 w 518"/>
                  <a:gd name="T19" fmla="*/ 487 h 487"/>
                  <a:gd name="T20" fmla="*/ 443 w 518"/>
                  <a:gd name="T21" fmla="*/ 357 h 487"/>
                  <a:gd name="T22" fmla="*/ 460 w 518"/>
                  <a:gd name="T23" fmla="*/ 265 h 487"/>
                  <a:gd name="T24" fmla="*/ 211 w 518"/>
                  <a:gd name="T25" fmla="*/ 70 h 487"/>
                  <a:gd name="T26" fmla="*/ 327 w 518"/>
                  <a:gd name="T27" fmla="*/ 70 h 487"/>
                  <a:gd name="T28" fmla="*/ 318 w 518"/>
                  <a:gd name="T29" fmla="*/ 101 h 487"/>
                  <a:gd name="T30" fmla="*/ 217 w 518"/>
                  <a:gd name="T31" fmla="*/ 97 h 487"/>
                  <a:gd name="T32" fmla="*/ 211 w 518"/>
                  <a:gd name="T33" fmla="*/ 70 h 487"/>
                  <a:gd name="T34" fmla="*/ 70 w 518"/>
                  <a:gd name="T35" fmla="*/ 138 h 487"/>
                  <a:gd name="T36" fmla="*/ 117 w 518"/>
                  <a:gd name="T37" fmla="*/ 162 h 487"/>
                  <a:gd name="T38" fmla="*/ 78 w 518"/>
                  <a:gd name="T39" fmla="*/ 254 h 487"/>
                  <a:gd name="T40" fmla="*/ 66 w 518"/>
                  <a:gd name="T41" fmla="*/ 254 h 487"/>
                  <a:gd name="T42" fmla="*/ 127 w 518"/>
                  <a:gd name="T43" fmla="*/ 475 h 487"/>
                  <a:gd name="T44" fmla="*/ 88 w 518"/>
                  <a:gd name="T45" fmla="*/ 373 h 487"/>
                  <a:gd name="T46" fmla="*/ 127 w 518"/>
                  <a:gd name="T47" fmla="*/ 359 h 487"/>
                  <a:gd name="T48" fmla="*/ 178 w 518"/>
                  <a:gd name="T49" fmla="*/ 444 h 487"/>
                  <a:gd name="T50" fmla="*/ 127 w 518"/>
                  <a:gd name="T51" fmla="*/ 475 h 487"/>
                  <a:gd name="T52" fmla="*/ 406 w 518"/>
                  <a:gd name="T53" fmla="*/ 475 h 487"/>
                  <a:gd name="T54" fmla="*/ 353 w 518"/>
                  <a:gd name="T55" fmla="*/ 440 h 487"/>
                  <a:gd name="T56" fmla="*/ 406 w 518"/>
                  <a:gd name="T57" fmla="*/ 359 h 487"/>
                  <a:gd name="T58" fmla="*/ 438 w 518"/>
                  <a:gd name="T59" fmla="*/ 368 h 487"/>
                  <a:gd name="T60" fmla="*/ 433 w 518"/>
                  <a:gd name="T61" fmla="*/ 352 h 487"/>
                  <a:gd name="T62" fmla="*/ 336 w 518"/>
                  <a:gd name="T63" fmla="*/ 417 h 487"/>
                  <a:gd name="T64" fmla="*/ 262 w 518"/>
                  <a:gd name="T65" fmla="*/ 464 h 487"/>
                  <a:gd name="T66" fmla="*/ 197 w 518"/>
                  <a:gd name="T67" fmla="*/ 417 h 487"/>
                  <a:gd name="T68" fmla="*/ 93 w 518"/>
                  <a:gd name="T69" fmla="*/ 355 h 487"/>
                  <a:gd name="T70" fmla="*/ 76 w 518"/>
                  <a:gd name="T71" fmla="*/ 266 h 487"/>
                  <a:gd name="T72" fmla="*/ 125 w 518"/>
                  <a:gd name="T73" fmla="*/ 153 h 487"/>
                  <a:gd name="T74" fmla="*/ 269 w 518"/>
                  <a:gd name="T75" fmla="*/ 140 h 487"/>
                  <a:gd name="T76" fmla="*/ 396 w 518"/>
                  <a:gd name="T77" fmla="*/ 149 h 487"/>
                  <a:gd name="T78" fmla="*/ 448 w 518"/>
                  <a:gd name="T79" fmla="*/ 266 h 487"/>
                  <a:gd name="T80" fmla="*/ 433 w 518"/>
                  <a:gd name="T81" fmla="*/ 352 h 487"/>
                  <a:gd name="T82" fmla="*/ 448 w 518"/>
                  <a:gd name="T83" fmla="*/ 254 h 487"/>
                  <a:gd name="T84" fmla="*/ 390 w 518"/>
                  <a:gd name="T85" fmla="*/ 196 h 487"/>
                  <a:gd name="T86" fmla="*/ 413 w 518"/>
                  <a:gd name="T87" fmla="*/ 150 h 487"/>
                  <a:gd name="T88" fmla="*/ 506 w 518"/>
                  <a:gd name="T89" fmla="*/ 19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8" h="487">
                    <a:moveTo>
                      <a:pt x="518" y="196"/>
                    </a:moveTo>
                    <a:cubicBezTo>
                      <a:pt x="518" y="157"/>
                      <a:pt x="487" y="126"/>
                      <a:pt x="448" y="126"/>
                    </a:cubicBezTo>
                    <a:cubicBezTo>
                      <a:pt x="432" y="126"/>
                      <a:pt x="417" y="132"/>
                      <a:pt x="405" y="141"/>
                    </a:cubicBezTo>
                    <a:cubicBezTo>
                      <a:pt x="385" y="121"/>
                      <a:pt x="361" y="104"/>
                      <a:pt x="335" y="94"/>
                    </a:cubicBezTo>
                    <a:cubicBezTo>
                      <a:pt x="337" y="86"/>
                      <a:pt x="339" y="78"/>
                      <a:pt x="339" y="70"/>
                    </a:cubicBezTo>
                    <a:cubicBezTo>
                      <a:pt x="339" y="31"/>
                      <a:pt x="307" y="0"/>
                      <a:pt x="269" y="0"/>
                    </a:cubicBezTo>
                    <a:cubicBezTo>
                      <a:pt x="230" y="0"/>
                      <a:pt x="199" y="31"/>
                      <a:pt x="199" y="70"/>
                    </a:cubicBezTo>
                    <a:cubicBezTo>
                      <a:pt x="199" y="77"/>
                      <a:pt x="200" y="83"/>
                      <a:pt x="201" y="90"/>
                    </a:cubicBezTo>
                    <a:cubicBezTo>
                      <a:pt x="169" y="100"/>
                      <a:pt x="140" y="119"/>
                      <a:pt x="117" y="144"/>
                    </a:cubicBezTo>
                    <a:cubicBezTo>
                      <a:pt x="104" y="133"/>
                      <a:pt x="88" y="126"/>
                      <a:pt x="70" y="126"/>
                    </a:cubicBezTo>
                    <a:cubicBezTo>
                      <a:pt x="31" y="126"/>
                      <a:pt x="0" y="157"/>
                      <a:pt x="0" y="196"/>
                    </a:cubicBezTo>
                    <a:cubicBezTo>
                      <a:pt x="0" y="233"/>
                      <a:pt x="28" y="263"/>
                      <a:pt x="64" y="266"/>
                    </a:cubicBezTo>
                    <a:cubicBezTo>
                      <a:pt x="64" y="270"/>
                      <a:pt x="64" y="274"/>
                      <a:pt x="64" y="278"/>
                    </a:cubicBezTo>
                    <a:cubicBezTo>
                      <a:pt x="64" y="308"/>
                      <a:pt x="71" y="337"/>
                      <a:pt x="83" y="362"/>
                    </a:cubicBezTo>
                    <a:cubicBezTo>
                      <a:pt x="67" y="375"/>
                      <a:pt x="57" y="395"/>
                      <a:pt x="57" y="417"/>
                    </a:cubicBezTo>
                    <a:cubicBezTo>
                      <a:pt x="57" y="455"/>
                      <a:pt x="88" y="487"/>
                      <a:pt x="127" y="487"/>
                    </a:cubicBezTo>
                    <a:cubicBezTo>
                      <a:pt x="149" y="487"/>
                      <a:pt x="170" y="476"/>
                      <a:pt x="182" y="459"/>
                    </a:cubicBezTo>
                    <a:cubicBezTo>
                      <a:pt x="207" y="470"/>
                      <a:pt x="234" y="476"/>
                      <a:pt x="262" y="476"/>
                    </a:cubicBezTo>
                    <a:cubicBezTo>
                      <a:pt x="293" y="476"/>
                      <a:pt x="322" y="469"/>
                      <a:pt x="348" y="456"/>
                    </a:cubicBezTo>
                    <a:cubicBezTo>
                      <a:pt x="361" y="475"/>
                      <a:pt x="382" y="487"/>
                      <a:pt x="406" y="487"/>
                    </a:cubicBezTo>
                    <a:cubicBezTo>
                      <a:pt x="445" y="487"/>
                      <a:pt x="476" y="455"/>
                      <a:pt x="476" y="417"/>
                    </a:cubicBezTo>
                    <a:cubicBezTo>
                      <a:pt x="476" y="392"/>
                      <a:pt x="463" y="370"/>
                      <a:pt x="443" y="357"/>
                    </a:cubicBezTo>
                    <a:cubicBezTo>
                      <a:pt x="454" y="333"/>
                      <a:pt x="460" y="306"/>
                      <a:pt x="460" y="278"/>
                    </a:cubicBezTo>
                    <a:cubicBezTo>
                      <a:pt x="460" y="274"/>
                      <a:pt x="460" y="269"/>
                      <a:pt x="460" y="265"/>
                    </a:cubicBezTo>
                    <a:cubicBezTo>
                      <a:pt x="493" y="260"/>
                      <a:pt x="518" y="231"/>
                      <a:pt x="518" y="196"/>
                    </a:cubicBezTo>
                    <a:close/>
                    <a:moveTo>
                      <a:pt x="211" y="70"/>
                    </a:moveTo>
                    <a:cubicBezTo>
                      <a:pt x="211" y="38"/>
                      <a:pt x="237" y="12"/>
                      <a:pt x="269" y="12"/>
                    </a:cubicBezTo>
                    <a:cubicBezTo>
                      <a:pt x="301" y="12"/>
                      <a:pt x="327" y="38"/>
                      <a:pt x="327" y="70"/>
                    </a:cubicBezTo>
                    <a:cubicBezTo>
                      <a:pt x="327" y="77"/>
                      <a:pt x="325" y="84"/>
                      <a:pt x="323" y="90"/>
                    </a:cubicBezTo>
                    <a:cubicBezTo>
                      <a:pt x="322" y="94"/>
                      <a:pt x="320" y="97"/>
                      <a:pt x="318" y="101"/>
                    </a:cubicBezTo>
                    <a:cubicBezTo>
                      <a:pt x="308" y="117"/>
                      <a:pt x="289" y="128"/>
                      <a:pt x="269" y="128"/>
                    </a:cubicBezTo>
                    <a:cubicBezTo>
                      <a:pt x="247" y="128"/>
                      <a:pt x="227" y="116"/>
                      <a:pt x="217" y="97"/>
                    </a:cubicBezTo>
                    <a:cubicBezTo>
                      <a:pt x="216" y="94"/>
                      <a:pt x="214" y="90"/>
                      <a:pt x="213" y="86"/>
                    </a:cubicBezTo>
                    <a:cubicBezTo>
                      <a:pt x="211" y="81"/>
                      <a:pt x="211" y="76"/>
                      <a:pt x="211" y="70"/>
                    </a:cubicBezTo>
                    <a:close/>
                    <a:moveTo>
                      <a:pt x="12" y="196"/>
                    </a:moveTo>
                    <a:cubicBezTo>
                      <a:pt x="12" y="164"/>
                      <a:pt x="38" y="138"/>
                      <a:pt x="70" y="138"/>
                    </a:cubicBezTo>
                    <a:cubicBezTo>
                      <a:pt x="85" y="138"/>
                      <a:pt x="99" y="144"/>
                      <a:pt x="109" y="153"/>
                    </a:cubicBezTo>
                    <a:cubicBezTo>
                      <a:pt x="112" y="156"/>
                      <a:pt x="115" y="159"/>
                      <a:pt x="117" y="162"/>
                    </a:cubicBezTo>
                    <a:cubicBezTo>
                      <a:pt x="124" y="171"/>
                      <a:pt x="128" y="183"/>
                      <a:pt x="128" y="196"/>
                    </a:cubicBezTo>
                    <a:cubicBezTo>
                      <a:pt x="128" y="225"/>
                      <a:pt x="106" y="250"/>
                      <a:pt x="78" y="254"/>
                    </a:cubicBezTo>
                    <a:cubicBezTo>
                      <a:pt x="75" y="254"/>
                      <a:pt x="73" y="254"/>
                      <a:pt x="70" y="254"/>
                    </a:cubicBezTo>
                    <a:cubicBezTo>
                      <a:pt x="69" y="254"/>
                      <a:pt x="67" y="254"/>
                      <a:pt x="66" y="254"/>
                    </a:cubicBezTo>
                    <a:cubicBezTo>
                      <a:pt x="36" y="252"/>
                      <a:pt x="12" y="227"/>
                      <a:pt x="12" y="196"/>
                    </a:cubicBezTo>
                    <a:close/>
                    <a:moveTo>
                      <a:pt x="127" y="475"/>
                    </a:moveTo>
                    <a:cubicBezTo>
                      <a:pt x="95" y="475"/>
                      <a:pt x="69" y="449"/>
                      <a:pt x="69" y="417"/>
                    </a:cubicBezTo>
                    <a:cubicBezTo>
                      <a:pt x="69" y="399"/>
                      <a:pt x="76" y="384"/>
                      <a:pt x="88" y="373"/>
                    </a:cubicBezTo>
                    <a:cubicBezTo>
                      <a:pt x="91" y="370"/>
                      <a:pt x="95" y="368"/>
                      <a:pt x="98" y="366"/>
                    </a:cubicBezTo>
                    <a:cubicBezTo>
                      <a:pt x="107" y="361"/>
                      <a:pt x="116" y="359"/>
                      <a:pt x="127" y="359"/>
                    </a:cubicBezTo>
                    <a:cubicBezTo>
                      <a:pt x="159" y="359"/>
                      <a:pt x="185" y="385"/>
                      <a:pt x="185" y="417"/>
                    </a:cubicBezTo>
                    <a:cubicBezTo>
                      <a:pt x="185" y="427"/>
                      <a:pt x="182" y="436"/>
                      <a:pt x="178" y="444"/>
                    </a:cubicBezTo>
                    <a:cubicBezTo>
                      <a:pt x="176" y="448"/>
                      <a:pt x="174" y="451"/>
                      <a:pt x="171" y="454"/>
                    </a:cubicBezTo>
                    <a:cubicBezTo>
                      <a:pt x="161" y="467"/>
                      <a:pt x="145" y="475"/>
                      <a:pt x="127" y="475"/>
                    </a:cubicBezTo>
                    <a:close/>
                    <a:moveTo>
                      <a:pt x="464" y="417"/>
                    </a:moveTo>
                    <a:cubicBezTo>
                      <a:pt x="464" y="449"/>
                      <a:pt x="438" y="475"/>
                      <a:pt x="406" y="475"/>
                    </a:cubicBezTo>
                    <a:cubicBezTo>
                      <a:pt x="387" y="475"/>
                      <a:pt x="370" y="465"/>
                      <a:pt x="359" y="451"/>
                    </a:cubicBezTo>
                    <a:cubicBezTo>
                      <a:pt x="357" y="447"/>
                      <a:pt x="355" y="444"/>
                      <a:pt x="353" y="440"/>
                    </a:cubicBezTo>
                    <a:cubicBezTo>
                      <a:pt x="350" y="433"/>
                      <a:pt x="348" y="425"/>
                      <a:pt x="348" y="417"/>
                    </a:cubicBezTo>
                    <a:cubicBezTo>
                      <a:pt x="348" y="385"/>
                      <a:pt x="374" y="359"/>
                      <a:pt x="406" y="359"/>
                    </a:cubicBezTo>
                    <a:cubicBezTo>
                      <a:pt x="414" y="359"/>
                      <a:pt x="421" y="360"/>
                      <a:pt x="428" y="363"/>
                    </a:cubicBezTo>
                    <a:cubicBezTo>
                      <a:pt x="431" y="364"/>
                      <a:pt x="435" y="366"/>
                      <a:pt x="438" y="368"/>
                    </a:cubicBezTo>
                    <a:cubicBezTo>
                      <a:pt x="454" y="379"/>
                      <a:pt x="464" y="396"/>
                      <a:pt x="464" y="417"/>
                    </a:cubicBezTo>
                    <a:close/>
                    <a:moveTo>
                      <a:pt x="433" y="352"/>
                    </a:moveTo>
                    <a:cubicBezTo>
                      <a:pt x="425" y="348"/>
                      <a:pt x="416" y="347"/>
                      <a:pt x="406" y="347"/>
                    </a:cubicBezTo>
                    <a:cubicBezTo>
                      <a:pt x="367" y="347"/>
                      <a:pt x="336" y="378"/>
                      <a:pt x="336" y="417"/>
                    </a:cubicBezTo>
                    <a:cubicBezTo>
                      <a:pt x="336" y="427"/>
                      <a:pt x="338" y="437"/>
                      <a:pt x="342" y="446"/>
                    </a:cubicBezTo>
                    <a:cubicBezTo>
                      <a:pt x="318" y="458"/>
                      <a:pt x="291" y="464"/>
                      <a:pt x="262" y="464"/>
                    </a:cubicBezTo>
                    <a:cubicBezTo>
                      <a:pt x="236" y="464"/>
                      <a:pt x="211" y="459"/>
                      <a:pt x="189" y="449"/>
                    </a:cubicBezTo>
                    <a:cubicBezTo>
                      <a:pt x="194" y="439"/>
                      <a:pt x="197" y="428"/>
                      <a:pt x="197" y="417"/>
                    </a:cubicBezTo>
                    <a:cubicBezTo>
                      <a:pt x="197" y="378"/>
                      <a:pt x="165" y="347"/>
                      <a:pt x="127" y="347"/>
                    </a:cubicBezTo>
                    <a:cubicBezTo>
                      <a:pt x="115" y="347"/>
                      <a:pt x="103" y="350"/>
                      <a:pt x="93" y="355"/>
                    </a:cubicBezTo>
                    <a:cubicBezTo>
                      <a:pt x="82" y="332"/>
                      <a:pt x="76" y="306"/>
                      <a:pt x="76" y="278"/>
                    </a:cubicBezTo>
                    <a:cubicBezTo>
                      <a:pt x="76" y="274"/>
                      <a:pt x="76" y="270"/>
                      <a:pt x="76" y="266"/>
                    </a:cubicBezTo>
                    <a:cubicBezTo>
                      <a:pt x="112" y="263"/>
                      <a:pt x="140" y="232"/>
                      <a:pt x="140" y="196"/>
                    </a:cubicBezTo>
                    <a:cubicBezTo>
                      <a:pt x="140" y="180"/>
                      <a:pt x="134" y="164"/>
                      <a:pt x="125" y="153"/>
                    </a:cubicBezTo>
                    <a:cubicBezTo>
                      <a:pt x="147" y="129"/>
                      <a:pt x="174" y="111"/>
                      <a:pt x="206" y="101"/>
                    </a:cubicBezTo>
                    <a:cubicBezTo>
                      <a:pt x="217" y="124"/>
                      <a:pt x="241" y="140"/>
                      <a:pt x="269" y="140"/>
                    </a:cubicBezTo>
                    <a:cubicBezTo>
                      <a:pt x="295" y="140"/>
                      <a:pt x="317" y="126"/>
                      <a:pt x="329" y="105"/>
                    </a:cubicBezTo>
                    <a:cubicBezTo>
                      <a:pt x="355" y="115"/>
                      <a:pt x="378" y="130"/>
                      <a:pt x="396" y="149"/>
                    </a:cubicBezTo>
                    <a:cubicBezTo>
                      <a:pt x="385" y="162"/>
                      <a:pt x="378" y="178"/>
                      <a:pt x="378" y="196"/>
                    </a:cubicBezTo>
                    <a:cubicBezTo>
                      <a:pt x="378" y="234"/>
                      <a:pt x="409" y="266"/>
                      <a:pt x="448" y="266"/>
                    </a:cubicBezTo>
                    <a:cubicBezTo>
                      <a:pt x="448" y="270"/>
                      <a:pt x="448" y="274"/>
                      <a:pt x="448" y="278"/>
                    </a:cubicBezTo>
                    <a:cubicBezTo>
                      <a:pt x="448" y="304"/>
                      <a:pt x="443" y="329"/>
                      <a:pt x="433" y="352"/>
                    </a:cubicBezTo>
                    <a:close/>
                    <a:moveTo>
                      <a:pt x="458" y="253"/>
                    </a:moveTo>
                    <a:cubicBezTo>
                      <a:pt x="455" y="254"/>
                      <a:pt x="452" y="254"/>
                      <a:pt x="448" y="254"/>
                    </a:cubicBezTo>
                    <a:cubicBezTo>
                      <a:pt x="448" y="254"/>
                      <a:pt x="447" y="254"/>
                      <a:pt x="446" y="254"/>
                    </a:cubicBezTo>
                    <a:cubicBezTo>
                      <a:pt x="415" y="253"/>
                      <a:pt x="390" y="227"/>
                      <a:pt x="390" y="196"/>
                    </a:cubicBezTo>
                    <a:cubicBezTo>
                      <a:pt x="390" y="182"/>
                      <a:pt x="396" y="168"/>
                      <a:pt x="404" y="158"/>
                    </a:cubicBezTo>
                    <a:cubicBezTo>
                      <a:pt x="407" y="155"/>
                      <a:pt x="410" y="152"/>
                      <a:pt x="413" y="150"/>
                    </a:cubicBezTo>
                    <a:cubicBezTo>
                      <a:pt x="423" y="142"/>
                      <a:pt x="435" y="138"/>
                      <a:pt x="448" y="138"/>
                    </a:cubicBezTo>
                    <a:cubicBezTo>
                      <a:pt x="480" y="138"/>
                      <a:pt x="506" y="164"/>
                      <a:pt x="506" y="196"/>
                    </a:cubicBezTo>
                    <a:cubicBezTo>
                      <a:pt x="506" y="225"/>
                      <a:pt x="486" y="248"/>
                      <a:pt x="458" y="2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3" name="Freeform 67">
                <a:extLst>
                  <a:ext uri="{FF2B5EF4-FFF2-40B4-BE49-F238E27FC236}">
                    <a16:creationId xmlns:a16="http://schemas.microsoft.com/office/drawing/2014/main" id="{3493BD55-C2FC-4C03-900D-70817807FBF9}"/>
                  </a:ext>
                </a:extLst>
              </p:cNvPr>
              <p:cNvSpPr>
                <a:spLocks noEditPoints="1"/>
              </p:cNvSpPr>
              <p:nvPr/>
            </p:nvSpPr>
            <p:spPr bwMode="auto">
              <a:xfrm>
                <a:off x="3551" y="2346"/>
                <a:ext cx="18" cy="18"/>
              </a:xfrm>
              <a:custGeom>
                <a:avLst/>
                <a:gdLst>
                  <a:gd name="T0" fmla="*/ 7 w 15"/>
                  <a:gd name="T1" fmla="*/ 0 h 15"/>
                  <a:gd name="T2" fmla="*/ 0 w 15"/>
                  <a:gd name="T3" fmla="*/ 7 h 15"/>
                  <a:gd name="T4" fmla="*/ 7 w 15"/>
                  <a:gd name="T5" fmla="*/ 15 h 15"/>
                  <a:gd name="T6" fmla="*/ 15 w 15"/>
                  <a:gd name="T7" fmla="*/ 7 h 15"/>
                  <a:gd name="T8" fmla="*/ 7 w 15"/>
                  <a:gd name="T9" fmla="*/ 0 h 15"/>
                  <a:gd name="T10" fmla="*/ 7 w 15"/>
                  <a:gd name="T11" fmla="*/ 11 h 15"/>
                  <a:gd name="T12" fmla="*/ 3 w 15"/>
                  <a:gd name="T13" fmla="*/ 7 h 15"/>
                  <a:gd name="T14" fmla="*/ 7 w 15"/>
                  <a:gd name="T15" fmla="*/ 4 h 15"/>
                  <a:gd name="T16" fmla="*/ 12 w 15"/>
                  <a:gd name="T17" fmla="*/ 7 h 15"/>
                  <a:gd name="T18" fmla="*/ 7 w 15"/>
                  <a:gd name="T1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7" y="0"/>
                    </a:moveTo>
                    <a:cubicBezTo>
                      <a:pt x="3" y="0"/>
                      <a:pt x="0" y="3"/>
                      <a:pt x="0" y="7"/>
                    </a:cubicBezTo>
                    <a:cubicBezTo>
                      <a:pt x="0" y="11"/>
                      <a:pt x="3" y="15"/>
                      <a:pt x="7" y="15"/>
                    </a:cubicBezTo>
                    <a:cubicBezTo>
                      <a:pt x="12" y="15"/>
                      <a:pt x="15" y="11"/>
                      <a:pt x="15" y="7"/>
                    </a:cubicBezTo>
                    <a:cubicBezTo>
                      <a:pt x="15" y="3"/>
                      <a:pt x="12" y="0"/>
                      <a:pt x="7" y="0"/>
                    </a:cubicBezTo>
                    <a:close/>
                    <a:moveTo>
                      <a:pt x="7" y="11"/>
                    </a:moveTo>
                    <a:cubicBezTo>
                      <a:pt x="5" y="11"/>
                      <a:pt x="3" y="10"/>
                      <a:pt x="3" y="7"/>
                    </a:cubicBezTo>
                    <a:cubicBezTo>
                      <a:pt x="3" y="5"/>
                      <a:pt x="5" y="4"/>
                      <a:pt x="7" y="4"/>
                    </a:cubicBezTo>
                    <a:cubicBezTo>
                      <a:pt x="10" y="4"/>
                      <a:pt x="12" y="5"/>
                      <a:pt x="12" y="7"/>
                    </a:cubicBezTo>
                    <a:cubicBezTo>
                      <a:pt x="12" y="10"/>
                      <a:pt x="10" y="11"/>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4" name="Freeform 68">
                <a:extLst>
                  <a:ext uri="{FF2B5EF4-FFF2-40B4-BE49-F238E27FC236}">
                    <a16:creationId xmlns:a16="http://schemas.microsoft.com/office/drawing/2014/main" id="{653F8870-0F42-40D5-BB2E-EB74F8056E3A}"/>
                  </a:ext>
                </a:extLst>
              </p:cNvPr>
              <p:cNvSpPr>
                <a:spLocks noEditPoints="1"/>
              </p:cNvSpPr>
              <p:nvPr/>
            </p:nvSpPr>
            <p:spPr bwMode="auto">
              <a:xfrm>
                <a:off x="3536" y="2294"/>
                <a:ext cx="96" cy="60"/>
              </a:xfrm>
              <a:custGeom>
                <a:avLst/>
                <a:gdLst>
                  <a:gd name="T0" fmla="*/ 75 w 82"/>
                  <a:gd name="T1" fmla="*/ 0 h 52"/>
                  <a:gd name="T2" fmla="*/ 29 w 82"/>
                  <a:gd name="T3" fmla="*/ 0 h 52"/>
                  <a:gd name="T4" fmla="*/ 18 w 82"/>
                  <a:gd name="T5" fmla="*/ 5 h 52"/>
                  <a:gd name="T6" fmla="*/ 4 w 82"/>
                  <a:gd name="T7" fmla="*/ 22 h 52"/>
                  <a:gd name="T8" fmla="*/ 0 w 82"/>
                  <a:gd name="T9" fmla="*/ 34 h 52"/>
                  <a:gd name="T10" fmla="*/ 0 w 82"/>
                  <a:gd name="T11" fmla="*/ 46 h 52"/>
                  <a:gd name="T12" fmla="*/ 5 w 82"/>
                  <a:gd name="T13" fmla="*/ 52 h 52"/>
                  <a:gd name="T14" fmla="*/ 11 w 82"/>
                  <a:gd name="T15" fmla="*/ 52 h 52"/>
                  <a:gd name="T16" fmla="*/ 11 w 82"/>
                  <a:gd name="T17" fmla="*/ 51 h 52"/>
                  <a:gd name="T18" fmla="*/ 20 w 82"/>
                  <a:gd name="T19" fmla="*/ 43 h 52"/>
                  <a:gd name="T20" fmla="*/ 29 w 82"/>
                  <a:gd name="T21" fmla="*/ 51 h 52"/>
                  <a:gd name="T22" fmla="*/ 29 w 82"/>
                  <a:gd name="T23" fmla="*/ 52 h 52"/>
                  <a:gd name="T24" fmla="*/ 36 w 82"/>
                  <a:gd name="T25" fmla="*/ 52 h 52"/>
                  <a:gd name="T26" fmla="*/ 51 w 82"/>
                  <a:gd name="T27" fmla="*/ 52 h 52"/>
                  <a:gd name="T28" fmla="*/ 58 w 82"/>
                  <a:gd name="T29" fmla="*/ 52 h 52"/>
                  <a:gd name="T30" fmla="*/ 58 w 82"/>
                  <a:gd name="T31" fmla="*/ 51 h 52"/>
                  <a:gd name="T32" fmla="*/ 67 w 82"/>
                  <a:gd name="T33" fmla="*/ 43 h 52"/>
                  <a:gd name="T34" fmla="*/ 76 w 82"/>
                  <a:gd name="T35" fmla="*/ 51 h 52"/>
                  <a:gd name="T36" fmla="*/ 76 w 82"/>
                  <a:gd name="T37" fmla="*/ 52 h 52"/>
                  <a:gd name="T38" fmla="*/ 79 w 82"/>
                  <a:gd name="T39" fmla="*/ 52 h 52"/>
                  <a:gd name="T40" fmla="*/ 82 w 82"/>
                  <a:gd name="T41" fmla="*/ 46 h 52"/>
                  <a:gd name="T42" fmla="*/ 82 w 82"/>
                  <a:gd name="T43" fmla="*/ 6 h 52"/>
                  <a:gd name="T44" fmla="*/ 75 w 82"/>
                  <a:gd name="T45" fmla="*/ 0 h 52"/>
                  <a:gd name="T46" fmla="*/ 77 w 82"/>
                  <a:gd name="T47" fmla="*/ 31 h 52"/>
                  <a:gd name="T48" fmla="*/ 70 w 82"/>
                  <a:gd name="T49" fmla="*/ 37 h 52"/>
                  <a:gd name="T50" fmla="*/ 66 w 82"/>
                  <a:gd name="T51" fmla="*/ 37 h 52"/>
                  <a:gd name="T52" fmla="*/ 59 w 82"/>
                  <a:gd name="T53" fmla="*/ 41 h 52"/>
                  <a:gd name="T54" fmla="*/ 52 w 82"/>
                  <a:gd name="T55" fmla="*/ 45 h 52"/>
                  <a:gd name="T56" fmla="*/ 42 w 82"/>
                  <a:gd name="T57" fmla="*/ 45 h 52"/>
                  <a:gd name="T58" fmla="*/ 35 w 82"/>
                  <a:gd name="T59" fmla="*/ 39 h 52"/>
                  <a:gd name="T60" fmla="*/ 35 w 82"/>
                  <a:gd name="T61" fmla="*/ 37 h 52"/>
                  <a:gd name="T62" fmla="*/ 28 w 82"/>
                  <a:gd name="T63" fmla="*/ 31 h 52"/>
                  <a:gd name="T64" fmla="*/ 14 w 82"/>
                  <a:gd name="T65" fmla="*/ 31 h 52"/>
                  <a:gd name="T66" fmla="*/ 11 w 82"/>
                  <a:gd name="T67" fmla="*/ 26 h 52"/>
                  <a:gd name="T68" fmla="*/ 21 w 82"/>
                  <a:gd name="T69" fmla="*/ 12 h 52"/>
                  <a:gd name="T70" fmla="*/ 32 w 82"/>
                  <a:gd name="T71" fmla="*/ 7 h 52"/>
                  <a:gd name="T72" fmla="*/ 70 w 82"/>
                  <a:gd name="T73" fmla="*/ 7 h 52"/>
                  <a:gd name="T74" fmla="*/ 77 w 82"/>
                  <a:gd name="T75" fmla="*/ 13 h 52"/>
                  <a:gd name="T76" fmla="*/ 77 w 82"/>
                  <a:gd name="T77"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 h="52">
                    <a:moveTo>
                      <a:pt x="75" y="0"/>
                    </a:moveTo>
                    <a:cubicBezTo>
                      <a:pt x="29" y="0"/>
                      <a:pt x="29" y="0"/>
                      <a:pt x="29" y="0"/>
                    </a:cubicBezTo>
                    <a:cubicBezTo>
                      <a:pt x="26" y="0"/>
                      <a:pt x="21" y="2"/>
                      <a:pt x="18" y="5"/>
                    </a:cubicBezTo>
                    <a:cubicBezTo>
                      <a:pt x="4" y="22"/>
                      <a:pt x="4" y="22"/>
                      <a:pt x="4" y="22"/>
                    </a:cubicBezTo>
                    <a:cubicBezTo>
                      <a:pt x="2" y="25"/>
                      <a:pt x="0" y="30"/>
                      <a:pt x="0" y="34"/>
                    </a:cubicBezTo>
                    <a:cubicBezTo>
                      <a:pt x="0" y="46"/>
                      <a:pt x="0" y="46"/>
                      <a:pt x="0" y="46"/>
                    </a:cubicBezTo>
                    <a:cubicBezTo>
                      <a:pt x="0" y="50"/>
                      <a:pt x="2" y="52"/>
                      <a:pt x="5" y="52"/>
                    </a:cubicBezTo>
                    <a:cubicBezTo>
                      <a:pt x="9" y="52"/>
                      <a:pt x="11" y="52"/>
                      <a:pt x="11" y="52"/>
                    </a:cubicBezTo>
                    <a:cubicBezTo>
                      <a:pt x="11" y="52"/>
                      <a:pt x="11" y="52"/>
                      <a:pt x="11" y="51"/>
                    </a:cubicBezTo>
                    <a:cubicBezTo>
                      <a:pt x="11" y="47"/>
                      <a:pt x="15" y="43"/>
                      <a:pt x="20" y="43"/>
                    </a:cubicBezTo>
                    <a:cubicBezTo>
                      <a:pt x="25" y="43"/>
                      <a:pt x="29" y="47"/>
                      <a:pt x="29" y="51"/>
                    </a:cubicBezTo>
                    <a:cubicBezTo>
                      <a:pt x="29" y="52"/>
                      <a:pt x="29" y="52"/>
                      <a:pt x="29" y="52"/>
                    </a:cubicBezTo>
                    <a:cubicBezTo>
                      <a:pt x="29" y="52"/>
                      <a:pt x="32" y="52"/>
                      <a:pt x="36" y="52"/>
                    </a:cubicBezTo>
                    <a:cubicBezTo>
                      <a:pt x="51" y="52"/>
                      <a:pt x="51" y="52"/>
                      <a:pt x="51" y="52"/>
                    </a:cubicBezTo>
                    <a:cubicBezTo>
                      <a:pt x="55" y="52"/>
                      <a:pt x="58" y="52"/>
                      <a:pt x="58" y="52"/>
                    </a:cubicBezTo>
                    <a:cubicBezTo>
                      <a:pt x="58" y="52"/>
                      <a:pt x="58" y="52"/>
                      <a:pt x="58" y="51"/>
                    </a:cubicBezTo>
                    <a:cubicBezTo>
                      <a:pt x="58" y="47"/>
                      <a:pt x="63" y="43"/>
                      <a:pt x="67" y="43"/>
                    </a:cubicBezTo>
                    <a:cubicBezTo>
                      <a:pt x="72" y="43"/>
                      <a:pt x="76" y="47"/>
                      <a:pt x="76" y="51"/>
                    </a:cubicBezTo>
                    <a:cubicBezTo>
                      <a:pt x="76" y="52"/>
                      <a:pt x="76" y="52"/>
                      <a:pt x="76" y="52"/>
                    </a:cubicBezTo>
                    <a:cubicBezTo>
                      <a:pt x="76" y="52"/>
                      <a:pt x="78" y="52"/>
                      <a:pt x="79" y="52"/>
                    </a:cubicBezTo>
                    <a:cubicBezTo>
                      <a:pt x="81" y="52"/>
                      <a:pt x="82" y="50"/>
                      <a:pt x="82" y="46"/>
                    </a:cubicBezTo>
                    <a:cubicBezTo>
                      <a:pt x="82" y="6"/>
                      <a:pt x="82" y="6"/>
                      <a:pt x="82" y="6"/>
                    </a:cubicBezTo>
                    <a:cubicBezTo>
                      <a:pt x="82" y="3"/>
                      <a:pt x="79" y="0"/>
                      <a:pt x="75" y="0"/>
                    </a:cubicBezTo>
                    <a:close/>
                    <a:moveTo>
                      <a:pt x="77" y="31"/>
                    </a:moveTo>
                    <a:cubicBezTo>
                      <a:pt x="77" y="34"/>
                      <a:pt x="74" y="37"/>
                      <a:pt x="70" y="37"/>
                    </a:cubicBezTo>
                    <a:cubicBezTo>
                      <a:pt x="66" y="37"/>
                      <a:pt x="66" y="37"/>
                      <a:pt x="66" y="37"/>
                    </a:cubicBezTo>
                    <a:cubicBezTo>
                      <a:pt x="62" y="37"/>
                      <a:pt x="59" y="39"/>
                      <a:pt x="59" y="41"/>
                    </a:cubicBezTo>
                    <a:cubicBezTo>
                      <a:pt x="59" y="43"/>
                      <a:pt x="56" y="45"/>
                      <a:pt x="52" y="45"/>
                    </a:cubicBezTo>
                    <a:cubicBezTo>
                      <a:pt x="42" y="45"/>
                      <a:pt x="42" y="45"/>
                      <a:pt x="42" y="45"/>
                    </a:cubicBezTo>
                    <a:cubicBezTo>
                      <a:pt x="38" y="45"/>
                      <a:pt x="35" y="42"/>
                      <a:pt x="35" y="39"/>
                    </a:cubicBezTo>
                    <a:cubicBezTo>
                      <a:pt x="35" y="37"/>
                      <a:pt x="35" y="37"/>
                      <a:pt x="35" y="37"/>
                    </a:cubicBezTo>
                    <a:cubicBezTo>
                      <a:pt x="35" y="34"/>
                      <a:pt x="32" y="31"/>
                      <a:pt x="28" y="31"/>
                    </a:cubicBezTo>
                    <a:cubicBezTo>
                      <a:pt x="14" y="31"/>
                      <a:pt x="14" y="31"/>
                      <a:pt x="14" y="31"/>
                    </a:cubicBezTo>
                    <a:cubicBezTo>
                      <a:pt x="10" y="31"/>
                      <a:pt x="9" y="29"/>
                      <a:pt x="11" y="26"/>
                    </a:cubicBezTo>
                    <a:cubicBezTo>
                      <a:pt x="21" y="12"/>
                      <a:pt x="21" y="12"/>
                      <a:pt x="21" y="12"/>
                    </a:cubicBezTo>
                    <a:cubicBezTo>
                      <a:pt x="23" y="9"/>
                      <a:pt x="28" y="7"/>
                      <a:pt x="32" y="7"/>
                    </a:cubicBezTo>
                    <a:cubicBezTo>
                      <a:pt x="70" y="7"/>
                      <a:pt x="70" y="7"/>
                      <a:pt x="70" y="7"/>
                    </a:cubicBezTo>
                    <a:cubicBezTo>
                      <a:pt x="74" y="7"/>
                      <a:pt x="77" y="10"/>
                      <a:pt x="77" y="13"/>
                    </a:cubicBezTo>
                    <a:lnTo>
                      <a:pt x="7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5" name="Freeform 69">
                <a:extLst>
                  <a:ext uri="{FF2B5EF4-FFF2-40B4-BE49-F238E27FC236}">
                    <a16:creationId xmlns:a16="http://schemas.microsoft.com/office/drawing/2014/main" id="{9A0C42E8-C8BA-46B1-8CC5-95F840AA48D8}"/>
                  </a:ext>
                </a:extLst>
              </p:cNvPr>
              <p:cNvSpPr>
                <a:spLocks noEditPoints="1"/>
              </p:cNvSpPr>
              <p:nvPr/>
            </p:nvSpPr>
            <p:spPr bwMode="auto">
              <a:xfrm>
                <a:off x="3606" y="2346"/>
                <a:ext cx="17" cy="18"/>
              </a:xfrm>
              <a:custGeom>
                <a:avLst/>
                <a:gdLst>
                  <a:gd name="T0" fmla="*/ 7 w 15"/>
                  <a:gd name="T1" fmla="*/ 0 h 15"/>
                  <a:gd name="T2" fmla="*/ 0 w 15"/>
                  <a:gd name="T3" fmla="*/ 7 h 15"/>
                  <a:gd name="T4" fmla="*/ 7 w 15"/>
                  <a:gd name="T5" fmla="*/ 15 h 15"/>
                  <a:gd name="T6" fmla="*/ 15 w 15"/>
                  <a:gd name="T7" fmla="*/ 7 h 15"/>
                  <a:gd name="T8" fmla="*/ 7 w 15"/>
                  <a:gd name="T9" fmla="*/ 0 h 15"/>
                  <a:gd name="T10" fmla="*/ 7 w 15"/>
                  <a:gd name="T11" fmla="*/ 11 h 15"/>
                  <a:gd name="T12" fmla="*/ 3 w 15"/>
                  <a:gd name="T13" fmla="*/ 7 h 15"/>
                  <a:gd name="T14" fmla="*/ 7 w 15"/>
                  <a:gd name="T15" fmla="*/ 4 h 15"/>
                  <a:gd name="T16" fmla="*/ 12 w 15"/>
                  <a:gd name="T17" fmla="*/ 7 h 15"/>
                  <a:gd name="T18" fmla="*/ 7 w 15"/>
                  <a:gd name="T1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7" y="0"/>
                    </a:moveTo>
                    <a:cubicBezTo>
                      <a:pt x="3" y="0"/>
                      <a:pt x="0" y="3"/>
                      <a:pt x="0" y="7"/>
                    </a:cubicBezTo>
                    <a:cubicBezTo>
                      <a:pt x="0" y="11"/>
                      <a:pt x="3" y="15"/>
                      <a:pt x="7" y="15"/>
                    </a:cubicBezTo>
                    <a:cubicBezTo>
                      <a:pt x="12" y="15"/>
                      <a:pt x="15" y="11"/>
                      <a:pt x="15" y="7"/>
                    </a:cubicBezTo>
                    <a:cubicBezTo>
                      <a:pt x="15" y="3"/>
                      <a:pt x="12" y="0"/>
                      <a:pt x="7" y="0"/>
                    </a:cubicBezTo>
                    <a:close/>
                    <a:moveTo>
                      <a:pt x="7" y="11"/>
                    </a:moveTo>
                    <a:cubicBezTo>
                      <a:pt x="5" y="11"/>
                      <a:pt x="3" y="10"/>
                      <a:pt x="3" y="7"/>
                    </a:cubicBezTo>
                    <a:cubicBezTo>
                      <a:pt x="3" y="5"/>
                      <a:pt x="5" y="4"/>
                      <a:pt x="7" y="4"/>
                    </a:cubicBezTo>
                    <a:cubicBezTo>
                      <a:pt x="10" y="4"/>
                      <a:pt x="12" y="5"/>
                      <a:pt x="12" y="7"/>
                    </a:cubicBezTo>
                    <a:cubicBezTo>
                      <a:pt x="12" y="10"/>
                      <a:pt x="10" y="11"/>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6" name="Oval 70">
                <a:extLst>
                  <a:ext uri="{FF2B5EF4-FFF2-40B4-BE49-F238E27FC236}">
                    <a16:creationId xmlns:a16="http://schemas.microsoft.com/office/drawing/2014/main" id="{300C0CCB-279A-4316-90A2-650936E18E9F}"/>
                  </a:ext>
                </a:extLst>
              </p:cNvPr>
              <p:cNvSpPr>
                <a:spLocks noChangeArrowheads="1"/>
              </p:cNvSpPr>
              <p:nvPr/>
            </p:nvSpPr>
            <p:spPr bwMode="auto">
              <a:xfrm>
                <a:off x="3604" y="2306"/>
                <a:ext cx="10" cy="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7" name="Freeform 71">
                <a:extLst>
                  <a:ext uri="{FF2B5EF4-FFF2-40B4-BE49-F238E27FC236}">
                    <a16:creationId xmlns:a16="http://schemas.microsoft.com/office/drawing/2014/main" id="{2D33E6A7-F364-437B-8CCF-F32A5A713ED1}"/>
                  </a:ext>
                </a:extLst>
              </p:cNvPr>
              <p:cNvSpPr>
                <a:spLocks/>
              </p:cNvSpPr>
              <p:nvPr/>
            </p:nvSpPr>
            <p:spPr bwMode="auto">
              <a:xfrm>
                <a:off x="3595" y="2317"/>
                <a:ext cx="19" cy="28"/>
              </a:xfrm>
              <a:custGeom>
                <a:avLst/>
                <a:gdLst>
                  <a:gd name="T0" fmla="*/ 12 w 16"/>
                  <a:gd name="T1" fmla="*/ 0 h 24"/>
                  <a:gd name="T2" fmla="*/ 8 w 16"/>
                  <a:gd name="T3" fmla="*/ 3 h 24"/>
                  <a:gd name="T4" fmla="*/ 8 w 16"/>
                  <a:gd name="T5" fmla="*/ 12 h 24"/>
                  <a:gd name="T6" fmla="*/ 2 w 16"/>
                  <a:gd name="T7" fmla="*/ 12 h 24"/>
                  <a:gd name="T8" fmla="*/ 0 w 16"/>
                  <a:gd name="T9" fmla="*/ 14 h 24"/>
                  <a:gd name="T10" fmla="*/ 0 w 16"/>
                  <a:gd name="T11" fmla="*/ 22 h 24"/>
                  <a:gd name="T12" fmla="*/ 2 w 16"/>
                  <a:gd name="T13" fmla="*/ 24 h 24"/>
                  <a:gd name="T14" fmla="*/ 4 w 16"/>
                  <a:gd name="T15" fmla="*/ 22 h 24"/>
                  <a:gd name="T16" fmla="*/ 5 w 16"/>
                  <a:gd name="T17" fmla="*/ 16 h 24"/>
                  <a:gd name="T18" fmla="*/ 12 w 16"/>
                  <a:gd name="T19" fmla="*/ 16 h 24"/>
                  <a:gd name="T20" fmla="*/ 16 w 16"/>
                  <a:gd name="T21" fmla="*/ 12 h 24"/>
                  <a:gd name="T22" fmla="*/ 16 w 16"/>
                  <a:gd name="T23" fmla="*/ 3 h 24"/>
                  <a:gd name="T24" fmla="*/ 12 w 16"/>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4">
                    <a:moveTo>
                      <a:pt x="12" y="0"/>
                    </a:moveTo>
                    <a:cubicBezTo>
                      <a:pt x="10" y="0"/>
                      <a:pt x="8" y="1"/>
                      <a:pt x="8" y="3"/>
                    </a:cubicBezTo>
                    <a:cubicBezTo>
                      <a:pt x="8" y="12"/>
                      <a:pt x="8" y="12"/>
                      <a:pt x="8" y="12"/>
                    </a:cubicBezTo>
                    <a:cubicBezTo>
                      <a:pt x="2" y="12"/>
                      <a:pt x="2" y="12"/>
                      <a:pt x="2" y="12"/>
                    </a:cubicBezTo>
                    <a:cubicBezTo>
                      <a:pt x="1" y="12"/>
                      <a:pt x="0" y="12"/>
                      <a:pt x="0" y="14"/>
                    </a:cubicBezTo>
                    <a:cubicBezTo>
                      <a:pt x="0" y="22"/>
                      <a:pt x="0" y="22"/>
                      <a:pt x="0" y="22"/>
                    </a:cubicBezTo>
                    <a:cubicBezTo>
                      <a:pt x="0" y="23"/>
                      <a:pt x="1" y="24"/>
                      <a:pt x="2" y="24"/>
                    </a:cubicBezTo>
                    <a:cubicBezTo>
                      <a:pt x="3" y="24"/>
                      <a:pt x="4" y="23"/>
                      <a:pt x="4" y="22"/>
                    </a:cubicBezTo>
                    <a:cubicBezTo>
                      <a:pt x="5" y="16"/>
                      <a:pt x="5" y="16"/>
                      <a:pt x="5" y="16"/>
                    </a:cubicBezTo>
                    <a:cubicBezTo>
                      <a:pt x="5" y="16"/>
                      <a:pt x="12" y="16"/>
                      <a:pt x="12" y="16"/>
                    </a:cubicBezTo>
                    <a:cubicBezTo>
                      <a:pt x="14" y="16"/>
                      <a:pt x="16" y="15"/>
                      <a:pt x="16" y="12"/>
                    </a:cubicBezTo>
                    <a:cubicBezTo>
                      <a:pt x="16" y="3"/>
                      <a:pt x="16" y="3"/>
                      <a:pt x="16" y="3"/>
                    </a:cubicBezTo>
                    <a:cubicBezTo>
                      <a:pt x="16" y="1"/>
                      <a:pt x="14"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8" name="Oval 72">
                <a:extLst>
                  <a:ext uri="{FF2B5EF4-FFF2-40B4-BE49-F238E27FC236}">
                    <a16:creationId xmlns:a16="http://schemas.microsoft.com/office/drawing/2014/main" id="{A9F9AE87-A494-4D2D-B40B-30EBE600FCA2}"/>
                  </a:ext>
                </a:extLst>
              </p:cNvPr>
              <p:cNvSpPr>
                <a:spLocks noChangeArrowheads="1"/>
              </p:cNvSpPr>
              <p:nvPr/>
            </p:nvSpPr>
            <p:spPr bwMode="auto">
              <a:xfrm>
                <a:off x="3591" y="2306"/>
                <a:ext cx="9" cy="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9" name="Freeform 73">
                <a:extLst>
                  <a:ext uri="{FF2B5EF4-FFF2-40B4-BE49-F238E27FC236}">
                    <a16:creationId xmlns:a16="http://schemas.microsoft.com/office/drawing/2014/main" id="{F6714B37-C0C8-4C88-806A-0EA2E7103A75}"/>
                  </a:ext>
                </a:extLst>
              </p:cNvPr>
              <p:cNvSpPr>
                <a:spLocks/>
              </p:cNvSpPr>
              <p:nvPr/>
            </p:nvSpPr>
            <p:spPr bwMode="auto">
              <a:xfrm>
                <a:off x="3583" y="2315"/>
                <a:ext cx="17" cy="28"/>
              </a:xfrm>
              <a:custGeom>
                <a:avLst/>
                <a:gdLst>
                  <a:gd name="T0" fmla="*/ 11 w 15"/>
                  <a:gd name="T1" fmla="*/ 13 h 24"/>
                  <a:gd name="T2" fmla="*/ 15 w 15"/>
                  <a:gd name="T3" fmla="*/ 13 h 24"/>
                  <a:gd name="T4" fmla="*/ 15 w 15"/>
                  <a:gd name="T5" fmla="*/ 4 h 24"/>
                  <a:gd name="T6" fmla="*/ 11 w 15"/>
                  <a:gd name="T7" fmla="*/ 0 h 24"/>
                  <a:gd name="T8" fmla="*/ 8 w 15"/>
                  <a:gd name="T9" fmla="*/ 4 h 24"/>
                  <a:gd name="T10" fmla="*/ 8 w 15"/>
                  <a:gd name="T11" fmla="*/ 12 h 24"/>
                  <a:gd name="T12" fmla="*/ 2 w 15"/>
                  <a:gd name="T13" fmla="*/ 12 h 24"/>
                  <a:gd name="T14" fmla="*/ 0 w 15"/>
                  <a:gd name="T15" fmla="*/ 14 h 24"/>
                  <a:gd name="T16" fmla="*/ 0 w 15"/>
                  <a:gd name="T17" fmla="*/ 22 h 24"/>
                  <a:gd name="T18" fmla="*/ 2 w 15"/>
                  <a:gd name="T19" fmla="*/ 24 h 24"/>
                  <a:gd name="T20" fmla="*/ 4 w 15"/>
                  <a:gd name="T21" fmla="*/ 22 h 24"/>
                  <a:gd name="T22" fmla="*/ 4 w 15"/>
                  <a:gd name="T23" fmla="*/ 17 h 24"/>
                  <a:gd name="T24" fmla="*/ 9 w 15"/>
                  <a:gd name="T25" fmla="*/ 17 h 24"/>
                  <a:gd name="T26" fmla="*/ 9 w 15"/>
                  <a:gd name="T27" fmla="*/ 15 h 24"/>
                  <a:gd name="T28" fmla="*/ 11 w 15"/>
                  <a:gd name="T29"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4">
                    <a:moveTo>
                      <a:pt x="11" y="13"/>
                    </a:moveTo>
                    <a:cubicBezTo>
                      <a:pt x="11" y="13"/>
                      <a:pt x="11" y="13"/>
                      <a:pt x="15" y="13"/>
                    </a:cubicBezTo>
                    <a:cubicBezTo>
                      <a:pt x="15" y="4"/>
                      <a:pt x="15" y="4"/>
                      <a:pt x="15" y="4"/>
                    </a:cubicBezTo>
                    <a:cubicBezTo>
                      <a:pt x="15" y="2"/>
                      <a:pt x="13" y="0"/>
                      <a:pt x="11" y="0"/>
                    </a:cubicBezTo>
                    <a:cubicBezTo>
                      <a:pt x="9" y="0"/>
                      <a:pt x="8" y="2"/>
                      <a:pt x="8" y="4"/>
                    </a:cubicBezTo>
                    <a:cubicBezTo>
                      <a:pt x="8" y="12"/>
                      <a:pt x="8" y="12"/>
                      <a:pt x="8" y="12"/>
                    </a:cubicBezTo>
                    <a:cubicBezTo>
                      <a:pt x="2" y="12"/>
                      <a:pt x="2" y="12"/>
                      <a:pt x="2" y="12"/>
                    </a:cubicBezTo>
                    <a:cubicBezTo>
                      <a:pt x="1" y="12"/>
                      <a:pt x="0" y="13"/>
                      <a:pt x="0" y="14"/>
                    </a:cubicBezTo>
                    <a:cubicBezTo>
                      <a:pt x="0" y="22"/>
                      <a:pt x="0" y="22"/>
                      <a:pt x="0" y="22"/>
                    </a:cubicBezTo>
                    <a:cubicBezTo>
                      <a:pt x="0" y="23"/>
                      <a:pt x="1" y="24"/>
                      <a:pt x="2" y="24"/>
                    </a:cubicBezTo>
                    <a:cubicBezTo>
                      <a:pt x="3" y="24"/>
                      <a:pt x="4" y="23"/>
                      <a:pt x="4" y="22"/>
                    </a:cubicBezTo>
                    <a:cubicBezTo>
                      <a:pt x="4" y="17"/>
                      <a:pt x="4" y="17"/>
                      <a:pt x="4" y="17"/>
                    </a:cubicBezTo>
                    <a:cubicBezTo>
                      <a:pt x="4" y="17"/>
                      <a:pt x="7" y="17"/>
                      <a:pt x="9" y="17"/>
                    </a:cubicBezTo>
                    <a:cubicBezTo>
                      <a:pt x="9" y="16"/>
                      <a:pt x="9" y="16"/>
                      <a:pt x="9" y="15"/>
                    </a:cubicBezTo>
                    <a:cubicBezTo>
                      <a:pt x="9" y="14"/>
                      <a:pt x="10" y="13"/>
                      <a:pt x="1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0" name="Freeform 74">
                <a:extLst>
                  <a:ext uri="{FF2B5EF4-FFF2-40B4-BE49-F238E27FC236}">
                    <a16:creationId xmlns:a16="http://schemas.microsoft.com/office/drawing/2014/main" id="{3F051C31-4E29-4C19-8C66-8ED4B4AA1F10}"/>
                  </a:ext>
                </a:extLst>
              </p:cNvPr>
              <p:cNvSpPr>
                <a:spLocks/>
              </p:cNvSpPr>
              <p:nvPr/>
            </p:nvSpPr>
            <p:spPr bwMode="auto">
              <a:xfrm>
                <a:off x="3321" y="2170"/>
                <a:ext cx="44" cy="45"/>
              </a:xfrm>
              <a:custGeom>
                <a:avLst/>
                <a:gdLst>
                  <a:gd name="T0" fmla="*/ 20 w 37"/>
                  <a:gd name="T1" fmla="*/ 38 h 39"/>
                  <a:gd name="T2" fmla="*/ 37 w 37"/>
                  <a:gd name="T3" fmla="*/ 21 h 39"/>
                  <a:gd name="T4" fmla="*/ 32 w 37"/>
                  <a:gd name="T5" fmla="*/ 9 h 39"/>
                  <a:gd name="T6" fmla="*/ 31 w 37"/>
                  <a:gd name="T7" fmla="*/ 12 h 39"/>
                  <a:gd name="T8" fmla="*/ 30 w 37"/>
                  <a:gd name="T9" fmla="*/ 16 h 39"/>
                  <a:gd name="T10" fmla="*/ 19 w 37"/>
                  <a:gd name="T11" fmla="*/ 33 h 39"/>
                  <a:gd name="T12" fmla="*/ 5 w 37"/>
                  <a:gd name="T13" fmla="*/ 20 h 39"/>
                  <a:gd name="T14" fmla="*/ 19 w 37"/>
                  <a:gd name="T15" fmla="*/ 8 h 39"/>
                  <a:gd name="T16" fmla="*/ 23 w 37"/>
                  <a:gd name="T17" fmla="*/ 8 h 39"/>
                  <a:gd name="T18" fmla="*/ 25 w 37"/>
                  <a:gd name="T19" fmla="*/ 5 h 39"/>
                  <a:gd name="T20" fmla="*/ 25 w 37"/>
                  <a:gd name="T21" fmla="*/ 4 h 39"/>
                  <a:gd name="T22" fmla="*/ 1 w 37"/>
                  <a:gd name="T23" fmla="*/ 15 h 39"/>
                  <a:gd name="T24" fmla="*/ 0 w 37"/>
                  <a:gd name="T25" fmla="*/ 18 h 39"/>
                  <a:gd name="T26" fmla="*/ 0 w 37"/>
                  <a:gd name="T27" fmla="*/ 23 h 39"/>
                  <a:gd name="T28" fmla="*/ 0 w 37"/>
                  <a:gd name="T29" fmla="*/ 23 h 39"/>
                  <a:gd name="T30" fmla="*/ 20 w 37"/>
                  <a:gd name="T31"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20" y="38"/>
                    </a:moveTo>
                    <a:cubicBezTo>
                      <a:pt x="29" y="38"/>
                      <a:pt x="36" y="30"/>
                      <a:pt x="37" y="21"/>
                    </a:cubicBezTo>
                    <a:cubicBezTo>
                      <a:pt x="37" y="16"/>
                      <a:pt x="35" y="12"/>
                      <a:pt x="32" y="9"/>
                    </a:cubicBezTo>
                    <a:cubicBezTo>
                      <a:pt x="32" y="10"/>
                      <a:pt x="31" y="11"/>
                      <a:pt x="31" y="12"/>
                    </a:cubicBezTo>
                    <a:cubicBezTo>
                      <a:pt x="30" y="13"/>
                      <a:pt x="30" y="14"/>
                      <a:pt x="30" y="16"/>
                    </a:cubicBezTo>
                    <a:cubicBezTo>
                      <a:pt x="34" y="24"/>
                      <a:pt x="28" y="33"/>
                      <a:pt x="19" y="33"/>
                    </a:cubicBezTo>
                    <a:cubicBezTo>
                      <a:pt x="12" y="34"/>
                      <a:pt x="5" y="28"/>
                      <a:pt x="5" y="20"/>
                    </a:cubicBezTo>
                    <a:cubicBezTo>
                      <a:pt x="6" y="13"/>
                      <a:pt x="12" y="7"/>
                      <a:pt x="19" y="8"/>
                    </a:cubicBezTo>
                    <a:cubicBezTo>
                      <a:pt x="20" y="8"/>
                      <a:pt x="22" y="8"/>
                      <a:pt x="23" y="8"/>
                    </a:cubicBezTo>
                    <a:cubicBezTo>
                      <a:pt x="24" y="7"/>
                      <a:pt x="24" y="6"/>
                      <a:pt x="25" y="5"/>
                    </a:cubicBezTo>
                    <a:cubicBezTo>
                      <a:pt x="25" y="4"/>
                      <a:pt x="25" y="4"/>
                      <a:pt x="25" y="4"/>
                    </a:cubicBezTo>
                    <a:cubicBezTo>
                      <a:pt x="16" y="0"/>
                      <a:pt x="4" y="5"/>
                      <a:pt x="1" y="15"/>
                    </a:cubicBezTo>
                    <a:cubicBezTo>
                      <a:pt x="1" y="16"/>
                      <a:pt x="0" y="17"/>
                      <a:pt x="0" y="18"/>
                    </a:cubicBezTo>
                    <a:cubicBezTo>
                      <a:pt x="0" y="20"/>
                      <a:pt x="0" y="21"/>
                      <a:pt x="0" y="23"/>
                    </a:cubicBezTo>
                    <a:cubicBezTo>
                      <a:pt x="0" y="23"/>
                      <a:pt x="0" y="23"/>
                      <a:pt x="0" y="23"/>
                    </a:cubicBezTo>
                    <a:cubicBezTo>
                      <a:pt x="2" y="33"/>
                      <a:pt x="10" y="39"/>
                      <a:pt x="2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1" name="Freeform 75">
                <a:extLst>
                  <a:ext uri="{FF2B5EF4-FFF2-40B4-BE49-F238E27FC236}">
                    <a16:creationId xmlns:a16="http://schemas.microsoft.com/office/drawing/2014/main" id="{8F0C667E-D1B7-414F-BC03-D62EF3C2120F}"/>
                  </a:ext>
                </a:extLst>
              </p:cNvPr>
              <p:cNvSpPr>
                <a:spLocks/>
              </p:cNvSpPr>
              <p:nvPr/>
            </p:nvSpPr>
            <p:spPr bwMode="auto">
              <a:xfrm>
                <a:off x="3393" y="2172"/>
                <a:ext cx="43" cy="45"/>
              </a:xfrm>
              <a:custGeom>
                <a:avLst/>
                <a:gdLst>
                  <a:gd name="T0" fmla="*/ 0 w 37"/>
                  <a:gd name="T1" fmla="*/ 15 h 39"/>
                  <a:gd name="T2" fmla="*/ 4 w 37"/>
                  <a:gd name="T3" fmla="*/ 15 h 39"/>
                  <a:gd name="T4" fmla="*/ 6 w 37"/>
                  <a:gd name="T5" fmla="*/ 13 h 39"/>
                  <a:gd name="T6" fmla="*/ 21 w 37"/>
                  <a:gd name="T7" fmla="*/ 6 h 39"/>
                  <a:gd name="T8" fmla="*/ 31 w 37"/>
                  <a:gd name="T9" fmla="*/ 18 h 39"/>
                  <a:gd name="T10" fmla="*/ 22 w 37"/>
                  <a:gd name="T11" fmla="*/ 32 h 39"/>
                  <a:gd name="T12" fmla="*/ 7 w 37"/>
                  <a:gd name="T13" fmla="*/ 26 h 39"/>
                  <a:gd name="T14" fmla="*/ 1 w 37"/>
                  <a:gd name="T15" fmla="*/ 24 h 39"/>
                  <a:gd name="T16" fmla="*/ 0 w 37"/>
                  <a:gd name="T17" fmla="*/ 24 h 39"/>
                  <a:gd name="T18" fmla="*/ 20 w 37"/>
                  <a:gd name="T19" fmla="*/ 38 h 39"/>
                  <a:gd name="T20" fmla="*/ 36 w 37"/>
                  <a:gd name="T21" fmla="*/ 18 h 39"/>
                  <a:gd name="T22" fmla="*/ 18 w 37"/>
                  <a:gd name="T23" fmla="*/ 0 h 39"/>
                  <a:gd name="T24" fmla="*/ 0 w 37"/>
                  <a:gd name="T25"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9">
                    <a:moveTo>
                      <a:pt x="0" y="15"/>
                    </a:moveTo>
                    <a:cubicBezTo>
                      <a:pt x="1" y="15"/>
                      <a:pt x="2" y="14"/>
                      <a:pt x="4" y="15"/>
                    </a:cubicBezTo>
                    <a:cubicBezTo>
                      <a:pt x="5" y="15"/>
                      <a:pt x="6" y="14"/>
                      <a:pt x="6" y="13"/>
                    </a:cubicBezTo>
                    <a:cubicBezTo>
                      <a:pt x="9" y="8"/>
                      <a:pt x="15" y="5"/>
                      <a:pt x="21" y="6"/>
                    </a:cubicBezTo>
                    <a:cubicBezTo>
                      <a:pt x="26" y="7"/>
                      <a:pt x="30" y="12"/>
                      <a:pt x="31" y="18"/>
                    </a:cubicBezTo>
                    <a:cubicBezTo>
                      <a:pt x="31" y="24"/>
                      <a:pt x="28" y="30"/>
                      <a:pt x="22" y="32"/>
                    </a:cubicBezTo>
                    <a:cubicBezTo>
                      <a:pt x="16" y="34"/>
                      <a:pt x="10" y="32"/>
                      <a:pt x="7" y="26"/>
                    </a:cubicBezTo>
                    <a:cubicBezTo>
                      <a:pt x="6" y="24"/>
                      <a:pt x="4" y="23"/>
                      <a:pt x="1" y="24"/>
                    </a:cubicBezTo>
                    <a:cubicBezTo>
                      <a:pt x="1" y="24"/>
                      <a:pt x="1" y="24"/>
                      <a:pt x="0" y="24"/>
                    </a:cubicBezTo>
                    <a:cubicBezTo>
                      <a:pt x="2" y="33"/>
                      <a:pt x="11" y="39"/>
                      <a:pt x="20" y="38"/>
                    </a:cubicBezTo>
                    <a:cubicBezTo>
                      <a:pt x="30" y="37"/>
                      <a:pt x="37" y="28"/>
                      <a:pt x="36" y="18"/>
                    </a:cubicBezTo>
                    <a:cubicBezTo>
                      <a:pt x="36" y="8"/>
                      <a:pt x="28" y="0"/>
                      <a:pt x="18" y="0"/>
                    </a:cubicBezTo>
                    <a:cubicBezTo>
                      <a:pt x="9" y="0"/>
                      <a:pt x="0" y="7"/>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2" name="Freeform 76">
                <a:extLst>
                  <a:ext uri="{FF2B5EF4-FFF2-40B4-BE49-F238E27FC236}">
                    <a16:creationId xmlns:a16="http://schemas.microsoft.com/office/drawing/2014/main" id="{A4D4D560-3A18-47DB-8858-70BD623A967E}"/>
                  </a:ext>
                </a:extLst>
              </p:cNvPr>
              <p:cNvSpPr>
                <a:spLocks/>
              </p:cNvSpPr>
              <p:nvPr/>
            </p:nvSpPr>
            <p:spPr bwMode="auto">
              <a:xfrm>
                <a:off x="3341" y="2144"/>
                <a:ext cx="52" cy="54"/>
              </a:xfrm>
              <a:custGeom>
                <a:avLst/>
                <a:gdLst>
                  <a:gd name="T0" fmla="*/ 9 w 44"/>
                  <a:gd name="T1" fmla="*/ 4 h 46"/>
                  <a:gd name="T2" fmla="*/ 15 w 44"/>
                  <a:gd name="T3" fmla="*/ 4 h 46"/>
                  <a:gd name="T4" fmla="*/ 18 w 44"/>
                  <a:gd name="T5" fmla="*/ 8 h 46"/>
                  <a:gd name="T6" fmla="*/ 2 w 44"/>
                  <a:gd name="T7" fmla="*/ 41 h 46"/>
                  <a:gd name="T8" fmla="*/ 0 w 44"/>
                  <a:gd name="T9" fmla="*/ 43 h 46"/>
                  <a:gd name="T10" fmla="*/ 3 w 44"/>
                  <a:gd name="T11" fmla="*/ 46 h 46"/>
                  <a:gd name="T12" fmla="*/ 4 w 44"/>
                  <a:gd name="T13" fmla="*/ 45 h 46"/>
                  <a:gd name="T14" fmla="*/ 18 w 44"/>
                  <a:gd name="T15" fmla="*/ 21 h 46"/>
                  <a:gd name="T16" fmla="*/ 20 w 44"/>
                  <a:gd name="T17" fmla="*/ 19 h 46"/>
                  <a:gd name="T18" fmla="*/ 34 w 44"/>
                  <a:gd name="T19" fmla="*/ 20 h 46"/>
                  <a:gd name="T20" fmla="*/ 38 w 44"/>
                  <a:gd name="T21" fmla="*/ 20 h 46"/>
                  <a:gd name="T22" fmla="*/ 34 w 44"/>
                  <a:gd name="T23" fmla="*/ 32 h 46"/>
                  <a:gd name="T24" fmla="*/ 38 w 44"/>
                  <a:gd name="T25" fmla="*/ 34 h 46"/>
                  <a:gd name="T26" fmla="*/ 44 w 44"/>
                  <a:gd name="T27" fmla="*/ 15 h 46"/>
                  <a:gd name="T28" fmla="*/ 20 w 44"/>
                  <a:gd name="T29" fmla="*/ 15 h 46"/>
                  <a:gd name="T30" fmla="*/ 22 w 44"/>
                  <a:gd name="T31" fmla="*/ 9 h 46"/>
                  <a:gd name="T32" fmla="*/ 16 w 44"/>
                  <a:gd name="T33" fmla="*/ 0 h 46"/>
                  <a:gd name="T34" fmla="*/ 12 w 44"/>
                  <a:gd name="T35" fmla="*/ 0 h 46"/>
                  <a:gd name="T36" fmla="*/ 9 w 44"/>
                  <a:gd name="T37" fmla="*/ 4 h 46"/>
                  <a:gd name="T38" fmla="*/ 9 w 44"/>
                  <a:gd name="T3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6">
                    <a:moveTo>
                      <a:pt x="9" y="4"/>
                    </a:moveTo>
                    <a:cubicBezTo>
                      <a:pt x="11" y="4"/>
                      <a:pt x="13" y="4"/>
                      <a:pt x="15" y="4"/>
                    </a:cubicBezTo>
                    <a:cubicBezTo>
                      <a:pt x="17" y="4"/>
                      <a:pt x="18" y="6"/>
                      <a:pt x="18" y="8"/>
                    </a:cubicBezTo>
                    <a:cubicBezTo>
                      <a:pt x="15" y="20"/>
                      <a:pt x="10" y="31"/>
                      <a:pt x="2" y="41"/>
                    </a:cubicBezTo>
                    <a:cubicBezTo>
                      <a:pt x="2" y="41"/>
                      <a:pt x="1" y="42"/>
                      <a:pt x="0" y="43"/>
                    </a:cubicBezTo>
                    <a:cubicBezTo>
                      <a:pt x="2" y="44"/>
                      <a:pt x="2" y="45"/>
                      <a:pt x="3" y="46"/>
                    </a:cubicBezTo>
                    <a:cubicBezTo>
                      <a:pt x="4" y="45"/>
                      <a:pt x="4" y="45"/>
                      <a:pt x="4" y="45"/>
                    </a:cubicBezTo>
                    <a:cubicBezTo>
                      <a:pt x="10" y="38"/>
                      <a:pt x="14" y="30"/>
                      <a:pt x="18" y="21"/>
                    </a:cubicBezTo>
                    <a:cubicBezTo>
                      <a:pt x="18" y="20"/>
                      <a:pt x="19" y="19"/>
                      <a:pt x="20" y="19"/>
                    </a:cubicBezTo>
                    <a:cubicBezTo>
                      <a:pt x="25" y="20"/>
                      <a:pt x="29" y="20"/>
                      <a:pt x="34" y="20"/>
                    </a:cubicBezTo>
                    <a:cubicBezTo>
                      <a:pt x="35" y="20"/>
                      <a:pt x="37" y="20"/>
                      <a:pt x="38" y="20"/>
                    </a:cubicBezTo>
                    <a:cubicBezTo>
                      <a:pt x="37" y="24"/>
                      <a:pt x="35" y="28"/>
                      <a:pt x="34" y="32"/>
                    </a:cubicBezTo>
                    <a:cubicBezTo>
                      <a:pt x="35" y="33"/>
                      <a:pt x="36" y="33"/>
                      <a:pt x="38" y="34"/>
                    </a:cubicBezTo>
                    <a:cubicBezTo>
                      <a:pt x="40" y="28"/>
                      <a:pt x="42" y="22"/>
                      <a:pt x="44" y="15"/>
                    </a:cubicBezTo>
                    <a:cubicBezTo>
                      <a:pt x="36" y="15"/>
                      <a:pt x="28" y="15"/>
                      <a:pt x="20" y="15"/>
                    </a:cubicBezTo>
                    <a:cubicBezTo>
                      <a:pt x="20" y="13"/>
                      <a:pt x="21" y="11"/>
                      <a:pt x="22" y="9"/>
                    </a:cubicBezTo>
                    <a:cubicBezTo>
                      <a:pt x="23" y="4"/>
                      <a:pt x="20" y="1"/>
                      <a:pt x="16" y="0"/>
                    </a:cubicBezTo>
                    <a:cubicBezTo>
                      <a:pt x="15" y="0"/>
                      <a:pt x="13" y="0"/>
                      <a:pt x="12" y="0"/>
                    </a:cubicBezTo>
                    <a:cubicBezTo>
                      <a:pt x="9" y="0"/>
                      <a:pt x="9" y="0"/>
                      <a:pt x="9" y="4"/>
                    </a:cubicBezTo>
                    <a:cubicBezTo>
                      <a:pt x="9" y="4"/>
                      <a:pt x="9" y="4"/>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3" name="Freeform 77">
                <a:extLst>
                  <a:ext uri="{FF2B5EF4-FFF2-40B4-BE49-F238E27FC236}">
                    <a16:creationId xmlns:a16="http://schemas.microsoft.com/office/drawing/2014/main" id="{51EC3AD5-7613-4DFE-ADB0-74FB7582E60A}"/>
                  </a:ext>
                </a:extLst>
              </p:cNvPr>
              <p:cNvSpPr>
                <a:spLocks/>
              </p:cNvSpPr>
              <p:nvPr/>
            </p:nvSpPr>
            <p:spPr bwMode="auto">
              <a:xfrm>
                <a:off x="3369" y="2185"/>
                <a:ext cx="21" cy="17"/>
              </a:xfrm>
              <a:custGeom>
                <a:avLst/>
                <a:gdLst>
                  <a:gd name="T0" fmla="*/ 6 w 18"/>
                  <a:gd name="T1" fmla="*/ 11 h 15"/>
                  <a:gd name="T2" fmla="*/ 5 w 18"/>
                  <a:gd name="T3" fmla="*/ 6 h 15"/>
                  <a:gd name="T4" fmla="*/ 10 w 18"/>
                  <a:gd name="T5" fmla="*/ 4 h 15"/>
                  <a:gd name="T6" fmla="*/ 13 w 18"/>
                  <a:gd name="T7" fmla="*/ 8 h 15"/>
                  <a:gd name="T8" fmla="*/ 14 w 18"/>
                  <a:gd name="T9" fmla="*/ 13 h 15"/>
                  <a:gd name="T10" fmla="*/ 16 w 18"/>
                  <a:gd name="T11" fmla="*/ 4 h 15"/>
                  <a:gd name="T12" fmla="*/ 6 w 18"/>
                  <a:gd name="T13" fmla="*/ 1 h 15"/>
                  <a:gd name="T14" fmla="*/ 1 w 18"/>
                  <a:gd name="T15" fmla="*/ 9 h 15"/>
                  <a:gd name="T16" fmla="*/ 9 w 18"/>
                  <a:gd name="T17" fmla="*/ 15 h 15"/>
                  <a:gd name="T18" fmla="*/ 6 w 18"/>
                  <a:gd name="T1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5">
                    <a:moveTo>
                      <a:pt x="6" y="11"/>
                    </a:moveTo>
                    <a:cubicBezTo>
                      <a:pt x="5" y="9"/>
                      <a:pt x="4" y="7"/>
                      <a:pt x="5" y="6"/>
                    </a:cubicBezTo>
                    <a:cubicBezTo>
                      <a:pt x="6" y="4"/>
                      <a:pt x="8" y="4"/>
                      <a:pt x="10" y="4"/>
                    </a:cubicBezTo>
                    <a:cubicBezTo>
                      <a:pt x="12" y="4"/>
                      <a:pt x="13" y="6"/>
                      <a:pt x="13" y="8"/>
                    </a:cubicBezTo>
                    <a:cubicBezTo>
                      <a:pt x="13" y="10"/>
                      <a:pt x="14" y="11"/>
                      <a:pt x="14" y="13"/>
                    </a:cubicBezTo>
                    <a:cubicBezTo>
                      <a:pt x="17" y="11"/>
                      <a:pt x="18" y="7"/>
                      <a:pt x="16" y="4"/>
                    </a:cubicBezTo>
                    <a:cubicBezTo>
                      <a:pt x="14" y="1"/>
                      <a:pt x="10" y="0"/>
                      <a:pt x="6" y="1"/>
                    </a:cubicBezTo>
                    <a:cubicBezTo>
                      <a:pt x="2" y="2"/>
                      <a:pt x="0" y="6"/>
                      <a:pt x="1" y="9"/>
                    </a:cubicBezTo>
                    <a:cubicBezTo>
                      <a:pt x="2" y="13"/>
                      <a:pt x="5" y="15"/>
                      <a:pt x="9" y="15"/>
                    </a:cubicBezTo>
                    <a:cubicBezTo>
                      <a:pt x="8" y="14"/>
                      <a:pt x="7" y="12"/>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4" name="Freeform 78">
                <a:extLst>
                  <a:ext uri="{FF2B5EF4-FFF2-40B4-BE49-F238E27FC236}">
                    <a16:creationId xmlns:a16="http://schemas.microsoft.com/office/drawing/2014/main" id="{4A5FA2E6-7AAE-4D5C-81C2-EC93B03AB33D}"/>
                  </a:ext>
                </a:extLst>
              </p:cNvPr>
              <p:cNvSpPr>
                <a:spLocks/>
              </p:cNvSpPr>
              <p:nvPr/>
            </p:nvSpPr>
            <p:spPr bwMode="auto">
              <a:xfrm>
                <a:off x="3390" y="2192"/>
                <a:ext cx="22" cy="6"/>
              </a:xfrm>
              <a:custGeom>
                <a:avLst/>
                <a:gdLst>
                  <a:gd name="T0" fmla="*/ 19 w 19"/>
                  <a:gd name="T1" fmla="*/ 1 h 5"/>
                  <a:gd name="T2" fmla="*/ 19 w 19"/>
                  <a:gd name="T3" fmla="*/ 0 h 5"/>
                  <a:gd name="T4" fmla="*/ 0 w 19"/>
                  <a:gd name="T5" fmla="*/ 0 h 5"/>
                  <a:gd name="T6" fmla="*/ 0 w 19"/>
                  <a:gd name="T7" fmla="*/ 5 h 5"/>
                  <a:gd name="T8" fmla="*/ 2 w 19"/>
                  <a:gd name="T9" fmla="*/ 5 h 5"/>
                  <a:gd name="T10" fmla="*/ 16 w 19"/>
                  <a:gd name="T11" fmla="*/ 5 h 5"/>
                  <a:gd name="T12" fmla="*/ 19 w 19"/>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19" y="1"/>
                    </a:moveTo>
                    <a:cubicBezTo>
                      <a:pt x="19" y="1"/>
                      <a:pt x="19" y="0"/>
                      <a:pt x="19" y="0"/>
                    </a:cubicBezTo>
                    <a:cubicBezTo>
                      <a:pt x="12" y="0"/>
                      <a:pt x="6" y="0"/>
                      <a:pt x="0" y="0"/>
                    </a:cubicBezTo>
                    <a:cubicBezTo>
                      <a:pt x="0" y="2"/>
                      <a:pt x="0" y="3"/>
                      <a:pt x="0" y="5"/>
                    </a:cubicBezTo>
                    <a:cubicBezTo>
                      <a:pt x="1" y="5"/>
                      <a:pt x="1" y="5"/>
                      <a:pt x="2" y="5"/>
                    </a:cubicBezTo>
                    <a:cubicBezTo>
                      <a:pt x="7" y="5"/>
                      <a:pt x="11" y="5"/>
                      <a:pt x="16" y="5"/>
                    </a:cubicBezTo>
                    <a:cubicBezTo>
                      <a:pt x="19" y="5"/>
                      <a:pt x="19" y="5"/>
                      <a:pt x="1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5" name="Freeform 79">
                <a:extLst>
                  <a:ext uri="{FF2B5EF4-FFF2-40B4-BE49-F238E27FC236}">
                    <a16:creationId xmlns:a16="http://schemas.microsoft.com/office/drawing/2014/main" id="{B0A6BC09-6332-434B-801B-8F3DD34B5331}"/>
                  </a:ext>
                </a:extLst>
              </p:cNvPr>
              <p:cNvSpPr>
                <a:spLocks/>
              </p:cNvSpPr>
              <p:nvPr/>
            </p:nvSpPr>
            <p:spPr bwMode="auto">
              <a:xfrm>
                <a:off x="3380" y="2155"/>
                <a:ext cx="20" cy="7"/>
              </a:xfrm>
              <a:custGeom>
                <a:avLst/>
                <a:gdLst>
                  <a:gd name="T0" fmla="*/ 2 w 17"/>
                  <a:gd name="T1" fmla="*/ 5 h 6"/>
                  <a:gd name="T2" fmla="*/ 15 w 17"/>
                  <a:gd name="T3" fmla="*/ 6 h 6"/>
                  <a:gd name="T4" fmla="*/ 17 w 17"/>
                  <a:gd name="T5" fmla="*/ 4 h 6"/>
                  <a:gd name="T6" fmla="*/ 17 w 17"/>
                  <a:gd name="T7" fmla="*/ 2 h 6"/>
                  <a:gd name="T8" fmla="*/ 15 w 17"/>
                  <a:gd name="T9" fmla="*/ 0 h 6"/>
                  <a:gd name="T10" fmla="*/ 9 w 17"/>
                  <a:gd name="T11" fmla="*/ 0 h 6"/>
                  <a:gd name="T12" fmla="*/ 2 w 17"/>
                  <a:gd name="T13" fmla="*/ 0 h 6"/>
                  <a:gd name="T14" fmla="*/ 0 w 17"/>
                  <a:gd name="T15" fmla="*/ 2 h 6"/>
                  <a:gd name="T16" fmla="*/ 2 w 17"/>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6">
                    <a:moveTo>
                      <a:pt x="2" y="5"/>
                    </a:moveTo>
                    <a:cubicBezTo>
                      <a:pt x="6" y="5"/>
                      <a:pt x="10" y="6"/>
                      <a:pt x="15" y="6"/>
                    </a:cubicBezTo>
                    <a:cubicBezTo>
                      <a:pt x="16" y="6"/>
                      <a:pt x="17" y="6"/>
                      <a:pt x="17" y="4"/>
                    </a:cubicBezTo>
                    <a:cubicBezTo>
                      <a:pt x="17" y="4"/>
                      <a:pt x="17" y="3"/>
                      <a:pt x="17" y="2"/>
                    </a:cubicBezTo>
                    <a:cubicBezTo>
                      <a:pt x="17" y="1"/>
                      <a:pt x="17" y="0"/>
                      <a:pt x="15" y="0"/>
                    </a:cubicBezTo>
                    <a:cubicBezTo>
                      <a:pt x="13" y="0"/>
                      <a:pt x="11" y="0"/>
                      <a:pt x="9" y="0"/>
                    </a:cubicBezTo>
                    <a:cubicBezTo>
                      <a:pt x="7" y="0"/>
                      <a:pt x="5" y="0"/>
                      <a:pt x="2" y="0"/>
                    </a:cubicBezTo>
                    <a:cubicBezTo>
                      <a:pt x="1" y="0"/>
                      <a:pt x="0" y="0"/>
                      <a:pt x="0" y="2"/>
                    </a:cubicBezTo>
                    <a:cubicBezTo>
                      <a:pt x="0" y="3"/>
                      <a:pt x="0"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6" name="Freeform 80">
                <a:extLst>
                  <a:ext uri="{FF2B5EF4-FFF2-40B4-BE49-F238E27FC236}">
                    <a16:creationId xmlns:a16="http://schemas.microsoft.com/office/drawing/2014/main" id="{08608483-C91B-4ECA-A35C-B702DD1F8DE5}"/>
                  </a:ext>
                </a:extLst>
              </p:cNvPr>
              <p:cNvSpPr>
                <a:spLocks/>
              </p:cNvSpPr>
              <p:nvPr/>
            </p:nvSpPr>
            <p:spPr bwMode="auto">
              <a:xfrm>
                <a:off x="3377" y="2192"/>
                <a:ext cx="13" cy="18"/>
              </a:xfrm>
              <a:custGeom>
                <a:avLst/>
                <a:gdLst>
                  <a:gd name="T0" fmla="*/ 6 w 11"/>
                  <a:gd name="T1" fmla="*/ 9 h 16"/>
                  <a:gd name="T2" fmla="*/ 3 w 11"/>
                  <a:gd name="T3" fmla="*/ 2 h 16"/>
                  <a:gd name="T4" fmla="*/ 1 w 11"/>
                  <a:gd name="T5" fmla="*/ 1 h 16"/>
                  <a:gd name="T6" fmla="*/ 1 w 11"/>
                  <a:gd name="T7" fmla="*/ 3 h 16"/>
                  <a:gd name="T8" fmla="*/ 5 w 11"/>
                  <a:gd name="T9" fmla="*/ 12 h 16"/>
                  <a:gd name="T10" fmla="*/ 2 w 11"/>
                  <a:gd name="T11" fmla="*/ 12 h 16"/>
                  <a:gd name="T12" fmla="*/ 2 w 11"/>
                  <a:gd name="T13" fmla="*/ 16 h 16"/>
                  <a:gd name="T14" fmla="*/ 11 w 11"/>
                  <a:gd name="T15" fmla="*/ 16 h 16"/>
                  <a:gd name="T16" fmla="*/ 11 w 11"/>
                  <a:gd name="T17" fmla="*/ 12 h 16"/>
                  <a:gd name="T18" fmla="*/ 6 w 11"/>
                  <a:gd name="T19"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6">
                    <a:moveTo>
                      <a:pt x="6" y="9"/>
                    </a:moveTo>
                    <a:cubicBezTo>
                      <a:pt x="5" y="7"/>
                      <a:pt x="4" y="4"/>
                      <a:pt x="3" y="2"/>
                    </a:cubicBezTo>
                    <a:cubicBezTo>
                      <a:pt x="3" y="1"/>
                      <a:pt x="2" y="0"/>
                      <a:pt x="1" y="1"/>
                    </a:cubicBezTo>
                    <a:cubicBezTo>
                      <a:pt x="0" y="1"/>
                      <a:pt x="0" y="2"/>
                      <a:pt x="1" y="3"/>
                    </a:cubicBezTo>
                    <a:cubicBezTo>
                      <a:pt x="2" y="6"/>
                      <a:pt x="3" y="9"/>
                      <a:pt x="5" y="12"/>
                    </a:cubicBezTo>
                    <a:cubicBezTo>
                      <a:pt x="4" y="12"/>
                      <a:pt x="3" y="12"/>
                      <a:pt x="2" y="12"/>
                    </a:cubicBezTo>
                    <a:cubicBezTo>
                      <a:pt x="2" y="14"/>
                      <a:pt x="2" y="15"/>
                      <a:pt x="2" y="16"/>
                    </a:cubicBezTo>
                    <a:cubicBezTo>
                      <a:pt x="5" y="16"/>
                      <a:pt x="8" y="16"/>
                      <a:pt x="11" y="16"/>
                    </a:cubicBezTo>
                    <a:cubicBezTo>
                      <a:pt x="11" y="14"/>
                      <a:pt x="11" y="14"/>
                      <a:pt x="11" y="12"/>
                    </a:cubicBezTo>
                    <a:cubicBezTo>
                      <a:pt x="8" y="13"/>
                      <a:pt x="7" y="11"/>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7" name="Oval 81">
                <a:extLst>
                  <a:ext uri="{FF2B5EF4-FFF2-40B4-BE49-F238E27FC236}">
                    <a16:creationId xmlns:a16="http://schemas.microsoft.com/office/drawing/2014/main" id="{BD352B25-1D22-4FC1-A0A6-2266DF66FBC6}"/>
                  </a:ext>
                </a:extLst>
              </p:cNvPr>
              <p:cNvSpPr>
                <a:spLocks noChangeArrowheads="1"/>
              </p:cNvSpPr>
              <p:nvPr/>
            </p:nvSpPr>
            <p:spPr bwMode="auto">
              <a:xfrm>
                <a:off x="3502" y="2596"/>
                <a:ext cx="11" cy="1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8" name="Oval 82">
                <a:extLst>
                  <a:ext uri="{FF2B5EF4-FFF2-40B4-BE49-F238E27FC236}">
                    <a16:creationId xmlns:a16="http://schemas.microsoft.com/office/drawing/2014/main" id="{5F6599A2-88E3-4866-9BCF-7892B14A841D}"/>
                  </a:ext>
                </a:extLst>
              </p:cNvPr>
              <p:cNvSpPr>
                <a:spLocks noChangeArrowheads="1"/>
              </p:cNvSpPr>
              <p:nvPr/>
            </p:nvSpPr>
            <p:spPr bwMode="auto">
              <a:xfrm>
                <a:off x="3562" y="2596"/>
                <a:ext cx="11" cy="1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9" name="Freeform 83">
                <a:extLst>
                  <a:ext uri="{FF2B5EF4-FFF2-40B4-BE49-F238E27FC236}">
                    <a16:creationId xmlns:a16="http://schemas.microsoft.com/office/drawing/2014/main" id="{D5F38C26-8433-461C-AE04-6E7563C11581}"/>
                  </a:ext>
                </a:extLst>
              </p:cNvPr>
              <p:cNvSpPr>
                <a:spLocks noEditPoints="1"/>
              </p:cNvSpPr>
              <p:nvPr/>
            </p:nvSpPr>
            <p:spPr bwMode="auto">
              <a:xfrm>
                <a:off x="3485" y="2562"/>
                <a:ext cx="106" cy="41"/>
              </a:xfrm>
              <a:custGeom>
                <a:avLst/>
                <a:gdLst>
                  <a:gd name="T0" fmla="*/ 3 w 91"/>
                  <a:gd name="T1" fmla="*/ 2 h 35"/>
                  <a:gd name="T2" fmla="*/ 0 w 91"/>
                  <a:gd name="T3" fmla="*/ 29 h 35"/>
                  <a:gd name="T4" fmla="*/ 0 w 91"/>
                  <a:gd name="T5" fmla="*/ 34 h 35"/>
                  <a:gd name="T6" fmla="*/ 13 w 91"/>
                  <a:gd name="T7" fmla="*/ 34 h 35"/>
                  <a:gd name="T8" fmla="*/ 20 w 91"/>
                  <a:gd name="T9" fmla="*/ 28 h 35"/>
                  <a:gd name="T10" fmla="*/ 26 w 91"/>
                  <a:gd name="T11" fmla="*/ 34 h 35"/>
                  <a:gd name="T12" fmla="*/ 64 w 91"/>
                  <a:gd name="T13" fmla="*/ 34 h 35"/>
                  <a:gd name="T14" fmla="*/ 71 w 91"/>
                  <a:gd name="T15" fmla="*/ 28 h 35"/>
                  <a:gd name="T16" fmla="*/ 77 w 91"/>
                  <a:gd name="T17" fmla="*/ 34 h 35"/>
                  <a:gd name="T18" fmla="*/ 91 w 91"/>
                  <a:gd name="T19" fmla="*/ 35 h 35"/>
                  <a:gd name="T20" fmla="*/ 91 w 91"/>
                  <a:gd name="T21" fmla="*/ 2 h 35"/>
                  <a:gd name="T22" fmla="*/ 89 w 91"/>
                  <a:gd name="T23" fmla="*/ 0 h 35"/>
                  <a:gd name="T24" fmla="*/ 5 w 91"/>
                  <a:gd name="T25" fmla="*/ 0 h 35"/>
                  <a:gd name="T26" fmla="*/ 3 w 91"/>
                  <a:gd name="T27" fmla="*/ 2 h 35"/>
                  <a:gd name="T28" fmla="*/ 80 w 91"/>
                  <a:gd name="T29" fmla="*/ 4 h 35"/>
                  <a:gd name="T30" fmla="*/ 86 w 91"/>
                  <a:gd name="T31" fmla="*/ 4 h 35"/>
                  <a:gd name="T32" fmla="*/ 86 w 91"/>
                  <a:gd name="T33" fmla="*/ 16 h 35"/>
                  <a:gd name="T34" fmla="*/ 80 w 91"/>
                  <a:gd name="T35" fmla="*/ 16 h 35"/>
                  <a:gd name="T36" fmla="*/ 80 w 91"/>
                  <a:gd name="T37" fmla="*/ 4 h 35"/>
                  <a:gd name="T38" fmla="*/ 70 w 91"/>
                  <a:gd name="T39" fmla="*/ 4 h 35"/>
                  <a:gd name="T40" fmla="*/ 77 w 91"/>
                  <a:gd name="T41" fmla="*/ 4 h 35"/>
                  <a:gd name="T42" fmla="*/ 77 w 91"/>
                  <a:gd name="T43" fmla="*/ 16 h 35"/>
                  <a:gd name="T44" fmla="*/ 70 w 91"/>
                  <a:gd name="T45" fmla="*/ 16 h 35"/>
                  <a:gd name="T46" fmla="*/ 70 w 91"/>
                  <a:gd name="T47" fmla="*/ 4 h 35"/>
                  <a:gd name="T48" fmla="*/ 61 w 91"/>
                  <a:gd name="T49" fmla="*/ 4 h 35"/>
                  <a:gd name="T50" fmla="*/ 68 w 91"/>
                  <a:gd name="T51" fmla="*/ 4 h 35"/>
                  <a:gd name="T52" fmla="*/ 68 w 91"/>
                  <a:gd name="T53" fmla="*/ 16 h 35"/>
                  <a:gd name="T54" fmla="*/ 61 w 91"/>
                  <a:gd name="T55" fmla="*/ 16 h 35"/>
                  <a:gd name="T56" fmla="*/ 61 w 91"/>
                  <a:gd name="T57" fmla="*/ 4 h 35"/>
                  <a:gd name="T58" fmla="*/ 48 w 91"/>
                  <a:gd name="T59" fmla="*/ 4 h 35"/>
                  <a:gd name="T60" fmla="*/ 55 w 91"/>
                  <a:gd name="T61" fmla="*/ 4 h 35"/>
                  <a:gd name="T62" fmla="*/ 55 w 91"/>
                  <a:gd name="T63" fmla="*/ 30 h 35"/>
                  <a:gd name="T64" fmla="*/ 48 w 91"/>
                  <a:gd name="T65" fmla="*/ 30 h 35"/>
                  <a:gd name="T66" fmla="*/ 48 w 91"/>
                  <a:gd name="T67" fmla="*/ 4 h 35"/>
                  <a:gd name="T68" fmla="*/ 40 w 91"/>
                  <a:gd name="T69" fmla="*/ 4 h 35"/>
                  <a:gd name="T70" fmla="*/ 47 w 91"/>
                  <a:gd name="T71" fmla="*/ 4 h 35"/>
                  <a:gd name="T72" fmla="*/ 47 w 91"/>
                  <a:gd name="T73" fmla="*/ 30 h 35"/>
                  <a:gd name="T74" fmla="*/ 40 w 91"/>
                  <a:gd name="T75" fmla="*/ 30 h 35"/>
                  <a:gd name="T76" fmla="*/ 40 w 91"/>
                  <a:gd name="T77" fmla="*/ 4 h 35"/>
                  <a:gd name="T78" fmla="*/ 29 w 91"/>
                  <a:gd name="T79" fmla="*/ 4 h 35"/>
                  <a:gd name="T80" fmla="*/ 36 w 91"/>
                  <a:gd name="T81" fmla="*/ 4 h 35"/>
                  <a:gd name="T82" fmla="*/ 36 w 91"/>
                  <a:gd name="T83" fmla="*/ 16 h 35"/>
                  <a:gd name="T84" fmla="*/ 29 w 91"/>
                  <a:gd name="T85" fmla="*/ 16 h 35"/>
                  <a:gd name="T86" fmla="*/ 29 w 91"/>
                  <a:gd name="T87" fmla="*/ 4 h 35"/>
                  <a:gd name="T88" fmla="*/ 20 w 91"/>
                  <a:gd name="T89" fmla="*/ 4 h 35"/>
                  <a:gd name="T90" fmla="*/ 27 w 91"/>
                  <a:gd name="T91" fmla="*/ 4 h 35"/>
                  <a:gd name="T92" fmla="*/ 27 w 91"/>
                  <a:gd name="T93" fmla="*/ 16 h 35"/>
                  <a:gd name="T94" fmla="*/ 20 w 91"/>
                  <a:gd name="T95" fmla="*/ 16 h 35"/>
                  <a:gd name="T96" fmla="*/ 20 w 91"/>
                  <a:gd name="T97" fmla="*/ 4 h 35"/>
                  <a:gd name="T98" fmla="*/ 6 w 91"/>
                  <a:gd name="T99" fmla="*/ 4 h 35"/>
                  <a:gd name="T100" fmla="*/ 13 w 91"/>
                  <a:gd name="T101" fmla="*/ 4 h 35"/>
                  <a:gd name="T102" fmla="*/ 13 w 91"/>
                  <a:gd name="T103" fmla="*/ 30 h 35"/>
                  <a:gd name="T104" fmla="*/ 6 w 91"/>
                  <a:gd name="T105" fmla="*/ 30 h 35"/>
                  <a:gd name="T106" fmla="*/ 6 w 91"/>
                  <a:gd name="T107"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35">
                    <a:moveTo>
                      <a:pt x="3" y="2"/>
                    </a:moveTo>
                    <a:cubicBezTo>
                      <a:pt x="0" y="29"/>
                      <a:pt x="0" y="29"/>
                      <a:pt x="0" y="29"/>
                    </a:cubicBezTo>
                    <a:cubicBezTo>
                      <a:pt x="0" y="34"/>
                      <a:pt x="0" y="34"/>
                      <a:pt x="0" y="34"/>
                    </a:cubicBezTo>
                    <a:cubicBezTo>
                      <a:pt x="13" y="34"/>
                      <a:pt x="13" y="34"/>
                      <a:pt x="13" y="34"/>
                    </a:cubicBezTo>
                    <a:cubicBezTo>
                      <a:pt x="13" y="31"/>
                      <a:pt x="16" y="28"/>
                      <a:pt x="20" y="28"/>
                    </a:cubicBezTo>
                    <a:cubicBezTo>
                      <a:pt x="23" y="28"/>
                      <a:pt x="26" y="31"/>
                      <a:pt x="26" y="34"/>
                    </a:cubicBezTo>
                    <a:cubicBezTo>
                      <a:pt x="64" y="34"/>
                      <a:pt x="64" y="34"/>
                      <a:pt x="64" y="34"/>
                    </a:cubicBezTo>
                    <a:cubicBezTo>
                      <a:pt x="64" y="31"/>
                      <a:pt x="67" y="28"/>
                      <a:pt x="71" y="28"/>
                    </a:cubicBezTo>
                    <a:cubicBezTo>
                      <a:pt x="74" y="28"/>
                      <a:pt x="77" y="31"/>
                      <a:pt x="77" y="34"/>
                    </a:cubicBezTo>
                    <a:cubicBezTo>
                      <a:pt x="91" y="35"/>
                      <a:pt x="91" y="35"/>
                      <a:pt x="91" y="35"/>
                    </a:cubicBezTo>
                    <a:cubicBezTo>
                      <a:pt x="91" y="2"/>
                      <a:pt x="91" y="2"/>
                      <a:pt x="91" y="2"/>
                    </a:cubicBezTo>
                    <a:cubicBezTo>
                      <a:pt x="91" y="1"/>
                      <a:pt x="90" y="0"/>
                      <a:pt x="89" y="0"/>
                    </a:cubicBezTo>
                    <a:cubicBezTo>
                      <a:pt x="5" y="0"/>
                      <a:pt x="5" y="0"/>
                      <a:pt x="5" y="0"/>
                    </a:cubicBezTo>
                    <a:cubicBezTo>
                      <a:pt x="3" y="0"/>
                      <a:pt x="3" y="1"/>
                      <a:pt x="3" y="2"/>
                    </a:cubicBezTo>
                    <a:close/>
                    <a:moveTo>
                      <a:pt x="80" y="4"/>
                    </a:moveTo>
                    <a:cubicBezTo>
                      <a:pt x="86" y="4"/>
                      <a:pt x="86" y="4"/>
                      <a:pt x="86" y="4"/>
                    </a:cubicBezTo>
                    <a:cubicBezTo>
                      <a:pt x="86" y="16"/>
                      <a:pt x="86" y="16"/>
                      <a:pt x="86" y="16"/>
                    </a:cubicBezTo>
                    <a:cubicBezTo>
                      <a:pt x="80" y="16"/>
                      <a:pt x="80" y="16"/>
                      <a:pt x="80" y="16"/>
                    </a:cubicBezTo>
                    <a:cubicBezTo>
                      <a:pt x="80" y="4"/>
                      <a:pt x="80" y="4"/>
                      <a:pt x="80" y="4"/>
                    </a:cubicBezTo>
                    <a:close/>
                    <a:moveTo>
                      <a:pt x="70" y="4"/>
                    </a:moveTo>
                    <a:cubicBezTo>
                      <a:pt x="77" y="4"/>
                      <a:pt x="77" y="4"/>
                      <a:pt x="77" y="4"/>
                    </a:cubicBezTo>
                    <a:cubicBezTo>
                      <a:pt x="77" y="16"/>
                      <a:pt x="77" y="16"/>
                      <a:pt x="77" y="16"/>
                    </a:cubicBezTo>
                    <a:cubicBezTo>
                      <a:pt x="70" y="16"/>
                      <a:pt x="70" y="16"/>
                      <a:pt x="70" y="16"/>
                    </a:cubicBezTo>
                    <a:cubicBezTo>
                      <a:pt x="70" y="4"/>
                      <a:pt x="70" y="4"/>
                      <a:pt x="70" y="4"/>
                    </a:cubicBezTo>
                    <a:close/>
                    <a:moveTo>
                      <a:pt x="61" y="4"/>
                    </a:moveTo>
                    <a:cubicBezTo>
                      <a:pt x="68" y="4"/>
                      <a:pt x="68" y="4"/>
                      <a:pt x="68" y="4"/>
                    </a:cubicBezTo>
                    <a:cubicBezTo>
                      <a:pt x="68" y="16"/>
                      <a:pt x="68" y="16"/>
                      <a:pt x="68" y="16"/>
                    </a:cubicBezTo>
                    <a:cubicBezTo>
                      <a:pt x="61" y="16"/>
                      <a:pt x="61" y="16"/>
                      <a:pt x="61" y="16"/>
                    </a:cubicBezTo>
                    <a:cubicBezTo>
                      <a:pt x="61" y="4"/>
                      <a:pt x="61" y="4"/>
                      <a:pt x="61" y="4"/>
                    </a:cubicBezTo>
                    <a:close/>
                    <a:moveTo>
                      <a:pt x="48" y="4"/>
                    </a:moveTo>
                    <a:cubicBezTo>
                      <a:pt x="55" y="4"/>
                      <a:pt x="55" y="4"/>
                      <a:pt x="55" y="4"/>
                    </a:cubicBezTo>
                    <a:cubicBezTo>
                      <a:pt x="55" y="30"/>
                      <a:pt x="55" y="30"/>
                      <a:pt x="55" y="30"/>
                    </a:cubicBezTo>
                    <a:cubicBezTo>
                      <a:pt x="48" y="30"/>
                      <a:pt x="48" y="30"/>
                      <a:pt x="48" y="30"/>
                    </a:cubicBezTo>
                    <a:cubicBezTo>
                      <a:pt x="48" y="4"/>
                      <a:pt x="48" y="4"/>
                      <a:pt x="48" y="4"/>
                    </a:cubicBezTo>
                    <a:close/>
                    <a:moveTo>
                      <a:pt x="40" y="4"/>
                    </a:moveTo>
                    <a:cubicBezTo>
                      <a:pt x="47" y="4"/>
                      <a:pt x="47" y="4"/>
                      <a:pt x="47" y="4"/>
                    </a:cubicBezTo>
                    <a:cubicBezTo>
                      <a:pt x="47" y="30"/>
                      <a:pt x="47" y="30"/>
                      <a:pt x="47" y="30"/>
                    </a:cubicBezTo>
                    <a:cubicBezTo>
                      <a:pt x="40" y="30"/>
                      <a:pt x="40" y="30"/>
                      <a:pt x="40" y="30"/>
                    </a:cubicBezTo>
                    <a:cubicBezTo>
                      <a:pt x="40" y="4"/>
                      <a:pt x="40" y="4"/>
                      <a:pt x="40" y="4"/>
                    </a:cubicBezTo>
                    <a:close/>
                    <a:moveTo>
                      <a:pt x="29" y="4"/>
                    </a:moveTo>
                    <a:cubicBezTo>
                      <a:pt x="36" y="4"/>
                      <a:pt x="36" y="4"/>
                      <a:pt x="36" y="4"/>
                    </a:cubicBezTo>
                    <a:cubicBezTo>
                      <a:pt x="36" y="16"/>
                      <a:pt x="36" y="16"/>
                      <a:pt x="36" y="16"/>
                    </a:cubicBezTo>
                    <a:cubicBezTo>
                      <a:pt x="29" y="16"/>
                      <a:pt x="29" y="16"/>
                      <a:pt x="29" y="16"/>
                    </a:cubicBezTo>
                    <a:cubicBezTo>
                      <a:pt x="29" y="4"/>
                      <a:pt x="29" y="4"/>
                      <a:pt x="29" y="4"/>
                    </a:cubicBezTo>
                    <a:close/>
                    <a:moveTo>
                      <a:pt x="20" y="4"/>
                    </a:moveTo>
                    <a:cubicBezTo>
                      <a:pt x="27" y="4"/>
                      <a:pt x="27" y="4"/>
                      <a:pt x="27" y="4"/>
                    </a:cubicBezTo>
                    <a:cubicBezTo>
                      <a:pt x="27" y="16"/>
                      <a:pt x="27" y="16"/>
                      <a:pt x="27" y="16"/>
                    </a:cubicBezTo>
                    <a:cubicBezTo>
                      <a:pt x="20" y="16"/>
                      <a:pt x="20" y="16"/>
                      <a:pt x="20" y="16"/>
                    </a:cubicBezTo>
                    <a:cubicBezTo>
                      <a:pt x="20" y="4"/>
                      <a:pt x="20" y="4"/>
                      <a:pt x="20" y="4"/>
                    </a:cubicBezTo>
                    <a:close/>
                    <a:moveTo>
                      <a:pt x="6" y="4"/>
                    </a:moveTo>
                    <a:cubicBezTo>
                      <a:pt x="13" y="4"/>
                      <a:pt x="13" y="4"/>
                      <a:pt x="13" y="4"/>
                    </a:cubicBezTo>
                    <a:cubicBezTo>
                      <a:pt x="13" y="30"/>
                      <a:pt x="13" y="30"/>
                      <a:pt x="13" y="30"/>
                    </a:cubicBezTo>
                    <a:cubicBezTo>
                      <a:pt x="6" y="30"/>
                      <a:pt x="6" y="30"/>
                      <a:pt x="6" y="30"/>
                    </a:cubicBezTo>
                    <a:cubicBezTo>
                      <a:pt x="6" y="4"/>
                      <a:pt x="6"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0" name="Freeform 84">
                <a:extLst>
                  <a:ext uri="{FF2B5EF4-FFF2-40B4-BE49-F238E27FC236}">
                    <a16:creationId xmlns:a16="http://schemas.microsoft.com/office/drawing/2014/main" id="{0149A039-6E48-4129-8582-CBE75F77ACF2}"/>
                  </a:ext>
                </a:extLst>
              </p:cNvPr>
              <p:cNvSpPr>
                <a:spLocks noEditPoints="1"/>
              </p:cNvSpPr>
              <p:nvPr/>
            </p:nvSpPr>
            <p:spPr bwMode="auto">
              <a:xfrm>
                <a:off x="3096" y="2295"/>
                <a:ext cx="97" cy="63"/>
              </a:xfrm>
              <a:custGeom>
                <a:avLst/>
                <a:gdLst>
                  <a:gd name="T0" fmla="*/ 64 w 83"/>
                  <a:gd name="T1" fmla="*/ 54 h 54"/>
                  <a:gd name="T2" fmla="*/ 74 w 83"/>
                  <a:gd name="T3" fmla="*/ 46 h 54"/>
                  <a:gd name="T4" fmla="*/ 79 w 83"/>
                  <a:gd name="T5" fmla="*/ 46 h 54"/>
                  <a:gd name="T6" fmla="*/ 83 w 83"/>
                  <a:gd name="T7" fmla="*/ 42 h 54"/>
                  <a:gd name="T8" fmla="*/ 83 w 83"/>
                  <a:gd name="T9" fmla="*/ 29 h 54"/>
                  <a:gd name="T10" fmla="*/ 82 w 83"/>
                  <a:gd name="T11" fmla="*/ 21 h 54"/>
                  <a:gd name="T12" fmla="*/ 78 w 83"/>
                  <a:gd name="T13" fmla="*/ 8 h 54"/>
                  <a:gd name="T14" fmla="*/ 68 w 83"/>
                  <a:gd name="T15" fmla="*/ 0 h 54"/>
                  <a:gd name="T16" fmla="*/ 34 w 83"/>
                  <a:gd name="T17" fmla="*/ 0 h 54"/>
                  <a:gd name="T18" fmla="*/ 25 w 83"/>
                  <a:gd name="T19" fmla="*/ 6 h 54"/>
                  <a:gd name="T20" fmla="*/ 20 w 83"/>
                  <a:gd name="T21" fmla="*/ 14 h 54"/>
                  <a:gd name="T22" fmla="*/ 16 w 83"/>
                  <a:gd name="T23" fmla="*/ 18 h 54"/>
                  <a:gd name="T24" fmla="*/ 5 w 83"/>
                  <a:gd name="T25" fmla="*/ 21 h 54"/>
                  <a:gd name="T26" fmla="*/ 0 w 83"/>
                  <a:gd name="T27" fmla="*/ 28 h 54"/>
                  <a:gd name="T28" fmla="*/ 0 w 83"/>
                  <a:gd name="T29" fmla="*/ 42 h 54"/>
                  <a:gd name="T30" fmla="*/ 4 w 83"/>
                  <a:gd name="T31" fmla="*/ 46 h 54"/>
                  <a:gd name="T32" fmla="*/ 12 w 83"/>
                  <a:gd name="T33" fmla="*/ 46 h 54"/>
                  <a:gd name="T34" fmla="*/ 22 w 83"/>
                  <a:gd name="T35" fmla="*/ 54 h 54"/>
                  <a:gd name="T36" fmla="*/ 33 w 83"/>
                  <a:gd name="T37" fmla="*/ 46 h 54"/>
                  <a:gd name="T38" fmla="*/ 54 w 83"/>
                  <a:gd name="T39" fmla="*/ 46 h 54"/>
                  <a:gd name="T40" fmla="*/ 64 w 83"/>
                  <a:gd name="T41" fmla="*/ 54 h 54"/>
                  <a:gd name="T42" fmla="*/ 64 w 83"/>
                  <a:gd name="T43" fmla="*/ 50 h 54"/>
                  <a:gd name="T44" fmla="*/ 57 w 83"/>
                  <a:gd name="T45" fmla="*/ 43 h 54"/>
                  <a:gd name="T46" fmla="*/ 64 w 83"/>
                  <a:gd name="T47" fmla="*/ 37 h 54"/>
                  <a:gd name="T48" fmla="*/ 70 w 83"/>
                  <a:gd name="T49" fmla="*/ 43 h 54"/>
                  <a:gd name="T50" fmla="*/ 64 w 83"/>
                  <a:gd name="T51" fmla="*/ 50 h 54"/>
                  <a:gd name="T52" fmla="*/ 54 w 83"/>
                  <a:gd name="T53" fmla="*/ 8 h 54"/>
                  <a:gd name="T54" fmla="*/ 55 w 83"/>
                  <a:gd name="T55" fmla="*/ 7 h 54"/>
                  <a:gd name="T56" fmla="*/ 68 w 83"/>
                  <a:gd name="T57" fmla="*/ 7 h 54"/>
                  <a:gd name="T58" fmla="*/ 69 w 83"/>
                  <a:gd name="T59" fmla="*/ 8 h 54"/>
                  <a:gd name="T60" fmla="*/ 72 w 83"/>
                  <a:gd name="T61" fmla="*/ 20 h 54"/>
                  <a:gd name="T62" fmla="*/ 72 w 83"/>
                  <a:gd name="T63" fmla="*/ 20 h 54"/>
                  <a:gd name="T64" fmla="*/ 71 w 83"/>
                  <a:gd name="T65" fmla="*/ 21 h 54"/>
                  <a:gd name="T66" fmla="*/ 55 w 83"/>
                  <a:gd name="T67" fmla="*/ 21 h 54"/>
                  <a:gd name="T68" fmla="*/ 54 w 83"/>
                  <a:gd name="T69" fmla="*/ 20 h 54"/>
                  <a:gd name="T70" fmla="*/ 54 w 83"/>
                  <a:gd name="T71" fmla="*/ 8 h 54"/>
                  <a:gd name="T72" fmla="*/ 22 w 83"/>
                  <a:gd name="T73" fmla="*/ 50 h 54"/>
                  <a:gd name="T74" fmla="*/ 16 w 83"/>
                  <a:gd name="T75" fmla="*/ 43 h 54"/>
                  <a:gd name="T76" fmla="*/ 22 w 83"/>
                  <a:gd name="T77" fmla="*/ 37 h 54"/>
                  <a:gd name="T78" fmla="*/ 29 w 83"/>
                  <a:gd name="T79" fmla="*/ 43 h 54"/>
                  <a:gd name="T80" fmla="*/ 22 w 83"/>
                  <a:gd name="T81" fmla="*/ 50 h 54"/>
                  <a:gd name="T82" fmla="*/ 48 w 83"/>
                  <a:gd name="T83" fmla="*/ 20 h 54"/>
                  <a:gd name="T84" fmla="*/ 47 w 83"/>
                  <a:gd name="T85" fmla="*/ 21 h 54"/>
                  <a:gd name="T86" fmla="*/ 30 w 83"/>
                  <a:gd name="T87" fmla="*/ 21 h 54"/>
                  <a:gd name="T88" fmla="*/ 29 w 83"/>
                  <a:gd name="T89" fmla="*/ 20 h 54"/>
                  <a:gd name="T90" fmla="*/ 29 w 83"/>
                  <a:gd name="T91" fmla="*/ 19 h 54"/>
                  <a:gd name="T92" fmla="*/ 34 w 83"/>
                  <a:gd name="T93" fmla="*/ 8 h 54"/>
                  <a:gd name="T94" fmla="*/ 35 w 83"/>
                  <a:gd name="T95" fmla="*/ 7 h 54"/>
                  <a:gd name="T96" fmla="*/ 47 w 83"/>
                  <a:gd name="T97" fmla="*/ 7 h 54"/>
                  <a:gd name="T98" fmla="*/ 48 w 83"/>
                  <a:gd name="T99" fmla="*/ 8 h 54"/>
                  <a:gd name="T100" fmla="*/ 48 w 83"/>
                  <a:gd name="T101"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 h="54">
                    <a:moveTo>
                      <a:pt x="64" y="54"/>
                    </a:moveTo>
                    <a:cubicBezTo>
                      <a:pt x="69" y="54"/>
                      <a:pt x="73" y="50"/>
                      <a:pt x="74" y="46"/>
                    </a:cubicBezTo>
                    <a:cubicBezTo>
                      <a:pt x="79" y="46"/>
                      <a:pt x="79" y="46"/>
                      <a:pt x="79" y="46"/>
                    </a:cubicBezTo>
                    <a:cubicBezTo>
                      <a:pt x="81" y="46"/>
                      <a:pt x="83" y="44"/>
                      <a:pt x="83" y="42"/>
                    </a:cubicBezTo>
                    <a:cubicBezTo>
                      <a:pt x="83" y="29"/>
                      <a:pt x="83" y="29"/>
                      <a:pt x="83" y="29"/>
                    </a:cubicBezTo>
                    <a:cubicBezTo>
                      <a:pt x="83" y="27"/>
                      <a:pt x="82" y="24"/>
                      <a:pt x="82" y="21"/>
                    </a:cubicBezTo>
                    <a:cubicBezTo>
                      <a:pt x="78" y="8"/>
                      <a:pt x="78" y="8"/>
                      <a:pt x="78" y="8"/>
                    </a:cubicBezTo>
                    <a:cubicBezTo>
                      <a:pt x="77" y="3"/>
                      <a:pt x="73" y="0"/>
                      <a:pt x="68" y="0"/>
                    </a:cubicBezTo>
                    <a:cubicBezTo>
                      <a:pt x="34" y="0"/>
                      <a:pt x="34" y="0"/>
                      <a:pt x="34" y="0"/>
                    </a:cubicBezTo>
                    <a:cubicBezTo>
                      <a:pt x="30" y="0"/>
                      <a:pt x="27" y="2"/>
                      <a:pt x="25" y="6"/>
                    </a:cubicBezTo>
                    <a:cubicBezTo>
                      <a:pt x="20" y="14"/>
                      <a:pt x="20" y="14"/>
                      <a:pt x="20" y="14"/>
                    </a:cubicBezTo>
                    <a:cubicBezTo>
                      <a:pt x="19" y="16"/>
                      <a:pt x="18" y="17"/>
                      <a:pt x="16" y="18"/>
                    </a:cubicBezTo>
                    <a:cubicBezTo>
                      <a:pt x="5" y="21"/>
                      <a:pt x="5" y="21"/>
                      <a:pt x="5" y="21"/>
                    </a:cubicBezTo>
                    <a:cubicBezTo>
                      <a:pt x="2" y="22"/>
                      <a:pt x="0" y="25"/>
                      <a:pt x="0" y="28"/>
                    </a:cubicBezTo>
                    <a:cubicBezTo>
                      <a:pt x="0" y="42"/>
                      <a:pt x="0" y="42"/>
                      <a:pt x="0" y="42"/>
                    </a:cubicBezTo>
                    <a:cubicBezTo>
                      <a:pt x="0" y="44"/>
                      <a:pt x="2" y="46"/>
                      <a:pt x="4" y="46"/>
                    </a:cubicBezTo>
                    <a:cubicBezTo>
                      <a:pt x="12" y="46"/>
                      <a:pt x="12" y="46"/>
                      <a:pt x="12" y="46"/>
                    </a:cubicBezTo>
                    <a:cubicBezTo>
                      <a:pt x="13" y="50"/>
                      <a:pt x="17" y="54"/>
                      <a:pt x="22" y="54"/>
                    </a:cubicBezTo>
                    <a:cubicBezTo>
                      <a:pt x="28" y="54"/>
                      <a:pt x="32" y="50"/>
                      <a:pt x="33" y="46"/>
                    </a:cubicBezTo>
                    <a:cubicBezTo>
                      <a:pt x="54" y="46"/>
                      <a:pt x="54" y="46"/>
                      <a:pt x="54" y="46"/>
                    </a:cubicBezTo>
                    <a:cubicBezTo>
                      <a:pt x="55" y="50"/>
                      <a:pt x="59" y="54"/>
                      <a:pt x="64" y="54"/>
                    </a:cubicBezTo>
                    <a:close/>
                    <a:moveTo>
                      <a:pt x="64" y="50"/>
                    </a:moveTo>
                    <a:cubicBezTo>
                      <a:pt x="60" y="50"/>
                      <a:pt x="57" y="47"/>
                      <a:pt x="57" y="43"/>
                    </a:cubicBezTo>
                    <a:cubicBezTo>
                      <a:pt x="57" y="40"/>
                      <a:pt x="60" y="37"/>
                      <a:pt x="64" y="37"/>
                    </a:cubicBezTo>
                    <a:cubicBezTo>
                      <a:pt x="68" y="37"/>
                      <a:pt x="70" y="40"/>
                      <a:pt x="70" y="43"/>
                    </a:cubicBezTo>
                    <a:cubicBezTo>
                      <a:pt x="70" y="47"/>
                      <a:pt x="68" y="50"/>
                      <a:pt x="64" y="50"/>
                    </a:cubicBezTo>
                    <a:close/>
                    <a:moveTo>
                      <a:pt x="54" y="8"/>
                    </a:moveTo>
                    <a:cubicBezTo>
                      <a:pt x="54" y="8"/>
                      <a:pt x="55" y="7"/>
                      <a:pt x="55" y="7"/>
                    </a:cubicBezTo>
                    <a:cubicBezTo>
                      <a:pt x="68" y="7"/>
                      <a:pt x="68" y="7"/>
                      <a:pt x="68" y="7"/>
                    </a:cubicBezTo>
                    <a:cubicBezTo>
                      <a:pt x="68" y="7"/>
                      <a:pt x="68" y="8"/>
                      <a:pt x="69" y="8"/>
                    </a:cubicBezTo>
                    <a:cubicBezTo>
                      <a:pt x="72" y="20"/>
                      <a:pt x="72" y="20"/>
                      <a:pt x="72" y="20"/>
                    </a:cubicBezTo>
                    <a:cubicBezTo>
                      <a:pt x="72" y="20"/>
                      <a:pt x="72" y="20"/>
                      <a:pt x="72" y="20"/>
                    </a:cubicBezTo>
                    <a:cubicBezTo>
                      <a:pt x="72" y="21"/>
                      <a:pt x="72" y="21"/>
                      <a:pt x="71" y="21"/>
                    </a:cubicBezTo>
                    <a:cubicBezTo>
                      <a:pt x="55" y="21"/>
                      <a:pt x="55" y="21"/>
                      <a:pt x="55" y="21"/>
                    </a:cubicBezTo>
                    <a:cubicBezTo>
                      <a:pt x="55" y="21"/>
                      <a:pt x="54" y="20"/>
                      <a:pt x="54" y="20"/>
                    </a:cubicBezTo>
                    <a:lnTo>
                      <a:pt x="54" y="8"/>
                    </a:lnTo>
                    <a:close/>
                    <a:moveTo>
                      <a:pt x="22" y="50"/>
                    </a:moveTo>
                    <a:cubicBezTo>
                      <a:pt x="19" y="50"/>
                      <a:pt x="16" y="47"/>
                      <a:pt x="16" y="43"/>
                    </a:cubicBezTo>
                    <a:cubicBezTo>
                      <a:pt x="16" y="40"/>
                      <a:pt x="19" y="37"/>
                      <a:pt x="22" y="37"/>
                    </a:cubicBezTo>
                    <a:cubicBezTo>
                      <a:pt x="26" y="37"/>
                      <a:pt x="29" y="40"/>
                      <a:pt x="29" y="43"/>
                    </a:cubicBezTo>
                    <a:cubicBezTo>
                      <a:pt x="29" y="47"/>
                      <a:pt x="26" y="50"/>
                      <a:pt x="22" y="50"/>
                    </a:cubicBezTo>
                    <a:close/>
                    <a:moveTo>
                      <a:pt x="48" y="20"/>
                    </a:moveTo>
                    <a:cubicBezTo>
                      <a:pt x="48" y="20"/>
                      <a:pt x="48" y="21"/>
                      <a:pt x="47" y="21"/>
                    </a:cubicBezTo>
                    <a:cubicBezTo>
                      <a:pt x="30" y="21"/>
                      <a:pt x="30" y="21"/>
                      <a:pt x="30" y="21"/>
                    </a:cubicBezTo>
                    <a:cubicBezTo>
                      <a:pt x="29" y="21"/>
                      <a:pt x="29" y="21"/>
                      <a:pt x="29" y="20"/>
                    </a:cubicBezTo>
                    <a:cubicBezTo>
                      <a:pt x="29" y="20"/>
                      <a:pt x="29" y="20"/>
                      <a:pt x="29" y="19"/>
                    </a:cubicBezTo>
                    <a:cubicBezTo>
                      <a:pt x="34" y="8"/>
                      <a:pt x="34" y="8"/>
                      <a:pt x="34" y="8"/>
                    </a:cubicBezTo>
                    <a:cubicBezTo>
                      <a:pt x="34" y="8"/>
                      <a:pt x="34" y="7"/>
                      <a:pt x="35" y="7"/>
                    </a:cubicBezTo>
                    <a:cubicBezTo>
                      <a:pt x="47" y="7"/>
                      <a:pt x="47" y="7"/>
                      <a:pt x="47" y="7"/>
                    </a:cubicBezTo>
                    <a:cubicBezTo>
                      <a:pt x="48" y="7"/>
                      <a:pt x="48" y="8"/>
                      <a:pt x="48" y="8"/>
                    </a:cubicBezTo>
                    <a:lnTo>
                      <a:pt x="4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1" name="Freeform 85">
                <a:extLst>
                  <a:ext uri="{FF2B5EF4-FFF2-40B4-BE49-F238E27FC236}">
                    <a16:creationId xmlns:a16="http://schemas.microsoft.com/office/drawing/2014/main" id="{F1B3E311-9DD5-4B70-8BE0-CB33AEBFECFC}"/>
                  </a:ext>
                </a:extLst>
              </p:cNvPr>
              <p:cNvSpPr>
                <a:spLocks noEditPoints="1"/>
              </p:cNvSpPr>
              <p:nvPr/>
            </p:nvSpPr>
            <p:spPr bwMode="auto">
              <a:xfrm>
                <a:off x="3179" y="2538"/>
                <a:ext cx="68" cy="94"/>
              </a:xfrm>
              <a:custGeom>
                <a:avLst/>
                <a:gdLst>
                  <a:gd name="T0" fmla="*/ 46 w 58"/>
                  <a:gd name="T1" fmla="*/ 1 h 81"/>
                  <a:gd name="T2" fmla="*/ 45 w 58"/>
                  <a:gd name="T3" fmla="*/ 0 h 81"/>
                  <a:gd name="T4" fmla="*/ 12 w 58"/>
                  <a:gd name="T5" fmla="*/ 0 h 81"/>
                  <a:gd name="T6" fmla="*/ 7 w 58"/>
                  <a:gd name="T7" fmla="*/ 2 h 81"/>
                  <a:gd name="T8" fmla="*/ 0 w 58"/>
                  <a:gd name="T9" fmla="*/ 14 h 81"/>
                  <a:gd name="T10" fmla="*/ 0 w 58"/>
                  <a:gd name="T11" fmla="*/ 55 h 81"/>
                  <a:gd name="T12" fmla="*/ 9 w 58"/>
                  <a:gd name="T13" fmla="*/ 67 h 81"/>
                  <a:gd name="T14" fmla="*/ 10 w 58"/>
                  <a:gd name="T15" fmla="*/ 67 h 81"/>
                  <a:gd name="T16" fmla="*/ 1 w 58"/>
                  <a:gd name="T17" fmla="*/ 80 h 81"/>
                  <a:gd name="T18" fmla="*/ 8 w 58"/>
                  <a:gd name="T19" fmla="*/ 80 h 81"/>
                  <a:gd name="T20" fmla="*/ 9 w 58"/>
                  <a:gd name="T21" fmla="*/ 80 h 81"/>
                  <a:gd name="T22" fmla="*/ 10 w 58"/>
                  <a:gd name="T23" fmla="*/ 79 h 81"/>
                  <a:gd name="T24" fmla="*/ 18 w 58"/>
                  <a:gd name="T25" fmla="*/ 75 h 81"/>
                  <a:gd name="T26" fmla="*/ 44 w 58"/>
                  <a:gd name="T27" fmla="*/ 75 h 81"/>
                  <a:gd name="T28" fmla="*/ 46 w 58"/>
                  <a:gd name="T29" fmla="*/ 76 h 81"/>
                  <a:gd name="T30" fmla="*/ 54 w 58"/>
                  <a:gd name="T31" fmla="*/ 80 h 81"/>
                  <a:gd name="T32" fmla="*/ 57 w 58"/>
                  <a:gd name="T33" fmla="*/ 80 h 81"/>
                  <a:gd name="T34" fmla="*/ 48 w 58"/>
                  <a:gd name="T35" fmla="*/ 67 h 81"/>
                  <a:gd name="T36" fmla="*/ 50 w 58"/>
                  <a:gd name="T37" fmla="*/ 66 h 81"/>
                  <a:gd name="T38" fmla="*/ 58 w 58"/>
                  <a:gd name="T39" fmla="*/ 55 h 81"/>
                  <a:gd name="T40" fmla="*/ 58 w 58"/>
                  <a:gd name="T41" fmla="*/ 14 h 81"/>
                  <a:gd name="T42" fmla="*/ 46 w 58"/>
                  <a:gd name="T43" fmla="*/ 1 h 81"/>
                  <a:gd name="T44" fmla="*/ 16 w 58"/>
                  <a:gd name="T45" fmla="*/ 7 h 81"/>
                  <a:gd name="T46" fmla="*/ 41 w 58"/>
                  <a:gd name="T47" fmla="*/ 7 h 81"/>
                  <a:gd name="T48" fmla="*/ 41 w 58"/>
                  <a:gd name="T49" fmla="*/ 11 h 81"/>
                  <a:gd name="T50" fmla="*/ 16 w 58"/>
                  <a:gd name="T51" fmla="*/ 11 h 81"/>
                  <a:gd name="T52" fmla="*/ 16 w 58"/>
                  <a:gd name="T53" fmla="*/ 7 h 81"/>
                  <a:gd name="T54" fmla="*/ 9 w 58"/>
                  <a:gd name="T55" fmla="*/ 20 h 81"/>
                  <a:gd name="T56" fmla="*/ 12 w 58"/>
                  <a:gd name="T57" fmla="*/ 16 h 81"/>
                  <a:gd name="T58" fmla="*/ 29 w 58"/>
                  <a:gd name="T59" fmla="*/ 16 h 81"/>
                  <a:gd name="T60" fmla="*/ 45 w 58"/>
                  <a:gd name="T61" fmla="*/ 16 h 81"/>
                  <a:gd name="T62" fmla="*/ 49 w 58"/>
                  <a:gd name="T63" fmla="*/ 20 h 81"/>
                  <a:gd name="T64" fmla="*/ 49 w 58"/>
                  <a:gd name="T65" fmla="*/ 33 h 81"/>
                  <a:gd name="T66" fmla="*/ 45 w 58"/>
                  <a:gd name="T67" fmla="*/ 36 h 81"/>
                  <a:gd name="T68" fmla="*/ 13 w 58"/>
                  <a:gd name="T69" fmla="*/ 36 h 81"/>
                  <a:gd name="T70" fmla="*/ 9 w 58"/>
                  <a:gd name="T71" fmla="*/ 33 h 81"/>
                  <a:gd name="T72" fmla="*/ 9 w 58"/>
                  <a:gd name="T73" fmla="*/ 20 h 81"/>
                  <a:gd name="T74" fmla="*/ 12 w 58"/>
                  <a:gd name="T75" fmla="*/ 59 h 81"/>
                  <a:gd name="T76" fmla="*/ 8 w 58"/>
                  <a:gd name="T77" fmla="*/ 55 h 81"/>
                  <a:gd name="T78" fmla="*/ 12 w 58"/>
                  <a:gd name="T79" fmla="*/ 51 h 81"/>
                  <a:gd name="T80" fmla="*/ 16 w 58"/>
                  <a:gd name="T81" fmla="*/ 55 h 81"/>
                  <a:gd name="T82" fmla="*/ 12 w 58"/>
                  <a:gd name="T83" fmla="*/ 59 h 81"/>
                  <a:gd name="T84" fmla="*/ 15 w 58"/>
                  <a:gd name="T85" fmla="*/ 71 h 81"/>
                  <a:gd name="T86" fmla="*/ 17 w 58"/>
                  <a:gd name="T87" fmla="*/ 68 h 81"/>
                  <a:gd name="T88" fmla="*/ 19 w 58"/>
                  <a:gd name="T89" fmla="*/ 67 h 81"/>
                  <a:gd name="T90" fmla="*/ 39 w 58"/>
                  <a:gd name="T91" fmla="*/ 67 h 81"/>
                  <a:gd name="T92" fmla="*/ 41 w 58"/>
                  <a:gd name="T93" fmla="*/ 68 h 81"/>
                  <a:gd name="T94" fmla="*/ 43 w 58"/>
                  <a:gd name="T95" fmla="*/ 71 h 81"/>
                  <a:gd name="T96" fmla="*/ 15 w 58"/>
                  <a:gd name="T97" fmla="*/ 71 h 81"/>
                  <a:gd name="T98" fmla="*/ 46 w 58"/>
                  <a:gd name="T99" fmla="*/ 59 h 81"/>
                  <a:gd name="T100" fmla="*/ 42 w 58"/>
                  <a:gd name="T101" fmla="*/ 55 h 81"/>
                  <a:gd name="T102" fmla="*/ 46 w 58"/>
                  <a:gd name="T103" fmla="*/ 51 h 81"/>
                  <a:gd name="T104" fmla="*/ 50 w 58"/>
                  <a:gd name="T105" fmla="*/ 55 h 81"/>
                  <a:gd name="T106" fmla="*/ 46 w 58"/>
                  <a:gd name="T107" fmla="*/ 5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1">
                    <a:moveTo>
                      <a:pt x="46" y="1"/>
                    </a:moveTo>
                    <a:cubicBezTo>
                      <a:pt x="46" y="0"/>
                      <a:pt x="46" y="0"/>
                      <a:pt x="45" y="0"/>
                    </a:cubicBezTo>
                    <a:cubicBezTo>
                      <a:pt x="34" y="0"/>
                      <a:pt x="23" y="0"/>
                      <a:pt x="12" y="0"/>
                    </a:cubicBezTo>
                    <a:cubicBezTo>
                      <a:pt x="10" y="1"/>
                      <a:pt x="8" y="1"/>
                      <a:pt x="7" y="2"/>
                    </a:cubicBezTo>
                    <a:cubicBezTo>
                      <a:pt x="2" y="5"/>
                      <a:pt x="0" y="9"/>
                      <a:pt x="0" y="14"/>
                    </a:cubicBezTo>
                    <a:cubicBezTo>
                      <a:pt x="0" y="28"/>
                      <a:pt x="0" y="41"/>
                      <a:pt x="0" y="55"/>
                    </a:cubicBezTo>
                    <a:cubicBezTo>
                      <a:pt x="0" y="61"/>
                      <a:pt x="3" y="65"/>
                      <a:pt x="9" y="67"/>
                    </a:cubicBezTo>
                    <a:cubicBezTo>
                      <a:pt x="9" y="67"/>
                      <a:pt x="9" y="67"/>
                      <a:pt x="10" y="67"/>
                    </a:cubicBezTo>
                    <a:cubicBezTo>
                      <a:pt x="7" y="71"/>
                      <a:pt x="4" y="76"/>
                      <a:pt x="1" y="80"/>
                    </a:cubicBezTo>
                    <a:cubicBezTo>
                      <a:pt x="3" y="80"/>
                      <a:pt x="6" y="80"/>
                      <a:pt x="8" y="80"/>
                    </a:cubicBezTo>
                    <a:cubicBezTo>
                      <a:pt x="9" y="80"/>
                      <a:pt x="9" y="80"/>
                      <a:pt x="9" y="80"/>
                    </a:cubicBezTo>
                    <a:cubicBezTo>
                      <a:pt x="9" y="80"/>
                      <a:pt x="9" y="79"/>
                      <a:pt x="10" y="79"/>
                    </a:cubicBezTo>
                    <a:cubicBezTo>
                      <a:pt x="11" y="75"/>
                      <a:pt x="14" y="74"/>
                      <a:pt x="18" y="75"/>
                    </a:cubicBezTo>
                    <a:cubicBezTo>
                      <a:pt x="26" y="75"/>
                      <a:pt x="35" y="75"/>
                      <a:pt x="44" y="75"/>
                    </a:cubicBezTo>
                    <a:cubicBezTo>
                      <a:pt x="45" y="75"/>
                      <a:pt x="46" y="75"/>
                      <a:pt x="46" y="76"/>
                    </a:cubicBezTo>
                    <a:cubicBezTo>
                      <a:pt x="48" y="80"/>
                      <a:pt x="51" y="81"/>
                      <a:pt x="54" y="80"/>
                    </a:cubicBezTo>
                    <a:cubicBezTo>
                      <a:pt x="55" y="80"/>
                      <a:pt x="56" y="80"/>
                      <a:pt x="57" y="80"/>
                    </a:cubicBezTo>
                    <a:cubicBezTo>
                      <a:pt x="54" y="76"/>
                      <a:pt x="51" y="71"/>
                      <a:pt x="48" y="67"/>
                    </a:cubicBezTo>
                    <a:cubicBezTo>
                      <a:pt x="49" y="67"/>
                      <a:pt x="50" y="66"/>
                      <a:pt x="50" y="66"/>
                    </a:cubicBezTo>
                    <a:cubicBezTo>
                      <a:pt x="55" y="64"/>
                      <a:pt x="58" y="60"/>
                      <a:pt x="58" y="55"/>
                    </a:cubicBezTo>
                    <a:cubicBezTo>
                      <a:pt x="58" y="42"/>
                      <a:pt x="58" y="28"/>
                      <a:pt x="58" y="14"/>
                    </a:cubicBezTo>
                    <a:cubicBezTo>
                      <a:pt x="58" y="7"/>
                      <a:pt x="54" y="2"/>
                      <a:pt x="46" y="1"/>
                    </a:cubicBezTo>
                    <a:close/>
                    <a:moveTo>
                      <a:pt x="16" y="7"/>
                    </a:moveTo>
                    <a:cubicBezTo>
                      <a:pt x="25" y="7"/>
                      <a:pt x="33" y="7"/>
                      <a:pt x="41" y="7"/>
                    </a:cubicBezTo>
                    <a:cubicBezTo>
                      <a:pt x="41" y="8"/>
                      <a:pt x="41" y="9"/>
                      <a:pt x="41" y="11"/>
                    </a:cubicBezTo>
                    <a:cubicBezTo>
                      <a:pt x="33" y="11"/>
                      <a:pt x="25" y="11"/>
                      <a:pt x="16" y="11"/>
                    </a:cubicBezTo>
                    <a:cubicBezTo>
                      <a:pt x="16" y="9"/>
                      <a:pt x="16" y="8"/>
                      <a:pt x="16" y="7"/>
                    </a:cubicBezTo>
                    <a:close/>
                    <a:moveTo>
                      <a:pt x="9" y="20"/>
                    </a:moveTo>
                    <a:cubicBezTo>
                      <a:pt x="9" y="18"/>
                      <a:pt x="10" y="16"/>
                      <a:pt x="12" y="16"/>
                    </a:cubicBezTo>
                    <a:cubicBezTo>
                      <a:pt x="18" y="16"/>
                      <a:pt x="23" y="16"/>
                      <a:pt x="29" y="16"/>
                    </a:cubicBezTo>
                    <a:cubicBezTo>
                      <a:pt x="34" y="16"/>
                      <a:pt x="40" y="16"/>
                      <a:pt x="45" y="16"/>
                    </a:cubicBezTo>
                    <a:cubicBezTo>
                      <a:pt x="48" y="16"/>
                      <a:pt x="49" y="17"/>
                      <a:pt x="49" y="20"/>
                    </a:cubicBezTo>
                    <a:cubicBezTo>
                      <a:pt x="49" y="24"/>
                      <a:pt x="49" y="28"/>
                      <a:pt x="49" y="33"/>
                    </a:cubicBezTo>
                    <a:cubicBezTo>
                      <a:pt x="49" y="35"/>
                      <a:pt x="48" y="36"/>
                      <a:pt x="45" y="36"/>
                    </a:cubicBezTo>
                    <a:cubicBezTo>
                      <a:pt x="34" y="36"/>
                      <a:pt x="23" y="36"/>
                      <a:pt x="13" y="36"/>
                    </a:cubicBezTo>
                    <a:cubicBezTo>
                      <a:pt x="10" y="36"/>
                      <a:pt x="9" y="35"/>
                      <a:pt x="9" y="33"/>
                    </a:cubicBezTo>
                    <a:cubicBezTo>
                      <a:pt x="9" y="28"/>
                      <a:pt x="9" y="24"/>
                      <a:pt x="9" y="20"/>
                    </a:cubicBezTo>
                    <a:close/>
                    <a:moveTo>
                      <a:pt x="12" y="59"/>
                    </a:moveTo>
                    <a:cubicBezTo>
                      <a:pt x="10" y="59"/>
                      <a:pt x="8" y="57"/>
                      <a:pt x="8" y="55"/>
                    </a:cubicBezTo>
                    <a:cubicBezTo>
                      <a:pt x="8" y="53"/>
                      <a:pt x="10" y="51"/>
                      <a:pt x="12" y="51"/>
                    </a:cubicBezTo>
                    <a:cubicBezTo>
                      <a:pt x="14" y="51"/>
                      <a:pt x="16" y="53"/>
                      <a:pt x="16" y="55"/>
                    </a:cubicBezTo>
                    <a:cubicBezTo>
                      <a:pt x="16" y="57"/>
                      <a:pt x="14" y="59"/>
                      <a:pt x="12" y="59"/>
                    </a:cubicBezTo>
                    <a:close/>
                    <a:moveTo>
                      <a:pt x="15" y="71"/>
                    </a:moveTo>
                    <a:cubicBezTo>
                      <a:pt x="16" y="70"/>
                      <a:pt x="17" y="69"/>
                      <a:pt x="17" y="68"/>
                    </a:cubicBezTo>
                    <a:cubicBezTo>
                      <a:pt x="18" y="67"/>
                      <a:pt x="18" y="67"/>
                      <a:pt x="19" y="67"/>
                    </a:cubicBezTo>
                    <a:cubicBezTo>
                      <a:pt x="26" y="67"/>
                      <a:pt x="32" y="67"/>
                      <a:pt x="39" y="67"/>
                    </a:cubicBezTo>
                    <a:cubicBezTo>
                      <a:pt x="40" y="67"/>
                      <a:pt x="40" y="68"/>
                      <a:pt x="41" y="68"/>
                    </a:cubicBezTo>
                    <a:cubicBezTo>
                      <a:pt x="42" y="69"/>
                      <a:pt x="42" y="70"/>
                      <a:pt x="43" y="71"/>
                    </a:cubicBezTo>
                    <a:cubicBezTo>
                      <a:pt x="33" y="71"/>
                      <a:pt x="24" y="71"/>
                      <a:pt x="15" y="71"/>
                    </a:cubicBezTo>
                    <a:close/>
                    <a:moveTo>
                      <a:pt x="46" y="59"/>
                    </a:moveTo>
                    <a:cubicBezTo>
                      <a:pt x="44" y="59"/>
                      <a:pt x="42" y="57"/>
                      <a:pt x="42" y="55"/>
                    </a:cubicBezTo>
                    <a:cubicBezTo>
                      <a:pt x="42" y="53"/>
                      <a:pt x="44" y="51"/>
                      <a:pt x="46" y="51"/>
                    </a:cubicBezTo>
                    <a:cubicBezTo>
                      <a:pt x="48" y="51"/>
                      <a:pt x="50" y="53"/>
                      <a:pt x="50" y="55"/>
                    </a:cubicBezTo>
                    <a:cubicBezTo>
                      <a:pt x="50" y="57"/>
                      <a:pt x="48" y="59"/>
                      <a:pt x="46"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17" name="グループ化 16"/>
          <p:cNvGrpSpPr/>
          <p:nvPr/>
        </p:nvGrpSpPr>
        <p:grpSpPr>
          <a:xfrm>
            <a:off x="7982726" y="4271958"/>
            <a:ext cx="576168" cy="728364"/>
            <a:chOff x="11131828" y="4806994"/>
            <a:chExt cx="576168" cy="728364"/>
          </a:xfrm>
        </p:grpSpPr>
        <p:sp>
          <p:nvSpPr>
            <p:cNvPr id="844" name="Freeform 7">
              <a:extLst>
                <a:ext uri="{FF2B5EF4-FFF2-40B4-BE49-F238E27FC236}">
                  <a16:creationId xmlns:a16="http://schemas.microsoft.com/office/drawing/2014/main" id="{00000000-0008-0000-0100-0000B5070000}"/>
                </a:ext>
              </a:extLst>
            </p:cNvPr>
            <p:cNvSpPr>
              <a:spLocks noChangeAspect="1" noEditPoints="1"/>
            </p:cNvSpPr>
            <p:nvPr/>
          </p:nvSpPr>
          <p:spPr bwMode="auto">
            <a:xfrm>
              <a:off x="11131828" y="4806994"/>
              <a:ext cx="576168" cy="728364"/>
            </a:xfrm>
            <a:custGeom>
              <a:avLst/>
              <a:gdLst>
                <a:gd name="T0" fmla="*/ 0 w 369"/>
                <a:gd name="T1" fmla="*/ 12 h 466"/>
                <a:gd name="T2" fmla="*/ 11 w 369"/>
                <a:gd name="T3" fmla="*/ 466 h 466"/>
                <a:gd name="T4" fmla="*/ 160 w 369"/>
                <a:gd name="T5" fmla="*/ 455 h 466"/>
                <a:gd name="T6" fmla="*/ 160 w 369"/>
                <a:gd name="T7" fmla="*/ 390 h 466"/>
                <a:gd name="T8" fmla="*/ 171 w 369"/>
                <a:gd name="T9" fmla="*/ 354 h 466"/>
                <a:gd name="T10" fmla="*/ 208 w 369"/>
                <a:gd name="T11" fmla="*/ 365 h 466"/>
                <a:gd name="T12" fmla="*/ 208 w 369"/>
                <a:gd name="T13" fmla="*/ 413 h 466"/>
                <a:gd name="T14" fmla="*/ 220 w 369"/>
                <a:gd name="T15" fmla="*/ 466 h 466"/>
                <a:gd name="T16" fmla="*/ 369 w 369"/>
                <a:gd name="T17" fmla="*/ 455 h 466"/>
                <a:gd name="T18" fmla="*/ 357 w 369"/>
                <a:gd name="T19" fmla="*/ 0 h 466"/>
                <a:gd name="T20" fmla="*/ 112 w 369"/>
                <a:gd name="T21" fmla="*/ 390 h 466"/>
                <a:gd name="T22" fmla="*/ 75 w 369"/>
                <a:gd name="T23" fmla="*/ 402 h 466"/>
                <a:gd name="T24" fmla="*/ 64 w 369"/>
                <a:gd name="T25" fmla="*/ 365 h 466"/>
                <a:gd name="T26" fmla="*/ 101 w 369"/>
                <a:gd name="T27" fmla="*/ 354 h 466"/>
                <a:gd name="T28" fmla="*/ 112 w 369"/>
                <a:gd name="T29" fmla="*/ 390 h 466"/>
                <a:gd name="T30" fmla="*/ 101 w 369"/>
                <a:gd name="T31" fmla="*/ 305 h 466"/>
                <a:gd name="T32" fmla="*/ 64 w 369"/>
                <a:gd name="T33" fmla="*/ 294 h 466"/>
                <a:gd name="T34" fmla="*/ 75 w 369"/>
                <a:gd name="T35" fmla="*/ 257 h 466"/>
                <a:gd name="T36" fmla="*/ 112 w 369"/>
                <a:gd name="T37" fmla="*/ 269 h 466"/>
                <a:gd name="T38" fmla="*/ 112 w 369"/>
                <a:gd name="T39" fmla="*/ 198 h 466"/>
                <a:gd name="T40" fmla="*/ 75 w 369"/>
                <a:gd name="T41" fmla="*/ 209 h 466"/>
                <a:gd name="T42" fmla="*/ 64 w 369"/>
                <a:gd name="T43" fmla="*/ 172 h 466"/>
                <a:gd name="T44" fmla="*/ 101 w 369"/>
                <a:gd name="T45" fmla="*/ 161 h 466"/>
                <a:gd name="T46" fmla="*/ 112 w 369"/>
                <a:gd name="T47" fmla="*/ 198 h 466"/>
                <a:gd name="T48" fmla="*/ 101 w 369"/>
                <a:gd name="T49" fmla="*/ 113 h 466"/>
                <a:gd name="T50" fmla="*/ 64 w 369"/>
                <a:gd name="T51" fmla="*/ 101 h 466"/>
                <a:gd name="T52" fmla="*/ 75 w 369"/>
                <a:gd name="T53" fmla="*/ 65 h 466"/>
                <a:gd name="T54" fmla="*/ 112 w 369"/>
                <a:gd name="T55" fmla="*/ 76 h 466"/>
                <a:gd name="T56" fmla="*/ 208 w 369"/>
                <a:gd name="T57" fmla="*/ 294 h 466"/>
                <a:gd name="T58" fmla="*/ 171 w 369"/>
                <a:gd name="T59" fmla="*/ 305 h 466"/>
                <a:gd name="T60" fmla="*/ 160 w 369"/>
                <a:gd name="T61" fmla="*/ 269 h 466"/>
                <a:gd name="T62" fmla="*/ 197 w 369"/>
                <a:gd name="T63" fmla="*/ 257 h 466"/>
                <a:gd name="T64" fmla="*/ 208 w 369"/>
                <a:gd name="T65" fmla="*/ 294 h 466"/>
                <a:gd name="T66" fmla="*/ 197 w 369"/>
                <a:gd name="T67" fmla="*/ 209 h 466"/>
                <a:gd name="T68" fmla="*/ 160 w 369"/>
                <a:gd name="T69" fmla="*/ 198 h 466"/>
                <a:gd name="T70" fmla="*/ 171 w 369"/>
                <a:gd name="T71" fmla="*/ 161 h 466"/>
                <a:gd name="T72" fmla="*/ 208 w 369"/>
                <a:gd name="T73" fmla="*/ 172 h 466"/>
                <a:gd name="T74" fmla="*/ 208 w 369"/>
                <a:gd name="T75" fmla="*/ 101 h 466"/>
                <a:gd name="T76" fmla="*/ 171 w 369"/>
                <a:gd name="T77" fmla="*/ 113 h 466"/>
                <a:gd name="T78" fmla="*/ 160 w 369"/>
                <a:gd name="T79" fmla="*/ 76 h 466"/>
                <a:gd name="T80" fmla="*/ 197 w 369"/>
                <a:gd name="T81" fmla="*/ 65 h 466"/>
                <a:gd name="T82" fmla="*/ 208 w 369"/>
                <a:gd name="T83" fmla="*/ 101 h 466"/>
                <a:gd name="T84" fmla="*/ 293 w 369"/>
                <a:gd name="T85" fmla="*/ 402 h 466"/>
                <a:gd name="T86" fmla="*/ 256 w 369"/>
                <a:gd name="T87" fmla="*/ 390 h 466"/>
                <a:gd name="T88" fmla="*/ 268 w 369"/>
                <a:gd name="T89" fmla="*/ 354 h 466"/>
                <a:gd name="T90" fmla="*/ 305 w 369"/>
                <a:gd name="T91" fmla="*/ 365 h 466"/>
                <a:gd name="T92" fmla="*/ 305 w 369"/>
                <a:gd name="T93" fmla="*/ 294 h 466"/>
                <a:gd name="T94" fmla="*/ 268 w 369"/>
                <a:gd name="T95" fmla="*/ 305 h 466"/>
                <a:gd name="T96" fmla="*/ 256 w 369"/>
                <a:gd name="T97" fmla="*/ 269 h 466"/>
                <a:gd name="T98" fmla="*/ 293 w 369"/>
                <a:gd name="T99" fmla="*/ 257 h 466"/>
                <a:gd name="T100" fmla="*/ 305 w 369"/>
                <a:gd name="T101" fmla="*/ 294 h 466"/>
                <a:gd name="T102" fmla="*/ 293 w 369"/>
                <a:gd name="T103" fmla="*/ 209 h 466"/>
                <a:gd name="T104" fmla="*/ 256 w 369"/>
                <a:gd name="T105" fmla="*/ 198 h 466"/>
                <a:gd name="T106" fmla="*/ 268 w 369"/>
                <a:gd name="T107" fmla="*/ 161 h 466"/>
                <a:gd name="T108" fmla="*/ 305 w 369"/>
                <a:gd name="T109" fmla="*/ 172 h 466"/>
                <a:gd name="T110" fmla="*/ 305 w 369"/>
                <a:gd name="T111" fmla="*/ 101 h 466"/>
                <a:gd name="T112" fmla="*/ 268 w 369"/>
                <a:gd name="T113" fmla="*/ 113 h 466"/>
                <a:gd name="T114" fmla="*/ 256 w 369"/>
                <a:gd name="T115" fmla="*/ 76 h 466"/>
                <a:gd name="T116" fmla="*/ 293 w 369"/>
                <a:gd name="T117" fmla="*/ 65 h 466"/>
                <a:gd name="T118" fmla="*/ 305 w 369"/>
                <a:gd name="T119" fmla="*/ 101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9" h="466">
                  <a:moveTo>
                    <a:pt x="11" y="0"/>
                  </a:moveTo>
                  <a:cubicBezTo>
                    <a:pt x="5" y="0"/>
                    <a:pt x="0" y="5"/>
                    <a:pt x="0" y="12"/>
                  </a:cubicBezTo>
                  <a:cubicBezTo>
                    <a:pt x="0" y="455"/>
                    <a:pt x="0" y="455"/>
                    <a:pt x="0" y="455"/>
                  </a:cubicBezTo>
                  <a:cubicBezTo>
                    <a:pt x="0" y="461"/>
                    <a:pt x="5" y="466"/>
                    <a:pt x="11" y="466"/>
                  </a:cubicBezTo>
                  <a:cubicBezTo>
                    <a:pt x="149" y="466"/>
                    <a:pt x="149" y="466"/>
                    <a:pt x="149" y="466"/>
                  </a:cubicBezTo>
                  <a:cubicBezTo>
                    <a:pt x="155" y="466"/>
                    <a:pt x="160" y="461"/>
                    <a:pt x="160" y="455"/>
                  </a:cubicBezTo>
                  <a:cubicBezTo>
                    <a:pt x="160" y="413"/>
                    <a:pt x="160" y="413"/>
                    <a:pt x="160" y="413"/>
                  </a:cubicBezTo>
                  <a:cubicBezTo>
                    <a:pt x="160" y="407"/>
                    <a:pt x="160" y="397"/>
                    <a:pt x="160" y="390"/>
                  </a:cubicBezTo>
                  <a:cubicBezTo>
                    <a:pt x="160" y="365"/>
                    <a:pt x="160" y="365"/>
                    <a:pt x="160" y="365"/>
                  </a:cubicBezTo>
                  <a:cubicBezTo>
                    <a:pt x="160" y="359"/>
                    <a:pt x="165" y="354"/>
                    <a:pt x="171" y="354"/>
                  </a:cubicBezTo>
                  <a:cubicBezTo>
                    <a:pt x="197" y="354"/>
                    <a:pt x="197" y="354"/>
                    <a:pt x="197" y="354"/>
                  </a:cubicBezTo>
                  <a:cubicBezTo>
                    <a:pt x="203" y="354"/>
                    <a:pt x="208" y="359"/>
                    <a:pt x="208" y="365"/>
                  </a:cubicBezTo>
                  <a:cubicBezTo>
                    <a:pt x="208" y="390"/>
                    <a:pt x="208" y="390"/>
                    <a:pt x="208" y="390"/>
                  </a:cubicBezTo>
                  <a:cubicBezTo>
                    <a:pt x="208" y="397"/>
                    <a:pt x="208" y="407"/>
                    <a:pt x="208" y="413"/>
                  </a:cubicBezTo>
                  <a:cubicBezTo>
                    <a:pt x="208" y="455"/>
                    <a:pt x="208" y="455"/>
                    <a:pt x="208" y="455"/>
                  </a:cubicBezTo>
                  <a:cubicBezTo>
                    <a:pt x="208" y="461"/>
                    <a:pt x="213" y="466"/>
                    <a:pt x="220" y="466"/>
                  </a:cubicBezTo>
                  <a:cubicBezTo>
                    <a:pt x="357" y="466"/>
                    <a:pt x="357" y="466"/>
                    <a:pt x="357" y="466"/>
                  </a:cubicBezTo>
                  <a:cubicBezTo>
                    <a:pt x="364" y="466"/>
                    <a:pt x="369" y="461"/>
                    <a:pt x="369" y="455"/>
                  </a:cubicBezTo>
                  <a:cubicBezTo>
                    <a:pt x="369" y="12"/>
                    <a:pt x="369" y="12"/>
                    <a:pt x="369" y="12"/>
                  </a:cubicBezTo>
                  <a:cubicBezTo>
                    <a:pt x="369" y="5"/>
                    <a:pt x="364" y="0"/>
                    <a:pt x="357" y="0"/>
                  </a:cubicBezTo>
                  <a:lnTo>
                    <a:pt x="11" y="0"/>
                  </a:lnTo>
                  <a:close/>
                  <a:moveTo>
                    <a:pt x="112" y="390"/>
                  </a:moveTo>
                  <a:cubicBezTo>
                    <a:pt x="112" y="397"/>
                    <a:pt x="107" y="402"/>
                    <a:pt x="101" y="402"/>
                  </a:cubicBezTo>
                  <a:cubicBezTo>
                    <a:pt x="75" y="402"/>
                    <a:pt x="75" y="402"/>
                    <a:pt x="75" y="402"/>
                  </a:cubicBezTo>
                  <a:cubicBezTo>
                    <a:pt x="69" y="402"/>
                    <a:pt x="64" y="397"/>
                    <a:pt x="64" y="390"/>
                  </a:cubicBezTo>
                  <a:cubicBezTo>
                    <a:pt x="64" y="365"/>
                    <a:pt x="64" y="365"/>
                    <a:pt x="64" y="365"/>
                  </a:cubicBezTo>
                  <a:cubicBezTo>
                    <a:pt x="64" y="359"/>
                    <a:pt x="69" y="354"/>
                    <a:pt x="75" y="354"/>
                  </a:cubicBezTo>
                  <a:cubicBezTo>
                    <a:pt x="101" y="354"/>
                    <a:pt x="101" y="354"/>
                    <a:pt x="101" y="354"/>
                  </a:cubicBezTo>
                  <a:cubicBezTo>
                    <a:pt x="107" y="354"/>
                    <a:pt x="112" y="359"/>
                    <a:pt x="112" y="365"/>
                  </a:cubicBezTo>
                  <a:lnTo>
                    <a:pt x="112" y="390"/>
                  </a:lnTo>
                  <a:close/>
                  <a:moveTo>
                    <a:pt x="112" y="294"/>
                  </a:moveTo>
                  <a:cubicBezTo>
                    <a:pt x="112" y="300"/>
                    <a:pt x="107" y="305"/>
                    <a:pt x="101" y="305"/>
                  </a:cubicBezTo>
                  <a:cubicBezTo>
                    <a:pt x="75" y="305"/>
                    <a:pt x="75" y="305"/>
                    <a:pt x="75" y="305"/>
                  </a:cubicBezTo>
                  <a:cubicBezTo>
                    <a:pt x="69" y="305"/>
                    <a:pt x="64" y="300"/>
                    <a:pt x="64" y="294"/>
                  </a:cubicBezTo>
                  <a:cubicBezTo>
                    <a:pt x="64" y="269"/>
                    <a:pt x="64" y="269"/>
                    <a:pt x="64" y="269"/>
                  </a:cubicBezTo>
                  <a:cubicBezTo>
                    <a:pt x="64" y="262"/>
                    <a:pt x="69" y="257"/>
                    <a:pt x="75" y="257"/>
                  </a:cubicBezTo>
                  <a:cubicBezTo>
                    <a:pt x="101" y="257"/>
                    <a:pt x="101" y="257"/>
                    <a:pt x="101" y="257"/>
                  </a:cubicBezTo>
                  <a:cubicBezTo>
                    <a:pt x="107" y="257"/>
                    <a:pt x="112" y="262"/>
                    <a:pt x="112" y="269"/>
                  </a:cubicBezTo>
                  <a:lnTo>
                    <a:pt x="112" y="294"/>
                  </a:lnTo>
                  <a:close/>
                  <a:moveTo>
                    <a:pt x="112" y="198"/>
                  </a:moveTo>
                  <a:cubicBezTo>
                    <a:pt x="112" y="204"/>
                    <a:pt x="107" y="209"/>
                    <a:pt x="101" y="209"/>
                  </a:cubicBezTo>
                  <a:cubicBezTo>
                    <a:pt x="75" y="209"/>
                    <a:pt x="75" y="209"/>
                    <a:pt x="75" y="209"/>
                  </a:cubicBezTo>
                  <a:cubicBezTo>
                    <a:pt x="69" y="209"/>
                    <a:pt x="64" y="204"/>
                    <a:pt x="64" y="198"/>
                  </a:cubicBezTo>
                  <a:cubicBezTo>
                    <a:pt x="64" y="172"/>
                    <a:pt x="64" y="172"/>
                    <a:pt x="64" y="172"/>
                  </a:cubicBezTo>
                  <a:cubicBezTo>
                    <a:pt x="64" y="166"/>
                    <a:pt x="69" y="161"/>
                    <a:pt x="75" y="161"/>
                  </a:cubicBezTo>
                  <a:cubicBezTo>
                    <a:pt x="101" y="161"/>
                    <a:pt x="101" y="161"/>
                    <a:pt x="101" y="161"/>
                  </a:cubicBezTo>
                  <a:cubicBezTo>
                    <a:pt x="107" y="161"/>
                    <a:pt x="112" y="166"/>
                    <a:pt x="112" y="172"/>
                  </a:cubicBezTo>
                  <a:lnTo>
                    <a:pt x="112" y="198"/>
                  </a:lnTo>
                  <a:close/>
                  <a:moveTo>
                    <a:pt x="112" y="101"/>
                  </a:moveTo>
                  <a:cubicBezTo>
                    <a:pt x="112" y="108"/>
                    <a:pt x="107" y="113"/>
                    <a:pt x="101" y="113"/>
                  </a:cubicBezTo>
                  <a:cubicBezTo>
                    <a:pt x="75" y="113"/>
                    <a:pt x="75" y="113"/>
                    <a:pt x="75" y="113"/>
                  </a:cubicBezTo>
                  <a:cubicBezTo>
                    <a:pt x="69" y="113"/>
                    <a:pt x="64" y="108"/>
                    <a:pt x="64" y="101"/>
                  </a:cubicBezTo>
                  <a:cubicBezTo>
                    <a:pt x="64" y="76"/>
                    <a:pt x="64" y="76"/>
                    <a:pt x="64" y="76"/>
                  </a:cubicBezTo>
                  <a:cubicBezTo>
                    <a:pt x="64" y="70"/>
                    <a:pt x="69" y="65"/>
                    <a:pt x="75" y="65"/>
                  </a:cubicBezTo>
                  <a:cubicBezTo>
                    <a:pt x="101" y="65"/>
                    <a:pt x="101" y="65"/>
                    <a:pt x="101" y="65"/>
                  </a:cubicBezTo>
                  <a:cubicBezTo>
                    <a:pt x="107" y="65"/>
                    <a:pt x="112" y="70"/>
                    <a:pt x="112" y="76"/>
                  </a:cubicBezTo>
                  <a:lnTo>
                    <a:pt x="112" y="101"/>
                  </a:lnTo>
                  <a:close/>
                  <a:moveTo>
                    <a:pt x="208" y="294"/>
                  </a:moveTo>
                  <a:cubicBezTo>
                    <a:pt x="208" y="300"/>
                    <a:pt x="203" y="305"/>
                    <a:pt x="197" y="305"/>
                  </a:cubicBezTo>
                  <a:cubicBezTo>
                    <a:pt x="171" y="305"/>
                    <a:pt x="171" y="305"/>
                    <a:pt x="171" y="305"/>
                  </a:cubicBezTo>
                  <a:cubicBezTo>
                    <a:pt x="165" y="305"/>
                    <a:pt x="160" y="300"/>
                    <a:pt x="160" y="294"/>
                  </a:cubicBezTo>
                  <a:cubicBezTo>
                    <a:pt x="160" y="269"/>
                    <a:pt x="160" y="269"/>
                    <a:pt x="160" y="269"/>
                  </a:cubicBezTo>
                  <a:cubicBezTo>
                    <a:pt x="160" y="262"/>
                    <a:pt x="165" y="257"/>
                    <a:pt x="171" y="257"/>
                  </a:cubicBezTo>
                  <a:cubicBezTo>
                    <a:pt x="197" y="257"/>
                    <a:pt x="197" y="257"/>
                    <a:pt x="197" y="257"/>
                  </a:cubicBezTo>
                  <a:cubicBezTo>
                    <a:pt x="203" y="257"/>
                    <a:pt x="208" y="262"/>
                    <a:pt x="208" y="269"/>
                  </a:cubicBezTo>
                  <a:lnTo>
                    <a:pt x="208" y="294"/>
                  </a:lnTo>
                  <a:close/>
                  <a:moveTo>
                    <a:pt x="208" y="198"/>
                  </a:moveTo>
                  <a:cubicBezTo>
                    <a:pt x="208" y="204"/>
                    <a:pt x="203" y="209"/>
                    <a:pt x="197" y="209"/>
                  </a:cubicBezTo>
                  <a:cubicBezTo>
                    <a:pt x="171" y="209"/>
                    <a:pt x="171" y="209"/>
                    <a:pt x="171" y="209"/>
                  </a:cubicBezTo>
                  <a:cubicBezTo>
                    <a:pt x="165" y="209"/>
                    <a:pt x="160" y="204"/>
                    <a:pt x="160" y="198"/>
                  </a:cubicBezTo>
                  <a:cubicBezTo>
                    <a:pt x="160" y="172"/>
                    <a:pt x="160" y="172"/>
                    <a:pt x="160" y="172"/>
                  </a:cubicBezTo>
                  <a:cubicBezTo>
                    <a:pt x="160" y="166"/>
                    <a:pt x="165" y="161"/>
                    <a:pt x="171" y="161"/>
                  </a:cubicBezTo>
                  <a:cubicBezTo>
                    <a:pt x="197" y="161"/>
                    <a:pt x="197" y="161"/>
                    <a:pt x="197" y="161"/>
                  </a:cubicBezTo>
                  <a:cubicBezTo>
                    <a:pt x="203" y="161"/>
                    <a:pt x="208" y="166"/>
                    <a:pt x="208" y="172"/>
                  </a:cubicBezTo>
                  <a:lnTo>
                    <a:pt x="208" y="198"/>
                  </a:lnTo>
                  <a:close/>
                  <a:moveTo>
                    <a:pt x="208" y="101"/>
                  </a:moveTo>
                  <a:cubicBezTo>
                    <a:pt x="208" y="108"/>
                    <a:pt x="203" y="113"/>
                    <a:pt x="197" y="113"/>
                  </a:cubicBezTo>
                  <a:cubicBezTo>
                    <a:pt x="171" y="113"/>
                    <a:pt x="171" y="113"/>
                    <a:pt x="171" y="113"/>
                  </a:cubicBezTo>
                  <a:cubicBezTo>
                    <a:pt x="165" y="113"/>
                    <a:pt x="160" y="108"/>
                    <a:pt x="160" y="101"/>
                  </a:cubicBezTo>
                  <a:cubicBezTo>
                    <a:pt x="160" y="76"/>
                    <a:pt x="160" y="76"/>
                    <a:pt x="160" y="76"/>
                  </a:cubicBezTo>
                  <a:cubicBezTo>
                    <a:pt x="160" y="70"/>
                    <a:pt x="165" y="65"/>
                    <a:pt x="171" y="65"/>
                  </a:cubicBezTo>
                  <a:cubicBezTo>
                    <a:pt x="197" y="65"/>
                    <a:pt x="197" y="65"/>
                    <a:pt x="197" y="65"/>
                  </a:cubicBezTo>
                  <a:cubicBezTo>
                    <a:pt x="203" y="65"/>
                    <a:pt x="208" y="70"/>
                    <a:pt x="208" y="76"/>
                  </a:cubicBezTo>
                  <a:lnTo>
                    <a:pt x="208" y="101"/>
                  </a:lnTo>
                  <a:close/>
                  <a:moveTo>
                    <a:pt x="305" y="390"/>
                  </a:moveTo>
                  <a:cubicBezTo>
                    <a:pt x="305" y="397"/>
                    <a:pt x="299" y="402"/>
                    <a:pt x="293" y="402"/>
                  </a:cubicBezTo>
                  <a:cubicBezTo>
                    <a:pt x="268" y="402"/>
                    <a:pt x="268" y="402"/>
                    <a:pt x="268" y="402"/>
                  </a:cubicBezTo>
                  <a:cubicBezTo>
                    <a:pt x="261" y="402"/>
                    <a:pt x="256" y="397"/>
                    <a:pt x="256" y="390"/>
                  </a:cubicBezTo>
                  <a:cubicBezTo>
                    <a:pt x="256" y="365"/>
                    <a:pt x="256" y="365"/>
                    <a:pt x="256" y="365"/>
                  </a:cubicBezTo>
                  <a:cubicBezTo>
                    <a:pt x="256" y="359"/>
                    <a:pt x="261" y="354"/>
                    <a:pt x="268" y="354"/>
                  </a:cubicBezTo>
                  <a:cubicBezTo>
                    <a:pt x="293" y="354"/>
                    <a:pt x="293" y="354"/>
                    <a:pt x="293" y="354"/>
                  </a:cubicBezTo>
                  <a:cubicBezTo>
                    <a:pt x="299" y="354"/>
                    <a:pt x="305" y="359"/>
                    <a:pt x="305" y="365"/>
                  </a:cubicBezTo>
                  <a:lnTo>
                    <a:pt x="305" y="390"/>
                  </a:lnTo>
                  <a:close/>
                  <a:moveTo>
                    <a:pt x="305" y="294"/>
                  </a:moveTo>
                  <a:cubicBezTo>
                    <a:pt x="305" y="300"/>
                    <a:pt x="299" y="305"/>
                    <a:pt x="293" y="305"/>
                  </a:cubicBezTo>
                  <a:cubicBezTo>
                    <a:pt x="268" y="305"/>
                    <a:pt x="268" y="305"/>
                    <a:pt x="268" y="305"/>
                  </a:cubicBezTo>
                  <a:cubicBezTo>
                    <a:pt x="261" y="305"/>
                    <a:pt x="256" y="300"/>
                    <a:pt x="256" y="294"/>
                  </a:cubicBezTo>
                  <a:cubicBezTo>
                    <a:pt x="256" y="269"/>
                    <a:pt x="256" y="269"/>
                    <a:pt x="256" y="269"/>
                  </a:cubicBezTo>
                  <a:cubicBezTo>
                    <a:pt x="256" y="262"/>
                    <a:pt x="261" y="257"/>
                    <a:pt x="268" y="257"/>
                  </a:cubicBezTo>
                  <a:cubicBezTo>
                    <a:pt x="293" y="257"/>
                    <a:pt x="293" y="257"/>
                    <a:pt x="293" y="257"/>
                  </a:cubicBezTo>
                  <a:cubicBezTo>
                    <a:pt x="299" y="257"/>
                    <a:pt x="305" y="262"/>
                    <a:pt x="305" y="269"/>
                  </a:cubicBezTo>
                  <a:lnTo>
                    <a:pt x="305" y="294"/>
                  </a:lnTo>
                  <a:close/>
                  <a:moveTo>
                    <a:pt x="305" y="198"/>
                  </a:moveTo>
                  <a:cubicBezTo>
                    <a:pt x="305" y="204"/>
                    <a:pt x="299" y="209"/>
                    <a:pt x="293" y="209"/>
                  </a:cubicBezTo>
                  <a:cubicBezTo>
                    <a:pt x="268" y="209"/>
                    <a:pt x="268" y="209"/>
                    <a:pt x="268" y="209"/>
                  </a:cubicBezTo>
                  <a:cubicBezTo>
                    <a:pt x="261" y="209"/>
                    <a:pt x="256" y="204"/>
                    <a:pt x="256" y="198"/>
                  </a:cubicBezTo>
                  <a:cubicBezTo>
                    <a:pt x="256" y="172"/>
                    <a:pt x="256" y="172"/>
                    <a:pt x="256" y="172"/>
                  </a:cubicBezTo>
                  <a:cubicBezTo>
                    <a:pt x="256" y="166"/>
                    <a:pt x="261" y="161"/>
                    <a:pt x="268" y="161"/>
                  </a:cubicBezTo>
                  <a:cubicBezTo>
                    <a:pt x="293" y="161"/>
                    <a:pt x="293" y="161"/>
                    <a:pt x="293" y="161"/>
                  </a:cubicBezTo>
                  <a:cubicBezTo>
                    <a:pt x="299" y="161"/>
                    <a:pt x="305" y="166"/>
                    <a:pt x="305" y="172"/>
                  </a:cubicBezTo>
                  <a:lnTo>
                    <a:pt x="305" y="198"/>
                  </a:lnTo>
                  <a:close/>
                  <a:moveTo>
                    <a:pt x="305" y="101"/>
                  </a:moveTo>
                  <a:cubicBezTo>
                    <a:pt x="305" y="108"/>
                    <a:pt x="299" y="113"/>
                    <a:pt x="293" y="113"/>
                  </a:cubicBezTo>
                  <a:cubicBezTo>
                    <a:pt x="268" y="113"/>
                    <a:pt x="268" y="113"/>
                    <a:pt x="268" y="113"/>
                  </a:cubicBezTo>
                  <a:cubicBezTo>
                    <a:pt x="261" y="113"/>
                    <a:pt x="256" y="108"/>
                    <a:pt x="256" y="101"/>
                  </a:cubicBezTo>
                  <a:cubicBezTo>
                    <a:pt x="256" y="76"/>
                    <a:pt x="256" y="76"/>
                    <a:pt x="256" y="76"/>
                  </a:cubicBezTo>
                  <a:cubicBezTo>
                    <a:pt x="256" y="70"/>
                    <a:pt x="261" y="65"/>
                    <a:pt x="268" y="65"/>
                  </a:cubicBezTo>
                  <a:cubicBezTo>
                    <a:pt x="293" y="65"/>
                    <a:pt x="293" y="65"/>
                    <a:pt x="293" y="65"/>
                  </a:cubicBezTo>
                  <a:cubicBezTo>
                    <a:pt x="299" y="65"/>
                    <a:pt x="305" y="70"/>
                    <a:pt x="305" y="76"/>
                  </a:cubicBezTo>
                  <a:lnTo>
                    <a:pt x="305" y="101"/>
                  </a:ln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grpSp>
          <p:nvGrpSpPr>
            <p:cNvPr id="647" name="グループ化 646">
              <a:extLst>
                <a:ext uri="{FF2B5EF4-FFF2-40B4-BE49-F238E27FC236}">
                  <a16:creationId xmlns:a16="http://schemas.microsoft.com/office/drawing/2014/main" id="{C4D27B1D-6E51-49BD-98B8-7406C596A569}"/>
                </a:ext>
              </a:extLst>
            </p:cNvPr>
            <p:cNvGrpSpPr/>
            <p:nvPr/>
          </p:nvGrpSpPr>
          <p:grpSpPr>
            <a:xfrm>
              <a:off x="11185523" y="4919205"/>
              <a:ext cx="468778" cy="460492"/>
              <a:chOff x="-1401061" y="1516278"/>
              <a:chExt cx="761102" cy="747649"/>
            </a:xfrm>
          </p:grpSpPr>
          <p:pic>
            <p:nvPicPr>
              <p:cNvPr id="648" name="図 647">
                <a:extLst>
                  <a:ext uri="{FF2B5EF4-FFF2-40B4-BE49-F238E27FC236}">
                    <a16:creationId xmlns:a16="http://schemas.microsoft.com/office/drawing/2014/main" id="{2F9CC6BA-B450-47B8-BE09-567A3B186351}"/>
                  </a:ext>
                </a:extLst>
              </p:cNvPr>
              <p:cNvPicPr>
                <a:picLocks noChangeAspect="1"/>
              </p:cNvPicPr>
              <p:nvPr/>
            </p:nvPicPr>
            <p:blipFill>
              <a:blip r:embed="rId10">
                <a:clrChange>
                  <a:clrFrom>
                    <a:srgbClr val="E6E6E6"/>
                  </a:clrFrom>
                  <a:clrTo>
                    <a:srgbClr val="E6E6E6">
                      <a:alpha val="0"/>
                    </a:srgbClr>
                  </a:clrTo>
                </a:clrChange>
              </a:blip>
              <a:stretch>
                <a:fillRect/>
              </a:stretch>
            </p:blipFill>
            <p:spPr>
              <a:xfrm>
                <a:off x="-1002929" y="1903928"/>
                <a:ext cx="362970" cy="359999"/>
              </a:xfrm>
              <a:prstGeom prst="rect">
                <a:avLst/>
              </a:prstGeom>
            </p:spPr>
          </p:pic>
          <p:pic>
            <p:nvPicPr>
              <p:cNvPr id="649" name="図 648">
                <a:extLst>
                  <a:ext uri="{FF2B5EF4-FFF2-40B4-BE49-F238E27FC236}">
                    <a16:creationId xmlns:a16="http://schemas.microsoft.com/office/drawing/2014/main" id="{D20947D4-E94F-45DB-A04C-31A1F03DC80F}"/>
                  </a:ext>
                </a:extLst>
              </p:cNvPr>
              <p:cNvPicPr>
                <a:picLocks noChangeAspect="1"/>
              </p:cNvPicPr>
              <p:nvPr/>
            </p:nvPicPr>
            <p:blipFill>
              <a:blip r:embed="rId11">
                <a:clrChange>
                  <a:clrFrom>
                    <a:srgbClr val="E6E6E6"/>
                  </a:clrFrom>
                  <a:clrTo>
                    <a:srgbClr val="E6E6E6">
                      <a:alpha val="0"/>
                    </a:srgbClr>
                  </a:clrTo>
                </a:clrChange>
              </a:blip>
              <a:stretch>
                <a:fillRect/>
              </a:stretch>
            </p:blipFill>
            <p:spPr>
              <a:xfrm>
                <a:off x="-1401061" y="1903928"/>
                <a:ext cx="360991" cy="359999"/>
              </a:xfrm>
              <a:prstGeom prst="rect">
                <a:avLst/>
              </a:prstGeom>
            </p:spPr>
          </p:pic>
          <p:pic>
            <p:nvPicPr>
              <p:cNvPr id="650" name="図 649">
                <a:extLst>
                  <a:ext uri="{FF2B5EF4-FFF2-40B4-BE49-F238E27FC236}">
                    <a16:creationId xmlns:a16="http://schemas.microsoft.com/office/drawing/2014/main" id="{7D88AB9A-9040-47E2-A334-326D5FCB32BE}"/>
                  </a:ext>
                </a:extLst>
              </p:cNvPr>
              <p:cNvPicPr>
                <a:picLocks noChangeAspect="1"/>
              </p:cNvPicPr>
              <p:nvPr/>
            </p:nvPicPr>
            <p:blipFill>
              <a:blip r:embed="rId12">
                <a:clrChange>
                  <a:clrFrom>
                    <a:srgbClr val="E6E6E6"/>
                  </a:clrFrom>
                  <a:clrTo>
                    <a:srgbClr val="E6E6E6">
                      <a:alpha val="0"/>
                    </a:srgbClr>
                  </a:clrTo>
                </a:clrChange>
              </a:blip>
              <a:stretch>
                <a:fillRect/>
              </a:stretch>
            </p:blipFill>
            <p:spPr>
              <a:xfrm>
                <a:off x="-1214678" y="1516278"/>
                <a:ext cx="364020" cy="359999"/>
              </a:xfrm>
              <a:prstGeom prst="rect">
                <a:avLst/>
              </a:prstGeom>
            </p:spPr>
          </p:pic>
        </p:grpSp>
      </p:grpSp>
      <p:grpSp>
        <p:nvGrpSpPr>
          <p:cNvPr id="642" name="グループ化 641">
            <a:extLst>
              <a:ext uri="{FF2B5EF4-FFF2-40B4-BE49-F238E27FC236}">
                <a16:creationId xmlns:a16="http://schemas.microsoft.com/office/drawing/2014/main" id="{A0D0B4CA-3410-4993-8EFD-7F2C46C57B9B}"/>
              </a:ext>
            </a:extLst>
          </p:cNvPr>
          <p:cNvGrpSpPr/>
          <p:nvPr/>
        </p:nvGrpSpPr>
        <p:grpSpPr>
          <a:xfrm rot="7854690">
            <a:off x="8403526" y="3890519"/>
            <a:ext cx="647719" cy="557838"/>
            <a:chOff x="6196761" y="6763777"/>
            <a:chExt cx="758699" cy="653415"/>
          </a:xfrm>
        </p:grpSpPr>
        <p:sp>
          <p:nvSpPr>
            <p:cNvPr id="643" name="二等辺三角形 642">
              <a:extLst>
                <a:ext uri="{FF2B5EF4-FFF2-40B4-BE49-F238E27FC236}">
                  <a16:creationId xmlns:a16="http://schemas.microsoft.com/office/drawing/2014/main" id="{8E55DF74-33E6-4A94-BC94-08F79E4153EE}"/>
                </a:ext>
              </a:extLst>
            </p:cNvPr>
            <p:cNvSpPr/>
            <p:nvPr/>
          </p:nvSpPr>
          <p:spPr>
            <a:xfrm rot="4369955">
              <a:off x="6673509" y="6824085"/>
              <a:ext cx="285127" cy="278774"/>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44" name="楕円 643">
              <a:extLst>
                <a:ext uri="{FF2B5EF4-FFF2-40B4-BE49-F238E27FC236}">
                  <a16:creationId xmlns:a16="http://schemas.microsoft.com/office/drawing/2014/main" id="{FC5D689C-53FB-48C8-96B2-4622EE18DC74}"/>
                </a:ext>
              </a:extLst>
            </p:cNvPr>
            <p:cNvSpPr/>
            <p:nvPr/>
          </p:nvSpPr>
          <p:spPr>
            <a:xfrm rot="13745310">
              <a:off x="6196763" y="6763775"/>
              <a:ext cx="653415" cy="653419"/>
            </a:xfrm>
            <a:prstGeom prst="ellipse">
              <a:avLst/>
            </a:prstGeom>
            <a:solidFill>
              <a:schemeClr val="bg1"/>
            </a:solidFill>
            <a:ln w="9525" cap="flat" cmpd="sng" algn="ctr">
              <a:solidFill>
                <a:schemeClr val="tx2"/>
              </a:solidFill>
              <a:prstDash val="solid"/>
            </a:ln>
            <a:effectLst/>
          </p:spPr>
          <p:txBody>
            <a:bodyPr lIns="72000" tIns="36000" rIns="72000" bIns="0" rtlCol="0" anchor="ctr"/>
            <a:lstStyle/>
            <a:p>
              <a:pPr marL="0" marR="0" lvl="0" indent="0" algn="ctr" defTabSz="1004011"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5" name="Freeform 5">
              <a:extLst>
                <a:ext uri="{FF2B5EF4-FFF2-40B4-BE49-F238E27FC236}">
                  <a16:creationId xmlns:a16="http://schemas.microsoft.com/office/drawing/2014/main" id="{812EE886-2CEB-4E2C-99D3-BE541F51E687}"/>
                </a:ext>
              </a:extLst>
            </p:cNvPr>
            <p:cNvSpPr>
              <a:spLocks noChangeAspect="1" noEditPoints="1"/>
            </p:cNvSpPr>
            <p:nvPr/>
          </p:nvSpPr>
          <p:spPr bwMode="auto">
            <a:xfrm rot="13745310">
              <a:off x="6288353" y="6950249"/>
              <a:ext cx="470231" cy="280474"/>
            </a:xfrm>
            <a:custGeom>
              <a:avLst/>
              <a:gdLst>
                <a:gd name="T0" fmla="*/ 511 w 594"/>
                <a:gd name="T1" fmla="*/ 353 h 353"/>
                <a:gd name="T2" fmla="*/ 109 w 594"/>
                <a:gd name="T3" fmla="*/ 353 h 353"/>
                <a:gd name="T4" fmla="*/ 0 w 594"/>
                <a:gd name="T5" fmla="*/ 244 h 353"/>
                <a:gd name="T6" fmla="*/ 109 w 594"/>
                <a:gd name="T7" fmla="*/ 135 h 353"/>
                <a:gd name="T8" fmla="*/ 109 w 594"/>
                <a:gd name="T9" fmla="*/ 135 h 353"/>
                <a:gd name="T10" fmla="*/ 270 w 594"/>
                <a:gd name="T11" fmla="*/ 0 h 353"/>
                <a:gd name="T12" fmla="*/ 409 w 594"/>
                <a:gd name="T13" fmla="*/ 79 h 353"/>
                <a:gd name="T14" fmla="*/ 428 w 594"/>
                <a:gd name="T15" fmla="*/ 77 h 353"/>
                <a:gd name="T16" fmla="*/ 523 w 594"/>
                <a:gd name="T17" fmla="*/ 172 h 353"/>
                <a:gd name="T18" fmla="*/ 522 w 594"/>
                <a:gd name="T19" fmla="*/ 188 h 353"/>
                <a:gd name="T20" fmla="*/ 594 w 594"/>
                <a:gd name="T21" fmla="*/ 270 h 353"/>
                <a:gd name="T22" fmla="*/ 511 w 594"/>
                <a:gd name="T23" fmla="*/ 353 h 353"/>
                <a:gd name="T24" fmla="*/ 511 w 594"/>
                <a:gd name="T25" fmla="*/ 353 h 353"/>
                <a:gd name="T26" fmla="*/ 109 w 594"/>
                <a:gd name="T27" fmla="*/ 159 h 353"/>
                <a:gd name="T28" fmla="*/ 24 w 594"/>
                <a:gd name="T29" fmla="*/ 244 h 353"/>
                <a:gd name="T30" fmla="*/ 109 w 594"/>
                <a:gd name="T31" fmla="*/ 329 h 353"/>
                <a:gd name="T32" fmla="*/ 511 w 594"/>
                <a:gd name="T33" fmla="*/ 329 h 353"/>
                <a:gd name="T34" fmla="*/ 570 w 594"/>
                <a:gd name="T35" fmla="*/ 270 h 353"/>
                <a:gd name="T36" fmla="*/ 511 w 594"/>
                <a:gd name="T37" fmla="*/ 211 h 353"/>
                <a:gd name="T38" fmla="*/ 507 w 594"/>
                <a:gd name="T39" fmla="*/ 211 h 353"/>
                <a:gd name="T40" fmla="*/ 497 w 594"/>
                <a:gd name="T41" fmla="*/ 206 h 353"/>
                <a:gd name="T42" fmla="*/ 495 w 594"/>
                <a:gd name="T43" fmla="*/ 195 h 353"/>
                <a:gd name="T44" fmla="*/ 499 w 594"/>
                <a:gd name="T45" fmla="*/ 172 h 353"/>
                <a:gd name="T46" fmla="*/ 428 w 594"/>
                <a:gd name="T47" fmla="*/ 101 h 353"/>
                <a:gd name="T48" fmla="*/ 407 w 594"/>
                <a:gd name="T49" fmla="*/ 104 h 353"/>
                <a:gd name="T50" fmla="*/ 393 w 594"/>
                <a:gd name="T51" fmla="*/ 98 h 353"/>
                <a:gd name="T52" fmla="*/ 270 w 594"/>
                <a:gd name="T53" fmla="*/ 24 h 353"/>
                <a:gd name="T54" fmla="*/ 132 w 594"/>
                <a:gd name="T55" fmla="*/ 149 h 353"/>
                <a:gd name="T56" fmla="*/ 127 w 594"/>
                <a:gd name="T57" fmla="*/ 157 h 353"/>
                <a:gd name="T58" fmla="*/ 119 w 594"/>
                <a:gd name="T59" fmla="*/ 159 h 353"/>
                <a:gd name="T60" fmla="*/ 109 w 594"/>
                <a:gd name="T61" fmla="*/ 15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4" h="353">
                  <a:moveTo>
                    <a:pt x="511" y="353"/>
                  </a:moveTo>
                  <a:cubicBezTo>
                    <a:pt x="109" y="353"/>
                    <a:pt x="109" y="353"/>
                    <a:pt x="109" y="353"/>
                  </a:cubicBezTo>
                  <a:cubicBezTo>
                    <a:pt x="49" y="353"/>
                    <a:pt x="0" y="304"/>
                    <a:pt x="0" y="244"/>
                  </a:cubicBezTo>
                  <a:cubicBezTo>
                    <a:pt x="0" y="184"/>
                    <a:pt x="49" y="135"/>
                    <a:pt x="109" y="135"/>
                  </a:cubicBezTo>
                  <a:cubicBezTo>
                    <a:pt x="109" y="135"/>
                    <a:pt x="109" y="135"/>
                    <a:pt x="109" y="135"/>
                  </a:cubicBezTo>
                  <a:cubicBezTo>
                    <a:pt x="123" y="57"/>
                    <a:pt x="189" y="0"/>
                    <a:pt x="270" y="0"/>
                  </a:cubicBezTo>
                  <a:cubicBezTo>
                    <a:pt x="327" y="0"/>
                    <a:pt x="380" y="30"/>
                    <a:pt x="409" y="79"/>
                  </a:cubicBezTo>
                  <a:cubicBezTo>
                    <a:pt x="416" y="78"/>
                    <a:pt x="422" y="77"/>
                    <a:pt x="428" y="77"/>
                  </a:cubicBezTo>
                  <a:cubicBezTo>
                    <a:pt x="481" y="77"/>
                    <a:pt x="523" y="119"/>
                    <a:pt x="523" y="172"/>
                  </a:cubicBezTo>
                  <a:cubicBezTo>
                    <a:pt x="523" y="177"/>
                    <a:pt x="523" y="182"/>
                    <a:pt x="522" y="188"/>
                  </a:cubicBezTo>
                  <a:cubicBezTo>
                    <a:pt x="562" y="193"/>
                    <a:pt x="594" y="228"/>
                    <a:pt x="594" y="270"/>
                  </a:cubicBezTo>
                  <a:cubicBezTo>
                    <a:pt x="594" y="316"/>
                    <a:pt x="557" y="353"/>
                    <a:pt x="511" y="353"/>
                  </a:cubicBezTo>
                  <a:cubicBezTo>
                    <a:pt x="511" y="353"/>
                    <a:pt x="511" y="353"/>
                    <a:pt x="511" y="353"/>
                  </a:cubicBezTo>
                  <a:close/>
                  <a:moveTo>
                    <a:pt x="109" y="159"/>
                  </a:moveTo>
                  <a:cubicBezTo>
                    <a:pt x="62" y="159"/>
                    <a:pt x="24" y="197"/>
                    <a:pt x="24" y="244"/>
                  </a:cubicBezTo>
                  <a:cubicBezTo>
                    <a:pt x="24" y="291"/>
                    <a:pt x="62" y="329"/>
                    <a:pt x="109" y="329"/>
                  </a:cubicBezTo>
                  <a:cubicBezTo>
                    <a:pt x="511" y="329"/>
                    <a:pt x="511" y="329"/>
                    <a:pt x="511" y="329"/>
                  </a:cubicBezTo>
                  <a:cubicBezTo>
                    <a:pt x="544" y="329"/>
                    <a:pt x="570" y="303"/>
                    <a:pt x="570" y="270"/>
                  </a:cubicBezTo>
                  <a:cubicBezTo>
                    <a:pt x="570" y="238"/>
                    <a:pt x="544" y="211"/>
                    <a:pt x="511" y="211"/>
                  </a:cubicBezTo>
                  <a:cubicBezTo>
                    <a:pt x="510" y="211"/>
                    <a:pt x="508" y="211"/>
                    <a:pt x="507" y="211"/>
                  </a:cubicBezTo>
                  <a:cubicBezTo>
                    <a:pt x="503" y="211"/>
                    <a:pt x="499" y="210"/>
                    <a:pt x="497" y="206"/>
                  </a:cubicBezTo>
                  <a:cubicBezTo>
                    <a:pt x="494" y="203"/>
                    <a:pt x="494" y="199"/>
                    <a:pt x="495" y="195"/>
                  </a:cubicBezTo>
                  <a:cubicBezTo>
                    <a:pt x="498" y="188"/>
                    <a:pt x="499" y="180"/>
                    <a:pt x="499" y="172"/>
                  </a:cubicBezTo>
                  <a:cubicBezTo>
                    <a:pt x="499" y="133"/>
                    <a:pt x="467" y="101"/>
                    <a:pt x="428" y="101"/>
                  </a:cubicBezTo>
                  <a:cubicBezTo>
                    <a:pt x="421" y="101"/>
                    <a:pt x="414" y="102"/>
                    <a:pt x="407" y="104"/>
                  </a:cubicBezTo>
                  <a:cubicBezTo>
                    <a:pt x="401" y="106"/>
                    <a:pt x="395" y="104"/>
                    <a:pt x="393" y="98"/>
                  </a:cubicBezTo>
                  <a:cubicBezTo>
                    <a:pt x="369" y="52"/>
                    <a:pt x="322" y="24"/>
                    <a:pt x="270" y="24"/>
                  </a:cubicBezTo>
                  <a:cubicBezTo>
                    <a:pt x="198" y="24"/>
                    <a:pt x="139" y="77"/>
                    <a:pt x="132" y="149"/>
                  </a:cubicBezTo>
                  <a:cubicBezTo>
                    <a:pt x="132" y="152"/>
                    <a:pt x="130" y="155"/>
                    <a:pt x="127" y="157"/>
                  </a:cubicBezTo>
                  <a:cubicBezTo>
                    <a:pt x="125" y="159"/>
                    <a:pt x="122" y="160"/>
                    <a:pt x="119" y="159"/>
                  </a:cubicBezTo>
                  <a:cubicBezTo>
                    <a:pt x="115" y="159"/>
                    <a:pt x="112" y="159"/>
                    <a:pt x="109" y="15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845" name="グループ化 844"/>
          <p:cNvGrpSpPr/>
          <p:nvPr/>
        </p:nvGrpSpPr>
        <p:grpSpPr>
          <a:xfrm>
            <a:off x="6625410" y="2180217"/>
            <a:ext cx="661778" cy="733854"/>
            <a:chOff x="8941041" y="3573299"/>
            <a:chExt cx="661778" cy="733854"/>
          </a:xfrm>
        </p:grpSpPr>
        <p:sp>
          <p:nvSpPr>
            <p:cNvPr id="846"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47"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48"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49"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0"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1"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2"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3"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4"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5"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6"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7"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8"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63"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864" name="グループ化 863"/>
          <p:cNvGrpSpPr/>
          <p:nvPr/>
        </p:nvGrpSpPr>
        <p:grpSpPr>
          <a:xfrm>
            <a:off x="7821356" y="2134050"/>
            <a:ext cx="661778" cy="733854"/>
            <a:chOff x="8941041" y="3573299"/>
            <a:chExt cx="661778" cy="733854"/>
          </a:xfrm>
        </p:grpSpPr>
        <p:sp>
          <p:nvSpPr>
            <p:cNvPr id="865"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66"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67"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68"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69"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70"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71"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72"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73"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74"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75"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76"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77"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78"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894" name="グループ化 893"/>
          <p:cNvGrpSpPr/>
          <p:nvPr/>
        </p:nvGrpSpPr>
        <p:grpSpPr>
          <a:xfrm>
            <a:off x="3194944" y="2190567"/>
            <a:ext cx="661778" cy="733854"/>
            <a:chOff x="8941041" y="3573299"/>
            <a:chExt cx="661778" cy="733854"/>
          </a:xfrm>
        </p:grpSpPr>
        <p:sp>
          <p:nvSpPr>
            <p:cNvPr id="895"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96"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97"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98"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99"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00"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01"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02"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03"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04"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05"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06"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07"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08"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924" name="グループ化 923"/>
          <p:cNvGrpSpPr/>
          <p:nvPr/>
        </p:nvGrpSpPr>
        <p:grpSpPr>
          <a:xfrm>
            <a:off x="2997546" y="3567663"/>
            <a:ext cx="661778" cy="733854"/>
            <a:chOff x="8941041" y="3573299"/>
            <a:chExt cx="661778" cy="733854"/>
          </a:xfrm>
        </p:grpSpPr>
        <p:sp>
          <p:nvSpPr>
            <p:cNvPr id="925"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26"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27"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28"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29"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0"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1"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2"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3"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4"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5"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6"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7"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8"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289" name="グループ化 288">
            <a:extLst>
              <a:ext uri="{FF2B5EF4-FFF2-40B4-BE49-F238E27FC236}">
                <a16:creationId xmlns:a16="http://schemas.microsoft.com/office/drawing/2014/main" id="{B044FBD0-CB15-4465-9861-51EC52E74189}"/>
              </a:ext>
            </a:extLst>
          </p:cNvPr>
          <p:cNvGrpSpPr/>
          <p:nvPr/>
        </p:nvGrpSpPr>
        <p:grpSpPr>
          <a:xfrm>
            <a:off x="3364294" y="3022916"/>
            <a:ext cx="1699112" cy="1009781"/>
            <a:chOff x="3364294" y="3022916"/>
            <a:chExt cx="1699112" cy="1009781"/>
          </a:xfrm>
        </p:grpSpPr>
        <p:sp>
          <p:nvSpPr>
            <p:cNvPr id="699" name="Freeform 71">
              <a:extLst>
                <a:ext uri="{FF2B5EF4-FFF2-40B4-BE49-F238E27FC236}">
                  <a16:creationId xmlns:a16="http://schemas.microsoft.com/office/drawing/2014/main" id="{85D5300A-33F6-4AF1-AF5C-5D79B65A95BF}"/>
                </a:ext>
              </a:extLst>
            </p:cNvPr>
            <p:cNvSpPr>
              <a:spLocks noEditPoints="1"/>
            </p:cNvSpPr>
            <p:nvPr/>
          </p:nvSpPr>
          <p:spPr bwMode="auto">
            <a:xfrm>
              <a:off x="3766506" y="3022916"/>
              <a:ext cx="287402" cy="578307"/>
            </a:xfrm>
            <a:custGeom>
              <a:avLst/>
              <a:gdLst>
                <a:gd name="T0" fmla="*/ 67 w 68"/>
                <a:gd name="T1" fmla="*/ 10 h 140"/>
                <a:gd name="T2" fmla="*/ 67 w 68"/>
                <a:gd name="T3" fmla="*/ 9 h 140"/>
                <a:gd name="T4" fmla="*/ 68 w 68"/>
                <a:gd name="T5" fmla="*/ 6 h 140"/>
                <a:gd name="T6" fmla="*/ 66 w 68"/>
                <a:gd name="T7" fmla="*/ 2 h 140"/>
                <a:gd name="T8" fmla="*/ 63 w 68"/>
                <a:gd name="T9" fmla="*/ 1 h 140"/>
                <a:gd name="T10" fmla="*/ 28 w 68"/>
                <a:gd name="T11" fmla="*/ 15 h 140"/>
                <a:gd name="T12" fmla="*/ 27 w 68"/>
                <a:gd name="T13" fmla="*/ 19 h 140"/>
                <a:gd name="T14" fmla="*/ 27 w 68"/>
                <a:gd name="T15" fmla="*/ 19 h 140"/>
                <a:gd name="T16" fmla="*/ 6 w 68"/>
                <a:gd name="T17" fmla="*/ 69 h 140"/>
                <a:gd name="T18" fmla="*/ 6 w 68"/>
                <a:gd name="T19" fmla="*/ 93 h 140"/>
                <a:gd name="T20" fmla="*/ 3 w 68"/>
                <a:gd name="T21" fmla="*/ 96 h 140"/>
                <a:gd name="T22" fmla="*/ 3 w 68"/>
                <a:gd name="T23" fmla="*/ 135 h 140"/>
                <a:gd name="T24" fmla="*/ 3 w 68"/>
                <a:gd name="T25" fmla="*/ 135 h 140"/>
                <a:gd name="T26" fmla="*/ 0 w 68"/>
                <a:gd name="T27" fmla="*/ 137 h 140"/>
                <a:gd name="T28" fmla="*/ 3 w 68"/>
                <a:gd name="T29" fmla="*/ 140 h 140"/>
                <a:gd name="T30" fmla="*/ 15 w 68"/>
                <a:gd name="T31" fmla="*/ 140 h 140"/>
                <a:gd name="T32" fmla="*/ 18 w 68"/>
                <a:gd name="T33" fmla="*/ 137 h 140"/>
                <a:gd name="T34" fmla="*/ 15 w 68"/>
                <a:gd name="T35" fmla="*/ 135 h 140"/>
                <a:gd name="T36" fmla="*/ 14 w 68"/>
                <a:gd name="T37" fmla="*/ 135 h 140"/>
                <a:gd name="T38" fmla="*/ 14 w 68"/>
                <a:gd name="T39" fmla="*/ 96 h 140"/>
                <a:gd name="T40" fmla="*/ 11 w 68"/>
                <a:gd name="T41" fmla="*/ 93 h 140"/>
                <a:gd name="T42" fmla="*/ 11 w 68"/>
                <a:gd name="T43" fmla="*/ 69 h 140"/>
                <a:gd name="T44" fmla="*/ 29 w 68"/>
                <a:gd name="T45" fmla="*/ 24 h 140"/>
                <a:gd name="T46" fmla="*/ 32 w 68"/>
                <a:gd name="T47" fmla="*/ 24 h 140"/>
                <a:gd name="T48" fmla="*/ 32 w 68"/>
                <a:gd name="T49" fmla="*/ 24 h 140"/>
                <a:gd name="T50" fmla="*/ 32 w 68"/>
                <a:gd name="T51" fmla="*/ 25 h 140"/>
                <a:gd name="T52" fmla="*/ 33 w 68"/>
                <a:gd name="T53" fmla="*/ 25 h 140"/>
                <a:gd name="T54" fmla="*/ 36 w 68"/>
                <a:gd name="T55" fmla="*/ 28 h 140"/>
                <a:gd name="T56" fmla="*/ 38 w 68"/>
                <a:gd name="T57" fmla="*/ 27 h 140"/>
                <a:gd name="T58" fmla="*/ 66 w 68"/>
                <a:gd name="T59" fmla="*/ 16 h 140"/>
                <a:gd name="T60" fmla="*/ 68 w 68"/>
                <a:gd name="T61" fmla="*/ 13 h 140"/>
                <a:gd name="T62" fmla="*/ 68 w 68"/>
                <a:gd name="T63" fmla="*/ 11 h 140"/>
                <a:gd name="T64" fmla="*/ 67 w 68"/>
                <a:gd name="T65" fmla="*/ 10 h 140"/>
                <a:gd name="T66" fmla="*/ 65 w 68"/>
                <a:gd name="T67" fmla="*/ 13 h 140"/>
                <a:gd name="T68" fmla="*/ 65 w 68"/>
                <a:gd name="T69" fmla="*/ 13 h 140"/>
                <a:gd name="T70" fmla="*/ 37 w 68"/>
                <a:gd name="T71" fmla="*/ 25 h 140"/>
                <a:gd name="T72" fmla="*/ 35 w 68"/>
                <a:gd name="T73" fmla="*/ 24 h 140"/>
                <a:gd name="T74" fmla="*/ 35 w 68"/>
                <a:gd name="T75" fmla="*/ 24 h 140"/>
                <a:gd name="T76" fmla="*/ 34 w 68"/>
                <a:gd name="T77" fmla="*/ 23 h 140"/>
                <a:gd name="T78" fmla="*/ 65 w 68"/>
                <a:gd name="T79" fmla="*/ 10 h 140"/>
                <a:gd name="T80" fmla="*/ 65 w 68"/>
                <a:gd name="T81" fmla="*/ 11 h 140"/>
                <a:gd name="T82" fmla="*/ 65 w 68"/>
                <a:gd name="T83" fmla="*/ 11 h 140"/>
                <a:gd name="T84" fmla="*/ 65 w 68"/>
                <a:gd name="T85" fmla="*/ 1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140">
                  <a:moveTo>
                    <a:pt x="67" y="10"/>
                  </a:moveTo>
                  <a:cubicBezTo>
                    <a:pt x="67" y="10"/>
                    <a:pt x="67" y="9"/>
                    <a:pt x="67" y="9"/>
                  </a:cubicBezTo>
                  <a:cubicBezTo>
                    <a:pt x="68" y="9"/>
                    <a:pt x="68" y="7"/>
                    <a:pt x="68" y="6"/>
                  </a:cubicBezTo>
                  <a:cubicBezTo>
                    <a:pt x="66" y="2"/>
                    <a:pt x="66" y="2"/>
                    <a:pt x="66" y="2"/>
                  </a:cubicBezTo>
                  <a:cubicBezTo>
                    <a:pt x="65" y="1"/>
                    <a:pt x="64" y="0"/>
                    <a:pt x="63" y="1"/>
                  </a:cubicBezTo>
                  <a:cubicBezTo>
                    <a:pt x="28" y="15"/>
                    <a:pt x="28" y="15"/>
                    <a:pt x="28" y="15"/>
                  </a:cubicBezTo>
                  <a:cubicBezTo>
                    <a:pt x="27" y="16"/>
                    <a:pt x="26" y="17"/>
                    <a:pt x="27" y="19"/>
                  </a:cubicBezTo>
                  <a:cubicBezTo>
                    <a:pt x="27" y="19"/>
                    <a:pt x="27" y="19"/>
                    <a:pt x="27" y="19"/>
                  </a:cubicBezTo>
                  <a:cubicBezTo>
                    <a:pt x="13" y="32"/>
                    <a:pt x="6" y="41"/>
                    <a:pt x="6" y="69"/>
                  </a:cubicBezTo>
                  <a:cubicBezTo>
                    <a:pt x="6" y="93"/>
                    <a:pt x="6" y="93"/>
                    <a:pt x="6" y="93"/>
                  </a:cubicBezTo>
                  <a:cubicBezTo>
                    <a:pt x="5" y="93"/>
                    <a:pt x="3" y="94"/>
                    <a:pt x="3" y="96"/>
                  </a:cubicBezTo>
                  <a:cubicBezTo>
                    <a:pt x="3" y="135"/>
                    <a:pt x="3" y="135"/>
                    <a:pt x="3" y="135"/>
                  </a:cubicBezTo>
                  <a:cubicBezTo>
                    <a:pt x="3" y="135"/>
                    <a:pt x="3" y="135"/>
                    <a:pt x="3" y="135"/>
                  </a:cubicBezTo>
                  <a:cubicBezTo>
                    <a:pt x="1" y="135"/>
                    <a:pt x="0" y="136"/>
                    <a:pt x="0" y="137"/>
                  </a:cubicBezTo>
                  <a:cubicBezTo>
                    <a:pt x="0" y="139"/>
                    <a:pt x="1" y="140"/>
                    <a:pt x="3" y="140"/>
                  </a:cubicBezTo>
                  <a:cubicBezTo>
                    <a:pt x="15" y="140"/>
                    <a:pt x="15" y="140"/>
                    <a:pt x="15" y="140"/>
                  </a:cubicBezTo>
                  <a:cubicBezTo>
                    <a:pt x="17" y="140"/>
                    <a:pt x="18" y="139"/>
                    <a:pt x="18" y="137"/>
                  </a:cubicBezTo>
                  <a:cubicBezTo>
                    <a:pt x="18" y="136"/>
                    <a:pt x="17" y="135"/>
                    <a:pt x="15" y="135"/>
                  </a:cubicBezTo>
                  <a:cubicBezTo>
                    <a:pt x="14" y="135"/>
                    <a:pt x="14" y="135"/>
                    <a:pt x="14" y="135"/>
                  </a:cubicBezTo>
                  <a:cubicBezTo>
                    <a:pt x="14" y="96"/>
                    <a:pt x="14" y="96"/>
                    <a:pt x="14" y="96"/>
                  </a:cubicBezTo>
                  <a:cubicBezTo>
                    <a:pt x="14" y="94"/>
                    <a:pt x="13" y="93"/>
                    <a:pt x="11" y="93"/>
                  </a:cubicBezTo>
                  <a:cubicBezTo>
                    <a:pt x="11" y="69"/>
                    <a:pt x="11" y="69"/>
                    <a:pt x="11" y="69"/>
                  </a:cubicBezTo>
                  <a:cubicBezTo>
                    <a:pt x="11" y="42"/>
                    <a:pt x="18" y="35"/>
                    <a:pt x="29" y="24"/>
                  </a:cubicBezTo>
                  <a:cubicBezTo>
                    <a:pt x="30" y="24"/>
                    <a:pt x="31" y="25"/>
                    <a:pt x="32" y="24"/>
                  </a:cubicBezTo>
                  <a:cubicBezTo>
                    <a:pt x="32" y="24"/>
                    <a:pt x="32" y="24"/>
                    <a:pt x="32" y="24"/>
                  </a:cubicBezTo>
                  <a:cubicBezTo>
                    <a:pt x="32" y="24"/>
                    <a:pt x="32" y="24"/>
                    <a:pt x="32" y="25"/>
                  </a:cubicBezTo>
                  <a:cubicBezTo>
                    <a:pt x="33" y="25"/>
                    <a:pt x="33" y="25"/>
                    <a:pt x="33" y="25"/>
                  </a:cubicBezTo>
                  <a:cubicBezTo>
                    <a:pt x="33" y="27"/>
                    <a:pt x="35" y="28"/>
                    <a:pt x="36" y="28"/>
                  </a:cubicBezTo>
                  <a:cubicBezTo>
                    <a:pt x="37" y="28"/>
                    <a:pt x="37" y="28"/>
                    <a:pt x="38" y="27"/>
                  </a:cubicBezTo>
                  <a:cubicBezTo>
                    <a:pt x="66" y="16"/>
                    <a:pt x="66" y="16"/>
                    <a:pt x="66" y="16"/>
                  </a:cubicBezTo>
                  <a:cubicBezTo>
                    <a:pt x="66" y="15"/>
                    <a:pt x="67" y="14"/>
                    <a:pt x="68" y="13"/>
                  </a:cubicBezTo>
                  <a:cubicBezTo>
                    <a:pt x="68" y="13"/>
                    <a:pt x="68" y="11"/>
                    <a:pt x="68" y="11"/>
                  </a:cubicBezTo>
                  <a:lnTo>
                    <a:pt x="67" y="10"/>
                  </a:lnTo>
                  <a:close/>
                  <a:moveTo>
                    <a:pt x="65" y="13"/>
                  </a:moveTo>
                  <a:cubicBezTo>
                    <a:pt x="65" y="13"/>
                    <a:pt x="65" y="13"/>
                    <a:pt x="65" y="13"/>
                  </a:cubicBezTo>
                  <a:cubicBezTo>
                    <a:pt x="37" y="25"/>
                    <a:pt x="37" y="25"/>
                    <a:pt x="37" y="25"/>
                  </a:cubicBezTo>
                  <a:cubicBezTo>
                    <a:pt x="36" y="25"/>
                    <a:pt x="35" y="25"/>
                    <a:pt x="35" y="24"/>
                  </a:cubicBezTo>
                  <a:cubicBezTo>
                    <a:pt x="35" y="24"/>
                    <a:pt x="35" y="24"/>
                    <a:pt x="35" y="24"/>
                  </a:cubicBezTo>
                  <a:cubicBezTo>
                    <a:pt x="34" y="24"/>
                    <a:pt x="34" y="23"/>
                    <a:pt x="34" y="23"/>
                  </a:cubicBezTo>
                  <a:cubicBezTo>
                    <a:pt x="65" y="10"/>
                    <a:pt x="65" y="10"/>
                    <a:pt x="65" y="10"/>
                  </a:cubicBezTo>
                  <a:cubicBezTo>
                    <a:pt x="65" y="10"/>
                    <a:pt x="65" y="11"/>
                    <a:pt x="65" y="11"/>
                  </a:cubicBezTo>
                  <a:cubicBezTo>
                    <a:pt x="65" y="11"/>
                    <a:pt x="65" y="11"/>
                    <a:pt x="65" y="11"/>
                  </a:cubicBezTo>
                  <a:cubicBezTo>
                    <a:pt x="65" y="12"/>
                    <a:pt x="65" y="12"/>
                    <a:pt x="65" y="1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406" name="グループ化 405">
              <a:extLst>
                <a:ext uri="{FF2B5EF4-FFF2-40B4-BE49-F238E27FC236}">
                  <a16:creationId xmlns:a16="http://schemas.microsoft.com/office/drawing/2014/main" id="{FC9B9433-B47F-4380-93F0-D92C30DB14AC}"/>
                </a:ext>
              </a:extLst>
            </p:cNvPr>
            <p:cNvGrpSpPr/>
            <p:nvPr/>
          </p:nvGrpSpPr>
          <p:grpSpPr>
            <a:xfrm>
              <a:off x="3869799" y="3367340"/>
              <a:ext cx="266308" cy="224583"/>
              <a:chOff x="-7875559" y="1988440"/>
              <a:chExt cx="483679" cy="407897"/>
            </a:xfrm>
          </p:grpSpPr>
          <p:sp>
            <p:nvSpPr>
              <p:cNvPr id="407" name="Oval 55">
                <a:extLst>
                  <a:ext uri="{FF2B5EF4-FFF2-40B4-BE49-F238E27FC236}">
                    <a16:creationId xmlns:a16="http://schemas.microsoft.com/office/drawing/2014/main" id="{B95E777C-B8C1-4F31-88CF-DB96DBADB741}"/>
                  </a:ext>
                </a:extLst>
              </p:cNvPr>
              <p:cNvSpPr>
                <a:spLocks noChangeArrowheads="1"/>
              </p:cNvSpPr>
              <p:nvPr/>
            </p:nvSpPr>
            <p:spPr bwMode="auto">
              <a:xfrm>
                <a:off x="-7651244" y="2171744"/>
                <a:ext cx="50981" cy="50675"/>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08" name="Oval 56">
                <a:extLst>
                  <a:ext uri="{FF2B5EF4-FFF2-40B4-BE49-F238E27FC236}">
                    <a16:creationId xmlns:a16="http://schemas.microsoft.com/office/drawing/2014/main" id="{A1494FF4-CD16-4B24-BB31-780C64BFE9BA}"/>
                  </a:ext>
                </a:extLst>
              </p:cNvPr>
              <p:cNvSpPr>
                <a:spLocks noChangeArrowheads="1"/>
              </p:cNvSpPr>
              <p:nvPr/>
            </p:nvSpPr>
            <p:spPr bwMode="auto">
              <a:xfrm>
                <a:off x="-7808010" y="1988440"/>
                <a:ext cx="63089" cy="61935"/>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09" name="Oval 57">
                <a:extLst>
                  <a:ext uri="{FF2B5EF4-FFF2-40B4-BE49-F238E27FC236}">
                    <a16:creationId xmlns:a16="http://schemas.microsoft.com/office/drawing/2014/main" id="{A609C009-0230-4686-8CD5-61A9307B2F2C}"/>
                  </a:ext>
                </a:extLst>
              </p:cNvPr>
              <p:cNvSpPr>
                <a:spLocks noChangeArrowheads="1"/>
              </p:cNvSpPr>
              <p:nvPr/>
            </p:nvSpPr>
            <p:spPr bwMode="auto">
              <a:xfrm>
                <a:off x="-7501489" y="1988440"/>
                <a:ext cx="63089" cy="61935"/>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10" name="Freeform 58">
                <a:extLst>
                  <a:ext uri="{FF2B5EF4-FFF2-40B4-BE49-F238E27FC236}">
                    <a16:creationId xmlns:a16="http://schemas.microsoft.com/office/drawing/2014/main" id="{E3365C71-86B0-4E4F-820E-FC0EF0514773}"/>
                  </a:ext>
                </a:extLst>
              </p:cNvPr>
              <p:cNvSpPr>
                <a:spLocks/>
              </p:cNvSpPr>
              <p:nvPr/>
            </p:nvSpPr>
            <p:spPr bwMode="auto">
              <a:xfrm>
                <a:off x="-7875559" y="2063513"/>
                <a:ext cx="483679" cy="332824"/>
              </a:xfrm>
              <a:custGeom>
                <a:avLst/>
                <a:gdLst>
                  <a:gd name="T0" fmla="*/ 418 w 595"/>
                  <a:gd name="T1" fmla="*/ 49 h 417"/>
                  <a:gd name="T2" fmla="*/ 380 w 595"/>
                  <a:gd name="T3" fmla="*/ 156 h 417"/>
                  <a:gd name="T4" fmla="*/ 308 w 595"/>
                  <a:gd name="T5" fmla="*/ 211 h 417"/>
                  <a:gd name="T6" fmla="*/ 232 w 595"/>
                  <a:gd name="T7" fmla="*/ 152 h 417"/>
                  <a:gd name="T8" fmla="*/ 192 w 595"/>
                  <a:gd name="T9" fmla="*/ 40 h 417"/>
                  <a:gd name="T10" fmla="*/ 52 w 595"/>
                  <a:gd name="T11" fmla="*/ 40 h 417"/>
                  <a:gd name="T12" fmla="*/ 12 w 595"/>
                  <a:gd name="T13" fmla="*/ 190 h 417"/>
                  <a:gd name="T14" fmla="*/ 63 w 595"/>
                  <a:gd name="T15" fmla="*/ 109 h 417"/>
                  <a:gd name="T16" fmla="*/ 80 w 595"/>
                  <a:gd name="T17" fmla="*/ 103 h 417"/>
                  <a:gd name="T18" fmla="*/ 69 w 595"/>
                  <a:gd name="T19" fmla="*/ 262 h 417"/>
                  <a:gd name="T20" fmla="*/ 75 w 595"/>
                  <a:gd name="T21" fmla="*/ 398 h 417"/>
                  <a:gd name="T22" fmla="*/ 114 w 595"/>
                  <a:gd name="T23" fmla="*/ 398 h 417"/>
                  <a:gd name="T24" fmla="*/ 120 w 595"/>
                  <a:gd name="T25" fmla="*/ 262 h 417"/>
                  <a:gd name="T26" fmla="*/ 124 w 595"/>
                  <a:gd name="T27" fmla="*/ 262 h 417"/>
                  <a:gd name="T28" fmla="*/ 130 w 595"/>
                  <a:gd name="T29" fmla="*/ 398 h 417"/>
                  <a:gd name="T30" fmla="*/ 170 w 595"/>
                  <a:gd name="T31" fmla="*/ 398 h 417"/>
                  <a:gd name="T32" fmla="*/ 176 w 595"/>
                  <a:gd name="T33" fmla="*/ 262 h 417"/>
                  <a:gd name="T34" fmla="*/ 165 w 595"/>
                  <a:gd name="T35" fmla="*/ 103 h 417"/>
                  <a:gd name="T36" fmla="*/ 202 w 595"/>
                  <a:gd name="T37" fmla="*/ 160 h 417"/>
                  <a:gd name="T38" fmla="*/ 262 w 595"/>
                  <a:gd name="T39" fmla="*/ 243 h 417"/>
                  <a:gd name="T40" fmla="*/ 276 w 595"/>
                  <a:gd name="T41" fmla="*/ 404 h 417"/>
                  <a:gd name="T42" fmla="*/ 302 w 595"/>
                  <a:gd name="T43" fmla="*/ 404 h 417"/>
                  <a:gd name="T44" fmla="*/ 308 w 595"/>
                  <a:gd name="T45" fmla="*/ 313 h 417"/>
                  <a:gd name="T46" fmla="*/ 313 w 595"/>
                  <a:gd name="T47" fmla="*/ 404 h 417"/>
                  <a:gd name="T48" fmla="*/ 340 w 595"/>
                  <a:gd name="T49" fmla="*/ 404 h 417"/>
                  <a:gd name="T50" fmla="*/ 353 w 595"/>
                  <a:gd name="T51" fmla="*/ 243 h 417"/>
                  <a:gd name="T52" fmla="*/ 410 w 595"/>
                  <a:gd name="T53" fmla="*/ 160 h 417"/>
                  <a:gd name="T54" fmla="*/ 440 w 595"/>
                  <a:gd name="T55" fmla="*/ 219 h 417"/>
                  <a:gd name="T56" fmla="*/ 448 w 595"/>
                  <a:gd name="T57" fmla="*/ 398 h 417"/>
                  <a:gd name="T58" fmla="*/ 487 w 595"/>
                  <a:gd name="T59" fmla="*/ 398 h 417"/>
                  <a:gd name="T60" fmla="*/ 495 w 595"/>
                  <a:gd name="T61" fmla="*/ 219 h 417"/>
                  <a:gd name="T62" fmla="*/ 503 w 595"/>
                  <a:gd name="T63" fmla="*/ 398 h 417"/>
                  <a:gd name="T64" fmla="*/ 542 w 595"/>
                  <a:gd name="T65" fmla="*/ 398 h 417"/>
                  <a:gd name="T66" fmla="*/ 550 w 595"/>
                  <a:gd name="T67" fmla="*/ 219 h 417"/>
                  <a:gd name="T68" fmla="*/ 554 w 595"/>
                  <a:gd name="T69" fmla="*/ 126 h 417"/>
                  <a:gd name="T70" fmla="*/ 573 w 595"/>
                  <a:gd name="T71" fmla="*/ 219 h 417"/>
                  <a:gd name="T72" fmla="*/ 591 w 595"/>
                  <a:gd name="T73" fmla="*/ 126 h 417"/>
                  <a:gd name="T74" fmla="*/ 495 w 595"/>
                  <a:gd name="T75" fmla="*/ 3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5" h="417">
                    <a:moveTo>
                      <a:pt x="495" y="3"/>
                    </a:moveTo>
                    <a:cubicBezTo>
                      <a:pt x="495" y="3"/>
                      <a:pt x="435" y="0"/>
                      <a:pt x="418" y="49"/>
                    </a:cubicBezTo>
                    <a:cubicBezTo>
                      <a:pt x="381" y="149"/>
                      <a:pt x="381" y="149"/>
                      <a:pt x="381" y="149"/>
                    </a:cubicBezTo>
                    <a:cubicBezTo>
                      <a:pt x="380" y="151"/>
                      <a:pt x="380" y="154"/>
                      <a:pt x="380" y="156"/>
                    </a:cubicBezTo>
                    <a:cubicBezTo>
                      <a:pt x="368" y="169"/>
                      <a:pt x="352" y="188"/>
                      <a:pt x="349" y="192"/>
                    </a:cubicBezTo>
                    <a:cubicBezTo>
                      <a:pt x="343" y="198"/>
                      <a:pt x="333" y="211"/>
                      <a:pt x="308" y="211"/>
                    </a:cubicBezTo>
                    <a:cubicBezTo>
                      <a:pt x="282" y="211"/>
                      <a:pt x="272" y="198"/>
                      <a:pt x="266" y="192"/>
                    </a:cubicBezTo>
                    <a:cubicBezTo>
                      <a:pt x="262" y="187"/>
                      <a:pt x="244" y="166"/>
                      <a:pt x="232" y="152"/>
                    </a:cubicBezTo>
                    <a:cubicBezTo>
                      <a:pt x="231" y="151"/>
                      <a:pt x="231" y="150"/>
                      <a:pt x="231" y="149"/>
                    </a:cubicBezTo>
                    <a:cubicBezTo>
                      <a:pt x="192" y="40"/>
                      <a:pt x="192" y="40"/>
                      <a:pt x="192" y="40"/>
                    </a:cubicBezTo>
                    <a:cubicBezTo>
                      <a:pt x="177" y="1"/>
                      <a:pt x="122" y="3"/>
                      <a:pt x="122" y="3"/>
                    </a:cubicBezTo>
                    <a:cubicBezTo>
                      <a:pt x="122" y="3"/>
                      <a:pt x="68" y="1"/>
                      <a:pt x="52" y="40"/>
                    </a:cubicBezTo>
                    <a:cubicBezTo>
                      <a:pt x="3" y="170"/>
                      <a:pt x="3" y="170"/>
                      <a:pt x="3" y="170"/>
                    </a:cubicBezTo>
                    <a:cubicBezTo>
                      <a:pt x="0" y="178"/>
                      <a:pt x="4" y="187"/>
                      <a:pt x="12" y="190"/>
                    </a:cubicBezTo>
                    <a:cubicBezTo>
                      <a:pt x="20" y="193"/>
                      <a:pt x="29" y="189"/>
                      <a:pt x="32" y="181"/>
                    </a:cubicBezTo>
                    <a:cubicBezTo>
                      <a:pt x="63" y="109"/>
                      <a:pt x="63" y="109"/>
                      <a:pt x="63" y="109"/>
                    </a:cubicBezTo>
                    <a:cubicBezTo>
                      <a:pt x="80" y="73"/>
                      <a:pt x="80" y="73"/>
                      <a:pt x="80" y="73"/>
                    </a:cubicBezTo>
                    <a:cubicBezTo>
                      <a:pt x="80" y="103"/>
                      <a:pt x="80" y="103"/>
                      <a:pt x="80" y="103"/>
                    </a:cubicBezTo>
                    <a:cubicBezTo>
                      <a:pt x="31" y="262"/>
                      <a:pt x="31" y="262"/>
                      <a:pt x="31" y="262"/>
                    </a:cubicBezTo>
                    <a:cubicBezTo>
                      <a:pt x="69" y="262"/>
                      <a:pt x="69" y="262"/>
                      <a:pt x="69" y="262"/>
                    </a:cubicBezTo>
                    <a:cubicBezTo>
                      <a:pt x="70" y="296"/>
                      <a:pt x="70" y="296"/>
                      <a:pt x="70" y="296"/>
                    </a:cubicBezTo>
                    <a:cubicBezTo>
                      <a:pt x="75" y="398"/>
                      <a:pt x="75" y="398"/>
                      <a:pt x="75" y="398"/>
                    </a:cubicBezTo>
                    <a:cubicBezTo>
                      <a:pt x="75" y="409"/>
                      <a:pt x="84" y="417"/>
                      <a:pt x="95" y="417"/>
                    </a:cubicBezTo>
                    <a:cubicBezTo>
                      <a:pt x="106" y="417"/>
                      <a:pt x="114" y="409"/>
                      <a:pt x="114" y="398"/>
                    </a:cubicBezTo>
                    <a:cubicBezTo>
                      <a:pt x="119" y="296"/>
                      <a:pt x="119" y="296"/>
                      <a:pt x="119" y="296"/>
                    </a:cubicBezTo>
                    <a:cubicBezTo>
                      <a:pt x="120" y="262"/>
                      <a:pt x="120" y="262"/>
                      <a:pt x="120" y="262"/>
                    </a:cubicBezTo>
                    <a:cubicBezTo>
                      <a:pt x="122" y="262"/>
                      <a:pt x="122" y="262"/>
                      <a:pt x="122" y="262"/>
                    </a:cubicBezTo>
                    <a:cubicBezTo>
                      <a:pt x="124" y="262"/>
                      <a:pt x="124" y="262"/>
                      <a:pt x="124" y="262"/>
                    </a:cubicBezTo>
                    <a:cubicBezTo>
                      <a:pt x="126" y="296"/>
                      <a:pt x="126" y="296"/>
                      <a:pt x="126" y="296"/>
                    </a:cubicBezTo>
                    <a:cubicBezTo>
                      <a:pt x="130" y="398"/>
                      <a:pt x="130" y="398"/>
                      <a:pt x="130" y="398"/>
                    </a:cubicBezTo>
                    <a:cubicBezTo>
                      <a:pt x="130" y="409"/>
                      <a:pt x="139" y="417"/>
                      <a:pt x="150" y="417"/>
                    </a:cubicBezTo>
                    <a:cubicBezTo>
                      <a:pt x="161" y="417"/>
                      <a:pt x="170" y="409"/>
                      <a:pt x="170" y="398"/>
                    </a:cubicBezTo>
                    <a:cubicBezTo>
                      <a:pt x="174" y="296"/>
                      <a:pt x="174" y="296"/>
                      <a:pt x="174" y="296"/>
                    </a:cubicBezTo>
                    <a:cubicBezTo>
                      <a:pt x="176" y="262"/>
                      <a:pt x="176" y="262"/>
                      <a:pt x="176" y="262"/>
                    </a:cubicBezTo>
                    <a:cubicBezTo>
                      <a:pt x="214" y="262"/>
                      <a:pt x="214" y="262"/>
                      <a:pt x="214" y="262"/>
                    </a:cubicBezTo>
                    <a:cubicBezTo>
                      <a:pt x="165" y="103"/>
                      <a:pt x="165" y="103"/>
                      <a:pt x="165" y="103"/>
                    </a:cubicBezTo>
                    <a:cubicBezTo>
                      <a:pt x="165" y="73"/>
                      <a:pt x="165" y="73"/>
                      <a:pt x="165" y="73"/>
                    </a:cubicBezTo>
                    <a:cubicBezTo>
                      <a:pt x="202" y="160"/>
                      <a:pt x="202" y="160"/>
                      <a:pt x="202" y="160"/>
                    </a:cubicBezTo>
                    <a:cubicBezTo>
                      <a:pt x="205" y="165"/>
                      <a:pt x="210" y="169"/>
                      <a:pt x="215" y="169"/>
                    </a:cubicBezTo>
                    <a:cubicBezTo>
                      <a:pt x="231" y="195"/>
                      <a:pt x="260" y="240"/>
                      <a:pt x="262" y="243"/>
                    </a:cubicBezTo>
                    <a:cubicBezTo>
                      <a:pt x="265" y="248"/>
                      <a:pt x="267" y="254"/>
                      <a:pt x="267" y="259"/>
                    </a:cubicBezTo>
                    <a:cubicBezTo>
                      <a:pt x="268" y="284"/>
                      <a:pt x="276" y="404"/>
                      <a:pt x="276" y="404"/>
                    </a:cubicBezTo>
                    <a:cubicBezTo>
                      <a:pt x="276" y="411"/>
                      <a:pt x="281" y="417"/>
                      <a:pt x="289" y="417"/>
                    </a:cubicBezTo>
                    <a:cubicBezTo>
                      <a:pt x="296" y="417"/>
                      <a:pt x="302" y="411"/>
                      <a:pt x="302" y="404"/>
                    </a:cubicBezTo>
                    <a:cubicBezTo>
                      <a:pt x="305" y="365"/>
                      <a:pt x="305" y="365"/>
                      <a:pt x="305" y="365"/>
                    </a:cubicBezTo>
                    <a:cubicBezTo>
                      <a:pt x="308" y="313"/>
                      <a:pt x="308" y="313"/>
                      <a:pt x="308" y="313"/>
                    </a:cubicBezTo>
                    <a:cubicBezTo>
                      <a:pt x="310" y="365"/>
                      <a:pt x="310" y="365"/>
                      <a:pt x="310" y="365"/>
                    </a:cubicBezTo>
                    <a:cubicBezTo>
                      <a:pt x="313" y="404"/>
                      <a:pt x="313" y="404"/>
                      <a:pt x="313" y="404"/>
                    </a:cubicBezTo>
                    <a:cubicBezTo>
                      <a:pt x="313" y="411"/>
                      <a:pt x="319" y="417"/>
                      <a:pt x="326" y="417"/>
                    </a:cubicBezTo>
                    <a:cubicBezTo>
                      <a:pt x="334" y="417"/>
                      <a:pt x="340" y="411"/>
                      <a:pt x="340" y="404"/>
                    </a:cubicBezTo>
                    <a:cubicBezTo>
                      <a:pt x="340" y="404"/>
                      <a:pt x="347" y="284"/>
                      <a:pt x="348" y="259"/>
                    </a:cubicBezTo>
                    <a:cubicBezTo>
                      <a:pt x="348" y="254"/>
                      <a:pt x="350" y="248"/>
                      <a:pt x="353" y="243"/>
                    </a:cubicBezTo>
                    <a:cubicBezTo>
                      <a:pt x="355" y="240"/>
                      <a:pt x="384" y="194"/>
                      <a:pt x="400" y="169"/>
                    </a:cubicBezTo>
                    <a:cubicBezTo>
                      <a:pt x="404" y="167"/>
                      <a:pt x="408" y="164"/>
                      <a:pt x="410" y="160"/>
                    </a:cubicBezTo>
                    <a:cubicBezTo>
                      <a:pt x="436" y="102"/>
                      <a:pt x="436" y="102"/>
                      <a:pt x="436" y="102"/>
                    </a:cubicBezTo>
                    <a:cubicBezTo>
                      <a:pt x="438" y="154"/>
                      <a:pt x="440" y="219"/>
                      <a:pt x="440" y="219"/>
                    </a:cubicBezTo>
                    <a:cubicBezTo>
                      <a:pt x="443" y="296"/>
                      <a:pt x="443" y="296"/>
                      <a:pt x="443" y="296"/>
                    </a:cubicBezTo>
                    <a:cubicBezTo>
                      <a:pt x="448" y="398"/>
                      <a:pt x="448" y="398"/>
                      <a:pt x="448" y="398"/>
                    </a:cubicBezTo>
                    <a:cubicBezTo>
                      <a:pt x="448" y="409"/>
                      <a:pt x="456" y="417"/>
                      <a:pt x="467" y="417"/>
                    </a:cubicBezTo>
                    <a:cubicBezTo>
                      <a:pt x="478" y="417"/>
                      <a:pt x="487" y="409"/>
                      <a:pt x="487" y="398"/>
                    </a:cubicBezTo>
                    <a:cubicBezTo>
                      <a:pt x="492" y="296"/>
                      <a:pt x="492" y="296"/>
                      <a:pt x="492" y="296"/>
                    </a:cubicBezTo>
                    <a:cubicBezTo>
                      <a:pt x="495" y="219"/>
                      <a:pt x="495" y="219"/>
                      <a:pt x="495" y="219"/>
                    </a:cubicBezTo>
                    <a:cubicBezTo>
                      <a:pt x="498" y="296"/>
                      <a:pt x="498" y="296"/>
                      <a:pt x="498" y="296"/>
                    </a:cubicBezTo>
                    <a:cubicBezTo>
                      <a:pt x="503" y="398"/>
                      <a:pt x="503" y="398"/>
                      <a:pt x="503" y="398"/>
                    </a:cubicBezTo>
                    <a:cubicBezTo>
                      <a:pt x="503" y="409"/>
                      <a:pt x="512" y="417"/>
                      <a:pt x="523" y="417"/>
                    </a:cubicBezTo>
                    <a:cubicBezTo>
                      <a:pt x="533" y="417"/>
                      <a:pt x="542" y="409"/>
                      <a:pt x="542" y="398"/>
                    </a:cubicBezTo>
                    <a:cubicBezTo>
                      <a:pt x="547" y="296"/>
                      <a:pt x="547" y="296"/>
                      <a:pt x="547" y="296"/>
                    </a:cubicBezTo>
                    <a:cubicBezTo>
                      <a:pt x="550" y="219"/>
                      <a:pt x="550" y="219"/>
                      <a:pt x="550" y="219"/>
                    </a:cubicBezTo>
                    <a:cubicBezTo>
                      <a:pt x="550" y="219"/>
                      <a:pt x="552" y="160"/>
                      <a:pt x="553" y="110"/>
                    </a:cubicBezTo>
                    <a:cubicBezTo>
                      <a:pt x="554" y="126"/>
                      <a:pt x="554" y="126"/>
                      <a:pt x="554" y="126"/>
                    </a:cubicBezTo>
                    <a:cubicBezTo>
                      <a:pt x="558" y="204"/>
                      <a:pt x="558" y="204"/>
                      <a:pt x="558" y="204"/>
                    </a:cubicBezTo>
                    <a:cubicBezTo>
                      <a:pt x="558" y="212"/>
                      <a:pt x="564" y="219"/>
                      <a:pt x="573" y="219"/>
                    </a:cubicBezTo>
                    <a:cubicBezTo>
                      <a:pt x="581" y="219"/>
                      <a:pt x="588" y="212"/>
                      <a:pt x="588" y="204"/>
                    </a:cubicBezTo>
                    <a:cubicBezTo>
                      <a:pt x="591" y="126"/>
                      <a:pt x="591" y="126"/>
                      <a:pt x="591" y="126"/>
                    </a:cubicBezTo>
                    <a:cubicBezTo>
                      <a:pt x="594" y="76"/>
                      <a:pt x="594" y="76"/>
                      <a:pt x="594" y="76"/>
                    </a:cubicBezTo>
                    <a:cubicBezTo>
                      <a:pt x="595" y="34"/>
                      <a:pt x="551" y="3"/>
                      <a:pt x="495" y="3"/>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482" name="Freeform 71">
              <a:extLst>
                <a:ext uri="{FF2B5EF4-FFF2-40B4-BE49-F238E27FC236}">
                  <a16:creationId xmlns:a16="http://schemas.microsoft.com/office/drawing/2014/main" id="{4D11253B-5B33-4BD2-8945-CE02AF14D986}"/>
                </a:ext>
              </a:extLst>
            </p:cNvPr>
            <p:cNvSpPr>
              <a:spLocks noEditPoints="1"/>
            </p:cNvSpPr>
            <p:nvPr/>
          </p:nvSpPr>
          <p:spPr bwMode="auto">
            <a:xfrm>
              <a:off x="4424213" y="3022916"/>
              <a:ext cx="287402" cy="578307"/>
            </a:xfrm>
            <a:custGeom>
              <a:avLst/>
              <a:gdLst>
                <a:gd name="T0" fmla="*/ 67 w 68"/>
                <a:gd name="T1" fmla="*/ 10 h 140"/>
                <a:gd name="T2" fmla="*/ 67 w 68"/>
                <a:gd name="T3" fmla="*/ 9 h 140"/>
                <a:gd name="T4" fmla="*/ 68 w 68"/>
                <a:gd name="T5" fmla="*/ 6 h 140"/>
                <a:gd name="T6" fmla="*/ 66 w 68"/>
                <a:gd name="T7" fmla="*/ 2 h 140"/>
                <a:gd name="T8" fmla="*/ 63 w 68"/>
                <a:gd name="T9" fmla="*/ 1 h 140"/>
                <a:gd name="T10" fmla="*/ 28 w 68"/>
                <a:gd name="T11" fmla="*/ 15 h 140"/>
                <a:gd name="T12" fmla="*/ 27 w 68"/>
                <a:gd name="T13" fmla="*/ 19 h 140"/>
                <a:gd name="T14" fmla="*/ 27 w 68"/>
                <a:gd name="T15" fmla="*/ 19 h 140"/>
                <a:gd name="T16" fmla="*/ 6 w 68"/>
                <a:gd name="T17" fmla="*/ 69 h 140"/>
                <a:gd name="T18" fmla="*/ 6 w 68"/>
                <a:gd name="T19" fmla="*/ 93 h 140"/>
                <a:gd name="T20" fmla="*/ 3 w 68"/>
                <a:gd name="T21" fmla="*/ 96 h 140"/>
                <a:gd name="T22" fmla="*/ 3 w 68"/>
                <a:gd name="T23" fmla="*/ 135 h 140"/>
                <a:gd name="T24" fmla="*/ 3 w 68"/>
                <a:gd name="T25" fmla="*/ 135 h 140"/>
                <a:gd name="T26" fmla="*/ 0 w 68"/>
                <a:gd name="T27" fmla="*/ 137 h 140"/>
                <a:gd name="T28" fmla="*/ 3 w 68"/>
                <a:gd name="T29" fmla="*/ 140 h 140"/>
                <a:gd name="T30" fmla="*/ 15 w 68"/>
                <a:gd name="T31" fmla="*/ 140 h 140"/>
                <a:gd name="T32" fmla="*/ 18 w 68"/>
                <a:gd name="T33" fmla="*/ 137 h 140"/>
                <a:gd name="T34" fmla="*/ 15 w 68"/>
                <a:gd name="T35" fmla="*/ 135 h 140"/>
                <a:gd name="T36" fmla="*/ 14 w 68"/>
                <a:gd name="T37" fmla="*/ 135 h 140"/>
                <a:gd name="T38" fmla="*/ 14 w 68"/>
                <a:gd name="T39" fmla="*/ 96 h 140"/>
                <a:gd name="T40" fmla="*/ 11 w 68"/>
                <a:gd name="T41" fmla="*/ 93 h 140"/>
                <a:gd name="T42" fmla="*/ 11 w 68"/>
                <a:gd name="T43" fmla="*/ 69 h 140"/>
                <a:gd name="T44" fmla="*/ 29 w 68"/>
                <a:gd name="T45" fmla="*/ 24 h 140"/>
                <a:gd name="T46" fmla="*/ 32 w 68"/>
                <a:gd name="T47" fmla="*/ 24 h 140"/>
                <a:gd name="T48" fmla="*/ 32 w 68"/>
                <a:gd name="T49" fmla="*/ 24 h 140"/>
                <a:gd name="T50" fmla="*/ 32 w 68"/>
                <a:gd name="T51" fmla="*/ 25 h 140"/>
                <a:gd name="T52" fmla="*/ 33 w 68"/>
                <a:gd name="T53" fmla="*/ 25 h 140"/>
                <a:gd name="T54" fmla="*/ 36 w 68"/>
                <a:gd name="T55" fmla="*/ 28 h 140"/>
                <a:gd name="T56" fmla="*/ 38 w 68"/>
                <a:gd name="T57" fmla="*/ 27 h 140"/>
                <a:gd name="T58" fmla="*/ 66 w 68"/>
                <a:gd name="T59" fmla="*/ 16 h 140"/>
                <a:gd name="T60" fmla="*/ 68 w 68"/>
                <a:gd name="T61" fmla="*/ 13 h 140"/>
                <a:gd name="T62" fmla="*/ 68 w 68"/>
                <a:gd name="T63" fmla="*/ 11 h 140"/>
                <a:gd name="T64" fmla="*/ 67 w 68"/>
                <a:gd name="T65" fmla="*/ 10 h 140"/>
                <a:gd name="T66" fmla="*/ 65 w 68"/>
                <a:gd name="T67" fmla="*/ 13 h 140"/>
                <a:gd name="T68" fmla="*/ 65 w 68"/>
                <a:gd name="T69" fmla="*/ 13 h 140"/>
                <a:gd name="T70" fmla="*/ 37 w 68"/>
                <a:gd name="T71" fmla="*/ 25 h 140"/>
                <a:gd name="T72" fmla="*/ 35 w 68"/>
                <a:gd name="T73" fmla="*/ 24 h 140"/>
                <a:gd name="T74" fmla="*/ 35 w 68"/>
                <a:gd name="T75" fmla="*/ 24 h 140"/>
                <a:gd name="T76" fmla="*/ 34 w 68"/>
                <a:gd name="T77" fmla="*/ 23 h 140"/>
                <a:gd name="T78" fmla="*/ 65 w 68"/>
                <a:gd name="T79" fmla="*/ 10 h 140"/>
                <a:gd name="T80" fmla="*/ 65 w 68"/>
                <a:gd name="T81" fmla="*/ 11 h 140"/>
                <a:gd name="T82" fmla="*/ 65 w 68"/>
                <a:gd name="T83" fmla="*/ 11 h 140"/>
                <a:gd name="T84" fmla="*/ 65 w 68"/>
                <a:gd name="T85" fmla="*/ 1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140">
                  <a:moveTo>
                    <a:pt x="67" y="10"/>
                  </a:moveTo>
                  <a:cubicBezTo>
                    <a:pt x="67" y="10"/>
                    <a:pt x="67" y="9"/>
                    <a:pt x="67" y="9"/>
                  </a:cubicBezTo>
                  <a:cubicBezTo>
                    <a:pt x="68" y="9"/>
                    <a:pt x="68" y="7"/>
                    <a:pt x="68" y="6"/>
                  </a:cubicBezTo>
                  <a:cubicBezTo>
                    <a:pt x="66" y="2"/>
                    <a:pt x="66" y="2"/>
                    <a:pt x="66" y="2"/>
                  </a:cubicBezTo>
                  <a:cubicBezTo>
                    <a:pt x="65" y="1"/>
                    <a:pt x="64" y="0"/>
                    <a:pt x="63" y="1"/>
                  </a:cubicBezTo>
                  <a:cubicBezTo>
                    <a:pt x="28" y="15"/>
                    <a:pt x="28" y="15"/>
                    <a:pt x="28" y="15"/>
                  </a:cubicBezTo>
                  <a:cubicBezTo>
                    <a:pt x="27" y="16"/>
                    <a:pt x="26" y="17"/>
                    <a:pt x="27" y="19"/>
                  </a:cubicBezTo>
                  <a:cubicBezTo>
                    <a:pt x="27" y="19"/>
                    <a:pt x="27" y="19"/>
                    <a:pt x="27" y="19"/>
                  </a:cubicBezTo>
                  <a:cubicBezTo>
                    <a:pt x="13" y="32"/>
                    <a:pt x="6" y="41"/>
                    <a:pt x="6" y="69"/>
                  </a:cubicBezTo>
                  <a:cubicBezTo>
                    <a:pt x="6" y="93"/>
                    <a:pt x="6" y="93"/>
                    <a:pt x="6" y="93"/>
                  </a:cubicBezTo>
                  <a:cubicBezTo>
                    <a:pt x="5" y="93"/>
                    <a:pt x="3" y="94"/>
                    <a:pt x="3" y="96"/>
                  </a:cubicBezTo>
                  <a:cubicBezTo>
                    <a:pt x="3" y="135"/>
                    <a:pt x="3" y="135"/>
                    <a:pt x="3" y="135"/>
                  </a:cubicBezTo>
                  <a:cubicBezTo>
                    <a:pt x="3" y="135"/>
                    <a:pt x="3" y="135"/>
                    <a:pt x="3" y="135"/>
                  </a:cubicBezTo>
                  <a:cubicBezTo>
                    <a:pt x="1" y="135"/>
                    <a:pt x="0" y="136"/>
                    <a:pt x="0" y="137"/>
                  </a:cubicBezTo>
                  <a:cubicBezTo>
                    <a:pt x="0" y="139"/>
                    <a:pt x="1" y="140"/>
                    <a:pt x="3" y="140"/>
                  </a:cubicBezTo>
                  <a:cubicBezTo>
                    <a:pt x="15" y="140"/>
                    <a:pt x="15" y="140"/>
                    <a:pt x="15" y="140"/>
                  </a:cubicBezTo>
                  <a:cubicBezTo>
                    <a:pt x="17" y="140"/>
                    <a:pt x="18" y="139"/>
                    <a:pt x="18" y="137"/>
                  </a:cubicBezTo>
                  <a:cubicBezTo>
                    <a:pt x="18" y="136"/>
                    <a:pt x="17" y="135"/>
                    <a:pt x="15" y="135"/>
                  </a:cubicBezTo>
                  <a:cubicBezTo>
                    <a:pt x="14" y="135"/>
                    <a:pt x="14" y="135"/>
                    <a:pt x="14" y="135"/>
                  </a:cubicBezTo>
                  <a:cubicBezTo>
                    <a:pt x="14" y="96"/>
                    <a:pt x="14" y="96"/>
                    <a:pt x="14" y="96"/>
                  </a:cubicBezTo>
                  <a:cubicBezTo>
                    <a:pt x="14" y="94"/>
                    <a:pt x="13" y="93"/>
                    <a:pt x="11" y="93"/>
                  </a:cubicBezTo>
                  <a:cubicBezTo>
                    <a:pt x="11" y="69"/>
                    <a:pt x="11" y="69"/>
                    <a:pt x="11" y="69"/>
                  </a:cubicBezTo>
                  <a:cubicBezTo>
                    <a:pt x="11" y="42"/>
                    <a:pt x="18" y="35"/>
                    <a:pt x="29" y="24"/>
                  </a:cubicBezTo>
                  <a:cubicBezTo>
                    <a:pt x="30" y="24"/>
                    <a:pt x="31" y="25"/>
                    <a:pt x="32" y="24"/>
                  </a:cubicBezTo>
                  <a:cubicBezTo>
                    <a:pt x="32" y="24"/>
                    <a:pt x="32" y="24"/>
                    <a:pt x="32" y="24"/>
                  </a:cubicBezTo>
                  <a:cubicBezTo>
                    <a:pt x="32" y="24"/>
                    <a:pt x="32" y="24"/>
                    <a:pt x="32" y="25"/>
                  </a:cubicBezTo>
                  <a:cubicBezTo>
                    <a:pt x="33" y="25"/>
                    <a:pt x="33" y="25"/>
                    <a:pt x="33" y="25"/>
                  </a:cubicBezTo>
                  <a:cubicBezTo>
                    <a:pt x="33" y="27"/>
                    <a:pt x="35" y="28"/>
                    <a:pt x="36" y="28"/>
                  </a:cubicBezTo>
                  <a:cubicBezTo>
                    <a:pt x="37" y="28"/>
                    <a:pt x="37" y="28"/>
                    <a:pt x="38" y="27"/>
                  </a:cubicBezTo>
                  <a:cubicBezTo>
                    <a:pt x="66" y="16"/>
                    <a:pt x="66" y="16"/>
                    <a:pt x="66" y="16"/>
                  </a:cubicBezTo>
                  <a:cubicBezTo>
                    <a:pt x="66" y="15"/>
                    <a:pt x="67" y="14"/>
                    <a:pt x="68" y="13"/>
                  </a:cubicBezTo>
                  <a:cubicBezTo>
                    <a:pt x="68" y="13"/>
                    <a:pt x="68" y="11"/>
                    <a:pt x="68" y="11"/>
                  </a:cubicBezTo>
                  <a:lnTo>
                    <a:pt x="67" y="10"/>
                  </a:lnTo>
                  <a:close/>
                  <a:moveTo>
                    <a:pt x="65" y="13"/>
                  </a:moveTo>
                  <a:cubicBezTo>
                    <a:pt x="65" y="13"/>
                    <a:pt x="65" y="13"/>
                    <a:pt x="65" y="13"/>
                  </a:cubicBezTo>
                  <a:cubicBezTo>
                    <a:pt x="37" y="25"/>
                    <a:pt x="37" y="25"/>
                    <a:pt x="37" y="25"/>
                  </a:cubicBezTo>
                  <a:cubicBezTo>
                    <a:pt x="36" y="25"/>
                    <a:pt x="35" y="25"/>
                    <a:pt x="35" y="24"/>
                  </a:cubicBezTo>
                  <a:cubicBezTo>
                    <a:pt x="35" y="24"/>
                    <a:pt x="35" y="24"/>
                    <a:pt x="35" y="24"/>
                  </a:cubicBezTo>
                  <a:cubicBezTo>
                    <a:pt x="34" y="24"/>
                    <a:pt x="34" y="23"/>
                    <a:pt x="34" y="23"/>
                  </a:cubicBezTo>
                  <a:cubicBezTo>
                    <a:pt x="65" y="10"/>
                    <a:pt x="65" y="10"/>
                    <a:pt x="65" y="10"/>
                  </a:cubicBezTo>
                  <a:cubicBezTo>
                    <a:pt x="65" y="10"/>
                    <a:pt x="65" y="11"/>
                    <a:pt x="65" y="11"/>
                  </a:cubicBezTo>
                  <a:cubicBezTo>
                    <a:pt x="65" y="11"/>
                    <a:pt x="65" y="11"/>
                    <a:pt x="65" y="11"/>
                  </a:cubicBezTo>
                  <a:cubicBezTo>
                    <a:pt x="65" y="12"/>
                    <a:pt x="65" y="12"/>
                    <a:pt x="65" y="1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0" name="テキスト ボックス 699">
              <a:extLst>
                <a:ext uri="{FF2B5EF4-FFF2-40B4-BE49-F238E27FC236}">
                  <a16:creationId xmlns:a16="http://schemas.microsoft.com/office/drawing/2014/main" id="{FA69383C-07CA-40D1-83E4-E50757B2B27E}"/>
                </a:ext>
              </a:extLst>
            </p:cNvPr>
            <p:cNvSpPr txBox="1"/>
            <p:nvPr/>
          </p:nvSpPr>
          <p:spPr>
            <a:xfrm>
              <a:off x="3364294" y="3644899"/>
              <a:ext cx="1699112" cy="387798"/>
            </a:xfrm>
            <a:prstGeom prst="rect">
              <a:avLst/>
            </a:prstGeom>
            <a:noFill/>
          </p:spPr>
          <p:txBody>
            <a:bodyPr wrap="square" lIns="0" tIns="0" rIns="0" bIns="0" rtlCol="0">
              <a:spAutoFit/>
            </a:bodyPr>
            <a:lstStyle>
              <a:defPPr>
                <a:defRPr lang="ja-JP"/>
              </a:defPPr>
              <a:lvl1pPr algn="ctr">
                <a:defRPr sz="1400" b="1"/>
              </a:lvl1pPr>
            </a:lstStyle>
            <a:p>
              <a:pPr marL="0" marR="0" lvl="0" indent="0"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スマート</a:t>
              </a:r>
              <a:r>
                <a:rPr kumimoji="1" lang="en-US" altLang="ja-JP" sz="1400" b="1" i="0" u="none" strike="noStrike" kern="1200" cap="none" spc="0" normalizeH="0" baseline="0" noProof="0" dirty="0" smtClean="0">
                  <a:ln>
                    <a:noFill/>
                  </a:ln>
                  <a:solidFill>
                    <a:prstClr val="black"/>
                  </a:solidFill>
                  <a:effectLst/>
                  <a:uLnTx/>
                  <a:uFillTx/>
                  <a:latin typeface="Meiryo UI"/>
                  <a:ea typeface="Meiryo UI"/>
                  <a:cs typeface="+mn-cs"/>
                </a:rPr>
                <a:t>LED</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街路灯</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ソーラー</a:t>
              </a:r>
              <a:r>
                <a:rPr kumimoji="1" lang="en-US" altLang="ja-JP" sz="1400" b="1" i="0" u="none" strike="noStrike" kern="1200" cap="none" spc="0" normalizeH="0" baseline="0" noProof="0" dirty="0" smtClean="0">
                  <a:ln>
                    <a:noFill/>
                  </a:ln>
                  <a:solidFill>
                    <a:prstClr val="black"/>
                  </a:solidFill>
                  <a:effectLst/>
                  <a:uLnTx/>
                  <a:uFillTx/>
                  <a:latin typeface="Meiryo UI"/>
                  <a:ea typeface="Meiryo UI"/>
                  <a:cs typeface="+mn-cs"/>
                </a:rPr>
                <a:t>LED</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街路</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灯</a:t>
              </a:r>
            </a:p>
          </p:txBody>
        </p:sp>
        <p:grpSp>
          <p:nvGrpSpPr>
            <p:cNvPr id="286" name="グループ化 285">
              <a:extLst>
                <a:ext uri="{FF2B5EF4-FFF2-40B4-BE49-F238E27FC236}">
                  <a16:creationId xmlns:a16="http://schemas.microsoft.com/office/drawing/2014/main" id="{5F323374-7D25-46BF-AD51-5CD3C2E46B6C}"/>
                </a:ext>
              </a:extLst>
            </p:cNvPr>
            <p:cNvGrpSpPr/>
            <p:nvPr/>
          </p:nvGrpSpPr>
          <p:grpSpPr>
            <a:xfrm>
              <a:off x="4506830" y="3443426"/>
              <a:ext cx="164934" cy="167906"/>
              <a:chOff x="2801885" y="5075608"/>
              <a:chExt cx="257985" cy="262633"/>
            </a:xfrm>
            <a:solidFill>
              <a:schemeClr val="bg1">
                <a:lumMod val="50000"/>
              </a:schemeClr>
            </a:solidFill>
          </p:grpSpPr>
          <p:sp>
            <p:nvSpPr>
              <p:cNvPr id="492" name="Freeform 24">
                <a:extLst>
                  <a:ext uri="{FF2B5EF4-FFF2-40B4-BE49-F238E27FC236}">
                    <a16:creationId xmlns:a16="http://schemas.microsoft.com/office/drawing/2014/main" id="{EB9F798C-96E6-4D2E-BE03-8F3619CC9E2E}"/>
                  </a:ext>
                </a:extLst>
              </p:cNvPr>
              <p:cNvSpPr>
                <a:spLocks/>
              </p:cNvSpPr>
              <p:nvPr/>
            </p:nvSpPr>
            <p:spPr bwMode="auto">
              <a:xfrm>
                <a:off x="2955746" y="5075608"/>
                <a:ext cx="64612" cy="65077"/>
              </a:xfrm>
              <a:custGeom>
                <a:avLst/>
                <a:gdLst>
                  <a:gd name="T0" fmla="*/ 5 w 59"/>
                  <a:gd name="T1" fmla="*/ 21 h 59"/>
                  <a:gd name="T2" fmla="*/ 21 w 59"/>
                  <a:gd name="T3" fmla="*/ 54 h 59"/>
                  <a:gd name="T4" fmla="*/ 54 w 59"/>
                  <a:gd name="T5" fmla="*/ 38 h 59"/>
                  <a:gd name="T6" fmla="*/ 38 w 59"/>
                  <a:gd name="T7" fmla="*/ 5 h 59"/>
                  <a:gd name="T8" fmla="*/ 5 w 59"/>
                  <a:gd name="T9" fmla="*/ 21 h 59"/>
                </a:gdLst>
                <a:ahLst/>
                <a:cxnLst>
                  <a:cxn ang="0">
                    <a:pos x="T0" y="T1"/>
                  </a:cxn>
                  <a:cxn ang="0">
                    <a:pos x="T2" y="T3"/>
                  </a:cxn>
                  <a:cxn ang="0">
                    <a:pos x="T4" y="T5"/>
                  </a:cxn>
                  <a:cxn ang="0">
                    <a:pos x="T6" y="T7"/>
                  </a:cxn>
                  <a:cxn ang="0">
                    <a:pos x="T8" y="T9"/>
                  </a:cxn>
                </a:cxnLst>
                <a:rect l="0" t="0" r="r" b="b"/>
                <a:pathLst>
                  <a:path w="59" h="59">
                    <a:moveTo>
                      <a:pt x="5" y="21"/>
                    </a:moveTo>
                    <a:cubicBezTo>
                      <a:pt x="0" y="34"/>
                      <a:pt x="7" y="49"/>
                      <a:pt x="21" y="54"/>
                    </a:cubicBezTo>
                    <a:cubicBezTo>
                      <a:pt x="34" y="59"/>
                      <a:pt x="49" y="52"/>
                      <a:pt x="54" y="38"/>
                    </a:cubicBezTo>
                    <a:cubicBezTo>
                      <a:pt x="59" y="25"/>
                      <a:pt x="52" y="10"/>
                      <a:pt x="38" y="5"/>
                    </a:cubicBezTo>
                    <a:cubicBezTo>
                      <a:pt x="25" y="0"/>
                      <a:pt x="10" y="7"/>
                      <a:pt x="5" y="2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93" name="Freeform 27">
                <a:extLst>
                  <a:ext uri="{FF2B5EF4-FFF2-40B4-BE49-F238E27FC236}">
                    <a16:creationId xmlns:a16="http://schemas.microsoft.com/office/drawing/2014/main" id="{6FEEE2D8-89D2-4C01-AA46-C601E9D4C466}"/>
                  </a:ext>
                </a:extLst>
              </p:cNvPr>
              <p:cNvSpPr>
                <a:spLocks/>
              </p:cNvSpPr>
              <p:nvPr/>
            </p:nvSpPr>
            <p:spPr bwMode="auto">
              <a:xfrm>
                <a:off x="2801885" y="5142544"/>
                <a:ext cx="257985" cy="195697"/>
              </a:xfrm>
              <a:custGeom>
                <a:avLst/>
                <a:gdLst>
                  <a:gd name="T0" fmla="*/ 94 w 235"/>
                  <a:gd name="T1" fmla="*/ 41 h 178"/>
                  <a:gd name="T2" fmla="*/ 60 w 235"/>
                  <a:gd name="T3" fmla="*/ 114 h 178"/>
                  <a:gd name="T4" fmla="*/ 17 w 235"/>
                  <a:gd name="T5" fmla="*/ 103 h 178"/>
                  <a:gd name="T6" fmla="*/ 2 w 235"/>
                  <a:gd name="T7" fmla="*/ 110 h 178"/>
                  <a:gd name="T8" fmla="*/ 9 w 235"/>
                  <a:gd name="T9" fmla="*/ 125 h 178"/>
                  <a:gd name="T10" fmla="*/ 58 w 235"/>
                  <a:gd name="T11" fmla="*/ 149 h 178"/>
                  <a:gd name="T12" fmla="*/ 58 w 235"/>
                  <a:gd name="T13" fmla="*/ 149 h 178"/>
                  <a:gd name="T14" fmla="*/ 80 w 235"/>
                  <a:gd name="T15" fmla="*/ 145 h 178"/>
                  <a:gd name="T16" fmla="*/ 109 w 235"/>
                  <a:gd name="T17" fmla="*/ 112 h 178"/>
                  <a:gd name="T18" fmla="*/ 182 w 235"/>
                  <a:gd name="T19" fmla="*/ 171 h 178"/>
                  <a:gd name="T20" fmla="*/ 201 w 235"/>
                  <a:gd name="T21" fmla="*/ 173 h 178"/>
                  <a:gd name="T22" fmla="*/ 203 w 235"/>
                  <a:gd name="T23" fmla="*/ 154 h 178"/>
                  <a:gd name="T24" fmla="*/ 135 w 235"/>
                  <a:gd name="T25" fmla="*/ 77 h 178"/>
                  <a:gd name="T26" fmla="*/ 155 w 235"/>
                  <a:gd name="T27" fmla="*/ 44 h 178"/>
                  <a:gd name="T28" fmla="*/ 221 w 235"/>
                  <a:gd name="T29" fmla="*/ 52 h 178"/>
                  <a:gd name="T30" fmla="*/ 234 w 235"/>
                  <a:gd name="T31" fmla="*/ 45 h 178"/>
                  <a:gd name="T32" fmla="*/ 227 w 235"/>
                  <a:gd name="T33" fmla="*/ 32 h 178"/>
                  <a:gd name="T34" fmla="*/ 161 w 235"/>
                  <a:gd name="T35" fmla="*/ 11 h 178"/>
                  <a:gd name="T36" fmla="*/ 107 w 235"/>
                  <a:gd name="T37" fmla="*/ 5 h 178"/>
                  <a:gd name="T38" fmla="*/ 30 w 235"/>
                  <a:gd name="T39" fmla="*/ 28 h 178"/>
                  <a:gd name="T40" fmla="*/ 23 w 235"/>
                  <a:gd name="T41" fmla="*/ 41 h 178"/>
                  <a:gd name="T42" fmla="*/ 36 w 235"/>
                  <a:gd name="T43" fmla="*/ 48 h 178"/>
                  <a:gd name="T44" fmla="*/ 94 w 235"/>
                  <a:gd name="T45" fmla="*/ 4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5" h="178">
                    <a:moveTo>
                      <a:pt x="94" y="41"/>
                    </a:moveTo>
                    <a:cubicBezTo>
                      <a:pt x="60" y="114"/>
                      <a:pt x="60" y="114"/>
                      <a:pt x="60" y="114"/>
                    </a:cubicBezTo>
                    <a:cubicBezTo>
                      <a:pt x="17" y="103"/>
                      <a:pt x="17" y="103"/>
                      <a:pt x="17" y="103"/>
                    </a:cubicBezTo>
                    <a:cubicBezTo>
                      <a:pt x="11" y="101"/>
                      <a:pt x="4" y="104"/>
                      <a:pt x="2" y="110"/>
                    </a:cubicBezTo>
                    <a:cubicBezTo>
                      <a:pt x="0" y="116"/>
                      <a:pt x="3" y="123"/>
                      <a:pt x="9" y="125"/>
                    </a:cubicBezTo>
                    <a:cubicBezTo>
                      <a:pt x="58" y="149"/>
                      <a:pt x="58" y="149"/>
                      <a:pt x="58" y="149"/>
                    </a:cubicBezTo>
                    <a:cubicBezTo>
                      <a:pt x="58" y="149"/>
                      <a:pt x="58" y="149"/>
                      <a:pt x="58" y="149"/>
                    </a:cubicBezTo>
                    <a:cubicBezTo>
                      <a:pt x="67" y="153"/>
                      <a:pt x="75" y="153"/>
                      <a:pt x="80" y="145"/>
                    </a:cubicBezTo>
                    <a:cubicBezTo>
                      <a:pt x="109" y="112"/>
                      <a:pt x="109" y="112"/>
                      <a:pt x="109" y="112"/>
                    </a:cubicBezTo>
                    <a:cubicBezTo>
                      <a:pt x="182" y="171"/>
                      <a:pt x="182" y="171"/>
                      <a:pt x="182" y="171"/>
                    </a:cubicBezTo>
                    <a:cubicBezTo>
                      <a:pt x="187" y="177"/>
                      <a:pt x="195" y="178"/>
                      <a:pt x="201" y="173"/>
                    </a:cubicBezTo>
                    <a:cubicBezTo>
                      <a:pt x="207" y="169"/>
                      <a:pt x="207" y="160"/>
                      <a:pt x="203" y="154"/>
                    </a:cubicBezTo>
                    <a:cubicBezTo>
                      <a:pt x="135" y="77"/>
                      <a:pt x="135" y="77"/>
                      <a:pt x="135" y="77"/>
                    </a:cubicBezTo>
                    <a:cubicBezTo>
                      <a:pt x="155" y="44"/>
                      <a:pt x="155" y="44"/>
                      <a:pt x="155" y="44"/>
                    </a:cubicBezTo>
                    <a:cubicBezTo>
                      <a:pt x="221" y="52"/>
                      <a:pt x="221" y="52"/>
                      <a:pt x="221" y="52"/>
                    </a:cubicBezTo>
                    <a:cubicBezTo>
                      <a:pt x="226" y="53"/>
                      <a:pt x="232" y="50"/>
                      <a:pt x="234" y="45"/>
                    </a:cubicBezTo>
                    <a:cubicBezTo>
                      <a:pt x="235" y="40"/>
                      <a:pt x="232" y="34"/>
                      <a:pt x="227" y="32"/>
                    </a:cubicBezTo>
                    <a:cubicBezTo>
                      <a:pt x="161" y="11"/>
                      <a:pt x="161" y="11"/>
                      <a:pt x="161" y="11"/>
                    </a:cubicBezTo>
                    <a:cubicBezTo>
                      <a:pt x="144" y="5"/>
                      <a:pt x="124" y="0"/>
                      <a:pt x="107" y="5"/>
                    </a:cubicBezTo>
                    <a:cubicBezTo>
                      <a:pt x="30" y="28"/>
                      <a:pt x="30" y="28"/>
                      <a:pt x="30" y="28"/>
                    </a:cubicBezTo>
                    <a:cubicBezTo>
                      <a:pt x="25" y="30"/>
                      <a:pt x="22" y="36"/>
                      <a:pt x="23" y="41"/>
                    </a:cubicBezTo>
                    <a:cubicBezTo>
                      <a:pt x="25" y="47"/>
                      <a:pt x="31" y="49"/>
                      <a:pt x="36" y="48"/>
                    </a:cubicBezTo>
                    <a:lnTo>
                      <a:pt x="94" y="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494" name="グループ化 493">
              <a:extLst>
                <a:ext uri="{FF2B5EF4-FFF2-40B4-BE49-F238E27FC236}">
                  <a16:creationId xmlns:a16="http://schemas.microsoft.com/office/drawing/2014/main" id="{7755D937-74A6-4200-9674-79C8EF2BA82A}"/>
                </a:ext>
              </a:extLst>
            </p:cNvPr>
            <p:cNvGrpSpPr/>
            <p:nvPr/>
          </p:nvGrpSpPr>
          <p:grpSpPr>
            <a:xfrm>
              <a:off x="4706848" y="3536380"/>
              <a:ext cx="164934" cy="167906"/>
              <a:chOff x="2801885" y="5075608"/>
              <a:chExt cx="257985" cy="262633"/>
            </a:xfrm>
            <a:solidFill>
              <a:schemeClr val="bg1">
                <a:lumMod val="50000"/>
              </a:schemeClr>
            </a:solidFill>
          </p:grpSpPr>
          <p:sp>
            <p:nvSpPr>
              <p:cNvPr id="495" name="Freeform 24">
                <a:extLst>
                  <a:ext uri="{FF2B5EF4-FFF2-40B4-BE49-F238E27FC236}">
                    <a16:creationId xmlns:a16="http://schemas.microsoft.com/office/drawing/2014/main" id="{E4817B00-C1C3-402E-8EED-81390A67B06A}"/>
                  </a:ext>
                </a:extLst>
              </p:cNvPr>
              <p:cNvSpPr>
                <a:spLocks/>
              </p:cNvSpPr>
              <p:nvPr/>
            </p:nvSpPr>
            <p:spPr bwMode="auto">
              <a:xfrm>
                <a:off x="2955746" y="5075608"/>
                <a:ext cx="64612" cy="65077"/>
              </a:xfrm>
              <a:custGeom>
                <a:avLst/>
                <a:gdLst>
                  <a:gd name="T0" fmla="*/ 5 w 59"/>
                  <a:gd name="T1" fmla="*/ 21 h 59"/>
                  <a:gd name="T2" fmla="*/ 21 w 59"/>
                  <a:gd name="T3" fmla="*/ 54 h 59"/>
                  <a:gd name="T4" fmla="*/ 54 w 59"/>
                  <a:gd name="T5" fmla="*/ 38 h 59"/>
                  <a:gd name="T6" fmla="*/ 38 w 59"/>
                  <a:gd name="T7" fmla="*/ 5 h 59"/>
                  <a:gd name="T8" fmla="*/ 5 w 59"/>
                  <a:gd name="T9" fmla="*/ 21 h 59"/>
                </a:gdLst>
                <a:ahLst/>
                <a:cxnLst>
                  <a:cxn ang="0">
                    <a:pos x="T0" y="T1"/>
                  </a:cxn>
                  <a:cxn ang="0">
                    <a:pos x="T2" y="T3"/>
                  </a:cxn>
                  <a:cxn ang="0">
                    <a:pos x="T4" y="T5"/>
                  </a:cxn>
                  <a:cxn ang="0">
                    <a:pos x="T6" y="T7"/>
                  </a:cxn>
                  <a:cxn ang="0">
                    <a:pos x="T8" y="T9"/>
                  </a:cxn>
                </a:cxnLst>
                <a:rect l="0" t="0" r="r" b="b"/>
                <a:pathLst>
                  <a:path w="59" h="59">
                    <a:moveTo>
                      <a:pt x="5" y="21"/>
                    </a:moveTo>
                    <a:cubicBezTo>
                      <a:pt x="0" y="34"/>
                      <a:pt x="7" y="49"/>
                      <a:pt x="21" y="54"/>
                    </a:cubicBezTo>
                    <a:cubicBezTo>
                      <a:pt x="34" y="59"/>
                      <a:pt x="49" y="52"/>
                      <a:pt x="54" y="38"/>
                    </a:cubicBezTo>
                    <a:cubicBezTo>
                      <a:pt x="59" y="25"/>
                      <a:pt x="52" y="10"/>
                      <a:pt x="38" y="5"/>
                    </a:cubicBezTo>
                    <a:cubicBezTo>
                      <a:pt x="25" y="0"/>
                      <a:pt x="10" y="7"/>
                      <a:pt x="5" y="2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00" name="Freeform 27">
                <a:extLst>
                  <a:ext uri="{FF2B5EF4-FFF2-40B4-BE49-F238E27FC236}">
                    <a16:creationId xmlns:a16="http://schemas.microsoft.com/office/drawing/2014/main" id="{80087BAC-35D7-40D8-9512-C51101661856}"/>
                  </a:ext>
                </a:extLst>
              </p:cNvPr>
              <p:cNvSpPr>
                <a:spLocks/>
              </p:cNvSpPr>
              <p:nvPr/>
            </p:nvSpPr>
            <p:spPr bwMode="auto">
              <a:xfrm>
                <a:off x="2801885" y="5142544"/>
                <a:ext cx="257985" cy="195697"/>
              </a:xfrm>
              <a:custGeom>
                <a:avLst/>
                <a:gdLst>
                  <a:gd name="T0" fmla="*/ 94 w 235"/>
                  <a:gd name="T1" fmla="*/ 41 h 178"/>
                  <a:gd name="T2" fmla="*/ 60 w 235"/>
                  <a:gd name="T3" fmla="*/ 114 h 178"/>
                  <a:gd name="T4" fmla="*/ 17 w 235"/>
                  <a:gd name="T5" fmla="*/ 103 h 178"/>
                  <a:gd name="T6" fmla="*/ 2 w 235"/>
                  <a:gd name="T7" fmla="*/ 110 h 178"/>
                  <a:gd name="T8" fmla="*/ 9 w 235"/>
                  <a:gd name="T9" fmla="*/ 125 h 178"/>
                  <a:gd name="T10" fmla="*/ 58 w 235"/>
                  <a:gd name="T11" fmla="*/ 149 h 178"/>
                  <a:gd name="T12" fmla="*/ 58 w 235"/>
                  <a:gd name="T13" fmla="*/ 149 h 178"/>
                  <a:gd name="T14" fmla="*/ 80 w 235"/>
                  <a:gd name="T15" fmla="*/ 145 h 178"/>
                  <a:gd name="T16" fmla="*/ 109 w 235"/>
                  <a:gd name="T17" fmla="*/ 112 h 178"/>
                  <a:gd name="T18" fmla="*/ 182 w 235"/>
                  <a:gd name="T19" fmla="*/ 171 h 178"/>
                  <a:gd name="T20" fmla="*/ 201 w 235"/>
                  <a:gd name="T21" fmla="*/ 173 h 178"/>
                  <a:gd name="T22" fmla="*/ 203 w 235"/>
                  <a:gd name="T23" fmla="*/ 154 h 178"/>
                  <a:gd name="T24" fmla="*/ 135 w 235"/>
                  <a:gd name="T25" fmla="*/ 77 h 178"/>
                  <a:gd name="T26" fmla="*/ 155 w 235"/>
                  <a:gd name="T27" fmla="*/ 44 h 178"/>
                  <a:gd name="T28" fmla="*/ 221 w 235"/>
                  <a:gd name="T29" fmla="*/ 52 h 178"/>
                  <a:gd name="T30" fmla="*/ 234 w 235"/>
                  <a:gd name="T31" fmla="*/ 45 h 178"/>
                  <a:gd name="T32" fmla="*/ 227 w 235"/>
                  <a:gd name="T33" fmla="*/ 32 h 178"/>
                  <a:gd name="T34" fmla="*/ 161 w 235"/>
                  <a:gd name="T35" fmla="*/ 11 h 178"/>
                  <a:gd name="T36" fmla="*/ 107 w 235"/>
                  <a:gd name="T37" fmla="*/ 5 h 178"/>
                  <a:gd name="T38" fmla="*/ 30 w 235"/>
                  <a:gd name="T39" fmla="*/ 28 h 178"/>
                  <a:gd name="T40" fmla="*/ 23 w 235"/>
                  <a:gd name="T41" fmla="*/ 41 h 178"/>
                  <a:gd name="T42" fmla="*/ 36 w 235"/>
                  <a:gd name="T43" fmla="*/ 48 h 178"/>
                  <a:gd name="T44" fmla="*/ 94 w 235"/>
                  <a:gd name="T45" fmla="*/ 4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5" h="178">
                    <a:moveTo>
                      <a:pt x="94" y="41"/>
                    </a:moveTo>
                    <a:cubicBezTo>
                      <a:pt x="60" y="114"/>
                      <a:pt x="60" y="114"/>
                      <a:pt x="60" y="114"/>
                    </a:cubicBezTo>
                    <a:cubicBezTo>
                      <a:pt x="17" y="103"/>
                      <a:pt x="17" y="103"/>
                      <a:pt x="17" y="103"/>
                    </a:cubicBezTo>
                    <a:cubicBezTo>
                      <a:pt x="11" y="101"/>
                      <a:pt x="4" y="104"/>
                      <a:pt x="2" y="110"/>
                    </a:cubicBezTo>
                    <a:cubicBezTo>
                      <a:pt x="0" y="116"/>
                      <a:pt x="3" y="123"/>
                      <a:pt x="9" y="125"/>
                    </a:cubicBezTo>
                    <a:cubicBezTo>
                      <a:pt x="58" y="149"/>
                      <a:pt x="58" y="149"/>
                      <a:pt x="58" y="149"/>
                    </a:cubicBezTo>
                    <a:cubicBezTo>
                      <a:pt x="58" y="149"/>
                      <a:pt x="58" y="149"/>
                      <a:pt x="58" y="149"/>
                    </a:cubicBezTo>
                    <a:cubicBezTo>
                      <a:pt x="67" y="153"/>
                      <a:pt x="75" y="153"/>
                      <a:pt x="80" y="145"/>
                    </a:cubicBezTo>
                    <a:cubicBezTo>
                      <a:pt x="109" y="112"/>
                      <a:pt x="109" y="112"/>
                      <a:pt x="109" y="112"/>
                    </a:cubicBezTo>
                    <a:cubicBezTo>
                      <a:pt x="182" y="171"/>
                      <a:pt x="182" y="171"/>
                      <a:pt x="182" y="171"/>
                    </a:cubicBezTo>
                    <a:cubicBezTo>
                      <a:pt x="187" y="177"/>
                      <a:pt x="195" y="178"/>
                      <a:pt x="201" y="173"/>
                    </a:cubicBezTo>
                    <a:cubicBezTo>
                      <a:pt x="207" y="169"/>
                      <a:pt x="207" y="160"/>
                      <a:pt x="203" y="154"/>
                    </a:cubicBezTo>
                    <a:cubicBezTo>
                      <a:pt x="135" y="77"/>
                      <a:pt x="135" y="77"/>
                      <a:pt x="135" y="77"/>
                    </a:cubicBezTo>
                    <a:cubicBezTo>
                      <a:pt x="155" y="44"/>
                      <a:pt x="155" y="44"/>
                      <a:pt x="155" y="44"/>
                    </a:cubicBezTo>
                    <a:cubicBezTo>
                      <a:pt x="221" y="52"/>
                      <a:pt x="221" y="52"/>
                      <a:pt x="221" y="52"/>
                    </a:cubicBezTo>
                    <a:cubicBezTo>
                      <a:pt x="226" y="53"/>
                      <a:pt x="232" y="50"/>
                      <a:pt x="234" y="45"/>
                    </a:cubicBezTo>
                    <a:cubicBezTo>
                      <a:pt x="235" y="40"/>
                      <a:pt x="232" y="34"/>
                      <a:pt x="227" y="32"/>
                    </a:cubicBezTo>
                    <a:cubicBezTo>
                      <a:pt x="161" y="11"/>
                      <a:pt x="161" y="11"/>
                      <a:pt x="161" y="11"/>
                    </a:cubicBezTo>
                    <a:cubicBezTo>
                      <a:pt x="144" y="5"/>
                      <a:pt x="124" y="0"/>
                      <a:pt x="107" y="5"/>
                    </a:cubicBezTo>
                    <a:cubicBezTo>
                      <a:pt x="30" y="28"/>
                      <a:pt x="30" y="28"/>
                      <a:pt x="30" y="28"/>
                    </a:cubicBezTo>
                    <a:cubicBezTo>
                      <a:pt x="25" y="30"/>
                      <a:pt x="22" y="36"/>
                      <a:pt x="23" y="41"/>
                    </a:cubicBezTo>
                    <a:cubicBezTo>
                      <a:pt x="25" y="47"/>
                      <a:pt x="31" y="49"/>
                      <a:pt x="36" y="48"/>
                    </a:cubicBezTo>
                    <a:lnTo>
                      <a:pt x="94" y="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grpSp>
      <p:grpSp>
        <p:nvGrpSpPr>
          <p:cNvPr id="939" name="グループ化 938"/>
          <p:cNvGrpSpPr/>
          <p:nvPr/>
        </p:nvGrpSpPr>
        <p:grpSpPr>
          <a:xfrm>
            <a:off x="6776815" y="4990568"/>
            <a:ext cx="661778" cy="733854"/>
            <a:chOff x="8941041" y="3573299"/>
            <a:chExt cx="661778" cy="733854"/>
          </a:xfrm>
        </p:grpSpPr>
        <p:sp>
          <p:nvSpPr>
            <p:cNvPr id="940"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1"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2"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3"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4"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5"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6"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7"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8"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9"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50"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51"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52"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53"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954" name="Freeform 8">
            <a:extLst>
              <a:ext uri="{FF2B5EF4-FFF2-40B4-BE49-F238E27FC236}">
                <a16:creationId xmlns:a16="http://schemas.microsoft.com/office/drawing/2014/main" id="{88449065-13DA-4AB4-B831-DB757B92EDC3}"/>
              </a:ext>
            </a:extLst>
          </p:cNvPr>
          <p:cNvSpPr>
            <a:spLocks noEditPoints="1"/>
          </p:cNvSpPr>
          <p:nvPr/>
        </p:nvSpPr>
        <p:spPr bwMode="auto">
          <a:xfrm>
            <a:off x="6882251" y="6338851"/>
            <a:ext cx="458106" cy="264107"/>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dirty="0">
              <a:ln>
                <a:noFill/>
              </a:ln>
              <a:solidFill>
                <a:sysClr val="windowText" lastClr="000000"/>
              </a:solidFill>
              <a:effectLst/>
              <a:uLnTx/>
              <a:uFillTx/>
              <a:latin typeface="Arial"/>
              <a:ea typeface="Meiryo UI"/>
              <a:cs typeface="+mn-cs"/>
            </a:endParaRPr>
          </a:p>
        </p:txBody>
      </p:sp>
      <p:sp>
        <p:nvSpPr>
          <p:cNvPr id="593" name="テキスト ボックス 592">
            <a:extLst>
              <a:ext uri="{FF2B5EF4-FFF2-40B4-BE49-F238E27FC236}">
                <a16:creationId xmlns:a16="http://schemas.microsoft.com/office/drawing/2014/main" id="{F5EFB339-91C4-467A-8CFF-9EFAC0310614}"/>
              </a:ext>
            </a:extLst>
          </p:cNvPr>
          <p:cNvSpPr txBox="1"/>
          <p:nvPr/>
        </p:nvSpPr>
        <p:spPr>
          <a:xfrm>
            <a:off x="466217" y="6299890"/>
            <a:ext cx="2290251"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公園や緑地の整備により、</a:t>
            </a:r>
            <a:endParaRPr lang="en-US" altLang="ja-JP" dirty="0">
              <a:solidFill>
                <a:prstClr val="black"/>
              </a:solidFill>
            </a:endParaRPr>
          </a:p>
          <a:p>
            <a:pPr lvl="0">
              <a:lnSpc>
                <a:spcPct val="90000"/>
              </a:lnSpc>
              <a:defRPr/>
            </a:pPr>
            <a:r>
              <a:rPr lang="ja-JP" altLang="en-US" dirty="0">
                <a:solidFill>
                  <a:prstClr val="black"/>
                </a:solidFill>
              </a:rPr>
              <a:t>ウォーカブルな都市空間の形成</a:t>
            </a:r>
            <a:endParaRPr lang="en-US" altLang="ja-JP" sz="1100" dirty="0">
              <a:solidFill>
                <a:prstClr val="black"/>
              </a:solidFill>
            </a:endParaRPr>
          </a:p>
        </p:txBody>
      </p:sp>
      <p:sp>
        <p:nvSpPr>
          <p:cNvPr id="594" name="正方形/長方形 593"/>
          <p:cNvSpPr/>
          <p:nvPr/>
        </p:nvSpPr>
        <p:spPr>
          <a:xfrm>
            <a:off x="3609759" y="7233889"/>
            <a:ext cx="6836004" cy="216000"/>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smtClean="0">
              <a:solidFill>
                <a:schemeClr val="tx1"/>
              </a:solidFill>
              <a:latin typeface="Meiryo UI" panose="020B0604030504040204" pitchFamily="50" charset="-128"/>
              <a:ea typeface="Meiryo UI" panose="020B0604030504040204" pitchFamily="50" charset="-128"/>
            </a:endParaRPr>
          </a:p>
        </p:txBody>
      </p:sp>
      <p:sp>
        <p:nvSpPr>
          <p:cNvPr id="595" name="正方形/長方形 594"/>
          <p:cNvSpPr/>
          <p:nvPr/>
        </p:nvSpPr>
        <p:spPr>
          <a:xfrm>
            <a:off x="3289390" y="7165101"/>
            <a:ext cx="7408670" cy="323165"/>
          </a:xfrm>
          <a:prstGeom prst="rect">
            <a:avLst/>
          </a:prstGeom>
        </p:spPr>
        <p:txBody>
          <a:bodyPr wrap="square">
            <a:spAutoFit/>
          </a:bodyPr>
          <a:lstStyle/>
          <a:p>
            <a:pPr marL="85725" algn="ctr" defTabSz="457200">
              <a:lnSpc>
                <a:spcPts val="1800"/>
              </a:lnSpc>
              <a:defRPr/>
            </a:pPr>
            <a:r>
              <a:rPr kumimoji="0" lang="en-US" altLang="ja-JP" sz="800" dirty="0">
                <a:solidFill>
                  <a:prstClr val="black"/>
                </a:solidFill>
                <a:latin typeface="Meiryo UI" panose="020B0604030504040204" pitchFamily="50" charset="-128"/>
                <a:ea typeface="Meiryo UI" panose="020B0604030504040204" pitchFamily="50" charset="-128"/>
              </a:rPr>
              <a:t>※</a:t>
            </a:r>
            <a:r>
              <a:rPr kumimoji="0" lang="ja-JP" altLang="en-US" sz="800" dirty="0">
                <a:solidFill>
                  <a:prstClr val="black"/>
                </a:solidFill>
                <a:latin typeface="Meiryo UI" panose="020B0604030504040204" pitchFamily="50" charset="-128"/>
                <a:ea typeface="Meiryo UI" panose="020B0604030504040204" pitchFamily="50" charset="-128"/>
              </a:rPr>
              <a:t>このページに表示しているイラストは先行地域そのもののイメージであり、先行地域の外から再エネを供給する再エネ立地地域のイメージは紙面の都合上記載していない。</a:t>
            </a:r>
            <a:endParaRPr kumimoji="0" lang="en-US" altLang="ja-JP" sz="800" dirty="0">
              <a:solidFill>
                <a:prstClr val="black"/>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229228151"/>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8" name="グループ化 587">
            <a:extLst>
              <a:ext uri="{FF2B5EF4-FFF2-40B4-BE49-F238E27FC236}">
                <a16:creationId xmlns:a16="http://schemas.microsoft.com/office/drawing/2014/main" id="{7B601DE7-EB3D-4705-835A-A6A55CCA7D96}"/>
              </a:ext>
            </a:extLst>
          </p:cNvPr>
          <p:cNvGrpSpPr/>
          <p:nvPr/>
        </p:nvGrpSpPr>
        <p:grpSpPr>
          <a:xfrm flipH="1">
            <a:off x="4677668" y="6434864"/>
            <a:ext cx="5670956" cy="678505"/>
            <a:chOff x="4398817" y="6703370"/>
            <a:chExt cx="5670956" cy="678505"/>
          </a:xfrm>
        </p:grpSpPr>
        <p:pic>
          <p:nvPicPr>
            <p:cNvPr id="589" name="図 588">
              <a:extLst>
                <a:ext uri="{FF2B5EF4-FFF2-40B4-BE49-F238E27FC236}">
                  <a16:creationId xmlns:a16="http://schemas.microsoft.com/office/drawing/2014/main" id="{5E5CEBEA-D169-40D9-B8DA-B7769B6FEF3F}"/>
                </a:ext>
              </a:extLst>
            </p:cNvPr>
            <p:cNvPicPr>
              <a:picLocks noChangeAspect="1"/>
            </p:cNvPicPr>
            <p:nvPr/>
          </p:nvPicPr>
          <p:blipFill rotWithShape="1">
            <a:blip r:embed="rId2"/>
            <a:srcRect t="1" b="61894"/>
            <a:stretch/>
          </p:blipFill>
          <p:spPr>
            <a:xfrm>
              <a:off x="4398817" y="6703370"/>
              <a:ext cx="1695078" cy="678505"/>
            </a:xfrm>
            <a:prstGeom prst="rect">
              <a:avLst/>
            </a:prstGeom>
          </p:spPr>
        </p:pic>
        <p:pic>
          <p:nvPicPr>
            <p:cNvPr id="590" name="図 589">
              <a:extLst>
                <a:ext uri="{FF2B5EF4-FFF2-40B4-BE49-F238E27FC236}">
                  <a16:creationId xmlns:a16="http://schemas.microsoft.com/office/drawing/2014/main" id="{89DC3003-E7F4-4214-81B5-118FB8FEA02A}"/>
                </a:ext>
              </a:extLst>
            </p:cNvPr>
            <p:cNvPicPr>
              <a:picLocks noChangeAspect="1"/>
            </p:cNvPicPr>
            <p:nvPr/>
          </p:nvPicPr>
          <p:blipFill rotWithShape="1">
            <a:blip r:embed="rId3"/>
            <a:srcRect b="68853"/>
            <a:stretch/>
          </p:blipFill>
          <p:spPr>
            <a:xfrm>
              <a:off x="6137512" y="6703370"/>
              <a:ext cx="3932261" cy="677909"/>
            </a:xfrm>
            <a:prstGeom prst="rect">
              <a:avLst/>
            </a:prstGeom>
          </p:spPr>
        </p:pic>
      </p:grpSp>
      <p:grpSp>
        <p:nvGrpSpPr>
          <p:cNvPr id="1858" name="グループ化 1857">
            <a:extLst>
              <a:ext uri="{FF2B5EF4-FFF2-40B4-BE49-F238E27FC236}">
                <a16:creationId xmlns:a16="http://schemas.microsoft.com/office/drawing/2014/main" id="{732ABF22-6864-4FF3-B573-6846D3D72042}"/>
              </a:ext>
            </a:extLst>
          </p:cNvPr>
          <p:cNvGrpSpPr/>
          <p:nvPr/>
        </p:nvGrpSpPr>
        <p:grpSpPr>
          <a:xfrm>
            <a:off x="1474575" y="4290024"/>
            <a:ext cx="1478034" cy="524966"/>
            <a:chOff x="4829214" y="1983818"/>
            <a:chExt cx="2104388" cy="747435"/>
          </a:xfrm>
          <a:solidFill>
            <a:schemeClr val="bg1">
              <a:lumMod val="75000"/>
            </a:schemeClr>
          </a:solidFill>
        </p:grpSpPr>
        <p:sp>
          <p:nvSpPr>
            <p:cNvPr id="1859" name="Freeform 19">
              <a:extLst>
                <a:ext uri="{FF2B5EF4-FFF2-40B4-BE49-F238E27FC236}">
                  <a16:creationId xmlns:a16="http://schemas.microsoft.com/office/drawing/2014/main" id="{2BE894F9-CFDB-4387-89D2-A31EE3CC6246}"/>
                </a:ext>
              </a:extLst>
            </p:cNvPr>
            <p:cNvSpPr>
              <a:spLocks noChangeAspect="1" noEditPoints="1"/>
            </p:cNvSpPr>
            <p:nvPr/>
          </p:nvSpPr>
          <p:spPr bwMode="auto">
            <a:xfrm>
              <a:off x="6559885" y="1983818"/>
              <a:ext cx="373717" cy="747435"/>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860" name="Freeform 19">
              <a:extLst>
                <a:ext uri="{FF2B5EF4-FFF2-40B4-BE49-F238E27FC236}">
                  <a16:creationId xmlns:a16="http://schemas.microsoft.com/office/drawing/2014/main" id="{FC1C8F60-0B08-4F52-BD4D-CE814488F079}"/>
                </a:ext>
              </a:extLst>
            </p:cNvPr>
            <p:cNvSpPr>
              <a:spLocks noChangeAspect="1" noEditPoints="1"/>
            </p:cNvSpPr>
            <p:nvPr/>
          </p:nvSpPr>
          <p:spPr bwMode="auto">
            <a:xfrm>
              <a:off x="5000595" y="2296121"/>
              <a:ext cx="280420" cy="435132"/>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861" name="Freeform 19">
              <a:extLst>
                <a:ext uri="{FF2B5EF4-FFF2-40B4-BE49-F238E27FC236}">
                  <a16:creationId xmlns:a16="http://schemas.microsoft.com/office/drawing/2014/main" id="{E2C6CDF9-55F3-4DC4-ABB4-38F050E32002}"/>
                </a:ext>
              </a:extLst>
            </p:cNvPr>
            <p:cNvSpPr>
              <a:spLocks noChangeAspect="1" noEditPoints="1"/>
            </p:cNvSpPr>
            <p:nvPr/>
          </p:nvSpPr>
          <p:spPr bwMode="auto">
            <a:xfrm>
              <a:off x="4829214" y="2170413"/>
              <a:ext cx="280420" cy="560840"/>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854" name="グループ化 1853">
            <a:extLst>
              <a:ext uri="{FF2B5EF4-FFF2-40B4-BE49-F238E27FC236}">
                <a16:creationId xmlns:a16="http://schemas.microsoft.com/office/drawing/2014/main" id="{9D3FBF1A-C400-4E82-B07C-B1674464C02A}"/>
              </a:ext>
            </a:extLst>
          </p:cNvPr>
          <p:cNvGrpSpPr/>
          <p:nvPr/>
        </p:nvGrpSpPr>
        <p:grpSpPr>
          <a:xfrm>
            <a:off x="6056253" y="4421081"/>
            <a:ext cx="873992" cy="393910"/>
            <a:chOff x="4829214" y="2170413"/>
            <a:chExt cx="1244368" cy="560840"/>
          </a:xfrm>
          <a:solidFill>
            <a:schemeClr val="bg1">
              <a:lumMod val="75000"/>
            </a:schemeClr>
          </a:solidFill>
        </p:grpSpPr>
        <p:sp>
          <p:nvSpPr>
            <p:cNvPr id="1855" name="Freeform 19">
              <a:extLst>
                <a:ext uri="{FF2B5EF4-FFF2-40B4-BE49-F238E27FC236}">
                  <a16:creationId xmlns:a16="http://schemas.microsoft.com/office/drawing/2014/main" id="{AE50AE75-961B-4E42-AD03-B39B9BFCA4B7}"/>
                </a:ext>
              </a:extLst>
            </p:cNvPr>
            <p:cNvSpPr>
              <a:spLocks noChangeAspect="1" noEditPoints="1"/>
            </p:cNvSpPr>
            <p:nvPr/>
          </p:nvSpPr>
          <p:spPr bwMode="auto">
            <a:xfrm>
              <a:off x="5793162" y="2170413"/>
              <a:ext cx="280420" cy="560840"/>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856" name="Freeform 19">
              <a:extLst>
                <a:ext uri="{FF2B5EF4-FFF2-40B4-BE49-F238E27FC236}">
                  <a16:creationId xmlns:a16="http://schemas.microsoft.com/office/drawing/2014/main" id="{FCD88065-6B00-49CF-89B1-9FBAC1D34261}"/>
                </a:ext>
              </a:extLst>
            </p:cNvPr>
            <p:cNvSpPr>
              <a:spLocks noChangeAspect="1" noEditPoints="1"/>
            </p:cNvSpPr>
            <p:nvPr/>
          </p:nvSpPr>
          <p:spPr bwMode="auto">
            <a:xfrm>
              <a:off x="5000595" y="2296121"/>
              <a:ext cx="280420" cy="435132"/>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857" name="Freeform 19">
              <a:extLst>
                <a:ext uri="{FF2B5EF4-FFF2-40B4-BE49-F238E27FC236}">
                  <a16:creationId xmlns:a16="http://schemas.microsoft.com/office/drawing/2014/main" id="{8F2B6880-BF2E-4783-8D91-0DB237CD9DB1}"/>
                </a:ext>
              </a:extLst>
            </p:cNvPr>
            <p:cNvSpPr>
              <a:spLocks noChangeAspect="1" noEditPoints="1"/>
            </p:cNvSpPr>
            <p:nvPr/>
          </p:nvSpPr>
          <p:spPr bwMode="auto">
            <a:xfrm>
              <a:off x="4829214" y="2170413"/>
              <a:ext cx="280420" cy="560840"/>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841" name="グループ化 1840">
            <a:extLst>
              <a:ext uri="{FF2B5EF4-FFF2-40B4-BE49-F238E27FC236}">
                <a16:creationId xmlns:a16="http://schemas.microsoft.com/office/drawing/2014/main" id="{D96C2F22-7B48-4347-BB58-9D917885B11F}"/>
              </a:ext>
            </a:extLst>
          </p:cNvPr>
          <p:cNvGrpSpPr/>
          <p:nvPr/>
        </p:nvGrpSpPr>
        <p:grpSpPr>
          <a:xfrm>
            <a:off x="155995" y="5048250"/>
            <a:ext cx="3187280" cy="2343150"/>
            <a:chOff x="155995" y="5048250"/>
            <a:chExt cx="3187280" cy="2343150"/>
          </a:xfrm>
        </p:grpSpPr>
        <p:sp>
          <p:nvSpPr>
            <p:cNvPr id="1838" name="フリーフォーム: 図形 1837">
              <a:extLst>
                <a:ext uri="{FF2B5EF4-FFF2-40B4-BE49-F238E27FC236}">
                  <a16:creationId xmlns:a16="http://schemas.microsoft.com/office/drawing/2014/main" id="{B21CA831-F509-42C9-8B4A-35DA2E39480D}"/>
                </a:ext>
              </a:extLst>
            </p:cNvPr>
            <p:cNvSpPr/>
            <p:nvPr/>
          </p:nvSpPr>
          <p:spPr>
            <a:xfrm>
              <a:off x="161925" y="5048250"/>
              <a:ext cx="3181350" cy="2343150"/>
            </a:xfrm>
            <a:custGeom>
              <a:avLst/>
              <a:gdLst>
                <a:gd name="connsiteX0" fmla="*/ 0 w 3181350"/>
                <a:gd name="connsiteY0" fmla="*/ 0 h 2343150"/>
                <a:gd name="connsiteX1" fmla="*/ 0 w 3181350"/>
                <a:gd name="connsiteY1" fmla="*/ 2343150 h 2343150"/>
                <a:gd name="connsiteX2" fmla="*/ 847725 w 3181350"/>
                <a:gd name="connsiteY2" fmla="*/ 2343150 h 2343150"/>
                <a:gd name="connsiteX3" fmla="*/ 3181350 w 3181350"/>
                <a:gd name="connsiteY3" fmla="*/ 19050 h 2343150"/>
                <a:gd name="connsiteX4" fmla="*/ 0 w 3181350"/>
                <a:gd name="connsiteY4" fmla="*/ 0 h 2343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1350" h="2343150">
                  <a:moveTo>
                    <a:pt x="0" y="0"/>
                  </a:moveTo>
                  <a:lnTo>
                    <a:pt x="0" y="2343150"/>
                  </a:lnTo>
                  <a:lnTo>
                    <a:pt x="847725" y="2343150"/>
                  </a:lnTo>
                  <a:lnTo>
                    <a:pt x="3181350" y="19050"/>
                  </a:lnTo>
                  <a:lnTo>
                    <a:pt x="0" y="0"/>
                  </a:ln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40" name="フリーフォーム: 図形 1839">
              <a:extLst>
                <a:ext uri="{FF2B5EF4-FFF2-40B4-BE49-F238E27FC236}">
                  <a16:creationId xmlns:a16="http://schemas.microsoft.com/office/drawing/2014/main" id="{810C14F1-0209-4D9E-8C4D-242F72852086}"/>
                </a:ext>
              </a:extLst>
            </p:cNvPr>
            <p:cNvSpPr/>
            <p:nvPr/>
          </p:nvSpPr>
          <p:spPr>
            <a:xfrm rot="10800000">
              <a:off x="155995" y="5353338"/>
              <a:ext cx="1398927" cy="907749"/>
            </a:xfrm>
            <a:custGeom>
              <a:avLst/>
              <a:gdLst>
                <a:gd name="connsiteX0" fmla="*/ 1073469 w 1398927"/>
                <a:gd name="connsiteY0" fmla="*/ 907749 h 907749"/>
                <a:gd name="connsiteX1" fmla="*/ 1054683 w 1398927"/>
                <a:gd name="connsiteY1" fmla="*/ 905341 h 907749"/>
                <a:gd name="connsiteX2" fmla="*/ 1001010 w 1398927"/>
                <a:gd name="connsiteY2" fmla="*/ 900526 h 907749"/>
                <a:gd name="connsiteX3" fmla="*/ 963438 w 1398927"/>
                <a:gd name="connsiteY3" fmla="*/ 898118 h 907749"/>
                <a:gd name="connsiteX4" fmla="*/ 936601 w 1398927"/>
                <a:gd name="connsiteY4" fmla="*/ 893302 h 907749"/>
                <a:gd name="connsiteX5" fmla="*/ 920499 w 1398927"/>
                <a:gd name="connsiteY5" fmla="*/ 890894 h 907749"/>
                <a:gd name="connsiteX6" fmla="*/ 893663 w 1398927"/>
                <a:gd name="connsiteY6" fmla="*/ 883671 h 907749"/>
                <a:gd name="connsiteX7" fmla="*/ 882928 w 1398927"/>
                <a:gd name="connsiteY7" fmla="*/ 881263 h 907749"/>
                <a:gd name="connsiteX8" fmla="*/ 866825 w 1398927"/>
                <a:gd name="connsiteY8" fmla="*/ 878855 h 907749"/>
                <a:gd name="connsiteX9" fmla="*/ 853407 w 1398927"/>
                <a:gd name="connsiteY9" fmla="*/ 874039 h 907749"/>
                <a:gd name="connsiteX10" fmla="*/ 829255 w 1398927"/>
                <a:gd name="connsiteY10" fmla="*/ 866816 h 907749"/>
                <a:gd name="connsiteX11" fmla="*/ 802417 w 1398927"/>
                <a:gd name="connsiteY11" fmla="*/ 862000 h 907749"/>
                <a:gd name="connsiteX12" fmla="*/ 778264 w 1398927"/>
                <a:gd name="connsiteY12" fmla="*/ 857184 h 907749"/>
                <a:gd name="connsiteX13" fmla="*/ 756795 w 1398927"/>
                <a:gd name="connsiteY13" fmla="*/ 854777 h 907749"/>
                <a:gd name="connsiteX14" fmla="*/ 743377 w 1398927"/>
                <a:gd name="connsiteY14" fmla="*/ 852369 h 907749"/>
                <a:gd name="connsiteX15" fmla="*/ 727274 w 1398927"/>
                <a:gd name="connsiteY15" fmla="*/ 849962 h 907749"/>
                <a:gd name="connsiteX16" fmla="*/ 673601 w 1398927"/>
                <a:gd name="connsiteY16" fmla="*/ 845145 h 907749"/>
                <a:gd name="connsiteX17" fmla="*/ 595775 w 1398927"/>
                <a:gd name="connsiteY17" fmla="*/ 845145 h 907749"/>
                <a:gd name="connsiteX18" fmla="*/ 547469 w 1398927"/>
                <a:gd name="connsiteY18" fmla="*/ 849962 h 907749"/>
                <a:gd name="connsiteX19" fmla="*/ 526000 w 1398927"/>
                <a:gd name="connsiteY19" fmla="*/ 854777 h 907749"/>
                <a:gd name="connsiteX20" fmla="*/ 509897 w 1398927"/>
                <a:gd name="connsiteY20" fmla="*/ 857184 h 907749"/>
                <a:gd name="connsiteX21" fmla="*/ 501846 w 1398927"/>
                <a:gd name="connsiteY21" fmla="*/ 859593 h 907749"/>
                <a:gd name="connsiteX22" fmla="*/ 485745 w 1398927"/>
                <a:gd name="connsiteY22" fmla="*/ 864408 h 907749"/>
                <a:gd name="connsiteX23" fmla="*/ 461592 w 1398927"/>
                <a:gd name="connsiteY23" fmla="*/ 869224 h 907749"/>
                <a:gd name="connsiteX24" fmla="*/ 426703 w 1398927"/>
                <a:gd name="connsiteY24" fmla="*/ 876447 h 907749"/>
                <a:gd name="connsiteX25" fmla="*/ 281785 w 1398927"/>
                <a:gd name="connsiteY25" fmla="*/ 878855 h 907749"/>
                <a:gd name="connsiteX26" fmla="*/ 268367 w 1398927"/>
                <a:gd name="connsiteY26" fmla="*/ 876447 h 907749"/>
                <a:gd name="connsiteX27" fmla="*/ 246898 w 1398927"/>
                <a:gd name="connsiteY27" fmla="*/ 869224 h 907749"/>
                <a:gd name="connsiteX28" fmla="*/ 238847 w 1398927"/>
                <a:gd name="connsiteY28" fmla="*/ 866816 h 907749"/>
                <a:gd name="connsiteX29" fmla="*/ 230795 w 1398927"/>
                <a:gd name="connsiteY29" fmla="*/ 862000 h 907749"/>
                <a:gd name="connsiteX30" fmla="*/ 220061 w 1398927"/>
                <a:gd name="connsiteY30" fmla="*/ 857184 h 907749"/>
                <a:gd name="connsiteX31" fmla="*/ 212009 w 1398927"/>
                <a:gd name="connsiteY31" fmla="*/ 854777 h 907749"/>
                <a:gd name="connsiteX32" fmla="*/ 201275 w 1398927"/>
                <a:gd name="connsiteY32" fmla="*/ 847553 h 907749"/>
                <a:gd name="connsiteX33" fmla="*/ 193224 w 1398927"/>
                <a:gd name="connsiteY33" fmla="*/ 842738 h 907749"/>
                <a:gd name="connsiteX34" fmla="*/ 171755 w 1398927"/>
                <a:gd name="connsiteY34" fmla="*/ 835514 h 907749"/>
                <a:gd name="connsiteX35" fmla="*/ 163704 w 1398927"/>
                <a:gd name="connsiteY35" fmla="*/ 828290 h 907749"/>
                <a:gd name="connsiteX36" fmla="*/ 147601 w 1398927"/>
                <a:gd name="connsiteY36" fmla="*/ 823475 h 907749"/>
                <a:gd name="connsiteX37" fmla="*/ 128816 w 1398927"/>
                <a:gd name="connsiteY37" fmla="*/ 811436 h 907749"/>
                <a:gd name="connsiteX38" fmla="*/ 112714 w 1398927"/>
                <a:gd name="connsiteY38" fmla="*/ 799397 h 907749"/>
                <a:gd name="connsiteX39" fmla="*/ 91244 w 1398927"/>
                <a:gd name="connsiteY39" fmla="*/ 784950 h 907749"/>
                <a:gd name="connsiteX40" fmla="*/ 85878 w 1398927"/>
                <a:gd name="connsiteY40" fmla="*/ 777726 h 907749"/>
                <a:gd name="connsiteX41" fmla="*/ 75143 w 1398927"/>
                <a:gd name="connsiteY41" fmla="*/ 770503 h 907749"/>
                <a:gd name="connsiteX42" fmla="*/ 53674 w 1398927"/>
                <a:gd name="connsiteY42" fmla="*/ 744017 h 907749"/>
                <a:gd name="connsiteX43" fmla="*/ 48306 w 1398927"/>
                <a:gd name="connsiteY43" fmla="*/ 729570 h 907749"/>
                <a:gd name="connsiteX44" fmla="*/ 40254 w 1398927"/>
                <a:gd name="connsiteY44" fmla="*/ 717531 h 907749"/>
                <a:gd name="connsiteX45" fmla="*/ 37571 w 1398927"/>
                <a:gd name="connsiteY45" fmla="*/ 710307 h 907749"/>
                <a:gd name="connsiteX46" fmla="*/ 29520 w 1398927"/>
                <a:gd name="connsiteY46" fmla="*/ 698269 h 907749"/>
                <a:gd name="connsiteX47" fmla="*/ 24153 w 1398927"/>
                <a:gd name="connsiteY47" fmla="*/ 691045 h 907749"/>
                <a:gd name="connsiteX48" fmla="*/ 21469 w 1398927"/>
                <a:gd name="connsiteY48" fmla="*/ 676598 h 907749"/>
                <a:gd name="connsiteX49" fmla="*/ 16102 w 1398927"/>
                <a:gd name="connsiteY49" fmla="*/ 662151 h 907749"/>
                <a:gd name="connsiteX50" fmla="*/ 10735 w 1398927"/>
                <a:gd name="connsiteY50" fmla="*/ 638073 h 907749"/>
                <a:gd name="connsiteX51" fmla="*/ 8050 w 1398927"/>
                <a:gd name="connsiteY51" fmla="*/ 621218 h 907749"/>
                <a:gd name="connsiteX52" fmla="*/ 5367 w 1398927"/>
                <a:gd name="connsiteY52" fmla="*/ 613995 h 907749"/>
                <a:gd name="connsiteX53" fmla="*/ 0 w 1398927"/>
                <a:gd name="connsiteY53" fmla="*/ 534537 h 907749"/>
                <a:gd name="connsiteX54" fmla="*/ 5367 w 1398927"/>
                <a:gd name="connsiteY54" fmla="*/ 488788 h 907749"/>
                <a:gd name="connsiteX55" fmla="*/ 8050 w 1398927"/>
                <a:gd name="connsiteY55" fmla="*/ 476749 h 907749"/>
                <a:gd name="connsiteX56" fmla="*/ 16102 w 1398927"/>
                <a:gd name="connsiteY56" fmla="*/ 455079 h 907749"/>
                <a:gd name="connsiteX57" fmla="*/ 24153 w 1398927"/>
                <a:gd name="connsiteY57" fmla="*/ 445448 h 907749"/>
                <a:gd name="connsiteX58" fmla="*/ 29520 w 1398927"/>
                <a:gd name="connsiteY58" fmla="*/ 438224 h 907749"/>
                <a:gd name="connsiteX59" fmla="*/ 41139 w 1398927"/>
                <a:gd name="connsiteY59" fmla="*/ 428844 h 907749"/>
                <a:gd name="connsiteX60" fmla="*/ 39318 w 1398927"/>
                <a:gd name="connsiteY60" fmla="*/ 432215 h 907749"/>
                <a:gd name="connsiteX61" fmla="*/ 37957 w 1398927"/>
                <a:gd name="connsiteY61" fmla="*/ 433791 h 907749"/>
                <a:gd name="connsiteX62" fmla="*/ 39312 w 1398927"/>
                <a:gd name="connsiteY62" fmla="*/ 432226 h 907749"/>
                <a:gd name="connsiteX63" fmla="*/ 39318 w 1398927"/>
                <a:gd name="connsiteY63" fmla="*/ 432215 h 907749"/>
                <a:gd name="connsiteX64" fmla="*/ 41804 w 1398927"/>
                <a:gd name="connsiteY64" fmla="*/ 429337 h 907749"/>
                <a:gd name="connsiteX65" fmla="*/ 50989 w 1398927"/>
                <a:gd name="connsiteY65" fmla="*/ 418961 h 907749"/>
                <a:gd name="connsiteX66" fmla="*/ 64408 w 1398927"/>
                <a:gd name="connsiteY66" fmla="*/ 411738 h 907749"/>
                <a:gd name="connsiteX67" fmla="*/ 75143 w 1398927"/>
                <a:gd name="connsiteY67" fmla="*/ 404514 h 907749"/>
                <a:gd name="connsiteX68" fmla="*/ 99296 w 1398927"/>
                <a:gd name="connsiteY68" fmla="*/ 390068 h 907749"/>
                <a:gd name="connsiteX69" fmla="*/ 131500 w 1398927"/>
                <a:gd name="connsiteY69" fmla="*/ 373213 h 907749"/>
                <a:gd name="connsiteX70" fmla="*/ 163704 w 1398927"/>
                <a:gd name="connsiteY70" fmla="*/ 349135 h 907749"/>
                <a:gd name="connsiteX71" fmla="*/ 187857 w 1398927"/>
                <a:gd name="connsiteY71" fmla="*/ 327464 h 907749"/>
                <a:gd name="connsiteX72" fmla="*/ 193224 w 1398927"/>
                <a:gd name="connsiteY72" fmla="*/ 317833 h 907749"/>
                <a:gd name="connsiteX73" fmla="*/ 201275 w 1398927"/>
                <a:gd name="connsiteY73" fmla="*/ 308201 h 907749"/>
                <a:gd name="connsiteX74" fmla="*/ 206643 w 1398927"/>
                <a:gd name="connsiteY74" fmla="*/ 300979 h 907749"/>
                <a:gd name="connsiteX75" fmla="*/ 217377 w 1398927"/>
                <a:gd name="connsiteY75" fmla="*/ 286531 h 907749"/>
                <a:gd name="connsiteX76" fmla="*/ 222744 w 1398927"/>
                <a:gd name="connsiteY76" fmla="*/ 272085 h 907749"/>
                <a:gd name="connsiteX77" fmla="*/ 228112 w 1398927"/>
                <a:gd name="connsiteY77" fmla="*/ 262453 h 907749"/>
                <a:gd name="connsiteX78" fmla="*/ 233479 w 1398927"/>
                <a:gd name="connsiteY78" fmla="*/ 240782 h 907749"/>
                <a:gd name="connsiteX79" fmla="*/ 238847 w 1398927"/>
                <a:gd name="connsiteY79" fmla="*/ 192626 h 907749"/>
                <a:gd name="connsiteX80" fmla="*/ 241530 w 1398927"/>
                <a:gd name="connsiteY80" fmla="*/ 182995 h 907749"/>
                <a:gd name="connsiteX81" fmla="*/ 246898 w 1398927"/>
                <a:gd name="connsiteY81" fmla="*/ 166141 h 907749"/>
                <a:gd name="connsiteX82" fmla="*/ 265683 w 1398927"/>
                <a:gd name="connsiteY82" fmla="*/ 137247 h 907749"/>
                <a:gd name="connsiteX83" fmla="*/ 273734 w 1398927"/>
                <a:gd name="connsiteY83" fmla="*/ 132431 h 907749"/>
                <a:gd name="connsiteX84" fmla="*/ 281785 w 1398927"/>
                <a:gd name="connsiteY84" fmla="*/ 115576 h 907749"/>
                <a:gd name="connsiteX85" fmla="*/ 295203 w 1398927"/>
                <a:gd name="connsiteY85" fmla="*/ 101129 h 907749"/>
                <a:gd name="connsiteX86" fmla="*/ 303255 w 1398927"/>
                <a:gd name="connsiteY86" fmla="*/ 93905 h 907749"/>
                <a:gd name="connsiteX87" fmla="*/ 311306 w 1398927"/>
                <a:gd name="connsiteY87" fmla="*/ 84274 h 907749"/>
                <a:gd name="connsiteX88" fmla="*/ 322041 w 1398927"/>
                <a:gd name="connsiteY88" fmla="*/ 77050 h 907749"/>
                <a:gd name="connsiteX89" fmla="*/ 335459 w 1398927"/>
                <a:gd name="connsiteY89" fmla="*/ 65012 h 907749"/>
                <a:gd name="connsiteX90" fmla="*/ 354245 w 1398927"/>
                <a:gd name="connsiteY90" fmla="*/ 55380 h 907749"/>
                <a:gd name="connsiteX91" fmla="*/ 364980 w 1398927"/>
                <a:gd name="connsiteY91" fmla="*/ 48157 h 907749"/>
                <a:gd name="connsiteX92" fmla="*/ 378398 w 1398927"/>
                <a:gd name="connsiteY92" fmla="*/ 43342 h 907749"/>
                <a:gd name="connsiteX93" fmla="*/ 389132 w 1398927"/>
                <a:gd name="connsiteY93" fmla="*/ 38525 h 907749"/>
                <a:gd name="connsiteX94" fmla="*/ 410602 w 1398927"/>
                <a:gd name="connsiteY94" fmla="*/ 28894 h 907749"/>
                <a:gd name="connsiteX95" fmla="*/ 448173 w 1398927"/>
                <a:gd name="connsiteY95" fmla="*/ 21671 h 907749"/>
                <a:gd name="connsiteX96" fmla="*/ 472326 w 1398927"/>
                <a:gd name="connsiteY96" fmla="*/ 14448 h 907749"/>
                <a:gd name="connsiteX97" fmla="*/ 485745 w 1398927"/>
                <a:gd name="connsiteY97" fmla="*/ 12040 h 907749"/>
                <a:gd name="connsiteX98" fmla="*/ 515265 w 1398927"/>
                <a:gd name="connsiteY98" fmla="*/ 7224 h 907749"/>
                <a:gd name="connsiteX99" fmla="*/ 552836 w 1398927"/>
                <a:gd name="connsiteY99" fmla="*/ 2409 h 907749"/>
                <a:gd name="connsiteX100" fmla="*/ 746060 w 1398927"/>
                <a:gd name="connsiteY100" fmla="*/ 0 h 907749"/>
                <a:gd name="connsiteX101" fmla="*/ 799734 w 1398927"/>
                <a:gd name="connsiteY101" fmla="*/ 4816 h 907749"/>
                <a:gd name="connsiteX102" fmla="*/ 826571 w 1398927"/>
                <a:gd name="connsiteY102" fmla="*/ 9632 h 907749"/>
                <a:gd name="connsiteX103" fmla="*/ 837306 w 1398927"/>
                <a:gd name="connsiteY103" fmla="*/ 14448 h 907749"/>
                <a:gd name="connsiteX104" fmla="*/ 845356 w 1398927"/>
                <a:gd name="connsiteY104" fmla="*/ 16855 h 907749"/>
                <a:gd name="connsiteX105" fmla="*/ 869510 w 1398927"/>
                <a:gd name="connsiteY105" fmla="*/ 21671 h 907749"/>
                <a:gd name="connsiteX106" fmla="*/ 877560 w 1398927"/>
                <a:gd name="connsiteY106" fmla="*/ 24079 h 907749"/>
                <a:gd name="connsiteX107" fmla="*/ 888295 w 1398927"/>
                <a:gd name="connsiteY107" fmla="*/ 26487 h 907749"/>
                <a:gd name="connsiteX108" fmla="*/ 907081 w 1398927"/>
                <a:gd name="connsiteY108" fmla="*/ 31303 h 907749"/>
                <a:gd name="connsiteX109" fmla="*/ 917815 w 1398927"/>
                <a:gd name="connsiteY109" fmla="*/ 33710 h 907749"/>
                <a:gd name="connsiteX110" fmla="*/ 931233 w 1398927"/>
                <a:gd name="connsiteY110" fmla="*/ 36118 h 907749"/>
                <a:gd name="connsiteX111" fmla="*/ 939285 w 1398927"/>
                <a:gd name="connsiteY111" fmla="*/ 40934 h 907749"/>
                <a:gd name="connsiteX112" fmla="*/ 955387 w 1398927"/>
                <a:gd name="connsiteY112" fmla="*/ 45749 h 907749"/>
                <a:gd name="connsiteX113" fmla="*/ 979540 w 1398927"/>
                <a:gd name="connsiteY113" fmla="*/ 52973 h 907749"/>
                <a:gd name="connsiteX114" fmla="*/ 1006376 w 1398927"/>
                <a:gd name="connsiteY114" fmla="*/ 57788 h 907749"/>
                <a:gd name="connsiteX115" fmla="*/ 1014428 w 1398927"/>
                <a:gd name="connsiteY115" fmla="*/ 65012 h 907749"/>
                <a:gd name="connsiteX116" fmla="*/ 1033214 w 1398927"/>
                <a:gd name="connsiteY116" fmla="*/ 72235 h 907749"/>
                <a:gd name="connsiteX117" fmla="*/ 1041265 w 1398927"/>
                <a:gd name="connsiteY117" fmla="*/ 77050 h 907749"/>
                <a:gd name="connsiteX118" fmla="*/ 1049315 w 1398927"/>
                <a:gd name="connsiteY118" fmla="*/ 79459 h 907749"/>
                <a:gd name="connsiteX119" fmla="*/ 1057366 w 1398927"/>
                <a:gd name="connsiteY119" fmla="*/ 86682 h 907749"/>
                <a:gd name="connsiteX120" fmla="*/ 1065418 w 1398927"/>
                <a:gd name="connsiteY120" fmla="*/ 91498 h 907749"/>
                <a:gd name="connsiteX121" fmla="*/ 1081519 w 1398927"/>
                <a:gd name="connsiteY121" fmla="*/ 101129 h 907749"/>
                <a:gd name="connsiteX122" fmla="*/ 1092254 w 1398927"/>
                <a:gd name="connsiteY122" fmla="*/ 108353 h 907749"/>
                <a:gd name="connsiteX123" fmla="*/ 1102988 w 1398927"/>
                <a:gd name="connsiteY123" fmla="*/ 113168 h 907749"/>
                <a:gd name="connsiteX124" fmla="*/ 1113723 w 1398927"/>
                <a:gd name="connsiteY124" fmla="*/ 120392 h 907749"/>
                <a:gd name="connsiteX125" fmla="*/ 1129826 w 1398927"/>
                <a:gd name="connsiteY125" fmla="*/ 130023 h 907749"/>
                <a:gd name="connsiteX126" fmla="*/ 1145927 w 1398927"/>
                <a:gd name="connsiteY126" fmla="*/ 139654 h 907749"/>
                <a:gd name="connsiteX127" fmla="*/ 1156662 w 1398927"/>
                <a:gd name="connsiteY127" fmla="*/ 144469 h 907749"/>
                <a:gd name="connsiteX128" fmla="*/ 1164713 w 1398927"/>
                <a:gd name="connsiteY128" fmla="*/ 149286 h 907749"/>
                <a:gd name="connsiteX129" fmla="*/ 1172765 w 1398927"/>
                <a:gd name="connsiteY129" fmla="*/ 151693 h 907749"/>
                <a:gd name="connsiteX130" fmla="*/ 1191551 w 1398927"/>
                <a:gd name="connsiteY130" fmla="*/ 161324 h 907749"/>
                <a:gd name="connsiteX131" fmla="*/ 1199601 w 1398927"/>
                <a:gd name="connsiteY131" fmla="*/ 163732 h 907749"/>
                <a:gd name="connsiteX132" fmla="*/ 1207652 w 1398927"/>
                <a:gd name="connsiteY132" fmla="*/ 166141 h 907749"/>
                <a:gd name="connsiteX133" fmla="*/ 1223755 w 1398927"/>
                <a:gd name="connsiteY133" fmla="*/ 170956 h 907749"/>
                <a:gd name="connsiteX134" fmla="*/ 1234489 w 1398927"/>
                <a:gd name="connsiteY134" fmla="*/ 173363 h 907749"/>
                <a:gd name="connsiteX135" fmla="*/ 1242539 w 1398927"/>
                <a:gd name="connsiteY135" fmla="*/ 178179 h 907749"/>
                <a:gd name="connsiteX136" fmla="*/ 1274744 w 1398927"/>
                <a:gd name="connsiteY136" fmla="*/ 182995 h 907749"/>
                <a:gd name="connsiteX137" fmla="*/ 1290846 w 1398927"/>
                <a:gd name="connsiteY137" fmla="*/ 180587 h 907749"/>
                <a:gd name="connsiteX138" fmla="*/ 1317682 w 1398927"/>
                <a:gd name="connsiteY138" fmla="*/ 187811 h 907749"/>
                <a:gd name="connsiteX139" fmla="*/ 1328417 w 1398927"/>
                <a:gd name="connsiteY139" fmla="*/ 190218 h 907749"/>
                <a:gd name="connsiteX140" fmla="*/ 1339152 w 1398927"/>
                <a:gd name="connsiteY140" fmla="*/ 195034 h 907749"/>
                <a:gd name="connsiteX141" fmla="*/ 1355254 w 1398927"/>
                <a:gd name="connsiteY141" fmla="*/ 199850 h 907749"/>
                <a:gd name="connsiteX142" fmla="*/ 1379407 w 1398927"/>
                <a:gd name="connsiteY142" fmla="*/ 204666 h 907749"/>
                <a:gd name="connsiteX143" fmla="*/ 1390142 w 1398927"/>
                <a:gd name="connsiteY143" fmla="*/ 207073 h 907749"/>
                <a:gd name="connsiteX144" fmla="*/ 1398927 w 1398927"/>
                <a:gd name="connsiteY144" fmla="*/ 207482 h 907749"/>
                <a:gd name="connsiteX145" fmla="*/ 1398927 w 1398927"/>
                <a:gd name="connsiteY145" fmla="*/ 903972 h 907749"/>
                <a:gd name="connsiteX146" fmla="*/ 1392825 w 1398927"/>
                <a:gd name="connsiteY146" fmla="*/ 905341 h 90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398927" h="907749">
                  <a:moveTo>
                    <a:pt x="1073469" y="907749"/>
                  </a:moveTo>
                  <a:cubicBezTo>
                    <a:pt x="1067207" y="906946"/>
                    <a:pt x="1060959" y="906044"/>
                    <a:pt x="1054683" y="905341"/>
                  </a:cubicBezTo>
                  <a:cubicBezTo>
                    <a:pt x="1038674" y="903545"/>
                    <a:pt x="1016685" y="901651"/>
                    <a:pt x="1001010" y="900526"/>
                  </a:cubicBezTo>
                  <a:cubicBezTo>
                    <a:pt x="988494" y="899628"/>
                    <a:pt x="975937" y="899186"/>
                    <a:pt x="963438" y="898118"/>
                  </a:cubicBezTo>
                  <a:cubicBezTo>
                    <a:pt x="922459" y="894616"/>
                    <a:pt x="959326" y="897832"/>
                    <a:pt x="936601" y="893302"/>
                  </a:cubicBezTo>
                  <a:cubicBezTo>
                    <a:pt x="931290" y="892243"/>
                    <a:pt x="925801" y="891992"/>
                    <a:pt x="920499" y="890894"/>
                  </a:cubicBezTo>
                  <a:cubicBezTo>
                    <a:pt x="892124" y="885019"/>
                    <a:pt x="910877" y="888082"/>
                    <a:pt x="893663" y="883671"/>
                  </a:cubicBezTo>
                  <a:cubicBezTo>
                    <a:pt x="890116" y="882761"/>
                    <a:pt x="886545" y="881912"/>
                    <a:pt x="882928" y="881263"/>
                  </a:cubicBezTo>
                  <a:cubicBezTo>
                    <a:pt x="877592" y="880305"/>
                    <a:pt x="872075" y="880140"/>
                    <a:pt x="866825" y="878855"/>
                  </a:cubicBezTo>
                  <a:cubicBezTo>
                    <a:pt x="862178" y="877718"/>
                    <a:pt x="857880" y="875645"/>
                    <a:pt x="853407" y="874039"/>
                  </a:cubicBezTo>
                  <a:cubicBezTo>
                    <a:pt x="845528" y="871211"/>
                    <a:pt x="837306" y="869223"/>
                    <a:pt x="829255" y="866816"/>
                  </a:cubicBezTo>
                  <a:cubicBezTo>
                    <a:pt x="820600" y="864227"/>
                    <a:pt x="811337" y="863715"/>
                    <a:pt x="802417" y="862000"/>
                  </a:cubicBezTo>
                  <a:cubicBezTo>
                    <a:pt x="788830" y="859389"/>
                    <a:pt x="793354" y="859267"/>
                    <a:pt x="778264" y="857184"/>
                  </a:cubicBezTo>
                  <a:cubicBezTo>
                    <a:pt x="771136" y="856200"/>
                    <a:pt x="763923" y="855761"/>
                    <a:pt x="756795" y="854777"/>
                  </a:cubicBezTo>
                  <a:cubicBezTo>
                    <a:pt x="752287" y="854155"/>
                    <a:pt x="747865" y="853101"/>
                    <a:pt x="743377" y="852369"/>
                  </a:cubicBezTo>
                  <a:lnTo>
                    <a:pt x="727274" y="849962"/>
                  </a:lnTo>
                  <a:cubicBezTo>
                    <a:pt x="709539" y="847310"/>
                    <a:pt x="691542" y="846218"/>
                    <a:pt x="673601" y="845145"/>
                  </a:cubicBezTo>
                  <a:cubicBezTo>
                    <a:pt x="608786" y="841269"/>
                    <a:pt x="627241" y="838089"/>
                    <a:pt x="595775" y="845145"/>
                  </a:cubicBezTo>
                  <a:cubicBezTo>
                    <a:pt x="559955" y="848067"/>
                    <a:pt x="576035" y="846299"/>
                    <a:pt x="547469" y="849962"/>
                  </a:cubicBezTo>
                  <a:cubicBezTo>
                    <a:pt x="540166" y="850898"/>
                    <a:pt x="533213" y="853390"/>
                    <a:pt x="526000" y="854777"/>
                  </a:cubicBezTo>
                  <a:cubicBezTo>
                    <a:pt x="520679" y="855800"/>
                    <a:pt x="515265" y="856381"/>
                    <a:pt x="509897" y="857184"/>
                  </a:cubicBezTo>
                  <a:cubicBezTo>
                    <a:pt x="507107" y="857602"/>
                    <a:pt x="504529" y="858790"/>
                    <a:pt x="501846" y="859593"/>
                  </a:cubicBezTo>
                  <a:cubicBezTo>
                    <a:pt x="496479" y="861198"/>
                    <a:pt x="491163" y="862950"/>
                    <a:pt x="485745" y="864408"/>
                  </a:cubicBezTo>
                  <a:cubicBezTo>
                    <a:pt x="478172" y="866446"/>
                    <a:pt x="469244" y="867851"/>
                    <a:pt x="461592" y="869224"/>
                  </a:cubicBezTo>
                  <a:cubicBezTo>
                    <a:pt x="461298" y="869277"/>
                    <a:pt x="431526" y="876300"/>
                    <a:pt x="426703" y="876447"/>
                  </a:cubicBezTo>
                  <a:lnTo>
                    <a:pt x="281785" y="878855"/>
                  </a:lnTo>
                  <a:cubicBezTo>
                    <a:pt x="277312" y="878053"/>
                    <a:pt x="272792" y="877440"/>
                    <a:pt x="268367" y="876447"/>
                  </a:cubicBezTo>
                  <a:cubicBezTo>
                    <a:pt x="262273" y="875080"/>
                    <a:pt x="251829" y="870883"/>
                    <a:pt x="246898" y="869224"/>
                  </a:cubicBezTo>
                  <a:cubicBezTo>
                    <a:pt x="244249" y="868333"/>
                    <a:pt x="241377" y="867951"/>
                    <a:pt x="238847" y="866816"/>
                  </a:cubicBezTo>
                  <a:cubicBezTo>
                    <a:pt x="235962" y="865521"/>
                    <a:pt x="233596" y="863436"/>
                    <a:pt x="230795" y="862000"/>
                  </a:cubicBezTo>
                  <a:cubicBezTo>
                    <a:pt x="227322" y="860220"/>
                    <a:pt x="223738" y="858598"/>
                    <a:pt x="220061" y="857184"/>
                  </a:cubicBezTo>
                  <a:cubicBezTo>
                    <a:pt x="217461" y="856184"/>
                    <a:pt x="214465" y="856036"/>
                    <a:pt x="212009" y="854777"/>
                  </a:cubicBezTo>
                  <a:cubicBezTo>
                    <a:pt x="208126" y="852786"/>
                    <a:pt x="204915" y="849886"/>
                    <a:pt x="201275" y="847553"/>
                  </a:cubicBezTo>
                  <a:cubicBezTo>
                    <a:pt x="198650" y="845871"/>
                    <a:pt x="195908" y="844343"/>
                    <a:pt x="193224" y="842738"/>
                  </a:cubicBezTo>
                  <a:cubicBezTo>
                    <a:pt x="184578" y="840798"/>
                    <a:pt x="179313" y="840358"/>
                    <a:pt x="171755" y="835514"/>
                  </a:cubicBezTo>
                  <a:cubicBezTo>
                    <a:pt x="168667" y="833534"/>
                    <a:pt x="166387" y="830698"/>
                    <a:pt x="163704" y="828290"/>
                  </a:cubicBezTo>
                  <a:cubicBezTo>
                    <a:pt x="163704" y="828290"/>
                    <a:pt x="152772" y="825537"/>
                    <a:pt x="147601" y="823475"/>
                  </a:cubicBezTo>
                  <a:cubicBezTo>
                    <a:pt x="143684" y="821913"/>
                    <a:pt x="131241" y="812795"/>
                    <a:pt x="128816" y="811436"/>
                  </a:cubicBezTo>
                  <a:cubicBezTo>
                    <a:pt x="113251" y="802709"/>
                    <a:pt x="121870" y="811716"/>
                    <a:pt x="112714" y="799397"/>
                  </a:cubicBezTo>
                  <a:cubicBezTo>
                    <a:pt x="105279" y="794950"/>
                    <a:pt x="97621" y="790672"/>
                    <a:pt x="91244" y="784950"/>
                  </a:cubicBezTo>
                  <a:cubicBezTo>
                    <a:pt x="88963" y="782904"/>
                    <a:pt x="87666" y="780134"/>
                    <a:pt x="85878" y="777726"/>
                  </a:cubicBezTo>
                  <a:lnTo>
                    <a:pt x="75143" y="770503"/>
                  </a:lnTo>
                  <a:cubicBezTo>
                    <a:pt x="71133" y="767805"/>
                    <a:pt x="58946" y="751112"/>
                    <a:pt x="53674" y="744017"/>
                  </a:cubicBezTo>
                  <a:cubicBezTo>
                    <a:pt x="50535" y="739794"/>
                    <a:pt x="50648" y="734191"/>
                    <a:pt x="48306" y="729570"/>
                  </a:cubicBezTo>
                  <a:cubicBezTo>
                    <a:pt x="46147" y="725310"/>
                    <a:pt x="42587" y="721717"/>
                    <a:pt x="40254" y="717531"/>
                  </a:cubicBezTo>
                  <a:cubicBezTo>
                    <a:pt x="38989" y="715261"/>
                    <a:pt x="38837" y="712578"/>
                    <a:pt x="37571" y="710307"/>
                  </a:cubicBezTo>
                  <a:cubicBezTo>
                    <a:pt x="35238" y="706121"/>
                    <a:pt x="32284" y="702237"/>
                    <a:pt x="29520" y="698269"/>
                  </a:cubicBezTo>
                  <a:cubicBezTo>
                    <a:pt x="27810" y="695815"/>
                    <a:pt x="25173" y="693790"/>
                    <a:pt x="24153" y="691045"/>
                  </a:cubicBezTo>
                  <a:cubicBezTo>
                    <a:pt x="22432" y="686414"/>
                    <a:pt x="22364" y="681414"/>
                    <a:pt x="21469" y="676598"/>
                  </a:cubicBezTo>
                  <a:cubicBezTo>
                    <a:pt x="21469" y="676598"/>
                    <a:pt x="17728" y="667014"/>
                    <a:pt x="16102" y="662151"/>
                  </a:cubicBezTo>
                  <a:cubicBezTo>
                    <a:pt x="13293" y="653753"/>
                    <a:pt x="12262" y="646978"/>
                    <a:pt x="10735" y="638073"/>
                  </a:cubicBezTo>
                  <a:cubicBezTo>
                    <a:pt x="9772" y="632464"/>
                    <a:pt x="8945" y="626836"/>
                    <a:pt x="8050" y="621218"/>
                  </a:cubicBezTo>
                  <a:cubicBezTo>
                    <a:pt x="7155" y="618811"/>
                    <a:pt x="5980" y="616472"/>
                    <a:pt x="5367" y="613995"/>
                  </a:cubicBezTo>
                  <a:cubicBezTo>
                    <a:pt x="-846" y="588908"/>
                    <a:pt x="914" y="556674"/>
                    <a:pt x="0" y="534537"/>
                  </a:cubicBezTo>
                  <a:cubicBezTo>
                    <a:pt x="1551" y="519226"/>
                    <a:pt x="2761" y="503987"/>
                    <a:pt x="5367" y="488788"/>
                  </a:cubicBezTo>
                  <a:cubicBezTo>
                    <a:pt x="6060" y="484743"/>
                    <a:pt x="6608" y="480632"/>
                    <a:pt x="8050" y="476749"/>
                  </a:cubicBezTo>
                  <a:cubicBezTo>
                    <a:pt x="19161" y="446843"/>
                    <a:pt x="8412" y="489580"/>
                    <a:pt x="16102" y="455079"/>
                  </a:cubicBezTo>
                  <a:cubicBezTo>
                    <a:pt x="18785" y="451869"/>
                    <a:pt x="21553" y="448714"/>
                    <a:pt x="24153" y="445448"/>
                  </a:cubicBezTo>
                  <a:cubicBezTo>
                    <a:pt x="26027" y="443093"/>
                    <a:pt x="27239" y="440271"/>
                    <a:pt x="29520" y="438224"/>
                  </a:cubicBezTo>
                  <a:cubicBezTo>
                    <a:pt x="37180" y="431351"/>
                    <a:pt x="40280" y="429034"/>
                    <a:pt x="41139" y="428844"/>
                  </a:cubicBezTo>
                  <a:lnTo>
                    <a:pt x="39318" y="432215"/>
                  </a:lnTo>
                  <a:lnTo>
                    <a:pt x="37957" y="433791"/>
                  </a:lnTo>
                  <a:cubicBezTo>
                    <a:pt x="36784" y="435192"/>
                    <a:pt x="38009" y="433860"/>
                    <a:pt x="39312" y="432226"/>
                  </a:cubicBezTo>
                  <a:lnTo>
                    <a:pt x="39318" y="432215"/>
                  </a:lnTo>
                  <a:lnTo>
                    <a:pt x="41804" y="429337"/>
                  </a:lnTo>
                  <a:cubicBezTo>
                    <a:pt x="43880" y="426966"/>
                    <a:pt x="46845" y="423609"/>
                    <a:pt x="50989" y="418961"/>
                  </a:cubicBezTo>
                  <a:cubicBezTo>
                    <a:pt x="55462" y="416554"/>
                    <a:pt x="60068" y="414333"/>
                    <a:pt x="64408" y="411738"/>
                  </a:cubicBezTo>
                  <a:cubicBezTo>
                    <a:pt x="68130" y="409512"/>
                    <a:pt x="71233" y="406463"/>
                    <a:pt x="75143" y="404514"/>
                  </a:cubicBezTo>
                  <a:cubicBezTo>
                    <a:pt x="99601" y="392323"/>
                    <a:pt x="78492" y="408733"/>
                    <a:pt x="99296" y="390068"/>
                  </a:cubicBezTo>
                  <a:cubicBezTo>
                    <a:pt x="105509" y="384493"/>
                    <a:pt x="122058" y="377448"/>
                    <a:pt x="131500" y="373213"/>
                  </a:cubicBezTo>
                  <a:cubicBezTo>
                    <a:pt x="144260" y="367487"/>
                    <a:pt x="153861" y="357966"/>
                    <a:pt x="163704" y="349135"/>
                  </a:cubicBezTo>
                  <a:cubicBezTo>
                    <a:pt x="171755" y="341911"/>
                    <a:pt x="180502" y="335262"/>
                    <a:pt x="187857" y="327464"/>
                  </a:cubicBezTo>
                  <a:cubicBezTo>
                    <a:pt x="190441" y="324724"/>
                    <a:pt x="191105" y="320876"/>
                    <a:pt x="193224" y="317833"/>
                  </a:cubicBezTo>
                  <a:cubicBezTo>
                    <a:pt x="195595" y="314430"/>
                    <a:pt x="198591" y="311412"/>
                    <a:pt x="201275" y="308201"/>
                  </a:cubicBezTo>
                  <a:cubicBezTo>
                    <a:pt x="203210" y="305886"/>
                    <a:pt x="204854" y="303386"/>
                    <a:pt x="206643" y="300979"/>
                  </a:cubicBezTo>
                  <a:cubicBezTo>
                    <a:pt x="210221" y="296162"/>
                    <a:pt x="214492" y="291708"/>
                    <a:pt x="217377" y="286531"/>
                  </a:cubicBezTo>
                  <a:cubicBezTo>
                    <a:pt x="219907" y="281991"/>
                    <a:pt x="220643" y="276798"/>
                    <a:pt x="222744" y="272085"/>
                  </a:cubicBezTo>
                  <a:cubicBezTo>
                    <a:pt x="224229" y="268752"/>
                    <a:pt x="226708" y="265814"/>
                    <a:pt x="228112" y="262453"/>
                  </a:cubicBezTo>
                  <a:cubicBezTo>
                    <a:pt x="229632" y="258815"/>
                    <a:pt x="232878" y="243744"/>
                    <a:pt x="233479" y="240782"/>
                  </a:cubicBezTo>
                  <a:cubicBezTo>
                    <a:pt x="237950" y="218722"/>
                    <a:pt x="236418" y="223135"/>
                    <a:pt x="238847" y="192626"/>
                  </a:cubicBezTo>
                  <a:cubicBezTo>
                    <a:pt x="239741" y="189415"/>
                    <a:pt x="240517" y="186177"/>
                    <a:pt x="241530" y="182995"/>
                  </a:cubicBezTo>
                  <a:cubicBezTo>
                    <a:pt x="249242" y="158774"/>
                    <a:pt x="238491" y="196305"/>
                    <a:pt x="246898" y="166141"/>
                  </a:cubicBezTo>
                  <a:cubicBezTo>
                    <a:pt x="250083" y="154715"/>
                    <a:pt x="258170" y="146234"/>
                    <a:pt x="265683" y="137247"/>
                  </a:cubicBezTo>
                  <a:cubicBezTo>
                    <a:pt x="268366" y="135641"/>
                    <a:pt x="271669" y="134654"/>
                    <a:pt x="273734" y="132431"/>
                  </a:cubicBezTo>
                  <a:cubicBezTo>
                    <a:pt x="277421" y="128462"/>
                    <a:pt x="279920" y="120596"/>
                    <a:pt x="281785" y="115576"/>
                  </a:cubicBezTo>
                  <a:cubicBezTo>
                    <a:pt x="305298" y="94483"/>
                    <a:pt x="276530" y="121235"/>
                    <a:pt x="295203" y="101129"/>
                  </a:cubicBezTo>
                  <a:cubicBezTo>
                    <a:pt x="297633" y="98513"/>
                    <a:pt x="300784" y="96491"/>
                    <a:pt x="303255" y="93905"/>
                  </a:cubicBezTo>
                  <a:cubicBezTo>
                    <a:pt x="306166" y="90859"/>
                    <a:pt x="308144" y="87112"/>
                    <a:pt x="311306" y="84274"/>
                  </a:cubicBezTo>
                  <a:cubicBezTo>
                    <a:pt x="314468" y="81437"/>
                    <a:pt x="318698" y="79717"/>
                    <a:pt x="322041" y="77050"/>
                  </a:cubicBezTo>
                  <a:cubicBezTo>
                    <a:pt x="326769" y="73280"/>
                    <a:pt x="330986" y="69025"/>
                    <a:pt x="335459" y="65012"/>
                  </a:cubicBezTo>
                  <a:cubicBezTo>
                    <a:pt x="345944" y="60309"/>
                    <a:pt x="345392" y="61054"/>
                    <a:pt x="354245" y="55380"/>
                  </a:cubicBezTo>
                  <a:cubicBezTo>
                    <a:pt x="357884" y="53048"/>
                    <a:pt x="361070" y="50105"/>
                    <a:pt x="364980" y="48157"/>
                  </a:cubicBezTo>
                  <a:cubicBezTo>
                    <a:pt x="369190" y="46057"/>
                    <a:pt x="373996" y="45097"/>
                    <a:pt x="378398" y="43342"/>
                  </a:cubicBezTo>
                  <a:cubicBezTo>
                    <a:pt x="382054" y="41883"/>
                    <a:pt x="385476" y="39983"/>
                    <a:pt x="389132" y="38525"/>
                  </a:cubicBezTo>
                  <a:cubicBezTo>
                    <a:pt x="408830" y="30671"/>
                    <a:pt x="396343" y="37423"/>
                    <a:pt x="410602" y="28894"/>
                  </a:cubicBezTo>
                  <a:cubicBezTo>
                    <a:pt x="430187" y="24502"/>
                    <a:pt x="417720" y="27136"/>
                    <a:pt x="448173" y="21671"/>
                  </a:cubicBezTo>
                  <a:cubicBezTo>
                    <a:pt x="456494" y="20178"/>
                    <a:pt x="464166" y="16540"/>
                    <a:pt x="472326" y="14448"/>
                  </a:cubicBezTo>
                  <a:cubicBezTo>
                    <a:pt x="476713" y="13323"/>
                    <a:pt x="481292" y="12928"/>
                    <a:pt x="485745" y="12040"/>
                  </a:cubicBezTo>
                  <a:cubicBezTo>
                    <a:pt x="511581" y="6888"/>
                    <a:pt x="477453" y="12443"/>
                    <a:pt x="515265" y="7224"/>
                  </a:cubicBezTo>
                  <a:cubicBezTo>
                    <a:pt x="525059" y="5872"/>
                    <a:pt x="543757" y="2612"/>
                    <a:pt x="552836" y="2409"/>
                  </a:cubicBezTo>
                  <a:lnTo>
                    <a:pt x="746060" y="0"/>
                  </a:lnTo>
                  <a:cubicBezTo>
                    <a:pt x="787255" y="2845"/>
                    <a:pt x="769402" y="930"/>
                    <a:pt x="799734" y="4816"/>
                  </a:cubicBezTo>
                  <a:cubicBezTo>
                    <a:pt x="808765" y="5974"/>
                    <a:pt x="817800" y="7383"/>
                    <a:pt x="826571" y="9632"/>
                  </a:cubicBezTo>
                  <a:cubicBezTo>
                    <a:pt x="830418" y="10617"/>
                    <a:pt x="833628" y="13034"/>
                    <a:pt x="837306" y="14448"/>
                  </a:cubicBezTo>
                  <a:cubicBezTo>
                    <a:pt x="839906" y="15448"/>
                    <a:pt x="842637" y="16159"/>
                    <a:pt x="845356" y="16855"/>
                  </a:cubicBezTo>
                  <a:cubicBezTo>
                    <a:pt x="864632" y="21796"/>
                    <a:pt x="847383" y="16708"/>
                    <a:pt x="869510" y="21671"/>
                  </a:cubicBezTo>
                  <a:cubicBezTo>
                    <a:pt x="872254" y="22287"/>
                    <a:pt x="874841" y="23382"/>
                    <a:pt x="877560" y="24079"/>
                  </a:cubicBezTo>
                  <a:cubicBezTo>
                    <a:pt x="881107" y="24988"/>
                    <a:pt x="884737" y="25616"/>
                    <a:pt x="888295" y="26487"/>
                  </a:cubicBezTo>
                  <a:cubicBezTo>
                    <a:pt x="894578" y="28024"/>
                    <a:pt x="900798" y="29765"/>
                    <a:pt x="907081" y="31303"/>
                  </a:cubicBezTo>
                  <a:cubicBezTo>
                    <a:pt x="910639" y="32173"/>
                    <a:pt x="914215" y="32992"/>
                    <a:pt x="917815" y="33710"/>
                  </a:cubicBezTo>
                  <a:cubicBezTo>
                    <a:pt x="922268" y="34598"/>
                    <a:pt x="926962" y="34681"/>
                    <a:pt x="931233" y="36118"/>
                  </a:cubicBezTo>
                  <a:cubicBezTo>
                    <a:pt x="934254" y="37134"/>
                    <a:pt x="936601" y="39328"/>
                    <a:pt x="939285" y="40934"/>
                  </a:cubicBezTo>
                  <a:cubicBezTo>
                    <a:pt x="939285" y="40934"/>
                    <a:pt x="949968" y="44291"/>
                    <a:pt x="955387" y="45749"/>
                  </a:cubicBezTo>
                  <a:cubicBezTo>
                    <a:pt x="978491" y="51967"/>
                    <a:pt x="952647" y="43320"/>
                    <a:pt x="979540" y="52973"/>
                  </a:cubicBezTo>
                  <a:cubicBezTo>
                    <a:pt x="979540" y="52973"/>
                    <a:pt x="997862" y="54850"/>
                    <a:pt x="1006376" y="57788"/>
                  </a:cubicBezTo>
                  <a:cubicBezTo>
                    <a:pt x="1009918" y="59010"/>
                    <a:pt x="1011340" y="63032"/>
                    <a:pt x="1014428" y="65012"/>
                  </a:cubicBezTo>
                  <a:cubicBezTo>
                    <a:pt x="1027458" y="73363"/>
                    <a:pt x="1021533" y="66997"/>
                    <a:pt x="1033214" y="72235"/>
                  </a:cubicBezTo>
                  <a:cubicBezTo>
                    <a:pt x="1036099" y="73530"/>
                    <a:pt x="1038380" y="75756"/>
                    <a:pt x="1041265" y="77050"/>
                  </a:cubicBezTo>
                  <a:cubicBezTo>
                    <a:pt x="1043795" y="78186"/>
                    <a:pt x="1046962" y="78052"/>
                    <a:pt x="1049315" y="79459"/>
                  </a:cubicBezTo>
                  <a:cubicBezTo>
                    <a:pt x="1052473" y="81348"/>
                    <a:pt x="1054683" y="84274"/>
                    <a:pt x="1057366" y="86682"/>
                  </a:cubicBezTo>
                  <a:cubicBezTo>
                    <a:pt x="1059647" y="88728"/>
                    <a:pt x="1062734" y="89892"/>
                    <a:pt x="1065418" y="91498"/>
                  </a:cubicBezTo>
                  <a:cubicBezTo>
                    <a:pt x="1070784" y="94708"/>
                    <a:pt x="1076235" y="97811"/>
                    <a:pt x="1081519" y="101129"/>
                  </a:cubicBezTo>
                  <a:cubicBezTo>
                    <a:pt x="1085183" y="103431"/>
                    <a:pt x="1088460" y="106226"/>
                    <a:pt x="1092254" y="108353"/>
                  </a:cubicBezTo>
                  <a:cubicBezTo>
                    <a:pt x="1095646" y="110255"/>
                    <a:pt x="1099596" y="111266"/>
                    <a:pt x="1102988" y="113168"/>
                  </a:cubicBezTo>
                  <a:cubicBezTo>
                    <a:pt x="1106782" y="115295"/>
                    <a:pt x="1110145" y="117984"/>
                    <a:pt x="1113723" y="120392"/>
                  </a:cubicBezTo>
                  <a:cubicBezTo>
                    <a:pt x="1118884" y="123864"/>
                    <a:pt x="1124458" y="126813"/>
                    <a:pt x="1129826" y="130023"/>
                  </a:cubicBezTo>
                  <a:cubicBezTo>
                    <a:pt x="1147098" y="135188"/>
                    <a:pt x="1128337" y="128381"/>
                    <a:pt x="1145927" y="139654"/>
                  </a:cubicBezTo>
                  <a:cubicBezTo>
                    <a:pt x="1149182" y="141740"/>
                    <a:pt x="1153189" y="142689"/>
                    <a:pt x="1156662" y="144469"/>
                  </a:cubicBezTo>
                  <a:cubicBezTo>
                    <a:pt x="1159463" y="145905"/>
                    <a:pt x="1162030" y="147680"/>
                    <a:pt x="1164713" y="149286"/>
                  </a:cubicBezTo>
                  <a:cubicBezTo>
                    <a:pt x="1167397" y="150088"/>
                    <a:pt x="1170165" y="150693"/>
                    <a:pt x="1172765" y="151693"/>
                  </a:cubicBezTo>
                  <a:cubicBezTo>
                    <a:pt x="1182294" y="155358"/>
                    <a:pt x="1183468" y="156490"/>
                    <a:pt x="1191551" y="161324"/>
                  </a:cubicBezTo>
                  <a:cubicBezTo>
                    <a:pt x="1193904" y="162732"/>
                    <a:pt x="1196917" y="162929"/>
                    <a:pt x="1199601" y="163732"/>
                  </a:cubicBezTo>
                  <a:lnTo>
                    <a:pt x="1207652" y="166141"/>
                  </a:lnTo>
                  <a:cubicBezTo>
                    <a:pt x="1213020" y="167746"/>
                    <a:pt x="1218335" y="169498"/>
                    <a:pt x="1223755" y="170956"/>
                  </a:cubicBezTo>
                  <a:cubicBezTo>
                    <a:pt x="1227288" y="171906"/>
                    <a:pt x="1231099" y="172060"/>
                    <a:pt x="1234489" y="173363"/>
                  </a:cubicBezTo>
                  <a:cubicBezTo>
                    <a:pt x="1237453" y="174503"/>
                    <a:pt x="1239856" y="176574"/>
                    <a:pt x="1242539" y="178179"/>
                  </a:cubicBezTo>
                  <a:cubicBezTo>
                    <a:pt x="1253846" y="180715"/>
                    <a:pt x="1262179" y="182995"/>
                    <a:pt x="1274744" y="182995"/>
                  </a:cubicBezTo>
                  <a:cubicBezTo>
                    <a:pt x="1280185" y="182995"/>
                    <a:pt x="1285478" y="181390"/>
                    <a:pt x="1290846" y="180587"/>
                  </a:cubicBezTo>
                  <a:cubicBezTo>
                    <a:pt x="1315588" y="186136"/>
                    <a:pt x="1285014" y="179018"/>
                    <a:pt x="1317682" y="187811"/>
                  </a:cubicBezTo>
                  <a:cubicBezTo>
                    <a:pt x="1321215" y="188761"/>
                    <a:pt x="1324964" y="189056"/>
                    <a:pt x="1328417" y="190218"/>
                  </a:cubicBezTo>
                  <a:cubicBezTo>
                    <a:pt x="1332163" y="191478"/>
                    <a:pt x="1335573" y="193429"/>
                    <a:pt x="1339152" y="195034"/>
                  </a:cubicBezTo>
                  <a:cubicBezTo>
                    <a:pt x="1344212" y="197304"/>
                    <a:pt x="1349835" y="198391"/>
                    <a:pt x="1355254" y="199850"/>
                  </a:cubicBezTo>
                  <a:cubicBezTo>
                    <a:pt x="1364594" y="202363"/>
                    <a:pt x="1369569" y="202704"/>
                    <a:pt x="1379407" y="204666"/>
                  </a:cubicBezTo>
                  <a:cubicBezTo>
                    <a:pt x="1383008" y="205384"/>
                    <a:pt x="1386563" y="206270"/>
                    <a:pt x="1390142" y="207073"/>
                  </a:cubicBezTo>
                  <a:lnTo>
                    <a:pt x="1398927" y="207482"/>
                  </a:lnTo>
                  <a:lnTo>
                    <a:pt x="1398927" y="903972"/>
                  </a:lnTo>
                  <a:lnTo>
                    <a:pt x="1392825" y="905341"/>
                  </a:lnTo>
                  <a:close/>
                </a:path>
              </a:pathLst>
            </a:custGeom>
            <a:pattFill prst="zigZag">
              <a:fgClr>
                <a:schemeClr val="accent1">
                  <a:lumMod val="40000"/>
                  <a:lumOff val="6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grpSp>
        <p:nvGrpSpPr>
          <p:cNvPr id="1597" name="グループ化 1596">
            <a:extLst>
              <a:ext uri="{FF2B5EF4-FFF2-40B4-BE49-F238E27FC236}">
                <a16:creationId xmlns:a16="http://schemas.microsoft.com/office/drawing/2014/main" id="{818995FD-CDA1-4A23-95E1-2656686DCC47}"/>
              </a:ext>
            </a:extLst>
          </p:cNvPr>
          <p:cNvGrpSpPr/>
          <p:nvPr/>
        </p:nvGrpSpPr>
        <p:grpSpPr>
          <a:xfrm>
            <a:off x="230958" y="3430292"/>
            <a:ext cx="1242778" cy="1363250"/>
            <a:chOff x="4889245" y="4677654"/>
            <a:chExt cx="1242778" cy="1363250"/>
          </a:xfrm>
        </p:grpSpPr>
        <p:sp>
          <p:nvSpPr>
            <p:cNvPr id="1598" name="Rectangle 31">
              <a:extLst>
                <a:ext uri="{FF2B5EF4-FFF2-40B4-BE49-F238E27FC236}">
                  <a16:creationId xmlns:a16="http://schemas.microsoft.com/office/drawing/2014/main" id="{7D045AE1-2C31-4401-9DAC-657B44E9EB85}"/>
                </a:ext>
              </a:extLst>
            </p:cNvPr>
            <p:cNvSpPr>
              <a:spLocks noChangeArrowheads="1"/>
            </p:cNvSpPr>
            <p:nvPr/>
          </p:nvSpPr>
          <p:spPr bwMode="auto">
            <a:xfrm>
              <a:off x="5635865" y="5085555"/>
              <a:ext cx="351842" cy="3339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599" name="Rectangle 32">
              <a:extLst>
                <a:ext uri="{FF2B5EF4-FFF2-40B4-BE49-F238E27FC236}">
                  <a16:creationId xmlns:a16="http://schemas.microsoft.com/office/drawing/2014/main" id="{34EE96D2-FA46-4550-9C62-1170A656036C}"/>
                </a:ext>
              </a:extLst>
            </p:cNvPr>
            <p:cNvSpPr>
              <a:spLocks noChangeArrowheads="1"/>
            </p:cNvSpPr>
            <p:nvPr/>
          </p:nvSpPr>
          <p:spPr bwMode="auto">
            <a:xfrm>
              <a:off x="5635865" y="5161888"/>
              <a:ext cx="351842" cy="3339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00" name="Rectangle 33">
              <a:extLst>
                <a:ext uri="{FF2B5EF4-FFF2-40B4-BE49-F238E27FC236}">
                  <a16:creationId xmlns:a16="http://schemas.microsoft.com/office/drawing/2014/main" id="{4BBC9A61-AF1A-4A4B-903C-6FB09DD0EA80}"/>
                </a:ext>
              </a:extLst>
            </p:cNvPr>
            <p:cNvSpPr>
              <a:spLocks noChangeArrowheads="1"/>
            </p:cNvSpPr>
            <p:nvPr/>
          </p:nvSpPr>
          <p:spPr bwMode="auto">
            <a:xfrm>
              <a:off x="5635865" y="5238220"/>
              <a:ext cx="351842" cy="3339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01" name="Rectangle 34">
              <a:extLst>
                <a:ext uri="{FF2B5EF4-FFF2-40B4-BE49-F238E27FC236}">
                  <a16:creationId xmlns:a16="http://schemas.microsoft.com/office/drawing/2014/main" id="{068961AD-0DE7-4B63-9328-71873FACCA0E}"/>
                </a:ext>
              </a:extLst>
            </p:cNvPr>
            <p:cNvSpPr>
              <a:spLocks noChangeArrowheads="1"/>
            </p:cNvSpPr>
            <p:nvPr/>
          </p:nvSpPr>
          <p:spPr bwMode="auto">
            <a:xfrm>
              <a:off x="5635865" y="5313359"/>
              <a:ext cx="351842" cy="34589"/>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02" name="Rectangle 35">
              <a:extLst>
                <a:ext uri="{FF2B5EF4-FFF2-40B4-BE49-F238E27FC236}">
                  <a16:creationId xmlns:a16="http://schemas.microsoft.com/office/drawing/2014/main" id="{61B19D19-55AC-4280-979A-B4FB43DF9749}"/>
                </a:ext>
              </a:extLst>
            </p:cNvPr>
            <p:cNvSpPr>
              <a:spLocks noChangeArrowheads="1"/>
            </p:cNvSpPr>
            <p:nvPr/>
          </p:nvSpPr>
          <p:spPr bwMode="auto">
            <a:xfrm>
              <a:off x="5635865" y="5389692"/>
              <a:ext cx="351842" cy="3339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03" name="Rectangle 36">
              <a:extLst>
                <a:ext uri="{FF2B5EF4-FFF2-40B4-BE49-F238E27FC236}">
                  <a16:creationId xmlns:a16="http://schemas.microsoft.com/office/drawing/2014/main" id="{DE308600-58B0-4E93-BBD3-9F3A970F79A8}"/>
                </a:ext>
              </a:extLst>
            </p:cNvPr>
            <p:cNvSpPr>
              <a:spLocks noChangeArrowheads="1"/>
            </p:cNvSpPr>
            <p:nvPr/>
          </p:nvSpPr>
          <p:spPr bwMode="auto">
            <a:xfrm>
              <a:off x="5635865" y="5466024"/>
              <a:ext cx="351842" cy="3339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04" name="Rectangle 37">
              <a:extLst>
                <a:ext uri="{FF2B5EF4-FFF2-40B4-BE49-F238E27FC236}">
                  <a16:creationId xmlns:a16="http://schemas.microsoft.com/office/drawing/2014/main" id="{857B369A-D719-4219-8AFA-2EF69513F2C7}"/>
                </a:ext>
              </a:extLst>
            </p:cNvPr>
            <p:cNvSpPr>
              <a:spLocks noChangeArrowheads="1"/>
            </p:cNvSpPr>
            <p:nvPr/>
          </p:nvSpPr>
          <p:spPr bwMode="auto">
            <a:xfrm>
              <a:off x="5635865" y="5544742"/>
              <a:ext cx="351842" cy="3101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05" name="Rectangle 38">
              <a:extLst>
                <a:ext uri="{FF2B5EF4-FFF2-40B4-BE49-F238E27FC236}">
                  <a16:creationId xmlns:a16="http://schemas.microsoft.com/office/drawing/2014/main" id="{143BAEA9-1058-4DF2-9DAD-D224C26B6FEC}"/>
                </a:ext>
              </a:extLst>
            </p:cNvPr>
            <p:cNvSpPr>
              <a:spLocks noChangeArrowheads="1"/>
            </p:cNvSpPr>
            <p:nvPr/>
          </p:nvSpPr>
          <p:spPr bwMode="auto">
            <a:xfrm>
              <a:off x="5635865" y="5621075"/>
              <a:ext cx="351842" cy="3101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06" name="Rectangle 39">
              <a:extLst>
                <a:ext uri="{FF2B5EF4-FFF2-40B4-BE49-F238E27FC236}">
                  <a16:creationId xmlns:a16="http://schemas.microsoft.com/office/drawing/2014/main" id="{A04FFF0E-C07B-4D3F-A04F-6D1A1F3D3FCB}"/>
                </a:ext>
              </a:extLst>
            </p:cNvPr>
            <p:cNvSpPr>
              <a:spLocks noChangeArrowheads="1"/>
            </p:cNvSpPr>
            <p:nvPr/>
          </p:nvSpPr>
          <p:spPr bwMode="auto">
            <a:xfrm>
              <a:off x="5635865" y="5696215"/>
              <a:ext cx="351842" cy="3101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07" name="Rectangle 40">
              <a:extLst>
                <a:ext uri="{FF2B5EF4-FFF2-40B4-BE49-F238E27FC236}">
                  <a16:creationId xmlns:a16="http://schemas.microsoft.com/office/drawing/2014/main" id="{79782725-6FB9-41DB-A7E1-513B10D79D93}"/>
                </a:ext>
              </a:extLst>
            </p:cNvPr>
            <p:cNvSpPr>
              <a:spLocks noChangeArrowheads="1"/>
            </p:cNvSpPr>
            <p:nvPr/>
          </p:nvSpPr>
          <p:spPr bwMode="auto">
            <a:xfrm>
              <a:off x="5635865" y="5772547"/>
              <a:ext cx="351842" cy="3101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08" name="Rectangle 41">
              <a:extLst>
                <a:ext uri="{FF2B5EF4-FFF2-40B4-BE49-F238E27FC236}">
                  <a16:creationId xmlns:a16="http://schemas.microsoft.com/office/drawing/2014/main" id="{0E7790A0-1F52-490D-8091-9527C0DEF751}"/>
                </a:ext>
              </a:extLst>
            </p:cNvPr>
            <p:cNvSpPr>
              <a:spLocks noChangeArrowheads="1"/>
            </p:cNvSpPr>
            <p:nvPr/>
          </p:nvSpPr>
          <p:spPr bwMode="auto">
            <a:xfrm>
              <a:off x="5635865" y="5848880"/>
              <a:ext cx="351842" cy="3101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09" name="Rectangle 42">
              <a:extLst>
                <a:ext uri="{FF2B5EF4-FFF2-40B4-BE49-F238E27FC236}">
                  <a16:creationId xmlns:a16="http://schemas.microsoft.com/office/drawing/2014/main" id="{18CEA995-533C-4561-AE29-858A08EDE313}"/>
                </a:ext>
              </a:extLst>
            </p:cNvPr>
            <p:cNvSpPr>
              <a:spLocks noChangeArrowheads="1"/>
            </p:cNvSpPr>
            <p:nvPr/>
          </p:nvSpPr>
          <p:spPr bwMode="auto">
            <a:xfrm>
              <a:off x="5635865" y="5925212"/>
              <a:ext cx="351842" cy="3101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10" name="Freeform 43">
              <a:extLst>
                <a:ext uri="{FF2B5EF4-FFF2-40B4-BE49-F238E27FC236}">
                  <a16:creationId xmlns:a16="http://schemas.microsoft.com/office/drawing/2014/main" id="{71808662-FC31-409E-A6F3-4D23BFFB8B0E}"/>
                </a:ext>
              </a:extLst>
            </p:cNvPr>
            <p:cNvSpPr>
              <a:spLocks noEditPoints="1"/>
            </p:cNvSpPr>
            <p:nvPr/>
          </p:nvSpPr>
          <p:spPr bwMode="auto">
            <a:xfrm>
              <a:off x="5551185" y="5000873"/>
              <a:ext cx="521203" cy="1040029"/>
            </a:xfrm>
            <a:custGeom>
              <a:avLst/>
              <a:gdLst>
                <a:gd name="T0" fmla="*/ 437 w 437"/>
                <a:gd name="T1" fmla="*/ 872 h 872"/>
                <a:gd name="T2" fmla="*/ 0 w 437"/>
                <a:gd name="T3" fmla="*/ 872 h 872"/>
                <a:gd name="T4" fmla="*/ 0 w 437"/>
                <a:gd name="T5" fmla="*/ 0 h 872"/>
                <a:gd name="T6" fmla="*/ 437 w 437"/>
                <a:gd name="T7" fmla="*/ 0 h 872"/>
                <a:gd name="T8" fmla="*/ 437 w 437"/>
                <a:gd name="T9" fmla="*/ 872 h 872"/>
                <a:gd name="T10" fmla="*/ 26 w 437"/>
                <a:gd name="T11" fmla="*/ 846 h 872"/>
                <a:gd name="T12" fmla="*/ 411 w 437"/>
                <a:gd name="T13" fmla="*/ 846 h 872"/>
                <a:gd name="T14" fmla="*/ 411 w 437"/>
                <a:gd name="T15" fmla="*/ 29 h 872"/>
                <a:gd name="T16" fmla="*/ 26 w 437"/>
                <a:gd name="T17" fmla="*/ 29 h 872"/>
                <a:gd name="T18" fmla="*/ 26 w 437"/>
                <a:gd name="T19" fmla="*/ 846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7" h="872">
                  <a:moveTo>
                    <a:pt x="437" y="872"/>
                  </a:moveTo>
                  <a:lnTo>
                    <a:pt x="0" y="872"/>
                  </a:lnTo>
                  <a:lnTo>
                    <a:pt x="0" y="0"/>
                  </a:lnTo>
                  <a:lnTo>
                    <a:pt x="437" y="0"/>
                  </a:lnTo>
                  <a:lnTo>
                    <a:pt x="437" y="872"/>
                  </a:lnTo>
                  <a:close/>
                  <a:moveTo>
                    <a:pt x="26" y="846"/>
                  </a:moveTo>
                  <a:lnTo>
                    <a:pt x="411" y="846"/>
                  </a:lnTo>
                  <a:lnTo>
                    <a:pt x="411" y="29"/>
                  </a:lnTo>
                  <a:lnTo>
                    <a:pt x="26" y="29"/>
                  </a:lnTo>
                  <a:lnTo>
                    <a:pt x="26" y="846"/>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11" name="Freeform 44">
              <a:extLst>
                <a:ext uri="{FF2B5EF4-FFF2-40B4-BE49-F238E27FC236}">
                  <a16:creationId xmlns:a16="http://schemas.microsoft.com/office/drawing/2014/main" id="{E9D33F4D-E1D8-4424-ABA5-1359CF88123A}"/>
                </a:ext>
              </a:extLst>
            </p:cNvPr>
            <p:cNvSpPr>
              <a:spLocks noEditPoints="1"/>
            </p:cNvSpPr>
            <p:nvPr/>
          </p:nvSpPr>
          <p:spPr bwMode="auto">
            <a:xfrm>
              <a:off x="5805227" y="4916192"/>
              <a:ext cx="267161" cy="107343"/>
            </a:xfrm>
            <a:custGeom>
              <a:avLst/>
              <a:gdLst>
                <a:gd name="T0" fmla="*/ 224 w 224"/>
                <a:gd name="T1" fmla="*/ 90 h 90"/>
                <a:gd name="T2" fmla="*/ 0 w 224"/>
                <a:gd name="T3" fmla="*/ 90 h 90"/>
                <a:gd name="T4" fmla="*/ 0 w 224"/>
                <a:gd name="T5" fmla="*/ 0 h 90"/>
                <a:gd name="T6" fmla="*/ 224 w 224"/>
                <a:gd name="T7" fmla="*/ 0 h 90"/>
                <a:gd name="T8" fmla="*/ 224 w 224"/>
                <a:gd name="T9" fmla="*/ 90 h 90"/>
                <a:gd name="T10" fmla="*/ 26 w 224"/>
                <a:gd name="T11" fmla="*/ 64 h 90"/>
                <a:gd name="T12" fmla="*/ 198 w 224"/>
                <a:gd name="T13" fmla="*/ 64 h 90"/>
                <a:gd name="T14" fmla="*/ 198 w 224"/>
                <a:gd name="T15" fmla="*/ 26 h 90"/>
                <a:gd name="T16" fmla="*/ 26 w 224"/>
                <a:gd name="T17" fmla="*/ 26 h 90"/>
                <a:gd name="T18" fmla="*/ 26 w 224"/>
                <a:gd name="T19" fmla="*/ 6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4" h="90">
                  <a:moveTo>
                    <a:pt x="224" y="90"/>
                  </a:moveTo>
                  <a:lnTo>
                    <a:pt x="0" y="90"/>
                  </a:lnTo>
                  <a:lnTo>
                    <a:pt x="0" y="0"/>
                  </a:lnTo>
                  <a:lnTo>
                    <a:pt x="224" y="0"/>
                  </a:lnTo>
                  <a:lnTo>
                    <a:pt x="224" y="90"/>
                  </a:lnTo>
                  <a:close/>
                  <a:moveTo>
                    <a:pt x="26" y="64"/>
                  </a:moveTo>
                  <a:lnTo>
                    <a:pt x="198" y="64"/>
                  </a:lnTo>
                  <a:lnTo>
                    <a:pt x="198" y="26"/>
                  </a:lnTo>
                  <a:lnTo>
                    <a:pt x="26" y="26"/>
                  </a:lnTo>
                  <a:lnTo>
                    <a:pt x="26" y="64"/>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12" name="Rectangle 63">
              <a:extLst>
                <a:ext uri="{FF2B5EF4-FFF2-40B4-BE49-F238E27FC236}">
                  <a16:creationId xmlns:a16="http://schemas.microsoft.com/office/drawing/2014/main" id="{259C7087-2282-4256-9047-52032C25023C}"/>
                </a:ext>
              </a:extLst>
            </p:cNvPr>
            <p:cNvSpPr>
              <a:spLocks noChangeArrowheads="1"/>
            </p:cNvSpPr>
            <p:nvPr/>
          </p:nvSpPr>
          <p:spPr bwMode="auto">
            <a:xfrm>
              <a:off x="5534488" y="4736095"/>
              <a:ext cx="121654" cy="25643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13" name="Rectangle 64">
              <a:extLst>
                <a:ext uri="{FF2B5EF4-FFF2-40B4-BE49-F238E27FC236}">
                  <a16:creationId xmlns:a16="http://schemas.microsoft.com/office/drawing/2014/main" id="{DF3A5D01-2171-4FB7-8F07-DF7C3B32C7DA}"/>
                </a:ext>
              </a:extLst>
            </p:cNvPr>
            <p:cNvSpPr>
              <a:spLocks noChangeArrowheads="1"/>
            </p:cNvSpPr>
            <p:nvPr/>
          </p:nvSpPr>
          <p:spPr bwMode="auto">
            <a:xfrm>
              <a:off x="5639444" y="4835089"/>
              <a:ext cx="145507" cy="15743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14" name="Rectangle 65">
              <a:extLst>
                <a:ext uri="{FF2B5EF4-FFF2-40B4-BE49-F238E27FC236}">
                  <a16:creationId xmlns:a16="http://schemas.microsoft.com/office/drawing/2014/main" id="{28303ED0-A226-45B4-9639-2ADAA1945F61}"/>
                </a:ext>
              </a:extLst>
            </p:cNvPr>
            <p:cNvSpPr>
              <a:spLocks noChangeArrowheads="1"/>
            </p:cNvSpPr>
            <p:nvPr/>
          </p:nvSpPr>
          <p:spPr bwMode="auto">
            <a:xfrm>
              <a:off x="5205307" y="4758757"/>
              <a:ext cx="428174" cy="3101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15" name="Rectangle 66">
              <a:extLst>
                <a:ext uri="{FF2B5EF4-FFF2-40B4-BE49-F238E27FC236}">
                  <a16:creationId xmlns:a16="http://schemas.microsoft.com/office/drawing/2014/main" id="{BBCD760D-1963-4867-B02F-C69DCB11C288}"/>
                </a:ext>
              </a:extLst>
            </p:cNvPr>
            <p:cNvSpPr>
              <a:spLocks noChangeArrowheads="1"/>
            </p:cNvSpPr>
            <p:nvPr/>
          </p:nvSpPr>
          <p:spPr bwMode="auto">
            <a:xfrm>
              <a:off x="5751556" y="4862521"/>
              <a:ext cx="380467" cy="3697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nvGrpSpPr>
            <p:cNvPr id="1616" name="グループ化 1615">
              <a:extLst>
                <a:ext uri="{FF2B5EF4-FFF2-40B4-BE49-F238E27FC236}">
                  <a16:creationId xmlns:a16="http://schemas.microsoft.com/office/drawing/2014/main" id="{5D9BFC49-474E-4EC0-9F67-9D1A7F2E48D8}"/>
                </a:ext>
              </a:extLst>
            </p:cNvPr>
            <p:cNvGrpSpPr/>
            <p:nvPr/>
          </p:nvGrpSpPr>
          <p:grpSpPr>
            <a:xfrm>
              <a:off x="4998972" y="4677654"/>
              <a:ext cx="541479" cy="1363250"/>
              <a:chOff x="4998972" y="4677654"/>
              <a:chExt cx="541479" cy="1363250"/>
            </a:xfrm>
          </p:grpSpPr>
          <p:sp>
            <p:nvSpPr>
              <p:cNvPr id="1620" name="Freeform 60">
                <a:extLst>
                  <a:ext uri="{FF2B5EF4-FFF2-40B4-BE49-F238E27FC236}">
                    <a16:creationId xmlns:a16="http://schemas.microsoft.com/office/drawing/2014/main" id="{D09741A9-AC72-44DD-8966-0E220BE68C67}"/>
                  </a:ext>
                </a:extLst>
              </p:cNvPr>
              <p:cNvSpPr>
                <a:spLocks noEditPoints="1"/>
              </p:cNvSpPr>
              <p:nvPr/>
            </p:nvSpPr>
            <p:spPr bwMode="auto">
              <a:xfrm>
                <a:off x="4998972" y="4798115"/>
                <a:ext cx="490194" cy="1242788"/>
              </a:xfrm>
              <a:custGeom>
                <a:avLst/>
                <a:gdLst>
                  <a:gd name="T0" fmla="*/ 411 w 411"/>
                  <a:gd name="T1" fmla="*/ 1042 h 1042"/>
                  <a:gd name="T2" fmla="*/ 0 w 411"/>
                  <a:gd name="T3" fmla="*/ 1042 h 1042"/>
                  <a:gd name="T4" fmla="*/ 0 w 411"/>
                  <a:gd name="T5" fmla="*/ 0 h 1042"/>
                  <a:gd name="T6" fmla="*/ 411 w 411"/>
                  <a:gd name="T7" fmla="*/ 0 h 1042"/>
                  <a:gd name="T8" fmla="*/ 411 w 411"/>
                  <a:gd name="T9" fmla="*/ 1042 h 1042"/>
                  <a:gd name="T10" fmla="*/ 29 w 411"/>
                  <a:gd name="T11" fmla="*/ 1016 h 1042"/>
                  <a:gd name="T12" fmla="*/ 385 w 411"/>
                  <a:gd name="T13" fmla="*/ 1016 h 1042"/>
                  <a:gd name="T14" fmla="*/ 385 w 411"/>
                  <a:gd name="T15" fmla="*/ 28 h 1042"/>
                  <a:gd name="T16" fmla="*/ 29 w 411"/>
                  <a:gd name="T17" fmla="*/ 28 h 1042"/>
                  <a:gd name="T18" fmla="*/ 29 w 411"/>
                  <a:gd name="T19" fmla="*/ 1016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 h="1042">
                    <a:moveTo>
                      <a:pt x="411" y="1042"/>
                    </a:moveTo>
                    <a:lnTo>
                      <a:pt x="0" y="1042"/>
                    </a:lnTo>
                    <a:lnTo>
                      <a:pt x="0" y="0"/>
                    </a:lnTo>
                    <a:lnTo>
                      <a:pt x="411" y="0"/>
                    </a:lnTo>
                    <a:lnTo>
                      <a:pt x="411" y="1042"/>
                    </a:lnTo>
                    <a:close/>
                    <a:moveTo>
                      <a:pt x="29" y="1016"/>
                    </a:moveTo>
                    <a:lnTo>
                      <a:pt x="385" y="1016"/>
                    </a:lnTo>
                    <a:lnTo>
                      <a:pt x="385" y="28"/>
                    </a:lnTo>
                    <a:lnTo>
                      <a:pt x="29" y="28"/>
                    </a:lnTo>
                    <a:lnTo>
                      <a:pt x="29" y="1016"/>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21" name="Freeform 61">
                <a:extLst>
                  <a:ext uri="{FF2B5EF4-FFF2-40B4-BE49-F238E27FC236}">
                    <a16:creationId xmlns:a16="http://schemas.microsoft.com/office/drawing/2014/main" id="{EEAB47D8-85AD-40DD-996D-7ED6CC54ED49}"/>
                  </a:ext>
                </a:extLst>
              </p:cNvPr>
              <p:cNvSpPr>
                <a:spLocks noEditPoints="1"/>
              </p:cNvSpPr>
              <p:nvPr/>
            </p:nvSpPr>
            <p:spPr bwMode="auto">
              <a:xfrm>
                <a:off x="4998972" y="4677654"/>
                <a:ext cx="186059" cy="145509"/>
              </a:xfrm>
              <a:custGeom>
                <a:avLst/>
                <a:gdLst>
                  <a:gd name="T0" fmla="*/ 156 w 156"/>
                  <a:gd name="T1" fmla="*/ 122 h 122"/>
                  <a:gd name="T2" fmla="*/ 0 w 156"/>
                  <a:gd name="T3" fmla="*/ 122 h 122"/>
                  <a:gd name="T4" fmla="*/ 0 w 156"/>
                  <a:gd name="T5" fmla="*/ 0 h 122"/>
                  <a:gd name="T6" fmla="*/ 156 w 156"/>
                  <a:gd name="T7" fmla="*/ 0 h 122"/>
                  <a:gd name="T8" fmla="*/ 156 w 156"/>
                  <a:gd name="T9" fmla="*/ 122 h 122"/>
                  <a:gd name="T10" fmla="*/ 29 w 156"/>
                  <a:gd name="T11" fmla="*/ 94 h 122"/>
                  <a:gd name="T12" fmla="*/ 128 w 156"/>
                  <a:gd name="T13" fmla="*/ 94 h 122"/>
                  <a:gd name="T14" fmla="*/ 128 w 156"/>
                  <a:gd name="T15" fmla="*/ 28 h 122"/>
                  <a:gd name="T16" fmla="*/ 29 w 156"/>
                  <a:gd name="T17" fmla="*/ 28 h 122"/>
                  <a:gd name="T18" fmla="*/ 29 w 156"/>
                  <a:gd name="T19"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22">
                    <a:moveTo>
                      <a:pt x="156" y="122"/>
                    </a:moveTo>
                    <a:lnTo>
                      <a:pt x="0" y="122"/>
                    </a:lnTo>
                    <a:lnTo>
                      <a:pt x="0" y="0"/>
                    </a:lnTo>
                    <a:lnTo>
                      <a:pt x="156" y="0"/>
                    </a:lnTo>
                    <a:lnTo>
                      <a:pt x="156" y="122"/>
                    </a:lnTo>
                    <a:close/>
                    <a:moveTo>
                      <a:pt x="29" y="94"/>
                    </a:moveTo>
                    <a:lnTo>
                      <a:pt x="128" y="94"/>
                    </a:lnTo>
                    <a:lnTo>
                      <a:pt x="128" y="28"/>
                    </a:lnTo>
                    <a:lnTo>
                      <a:pt x="29" y="28"/>
                    </a:lnTo>
                    <a:lnTo>
                      <a:pt x="29" y="94"/>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nvGrpSpPr>
              <p:cNvPr id="1622" name="グループ化 1621">
                <a:extLst>
                  <a:ext uri="{FF2B5EF4-FFF2-40B4-BE49-F238E27FC236}">
                    <a16:creationId xmlns:a16="http://schemas.microsoft.com/office/drawing/2014/main" id="{F23F9C27-0690-4D0E-8A0E-0FFFEC54EAE1}"/>
                  </a:ext>
                </a:extLst>
              </p:cNvPr>
              <p:cNvGrpSpPr/>
              <p:nvPr/>
            </p:nvGrpSpPr>
            <p:grpSpPr>
              <a:xfrm>
                <a:off x="5060992" y="4694351"/>
                <a:ext cx="479459" cy="1346553"/>
                <a:chOff x="5060992" y="4694351"/>
                <a:chExt cx="479459" cy="1346553"/>
              </a:xfrm>
            </p:grpSpPr>
            <p:sp>
              <p:nvSpPr>
                <p:cNvPr id="1623" name="Rectangle 53">
                  <a:extLst>
                    <a:ext uri="{FF2B5EF4-FFF2-40B4-BE49-F238E27FC236}">
                      <a16:creationId xmlns:a16="http://schemas.microsoft.com/office/drawing/2014/main" id="{8B85986A-1240-4D46-907B-80305EFF089F}"/>
                    </a:ext>
                  </a:extLst>
                </p:cNvPr>
                <p:cNvSpPr>
                  <a:spLocks noChangeArrowheads="1"/>
                </p:cNvSpPr>
                <p:nvPr/>
              </p:nvSpPr>
              <p:spPr bwMode="auto">
                <a:xfrm>
                  <a:off x="5060992" y="487444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24" name="Rectangle 54">
                  <a:extLst>
                    <a:ext uri="{FF2B5EF4-FFF2-40B4-BE49-F238E27FC236}">
                      <a16:creationId xmlns:a16="http://schemas.microsoft.com/office/drawing/2014/main" id="{D2414618-44CC-4CE1-BD45-01B85253C5D9}"/>
                    </a:ext>
                  </a:extLst>
                </p:cNvPr>
                <p:cNvSpPr>
                  <a:spLocks noChangeArrowheads="1"/>
                </p:cNvSpPr>
                <p:nvPr/>
              </p:nvSpPr>
              <p:spPr bwMode="auto">
                <a:xfrm>
                  <a:off x="5118240" y="487444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25" name="Rectangle 55">
                  <a:extLst>
                    <a:ext uri="{FF2B5EF4-FFF2-40B4-BE49-F238E27FC236}">
                      <a16:creationId xmlns:a16="http://schemas.microsoft.com/office/drawing/2014/main" id="{D35C5647-4E41-4659-AE88-110CC0912977}"/>
                    </a:ext>
                  </a:extLst>
                </p:cNvPr>
                <p:cNvSpPr>
                  <a:spLocks noChangeArrowheads="1"/>
                </p:cNvSpPr>
                <p:nvPr/>
              </p:nvSpPr>
              <p:spPr bwMode="auto">
                <a:xfrm>
                  <a:off x="5174297" y="487444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26" name="Rectangle 56">
                  <a:extLst>
                    <a:ext uri="{FF2B5EF4-FFF2-40B4-BE49-F238E27FC236}">
                      <a16:creationId xmlns:a16="http://schemas.microsoft.com/office/drawing/2014/main" id="{FC11A6D4-5927-4503-BC63-D670E6D9BEBD}"/>
                    </a:ext>
                  </a:extLst>
                </p:cNvPr>
                <p:cNvSpPr>
                  <a:spLocks noChangeArrowheads="1"/>
                </p:cNvSpPr>
                <p:nvPr/>
              </p:nvSpPr>
              <p:spPr bwMode="auto">
                <a:xfrm>
                  <a:off x="5230353" y="487444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27" name="Rectangle 57">
                  <a:extLst>
                    <a:ext uri="{FF2B5EF4-FFF2-40B4-BE49-F238E27FC236}">
                      <a16:creationId xmlns:a16="http://schemas.microsoft.com/office/drawing/2014/main" id="{EC15E073-480B-421C-8BE9-B0F7DBDA0B34}"/>
                    </a:ext>
                  </a:extLst>
                </p:cNvPr>
                <p:cNvSpPr>
                  <a:spLocks noChangeArrowheads="1"/>
                </p:cNvSpPr>
                <p:nvPr/>
              </p:nvSpPr>
              <p:spPr bwMode="auto">
                <a:xfrm>
                  <a:off x="5286409" y="487444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28" name="Rectangle 58">
                  <a:extLst>
                    <a:ext uri="{FF2B5EF4-FFF2-40B4-BE49-F238E27FC236}">
                      <a16:creationId xmlns:a16="http://schemas.microsoft.com/office/drawing/2014/main" id="{54CF9522-9628-4C9F-BA81-94D9E085DF5C}"/>
                    </a:ext>
                  </a:extLst>
                </p:cNvPr>
                <p:cNvSpPr>
                  <a:spLocks noChangeArrowheads="1"/>
                </p:cNvSpPr>
                <p:nvPr/>
              </p:nvSpPr>
              <p:spPr bwMode="auto">
                <a:xfrm>
                  <a:off x="5343658" y="4874448"/>
                  <a:ext cx="29817"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29" name="Rectangle 59">
                  <a:extLst>
                    <a:ext uri="{FF2B5EF4-FFF2-40B4-BE49-F238E27FC236}">
                      <a16:creationId xmlns:a16="http://schemas.microsoft.com/office/drawing/2014/main" id="{7A592BA9-7752-4564-A680-A15F5AD193FD}"/>
                    </a:ext>
                  </a:extLst>
                </p:cNvPr>
                <p:cNvSpPr>
                  <a:spLocks noChangeArrowheads="1"/>
                </p:cNvSpPr>
                <p:nvPr/>
              </p:nvSpPr>
              <p:spPr bwMode="auto">
                <a:xfrm>
                  <a:off x="5399714" y="487444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30" name="Rectangle 62">
                  <a:extLst>
                    <a:ext uri="{FF2B5EF4-FFF2-40B4-BE49-F238E27FC236}">
                      <a16:creationId xmlns:a16="http://schemas.microsoft.com/office/drawing/2014/main" id="{E7B91D00-CC0F-41ED-9D35-81AAEC7DFAD2}"/>
                    </a:ext>
                  </a:extLst>
                </p:cNvPr>
                <p:cNvSpPr>
                  <a:spLocks noChangeArrowheads="1"/>
                </p:cNvSpPr>
                <p:nvPr/>
              </p:nvSpPr>
              <p:spPr bwMode="auto">
                <a:xfrm>
                  <a:off x="5253014" y="4694351"/>
                  <a:ext cx="223032" cy="9541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31" name="Rectangle 67">
                  <a:extLst>
                    <a:ext uri="{FF2B5EF4-FFF2-40B4-BE49-F238E27FC236}">
                      <a16:creationId xmlns:a16="http://schemas.microsoft.com/office/drawing/2014/main" id="{8CC5D10E-401B-4940-8592-24C0D2212933}"/>
                    </a:ext>
                  </a:extLst>
                </p:cNvPr>
                <p:cNvSpPr>
                  <a:spLocks noChangeArrowheads="1"/>
                </p:cNvSpPr>
                <p:nvPr/>
              </p:nvSpPr>
              <p:spPr bwMode="auto">
                <a:xfrm>
                  <a:off x="5505863" y="4781418"/>
                  <a:ext cx="34588" cy="125948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grpSp>
        <p:sp>
          <p:nvSpPr>
            <p:cNvPr id="1617" name="Rectangle 68">
              <a:extLst>
                <a:ext uri="{FF2B5EF4-FFF2-40B4-BE49-F238E27FC236}">
                  <a16:creationId xmlns:a16="http://schemas.microsoft.com/office/drawing/2014/main" id="{8E990262-FDBA-4A35-9988-289CF7A600F0}"/>
                </a:ext>
              </a:extLst>
            </p:cNvPr>
            <p:cNvSpPr>
              <a:spLocks noChangeArrowheads="1"/>
            </p:cNvSpPr>
            <p:nvPr/>
          </p:nvSpPr>
          <p:spPr bwMode="auto">
            <a:xfrm>
              <a:off x="6089085" y="4696737"/>
              <a:ext cx="42937" cy="1344167"/>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18" name="Rectangle 70">
              <a:extLst>
                <a:ext uri="{FF2B5EF4-FFF2-40B4-BE49-F238E27FC236}">
                  <a16:creationId xmlns:a16="http://schemas.microsoft.com/office/drawing/2014/main" id="{3017FECC-9713-4D61-ADD9-7D4367A01A8F}"/>
                </a:ext>
              </a:extLst>
            </p:cNvPr>
            <p:cNvSpPr>
              <a:spLocks noChangeArrowheads="1"/>
            </p:cNvSpPr>
            <p:nvPr/>
          </p:nvSpPr>
          <p:spPr bwMode="auto">
            <a:xfrm>
              <a:off x="5842200" y="4752793"/>
              <a:ext cx="225418" cy="12165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619" name="Rectangle 71">
              <a:extLst>
                <a:ext uri="{FF2B5EF4-FFF2-40B4-BE49-F238E27FC236}">
                  <a16:creationId xmlns:a16="http://schemas.microsoft.com/office/drawing/2014/main" id="{44652AE3-2B11-41F2-A588-389A9AFE973A}"/>
                </a:ext>
              </a:extLst>
            </p:cNvPr>
            <p:cNvSpPr>
              <a:spLocks noChangeArrowheads="1"/>
            </p:cNvSpPr>
            <p:nvPr/>
          </p:nvSpPr>
          <p:spPr bwMode="auto">
            <a:xfrm>
              <a:off x="4889245" y="4800501"/>
              <a:ext cx="82296" cy="1240403"/>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grpSp>
        <p:nvGrpSpPr>
          <p:cNvPr id="317" name="グループ化 316">
            <a:extLst>
              <a:ext uri="{FF2B5EF4-FFF2-40B4-BE49-F238E27FC236}">
                <a16:creationId xmlns:a16="http://schemas.microsoft.com/office/drawing/2014/main" id="{815E4BCD-D071-40A9-85AF-31CF34F567C8}"/>
              </a:ext>
            </a:extLst>
          </p:cNvPr>
          <p:cNvGrpSpPr/>
          <p:nvPr/>
        </p:nvGrpSpPr>
        <p:grpSpPr>
          <a:xfrm>
            <a:off x="9264348" y="3440123"/>
            <a:ext cx="1242778" cy="1363250"/>
            <a:chOff x="4889245" y="4677654"/>
            <a:chExt cx="1242778" cy="1363250"/>
          </a:xfrm>
        </p:grpSpPr>
        <p:sp>
          <p:nvSpPr>
            <p:cNvPr id="693" name="Rectangle 31">
              <a:extLst>
                <a:ext uri="{FF2B5EF4-FFF2-40B4-BE49-F238E27FC236}">
                  <a16:creationId xmlns:a16="http://schemas.microsoft.com/office/drawing/2014/main" id="{4ECCDDC3-06EA-4EC4-BBFA-CCD2BCA94325}"/>
                </a:ext>
              </a:extLst>
            </p:cNvPr>
            <p:cNvSpPr>
              <a:spLocks noChangeArrowheads="1"/>
            </p:cNvSpPr>
            <p:nvPr/>
          </p:nvSpPr>
          <p:spPr bwMode="auto">
            <a:xfrm>
              <a:off x="5635865" y="5085555"/>
              <a:ext cx="351842" cy="3339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94" name="Rectangle 32">
              <a:extLst>
                <a:ext uri="{FF2B5EF4-FFF2-40B4-BE49-F238E27FC236}">
                  <a16:creationId xmlns:a16="http://schemas.microsoft.com/office/drawing/2014/main" id="{D5E9E1F5-1352-455D-8E44-71B6A7F2B7CF}"/>
                </a:ext>
              </a:extLst>
            </p:cNvPr>
            <p:cNvSpPr>
              <a:spLocks noChangeArrowheads="1"/>
            </p:cNvSpPr>
            <p:nvPr/>
          </p:nvSpPr>
          <p:spPr bwMode="auto">
            <a:xfrm>
              <a:off x="5635865" y="5161888"/>
              <a:ext cx="351842" cy="3339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95" name="Rectangle 33">
              <a:extLst>
                <a:ext uri="{FF2B5EF4-FFF2-40B4-BE49-F238E27FC236}">
                  <a16:creationId xmlns:a16="http://schemas.microsoft.com/office/drawing/2014/main" id="{9F0F174A-090F-438C-8C05-D5368BFE56BA}"/>
                </a:ext>
              </a:extLst>
            </p:cNvPr>
            <p:cNvSpPr>
              <a:spLocks noChangeArrowheads="1"/>
            </p:cNvSpPr>
            <p:nvPr/>
          </p:nvSpPr>
          <p:spPr bwMode="auto">
            <a:xfrm>
              <a:off x="5635865" y="5238220"/>
              <a:ext cx="351842" cy="3339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96" name="Rectangle 34">
              <a:extLst>
                <a:ext uri="{FF2B5EF4-FFF2-40B4-BE49-F238E27FC236}">
                  <a16:creationId xmlns:a16="http://schemas.microsoft.com/office/drawing/2014/main" id="{52B6A7D8-7A97-401D-B62F-013FF16A4F3B}"/>
                </a:ext>
              </a:extLst>
            </p:cNvPr>
            <p:cNvSpPr>
              <a:spLocks noChangeArrowheads="1"/>
            </p:cNvSpPr>
            <p:nvPr/>
          </p:nvSpPr>
          <p:spPr bwMode="auto">
            <a:xfrm>
              <a:off x="5635865" y="5313359"/>
              <a:ext cx="351842" cy="34589"/>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97" name="Rectangle 35">
              <a:extLst>
                <a:ext uri="{FF2B5EF4-FFF2-40B4-BE49-F238E27FC236}">
                  <a16:creationId xmlns:a16="http://schemas.microsoft.com/office/drawing/2014/main" id="{4FD6DA6B-7440-487B-92C7-3883E13FB9DB}"/>
                </a:ext>
              </a:extLst>
            </p:cNvPr>
            <p:cNvSpPr>
              <a:spLocks noChangeArrowheads="1"/>
            </p:cNvSpPr>
            <p:nvPr/>
          </p:nvSpPr>
          <p:spPr bwMode="auto">
            <a:xfrm>
              <a:off x="5635865" y="5389692"/>
              <a:ext cx="351842" cy="3339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98" name="Rectangle 36">
              <a:extLst>
                <a:ext uri="{FF2B5EF4-FFF2-40B4-BE49-F238E27FC236}">
                  <a16:creationId xmlns:a16="http://schemas.microsoft.com/office/drawing/2014/main" id="{1999BCA6-27EA-4FC3-9F98-FD03D5ABCB98}"/>
                </a:ext>
              </a:extLst>
            </p:cNvPr>
            <p:cNvSpPr>
              <a:spLocks noChangeArrowheads="1"/>
            </p:cNvSpPr>
            <p:nvPr/>
          </p:nvSpPr>
          <p:spPr bwMode="auto">
            <a:xfrm>
              <a:off x="5635865" y="5466024"/>
              <a:ext cx="351842" cy="3339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99" name="Rectangle 37">
              <a:extLst>
                <a:ext uri="{FF2B5EF4-FFF2-40B4-BE49-F238E27FC236}">
                  <a16:creationId xmlns:a16="http://schemas.microsoft.com/office/drawing/2014/main" id="{1367AF7E-65E6-4C11-BF38-5736C8AB3887}"/>
                </a:ext>
              </a:extLst>
            </p:cNvPr>
            <p:cNvSpPr>
              <a:spLocks noChangeArrowheads="1"/>
            </p:cNvSpPr>
            <p:nvPr/>
          </p:nvSpPr>
          <p:spPr bwMode="auto">
            <a:xfrm>
              <a:off x="5635865" y="5544742"/>
              <a:ext cx="351842" cy="3101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00" name="Rectangle 38">
              <a:extLst>
                <a:ext uri="{FF2B5EF4-FFF2-40B4-BE49-F238E27FC236}">
                  <a16:creationId xmlns:a16="http://schemas.microsoft.com/office/drawing/2014/main" id="{B469A4E1-CEBC-4390-B04E-A7550E7C3CC0}"/>
                </a:ext>
              </a:extLst>
            </p:cNvPr>
            <p:cNvSpPr>
              <a:spLocks noChangeArrowheads="1"/>
            </p:cNvSpPr>
            <p:nvPr/>
          </p:nvSpPr>
          <p:spPr bwMode="auto">
            <a:xfrm>
              <a:off x="5635865" y="5621075"/>
              <a:ext cx="351842" cy="3101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01" name="Rectangle 39">
              <a:extLst>
                <a:ext uri="{FF2B5EF4-FFF2-40B4-BE49-F238E27FC236}">
                  <a16:creationId xmlns:a16="http://schemas.microsoft.com/office/drawing/2014/main" id="{A0B3630E-FB7F-4471-960D-FFC3B382DAC9}"/>
                </a:ext>
              </a:extLst>
            </p:cNvPr>
            <p:cNvSpPr>
              <a:spLocks noChangeArrowheads="1"/>
            </p:cNvSpPr>
            <p:nvPr/>
          </p:nvSpPr>
          <p:spPr bwMode="auto">
            <a:xfrm>
              <a:off x="5635865" y="5696215"/>
              <a:ext cx="351842" cy="3101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02" name="Rectangle 40">
              <a:extLst>
                <a:ext uri="{FF2B5EF4-FFF2-40B4-BE49-F238E27FC236}">
                  <a16:creationId xmlns:a16="http://schemas.microsoft.com/office/drawing/2014/main" id="{DEB42296-0990-4F8B-9A38-4D3F6033C63C}"/>
                </a:ext>
              </a:extLst>
            </p:cNvPr>
            <p:cNvSpPr>
              <a:spLocks noChangeArrowheads="1"/>
            </p:cNvSpPr>
            <p:nvPr/>
          </p:nvSpPr>
          <p:spPr bwMode="auto">
            <a:xfrm>
              <a:off x="5635865" y="5772547"/>
              <a:ext cx="351842" cy="3101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03" name="Rectangle 41">
              <a:extLst>
                <a:ext uri="{FF2B5EF4-FFF2-40B4-BE49-F238E27FC236}">
                  <a16:creationId xmlns:a16="http://schemas.microsoft.com/office/drawing/2014/main" id="{5ED8A2AD-F776-4D67-8C8C-90A629352A80}"/>
                </a:ext>
              </a:extLst>
            </p:cNvPr>
            <p:cNvSpPr>
              <a:spLocks noChangeArrowheads="1"/>
            </p:cNvSpPr>
            <p:nvPr/>
          </p:nvSpPr>
          <p:spPr bwMode="auto">
            <a:xfrm>
              <a:off x="5635865" y="5848880"/>
              <a:ext cx="351842" cy="3101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04" name="Rectangle 42">
              <a:extLst>
                <a:ext uri="{FF2B5EF4-FFF2-40B4-BE49-F238E27FC236}">
                  <a16:creationId xmlns:a16="http://schemas.microsoft.com/office/drawing/2014/main" id="{C1893228-4211-4BBF-9A2A-97463ECEBBBB}"/>
                </a:ext>
              </a:extLst>
            </p:cNvPr>
            <p:cNvSpPr>
              <a:spLocks noChangeArrowheads="1"/>
            </p:cNvSpPr>
            <p:nvPr/>
          </p:nvSpPr>
          <p:spPr bwMode="auto">
            <a:xfrm>
              <a:off x="5635865" y="5925212"/>
              <a:ext cx="351842" cy="3101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05" name="Freeform 43">
              <a:extLst>
                <a:ext uri="{FF2B5EF4-FFF2-40B4-BE49-F238E27FC236}">
                  <a16:creationId xmlns:a16="http://schemas.microsoft.com/office/drawing/2014/main" id="{F9693D0E-B38A-43CD-9027-A3C72D2EECBE}"/>
                </a:ext>
              </a:extLst>
            </p:cNvPr>
            <p:cNvSpPr>
              <a:spLocks noEditPoints="1"/>
            </p:cNvSpPr>
            <p:nvPr/>
          </p:nvSpPr>
          <p:spPr bwMode="auto">
            <a:xfrm>
              <a:off x="5551185" y="5000873"/>
              <a:ext cx="521203" cy="1040029"/>
            </a:xfrm>
            <a:custGeom>
              <a:avLst/>
              <a:gdLst>
                <a:gd name="T0" fmla="*/ 437 w 437"/>
                <a:gd name="T1" fmla="*/ 872 h 872"/>
                <a:gd name="T2" fmla="*/ 0 w 437"/>
                <a:gd name="T3" fmla="*/ 872 h 872"/>
                <a:gd name="T4" fmla="*/ 0 w 437"/>
                <a:gd name="T5" fmla="*/ 0 h 872"/>
                <a:gd name="T6" fmla="*/ 437 w 437"/>
                <a:gd name="T7" fmla="*/ 0 h 872"/>
                <a:gd name="T8" fmla="*/ 437 w 437"/>
                <a:gd name="T9" fmla="*/ 872 h 872"/>
                <a:gd name="T10" fmla="*/ 26 w 437"/>
                <a:gd name="T11" fmla="*/ 846 h 872"/>
                <a:gd name="T12" fmla="*/ 411 w 437"/>
                <a:gd name="T13" fmla="*/ 846 h 872"/>
                <a:gd name="T14" fmla="*/ 411 w 437"/>
                <a:gd name="T15" fmla="*/ 29 h 872"/>
                <a:gd name="T16" fmla="*/ 26 w 437"/>
                <a:gd name="T17" fmla="*/ 29 h 872"/>
                <a:gd name="T18" fmla="*/ 26 w 437"/>
                <a:gd name="T19" fmla="*/ 846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7" h="872">
                  <a:moveTo>
                    <a:pt x="437" y="872"/>
                  </a:moveTo>
                  <a:lnTo>
                    <a:pt x="0" y="872"/>
                  </a:lnTo>
                  <a:lnTo>
                    <a:pt x="0" y="0"/>
                  </a:lnTo>
                  <a:lnTo>
                    <a:pt x="437" y="0"/>
                  </a:lnTo>
                  <a:lnTo>
                    <a:pt x="437" y="872"/>
                  </a:lnTo>
                  <a:close/>
                  <a:moveTo>
                    <a:pt x="26" y="846"/>
                  </a:moveTo>
                  <a:lnTo>
                    <a:pt x="411" y="846"/>
                  </a:lnTo>
                  <a:lnTo>
                    <a:pt x="411" y="29"/>
                  </a:lnTo>
                  <a:lnTo>
                    <a:pt x="26" y="29"/>
                  </a:lnTo>
                  <a:lnTo>
                    <a:pt x="26" y="846"/>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06" name="Freeform 44">
              <a:extLst>
                <a:ext uri="{FF2B5EF4-FFF2-40B4-BE49-F238E27FC236}">
                  <a16:creationId xmlns:a16="http://schemas.microsoft.com/office/drawing/2014/main" id="{C13E0C74-24FC-4169-87A1-6A2ACBD46BF9}"/>
                </a:ext>
              </a:extLst>
            </p:cNvPr>
            <p:cNvSpPr>
              <a:spLocks noEditPoints="1"/>
            </p:cNvSpPr>
            <p:nvPr/>
          </p:nvSpPr>
          <p:spPr bwMode="auto">
            <a:xfrm>
              <a:off x="5805227" y="4916192"/>
              <a:ext cx="267161" cy="107343"/>
            </a:xfrm>
            <a:custGeom>
              <a:avLst/>
              <a:gdLst>
                <a:gd name="T0" fmla="*/ 224 w 224"/>
                <a:gd name="T1" fmla="*/ 90 h 90"/>
                <a:gd name="T2" fmla="*/ 0 w 224"/>
                <a:gd name="T3" fmla="*/ 90 h 90"/>
                <a:gd name="T4" fmla="*/ 0 w 224"/>
                <a:gd name="T5" fmla="*/ 0 h 90"/>
                <a:gd name="T6" fmla="*/ 224 w 224"/>
                <a:gd name="T7" fmla="*/ 0 h 90"/>
                <a:gd name="T8" fmla="*/ 224 w 224"/>
                <a:gd name="T9" fmla="*/ 90 h 90"/>
                <a:gd name="T10" fmla="*/ 26 w 224"/>
                <a:gd name="T11" fmla="*/ 64 h 90"/>
                <a:gd name="T12" fmla="*/ 198 w 224"/>
                <a:gd name="T13" fmla="*/ 64 h 90"/>
                <a:gd name="T14" fmla="*/ 198 w 224"/>
                <a:gd name="T15" fmla="*/ 26 h 90"/>
                <a:gd name="T16" fmla="*/ 26 w 224"/>
                <a:gd name="T17" fmla="*/ 26 h 90"/>
                <a:gd name="T18" fmla="*/ 26 w 224"/>
                <a:gd name="T19" fmla="*/ 6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4" h="90">
                  <a:moveTo>
                    <a:pt x="224" y="90"/>
                  </a:moveTo>
                  <a:lnTo>
                    <a:pt x="0" y="90"/>
                  </a:lnTo>
                  <a:lnTo>
                    <a:pt x="0" y="0"/>
                  </a:lnTo>
                  <a:lnTo>
                    <a:pt x="224" y="0"/>
                  </a:lnTo>
                  <a:lnTo>
                    <a:pt x="224" y="90"/>
                  </a:lnTo>
                  <a:close/>
                  <a:moveTo>
                    <a:pt x="26" y="64"/>
                  </a:moveTo>
                  <a:lnTo>
                    <a:pt x="198" y="64"/>
                  </a:lnTo>
                  <a:lnTo>
                    <a:pt x="198" y="26"/>
                  </a:lnTo>
                  <a:lnTo>
                    <a:pt x="26" y="26"/>
                  </a:lnTo>
                  <a:lnTo>
                    <a:pt x="26" y="64"/>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25" name="Rectangle 63">
              <a:extLst>
                <a:ext uri="{FF2B5EF4-FFF2-40B4-BE49-F238E27FC236}">
                  <a16:creationId xmlns:a16="http://schemas.microsoft.com/office/drawing/2014/main" id="{B7E16E99-DDA2-4D96-B5C9-46257605C7E1}"/>
                </a:ext>
              </a:extLst>
            </p:cNvPr>
            <p:cNvSpPr>
              <a:spLocks noChangeArrowheads="1"/>
            </p:cNvSpPr>
            <p:nvPr/>
          </p:nvSpPr>
          <p:spPr bwMode="auto">
            <a:xfrm>
              <a:off x="5534488" y="4736095"/>
              <a:ext cx="121654" cy="25643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26" name="Rectangle 64">
              <a:extLst>
                <a:ext uri="{FF2B5EF4-FFF2-40B4-BE49-F238E27FC236}">
                  <a16:creationId xmlns:a16="http://schemas.microsoft.com/office/drawing/2014/main" id="{703B0994-0C8E-44D0-91DB-880D1CD0085C}"/>
                </a:ext>
              </a:extLst>
            </p:cNvPr>
            <p:cNvSpPr>
              <a:spLocks noChangeArrowheads="1"/>
            </p:cNvSpPr>
            <p:nvPr/>
          </p:nvSpPr>
          <p:spPr bwMode="auto">
            <a:xfrm>
              <a:off x="5639444" y="4835089"/>
              <a:ext cx="145507" cy="15743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27" name="Rectangle 65">
              <a:extLst>
                <a:ext uri="{FF2B5EF4-FFF2-40B4-BE49-F238E27FC236}">
                  <a16:creationId xmlns:a16="http://schemas.microsoft.com/office/drawing/2014/main" id="{20A5B311-2FAE-4157-B721-EFC95E07712C}"/>
                </a:ext>
              </a:extLst>
            </p:cNvPr>
            <p:cNvSpPr>
              <a:spLocks noChangeArrowheads="1"/>
            </p:cNvSpPr>
            <p:nvPr/>
          </p:nvSpPr>
          <p:spPr bwMode="auto">
            <a:xfrm>
              <a:off x="5205307" y="4758757"/>
              <a:ext cx="428174" cy="3101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28" name="Rectangle 66">
              <a:extLst>
                <a:ext uri="{FF2B5EF4-FFF2-40B4-BE49-F238E27FC236}">
                  <a16:creationId xmlns:a16="http://schemas.microsoft.com/office/drawing/2014/main" id="{17947C7C-6D3E-4DC1-BAAC-DB9DF3D1562E}"/>
                </a:ext>
              </a:extLst>
            </p:cNvPr>
            <p:cNvSpPr>
              <a:spLocks noChangeArrowheads="1"/>
            </p:cNvSpPr>
            <p:nvPr/>
          </p:nvSpPr>
          <p:spPr bwMode="auto">
            <a:xfrm>
              <a:off x="5751556" y="4862521"/>
              <a:ext cx="380467" cy="3697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nvGrpSpPr>
            <p:cNvPr id="313" name="グループ化 312">
              <a:extLst>
                <a:ext uri="{FF2B5EF4-FFF2-40B4-BE49-F238E27FC236}">
                  <a16:creationId xmlns:a16="http://schemas.microsoft.com/office/drawing/2014/main" id="{E9B6EB81-5750-408E-95E3-878FCA447EAF}"/>
                </a:ext>
              </a:extLst>
            </p:cNvPr>
            <p:cNvGrpSpPr/>
            <p:nvPr/>
          </p:nvGrpSpPr>
          <p:grpSpPr>
            <a:xfrm>
              <a:off x="4998972" y="4677654"/>
              <a:ext cx="541479" cy="1363250"/>
              <a:chOff x="4998972" y="4677654"/>
              <a:chExt cx="541479" cy="1363250"/>
            </a:xfrm>
          </p:grpSpPr>
          <p:sp>
            <p:nvSpPr>
              <p:cNvPr id="722" name="Freeform 60">
                <a:extLst>
                  <a:ext uri="{FF2B5EF4-FFF2-40B4-BE49-F238E27FC236}">
                    <a16:creationId xmlns:a16="http://schemas.microsoft.com/office/drawing/2014/main" id="{FC579DB2-A3E7-4401-8BB6-B4A191D74102}"/>
                  </a:ext>
                </a:extLst>
              </p:cNvPr>
              <p:cNvSpPr>
                <a:spLocks noEditPoints="1"/>
              </p:cNvSpPr>
              <p:nvPr/>
            </p:nvSpPr>
            <p:spPr bwMode="auto">
              <a:xfrm>
                <a:off x="4998972" y="4798115"/>
                <a:ext cx="490194" cy="1242788"/>
              </a:xfrm>
              <a:custGeom>
                <a:avLst/>
                <a:gdLst>
                  <a:gd name="T0" fmla="*/ 411 w 411"/>
                  <a:gd name="T1" fmla="*/ 1042 h 1042"/>
                  <a:gd name="T2" fmla="*/ 0 w 411"/>
                  <a:gd name="T3" fmla="*/ 1042 h 1042"/>
                  <a:gd name="T4" fmla="*/ 0 w 411"/>
                  <a:gd name="T5" fmla="*/ 0 h 1042"/>
                  <a:gd name="T6" fmla="*/ 411 w 411"/>
                  <a:gd name="T7" fmla="*/ 0 h 1042"/>
                  <a:gd name="T8" fmla="*/ 411 w 411"/>
                  <a:gd name="T9" fmla="*/ 1042 h 1042"/>
                  <a:gd name="T10" fmla="*/ 29 w 411"/>
                  <a:gd name="T11" fmla="*/ 1016 h 1042"/>
                  <a:gd name="T12" fmla="*/ 385 w 411"/>
                  <a:gd name="T13" fmla="*/ 1016 h 1042"/>
                  <a:gd name="T14" fmla="*/ 385 w 411"/>
                  <a:gd name="T15" fmla="*/ 28 h 1042"/>
                  <a:gd name="T16" fmla="*/ 29 w 411"/>
                  <a:gd name="T17" fmla="*/ 28 h 1042"/>
                  <a:gd name="T18" fmla="*/ 29 w 411"/>
                  <a:gd name="T19" fmla="*/ 1016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 h="1042">
                    <a:moveTo>
                      <a:pt x="411" y="1042"/>
                    </a:moveTo>
                    <a:lnTo>
                      <a:pt x="0" y="1042"/>
                    </a:lnTo>
                    <a:lnTo>
                      <a:pt x="0" y="0"/>
                    </a:lnTo>
                    <a:lnTo>
                      <a:pt x="411" y="0"/>
                    </a:lnTo>
                    <a:lnTo>
                      <a:pt x="411" y="1042"/>
                    </a:lnTo>
                    <a:close/>
                    <a:moveTo>
                      <a:pt x="29" y="1016"/>
                    </a:moveTo>
                    <a:lnTo>
                      <a:pt x="385" y="1016"/>
                    </a:lnTo>
                    <a:lnTo>
                      <a:pt x="385" y="28"/>
                    </a:lnTo>
                    <a:lnTo>
                      <a:pt x="29" y="28"/>
                    </a:lnTo>
                    <a:lnTo>
                      <a:pt x="29" y="1016"/>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23" name="Freeform 61">
                <a:extLst>
                  <a:ext uri="{FF2B5EF4-FFF2-40B4-BE49-F238E27FC236}">
                    <a16:creationId xmlns:a16="http://schemas.microsoft.com/office/drawing/2014/main" id="{9DB58B99-607C-48E0-B5ED-C359A928F126}"/>
                  </a:ext>
                </a:extLst>
              </p:cNvPr>
              <p:cNvSpPr>
                <a:spLocks noEditPoints="1"/>
              </p:cNvSpPr>
              <p:nvPr/>
            </p:nvSpPr>
            <p:spPr bwMode="auto">
              <a:xfrm>
                <a:off x="4998972" y="4677654"/>
                <a:ext cx="186059" cy="145509"/>
              </a:xfrm>
              <a:custGeom>
                <a:avLst/>
                <a:gdLst>
                  <a:gd name="T0" fmla="*/ 156 w 156"/>
                  <a:gd name="T1" fmla="*/ 122 h 122"/>
                  <a:gd name="T2" fmla="*/ 0 w 156"/>
                  <a:gd name="T3" fmla="*/ 122 h 122"/>
                  <a:gd name="T4" fmla="*/ 0 w 156"/>
                  <a:gd name="T5" fmla="*/ 0 h 122"/>
                  <a:gd name="T6" fmla="*/ 156 w 156"/>
                  <a:gd name="T7" fmla="*/ 0 h 122"/>
                  <a:gd name="T8" fmla="*/ 156 w 156"/>
                  <a:gd name="T9" fmla="*/ 122 h 122"/>
                  <a:gd name="T10" fmla="*/ 29 w 156"/>
                  <a:gd name="T11" fmla="*/ 94 h 122"/>
                  <a:gd name="T12" fmla="*/ 128 w 156"/>
                  <a:gd name="T13" fmla="*/ 94 h 122"/>
                  <a:gd name="T14" fmla="*/ 128 w 156"/>
                  <a:gd name="T15" fmla="*/ 28 h 122"/>
                  <a:gd name="T16" fmla="*/ 29 w 156"/>
                  <a:gd name="T17" fmla="*/ 28 h 122"/>
                  <a:gd name="T18" fmla="*/ 29 w 156"/>
                  <a:gd name="T19"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22">
                    <a:moveTo>
                      <a:pt x="156" y="122"/>
                    </a:moveTo>
                    <a:lnTo>
                      <a:pt x="0" y="122"/>
                    </a:lnTo>
                    <a:lnTo>
                      <a:pt x="0" y="0"/>
                    </a:lnTo>
                    <a:lnTo>
                      <a:pt x="156" y="0"/>
                    </a:lnTo>
                    <a:lnTo>
                      <a:pt x="156" y="122"/>
                    </a:lnTo>
                    <a:close/>
                    <a:moveTo>
                      <a:pt x="29" y="94"/>
                    </a:moveTo>
                    <a:lnTo>
                      <a:pt x="128" y="94"/>
                    </a:lnTo>
                    <a:lnTo>
                      <a:pt x="128" y="28"/>
                    </a:lnTo>
                    <a:lnTo>
                      <a:pt x="29" y="28"/>
                    </a:lnTo>
                    <a:lnTo>
                      <a:pt x="29" y="94"/>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nvGrpSpPr>
              <p:cNvPr id="312" name="グループ化 311">
                <a:extLst>
                  <a:ext uri="{FF2B5EF4-FFF2-40B4-BE49-F238E27FC236}">
                    <a16:creationId xmlns:a16="http://schemas.microsoft.com/office/drawing/2014/main" id="{BBA9C366-8319-4FD1-B8E4-FFBBEEC8885A}"/>
                  </a:ext>
                </a:extLst>
              </p:cNvPr>
              <p:cNvGrpSpPr/>
              <p:nvPr/>
            </p:nvGrpSpPr>
            <p:grpSpPr>
              <a:xfrm>
                <a:off x="5060992" y="4694351"/>
                <a:ext cx="479459" cy="1346553"/>
                <a:chOff x="5060992" y="4694351"/>
                <a:chExt cx="479459" cy="1346553"/>
              </a:xfrm>
            </p:grpSpPr>
            <p:sp>
              <p:nvSpPr>
                <p:cNvPr id="715" name="Rectangle 53">
                  <a:extLst>
                    <a:ext uri="{FF2B5EF4-FFF2-40B4-BE49-F238E27FC236}">
                      <a16:creationId xmlns:a16="http://schemas.microsoft.com/office/drawing/2014/main" id="{131AFD21-34A5-428B-BF91-5FBC3F7432F5}"/>
                    </a:ext>
                  </a:extLst>
                </p:cNvPr>
                <p:cNvSpPr>
                  <a:spLocks noChangeArrowheads="1"/>
                </p:cNvSpPr>
                <p:nvPr/>
              </p:nvSpPr>
              <p:spPr bwMode="auto">
                <a:xfrm>
                  <a:off x="5060992" y="487444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16" name="Rectangle 54">
                  <a:extLst>
                    <a:ext uri="{FF2B5EF4-FFF2-40B4-BE49-F238E27FC236}">
                      <a16:creationId xmlns:a16="http://schemas.microsoft.com/office/drawing/2014/main" id="{899A2FD7-F129-4ADD-B46F-836C9B2FDBBF}"/>
                    </a:ext>
                  </a:extLst>
                </p:cNvPr>
                <p:cNvSpPr>
                  <a:spLocks noChangeArrowheads="1"/>
                </p:cNvSpPr>
                <p:nvPr/>
              </p:nvSpPr>
              <p:spPr bwMode="auto">
                <a:xfrm>
                  <a:off x="5118240" y="487444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17" name="Rectangle 55">
                  <a:extLst>
                    <a:ext uri="{FF2B5EF4-FFF2-40B4-BE49-F238E27FC236}">
                      <a16:creationId xmlns:a16="http://schemas.microsoft.com/office/drawing/2014/main" id="{8632A0C3-80EB-4907-BFDB-77590331DF8D}"/>
                    </a:ext>
                  </a:extLst>
                </p:cNvPr>
                <p:cNvSpPr>
                  <a:spLocks noChangeArrowheads="1"/>
                </p:cNvSpPr>
                <p:nvPr/>
              </p:nvSpPr>
              <p:spPr bwMode="auto">
                <a:xfrm>
                  <a:off x="5174297" y="487444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18" name="Rectangle 56">
                  <a:extLst>
                    <a:ext uri="{FF2B5EF4-FFF2-40B4-BE49-F238E27FC236}">
                      <a16:creationId xmlns:a16="http://schemas.microsoft.com/office/drawing/2014/main" id="{4003A68C-54F7-4D7C-B11F-EDC1D4D7E98F}"/>
                    </a:ext>
                  </a:extLst>
                </p:cNvPr>
                <p:cNvSpPr>
                  <a:spLocks noChangeArrowheads="1"/>
                </p:cNvSpPr>
                <p:nvPr/>
              </p:nvSpPr>
              <p:spPr bwMode="auto">
                <a:xfrm>
                  <a:off x="5230353" y="487444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19" name="Rectangle 57">
                  <a:extLst>
                    <a:ext uri="{FF2B5EF4-FFF2-40B4-BE49-F238E27FC236}">
                      <a16:creationId xmlns:a16="http://schemas.microsoft.com/office/drawing/2014/main" id="{93A0EA27-41A1-4E6B-9BC3-2B1FAAFA19D5}"/>
                    </a:ext>
                  </a:extLst>
                </p:cNvPr>
                <p:cNvSpPr>
                  <a:spLocks noChangeArrowheads="1"/>
                </p:cNvSpPr>
                <p:nvPr/>
              </p:nvSpPr>
              <p:spPr bwMode="auto">
                <a:xfrm>
                  <a:off x="5286409" y="487444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20" name="Rectangle 58">
                  <a:extLst>
                    <a:ext uri="{FF2B5EF4-FFF2-40B4-BE49-F238E27FC236}">
                      <a16:creationId xmlns:a16="http://schemas.microsoft.com/office/drawing/2014/main" id="{08DCD44E-AA6F-46E9-AF49-636B64DE09C4}"/>
                    </a:ext>
                  </a:extLst>
                </p:cNvPr>
                <p:cNvSpPr>
                  <a:spLocks noChangeArrowheads="1"/>
                </p:cNvSpPr>
                <p:nvPr/>
              </p:nvSpPr>
              <p:spPr bwMode="auto">
                <a:xfrm>
                  <a:off x="5343658" y="4874448"/>
                  <a:ext cx="29817"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21" name="Rectangle 59">
                  <a:extLst>
                    <a:ext uri="{FF2B5EF4-FFF2-40B4-BE49-F238E27FC236}">
                      <a16:creationId xmlns:a16="http://schemas.microsoft.com/office/drawing/2014/main" id="{DE92A466-434F-469A-903B-A33F5CEF83E5}"/>
                    </a:ext>
                  </a:extLst>
                </p:cNvPr>
                <p:cNvSpPr>
                  <a:spLocks noChangeArrowheads="1"/>
                </p:cNvSpPr>
                <p:nvPr/>
              </p:nvSpPr>
              <p:spPr bwMode="auto">
                <a:xfrm>
                  <a:off x="5399714" y="487444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24" name="Rectangle 62">
                  <a:extLst>
                    <a:ext uri="{FF2B5EF4-FFF2-40B4-BE49-F238E27FC236}">
                      <a16:creationId xmlns:a16="http://schemas.microsoft.com/office/drawing/2014/main" id="{730FE0D6-E48F-4B65-A29D-78CD62325676}"/>
                    </a:ext>
                  </a:extLst>
                </p:cNvPr>
                <p:cNvSpPr>
                  <a:spLocks noChangeArrowheads="1"/>
                </p:cNvSpPr>
                <p:nvPr/>
              </p:nvSpPr>
              <p:spPr bwMode="auto">
                <a:xfrm>
                  <a:off x="5253014" y="4694351"/>
                  <a:ext cx="223032" cy="9541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29" name="Rectangle 67">
                  <a:extLst>
                    <a:ext uri="{FF2B5EF4-FFF2-40B4-BE49-F238E27FC236}">
                      <a16:creationId xmlns:a16="http://schemas.microsoft.com/office/drawing/2014/main" id="{149D36E9-BEAC-47CE-A633-FB4F0091F05F}"/>
                    </a:ext>
                  </a:extLst>
                </p:cNvPr>
                <p:cNvSpPr>
                  <a:spLocks noChangeArrowheads="1"/>
                </p:cNvSpPr>
                <p:nvPr/>
              </p:nvSpPr>
              <p:spPr bwMode="auto">
                <a:xfrm>
                  <a:off x="5505863" y="4781418"/>
                  <a:ext cx="34588" cy="125948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grpSp>
        <p:sp>
          <p:nvSpPr>
            <p:cNvPr id="730" name="Rectangle 68">
              <a:extLst>
                <a:ext uri="{FF2B5EF4-FFF2-40B4-BE49-F238E27FC236}">
                  <a16:creationId xmlns:a16="http://schemas.microsoft.com/office/drawing/2014/main" id="{063E8D70-2D39-4961-A8E3-2BA76E7B30D3}"/>
                </a:ext>
              </a:extLst>
            </p:cNvPr>
            <p:cNvSpPr>
              <a:spLocks noChangeArrowheads="1"/>
            </p:cNvSpPr>
            <p:nvPr/>
          </p:nvSpPr>
          <p:spPr bwMode="auto">
            <a:xfrm>
              <a:off x="6089085" y="4696737"/>
              <a:ext cx="42937" cy="1344167"/>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32" name="Rectangle 70">
              <a:extLst>
                <a:ext uri="{FF2B5EF4-FFF2-40B4-BE49-F238E27FC236}">
                  <a16:creationId xmlns:a16="http://schemas.microsoft.com/office/drawing/2014/main" id="{8F4C5CB5-2A4B-4999-B974-01FA23F14BF2}"/>
                </a:ext>
              </a:extLst>
            </p:cNvPr>
            <p:cNvSpPr>
              <a:spLocks noChangeArrowheads="1"/>
            </p:cNvSpPr>
            <p:nvPr/>
          </p:nvSpPr>
          <p:spPr bwMode="auto">
            <a:xfrm>
              <a:off x="5842200" y="4752793"/>
              <a:ext cx="225418" cy="12165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33" name="Rectangle 71">
              <a:extLst>
                <a:ext uri="{FF2B5EF4-FFF2-40B4-BE49-F238E27FC236}">
                  <a16:creationId xmlns:a16="http://schemas.microsoft.com/office/drawing/2014/main" id="{3E091467-E892-49FC-B9E9-CD22AEAA9EAD}"/>
                </a:ext>
              </a:extLst>
            </p:cNvPr>
            <p:cNvSpPr>
              <a:spLocks noChangeArrowheads="1"/>
            </p:cNvSpPr>
            <p:nvPr/>
          </p:nvSpPr>
          <p:spPr bwMode="auto">
            <a:xfrm>
              <a:off x="4889245" y="4800501"/>
              <a:ext cx="82296" cy="1240403"/>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grpSp>
        <p:nvGrpSpPr>
          <p:cNvPr id="1467" name="グループ化 1466">
            <a:extLst>
              <a:ext uri="{FF2B5EF4-FFF2-40B4-BE49-F238E27FC236}">
                <a16:creationId xmlns:a16="http://schemas.microsoft.com/office/drawing/2014/main" id="{34D5C3DB-25DC-4705-B427-C8F629C771C3}"/>
              </a:ext>
            </a:extLst>
          </p:cNvPr>
          <p:cNvGrpSpPr/>
          <p:nvPr/>
        </p:nvGrpSpPr>
        <p:grpSpPr>
          <a:xfrm>
            <a:off x="3131192" y="1201673"/>
            <a:ext cx="541479" cy="1363250"/>
            <a:chOff x="4998972" y="4677654"/>
            <a:chExt cx="541479" cy="1363250"/>
          </a:xfrm>
        </p:grpSpPr>
        <p:sp>
          <p:nvSpPr>
            <p:cNvPr id="1468" name="Freeform 60">
              <a:extLst>
                <a:ext uri="{FF2B5EF4-FFF2-40B4-BE49-F238E27FC236}">
                  <a16:creationId xmlns:a16="http://schemas.microsoft.com/office/drawing/2014/main" id="{19CAF209-204D-44BF-B522-C44A7B73A7EC}"/>
                </a:ext>
              </a:extLst>
            </p:cNvPr>
            <p:cNvSpPr>
              <a:spLocks noEditPoints="1"/>
            </p:cNvSpPr>
            <p:nvPr/>
          </p:nvSpPr>
          <p:spPr bwMode="auto">
            <a:xfrm>
              <a:off x="4998972" y="4798115"/>
              <a:ext cx="490194" cy="1242788"/>
            </a:xfrm>
            <a:custGeom>
              <a:avLst/>
              <a:gdLst>
                <a:gd name="T0" fmla="*/ 411 w 411"/>
                <a:gd name="T1" fmla="*/ 1042 h 1042"/>
                <a:gd name="T2" fmla="*/ 0 w 411"/>
                <a:gd name="T3" fmla="*/ 1042 h 1042"/>
                <a:gd name="T4" fmla="*/ 0 w 411"/>
                <a:gd name="T5" fmla="*/ 0 h 1042"/>
                <a:gd name="T6" fmla="*/ 411 w 411"/>
                <a:gd name="T7" fmla="*/ 0 h 1042"/>
                <a:gd name="T8" fmla="*/ 411 w 411"/>
                <a:gd name="T9" fmla="*/ 1042 h 1042"/>
                <a:gd name="T10" fmla="*/ 29 w 411"/>
                <a:gd name="T11" fmla="*/ 1016 h 1042"/>
                <a:gd name="T12" fmla="*/ 385 w 411"/>
                <a:gd name="T13" fmla="*/ 1016 h 1042"/>
                <a:gd name="T14" fmla="*/ 385 w 411"/>
                <a:gd name="T15" fmla="*/ 28 h 1042"/>
                <a:gd name="T16" fmla="*/ 29 w 411"/>
                <a:gd name="T17" fmla="*/ 28 h 1042"/>
                <a:gd name="T18" fmla="*/ 29 w 411"/>
                <a:gd name="T19" fmla="*/ 1016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 h="1042">
                  <a:moveTo>
                    <a:pt x="411" y="1042"/>
                  </a:moveTo>
                  <a:lnTo>
                    <a:pt x="0" y="1042"/>
                  </a:lnTo>
                  <a:lnTo>
                    <a:pt x="0" y="0"/>
                  </a:lnTo>
                  <a:lnTo>
                    <a:pt x="411" y="0"/>
                  </a:lnTo>
                  <a:lnTo>
                    <a:pt x="411" y="1042"/>
                  </a:lnTo>
                  <a:close/>
                  <a:moveTo>
                    <a:pt x="29" y="1016"/>
                  </a:moveTo>
                  <a:lnTo>
                    <a:pt x="385" y="1016"/>
                  </a:lnTo>
                  <a:lnTo>
                    <a:pt x="385" y="28"/>
                  </a:lnTo>
                  <a:lnTo>
                    <a:pt x="29" y="28"/>
                  </a:lnTo>
                  <a:lnTo>
                    <a:pt x="29" y="1016"/>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469" name="Freeform 61">
              <a:extLst>
                <a:ext uri="{FF2B5EF4-FFF2-40B4-BE49-F238E27FC236}">
                  <a16:creationId xmlns:a16="http://schemas.microsoft.com/office/drawing/2014/main" id="{531C9672-AE45-499A-8E2E-D7A0807899E9}"/>
                </a:ext>
              </a:extLst>
            </p:cNvPr>
            <p:cNvSpPr>
              <a:spLocks noEditPoints="1"/>
            </p:cNvSpPr>
            <p:nvPr/>
          </p:nvSpPr>
          <p:spPr bwMode="auto">
            <a:xfrm>
              <a:off x="4998972" y="4677654"/>
              <a:ext cx="186059" cy="145509"/>
            </a:xfrm>
            <a:custGeom>
              <a:avLst/>
              <a:gdLst>
                <a:gd name="T0" fmla="*/ 156 w 156"/>
                <a:gd name="T1" fmla="*/ 122 h 122"/>
                <a:gd name="T2" fmla="*/ 0 w 156"/>
                <a:gd name="T3" fmla="*/ 122 h 122"/>
                <a:gd name="T4" fmla="*/ 0 w 156"/>
                <a:gd name="T5" fmla="*/ 0 h 122"/>
                <a:gd name="T6" fmla="*/ 156 w 156"/>
                <a:gd name="T7" fmla="*/ 0 h 122"/>
                <a:gd name="T8" fmla="*/ 156 w 156"/>
                <a:gd name="T9" fmla="*/ 122 h 122"/>
                <a:gd name="T10" fmla="*/ 29 w 156"/>
                <a:gd name="T11" fmla="*/ 94 h 122"/>
                <a:gd name="T12" fmla="*/ 128 w 156"/>
                <a:gd name="T13" fmla="*/ 94 h 122"/>
                <a:gd name="T14" fmla="*/ 128 w 156"/>
                <a:gd name="T15" fmla="*/ 28 h 122"/>
                <a:gd name="T16" fmla="*/ 29 w 156"/>
                <a:gd name="T17" fmla="*/ 28 h 122"/>
                <a:gd name="T18" fmla="*/ 29 w 156"/>
                <a:gd name="T19"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22">
                  <a:moveTo>
                    <a:pt x="156" y="122"/>
                  </a:moveTo>
                  <a:lnTo>
                    <a:pt x="0" y="122"/>
                  </a:lnTo>
                  <a:lnTo>
                    <a:pt x="0" y="0"/>
                  </a:lnTo>
                  <a:lnTo>
                    <a:pt x="156" y="0"/>
                  </a:lnTo>
                  <a:lnTo>
                    <a:pt x="156" y="122"/>
                  </a:lnTo>
                  <a:close/>
                  <a:moveTo>
                    <a:pt x="29" y="94"/>
                  </a:moveTo>
                  <a:lnTo>
                    <a:pt x="128" y="94"/>
                  </a:lnTo>
                  <a:lnTo>
                    <a:pt x="128" y="28"/>
                  </a:lnTo>
                  <a:lnTo>
                    <a:pt x="29" y="28"/>
                  </a:lnTo>
                  <a:lnTo>
                    <a:pt x="29" y="94"/>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nvGrpSpPr>
            <p:cNvPr id="1470" name="グループ化 1469">
              <a:extLst>
                <a:ext uri="{FF2B5EF4-FFF2-40B4-BE49-F238E27FC236}">
                  <a16:creationId xmlns:a16="http://schemas.microsoft.com/office/drawing/2014/main" id="{4DC4CFF8-5C03-40A8-AEBD-9C96093C86D1}"/>
                </a:ext>
              </a:extLst>
            </p:cNvPr>
            <p:cNvGrpSpPr/>
            <p:nvPr/>
          </p:nvGrpSpPr>
          <p:grpSpPr>
            <a:xfrm>
              <a:off x="5060992" y="4694351"/>
              <a:ext cx="479459" cy="1346553"/>
              <a:chOff x="5060992" y="4694351"/>
              <a:chExt cx="479459" cy="1346553"/>
            </a:xfrm>
          </p:grpSpPr>
          <p:sp>
            <p:nvSpPr>
              <p:cNvPr id="1471" name="Rectangle 53">
                <a:extLst>
                  <a:ext uri="{FF2B5EF4-FFF2-40B4-BE49-F238E27FC236}">
                    <a16:creationId xmlns:a16="http://schemas.microsoft.com/office/drawing/2014/main" id="{1A2A767F-055B-4F7E-B0DC-80B9E822102D}"/>
                  </a:ext>
                </a:extLst>
              </p:cNvPr>
              <p:cNvSpPr>
                <a:spLocks noChangeArrowheads="1"/>
              </p:cNvSpPr>
              <p:nvPr/>
            </p:nvSpPr>
            <p:spPr bwMode="auto">
              <a:xfrm>
                <a:off x="5060992" y="487444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472" name="Rectangle 54">
                <a:extLst>
                  <a:ext uri="{FF2B5EF4-FFF2-40B4-BE49-F238E27FC236}">
                    <a16:creationId xmlns:a16="http://schemas.microsoft.com/office/drawing/2014/main" id="{D5D902E0-AF19-4CB9-969D-D2CBBDA665FC}"/>
                  </a:ext>
                </a:extLst>
              </p:cNvPr>
              <p:cNvSpPr>
                <a:spLocks noChangeArrowheads="1"/>
              </p:cNvSpPr>
              <p:nvPr/>
            </p:nvSpPr>
            <p:spPr bwMode="auto">
              <a:xfrm>
                <a:off x="5118240" y="487444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473" name="Rectangle 55">
                <a:extLst>
                  <a:ext uri="{FF2B5EF4-FFF2-40B4-BE49-F238E27FC236}">
                    <a16:creationId xmlns:a16="http://schemas.microsoft.com/office/drawing/2014/main" id="{95135925-52FD-4DC2-B338-46A110669354}"/>
                  </a:ext>
                </a:extLst>
              </p:cNvPr>
              <p:cNvSpPr>
                <a:spLocks noChangeArrowheads="1"/>
              </p:cNvSpPr>
              <p:nvPr/>
            </p:nvSpPr>
            <p:spPr bwMode="auto">
              <a:xfrm>
                <a:off x="5174297" y="487444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474" name="Rectangle 56">
                <a:extLst>
                  <a:ext uri="{FF2B5EF4-FFF2-40B4-BE49-F238E27FC236}">
                    <a16:creationId xmlns:a16="http://schemas.microsoft.com/office/drawing/2014/main" id="{2D2CCA58-084D-4AD6-8DDA-2415283A4468}"/>
                  </a:ext>
                </a:extLst>
              </p:cNvPr>
              <p:cNvSpPr>
                <a:spLocks noChangeArrowheads="1"/>
              </p:cNvSpPr>
              <p:nvPr/>
            </p:nvSpPr>
            <p:spPr bwMode="auto">
              <a:xfrm>
                <a:off x="5230353" y="487444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475" name="Rectangle 57">
                <a:extLst>
                  <a:ext uri="{FF2B5EF4-FFF2-40B4-BE49-F238E27FC236}">
                    <a16:creationId xmlns:a16="http://schemas.microsoft.com/office/drawing/2014/main" id="{00ABC991-42E0-4A61-980C-174A890EF771}"/>
                  </a:ext>
                </a:extLst>
              </p:cNvPr>
              <p:cNvSpPr>
                <a:spLocks noChangeArrowheads="1"/>
              </p:cNvSpPr>
              <p:nvPr/>
            </p:nvSpPr>
            <p:spPr bwMode="auto">
              <a:xfrm>
                <a:off x="5286409" y="487444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476" name="Rectangle 58">
                <a:extLst>
                  <a:ext uri="{FF2B5EF4-FFF2-40B4-BE49-F238E27FC236}">
                    <a16:creationId xmlns:a16="http://schemas.microsoft.com/office/drawing/2014/main" id="{214DD9B5-A115-4A61-881F-5736DBBFCAD7}"/>
                  </a:ext>
                </a:extLst>
              </p:cNvPr>
              <p:cNvSpPr>
                <a:spLocks noChangeArrowheads="1"/>
              </p:cNvSpPr>
              <p:nvPr/>
            </p:nvSpPr>
            <p:spPr bwMode="auto">
              <a:xfrm>
                <a:off x="5343658" y="4874448"/>
                <a:ext cx="29817"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477" name="Rectangle 59">
                <a:extLst>
                  <a:ext uri="{FF2B5EF4-FFF2-40B4-BE49-F238E27FC236}">
                    <a16:creationId xmlns:a16="http://schemas.microsoft.com/office/drawing/2014/main" id="{FD72E5F3-44BA-435C-A614-E0AF0D3D303D}"/>
                  </a:ext>
                </a:extLst>
              </p:cNvPr>
              <p:cNvSpPr>
                <a:spLocks noChangeArrowheads="1"/>
              </p:cNvSpPr>
              <p:nvPr/>
            </p:nvSpPr>
            <p:spPr bwMode="auto">
              <a:xfrm>
                <a:off x="5399714" y="487444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478" name="Rectangle 62">
                <a:extLst>
                  <a:ext uri="{FF2B5EF4-FFF2-40B4-BE49-F238E27FC236}">
                    <a16:creationId xmlns:a16="http://schemas.microsoft.com/office/drawing/2014/main" id="{60AB9A72-BDD1-4D96-B67A-ACD6AC4D214C}"/>
                  </a:ext>
                </a:extLst>
              </p:cNvPr>
              <p:cNvSpPr>
                <a:spLocks noChangeArrowheads="1"/>
              </p:cNvSpPr>
              <p:nvPr/>
            </p:nvSpPr>
            <p:spPr bwMode="auto">
              <a:xfrm>
                <a:off x="5253014" y="4694351"/>
                <a:ext cx="223032" cy="9541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479" name="Rectangle 67">
                <a:extLst>
                  <a:ext uri="{FF2B5EF4-FFF2-40B4-BE49-F238E27FC236}">
                    <a16:creationId xmlns:a16="http://schemas.microsoft.com/office/drawing/2014/main" id="{97D48E57-09E2-4077-8D65-A40C91B465EF}"/>
                  </a:ext>
                </a:extLst>
              </p:cNvPr>
              <p:cNvSpPr>
                <a:spLocks noChangeArrowheads="1"/>
              </p:cNvSpPr>
              <p:nvPr/>
            </p:nvSpPr>
            <p:spPr bwMode="auto">
              <a:xfrm>
                <a:off x="5505863" y="4781418"/>
                <a:ext cx="34588" cy="125948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grpSp>
      <p:sp>
        <p:nvSpPr>
          <p:cNvPr id="2" name="タイトル 1">
            <a:extLst>
              <a:ext uri="{FF2B5EF4-FFF2-40B4-BE49-F238E27FC236}">
                <a16:creationId xmlns:a16="http://schemas.microsoft.com/office/drawing/2014/main" id="{43D1A999-96E5-47B3-96A3-0CC82910F584}"/>
              </a:ext>
            </a:extLst>
          </p:cNvPr>
          <p:cNvSpPr>
            <a:spLocks noGrp="1"/>
          </p:cNvSpPr>
          <p:nvPr>
            <p:ph type="title"/>
          </p:nvPr>
        </p:nvSpPr>
        <p:spPr>
          <a:xfrm>
            <a:off x="161925" y="284266"/>
            <a:ext cx="9692382" cy="648000"/>
          </a:xfrm>
        </p:spPr>
        <p:txBody>
          <a:bodyPr/>
          <a:lstStyle/>
          <a:p>
            <a:r>
              <a:rPr lang="en-US" altLang="ja-JP" dirty="0" smtClean="0"/>
              <a:t>D) </a:t>
            </a:r>
            <a:r>
              <a:rPr lang="ja-JP" altLang="en-US" dirty="0"/>
              <a:t>大都市の中心部の市街地</a:t>
            </a:r>
            <a:r>
              <a:rPr lang="ja-JP" altLang="en-US" sz="2000" dirty="0"/>
              <a:t>（商店街・商業施設、オフィス街・業務ビル）</a:t>
            </a:r>
            <a:endParaRPr kumimoji="1" lang="ja-JP" altLang="en-US" dirty="0"/>
          </a:p>
        </p:txBody>
      </p:sp>
      <p:cxnSp>
        <p:nvCxnSpPr>
          <p:cNvPr id="647" name="直線コネクタ 646">
            <a:extLst>
              <a:ext uri="{FF2B5EF4-FFF2-40B4-BE49-F238E27FC236}">
                <a16:creationId xmlns:a16="http://schemas.microsoft.com/office/drawing/2014/main" id="{5742231F-3073-43D0-BD2B-5E855E9D79C6}"/>
              </a:ext>
            </a:extLst>
          </p:cNvPr>
          <p:cNvCxnSpPr>
            <a:cxnSpLocks/>
          </p:cNvCxnSpPr>
          <p:nvPr/>
        </p:nvCxnSpPr>
        <p:spPr>
          <a:xfrm flipV="1">
            <a:off x="161925" y="2695072"/>
            <a:ext cx="10380746" cy="14147"/>
          </a:xfrm>
          <a:prstGeom prst="line">
            <a:avLst/>
          </a:prstGeom>
          <a:ln w="3302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303" name="グループ化 302">
            <a:extLst>
              <a:ext uri="{FF2B5EF4-FFF2-40B4-BE49-F238E27FC236}">
                <a16:creationId xmlns:a16="http://schemas.microsoft.com/office/drawing/2014/main" id="{9479E085-E31A-4681-945E-C99605B51AD0}"/>
              </a:ext>
            </a:extLst>
          </p:cNvPr>
          <p:cNvGrpSpPr/>
          <p:nvPr/>
        </p:nvGrpSpPr>
        <p:grpSpPr>
          <a:xfrm>
            <a:off x="4237029" y="1218370"/>
            <a:ext cx="413862" cy="1346553"/>
            <a:chOff x="4246903" y="1168031"/>
            <a:chExt cx="413862" cy="1346553"/>
          </a:xfrm>
        </p:grpSpPr>
        <p:sp>
          <p:nvSpPr>
            <p:cNvPr id="707" name="Rectangle 45">
              <a:extLst>
                <a:ext uri="{FF2B5EF4-FFF2-40B4-BE49-F238E27FC236}">
                  <a16:creationId xmlns:a16="http://schemas.microsoft.com/office/drawing/2014/main" id="{DB7971E3-E70E-49BE-816D-B8E75FF48A10}"/>
                </a:ext>
              </a:extLst>
            </p:cNvPr>
            <p:cNvSpPr>
              <a:spLocks noChangeArrowheads="1"/>
            </p:cNvSpPr>
            <p:nvPr/>
          </p:nvSpPr>
          <p:spPr bwMode="auto">
            <a:xfrm>
              <a:off x="4424613" y="1635568"/>
              <a:ext cx="219454" cy="4770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08" name="Rectangle 46">
              <a:extLst>
                <a:ext uri="{FF2B5EF4-FFF2-40B4-BE49-F238E27FC236}">
                  <a16:creationId xmlns:a16="http://schemas.microsoft.com/office/drawing/2014/main" id="{6599C31F-F868-4D12-BA8A-6721FBF39F38}"/>
                </a:ext>
              </a:extLst>
            </p:cNvPr>
            <p:cNvSpPr>
              <a:spLocks noChangeArrowheads="1"/>
            </p:cNvSpPr>
            <p:nvPr/>
          </p:nvSpPr>
          <p:spPr bwMode="auto">
            <a:xfrm>
              <a:off x="4424613" y="1725019"/>
              <a:ext cx="219454" cy="48901"/>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09" name="Rectangle 47">
              <a:extLst>
                <a:ext uri="{FF2B5EF4-FFF2-40B4-BE49-F238E27FC236}">
                  <a16:creationId xmlns:a16="http://schemas.microsoft.com/office/drawing/2014/main" id="{18EFE3C7-6CAA-4BFA-80D6-1D857C05A381}"/>
                </a:ext>
              </a:extLst>
            </p:cNvPr>
            <p:cNvSpPr>
              <a:spLocks noChangeArrowheads="1"/>
            </p:cNvSpPr>
            <p:nvPr/>
          </p:nvSpPr>
          <p:spPr bwMode="auto">
            <a:xfrm>
              <a:off x="4424613" y="1818050"/>
              <a:ext cx="219454" cy="4770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10" name="Rectangle 48">
              <a:extLst>
                <a:ext uri="{FF2B5EF4-FFF2-40B4-BE49-F238E27FC236}">
                  <a16:creationId xmlns:a16="http://schemas.microsoft.com/office/drawing/2014/main" id="{7E014390-FE0F-4A0B-BA29-6315C6D1DB5C}"/>
                </a:ext>
              </a:extLst>
            </p:cNvPr>
            <p:cNvSpPr>
              <a:spLocks noChangeArrowheads="1"/>
            </p:cNvSpPr>
            <p:nvPr/>
          </p:nvSpPr>
          <p:spPr bwMode="auto">
            <a:xfrm>
              <a:off x="4424613" y="1911080"/>
              <a:ext cx="219454" cy="4770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11" name="Rectangle 49">
              <a:extLst>
                <a:ext uri="{FF2B5EF4-FFF2-40B4-BE49-F238E27FC236}">
                  <a16:creationId xmlns:a16="http://schemas.microsoft.com/office/drawing/2014/main" id="{6EDD27DD-6542-4ADE-9EDA-AA344E368309}"/>
                </a:ext>
              </a:extLst>
            </p:cNvPr>
            <p:cNvSpPr>
              <a:spLocks noChangeArrowheads="1"/>
            </p:cNvSpPr>
            <p:nvPr/>
          </p:nvSpPr>
          <p:spPr bwMode="auto">
            <a:xfrm>
              <a:off x="4424613" y="2001725"/>
              <a:ext cx="219454" cy="4770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12" name="Rectangle 50">
              <a:extLst>
                <a:ext uri="{FF2B5EF4-FFF2-40B4-BE49-F238E27FC236}">
                  <a16:creationId xmlns:a16="http://schemas.microsoft.com/office/drawing/2014/main" id="{D4C6D6FC-70C8-463B-9885-815601417C2B}"/>
                </a:ext>
              </a:extLst>
            </p:cNvPr>
            <p:cNvSpPr>
              <a:spLocks noChangeArrowheads="1"/>
            </p:cNvSpPr>
            <p:nvPr/>
          </p:nvSpPr>
          <p:spPr bwMode="auto">
            <a:xfrm>
              <a:off x="4424613" y="2094755"/>
              <a:ext cx="219454" cy="4770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13" name="Rectangle 51">
              <a:extLst>
                <a:ext uri="{FF2B5EF4-FFF2-40B4-BE49-F238E27FC236}">
                  <a16:creationId xmlns:a16="http://schemas.microsoft.com/office/drawing/2014/main" id="{7601330B-2224-4FA6-8C6E-70B056888254}"/>
                </a:ext>
              </a:extLst>
            </p:cNvPr>
            <p:cNvSpPr>
              <a:spLocks noChangeArrowheads="1"/>
            </p:cNvSpPr>
            <p:nvPr/>
          </p:nvSpPr>
          <p:spPr bwMode="auto">
            <a:xfrm>
              <a:off x="4424613" y="2184207"/>
              <a:ext cx="219454" cy="4770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14" name="Rectangle 52">
              <a:extLst>
                <a:ext uri="{FF2B5EF4-FFF2-40B4-BE49-F238E27FC236}">
                  <a16:creationId xmlns:a16="http://schemas.microsoft.com/office/drawing/2014/main" id="{64B6A2A3-7C91-42DA-BFC9-6B0E394DCA74}"/>
                </a:ext>
              </a:extLst>
            </p:cNvPr>
            <p:cNvSpPr>
              <a:spLocks noChangeArrowheads="1"/>
            </p:cNvSpPr>
            <p:nvPr/>
          </p:nvSpPr>
          <p:spPr bwMode="auto">
            <a:xfrm>
              <a:off x="4424613" y="2277237"/>
              <a:ext cx="219454" cy="4770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34" name="Freeform 72">
              <a:extLst>
                <a:ext uri="{FF2B5EF4-FFF2-40B4-BE49-F238E27FC236}">
                  <a16:creationId xmlns:a16="http://schemas.microsoft.com/office/drawing/2014/main" id="{5B600CC4-624E-4DED-99E4-4E18774DDFE2}"/>
                </a:ext>
              </a:extLst>
            </p:cNvPr>
            <p:cNvSpPr>
              <a:spLocks noEditPoints="1"/>
            </p:cNvSpPr>
            <p:nvPr/>
          </p:nvSpPr>
          <p:spPr bwMode="auto">
            <a:xfrm>
              <a:off x="4261215" y="1261061"/>
              <a:ext cx="399550" cy="1253523"/>
            </a:xfrm>
            <a:custGeom>
              <a:avLst/>
              <a:gdLst>
                <a:gd name="T0" fmla="*/ 335 w 335"/>
                <a:gd name="T1" fmla="*/ 1051 h 1051"/>
                <a:gd name="T2" fmla="*/ 0 w 335"/>
                <a:gd name="T3" fmla="*/ 1051 h 1051"/>
                <a:gd name="T4" fmla="*/ 0 w 335"/>
                <a:gd name="T5" fmla="*/ 0 h 1051"/>
                <a:gd name="T6" fmla="*/ 335 w 335"/>
                <a:gd name="T7" fmla="*/ 243 h 1051"/>
                <a:gd name="T8" fmla="*/ 335 w 335"/>
                <a:gd name="T9" fmla="*/ 1051 h 1051"/>
                <a:gd name="T10" fmla="*/ 26 w 335"/>
                <a:gd name="T11" fmla="*/ 1025 h 1051"/>
                <a:gd name="T12" fmla="*/ 309 w 335"/>
                <a:gd name="T13" fmla="*/ 1025 h 1051"/>
                <a:gd name="T14" fmla="*/ 309 w 335"/>
                <a:gd name="T15" fmla="*/ 257 h 1051"/>
                <a:gd name="T16" fmla="*/ 26 w 335"/>
                <a:gd name="T17" fmla="*/ 52 h 1051"/>
                <a:gd name="T18" fmla="*/ 26 w 335"/>
                <a:gd name="T19" fmla="*/ 1025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5" h="1051">
                  <a:moveTo>
                    <a:pt x="335" y="1051"/>
                  </a:moveTo>
                  <a:lnTo>
                    <a:pt x="0" y="1051"/>
                  </a:lnTo>
                  <a:lnTo>
                    <a:pt x="0" y="0"/>
                  </a:lnTo>
                  <a:lnTo>
                    <a:pt x="335" y="243"/>
                  </a:lnTo>
                  <a:lnTo>
                    <a:pt x="335" y="1051"/>
                  </a:lnTo>
                  <a:close/>
                  <a:moveTo>
                    <a:pt x="26" y="1025"/>
                  </a:moveTo>
                  <a:lnTo>
                    <a:pt x="309" y="1025"/>
                  </a:lnTo>
                  <a:lnTo>
                    <a:pt x="309" y="257"/>
                  </a:lnTo>
                  <a:lnTo>
                    <a:pt x="26" y="52"/>
                  </a:lnTo>
                  <a:lnTo>
                    <a:pt x="26" y="1025"/>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35" name="Freeform 73">
              <a:extLst>
                <a:ext uri="{FF2B5EF4-FFF2-40B4-BE49-F238E27FC236}">
                  <a16:creationId xmlns:a16="http://schemas.microsoft.com/office/drawing/2014/main" id="{BE4BF436-1E3D-496A-AA2F-513546094293}"/>
                </a:ext>
              </a:extLst>
            </p:cNvPr>
            <p:cNvSpPr>
              <a:spLocks/>
            </p:cNvSpPr>
            <p:nvPr/>
          </p:nvSpPr>
          <p:spPr bwMode="auto">
            <a:xfrm>
              <a:off x="4246903" y="1168031"/>
              <a:ext cx="399550" cy="360194"/>
            </a:xfrm>
            <a:custGeom>
              <a:avLst/>
              <a:gdLst>
                <a:gd name="T0" fmla="*/ 335 w 335"/>
                <a:gd name="T1" fmla="*/ 302 h 302"/>
                <a:gd name="T2" fmla="*/ 76 w 335"/>
                <a:gd name="T3" fmla="*/ 111 h 302"/>
                <a:gd name="T4" fmla="*/ 0 w 335"/>
                <a:gd name="T5" fmla="*/ 59 h 302"/>
                <a:gd name="T6" fmla="*/ 76 w 335"/>
                <a:gd name="T7" fmla="*/ 59 h 302"/>
                <a:gd name="T8" fmla="*/ 76 w 335"/>
                <a:gd name="T9" fmla="*/ 0 h 302"/>
                <a:gd name="T10" fmla="*/ 182 w 335"/>
                <a:gd name="T11" fmla="*/ 0 h 302"/>
                <a:gd name="T12" fmla="*/ 182 w 335"/>
                <a:gd name="T13" fmla="*/ 108 h 302"/>
                <a:gd name="T14" fmla="*/ 335 w 335"/>
                <a:gd name="T15" fmla="*/ 108 h 302"/>
                <a:gd name="T16" fmla="*/ 335 w 335"/>
                <a:gd name="T17"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5" h="302">
                  <a:moveTo>
                    <a:pt x="335" y="302"/>
                  </a:moveTo>
                  <a:lnTo>
                    <a:pt x="76" y="111"/>
                  </a:lnTo>
                  <a:lnTo>
                    <a:pt x="0" y="59"/>
                  </a:lnTo>
                  <a:lnTo>
                    <a:pt x="76" y="59"/>
                  </a:lnTo>
                  <a:lnTo>
                    <a:pt x="76" y="0"/>
                  </a:lnTo>
                  <a:lnTo>
                    <a:pt x="182" y="0"/>
                  </a:lnTo>
                  <a:lnTo>
                    <a:pt x="182" y="108"/>
                  </a:lnTo>
                  <a:lnTo>
                    <a:pt x="335" y="108"/>
                  </a:lnTo>
                  <a:lnTo>
                    <a:pt x="335" y="302"/>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grpSp>
        <p:nvGrpSpPr>
          <p:cNvPr id="650" name="グループ化 649">
            <a:extLst>
              <a:ext uri="{FF2B5EF4-FFF2-40B4-BE49-F238E27FC236}">
                <a16:creationId xmlns:a16="http://schemas.microsoft.com/office/drawing/2014/main" id="{067C3196-790C-48F2-9ACA-AB9A79B60BD6}"/>
              </a:ext>
            </a:extLst>
          </p:cNvPr>
          <p:cNvGrpSpPr/>
          <p:nvPr/>
        </p:nvGrpSpPr>
        <p:grpSpPr>
          <a:xfrm>
            <a:off x="4680306" y="1471351"/>
            <a:ext cx="506778" cy="1093572"/>
            <a:chOff x="1511049" y="58197"/>
            <a:chExt cx="345324" cy="745172"/>
          </a:xfrm>
          <a:solidFill>
            <a:schemeClr val="bg1">
              <a:lumMod val="75000"/>
            </a:schemeClr>
          </a:solidFill>
        </p:grpSpPr>
        <p:sp>
          <p:nvSpPr>
            <p:cNvPr id="651" name="Freeform 43">
              <a:extLst>
                <a:ext uri="{FF2B5EF4-FFF2-40B4-BE49-F238E27FC236}">
                  <a16:creationId xmlns:a16="http://schemas.microsoft.com/office/drawing/2014/main" id="{B6E883A8-1D21-46D2-BCEF-A602D68E40C1}"/>
                </a:ext>
              </a:extLst>
            </p:cNvPr>
            <p:cNvSpPr>
              <a:spLocks noEditPoints="1"/>
            </p:cNvSpPr>
            <p:nvPr/>
          </p:nvSpPr>
          <p:spPr bwMode="auto">
            <a:xfrm>
              <a:off x="1511049" y="114302"/>
              <a:ext cx="345324" cy="689067"/>
            </a:xfrm>
            <a:custGeom>
              <a:avLst/>
              <a:gdLst>
                <a:gd name="T0" fmla="*/ 437 w 437"/>
                <a:gd name="T1" fmla="*/ 872 h 872"/>
                <a:gd name="T2" fmla="*/ 0 w 437"/>
                <a:gd name="T3" fmla="*/ 872 h 872"/>
                <a:gd name="T4" fmla="*/ 0 w 437"/>
                <a:gd name="T5" fmla="*/ 0 h 872"/>
                <a:gd name="T6" fmla="*/ 437 w 437"/>
                <a:gd name="T7" fmla="*/ 0 h 872"/>
                <a:gd name="T8" fmla="*/ 437 w 437"/>
                <a:gd name="T9" fmla="*/ 872 h 872"/>
                <a:gd name="T10" fmla="*/ 26 w 437"/>
                <a:gd name="T11" fmla="*/ 846 h 872"/>
                <a:gd name="T12" fmla="*/ 411 w 437"/>
                <a:gd name="T13" fmla="*/ 846 h 872"/>
                <a:gd name="T14" fmla="*/ 411 w 437"/>
                <a:gd name="T15" fmla="*/ 29 h 872"/>
                <a:gd name="T16" fmla="*/ 26 w 437"/>
                <a:gd name="T17" fmla="*/ 29 h 872"/>
                <a:gd name="T18" fmla="*/ 26 w 437"/>
                <a:gd name="T19" fmla="*/ 846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7" h="872">
                  <a:moveTo>
                    <a:pt x="437" y="872"/>
                  </a:moveTo>
                  <a:lnTo>
                    <a:pt x="0" y="872"/>
                  </a:lnTo>
                  <a:lnTo>
                    <a:pt x="0" y="0"/>
                  </a:lnTo>
                  <a:lnTo>
                    <a:pt x="437" y="0"/>
                  </a:lnTo>
                  <a:lnTo>
                    <a:pt x="437" y="872"/>
                  </a:lnTo>
                  <a:close/>
                  <a:moveTo>
                    <a:pt x="26" y="846"/>
                  </a:moveTo>
                  <a:lnTo>
                    <a:pt x="411" y="846"/>
                  </a:lnTo>
                  <a:lnTo>
                    <a:pt x="411" y="29"/>
                  </a:lnTo>
                  <a:lnTo>
                    <a:pt x="26" y="29"/>
                  </a:lnTo>
                  <a:lnTo>
                    <a:pt x="26" y="8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52" name="Freeform 44">
              <a:extLst>
                <a:ext uri="{FF2B5EF4-FFF2-40B4-BE49-F238E27FC236}">
                  <a16:creationId xmlns:a16="http://schemas.microsoft.com/office/drawing/2014/main" id="{0E4C33BE-3486-44D2-8B97-F1760A607587}"/>
                </a:ext>
              </a:extLst>
            </p:cNvPr>
            <p:cNvSpPr>
              <a:spLocks noEditPoints="1"/>
            </p:cNvSpPr>
            <p:nvPr/>
          </p:nvSpPr>
          <p:spPr bwMode="auto">
            <a:xfrm>
              <a:off x="1679365" y="58197"/>
              <a:ext cx="177008" cy="71119"/>
            </a:xfrm>
            <a:custGeom>
              <a:avLst/>
              <a:gdLst>
                <a:gd name="T0" fmla="*/ 224 w 224"/>
                <a:gd name="T1" fmla="*/ 90 h 90"/>
                <a:gd name="T2" fmla="*/ 0 w 224"/>
                <a:gd name="T3" fmla="*/ 90 h 90"/>
                <a:gd name="T4" fmla="*/ 0 w 224"/>
                <a:gd name="T5" fmla="*/ 0 h 90"/>
                <a:gd name="T6" fmla="*/ 224 w 224"/>
                <a:gd name="T7" fmla="*/ 0 h 90"/>
                <a:gd name="T8" fmla="*/ 224 w 224"/>
                <a:gd name="T9" fmla="*/ 90 h 90"/>
                <a:gd name="T10" fmla="*/ 26 w 224"/>
                <a:gd name="T11" fmla="*/ 64 h 90"/>
                <a:gd name="T12" fmla="*/ 198 w 224"/>
                <a:gd name="T13" fmla="*/ 64 h 90"/>
                <a:gd name="T14" fmla="*/ 198 w 224"/>
                <a:gd name="T15" fmla="*/ 26 h 90"/>
                <a:gd name="T16" fmla="*/ 26 w 224"/>
                <a:gd name="T17" fmla="*/ 26 h 90"/>
                <a:gd name="T18" fmla="*/ 26 w 224"/>
                <a:gd name="T19" fmla="*/ 6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4" h="90">
                  <a:moveTo>
                    <a:pt x="224" y="90"/>
                  </a:moveTo>
                  <a:lnTo>
                    <a:pt x="0" y="90"/>
                  </a:lnTo>
                  <a:lnTo>
                    <a:pt x="0" y="0"/>
                  </a:lnTo>
                  <a:lnTo>
                    <a:pt x="224" y="0"/>
                  </a:lnTo>
                  <a:lnTo>
                    <a:pt x="224" y="90"/>
                  </a:lnTo>
                  <a:close/>
                  <a:moveTo>
                    <a:pt x="26" y="64"/>
                  </a:moveTo>
                  <a:lnTo>
                    <a:pt x="198" y="64"/>
                  </a:lnTo>
                  <a:lnTo>
                    <a:pt x="198" y="26"/>
                  </a:lnTo>
                  <a:lnTo>
                    <a:pt x="26" y="26"/>
                  </a:lnTo>
                  <a:lnTo>
                    <a:pt x="26"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53" name="Rectangle 31">
              <a:extLst>
                <a:ext uri="{FF2B5EF4-FFF2-40B4-BE49-F238E27FC236}">
                  <a16:creationId xmlns:a16="http://schemas.microsoft.com/office/drawing/2014/main" id="{E967B4A2-DF75-4724-A315-B5D9BC43ED3C}"/>
                </a:ext>
              </a:extLst>
            </p:cNvPr>
            <p:cNvSpPr>
              <a:spLocks noChangeArrowheads="1"/>
            </p:cNvSpPr>
            <p:nvPr/>
          </p:nvSpPr>
          <p:spPr bwMode="auto">
            <a:xfrm>
              <a:off x="1567154" y="170408"/>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54" name="Rectangle 31">
              <a:extLst>
                <a:ext uri="{FF2B5EF4-FFF2-40B4-BE49-F238E27FC236}">
                  <a16:creationId xmlns:a16="http://schemas.microsoft.com/office/drawing/2014/main" id="{A16858D1-CAAB-4AAF-A9EB-77C55CC44F00}"/>
                </a:ext>
              </a:extLst>
            </p:cNvPr>
            <p:cNvSpPr>
              <a:spLocks noChangeArrowheads="1"/>
            </p:cNvSpPr>
            <p:nvPr/>
          </p:nvSpPr>
          <p:spPr bwMode="auto">
            <a:xfrm>
              <a:off x="1616432" y="170408"/>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55" name="Rectangle 31">
              <a:extLst>
                <a:ext uri="{FF2B5EF4-FFF2-40B4-BE49-F238E27FC236}">
                  <a16:creationId xmlns:a16="http://schemas.microsoft.com/office/drawing/2014/main" id="{5390EF14-FD73-4DCF-A62C-8F61F7D19B8D}"/>
                </a:ext>
              </a:extLst>
            </p:cNvPr>
            <p:cNvSpPr>
              <a:spLocks noChangeArrowheads="1"/>
            </p:cNvSpPr>
            <p:nvPr/>
          </p:nvSpPr>
          <p:spPr bwMode="auto">
            <a:xfrm>
              <a:off x="1714990" y="170408"/>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56" name="Rectangle 31">
              <a:extLst>
                <a:ext uri="{FF2B5EF4-FFF2-40B4-BE49-F238E27FC236}">
                  <a16:creationId xmlns:a16="http://schemas.microsoft.com/office/drawing/2014/main" id="{72912E08-E8A8-4056-A11F-06F19EB8D3B8}"/>
                </a:ext>
              </a:extLst>
            </p:cNvPr>
            <p:cNvSpPr>
              <a:spLocks noChangeArrowheads="1"/>
            </p:cNvSpPr>
            <p:nvPr/>
          </p:nvSpPr>
          <p:spPr bwMode="auto">
            <a:xfrm>
              <a:off x="1764268" y="170408"/>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57" name="Rectangle 31">
              <a:extLst>
                <a:ext uri="{FF2B5EF4-FFF2-40B4-BE49-F238E27FC236}">
                  <a16:creationId xmlns:a16="http://schemas.microsoft.com/office/drawing/2014/main" id="{913B87EC-37C4-4E15-B0D3-497F4E5AEA48}"/>
                </a:ext>
              </a:extLst>
            </p:cNvPr>
            <p:cNvSpPr>
              <a:spLocks noChangeArrowheads="1"/>
            </p:cNvSpPr>
            <p:nvPr/>
          </p:nvSpPr>
          <p:spPr bwMode="auto">
            <a:xfrm>
              <a:off x="1665711" y="170408"/>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58" name="Rectangle 31">
              <a:extLst>
                <a:ext uri="{FF2B5EF4-FFF2-40B4-BE49-F238E27FC236}">
                  <a16:creationId xmlns:a16="http://schemas.microsoft.com/office/drawing/2014/main" id="{D7C49171-DFFE-4AF2-BC46-3099D32831C3}"/>
                </a:ext>
              </a:extLst>
            </p:cNvPr>
            <p:cNvSpPr>
              <a:spLocks noChangeArrowheads="1"/>
            </p:cNvSpPr>
            <p:nvPr/>
          </p:nvSpPr>
          <p:spPr bwMode="auto">
            <a:xfrm>
              <a:off x="1616432" y="219402"/>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59" name="Rectangle 31">
              <a:extLst>
                <a:ext uri="{FF2B5EF4-FFF2-40B4-BE49-F238E27FC236}">
                  <a16:creationId xmlns:a16="http://schemas.microsoft.com/office/drawing/2014/main" id="{2D556AD9-13B0-4AEA-BEE8-A88FBAE2BC4B}"/>
                </a:ext>
              </a:extLst>
            </p:cNvPr>
            <p:cNvSpPr>
              <a:spLocks noChangeArrowheads="1"/>
            </p:cNvSpPr>
            <p:nvPr/>
          </p:nvSpPr>
          <p:spPr bwMode="auto">
            <a:xfrm>
              <a:off x="1714990" y="219402"/>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60" name="Rectangle 31">
              <a:extLst>
                <a:ext uri="{FF2B5EF4-FFF2-40B4-BE49-F238E27FC236}">
                  <a16:creationId xmlns:a16="http://schemas.microsoft.com/office/drawing/2014/main" id="{0AF5FD76-8DFE-4417-B525-DA6780FF176D}"/>
                </a:ext>
              </a:extLst>
            </p:cNvPr>
            <p:cNvSpPr>
              <a:spLocks noChangeArrowheads="1"/>
            </p:cNvSpPr>
            <p:nvPr/>
          </p:nvSpPr>
          <p:spPr bwMode="auto">
            <a:xfrm>
              <a:off x="1764268" y="219402"/>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61" name="Rectangle 31">
              <a:extLst>
                <a:ext uri="{FF2B5EF4-FFF2-40B4-BE49-F238E27FC236}">
                  <a16:creationId xmlns:a16="http://schemas.microsoft.com/office/drawing/2014/main" id="{4FAEA88E-2068-4EB1-BBA9-F5480F97697A}"/>
                </a:ext>
              </a:extLst>
            </p:cNvPr>
            <p:cNvSpPr>
              <a:spLocks noChangeArrowheads="1"/>
            </p:cNvSpPr>
            <p:nvPr/>
          </p:nvSpPr>
          <p:spPr bwMode="auto">
            <a:xfrm>
              <a:off x="1665711" y="219402"/>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62" name="Rectangle 31">
              <a:extLst>
                <a:ext uri="{FF2B5EF4-FFF2-40B4-BE49-F238E27FC236}">
                  <a16:creationId xmlns:a16="http://schemas.microsoft.com/office/drawing/2014/main" id="{A4FD7C22-13AD-44D5-AE2B-EC80A2585E2B}"/>
                </a:ext>
              </a:extLst>
            </p:cNvPr>
            <p:cNvSpPr>
              <a:spLocks noChangeArrowheads="1"/>
            </p:cNvSpPr>
            <p:nvPr/>
          </p:nvSpPr>
          <p:spPr bwMode="auto">
            <a:xfrm>
              <a:off x="1714990" y="268395"/>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63" name="Rectangle 31">
              <a:extLst>
                <a:ext uri="{FF2B5EF4-FFF2-40B4-BE49-F238E27FC236}">
                  <a16:creationId xmlns:a16="http://schemas.microsoft.com/office/drawing/2014/main" id="{6F8F2BAD-A05A-423E-A84D-646D654C7E8B}"/>
                </a:ext>
              </a:extLst>
            </p:cNvPr>
            <p:cNvSpPr>
              <a:spLocks noChangeArrowheads="1"/>
            </p:cNvSpPr>
            <p:nvPr/>
          </p:nvSpPr>
          <p:spPr bwMode="auto">
            <a:xfrm>
              <a:off x="1764268" y="268395"/>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64" name="Rectangle 31">
              <a:extLst>
                <a:ext uri="{FF2B5EF4-FFF2-40B4-BE49-F238E27FC236}">
                  <a16:creationId xmlns:a16="http://schemas.microsoft.com/office/drawing/2014/main" id="{58A27D71-6E3B-4317-A4E6-5C1CCD77227C}"/>
                </a:ext>
              </a:extLst>
            </p:cNvPr>
            <p:cNvSpPr>
              <a:spLocks noChangeArrowheads="1"/>
            </p:cNvSpPr>
            <p:nvPr/>
          </p:nvSpPr>
          <p:spPr bwMode="auto">
            <a:xfrm>
              <a:off x="1665711" y="268395"/>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65" name="Rectangle 31">
              <a:extLst>
                <a:ext uri="{FF2B5EF4-FFF2-40B4-BE49-F238E27FC236}">
                  <a16:creationId xmlns:a16="http://schemas.microsoft.com/office/drawing/2014/main" id="{A76BE256-F324-48C0-89AC-35942A0919D1}"/>
                </a:ext>
              </a:extLst>
            </p:cNvPr>
            <p:cNvSpPr>
              <a:spLocks noChangeArrowheads="1"/>
            </p:cNvSpPr>
            <p:nvPr/>
          </p:nvSpPr>
          <p:spPr bwMode="auto">
            <a:xfrm>
              <a:off x="1714990" y="317389"/>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66" name="Rectangle 31">
              <a:extLst>
                <a:ext uri="{FF2B5EF4-FFF2-40B4-BE49-F238E27FC236}">
                  <a16:creationId xmlns:a16="http://schemas.microsoft.com/office/drawing/2014/main" id="{49239E91-BA9A-4387-8852-B57353204400}"/>
                </a:ext>
              </a:extLst>
            </p:cNvPr>
            <p:cNvSpPr>
              <a:spLocks noChangeArrowheads="1"/>
            </p:cNvSpPr>
            <p:nvPr/>
          </p:nvSpPr>
          <p:spPr bwMode="auto">
            <a:xfrm>
              <a:off x="1764268" y="317389"/>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67" name="Rectangle 31">
              <a:extLst>
                <a:ext uri="{FF2B5EF4-FFF2-40B4-BE49-F238E27FC236}">
                  <a16:creationId xmlns:a16="http://schemas.microsoft.com/office/drawing/2014/main" id="{0BB844F7-7496-4741-BCDE-9ABE54420686}"/>
                </a:ext>
              </a:extLst>
            </p:cNvPr>
            <p:cNvSpPr>
              <a:spLocks noChangeArrowheads="1"/>
            </p:cNvSpPr>
            <p:nvPr/>
          </p:nvSpPr>
          <p:spPr bwMode="auto">
            <a:xfrm>
              <a:off x="1764268" y="366382"/>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grpSp>
        <p:nvGrpSpPr>
          <p:cNvPr id="857" name="グループ化 856">
            <a:extLst>
              <a:ext uri="{FF2B5EF4-FFF2-40B4-BE49-F238E27FC236}">
                <a16:creationId xmlns:a16="http://schemas.microsoft.com/office/drawing/2014/main" id="{5A095036-F1BC-4C7F-8DF8-7C55CFA965F0}"/>
              </a:ext>
            </a:extLst>
          </p:cNvPr>
          <p:cNvGrpSpPr/>
          <p:nvPr/>
        </p:nvGrpSpPr>
        <p:grpSpPr>
          <a:xfrm>
            <a:off x="1896599" y="1451660"/>
            <a:ext cx="515903" cy="1113263"/>
            <a:chOff x="1511049" y="58197"/>
            <a:chExt cx="345324" cy="745172"/>
          </a:xfrm>
          <a:solidFill>
            <a:schemeClr val="bg1">
              <a:lumMod val="75000"/>
            </a:schemeClr>
          </a:solidFill>
        </p:grpSpPr>
        <p:sp>
          <p:nvSpPr>
            <p:cNvPr id="858" name="Freeform 43">
              <a:extLst>
                <a:ext uri="{FF2B5EF4-FFF2-40B4-BE49-F238E27FC236}">
                  <a16:creationId xmlns:a16="http://schemas.microsoft.com/office/drawing/2014/main" id="{078C65B8-91F4-4ED9-BF46-B7AA54477540}"/>
                </a:ext>
              </a:extLst>
            </p:cNvPr>
            <p:cNvSpPr>
              <a:spLocks noEditPoints="1"/>
            </p:cNvSpPr>
            <p:nvPr/>
          </p:nvSpPr>
          <p:spPr bwMode="auto">
            <a:xfrm>
              <a:off x="1511049" y="114302"/>
              <a:ext cx="345324" cy="689067"/>
            </a:xfrm>
            <a:custGeom>
              <a:avLst/>
              <a:gdLst>
                <a:gd name="T0" fmla="*/ 437 w 437"/>
                <a:gd name="T1" fmla="*/ 872 h 872"/>
                <a:gd name="T2" fmla="*/ 0 w 437"/>
                <a:gd name="T3" fmla="*/ 872 h 872"/>
                <a:gd name="T4" fmla="*/ 0 w 437"/>
                <a:gd name="T5" fmla="*/ 0 h 872"/>
                <a:gd name="T6" fmla="*/ 437 w 437"/>
                <a:gd name="T7" fmla="*/ 0 h 872"/>
                <a:gd name="T8" fmla="*/ 437 w 437"/>
                <a:gd name="T9" fmla="*/ 872 h 872"/>
                <a:gd name="T10" fmla="*/ 26 w 437"/>
                <a:gd name="T11" fmla="*/ 846 h 872"/>
                <a:gd name="T12" fmla="*/ 411 w 437"/>
                <a:gd name="T13" fmla="*/ 846 h 872"/>
                <a:gd name="T14" fmla="*/ 411 w 437"/>
                <a:gd name="T15" fmla="*/ 29 h 872"/>
                <a:gd name="T16" fmla="*/ 26 w 437"/>
                <a:gd name="T17" fmla="*/ 29 h 872"/>
                <a:gd name="T18" fmla="*/ 26 w 437"/>
                <a:gd name="T19" fmla="*/ 846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7" h="872">
                  <a:moveTo>
                    <a:pt x="437" y="872"/>
                  </a:moveTo>
                  <a:lnTo>
                    <a:pt x="0" y="872"/>
                  </a:lnTo>
                  <a:lnTo>
                    <a:pt x="0" y="0"/>
                  </a:lnTo>
                  <a:lnTo>
                    <a:pt x="437" y="0"/>
                  </a:lnTo>
                  <a:lnTo>
                    <a:pt x="437" y="872"/>
                  </a:lnTo>
                  <a:close/>
                  <a:moveTo>
                    <a:pt x="26" y="846"/>
                  </a:moveTo>
                  <a:lnTo>
                    <a:pt x="411" y="846"/>
                  </a:lnTo>
                  <a:lnTo>
                    <a:pt x="411" y="29"/>
                  </a:lnTo>
                  <a:lnTo>
                    <a:pt x="26" y="29"/>
                  </a:lnTo>
                  <a:lnTo>
                    <a:pt x="26" y="8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859" name="Freeform 44">
              <a:extLst>
                <a:ext uri="{FF2B5EF4-FFF2-40B4-BE49-F238E27FC236}">
                  <a16:creationId xmlns:a16="http://schemas.microsoft.com/office/drawing/2014/main" id="{5DC8E833-4F5D-4A3A-9F08-02BE3635EDF0}"/>
                </a:ext>
              </a:extLst>
            </p:cNvPr>
            <p:cNvSpPr>
              <a:spLocks noEditPoints="1"/>
            </p:cNvSpPr>
            <p:nvPr/>
          </p:nvSpPr>
          <p:spPr bwMode="auto">
            <a:xfrm>
              <a:off x="1679365" y="58197"/>
              <a:ext cx="177008" cy="71119"/>
            </a:xfrm>
            <a:custGeom>
              <a:avLst/>
              <a:gdLst>
                <a:gd name="T0" fmla="*/ 224 w 224"/>
                <a:gd name="T1" fmla="*/ 90 h 90"/>
                <a:gd name="T2" fmla="*/ 0 w 224"/>
                <a:gd name="T3" fmla="*/ 90 h 90"/>
                <a:gd name="T4" fmla="*/ 0 w 224"/>
                <a:gd name="T5" fmla="*/ 0 h 90"/>
                <a:gd name="T6" fmla="*/ 224 w 224"/>
                <a:gd name="T7" fmla="*/ 0 h 90"/>
                <a:gd name="T8" fmla="*/ 224 w 224"/>
                <a:gd name="T9" fmla="*/ 90 h 90"/>
                <a:gd name="T10" fmla="*/ 26 w 224"/>
                <a:gd name="T11" fmla="*/ 64 h 90"/>
                <a:gd name="T12" fmla="*/ 198 w 224"/>
                <a:gd name="T13" fmla="*/ 64 h 90"/>
                <a:gd name="T14" fmla="*/ 198 w 224"/>
                <a:gd name="T15" fmla="*/ 26 h 90"/>
                <a:gd name="T16" fmla="*/ 26 w 224"/>
                <a:gd name="T17" fmla="*/ 26 h 90"/>
                <a:gd name="T18" fmla="*/ 26 w 224"/>
                <a:gd name="T19" fmla="*/ 6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4" h="90">
                  <a:moveTo>
                    <a:pt x="224" y="90"/>
                  </a:moveTo>
                  <a:lnTo>
                    <a:pt x="0" y="90"/>
                  </a:lnTo>
                  <a:lnTo>
                    <a:pt x="0" y="0"/>
                  </a:lnTo>
                  <a:lnTo>
                    <a:pt x="224" y="0"/>
                  </a:lnTo>
                  <a:lnTo>
                    <a:pt x="224" y="90"/>
                  </a:lnTo>
                  <a:close/>
                  <a:moveTo>
                    <a:pt x="26" y="64"/>
                  </a:moveTo>
                  <a:lnTo>
                    <a:pt x="198" y="64"/>
                  </a:lnTo>
                  <a:lnTo>
                    <a:pt x="198" y="26"/>
                  </a:lnTo>
                  <a:lnTo>
                    <a:pt x="26" y="26"/>
                  </a:lnTo>
                  <a:lnTo>
                    <a:pt x="26"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860" name="Rectangle 31">
              <a:extLst>
                <a:ext uri="{FF2B5EF4-FFF2-40B4-BE49-F238E27FC236}">
                  <a16:creationId xmlns:a16="http://schemas.microsoft.com/office/drawing/2014/main" id="{52CFEE79-468F-4CBF-9604-AABD257C8EAC}"/>
                </a:ext>
              </a:extLst>
            </p:cNvPr>
            <p:cNvSpPr>
              <a:spLocks noChangeArrowheads="1"/>
            </p:cNvSpPr>
            <p:nvPr/>
          </p:nvSpPr>
          <p:spPr bwMode="auto">
            <a:xfrm>
              <a:off x="1567154" y="170408"/>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861" name="Rectangle 31">
              <a:extLst>
                <a:ext uri="{FF2B5EF4-FFF2-40B4-BE49-F238E27FC236}">
                  <a16:creationId xmlns:a16="http://schemas.microsoft.com/office/drawing/2014/main" id="{AB778A88-D3DF-4CA7-899D-9664C1C002AA}"/>
                </a:ext>
              </a:extLst>
            </p:cNvPr>
            <p:cNvSpPr>
              <a:spLocks noChangeArrowheads="1"/>
            </p:cNvSpPr>
            <p:nvPr/>
          </p:nvSpPr>
          <p:spPr bwMode="auto">
            <a:xfrm>
              <a:off x="1616432" y="170408"/>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862" name="Rectangle 31">
              <a:extLst>
                <a:ext uri="{FF2B5EF4-FFF2-40B4-BE49-F238E27FC236}">
                  <a16:creationId xmlns:a16="http://schemas.microsoft.com/office/drawing/2014/main" id="{318C6BF6-638A-49D5-B037-59810D8ED2DF}"/>
                </a:ext>
              </a:extLst>
            </p:cNvPr>
            <p:cNvSpPr>
              <a:spLocks noChangeArrowheads="1"/>
            </p:cNvSpPr>
            <p:nvPr/>
          </p:nvSpPr>
          <p:spPr bwMode="auto">
            <a:xfrm>
              <a:off x="1714990" y="170408"/>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863" name="Rectangle 31">
              <a:extLst>
                <a:ext uri="{FF2B5EF4-FFF2-40B4-BE49-F238E27FC236}">
                  <a16:creationId xmlns:a16="http://schemas.microsoft.com/office/drawing/2014/main" id="{1A7DE320-96A4-43A9-8271-62B5139FF26B}"/>
                </a:ext>
              </a:extLst>
            </p:cNvPr>
            <p:cNvSpPr>
              <a:spLocks noChangeArrowheads="1"/>
            </p:cNvSpPr>
            <p:nvPr/>
          </p:nvSpPr>
          <p:spPr bwMode="auto">
            <a:xfrm>
              <a:off x="1764268" y="170408"/>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864" name="Rectangle 31">
              <a:extLst>
                <a:ext uri="{FF2B5EF4-FFF2-40B4-BE49-F238E27FC236}">
                  <a16:creationId xmlns:a16="http://schemas.microsoft.com/office/drawing/2014/main" id="{DF7E94AF-AD52-401E-9534-8614B02165BD}"/>
                </a:ext>
              </a:extLst>
            </p:cNvPr>
            <p:cNvSpPr>
              <a:spLocks noChangeArrowheads="1"/>
            </p:cNvSpPr>
            <p:nvPr/>
          </p:nvSpPr>
          <p:spPr bwMode="auto">
            <a:xfrm>
              <a:off x="1665711" y="170408"/>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865" name="Rectangle 31">
              <a:extLst>
                <a:ext uri="{FF2B5EF4-FFF2-40B4-BE49-F238E27FC236}">
                  <a16:creationId xmlns:a16="http://schemas.microsoft.com/office/drawing/2014/main" id="{A3BADC2F-3FAB-4A24-A014-FBB5572E851E}"/>
                </a:ext>
              </a:extLst>
            </p:cNvPr>
            <p:cNvSpPr>
              <a:spLocks noChangeArrowheads="1"/>
            </p:cNvSpPr>
            <p:nvPr/>
          </p:nvSpPr>
          <p:spPr bwMode="auto">
            <a:xfrm>
              <a:off x="1616432" y="219402"/>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866" name="Rectangle 31">
              <a:extLst>
                <a:ext uri="{FF2B5EF4-FFF2-40B4-BE49-F238E27FC236}">
                  <a16:creationId xmlns:a16="http://schemas.microsoft.com/office/drawing/2014/main" id="{04C07767-1A80-499A-8F12-9C18273D31FC}"/>
                </a:ext>
              </a:extLst>
            </p:cNvPr>
            <p:cNvSpPr>
              <a:spLocks noChangeArrowheads="1"/>
            </p:cNvSpPr>
            <p:nvPr/>
          </p:nvSpPr>
          <p:spPr bwMode="auto">
            <a:xfrm>
              <a:off x="1714990" y="219402"/>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867" name="Rectangle 31">
              <a:extLst>
                <a:ext uri="{FF2B5EF4-FFF2-40B4-BE49-F238E27FC236}">
                  <a16:creationId xmlns:a16="http://schemas.microsoft.com/office/drawing/2014/main" id="{7761BDA0-1B45-482B-8F62-BF49F889C78D}"/>
                </a:ext>
              </a:extLst>
            </p:cNvPr>
            <p:cNvSpPr>
              <a:spLocks noChangeArrowheads="1"/>
            </p:cNvSpPr>
            <p:nvPr/>
          </p:nvSpPr>
          <p:spPr bwMode="auto">
            <a:xfrm>
              <a:off x="1764268" y="219402"/>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868" name="Rectangle 31">
              <a:extLst>
                <a:ext uri="{FF2B5EF4-FFF2-40B4-BE49-F238E27FC236}">
                  <a16:creationId xmlns:a16="http://schemas.microsoft.com/office/drawing/2014/main" id="{4CE40DF7-C92F-4298-9FFC-FEB7572C58F9}"/>
                </a:ext>
              </a:extLst>
            </p:cNvPr>
            <p:cNvSpPr>
              <a:spLocks noChangeArrowheads="1"/>
            </p:cNvSpPr>
            <p:nvPr/>
          </p:nvSpPr>
          <p:spPr bwMode="auto">
            <a:xfrm>
              <a:off x="1665711" y="219402"/>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869" name="Rectangle 31">
              <a:extLst>
                <a:ext uri="{FF2B5EF4-FFF2-40B4-BE49-F238E27FC236}">
                  <a16:creationId xmlns:a16="http://schemas.microsoft.com/office/drawing/2014/main" id="{600142FE-FE8A-458C-BF2E-6B91A754F2FC}"/>
                </a:ext>
              </a:extLst>
            </p:cNvPr>
            <p:cNvSpPr>
              <a:spLocks noChangeArrowheads="1"/>
            </p:cNvSpPr>
            <p:nvPr/>
          </p:nvSpPr>
          <p:spPr bwMode="auto">
            <a:xfrm>
              <a:off x="1714990" y="268395"/>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870" name="Rectangle 31">
              <a:extLst>
                <a:ext uri="{FF2B5EF4-FFF2-40B4-BE49-F238E27FC236}">
                  <a16:creationId xmlns:a16="http://schemas.microsoft.com/office/drawing/2014/main" id="{22945E2F-89DA-4399-A387-C640B17D1DDF}"/>
                </a:ext>
              </a:extLst>
            </p:cNvPr>
            <p:cNvSpPr>
              <a:spLocks noChangeArrowheads="1"/>
            </p:cNvSpPr>
            <p:nvPr/>
          </p:nvSpPr>
          <p:spPr bwMode="auto">
            <a:xfrm>
              <a:off x="1764268" y="268395"/>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871" name="Rectangle 31">
              <a:extLst>
                <a:ext uri="{FF2B5EF4-FFF2-40B4-BE49-F238E27FC236}">
                  <a16:creationId xmlns:a16="http://schemas.microsoft.com/office/drawing/2014/main" id="{CBA0A90F-186D-45CA-A5FA-83487A63263E}"/>
                </a:ext>
              </a:extLst>
            </p:cNvPr>
            <p:cNvSpPr>
              <a:spLocks noChangeArrowheads="1"/>
            </p:cNvSpPr>
            <p:nvPr/>
          </p:nvSpPr>
          <p:spPr bwMode="auto">
            <a:xfrm>
              <a:off x="1665711" y="268395"/>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872" name="Rectangle 31">
              <a:extLst>
                <a:ext uri="{FF2B5EF4-FFF2-40B4-BE49-F238E27FC236}">
                  <a16:creationId xmlns:a16="http://schemas.microsoft.com/office/drawing/2014/main" id="{031AEB60-579E-4C5D-801C-E478D096BB54}"/>
                </a:ext>
              </a:extLst>
            </p:cNvPr>
            <p:cNvSpPr>
              <a:spLocks noChangeArrowheads="1"/>
            </p:cNvSpPr>
            <p:nvPr/>
          </p:nvSpPr>
          <p:spPr bwMode="auto">
            <a:xfrm>
              <a:off x="1714990" y="317389"/>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873" name="Rectangle 31">
              <a:extLst>
                <a:ext uri="{FF2B5EF4-FFF2-40B4-BE49-F238E27FC236}">
                  <a16:creationId xmlns:a16="http://schemas.microsoft.com/office/drawing/2014/main" id="{B0863130-E44B-4A78-A22D-B59C35BB25B3}"/>
                </a:ext>
              </a:extLst>
            </p:cNvPr>
            <p:cNvSpPr>
              <a:spLocks noChangeArrowheads="1"/>
            </p:cNvSpPr>
            <p:nvPr/>
          </p:nvSpPr>
          <p:spPr bwMode="auto">
            <a:xfrm>
              <a:off x="1764268" y="317389"/>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874" name="Rectangle 31">
              <a:extLst>
                <a:ext uri="{FF2B5EF4-FFF2-40B4-BE49-F238E27FC236}">
                  <a16:creationId xmlns:a16="http://schemas.microsoft.com/office/drawing/2014/main" id="{CF91C9A7-39E1-4635-B6B8-03086F24F1E1}"/>
                </a:ext>
              </a:extLst>
            </p:cNvPr>
            <p:cNvSpPr>
              <a:spLocks noChangeArrowheads="1"/>
            </p:cNvSpPr>
            <p:nvPr/>
          </p:nvSpPr>
          <p:spPr bwMode="auto">
            <a:xfrm>
              <a:off x="1764268" y="366382"/>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grpSp>
        <p:nvGrpSpPr>
          <p:cNvPr id="304" name="グループ化 303">
            <a:extLst>
              <a:ext uri="{FF2B5EF4-FFF2-40B4-BE49-F238E27FC236}">
                <a16:creationId xmlns:a16="http://schemas.microsoft.com/office/drawing/2014/main" id="{90B8C995-A3C9-49DA-B154-48C9AE9A4122}"/>
              </a:ext>
            </a:extLst>
          </p:cNvPr>
          <p:cNvGrpSpPr/>
          <p:nvPr/>
        </p:nvGrpSpPr>
        <p:grpSpPr>
          <a:xfrm>
            <a:off x="3710540" y="1203829"/>
            <a:ext cx="514353" cy="1361094"/>
            <a:chOff x="3967735" y="1143263"/>
            <a:chExt cx="514353" cy="1361094"/>
          </a:xfrm>
        </p:grpSpPr>
        <p:grpSp>
          <p:nvGrpSpPr>
            <p:cNvPr id="1025" name="グループ化 1024">
              <a:extLst>
                <a:ext uri="{FF2B5EF4-FFF2-40B4-BE49-F238E27FC236}">
                  <a16:creationId xmlns:a16="http://schemas.microsoft.com/office/drawing/2014/main" id="{A825E94C-837E-4543-975E-9529D2240C6C}"/>
                </a:ext>
              </a:extLst>
            </p:cNvPr>
            <p:cNvGrpSpPr/>
            <p:nvPr/>
          </p:nvGrpSpPr>
          <p:grpSpPr>
            <a:xfrm>
              <a:off x="3967735" y="1699518"/>
              <a:ext cx="514353" cy="804839"/>
              <a:chOff x="1357393" y="1246421"/>
              <a:chExt cx="514281" cy="984019"/>
            </a:xfrm>
          </p:grpSpPr>
          <p:sp>
            <p:nvSpPr>
              <p:cNvPr id="1026" name="Rectangle 6">
                <a:extLst>
                  <a:ext uri="{FF2B5EF4-FFF2-40B4-BE49-F238E27FC236}">
                    <a16:creationId xmlns:a16="http://schemas.microsoft.com/office/drawing/2014/main" id="{7248590C-2871-4725-80AE-786B1F623803}"/>
                  </a:ext>
                </a:extLst>
              </p:cNvPr>
              <p:cNvSpPr>
                <a:spLocks noChangeArrowheads="1"/>
              </p:cNvSpPr>
              <p:nvPr/>
            </p:nvSpPr>
            <p:spPr bwMode="auto">
              <a:xfrm>
                <a:off x="1357393" y="1308866"/>
                <a:ext cx="87149" cy="92157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27" name="Rectangle 7">
                <a:extLst>
                  <a:ext uri="{FF2B5EF4-FFF2-40B4-BE49-F238E27FC236}">
                    <a16:creationId xmlns:a16="http://schemas.microsoft.com/office/drawing/2014/main" id="{9676DF03-D585-4647-983C-0A5344F20296}"/>
                  </a:ext>
                </a:extLst>
              </p:cNvPr>
              <p:cNvSpPr>
                <a:spLocks noChangeArrowheads="1"/>
              </p:cNvSpPr>
              <p:nvPr/>
            </p:nvSpPr>
            <p:spPr bwMode="auto">
              <a:xfrm>
                <a:off x="1481307" y="1308866"/>
                <a:ext cx="28048" cy="89352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28" name="Rectangle 8">
                <a:extLst>
                  <a:ext uri="{FF2B5EF4-FFF2-40B4-BE49-F238E27FC236}">
                    <a16:creationId xmlns:a16="http://schemas.microsoft.com/office/drawing/2014/main" id="{49CA017E-5F57-4A0B-9376-A24F45F7B378}"/>
                  </a:ext>
                </a:extLst>
              </p:cNvPr>
              <p:cNvSpPr>
                <a:spLocks noChangeArrowheads="1"/>
              </p:cNvSpPr>
              <p:nvPr/>
            </p:nvSpPr>
            <p:spPr bwMode="auto">
              <a:xfrm>
                <a:off x="1542411" y="1308866"/>
                <a:ext cx="26044" cy="89352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29" name="Rectangle 9">
                <a:extLst>
                  <a:ext uri="{FF2B5EF4-FFF2-40B4-BE49-F238E27FC236}">
                    <a16:creationId xmlns:a16="http://schemas.microsoft.com/office/drawing/2014/main" id="{437558B5-5A02-487A-9426-F0A13C63D834}"/>
                  </a:ext>
                </a:extLst>
              </p:cNvPr>
              <p:cNvSpPr>
                <a:spLocks noChangeArrowheads="1"/>
              </p:cNvSpPr>
              <p:nvPr/>
            </p:nvSpPr>
            <p:spPr bwMode="auto">
              <a:xfrm>
                <a:off x="1604516" y="1308866"/>
                <a:ext cx="26044" cy="89352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30" name="Rectangle 10">
                <a:extLst>
                  <a:ext uri="{FF2B5EF4-FFF2-40B4-BE49-F238E27FC236}">
                    <a16:creationId xmlns:a16="http://schemas.microsoft.com/office/drawing/2014/main" id="{E33B2606-2ED8-417E-A829-F931FB443C29}"/>
                  </a:ext>
                </a:extLst>
              </p:cNvPr>
              <p:cNvSpPr>
                <a:spLocks noChangeArrowheads="1"/>
              </p:cNvSpPr>
              <p:nvPr/>
            </p:nvSpPr>
            <p:spPr bwMode="auto">
              <a:xfrm>
                <a:off x="1665620" y="1308866"/>
                <a:ext cx="26044" cy="89352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31" name="Rectangle 11">
                <a:extLst>
                  <a:ext uri="{FF2B5EF4-FFF2-40B4-BE49-F238E27FC236}">
                    <a16:creationId xmlns:a16="http://schemas.microsoft.com/office/drawing/2014/main" id="{C77F4387-6BAC-493D-BB31-3E8F3447061E}"/>
                  </a:ext>
                </a:extLst>
              </p:cNvPr>
              <p:cNvSpPr>
                <a:spLocks noChangeArrowheads="1"/>
              </p:cNvSpPr>
              <p:nvPr/>
            </p:nvSpPr>
            <p:spPr bwMode="auto">
              <a:xfrm>
                <a:off x="1724720" y="1308866"/>
                <a:ext cx="29050" cy="89352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32" name="Rectangle 12">
                <a:extLst>
                  <a:ext uri="{FF2B5EF4-FFF2-40B4-BE49-F238E27FC236}">
                    <a16:creationId xmlns:a16="http://schemas.microsoft.com/office/drawing/2014/main" id="{B5F957C8-B405-4975-BE9C-9689A8F9D490}"/>
                  </a:ext>
                </a:extLst>
              </p:cNvPr>
              <p:cNvSpPr>
                <a:spLocks noChangeArrowheads="1"/>
              </p:cNvSpPr>
              <p:nvPr/>
            </p:nvSpPr>
            <p:spPr bwMode="auto">
              <a:xfrm>
                <a:off x="1786825" y="1308866"/>
                <a:ext cx="84849" cy="92157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33" name="Rectangle 13">
                <a:extLst>
                  <a:ext uri="{FF2B5EF4-FFF2-40B4-BE49-F238E27FC236}">
                    <a16:creationId xmlns:a16="http://schemas.microsoft.com/office/drawing/2014/main" id="{71E4CF36-033E-49A8-B10C-F328F90A6871}"/>
                  </a:ext>
                </a:extLst>
              </p:cNvPr>
              <p:cNvSpPr>
                <a:spLocks noChangeArrowheads="1"/>
              </p:cNvSpPr>
              <p:nvPr/>
            </p:nvSpPr>
            <p:spPr bwMode="auto">
              <a:xfrm>
                <a:off x="1357393" y="1246421"/>
                <a:ext cx="514281" cy="74466"/>
              </a:xfrm>
              <a:prstGeom prst="rect">
                <a:avLst/>
              </a:prstGeom>
              <a:solidFill>
                <a:schemeClr val="bg1">
                  <a:lumMod val="75000"/>
                </a:schemeClr>
              </a:solidFill>
              <a:ln w="9525">
                <a:noFill/>
                <a:miter lim="800000"/>
                <a:headEnd/>
                <a:tailEnd/>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34" name="Rectangle 14">
                <a:extLst>
                  <a:ext uri="{FF2B5EF4-FFF2-40B4-BE49-F238E27FC236}">
                    <a16:creationId xmlns:a16="http://schemas.microsoft.com/office/drawing/2014/main" id="{7DCD93CA-1634-4BE6-A059-60B0DBD49C8E}"/>
                  </a:ext>
                </a:extLst>
              </p:cNvPr>
              <p:cNvSpPr>
                <a:spLocks noChangeArrowheads="1"/>
              </p:cNvSpPr>
              <p:nvPr/>
            </p:nvSpPr>
            <p:spPr bwMode="auto">
              <a:xfrm>
                <a:off x="1438234" y="1348935"/>
                <a:ext cx="352599"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35" name="Rectangle 15">
                <a:extLst>
                  <a:ext uri="{FF2B5EF4-FFF2-40B4-BE49-F238E27FC236}">
                    <a16:creationId xmlns:a16="http://schemas.microsoft.com/office/drawing/2014/main" id="{C716A6B5-0FD4-4600-AA50-45EF6D0250EB}"/>
                  </a:ext>
                </a:extLst>
              </p:cNvPr>
              <p:cNvSpPr>
                <a:spLocks noChangeArrowheads="1"/>
              </p:cNvSpPr>
              <p:nvPr/>
            </p:nvSpPr>
            <p:spPr bwMode="auto">
              <a:xfrm>
                <a:off x="1438234" y="1403027"/>
                <a:ext cx="352599"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36" name="Rectangle 16">
                <a:extLst>
                  <a:ext uri="{FF2B5EF4-FFF2-40B4-BE49-F238E27FC236}">
                    <a16:creationId xmlns:a16="http://schemas.microsoft.com/office/drawing/2014/main" id="{6D0C2E8E-C8C1-424B-BB74-942C9601CF4E}"/>
                  </a:ext>
                </a:extLst>
              </p:cNvPr>
              <p:cNvSpPr>
                <a:spLocks noChangeArrowheads="1"/>
              </p:cNvSpPr>
              <p:nvPr/>
            </p:nvSpPr>
            <p:spPr bwMode="auto">
              <a:xfrm>
                <a:off x="1438234" y="1458121"/>
                <a:ext cx="352599" cy="2804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37" name="Rectangle 17">
                <a:extLst>
                  <a:ext uri="{FF2B5EF4-FFF2-40B4-BE49-F238E27FC236}">
                    <a16:creationId xmlns:a16="http://schemas.microsoft.com/office/drawing/2014/main" id="{6EBE2895-9649-45A4-919F-848DF314550E}"/>
                  </a:ext>
                </a:extLst>
              </p:cNvPr>
              <p:cNvSpPr>
                <a:spLocks noChangeArrowheads="1"/>
              </p:cNvSpPr>
              <p:nvPr/>
            </p:nvSpPr>
            <p:spPr bwMode="auto">
              <a:xfrm>
                <a:off x="1438234" y="1514217"/>
                <a:ext cx="352599"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38" name="Rectangle 18">
                <a:extLst>
                  <a:ext uri="{FF2B5EF4-FFF2-40B4-BE49-F238E27FC236}">
                    <a16:creationId xmlns:a16="http://schemas.microsoft.com/office/drawing/2014/main" id="{2CB044C2-E2EC-416A-9EDF-6C70DF183B2E}"/>
                  </a:ext>
                </a:extLst>
              </p:cNvPr>
              <p:cNvSpPr>
                <a:spLocks noChangeArrowheads="1"/>
              </p:cNvSpPr>
              <p:nvPr/>
            </p:nvSpPr>
            <p:spPr bwMode="auto">
              <a:xfrm>
                <a:off x="1438234" y="1569311"/>
                <a:ext cx="352599"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39" name="Rectangle 19">
                <a:extLst>
                  <a:ext uri="{FF2B5EF4-FFF2-40B4-BE49-F238E27FC236}">
                    <a16:creationId xmlns:a16="http://schemas.microsoft.com/office/drawing/2014/main" id="{538A95AF-6B3D-46C0-B49F-2B989F08701F}"/>
                  </a:ext>
                </a:extLst>
              </p:cNvPr>
              <p:cNvSpPr>
                <a:spLocks noChangeArrowheads="1"/>
              </p:cNvSpPr>
              <p:nvPr/>
            </p:nvSpPr>
            <p:spPr bwMode="auto">
              <a:xfrm>
                <a:off x="1438234" y="1623404"/>
                <a:ext cx="352599" cy="2804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40" name="Rectangle 20">
                <a:extLst>
                  <a:ext uri="{FF2B5EF4-FFF2-40B4-BE49-F238E27FC236}">
                    <a16:creationId xmlns:a16="http://schemas.microsoft.com/office/drawing/2014/main" id="{14A61D0D-CE80-46E7-AA4A-C66316099CCD}"/>
                  </a:ext>
                </a:extLst>
              </p:cNvPr>
              <p:cNvSpPr>
                <a:spLocks noChangeArrowheads="1"/>
              </p:cNvSpPr>
              <p:nvPr/>
            </p:nvSpPr>
            <p:spPr bwMode="auto">
              <a:xfrm>
                <a:off x="1438234" y="1680501"/>
                <a:ext cx="352599"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41" name="Rectangle 21">
                <a:extLst>
                  <a:ext uri="{FF2B5EF4-FFF2-40B4-BE49-F238E27FC236}">
                    <a16:creationId xmlns:a16="http://schemas.microsoft.com/office/drawing/2014/main" id="{22C39D3B-8742-4BAB-A1AD-89A19BA02D3E}"/>
                  </a:ext>
                </a:extLst>
              </p:cNvPr>
              <p:cNvSpPr>
                <a:spLocks noChangeArrowheads="1"/>
              </p:cNvSpPr>
              <p:nvPr/>
            </p:nvSpPr>
            <p:spPr bwMode="auto">
              <a:xfrm>
                <a:off x="1438234" y="1734593"/>
                <a:ext cx="352599"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42" name="Rectangle 22">
                <a:extLst>
                  <a:ext uri="{FF2B5EF4-FFF2-40B4-BE49-F238E27FC236}">
                    <a16:creationId xmlns:a16="http://schemas.microsoft.com/office/drawing/2014/main" id="{CE020CEB-8033-472E-9ADE-56ED0AB541E4}"/>
                  </a:ext>
                </a:extLst>
              </p:cNvPr>
              <p:cNvSpPr>
                <a:spLocks noChangeArrowheads="1"/>
              </p:cNvSpPr>
              <p:nvPr/>
            </p:nvSpPr>
            <p:spPr bwMode="auto">
              <a:xfrm>
                <a:off x="1438234" y="1788686"/>
                <a:ext cx="352599" cy="2905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43" name="Rectangle 23">
                <a:extLst>
                  <a:ext uri="{FF2B5EF4-FFF2-40B4-BE49-F238E27FC236}">
                    <a16:creationId xmlns:a16="http://schemas.microsoft.com/office/drawing/2014/main" id="{42EA60CD-1DDC-4BCE-B9CD-C2EED8DB0F15}"/>
                  </a:ext>
                </a:extLst>
              </p:cNvPr>
              <p:cNvSpPr>
                <a:spLocks noChangeArrowheads="1"/>
              </p:cNvSpPr>
              <p:nvPr/>
            </p:nvSpPr>
            <p:spPr bwMode="auto">
              <a:xfrm>
                <a:off x="1438234" y="1845784"/>
                <a:ext cx="352599"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44" name="Rectangle 24">
                <a:extLst>
                  <a:ext uri="{FF2B5EF4-FFF2-40B4-BE49-F238E27FC236}">
                    <a16:creationId xmlns:a16="http://schemas.microsoft.com/office/drawing/2014/main" id="{579A1361-3B3F-4880-9F6B-D68663FCCD65}"/>
                  </a:ext>
                </a:extLst>
              </p:cNvPr>
              <p:cNvSpPr>
                <a:spLocks noChangeArrowheads="1"/>
              </p:cNvSpPr>
              <p:nvPr/>
            </p:nvSpPr>
            <p:spPr bwMode="auto">
              <a:xfrm>
                <a:off x="1438234" y="1899876"/>
                <a:ext cx="352599"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45" name="Rectangle 25">
                <a:extLst>
                  <a:ext uri="{FF2B5EF4-FFF2-40B4-BE49-F238E27FC236}">
                    <a16:creationId xmlns:a16="http://schemas.microsoft.com/office/drawing/2014/main" id="{96D24B99-C6F1-4BEF-AA7A-3355A0354E82}"/>
                  </a:ext>
                </a:extLst>
              </p:cNvPr>
              <p:cNvSpPr>
                <a:spLocks noChangeArrowheads="1"/>
              </p:cNvSpPr>
              <p:nvPr/>
            </p:nvSpPr>
            <p:spPr bwMode="auto">
              <a:xfrm>
                <a:off x="1438234" y="1953968"/>
                <a:ext cx="352599" cy="2905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46" name="Rectangle 26">
                <a:extLst>
                  <a:ext uri="{FF2B5EF4-FFF2-40B4-BE49-F238E27FC236}">
                    <a16:creationId xmlns:a16="http://schemas.microsoft.com/office/drawing/2014/main" id="{89A84697-E343-4EBD-A692-A073B22F2A7D}"/>
                  </a:ext>
                </a:extLst>
              </p:cNvPr>
              <p:cNvSpPr>
                <a:spLocks noChangeArrowheads="1"/>
              </p:cNvSpPr>
              <p:nvPr/>
            </p:nvSpPr>
            <p:spPr bwMode="auto">
              <a:xfrm>
                <a:off x="1438234" y="2011066"/>
                <a:ext cx="352599"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47" name="Rectangle 27">
                <a:extLst>
                  <a:ext uri="{FF2B5EF4-FFF2-40B4-BE49-F238E27FC236}">
                    <a16:creationId xmlns:a16="http://schemas.microsoft.com/office/drawing/2014/main" id="{EB7D18D6-41C7-461D-8276-6A4A8993A993}"/>
                  </a:ext>
                </a:extLst>
              </p:cNvPr>
              <p:cNvSpPr>
                <a:spLocks noChangeArrowheads="1"/>
              </p:cNvSpPr>
              <p:nvPr/>
            </p:nvSpPr>
            <p:spPr bwMode="auto">
              <a:xfrm>
                <a:off x="1438234" y="2065158"/>
                <a:ext cx="352599"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48" name="Rectangle 28">
                <a:extLst>
                  <a:ext uri="{FF2B5EF4-FFF2-40B4-BE49-F238E27FC236}">
                    <a16:creationId xmlns:a16="http://schemas.microsoft.com/office/drawing/2014/main" id="{428D8B53-B89A-406C-BA44-1AA3331F8835}"/>
                  </a:ext>
                </a:extLst>
              </p:cNvPr>
              <p:cNvSpPr>
                <a:spLocks noChangeArrowheads="1"/>
              </p:cNvSpPr>
              <p:nvPr/>
            </p:nvSpPr>
            <p:spPr bwMode="auto">
              <a:xfrm>
                <a:off x="1438234" y="2120252"/>
                <a:ext cx="352599" cy="2804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49" name="Rectangle 29">
                <a:extLst>
                  <a:ext uri="{FF2B5EF4-FFF2-40B4-BE49-F238E27FC236}">
                    <a16:creationId xmlns:a16="http://schemas.microsoft.com/office/drawing/2014/main" id="{7C855582-59EF-4048-90BA-651C1F352FE7}"/>
                  </a:ext>
                </a:extLst>
              </p:cNvPr>
              <p:cNvSpPr>
                <a:spLocks noChangeArrowheads="1"/>
              </p:cNvSpPr>
              <p:nvPr/>
            </p:nvSpPr>
            <p:spPr bwMode="auto">
              <a:xfrm>
                <a:off x="1438234" y="2176348"/>
                <a:ext cx="352599" cy="5409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grpSp>
          <p:nvGrpSpPr>
            <p:cNvPr id="1050" name="グループ化 1049">
              <a:extLst>
                <a:ext uri="{FF2B5EF4-FFF2-40B4-BE49-F238E27FC236}">
                  <a16:creationId xmlns:a16="http://schemas.microsoft.com/office/drawing/2014/main" id="{68D298F1-7F16-483F-A4F3-E4FB00B7A5F4}"/>
                </a:ext>
              </a:extLst>
            </p:cNvPr>
            <p:cNvGrpSpPr/>
            <p:nvPr/>
          </p:nvGrpSpPr>
          <p:grpSpPr>
            <a:xfrm>
              <a:off x="4008321" y="1143263"/>
              <a:ext cx="448352" cy="1113263"/>
              <a:chOff x="1511049" y="58197"/>
              <a:chExt cx="345324" cy="745172"/>
            </a:xfrm>
            <a:solidFill>
              <a:schemeClr val="bg1">
                <a:lumMod val="75000"/>
              </a:schemeClr>
            </a:solidFill>
          </p:grpSpPr>
          <p:sp>
            <p:nvSpPr>
              <p:cNvPr id="1051" name="Freeform 43">
                <a:extLst>
                  <a:ext uri="{FF2B5EF4-FFF2-40B4-BE49-F238E27FC236}">
                    <a16:creationId xmlns:a16="http://schemas.microsoft.com/office/drawing/2014/main" id="{4A5FF3B9-91A3-4297-8C06-654422CF47C6}"/>
                  </a:ext>
                </a:extLst>
              </p:cNvPr>
              <p:cNvSpPr>
                <a:spLocks noEditPoints="1"/>
              </p:cNvSpPr>
              <p:nvPr/>
            </p:nvSpPr>
            <p:spPr bwMode="auto">
              <a:xfrm>
                <a:off x="1511049" y="114302"/>
                <a:ext cx="345324" cy="689067"/>
              </a:xfrm>
              <a:custGeom>
                <a:avLst/>
                <a:gdLst>
                  <a:gd name="T0" fmla="*/ 437 w 437"/>
                  <a:gd name="T1" fmla="*/ 872 h 872"/>
                  <a:gd name="T2" fmla="*/ 0 w 437"/>
                  <a:gd name="T3" fmla="*/ 872 h 872"/>
                  <a:gd name="T4" fmla="*/ 0 w 437"/>
                  <a:gd name="T5" fmla="*/ 0 h 872"/>
                  <a:gd name="T6" fmla="*/ 437 w 437"/>
                  <a:gd name="T7" fmla="*/ 0 h 872"/>
                  <a:gd name="T8" fmla="*/ 437 w 437"/>
                  <a:gd name="T9" fmla="*/ 872 h 872"/>
                  <a:gd name="T10" fmla="*/ 26 w 437"/>
                  <a:gd name="T11" fmla="*/ 846 h 872"/>
                  <a:gd name="T12" fmla="*/ 411 w 437"/>
                  <a:gd name="T13" fmla="*/ 846 h 872"/>
                  <a:gd name="T14" fmla="*/ 411 w 437"/>
                  <a:gd name="T15" fmla="*/ 29 h 872"/>
                  <a:gd name="T16" fmla="*/ 26 w 437"/>
                  <a:gd name="T17" fmla="*/ 29 h 872"/>
                  <a:gd name="T18" fmla="*/ 26 w 437"/>
                  <a:gd name="T19" fmla="*/ 846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7" h="872">
                    <a:moveTo>
                      <a:pt x="437" y="872"/>
                    </a:moveTo>
                    <a:lnTo>
                      <a:pt x="0" y="872"/>
                    </a:lnTo>
                    <a:lnTo>
                      <a:pt x="0" y="0"/>
                    </a:lnTo>
                    <a:lnTo>
                      <a:pt x="437" y="0"/>
                    </a:lnTo>
                    <a:lnTo>
                      <a:pt x="437" y="872"/>
                    </a:lnTo>
                    <a:close/>
                    <a:moveTo>
                      <a:pt x="26" y="846"/>
                    </a:moveTo>
                    <a:lnTo>
                      <a:pt x="411" y="846"/>
                    </a:lnTo>
                    <a:lnTo>
                      <a:pt x="411" y="29"/>
                    </a:lnTo>
                    <a:lnTo>
                      <a:pt x="26" y="29"/>
                    </a:lnTo>
                    <a:lnTo>
                      <a:pt x="26" y="8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dirty="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52" name="Freeform 44">
                <a:extLst>
                  <a:ext uri="{FF2B5EF4-FFF2-40B4-BE49-F238E27FC236}">
                    <a16:creationId xmlns:a16="http://schemas.microsoft.com/office/drawing/2014/main" id="{DF4C61C3-8C38-4812-AA73-4AD71BA945C3}"/>
                  </a:ext>
                </a:extLst>
              </p:cNvPr>
              <p:cNvSpPr>
                <a:spLocks noEditPoints="1"/>
              </p:cNvSpPr>
              <p:nvPr/>
            </p:nvSpPr>
            <p:spPr bwMode="auto">
              <a:xfrm>
                <a:off x="1679365" y="58197"/>
                <a:ext cx="177008" cy="71119"/>
              </a:xfrm>
              <a:custGeom>
                <a:avLst/>
                <a:gdLst>
                  <a:gd name="T0" fmla="*/ 224 w 224"/>
                  <a:gd name="T1" fmla="*/ 90 h 90"/>
                  <a:gd name="T2" fmla="*/ 0 w 224"/>
                  <a:gd name="T3" fmla="*/ 90 h 90"/>
                  <a:gd name="T4" fmla="*/ 0 w 224"/>
                  <a:gd name="T5" fmla="*/ 0 h 90"/>
                  <a:gd name="T6" fmla="*/ 224 w 224"/>
                  <a:gd name="T7" fmla="*/ 0 h 90"/>
                  <a:gd name="T8" fmla="*/ 224 w 224"/>
                  <a:gd name="T9" fmla="*/ 90 h 90"/>
                  <a:gd name="T10" fmla="*/ 26 w 224"/>
                  <a:gd name="T11" fmla="*/ 64 h 90"/>
                  <a:gd name="T12" fmla="*/ 198 w 224"/>
                  <a:gd name="T13" fmla="*/ 64 h 90"/>
                  <a:gd name="T14" fmla="*/ 198 w 224"/>
                  <a:gd name="T15" fmla="*/ 26 h 90"/>
                  <a:gd name="T16" fmla="*/ 26 w 224"/>
                  <a:gd name="T17" fmla="*/ 26 h 90"/>
                  <a:gd name="T18" fmla="*/ 26 w 224"/>
                  <a:gd name="T19" fmla="*/ 6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4" h="90">
                    <a:moveTo>
                      <a:pt x="224" y="90"/>
                    </a:moveTo>
                    <a:lnTo>
                      <a:pt x="0" y="90"/>
                    </a:lnTo>
                    <a:lnTo>
                      <a:pt x="0" y="0"/>
                    </a:lnTo>
                    <a:lnTo>
                      <a:pt x="224" y="0"/>
                    </a:lnTo>
                    <a:lnTo>
                      <a:pt x="224" y="90"/>
                    </a:lnTo>
                    <a:close/>
                    <a:moveTo>
                      <a:pt x="26" y="64"/>
                    </a:moveTo>
                    <a:lnTo>
                      <a:pt x="198" y="64"/>
                    </a:lnTo>
                    <a:lnTo>
                      <a:pt x="198" y="26"/>
                    </a:lnTo>
                    <a:lnTo>
                      <a:pt x="26" y="26"/>
                    </a:lnTo>
                    <a:lnTo>
                      <a:pt x="26"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53" name="Rectangle 31">
                <a:extLst>
                  <a:ext uri="{FF2B5EF4-FFF2-40B4-BE49-F238E27FC236}">
                    <a16:creationId xmlns:a16="http://schemas.microsoft.com/office/drawing/2014/main" id="{C856CEDB-E722-4003-89E9-90BB88550E7E}"/>
                  </a:ext>
                </a:extLst>
              </p:cNvPr>
              <p:cNvSpPr>
                <a:spLocks noChangeArrowheads="1"/>
              </p:cNvSpPr>
              <p:nvPr/>
            </p:nvSpPr>
            <p:spPr bwMode="auto">
              <a:xfrm>
                <a:off x="1567154" y="170408"/>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54" name="Rectangle 31">
                <a:extLst>
                  <a:ext uri="{FF2B5EF4-FFF2-40B4-BE49-F238E27FC236}">
                    <a16:creationId xmlns:a16="http://schemas.microsoft.com/office/drawing/2014/main" id="{1479E45A-6F28-4E28-8724-41714F89B492}"/>
                  </a:ext>
                </a:extLst>
              </p:cNvPr>
              <p:cNvSpPr>
                <a:spLocks noChangeArrowheads="1"/>
              </p:cNvSpPr>
              <p:nvPr/>
            </p:nvSpPr>
            <p:spPr bwMode="auto">
              <a:xfrm>
                <a:off x="1616432" y="170408"/>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55" name="Rectangle 31">
                <a:extLst>
                  <a:ext uri="{FF2B5EF4-FFF2-40B4-BE49-F238E27FC236}">
                    <a16:creationId xmlns:a16="http://schemas.microsoft.com/office/drawing/2014/main" id="{9C5FDEDA-A23A-4BD3-A14B-5D9C9F4446E7}"/>
                  </a:ext>
                </a:extLst>
              </p:cNvPr>
              <p:cNvSpPr>
                <a:spLocks noChangeArrowheads="1"/>
              </p:cNvSpPr>
              <p:nvPr/>
            </p:nvSpPr>
            <p:spPr bwMode="auto">
              <a:xfrm>
                <a:off x="1714990" y="170408"/>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56" name="Rectangle 31">
                <a:extLst>
                  <a:ext uri="{FF2B5EF4-FFF2-40B4-BE49-F238E27FC236}">
                    <a16:creationId xmlns:a16="http://schemas.microsoft.com/office/drawing/2014/main" id="{9FAE8CA8-AFE2-42BF-8672-43DF8871BA43}"/>
                  </a:ext>
                </a:extLst>
              </p:cNvPr>
              <p:cNvSpPr>
                <a:spLocks noChangeArrowheads="1"/>
              </p:cNvSpPr>
              <p:nvPr/>
            </p:nvSpPr>
            <p:spPr bwMode="auto">
              <a:xfrm>
                <a:off x="1764268" y="170408"/>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57" name="Rectangle 31">
                <a:extLst>
                  <a:ext uri="{FF2B5EF4-FFF2-40B4-BE49-F238E27FC236}">
                    <a16:creationId xmlns:a16="http://schemas.microsoft.com/office/drawing/2014/main" id="{BE23EDC1-07EB-4041-80FD-79F2B479A680}"/>
                  </a:ext>
                </a:extLst>
              </p:cNvPr>
              <p:cNvSpPr>
                <a:spLocks noChangeArrowheads="1"/>
              </p:cNvSpPr>
              <p:nvPr/>
            </p:nvSpPr>
            <p:spPr bwMode="auto">
              <a:xfrm>
                <a:off x="1665711" y="170408"/>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58" name="Rectangle 31">
                <a:extLst>
                  <a:ext uri="{FF2B5EF4-FFF2-40B4-BE49-F238E27FC236}">
                    <a16:creationId xmlns:a16="http://schemas.microsoft.com/office/drawing/2014/main" id="{79FA6DED-9DF5-42E1-8621-084C8CC82836}"/>
                  </a:ext>
                </a:extLst>
              </p:cNvPr>
              <p:cNvSpPr>
                <a:spLocks noChangeArrowheads="1"/>
              </p:cNvSpPr>
              <p:nvPr/>
            </p:nvSpPr>
            <p:spPr bwMode="auto">
              <a:xfrm>
                <a:off x="1616432" y="219402"/>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59" name="Rectangle 31">
                <a:extLst>
                  <a:ext uri="{FF2B5EF4-FFF2-40B4-BE49-F238E27FC236}">
                    <a16:creationId xmlns:a16="http://schemas.microsoft.com/office/drawing/2014/main" id="{93607A5F-9802-4413-8879-3A7DC139EB70}"/>
                  </a:ext>
                </a:extLst>
              </p:cNvPr>
              <p:cNvSpPr>
                <a:spLocks noChangeArrowheads="1"/>
              </p:cNvSpPr>
              <p:nvPr/>
            </p:nvSpPr>
            <p:spPr bwMode="auto">
              <a:xfrm>
                <a:off x="1714990" y="219402"/>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60" name="Rectangle 31">
                <a:extLst>
                  <a:ext uri="{FF2B5EF4-FFF2-40B4-BE49-F238E27FC236}">
                    <a16:creationId xmlns:a16="http://schemas.microsoft.com/office/drawing/2014/main" id="{01A23408-68AB-4C0C-BC2F-EA92B4974115}"/>
                  </a:ext>
                </a:extLst>
              </p:cNvPr>
              <p:cNvSpPr>
                <a:spLocks noChangeArrowheads="1"/>
              </p:cNvSpPr>
              <p:nvPr/>
            </p:nvSpPr>
            <p:spPr bwMode="auto">
              <a:xfrm>
                <a:off x="1764268" y="219402"/>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61" name="Rectangle 31">
                <a:extLst>
                  <a:ext uri="{FF2B5EF4-FFF2-40B4-BE49-F238E27FC236}">
                    <a16:creationId xmlns:a16="http://schemas.microsoft.com/office/drawing/2014/main" id="{D1D62505-CF7A-42B0-9C7E-B3604E7D1011}"/>
                  </a:ext>
                </a:extLst>
              </p:cNvPr>
              <p:cNvSpPr>
                <a:spLocks noChangeArrowheads="1"/>
              </p:cNvSpPr>
              <p:nvPr/>
            </p:nvSpPr>
            <p:spPr bwMode="auto">
              <a:xfrm>
                <a:off x="1665711" y="219402"/>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62" name="Rectangle 31">
                <a:extLst>
                  <a:ext uri="{FF2B5EF4-FFF2-40B4-BE49-F238E27FC236}">
                    <a16:creationId xmlns:a16="http://schemas.microsoft.com/office/drawing/2014/main" id="{EF7536A4-5576-4A7A-A3F7-98AA0846C5A6}"/>
                  </a:ext>
                </a:extLst>
              </p:cNvPr>
              <p:cNvSpPr>
                <a:spLocks noChangeArrowheads="1"/>
              </p:cNvSpPr>
              <p:nvPr/>
            </p:nvSpPr>
            <p:spPr bwMode="auto">
              <a:xfrm>
                <a:off x="1714990" y="268395"/>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63" name="Rectangle 31">
                <a:extLst>
                  <a:ext uri="{FF2B5EF4-FFF2-40B4-BE49-F238E27FC236}">
                    <a16:creationId xmlns:a16="http://schemas.microsoft.com/office/drawing/2014/main" id="{FBA6353C-5535-4360-9934-ED733FB45E4C}"/>
                  </a:ext>
                </a:extLst>
              </p:cNvPr>
              <p:cNvSpPr>
                <a:spLocks noChangeArrowheads="1"/>
              </p:cNvSpPr>
              <p:nvPr/>
            </p:nvSpPr>
            <p:spPr bwMode="auto">
              <a:xfrm>
                <a:off x="1764268" y="268395"/>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64" name="Rectangle 31">
                <a:extLst>
                  <a:ext uri="{FF2B5EF4-FFF2-40B4-BE49-F238E27FC236}">
                    <a16:creationId xmlns:a16="http://schemas.microsoft.com/office/drawing/2014/main" id="{9D2366E1-F984-4D47-8015-DEA8020EF0AC}"/>
                  </a:ext>
                </a:extLst>
              </p:cNvPr>
              <p:cNvSpPr>
                <a:spLocks noChangeArrowheads="1"/>
              </p:cNvSpPr>
              <p:nvPr/>
            </p:nvSpPr>
            <p:spPr bwMode="auto">
              <a:xfrm>
                <a:off x="1665711" y="268395"/>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65" name="Rectangle 31">
                <a:extLst>
                  <a:ext uri="{FF2B5EF4-FFF2-40B4-BE49-F238E27FC236}">
                    <a16:creationId xmlns:a16="http://schemas.microsoft.com/office/drawing/2014/main" id="{9E5F2267-DB86-4564-BECA-44C0F40A6995}"/>
                  </a:ext>
                </a:extLst>
              </p:cNvPr>
              <p:cNvSpPr>
                <a:spLocks noChangeArrowheads="1"/>
              </p:cNvSpPr>
              <p:nvPr/>
            </p:nvSpPr>
            <p:spPr bwMode="auto">
              <a:xfrm>
                <a:off x="1714990" y="317389"/>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66" name="Rectangle 31">
                <a:extLst>
                  <a:ext uri="{FF2B5EF4-FFF2-40B4-BE49-F238E27FC236}">
                    <a16:creationId xmlns:a16="http://schemas.microsoft.com/office/drawing/2014/main" id="{DBCF9086-E0A7-4277-997D-D60394DAAB7F}"/>
                  </a:ext>
                </a:extLst>
              </p:cNvPr>
              <p:cNvSpPr>
                <a:spLocks noChangeArrowheads="1"/>
              </p:cNvSpPr>
              <p:nvPr/>
            </p:nvSpPr>
            <p:spPr bwMode="auto">
              <a:xfrm>
                <a:off x="1764268" y="317389"/>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067" name="Rectangle 31">
                <a:extLst>
                  <a:ext uri="{FF2B5EF4-FFF2-40B4-BE49-F238E27FC236}">
                    <a16:creationId xmlns:a16="http://schemas.microsoft.com/office/drawing/2014/main" id="{7A13D995-18E6-47E7-8875-86715CB3E947}"/>
                  </a:ext>
                </a:extLst>
              </p:cNvPr>
              <p:cNvSpPr>
                <a:spLocks noChangeArrowheads="1"/>
              </p:cNvSpPr>
              <p:nvPr/>
            </p:nvSpPr>
            <p:spPr bwMode="auto">
              <a:xfrm>
                <a:off x="1764268" y="366382"/>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grpSp>
      <p:sp>
        <p:nvSpPr>
          <p:cNvPr id="307" name="フリーフォーム: 図形 306">
            <a:extLst>
              <a:ext uri="{FF2B5EF4-FFF2-40B4-BE49-F238E27FC236}">
                <a16:creationId xmlns:a16="http://schemas.microsoft.com/office/drawing/2014/main" id="{149A9851-9C45-4100-8F7C-69A1F402F320}"/>
              </a:ext>
            </a:extLst>
          </p:cNvPr>
          <p:cNvSpPr/>
          <p:nvPr/>
        </p:nvSpPr>
        <p:spPr>
          <a:xfrm>
            <a:off x="186512" y="2114608"/>
            <a:ext cx="5876925" cy="5267325"/>
          </a:xfrm>
          <a:custGeom>
            <a:avLst/>
            <a:gdLst>
              <a:gd name="connsiteX0" fmla="*/ 5876925 w 5876925"/>
              <a:gd name="connsiteY0" fmla="*/ 419100 h 5267325"/>
              <a:gd name="connsiteX1" fmla="*/ 5876925 w 5876925"/>
              <a:gd name="connsiteY1" fmla="*/ 0 h 5267325"/>
              <a:gd name="connsiteX2" fmla="*/ 0 w 5876925"/>
              <a:gd name="connsiteY2" fmla="*/ 5267325 h 5267325"/>
              <a:gd name="connsiteX3" fmla="*/ 1685925 w 5876925"/>
              <a:gd name="connsiteY3" fmla="*/ 5267325 h 5267325"/>
              <a:gd name="connsiteX4" fmla="*/ 5876925 w 5876925"/>
              <a:gd name="connsiteY4" fmla="*/ 419100 h 5267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6925" h="5267325">
                <a:moveTo>
                  <a:pt x="5876925" y="419100"/>
                </a:moveTo>
                <a:lnTo>
                  <a:pt x="5876925" y="0"/>
                </a:lnTo>
                <a:lnTo>
                  <a:pt x="0" y="5267325"/>
                </a:lnTo>
                <a:lnTo>
                  <a:pt x="1685925" y="5267325"/>
                </a:lnTo>
                <a:lnTo>
                  <a:pt x="5876925" y="41910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308" name="グループ化 307">
            <a:extLst>
              <a:ext uri="{FF2B5EF4-FFF2-40B4-BE49-F238E27FC236}">
                <a16:creationId xmlns:a16="http://schemas.microsoft.com/office/drawing/2014/main" id="{DE7C3B4C-EA92-4879-9209-493CB7299960}"/>
              </a:ext>
            </a:extLst>
          </p:cNvPr>
          <p:cNvGrpSpPr/>
          <p:nvPr/>
        </p:nvGrpSpPr>
        <p:grpSpPr>
          <a:xfrm>
            <a:off x="8263567" y="1063730"/>
            <a:ext cx="2241954" cy="1482332"/>
            <a:chOff x="7347410" y="3957260"/>
            <a:chExt cx="2247867" cy="1486242"/>
          </a:xfrm>
        </p:grpSpPr>
        <p:grpSp>
          <p:nvGrpSpPr>
            <p:cNvPr id="1072" name="グループ化 1071">
              <a:extLst>
                <a:ext uri="{FF2B5EF4-FFF2-40B4-BE49-F238E27FC236}">
                  <a16:creationId xmlns:a16="http://schemas.microsoft.com/office/drawing/2014/main" id="{C49A994B-774B-4879-8CB3-9F73FD6039F2}"/>
                </a:ext>
              </a:extLst>
            </p:cNvPr>
            <p:cNvGrpSpPr/>
            <p:nvPr/>
          </p:nvGrpSpPr>
          <p:grpSpPr>
            <a:xfrm flipH="1">
              <a:off x="8586848" y="4638663"/>
              <a:ext cx="441576" cy="804839"/>
              <a:chOff x="1357393" y="1246421"/>
              <a:chExt cx="514281" cy="984019"/>
            </a:xfrm>
          </p:grpSpPr>
          <p:sp>
            <p:nvSpPr>
              <p:cNvPr id="1161" name="Rectangle 6">
                <a:extLst>
                  <a:ext uri="{FF2B5EF4-FFF2-40B4-BE49-F238E27FC236}">
                    <a16:creationId xmlns:a16="http://schemas.microsoft.com/office/drawing/2014/main" id="{72EB7817-B683-431D-886A-7FD9C2647471}"/>
                  </a:ext>
                </a:extLst>
              </p:cNvPr>
              <p:cNvSpPr>
                <a:spLocks noChangeArrowheads="1"/>
              </p:cNvSpPr>
              <p:nvPr/>
            </p:nvSpPr>
            <p:spPr bwMode="auto">
              <a:xfrm>
                <a:off x="1357393" y="1308866"/>
                <a:ext cx="87149" cy="92157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62" name="Rectangle 7">
                <a:extLst>
                  <a:ext uri="{FF2B5EF4-FFF2-40B4-BE49-F238E27FC236}">
                    <a16:creationId xmlns:a16="http://schemas.microsoft.com/office/drawing/2014/main" id="{13944A5E-682A-49D9-ACDC-B3BC94397813}"/>
                  </a:ext>
                </a:extLst>
              </p:cNvPr>
              <p:cNvSpPr>
                <a:spLocks noChangeArrowheads="1"/>
              </p:cNvSpPr>
              <p:nvPr/>
            </p:nvSpPr>
            <p:spPr bwMode="auto">
              <a:xfrm>
                <a:off x="1481307" y="1308866"/>
                <a:ext cx="28048" cy="89352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63" name="Rectangle 8">
                <a:extLst>
                  <a:ext uri="{FF2B5EF4-FFF2-40B4-BE49-F238E27FC236}">
                    <a16:creationId xmlns:a16="http://schemas.microsoft.com/office/drawing/2014/main" id="{7C88EC09-87B0-4565-B9B7-090AC9800BF1}"/>
                  </a:ext>
                </a:extLst>
              </p:cNvPr>
              <p:cNvSpPr>
                <a:spLocks noChangeArrowheads="1"/>
              </p:cNvSpPr>
              <p:nvPr/>
            </p:nvSpPr>
            <p:spPr bwMode="auto">
              <a:xfrm>
                <a:off x="1542411" y="1308866"/>
                <a:ext cx="26044" cy="89352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64" name="Rectangle 9">
                <a:extLst>
                  <a:ext uri="{FF2B5EF4-FFF2-40B4-BE49-F238E27FC236}">
                    <a16:creationId xmlns:a16="http://schemas.microsoft.com/office/drawing/2014/main" id="{E8860611-1E26-4BC1-91F6-DC61A3884134}"/>
                  </a:ext>
                </a:extLst>
              </p:cNvPr>
              <p:cNvSpPr>
                <a:spLocks noChangeArrowheads="1"/>
              </p:cNvSpPr>
              <p:nvPr/>
            </p:nvSpPr>
            <p:spPr bwMode="auto">
              <a:xfrm>
                <a:off x="1604516" y="1308866"/>
                <a:ext cx="26044" cy="89352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65" name="Rectangle 10">
                <a:extLst>
                  <a:ext uri="{FF2B5EF4-FFF2-40B4-BE49-F238E27FC236}">
                    <a16:creationId xmlns:a16="http://schemas.microsoft.com/office/drawing/2014/main" id="{F20F32A5-78FE-42C4-9241-80CB60D3829D}"/>
                  </a:ext>
                </a:extLst>
              </p:cNvPr>
              <p:cNvSpPr>
                <a:spLocks noChangeArrowheads="1"/>
              </p:cNvSpPr>
              <p:nvPr/>
            </p:nvSpPr>
            <p:spPr bwMode="auto">
              <a:xfrm>
                <a:off x="1665620" y="1308866"/>
                <a:ext cx="26044" cy="89352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66" name="Rectangle 11">
                <a:extLst>
                  <a:ext uri="{FF2B5EF4-FFF2-40B4-BE49-F238E27FC236}">
                    <a16:creationId xmlns:a16="http://schemas.microsoft.com/office/drawing/2014/main" id="{8D41B468-CDFD-40A3-9018-AD84FD304D09}"/>
                  </a:ext>
                </a:extLst>
              </p:cNvPr>
              <p:cNvSpPr>
                <a:spLocks noChangeArrowheads="1"/>
              </p:cNvSpPr>
              <p:nvPr/>
            </p:nvSpPr>
            <p:spPr bwMode="auto">
              <a:xfrm>
                <a:off x="1724720" y="1308866"/>
                <a:ext cx="29050" cy="89352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67" name="Rectangle 12">
                <a:extLst>
                  <a:ext uri="{FF2B5EF4-FFF2-40B4-BE49-F238E27FC236}">
                    <a16:creationId xmlns:a16="http://schemas.microsoft.com/office/drawing/2014/main" id="{7FCA807F-6E3D-4D22-ACFE-341E6487B012}"/>
                  </a:ext>
                </a:extLst>
              </p:cNvPr>
              <p:cNvSpPr>
                <a:spLocks noChangeArrowheads="1"/>
              </p:cNvSpPr>
              <p:nvPr/>
            </p:nvSpPr>
            <p:spPr bwMode="auto">
              <a:xfrm>
                <a:off x="1786825" y="1308866"/>
                <a:ext cx="84849" cy="92157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68" name="Rectangle 13">
                <a:extLst>
                  <a:ext uri="{FF2B5EF4-FFF2-40B4-BE49-F238E27FC236}">
                    <a16:creationId xmlns:a16="http://schemas.microsoft.com/office/drawing/2014/main" id="{E8D4F2FC-21C8-4D1C-8A87-5E89EB2B8877}"/>
                  </a:ext>
                </a:extLst>
              </p:cNvPr>
              <p:cNvSpPr>
                <a:spLocks noChangeArrowheads="1"/>
              </p:cNvSpPr>
              <p:nvPr/>
            </p:nvSpPr>
            <p:spPr bwMode="auto">
              <a:xfrm>
                <a:off x="1357393" y="1246421"/>
                <a:ext cx="514281" cy="74466"/>
              </a:xfrm>
              <a:prstGeom prst="rect">
                <a:avLst/>
              </a:prstGeom>
              <a:solidFill>
                <a:schemeClr val="bg1">
                  <a:lumMod val="75000"/>
                </a:schemeClr>
              </a:solidFill>
              <a:ln w="9525">
                <a:noFill/>
                <a:miter lim="800000"/>
                <a:headEnd/>
                <a:tailEnd/>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69" name="Rectangle 14">
                <a:extLst>
                  <a:ext uri="{FF2B5EF4-FFF2-40B4-BE49-F238E27FC236}">
                    <a16:creationId xmlns:a16="http://schemas.microsoft.com/office/drawing/2014/main" id="{10AB8670-C655-4C2D-934E-EA76994DAF20}"/>
                  </a:ext>
                </a:extLst>
              </p:cNvPr>
              <p:cNvSpPr>
                <a:spLocks noChangeArrowheads="1"/>
              </p:cNvSpPr>
              <p:nvPr/>
            </p:nvSpPr>
            <p:spPr bwMode="auto">
              <a:xfrm>
                <a:off x="1438234" y="1348935"/>
                <a:ext cx="352599"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70" name="Rectangle 15">
                <a:extLst>
                  <a:ext uri="{FF2B5EF4-FFF2-40B4-BE49-F238E27FC236}">
                    <a16:creationId xmlns:a16="http://schemas.microsoft.com/office/drawing/2014/main" id="{A65FFA23-2DB6-453C-9F10-77D98AC34A5B}"/>
                  </a:ext>
                </a:extLst>
              </p:cNvPr>
              <p:cNvSpPr>
                <a:spLocks noChangeArrowheads="1"/>
              </p:cNvSpPr>
              <p:nvPr/>
            </p:nvSpPr>
            <p:spPr bwMode="auto">
              <a:xfrm>
                <a:off x="1438234" y="1403027"/>
                <a:ext cx="352599"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71" name="Rectangle 16">
                <a:extLst>
                  <a:ext uri="{FF2B5EF4-FFF2-40B4-BE49-F238E27FC236}">
                    <a16:creationId xmlns:a16="http://schemas.microsoft.com/office/drawing/2014/main" id="{1E5E594D-41B9-47C1-8657-DBBE6EB0CA9B}"/>
                  </a:ext>
                </a:extLst>
              </p:cNvPr>
              <p:cNvSpPr>
                <a:spLocks noChangeArrowheads="1"/>
              </p:cNvSpPr>
              <p:nvPr/>
            </p:nvSpPr>
            <p:spPr bwMode="auto">
              <a:xfrm>
                <a:off x="1438234" y="1458121"/>
                <a:ext cx="352599" cy="2804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72" name="Rectangle 17">
                <a:extLst>
                  <a:ext uri="{FF2B5EF4-FFF2-40B4-BE49-F238E27FC236}">
                    <a16:creationId xmlns:a16="http://schemas.microsoft.com/office/drawing/2014/main" id="{C82E0F54-B712-4A40-A398-2AAA2C1181A7}"/>
                  </a:ext>
                </a:extLst>
              </p:cNvPr>
              <p:cNvSpPr>
                <a:spLocks noChangeArrowheads="1"/>
              </p:cNvSpPr>
              <p:nvPr/>
            </p:nvSpPr>
            <p:spPr bwMode="auto">
              <a:xfrm>
                <a:off x="1438234" y="1514217"/>
                <a:ext cx="352599"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73" name="Rectangle 18">
                <a:extLst>
                  <a:ext uri="{FF2B5EF4-FFF2-40B4-BE49-F238E27FC236}">
                    <a16:creationId xmlns:a16="http://schemas.microsoft.com/office/drawing/2014/main" id="{4C2CF9A0-45AF-4311-A591-64245F7423A8}"/>
                  </a:ext>
                </a:extLst>
              </p:cNvPr>
              <p:cNvSpPr>
                <a:spLocks noChangeArrowheads="1"/>
              </p:cNvSpPr>
              <p:nvPr/>
            </p:nvSpPr>
            <p:spPr bwMode="auto">
              <a:xfrm>
                <a:off x="1438234" y="1569311"/>
                <a:ext cx="352599"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74" name="Rectangle 19">
                <a:extLst>
                  <a:ext uri="{FF2B5EF4-FFF2-40B4-BE49-F238E27FC236}">
                    <a16:creationId xmlns:a16="http://schemas.microsoft.com/office/drawing/2014/main" id="{68C6B152-71DA-4DC0-90CB-3094F39C8BDB}"/>
                  </a:ext>
                </a:extLst>
              </p:cNvPr>
              <p:cNvSpPr>
                <a:spLocks noChangeArrowheads="1"/>
              </p:cNvSpPr>
              <p:nvPr/>
            </p:nvSpPr>
            <p:spPr bwMode="auto">
              <a:xfrm>
                <a:off x="1438234" y="1623404"/>
                <a:ext cx="352599" cy="2804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75" name="Rectangle 20">
                <a:extLst>
                  <a:ext uri="{FF2B5EF4-FFF2-40B4-BE49-F238E27FC236}">
                    <a16:creationId xmlns:a16="http://schemas.microsoft.com/office/drawing/2014/main" id="{E4DEF053-C581-4485-A77B-D11C9AF94B13}"/>
                  </a:ext>
                </a:extLst>
              </p:cNvPr>
              <p:cNvSpPr>
                <a:spLocks noChangeArrowheads="1"/>
              </p:cNvSpPr>
              <p:nvPr/>
            </p:nvSpPr>
            <p:spPr bwMode="auto">
              <a:xfrm>
                <a:off x="1438234" y="1680501"/>
                <a:ext cx="352599"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76" name="Rectangle 21">
                <a:extLst>
                  <a:ext uri="{FF2B5EF4-FFF2-40B4-BE49-F238E27FC236}">
                    <a16:creationId xmlns:a16="http://schemas.microsoft.com/office/drawing/2014/main" id="{85A9B67A-531D-4A0A-BB1A-A30A1E9AD959}"/>
                  </a:ext>
                </a:extLst>
              </p:cNvPr>
              <p:cNvSpPr>
                <a:spLocks noChangeArrowheads="1"/>
              </p:cNvSpPr>
              <p:nvPr/>
            </p:nvSpPr>
            <p:spPr bwMode="auto">
              <a:xfrm>
                <a:off x="1438234" y="1734593"/>
                <a:ext cx="352599"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77" name="Rectangle 22">
                <a:extLst>
                  <a:ext uri="{FF2B5EF4-FFF2-40B4-BE49-F238E27FC236}">
                    <a16:creationId xmlns:a16="http://schemas.microsoft.com/office/drawing/2014/main" id="{A5C3F17A-C5F7-4683-BE73-CE83925A33CA}"/>
                  </a:ext>
                </a:extLst>
              </p:cNvPr>
              <p:cNvSpPr>
                <a:spLocks noChangeArrowheads="1"/>
              </p:cNvSpPr>
              <p:nvPr/>
            </p:nvSpPr>
            <p:spPr bwMode="auto">
              <a:xfrm>
                <a:off x="1438234" y="1788686"/>
                <a:ext cx="352599" cy="2905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78" name="Rectangle 23">
                <a:extLst>
                  <a:ext uri="{FF2B5EF4-FFF2-40B4-BE49-F238E27FC236}">
                    <a16:creationId xmlns:a16="http://schemas.microsoft.com/office/drawing/2014/main" id="{F19626D2-3FB5-4A80-A68F-EDA72B6D941D}"/>
                  </a:ext>
                </a:extLst>
              </p:cNvPr>
              <p:cNvSpPr>
                <a:spLocks noChangeArrowheads="1"/>
              </p:cNvSpPr>
              <p:nvPr/>
            </p:nvSpPr>
            <p:spPr bwMode="auto">
              <a:xfrm>
                <a:off x="1438234" y="1845784"/>
                <a:ext cx="352599"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79" name="Rectangle 24">
                <a:extLst>
                  <a:ext uri="{FF2B5EF4-FFF2-40B4-BE49-F238E27FC236}">
                    <a16:creationId xmlns:a16="http://schemas.microsoft.com/office/drawing/2014/main" id="{3D6F3E57-D4B7-4F51-A222-4053C01630F4}"/>
                  </a:ext>
                </a:extLst>
              </p:cNvPr>
              <p:cNvSpPr>
                <a:spLocks noChangeArrowheads="1"/>
              </p:cNvSpPr>
              <p:nvPr/>
            </p:nvSpPr>
            <p:spPr bwMode="auto">
              <a:xfrm>
                <a:off x="1438234" y="1899876"/>
                <a:ext cx="352599"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80" name="Rectangle 25">
                <a:extLst>
                  <a:ext uri="{FF2B5EF4-FFF2-40B4-BE49-F238E27FC236}">
                    <a16:creationId xmlns:a16="http://schemas.microsoft.com/office/drawing/2014/main" id="{8969E9A4-10EB-4233-B9AE-283B60049063}"/>
                  </a:ext>
                </a:extLst>
              </p:cNvPr>
              <p:cNvSpPr>
                <a:spLocks noChangeArrowheads="1"/>
              </p:cNvSpPr>
              <p:nvPr/>
            </p:nvSpPr>
            <p:spPr bwMode="auto">
              <a:xfrm>
                <a:off x="1438234" y="1953968"/>
                <a:ext cx="352599" cy="2905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81" name="Rectangle 26">
                <a:extLst>
                  <a:ext uri="{FF2B5EF4-FFF2-40B4-BE49-F238E27FC236}">
                    <a16:creationId xmlns:a16="http://schemas.microsoft.com/office/drawing/2014/main" id="{C60440F6-0B8F-46F7-A2AE-83BBF9C2553C}"/>
                  </a:ext>
                </a:extLst>
              </p:cNvPr>
              <p:cNvSpPr>
                <a:spLocks noChangeArrowheads="1"/>
              </p:cNvSpPr>
              <p:nvPr/>
            </p:nvSpPr>
            <p:spPr bwMode="auto">
              <a:xfrm>
                <a:off x="1438234" y="2011066"/>
                <a:ext cx="352599"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82" name="Rectangle 27">
                <a:extLst>
                  <a:ext uri="{FF2B5EF4-FFF2-40B4-BE49-F238E27FC236}">
                    <a16:creationId xmlns:a16="http://schemas.microsoft.com/office/drawing/2014/main" id="{1C1C2A0E-5E9A-42B0-B192-B3B547B7A561}"/>
                  </a:ext>
                </a:extLst>
              </p:cNvPr>
              <p:cNvSpPr>
                <a:spLocks noChangeArrowheads="1"/>
              </p:cNvSpPr>
              <p:nvPr/>
            </p:nvSpPr>
            <p:spPr bwMode="auto">
              <a:xfrm>
                <a:off x="1438234" y="2065158"/>
                <a:ext cx="352599"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83" name="Rectangle 28">
                <a:extLst>
                  <a:ext uri="{FF2B5EF4-FFF2-40B4-BE49-F238E27FC236}">
                    <a16:creationId xmlns:a16="http://schemas.microsoft.com/office/drawing/2014/main" id="{921EFA85-4647-498F-B028-0E71DD33CCDD}"/>
                  </a:ext>
                </a:extLst>
              </p:cNvPr>
              <p:cNvSpPr>
                <a:spLocks noChangeArrowheads="1"/>
              </p:cNvSpPr>
              <p:nvPr/>
            </p:nvSpPr>
            <p:spPr bwMode="auto">
              <a:xfrm>
                <a:off x="1438234" y="2120252"/>
                <a:ext cx="352599" cy="2804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84" name="Rectangle 29">
                <a:extLst>
                  <a:ext uri="{FF2B5EF4-FFF2-40B4-BE49-F238E27FC236}">
                    <a16:creationId xmlns:a16="http://schemas.microsoft.com/office/drawing/2014/main" id="{C73CE25A-A482-4307-A1BA-255FEC7087DF}"/>
                  </a:ext>
                </a:extLst>
              </p:cNvPr>
              <p:cNvSpPr>
                <a:spLocks noChangeArrowheads="1"/>
              </p:cNvSpPr>
              <p:nvPr/>
            </p:nvSpPr>
            <p:spPr bwMode="auto">
              <a:xfrm>
                <a:off x="1438234" y="2176348"/>
                <a:ext cx="352599" cy="5409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grpSp>
          <p:nvGrpSpPr>
            <p:cNvPr id="1073" name="グループ化 1072">
              <a:extLst>
                <a:ext uri="{FF2B5EF4-FFF2-40B4-BE49-F238E27FC236}">
                  <a16:creationId xmlns:a16="http://schemas.microsoft.com/office/drawing/2014/main" id="{545CFB02-3283-4B17-BD2D-0500A81B57FE}"/>
                </a:ext>
              </a:extLst>
            </p:cNvPr>
            <p:cNvGrpSpPr/>
            <p:nvPr/>
          </p:nvGrpSpPr>
          <p:grpSpPr>
            <a:xfrm flipH="1">
              <a:off x="8026465" y="4290867"/>
              <a:ext cx="534144" cy="1152635"/>
              <a:chOff x="908333" y="1521229"/>
              <a:chExt cx="437744" cy="944613"/>
            </a:xfrm>
          </p:grpSpPr>
          <p:sp>
            <p:nvSpPr>
              <p:cNvPr id="1147" name="Rectangle 31">
                <a:extLst>
                  <a:ext uri="{FF2B5EF4-FFF2-40B4-BE49-F238E27FC236}">
                    <a16:creationId xmlns:a16="http://schemas.microsoft.com/office/drawing/2014/main" id="{BB803F2D-72C5-478C-95F6-8475CAE0A927}"/>
                  </a:ext>
                </a:extLst>
              </p:cNvPr>
              <p:cNvSpPr>
                <a:spLocks noChangeArrowheads="1"/>
              </p:cNvSpPr>
              <p:nvPr/>
            </p:nvSpPr>
            <p:spPr bwMode="auto">
              <a:xfrm>
                <a:off x="979454" y="1663472"/>
                <a:ext cx="295503" cy="2804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48" name="Rectangle 32">
                <a:extLst>
                  <a:ext uri="{FF2B5EF4-FFF2-40B4-BE49-F238E27FC236}">
                    <a16:creationId xmlns:a16="http://schemas.microsoft.com/office/drawing/2014/main" id="{6EC3C343-DD11-479E-802C-9D13C529EA74}"/>
                  </a:ext>
                </a:extLst>
              </p:cNvPr>
              <p:cNvSpPr>
                <a:spLocks noChangeArrowheads="1"/>
              </p:cNvSpPr>
              <p:nvPr/>
            </p:nvSpPr>
            <p:spPr bwMode="auto">
              <a:xfrm>
                <a:off x="979454" y="1727582"/>
                <a:ext cx="295503" cy="2804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49" name="Rectangle 33">
                <a:extLst>
                  <a:ext uri="{FF2B5EF4-FFF2-40B4-BE49-F238E27FC236}">
                    <a16:creationId xmlns:a16="http://schemas.microsoft.com/office/drawing/2014/main" id="{4428B826-E0DD-4C96-890F-2A740A02EC9D}"/>
                  </a:ext>
                </a:extLst>
              </p:cNvPr>
              <p:cNvSpPr>
                <a:spLocks noChangeArrowheads="1"/>
              </p:cNvSpPr>
              <p:nvPr/>
            </p:nvSpPr>
            <p:spPr bwMode="auto">
              <a:xfrm>
                <a:off x="979454" y="1791691"/>
                <a:ext cx="295503" cy="2804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50" name="Rectangle 34">
                <a:extLst>
                  <a:ext uri="{FF2B5EF4-FFF2-40B4-BE49-F238E27FC236}">
                    <a16:creationId xmlns:a16="http://schemas.microsoft.com/office/drawing/2014/main" id="{5BA922F9-7DF3-4708-ACA5-6939510E85FB}"/>
                  </a:ext>
                </a:extLst>
              </p:cNvPr>
              <p:cNvSpPr>
                <a:spLocks noChangeArrowheads="1"/>
              </p:cNvSpPr>
              <p:nvPr/>
            </p:nvSpPr>
            <p:spPr bwMode="auto">
              <a:xfrm>
                <a:off x="979454" y="1854799"/>
                <a:ext cx="295503" cy="2905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51" name="Rectangle 35">
                <a:extLst>
                  <a:ext uri="{FF2B5EF4-FFF2-40B4-BE49-F238E27FC236}">
                    <a16:creationId xmlns:a16="http://schemas.microsoft.com/office/drawing/2014/main" id="{E80C4A2B-3764-447D-A895-C3FF7410CE63}"/>
                  </a:ext>
                </a:extLst>
              </p:cNvPr>
              <p:cNvSpPr>
                <a:spLocks noChangeArrowheads="1"/>
              </p:cNvSpPr>
              <p:nvPr/>
            </p:nvSpPr>
            <p:spPr bwMode="auto">
              <a:xfrm>
                <a:off x="979454" y="1918908"/>
                <a:ext cx="295503" cy="2804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52" name="Rectangle 36">
                <a:extLst>
                  <a:ext uri="{FF2B5EF4-FFF2-40B4-BE49-F238E27FC236}">
                    <a16:creationId xmlns:a16="http://schemas.microsoft.com/office/drawing/2014/main" id="{D9538506-0480-4039-BFB6-DAD981271ED5}"/>
                  </a:ext>
                </a:extLst>
              </p:cNvPr>
              <p:cNvSpPr>
                <a:spLocks noChangeArrowheads="1"/>
              </p:cNvSpPr>
              <p:nvPr/>
            </p:nvSpPr>
            <p:spPr bwMode="auto">
              <a:xfrm>
                <a:off x="979454" y="1983018"/>
                <a:ext cx="295503" cy="2804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53" name="Rectangle 37">
                <a:extLst>
                  <a:ext uri="{FF2B5EF4-FFF2-40B4-BE49-F238E27FC236}">
                    <a16:creationId xmlns:a16="http://schemas.microsoft.com/office/drawing/2014/main" id="{894F90E1-D312-4BA9-BB05-97F50781E967}"/>
                  </a:ext>
                </a:extLst>
              </p:cNvPr>
              <p:cNvSpPr>
                <a:spLocks noChangeArrowheads="1"/>
              </p:cNvSpPr>
              <p:nvPr/>
            </p:nvSpPr>
            <p:spPr bwMode="auto">
              <a:xfrm>
                <a:off x="979454" y="2049131"/>
                <a:ext cx="295503"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54" name="Rectangle 38">
                <a:extLst>
                  <a:ext uri="{FF2B5EF4-FFF2-40B4-BE49-F238E27FC236}">
                    <a16:creationId xmlns:a16="http://schemas.microsoft.com/office/drawing/2014/main" id="{CAA14B9E-2404-4FBE-A995-82B78884E2A0}"/>
                  </a:ext>
                </a:extLst>
              </p:cNvPr>
              <p:cNvSpPr>
                <a:spLocks noChangeArrowheads="1"/>
              </p:cNvSpPr>
              <p:nvPr/>
            </p:nvSpPr>
            <p:spPr bwMode="auto">
              <a:xfrm>
                <a:off x="979454" y="2113240"/>
                <a:ext cx="295503"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55" name="Rectangle 39">
                <a:extLst>
                  <a:ext uri="{FF2B5EF4-FFF2-40B4-BE49-F238E27FC236}">
                    <a16:creationId xmlns:a16="http://schemas.microsoft.com/office/drawing/2014/main" id="{84075D0B-B8FB-4C56-93EE-4B3C4FC16B91}"/>
                  </a:ext>
                </a:extLst>
              </p:cNvPr>
              <p:cNvSpPr>
                <a:spLocks noChangeArrowheads="1"/>
              </p:cNvSpPr>
              <p:nvPr/>
            </p:nvSpPr>
            <p:spPr bwMode="auto">
              <a:xfrm>
                <a:off x="979454" y="2176348"/>
                <a:ext cx="295503"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56" name="Rectangle 40">
                <a:extLst>
                  <a:ext uri="{FF2B5EF4-FFF2-40B4-BE49-F238E27FC236}">
                    <a16:creationId xmlns:a16="http://schemas.microsoft.com/office/drawing/2014/main" id="{1ABB3380-436F-48EC-86AE-D594157D862F}"/>
                  </a:ext>
                </a:extLst>
              </p:cNvPr>
              <p:cNvSpPr>
                <a:spLocks noChangeArrowheads="1"/>
              </p:cNvSpPr>
              <p:nvPr/>
            </p:nvSpPr>
            <p:spPr bwMode="auto">
              <a:xfrm>
                <a:off x="979454" y="2240458"/>
                <a:ext cx="295503"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57" name="Rectangle 41">
                <a:extLst>
                  <a:ext uri="{FF2B5EF4-FFF2-40B4-BE49-F238E27FC236}">
                    <a16:creationId xmlns:a16="http://schemas.microsoft.com/office/drawing/2014/main" id="{3C60BC15-9815-4686-8A54-7FF42ED9962A}"/>
                  </a:ext>
                </a:extLst>
              </p:cNvPr>
              <p:cNvSpPr>
                <a:spLocks noChangeArrowheads="1"/>
              </p:cNvSpPr>
              <p:nvPr/>
            </p:nvSpPr>
            <p:spPr bwMode="auto">
              <a:xfrm>
                <a:off x="979454" y="2304567"/>
                <a:ext cx="295503"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58" name="Rectangle 42">
                <a:extLst>
                  <a:ext uri="{FF2B5EF4-FFF2-40B4-BE49-F238E27FC236}">
                    <a16:creationId xmlns:a16="http://schemas.microsoft.com/office/drawing/2014/main" id="{7E9326BD-D13B-48BA-AC8F-D0A8EF4FAE9E}"/>
                  </a:ext>
                </a:extLst>
              </p:cNvPr>
              <p:cNvSpPr>
                <a:spLocks noChangeArrowheads="1"/>
              </p:cNvSpPr>
              <p:nvPr/>
            </p:nvSpPr>
            <p:spPr bwMode="auto">
              <a:xfrm>
                <a:off x="979454" y="2368677"/>
                <a:ext cx="295503" cy="2604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59" name="Freeform 43">
                <a:extLst>
                  <a:ext uri="{FF2B5EF4-FFF2-40B4-BE49-F238E27FC236}">
                    <a16:creationId xmlns:a16="http://schemas.microsoft.com/office/drawing/2014/main" id="{3D5F3261-B74C-4F29-899D-427B96B306DF}"/>
                  </a:ext>
                </a:extLst>
              </p:cNvPr>
              <p:cNvSpPr>
                <a:spLocks noEditPoints="1"/>
              </p:cNvSpPr>
              <p:nvPr/>
            </p:nvSpPr>
            <p:spPr bwMode="auto">
              <a:xfrm>
                <a:off x="908333" y="1592350"/>
                <a:ext cx="437744" cy="873492"/>
              </a:xfrm>
              <a:custGeom>
                <a:avLst/>
                <a:gdLst>
                  <a:gd name="T0" fmla="*/ 437 w 437"/>
                  <a:gd name="T1" fmla="*/ 872 h 872"/>
                  <a:gd name="T2" fmla="*/ 0 w 437"/>
                  <a:gd name="T3" fmla="*/ 872 h 872"/>
                  <a:gd name="T4" fmla="*/ 0 w 437"/>
                  <a:gd name="T5" fmla="*/ 0 h 872"/>
                  <a:gd name="T6" fmla="*/ 437 w 437"/>
                  <a:gd name="T7" fmla="*/ 0 h 872"/>
                  <a:gd name="T8" fmla="*/ 437 w 437"/>
                  <a:gd name="T9" fmla="*/ 872 h 872"/>
                  <a:gd name="T10" fmla="*/ 26 w 437"/>
                  <a:gd name="T11" fmla="*/ 846 h 872"/>
                  <a:gd name="T12" fmla="*/ 411 w 437"/>
                  <a:gd name="T13" fmla="*/ 846 h 872"/>
                  <a:gd name="T14" fmla="*/ 411 w 437"/>
                  <a:gd name="T15" fmla="*/ 29 h 872"/>
                  <a:gd name="T16" fmla="*/ 26 w 437"/>
                  <a:gd name="T17" fmla="*/ 29 h 872"/>
                  <a:gd name="T18" fmla="*/ 26 w 437"/>
                  <a:gd name="T19" fmla="*/ 846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7" h="872">
                    <a:moveTo>
                      <a:pt x="437" y="872"/>
                    </a:moveTo>
                    <a:lnTo>
                      <a:pt x="0" y="872"/>
                    </a:lnTo>
                    <a:lnTo>
                      <a:pt x="0" y="0"/>
                    </a:lnTo>
                    <a:lnTo>
                      <a:pt x="437" y="0"/>
                    </a:lnTo>
                    <a:lnTo>
                      <a:pt x="437" y="872"/>
                    </a:lnTo>
                    <a:close/>
                    <a:moveTo>
                      <a:pt x="26" y="846"/>
                    </a:moveTo>
                    <a:lnTo>
                      <a:pt x="411" y="846"/>
                    </a:lnTo>
                    <a:lnTo>
                      <a:pt x="411" y="29"/>
                    </a:lnTo>
                    <a:lnTo>
                      <a:pt x="26" y="29"/>
                    </a:lnTo>
                    <a:lnTo>
                      <a:pt x="26" y="846"/>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60" name="Freeform 44">
                <a:extLst>
                  <a:ext uri="{FF2B5EF4-FFF2-40B4-BE49-F238E27FC236}">
                    <a16:creationId xmlns:a16="http://schemas.microsoft.com/office/drawing/2014/main" id="{58A117B7-C017-4C91-A8A4-3E5A159B4F21}"/>
                  </a:ext>
                </a:extLst>
              </p:cNvPr>
              <p:cNvSpPr>
                <a:spLocks noEditPoints="1"/>
              </p:cNvSpPr>
              <p:nvPr/>
            </p:nvSpPr>
            <p:spPr bwMode="auto">
              <a:xfrm>
                <a:off x="1121696" y="1521229"/>
                <a:ext cx="224381" cy="90154"/>
              </a:xfrm>
              <a:custGeom>
                <a:avLst/>
                <a:gdLst>
                  <a:gd name="T0" fmla="*/ 224 w 224"/>
                  <a:gd name="T1" fmla="*/ 90 h 90"/>
                  <a:gd name="T2" fmla="*/ 0 w 224"/>
                  <a:gd name="T3" fmla="*/ 90 h 90"/>
                  <a:gd name="T4" fmla="*/ 0 w 224"/>
                  <a:gd name="T5" fmla="*/ 0 h 90"/>
                  <a:gd name="T6" fmla="*/ 224 w 224"/>
                  <a:gd name="T7" fmla="*/ 0 h 90"/>
                  <a:gd name="T8" fmla="*/ 224 w 224"/>
                  <a:gd name="T9" fmla="*/ 90 h 90"/>
                  <a:gd name="T10" fmla="*/ 26 w 224"/>
                  <a:gd name="T11" fmla="*/ 64 h 90"/>
                  <a:gd name="T12" fmla="*/ 198 w 224"/>
                  <a:gd name="T13" fmla="*/ 64 h 90"/>
                  <a:gd name="T14" fmla="*/ 198 w 224"/>
                  <a:gd name="T15" fmla="*/ 26 h 90"/>
                  <a:gd name="T16" fmla="*/ 26 w 224"/>
                  <a:gd name="T17" fmla="*/ 26 h 90"/>
                  <a:gd name="T18" fmla="*/ 26 w 224"/>
                  <a:gd name="T19" fmla="*/ 6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4" h="90">
                    <a:moveTo>
                      <a:pt x="224" y="90"/>
                    </a:moveTo>
                    <a:lnTo>
                      <a:pt x="0" y="90"/>
                    </a:lnTo>
                    <a:lnTo>
                      <a:pt x="0" y="0"/>
                    </a:lnTo>
                    <a:lnTo>
                      <a:pt x="224" y="0"/>
                    </a:lnTo>
                    <a:lnTo>
                      <a:pt x="224" y="90"/>
                    </a:lnTo>
                    <a:close/>
                    <a:moveTo>
                      <a:pt x="26" y="64"/>
                    </a:moveTo>
                    <a:lnTo>
                      <a:pt x="198" y="64"/>
                    </a:lnTo>
                    <a:lnTo>
                      <a:pt x="198" y="26"/>
                    </a:lnTo>
                    <a:lnTo>
                      <a:pt x="26" y="26"/>
                    </a:lnTo>
                    <a:lnTo>
                      <a:pt x="26" y="64"/>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grpSp>
          <p:nvGrpSpPr>
            <p:cNvPr id="1074" name="グループ化 1073">
              <a:extLst>
                <a:ext uri="{FF2B5EF4-FFF2-40B4-BE49-F238E27FC236}">
                  <a16:creationId xmlns:a16="http://schemas.microsoft.com/office/drawing/2014/main" id="{69395C0A-4BDF-4335-B1D9-3ED0C73C082D}"/>
                </a:ext>
              </a:extLst>
            </p:cNvPr>
            <p:cNvGrpSpPr/>
            <p:nvPr/>
          </p:nvGrpSpPr>
          <p:grpSpPr>
            <a:xfrm flipH="1">
              <a:off x="9060858" y="3957260"/>
              <a:ext cx="534419" cy="1486242"/>
              <a:chOff x="444545" y="1320887"/>
              <a:chExt cx="411700" cy="1144955"/>
            </a:xfrm>
          </p:grpSpPr>
          <p:sp>
            <p:nvSpPr>
              <p:cNvPr id="1138" name="Rectangle 53">
                <a:extLst>
                  <a:ext uri="{FF2B5EF4-FFF2-40B4-BE49-F238E27FC236}">
                    <a16:creationId xmlns:a16="http://schemas.microsoft.com/office/drawing/2014/main" id="{38637962-C1C1-4F1E-9113-4195C46AE4F2}"/>
                  </a:ext>
                </a:extLst>
              </p:cNvPr>
              <p:cNvSpPr>
                <a:spLocks noChangeArrowheads="1"/>
              </p:cNvSpPr>
              <p:nvPr/>
            </p:nvSpPr>
            <p:spPr bwMode="auto">
              <a:xfrm>
                <a:off x="496633" y="1486169"/>
                <a:ext cx="26044" cy="870487"/>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39" name="Rectangle 54">
                <a:extLst>
                  <a:ext uri="{FF2B5EF4-FFF2-40B4-BE49-F238E27FC236}">
                    <a16:creationId xmlns:a16="http://schemas.microsoft.com/office/drawing/2014/main" id="{60107FB1-852F-4741-A2A5-ECB5D65F4F75}"/>
                  </a:ext>
                </a:extLst>
              </p:cNvPr>
              <p:cNvSpPr>
                <a:spLocks noChangeArrowheads="1"/>
              </p:cNvSpPr>
              <p:nvPr/>
            </p:nvSpPr>
            <p:spPr bwMode="auto">
              <a:xfrm>
                <a:off x="544715" y="1486169"/>
                <a:ext cx="26044" cy="870487"/>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40" name="Rectangle 55">
                <a:extLst>
                  <a:ext uri="{FF2B5EF4-FFF2-40B4-BE49-F238E27FC236}">
                    <a16:creationId xmlns:a16="http://schemas.microsoft.com/office/drawing/2014/main" id="{B7C33D8F-0A84-4A3A-B32C-03D53816D40E}"/>
                  </a:ext>
                </a:extLst>
              </p:cNvPr>
              <p:cNvSpPr>
                <a:spLocks noChangeArrowheads="1"/>
              </p:cNvSpPr>
              <p:nvPr/>
            </p:nvSpPr>
            <p:spPr bwMode="auto">
              <a:xfrm>
                <a:off x="591795" y="1486169"/>
                <a:ext cx="26044" cy="870487"/>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41" name="Rectangle 56">
                <a:extLst>
                  <a:ext uri="{FF2B5EF4-FFF2-40B4-BE49-F238E27FC236}">
                    <a16:creationId xmlns:a16="http://schemas.microsoft.com/office/drawing/2014/main" id="{3772BFF4-5CB9-4FA6-AF3F-6BDDAA9B3BC3}"/>
                  </a:ext>
                </a:extLst>
              </p:cNvPr>
              <p:cNvSpPr>
                <a:spLocks noChangeArrowheads="1"/>
              </p:cNvSpPr>
              <p:nvPr/>
            </p:nvSpPr>
            <p:spPr bwMode="auto">
              <a:xfrm>
                <a:off x="638875" y="1486169"/>
                <a:ext cx="26044" cy="870487"/>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42" name="Rectangle 57">
                <a:extLst>
                  <a:ext uri="{FF2B5EF4-FFF2-40B4-BE49-F238E27FC236}">
                    <a16:creationId xmlns:a16="http://schemas.microsoft.com/office/drawing/2014/main" id="{265E86B8-275F-4457-8126-6594F9D46809}"/>
                  </a:ext>
                </a:extLst>
              </p:cNvPr>
              <p:cNvSpPr>
                <a:spLocks noChangeArrowheads="1"/>
              </p:cNvSpPr>
              <p:nvPr/>
            </p:nvSpPr>
            <p:spPr bwMode="auto">
              <a:xfrm>
                <a:off x="685955" y="1486169"/>
                <a:ext cx="26044" cy="870487"/>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43" name="Rectangle 58">
                <a:extLst>
                  <a:ext uri="{FF2B5EF4-FFF2-40B4-BE49-F238E27FC236}">
                    <a16:creationId xmlns:a16="http://schemas.microsoft.com/office/drawing/2014/main" id="{7ABC6EB7-6B7F-4203-AD08-F79DF5ABB66B}"/>
                  </a:ext>
                </a:extLst>
              </p:cNvPr>
              <p:cNvSpPr>
                <a:spLocks noChangeArrowheads="1"/>
              </p:cNvSpPr>
              <p:nvPr/>
            </p:nvSpPr>
            <p:spPr bwMode="auto">
              <a:xfrm>
                <a:off x="734037" y="1486169"/>
                <a:ext cx="25043" cy="870487"/>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44" name="Rectangle 59">
                <a:extLst>
                  <a:ext uri="{FF2B5EF4-FFF2-40B4-BE49-F238E27FC236}">
                    <a16:creationId xmlns:a16="http://schemas.microsoft.com/office/drawing/2014/main" id="{E980F6BA-2DED-48DE-AC1E-0AB5D7FC1EB2}"/>
                  </a:ext>
                </a:extLst>
              </p:cNvPr>
              <p:cNvSpPr>
                <a:spLocks noChangeArrowheads="1"/>
              </p:cNvSpPr>
              <p:nvPr/>
            </p:nvSpPr>
            <p:spPr bwMode="auto">
              <a:xfrm>
                <a:off x="781117" y="1486169"/>
                <a:ext cx="26044" cy="870487"/>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45" name="Freeform 60">
                <a:extLst>
                  <a:ext uri="{FF2B5EF4-FFF2-40B4-BE49-F238E27FC236}">
                    <a16:creationId xmlns:a16="http://schemas.microsoft.com/office/drawing/2014/main" id="{5C30DB0A-B317-4453-B27D-B871399C5D26}"/>
                  </a:ext>
                </a:extLst>
              </p:cNvPr>
              <p:cNvSpPr>
                <a:spLocks noEditPoints="1"/>
              </p:cNvSpPr>
              <p:nvPr/>
            </p:nvSpPr>
            <p:spPr bwMode="auto">
              <a:xfrm>
                <a:off x="444545" y="1422059"/>
                <a:ext cx="411700" cy="1043783"/>
              </a:xfrm>
              <a:custGeom>
                <a:avLst/>
                <a:gdLst>
                  <a:gd name="T0" fmla="*/ 411 w 411"/>
                  <a:gd name="T1" fmla="*/ 1042 h 1042"/>
                  <a:gd name="T2" fmla="*/ 0 w 411"/>
                  <a:gd name="T3" fmla="*/ 1042 h 1042"/>
                  <a:gd name="T4" fmla="*/ 0 w 411"/>
                  <a:gd name="T5" fmla="*/ 0 h 1042"/>
                  <a:gd name="T6" fmla="*/ 411 w 411"/>
                  <a:gd name="T7" fmla="*/ 0 h 1042"/>
                  <a:gd name="T8" fmla="*/ 411 w 411"/>
                  <a:gd name="T9" fmla="*/ 1042 h 1042"/>
                  <a:gd name="T10" fmla="*/ 29 w 411"/>
                  <a:gd name="T11" fmla="*/ 1016 h 1042"/>
                  <a:gd name="T12" fmla="*/ 385 w 411"/>
                  <a:gd name="T13" fmla="*/ 1016 h 1042"/>
                  <a:gd name="T14" fmla="*/ 385 w 411"/>
                  <a:gd name="T15" fmla="*/ 28 h 1042"/>
                  <a:gd name="T16" fmla="*/ 29 w 411"/>
                  <a:gd name="T17" fmla="*/ 28 h 1042"/>
                  <a:gd name="T18" fmla="*/ 29 w 411"/>
                  <a:gd name="T19" fmla="*/ 1016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 h="1042">
                    <a:moveTo>
                      <a:pt x="411" y="1042"/>
                    </a:moveTo>
                    <a:lnTo>
                      <a:pt x="0" y="1042"/>
                    </a:lnTo>
                    <a:lnTo>
                      <a:pt x="0" y="0"/>
                    </a:lnTo>
                    <a:lnTo>
                      <a:pt x="411" y="0"/>
                    </a:lnTo>
                    <a:lnTo>
                      <a:pt x="411" y="1042"/>
                    </a:lnTo>
                    <a:close/>
                    <a:moveTo>
                      <a:pt x="29" y="1016"/>
                    </a:moveTo>
                    <a:lnTo>
                      <a:pt x="385" y="1016"/>
                    </a:lnTo>
                    <a:lnTo>
                      <a:pt x="385" y="28"/>
                    </a:lnTo>
                    <a:lnTo>
                      <a:pt x="29" y="28"/>
                    </a:lnTo>
                    <a:lnTo>
                      <a:pt x="29" y="1016"/>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46" name="Freeform 61">
                <a:extLst>
                  <a:ext uri="{FF2B5EF4-FFF2-40B4-BE49-F238E27FC236}">
                    <a16:creationId xmlns:a16="http://schemas.microsoft.com/office/drawing/2014/main" id="{BDF21157-5B19-438C-B4B6-C559F1DAE390}"/>
                  </a:ext>
                </a:extLst>
              </p:cNvPr>
              <p:cNvSpPr>
                <a:spLocks noEditPoints="1"/>
              </p:cNvSpPr>
              <p:nvPr/>
            </p:nvSpPr>
            <p:spPr bwMode="auto">
              <a:xfrm>
                <a:off x="444545" y="1320887"/>
                <a:ext cx="156266" cy="122209"/>
              </a:xfrm>
              <a:custGeom>
                <a:avLst/>
                <a:gdLst>
                  <a:gd name="T0" fmla="*/ 156 w 156"/>
                  <a:gd name="T1" fmla="*/ 122 h 122"/>
                  <a:gd name="T2" fmla="*/ 0 w 156"/>
                  <a:gd name="T3" fmla="*/ 122 h 122"/>
                  <a:gd name="T4" fmla="*/ 0 w 156"/>
                  <a:gd name="T5" fmla="*/ 0 h 122"/>
                  <a:gd name="T6" fmla="*/ 156 w 156"/>
                  <a:gd name="T7" fmla="*/ 0 h 122"/>
                  <a:gd name="T8" fmla="*/ 156 w 156"/>
                  <a:gd name="T9" fmla="*/ 122 h 122"/>
                  <a:gd name="T10" fmla="*/ 29 w 156"/>
                  <a:gd name="T11" fmla="*/ 94 h 122"/>
                  <a:gd name="T12" fmla="*/ 128 w 156"/>
                  <a:gd name="T13" fmla="*/ 94 h 122"/>
                  <a:gd name="T14" fmla="*/ 128 w 156"/>
                  <a:gd name="T15" fmla="*/ 28 h 122"/>
                  <a:gd name="T16" fmla="*/ 29 w 156"/>
                  <a:gd name="T17" fmla="*/ 28 h 122"/>
                  <a:gd name="T18" fmla="*/ 29 w 156"/>
                  <a:gd name="T19"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22">
                    <a:moveTo>
                      <a:pt x="156" y="122"/>
                    </a:moveTo>
                    <a:lnTo>
                      <a:pt x="0" y="122"/>
                    </a:lnTo>
                    <a:lnTo>
                      <a:pt x="0" y="0"/>
                    </a:lnTo>
                    <a:lnTo>
                      <a:pt x="156" y="0"/>
                    </a:lnTo>
                    <a:lnTo>
                      <a:pt x="156" y="122"/>
                    </a:lnTo>
                    <a:close/>
                    <a:moveTo>
                      <a:pt x="29" y="94"/>
                    </a:moveTo>
                    <a:lnTo>
                      <a:pt x="128" y="94"/>
                    </a:lnTo>
                    <a:lnTo>
                      <a:pt x="128" y="28"/>
                    </a:lnTo>
                    <a:lnTo>
                      <a:pt x="29" y="28"/>
                    </a:lnTo>
                    <a:lnTo>
                      <a:pt x="29" y="94"/>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grpSp>
          <p:nvGrpSpPr>
            <p:cNvPr id="1075" name="グループ化 1074">
              <a:extLst>
                <a:ext uri="{FF2B5EF4-FFF2-40B4-BE49-F238E27FC236}">
                  <a16:creationId xmlns:a16="http://schemas.microsoft.com/office/drawing/2014/main" id="{10043935-204E-42E1-B264-BB9D3FDF408A}"/>
                </a:ext>
              </a:extLst>
            </p:cNvPr>
            <p:cNvGrpSpPr/>
            <p:nvPr/>
          </p:nvGrpSpPr>
          <p:grpSpPr>
            <a:xfrm flipH="1">
              <a:off x="7347410" y="4330239"/>
              <a:ext cx="515903" cy="1113263"/>
              <a:chOff x="1511049" y="58197"/>
              <a:chExt cx="345324" cy="745172"/>
            </a:xfrm>
            <a:solidFill>
              <a:schemeClr val="bg1">
                <a:lumMod val="75000"/>
              </a:schemeClr>
            </a:solidFill>
          </p:grpSpPr>
          <p:sp>
            <p:nvSpPr>
              <p:cNvPr id="1121" name="Freeform 43">
                <a:extLst>
                  <a:ext uri="{FF2B5EF4-FFF2-40B4-BE49-F238E27FC236}">
                    <a16:creationId xmlns:a16="http://schemas.microsoft.com/office/drawing/2014/main" id="{4487174D-A14D-4FDF-9571-D074FA24F922}"/>
                  </a:ext>
                </a:extLst>
              </p:cNvPr>
              <p:cNvSpPr>
                <a:spLocks noEditPoints="1"/>
              </p:cNvSpPr>
              <p:nvPr/>
            </p:nvSpPr>
            <p:spPr bwMode="auto">
              <a:xfrm>
                <a:off x="1511049" y="114302"/>
                <a:ext cx="345324" cy="689067"/>
              </a:xfrm>
              <a:custGeom>
                <a:avLst/>
                <a:gdLst>
                  <a:gd name="T0" fmla="*/ 437 w 437"/>
                  <a:gd name="T1" fmla="*/ 872 h 872"/>
                  <a:gd name="T2" fmla="*/ 0 w 437"/>
                  <a:gd name="T3" fmla="*/ 872 h 872"/>
                  <a:gd name="T4" fmla="*/ 0 w 437"/>
                  <a:gd name="T5" fmla="*/ 0 h 872"/>
                  <a:gd name="T6" fmla="*/ 437 w 437"/>
                  <a:gd name="T7" fmla="*/ 0 h 872"/>
                  <a:gd name="T8" fmla="*/ 437 w 437"/>
                  <a:gd name="T9" fmla="*/ 872 h 872"/>
                  <a:gd name="T10" fmla="*/ 26 w 437"/>
                  <a:gd name="T11" fmla="*/ 846 h 872"/>
                  <a:gd name="T12" fmla="*/ 411 w 437"/>
                  <a:gd name="T13" fmla="*/ 846 h 872"/>
                  <a:gd name="T14" fmla="*/ 411 w 437"/>
                  <a:gd name="T15" fmla="*/ 29 h 872"/>
                  <a:gd name="T16" fmla="*/ 26 w 437"/>
                  <a:gd name="T17" fmla="*/ 29 h 872"/>
                  <a:gd name="T18" fmla="*/ 26 w 437"/>
                  <a:gd name="T19" fmla="*/ 846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7" h="872">
                    <a:moveTo>
                      <a:pt x="437" y="872"/>
                    </a:moveTo>
                    <a:lnTo>
                      <a:pt x="0" y="872"/>
                    </a:lnTo>
                    <a:lnTo>
                      <a:pt x="0" y="0"/>
                    </a:lnTo>
                    <a:lnTo>
                      <a:pt x="437" y="0"/>
                    </a:lnTo>
                    <a:lnTo>
                      <a:pt x="437" y="872"/>
                    </a:lnTo>
                    <a:close/>
                    <a:moveTo>
                      <a:pt x="26" y="846"/>
                    </a:moveTo>
                    <a:lnTo>
                      <a:pt x="411" y="846"/>
                    </a:lnTo>
                    <a:lnTo>
                      <a:pt x="411" y="29"/>
                    </a:lnTo>
                    <a:lnTo>
                      <a:pt x="26" y="29"/>
                    </a:lnTo>
                    <a:lnTo>
                      <a:pt x="26" y="8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22" name="Freeform 44">
                <a:extLst>
                  <a:ext uri="{FF2B5EF4-FFF2-40B4-BE49-F238E27FC236}">
                    <a16:creationId xmlns:a16="http://schemas.microsoft.com/office/drawing/2014/main" id="{7EDFC9EB-D69C-432A-AE81-2A23809A6D90}"/>
                  </a:ext>
                </a:extLst>
              </p:cNvPr>
              <p:cNvSpPr>
                <a:spLocks noEditPoints="1"/>
              </p:cNvSpPr>
              <p:nvPr/>
            </p:nvSpPr>
            <p:spPr bwMode="auto">
              <a:xfrm>
                <a:off x="1679365" y="58197"/>
                <a:ext cx="177008" cy="71119"/>
              </a:xfrm>
              <a:custGeom>
                <a:avLst/>
                <a:gdLst>
                  <a:gd name="T0" fmla="*/ 224 w 224"/>
                  <a:gd name="T1" fmla="*/ 90 h 90"/>
                  <a:gd name="T2" fmla="*/ 0 w 224"/>
                  <a:gd name="T3" fmla="*/ 90 h 90"/>
                  <a:gd name="T4" fmla="*/ 0 w 224"/>
                  <a:gd name="T5" fmla="*/ 0 h 90"/>
                  <a:gd name="T6" fmla="*/ 224 w 224"/>
                  <a:gd name="T7" fmla="*/ 0 h 90"/>
                  <a:gd name="T8" fmla="*/ 224 w 224"/>
                  <a:gd name="T9" fmla="*/ 90 h 90"/>
                  <a:gd name="T10" fmla="*/ 26 w 224"/>
                  <a:gd name="T11" fmla="*/ 64 h 90"/>
                  <a:gd name="T12" fmla="*/ 198 w 224"/>
                  <a:gd name="T13" fmla="*/ 64 h 90"/>
                  <a:gd name="T14" fmla="*/ 198 w 224"/>
                  <a:gd name="T15" fmla="*/ 26 h 90"/>
                  <a:gd name="T16" fmla="*/ 26 w 224"/>
                  <a:gd name="T17" fmla="*/ 26 h 90"/>
                  <a:gd name="T18" fmla="*/ 26 w 224"/>
                  <a:gd name="T19" fmla="*/ 6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4" h="90">
                    <a:moveTo>
                      <a:pt x="224" y="90"/>
                    </a:moveTo>
                    <a:lnTo>
                      <a:pt x="0" y="90"/>
                    </a:lnTo>
                    <a:lnTo>
                      <a:pt x="0" y="0"/>
                    </a:lnTo>
                    <a:lnTo>
                      <a:pt x="224" y="0"/>
                    </a:lnTo>
                    <a:lnTo>
                      <a:pt x="224" y="90"/>
                    </a:lnTo>
                    <a:close/>
                    <a:moveTo>
                      <a:pt x="26" y="64"/>
                    </a:moveTo>
                    <a:lnTo>
                      <a:pt x="198" y="64"/>
                    </a:lnTo>
                    <a:lnTo>
                      <a:pt x="198" y="26"/>
                    </a:lnTo>
                    <a:lnTo>
                      <a:pt x="26" y="26"/>
                    </a:lnTo>
                    <a:lnTo>
                      <a:pt x="26"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23" name="Rectangle 31">
                <a:extLst>
                  <a:ext uri="{FF2B5EF4-FFF2-40B4-BE49-F238E27FC236}">
                    <a16:creationId xmlns:a16="http://schemas.microsoft.com/office/drawing/2014/main" id="{A01404D0-0A19-40BE-AF1B-62E4709580E8}"/>
                  </a:ext>
                </a:extLst>
              </p:cNvPr>
              <p:cNvSpPr>
                <a:spLocks noChangeArrowheads="1"/>
              </p:cNvSpPr>
              <p:nvPr/>
            </p:nvSpPr>
            <p:spPr bwMode="auto">
              <a:xfrm>
                <a:off x="1567154" y="170408"/>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24" name="Rectangle 31">
                <a:extLst>
                  <a:ext uri="{FF2B5EF4-FFF2-40B4-BE49-F238E27FC236}">
                    <a16:creationId xmlns:a16="http://schemas.microsoft.com/office/drawing/2014/main" id="{FF78142D-CA4C-4625-B30E-8A0341B42552}"/>
                  </a:ext>
                </a:extLst>
              </p:cNvPr>
              <p:cNvSpPr>
                <a:spLocks noChangeArrowheads="1"/>
              </p:cNvSpPr>
              <p:nvPr/>
            </p:nvSpPr>
            <p:spPr bwMode="auto">
              <a:xfrm>
                <a:off x="1616432" y="170408"/>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25" name="Rectangle 31">
                <a:extLst>
                  <a:ext uri="{FF2B5EF4-FFF2-40B4-BE49-F238E27FC236}">
                    <a16:creationId xmlns:a16="http://schemas.microsoft.com/office/drawing/2014/main" id="{010F7599-5B36-4041-A502-61C7CC88F170}"/>
                  </a:ext>
                </a:extLst>
              </p:cNvPr>
              <p:cNvSpPr>
                <a:spLocks noChangeArrowheads="1"/>
              </p:cNvSpPr>
              <p:nvPr/>
            </p:nvSpPr>
            <p:spPr bwMode="auto">
              <a:xfrm>
                <a:off x="1714990" y="170408"/>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26" name="Rectangle 31">
                <a:extLst>
                  <a:ext uri="{FF2B5EF4-FFF2-40B4-BE49-F238E27FC236}">
                    <a16:creationId xmlns:a16="http://schemas.microsoft.com/office/drawing/2014/main" id="{99530592-7F79-488B-B776-C5E411E75CA3}"/>
                  </a:ext>
                </a:extLst>
              </p:cNvPr>
              <p:cNvSpPr>
                <a:spLocks noChangeArrowheads="1"/>
              </p:cNvSpPr>
              <p:nvPr/>
            </p:nvSpPr>
            <p:spPr bwMode="auto">
              <a:xfrm>
                <a:off x="1764268" y="170408"/>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27" name="Rectangle 31">
                <a:extLst>
                  <a:ext uri="{FF2B5EF4-FFF2-40B4-BE49-F238E27FC236}">
                    <a16:creationId xmlns:a16="http://schemas.microsoft.com/office/drawing/2014/main" id="{10A2FE69-45E4-4E8E-A35F-F5544AC0C083}"/>
                  </a:ext>
                </a:extLst>
              </p:cNvPr>
              <p:cNvSpPr>
                <a:spLocks noChangeArrowheads="1"/>
              </p:cNvSpPr>
              <p:nvPr/>
            </p:nvSpPr>
            <p:spPr bwMode="auto">
              <a:xfrm>
                <a:off x="1665711" y="170408"/>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28" name="Rectangle 31">
                <a:extLst>
                  <a:ext uri="{FF2B5EF4-FFF2-40B4-BE49-F238E27FC236}">
                    <a16:creationId xmlns:a16="http://schemas.microsoft.com/office/drawing/2014/main" id="{D59CB449-4A65-4901-A312-CF639FB1D1EA}"/>
                  </a:ext>
                </a:extLst>
              </p:cNvPr>
              <p:cNvSpPr>
                <a:spLocks noChangeArrowheads="1"/>
              </p:cNvSpPr>
              <p:nvPr/>
            </p:nvSpPr>
            <p:spPr bwMode="auto">
              <a:xfrm>
                <a:off x="1616432" y="219402"/>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29" name="Rectangle 31">
                <a:extLst>
                  <a:ext uri="{FF2B5EF4-FFF2-40B4-BE49-F238E27FC236}">
                    <a16:creationId xmlns:a16="http://schemas.microsoft.com/office/drawing/2014/main" id="{52AA8B59-B3C2-44AC-B2BC-8D3D538DAB0C}"/>
                  </a:ext>
                </a:extLst>
              </p:cNvPr>
              <p:cNvSpPr>
                <a:spLocks noChangeArrowheads="1"/>
              </p:cNvSpPr>
              <p:nvPr/>
            </p:nvSpPr>
            <p:spPr bwMode="auto">
              <a:xfrm>
                <a:off x="1714990" y="219402"/>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30" name="Rectangle 31">
                <a:extLst>
                  <a:ext uri="{FF2B5EF4-FFF2-40B4-BE49-F238E27FC236}">
                    <a16:creationId xmlns:a16="http://schemas.microsoft.com/office/drawing/2014/main" id="{290EB5FD-54E1-47B9-8B85-27C8BB735062}"/>
                  </a:ext>
                </a:extLst>
              </p:cNvPr>
              <p:cNvSpPr>
                <a:spLocks noChangeArrowheads="1"/>
              </p:cNvSpPr>
              <p:nvPr/>
            </p:nvSpPr>
            <p:spPr bwMode="auto">
              <a:xfrm>
                <a:off x="1764268" y="219402"/>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31" name="Rectangle 31">
                <a:extLst>
                  <a:ext uri="{FF2B5EF4-FFF2-40B4-BE49-F238E27FC236}">
                    <a16:creationId xmlns:a16="http://schemas.microsoft.com/office/drawing/2014/main" id="{1E16D5E4-2698-4C88-B2D7-50F597EBCF72}"/>
                  </a:ext>
                </a:extLst>
              </p:cNvPr>
              <p:cNvSpPr>
                <a:spLocks noChangeArrowheads="1"/>
              </p:cNvSpPr>
              <p:nvPr/>
            </p:nvSpPr>
            <p:spPr bwMode="auto">
              <a:xfrm>
                <a:off x="1665711" y="219402"/>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32" name="Rectangle 31">
                <a:extLst>
                  <a:ext uri="{FF2B5EF4-FFF2-40B4-BE49-F238E27FC236}">
                    <a16:creationId xmlns:a16="http://schemas.microsoft.com/office/drawing/2014/main" id="{3C36ABCC-6E5A-453B-8AB6-C64DA6782A58}"/>
                  </a:ext>
                </a:extLst>
              </p:cNvPr>
              <p:cNvSpPr>
                <a:spLocks noChangeArrowheads="1"/>
              </p:cNvSpPr>
              <p:nvPr/>
            </p:nvSpPr>
            <p:spPr bwMode="auto">
              <a:xfrm>
                <a:off x="1714990" y="268395"/>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33" name="Rectangle 31">
                <a:extLst>
                  <a:ext uri="{FF2B5EF4-FFF2-40B4-BE49-F238E27FC236}">
                    <a16:creationId xmlns:a16="http://schemas.microsoft.com/office/drawing/2014/main" id="{05281E58-7CEA-4E0B-8D95-6821453AE1E4}"/>
                  </a:ext>
                </a:extLst>
              </p:cNvPr>
              <p:cNvSpPr>
                <a:spLocks noChangeArrowheads="1"/>
              </p:cNvSpPr>
              <p:nvPr/>
            </p:nvSpPr>
            <p:spPr bwMode="auto">
              <a:xfrm>
                <a:off x="1764268" y="268395"/>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34" name="Rectangle 31">
                <a:extLst>
                  <a:ext uri="{FF2B5EF4-FFF2-40B4-BE49-F238E27FC236}">
                    <a16:creationId xmlns:a16="http://schemas.microsoft.com/office/drawing/2014/main" id="{BFB2BE33-378B-489D-B014-53A50D7096A1}"/>
                  </a:ext>
                </a:extLst>
              </p:cNvPr>
              <p:cNvSpPr>
                <a:spLocks noChangeArrowheads="1"/>
              </p:cNvSpPr>
              <p:nvPr/>
            </p:nvSpPr>
            <p:spPr bwMode="auto">
              <a:xfrm>
                <a:off x="1665711" y="268395"/>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35" name="Rectangle 31">
                <a:extLst>
                  <a:ext uri="{FF2B5EF4-FFF2-40B4-BE49-F238E27FC236}">
                    <a16:creationId xmlns:a16="http://schemas.microsoft.com/office/drawing/2014/main" id="{9BEA1899-60AC-43DB-850E-A32AF69A1EEB}"/>
                  </a:ext>
                </a:extLst>
              </p:cNvPr>
              <p:cNvSpPr>
                <a:spLocks noChangeArrowheads="1"/>
              </p:cNvSpPr>
              <p:nvPr/>
            </p:nvSpPr>
            <p:spPr bwMode="auto">
              <a:xfrm>
                <a:off x="1714990" y="317389"/>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36" name="Rectangle 31">
                <a:extLst>
                  <a:ext uri="{FF2B5EF4-FFF2-40B4-BE49-F238E27FC236}">
                    <a16:creationId xmlns:a16="http://schemas.microsoft.com/office/drawing/2014/main" id="{A5FA788C-5089-42F0-8643-DC04AF8988C6}"/>
                  </a:ext>
                </a:extLst>
              </p:cNvPr>
              <p:cNvSpPr>
                <a:spLocks noChangeArrowheads="1"/>
              </p:cNvSpPr>
              <p:nvPr/>
            </p:nvSpPr>
            <p:spPr bwMode="auto">
              <a:xfrm>
                <a:off x="1764268" y="317389"/>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37" name="Rectangle 31">
                <a:extLst>
                  <a:ext uri="{FF2B5EF4-FFF2-40B4-BE49-F238E27FC236}">
                    <a16:creationId xmlns:a16="http://schemas.microsoft.com/office/drawing/2014/main" id="{D09E8C90-1699-49B7-97B3-EA5ECD2EA577}"/>
                  </a:ext>
                </a:extLst>
              </p:cNvPr>
              <p:cNvSpPr>
                <a:spLocks noChangeArrowheads="1"/>
              </p:cNvSpPr>
              <p:nvPr/>
            </p:nvSpPr>
            <p:spPr bwMode="auto">
              <a:xfrm>
                <a:off x="1764268" y="366382"/>
                <a:ext cx="36000" cy="36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sp>
          <p:nvSpPr>
            <p:cNvPr id="1076" name="Rectangle 71">
              <a:extLst>
                <a:ext uri="{FF2B5EF4-FFF2-40B4-BE49-F238E27FC236}">
                  <a16:creationId xmlns:a16="http://schemas.microsoft.com/office/drawing/2014/main" id="{02A9417C-1AE7-4D0D-927D-CA2A92F2FA75}"/>
                </a:ext>
              </a:extLst>
            </p:cNvPr>
            <p:cNvSpPr>
              <a:spLocks noChangeArrowheads="1"/>
            </p:cNvSpPr>
            <p:nvPr/>
          </p:nvSpPr>
          <p:spPr bwMode="auto">
            <a:xfrm flipH="1">
              <a:off x="7918275" y="4440123"/>
              <a:ext cx="115477" cy="1003379"/>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grpSp>
        <p:nvGrpSpPr>
          <p:cNvPr id="1069" name="グループ化 1068">
            <a:extLst>
              <a:ext uri="{FF2B5EF4-FFF2-40B4-BE49-F238E27FC236}">
                <a16:creationId xmlns:a16="http://schemas.microsoft.com/office/drawing/2014/main" id="{E02BACEE-B236-46B7-A80F-2F05C2039064}"/>
              </a:ext>
            </a:extLst>
          </p:cNvPr>
          <p:cNvGrpSpPr/>
          <p:nvPr/>
        </p:nvGrpSpPr>
        <p:grpSpPr>
          <a:xfrm flipH="1">
            <a:off x="6014960" y="1182812"/>
            <a:ext cx="1133051" cy="1363250"/>
            <a:chOff x="2606962" y="1151334"/>
            <a:chExt cx="1133051" cy="1363250"/>
          </a:xfrm>
        </p:grpSpPr>
        <p:sp>
          <p:nvSpPr>
            <p:cNvPr id="1212" name="Rectangle 31">
              <a:extLst>
                <a:ext uri="{FF2B5EF4-FFF2-40B4-BE49-F238E27FC236}">
                  <a16:creationId xmlns:a16="http://schemas.microsoft.com/office/drawing/2014/main" id="{16862569-A2F6-4E38-97CA-93A9509C938E}"/>
                </a:ext>
              </a:extLst>
            </p:cNvPr>
            <p:cNvSpPr>
              <a:spLocks noChangeArrowheads="1"/>
            </p:cNvSpPr>
            <p:nvPr/>
          </p:nvSpPr>
          <p:spPr bwMode="auto">
            <a:xfrm>
              <a:off x="3243855" y="1559235"/>
              <a:ext cx="351842" cy="3339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13" name="Rectangle 32">
              <a:extLst>
                <a:ext uri="{FF2B5EF4-FFF2-40B4-BE49-F238E27FC236}">
                  <a16:creationId xmlns:a16="http://schemas.microsoft.com/office/drawing/2014/main" id="{3C6CF02C-9CA6-43BD-A0E6-8B1458566774}"/>
                </a:ext>
              </a:extLst>
            </p:cNvPr>
            <p:cNvSpPr>
              <a:spLocks noChangeArrowheads="1"/>
            </p:cNvSpPr>
            <p:nvPr/>
          </p:nvSpPr>
          <p:spPr bwMode="auto">
            <a:xfrm>
              <a:off x="3243855" y="1635568"/>
              <a:ext cx="351842" cy="3339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14" name="Rectangle 33">
              <a:extLst>
                <a:ext uri="{FF2B5EF4-FFF2-40B4-BE49-F238E27FC236}">
                  <a16:creationId xmlns:a16="http://schemas.microsoft.com/office/drawing/2014/main" id="{1484339D-ECFE-494E-BF33-B867694954B1}"/>
                </a:ext>
              </a:extLst>
            </p:cNvPr>
            <p:cNvSpPr>
              <a:spLocks noChangeArrowheads="1"/>
            </p:cNvSpPr>
            <p:nvPr/>
          </p:nvSpPr>
          <p:spPr bwMode="auto">
            <a:xfrm>
              <a:off x="3243855" y="1711900"/>
              <a:ext cx="351842" cy="3339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15" name="Rectangle 34">
              <a:extLst>
                <a:ext uri="{FF2B5EF4-FFF2-40B4-BE49-F238E27FC236}">
                  <a16:creationId xmlns:a16="http://schemas.microsoft.com/office/drawing/2014/main" id="{7F7DDB92-9098-4FE3-8B40-95F4287765ED}"/>
                </a:ext>
              </a:extLst>
            </p:cNvPr>
            <p:cNvSpPr>
              <a:spLocks noChangeArrowheads="1"/>
            </p:cNvSpPr>
            <p:nvPr/>
          </p:nvSpPr>
          <p:spPr bwMode="auto">
            <a:xfrm>
              <a:off x="3243855" y="1787039"/>
              <a:ext cx="351842" cy="34589"/>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16" name="Rectangle 35">
              <a:extLst>
                <a:ext uri="{FF2B5EF4-FFF2-40B4-BE49-F238E27FC236}">
                  <a16:creationId xmlns:a16="http://schemas.microsoft.com/office/drawing/2014/main" id="{80A3057F-A972-457D-A308-768BDF48BED7}"/>
                </a:ext>
              </a:extLst>
            </p:cNvPr>
            <p:cNvSpPr>
              <a:spLocks noChangeArrowheads="1"/>
            </p:cNvSpPr>
            <p:nvPr/>
          </p:nvSpPr>
          <p:spPr bwMode="auto">
            <a:xfrm>
              <a:off x="3243855" y="1863372"/>
              <a:ext cx="351842" cy="3339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17" name="Rectangle 36">
              <a:extLst>
                <a:ext uri="{FF2B5EF4-FFF2-40B4-BE49-F238E27FC236}">
                  <a16:creationId xmlns:a16="http://schemas.microsoft.com/office/drawing/2014/main" id="{1B83D76C-8706-427A-B844-1FF68CC2C9C6}"/>
                </a:ext>
              </a:extLst>
            </p:cNvPr>
            <p:cNvSpPr>
              <a:spLocks noChangeArrowheads="1"/>
            </p:cNvSpPr>
            <p:nvPr/>
          </p:nvSpPr>
          <p:spPr bwMode="auto">
            <a:xfrm>
              <a:off x="3243855" y="1939704"/>
              <a:ext cx="351842" cy="3339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18" name="Rectangle 37">
              <a:extLst>
                <a:ext uri="{FF2B5EF4-FFF2-40B4-BE49-F238E27FC236}">
                  <a16:creationId xmlns:a16="http://schemas.microsoft.com/office/drawing/2014/main" id="{660C3637-E22B-4384-A62B-E87C93C51E90}"/>
                </a:ext>
              </a:extLst>
            </p:cNvPr>
            <p:cNvSpPr>
              <a:spLocks noChangeArrowheads="1"/>
            </p:cNvSpPr>
            <p:nvPr/>
          </p:nvSpPr>
          <p:spPr bwMode="auto">
            <a:xfrm>
              <a:off x="3243855" y="2018422"/>
              <a:ext cx="351842" cy="3101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19" name="Rectangle 38">
              <a:extLst>
                <a:ext uri="{FF2B5EF4-FFF2-40B4-BE49-F238E27FC236}">
                  <a16:creationId xmlns:a16="http://schemas.microsoft.com/office/drawing/2014/main" id="{9CF1B577-9F06-4C9B-8816-ED6334505DC9}"/>
                </a:ext>
              </a:extLst>
            </p:cNvPr>
            <p:cNvSpPr>
              <a:spLocks noChangeArrowheads="1"/>
            </p:cNvSpPr>
            <p:nvPr/>
          </p:nvSpPr>
          <p:spPr bwMode="auto">
            <a:xfrm>
              <a:off x="3243855" y="2094755"/>
              <a:ext cx="351842" cy="3101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20" name="Rectangle 39">
              <a:extLst>
                <a:ext uri="{FF2B5EF4-FFF2-40B4-BE49-F238E27FC236}">
                  <a16:creationId xmlns:a16="http://schemas.microsoft.com/office/drawing/2014/main" id="{09884E24-DD16-4543-994A-A79D8DED8CDD}"/>
                </a:ext>
              </a:extLst>
            </p:cNvPr>
            <p:cNvSpPr>
              <a:spLocks noChangeArrowheads="1"/>
            </p:cNvSpPr>
            <p:nvPr/>
          </p:nvSpPr>
          <p:spPr bwMode="auto">
            <a:xfrm>
              <a:off x="3243855" y="2169895"/>
              <a:ext cx="351842" cy="3101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21" name="Rectangle 40">
              <a:extLst>
                <a:ext uri="{FF2B5EF4-FFF2-40B4-BE49-F238E27FC236}">
                  <a16:creationId xmlns:a16="http://schemas.microsoft.com/office/drawing/2014/main" id="{1FA208D9-9AEE-4CF8-9D11-F9FA0015FA75}"/>
                </a:ext>
              </a:extLst>
            </p:cNvPr>
            <p:cNvSpPr>
              <a:spLocks noChangeArrowheads="1"/>
            </p:cNvSpPr>
            <p:nvPr/>
          </p:nvSpPr>
          <p:spPr bwMode="auto">
            <a:xfrm>
              <a:off x="3243855" y="2246227"/>
              <a:ext cx="351842" cy="3101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22" name="Rectangle 41">
              <a:extLst>
                <a:ext uri="{FF2B5EF4-FFF2-40B4-BE49-F238E27FC236}">
                  <a16:creationId xmlns:a16="http://schemas.microsoft.com/office/drawing/2014/main" id="{0279C71B-2ECC-41B6-A1D0-379E80C13F2D}"/>
                </a:ext>
              </a:extLst>
            </p:cNvPr>
            <p:cNvSpPr>
              <a:spLocks noChangeArrowheads="1"/>
            </p:cNvSpPr>
            <p:nvPr/>
          </p:nvSpPr>
          <p:spPr bwMode="auto">
            <a:xfrm>
              <a:off x="3243855" y="2322560"/>
              <a:ext cx="351842" cy="3101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23" name="Rectangle 42">
              <a:extLst>
                <a:ext uri="{FF2B5EF4-FFF2-40B4-BE49-F238E27FC236}">
                  <a16:creationId xmlns:a16="http://schemas.microsoft.com/office/drawing/2014/main" id="{EF4340E0-7E28-4A91-85E5-4B61C55468C5}"/>
                </a:ext>
              </a:extLst>
            </p:cNvPr>
            <p:cNvSpPr>
              <a:spLocks noChangeArrowheads="1"/>
            </p:cNvSpPr>
            <p:nvPr/>
          </p:nvSpPr>
          <p:spPr bwMode="auto">
            <a:xfrm>
              <a:off x="3243855" y="2398892"/>
              <a:ext cx="351842" cy="3101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24" name="Freeform 43">
              <a:extLst>
                <a:ext uri="{FF2B5EF4-FFF2-40B4-BE49-F238E27FC236}">
                  <a16:creationId xmlns:a16="http://schemas.microsoft.com/office/drawing/2014/main" id="{4E263E17-A994-43EA-B48D-0412AF5E8DF3}"/>
                </a:ext>
              </a:extLst>
            </p:cNvPr>
            <p:cNvSpPr>
              <a:spLocks noEditPoints="1"/>
            </p:cNvSpPr>
            <p:nvPr/>
          </p:nvSpPr>
          <p:spPr bwMode="auto">
            <a:xfrm>
              <a:off x="3159175" y="1474553"/>
              <a:ext cx="521203" cy="1040030"/>
            </a:xfrm>
            <a:custGeom>
              <a:avLst/>
              <a:gdLst>
                <a:gd name="T0" fmla="*/ 437 w 437"/>
                <a:gd name="T1" fmla="*/ 872 h 872"/>
                <a:gd name="T2" fmla="*/ 0 w 437"/>
                <a:gd name="T3" fmla="*/ 872 h 872"/>
                <a:gd name="T4" fmla="*/ 0 w 437"/>
                <a:gd name="T5" fmla="*/ 0 h 872"/>
                <a:gd name="T6" fmla="*/ 437 w 437"/>
                <a:gd name="T7" fmla="*/ 0 h 872"/>
                <a:gd name="T8" fmla="*/ 437 w 437"/>
                <a:gd name="T9" fmla="*/ 872 h 872"/>
                <a:gd name="T10" fmla="*/ 26 w 437"/>
                <a:gd name="T11" fmla="*/ 846 h 872"/>
                <a:gd name="T12" fmla="*/ 411 w 437"/>
                <a:gd name="T13" fmla="*/ 846 h 872"/>
                <a:gd name="T14" fmla="*/ 411 w 437"/>
                <a:gd name="T15" fmla="*/ 29 h 872"/>
                <a:gd name="T16" fmla="*/ 26 w 437"/>
                <a:gd name="T17" fmla="*/ 29 h 872"/>
                <a:gd name="T18" fmla="*/ 26 w 437"/>
                <a:gd name="T19" fmla="*/ 846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7" h="872">
                  <a:moveTo>
                    <a:pt x="437" y="872"/>
                  </a:moveTo>
                  <a:lnTo>
                    <a:pt x="0" y="872"/>
                  </a:lnTo>
                  <a:lnTo>
                    <a:pt x="0" y="0"/>
                  </a:lnTo>
                  <a:lnTo>
                    <a:pt x="437" y="0"/>
                  </a:lnTo>
                  <a:lnTo>
                    <a:pt x="437" y="872"/>
                  </a:lnTo>
                  <a:close/>
                  <a:moveTo>
                    <a:pt x="26" y="846"/>
                  </a:moveTo>
                  <a:lnTo>
                    <a:pt x="411" y="846"/>
                  </a:lnTo>
                  <a:lnTo>
                    <a:pt x="411" y="29"/>
                  </a:lnTo>
                  <a:lnTo>
                    <a:pt x="26" y="29"/>
                  </a:lnTo>
                  <a:lnTo>
                    <a:pt x="26" y="846"/>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25" name="Freeform 44">
              <a:extLst>
                <a:ext uri="{FF2B5EF4-FFF2-40B4-BE49-F238E27FC236}">
                  <a16:creationId xmlns:a16="http://schemas.microsoft.com/office/drawing/2014/main" id="{35497B27-CC9A-4C1A-9157-862AB1E35B52}"/>
                </a:ext>
              </a:extLst>
            </p:cNvPr>
            <p:cNvSpPr>
              <a:spLocks noEditPoints="1"/>
            </p:cNvSpPr>
            <p:nvPr/>
          </p:nvSpPr>
          <p:spPr bwMode="auto">
            <a:xfrm>
              <a:off x="3413217" y="1389872"/>
              <a:ext cx="267161" cy="107343"/>
            </a:xfrm>
            <a:custGeom>
              <a:avLst/>
              <a:gdLst>
                <a:gd name="T0" fmla="*/ 224 w 224"/>
                <a:gd name="T1" fmla="*/ 90 h 90"/>
                <a:gd name="T2" fmla="*/ 0 w 224"/>
                <a:gd name="T3" fmla="*/ 90 h 90"/>
                <a:gd name="T4" fmla="*/ 0 w 224"/>
                <a:gd name="T5" fmla="*/ 0 h 90"/>
                <a:gd name="T6" fmla="*/ 224 w 224"/>
                <a:gd name="T7" fmla="*/ 0 h 90"/>
                <a:gd name="T8" fmla="*/ 224 w 224"/>
                <a:gd name="T9" fmla="*/ 90 h 90"/>
                <a:gd name="T10" fmla="*/ 26 w 224"/>
                <a:gd name="T11" fmla="*/ 64 h 90"/>
                <a:gd name="T12" fmla="*/ 198 w 224"/>
                <a:gd name="T13" fmla="*/ 64 h 90"/>
                <a:gd name="T14" fmla="*/ 198 w 224"/>
                <a:gd name="T15" fmla="*/ 26 h 90"/>
                <a:gd name="T16" fmla="*/ 26 w 224"/>
                <a:gd name="T17" fmla="*/ 26 h 90"/>
                <a:gd name="T18" fmla="*/ 26 w 224"/>
                <a:gd name="T19" fmla="*/ 6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4" h="90">
                  <a:moveTo>
                    <a:pt x="224" y="90"/>
                  </a:moveTo>
                  <a:lnTo>
                    <a:pt x="0" y="90"/>
                  </a:lnTo>
                  <a:lnTo>
                    <a:pt x="0" y="0"/>
                  </a:lnTo>
                  <a:lnTo>
                    <a:pt x="224" y="0"/>
                  </a:lnTo>
                  <a:lnTo>
                    <a:pt x="224" y="90"/>
                  </a:lnTo>
                  <a:close/>
                  <a:moveTo>
                    <a:pt x="26" y="64"/>
                  </a:moveTo>
                  <a:lnTo>
                    <a:pt x="198" y="64"/>
                  </a:lnTo>
                  <a:lnTo>
                    <a:pt x="198" y="26"/>
                  </a:lnTo>
                  <a:lnTo>
                    <a:pt x="26" y="26"/>
                  </a:lnTo>
                  <a:lnTo>
                    <a:pt x="26" y="64"/>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26" name="Rectangle 53">
              <a:extLst>
                <a:ext uri="{FF2B5EF4-FFF2-40B4-BE49-F238E27FC236}">
                  <a16:creationId xmlns:a16="http://schemas.microsoft.com/office/drawing/2014/main" id="{9616AEF1-F97F-4D77-A06D-D77F1D537AEA}"/>
                </a:ext>
              </a:extLst>
            </p:cNvPr>
            <p:cNvSpPr>
              <a:spLocks noChangeArrowheads="1"/>
            </p:cNvSpPr>
            <p:nvPr/>
          </p:nvSpPr>
          <p:spPr bwMode="auto">
            <a:xfrm>
              <a:off x="2668982" y="134812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27" name="Rectangle 54">
              <a:extLst>
                <a:ext uri="{FF2B5EF4-FFF2-40B4-BE49-F238E27FC236}">
                  <a16:creationId xmlns:a16="http://schemas.microsoft.com/office/drawing/2014/main" id="{523CFBBD-D442-4FED-93D2-C310168F68CD}"/>
                </a:ext>
              </a:extLst>
            </p:cNvPr>
            <p:cNvSpPr>
              <a:spLocks noChangeArrowheads="1"/>
            </p:cNvSpPr>
            <p:nvPr/>
          </p:nvSpPr>
          <p:spPr bwMode="auto">
            <a:xfrm>
              <a:off x="2726230" y="134812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28" name="Rectangle 55">
              <a:extLst>
                <a:ext uri="{FF2B5EF4-FFF2-40B4-BE49-F238E27FC236}">
                  <a16:creationId xmlns:a16="http://schemas.microsoft.com/office/drawing/2014/main" id="{6ADEBE9C-B9D4-4CE5-AFC2-05F25FBCF7A5}"/>
                </a:ext>
              </a:extLst>
            </p:cNvPr>
            <p:cNvSpPr>
              <a:spLocks noChangeArrowheads="1"/>
            </p:cNvSpPr>
            <p:nvPr/>
          </p:nvSpPr>
          <p:spPr bwMode="auto">
            <a:xfrm>
              <a:off x="2782287" y="134812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29" name="Rectangle 56">
              <a:extLst>
                <a:ext uri="{FF2B5EF4-FFF2-40B4-BE49-F238E27FC236}">
                  <a16:creationId xmlns:a16="http://schemas.microsoft.com/office/drawing/2014/main" id="{93F2B2B3-EC15-40C1-8113-7BB14BC6C4AC}"/>
                </a:ext>
              </a:extLst>
            </p:cNvPr>
            <p:cNvSpPr>
              <a:spLocks noChangeArrowheads="1"/>
            </p:cNvSpPr>
            <p:nvPr/>
          </p:nvSpPr>
          <p:spPr bwMode="auto">
            <a:xfrm>
              <a:off x="2838343" y="134812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30" name="Rectangle 57">
              <a:extLst>
                <a:ext uri="{FF2B5EF4-FFF2-40B4-BE49-F238E27FC236}">
                  <a16:creationId xmlns:a16="http://schemas.microsoft.com/office/drawing/2014/main" id="{FA0CBE6A-A5E4-4AD7-B5AB-FDCEBF4528E9}"/>
                </a:ext>
              </a:extLst>
            </p:cNvPr>
            <p:cNvSpPr>
              <a:spLocks noChangeArrowheads="1"/>
            </p:cNvSpPr>
            <p:nvPr/>
          </p:nvSpPr>
          <p:spPr bwMode="auto">
            <a:xfrm>
              <a:off x="2894399" y="134812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31" name="Rectangle 58">
              <a:extLst>
                <a:ext uri="{FF2B5EF4-FFF2-40B4-BE49-F238E27FC236}">
                  <a16:creationId xmlns:a16="http://schemas.microsoft.com/office/drawing/2014/main" id="{7D79698D-035E-40E9-81FF-77A8F95C9EEF}"/>
                </a:ext>
              </a:extLst>
            </p:cNvPr>
            <p:cNvSpPr>
              <a:spLocks noChangeArrowheads="1"/>
            </p:cNvSpPr>
            <p:nvPr/>
          </p:nvSpPr>
          <p:spPr bwMode="auto">
            <a:xfrm>
              <a:off x="2951648" y="1348128"/>
              <a:ext cx="29817"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32" name="Rectangle 59">
              <a:extLst>
                <a:ext uri="{FF2B5EF4-FFF2-40B4-BE49-F238E27FC236}">
                  <a16:creationId xmlns:a16="http://schemas.microsoft.com/office/drawing/2014/main" id="{9FA0870F-8086-4EA9-BA28-B927F9F88014}"/>
                </a:ext>
              </a:extLst>
            </p:cNvPr>
            <p:cNvSpPr>
              <a:spLocks noChangeArrowheads="1"/>
            </p:cNvSpPr>
            <p:nvPr/>
          </p:nvSpPr>
          <p:spPr bwMode="auto">
            <a:xfrm>
              <a:off x="3007704" y="1348128"/>
              <a:ext cx="31010" cy="103645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33" name="Freeform 60">
              <a:extLst>
                <a:ext uri="{FF2B5EF4-FFF2-40B4-BE49-F238E27FC236}">
                  <a16:creationId xmlns:a16="http://schemas.microsoft.com/office/drawing/2014/main" id="{626D7975-3498-4324-AC62-8FF2DE9CC57D}"/>
                </a:ext>
              </a:extLst>
            </p:cNvPr>
            <p:cNvSpPr>
              <a:spLocks noEditPoints="1"/>
            </p:cNvSpPr>
            <p:nvPr/>
          </p:nvSpPr>
          <p:spPr bwMode="auto">
            <a:xfrm>
              <a:off x="2606962" y="1271795"/>
              <a:ext cx="490194" cy="1242788"/>
            </a:xfrm>
            <a:custGeom>
              <a:avLst/>
              <a:gdLst>
                <a:gd name="T0" fmla="*/ 411 w 411"/>
                <a:gd name="T1" fmla="*/ 1042 h 1042"/>
                <a:gd name="T2" fmla="*/ 0 w 411"/>
                <a:gd name="T3" fmla="*/ 1042 h 1042"/>
                <a:gd name="T4" fmla="*/ 0 w 411"/>
                <a:gd name="T5" fmla="*/ 0 h 1042"/>
                <a:gd name="T6" fmla="*/ 411 w 411"/>
                <a:gd name="T7" fmla="*/ 0 h 1042"/>
                <a:gd name="T8" fmla="*/ 411 w 411"/>
                <a:gd name="T9" fmla="*/ 1042 h 1042"/>
                <a:gd name="T10" fmla="*/ 29 w 411"/>
                <a:gd name="T11" fmla="*/ 1016 h 1042"/>
                <a:gd name="T12" fmla="*/ 385 w 411"/>
                <a:gd name="T13" fmla="*/ 1016 h 1042"/>
                <a:gd name="T14" fmla="*/ 385 w 411"/>
                <a:gd name="T15" fmla="*/ 28 h 1042"/>
                <a:gd name="T16" fmla="*/ 29 w 411"/>
                <a:gd name="T17" fmla="*/ 28 h 1042"/>
                <a:gd name="T18" fmla="*/ 29 w 411"/>
                <a:gd name="T19" fmla="*/ 1016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 h="1042">
                  <a:moveTo>
                    <a:pt x="411" y="1042"/>
                  </a:moveTo>
                  <a:lnTo>
                    <a:pt x="0" y="1042"/>
                  </a:lnTo>
                  <a:lnTo>
                    <a:pt x="0" y="0"/>
                  </a:lnTo>
                  <a:lnTo>
                    <a:pt x="411" y="0"/>
                  </a:lnTo>
                  <a:lnTo>
                    <a:pt x="411" y="1042"/>
                  </a:lnTo>
                  <a:close/>
                  <a:moveTo>
                    <a:pt x="29" y="1016"/>
                  </a:moveTo>
                  <a:lnTo>
                    <a:pt x="385" y="1016"/>
                  </a:lnTo>
                  <a:lnTo>
                    <a:pt x="385" y="28"/>
                  </a:lnTo>
                  <a:lnTo>
                    <a:pt x="29" y="28"/>
                  </a:lnTo>
                  <a:lnTo>
                    <a:pt x="29" y="1016"/>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34" name="Freeform 61">
              <a:extLst>
                <a:ext uri="{FF2B5EF4-FFF2-40B4-BE49-F238E27FC236}">
                  <a16:creationId xmlns:a16="http://schemas.microsoft.com/office/drawing/2014/main" id="{6875BDBE-2EE6-40A8-AF07-7E7733182B9F}"/>
                </a:ext>
              </a:extLst>
            </p:cNvPr>
            <p:cNvSpPr>
              <a:spLocks noEditPoints="1"/>
            </p:cNvSpPr>
            <p:nvPr/>
          </p:nvSpPr>
          <p:spPr bwMode="auto">
            <a:xfrm>
              <a:off x="2606962" y="1151334"/>
              <a:ext cx="186059" cy="145509"/>
            </a:xfrm>
            <a:custGeom>
              <a:avLst/>
              <a:gdLst>
                <a:gd name="T0" fmla="*/ 156 w 156"/>
                <a:gd name="T1" fmla="*/ 122 h 122"/>
                <a:gd name="T2" fmla="*/ 0 w 156"/>
                <a:gd name="T3" fmla="*/ 122 h 122"/>
                <a:gd name="T4" fmla="*/ 0 w 156"/>
                <a:gd name="T5" fmla="*/ 0 h 122"/>
                <a:gd name="T6" fmla="*/ 156 w 156"/>
                <a:gd name="T7" fmla="*/ 0 h 122"/>
                <a:gd name="T8" fmla="*/ 156 w 156"/>
                <a:gd name="T9" fmla="*/ 122 h 122"/>
                <a:gd name="T10" fmla="*/ 29 w 156"/>
                <a:gd name="T11" fmla="*/ 94 h 122"/>
                <a:gd name="T12" fmla="*/ 128 w 156"/>
                <a:gd name="T13" fmla="*/ 94 h 122"/>
                <a:gd name="T14" fmla="*/ 128 w 156"/>
                <a:gd name="T15" fmla="*/ 28 h 122"/>
                <a:gd name="T16" fmla="*/ 29 w 156"/>
                <a:gd name="T17" fmla="*/ 28 h 122"/>
                <a:gd name="T18" fmla="*/ 29 w 156"/>
                <a:gd name="T19"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22">
                  <a:moveTo>
                    <a:pt x="156" y="122"/>
                  </a:moveTo>
                  <a:lnTo>
                    <a:pt x="0" y="122"/>
                  </a:lnTo>
                  <a:lnTo>
                    <a:pt x="0" y="0"/>
                  </a:lnTo>
                  <a:lnTo>
                    <a:pt x="156" y="0"/>
                  </a:lnTo>
                  <a:lnTo>
                    <a:pt x="156" y="122"/>
                  </a:lnTo>
                  <a:close/>
                  <a:moveTo>
                    <a:pt x="29" y="94"/>
                  </a:moveTo>
                  <a:lnTo>
                    <a:pt x="128" y="94"/>
                  </a:lnTo>
                  <a:lnTo>
                    <a:pt x="128" y="28"/>
                  </a:lnTo>
                  <a:lnTo>
                    <a:pt x="29" y="28"/>
                  </a:lnTo>
                  <a:lnTo>
                    <a:pt x="29" y="94"/>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35" name="Rectangle 62">
              <a:extLst>
                <a:ext uri="{FF2B5EF4-FFF2-40B4-BE49-F238E27FC236}">
                  <a16:creationId xmlns:a16="http://schemas.microsoft.com/office/drawing/2014/main" id="{1734952A-839B-4E29-87AE-3EC5D7E9FF50}"/>
                </a:ext>
              </a:extLst>
            </p:cNvPr>
            <p:cNvSpPr>
              <a:spLocks noChangeArrowheads="1"/>
            </p:cNvSpPr>
            <p:nvPr/>
          </p:nvSpPr>
          <p:spPr bwMode="auto">
            <a:xfrm>
              <a:off x="2861004" y="1168031"/>
              <a:ext cx="223032" cy="9541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36" name="Rectangle 63">
              <a:extLst>
                <a:ext uri="{FF2B5EF4-FFF2-40B4-BE49-F238E27FC236}">
                  <a16:creationId xmlns:a16="http://schemas.microsoft.com/office/drawing/2014/main" id="{45061FF4-5977-41B8-948C-9070EB4AEE93}"/>
                </a:ext>
              </a:extLst>
            </p:cNvPr>
            <p:cNvSpPr>
              <a:spLocks noChangeArrowheads="1"/>
            </p:cNvSpPr>
            <p:nvPr/>
          </p:nvSpPr>
          <p:spPr bwMode="auto">
            <a:xfrm>
              <a:off x="3142478" y="1209775"/>
              <a:ext cx="121654" cy="25643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37" name="Rectangle 64">
              <a:extLst>
                <a:ext uri="{FF2B5EF4-FFF2-40B4-BE49-F238E27FC236}">
                  <a16:creationId xmlns:a16="http://schemas.microsoft.com/office/drawing/2014/main" id="{D45C2619-22CE-4614-800D-74EA4AA4EB91}"/>
                </a:ext>
              </a:extLst>
            </p:cNvPr>
            <p:cNvSpPr>
              <a:spLocks noChangeArrowheads="1"/>
            </p:cNvSpPr>
            <p:nvPr/>
          </p:nvSpPr>
          <p:spPr bwMode="auto">
            <a:xfrm>
              <a:off x="3247434" y="1308769"/>
              <a:ext cx="145507" cy="15743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38" name="Rectangle 65">
              <a:extLst>
                <a:ext uri="{FF2B5EF4-FFF2-40B4-BE49-F238E27FC236}">
                  <a16:creationId xmlns:a16="http://schemas.microsoft.com/office/drawing/2014/main" id="{32B6990F-57AB-4232-814A-A7772E30D2A2}"/>
                </a:ext>
              </a:extLst>
            </p:cNvPr>
            <p:cNvSpPr>
              <a:spLocks noChangeArrowheads="1"/>
            </p:cNvSpPr>
            <p:nvPr/>
          </p:nvSpPr>
          <p:spPr bwMode="auto">
            <a:xfrm>
              <a:off x="2813297" y="1232437"/>
              <a:ext cx="428174" cy="3101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39" name="Rectangle 66">
              <a:extLst>
                <a:ext uri="{FF2B5EF4-FFF2-40B4-BE49-F238E27FC236}">
                  <a16:creationId xmlns:a16="http://schemas.microsoft.com/office/drawing/2014/main" id="{8FA1D4D6-FCB1-4082-B24F-100CF38F96D3}"/>
                </a:ext>
              </a:extLst>
            </p:cNvPr>
            <p:cNvSpPr>
              <a:spLocks noChangeArrowheads="1"/>
            </p:cNvSpPr>
            <p:nvPr/>
          </p:nvSpPr>
          <p:spPr bwMode="auto">
            <a:xfrm>
              <a:off x="3359546" y="1336201"/>
              <a:ext cx="380467" cy="3697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40" name="Rectangle 67">
              <a:extLst>
                <a:ext uri="{FF2B5EF4-FFF2-40B4-BE49-F238E27FC236}">
                  <a16:creationId xmlns:a16="http://schemas.microsoft.com/office/drawing/2014/main" id="{6E1D8D55-0470-4669-9F2D-284CBDC90B1F}"/>
                </a:ext>
              </a:extLst>
            </p:cNvPr>
            <p:cNvSpPr>
              <a:spLocks noChangeArrowheads="1"/>
            </p:cNvSpPr>
            <p:nvPr/>
          </p:nvSpPr>
          <p:spPr bwMode="auto">
            <a:xfrm>
              <a:off x="3113853" y="1255098"/>
              <a:ext cx="34588" cy="125948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41" name="Rectangle 68">
              <a:extLst>
                <a:ext uri="{FF2B5EF4-FFF2-40B4-BE49-F238E27FC236}">
                  <a16:creationId xmlns:a16="http://schemas.microsoft.com/office/drawing/2014/main" id="{3B3C0692-C427-46D1-B199-53B7DC3E4A77}"/>
                </a:ext>
              </a:extLst>
            </p:cNvPr>
            <p:cNvSpPr>
              <a:spLocks noChangeArrowheads="1"/>
            </p:cNvSpPr>
            <p:nvPr/>
          </p:nvSpPr>
          <p:spPr bwMode="auto">
            <a:xfrm>
              <a:off x="3697075" y="1170417"/>
              <a:ext cx="42937" cy="1344167"/>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42" name="Rectangle 70">
              <a:extLst>
                <a:ext uri="{FF2B5EF4-FFF2-40B4-BE49-F238E27FC236}">
                  <a16:creationId xmlns:a16="http://schemas.microsoft.com/office/drawing/2014/main" id="{4DBD1C55-B4BF-4E71-AEEC-B5CAD7F93B67}"/>
                </a:ext>
              </a:extLst>
            </p:cNvPr>
            <p:cNvSpPr>
              <a:spLocks noChangeArrowheads="1"/>
            </p:cNvSpPr>
            <p:nvPr/>
          </p:nvSpPr>
          <p:spPr bwMode="auto">
            <a:xfrm>
              <a:off x="3450190" y="1226473"/>
              <a:ext cx="225418" cy="12165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grpSp>
        <p:nvGrpSpPr>
          <p:cNvPr id="1070" name="グループ化 1069">
            <a:extLst>
              <a:ext uri="{FF2B5EF4-FFF2-40B4-BE49-F238E27FC236}">
                <a16:creationId xmlns:a16="http://schemas.microsoft.com/office/drawing/2014/main" id="{3B608FF4-26EE-4F61-A98D-1A8D23BA18C0}"/>
              </a:ext>
            </a:extLst>
          </p:cNvPr>
          <p:cNvGrpSpPr/>
          <p:nvPr/>
        </p:nvGrpSpPr>
        <p:grpSpPr>
          <a:xfrm flipH="1">
            <a:off x="5201830" y="1364292"/>
            <a:ext cx="367053" cy="1194254"/>
            <a:chOff x="4246903" y="1168031"/>
            <a:chExt cx="413862" cy="1346553"/>
          </a:xfrm>
        </p:grpSpPr>
        <p:sp>
          <p:nvSpPr>
            <p:cNvPr id="1202" name="Rectangle 45">
              <a:extLst>
                <a:ext uri="{FF2B5EF4-FFF2-40B4-BE49-F238E27FC236}">
                  <a16:creationId xmlns:a16="http://schemas.microsoft.com/office/drawing/2014/main" id="{E2A7DE49-B40C-4BB6-82BA-86B328B929F6}"/>
                </a:ext>
              </a:extLst>
            </p:cNvPr>
            <p:cNvSpPr>
              <a:spLocks noChangeArrowheads="1"/>
            </p:cNvSpPr>
            <p:nvPr/>
          </p:nvSpPr>
          <p:spPr bwMode="auto">
            <a:xfrm>
              <a:off x="4424613" y="1635568"/>
              <a:ext cx="219454" cy="4770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03" name="Rectangle 46">
              <a:extLst>
                <a:ext uri="{FF2B5EF4-FFF2-40B4-BE49-F238E27FC236}">
                  <a16:creationId xmlns:a16="http://schemas.microsoft.com/office/drawing/2014/main" id="{EAD40647-1D87-4B5E-B1A2-60624281C355}"/>
                </a:ext>
              </a:extLst>
            </p:cNvPr>
            <p:cNvSpPr>
              <a:spLocks noChangeArrowheads="1"/>
            </p:cNvSpPr>
            <p:nvPr/>
          </p:nvSpPr>
          <p:spPr bwMode="auto">
            <a:xfrm>
              <a:off x="4424613" y="1725019"/>
              <a:ext cx="219454" cy="48901"/>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04" name="Rectangle 47">
              <a:extLst>
                <a:ext uri="{FF2B5EF4-FFF2-40B4-BE49-F238E27FC236}">
                  <a16:creationId xmlns:a16="http://schemas.microsoft.com/office/drawing/2014/main" id="{6563FAB0-69A7-4343-84C3-DF9751A92D1F}"/>
                </a:ext>
              </a:extLst>
            </p:cNvPr>
            <p:cNvSpPr>
              <a:spLocks noChangeArrowheads="1"/>
            </p:cNvSpPr>
            <p:nvPr/>
          </p:nvSpPr>
          <p:spPr bwMode="auto">
            <a:xfrm>
              <a:off x="4424613" y="1818050"/>
              <a:ext cx="219454" cy="4770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05" name="Rectangle 48">
              <a:extLst>
                <a:ext uri="{FF2B5EF4-FFF2-40B4-BE49-F238E27FC236}">
                  <a16:creationId xmlns:a16="http://schemas.microsoft.com/office/drawing/2014/main" id="{6302C1EB-6D39-4ECA-BB32-CC35CC459F53}"/>
                </a:ext>
              </a:extLst>
            </p:cNvPr>
            <p:cNvSpPr>
              <a:spLocks noChangeArrowheads="1"/>
            </p:cNvSpPr>
            <p:nvPr/>
          </p:nvSpPr>
          <p:spPr bwMode="auto">
            <a:xfrm>
              <a:off x="4424613" y="1911080"/>
              <a:ext cx="219454" cy="4770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06" name="Rectangle 49">
              <a:extLst>
                <a:ext uri="{FF2B5EF4-FFF2-40B4-BE49-F238E27FC236}">
                  <a16:creationId xmlns:a16="http://schemas.microsoft.com/office/drawing/2014/main" id="{AE4D0946-4D6C-44E7-9EF7-B4BB9DE84049}"/>
                </a:ext>
              </a:extLst>
            </p:cNvPr>
            <p:cNvSpPr>
              <a:spLocks noChangeArrowheads="1"/>
            </p:cNvSpPr>
            <p:nvPr/>
          </p:nvSpPr>
          <p:spPr bwMode="auto">
            <a:xfrm>
              <a:off x="4424613" y="2001725"/>
              <a:ext cx="219454" cy="4770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07" name="Rectangle 50">
              <a:extLst>
                <a:ext uri="{FF2B5EF4-FFF2-40B4-BE49-F238E27FC236}">
                  <a16:creationId xmlns:a16="http://schemas.microsoft.com/office/drawing/2014/main" id="{E83F4D47-3531-44D5-9F7C-AEC33B87B630}"/>
                </a:ext>
              </a:extLst>
            </p:cNvPr>
            <p:cNvSpPr>
              <a:spLocks noChangeArrowheads="1"/>
            </p:cNvSpPr>
            <p:nvPr/>
          </p:nvSpPr>
          <p:spPr bwMode="auto">
            <a:xfrm>
              <a:off x="4424613" y="2094755"/>
              <a:ext cx="219454" cy="4770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08" name="Rectangle 51">
              <a:extLst>
                <a:ext uri="{FF2B5EF4-FFF2-40B4-BE49-F238E27FC236}">
                  <a16:creationId xmlns:a16="http://schemas.microsoft.com/office/drawing/2014/main" id="{2D2CB30B-9BE9-4E9E-A4E6-D7DE9683189E}"/>
                </a:ext>
              </a:extLst>
            </p:cNvPr>
            <p:cNvSpPr>
              <a:spLocks noChangeArrowheads="1"/>
            </p:cNvSpPr>
            <p:nvPr/>
          </p:nvSpPr>
          <p:spPr bwMode="auto">
            <a:xfrm>
              <a:off x="4424613" y="2184207"/>
              <a:ext cx="219454" cy="4770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09" name="Rectangle 52">
              <a:extLst>
                <a:ext uri="{FF2B5EF4-FFF2-40B4-BE49-F238E27FC236}">
                  <a16:creationId xmlns:a16="http://schemas.microsoft.com/office/drawing/2014/main" id="{3D5CC7B7-9107-4B28-8742-0420DC5C5270}"/>
                </a:ext>
              </a:extLst>
            </p:cNvPr>
            <p:cNvSpPr>
              <a:spLocks noChangeArrowheads="1"/>
            </p:cNvSpPr>
            <p:nvPr/>
          </p:nvSpPr>
          <p:spPr bwMode="auto">
            <a:xfrm>
              <a:off x="4424613" y="2277237"/>
              <a:ext cx="219454" cy="4770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10" name="Freeform 72">
              <a:extLst>
                <a:ext uri="{FF2B5EF4-FFF2-40B4-BE49-F238E27FC236}">
                  <a16:creationId xmlns:a16="http://schemas.microsoft.com/office/drawing/2014/main" id="{0A4429A3-96BA-4E9A-A56B-E92732A708E6}"/>
                </a:ext>
              </a:extLst>
            </p:cNvPr>
            <p:cNvSpPr>
              <a:spLocks noEditPoints="1"/>
            </p:cNvSpPr>
            <p:nvPr/>
          </p:nvSpPr>
          <p:spPr bwMode="auto">
            <a:xfrm>
              <a:off x="4261215" y="1261061"/>
              <a:ext cx="399550" cy="1253523"/>
            </a:xfrm>
            <a:custGeom>
              <a:avLst/>
              <a:gdLst>
                <a:gd name="T0" fmla="*/ 335 w 335"/>
                <a:gd name="T1" fmla="*/ 1051 h 1051"/>
                <a:gd name="T2" fmla="*/ 0 w 335"/>
                <a:gd name="T3" fmla="*/ 1051 h 1051"/>
                <a:gd name="T4" fmla="*/ 0 w 335"/>
                <a:gd name="T5" fmla="*/ 0 h 1051"/>
                <a:gd name="T6" fmla="*/ 335 w 335"/>
                <a:gd name="T7" fmla="*/ 243 h 1051"/>
                <a:gd name="T8" fmla="*/ 335 w 335"/>
                <a:gd name="T9" fmla="*/ 1051 h 1051"/>
                <a:gd name="T10" fmla="*/ 26 w 335"/>
                <a:gd name="T11" fmla="*/ 1025 h 1051"/>
                <a:gd name="T12" fmla="*/ 309 w 335"/>
                <a:gd name="T13" fmla="*/ 1025 h 1051"/>
                <a:gd name="T14" fmla="*/ 309 w 335"/>
                <a:gd name="T15" fmla="*/ 257 h 1051"/>
                <a:gd name="T16" fmla="*/ 26 w 335"/>
                <a:gd name="T17" fmla="*/ 52 h 1051"/>
                <a:gd name="T18" fmla="*/ 26 w 335"/>
                <a:gd name="T19" fmla="*/ 1025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5" h="1051">
                  <a:moveTo>
                    <a:pt x="335" y="1051"/>
                  </a:moveTo>
                  <a:lnTo>
                    <a:pt x="0" y="1051"/>
                  </a:lnTo>
                  <a:lnTo>
                    <a:pt x="0" y="0"/>
                  </a:lnTo>
                  <a:lnTo>
                    <a:pt x="335" y="243"/>
                  </a:lnTo>
                  <a:lnTo>
                    <a:pt x="335" y="1051"/>
                  </a:lnTo>
                  <a:close/>
                  <a:moveTo>
                    <a:pt x="26" y="1025"/>
                  </a:moveTo>
                  <a:lnTo>
                    <a:pt x="309" y="1025"/>
                  </a:lnTo>
                  <a:lnTo>
                    <a:pt x="309" y="257"/>
                  </a:lnTo>
                  <a:lnTo>
                    <a:pt x="26" y="52"/>
                  </a:lnTo>
                  <a:lnTo>
                    <a:pt x="26" y="1025"/>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11" name="Freeform 73">
              <a:extLst>
                <a:ext uri="{FF2B5EF4-FFF2-40B4-BE49-F238E27FC236}">
                  <a16:creationId xmlns:a16="http://schemas.microsoft.com/office/drawing/2014/main" id="{DD267C30-7F6A-4361-8C09-09E2BD1B00A4}"/>
                </a:ext>
              </a:extLst>
            </p:cNvPr>
            <p:cNvSpPr>
              <a:spLocks/>
            </p:cNvSpPr>
            <p:nvPr/>
          </p:nvSpPr>
          <p:spPr bwMode="auto">
            <a:xfrm>
              <a:off x="4246903" y="1168031"/>
              <a:ext cx="399550" cy="360194"/>
            </a:xfrm>
            <a:custGeom>
              <a:avLst/>
              <a:gdLst>
                <a:gd name="T0" fmla="*/ 335 w 335"/>
                <a:gd name="T1" fmla="*/ 302 h 302"/>
                <a:gd name="T2" fmla="*/ 76 w 335"/>
                <a:gd name="T3" fmla="*/ 111 h 302"/>
                <a:gd name="T4" fmla="*/ 0 w 335"/>
                <a:gd name="T5" fmla="*/ 59 h 302"/>
                <a:gd name="T6" fmla="*/ 76 w 335"/>
                <a:gd name="T7" fmla="*/ 59 h 302"/>
                <a:gd name="T8" fmla="*/ 76 w 335"/>
                <a:gd name="T9" fmla="*/ 0 h 302"/>
                <a:gd name="T10" fmla="*/ 182 w 335"/>
                <a:gd name="T11" fmla="*/ 0 h 302"/>
                <a:gd name="T12" fmla="*/ 182 w 335"/>
                <a:gd name="T13" fmla="*/ 108 h 302"/>
                <a:gd name="T14" fmla="*/ 335 w 335"/>
                <a:gd name="T15" fmla="*/ 108 h 302"/>
                <a:gd name="T16" fmla="*/ 335 w 335"/>
                <a:gd name="T17"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5" h="302">
                  <a:moveTo>
                    <a:pt x="335" y="302"/>
                  </a:moveTo>
                  <a:lnTo>
                    <a:pt x="76" y="111"/>
                  </a:lnTo>
                  <a:lnTo>
                    <a:pt x="0" y="59"/>
                  </a:lnTo>
                  <a:lnTo>
                    <a:pt x="76" y="59"/>
                  </a:lnTo>
                  <a:lnTo>
                    <a:pt x="76" y="0"/>
                  </a:lnTo>
                  <a:lnTo>
                    <a:pt x="182" y="0"/>
                  </a:lnTo>
                  <a:lnTo>
                    <a:pt x="182" y="108"/>
                  </a:lnTo>
                  <a:lnTo>
                    <a:pt x="335" y="108"/>
                  </a:lnTo>
                  <a:lnTo>
                    <a:pt x="335" y="302"/>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grpSp>
        <p:nvGrpSpPr>
          <p:cNvPr id="1249" name="グループ化 1248">
            <a:extLst>
              <a:ext uri="{FF2B5EF4-FFF2-40B4-BE49-F238E27FC236}">
                <a16:creationId xmlns:a16="http://schemas.microsoft.com/office/drawing/2014/main" id="{1AC7DD63-88B2-4AC6-8F95-7DAFE37DC323}"/>
              </a:ext>
            </a:extLst>
          </p:cNvPr>
          <p:cNvGrpSpPr/>
          <p:nvPr/>
        </p:nvGrpSpPr>
        <p:grpSpPr>
          <a:xfrm>
            <a:off x="4753076" y="2161603"/>
            <a:ext cx="873992" cy="393910"/>
            <a:chOff x="4829214" y="2170413"/>
            <a:chExt cx="1244368" cy="560840"/>
          </a:xfrm>
          <a:solidFill>
            <a:schemeClr val="bg1">
              <a:lumMod val="75000"/>
            </a:schemeClr>
          </a:solidFill>
        </p:grpSpPr>
        <p:sp>
          <p:nvSpPr>
            <p:cNvPr id="1250" name="Freeform 19">
              <a:extLst>
                <a:ext uri="{FF2B5EF4-FFF2-40B4-BE49-F238E27FC236}">
                  <a16:creationId xmlns:a16="http://schemas.microsoft.com/office/drawing/2014/main" id="{449D8B03-2EDE-41DF-AC72-20B3F2C32B7C}"/>
                </a:ext>
              </a:extLst>
            </p:cNvPr>
            <p:cNvSpPr>
              <a:spLocks noChangeAspect="1" noEditPoints="1"/>
            </p:cNvSpPr>
            <p:nvPr/>
          </p:nvSpPr>
          <p:spPr bwMode="auto">
            <a:xfrm>
              <a:off x="5793162" y="2170413"/>
              <a:ext cx="280420" cy="560840"/>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51" name="Freeform 19">
              <a:extLst>
                <a:ext uri="{FF2B5EF4-FFF2-40B4-BE49-F238E27FC236}">
                  <a16:creationId xmlns:a16="http://schemas.microsoft.com/office/drawing/2014/main" id="{C2E14DCD-6B92-400B-96FE-4420405E6929}"/>
                </a:ext>
              </a:extLst>
            </p:cNvPr>
            <p:cNvSpPr>
              <a:spLocks noChangeAspect="1" noEditPoints="1"/>
            </p:cNvSpPr>
            <p:nvPr/>
          </p:nvSpPr>
          <p:spPr bwMode="auto">
            <a:xfrm>
              <a:off x="5000595" y="2296121"/>
              <a:ext cx="280420" cy="435132"/>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52" name="Freeform 19">
              <a:extLst>
                <a:ext uri="{FF2B5EF4-FFF2-40B4-BE49-F238E27FC236}">
                  <a16:creationId xmlns:a16="http://schemas.microsoft.com/office/drawing/2014/main" id="{C92716D0-8777-4B8D-814A-5867D26A00DD}"/>
                </a:ext>
              </a:extLst>
            </p:cNvPr>
            <p:cNvSpPr>
              <a:spLocks noChangeAspect="1" noEditPoints="1"/>
            </p:cNvSpPr>
            <p:nvPr/>
          </p:nvSpPr>
          <p:spPr bwMode="auto">
            <a:xfrm>
              <a:off x="4829214" y="2170413"/>
              <a:ext cx="280420" cy="560840"/>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316" name="グループ化 315">
            <a:extLst>
              <a:ext uri="{FF2B5EF4-FFF2-40B4-BE49-F238E27FC236}">
                <a16:creationId xmlns:a16="http://schemas.microsoft.com/office/drawing/2014/main" id="{8B39EE79-3820-41F1-829F-1DDA81911349}"/>
              </a:ext>
            </a:extLst>
          </p:cNvPr>
          <p:cNvGrpSpPr/>
          <p:nvPr/>
        </p:nvGrpSpPr>
        <p:grpSpPr>
          <a:xfrm>
            <a:off x="6872555" y="1265676"/>
            <a:ext cx="1665872" cy="1674238"/>
            <a:chOff x="6872555" y="1265676"/>
            <a:chExt cx="1665872" cy="1674238"/>
          </a:xfrm>
        </p:grpSpPr>
        <p:sp>
          <p:nvSpPr>
            <p:cNvPr id="315" name="フリーフォーム: 図形 314">
              <a:extLst>
                <a:ext uri="{FF2B5EF4-FFF2-40B4-BE49-F238E27FC236}">
                  <a16:creationId xmlns:a16="http://schemas.microsoft.com/office/drawing/2014/main" id="{9CD94D92-B725-410F-996A-865705F42523}"/>
                </a:ext>
              </a:extLst>
            </p:cNvPr>
            <p:cNvSpPr/>
            <p:nvPr/>
          </p:nvSpPr>
          <p:spPr>
            <a:xfrm>
              <a:off x="7408069" y="1276350"/>
              <a:ext cx="819150" cy="495300"/>
            </a:xfrm>
            <a:custGeom>
              <a:avLst/>
              <a:gdLst>
                <a:gd name="connsiteX0" fmla="*/ 583406 w 819150"/>
                <a:gd name="connsiteY0" fmla="*/ 385763 h 495300"/>
                <a:gd name="connsiteX1" fmla="*/ 592931 w 819150"/>
                <a:gd name="connsiteY1" fmla="*/ 495300 h 495300"/>
                <a:gd name="connsiteX2" fmla="*/ 678656 w 819150"/>
                <a:gd name="connsiteY2" fmla="*/ 383381 h 495300"/>
                <a:gd name="connsiteX3" fmla="*/ 819150 w 819150"/>
                <a:gd name="connsiteY3" fmla="*/ 383381 h 495300"/>
                <a:gd name="connsiteX4" fmla="*/ 819150 w 819150"/>
                <a:gd name="connsiteY4" fmla="*/ 0 h 495300"/>
                <a:gd name="connsiteX5" fmla="*/ 0 w 819150"/>
                <a:gd name="connsiteY5" fmla="*/ 0 h 495300"/>
                <a:gd name="connsiteX6" fmla="*/ 0 w 819150"/>
                <a:gd name="connsiteY6" fmla="*/ 385763 h 495300"/>
                <a:gd name="connsiteX7" fmla="*/ 583406 w 819150"/>
                <a:gd name="connsiteY7" fmla="*/ 385763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9150" h="495300">
                  <a:moveTo>
                    <a:pt x="583406" y="385763"/>
                  </a:moveTo>
                  <a:lnTo>
                    <a:pt x="592931" y="495300"/>
                  </a:lnTo>
                  <a:lnTo>
                    <a:pt x="678656" y="383381"/>
                  </a:lnTo>
                  <a:lnTo>
                    <a:pt x="819150" y="383381"/>
                  </a:lnTo>
                  <a:lnTo>
                    <a:pt x="819150" y="0"/>
                  </a:lnTo>
                  <a:lnTo>
                    <a:pt x="0" y="0"/>
                  </a:lnTo>
                  <a:lnTo>
                    <a:pt x="0" y="385763"/>
                  </a:lnTo>
                  <a:lnTo>
                    <a:pt x="583406" y="3857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425" name="グループ化 1424">
              <a:extLst>
                <a:ext uri="{FF2B5EF4-FFF2-40B4-BE49-F238E27FC236}">
                  <a16:creationId xmlns:a16="http://schemas.microsoft.com/office/drawing/2014/main" id="{EB736959-3E83-4710-B1E5-844F6036A7C7}"/>
                </a:ext>
              </a:extLst>
            </p:cNvPr>
            <p:cNvGrpSpPr/>
            <p:nvPr/>
          </p:nvGrpSpPr>
          <p:grpSpPr>
            <a:xfrm>
              <a:off x="6872555" y="1265676"/>
              <a:ext cx="1665872" cy="1674238"/>
              <a:chOff x="5473837" y="1213282"/>
              <a:chExt cx="1665872" cy="1674238"/>
            </a:xfrm>
          </p:grpSpPr>
          <p:grpSp>
            <p:nvGrpSpPr>
              <p:cNvPr id="1426" name="Group 18">
                <a:extLst>
                  <a:ext uri="{FF2B5EF4-FFF2-40B4-BE49-F238E27FC236}">
                    <a16:creationId xmlns:a16="http://schemas.microsoft.com/office/drawing/2014/main" id="{E14D9078-825C-4E7E-97D2-2020F1BF10BF}"/>
                  </a:ext>
                </a:extLst>
              </p:cNvPr>
              <p:cNvGrpSpPr>
                <a:grpSpLocks noChangeAspect="1"/>
              </p:cNvGrpSpPr>
              <p:nvPr/>
            </p:nvGrpSpPr>
            <p:grpSpPr bwMode="auto">
              <a:xfrm>
                <a:off x="5781811" y="1213282"/>
                <a:ext cx="1059420" cy="1271968"/>
                <a:chOff x="3207" y="2189"/>
                <a:chExt cx="319" cy="383"/>
              </a:xfrm>
              <a:solidFill>
                <a:schemeClr val="tx2"/>
              </a:solidFill>
            </p:grpSpPr>
            <p:sp>
              <p:nvSpPr>
                <p:cNvPr id="1428" name="Freeform 19">
                  <a:extLst>
                    <a:ext uri="{FF2B5EF4-FFF2-40B4-BE49-F238E27FC236}">
                      <a16:creationId xmlns:a16="http://schemas.microsoft.com/office/drawing/2014/main" id="{61D16167-7D71-447A-8275-886C6FF185F2}"/>
                    </a:ext>
                  </a:extLst>
                </p:cNvPr>
                <p:cNvSpPr>
                  <a:spLocks noEditPoints="1"/>
                </p:cNvSpPr>
                <p:nvPr/>
              </p:nvSpPr>
              <p:spPr bwMode="auto">
                <a:xfrm>
                  <a:off x="3270" y="2189"/>
                  <a:ext cx="256" cy="161"/>
                </a:xfrm>
                <a:custGeom>
                  <a:avLst/>
                  <a:gdLst>
                    <a:gd name="T0" fmla="*/ 215 w 219"/>
                    <a:gd name="T1" fmla="*/ 0 h 138"/>
                    <a:gd name="T2" fmla="*/ 4 w 219"/>
                    <a:gd name="T3" fmla="*/ 0 h 138"/>
                    <a:gd name="T4" fmla="*/ 0 w 219"/>
                    <a:gd name="T5" fmla="*/ 4 h 138"/>
                    <a:gd name="T6" fmla="*/ 0 w 219"/>
                    <a:gd name="T7" fmla="*/ 102 h 138"/>
                    <a:gd name="T8" fmla="*/ 4 w 219"/>
                    <a:gd name="T9" fmla="*/ 106 h 138"/>
                    <a:gd name="T10" fmla="*/ 152 w 219"/>
                    <a:gd name="T11" fmla="*/ 106 h 138"/>
                    <a:gd name="T12" fmla="*/ 154 w 219"/>
                    <a:gd name="T13" fmla="*/ 135 h 138"/>
                    <a:gd name="T14" fmla="*/ 157 w 219"/>
                    <a:gd name="T15" fmla="*/ 138 h 138"/>
                    <a:gd name="T16" fmla="*/ 158 w 219"/>
                    <a:gd name="T17" fmla="*/ 138 h 138"/>
                    <a:gd name="T18" fmla="*/ 162 w 219"/>
                    <a:gd name="T19" fmla="*/ 136 h 138"/>
                    <a:gd name="T20" fmla="*/ 182 w 219"/>
                    <a:gd name="T21" fmla="*/ 106 h 138"/>
                    <a:gd name="T22" fmla="*/ 215 w 219"/>
                    <a:gd name="T23" fmla="*/ 106 h 138"/>
                    <a:gd name="T24" fmla="*/ 219 w 219"/>
                    <a:gd name="T25" fmla="*/ 102 h 138"/>
                    <a:gd name="T26" fmla="*/ 219 w 219"/>
                    <a:gd name="T27" fmla="*/ 4 h 138"/>
                    <a:gd name="T28" fmla="*/ 215 w 219"/>
                    <a:gd name="T29" fmla="*/ 0 h 138"/>
                    <a:gd name="T30" fmla="*/ 211 w 219"/>
                    <a:gd name="T31" fmla="*/ 98 h 138"/>
                    <a:gd name="T32" fmla="*/ 180 w 219"/>
                    <a:gd name="T33" fmla="*/ 98 h 138"/>
                    <a:gd name="T34" fmla="*/ 177 w 219"/>
                    <a:gd name="T35" fmla="*/ 100 h 138"/>
                    <a:gd name="T36" fmla="*/ 161 w 219"/>
                    <a:gd name="T37" fmla="*/ 123 h 138"/>
                    <a:gd name="T38" fmla="*/ 160 w 219"/>
                    <a:gd name="T39" fmla="*/ 102 h 138"/>
                    <a:gd name="T40" fmla="*/ 156 w 219"/>
                    <a:gd name="T41" fmla="*/ 98 h 138"/>
                    <a:gd name="T42" fmla="*/ 8 w 219"/>
                    <a:gd name="T43" fmla="*/ 98 h 138"/>
                    <a:gd name="T44" fmla="*/ 8 w 219"/>
                    <a:gd name="T45" fmla="*/ 8 h 138"/>
                    <a:gd name="T46" fmla="*/ 211 w 219"/>
                    <a:gd name="T47" fmla="*/ 8 h 138"/>
                    <a:gd name="T48" fmla="*/ 211 w 219"/>
                    <a:gd name="T49" fmla="*/ 9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9" h="138">
                      <a:moveTo>
                        <a:pt x="215" y="0"/>
                      </a:moveTo>
                      <a:cubicBezTo>
                        <a:pt x="4" y="0"/>
                        <a:pt x="4" y="0"/>
                        <a:pt x="4" y="0"/>
                      </a:cubicBezTo>
                      <a:cubicBezTo>
                        <a:pt x="1" y="0"/>
                        <a:pt x="0" y="2"/>
                        <a:pt x="0" y="4"/>
                      </a:cubicBezTo>
                      <a:cubicBezTo>
                        <a:pt x="0" y="102"/>
                        <a:pt x="0" y="102"/>
                        <a:pt x="0" y="102"/>
                      </a:cubicBezTo>
                      <a:cubicBezTo>
                        <a:pt x="0" y="104"/>
                        <a:pt x="1" y="106"/>
                        <a:pt x="4" y="106"/>
                      </a:cubicBezTo>
                      <a:cubicBezTo>
                        <a:pt x="152" y="106"/>
                        <a:pt x="152" y="106"/>
                        <a:pt x="152" y="106"/>
                      </a:cubicBezTo>
                      <a:cubicBezTo>
                        <a:pt x="154" y="135"/>
                        <a:pt x="154" y="135"/>
                        <a:pt x="154" y="135"/>
                      </a:cubicBezTo>
                      <a:cubicBezTo>
                        <a:pt x="154" y="136"/>
                        <a:pt x="156" y="138"/>
                        <a:pt x="157" y="138"/>
                      </a:cubicBezTo>
                      <a:cubicBezTo>
                        <a:pt x="158" y="138"/>
                        <a:pt x="158" y="138"/>
                        <a:pt x="158" y="138"/>
                      </a:cubicBezTo>
                      <a:cubicBezTo>
                        <a:pt x="160" y="138"/>
                        <a:pt x="161" y="138"/>
                        <a:pt x="162" y="136"/>
                      </a:cubicBezTo>
                      <a:cubicBezTo>
                        <a:pt x="182" y="106"/>
                        <a:pt x="182" y="106"/>
                        <a:pt x="182" y="106"/>
                      </a:cubicBezTo>
                      <a:cubicBezTo>
                        <a:pt x="215" y="106"/>
                        <a:pt x="215" y="106"/>
                        <a:pt x="215" y="106"/>
                      </a:cubicBezTo>
                      <a:cubicBezTo>
                        <a:pt x="217" y="106"/>
                        <a:pt x="219" y="104"/>
                        <a:pt x="219" y="102"/>
                      </a:cubicBezTo>
                      <a:cubicBezTo>
                        <a:pt x="219" y="4"/>
                        <a:pt x="219" y="4"/>
                        <a:pt x="219" y="4"/>
                      </a:cubicBezTo>
                      <a:cubicBezTo>
                        <a:pt x="219" y="2"/>
                        <a:pt x="217" y="0"/>
                        <a:pt x="215" y="0"/>
                      </a:cubicBezTo>
                      <a:close/>
                      <a:moveTo>
                        <a:pt x="211" y="98"/>
                      </a:moveTo>
                      <a:cubicBezTo>
                        <a:pt x="180" y="98"/>
                        <a:pt x="180" y="98"/>
                        <a:pt x="180" y="98"/>
                      </a:cubicBezTo>
                      <a:cubicBezTo>
                        <a:pt x="179" y="98"/>
                        <a:pt x="178" y="99"/>
                        <a:pt x="177" y="100"/>
                      </a:cubicBezTo>
                      <a:cubicBezTo>
                        <a:pt x="161" y="123"/>
                        <a:pt x="161" y="123"/>
                        <a:pt x="161" y="123"/>
                      </a:cubicBezTo>
                      <a:cubicBezTo>
                        <a:pt x="160" y="102"/>
                        <a:pt x="160" y="102"/>
                        <a:pt x="160" y="102"/>
                      </a:cubicBezTo>
                      <a:cubicBezTo>
                        <a:pt x="160" y="100"/>
                        <a:pt x="158" y="98"/>
                        <a:pt x="156" y="98"/>
                      </a:cubicBezTo>
                      <a:cubicBezTo>
                        <a:pt x="8" y="98"/>
                        <a:pt x="8" y="98"/>
                        <a:pt x="8" y="98"/>
                      </a:cubicBezTo>
                      <a:cubicBezTo>
                        <a:pt x="8" y="8"/>
                        <a:pt x="8" y="8"/>
                        <a:pt x="8" y="8"/>
                      </a:cubicBezTo>
                      <a:cubicBezTo>
                        <a:pt x="211" y="8"/>
                        <a:pt x="211" y="8"/>
                        <a:pt x="211" y="8"/>
                      </a:cubicBezTo>
                      <a:lnTo>
                        <a:pt x="211"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29" name="Freeform 20">
                  <a:extLst>
                    <a:ext uri="{FF2B5EF4-FFF2-40B4-BE49-F238E27FC236}">
                      <a16:creationId xmlns:a16="http://schemas.microsoft.com/office/drawing/2014/main" id="{262EFF6E-3BA2-40EA-A478-5884B1247AEB}"/>
                    </a:ext>
                  </a:extLst>
                </p:cNvPr>
                <p:cNvSpPr>
                  <a:spLocks/>
                </p:cNvSpPr>
                <p:nvPr/>
              </p:nvSpPr>
              <p:spPr bwMode="auto">
                <a:xfrm>
                  <a:off x="3322" y="2220"/>
                  <a:ext cx="41" cy="60"/>
                </a:xfrm>
                <a:custGeom>
                  <a:avLst/>
                  <a:gdLst>
                    <a:gd name="T0" fmla="*/ 41 w 41"/>
                    <a:gd name="T1" fmla="*/ 49 h 60"/>
                    <a:gd name="T2" fmla="*/ 14 w 41"/>
                    <a:gd name="T3" fmla="*/ 49 h 60"/>
                    <a:gd name="T4" fmla="*/ 40 w 41"/>
                    <a:gd name="T5" fmla="*/ 9 h 60"/>
                    <a:gd name="T6" fmla="*/ 40 w 41"/>
                    <a:gd name="T7" fmla="*/ 0 h 60"/>
                    <a:gd name="T8" fmla="*/ 2 w 41"/>
                    <a:gd name="T9" fmla="*/ 0 h 60"/>
                    <a:gd name="T10" fmla="*/ 2 w 41"/>
                    <a:gd name="T11" fmla="*/ 10 h 60"/>
                    <a:gd name="T12" fmla="*/ 26 w 41"/>
                    <a:gd name="T13" fmla="*/ 10 h 60"/>
                    <a:gd name="T14" fmla="*/ 0 w 41"/>
                    <a:gd name="T15" fmla="*/ 51 h 60"/>
                    <a:gd name="T16" fmla="*/ 0 w 41"/>
                    <a:gd name="T17" fmla="*/ 51 h 60"/>
                    <a:gd name="T18" fmla="*/ 0 w 41"/>
                    <a:gd name="T19" fmla="*/ 60 h 60"/>
                    <a:gd name="T20" fmla="*/ 41 w 41"/>
                    <a:gd name="T21" fmla="*/ 60 h 60"/>
                    <a:gd name="T22" fmla="*/ 41 w 41"/>
                    <a:gd name="T23" fmla="*/ 4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0">
                      <a:moveTo>
                        <a:pt x="41" y="49"/>
                      </a:moveTo>
                      <a:lnTo>
                        <a:pt x="14" y="49"/>
                      </a:lnTo>
                      <a:lnTo>
                        <a:pt x="40" y="9"/>
                      </a:lnTo>
                      <a:lnTo>
                        <a:pt x="40" y="0"/>
                      </a:lnTo>
                      <a:lnTo>
                        <a:pt x="2" y="0"/>
                      </a:lnTo>
                      <a:lnTo>
                        <a:pt x="2" y="10"/>
                      </a:lnTo>
                      <a:lnTo>
                        <a:pt x="26" y="10"/>
                      </a:lnTo>
                      <a:lnTo>
                        <a:pt x="0" y="51"/>
                      </a:lnTo>
                      <a:lnTo>
                        <a:pt x="0" y="51"/>
                      </a:lnTo>
                      <a:lnTo>
                        <a:pt x="0" y="60"/>
                      </a:lnTo>
                      <a:lnTo>
                        <a:pt x="41" y="60"/>
                      </a:lnTo>
                      <a:lnTo>
                        <a:pt x="41"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30" name="Freeform 21">
                  <a:extLst>
                    <a:ext uri="{FF2B5EF4-FFF2-40B4-BE49-F238E27FC236}">
                      <a16:creationId xmlns:a16="http://schemas.microsoft.com/office/drawing/2014/main" id="{D145B469-0F06-4FB4-865F-BD9EDF66542A}"/>
                    </a:ext>
                  </a:extLst>
                </p:cNvPr>
                <p:cNvSpPr>
                  <a:spLocks/>
                </p:cNvSpPr>
                <p:nvPr/>
              </p:nvSpPr>
              <p:spPr bwMode="auto">
                <a:xfrm>
                  <a:off x="3377" y="2220"/>
                  <a:ext cx="41" cy="60"/>
                </a:xfrm>
                <a:custGeom>
                  <a:avLst/>
                  <a:gdLst>
                    <a:gd name="T0" fmla="*/ 41 w 41"/>
                    <a:gd name="T1" fmla="*/ 49 h 60"/>
                    <a:gd name="T2" fmla="*/ 11 w 41"/>
                    <a:gd name="T3" fmla="*/ 49 h 60"/>
                    <a:gd name="T4" fmla="*/ 11 w 41"/>
                    <a:gd name="T5" fmla="*/ 35 h 60"/>
                    <a:gd name="T6" fmla="*/ 37 w 41"/>
                    <a:gd name="T7" fmla="*/ 35 h 60"/>
                    <a:gd name="T8" fmla="*/ 37 w 41"/>
                    <a:gd name="T9" fmla="*/ 25 h 60"/>
                    <a:gd name="T10" fmla="*/ 11 w 41"/>
                    <a:gd name="T11" fmla="*/ 25 h 60"/>
                    <a:gd name="T12" fmla="*/ 11 w 41"/>
                    <a:gd name="T13" fmla="*/ 10 h 60"/>
                    <a:gd name="T14" fmla="*/ 41 w 41"/>
                    <a:gd name="T15" fmla="*/ 10 h 60"/>
                    <a:gd name="T16" fmla="*/ 41 w 41"/>
                    <a:gd name="T17" fmla="*/ 0 h 60"/>
                    <a:gd name="T18" fmla="*/ 0 w 41"/>
                    <a:gd name="T19" fmla="*/ 0 h 60"/>
                    <a:gd name="T20" fmla="*/ 0 w 41"/>
                    <a:gd name="T21" fmla="*/ 60 h 60"/>
                    <a:gd name="T22" fmla="*/ 41 w 41"/>
                    <a:gd name="T23" fmla="*/ 60 h 60"/>
                    <a:gd name="T24" fmla="*/ 41 w 41"/>
                    <a:gd name="T25" fmla="*/ 4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60">
                      <a:moveTo>
                        <a:pt x="41" y="49"/>
                      </a:moveTo>
                      <a:lnTo>
                        <a:pt x="11" y="49"/>
                      </a:lnTo>
                      <a:lnTo>
                        <a:pt x="11" y="35"/>
                      </a:lnTo>
                      <a:lnTo>
                        <a:pt x="37" y="35"/>
                      </a:lnTo>
                      <a:lnTo>
                        <a:pt x="37" y="25"/>
                      </a:lnTo>
                      <a:lnTo>
                        <a:pt x="11" y="25"/>
                      </a:lnTo>
                      <a:lnTo>
                        <a:pt x="11" y="10"/>
                      </a:lnTo>
                      <a:lnTo>
                        <a:pt x="41" y="10"/>
                      </a:lnTo>
                      <a:lnTo>
                        <a:pt x="41" y="0"/>
                      </a:lnTo>
                      <a:lnTo>
                        <a:pt x="0" y="0"/>
                      </a:lnTo>
                      <a:lnTo>
                        <a:pt x="0" y="60"/>
                      </a:lnTo>
                      <a:lnTo>
                        <a:pt x="41" y="60"/>
                      </a:lnTo>
                      <a:lnTo>
                        <a:pt x="41"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31" name="Freeform 22">
                  <a:extLst>
                    <a:ext uri="{FF2B5EF4-FFF2-40B4-BE49-F238E27FC236}">
                      <a16:creationId xmlns:a16="http://schemas.microsoft.com/office/drawing/2014/main" id="{614C8720-F9C8-4958-845E-2F450A52A000}"/>
                    </a:ext>
                  </a:extLst>
                </p:cNvPr>
                <p:cNvSpPr>
                  <a:spLocks noEditPoints="1"/>
                </p:cNvSpPr>
                <p:nvPr/>
              </p:nvSpPr>
              <p:spPr bwMode="auto">
                <a:xfrm>
                  <a:off x="3432" y="2220"/>
                  <a:ext cx="46" cy="60"/>
                </a:xfrm>
                <a:custGeom>
                  <a:avLst/>
                  <a:gdLst>
                    <a:gd name="T0" fmla="*/ 31 w 39"/>
                    <a:gd name="T1" fmla="*/ 49 h 51"/>
                    <a:gd name="T2" fmla="*/ 37 w 39"/>
                    <a:gd name="T3" fmla="*/ 44 h 51"/>
                    <a:gd name="T4" fmla="*/ 39 w 39"/>
                    <a:gd name="T5" fmla="*/ 36 h 51"/>
                    <a:gd name="T6" fmla="*/ 37 w 39"/>
                    <a:gd name="T7" fmla="*/ 30 h 51"/>
                    <a:gd name="T8" fmla="*/ 33 w 39"/>
                    <a:gd name="T9" fmla="*/ 26 h 51"/>
                    <a:gd name="T10" fmla="*/ 31 w 39"/>
                    <a:gd name="T11" fmla="*/ 25 h 51"/>
                    <a:gd name="T12" fmla="*/ 33 w 39"/>
                    <a:gd name="T13" fmla="*/ 23 h 51"/>
                    <a:gd name="T14" fmla="*/ 37 w 39"/>
                    <a:gd name="T15" fmla="*/ 19 h 51"/>
                    <a:gd name="T16" fmla="*/ 38 w 39"/>
                    <a:gd name="T17" fmla="*/ 14 h 51"/>
                    <a:gd name="T18" fmla="*/ 36 w 39"/>
                    <a:gd name="T19" fmla="*/ 6 h 51"/>
                    <a:gd name="T20" fmla="*/ 31 w 39"/>
                    <a:gd name="T21" fmla="*/ 1 h 51"/>
                    <a:gd name="T22" fmla="*/ 22 w 39"/>
                    <a:gd name="T23" fmla="*/ 0 h 51"/>
                    <a:gd name="T24" fmla="*/ 0 w 39"/>
                    <a:gd name="T25" fmla="*/ 0 h 51"/>
                    <a:gd name="T26" fmla="*/ 0 w 39"/>
                    <a:gd name="T27" fmla="*/ 51 h 51"/>
                    <a:gd name="T28" fmla="*/ 22 w 39"/>
                    <a:gd name="T29" fmla="*/ 51 h 51"/>
                    <a:gd name="T30" fmla="*/ 31 w 39"/>
                    <a:gd name="T31" fmla="*/ 49 h 51"/>
                    <a:gd name="T32" fmla="*/ 10 w 39"/>
                    <a:gd name="T33" fmla="*/ 8 h 51"/>
                    <a:gd name="T34" fmla="*/ 20 w 39"/>
                    <a:gd name="T35" fmla="*/ 8 h 51"/>
                    <a:gd name="T36" fmla="*/ 26 w 39"/>
                    <a:gd name="T37" fmla="*/ 10 h 51"/>
                    <a:gd name="T38" fmla="*/ 28 w 39"/>
                    <a:gd name="T39" fmla="*/ 14 h 51"/>
                    <a:gd name="T40" fmla="*/ 27 w 39"/>
                    <a:gd name="T41" fmla="*/ 19 h 51"/>
                    <a:gd name="T42" fmla="*/ 21 w 39"/>
                    <a:gd name="T43" fmla="*/ 20 h 51"/>
                    <a:gd name="T44" fmla="*/ 10 w 39"/>
                    <a:gd name="T45" fmla="*/ 20 h 51"/>
                    <a:gd name="T46" fmla="*/ 10 w 39"/>
                    <a:gd name="T47" fmla="*/ 8 h 51"/>
                    <a:gd name="T48" fmla="*/ 10 w 39"/>
                    <a:gd name="T49" fmla="*/ 42 h 51"/>
                    <a:gd name="T50" fmla="*/ 10 w 39"/>
                    <a:gd name="T51" fmla="*/ 29 h 51"/>
                    <a:gd name="T52" fmla="*/ 21 w 39"/>
                    <a:gd name="T53" fmla="*/ 29 h 51"/>
                    <a:gd name="T54" fmla="*/ 26 w 39"/>
                    <a:gd name="T55" fmla="*/ 30 h 51"/>
                    <a:gd name="T56" fmla="*/ 28 w 39"/>
                    <a:gd name="T57" fmla="*/ 32 h 51"/>
                    <a:gd name="T58" fmla="*/ 29 w 39"/>
                    <a:gd name="T59" fmla="*/ 36 h 51"/>
                    <a:gd name="T60" fmla="*/ 27 w 39"/>
                    <a:gd name="T61" fmla="*/ 40 h 51"/>
                    <a:gd name="T62" fmla="*/ 19 w 39"/>
                    <a:gd name="T63" fmla="*/ 42 h 51"/>
                    <a:gd name="T64" fmla="*/ 10 w 39"/>
                    <a:gd name="T65"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51">
                      <a:moveTo>
                        <a:pt x="31" y="49"/>
                      </a:moveTo>
                      <a:cubicBezTo>
                        <a:pt x="33" y="48"/>
                        <a:pt x="35" y="46"/>
                        <a:pt x="37" y="44"/>
                      </a:cubicBezTo>
                      <a:cubicBezTo>
                        <a:pt x="38" y="42"/>
                        <a:pt x="39" y="39"/>
                        <a:pt x="39" y="36"/>
                      </a:cubicBezTo>
                      <a:cubicBezTo>
                        <a:pt x="39" y="34"/>
                        <a:pt x="38" y="32"/>
                        <a:pt x="37" y="30"/>
                      </a:cubicBezTo>
                      <a:cubicBezTo>
                        <a:pt x="36" y="29"/>
                        <a:pt x="35" y="27"/>
                        <a:pt x="33" y="26"/>
                      </a:cubicBezTo>
                      <a:cubicBezTo>
                        <a:pt x="33" y="25"/>
                        <a:pt x="32" y="25"/>
                        <a:pt x="31" y="25"/>
                      </a:cubicBezTo>
                      <a:cubicBezTo>
                        <a:pt x="32" y="24"/>
                        <a:pt x="33" y="24"/>
                        <a:pt x="33" y="23"/>
                      </a:cubicBezTo>
                      <a:cubicBezTo>
                        <a:pt x="35" y="22"/>
                        <a:pt x="36" y="21"/>
                        <a:pt x="37" y="19"/>
                      </a:cubicBezTo>
                      <a:cubicBezTo>
                        <a:pt x="38" y="17"/>
                        <a:pt x="38" y="16"/>
                        <a:pt x="38" y="14"/>
                      </a:cubicBezTo>
                      <a:cubicBezTo>
                        <a:pt x="38" y="11"/>
                        <a:pt x="37" y="8"/>
                        <a:pt x="36" y="6"/>
                      </a:cubicBezTo>
                      <a:cubicBezTo>
                        <a:pt x="35" y="4"/>
                        <a:pt x="33" y="2"/>
                        <a:pt x="31" y="1"/>
                      </a:cubicBezTo>
                      <a:cubicBezTo>
                        <a:pt x="28" y="0"/>
                        <a:pt x="25" y="0"/>
                        <a:pt x="22" y="0"/>
                      </a:cubicBezTo>
                      <a:cubicBezTo>
                        <a:pt x="0" y="0"/>
                        <a:pt x="0" y="0"/>
                        <a:pt x="0" y="0"/>
                      </a:cubicBezTo>
                      <a:cubicBezTo>
                        <a:pt x="0" y="51"/>
                        <a:pt x="0" y="51"/>
                        <a:pt x="0" y="51"/>
                      </a:cubicBezTo>
                      <a:cubicBezTo>
                        <a:pt x="22" y="51"/>
                        <a:pt x="22" y="51"/>
                        <a:pt x="22" y="51"/>
                      </a:cubicBezTo>
                      <a:cubicBezTo>
                        <a:pt x="25" y="51"/>
                        <a:pt x="28" y="50"/>
                        <a:pt x="31" y="49"/>
                      </a:cubicBezTo>
                      <a:close/>
                      <a:moveTo>
                        <a:pt x="10" y="8"/>
                      </a:moveTo>
                      <a:cubicBezTo>
                        <a:pt x="20" y="8"/>
                        <a:pt x="20" y="8"/>
                        <a:pt x="20" y="8"/>
                      </a:cubicBezTo>
                      <a:cubicBezTo>
                        <a:pt x="23" y="8"/>
                        <a:pt x="25" y="9"/>
                        <a:pt x="26" y="10"/>
                      </a:cubicBezTo>
                      <a:cubicBezTo>
                        <a:pt x="28" y="11"/>
                        <a:pt x="28" y="12"/>
                        <a:pt x="28" y="14"/>
                      </a:cubicBezTo>
                      <a:cubicBezTo>
                        <a:pt x="28" y="16"/>
                        <a:pt x="28" y="18"/>
                        <a:pt x="27" y="19"/>
                      </a:cubicBezTo>
                      <a:cubicBezTo>
                        <a:pt x="25" y="20"/>
                        <a:pt x="24" y="20"/>
                        <a:pt x="21" y="20"/>
                      </a:cubicBezTo>
                      <a:cubicBezTo>
                        <a:pt x="10" y="20"/>
                        <a:pt x="10" y="20"/>
                        <a:pt x="10" y="20"/>
                      </a:cubicBezTo>
                      <a:lnTo>
                        <a:pt x="10" y="8"/>
                      </a:lnTo>
                      <a:close/>
                      <a:moveTo>
                        <a:pt x="10" y="42"/>
                      </a:moveTo>
                      <a:cubicBezTo>
                        <a:pt x="10" y="29"/>
                        <a:pt x="10" y="29"/>
                        <a:pt x="10" y="29"/>
                      </a:cubicBezTo>
                      <a:cubicBezTo>
                        <a:pt x="21" y="29"/>
                        <a:pt x="21" y="29"/>
                        <a:pt x="21" y="29"/>
                      </a:cubicBezTo>
                      <a:cubicBezTo>
                        <a:pt x="23" y="29"/>
                        <a:pt x="25" y="29"/>
                        <a:pt x="26" y="30"/>
                      </a:cubicBezTo>
                      <a:cubicBezTo>
                        <a:pt x="27" y="30"/>
                        <a:pt x="28" y="31"/>
                        <a:pt x="28" y="32"/>
                      </a:cubicBezTo>
                      <a:cubicBezTo>
                        <a:pt x="29" y="33"/>
                        <a:pt x="29" y="34"/>
                        <a:pt x="29" y="36"/>
                      </a:cubicBezTo>
                      <a:cubicBezTo>
                        <a:pt x="29" y="38"/>
                        <a:pt x="28" y="39"/>
                        <a:pt x="27" y="40"/>
                      </a:cubicBezTo>
                      <a:cubicBezTo>
                        <a:pt x="25" y="42"/>
                        <a:pt x="23" y="42"/>
                        <a:pt x="19" y="42"/>
                      </a:cubicBezTo>
                      <a:lnTo>
                        <a:pt x="1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32" name="Freeform 23">
                  <a:extLst>
                    <a:ext uri="{FF2B5EF4-FFF2-40B4-BE49-F238E27FC236}">
                      <a16:creationId xmlns:a16="http://schemas.microsoft.com/office/drawing/2014/main" id="{B919F65F-0216-4403-9B52-A2CFE28537CA}"/>
                    </a:ext>
                  </a:extLst>
                </p:cNvPr>
                <p:cNvSpPr>
                  <a:spLocks noEditPoints="1"/>
                </p:cNvSpPr>
                <p:nvPr/>
              </p:nvSpPr>
              <p:spPr bwMode="auto">
                <a:xfrm>
                  <a:off x="3207" y="2549"/>
                  <a:ext cx="59" cy="23"/>
                </a:xfrm>
                <a:custGeom>
                  <a:avLst/>
                  <a:gdLst>
                    <a:gd name="T0" fmla="*/ 50 w 51"/>
                    <a:gd name="T1" fmla="*/ 0 h 20"/>
                    <a:gd name="T2" fmla="*/ 0 w 51"/>
                    <a:gd name="T3" fmla="*/ 0 h 20"/>
                    <a:gd name="T4" fmla="*/ 0 w 51"/>
                    <a:gd name="T5" fmla="*/ 1 h 20"/>
                    <a:gd name="T6" fmla="*/ 0 w 51"/>
                    <a:gd name="T7" fmla="*/ 7 h 20"/>
                    <a:gd name="T8" fmla="*/ 0 w 51"/>
                    <a:gd name="T9" fmla="*/ 7 h 20"/>
                    <a:gd name="T10" fmla="*/ 4 w 51"/>
                    <a:gd name="T11" fmla="*/ 7 h 20"/>
                    <a:gd name="T12" fmla="*/ 4 w 51"/>
                    <a:gd name="T13" fmla="*/ 10 h 20"/>
                    <a:gd name="T14" fmla="*/ 4 w 51"/>
                    <a:gd name="T15" fmla="*/ 17 h 20"/>
                    <a:gd name="T16" fmla="*/ 6 w 51"/>
                    <a:gd name="T17" fmla="*/ 20 h 20"/>
                    <a:gd name="T18" fmla="*/ 9 w 51"/>
                    <a:gd name="T19" fmla="*/ 17 h 20"/>
                    <a:gd name="T20" fmla="*/ 9 w 51"/>
                    <a:gd name="T21" fmla="*/ 16 h 20"/>
                    <a:gd name="T22" fmla="*/ 42 w 51"/>
                    <a:gd name="T23" fmla="*/ 16 h 20"/>
                    <a:gd name="T24" fmla="*/ 42 w 51"/>
                    <a:gd name="T25" fmla="*/ 17 h 20"/>
                    <a:gd name="T26" fmla="*/ 44 w 51"/>
                    <a:gd name="T27" fmla="*/ 20 h 20"/>
                    <a:gd name="T28" fmla="*/ 46 w 51"/>
                    <a:gd name="T29" fmla="*/ 17 h 20"/>
                    <a:gd name="T30" fmla="*/ 46 w 51"/>
                    <a:gd name="T31" fmla="*/ 10 h 20"/>
                    <a:gd name="T32" fmla="*/ 46 w 51"/>
                    <a:gd name="T33" fmla="*/ 7 h 20"/>
                    <a:gd name="T34" fmla="*/ 50 w 51"/>
                    <a:gd name="T35" fmla="*/ 7 h 20"/>
                    <a:gd name="T36" fmla="*/ 51 w 51"/>
                    <a:gd name="T37" fmla="*/ 7 h 20"/>
                    <a:gd name="T38" fmla="*/ 51 w 51"/>
                    <a:gd name="T39" fmla="*/ 1 h 20"/>
                    <a:gd name="T40" fmla="*/ 50 w 51"/>
                    <a:gd name="T41" fmla="*/ 0 h 20"/>
                    <a:gd name="T42" fmla="*/ 42 w 51"/>
                    <a:gd name="T43" fmla="*/ 10 h 20"/>
                    <a:gd name="T44" fmla="*/ 42 w 51"/>
                    <a:gd name="T45" fmla="*/ 13 h 20"/>
                    <a:gd name="T46" fmla="*/ 9 w 51"/>
                    <a:gd name="T47" fmla="*/ 13 h 20"/>
                    <a:gd name="T48" fmla="*/ 9 w 51"/>
                    <a:gd name="T49" fmla="*/ 10 h 20"/>
                    <a:gd name="T50" fmla="*/ 9 w 51"/>
                    <a:gd name="T51" fmla="*/ 7 h 20"/>
                    <a:gd name="T52" fmla="*/ 42 w 51"/>
                    <a:gd name="T53" fmla="*/ 7 h 20"/>
                    <a:gd name="T54" fmla="*/ 42 w 51"/>
                    <a:gd name="T55" fmla="*/ 10 h 20"/>
                    <a:gd name="T56" fmla="*/ 42 w 51"/>
                    <a:gd name="T5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20">
                      <a:moveTo>
                        <a:pt x="50" y="0"/>
                      </a:moveTo>
                      <a:cubicBezTo>
                        <a:pt x="0" y="0"/>
                        <a:pt x="0" y="0"/>
                        <a:pt x="0" y="0"/>
                      </a:cubicBezTo>
                      <a:cubicBezTo>
                        <a:pt x="0" y="0"/>
                        <a:pt x="0" y="0"/>
                        <a:pt x="0" y="1"/>
                      </a:cubicBezTo>
                      <a:cubicBezTo>
                        <a:pt x="0" y="7"/>
                        <a:pt x="0" y="7"/>
                        <a:pt x="0" y="7"/>
                      </a:cubicBezTo>
                      <a:cubicBezTo>
                        <a:pt x="0" y="7"/>
                        <a:pt x="0" y="7"/>
                        <a:pt x="0" y="7"/>
                      </a:cubicBezTo>
                      <a:cubicBezTo>
                        <a:pt x="4" y="7"/>
                        <a:pt x="4" y="7"/>
                        <a:pt x="4" y="7"/>
                      </a:cubicBezTo>
                      <a:cubicBezTo>
                        <a:pt x="4" y="10"/>
                        <a:pt x="4" y="10"/>
                        <a:pt x="4" y="10"/>
                      </a:cubicBezTo>
                      <a:cubicBezTo>
                        <a:pt x="4" y="17"/>
                        <a:pt x="4" y="17"/>
                        <a:pt x="4" y="17"/>
                      </a:cubicBezTo>
                      <a:cubicBezTo>
                        <a:pt x="4" y="19"/>
                        <a:pt x="5" y="20"/>
                        <a:pt x="6" y="20"/>
                      </a:cubicBezTo>
                      <a:cubicBezTo>
                        <a:pt x="8" y="20"/>
                        <a:pt x="9" y="19"/>
                        <a:pt x="9" y="17"/>
                      </a:cubicBezTo>
                      <a:cubicBezTo>
                        <a:pt x="9" y="16"/>
                        <a:pt x="9" y="16"/>
                        <a:pt x="9" y="16"/>
                      </a:cubicBezTo>
                      <a:cubicBezTo>
                        <a:pt x="42" y="16"/>
                        <a:pt x="42" y="16"/>
                        <a:pt x="42" y="16"/>
                      </a:cubicBezTo>
                      <a:cubicBezTo>
                        <a:pt x="42" y="17"/>
                        <a:pt x="42" y="17"/>
                        <a:pt x="42" y="17"/>
                      </a:cubicBezTo>
                      <a:cubicBezTo>
                        <a:pt x="42" y="19"/>
                        <a:pt x="43" y="20"/>
                        <a:pt x="44" y="20"/>
                      </a:cubicBezTo>
                      <a:cubicBezTo>
                        <a:pt x="45" y="20"/>
                        <a:pt x="46" y="19"/>
                        <a:pt x="46" y="17"/>
                      </a:cubicBezTo>
                      <a:cubicBezTo>
                        <a:pt x="46" y="10"/>
                        <a:pt x="46" y="10"/>
                        <a:pt x="46" y="10"/>
                      </a:cubicBezTo>
                      <a:cubicBezTo>
                        <a:pt x="46" y="7"/>
                        <a:pt x="46" y="7"/>
                        <a:pt x="46" y="7"/>
                      </a:cubicBezTo>
                      <a:cubicBezTo>
                        <a:pt x="50" y="7"/>
                        <a:pt x="50" y="7"/>
                        <a:pt x="50" y="7"/>
                      </a:cubicBezTo>
                      <a:cubicBezTo>
                        <a:pt x="50" y="7"/>
                        <a:pt x="51" y="7"/>
                        <a:pt x="51" y="7"/>
                      </a:cubicBezTo>
                      <a:cubicBezTo>
                        <a:pt x="51" y="1"/>
                        <a:pt x="51" y="1"/>
                        <a:pt x="51" y="1"/>
                      </a:cubicBezTo>
                      <a:cubicBezTo>
                        <a:pt x="51" y="0"/>
                        <a:pt x="50" y="0"/>
                        <a:pt x="50" y="0"/>
                      </a:cubicBezTo>
                      <a:close/>
                      <a:moveTo>
                        <a:pt x="42" y="10"/>
                      </a:moveTo>
                      <a:cubicBezTo>
                        <a:pt x="42" y="13"/>
                        <a:pt x="42" y="13"/>
                        <a:pt x="42" y="13"/>
                      </a:cubicBezTo>
                      <a:cubicBezTo>
                        <a:pt x="9" y="13"/>
                        <a:pt x="9" y="13"/>
                        <a:pt x="9" y="13"/>
                      </a:cubicBezTo>
                      <a:cubicBezTo>
                        <a:pt x="9" y="10"/>
                        <a:pt x="9" y="10"/>
                        <a:pt x="9" y="10"/>
                      </a:cubicBezTo>
                      <a:cubicBezTo>
                        <a:pt x="9" y="7"/>
                        <a:pt x="9" y="7"/>
                        <a:pt x="9" y="7"/>
                      </a:cubicBezTo>
                      <a:cubicBezTo>
                        <a:pt x="42" y="7"/>
                        <a:pt x="42" y="7"/>
                        <a:pt x="42" y="7"/>
                      </a:cubicBezTo>
                      <a:cubicBezTo>
                        <a:pt x="42" y="10"/>
                        <a:pt x="42" y="10"/>
                        <a:pt x="42" y="10"/>
                      </a:cubicBezTo>
                      <a:cubicBezTo>
                        <a:pt x="42" y="10"/>
                        <a:pt x="42" y="10"/>
                        <a:pt x="4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33" name="Freeform 24">
                  <a:extLst>
                    <a:ext uri="{FF2B5EF4-FFF2-40B4-BE49-F238E27FC236}">
                      <a16:creationId xmlns:a16="http://schemas.microsoft.com/office/drawing/2014/main" id="{D9CDC92D-9FA4-4D9C-BD39-D8F0B6001BC2}"/>
                    </a:ext>
                  </a:extLst>
                </p:cNvPr>
                <p:cNvSpPr>
                  <a:spLocks/>
                </p:cNvSpPr>
                <p:nvPr/>
              </p:nvSpPr>
              <p:spPr bwMode="auto">
                <a:xfrm>
                  <a:off x="3429" y="2568"/>
                  <a:ext cx="21" cy="2"/>
                </a:xfrm>
                <a:custGeom>
                  <a:avLst/>
                  <a:gdLst>
                    <a:gd name="T0" fmla="*/ 0 w 21"/>
                    <a:gd name="T1" fmla="*/ 0 h 2"/>
                    <a:gd name="T2" fmla="*/ 21 w 21"/>
                    <a:gd name="T3" fmla="*/ 0 h 2"/>
                    <a:gd name="T4" fmla="*/ 21 w 21"/>
                    <a:gd name="T5" fmla="*/ 2 h 2"/>
                    <a:gd name="T6" fmla="*/ 0 w 21"/>
                    <a:gd name="T7" fmla="*/ 2 h 2"/>
                    <a:gd name="T8" fmla="*/ 0 w 21"/>
                    <a:gd name="T9" fmla="*/ 0 h 2"/>
                    <a:gd name="T10" fmla="*/ 0 w 21"/>
                    <a:gd name="T11" fmla="*/ 0 h 2"/>
                  </a:gdLst>
                  <a:ahLst/>
                  <a:cxnLst>
                    <a:cxn ang="0">
                      <a:pos x="T0" y="T1"/>
                    </a:cxn>
                    <a:cxn ang="0">
                      <a:pos x="T2" y="T3"/>
                    </a:cxn>
                    <a:cxn ang="0">
                      <a:pos x="T4" y="T5"/>
                    </a:cxn>
                    <a:cxn ang="0">
                      <a:pos x="T6" y="T7"/>
                    </a:cxn>
                    <a:cxn ang="0">
                      <a:pos x="T8" y="T9"/>
                    </a:cxn>
                    <a:cxn ang="0">
                      <a:pos x="T10" y="T11"/>
                    </a:cxn>
                  </a:cxnLst>
                  <a:rect l="0" t="0" r="r" b="b"/>
                  <a:pathLst>
                    <a:path w="21" h="2">
                      <a:moveTo>
                        <a:pt x="0" y="0"/>
                      </a:moveTo>
                      <a:lnTo>
                        <a:pt x="21" y="0"/>
                      </a:lnTo>
                      <a:lnTo>
                        <a:pt x="21" y="2"/>
                      </a:ln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34" name="Freeform 25">
                  <a:extLst>
                    <a:ext uri="{FF2B5EF4-FFF2-40B4-BE49-F238E27FC236}">
                      <a16:creationId xmlns:a16="http://schemas.microsoft.com/office/drawing/2014/main" id="{3D52D62B-2AD1-4C24-8985-6827E074DE32}"/>
                    </a:ext>
                  </a:extLst>
                </p:cNvPr>
                <p:cNvSpPr>
                  <a:spLocks noEditPoints="1"/>
                </p:cNvSpPr>
                <p:nvPr/>
              </p:nvSpPr>
              <p:spPr bwMode="auto">
                <a:xfrm>
                  <a:off x="3421" y="2461"/>
                  <a:ext cx="38" cy="107"/>
                </a:xfrm>
                <a:custGeom>
                  <a:avLst/>
                  <a:gdLst>
                    <a:gd name="T0" fmla="*/ 18 w 33"/>
                    <a:gd name="T1" fmla="*/ 34 h 92"/>
                    <a:gd name="T2" fmla="*/ 20 w 33"/>
                    <a:gd name="T3" fmla="*/ 33 h 92"/>
                    <a:gd name="T4" fmla="*/ 33 w 33"/>
                    <a:gd name="T5" fmla="*/ 17 h 92"/>
                    <a:gd name="T6" fmla="*/ 28 w 33"/>
                    <a:gd name="T7" fmla="*/ 5 h 92"/>
                    <a:gd name="T8" fmla="*/ 16 w 33"/>
                    <a:gd name="T9" fmla="*/ 0 h 92"/>
                    <a:gd name="T10" fmla="*/ 0 w 33"/>
                    <a:gd name="T11" fmla="*/ 16 h 92"/>
                    <a:gd name="T12" fmla="*/ 13 w 33"/>
                    <a:gd name="T13" fmla="*/ 33 h 92"/>
                    <a:gd name="T14" fmla="*/ 14 w 33"/>
                    <a:gd name="T15" fmla="*/ 34 h 92"/>
                    <a:gd name="T16" fmla="*/ 14 w 33"/>
                    <a:gd name="T17" fmla="*/ 89 h 92"/>
                    <a:gd name="T18" fmla="*/ 8 w 33"/>
                    <a:gd name="T19" fmla="*/ 89 h 92"/>
                    <a:gd name="T20" fmla="*/ 8 w 33"/>
                    <a:gd name="T21" fmla="*/ 92 h 92"/>
                    <a:gd name="T22" fmla="*/ 25 w 33"/>
                    <a:gd name="T23" fmla="*/ 92 h 92"/>
                    <a:gd name="T24" fmla="*/ 25 w 33"/>
                    <a:gd name="T25" fmla="*/ 89 h 92"/>
                    <a:gd name="T26" fmla="*/ 18 w 33"/>
                    <a:gd name="T27" fmla="*/ 89 h 92"/>
                    <a:gd name="T28" fmla="*/ 18 w 33"/>
                    <a:gd name="T29" fmla="*/ 34 h 92"/>
                    <a:gd name="T30" fmla="*/ 18 w 33"/>
                    <a:gd name="T31" fmla="*/ 34 h 92"/>
                    <a:gd name="T32" fmla="*/ 3 w 33"/>
                    <a:gd name="T33" fmla="*/ 16 h 92"/>
                    <a:gd name="T34" fmla="*/ 16 w 33"/>
                    <a:gd name="T35" fmla="*/ 3 h 92"/>
                    <a:gd name="T36" fmla="*/ 30 w 33"/>
                    <a:gd name="T37" fmla="*/ 16 h 92"/>
                    <a:gd name="T38" fmla="*/ 16 w 33"/>
                    <a:gd name="T39" fmla="*/ 30 h 92"/>
                    <a:gd name="T40" fmla="*/ 3 w 33"/>
                    <a:gd name="T41" fmla="*/ 1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92">
                      <a:moveTo>
                        <a:pt x="18" y="34"/>
                      </a:moveTo>
                      <a:cubicBezTo>
                        <a:pt x="20" y="33"/>
                        <a:pt x="20" y="33"/>
                        <a:pt x="20" y="33"/>
                      </a:cubicBezTo>
                      <a:cubicBezTo>
                        <a:pt x="27" y="32"/>
                        <a:pt x="33" y="25"/>
                        <a:pt x="33" y="17"/>
                      </a:cubicBezTo>
                      <a:cubicBezTo>
                        <a:pt x="33" y="12"/>
                        <a:pt x="31" y="8"/>
                        <a:pt x="28" y="5"/>
                      </a:cubicBezTo>
                      <a:cubicBezTo>
                        <a:pt x="24" y="1"/>
                        <a:pt x="20" y="0"/>
                        <a:pt x="16" y="0"/>
                      </a:cubicBezTo>
                      <a:cubicBezTo>
                        <a:pt x="7" y="0"/>
                        <a:pt x="0" y="8"/>
                        <a:pt x="0" y="16"/>
                      </a:cubicBezTo>
                      <a:cubicBezTo>
                        <a:pt x="0" y="25"/>
                        <a:pt x="5" y="32"/>
                        <a:pt x="13" y="33"/>
                      </a:cubicBezTo>
                      <a:cubicBezTo>
                        <a:pt x="14" y="34"/>
                        <a:pt x="14" y="34"/>
                        <a:pt x="14" y="34"/>
                      </a:cubicBezTo>
                      <a:cubicBezTo>
                        <a:pt x="14" y="89"/>
                        <a:pt x="14" y="89"/>
                        <a:pt x="14" y="89"/>
                      </a:cubicBezTo>
                      <a:cubicBezTo>
                        <a:pt x="8" y="89"/>
                        <a:pt x="8" y="89"/>
                        <a:pt x="8" y="89"/>
                      </a:cubicBezTo>
                      <a:cubicBezTo>
                        <a:pt x="8" y="92"/>
                        <a:pt x="8" y="92"/>
                        <a:pt x="8" y="92"/>
                      </a:cubicBezTo>
                      <a:cubicBezTo>
                        <a:pt x="25" y="92"/>
                        <a:pt x="25" y="92"/>
                        <a:pt x="25" y="92"/>
                      </a:cubicBezTo>
                      <a:cubicBezTo>
                        <a:pt x="25" y="89"/>
                        <a:pt x="25" y="89"/>
                        <a:pt x="25" y="89"/>
                      </a:cubicBezTo>
                      <a:cubicBezTo>
                        <a:pt x="18" y="89"/>
                        <a:pt x="18" y="89"/>
                        <a:pt x="18" y="89"/>
                      </a:cubicBezTo>
                      <a:cubicBezTo>
                        <a:pt x="18" y="34"/>
                        <a:pt x="18" y="34"/>
                        <a:pt x="18" y="34"/>
                      </a:cubicBezTo>
                      <a:cubicBezTo>
                        <a:pt x="18" y="34"/>
                        <a:pt x="18" y="34"/>
                        <a:pt x="18" y="34"/>
                      </a:cubicBezTo>
                      <a:close/>
                      <a:moveTo>
                        <a:pt x="3" y="16"/>
                      </a:moveTo>
                      <a:cubicBezTo>
                        <a:pt x="3" y="9"/>
                        <a:pt x="9" y="3"/>
                        <a:pt x="16" y="3"/>
                      </a:cubicBezTo>
                      <a:cubicBezTo>
                        <a:pt x="24" y="3"/>
                        <a:pt x="30" y="9"/>
                        <a:pt x="30" y="16"/>
                      </a:cubicBezTo>
                      <a:cubicBezTo>
                        <a:pt x="30" y="24"/>
                        <a:pt x="24" y="30"/>
                        <a:pt x="16" y="30"/>
                      </a:cubicBezTo>
                      <a:cubicBezTo>
                        <a:pt x="9" y="30"/>
                        <a:pt x="3" y="24"/>
                        <a:pt x="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35" name="Freeform 26">
                  <a:extLst>
                    <a:ext uri="{FF2B5EF4-FFF2-40B4-BE49-F238E27FC236}">
                      <a16:creationId xmlns:a16="http://schemas.microsoft.com/office/drawing/2014/main" id="{35766E00-7615-46DD-BFE8-4DFE034F868A}"/>
                    </a:ext>
                  </a:extLst>
                </p:cNvPr>
                <p:cNvSpPr>
                  <a:spLocks/>
                </p:cNvSpPr>
                <p:nvPr/>
              </p:nvSpPr>
              <p:spPr bwMode="auto">
                <a:xfrm>
                  <a:off x="3438" y="2467"/>
                  <a:ext cx="15" cy="14"/>
                </a:xfrm>
                <a:custGeom>
                  <a:avLst/>
                  <a:gdLst>
                    <a:gd name="T0" fmla="*/ 11 w 13"/>
                    <a:gd name="T1" fmla="*/ 9 h 12"/>
                    <a:gd name="T2" fmla="*/ 3 w 13"/>
                    <a:gd name="T3" fmla="*/ 9 h 12"/>
                    <a:gd name="T4" fmla="*/ 3 w 13"/>
                    <a:gd name="T5" fmla="*/ 1 h 12"/>
                    <a:gd name="T6" fmla="*/ 2 w 13"/>
                    <a:gd name="T7" fmla="*/ 0 h 12"/>
                    <a:gd name="T8" fmla="*/ 0 w 13"/>
                    <a:gd name="T9" fmla="*/ 1 h 12"/>
                    <a:gd name="T10" fmla="*/ 0 w 13"/>
                    <a:gd name="T11" fmla="*/ 10 h 12"/>
                    <a:gd name="T12" fmla="*/ 2 w 13"/>
                    <a:gd name="T13" fmla="*/ 12 h 12"/>
                    <a:gd name="T14" fmla="*/ 2 w 13"/>
                    <a:gd name="T15" fmla="*/ 12 h 12"/>
                    <a:gd name="T16" fmla="*/ 2 w 13"/>
                    <a:gd name="T17" fmla="*/ 12 h 12"/>
                    <a:gd name="T18" fmla="*/ 11 w 13"/>
                    <a:gd name="T19" fmla="*/ 12 h 12"/>
                    <a:gd name="T20" fmla="*/ 13 w 13"/>
                    <a:gd name="T21" fmla="*/ 10 h 12"/>
                    <a:gd name="T22" fmla="*/ 11 w 13"/>
                    <a:gd name="T23"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2">
                      <a:moveTo>
                        <a:pt x="11" y="9"/>
                      </a:moveTo>
                      <a:cubicBezTo>
                        <a:pt x="3" y="9"/>
                        <a:pt x="3" y="9"/>
                        <a:pt x="3" y="9"/>
                      </a:cubicBezTo>
                      <a:cubicBezTo>
                        <a:pt x="3" y="1"/>
                        <a:pt x="3" y="1"/>
                        <a:pt x="3" y="1"/>
                      </a:cubicBezTo>
                      <a:cubicBezTo>
                        <a:pt x="3" y="0"/>
                        <a:pt x="3" y="0"/>
                        <a:pt x="2" y="0"/>
                      </a:cubicBezTo>
                      <a:cubicBezTo>
                        <a:pt x="1" y="0"/>
                        <a:pt x="0" y="0"/>
                        <a:pt x="0" y="1"/>
                      </a:cubicBezTo>
                      <a:cubicBezTo>
                        <a:pt x="0" y="10"/>
                        <a:pt x="0" y="10"/>
                        <a:pt x="0" y="10"/>
                      </a:cubicBezTo>
                      <a:cubicBezTo>
                        <a:pt x="0" y="11"/>
                        <a:pt x="1" y="12"/>
                        <a:pt x="2" y="12"/>
                      </a:cubicBezTo>
                      <a:cubicBezTo>
                        <a:pt x="2" y="12"/>
                        <a:pt x="2" y="12"/>
                        <a:pt x="2" y="12"/>
                      </a:cubicBezTo>
                      <a:cubicBezTo>
                        <a:pt x="2" y="12"/>
                        <a:pt x="2" y="12"/>
                        <a:pt x="2" y="12"/>
                      </a:cubicBezTo>
                      <a:cubicBezTo>
                        <a:pt x="11" y="12"/>
                        <a:pt x="11" y="12"/>
                        <a:pt x="11" y="12"/>
                      </a:cubicBezTo>
                      <a:cubicBezTo>
                        <a:pt x="12" y="12"/>
                        <a:pt x="13" y="11"/>
                        <a:pt x="13" y="10"/>
                      </a:cubicBezTo>
                      <a:cubicBezTo>
                        <a:pt x="13" y="9"/>
                        <a:pt x="12" y="9"/>
                        <a:pt x="1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36" name="Rectangle 27">
                  <a:extLst>
                    <a:ext uri="{FF2B5EF4-FFF2-40B4-BE49-F238E27FC236}">
                      <a16:creationId xmlns:a16="http://schemas.microsoft.com/office/drawing/2014/main" id="{D7E0FD58-8BE8-4617-BFBF-D4E80E981D72}"/>
                    </a:ext>
                  </a:extLst>
                </p:cNvPr>
                <p:cNvSpPr>
                  <a:spLocks noChangeArrowheads="1"/>
                </p:cNvSpPr>
                <p:nvPr/>
              </p:nvSpPr>
              <p:spPr bwMode="auto">
                <a:xfrm>
                  <a:off x="3284" y="253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37" name="Freeform 28">
                  <a:extLst>
                    <a:ext uri="{FF2B5EF4-FFF2-40B4-BE49-F238E27FC236}">
                      <a16:creationId xmlns:a16="http://schemas.microsoft.com/office/drawing/2014/main" id="{2995E071-9786-4AFA-B2A3-F1D4C4E41A04}"/>
                    </a:ext>
                  </a:extLst>
                </p:cNvPr>
                <p:cNvSpPr>
                  <a:spLocks noEditPoints="1"/>
                </p:cNvSpPr>
                <p:nvPr/>
              </p:nvSpPr>
              <p:spPr bwMode="auto">
                <a:xfrm>
                  <a:off x="3235" y="2461"/>
                  <a:ext cx="91" cy="111"/>
                </a:xfrm>
                <a:custGeom>
                  <a:avLst/>
                  <a:gdLst>
                    <a:gd name="T0" fmla="*/ 45 w 78"/>
                    <a:gd name="T1" fmla="*/ 67 h 95"/>
                    <a:gd name="T2" fmla="*/ 50 w 78"/>
                    <a:gd name="T3" fmla="*/ 64 h 95"/>
                    <a:gd name="T4" fmla="*/ 55 w 78"/>
                    <a:gd name="T5" fmla="*/ 67 h 95"/>
                    <a:gd name="T6" fmla="*/ 62 w 78"/>
                    <a:gd name="T7" fmla="*/ 68 h 95"/>
                    <a:gd name="T8" fmla="*/ 77 w 78"/>
                    <a:gd name="T9" fmla="*/ 52 h 95"/>
                    <a:gd name="T10" fmla="*/ 68 w 78"/>
                    <a:gd name="T11" fmla="*/ 35 h 95"/>
                    <a:gd name="T12" fmla="*/ 68 w 78"/>
                    <a:gd name="T13" fmla="*/ 32 h 95"/>
                    <a:gd name="T14" fmla="*/ 57 w 78"/>
                    <a:gd name="T15" fmla="*/ 16 h 95"/>
                    <a:gd name="T16" fmla="*/ 55 w 78"/>
                    <a:gd name="T17" fmla="*/ 8 h 95"/>
                    <a:gd name="T18" fmla="*/ 41 w 78"/>
                    <a:gd name="T19" fmla="*/ 0 h 95"/>
                    <a:gd name="T20" fmla="*/ 40 w 78"/>
                    <a:gd name="T21" fmla="*/ 0 h 95"/>
                    <a:gd name="T22" fmla="*/ 22 w 78"/>
                    <a:gd name="T23" fmla="*/ 17 h 95"/>
                    <a:gd name="T24" fmla="*/ 13 w 78"/>
                    <a:gd name="T25" fmla="*/ 32 h 95"/>
                    <a:gd name="T26" fmla="*/ 13 w 78"/>
                    <a:gd name="T27" fmla="*/ 34 h 95"/>
                    <a:gd name="T28" fmla="*/ 1 w 78"/>
                    <a:gd name="T29" fmla="*/ 53 h 95"/>
                    <a:gd name="T30" fmla="*/ 17 w 78"/>
                    <a:gd name="T31" fmla="*/ 68 h 95"/>
                    <a:gd name="T32" fmla="*/ 29 w 78"/>
                    <a:gd name="T33" fmla="*/ 64 h 95"/>
                    <a:gd name="T34" fmla="*/ 35 w 78"/>
                    <a:gd name="T35" fmla="*/ 67 h 95"/>
                    <a:gd name="T36" fmla="*/ 30 w 78"/>
                    <a:gd name="T37" fmla="*/ 94 h 95"/>
                    <a:gd name="T38" fmla="*/ 31 w 78"/>
                    <a:gd name="T39" fmla="*/ 95 h 95"/>
                    <a:gd name="T40" fmla="*/ 48 w 78"/>
                    <a:gd name="T41" fmla="*/ 95 h 95"/>
                    <a:gd name="T42" fmla="*/ 49 w 78"/>
                    <a:gd name="T43" fmla="*/ 94 h 95"/>
                    <a:gd name="T44" fmla="*/ 48 w 78"/>
                    <a:gd name="T45" fmla="*/ 92 h 95"/>
                    <a:gd name="T46" fmla="*/ 45 w 78"/>
                    <a:gd name="T47" fmla="*/ 67 h 95"/>
                    <a:gd name="T48" fmla="*/ 45 w 78"/>
                    <a:gd name="T49" fmla="*/ 67 h 95"/>
                    <a:gd name="T50" fmla="*/ 41 w 78"/>
                    <a:gd name="T51" fmla="*/ 66 h 95"/>
                    <a:gd name="T52" fmla="*/ 41 w 78"/>
                    <a:gd name="T53" fmla="*/ 64 h 95"/>
                    <a:gd name="T54" fmla="*/ 41 w 78"/>
                    <a:gd name="T55" fmla="*/ 64 h 95"/>
                    <a:gd name="T56" fmla="*/ 41 w 78"/>
                    <a:gd name="T57" fmla="*/ 66 h 95"/>
                    <a:gd name="T58" fmla="*/ 41 w 78"/>
                    <a:gd name="T59" fmla="*/ 6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95">
                      <a:moveTo>
                        <a:pt x="45" y="67"/>
                      </a:moveTo>
                      <a:cubicBezTo>
                        <a:pt x="47" y="66"/>
                        <a:pt x="48" y="65"/>
                        <a:pt x="50" y="64"/>
                      </a:cubicBezTo>
                      <a:cubicBezTo>
                        <a:pt x="51" y="65"/>
                        <a:pt x="53" y="66"/>
                        <a:pt x="55" y="67"/>
                      </a:cubicBezTo>
                      <a:cubicBezTo>
                        <a:pt x="57" y="68"/>
                        <a:pt x="59" y="68"/>
                        <a:pt x="62" y="68"/>
                      </a:cubicBezTo>
                      <a:cubicBezTo>
                        <a:pt x="70" y="67"/>
                        <a:pt x="77" y="60"/>
                        <a:pt x="77" y="52"/>
                      </a:cubicBezTo>
                      <a:cubicBezTo>
                        <a:pt x="78" y="45"/>
                        <a:pt x="74" y="38"/>
                        <a:pt x="68" y="35"/>
                      </a:cubicBezTo>
                      <a:cubicBezTo>
                        <a:pt x="68" y="34"/>
                        <a:pt x="68" y="33"/>
                        <a:pt x="68" y="32"/>
                      </a:cubicBezTo>
                      <a:cubicBezTo>
                        <a:pt x="68" y="25"/>
                        <a:pt x="64" y="19"/>
                        <a:pt x="57" y="16"/>
                      </a:cubicBezTo>
                      <a:cubicBezTo>
                        <a:pt x="57" y="13"/>
                        <a:pt x="56" y="11"/>
                        <a:pt x="55" y="8"/>
                      </a:cubicBezTo>
                      <a:cubicBezTo>
                        <a:pt x="52" y="4"/>
                        <a:pt x="47" y="0"/>
                        <a:pt x="41" y="0"/>
                      </a:cubicBezTo>
                      <a:cubicBezTo>
                        <a:pt x="41" y="0"/>
                        <a:pt x="40" y="0"/>
                        <a:pt x="40" y="0"/>
                      </a:cubicBezTo>
                      <a:cubicBezTo>
                        <a:pt x="31" y="0"/>
                        <a:pt x="23" y="7"/>
                        <a:pt x="22" y="17"/>
                      </a:cubicBezTo>
                      <a:cubicBezTo>
                        <a:pt x="17" y="19"/>
                        <a:pt x="13" y="25"/>
                        <a:pt x="13" y="32"/>
                      </a:cubicBezTo>
                      <a:cubicBezTo>
                        <a:pt x="13" y="33"/>
                        <a:pt x="13" y="33"/>
                        <a:pt x="13" y="34"/>
                      </a:cubicBezTo>
                      <a:cubicBezTo>
                        <a:pt x="5" y="37"/>
                        <a:pt x="0" y="44"/>
                        <a:pt x="1" y="53"/>
                      </a:cubicBezTo>
                      <a:cubicBezTo>
                        <a:pt x="2" y="61"/>
                        <a:pt x="9" y="67"/>
                        <a:pt x="17" y="68"/>
                      </a:cubicBezTo>
                      <a:cubicBezTo>
                        <a:pt x="22" y="68"/>
                        <a:pt x="26" y="67"/>
                        <a:pt x="29" y="64"/>
                      </a:cubicBezTo>
                      <a:cubicBezTo>
                        <a:pt x="31" y="66"/>
                        <a:pt x="33" y="66"/>
                        <a:pt x="35" y="67"/>
                      </a:cubicBezTo>
                      <a:cubicBezTo>
                        <a:pt x="30" y="94"/>
                        <a:pt x="30" y="94"/>
                        <a:pt x="30" y="94"/>
                      </a:cubicBezTo>
                      <a:cubicBezTo>
                        <a:pt x="30" y="95"/>
                        <a:pt x="30" y="95"/>
                        <a:pt x="31" y="95"/>
                      </a:cubicBezTo>
                      <a:cubicBezTo>
                        <a:pt x="48" y="95"/>
                        <a:pt x="48" y="95"/>
                        <a:pt x="48" y="95"/>
                      </a:cubicBezTo>
                      <a:cubicBezTo>
                        <a:pt x="48" y="95"/>
                        <a:pt x="49" y="95"/>
                        <a:pt x="49" y="94"/>
                      </a:cubicBezTo>
                      <a:cubicBezTo>
                        <a:pt x="48" y="92"/>
                        <a:pt x="48" y="92"/>
                        <a:pt x="48" y="92"/>
                      </a:cubicBezTo>
                      <a:cubicBezTo>
                        <a:pt x="45" y="67"/>
                        <a:pt x="45" y="67"/>
                        <a:pt x="45" y="67"/>
                      </a:cubicBezTo>
                      <a:cubicBezTo>
                        <a:pt x="45" y="67"/>
                        <a:pt x="45" y="67"/>
                        <a:pt x="45" y="67"/>
                      </a:cubicBezTo>
                      <a:close/>
                      <a:moveTo>
                        <a:pt x="41" y="66"/>
                      </a:moveTo>
                      <a:cubicBezTo>
                        <a:pt x="41" y="64"/>
                        <a:pt x="41" y="64"/>
                        <a:pt x="41" y="64"/>
                      </a:cubicBezTo>
                      <a:cubicBezTo>
                        <a:pt x="41" y="64"/>
                        <a:pt x="41" y="64"/>
                        <a:pt x="41" y="64"/>
                      </a:cubicBezTo>
                      <a:cubicBezTo>
                        <a:pt x="41" y="66"/>
                        <a:pt x="41" y="66"/>
                        <a:pt x="41" y="66"/>
                      </a:cubicBezTo>
                      <a:cubicBezTo>
                        <a:pt x="41" y="66"/>
                        <a:pt x="41" y="66"/>
                        <a:pt x="4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38" name="Freeform 29">
                  <a:extLst>
                    <a:ext uri="{FF2B5EF4-FFF2-40B4-BE49-F238E27FC236}">
                      <a16:creationId xmlns:a16="http://schemas.microsoft.com/office/drawing/2014/main" id="{A7E3D66C-EDFD-41AF-82E3-340BE5907C9D}"/>
                    </a:ext>
                  </a:extLst>
                </p:cNvPr>
                <p:cNvSpPr>
                  <a:spLocks noEditPoints="1"/>
                </p:cNvSpPr>
                <p:nvPr/>
              </p:nvSpPr>
              <p:spPr bwMode="auto">
                <a:xfrm>
                  <a:off x="3261" y="2362"/>
                  <a:ext cx="238" cy="206"/>
                </a:xfrm>
                <a:custGeom>
                  <a:avLst/>
                  <a:gdLst>
                    <a:gd name="T0" fmla="*/ 103 w 204"/>
                    <a:gd name="T1" fmla="*/ 0 h 177"/>
                    <a:gd name="T2" fmla="*/ 1 w 204"/>
                    <a:gd name="T3" fmla="*/ 32 h 177"/>
                    <a:gd name="T4" fmla="*/ 11 w 204"/>
                    <a:gd name="T5" fmla="*/ 43 h 177"/>
                    <a:gd name="T6" fmla="*/ 19 w 204"/>
                    <a:gd name="T7" fmla="*/ 77 h 177"/>
                    <a:gd name="T8" fmla="*/ 19 w 204"/>
                    <a:gd name="T9" fmla="*/ 82 h 177"/>
                    <a:gd name="T10" fmla="*/ 39 w 204"/>
                    <a:gd name="T11" fmla="*/ 99 h 177"/>
                    <a:gd name="T12" fmla="*/ 50 w 204"/>
                    <a:gd name="T13" fmla="*/ 118 h 177"/>
                    <a:gd name="T14" fmla="*/ 40 w 204"/>
                    <a:gd name="T15" fmla="*/ 156 h 177"/>
                    <a:gd name="T16" fmla="*/ 28 w 204"/>
                    <a:gd name="T17" fmla="*/ 153 h 177"/>
                    <a:gd name="T18" fmla="*/ 30 w 204"/>
                    <a:gd name="T19" fmla="*/ 177 h 177"/>
                    <a:gd name="T20" fmla="*/ 92 w 204"/>
                    <a:gd name="T21" fmla="*/ 177 h 177"/>
                    <a:gd name="T22" fmla="*/ 141 w 204"/>
                    <a:gd name="T23" fmla="*/ 174 h 177"/>
                    <a:gd name="T24" fmla="*/ 148 w 204"/>
                    <a:gd name="T25" fmla="*/ 171 h 177"/>
                    <a:gd name="T26" fmla="*/ 133 w 204"/>
                    <a:gd name="T27" fmla="*/ 102 h 177"/>
                    <a:gd name="T28" fmla="*/ 167 w 204"/>
                    <a:gd name="T29" fmla="*/ 88 h 177"/>
                    <a:gd name="T30" fmla="*/ 159 w 204"/>
                    <a:gd name="T31" fmla="*/ 122 h 177"/>
                    <a:gd name="T32" fmla="*/ 162 w 204"/>
                    <a:gd name="T33" fmla="*/ 171 h 177"/>
                    <a:gd name="T34" fmla="*/ 166 w 204"/>
                    <a:gd name="T35" fmla="*/ 177 h 177"/>
                    <a:gd name="T36" fmla="*/ 187 w 204"/>
                    <a:gd name="T37" fmla="*/ 37 h 177"/>
                    <a:gd name="T38" fmla="*/ 196 w 204"/>
                    <a:gd name="T39" fmla="*/ 40 h 177"/>
                    <a:gd name="T40" fmla="*/ 203 w 204"/>
                    <a:gd name="T41" fmla="*/ 27 h 177"/>
                    <a:gd name="T42" fmla="*/ 98 w 204"/>
                    <a:gd name="T43" fmla="*/ 50 h 177"/>
                    <a:gd name="T44" fmla="*/ 118 w 204"/>
                    <a:gd name="T45" fmla="*/ 52 h 177"/>
                    <a:gd name="T46" fmla="*/ 116 w 204"/>
                    <a:gd name="T47" fmla="*/ 73 h 177"/>
                    <a:gd name="T48" fmla="*/ 96 w 204"/>
                    <a:gd name="T49" fmla="*/ 71 h 177"/>
                    <a:gd name="T50" fmla="*/ 96 w 204"/>
                    <a:gd name="T51" fmla="*/ 52 h 177"/>
                    <a:gd name="T52" fmla="*/ 93 w 204"/>
                    <a:gd name="T53" fmla="*/ 88 h 177"/>
                    <a:gd name="T54" fmla="*/ 113 w 204"/>
                    <a:gd name="T55" fmla="*/ 90 h 177"/>
                    <a:gd name="T56" fmla="*/ 111 w 204"/>
                    <a:gd name="T57" fmla="*/ 111 h 177"/>
                    <a:gd name="T58" fmla="*/ 91 w 204"/>
                    <a:gd name="T59" fmla="*/ 109 h 177"/>
                    <a:gd name="T60" fmla="*/ 91 w 204"/>
                    <a:gd name="T61" fmla="*/ 90 h 177"/>
                    <a:gd name="T62" fmla="*/ 66 w 204"/>
                    <a:gd name="T63" fmla="*/ 50 h 177"/>
                    <a:gd name="T64" fmla="*/ 86 w 204"/>
                    <a:gd name="T65" fmla="*/ 52 h 177"/>
                    <a:gd name="T66" fmla="*/ 84 w 204"/>
                    <a:gd name="T67" fmla="*/ 73 h 177"/>
                    <a:gd name="T68" fmla="*/ 64 w 204"/>
                    <a:gd name="T69" fmla="*/ 71 h 177"/>
                    <a:gd name="T70" fmla="*/ 64 w 204"/>
                    <a:gd name="T71" fmla="*/ 52 h 177"/>
                    <a:gd name="T72" fmla="*/ 51 w 204"/>
                    <a:gd name="T73" fmla="*/ 73 h 177"/>
                    <a:gd name="T74" fmla="*/ 31 w 204"/>
                    <a:gd name="T75" fmla="*/ 71 h 177"/>
                    <a:gd name="T76" fmla="*/ 34 w 204"/>
                    <a:gd name="T77" fmla="*/ 50 h 177"/>
                    <a:gd name="T78" fmla="*/ 53 w 204"/>
                    <a:gd name="T79" fmla="*/ 52 h 177"/>
                    <a:gd name="T80" fmla="*/ 53 w 204"/>
                    <a:gd name="T81" fmla="*/ 71 h 177"/>
                    <a:gd name="T82" fmla="*/ 58 w 204"/>
                    <a:gd name="T83" fmla="*/ 90 h 177"/>
                    <a:gd name="T84" fmla="*/ 79 w 204"/>
                    <a:gd name="T85" fmla="*/ 88 h 177"/>
                    <a:gd name="T86" fmla="*/ 81 w 204"/>
                    <a:gd name="T87" fmla="*/ 109 h 177"/>
                    <a:gd name="T88" fmla="*/ 60 w 204"/>
                    <a:gd name="T89" fmla="*/ 111 h 177"/>
                    <a:gd name="T90" fmla="*/ 100 w 204"/>
                    <a:gd name="T91" fmla="*/ 148 h 177"/>
                    <a:gd name="T92" fmla="*/ 80 w 204"/>
                    <a:gd name="T93" fmla="*/ 151 h 177"/>
                    <a:gd name="T94" fmla="*/ 77 w 204"/>
                    <a:gd name="T95" fmla="*/ 130 h 177"/>
                    <a:gd name="T96" fmla="*/ 97 w 204"/>
                    <a:gd name="T97" fmla="*/ 127 h 177"/>
                    <a:gd name="T98" fmla="*/ 100 w 204"/>
                    <a:gd name="T99" fmla="*/ 148 h 177"/>
                    <a:gd name="T100" fmla="*/ 133 w 204"/>
                    <a:gd name="T101" fmla="*/ 148 h 177"/>
                    <a:gd name="T102" fmla="*/ 113 w 204"/>
                    <a:gd name="T103" fmla="*/ 151 h 177"/>
                    <a:gd name="T104" fmla="*/ 111 w 204"/>
                    <a:gd name="T105" fmla="*/ 130 h 177"/>
                    <a:gd name="T106" fmla="*/ 131 w 204"/>
                    <a:gd name="T107" fmla="*/ 127 h 177"/>
                    <a:gd name="T108" fmla="*/ 133 w 204"/>
                    <a:gd name="T109" fmla="*/ 148 h 177"/>
                    <a:gd name="T110" fmla="*/ 151 w 204"/>
                    <a:gd name="T111" fmla="*/ 71 h 177"/>
                    <a:gd name="T112" fmla="*/ 130 w 204"/>
                    <a:gd name="T113" fmla="*/ 73 h 177"/>
                    <a:gd name="T114" fmla="*/ 128 w 204"/>
                    <a:gd name="T115" fmla="*/ 52 h 177"/>
                    <a:gd name="T116" fmla="*/ 149 w 204"/>
                    <a:gd name="T117" fmla="*/ 50 h 177"/>
                    <a:gd name="T118" fmla="*/ 151 w 204"/>
                    <a:gd name="T119" fmla="*/ 7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4" h="177">
                      <a:moveTo>
                        <a:pt x="203" y="27"/>
                      </a:moveTo>
                      <a:cubicBezTo>
                        <a:pt x="195" y="21"/>
                        <a:pt x="158" y="0"/>
                        <a:pt x="103" y="0"/>
                      </a:cubicBezTo>
                      <a:cubicBezTo>
                        <a:pt x="47" y="0"/>
                        <a:pt x="10" y="23"/>
                        <a:pt x="1" y="29"/>
                      </a:cubicBezTo>
                      <a:cubicBezTo>
                        <a:pt x="0" y="30"/>
                        <a:pt x="0" y="31"/>
                        <a:pt x="1" y="32"/>
                      </a:cubicBezTo>
                      <a:cubicBezTo>
                        <a:pt x="8" y="43"/>
                        <a:pt x="8" y="43"/>
                        <a:pt x="8" y="43"/>
                      </a:cubicBezTo>
                      <a:cubicBezTo>
                        <a:pt x="9" y="43"/>
                        <a:pt x="10" y="44"/>
                        <a:pt x="11" y="43"/>
                      </a:cubicBezTo>
                      <a:cubicBezTo>
                        <a:pt x="13" y="42"/>
                        <a:pt x="16" y="40"/>
                        <a:pt x="19" y="38"/>
                      </a:cubicBezTo>
                      <a:cubicBezTo>
                        <a:pt x="19" y="77"/>
                        <a:pt x="19" y="77"/>
                        <a:pt x="19" y="77"/>
                      </a:cubicBezTo>
                      <a:cubicBezTo>
                        <a:pt x="19" y="77"/>
                        <a:pt x="19" y="77"/>
                        <a:pt x="19" y="77"/>
                      </a:cubicBezTo>
                      <a:cubicBezTo>
                        <a:pt x="19" y="82"/>
                        <a:pt x="19" y="82"/>
                        <a:pt x="19" y="82"/>
                      </a:cubicBezTo>
                      <a:cubicBezTo>
                        <a:pt x="26" y="82"/>
                        <a:pt x="32" y="86"/>
                        <a:pt x="36" y="92"/>
                      </a:cubicBezTo>
                      <a:cubicBezTo>
                        <a:pt x="37" y="94"/>
                        <a:pt x="38" y="96"/>
                        <a:pt x="39" y="99"/>
                      </a:cubicBezTo>
                      <a:cubicBezTo>
                        <a:pt x="45" y="103"/>
                        <a:pt x="50" y="110"/>
                        <a:pt x="50" y="117"/>
                      </a:cubicBezTo>
                      <a:cubicBezTo>
                        <a:pt x="50" y="118"/>
                        <a:pt x="50" y="118"/>
                        <a:pt x="50" y="118"/>
                      </a:cubicBezTo>
                      <a:cubicBezTo>
                        <a:pt x="56" y="122"/>
                        <a:pt x="60" y="130"/>
                        <a:pt x="59" y="137"/>
                      </a:cubicBezTo>
                      <a:cubicBezTo>
                        <a:pt x="58" y="147"/>
                        <a:pt x="50" y="155"/>
                        <a:pt x="40" y="156"/>
                      </a:cubicBezTo>
                      <a:cubicBezTo>
                        <a:pt x="37" y="156"/>
                        <a:pt x="35" y="156"/>
                        <a:pt x="32" y="155"/>
                      </a:cubicBezTo>
                      <a:cubicBezTo>
                        <a:pt x="31" y="155"/>
                        <a:pt x="29" y="154"/>
                        <a:pt x="28" y="153"/>
                      </a:cubicBezTo>
                      <a:cubicBezTo>
                        <a:pt x="28" y="154"/>
                        <a:pt x="27" y="154"/>
                        <a:pt x="27" y="154"/>
                      </a:cubicBezTo>
                      <a:cubicBezTo>
                        <a:pt x="30" y="177"/>
                        <a:pt x="30" y="177"/>
                        <a:pt x="30" y="177"/>
                      </a:cubicBezTo>
                      <a:cubicBezTo>
                        <a:pt x="92" y="177"/>
                        <a:pt x="92" y="177"/>
                        <a:pt x="92" y="177"/>
                      </a:cubicBezTo>
                      <a:cubicBezTo>
                        <a:pt x="92" y="177"/>
                        <a:pt x="92" y="177"/>
                        <a:pt x="92" y="177"/>
                      </a:cubicBezTo>
                      <a:cubicBezTo>
                        <a:pt x="141" y="177"/>
                        <a:pt x="141" y="177"/>
                        <a:pt x="141" y="177"/>
                      </a:cubicBezTo>
                      <a:cubicBezTo>
                        <a:pt x="141" y="174"/>
                        <a:pt x="141" y="174"/>
                        <a:pt x="141" y="174"/>
                      </a:cubicBezTo>
                      <a:cubicBezTo>
                        <a:pt x="141" y="172"/>
                        <a:pt x="143" y="171"/>
                        <a:pt x="145" y="171"/>
                      </a:cubicBezTo>
                      <a:cubicBezTo>
                        <a:pt x="148" y="171"/>
                        <a:pt x="148" y="171"/>
                        <a:pt x="148" y="171"/>
                      </a:cubicBezTo>
                      <a:cubicBezTo>
                        <a:pt x="148" y="122"/>
                        <a:pt x="148" y="122"/>
                        <a:pt x="148" y="122"/>
                      </a:cubicBezTo>
                      <a:cubicBezTo>
                        <a:pt x="139" y="119"/>
                        <a:pt x="133" y="111"/>
                        <a:pt x="133" y="102"/>
                      </a:cubicBezTo>
                      <a:cubicBezTo>
                        <a:pt x="134" y="91"/>
                        <a:pt x="142" y="83"/>
                        <a:pt x="152" y="82"/>
                      </a:cubicBezTo>
                      <a:cubicBezTo>
                        <a:pt x="158" y="82"/>
                        <a:pt x="163" y="84"/>
                        <a:pt x="167" y="88"/>
                      </a:cubicBezTo>
                      <a:cubicBezTo>
                        <a:pt x="171" y="92"/>
                        <a:pt x="173" y="97"/>
                        <a:pt x="173" y="102"/>
                      </a:cubicBezTo>
                      <a:cubicBezTo>
                        <a:pt x="173" y="111"/>
                        <a:pt x="167" y="119"/>
                        <a:pt x="159" y="122"/>
                      </a:cubicBezTo>
                      <a:cubicBezTo>
                        <a:pt x="159" y="171"/>
                        <a:pt x="159" y="171"/>
                        <a:pt x="159" y="171"/>
                      </a:cubicBezTo>
                      <a:cubicBezTo>
                        <a:pt x="162" y="171"/>
                        <a:pt x="162" y="171"/>
                        <a:pt x="162" y="171"/>
                      </a:cubicBezTo>
                      <a:cubicBezTo>
                        <a:pt x="164" y="171"/>
                        <a:pt x="166" y="172"/>
                        <a:pt x="166" y="174"/>
                      </a:cubicBezTo>
                      <a:cubicBezTo>
                        <a:pt x="166" y="177"/>
                        <a:pt x="166" y="177"/>
                        <a:pt x="166" y="177"/>
                      </a:cubicBezTo>
                      <a:cubicBezTo>
                        <a:pt x="187" y="177"/>
                        <a:pt x="187" y="177"/>
                        <a:pt x="187" y="177"/>
                      </a:cubicBezTo>
                      <a:cubicBezTo>
                        <a:pt x="187" y="37"/>
                        <a:pt x="187" y="37"/>
                        <a:pt x="187" y="37"/>
                      </a:cubicBezTo>
                      <a:cubicBezTo>
                        <a:pt x="190" y="39"/>
                        <a:pt x="192" y="40"/>
                        <a:pt x="193" y="41"/>
                      </a:cubicBezTo>
                      <a:cubicBezTo>
                        <a:pt x="194" y="41"/>
                        <a:pt x="195" y="41"/>
                        <a:pt x="196" y="40"/>
                      </a:cubicBezTo>
                      <a:cubicBezTo>
                        <a:pt x="203" y="29"/>
                        <a:pt x="203" y="29"/>
                        <a:pt x="203" y="29"/>
                      </a:cubicBezTo>
                      <a:cubicBezTo>
                        <a:pt x="204" y="29"/>
                        <a:pt x="204" y="27"/>
                        <a:pt x="203" y="27"/>
                      </a:cubicBezTo>
                      <a:close/>
                      <a:moveTo>
                        <a:pt x="96" y="52"/>
                      </a:moveTo>
                      <a:cubicBezTo>
                        <a:pt x="96" y="51"/>
                        <a:pt x="97" y="50"/>
                        <a:pt x="98" y="50"/>
                      </a:cubicBezTo>
                      <a:cubicBezTo>
                        <a:pt x="116" y="50"/>
                        <a:pt x="116" y="50"/>
                        <a:pt x="116" y="50"/>
                      </a:cubicBezTo>
                      <a:cubicBezTo>
                        <a:pt x="117" y="50"/>
                        <a:pt x="118" y="51"/>
                        <a:pt x="118" y="52"/>
                      </a:cubicBezTo>
                      <a:cubicBezTo>
                        <a:pt x="118" y="71"/>
                        <a:pt x="118" y="71"/>
                        <a:pt x="118" y="71"/>
                      </a:cubicBezTo>
                      <a:cubicBezTo>
                        <a:pt x="118" y="72"/>
                        <a:pt x="117" y="73"/>
                        <a:pt x="116" y="73"/>
                      </a:cubicBezTo>
                      <a:cubicBezTo>
                        <a:pt x="98" y="73"/>
                        <a:pt x="98" y="73"/>
                        <a:pt x="98" y="73"/>
                      </a:cubicBezTo>
                      <a:cubicBezTo>
                        <a:pt x="97" y="73"/>
                        <a:pt x="96" y="72"/>
                        <a:pt x="96" y="71"/>
                      </a:cubicBezTo>
                      <a:cubicBezTo>
                        <a:pt x="96" y="52"/>
                        <a:pt x="96" y="52"/>
                        <a:pt x="96" y="52"/>
                      </a:cubicBezTo>
                      <a:cubicBezTo>
                        <a:pt x="96" y="52"/>
                        <a:pt x="96" y="52"/>
                        <a:pt x="96" y="52"/>
                      </a:cubicBezTo>
                      <a:close/>
                      <a:moveTo>
                        <a:pt x="91" y="90"/>
                      </a:moveTo>
                      <a:cubicBezTo>
                        <a:pt x="91" y="89"/>
                        <a:pt x="92" y="88"/>
                        <a:pt x="93" y="88"/>
                      </a:cubicBezTo>
                      <a:cubicBezTo>
                        <a:pt x="111" y="88"/>
                        <a:pt x="111" y="88"/>
                        <a:pt x="111" y="88"/>
                      </a:cubicBezTo>
                      <a:cubicBezTo>
                        <a:pt x="112" y="88"/>
                        <a:pt x="113" y="89"/>
                        <a:pt x="113" y="90"/>
                      </a:cubicBezTo>
                      <a:cubicBezTo>
                        <a:pt x="113" y="109"/>
                        <a:pt x="113" y="109"/>
                        <a:pt x="113" y="109"/>
                      </a:cubicBezTo>
                      <a:cubicBezTo>
                        <a:pt x="113" y="110"/>
                        <a:pt x="112" y="111"/>
                        <a:pt x="111" y="111"/>
                      </a:cubicBezTo>
                      <a:cubicBezTo>
                        <a:pt x="93" y="111"/>
                        <a:pt x="93" y="111"/>
                        <a:pt x="93" y="111"/>
                      </a:cubicBezTo>
                      <a:cubicBezTo>
                        <a:pt x="92" y="111"/>
                        <a:pt x="91" y="110"/>
                        <a:pt x="91" y="109"/>
                      </a:cubicBezTo>
                      <a:cubicBezTo>
                        <a:pt x="91" y="90"/>
                        <a:pt x="91" y="90"/>
                        <a:pt x="91" y="90"/>
                      </a:cubicBezTo>
                      <a:cubicBezTo>
                        <a:pt x="91" y="90"/>
                        <a:pt x="91" y="90"/>
                        <a:pt x="91" y="90"/>
                      </a:cubicBezTo>
                      <a:close/>
                      <a:moveTo>
                        <a:pt x="64" y="52"/>
                      </a:moveTo>
                      <a:cubicBezTo>
                        <a:pt x="64" y="51"/>
                        <a:pt x="65" y="50"/>
                        <a:pt x="66" y="50"/>
                      </a:cubicBezTo>
                      <a:cubicBezTo>
                        <a:pt x="84" y="50"/>
                        <a:pt x="84" y="50"/>
                        <a:pt x="84" y="50"/>
                      </a:cubicBezTo>
                      <a:cubicBezTo>
                        <a:pt x="85" y="50"/>
                        <a:pt x="86" y="51"/>
                        <a:pt x="86" y="52"/>
                      </a:cubicBezTo>
                      <a:cubicBezTo>
                        <a:pt x="86" y="71"/>
                        <a:pt x="86" y="71"/>
                        <a:pt x="86" y="71"/>
                      </a:cubicBezTo>
                      <a:cubicBezTo>
                        <a:pt x="86" y="72"/>
                        <a:pt x="85" y="73"/>
                        <a:pt x="84" y="73"/>
                      </a:cubicBezTo>
                      <a:cubicBezTo>
                        <a:pt x="66" y="73"/>
                        <a:pt x="66" y="73"/>
                        <a:pt x="66" y="73"/>
                      </a:cubicBezTo>
                      <a:cubicBezTo>
                        <a:pt x="65" y="73"/>
                        <a:pt x="64" y="72"/>
                        <a:pt x="64" y="71"/>
                      </a:cubicBezTo>
                      <a:cubicBezTo>
                        <a:pt x="64" y="52"/>
                        <a:pt x="64" y="52"/>
                        <a:pt x="64" y="52"/>
                      </a:cubicBezTo>
                      <a:cubicBezTo>
                        <a:pt x="64" y="52"/>
                        <a:pt x="64" y="52"/>
                        <a:pt x="64" y="52"/>
                      </a:cubicBezTo>
                      <a:close/>
                      <a:moveTo>
                        <a:pt x="53" y="71"/>
                      </a:moveTo>
                      <a:cubicBezTo>
                        <a:pt x="53" y="72"/>
                        <a:pt x="52" y="73"/>
                        <a:pt x="51" y="73"/>
                      </a:cubicBezTo>
                      <a:cubicBezTo>
                        <a:pt x="34" y="73"/>
                        <a:pt x="34" y="73"/>
                        <a:pt x="34" y="73"/>
                      </a:cubicBezTo>
                      <a:cubicBezTo>
                        <a:pt x="32" y="73"/>
                        <a:pt x="31" y="72"/>
                        <a:pt x="31" y="71"/>
                      </a:cubicBezTo>
                      <a:cubicBezTo>
                        <a:pt x="31" y="52"/>
                        <a:pt x="31" y="52"/>
                        <a:pt x="31" y="52"/>
                      </a:cubicBezTo>
                      <a:cubicBezTo>
                        <a:pt x="31" y="51"/>
                        <a:pt x="32" y="50"/>
                        <a:pt x="34" y="50"/>
                      </a:cubicBezTo>
                      <a:cubicBezTo>
                        <a:pt x="51" y="50"/>
                        <a:pt x="51" y="50"/>
                        <a:pt x="51" y="50"/>
                      </a:cubicBezTo>
                      <a:cubicBezTo>
                        <a:pt x="52" y="50"/>
                        <a:pt x="53" y="51"/>
                        <a:pt x="53" y="52"/>
                      </a:cubicBezTo>
                      <a:cubicBezTo>
                        <a:pt x="53" y="71"/>
                        <a:pt x="53" y="71"/>
                        <a:pt x="53" y="71"/>
                      </a:cubicBezTo>
                      <a:cubicBezTo>
                        <a:pt x="53" y="71"/>
                        <a:pt x="53" y="71"/>
                        <a:pt x="53" y="71"/>
                      </a:cubicBezTo>
                      <a:close/>
                      <a:moveTo>
                        <a:pt x="58" y="109"/>
                      </a:moveTo>
                      <a:cubicBezTo>
                        <a:pt x="58" y="90"/>
                        <a:pt x="58" y="90"/>
                        <a:pt x="58" y="90"/>
                      </a:cubicBezTo>
                      <a:cubicBezTo>
                        <a:pt x="58" y="89"/>
                        <a:pt x="59" y="88"/>
                        <a:pt x="60" y="88"/>
                      </a:cubicBezTo>
                      <a:cubicBezTo>
                        <a:pt x="79" y="88"/>
                        <a:pt x="79" y="88"/>
                        <a:pt x="79" y="88"/>
                      </a:cubicBezTo>
                      <a:cubicBezTo>
                        <a:pt x="80" y="88"/>
                        <a:pt x="81" y="89"/>
                        <a:pt x="81" y="90"/>
                      </a:cubicBezTo>
                      <a:cubicBezTo>
                        <a:pt x="81" y="109"/>
                        <a:pt x="81" y="109"/>
                        <a:pt x="81" y="109"/>
                      </a:cubicBezTo>
                      <a:cubicBezTo>
                        <a:pt x="81" y="110"/>
                        <a:pt x="80" y="111"/>
                        <a:pt x="79" y="111"/>
                      </a:cubicBezTo>
                      <a:cubicBezTo>
                        <a:pt x="60" y="111"/>
                        <a:pt x="60" y="111"/>
                        <a:pt x="60" y="111"/>
                      </a:cubicBezTo>
                      <a:cubicBezTo>
                        <a:pt x="59" y="111"/>
                        <a:pt x="58" y="110"/>
                        <a:pt x="58" y="109"/>
                      </a:cubicBezTo>
                      <a:close/>
                      <a:moveTo>
                        <a:pt x="100" y="148"/>
                      </a:moveTo>
                      <a:cubicBezTo>
                        <a:pt x="100" y="149"/>
                        <a:pt x="99" y="151"/>
                        <a:pt x="97" y="151"/>
                      </a:cubicBezTo>
                      <a:cubicBezTo>
                        <a:pt x="80" y="151"/>
                        <a:pt x="80" y="151"/>
                        <a:pt x="80" y="151"/>
                      </a:cubicBezTo>
                      <a:cubicBezTo>
                        <a:pt x="78" y="151"/>
                        <a:pt x="77" y="149"/>
                        <a:pt x="77" y="148"/>
                      </a:cubicBezTo>
                      <a:cubicBezTo>
                        <a:pt x="77" y="130"/>
                        <a:pt x="77" y="130"/>
                        <a:pt x="77" y="130"/>
                      </a:cubicBezTo>
                      <a:cubicBezTo>
                        <a:pt x="77" y="128"/>
                        <a:pt x="78" y="127"/>
                        <a:pt x="80" y="127"/>
                      </a:cubicBezTo>
                      <a:cubicBezTo>
                        <a:pt x="97" y="127"/>
                        <a:pt x="97" y="127"/>
                        <a:pt x="97" y="127"/>
                      </a:cubicBezTo>
                      <a:cubicBezTo>
                        <a:pt x="99" y="127"/>
                        <a:pt x="100" y="128"/>
                        <a:pt x="100" y="130"/>
                      </a:cubicBezTo>
                      <a:cubicBezTo>
                        <a:pt x="100" y="148"/>
                        <a:pt x="100" y="148"/>
                        <a:pt x="100" y="148"/>
                      </a:cubicBezTo>
                      <a:cubicBezTo>
                        <a:pt x="100" y="148"/>
                        <a:pt x="100" y="148"/>
                        <a:pt x="100" y="148"/>
                      </a:cubicBezTo>
                      <a:close/>
                      <a:moveTo>
                        <a:pt x="133" y="148"/>
                      </a:moveTo>
                      <a:cubicBezTo>
                        <a:pt x="133" y="149"/>
                        <a:pt x="132" y="151"/>
                        <a:pt x="131" y="151"/>
                      </a:cubicBezTo>
                      <a:cubicBezTo>
                        <a:pt x="113" y="151"/>
                        <a:pt x="113" y="151"/>
                        <a:pt x="113" y="151"/>
                      </a:cubicBezTo>
                      <a:cubicBezTo>
                        <a:pt x="112" y="151"/>
                        <a:pt x="111" y="149"/>
                        <a:pt x="111" y="148"/>
                      </a:cubicBezTo>
                      <a:cubicBezTo>
                        <a:pt x="111" y="130"/>
                        <a:pt x="111" y="130"/>
                        <a:pt x="111" y="130"/>
                      </a:cubicBezTo>
                      <a:cubicBezTo>
                        <a:pt x="111" y="128"/>
                        <a:pt x="112" y="127"/>
                        <a:pt x="113" y="127"/>
                      </a:cubicBezTo>
                      <a:cubicBezTo>
                        <a:pt x="131" y="127"/>
                        <a:pt x="131" y="127"/>
                        <a:pt x="131" y="127"/>
                      </a:cubicBezTo>
                      <a:cubicBezTo>
                        <a:pt x="132" y="127"/>
                        <a:pt x="133" y="128"/>
                        <a:pt x="133" y="130"/>
                      </a:cubicBezTo>
                      <a:cubicBezTo>
                        <a:pt x="133" y="148"/>
                        <a:pt x="133" y="148"/>
                        <a:pt x="133" y="148"/>
                      </a:cubicBezTo>
                      <a:cubicBezTo>
                        <a:pt x="133" y="148"/>
                        <a:pt x="133" y="148"/>
                        <a:pt x="133" y="148"/>
                      </a:cubicBezTo>
                      <a:close/>
                      <a:moveTo>
                        <a:pt x="151" y="71"/>
                      </a:moveTo>
                      <a:cubicBezTo>
                        <a:pt x="151" y="72"/>
                        <a:pt x="150" y="73"/>
                        <a:pt x="149" y="73"/>
                      </a:cubicBezTo>
                      <a:cubicBezTo>
                        <a:pt x="130" y="73"/>
                        <a:pt x="130" y="73"/>
                        <a:pt x="130" y="73"/>
                      </a:cubicBezTo>
                      <a:cubicBezTo>
                        <a:pt x="129" y="73"/>
                        <a:pt x="128" y="72"/>
                        <a:pt x="128" y="71"/>
                      </a:cubicBezTo>
                      <a:cubicBezTo>
                        <a:pt x="128" y="52"/>
                        <a:pt x="128" y="52"/>
                        <a:pt x="128" y="52"/>
                      </a:cubicBezTo>
                      <a:cubicBezTo>
                        <a:pt x="128" y="51"/>
                        <a:pt x="129" y="50"/>
                        <a:pt x="130" y="50"/>
                      </a:cubicBezTo>
                      <a:cubicBezTo>
                        <a:pt x="149" y="50"/>
                        <a:pt x="149" y="50"/>
                        <a:pt x="149" y="50"/>
                      </a:cubicBezTo>
                      <a:cubicBezTo>
                        <a:pt x="150" y="50"/>
                        <a:pt x="151" y="51"/>
                        <a:pt x="151" y="52"/>
                      </a:cubicBezTo>
                      <a:cubicBezTo>
                        <a:pt x="151" y="71"/>
                        <a:pt x="151" y="71"/>
                        <a:pt x="151" y="71"/>
                      </a:cubicBezTo>
                      <a:cubicBezTo>
                        <a:pt x="151" y="71"/>
                        <a:pt x="151" y="71"/>
                        <a:pt x="151"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1427" name="テキスト ボックス 1426">
                <a:extLst>
                  <a:ext uri="{FF2B5EF4-FFF2-40B4-BE49-F238E27FC236}">
                    <a16:creationId xmlns:a16="http://schemas.microsoft.com/office/drawing/2014/main" id="{CE9D5794-4CF2-4444-97E5-1F5263417D88}"/>
                  </a:ext>
                </a:extLst>
              </p:cNvPr>
              <p:cNvSpPr txBox="1"/>
              <p:nvPr/>
            </p:nvSpPr>
            <p:spPr>
              <a:xfrm>
                <a:off x="5473837" y="2499722"/>
                <a:ext cx="1665872"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新規の建設は</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ZEB</a:t>
                </a:r>
                <a:r>
                  <a:rPr kumimoji="1" lang="ja-JP" altLang="ja-JP" sz="1400" b="1" i="0" u="none" strike="noStrike" kern="1200" cap="none" spc="0" normalizeH="0" baseline="0" noProof="0" dirty="0">
                    <a:ln>
                      <a:noFill/>
                    </a:ln>
                    <a:solidFill>
                      <a:prstClr val="black"/>
                    </a:solidFill>
                    <a:effectLst/>
                    <a:uLnTx/>
                    <a:uFillTx/>
                    <a:latin typeface="Meiryo UI"/>
                    <a:ea typeface="Meiryo UI"/>
                    <a:cs typeface="+mn-cs"/>
                  </a:rPr>
                  <a:t>で建てることが標準</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grpSp>
      <p:sp>
        <p:nvSpPr>
          <p:cNvPr id="1440" name="テキスト ボックス 1439">
            <a:extLst>
              <a:ext uri="{FF2B5EF4-FFF2-40B4-BE49-F238E27FC236}">
                <a16:creationId xmlns:a16="http://schemas.microsoft.com/office/drawing/2014/main" id="{36F002CE-02DD-4AFB-A8AA-6035273F4D00}"/>
              </a:ext>
            </a:extLst>
          </p:cNvPr>
          <p:cNvSpPr txBox="1"/>
          <p:nvPr/>
        </p:nvSpPr>
        <p:spPr>
          <a:xfrm>
            <a:off x="2087673" y="2590736"/>
            <a:ext cx="1486042" cy="430887"/>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AI</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ICT</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を活用した</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光熱費の見える化</a:t>
            </a:r>
          </a:p>
        </p:txBody>
      </p:sp>
      <p:grpSp>
        <p:nvGrpSpPr>
          <p:cNvPr id="311" name="グループ化 310">
            <a:extLst>
              <a:ext uri="{FF2B5EF4-FFF2-40B4-BE49-F238E27FC236}">
                <a16:creationId xmlns:a16="http://schemas.microsoft.com/office/drawing/2014/main" id="{89F90F46-E4F8-464C-B093-F371D040F8FF}"/>
              </a:ext>
            </a:extLst>
          </p:cNvPr>
          <p:cNvGrpSpPr/>
          <p:nvPr/>
        </p:nvGrpSpPr>
        <p:grpSpPr>
          <a:xfrm>
            <a:off x="2447331" y="1643998"/>
            <a:ext cx="655284" cy="931959"/>
            <a:chOff x="3758103" y="5828214"/>
            <a:chExt cx="736726" cy="1047788"/>
          </a:xfrm>
        </p:grpSpPr>
        <p:sp>
          <p:nvSpPr>
            <p:cNvPr id="740" name="Freeform 5">
              <a:extLst>
                <a:ext uri="{FF2B5EF4-FFF2-40B4-BE49-F238E27FC236}">
                  <a16:creationId xmlns:a16="http://schemas.microsoft.com/office/drawing/2014/main" id="{BEB630CB-A6F3-423E-ADDC-471FE661C338}"/>
                </a:ext>
              </a:extLst>
            </p:cNvPr>
            <p:cNvSpPr>
              <a:spLocks noEditPoints="1"/>
            </p:cNvSpPr>
            <p:nvPr/>
          </p:nvSpPr>
          <p:spPr bwMode="auto">
            <a:xfrm>
              <a:off x="3758103" y="5828214"/>
              <a:ext cx="736726" cy="1047788"/>
            </a:xfrm>
            <a:custGeom>
              <a:avLst/>
              <a:gdLst>
                <a:gd name="T0" fmla="*/ 121 w 479"/>
                <a:gd name="T1" fmla="*/ 674 h 674"/>
                <a:gd name="T2" fmla="*/ 473 w 479"/>
                <a:gd name="T3" fmla="*/ 674 h 674"/>
                <a:gd name="T4" fmla="*/ 73 w 479"/>
                <a:gd name="T5" fmla="*/ 459 h 674"/>
                <a:gd name="T6" fmla="*/ 101 w 479"/>
                <a:gd name="T7" fmla="*/ 453 h 674"/>
                <a:gd name="T8" fmla="*/ 73 w 479"/>
                <a:gd name="T9" fmla="*/ 354 h 674"/>
                <a:gd name="T10" fmla="*/ 73 w 479"/>
                <a:gd name="T11" fmla="*/ 319 h 674"/>
                <a:gd name="T12" fmla="*/ 101 w 479"/>
                <a:gd name="T13" fmla="*/ 312 h 674"/>
                <a:gd name="T14" fmla="*/ 73 w 479"/>
                <a:gd name="T15" fmla="*/ 214 h 674"/>
                <a:gd name="T16" fmla="*/ 73 w 479"/>
                <a:gd name="T17" fmla="*/ 178 h 674"/>
                <a:gd name="T18" fmla="*/ 101 w 479"/>
                <a:gd name="T19" fmla="*/ 172 h 674"/>
                <a:gd name="T20" fmla="*/ 73 w 479"/>
                <a:gd name="T21" fmla="*/ 74 h 674"/>
                <a:gd name="T22" fmla="*/ 135 w 479"/>
                <a:gd name="T23" fmla="*/ 459 h 674"/>
                <a:gd name="T24" fmla="*/ 163 w 479"/>
                <a:gd name="T25" fmla="*/ 453 h 674"/>
                <a:gd name="T26" fmla="*/ 135 w 479"/>
                <a:gd name="T27" fmla="*/ 354 h 674"/>
                <a:gd name="T28" fmla="*/ 135 w 479"/>
                <a:gd name="T29" fmla="*/ 319 h 674"/>
                <a:gd name="T30" fmla="*/ 163 w 479"/>
                <a:gd name="T31" fmla="*/ 312 h 674"/>
                <a:gd name="T32" fmla="*/ 135 w 479"/>
                <a:gd name="T33" fmla="*/ 214 h 674"/>
                <a:gd name="T34" fmla="*/ 135 w 479"/>
                <a:gd name="T35" fmla="*/ 178 h 674"/>
                <a:gd name="T36" fmla="*/ 163 w 479"/>
                <a:gd name="T37" fmla="*/ 172 h 674"/>
                <a:gd name="T38" fmla="*/ 135 w 479"/>
                <a:gd name="T39" fmla="*/ 74 h 674"/>
                <a:gd name="T40" fmla="*/ 197 w 479"/>
                <a:gd name="T41" fmla="*/ 459 h 674"/>
                <a:gd name="T42" fmla="*/ 226 w 479"/>
                <a:gd name="T43" fmla="*/ 453 h 674"/>
                <a:gd name="T44" fmla="*/ 197 w 479"/>
                <a:gd name="T45" fmla="*/ 354 h 674"/>
                <a:gd name="T46" fmla="*/ 197 w 479"/>
                <a:gd name="T47" fmla="*/ 319 h 674"/>
                <a:gd name="T48" fmla="*/ 226 w 479"/>
                <a:gd name="T49" fmla="*/ 312 h 674"/>
                <a:gd name="T50" fmla="*/ 197 w 479"/>
                <a:gd name="T51" fmla="*/ 214 h 674"/>
                <a:gd name="T52" fmla="*/ 197 w 479"/>
                <a:gd name="T53" fmla="*/ 178 h 674"/>
                <a:gd name="T54" fmla="*/ 226 w 479"/>
                <a:gd name="T55" fmla="*/ 172 h 674"/>
                <a:gd name="T56" fmla="*/ 197 w 479"/>
                <a:gd name="T57" fmla="*/ 74 h 674"/>
                <a:gd name="T58" fmla="*/ 260 w 479"/>
                <a:gd name="T59" fmla="*/ 459 h 674"/>
                <a:gd name="T60" fmla="*/ 288 w 479"/>
                <a:gd name="T61" fmla="*/ 453 h 674"/>
                <a:gd name="T62" fmla="*/ 260 w 479"/>
                <a:gd name="T63" fmla="*/ 354 h 674"/>
                <a:gd name="T64" fmla="*/ 260 w 479"/>
                <a:gd name="T65" fmla="*/ 319 h 674"/>
                <a:gd name="T66" fmla="*/ 288 w 479"/>
                <a:gd name="T67" fmla="*/ 312 h 674"/>
                <a:gd name="T68" fmla="*/ 260 w 479"/>
                <a:gd name="T69" fmla="*/ 214 h 674"/>
                <a:gd name="T70" fmla="*/ 260 w 479"/>
                <a:gd name="T71" fmla="*/ 178 h 674"/>
                <a:gd name="T72" fmla="*/ 288 w 479"/>
                <a:gd name="T73" fmla="*/ 172 h 674"/>
                <a:gd name="T74" fmla="*/ 260 w 479"/>
                <a:gd name="T75" fmla="*/ 74 h 674"/>
                <a:gd name="T76" fmla="*/ 322 w 479"/>
                <a:gd name="T77" fmla="*/ 459 h 674"/>
                <a:gd name="T78" fmla="*/ 350 w 479"/>
                <a:gd name="T79" fmla="*/ 453 h 674"/>
                <a:gd name="T80" fmla="*/ 322 w 479"/>
                <a:gd name="T81" fmla="*/ 354 h 674"/>
                <a:gd name="T82" fmla="*/ 322 w 479"/>
                <a:gd name="T83" fmla="*/ 319 h 674"/>
                <a:gd name="T84" fmla="*/ 350 w 479"/>
                <a:gd name="T85" fmla="*/ 312 h 674"/>
                <a:gd name="T86" fmla="*/ 322 w 479"/>
                <a:gd name="T87" fmla="*/ 214 h 674"/>
                <a:gd name="T88" fmla="*/ 322 w 479"/>
                <a:gd name="T89" fmla="*/ 178 h 674"/>
                <a:gd name="T90" fmla="*/ 350 w 479"/>
                <a:gd name="T91" fmla="*/ 172 h 674"/>
                <a:gd name="T92" fmla="*/ 322 w 479"/>
                <a:gd name="T93" fmla="*/ 74 h 674"/>
                <a:gd name="T94" fmla="*/ 384 w 479"/>
                <a:gd name="T95" fmla="*/ 459 h 674"/>
                <a:gd name="T96" fmla="*/ 413 w 479"/>
                <a:gd name="T97" fmla="*/ 453 h 674"/>
                <a:gd name="T98" fmla="*/ 384 w 479"/>
                <a:gd name="T99" fmla="*/ 354 h 674"/>
                <a:gd name="T100" fmla="*/ 384 w 479"/>
                <a:gd name="T101" fmla="*/ 319 h 674"/>
                <a:gd name="T102" fmla="*/ 413 w 479"/>
                <a:gd name="T103" fmla="*/ 312 h 674"/>
                <a:gd name="T104" fmla="*/ 384 w 479"/>
                <a:gd name="T105" fmla="*/ 214 h 674"/>
                <a:gd name="T106" fmla="*/ 384 w 479"/>
                <a:gd name="T107" fmla="*/ 178 h 674"/>
                <a:gd name="T108" fmla="*/ 413 w 479"/>
                <a:gd name="T109" fmla="*/ 172 h 674"/>
                <a:gd name="T110" fmla="*/ 384 w 479"/>
                <a:gd name="T111" fmla="*/ 74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9" h="674">
                  <a:moveTo>
                    <a:pt x="473" y="0"/>
                  </a:moveTo>
                  <a:cubicBezTo>
                    <a:pt x="6" y="0"/>
                    <a:pt x="6" y="0"/>
                    <a:pt x="6" y="0"/>
                  </a:cubicBezTo>
                  <a:cubicBezTo>
                    <a:pt x="3" y="0"/>
                    <a:pt x="0" y="2"/>
                    <a:pt x="0" y="6"/>
                  </a:cubicBezTo>
                  <a:cubicBezTo>
                    <a:pt x="0" y="668"/>
                    <a:pt x="0" y="668"/>
                    <a:pt x="0" y="668"/>
                  </a:cubicBezTo>
                  <a:cubicBezTo>
                    <a:pt x="0" y="671"/>
                    <a:pt x="3" y="674"/>
                    <a:pt x="6" y="674"/>
                  </a:cubicBezTo>
                  <a:cubicBezTo>
                    <a:pt x="121" y="674"/>
                    <a:pt x="121" y="674"/>
                    <a:pt x="121" y="674"/>
                  </a:cubicBezTo>
                  <a:cubicBezTo>
                    <a:pt x="124" y="674"/>
                    <a:pt x="127" y="671"/>
                    <a:pt x="127" y="668"/>
                  </a:cubicBezTo>
                  <a:cubicBezTo>
                    <a:pt x="127" y="553"/>
                    <a:pt x="127" y="553"/>
                    <a:pt x="127" y="553"/>
                  </a:cubicBezTo>
                  <a:cubicBezTo>
                    <a:pt x="352" y="553"/>
                    <a:pt x="352" y="553"/>
                    <a:pt x="352" y="553"/>
                  </a:cubicBezTo>
                  <a:cubicBezTo>
                    <a:pt x="352" y="668"/>
                    <a:pt x="352" y="668"/>
                    <a:pt x="352" y="668"/>
                  </a:cubicBezTo>
                  <a:cubicBezTo>
                    <a:pt x="352" y="671"/>
                    <a:pt x="355" y="674"/>
                    <a:pt x="358" y="674"/>
                  </a:cubicBezTo>
                  <a:cubicBezTo>
                    <a:pt x="473" y="674"/>
                    <a:pt x="473" y="674"/>
                    <a:pt x="473" y="674"/>
                  </a:cubicBezTo>
                  <a:cubicBezTo>
                    <a:pt x="476" y="674"/>
                    <a:pt x="479" y="671"/>
                    <a:pt x="479" y="668"/>
                  </a:cubicBezTo>
                  <a:cubicBezTo>
                    <a:pt x="479" y="6"/>
                    <a:pt x="479" y="6"/>
                    <a:pt x="479" y="6"/>
                  </a:cubicBezTo>
                  <a:cubicBezTo>
                    <a:pt x="479" y="2"/>
                    <a:pt x="476" y="0"/>
                    <a:pt x="473" y="0"/>
                  </a:cubicBezTo>
                  <a:close/>
                  <a:moveTo>
                    <a:pt x="101" y="453"/>
                  </a:moveTo>
                  <a:cubicBezTo>
                    <a:pt x="101" y="456"/>
                    <a:pt x="98" y="459"/>
                    <a:pt x="95" y="459"/>
                  </a:cubicBezTo>
                  <a:cubicBezTo>
                    <a:pt x="73" y="459"/>
                    <a:pt x="73" y="459"/>
                    <a:pt x="73" y="459"/>
                  </a:cubicBezTo>
                  <a:cubicBezTo>
                    <a:pt x="69" y="459"/>
                    <a:pt x="66" y="456"/>
                    <a:pt x="66" y="453"/>
                  </a:cubicBezTo>
                  <a:cubicBezTo>
                    <a:pt x="66" y="431"/>
                    <a:pt x="66" y="431"/>
                    <a:pt x="66" y="431"/>
                  </a:cubicBezTo>
                  <a:cubicBezTo>
                    <a:pt x="66" y="427"/>
                    <a:pt x="69" y="425"/>
                    <a:pt x="73" y="425"/>
                  </a:cubicBezTo>
                  <a:cubicBezTo>
                    <a:pt x="95" y="425"/>
                    <a:pt x="95" y="425"/>
                    <a:pt x="95" y="425"/>
                  </a:cubicBezTo>
                  <a:cubicBezTo>
                    <a:pt x="98" y="425"/>
                    <a:pt x="101" y="427"/>
                    <a:pt x="101" y="431"/>
                  </a:cubicBezTo>
                  <a:lnTo>
                    <a:pt x="101" y="453"/>
                  </a:lnTo>
                  <a:close/>
                  <a:moveTo>
                    <a:pt x="101" y="383"/>
                  </a:moveTo>
                  <a:cubicBezTo>
                    <a:pt x="101" y="386"/>
                    <a:pt x="98" y="389"/>
                    <a:pt x="95" y="389"/>
                  </a:cubicBezTo>
                  <a:cubicBezTo>
                    <a:pt x="73" y="389"/>
                    <a:pt x="73" y="389"/>
                    <a:pt x="73" y="389"/>
                  </a:cubicBezTo>
                  <a:cubicBezTo>
                    <a:pt x="69" y="389"/>
                    <a:pt x="66" y="386"/>
                    <a:pt x="66" y="383"/>
                  </a:cubicBezTo>
                  <a:cubicBezTo>
                    <a:pt x="66" y="361"/>
                    <a:pt x="66" y="361"/>
                    <a:pt x="66" y="361"/>
                  </a:cubicBezTo>
                  <a:cubicBezTo>
                    <a:pt x="66" y="357"/>
                    <a:pt x="69" y="354"/>
                    <a:pt x="73" y="354"/>
                  </a:cubicBezTo>
                  <a:cubicBezTo>
                    <a:pt x="95" y="354"/>
                    <a:pt x="95" y="354"/>
                    <a:pt x="95" y="354"/>
                  </a:cubicBezTo>
                  <a:cubicBezTo>
                    <a:pt x="98" y="354"/>
                    <a:pt x="101" y="357"/>
                    <a:pt x="101" y="361"/>
                  </a:cubicBezTo>
                  <a:lnTo>
                    <a:pt x="101" y="383"/>
                  </a:lnTo>
                  <a:close/>
                  <a:moveTo>
                    <a:pt x="101" y="312"/>
                  </a:moveTo>
                  <a:cubicBezTo>
                    <a:pt x="101" y="316"/>
                    <a:pt x="98" y="319"/>
                    <a:pt x="95" y="319"/>
                  </a:cubicBezTo>
                  <a:cubicBezTo>
                    <a:pt x="73" y="319"/>
                    <a:pt x="73" y="319"/>
                    <a:pt x="73" y="319"/>
                  </a:cubicBezTo>
                  <a:cubicBezTo>
                    <a:pt x="69" y="319"/>
                    <a:pt x="66" y="316"/>
                    <a:pt x="66" y="312"/>
                  </a:cubicBezTo>
                  <a:cubicBezTo>
                    <a:pt x="66" y="290"/>
                    <a:pt x="66" y="290"/>
                    <a:pt x="66" y="290"/>
                  </a:cubicBezTo>
                  <a:cubicBezTo>
                    <a:pt x="66" y="287"/>
                    <a:pt x="69" y="284"/>
                    <a:pt x="73" y="284"/>
                  </a:cubicBezTo>
                  <a:cubicBezTo>
                    <a:pt x="95" y="284"/>
                    <a:pt x="95" y="284"/>
                    <a:pt x="95" y="284"/>
                  </a:cubicBezTo>
                  <a:cubicBezTo>
                    <a:pt x="98" y="284"/>
                    <a:pt x="101" y="287"/>
                    <a:pt x="101" y="290"/>
                  </a:cubicBezTo>
                  <a:lnTo>
                    <a:pt x="101" y="312"/>
                  </a:lnTo>
                  <a:close/>
                  <a:moveTo>
                    <a:pt x="101" y="242"/>
                  </a:moveTo>
                  <a:cubicBezTo>
                    <a:pt x="101" y="246"/>
                    <a:pt x="98" y="249"/>
                    <a:pt x="95" y="249"/>
                  </a:cubicBezTo>
                  <a:cubicBezTo>
                    <a:pt x="73" y="249"/>
                    <a:pt x="73" y="249"/>
                    <a:pt x="73" y="249"/>
                  </a:cubicBezTo>
                  <a:cubicBezTo>
                    <a:pt x="69" y="249"/>
                    <a:pt x="66" y="246"/>
                    <a:pt x="66" y="242"/>
                  </a:cubicBezTo>
                  <a:cubicBezTo>
                    <a:pt x="66" y="220"/>
                    <a:pt x="66" y="220"/>
                    <a:pt x="66" y="220"/>
                  </a:cubicBezTo>
                  <a:cubicBezTo>
                    <a:pt x="66" y="217"/>
                    <a:pt x="69" y="214"/>
                    <a:pt x="73" y="214"/>
                  </a:cubicBezTo>
                  <a:cubicBezTo>
                    <a:pt x="95" y="214"/>
                    <a:pt x="95" y="214"/>
                    <a:pt x="95" y="214"/>
                  </a:cubicBezTo>
                  <a:cubicBezTo>
                    <a:pt x="98" y="214"/>
                    <a:pt x="101" y="217"/>
                    <a:pt x="101" y="220"/>
                  </a:cubicBezTo>
                  <a:lnTo>
                    <a:pt x="101" y="242"/>
                  </a:lnTo>
                  <a:close/>
                  <a:moveTo>
                    <a:pt x="101" y="172"/>
                  </a:moveTo>
                  <a:cubicBezTo>
                    <a:pt x="101" y="176"/>
                    <a:pt x="98" y="178"/>
                    <a:pt x="95" y="178"/>
                  </a:cubicBezTo>
                  <a:cubicBezTo>
                    <a:pt x="73" y="178"/>
                    <a:pt x="73" y="178"/>
                    <a:pt x="73" y="178"/>
                  </a:cubicBezTo>
                  <a:cubicBezTo>
                    <a:pt x="69" y="178"/>
                    <a:pt x="66" y="176"/>
                    <a:pt x="66" y="172"/>
                  </a:cubicBezTo>
                  <a:cubicBezTo>
                    <a:pt x="66" y="150"/>
                    <a:pt x="66" y="150"/>
                    <a:pt x="66" y="150"/>
                  </a:cubicBezTo>
                  <a:cubicBezTo>
                    <a:pt x="66" y="147"/>
                    <a:pt x="69" y="144"/>
                    <a:pt x="73" y="144"/>
                  </a:cubicBezTo>
                  <a:cubicBezTo>
                    <a:pt x="95" y="144"/>
                    <a:pt x="95" y="144"/>
                    <a:pt x="95" y="144"/>
                  </a:cubicBezTo>
                  <a:cubicBezTo>
                    <a:pt x="98" y="144"/>
                    <a:pt x="101" y="147"/>
                    <a:pt x="101" y="150"/>
                  </a:cubicBezTo>
                  <a:lnTo>
                    <a:pt x="101" y="172"/>
                  </a:lnTo>
                  <a:close/>
                  <a:moveTo>
                    <a:pt x="101" y="102"/>
                  </a:moveTo>
                  <a:cubicBezTo>
                    <a:pt x="101" y="105"/>
                    <a:pt x="98" y="108"/>
                    <a:pt x="95" y="108"/>
                  </a:cubicBezTo>
                  <a:cubicBezTo>
                    <a:pt x="73" y="108"/>
                    <a:pt x="73" y="108"/>
                    <a:pt x="73" y="108"/>
                  </a:cubicBezTo>
                  <a:cubicBezTo>
                    <a:pt x="69" y="108"/>
                    <a:pt x="66" y="105"/>
                    <a:pt x="66" y="102"/>
                  </a:cubicBezTo>
                  <a:cubicBezTo>
                    <a:pt x="66" y="80"/>
                    <a:pt x="66" y="80"/>
                    <a:pt x="66" y="80"/>
                  </a:cubicBezTo>
                  <a:cubicBezTo>
                    <a:pt x="66" y="76"/>
                    <a:pt x="69" y="74"/>
                    <a:pt x="73" y="74"/>
                  </a:cubicBezTo>
                  <a:cubicBezTo>
                    <a:pt x="95" y="74"/>
                    <a:pt x="95" y="74"/>
                    <a:pt x="95" y="74"/>
                  </a:cubicBezTo>
                  <a:cubicBezTo>
                    <a:pt x="98" y="74"/>
                    <a:pt x="101" y="76"/>
                    <a:pt x="101" y="80"/>
                  </a:cubicBezTo>
                  <a:lnTo>
                    <a:pt x="101" y="102"/>
                  </a:lnTo>
                  <a:close/>
                  <a:moveTo>
                    <a:pt x="163" y="453"/>
                  </a:moveTo>
                  <a:cubicBezTo>
                    <a:pt x="163" y="456"/>
                    <a:pt x="160" y="459"/>
                    <a:pt x="157" y="459"/>
                  </a:cubicBezTo>
                  <a:cubicBezTo>
                    <a:pt x="135" y="459"/>
                    <a:pt x="135" y="459"/>
                    <a:pt x="135" y="459"/>
                  </a:cubicBezTo>
                  <a:cubicBezTo>
                    <a:pt x="131" y="459"/>
                    <a:pt x="129" y="456"/>
                    <a:pt x="129" y="453"/>
                  </a:cubicBezTo>
                  <a:cubicBezTo>
                    <a:pt x="129" y="431"/>
                    <a:pt x="129" y="431"/>
                    <a:pt x="129" y="431"/>
                  </a:cubicBezTo>
                  <a:cubicBezTo>
                    <a:pt x="129" y="427"/>
                    <a:pt x="131" y="425"/>
                    <a:pt x="135" y="425"/>
                  </a:cubicBezTo>
                  <a:cubicBezTo>
                    <a:pt x="157" y="425"/>
                    <a:pt x="157" y="425"/>
                    <a:pt x="157" y="425"/>
                  </a:cubicBezTo>
                  <a:cubicBezTo>
                    <a:pt x="160" y="425"/>
                    <a:pt x="163" y="427"/>
                    <a:pt x="163" y="431"/>
                  </a:cubicBezTo>
                  <a:lnTo>
                    <a:pt x="163" y="453"/>
                  </a:lnTo>
                  <a:close/>
                  <a:moveTo>
                    <a:pt x="163" y="383"/>
                  </a:moveTo>
                  <a:cubicBezTo>
                    <a:pt x="163" y="386"/>
                    <a:pt x="160" y="389"/>
                    <a:pt x="157" y="389"/>
                  </a:cubicBezTo>
                  <a:cubicBezTo>
                    <a:pt x="135" y="389"/>
                    <a:pt x="135" y="389"/>
                    <a:pt x="135" y="389"/>
                  </a:cubicBezTo>
                  <a:cubicBezTo>
                    <a:pt x="131" y="389"/>
                    <a:pt x="129" y="386"/>
                    <a:pt x="129" y="383"/>
                  </a:cubicBezTo>
                  <a:cubicBezTo>
                    <a:pt x="129" y="361"/>
                    <a:pt x="129" y="361"/>
                    <a:pt x="129" y="361"/>
                  </a:cubicBezTo>
                  <a:cubicBezTo>
                    <a:pt x="129" y="357"/>
                    <a:pt x="131" y="354"/>
                    <a:pt x="135" y="354"/>
                  </a:cubicBezTo>
                  <a:cubicBezTo>
                    <a:pt x="157" y="354"/>
                    <a:pt x="157" y="354"/>
                    <a:pt x="157" y="354"/>
                  </a:cubicBezTo>
                  <a:cubicBezTo>
                    <a:pt x="160" y="354"/>
                    <a:pt x="163" y="357"/>
                    <a:pt x="163" y="361"/>
                  </a:cubicBezTo>
                  <a:lnTo>
                    <a:pt x="163" y="383"/>
                  </a:lnTo>
                  <a:close/>
                  <a:moveTo>
                    <a:pt x="163" y="312"/>
                  </a:moveTo>
                  <a:cubicBezTo>
                    <a:pt x="163" y="316"/>
                    <a:pt x="160" y="319"/>
                    <a:pt x="157" y="319"/>
                  </a:cubicBezTo>
                  <a:cubicBezTo>
                    <a:pt x="135" y="319"/>
                    <a:pt x="135" y="319"/>
                    <a:pt x="135" y="319"/>
                  </a:cubicBezTo>
                  <a:cubicBezTo>
                    <a:pt x="131" y="319"/>
                    <a:pt x="129" y="316"/>
                    <a:pt x="129" y="312"/>
                  </a:cubicBezTo>
                  <a:cubicBezTo>
                    <a:pt x="129" y="290"/>
                    <a:pt x="129" y="290"/>
                    <a:pt x="129" y="290"/>
                  </a:cubicBezTo>
                  <a:cubicBezTo>
                    <a:pt x="129" y="287"/>
                    <a:pt x="131" y="284"/>
                    <a:pt x="135" y="284"/>
                  </a:cubicBezTo>
                  <a:cubicBezTo>
                    <a:pt x="157" y="284"/>
                    <a:pt x="157" y="284"/>
                    <a:pt x="157" y="284"/>
                  </a:cubicBezTo>
                  <a:cubicBezTo>
                    <a:pt x="160" y="284"/>
                    <a:pt x="163" y="287"/>
                    <a:pt x="163" y="290"/>
                  </a:cubicBezTo>
                  <a:lnTo>
                    <a:pt x="163" y="312"/>
                  </a:lnTo>
                  <a:close/>
                  <a:moveTo>
                    <a:pt x="163" y="242"/>
                  </a:moveTo>
                  <a:cubicBezTo>
                    <a:pt x="163" y="246"/>
                    <a:pt x="160" y="249"/>
                    <a:pt x="157" y="249"/>
                  </a:cubicBezTo>
                  <a:cubicBezTo>
                    <a:pt x="135" y="249"/>
                    <a:pt x="135" y="249"/>
                    <a:pt x="135" y="249"/>
                  </a:cubicBezTo>
                  <a:cubicBezTo>
                    <a:pt x="131" y="249"/>
                    <a:pt x="129" y="246"/>
                    <a:pt x="129" y="242"/>
                  </a:cubicBezTo>
                  <a:cubicBezTo>
                    <a:pt x="129" y="220"/>
                    <a:pt x="129" y="220"/>
                    <a:pt x="129" y="220"/>
                  </a:cubicBezTo>
                  <a:cubicBezTo>
                    <a:pt x="129" y="217"/>
                    <a:pt x="131" y="214"/>
                    <a:pt x="135" y="214"/>
                  </a:cubicBezTo>
                  <a:cubicBezTo>
                    <a:pt x="157" y="214"/>
                    <a:pt x="157" y="214"/>
                    <a:pt x="157" y="214"/>
                  </a:cubicBezTo>
                  <a:cubicBezTo>
                    <a:pt x="160" y="214"/>
                    <a:pt x="163" y="217"/>
                    <a:pt x="163" y="220"/>
                  </a:cubicBezTo>
                  <a:lnTo>
                    <a:pt x="163" y="242"/>
                  </a:lnTo>
                  <a:close/>
                  <a:moveTo>
                    <a:pt x="163" y="172"/>
                  </a:moveTo>
                  <a:cubicBezTo>
                    <a:pt x="163" y="176"/>
                    <a:pt x="160" y="178"/>
                    <a:pt x="157" y="178"/>
                  </a:cubicBezTo>
                  <a:cubicBezTo>
                    <a:pt x="135" y="178"/>
                    <a:pt x="135" y="178"/>
                    <a:pt x="135" y="178"/>
                  </a:cubicBezTo>
                  <a:cubicBezTo>
                    <a:pt x="131" y="178"/>
                    <a:pt x="129" y="176"/>
                    <a:pt x="129" y="172"/>
                  </a:cubicBezTo>
                  <a:cubicBezTo>
                    <a:pt x="129" y="150"/>
                    <a:pt x="129" y="150"/>
                    <a:pt x="129" y="150"/>
                  </a:cubicBezTo>
                  <a:cubicBezTo>
                    <a:pt x="129" y="147"/>
                    <a:pt x="131" y="144"/>
                    <a:pt x="135" y="144"/>
                  </a:cubicBezTo>
                  <a:cubicBezTo>
                    <a:pt x="157" y="144"/>
                    <a:pt x="157" y="144"/>
                    <a:pt x="157" y="144"/>
                  </a:cubicBezTo>
                  <a:cubicBezTo>
                    <a:pt x="160" y="144"/>
                    <a:pt x="163" y="147"/>
                    <a:pt x="163" y="150"/>
                  </a:cubicBezTo>
                  <a:lnTo>
                    <a:pt x="163" y="172"/>
                  </a:lnTo>
                  <a:close/>
                  <a:moveTo>
                    <a:pt x="163" y="102"/>
                  </a:moveTo>
                  <a:cubicBezTo>
                    <a:pt x="163" y="105"/>
                    <a:pt x="160" y="108"/>
                    <a:pt x="157" y="108"/>
                  </a:cubicBezTo>
                  <a:cubicBezTo>
                    <a:pt x="135" y="108"/>
                    <a:pt x="135" y="108"/>
                    <a:pt x="135" y="108"/>
                  </a:cubicBezTo>
                  <a:cubicBezTo>
                    <a:pt x="131" y="108"/>
                    <a:pt x="129" y="105"/>
                    <a:pt x="129" y="102"/>
                  </a:cubicBezTo>
                  <a:cubicBezTo>
                    <a:pt x="129" y="80"/>
                    <a:pt x="129" y="80"/>
                    <a:pt x="129" y="80"/>
                  </a:cubicBezTo>
                  <a:cubicBezTo>
                    <a:pt x="129" y="76"/>
                    <a:pt x="131" y="74"/>
                    <a:pt x="135" y="74"/>
                  </a:cubicBezTo>
                  <a:cubicBezTo>
                    <a:pt x="157" y="74"/>
                    <a:pt x="157" y="74"/>
                    <a:pt x="157" y="74"/>
                  </a:cubicBezTo>
                  <a:cubicBezTo>
                    <a:pt x="160" y="74"/>
                    <a:pt x="163" y="76"/>
                    <a:pt x="163" y="80"/>
                  </a:cubicBezTo>
                  <a:lnTo>
                    <a:pt x="163" y="102"/>
                  </a:lnTo>
                  <a:close/>
                  <a:moveTo>
                    <a:pt x="226" y="453"/>
                  </a:moveTo>
                  <a:cubicBezTo>
                    <a:pt x="226" y="456"/>
                    <a:pt x="223" y="459"/>
                    <a:pt x="219" y="459"/>
                  </a:cubicBezTo>
                  <a:cubicBezTo>
                    <a:pt x="197" y="459"/>
                    <a:pt x="197" y="459"/>
                    <a:pt x="197" y="459"/>
                  </a:cubicBezTo>
                  <a:cubicBezTo>
                    <a:pt x="194" y="459"/>
                    <a:pt x="191" y="456"/>
                    <a:pt x="191" y="453"/>
                  </a:cubicBezTo>
                  <a:cubicBezTo>
                    <a:pt x="191" y="431"/>
                    <a:pt x="191" y="431"/>
                    <a:pt x="191" y="431"/>
                  </a:cubicBezTo>
                  <a:cubicBezTo>
                    <a:pt x="191" y="427"/>
                    <a:pt x="194" y="425"/>
                    <a:pt x="197" y="425"/>
                  </a:cubicBezTo>
                  <a:cubicBezTo>
                    <a:pt x="219" y="425"/>
                    <a:pt x="219" y="425"/>
                    <a:pt x="219" y="425"/>
                  </a:cubicBezTo>
                  <a:cubicBezTo>
                    <a:pt x="223" y="425"/>
                    <a:pt x="226" y="427"/>
                    <a:pt x="226" y="431"/>
                  </a:cubicBezTo>
                  <a:lnTo>
                    <a:pt x="226" y="453"/>
                  </a:lnTo>
                  <a:close/>
                  <a:moveTo>
                    <a:pt x="226" y="383"/>
                  </a:moveTo>
                  <a:cubicBezTo>
                    <a:pt x="226" y="386"/>
                    <a:pt x="223" y="389"/>
                    <a:pt x="219" y="389"/>
                  </a:cubicBezTo>
                  <a:cubicBezTo>
                    <a:pt x="197" y="389"/>
                    <a:pt x="197" y="389"/>
                    <a:pt x="197" y="389"/>
                  </a:cubicBezTo>
                  <a:cubicBezTo>
                    <a:pt x="194" y="389"/>
                    <a:pt x="191" y="386"/>
                    <a:pt x="191" y="383"/>
                  </a:cubicBezTo>
                  <a:cubicBezTo>
                    <a:pt x="191" y="361"/>
                    <a:pt x="191" y="361"/>
                    <a:pt x="191" y="361"/>
                  </a:cubicBezTo>
                  <a:cubicBezTo>
                    <a:pt x="191" y="357"/>
                    <a:pt x="194" y="354"/>
                    <a:pt x="197" y="354"/>
                  </a:cubicBezTo>
                  <a:cubicBezTo>
                    <a:pt x="219" y="354"/>
                    <a:pt x="219" y="354"/>
                    <a:pt x="219" y="354"/>
                  </a:cubicBezTo>
                  <a:cubicBezTo>
                    <a:pt x="223" y="354"/>
                    <a:pt x="226" y="357"/>
                    <a:pt x="226" y="361"/>
                  </a:cubicBezTo>
                  <a:lnTo>
                    <a:pt x="226" y="383"/>
                  </a:lnTo>
                  <a:close/>
                  <a:moveTo>
                    <a:pt x="226" y="312"/>
                  </a:moveTo>
                  <a:cubicBezTo>
                    <a:pt x="226" y="316"/>
                    <a:pt x="223" y="319"/>
                    <a:pt x="219" y="319"/>
                  </a:cubicBezTo>
                  <a:cubicBezTo>
                    <a:pt x="197" y="319"/>
                    <a:pt x="197" y="319"/>
                    <a:pt x="197" y="319"/>
                  </a:cubicBezTo>
                  <a:cubicBezTo>
                    <a:pt x="194" y="319"/>
                    <a:pt x="191" y="316"/>
                    <a:pt x="191" y="312"/>
                  </a:cubicBezTo>
                  <a:cubicBezTo>
                    <a:pt x="191" y="290"/>
                    <a:pt x="191" y="290"/>
                    <a:pt x="191" y="290"/>
                  </a:cubicBezTo>
                  <a:cubicBezTo>
                    <a:pt x="191" y="287"/>
                    <a:pt x="194" y="284"/>
                    <a:pt x="197" y="284"/>
                  </a:cubicBezTo>
                  <a:cubicBezTo>
                    <a:pt x="219" y="284"/>
                    <a:pt x="219" y="284"/>
                    <a:pt x="219" y="284"/>
                  </a:cubicBezTo>
                  <a:cubicBezTo>
                    <a:pt x="223" y="284"/>
                    <a:pt x="226" y="287"/>
                    <a:pt x="226" y="290"/>
                  </a:cubicBezTo>
                  <a:lnTo>
                    <a:pt x="226" y="312"/>
                  </a:lnTo>
                  <a:close/>
                  <a:moveTo>
                    <a:pt x="226" y="242"/>
                  </a:moveTo>
                  <a:cubicBezTo>
                    <a:pt x="226" y="246"/>
                    <a:pt x="223" y="249"/>
                    <a:pt x="219" y="249"/>
                  </a:cubicBezTo>
                  <a:cubicBezTo>
                    <a:pt x="197" y="249"/>
                    <a:pt x="197" y="249"/>
                    <a:pt x="197" y="249"/>
                  </a:cubicBezTo>
                  <a:cubicBezTo>
                    <a:pt x="194" y="249"/>
                    <a:pt x="191" y="246"/>
                    <a:pt x="191" y="242"/>
                  </a:cubicBezTo>
                  <a:cubicBezTo>
                    <a:pt x="191" y="220"/>
                    <a:pt x="191" y="220"/>
                    <a:pt x="191" y="220"/>
                  </a:cubicBezTo>
                  <a:cubicBezTo>
                    <a:pt x="191" y="217"/>
                    <a:pt x="194" y="214"/>
                    <a:pt x="197" y="214"/>
                  </a:cubicBezTo>
                  <a:cubicBezTo>
                    <a:pt x="219" y="214"/>
                    <a:pt x="219" y="214"/>
                    <a:pt x="219" y="214"/>
                  </a:cubicBezTo>
                  <a:cubicBezTo>
                    <a:pt x="223" y="214"/>
                    <a:pt x="226" y="217"/>
                    <a:pt x="226" y="220"/>
                  </a:cubicBezTo>
                  <a:lnTo>
                    <a:pt x="226" y="242"/>
                  </a:lnTo>
                  <a:close/>
                  <a:moveTo>
                    <a:pt x="226" y="172"/>
                  </a:moveTo>
                  <a:cubicBezTo>
                    <a:pt x="226" y="176"/>
                    <a:pt x="223" y="178"/>
                    <a:pt x="219" y="178"/>
                  </a:cubicBezTo>
                  <a:cubicBezTo>
                    <a:pt x="197" y="178"/>
                    <a:pt x="197" y="178"/>
                    <a:pt x="197" y="178"/>
                  </a:cubicBezTo>
                  <a:cubicBezTo>
                    <a:pt x="194" y="178"/>
                    <a:pt x="191" y="176"/>
                    <a:pt x="191" y="172"/>
                  </a:cubicBezTo>
                  <a:cubicBezTo>
                    <a:pt x="191" y="150"/>
                    <a:pt x="191" y="150"/>
                    <a:pt x="191" y="150"/>
                  </a:cubicBezTo>
                  <a:cubicBezTo>
                    <a:pt x="191" y="147"/>
                    <a:pt x="194" y="144"/>
                    <a:pt x="197" y="144"/>
                  </a:cubicBezTo>
                  <a:cubicBezTo>
                    <a:pt x="219" y="144"/>
                    <a:pt x="219" y="144"/>
                    <a:pt x="219" y="144"/>
                  </a:cubicBezTo>
                  <a:cubicBezTo>
                    <a:pt x="223" y="144"/>
                    <a:pt x="226" y="147"/>
                    <a:pt x="226" y="150"/>
                  </a:cubicBezTo>
                  <a:lnTo>
                    <a:pt x="226" y="172"/>
                  </a:lnTo>
                  <a:close/>
                  <a:moveTo>
                    <a:pt x="226" y="102"/>
                  </a:moveTo>
                  <a:cubicBezTo>
                    <a:pt x="226" y="105"/>
                    <a:pt x="223" y="108"/>
                    <a:pt x="219" y="108"/>
                  </a:cubicBezTo>
                  <a:cubicBezTo>
                    <a:pt x="197" y="108"/>
                    <a:pt x="197" y="108"/>
                    <a:pt x="197" y="108"/>
                  </a:cubicBezTo>
                  <a:cubicBezTo>
                    <a:pt x="194" y="108"/>
                    <a:pt x="191" y="105"/>
                    <a:pt x="191" y="102"/>
                  </a:cubicBezTo>
                  <a:cubicBezTo>
                    <a:pt x="191" y="80"/>
                    <a:pt x="191" y="80"/>
                    <a:pt x="191" y="80"/>
                  </a:cubicBezTo>
                  <a:cubicBezTo>
                    <a:pt x="191" y="76"/>
                    <a:pt x="194" y="74"/>
                    <a:pt x="197" y="74"/>
                  </a:cubicBezTo>
                  <a:cubicBezTo>
                    <a:pt x="219" y="74"/>
                    <a:pt x="219" y="74"/>
                    <a:pt x="219" y="74"/>
                  </a:cubicBezTo>
                  <a:cubicBezTo>
                    <a:pt x="223" y="74"/>
                    <a:pt x="226" y="76"/>
                    <a:pt x="226" y="80"/>
                  </a:cubicBezTo>
                  <a:lnTo>
                    <a:pt x="226" y="102"/>
                  </a:lnTo>
                  <a:close/>
                  <a:moveTo>
                    <a:pt x="288" y="453"/>
                  </a:moveTo>
                  <a:cubicBezTo>
                    <a:pt x="288" y="456"/>
                    <a:pt x="285" y="459"/>
                    <a:pt x="282" y="459"/>
                  </a:cubicBezTo>
                  <a:cubicBezTo>
                    <a:pt x="260" y="459"/>
                    <a:pt x="260" y="459"/>
                    <a:pt x="260" y="459"/>
                  </a:cubicBezTo>
                  <a:cubicBezTo>
                    <a:pt x="256" y="459"/>
                    <a:pt x="253" y="456"/>
                    <a:pt x="253" y="453"/>
                  </a:cubicBezTo>
                  <a:cubicBezTo>
                    <a:pt x="253" y="431"/>
                    <a:pt x="253" y="431"/>
                    <a:pt x="253" y="431"/>
                  </a:cubicBezTo>
                  <a:cubicBezTo>
                    <a:pt x="253" y="427"/>
                    <a:pt x="256" y="425"/>
                    <a:pt x="260" y="425"/>
                  </a:cubicBezTo>
                  <a:cubicBezTo>
                    <a:pt x="282" y="425"/>
                    <a:pt x="282" y="425"/>
                    <a:pt x="282" y="425"/>
                  </a:cubicBezTo>
                  <a:cubicBezTo>
                    <a:pt x="285" y="425"/>
                    <a:pt x="288" y="427"/>
                    <a:pt x="288" y="431"/>
                  </a:cubicBezTo>
                  <a:lnTo>
                    <a:pt x="288" y="453"/>
                  </a:lnTo>
                  <a:close/>
                  <a:moveTo>
                    <a:pt x="288" y="383"/>
                  </a:moveTo>
                  <a:cubicBezTo>
                    <a:pt x="288" y="386"/>
                    <a:pt x="285" y="389"/>
                    <a:pt x="282" y="389"/>
                  </a:cubicBezTo>
                  <a:cubicBezTo>
                    <a:pt x="260" y="389"/>
                    <a:pt x="260" y="389"/>
                    <a:pt x="260" y="389"/>
                  </a:cubicBezTo>
                  <a:cubicBezTo>
                    <a:pt x="256" y="389"/>
                    <a:pt x="253" y="386"/>
                    <a:pt x="253" y="383"/>
                  </a:cubicBezTo>
                  <a:cubicBezTo>
                    <a:pt x="253" y="361"/>
                    <a:pt x="253" y="361"/>
                    <a:pt x="253" y="361"/>
                  </a:cubicBezTo>
                  <a:cubicBezTo>
                    <a:pt x="253" y="357"/>
                    <a:pt x="256" y="354"/>
                    <a:pt x="260" y="354"/>
                  </a:cubicBezTo>
                  <a:cubicBezTo>
                    <a:pt x="282" y="354"/>
                    <a:pt x="282" y="354"/>
                    <a:pt x="282" y="354"/>
                  </a:cubicBezTo>
                  <a:cubicBezTo>
                    <a:pt x="285" y="354"/>
                    <a:pt x="288" y="357"/>
                    <a:pt x="288" y="361"/>
                  </a:cubicBezTo>
                  <a:lnTo>
                    <a:pt x="288" y="383"/>
                  </a:lnTo>
                  <a:close/>
                  <a:moveTo>
                    <a:pt x="288" y="312"/>
                  </a:moveTo>
                  <a:cubicBezTo>
                    <a:pt x="288" y="316"/>
                    <a:pt x="285" y="319"/>
                    <a:pt x="282" y="319"/>
                  </a:cubicBezTo>
                  <a:cubicBezTo>
                    <a:pt x="260" y="319"/>
                    <a:pt x="260" y="319"/>
                    <a:pt x="260" y="319"/>
                  </a:cubicBezTo>
                  <a:cubicBezTo>
                    <a:pt x="256" y="319"/>
                    <a:pt x="253" y="316"/>
                    <a:pt x="253" y="312"/>
                  </a:cubicBezTo>
                  <a:cubicBezTo>
                    <a:pt x="253" y="290"/>
                    <a:pt x="253" y="290"/>
                    <a:pt x="253" y="290"/>
                  </a:cubicBezTo>
                  <a:cubicBezTo>
                    <a:pt x="253" y="287"/>
                    <a:pt x="256" y="284"/>
                    <a:pt x="260" y="284"/>
                  </a:cubicBezTo>
                  <a:cubicBezTo>
                    <a:pt x="282" y="284"/>
                    <a:pt x="282" y="284"/>
                    <a:pt x="282" y="284"/>
                  </a:cubicBezTo>
                  <a:cubicBezTo>
                    <a:pt x="285" y="284"/>
                    <a:pt x="288" y="287"/>
                    <a:pt x="288" y="290"/>
                  </a:cubicBezTo>
                  <a:lnTo>
                    <a:pt x="288" y="312"/>
                  </a:lnTo>
                  <a:close/>
                  <a:moveTo>
                    <a:pt x="288" y="242"/>
                  </a:moveTo>
                  <a:cubicBezTo>
                    <a:pt x="288" y="246"/>
                    <a:pt x="285" y="249"/>
                    <a:pt x="282" y="249"/>
                  </a:cubicBezTo>
                  <a:cubicBezTo>
                    <a:pt x="260" y="249"/>
                    <a:pt x="260" y="249"/>
                    <a:pt x="260" y="249"/>
                  </a:cubicBezTo>
                  <a:cubicBezTo>
                    <a:pt x="256" y="249"/>
                    <a:pt x="253" y="246"/>
                    <a:pt x="253" y="242"/>
                  </a:cubicBezTo>
                  <a:cubicBezTo>
                    <a:pt x="253" y="220"/>
                    <a:pt x="253" y="220"/>
                    <a:pt x="253" y="220"/>
                  </a:cubicBezTo>
                  <a:cubicBezTo>
                    <a:pt x="253" y="217"/>
                    <a:pt x="256" y="214"/>
                    <a:pt x="260" y="214"/>
                  </a:cubicBezTo>
                  <a:cubicBezTo>
                    <a:pt x="282" y="214"/>
                    <a:pt x="282" y="214"/>
                    <a:pt x="282" y="214"/>
                  </a:cubicBezTo>
                  <a:cubicBezTo>
                    <a:pt x="285" y="214"/>
                    <a:pt x="288" y="217"/>
                    <a:pt x="288" y="220"/>
                  </a:cubicBezTo>
                  <a:lnTo>
                    <a:pt x="288" y="242"/>
                  </a:lnTo>
                  <a:close/>
                  <a:moveTo>
                    <a:pt x="288" y="172"/>
                  </a:moveTo>
                  <a:cubicBezTo>
                    <a:pt x="288" y="176"/>
                    <a:pt x="285" y="178"/>
                    <a:pt x="282" y="178"/>
                  </a:cubicBezTo>
                  <a:cubicBezTo>
                    <a:pt x="260" y="178"/>
                    <a:pt x="260" y="178"/>
                    <a:pt x="260" y="178"/>
                  </a:cubicBezTo>
                  <a:cubicBezTo>
                    <a:pt x="256" y="178"/>
                    <a:pt x="253" y="176"/>
                    <a:pt x="253" y="172"/>
                  </a:cubicBezTo>
                  <a:cubicBezTo>
                    <a:pt x="253" y="150"/>
                    <a:pt x="253" y="150"/>
                    <a:pt x="253" y="150"/>
                  </a:cubicBezTo>
                  <a:cubicBezTo>
                    <a:pt x="253" y="147"/>
                    <a:pt x="256" y="144"/>
                    <a:pt x="260" y="144"/>
                  </a:cubicBezTo>
                  <a:cubicBezTo>
                    <a:pt x="282" y="144"/>
                    <a:pt x="282" y="144"/>
                    <a:pt x="282" y="144"/>
                  </a:cubicBezTo>
                  <a:cubicBezTo>
                    <a:pt x="285" y="144"/>
                    <a:pt x="288" y="147"/>
                    <a:pt x="288" y="150"/>
                  </a:cubicBezTo>
                  <a:lnTo>
                    <a:pt x="288" y="172"/>
                  </a:lnTo>
                  <a:close/>
                  <a:moveTo>
                    <a:pt x="288" y="102"/>
                  </a:moveTo>
                  <a:cubicBezTo>
                    <a:pt x="288" y="105"/>
                    <a:pt x="285" y="108"/>
                    <a:pt x="282" y="108"/>
                  </a:cubicBezTo>
                  <a:cubicBezTo>
                    <a:pt x="260" y="108"/>
                    <a:pt x="260" y="108"/>
                    <a:pt x="260" y="108"/>
                  </a:cubicBezTo>
                  <a:cubicBezTo>
                    <a:pt x="256" y="108"/>
                    <a:pt x="253" y="105"/>
                    <a:pt x="253" y="102"/>
                  </a:cubicBezTo>
                  <a:cubicBezTo>
                    <a:pt x="253" y="80"/>
                    <a:pt x="253" y="80"/>
                    <a:pt x="253" y="80"/>
                  </a:cubicBezTo>
                  <a:cubicBezTo>
                    <a:pt x="253" y="76"/>
                    <a:pt x="256" y="74"/>
                    <a:pt x="260" y="74"/>
                  </a:cubicBezTo>
                  <a:cubicBezTo>
                    <a:pt x="282" y="74"/>
                    <a:pt x="282" y="74"/>
                    <a:pt x="282" y="74"/>
                  </a:cubicBezTo>
                  <a:cubicBezTo>
                    <a:pt x="285" y="74"/>
                    <a:pt x="288" y="76"/>
                    <a:pt x="288" y="80"/>
                  </a:cubicBezTo>
                  <a:lnTo>
                    <a:pt x="288" y="102"/>
                  </a:lnTo>
                  <a:close/>
                  <a:moveTo>
                    <a:pt x="350" y="453"/>
                  </a:moveTo>
                  <a:cubicBezTo>
                    <a:pt x="350" y="456"/>
                    <a:pt x="348" y="459"/>
                    <a:pt x="344" y="459"/>
                  </a:cubicBezTo>
                  <a:cubicBezTo>
                    <a:pt x="322" y="459"/>
                    <a:pt x="322" y="459"/>
                    <a:pt x="322" y="459"/>
                  </a:cubicBezTo>
                  <a:cubicBezTo>
                    <a:pt x="319" y="459"/>
                    <a:pt x="316" y="456"/>
                    <a:pt x="316" y="453"/>
                  </a:cubicBezTo>
                  <a:cubicBezTo>
                    <a:pt x="316" y="431"/>
                    <a:pt x="316" y="431"/>
                    <a:pt x="316" y="431"/>
                  </a:cubicBezTo>
                  <a:cubicBezTo>
                    <a:pt x="316" y="427"/>
                    <a:pt x="319" y="425"/>
                    <a:pt x="322" y="425"/>
                  </a:cubicBezTo>
                  <a:cubicBezTo>
                    <a:pt x="344" y="425"/>
                    <a:pt x="344" y="425"/>
                    <a:pt x="344" y="425"/>
                  </a:cubicBezTo>
                  <a:cubicBezTo>
                    <a:pt x="348" y="425"/>
                    <a:pt x="350" y="427"/>
                    <a:pt x="350" y="431"/>
                  </a:cubicBezTo>
                  <a:lnTo>
                    <a:pt x="350" y="453"/>
                  </a:lnTo>
                  <a:close/>
                  <a:moveTo>
                    <a:pt x="350" y="383"/>
                  </a:moveTo>
                  <a:cubicBezTo>
                    <a:pt x="350" y="386"/>
                    <a:pt x="348" y="389"/>
                    <a:pt x="344" y="389"/>
                  </a:cubicBezTo>
                  <a:cubicBezTo>
                    <a:pt x="322" y="389"/>
                    <a:pt x="322" y="389"/>
                    <a:pt x="322" y="389"/>
                  </a:cubicBezTo>
                  <a:cubicBezTo>
                    <a:pt x="319" y="389"/>
                    <a:pt x="316" y="386"/>
                    <a:pt x="316" y="383"/>
                  </a:cubicBezTo>
                  <a:cubicBezTo>
                    <a:pt x="316" y="361"/>
                    <a:pt x="316" y="361"/>
                    <a:pt x="316" y="361"/>
                  </a:cubicBezTo>
                  <a:cubicBezTo>
                    <a:pt x="316" y="357"/>
                    <a:pt x="319" y="354"/>
                    <a:pt x="322" y="354"/>
                  </a:cubicBezTo>
                  <a:cubicBezTo>
                    <a:pt x="344" y="354"/>
                    <a:pt x="344" y="354"/>
                    <a:pt x="344" y="354"/>
                  </a:cubicBezTo>
                  <a:cubicBezTo>
                    <a:pt x="348" y="354"/>
                    <a:pt x="350" y="357"/>
                    <a:pt x="350" y="361"/>
                  </a:cubicBezTo>
                  <a:lnTo>
                    <a:pt x="350" y="383"/>
                  </a:lnTo>
                  <a:close/>
                  <a:moveTo>
                    <a:pt x="350" y="312"/>
                  </a:moveTo>
                  <a:cubicBezTo>
                    <a:pt x="350" y="316"/>
                    <a:pt x="348" y="319"/>
                    <a:pt x="344" y="319"/>
                  </a:cubicBezTo>
                  <a:cubicBezTo>
                    <a:pt x="322" y="319"/>
                    <a:pt x="322" y="319"/>
                    <a:pt x="322" y="319"/>
                  </a:cubicBezTo>
                  <a:cubicBezTo>
                    <a:pt x="319" y="319"/>
                    <a:pt x="316" y="316"/>
                    <a:pt x="316" y="312"/>
                  </a:cubicBezTo>
                  <a:cubicBezTo>
                    <a:pt x="316" y="290"/>
                    <a:pt x="316" y="290"/>
                    <a:pt x="316" y="290"/>
                  </a:cubicBezTo>
                  <a:cubicBezTo>
                    <a:pt x="316" y="287"/>
                    <a:pt x="319" y="284"/>
                    <a:pt x="322" y="284"/>
                  </a:cubicBezTo>
                  <a:cubicBezTo>
                    <a:pt x="344" y="284"/>
                    <a:pt x="344" y="284"/>
                    <a:pt x="344" y="284"/>
                  </a:cubicBezTo>
                  <a:cubicBezTo>
                    <a:pt x="348" y="284"/>
                    <a:pt x="350" y="287"/>
                    <a:pt x="350" y="290"/>
                  </a:cubicBezTo>
                  <a:lnTo>
                    <a:pt x="350" y="312"/>
                  </a:lnTo>
                  <a:close/>
                  <a:moveTo>
                    <a:pt x="350" y="242"/>
                  </a:moveTo>
                  <a:cubicBezTo>
                    <a:pt x="350" y="246"/>
                    <a:pt x="348" y="249"/>
                    <a:pt x="344" y="249"/>
                  </a:cubicBezTo>
                  <a:cubicBezTo>
                    <a:pt x="322" y="249"/>
                    <a:pt x="322" y="249"/>
                    <a:pt x="322" y="249"/>
                  </a:cubicBezTo>
                  <a:cubicBezTo>
                    <a:pt x="319" y="249"/>
                    <a:pt x="316" y="246"/>
                    <a:pt x="316" y="242"/>
                  </a:cubicBezTo>
                  <a:cubicBezTo>
                    <a:pt x="316" y="220"/>
                    <a:pt x="316" y="220"/>
                    <a:pt x="316" y="220"/>
                  </a:cubicBezTo>
                  <a:cubicBezTo>
                    <a:pt x="316" y="217"/>
                    <a:pt x="319" y="214"/>
                    <a:pt x="322" y="214"/>
                  </a:cubicBezTo>
                  <a:cubicBezTo>
                    <a:pt x="344" y="214"/>
                    <a:pt x="344" y="214"/>
                    <a:pt x="344" y="214"/>
                  </a:cubicBezTo>
                  <a:cubicBezTo>
                    <a:pt x="348" y="214"/>
                    <a:pt x="350" y="217"/>
                    <a:pt x="350" y="220"/>
                  </a:cubicBezTo>
                  <a:lnTo>
                    <a:pt x="350" y="242"/>
                  </a:lnTo>
                  <a:close/>
                  <a:moveTo>
                    <a:pt x="350" y="172"/>
                  </a:moveTo>
                  <a:cubicBezTo>
                    <a:pt x="350" y="176"/>
                    <a:pt x="348" y="178"/>
                    <a:pt x="344" y="178"/>
                  </a:cubicBezTo>
                  <a:cubicBezTo>
                    <a:pt x="322" y="178"/>
                    <a:pt x="322" y="178"/>
                    <a:pt x="322" y="178"/>
                  </a:cubicBezTo>
                  <a:cubicBezTo>
                    <a:pt x="319" y="178"/>
                    <a:pt x="316" y="176"/>
                    <a:pt x="316" y="172"/>
                  </a:cubicBezTo>
                  <a:cubicBezTo>
                    <a:pt x="316" y="150"/>
                    <a:pt x="316" y="150"/>
                    <a:pt x="316" y="150"/>
                  </a:cubicBezTo>
                  <a:cubicBezTo>
                    <a:pt x="316" y="147"/>
                    <a:pt x="319" y="144"/>
                    <a:pt x="322" y="144"/>
                  </a:cubicBezTo>
                  <a:cubicBezTo>
                    <a:pt x="344" y="144"/>
                    <a:pt x="344" y="144"/>
                    <a:pt x="344" y="144"/>
                  </a:cubicBezTo>
                  <a:cubicBezTo>
                    <a:pt x="348" y="144"/>
                    <a:pt x="350" y="147"/>
                    <a:pt x="350" y="150"/>
                  </a:cubicBezTo>
                  <a:lnTo>
                    <a:pt x="350" y="172"/>
                  </a:lnTo>
                  <a:close/>
                  <a:moveTo>
                    <a:pt x="350" y="102"/>
                  </a:moveTo>
                  <a:cubicBezTo>
                    <a:pt x="350" y="105"/>
                    <a:pt x="348" y="108"/>
                    <a:pt x="344" y="108"/>
                  </a:cubicBezTo>
                  <a:cubicBezTo>
                    <a:pt x="322" y="108"/>
                    <a:pt x="322" y="108"/>
                    <a:pt x="322" y="108"/>
                  </a:cubicBezTo>
                  <a:cubicBezTo>
                    <a:pt x="319" y="108"/>
                    <a:pt x="316" y="105"/>
                    <a:pt x="316" y="102"/>
                  </a:cubicBezTo>
                  <a:cubicBezTo>
                    <a:pt x="316" y="80"/>
                    <a:pt x="316" y="80"/>
                    <a:pt x="316" y="80"/>
                  </a:cubicBezTo>
                  <a:cubicBezTo>
                    <a:pt x="316" y="76"/>
                    <a:pt x="319" y="74"/>
                    <a:pt x="322" y="74"/>
                  </a:cubicBezTo>
                  <a:cubicBezTo>
                    <a:pt x="344" y="74"/>
                    <a:pt x="344" y="74"/>
                    <a:pt x="344" y="74"/>
                  </a:cubicBezTo>
                  <a:cubicBezTo>
                    <a:pt x="348" y="74"/>
                    <a:pt x="350" y="76"/>
                    <a:pt x="350" y="80"/>
                  </a:cubicBezTo>
                  <a:lnTo>
                    <a:pt x="350" y="102"/>
                  </a:lnTo>
                  <a:close/>
                  <a:moveTo>
                    <a:pt x="413" y="453"/>
                  </a:moveTo>
                  <a:cubicBezTo>
                    <a:pt x="413" y="456"/>
                    <a:pt x="410" y="459"/>
                    <a:pt x="406" y="459"/>
                  </a:cubicBezTo>
                  <a:cubicBezTo>
                    <a:pt x="384" y="459"/>
                    <a:pt x="384" y="459"/>
                    <a:pt x="384" y="459"/>
                  </a:cubicBezTo>
                  <a:cubicBezTo>
                    <a:pt x="381" y="459"/>
                    <a:pt x="378" y="456"/>
                    <a:pt x="378" y="453"/>
                  </a:cubicBezTo>
                  <a:cubicBezTo>
                    <a:pt x="378" y="431"/>
                    <a:pt x="378" y="431"/>
                    <a:pt x="378" y="431"/>
                  </a:cubicBezTo>
                  <a:cubicBezTo>
                    <a:pt x="378" y="427"/>
                    <a:pt x="381" y="425"/>
                    <a:pt x="384" y="425"/>
                  </a:cubicBezTo>
                  <a:cubicBezTo>
                    <a:pt x="406" y="425"/>
                    <a:pt x="406" y="425"/>
                    <a:pt x="406" y="425"/>
                  </a:cubicBezTo>
                  <a:cubicBezTo>
                    <a:pt x="410" y="425"/>
                    <a:pt x="413" y="427"/>
                    <a:pt x="413" y="431"/>
                  </a:cubicBezTo>
                  <a:lnTo>
                    <a:pt x="413" y="453"/>
                  </a:lnTo>
                  <a:close/>
                  <a:moveTo>
                    <a:pt x="413" y="383"/>
                  </a:moveTo>
                  <a:cubicBezTo>
                    <a:pt x="413" y="386"/>
                    <a:pt x="410" y="389"/>
                    <a:pt x="406" y="389"/>
                  </a:cubicBezTo>
                  <a:cubicBezTo>
                    <a:pt x="384" y="389"/>
                    <a:pt x="384" y="389"/>
                    <a:pt x="384" y="389"/>
                  </a:cubicBezTo>
                  <a:cubicBezTo>
                    <a:pt x="381" y="389"/>
                    <a:pt x="378" y="386"/>
                    <a:pt x="378" y="383"/>
                  </a:cubicBezTo>
                  <a:cubicBezTo>
                    <a:pt x="378" y="361"/>
                    <a:pt x="378" y="361"/>
                    <a:pt x="378" y="361"/>
                  </a:cubicBezTo>
                  <a:cubicBezTo>
                    <a:pt x="378" y="357"/>
                    <a:pt x="381" y="354"/>
                    <a:pt x="384" y="354"/>
                  </a:cubicBezTo>
                  <a:cubicBezTo>
                    <a:pt x="406" y="354"/>
                    <a:pt x="406" y="354"/>
                    <a:pt x="406" y="354"/>
                  </a:cubicBezTo>
                  <a:cubicBezTo>
                    <a:pt x="410" y="354"/>
                    <a:pt x="413" y="357"/>
                    <a:pt x="413" y="361"/>
                  </a:cubicBezTo>
                  <a:lnTo>
                    <a:pt x="413" y="383"/>
                  </a:lnTo>
                  <a:close/>
                  <a:moveTo>
                    <a:pt x="413" y="312"/>
                  </a:moveTo>
                  <a:cubicBezTo>
                    <a:pt x="413" y="316"/>
                    <a:pt x="410" y="319"/>
                    <a:pt x="406" y="319"/>
                  </a:cubicBezTo>
                  <a:cubicBezTo>
                    <a:pt x="384" y="319"/>
                    <a:pt x="384" y="319"/>
                    <a:pt x="384" y="319"/>
                  </a:cubicBezTo>
                  <a:cubicBezTo>
                    <a:pt x="381" y="319"/>
                    <a:pt x="378" y="316"/>
                    <a:pt x="378" y="312"/>
                  </a:cubicBezTo>
                  <a:cubicBezTo>
                    <a:pt x="378" y="290"/>
                    <a:pt x="378" y="290"/>
                    <a:pt x="378" y="290"/>
                  </a:cubicBezTo>
                  <a:cubicBezTo>
                    <a:pt x="378" y="287"/>
                    <a:pt x="381" y="284"/>
                    <a:pt x="384" y="284"/>
                  </a:cubicBezTo>
                  <a:cubicBezTo>
                    <a:pt x="406" y="284"/>
                    <a:pt x="406" y="284"/>
                    <a:pt x="406" y="284"/>
                  </a:cubicBezTo>
                  <a:cubicBezTo>
                    <a:pt x="410" y="284"/>
                    <a:pt x="413" y="287"/>
                    <a:pt x="413" y="290"/>
                  </a:cubicBezTo>
                  <a:lnTo>
                    <a:pt x="413" y="312"/>
                  </a:lnTo>
                  <a:close/>
                  <a:moveTo>
                    <a:pt x="413" y="242"/>
                  </a:moveTo>
                  <a:cubicBezTo>
                    <a:pt x="413" y="246"/>
                    <a:pt x="410" y="249"/>
                    <a:pt x="406" y="249"/>
                  </a:cubicBezTo>
                  <a:cubicBezTo>
                    <a:pt x="384" y="249"/>
                    <a:pt x="384" y="249"/>
                    <a:pt x="384" y="249"/>
                  </a:cubicBezTo>
                  <a:cubicBezTo>
                    <a:pt x="381" y="249"/>
                    <a:pt x="378" y="246"/>
                    <a:pt x="378" y="242"/>
                  </a:cubicBezTo>
                  <a:cubicBezTo>
                    <a:pt x="378" y="220"/>
                    <a:pt x="378" y="220"/>
                    <a:pt x="378" y="220"/>
                  </a:cubicBezTo>
                  <a:cubicBezTo>
                    <a:pt x="378" y="217"/>
                    <a:pt x="381" y="214"/>
                    <a:pt x="384" y="214"/>
                  </a:cubicBezTo>
                  <a:cubicBezTo>
                    <a:pt x="406" y="214"/>
                    <a:pt x="406" y="214"/>
                    <a:pt x="406" y="214"/>
                  </a:cubicBezTo>
                  <a:cubicBezTo>
                    <a:pt x="410" y="214"/>
                    <a:pt x="413" y="217"/>
                    <a:pt x="413" y="220"/>
                  </a:cubicBezTo>
                  <a:lnTo>
                    <a:pt x="413" y="242"/>
                  </a:lnTo>
                  <a:close/>
                  <a:moveTo>
                    <a:pt x="413" y="172"/>
                  </a:moveTo>
                  <a:cubicBezTo>
                    <a:pt x="413" y="176"/>
                    <a:pt x="410" y="178"/>
                    <a:pt x="406" y="178"/>
                  </a:cubicBezTo>
                  <a:cubicBezTo>
                    <a:pt x="384" y="178"/>
                    <a:pt x="384" y="178"/>
                    <a:pt x="384" y="178"/>
                  </a:cubicBezTo>
                  <a:cubicBezTo>
                    <a:pt x="381" y="178"/>
                    <a:pt x="378" y="176"/>
                    <a:pt x="378" y="172"/>
                  </a:cubicBezTo>
                  <a:cubicBezTo>
                    <a:pt x="378" y="150"/>
                    <a:pt x="378" y="150"/>
                    <a:pt x="378" y="150"/>
                  </a:cubicBezTo>
                  <a:cubicBezTo>
                    <a:pt x="378" y="147"/>
                    <a:pt x="381" y="144"/>
                    <a:pt x="384" y="144"/>
                  </a:cubicBezTo>
                  <a:cubicBezTo>
                    <a:pt x="406" y="144"/>
                    <a:pt x="406" y="144"/>
                    <a:pt x="406" y="144"/>
                  </a:cubicBezTo>
                  <a:cubicBezTo>
                    <a:pt x="410" y="144"/>
                    <a:pt x="413" y="147"/>
                    <a:pt x="413" y="150"/>
                  </a:cubicBezTo>
                  <a:lnTo>
                    <a:pt x="413" y="172"/>
                  </a:lnTo>
                  <a:close/>
                  <a:moveTo>
                    <a:pt x="413" y="102"/>
                  </a:moveTo>
                  <a:cubicBezTo>
                    <a:pt x="413" y="105"/>
                    <a:pt x="410" y="108"/>
                    <a:pt x="406" y="108"/>
                  </a:cubicBezTo>
                  <a:cubicBezTo>
                    <a:pt x="384" y="108"/>
                    <a:pt x="384" y="108"/>
                    <a:pt x="384" y="108"/>
                  </a:cubicBezTo>
                  <a:cubicBezTo>
                    <a:pt x="381" y="108"/>
                    <a:pt x="378" y="105"/>
                    <a:pt x="378" y="102"/>
                  </a:cubicBezTo>
                  <a:cubicBezTo>
                    <a:pt x="378" y="80"/>
                    <a:pt x="378" y="80"/>
                    <a:pt x="378" y="80"/>
                  </a:cubicBezTo>
                  <a:cubicBezTo>
                    <a:pt x="378" y="76"/>
                    <a:pt x="381" y="74"/>
                    <a:pt x="384" y="74"/>
                  </a:cubicBezTo>
                  <a:cubicBezTo>
                    <a:pt x="406" y="74"/>
                    <a:pt x="406" y="74"/>
                    <a:pt x="406" y="74"/>
                  </a:cubicBezTo>
                  <a:cubicBezTo>
                    <a:pt x="410" y="74"/>
                    <a:pt x="413" y="76"/>
                    <a:pt x="413" y="80"/>
                  </a:cubicBezTo>
                  <a:lnTo>
                    <a:pt x="413" y="10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1447" name="グループ化 1446">
              <a:extLst>
                <a:ext uri="{FF2B5EF4-FFF2-40B4-BE49-F238E27FC236}">
                  <a16:creationId xmlns:a16="http://schemas.microsoft.com/office/drawing/2014/main" id="{8331DE63-1CD5-41D8-9B91-72C5CB986E4D}"/>
                </a:ext>
              </a:extLst>
            </p:cNvPr>
            <p:cNvGrpSpPr/>
            <p:nvPr/>
          </p:nvGrpSpPr>
          <p:grpSpPr>
            <a:xfrm>
              <a:off x="3919124" y="6010151"/>
              <a:ext cx="468778" cy="460492"/>
              <a:chOff x="-1401061" y="1516278"/>
              <a:chExt cx="761102" cy="747649"/>
            </a:xfrm>
          </p:grpSpPr>
          <p:pic>
            <p:nvPicPr>
              <p:cNvPr id="1448" name="図 1447">
                <a:extLst>
                  <a:ext uri="{FF2B5EF4-FFF2-40B4-BE49-F238E27FC236}">
                    <a16:creationId xmlns:a16="http://schemas.microsoft.com/office/drawing/2014/main" id="{4428382C-40FB-4799-B76F-A992FAC5AF2D}"/>
                  </a:ext>
                </a:extLst>
              </p:cNvPr>
              <p:cNvPicPr>
                <a:picLocks noChangeAspect="1"/>
              </p:cNvPicPr>
              <p:nvPr/>
            </p:nvPicPr>
            <p:blipFill>
              <a:blip r:embed="rId4">
                <a:clrChange>
                  <a:clrFrom>
                    <a:srgbClr val="E6E6E6"/>
                  </a:clrFrom>
                  <a:clrTo>
                    <a:srgbClr val="E6E6E6">
                      <a:alpha val="0"/>
                    </a:srgbClr>
                  </a:clrTo>
                </a:clrChange>
              </a:blip>
              <a:stretch>
                <a:fillRect/>
              </a:stretch>
            </p:blipFill>
            <p:spPr>
              <a:xfrm>
                <a:off x="-1002929" y="1903928"/>
                <a:ext cx="362970" cy="359999"/>
              </a:xfrm>
              <a:prstGeom prst="rect">
                <a:avLst/>
              </a:prstGeom>
            </p:spPr>
          </p:pic>
          <p:pic>
            <p:nvPicPr>
              <p:cNvPr id="1449" name="図 1448">
                <a:extLst>
                  <a:ext uri="{FF2B5EF4-FFF2-40B4-BE49-F238E27FC236}">
                    <a16:creationId xmlns:a16="http://schemas.microsoft.com/office/drawing/2014/main" id="{6D96B27E-372B-4508-A44A-EECA5A12A089}"/>
                  </a:ext>
                </a:extLst>
              </p:cNvPr>
              <p:cNvPicPr>
                <a:picLocks noChangeAspect="1"/>
              </p:cNvPicPr>
              <p:nvPr/>
            </p:nvPicPr>
            <p:blipFill>
              <a:blip r:embed="rId5">
                <a:clrChange>
                  <a:clrFrom>
                    <a:srgbClr val="E6E6E6"/>
                  </a:clrFrom>
                  <a:clrTo>
                    <a:srgbClr val="E6E6E6">
                      <a:alpha val="0"/>
                    </a:srgbClr>
                  </a:clrTo>
                </a:clrChange>
              </a:blip>
              <a:stretch>
                <a:fillRect/>
              </a:stretch>
            </p:blipFill>
            <p:spPr>
              <a:xfrm>
                <a:off x="-1401061" y="1903928"/>
                <a:ext cx="360991" cy="359999"/>
              </a:xfrm>
              <a:prstGeom prst="rect">
                <a:avLst/>
              </a:prstGeom>
            </p:spPr>
          </p:pic>
          <p:pic>
            <p:nvPicPr>
              <p:cNvPr id="1450" name="図 1449">
                <a:extLst>
                  <a:ext uri="{FF2B5EF4-FFF2-40B4-BE49-F238E27FC236}">
                    <a16:creationId xmlns:a16="http://schemas.microsoft.com/office/drawing/2014/main" id="{E34AA8A6-F4D5-4DAB-BD95-77BE21E76A72}"/>
                  </a:ext>
                </a:extLst>
              </p:cNvPr>
              <p:cNvPicPr>
                <a:picLocks noChangeAspect="1"/>
              </p:cNvPicPr>
              <p:nvPr/>
            </p:nvPicPr>
            <p:blipFill>
              <a:blip r:embed="rId6">
                <a:clrChange>
                  <a:clrFrom>
                    <a:srgbClr val="E6E6E6"/>
                  </a:clrFrom>
                  <a:clrTo>
                    <a:srgbClr val="E6E6E6">
                      <a:alpha val="0"/>
                    </a:srgbClr>
                  </a:clrTo>
                </a:clrChange>
              </a:blip>
              <a:stretch>
                <a:fillRect/>
              </a:stretch>
            </p:blipFill>
            <p:spPr>
              <a:xfrm>
                <a:off x="-1214678" y="1516278"/>
                <a:ext cx="364020" cy="359999"/>
              </a:xfrm>
              <a:prstGeom prst="rect">
                <a:avLst/>
              </a:prstGeom>
            </p:spPr>
          </p:pic>
        </p:grpSp>
      </p:grpSp>
      <p:grpSp>
        <p:nvGrpSpPr>
          <p:cNvPr id="1442" name="グループ化 1441">
            <a:extLst>
              <a:ext uri="{FF2B5EF4-FFF2-40B4-BE49-F238E27FC236}">
                <a16:creationId xmlns:a16="http://schemas.microsoft.com/office/drawing/2014/main" id="{48F40EC8-72F6-4001-9D6C-759DB2DC767B}"/>
              </a:ext>
            </a:extLst>
          </p:cNvPr>
          <p:cNvGrpSpPr/>
          <p:nvPr/>
        </p:nvGrpSpPr>
        <p:grpSpPr>
          <a:xfrm rot="7854690">
            <a:off x="2909966" y="1114976"/>
            <a:ext cx="642463" cy="534968"/>
            <a:chOff x="6196761" y="6763777"/>
            <a:chExt cx="784716" cy="653416"/>
          </a:xfrm>
        </p:grpSpPr>
        <p:sp>
          <p:nvSpPr>
            <p:cNvPr id="1443" name="二等辺三角形 1442">
              <a:extLst>
                <a:ext uri="{FF2B5EF4-FFF2-40B4-BE49-F238E27FC236}">
                  <a16:creationId xmlns:a16="http://schemas.microsoft.com/office/drawing/2014/main" id="{EF809415-AE1C-48E8-ADDA-80646D2B3214}"/>
                </a:ext>
              </a:extLst>
            </p:cNvPr>
            <p:cNvSpPr/>
            <p:nvPr/>
          </p:nvSpPr>
          <p:spPr>
            <a:xfrm rot="5149450">
              <a:off x="6699526" y="6957180"/>
              <a:ext cx="285127" cy="278774"/>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44" name="楕円 1443">
              <a:extLst>
                <a:ext uri="{FF2B5EF4-FFF2-40B4-BE49-F238E27FC236}">
                  <a16:creationId xmlns:a16="http://schemas.microsoft.com/office/drawing/2014/main" id="{7B1C188E-789D-4A37-92A3-1ECB75633D21}"/>
                </a:ext>
              </a:extLst>
            </p:cNvPr>
            <p:cNvSpPr/>
            <p:nvPr/>
          </p:nvSpPr>
          <p:spPr>
            <a:xfrm rot="10426">
              <a:off x="6196761" y="6763777"/>
              <a:ext cx="653418" cy="653416"/>
            </a:xfrm>
            <a:prstGeom prst="ellipse">
              <a:avLst/>
            </a:prstGeom>
            <a:solidFill>
              <a:schemeClr val="bg1"/>
            </a:solidFill>
            <a:ln w="9525" cap="flat" cmpd="sng" algn="ctr">
              <a:solidFill>
                <a:schemeClr val="tx2"/>
              </a:solidFill>
              <a:prstDash val="solid"/>
            </a:ln>
            <a:effectLst/>
          </p:spPr>
          <p:txBody>
            <a:bodyPr lIns="72000" tIns="36000" rIns="72000" bIns="0" rtlCol="0" anchor="ctr"/>
            <a:lstStyle/>
            <a:p>
              <a:pPr marL="0" marR="0" lvl="0" indent="0" algn="ctr" defTabSz="1004011"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5" name="Freeform 5">
              <a:extLst>
                <a:ext uri="{FF2B5EF4-FFF2-40B4-BE49-F238E27FC236}">
                  <a16:creationId xmlns:a16="http://schemas.microsoft.com/office/drawing/2014/main" id="{71F6B70F-C12D-4FDF-9745-3294C30BA84B}"/>
                </a:ext>
              </a:extLst>
            </p:cNvPr>
            <p:cNvSpPr>
              <a:spLocks noChangeAspect="1" noEditPoints="1"/>
            </p:cNvSpPr>
            <p:nvPr/>
          </p:nvSpPr>
          <p:spPr bwMode="auto">
            <a:xfrm rot="13745310">
              <a:off x="6288353" y="6950249"/>
              <a:ext cx="470231" cy="280474"/>
            </a:xfrm>
            <a:custGeom>
              <a:avLst/>
              <a:gdLst>
                <a:gd name="T0" fmla="*/ 511 w 594"/>
                <a:gd name="T1" fmla="*/ 353 h 353"/>
                <a:gd name="T2" fmla="*/ 109 w 594"/>
                <a:gd name="T3" fmla="*/ 353 h 353"/>
                <a:gd name="T4" fmla="*/ 0 w 594"/>
                <a:gd name="T5" fmla="*/ 244 h 353"/>
                <a:gd name="T6" fmla="*/ 109 w 594"/>
                <a:gd name="T7" fmla="*/ 135 h 353"/>
                <a:gd name="T8" fmla="*/ 109 w 594"/>
                <a:gd name="T9" fmla="*/ 135 h 353"/>
                <a:gd name="T10" fmla="*/ 270 w 594"/>
                <a:gd name="T11" fmla="*/ 0 h 353"/>
                <a:gd name="T12" fmla="*/ 409 w 594"/>
                <a:gd name="T13" fmla="*/ 79 h 353"/>
                <a:gd name="T14" fmla="*/ 428 w 594"/>
                <a:gd name="T15" fmla="*/ 77 h 353"/>
                <a:gd name="T16" fmla="*/ 523 w 594"/>
                <a:gd name="T17" fmla="*/ 172 h 353"/>
                <a:gd name="T18" fmla="*/ 522 w 594"/>
                <a:gd name="T19" fmla="*/ 188 h 353"/>
                <a:gd name="T20" fmla="*/ 594 w 594"/>
                <a:gd name="T21" fmla="*/ 270 h 353"/>
                <a:gd name="T22" fmla="*/ 511 w 594"/>
                <a:gd name="T23" fmla="*/ 353 h 353"/>
                <a:gd name="T24" fmla="*/ 511 w 594"/>
                <a:gd name="T25" fmla="*/ 353 h 353"/>
                <a:gd name="T26" fmla="*/ 109 w 594"/>
                <a:gd name="T27" fmla="*/ 159 h 353"/>
                <a:gd name="T28" fmla="*/ 24 w 594"/>
                <a:gd name="T29" fmla="*/ 244 h 353"/>
                <a:gd name="T30" fmla="*/ 109 w 594"/>
                <a:gd name="T31" fmla="*/ 329 h 353"/>
                <a:gd name="T32" fmla="*/ 511 w 594"/>
                <a:gd name="T33" fmla="*/ 329 h 353"/>
                <a:gd name="T34" fmla="*/ 570 w 594"/>
                <a:gd name="T35" fmla="*/ 270 h 353"/>
                <a:gd name="T36" fmla="*/ 511 w 594"/>
                <a:gd name="T37" fmla="*/ 211 h 353"/>
                <a:gd name="T38" fmla="*/ 507 w 594"/>
                <a:gd name="T39" fmla="*/ 211 h 353"/>
                <a:gd name="T40" fmla="*/ 497 w 594"/>
                <a:gd name="T41" fmla="*/ 206 h 353"/>
                <a:gd name="T42" fmla="*/ 495 w 594"/>
                <a:gd name="T43" fmla="*/ 195 h 353"/>
                <a:gd name="T44" fmla="*/ 499 w 594"/>
                <a:gd name="T45" fmla="*/ 172 h 353"/>
                <a:gd name="T46" fmla="*/ 428 w 594"/>
                <a:gd name="T47" fmla="*/ 101 h 353"/>
                <a:gd name="T48" fmla="*/ 407 w 594"/>
                <a:gd name="T49" fmla="*/ 104 h 353"/>
                <a:gd name="T50" fmla="*/ 393 w 594"/>
                <a:gd name="T51" fmla="*/ 98 h 353"/>
                <a:gd name="T52" fmla="*/ 270 w 594"/>
                <a:gd name="T53" fmla="*/ 24 h 353"/>
                <a:gd name="T54" fmla="*/ 132 w 594"/>
                <a:gd name="T55" fmla="*/ 149 h 353"/>
                <a:gd name="T56" fmla="*/ 127 w 594"/>
                <a:gd name="T57" fmla="*/ 157 h 353"/>
                <a:gd name="T58" fmla="*/ 119 w 594"/>
                <a:gd name="T59" fmla="*/ 159 h 353"/>
                <a:gd name="T60" fmla="*/ 109 w 594"/>
                <a:gd name="T61" fmla="*/ 15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4" h="353">
                  <a:moveTo>
                    <a:pt x="511" y="353"/>
                  </a:moveTo>
                  <a:cubicBezTo>
                    <a:pt x="109" y="353"/>
                    <a:pt x="109" y="353"/>
                    <a:pt x="109" y="353"/>
                  </a:cubicBezTo>
                  <a:cubicBezTo>
                    <a:pt x="49" y="353"/>
                    <a:pt x="0" y="304"/>
                    <a:pt x="0" y="244"/>
                  </a:cubicBezTo>
                  <a:cubicBezTo>
                    <a:pt x="0" y="184"/>
                    <a:pt x="49" y="135"/>
                    <a:pt x="109" y="135"/>
                  </a:cubicBezTo>
                  <a:cubicBezTo>
                    <a:pt x="109" y="135"/>
                    <a:pt x="109" y="135"/>
                    <a:pt x="109" y="135"/>
                  </a:cubicBezTo>
                  <a:cubicBezTo>
                    <a:pt x="123" y="57"/>
                    <a:pt x="189" y="0"/>
                    <a:pt x="270" y="0"/>
                  </a:cubicBezTo>
                  <a:cubicBezTo>
                    <a:pt x="327" y="0"/>
                    <a:pt x="380" y="30"/>
                    <a:pt x="409" y="79"/>
                  </a:cubicBezTo>
                  <a:cubicBezTo>
                    <a:pt x="416" y="78"/>
                    <a:pt x="422" y="77"/>
                    <a:pt x="428" y="77"/>
                  </a:cubicBezTo>
                  <a:cubicBezTo>
                    <a:pt x="481" y="77"/>
                    <a:pt x="523" y="119"/>
                    <a:pt x="523" y="172"/>
                  </a:cubicBezTo>
                  <a:cubicBezTo>
                    <a:pt x="523" y="177"/>
                    <a:pt x="523" y="182"/>
                    <a:pt x="522" y="188"/>
                  </a:cubicBezTo>
                  <a:cubicBezTo>
                    <a:pt x="562" y="193"/>
                    <a:pt x="594" y="228"/>
                    <a:pt x="594" y="270"/>
                  </a:cubicBezTo>
                  <a:cubicBezTo>
                    <a:pt x="594" y="316"/>
                    <a:pt x="557" y="353"/>
                    <a:pt x="511" y="353"/>
                  </a:cubicBezTo>
                  <a:cubicBezTo>
                    <a:pt x="511" y="353"/>
                    <a:pt x="511" y="353"/>
                    <a:pt x="511" y="353"/>
                  </a:cubicBezTo>
                  <a:close/>
                  <a:moveTo>
                    <a:pt x="109" y="159"/>
                  </a:moveTo>
                  <a:cubicBezTo>
                    <a:pt x="62" y="159"/>
                    <a:pt x="24" y="197"/>
                    <a:pt x="24" y="244"/>
                  </a:cubicBezTo>
                  <a:cubicBezTo>
                    <a:pt x="24" y="291"/>
                    <a:pt x="62" y="329"/>
                    <a:pt x="109" y="329"/>
                  </a:cubicBezTo>
                  <a:cubicBezTo>
                    <a:pt x="511" y="329"/>
                    <a:pt x="511" y="329"/>
                    <a:pt x="511" y="329"/>
                  </a:cubicBezTo>
                  <a:cubicBezTo>
                    <a:pt x="544" y="329"/>
                    <a:pt x="570" y="303"/>
                    <a:pt x="570" y="270"/>
                  </a:cubicBezTo>
                  <a:cubicBezTo>
                    <a:pt x="570" y="238"/>
                    <a:pt x="544" y="211"/>
                    <a:pt x="511" y="211"/>
                  </a:cubicBezTo>
                  <a:cubicBezTo>
                    <a:pt x="510" y="211"/>
                    <a:pt x="508" y="211"/>
                    <a:pt x="507" y="211"/>
                  </a:cubicBezTo>
                  <a:cubicBezTo>
                    <a:pt x="503" y="211"/>
                    <a:pt x="499" y="210"/>
                    <a:pt x="497" y="206"/>
                  </a:cubicBezTo>
                  <a:cubicBezTo>
                    <a:pt x="494" y="203"/>
                    <a:pt x="494" y="199"/>
                    <a:pt x="495" y="195"/>
                  </a:cubicBezTo>
                  <a:cubicBezTo>
                    <a:pt x="498" y="188"/>
                    <a:pt x="499" y="180"/>
                    <a:pt x="499" y="172"/>
                  </a:cubicBezTo>
                  <a:cubicBezTo>
                    <a:pt x="499" y="133"/>
                    <a:pt x="467" y="101"/>
                    <a:pt x="428" y="101"/>
                  </a:cubicBezTo>
                  <a:cubicBezTo>
                    <a:pt x="421" y="101"/>
                    <a:pt x="414" y="102"/>
                    <a:pt x="407" y="104"/>
                  </a:cubicBezTo>
                  <a:cubicBezTo>
                    <a:pt x="401" y="106"/>
                    <a:pt x="395" y="104"/>
                    <a:pt x="393" y="98"/>
                  </a:cubicBezTo>
                  <a:cubicBezTo>
                    <a:pt x="369" y="52"/>
                    <a:pt x="322" y="24"/>
                    <a:pt x="270" y="24"/>
                  </a:cubicBezTo>
                  <a:cubicBezTo>
                    <a:pt x="198" y="24"/>
                    <a:pt x="139" y="77"/>
                    <a:pt x="132" y="149"/>
                  </a:cubicBezTo>
                  <a:cubicBezTo>
                    <a:pt x="132" y="152"/>
                    <a:pt x="130" y="155"/>
                    <a:pt x="127" y="157"/>
                  </a:cubicBezTo>
                  <a:cubicBezTo>
                    <a:pt x="125" y="159"/>
                    <a:pt x="122" y="160"/>
                    <a:pt x="119" y="159"/>
                  </a:cubicBezTo>
                  <a:cubicBezTo>
                    <a:pt x="115" y="159"/>
                    <a:pt x="112" y="159"/>
                    <a:pt x="109" y="15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cxnSp>
        <p:nvCxnSpPr>
          <p:cNvPr id="1451" name="直線コネクタ 1450">
            <a:extLst>
              <a:ext uri="{FF2B5EF4-FFF2-40B4-BE49-F238E27FC236}">
                <a16:creationId xmlns:a16="http://schemas.microsoft.com/office/drawing/2014/main" id="{A3743960-2F97-4FF8-8847-F764314FC0E3}"/>
              </a:ext>
            </a:extLst>
          </p:cNvPr>
          <p:cNvCxnSpPr>
            <a:cxnSpLocks/>
          </p:cNvCxnSpPr>
          <p:nvPr/>
        </p:nvCxnSpPr>
        <p:spPr>
          <a:xfrm flipV="1">
            <a:off x="161925" y="4965609"/>
            <a:ext cx="10367963" cy="10035"/>
          </a:xfrm>
          <a:prstGeom prst="line">
            <a:avLst/>
          </a:prstGeom>
          <a:ln w="3302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851" name="グループ化 1850">
            <a:extLst>
              <a:ext uri="{FF2B5EF4-FFF2-40B4-BE49-F238E27FC236}">
                <a16:creationId xmlns:a16="http://schemas.microsoft.com/office/drawing/2014/main" id="{5C927E01-B077-4AFA-BCDA-57A56E421151}"/>
              </a:ext>
            </a:extLst>
          </p:cNvPr>
          <p:cNvGrpSpPr/>
          <p:nvPr/>
        </p:nvGrpSpPr>
        <p:grpSpPr>
          <a:xfrm>
            <a:off x="1533474" y="5276438"/>
            <a:ext cx="3117417" cy="1266599"/>
            <a:chOff x="1122852" y="6259706"/>
            <a:chExt cx="3117417" cy="1266599"/>
          </a:xfrm>
        </p:grpSpPr>
        <p:sp>
          <p:nvSpPr>
            <p:cNvPr id="1363" name="テキスト ボックス 1362">
              <a:extLst>
                <a:ext uri="{FF2B5EF4-FFF2-40B4-BE49-F238E27FC236}">
                  <a16:creationId xmlns:a16="http://schemas.microsoft.com/office/drawing/2014/main" id="{AC67D3C9-96CE-44D6-ACC5-2C256ABBE32C}"/>
                </a:ext>
              </a:extLst>
            </p:cNvPr>
            <p:cNvSpPr txBox="1"/>
            <p:nvPr/>
          </p:nvSpPr>
          <p:spPr>
            <a:xfrm>
              <a:off x="1122852" y="6944607"/>
              <a:ext cx="1830087" cy="581698"/>
            </a:xfrm>
            <a:prstGeom prst="rect">
              <a:avLst/>
            </a:prstGeom>
            <a:noFill/>
          </p:spPr>
          <p:txBody>
            <a:bodyPr wrap="square" lIns="0" tIns="0" rIns="0" bIns="0" rtlCol="0">
              <a:spAutoFit/>
            </a:bodyPr>
            <a:lstStyle>
              <a:defPPr>
                <a:defRPr lang="ja-JP"/>
              </a:defPPr>
              <a:lvl1pPr algn="ctr">
                <a:defRPr sz="1400" b="1"/>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建物の屋根・駐車場に</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自家消費型</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太陽光発電</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設備を</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最大限設置</a:t>
              </a:r>
            </a:p>
          </p:txBody>
        </p:sp>
        <p:grpSp>
          <p:nvGrpSpPr>
            <p:cNvPr id="1716" name="グループ化 1715">
              <a:extLst>
                <a:ext uri="{FF2B5EF4-FFF2-40B4-BE49-F238E27FC236}">
                  <a16:creationId xmlns:a16="http://schemas.microsoft.com/office/drawing/2014/main" id="{5C25278C-D6B6-484D-A59B-6FED4B04BDBF}"/>
                </a:ext>
              </a:extLst>
            </p:cNvPr>
            <p:cNvGrpSpPr/>
            <p:nvPr/>
          </p:nvGrpSpPr>
          <p:grpSpPr>
            <a:xfrm>
              <a:off x="2875548" y="6259706"/>
              <a:ext cx="1364721" cy="1126965"/>
              <a:chOff x="7173706" y="5397871"/>
              <a:chExt cx="1364721" cy="1126965"/>
            </a:xfrm>
          </p:grpSpPr>
          <p:grpSp>
            <p:nvGrpSpPr>
              <p:cNvPr id="1695" name="グループ化 1694">
                <a:extLst>
                  <a:ext uri="{FF2B5EF4-FFF2-40B4-BE49-F238E27FC236}">
                    <a16:creationId xmlns:a16="http://schemas.microsoft.com/office/drawing/2014/main" id="{371AF565-5C7F-483E-91A7-E74F152D21E5}"/>
                  </a:ext>
                </a:extLst>
              </p:cNvPr>
              <p:cNvGrpSpPr/>
              <p:nvPr/>
            </p:nvGrpSpPr>
            <p:grpSpPr>
              <a:xfrm>
                <a:off x="7412330" y="6201988"/>
                <a:ext cx="487658" cy="322848"/>
                <a:chOff x="8847373" y="6432045"/>
                <a:chExt cx="606002" cy="401196"/>
              </a:xfrm>
            </p:grpSpPr>
            <p:sp>
              <p:nvSpPr>
                <p:cNvPr id="1366" name="Freeform 25">
                  <a:extLst>
                    <a:ext uri="{FF2B5EF4-FFF2-40B4-BE49-F238E27FC236}">
                      <a16:creationId xmlns:a16="http://schemas.microsoft.com/office/drawing/2014/main" id="{8C5A20D9-C05A-4FA8-B751-CA4CD068DB34}"/>
                    </a:ext>
                  </a:extLst>
                </p:cNvPr>
                <p:cNvSpPr>
                  <a:spLocks noEditPoints="1"/>
                </p:cNvSpPr>
                <p:nvPr/>
              </p:nvSpPr>
              <p:spPr bwMode="auto">
                <a:xfrm>
                  <a:off x="8847373" y="6432045"/>
                  <a:ext cx="606002" cy="401196"/>
                </a:xfrm>
                <a:custGeom>
                  <a:avLst/>
                  <a:gdLst>
                    <a:gd name="T0" fmla="*/ 181 w 185"/>
                    <a:gd name="T1" fmla="*/ 0 h 123"/>
                    <a:gd name="T2" fmla="*/ 39 w 185"/>
                    <a:gd name="T3" fmla="*/ 0 h 123"/>
                    <a:gd name="T4" fmla="*/ 35 w 185"/>
                    <a:gd name="T5" fmla="*/ 3 h 123"/>
                    <a:gd name="T6" fmla="*/ 1 w 185"/>
                    <a:gd name="T7" fmla="*/ 118 h 123"/>
                    <a:gd name="T8" fmla="*/ 1 w 185"/>
                    <a:gd name="T9" fmla="*/ 121 h 123"/>
                    <a:gd name="T10" fmla="*/ 4 w 185"/>
                    <a:gd name="T11" fmla="*/ 123 h 123"/>
                    <a:gd name="T12" fmla="*/ 147 w 185"/>
                    <a:gd name="T13" fmla="*/ 123 h 123"/>
                    <a:gd name="T14" fmla="*/ 151 w 185"/>
                    <a:gd name="T15" fmla="*/ 120 h 123"/>
                    <a:gd name="T16" fmla="*/ 152 w 185"/>
                    <a:gd name="T17" fmla="*/ 117 h 123"/>
                    <a:gd name="T18" fmla="*/ 179 w 185"/>
                    <a:gd name="T19" fmla="*/ 117 h 123"/>
                    <a:gd name="T20" fmla="*/ 183 w 185"/>
                    <a:gd name="T21" fmla="*/ 113 h 123"/>
                    <a:gd name="T22" fmla="*/ 179 w 185"/>
                    <a:gd name="T23" fmla="*/ 109 h 123"/>
                    <a:gd name="T24" fmla="*/ 173 w 185"/>
                    <a:gd name="T25" fmla="*/ 109 h 123"/>
                    <a:gd name="T26" fmla="*/ 173 w 185"/>
                    <a:gd name="T27" fmla="*/ 46 h 123"/>
                    <a:gd name="T28" fmla="*/ 173 w 185"/>
                    <a:gd name="T29" fmla="*/ 44 h 123"/>
                    <a:gd name="T30" fmla="*/ 185 w 185"/>
                    <a:gd name="T31" fmla="*/ 5 h 123"/>
                    <a:gd name="T32" fmla="*/ 184 w 185"/>
                    <a:gd name="T33" fmla="*/ 1 h 123"/>
                    <a:gd name="T34" fmla="*/ 181 w 185"/>
                    <a:gd name="T35" fmla="*/ 0 h 123"/>
                    <a:gd name="T36" fmla="*/ 166 w 185"/>
                    <a:gd name="T37" fmla="*/ 109 h 123"/>
                    <a:gd name="T38" fmla="*/ 154 w 185"/>
                    <a:gd name="T39" fmla="*/ 109 h 123"/>
                    <a:gd name="T40" fmla="*/ 166 w 185"/>
                    <a:gd name="T41" fmla="*/ 70 h 123"/>
                    <a:gd name="T42" fmla="*/ 166 w 185"/>
                    <a:gd name="T43" fmla="*/ 109 h 123"/>
                    <a:gd name="T44" fmla="*/ 144 w 185"/>
                    <a:gd name="T45" fmla="*/ 115 h 123"/>
                    <a:gd name="T46" fmla="*/ 10 w 185"/>
                    <a:gd name="T47" fmla="*/ 115 h 123"/>
                    <a:gd name="T48" fmla="*/ 41 w 185"/>
                    <a:gd name="T49" fmla="*/ 7 h 123"/>
                    <a:gd name="T50" fmla="*/ 176 w 185"/>
                    <a:gd name="T51" fmla="*/ 7 h 123"/>
                    <a:gd name="T52" fmla="*/ 144 w 185"/>
                    <a:gd name="T53" fmla="*/ 11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123">
                      <a:moveTo>
                        <a:pt x="181" y="0"/>
                      </a:moveTo>
                      <a:cubicBezTo>
                        <a:pt x="39" y="0"/>
                        <a:pt x="39" y="0"/>
                        <a:pt x="39" y="0"/>
                      </a:cubicBezTo>
                      <a:cubicBezTo>
                        <a:pt x="37" y="0"/>
                        <a:pt x="35" y="1"/>
                        <a:pt x="35" y="3"/>
                      </a:cubicBezTo>
                      <a:cubicBezTo>
                        <a:pt x="1" y="118"/>
                        <a:pt x="1" y="118"/>
                        <a:pt x="1" y="118"/>
                      </a:cubicBezTo>
                      <a:cubicBezTo>
                        <a:pt x="0" y="119"/>
                        <a:pt x="1" y="120"/>
                        <a:pt x="1" y="121"/>
                      </a:cubicBezTo>
                      <a:cubicBezTo>
                        <a:pt x="2" y="122"/>
                        <a:pt x="3" y="123"/>
                        <a:pt x="4" y="123"/>
                      </a:cubicBezTo>
                      <a:cubicBezTo>
                        <a:pt x="147" y="123"/>
                        <a:pt x="147" y="123"/>
                        <a:pt x="147" y="123"/>
                      </a:cubicBezTo>
                      <a:cubicBezTo>
                        <a:pt x="149" y="123"/>
                        <a:pt x="150" y="122"/>
                        <a:pt x="151" y="120"/>
                      </a:cubicBezTo>
                      <a:cubicBezTo>
                        <a:pt x="152" y="117"/>
                        <a:pt x="152" y="117"/>
                        <a:pt x="152" y="117"/>
                      </a:cubicBezTo>
                      <a:cubicBezTo>
                        <a:pt x="179" y="117"/>
                        <a:pt x="179" y="117"/>
                        <a:pt x="179" y="117"/>
                      </a:cubicBezTo>
                      <a:cubicBezTo>
                        <a:pt x="182" y="117"/>
                        <a:pt x="183" y="115"/>
                        <a:pt x="183" y="113"/>
                      </a:cubicBezTo>
                      <a:cubicBezTo>
                        <a:pt x="183" y="111"/>
                        <a:pt x="182" y="109"/>
                        <a:pt x="179" y="109"/>
                      </a:cubicBezTo>
                      <a:cubicBezTo>
                        <a:pt x="173" y="109"/>
                        <a:pt x="173" y="109"/>
                        <a:pt x="173" y="109"/>
                      </a:cubicBezTo>
                      <a:cubicBezTo>
                        <a:pt x="173" y="46"/>
                        <a:pt x="173" y="46"/>
                        <a:pt x="173" y="46"/>
                      </a:cubicBezTo>
                      <a:cubicBezTo>
                        <a:pt x="173" y="45"/>
                        <a:pt x="173" y="45"/>
                        <a:pt x="173" y="44"/>
                      </a:cubicBezTo>
                      <a:cubicBezTo>
                        <a:pt x="185" y="5"/>
                        <a:pt x="185" y="5"/>
                        <a:pt x="185" y="5"/>
                      </a:cubicBezTo>
                      <a:cubicBezTo>
                        <a:pt x="185" y="4"/>
                        <a:pt x="185" y="2"/>
                        <a:pt x="184" y="1"/>
                      </a:cubicBezTo>
                      <a:cubicBezTo>
                        <a:pt x="183" y="0"/>
                        <a:pt x="182" y="0"/>
                        <a:pt x="181" y="0"/>
                      </a:cubicBezTo>
                      <a:close/>
                      <a:moveTo>
                        <a:pt x="166" y="109"/>
                      </a:moveTo>
                      <a:cubicBezTo>
                        <a:pt x="154" y="109"/>
                        <a:pt x="154" y="109"/>
                        <a:pt x="154" y="109"/>
                      </a:cubicBezTo>
                      <a:cubicBezTo>
                        <a:pt x="166" y="70"/>
                        <a:pt x="166" y="70"/>
                        <a:pt x="166" y="70"/>
                      </a:cubicBezTo>
                      <a:lnTo>
                        <a:pt x="166" y="109"/>
                      </a:lnTo>
                      <a:close/>
                      <a:moveTo>
                        <a:pt x="144" y="115"/>
                      </a:moveTo>
                      <a:cubicBezTo>
                        <a:pt x="10" y="115"/>
                        <a:pt x="10" y="115"/>
                        <a:pt x="10" y="115"/>
                      </a:cubicBezTo>
                      <a:cubicBezTo>
                        <a:pt x="41" y="7"/>
                        <a:pt x="41" y="7"/>
                        <a:pt x="41" y="7"/>
                      </a:cubicBezTo>
                      <a:cubicBezTo>
                        <a:pt x="176" y="7"/>
                        <a:pt x="176" y="7"/>
                        <a:pt x="176" y="7"/>
                      </a:cubicBezTo>
                      <a:lnTo>
                        <a:pt x="144" y="1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67" name="Freeform 26">
                  <a:extLst>
                    <a:ext uri="{FF2B5EF4-FFF2-40B4-BE49-F238E27FC236}">
                      <a16:creationId xmlns:a16="http://schemas.microsoft.com/office/drawing/2014/main" id="{1391279B-41DA-44D5-9A0D-D9011E39C25D}"/>
                    </a:ext>
                  </a:extLst>
                </p:cNvPr>
                <p:cNvSpPr>
                  <a:spLocks/>
                </p:cNvSpPr>
                <p:nvPr/>
              </p:nvSpPr>
              <p:spPr bwMode="auto">
                <a:xfrm>
                  <a:off x="9164402" y="6485350"/>
                  <a:ext cx="81361" cy="123445"/>
                </a:xfrm>
                <a:custGeom>
                  <a:avLst/>
                  <a:gdLst>
                    <a:gd name="T0" fmla="*/ 16 w 29"/>
                    <a:gd name="T1" fmla="*/ 44 h 44"/>
                    <a:gd name="T2" fmla="*/ 29 w 29"/>
                    <a:gd name="T3" fmla="*/ 0 h 44"/>
                    <a:gd name="T4" fmla="*/ 12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2"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68" name="Freeform 27">
                  <a:extLst>
                    <a:ext uri="{FF2B5EF4-FFF2-40B4-BE49-F238E27FC236}">
                      <a16:creationId xmlns:a16="http://schemas.microsoft.com/office/drawing/2014/main" id="{F8092386-1D39-4D74-B448-BCA16EFB54D8}"/>
                    </a:ext>
                  </a:extLst>
                </p:cNvPr>
                <p:cNvSpPr>
                  <a:spLocks/>
                </p:cNvSpPr>
                <p:nvPr/>
              </p:nvSpPr>
              <p:spPr bwMode="auto">
                <a:xfrm>
                  <a:off x="9175624" y="6639657"/>
                  <a:ext cx="86973" cy="137473"/>
                </a:xfrm>
                <a:custGeom>
                  <a:avLst/>
                  <a:gdLst>
                    <a:gd name="T0" fmla="*/ 15 w 31"/>
                    <a:gd name="T1" fmla="*/ 0 h 49"/>
                    <a:gd name="T2" fmla="*/ 0 w 31"/>
                    <a:gd name="T3" fmla="*/ 49 h 49"/>
                    <a:gd name="T4" fmla="*/ 16 w 31"/>
                    <a:gd name="T5" fmla="*/ 49 h 49"/>
                    <a:gd name="T6" fmla="*/ 31 w 31"/>
                    <a:gd name="T7" fmla="*/ 0 h 49"/>
                    <a:gd name="T8" fmla="*/ 15 w 31"/>
                    <a:gd name="T9" fmla="*/ 0 h 49"/>
                  </a:gdLst>
                  <a:ahLst/>
                  <a:cxnLst>
                    <a:cxn ang="0">
                      <a:pos x="T0" y="T1"/>
                    </a:cxn>
                    <a:cxn ang="0">
                      <a:pos x="T2" y="T3"/>
                    </a:cxn>
                    <a:cxn ang="0">
                      <a:pos x="T4" y="T5"/>
                    </a:cxn>
                    <a:cxn ang="0">
                      <a:pos x="T6" y="T7"/>
                    </a:cxn>
                    <a:cxn ang="0">
                      <a:pos x="T8" y="T9"/>
                    </a:cxn>
                  </a:cxnLst>
                  <a:rect l="0" t="0" r="r" b="b"/>
                  <a:pathLst>
                    <a:path w="31" h="49">
                      <a:moveTo>
                        <a:pt x="15" y="0"/>
                      </a:moveTo>
                      <a:lnTo>
                        <a:pt x="0" y="49"/>
                      </a:lnTo>
                      <a:lnTo>
                        <a:pt x="16" y="49"/>
                      </a:lnTo>
                      <a:lnTo>
                        <a:pt x="31" y="0"/>
                      </a:lnTo>
                      <a:lnTo>
                        <a:pt x="1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69" name="Freeform 28">
                  <a:extLst>
                    <a:ext uri="{FF2B5EF4-FFF2-40B4-BE49-F238E27FC236}">
                      <a16:creationId xmlns:a16="http://schemas.microsoft.com/office/drawing/2014/main" id="{DA0460D0-4474-410A-83BF-88F06104ADCD}"/>
                    </a:ext>
                  </a:extLst>
                </p:cNvPr>
                <p:cNvSpPr>
                  <a:spLocks/>
                </p:cNvSpPr>
                <p:nvPr/>
              </p:nvSpPr>
              <p:spPr bwMode="auto">
                <a:xfrm>
                  <a:off x="9223319" y="6485350"/>
                  <a:ext cx="81361" cy="123445"/>
                </a:xfrm>
                <a:custGeom>
                  <a:avLst/>
                  <a:gdLst>
                    <a:gd name="T0" fmla="*/ 16 w 29"/>
                    <a:gd name="T1" fmla="*/ 44 h 44"/>
                    <a:gd name="T2" fmla="*/ 29 w 29"/>
                    <a:gd name="T3" fmla="*/ 0 h 44"/>
                    <a:gd name="T4" fmla="*/ 13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3"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70" name="Freeform 29">
                  <a:extLst>
                    <a:ext uri="{FF2B5EF4-FFF2-40B4-BE49-F238E27FC236}">
                      <a16:creationId xmlns:a16="http://schemas.microsoft.com/office/drawing/2014/main" id="{FF059BAF-DFAA-4127-84FF-FBEC88CF062F}"/>
                    </a:ext>
                  </a:extLst>
                </p:cNvPr>
                <p:cNvSpPr>
                  <a:spLocks/>
                </p:cNvSpPr>
                <p:nvPr/>
              </p:nvSpPr>
              <p:spPr bwMode="auto">
                <a:xfrm>
                  <a:off x="9116708" y="6639657"/>
                  <a:ext cx="86973" cy="137473"/>
                </a:xfrm>
                <a:custGeom>
                  <a:avLst/>
                  <a:gdLst>
                    <a:gd name="T0" fmla="*/ 15 w 31"/>
                    <a:gd name="T1" fmla="*/ 0 h 49"/>
                    <a:gd name="T2" fmla="*/ 0 w 31"/>
                    <a:gd name="T3" fmla="*/ 49 h 49"/>
                    <a:gd name="T4" fmla="*/ 16 w 31"/>
                    <a:gd name="T5" fmla="*/ 49 h 49"/>
                    <a:gd name="T6" fmla="*/ 31 w 31"/>
                    <a:gd name="T7" fmla="*/ 0 h 49"/>
                    <a:gd name="T8" fmla="*/ 15 w 31"/>
                    <a:gd name="T9" fmla="*/ 0 h 49"/>
                  </a:gdLst>
                  <a:ahLst/>
                  <a:cxnLst>
                    <a:cxn ang="0">
                      <a:pos x="T0" y="T1"/>
                    </a:cxn>
                    <a:cxn ang="0">
                      <a:pos x="T2" y="T3"/>
                    </a:cxn>
                    <a:cxn ang="0">
                      <a:pos x="T4" y="T5"/>
                    </a:cxn>
                    <a:cxn ang="0">
                      <a:pos x="T6" y="T7"/>
                    </a:cxn>
                    <a:cxn ang="0">
                      <a:pos x="T8" y="T9"/>
                    </a:cxn>
                  </a:cxnLst>
                  <a:rect l="0" t="0" r="r" b="b"/>
                  <a:pathLst>
                    <a:path w="31" h="49">
                      <a:moveTo>
                        <a:pt x="15" y="0"/>
                      </a:moveTo>
                      <a:lnTo>
                        <a:pt x="0" y="49"/>
                      </a:lnTo>
                      <a:lnTo>
                        <a:pt x="16" y="49"/>
                      </a:lnTo>
                      <a:lnTo>
                        <a:pt x="31" y="0"/>
                      </a:lnTo>
                      <a:lnTo>
                        <a:pt x="1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71" name="Freeform 30">
                  <a:extLst>
                    <a:ext uri="{FF2B5EF4-FFF2-40B4-BE49-F238E27FC236}">
                      <a16:creationId xmlns:a16="http://schemas.microsoft.com/office/drawing/2014/main" id="{667D4DA9-6CB1-4D07-8CE8-831B9CB7EEAC}"/>
                    </a:ext>
                  </a:extLst>
                </p:cNvPr>
                <p:cNvSpPr>
                  <a:spLocks/>
                </p:cNvSpPr>
                <p:nvPr/>
              </p:nvSpPr>
              <p:spPr bwMode="auto">
                <a:xfrm>
                  <a:off x="9057791" y="6639657"/>
                  <a:ext cx="84167" cy="137473"/>
                </a:xfrm>
                <a:custGeom>
                  <a:avLst/>
                  <a:gdLst>
                    <a:gd name="T0" fmla="*/ 14 w 30"/>
                    <a:gd name="T1" fmla="*/ 0 h 49"/>
                    <a:gd name="T2" fmla="*/ 0 w 30"/>
                    <a:gd name="T3" fmla="*/ 49 h 49"/>
                    <a:gd name="T4" fmla="*/ 16 w 30"/>
                    <a:gd name="T5" fmla="*/ 49 h 49"/>
                    <a:gd name="T6" fmla="*/ 30 w 30"/>
                    <a:gd name="T7" fmla="*/ 0 h 49"/>
                    <a:gd name="T8" fmla="*/ 14 w 30"/>
                    <a:gd name="T9" fmla="*/ 0 h 49"/>
                  </a:gdLst>
                  <a:ahLst/>
                  <a:cxnLst>
                    <a:cxn ang="0">
                      <a:pos x="T0" y="T1"/>
                    </a:cxn>
                    <a:cxn ang="0">
                      <a:pos x="T2" y="T3"/>
                    </a:cxn>
                    <a:cxn ang="0">
                      <a:pos x="T4" y="T5"/>
                    </a:cxn>
                    <a:cxn ang="0">
                      <a:pos x="T6" y="T7"/>
                    </a:cxn>
                    <a:cxn ang="0">
                      <a:pos x="T8" y="T9"/>
                    </a:cxn>
                  </a:cxnLst>
                  <a:rect l="0" t="0" r="r" b="b"/>
                  <a:pathLst>
                    <a:path w="30" h="49">
                      <a:moveTo>
                        <a:pt x="14" y="0"/>
                      </a:moveTo>
                      <a:lnTo>
                        <a:pt x="0" y="49"/>
                      </a:lnTo>
                      <a:lnTo>
                        <a:pt x="16" y="49"/>
                      </a:lnTo>
                      <a:lnTo>
                        <a:pt x="30" y="0"/>
                      </a:ln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72" name="Freeform 31">
                  <a:extLst>
                    <a:ext uri="{FF2B5EF4-FFF2-40B4-BE49-F238E27FC236}">
                      <a16:creationId xmlns:a16="http://schemas.microsoft.com/office/drawing/2014/main" id="{FCAE0F46-EE8A-4B5F-9BD3-506861587D0E}"/>
                    </a:ext>
                  </a:extLst>
                </p:cNvPr>
                <p:cNvSpPr>
                  <a:spLocks/>
                </p:cNvSpPr>
                <p:nvPr/>
              </p:nvSpPr>
              <p:spPr bwMode="auto">
                <a:xfrm>
                  <a:off x="9102680" y="6485350"/>
                  <a:ext cx="81361" cy="123445"/>
                </a:xfrm>
                <a:custGeom>
                  <a:avLst/>
                  <a:gdLst>
                    <a:gd name="T0" fmla="*/ 17 w 29"/>
                    <a:gd name="T1" fmla="*/ 44 h 44"/>
                    <a:gd name="T2" fmla="*/ 29 w 29"/>
                    <a:gd name="T3" fmla="*/ 0 h 44"/>
                    <a:gd name="T4" fmla="*/ 13 w 29"/>
                    <a:gd name="T5" fmla="*/ 0 h 44"/>
                    <a:gd name="T6" fmla="*/ 0 w 29"/>
                    <a:gd name="T7" fmla="*/ 44 h 44"/>
                    <a:gd name="T8" fmla="*/ 17 w 29"/>
                    <a:gd name="T9" fmla="*/ 44 h 44"/>
                  </a:gdLst>
                  <a:ahLst/>
                  <a:cxnLst>
                    <a:cxn ang="0">
                      <a:pos x="T0" y="T1"/>
                    </a:cxn>
                    <a:cxn ang="0">
                      <a:pos x="T2" y="T3"/>
                    </a:cxn>
                    <a:cxn ang="0">
                      <a:pos x="T4" y="T5"/>
                    </a:cxn>
                    <a:cxn ang="0">
                      <a:pos x="T6" y="T7"/>
                    </a:cxn>
                    <a:cxn ang="0">
                      <a:pos x="T8" y="T9"/>
                    </a:cxn>
                  </a:cxnLst>
                  <a:rect l="0" t="0" r="r" b="b"/>
                  <a:pathLst>
                    <a:path w="29" h="44">
                      <a:moveTo>
                        <a:pt x="17" y="44"/>
                      </a:moveTo>
                      <a:lnTo>
                        <a:pt x="29" y="0"/>
                      </a:lnTo>
                      <a:lnTo>
                        <a:pt x="13" y="0"/>
                      </a:lnTo>
                      <a:lnTo>
                        <a:pt x="0" y="44"/>
                      </a:lnTo>
                      <a:lnTo>
                        <a:pt x="17"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73" name="Freeform 32">
                  <a:extLst>
                    <a:ext uri="{FF2B5EF4-FFF2-40B4-BE49-F238E27FC236}">
                      <a16:creationId xmlns:a16="http://schemas.microsoft.com/office/drawing/2014/main" id="{D9D06667-963F-4037-9844-D64A357D3264}"/>
                    </a:ext>
                  </a:extLst>
                </p:cNvPr>
                <p:cNvSpPr>
                  <a:spLocks/>
                </p:cNvSpPr>
                <p:nvPr/>
              </p:nvSpPr>
              <p:spPr bwMode="auto">
                <a:xfrm>
                  <a:off x="9043763" y="6485350"/>
                  <a:ext cx="81361" cy="123445"/>
                </a:xfrm>
                <a:custGeom>
                  <a:avLst/>
                  <a:gdLst>
                    <a:gd name="T0" fmla="*/ 16 w 29"/>
                    <a:gd name="T1" fmla="*/ 44 h 44"/>
                    <a:gd name="T2" fmla="*/ 29 w 29"/>
                    <a:gd name="T3" fmla="*/ 0 h 44"/>
                    <a:gd name="T4" fmla="*/ 13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3"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74" name="Freeform 33">
                  <a:extLst>
                    <a:ext uri="{FF2B5EF4-FFF2-40B4-BE49-F238E27FC236}">
                      <a16:creationId xmlns:a16="http://schemas.microsoft.com/office/drawing/2014/main" id="{4D0853DF-4C29-406B-AAD1-3F1DB55B74F7}"/>
                    </a:ext>
                  </a:extLst>
                </p:cNvPr>
                <p:cNvSpPr>
                  <a:spLocks/>
                </p:cNvSpPr>
                <p:nvPr/>
              </p:nvSpPr>
              <p:spPr bwMode="auto">
                <a:xfrm>
                  <a:off x="8993263" y="6639657"/>
                  <a:ext cx="89778" cy="137473"/>
                </a:xfrm>
                <a:custGeom>
                  <a:avLst/>
                  <a:gdLst>
                    <a:gd name="T0" fmla="*/ 16 w 32"/>
                    <a:gd name="T1" fmla="*/ 0 h 49"/>
                    <a:gd name="T2" fmla="*/ 0 w 32"/>
                    <a:gd name="T3" fmla="*/ 49 h 49"/>
                    <a:gd name="T4" fmla="*/ 17 w 32"/>
                    <a:gd name="T5" fmla="*/ 49 h 49"/>
                    <a:gd name="T6" fmla="*/ 32 w 32"/>
                    <a:gd name="T7" fmla="*/ 0 h 49"/>
                    <a:gd name="T8" fmla="*/ 16 w 32"/>
                    <a:gd name="T9" fmla="*/ 0 h 49"/>
                  </a:gdLst>
                  <a:ahLst/>
                  <a:cxnLst>
                    <a:cxn ang="0">
                      <a:pos x="T0" y="T1"/>
                    </a:cxn>
                    <a:cxn ang="0">
                      <a:pos x="T2" y="T3"/>
                    </a:cxn>
                    <a:cxn ang="0">
                      <a:pos x="T4" y="T5"/>
                    </a:cxn>
                    <a:cxn ang="0">
                      <a:pos x="T6" y="T7"/>
                    </a:cxn>
                    <a:cxn ang="0">
                      <a:pos x="T8" y="T9"/>
                    </a:cxn>
                  </a:cxnLst>
                  <a:rect l="0" t="0" r="r" b="b"/>
                  <a:pathLst>
                    <a:path w="32" h="49">
                      <a:moveTo>
                        <a:pt x="16" y="0"/>
                      </a:moveTo>
                      <a:lnTo>
                        <a:pt x="0" y="49"/>
                      </a:lnTo>
                      <a:lnTo>
                        <a:pt x="17" y="49"/>
                      </a:lnTo>
                      <a:lnTo>
                        <a:pt x="32" y="0"/>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75" name="Freeform 34">
                  <a:extLst>
                    <a:ext uri="{FF2B5EF4-FFF2-40B4-BE49-F238E27FC236}">
                      <a16:creationId xmlns:a16="http://schemas.microsoft.com/office/drawing/2014/main" id="{99AA5982-8CFB-4037-AF40-C14636CE726C}"/>
                    </a:ext>
                  </a:extLst>
                </p:cNvPr>
                <p:cNvSpPr>
                  <a:spLocks/>
                </p:cNvSpPr>
                <p:nvPr/>
              </p:nvSpPr>
              <p:spPr bwMode="auto">
                <a:xfrm>
                  <a:off x="8934346" y="6639657"/>
                  <a:ext cx="89778" cy="137473"/>
                </a:xfrm>
                <a:custGeom>
                  <a:avLst/>
                  <a:gdLst>
                    <a:gd name="T0" fmla="*/ 14 w 32"/>
                    <a:gd name="T1" fmla="*/ 0 h 49"/>
                    <a:gd name="T2" fmla="*/ 0 w 32"/>
                    <a:gd name="T3" fmla="*/ 49 h 49"/>
                    <a:gd name="T4" fmla="*/ 17 w 32"/>
                    <a:gd name="T5" fmla="*/ 49 h 49"/>
                    <a:gd name="T6" fmla="*/ 32 w 32"/>
                    <a:gd name="T7" fmla="*/ 0 h 49"/>
                    <a:gd name="T8" fmla="*/ 14 w 32"/>
                    <a:gd name="T9" fmla="*/ 0 h 49"/>
                  </a:gdLst>
                  <a:ahLst/>
                  <a:cxnLst>
                    <a:cxn ang="0">
                      <a:pos x="T0" y="T1"/>
                    </a:cxn>
                    <a:cxn ang="0">
                      <a:pos x="T2" y="T3"/>
                    </a:cxn>
                    <a:cxn ang="0">
                      <a:pos x="T4" y="T5"/>
                    </a:cxn>
                    <a:cxn ang="0">
                      <a:pos x="T6" y="T7"/>
                    </a:cxn>
                    <a:cxn ang="0">
                      <a:pos x="T8" y="T9"/>
                    </a:cxn>
                  </a:cxnLst>
                  <a:rect l="0" t="0" r="r" b="b"/>
                  <a:pathLst>
                    <a:path w="32" h="49">
                      <a:moveTo>
                        <a:pt x="14" y="0"/>
                      </a:moveTo>
                      <a:lnTo>
                        <a:pt x="0" y="49"/>
                      </a:lnTo>
                      <a:lnTo>
                        <a:pt x="17" y="49"/>
                      </a:lnTo>
                      <a:lnTo>
                        <a:pt x="32" y="0"/>
                      </a:ln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76" name="Freeform 35">
                  <a:extLst>
                    <a:ext uri="{FF2B5EF4-FFF2-40B4-BE49-F238E27FC236}">
                      <a16:creationId xmlns:a16="http://schemas.microsoft.com/office/drawing/2014/main" id="{A137C02C-05D7-4CBE-81D5-10E32A925794}"/>
                    </a:ext>
                  </a:extLst>
                </p:cNvPr>
                <p:cNvSpPr>
                  <a:spLocks/>
                </p:cNvSpPr>
                <p:nvPr/>
              </p:nvSpPr>
              <p:spPr bwMode="auto">
                <a:xfrm>
                  <a:off x="8984846" y="6485350"/>
                  <a:ext cx="78556" cy="123445"/>
                </a:xfrm>
                <a:custGeom>
                  <a:avLst/>
                  <a:gdLst>
                    <a:gd name="T0" fmla="*/ 28 w 28"/>
                    <a:gd name="T1" fmla="*/ 0 h 44"/>
                    <a:gd name="T2" fmla="*/ 12 w 28"/>
                    <a:gd name="T3" fmla="*/ 0 h 44"/>
                    <a:gd name="T4" fmla="*/ 0 w 28"/>
                    <a:gd name="T5" fmla="*/ 44 h 44"/>
                    <a:gd name="T6" fmla="*/ 16 w 28"/>
                    <a:gd name="T7" fmla="*/ 44 h 44"/>
                    <a:gd name="T8" fmla="*/ 28 w 28"/>
                    <a:gd name="T9" fmla="*/ 0 h 44"/>
                  </a:gdLst>
                  <a:ahLst/>
                  <a:cxnLst>
                    <a:cxn ang="0">
                      <a:pos x="T0" y="T1"/>
                    </a:cxn>
                    <a:cxn ang="0">
                      <a:pos x="T2" y="T3"/>
                    </a:cxn>
                    <a:cxn ang="0">
                      <a:pos x="T4" y="T5"/>
                    </a:cxn>
                    <a:cxn ang="0">
                      <a:pos x="T6" y="T7"/>
                    </a:cxn>
                    <a:cxn ang="0">
                      <a:pos x="T8" y="T9"/>
                    </a:cxn>
                  </a:cxnLst>
                  <a:rect l="0" t="0" r="r" b="b"/>
                  <a:pathLst>
                    <a:path w="28" h="44">
                      <a:moveTo>
                        <a:pt x="28" y="0"/>
                      </a:moveTo>
                      <a:lnTo>
                        <a:pt x="12" y="0"/>
                      </a:lnTo>
                      <a:lnTo>
                        <a:pt x="0" y="44"/>
                      </a:lnTo>
                      <a:lnTo>
                        <a:pt x="16" y="44"/>
                      </a:lnTo>
                      <a:lnTo>
                        <a:pt x="2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77" name="Freeform 36">
                  <a:extLst>
                    <a:ext uri="{FF2B5EF4-FFF2-40B4-BE49-F238E27FC236}">
                      <a16:creationId xmlns:a16="http://schemas.microsoft.com/office/drawing/2014/main" id="{02D17686-85BE-4D3D-AA80-97692005F28B}"/>
                    </a:ext>
                  </a:extLst>
                </p:cNvPr>
                <p:cNvSpPr>
                  <a:spLocks/>
                </p:cNvSpPr>
                <p:nvPr/>
              </p:nvSpPr>
              <p:spPr bwMode="auto">
                <a:xfrm>
                  <a:off x="9282236" y="6485350"/>
                  <a:ext cx="81361" cy="123445"/>
                </a:xfrm>
                <a:custGeom>
                  <a:avLst/>
                  <a:gdLst>
                    <a:gd name="T0" fmla="*/ 18 w 29"/>
                    <a:gd name="T1" fmla="*/ 44 h 44"/>
                    <a:gd name="T2" fmla="*/ 29 w 29"/>
                    <a:gd name="T3" fmla="*/ 0 h 44"/>
                    <a:gd name="T4" fmla="*/ 13 w 29"/>
                    <a:gd name="T5" fmla="*/ 0 h 44"/>
                    <a:gd name="T6" fmla="*/ 0 w 29"/>
                    <a:gd name="T7" fmla="*/ 44 h 44"/>
                    <a:gd name="T8" fmla="*/ 18 w 29"/>
                    <a:gd name="T9" fmla="*/ 44 h 44"/>
                  </a:gdLst>
                  <a:ahLst/>
                  <a:cxnLst>
                    <a:cxn ang="0">
                      <a:pos x="T0" y="T1"/>
                    </a:cxn>
                    <a:cxn ang="0">
                      <a:pos x="T2" y="T3"/>
                    </a:cxn>
                    <a:cxn ang="0">
                      <a:pos x="T4" y="T5"/>
                    </a:cxn>
                    <a:cxn ang="0">
                      <a:pos x="T6" y="T7"/>
                    </a:cxn>
                    <a:cxn ang="0">
                      <a:pos x="T8" y="T9"/>
                    </a:cxn>
                  </a:cxnLst>
                  <a:rect l="0" t="0" r="r" b="b"/>
                  <a:pathLst>
                    <a:path w="29" h="44">
                      <a:moveTo>
                        <a:pt x="18" y="44"/>
                      </a:moveTo>
                      <a:lnTo>
                        <a:pt x="29" y="0"/>
                      </a:lnTo>
                      <a:lnTo>
                        <a:pt x="13" y="0"/>
                      </a:lnTo>
                      <a:lnTo>
                        <a:pt x="0" y="44"/>
                      </a:lnTo>
                      <a:lnTo>
                        <a:pt x="18"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78" name="Freeform 37">
                  <a:extLst>
                    <a:ext uri="{FF2B5EF4-FFF2-40B4-BE49-F238E27FC236}">
                      <a16:creationId xmlns:a16="http://schemas.microsoft.com/office/drawing/2014/main" id="{33DB0494-014F-408F-9CCE-3745EA6A72FC}"/>
                    </a:ext>
                  </a:extLst>
                </p:cNvPr>
                <p:cNvSpPr>
                  <a:spLocks/>
                </p:cNvSpPr>
                <p:nvPr/>
              </p:nvSpPr>
              <p:spPr bwMode="auto">
                <a:xfrm>
                  <a:off x="9237347" y="6639657"/>
                  <a:ext cx="84167" cy="137473"/>
                </a:xfrm>
                <a:custGeom>
                  <a:avLst/>
                  <a:gdLst>
                    <a:gd name="T0" fmla="*/ 0 w 30"/>
                    <a:gd name="T1" fmla="*/ 49 h 49"/>
                    <a:gd name="T2" fmla="*/ 16 w 30"/>
                    <a:gd name="T3" fmla="*/ 49 h 49"/>
                    <a:gd name="T4" fmla="*/ 30 w 30"/>
                    <a:gd name="T5" fmla="*/ 0 h 49"/>
                    <a:gd name="T6" fmla="*/ 14 w 30"/>
                    <a:gd name="T7" fmla="*/ 0 h 49"/>
                    <a:gd name="T8" fmla="*/ 0 w 30"/>
                    <a:gd name="T9" fmla="*/ 49 h 49"/>
                  </a:gdLst>
                  <a:ahLst/>
                  <a:cxnLst>
                    <a:cxn ang="0">
                      <a:pos x="T0" y="T1"/>
                    </a:cxn>
                    <a:cxn ang="0">
                      <a:pos x="T2" y="T3"/>
                    </a:cxn>
                    <a:cxn ang="0">
                      <a:pos x="T4" y="T5"/>
                    </a:cxn>
                    <a:cxn ang="0">
                      <a:pos x="T6" y="T7"/>
                    </a:cxn>
                    <a:cxn ang="0">
                      <a:pos x="T8" y="T9"/>
                    </a:cxn>
                  </a:cxnLst>
                  <a:rect l="0" t="0" r="r" b="b"/>
                  <a:pathLst>
                    <a:path w="30" h="49">
                      <a:moveTo>
                        <a:pt x="0" y="49"/>
                      </a:moveTo>
                      <a:lnTo>
                        <a:pt x="16" y="49"/>
                      </a:lnTo>
                      <a:lnTo>
                        <a:pt x="30" y="0"/>
                      </a:lnTo>
                      <a:lnTo>
                        <a:pt x="14" y="0"/>
                      </a:lnTo>
                      <a:lnTo>
                        <a:pt x="0" y="4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694" name="グループ化 1693">
                <a:extLst>
                  <a:ext uri="{FF2B5EF4-FFF2-40B4-BE49-F238E27FC236}">
                    <a16:creationId xmlns:a16="http://schemas.microsoft.com/office/drawing/2014/main" id="{0F1C7CA1-C5D7-4D61-846A-627AD4842F8A}"/>
                  </a:ext>
                </a:extLst>
              </p:cNvPr>
              <p:cNvGrpSpPr/>
              <p:nvPr/>
            </p:nvGrpSpPr>
            <p:grpSpPr>
              <a:xfrm>
                <a:off x="7173706" y="5464349"/>
                <a:ext cx="617224" cy="634059"/>
                <a:chOff x="8474233" y="5654902"/>
                <a:chExt cx="617224" cy="634059"/>
              </a:xfrm>
            </p:grpSpPr>
            <p:sp>
              <p:nvSpPr>
                <p:cNvPr id="1365" name="Freeform 24">
                  <a:extLst>
                    <a:ext uri="{FF2B5EF4-FFF2-40B4-BE49-F238E27FC236}">
                      <a16:creationId xmlns:a16="http://schemas.microsoft.com/office/drawing/2014/main" id="{2C97F12A-0E98-4D33-BC8B-EB615F71B834}"/>
                    </a:ext>
                  </a:extLst>
                </p:cNvPr>
                <p:cNvSpPr>
                  <a:spLocks noEditPoints="1"/>
                </p:cNvSpPr>
                <p:nvPr/>
              </p:nvSpPr>
              <p:spPr bwMode="auto">
                <a:xfrm>
                  <a:off x="8474233" y="5654902"/>
                  <a:ext cx="617224" cy="634059"/>
                </a:xfrm>
                <a:custGeom>
                  <a:avLst/>
                  <a:gdLst>
                    <a:gd name="T0" fmla="*/ 135 w 189"/>
                    <a:gd name="T1" fmla="*/ 181 h 194"/>
                    <a:gd name="T2" fmla="*/ 150 w 189"/>
                    <a:gd name="T3" fmla="*/ 187 h 194"/>
                    <a:gd name="T4" fmla="*/ 168 w 189"/>
                    <a:gd name="T5" fmla="*/ 194 h 194"/>
                    <a:gd name="T6" fmla="*/ 170 w 189"/>
                    <a:gd name="T7" fmla="*/ 192 h 194"/>
                    <a:gd name="T8" fmla="*/ 167 w 189"/>
                    <a:gd name="T9" fmla="*/ 173 h 194"/>
                    <a:gd name="T10" fmla="*/ 164 w 189"/>
                    <a:gd name="T11" fmla="*/ 157 h 194"/>
                    <a:gd name="T12" fmla="*/ 164 w 189"/>
                    <a:gd name="T13" fmla="*/ 157 h 194"/>
                    <a:gd name="T14" fmla="*/ 189 w 189"/>
                    <a:gd name="T15" fmla="*/ 94 h 194"/>
                    <a:gd name="T16" fmla="*/ 94 w 189"/>
                    <a:gd name="T17" fmla="*/ 0 h 194"/>
                    <a:gd name="T18" fmla="*/ 0 w 189"/>
                    <a:gd name="T19" fmla="*/ 94 h 194"/>
                    <a:gd name="T20" fmla="*/ 94 w 189"/>
                    <a:gd name="T21" fmla="*/ 188 h 194"/>
                    <a:gd name="T22" fmla="*/ 133 w 189"/>
                    <a:gd name="T23" fmla="*/ 180 h 194"/>
                    <a:gd name="T24" fmla="*/ 135 w 189"/>
                    <a:gd name="T25" fmla="*/ 181 h 194"/>
                    <a:gd name="T26" fmla="*/ 8 w 189"/>
                    <a:gd name="T27" fmla="*/ 94 h 194"/>
                    <a:gd name="T28" fmla="*/ 94 w 189"/>
                    <a:gd name="T29" fmla="*/ 8 h 194"/>
                    <a:gd name="T30" fmla="*/ 181 w 189"/>
                    <a:gd name="T31" fmla="*/ 94 h 194"/>
                    <a:gd name="T32" fmla="*/ 94 w 189"/>
                    <a:gd name="T33" fmla="*/ 180 h 194"/>
                    <a:gd name="T34" fmla="*/ 8 w 189"/>
                    <a:gd name="T35" fmla="*/ 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194">
                      <a:moveTo>
                        <a:pt x="135" y="181"/>
                      </a:moveTo>
                      <a:cubicBezTo>
                        <a:pt x="150" y="187"/>
                        <a:pt x="150" y="187"/>
                        <a:pt x="150" y="187"/>
                      </a:cubicBezTo>
                      <a:cubicBezTo>
                        <a:pt x="168" y="194"/>
                        <a:pt x="168" y="194"/>
                        <a:pt x="168" y="194"/>
                      </a:cubicBezTo>
                      <a:cubicBezTo>
                        <a:pt x="169" y="194"/>
                        <a:pt x="170" y="194"/>
                        <a:pt x="170" y="192"/>
                      </a:cubicBezTo>
                      <a:cubicBezTo>
                        <a:pt x="167" y="173"/>
                        <a:pt x="167" y="173"/>
                        <a:pt x="167" y="173"/>
                      </a:cubicBezTo>
                      <a:cubicBezTo>
                        <a:pt x="164" y="157"/>
                        <a:pt x="164" y="157"/>
                        <a:pt x="164" y="157"/>
                      </a:cubicBezTo>
                      <a:cubicBezTo>
                        <a:pt x="164" y="157"/>
                        <a:pt x="164" y="157"/>
                        <a:pt x="164" y="157"/>
                      </a:cubicBezTo>
                      <a:cubicBezTo>
                        <a:pt x="179" y="140"/>
                        <a:pt x="189" y="118"/>
                        <a:pt x="189" y="94"/>
                      </a:cubicBezTo>
                      <a:cubicBezTo>
                        <a:pt x="189" y="42"/>
                        <a:pt x="146" y="0"/>
                        <a:pt x="94" y="0"/>
                      </a:cubicBezTo>
                      <a:cubicBezTo>
                        <a:pt x="42" y="0"/>
                        <a:pt x="0" y="42"/>
                        <a:pt x="0" y="94"/>
                      </a:cubicBezTo>
                      <a:cubicBezTo>
                        <a:pt x="0" y="146"/>
                        <a:pt x="42" y="188"/>
                        <a:pt x="94" y="188"/>
                      </a:cubicBezTo>
                      <a:cubicBezTo>
                        <a:pt x="108" y="188"/>
                        <a:pt x="122" y="185"/>
                        <a:pt x="133" y="180"/>
                      </a:cubicBezTo>
                      <a:cubicBezTo>
                        <a:pt x="134" y="180"/>
                        <a:pt x="134" y="180"/>
                        <a:pt x="135" y="181"/>
                      </a:cubicBezTo>
                      <a:close/>
                      <a:moveTo>
                        <a:pt x="8" y="94"/>
                      </a:moveTo>
                      <a:cubicBezTo>
                        <a:pt x="8" y="46"/>
                        <a:pt x="47" y="8"/>
                        <a:pt x="94" y="8"/>
                      </a:cubicBezTo>
                      <a:cubicBezTo>
                        <a:pt x="142" y="8"/>
                        <a:pt x="181" y="46"/>
                        <a:pt x="181" y="94"/>
                      </a:cubicBezTo>
                      <a:cubicBezTo>
                        <a:pt x="181" y="142"/>
                        <a:pt x="142" y="180"/>
                        <a:pt x="94" y="180"/>
                      </a:cubicBezTo>
                      <a:cubicBezTo>
                        <a:pt x="47" y="180"/>
                        <a:pt x="8" y="142"/>
                        <a:pt x="8" y="9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79" name="Freeform 38">
                  <a:extLst>
                    <a:ext uri="{FF2B5EF4-FFF2-40B4-BE49-F238E27FC236}">
                      <a16:creationId xmlns:a16="http://schemas.microsoft.com/office/drawing/2014/main" id="{43B424D6-25E9-402F-A712-35682848AEAB}"/>
                    </a:ext>
                  </a:extLst>
                </p:cNvPr>
                <p:cNvSpPr>
                  <a:spLocks noEditPoints="1"/>
                </p:cNvSpPr>
                <p:nvPr/>
              </p:nvSpPr>
              <p:spPr bwMode="auto">
                <a:xfrm>
                  <a:off x="8732345" y="5834458"/>
                  <a:ext cx="232862" cy="157112"/>
                </a:xfrm>
                <a:custGeom>
                  <a:avLst/>
                  <a:gdLst>
                    <a:gd name="T0" fmla="*/ 70 w 71"/>
                    <a:gd name="T1" fmla="*/ 0 h 48"/>
                    <a:gd name="T2" fmla="*/ 15 w 71"/>
                    <a:gd name="T3" fmla="*/ 0 h 48"/>
                    <a:gd name="T4" fmla="*/ 13 w 71"/>
                    <a:gd name="T5" fmla="*/ 1 h 48"/>
                    <a:gd name="T6" fmla="*/ 0 w 71"/>
                    <a:gd name="T7" fmla="*/ 46 h 48"/>
                    <a:gd name="T8" fmla="*/ 0 w 71"/>
                    <a:gd name="T9" fmla="*/ 47 h 48"/>
                    <a:gd name="T10" fmla="*/ 1 w 71"/>
                    <a:gd name="T11" fmla="*/ 48 h 48"/>
                    <a:gd name="T12" fmla="*/ 57 w 71"/>
                    <a:gd name="T13" fmla="*/ 48 h 48"/>
                    <a:gd name="T14" fmla="*/ 58 w 71"/>
                    <a:gd name="T15" fmla="*/ 47 h 48"/>
                    <a:gd name="T16" fmla="*/ 58 w 71"/>
                    <a:gd name="T17" fmla="*/ 45 h 48"/>
                    <a:gd name="T18" fmla="*/ 69 w 71"/>
                    <a:gd name="T19" fmla="*/ 45 h 48"/>
                    <a:gd name="T20" fmla="*/ 71 w 71"/>
                    <a:gd name="T21" fmla="*/ 44 h 48"/>
                    <a:gd name="T22" fmla="*/ 69 w 71"/>
                    <a:gd name="T23" fmla="*/ 42 h 48"/>
                    <a:gd name="T24" fmla="*/ 67 w 71"/>
                    <a:gd name="T25" fmla="*/ 42 h 48"/>
                    <a:gd name="T26" fmla="*/ 67 w 71"/>
                    <a:gd name="T27" fmla="*/ 18 h 48"/>
                    <a:gd name="T28" fmla="*/ 67 w 71"/>
                    <a:gd name="T29" fmla="*/ 17 h 48"/>
                    <a:gd name="T30" fmla="*/ 71 w 71"/>
                    <a:gd name="T31" fmla="*/ 2 h 48"/>
                    <a:gd name="T32" fmla="*/ 71 w 71"/>
                    <a:gd name="T33" fmla="*/ 1 h 48"/>
                    <a:gd name="T34" fmla="*/ 70 w 71"/>
                    <a:gd name="T35" fmla="*/ 0 h 48"/>
                    <a:gd name="T36" fmla="*/ 64 w 71"/>
                    <a:gd name="T37" fmla="*/ 42 h 48"/>
                    <a:gd name="T38" fmla="*/ 59 w 71"/>
                    <a:gd name="T39" fmla="*/ 42 h 48"/>
                    <a:gd name="T40" fmla="*/ 64 w 71"/>
                    <a:gd name="T41" fmla="*/ 27 h 48"/>
                    <a:gd name="T42" fmla="*/ 64 w 71"/>
                    <a:gd name="T43" fmla="*/ 42 h 48"/>
                    <a:gd name="T44" fmla="*/ 56 w 71"/>
                    <a:gd name="T45" fmla="*/ 45 h 48"/>
                    <a:gd name="T46" fmla="*/ 3 w 71"/>
                    <a:gd name="T47" fmla="*/ 45 h 48"/>
                    <a:gd name="T48" fmla="*/ 16 w 71"/>
                    <a:gd name="T49" fmla="*/ 3 h 48"/>
                    <a:gd name="T50" fmla="*/ 68 w 71"/>
                    <a:gd name="T51" fmla="*/ 3 h 48"/>
                    <a:gd name="T52" fmla="*/ 56 w 71"/>
                    <a:gd name="T53"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48">
                      <a:moveTo>
                        <a:pt x="70" y="0"/>
                      </a:moveTo>
                      <a:cubicBezTo>
                        <a:pt x="15" y="0"/>
                        <a:pt x="15" y="0"/>
                        <a:pt x="15" y="0"/>
                      </a:cubicBezTo>
                      <a:cubicBezTo>
                        <a:pt x="14" y="0"/>
                        <a:pt x="13" y="0"/>
                        <a:pt x="13" y="1"/>
                      </a:cubicBezTo>
                      <a:cubicBezTo>
                        <a:pt x="0" y="46"/>
                        <a:pt x="0" y="46"/>
                        <a:pt x="0" y="46"/>
                      </a:cubicBezTo>
                      <a:cubicBezTo>
                        <a:pt x="0" y="46"/>
                        <a:pt x="0" y="47"/>
                        <a:pt x="0" y="47"/>
                      </a:cubicBezTo>
                      <a:cubicBezTo>
                        <a:pt x="1" y="47"/>
                        <a:pt x="1" y="48"/>
                        <a:pt x="1" y="48"/>
                      </a:cubicBezTo>
                      <a:cubicBezTo>
                        <a:pt x="57" y="48"/>
                        <a:pt x="57" y="48"/>
                        <a:pt x="57" y="48"/>
                      </a:cubicBezTo>
                      <a:cubicBezTo>
                        <a:pt x="57" y="48"/>
                        <a:pt x="58" y="47"/>
                        <a:pt x="58" y="47"/>
                      </a:cubicBezTo>
                      <a:cubicBezTo>
                        <a:pt x="58" y="45"/>
                        <a:pt x="58" y="45"/>
                        <a:pt x="58" y="45"/>
                      </a:cubicBezTo>
                      <a:cubicBezTo>
                        <a:pt x="69" y="45"/>
                        <a:pt x="69" y="45"/>
                        <a:pt x="69" y="45"/>
                      </a:cubicBezTo>
                      <a:cubicBezTo>
                        <a:pt x="70" y="45"/>
                        <a:pt x="71" y="45"/>
                        <a:pt x="71" y="44"/>
                      </a:cubicBezTo>
                      <a:cubicBezTo>
                        <a:pt x="71" y="43"/>
                        <a:pt x="70" y="42"/>
                        <a:pt x="69" y="42"/>
                      </a:cubicBezTo>
                      <a:cubicBezTo>
                        <a:pt x="67" y="42"/>
                        <a:pt x="67" y="42"/>
                        <a:pt x="67" y="42"/>
                      </a:cubicBezTo>
                      <a:cubicBezTo>
                        <a:pt x="67" y="18"/>
                        <a:pt x="67" y="18"/>
                        <a:pt x="67" y="18"/>
                      </a:cubicBezTo>
                      <a:cubicBezTo>
                        <a:pt x="67" y="18"/>
                        <a:pt x="67" y="17"/>
                        <a:pt x="67" y="17"/>
                      </a:cubicBezTo>
                      <a:cubicBezTo>
                        <a:pt x="71" y="2"/>
                        <a:pt x="71" y="2"/>
                        <a:pt x="71" y="2"/>
                      </a:cubicBezTo>
                      <a:cubicBezTo>
                        <a:pt x="71" y="1"/>
                        <a:pt x="71" y="1"/>
                        <a:pt x="71" y="1"/>
                      </a:cubicBezTo>
                      <a:cubicBezTo>
                        <a:pt x="71" y="0"/>
                        <a:pt x="70" y="0"/>
                        <a:pt x="70" y="0"/>
                      </a:cubicBezTo>
                      <a:close/>
                      <a:moveTo>
                        <a:pt x="64" y="42"/>
                      </a:moveTo>
                      <a:cubicBezTo>
                        <a:pt x="59" y="42"/>
                        <a:pt x="59" y="42"/>
                        <a:pt x="59" y="42"/>
                      </a:cubicBezTo>
                      <a:cubicBezTo>
                        <a:pt x="64" y="27"/>
                        <a:pt x="64" y="27"/>
                        <a:pt x="64" y="27"/>
                      </a:cubicBezTo>
                      <a:lnTo>
                        <a:pt x="64" y="42"/>
                      </a:lnTo>
                      <a:close/>
                      <a:moveTo>
                        <a:pt x="56" y="45"/>
                      </a:moveTo>
                      <a:cubicBezTo>
                        <a:pt x="3" y="45"/>
                        <a:pt x="3" y="45"/>
                        <a:pt x="3" y="45"/>
                      </a:cubicBezTo>
                      <a:cubicBezTo>
                        <a:pt x="16" y="3"/>
                        <a:pt x="16" y="3"/>
                        <a:pt x="16" y="3"/>
                      </a:cubicBezTo>
                      <a:cubicBezTo>
                        <a:pt x="68" y="3"/>
                        <a:pt x="68" y="3"/>
                        <a:pt x="68" y="3"/>
                      </a:cubicBezTo>
                      <a:lnTo>
                        <a:pt x="56" y="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80" name="Freeform 39">
                  <a:extLst>
                    <a:ext uri="{FF2B5EF4-FFF2-40B4-BE49-F238E27FC236}">
                      <a16:creationId xmlns:a16="http://schemas.microsoft.com/office/drawing/2014/main" id="{073DE5D9-BB25-498A-B688-D73DE4BCE9FB}"/>
                    </a:ext>
                  </a:extLst>
                </p:cNvPr>
                <p:cNvSpPr>
                  <a:spLocks/>
                </p:cNvSpPr>
                <p:nvPr/>
              </p:nvSpPr>
              <p:spPr bwMode="auto">
                <a:xfrm>
                  <a:off x="8852984" y="5856903"/>
                  <a:ext cx="33667" cy="47695"/>
                </a:xfrm>
                <a:custGeom>
                  <a:avLst/>
                  <a:gdLst>
                    <a:gd name="T0" fmla="*/ 7 w 12"/>
                    <a:gd name="T1" fmla="*/ 17 h 17"/>
                    <a:gd name="T2" fmla="*/ 12 w 12"/>
                    <a:gd name="T3" fmla="*/ 0 h 17"/>
                    <a:gd name="T4" fmla="*/ 5 w 12"/>
                    <a:gd name="T5" fmla="*/ 0 h 17"/>
                    <a:gd name="T6" fmla="*/ 0 w 12"/>
                    <a:gd name="T7" fmla="*/ 17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12" y="0"/>
                      </a:lnTo>
                      <a:lnTo>
                        <a:pt x="5" y="0"/>
                      </a:lnTo>
                      <a:lnTo>
                        <a:pt x="0" y="17"/>
                      </a:lnTo>
                      <a:lnTo>
                        <a:pt x="7"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81" name="Freeform 40">
                  <a:extLst>
                    <a:ext uri="{FF2B5EF4-FFF2-40B4-BE49-F238E27FC236}">
                      <a16:creationId xmlns:a16="http://schemas.microsoft.com/office/drawing/2014/main" id="{706C1241-28FB-4C15-96D4-76946A3AFD81}"/>
                    </a:ext>
                  </a:extLst>
                </p:cNvPr>
                <p:cNvSpPr>
                  <a:spLocks/>
                </p:cNvSpPr>
                <p:nvPr/>
              </p:nvSpPr>
              <p:spPr bwMode="auto">
                <a:xfrm>
                  <a:off x="8861401" y="5915820"/>
                  <a:ext cx="30861" cy="53306"/>
                </a:xfrm>
                <a:custGeom>
                  <a:avLst/>
                  <a:gdLst>
                    <a:gd name="T0" fmla="*/ 4 w 11"/>
                    <a:gd name="T1" fmla="*/ 0 h 19"/>
                    <a:gd name="T2" fmla="*/ 0 w 11"/>
                    <a:gd name="T3" fmla="*/ 19 h 19"/>
                    <a:gd name="T4" fmla="*/ 6 w 11"/>
                    <a:gd name="T5" fmla="*/ 19 h 19"/>
                    <a:gd name="T6" fmla="*/ 11 w 11"/>
                    <a:gd name="T7" fmla="*/ 0 h 19"/>
                    <a:gd name="T8" fmla="*/ 4 w 11"/>
                    <a:gd name="T9" fmla="*/ 0 h 19"/>
                  </a:gdLst>
                  <a:ahLst/>
                  <a:cxnLst>
                    <a:cxn ang="0">
                      <a:pos x="T0" y="T1"/>
                    </a:cxn>
                    <a:cxn ang="0">
                      <a:pos x="T2" y="T3"/>
                    </a:cxn>
                    <a:cxn ang="0">
                      <a:pos x="T4" y="T5"/>
                    </a:cxn>
                    <a:cxn ang="0">
                      <a:pos x="T6" y="T7"/>
                    </a:cxn>
                    <a:cxn ang="0">
                      <a:pos x="T8" y="T9"/>
                    </a:cxn>
                  </a:cxnLst>
                  <a:rect l="0" t="0" r="r" b="b"/>
                  <a:pathLst>
                    <a:path w="11" h="19">
                      <a:moveTo>
                        <a:pt x="4" y="0"/>
                      </a:moveTo>
                      <a:lnTo>
                        <a:pt x="0" y="19"/>
                      </a:lnTo>
                      <a:lnTo>
                        <a:pt x="6" y="19"/>
                      </a:lnTo>
                      <a:lnTo>
                        <a:pt x="11" y="0"/>
                      </a:lnTo>
                      <a:lnTo>
                        <a:pt x="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82" name="Freeform 41">
                  <a:extLst>
                    <a:ext uri="{FF2B5EF4-FFF2-40B4-BE49-F238E27FC236}">
                      <a16:creationId xmlns:a16="http://schemas.microsoft.com/office/drawing/2014/main" id="{AF900092-E190-4AD4-9906-B02036F16F3A}"/>
                    </a:ext>
                  </a:extLst>
                </p:cNvPr>
                <p:cNvSpPr>
                  <a:spLocks/>
                </p:cNvSpPr>
                <p:nvPr/>
              </p:nvSpPr>
              <p:spPr bwMode="auto">
                <a:xfrm>
                  <a:off x="8878234" y="5856903"/>
                  <a:ext cx="30861" cy="47695"/>
                </a:xfrm>
                <a:custGeom>
                  <a:avLst/>
                  <a:gdLst>
                    <a:gd name="T0" fmla="*/ 6 w 11"/>
                    <a:gd name="T1" fmla="*/ 17 h 17"/>
                    <a:gd name="T2" fmla="*/ 11 w 11"/>
                    <a:gd name="T3" fmla="*/ 0 h 17"/>
                    <a:gd name="T4" fmla="*/ 4 w 11"/>
                    <a:gd name="T5" fmla="*/ 0 h 17"/>
                    <a:gd name="T6" fmla="*/ 0 w 11"/>
                    <a:gd name="T7" fmla="*/ 17 h 17"/>
                    <a:gd name="T8" fmla="*/ 6 w 11"/>
                    <a:gd name="T9" fmla="*/ 17 h 17"/>
                  </a:gdLst>
                  <a:ahLst/>
                  <a:cxnLst>
                    <a:cxn ang="0">
                      <a:pos x="T0" y="T1"/>
                    </a:cxn>
                    <a:cxn ang="0">
                      <a:pos x="T2" y="T3"/>
                    </a:cxn>
                    <a:cxn ang="0">
                      <a:pos x="T4" y="T5"/>
                    </a:cxn>
                    <a:cxn ang="0">
                      <a:pos x="T6" y="T7"/>
                    </a:cxn>
                    <a:cxn ang="0">
                      <a:pos x="T8" y="T9"/>
                    </a:cxn>
                  </a:cxnLst>
                  <a:rect l="0" t="0" r="r" b="b"/>
                  <a:pathLst>
                    <a:path w="11" h="17">
                      <a:moveTo>
                        <a:pt x="6" y="17"/>
                      </a:moveTo>
                      <a:lnTo>
                        <a:pt x="11" y="0"/>
                      </a:lnTo>
                      <a:lnTo>
                        <a:pt x="4" y="0"/>
                      </a:lnTo>
                      <a:lnTo>
                        <a:pt x="0" y="17"/>
                      </a:lnTo>
                      <a:lnTo>
                        <a:pt x="6"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83" name="Freeform 42">
                  <a:extLst>
                    <a:ext uri="{FF2B5EF4-FFF2-40B4-BE49-F238E27FC236}">
                      <a16:creationId xmlns:a16="http://schemas.microsoft.com/office/drawing/2014/main" id="{D2B198E4-C327-46E9-AF74-BC65FA790AAE}"/>
                    </a:ext>
                  </a:extLst>
                </p:cNvPr>
                <p:cNvSpPr>
                  <a:spLocks/>
                </p:cNvSpPr>
                <p:nvPr/>
              </p:nvSpPr>
              <p:spPr bwMode="auto">
                <a:xfrm>
                  <a:off x="8833345" y="5915820"/>
                  <a:ext cx="36472" cy="53306"/>
                </a:xfrm>
                <a:custGeom>
                  <a:avLst/>
                  <a:gdLst>
                    <a:gd name="T0" fmla="*/ 6 w 13"/>
                    <a:gd name="T1" fmla="*/ 0 h 19"/>
                    <a:gd name="T2" fmla="*/ 0 w 13"/>
                    <a:gd name="T3" fmla="*/ 19 h 19"/>
                    <a:gd name="T4" fmla="*/ 7 w 13"/>
                    <a:gd name="T5" fmla="*/ 19 h 19"/>
                    <a:gd name="T6" fmla="*/ 13 w 13"/>
                    <a:gd name="T7" fmla="*/ 0 h 19"/>
                    <a:gd name="T8" fmla="*/ 6 w 13"/>
                    <a:gd name="T9" fmla="*/ 0 h 19"/>
                  </a:gdLst>
                  <a:ahLst/>
                  <a:cxnLst>
                    <a:cxn ang="0">
                      <a:pos x="T0" y="T1"/>
                    </a:cxn>
                    <a:cxn ang="0">
                      <a:pos x="T2" y="T3"/>
                    </a:cxn>
                    <a:cxn ang="0">
                      <a:pos x="T4" y="T5"/>
                    </a:cxn>
                    <a:cxn ang="0">
                      <a:pos x="T6" y="T7"/>
                    </a:cxn>
                    <a:cxn ang="0">
                      <a:pos x="T8" y="T9"/>
                    </a:cxn>
                  </a:cxnLst>
                  <a:rect l="0" t="0" r="r" b="b"/>
                  <a:pathLst>
                    <a:path w="13" h="19">
                      <a:moveTo>
                        <a:pt x="6" y="0"/>
                      </a:moveTo>
                      <a:lnTo>
                        <a:pt x="0" y="19"/>
                      </a:lnTo>
                      <a:lnTo>
                        <a:pt x="7" y="19"/>
                      </a:lnTo>
                      <a:lnTo>
                        <a:pt x="13" y="0"/>
                      </a:lnTo>
                      <a:lnTo>
                        <a:pt x="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84" name="Freeform 43">
                  <a:extLst>
                    <a:ext uri="{FF2B5EF4-FFF2-40B4-BE49-F238E27FC236}">
                      <a16:creationId xmlns:a16="http://schemas.microsoft.com/office/drawing/2014/main" id="{1D7EBFEB-E09A-44FF-82F3-2E9AC2430D00}"/>
                    </a:ext>
                  </a:extLst>
                </p:cNvPr>
                <p:cNvSpPr>
                  <a:spLocks/>
                </p:cNvSpPr>
                <p:nvPr/>
              </p:nvSpPr>
              <p:spPr bwMode="auto">
                <a:xfrm>
                  <a:off x="8810901" y="5915820"/>
                  <a:ext cx="36472" cy="53306"/>
                </a:xfrm>
                <a:custGeom>
                  <a:avLst/>
                  <a:gdLst>
                    <a:gd name="T0" fmla="*/ 6 w 13"/>
                    <a:gd name="T1" fmla="*/ 0 h 19"/>
                    <a:gd name="T2" fmla="*/ 0 w 13"/>
                    <a:gd name="T3" fmla="*/ 19 h 19"/>
                    <a:gd name="T4" fmla="*/ 7 w 13"/>
                    <a:gd name="T5" fmla="*/ 19 h 19"/>
                    <a:gd name="T6" fmla="*/ 13 w 13"/>
                    <a:gd name="T7" fmla="*/ 0 h 19"/>
                    <a:gd name="T8" fmla="*/ 6 w 13"/>
                    <a:gd name="T9" fmla="*/ 0 h 19"/>
                  </a:gdLst>
                  <a:ahLst/>
                  <a:cxnLst>
                    <a:cxn ang="0">
                      <a:pos x="T0" y="T1"/>
                    </a:cxn>
                    <a:cxn ang="0">
                      <a:pos x="T2" y="T3"/>
                    </a:cxn>
                    <a:cxn ang="0">
                      <a:pos x="T4" y="T5"/>
                    </a:cxn>
                    <a:cxn ang="0">
                      <a:pos x="T6" y="T7"/>
                    </a:cxn>
                    <a:cxn ang="0">
                      <a:pos x="T8" y="T9"/>
                    </a:cxn>
                  </a:cxnLst>
                  <a:rect l="0" t="0" r="r" b="b"/>
                  <a:pathLst>
                    <a:path w="13" h="19">
                      <a:moveTo>
                        <a:pt x="6" y="0"/>
                      </a:moveTo>
                      <a:lnTo>
                        <a:pt x="0" y="19"/>
                      </a:lnTo>
                      <a:lnTo>
                        <a:pt x="7" y="19"/>
                      </a:lnTo>
                      <a:lnTo>
                        <a:pt x="13" y="0"/>
                      </a:lnTo>
                      <a:lnTo>
                        <a:pt x="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85" name="Freeform 44">
                  <a:extLst>
                    <a:ext uri="{FF2B5EF4-FFF2-40B4-BE49-F238E27FC236}">
                      <a16:creationId xmlns:a16="http://schemas.microsoft.com/office/drawing/2014/main" id="{B9AE3363-3568-46A1-B891-0ACE20AD4873}"/>
                    </a:ext>
                  </a:extLst>
                </p:cNvPr>
                <p:cNvSpPr>
                  <a:spLocks/>
                </p:cNvSpPr>
                <p:nvPr/>
              </p:nvSpPr>
              <p:spPr bwMode="auto">
                <a:xfrm>
                  <a:off x="8830540" y="5856903"/>
                  <a:ext cx="33667" cy="47695"/>
                </a:xfrm>
                <a:custGeom>
                  <a:avLst/>
                  <a:gdLst>
                    <a:gd name="T0" fmla="*/ 7 w 12"/>
                    <a:gd name="T1" fmla="*/ 17 h 17"/>
                    <a:gd name="T2" fmla="*/ 12 w 12"/>
                    <a:gd name="T3" fmla="*/ 0 h 17"/>
                    <a:gd name="T4" fmla="*/ 5 w 12"/>
                    <a:gd name="T5" fmla="*/ 0 h 17"/>
                    <a:gd name="T6" fmla="*/ 0 w 12"/>
                    <a:gd name="T7" fmla="*/ 17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12" y="0"/>
                      </a:lnTo>
                      <a:lnTo>
                        <a:pt x="5" y="0"/>
                      </a:lnTo>
                      <a:lnTo>
                        <a:pt x="0" y="17"/>
                      </a:lnTo>
                      <a:lnTo>
                        <a:pt x="7"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86" name="Freeform 45">
                  <a:extLst>
                    <a:ext uri="{FF2B5EF4-FFF2-40B4-BE49-F238E27FC236}">
                      <a16:creationId xmlns:a16="http://schemas.microsoft.com/office/drawing/2014/main" id="{11A7523B-9C51-42EE-8470-9724F52CA056}"/>
                    </a:ext>
                  </a:extLst>
                </p:cNvPr>
                <p:cNvSpPr>
                  <a:spLocks/>
                </p:cNvSpPr>
                <p:nvPr/>
              </p:nvSpPr>
              <p:spPr bwMode="auto">
                <a:xfrm>
                  <a:off x="8808095" y="5856903"/>
                  <a:ext cx="33667" cy="47695"/>
                </a:xfrm>
                <a:custGeom>
                  <a:avLst/>
                  <a:gdLst>
                    <a:gd name="T0" fmla="*/ 6 w 12"/>
                    <a:gd name="T1" fmla="*/ 17 h 17"/>
                    <a:gd name="T2" fmla="*/ 12 w 12"/>
                    <a:gd name="T3" fmla="*/ 0 h 17"/>
                    <a:gd name="T4" fmla="*/ 5 w 12"/>
                    <a:gd name="T5" fmla="*/ 0 h 17"/>
                    <a:gd name="T6" fmla="*/ 0 w 12"/>
                    <a:gd name="T7" fmla="*/ 17 h 17"/>
                    <a:gd name="T8" fmla="*/ 6 w 12"/>
                    <a:gd name="T9" fmla="*/ 17 h 17"/>
                  </a:gdLst>
                  <a:ahLst/>
                  <a:cxnLst>
                    <a:cxn ang="0">
                      <a:pos x="T0" y="T1"/>
                    </a:cxn>
                    <a:cxn ang="0">
                      <a:pos x="T2" y="T3"/>
                    </a:cxn>
                    <a:cxn ang="0">
                      <a:pos x="T4" y="T5"/>
                    </a:cxn>
                    <a:cxn ang="0">
                      <a:pos x="T6" y="T7"/>
                    </a:cxn>
                    <a:cxn ang="0">
                      <a:pos x="T8" y="T9"/>
                    </a:cxn>
                  </a:cxnLst>
                  <a:rect l="0" t="0" r="r" b="b"/>
                  <a:pathLst>
                    <a:path w="12" h="17">
                      <a:moveTo>
                        <a:pt x="6" y="17"/>
                      </a:moveTo>
                      <a:lnTo>
                        <a:pt x="12" y="0"/>
                      </a:lnTo>
                      <a:lnTo>
                        <a:pt x="5" y="0"/>
                      </a:lnTo>
                      <a:lnTo>
                        <a:pt x="0" y="17"/>
                      </a:lnTo>
                      <a:lnTo>
                        <a:pt x="6"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87" name="Freeform 46">
                  <a:extLst>
                    <a:ext uri="{FF2B5EF4-FFF2-40B4-BE49-F238E27FC236}">
                      <a16:creationId xmlns:a16="http://schemas.microsoft.com/office/drawing/2014/main" id="{3E5A6ECB-6CD2-4C64-BC1A-7DB538765160}"/>
                    </a:ext>
                  </a:extLst>
                </p:cNvPr>
                <p:cNvSpPr>
                  <a:spLocks/>
                </p:cNvSpPr>
                <p:nvPr/>
              </p:nvSpPr>
              <p:spPr bwMode="auto">
                <a:xfrm>
                  <a:off x="8788456" y="5915820"/>
                  <a:ext cx="36472" cy="53306"/>
                </a:xfrm>
                <a:custGeom>
                  <a:avLst/>
                  <a:gdLst>
                    <a:gd name="T0" fmla="*/ 6 w 13"/>
                    <a:gd name="T1" fmla="*/ 0 h 19"/>
                    <a:gd name="T2" fmla="*/ 0 w 13"/>
                    <a:gd name="T3" fmla="*/ 19 h 19"/>
                    <a:gd name="T4" fmla="*/ 7 w 13"/>
                    <a:gd name="T5" fmla="*/ 19 h 19"/>
                    <a:gd name="T6" fmla="*/ 13 w 13"/>
                    <a:gd name="T7" fmla="*/ 0 h 19"/>
                    <a:gd name="T8" fmla="*/ 6 w 13"/>
                    <a:gd name="T9" fmla="*/ 0 h 19"/>
                  </a:gdLst>
                  <a:ahLst/>
                  <a:cxnLst>
                    <a:cxn ang="0">
                      <a:pos x="T0" y="T1"/>
                    </a:cxn>
                    <a:cxn ang="0">
                      <a:pos x="T2" y="T3"/>
                    </a:cxn>
                    <a:cxn ang="0">
                      <a:pos x="T4" y="T5"/>
                    </a:cxn>
                    <a:cxn ang="0">
                      <a:pos x="T6" y="T7"/>
                    </a:cxn>
                    <a:cxn ang="0">
                      <a:pos x="T8" y="T9"/>
                    </a:cxn>
                  </a:cxnLst>
                  <a:rect l="0" t="0" r="r" b="b"/>
                  <a:pathLst>
                    <a:path w="13" h="19">
                      <a:moveTo>
                        <a:pt x="6" y="0"/>
                      </a:moveTo>
                      <a:lnTo>
                        <a:pt x="0" y="19"/>
                      </a:lnTo>
                      <a:lnTo>
                        <a:pt x="7" y="19"/>
                      </a:lnTo>
                      <a:lnTo>
                        <a:pt x="13" y="0"/>
                      </a:lnTo>
                      <a:lnTo>
                        <a:pt x="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88" name="Freeform 47">
                  <a:extLst>
                    <a:ext uri="{FF2B5EF4-FFF2-40B4-BE49-F238E27FC236}">
                      <a16:creationId xmlns:a16="http://schemas.microsoft.com/office/drawing/2014/main" id="{8B27FF8A-5A74-4389-B245-970B51FA8596}"/>
                    </a:ext>
                  </a:extLst>
                </p:cNvPr>
                <p:cNvSpPr>
                  <a:spLocks/>
                </p:cNvSpPr>
                <p:nvPr/>
              </p:nvSpPr>
              <p:spPr bwMode="auto">
                <a:xfrm>
                  <a:off x="8766012" y="5915820"/>
                  <a:ext cx="33667" cy="53306"/>
                </a:xfrm>
                <a:custGeom>
                  <a:avLst/>
                  <a:gdLst>
                    <a:gd name="T0" fmla="*/ 6 w 12"/>
                    <a:gd name="T1" fmla="*/ 0 h 19"/>
                    <a:gd name="T2" fmla="*/ 0 w 12"/>
                    <a:gd name="T3" fmla="*/ 19 h 19"/>
                    <a:gd name="T4" fmla="*/ 7 w 12"/>
                    <a:gd name="T5" fmla="*/ 19 h 19"/>
                    <a:gd name="T6" fmla="*/ 12 w 12"/>
                    <a:gd name="T7" fmla="*/ 0 h 19"/>
                    <a:gd name="T8" fmla="*/ 6 w 12"/>
                    <a:gd name="T9" fmla="*/ 0 h 19"/>
                  </a:gdLst>
                  <a:ahLst/>
                  <a:cxnLst>
                    <a:cxn ang="0">
                      <a:pos x="T0" y="T1"/>
                    </a:cxn>
                    <a:cxn ang="0">
                      <a:pos x="T2" y="T3"/>
                    </a:cxn>
                    <a:cxn ang="0">
                      <a:pos x="T4" y="T5"/>
                    </a:cxn>
                    <a:cxn ang="0">
                      <a:pos x="T6" y="T7"/>
                    </a:cxn>
                    <a:cxn ang="0">
                      <a:pos x="T8" y="T9"/>
                    </a:cxn>
                  </a:cxnLst>
                  <a:rect l="0" t="0" r="r" b="b"/>
                  <a:pathLst>
                    <a:path w="12" h="19">
                      <a:moveTo>
                        <a:pt x="6" y="0"/>
                      </a:moveTo>
                      <a:lnTo>
                        <a:pt x="0" y="19"/>
                      </a:lnTo>
                      <a:lnTo>
                        <a:pt x="7" y="19"/>
                      </a:lnTo>
                      <a:lnTo>
                        <a:pt x="12" y="0"/>
                      </a:lnTo>
                      <a:lnTo>
                        <a:pt x="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89" name="Freeform 48">
                  <a:extLst>
                    <a:ext uri="{FF2B5EF4-FFF2-40B4-BE49-F238E27FC236}">
                      <a16:creationId xmlns:a16="http://schemas.microsoft.com/office/drawing/2014/main" id="{CCFF3E8D-BA66-4D08-8673-98E0AF21FD7B}"/>
                    </a:ext>
                  </a:extLst>
                </p:cNvPr>
                <p:cNvSpPr>
                  <a:spLocks/>
                </p:cNvSpPr>
                <p:nvPr/>
              </p:nvSpPr>
              <p:spPr bwMode="auto">
                <a:xfrm>
                  <a:off x="8785651" y="5856903"/>
                  <a:ext cx="28056" cy="47695"/>
                </a:xfrm>
                <a:custGeom>
                  <a:avLst/>
                  <a:gdLst>
                    <a:gd name="T0" fmla="*/ 10 w 10"/>
                    <a:gd name="T1" fmla="*/ 0 h 17"/>
                    <a:gd name="T2" fmla="*/ 5 w 10"/>
                    <a:gd name="T3" fmla="*/ 0 h 17"/>
                    <a:gd name="T4" fmla="*/ 0 w 10"/>
                    <a:gd name="T5" fmla="*/ 17 h 17"/>
                    <a:gd name="T6" fmla="*/ 6 w 10"/>
                    <a:gd name="T7" fmla="*/ 17 h 17"/>
                    <a:gd name="T8" fmla="*/ 10 w 10"/>
                    <a:gd name="T9" fmla="*/ 0 h 17"/>
                  </a:gdLst>
                  <a:ahLst/>
                  <a:cxnLst>
                    <a:cxn ang="0">
                      <a:pos x="T0" y="T1"/>
                    </a:cxn>
                    <a:cxn ang="0">
                      <a:pos x="T2" y="T3"/>
                    </a:cxn>
                    <a:cxn ang="0">
                      <a:pos x="T4" y="T5"/>
                    </a:cxn>
                    <a:cxn ang="0">
                      <a:pos x="T6" y="T7"/>
                    </a:cxn>
                    <a:cxn ang="0">
                      <a:pos x="T8" y="T9"/>
                    </a:cxn>
                  </a:cxnLst>
                  <a:rect l="0" t="0" r="r" b="b"/>
                  <a:pathLst>
                    <a:path w="10" h="17">
                      <a:moveTo>
                        <a:pt x="10" y="0"/>
                      </a:moveTo>
                      <a:lnTo>
                        <a:pt x="5" y="0"/>
                      </a:lnTo>
                      <a:lnTo>
                        <a:pt x="0" y="17"/>
                      </a:lnTo>
                      <a:lnTo>
                        <a:pt x="6" y="17"/>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90" name="Freeform 49">
                  <a:extLst>
                    <a:ext uri="{FF2B5EF4-FFF2-40B4-BE49-F238E27FC236}">
                      <a16:creationId xmlns:a16="http://schemas.microsoft.com/office/drawing/2014/main" id="{A90301DF-1554-45F3-8531-3B34464F7BF2}"/>
                    </a:ext>
                  </a:extLst>
                </p:cNvPr>
                <p:cNvSpPr>
                  <a:spLocks/>
                </p:cNvSpPr>
                <p:nvPr/>
              </p:nvSpPr>
              <p:spPr bwMode="auto">
                <a:xfrm>
                  <a:off x="8900679" y="5856903"/>
                  <a:ext cx="30861" cy="47695"/>
                </a:xfrm>
                <a:custGeom>
                  <a:avLst/>
                  <a:gdLst>
                    <a:gd name="T0" fmla="*/ 7 w 11"/>
                    <a:gd name="T1" fmla="*/ 17 h 17"/>
                    <a:gd name="T2" fmla="*/ 11 w 11"/>
                    <a:gd name="T3" fmla="*/ 0 h 17"/>
                    <a:gd name="T4" fmla="*/ 4 w 11"/>
                    <a:gd name="T5" fmla="*/ 0 h 17"/>
                    <a:gd name="T6" fmla="*/ 0 w 11"/>
                    <a:gd name="T7" fmla="*/ 17 h 17"/>
                    <a:gd name="T8" fmla="*/ 7 w 11"/>
                    <a:gd name="T9" fmla="*/ 17 h 17"/>
                  </a:gdLst>
                  <a:ahLst/>
                  <a:cxnLst>
                    <a:cxn ang="0">
                      <a:pos x="T0" y="T1"/>
                    </a:cxn>
                    <a:cxn ang="0">
                      <a:pos x="T2" y="T3"/>
                    </a:cxn>
                    <a:cxn ang="0">
                      <a:pos x="T4" y="T5"/>
                    </a:cxn>
                    <a:cxn ang="0">
                      <a:pos x="T6" y="T7"/>
                    </a:cxn>
                    <a:cxn ang="0">
                      <a:pos x="T8" y="T9"/>
                    </a:cxn>
                  </a:cxnLst>
                  <a:rect l="0" t="0" r="r" b="b"/>
                  <a:pathLst>
                    <a:path w="11" h="17">
                      <a:moveTo>
                        <a:pt x="7" y="17"/>
                      </a:moveTo>
                      <a:lnTo>
                        <a:pt x="11" y="0"/>
                      </a:lnTo>
                      <a:lnTo>
                        <a:pt x="4" y="0"/>
                      </a:lnTo>
                      <a:lnTo>
                        <a:pt x="0" y="17"/>
                      </a:lnTo>
                      <a:lnTo>
                        <a:pt x="7"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91" name="Freeform 50">
                  <a:extLst>
                    <a:ext uri="{FF2B5EF4-FFF2-40B4-BE49-F238E27FC236}">
                      <a16:creationId xmlns:a16="http://schemas.microsoft.com/office/drawing/2014/main" id="{9DCCCB6B-A6C3-4232-AE8D-03655C81BC4E}"/>
                    </a:ext>
                  </a:extLst>
                </p:cNvPr>
                <p:cNvSpPr>
                  <a:spLocks/>
                </p:cNvSpPr>
                <p:nvPr/>
              </p:nvSpPr>
              <p:spPr bwMode="auto">
                <a:xfrm>
                  <a:off x="8883846" y="5915820"/>
                  <a:ext cx="30861" cy="53306"/>
                </a:xfrm>
                <a:custGeom>
                  <a:avLst/>
                  <a:gdLst>
                    <a:gd name="T0" fmla="*/ 0 w 11"/>
                    <a:gd name="T1" fmla="*/ 19 h 19"/>
                    <a:gd name="T2" fmla="*/ 6 w 11"/>
                    <a:gd name="T3" fmla="*/ 19 h 19"/>
                    <a:gd name="T4" fmla="*/ 11 w 11"/>
                    <a:gd name="T5" fmla="*/ 0 h 19"/>
                    <a:gd name="T6" fmla="*/ 6 w 11"/>
                    <a:gd name="T7" fmla="*/ 0 h 19"/>
                    <a:gd name="T8" fmla="*/ 0 w 11"/>
                    <a:gd name="T9" fmla="*/ 19 h 19"/>
                  </a:gdLst>
                  <a:ahLst/>
                  <a:cxnLst>
                    <a:cxn ang="0">
                      <a:pos x="T0" y="T1"/>
                    </a:cxn>
                    <a:cxn ang="0">
                      <a:pos x="T2" y="T3"/>
                    </a:cxn>
                    <a:cxn ang="0">
                      <a:pos x="T4" y="T5"/>
                    </a:cxn>
                    <a:cxn ang="0">
                      <a:pos x="T6" y="T7"/>
                    </a:cxn>
                    <a:cxn ang="0">
                      <a:pos x="T8" y="T9"/>
                    </a:cxn>
                  </a:cxnLst>
                  <a:rect l="0" t="0" r="r" b="b"/>
                  <a:pathLst>
                    <a:path w="11" h="19">
                      <a:moveTo>
                        <a:pt x="0" y="19"/>
                      </a:moveTo>
                      <a:lnTo>
                        <a:pt x="6" y="19"/>
                      </a:lnTo>
                      <a:lnTo>
                        <a:pt x="11" y="0"/>
                      </a:lnTo>
                      <a:lnTo>
                        <a:pt x="6" y="0"/>
                      </a:lnTo>
                      <a:lnTo>
                        <a:pt x="0"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96" name="Freeform 55">
                  <a:extLst>
                    <a:ext uri="{FF2B5EF4-FFF2-40B4-BE49-F238E27FC236}">
                      <a16:creationId xmlns:a16="http://schemas.microsoft.com/office/drawing/2014/main" id="{13E3BC98-FEAA-442C-B646-E867509080F1}"/>
                    </a:ext>
                  </a:extLst>
                </p:cNvPr>
                <p:cNvSpPr>
                  <a:spLocks/>
                </p:cNvSpPr>
                <p:nvPr/>
              </p:nvSpPr>
              <p:spPr bwMode="auto">
                <a:xfrm>
                  <a:off x="8474233" y="5971931"/>
                  <a:ext cx="516224" cy="232862"/>
                </a:xfrm>
                <a:custGeom>
                  <a:avLst/>
                  <a:gdLst>
                    <a:gd name="T0" fmla="*/ 154 w 158"/>
                    <a:gd name="T1" fmla="*/ 71 h 71"/>
                    <a:gd name="T2" fmla="*/ 150 w 158"/>
                    <a:gd name="T3" fmla="*/ 67 h 71"/>
                    <a:gd name="T4" fmla="*/ 150 w 158"/>
                    <a:gd name="T5" fmla="*/ 8 h 71"/>
                    <a:gd name="T6" fmla="*/ 4 w 158"/>
                    <a:gd name="T7" fmla="*/ 8 h 71"/>
                    <a:gd name="T8" fmla="*/ 0 w 158"/>
                    <a:gd name="T9" fmla="*/ 4 h 71"/>
                    <a:gd name="T10" fmla="*/ 4 w 158"/>
                    <a:gd name="T11" fmla="*/ 0 h 71"/>
                    <a:gd name="T12" fmla="*/ 154 w 158"/>
                    <a:gd name="T13" fmla="*/ 0 h 71"/>
                    <a:gd name="T14" fmla="*/ 158 w 158"/>
                    <a:gd name="T15" fmla="*/ 4 h 71"/>
                    <a:gd name="T16" fmla="*/ 158 w 158"/>
                    <a:gd name="T17" fmla="*/ 67 h 71"/>
                    <a:gd name="T18" fmla="*/ 154 w 158"/>
                    <a:gd name="T1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71">
                      <a:moveTo>
                        <a:pt x="154" y="71"/>
                      </a:moveTo>
                      <a:cubicBezTo>
                        <a:pt x="152" y="71"/>
                        <a:pt x="150" y="69"/>
                        <a:pt x="150" y="67"/>
                      </a:cubicBezTo>
                      <a:cubicBezTo>
                        <a:pt x="150" y="8"/>
                        <a:pt x="150" y="8"/>
                        <a:pt x="150" y="8"/>
                      </a:cubicBezTo>
                      <a:cubicBezTo>
                        <a:pt x="4" y="8"/>
                        <a:pt x="4" y="8"/>
                        <a:pt x="4" y="8"/>
                      </a:cubicBezTo>
                      <a:cubicBezTo>
                        <a:pt x="2" y="8"/>
                        <a:pt x="0" y="6"/>
                        <a:pt x="0" y="4"/>
                      </a:cubicBezTo>
                      <a:cubicBezTo>
                        <a:pt x="0" y="2"/>
                        <a:pt x="2" y="0"/>
                        <a:pt x="4" y="0"/>
                      </a:cubicBezTo>
                      <a:cubicBezTo>
                        <a:pt x="154" y="0"/>
                        <a:pt x="154" y="0"/>
                        <a:pt x="154" y="0"/>
                      </a:cubicBezTo>
                      <a:cubicBezTo>
                        <a:pt x="156" y="0"/>
                        <a:pt x="158" y="2"/>
                        <a:pt x="158" y="4"/>
                      </a:cubicBezTo>
                      <a:cubicBezTo>
                        <a:pt x="158" y="67"/>
                        <a:pt x="158" y="67"/>
                        <a:pt x="158" y="67"/>
                      </a:cubicBezTo>
                      <a:cubicBezTo>
                        <a:pt x="158" y="69"/>
                        <a:pt x="156" y="71"/>
                        <a:pt x="154" y="7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97" name="Freeform 56">
                  <a:extLst>
                    <a:ext uri="{FF2B5EF4-FFF2-40B4-BE49-F238E27FC236}">
                      <a16:creationId xmlns:a16="http://schemas.microsoft.com/office/drawing/2014/main" id="{A2D6CF89-A757-474B-B582-3A7D9155E480}"/>
                    </a:ext>
                  </a:extLst>
                </p:cNvPr>
                <p:cNvSpPr>
                  <a:spLocks/>
                </p:cNvSpPr>
                <p:nvPr/>
              </p:nvSpPr>
              <p:spPr bwMode="auto">
                <a:xfrm>
                  <a:off x="8519122" y="6053293"/>
                  <a:ext cx="64528" cy="53306"/>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0" y="16"/>
                        <a:pt x="0" y="16"/>
                        <a:pt x="0" y="15"/>
                      </a:cubicBezTo>
                      <a:cubicBezTo>
                        <a:pt x="0" y="1"/>
                        <a:pt x="0" y="1"/>
                        <a:pt x="0" y="1"/>
                      </a:cubicBezTo>
                      <a:cubicBezTo>
                        <a:pt x="0" y="0"/>
                        <a:pt x="0" y="0"/>
                        <a:pt x="1" y="0"/>
                      </a:cubicBezTo>
                      <a:cubicBezTo>
                        <a:pt x="18" y="0"/>
                        <a:pt x="18" y="0"/>
                        <a:pt x="18" y="0"/>
                      </a:cubicBezTo>
                      <a:cubicBezTo>
                        <a:pt x="18" y="0"/>
                        <a:pt x="19" y="0"/>
                        <a:pt x="19" y="1"/>
                      </a:cubicBezTo>
                      <a:cubicBezTo>
                        <a:pt x="19" y="15"/>
                        <a:pt x="19" y="15"/>
                        <a:pt x="19" y="15"/>
                      </a:cubicBezTo>
                      <a:cubicBezTo>
                        <a:pt x="19" y="16"/>
                        <a:pt x="18" y="16"/>
                        <a:pt x="18"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98" name="Freeform 57">
                  <a:extLst>
                    <a:ext uri="{FF2B5EF4-FFF2-40B4-BE49-F238E27FC236}">
                      <a16:creationId xmlns:a16="http://schemas.microsoft.com/office/drawing/2014/main" id="{693DF695-1BD0-4151-BAD9-22B59D45506B}"/>
                    </a:ext>
                  </a:extLst>
                </p:cNvPr>
                <p:cNvSpPr>
                  <a:spLocks/>
                </p:cNvSpPr>
                <p:nvPr/>
              </p:nvSpPr>
              <p:spPr bwMode="auto">
                <a:xfrm>
                  <a:off x="8622928" y="6053293"/>
                  <a:ext cx="61722" cy="53306"/>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1" y="16"/>
                        <a:pt x="0" y="16"/>
                        <a:pt x="0" y="15"/>
                      </a:cubicBezTo>
                      <a:cubicBezTo>
                        <a:pt x="0" y="1"/>
                        <a:pt x="0" y="1"/>
                        <a:pt x="0" y="1"/>
                      </a:cubicBezTo>
                      <a:cubicBezTo>
                        <a:pt x="0" y="0"/>
                        <a:pt x="1" y="0"/>
                        <a:pt x="1" y="0"/>
                      </a:cubicBezTo>
                      <a:cubicBezTo>
                        <a:pt x="18" y="0"/>
                        <a:pt x="18" y="0"/>
                        <a:pt x="18" y="0"/>
                      </a:cubicBezTo>
                      <a:cubicBezTo>
                        <a:pt x="19" y="0"/>
                        <a:pt x="19" y="0"/>
                        <a:pt x="19" y="1"/>
                      </a:cubicBezTo>
                      <a:cubicBezTo>
                        <a:pt x="19" y="15"/>
                        <a:pt x="19" y="15"/>
                        <a:pt x="19" y="15"/>
                      </a:cubicBezTo>
                      <a:cubicBezTo>
                        <a:pt x="19" y="16"/>
                        <a:pt x="19" y="16"/>
                        <a:pt x="18"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99" name="Freeform 58">
                  <a:extLst>
                    <a:ext uri="{FF2B5EF4-FFF2-40B4-BE49-F238E27FC236}">
                      <a16:creationId xmlns:a16="http://schemas.microsoft.com/office/drawing/2014/main" id="{8A6B94DB-678A-4122-9EEC-10C8898452D1}"/>
                    </a:ext>
                  </a:extLst>
                </p:cNvPr>
                <p:cNvSpPr>
                  <a:spLocks/>
                </p:cNvSpPr>
                <p:nvPr/>
              </p:nvSpPr>
              <p:spPr bwMode="auto">
                <a:xfrm>
                  <a:off x="8726734" y="6053293"/>
                  <a:ext cx="61722" cy="53306"/>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0" y="16"/>
                        <a:pt x="0" y="16"/>
                        <a:pt x="0" y="15"/>
                      </a:cubicBezTo>
                      <a:cubicBezTo>
                        <a:pt x="0" y="1"/>
                        <a:pt x="0" y="1"/>
                        <a:pt x="0" y="1"/>
                      </a:cubicBezTo>
                      <a:cubicBezTo>
                        <a:pt x="0" y="0"/>
                        <a:pt x="0" y="0"/>
                        <a:pt x="1" y="0"/>
                      </a:cubicBezTo>
                      <a:cubicBezTo>
                        <a:pt x="18" y="0"/>
                        <a:pt x="18" y="0"/>
                        <a:pt x="18" y="0"/>
                      </a:cubicBezTo>
                      <a:cubicBezTo>
                        <a:pt x="18" y="0"/>
                        <a:pt x="19" y="0"/>
                        <a:pt x="19" y="1"/>
                      </a:cubicBezTo>
                      <a:cubicBezTo>
                        <a:pt x="19" y="15"/>
                        <a:pt x="19" y="15"/>
                        <a:pt x="19" y="15"/>
                      </a:cubicBezTo>
                      <a:cubicBezTo>
                        <a:pt x="19" y="16"/>
                        <a:pt x="18" y="16"/>
                        <a:pt x="18"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00" name="Freeform 59">
                  <a:extLst>
                    <a:ext uri="{FF2B5EF4-FFF2-40B4-BE49-F238E27FC236}">
                      <a16:creationId xmlns:a16="http://schemas.microsoft.com/office/drawing/2014/main" id="{0F3F7BA0-ACDB-4FE1-8DAD-847EDEE207BC}"/>
                    </a:ext>
                  </a:extLst>
                </p:cNvPr>
                <p:cNvSpPr>
                  <a:spLocks/>
                </p:cNvSpPr>
                <p:nvPr/>
              </p:nvSpPr>
              <p:spPr bwMode="auto">
                <a:xfrm>
                  <a:off x="8827734" y="6053293"/>
                  <a:ext cx="61722" cy="53306"/>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1" y="16"/>
                        <a:pt x="0" y="16"/>
                        <a:pt x="0" y="15"/>
                      </a:cubicBezTo>
                      <a:cubicBezTo>
                        <a:pt x="0" y="1"/>
                        <a:pt x="0" y="1"/>
                        <a:pt x="0" y="1"/>
                      </a:cubicBezTo>
                      <a:cubicBezTo>
                        <a:pt x="0" y="0"/>
                        <a:pt x="1" y="0"/>
                        <a:pt x="1" y="0"/>
                      </a:cubicBezTo>
                      <a:cubicBezTo>
                        <a:pt x="18" y="0"/>
                        <a:pt x="18" y="0"/>
                        <a:pt x="18" y="0"/>
                      </a:cubicBezTo>
                      <a:cubicBezTo>
                        <a:pt x="19" y="0"/>
                        <a:pt x="19" y="0"/>
                        <a:pt x="19" y="1"/>
                      </a:cubicBezTo>
                      <a:cubicBezTo>
                        <a:pt x="19" y="15"/>
                        <a:pt x="19" y="15"/>
                        <a:pt x="19" y="15"/>
                      </a:cubicBezTo>
                      <a:cubicBezTo>
                        <a:pt x="19" y="16"/>
                        <a:pt x="19" y="16"/>
                        <a:pt x="18"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01" name="Freeform 60">
                  <a:extLst>
                    <a:ext uri="{FF2B5EF4-FFF2-40B4-BE49-F238E27FC236}">
                      <a16:creationId xmlns:a16="http://schemas.microsoft.com/office/drawing/2014/main" id="{E8A37FF8-2AAA-4187-9AB6-FFB285CD205A}"/>
                    </a:ext>
                  </a:extLst>
                </p:cNvPr>
                <p:cNvSpPr>
                  <a:spLocks/>
                </p:cNvSpPr>
                <p:nvPr/>
              </p:nvSpPr>
              <p:spPr bwMode="auto">
                <a:xfrm>
                  <a:off x="8622928" y="6148682"/>
                  <a:ext cx="61722" cy="53306"/>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1" y="16"/>
                        <a:pt x="0" y="15"/>
                        <a:pt x="0" y="15"/>
                      </a:cubicBezTo>
                      <a:cubicBezTo>
                        <a:pt x="0" y="1"/>
                        <a:pt x="0" y="1"/>
                        <a:pt x="0" y="1"/>
                      </a:cubicBezTo>
                      <a:cubicBezTo>
                        <a:pt x="0" y="0"/>
                        <a:pt x="1" y="0"/>
                        <a:pt x="1" y="0"/>
                      </a:cubicBezTo>
                      <a:cubicBezTo>
                        <a:pt x="18" y="0"/>
                        <a:pt x="18" y="0"/>
                        <a:pt x="18" y="0"/>
                      </a:cubicBezTo>
                      <a:cubicBezTo>
                        <a:pt x="19" y="0"/>
                        <a:pt x="19" y="0"/>
                        <a:pt x="19" y="1"/>
                      </a:cubicBezTo>
                      <a:cubicBezTo>
                        <a:pt x="19" y="15"/>
                        <a:pt x="19" y="15"/>
                        <a:pt x="19" y="15"/>
                      </a:cubicBezTo>
                      <a:cubicBezTo>
                        <a:pt x="19" y="15"/>
                        <a:pt x="19" y="16"/>
                        <a:pt x="18"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02" name="Freeform 61">
                  <a:extLst>
                    <a:ext uri="{FF2B5EF4-FFF2-40B4-BE49-F238E27FC236}">
                      <a16:creationId xmlns:a16="http://schemas.microsoft.com/office/drawing/2014/main" id="{F29A2F5B-4248-463B-99DF-6657FB1368F9}"/>
                    </a:ext>
                  </a:extLst>
                </p:cNvPr>
                <p:cNvSpPr>
                  <a:spLocks/>
                </p:cNvSpPr>
                <p:nvPr/>
              </p:nvSpPr>
              <p:spPr bwMode="auto">
                <a:xfrm>
                  <a:off x="8726734" y="6148682"/>
                  <a:ext cx="61722" cy="53306"/>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0" y="16"/>
                        <a:pt x="0" y="15"/>
                        <a:pt x="0" y="15"/>
                      </a:cubicBezTo>
                      <a:cubicBezTo>
                        <a:pt x="0" y="1"/>
                        <a:pt x="0" y="1"/>
                        <a:pt x="0" y="1"/>
                      </a:cubicBezTo>
                      <a:cubicBezTo>
                        <a:pt x="0" y="0"/>
                        <a:pt x="0" y="0"/>
                        <a:pt x="1" y="0"/>
                      </a:cubicBezTo>
                      <a:cubicBezTo>
                        <a:pt x="18" y="0"/>
                        <a:pt x="18" y="0"/>
                        <a:pt x="18" y="0"/>
                      </a:cubicBezTo>
                      <a:cubicBezTo>
                        <a:pt x="18" y="0"/>
                        <a:pt x="19" y="0"/>
                        <a:pt x="19" y="1"/>
                      </a:cubicBezTo>
                      <a:cubicBezTo>
                        <a:pt x="19" y="15"/>
                        <a:pt x="19" y="15"/>
                        <a:pt x="19" y="15"/>
                      </a:cubicBezTo>
                      <a:cubicBezTo>
                        <a:pt x="19" y="15"/>
                        <a:pt x="18" y="16"/>
                        <a:pt x="18"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03" name="Freeform 62">
                  <a:extLst>
                    <a:ext uri="{FF2B5EF4-FFF2-40B4-BE49-F238E27FC236}">
                      <a16:creationId xmlns:a16="http://schemas.microsoft.com/office/drawing/2014/main" id="{BA327588-3AD1-4125-A344-C1716D5C99DE}"/>
                    </a:ext>
                  </a:extLst>
                </p:cNvPr>
                <p:cNvSpPr>
                  <a:spLocks/>
                </p:cNvSpPr>
                <p:nvPr/>
              </p:nvSpPr>
              <p:spPr bwMode="auto">
                <a:xfrm>
                  <a:off x="8827734" y="6148682"/>
                  <a:ext cx="61722" cy="53306"/>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1" y="16"/>
                        <a:pt x="0" y="15"/>
                        <a:pt x="0" y="15"/>
                      </a:cubicBezTo>
                      <a:cubicBezTo>
                        <a:pt x="0" y="1"/>
                        <a:pt x="0" y="1"/>
                        <a:pt x="0" y="1"/>
                      </a:cubicBezTo>
                      <a:cubicBezTo>
                        <a:pt x="0" y="0"/>
                        <a:pt x="1" y="0"/>
                        <a:pt x="1" y="0"/>
                      </a:cubicBezTo>
                      <a:cubicBezTo>
                        <a:pt x="18" y="0"/>
                        <a:pt x="18" y="0"/>
                        <a:pt x="18" y="0"/>
                      </a:cubicBezTo>
                      <a:cubicBezTo>
                        <a:pt x="19" y="0"/>
                        <a:pt x="19" y="0"/>
                        <a:pt x="19" y="1"/>
                      </a:cubicBezTo>
                      <a:cubicBezTo>
                        <a:pt x="19" y="15"/>
                        <a:pt x="19" y="15"/>
                        <a:pt x="19" y="15"/>
                      </a:cubicBezTo>
                      <a:cubicBezTo>
                        <a:pt x="19" y="15"/>
                        <a:pt x="19" y="16"/>
                        <a:pt x="18"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04" name="Oval 63">
                  <a:extLst>
                    <a:ext uri="{FF2B5EF4-FFF2-40B4-BE49-F238E27FC236}">
                      <a16:creationId xmlns:a16="http://schemas.microsoft.com/office/drawing/2014/main" id="{3E2D65DB-A06B-42A6-B932-FBDC23E05729}"/>
                    </a:ext>
                  </a:extLst>
                </p:cNvPr>
                <p:cNvSpPr>
                  <a:spLocks noChangeArrowheads="1"/>
                </p:cNvSpPr>
                <p:nvPr/>
              </p:nvSpPr>
              <p:spPr bwMode="auto">
                <a:xfrm>
                  <a:off x="8622928" y="5758708"/>
                  <a:ext cx="64528" cy="67334"/>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05" name="Freeform 64">
                  <a:extLst>
                    <a:ext uri="{FF2B5EF4-FFF2-40B4-BE49-F238E27FC236}">
                      <a16:creationId xmlns:a16="http://schemas.microsoft.com/office/drawing/2014/main" id="{3E65E024-DF54-4674-8205-175C77222CAD}"/>
                    </a:ext>
                  </a:extLst>
                </p:cNvPr>
                <p:cNvSpPr>
                  <a:spLocks/>
                </p:cNvSpPr>
                <p:nvPr/>
              </p:nvSpPr>
              <p:spPr bwMode="auto">
                <a:xfrm>
                  <a:off x="8648178" y="5845681"/>
                  <a:ext cx="8417" cy="36472"/>
                </a:xfrm>
                <a:custGeom>
                  <a:avLst/>
                  <a:gdLst>
                    <a:gd name="T0" fmla="*/ 2 w 3"/>
                    <a:gd name="T1" fmla="*/ 11 h 11"/>
                    <a:gd name="T2" fmla="*/ 0 w 3"/>
                    <a:gd name="T3" fmla="*/ 9 h 11"/>
                    <a:gd name="T4" fmla="*/ 0 w 3"/>
                    <a:gd name="T5" fmla="*/ 1 h 11"/>
                    <a:gd name="T6" fmla="*/ 2 w 3"/>
                    <a:gd name="T7" fmla="*/ 0 h 11"/>
                    <a:gd name="T8" fmla="*/ 3 w 3"/>
                    <a:gd name="T9" fmla="*/ 1 h 11"/>
                    <a:gd name="T10" fmla="*/ 3 w 3"/>
                    <a:gd name="T11" fmla="*/ 9 h 11"/>
                    <a:gd name="T12" fmla="*/ 2 w 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2" y="11"/>
                      </a:moveTo>
                      <a:cubicBezTo>
                        <a:pt x="1" y="11"/>
                        <a:pt x="0" y="10"/>
                        <a:pt x="0" y="9"/>
                      </a:cubicBezTo>
                      <a:cubicBezTo>
                        <a:pt x="0" y="1"/>
                        <a:pt x="0" y="1"/>
                        <a:pt x="0" y="1"/>
                      </a:cubicBezTo>
                      <a:cubicBezTo>
                        <a:pt x="0" y="0"/>
                        <a:pt x="1" y="0"/>
                        <a:pt x="2" y="0"/>
                      </a:cubicBezTo>
                      <a:cubicBezTo>
                        <a:pt x="3" y="0"/>
                        <a:pt x="3" y="0"/>
                        <a:pt x="3" y="1"/>
                      </a:cubicBezTo>
                      <a:cubicBezTo>
                        <a:pt x="3" y="9"/>
                        <a:pt x="3" y="9"/>
                        <a:pt x="3" y="9"/>
                      </a:cubicBezTo>
                      <a:cubicBezTo>
                        <a:pt x="3" y="10"/>
                        <a:pt x="3" y="11"/>
                        <a:pt x="2" y="1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06" name="Freeform 65">
                  <a:extLst>
                    <a:ext uri="{FF2B5EF4-FFF2-40B4-BE49-F238E27FC236}">
                      <a16:creationId xmlns:a16="http://schemas.microsoft.com/office/drawing/2014/main" id="{AD87A0BF-3676-453E-9048-CABE5CB6EA23}"/>
                    </a:ext>
                  </a:extLst>
                </p:cNvPr>
                <p:cNvSpPr>
                  <a:spLocks/>
                </p:cNvSpPr>
                <p:nvPr/>
              </p:nvSpPr>
              <p:spPr bwMode="auto">
                <a:xfrm>
                  <a:off x="8648178" y="5708208"/>
                  <a:ext cx="8417" cy="36472"/>
                </a:xfrm>
                <a:custGeom>
                  <a:avLst/>
                  <a:gdLst>
                    <a:gd name="T0" fmla="*/ 2 w 3"/>
                    <a:gd name="T1" fmla="*/ 11 h 11"/>
                    <a:gd name="T2" fmla="*/ 0 w 3"/>
                    <a:gd name="T3" fmla="*/ 9 h 11"/>
                    <a:gd name="T4" fmla="*/ 0 w 3"/>
                    <a:gd name="T5" fmla="*/ 1 h 11"/>
                    <a:gd name="T6" fmla="*/ 2 w 3"/>
                    <a:gd name="T7" fmla="*/ 0 h 11"/>
                    <a:gd name="T8" fmla="*/ 3 w 3"/>
                    <a:gd name="T9" fmla="*/ 1 h 11"/>
                    <a:gd name="T10" fmla="*/ 3 w 3"/>
                    <a:gd name="T11" fmla="*/ 9 h 11"/>
                    <a:gd name="T12" fmla="*/ 2 w 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2" y="11"/>
                      </a:moveTo>
                      <a:cubicBezTo>
                        <a:pt x="1" y="11"/>
                        <a:pt x="0" y="10"/>
                        <a:pt x="0" y="9"/>
                      </a:cubicBezTo>
                      <a:cubicBezTo>
                        <a:pt x="0" y="1"/>
                        <a:pt x="0" y="1"/>
                        <a:pt x="0" y="1"/>
                      </a:cubicBezTo>
                      <a:cubicBezTo>
                        <a:pt x="0" y="0"/>
                        <a:pt x="1" y="0"/>
                        <a:pt x="2" y="0"/>
                      </a:cubicBezTo>
                      <a:cubicBezTo>
                        <a:pt x="3" y="0"/>
                        <a:pt x="3" y="0"/>
                        <a:pt x="3" y="1"/>
                      </a:cubicBezTo>
                      <a:cubicBezTo>
                        <a:pt x="3" y="9"/>
                        <a:pt x="3" y="9"/>
                        <a:pt x="3" y="9"/>
                      </a:cubicBezTo>
                      <a:cubicBezTo>
                        <a:pt x="3" y="10"/>
                        <a:pt x="3" y="11"/>
                        <a:pt x="2" y="1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07" name="Freeform 66">
                  <a:extLst>
                    <a:ext uri="{FF2B5EF4-FFF2-40B4-BE49-F238E27FC236}">
                      <a16:creationId xmlns:a16="http://schemas.microsoft.com/office/drawing/2014/main" id="{9CFD2D92-BF0B-4D1B-87A4-3558B2E9E8C8}"/>
                    </a:ext>
                  </a:extLst>
                </p:cNvPr>
                <p:cNvSpPr>
                  <a:spLocks/>
                </p:cNvSpPr>
                <p:nvPr/>
              </p:nvSpPr>
              <p:spPr bwMode="auto">
                <a:xfrm>
                  <a:off x="8704289" y="5789569"/>
                  <a:ext cx="36472" cy="8417"/>
                </a:xfrm>
                <a:custGeom>
                  <a:avLst/>
                  <a:gdLst>
                    <a:gd name="T0" fmla="*/ 10 w 11"/>
                    <a:gd name="T1" fmla="*/ 3 h 3"/>
                    <a:gd name="T2" fmla="*/ 2 w 11"/>
                    <a:gd name="T3" fmla="*/ 3 h 3"/>
                    <a:gd name="T4" fmla="*/ 0 w 11"/>
                    <a:gd name="T5" fmla="*/ 1 h 3"/>
                    <a:gd name="T6" fmla="*/ 2 w 11"/>
                    <a:gd name="T7" fmla="*/ 0 h 3"/>
                    <a:gd name="T8" fmla="*/ 10 w 11"/>
                    <a:gd name="T9" fmla="*/ 0 h 3"/>
                    <a:gd name="T10" fmla="*/ 11 w 11"/>
                    <a:gd name="T11" fmla="*/ 1 h 3"/>
                    <a:gd name="T12" fmla="*/ 10 w 1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3"/>
                      </a:moveTo>
                      <a:cubicBezTo>
                        <a:pt x="2" y="3"/>
                        <a:pt x="2" y="3"/>
                        <a:pt x="2" y="3"/>
                      </a:cubicBezTo>
                      <a:cubicBezTo>
                        <a:pt x="1" y="3"/>
                        <a:pt x="0" y="2"/>
                        <a:pt x="0" y="1"/>
                      </a:cubicBezTo>
                      <a:cubicBezTo>
                        <a:pt x="0" y="0"/>
                        <a:pt x="1" y="0"/>
                        <a:pt x="2" y="0"/>
                      </a:cubicBezTo>
                      <a:cubicBezTo>
                        <a:pt x="10" y="0"/>
                        <a:pt x="10" y="0"/>
                        <a:pt x="10" y="0"/>
                      </a:cubicBezTo>
                      <a:cubicBezTo>
                        <a:pt x="11" y="0"/>
                        <a:pt x="11" y="0"/>
                        <a:pt x="11" y="1"/>
                      </a:cubicBezTo>
                      <a:cubicBezTo>
                        <a:pt x="11" y="2"/>
                        <a:pt x="11" y="3"/>
                        <a:pt x="10" y="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08" name="Freeform 67">
                  <a:extLst>
                    <a:ext uri="{FF2B5EF4-FFF2-40B4-BE49-F238E27FC236}">
                      <a16:creationId xmlns:a16="http://schemas.microsoft.com/office/drawing/2014/main" id="{8E518689-7345-4CC4-A3B6-FFEE3FBCC256}"/>
                    </a:ext>
                  </a:extLst>
                </p:cNvPr>
                <p:cNvSpPr>
                  <a:spLocks/>
                </p:cNvSpPr>
                <p:nvPr/>
              </p:nvSpPr>
              <p:spPr bwMode="auto">
                <a:xfrm>
                  <a:off x="8566817" y="5789569"/>
                  <a:ext cx="36472" cy="8417"/>
                </a:xfrm>
                <a:custGeom>
                  <a:avLst/>
                  <a:gdLst>
                    <a:gd name="T0" fmla="*/ 10 w 11"/>
                    <a:gd name="T1" fmla="*/ 3 h 3"/>
                    <a:gd name="T2" fmla="*/ 2 w 11"/>
                    <a:gd name="T3" fmla="*/ 3 h 3"/>
                    <a:gd name="T4" fmla="*/ 0 w 11"/>
                    <a:gd name="T5" fmla="*/ 1 h 3"/>
                    <a:gd name="T6" fmla="*/ 2 w 11"/>
                    <a:gd name="T7" fmla="*/ 0 h 3"/>
                    <a:gd name="T8" fmla="*/ 10 w 11"/>
                    <a:gd name="T9" fmla="*/ 0 h 3"/>
                    <a:gd name="T10" fmla="*/ 11 w 11"/>
                    <a:gd name="T11" fmla="*/ 1 h 3"/>
                    <a:gd name="T12" fmla="*/ 10 w 1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3"/>
                      </a:moveTo>
                      <a:cubicBezTo>
                        <a:pt x="2" y="3"/>
                        <a:pt x="2" y="3"/>
                        <a:pt x="2" y="3"/>
                      </a:cubicBezTo>
                      <a:cubicBezTo>
                        <a:pt x="1" y="3"/>
                        <a:pt x="0" y="2"/>
                        <a:pt x="0" y="1"/>
                      </a:cubicBezTo>
                      <a:cubicBezTo>
                        <a:pt x="0" y="0"/>
                        <a:pt x="1" y="0"/>
                        <a:pt x="2" y="0"/>
                      </a:cubicBezTo>
                      <a:cubicBezTo>
                        <a:pt x="10" y="0"/>
                        <a:pt x="10" y="0"/>
                        <a:pt x="10" y="0"/>
                      </a:cubicBezTo>
                      <a:cubicBezTo>
                        <a:pt x="11" y="0"/>
                        <a:pt x="11" y="0"/>
                        <a:pt x="11" y="1"/>
                      </a:cubicBezTo>
                      <a:cubicBezTo>
                        <a:pt x="11" y="2"/>
                        <a:pt x="11" y="3"/>
                        <a:pt x="10" y="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09" name="Freeform 68">
                  <a:extLst>
                    <a:ext uri="{FF2B5EF4-FFF2-40B4-BE49-F238E27FC236}">
                      <a16:creationId xmlns:a16="http://schemas.microsoft.com/office/drawing/2014/main" id="{897980B2-0139-4E60-A70F-715A4F252A1D}"/>
                    </a:ext>
                  </a:extLst>
                </p:cNvPr>
                <p:cNvSpPr>
                  <a:spLocks/>
                </p:cNvSpPr>
                <p:nvPr/>
              </p:nvSpPr>
              <p:spPr bwMode="auto">
                <a:xfrm>
                  <a:off x="8687456" y="5828847"/>
                  <a:ext cx="28056" cy="28056"/>
                </a:xfrm>
                <a:custGeom>
                  <a:avLst/>
                  <a:gdLst>
                    <a:gd name="T0" fmla="*/ 7 w 9"/>
                    <a:gd name="T1" fmla="*/ 9 h 9"/>
                    <a:gd name="T2" fmla="*/ 6 w 9"/>
                    <a:gd name="T3" fmla="*/ 8 h 9"/>
                    <a:gd name="T4" fmla="*/ 1 w 9"/>
                    <a:gd name="T5" fmla="*/ 3 h 9"/>
                    <a:gd name="T6" fmla="*/ 1 w 9"/>
                    <a:gd name="T7" fmla="*/ 0 h 9"/>
                    <a:gd name="T8" fmla="*/ 3 w 9"/>
                    <a:gd name="T9" fmla="*/ 0 h 9"/>
                    <a:gd name="T10" fmla="*/ 9 w 9"/>
                    <a:gd name="T11" fmla="*/ 6 h 9"/>
                    <a:gd name="T12" fmla="*/ 9 w 9"/>
                    <a:gd name="T13" fmla="*/ 8 h 9"/>
                    <a:gd name="T14" fmla="*/ 7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7" y="9"/>
                      </a:moveTo>
                      <a:cubicBezTo>
                        <a:pt x="7" y="9"/>
                        <a:pt x="7" y="9"/>
                        <a:pt x="6" y="8"/>
                      </a:cubicBezTo>
                      <a:cubicBezTo>
                        <a:pt x="1" y="3"/>
                        <a:pt x="1" y="3"/>
                        <a:pt x="1" y="3"/>
                      </a:cubicBezTo>
                      <a:cubicBezTo>
                        <a:pt x="0" y="2"/>
                        <a:pt x="0" y="1"/>
                        <a:pt x="1" y="0"/>
                      </a:cubicBezTo>
                      <a:cubicBezTo>
                        <a:pt x="1" y="0"/>
                        <a:pt x="2" y="0"/>
                        <a:pt x="3" y="0"/>
                      </a:cubicBezTo>
                      <a:cubicBezTo>
                        <a:pt x="9" y="6"/>
                        <a:pt x="9" y="6"/>
                        <a:pt x="9" y="6"/>
                      </a:cubicBezTo>
                      <a:cubicBezTo>
                        <a:pt x="9" y="7"/>
                        <a:pt x="9" y="8"/>
                        <a:pt x="9" y="8"/>
                      </a:cubicBezTo>
                      <a:cubicBezTo>
                        <a:pt x="8" y="9"/>
                        <a:pt x="8" y="9"/>
                        <a:pt x="7" y="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10" name="Freeform 69">
                  <a:extLst>
                    <a:ext uri="{FF2B5EF4-FFF2-40B4-BE49-F238E27FC236}">
                      <a16:creationId xmlns:a16="http://schemas.microsoft.com/office/drawing/2014/main" id="{F52B3AE0-EFA8-4966-BD5C-25FB8308437C}"/>
                    </a:ext>
                  </a:extLst>
                </p:cNvPr>
                <p:cNvSpPr>
                  <a:spLocks/>
                </p:cNvSpPr>
                <p:nvPr/>
              </p:nvSpPr>
              <p:spPr bwMode="auto">
                <a:xfrm>
                  <a:off x="8589261" y="5730652"/>
                  <a:ext cx="33667" cy="28056"/>
                </a:xfrm>
                <a:custGeom>
                  <a:avLst/>
                  <a:gdLst>
                    <a:gd name="T0" fmla="*/ 8 w 10"/>
                    <a:gd name="T1" fmla="*/ 9 h 9"/>
                    <a:gd name="T2" fmla="*/ 7 w 10"/>
                    <a:gd name="T3" fmla="*/ 9 h 9"/>
                    <a:gd name="T4" fmla="*/ 1 w 10"/>
                    <a:gd name="T5" fmla="*/ 3 h 9"/>
                    <a:gd name="T6" fmla="*/ 1 w 10"/>
                    <a:gd name="T7" fmla="*/ 1 h 9"/>
                    <a:gd name="T8" fmla="*/ 3 w 10"/>
                    <a:gd name="T9" fmla="*/ 1 h 9"/>
                    <a:gd name="T10" fmla="*/ 9 w 10"/>
                    <a:gd name="T11" fmla="*/ 6 h 9"/>
                    <a:gd name="T12" fmla="*/ 9 w 10"/>
                    <a:gd name="T13" fmla="*/ 9 h 9"/>
                    <a:gd name="T14" fmla="*/ 8 w 10"/>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8" y="9"/>
                      </a:moveTo>
                      <a:cubicBezTo>
                        <a:pt x="7" y="9"/>
                        <a:pt x="7" y="9"/>
                        <a:pt x="7" y="9"/>
                      </a:cubicBezTo>
                      <a:cubicBezTo>
                        <a:pt x="1" y="3"/>
                        <a:pt x="1" y="3"/>
                        <a:pt x="1" y="3"/>
                      </a:cubicBezTo>
                      <a:cubicBezTo>
                        <a:pt x="0" y="2"/>
                        <a:pt x="0" y="1"/>
                        <a:pt x="1" y="1"/>
                      </a:cubicBezTo>
                      <a:cubicBezTo>
                        <a:pt x="2" y="0"/>
                        <a:pt x="3" y="0"/>
                        <a:pt x="3" y="1"/>
                      </a:cubicBezTo>
                      <a:cubicBezTo>
                        <a:pt x="9" y="6"/>
                        <a:pt x="9" y="6"/>
                        <a:pt x="9" y="6"/>
                      </a:cubicBezTo>
                      <a:cubicBezTo>
                        <a:pt x="10" y="7"/>
                        <a:pt x="10" y="8"/>
                        <a:pt x="9" y="9"/>
                      </a:cubicBezTo>
                      <a:cubicBezTo>
                        <a:pt x="9" y="9"/>
                        <a:pt x="8" y="9"/>
                        <a:pt x="8" y="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11" name="Freeform 70">
                  <a:extLst>
                    <a:ext uri="{FF2B5EF4-FFF2-40B4-BE49-F238E27FC236}">
                      <a16:creationId xmlns:a16="http://schemas.microsoft.com/office/drawing/2014/main" id="{7673480D-E614-49D2-BDAA-87B3A667CA9F}"/>
                    </a:ext>
                  </a:extLst>
                </p:cNvPr>
                <p:cNvSpPr>
                  <a:spLocks/>
                </p:cNvSpPr>
                <p:nvPr/>
              </p:nvSpPr>
              <p:spPr bwMode="auto">
                <a:xfrm>
                  <a:off x="8589261" y="5826042"/>
                  <a:ext cx="33667" cy="30861"/>
                </a:xfrm>
                <a:custGeom>
                  <a:avLst/>
                  <a:gdLst>
                    <a:gd name="T0" fmla="*/ 2 w 10"/>
                    <a:gd name="T1" fmla="*/ 10 h 10"/>
                    <a:gd name="T2" fmla="*/ 1 w 10"/>
                    <a:gd name="T3" fmla="*/ 9 h 10"/>
                    <a:gd name="T4" fmla="*/ 1 w 10"/>
                    <a:gd name="T5" fmla="*/ 7 h 10"/>
                    <a:gd name="T6" fmla="*/ 7 w 10"/>
                    <a:gd name="T7" fmla="*/ 1 h 10"/>
                    <a:gd name="T8" fmla="*/ 9 w 10"/>
                    <a:gd name="T9" fmla="*/ 1 h 10"/>
                    <a:gd name="T10" fmla="*/ 9 w 10"/>
                    <a:gd name="T11" fmla="*/ 3 h 10"/>
                    <a:gd name="T12" fmla="*/ 3 w 10"/>
                    <a:gd name="T13" fmla="*/ 9 h 10"/>
                    <a:gd name="T14" fmla="*/ 2 w 10"/>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2" y="10"/>
                      </a:moveTo>
                      <a:cubicBezTo>
                        <a:pt x="2" y="10"/>
                        <a:pt x="1" y="9"/>
                        <a:pt x="1" y="9"/>
                      </a:cubicBezTo>
                      <a:cubicBezTo>
                        <a:pt x="0" y="8"/>
                        <a:pt x="0" y="7"/>
                        <a:pt x="1" y="7"/>
                      </a:cubicBezTo>
                      <a:cubicBezTo>
                        <a:pt x="7" y="1"/>
                        <a:pt x="7" y="1"/>
                        <a:pt x="7" y="1"/>
                      </a:cubicBezTo>
                      <a:cubicBezTo>
                        <a:pt x="7" y="0"/>
                        <a:pt x="8" y="0"/>
                        <a:pt x="9" y="1"/>
                      </a:cubicBezTo>
                      <a:cubicBezTo>
                        <a:pt x="10" y="2"/>
                        <a:pt x="10" y="3"/>
                        <a:pt x="9" y="3"/>
                      </a:cubicBezTo>
                      <a:cubicBezTo>
                        <a:pt x="3" y="9"/>
                        <a:pt x="3" y="9"/>
                        <a:pt x="3" y="9"/>
                      </a:cubicBezTo>
                      <a:cubicBezTo>
                        <a:pt x="3" y="9"/>
                        <a:pt x="3" y="10"/>
                        <a:pt x="2" y="1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412" name="Freeform 71">
                  <a:extLst>
                    <a:ext uri="{FF2B5EF4-FFF2-40B4-BE49-F238E27FC236}">
                      <a16:creationId xmlns:a16="http://schemas.microsoft.com/office/drawing/2014/main" id="{FE2742A0-9A2B-40E3-A497-C55023F5E43F}"/>
                    </a:ext>
                  </a:extLst>
                </p:cNvPr>
                <p:cNvSpPr>
                  <a:spLocks/>
                </p:cNvSpPr>
                <p:nvPr/>
              </p:nvSpPr>
              <p:spPr bwMode="auto">
                <a:xfrm>
                  <a:off x="8687456" y="5730652"/>
                  <a:ext cx="28056" cy="28056"/>
                </a:xfrm>
                <a:custGeom>
                  <a:avLst/>
                  <a:gdLst>
                    <a:gd name="T0" fmla="*/ 2 w 9"/>
                    <a:gd name="T1" fmla="*/ 9 h 9"/>
                    <a:gd name="T2" fmla="*/ 1 w 9"/>
                    <a:gd name="T3" fmla="*/ 8 h 9"/>
                    <a:gd name="T4" fmla="*/ 1 w 9"/>
                    <a:gd name="T5" fmla="*/ 6 h 9"/>
                    <a:gd name="T6" fmla="*/ 6 w 9"/>
                    <a:gd name="T7" fmla="*/ 0 h 9"/>
                    <a:gd name="T8" fmla="*/ 9 w 9"/>
                    <a:gd name="T9" fmla="*/ 0 h 9"/>
                    <a:gd name="T10" fmla="*/ 9 w 9"/>
                    <a:gd name="T11" fmla="*/ 3 h 9"/>
                    <a:gd name="T12" fmla="*/ 3 w 9"/>
                    <a:gd name="T13" fmla="*/ 8 h 9"/>
                    <a:gd name="T14" fmla="*/ 2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2" y="9"/>
                      </a:moveTo>
                      <a:cubicBezTo>
                        <a:pt x="1" y="9"/>
                        <a:pt x="1" y="9"/>
                        <a:pt x="1" y="8"/>
                      </a:cubicBezTo>
                      <a:cubicBezTo>
                        <a:pt x="0" y="8"/>
                        <a:pt x="0" y="7"/>
                        <a:pt x="1" y="6"/>
                      </a:cubicBezTo>
                      <a:cubicBezTo>
                        <a:pt x="6" y="0"/>
                        <a:pt x="6" y="0"/>
                        <a:pt x="6" y="0"/>
                      </a:cubicBezTo>
                      <a:cubicBezTo>
                        <a:pt x="7" y="0"/>
                        <a:pt x="8" y="0"/>
                        <a:pt x="9" y="0"/>
                      </a:cubicBezTo>
                      <a:cubicBezTo>
                        <a:pt x="9" y="1"/>
                        <a:pt x="9" y="2"/>
                        <a:pt x="9" y="3"/>
                      </a:cubicBezTo>
                      <a:cubicBezTo>
                        <a:pt x="3" y="8"/>
                        <a:pt x="3" y="8"/>
                        <a:pt x="3" y="8"/>
                      </a:cubicBezTo>
                      <a:cubicBezTo>
                        <a:pt x="3" y="9"/>
                        <a:pt x="2" y="9"/>
                        <a:pt x="2" y="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693" name="グループ化 1692">
                <a:extLst>
                  <a:ext uri="{FF2B5EF4-FFF2-40B4-BE49-F238E27FC236}">
                    <a16:creationId xmlns:a16="http://schemas.microsoft.com/office/drawing/2014/main" id="{8EA9FE4B-C441-4D2A-A0B4-9F76B9C6060B}"/>
                  </a:ext>
                </a:extLst>
              </p:cNvPr>
              <p:cNvGrpSpPr/>
              <p:nvPr/>
            </p:nvGrpSpPr>
            <p:grpSpPr>
              <a:xfrm>
                <a:off x="7873508" y="5397871"/>
                <a:ext cx="664919" cy="664920"/>
                <a:chOff x="9288436" y="5694180"/>
                <a:chExt cx="664919" cy="664920"/>
              </a:xfrm>
            </p:grpSpPr>
            <p:sp>
              <p:nvSpPr>
                <p:cNvPr id="1392" name="Freeform 51">
                  <a:extLst>
                    <a:ext uri="{FF2B5EF4-FFF2-40B4-BE49-F238E27FC236}">
                      <a16:creationId xmlns:a16="http://schemas.microsoft.com/office/drawing/2014/main" id="{D41F09FD-DA39-4790-B30A-3461212CEFA8}"/>
                    </a:ext>
                  </a:extLst>
                </p:cNvPr>
                <p:cNvSpPr>
                  <a:spLocks noEditPoints="1"/>
                </p:cNvSpPr>
                <p:nvPr/>
              </p:nvSpPr>
              <p:spPr bwMode="auto">
                <a:xfrm rot="19139303">
                  <a:off x="9288436" y="5694180"/>
                  <a:ext cx="664919" cy="664920"/>
                </a:xfrm>
                <a:custGeom>
                  <a:avLst/>
                  <a:gdLst>
                    <a:gd name="T0" fmla="*/ 126 w 203"/>
                    <a:gd name="T1" fmla="*/ 16 h 203"/>
                    <a:gd name="T2" fmla="*/ 7 w 203"/>
                    <a:gd name="T3" fmla="*/ 77 h 203"/>
                    <a:gd name="T4" fmla="*/ 14 w 203"/>
                    <a:gd name="T5" fmla="*/ 149 h 203"/>
                    <a:gd name="T6" fmla="*/ 25 w 203"/>
                    <a:gd name="T7" fmla="*/ 166 h 203"/>
                    <a:gd name="T8" fmla="*/ 25 w 203"/>
                    <a:gd name="T9" fmla="*/ 166 h 203"/>
                    <a:gd name="T10" fmla="*/ 22 w 203"/>
                    <a:gd name="T11" fmla="*/ 183 h 203"/>
                    <a:gd name="T12" fmla="*/ 19 w 203"/>
                    <a:gd name="T13" fmla="*/ 202 h 203"/>
                    <a:gd name="T14" fmla="*/ 21 w 203"/>
                    <a:gd name="T15" fmla="*/ 203 h 203"/>
                    <a:gd name="T16" fmla="*/ 39 w 203"/>
                    <a:gd name="T17" fmla="*/ 196 h 203"/>
                    <a:gd name="T18" fmla="*/ 54 w 203"/>
                    <a:gd name="T19" fmla="*/ 190 h 203"/>
                    <a:gd name="T20" fmla="*/ 54 w 203"/>
                    <a:gd name="T21" fmla="*/ 190 h 203"/>
                    <a:gd name="T22" fmla="*/ 69 w 203"/>
                    <a:gd name="T23" fmla="*/ 196 h 203"/>
                    <a:gd name="T24" fmla="*/ 97 w 203"/>
                    <a:gd name="T25" fmla="*/ 200 h 203"/>
                    <a:gd name="T26" fmla="*/ 187 w 203"/>
                    <a:gd name="T27" fmla="*/ 134 h 203"/>
                    <a:gd name="T28" fmla="*/ 126 w 203"/>
                    <a:gd name="T29" fmla="*/ 16 h 203"/>
                    <a:gd name="T30" fmla="*/ 180 w 203"/>
                    <a:gd name="T31" fmla="*/ 132 h 203"/>
                    <a:gd name="T32" fmla="*/ 71 w 203"/>
                    <a:gd name="T33" fmla="*/ 188 h 203"/>
                    <a:gd name="T34" fmla="*/ 21 w 203"/>
                    <a:gd name="T35" fmla="*/ 145 h 203"/>
                    <a:gd name="T36" fmla="*/ 15 w 203"/>
                    <a:gd name="T37" fmla="*/ 80 h 203"/>
                    <a:gd name="T38" fmla="*/ 97 w 203"/>
                    <a:gd name="T39" fmla="*/ 19 h 203"/>
                    <a:gd name="T40" fmla="*/ 123 w 203"/>
                    <a:gd name="T41" fmla="*/ 23 h 203"/>
                    <a:gd name="T42" fmla="*/ 180 w 203"/>
                    <a:gd name="T43" fmla="*/ 13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3" h="203">
                      <a:moveTo>
                        <a:pt x="126" y="16"/>
                      </a:moveTo>
                      <a:cubicBezTo>
                        <a:pt x="76" y="0"/>
                        <a:pt x="23" y="28"/>
                        <a:pt x="7" y="77"/>
                      </a:cubicBezTo>
                      <a:cubicBezTo>
                        <a:pt x="0" y="101"/>
                        <a:pt x="2" y="127"/>
                        <a:pt x="14" y="149"/>
                      </a:cubicBezTo>
                      <a:cubicBezTo>
                        <a:pt x="17" y="155"/>
                        <a:pt x="20" y="161"/>
                        <a:pt x="25" y="166"/>
                      </a:cubicBezTo>
                      <a:cubicBezTo>
                        <a:pt x="25" y="166"/>
                        <a:pt x="25" y="166"/>
                        <a:pt x="25" y="166"/>
                      </a:cubicBezTo>
                      <a:cubicBezTo>
                        <a:pt x="22" y="183"/>
                        <a:pt x="22" y="183"/>
                        <a:pt x="22" y="183"/>
                      </a:cubicBezTo>
                      <a:cubicBezTo>
                        <a:pt x="19" y="202"/>
                        <a:pt x="19" y="202"/>
                        <a:pt x="19" y="202"/>
                      </a:cubicBezTo>
                      <a:cubicBezTo>
                        <a:pt x="19" y="203"/>
                        <a:pt x="20" y="203"/>
                        <a:pt x="21" y="203"/>
                      </a:cubicBezTo>
                      <a:cubicBezTo>
                        <a:pt x="39" y="196"/>
                        <a:pt x="39" y="196"/>
                        <a:pt x="39" y="196"/>
                      </a:cubicBezTo>
                      <a:cubicBezTo>
                        <a:pt x="54" y="190"/>
                        <a:pt x="54" y="190"/>
                        <a:pt x="54" y="190"/>
                      </a:cubicBezTo>
                      <a:cubicBezTo>
                        <a:pt x="54" y="190"/>
                        <a:pt x="54" y="190"/>
                        <a:pt x="54" y="190"/>
                      </a:cubicBezTo>
                      <a:cubicBezTo>
                        <a:pt x="59" y="192"/>
                        <a:pt x="64" y="194"/>
                        <a:pt x="69" y="196"/>
                      </a:cubicBezTo>
                      <a:cubicBezTo>
                        <a:pt x="78" y="199"/>
                        <a:pt x="88" y="200"/>
                        <a:pt x="97" y="200"/>
                      </a:cubicBezTo>
                      <a:cubicBezTo>
                        <a:pt x="137" y="200"/>
                        <a:pt x="175" y="174"/>
                        <a:pt x="187" y="134"/>
                      </a:cubicBezTo>
                      <a:cubicBezTo>
                        <a:pt x="203" y="85"/>
                        <a:pt x="175" y="31"/>
                        <a:pt x="126" y="16"/>
                      </a:cubicBezTo>
                      <a:close/>
                      <a:moveTo>
                        <a:pt x="180" y="132"/>
                      </a:moveTo>
                      <a:cubicBezTo>
                        <a:pt x="165" y="177"/>
                        <a:pt x="117" y="202"/>
                        <a:pt x="71" y="188"/>
                      </a:cubicBezTo>
                      <a:cubicBezTo>
                        <a:pt x="49" y="181"/>
                        <a:pt x="31" y="166"/>
                        <a:pt x="21" y="145"/>
                      </a:cubicBezTo>
                      <a:cubicBezTo>
                        <a:pt x="10" y="125"/>
                        <a:pt x="8" y="102"/>
                        <a:pt x="15" y="80"/>
                      </a:cubicBezTo>
                      <a:cubicBezTo>
                        <a:pt x="27" y="43"/>
                        <a:pt x="61" y="19"/>
                        <a:pt x="97" y="19"/>
                      </a:cubicBezTo>
                      <a:cubicBezTo>
                        <a:pt x="106" y="19"/>
                        <a:pt x="115" y="21"/>
                        <a:pt x="123" y="23"/>
                      </a:cubicBezTo>
                      <a:cubicBezTo>
                        <a:pt x="169" y="38"/>
                        <a:pt x="194" y="86"/>
                        <a:pt x="180" y="13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93" name="Freeform 52">
                  <a:extLst>
                    <a:ext uri="{FF2B5EF4-FFF2-40B4-BE49-F238E27FC236}">
                      <a16:creationId xmlns:a16="http://schemas.microsoft.com/office/drawing/2014/main" id="{436401E0-35BE-4846-B3DF-8B09F02FB5A6}"/>
                    </a:ext>
                  </a:extLst>
                </p:cNvPr>
                <p:cNvSpPr>
                  <a:spLocks noEditPoints="1"/>
                </p:cNvSpPr>
                <p:nvPr/>
              </p:nvSpPr>
              <p:spPr bwMode="auto">
                <a:xfrm>
                  <a:off x="9562792" y="5999987"/>
                  <a:ext cx="258112" cy="168334"/>
                </a:xfrm>
                <a:custGeom>
                  <a:avLst/>
                  <a:gdLst>
                    <a:gd name="T0" fmla="*/ 75 w 79"/>
                    <a:gd name="T1" fmla="*/ 8 h 52"/>
                    <a:gd name="T2" fmla="*/ 65 w 79"/>
                    <a:gd name="T3" fmla="*/ 0 h 52"/>
                    <a:gd name="T4" fmla="*/ 32 w 79"/>
                    <a:gd name="T5" fmla="*/ 0 h 52"/>
                    <a:gd name="T6" fmla="*/ 23 w 79"/>
                    <a:gd name="T7" fmla="*/ 6 h 52"/>
                    <a:gd name="T8" fmla="*/ 19 w 79"/>
                    <a:gd name="T9" fmla="*/ 14 h 52"/>
                    <a:gd name="T10" fmla="*/ 15 w 79"/>
                    <a:gd name="T11" fmla="*/ 17 h 52"/>
                    <a:gd name="T12" fmla="*/ 5 w 79"/>
                    <a:gd name="T13" fmla="*/ 21 h 52"/>
                    <a:gd name="T14" fmla="*/ 0 w 79"/>
                    <a:gd name="T15" fmla="*/ 28 h 52"/>
                    <a:gd name="T16" fmla="*/ 0 w 79"/>
                    <a:gd name="T17" fmla="*/ 41 h 52"/>
                    <a:gd name="T18" fmla="*/ 3 w 79"/>
                    <a:gd name="T19" fmla="*/ 44 h 52"/>
                    <a:gd name="T20" fmla="*/ 11 w 79"/>
                    <a:gd name="T21" fmla="*/ 44 h 52"/>
                    <a:gd name="T22" fmla="*/ 21 w 79"/>
                    <a:gd name="T23" fmla="*/ 52 h 52"/>
                    <a:gd name="T24" fmla="*/ 31 w 79"/>
                    <a:gd name="T25" fmla="*/ 44 h 52"/>
                    <a:gd name="T26" fmla="*/ 51 w 79"/>
                    <a:gd name="T27" fmla="*/ 44 h 52"/>
                    <a:gd name="T28" fmla="*/ 61 w 79"/>
                    <a:gd name="T29" fmla="*/ 52 h 52"/>
                    <a:gd name="T30" fmla="*/ 71 w 79"/>
                    <a:gd name="T31" fmla="*/ 44 h 52"/>
                    <a:gd name="T32" fmla="*/ 76 w 79"/>
                    <a:gd name="T33" fmla="*/ 44 h 52"/>
                    <a:gd name="T34" fmla="*/ 79 w 79"/>
                    <a:gd name="T35" fmla="*/ 41 h 52"/>
                    <a:gd name="T36" fmla="*/ 79 w 79"/>
                    <a:gd name="T37" fmla="*/ 29 h 52"/>
                    <a:gd name="T38" fmla="*/ 78 w 79"/>
                    <a:gd name="T39" fmla="*/ 21 h 52"/>
                    <a:gd name="T40" fmla="*/ 75 w 79"/>
                    <a:gd name="T41" fmla="*/ 8 h 52"/>
                    <a:gd name="T42" fmla="*/ 69 w 79"/>
                    <a:gd name="T43" fmla="*/ 20 h 52"/>
                    <a:gd name="T44" fmla="*/ 68 w 79"/>
                    <a:gd name="T45" fmla="*/ 21 h 52"/>
                    <a:gd name="T46" fmla="*/ 53 w 79"/>
                    <a:gd name="T47" fmla="*/ 21 h 52"/>
                    <a:gd name="T48" fmla="*/ 52 w 79"/>
                    <a:gd name="T49" fmla="*/ 20 h 52"/>
                    <a:gd name="T50" fmla="*/ 52 w 79"/>
                    <a:gd name="T51" fmla="*/ 9 h 52"/>
                    <a:gd name="T52" fmla="*/ 53 w 79"/>
                    <a:gd name="T53" fmla="*/ 8 h 52"/>
                    <a:gd name="T54" fmla="*/ 64 w 79"/>
                    <a:gd name="T55" fmla="*/ 8 h 52"/>
                    <a:gd name="T56" fmla="*/ 65 w 79"/>
                    <a:gd name="T57" fmla="*/ 8 h 52"/>
                    <a:gd name="T58" fmla="*/ 69 w 79"/>
                    <a:gd name="T59" fmla="*/ 19 h 52"/>
                    <a:gd name="T60" fmla="*/ 69 w 79"/>
                    <a:gd name="T61" fmla="*/ 20 h 52"/>
                    <a:gd name="T62" fmla="*/ 28 w 79"/>
                    <a:gd name="T63" fmla="*/ 21 h 52"/>
                    <a:gd name="T64" fmla="*/ 27 w 79"/>
                    <a:gd name="T65" fmla="*/ 20 h 52"/>
                    <a:gd name="T66" fmla="*/ 27 w 79"/>
                    <a:gd name="T67" fmla="*/ 19 h 52"/>
                    <a:gd name="T68" fmla="*/ 32 w 79"/>
                    <a:gd name="T69" fmla="*/ 8 h 52"/>
                    <a:gd name="T70" fmla="*/ 33 w 79"/>
                    <a:gd name="T71" fmla="*/ 8 h 52"/>
                    <a:gd name="T72" fmla="*/ 45 w 79"/>
                    <a:gd name="T73" fmla="*/ 8 h 52"/>
                    <a:gd name="T74" fmla="*/ 46 w 79"/>
                    <a:gd name="T75" fmla="*/ 9 h 52"/>
                    <a:gd name="T76" fmla="*/ 46 w 79"/>
                    <a:gd name="T77" fmla="*/ 20 h 52"/>
                    <a:gd name="T78" fmla="*/ 45 w 79"/>
                    <a:gd name="T79" fmla="*/ 21 h 52"/>
                    <a:gd name="T80" fmla="*/ 28 w 79"/>
                    <a:gd name="T81" fmla="*/ 21 h 52"/>
                    <a:gd name="T82" fmla="*/ 21 w 79"/>
                    <a:gd name="T83" fmla="*/ 48 h 52"/>
                    <a:gd name="T84" fmla="*/ 15 w 79"/>
                    <a:gd name="T85" fmla="*/ 42 h 52"/>
                    <a:gd name="T86" fmla="*/ 21 w 79"/>
                    <a:gd name="T87" fmla="*/ 36 h 52"/>
                    <a:gd name="T88" fmla="*/ 27 w 79"/>
                    <a:gd name="T89" fmla="*/ 42 h 52"/>
                    <a:gd name="T90" fmla="*/ 21 w 79"/>
                    <a:gd name="T91" fmla="*/ 48 h 52"/>
                    <a:gd name="T92" fmla="*/ 61 w 79"/>
                    <a:gd name="T93" fmla="*/ 48 h 52"/>
                    <a:gd name="T94" fmla="*/ 55 w 79"/>
                    <a:gd name="T95" fmla="*/ 42 h 52"/>
                    <a:gd name="T96" fmla="*/ 61 w 79"/>
                    <a:gd name="T97" fmla="*/ 36 h 52"/>
                    <a:gd name="T98" fmla="*/ 67 w 79"/>
                    <a:gd name="T99" fmla="*/ 42 h 52"/>
                    <a:gd name="T100" fmla="*/ 61 w 79"/>
                    <a:gd name="T101"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52">
                      <a:moveTo>
                        <a:pt x="75" y="8"/>
                      </a:moveTo>
                      <a:cubicBezTo>
                        <a:pt x="73" y="4"/>
                        <a:pt x="69" y="0"/>
                        <a:pt x="65" y="0"/>
                      </a:cubicBezTo>
                      <a:cubicBezTo>
                        <a:pt x="32" y="0"/>
                        <a:pt x="32" y="0"/>
                        <a:pt x="32" y="0"/>
                      </a:cubicBezTo>
                      <a:cubicBezTo>
                        <a:pt x="29" y="0"/>
                        <a:pt x="25" y="2"/>
                        <a:pt x="23" y="6"/>
                      </a:cubicBezTo>
                      <a:cubicBezTo>
                        <a:pt x="19" y="14"/>
                        <a:pt x="19" y="14"/>
                        <a:pt x="19" y="14"/>
                      </a:cubicBezTo>
                      <a:cubicBezTo>
                        <a:pt x="18" y="15"/>
                        <a:pt x="17" y="17"/>
                        <a:pt x="15" y="17"/>
                      </a:cubicBezTo>
                      <a:cubicBezTo>
                        <a:pt x="5" y="21"/>
                        <a:pt x="5" y="21"/>
                        <a:pt x="5" y="21"/>
                      </a:cubicBezTo>
                      <a:cubicBezTo>
                        <a:pt x="2" y="22"/>
                        <a:pt x="0" y="25"/>
                        <a:pt x="0" y="28"/>
                      </a:cubicBezTo>
                      <a:cubicBezTo>
                        <a:pt x="0" y="41"/>
                        <a:pt x="0" y="41"/>
                        <a:pt x="0" y="41"/>
                      </a:cubicBezTo>
                      <a:cubicBezTo>
                        <a:pt x="0" y="43"/>
                        <a:pt x="1" y="44"/>
                        <a:pt x="3" y="44"/>
                      </a:cubicBezTo>
                      <a:cubicBezTo>
                        <a:pt x="11" y="44"/>
                        <a:pt x="11" y="44"/>
                        <a:pt x="11" y="44"/>
                      </a:cubicBezTo>
                      <a:cubicBezTo>
                        <a:pt x="12" y="49"/>
                        <a:pt x="16" y="52"/>
                        <a:pt x="21" y="52"/>
                      </a:cubicBezTo>
                      <a:cubicBezTo>
                        <a:pt x="26" y="52"/>
                        <a:pt x="30" y="49"/>
                        <a:pt x="31" y="44"/>
                      </a:cubicBezTo>
                      <a:cubicBezTo>
                        <a:pt x="51" y="44"/>
                        <a:pt x="51" y="44"/>
                        <a:pt x="51" y="44"/>
                      </a:cubicBezTo>
                      <a:cubicBezTo>
                        <a:pt x="52" y="49"/>
                        <a:pt x="56" y="52"/>
                        <a:pt x="61" y="52"/>
                      </a:cubicBezTo>
                      <a:cubicBezTo>
                        <a:pt x="66" y="52"/>
                        <a:pt x="70" y="49"/>
                        <a:pt x="71" y="44"/>
                      </a:cubicBezTo>
                      <a:cubicBezTo>
                        <a:pt x="76" y="44"/>
                        <a:pt x="76" y="44"/>
                        <a:pt x="76" y="44"/>
                      </a:cubicBezTo>
                      <a:cubicBezTo>
                        <a:pt x="77" y="44"/>
                        <a:pt x="79" y="43"/>
                        <a:pt x="79" y="41"/>
                      </a:cubicBezTo>
                      <a:cubicBezTo>
                        <a:pt x="79" y="29"/>
                        <a:pt x="79" y="29"/>
                        <a:pt x="79" y="29"/>
                      </a:cubicBezTo>
                      <a:cubicBezTo>
                        <a:pt x="79" y="26"/>
                        <a:pt x="79" y="24"/>
                        <a:pt x="78" y="21"/>
                      </a:cubicBezTo>
                      <a:lnTo>
                        <a:pt x="75" y="8"/>
                      </a:lnTo>
                      <a:close/>
                      <a:moveTo>
                        <a:pt x="69" y="20"/>
                      </a:moveTo>
                      <a:cubicBezTo>
                        <a:pt x="69" y="20"/>
                        <a:pt x="68" y="21"/>
                        <a:pt x="68" y="21"/>
                      </a:cubicBezTo>
                      <a:cubicBezTo>
                        <a:pt x="53" y="21"/>
                        <a:pt x="53" y="21"/>
                        <a:pt x="53" y="21"/>
                      </a:cubicBezTo>
                      <a:cubicBezTo>
                        <a:pt x="52" y="21"/>
                        <a:pt x="52" y="20"/>
                        <a:pt x="52" y="20"/>
                      </a:cubicBezTo>
                      <a:cubicBezTo>
                        <a:pt x="52" y="9"/>
                        <a:pt x="52" y="9"/>
                        <a:pt x="52" y="9"/>
                      </a:cubicBezTo>
                      <a:cubicBezTo>
                        <a:pt x="52" y="8"/>
                        <a:pt x="52" y="8"/>
                        <a:pt x="53" y="8"/>
                      </a:cubicBezTo>
                      <a:cubicBezTo>
                        <a:pt x="64" y="8"/>
                        <a:pt x="64" y="8"/>
                        <a:pt x="64" y="8"/>
                      </a:cubicBezTo>
                      <a:cubicBezTo>
                        <a:pt x="65" y="8"/>
                        <a:pt x="65" y="8"/>
                        <a:pt x="65" y="8"/>
                      </a:cubicBezTo>
                      <a:cubicBezTo>
                        <a:pt x="69" y="19"/>
                        <a:pt x="69" y="19"/>
                        <a:pt x="69" y="19"/>
                      </a:cubicBezTo>
                      <a:cubicBezTo>
                        <a:pt x="69" y="20"/>
                        <a:pt x="69" y="20"/>
                        <a:pt x="69" y="20"/>
                      </a:cubicBezTo>
                      <a:close/>
                      <a:moveTo>
                        <a:pt x="28" y="21"/>
                      </a:moveTo>
                      <a:cubicBezTo>
                        <a:pt x="28" y="21"/>
                        <a:pt x="28" y="20"/>
                        <a:pt x="27" y="20"/>
                      </a:cubicBezTo>
                      <a:cubicBezTo>
                        <a:pt x="27" y="20"/>
                        <a:pt x="27" y="19"/>
                        <a:pt x="27" y="19"/>
                      </a:cubicBezTo>
                      <a:cubicBezTo>
                        <a:pt x="32" y="8"/>
                        <a:pt x="32" y="8"/>
                        <a:pt x="32" y="8"/>
                      </a:cubicBezTo>
                      <a:cubicBezTo>
                        <a:pt x="32" y="8"/>
                        <a:pt x="33" y="8"/>
                        <a:pt x="33" y="8"/>
                      </a:cubicBezTo>
                      <a:cubicBezTo>
                        <a:pt x="45" y="8"/>
                        <a:pt x="45" y="8"/>
                        <a:pt x="45" y="8"/>
                      </a:cubicBezTo>
                      <a:cubicBezTo>
                        <a:pt x="45" y="8"/>
                        <a:pt x="46" y="8"/>
                        <a:pt x="46" y="9"/>
                      </a:cubicBezTo>
                      <a:cubicBezTo>
                        <a:pt x="46" y="20"/>
                        <a:pt x="46" y="20"/>
                        <a:pt x="46" y="20"/>
                      </a:cubicBezTo>
                      <a:cubicBezTo>
                        <a:pt x="46" y="20"/>
                        <a:pt x="45" y="21"/>
                        <a:pt x="45" y="21"/>
                      </a:cubicBezTo>
                      <a:lnTo>
                        <a:pt x="28" y="21"/>
                      </a:lnTo>
                      <a:close/>
                      <a:moveTo>
                        <a:pt x="21" y="48"/>
                      </a:moveTo>
                      <a:cubicBezTo>
                        <a:pt x="18" y="48"/>
                        <a:pt x="15" y="46"/>
                        <a:pt x="15" y="42"/>
                      </a:cubicBezTo>
                      <a:cubicBezTo>
                        <a:pt x="15" y="39"/>
                        <a:pt x="18" y="36"/>
                        <a:pt x="21" y="36"/>
                      </a:cubicBezTo>
                      <a:cubicBezTo>
                        <a:pt x="25" y="36"/>
                        <a:pt x="27" y="39"/>
                        <a:pt x="27" y="42"/>
                      </a:cubicBezTo>
                      <a:cubicBezTo>
                        <a:pt x="27" y="46"/>
                        <a:pt x="25" y="48"/>
                        <a:pt x="21" y="48"/>
                      </a:cubicBezTo>
                      <a:close/>
                      <a:moveTo>
                        <a:pt x="61" y="48"/>
                      </a:moveTo>
                      <a:cubicBezTo>
                        <a:pt x="58" y="48"/>
                        <a:pt x="55" y="46"/>
                        <a:pt x="55" y="42"/>
                      </a:cubicBezTo>
                      <a:cubicBezTo>
                        <a:pt x="55" y="39"/>
                        <a:pt x="58" y="36"/>
                        <a:pt x="61" y="36"/>
                      </a:cubicBezTo>
                      <a:cubicBezTo>
                        <a:pt x="64" y="36"/>
                        <a:pt x="67" y="39"/>
                        <a:pt x="67" y="42"/>
                      </a:cubicBezTo>
                      <a:cubicBezTo>
                        <a:pt x="67" y="46"/>
                        <a:pt x="64" y="48"/>
                        <a:pt x="61" y="4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94" name="Freeform 53">
                  <a:extLst>
                    <a:ext uri="{FF2B5EF4-FFF2-40B4-BE49-F238E27FC236}">
                      <a16:creationId xmlns:a16="http://schemas.microsoft.com/office/drawing/2014/main" id="{EA55F59F-4AB2-4DB4-BC6B-03BC7DC2DB24}"/>
                    </a:ext>
                  </a:extLst>
                </p:cNvPr>
                <p:cNvSpPr>
                  <a:spLocks noEditPoints="1"/>
                </p:cNvSpPr>
                <p:nvPr/>
              </p:nvSpPr>
              <p:spPr bwMode="auto">
                <a:xfrm>
                  <a:off x="9419709" y="5921431"/>
                  <a:ext cx="140278" cy="241279"/>
                </a:xfrm>
                <a:custGeom>
                  <a:avLst/>
                  <a:gdLst>
                    <a:gd name="T0" fmla="*/ 41 w 43"/>
                    <a:gd name="T1" fmla="*/ 0 h 74"/>
                    <a:gd name="T2" fmla="*/ 2 w 43"/>
                    <a:gd name="T3" fmla="*/ 0 h 74"/>
                    <a:gd name="T4" fmla="*/ 0 w 43"/>
                    <a:gd name="T5" fmla="*/ 2 h 74"/>
                    <a:gd name="T6" fmla="*/ 0 w 43"/>
                    <a:gd name="T7" fmla="*/ 41 h 74"/>
                    <a:gd name="T8" fmla="*/ 2 w 43"/>
                    <a:gd name="T9" fmla="*/ 43 h 74"/>
                    <a:gd name="T10" fmla="*/ 15 w 43"/>
                    <a:gd name="T11" fmla="*/ 43 h 74"/>
                    <a:gd name="T12" fmla="*/ 15 w 43"/>
                    <a:gd name="T13" fmla="*/ 74 h 74"/>
                    <a:gd name="T14" fmla="*/ 27 w 43"/>
                    <a:gd name="T15" fmla="*/ 74 h 74"/>
                    <a:gd name="T16" fmla="*/ 27 w 43"/>
                    <a:gd name="T17" fmla="*/ 43 h 74"/>
                    <a:gd name="T18" fmla="*/ 41 w 43"/>
                    <a:gd name="T19" fmla="*/ 43 h 74"/>
                    <a:gd name="T20" fmla="*/ 43 w 43"/>
                    <a:gd name="T21" fmla="*/ 41 h 74"/>
                    <a:gd name="T22" fmla="*/ 43 w 43"/>
                    <a:gd name="T23" fmla="*/ 2 h 74"/>
                    <a:gd name="T24" fmla="*/ 41 w 43"/>
                    <a:gd name="T25" fmla="*/ 0 h 74"/>
                    <a:gd name="T26" fmla="*/ 39 w 43"/>
                    <a:gd name="T27" fmla="*/ 39 h 74"/>
                    <a:gd name="T28" fmla="*/ 4 w 43"/>
                    <a:gd name="T29" fmla="*/ 39 h 74"/>
                    <a:gd name="T30" fmla="*/ 4 w 43"/>
                    <a:gd name="T31" fmla="*/ 4 h 74"/>
                    <a:gd name="T32" fmla="*/ 39 w 43"/>
                    <a:gd name="T33" fmla="*/ 4 h 74"/>
                    <a:gd name="T34" fmla="*/ 39 w 43"/>
                    <a:gd name="T35" fmla="*/ 3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74">
                      <a:moveTo>
                        <a:pt x="41" y="0"/>
                      </a:moveTo>
                      <a:cubicBezTo>
                        <a:pt x="2" y="0"/>
                        <a:pt x="2" y="0"/>
                        <a:pt x="2" y="0"/>
                      </a:cubicBezTo>
                      <a:cubicBezTo>
                        <a:pt x="1" y="0"/>
                        <a:pt x="0" y="1"/>
                        <a:pt x="0" y="2"/>
                      </a:cubicBezTo>
                      <a:cubicBezTo>
                        <a:pt x="0" y="41"/>
                        <a:pt x="0" y="41"/>
                        <a:pt x="0" y="41"/>
                      </a:cubicBezTo>
                      <a:cubicBezTo>
                        <a:pt x="0" y="42"/>
                        <a:pt x="1" y="43"/>
                        <a:pt x="2" y="43"/>
                      </a:cubicBezTo>
                      <a:cubicBezTo>
                        <a:pt x="15" y="43"/>
                        <a:pt x="15" y="43"/>
                        <a:pt x="15" y="43"/>
                      </a:cubicBezTo>
                      <a:cubicBezTo>
                        <a:pt x="15" y="74"/>
                        <a:pt x="15" y="74"/>
                        <a:pt x="15" y="74"/>
                      </a:cubicBezTo>
                      <a:cubicBezTo>
                        <a:pt x="27" y="74"/>
                        <a:pt x="27" y="74"/>
                        <a:pt x="27" y="74"/>
                      </a:cubicBezTo>
                      <a:cubicBezTo>
                        <a:pt x="27" y="43"/>
                        <a:pt x="27" y="43"/>
                        <a:pt x="27" y="43"/>
                      </a:cubicBezTo>
                      <a:cubicBezTo>
                        <a:pt x="41" y="43"/>
                        <a:pt x="41" y="43"/>
                        <a:pt x="41" y="43"/>
                      </a:cubicBezTo>
                      <a:cubicBezTo>
                        <a:pt x="42" y="43"/>
                        <a:pt x="43" y="42"/>
                        <a:pt x="43" y="41"/>
                      </a:cubicBezTo>
                      <a:cubicBezTo>
                        <a:pt x="43" y="2"/>
                        <a:pt x="43" y="2"/>
                        <a:pt x="43" y="2"/>
                      </a:cubicBezTo>
                      <a:cubicBezTo>
                        <a:pt x="43" y="1"/>
                        <a:pt x="42" y="0"/>
                        <a:pt x="41" y="0"/>
                      </a:cubicBezTo>
                      <a:close/>
                      <a:moveTo>
                        <a:pt x="39" y="39"/>
                      </a:moveTo>
                      <a:cubicBezTo>
                        <a:pt x="4" y="39"/>
                        <a:pt x="4" y="39"/>
                        <a:pt x="4" y="39"/>
                      </a:cubicBezTo>
                      <a:cubicBezTo>
                        <a:pt x="4" y="4"/>
                        <a:pt x="4" y="4"/>
                        <a:pt x="4" y="4"/>
                      </a:cubicBezTo>
                      <a:cubicBezTo>
                        <a:pt x="39" y="4"/>
                        <a:pt x="39" y="4"/>
                        <a:pt x="39" y="4"/>
                      </a:cubicBezTo>
                      <a:lnTo>
                        <a:pt x="39"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95" name="Freeform 54">
                  <a:extLst>
                    <a:ext uri="{FF2B5EF4-FFF2-40B4-BE49-F238E27FC236}">
                      <a16:creationId xmlns:a16="http://schemas.microsoft.com/office/drawing/2014/main" id="{F7BAC7D7-9368-48F0-8FDA-AAB8B83009E0}"/>
                    </a:ext>
                  </a:extLst>
                </p:cNvPr>
                <p:cNvSpPr>
                  <a:spLocks noEditPoints="1"/>
                </p:cNvSpPr>
                <p:nvPr/>
              </p:nvSpPr>
              <p:spPr bwMode="auto">
                <a:xfrm>
                  <a:off x="9458987" y="5952292"/>
                  <a:ext cx="61722" cy="81362"/>
                </a:xfrm>
                <a:custGeom>
                  <a:avLst/>
                  <a:gdLst>
                    <a:gd name="T0" fmla="*/ 6 w 19"/>
                    <a:gd name="T1" fmla="*/ 16 h 25"/>
                    <a:gd name="T2" fmla="*/ 10 w 19"/>
                    <a:gd name="T3" fmla="*/ 16 h 25"/>
                    <a:gd name="T4" fmla="*/ 15 w 19"/>
                    <a:gd name="T5" fmla="*/ 15 h 25"/>
                    <a:gd name="T6" fmla="*/ 18 w 19"/>
                    <a:gd name="T7" fmla="*/ 12 h 25"/>
                    <a:gd name="T8" fmla="*/ 19 w 19"/>
                    <a:gd name="T9" fmla="*/ 8 h 25"/>
                    <a:gd name="T10" fmla="*/ 18 w 19"/>
                    <a:gd name="T11" fmla="*/ 3 h 25"/>
                    <a:gd name="T12" fmla="*/ 15 w 19"/>
                    <a:gd name="T13" fmla="*/ 1 h 25"/>
                    <a:gd name="T14" fmla="*/ 10 w 19"/>
                    <a:gd name="T15" fmla="*/ 0 h 25"/>
                    <a:gd name="T16" fmla="*/ 0 w 19"/>
                    <a:gd name="T17" fmla="*/ 0 h 25"/>
                    <a:gd name="T18" fmla="*/ 0 w 19"/>
                    <a:gd name="T19" fmla="*/ 25 h 25"/>
                    <a:gd name="T20" fmla="*/ 6 w 19"/>
                    <a:gd name="T21" fmla="*/ 25 h 25"/>
                    <a:gd name="T22" fmla="*/ 6 w 19"/>
                    <a:gd name="T23" fmla="*/ 16 h 25"/>
                    <a:gd name="T24" fmla="*/ 6 w 19"/>
                    <a:gd name="T25" fmla="*/ 5 h 25"/>
                    <a:gd name="T26" fmla="*/ 11 w 19"/>
                    <a:gd name="T27" fmla="*/ 5 h 25"/>
                    <a:gd name="T28" fmla="*/ 12 w 19"/>
                    <a:gd name="T29" fmla="*/ 5 h 25"/>
                    <a:gd name="T30" fmla="*/ 12 w 19"/>
                    <a:gd name="T31" fmla="*/ 6 h 25"/>
                    <a:gd name="T32" fmla="*/ 13 w 19"/>
                    <a:gd name="T33" fmla="*/ 8 h 25"/>
                    <a:gd name="T34" fmla="*/ 12 w 19"/>
                    <a:gd name="T35" fmla="*/ 9 h 25"/>
                    <a:gd name="T36" fmla="*/ 12 w 19"/>
                    <a:gd name="T37" fmla="*/ 10 h 25"/>
                    <a:gd name="T38" fmla="*/ 11 w 19"/>
                    <a:gd name="T39" fmla="*/ 10 h 25"/>
                    <a:gd name="T40" fmla="*/ 6 w 19"/>
                    <a:gd name="T41" fmla="*/ 10 h 25"/>
                    <a:gd name="T42" fmla="*/ 6 w 19"/>
                    <a:gd name="T43"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5">
                      <a:moveTo>
                        <a:pt x="6" y="16"/>
                      </a:moveTo>
                      <a:cubicBezTo>
                        <a:pt x="10" y="16"/>
                        <a:pt x="10" y="16"/>
                        <a:pt x="10" y="16"/>
                      </a:cubicBezTo>
                      <a:cubicBezTo>
                        <a:pt x="12" y="16"/>
                        <a:pt x="13" y="16"/>
                        <a:pt x="15" y="15"/>
                      </a:cubicBezTo>
                      <a:cubicBezTo>
                        <a:pt x="16" y="14"/>
                        <a:pt x="17" y="13"/>
                        <a:pt x="18" y="12"/>
                      </a:cubicBezTo>
                      <a:cubicBezTo>
                        <a:pt x="18" y="11"/>
                        <a:pt x="19" y="9"/>
                        <a:pt x="19" y="8"/>
                      </a:cubicBezTo>
                      <a:cubicBezTo>
                        <a:pt x="19" y="6"/>
                        <a:pt x="18" y="5"/>
                        <a:pt x="18" y="3"/>
                      </a:cubicBezTo>
                      <a:cubicBezTo>
                        <a:pt x="17" y="2"/>
                        <a:pt x="16" y="1"/>
                        <a:pt x="15" y="1"/>
                      </a:cubicBezTo>
                      <a:cubicBezTo>
                        <a:pt x="13" y="0"/>
                        <a:pt x="12" y="0"/>
                        <a:pt x="10" y="0"/>
                      </a:cubicBezTo>
                      <a:cubicBezTo>
                        <a:pt x="0" y="0"/>
                        <a:pt x="0" y="0"/>
                        <a:pt x="0" y="0"/>
                      </a:cubicBezTo>
                      <a:cubicBezTo>
                        <a:pt x="0" y="25"/>
                        <a:pt x="0" y="25"/>
                        <a:pt x="0" y="25"/>
                      </a:cubicBezTo>
                      <a:cubicBezTo>
                        <a:pt x="6" y="25"/>
                        <a:pt x="6" y="25"/>
                        <a:pt x="6" y="25"/>
                      </a:cubicBezTo>
                      <a:lnTo>
                        <a:pt x="6" y="16"/>
                      </a:lnTo>
                      <a:close/>
                      <a:moveTo>
                        <a:pt x="6" y="5"/>
                      </a:moveTo>
                      <a:cubicBezTo>
                        <a:pt x="11" y="5"/>
                        <a:pt x="11" y="5"/>
                        <a:pt x="11" y="5"/>
                      </a:cubicBezTo>
                      <a:cubicBezTo>
                        <a:pt x="11" y="5"/>
                        <a:pt x="11" y="5"/>
                        <a:pt x="12" y="5"/>
                      </a:cubicBezTo>
                      <a:cubicBezTo>
                        <a:pt x="12" y="6"/>
                        <a:pt x="12" y="6"/>
                        <a:pt x="12" y="6"/>
                      </a:cubicBezTo>
                      <a:cubicBezTo>
                        <a:pt x="13" y="7"/>
                        <a:pt x="13" y="7"/>
                        <a:pt x="13" y="8"/>
                      </a:cubicBezTo>
                      <a:cubicBezTo>
                        <a:pt x="13" y="8"/>
                        <a:pt x="13" y="9"/>
                        <a:pt x="12" y="9"/>
                      </a:cubicBezTo>
                      <a:cubicBezTo>
                        <a:pt x="12" y="10"/>
                        <a:pt x="12" y="10"/>
                        <a:pt x="12" y="10"/>
                      </a:cubicBezTo>
                      <a:cubicBezTo>
                        <a:pt x="11" y="10"/>
                        <a:pt x="11" y="10"/>
                        <a:pt x="11" y="10"/>
                      </a:cubicBezTo>
                      <a:cubicBezTo>
                        <a:pt x="6" y="10"/>
                        <a:pt x="6" y="10"/>
                        <a:pt x="6" y="10"/>
                      </a:cubicBezTo>
                      <a:lnTo>
                        <a:pt x="6" y="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702" name="グループ化 1701">
                <a:extLst>
                  <a:ext uri="{FF2B5EF4-FFF2-40B4-BE49-F238E27FC236}">
                    <a16:creationId xmlns:a16="http://schemas.microsoft.com/office/drawing/2014/main" id="{2EA09082-CC93-48A3-9351-C7ACF0B049CF}"/>
                  </a:ext>
                </a:extLst>
              </p:cNvPr>
              <p:cNvGrpSpPr/>
              <p:nvPr/>
            </p:nvGrpSpPr>
            <p:grpSpPr>
              <a:xfrm>
                <a:off x="7920330" y="6201988"/>
                <a:ext cx="487658" cy="322848"/>
                <a:chOff x="8847373" y="6432045"/>
                <a:chExt cx="606002" cy="401196"/>
              </a:xfrm>
            </p:grpSpPr>
            <p:sp>
              <p:nvSpPr>
                <p:cNvPr id="1703" name="Freeform 25">
                  <a:extLst>
                    <a:ext uri="{FF2B5EF4-FFF2-40B4-BE49-F238E27FC236}">
                      <a16:creationId xmlns:a16="http://schemas.microsoft.com/office/drawing/2014/main" id="{D6A3BE0F-85AC-4BCD-9118-2D3E382ED5A7}"/>
                    </a:ext>
                  </a:extLst>
                </p:cNvPr>
                <p:cNvSpPr>
                  <a:spLocks noEditPoints="1"/>
                </p:cNvSpPr>
                <p:nvPr/>
              </p:nvSpPr>
              <p:spPr bwMode="auto">
                <a:xfrm>
                  <a:off x="8847373" y="6432045"/>
                  <a:ext cx="606002" cy="401196"/>
                </a:xfrm>
                <a:custGeom>
                  <a:avLst/>
                  <a:gdLst>
                    <a:gd name="T0" fmla="*/ 181 w 185"/>
                    <a:gd name="T1" fmla="*/ 0 h 123"/>
                    <a:gd name="T2" fmla="*/ 39 w 185"/>
                    <a:gd name="T3" fmla="*/ 0 h 123"/>
                    <a:gd name="T4" fmla="*/ 35 w 185"/>
                    <a:gd name="T5" fmla="*/ 3 h 123"/>
                    <a:gd name="T6" fmla="*/ 1 w 185"/>
                    <a:gd name="T7" fmla="*/ 118 h 123"/>
                    <a:gd name="T8" fmla="*/ 1 w 185"/>
                    <a:gd name="T9" fmla="*/ 121 h 123"/>
                    <a:gd name="T10" fmla="*/ 4 w 185"/>
                    <a:gd name="T11" fmla="*/ 123 h 123"/>
                    <a:gd name="T12" fmla="*/ 147 w 185"/>
                    <a:gd name="T13" fmla="*/ 123 h 123"/>
                    <a:gd name="T14" fmla="*/ 151 w 185"/>
                    <a:gd name="T15" fmla="*/ 120 h 123"/>
                    <a:gd name="T16" fmla="*/ 152 w 185"/>
                    <a:gd name="T17" fmla="*/ 117 h 123"/>
                    <a:gd name="T18" fmla="*/ 179 w 185"/>
                    <a:gd name="T19" fmla="*/ 117 h 123"/>
                    <a:gd name="T20" fmla="*/ 183 w 185"/>
                    <a:gd name="T21" fmla="*/ 113 h 123"/>
                    <a:gd name="T22" fmla="*/ 179 w 185"/>
                    <a:gd name="T23" fmla="*/ 109 h 123"/>
                    <a:gd name="T24" fmla="*/ 173 w 185"/>
                    <a:gd name="T25" fmla="*/ 109 h 123"/>
                    <a:gd name="T26" fmla="*/ 173 w 185"/>
                    <a:gd name="T27" fmla="*/ 46 h 123"/>
                    <a:gd name="T28" fmla="*/ 173 w 185"/>
                    <a:gd name="T29" fmla="*/ 44 h 123"/>
                    <a:gd name="T30" fmla="*/ 185 w 185"/>
                    <a:gd name="T31" fmla="*/ 5 h 123"/>
                    <a:gd name="T32" fmla="*/ 184 w 185"/>
                    <a:gd name="T33" fmla="*/ 1 h 123"/>
                    <a:gd name="T34" fmla="*/ 181 w 185"/>
                    <a:gd name="T35" fmla="*/ 0 h 123"/>
                    <a:gd name="T36" fmla="*/ 166 w 185"/>
                    <a:gd name="T37" fmla="*/ 109 h 123"/>
                    <a:gd name="T38" fmla="*/ 154 w 185"/>
                    <a:gd name="T39" fmla="*/ 109 h 123"/>
                    <a:gd name="T40" fmla="*/ 166 w 185"/>
                    <a:gd name="T41" fmla="*/ 70 h 123"/>
                    <a:gd name="T42" fmla="*/ 166 w 185"/>
                    <a:gd name="T43" fmla="*/ 109 h 123"/>
                    <a:gd name="T44" fmla="*/ 144 w 185"/>
                    <a:gd name="T45" fmla="*/ 115 h 123"/>
                    <a:gd name="T46" fmla="*/ 10 w 185"/>
                    <a:gd name="T47" fmla="*/ 115 h 123"/>
                    <a:gd name="T48" fmla="*/ 41 w 185"/>
                    <a:gd name="T49" fmla="*/ 7 h 123"/>
                    <a:gd name="T50" fmla="*/ 176 w 185"/>
                    <a:gd name="T51" fmla="*/ 7 h 123"/>
                    <a:gd name="T52" fmla="*/ 144 w 185"/>
                    <a:gd name="T53" fmla="*/ 11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123">
                      <a:moveTo>
                        <a:pt x="181" y="0"/>
                      </a:moveTo>
                      <a:cubicBezTo>
                        <a:pt x="39" y="0"/>
                        <a:pt x="39" y="0"/>
                        <a:pt x="39" y="0"/>
                      </a:cubicBezTo>
                      <a:cubicBezTo>
                        <a:pt x="37" y="0"/>
                        <a:pt x="35" y="1"/>
                        <a:pt x="35" y="3"/>
                      </a:cubicBezTo>
                      <a:cubicBezTo>
                        <a:pt x="1" y="118"/>
                        <a:pt x="1" y="118"/>
                        <a:pt x="1" y="118"/>
                      </a:cubicBezTo>
                      <a:cubicBezTo>
                        <a:pt x="0" y="119"/>
                        <a:pt x="1" y="120"/>
                        <a:pt x="1" y="121"/>
                      </a:cubicBezTo>
                      <a:cubicBezTo>
                        <a:pt x="2" y="122"/>
                        <a:pt x="3" y="123"/>
                        <a:pt x="4" y="123"/>
                      </a:cubicBezTo>
                      <a:cubicBezTo>
                        <a:pt x="147" y="123"/>
                        <a:pt x="147" y="123"/>
                        <a:pt x="147" y="123"/>
                      </a:cubicBezTo>
                      <a:cubicBezTo>
                        <a:pt x="149" y="123"/>
                        <a:pt x="150" y="122"/>
                        <a:pt x="151" y="120"/>
                      </a:cubicBezTo>
                      <a:cubicBezTo>
                        <a:pt x="152" y="117"/>
                        <a:pt x="152" y="117"/>
                        <a:pt x="152" y="117"/>
                      </a:cubicBezTo>
                      <a:cubicBezTo>
                        <a:pt x="179" y="117"/>
                        <a:pt x="179" y="117"/>
                        <a:pt x="179" y="117"/>
                      </a:cubicBezTo>
                      <a:cubicBezTo>
                        <a:pt x="182" y="117"/>
                        <a:pt x="183" y="115"/>
                        <a:pt x="183" y="113"/>
                      </a:cubicBezTo>
                      <a:cubicBezTo>
                        <a:pt x="183" y="111"/>
                        <a:pt x="182" y="109"/>
                        <a:pt x="179" y="109"/>
                      </a:cubicBezTo>
                      <a:cubicBezTo>
                        <a:pt x="173" y="109"/>
                        <a:pt x="173" y="109"/>
                        <a:pt x="173" y="109"/>
                      </a:cubicBezTo>
                      <a:cubicBezTo>
                        <a:pt x="173" y="46"/>
                        <a:pt x="173" y="46"/>
                        <a:pt x="173" y="46"/>
                      </a:cubicBezTo>
                      <a:cubicBezTo>
                        <a:pt x="173" y="45"/>
                        <a:pt x="173" y="45"/>
                        <a:pt x="173" y="44"/>
                      </a:cubicBezTo>
                      <a:cubicBezTo>
                        <a:pt x="185" y="5"/>
                        <a:pt x="185" y="5"/>
                        <a:pt x="185" y="5"/>
                      </a:cubicBezTo>
                      <a:cubicBezTo>
                        <a:pt x="185" y="4"/>
                        <a:pt x="185" y="2"/>
                        <a:pt x="184" y="1"/>
                      </a:cubicBezTo>
                      <a:cubicBezTo>
                        <a:pt x="183" y="0"/>
                        <a:pt x="182" y="0"/>
                        <a:pt x="181" y="0"/>
                      </a:cubicBezTo>
                      <a:close/>
                      <a:moveTo>
                        <a:pt x="166" y="109"/>
                      </a:moveTo>
                      <a:cubicBezTo>
                        <a:pt x="154" y="109"/>
                        <a:pt x="154" y="109"/>
                        <a:pt x="154" y="109"/>
                      </a:cubicBezTo>
                      <a:cubicBezTo>
                        <a:pt x="166" y="70"/>
                        <a:pt x="166" y="70"/>
                        <a:pt x="166" y="70"/>
                      </a:cubicBezTo>
                      <a:lnTo>
                        <a:pt x="166" y="109"/>
                      </a:lnTo>
                      <a:close/>
                      <a:moveTo>
                        <a:pt x="144" y="115"/>
                      </a:moveTo>
                      <a:cubicBezTo>
                        <a:pt x="10" y="115"/>
                        <a:pt x="10" y="115"/>
                        <a:pt x="10" y="115"/>
                      </a:cubicBezTo>
                      <a:cubicBezTo>
                        <a:pt x="41" y="7"/>
                        <a:pt x="41" y="7"/>
                        <a:pt x="41" y="7"/>
                      </a:cubicBezTo>
                      <a:cubicBezTo>
                        <a:pt x="176" y="7"/>
                        <a:pt x="176" y="7"/>
                        <a:pt x="176" y="7"/>
                      </a:cubicBezTo>
                      <a:lnTo>
                        <a:pt x="144" y="1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04" name="Freeform 26">
                  <a:extLst>
                    <a:ext uri="{FF2B5EF4-FFF2-40B4-BE49-F238E27FC236}">
                      <a16:creationId xmlns:a16="http://schemas.microsoft.com/office/drawing/2014/main" id="{3A605802-8BD2-41B7-8AA5-BEB5B579D866}"/>
                    </a:ext>
                  </a:extLst>
                </p:cNvPr>
                <p:cNvSpPr>
                  <a:spLocks/>
                </p:cNvSpPr>
                <p:nvPr/>
              </p:nvSpPr>
              <p:spPr bwMode="auto">
                <a:xfrm>
                  <a:off x="9164402" y="6485350"/>
                  <a:ext cx="81361" cy="123445"/>
                </a:xfrm>
                <a:custGeom>
                  <a:avLst/>
                  <a:gdLst>
                    <a:gd name="T0" fmla="*/ 16 w 29"/>
                    <a:gd name="T1" fmla="*/ 44 h 44"/>
                    <a:gd name="T2" fmla="*/ 29 w 29"/>
                    <a:gd name="T3" fmla="*/ 0 h 44"/>
                    <a:gd name="T4" fmla="*/ 12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2"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05" name="Freeform 27">
                  <a:extLst>
                    <a:ext uri="{FF2B5EF4-FFF2-40B4-BE49-F238E27FC236}">
                      <a16:creationId xmlns:a16="http://schemas.microsoft.com/office/drawing/2014/main" id="{69EC1731-C98E-4A94-8E87-C3FEB9B3CBCC}"/>
                    </a:ext>
                  </a:extLst>
                </p:cNvPr>
                <p:cNvSpPr>
                  <a:spLocks/>
                </p:cNvSpPr>
                <p:nvPr/>
              </p:nvSpPr>
              <p:spPr bwMode="auto">
                <a:xfrm>
                  <a:off x="9175624" y="6639657"/>
                  <a:ext cx="86973" cy="137473"/>
                </a:xfrm>
                <a:custGeom>
                  <a:avLst/>
                  <a:gdLst>
                    <a:gd name="T0" fmla="*/ 15 w 31"/>
                    <a:gd name="T1" fmla="*/ 0 h 49"/>
                    <a:gd name="T2" fmla="*/ 0 w 31"/>
                    <a:gd name="T3" fmla="*/ 49 h 49"/>
                    <a:gd name="T4" fmla="*/ 16 w 31"/>
                    <a:gd name="T5" fmla="*/ 49 h 49"/>
                    <a:gd name="T6" fmla="*/ 31 w 31"/>
                    <a:gd name="T7" fmla="*/ 0 h 49"/>
                    <a:gd name="T8" fmla="*/ 15 w 31"/>
                    <a:gd name="T9" fmla="*/ 0 h 49"/>
                  </a:gdLst>
                  <a:ahLst/>
                  <a:cxnLst>
                    <a:cxn ang="0">
                      <a:pos x="T0" y="T1"/>
                    </a:cxn>
                    <a:cxn ang="0">
                      <a:pos x="T2" y="T3"/>
                    </a:cxn>
                    <a:cxn ang="0">
                      <a:pos x="T4" y="T5"/>
                    </a:cxn>
                    <a:cxn ang="0">
                      <a:pos x="T6" y="T7"/>
                    </a:cxn>
                    <a:cxn ang="0">
                      <a:pos x="T8" y="T9"/>
                    </a:cxn>
                  </a:cxnLst>
                  <a:rect l="0" t="0" r="r" b="b"/>
                  <a:pathLst>
                    <a:path w="31" h="49">
                      <a:moveTo>
                        <a:pt x="15" y="0"/>
                      </a:moveTo>
                      <a:lnTo>
                        <a:pt x="0" y="49"/>
                      </a:lnTo>
                      <a:lnTo>
                        <a:pt x="16" y="49"/>
                      </a:lnTo>
                      <a:lnTo>
                        <a:pt x="31" y="0"/>
                      </a:lnTo>
                      <a:lnTo>
                        <a:pt x="1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06" name="Freeform 28">
                  <a:extLst>
                    <a:ext uri="{FF2B5EF4-FFF2-40B4-BE49-F238E27FC236}">
                      <a16:creationId xmlns:a16="http://schemas.microsoft.com/office/drawing/2014/main" id="{2DF933BC-896C-4B76-9AE8-33CB51F9F913}"/>
                    </a:ext>
                  </a:extLst>
                </p:cNvPr>
                <p:cNvSpPr>
                  <a:spLocks/>
                </p:cNvSpPr>
                <p:nvPr/>
              </p:nvSpPr>
              <p:spPr bwMode="auto">
                <a:xfrm>
                  <a:off x="9223319" y="6485350"/>
                  <a:ext cx="81361" cy="123445"/>
                </a:xfrm>
                <a:custGeom>
                  <a:avLst/>
                  <a:gdLst>
                    <a:gd name="T0" fmla="*/ 16 w 29"/>
                    <a:gd name="T1" fmla="*/ 44 h 44"/>
                    <a:gd name="T2" fmla="*/ 29 w 29"/>
                    <a:gd name="T3" fmla="*/ 0 h 44"/>
                    <a:gd name="T4" fmla="*/ 13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3"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07" name="Freeform 29">
                  <a:extLst>
                    <a:ext uri="{FF2B5EF4-FFF2-40B4-BE49-F238E27FC236}">
                      <a16:creationId xmlns:a16="http://schemas.microsoft.com/office/drawing/2014/main" id="{1EA33519-C4EF-4DBF-A53E-B5C7A96F320D}"/>
                    </a:ext>
                  </a:extLst>
                </p:cNvPr>
                <p:cNvSpPr>
                  <a:spLocks/>
                </p:cNvSpPr>
                <p:nvPr/>
              </p:nvSpPr>
              <p:spPr bwMode="auto">
                <a:xfrm>
                  <a:off x="9116708" y="6639657"/>
                  <a:ext cx="86973" cy="137473"/>
                </a:xfrm>
                <a:custGeom>
                  <a:avLst/>
                  <a:gdLst>
                    <a:gd name="T0" fmla="*/ 15 w 31"/>
                    <a:gd name="T1" fmla="*/ 0 h 49"/>
                    <a:gd name="T2" fmla="*/ 0 w 31"/>
                    <a:gd name="T3" fmla="*/ 49 h 49"/>
                    <a:gd name="T4" fmla="*/ 16 w 31"/>
                    <a:gd name="T5" fmla="*/ 49 h 49"/>
                    <a:gd name="T6" fmla="*/ 31 w 31"/>
                    <a:gd name="T7" fmla="*/ 0 h 49"/>
                    <a:gd name="T8" fmla="*/ 15 w 31"/>
                    <a:gd name="T9" fmla="*/ 0 h 49"/>
                  </a:gdLst>
                  <a:ahLst/>
                  <a:cxnLst>
                    <a:cxn ang="0">
                      <a:pos x="T0" y="T1"/>
                    </a:cxn>
                    <a:cxn ang="0">
                      <a:pos x="T2" y="T3"/>
                    </a:cxn>
                    <a:cxn ang="0">
                      <a:pos x="T4" y="T5"/>
                    </a:cxn>
                    <a:cxn ang="0">
                      <a:pos x="T6" y="T7"/>
                    </a:cxn>
                    <a:cxn ang="0">
                      <a:pos x="T8" y="T9"/>
                    </a:cxn>
                  </a:cxnLst>
                  <a:rect l="0" t="0" r="r" b="b"/>
                  <a:pathLst>
                    <a:path w="31" h="49">
                      <a:moveTo>
                        <a:pt x="15" y="0"/>
                      </a:moveTo>
                      <a:lnTo>
                        <a:pt x="0" y="49"/>
                      </a:lnTo>
                      <a:lnTo>
                        <a:pt x="16" y="49"/>
                      </a:lnTo>
                      <a:lnTo>
                        <a:pt x="31" y="0"/>
                      </a:lnTo>
                      <a:lnTo>
                        <a:pt x="1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08" name="Freeform 30">
                  <a:extLst>
                    <a:ext uri="{FF2B5EF4-FFF2-40B4-BE49-F238E27FC236}">
                      <a16:creationId xmlns:a16="http://schemas.microsoft.com/office/drawing/2014/main" id="{2500ADE1-A00D-40A4-8304-879985673F2A}"/>
                    </a:ext>
                  </a:extLst>
                </p:cNvPr>
                <p:cNvSpPr>
                  <a:spLocks/>
                </p:cNvSpPr>
                <p:nvPr/>
              </p:nvSpPr>
              <p:spPr bwMode="auto">
                <a:xfrm>
                  <a:off x="9057791" y="6639657"/>
                  <a:ext cx="84167" cy="137473"/>
                </a:xfrm>
                <a:custGeom>
                  <a:avLst/>
                  <a:gdLst>
                    <a:gd name="T0" fmla="*/ 14 w 30"/>
                    <a:gd name="T1" fmla="*/ 0 h 49"/>
                    <a:gd name="T2" fmla="*/ 0 w 30"/>
                    <a:gd name="T3" fmla="*/ 49 h 49"/>
                    <a:gd name="T4" fmla="*/ 16 w 30"/>
                    <a:gd name="T5" fmla="*/ 49 h 49"/>
                    <a:gd name="T6" fmla="*/ 30 w 30"/>
                    <a:gd name="T7" fmla="*/ 0 h 49"/>
                    <a:gd name="T8" fmla="*/ 14 w 30"/>
                    <a:gd name="T9" fmla="*/ 0 h 49"/>
                  </a:gdLst>
                  <a:ahLst/>
                  <a:cxnLst>
                    <a:cxn ang="0">
                      <a:pos x="T0" y="T1"/>
                    </a:cxn>
                    <a:cxn ang="0">
                      <a:pos x="T2" y="T3"/>
                    </a:cxn>
                    <a:cxn ang="0">
                      <a:pos x="T4" y="T5"/>
                    </a:cxn>
                    <a:cxn ang="0">
                      <a:pos x="T6" y="T7"/>
                    </a:cxn>
                    <a:cxn ang="0">
                      <a:pos x="T8" y="T9"/>
                    </a:cxn>
                  </a:cxnLst>
                  <a:rect l="0" t="0" r="r" b="b"/>
                  <a:pathLst>
                    <a:path w="30" h="49">
                      <a:moveTo>
                        <a:pt x="14" y="0"/>
                      </a:moveTo>
                      <a:lnTo>
                        <a:pt x="0" y="49"/>
                      </a:lnTo>
                      <a:lnTo>
                        <a:pt x="16" y="49"/>
                      </a:lnTo>
                      <a:lnTo>
                        <a:pt x="30" y="0"/>
                      </a:ln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09" name="Freeform 31">
                  <a:extLst>
                    <a:ext uri="{FF2B5EF4-FFF2-40B4-BE49-F238E27FC236}">
                      <a16:creationId xmlns:a16="http://schemas.microsoft.com/office/drawing/2014/main" id="{E3EB29D9-9279-4003-86C7-B493235B40D8}"/>
                    </a:ext>
                  </a:extLst>
                </p:cNvPr>
                <p:cNvSpPr>
                  <a:spLocks/>
                </p:cNvSpPr>
                <p:nvPr/>
              </p:nvSpPr>
              <p:spPr bwMode="auto">
                <a:xfrm>
                  <a:off x="9102680" y="6485350"/>
                  <a:ext cx="81361" cy="123445"/>
                </a:xfrm>
                <a:custGeom>
                  <a:avLst/>
                  <a:gdLst>
                    <a:gd name="T0" fmla="*/ 17 w 29"/>
                    <a:gd name="T1" fmla="*/ 44 h 44"/>
                    <a:gd name="T2" fmla="*/ 29 w 29"/>
                    <a:gd name="T3" fmla="*/ 0 h 44"/>
                    <a:gd name="T4" fmla="*/ 13 w 29"/>
                    <a:gd name="T5" fmla="*/ 0 h 44"/>
                    <a:gd name="T6" fmla="*/ 0 w 29"/>
                    <a:gd name="T7" fmla="*/ 44 h 44"/>
                    <a:gd name="T8" fmla="*/ 17 w 29"/>
                    <a:gd name="T9" fmla="*/ 44 h 44"/>
                  </a:gdLst>
                  <a:ahLst/>
                  <a:cxnLst>
                    <a:cxn ang="0">
                      <a:pos x="T0" y="T1"/>
                    </a:cxn>
                    <a:cxn ang="0">
                      <a:pos x="T2" y="T3"/>
                    </a:cxn>
                    <a:cxn ang="0">
                      <a:pos x="T4" y="T5"/>
                    </a:cxn>
                    <a:cxn ang="0">
                      <a:pos x="T6" y="T7"/>
                    </a:cxn>
                    <a:cxn ang="0">
                      <a:pos x="T8" y="T9"/>
                    </a:cxn>
                  </a:cxnLst>
                  <a:rect l="0" t="0" r="r" b="b"/>
                  <a:pathLst>
                    <a:path w="29" h="44">
                      <a:moveTo>
                        <a:pt x="17" y="44"/>
                      </a:moveTo>
                      <a:lnTo>
                        <a:pt x="29" y="0"/>
                      </a:lnTo>
                      <a:lnTo>
                        <a:pt x="13" y="0"/>
                      </a:lnTo>
                      <a:lnTo>
                        <a:pt x="0" y="44"/>
                      </a:lnTo>
                      <a:lnTo>
                        <a:pt x="17"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10" name="Freeform 32">
                  <a:extLst>
                    <a:ext uri="{FF2B5EF4-FFF2-40B4-BE49-F238E27FC236}">
                      <a16:creationId xmlns:a16="http://schemas.microsoft.com/office/drawing/2014/main" id="{9DB5929C-94F7-42F8-8A1C-40329B7F63BA}"/>
                    </a:ext>
                  </a:extLst>
                </p:cNvPr>
                <p:cNvSpPr>
                  <a:spLocks/>
                </p:cNvSpPr>
                <p:nvPr/>
              </p:nvSpPr>
              <p:spPr bwMode="auto">
                <a:xfrm>
                  <a:off x="9043763" y="6485350"/>
                  <a:ext cx="81361" cy="123445"/>
                </a:xfrm>
                <a:custGeom>
                  <a:avLst/>
                  <a:gdLst>
                    <a:gd name="T0" fmla="*/ 16 w 29"/>
                    <a:gd name="T1" fmla="*/ 44 h 44"/>
                    <a:gd name="T2" fmla="*/ 29 w 29"/>
                    <a:gd name="T3" fmla="*/ 0 h 44"/>
                    <a:gd name="T4" fmla="*/ 13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3"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11" name="Freeform 33">
                  <a:extLst>
                    <a:ext uri="{FF2B5EF4-FFF2-40B4-BE49-F238E27FC236}">
                      <a16:creationId xmlns:a16="http://schemas.microsoft.com/office/drawing/2014/main" id="{C2A6CB96-6508-47FE-8F0C-7789A4B05C49}"/>
                    </a:ext>
                  </a:extLst>
                </p:cNvPr>
                <p:cNvSpPr>
                  <a:spLocks/>
                </p:cNvSpPr>
                <p:nvPr/>
              </p:nvSpPr>
              <p:spPr bwMode="auto">
                <a:xfrm>
                  <a:off x="8993263" y="6639657"/>
                  <a:ext cx="89778" cy="137473"/>
                </a:xfrm>
                <a:custGeom>
                  <a:avLst/>
                  <a:gdLst>
                    <a:gd name="T0" fmla="*/ 16 w 32"/>
                    <a:gd name="T1" fmla="*/ 0 h 49"/>
                    <a:gd name="T2" fmla="*/ 0 w 32"/>
                    <a:gd name="T3" fmla="*/ 49 h 49"/>
                    <a:gd name="T4" fmla="*/ 17 w 32"/>
                    <a:gd name="T5" fmla="*/ 49 h 49"/>
                    <a:gd name="T6" fmla="*/ 32 w 32"/>
                    <a:gd name="T7" fmla="*/ 0 h 49"/>
                    <a:gd name="T8" fmla="*/ 16 w 32"/>
                    <a:gd name="T9" fmla="*/ 0 h 49"/>
                  </a:gdLst>
                  <a:ahLst/>
                  <a:cxnLst>
                    <a:cxn ang="0">
                      <a:pos x="T0" y="T1"/>
                    </a:cxn>
                    <a:cxn ang="0">
                      <a:pos x="T2" y="T3"/>
                    </a:cxn>
                    <a:cxn ang="0">
                      <a:pos x="T4" y="T5"/>
                    </a:cxn>
                    <a:cxn ang="0">
                      <a:pos x="T6" y="T7"/>
                    </a:cxn>
                    <a:cxn ang="0">
                      <a:pos x="T8" y="T9"/>
                    </a:cxn>
                  </a:cxnLst>
                  <a:rect l="0" t="0" r="r" b="b"/>
                  <a:pathLst>
                    <a:path w="32" h="49">
                      <a:moveTo>
                        <a:pt x="16" y="0"/>
                      </a:moveTo>
                      <a:lnTo>
                        <a:pt x="0" y="49"/>
                      </a:lnTo>
                      <a:lnTo>
                        <a:pt x="17" y="49"/>
                      </a:lnTo>
                      <a:lnTo>
                        <a:pt x="32" y="0"/>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12" name="Freeform 34">
                  <a:extLst>
                    <a:ext uri="{FF2B5EF4-FFF2-40B4-BE49-F238E27FC236}">
                      <a16:creationId xmlns:a16="http://schemas.microsoft.com/office/drawing/2014/main" id="{63D1A345-0D79-4876-A9E1-D2409AA26966}"/>
                    </a:ext>
                  </a:extLst>
                </p:cNvPr>
                <p:cNvSpPr>
                  <a:spLocks/>
                </p:cNvSpPr>
                <p:nvPr/>
              </p:nvSpPr>
              <p:spPr bwMode="auto">
                <a:xfrm>
                  <a:off x="8934346" y="6639657"/>
                  <a:ext cx="89778" cy="137473"/>
                </a:xfrm>
                <a:custGeom>
                  <a:avLst/>
                  <a:gdLst>
                    <a:gd name="T0" fmla="*/ 14 w 32"/>
                    <a:gd name="T1" fmla="*/ 0 h 49"/>
                    <a:gd name="T2" fmla="*/ 0 w 32"/>
                    <a:gd name="T3" fmla="*/ 49 h 49"/>
                    <a:gd name="T4" fmla="*/ 17 w 32"/>
                    <a:gd name="T5" fmla="*/ 49 h 49"/>
                    <a:gd name="T6" fmla="*/ 32 w 32"/>
                    <a:gd name="T7" fmla="*/ 0 h 49"/>
                    <a:gd name="T8" fmla="*/ 14 w 32"/>
                    <a:gd name="T9" fmla="*/ 0 h 49"/>
                  </a:gdLst>
                  <a:ahLst/>
                  <a:cxnLst>
                    <a:cxn ang="0">
                      <a:pos x="T0" y="T1"/>
                    </a:cxn>
                    <a:cxn ang="0">
                      <a:pos x="T2" y="T3"/>
                    </a:cxn>
                    <a:cxn ang="0">
                      <a:pos x="T4" y="T5"/>
                    </a:cxn>
                    <a:cxn ang="0">
                      <a:pos x="T6" y="T7"/>
                    </a:cxn>
                    <a:cxn ang="0">
                      <a:pos x="T8" y="T9"/>
                    </a:cxn>
                  </a:cxnLst>
                  <a:rect l="0" t="0" r="r" b="b"/>
                  <a:pathLst>
                    <a:path w="32" h="49">
                      <a:moveTo>
                        <a:pt x="14" y="0"/>
                      </a:moveTo>
                      <a:lnTo>
                        <a:pt x="0" y="49"/>
                      </a:lnTo>
                      <a:lnTo>
                        <a:pt x="17" y="49"/>
                      </a:lnTo>
                      <a:lnTo>
                        <a:pt x="32" y="0"/>
                      </a:ln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13" name="Freeform 35">
                  <a:extLst>
                    <a:ext uri="{FF2B5EF4-FFF2-40B4-BE49-F238E27FC236}">
                      <a16:creationId xmlns:a16="http://schemas.microsoft.com/office/drawing/2014/main" id="{6A726A5C-FAC3-49E0-A65F-938550B5F693}"/>
                    </a:ext>
                  </a:extLst>
                </p:cNvPr>
                <p:cNvSpPr>
                  <a:spLocks/>
                </p:cNvSpPr>
                <p:nvPr/>
              </p:nvSpPr>
              <p:spPr bwMode="auto">
                <a:xfrm>
                  <a:off x="8984846" y="6485350"/>
                  <a:ext cx="78556" cy="123445"/>
                </a:xfrm>
                <a:custGeom>
                  <a:avLst/>
                  <a:gdLst>
                    <a:gd name="T0" fmla="*/ 28 w 28"/>
                    <a:gd name="T1" fmla="*/ 0 h 44"/>
                    <a:gd name="T2" fmla="*/ 12 w 28"/>
                    <a:gd name="T3" fmla="*/ 0 h 44"/>
                    <a:gd name="T4" fmla="*/ 0 w 28"/>
                    <a:gd name="T5" fmla="*/ 44 h 44"/>
                    <a:gd name="T6" fmla="*/ 16 w 28"/>
                    <a:gd name="T7" fmla="*/ 44 h 44"/>
                    <a:gd name="T8" fmla="*/ 28 w 28"/>
                    <a:gd name="T9" fmla="*/ 0 h 44"/>
                  </a:gdLst>
                  <a:ahLst/>
                  <a:cxnLst>
                    <a:cxn ang="0">
                      <a:pos x="T0" y="T1"/>
                    </a:cxn>
                    <a:cxn ang="0">
                      <a:pos x="T2" y="T3"/>
                    </a:cxn>
                    <a:cxn ang="0">
                      <a:pos x="T4" y="T5"/>
                    </a:cxn>
                    <a:cxn ang="0">
                      <a:pos x="T6" y="T7"/>
                    </a:cxn>
                    <a:cxn ang="0">
                      <a:pos x="T8" y="T9"/>
                    </a:cxn>
                  </a:cxnLst>
                  <a:rect l="0" t="0" r="r" b="b"/>
                  <a:pathLst>
                    <a:path w="28" h="44">
                      <a:moveTo>
                        <a:pt x="28" y="0"/>
                      </a:moveTo>
                      <a:lnTo>
                        <a:pt x="12" y="0"/>
                      </a:lnTo>
                      <a:lnTo>
                        <a:pt x="0" y="44"/>
                      </a:lnTo>
                      <a:lnTo>
                        <a:pt x="16" y="44"/>
                      </a:lnTo>
                      <a:lnTo>
                        <a:pt x="2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14" name="Freeform 36">
                  <a:extLst>
                    <a:ext uri="{FF2B5EF4-FFF2-40B4-BE49-F238E27FC236}">
                      <a16:creationId xmlns:a16="http://schemas.microsoft.com/office/drawing/2014/main" id="{408313F1-230F-4356-B633-BB86F4D86E95}"/>
                    </a:ext>
                  </a:extLst>
                </p:cNvPr>
                <p:cNvSpPr>
                  <a:spLocks/>
                </p:cNvSpPr>
                <p:nvPr/>
              </p:nvSpPr>
              <p:spPr bwMode="auto">
                <a:xfrm>
                  <a:off x="9282236" y="6485350"/>
                  <a:ext cx="81361" cy="123445"/>
                </a:xfrm>
                <a:custGeom>
                  <a:avLst/>
                  <a:gdLst>
                    <a:gd name="T0" fmla="*/ 18 w 29"/>
                    <a:gd name="T1" fmla="*/ 44 h 44"/>
                    <a:gd name="T2" fmla="*/ 29 w 29"/>
                    <a:gd name="T3" fmla="*/ 0 h 44"/>
                    <a:gd name="T4" fmla="*/ 13 w 29"/>
                    <a:gd name="T5" fmla="*/ 0 h 44"/>
                    <a:gd name="T6" fmla="*/ 0 w 29"/>
                    <a:gd name="T7" fmla="*/ 44 h 44"/>
                    <a:gd name="T8" fmla="*/ 18 w 29"/>
                    <a:gd name="T9" fmla="*/ 44 h 44"/>
                  </a:gdLst>
                  <a:ahLst/>
                  <a:cxnLst>
                    <a:cxn ang="0">
                      <a:pos x="T0" y="T1"/>
                    </a:cxn>
                    <a:cxn ang="0">
                      <a:pos x="T2" y="T3"/>
                    </a:cxn>
                    <a:cxn ang="0">
                      <a:pos x="T4" y="T5"/>
                    </a:cxn>
                    <a:cxn ang="0">
                      <a:pos x="T6" y="T7"/>
                    </a:cxn>
                    <a:cxn ang="0">
                      <a:pos x="T8" y="T9"/>
                    </a:cxn>
                  </a:cxnLst>
                  <a:rect l="0" t="0" r="r" b="b"/>
                  <a:pathLst>
                    <a:path w="29" h="44">
                      <a:moveTo>
                        <a:pt x="18" y="44"/>
                      </a:moveTo>
                      <a:lnTo>
                        <a:pt x="29" y="0"/>
                      </a:lnTo>
                      <a:lnTo>
                        <a:pt x="13" y="0"/>
                      </a:lnTo>
                      <a:lnTo>
                        <a:pt x="0" y="44"/>
                      </a:lnTo>
                      <a:lnTo>
                        <a:pt x="18"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15" name="Freeform 37">
                  <a:extLst>
                    <a:ext uri="{FF2B5EF4-FFF2-40B4-BE49-F238E27FC236}">
                      <a16:creationId xmlns:a16="http://schemas.microsoft.com/office/drawing/2014/main" id="{1DC003AD-D0E2-4559-B368-7EE1BD1C1D25}"/>
                    </a:ext>
                  </a:extLst>
                </p:cNvPr>
                <p:cNvSpPr>
                  <a:spLocks/>
                </p:cNvSpPr>
                <p:nvPr/>
              </p:nvSpPr>
              <p:spPr bwMode="auto">
                <a:xfrm>
                  <a:off x="9237347" y="6639657"/>
                  <a:ext cx="84167" cy="137473"/>
                </a:xfrm>
                <a:custGeom>
                  <a:avLst/>
                  <a:gdLst>
                    <a:gd name="T0" fmla="*/ 0 w 30"/>
                    <a:gd name="T1" fmla="*/ 49 h 49"/>
                    <a:gd name="T2" fmla="*/ 16 w 30"/>
                    <a:gd name="T3" fmla="*/ 49 h 49"/>
                    <a:gd name="T4" fmla="*/ 30 w 30"/>
                    <a:gd name="T5" fmla="*/ 0 h 49"/>
                    <a:gd name="T6" fmla="*/ 14 w 30"/>
                    <a:gd name="T7" fmla="*/ 0 h 49"/>
                    <a:gd name="T8" fmla="*/ 0 w 30"/>
                    <a:gd name="T9" fmla="*/ 49 h 49"/>
                  </a:gdLst>
                  <a:ahLst/>
                  <a:cxnLst>
                    <a:cxn ang="0">
                      <a:pos x="T0" y="T1"/>
                    </a:cxn>
                    <a:cxn ang="0">
                      <a:pos x="T2" y="T3"/>
                    </a:cxn>
                    <a:cxn ang="0">
                      <a:pos x="T4" y="T5"/>
                    </a:cxn>
                    <a:cxn ang="0">
                      <a:pos x="T6" y="T7"/>
                    </a:cxn>
                    <a:cxn ang="0">
                      <a:pos x="T8" y="T9"/>
                    </a:cxn>
                  </a:cxnLst>
                  <a:rect l="0" t="0" r="r" b="b"/>
                  <a:pathLst>
                    <a:path w="30" h="49">
                      <a:moveTo>
                        <a:pt x="0" y="49"/>
                      </a:moveTo>
                      <a:lnTo>
                        <a:pt x="16" y="49"/>
                      </a:lnTo>
                      <a:lnTo>
                        <a:pt x="30" y="0"/>
                      </a:lnTo>
                      <a:lnTo>
                        <a:pt x="14" y="0"/>
                      </a:lnTo>
                      <a:lnTo>
                        <a:pt x="0" y="4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grpSp>
        <p:nvGrpSpPr>
          <p:cNvPr id="1718" name="グループ化 1717">
            <a:extLst>
              <a:ext uri="{FF2B5EF4-FFF2-40B4-BE49-F238E27FC236}">
                <a16:creationId xmlns:a16="http://schemas.microsoft.com/office/drawing/2014/main" id="{4124BE25-46A1-4973-871C-2590407B8AE5}"/>
              </a:ext>
            </a:extLst>
          </p:cNvPr>
          <p:cNvGrpSpPr/>
          <p:nvPr/>
        </p:nvGrpSpPr>
        <p:grpSpPr>
          <a:xfrm>
            <a:off x="4597583" y="4994404"/>
            <a:ext cx="3595028" cy="953014"/>
            <a:chOff x="7437050" y="4594994"/>
            <a:chExt cx="3595028" cy="953014"/>
          </a:xfrm>
        </p:grpSpPr>
        <p:grpSp>
          <p:nvGrpSpPr>
            <p:cNvPr id="1719" name="グループ化 1718">
              <a:extLst>
                <a:ext uri="{FF2B5EF4-FFF2-40B4-BE49-F238E27FC236}">
                  <a16:creationId xmlns:a16="http://schemas.microsoft.com/office/drawing/2014/main" id="{139C2AE5-1541-4080-BDD9-CBE88A2C5C33}"/>
                </a:ext>
              </a:extLst>
            </p:cNvPr>
            <p:cNvGrpSpPr/>
            <p:nvPr/>
          </p:nvGrpSpPr>
          <p:grpSpPr>
            <a:xfrm>
              <a:off x="8712880" y="4594994"/>
              <a:ext cx="993046" cy="527028"/>
              <a:chOff x="8712880" y="4594994"/>
              <a:chExt cx="993046" cy="527028"/>
            </a:xfrm>
          </p:grpSpPr>
          <p:grpSp>
            <p:nvGrpSpPr>
              <p:cNvPr id="1721" name="グループ化 1720">
                <a:extLst>
                  <a:ext uri="{FF2B5EF4-FFF2-40B4-BE49-F238E27FC236}">
                    <a16:creationId xmlns:a16="http://schemas.microsoft.com/office/drawing/2014/main" id="{1B07BED4-CA5A-4146-A326-28A42C62411C}"/>
                  </a:ext>
                </a:extLst>
              </p:cNvPr>
              <p:cNvGrpSpPr/>
              <p:nvPr/>
            </p:nvGrpSpPr>
            <p:grpSpPr>
              <a:xfrm>
                <a:off x="8712880" y="4594994"/>
                <a:ext cx="299640" cy="516702"/>
                <a:chOff x="8564356" y="4338878"/>
                <a:chExt cx="448164" cy="772818"/>
              </a:xfrm>
            </p:grpSpPr>
            <p:sp>
              <p:nvSpPr>
                <p:cNvPr id="1726" name="Freeform 50">
                  <a:extLst>
                    <a:ext uri="{FF2B5EF4-FFF2-40B4-BE49-F238E27FC236}">
                      <a16:creationId xmlns:a16="http://schemas.microsoft.com/office/drawing/2014/main" id="{495EE732-8799-405E-8D10-7F87F4C3335C}"/>
                    </a:ext>
                  </a:extLst>
                </p:cNvPr>
                <p:cNvSpPr>
                  <a:spLocks noEditPoints="1"/>
                </p:cNvSpPr>
                <p:nvPr/>
              </p:nvSpPr>
              <p:spPr bwMode="auto">
                <a:xfrm>
                  <a:off x="8610231" y="4338878"/>
                  <a:ext cx="356413" cy="405818"/>
                </a:xfrm>
                <a:custGeom>
                  <a:avLst/>
                  <a:gdLst>
                    <a:gd name="T0" fmla="*/ 43 w 87"/>
                    <a:gd name="T1" fmla="*/ 0 h 98"/>
                    <a:gd name="T2" fmla="*/ 0 w 87"/>
                    <a:gd name="T3" fmla="*/ 43 h 98"/>
                    <a:gd name="T4" fmla="*/ 17 w 87"/>
                    <a:gd name="T5" fmla="*/ 76 h 98"/>
                    <a:gd name="T6" fmla="*/ 21 w 87"/>
                    <a:gd name="T7" fmla="*/ 94 h 98"/>
                    <a:gd name="T8" fmla="*/ 25 w 87"/>
                    <a:gd name="T9" fmla="*/ 98 h 98"/>
                    <a:gd name="T10" fmla="*/ 62 w 87"/>
                    <a:gd name="T11" fmla="*/ 98 h 98"/>
                    <a:gd name="T12" fmla="*/ 66 w 87"/>
                    <a:gd name="T13" fmla="*/ 94 h 98"/>
                    <a:gd name="T14" fmla="*/ 70 w 87"/>
                    <a:gd name="T15" fmla="*/ 76 h 98"/>
                    <a:gd name="T16" fmla="*/ 87 w 87"/>
                    <a:gd name="T17" fmla="*/ 43 h 98"/>
                    <a:gd name="T18" fmla="*/ 43 w 87"/>
                    <a:gd name="T19" fmla="*/ 0 h 98"/>
                    <a:gd name="T20" fmla="*/ 64 w 87"/>
                    <a:gd name="T21" fmla="*/ 71 h 98"/>
                    <a:gd name="T22" fmla="*/ 62 w 87"/>
                    <a:gd name="T23" fmla="*/ 73 h 98"/>
                    <a:gd name="T24" fmla="*/ 59 w 87"/>
                    <a:gd name="T25" fmla="*/ 90 h 98"/>
                    <a:gd name="T26" fmla="*/ 43 w 87"/>
                    <a:gd name="T27" fmla="*/ 90 h 98"/>
                    <a:gd name="T28" fmla="*/ 43 w 87"/>
                    <a:gd name="T29" fmla="*/ 47 h 98"/>
                    <a:gd name="T30" fmla="*/ 45 w 87"/>
                    <a:gd name="T31" fmla="*/ 44 h 98"/>
                    <a:gd name="T32" fmla="*/ 48 w 87"/>
                    <a:gd name="T33" fmla="*/ 47 h 98"/>
                    <a:gd name="T34" fmla="*/ 48 w 87"/>
                    <a:gd name="T35" fmla="*/ 67 h 98"/>
                    <a:gd name="T36" fmla="*/ 52 w 87"/>
                    <a:gd name="T37" fmla="*/ 71 h 98"/>
                    <a:gd name="T38" fmla="*/ 56 w 87"/>
                    <a:gd name="T39" fmla="*/ 67 h 98"/>
                    <a:gd name="T40" fmla="*/ 56 w 87"/>
                    <a:gd name="T41" fmla="*/ 47 h 98"/>
                    <a:gd name="T42" fmla="*/ 45 w 87"/>
                    <a:gd name="T43" fmla="*/ 36 h 98"/>
                    <a:gd name="T44" fmla="*/ 35 w 87"/>
                    <a:gd name="T45" fmla="*/ 47 h 98"/>
                    <a:gd name="T46" fmla="*/ 35 w 87"/>
                    <a:gd name="T47" fmla="*/ 90 h 98"/>
                    <a:gd name="T48" fmla="*/ 28 w 87"/>
                    <a:gd name="T49" fmla="*/ 90 h 98"/>
                    <a:gd name="T50" fmla="*/ 24 w 87"/>
                    <a:gd name="T51" fmla="*/ 73 h 98"/>
                    <a:gd name="T52" fmla="*/ 23 w 87"/>
                    <a:gd name="T53" fmla="*/ 71 h 98"/>
                    <a:gd name="T54" fmla="*/ 8 w 87"/>
                    <a:gd name="T55" fmla="*/ 43 h 98"/>
                    <a:gd name="T56" fmla="*/ 43 w 87"/>
                    <a:gd name="T57" fmla="*/ 8 h 98"/>
                    <a:gd name="T58" fmla="*/ 79 w 87"/>
                    <a:gd name="T59" fmla="*/ 43 h 98"/>
                    <a:gd name="T60" fmla="*/ 64 w 87"/>
                    <a:gd name="T61" fmla="*/ 7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7" h="98">
                      <a:moveTo>
                        <a:pt x="43" y="0"/>
                      </a:moveTo>
                      <a:cubicBezTo>
                        <a:pt x="20" y="0"/>
                        <a:pt x="0" y="19"/>
                        <a:pt x="0" y="43"/>
                      </a:cubicBezTo>
                      <a:cubicBezTo>
                        <a:pt x="0" y="56"/>
                        <a:pt x="6" y="68"/>
                        <a:pt x="17" y="76"/>
                      </a:cubicBezTo>
                      <a:cubicBezTo>
                        <a:pt x="21" y="94"/>
                        <a:pt x="21" y="94"/>
                        <a:pt x="21" y="94"/>
                      </a:cubicBezTo>
                      <a:cubicBezTo>
                        <a:pt x="21" y="96"/>
                        <a:pt x="23" y="98"/>
                        <a:pt x="25" y="98"/>
                      </a:cubicBezTo>
                      <a:cubicBezTo>
                        <a:pt x="62" y="98"/>
                        <a:pt x="62" y="98"/>
                        <a:pt x="62" y="98"/>
                      </a:cubicBezTo>
                      <a:cubicBezTo>
                        <a:pt x="64" y="98"/>
                        <a:pt x="65" y="96"/>
                        <a:pt x="66" y="94"/>
                      </a:cubicBezTo>
                      <a:cubicBezTo>
                        <a:pt x="70" y="76"/>
                        <a:pt x="70" y="76"/>
                        <a:pt x="70" y="76"/>
                      </a:cubicBezTo>
                      <a:cubicBezTo>
                        <a:pt x="80" y="68"/>
                        <a:pt x="87" y="56"/>
                        <a:pt x="87" y="43"/>
                      </a:cubicBezTo>
                      <a:cubicBezTo>
                        <a:pt x="87" y="19"/>
                        <a:pt x="67" y="0"/>
                        <a:pt x="43" y="0"/>
                      </a:cubicBezTo>
                      <a:close/>
                      <a:moveTo>
                        <a:pt x="64" y="71"/>
                      </a:moveTo>
                      <a:cubicBezTo>
                        <a:pt x="63" y="71"/>
                        <a:pt x="63" y="72"/>
                        <a:pt x="62" y="73"/>
                      </a:cubicBezTo>
                      <a:cubicBezTo>
                        <a:pt x="59" y="90"/>
                        <a:pt x="59" y="90"/>
                        <a:pt x="59" y="90"/>
                      </a:cubicBezTo>
                      <a:cubicBezTo>
                        <a:pt x="43" y="90"/>
                        <a:pt x="43" y="90"/>
                        <a:pt x="43" y="90"/>
                      </a:cubicBezTo>
                      <a:cubicBezTo>
                        <a:pt x="43" y="47"/>
                        <a:pt x="43" y="47"/>
                        <a:pt x="43" y="47"/>
                      </a:cubicBezTo>
                      <a:cubicBezTo>
                        <a:pt x="43" y="45"/>
                        <a:pt x="44" y="44"/>
                        <a:pt x="45" y="44"/>
                      </a:cubicBezTo>
                      <a:cubicBezTo>
                        <a:pt x="47" y="44"/>
                        <a:pt x="48" y="45"/>
                        <a:pt x="48" y="47"/>
                      </a:cubicBezTo>
                      <a:cubicBezTo>
                        <a:pt x="48" y="67"/>
                        <a:pt x="48" y="67"/>
                        <a:pt x="48" y="67"/>
                      </a:cubicBezTo>
                      <a:cubicBezTo>
                        <a:pt x="48" y="69"/>
                        <a:pt x="49" y="71"/>
                        <a:pt x="52" y="71"/>
                      </a:cubicBezTo>
                      <a:cubicBezTo>
                        <a:pt x="54" y="71"/>
                        <a:pt x="56" y="69"/>
                        <a:pt x="56" y="67"/>
                      </a:cubicBezTo>
                      <a:cubicBezTo>
                        <a:pt x="56" y="47"/>
                        <a:pt x="56" y="47"/>
                        <a:pt x="56" y="47"/>
                      </a:cubicBezTo>
                      <a:cubicBezTo>
                        <a:pt x="56" y="41"/>
                        <a:pt x="51" y="36"/>
                        <a:pt x="45" y="36"/>
                      </a:cubicBezTo>
                      <a:cubicBezTo>
                        <a:pt x="40" y="36"/>
                        <a:pt x="35" y="41"/>
                        <a:pt x="35" y="47"/>
                      </a:cubicBezTo>
                      <a:cubicBezTo>
                        <a:pt x="35" y="90"/>
                        <a:pt x="35" y="90"/>
                        <a:pt x="35" y="90"/>
                      </a:cubicBezTo>
                      <a:cubicBezTo>
                        <a:pt x="28" y="90"/>
                        <a:pt x="28" y="90"/>
                        <a:pt x="28" y="90"/>
                      </a:cubicBezTo>
                      <a:cubicBezTo>
                        <a:pt x="24" y="73"/>
                        <a:pt x="24" y="73"/>
                        <a:pt x="24" y="73"/>
                      </a:cubicBezTo>
                      <a:cubicBezTo>
                        <a:pt x="24" y="72"/>
                        <a:pt x="24" y="71"/>
                        <a:pt x="23" y="71"/>
                      </a:cubicBezTo>
                      <a:cubicBezTo>
                        <a:pt x="14" y="64"/>
                        <a:pt x="8" y="54"/>
                        <a:pt x="8" y="43"/>
                      </a:cubicBezTo>
                      <a:cubicBezTo>
                        <a:pt x="8" y="23"/>
                        <a:pt x="24" y="8"/>
                        <a:pt x="43" y="8"/>
                      </a:cubicBezTo>
                      <a:cubicBezTo>
                        <a:pt x="63" y="8"/>
                        <a:pt x="79" y="23"/>
                        <a:pt x="79" y="43"/>
                      </a:cubicBezTo>
                      <a:cubicBezTo>
                        <a:pt x="79" y="54"/>
                        <a:pt x="73" y="64"/>
                        <a:pt x="64" y="7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27" name="Freeform 51">
                  <a:extLst>
                    <a:ext uri="{FF2B5EF4-FFF2-40B4-BE49-F238E27FC236}">
                      <a16:creationId xmlns:a16="http://schemas.microsoft.com/office/drawing/2014/main" id="{100BDE39-D37C-4FD1-8E60-6A9FA172F8D9}"/>
                    </a:ext>
                  </a:extLst>
                </p:cNvPr>
                <p:cNvSpPr>
                  <a:spLocks/>
                </p:cNvSpPr>
                <p:nvPr/>
              </p:nvSpPr>
              <p:spPr bwMode="auto">
                <a:xfrm>
                  <a:off x="8694923" y="4765869"/>
                  <a:ext cx="179971" cy="31760"/>
                </a:xfrm>
                <a:custGeom>
                  <a:avLst/>
                  <a:gdLst>
                    <a:gd name="T0" fmla="*/ 40 w 44"/>
                    <a:gd name="T1" fmla="*/ 0 h 8"/>
                    <a:gd name="T2" fmla="*/ 4 w 44"/>
                    <a:gd name="T3" fmla="*/ 0 h 8"/>
                    <a:gd name="T4" fmla="*/ 0 w 44"/>
                    <a:gd name="T5" fmla="*/ 4 h 8"/>
                    <a:gd name="T6" fmla="*/ 4 w 44"/>
                    <a:gd name="T7" fmla="*/ 8 h 8"/>
                    <a:gd name="T8" fmla="*/ 40 w 44"/>
                    <a:gd name="T9" fmla="*/ 8 h 8"/>
                    <a:gd name="T10" fmla="*/ 44 w 44"/>
                    <a:gd name="T11" fmla="*/ 4 h 8"/>
                    <a:gd name="T12" fmla="*/ 4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40" y="0"/>
                      </a:moveTo>
                      <a:cubicBezTo>
                        <a:pt x="4" y="0"/>
                        <a:pt x="4" y="0"/>
                        <a:pt x="4" y="0"/>
                      </a:cubicBezTo>
                      <a:cubicBezTo>
                        <a:pt x="2" y="0"/>
                        <a:pt x="0" y="2"/>
                        <a:pt x="0" y="4"/>
                      </a:cubicBezTo>
                      <a:cubicBezTo>
                        <a:pt x="0" y="6"/>
                        <a:pt x="2" y="8"/>
                        <a:pt x="4" y="8"/>
                      </a:cubicBezTo>
                      <a:cubicBezTo>
                        <a:pt x="40" y="8"/>
                        <a:pt x="40" y="8"/>
                        <a:pt x="40" y="8"/>
                      </a:cubicBezTo>
                      <a:cubicBezTo>
                        <a:pt x="43" y="8"/>
                        <a:pt x="44" y="6"/>
                        <a:pt x="44" y="4"/>
                      </a:cubicBezTo>
                      <a:cubicBezTo>
                        <a:pt x="44" y="2"/>
                        <a:pt x="43" y="0"/>
                        <a:pt x="4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28" name="Freeform 52">
                  <a:extLst>
                    <a:ext uri="{FF2B5EF4-FFF2-40B4-BE49-F238E27FC236}">
                      <a16:creationId xmlns:a16="http://schemas.microsoft.com/office/drawing/2014/main" id="{A20182EA-64DB-4810-A76C-3301A324ECAE}"/>
                    </a:ext>
                  </a:extLst>
                </p:cNvPr>
                <p:cNvSpPr>
                  <a:spLocks/>
                </p:cNvSpPr>
                <p:nvPr/>
              </p:nvSpPr>
              <p:spPr bwMode="auto">
                <a:xfrm>
                  <a:off x="8694923" y="4822330"/>
                  <a:ext cx="179971" cy="31760"/>
                </a:xfrm>
                <a:custGeom>
                  <a:avLst/>
                  <a:gdLst>
                    <a:gd name="T0" fmla="*/ 40 w 44"/>
                    <a:gd name="T1" fmla="*/ 0 h 8"/>
                    <a:gd name="T2" fmla="*/ 4 w 44"/>
                    <a:gd name="T3" fmla="*/ 0 h 8"/>
                    <a:gd name="T4" fmla="*/ 0 w 44"/>
                    <a:gd name="T5" fmla="*/ 4 h 8"/>
                    <a:gd name="T6" fmla="*/ 4 w 44"/>
                    <a:gd name="T7" fmla="*/ 8 h 8"/>
                    <a:gd name="T8" fmla="*/ 40 w 44"/>
                    <a:gd name="T9" fmla="*/ 8 h 8"/>
                    <a:gd name="T10" fmla="*/ 44 w 44"/>
                    <a:gd name="T11" fmla="*/ 4 h 8"/>
                    <a:gd name="T12" fmla="*/ 4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40" y="0"/>
                      </a:moveTo>
                      <a:cubicBezTo>
                        <a:pt x="4" y="0"/>
                        <a:pt x="4" y="0"/>
                        <a:pt x="4" y="0"/>
                      </a:cubicBezTo>
                      <a:cubicBezTo>
                        <a:pt x="2" y="0"/>
                        <a:pt x="0" y="2"/>
                        <a:pt x="0" y="4"/>
                      </a:cubicBezTo>
                      <a:cubicBezTo>
                        <a:pt x="0" y="6"/>
                        <a:pt x="2" y="8"/>
                        <a:pt x="4" y="8"/>
                      </a:cubicBezTo>
                      <a:cubicBezTo>
                        <a:pt x="40" y="8"/>
                        <a:pt x="40" y="8"/>
                        <a:pt x="40" y="8"/>
                      </a:cubicBezTo>
                      <a:cubicBezTo>
                        <a:pt x="43" y="8"/>
                        <a:pt x="44" y="6"/>
                        <a:pt x="44" y="4"/>
                      </a:cubicBezTo>
                      <a:cubicBezTo>
                        <a:pt x="44" y="2"/>
                        <a:pt x="43" y="0"/>
                        <a:pt x="4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29" name="Freeform 53">
                  <a:extLst>
                    <a:ext uri="{FF2B5EF4-FFF2-40B4-BE49-F238E27FC236}">
                      <a16:creationId xmlns:a16="http://schemas.microsoft.com/office/drawing/2014/main" id="{260095A6-351F-4A8D-B564-9D85C3BD82B7}"/>
                    </a:ext>
                  </a:extLst>
                </p:cNvPr>
                <p:cNvSpPr>
                  <a:spLocks/>
                </p:cNvSpPr>
                <p:nvPr/>
              </p:nvSpPr>
              <p:spPr bwMode="auto">
                <a:xfrm>
                  <a:off x="8564356" y="4914080"/>
                  <a:ext cx="127038" cy="197616"/>
                </a:xfrm>
                <a:custGeom>
                  <a:avLst/>
                  <a:gdLst>
                    <a:gd name="T0" fmla="*/ 30 w 31"/>
                    <a:gd name="T1" fmla="*/ 40 h 48"/>
                    <a:gd name="T2" fmla="*/ 8 w 31"/>
                    <a:gd name="T3" fmla="*/ 40 h 48"/>
                    <a:gd name="T4" fmla="*/ 8 w 31"/>
                    <a:gd name="T5" fmla="*/ 1 h 48"/>
                    <a:gd name="T6" fmla="*/ 7 w 31"/>
                    <a:gd name="T7" fmla="*/ 0 h 48"/>
                    <a:gd name="T8" fmla="*/ 1 w 31"/>
                    <a:gd name="T9" fmla="*/ 0 h 48"/>
                    <a:gd name="T10" fmla="*/ 0 w 31"/>
                    <a:gd name="T11" fmla="*/ 1 h 48"/>
                    <a:gd name="T12" fmla="*/ 0 w 31"/>
                    <a:gd name="T13" fmla="*/ 47 h 48"/>
                    <a:gd name="T14" fmla="*/ 1 w 31"/>
                    <a:gd name="T15" fmla="*/ 48 h 48"/>
                    <a:gd name="T16" fmla="*/ 30 w 31"/>
                    <a:gd name="T17" fmla="*/ 48 h 48"/>
                    <a:gd name="T18" fmla="*/ 31 w 31"/>
                    <a:gd name="T19" fmla="*/ 47 h 48"/>
                    <a:gd name="T20" fmla="*/ 31 w 31"/>
                    <a:gd name="T21" fmla="*/ 41 h 48"/>
                    <a:gd name="T22" fmla="*/ 30 w 31"/>
                    <a:gd name="T23"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8">
                      <a:moveTo>
                        <a:pt x="30" y="40"/>
                      </a:moveTo>
                      <a:cubicBezTo>
                        <a:pt x="8" y="40"/>
                        <a:pt x="8" y="40"/>
                        <a:pt x="8" y="40"/>
                      </a:cubicBezTo>
                      <a:cubicBezTo>
                        <a:pt x="8" y="1"/>
                        <a:pt x="8" y="1"/>
                        <a:pt x="8" y="1"/>
                      </a:cubicBezTo>
                      <a:cubicBezTo>
                        <a:pt x="8" y="1"/>
                        <a:pt x="8" y="0"/>
                        <a:pt x="7" y="0"/>
                      </a:cubicBezTo>
                      <a:cubicBezTo>
                        <a:pt x="1" y="0"/>
                        <a:pt x="1" y="0"/>
                        <a:pt x="1" y="0"/>
                      </a:cubicBezTo>
                      <a:cubicBezTo>
                        <a:pt x="1" y="0"/>
                        <a:pt x="0" y="1"/>
                        <a:pt x="0" y="1"/>
                      </a:cubicBezTo>
                      <a:cubicBezTo>
                        <a:pt x="0" y="47"/>
                        <a:pt x="0" y="47"/>
                        <a:pt x="0" y="47"/>
                      </a:cubicBezTo>
                      <a:cubicBezTo>
                        <a:pt x="0" y="47"/>
                        <a:pt x="1" y="48"/>
                        <a:pt x="1" y="48"/>
                      </a:cubicBezTo>
                      <a:cubicBezTo>
                        <a:pt x="30" y="48"/>
                        <a:pt x="30" y="48"/>
                        <a:pt x="30" y="48"/>
                      </a:cubicBezTo>
                      <a:cubicBezTo>
                        <a:pt x="31" y="48"/>
                        <a:pt x="31" y="47"/>
                        <a:pt x="31" y="47"/>
                      </a:cubicBezTo>
                      <a:cubicBezTo>
                        <a:pt x="31" y="41"/>
                        <a:pt x="31" y="41"/>
                        <a:pt x="31" y="41"/>
                      </a:cubicBezTo>
                      <a:cubicBezTo>
                        <a:pt x="31" y="40"/>
                        <a:pt x="31" y="40"/>
                        <a:pt x="30" y="4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30" name="Freeform 54">
                  <a:extLst>
                    <a:ext uri="{FF2B5EF4-FFF2-40B4-BE49-F238E27FC236}">
                      <a16:creationId xmlns:a16="http://schemas.microsoft.com/office/drawing/2014/main" id="{7D10DB74-DA55-4F39-BAC4-AF8162BC1FD3}"/>
                    </a:ext>
                  </a:extLst>
                </p:cNvPr>
                <p:cNvSpPr>
                  <a:spLocks/>
                </p:cNvSpPr>
                <p:nvPr/>
              </p:nvSpPr>
              <p:spPr bwMode="auto">
                <a:xfrm>
                  <a:off x="8716096" y="4914080"/>
                  <a:ext cx="127038" cy="197616"/>
                </a:xfrm>
                <a:custGeom>
                  <a:avLst/>
                  <a:gdLst>
                    <a:gd name="T0" fmla="*/ 30 w 31"/>
                    <a:gd name="T1" fmla="*/ 0 h 48"/>
                    <a:gd name="T2" fmla="*/ 1 w 31"/>
                    <a:gd name="T3" fmla="*/ 0 h 48"/>
                    <a:gd name="T4" fmla="*/ 0 w 31"/>
                    <a:gd name="T5" fmla="*/ 1 h 48"/>
                    <a:gd name="T6" fmla="*/ 0 w 31"/>
                    <a:gd name="T7" fmla="*/ 47 h 48"/>
                    <a:gd name="T8" fmla="*/ 1 w 31"/>
                    <a:gd name="T9" fmla="*/ 48 h 48"/>
                    <a:gd name="T10" fmla="*/ 30 w 31"/>
                    <a:gd name="T11" fmla="*/ 48 h 48"/>
                    <a:gd name="T12" fmla="*/ 31 w 31"/>
                    <a:gd name="T13" fmla="*/ 47 h 48"/>
                    <a:gd name="T14" fmla="*/ 31 w 31"/>
                    <a:gd name="T15" fmla="*/ 41 h 48"/>
                    <a:gd name="T16" fmla="*/ 30 w 31"/>
                    <a:gd name="T17" fmla="*/ 40 h 48"/>
                    <a:gd name="T18" fmla="*/ 8 w 31"/>
                    <a:gd name="T19" fmla="*/ 40 h 48"/>
                    <a:gd name="T20" fmla="*/ 8 w 31"/>
                    <a:gd name="T21" fmla="*/ 28 h 48"/>
                    <a:gd name="T22" fmla="*/ 27 w 31"/>
                    <a:gd name="T23" fmla="*/ 28 h 48"/>
                    <a:gd name="T24" fmla="*/ 28 w 31"/>
                    <a:gd name="T25" fmla="*/ 27 h 48"/>
                    <a:gd name="T26" fmla="*/ 28 w 31"/>
                    <a:gd name="T27" fmla="*/ 21 h 48"/>
                    <a:gd name="T28" fmla="*/ 27 w 31"/>
                    <a:gd name="T29" fmla="*/ 20 h 48"/>
                    <a:gd name="T30" fmla="*/ 8 w 31"/>
                    <a:gd name="T31" fmla="*/ 20 h 48"/>
                    <a:gd name="T32" fmla="*/ 8 w 31"/>
                    <a:gd name="T33" fmla="*/ 8 h 48"/>
                    <a:gd name="T34" fmla="*/ 30 w 31"/>
                    <a:gd name="T35" fmla="*/ 8 h 48"/>
                    <a:gd name="T36" fmla="*/ 31 w 31"/>
                    <a:gd name="T37" fmla="*/ 7 h 48"/>
                    <a:gd name="T38" fmla="*/ 31 w 31"/>
                    <a:gd name="T39" fmla="*/ 1 h 48"/>
                    <a:gd name="T40" fmla="*/ 30 w 3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48">
                      <a:moveTo>
                        <a:pt x="30" y="0"/>
                      </a:moveTo>
                      <a:cubicBezTo>
                        <a:pt x="1" y="0"/>
                        <a:pt x="1" y="0"/>
                        <a:pt x="1" y="0"/>
                      </a:cubicBezTo>
                      <a:cubicBezTo>
                        <a:pt x="0" y="0"/>
                        <a:pt x="0" y="1"/>
                        <a:pt x="0" y="1"/>
                      </a:cubicBezTo>
                      <a:cubicBezTo>
                        <a:pt x="0" y="47"/>
                        <a:pt x="0" y="47"/>
                        <a:pt x="0" y="47"/>
                      </a:cubicBezTo>
                      <a:cubicBezTo>
                        <a:pt x="0" y="47"/>
                        <a:pt x="0" y="48"/>
                        <a:pt x="1" y="48"/>
                      </a:cubicBezTo>
                      <a:cubicBezTo>
                        <a:pt x="30" y="48"/>
                        <a:pt x="30" y="48"/>
                        <a:pt x="30" y="48"/>
                      </a:cubicBezTo>
                      <a:cubicBezTo>
                        <a:pt x="31" y="48"/>
                        <a:pt x="31" y="47"/>
                        <a:pt x="31" y="47"/>
                      </a:cubicBezTo>
                      <a:cubicBezTo>
                        <a:pt x="31" y="41"/>
                        <a:pt x="31" y="41"/>
                        <a:pt x="31" y="41"/>
                      </a:cubicBezTo>
                      <a:cubicBezTo>
                        <a:pt x="31" y="40"/>
                        <a:pt x="31" y="40"/>
                        <a:pt x="30" y="40"/>
                      </a:cubicBezTo>
                      <a:cubicBezTo>
                        <a:pt x="8" y="40"/>
                        <a:pt x="8" y="40"/>
                        <a:pt x="8" y="40"/>
                      </a:cubicBezTo>
                      <a:cubicBezTo>
                        <a:pt x="8" y="28"/>
                        <a:pt x="8" y="28"/>
                        <a:pt x="8" y="28"/>
                      </a:cubicBezTo>
                      <a:cubicBezTo>
                        <a:pt x="27" y="28"/>
                        <a:pt x="27" y="28"/>
                        <a:pt x="27" y="28"/>
                      </a:cubicBezTo>
                      <a:cubicBezTo>
                        <a:pt x="27" y="28"/>
                        <a:pt x="28" y="28"/>
                        <a:pt x="28" y="27"/>
                      </a:cubicBezTo>
                      <a:cubicBezTo>
                        <a:pt x="28" y="21"/>
                        <a:pt x="28" y="21"/>
                        <a:pt x="28" y="21"/>
                      </a:cubicBezTo>
                      <a:cubicBezTo>
                        <a:pt x="28" y="21"/>
                        <a:pt x="27" y="20"/>
                        <a:pt x="27" y="20"/>
                      </a:cubicBezTo>
                      <a:cubicBezTo>
                        <a:pt x="8" y="20"/>
                        <a:pt x="8" y="20"/>
                        <a:pt x="8" y="20"/>
                      </a:cubicBezTo>
                      <a:cubicBezTo>
                        <a:pt x="8" y="8"/>
                        <a:pt x="8" y="8"/>
                        <a:pt x="8" y="8"/>
                      </a:cubicBezTo>
                      <a:cubicBezTo>
                        <a:pt x="30" y="8"/>
                        <a:pt x="30" y="8"/>
                        <a:pt x="30" y="8"/>
                      </a:cubicBezTo>
                      <a:cubicBezTo>
                        <a:pt x="31" y="8"/>
                        <a:pt x="31" y="8"/>
                        <a:pt x="31" y="7"/>
                      </a:cubicBezTo>
                      <a:cubicBezTo>
                        <a:pt x="31" y="1"/>
                        <a:pt x="31" y="1"/>
                        <a:pt x="31" y="1"/>
                      </a:cubicBezTo>
                      <a:cubicBezTo>
                        <a:pt x="31" y="1"/>
                        <a:pt x="31" y="0"/>
                        <a:pt x="3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31" name="Freeform 55">
                  <a:extLst>
                    <a:ext uri="{FF2B5EF4-FFF2-40B4-BE49-F238E27FC236}">
                      <a16:creationId xmlns:a16="http://schemas.microsoft.com/office/drawing/2014/main" id="{E7CE0C71-84BD-42FE-B1BC-FE037FE5753C}"/>
                    </a:ext>
                  </a:extLst>
                </p:cNvPr>
                <p:cNvSpPr>
                  <a:spLocks noEditPoints="1"/>
                </p:cNvSpPr>
                <p:nvPr/>
              </p:nvSpPr>
              <p:spPr bwMode="auto">
                <a:xfrm>
                  <a:off x="8871366" y="4914080"/>
                  <a:ext cx="141154" cy="197616"/>
                </a:xfrm>
                <a:custGeom>
                  <a:avLst/>
                  <a:gdLst>
                    <a:gd name="T0" fmla="*/ 32 w 34"/>
                    <a:gd name="T1" fmla="*/ 8 h 48"/>
                    <a:gd name="T2" fmla="*/ 25 w 34"/>
                    <a:gd name="T3" fmla="*/ 2 h 48"/>
                    <a:gd name="T4" fmla="*/ 15 w 34"/>
                    <a:gd name="T5" fmla="*/ 0 h 48"/>
                    <a:gd name="T6" fmla="*/ 1 w 34"/>
                    <a:gd name="T7" fmla="*/ 0 h 48"/>
                    <a:gd name="T8" fmla="*/ 0 w 34"/>
                    <a:gd name="T9" fmla="*/ 1 h 48"/>
                    <a:gd name="T10" fmla="*/ 0 w 34"/>
                    <a:gd name="T11" fmla="*/ 47 h 48"/>
                    <a:gd name="T12" fmla="*/ 1 w 34"/>
                    <a:gd name="T13" fmla="*/ 48 h 48"/>
                    <a:gd name="T14" fmla="*/ 15 w 34"/>
                    <a:gd name="T15" fmla="*/ 48 h 48"/>
                    <a:gd name="T16" fmla="*/ 25 w 34"/>
                    <a:gd name="T17" fmla="*/ 46 h 48"/>
                    <a:gd name="T18" fmla="*/ 32 w 34"/>
                    <a:gd name="T19" fmla="*/ 40 h 48"/>
                    <a:gd name="T20" fmla="*/ 34 w 34"/>
                    <a:gd name="T21" fmla="*/ 30 h 48"/>
                    <a:gd name="T22" fmla="*/ 34 w 34"/>
                    <a:gd name="T23" fmla="*/ 18 h 48"/>
                    <a:gd name="T24" fmla="*/ 32 w 34"/>
                    <a:gd name="T25" fmla="*/ 8 h 48"/>
                    <a:gd name="T26" fmla="*/ 16 w 34"/>
                    <a:gd name="T27" fmla="*/ 40 h 48"/>
                    <a:gd name="T28" fmla="*/ 8 w 34"/>
                    <a:gd name="T29" fmla="*/ 40 h 48"/>
                    <a:gd name="T30" fmla="*/ 8 w 34"/>
                    <a:gd name="T31" fmla="*/ 8 h 48"/>
                    <a:gd name="T32" fmla="*/ 16 w 34"/>
                    <a:gd name="T33" fmla="*/ 8 h 48"/>
                    <a:gd name="T34" fmla="*/ 23 w 34"/>
                    <a:gd name="T35" fmla="*/ 11 h 48"/>
                    <a:gd name="T36" fmla="*/ 25 w 34"/>
                    <a:gd name="T37" fmla="*/ 17 h 48"/>
                    <a:gd name="T38" fmla="*/ 25 w 34"/>
                    <a:gd name="T39" fmla="*/ 31 h 48"/>
                    <a:gd name="T40" fmla="*/ 23 w 34"/>
                    <a:gd name="T41" fmla="*/ 37 h 48"/>
                    <a:gd name="T42" fmla="*/ 16 w 34"/>
                    <a:gd name="T43"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48">
                      <a:moveTo>
                        <a:pt x="32" y="8"/>
                      </a:moveTo>
                      <a:cubicBezTo>
                        <a:pt x="30" y="6"/>
                        <a:pt x="28" y="4"/>
                        <a:pt x="25" y="2"/>
                      </a:cubicBezTo>
                      <a:cubicBezTo>
                        <a:pt x="23" y="1"/>
                        <a:pt x="19" y="0"/>
                        <a:pt x="15" y="0"/>
                      </a:cubicBezTo>
                      <a:cubicBezTo>
                        <a:pt x="1" y="0"/>
                        <a:pt x="1" y="0"/>
                        <a:pt x="1" y="0"/>
                      </a:cubicBezTo>
                      <a:cubicBezTo>
                        <a:pt x="0" y="0"/>
                        <a:pt x="0" y="1"/>
                        <a:pt x="0" y="1"/>
                      </a:cubicBezTo>
                      <a:cubicBezTo>
                        <a:pt x="0" y="47"/>
                        <a:pt x="0" y="47"/>
                        <a:pt x="0" y="47"/>
                      </a:cubicBezTo>
                      <a:cubicBezTo>
                        <a:pt x="0" y="47"/>
                        <a:pt x="0" y="48"/>
                        <a:pt x="1" y="48"/>
                      </a:cubicBezTo>
                      <a:cubicBezTo>
                        <a:pt x="15" y="48"/>
                        <a:pt x="15" y="48"/>
                        <a:pt x="15" y="48"/>
                      </a:cubicBezTo>
                      <a:cubicBezTo>
                        <a:pt x="19" y="48"/>
                        <a:pt x="22" y="47"/>
                        <a:pt x="25" y="46"/>
                      </a:cubicBezTo>
                      <a:cubicBezTo>
                        <a:pt x="28" y="44"/>
                        <a:pt x="30" y="42"/>
                        <a:pt x="32" y="40"/>
                      </a:cubicBezTo>
                      <a:cubicBezTo>
                        <a:pt x="33" y="37"/>
                        <a:pt x="34" y="34"/>
                        <a:pt x="34" y="30"/>
                      </a:cubicBezTo>
                      <a:cubicBezTo>
                        <a:pt x="34" y="18"/>
                        <a:pt x="34" y="18"/>
                        <a:pt x="34" y="18"/>
                      </a:cubicBezTo>
                      <a:cubicBezTo>
                        <a:pt x="34" y="14"/>
                        <a:pt x="33" y="11"/>
                        <a:pt x="32" y="8"/>
                      </a:cubicBezTo>
                      <a:close/>
                      <a:moveTo>
                        <a:pt x="16" y="40"/>
                      </a:moveTo>
                      <a:cubicBezTo>
                        <a:pt x="8" y="40"/>
                        <a:pt x="8" y="40"/>
                        <a:pt x="8" y="40"/>
                      </a:cubicBezTo>
                      <a:cubicBezTo>
                        <a:pt x="8" y="8"/>
                        <a:pt x="8" y="8"/>
                        <a:pt x="8" y="8"/>
                      </a:cubicBezTo>
                      <a:cubicBezTo>
                        <a:pt x="16" y="8"/>
                        <a:pt x="16" y="8"/>
                        <a:pt x="16" y="8"/>
                      </a:cubicBezTo>
                      <a:cubicBezTo>
                        <a:pt x="19" y="8"/>
                        <a:pt x="21" y="9"/>
                        <a:pt x="23" y="11"/>
                      </a:cubicBezTo>
                      <a:cubicBezTo>
                        <a:pt x="24" y="12"/>
                        <a:pt x="25" y="14"/>
                        <a:pt x="25" y="17"/>
                      </a:cubicBezTo>
                      <a:cubicBezTo>
                        <a:pt x="25" y="31"/>
                        <a:pt x="25" y="31"/>
                        <a:pt x="25" y="31"/>
                      </a:cubicBezTo>
                      <a:cubicBezTo>
                        <a:pt x="25" y="34"/>
                        <a:pt x="24" y="36"/>
                        <a:pt x="23" y="37"/>
                      </a:cubicBezTo>
                      <a:cubicBezTo>
                        <a:pt x="21" y="39"/>
                        <a:pt x="19" y="40"/>
                        <a:pt x="16" y="4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722" name="グループ化 1721">
                <a:extLst>
                  <a:ext uri="{FF2B5EF4-FFF2-40B4-BE49-F238E27FC236}">
                    <a16:creationId xmlns:a16="http://schemas.microsoft.com/office/drawing/2014/main" id="{D609AEA5-59CA-41A9-8F86-B136472392AD}"/>
                  </a:ext>
                </a:extLst>
              </p:cNvPr>
              <p:cNvGrpSpPr/>
              <p:nvPr/>
            </p:nvGrpSpPr>
            <p:grpSpPr>
              <a:xfrm>
                <a:off x="9117268" y="4726923"/>
                <a:ext cx="588658" cy="395099"/>
                <a:chOff x="9199548" y="4405926"/>
                <a:chExt cx="1041010" cy="698712"/>
              </a:xfrm>
            </p:grpSpPr>
            <p:sp>
              <p:nvSpPr>
                <p:cNvPr id="1723" name="Freeform 56">
                  <a:extLst>
                    <a:ext uri="{FF2B5EF4-FFF2-40B4-BE49-F238E27FC236}">
                      <a16:creationId xmlns:a16="http://schemas.microsoft.com/office/drawing/2014/main" id="{38AD62EE-D7D7-47B4-8FA2-D1AA7EBB180C}"/>
                    </a:ext>
                  </a:extLst>
                </p:cNvPr>
                <p:cNvSpPr>
                  <a:spLocks noEditPoints="1"/>
                </p:cNvSpPr>
                <p:nvPr/>
              </p:nvSpPr>
              <p:spPr bwMode="auto">
                <a:xfrm>
                  <a:off x="9277183" y="4748225"/>
                  <a:ext cx="225846" cy="236433"/>
                </a:xfrm>
                <a:custGeom>
                  <a:avLst/>
                  <a:gdLst>
                    <a:gd name="T0" fmla="*/ 47 w 55"/>
                    <a:gd name="T1" fmla="*/ 20 h 57"/>
                    <a:gd name="T2" fmla="*/ 35 w 55"/>
                    <a:gd name="T3" fmla="*/ 23 h 57"/>
                    <a:gd name="T4" fmla="*/ 33 w 55"/>
                    <a:gd name="T5" fmla="*/ 21 h 57"/>
                    <a:gd name="T6" fmla="*/ 40 w 55"/>
                    <a:gd name="T7" fmla="*/ 13 h 57"/>
                    <a:gd name="T8" fmla="*/ 33 w 55"/>
                    <a:gd name="T9" fmla="*/ 0 h 57"/>
                    <a:gd name="T10" fmla="*/ 28 w 55"/>
                    <a:gd name="T11" fmla="*/ 0 h 57"/>
                    <a:gd name="T12" fmla="*/ 18 w 55"/>
                    <a:gd name="T13" fmla="*/ 8 h 57"/>
                    <a:gd name="T14" fmla="*/ 21 w 55"/>
                    <a:gd name="T15" fmla="*/ 20 h 57"/>
                    <a:gd name="T16" fmla="*/ 19 w 55"/>
                    <a:gd name="T17" fmla="*/ 21 h 57"/>
                    <a:gd name="T18" fmla="*/ 14 w 55"/>
                    <a:gd name="T19" fmla="*/ 16 h 57"/>
                    <a:gd name="T20" fmla="*/ 0 w 55"/>
                    <a:gd name="T21" fmla="*/ 23 h 57"/>
                    <a:gd name="T22" fmla="*/ 0 w 55"/>
                    <a:gd name="T23" fmla="*/ 29 h 57"/>
                    <a:gd name="T24" fmla="*/ 8 w 55"/>
                    <a:gd name="T25" fmla="*/ 38 h 57"/>
                    <a:gd name="T26" fmla="*/ 18 w 55"/>
                    <a:gd name="T27" fmla="*/ 36 h 57"/>
                    <a:gd name="T28" fmla="*/ 20 w 55"/>
                    <a:gd name="T29" fmla="*/ 38 h 57"/>
                    <a:gd name="T30" fmla="*/ 15 w 55"/>
                    <a:gd name="T31" fmla="*/ 44 h 57"/>
                    <a:gd name="T32" fmla="*/ 22 w 55"/>
                    <a:gd name="T33" fmla="*/ 57 h 57"/>
                    <a:gd name="T34" fmla="*/ 27 w 55"/>
                    <a:gd name="T35" fmla="*/ 57 h 57"/>
                    <a:gd name="T36" fmla="*/ 37 w 55"/>
                    <a:gd name="T37" fmla="*/ 49 h 57"/>
                    <a:gd name="T38" fmla="*/ 34 w 55"/>
                    <a:gd name="T39" fmla="*/ 37 h 57"/>
                    <a:gd name="T40" fmla="*/ 35 w 55"/>
                    <a:gd name="T41" fmla="*/ 36 h 57"/>
                    <a:gd name="T42" fmla="*/ 42 w 55"/>
                    <a:gd name="T43" fmla="*/ 42 h 57"/>
                    <a:gd name="T44" fmla="*/ 55 w 55"/>
                    <a:gd name="T45" fmla="*/ 35 h 57"/>
                    <a:gd name="T46" fmla="*/ 55 w 55"/>
                    <a:gd name="T47" fmla="*/ 29 h 57"/>
                    <a:gd name="T48" fmla="*/ 47 w 55"/>
                    <a:gd name="T49" fmla="*/ 20 h 57"/>
                    <a:gd name="T50" fmla="*/ 27 w 55"/>
                    <a:gd name="T51" fmla="*/ 34 h 57"/>
                    <a:gd name="T52" fmla="*/ 22 w 55"/>
                    <a:gd name="T53" fmla="*/ 29 h 57"/>
                    <a:gd name="T54" fmla="*/ 27 w 55"/>
                    <a:gd name="T55" fmla="*/ 25 h 57"/>
                    <a:gd name="T56" fmla="*/ 31 w 55"/>
                    <a:gd name="T57" fmla="*/ 29 h 57"/>
                    <a:gd name="T58" fmla="*/ 27 w 55"/>
                    <a:gd name="T59" fmla="*/ 3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5" h="57">
                      <a:moveTo>
                        <a:pt x="47" y="20"/>
                      </a:moveTo>
                      <a:cubicBezTo>
                        <a:pt x="35" y="23"/>
                        <a:pt x="35" y="23"/>
                        <a:pt x="35" y="23"/>
                      </a:cubicBezTo>
                      <a:cubicBezTo>
                        <a:pt x="35" y="23"/>
                        <a:pt x="34" y="22"/>
                        <a:pt x="33" y="21"/>
                      </a:cubicBezTo>
                      <a:cubicBezTo>
                        <a:pt x="40" y="13"/>
                        <a:pt x="40" y="13"/>
                        <a:pt x="40" y="13"/>
                      </a:cubicBezTo>
                      <a:cubicBezTo>
                        <a:pt x="46" y="5"/>
                        <a:pt x="41" y="0"/>
                        <a:pt x="33" y="0"/>
                      </a:cubicBezTo>
                      <a:cubicBezTo>
                        <a:pt x="28" y="0"/>
                        <a:pt x="28" y="0"/>
                        <a:pt x="28" y="0"/>
                      </a:cubicBezTo>
                      <a:cubicBezTo>
                        <a:pt x="21" y="0"/>
                        <a:pt x="17" y="4"/>
                        <a:pt x="18" y="8"/>
                      </a:cubicBezTo>
                      <a:cubicBezTo>
                        <a:pt x="21" y="20"/>
                        <a:pt x="21" y="20"/>
                        <a:pt x="21" y="20"/>
                      </a:cubicBezTo>
                      <a:cubicBezTo>
                        <a:pt x="21" y="20"/>
                        <a:pt x="20" y="21"/>
                        <a:pt x="19" y="21"/>
                      </a:cubicBezTo>
                      <a:cubicBezTo>
                        <a:pt x="14" y="16"/>
                        <a:pt x="14" y="16"/>
                        <a:pt x="14" y="16"/>
                      </a:cubicBezTo>
                      <a:cubicBezTo>
                        <a:pt x="6" y="10"/>
                        <a:pt x="1" y="15"/>
                        <a:pt x="0" y="23"/>
                      </a:cubicBezTo>
                      <a:cubicBezTo>
                        <a:pt x="0" y="29"/>
                        <a:pt x="0" y="29"/>
                        <a:pt x="0" y="29"/>
                      </a:cubicBezTo>
                      <a:cubicBezTo>
                        <a:pt x="0" y="35"/>
                        <a:pt x="4" y="39"/>
                        <a:pt x="8" y="38"/>
                      </a:cubicBezTo>
                      <a:cubicBezTo>
                        <a:pt x="18" y="36"/>
                        <a:pt x="18" y="36"/>
                        <a:pt x="18" y="36"/>
                      </a:cubicBezTo>
                      <a:cubicBezTo>
                        <a:pt x="18" y="37"/>
                        <a:pt x="19" y="37"/>
                        <a:pt x="20" y="38"/>
                      </a:cubicBezTo>
                      <a:cubicBezTo>
                        <a:pt x="15" y="44"/>
                        <a:pt x="15" y="44"/>
                        <a:pt x="15" y="44"/>
                      </a:cubicBezTo>
                      <a:cubicBezTo>
                        <a:pt x="9" y="51"/>
                        <a:pt x="14" y="57"/>
                        <a:pt x="22" y="57"/>
                      </a:cubicBezTo>
                      <a:cubicBezTo>
                        <a:pt x="27" y="57"/>
                        <a:pt x="27" y="57"/>
                        <a:pt x="27" y="57"/>
                      </a:cubicBezTo>
                      <a:cubicBezTo>
                        <a:pt x="34" y="57"/>
                        <a:pt x="38" y="53"/>
                        <a:pt x="37" y="49"/>
                      </a:cubicBezTo>
                      <a:cubicBezTo>
                        <a:pt x="34" y="37"/>
                        <a:pt x="34" y="37"/>
                        <a:pt x="34" y="37"/>
                      </a:cubicBezTo>
                      <a:cubicBezTo>
                        <a:pt x="34" y="37"/>
                        <a:pt x="34" y="36"/>
                        <a:pt x="35" y="36"/>
                      </a:cubicBezTo>
                      <a:cubicBezTo>
                        <a:pt x="42" y="42"/>
                        <a:pt x="42" y="42"/>
                        <a:pt x="42" y="42"/>
                      </a:cubicBezTo>
                      <a:cubicBezTo>
                        <a:pt x="50" y="48"/>
                        <a:pt x="55" y="43"/>
                        <a:pt x="55" y="35"/>
                      </a:cubicBezTo>
                      <a:cubicBezTo>
                        <a:pt x="55" y="29"/>
                        <a:pt x="55" y="29"/>
                        <a:pt x="55" y="29"/>
                      </a:cubicBezTo>
                      <a:cubicBezTo>
                        <a:pt x="55" y="23"/>
                        <a:pt x="51" y="19"/>
                        <a:pt x="47" y="20"/>
                      </a:cubicBezTo>
                      <a:close/>
                      <a:moveTo>
                        <a:pt x="27" y="34"/>
                      </a:moveTo>
                      <a:cubicBezTo>
                        <a:pt x="24" y="34"/>
                        <a:pt x="22" y="32"/>
                        <a:pt x="22" y="29"/>
                      </a:cubicBezTo>
                      <a:cubicBezTo>
                        <a:pt x="22" y="27"/>
                        <a:pt x="24" y="25"/>
                        <a:pt x="27" y="25"/>
                      </a:cubicBezTo>
                      <a:cubicBezTo>
                        <a:pt x="29" y="25"/>
                        <a:pt x="31" y="27"/>
                        <a:pt x="31" y="29"/>
                      </a:cubicBezTo>
                      <a:cubicBezTo>
                        <a:pt x="31" y="32"/>
                        <a:pt x="29" y="34"/>
                        <a:pt x="27" y="3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24" name="Freeform 57">
                  <a:extLst>
                    <a:ext uri="{FF2B5EF4-FFF2-40B4-BE49-F238E27FC236}">
                      <a16:creationId xmlns:a16="http://schemas.microsoft.com/office/drawing/2014/main" id="{D3B030C8-2513-4486-AB91-FAAE7AF74C49}"/>
                    </a:ext>
                  </a:extLst>
                </p:cNvPr>
                <p:cNvSpPr>
                  <a:spLocks noEditPoints="1"/>
                </p:cNvSpPr>
                <p:nvPr/>
              </p:nvSpPr>
              <p:spPr bwMode="auto">
                <a:xfrm>
                  <a:off x="9199548" y="4670590"/>
                  <a:ext cx="501096" cy="434048"/>
                </a:xfrm>
                <a:custGeom>
                  <a:avLst/>
                  <a:gdLst>
                    <a:gd name="T0" fmla="*/ 7 w 122"/>
                    <a:gd name="T1" fmla="*/ 0 h 105"/>
                    <a:gd name="T2" fmla="*/ 0 w 122"/>
                    <a:gd name="T3" fmla="*/ 94 h 105"/>
                    <a:gd name="T4" fmla="*/ 15 w 122"/>
                    <a:gd name="T5" fmla="*/ 96 h 105"/>
                    <a:gd name="T6" fmla="*/ 27 w 122"/>
                    <a:gd name="T7" fmla="*/ 105 h 105"/>
                    <a:gd name="T8" fmla="*/ 95 w 122"/>
                    <a:gd name="T9" fmla="*/ 96 h 105"/>
                    <a:gd name="T10" fmla="*/ 107 w 122"/>
                    <a:gd name="T11" fmla="*/ 105 h 105"/>
                    <a:gd name="T12" fmla="*/ 120 w 122"/>
                    <a:gd name="T13" fmla="*/ 96 h 105"/>
                    <a:gd name="T14" fmla="*/ 122 w 122"/>
                    <a:gd name="T15" fmla="*/ 6 h 105"/>
                    <a:gd name="T16" fmla="*/ 47 w 122"/>
                    <a:gd name="T17" fmla="*/ 80 h 105"/>
                    <a:gd name="T18" fmla="*/ 47 w 122"/>
                    <a:gd name="T19" fmla="*/ 15 h 105"/>
                    <a:gd name="T20" fmla="*/ 47 w 122"/>
                    <a:gd name="T21" fmla="*/ 80 h 105"/>
                    <a:gd name="T22" fmla="*/ 94 w 122"/>
                    <a:gd name="T23" fmla="*/ 76 h 105"/>
                    <a:gd name="T24" fmla="*/ 94 w 122"/>
                    <a:gd name="T25" fmla="*/ 72 h 105"/>
                    <a:gd name="T26" fmla="*/ 110 w 122"/>
                    <a:gd name="T27" fmla="*/ 74 h 105"/>
                    <a:gd name="T28" fmla="*/ 108 w 122"/>
                    <a:gd name="T29" fmla="*/ 66 h 105"/>
                    <a:gd name="T30" fmla="*/ 92 w 122"/>
                    <a:gd name="T31" fmla="*/ 64 h 105"/>
                    <a:gd name="T32" fmla="*/ 108 w 122"/>
                    <a:gd name="T33" fmla="*/ 62 h 105"/>
                    <a:gd name="T34" fmla="*/ 108 w 122"/>
                    <a:gd name="T35" fmla="*/ 66 h 105"/>
                    <a:gd name="T36" fmla="*/ 94 w 122"/>
                    <a:gd name="T37" fmla="*/ 56 h 105"/>
                    <a:gd name="T38" fmla="*/ 94 w 122"/>
                    <a:gd name="T39" fmla="*/ 52 h 105"/>
                    <a:gd name="T40" fmla="*/ 110 w 122"/>
                    <a:gd name="T41" fmla="*/ 54 h 105"/>
                    <a:gd name="T42" fmla="*/ 108 w 122"/>
                    <a:gd name="T43" fmla="*/ 47 h 105"/>
                    <a:gd name="T44" fmla="*/ 92 w 122"/>
                    <a:gd name="T45" fmla="*/ 44 h 105"/>
                    <a:gd name="T46" fmla="*/ 108 w 122"/>
                    <a:gd name="T47" fmla="*/ 42 h 105"/>
                    <a:gd name="T48" fmla="*/ 108 w 122"/>
                    <a:gd name="T49" fmla="*/ 47 h 105"/>
                    <a:gd name="T50" fmla="*/ 94 w 122"/>
                    <a:gd name="T51" fmla="*/ 37 h 105"/>
                    <a:gd name="T52" fmla="*/ 94 w 122"/>
                    <a:gd name="T53" fmla="*/ 32 h 105"/>
                    <a:gd name="T54" fmla="*/ 110 w 122"/>
                    <a:gd name="T55" fmla="*/ 34 h 105"/>
                    <a:gd name="T56" fmla="*/ 108 w 122"/>
                    <a:gd name="T57" fmla="*/ 27 h 105"/>
                    <a:gd name="T58" fmla="*/ 92 w 122"/>
                    <a:gd name="T59" fmla="*/ 25 h 105"/>
                    <a:gd name="T60" fmla="*/ 108 w 122"/>
                    <a:gd name="T61" fmla="*/ 22 h 105"/>
                    <a:gd name="T62" fmla="*/ 108 w 122"/>
                    <a:gd name="T63" fmla="*/ 2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05">
                      <a:moveTo>
                        <a:pt x="115" y="0"/>
                      </a:moveTo>
                      <a:cubicBezTo>
                        <a:pt x="7" y="0"/>
                        <a:pt x="7" y="0"/>
                        <a:pt x="7" y="0"/>
                      </a:cubicBezTo>
                      <a:cubicBezTo>
                        <a:pt x="3" y="0"/>
                        <a:pt x="0" y="2"/>
                        <a:pt x="0" y="6"/>
                      </a:cubicBezTo>
                      <a:cubicBezTo>
                        <a:pt x="0" y="94"/>
                        <a:pt x="0" y="94"/>
                        <a:pt x="0" y="94"/>
                      </a:cubicBezTo>
                      <a:cubicBezTo>
                        <a:pt x="0" y="95"/>
                        <a:pt x="1" y="96"/>
                        <a:pt x="3" y="96"/>
                      </a:cubicBezTo>
                      <a:cubicBezTo>
                        <a:pt x="15" y="96"/>
                        <a:pt x="15" y="96"/>
                        <a:pt x="15" y="96"/>
                      </a:cubicBezTo>
                      <a:cubicBezTo>
                        <a:pt x="15" y="105"/>
                        <a:pt x="15" y="105"/>
                        <a:pt x="15" y="105"/>
                      </a:cubicBezTo>
                      <a:cubicBezTo>
                        <a:pt x="27" y="105"/>
                        <a:pt x="27" y="105"/>
                        <a:pt x="27" y="105"/>
                      </a:cubicBezTo>
                      <a:cubicBezTo>
                        <a:pt x="27" y="96"/>
                        <a:pt x="27" y="96"/>
                        <a:pt x="27" y="96"/>
                      </a:cubicBezTo>
                      <a:cubicBezTo>
                        <a:pt x="95" y="96"/>
                        <a:pt x="95" y="96"/>
                        <a:pt x="95" y="96"/>
                      </a:cubicBezTo>
                      <a:cubicBezTo>
                        <a:pt x="95" y="105"/>
                        <a:pt x="95" y="105"/>
                        <a:pt x="95" y="105"/>
                      </a:cubicBezTo>
                      <a:cubicBezTo>
                        <a:pt x="107" y="105"/>
                        <a:pt x="107" y="105"/>
                        <a:pt x="107" y="105"/>
                      </a:cubicBezTo>
                      <a:cubicBezTo>
                        <a:pt x="107" y="96"/>
                        <a:pt x="107" y="96"/>
                        <a:pt x="107" y="96"/>
                      </a:cubicBezTo>
                      <a:cubicBezTo>
                        <a:pt x="120" y="96"/>
                        <a:pt x="120" y="96"/>
                        <a:pt x="120" y="96"/>
                      </a:cubicBezTo>
                      <a:cubicBezTo>
                        <a:pt x="121" y="96"/>
                        <a:pt x="122" y="95"/>
                        <a:pt x="122" y="94"/>
                      </a:cubicBezTo>
                      <a:cubicBezTo>
                        <a:pt x="122" y="6"/>
                        <a:pt x="122" y="6"/>
                        <a:pt x="122" y="6"/>
                      </a:cubicBezTo>
                      <a:cubicBezTo>
                        <a:pt x="122" y="2"/>
                        <a:pt x="119" y="0"/>
                        <a:pt x="115" y="0"/>
                      </a:cubicBezTo>
                      <a:close/>
                      <a:moveTo>
                        <a:pt x="47" y="80"/>
                      </a:moveTo>
                      <a:cubicBezTo>
                        <a:pt x="29" y="80"/>
                        <a:pt x="14" y="65"/>
                        <a:pt x="14" y="47"/>
                      </a:cubicBezTo>
                      <a:cubicBezTo>
                        <a:pt x="14" y="29"/>
                        <a:pt x="29" y="15"/>
                        <a:pt x="47" y="15"/>
                      </a:cubicBezTo>
                      <a:cubicBezTo>
                        <a:pt x="65" y="15"/>
                        <a:pt x="79" y="29"/>
                        <a:pt x="79" y="47"/>
                      </a:cubicBezTo>
                      <a:cubicBezTo>
                        <a:pt x="79" y="65"/>
                        <a:pt x="65" y="80"/>
                        <a:pt x="47" y="80"/>
                      </a:cubicBezTo>
                      <a:close/>
                      <a:moveTo>
                        <a:pt x="108" y="76"/>
                      </a:moveTo>
                      <a:cubicBezTo>
                        <a:pt x="94" y="76"/>
                        <a:pt x="94" y="76"/>
                        <a:pt x="94" y="76"/>
                      </a:cubicBezTo>
                      <a:cubicBezTo>
                        <a:pt x="93" y="76"/>
                        <a:pt x="92" y="75"/>
                        <a:pt x="92" y="74"/>
                      </a:cubicBezTo>
                      <a:cubicBezTo>
                        <a:pt x="92" y="73"/>
                        <a:pt x="93" y="72"/>
                        <a:pt x="94" y="72"/>
                      </a:cubicBezTo>
                      <a:cubicBezTo>
                        <a:pt x="108" y="72"/>
                        <a:pt x="108" y="72"/>
                        <a:pt x="108" y="72"/>
                      </a:cubicBezTo>
                      <a:cubicBezTo>
                        <a:pt x="109" y="72"/>
                        <a:pt x="110" y="73"/>
                        <a:pt x="110" y="74"/>
                      </a:cubicBezTo>
                      <a:cubicBezTo>
                        <a:pt x="110" y="75"/>
                        <a:pt x="109" y="76"/>
                        <a:pt x="108" y="76"/>
                      </a:cubicBezTo>
                      <a:close/>
                      <a:moveTo>
                        <a:pt x="108" y="66"/>
                      </a:moveTo>
                      <a:cubicBezTo>
                        <a:pt x="94" y="66"/>
                        <a:pt x="94" y="66"/>
                        <a:pt x="94" y="66"/>
                      </a:cubicBezTo>
                      <a:cubicBezTo>
                        <a:pt x="93" y="66"/>
                        <a:pt x="92" y="65"/>
                        <a:pt x="92" y="64"/>
                      </a:cubicBezTo>
                      <a:cubicBezTo>
                        <a:pt x="92" y="63"/>
                        <a:pt x="93" y="62"/>
                        <a:pt x="94" y="62"/>
                      </a:cubicBezTo>
                      <a:cubicBezTo>
                        <a:pt x="108" y="62"/>
                        <a:pt x="108" y="62"/>
                        <a:pt x="108" y="62"/>
                      </a:cubicBezTo>
                      <a:cubicBezTo>
                        <a:pt x="109" y="62"/>
                        <a:pt x="110" y="63"/>
                        <a:pt x="110" y="64"/>
                      </a:cubicBezTo>
                      <a:cubicBezTo>
                        <a:pt x="110" y="65"/>
                        <a:pt x="109" y="66"/>
                        <a:pt x="108" y="66"/>
                      </a:cubicBezTo>
                      <a:close/>
                      <a:moveTo>
                        <a:pt x="108" y="56"/>
                      </a:moveTo>
                      <a:cubicBezTo>
                        <a:pt x="94" y="56"/>
                        <a:pt x="94" y="56"/>
                        <a:pt x="94" y="56"/>
                      </a:cubicBezTo>
                      <a:cubicBezTo>
                        <a:pt x="93" y="56"/>
                        <a:pt x="92" y="55"/>
                        <a:pt x="92" y="54"/>
                      </a:cubicBezTo>
                      <a:cubicBezTo>
                        <a:pt x="92" y="53"/>
                        <a:pt x="93" y="52"/>
                        <a:pt x="94" y="52"/>
                      </a:cubicBezTo>
                      <a:cubicBezTo>
                        <a:pt x="108" y="52"/>
                        <a:pt x="108" y="52"/>
                        <a:pt x="108" y="52"/>
                      </a:cubicBezTo>
                      <a:cubicBezTo>
                        <a:pt x="109" y="52"/>
                        <a:pt x="110" y="53"/>
                        <a:pt x="110" y="54"/>
                      </a:cubicBezTo>
                      <a:cubicBezTo>
                        <a:pt x="110" y="55"/>
                        <a:pt x="109" y="56"/>
                        <a:pt x="108" y="56"/>
                      </a:cubicBezTo>
                      <a:close/>
                      <a:moveTo>
                        <a:pt x="108" y="47"/>
                      </a:moveTo>
                      <a:cubicBezTo>
                        <a:pt x="94" y="47"/>
                        <a:pt x="94" y="47"/>
                        <a:pt x="94" y="47"/>
                      </a:cubicBezTo>
                      <a:cubicBezTo>
                        <a:pt x="93" y="47"/>
                        <a:pt x="92" y="46"/>
                        <a:pt x="92" y="44"/>
                      </a:cubicBezTo>
                      <a:cubicBezTo>
                        <a:pt x="92" y="43"/>
                        <a:pt x="93" y="42"/>
                        <a:pt x="94" y="42"/>
                      </a:cubicBezTo>
                      <a:cubicBezTo>
                        <a:pt x="108" y="42"/>
                        <a:pt x="108" y="42"/>
                        <a:pt x="108" y="42"/>
                      </a:cubicBezTo>
                      <a:cubicBezTo>
                        <a:pt x="109" y="42"/>
                        <a:pt x="110" y="43"/>
                        <a:pt x="110" y="44"/>
                      </a:cubicBezTo>
                      <a:cubicBezTo>
                        <a:pt x="110" y="46"/>
                        <a:pt x="109" y="47"/>
                        <a:pt x="108" y="47"/>
                      </a:cubicBezTo>
                      <a:close/>
                      <a:moveTo>
                        <a:pt x="108" y="37"/>
                      </a:moveTo>
                      <a:cubicBezTo>
                        <a:pt x="94" y="37"/>
                        <a:pt x="94" y="37"/>
                        <a:pt x="94" y="37"/>
                      </a:cubicBezTo>
                      <a:cubicBezTo>
                        <a:pt x="93" y="37"/>
                        <a:pt x="92" y="36"/>
                        <a:pt x="92" y="34"/>
                      </a:cubicBezTo>
                      <a:cubicBezTo>
                        <a:pt x="92" y="33"/>
                        <a:pt x="93" y="32"/>
                        <a:pt x="94" y="32"/>
                      </a:cubicBezTo>
                      <a:cubicBezTo>
                        <a:pt x="108" y="32"/>
                        <a:pt x="108" y="32"/>
                        <a:pt x="108" y="32"/>
                      </a:cubicBezTo>
                      <a:cubicBezTo>
                        <a:pt x="109" y="32"/>
                        <a:pt x="110" y="33"/>
                        <a:pt x="110" y="34"/>
                      </a:cubicBezTo>
                      <a:cubicBezTo>
                        <a:pt x="110" y="36"/>
                        <a:pt x="109" y="37"/>
                        <a:pt x="108" y="37"/>
                      </a:cubicBezTo>
                      <a:close/>
                      <a:moveTo>
                        <a:pt x="108" y="27"/>
                      </a:moveTo>
                      <a:cubicBezTo>
                        <a:pt x="94" y="27"/>
                        <a:pt x="94" y="27"/>
                        <a:pt x="94" y="27"/>
                      </a:cubicBezTo>
                      <a:cubicBezTo>
                        <a:pt x="93" y="27"/>
                        <a:pt x="92" y="26"/>
                        <a:pt x="92" y="25"/>
                      </a:cubicBezTo>
                      <a:cubicBezTo>
                        <a:pt x="92" y="23"/>
                        <a:pt x="93" y="22"/>
                        <a:pt x="94" y="22"/>
                      </a:cubicBezTo>
                      <a:cubicBezTo>
                        <a:pt x="108" y="22"/>
                        <a:pt x="108" y="22"/>
                        <a:pt x="108" y="22"/>
                      </a:cubicBezTo>
                      <a:cubicBezTo>
                        <a:pt x="109" y="22"/>
                        <a:pt x="110" y="23"/>
                        <a:pt x="110" y="25"/>
                      </a:cubicBezTo>
                      <a:cubicBezTo>
                        <a:pt x="110" y="26"/>
                        <a:pt x="109" y="27"/>
                        <a:pt x="108" y="2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25" name="Freeform 58">
                  <a:extLst>
                    <a:ext uri="{FF2B5EF4-FFF2-40B4-BE49-F238E27FC236}">
                      <a16:creationId xmlns:a16="http://schemas.microsoft.com/office/drawing/2014/main" id="{EFD48BC6-85E3-4791-868E-DF22D6D210A0}"/>
                    </a:ext>
                  </a:extLst>
                </p:cNvPr>
                <p:cNvSpPr>
                  <a:spLocks noEditPoints="1"/>
                </p:cNvSpPr>
                <p:nvPr/>
              </p:nvSpPr>
              <p:spPr bwMode="auto">
                <a:xfrm>
                  <a:off x="9739462" y="4405926"/>
                  <a:ext cx="501096" cy="698712"/>
                </a:xfrm>
                <a:custGeom>
                  <a:avLst/>
                  <a:gdLst>
                    <a:gd name="T0" fmla="*/ 110 w 122"/>
                    <a:gd name="T1" fmla="*/ 0 h 169"/>
                    <a:gd name="T2" fmla="*/ 12 w 122"/>
                    <a:gd name="T3" fmla="*/ 0 h 169"/>
                    <a:gd name="T4" fmla="*/ 0 w 122"/>
                    <a:gd name="T5" fmla="*/ 12 h 169"/>
                    <a:gd name="T6" fmla="*/ 0 w 122"/>
                    <a:gd name="T7" fmla="*/ 164 h 169"/>
                    <a:gd name="T8" fmla="*/ 5 w 122"/>
                    <a:gd name="T9" fmla="*/ 169 h 169"/>
                    <a:gd name="T10" fmla="*/ 118 w 122"/>
                    <a:gd name="T11" fmla="*/ 169 h 169"/>
                    <a:gd name="T12" fmla="*/ 122 w 122"/>
                    <a:gd name="T13" fmla="*/ 164 h 169"/>
                    <a:gd name="T14" fmla="*/ 122 w 122"/>
                    <a:gd name="T15" fmla="*/ 12 h 169"/>
                    <a:gd name="T16" fmla="*/ 110 w 122"/>
                    <a:gd name="T17" fmla="*/ 0 h 169"/>
                    <a:gd name="T18" fmla="*/ 65 w 122"/>
                    <a:gd name="T19" fmla="*/ 153 h 169"/>
                    <a:gd name="T20" fmla="*/ 61 w 122"/>
                    <a:gd name="T21" fmla="*/ 157 h 169"/>
                    <a:gd name="T22" fmla="*/ 57 w 122"/>
                    <a:gd name="T23" fmla="*/ 153 h 169"/>
                    <a:gd name="T24" fmla="*/ 57 w 122"/>
                    <a:gd name="T25" fmla="*/ 17 h 169"/>
                    <a:gd name="T26" fmla="*/ 61 w 122"/>
                    <a:gd name="T27" fmla="*/ 13 h 169"/>
                    <a:gd name="T28" fmla="*/ 65 w 122"/>
                    <a:gd name="T29" fmla="*/ 17 h 169"/>
                    <a:gd name="T30" fmla="*/ 65 w 122"/>
                    <a:gd name="T31" fmla="*/ 15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69">
                      <a:moveTo>
                        <a:pt x="110" y="0"/>
                      </a:moveTo>
                      <a:cubicBezTo>
                        <a:pt x="12" y="0"/>
                        <a:pt x="12" y="0"/>
                        <a:pt x="12" y="0"/>
                      </a:cubicBezTo>
                      <a:cubicBezTo>
                        <a:pt x="6" y="0"/>
                        <a:pt x="0" y="5"/>
                        <a:pt x="0" y="12"/>
                      </a:cubicBezTo>
                      <a:cubicBezTo>
                        <a:pt x="0" y="164"/>
                        <a:pt x="0" y="164"/>
                        <a:pt x="0" y="164"/>
                      </a:cubicBezTo>
                      <a:cubicBezTo>
                        <a:pt x="0" y="167"/>
                        <a:pt x="2" y="169"/>
                        <a:pt x="5" y="169"/>
                      </a:cubicBezTo>
                      <a:cubicBezTo>
                        <a:pt x="118" y="169"/>
                        <a:pt x="118" y="169"/>
                        <a:pt x="118" y="169"/>
                      </a:cubicBezTo>
                      <a:cubicBezTo>
                        <a:pt x="120" y="169"/>
                        <a:pt x="122" y="167"/>
                        <a:pt x="122" y="164"/>
                      </a:cubicBezTo>
                      <a:cubicBezTo>
                        <a:pt x="122" y="12"/>
                        <a:pt x="122" y="12"/>
                        <a:pt x="122" y="12"/>
                      </a:cubicBezTo>
                      <a:cubicBezTo>
                        <a:pt x="122" y="5"/>
                        <a:pt x="117" y="0"/>
                        <a:pt x="110" y="0"/>
                      </a:cubicBezTo>
                      <a:close/>
                      <a:moveTo>
                        <a:pt x="65" y="153"/>
                      </a:moveTo>
                      <a:cubicBezTo>
                        <a:pt x="65" y="155"/>
                        <a:pt x="64" y="157"/>
                        <a:pt x="61" y="157"/>
                      </a:cubicBezTo>
                      <a:cubicBezTo>
                        <a:pt x="59" y="157"/>
                        <a:pt x="57" y="155"/>
                        <a:pt x="57" y="153"/>
                      </a:cubicBezTo>
                      <a:cubicBezTo>
                        <a:pt x="57" y="17"/>
                        <a:pt x="57" y="17"/>
                        <a:pt x="57" y="17"/>
                      </a:cubicBezTo>
                      <a:cubicBezTo>
                        <a:pt x="57" y="15"/>
                        <a:pt x="59" y="13"/>
                        <a:pt x="61" y="13"/>
                      </a:cubicBezTo>
                      <a:cubicBezTo>
                        <a:pt x="64" y="13"/>
                        <a:pt x="65" y="15"/>
                        <a:pt x="65" y="17"/>
                      </a:cubicBezTo>
                      <a:lnTo>
                        <a:pt x="65" y="15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sp>
          <p:nvSpPr>
            <p:cNvPr id="1720" name="テキスト ボックス 1719">
              <a:extLst>
                <a:ext uri="{FF2B5EF4-FFF2-40B4-BE49-F238E27FC236}">
                  <a16:creationId xmlns:a16="http://schemas.microsoft.com/office/drawing/2014/main" id="{B60B489B-7236-4FAA-91A1-76B0E49C14DF}"/>
                </a:ext>
              </a:extLst>
            </p:cNvPr>
            <p:cNvSpPr txBox="1"/>
            <p:nvPr/>
          </p:nvSpPr>
          <p:spPr>
            <a:xfrm>
              <a:off x="7437050" y="5160210"/>
              <a:ext cx="3595028"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Meiryo UI"/>
                  <a:ea typeface="Meiryo UI"/>
                  <a:cs typeface="+mn-cs"/>
                </a:rPr>
                <a:t>省エネ</a:t>
              </a:r>
              <a:r>
                <a:rPr kumimoji="1" lang="ja-JP" altLang="ja-JP" sz="1400" b="1" i="0" u="none" strike="noStrike" kern="1200" cap="none" spc="0" normalizeH="0" baseline="0" noProof="0" dirty="0" smtClean="0">
                  <a:ln>
                    <a:noFill/>
                  </a:ln>
                  <a:solidFill>
                    <a:prstClr val="black"/>
                  </a:solidFill>
                  <a:effectLst/>
                  <a:uLnTx/>
                  <a:uFillTx/>
                  <a:latin typeface="Meiryo UI"/>
                  <a:ea typeface="Meiryo UI"/>
                  <a:cs typeface="+mn-cs"/>
                </a:rPr>
                <a:t>設備</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400" b="1" i="0" u="none" strike="noStrike" kern="1200" cap="none" spc="0" normalizeH="0" baseline="0" noProof="0" dirty="0" smtClean="0">
                  <a:ln>
                    <a:noFill/>
                  </a:ln>
                  <a:solidFill>
                    <a:prstClr val="black"/>
                  </a:solidFill>
                  <a:effectLst/>
                  <a:uLnTx/>
                  <a:uFillTx/>
                  <a:latin typeface="Meiryo UI"/>
                  <a:ea typeface="Meiryo UI"/>
                  <a:cs typeface="+mn-cs"/>
                </a:rPr>
                <a:t>LED</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照明・高効率給湯器等）</a:t>
              </a:r>
              <a:endParaRPr kumimoji="1" lang="en-US" altLang="ja-JP" sz="1400" b="1"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や熱電併給の最大限</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採用</a:t>
              </a:r>
            </a:p>
          </p:txBody>
        </p:sp>
      </p:grpSp>
      <p:grpSp>
        <p:nvGrpSpPr>
          <p:cNvPr id="1738" name="グループ化 1737">
            <a:extLst>
              <a:ext uri="{FF2B5EF4-FFF2-40B4-BE49-F238E27FC236}">
                <a16:creationId xmlns:a16="http://schemas.microsoft.com/office/drawing/2014/main" id="{FF1C02E2-B867-4D59-8766-71E3C598DB9B}"/>
              </a:ext>
            </a:extLst>
          </p:cNvPr>
          <p:cNvGrpSpPr/>
          <p:nvPr/>
        </p:nvGrpSpPr>
        <p:grpSpPr>
          <a:xfrm>
            <a:off x="8759705" y="5109971"/>
            <a:ext cx="1883392" cy="1264323"/>
            <a:chOff x="8610057" y="5508590"/>
            <a:chExt cx="1883392" cy="1264323"/>
          </a:xfrm>
        </p:grpSpPr>
        <p:sp>
          <p:nvSpPr>
            <p:cNvPr id="1739" name="テキスト ボックス 1738">
              <a:extLst>
                <a:ext uri="{FF2B5EF4-FFF2-40B4-BE49-F238E27FC236}">
                  <a16:creationId xmlns:a16="http://schemas.microsoft.com/office/drawing/2014/main" id="{237FA061-4464-493B-8848-B174DDB11601}"/>
                </a:ext>
              </a:extLst>
            </p:cNvPr>
            <p:cNvSpPr txBox="1"/>
            <p:nvPr/>
          </p:nvSpPr>
          <p:spPr>
            <a:xfrm>
              <a:off x="8610057" y="6385115"/>
              <a:ext cx="1883392"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再エネが余っている地域との連携による再エネ融通</a:t>
              </a:r>
            </a:p>
          </p:txBody>
        </p:sp>
        <p:grpSp>
          <p:nvGrpSpPr>
            <p:cNvPr id="1740" name="Group 88">
              <a:extLst>
                <a:ext uri="{FF2B5EF4-FFF2-40B4-BE49-F238E27FC236}">
                  <a16:creationId xmlns:a16="http://schemas.microsoft.com/office/drawing/2014/main" id="{69595AEE-EABA-4FD0-9DC1-3556C8EB1EE0}"/>
                </a:ext>
              </a:extLst>
            </p:cNvPr>
            <p:cNvGrpSpPr>
              <a:grpSpLocks noChangeAspect="1"/>
            </p:cNvGrpSpPr>
            <p:nvPr/>
          </p:nvGrpSpPr>
          <p:grpSpPr bwMode="auto">
            <a:xfrm>
              <a:off x="8798860" y="5508590"/>
              <a:ext cx="1505787" cy="861376"/>
              <a:chOff x="3134" y="2248"/>
              <a:chExt cx="465" cy="266"/>
            </a:xfrm>
            <a:solidFill>
              <a:schemeClr val="tx2"/>
            </a:solidFill>
          </p:grpSpPr>
          <p:sp>
            <p:nvSpPr>
              <p:cNvPr id="1741" name="Freeform 89">
                <a:extLst>
                  <a:ext uri="{FF2B5EF4-FFF2-40B4-BE49-F238E27FC236}">
                    <a16:creationId xmlns:a16="http://schemas.microsoft.com/office/drawing/2014/main" id="{58A05DF5-0FA5-4B19-B160-6B4AA43779F6}"/>
                  </a:ext>
                </a:extLst>
              </p:cNvPr>
              <p:cNvSpPr>
                <a:spLocks noEditPoints="1"/>
              </p:cNvSpPr>
              <p:nvPr/>
            </p:nvSpPr>
            <p:spPr bwMode="auto">
              <a:xfrm>
                <a:off x="3299" y="2248"/>
                <a:ext cx="127" cy="145"/>
              </a:xfrm>
              <a:custGeom>
                <a:avLst/>
                <a:gdLst>
                  <a:gd name="T0" fmla="*/ 21 w 109"/>
                  <a:gd name="T1" fmla="*/ 97 h 124"/>
                  <a:gd name="T2" fmla="*/ 26 w 109"/>
                  <a:gd name="T3" fmla="*/ 121 h 124"/>
                  <a:gd name="T4" fmla="*/ 30 w 109"/>
                  <a:gd name="T5" fmla="*/ 124 h 124"/>
                  <a:gd name="T6" fmla="*/ 78 w 109"/>
                  <a:gd name="T7" fmla="*/ 124 h 124"/>
                  <a:gd name="T8" fmla="*/ 82 w 109"/>
                  <a:gd name="T9" fmla="*/ 121 h 124"/>
                  <a:gd name="T10" fmla="*/ 87 w 109"/>
                  <a:gd name="T11" fmla="*/ 97 h 124"/>
                  <a:gd name="T12" fmla="*/ 109 w 109"/>
                  <a:gd name="T13" fmla="*/ 54 h 124"/>
                  <a:gd name="T14" fmla="*/ 54 w 109"/>
                  <a:gd name="T15" fmla="*/ 0 h 124"/>
                  <a:gd name="T16" fmla="*/ 0 w 109"/>
                  <a:gd name="T17" fmla="*/ 54 h 124"/>
                  <a:gd name="T18" fmla="*/ 21 w 109"/>
                  <a:gd name="T19" fmla="*/ 97 h 124"/>
                  <a:gd name="T20" fmla="*/ 54 w 109"/>
                  <a:gd name="T21" fmla="*/ 8 h 124"/>
                  <a:gd name="T22" fmla="*/ 101 w 109"/>
                  <a:gd name="T23" fmla="*/ 54 h 124"/>
                  <a:gd name="T24" fmla="*/ 81 w 109"/>
                  <a:gd name="T25" fmla="*/ 91 h 124"/>
                  <a:gd name="T26" fmla="*/ 80 w 109"/>
                  <a:gd name="T27" fmla="*/ 94 h 124"/>
                  <a:gd name="T28" fmla="*/ 75 w 109"/>
                  <a:gd name="T29" fmla="*/ 116 h 124"/>
                  <a:gd name="T30" fmla="*/ 33 w 109"/>
                  <a:gd name="T31" fmla="*/ 116 h 124"/>
                  <a:gd name="T32" fmla="*/ 28 w 109"/>
                  <a:gd name="T33" fmla="*/ 94 h 124"/>
                  <a:gd name="T34" fmla="*/ 27 w 109"/>
                  <a:gd name="T35" fmla="*/ 91 h 124"/>
                  <a:gd name="T36" fmla="*/ 8 w 109"/>
                  <a:gd name="T37" fmla="*/ 54 h 124"/>
                  <a:gd name="T38" fmla="*/ 54 w 109"/>
                  <a:gd name="T39" fmla="*/ 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124">
                    <a:moveTo>
                      <a:pt x="21" y="97"/>
                    </a:moveTo>
                    <a:cubicBezTo>
                      <a:pt x="26" y="121"/>
                      <a:pt x="26" y="121"/>
                      <a:pt x="26" y="121"/>
                    </a:cubicBezTo>
                    <a:cubicBezTo>
                      <a:pt x="26" y="123"/>
                      <a:pt x="28" y="124"/>
                      <a:pt x="30" y="124"/>
                    </a:cubicBezTo>
                    <a:cubicBezTo>
                      <a:pt x="78" y="124"/>
                      <a:pt x="78" y="124"/>
                      <a:pt x="78" y="124"/>
                    </a:cubicBezTo>
                    <a:cubicBezTo>
                      <a:pt x="80" y="124"/>
                      <a:pt x="81" y="123"/>
                      <a:pt x="82" y="121"/>
                    </a:cubicBezTo>
                    <a:cubicBezTo>
                      <a:pt x="87" y="97"/>
                      <a:pt x="87" y="97"/>
                      <a:pt x="87" y="97"/>
                    </a:cubicBezTo>
                    <a:cubicBezTo>
                      <a:pt x="101" y="87"/>
                      <a:pt x="109" y="71"/>
                      <a:pt x="109" y="54"/>
                    </a:cubicBezTo>
                    <a:cubicBezTo>
                      <a:pt x="109" y="24"/>
                      <a:pt x="84" y="0"/>
                      <a:pt x="54" y="0"/>
                    </a:cubicBezTo>
                    <a:cubicBezTo>
                      <a:pt x="24" y="0"/>
                      <a:pt x="0" y="24"/>
                      <a:pt x="0" y="54"/>
                    </a:cubicBezTo>
                    <a:cubicBezTo>
                      <a:pt x="0" y="71"/>
                      <a:pt x="8" y="87"/>
                      <a:pt x="21" y="97"/>
                    </a:cubicBezTo>
                    <a:close/>
                    <a:moveTo>
                      <a:pt x="54" y="8"/>
                    </a:moveTo>
                    <a:cubicBezTo>
                      <a:pt x="80" y="8"/>
                      <a:pt x="101" y="29"/>
                      <a:pt x="101" y="54"/>
                    </a:cubicBezTo>
                    <a:cubicBezTo>
                      <a:pt x="101" y="69"/>
                      <a:pt x="93" y="83"/>
                      <a:pt x="81" y="91"/>
                    </a:cubicBezTo>
                    <a:cubicBezTo>
                      <a:pt x="80" y="92"/>
                      <a:pt x="80" y="93"/>
                      <a:pt x="80" y="94"/>
                    </a:cubicBezTo>
                    <a:cubicBezTo>
                      <a:pt x="75" y="116"/>
                      <a:pt x="75" y="116"/>
                      <a:pt x="75" y="116"/>
                    </a:cubicBezTo>
                    <a:cubicBezTo>
                      <a:pt x="33" y="116"/>
                      <a:pt x="33" y="116"/>
                      <a:pt x="33" y="116"/>
                    </a:cubicBezTo>
                    <a:cubicBezTo>
                      <a:pt x="28" y="94"/>
                      <a:pt x="28" y="94"/>
                      <a:pt x="28" y="94"/>
                    </a:cubicBezTo>
                    <a:cubicBezTo>
                      <a:pt x="28" y="93"/>
                      <a:pt x="28" y="92"/>
                      <a:pt x="27" y="91"/>
                    </a:cubicBezTo>
                    <a:cubicBezTo>
                      <a:pt x="15" y="83"/>
                      <a:pt x="8" y="69"/>
                      <a:pt x="8" y="54"/>
                    </a:cubicBezTo>
                    <a:cubicBezTo>
                      <a:pt x="8" y="29"/>
                      <a:pt x="28" y="8"/>
                      <a:pt x="5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42" name="Freeform 90">
                <a:extLst>
                  <a:ext uri="{FF2B5EF4-FFF2-40B4-BE49-F238E27FC236}">
                    <a16:creationId xmlns:a16="http://schemas.microsoft.com/office/drawing/2014/main" id="{203CD212-40A0-4766-A926-7C8FB73D3D21}"/>
                  </a:ext>
                </a:extLst>
              </p:cNvPr>
              <p:cNvSpPr>
                <a:spLocks/>
              </p:cNvSpPr>
              <p:nvPr/>
            </p:nvSpPr>
            <p:spPr bwMode="auto">
              <a:xfrm>
                <a:off x="3331" y="2404"/>
                <a:ext cx="63" cy="9"/>
              </a:xfrm>
              <a:custGeom>
                <a:avLst/>
                <a:gdLst>
                  <a:gd name="T0" fmla="*/ 50 w 54"/>
                  <a:gd name="T1" fmla="*/ 0 h 8"/>
                  <a:gd name="T2" fmla="*/ 4 w 54"/>
                  <a:gd name="T3" fmla="*/ 0 h 8"/>
                  <a:gd name="T4" fmla="*/ 0 w 54"/>
                  <a:gd name="T5" fmla="*/ 4 h 8"/>
                  <a:gd name="T6" fmla="*/ 4 w 54"/>
                  <a:gd name="T7" fmla="*/ 8 h 8"/>
                  <a:gd name="T8" fmla="*/ 50 w 54"/>
                  <a:gd name="T9" fmla="*/ 8 h 8"/>
                  <a:gd name="T10" fmla="*/ 54 w 54"/>
                  <a:gd name="T11" fmla="*/ 4 h 8"/>
                  <a:gd name="T12" fmla="*/ 50 w 5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4" h="8">
                    <a:moveTo>
                      <a:pt x="50" y="0"/>
                    </a:moveTo>
                    <a:cubicBezTo>
                      <a:pt x="4" y="0"/>
                      <a:pt x="4" y="0"/>
                      <a:pt x="4" y="0"/>
                    </a:cubicBezTo>
                    <a:cubicBezTo>
                      <a:pt x="2" y="0"/>
                      <a:pt x="0" y="2"/>
                      <a:pt x="0" y="4"/>
                    </a:cubicBezTo>
                    <a:cubicBezTo>
                      <a:pt x="0" y="6"/>
                      <a:pt x="2" y="8"/>
                      <a:pt x="4" y="8"/>
                    </a:cubicBezTo>
                    <a:cubicBezTo>
                      <a:pt x="50" y="8"/>
                      <a:pt x="50" y="8"/>
                      <a:pt x="50" y="8"/>
                    </a:cubicBezTo>
                    <a:cubicBezTo>
                      <a:pt x="53" y="8"/>
                      <a:pt x="54" y="6"/>
                      <a:pt x="54" y="4"/>
                    </a:cubicBezTo>
                    <a:cubicBezTo>
                      <a:pt x="54" y="2"/>
                      <a:pt x="53" y="0"/>
                      <a:pt x="5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43" name="Freeform 91">
                <a:extLst>
                  <a:ext uri="{FF2B5EF4-FFF2-40B4-BE49-F238E27FC236}">
                    <a16:creationId xmlns:a16="http://schemas.microsoft.com/office/drawing/2014/main" id="{EC1ED4F6-1127-4D93-A6A3-A10F058A4FA7}"/>
                  </a:ext>
                </a:extLst>
              </p:cNvPr>
              <p:cNvSpPr>
                <a:spLocks/>
              </p:cNvSpPr>
              <p:nvPr/>
            </p:nvSpPr>
            <p:spPr bwMode="auto">
              <a:xfrm>
                <a:off x="3331" y="2425"/>
                <a:ext cx="63" cy="9"/>
              </a:xfrm>
              <a:custGeom>
                <a:avLst/>
                <a:gdLst>
                  <a:gd name="T0" fmla="*/ 50 w 54"/>
                  <a:gd name="T1" fmla="*/ 0 h 8"/>
                  <a:gd name="T2" fmla="*/ 4 w 54"/>
                  <a:gd name="T3" fmla="*/ 0 h 8"/>
                  <a:gd name="T4" fmla="*/ 0 w 54"/>
                  <a:gd name="T5" fmla="*/ 4 h 8"/>
                  <a:gd name="T6" fmla="*/ 4 w 54"/>
                  <a:gd name="T7" fmla="*/ 8 h 8"/>
                  <a:gd name="T8" fmla="*/ 50 w 54"/>
                  <a:gd name="T9" fmla="*/ 8 h 8"/>
                  <a:gd name="T10" fmla="*/ 54 w 54"/>
                  <a:gd name="T11" fmla="*/ 4 h 8"/>
                  <a:gd name="T12" fmla="*/ 50 w 5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4" h="8">
                    <a:moveTo>
                      <a:pt x="50" y="0"/>
                    </a:moveTo>
                    <a:cubicBezTo>
                      <a:pt x="4" y="0"/>
                      <a:pt x="4" y="0"/>
                      <a:pt x="4" y="0"/>
                    </a:cubicBezTo>
                    <a:cubicBezTo>
                      <a:pt x="2" y="0"/>
                      <a:pt x="0" y="2"/>
                      <a:pt x="0" y="4"/>
                    </a:cubicBezTo>
                    <a:cubicBezTo>
                      <a:pt x="0" y="6"/>
                      <a:pt x="2" y="8"/>
                      <a:pt x="4" y="8"/>
                    </a:cubicBezTo>
                    <a:cubicBezTo>
                      <a:pt x="50" y="8"/>
                      <a:pt x="50" y="8"/>
                      <a:pt x="50" y="8"/>
                    </a:cubicBezTo>
                    <a:cubicBezTo>
                      <a:pt x="53" y="8"/>
                      <a:pt x="54" y="6"/>
                      <a:pt x="54" y="4"/>
                    </a:cubicBezTo>
                    <a:cubicBezTo>
                      <a:pt x="54" y="2"/>
                      <a:pt x="53" y="0"/>
                      <a:pt x="5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44" name="Freeform 92">
                <a:extLst>
                  <a:ext uri="{FF2B5EF4-FFF2-40B4-BE49-F238E27FC236}">
                    <a16:creationId xmlns:a16="http://schemas.microsoft.com/office/drawing/2014/main" id="{54839097-51DA-4534-8FA9-963EEA49B670}"/>
                  </a:ext>
                </a:extLst>
              </p:cNvPr>
              <p:cNvSpPr>
                <a:spLocks noEditPoints="1"/>
              </p:cNvSpPr>
              <p:nvPr/>
            </p:nvSpPr>
            <p:spPr bwMode="auto">
              <a:xfrm>
                <a:off x="3497" y="2359"/>
                <a:ext cx="102" cy="155"/>
              </a:xfrm>
              <a:custGeom>
                <a:avLst/>
                <a:gdLst>
                  <a:gd name="T0" fmla="*/ 62 w 87"/>
                  <a:gd name="T1" fmla="*/ 80 h 132"/>
                  <a:gd name="T2" fmla="*/ 81 w 87"/>
                  <a:gd name="T3" fmla="*/ 38 h 132"/>
                  <a:gd name="T4" fmla="*/ 44 w 87"/>
                  <a:gd name="T5" fmla="*/ 0 h 132"/>
                  <a:gd name="T6" fmla="*/ 7 w 87"/>
                  <a:gd name="T7" fmla="*/ 42 h 132"/>
                  <a:gd name="T8" fmla="*/ 24 w 87"/>
                  <a:gd name="T9" fmla="*/ 81 h 132"/>
                  <a:gd name="T10" fmla="*/ 0 w 87"/>
                  <a:gd name="T11" fmla="*/ 105 h 132"/>
                  <a:gd name="T12" fmla="*/ 44 w 87"/>
                  <a:gd name="T13" fmla="*/ 132 h 132"/>
                  <a:gd name="T14" fmla="*/ 87 w 87"/>
                  <a:gd name="T15" fmla="*/ 105 h 132"/>
                  <a:gd name="T16" fmla="*/ 62 w 87"/>
                  <a:gd name="T17" fmla="*/ 80 h 132"/>
                  <a:gd name="T18" fmla="*/ 44 w 87"/>
                  <a:gd name="T19" fmla="*/ 24 h 132"/>
                  <a:gd name="T20" fmla="*/ 58 w 87"/>
                  <a:gd name="T21" fmla="*/ 39 h 132"/>
                  <a:gd name="T22" fmla="*/ 44 w 87"/>
                  <a:gd name="T23" fmla="*/ 54 h 132"/>
                  <a:gd name="T24" fmla="*/ 29 w 87"/>
                  <a:gd name="T25" fmla="*/ 39 h 132"/>
                  <a:gd name="T26" fmla="*/ 44 w 87"/>
                  <a:gd name="T27" fmla="*/ 24 h 132"/>
                  <a:gd name="T28" fmla="*/ 44 w 87"/>
                  <a:gd name="T29" fmla="*/ 124 h 132"/>
                  <a:gd name="T30" fmla="*/ 8 w 87"/>
                  <a:gd name="T31" fmla="*/ 105 h 132"/>
                  <a:gd name="T32" fmla="*/ 29 w 87"/>
                  <a:gd name="T33" fmla="*/ 87 h 132"/>
                  <a:gd name="T34" fmla="*/ 40 w 87"/>
                  <a:gd name="T35" fmla="*/ 103 h 132"/>
                  <a:gd name="T36" fmla="*/ 47 w 87"/>
                  <a:gd name="T37" fmla="*/ 103 h 132"/>
                  <a:gd name="T38" fmla="*/ 57 w 87"/>
                  <a:gd name="T39" fmla="*/ 87 h 132"/>
                  <a:gd name="T40" fmla="*/ 79 w 87"/>
                  <a:gd name="T41" fmla="*/ 105 h 132"/>
                  <a:gd name="T42" fmla="*/ 44 w 87"/>
                  <a:gd name="T43" fmla="*/ 12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7" h="132">
                    <a:moveTo>
                      <a:pt x="62" y="80"/>
                    </a:moveTo>
                    <a:cubicBezTo>
                      <a:pt x="72" y="67"/>
                      <a:pt x="81" y="55"/>
                      <a:pt x="81" y="38"/>
                    </a:cubicBezTo>
                    <a:cubicBezTo>
                      <a:pt x="81" y="17"/>
                      <a:pt x="64" y="0"/>
                      <a:pt x="44" y="0"/>
                    </a:cubicBezTo>
                    <a:cubicBezTo>
                      <a:pt x="22" y="0"/>
                      <a:pt x="5" y="20"/>
                      <a:pt x="7" y="42"/>
                    </a:cubicBezTo>
                    <a:cubicBezTo>
                      <a:pt x="8" y="60"/>
                      <a:pt x="14" y="69"/>
                      <a:pt x="24" y="81"/>
                    </a:cubicBezTo>
                    <a:cubicBezTo>
                      <a:pt x="9" y="85"/>
                      <a:pt x="0" y="94"/>
                      <a:pt x="0" y="105"/>
                    </a:cubicBezTo>
                    <a:cubicBezTo>
                      <a:pt x="0" y="120"/>
                      <a:pt x="19" y="132"/>
                      <a:pt x="44" y="132"/>
                    </a:cubicBezTo>
                    <a:cubicBezTo>
                      <a:pt x="68" y="132"/>
                      <a:pt x="87" y="120"/>
                      <a:pt x="87" y="105"/>
                    </a:cubicBezTo>
                    <a:cubicBezTo>
                      <a:pt x="87" y="94"/>
                      <a:pt x="77" y="84"/>
                      <a:pt x="62" y="80"/>
                    </a:cubicBezTo>
                    <a:close/>
                    <a:moveTo>
                      <a:pt x="44" y="24"/>
                    </a:moveTo>
                    <a:cubicBezTo>
                      <a:pt x="52" y="24"/>
                      <a:pt x="58" y="30"/>
                      <a:pt x="58" y="39"/>
                    </a:cubicBezTo>
                    <a:cubicBezTo>
                      <a:pt x="58" y="47"/>
                      <a:pt x="52" y="54"/>
                      <a:pt x="44" y="54"/>
                    </a:cubicBezTo>
                    <a:cubicBezTo>
                      <a:pt x="35" y="54"/>
                      <a:pt x="29" y="47"/>
                      <a:pt x="29" y="39"/>
                    </a:cubicBezTo>
                    <a:cubicBezTo>
                      <a:pt x="29" y="30"/>
                      <a:pt x="35" y="24"/>
                      <a:pt x="44" y="24"/>
                    </a:cubicBezTo>
                    <a:close/>
                    <a:moveTo>
                      <a:pt x="44" y="124"/>
                    </a:moveTo>
                    <a:cubicBezTo>
                      <a:pt x="24" y="124"/>
                      <a:pt x="8" y="116"/>
                      <a:pt x="8" y="105"/>
                    </a:cubicBezTo>
                    <a:cubicBezTo>
                      <a:pt x="8" y="97"/>
                      <a:pt x="17" y="91"/>
                      <a:pt x="29" y="87"/>
                    </a:cubicBezTo>
                    <a:cubicBezTo>
                      <a:pt x="32" y="92"/>
                      <a:pt x="36" y="97"/>
                      <a:pt x="40" y="103"/>
                    </a:cubicBezTo>
                    <a:cubicBezTo>
                      <a:pt x="41" y="106"/>
                      <a:pt x="46" y="105"/>
                      <a:pt x="47" y="103"/>
                    </a:cubicBezTo>
                    <a:cubicBezTo>
                      <a:pt x="50" y="97"/>
                      <a:pt x="54" y="92"/>
                      <a:pt x="57" y="87"/>
                    </a:cubicBezTo>
                    <a:cubicBezTo>
                      <a:pt x="70" y="90"/>
                      <a:pt x="79" y="97"/>
                      <a:pt x="79" y="105"/>
                    </a:cubicBezTo>
                    <a:cubicBezTo>
                      <a:pt x="79" y="116"/>
                      <a:pt x="63" y="124"/>
                      <a:pt x="44"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45" name="Freeform 93">
                <a:extLst>
                  <a:ext uri="{FF2B5EF4-FFF2-40B4-BE49-F238E27FC236}">
                    <a16:creationId xmlns:a16="http://schemas.microsoft.com/office/drawing/2014/main" id="{5F888CF4-3ECB-43E8-87B9-9195E8DFD536}"/>
                  </a:ext>
                </a:extLst>
              </p:cNvPr>
              <p:cNvSpPr>
                <a:spLocks noEditPoints="1"/>
              </p:cNvSpPr>
              <p:nvPr/>
            </p:nvSpPr>
            <p:spPr bwMode="auto">
              <a:xfrm>
                <a:off x="3134" y="2359"/>
                <a:ext cx="102" cy="155"/>
              </a:xfrm>
              <a:custGeom>
                <a:avLst/>
                <a:gdLst>
                  <a:gd name="T0" fmla="*/ 63 w 88"/>
                  <a:gd name="T1" fmla="*/ 80 h 132"/>
                  <a:gd name="T2" fmla="*/ 81 w 88"/>
                  <a:gd name="T3" fmla="*/ 38 h 132"/>
                  <a:gd name="T4" fmla="*/ 44 w 88"/>
                  <a:gd name="T5" fmla="*/ 0 h 132"/>
                  <a:gd name="T6" fmla="*/ 7 w 88"/>
                  <a:gd name="T7" fmla="*/ 42 h 132"/>
                  <a:gd name="T8" fmla="*/ 24 w 88"/>
                  <a:gd name="T9" fmla="*/ 81 h 132"/>
                  <a:gd name="T10" fmla="*/ 0 w 88"/>
                  <a:gd name="T11" fmla="*/ 105 h 132"/>
                  <a:gd name="T12" fmla="*/ 44 w 88"/>
                  <a:gd name="T13" fmla="*/ 132 h 132"/>
                  <a:gd name="T14" fmla="*/ 88 w 88"/>
                  <a:gd name="T15" fmla="*/ 105 h 132"/>
                  <a:gd name="T16" fmla="*/ 63 w 88"/>
                  <a:gd name="T17" fmla="*/ 80 h 132"/>
                  <a:gd name="T18" fmla="*/ 44 w 88"/>
                  <a:gd name="T19" fmla="*/ 24 h 132"/>
                  <a:gd name="T20" fmla="*/ 59 w 88"/>
                  <a:gd name="T21" fmla="*/ 39 h 132"/>
                  <a:gd name="T22" fmla="*/ 44 w 88"/>
                  <a:gd name="T23" fmla="*/ 54 h 132"/>
                  <a:gd name="T24" fmla="*/ 29 w 88"/>
                  <a:gd name="T25" fmla="*/ 39 h 132"/>
                  <a:gd name="T26" fmla="*/ 44 w 88"/>
                  <a:gd name="T27" fmla="*/ 24 h 132"/>
                  <a:gd name="T28" fmla="*/ 44 w 88"/>
                  <a:gd name="T29" fmla="*/ 124 h 132"/>
                  <a:gd name="T30" fmla="*/ 8 w 88"/>
                  <a:gd name="T31" fmla="*/ 105 h 132"/>
                  <a:gd name="T32" fmla="*/ 29 w 88"/>
                  <a:gd name="T33" fmla="*/ 87 h 132"/>
                  <a:gd name="T34" fmla="*/ 40 w 88"/>
                  <a:gd name="T35" fmla="*/ 103 h 132"/>
                  <a:gd name="T36" fmla="*/ 48 w 88"/>
                  <a:gd name="T37" fmla="*/ 103 h 132"/>
                  <a:gd name="T38" fmla="*/ 58 w 88"/>
                  <a:gd name="T39" fmla="*/ 87 h 132"/>
                  <a:gd name="T40" fmla="*/ 80 w 88"/>
                  <a:gd name="T41" fmla="*/ 105 h 132"/>
                  <a:gd name="T42" fmla="*/ 44 w 88"/>
                  <a:gd name="T43" fmla="*/ 12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32">
                    <a:moveTo>
                      <a:pt x="63" y="80"/>
                    </a:moveTo>
                    <a:cubicBezTo>
                      <a:pt x="73" y="67"/>
                      <a:pt x="81" y="55"/>
                      <a:pt x="81" y="38"/>
                    </a:cubicBezTo>
                    <a:cubicBezTo>
                      <a:pt x="81" y="17"/>
                      <a:pt x="65" y="0"/>
                      <a:pt x="44" y="0"/>
                    </a:cubicBezTo>
                    <a:cubicBezTo>
                      <a:pt x="22" y="0"/>
                      <a:pt x="6" y="20"/>
                      <a:pt x="7" y="42"/>
                    </a:cubicBezTo>
                    <a:cubicBezTo>
                      <a:pt x="9" y="60"/>
                      <a:pt x="15" y="69"/>
                      <a:pt x="24" y="81"/>
                    </a:cubicBezTo>
                    <a:cubicBezTo>
                      <a:pt x="10" y="85"/>
                      <a:pt x="0" y="94"/>
                      <a:pt x="0" y="105"/>
                    </a:cubicBezTo>
                    <a:cubicBezTo>
                      <a:pt x="0" y="120"/>
                      <a:pt x="20" y="132"/>
                      <a:pt x="44" y="132"/>
                    </a:cubicBezTo>
                    <a:cubicBezTo>
                      <a:pt x="69" y="132"/>
                      <a:pt x="88" y="120"/>
                      <a:pt x="88" y="105"/>
                    </a:cubicBezTo>
                    <a:cubicBezTo>
                      <a:pt x="88" y="94"/>
                      <a:pt x="78" y="84"/>
                      <a:pt x="63" y="80"/>
                    </a:cubicBezTo>
                    <a:close/>
                    <a:moveTo>
                      <a:pt x="44" y="24"/>
                    </a:moveTo>
                    <a:cubicBezTo>
                      <a:pt x="52" y="24"/>
                      <a:pt x="59" y="30"/>
                      <a:pt x="59" y="39"/>
                    </a:cubicBezTo>
                    <a:cubicBezTo>
                      <a:pt x="59" y="47"/>
                      <a:pt x="52" y="54"/>
                      <a:pt x="44" y="54"/>
                    </a:cubicBezTo>
                    <a:cubicBezTo>
                      <a:pt x="36" y="54"/>
                      <a:pt x="29" y="47"/>
                      <a:pt x="29" y="39"/>
                    </a:cubicBezTo>
                    <a:cubicBezTo>
                      <a:pt x="29" y="30"/>
                      <a:pt x="36" y="24"/>
                      <a:pt x="44" y="24"/>
                    </a:cubicBezTo>
                    <a:close/>
                    <a:moveTo>
                      <a:pt x="44" y="124"/>
                    </a:moveTo>
                    <a:cubicBezTo>
                      <a:pt x="25" y="124"/>
                      <a:pt x="8" y="116"/>
                      <a:pt x="8" y="105"/>
                    </a:cubicBezTo>
                    <a:cubicBezTo>
                      <a:pt x="8" y="97"/>
                      <a:pt x="17" y="91"/>
                      <a:pt x="29" y="87"/>
                    </a:cubicBezTo>
                    <a:cubicBezTo>
                      <a:pt x="33" y="92"/>
                      <a:pt x="36" y="97"/>
                      <a:pt x="40" y="103"/>
                    </a:cubicBezTo>
                    <a:cubicBezTo>
                      <a:pt x="42" y="106"/>
                      <a:pt x="46" y="105"/>
                      <a:pt x="48" y="103"/>
                    </a:cubicBezTo>
                    <a:cubicBezTo>
                      <a:pt x="51" y="97"/>
                      <a:pt x="54" y="92"/>
                      <a:pt x="58" y="87"/>
                    </a:cubicBezTo>
                    <a:cubicBezTo>
                      <a:pt x="71" y="90"/>
                      <a:pt x="80" y="97"/>
                      <a:pt x="80" y="105"/>
                    </a:cubicBezTo>
                    <a:cubicBezTo>
                      <a:pt x="80" y="116"/>
                      <a:pt x="64" y="124"/>
                      <a:pt x="44"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46" name="Freeform 94">
                <a:extLst>
                  <a:ext uri="{FF2B5EF4-FFF2-40B4-BE49-F238E27FC236}">
                    <a16:creationId xmlns:a16="http://schemas.microsoft.com/office/drawing/2014/main" id="{D8FC2C3F-D91C-41CD-A212-FF883F375B5E}"/>
                  </a:ext>
                </a:extLst>
              </p:cNvPr>
              <p:cNvSpPr>
                <a:spLocks/>
              </p:cNvSpPr>
              <p:nvPr/>
            </p:nvSpPr>
            <p:spPr bwMode="auto">
              <a:xfrm>
                <a:off x="3252" y="2437"/>
                <a:ext cx="217" cy="48"/>
              </a:xfrm>
              <a:custGeom>
                <a:avLst/>
                <a:gdLst>
                  <a:gd name="T0" fmla="*/ 173 w 217"/>
                  <a:gd name="T1" fmla="*/ 0 h 48"/>
                  <a:gd name="T2" fmla="*/ 191 w 217"/>
                  <a:gd name="T3" fmla="*/ 16 h 48"/>
                  <a:gd name="T4" fmla="*/ 28 w 217"/>
                  <a:gd name="T5" fmla="*/ 16 h 48"/>
                  <a:gd name="T6" fmla="*/ 44 w 217"/>
                  <a:gd name="T7" fmla="*/ 0 h 48"/>
                  <a:gd name="T8" fmla="*/ 24 w 217"/>
                  <a:gd name="T9" fmla="*/ 0 h 48"/>
                  <a:gd name="T10" fmla="*/ 0 w 217"/>
                  <a:gd name="T11" fmla="*/ 23 h 48"/>
                  <a:gd name="T12" fmla="*/ 24 w 217"/>
                  <a:gd name="T13" fmla="*/ 48 h 48"/>
                  <a:gd name="T14" fmla="*/ 44 w 217"/>
                  <a:gd name="T15" fmla="*/ 48 h 48"/>
                  <a:gd name="T16" fmla="*/ 28 w 217"/>
                  <a:gd name="T17" fmla="*/ 30 h 48"/>
                  <a:gd name="T18" fmla="*/ 191 w 217"/>
                  <a:gd name="T19" fmla="*/ 30 h 48"/>
                  <a:gd name="T20" fmla="*/ 173 w 217"/>
                  <a:gd name="T21" fmla="*/ 48 h 48"/>
                  <a:gd name="T22" fmla="*/ 193 w 217"/>
                  <a:gd name="T23" fmla="*/ 48 h 48"/>
                  <a:gd name="T24" fmla="*/ 217 w 217"/>
                  <a:gd name="T25" fmla="*/ 23 h 48"/>
                  <a:gd name="T26" fmla="*/ 193 w 217"/>
                  <a:gd name="T27" fmla="*/ 0 h 48"/>
                  <a:gd name="T28" fmla="*/ 173 w 217"/>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7" h="48">
                    <a:moveTo>
                      <a:pt x="173" y="0"/>
                    </a:moveTo>
                    <a:lnTo>
                      <a:pt x="191" y="16"/>
                    </a:lnTo>
                    <a:lnTo>
                      <a:pt x="28" y="16"/>
                    </a:lnTo>
                    <a:lnTo>
                      <a:pt x="44" y="0"/>
                    </a:lnTo>
                    <a:lnTo>
                      <a:pt x="24" y="0"/>
                    </a:lnTo>
                    <a:lnTo>
                      <a:pt x="0" y="23"/>
                    </a:lnTo>
                    <a:lnTo>
                      <a:pt x="24" y="48"/>
                    </a:lnTo>
                    <a:lnTo>
                      <a:pt x="44" y="48"/>
                    </a:lnTo>
                    <a:lnTo>
                      <a:pt x="28" y="30"/>
                    </a:lnTo>
                    <a:lnTo>
                      <a:pt x="191" y="30"/>
                    </a:lnTo>
                    <a:lnTo>
                      <a:pt x="173" y="48"/>
                    </a:lnTo>
                    <a:lnTo>
                      <a:pt x="193" y="48"/>
                    </a:lnTo>
                    <a:lnTo>
                      <a:pt x="217" y="23"/>
                    </a:lnTo>
                    <a:lnTo>
                      <a:pt x="193" y="0"/>
                    </a:lnTo>
                    <a:lnTo>
                      <a:pt x="1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47" name="Freeform 95">
                <a:extLst>
                  <a:ext uri="{FF2B5EF4-FFF2-40B4-BE49-F238E27FC236}">
                    <a16:creationId xmlns:a16="http://schemas.microsoft.com/office/drawing/2014/main" id="{EE3D7CF4-A70E-4D3D-B8B4-461B59174540}"/>
                  </a:ext>
                </a:extLst>
              </p:cNvPr>
              <p:cNvSpPr>
                <a:spLocks noEditPoints="1"/>
              </p:cNvSpPr>
              <p:nvPr/>
            </p:nvSpPr>
            <p:spPr bwMode="auto">
              <a:xfrm>
                <a:off x="3344" y="2283"/>
                <a:ext cx="43" cy="74"/>
              </a:xfrm>
              <a:custGeom>
                <a:avLst/>
                <a:gdLst>
                  <a:gd name="T0" fmla="*/ 7 w 37"/>
                  <a:gd name="T1" fmla="*/ 62 h 63"/>
                  <a:gd name="T2" fmla="*/ 9 w 37"/>
                  <a:gd name="T3" fmla="*/ 63 h 63"/>
                  <a:gd name="T4" fmla="*/ 9 w 37"/>
                  <a:gd name="T5" fmla="*/ 63 h 63"/>
                  <a:gd name="T6" fmla="*/ 10 w 37"/>
                  <a:gd name="T7" fmla="*/ 62 h 63"/>
                  <a:gd name="T8" fmla="*/ 12 w 37"/>
                  <a:gd name="T9" fmla="*/ 54 h 63"/>
                  <a:gd name="T10" fmla="*/ 14 w 37"/>
                  <a:gd name="T11" fmla="*/ 53 h 63"/>
                  <a:gd name="T12" fmla="*/ 14 w 37"/>
                  <a:gd name="T13" fmla="*/ 53 h 63"/>
                  <a:gd name="T14" fmla="*/ 37 w 37"/>
                  <a:gd name="T15" fmla="*/ 29 h 63"/>
                  <a:gd name="T16" fmla="*/ 30 w 37"/>
                  <a:gd name="T17" fmla="*/ 1 h 63"/>
                  <a:gd name="T18" fmla="*/ 29 w 37"/>
                  <a:gd name="T19" fmla="*/ 1 h 63"/>
                  <a:gd name="T20" fmla="*/ 17 w 37"/>
                  <a:gd name="T21" fmla="*/ 9 h 63"/>
                  <a:gd name="T22" fmla="*/ 0 w 37"/>
                  <a:gd name="T23" fmla="*/ 33 h 63"/>
                  <a:gd name="T24" fmla="*/ 9 w 37"/>
                  <a:gd name="T25" fmla="*/ 53 h 63"/>
                  <a:gd name="T26" fmla="*/ 7 w 37"/>
                  <a:gd name="T27" fmla="*/ 62 h 63"/>
                  <a:gd name="T28" fmla="*/ 14 w 37"/>
                  <a:gd name="T29" fmla="*/ 29 h 63"/>
                  <a:gd name="T30" fmla="*/ 23 w 37"/>
                  <a:gd name="T31" fmla="*/ 12 h 63"/>
                  <a:gd name="T32" fmla="*/ 25 w 37"/>
                  <a:gd name="T33" fmla="*/ 12 h 63"/>
                  <a:gd name="T34" fmla="*/ 25 w 37"/>
                  <a:gd name="T35" fmla="*/ 14 h 63"/>
                  <a:gd name="T36" fmla="*/ 23 w 37"/>
                  <a:gd name="T37" fmla="*/ 17 h 63"/>
                  <a:gd name="T38" fmla="*/ 16 w 37"/>
                  <a:gd name="T39" fmla="*/ 30 h 63"/>
                  <a:gd name="T40" fmla="*/ 14 w 37"/>
                  <a:gd name="T41" fmla="*/ 43 h 63"/>
                  <a:gd name="T42" fmla="*/ 15 w 37"/>
                  <a:gd name="T43" fmla="*/ 45 h 63"/>
                  <a:gd name="T44" fmla="*/ 14 w 37"/>
                  <a:gd name="T45" fmla="*/ 47 h 63"/>
                  <a:gd name="T46" fmla="*/ 12 w 37"/>
                  <a:gd name="T47" fmla="*/ 46 h 63"/>
                  <a:gd name="T48" fmla="*/ 14 w 37"/>
                  <a:gd name="T49" fmla="*/ 2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63">
                    <a:moveTo>
                      <a:pt x="7" y="62"/>
                    </a:moveTo>
                    <a:cubicBezTo>
                      <a:pt x="7" y="63"/>
                      <a:pt x="8" y="63"/>
                      <a:pt x="9" y="63"/>
                    </a:cubicBezTo>
                    <a:cubicBezTo>
                      <a:pt x="9" y="63"/>
                      <a:pt x="9" y="63"/>
                      <a:pt x="9" y="63"/>
                    </a:cubicBezTo>
                    <a:cubicBezTo>
                      <a:pt x="10" y="63"/>
                      <a:pt x="10" y="62"/>
                      <a:pt x="10" y="62"/>
                    </a:cubicBezTo>
                    <a:cubicBezTo>
                      <a:pt x="10" y="58"/>
                      <a:pt x="11" y="56"/>
                      <a:pt x="12" y="54"/>
                    </a:cubicBezTo>
                    <a:cubicBezTo>
                      <a:pt x="14" y="53"/>
                      <a:pt x="14" y="53"/>
                      <a:pt x="14" y="53"/>
                    </a:cubicBezTo>
                    <a:cubicBezTo>
                      <a:pt x="14" y="53"/>
                      <a:pt x="14" y="53"/>
                      <a:pt x="14" y="53"/>
                    </a:cubicBezTo>
                    <a:cubicBezTo>
                      <a:pt x="14" y="53"/>
                      <a:pt x="37" y="45"/>
                      <a:pt x="37" y="29"/>
                    </a:cubicBezTo>
                    <a:cubicBezTo>
                      <a:pt x="37" y="15"/>
                      <a:pt x="33" y="7"/>
                      <a:pt x="30" y="1"/>
                    </a:cubicBezTo>
                    <a:cubicBezTo>
                      <a:pt x="30" y="1"/>
                      <a:pt x="29" y="0"/>
                      <a:pt x="29" y="1"/>
                    </a:cubicBezTo>
                    <a:cubicBezTo>
                      <a:pt x="28" y="2"/>
                      <a:pt x="24" y="5"/>
                      <a:pt x="17" y="9"/>
                    </a:cubicBezTo>
                    <a:cubicBezTo>
                      <a:pt x="8" y="14"/>
                      <a:pt x="0" y="21"/>
                      <a:pt x="0" y="33"/>
                    </a:cubicBezTo>
                    <a:cubicBezTo>
                      <a:pt x="0" y="42"/>
                      <a:pt x="6" y="50"/>
                      <a:pt x="9" y="53"/>
                    </a:cubicBezTo>
                    <a:cubicBezTo>
                      <a:pt x="8" y="55"/>
                      <a:pt x="7" y="58"/>
                      <a:pt x="7" y="62"/>
                    </a:cubicBezTo>
                    <a:close/>
                    <a:moveTo>
                      <a:pt x="14" y="29"/>
                    </a:moveTo>
                    <a:cubicBezTo>
                      <a:pt x="18" y="18"/>
                      <a:pt x="23" y="12"/>
                      <a:pt x="23" y="12"/>
                    </a:cubicBezTo>
                    <a:cubicBezTo>
                      <a:pt x="24" y="12"/>
                      <a:pt x="25" y="12"/>
                      <a:pt x="25" y="12"/>
                    </a:cubicBezTo>
                    <a:cubicBezTo>
                      <a:pt x="26" y="13"/>
                      <a:pt x="26" y="13"/>
                      <a:pt x="25" y="14"/>
                    </a:cubicBezTo>
                    <a:cubicBezTo>
                      <a:pt x="25" y="14"/>
                      <a:pt x="24" y="15"/>
                      <a:pt x="23" y="17"/>
                    </a:cubicBezTo>
                    <a:cubicBezTo>
                      <a:pt x="21" y="19"/>
                      <a:pt x="18" y="24"/>
                      <a:pt x="16" y="30"/>
                    </a:cubicBezTo>
                    <a:cubicBezTo>
                      <a:pt x="14" y="35"/>
                      <a:pt x="14" y="40"/>
                      <a:pt x="14" y="43"/>
                    </a:cubicBezTo>
                    <a:cubicBezTo>
                      <a:pt x="14" y="44"/>
                      <a:pt x="15" y="45"/>
                      <a:pt x="15" y="45"/>
                    </a:cubicBezTo>
                    <a:cubicBezTo>
                      <a:pt x="15" y="46"/>
                      <a:pt x="14" y="46"/>
                      <a:pt x="14" y="47"/>
                    </a:cubicBezTo>
                    <a:cubicBezTo>
                      <a:pt x="13" y="47"/>
                      <a:pt x="12" y="46"/>
                      <a:pt x="12" y="46"/>
                    </a:cubicBezTo>
                    <a:cubicBezTo>
                      <a:pt x="12" y="45"/>
                      <a:pt x="10" y="38"/>
                      <a:pt x="14"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1749" name="グループ化 1748">
            <a:extLst>
              <a:ext uri="{FF2B5EF4-FFF2-40B4-BE49-F238E27FC236}">
                <a16:creationId xmlns:a16="http://schemas.microsoft.com/office/drawing/2014/main" id="{FB128E2E-2EE2-4473-91BF-8D44C46B4C25}"/>
              </a:ext>
            </a:extLst>
          </p:cNvPr>
          <p:cNvGrpSpPr/>
          <p:nvPr/>
        </p:nvGrpSpPr>
        <p:grpSpPr>
          <a:xfrm>
            <a:off x="1383634" y="2994156"/>
            <a:ext cx="1980658" cy="1532887"/>
            <a:chOff x="5399258" y="6023553"/>
            <a:chExt cx="1571615" cy="1216318"/>
          </a:xfrm>
        </p:grpSpPr>
        <p:sp>
          <p:nvSpPr>
            <p:cNvPr id="1750" name="テキスト ボックス 1749">
              <a:extLst>
                <a:ext uri="{FF2B5EF4-FFF2-40B4-BE49-F238E27FC236}">
                  <a16:creationId xmlns:a16="http://schemas.microsoft.com/office/drawing/2014/main" id="{1D4A264E-57E2-48C9-A89F-3E972BFCE427}"/>
                </a:ext>
              </a:extLst>
            </p:cNvPr>
            <p:cNvSpPr txBox="1"/>
            <p:nvPr/>
          </p:nvSpPr>
          <p:spPr>
            <a:xfrm>
              <a:off x="5399258" y="6932160"/>
              <a:ext cx="1571615" cy="307711"/>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カーボンニュートラルな</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熱・燃料</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の活用</a:t>
              </a:r>
            </a:p>
          </p:txBody>
        </p:sp>
        <p:grpSp>
          <p:nvGrpSpPr>
            <p:cNvPr id="1751" name="グループ化 1750">
              <a:extLst>
                <a:ext uri="{FF2B5EF4-FFF2-40B4-BE49-F238E27FC236}">
                  <a16:creationId xmlns:a16="http://schemas.microsoft.com/office/drawing/2014/main" id="{65D5386F-EA92-4A75-BC79-C5B3D1E2B6AC}"/>
                </a:ext>
              </a:extLst>
            </p:cNvPr>
            <p:cNvGrpSpPr/>
            <p:nvPr/>
          </p:nvGrpSpPr>
          <p:grpSpPr>
            <a:xfrm>
              <a:off x="5628030" y="6023553"/>
              <a:ext cx="1114068" cy="792050"/>
              <a:chOff x="5994909" y="6037639"/>
              <a:chExt cx="912216" cy="648543"/>
            </a:xfrm>
          </p:grpSpPr>
          <p:grpSp>
            <p:nvGrpSpPr>
              <p:cNvPr id="1752" name="グループ化 1751">
                <a:extLst>
                  <a:ext uri="{FF2B5EF4-FFF2-40B4-BE49-F238E27FC236}">
                    <a16:creationId xmlns:a16="http://schemas.microsoft.com/office/drawing/2014/main" id="{5B22DEB8-61D2-4CAD-B64E-FD3B68E2D881}"/>
                  </a:ext>
                </a:extLst>
              </p:cNvPr>
              <p:cNvGrpSpPr/>
              <p:nvPr/>
            </p:nvGrpSpPr>
            <p:grpSpPr>
              <a:xfrm rot="691120">
                <a:off x="6232837" y="6221057"/>
                <a:ext cx="479919" cy="446241"/>
                <a:chOff x="1063323" y="6143437"/>
                <a:chExt cx="764772" cy="711104"/>
              </a:xfrm>
              <a:solidFill>
                <a:schemeClr val="accent2">
                  <a:lumMod val="60000"/>
                  <a:lumOff val="40000"/>
                </a:schemeClr>
              </a:solidFill>
            </p:grpSpPr>
            <p:sp>
              <p:nvSpPr>
                <p:cNvPr id="1764" name="Freeform 5">
                  <a:extLst>
                    <a:ext uri="{FF2B5EF4-FFF2-40B4-BE49-F238E27FC236}">
                      <a16:creationId xmlns:a16="http://schemas.microsoft.com/office/drawing/2014/main" id="{68E9E39A-93D7-48EC-AFB1-2BCB4ACD6CE2}"/>
                    </a:ext>
                  </a:extLst>
                </p:cNvPr>
                <p:cNvSpPr>
                  <a:spLocks/>
                </p:cNvSpPr>
                <p:nvPr/>
              </p:nvSpPr>
              <p:spPr bwMode="auto">
                <a:xfrm>
                  <a:off x="1175132" y="6143437"/>
                  <a:ext cx="527738" cy="205728"/>
                </a:xfrm>
                <a:custGeom>
                  <a:avLst/>
                  <a:gdLst>
                    <a:gd name="T0" fmla="*/ 82 w 101"/>
                    <a:gd name="T1" fmla="*/ 28 h 39"/>
                    <a:gd name="T2" fmla="*/ 101 w 101"/>
                    <a:gd name="T3" fmla="*/ 27 h 39"/>
                    <a:gd name="T4" fmla="*/ 100 w 101"/>
                    <a:gd name="T5" fmla="*/ 8 h 39"/>
                    <a:gd name="T6" fmla="*/ 91 w 101"/>
                    <a:gd name="T7" fmla="*/ 0 h 39"/>
                    <a:gd name="T8" fmla="*/ 92 w 101"/>
                    <a:gd name="T9" fmla="*/ 14 h 39"/>
                    <a:gd name="T10" fmla="*/ 56 w 101"/>
                    <a:gd name="T11" fmla="*/ 3 h 39"/>
                    <a:gd name="T12" fmla="*/ 1 w 101"/>
                    <a:gd name="T13" fmla="*/ 33 h 39"/>
                    <a:gd name="T14" fmla="*/ 2 w 101"/>
                    <a:gd name="T15" fmla="*/ 38 h 39"/>
                    <a:gd name="T16" fmla="*/ 4 w 101"/>
                    <a:gd name="T17" fmla="*/ 39 h 39"/>
                    <a:gd name="T18" fmla="*/ 8 w 101"/>
                    <a:gd name="T19" fmla="*/ 37 h 39"/>
                    <a:gd name="T20" fmla="*/ 56 w 101"/>
                    <a:gd name="T21" fmla="*/ 11 h 39"/>
                    <a:gd name="T22" fmla="*/ 86 w 101"/>
                    <a:gd name="T23" fmla="*/ 20 h 39"/>
                    <a:gd name="T24" fmla="*/ 73 w 101"/>
                    <a:gd name="T25" fmla="*/ 20 h 39"/>
                    <a:gd name="T26" fmla="*/ 82 w 101"/>
                    <a:gd name="T27"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39">
                      <a:moveTo>
                        <a:pt x="82" y="28"/>
                      </a:moveTo>
                      <a:cubicBezTo>
                        <a:pt x="101" y="27"/>
                        <a:pt x="101" y="27"/>
                        <a:pt x="101" y="27"/>
                      </a:cubicBezTo>
                      <a:cubicBezTo>
                        <a:pt x="100" y="8"/>
                        <a:pt x="100" y="8"/>
                        <a:pt x="100" y="8"/>
                      </a:cubicBezTo>
                      <a:cubicBezTo>
                        <a:pt x="91" y="0"/>
                        <a:pt x="91" y="0"/>
                        <a:pt x="91" y="0"/>
                      </a:cubicBezTo>
                      <a:cubicBezTo>
                        <a:pt x="92" y="14"/>
                        <a:pt x="92" y="14"/>
                        <a:pt x="92" y="14"/>
                      </a:cubicBezTo>
                      <a:cubicBezTo>
                        <a:pt x="81" y="7"/>
                        <a:pt x="69" y="3"/>
                        <a:pt x="56" y="3"/>
                      </a:cubicBezTo>
                      <a:cubicBezTo>
                        <a:pt x="34" y="3"/>
                        <a:pt x="13" y="14"/>
                        <a:pt x="1" y="33"/>
                      </a:cubicBezTo>
                      <a:cubicBezTo>
                        <a:pt x="0" y="34"/>
                        <a:pt x="0" y="37"/>
                        <a:pt x="2" y="38"/>
                      </a:cubicBezTo>
                      <a:cubicBezTo>
                        <a:pt x="3" y="39"/>
                        <a:pt x="4" y="39"/>
                        <a:pt x="4" y="39"/>
                      </a:cubicBezTo>
                      <a:cubicBezTo>
                        <a:pt x="6" y="39"/>
                        <a:pt x="7" y="38"/>
                        <a:pt x="8" y="37"/>
                      </a:cubicBezTo>
                      <a:cubicBezTo>
                        <a:pt x="19" y="21"/>
                        <a:pt x="37" y="11"/>
                        <a:pt x="56" y="11"/>
                      </a:cubicBezTo>
                      <a:cubicBezTo>
                        <a:pt x="67" y="11"/>
                        <a:pt x="77" y="14"/>
                        <a:pt x="86" y="20"/>
                      </a:cubicBezTo>
                      <a:cubicBezTo>
                        <a:pt x="73" y="20"/>
                        <a:pt x="73" y="20"/>
                        <a:pt x="73" y="20"/>
                      </a:cubicBezTo>
                      <a:lnTo>
                        <a:pt x="8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65" name="Freeform 6">
                  <a:extLst>
                    <a:ext uri="{FF2B5EF4-FFF2-40B4-BE49-F238E27FC236}">
                      <a16:creationId xmlns:a16="http://schemas.microsoft.com/office/drawing/2014/main" id="{0E9415A8-6DE2-45AB-B5EB-4EBA00750CA1}"/>
                    </a:ext>
                  </a:extLst>
                </p:cNvPr>
                <p:cNvSpPr>
                  <a:spLocks/>
                </p:cNvSpPr>
                <p:nvPr/>
              </p:nvSpPr>
              <p:spPr bwMode="auto">
                <a:xfrm>
                  <a:off x="1573171" y="6317859"/>
                  <a:ext cx="254924" cy="536682"/>
                </a:xfrm>
                <a:custGeom>
                  <a:avLst/>
                  <a:gdLst>
                    <a:gd name="T0" fmla="*/ 40 w 49"/>
                    <a:gd name="T1" fmla="*/ 64 h 103"/>
                    <a:gd name="T2" fmla="*/ 36 w 49"/>
                    <a:gd name="T3" fmla="*/ 2 h 103"/>
                    <a:gd name="T4" fmla="*/ 30 w 49"/>
                    <a:gd name="T5" fmla="*/ 1 h 103"/>
                    <a:gd name="T6" fmla="*/ 29 w 49"/>
                    <a:gd name="T7" fmla="*/ 6 h 103"/>
                    <a:gd name="T8" fmla="*/ 33 w 49"/>
                    <a:gd name="T9" fmla="*/ 61 h 103"/>
                    <a:gd name="T10" fmla="*/ 13 w 49"/>
                    <a:gd name="T11" fmla="*/ 85 h 103"/>
                    <a:gd name="T12" fmla="*/ 18 w 49"/>
                    <a:gd name="T13" fmla="*/ 73 h 103"/>
                    <a:gd name="T14" fmla="*/ 7 w 49"/>
                    <a:gd name="T15" fmla="*/ 78 h 103"/>
                    <a:gd name="T16" fmla="*/ 0 w 49"/>
                    <a:gd name="T17" fmla="*/ 96 h 103"/>
                    <a:gd name="T18" fmla="*/ 18 w 49"/>
                    <a:gd name="T19" fmla="*/ 103 h 103"/>
                    <a:gd name="T20" fmla="*/ 29 w 49"/>
                    <a:gd name="T21" fmla="*/ 98 h 103"/>
                    <a:gd name="T22" fmla="*/ 16 w 49"/>
                    <a:gd name="T23" fmla="*/ 93 h 103"/>
                    <a:gd name="T24" fmla="*/ 40 w 49"/>
                    <a:gd name="T25" fmla="*/ 6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3">
                      <a:moveTo>
                        <a:pt x="40" y="64"/>
                      </a:moveTo>
                      <a:cubicBezTo>
                        <a:pt x="49" y="44"/>
                        <a:pt x="47" y="21"/>
                        <a:pt x="36" y="2"/>
                      </a:cubicBezTo>
                      <a:cubicBezTo>
                        <a:pt x="34" y="0"/>
                        <a:pt x="32" y="0"/>
                        <a:pt x="30" y="1"/>
                      </a:cubicBezTo>
                      <a:cubicBezTo>
                        <a:pt x="28" y="2"/>
                        <a:pt x="28" y="5"/>
                        <a:pt x="29" y="6"/>
                      </a:cubicBezTo>
                      <a:cubicBezTo>
                        <a:pt x="39" y="23"/>
                        <a:pt x="41" y="43"/>
                        <a:pt x="33" y="61"/>
                      </a:cubicBezTo>
                      <a:cubicBezTo>
                        <a:pt x="29" y="71"/>
                        <a:pt x="22" y="79"/>
                        <a:pt x="13" y="85"/>
                      </a:cubicBezTo>
                      <a:cubicBezTo>
                        <a:pt x="18" y="73"/>
                        <a:pt x="18" y="73"/>
                        <a:pt x="18" y="73"/>
                      </a:cubicBezTo>
                      <a:cubicBezTo>
                        <a:pt x="7" y="78"/>
                        <a:pt x="7" y="78"/>
                        <a:pt x="7" y="78"/>
                      </a:cubicBezTo>
                      <a:cubicBezTo>
                        <a:pt x="0" y="96"/>
                        <a:pt x="0" y="96"/>
                        <a:pt x="0" y="96"/>
                      </a:cubicBezTo>
                      <a:cubicBezTo>
                        <a:pt x="18" y="103"/>
                        <a:pt x="18" y="103"/>
                        <a:pt x="18" y="103"/>
                      </a:cubicBezTo>
                      <a:cubicBezTo>
                        <a:pt x="29" y="98"/>
                        <a:pt x="29" y="98"/>
                        <a:pt x="29" y="98"/>
                      </a:cubicBezTo>
                      <a:cubicBezTo>
                        <a:pt x="16" y="93"/>
                        <a:pt x="16" y="93"/>
                        <a:pt x="16" y="93"/>
                      </a:cubicBezTo>
                      <a:cubicBezTo>
                        <a:pt x="26" y="86"/>
                        <a:pt x="35" y="76"/>
                        <a:pt x="4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66" name="Freeform 7">
                  <a:extLst>
                    <a:ext uri="{FF2B5EF4-FFF2-40B4-BE49-F238E27FC236}">
                      <a16:creationId xmlns:a16="http://schemas.microsoft.com/office/drawing/2014/main" id="{1E1CD282-B9DF-420F-A2CE-6D3B7C2BCD3C}"/>
                    </a:ext>
                  </a:extLst>
                </p:cNvPr>
                <p:cNvSpPr>
                  <a:spLocks/>
                </p:cNvSpPr>
                <p:nvPr/>
              </p:nvSpPr>
              <p:spPr bwMode="auto">
                <a:xfrm>
                  <a:off x="1063323" y="6420723"/>
                  <a:ext cx="415929" cy="429346"/>
                </a:xfrm>
                <a:custGeom>
                  <a:avLst/>
                  <a:gdLst>
                    <a:gd name="T0" fmla="*/ 76 w 80"/>
                    <a:gd name="T1" fmla="*/ 74 h 82"/>
                    <a:gd name="T2" fmla="*/ 29 w 80"/>
                    <a:gd name="T3" fmla="*/ 46 h 82"/>
                    <a:gd name="T4" fmla="*/ 20 w 80"/>
                    <a:gd name="T5" fmla="*/ 17 h 82"/>
                    <a:gd name="T6" fmla="*/ 27 w 80"/>
                    <a:gd name="T7" fmla="*/ 27 h 82"/>
                    <a:gd name="T8" fmla="*/ 29 w 80"/>
                    <a:gd name="T9" fmla="*/ 15 h 82"/>
                    <a:gd name="T10" fmla="*/ 18 w 80"/>
                    <a:gd name="T11" fmla="*/ 0 h 82"/>
                    <a:gd name="T12" fmla="*/ 2 w 80"/>
                    <a:gd name="T13" fmla="*/ 10 h 82"/>
                    <a:gd name="T14" fmla="*/ 0 w 80"/>
                    <a:gd name="T15" fmla="*/ 22 h 82"/>
                    <a:gd name="T16" fmla="*/ 12 w 80"/>
                    <a:gd name="T17" fmla="*/ 14 h 82"/>
                    <a:gd name="T18" fmla="*/ 22 w 80"/>
                    <a:gd name="T19" fmla="*/ 50 h 82"/>
                    <a:gd name="T20" fmla="*/ 75 w 80"/>
                    <a:gd name="T21" fmla="*/ 82 h 82"/>
                    <a:gd name="T22" fmla="*/ 75 w 80"/>
                    <a:gd name="T23" fmla="*/ 82 h 82"/>
                    <a:gd name="T24" fmla="*/ 79 w 80"/>
                    <a:gd name="T25" fmla="*/ 78 h 82"/>
                    <a:gd name="T26" fmla="*/ 76 w 80"/>
                    <a:gd name="T27"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82">
                      <a:moveTo>
                        <a:pt x="76" y="74"/>
                      </a:moveTo>
                      <a:cubicBezTo>
                        <a:pt x="56" y="73"/>
                        <a:pt x="39" y="63"/>
                        <a:pt x="29" y="46"/>
                      </a:cubicBezTo>
                      <a:cubicBezTo>
                        <a:pt x="23" y="37"/>
                        <a:pt x="20" y="27"/>
                        <a:pt x="20" y="17"/>
                      </a:cubicBezTo>
                      <a:cubicBezTo>
                        <a:pt x="27" y="27"/>
                        <a:pt x="27" y="27"/>
                        <a:pt x="27" y="27"/>
                      </a:cubicBezTo>
                      <a:cubicBezTo>
                        <a:pt x="29" y="15"/>
                        <a:pt x="29" y="15"/>
                        <a:pt x="29" y="15"/>
                      </a:cubicBezTo>
                      <a:cubicBezTo>
                        <a:pt x="18" y="0"/>
                        <a:pt x="18" y="0"/>
                        <a:pt x="18" y="0"/>
                      </a:cubicBezTo>
                      <a:cubicBezTo>
                        <a:pt x="2" y="10"/>
                        <a:pt x="2" y="10"/>
                        <a:pt x="2" y="10"/>
                      </a:cubicBezTo>
                      <a:cubicBezTo>
                        <a:pt x="0" y="22"/>
                        <a:pt x="0" y="22"/>
                        <a:pt x="0" y="22"/>
                      </a:cubicBezTo>
                      <a:cubicBezTo>
                        <a:pt x="12" y="14"/>
                        <a:pt x="12" y="14"/>
                        <a:pt x="12" y="14"/>
                      </a:cubicBezTo>
                      <a:cubicBezTo>
                        <a:pt x="12" y="27"/>
                        <a:pt x="15" y="39"/>
                        <a:pt x="22" y="50"/>
                      </a:cubicBezTo>
                      <a:cubicBezTo>
                        <a:pt x="33" y="69"/>
                        <a:pt x="53" y="81"/>
                        <a:pt x="75" y="82"/>
                      </a:cubicBezTo>
                      <a:cubicBezTo>
                        <a:pt x="75" y="82"/>
                        <a:pt x="75" y="82"/>
                        <a:pt x="75" y="82"/>
                      </a:cubicBezTo>
                      <a:cubicBezTo>
                        <a:pt x="78" y="82"/>
                        <a:pt x="79" y="80"/>
                        <a:pt x="79" y="78"/>
                      </a:cubicBezTo>
                      <a:cubicBezTo>
                        <a:pt x="80" y="76"/>
                        <a:pt x="78" y="74"/>
                        <a:pt x="76"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753" name="グループ化 1752">
                <a:extLst>
                  <a:ext uri="{FF2B5EF4-FFF2-40B4-BE49-F238E27FC236}">
                    <a16:creationId xmlns:a16="http://schemas.microsoft.com/office/drawing/2014/main" id="{C3E126F2-4417-4DFC-86B7-DB5274FF64F8}"/>
                  </a:ext>
                </a:extLst>
              </p:cNvPr>
              <p:cNvGrpSpPr/>
              <p:nvPr/>
            </p:nvGrpSpPr>
            <p:grpSpPr>
              <a:xfrm>
                <a:off x="6262352" y="6037639"/>
                <a:ext cx="438291" cy="174422"/>
                <a:chOff x="1233272" y="5897458"/>
                <a:chExt cx="438291" cy="174422"/>
              </a:xfrm>
              <a:solidFill>
                <a:schemeClr val="tx2"/>
              </a:solidFill>
            </p:grpSpPr>
            <p:sp>
              <p:nvSpPr>
                <p:cNvPr id="1761" name="Freeform 11">
                  <a:extLst>
                    <a:ext uri="{FF2B5EF4-FFF2-40B4-BE49-F238E27FC236}">
                      <a16:creationId xmlns:a16="http://schemas.microsoft.com/office/drawing/2014/main" id="{6EF7785F-1D7A-45CF-A9CA-4BAC9159E847}"/>
                    </a:ext>
                  </a:extLst>
                </p:cNvPr>
                <p:cNvSpPr>
                  <a:spLocks/>
                </p:cNvSpPr>
                <p:nvPr/>
              </p:nvSpPr>
              <p:spPr bwMode="auto">
                <a:xfrm>
                  <a:off x="1233272" y="5897458"/>
                  <a:ext cx="152060" cy="174422"/>
                </a:xfrm>
                <a:custGeom>
                  <a:avLst/>
                  <a:gdLst>
                    <a:gd name="T0" fmla="*/ 16 w 29"/>
                    <a:gd name="T1" fmla="*/ 5 h 33"/>
                    <a:gd name="T2" fmla="*/ 23 w 29"/>
                    <a:gd name="T3" fmla="*/ 8 h 33"/>
                    <a:gd name="T4" fmla="*/ 25 w 29"/>
                    <a:gd name="T5" fmla="*/ 10 h 33"/>
                    <a:gd name="T6" fmla="*/ 28 w 29"/>
                    <a:gd name="T7" fmla="*/ 7 h 33"/>
                    <a:gd name="T8" fmla="*/ 16 w 29"/>
                    <a:gd name="T9" fmla="*/ 0 h 33"/>
                    <a:gd name="T10" fmla="*/ 0 w 29"/>
                    <a:gd name="T11" fmla="*/ 17 h 33"/>
                    <a:gd name="T12" fmla="*/ 16 w 29"/>
                    <a:gd name="T13" fmla="*/ 33 h 33"/>
                    <a:gd name="T14" fmla="*/ 29 w 29"/>
                    <a:gd name="T15" fmla="*/ 26 h 33"/>
                    <a:gd name="T16" fmla="*/ 26 w 29"/>
                    <a:gd name="T17" fmla="*/ 23 h 33"/>
                    <a:gd name="T18" fmla="*/ 24 w 29"/>
                    <a:gd name="T19" fmla="*/ 24 h 33"/>
                    <a:gd name="T20" fmla="*/ 16 w 29"/>
                    <a:gd name="T21" fmla="*/ 28 h 33"/>
                    <a:gd name="T22" fmla="*/ 6 w 29"/>
                    <a:gd name="T23" fmla="*/ 17 h 33"/>
                    <a:gd name="T24" fmla="*/ 16 w 29"/>
                    <a:gd name="T25"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3">
                      <a:moveTo>
                        <a:pt x="16" y="5"/>
                      </a:moveTo>
                      <a:cubicBezTo>
                        <a:pt x="19" y="5"/>
                        <a:pt x="21" y="6"/>
                        <a:pt x="23" y="8"/>
                      </a:cubicBezTo>
                      <a:cubicBezTo>
                        <a:pt x="23" y="9"/>
                        <a:pt x="24" y="10"/>
                        <a:pt x="25" y="10"/>
                      </a:cubicBezTo>
                      <a:cubicBezTo>
                        <a:pt x="27" y="10"/>
                        <a:pt x="28" y="8"/>
                        <a:pt x="28" y="7"/>
                      </a:cubicBezTo>
                      <a:cubicBezTo>
                        <a:pt x="28" y="4"/>
                        <a:pt x="23" y="0"/>
                        <a:pt x="16" y="0"/>
                      </a:cubicBezTo>
                      <a:cubicBezTo>
                        <a:pt x="5" y="0"/>
                        <a:pt x="0" y="8"/>
                        <a:pt x="0" y="17"/>
                      </a:cubicBezTo>
                      <a:cubicBezTo>
                        <a:pt x="0" y="25"/>
                        <a:pt x="5" y="33"/>
                        <a:pt x="16" y="33"/>
                      </a:cubicBezTo>
                      <a:cubicBezTo>
                        <a:pt x="23" y="33"/>
                        <a:pt x="29" y="29"/>
                        <a:pt x="29" y="26"/>
                      </a:cubicBezTo>
                      <a:cubicBezTo>
                        <a:pt x="29" y="24"/>
                        <a:pt x="28" y="23"/>
                        <a:pt x="26" y="23"/>
                      </a:cubicBezTo>
                      <a:cubicBezTo>
                        <a:pt x="25" y="23"/>
                        <a:pt x="24" y="23"/>
                        <a:pt x="24" y="24"/>
                      </a:cubicBezTo>
                      <a:cubicBezTo>
                        <a:pt x="22" y="26"/>
                        <a:pt x="19" y="28"/>
                        <a:pt x="16" y="28"/>
                      </a:cubicBezTo>
                      <a:cubicBezTo>
                        <a:pt x="9" y="28"/>
                        <a:pt x="6" y="22"/>
                        <a:pt x="6" y="17"/>
                      </a:cubicBezTo>
                      <a:cubicBezTo>
                        <a:pt x="6" y="12"/>
                        <a:pt x="8" y="5"/>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62" name="Freeform 12">
                  <a:extLst>
                    <a:ext uri="{FF2B5EF4-FFF2-40B4-BE49-F238E27FC236}">
                      <a16:creationId xmlns:a16="http://schemas.microsoft.com/office/drawing/2014/main" id="{B0B2D0AD-089B-4247-AED5-AE1DE52933F4}"/>
                    </a:ext>
                  </a:extLst>
                </p:cNvPr>
                <p:cNvSpPr>
                  <a:spLocks noEditPoints="1"/>
                </p:cNvSpPr>
                <p:nvPr/>
              </p:nvSpPr>
              <p:spPr bwMode="auto">
                <a:xfrm>
                  <a:off x="1389805" y="5897458"/>
                  <a:ext cx="174422" cy="174422"/>
                </a:xfrm>
                <a:custGeom>
                  <a:avLst/>
                  <a:gdLst>
                    <a:gd name="T0" fmla="*/ 17 w 33"/>
                    <a:gd name="T1" fmla="*/ 0 h 33"/>
                    <a:gd name="T2" fmla="*/ 0 w 33"/>
                    <a:gd name="T3" fmla="*/ 17 h 33"/>
                    <a:gd name="T4" fmla="*/ 17 w 33"/>
                    <a:gd name="T5" fmla="*/ 33 h 33"/>
                    <a:gd name="T6" fmla="*/ 33 w 33"/>
                    <a:gd name="T7" fmla="*/ 17 h 33"/>
                    <a:gd name="T8" fmla="*/ 17 w 33"/>
                    <a:gd name="T9" fmla="*/ 0 h 33"/>
                    <a:gd name="T10" fmla="*/ 17 w 33"/>
                    <a:gd name="T11" fmla="*/ 28 h 33"/>
                    <a:gd name="T12" fmla="*/ 6 w 33"/>
                    <a:gd name="T13" fmla="*/ 17 h 33"/>
                    <a:gd name="T14" fmla="*/ 17 w 33"/>
                    <a:gd name="T15" fmla="*/ 5 h 33"/>
                    <a:gd name="T16" fmla="*/ 27 w 33"/>
                    <a:gd name="T17" fmla="*/ 17 h 33"/>
                    <a:gd name="T18" fmla="*/ 17 w 33"/>
                    <a:gd name="T1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17" y="0"/>
                      </a:moveTo>
                      <a:cubicBezTo>
                        <a:pt x="7" y="0"/>
                        <a:pt x="0" y="7"/>
                        <a:pt x="0" y="17"/>
                      </a:cubicBezTo>
                      <a:cubicBezTo>
                        <a:pt x="0" y="27"/>
                        <a:pt x="7" y="33"/>
                        <a:pt x="17" y="33"/>
                      </a:cubicBezTo>
                      <a:cubicBezTo>
                        <a:pt x="26" y="33"/>
                        <a:pt x="33" y="27"/>
                        <a:pt x="33" y="17"/>
                      </a:cubicBezTo>
                      <a:cubicBezTo>
                        <a:pt x="33" y="7"/>
                        <a:pt x="26" y="0"/>
                        <a:pt x="17" y="0"/>
                      </a:cubicBezTo>
                      <a:close/>
                      <a:moveTo>
                        <a:pt x="17" y="28"/>
                      </a:moveTo>
                      <a:cubicBezTo>
                        <a:pt x="11" y="28"/>
                        <a:pt x="6" y="23"/>
                        <a:pt x="6" y="17"/>
                      </a:cubicBezTo>
                      <a:cubicBezTo>
                        <a:pt x="6" y="10"/>
                        <a:pt x="11" y="5"/>
                        <a:pt x="17" y="5"/>
                      </a:cubicBezTo>
                      <a:cubicBezTo>
                        <a:pt x="23" y="5"/>
                        <a:pt x="27" y="10"/>
                        <a:pt x="27" y="17"/>
                      </a:cubicBezTo>
                      <a:cubicBezTo>
                        <a:pt x="27" y="23"/>
                        <a:pt x="23" y="28"/>
                        <a:pt x="17"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63" name="Freeform 13">
                  <a:extLst>
                    <a:ext uri="{FF2B5EF4-FFF2-40B4-BE49-F238E27FC236}">
                      <a16:creationId xmlns:a16="http://schemas.microsoft.com/office/drawing/2014/main" id="{EC7A9CBB-9C5C-4E61-AC5B-33BB5E7F4DB2}"/>
                    </a:ext>
                  </a:extLst>
                </p:cNvPr>
                <p:cNvSpPr>
                  <a:spLocks noEditPoints="1"/>
                </p:cNvSpPr>
                <p:nvPr/>
              </p:nvSpPr>
              <p:spPr bwMode="auto">
                <a:xfrm>
                  <a:off x="1586588" y="5942182"/>
                  <a:ext cx="84975" cy="125226"/>
                </a:xfrm>
                <a:custGeom>
                  <a:avLst/>
                  <a:gdLst>
                    <a:gd name="T0" fmla="*/ 4 w 16"/>
                    <a:gd name="T1" fmla="*/ 14 h 24"/>
                    <a:gd name="T2" fmla="*/ 4 w 16"/>
                    <a:gd name="T3" fmla="*/ 15 h 24"/>
                    <a:gd name="T4" fmla="*/ 1 w 16"/>
                    <a:gd name="T5" fmla="*/ 18 h 24"/>
                    <a:gd name="T6" fmla="*/ 0 w 16"/>
                    <a:gd name="T7" fmla="*/ 21 h 24"/>
                    <a:gd name="T8" fmla="*/ 3 w 16"/>
                    <a:gd name="T9" fmla="*/ 24 h 24"/>
                    <a:gd name="T10" fmla="*/ 8 w 16"/>
                    <a:gd name="T11" fmla="*/ 24 h 24"/>
                    <a:gd name="T12" fmla="*/ 13 w 16"/>
                    <a:gd name="T13" fmla="*/ 24 h 24"/>
                    <a:gd name="T14" fmla="*/ 16 w 16"/>
                    <a:gd name="T15" fmla="*/ 21 h 24"/>
                    <a:gd name="T16" fmla="*/ 13 w 16"/>
                    <a:gd name="T17" fmla="*/ 18 h 24"/>
                    <a:gd name="T18" fmla="*/ 9 w 16"/>
                    <a:gd name="T19" fmla="*/ 18 h 24"/>
                    <a:gd name="T20" fmla="*/ 8 w 16"/>
                    <a:gd name="T21" fmla="*/ 18 h 24"/>
                    <a:gd name="T22" fmla="*/ 9 w 16"/>
                    <a:gd name="T23" fmla="*/ 17 h 24"/>
                    <a:gd name="T24" fmla="*/ 13 w 16"/>
                    <a:gd name="T25" fmla="*/ 13 h 24"/>
                    <a:gd name="T26" fmla="*/ 16 w 16"/>
                    <a:gd name="T27" fmla="*/ 7 h 24"/>
                    <a:gd name="T28" fmla="*/ 8 w 16"/>
                    <a:gd name="T29" fmla="*/ 0 h 24"/>
                    <a:gd name="T30" fmla="*/ 1 w 16"/>
                    <a:gd name="T31" fmla="*/ 6 h 24"/>
                    <a:gd name="T32" fmla="*/ 3 w 16"/>
                    <a:gd name="T33" fmla="*/ 8 h 24"/>
                    <a:gd name="T34" fmla="*/ 6 w 16"/>
                    <a:gd name="T35" fmla="*/ 7 h 24"/>
                    <a:gd name="T36" fmla="*/ 8 w 16"/>
                    <a:gd name="T37" fmla="*/ 5 h 24"/>
                    <a:gd name="T38" fmla="*/ 10 w 16"/>
                    <a:gd name="T39" fmla="*/ 7 h 24"/>
                    <a:gd name="T40" fmla="*/ 9 w 16"/>
                    <a:gd name="T41" fmla="*/ 10 h 24"/>
                    <a:gd name="T42" fmla="*/ 4 w 16"/>
                    <a:gd name="T43" fmla="*/ 14 h 24"/>
                    <a:gd name="T44" fmla="*/ 5 w 16"/>
                    <a:gd name="T45" fmla="*/ 15 h 24"/>
                    <a:gd name="T46" fmla="*/ 5 w 16"/>
                    <a:gd name="T47" fmla="*/ 15 h 24"/>
                    <a:gd name="T48" fmla="*/ 5 w 16"/>
                    <a:gd name="T4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4">
                      <a:moveTo>
                        <a:pt x="4" y="14"/>
                      </a:moveTo>
                      <a:cubicBezTo>
                        <a:pt x="4" y="15"/>
                        <a:pt x="4" y="15"/>
                        <a:pt x="4" y="15"/>
                      </a:cubicBezTo>
                      <a:cubicBezTo>
                        <a:pt x="3" y="16"/>
                        <a:pt x="2" y="17"/>
                        <a:pt x="1" y="18"/>
                      </a:cubicBezTo>
                      <a:cubicBezTo>
                        <a:pt x="0" y="19"/>
                        <a:pt x="0" y="20"/>
                        <a:pt x="0" y="21"/>
                      </a:cubicBezTo>
                      <a:cubicBezTo>
                        <a:pt x="0" y="22"/>
                        <a:pt x="1" y="24"/>
                        <a:pt x="3" y="24"/>
                      </a:cubicBezTo>
                      <a:cubicBezTo>
                        <a:pt x="4" y="24"/>
                        <a:pt x="6" y="24"/>
                        <a:pt x="8" y="24"/>
                      </a:cubicBezTo>
                      <a:cubicBezTo>
                        <a:pt x="10" y="24"/>
                        <a:pt x="12" y="24"/>
                        <a:pt x="13" y="24"/>
                      </a:cubicBezTo>
                      <a:cubicBezTo>
                        <a:pt x="15" y="24"/>
                        <a:pt x="16" y="22"/>
                        <a:pt x="16" y="21"/>
                      </a:cubicBezTo>
                      <a:cubicBezTo>
                        <a:pt x="16" y="20"/>
                        <a:pt x="15" y="18"/>
                        <a:pt x="13" y="18"/>
                      </a:cubicBezTo>
                      <a:cubicBezTo>
                        <a:pt x="12" y="18"/>
                        <a:pt x="11" y="18"/>
                        <a:pt x="9" y="18"/>
                      </a:cubicBezTo>
                      <a:cubicBezTo>
                        <a:pt x="9" y="18"/>
                        <a:pt x="8" y="18"/>
                        <a:pt x="8" y="18"/>
                      </a:cubicBezTo>
                      <a:cubicBezTo>
                        <a:pt x="8" y="18"/>
                        <a:pt x="8" y="18"/>
                        <a:pt x="9" y="17"/>
                      </a:cubicBezTo>
                      <a:cubicBezTo>
                        <a:pt x="10" y="16"/>
                        <a:pt x="12" y="14"/>
                        <a:pt x="13" y="13"/>
                      </a:cubicBezTo>
                      <a:cubicBezTo>
                        <a:pt x="15" y="11"/>
                        <a:pt x="16" y="9"/>
                        <a:pt x="16" y="7"/>
                      </a:cubicBezTo>
                      <a:cubicBezTo>
                        <a:pt x="16" y="3"/>
                        <a:pt x="13" y="0"/>
                        <a:pt x="8" y="0"/>
                      </a:cubicBezTo>
                      <a:cubicBezTo>
                        <a:pt x="3" y="0"/>
                        <a:pt x="1" y="4"/>
                        <a:pt x="1" y="6"/>
                      </a:cubicBezTo>
                      <a:cubicBezTo>
                        <a:pt x="1" y="7"/>
                        <a:pt x="2" y="8"/>
                        <a:pt x="3" y="8"/>
                      </a:cubicBezTo>
                      <a:cubicBezTo>
                        <a:pt x="4" y="8"/>
                        <a:pt x="5" y="8"/>
                        <a:pt x="6" y="7"/>
                      </a:cubicBezTo>
                      <a:cubicBezTo>
                        <a:pt x="6" y="5"/>
                        <a:pt x="8" y="5"/>
                        <a:pt x="8" y="5"/>
                      </a:cubicBezTo>
                      <a:cubicBezTo>
                        <a:pt x="9" y="5"/>
                        <a:pt x="10" y="5"/>
                        <a:pt x="10" y="7"/>
                      </a:cubicBezTo>
                      <a:cubicBezTo>
                        <a:pt x="10" y="8"/>
                        <a:pt x="10" y="9"/>
                        <a:pt x="9" y="10"/>
                      </a:cubicBezTo>
                      <a:cubicBezTo>
                        <a:pt x="8" y="11"/>
                        <a:pt x="6" y="13"/>
                        <a:pt x="4" y="14"/>
                      </a:cubicBezTo>
                      <a:close/>
                      <a:moveTo>
                        <a:pt x="5" y="15"/>
                      </a:moveTo>
                      <a:cubicBezTo>
                        <a:pt x="5" y="15"/>
                        <a:pt x="5" y="15"/>
                        <a:pt x="5" y="15"/>
                      </a:cubicBezTo>
                      <a:cubicBezTo>
                        <a:pt x="5" y="15"/>
                        <a:pt x="5" y="15"/>
                        <a:pt x="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754" name="グループ化 1753">
                <a:extLst>
                  <a:ext uri="{FF2B5EF4-FFF2-40B4-BE49-F238E27FC236}">
                    <a16:creationId xmlns:a16="http://schemas.microsoft.com/office/drawing/2014/main" id="{997DAE23-776B-4187-A1FB-BAF81E55A6AD}"/>
                  </a:ext>
                </a:extLst>
              </p:cNvPr>
              <p:cNvGrpSpPr/>
              <p:nvPr/>
            </p:nvGrpSpPr>
            <p:grpSpPr>
              <a:xfrm>
                <a:off x="5994909" y="6524982"/>
                <a:ext cx="358728" cy="161200"/>
                <a:chOff x="535585" y="6805345"/>
                <a:chExt cx="706632" cy="317537"/>
              </a:xfrm>
              <a:solidFill>
                <a:schemeClr val="tx2"/>
              </a:solidFill>
            </p:grpSpPr>
            <p:sp>
              <p:nvSpPr>
                <p:cNvPr id="1758" name="Freeform 9">
                  <a:extLst>
                    <a:ext uri="{FF2B5EF4-FFF2-40B4-BE49-F238E27FC236}">
                      <a16:creationId xmlns:a16="http://schemas.microsoft.com/office/drawing/2014/main" id="{4350F959-0069-4401-8FA9-47BF2D9B5956}"/>
                    </a:ext>
                  </a:extLst>
                </p:cNvPr>
                <p:cNvSpPr>
                  <a:spLocks noEditPoints="1"/>
                </p:cNvSpPr>
                <p:nvPr/>
              </p:nvSpPr>
              <p:spPr bwMode="auto">
                <a:xfrm>
                  <a:off x="1018599" y="6805345"/>
                  <a:ext cx="223618"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10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8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40" y="13"/>
                        <a:pt x="34" y="12"/>
                      </a:cubicBezTo>
                      <a:cubicBezTo>
                        <a:pt x="34" y="12"/>
                        <a:pt x="34" y="11"/>
                        <a:pt x="34" y="11"/>
                      </a:cubicBezTo>
                      <a:cubicBezTo>
                        <a:pt x="34" y="5"/>
                        <a:pt x="29" y="0"/>
                        <a:pt x="22" y="0"/>
                      </a:cubicBezTo>
                      <a:cubicBezTo>
                        <a:pt x="15" y="0"/>
                        <a:pt x="10" y="5"/>
                        <a:pt x="10" y="11"/>
                      </a:cubicBezTo>
                      <a:cubicBezTo>
                        <a:pt x="10"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4" y="61"/>
                        <a:pt x="14" y="61"/>
                      </a:cubicBezTo>
                      <a:cubicBezTo>
                        <a:pt x="28" y="61"/>
                        <a:pt x="28" y="61"/>
                        <a:pt x="28" y="61"/>
                      </a:cubicBezTo>
                      <a:cubicBezTo>
                        <a:pt x="28" y="61"/>
                        <a:pt x="29" y="60"/>
                        <a:pt x="29" y="59"/>
                      </a:cubicBezTo>
                      <a:cubicBezTo>
                        <a:pt x="29" y="47"/>
                        <a:pt x="29" y="47"/>
                        <a:pt x="29" y="47"/>
                      </a:cubicBezTo>
                      <a:cubicBezTo>
                        <a:pt x="29" y="47"/>
                        <a:pt x="30" y="47"/>
                        <a:pt x="30" y="47"/>
                      </a:cubicBezTo>
                      <a:cubicBezTo>
                        <a:pt x="36" y="47"/>
                        <a:pt x="40" y="42"/>
                        <a:pt x="40" y="37"/>
                      </a:cubicBezTo>
                      <a:cubicBezTo>
                        <a:pt x="41" y="36"/>
                        <a:pt x="40" y="34"/>
                        <a:pt x="40" y="33"/>
                      </a:cubicBezTo>
                      <a:cubicBezTo>
                        <a:pt x="39" y="32"/>
                        <a:pt x="40"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59" name="Freeform 10">
                  <a:extLst>
                    <a:ext uri="{FF2B5EF4-FFF2-40B4-BE49-F238E27FC236}">
                      <a16:creationId xmlns:a16="http://schemas.microsoft.com/office/drawing/2014/main" id="{29958104-28F3-4642-AD6D-716837C00861}"/>
                    </a:ext>
                  </a:extLst>
                </p:cNvPr>
                <p:cNvSpPr>
                  <a:spLocks noEditPoints="1"/>
                </p:cNvSpPr>
                <p:nvPr/>
              </p:nvSpPr>
              <p:spPr bwMode="auto">
                <a:xfrm>
                  <a:off x="535585" y="6805345"/>
                  <a:ext cx="223618"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9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7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39" y="13"/>
                        <a:pt x="34" y="12"/>
                      </a:cubicBezTo>
                      <a:cubicBezTo>
                        <a:pt x="34" y="12"/>
                        <a:pt x="34" y="11"/>
                        <a:pt x="34" y="11"/>
                      </a:cubicBezTo>
                      <a:cubicBezTo>
                        <a:pt x="34" y="5"/>
                        <a:pt x="29" y="0"/>
                        <a:pt x="22" y="0"/>
                      </a:cubicBezTo>
                      <a:cubicBezTo>
                        <a:pt x="15" y="0"/>
                        <a:pt x="9" y="5"/>
                        <a:pt x="9" y="11"/>
                      </a:cubicBezTo>
                      <a:cubicBezTo>
                        <a:pt x="9"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3" y="61"/>
                        <a:pt x="14" y="61"/>
                      </a:cubicBezTo>
                      <a:cubicBezTo>
                        <a:pt x="27" y="61"/>
                        <a:pt x="27" y="61"/>
                        <a:pt x="27" y="61"/>
                      </a:cubicBezTo>
                      <a:cubicBezTo>
                        <a:pt x="28" y="61"/>
                        <a:pt x="29" y="60"/>
                        <a:pt x="29" y="59"/>
                      </a:cubicBezTo>
                      <a:cubicBezTo>
                        <a:pt x="29" y="47"/>
                        <a:pt x="29" y="47"/>
                        <a:pt x="29" y="47"/>
                      </a:cubicBezTo>
                      <a:cubicBezTo>
                        <a:pt x="29" y="47"/>
                        <a:pt x="30" y="47"/>
                        <a:pt x="30" y="47"/>
                      </a:cubicBezTo>
                      <a:cubicBezTo>
                        <a:pt x="35" y="47"/>
                        <a:pt x="40" y="42"/>
                        <a:pt x="40" y="37"/>
                      </a:cubicBezTo>
                      <a:cubicBezTo>
                        <a:pt x="40" y="36"/>
                        <a:pt x="40" y="34"/>
                        <a:pt x="40" y="33"/>
                      </a:cubicBezTo>
                      <a:cubicBezTo>
                        <a:pt x="39" y="32"/>
                        <a:pt x="39"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60" name="Freeform 10">
                  <a:extLst>
                    <a:ext uri="{FF2B5EF4-FFF2-40B4-BE49-F238E27FC236}">
                      <a16:creationId xmlns:a16="http://schemas.microsoft.com/office/drawing/2014/main" id="{B83B4C3C-FBF1-429E-A6A9-2709E41E8417}"/>
                    </a:ext>
                  </a:extLst>
                </p:cNvPr>
                <p:cNvSpPr>
                  <a:spLocks noEditPoints="1"/>
                </p:cNvSpPr>
                <p:nvPr/>
              </p:nvSpPr>
              <p:spPr bwMode="auto">
                <a:xfrm>
                  <a:off x="774809" y="6805345"/>
                  <a:ext cx="223619"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9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7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39" y="13"/>
                        <a:pt x="34" y="12"/>
                      </a:cubicBezTo>
                      <a:cubicBezTo>
                        <a:pt x="34" y="12"/>
                        <a:pt x="34" y="11"/>
                        <a:pt x="34" y="11"/>
                      </a:cubicBezTo>
                      <a:cubicBezTo>
                        <a:pt x="34" y="5"/>
                        <a:pt x="29" y="0"/>
                        <a:pt x="22" y="0"/>
                      </a:cubicBezTo>
                      <a:cubicBezTo>
                        <a:pt x="15" y="0"/>
                        <a:pt x="9" y="5"/>
                        <a:pt x="9" y="11"/>
                      </a:cubicBezTo>
                      <a:cubicBezTo>
                        <a:pt x="9"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3" y="61"/>
                        <a:pt x="14" y="61"/>
                      </a:cubicBezTo>
                      <a:cubicBezTo>
                        <a:pt x="27" y="61"/>
                        <a:pt x="27" y="61"/>
                        <a:pt x="27" y="61"/>
                      </a:cubicBezTo>
                      <a:cubicBezTo>
                        <a:pt x="28" y="61"/>
                        <a:pt x="29" y="60"/>
                        <a:pt x="29" y="59"/>
                      </a:cubicBezTo>
                      <a:cubicBezTo>
                        <a:pt x="29" y="47"/>
                        <a:pt x="29" y="47"/>
                        <a:pt x="29" y="47"/>
                      </a:cubicBezTo>
                      <a:cubicBezTo>
                        <a:pt x="29" y="47"/>
                        <a:pt x="30" y="47"/>
                        <a:pt x="30" y="47"/>
                      </a:cubicBezTo>
                      <a:cubicBezTo>
                        <a:pt x="35" y="47"/>
                        <a:pt x="40" y="42"/>
                        <a:pt x="40" y="37"/>
                      </a:cubicBezTo>
                      <a:cubicBezTo>
                        <a:pt x="40" y="36"/>
                        <a:pt x="40" y="34"/>
                        <a:pt x="40" y="33"/>
                      </a:cubicBezTo>
                      <a:cubicBezTo>
                        <a:pt x="39" y="32"/>
                        <a:pt x="39"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755" name="グループ化 1754">
                <a:extLst>
                  <a:ext uri="{FF2B5EF4-FFF2-40B4-BE49-F238E27FC236}">
                    <a16:creationId xmlns:a16="http://schemas.microsoft.com/office/drawing/2014/main" id="{7958A9AE-77AC-446A-A6B8-78A669DCC709}"/>
                  </a:ext>
                </a:extLst>
              </p:cNvPr>
              <p:cNvGrpSpPr/>
              <p:nvPr/>
            </p:nvGrpSpPr>
            <p:grpSpPr>
              <a:xfrm>
                <a:off x="6666588" y="6446910"/>
                <a:ext cx="240537" cy="235955"/>
                <a:chOff x="1837040" y="6684592"/>
                <a:chExt cx="469597" cy="460652"/>
              </a:xfrm>
              <a:solidFill>
                <a:schemeClr val="tx2"/>
              </a:solidFill>
            </p:grpSpPr>
            <p:sp>
              <p:nvSpPr>
                <p:cNvPr id="1756" name="Freeform 14">
                  <a:extLst>
                    <a:ext uri="{FF2B5EF4-FFF2-40B4-BE49-F238E27FC236}">
                      <a16:creationId xmlns:a16="http://schemas.microsoft.com/office/drawing/2014/main" id="{27EBDBDD-4D40-4A43-83EA-199DFEA40BE9}"/>
                    </a:ext>
                  </a:extLst>
                </p:cNvPr>
                <p:cNvSpPr>
                  <a:spLocks noEditPoints="1"/>
                </p:cNvSpPr>
                <p:nvPr/>
              </p:nvSpPr>
              <p:spPr bwMode="auto">
                <a:xfrm>
                  <a:off x="1837040" y="6738260"/>
                  <a:ext cx="469597" cy="406984"/>
                </a:xfrm>
                <a:custGeom>
                  <a:avLst/>
                  <a:gdLst>
                    <a:gd name="T0" fmla="*/ 89 w 90"/>
                    <a:gd name="T1" fmla="*/ 66 h 78"/>
                    <a:gd name="T2" fmla="*/ 86 w 90"/>
                    <a:gd name="T3" fmla="*/ 66 h 78"/>
                    <a:gd name="T4" fmla="*/ 86 w 90"/>
                    <a:gd name="T5" fmla="*/ 5 h 78"/>
                    <a:gd name="T6" fmla="*/ 86 w 90"/>
                    <a:gd name="T7" fmla="*/ 4 h 78"/>
                    <a:gd name="T8" fmla="*/ 85 w 90"/>
                    <a:gd name="T9" fmla="*/ 4 h 78"/>
                    <a:gd name="T10" fmla="*/ 66 w 90"/>
                    <a:gd name="T11" fmla="*/ 15 h 78"/>
                    <a:gd name="T12" fmla="*/ 66 w 90"/>
                    <a:gd name="T13" fmla="*/ 5 h 78"/>
                    <a:gd name="T14" fmla="*/ 65 w 90"/>
                    <a:gd name="T15" fmla="*/ 5 h 78"/>
                    <a:gd name="T16" fmla="*/ 64 w 90"/>
                    <a:gd name="T17" fmla="*/ 5 h 78"/>
                    <a:gd name="T18" fmla="*/ 45 w 90"/>
                    <a:gd name="T19" fmla="*/ 16 h 78"/>
                    <a:gd name="T20" fmla="*/ 45 w 90"/>
                    <a:gd name="T21" fmla="*/ 6 h 78"/>
                    <a:gd name="T22" fmla="*/ 44 w 90"/>
                    <a:gd name="T23" fmla="*/ 5 h 78"/>
                    <a:gd name="T24" fmla="*/ 43 w 90"/>
                    <a:gd name="T25" fmla="*/ 5 h 78"/>
                    <a:gd name="T26" fmla="*/ 23 w 90"/>
                    <a:gd name="T27" fmla="*/ 17 h 78"/>
                    <a:gd name="T28" fmla="*/ 23 w 90"/>
                    <a:gd name="T29" fmla="*/ 1 h 78"/>
                    <a:gd name="T30" fmla="*/ 22 w 90"/>
                    <a:gd name="T31" fmla="*/ 0 h 78"/>
                    <a:gd name="T32" fmla="*/ 5 w 90"/>
                    <a:gd name="T33" fmla="*/ 0 h 78"/>
                    <a:gd name="T34" fmla="*/ 4 w 90"/>
                    <a:gd name="T35" fmla="*/ 1 h 78"/>
                    <a:gd name="T36" fmla="*/ 4 w 90"/>
                    <a:gd name="T37" fmla="*/ 66 h 78"/>
                    <a:gd name="T38" fmla="*/ 0 w 90"/>
                    <a:gd name="T39" fmla="*/ 66 h 78"/>
                    <a:gd name="T40" fmla="*/ 0 w 90"/>
                    <a:gd name="T41" fmla="*/ 67 h 78"/>
                    <a:gd name="T42" fmla="*/ 0 w 90"/>
                    <a:gd name="T43" fmla="*/ 77 h 78"/>
                    <a:gd name="T44" fmla="*/ 0 w 90"/>
                    <a:gd name="T45" fmla="*/ 78 h 78"/>
                    <a:gd name="T46" fmla="*/ 89 w 90"/>
                    <a:gd name="T47" fmla="*/ 78 h 78"/>
                    <a:gd name="T48" fmla="*/ 90 w 90"/>
                    <a:gd name="T49" fmla="*/ 77 h 78"/>
                    <a:gd name="T50" fmla="*/ 90 w 90"/>
                    <a:gd name="T51" fmla="*/ 67 h 78"/>
                    <a:gd name="T52" fmla="*/ 89 w 90"/>
                    <a:gd name="T53" fmla="*/ 66 h 78"/>
                    <a:gd name="T54" fmla="*/ 64 w 90"/>
                    <a:gd name="T55" fmla="*/ 56 h 78"/>
                    <a:gd name="T56" fmla="*/ 28 w 90"/>
                    <a:gd name="T57" fmla="*/ 56 h 78"/>
                    <a:gd name="T58" fmla="*/ 27 w 90"/>
                    <a:gd name="T59" fmla="*/ 54 h 78"/>
                    <a:gd name="T60" fmla="*/ 28 w 90"/>
                    <a:gd name="T61" fmla="*/ 52 h 78"/>
                    <a:gd name="T62" fmla="*/ 64 w 90"/>
                    <a:gd name="T63" fmla="*/ 52 h 78"/>
                    <a:gd name="T64" fmla="*/ 66 w 90"/>
                    <a:gd name="T65" fmla="*/ 54 h 78"/>
                    <a:gd name="T66" fmla="*/ 64 w 90"/>
                    <a:gd name="T67" fmla="*/ 56 h 78"/>
                    <a:gd name="T68" fmla="*/ 66 w 90"/>
                    <a:gd name="T69" fmla="*/ 45 h 78"/>
                    <a:gd name="T70" fmla="*/ 64 w 90"/>
                    <a:gd name="T71" fmla="*/ 47 h 78"/>
                    <a:gd name="T72" fmla="*/ 28 w 90"/>
                    <a:gd name="T73" fmla="*/ 47 h 78"/>
                    <a:gd name="T74" fmla="*/ 27 w 90"/>
                    <a:gd name="T75" fmla="*/ 45 h 78"/>
                    <a:gd name="T76" fmla="*/ 27 w 90"/>
                    <a:gd name="T77" fmla="*/ 45 h 78"/>
                    <a:gd name="T78" fmla="*/ 28 w 90"/>
                    <a:gd name="T79" fmla="*/ 43 h 78"/>
                    <a:gd name="T80" fmla="*/ 64 w 90"/>
                    <a:gd name="T81" fmla="*/ 43 h 78"/>
                    <a:gd name="T82" fmla="*/ 66 w 90"/>
                    <a:gd name="T83" fmla="*/ 45 h 78"/>
                    <a:gd name="T84" fmla="*/ 64 w 90"/>
                    <a:gd name="T85" fmla="*/ 37 h 78"/>
                    <a:gd name="T86" fmla="*/ 28 w 90"/>
                    <a:gd name="T87" fmla="*/ 37 h 78"/>
                    <a:gd name="T88" fmla="*/ 27 w 90"/>
                    <a:gd name="T89" fmla="*/ 35 h 78"/>
                    <a:gd name="T90" fmla="*/ 28 w 90"/>
                    <a:gd name="T91" fmla="*/ 33 h 78"/>
                    <a:gd name="T92" fmla="*/ 64 w 90"/>
                    <a:gd name="T93" fmla="*/ 33 h 78"/>
                    <a:gd name="T94" fmla="*/ 66 w 90"/>
                    <a:gd name="T95" fmla="*/ 35 h 78"/>
                    <a:gd name="T96" fmla="*/ 64 w 90"/>
                    <a:gd name="T97" fmla="*/ 3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 h="78">
                      <a:moveTo>
                        <a:pt x="89" y="66"/>
                      </a:moveTo>
                      <a:cubicBezTo>
                        <a:pt x="86" y="66"/>
                        <a:pt x="86" y="66"/>
                        <a:pt x="86" y="66"/>
                      </a:cubicBezTo>
                      <a:cubicBezTo>
                        <a:pt x="86" y="5"/>
                        <a:pt x="86" y="5"/>
                        <a:pt x="86" y="5"/>
                      </a:cubicBezTo>
                      <a:cubicBezTo>
                        <a:pt x="86" y="4"/>
                        <a:pt x="86" y="4"/>
                        <a:pt x="86" y="4"/>
                      </a:cubicBezTo>
                      <a:cubicBezTo>
                        <a:pt x="85" y="4"/>
                        <a:pt x="85" y="4"/>
                        <a:pt x="85" y="4"/>
                      </a:cubicBezTo>
                      <a:cubicBezTo>
                        <a:pt x="66" y="15"/>
                        <a:pt x="66" y="15"/>
                        <a:pt x="66" y="15"/>
                      </a:cubicBezTo>
                      <a:cubicBezTo>
                        <a:pt x="66" y="5"/>
                        <a:pt x="66" y="5"/>
                        <a:pt x="66" y="5"/>
                      </a:cubicBezTo>
                      <a:cubicBezTo>
                        <a:pt x="66" y="5"/>
                        <a:pt x="65" y="5"/>
                        <a:pt x="65" y="5"/>
                      </a:cubicBezTo>
                      <a:cubicBezTo>
                        <a:pt x="65" y="5"/>
                        <a:pt x="65" y="5"/>
                        <a:pt x="64" y="5"/>
                      </a:cubicBezTo>
                      <a:cubicBezTo>
                        <a:pt x="45" y="16"/>
                        <a:pt x="45" y="16"/>
                        <a:pt x="45" y="16"/>
                      </a:cubicBezTo>
                      <a:cubicBezTo>
                        <a:pt x="45" y="6"/>
                        <a:pt x="45" y="6"/>
                        <a:pt x="45" y="6"/>
                      </a:cubicBezTo>
                      <a:cubicBezTo>
                        <a:pt x="45" y="6"/>
                        <a:pt x="44" y="5"/>
                        <a:pt x="44" y="5"/>
                      </a:cubicBezTo>
                      <a:cubicBezTo>
                        <a:pt x="44" y="5"/>
                        <a:pt x="44" y="5"/>
                        <a:pt x="43" y="5"/>
                      </a:cubicBezTo>
                      <a:cubicBezTo>
                        <a:pt x="23" y="17"/>
                        <a:pt x="23" y="17"/>
                        <a:pt x="23" y="17"/>
                      </a:cubicBezTo>
                      <a:cubicBezTo>
                        <a:pt x="23" y="1"/>
                        <a:pt x="23" y="1"/>
                        <a:pt x="23" y="1"/>
                      </a:cubicBezTo>
                      <a:cubicBezTo>
                        <a:pt x="23" y="0"/>
                        <a:pt x="23" y="0"/>
                        <a:pt x="22" y="0"/>
                      </a:cubicBezTo>
                      <a:cubicBezTo>
                        <a:pt x="5" y="0"/>
                        <a:pt x="5" y="0"/>
                        <a:pt x="5" y="0"/>
                      </a:cubicBezTo>
                      <a:cubicBezTo>
                        <a:pt x="5" y="0"/>
                        <a:pt x="4" y="0"/>
                        <a:pt x="4" y="1"/>
                      </a:cubicBezTo>
                      <a:cubicBezTo>
                        <a:pt x="4" y="66"/>
                        <a:pt x="4" y="66"/>
                        <a:pt x="4" y="66"/>
                      </a:cubicBezTo>
                      <a:cubicBezTo>
                        <a:pt x="0" y="66"/>
                        <a:pt x="0" y="66"/>
                        <a:pt x="0" y="66"/>
                      </a:cubicBezTo>
                      <a:cubicBezTo>
                        <a:pt x="0" y="66"/>
                        <a:pt x="0" y="66"/>
                        <a:pt x="0" y="67"/>
                      </a:cubicBezTo>
                      <a:cubicBezTo>
                        <a:pt x="0" y="77"/>
                        <a:pt x="0" y="77"/>
                        <a:pt x="0" y="77"/>
                      </a:cubicBezTo>
                      <a:cubicBezTo>
                        <a:pt x="0" y="78"/>
                        <a:pt x="0" y="78"/>
                        <a:pt x="0" y="78"/>
                      </a:cubicBezTo>
                      <a:cubicBezTo>
                        <a:pt x="89" y="78"/>
                        <a:pt x="89" y="78"/>
                        <a:pt x="89" y="78"/>
                      </a:cubicBezTo>
                      <a:cubicBezTo>
                        <a:pt x="90" y="78"/>
                        <a:pt x="90" y="78"/>
                        <a:pt x="90" y="77"/>
                      </a:cubicBezTo>
                      <a:cubicBezTo>
                        <a:pt x="90" y="67"/>
                        <a:pt x="90" y="67"/>
                        <a:pt x="90" y="67"/>
                      </a:cubicBezTo>
                      <a:cubicBezTo>
                        <a:pt x="90" y="66"/>
                        <a:pt x="90" y="66"/>
                        <a:pt x="89" y="66"/>
                      </a:cubicBezTo>
                      <a:close/>
                      <a:moveTo>
                        <a:pt x="64" y="56"/>
                      </a:moveTo>
                      <a:cubicBezTo>
                        <a:pt x="28" y="56"/>
                        <a:pt x="28" y="56"/>
                        <a:pt x="28" y="56"/>
                      </a:cubicBezTo>
                      <a:cubicBezTo>
                        <a:pt x="27" y="56"/>
                        <a:pt x="27" y="55"/>
                        <a:pt x="27" y="54"/>
                      </a:cubicBezTo>
                      <a:cubicBezTo>
                        <a:pt x="27" y="53"/>
                        <a:pt x="27" y="52"/>
                        <a:pt x="28" y="52"/>
                      </a:cubicBezTo>
                      <a:cubicBezTo>
                        <a:pt x="64" y="52"/>
                        <a:pt x="64" y="52"/>
                        <a:pt x="64" y="52"/>
                      </a:cubicBezTo>
                      <a:cubicBezTo>
                        <a:pt x="65" y="52"/>
                        <a:pt x="66" y="53"/>
                        <a:pt x="66" y="54"/>
                      </a:cubicBezTo>
                      <a:cubicBezTo>
                        <a:pt x="66" y="55"/>
                        <a:pt x="65" y="56"/>
                        <a:pt x="64" y="56"/>
                      </a:cubicBezTo>
                      <a:close/>
                      <a:moveTo>
                        <a:pt x="66" y="45"/>
                      </a:moveTo>
                      <a:cubicBezTo>
                        <a:pt x="66" y="46"/>
                        <a:pt x="65" y="47"/>
                        <a:pt x="64" y="47"/>
                      </a:cubicBezTo>
                      <a:cubicBezTo>
                        <a:pt x="28" y="47"/>
                        <a:pt x="28" y="47"/>
                        <a:pt x="28" y="47"/>
                      </a:cubicBezTo>
                      <a:cubicBezTo>
                        <a:pt x="27" y="47"/>
                        <a:pt x="27" y="46"/>
                        <a:pt x="27" y="45"/>
                      </a:cubicBezTo>
                      <a:cubicBezTo>
                        <a:pt x="27" y="45"/>
                        <a:pt x="27" y="45"/>
                        <a:pt x="27" y="45"/>
                      </a:cubicBezTo>
                      <a:cubicBezTo>
                        <a:pt x="27" y="44"/>
                        <a:pt x="27" y="43"/>
                        <a:pt x="28" y="43"/>
                      </a:cubicBezTo>
                      <a:cubicBezTo>
                        <a:pt x="64" y="43"/>
                        <a:pt x="64" y="43"/>
                        <a:pt x="64" y="43"/>
                      </a:cubicBezTo>
                      <a:cubicBezTo>
                        <a:pt x="65" y="43"/>
                        <a:pt x="66" y="44"/>
                        <a:pt x="66" y="45"/>
                      </a:cubicBezTo>
                      <a:close/>
                      <a:moveTo>
                        <a:pt x="64" y="37"/>
                      </a:moveTo>
                      <a:cubicBezTo>
                        <a:pt x="28" y="37"/>
                        <a:pt x="28" y="37"/>
                        <a:pt x="28" y="37"/>
                      </a:cubicBezTo>
                      <a:cubicBezTo>
                        <a:pt x="27" y="37"/>
                        <a:pt x="27" y="36"/>
                        <a:pt x="27" y="35"/>
                      </a:cubicBezTo>
                      <a:cubicBezTo>
                        <a:pt x="27" y="34"/>
                        <a:pt x="27" y="33"/>
                        <a:pt x="28" y="33"/>
                      </a:cubicBezTo>
                      <a:cubicBezTo>
                        <a:pt x="64" y="33"/>
                        <a:pt x="64" y="33"/>
                        <a:pt x="64" y="33"/>
                      </a:cubicBezTo>
                      <a:cubicBezTo>
                        <a:pt x="65" y="33"/>
                        <a:pt x="66" y="34"/>
                        <a:pt x="66" y="35"/>
                      </a:cubicBezTo>
                      <a:cubicBezTo>
                        <a:pt x="66" y="36"/>
                        <a:pt x="65" y="37"/>
                        <a:pt x="6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57" name="Freeform 15">
                  <a:extLst>
                    <a:ext uri="{FF2B5EF4-FFF2-40B4-BE49-F238E27FC236}">
                      <a16:creationId xmlns:a16="http://schemas.microsoft.com/office/drawing/2014/main" id="{C67786D3-8611-4523-BBBE-91ABD39D0439}"/>
                    </a:ext>
                  </a:extLst>
                </p:cNvPr>
                <p:cNvSpPr>
                  <a:spLocks/>
                </p:cNvSpPr>
                <p:nvPr/>
              </p:nvSpPr>
              <p:spPr bwMode="auto">
                <a:xfrm>
                  <a:off x="1859402" y="6684592"/>
                  <a:ext cx="102864" cy="44724"/>
                </a:xfrm>
                <a:custGeom>
                  <a:avLst/>
                  <a:gdLst>
                    <a:gd name="T0" fmla="*/ 0 w 20"/>
                    <a:gd name="T1" fmla="*/ 8 h 8"/>
                    <a:gd name="T2" fmla="*/ 19 w 20"/>
                    <a:gd name="T3" fmla="*/ 8 h 8"/>
                    <a:gd name="T4" fmla="*/ 20 w 20"/>
                    <a:gd name="T5" fmla="*/ 7 h 8"/>
                    <a:gd name="T6" fmla="*/ 20 w 20"/>
                    <a:gd name="T7" fmla="*/ 1 h 8"/>
                    <a:gd name="T8" fmla="*/ 19 w 20"/>
                    <a:gd name="T9" fmla="*/ 0 h 8"/>
                    <a:gd name="T10" fmla="*/ 0 w 20"/>
                    <a:gd name="T11" fmla="*/ 0 h 8"/>
                    <a:gd name="T12" fmla="*/ 0 w 20"/>
                    <a:gd name="T13" fmla="*/ 1 h 8"/>
                    <a:gd name="T14" fmla="*/ 0 w 20"/>
                    <a:gd name="T15" fmla="*/ 7 h 8"/>
                    <a:gd name="T16" fmla="*/ 0 w 20"/>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8">
                      <a:moveTo>
                        <a:pt x="0" y="8"/>
                      </a:moveTo>
                      <a:cubicBezTo>
                        <a:pt x="19" y="8"/>
                        <a:pt x="19" y="8"/>
                        <a:pt x="19" y="8"/>
                      </a:cubicBezTo>
                      <a:cubicBezTo>
                        <a:pt x="19" y="8"/>
                        <a:pt x="20" y="7"/>
                        <a:pt x="20" y="7"/>
                      </a:cubicBezTo>
                      <a:cubicBezTo>
                        <a:pt x="20" y="1"/>
                        <a:pt x="20" y="1"/>
                        <a:pt x="20" y="1"/>
                      </a:cubicBezTo>
                      <a:cubicBezTo>
                        <a:pt x="20" y="1"/>
                        <a:pt x="19" y="0"/>
                        <a:pt x="19" y="0"/>
                      </a:cubicBezTo>
                      <a:cubicBezTo>
                        <a:pt x="0" y="0"/>
                        <a:pt x="0" y="0"/>
                        <a:pt x="0" y="0"/>
                      </a:cubicBezTo>
                      <a:cubicBezTo>
                        <a:pt x="0" y="0"/>
                        <a:pt x="0" y="1"/>
                        <a:pt x="0" y="1"/>
                      </a:cubicBezTo>
                      <a:cubicBezTo>
                        <a:pt x="0" y="7"/>
                        <a:pt x="0" y="7"/>
                        <a:pt x="0" y="7"/>
                      </a:cubicBezTo>
                      <a:cubicBezTo>
                        <a:pt x="0" y="7"/>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sp>
        <p:nvSpPr>
          <p:cNvPr id="1770" name="テキスト ボックス 1769">
            <a:extLst>
              <a:ext uri="{FF2B5EF4-FFF2-40B4-BE49-F238E27FC236}">
                <a16:creationId xmlns:a16="http://schemas.microsoft.com/office/drawing/2014/main" id="{1A356A33-48B0-4A42-9463-718FCF9D568B}"/>
              </a:ext>
            </a:extLst>
          </p:cNvPr>
          <p:cNvSpPr txBox="1"/>
          <p:nvPr/>
        </p:nvSpPr>
        <p:spPr>
          <a:xfrm>
            <a:off x="1209649" y="5414620"/>
            <a:ext cx="1855595" cy="388586"/>
          </a:xfrm>
          <a:prstGeom prst="rect">
            <a:avLst/>
          </a:prstGeom>
          <a:noFill/>
        </p:spPr>
        <p:txBody>
          <a:bodyPr wrap="square" lIns="0" tIns="0" rIns="0" bIns="0" rtlCol="0">
            <a:spAutoFit/>
          </a:bodyPr>
          <a:lstStyle>
            <a:defPPr>
              <a:defRPr lang="ja-JP"/>
            </a:defPPr>
            <a:lvl1pPr algn="ctr">
              <a:defRPr sz="1400" b="1"/>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上下水道設備を活用した</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マイクロ水力発電</a:t>
            </a:r>
          </a:p>
        </p:txBody>
      </p:sp>
      <p:grpSp>
        <p:nvGrpSpPr>
          <p:cNvPr id="1771" name="Group 32">
            <a:extLst>
              <a:ext uri="{FF2B5EF4-FFF2-40B4-BE49-F238E27FC236}">
                <a16:creationId xmlns:a16="http://schemas.microsoft.com/office/drawing/2014/main" id="{3396D1C7-3FB9-4520-B60B-7E7F3587AA63}"/>
              </a:ext>
            </a:extLst>
          </p:cNvPr>
          <p:cNvGrpSpPr>
            <a:grpSpLocks noChangeAspect="1"/>
          </p:cNvGrpSpPr>
          <p:nvPr/>
        </p:nvGrpSpPr>
        <p:grpSpPr bwMode="auto">
          <a:xfrm>
            <a:off x="415973" y="5166000"/>
            <a:ext cx="772315" cy="763083"/>
            <a:chOff x="3242" y="2257"/>
            <a:chExt cx="251" cy="248"/>
          </a:xfrm>
          <a:solidFill>
            <a:schemeClr val="tx2"/>
          </a:solidFill>
        </p:grpSpPr>
        <p:sp>
          <p:nvSpPr>
            <p:cNvPr id="1772" name="Freeform 33">
              <a:extLst>
                <a:ext uri="{FF2B5EF4-FFF2-40B4-BE49-F238E27FC236}">
                  <a16:creationId xmlns:a16="http://schemas.microsoft.com/office/drawing/2014/main" id="{7B86BC0D-869C-4517-AF42-8EE601651D91}"/>
                </a:ext>
              </a:extLst>
            </p:cNvPr>
            <p:cNvSpPr>
              <a:spLocks/>
            </p:cNvSpPr>
            <p:nvPr/>
          </p:nvSpPr>
          <p:spPr bwMode="auto">
            <a:xfrm>
              <a:off x="3242" y="2477"/>
              <a:ext cx="205" cy="28"/>
            </a:xfrm>
            <a:custGeom>
              <a:avLst/>
              <a:gdLst>
                <a:gd name="T0" fmla="*/ 72 w 175"/>
                <a:gd name="T1" fmla="*/ 23 h 24"/>
                <a:gd name="T2" fmla="*/ 45 w 175"/>
                <a:gd name="T3" fmla="*/ 18 h 24"/>
                <a:gd name="T4" fmla="*/ 7 w 175"/>
                <a:gd name="T5" fmla="*/ 21 h 24"/>
                <a:gd name="T6" fmla="*/ 1 w 175"/>
                <a:gd name="T7" fmla="*/ 19 h 24"/>
                <a:gd name="T8" fmla="*/ 2 w 175"/>
                <a:gd name="T9" fmla="*/ 14 h 24"/>
                <a:gd name="T10" fmla="*/ 48 w 175"/>
                <a:gd name="T11" fmla="*/ 11 h 24"/>
                <a:gd name="T12" fmla="*/ 95 w 175"/>
                <a:gd name="T13" fmla="*/ 11 h 24"/>
                <a:gd name="T14" fmla="*/ 137 w 175"/>
                <a:gd name="T15" fmla="*/ 11 h 24"/>
                <a:gd name="T16" fmla="*/ 169 w 175"/>
                <a:gd name="T17" fmla="*/ 11 h 24"/>
                <a:gd name="T18" fmla="*/ 174 w 175"/>
                <a:gd name="T19" fmla="*/ 13 h 24"/>
                <a:gd name="T20" fmla="*/ 172 w 175"/>
                <a:gd name="T21" fmla="*/ 18 h 24"/>
                <a:gd name="T22" fmla="*/ 134 w 175"/>
                <a:gd name="T23" fmla="*/ 19 h 24"/>
                <a:gd name="T24" fmla="*/ 98 w 175"/>
                <a:gd name="T25" fmla="*/ 18 h 24"/>
                <a:gd name="T26" fmla="*/ 72 w 175"/>
                <a:gd name="T2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5" h="24">
                  <a:moveTo>
                    <a:pt x="72" y="23"/>
                  </a:moveTo>
                  <a:cubicBezTo>
                    <a:pt x="64" y="23"/>
                    <a:pt x="55" y="22"/>
                    <a:pt x="45" y="18"/>
                  </a:cubicBezTo>
                  <a:cubicBezTo>
                    <a:pt x="24" y="10"/>
                    <a:pt x="8" y="20"/>
                    <a:pt x="7" y="21"/>
                  </a:cubicBezTo>
                  <a:cubicBezTo>
                    <a:pt x="5" y="22"/>
                    <a:pt x="3" y="21"/>
                    <a:pt x="1" y="19"/>
                  </a:cubicBezTo>
                  <a:cubicBezTo>
                    <a:pt x="0" y="18"/>
                    <a:pt x="1" y="15"/>
                    <a:pt x="2" y="14"/>
                  </a:cubicBezTo>
                  <a:cubicBezTo>
                    <a:pt x="3" y="13"/>
                    <a:pt x="23" y="0"/>
                    <a:pt x="48" y="11"/>
                  </a:cubicBezTo>
                  <a:cubicBezTo>
                    <a:pt x="71" y="20"/>
                    <a:pt x="91" y="12"/>
                    <a:pt x="95" y="11"/>
                  </a:cubicBezTo>
                  <a:cubicBezTo>
                    <a:pt x="108" y="6"/>
                    <a:pt x="126" y="6"/>
                    <a:pt x="137" y="11"/>
                  </a:cubicBezTo>
                  <a:cubicBezTo>
                    <a:pt x="145" y="15"/>
                    <a:pt x="160" y="16"/>
                    <a:pt x="169" y="11"/>
                  </a:cubicBezTo>
                  <a:cubicBezTo>
                    <a:pt x="171" y="10"/>
                    <a:pt x="173" y="11"/>
                    <a:pt x="174" y="13"/>
                  </a:cubicBezTo>
                  <a:cubicBezTo>
                    <a:pt x="175" y="15"/>
                    <a:pt x="174" y="17"/>
                    <a:pt x="172" y="18"/>
                  </a:cubicBezTo>
                  <a:cubicBezTo>
                    <a:pt x="161" y="24"/>
                    <a:pt x="144" y="23"/>
                    <a:pt x="134" y="19"/>
                  </a:cubicBezTo>
                  <a:cubicBezTo>
                    <a:pt x="124" y="14"/>
                    <a:pt x="109" y="14"/>
                    <a:pt x="98" y="18"/>
                  </a:cubicBezTo>
                  <a:cubicBezTo>
                    <a:pt x="95" y="20"/>
                    <a:pt x="85" y="23"/>
                    <a:pt x="7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73" name="Freeform 34">
              <a:extLst>
                <a:ext uri="{FF2B5EF4-FFF2-40B4-BE49-F238E27FC236}">
                  <a16:creationId xmlns:a16="http://schemas.microsoft.com/office/drawing/2014/main" id="{95B12659-0F21-4D92-9883-9D9732688C4A}"/>
                </a:ext>
              </a:extLst>
            </p:cNvPr>
            <p:cNvSpPr>
              <a:spLocks noEditPoints="1"/>
            </p:cNvSpPr>
            <p:nvPr/>
          </p:nvSpPr>
          <p:spPr bwMode="auto">
            <a:xfrm>
              <a:off x="3242" y="2274"/>
              <a:ext cx="205" cy="205"/>
            </a:xfrm>
            <a:custGeom>
              <a:avLst/>
              <a:gdLst>
                <a:gd name="T0" fmla="*/ 137 w 175"/>
                <a:gd name="T1" fmla="*/ 162 h 175"/>
                <a:gd name="T2" fmla="*/ 141 w 175"/>
                <a:gd name="T3" fmla="*/ 136 h 175"/>
                <a:gd name="T4" fmla="*/ 164 w 175"/>
                <a:gd name="T5" fmla="*/ 79 h 175"/>
                <a:gd name="T6" fmla="*/ 141 w 175"/>
                <a:gd name="T7" fmla="*/ 23 h 175"/>
                <a:gd name="T8" fmla="*/ 28 w 175"/>
                <a:gd name="T9" fmla="*/ 23 h 175"/>
                <a:gd name="T10" fmla="*/ 28 w 175"/>
                <a:gd name="T11" fmla="*/ 136 h 175"/>
                <a:gd name="T12" fmla="*/ 69 w 175"/>
                <a:gd name="T13" fmla="*/ 158 h 175"/>
                <a:gd name="T14" fmla="*/ 2 w 175"/>
                <a:gd name="T15" fmla="*/ 165 h 175"/>
                <a:gd name="T16" fmla="*/ 45 w 175"/>
                <a:gd name="T17" fmla="*/ 169 h 175"/>
                <a:gd name="T18" fmla="*/ 98 w 175"/>
                <a:gd name="T19" fmla="*/ 169 h 175"/>
                <a:gd name="T20" fmla="*/ 172 w 175"/>
                <a:gd name="T21" fmla="*/ 169 h 175"/>
                <a:gd name="T22" fmla="*/ 98 w 175"/>
                <a:gd name="T23" fmla="*/ 69 h 175"/>
                <a:gd name="T24" fmla="*/ 100 w 175"/>
                <a:gd name="T25" fmla="*/ 76 h 175"/>
                <a:gd name="T26" fmla="*/ 87 w 175"/>
                <a:gd name="T27" fmla="*/ 44 h 175"/>
                <a:gd name="T28" fmla="*/ 100 w 175"/>
                <a:gd name="T29" fmla="*/ 96 h 175"/>
                <a:gd name="T30" fmla="*/ 108 w 175"/>
                <a:gd name="T31" fmla="*/ 106 h 175"/>
                <a:gd name="T32" fmla="*/ 100 w 175"/>
                <a:gd name="T33" fmla="*/ 111 h 175"/>
                <a:gd name="T34" fmla="*/ 35 w 175"/>
                <a:gd name="T35" fmla="*/ 134 h 175"/>
                <a:gd name="T36" fmla="*/ 39 w 175"/>
                <a:gd name="T37" fmla="*/ 121 h 175"/>
                <a:gd name="T38" fmla="*/ 23 w 175"/>
                <a:gd name="T39" fmla="*/ 82 h 175"/>
                <a:gd name="T40" fmla="*/ 11 w 175"/>
                <a:gd name="T41" fmla="*/ 76 h 175"/>
                <a:gd name="T42" fmla="*/ 41 w 175"/>
                <a:gd name="T43" fmla="*/ 39 h 175"/>
                <a:gd name="T44" fmla="*/ 35 w 175"/>
                <a:gd name="T45" fmla="*/ 25 h 175"/>
                <a:gd name="T46" fmla="*/ 84 w 175"/>
                <a:gd name="T47" fmla="*/ 21 h 175"/>
                <a:gd name="T48" fmla="*/ 134 w 175"/>
                <a:gd name="T49" fmla="*/ 25 h 175"/>
                <a:gd name="T50" fmla="*/ 128 w 175"/>
                <a:gd name="T51" fmla="*/ 39 h 175"/>
                <a:gd name="T52" fmla="*/ 158 w 175"/>
                <a:gd name="T53" fmla="*/ 76 h 175"/>
                <a:gd name="T54" fmla="*/ 146 w 175"/>
                <a:gd name="T55" fmla="*/ 82 h 175"/>
                <a:gd name="T56" fmla="*/ 130 w 175"/>
                <a:gd name="T57" fmla="*/ 121 h 175"/>
                <a:gd name="T58" fmla="*/ 134 w 175"/>
                <a:gd name="T59" fmla="*/ 134 h 175"/>
                <a:gd name="T60" fmla="*/ 109 w 175"/>
                <a:gd name="T61" fmla="*/ 113 h 175"/>
                <a:gd name="T62" fmla="*/ 126 w 175"/>
                <a:gd name="T63" fmla="*/ 79 h 175"/>
                <a:gd name="T64" fmla="*/ 112 w 175"/>
                <a:gd name="T65" fmla="*/ 49 h 175"/>
                <a:gd name="T66" fmla="*/ 59 w 175"/>
                <a:gd name="T67" fmla="*/ 46 h 175"/>
                <a:gd name="T68" fmla="*/ 54 w 175"/>
                <a:gd name="T69" fmla="*/ 109 h 175"/>
                <a:gd name="T70" fmla="*/ 69 w 175"/>
                <a:gd name="T71" fmla="*/ 119 h 175"/>
                <a:gd name="T72" fmla="*/ 56 w 175"/>
                <a:gd name="T73" fmla="*/ 102 h 175"/>
                <a:gd name="T74" fmla="*/ 69 w 175"/>
                <a:gd name="T75" fmla="*/ 89 h 175"/>
                <a:gd name="T76" fmla="*/ 69 w 175"/>
                <a:gd name="T77" fmla="*/ 112 h 175"/>
                <a:gd name="T78" fmla="*/ 48 w 175"/>
                <a:gd name="T79" fmla="*/ 76 h 175"/>
                <a:gd name="T80" fmla="*/ 69 w 175"/>
                <a:gd name="T81" fmla="*/ 76 h 175"/>
                <a:gd name="T82" fmla="*/ 80 w 175"/>
                <a:gd name="T83" fmla="*/ 44 h 175"/>
                <a:gd name="T84" fmla="*/ 65 w 175"/>
                <a:gd name="T85" fmla="*/ 49 h 175"/>
                <a:gd name="T86" fmla="*/ 75 w 175"/>
                <a:gd name="T87" fmla="*/ 152 h 175"/>
                <a:gd name="T88" fmla="*/ 75 w 175"/>
                <a:gd name="T89" fmla="*/ 92 h 175"/>
                <a:gd name="T90" fmla="*/ 75 w 175"/>
                <a:gd name="T91" fmla="*/ 77 h 175"/>
                <a:gd name="T92" fmla="*/ 80 w 175"/>
                <a:gd name="T93" fmla="*/ 69 h 175"/>
                <a:gd name="T94" fmla="*/ 87 w 175"/>
                <a:gd name="T95" fmla="*/ 68 h 175"/>
                <a:gd name="T96" fmla="*/ 94 w 175"/>
                <a:gd name="T97" fmla="*/ 76 h 175"/>
                <a:gd name="T98" fmla="*/ 94 w 175"/>
                <a:gd name="T99" fmla="*/ 87 h 175"/>
                <a:gd name="T100" fmla="*/ 94 w 175"/>
                <a:gd name="T101" fmla="*/ 120 h 175"/>
                <a:gd name="T102" fmla="*/ 94 w 175"/>
                <a:gd name="T103" fmla="*/ 16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75">
                  <a:moveTo>
                    <a:pt x="174" y="164"/>
                  </a:moveTo>
                  <a:cubicBezTo>
                    <a:pt x="173" y="162"/>
                    <a:pt x="171" y="161"/>
                    <a:pt x="169" y="162"/>
                  </a:cubicBezTo>
                  <a:cubicBezTo>
                    <a:pt x="160" y="166"/>
                    <a:pt x="145" y="166"/>
                    <a:pt x="137" y="162"/>
                  </a:cubicBezTo>
                  <a:cubicBezTo>
                    <a:pt x="127" y="158"/>
                    <a:pt x="112" y="157"/>
                    <a:pt x="100" y="160"/>
                  </a:cubicBezTo>
                  <a:cubicBezTo>
                    <a:pt x="100" y="158"/>
                    <a:pt x="100" y="158"/>
                    <a:pt x="100" y="158"/>
                  </a:cubicBezTo>
                  <a:cubicBezTo>
                    <a:pt x="116" y="154"/>
                    <a:pt x="130" y="147"/>
                    <a:pt x="141" y="136"/>
                  </a:cubicBezTo>
                  <a:cubicBezTo>
                    <a:pt x="141" y="136"/>
                    <a:pt x="141" y="136"/>
                    <a:pt x="141" y="136"/>
                  </a:cubicBezTo>
                  <a:cubicBezTo>
                    <a:pt x="141" y="136"/>
                    <a:pt x="141" y="136"/>
                    <a:pt x="141" y="136"/>
                  </a:cubicBezTo>
                  <a:cubicBezTo>
                    <a:pt x="155" y="121"/>
                    <a:pt x="164" y="101"/>
                    <a:pt x="164" y="79"/>
                  </a:cubicBezTo>
                  <a:cubicBezTo>
                    <a:pt x="164" y="57"/>
                    <a:pt x="155" y="38"/>
                    <a:pt x="141" y="23"/>
                  </a:cubicBezTo>
                  <a:cubicBezTo>
                    <a:pt x="141" y="23"/>
                    <a:pt x="141" y="23"/>
                    <a:pt x="141" y="23"/>
                  </a:cubicBezTo>
                  <a:cubicBezTo>
                    <a:pt x="141" y="23"/>
                    <a:pt x="141" y="23"/>
                    <a:pt x="141" y="23"/>
                  </a:cubicBezTo>
                  <a:cubicBezTo>
                    <a:pt x="126" y="8"/>
                    <a:pt x="106" y="0"/>
                    <a:pt x="84" y="0"/>
                  </a:cubicBezTo>
                  <a:cubicBezTo>
                    <a:pt x="63" y="0"/>
                    <a:pt x="43" y="8"/>
                    <a:pt x="28" y="23"/>
                  </a:cubicBezTo>
                  <a:cubicBezTo>
                    <a:pt x="28" y="23"/>
                    <a:pt x="28" y="23"/>
                    <a:pt x="28" y="23"/>
                  </a:cubicBezTo>
                  <a:cubicBezTo>
                    <a:pt x="28" y="23"/>
                    <a:pt x="28" y="23"/>
                    <a:pt x="28" y="23"/>
                  </a:cubicBezTo>
                  <a:cubicBezTo>
                    <a:pt x="14" y="38"/>
                    <a:pt x="5" y="57"/>
                    <a:pt x="5" y="79"/>
                  </a:cubicBezTo>
                  <a:cubicBezTo>
                    <a:pt x="5" y="101"/>
                    <a:pt x="14" y="121"/>
                    <a:pt x="28" y="136"/>
                  </a:cubicBezTo>
                  <a:cubicBezTo>
                    <a:pt x="28" y="136"/>
                    <a:pt x="28" y="136"/>
                    <a:pt x="28" y="136"/>
                  </a:cubicBezTo>
                  <a:cubicBezTo>
                    <a:pt x="28" y="136"/>
                    <a:pt x="28" y="136"/>
                    <a:pt x="28" y="136"/>
                  </a:cubicBezTo>
                  <a:cubicBezTo>
                    <a:pt x="39" y="147"/>
                    <a:pt x="53" y="154"/>
                    <a:pt x="69" y="158"/>
                  </a:cubicBezTo>
                  <a:cubicBezTo>
                    <a:pt x="69" y="166"/>
                    <a:pt x="69" y="166"/>
                    <a:pt x="69" y="166"/>
                  </a:cubicBezTo>
                  <a:cubicBezTo>
                    <a:pt x="62" y="165"/>
                    <a:pt x="55" y="164"/>
                    <a:pt x="48" y="161"/>
                  </a:cubicBezTo>
                  <a:cubicBezTo>
                    <a:pt x="23" y="151"/>
                    <a:pt x="3" y="164"/>
                    <a:pt x="2" y="165"/>
                  </a:cubicBezTo>
                  <a:cubicBezTo>
                    <a:pt x="1" y="166"/>
                    <a:pt x="0" y="168"/>
                    <a:pt x="1" y="170"/>
                  </a:cubicBezTo>
                  <a:cubicBezTo>
                    <a:pt x="3" y="172"/>
                    <a:pt x="5" y="172"/>
                    <a:pt x="7" y="171"/>
                  </a:cubicBezTo>
                  <a:cubicBezTo>
                    <a:pt x="8" y="171"/>
                    <a:pt x="24" y="160"/>
                    <a:pt x="45" y="169"/>
                  </a:cubicBezTo>
                  <a:cubicBezTo>
                    <a:pt x="54" y="172"/>
                    <a:pt x="62" y="173"/>
                    <a:pt x="69" y="174"/>
                  </a:cubicBezTo>
                  <a:cubicBezTo>
                    <a:pt x="70" y="174"/>
                    <a:pt x="71" y="174"/>
                    <a:pt x="72" y="174"/>
                  </a:cubicBezTo>
                  <a:cubicBezTo>
                    <a:pt x="85" y="174"/>
                    <a:pt x="95" y="170"/>
                    <a:pt x="98" y="169"/>
                  </a:cubicBezTo>
                  <a:cubicBezTo>
                    <a:pt x="99" y="169"/>
                    <a:pt x="100" y="168"/>
                    <a:pt x="100" y="168"/>
                  </a:cubicBezTo>
                  <a:cubicBezTo>
                    <a:pt x="111" y="165"/>
                    <a:pt x="125" y="165"/>
                    <a:pt x="134" y="169"/>
                  </a:cubicBezTo>
                  <a:cubicBezTo>
                    <a:pt x="144" y="174"/>
                    <a:pt x="161" y="175"/>
                    <a:pt x="172" y="169"/>
                  </a:cubicBezTo>
                  <a:cubicBezTo>
                    <a:pt x="174" y="168"/>
                    <a:pt x="175" y="166"/>
                    <a:pt x="174" y="164"/>
                  </a:cubicBezTo>
                  <a:close/>
                  <a:moveTo>
                    <a:pt x="100" y="76"/>
                  </a:moveTo>
                  <a:cubicBezTo>
                    <a:pt x="100" y="73"/>
                    <a:pt x="99" y="71"/>
                    <a:pt x="98" y="69"/>
                  </a:cubicBezTo>
                  <a:cubicBezTo>
                    <a:pt x="110" y="56"/>
                    <a:pt x="110" y="56"/>
                    <a:pt x="110" y="56"/>
                  </a:cubicBezTo>
                  <a:cubicBezTo>
                    <a:pt x="115" y="61"/>
                    <a:pt x="119" y="68"/>
                    <a:pt x="119" y="76"/>
                  </a:cubicBezTo>
                  <a:lnTo>
                    <a:pt x="100" y="76"/>
                  </a:lnTo>
                  <a:close/>
                  <a:moveTo>
                    <a:pt x="93" y="64"/>
                  </a:moveTo>
                  <a:cubicBezTo>
                    <a:pt x="91" y="63"/>
                    <a:pt x="89" y="62"/>
                    <a:pt x="87" y="62"/>
                  </a:cubicBezTo>
                  <a:cubicBezTo>
                    <a:pt x="87" y="44"/>
                    <a:pt x="87" y="44"/>
                    <a:pt x="87" y="44"/>
                  </a:cubicBezTo>
                  <a:cubicBezTo>
                    <a:pt x="94" y="44"/>
                    <a:pt x="100" y="47"/>
                    <a:pt x="106" y="51"/>
                  </a:cubicBezTo>
                  <a:lnTo>
                    <a:pt x="93" y="64"/>
                  </a:lnTo>
                  <a:close/>
                  <a:moveTo>
                    <a:pt x="100" y="96"/>
                  </a:moveTo>
                  <a:cubicBezTo>
                    <a:pt x="100" y="82"/>
                    <a:pt x="100" y="82"/>
                    <a:pt x="100" y="82"/>
                  </a:cubicBezTo>
                  <a:cubicBezTo>
                    <a:pt x="119" y="82"/>
                    <a:pt x="119" y="82"/>
                    <a:pt x="119" y="82"/>
                  </a:cubicBezTo>
                  <a:cubicBezTo>
                    <a:pt x="118" y="92"/>
                    <a:pt x="114" y="100"/>
                    <a:pt x="108" y="106"/>
                  </a:cubicBezTo>
                  <a:lnTo>
                    <a:pt x="100" y="96"/>
                  </a:lnTo>
                  <a:close/>
                  <a:moveTo>
                    <a:pt x="103" y="109"/>
                  </a:moveTo>
                  <a:cubicBezTo>
                    <a:pt x="102" y="110"/>
                    <a:pt x="101" y="111"/>
                    <a:pt x="100" y="111"/>
                  </a:cubicBezTo>
                  <a:cubicBezTo>
                    <a:pt x="100" y="106"/>
                    <a:pt x="100" y="106"/>
                    <a:pt x="100" y="106"/>
                  </a:cubicBezTo>
                  <a:lnTo>
                    <a:pt x="103" y="109"/>
                  </a:lnTo>
                  <a:close/>
                  <a:moveTo>
                    <a:pt x="35" y="134"/>
                  </a:moveTo>
                  <a:cubicBezTo>
                    <a:pt x="43" y="125"/>
                    <a:pt x="43" y="125"/>
                    <a:pt x="43" y="125"/>
                  </a:cubicBezTo>
                  <a:cubicBezTo>
                    <a:pt x="44" y="124"/>
                    <a:pt x="44" y="122"/>
                    <a:pt x="43" y="121"/>
                  </a:cubicBezTo>
                  <a:cubicBezTo>
                    <a:pt x="42" y="120"/>
                    <a:pt x="40" y="120"/>
                    <a:pt x="39" y="121"/>
                  </a:cubicBezTo>
                  <a:cubicBezTo>
                    <a:pt x="30" y="129"/>
                    <a:pt x="30" y="129"/>
                    <a:pt x="30" y="129"/>
                  </a:cubicBezTo>
                  <a:cubicBezTo>
                    <a:pt x="19" y="117"/>
                    <a:pt x="12" y="100"/>
                    <a:pt x="11" y="82"/>
                  </a:cubicBezTo>
                  <a:cubicBezTo>
                    <a:pt x="23" y="82"/>
                    <a:pt x="23" y="82"/>
                    <a:pt x="23" y="82"/>
                  </a:cubicBezTo>
                  <a:cubicBezTo>
                    <a:pt x="24" y="82"/>
                    <a:pt x="26" y="81"/>
                    <a:pt x="26" y="79"/>
                  </a:cubicBezTo>
                  <a:cubicBezTo>
                    <a:pt x="26" y="78"/>
                    <a:pt x="24" y="76"/>
                    <a:pt x="23" y="76"/>
                  </a:cubicBezTo>
                  <a:cubicBezTo>
                    <a:pt x="11" y="76"/>
                    <a:pt x="11" y="76"/>
                    <a:pt x="11" y="76"/>
                  </a:cubicBezTo>
                  <a:cubicBezTo>
                    <a:pt x="12" y="58"/>
                    <a:pt x="19" y="42"/>
                    <a:pt x="30" y="30"/>
                  </a:cubicBezTo>
                  <a:cubicBezTo>
                    <a:pt x="39" y="38"/>
                    <a:pt x="39" y="38"/>
                    <a:pt x="39" y="38"/>
                  </a:cubicBezTo>
                  <a:cubicBezTo>
                    <a:pt x="39" y="38"/>
                    <a:pt x="40" y="39"/>
                    <a:pt x="41" y="39"/>
                  </a:cubicBezTo>
                  <a:cubicBezTo>
                    <a:pt x="42" y="39"/>
                    <a:pt x="42" y="38"/>
                    <a:pt x="43" y="38"/>
                  </a:cubicBezTo>
                  <a:cubicBezTo>
                    <a:pt x="44" y="37"/>
                    <a:pt x="44" y="35"/>
                    <a:pt x="43" y="33"/>
                  </a:cubicBezTo>
                  <a:cubicBezTo>
                    <a:pt x="35" y="25"/>
                    <a:pt x="35" y="25"/>
                    <a:pt x="35" y="25"/>
                  </a:cubicBezTo>
                  <a:cubicBezTo>
                    <a:pt x="47" y="14"/>
                    <a:pt x="63" y="7"/>
                    <a:pt x="81" y="6"/>
                  </a:cubicBezTo>
                  <a:cubicBezTo>
                    <a:pt x="81" y="18"/>
                    <a:pt x="81" y="18"/>
                    <a:pt x="81" y="18"/>
                  </a:cubicBezTo>
                  <a:cubicBezTo>
                    <a:pt x="81" y="19"/>
                    <a:pt x="83" y="21"/>
                    <a:pt x="84" y="21"/>
                  </a:cubicBezTo>
                  <a:cubicBezTo>
                    <a:pt x="86" y="21"/>
                    <a:pt x="88" y="19"/>
                    <a:pt x="88" y="18"/>
                  </a:cubicBezTo>
                  <a:cubicBezTo>
                    <a:pt x="88" y="6"/>
                    <a:pt x="88" y="6"/>
                    <a:pt x="88" y="6"/>
                  </a:cubicBezTo>
                  <a:cubicBezTo>
                    <a:pt x="106" y="7"/>
                    <a:pt x="122" y="14"/>
                    <a:pt x="134" y="25"/>
                  </a:cubicBezTo>
                  <a:cubicBezTo>
                    <a:pt x="126" y="33"/>
                    <a:pt x="126" y="33"/>
                    <a:pt x="126" y="33"/>
                  </a:cubicBezTo>
                  <a:cubicBezTo>
                    <a:pt x="125" y="35"/>
                    <a:pt x="125" y="37"/>
                    <a:pt x="126" y="38"/>
                  </a:cubicBezTo>
                  <a:cubicBezTo>
                    <a:pt x="127" y="38"/>
                    <a:pt x="127" y="39"/>
                    <a:pt x="128" y="39"/>
                  </a:cubicBezTo>
                  <a:cubicBezTo>
                    <a:pt x="129" y="39"/>
                    <a:pt x="130" y="38"/>
                    <a:pt x="130" y="38"/>
                  </a:cubicBezTo>
                  <a:cubicBezTo>
                    <a:pt x="139" y="30"/>
                    <a:pt x="139" y="30"/>
                    <a:pt x="139" y="30"/>
                  </a:cubicBezTo>
                  <a:cubicBezTo>
                    <a:pt x="150" y="42"/>
                    <a:pt x="157" y="58"/>
                    <a:pt x="158" y="76"/>
                  </a:cubicBezTo>
                  <a:cubicBezTo>
                    <a:pt x="146" y="76"/>
                    <a:pt x="146" y="76"/>
                    <a:pt x="146" y="76"/>
                  </a:cubicBezTo>
                  <a:cubicBezTo>
                    <a:pt x="145" y="76"/>
                    <a:pt x="143" y="78"/>
                    <a:pt x="143" y="79"/>
                  </a:cubicBezTo>
                  <a:cubicBezTo>
                    <a:pt x="143" y="81"/>
                    <a:pt x="145" y="82"/>
                    <a:pt x="146" y="82"/>
                  </a:cubicBezTo>
                  <a:cubicBezTo>
                    <a:pt x="158" y="82"/>
                    <a:pt x="158" y="82"/>
                    <a:pt x="158" y="82"/>
                  </a:cubicBezTo>
                  <a:cubicBezTo>
                    <a:pt x="157" y="100"/>
                    <a:pt x="150" y="117"/>
                    <a:pt x="139" y="129"/>
                  </a:cubicBezTo>
                  <a:cubicBezTo>
                    <a:pt x="130" y="121"/>
                    <a:pt x="130" y="121"/>
                    <a:pt x="130" y="121"/>
                  </a:cubicBezTo>
                  <a:cubicBezTo>
                    <a:pt x="129" y="120"/>
                    <a:pt x="127" y="120"/>
                    <a:pt x="126" y="121"/>
                  </a:cubicBezTo>
                  <a:cubicBezTo>
                    <a:pt x="125" y="122"/>
                    <a:pt x="125" y="124"/>
                    <a:pt x="126" y="125"/>
                  </a:cubicBezTo>
                  <a:cubicBezTo>
                    <a:pt x="134" y="134"/>
                    <a:pt x="134" y="134"/>
                    <a:pt x="134" y="134"/>
                  </a:cubicBezTo>
                  <a:cubicBezTo>
                    <a:pt x="125" y="142"/>
                    <a:pt x="113" y="148"/>
                    <a:pt x="100" y="151"/>
                  </a:cubicBezTo>
                  <a:cubicBezTo>
                    <a:pt x="100" y="118"/>
                    <a:pt x="100" y="118"/>
                    <a:pt x="100" y="118"/>
                  </a:cubicBezTo>
                  <a:cubicBezTo>
                    <a:pt x="104" y="117"/>
                    <a:pt x="106" y="115"/>
                    <a:pt x="109" y="113"/>
                  </a:cubicBezTo>
                  <a:cubicBezTo>
                    <a:pt x="109" y="113"/>
                    <a:pt x="109" y="113"/>
                    <a:pt x="109" y="113"/>
                  </a:cubicBezTo>
                  <a:cubicBezTo>
                    <a:pt x="109" y="113"/>
                    <a:pt x="109" y="112"/>
                    <a:pt x="110" y="112"/>
                  </a:cubicBezTo>
                  <a:cubicBezTo>
                    <a:pt x="119" y="105"/>
                    <a:pt x="126" y="93"/>
                    <a:pt x="126" y="79"/>
                  </a:cubicBezTo>
                  <a:cubicBezTo>
                    <a:pt x="126" y="67"/>
                    <a:pt x="121" y="57"/>
                    <a:pt x="113" y="49"/>
                  </a:cubicBezTo>
                  <a:cubicBezTo>
                    <a:pt x="113" y="49"/>
                    <a:pt x="113" y="49"/>
                    <a:pt x="113" y="49"/>
                  </a:cubicBezTo>
                  <a:cubicBezTo>
                    <a:pt x="113" y="49"/>
                    <a:pt x="112" y="49"/>
                    <a:pt x="112" y="49"/>
                  </a:cubicBezTo>
                  <a:cubicBezTo>
                    <a:pt x="105" y="42"/>
                    <a:pt x="95" y="37"/>
                    <a:pt x="84" y="37"/>
                  </a:cubicBezTo>
                  <a:cubicBezTo>
                    <a:pt x="74" y="37"/>
                    <a:pt x="66" y="40"/>
                    <a:pt x="59" y="46"/>
                  </a:cubicBezTo>
                  <a:cubicBezTo>
                    <a:pt x="59" y="46"/>
                    <a:pt x="59" y="46"/>
                    <a:pt x="59" y="46"/>
                  </a:cubicBezTo>
                  <a:cubicBezTo>
                    <a:pt x="59" y="46"/>
                    <a:pt x="59" y="46"/>
                    <a:pt x="58" y="46"/>
                  </a:cubicBezTo>
                  <a:cubicBezTo>
                    <a:pt x="48" y="53"/>
                    <a:pt x="41" y="66"/>
                    <a:pt x="41" y="79"/>
                  </a:cubicBezTo>
                  <a:cubicBezTo>
                    <a:pt x="41" y="91"/>
                    <a:pt x="46" y="101"/>
                    <a:pt x="54" y="109"/>
                  </a:cubicBezTo>
                  <a:cubicBezTo>
                    <a:pt x="54" y="109"/>
                    <a:pt x="54" y="109"/>
                    <a:pt x="54" y="109"/>
                  </a:cubicBezTo>
                  <a:cubicBezTo>
                    <a:pt x="54" y="109"/>
                    <a:pt x="54" y="109"/>
                    <a:pt x="54" y="109"/>
                  </a:cubicBezTo>
                  <a:cubicBezTo>
                    <a:pt x="58" y="113"/>
                    <a:pt x="63" y="116"/>
                    <a:pt x="69" y="119"/>
                  </a:cubicBezTo>
                  <a:cubicBezTo>
                    <a:pt x="69" y="151"/>
                    <a:pt x="69" y="151"/>
                    <a:pt x="69" y="151"/>
                  </a:cubicBezTo>
                  <a:cubicBezTo>
                    <a:pt x="56" y="148"/>
                    <a:pt x="44" y="142"/>
                    <a:pt x="35" y="134"/>
                  </a:cubicBezTo>
                  <a:close/>
                  <a:moveTo>
                    <a:pt x="56" y="102"/>
                  </a:moveTo>
                  <a:cubicBezTo>
                    <a:pt x="51" y="97"/>
                    <a:pt x="49" y="90"/>
                    <a:pt x="48" y="82"/>
                  </a:cubicBezTo>
                  <a:cubicBezTo>
                    <a:pt x="69" y="82"/>
                    <a:pt x="69" y="82"/>
                    <a:pt x="69" y="82"/>
                  </a:cubicBezTo>
                  <a:cubicBezTo>
                    <a:pt x="69" y="89"/>
                    <a:pt x="69" y="89"/>
                    <a:pt x="69" y="89"/>
                  </a:cubicBezTo>
                  <a:lnTo>
                    <a:pt x="56" y="102"/>
                  </a:lnTo>
                  <a:close/>
                  <a:moveTo>
                    <a:pt x="69" y="98"/>
                  </a:moveTo>
                  <a:cubicBezTo>
                    <a:pt x="69" y="112"/>
                    <a:pt x="69" y="112"/>
                    <a:pt x="69" y="112"/>
                  </a:cubicBezTo>
                  <a:cubicBezTo>
                    <a:pt x="66" y="110"/>
                    <a:pt x="63" y="109"/>
                    <a:pt x="60" y="107"/>
                  </a:cubicBezTo>
                  <a:lnTo>
                    <a:pt x="69" y="98"/>
                  </a:lnTo>
                  <a:close/>
                  <a:moveTo>
                    <a:pt x="48" y="76"/>
                  </a:moveTo>
                  <a:cubicBezTo>
                    <a:pt x="49" y="67"/>
                    <a:pt x="53" y="58"/>
                    <a:pt x="60" y="53"/>
                  </a:cubicBezTo>
                  <a:cubicBezTo>
                    <a:pt x="72" y="68"/>
                    <a:pt x="72" y="68"/>
                    <a:pt x="72" y="68"/>
                  </a:cubicBezTo>
                  <a:cubicBezTo>
                    <a:pt x="70" y="70"/>
                    <a:pt x="69" y="73"/>
                    <a:pt x="69" y="76"/>
                  </a:cubicBezTo>
                  <a:lnTo>
                    <a:pt x="48" y="76"/>
                  </a:lnTo>
                  <a:close/>
                  <a:moveTo>
                    <a:pt x="65" y="49"/>
                  </a:moveTo>
                  <a:cubicBezTo>
                    <a:pt x="70" y="46"/>
                    <a:pt x="75" y="44"/>
                    <a:pt x="80" y="44"/>
                  </a:cubicBezTo>
                  <a:cubicBezTo>
                    <a:pt x="80" y="62"/>
                    <a:pt x="80" y="62"/>
                    <a:pt x="80" y="62"/>
                  </a:cubicBezTo>
                  <a:cubicBezTo>
                    <a:pt x="79" y="62"/>
                    <a:pt x="78" y="63"/>
                    <a:pt x="76" y="64"/>
                  </a:cubicBezTo>
                  <a:lnTo>
                    <a:pt x="65" y="49"/>
                  </a:lnTo>
                  <a:close/>
                  <a:moveTo>
                    <a:pt x="75" y="166"/>
                  </a:moveTo>
                  <a:cubicBezTo>
                    <a:pt x="75" y="159"/>
                    <a:pt x="75" y="159"/>
                    <a:pt x="75" y="159"/>
                  </a:cubicBezTo>
                  <a:cubicBezTo>
                    <a:pt x="75" y="152"/>
                    <a:pt x="75" y="152"/>
                    <a:pt x="75" y="152"/>
                  </a:cubicBezTo>
                  <a:cubicBezTo>
                    <a:pt x="75" y="121"/>
                    <a:pt x="75" y="121"/>
                    <a:pt x="75" y="121"/>
                  </a:cubicBezTo>
                  <a:cubicBezTo>
                    <a:pt x="75" y="114"/>
                    <a:pt x="75" y="114"/>
                    <a:pt x="75" y="114"/>
                  </a:cubicBezTo>
                  <a:cubicBezTo>
                    <a:pt x="75" y="92"/>
                    <a:pt x="75" y="92"/>
                    <a:pt x="75" y="92"/>
                  </a:cubicBezTo>
                  <a:cubicBezTo>
                    <a:pt x="75" y="83"/>
                    <a:pt x="75" y="83"/>
                    <a:pt x="75" y="83"/>
                  </a:cubicBezTo>
                  <a:cubicBezTo>
                    <a:pt x="75" y="82"/>
                    <a:pt x="75" y="82"/>
                    <a:pt x="75" y="82"/>
                  </a:cubicBezTo>
                  <a:cubicBezTo>
                    <a:pt x="75" y="77"/>
                    <a:pt x="75" y="77"/>
                    <a:pt x="75" y="77"/>
                  </a:cubicBezTo>
                  <a:cubicBezTo>
                    <a:pt x="75" y="77"/>
                    <a:pt x="75" y="77"/>
                    <a:pt x="75" y="76"/>
                  </a:cubicBezTo>
                  <a:cubicBezTo>
                    <a:pt x="75" y="75"/>
                    <a:pt x="75" y="74"/>
                    <a:pt x="76" y="73"/>
                  </a:cubicBezTo>
                  <a:cubicBezTo>
                    <a:pt x="77" y="71"/>
                    <a:pt x="78" y="70"/>
                    <a:pt x="80" y="69"/>
                  </a:cubicBezTo>
                  <a:cubicBezTo>
                    <a:pt x="80" y="69"/>
                    <a:pt x="80" y="69"/>
                    <a:pt x="80" y="69"/>
                  </a:cubicBezTo>
                  <a:cubicBezTo>
                    <a:pt x="82" y="68"/>
                    <a:pt x="83" y="68"/>
                    <a:pt x="84" y="68"/>
                  </a:cubicBezTo>
                  <a:cubicBezTo>
                    <a:pt x="85" y="68"/>
                    <a:pt x="86" y="68"/>
                    <a:pt x="87" y="68"/>
                  </a:cubicBezTo>
                  <a:cubicBezTo>
                    <a:pt x="87" y="68"/>
                    <a:pt x="88" y="68"/>
                    <a:pt x="89" y="69"/>
                  </a:cubicBezTo>
                  <a:cubicBezTo>
                    <a:pt x="91" y="70"/>
                    <a:pt x="92" y="71"/>
                    <a:pt x="93" y="73"/>
                  </a:cubicBezTo>
                  <a:cubicBezTo>
                    <a:pt x="94" y="74"/>
                    <a:pt x="94" y="75"/>
                    <a:pt x="94" y="76"/>
                  </a:cubicBezTo>
                  <a:cubicBezTo>
                    <a:pt x="94" y="77"/>
                    <a:pt x="94" y="77"/>
                    <a:pt x="94" y="77"/>
                  </a:cubicBezTo>
                  <a:cubicBezTo>
                    <a:pt x="94" y="82"/>
                    <a:pt x="94" y="82"/>
                    <a:pt x="94" y="82"/>
                  </a:cubicBezTo>
                  <a:cubicBezTo>
                    <a:pt x="94" y="87"/>
                    <a:pt x="94" y="87"/>
                    <a:pt x="94" y="87"/>
                  </a:cubicBezTo>
                  <a:cubicBezTo>
                    <a:pt x="94" y="98"/>
                    <a:pt x="94" y="98"/>
                    <a:pt x="94" y="98"/>
                  </a:cubicBezTo>
                  <a:cubicBezTo>
                    <a:pt x="94" y="114"/>
                    <a:pt x="94" y="114"/>
                    <a:pt x="94" y="114"/>
                  </a:cubicBezTo>
                  <a:cubicBezTo>
                    <a:pt x="94" y="120"/>
                    <a:pt x="94" y="120"/>
                    <a:pt x="94" y="120"/>
                  </a:cubicBezTo>
                  <a:cubicBezTo>
                    <a:pt x="94" y="152"/>
                    <a:pt x="94" y="152"/>
                    <a:pt x="94" y="152"/>
                  </a:cubicBezTo>
                  <a:cubicBezTo>
                    <a:pt x="94" y="159"/>
                    <a:pt x="94" y="159"/>
                    <a:pt x="94" y="159"/>
                  </a:cubicBezTo>
                  <a:cubicBezTo>
                    <a:pt x="94" y="162"/>
                    <a:pt x="94" y="162"/>
                    <a:pt x="94" y="162"/>
                  </a:cubicBezTo>
                  <a:cubicBezTo>
                    <a:pt x="91" y="163"/>
                    <a:pt x="84" y="165"/>
                    <a:pt x="75"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74" name="Freeform 35">
              <a:extLst>
                <a:ext uri="{FF2B5EF4-FFF2-40B4-BE49-F238E27FC236}">
                  <a16:creationId xmlns:a16="http://schemas.microsoft.com/office/drawing/2014/main" id="{2B553770-EADA-46B5-9239-4B98F0398A63}"/>
                </a:ext>
              </a:extLst>
            </p:cNvPr>
            <p:cNvSpPr>
              <a:spLocks/>
            </p:cNvSpPr>
            <p:nvPr/>
          </p:nvSpPr>
          <p:spPr bwMode="auto">
            <a:xfrm>
              <a:off x="3439" y="2257"/>
              <a:ext cx="54" cy="108"/>
            </a:xfrm>
            <a:custGeom>
              <a:avLst/>
              <a:gdLst>
                <a:gd name="T0" fmla="*/ 2 w 46"/>
                <a:gd name="T1" fmla="*/ 51 h 92"/>
                <a:gd name="T2" fmla="*/ 19 w 46"/>
                <a:gd name="T3" fmla="*/ 57 h 92"/>
                <a:gd name="T4" fmla="*/ 12 w 46"/>
                <a:gd name="T5" fmla="*/ 89 h 92"/>
                <a:gd name="T6" fmla="*/ 15 w 46"/>
                <a:gd name="T7" fmla="*/ 90 h 92"/>
                <a:gd name="T8" fmla="*/ 44 w 46"/>
                <a:gd name="T9" fmla="*/ 47 h 92"/>
                <a:gd name="T10" fmla="*/ 43 w 46"/>
                <a:gd name="T11" fmla="*/ 42 h 92"/>
                <a:gd name="T12" fmla="*/ 31 w 46"/>
                <a:gd name="T13" fmla="*/ 35 h 92"/>
                <a:gd name="T14" fmla="*/ 43 w 46"/>
                <a:gd name="T15" fmla="*/ 3 h 92"/>
                <a:gd name="T16" fmla="*/ 39 w 46"/>
                <a:gd name="T17" fmla="*/ 1 h 92"/>
                <a:gd name="T18" fmla="*/ 1 w 46"/>
                <a:gd name="T19" fmla="*/ 47 h 92"/>
                <a:gd name="T20" fmla="*/ 2 w 46"/>
                <a:gd name="T21"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92">
                  <a:moveTo>
                    <a:pt x="2" y="51"/>
                  </a:moveTo>
                  <a:cubicBezTo>
                    <a:pt x="19" y="57"/>
                    <a:pt x="19" y="57"/>
                    <a:pt x="19" y="57"/>
                  </a:cubicBezTo>
                  <a:cubicBezTo>
                    <a:pt x="12" y="89"/>
                    <a:pt x="12" y="89"/>
                    <a:pt x="12" y="89"/>
                  </a:cubicBezTo>
                  <a:cubicBezTo>
                    <a:pt x="11" y="91"/>
                    <a:pt x="14" y="92"/>
                    <a:pt x="15" y="90"/>
                  </a:cubicBezTo>
                  <a:cubicBezTo>
                    <a:pt x="44" y="47"/>
                    <a:pt x="44" y="47"/>
                    <a:pt x="44" y="47"/>
                  </a:cubicBezTo>
                  <a:cubicBezTo>
                    <a:pt x="46" y="45"/>
                    <a:pt x="45" y="43"/>
                    <a:pt x="43" y="42"/>
                  </a:cubicBezTo>
                  <a:cubicBezTo>
                    <a:pt x="31" y="35"/>
                    <a:pt x="31" y="35"/>
                    <a:pt x="31" y="35"/>
                  </a:cubicBezTo>
                  <a:cubicBezTo>
                    <a:pt x="43" y="3"/>
                    <a:pt x="43" y="3"/>
                    <a:pt x="43" y="3"/>
                  </a:cubicBezTo>
                  <a:cubicBezTo>
                    <a:pt x="44" y="1"/>
                    <a:pt x="41" y="0"/>
                    <a:pt x="39" y="1"/>
                  </a:cubicBezTo>
                  <a:cubicBezTo>
                    <a:pt x="1" y="47"/>
                    <a:pt x="1" y="47"/>
                    <a:pt x="1" y="47"/>
                  </a:cubicBezTo>
                  <a:cubicBezTo>
                    <a:pt x="0" y="48"/>
                    <a:pt x="0" y="50"/>
                    <a:pt x="2"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1811" name="Freeform 63">
            <a:extLst>
              <a:ext uri="{FF2B5EF4-FFF2-40B4-BE49-F238E27FC236}">
                <a16:creationId xmlns:a16="http://schemas.microsoft.com/office/drawing/2014/main" id="{58469C20-9BA6-47BB-B1C7-54BB9510CFD4}"/>
              </a:ext>
            </a:extLst>
          </p:cNvPr>
          <p:cNvSpPr>
            <a:spLocks noEditPoints="1"/>
          </p:cNvSpPr>
          <p:nvPr/>
        </p:nvSpPr>
        <p:spPr bwMode="auto">
          <a:xfrm>
            <a:off x="4133078" y="4568524"/>
            <a:ext cx="228834" cy="239235"/>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809" name="テキスト ボックス 1808">
            <a:extLst>
              <a:ext uri="{FF2B5EF4-FFF2-40B4-BE49-F238E27FC236}">
                <a16:creationId xmlns:a16="http://schemas.microsoft.com/office/drawing/2014/main" id="{EB3FE5F4-6C29-4C68-A45D-13AEEB525E1D}"/>
              </a:ext>
            </a:extLst>
          </p:cNvPr>
          <p:cNvSpPr txBox="1"/>
          <p:nvPr/>
        </p:nvSpPr>
        <p:spPr>
          <a:xfrm>
            <a:off x="3406767" y="4912217"/>
            <a:ext cx="2229276"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電動車の充電スタンドや</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カーシェアリングの拠点整備</a:t>
            </a:r>
          </a:p>
        </p:txBody>
      </p:sp>
      <p:grpSp>
        <p:nvGrpSpPr>
          <p:cNvPr id="1812" name="グループ化 1811">
            <a:extLst>
              <a:ext uri="{FF2B5EF4-FFF2-40B4-BE49-F238E27FC236}">
                <a16:creationId xmlns:a16="http://schemas.microsoft.com/office/drawing/2014/main" id="{DB3EDFE5-05F6-4BE0-AD1B-E833E68907DA}"/>
              </a:ext>
            </a:extLst>
          </p:cNvPr>
          <p:cNvGrpSpPr/>
          <p:nvPr/>
        </p:nvGrpSpPr>
        <p:grpSpPr>
          <a:xfrm>
            <a:off x="923477" y="2692588"/>
            <a:ext cx="988841" cy="903423"/>
            <a:chOff x="5039023" y="6512472"/>
            <a:chExt cx="988841" cy="903423"/>
          </a:xfrm>
        </p:grpSpPr>
        <p:grpSp>
          <p:nvGrpSpPr>
            <p:cNvPr id="1813" name="Group 4">
              <a:extLst>
                <a:ext uri="{FF2B5EF4-FFF2-40B4-BE49-F238E27FC236}">
                  <a16:creationId xmlns:a16="http://schemas.microsoft.com/office/drawing/2014/main" id="{A8B46D6B-70EB-4065-BA9F-AE0BF6CB7183}"/>
                </a:ext>
              </a:extLst>
            </p:cNvPr>
            <p:cNvGrpSpPr>
              <a:grpSpLocks noChangeAspect="1"/>
            </p:cNvGrpSpPr>
            <p:nvPr/>
          </p:nvGrpSpPr>
          <p:grpSpPr bwMode="auto">
            <a:xfrm>
              <a:off x="5188313" y="6512472"/>
              <a:ext cx="690260" cy="434009"/>
              <a:chOff x="3218" y="2287"/>
              <a:chExt cx="299" cy="188"/>
            </a:xfrm>
            <a:solidFill>
              <a:schemeClr val="tx2"/>
            </a:solidFill>
          </p:grpSpPr>
          <p:sp>
            <p:nvSpPr>
              <p:cNvPr id="1815" name="Freeform 5">
                <a:extLst>
                  <a:ext uri="{FF2B5EF4-FFF2-40B4-BE49-F238E27FC236}">
                    <a16:creationId xmlns:a16="http://schemas.microsoft.com/office/drawing/2014/main" id="{91ED4B6B-A8E4-4493-88D5-4DC2CF024FF1}"/>
                  </a:ext>
                </a:extLst>
              </p:cNvPr>
              <p:cNvSpPr>
                <a:spLocks/>
              </p:cNvSpPr>
              <p:nvPr/>
            </p:nvSpPr>
            <p:spPr bwMode="auto">
              <a:xfrm>
                <a:off x="3379" y="2379"/>
                <a:ext cx="23" cy="47"/>
              </a:xfrm>
              <a:custGeom>
                <a:avLst/>
                <a:gdLst>
                  <a:gd name="T0" fmla="*/ 16 w 20"/>
                  <a:gd name="T1" fmla="*/ 2 h 40"/>
                  <a:gd name="T2" fmla="*/ 10 w 20"/>
                  <a:gd name="T3" fmla="*/ 0 h 40"/>
                  <a:gd name="T4" fmla="*/ 5 w 20"/>
                  <a:gd name="T5" fmla="*/ 2 h 40"/>
                  <a:gd name="T6" fmla="*/ 1 w 20"/>
                  <a:gd name="T7" fmla="*/ 5 h 40"/>
                  <a:gd name="T8" fmla="*/ 0 w 20"/>
                  <a:gd name="T9" fmla="*/ 11 h 40"/>
                  <a:gd name="T10" fmla="*/ 0 w 20"/>
                  <a:gd name="T11" fmla="*/ 28 h 40"/>
                  <a:gd name="T12" fmla="*/ 1 w 20"/>
                  <a:gd name="T13" fmla="*/ 34 h 40"/>
                  <a:gd name="T14" fmla="*/ 5 w 20"/>
                  <a:gd name="T15" fmla="*/ 38 h 40"/>
                  <a:gd name="T16" fmla="*/ 16 w 20"/>
                  <a:gd name="T17" fmla="*/ 38 h 40"/>
                  <a:gd name="T18" fmla="*/ 19 w 20"/>
                  <a:gd name="T19" fmla="*/ 34 h 40"/>
                  <a:gd name="T20" fmla="*/ 20 w 20"/>
                  <a:gd name="T21" fmla="*/ 28 h 40"/>
                  <a:gd name="T22" fmla="*/ 20 w 20"/>
                  <a:gd name="T23" fmla="*/ 11 h 40"/>
                  <a:gd name="T24" fmla="*/ 19 w 20"/>
                  <a:gd name="T25" fmla="*/ 5 h 40"/>
                  <a:gd name="T26" fmla="*/ 16 w 20"/>
                  <a:gd name="T2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40">
                    <a:moveTo>
                      <a:pt x="16" y="2"/>
                    </a:moveTo>
                    <a:cubicBezTo>
                      <a:pt x="14" y="1"/>
                      <a:pt x="12" y="0"/>
                      <a:pt x="10" y="0"/>
                    </a:cubicBezTo>
                    <a:cubicBezTo>
                      <a:pt x="8" y="0"/>
                      <a:pt x="6" y="1"/>
                      <a:pt x="5" y="2"/>
                    </a:cubicBezTo>
                    <a:cubicBezTo>
                      <a:pt x="3" y="3"/>
                      <a:pt x="2" y="4"/>
                      <a:pt x="1" y="5"/>
                    </a:cubicBezTo>
                    <a:cubicBezTo>
                      <a:pt x="1" y="7"/>
                      <a:pt x="0" y="9"/>
                      <a:pt x="0" y="11"/>
                    </a:cubicBezTo>
                    <a:cubicBezTo>
                      <a:pt x="0" y="28"/>
                      <a:pt x="0" y="28"/>
                      <a:pt x="0" y="28"/>
                    </a:cubicBezTo>
                    <a:cubicBezTo>
                      <a:pt x="0" y="30"/>
                      <a:pt x="1" y="32"/>
                      <a:pt x="1" y="34"/>
                    </a:cubicBezTo>
                    <a:cubicBezTo>
                      <a:pt x="2" y="36"/>
                      <a:pt x="3" y="37"/>
                      <a:pt x="5" y="38"/>
                    </a:cubicBezTo>
                    <a:cubicBezTo>
                      <a:pt x="8" y="40"/>
                      <a:pt x="13" y="40"/>
                      <a:pt x="16" y="38"/>
                    </a:cubicBezTo>
                    <a:cubicBezTo>
                      <a:pt x="17" y="37"/>
                      <a:pt x="18" y="36"/>
                      <a:pt x="19" y="34"/>
                    </a:cubicBezTo>
                    <a:cubicBezTo>
                      <a:pt x="20" y="32"/>
                      <a:pt x="20" y="30"/>
                      <a:pt x="20" y="28"/>
                    </a:cubicBezTo>
                    <a:cubicBezTo>
                      <a:pt x="20" y="11"/>
                      <a:pt x="20" y="11"/>
                      <a:pt x="20" y="11"/>
                    </a:cubicBezTo>
                    <a:cubicBezTo>
                      <a:pt x="20" y="9"/>
                      <a:pt x="20" y="7"/>
                      <a:pt x="19" y="5"/>
                    </a:cubicBezTo>
                    <a:cubicBezTo>
                      <a:pt x="18" y="4"/>
                      <a:pt x="17" y="3"/>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816" name="Freeform 6">
                <a:extLst>
                  <a:ext uri="{FF2B5EF4-FFF2-40B4-BE49-F238E27FC236}">
                    <a16:creationId xmlns:a16="http://schemas.microsoft.com/office/drawing/2014/main" id="{665D04BD-E501-44B1-B815-CB5278BB40C9}"/>
                  </a:ext>
                </a:extLst>
              </p:cNvPr>
              <p:cNvSpPr>
                <a:spLocks noEditPoints="1"/>
              </p:cNvSpPr>
              <p:nvPr/>
            </p:nvSpPr>
            <p:spPr bwMode="auto">
              <a:xfrm>
                <a:off x="3218" y="2287"/>
                <a:ext cx="299" cy="188"/>
              </a:xfrm>
              <a:custGeom>
                <a:avLst/>
                <a:gdLst>
                  <a:gd name="T0" fmla="*/ 223 w 255"/>
                  <a:gd name="T1" fmla="*/ 62 h 160"/>
                  <a:gd name="T2" fmla="*/ 93 w 255"/>
                  <a:gd name="T3" fmla="*/ 34 h 160"/>
                  <a:gd name="T4" fmla="*/ 36 w 255"/>
                  <a:gd name="T5" fmla="*/ 86 h 160"/>
                  <a:gd name="T6" fmla="*/ 36 w 255"/>
                  <a:gd name="T7" fmla="*/ 89 h 160"/>
                  <a:gd name="T8" fmla="*/ 36 w 255"/>
                  <a:gd name="T9" fmla="*/ 160 h 160"/>
                  <a:gd name="T10" fmla="*/ 255 w 255"/>
                  <a:gd name="T11" fmla="*/ 115 h 160"/>
                  <a:gd name="T12" fmla="*/ 89 w 255"/>
                  <a:gd name="T13" fmla="*/ 112 h 160"/>
                  <a:gd name="T14" fmla="*/ 102 w 255"/>
                  <a:gd name="T15" fmla="*/ 116 h 160"/>
                  <a:gd name="T16" fmla="*/ 108 w 255"/>
                  <a:gd name="T17" fmla="*/ 109 h 160"/>
                  <a:gd name="T18" fmla="*/ 119 w 255"/>
                  <a:gd name="T19" fmla="*/ 108 h 160"/>
                  <a:gd name="T20" fmla="*/ 115 w 255"/>
                  <a:gd name="T21" fmla="*/ 119 h 160"/>
                  <a:gd name="T22" fmla="*/ 98 w 255"/>
                  <a:gd name="T23" fmla="*/ 128 h 160"/>
                  <a:gd name="T24" fmla="*/ 80 w 255"/>
                  <a:gd name="T25" fmla="*/ 117 h 160"/>
                  <a:gd name="T26" fmla="*/ 77 w 255"/>
                  <a:gd name="T27" fmla="*/ 90 h 160"/>
                  <a:gd name="T28" fmla="*/ 87 w 255"/>
                  <a:gd name="T29" fmla="*/ 70 h 160"/>
                  <a:gd name="T30" fmla="*/ 108 w 255"/>
                  <a:gd name="T31" fmla="*/ 70 h 160"/>
                  <a:gd name="T32" fmla="*/ 119 w 255"/>
                  <a:gd name="T33" fmla="*/ 85 h 160"/>
                  <a:gd name="T34" fmla="*/ 108 w 255"/>
                  <a:gd name="T35" fmla="*/ 87 h 160"/>
                  <a:gd name="T36" fmla="*/ 106 w 255"/>
                  <a:gd name="T37" fmla="*/ 82 h 160"/>
                  <a:gd name="T38" fmla="*/ 93 w 255"/>
                  <a:gd name="T39" fmla="*/ 80 h 160"/>
                  <a:gd name="T40" fmla="*/ 88 w 255"/>
                  <a:gd name="T41" fmla="*/ 90 h 160"/>
                  <a:gd name="T42" fmla="*/ 89 w 255"/>
                  <a:gd name="T43" fmla="*/ 112 h 160"/>
                  <a:gd name="T44" fmla="*/ 166 w 255"/>
                  <a:gd name="T45" fmla="*/ 117 h 160"/>
                  <a:gd name="T46" fmla="*/ 147 w 255"/>
                  <a:gd name="T47" fmla="*/ 128 h 160"/>
                  <a:gd name="T48" fmla="*/ 136 w 255"/>
                  <a:gd name="T49" fmla="*/ 125 h 160"/>
                  <a:gd name="T50" fmla="*/ 126 w 255"/>
                  <a:gd name="T51" fmla="*/ 106 h 160"/>
                  <a:gd name="T52" fmla="*/ 129 w 255"/>
                  <a:gd name="T53" fmla="*/ 78 h 160"/>
                  <a:gd name="T54" fmla="*/ 147 w 255"/>
                  <a:gd name="T55" fmla="*/ 68 h 160"/>
                  <a:gd name="T56" fmla="*/ 166 w 255"/>
                  <a:gd name="T57" fmla="*/ 78 h 160"/>
                  <a:gd name="T58" fmla="*/ 168 w 255"/>
                  <a:gd name="T59" fmla="*/ 106 h 160"/>
                  <a:gd name="T60" fmla="*/ 176 w 255"/>
                  <a:gd name="T61" fmla="*/ 127 h 160"/>
                  <a:gd name="T62" fmla="*/ 191 w 255"/>
                  <a:gd name="T63" fmla="*/ 100 h 160"/>
                  <a:gd name="T64" fmla="*/ 194 w 255"/>
                  <a:gd name="T65" fmla="*/ 94 h 160"/>
                  <a:gd name="T66" fmla="*/ 189 w 255"/>
                  <a:gd name="T67" fmla="*/ 90 h 160"/>
                  <a:gd name="T68" fmla="*/ 184 w 255"/>
                  <a:gd name="T69" fmla="*/ 95 h 160"/>
                  <a:gd name="T70" fmla="*/ 183 w 255"/>
                  <a:gd name="T71" fmla="*/ 96 h 160"/>
                  <a:gd name="T72" fmla="*/ 176 w 255"/>
                  <a:gd name="T73" fmla="*/ 95 h 160"/>
                  <a:gd name="T74" fmla="*/ 183 w 255"/>
                  <a:gd name="T75" fmla="*/ 83 h 160"/>
                  <a:gd name="T76" fmla="*/ 196 w 255"/>
                  <a:gd name="T77" fmla="*/ 83 h 160"/>
                  <a:gd name="T78" fmla="*/ 202 w 255"/>
                  <a:gd name="T79" fmla="*/ 94 h 160"/>
                  <a:gd name="T80" fmla="*/ 198 w 255"/>
                  <a:gd name="T81" fmla="*/ 104 h 160"/>
                  <a:gd name="T82" fmla="*/ 202 w 255"/>
                  <a:gd name="T83" fmla="*/ 1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5" h="160">
                    <a:moveTo>
                      <a:pt x="223" y="66"/>
                    </a:moveTo>
                    <a:cubicBezTo>
                      <a:pt x="223" y="65"/>
                      <a:pt x="223" y="63"/>
                      <a:pt x="223" y="62"/>
                    </a:cubicBezTo>
                    <a:cubicBezTo>
                      <a:pt x="223" y="24"/>
                      <a:pt x="191" y="0"/>
                      <a:pt x="153" y="0"/>
                    </a:cubicBezTo>
                    <a:cubicBezTo>
                      <a:pt x="127" y="0"/>
                      <a:pt x="105" y="12"/>
                      <a:pt x="93" y="34"/>
                    </a:cubicBezTo>
                    <a:cubicBezTo>
                      <a:pt x="91" y="34"/>
                      <a:pt x="89" y="34"/>
                      <a:pt x="86" y="34"/>
                    </a:cubicBezTo>
                    <a:cubicBezTo>
                      <a:pt x="59" y="34"/>
                      <a:pt x="36" y="58"/>
                      <a:pt x="36" y="86"/>
                    </a:cubicBezTo>
                    <a:cubicBezTo>
                      <a:pt x="36" y="87"/>
                      <a:pt x="36" y="88"/>
                      <a:pt x="36" y="89"/>
                    </a:cubicBezTo>
                    <a:cubicBezTo>
                      <a:pt x="36" y="89"/>
                      <a:pt x="36" y="89"/>
                      <a:pt x="36" y="89"/>
                    </a:cubicBezTo>
                    <a:cubicBezTo>
                      <a:pt x="16" y="89"/>
                      <a:pt x="0" y="105"/>
                      <a:pt x="0" y="124"/>
                    </a:cubicBezTo>
                    <a:cubicBezTo>
                      <a:pt x="0" y="144"/>
                      <a:pt x="16" y="160"/>
                      <a:pt x="36" y="160"/>
                    </a:cubicBezTo>
                    <a:cubicBezTo>
                      <a:pt x="219" y="159"/>
                      <a:pt x="219" y="159"/>
                      <a:pt x="219" y="159"/>
                    </a:cubicBezTo>
                    <a:cubicBezTo>
                      <a:pt x="240" y="155"/>
                      <a:pt x="255" y="137"/>
                      <a:pt x="255" y="115"/>
                    </a:cubicBezTo>
                    <a:cubicBezTo>
                      <a:pt x="255" y="95"/>
                      <a:pt x="242" y="71"/>
                      <a:pt x="223" y="66"/>
                    </a:cubicBezTo>
                    <a:close/>
                    <a:moveTo>
                      <a:pt x="89" y="112"/>
                    </a:moveTo>
                    <a:cubicBezTo>
                      <a:pt x="90" y="114"/>
                      <a:pt x="91" y="115"/>
                      <a:pt x="93" y="116"/>
                    </a:cubicBezTo>
                    <a:cubicBezTo>
                      <a:pt x="95" y="117"/>
                      <a:pt x="99" y="118"/>
                      <a:pt x="102" y="116"/>
                    </a:cubicBezTo>
                    <a:cubicBezTo>
                      <a:pt x="104" y="116"/>
                      <a:pt x="105" y="115"/>
                      <a:pt x="106" y="114"/>
                    </a:cubicBezTo>
                    <a:cubicBezTo>
                      <a:pt x="107" y="112"/>
                      <a:pt x="108" y="111"/>
                      <a:pt x="108" y="109"/>
                    </a:cubicBezTo>
                    <a:cubicBezTo>
                      <a:pt x="108" y="108"/>
                      <a:pt x="108" y="108"/>
                      <a:pt x="108" y="108"/>
                    </a:cubicBezTo>
                    <a:cubicBezTo>
                      <a:pt x="119" y="108"/>
                      <a:pt x="119" y="108"/>
                      <a:pt x="119" y="108"/>
                    </a:cubicBezTo>
                    <a:cubicBezTo>
                      <a:pt x="119" y="110"/>
                      <a:pt x="119" y="110"/>
                      <a:pt x="119" y="110"/>
                    </a:cubicBezTo>
                    <a:cubicBezTo>
                      <a:pt x="118" y="113"/>
                      <a:pt x="117" y="117"/>
                      <a:pt x="115" y="119"/>
                    </a:cubicBezTo>
                    <a:cubicBezTo>
                      <a:pt x="113" y="122"/>
                      <a:pt x="111" y="124"/>
                      <a:pt x="108" y="126"/>
                    </a:cubicBezTo>
                    <a:cubicBezTo>
                      <a:pt x="105" y="127"/>
                      <a:pt x="102" y="128"/>
                      <a:pt x="98" y="128"/>
                    </a:cubicBezTo>
                    <a:cubicBezTo>
                      <a:pt x="94" y="128"/>
                      <a:pt x="90" y="127"/>
                      <a:pt x="87" y="125"/>
                    </a:cubicBezTo>
                    <a:cubicBezTo>
                      <a:pt x="84" y="123"/>
                      <a:pt x="81" y="121"/>
                      <a:pt x="80" y="117"/>
                    </a:cubicBezTo>
                    <a:cubicBezTo>
                      <a:pt x="78" y="114"/>
                      <a:pt x="77" y="110"/>
                      <a:pt x="77" y="105"/>
                    </a:cubicBezTo>
                    <a:cubicBezTo>
                      <a:pt x="77" y="90"/>
                      <a:pt x="77" y="90"/>
                      <a:pt x="77" y="90"/>
                    </a:cubicBezTo>
                    <a:cubicBezTo>
                      <a:pt x="77" y="86"/>
                      <a:pt x="78" y="82"/>
                      <a:pt x="80" y="78"/>
                    </a:cubicBezTo>
                    <a:cubicBezTo>
                      <a:pt x="81" y="75"/>
                      <a:pt x="84" y="72"/>
                      <a:pt x="87" y="70"/>
                    </a:cubicBezTo>
                    <a:cubicBezTo>
                      <a:pt x="90" y="68"/>
                      <a:pt x="94" y="68"/>
                      <a:pt x="98" y="68"/>
                    </a:cubicBezTo>
                    <a:cubicBezTo>
                      <a:pt x="102" y="68"/>
                      <a:pt x="105" y="68"/>
                      <a:pt x="108" y="70"/>
                    </a:cubicBezTo>
                    <a:cubicBezTo>
                      <a:pt x="111" y="71"/>
                      <a:pt x="113" y="73"/>
                      <a:pt x="115" y="76"/>
                    </a:cubicBezTo>
                    <a:cubicBezTo>
                      <a:pt x="117" y="79"/>
                      <a:pt x="118" y="82"/>
                      <a:pt x="119" y="85"/>
                    </a:cubicBezTo>
                    <a:cubicBezTo>
                      <a:pt x="119" y="87"/>
                      <a:pt x="119" y="87"/>
                      <a:pt x="119" y="87"/>
                    </a:cubicBezTo>
                    <a:cubicBezTo>
                      <a:pt x="108" y="87"/>
                      <a:pt x="108" y="87"/>
                      <a:pt x="108" y="87"/>
                    </a:cubicBezTo>
                    <a:cubicBezTo>
                      <a:pt x="108" y="86"/>
                      <a:pt x="108" y="86"/>
                      <a:pt x="108" y="86"/>
                    </a:cubicBezTo>
                    <a:cubicBezTo>
                      <a:pt x="108" y="85"/>
                      <a:pt x="107" y="83"/>
                      <a:pt x="106" y="82"/>
                    </a:cubicBezTo>
                    <a:cubicBezTo>
                      <a:pt x="105" y="81"/>
                      <a:pt x="104" y="80"/>
                      <a:pt x="102" y="79"/>
                    </a:cubicBezTo>
                    <a:cubicBezTo>
                      <a:pt x="99" y="78"/>
                      <a:pt x="95" y="78"/>
                      <a:pt x="93" y="80"/>
                    </a:cubicBezTo>
                    <a:cubicBezTo>
                      <a:pt x="91" y="81"/>
                      <a:pt x="90" y="82"/>
                      <a:pt x="89" y="84"/>
                    </a:cubicBezTo>
                    <a:cubicBezTo>
                      <a:pt x="89" y="85"/>
                      <a:pt x="88" y="88"/>
                      <a:pt x="88" y="90"/>
                    </a:cubicBezTo>
                    <a:cubicBezTo>
                      <a:pt x="88" y="105"/>
                      <a:pt x="88" y="105"/>
                      <a:pt x="88" y="105"/>
                    </a:cubicBezTo>
                    <a:cubicBezTo>
                      <a:pt x="88" y="108"/>
                      <a:pt x="89" y="110"/>
                      <a:pt x="89" y="112"/>
                    </a:cubicBezTo>
                    <a:close/>
                    <a:moveTo>
                      <a:pt x="168" y="106"/>
                    </a:moveTo>
                    <a:cubicBezTo>
                      <a:pt x="168" y="110"/>
                      <a:pt x="168" y="114"/>
                      <a:pt x="166" y="117"/>
                    </a:cubicBezTo>
                    <a:cubicBezTo>
                      <a:pt x="164" y="121"/>
                      <a:pt x="162" y="123"/>
                      <a:pt x="158" y="125"/>
                    </a:cubicBezTo>
                    <a:cubicBezTo>
                      <a:pt x="155" y="127"/>
                      <a:pt x="151" y="128"/>
                      <a:pt x="147" y="128"/>
                    </a:cubicBezTo>
                    <a:cubicBezTo>
                      <a:pt x="143" y="128"/>
                      <a:pt x="139" y="127"/>
                      <a:pt x="136" y="125"/>
                    </a:cubicBezTo>
                    <a:cubicBezTo>
                      <a:pt x="136" y="125"/>
                      <a:pt x="136" y="125"/>
                      <a:pt x="136" y="125"/>
                    </a:cubicBezTo>
                    <a:cubicBezTo>
                      <a:pt x="133" y="123"/>
                      <a:pt x="130" y="121"/>
                      <a:pt x="129" y="117"/>
                    </a:cubicBezTo>
                    <a:cubicBezTo>
                      <a:pt x="127" y="114"/>
                      <a:pt x="126" y="110"/>
                      <a:pt x="126" y="106"/>
                    </a:cubicBezTo>
                    <a:cubicBezTo>
                      <a:pt x="126" y="90"/>
                      <a:pt x="126" y="90"/>
                      <a:pt x="126" y="90"/>
                    </a:cubicBezTo>
                    <a:cubicBezTo>
                      <a:pt x="126" y="85"/>
                      <a:pt x="127" y="82"/>
                      <a:pt x="129" y="78"/>
                    </a:cubicBezTo>
                    <a:cubicBezTo>
                      <a:pt x="130" y="75"/>
                      <a:pt x="133" y="72"/>
                      <a:pt x="136" y="70"/>
                    </a:cubicBezTo>
                    <a:cubicBezTo>
                      <a:pt x="139" y="68"/>
                      <a:pt x="143" y="68"/>
                      <a:pt x="147" y="68"/>
                    </a:cubicBezTo>
                    <a:cubicBezTo>
                      <a:pt x="151" y="68"/>
                      <a:pt x="155" y="68"/>
                      <a:pt x="158" y="70"/>
                    </a:cubicBezTo>
                    <a:cubicBezTo>
                      <a:pt x="162" y="72"/>
                      <a:pt x="164" y="75"/>
                      <a:pt x="166" y="78"/>
                    </a:cubicBezTo>
                    <a:cubicBezTo>
                      <a:pt x="168" y="82"/>
                      <a:pt x="168" y="85"/>
                      <a:pt x="168" y="90"/>
                    </a:cubicBezTo>
                    <a:lnTo>
                      <a:pt x="168" y="106"/>
                    </a:lnTo>
                    <a:close/>
                    <a:moveTo>
                      <a:pt x="202" y="127"/>
                    </a:moveTo>
                    <a:cubicBezTo>
                      <a:pt x="176" y="127"/>
                      <a:pt x="176" y="127"/>
                      <a:pt x="176" y="127"/>
                    </a:cubicBezTo>
                    <a:cubicBezTo>
                      <a:pt x="176" y="121"/>
                      <a:pt x="176" y="121"/>
                      <a:pt x="176" y="121"/>
                    </a:cubicBezTo>
                    <a:cubicBezTo>
                      <a:pt x="191" y="100"/>
                      <a:pt x="191" y="100"/>
                      <a:pt x="191" y="100"/>
                    </a:cubicBezTo>
                    <a:cubicBezTo>
                      <a:pt x="192" y="99"/>
                      <a:pt x="193" y="98"/>
                      <a:pt x="193" y="97"/>
                    </a:cubicBezTo>
                    <a:cubicBezTo>
                      <a:pt x="194" y="96"/>
                      <a:pt x="194" y="95"/>
                      <a:pt x="194" y="94"/>
                    </a:cubicBezTo>
                    <a:cubicBezTo>
                      <a:pt x="194" y="93"/>
                      <a:pt x="193" y="92"/>
                      <a:pt x="193" y="91"/>
                    </a:cubicBezTo>
                    <a:cubicBezTo>
                      <a:pt x="192" y="90"/>
                      <a:pt x="191" y="90"/>
                      <a:pt x="189" y="90"/>
                    </a:cubicBezTo>
                    <a:cubicBezTo>
                      <a:pt x="188" y="90"/>
                      <a:pt x="187" y="90"/>
                      <a:pt x="186" y="91"/>
                    </a:cubicBezTo>
                    <a:cubicBezTo>
                      <a:pt x="185" y="92"/>
                      <a:pt x="184" y="93"/>
                      <a:pt x="184" y="95"/>
                    </a:cubicBezTo>
                    <a:cubicBezTo>
                      <a:pt x="184" y="96"/>
                      <a:pt x="184" y="96"/>
                      <a:pt x="184" y="96"/>
                    </a:cubicBezTo>
                    <a:cubicBezTo>
                      <a:pt x="183" y="96"/>
                      <a:pt x="183" y="96"/>
                      <a:pt x="183" y="96"/>
                    </a:cubicBezTo>
                    <a:cubicBezTo>
                      <a:pt x="176" y="96"/>
                      <a:pt x="176" y="96"/>
                      <a:pt x="176" y="96"/>
                    </a:cubicBezTo>
                    <a:cubicBezTo>
                      <a:pt x="176" y="95"/>
                      <a:pt x="176" y="95"/>
                      <a:pt x="176" y="95"/>
                    </a:cubicBezTo>
                    <a:cubicBezTo>
                      <a:pt x="176" y="92"/>
                      <a:pt x="177" y="90"/>
                      <a:pt x="178" y="88"/>
                    </a:cubicBezTo>
                    <a:cubicBezTo>
                      <a:pt x="179" y="86"/>
                      <a:pt x="181" y="84"/>
                      <a:pt x="183" y="83"/>
                    </a:cubicBezTo>
                    <a:cubicBezTo>
                      <a:pt x="184" y="82"/>
                      <a:pt x="187" y="82"/>
                      <a:pt x="189" y="82"/>
                    </a:cubicBezTo>
                    <a:cubicBezTo>
                      <a:pt x="192" y="82"/>
                      <a:pt x="194" y="82"/>
                      <a:pt x="196" y="83"/>
                    </a:cubicBezTo>
                    <a:cubicBezTo>
                      <a:pt x="198" y="84"/>
                      <a:pt x="200" y="86"/>
                      <a:pt x="201" y="87"/>
                    </a:cubicBezTo>
                    <a:cubicBezTo>
                      <a:pt x="202" y="89"/>
                      <a:pt x="202" y="92"/>
                      <a:pt x="202" y="94"/>
                    </a:cubicBezTo>
                    <a:cubicBezTo>
                      <a:pt x="202" y="96"/>
                      <a:pt x="202" y="97"/>
                      <a:pt x="201" y="99"/>
                    </a:cubicBezTo>
                    <a:cubicBezTo>
                      <a:pt x="201" y="101"/>
                      <a:pt x="200" y="103"/>
                      <a:pt x="198" y="104"/>
                    </a:cubicBezTo>
                    <a:cubicBezTo>
                      <a:pt x="187" y="119"/>
                      <a:pt x="187" y="119"/>
                      <a:pt x="187" y="119"/>
                    </a:cubicBezTo>
                    <a:cubicBezTo>
                      <a:pt x="202" y="119"/>
                      <a:pt x="202" y="119"/>
                      <a:pt x="202" y="119"/>
                    </a:cubicBezTo>
                    <a:lnTo>
                      <a:pt x="202"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1814" name="テキスト ボックス 1813">
              <a:extLst>
                <a:ext uri="{FF2B5EF4-FFF2-40B4-BE49-F238E27FC236}">
                  <a16:creationId xmlns:a16="http://schemas.microsoft.com/office/drawing/2014/main" id="{82DCC505-6BC2-41C4-A39F-F7AA4004140B}"/>
                </a:ext>
              </a:extLst>
            </p:cNvPr>
            <p:cNvSpPr txBox="1"/>
            <p:nvPr/>
          </p:nvSpPr>
          <p:spPr>
            <a:xfrm>
              <a:off x="5039023" y="7028097"/>
              <a:ext cx="988841"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CO</a:t>
              </a:r>
              <a:r>
                <a:rPr kumimoji="1" lang="en-US" altLang="ja-JP" sz="1400" b="1" i="0" u="none" strike="noStrike" kern="1200" cap="none" spc="0" normalizeH="0" baseline="-25000" noProof="0" dirty="0">
                  <a:ln>
                    <a:noFill/>
                  </a:ln>
                  <a:solidFill>
                    <a:prstClr val="black"/>
                  </a:solidFill>
                  <a:effectLst/>
                  <a:uLnTx/>
                  <a:uFillTx/>
                  <a:latin typeface="Meiryo UI"/>
                  <a:ea typeface="Meiryo UI"/>
                  <a:cs typeface="+mn-cs"/>
                </a:rPr>
                <a:t>2</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削減ポイントの導入</a:t>
              </a:r>
            </a:p>
          </p:txBody>
        </p:sp>
      </p:grpSp>
      <p:grpSp>
        <p:nvGrpSpPr>
          <p:cNvPr id="399" name="グループ化 398">
            <a:extLst>
              <a:ext uri="{FF2B5EF4-FFF2-40B4-BE49-F238E27FC236}">
                <a16:creationId xmlns:a16="http://schemas.microsoft.com/office/drawing/2014/main" id="{9CA3DCA6-4389-41D9-946D-E368421DBAD8}"/>
              </a:ext>
            </a:extLst>
          </p:cNvPr>
          <p:cNvGrpSpPr/>
          <p:nvPr/>
        </p:nvGrpSpPr>
        <p:grpSpPr>
          <a:xfrm>
            <a:off x="6948457" y="3795345"/>
            <a:ext cx="2406018" cy="1616630"/>
            <a:chOff x="8808231" y="3925971"/>
            <a:chExt cx="2406018" cy="1616630"/>
          </a:xfrm>
        </p:grpSpPr>
        <p:sp>
          <p:nvSpPr>
            <p:cNvPr id="1828" name="テキスト ボックス 1827">
              <a:extLst>
                <a:ext uri="{FF2B5EF4-FFF2-40B4-BE49-F238E27FC236}">
                  <a16:creationId xmlns:a16="http://schemas.microsoft.com/office/drawing/2014/main" id="{67BD5431-37D8-4612-9629-C66BD8DE10DF}"/>
                </a:ext>
              </a:extLst>
            </p:cNvPr>
            <p:cNvSpPr txBox="1"/>
            <p:nvPr/>
          </p:nvSpPr>
          <p:spPr>
            <a:xfrm>
              <a:off x="8808231" y="4988719"/>
              <a:ext cx="1999646"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可能な限り</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ZEB</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や</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断熱性向上</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のリフォームを実施</a:t>
              </a:r>
            </a:p>
          </p:txBody>
        </p:sp>
        <p:grpSp>
          <p:nvGrpSpPr>
            <p:cNvPr id="1829" name="Group 38">
              <a:extLst>
                <a:ext uri="{FF2B5EF4-FFF2-40B4-BE49-F238E27FC236}">
                  <a16:creationId xmlns:a16="http://schemas.microsoft.com/office/drawing/2014/main" id="{CF4146DF-DE5B-4D41-9FA0-2B131F443046}"/>
                </a:ext>
              </a:extLst>
            </p:cNvPr>
            <p:cNvGrpSpPr>
              <a:grpSpLocks noChangeAspect="1"/>
            </p:cNvGrpSpPr>
            <p:nvPr/>
          </p:nvGrpSpPr>
          <p:grpSpPr bwMode="auto">
            <a:xfrm>
              <a:off x="8945833" y="3925971"/>
              <a:ext cx="2268416" cy="1616630"/>
              <a:chOff x="3148" y="2298"/>
              <a:chExt cx="442" cy="315"/>
            </a:xfrm>
            <a:solidFill>
              <a:schemeClr val="tx2"/>
            </a:solidFill>
          </p:grpSpPr>
          <p:sp>
            <p:nvSpPr>
              <p:cNvPr id="1830" name="Freeform 39">
                <a:extLst>
                  <a:ext uri="{FF2B5EF4-FFF2-40B4-BE49-F238E27FC236}">
                    <a16:creationId xmlns:a16="http://schemas.microsoft.com/office/drawing/2014/main" id="{D03DE7A8-4C38-486E-831F-36AF4BB00690}"/>
                  </a:ext>
                </a:extLst>
              </p:cNvPr>
              <p:cNvSpPr>
                <a:spLocks noEditPoints="1"/>
              </p:cNvSpPr>
              <p:nvPr/>
            </p:nvSpPr>
            <p:spPr bwMode="auto">
              <a:xfrm>
                <a:off x="3148" y="2337"/>
                <a:ext cx="159" cy="157"/>
              </a:xfrm>
              <a:custGeom>
                <a:avLst/>
                <a:gdLst>
                  <a:gd name="T0" fmla="*/ 9 w 159"/>
                  <a:gd name="T1" fmla="*/ 8 h 157"/>
                  <a:gd name="T2" fmla="*/ 52 w 159"/>
                  <a:gd name="T3" fmla="*/ 137 h 157"/>
                  <a:gd name="T4" fmla="*/ 159 w 159"/>
                  <a:gd name="T5" fmla="*/ 8 h 157"/>
                  <a:gd name="T6" fmla="*/ 21 w 159"/>
                  <a:gd name="T7" fmla="*/ 122 h 157"/>
                  <a:gd name="T8" fmla="*/ 21 w 159"/>
                  <a:gd name="T9" fmla="*/ 122 h 157"/>
                  <a:gd name="T10" fmla="*/ 7 w 159"/>
                  <a:gd name="T11" fmla="*/ 93 h 157"/>
                  <a:gd name="T12" fmla="*/ 21 w 159"/>
                  <a:gd name="T13" fmla="*/ 93 h 157"/>
                  <a:gd name="T14" fmla="*/ 7 w 159"/>
                  <a:gd name="T15" fmla="*/ 49 h 157"/>
                  <a:gd name="T16" fmla="*/ 21 w 159"/>
                  <a:gd name="T17" fmla="*/ 62 h 157"/>
                  <a:gd name="T18" fmla="*/ 21 w 159"/>
                  <a:gd name="T19" fmla="*/ 20 h 157"/>
                  <a:gd name="T20" fmla="*/ 43 w 159"/>
                  <a:gd name="T21" fmla="*/ 122 h 157"/>
                  <a:gd name="T22" fmla="*/ 43 w 159"/>
                  <a:gd name="T23" fmla="*/ 122 h 157"/>
                  <a:gd name="T24" fmla="*/ 27 w 159"/>
                  <a:gd name="T25" fmla="*/ 93 h 157"/>
                  <a:gd name="T26" fmla="*/ 43 w 159"/>
                  <a:gd name="T27" fmla="*/ 93 h 157"/>
                  <a:gd name="T28" fmla="*/ 27 w 159"/>
                  <a:gd name="T29" fmla="*/ 49 h 157"/>
                  <a:gd name="T30" fmla="*/ 43 w 159"/>
                  <a:gd name="T31" fmla="*/ 62 h 157"/>
                  <a:gd name="T32" fmla="*/ 43 w 159"/>
                  <a:gd name="T33" fmla="*/ 20 h 157"/>
                  <a:gd name="T34" fmla="*/ 65 w 159"/>
                  <a:gd name="T35" fmla="*/ 122 h 157"/>
                  <a:gd name="T36" fmla="*/ 65 w 159"/>
                  <a:gd name="T37" fmla="*/ 122 h 157"/>
                  <a:gd name="T38" fmla="*/ 48 w 159"/>
                  <a:gd name="T39" fmla="*/ 93 h 157"/>
                  <a:gd name="T40" fmla="*/ 65 w 159"/>
                  <a:gd name="T41" fmla="*/ 93 h 157"/>
                  <a:gd name="T42" fmla="*/ 48 w 159"/>
                  <a:gd name="T43" fmla="*/ 49 h 157"/>
                  <a:gd name="T44" fmla="*/ 65 w 159"/>
                  <a:gd name="T45" fmla="*/ 62 h 157"/>
                  <a:gd name="T46" fmla="*/ 65 w 159"/>
                  <a:gd name="T47" fmla="*/ 20 h 157"/>
                  <a:gd name="T48" fmla="*/ 86 w 159"/>
                  <a:gd name="T49" fmla="*/ 122 h 157"/>
                  <a:gd name="T50" fmla="*/ 86 w 159"/>
                  <a:gd name="T51" fmla="*/ 122 h 157"/>
                  <a:gd name="T52" fmla="*/ 70 w 159"/>
                  <a:gd name="T53" fmla="*/ 93 h 157"/>
                  <a:gd name="T54" fmla="*/ 86 w 159"/>
                  <a:gd name="T55" fmla="*/ 93 h 157"/>
                  <a:gd name="T56" fmla="*/ 70 w 159"/>
                  <a:gd name="T57" fmla="*/ 49 h 157"/>
                  <a:gd name="T58" fmla="*/ 86 w 159"/>
                  <a:gd name="T59" fmla="*/ 62 h 157"/>
                  <a:gd name="T60" fmla="*/ 86 w 159"/>
                  <a:gd name="T61" fmla="*/ 20 h 157"/>
                  <a:gd name="T62" fmla="*/ 108 w 159"/>
                  <a:gd name="T63" fmla="*/ 122 h 157"/>
                  <a:gd name="T64" fmla="*/ 108 w 159"/>
                  <a:gd name="T65" fmla="*/ 122 h 157"/>
                  <a:gd name="T66" fmla="*/ 91 w 159"/>
                  <a:gd name="T67" fmla="*/ 93 h 157"/>
                  <a:gd name="T68" fmla="*/ 108 w 159"/>
                  <a:gd name="T69" fmla="*/ 93 h 157"/>
                  <a:gd name="T70" fmla="*/ 91 w 159"/>
                  <a:gd name="T71" fmla="*/ 49 h 157"/>
                  <a:gd name="T72" fmla="*/ 108 w 159"/>
                  <a:gd name="T73" fmla="*/ 62 h 157"/>
                  <a:gd name="T74" fmla="*/ 108 w 159"/>
                  <a:gd name="T75" fmla="*/ 20 h 157"/>
                  <a:gd name="T76" fmla="*/ 129 w 159"/>
                  <a:gd name="T77" fmla="*/ 122 h 157"/>
                  <a:gd name="T78" fmla="*/ 129 w 159"/>
                  <a:gd name="T79" fmla="*/ 122 h 157"/>
                  <a:gd name="T80" fmla="*/ 113 w 159"/>
                  <a:gd name="T81" fmla="*/ 93 h 157"/>
                  <a:gd name="T82" fmla="*/ 129 w 159"/>
                  <a:gd name="T83" fmla="*/ 93 h 157"/>
                  <a:gd name="T84" fmla="*/ 113 w 159"/>
                  <a:gd name="T85" fmla="*/ 49 h 157"/>
                  <a:gd name="T86" fmla="*/ 129 w 159"/>
                  <a:gd name="T87" fmla="*/ 62 h 157"/>
                  <a:gd name="T88" fmla="*/ 129 w 159"/>
                  <a:gd name="T89" fmla="*/ 20 h 157"/>
                  <a:gd name="T90" fmla="*/ 152 w 159"/>
                  <a:gd name="T91" fmla="*/ 122 h 157"/>
                  <a:gd name="T92" fmla="*/ 152 w 159"/>
                  <a:gd name="T93" fmla="*/ 122 h 157"/>
                  <a:gd name="T94" fmla="*/ 134 w 159"/>
                  <a:gd name="T95" fmla="*/ 93 h 157"/>
                  <a:gd name="T96" fmla="*/ 152 w 159"/>
                  <a:gd name="T97" fmla="*/ 93 h 157"/>
                  <a:gd name="T98" fmla="*/ 134 w 159"/>
                  <a:gd name="T99" fmla="*/ 49 h 157"/>
                  <a:gd name="T100" fmla="*/ 152 w 159"/>
                  <a:gd name="T101" fmla="*/ 62 h 157"/>
                  <a:gd name="T102" fmla="*/ 152 w 159"/>
                  <a:gd name="T103" fmla="*/ 2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 h="157">
                    <a:moveTo>
                      <a:pt x="103" y="8"/>
                    </a:moveTo>
                    <a:lnTo>
                      <a:pt x="103" y="0"/>
                    </a:lnTo>
                    <a:lnTo>
                      <a:pt x="9" y="0"/>
                    </a:lnTo>
                    <a:lnTo>
                      <a:pt x="9" y="8"/>
                    </a:lnTo>
                    <a:lnTo>
                      <a:pt x="0" y="8"/>
                    </a:lnTo>
                    <a:lnTo>
                      <a:pt x="0" y="157"/>
                    </a:lnTo>
                    <a:lnTo>
                      <a:pt x="52" y="157"/>
                    </a:lnTo>
                    <a:lnTo>
                      <a:pt x="52" y="137"/>
                    </a:lnTo>
                    <a:lnTo>
                      <a:pt x="103" y="137"/>
                    </a:lnTo>
                    <a:lnTo>
                      <a:pt x="103" y="157"/>
                    </a:lnTo>
                    <a:lnTo>
                      <a:pt x="159" y="157"/>
                    </a:lnTo>
                    <a:lnTo>
                      <a:pt x="159" y="8"/>
                    </a:lnTo>
                    <a:lnTo>
                      <a:pt x="103" y="8"/>
                    </a:lnTo>
                    <a:lnTo>
                      <a:pt x="103" y="8"/>
                    </a:lnTo>
                    <a:lnTo>
                      <a:pt x="103" y="8"/>
                    </a:lnTo>
                    <a:close/>
                    <a:moveTo>
                      <a:pt x="21" y="122"/>
                    </a:moveTo>
                    <a:lnTo>
                      <a:pt x="7" y="122"/>
                    </a:lnTo>
                    <a:lnTo>
                      <a:pt x="7" y="109"/>
                    </a:lnTo>
                    <a:lnTo>
                      <a:pt x="21" y="109"/>
                    </a:lnTo>
                    <a:lnTo>
                      <a:pt x="21" y="122"/>
                    </a:lnTo>
                    <a:lnTo>
                      <a:pt x="21" y="122"/>
                    </a:lnTo>
                    <a:lnTo>
                      <a:pt x="21" y="122"/>
                    </a:lnTo>
                    <a:close/>
                    <a:moveTo>
                      <a:pt x="21" y="93"/>
                    </a:moveTo>
                    <a:lnTo>
                      <a:pt x="7" y="93"/>
                    </a:lnTo>
                    <a:lnTo>
                      <a:pt x="7" y="78"/>
                    </a:lnTo>
                    <a:lnTo>
                      <a:pt x="21" y="78"/>
                    </a:lnTo>
                    <a:lnTo>
                      <a:pt x="21" y="93"/>
                    </a:lnTo>
                    <a:lnTo>
                      <a:pt x="21" y="93"/>
                    </a:lnTo>
                    <a:lnTo>
                      <a:pt x="21" y="93"/>
                    </a:lnTo>
                    <a:close/>
                    <a:moveTo>
                      <a:pt x="21" y="62"/>
                    </a:moveTo>
                    <a:lnTo>
                      <a:pt x="7" y="62"/>
                    </a:lnTo>
                    <a:lnTo>
                      <a:pt x="7" y="49"/>
                    </a:lnTo>
                    <a:lnTo>
                      <a:pt x="21" y="49"/>
                    </a:lnTo>
                    <a:lnTo>
                      <a:pt x="21" y="62"/>
                    </a:lnTo>
                    <a:lnTo>
                      <a:pt x="21" y="62"/>
                    </a:lnTo>
                    <a:lnTo>
                      <a:pt x="21" y="62"/>
                    </a:lnTo>
                    <a:close/>
                    <a:moveTo>
                      <a:pt x="21" y="33"/>
                    </a:moveTo>
                    <a:lnTo>
                      <a:pt x="7" y="33"/>
                    </a:lnTo>
                    <a:lnTo>
                      <a:pt x="7" y="20"/>
                    </a:lnTo>
                    <a:lnTo>
                      <a:pt x="21" y="20"/>
                    </a:lnTo>
                    <a:lnTo>
                      <a:pt x="21" y="33"/>
                    </a:lnTo>
                    <a:lnTo>
                      <a:pt x="21" y="33"/>
                    </a:lnTo>
                    <a:lnTo>
                      <a:pt x="21" y="33"/>
                    </a:lnTo>
                    <a:close/>
                    <a:moveTo>
                      <a:pt x="43" y="122"/>
                    </a:moveTo>
                    <a:lnTo>
                      <a:pt x="27" y="122"/>
                    </a:lnTo>
                    <a:lnTo>
                      <a:pt x="27" y="109"/>
                    </a:lnTo>
                    <a:lnTo>
                      <a:pt x="43" y="109"/>
                    </a:lnTo>
                    <a:lnTo>
                      <a:pt x="43" y="122"/>
                    </a:lnTo>
                    <a:lnTo>
                      <a:pt x="43" y="122"/>
                    </a:lnTo>
                    <a:lnTo>
                      <a:pt x="43" y="122"/>
                    </a:lnTo>
                    <a:close/>
                    <a:moveTo>
                      <a:pt x="43" y="93"/>
                    </a:moveTo>
                    <a:lnTo>
                      <a:pt x="27" y="93"/>
                    </a:lnTo>
                    <a:lnTo>
                      <a:pt x="27" y="78"/>
                    </a:lnTo>
                    <a:lnTo>
                      <a:pt x="43" y="78"/>
                    </a:lnTo>
                    <a:lnTo>
                      <a:pt x="43" y="93"/>
                    </a:lnTo>
                    <a:lnTo>
                      <a:pt x="43" y="93"/>
                    </a:lnTo>
                    <a:lnTo>
                      <a:pt x="43" y="93"/>
                    </a:lnTo>
                    <a:close/>
                    <a:moveTo>
                      <a:pt x="43" y="62"/>
                    </a:moveTo>
                    <a:lnTo>
                      <a:pt x="27" y="62"/>
                    </a:lnTo>
                    <a:lnTo>
                      <a:pt x="27" y="49"/>
                    </a:lnTo>
                    <a:lnTo>
                      <a:pt x="43" y="49"/>
                    </a:lnTo>
                    <a:lnTo>
                      <a:pt x="43" y="62"/>
                    </a:lnTo>
                    <a:lnTo>
                      <a:pt x="43" y="62"/>
                    </a:lnTo>
                    <a:lnTo>
                      <a:pt x="43" y="62"/>
                    </a:lnTo>
                    <a:close/>
                    <a:moveTo>
                      <a:pt x="43" y="33"/>
                    </a:moveTo>
                    <a:lnTo>
                      <a:pt x="27" y="33"/>
                    </a:lnTo>
                    <a:lnTo>
                      <a:pt x="27" y="20"/>
                    </a:lnTo>
                    <a:lnTo>
                      <a:pt x="43" y="20"/>
                    </a:lnTo>
                    <a:lnTo>
                      <a:pt x="43" y="33"/>
                    </a:lnTo>
                    <a:lnTo>
                      <a:pt x="43" y="33"/>
                    </a:lnTo>
                    <a:lnTo>
                      <a:pt x="43" y="33"/>
                    </a:lnTo>
                    <a:close/>
                    <a:moveTo>
                      <a:pt x="65" y="122"/>
                    </a:moveTo>
                    <a:lnTo>
                      <a:pt x="48" y="122"/>
                    </a:lnTo>
                    <a:lnTo>
                      <a:pt x="48" y="109"/>
                    </a:lnTo>
                    <a:lnTo>
                      <a:pt x="65" y="109"/>
                    </a:lnTo>
                    <a:lnTo>
                      <a:pt x="65" y="122"/>
                    </a:lnTo>
                    <a:lnTo>
                      <a:pt x="65" y="122"/>
                    </a:lnTo>
                    <a:lnTo>
                      <a:pt x="65" y="122"/>
                    </a:lnTo>
                    <a:close/>
                    <a:moveTo>
                      <a:pt x="65" y="93"/>
                    </a:moveTo>
                    <a:lnTo>
                      <a:pt x="48" y="93"/>
                    </a:lnTo>
                    <a:lnTo>
                      <a:pt x="48" y="78"/>
                    </a:lnTo>
                    <a:lnTo>
                      <a:pt x="65" y="78"/>
                    </a:lnTo>
                    <a:lnTo>
                      <a:pt x="65" y="93"/>
                    </a:lnTo>
                    <a:lnTo>
                      <a:pt x="65" y="93"/>
                    </a:lnTo>
                    <a:lnTo>
                      <a:pt x="65" y="93"/>
                    </a:lnTo>
                    <a:close/>
                    <a:moveTo>
                      <a:pt x="65" y="62"/>
                    </a:moveTo>
                    <a:lnTo>
                      <a:pt x="48" y="62"/>
                    </a:lnTo>
                    <a:lnTo>
                      <a:pt x="48" y="49"/>
                    </a:lnTo>
                    <a:lnTo>
                      <a:pt x="65" y="49"/>
                    </a:lnTo>
                    <a:lnTo>
                      <a:pt x="65" y="62"/>
                    </a:lnTo>
                    <a:lnTo>
                      <a:pt x="65" y="62"/>
                    </a:lnTo>
                    <a:lnTo>
                      <a:pt x="65" y="62"/>
                    </a:lnTo>
                    <a:close/>
                    <a:moveTo>
                      <a:pt x="65" y="33"/>
                    </a:moveTo>
                    <a:lnTo>
                      <a:pt x="48" y="33"/>
                    </a:lnTo>
                    <a:lnTo>
                      <a:pt x="48" y="20"/>
                    </a:lnTo>
                    <a:lnTo>
                      <a:pt x="65" y="20"/>
                    </a:lnTo>
                    <a:lnTo>
                      <a:pt x="65" y="33"/>
                    </a:lnTo>
                    <a:lnTo>
                      <a:pt x="65" y="33"/>
                    </a:lnTo>
                    <a:lnTo>
                      <a:pt x="65" y="33"/>
                    </a:lnTo>
                    <a:close/>
                    <a:moveTo>
                      <a:pt x="86" y="122"/>
                    </a:moveTo>
                    <a:lnTo>
                      <a:pt x="70" y="122"/>
                    </a:lnTo>
                    <a:lnTo>
                      <a:pt x="70" y="109"/>
                    </a:lnTo>
                    <a:lnTo>
                      <a:pt x="86" y="109"/>
                    </a:lnTo>
                    <a:lnTo>
                      <a:pt x="86" y="122"/>
                    </a:lnTo>
                    <a:lnTo>
                      <a:pt x="86" y="122"/>
                    </a:lnTo>
                    <a:lnTo>
                      <a:pt x="86" y="122"/>
                    </a:lnTo>
                    <a:close/>
                    <a:moveTo>
                      <a:pt x="86" y="93"/>
                    </a:moveTo>
                    <a:lnTo>
                      <a:pt x="70" y="93"/>
                    </a:lnTo>
                    <a:lnTo>
                      <a:pt x="70" y="78"/>
                    </a:lnTo>
                    <a:lnTo>
                      <a:pt x="86" y="78"/>
                    </a:lnTo>
                    <a:lnTo>
                      <a:pt x="86" y="93"/>
                    </a:lnTo>
                    <a:lnTo>
                      <a:pt x="86" y="93"/>
                    </a:lnTo>
                    <a:lnTo>
                      <a:pt x="86" y="93"/>
                    </a:lnTo>
                    <a:close/>
                    <a:moveTo>
                      <a:pt x="86" y="62"/>
                    </a:moveTo>
                    <a:lnTo>
                      <a:pt x="70" y="62"/>
                    </a:lnTo>
                    <a:lnTo>
                      <a:pt x="70" y="49"/>
                    </a:lnTo>
                    <a:lnTo>
                      <a:pt x="86" y="49"/>
                    </a:lnTo>
                    <a:lnTo>
                      <a:pt x="86" y="62"/>
                    </a:lnTo>
                    <a:lnTo>
                      <a:pt x="86" y="62"/>
                    </a:lnTo>
                    <a:lnTo>
                      <a:pt x="86" y="62"/>
                    </a:lnTo>
                    <a:close/>
                    <a:moveTo>
                      <a:pt x="86" y="33"/>
                    </a:moveTo>
                    <a:lnTo>
                      <a:pt x="70" y="33"/>
                    </a:lnTo>
                    <a:lnTo>
                      <a:pt x="70" y="20"/>
                    </a:lnTo>
                    <a:lnTo>
                      <a:pt x="86" y="20"/>
                    </a:lnTo>
                    <a:lnTo>
                      <a:pt x="86" y="33"/>
                    </a:lnTo>
                    <a:lnTo>
                      <a:pt x="86" y="33"/>
                    </a:lnTo>
                    <a:lnTo>
                      <a:pt x="86" y="33"/>
                    </a:lnTo>
                    <a:close/>
                    <a:moveTo>
                      <a:pt x="108" y="122"/>
                    </a:moveTo>
                    <a:lnTo>
                      <a:pt x="91" y="122"/>
                    </a:lnTo>
                    <a:lnTo>
                      <a:pt x="91" y="109"/>
                    </a:lnTo>
                    <a:lnTo>
                      <a:pt x="108" y="109"/>
                    </a:lnTo>
                    <a:lnTo>
                      <a:pt x="108" y="122"/>
                    </a:lnTo>
                    <a:lnTo>
                      <a:pt x="108" y="122"/>
                    </a:lnTo>
                    <a:lnTo>
                      <a:pt x="108" y="122"/>
                    </a:lnTo>
                    <a:close/>
                    <a:moveTo>
                      <a:pt x="108" y="93"/>
                    </a:moveTo>
                    <a:lnTo>
                      <a:pt x="91" y="93"/>
                    </a:lnTo>
                    <a:lnTo>
                      <a:pt x="91" y="78"/>
                    </a:lnTo>
                    <a:lnTo>
                      <a:pt x="108" y="78"/>
                    </a:lnTo>
                    <a:lnTo>
                      <a:pt x="108" y="93"/>
                    </a:lnTo>
                    <a:lnTo>
                      <a:pt x="108" y="93"/>
                    </a:lnTo>
                    <a:lnTo>
                      <a:pt x="108" y="93"/>
                    </a:lnTo>
                    <a:close/>
                    <a:moveTo>
                      <a:pt x="108" y="62"/>
                    </a:moveTo>
                    <a:lnTo>
                      <a:pt x="91" y="62"/>
                    </a:lnTo>
                    <a:lnTo>
                      <a:pt x="91" y="49"/>
                    </a:lnTo>
                    <a:lnTo>
                      <a:pt x="108" y="49"/>
                    </a:lnTo>
                    <a:lnTo>
                      <a:pt x="108" y="62"/>
                    </a:lnTo>
                    <a:lnTo>
                      <a:pt x="108" y="62"/>
                    </a:lnTo>
                    <a:lnTo>
                      <a:pt x="108" y="62"/>
                    </a:lnTo>
                    <a:close/>
                    <a:moveTo>
                      <a:pt x="108" y="33"/>
                    </a:moveTo>
                    <a:lnTo>
                      <a:pt x="91" y="33"/>
                    </a:lnTo>
                    <a:lnTo>
                      <a:pt x="91" y="20"/>
                    </a:lnTo>
                    <a:lnTo>
                      <a:pt x="108" y="20"/>
                    </a:lnTo>
                    <a:lnTo>
                      <a:pt x="108" y="33"/>
                    </a:lnTo>
                    <a:lnTo>
                      <a:pt x="108" y="33"/>
                    </a:lnTo>
                    <a:lnTo>
                      <a:pt x="108" y="33"/>
                    </a:lnTo>
                    <a:close/>
                    <a:moveTo>
                      <a:pt x="129" y="122"/>
                    </a:moveTo>
                    <a:lnTo>
                      <a:pt x="113" y="122"/>
                    </a:lnTo>
                    <a:lnTo>
                      <a:pt x="113" y="109"/>
                    </a:lnTo>
                    <a:lnTo>
                      <a:pt x="129" y="109"/>
                    </a:lnTo>
                    <a:lnTo>
                      <a:pt x="129" y="122"/>
                    </a:lnTo>
                    <a:lnTo>
                      <a:pt x="129" y="122"/>
                    </a:lnTo>
                    <a:lnTo>
                      <a:pt x="129" y="122"/>
                    </a:lnTo>
                    <a:close/>
                    <a:moveTo>
                      <a:pt x="129" y="93"/>
                    </a:moveTo>
                    <a:lnTo>
                      <a:pt x="113" y="93"/>
                    </a:lnTo>
                    <a:lnTo>
                      <a:pt x="113" y="78"/>
                    </a:lnTo>
                    <a:lnTo>
                      <a:pt x="129" y="78"/>
                    </a:lnTo>
                    <a:lnTo>
                      <a:pt x="129" y="93"/>
                    </a:lnTo>
                    <a:lnTo>
                      <a:pt x="129" y="93"/>
                    </a:lnTo>
                    <a:lnTo>
                      <a:pt x="129" y="93"/>
                    </a:lnTo>
                    <a:close/>
                    <a:moveTo>
                      <a:pt x="129" y="62"/>
                    </a:moveTo>
                    <a:lnTo>
                      <a:pt x="113" y="62"/>
                    </a:lnTo>
                    <a:lnTo>
                      <a:pt x="113" y="49"/>
                    </a:lnTo>
                    <a:lnTo>
                      <a:pt x="129" y="49"/>
                    </a:lnTo>
                    <a:lnTo>
                      <a:pt x="129" y="62"/>
                    </a:lnTo>
                    <a:lnTo>
                      <a:pt x="129" y="62"/>
                    </a:lnTo>
                    <a:lnTo>
                      <a:pt x="129" y="62"/>
                    </a:lnTo>
                    <a:close/>
                    <a:moveTo>
                      <a:pt x="129" y="33"/>
                    </a:moveTo>
                    <a:lnTo>
                      <a:pt x="113" y="33"/>
                    </a:lnTo>
                    <a:lnTo>
                      <a:pt x="113" y="20"/>
                    </a:lnTo>
                    <a:lnTo>
                      <a:pt x="129" y="20"/>
                    </a:lnTo>
                    <a:lnTo>
                      <a:pt x="129" y="33"/>
                    </a:lnTo>
                    <a:lnTo>
                      <a:pt x="129" y="33"/>
                    </a:lnTo>
                    <a:lnTo>
                      <a:pt x="129" y="33"/>
                    </a:lnTo>
                    <a:close/>
                    <a:moveTo>
                      <a:pt x="152" y="122"/>
                    </a:moveTo>
                    <a:lnTo>
                      <a:pt x="134" y="122"/>
                    </a:lnTo>
                    <a:lnTo>
                      <a:pt x="134" y="109"/>
                    </a:lnTo>
                    <a:lnTo>
                      <a:pt x="152" y="109"/>
                    </a:lnTo>
                    <a:lnTo>
                      <a:pt x="152" y="122"/>
                    </a:lnTo>
                    <a:lnTo>
                      <a:pt x="152" y="122"/>
                    </a:lnTo>
                    <a:lnTo>
                      <a:pt x="152" y="122"/>
                    </a:lnTo>
                    <a:close/>
                    <a:moveTo>
                      <a:pt x="152" y="93"/>
                    </a:moveTo>
                    <a:lnTo>
                      <a:pt x="134" y="93"/>
                    </a:lnTo>
                    <a:lnTo>
                      <a:pt x="134" y="78"/>
                    </a:lnTo>
                    <a:lnTo>
                      <a:pt x="152" y="78"/>
                    </a:lnTo>
                    <a:lnTo>
                      <a:pt x="152" y="93"/>
                    </a:lnTo>
                    <a:lnTo>
                      <a:pt x="152" y="93"/>
                    </a:lnTo>
                    <a:lnTo>
                      <a:pt x="152" y="93"/>
                    </a:lnTo>
                    <a:close/>
                    <a:moveTo>
                      <a:pt x="152" y="62"/>
                    </a:moveTo>
                    <a:lnTo>
                      <a:pt x="134" y="62"/>
                    </a:lnTo>
                    <a:lnTo>
                      <a:pt x="134" y="49"/>
                    </a:lnTo>
                    <a:lnTo>
                      <a:pt x="152" y="49"/>
                    </a:lnTo>
                    <a:lnTo>
                      <a:pt x="152" y="62"/>
                    </a:lnTo>
                    <a:lnTo>
                      <a:pt x="152" y="62"/>
                    </a:lnTo>
                    <a:lnTo>
                      <a:pt x="152" y="62"/>
                    </a:lnTo>
                    <a:close/>
                    <a:moveTo>
                      <a:pt x="152" y="33"/>
                    </a:moveTo>
                    <a:lnTo>
                      <a:pt x="134" y="33"/>
                    </a:lnTo>
                    <a:lnTo>
                      <a:pt x="134" y="20"/>
                    </a:lnTo>
                    <a:lnTo>
                      <a:pt x="152" y="20"/>
                    </a:lnTo>
                    <a:lnTo>
                      <a:pt x="152" y="33"/>
                    </a:lnTo>
                    <a:lnTo>
                      <a:pt x="152" y="33"/>
                    </a:lnTo>
                    <a:lnTo>
                      <a:pt x="152"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831" name="Freeform 40">
                <a:extLst>
                  <a:ext uri="{FF2B5EF4-FFF2-40B4-BE49-F238E27FC236}">
                    <a16:creationId xmlns:a16="http://schemas.microsoft.com/office/drawing/2014/main" id="{2750E6B9-4A02-4F1B-B05B-6BE6914CDC07}"/>
                  </a:ext>
                </a:extLst>
              </p:cNvPr>
              <p:cNvSpPr>
                <a:spLocks noEditPoints="1"/>
              </p:cNvSpPr>
              <p:nvPr/>
            </p:nvSpPr>
            <p:spPr bwMode="auto">
              <a:xfrm>
                <a:off x="3390" y="2337"/>
                <a:ext cx="158" cy="157"/>
              </a:xfrm>
              <a:custGeom>
                <a:avLst/>
                <a:gdLst>
                  <a:gd name="T0" fmla="*/ 8 w 136"/>
                  <a:gd name="T1" fmla="*/ 0 h 134"/>
                  <a:gd name="T2" fmla="*/ 0 w 136"/>
                  <a:gd name="T3" fmla="*/ 134 h 134"/>
                  <a:gd name="T4" fmla="*/ 89 w 136"/>
                  <a:gd name="T5" fmla="*/ 117 h 134"/>
                  <a:gd name="T6" fmla="*/ 136 w 136"/>
                  <a:gd name="T7" fmla="*/ 7 h 134"/>
                  <a:gd name="T8" fmla="*/ 103 w 136"/>
                  <a:gd name="T9" fmla="*/ 75 h 134"/>
                  <a:gd name="T10" fmla="*/ 84 w 136"/>
                  <a:gd name="T11" fmla="*/ 45 h 134"/>
                  <a:gd name="T12" fmla="*/ 106 w 136"/>
                  <a:gd name="T13" fmla="*/ 49 h 134"/>
                  <a:gd name="T14" fmla="*/ 104 w 136"/>
                  <a:gd name="T15" fmla="*/ 59 h 134"/>
                  <a:gd name="T16" fmla="*/ 107 w 136"/>
                  <a:gd name="T17" fmla="*/ 63 h 134"/>
                  <a:gd name="T18" fmla="*/ 49 w 136"/>
                  <a:gd name="T19" fmla="*/ 76 h 134"/>
                  <a:gd name="T20" fmla="*/ 29 w 136"/>
                  <a:gd name="T21" fmla="*/ 71 h 134"/>
                  <a:gd name="T22" fmla="*/ 29 w 136"/>
                  <a:gd name="T23" fmla="*/ 45 h 134"/>
                  <a:gd name="T24" fmla="*/ 36 w 136"/>
                  <a:gd name="T25" fmla="*/ 70 h 134"/>
                  <a:gd name="T26" fmla="*/ 56 w 136"/>
                  <a:gd name="T27" fmla="*/ 76 h 134"/>
                  <a:gd name="T28" fmla="*/ 78 w 136"/>
                  <a:gd name="T29" fmla="*/ 50 h 134"/>
                  <a:gd name="T30" fmla="*/ 75 w 136"/>
                  <a:gd name="T31" fmla="*/ 58 h 134"/>
                  <a:gd name="T32" fmla="*/ 62 w 136"/>
                  <a:gd name="T33" fmla="*/ 70 h 134"/>
                  <a:gd name="T34" fmla="*/ 56 w 136"/>
                  <a:gd name="T35" fmla="*/ 76 h 134"/>
                  <a:gd name="T36" fmla="*/ 93 w 136"/>
                  <a:gd name="T37" fmla="*/ 28 h 134"/>
                  <a:gd name="T38" fmla="*/ 60 w 136"/>
                  <a:gd name="T39" fmla="*/ 17 h 134"/>
                  <a:gd name="T40" fmla="*/ 60 w 136"/>
                  <a:gd name="T41" fmla="*/ 28 h 134"/>
                  <a:gd name="T42" fmla="*/ 56 w 136"/>
                  <a:gd name="T43" fmla="*/ 17 h 134"/>
                  <a:gd name="T44" fmla="*/ 42 w 136"/>
                  <a:gd name="T45" fmla="*/ 17 h 134"/>
                  <a:gd name="T46" fmla="*/ 37 w 136"/>
                  <a:gd name="T47" fmla="*/ 28 h 134"/>
                  <a:gd name="T48" fmla="*/ 19 w 136"/>
                  <a:gd name="T49" fmla="*/ 104 h 134"/>
                  <a:gd name="T50" fmla="*/ 19 w 136"/>
                  <a:gd name="T51" fmla="*/ 93 h 134"/>
                  <a:gd name="T52" fmla="*/ 7 w 136"/>
                  <a:gd name="T53" fmla="*/ 79 h 134"/>
                  <a:gd name="T54" fmla="*/ 19 w 136"/>
                  <a:gd name="T55" fmla="*/ 79 h 134"/>
                  <a:gd name="T56" fmla="*/ 7 w 136"/>
                  <a:gd name="T57" fmla="*/ 42 h 134"/>
                  <a:gd name="T58" fmla="*/ 19 w 136"/>
                  <a:gd name="T59" fmla="*/ 28 h 134"/>
                  <a:gd name="T60" fmla="*/ 19 w 136"/>
                  <a:gd name="T61" fmla="*/ 17 h 134"/>
                  <a:gd name="T62" fmla="*/ 23 w 136"/>
                  <a:gd name="T63" fmla="*/ 104 h 134"/>
                  <a:gd name="T64" fmla="*/ 37 w 136"/>
                  <a:gd name="T65" fmla="*/ 104 h 134"/>
                  <a:gd name="T66" fmla="*/ 42 w 136"/>
                  <a:gd name="T67" fmla="*/ 93 h 134"/>
                  <a:gd name="T68" fmla="*/ 74 w 136"/>
                  <a:gd name="T69" fmla="*/ 104 h 134"/>
                  <a:gd name="T70" fmla="*/ 74 w 136"/>
                  <a:gd name="T71" fmla="*/ 93 h 134"/>
                  <a:gd name="T72" fmla="*/ 79 w 136"/>
                  <a:gd name="T73" fmla="*/ 104 h 134"/>
                  <a:gd name="T74" fmla="*/ 93 w 136"/>
                  <a:gd name="T75" fmla="*/ 104 h 134"/>
                  <a:gd name="T76" fmla="*/ 97 w 136"/>
                  <a:gd name="T77" fmla="*/ 93 h 134"/>
                  <a:gd name="T78" fmla="*/ 112 w 136"/>
                  <a:gd name="T79" fmla="*/ 28 h 134"/>
                  <a:gd name="T80" fmla="*/ 112 w 136"/>
                  <a:gd name="T81" fmla="*/ 17 h 134"/>
                  <a:gd name="T82" fmla="*/ 116 w 136"/>
                  <a:gd name="T83" fmla="*/ 104 h 134"/>
                  <a:gd name="T84" fmla="*/ 130 w 136"/>
                  <a:gd name="T85" fmla="*/ 104 h 134"/>
                  <a:gd name="T86" fmla="*/ 116 w 136"/>
                  <a:gd name="T87" fmla="*/ 67 h 134"/>
                  <a:gd name="T88" fmla="*/ 130 w 136"/>
                  <a:gd name="T89" fmla="*/ 53 h 134"/>
                  <a:gd name="T90" fmla="*/ 130 w 136"/>
                  <a:gd name="T91" fmla="*/ 42 h 134"/>
                  <a:gd name="T92" fmla="*/ 116 w 136"/>
                  <a:gd name="T93" fmla="*/ 28 h 134"/>
                  <a:gd name="T94" fmla="*/ 130 w 136"/>
                  <a:gd name="T95" fmla="*/ 2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 h="134">
                    <a:moveTo>
                      <a:pt x="89" y="7"/>
                    </a:moveTo>
                    <a:cubicBezTo>
                      <a:pt x="89" y="0"/>
                      <a:pt x="89" y="0"/>
                      <a:pt x="89" y="0"/>
                    </a:cubicBezTo>
                    <a:cubicBezTo>
                      <a:pt x="8" y="0"/>
                      <a:pt x="8" y="0"/>
                      <a:pt x="8" y="0"/>
                    </a:cubicBezTo>
                    <a:cubicBezTo>
                      <a:pt x="8" y="7"/>
                      <a:pt x="8" y="7"/>
                      <a:pt x="8" y="7"/>
                    </a:cubicBezTo>
                    <a:cubicBezTo>
                      <a:pt x="0" y="7"/>
                      <a:pt x="0" y="7"/>
                      <a:pt x="0" y="7"/>
                    </a:cubicBezTo>
                    <a:cubicBezTo>
                      <a:pt x="0" y="134"/>
                      <a:pt x="0" y="134"/>
                      <a:pt x="0" y="134"/>
                    </a:cubicBezTo>
                    <a:cubicBezTo>
                      <a:pt x="46" y="134"/>
                      <a:pt x="46" y="134"/>
                      <a:pt x="46" y="134"/>
                    </a:cubicBezTo>
                    <a:cubicBezTo>
                      <a:pt x="46" y="117"/>
                      <a:pt x="46" y="117"/>
                      <a:pt x="46" y="117"/>
                    </a:cubicBezTo>
                    <a:cubicBezTo>
                      <a:pt x="89" y="117"/>
                      <a:pt x="89" y="117"/>
                      <a:pt x="89" y="117"/>
                    </a:cubicBezTo>
                    <a:cubicBezTo>
                      <a:pt x="89" y="134"/>
                      <a:pt x="89" y="134"/>
                      <a:pt x="89" y="134"/>
                    </a:cubicBezTo>
                    <a:cubicBezTo>
                      <a:pt x="136" y="134"/>
                      <a:pt x="136" y="134"/>
                      <a:pt x="136" y="134"/>
                    </a:cubicBezTo>
                    <a:cubicBezTo>
                      <a:pt x="136" y="7"/>
                      <a:pt x="136" y="7"/>
                      <a:pt x="136" y="7"/>
                    </a:cubicBezTo>
                    <a:lnTo>
                      <a:pt x="89" y="7"/>
                    </a:lnTo>
                    <a:close/>
                    <a:moveTo>
                      <a:pt x="106" y="71"/>
                    </a:moveTo>
                    <a:cubicBezTo>
                      <a:pt x="105" y="73"/>
                      <a:pt x="104" y="74"/>
                      <a:pt x="103" y="75"/>
                    </a:cubicBezTo>
                    <a:cubicBezTo>
                      <a:pt x="101" y="75"/>
                      <a:pt x="100" y="76"/>
                      <a:pt x="98" y="76"/>
                    </a:cubicBezTo>
                    <a:cubicBezTo>
                      <a:pt x="84" y="76"/>
                      <a:pt x="84" y="76"/>
                      <a:pt x="84" y="76"/>
                    </a:cubicBezTo>
                    <a:cubicBezTo>
                      <a:pt x="84" y="45"/>
                      <a:pt x="84" y="45"/>
                      <a:pt x="84" y="45"/>
                    </a:cubicBezTo>
                    <a:cubicBezTo>
                      <a:pt x="97" y="45"/>
                      <a:pt x="97" y="45"/>
                      <a:pt x="97" y="45"/>
                    </a:cubicBezTo>
                    <a:cubicBezTo>
                      <a:pt x="99" y="45"/>
                      <a:pt x="101" y="45"/>
                      <a:pt x="103" y="46"/>
                    </a:cubicBezTo>
                    <a:cubicBezTo>
                      <a:pt x="104" y="47"/>
                      <a:pt x="105" y="48"/>
                      <a:pt x="106" y="49"/>
                    </a:cubicBezTo>
                    <a:cubicBezTo>
                      <a:pt x="107" y="50"/>
                      <a:pt x="107" y="52"/>
                      <a:pt x="107" y="54"/>
                    </a:cubicBezTo>
                    <a:cubicBezTo>
                      <a:pt x="107" y="55"/>
                      <a:pt x="107" y="56"/>
                      <a:pt x="106" y="57"/>
                    </a:cubicBezTo>
                    <a:cubicBezTo>
                      <a:pt x="106" y="58"/>
                      <a:pt x="105" y="59"/>
                      <a:pt x="104" y="59"/>
                    </a:cubicBezTo>
                    <a:cubicBezTo>
                      <a:pt x="104" y="60"/>
                      <a:pt x="103" y="60"/>
                      <a:pt x="103" y="60"/>
                    </a:cubicBezTo>
                    <a:cubicBezTo>
                      <a:pt x="104" y="60"/>
                      <a:pt x="104" y="60"/>
                      <a:pt x="104" y="61"/>
                    </a:cubicBezTo>
                    <a:cubicBezTo>
                      <a:pt x="105" y="61"/>
                      <a:pt x="106" y="62"/>
                      <a:pt x="107" y="63"/>
                    </a:cubicBezTo>
                    <a:cubicBezTo>
                      <a:pt x="107" y="65"/>
                      <a:pt x="107" y="66"/>
                      <a:pt x="107" y="67"/>
                    </a:cubicBezTo>
                    <a:cubicBezTo>
                      <a:pt x="107" y="69"/>
                      <a:pt x="107" y="70"/>
                      <a:pt x="106" y="71"/>
                    </a:cubicBezTo>
                    <a:close/>
                    <a:moveTo>
                      <a:pt x="49" y="76"/>
                    </a:moveTo>
                    <a:cubicBezTo>
                      <a:pt x="29" y="76"/>
                      <a:pt x="29" y="76"/>
                      <a:pt x="29" y="76"/>
                    </a:cubicBezTo>
                    <a:cubicBezTo>
                      <a:pt x="29" y="71"/>
                      <a:pt x="29" y="71"/>
                      <a:pt x="29" y="71"/>
                    </a:cubicBezTo>
                    <a:cubicBezTo>
                      <a:pt x="29" y="71"/>
                      <a:pt x="29" y="71"/>
                      <a:pt x="29" y="71"/>
                    </a:cubicBezTo>
                    <a:cubicBezTo>
                      <a:pt x="42" y="50"/>
                      <a:pt x="42" y="50"/>
                      <a:pt x="42" y="50"/>
                    </a:cubicBezTo>
                    <a:cubicBezTo>
                      <a:pt x="29" y="50"/>
                      <a:pt x="29" y="50"/>
                      <a:pt x="29" y="50"/>
                    </a:cubicBezTo>
                    <a:cubicBezTo>
                      <a:pt x="29" y="45"/>
                      <a:pt x="29" y="45"/>
                      <a:pt x="29" y="45"/>
                    </a:cubicBezTo>
                    <a:cubicBezTo>
                      <a:pt x="49" y="45"/>
                      <a:pt x="49" y="45"/>
                      <a:pt x="49" y="45"/>
                    </a:cubicBezTo>
                    <a:cubicBezTo>
                      <a:pt x="49" y="49"/>
                      <a:pt x="49" y="49"/>
                      <a:pt x="49" y="49"/>
                    </a:cubicBezTo>
                    <a:cubicBezTo>
                      <a:pt x="36" y="70"/>
                      <a:pt x="36" y="70"/>
                      <a:pt x="36" y="70"/>
                    </a:cubicBezTo>
                    <a:cubicBezTo>
                      <a:pt x="49" y="70"/>
                      <a:pt x="49" y="70"/>
                      <a:pt x="49" y="70"/>
                    </a:cubicBezTo>
                    <a:lnTo>
                      <a:pt x="49" y="76"/>
                    </a:lnTo>
                    <a:close/>
                    <a:moveTo>
                      <a:pt x="56" y="76"/>
                    </a:moveTo>
                    <a:cubicBezTo>
                      <a:pt x="56" y="45"/>
                      <a:pt x="56" y="45"/>
                      <a:pt x="56" y="45"/>
                    </a:cubicBezTo>
                    <a:cubicBezTo>
                      <a:pt x="78" y="45"/>
                      <a:pt x="78" y="45"/>
                      <a:pt x="78" y="45"/>
                    </a:cubicBezTo>
                    <a:cubicBezTo>
                      <a:pt x="78" y="50"/>
                      <a:pt x="78" y="50"/>
                      <a:pt x="78" y="50"/>
                    </a:cubicBezTo>
                    <a:cubicBezTo>
                      <a:pt x="62" y="50"/>
                      <a:pt x="62" y="50"/>
                      <a:pt x="62" y="50"/>
                    </a:cubicBezTo>
                    <a:cubicBezTo>
                      <a:pt x="62" y="58"/>
                      <a:pt x="62" y="58"/>
                      <a:pt x="62" y="58"/>
                    </a:cubicBezTo>
                    <a:cubicBezTo>
                      <a:pt x="75" y="58"/>
                      <a:pt x="75" y="58"/>
                      <a:pt x="75" y="58"/>
                    </a:cubicBezTo>
                    <a:cubicBezTo>
                      <a:pt x="75" y="63"/>
                      <a:pt x="75" y="63"/>
                      <a:pt x="75" y="63"/>
                    </a:cubicBezTo>
                    <a:cubicBezTo>
                      <a:pt x="62" y="63"/>
                      <a:pt x="62" y="63"/>
                      <a:pt x="62" y="63"/>
                    </a:cubicBezTo>
                    <a:cubicBezTo>
                      <a:pt x="62" y="70"/>
                      <a:pt x="62" y="70"/>
                      <a:pt x="62" y="70"/>
                    </a:cubicBezTo>
                    <a:cubicBezTo>
                      <a:pt x="78" y="70"/>
                      <a:pt x="78" y="70"/>
                      <a:pt x="78" y="70"/>
                    </a:cubicBezTo>
                    <a:cubicBezTo>
                      <a:pt x="78" y="76"/>
                      <a:pt x="78" y="76"/>
                      <a:pt x="78" y="76"/>
                    </a:cubicBezTo>
                    <a:lnTo>
                      <a:pt x="56" y="76"/>
                    </a:lnTo>
                    <a:close/>
                    <a:moveTo>
                      <a:pt x="79" y="17"/>
                    </a:moveTo>
                    <a:cubicBezTo>
                      <a:pt x="93" y="17"/>
                      <a:pt x="93" y="17"/>
                      <a:pt x="93" y="17"/>
                    </a:cubicBezTo>
                    <a:cubicBezTo>
                      <a:pt x="93" y="28"/>
                      <a:pt x="93" y="28"/>
                      <a:pt x="93" y="28"/>
                    </a:cubicBezTo>
                    <a:cubicBezTo>
                      <a:pt x="79" y="28"/>
                      <a:pt x="79" y="28"/>
                      <a:pt x="79" y="28"/>
                    </a:cubicBezTo>
                    <a:lnTo>
                      <a:pt x="79" y="17"/>
                    </a:lnTo>
                    <a:close/>
                    <a:moveTo>
                      <a:pt x="60" y="17"/>
                    </a:moveTo>
                    <a:cubicBezTo>
                      <a:pt x="74" y="17"/>
                      <a:pt x="74" y="17"/>
                      <a:pt x="74" y="17"/>
                    </a:cubicBezTo>
                    <a:cubicBezTo>
                      <a:pt x="74" y="28"/>
                      <a:pt x="74" y="28"/>
                      <a:pt x="74" y="28"/>
                    </a:cubicBezTo>
                    <a:cubicBezTo>
                      <a:pt x="60" y="28"/>
                      <a:pt x="60" y="28"/>
                      <a:pt x="60" y="28"/>
                    </a:cubicBezTo>
                    <a:lnTo>
                      <a:pt x="60" y="17"/>
                    </a:lnTo>
                    <a:close/>
                    <a:moveTo>
                      <a:pt x="42" y="17"/>
                    </a:moveTo>
                    <a:cubicBezTo>
                      <a:pt x="56" y="17"/>
                      <a:pt x="56" y="17"/>
                      <a:pt x="56" y="17"/>
                    </a:cubicBezTo>
                    <a:cubicBezTo>
                      <a:pt x="56" y="28"/>
                      <a:pt x="56" y="28"/>
                      <a:pt x="56" y="28"/>
                    </a:cubicBezTo>
                    <a:cubicBezTo>
                      <a:pt x="42" y="28"/>
                      <a:pt x="42" y="28"/>
                      <a:pt x="42" y="28"/>
                    </a:cubicBezTo>
                    <a:lnTo>
                      <a:pt x="42" y="17"/>
                    </a:lnTo>
                    <a:close/>
                    <a:moveTo>
                      <a:pt x="23" y="17"/>
                    </a:moveTo>
                    <a:cubicBezTo>
                      <a:pt x="37" y="17"/>
                      <a:pt x="37" y="17"/>
                      <a:pt x="37" y="17"/>
                    </a:cubicBezTo>
                    <a:cubicBezTo>
                      <a:pt x="37" y="28"/>
                      <a:pt x="37" y="28"/>
                      <a:pt x="37" y="28"/>
                    </a:cubicBezTo>
                    <a:cubicBezTo>
                      <a:pt x="23" y="28"/>
                      <a:pt x="23" y="28"/>
                      <a:pt x="23" y="28"/>
                    </a:cubicBezTo>
                    <a:lnTo>
                      <a:pt x="23" y="17"/>
                    </a:lnTo>
                    <a:close/>
                    <a:moveTo>
                      <a:pt x="19" y="104"/>
                    </a:moveTo>
                    <a:cubicBezTo>
                      <a:pt x="7" y="104"/>
                      <a:pt x="7" y="104"/>
                      <a:pt x="7" y="104"/>
                    </a:cubicBezTo>
                    <a:cubicBezTo>
                      <a:pt x="7" y="93"/>
                      <a:pt x="7" y="93"/>
                      <a:pt x="7" y="93"/>
                    </a:cubicBezTo>
                    <a:cubicBezTo>
                      <a:pt x="19" y="93"/>
                      <a:pt x="19" y="93"/>
                      <a:pt x="19" y="93"/>
                    </a:cubicBezTo>
                    <a:lnTo>
                      <a:pt x="19" y="104"/>
                    </a:lnTo>
                    <a:close/>
                    <a:moveTo>
                      <a:pt x="19" y="79"/>
                    </a:moveTo>
                    <a:cubicBezTo>
                      <a:pt x="7" y="79"/>
                      <a:pt x="7" y="79"/>
                      <a:pt x="7" y="79"/>
                    </a:cubicBezTo>
                    <a:cubicBezTo>
                      <a:pt x="7" y="67"/>
                      <a:pt x="7" y="67"/>
                      <a:pt x="7" y="67"/>
                    </a:cubicBezTo>
                    <a:cubicBezTo>
                      <a:pt x="19" y="67"/>
                      <a:pt x="19" y="67"/>
                      <a:pt x="19" y="67"/>
                    </a:cubicBezTo>
                    <a:lnTo>
                      <a:pt x="19" y="79"/>
                    </a:lnTo>
                    <a:close/>
                    <a:moveTo>
                      <a:pt x="19" y="53"/>
                    </a:moveTo>
                    <a:cubicBezTo>
                      <a:pt x="7" y="53"/>
                      <a:pt x="7" y="53"/>
                      <a:pt x="7" y="53"/>
                    </a:cubicBezTo>
                    <a:cubicBezTo>
                      <a:pt x="7" y="42"/>
                      <a:pt x="7" y="42"/>
                      <a:pt x="7" y="42"/>
                    </a:cubicBezTo>
                    <a:cubicBezTo>
                      <a:pt x="19" y="42"/>
                      <a:pt x="19" y="42"/>
                      <a:pt x="19" y="42"/>
                    </a:cubicBezTo>
                    <a:lnTo>
                      <a:pt x="19" y="53"/>
                    </a:lnTo>
                    <a:close/>
                    <a:moveTo>
                      <a:pt x="19" y="28"/>
                    </a:moveTo>
                    <a:cubicBezTo>
                      <a:pt x="7" y="28"/>
                      <a:pt x="7" y="28"/>
                      <a:pt x="7" y="28"/>
                    </a:cubicBezTo>
                    <a:cubicBezTo>
                      <a:pt x="7" y="17"/>
                      <a:pt x="7" y="17"/>
                      <a:pt x="7" y="17"/>
                    </a:cubicBezTo>
                    <a:cubicBezTo>
                      <a:pt x="19" y="17"/>
                      <a:pt x="19" y="17"/>
                      <a:pt x="19" y="17"/>
                    </a:cubicBezTo>
                    <a:lnTo>
                      <a:pt x="19" y="28"/>
                    </a:lnTo>
                    <a:close/>
                    <a:moveTo>
                      <a:pt x="37" y="104"/>
                    </a:moveTo>
                    <a:cubicBezTo>
                      <a:pt x="23" y="104"/>
                      <a:pt x="23" y="104"/>
                      <a:pt x="23" y="104"/>
                    </a:cubicBezTo>
                    <a:cubicBezTo>
                      <a:pt x="23" y="93"/>
                      <a:pt x="23" y="93"/>
                      <a:pt x="23" y="93"/>
                    </a:cubicBezTo>
                    <a:cubicBezTo>
                      <a:pt x="37" y="93"/>
                      <a:pt x="37" y="93"/>
                      <a:pt x="37" y="93"/>
                    </a:cubicBezTo>
                    <a:lnTo>
                      <a:pt x="37" y="104"/>
                    </a:lnTo>
                    <a:close/>
                    <a:moveTo>
                      <a:pt x="56" y="104"/>
                    </a:moveTo>
                    <a:cubicBezTo>
                      <a:pt x="42" y="104"/>
                      <a:pt x="42" y="104"/>
                      <a:pt x="42" y="104"/>
                    </a:cubicBezTo>
                    <a:cubicBezTo>
                      <a:pt x="42" y="93"/>
                      <a:pt x="42" y="93"/>
                      <a:pt x="42" y="93"/>
                    </a:cubicBezTo>
                    <a:cubicBezTo>
                      <a:pt x="56" y="93"/>
                      <a:pt x="56" y="93"/>
                      <a:pt x="56" y="93"/>
                    </a:cubicBezTo>
                    <a:lnTo>
                      <a:pt x="56" y="104"/>
                    </a:lnTo>
                    <a:close/>
                    <a:moveTo>
                      <a:pt x="74" y="104"/>
                    </a:moveTo>
                    <a:cubicBezTo>
                      <a:pt x="60" y="104"/>
                      <a:pt x="60" y="104"/>
                      <a:pt x="60" y="104"/>
                    </a:cubicBezTo>
                    <a:cubicBezTo>
                      <a:pt x="60" y="93"/>
                      <a:pt x="60" y="93"/>
                      <a:pt x="60" y="93"/>
                    </a:cubicBezTo>
                    <a:cubicBezTo>
                      <a:pt x="74" y="93"/>
                      <a:pt x="74" y="93"/>
                      <a:pt x="74" y="93"/>
                    </a:cubicBezTo>
                    <a:lnTo>
                      <a:pt x="74" y="104"/>
                    </a:lnTo>
                    <a:close/>
                    <a:moveTo>
                      <a:pt x="93" y="104"/>
                    </a:moveTo>
                    <a:cubicBezTo>
                      <a:pt x="79" y="104"/>
                      <a:pt x="79" y="104"/>
                      <a:pt x="79" y="104"/>
                    </a:cubicBezTo>
                    <a:cubicBezTo>
                      <a:pt x="79" y="93"/>
                      <a:pt x="79" y="93"/>
                      <a:pt x="79" y="93"/>
                    </a:cubicBezTo>
                    <a:cubicBezTo>
                      <a:pt x="93" y="93"/>
                      <a:pt x="93" y="93"/>
                      <a:pt x="93" y="93"/>
                    </a:cubicBezTo>
                    <a:lnTo>
                      <a:pt x="93" y="104"/>
                    </a:lnTo>
                    <a:close/>
                    <a:moveTo>
                      <a:pt x="112" y="104"/>
                    </a:moveTo>
                    <a:cubicBezTo>
                      <a:pt x="97" y="104"/>
                      <a:pt x="97" y="104"/>
                      <a:pt x="97" y="104"/>
                    </a:cubicBezTo>
                    <a:cubicBezTo>
                      <a:pt x="97" y="93"/>
                      <a:pt x="97" y="93"/>
                      <a:pt x="97" y="93"/>
                    </a:cubicBezTo>
                    <a:cubicBezTo>
                      <a:pt x="112" y="93"/>
                      <a:pt x="112" y="93"/>
                      <a:pt x="112" y="93"/>
                    </a:cubicBezTo>
                    <a:lnTo>
                      <a:pt x="112" y="104"/>
                    </a:lnTo>
                    <a:close/>
                    <a:moveTo>
                      <a:pt x="112" y="28"/>
                    </a:moveTo>
                    <a:cubicBezTo>
                      <a:pt x="97" y="28"/>
                      <a:pt x="97" y="28"/>
                      <a:pt x="97" y="28"/>
                    </a:cubicBezTo>
                    <a:cubicBezTo>
                      <a:pt x="97" y="17"/>
                      <a:pt x="97" y="17"/>
                      <a:pt x="97" y="17"/>
                    </a:cubicBezTo>
                    <a:cubicBezTo>
                      <a:pt x="112" y="17"/>
                      <a:pt x="112" y="17"/>
                      <a:pt x="112" y="17"/>
                    </a:cubicBezTo>
                    <a:lnTo>
                      <a:pt x="112" y="28"/>
                    </a:lnTo>
                    <a:close/>
                    <a:moveTo>
                      <a:pt x="130" y="104"/>
                    </a:moveTo>
                    <a:cubicBezTo>
                      <a:pt x="116" y="104"/>
                      <a:pt x="116" y="104"/>
                      <a:pt x="116" y="104"/>
                    </a:cubicBezTo>
                    <a:cubicBezTo>
                      <a:pt x="116" y="93"/>
                      <a:pt x="116" y="93"/>
                      <a:pt x="116" y="93"/>
                    </a:cubicBezTo>
                    <a:cubicBezTo>
                      <a:pt x="130" y="93"/>
                      <a:pt x="130" y="93"/>
                      <a:pt x="130" y="93"/>
                    </a:cubicBezTo>
                    <a:lnTo>
                      <a:pt x="130" y="104"/>
                    </a:lnTo>
                    <a:close/>
                    <a:moveTo>
                      <a:pt x="130" y="79"/>
                    </a:moveTo>
                    <a:cubicBezTo>
                      <a:pt x="116" y="79"/>
                      <a:pt x="116" y="79"/>
                      <a:pt x="116" y="79"/>
                    </a:cubicBezTo>
                    <a:cubicBezTo>
                      <a:pt x="116" y="67"/>
                      <a:pt x="116" y="67"/>
                      <a:pt x="116" y="67"/>
                    </a:cubicBezTo>
                    <a:cubicBezTo>
                      <a:pt x="130" y="67"/>
                      <a:pt x="130" y="67"/>
                      <a:pt x="130" y="67"/>
                    </a:cubicBezTo>
                    <a:lnTo>
                      <a:pt x="130" y="79"/>
                    </a:lnTo>
                    <a:close/>
                    <a:moveTo>
                      <a:pt x="130" y="53"/>
                    </a:moveTo>
                    <a:cubicBezTo>
                      <a:pt x="116" y="53"/>
                      <a:pt x="116" y="53"/>
                      <a:pt x="116" y="53"/>
                    </a:cubicBezTo>
                    <a:cubicBezTo>
                      <a:pt x="116" y="42"/>
                      <a:pt x="116" y="42"/>
                      <a:pt x="116" y="42"/>
                    </a:cubicBezTo>
                    <a:cubicBezTo>
                      <a:pt x="130" y="42"/>
                      <a:pt x="130" y="42"/>
                      <a:pt x="130" y="42"/>
                    </a:cubicBezTo>
                    <a:lnTo>
                      <a:pt x="130" y="53"/>
                    </a:lnTo>
                    <a:close/>
                    <a:moveTo>
                      <a:pt x="130" y="28"/>
                    </a:moveTo>
                    <a:cubicBezTo>
                      <a:pt x="116" y="28"/>
                      <a:pt x="116" y="28"/>
                      <a:pt x="116" y="28"/>
                    </a:cubicBezTo>
                    <a:cubicBezTo>
                      <a:pt x="116" y="17"/>
                      <a:pt x="116" y="17"/>
                      <a:pt x="116" y="17"/>
                    </a:cubicBezTo>
                    <a:cubicBezTo>
                      <a:pt x="130" y="17"/>
                      <a:pt x="130" y="17"/>
                      <a:pt x="130" y="17"/>
                    </a:cubicBezTo>
                    <a:lnTo>
                      <a:pt x="13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832" name="Freeform 41">
                <a:extLst>
                  <a:ext uri="{FF2B5EF4-FFF2-40B4-BE49-F238E27FC236}">
                    <a16:creationId xmlns:a16="http://schemas.microsoft.com/office/drawing/2014/main" id="{19B64F12-6EAC-43BC-AD31-6CC600F9EC1B}"/>
                  </a:ext>
                </a:extLst>
              </p:cNvPr>
              <p:cNvSpPr>
                <a:spLocks/>
              </p:cNvSpPr>
              <p:nvPr/>
            </p:nvSpPr>
            <p:spPr bwMode="auto">
              <a:xfrm>
                <a:off x="3495" y="2410"/>
                <a:ext cx="14" cy="9"/>
              </a:xfrm>
              <a:custGeom>
                <a:avLst/>
                <a:gdLst>
                  <a:gd name="T0" fmla="*/ 10 w 12"/>
                  <a:gd name="T1" fmla="*/ 1 h 8"/>
                  <a:gd name="T2" fmla="*/ 7 w 12"/>
                  <a:gd name="T3" fmla="*/ 0 h 8"/>
                  <a:gd name="T4" fmla="*/ 0 w 12"/>
                  <a:gd name="T5" fmla="*/ 0 h 8"/>
                  <a:gd name="T6" fmla="*/ 0 w 12"/>
                  <a:gd name="T7" fmla="*/ 8 h 8"/>
                  <a:gd name="T8" fmla="*/ 6 w 12"/>
                  <a:gd name="T9" fmla="*/ 8 h 8"/>
                  <a:gd name="T10" fmla="*/ 10 w 12"/>
                  <a:gd name="T11" fmla="*/ 7 h 8"/>
                  <a:gd name="T12" fmla="*/ 12 w 12"/>
                  <a:gd name="T13" fmla="*/ 5 h 8"/>
                  <a:gd name="T14" fmla="*/ 11 w 12"/>
                  <a:gd name="T15" fmla="*/ 2 h 8"/>
                  <a:gd name="T16" fmla="*/ 10 w 12"/>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10" y="1"/>
                    </a:moveTo>
                    <a:cubicBezTo>
                      <a:pt x="9" y="1"/>
                      <a:pt x="8" y="0"/>
                      <a:pt x="7" y="0"/>
                    </a:cubicBezTo>
                    <a:cubicBezTo>
                      <a:pt x="0" y="0"/>
                      <a:pt x="0" y="0"/>
                      <a:pt x="0" y="0"/>
                    </a:cubicBezTo>
                    <a:cubicBezTo>
                      <a:pt x="0" y="8"/>
                      <a:pt x="0" y="8"/>
                      <a:pt x="0" y="8"/>
                    </a:cubicBezTo>
                    <a:cubicBezTo>
                      <a:pt x="6" y="8"/>
                      <a:pt x="6" y="8"/>
                      <a:pt x="6" y="8"/>
                    </a:cubicBezTo>
                    <a:cubicBezTo>
                      <a:pt x="8" y="8"/>
                      <a:pt x="10" y="8"/>
                      <a:pt x="10" y="7"/>
                    </a:cubicBezTo>
                    <a:cubicBezTo>
                      <a:pt x="11" y="7"/>
                      <a:pt x="12" y="6"/>
                      <a:pt x="12" y="5"/>
                    </a:cubicBezTo>
                    <a:cubicBezTo>
                      <a:pt x="12" y="4"/>
                      <a:pt x="12" y="3"/>
                      <a:pt x="11" y="2"/>
                    </a:cubicBezTo>
                    <a:cubicBezTo>
                      <a:pt x="11" y="2"/>
                      <a:pt x="10" y="1"/>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833" name="Freeform 42">
                <a:extLst>
                  <a:ext uri="{FF2B5EF4-FFF2-40B4-BE49-F238E27FC236}">
                    <a16:creationId xmlns:a16="http://schemas.microsoft.com/office/drawing/2014/main" id="{AFCB8EB0-1B30-4475-83A9-DB64896636FD}"/>
                  </a:ext>
                </a:extLst>
              </p:cNvPr>
              <p:cNvSpPr>
                <a:spLocks/>
              </p:cNvSpPr>
              <p:nvPr/>
            </p:nvSpPr>
            <p:spPr bwMode="auto">
              <a:xfrm>
                <a:off x="3495" y="2396"/>
                <a:ext cx="12" cy="8"/>
              </a:xfrm>
              <a:custGeom>
                <a:avLst/>
                <a:gdLst>
                  <a:gd name="T0" fmla="*/ 10 w 11"/>
                  <a:gd name="T1" fmla="*/ 7 h 7"/>
                  <a:gd name="T2" fmla="*/ 11 w 11"/>
                  <a:gd name="T3" fmla="*/ 4 h 7"/>
                  <a:gd name="T4" fmla="*/ 10 w 11"/>
                  <a:gd name="T5" fmla="*/ 1 h 7"/>
                  <a:gd name="T6" fmla="*/ 7 w 11"/>
                  <a:gd name="T7" fmla="*/ 0 h 7"/>
                  <a:gd name="T8" fmla="*/ 0 w 11"/>
                  <a:gd name="T9" fmla="*/ 0 h 7"/>
                  <a:gd name="T10" fmla="*/ 0 w 11"/>
                  <a:gd name="T11" fmla="*/ 7 h 7"/>
                  <a:gd name="T12" fmla="*/ 7 w 11"/>
                  <a:gd name="T13" fmla="*/ 7 h 7"/>
                  <a:gd name="T14" fmla="*/ 10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10" y="7"/>
                    </a:moveTo>
                    <a:cubicBezTo>
                      <a:pt x="11" y="6"/>
                      <a:pt x="11" y="5"/>
                      <a:pt x="11" y="4"/>
                    </a:cubicBezTo>
                    <a:cubicBezTo>
                      <a:pt x="11" y="3"/>
                      <a:pt x="11" y="2"/>
                      <a:pt x="10" y="1"/>
                    </a:cubicBezTo>
                    <a:cubicBezTo>
                      <a:pt x="9" y="0"/>
                      <a:pt x="8" y="0"/>
                      <a:pt x="7" y="0"/>
                    </a:cubicBezTo>
                    <a:cubicBezTo>
                      <a:pt x="0" y="0"/>
                      <a:pt x="0" y="0"/>
                      <a:pt x="0" y="0"/>
                    </a:cubicBezTo>
                    <a:cubicBezTo>
                      <a:pt x="0" y="7"/>
                      <a:pt x="0" y="7"/>
                      <a:pt x="0" y="7"/>
                    </a:cubicBezTo>
                    <a:cubicBezTo>
                      <a:pt x="7" y="7"/>
                      <a:pt x="7" y="7"/>
                      <a:pt x="7" y="7"/>
                    </a:cubicBezTo>
                    <a:cubicBezTo>
                      <a:pt x="9" y="7"/>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834" name="Freeform 43">
                <a:extLst>
                  <a:ext uri="{FF2B5EF4-FFF2-40B4-BE49-F238E27FC236}">
                    <a16:creationId xmlns:a16="http://schemas.microsoft.com/office/drawing/2014/main" id="{98CA2DFA-9F64-4F9C-BAB1-AD70F3DFB043}"/>
                  </a:ext>
                </a:extLst>
              </p:cNvPr>
              <p:cNvSpPr>
                <a:spLocks/>
              </p:cNvSpPr>
              <p:nvPr/>
            </p:nvSpPr>
            <p:spPr bwMode="auto">
              <a:xfrm>
                <a:off x="3527" y="2298"/>
                <a:ext cx="27" cy="37"/>
              </a:xfrm>
              <a:custGeom>
                <a:avLst/>
                <a:gdLst>
                  <a:gd name="T0" fmla="*/ 5 w 23"/>
                  <a:gd name="T1" fmla="*/ 20 h 32"/>
                  <a:gd name="T2" fmla="*/ 5 w 23"/>
                  <a:gd name="T3" fmla="*/ 20 h 32"/>
                  <a:gd name="T4" fmla="*/ 7 w 23"/>
                  <a:gd name="T5" fmla="*/ 23 h 32"/>
                  <a:gd name="T6" fmla="*/ 8 w 23"/>
                  <a:gd name="T7" fmla="*/ 28 h 32"/>
                  <a:gd name="T8" fmla="*/ 12 w 23"/>
                  <a:gd name="T9" fmla="*/ 32 h 32"/>
                  <a:gd name="T10" fmla="*/ 16 w 23"/>
                  <a:gd name="T11" fmla="*/ 28 h 32"/>
                  <a:gd name="T12" fmla="*/ 16 w 23"/>
                  <a:gd name="T13" fmla="*/ 23 h 32"/>
                  <a:gd name="T14" fmla="*/ 19 w 23"/>
                  <a:gd name="T15" fmla="*/ 20 h 32"/>
                  <a:gd name="T16" fmla="*/ 19 w 23"/>
                  <a:gd name="T17" fmla="*/ 20 h 32"/>
                  <a:gd name="T18" fmla="*/ 23 w 23"/>
                  <a:gd name="T19" fmla="*/ 16 h 32"/>
                  <a:gd name="T20" fmla="*/ 19 w 23"/>
                  <a:gd name="T21" fmla="*/ 12 h 32"/>
                  <a:gd name="T22" fmla="*/ 19 w 23"/>
                  <a:gd name="T23" fmla="*/ 12 h 32"/>
                  <a:gd name="T24" fmla="*/ 16 w 23"/>
                  <a:gd name="T25" fmla="*/ 9 h 32"/>
                  <a:gd name="T26" fmla="*/ 16 w 23"/>
                  <a:gd name="T27" fmla="*/ 4 h 32"/>
                  <a:gd name="T28" fmla="*/ 12 w 23"/>
                  <a:gd name="T29" fmla="*/ 0 h 32"/>
                  <a:gd name="T30" fmla="*/ 8 w 23"/>
                  <a:gd name="T31" fmla="*/ 4 h 32"/>
                  <a:gd name="T32" fmla="*/ 8 w 23"/>
                  <a:gd name="T33" fmla="*/ 9 h 32"/>
                  <a:gd name="T34" fmla="*/ 4 w 23"/>
                  <a:gd name="T35" fmla="*/ 12 h 32"/>
                  <a:gd name="T36" fmla="*/ 5 w 23"/>
                  <a:gd name="T37" fmla="*/ 12 h 32"/>
                  <a:gd name="T38" fmla="*/ 0 w 23"/>
                  <a:gd name="T39" fmla="*/ 16 h 32"/>
                  <a:gd name="T40" fmla="*/ 5 w 23"/>
                  <a:gd name="T4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2">
                    <a:moveTo>
                      <a:pt x="5" y="20"/>
                    </a:moveTo>
                    <a:cubicBezTo>
                      <a:pt x="5" y="20"/>
                      <a:pt x="5" y="20"/>
                      <a:pt x="5" y="20"/>
                    </a:cubicBezTo>
                    <a:cubicBezTo>
                      <a:pt x="6" y="21"/>
                      <a:pt x="7" y="21"/>
                      <a:pt x="7" y="23"/>
                    </a:cubicBezTo>
                    <a:cubicBezTo>
                      <a:pt x="8" y="28"/>
                      <a:pt x="8" y="28"/>
                      <a:pt x="8" y="28"/>
                    </a:cubicBezTo>
                    <a:cubicBezTo>
                      <a:pt x="8" y="30"/>
                      <a:pt x="9" y="32"/>
                      <a:pt x="12" y="32"/>
                    </a:cubicBezTo>
                    <a:cubicBezTo>
                      <a:pt x="14" y="32"/>
                      <a:pt x="16" y="30"/>
                      <a:pt x="16" y="28"/>
                    </a:cubicBezTo>
                    <a:cubicBezTo>
                      <a:pt x="16" y="23"/>
                      <a:pt x="16" y="23"/>
                      <a:pt x="16" y="23"/>
                    </a:cubicBezTo>
                    <a:cubicBezTo>
                      <a:pt x="17" y="21"/>
                      <a:pt x="18" y="21"/>
                      <a:pt x="19" y="20"/>
                    </a:cubicBezTo>
                    <a:cubicBezTo>
                      <a:pt x="19" y="20"/>
                      <a:pt x="19" y="20"/>
                      <a:pt x="19" y="20"/>
                    </a:cubicBezTo>
                    <a:cubicBezTo>
                      <a:pt x="22" y="20"/>
                      <a:pt x="23" y="18"/>
                      <a:pt x="23" y="16"/>
                    </a:cubicBezTo>
                    <a:cubicBezTo>
                      <a:pt x="23" y="14"/>
                      <a:pt x="22" y="12"/>
                      <a:pt x="19" y="12"/>
                    </a:cubicBezTo>
                    <a:cubicBezTo>
                      <a:pt x="19" y="12"/>
                      <a:pt x="19" y="12"/>
                      <a:pt x="19" y="12"/>
                    </a:cubicBezTo>
                    <a:cubicBezTo>
                      <a:pt x="18" y="11"/>
                      <a:pt x="17" y="11"/>
                      <a:pt x="16" y="9"/>
                    </a:cubicBezTo>
                    <a:cubicBezTo>
                      <a:pt x="16" y="4"/>
                      <a:pt x="16" y="4"/>
                      <a:pt x="16" y="4"/>
                    </a:cubicBezTo>
                    <a:cubicBezTo>
                      <a:pt x="16" y="2"/>
                      <a:pt x="14" y="0"/>
                      <a:pt x="12" y="0"/>
                    </a:cubicBezTo>
                    <a:cubicBezTo>
                      <a:pt x="9" y="0"/>
                      <a:pt x="8" y="2"/>
                      <a:pt x="8" y="4"/>
                    </a:cubicBezTo>
                    <a:cubicBezTo>
                      <a:pt x="8" y="9"/>
                      <a:pt x="8" y="9"/>
                      <a:pt x="8" y="9"/>
                    </a:cubicBezTo>
                    <a:cubicBezTo>
                      <a:pt x="8" y="9"/>
                      <a:pt x="7" y="11"/>
                      <a:pt x="4" y="12"/>
                    </a:cubicBezTo>
                    <a:cubicBezTo>
                      <a:pt x="5" y="12"/>
                      <a:pt x="5" y="12"/>
                      <a:pt x="5" y="12"/>
                    </a:cubicBezTo>
                    <a:cubicBezTo>
                      <a:pt x="2" y="12"/>
                      <a:pt x="0" y="14"/>
                      <a:pt x="0" y="16"/>
                    </a:cubicBezTo>
                    <a:cubicBezTo>
                      <a:pt x="0" y="18"/>
                      <a:pt x="2" y="20"/>
                      <a:pt x="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835" name="Freeform 44">
                <a:extLst>
                  <a:ext uri="{FF2B5EF4-FFF2-40B4-BE49-F238E27FC236}">
                    <a16:creationId xmlns:a16="http://schemas.microsoft.com/office/drawing/2014/main" id="{29F2D207-C470-44F1-97BF-93515E84F811}"/>
                  </a:ext>
                </a:extLst>
              </p:cNvPr>
              <p:cNvSpPr>
                <a:spLocks/>
              </p:cNvSpPr>
              <p:nvPr/>
            </p:nvSpPr>
            <p:spPr bwMode="auto">
              <a:xfrm>
                <a:off x="3554" y="2311"/>
                <a:ext cx="36" cy="50"/>
              </a:xfrm>
              <a:custGeom>
                <a:avLst/>
                <a:gdLst>
                  <a:gd name="T0" fmla="*/ 31 w 31"/>
                  <a:gd name="T1" fmla="*/ 21 h 43"/>
                  <a:gd name="T2" fmla="*/ 25 w 31"/>
                  <a:gd name="T3" fmla="*/ 16 h 43"/>
                  <a:gd name="T4" fmla="*/ 25 w 31"/>
                  <a:gd name="T5" fmla="*/ 16 h 43"/>
                  <a:gd name="T6" fmla="*/ 21 w 31"/>
                  <a:gd name="T7" fmla="*/ 12 h 43"/>
                  <a:gd name="T8" fmla="*/ 21 w 31"/>
                  <a:gd name="T9" fmla="*/ 6 h 43"/>
                  <a:gd name="T10" fmla="*/ 16 w 31"/>
                  <a:gd name="T11" fmla="*/ 0 h 43"/>
                  <a:gd name="T12" fmla="*/ 10 w 31"/>
                  <a:gd name="T13" fmla="*/ 6 h 43"/>
                  <a:gd name="T14" fmla="*/ 10 w 31"/>
                  <a:gd name="T15" fmla="*/ 12 h 43"/>
                  <a:gd name="T16" fmla="*/ 6 w 31"/>
                  <a:gd name="T17" fmla="*/ 16 h 43"/>
                  <a:gd name="T18" fmla="*/ 6 w 31"/>
                  <a:gd name="T19" fmla="*/ 16 h 43"/>
                  <a:gd name="T20" fmla="*/ 0 w 31"/>
                  <a:gd name="T21" fmla="*/ 21 h 43"/>
                  <a:gd name="T22" fmla="*/ 6 w 31"/>
                  <a:gd name="T23" fmla="*/ 27 h 43"/>
                  <a:gd name="T24" fmla="*/ 7 w 31"/>
                  <a:gd name="T25" fmla="*/ 27 h 43"/>
                  <a:gd name="T26" fmla="*/ 10 w 31"/>
                  <a:gd name="T27" fmla="*/ 31 h 43"/>
                  <a:gd name="T28" fmla="*/ 10 w 31"/>
                  <a:gd name="T29" fmla="*/ 37 h 43"/>
                  <a:gd name="T30" fmla="*/ 16 w 31"/>
                  <a:gd name="T31" fmla="*/ 43 h 43"/>
                  <a:gd name="T32" fmla="*/ 21 w 31"/>
                  <a:gd name="T33" fmla="*/ 37 h 43"/>
                  <a:gd name="T34" fmla="*/ 21 w 31"/>
                  <a:gd name="T35" fmla="*/ 30 h 43"/>
                  <a:gd name="T36" fmla="*/ 25 w 31"/>
                  <a:gd name="T37" fmla="*/ 27 h 43"/>
                  <a:gd name="T38" fmla="*/ 25 w 31"/>
                  <a:gd name="T39" fmla="*/ 27 h 43"/>
                  <a:gd name="T40" fmla="*/ 31 w 31"/>
                  <a:gd name="T41"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43">
                    <a:moveTo>
                      <a:pt x="31" y="21"/>
                    </a:moveTo>
                    <a:cubicBezTo>
                      <a:pt x="31" y="18"/>
                      <a:pt x="28" y="16"/>
                      <a:pt x="25" y="16"/>
                    </a:cubicBezTo>
                    <a:cubicBezTo>
                      <a:pt x="25" y="16"/>
                      <a:pt x="25" y="16"/>
                      <a:pt x="25" y="16"/>
                    </a:cubicBezTo>
                    <a:cubicBezTo>
                      <a:pt x="24" y="15"/>
                      <a:pt x="22" y="15"/>
                      <a:pt x="21" y="12"/>
                    </a:cubicBezTo>
                    <a:cubicBezTo>
                      <a:pt x="21" y="6"/>
                      <a:pt x="21" y="6"/>
                      <a:pt x="21" y="6"/>
                    </a:cubicBezTo>
                    <a:cubicBezTo>
                      <a:pt x="21" y="2"/>
                      <a:pt x="19" y="0"/>
                      <a:pt x="16" y="0"/>
                    </a:cubicBezTo>
                    <a:cubicBezTo>
                      <a:pt x="12" y="0"/>
                      <a:pt x="10" y="2"/>
                      <a:pt x="10" y="6"/>
                    </a:cubicBezTo>
                    <a:cubicBezTo>
                      <a:pt x="10" y="12"/>
                      <a:pt x="10" y="12"/>
                      <a:pt x="10" y="12"/>
                    </a:cubicBezTo>
                    <a:cubicBezTo>
                      <a:pt x="10" y="12"/>
                      <a:pt x="9" y="15"/>
                      <a:pt x="6" y="16"/>
                    </a:cubicBezTo>
                    <a:cubicBezTo>
                      <a:pt x="6" y="16"/>
                      <a:pt x="6" y="16"/>
                      <a:pt x="6" y="16"/>
                    </a:cubicBezTo>
                    <a:cubicBezTo>
                      <a:pt x="3" y="16"/>
                      <a:pt x="0" y="18"/>
                      <a:pt x="0" y="21"/>
                    </a:cubicBezTo>
                    <a:cubicBezTo>
                      <a:pt x="0" y="25"/>
                      <a:pt x="3" y="27"/>
                      <a:pt x="6" y="27"/>
                    </a:cubicBezTo>
                    <a:cubicBezTo>
                      <a:pt x="7" y="27"/>
                      <a:pt x="7" y="27"/>
                      <a:pt x="7" y="27"/>
                    </a:cubicBezTo>
                    <a:cubicBezTo>
                      <a:pt x="8" y="28"/>
                      <a:pt x="10" y="28"/>
                      <a:pt x="10" y="31"/>
                    </a:cubicBezTo>
                    <a:cubicBezTo>
                      <a:pt x="10" y="37"/>
                      <a:pt x="10" y="37"/>
                      <a:pt x="10" y="37"/>
                    </a:cubicBezTo>
                    <a:cubicBezTo>
                      <a:pt x="10" y="40"/>
                      <a:pt x="12" y="43"/>
                      <a:pt x="16" y="43"/>
                    </a:cubicBezTo>
                    <a:cubicBezTo>
                      <a:pt x="19" y="43"/>
                      <a:pt x="21" y="40"/>
                      <a:pt x="21" y="37"/>
                    </a:cubicBezTo>
                    <a:cubicBezTo>
                      <a:pt x="21" y="30"/>
                      <a:pt x="21" y="30"/>
                      <a:pt x="21" y="30"/>
                    </a:cubicBezTo>
                    <a:cubicBezTo>
                      <a:pt x="22" y="28"/>
                      <a:pt x="24" y="28"/>
                      <a:pt x="25" y="27"/>
                    </a:cubicBezTo>
                    <a:cubicBezTo>
                      <a:pt x="25" y="27"/>
                      <a:pt x="25" y="27"/>
                      <a:pt x="25" y="27"/>
                    </a:cubicBezTo>
                    <a:cubicBezTo>
                      <a:pt x="28" y="27"/>
                      <a:pt x="31" y="25"/>
                      <a:pt x="3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836" name="Freeform 45">
                <a:extLst>
                  <a:ext uri="{FF2B5EF4-FFF2-40B4-BE49-F238E27FC236}">
                    <a16:creationId xmlns:a16="http://schemas.microsoft.com/office/drawing/2014/main" id="{7887D584-4091-4CAE-8FC6-CD0126B13272}"/>
                  </a:ext>
                </a:extLst>
              </p:cNvPr>
              <p:cNvSpPr>
                <a:spLocks/>
              </p:cNvSpPr>
              <p:nvPr/>
            </p:nvSpPr>
            <p:spPr bwMode="auto">
              <a:xfrm rot="1719686">
                <a:off x="3497" y="2506"/>
                <a:ext cx="58" cy="107"/>
              </a:xfrm>
              <a:custGeom>
                <a:avLst/>
                <a:gdLst>
                  <a:gd name="T0" fmla="*/ 40 w 50"/>
                  <a:gd name="T1" fmla="*/ 2 h 92"/>
                  <a:gd name="T2" fmla="*/ 34 w 50"/>
                  <a:gd name="T3" fmla="*/ 4 h 92"/>
                  <a:gd name="T4" fmla="*/ 34 w 50"/>
                  <a:gd name="T5" fmla="*/ 14 h 92"/>
                  <a:gd name="T6" fmla="*/ 18 w 50"/>
                  <a:gd name="T7" fmla="*/ 14 h 92"/>
                  <a:gd name="T8" fmla="*/ 18 w 50"/>
                  <a:gd name="T9" fmla="*/ 4 h 92"/>
                  <a:gd name="T10" fmla="*/ 12 w 50"/>
                  <a:gd name="T11" fmla="*/ 2 h 92"/>
                  <a:gd name="T12" fmla="*/ 2 w 50"/>
                  <a:gd name="T13" fmla="*/ 27 h 92"/>
                  <a:gd name="T14" fmla="*/ 13 w 50"/>
                  <a:gd name="T15" fmla="*/ 42 h 92"/>
                  <a:gd name="T16" fmla="*/ 13 w 50"/>
                  <a:gd name="T17" fmla="*/ 87 h 92"/>
                  <a:gd name="T18" fmla="*/ 18 w 50"/>
                  <a:gd name="T19" fmla="*/ 92 h 92"/>
                  <a:gd name="T20" fmla="*/ 34 w 50"/>
                  <a:gd name="T21" fmla="*/ 92 h 92"/>
                  <a:gd name="T22" fmla="*/ 38 w 50"/>
                  <a:gd name="T23" fmla="*/ 87 h 92"/>
                  <a:gd name="T24" fmla="*/ 38 w 50"/>
                  <a:gd name="T25" fmla="*/ 42 h 92"/>
                  <a:gd name="T26" fmla="*/ 50 w 50"/>
                  <a:gd name="T27" fmla="*/ 21 h 92"/>
                  <a:gd name="T28" fmla="*/ 40 w 50"/>
                  <a:gd name="T29" fmla="*/ 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92">
                    <a:moveTo>
                      <a:pt x="40" y="2"/>
                    </a:moveTo>
                    <a:cubicBezTo>
                      <a:pt x="38" y="0"/>
                      <a:pt x="34" y="2"/>
                      <a:pt x="34" y="4"/>
                    </a:cubicBezTo>
                    <a:cubicBezTo>
                      <a:pt x="34" y="14"/>
                      <a:pt x="34" y="14"/>
                      <a:pt x="34" y="14"/>
                    </a:cubicBezTo>
                    <a:cubicBezTo>
                      <a:pt x="18" y="14"/>
                      <a:pt x="18" y="14"/>
                      <a:pt x="18" y="14"/>
                    </a:cubicBezTo>
                    <a:cubicBezTo>
                      <a:pt x="18" y="4"/>
                      <a:pt x="18" y="4"/>
                      <a:pt x="18" y="4"/>
                    </a:cubicBezTo>
                    <a:cubicBezTo>
                      <a:pt x="18" y="2"/>
                      <a:pt x="14" y="0"/>
                      <a:pt x="12" y="2"/>
                    </a:cubicBezTo>
                    <a:cubicBezTo>
                      <a:pt x="4" y="7"/>
                      <a:pt x="0" y="16"/>
                      <a:pt x="2" y="27"/>
                    </a:cubicBezTo>
                    <a:cubicBezTo>
                      <a:pt x="4" y="33"/>
                      <a:pt x="8" y="39"/>
                      <a:pt x="13" y="42"/>
                    </a:cubicBezTo>
                    <a:cubicBezTo>
                      <a:pt x="13" y="87"/>
                      <a:pt x="13" y="87"/>
                      <a:pt x="13" y="87"/>
                    </a:cubicBezTo>
                    <a:cubicBezTo>
                      <a:pt x="13" y="90"/>
                      <a:pt x="16" y="92"/>
                      <a:pt x="18" y="92"/>
                    </a:cubicBezTo>
                    <a:cubicBezTo>
                      <a:pt x="34" y="92"/>
                      <a:pt x="34" y="92"/>
                      <a:pt x="34" y="92"/>
                    </a:cubicBezTo>
                    <a:cubicBezTo>
                      <a:pt x="36" y="92"/>
                      <a:pt x="38" y="90"/>
                      <a:pt x="38" y="87"/>
                    </a:cubicBezTo>
                    <a:cubicBezTo>
                      <a:pt x="38" y="42"/>
                      <a:pt x="38" y="42"/>
                      <a:pt x="38" y="42"/>
                    </a:cubicBezTo>
                    <a:cubicBezTo>
                      <a:pt x="45" y="38"/>
                      <a:pt x="50" y="30"/>
                      <a:pt x="50" y="21"/>
                    </a:cubicBezTo>
                    <a:cubicBezTo>
                      <a:pt x="50" y="13"/>
                      <a:pt x="46" y="6"/>
                      <a:pt x="4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837" name="Freeform 46">
                <a:extLst>
                  <a:ext uri="{FF2B5EF4-FFF2-40B4-BE49-F238E27FC236}">
                    <a16:creationId xmlns:a16="http://schemas.microsoft.com/office/drawing/2014/main" id="{B4E056D7-B650-463E-BCA9-07CD62E25594}"/>
                  </a:ext>
                </a:extLst>
              </p:cNvPr>
              <p:cNvSpPr>
                <a:spLocks/>
              </p:cNvSpPr>
              <p:nvPr/>
            </p:nvSpPr>
            <p:spPr bwMode="auto">
              <a:xfrm>
                <a:off x="3327" y="2391"/>
                <a:ext cx="50" cy="50"/>
              </a:xfrm>
              <a:custGeom>
                <a:avLst/>
                <a:gdLst>
                  <a:gd name="T0" fmla="*/ 40 w 63"/>
                  <a:gd name="T1" fmla="*/ 1 h 43"/>
                  <a:gd name="T2" fmla="*/ 36 w 63"/>
                  <a:gd name="T3" fmla="*/ 3 h 43"/>
                  <a:gd name="T4" fmla="*/ 36 w 63"/>
                  <a:gd name="T5" fmla="*/ 9 h 43"/>
                  <a:gd name="T6" fmla="*/ 33 w 63"/>
                  <a:gd name="T7" fmla="*/ 11 h 43"/>
                  <a:gd name="T8" fmla="*/ 2 w 63"/>
                  <a:gd name="T9" fmla="*/ 11 h 43"/>
                  <a:gd name="T10" fmla="*/ 0 w 63"/>
                  <a:gd name="T11" fmla="*/ 14 h 43"/>
                  <a:gd name="T12" fmla="*/ 0 w 63"/>
                  <a:gd name="T13" fmla="*/ 27 h 43"/>
                  <a:gd name="T14" fmla="*/ 2 w 63"/>
                  <a:gd name="T15" fmla="*/ 30 h 43"/>
                  <a:gd name="T16" fmla="*/ 33 w 63"/>
                  <a:gd name="T17" fmla="*/ 30 h 43"/>
                  <a:gd name="T18" fmla="*/ 36 w 63"/>
                  <a:gd name="T19" fmla="*/ 32 h 43"/>
                  <a:gd name="T20" fmla="*/ 36 w 63"/>
                  <a:gd name="T21" fmla="*/ 40 h 43"/>
                  <a:gd name="T22" fmla="*/ 40 w 63"/>
                  <a:gd name="T23" fmla="*/ 42 h 43"/>
                  <a:gd name="T24" fmla="*/ 62 w 63"/>
                  <a:gd name="T25" fmla="*/ 23 h 43"/>
                  <a:gd name="T26" fmla="*/ 62 w 63"/>
                  <a:gd name="T27" fmla="*/ 19 h 43"/>
                  <a:gd name="T28" fmla="*/ 40 w 63"/>
                  <a:gd name="T29"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43">
                    <a:moveTo>
                      <a:pt x="40" y="1"/>
                    </a:moveTo>
                    <a:cubicBezTo>
                      <a:pt x="38" y="0"/>
                      <a:pt x="36" y="1"/>
                      <a:pt x="36" y="3"/>
                    </a:cubicBezTo>
                    <a:cubicBezTo>
                      <a:pt x="36" y="9"/>
                      <a:pt x="36" y="9"/>
                      <a:pt x="36" y="9"/>
                    </a:cubicBezTo>
                    <a:cubicBezTo>
                      <a:pt x="36" y="10"/>
                      <a:pt x="35" y="11"/>
                      <a:pt x="33" y="11"/>
                    </a:cubicBezTo>
                    <a:cubicBezTo>
                      <a:pt x="2" y="11"/>
                      <a:pt x="2" y="11"/>
                      <a:pt x="2" y="11"/>
                    </a:cubicBezTo>
                    <a:cubicBezTo>
                      <a:pt x="1" y="11"/>
                      <a:pt x="0" y="12"/>
                      <a:pt x="0" y="14"/>
                    </a:cubicBezTo>
                    <a:cubicBezTo>
                      <a:pt x="0" y="27"/>
                      <a:pt x="0" y="27"/>
                      <a:pt x="0" y="27"/>
                    </a:cubicBezTo>
                    <a:cubicBezTo>
                      <a:pt x="0" y="29"/>
                      <a:pt x="1" y="30"/>
                      <a:pt x="2" y="30"/>
                    </a:cubicBezTo>
                    <a:cubicBezTo>
                      <a:pt x="33" y="30"/>
                      <a:pt x="33" y="30"/>
                      <a:pt x="33" y="30"/>
                    </a:cubicBezTo>
                    <a:cubicBezTo>
                      <a:pt x="35" y="30"/>
                      <a:pt x="36" y="31"/>
                      <a:pt x="36" y="32"/>
                    </a:cubicBezTo>
                    <a:cubicBezTo>
                      <a:pt x="36" y="40"/>
                      <a:pt x="36" y="40"/>
                      <a:pt x="36" y="40"/>
                    </a:cubicBezTo>
                    <a:cubicBezTo>
                      <a:pt x="36" y="42"/>
                      <a:pt x="38" y="43"/>
                      <a:pt x="40" y="42"/>
                    </a:cubicBezTo>
                    <a:cubicBezTo>
                      <a:pt x="62" y="23"/>
                      <a:pt x="62" y="23"/>
                      <a:pt x="62" y="23"/>
                    </a:cubicBezTo>
                    <a:cubicBezTo>
                      <a:pt x="63" y="22"/>
                      <a:pt x="63" y="20"/>
                      <a:pt x="62" y="19"/>
                    </a:cubicBezTo>
                    <a:lnTo>
                      <a:pt x="4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1863" name="グループ化 1862">
            <a:extLst>
              <a:ext uri="{FF2B5EF4-FFF2-40B4-BE49-F238E27FC236}">
                <a16:creationId xmlns:a16="http://schemas.microsoft.com/office/drawing/2014/main" id="{E5A5C778-6B25-4792-97DC-5C37C728A836}"/>
              </a:ext>
            </a:extLst>
          </p:cNvPr>
          <p:cNvGrpSpPr/>
          <p:nvPr/>
        </p:nvGrpSpPr>
        <p:grpSpPr>
          <a:xfrm>
            <a:off x="6549233" y="4632528"/>
            <a:ext cx="3817945" cy="428970"/>
            <a:chOff x="-2054352" y="2364728"/>
            <a:chExt cx="3817945" cy="428970"/>
          </a:xfrm>
        </p:grpSpPr>
        <p:sp>
          <p:nvSpPr>
            <p:cNvPr id="1864" name="Freeform 5">
              <a:extLst>
                <a:ext uri="{FF2B5EF4-FFF2-40B4-BE49-F238E27FC236}">
                  <a16:creationId xmlns:a16="http://schemas.microsoft.com/office/drawing/2014/main" id="{09D2AB00-32A4-4705-A408-09B1C4A7D003}"/>
                </a:ext>
              </a:extLst>
            </p:cNvPr>
            <p:cNvSpPr>
              <a:spLocks noEditPoints="1"/>
            </p:cNvSpPr>
            <p:nvPr/>
          </p:nvSpPr>
          <p:spPr bwMode="gray">
            <a:xfrm>
              <a:off x="-2054352" y="2364728"/>
              <a:ext cx="164626" cy="289513"/>
            </a:xfrm>
            <a:custGeom>
              <a:avLst/>
              <a:gdLst>
                <a:gd name="T0" fmla="*/ 331 w 342"/>
                <a:gd name="T1" fmla="*/ 530 h 605"/>
                <a:gd name="T2" fmla="*/ 278 w 342"/>
                <a:gd name="T3" fmla="*/ 454 h 605"/>
                <a:gd name="T4" fmla="*/ 325 w 342"/>
                <a:gd name="T5" fmla="*/ 416 h 605"/>
                <a:gd name="T6" fmla="*/ 309 w 342"/>
                <a:gd name="T7" fmla="*/ 333 h 605"/>
                <a:gd name="T8" fmla="*/ 262 w 342"/>
                <a:gd name="T9" fmla="*/ 323 h 605"/>
                <a:gd name="T10" fmla="*/ 264 w 342"/>
                <a:gd name="T11" fmla="*/ 316 h 605"/>
                <a:gd name="T12" fmla="*/ 258 w 342"/>
                <a:gd name="T13" fmla="*/ 304 h 605"/>
                <a:gd name="T14" fmla="*/ 257 w 342"/>
                <a:gd name="T15" fmla="*/ 299 h 605"/>
                <a:gd name="T16" fmla="*/ 254 w 342"/>
                <a:gd name="T17" fmla="*/ 257 h 605"/>
                <a:gd name="T18" fmla="*/ 241 w 342"/>
                <a:gd name="T19" fmla="*/ 159 h 605"/>
                <a:gd name="T20" fmla="*/ 215 w 342"/>
                <a:gd name="T21" fmla="*/ 92 h 605"/>
                <a:gd name="T22" fmla="*/ 164 w 342"/>
                <a:gd name="T23" fmla="*/ 125 h 605"/>
                <a:gd name="T24" fmla="*/ 148 w 342"/>
                <a:gd name="T25" fmla="*/ 206 h 605"/>
                <a:gd name="T26" fmla="*/ 146 w 342"/>
                <a:gd name="T27" fmla="*/ 243 h 605"/>
                <a:gd name="T28" fmla="*/ 119 w 342"/>
                <a:gd name="T29" fmla="*/ 286 h 605"/>
                <a:gd name="T30" fmla="*/ 103 w 342"/>
                <a:gd name="T31" fmla="*/ 306 h 605"/>
                <a:gd name="T32" fmla="*/ 99 w 342"/>
                <a:gd name="T33" fmla="*/ 323 h 605"/>
                <a:gd name="T34" fmla="*/ 107 w 342"/>
                <a:gd name="T35" fmla="*/ 327 h 605"/>
                <a:gd name="T36" fmla="*/ 123 w 342"/>
                <a:gd name="T37" fmla="*/ 324 h 605"/>
                <a:gd name="T38" fmla="*/ 133 w 342"/>
                <a:gd name="T39" fmla="*/ 302 h 605"/>
                <a:gd name="T40" fmla="*/ 140 w 342"/>
                <a:gd name="T41" fmla="*/ 309 h 605"/>
                <a:gd name="T42" fmla="*/ 137 w 342"/>
                <a:gd name="T43" fmla="*/ 329 h 605"/>
                <a:gd name="T44" fmla="*/ 139 w 342"/>
                <a:gd name="T45" fmla="*/ 337 h 605"/>
                <a:gd name="T46" fmla="*/ 125 w 342"/>
                <a:gd name="T47" fmla="*/ 395 h 605"/>
                <a:gd name="T48" fmla="*/ 113 w 342"/>
                <a:gd name="T49" fmla="*/ 435 h 605"/>
                <a:gd name="T50" fmla="*/ 81 w 342"/>
                <a:gd name="T51" fmla="*/ 516 h 605"/>
                <a:gd name="T52" fmla="*/ 56 w 342"/>
                <a:gd name="T53" fmla="*/ 552 h 605"/>
                <a:gd name="T54" fmla="*/ 8 w 342"/>
                <a:gd name="T55" fmla="*/ 553 h 605"/>
                <a:gd name="T56" fmla="*/ 49 w 342"/>
                <a:gd name="T57" fmla="*/ 588 h 605"/>
                <a:gd name="T58" fmla="*/ 88 w 342"/>
                <a:gd name="T59" fmla="*/ 585 h 605"/>
                <a:gd name="T60" fmla="*/ 110 w 342"/>
                <a:gd name="T61" fmla="*/ 553 h 605"/>
                <a:gd name="T62" fmla="*/ 139 w 342"/>
                <a:gd name="T63" fmla="*/ 481 h 605"/>
                <a:gd name="T64" fmla="*/ 186 w 342"/>
                <a:gd name="T65" fmla="*/ 376 h 605"/>
                <a:gd name="T66" fmla="*/ 207 w 342"/>
                <a:gd name="T67" fmla="*/ 446 h 605"/>
                <a:gd name="T68" fmla="*/ 226 w 342"/>
                <a:gd name="T69" fmla="*/ 456 h 605"/>
                <a:gd name="T70" fmla="*/ 274 w 342"/>
                <a:gd name="T71" fmla="*/ 516 h 605"/>
                <a:gd name="T72" fmla="*/ 284 w 342"/>
                <a:gd name="T73" fmla="*/ 552 h 605"/>
                <a:gd name="T74" fmla="*/ 270 w 342"/>
                <a:gd name="T75" fmla="*/ 578 h 605"/>
                <a:gd name="T76" fmla="*/ 293 w 342"/>
                <a:gd name="T77" fmla="*/ 592 h 605"/>
                <a:gd name="T78" fmla="*/ 323 w 342"/>
                <a:gd name="T79" fmla="*/ 577 h 605"/>
                <a:gd name="T80" fmla="*/ 335 w 342"/>
                <a:gd name="T81" fmla="*/ 542 h 605"/>
                <a:gd name="T82" fmla="*/ 234 w 342"/>
                <a:gd name="T83" fmla="*/ 331 h 605"/>
                <a:gd name="T84" fmla="*/ 235 w 342"/>
                <a:gd name="T85" fmla="*/ 337 h 605"/>
                <a:gd name="T86" fmla="*/ 241 w 342"/>
                <a:gd name="T87" fmla="*/ 334 h 605"/>
                <a:gd name="T88" fmla="*/ 249 w 342"/>
                <a:gd name="T89" fmla="*/ 335 h 605"/>
                <a:gd name="T90" fmla="*/ 259 w 342"/>
                <a:gd name="T91" fmla="*/ 330 h 605"/>
                <a:gd name="T92" fmla="*/ 260 w 342"/>
                <a:gd name="T93" fmla="*/ 326 h 605"/>
                <a:gd name="T94" fmla="*/ 239 w 342"/>
                <a:gd name="T95" fmla="*/ 349 h 605"/>
                <a:gd name="T96" fmla="*/ 152 w 342"/>
                <a:gd name="T97" fmla="*/ 67 h 605"/>
                <a:gd name="T98" fmla="*/ 154 w 342"/>
                <a:gd name="T99" fmla="*/ 75 h 605"/>
                <a:gd name="T100" fmla="*/ 169 w 342"/>
                <a:gd name="T101" fmla="*/ 90 h 605"/>
                <a:gd name="T102" fmla="*/ 168 w 342"/>
                <a:gd name="T103" fmla="*/ 114 h 605"/>
                <a:gd name="T104" fmla="*/ 210 w 342"/>
                <a:gd name="T105" fmla="*/ 80 h 605"/>
                <a:gd name="T106" fmla="*/ 222 w 342"/>
                <a:gd name="T107" fmla="*/ 50 h 605"/>
                <a:gd name="T108" fmla="*/ 190 w 342"/>
                <a:gd name="T109" fmla="*/ 1 h 605"/>
                <a:gd name="T110" fmla="*/ 155 w 342"/>
                <a:gd name="T111" fmla="*/ 21 h 605"/>
                <a:gd name="T112" fmla="*/ 156 w 342"/>
                <a:gd name="T113" fmla="*/ 24 h 605"/>
                <a:gd name="T114" fmla="*/ 147 w 342"/>
                <a:gd name="T115" fmla="*/ 5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2" h="605">
                  <a:moveTo>
                    <a:pt x="335" y="542"/>
                  </a:moveTo>
                  <a:cubicBezTo>
                    <a:pt x="332" y="540"/>
                    <a:pt x="336" y="537"/>
                    <a:pt x="331" y="530"/>
                  </a:cubicBezTo>
                  <a:cubicBezTo>
                    <a:pt x="325" y="523"/>
                    <a:pt x="308" y="499"/>
                    <a:pt x="308" y="496"/>
                  </a:cubicBezTo>
                  <a:cubicBezTo>
                    <a:pt x="308" y="493"/>
                    <a:pt x="281" y="458"/>
                    <a:pt x="278" y="454"/>
                  </a:cubicBezTo>
                  <a:cubicBezTo>
                    <a:pt x="277" y="452"/>
                    <a:pt x="270" y="440"/>
                    <a:pt x="265" y="431"/>
                  </a:cubicBezTo>
                  <a:cubicBezTo>
                    <a:pt x="293" y="424"/>
                    <a:pt x="321" y="417"/>
                    <a:pt x="325" y="416"/>
                  </a:cubicBezTo>
                  <a:cubicBezTo>
                    <a:pt x="331" y="415"/>
                    <a:pt x="331" y="415"/>
                    <a:pt x="330" y="408"/>
                  </a:cubicBezTo>
                  <a:cubicBezTo>
                    <a:pt x="329" y="402"/>
                    <a:pt x="311" y="338"/>
                    <a:pt x="309" y="333"/>
                  </a:cubicBezTo>
                  <a:cubicBezTo>
                    <a:pt x="308" y="332"/>
                    <a:pt x="293" y="335"/>
                    <a:pt x="274" y="340"/>
                  </a:cubicBezTo>
                  <a:cubicBezTo>
                    <a:pt x="270" y="332"/>
                    <a:pt x="266" y="326"/>
                    <a:pt x="262" y="323"/>
                  </a:cubicBezTo>
                  <a:cubicBezTo>
                    <a:pt x="262" y="322"/>
                    <a:pt x="262" y="320"/>
                    <a:pt x="263" y="320"/>
                  </a:cubicBezTo>
                  <a:cubicBezTo>
                    <a:pt x="263" y="320"/>
                    <a:pt x="265" y="319"/>
                    <a:pt x="264" y="316"/>
                  </a:cubicBezTo>
                  <a:cubicBezTo>
                    <a:pt x="262" y="313"/>
                    <a:pt x="261" y="313"/>
                    <a:pt x="261" y="312"/>
                  </a:cubicBezTo>
                  <a:cubicBezTo>
                    <a:pt x="260" y="310"/>
                    <a:pt x="260" y="305"/>
                    <a:pt x="258" y="304"/>
                  </a:cubicBezTo>
                  <a:cubicBezTo>
                    <a:pt x="256" y="303"/>
                    <a:pt x="257" y="301"/>
                    <a:pt x="257" y="300"/>
                  </a:cubicBezTo>
                  <a:cubicBezTo>
                    <a:pt x="257" y="299"/>
                    <a:pt x="257" y="299"/>
                    <a:pt x="257" y="299"/>
                  </a:cubicBezTo>
                  <a:cubicBezTo>
                    <a:pt x="261" y="296"/>
                    <a:pt x="263" y="294"/>
                    <a:pt x="263" y="294"/>
                  </a:cubicBezTo>
                  <a:cubicBezTo>
                    <a:pt x="263" y="294"/>
                    <a:pt x="256" y="268"/>
                    <a:pt x="254" y="257"/>
                  </a:cubicBezTo>
                  <a:cubicBezTo>
                    <a:pt x="252" y="246"/>
                    <a:pt x="246" y="192"/>
                    <a:pt x="246" y="186"/>
                  </a:cubicBezTo>
                  <a:cubicBezTo>
                    <a:pt x="245" y="181"/>
                    <a:pt x="243" y="177"/>
                    <a:pt x="241" y="159"/>
                  </a:cubicBezTo>
                  <a:cubicBezTo>
                    <a:pt x="242" y="151"/>
                    <a:pt x="242" y="143"/>
                    <a:pt x="241" y="141"/>
                  </a:cubicBezTo>
                  <a:cubicBezTo>
                    <a:pt x="240" y="133"/>
                    <a:pt x="217" y="93"/>
                    <a:pt x="215" y="92"/>
                  </a:cubicBezTo>
                  <a:cubicBezTo>
                    <a:pt x="213" y="92"/>
                    <a:pt x="212" y="90"/>
                    <a:pt x="211" y="89"/>
                  </a:cubicBezTo>
                  <a:cubicBezTo>
                    <a:pt x="205" y="92"/>
                    <a:pt x="184" y="103"/>
                    <a:pt x="164" y="125"/>
                  </a:cubicBezTo>
                  <a:cubicBezTo>
                    <a:pt x="160" y="136"/>
                    <a:pt x="151" y="157"/>
                    <a:pt x="150" y="160"/>
                  </a:cubicBezTo>
                  <a:cubicBezTo>
                    <a:pt x="150" y="165"/>
                    <a:pt x="147" y="194"/>
                    <a:pt x="148" y="206"/>
                  </a:cubicBezTo>
                  <a:cubicBezTo>
                    <a:pt x="148" y="212"/>
                    <a:pt x="148" y="222"/>
                    <a:pt x="147" y="232"/>
                  </a:cubicBezTo>
                  <a:cubicBezTo>
                    <a:pt x="146" y="243"/>
                    <a:pt x="146" y="243"/>
                    <a:pt x="146" y="243"/>
                  </a:cubicBezTo>
                  <a:cubicBezTo>
                    <a:pt x="146" y="243"/>
                    <a:pt x="143" y="247"/>
                    <a:pt x="145" y="251"/>
                  </a:cubicBezTo>
                  <a:cubicBezTo>
                    <a:pt x="147" y="256"/>
                    <a:pt x="119" y="286"/>
                    <a:pt x="119" y="286"/>
                  </a:cubicBezTo>
                  <a:cubicBezTo>
                    <a:pt x="124" y="291"/>
                    <a:pt x="124" y="291"/>
                    <a:pt x="124" y="291"/>
                  </a:cubicBezTo>
                  <a:cubicBezTo>
                    <a:pt x="119" y="296"/>
                    <a:pt x="107" y="299"/>
                    <a:pt x="103" y="306"/>
                  </a:cubicBezTo>
                  <a:cubicBezTo>
                    <a:pt x="98" y="313"/>
                    <a:pt x="93" y="319"/>
                    <a:pt x="91" y="321"/>
                  </a:cubicBezTo>
                  <a:cubicBezTo>
                    <a:pt x="89" y="323"/>
                    <a:pt x="93" y="326"/>
                    <a:pt x="99" y="323"/>
                  </a:cubicBezTo>
                  <a:cubicBezTo>
                    <a:pt x="99" y="323"/>
                    <a:pt x="96" y="328"/>
                    <a:pt x="98" y="330"/>
                  </a:cubicBezTo>
                  <a:cubicBezTo>
                    <a:pt x="99" y="332"/>
                    <a:pt x="103" y="333"/>
                    <a:pt x="107" y="327"/>
                  </a:cubicBezTo>
                  <a:cubicBezTo>
                    <a:pt x="107" y="327"/>
                    <a:pt x="111" y="332"/>
                    <a:pt x="115" y="327"/>
                  </a:cubicBezTo>
                  <a:cubicBezTo>
                    <a:pt x="115" y="327"/>
                    <a:pt x="120" y="329"/>
                    <a:pt x="123" y="324"/>
                  </a:cubicBezTo>
                  <a:cubicBezTo>
                    <a:pt x="123" y="324"/>
                    <a:pt x="127" y="326"/>
                    <a:pt x="129" y="322"/>
                  </a:cubicBezTo>
                  <a:cubicBezTo>
                    <a:pt x="131" y="319"/>
                    <a:pt x="131" y="306"/>
                    <a:pt x="133" y="302"/>
                  </a:cubicBezTo>
                  <a:cubicBezTo>
                    <a:pt x="133" y="302"/>
                    <a:pt x="133" y="302"/>
                    <a:pt x="133" y="302"/>
                  </a:cubicBezTo>
                  <a:cubicBezTo>
                    <a:pt x="140" y="309"/>
                    <a:pt x="140" y="309"/>
                    <a:pt x="140" y="309"/>
                  </a:cubicBezTo>
                  <a:cubicBezTo>
                    <a:pt x="140" y="309"/>
                    <a:pt x="140" y="309"/>
                    <a:pt x="140" y="309"/>
                  </a:cubicBezTo>
                  <a:cubicBezTo>
                    <a:pt x="138" y="319"/>
                    <a:pt x="134" y="327"/>
                    <a:pt x="137" y="329"/>
                  </a:cubicBezTo>
                  <a:cubicBezTo>
                    <a:pt x="140" y="331"/>
                    <a:pt x="140" y="331"/>
                    <a:pt x="140" y="331"/>
                  </a:cubicBezTo>
                  <a:cubicBezTo>
                    <a:pt x="139" y="337"/>
                    <a:pt x="139" y="337"/>
                    <a:pt x="139" y="337"/>
                  </a:cubicBezTo>
                  <a:cubicBezTo>
                    <a:pt x="139" y="337"/>
                    <a:pt x="139" y="337"/>
                    <a:pt x="140" y="337"/>
                  </a:cubicBezTo>
                  <a:cubicBezTo>
                    <a:pt x="135" y="357"/>
                    <a:pt x="126" y="390"/>
                    <a:pt x="125" y="395"/>
                  </a:cubicBezTo>
                  <a:cubicBezTo>
                    <a:pt x="123" y="401"/>
                    <a:pt x="119" y="407"/>
                    <a:pt x="120" y="411"/>
                  </a:cubicBezTo>
                  <a:cubicBezTo>
                    <a:pt x="121" y="415"/>
                    <a:pt x="112" y="433"/>
                    <a:pt x="113" y="435"/>
                  </a:cubicBezTo>
                  <a:cubicBezTo>
                    <a:pt x="114" y="438"/>
                    <a:pt x="106" y="448"/>
                    <a:pt x="106" y="453"/>
                  </a:cubicBezTo>
                  <a:cubicBezTo>
                    <a:pt x="105" y="458"/>
                    <a:pt x="85" y="507"/>
                    <a:pt x="81" y="516"/>
                  </a:cubicBezTo>
                  <a:cubicBezTo>
                    <a:pt x="77" y="526"/>
                    <a:pt x="69" y="540"/>
                    <a:pt x="69" y="540"/>
                  </a:cubicBezTo>
                  <a:cubicBezTo>
                    <a:pt x="69" y="540"/>
                    <a:pt x="56" y="550"/>
                    <a:pt x="56" y="552"/>
                  </a:cubicBezTo>
                  <a:cubicBezTo>
                    <a:pt x="56" y="555"/>
                    <a:pt x="45" y="562"/>
                    <a:pt x="31" y="559"/>
                  </a:cubicBezTo>
                  <a:cubicBezTo>
                    <a:pt x="16" y="556"/>
                    <a:pt x="11" y="551"/>
                    <a:pt x="8" y="553"/>
                  </a:cubicBezTo>
                  <a:cubicBezTo>
                    <a:pt x="6" y="556"/>
                    <a:pt x="0" y="562"/>
                    <a:pt x="8" y="569"/>
                  </a:cubicBezTo>
                  <a:cubicBezTo>
                    <a:pt x="15" y="575"/>
                    <a:pt x="41" y="587"/>
                    <a:pt x="49" y="588"/>
                  </a:cubicBezTo>
                  <a:cubicBezTo>
                    <a:pt x="57" y="589"/>
                    <a:pt x="73" y="605"/>
                    <a:pt x="81" y="600"/>
                  </a:cubicBezTo>
                  <a:cubicBezTo>
                    <a:pt x="88" y="594"/>
                    <a:pt x="88" y="585"/>
                    <a:pt x="88" y="585"/>
                  </a:cubicBezTo>
                  <a:cubicBezTo>
                    <a:pt x="88" y="585"/>
                    <a:pt x="98" y="585"/>
                    <a:pt x="101" y="583"/>
                  </a:cubicBezTo>
                  <a:cubicBezTo>
                    <a:pt x="103" y="581"/>
                    <a:pt x="108" y="563"/>
                    <a:pt x="110" y="553"/>
                  </a:cubicBezTo>
                  <a:cubicBezTo>
                    <a:pt x="111" y="544"/>
                    <a:pt x="122" y="524"/>
                    <a:pt x="125" y="517"/>
                  </a:cubicBezTo>
                  <a:cubicBezTo>
                    <a:pt x="127" y="510"/>
                    <a:pt x="136" y="485"/>
                    <a:pt x="139" y="481"/>
                  </a:cubicBezTo>
                  <a:cubicBezTo>
                    <a:pt x="143" y="477"/>
                    <a:pt x="163" y="437"/>
                    <a:pt x="166" y="432"/>
                  </a:cubicBezTo>
                  <a:cubicBezTo>
                    <a:pt x="168" y="427"/>
                    <a:pt x="186" y="376"/>
                    <a:pt x="186" y="376"/>
                  </a:cubicBezTo>
                  <a:cubicBezTo>
                    <a:pt x="186" y="376"/>
                    <a:pt x="190" y="385"/>
                    <a:pt x="195" y="395"/>
                  </a:cubicBezTo>
                  <a:cubicBezTo>
                    <a:pt x="201" y="418"/>
                    <a:pt x="207" y="446"/>
                    <a:pt x="207" y="446"/>
                  </a:cubicBezTo>
                  <a:cubicBezTo>
                    <a:pt x="207" y="446"/>
                    <a:pt x="212" y="445"/>
                    <a:pt x="219" y="443"/>
                  </a:cubicBezTo>
                  <a:cubicBezTo>
                    <a:pt x="221" y="449"/>
                    <a:pt x="224" y="454"/>
                    <a:pt x="226" y="456"/>
                  </a:cubicBezTo>
                  <a:cubicBezTo>
                    <a:pt x="231" y="460"/>
                    <a:pt x="237" y="463"/>
                    <a:pt x="240" y="468"/>
                  </a:cubicBezTo>
                  <a:cubicBezTo>
                    <a:pt x="242" y="473"/>
                    <a:pt x="270" y="509"/>
                    <a:pt x="274" y="516"/>
                  </a:cubicBezTo>
                  <a:cubicBezTo>
                    <a:pt x="277" y="524"/>
                    <a:pt x="281" y="532"/>
                    <a:pt x="286" y="536"/>
                  </a:cubicBezTo>
                  <a:cubicBezTo>
                    <a:pt x="286" y="536"/>
                    <a:pt x="288" y="549"/>
                    <a:pt x="284" y="552"/>
                  </a:cubicBezTo>
                  <a:cubicBezTo>
                    <a:pt x="280" y="556"/>
                    <a:pt x="285" y="557"/>
                    <a:pt x="287" y="559"/>
                  </a:cubicBezTo>
                  <a:cubicBezTo>
                    <a:pt x="290" y="560"/>
                    <a:pt x="284" y="576"/>
                    <a:pt x="270" y="578"/>
                  </a:cubicBezTo>
                  <a:cubicBezTo>
                    <a:pt x="257" y="581"/>
                    <a:pt x="251" y="588"/>
                    <a:pt x="257" y="591"/>
                  </a:cubicBezTo>
                  <a:cubicBezTo>
                    <a:pt x="264" y="594"/>
                    <a:pt x="286" y="599"/>
                    <a:pt x="293" y="592"/>
                  </a:cubicBezTo>
                  <a:cubicBezTo>
                    <a:pt x="300" y="585"/>
                    <a:pt x="316" y="571"/>
                    <a:pt x="319" y="571"/>
                  </a:cubicBezTo>
                  <a:cubicBezTo>
                    <a:pt x="321" y="571"/>
                    <a:pt x="323" y="577"/>
                    <a:pt x="323" y="577"/>
                  </a:cubicBezTo>
                  <a:cubicBezTo>
                    <a:pt x="323" y="577"/>
                    <a:pt x="337" y="572"/>
                    <a:pt x="339" y="569"/>
                  </a:cubicBezTo>
                  <a:cubicBezTo>
                    <a:pt x="342" y="567"/>
                    <a:pt x="337" y="544"/>
                    <a:pt x="335" y="542"/>
                  </a:cubicBezTo>
                  <a:close/>
                  <a:moveTo>
                    <a:pt x="235" y="337"/>
                  </a:moveTo>
                  <a:cubicBezTo>
                    <a:pt x="235" y="335"/>
                    <a:pt x="235" y="333"/>
                    <a:pt x="234" y="331"/>
                  </a:cubicBezTo>
                  <a:cubicBezTo>
                    <a:pt x="235" y="331"/>
                    <a:pt x="236" y="331"/>
                    <a:pt x="236" y="331"/>
                  </a:cubicBezTo>
                  <a:cubicBezTo>
                    <a:pt x="235" y="333"/>
                    <a:pt x="235" y="335"/>
                    <a:pt x="235" y="337"/>
                  </a:cubicBezTo>
                  <a:close/>
                  <a:moveTo>
                    <a:pt x="239" y="349"/>
                  </a:moveTo>
                  <a:cubicBezTo>
                    <a:pt x="239" y="344"/>
                    <a:pt x="239" y="339"/>
                    <a:pt x="241" y="334"/>
                  </a:cubicBezTo>
                  <a:cubicBezTo>
                    <a:pt x="242" y="336"/>
                    <a:pt x="244" y="336"/>
                    <a:pt x="246" y="335"/>
                  </a:cubicBezTo>
                  <a:cubicBezTo>
                    <a:pt x="248" y="335"/>
                    <a:pt x="248" y="335"/>
                    <a:pt x="249" y="335"/>
                  </a:cubicBezTo>
                  <a:cubicBezTo>
                    <a:pt x="250" y="335"/>
                    <a:pt x="253" y="334"/>
                    <a:pt x="254" y="331"/>
                  </a:cubicBezTo>
                  <a:cubicBezTo>
                    <a:pt x="257" y="331"/>
                    <a:pt x="259" y="331"/>
                    <a:pt x="259" y="330"/>
                  </a:cubicBezTo>
                  <a:cubicBezTo>
                    <a:pt x="260" y="328"/>
                    <a:pt x="259" y="327"/>
                    <a:pt x="260" y="326"/>
                  </a:cubicBezTo>
                  <a:cubicBezTo>
                    <a:pt x="260" y="326"/>
                    <a:pt x="260" y="326"/>
                    <a:pt x="260" y="326"/>
                  </a:cubicBezTo>
                  <a:cubicBezTo>
                    <a:pt x="263" y="329"/>
                    <a:pt x="266" y="335"/>
                    <a:pt x="269" y="341"/>
                  </a:cubicBezTo>
                  <a:cubicBezTo>
                    <a:pt x="259" y="343"/>
                    <a:pt x="249" y="346"/>
                    <a:pt x="239" y="349"/>
                  </a:cubicBezTo>
                  <a:close/>
                  <a:moveTo>
                    <a:pt x="151" y="61"/>
                  </a:moveTo>
                  <a:cubicBezTo>
                    <a:pt x="152" y="67"/>
                    <a:pt x="152" y="67"/>
                    <a:pt x="152" y="67"/>
                  </a:cubicBezTo>
                  <a:cubicBezTo>
                    <a:pt x="152" y="67"/>
                    <a:pt x="152" y="69"/>
                    <a:pt x="153" y="71"/>
                  </a:cubicBezTo>
                  <a:cubicBezTo>
                    <a:pt x="154" y="73"/>
                    <a:pt x="154" y="74"/>
                    <a:pt x="154" y="75"/>
                  </a:cubicBezTo>
                  <a:cubicBezTo>
                    <a:pt x="153" y="77"/>
                    <a:pt x="153" y="85"/>
                    <a:pt x="157" y="86"/>
                  </a:cubicBezTo>
                  <a:cubicBezTo>
                    <a:pt x="160" y="88"/>
                    <a:pt x="168" y="87"/>
                    <a:pt x="169" y="90"/>
                  </a:cubicBezTo>
                  <a:cubicBezTo>
                    <a:pt x="169" y="94"/>
                    <a:pt x="169" y="99"/>
                    <a:pt x="169" y="99"/>
                  </a:cubicBezTo>
                  <a:cubicBezTo>
                    <a:pt x="169" y="99"/>
                    <a:pt x="168" y="109"/>
                    <a:pt x="168" y="114"/>
                  </a:cubicBezTo>
                  <a:cubicBezTo>
                    <a:pt x="176" y="96"/>
                    <a:pt x="176" y="96"/>
                    <a:pt x="176" y="96"/>
                  </a:cubicBezTo>
                  <a:cubicBezTo>
                    <a:pt x="210" y="80"/>
                    <a:pt x="210" y="80"/>
                    <a:pt x="210" y="80"/>
                  </a:cubicBezTo>
                  <a:cubicBezTo>
                    <a:pt x="210" y="79"/>
                    <a:pt x="210" y="78"/>
                    <a:pt x="210" y="78"/>
                  </a:cubicBezTo>
                  <a:cubicBezTo>
                    <a:pt x="210" y="78"/>
                    <a:pt x="222" y="55"/>
                    <a:pt x="222" y="50"/>
                  </a:cubicBezTo>
                  <a:cubicBezTo>
                    <a:pt x="222" y="45"/>
                    <a:pt x="226" y="26"/>
                    <a:pt x="219" y="17"/>
                  </a:cubicBezTo>
                  <a:cubicBezTo>
                    <a:pt x="219" y="17"/>
                    <a:pt x="211" y="2"/>
                    <a:pt x="190" y="1"/>
                  </a:cubicBezTo>
                  <a:cubicBezTo>
                    <a:pt x="168" y="0"/>
                    <a:pt x="162" y="15"/>
                    <a:pt x="152" y="21"/>
                  </a:cubicBezTo>
                  <a:cubicBezTo>
                    <a:pt x="155" y="21"/>
                    <a:pt x="155" y="21"/>
                    <a:pt x="155" y="21"/>
                  </a:cubicBezTo>
                  <a:cubicBezTo>
                    <a:pt x="152" y="23"/>
                    <a:pt x="152" y="23"/>
                    <a:pt x="152" y="23"/>
                  </a:cubicBezTo>
                  <a:cubicBezTo>
                    <a:pt x="156" y="24"/>
                    <a:pt x="156" y="24"/>
                    <a:pt x="156" y="24"/>
                  </a:cubicBezTo>
                  <a:cubicBezTo>
                    <a:pt x="156" y="24"/>
                    <a:pt x="153" y="35"/>
                    <a:pt x="153" y="40"/>
                  </a:cubicBezTo>
                  <a:cubicBezTo>
                    <a:pt x="154" y="45"/>
                    <a:pt x="150" y="54"/>
                    <a:pt x="147" y="55"/>
                  </a:cubicBezTo>
                  <a:cubicBezTo>
                    <a:pt x="145" y="56"/>
                    <a:pt x="146" y="58"/>
                    <a:pt x="151" y="61"/>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9C89"/>
                </a:solidFill>
                <a:effectLst/>
                <a:uLnTx/>
                <a:uFillTx/>
                <a:latin typeface="Meiryo UI"/>
                <a:ea typeface="Meiryo UI"/>
                <a:cs typeface="+mn-cs"/>
              </a:endParaRPr>
            </a:p>
          </p:txBody>
        </p:sp>
        <p:sp>
          <p:nvSpPr>
            <p:cNvPr id="1865" name="Freeform 5">
              <a:extLst>
                <a:ext uri="{FF2B5EF4-FFF2-40B4-BE49-F238E27FC236}">
                  <a16:creationId xmlns:a16="http://schemas.microsoft.com/office/drawing/2014/main" id="{B6F87BC1-45E0-438E-8ABE-12B7141BEC41}"/>
                </a:ext>
              </a:extLst>
            </p:cNvPr>
            <p:cNvSpPr>
              <a:spLocks noEditPoints="1"/>
            </p:cNvSpPr>
            <p:nvPr/>
          </p:nvSpPr>
          <p:spPr bwMode="gray">
            <a:xfrm>
              <a:off x="1598967" y="2398962"/>
              <a:ext cx="164626" cy="289513"/>
            </a:xfrm>
            <a:custGeom>
              <a:avLst/>
              <a:gdLst>
                <a:gd name="T0" fmla="*/ 331 w 342"/>
                <a:gd name="T1" fmla="*/ 530 h 605"/>
                <a:gd name="T2" fmla="*/ 278 w 342"/>
                <a:gd name="T3" fmla="*/ 454 h 605"/>
                <a:gd name="T4" fmla="*/ 325 w 342"/>
                <a:gd name="T5" fmla="*/ 416 h 605"/>
                <a:gd name="T6" fmla="*/ 309 w 342"/>
                <a:gd name="T7" fmla="*/ 333 h 605"/>
                <a:gd name="T8" fmla="*/ 262 w 342"/>
                <a:gd name="T9" fmla="*/ 323 h 605"/>
                <a:gd name="T10" fmla="*/ 264 w 342"/>
                <a:gd name="T11" fmla="*/ 316 h 605"/>
                <a:gd name="T12" fmla="*/ 258 w 342"/>
                <a:gd name="T13" fmla="*/ 304 h 605"/>
                <a:gd name="T14" fmla="*/ 257 w 342"/>
                <a:gd name="T15" fmla="*/ 299 h 605"/>
                <a:gd name="T16" fmla="*/ 254 w 342"/>
                <a:gd name="T17" fmla="*/ 257 h 605"/>
                <a:gd name="T18" fmla="*/ 241 w 342"/>
                <a:gd name="T19" fmla="*/ 159 h 605"/>
                <a:gd name="T20" fmla="*/ 215 w 342"/>
                <a:gd name="T21" fmla="*/ 92 h 605"/>
                <a:gd name="T22" fmla="*/ 164 w 342"/>
                <a:gd name="T23" fmla="*/ 125 h 605"/>
                <a:gd name="T24" fmla="*/ 148 w 342"/>
                <a:gd name="T25" fmla="*/ 206 h 605"/>
                <a:gd name="T26" fmla="*/ 146 w 342"/>
                <a:gd name="T27" fmla="*/ 243 h 605"/>
                <a:gd name="T28" fmla="*/ 119 w 342"/>
                <a:gd name="T29" fmla="*/ 286 h 605"/>
                <a:gd name="T30" fmla="*/ 103 w 342"/>
                <a:gd name="T31" fmla="*/ 306 h 605"/>
                <a:gd name="T32" fmla="*/ 99 w 342"/>
                <a:gd name="T33" fmla="*/ 323 h 605"/>
                <a:gd name="T34" fmla="*/ 107 w 342"/>
                <a:gd name="T35" fmla="*/ 327 h 605"/>
                <a:gd name="T36" fmla="*/ 123 w 342"/>
                <a:gd name="T37" fmla="*/ 324 h 605"/>
                <a:gd name="T38" fmla="*/ 133 w 342"/>
                <a:gd name="T39" fmla="*/ 302 h 605"/>
                <a:gd name="T40" fmla="*/ 140 w 342"/>
                <a:gd name="T41" fmla="*/ 309 h 605"/>
                <a:gd name="T42" fmla="*/ 137 w 342"/>
                <a:gd name="T43" fmla="*/ 329 h 605"/>
                <a:gd name="T44" fmla="*/ 139 w 342"/>
                <a:gd name="T45" fmla="*/ 337 h 605"/>
                <a:gd name="T46" fmla="*/ 125 w 342"/>
                <a:gd name="T47" fmla="*/ 395 h 605"/>
                <a:gd name="T48" fmla="*/ 113 w 342"/>
                <a:gd name="T49" fmla="*/ 435 h 605"/>
                <a:gd name="T50" fmla="*/ 81 w 342"/>
                <a:gd name="T51" fmla="*/ 516 h 605"/>
                <a:gd name="T52" fmla="*/ 56 w 342"/>
                <a:gd name="T53" fmla="*/ 552 h 605"/>
                <a:gd name="T54" fmla="*/ 8 w 342"/>
                <a:gd name="T55" fmla="*/ 553 h 605"/>
                <a:gd name="T56" fmla="*/ 49 w 342"/>
                <a:gd name="T57" fmla="*/ 588 h 605"/>
                <a:gd name="T58" fmla="*/ 88 w 342"/>
                <a:gd name="T59" fmla="*/ 585 h 605"/>
                <a:gd name="T60" fmla="*/ 110 w 342"/>
                <a:gd name="T61" fmla="*/ 553 h 605"/>
                <a:gd name="T62" fmla="*/ 139 w 342"/>
                <a:gd name="T63" fmla="*/ 481 h 605"/>
                <a:gd name="T64" fmla="*/ 186 w 342"/>
                <a:gd name="T65" fmla="*/ 376 h 605"/>
                <a:gd name="T66" fmla="*/ 207 w 342"/>
                <a:gd name="T67" fmla="*/ 446 h 605"/>
                <a:gd name="T68" fmla="*/ 226 w 342"/>
                <a:gd name="T69" fmla="*/ 456 h 605"/>
                <a:gd name="T70" fmla="*/ 274 w 342"/>
                <a:gd name="T71" fmla="*/ 516 h 605"/>
                <a:gd name="T72" fmla="*/ 284 w 342"/>
                <a:gd name="T73" fmla="*/ 552 h 605"/>
                <a:gd name="T74" fmla="*/ 270 w 342"/>
                <a:gd name="T75" fmla="*/ 578 h 605"/>
                <a:gd name="T76" fmla="*/ 293 w 342"/>
                <a:gd name="T77" fmla="*/ 592 h 605"/>
                <a:gd name="T78" fmla="*/ 323 w 342"/>
                <a:gd name="T79" fmla="*/ 577 h 605"/>
                <a:gd name="T80" fmla="*/ 335 w 342"/>
                <a:gd name="T81" fmla="*/ 542 h 605"/>
                <a:gd name="T82" fmla="*/ 234 w 342"/>
                <a:gd name="T83" fmla="*/ 331 h 605"/>
                <a:gd name="T84" fmla="*/ 235 w 342"/>
                <a:gd name="T85" fmla="*/ 337 h 605"/>
                <a:gd name="T86" fmla="*/ 241 w 342"/>
                <a:gd name="T87" fmla="*/ 334 h 605"/>
                <a:gd name="T88" fmla="*/ 249 w 342"/>
                <a:gd name="T89" fmla="*/ 335 h 605"/>
                <a:gd name="T90" fmla="*/ 259 w 342"/>
                <a:gd name="T91" fmla="*/ 330 h 605"/>
                <a:gd name="T92" fmla="*/ 260 w 342"/>
                <a:gd name="T93" fmla="*/ 326 h 605"/>
                <a:gd name="T94" fmla="*/ 239 w 342"/>
                <a:gd name="T95" fmla="*/ 349 h 605"/>
                <a:gd name="T96" fmla="*/ 152 w 342"/>
                <a:gd name="T97" fmla="*/ 67 h 605"/>
                <a:gd name="T98" fmla="*/ 154 w 342"/>
                <a:gd name="T99" fmla="*/ 75 h 605"/>
                <a:gd name="T100" fmla="*/ 169 w 342"/>
                <a:gd name="T101" fmla="*/ 90 h 605"/>
                <a:gd name="T102" fmla="*/ 168 w 342"/>
                <a:gd name="T103" fmla="*/ 114 h 605"/>
                <a:gd name="T104" fmla="*/ 210 w 342"/>
                <a:gd name="T105" fmla="*/ 80 h 605"/>
                <a:gd name="T106" fmla="*/ 222 w 342"/>
                <a:gd name="T107" fmla="*/ 50 h 605"/>
                <a:gd name="T108" fmla="*/ 190 w 342"/>
                <a:gd name="T109" fmla="*/ 1 h 605"/>
                <a:gd name="T110" fmla="*/ 155 w 342"/>
                <a:gd name="T111" fmla="*/ 21 h 605"/>
                <a:gd name="T112" fmla="*/ 156 w 342"/>
                <a:gd name="T113" fmla="*/ 24 h 605"/>
                <a:gd name="T114" fmla="*/ 147 w 342"/>
                <a:gd name="T115" fmla="*/ 5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2" h="605">
                  <a:moveTo>
                    <a:pt x="335" y="542"/>
                  </a:moveTo>
                  <a:cubicBezTo>
                    <a:pt x="332" y="540"/>
                    <a:pt x="336" y="537"/>
                    <a:pt x="331" y="530"/>
                  </a:cubicBezTo>
                  <a:cubicBezTo>
                    <a:pt x="325" y="523"/>
                    <a:pt x="308" y="499"/>
                    <a:pt x="308" y="496"/>
                  </a:cubicBezTo>
                  <a:cubicBezTo>
                    <a:pt x="308" y="493"/>
                    <a:pt x="281" y="458"/>
                    <a:pt x="278" y="454"/>
                  </a:cubicBezTo>
                  <a:cubicBezTo>
                    <a:pt x="277" y="452"/>
                    <a:pt x="270" y="440"/>
                    <a:pt x="265" y="431"/>
                  </a:cubicBezTo>
                  <a:cubicBezTo>
                    <a:pt x="293" y="424"/>
                    <a:pt x="321" y="417"/>
                    <a:pt x="325" y="416"/>
                  </a:cubicBezTo>
                  <a:cubicBezTo>
                    <a:pt x="331" y="415"/>
                    <a:pt x="331" y="415"/>
                    <a:pt x="330" y="408"/>
                  </a:cubicBezTo>
                  <a:cubicBezTo>
                    <a:pt x="329" y="402"/>
                    <a:pt x="311" y="338"/>
                    <a:pt x="309" y="333"/>
                  </a:cubicBezTo>
                  <a:cubicBezTo>
                    <a:pt x="308" y="332"/>
                    <a:pt x="293" y="335"/>
                    <a:pt x="274" y="340"/>
                  </a:cubicBezTo>
                  <a:cubicBezTo>
                    <a:pt x="270" y="332"/>
                    <a:pt x="266" y="326"/>
                    <a:pt x="262" y="323"/>
                  </a:cubicBezTo>
                  <a:cubicBezTo>
                    <a:pt x="262" y="322"/>
                    <a:pt x="262" y="320"/>
                    <a:pt x="263" y="320"/>
                  </a:cubicBezTo>
                  <a:cubicBezTo>
                    <a:pt x="263" y="320"/>
                    <a:pt x="265" y="319"/>
                    <a:pt x="264" y="316"/>
                  </a:cubicBezTo>
                  <a:cubicBezTo>
                    <a:pt x="262" y="313"/>
                    <a:pt x="261" y="313"/>
                    <a:pt x="261" y="312"/>
                  </a:cubicBezTo>
                  <a:cubicBezTo>
                    <a:pt x="260" y="310"/>
                    <a:pt x="260" y="305"/>
                    <a:pt x="258" y="304"/>
                  </a:cubicBezTo>
                  <a:cubicBezTo>
                    <a:pt x="256" y="303"/>
                    <a:pt x="257" y="301"/>
                    <a:pt x="257" y="300"/>
                  </a:cubicBezTo>
                  <a:cubicBezTo>
                    <a:pt x="257" y="299"/>
                    <a:pt x="257" y="299"/>
                    <a:pt x="257" y="299"/>
                  </a:cubicBezTo>
                  <a:cubicBezTo>
                    <a:pt x="261" y="296"/>
                    <a:pt x="263" y="294"/>
                    <a:pt x="263" y="294"/>
                  </a:cubicBezTo>
                  <a:cubicBezTo>
                    <a:pt x="263" y="294"/>
                    <a:pt x="256" y="268"/>
                    <a:pt x="254" y="257"/>
                  </a:cubicBezTo>
                  <a:cubicBezTo>
                    <a:pt x="252" y="246"/>
                    <a:pt x="246" y="192"/>
                    <a:pt x="246" y="186"/>
                  </a:cubicBezTo>
                  <a:cubicBezTo>
                    <a:pt x="245" y="181"/>
                    <a:pt x="243" y="177"/>
                    <a:pt x="241" y="159"/>
                  </a:cubicBezTo>
                  <a:cubicBezTo>
                    <a:pt x="242" y="151"/>
                    <a:pt x="242" y="143"/>
                    <a:pt x="241" y="141"/>
                  </a:cubicBezTo>
                  <a:cubicBezTo>
                    <a:pt x="240" y="133"/>
                    <a:pt x="217" y="93"/>
                    <a:pt x="215" y="92"/>
                  </a:cubicBezTo>
                  <a:cubicBezTo>
                    <a:pt x="213" y="92"/>
                    <a:pt x="212" y="90"/>
                    <a:pt x="211" y="89"/>
                  </a:cubicBezTo>
                  <a:cubicBezTo>
                    <a:pt x="205" y="92"/>
                    <a:pt x="184" y="103"/>
                    <a:pt x="164" y="125"/>
                  </a:cubicBezTo>
                  <a:cubicBezTo>
                    <a:pt x="160" y="136"/>
                    <a:pt x="151" y="157"/>
                    <a:pt x="150" y="160"/>
                  </a:cubicBezTo>
                  <a:cubicBezTo>
                    <a:pt x="150" y="165"/>
                    <a:pt x="147" y="194"/>
                    <a:pt x="148" y="206"/>
                  </a:cubicBezTo>
                  <a:cubicBezTo>
                    <a:pt x="148" y="212"/>
                    <a:pt x="148" y="222"/>
                    <a:pt x="147" y="232"/>
                  </a:cubicBezTo>
                  <a:cubicBezTo>
                    <a:pt x="146" y="243"/>
                    <a:pt x="146" y="243"/>
                    <a:pt x="146" y="243"/>
                  </a:cubicBezTo>
                  <a:cubicBezTo>
                    <a:pt x="146" y="243"/>
                    <a:pt x="143" y="247"/>
                    <a:pt x="145" y="251"/>
                  </a:cubicBezTo>
                  <a:cubicBezTo>
                    <a:pt x="147" y="256"/>
                    <a:pt x="119" y="286"/>
                    <a:pt x="119" y="286"/>
                  </a:cubicBezTo>
                  <a:cubicBezTo>
                    <a:pt x="124" y="291"/>
                    <a:pt x="124" y="291"/>
                    <a:pt x="124" y="291"/>
                  </a:cubicBezTo>
                  <a:cubicBezTo>
                    <a:pt x="119" y="296"/>
                    <a:pt x="107" y="299"/>
                    <a:pt x="103" y="306"/>
                  </a:cubicBezTo>
                  <a:cubicBezTo>
                    <a:pt x="98" y="313"/>
                    <a:pt x="93" y="319"/>
                    <a:pt x="91" y="321"/>
                  </a:cubicBezTo>
                  <a:cubicBezTo>
                    <a:pt x="89" y="323"/>
                    <a:pt x="93" y="326"/>
                    <a:pt x="99" y="323"/>
                  </a:cubicBezTo>
                  <a:cubicBezTo>
                    <a:pt x="99" y="323"/>
                    <a:pt x="96" y="328"/>
                    <a:pt x="98" y="330"/>
                  </a:cubicBezTo>
                  <a:cubicBezTo>
                    <a:pt x="99" y="332"/>
                    <a:pt x="103" y="333"/>
                    <a:pt x="107" y="327"/>
                  </a:cubicBezTo>
                  <a:cubicBezTo>
                    <a:pt x="107" y="327"/>
                    <a:pt x="111" y="332"/>
                    <a:pt x="115" y="327"/>
                  </a:cubicBezTo>
                  <a:cubicBezTo>
                    <a:pt x="115" y="327"/>
                    <a:pt x="120" y="329"/>
                    <a:pt x="123" y="324"/>
                  </a:cubicBezTo>
                  <a:cubicBezTo>
                    <a:pt x="123" y="324"/>
                    <a:pt x="127" y="326"/>
                    <a:pt x="129" y="322"/>
                  </a:cubicBezTo>
                  <a:cubicBezTo>
                    <a:pt x="131" y="319"/>
                    <a:pt x="131" y="306"/>
                    <a:pt x="133" y="302"/>
                  </a:cubicBezTo>
                  <a:cubicBezTo>
                    <a:pt x="133" y="302"/>
                    <a:pt x="133" y="302"/>
                    <a:pt x="133" y="302"/>
                  </a:cubicBezTo>
                  <a:cubicBezTo>
                    <a:pt x="140" y="309"/>
                    <a:pt x="140" y="309"/>
                    <a:pt x="140" y="309"/>
                  </a:cubicBezTo>
                  <a:cubicBezTo>
                    <a:pt x="140" y="309"/>
                    <a:pt x="140" y="309"/>
                    <a:pt x="140" y="309"/>
                  </a:cubicBezTo>
                  <a:cubicBezTo>
                    <a:pt x="138" y="319"/>
                    <a:pt x="134" y="327"/>
                    <a:pt x="137" y="329"/>
                  </a:cubicBezTo>
                  <a:cubicBezTo>
                    <a:pt x="140" y="331"/>
                    <a:pt x="140" y="331"/>
                    <a:pt x="140" y="331"/>
                  </a:cubicBezTo>
                  <a:cubicBezTo>
                    <a:pt x="139" y="337"/>
                    <a:pt x="139" y="337"/>
                    <a:pt x="139" y="337"/>
                  </a:cubicBezTo>
                  <a:cubicBezTo>
                    <a:pt x="139" y="337"/>
                    <a:pt x="139" y="337"/>
                    <a:pt x="140" y="337"/>
                  </a:cubicBezTo>
                  <a:cubicBezTo>
                    <a:pt x="135" y="357"/>
                    <a:pt x="126" y="390"/>
                    <a:pt x="125" y="395"/>
                  </a:cubicBezTo>
                  <a:cubicBezTo>
                    <a:pt x="123" y="401"/>
                    <a:pt x="119" y="407"/>
                    <a:pt x="120" y="411"/>
                  </a:cubicBezTo>
                  <a:cubicBezTo>
                    <a:pt x="121" y="415"/>
                    <a:pt x="112" y="433"/>
                    <a:pt x="113" y="435"/>
                  </a:cubicBezTo>
                  <a:cubicBezTo>
                    <a:pt x="114" y="438"/>
                    <a:pt x="106" y="448"/>
                    <a:pt x="106" y="453"/>
                  </a:cubicBezTo>
                  <a:cubicBezTo>
                    <a:pt x="105" y="458"/>
                    <a:pt x="85" y="507"/>
                    <a:pt x="81" y="516"/>
                  </a:cubicBezTo>
                  <a:cubicBezTo>
                    <a:pt x="77" y="526"/>
                    <a:pt x="69" y="540"/>
                    <a:pt x="69" y="540"/>
                  </a:cubicBezTo>
                  <a:cubicBezTo>
                    <a:pt x="69" y="540"/>
                    <a:pt x="56" y="550"/>
                    <a:pt x="56" y="552"/>
                  </a:cubicBezTo>
                  <a:cubicBezTo>
                    <a:pt x="56" y="555"/>
                    <a:pt x="45" y="562"/>
                    <a:pt x="31" y="559"/>
                  </a:cubicBezTo>
                  <a:cubicBezTo>
                    <a:pt x="16" y="556"/>
                    <a:pt x="11" y="551"/>
                    <a:pt x="8" y="553"/>
                  </a:cubicBezTo>
                  <a:cubicBezTo>
                    <a:pt x="6" y="556"/>
                    <a:pt x="0" y="562"/>
                    <a:pt x="8" y="569"/>
                  </a:cubicBezTo>
                  <a:cubicBezTo>
                    <a:pt x="15" y="575"/>
                    <a:pt x="41" y="587"/>
                    <a:pt x="49" y="588"/>
                  </a:cubicBezTo>
                  <a:cubicBezTo>
                    <a:pt x="57" y="589"/>
                    <a:pt x="73" y="605"/>
                    <a:pt x="81" y="600"/>
                  </a:cubicBezTo>
                  <a:cubicBezTo>
                    <a:pt x="88" y="594"/>
                    <a:pt x="88" y="585"/>
                    <a:pt x="88" y="585"/>
                  </a:cubicBezTo>
                  <a:cubicBezTo>
                    <a:pt x="88" y="585"/>
                    <a:pt x="98" y="585"/>
                    <a:pt x="101" y="583"/>
                  </a:cubicBezTo>
                  <a:cubicBezTo>
                    <a:pt x="103" y="581"/>
                    <a:pt x="108" y="563"/>
                    <a:pt x="110" y="553"/>
                  </a:cubicBezTo>
                  <a:cubicBezTo>
                    <a:pt x="111" y="544"/>
                    <a:pt x="122" y="524"/>
                    <a:pt x="125" y="517"/>
                  </a:cubicBezTo>
                  <a:cubicBezTo>
                    <a:pt x="127" y="510"/>
                    <a:pt x="136" y="485"/>
                    <a:pt x="139" y="481"/>
                  </a:cubicBezTo>
                  <a:cubicBezTo>
                    <a:pt x="143" y="477"/>
                    <a:pt x="163" y="437"/>
                    <a:pt x="166" y="432"/>
                  </a:cubicBezTo>
                  <a:cubicBezTo>
                    <a:pt x="168" y="427"/>
                    <a:pt x="186" y="376"/>
                    <a:pt x="186" y="376"/>
                  </a:cubicBezTo>
                  <a:cubicBezTo>
                    <a:pt x="186" y="376"/>
                    <a:pt x="190" y="385"/>
                    <a:pt x="195" y="395"/>
                  </a:cubicBezTo>
                  <a:cubicBezTo>
                    <a:pt x="201" y="418"/>
                    <a:pt x="207" y="446"/>
                    <a:pt x="207" y="446"/>
                  </a:cubicBezTo>
                  <a:cubicBezTo>
                    <a:pt x="207" y="446"/>
                    <a:pt x="212" y="445"/>
                    <a:pt x="219" y="443"/>
                  </a:cubicBezTo>
                  <a:cubicBezTo>
                    <a:pt x="221" y="449"/>
                    <a:pt x="224" y="454"/>
                    <a:pt x="226" y="456"/>
                  </a:cubicBezTo>
                  <a:cubicBezTo>
                    <a:pt x="231" y="460"/>
                    <a:pt x="237" y="463"/>
                    <a:pt x="240" y="468"/>
                  </a:cubicBezTo>
                  <a:cubicBezTo>
                    <a:pt x="242" y="473"/>
                    <a:pt x="270" y="509"/>
                    <a:pt x="274" y="516"/>
                  </a:cubicBezTo>
                  <a:cubicBezTo>
                    <a:pt x="277" y="524"/>
                    <a:pt x="281" y="532"/>
                    <a:pt x="286" y="536"/>
                  </a:cubicBezTo>
                  <a:cubicBezTo>
                    <a:pt x="286" y="536"/>
                    <a:pt x="288" y="549"/>
                    <a:pt x="284" y="552"/>
                  </a:cubicBezTo>
                  <a:cubicBezTo>
                    <a:pt x="280" y="556"/>
                    <a:pt x="285" y="557"/>
                    <a:pt x="287" y="559"/>
                  </a:cubicBezTo>
                  <a:cubicBezTo>
                    <a:pt x="290" y="560"/>
                    <a:pt x="284" y="576"/>
                    <a:pt x="270" y="578"/>
                  </a:cubicBezTo>
                  <a:cubicBezTo>
                    <a:pt x="257" y="581"/>
                    <a:pt x="251" y="588"/>
                    <a:pt x="257" y="591"/>
                  </a:cubicBezTo>
                  <a:cubicBezTo>
                    <a:pt x="264" y="594"/>
                    <a:pt x="286" y="599"/>
                    <a:pt x="293" y="592"/>
                  </a:cubicBezTo>
                  <a:cubicBezTo>
                    <a:pt x="300" y="585"/>
                    <a:pt x="316" y="571"/>
                    <a:pt x="319" y="571"/>
                  </a:cubicBezTo>
                  <a:cubicBezTo>
                    <a:pt x="321" y="571"/>
                    <a:pt x="323" y="577"/>
                    <a:pt x="323" y="577"/>
                  </a:cubicBezTo>
                  <a:cubicBezTo>
                    <a:pt x="323" y="577"/>
                    <a:pt x="337" y="572"/>
                    <a:pt x="339" y="569"/>
                  </a:cubicBezTo>
                  <a:cubicBezTo>
                    <a:pt x="342" y="567"/>
                    <a:pt x="337" y="544"/>
                    <a:pt x="335" y="542"/>
                  </a:cubicBezTo>
                  <a:close/>
                  <a:moveTo>
                    <a:pt x="235" y="337"/>
                  </a:moveTo>
                  <a:cubicBezTo>
                    <a:pt x="235" y="335"/>
                    <a:pt x="235" y="333"/>
                    <a:pt x="234" y="331"/>
                  </a:cubicBezTo>
                  <a:cubicBezTo>
                    <a:pt x="235" y="331"/>
                    <a:pt x="236" y="331"/>
                    <a:pt x="236" y="331"/>
                  </a:cubicBezTo>
                  <a:cubicBezTo>
                    <a:pt x="235" y="333"/>
                    <a:pt x="235" y="335"/>
                    <a:pt x="235" y="337"/>
                  </a:cubicBezTo>
                  <a:close/>
                  <a:moveTo>
                    <a:pt x="239" y="349"/>
                  </a:moveTo>
                  <a:cubicBezTo>
                    <a:pt x="239" y="344"/>
                    <a:pt x="239" y="339"/>
                    <a:pt x="241" y="334"/>
                  </a:cubicBezTo>
                  <a:cubicBezTo>
                    <a:pt x="242" y="336"/>
                    <a:pt x="244" y="336"/>
                    <a:pt x="246" y="335"/>
                  </a:cubicBezTo>
                  <a:cubicBezTo>
                    <a:pt x="248" y="335"/>
                    <a:pt x="248" y="335"/>
                    <a:pt x="249" y="335"/>
                  </a:cubicBezTo>
                  <a:cubicBezTo>
                    <a:pt x="250" y="335"/>
                    <a:pt x="253" y="334"/>
                    <a:pt x="254" y="331"/>
                  </a:cubicBezTo>
                  <a:cubicBezTo>
                    <a:pt x="257" y="331"/>
                    <a:pt x="259" y="331"/>
                    <a:pt x="259" y="330"/>
                  </a:cubicBezTo>
                  <a:cubicBezTo>
                    <a:pt x="260" y="328"/>
                    <a:pt x="259" y="327"/>
                    <a:pt x="260" y="326"/>
                  </a:cubicBezTo>
                  <a:cubicBezTo>
                    <a:pt x="260" y="326"/>
                    <a:pt x="260" y="326"/>
                    <a:pt x="260" y="326"/>
                  </a:cubicBezTo>
                  <a:cubicBezTo>
                    <a:pt x="263" y="329"/>
                    <a:pt x="266" y="335"/>
                    <a:pt x="269" y="341"/>
                  </a:cubicBezTo>
                  <a:cubicBezTo>
                    <a:pt x="259" y="343"/>
                    <a:pt x="249" y="346"/>
                    <a:pt x="239" y="349"/>
                  </a:cubicBezTo>
                  <a:close/>
                  <a:moveTo>
                    <a:pt x="151" y="61"/>
                  </a:moveTo>
                  <a:cubicBezTo>
                    <a:pt x="152" y="67"/>
                    <a:pt x="152" y="67"/>
                    <a:pt x="152" y="67"/>
                  </a:cubicBezTo>
                  <a:cubicBezTo>
                    <a:pt x="152" y="67"/>
                    <a:pt x="152" y="69"/>
                    <a:pt x="153" y="71"/>
                  </a:cubicBezTo>
                  <a:cubicBezTo>
                    <a:pt x="154" y="73"/>
                    <a:pt x="154" y="74"/>
                    <a:pt x="154" y="75"/>
                  </a:cubicBezTo>
                  <a:cubicBezTo>
                    <a:pt x="153" y="77"/>
                    <a:pt x="153" y="85"/>
                    <a:pt x="157" y="86"/>
                  </a:cubicBezTo>
                  <a:cubicBezTo>
                    <a:pt x="160" y="88"/>
                    <a:pt x="168" y="87"/>
                    <a:pt x="169" y="90"/>
                  </a:cubicBezTo>
                  <a:cubicBezTo>
                    <a:pt x="169" y="94"/>
                    <a:pt x="169" y="99"/>
                    <a:pt x="169" y="99"/>
                  </a:cubicBezTo>
                  <a:cubicBezTo>
                    <a:pt x="169" y="99"/>
                    <a:pt x="168" y="109"/>
                    <a:pt x="168" y="114"/>
                  </a:cubicBezTo>
                  <a:cubicBezTo>
                    <a:pt x="176" y="96"/>
                    <a:pt x="176" y="96"/>
                    <a:pt x="176" y="96"/>
                  </a:cubicBezTo>
                  <a:cubicBezTo>
                    <a:pt x="210" y="80"/>
                    <a:pt x="210" y="80"/>
                    <a:pt x="210" y="80"/>
                  </a:cubicBezTo>
                  <a:cubicBezTo>
                    <a:pt x="210" y="79"/>
                    <a:pt x="210" y="78"/>
                    <a:pt x="210" y="78"/>
                  </a:cubicBezTo>
                  <a:cubicBezTo>
                    <a:pt x="210" y="78"/>
                    <a:pt x="222" y="55"/>
                    <a:pt x="222" y="50"/>
                  </a:cubicBezTo>
                  <a:cubicBezTo>
                    <a:pt x="222" y="45"/>
                    <a:pt x="226" y="26"/>
                    <a:pt x="219" y="17"/>
                  </a:cubicBezTo>
                  <a:cubicBezTo>
                    <a:pt x="219" y="17"/>
                    <a:pt x="211" y="2"/>
                    <a:pt x="190" y="1"/>
                  </a:cubicBezTo>
                  <a:cubicBezTo>
                    <a:pt x="168" y="0"/>
                    <a:pt x="162" y="15"/>
                    <a:pt x="152" y="21"/>
                  </a:cubicBezTo>
                  <a:cubicBezTo>
                    <a:pt x="155" y="21"/>
                    <a:pt x="155" y="21"/>
                    <a:pt x="155" y="21"/>
                  </a:cubicBezTo>
                  <a:cubicBezTo>
                    <a:pt x="152" y="23"/>
                    <a:pt x="152" y="23"/>
                    <a:pt x="152" y="23"/>
                  </a:cubicBezTo>
                  <a:cubicBezTo>
                    <a:pt x="156" y="24"/>
                    <a:pt x="156" y="24"/>
                    <a:pt x="156" y="24"/>
                  </a:cubicBezTo>
                  <a:cubicBezTo>
                    <a:pt x="156" y="24"/>
                    <a:pt x="153" y="35"/>
                    <a:pt x="153" y="40"/>
                  </a:cubicBezTo>
                  <a:cubicBezTo>
                    <a:pt x="154" y="45"/>
                    <a:pt x="150" y="54"/>
                    <a:pt x="147" y="55"/>
                  </a:cubicBezTo>
                  <a:cubicBezTo>
                    <a:pt x="145" y="56"/>
                    <a:pt x="146" y="58"/>
                    <a:pt x="151" y="61"/>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9C89"/>
                </a:solidFill>
                <a:effectLst/>
                <a:uLnTx/>
                <a:uFillTx/>
                <a:latin typeface="Meiryo UI"/>
                <a:ea typeface="Meiryo UI"/>
                <a:cs typeface="+mn-cs"/>
              </a:endParaRPr>
            </a:p>
          </p:txBody>
        </p:sp>
        <p:sp>
          <p:nvSpPr>
            <p:cNvPr id="1866" name="Freeform 5">
              <a:extLst>
                <a:ext uri="{FF2B5EF4-FFF2-40B4-BE49-F238E27FC236}">
                  <a16:creationId xmlns:a16="http://schemas.microsoft.com/office/drawing/2014/main" id="{59AF5C46-34B9-4769-8BE8-0E680E43B334}"/>
                </a:ext>
              </a:extLst>
            </p:cNvPr>
            <p:cNvSpPr>
              <a:spLocks noEditPoints="1"/>
            </p:cNvSpPr>
            <p:nvPr/>
          </p:nvSpPr>
          <p:spPr bwMode="gray">
            <a:xfrm>
              <a:off x="1321741" y="2504185"/>
              <a:ext cx="164626" cy="289513"/>
            </a:xfrm>
            <a:custGeom>
              <a:avLst/>
              <a:gdLst>
                <a:gd name="T0" fmla="*/ 331 w 342"/>
                <a:gd name="T1" fmla="*/ 530 h 605"/>
                <a:gd name="T2" fmla="*/ 278 w 342"/>
                <a:gd name="T3" fmla="*/ 454 h 605"/>
                <a:gd name="T4" fmla="*/ 325 w 342"/>
                <a:gd name="T5" fmla="*/ 416 h 605"/>
                <a:gd name="T6" fmla="*/ 309 w 342"/>
                <a:gd name="T7" fmla="*/ 333 h 605"/>
                <a:gd name="T8" fmla="*/ 262 w 342"/>
                <a:gd name="T9" fmla="*/ 323 h 605"/>
                <a:gd name="T10" fmla="*/ 264 w 342"/>
                <a:gd name="T11" fmla="*/ 316 h 605"/>
                <a:gd name="T12" fmla="*/ 258 w 342"/>
                <a:gd name="T13" fmla="*/ 304 h 605"/>
                <a:gd name="T14" fmla="*/ 257 w 342"/>
                <a:gd name="T15" fmla="*/ 299 h 605"/>
                <a:gd name="T16" fmla="*/ 254 w 342"/>
                <a:gd name="T17" fmla="*/ 257 h 605"/>
                <a:gd name="T18" fmla="*/ 241 w 342"/>
                <a:gd name="T19" fmla="*/ 159 h 605"/>
                <a:gd name="T20" fmla="*/ 215 w 342"/>
                <a:gd name="T21" fmla="*/ 92 h 605"/>
                <a:gd name="T22" fmla="*/ 164 w 342"/>
                <a:gd name="T23" fmla="*/ 125 h 605"/>
                <a:gd name="T24" fmla="*/ 148 w 342"/>
                <a:gd name="T25" fmla="*/ 206 h 605"/>
                <a:gd name="T26" fmla="*/ 146 w 342"/>
                <a:gd name="T27" fmla="*/ 243 h 605"/>
                <a:gd name="T28" fmla="*/ 119 w 342"/>
                <a:gd name="T29" fmla="*/ 286 h 605"/>
                <a:gd name="T30" fmla="*/ 103 w 342"/>
                <a:gd name="T31" fmla="*/ 306 h 605"/>
                <a:gd name="T32" fmla="*/ 99 w 342"/>
                <a:gd name="T33" fmla="*/ 323 h 605"/>
                <a:gd name="T34" fmla="*/ 107 w 342"/>
                <a:gd name="T35" fmla="*/ 327 h 605"/>
                <a:gd name="T36" fmla="*/ 123 w 342"/>
                <a:gd name="T37" fmla="*/ 324 h 605"/>
                <a:gd name="T38" fmla="*/ 133 w 342"/>
                <a:gd name="T39" fmla="*/ 302 h 605"/>
                <a:gd name="T40" fmla="*/ 140 w 342"/>
                <a:gd name="T41" fmla="*/ 309 h 605"/>
                <a:gd name="T42" fmla="*/ 137 w 342"/>
                <a:gd name="T43" fmla="*/ 329 h 605"/>
                <a:gd name="T44" fmla="*/ 139 w 342"/>
                <a:gd name="T45" fmla="*/ 337 h 605"/>
                <a:gd name="T46" fmla="*/ 125 w 342"/>
                <a:gd name="T47" fmla="*/ 395 h 605"/>
                <a:gd name="T48" fmla="*/ 113 w 342"/>
                <a:gd name="T49" fmla="*/ 435 h 605"/>
                <a:gd name="T50" fmla="*/ 81 w 342"/>
                <a:gd name="T51" fmla="*/ 516 h 605"/>
                <a:gd name="T52" fmla="*/ 56 w 342"/>
                <a:gd name="T53" fmla="*/ 552 h 605"/>
                <a:gd name="T54" fmla="*/ 8 w 342"/>
                <a:gd name="T55" fmla="*/ 553 h 605"/>
                <a:gd name="T56" fmla="*/ 49 w 342"/>
                <a:gd name="T57" fmla="*/ 588 h 605"/>
                <a:gd name="T58" fmla="*/ 88 w 342"/>
                <a:gd name="T59" fmla="*/ 585 h 605"/>
                <a:gd name="T60" fmla="*/ 110 w 342"/>
                <a:gd name="T61" fmla="*/ 553 h 605"/>
                <a:gd name="T62" fmla="*/ 139 w 342"/>
                <a:gd name="T63" fmla="*/ 481 h 605"/>
                <a:gd name="T64" fmla="*/ 186 w 342"/>
                <a:gd name="T65" fmla="*/ 376 h 605"/>
                <a:gd name="T66" fmla="*/ 207 w 342"/>
                <a:gd name="T67" fmla="*/ 446 h 605"/>
                <a:gd name="T68" fmla="*/ 226 w 342"/>
                <a:gd name="T69" fmla="*/ 456 h 605"/>
                <a:gd name="T70" fmla="*/ 274 w 342"/>
                <a:gd name="T71" fmla="*/ 516 h 605"/>
                <a:gd name="T72" fmla="*/ 284 w 342"/>
                <a:gd name="T73" fmla="*/ 552 h 605"/>
                <a:gd name="T74" fmla="*/ 270 w 342"/>
                <a:gd name="T75" fmla="*/ 578 h 605"/>
                <a:gd name="T76" fmla="*/ 293 w 342"/>
                <a:gd name="T77" fmla="*/ 592 h 605"/>
                <a:gd name="T78" fmla="*/ 323 w 342"/>
                <a:gd name="T79" fmla="*/ 577 h 605"/>
                <a:gd name="T80" fmla="*/ 335 w 342"/>
                <a:gd name="T81" fmla="*/ 542 h 605"/>
                <a:gd name="T82" fmla="*/ 234 w 342"/>
                <a:gd name="T83" fmla="*/ 331 h 605"/>
                <a:gd name="T84" fmla="*/ 235 w 342"/>
                <a:gd name="T85" fmla="*/ 337 h 605"/>
                <a:gd name="T86" fmla="*/ 241 w 342"/>
                <a:gd name="T87" fmla="*/ 334 h 605"/>
                <a:gd name="T88" fmla="*/ 249 w 342"/>
                <a:gd name="T89" fmla="*/ 335 h 605"/>
                <a:gd name="T90" fmla="*/ 259 w 342"/>
                <a:gd name="T91" fmla="*/ 330 h 605"/>
                <a:gd name="T92" fmla="*/ 260 w 342"/>
                <a:gd name="T93" fmla="*/ 326 h 605"/>
                <a:gd name="T94" fmla="*/ 239 w 342"/>
                <a:gd name="T95" fmla="*/ 349 h 605"/>
                <a:gd name="T96" fmla="*/ 152 w 342"/>
                <a:gd name="T97" fmla="*/ 67 h 605"/>
                <a:gd name="T98" fmla="*/ 154 w 342"/>
                <a:gd name="T99" fmla="*/ 75 h 605"/>
                <a:gd name="T100" fmla="*/ 169 w 342"/>
                <a:gd name="T101" fmla="*/ 90 h 605"/>
                <a:gd name="T102" fmla="*/ 168 w 342"/>
                <a:gd name="T103" fmla="*/ 114 h 605"/>
                <a:gd name="T104" fmla="*/ 210 w 342"/>
                <a:gd name="T105" fmla="*/ 80 h 605"/>
                <a:gd name="T106" fmla="*/ 222 w 342"/>
                <a:gd name="T107" fmla="*/ 50 h 605"/>
                <a:gd name="T108" fmla="*/ 190 w 342"/>
                <a:gd name="T109" fmla="*/ 1 h 605"/>
                <a:gd name="T110" fmla="*/ 155 w 342"/>
                <a:gd name="T111" fmla="*/ 21 h 605"/>
                <a:gd name="T112" fmla="*/ 156 w 342"/>
                <a:gd name="T113" fmla="*/ 24 h 605"/>
                <a:gd name="T114" fmla="*/ 147 w 342"/>
                <a:gd name="T115" fmla="*/ 5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2" h="605">
                  <a:moveTo>
                    <a:pt x="335" y="542"/>
                  </a:moveTo>
                  <a:cubicBezTo>
                    <a:pt x="332" y="540"/>
                    <a:pt x="336" y="537"/>
                    <a:pt x="331" y="530"/>
                  </a:cubicBezTo>
                  <a:cubicBezTo>
                    <a:pt x="325" y="523"/>
                    <a:pt x="308" y="499"/>
                    <a:pt x="308" y="496"/>
                  </a:cubicBezTo>
                  <a:cubicBezTo>
                    <a:pt x="308" y="493"/>
                    <a:pt x="281" y="458"/>
                    <a:pt x="278" y="454"/>
                  </a:cubicBezTo>
                  <a:cubicBezTo>
                    <a:pt x="277" y="452"/>
                    <a:pt x="270" y="440"/>
                    <a:pt x="265" y="431"/>
                  </a:cubicBezTo>
                  <a:cubicBezTo>
                    <a:pt x="293" y="424"/>
                    <a:pt x="321" y="417"/>
                    <a:pt x="325" y="416"/>
                  </a:cubicBezTo>
                  <a:cubicBezTo>
                    <a:pt x="331" y="415"/>
                    <a:pt x="331" y="415"/>
                    <a:pt x="330" y="408"/>
                  </a:cubicBezTo>
                  <a:cubicBezTo>
                    <a:pt x="329" y="402"/>
                    <a:pt x="311" y="338"/>
                    <a:pt x="309" y="333"/>
                  </a:cubicBezTo>
                  <a:cubicBezTo>
                    <a:pt x="308" y="332"/>
                    <a:pt x="293" y="335"/>
                    <a:pt x="274" y="340"/>
                  </a:cubicBezTo>
                  <a:cubicBezTo>
                    <a:pt x="270" y="332"/>
                    <a:pt x="266" y="326"/>
                    <a:pt x="262" y="323"/>
                  </a:cubicBezTo>
                  <a:cubicBezTo>
                    <a:pt x="262" y="322"/>
                    <a:pt x="262" y="320"/>
                    <a:pt x="263" y="320"/>
                  </a:cubicBezTo>
                  <a:cubicBezTo>
                    <a:pt x="263" y="320"/>
                    <a:pt x="265" y="319"/>
                    <a:pt x="264" y="316"/>
                  </a:cubicBezTo>
                  <a:cubicBezTo>
                    <a:pt x="262" y="313"/>
                    <a:pt x="261" y="313"/>
                    <a:pt x="261" y="312"/>
                  </a:cubicBezTo>
                  <a:cubicBezTo>
                    <a:pt x="260" y="310"/>
                    <a:pt x="260" y="305"/>
                    <a:pt x="258" y="304"/>
                  </a:cubicBezTo>
                  <a:cubicBezTo>
                    <a:pt x="256" y="303"/>
                    <a:pt x="257" y="301"/>
                    <a:pt x="257" y="300"/>
                  </a:cubicBezTo>
                  <a:cubicBezTo>
                    <a:pt x="257" y="299"/>
                    <a:pt x="257" y="299"/>
                    <a:pt x="257" y="299"/>
                  </a:cubicBezTo>
                  <a:cubicBezTo>
                    <a:pt x="261" y="296"/>
                    <a:pt x="263" y="294"/>
                    <a:pt x="263" y="294"/>
                  </a:cubicBezTo>
                  <a:cubicBezTo>
                    <a:pt x="263" y="294"/>
                    <a:pt x="256" y="268"/>
                    <a:pt x="254" y="257"/>
                  </a:cubicBezTo>
                  <a:cubicBezTo>
                    <a:pt x="252" y="246"/>
                    <a:pt x="246" y="192"/>
                    <a:pt x="246" y="186"/>
                  </a:cubicBezTo>
                  <a:cubicBezTo>
                    <a:pt x="245" y="181"/>
                    <a:pt x="243" y="177"/>
                    <a:pt x="241" y="159"/>
                  </a:cubicBezTo>
                  <a:cubicBezTo>
                    <a:pt x="242" y="151"/>
                    <a:pt x="242" y="143"/>
                    <a:pt x="241" y="141"/>
                  </a:cubicBezTo>
                  <a:cubicBezTo>
                    <a:pt x="240" y="133"/>
                    <a:pt x="217" y="93"/>
                    <a:pt x="215" y="92"/>
                  </a:cubicBezTo>
                  <a:cubicBezTo>
                    <a:pt x="213" y="92"/>
                    <a:pt x="212" y="90"/>
                    <a:pt x="211" y="89"/>
                  </a:cubicBezTo>
                  <a:cubicBezTo>
                    <a:pt x="205" y="92"/>
                    <a:pt x="184" y="103"/>
                    <a:pt x="164" y="125"/>
                  </a:cubicBezTo>
                  <a:cubicBezTo>
                    <a:pt x="160" y="136"/>
                    <a:pt x="151" y="157"/>
                    <a:pt x="150" y="160"/>
                  </a:cubicBezTo>
                  <a:cubicBezTo>
                    <a:pt x="150" y="165"/>
                    <a:pt x="147" y="194"/>
                    <a:pt x="148" y="206"/>
                  </a:cubicBezTo>
                  <a:cubicBezTo>
                    <a:pt x="148" y="212"/>
                    <a:pt x="148" y="222"/>
                    <a:pt x="147" y="232"/>
                  </a:cubicBezTo>
                  <a:cubicBezTo>
                    <a:pt x="146" y="243"/>
                    <a:pt x="146" y="243"/>
                    <a:pt x="146" y="243"/>
                  </a:cubicBezTo>
                  <a:cubicBezTo>
                    <a:pt x="146" y="243"/>
                    <a:pt x="143" y="247"/>
                    <a:pt x="145" y="251"/>
                  </a:cubicBezTo>
                  <a:cubicBezTo>
                    <a:pt x="147" y="256"/>
                    <a:pt x="119" y="286"/>
                    <a:pt x="119" y="286"/>
                  </a:cubicBezTo>
                  <a:cubicBezTo>
                    <a:pt x="124" y="291"/>
                    <a:pt x="124" y="291"/>
                    <a:pt x="124" y="291"/>
                  </a:cubicBezTo>
                  <a:cubicBezTo>
                    <a:pt x="119" y="296"/>
                    <a:pt x="107" y="299"/>
                    <a:pt x="103" y="306"/>
                  </a:cubicBezTo>
                  <a:cubicBezTo>
                    <a:pt x="98" y="313"/>
                    <a:pt x="93" y="319"/>
                    <a:pt x="91" y="321"/>
                  </a:cubicBezTo>
                  <a:cubicBezTo>
                    <a:pt x="89" y="323"/>
                    <a:pt x="93" y="326"/>
                    <a:pt x="99" y="323"/>
                  </a:cubicBezTo>
                  <a:cubicBezTo>
                    <a:pt x="99" y="323"/>
                    <a:pt x="96" y="328"/>
                    <a:pt x="98" y="330"/>
                  </a:cubicBezTo>
                  <a:cubicBezTo>
                    <a:pt x="99" y="332"/>
                    <a:pt x="103" y="333"/>
                    <a:pt x="107" y="327"/>
                  </a:cubicBezTo>
                  <a:cubicBezTo>
                    <a:pt x="107" y="327"/>
                    <a:pt x="111" y="332"/>
                    <a:pt x="115" y="327"/>
                  </a:cubicBezTo>
                  <a:cubicBezTo>
                    <a:pt x="115" y="327"/>
                    <a:pt x="120" y="329"/>
                    <a:pt x="123" y="324"/>
                  </a:cubicBezTo>
                  <a:cubicBezTo>
                    <a:pt x="123" y="324"/>
                    <a:pt x="127" y="326"/>
                    <a:pt x="129" y="322"/>
                  </a:cubicBezTo>
                  <a:cubicBezTo>
                    <a:pt x="131" y="319"/>
                    <a:pt x="131" y="306"/>
                    <a:pt x="133" y="302"/>
                  </a:cubicBezTo>
                  <a:cubicBezTo>
                    <a:pt x="133" y="302"/>
                    <a:pt x="133" y="302"/>
                    <a:pt x="133" y="302"/>
                  </a:cubicBezTo>
                  <a:cubicBezTo>
                    <a:pt x="140" y="309"/>
                    <a:pt x="140" y="309"/>
                    <a:pt x="140" y="309"/>
                  </a:cubicBezTo>
                  <a:cubicBezTo>
                    <a:pt x="140" y="309"/>
                    <a:pt x="140" y="309"/>
                    <a:pt x="140" y="309"/>
                  </a:cubicBezTo>
                  <a:cubicBezTo>
                    <a:pt x="138" y="319"/>
                    <a:pt x="134" y="327"/>
                    <a:pt x="137" y="329"/>
                  </a:cubicBezTo>
                  <a:cubicBezTo>
                    <a:pt x="140" y="331"/>
                    <a:pt x="140" y="331"/>
                    <a:pt x="140" y="331"/>
                  </a:cubicBezTo>
                  <a:cubicBezTo>
                    <a:pt x="139" y="337"/>
                    <a:pt x="139" y="337"/>
                    <a:pt x="139" y="337"/>
                  </a:cubicBezTo>
                  <a:cubicBezTo>
                    <a:pt x="139" y="337"/>
                    <a:pt x="139" y="337"/>
                    <a:pt x="140" y="337"/>
                  </a:cubicBezTo>
                  <a:cubicBezTo>
                    <a:pt x="135" y="357"/>
                    <a:pt x="126" y="390"/>
                    <a:pt x="125" y="395"/>
                  </a:cubicBezTo>
                  <a:cubicBezTo>
                    <a:pt x="123" y="401"/>
                    <a:pt x="119" y="407"/>
                    <a:pt x="120" y="411"/>
                  </a:cubicBezTo>
                  <a:cubicBezTo>
                    <a:pt x="121" y="415"/>
                    <a:pt x="112" y="433"/>
                    <a:pt x="113" y="435"/>
                  </a:cubicBezTo>
                  <a:cubicBezTo>
                    <a:pt x="114" y="438"/>
                    <a:pt x="106" y="448"/>
                    <a:pt x="106" y="453"/>
                  </a:cubicBezTo>
                  <a:cubicBezTo>
                    <a:pt x="105" y="458"/>
                    <a:pt x="85" y="507"/>
                    <a:pt x="81" y="516"/>
                  </a:cubicBezTo>
                  <a:cubicBezTo>
                    <a:pt x="77" y="526"/>
                    <a:pt x="69" y="540"/>
                    <a:pt x="69" y="540"/>
                  </a:cubicBezTo>
                  <a:cubicBezTo>
                    <a:pt x="69" y="540"/>
                    <a:pt x="56" y="550"/>
                    <a:pt x="56" y="552"/>
                  </a:cubicBezTo>
                  <a:cubicBezTo>
                    <a:pt x="56" y="555"/>
                    <a:pt x="45" y="562"/>
                    <a:pt x="31" y="559"/>
                  </a:cubicBezTo>
                  <a:cubicBezTo>
                    <a:pt x="16" y="556"/>
                    <a:pt x="11" y="551"/>
                    <a:pt x="8" y="553"/>
                  </a:cubicBezTo>
                  <a:cubicBezTo>
                    <a:pt x="6" y="556"/>
                    <a:pt x="0" y="562"/>
                    <a:pt x="8" y="569"/>
                  </a:cubicBezTo>
                  <a:cubicBezTo>
                    <a:pt x="15" y="575"/>
                    <a:pt x="41" y="587"/>
                    <a:pt x="49" y="588"/>
                  </a:cubicBezTo>
                  <a:cubicBezTo>
                    <a:pt x="57" y="589"/>
                    <a:pt x="73" y="605"/>
                    <a:pt x="81" y="600"/>
                  </a:cubicBezTo>
                  <a:cubicBezTo>
                    <a:pt x="88" y="594"/>
                    <a:pt x="88" y="585"/>
                    <a:pt x="88" y="585"/>
                  </a:cubicBezTo>
                  <a:cubicBezTo>
                    <a:pt x="88" y="585"/>
                    <a:pt x="98" y="585"/>
                    <a:pt x="101" y="583"/>
                  </a:cubicBezTo>
                  <a:cubicBezTo>
                    <a:pt x="103" y="581"/>
                    <a:pt x="108" y="563"/>
                    <a:pt x="110" y="553"/>
                  </a:cubicBezTo>
                  <a:cubicBezTo>
                    <a:pt x="111" y="544"/>
                    <a:pt x="122" y="524"/>
                    <a:pt x="125" y="517"/>
                  </a:cubicBezTo>
                  <a:cubicBezTo>
                    <a:pt x="127" y="510"/>
                    <a:pt x="136" y="485"/>
                    <a:pt x="139" y="481"/>
                  </a:cubicBezTo>
                  <a:cubicBezTo>
                    <a:pt x="143" y="477"/>
                    <a:pt x="163" y="437"/>
                    <a:pt x="166" y="432"/>
                  </a:cubicBezTo>
                  <a:cubicBezTo>
                    <a:pt x="168" y="427"/>
                    <a:pt x="186" y="376"/>
                    <a:pt x="186" y="376"/>
                  </a:cubicBezTo>
                  <a:cubicBezTo>
                    <a:pt x="186" y="376"/>
                    <a:pt x="190" y="385"/>
                    <a:pt x="195" y="395"/>
                  </a:cubicBezTo>
                  <a:cubicBezTo>
                    <a:pt x="201" y="418"/>
                    <a:pt x="207" y="446"/>
                    <a:pt x="207" y="446"/>
                  </a:cubicBezTo>
                  <a:cubicBezTo>
                    <a:pt x="207" y="446"/>
                    <a:pt x="212" y="445"/>
                    <a:pt x="219" y="443"/>
                  </a:cubicBezTo>
                  <a:cubicBezTo>
                    <a:pt x="221" y="449"/>
                    <a:pt x="224" y="454"/>
                    <a:pt x="226" y="456"/>
                  </a:cubicBezTo>
                  <a:cubicBezTo>
                    <a:pt x="231" y="460"/>
                    <a:pt x="237" y="463"/>
                    <a:pt x="240" y="468"/>
                  </a:cubicBezTo>
                  <a:cubicBezTo>
                    <a:pt x="242" y="473"/>
                    <a:pt x="270" y="509"/>
                    <a:pt x="274" y="516"/>
                  </a:cubicBezTo>
                  <a:cubicBezTo>
                    <a:pt x="277" y="524"/>
                    <a:pt x="281" y="532"/>
                    <a:pt x="286" y="536"/>
                  </a:cubicBezTo>
                  <a:cubicBezTo>
                    <a:pt x="286" y="536"/>
                    <a:pt x="288" y="549"/>
                    <a:pt x="284" y="552"/>
                  </a:cubicBezTo>
                  <a:cubicBezTo>
                    <a:pt x="280" y="556"/>
                    <a:pt x="285" y="557"/>
                    <a:pt x="287" y="559"/>
                  </a:cubicBezTo>
                  <a:cubicBezTo>
                    <a:pt x="290" y="560"/>
                    <a:pt x="284" y="576"/>
                    <a:pt x="270" y="578"/>
                  </a:cubicBezTo>
                  <a:cubicBezTo>
                    <a:pt x="257" y="581"/>
                    <a:pt x="251" y="588"/>
                    <a:pt x="257" y="591"/>
                  </a:cubicBezTo>
                  <a:cubicBezTo>
                    <a:pt x="264" y="594"/>
                    <a:pt x="286" y="599"/>
                    <a:pt x="293" y="592"/>
                  </a:cubicBezTo>
                  <a:cubicBezTo>
                    <a:pt x="300" y="585"/>
                    <a:pt x="316" y="571"/>
                    <a:pt x="319" y="571"/>
                  </a:cubicBezTo>
                  <a:cubicBezTo>
                    <a:pt x="321" y="571"/>
                    <a:pt x="323" y="577"/>
                    <a:pt x="323" y="577"/>
                  </a:cubicBezTo>
                  <a:cubicBezTo>
                    <a:pt x="323" y="577"/>
                    <a:pt x="337" y="572"/>
                    <a:pt x="339" y="569"/>
                  </a:cubicBezTo>
                  <a:cubicBezTo>
                    <a:pt x="342" y="567"/>
                    <a:pt x="337" y="544"/>
                    <a:pt x="335" y="542"/>
                  </a:cubicBezTo>
                  <a:close/>
                  <a:moveTo>
                    <a:pt x="235" y="337"/>
                  </a:moveTo>
                  <a:cubicBezTo>
                    <a:pt x="235" y="335"/>
                    <a:pt x="235" y="333"/>
                    <a:pt x="234" y="331"/>
                  </a:cubicBezTo>
                  <a:cubicBezTo>
                    <a:pt x="235" y="331"/>
                    <a:pt x="236" y="331"/>
                    <a:pt x="236" y="331"/>
                  </a:cubicBezTo>
                  <a:cubicBezTo>
                    <a:pt x="235" y="333"/>
                    <a:pt x="235" y="335"/>
                    <a:pt x="235" y="337"/>
                  </a:cubicBezTo>
                  <a:close/>
                  <a:moveTo>
                    <a:pt x="239" y="349"/>
                  </a:moveTo>
                  <a:cubicBezTo>
                    <a:pt x="239" y="344"/>
                    <a:pt x="239" y="339"/>
                    <a:pt x="241" y="334"/>
                  </a:cubicBezTo>
                  <a:cubicBezTo>
                    <a:pt x="242" y="336"/>
                    <a:pt x="244" y="336"/>
                    <a:pt x="246" y="335"/>
                  </a:cubicBezTo>
                  <a:cubicBezTo>
                    <a:pt x="248" y="335"/>
                    <a:pt x="248" y="335"/>
                    <a:pt x="249" y="335"/>
                  </a:cubicBezTo>
                  <a:cubicBezTo>
                    <a:pt x="250" y="335"/>
                    <a:pt x="253" y="334"/>
                    <a:pt x="254" y="331"/>
                  </a:cubicBezTo>
                  <a:cubicBezTo>
                    <a:pt x="257" y="331"/>
                    <a:pt x="259" y="331"/>
                    <a:pt x="259" y="330"/>
                  </a:cubicBezTo>
                  <a:cubicBezTo>
                    <a:pt x="260" y="328"/>
                    <a:pt x="259" y="327"/>
                    <a:pt x="260" y="326"/>
                  </a:cubicBezTo>
                  <a:cubicBezTo>
                    <a:pt x="260" y="326"/>
                    <a:pt x="260" y="326"/>
                    <a:pt x="260" y="326"/>
                  </a:cubicBezTo>
                  <a:cubicBezTo>
                    <a:pt x="263" y="329"/>
                    <a:pt x="266" y="335"/>
                    <a:pt x="269" y="341"/>
                  </a:cubicBezTo>
                  <a:cubicBezTo>
                    <a:pt x="259" y="343"/>
                    <a:pt x="249" y="346"/>
                    <a:pt x="239" y="349"/>
                  </a:cubicBezTo>
                  <a:close/>
                  <a:moveTo>
                    <a:pt x="151" y="61"/>
                  </a:moveTo>
                  <a:cubicBezTo>
                    <a:pt x="152" y="67"/>
                    <a:pt x="152" y="67"/>
                    <a:pt x="152" y="67"/>
                  </a:cubicBezTo>
                  <a:cubicBezTo>
                    <a:pt x="152" y="67"/>
                    <a:pt x="152" y="69"/>
                    <a:pt x="153" y="71"/>
                  </a:cubicBezTo>
                  <a:cubicBezTo>
                    <a:pt x="154" y="73"/>
                    <a:pt x="154" y="74"/>
                    <a:pt x="154" y="75"/>
                  </a:cubicBezTo>
                  <a:cubicBezTo>
                    <a:pt x="153" y="77"/>
                    <a:pt x="153" y="85"/>
                    <a:pt x="157" y="86"/>
                  </a:cubicBezTo>
                  <a:cubicBezTo>
                    <a:pt x="160" y="88"/>
                    <a:pt x="168" y="87"/>
                    <a:pt x="169" y="90"/>
                  </a:cubicBezTo>
                  <a:cubicBezTo>
                    <a:pt x="169" y="94"/>
                    <a:pt x="169" y="99"/>
                    <a:pt x="169" y="99"/>
                  </a:cubicBezTo>
                  <a:cubicBezTo>
                    <a:pt x="169" y="99"/>
                    <a:pt x="168" y="109"/>
                    <a:pt x="168" y="114"/>
                  </a:cubicBezTo>
                  <a:cubicBezTo>
                    <a:pt x="176" y="96"/>
                    <a:pt x="176" y="96"/>
                    <a:pt x="176" y="96"/>
                  </a:cubicBezTo>
                  <a:cubicBezTo>
                    <a:pt x="210" y="80"/>
                    <a:pt x="210" y="80"/>
                    <a:pt x="210" y="80"/>
                  </a:cubicBezTo>
                  <a:cubicBezTo>
                    <a:pt x="210" y="79"/>
                    <a:pt x="210" y="78"/>
                    <a:pt x="210" y="78"/>
                  </a:cubicBezTo>
                  <a:cubicBezTo>
                    <a:pt x="210" y="78"/>
                    <a:pt x="222" y="55"/>
                    <a:pt x="222" y="50"/>
                  </a:cubicBezTo>
                  <a:cubicBezTo>
                    <a:pt x="222" y="45"/>
                    <a:pt x="226" y="26"/>
                    <a:pt x="219" y="17"/>
                  </a:cubicBezTo>
                  <a:cubicBezTo>
                    <a:pt x="219" y="17"/>
                    <a:pt x="211" y="2"/>
                    <a:pt x="190" y="1"/>
                  </a:cubicBezTo>
                  <a:cubicBezTo>
                    <a:pt x="168" y="0"/>
                    <a:pt x="162" y="15"/>
                    <a:pt x="152" y="21"/>
                  </a:cubicBezTo>
                  <a:cubicBezTo>
                    <a:pt x="155" y="21"/>
                    <a:pt x="155" y="21"/>
                    <a:pt x="155" y="21"/>
                  </a:cubicBezTo>
                  <a:cubicBezTo>
                    <a:pt x="152" y="23"/>
                    <a:pt x="152" y="23"/>
                    <a:pt x="152" y="23"/>
                  </a:cubicBezTo>
                  <a:cubicBezTo>
                    <a:pt x="156" y="24"/>
                    <a:pt x="156" y="24"/>
                    <a:pt x="156" y="24"/>
                  </a:cubicBezTo>
                  <a:cubicBezTo>
                    <a:pt x="156" y="24"/>
                    <a:pt x="153" y="35"/>
                    <a:pt x="153" y="40"/>
                  </a:cubicBezTo>
                  <a:cubicBezTo>
                    <a:pt x="154" y="45"/>
                    <a:pt x="150" y="54"/>
                    <a:pt x="147" y="55"/>
                  </a:cubicBezTo>
                  <a:cubicBezTo>
                    <a:pt x="145" y="56"/>
                    <a:pt x="146" y="58"/>
                    <a:pt x="151" y="61"/>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9C89"/>
                </a:solidFill>
                <a:effectLst/>
                <a:uLnTx/>
                <a:uFillTx/>
                <a:latin typeface="Meiryo UI"/>
                <a:ea typeface="Meiryo UI"/>
                <a:cs typeface="+mn-cs"/>
              </a:endParaRPr>
            </a:p>
          </p:txBody>
        </p:sp>
      </p:grpSp>
      <p:pic>
        <p:nvPicPr>
          <p:cNvPr id="592" name="図 591">
            <a:extLst>
              <a:ext uri="{FF2B5EF4-FFF2-40B4-BE49-F238E27FC236}">
                <a16:creationId xmlns:a16="http://schemas.microsoft.com/office/drawing/2014/main" id="{5E5CEBEA-D169-40D9-B8DA-B7769B6FEF3F}"/>
              </a:ext>
            </a:extLst>
          </p:cNvPr>
          <p:cNvPicPr>
            <a:picLocks noChangeAspect="1"/>
          </p:cNvPicPr>
          <p:nvPr/>
        </p:nvPicPr>
        <p:blipFill rotWithShape="1">
          <a:blip r:embed="rId2"/>
          <a:srcRect t="1" b="61894"/>
          <a:stretch/>
        </p:blipFill>
        <p:spPr>
          <a:xfrm flipH="1">
            <a:off x="2892981" y="6415523"/>
            <a:ext cx="1695078" cy="678505"/>
          </a:xfrm>
          <a:prstGeom prst="rect">
            <a:avLst/>
          </a:prstGeom>
        </p:spPr>
      </p:pic>
      <p:sp>
        <p:nvSpPr>
          <p:cNvPr id="610" name="Freeform 8">
            <a:extLst>
              <a:ext uri="{FF2B5EF4-FFF2-40B4-BE49-F238E27FC236}">
                <a16:creationId xmlns:a16="http://schemas.microsoft.com/office/drawing/2014/main" id="{88449065-13DA-4AB4-B831-DB757B92EDC3}"/>
              </a:ext>
            </a:extLst>
          </p:cNvPr>
          <p:cNvSpPr>
            <a:spLocks noEditPoints="1"/>
          </p:cNvSpPr>
          <p:nvPr/>
        </p:nvSpPr>
        <p:spPr bwMode="auto">
          <a:xfrm>
            <a:off x="5650783" y="4705500"/>
            <a:ext cx="458106" cy="264107"/>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dirty="0">
              <a:ln>
                <a:noFill/>
              </a:ln>
              <a:solidFill>
                <a:sysClr val="windowText" lastClr="000000"/>
              </a:solidFill>
              <a:effectLst/>
              <a:uLnTx/>
              <a:uFillTx/>
              <a:latin typeface="Arial"/>
              <a:ea typeface="Meiryo UI"/>
              <a:cs typeface="+mn-cs"/>
            </a:endParaRPr>
          </a:p>
        </p:txBody>
      </p:sp>
      <p:sp>
        <p:nvSpPr>
          <p:cNvPr id="611" name="Freeform 8">
            <a:extLst>
              <a:ext uri="{FF2B5EF4-FFF2-40B4-BE49-F238E27FC236}">
                <a16:creationId xmlns:a16="http://schemas.microsoft.com/office/drawing/2014/main" id="{88449065-13DA-4AB4-B831-DB757B92EDC3}"/>
              </a:ext>
            </a:extLst>
          </p:cNvPr>
          <p:cNvSpPr>
            <a:spLocks noEditPoints="1"/>
          </p:cNvSpPr>
          <p:nvPr/>
        </p:nvSpPr>
        <p:spPr bwMode="auto">
          <a:xfrm>
            <a:off x="9404394" y="4665399"/>
            <a:ext cx="458106" cy="264107"/>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dirty="0">
              <a:ln>
                <a:noFill/>
              </a:ln>
              <a:solidFill>
                <a:sysClr val="windowText" lastClr="000000"/>
              </a:solidFill>
              <a:effectLst/>
              <a:uLnTx/>
              <a:uFillTx/>
              <a:latin typeface="Arial"/>
              <a:ea typeface="Meiryo UI"/>
              <a:cs typeface="+mn-cs"/>
            </a:endParaRPr>
          </a:p>
        </p:txBody>
      </p:sp>
      <p:sp>
        <p:nvSpPr>
          <p:cNvPr id="612" name="Freeform 8">
            <a:extLst>
              <a:ext uri="{FF2B5EF4-FFF2-40B4-BE49-F238E27FC236}">
                <a16:creationId xmlns:a16="http://schemas.microsoft.com/office/drawing/2014/main" id="{88449065-13DA-4AB4-B831-DB757B92EDC3}"/>
              </a:ext>
            </a:extLst>
          </p:cNvPr>
          <p:cNvSpPr>
            <a:spLocks noEditPoints="1"/>
          </p:cNvSpPr>
          <p:nvPr/>
        </p:nvSpPr>
        <p:spPr bwMode="auto">
          <a:xfrm>
            <a:off x="1859960" y="4748271"/>
            <a:ext cx="458106" cy="264107"/>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dirty="0">
              <a:ln>
                <a:noFill/>
              </a:ln>
              <a:solidFill>
                <a:sysClr val="windowText" lastClr="000000"/>
              </a:solidFill>
              <a:effectLst/>
              <a:uLnTx/>
              <a:uFillTx/>
              <a:latin typeface="Arial"/>
              <a:ea typeface="Meiryo UI"/>
              <a:cs typeface="+mn-cs"/>
            </a:endParaRPr>
          </a:p>
        </p:txBody>
      </p:sp>
      <p:sp>
        <p:nvSpPr>
          <p:cNvPr id="614" name="Freeform 8">
            <a:extLst>
              <a:ext uri="{FF2B5EF4-FFF2-40B4-BE49-F238E27FC236}">
                <a16:creationId xmlns:a16="http://schemas.microsoft.com/office/drawing/2014/main" id="{88449065-13DA-4AB4-B831-DB757B92EDC3}"/>
              </a:ext>
            </a:extLst>
          </p:cNvPr>
          <p:cNvSpPr>
            <a:spLocks noEditPoints="1"/>
          </p:cNvSpPr>
          <p:nvPr/>
        </p:nvSpPr>
        <p:spPr bwMode="auto">
          <a:xfrm>
            <a:off x="1884729" y="6595773"/>
            <a:ext cx="458106" cy="264107"/>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dirty="0">
              <a:ln>
                <a:noFill/>
              </a:ln>
              <a:solidFill>
                <a:sysClr val="windowText" lastClr="000000"/>
              </a:solidFill>
              <a:effectLst/>
              <a:uLnTx/>
              <a:uFillTx/>
              <a:latin typeface="Arial"/>
              <a:ea typeface="Meiryo UI"/>
              <a:cs typeface="+mn-cs"/>
            </a:endParaRPr>
          </a:p>
        </p:txBody>
      </p:sp>
      <p:sp>
        <p:nvSpPr>
          <p:cNvPr id="615" name="Freeform 8">
            <a:extLst>
              <a:ext uri="{FF2B5EF4-FFF2-40B4-BE49-F238E27FC236}">
                <a16:creationId xmlns:a16="http://schemas.microsoft.com/office/drawing/2014/main" id="{88449065-13DA-4AB4-B831-DB757B92EDC3}"/>
              </a:ext>
            </a:extLst>
          </p:cNvPr>
          <p:cNvSpPr>
            <a:spLocks noEditPoints="1"/>
          </p:cNvSpPr>
          <p:nvPr/>
        </p:nvSpPr>
        <p:spPr bwMode="auto">
          <a:xfrm>
            <a:off x="3348357" y="4026085"/>
            <a:ext cx="458106" cy="264107"/>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dirty="0">
              <a:ln>
                <a:noFill/>
              </a:ln>
              <a:solidFill>
                <a:sysClr val="windowText" lastClr="000000"/>
              </a:solidFill>
              <a:effectLst/>
              <a:uLnTx/>
              <a:uFillTx/>
              <a:latin typeface="Arial"/>
              <a:ea typeface="Meiryo UI"/>
              <a:cs typeface="+mn-cs"/>
            </a:endParaRPr>
          </a:p>
        </p:txBody>
      </p:sp>
      <p:grpSp>
        <p:nvGrpSpPr>
          <p:cNvPr id="616" name="グループ化 615">
            <a:extLst>
              <a:ext uri="{FF2B5EF4-FFF2-40B4-BE49-F238E27FC236}">
                <a16:creationId xmlns:a16="http://schemas.microsoft.com/office/drawing/2014/main" id="{C10149C1-54BA-4785-8017-C35E21ED0CA0}"/>
              </a:ext>
            </a:extLst>
          </p:cNvPr>
          <p:cNvGrpSpPr/>
          <p:nvPr/>
        </p:nvGrpSpPr>
        <p:grpSpPr>
          <a:xfrm>
            <a:off x="490293" y="4685135"/>
            <a:ext cx="684839" cy="282636"/>
            <a:chOff x="-3793786" y="5193989"/>
            <a:chExt cx="1301917" cy="537307"/>
          </a:xfrm>
          <a:solidFill>
            <a:srgbClr val="009C89"/>
          </a:solidFill>
        </p:grpSpPr>
        <p:sp>
          <p:nvSpPr>
            <p:cNvPr id="617" name="Oval 559">
              <a:extLst>
                <a:ext uri="{FF2B5EF4-FFF2-40B4-BE49-F238E27FC236}">
                  <a16:creationId xmlns:a16="http://schemas.microsoft.com/office/drawing/2014/main" id="{00000000-0008-0000-0100-000007060000}"/>
                </a:ext>
              </a:extLst>
            </p:cNvPr>
            <p:cNvSpPr>
              <a:spLocks noChangeArrowheads="1"/>
            </p:cNvSpPr>
            <p:nvPr/>
          </p:nvSpPr>
          <p:spPr bwMode="auto">
            <a:xfrm>
              <a:off x="-3582574" y="5602764"/>
              <a:ext cx="137456" cy="12853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sp>
          <p:nvSpPr>
            <p:cNvPr id="618" name="Oval 560">
              <a:extLst>
                <a:ext uri="{FF2B5EF4-FFF2-40B4-BE49-F238E27FC236}">
                  <a16:creationId xmlns:a16="http://schemas.microsoft.com/office/drawing/2014/main" id="{00000000-0008-0000-0100-000008060000}"/>
                </a:ext>
              </a:extLst>
            </p:cNvPr>
            <p:cNvSpPr>
              <a:spLocks noChangeArrowheads="1"/>
            </p:cNvSpPr>
            <p:nvPr/>
          </p:nvSpPr>
          <p:spPr bwMode="auto">
            <a:xfrm>
              <a:off x="-2856182" y="5602764"/>
              <a:ext cx="137456" cy="12853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sp>
          <p:nvSpPr>
            <p:cNvPr id="619" name="Freeform 561">
              <a:extLst>
                <a:ext uri="{FF2B5EF4-FFF2-40B4-BE49-F238E27FC236}">
                  <a16:creationId xmlns:a16="http://schemas.microsoft.com/office/drawing/2014/main" id="{00000000-0008-0000-0100-000009060000}"/>
                </a:ext>
              </a:extLst>
            </p:cNvPr>
            <p:cNvSpPr>
              <a:spLocks noEditPoints="1"/>
            </p:cNvSpPr>
            <p:nvPr/>
          </p:nvSpPr>
          <p:spPr bwMode="auto">
            <a:xfrm>
              <a:off x="-3793786" y="5193989"/>
              <a:ext cx="1301917" cy="478308"/>
            </a:xfrm>
            <a:custGeom>
              <a:avLst/>
              <a:gdLst>
                <a:gd name="T0" fmla="*/ 481 w 493"/>
                <a:gd name="T1" fmla="*/ 0 h 192"/>
                <a:gd name="T2" fmla="*/ 25 w 493"/>
                <a:gd name="T3" fmla="*/ 0 h 192"/>
                <a:gd name="T4" fmla="*/ 14 w 493"/>
                <a:gd name="T5" fmla="*/ 12 h 192"/>
                <a:gd name="T6" fmla="*/ 0 w 493"/>
                <a:gd name="T7" fmla="*/ 158 h 192"/>
                <a:gd name="T8" fmla="*/ 1 w 493"/>
                <a:gd name="T9" fmla="*/ 190 h 192"/>
                <a:gd name="T10" fmla="*/ 72 w 493"/>
                <a:gd name="T11" fmla="*/ 190 h 192"/>
                <a:gd name="T12" fmla="*/ 107 w 493"/>
                <a:gd name="T13" fmla="*/ 157 h 192"/>
                <a:gd name="T14" fmla="*/ 141 w 493"/>
                <a:gd name="T15" fmla="*/ 190 h 192"/>
                <a:gd name="T16" fmla="*/ 346 w 493"/>
                <a:gd name="T17" fmla="*/ 191 h 192"/>
                <a:gd name="T18" fmla="*/ 381 w 493"/>
                <a:gd name="T19" fmla="*/ 157 h 192"/>
                <a:gd name="T20" fmla="*/ 415 w 493"/>
                <a:gd name="T21" fmla="*/ 191 h 192"/>
                <a:gd name="T22" fmla="*/ 493 w 493"/>
                <a:gd name="T23" fmla="*/ 192 h 192"/>
                <a:gd name="T24" fmla="*/ 493 w 493"/>
                <a:gd name="T25" fmla="*/ 12 h 192"/>
                <a:gd name="T26" fmla="*/ 481 w 493"/>
                <a:gd name="T27" fmla="*/ 0 h 192"/>
                <a:gd name="T28" fmla="*/ 71 w 493"/>
                <a:gd name="T29" fmla="*/ 165 h 192"/>
                <a:gd name="T30" fmla="*/ 34 w 493"/>
                <a:gd name="T31" fmla="*/ 165 h 192"/>
                <a:gd name="T32" fmla="*/ 34 w 493"/>
                <a:gd name="T33" fmla="*/ 23 h 192"/>
                <a:gd name="T34" fmla="*/ 71 w 493"/>
                <a:gd name="T35" fmla="*/ 23 h 192"/>
                <a:gd name="T36" fmla="*/ 71 w 493"/>
                <a:gd name="T37" fmla="*/ 165 h 192"/>
                <a:gd name="T38" fmla="*/ 145 w 493"/>
                <a:gd name="T39" fmla="*/ 87 h 192"/>
                <a:gd name="T40" fmla="*/ 108 w 493"/>
                <a:gd name="T41" fmla="*/ 87 h 192"/>
                <a:gd name="T42" fmla="*/ 108 w 493"/>
                <a:gd name="T43" fmla="*/ 23 h 192"/>
                <a:gd name="T44" fmla="*/ 145 w 493"/>
                <a:gd name="T45" fmla="*/ 23 h 192"/>
                <a:gd name="T46" fmla="*/ 145 w 493"/>
                <a:gd name="T47" fmla="*/ 87 h 192"/>
                <a:gd name="T48" fmla="*/ 196 w 493"/>
                <a:gd name="T49" fmla="*/ 87 h 192"/>
                <a:gd name="T50" fmla="*/ 159 w 493"/>
                <a:gd name="T51" fmla="*/ 87 h 192"/>
                <a:gd name="T52" fmla="*/ 159 w 493"/>
                <a:gd name="T53" fmla="*/ 23 h 192"/>
                <a:gd name="T54" fmla="*/ 196 w 493"/>
                <a:gd name="T55" fmla="*/ 23 h 192"/>
                <a:gd name="T56" fmla="*/ 196 w 493"/>
                <a:gd name="T57" fmla="*/ 87 h 192"/>
                <a:gd name="T58" fmla="*/ 253 w 493"/>
                <a:gd name="T59" fmla="*/ 168 h 192"/>
                <a:gd name="T60" fmla="*/ 216 w 493"/>
                <a:gd name="T61" fmla="*/ 168 h 192"/>
                <a:gd name="T62" fmla="*/ 216 w 493"/>
                <a:gd name="T63" fmla="*/ 23 h 192"/>
                <a:gd name="T64" fmla="*/ 253 w 493"/>
                <a:gd name="T65" fmla="*/ 23 h 192"/>
                <a:gd name="T66" fmla="*/ 253 w 493"/>
                <a:gd name="T67" fmla="*/ 168 h 192"/>
                <a:gd name="T68" fmla="*/ 298 w 493"/>
                <a:gd name="T69" fmla="*/ 168 h 192"/>
                <a:gd name="T70" fmla="*/ 261 w 493"/>
                <a:gd name="T71" fmla="*/ 168 h 192"/>
                <a:gd name="T72" fmla="*/ 261 w 493"/>
                <a:gd name="T73" fmla="*/ 23 h 192"/>
                <a:gd name="T74" fmla="*/ 298 w 493"/>
                <a:gd name="T75" fmla="*/ 23 h 192"/>
                <a:gd name="T76" fmla="*/ 298 w 493"/>
                <a:gd name="T77" fmla="*/ 168 h 192"/>
                <a:gd name="T78" fmla="*/ 365 w 493"/>
                <a:gd name="T79" fmla="*/ 87 h 192"/>
                <a:gd name="T80" fmla="*/ 328 w 493"/>
                <a:gd name="T81" fmla="*/ 87 h 192"/>
                <a:gd name="T82" fmla="*/ 328 w 493"/>
                <a:gd name="T83" fmla="*/ 23 h 192"/>
                <a:gd name="T84" fmla="*/ 365 w 493"/>
                <a:gd name="T85" fmla="*/ 23 h 192"/>
                <a:gd name="T86" fmla="*/ 365 w 493"/>
                <a:gd name="T87" fmla="*/ 87 h 192"/>
                <a:gd name="T88" fmla="*/ 416 w 493"/>
                <a:gd name="T89" fmla="*/ 87 h 192"/>
                <a:gd name="T90" fmla="*/ 379 w 493"/>
                <a:gd name="T91" fmla="*/ 87 h 192"/>
                <a:gd name="T92" fmla="*/ 379 w 493"/>
                <a:gd name="T93" fmla="*/ 23 h 192"/>
                <a:gd name="T94" fmla="*/ 416 w 493"/>
                <a:gd name="T95" fmla="*/ 23 h 192"/>
                <a:gd name="T96" fmla="*/ 416 w 493"/>
                <a:gd name="T97" fmla="*/ 87 h 192"/>
                <a:gd name="T98" fmla="*/ 466 w 493"/>
                <a:gd name="T99" fmla="*/ 87 h 192"/>
                <a:gd name="T100" fmla="*/ 429 w 493"/>
                <a:gd name="T101" fmla="*/ 87 h 192"/>
                <a:gd name="T102" fmla="*/ 429 w 493"/>
                <a:gd name="T103" fmla="*/ 23 h 192"/>
                <a:gd name="T104" fmla="*/ 466 w 493"/>
                <a:gd name="T105" fmla="*/ 23 h 192"/>
                <a:gd name="T106" fmla="*/ 466 w 493"/>
                <a:gd name="T107" fmla="*/ 8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3" h="192">
                  <a:moveTo>
                    <a:pt x="481" y="0"/>
                  </a:moveTo>
                  <a:cubicBezTo>
                    <a:pt x="25" y="0"/>
                    <a:pt x="25" y="0"/>
                    <a:pt x="25" y="0"/>
                  </a:cubicBezTo>
                  <a:cubicBezTo>
                    <a:pt x="19" y="0"/>
                    <a:pt x="14" y="5"/>
                    <a:pt x="14" y="12"/>
                  </a:cubicBezTo>
                  <a:cubicBezTo>
                    <a:pt x="0" y="158"/>
                    <a:pt x="0" y="158"/>
                    <a:pt x="0" y="158"/>
                  </a:cubicBezTo>
                  <a:cubicBezTo>
                    <a:pt x="1" y="190"/>
                    <a:pt x="1" y="190"/>
                    <a:pt x="1" y="190"/>
                  </a:cubicBezTo>
                  <a:cubicBezTo>
                    <a:pt x="72" y="190"/>
                    <a:pt x="72" y="190"/>
                    <a:pt x="72" y="190"/>
                  </a:cubicBezTo>
                  <a:cubicBezTo>
                    <a:pt x="73" y="172"/>
                    <a:pt x="88" y="157"/>
                    <a:pt x="107" y="157"/>
                  </a:cubicBezTo>
                  <a:cubicBezTo>
                    <a:pt x="125" y="157"/>
                    <a:pt x="140" y="172"/>
                    <a:pt x="141" y="190"/>
                  </a:cubicBezTo>
                  <a:cubicBezTo>
                    <a:pt x="346" y="191"/>
                    <a:pt x="346" y="191"/>
                    <a:pt x="346" y="191"/>
                  </a:cubicBezTo>
                  <a:cubicBezTo>
                    <a:pt x="346" y="172"/>
                    <a:pt x="362" y="157"/>
                    <a:pt x="381" y="157"/>
                  </a:cubicBezTo>
                  <a:cubicBezTo>
                    <a:pt x="400" y="157"/>
                    <a:pt x="415" y="172"/>
                    <a:pt x="415" y="191"/>
                  </a:cubicBezTo>
                  <a:cubicBezTo>
                    <a:pt x="493" y="192"/>
                    <a:pt x="493" y="192"/>
                    <a:pt x="493" y="192"/>
                  </a:cubicBezTo>
                  <a:cubicBezTo>
                    <a:pt x="493" y="12"/>
                    <a:pt x="493" y="12"/>
                    <a:pt x="493" y="12"/>
                  </a:cubicBezTo>
                  <a:cubicBezTo>
                    <a:pt x="493" y="5"/>
                    <a:pt x="488" y="0"/>
                    <a:pt x="481" y="0"/>
                  </a:cubicBezTo>
                  <a:close/>
                  <a:moveTo>
                    <a:pt x="71" y="165"/>
                  </a:moveTo>
                  <a:cubicBezTo>
                    <a:pt x="34" y="165"/>
                    <a:pt x="34" y="165"/>
                    <a:pt x="34" y="165"/>
                  </a:cubicBezTo>
                  <a:cubicBezTo>
                    <a:pt x="34" y="23"/>
                    <a:pt x="34" y="23"/>
                    <a:pt x="34" y="23"/>
                  </a:cubicBezTo>
                  <a:cubicBezTo>
                    <a:pt x="71" y="23"/>
                    <a:pt x="71" y="23"/>
                    <a:pt x="71" y="23"/>
                  </a:cubicBezTo>
                  <a:lnTo>
                    <a:pt x="71" y="165"/>
                  </a:lnTo>
                  <a:close/>
                  <a:moveTo>
                    <a:pt x="145" y="87"/>
                  </a:moveTo>
                  <a:cubicBezTo>
                    <a:pt x="108" y="87"/>
                    <a:pt x="108" y="87"/>
                    <a:pt x="108" y="87"/>
                  </a:cubicBezTo>
                  <a:cubicBezTo>
                    <a:pt x="108" y="23"/>
                    <a:pt x="108" y="23"/>
                    <a:pt x="108" y="23"/>
                  </a:cubicBezTo>
                  <a:cubicBezTo>
                    <a:pt x="145" y="23"/>
                    <a:pt x="145" y="23"/>
                    <a:pt x="145" y="23"/>
                  </a:cubicBezTo>
                  <a:lnTo>
                    <a:pt x="145" y="87"/>
                  </a:lnTo>
                  <a:close/>
                  <a:moveTo>
                    <a:pt x="196" y="87"/>
                  </a:moveTo>
                  <a:cubicBezTo>
                    <a:pt x="159" y="87"/>
                    <a:pt x="159" y="87"/>
                    <a:pt x="159" y="87"/>
                  </a:cubicBezTo>
                  <a:cubicBezTo>
                    <a:pt x="159" y="23"/>
                    <a:pt x="159" y="23"/>
                    <a:pt x="159" y="23"/>
                  </a:cubicBezTo>
                  <a:cubicBezTo>
                    <a:pt x="196" y="23"/>
                    <a:pt x="196" y="23"/>
                    <a:pt x="196" y="23"/>
                  </a:cubicBezTo>
                  <a:lnTo>
                    <a:pt x="196" y="87"/>
                  </a:lnTo>
                  <a:close/>
                  <a:moveTo>
                    <a:pt x="253" y="168"/>
                  </a:moveTo>
                  <a:cubicBezTo>
                    <a:pt x="216" y="168"/>
                    <a:pt x="216" y="168"/>
                    <a:pt x="216" y="168"/>
                  </a:cubicBezTo>
                  <a:cubicBezTo>
                    <a:pt x="216" y="23"/>
                    <a:pt x="216" y="23"/>
                    <a:pt x="216" y="23"/>
                  </a:cubicBezTo>
                  <a:cubicBezTo>
                    <a:pt x="253" y="23"/>
                    <a:pt x="253" y="23"/>
                    <a:pt x="253" y="23"/>
                  </a:cubicBezTo>
                  <a:lnTo>
                    <a:pt x="253" y="168"/>
                  </a:lnTo>
                  <a:close/>
                  <a:moveTo>
                    <a:pt x="298" y="168"/>
                  </a:moveTo>
                  <a:cubicBezTo>
                    <a:pt x="261" y="168"/>
                    <a:pt x="261" y="168"/>
                    <a:pt x="261" y="168"/>
                  </a:cubicBezTo>
                  <a:cubicBezTo>
                    <a:pt x="261" y="23"/>
                    <a:pt x="261" y="23"/>
                    <a:pt x="261" y="23"/>
                  </a:cubicBezTo>
                  <a:cubicBezTo>
                    <a:pt x="298" y="23"/>
                    <a:pt x="298" y="23"/>
                    <a:pt x="298" y="23"/>
                  </a:cubicBezTo>
                  <a:lnTo>
                    <a:pt x="298" y="168"/>
                  </a:lnTo>
                  <a:close/>
                  <a:moveTo>
                    <a:pt x="365" y="87"/>
                  </a:moveTo>
                  <a:cubicBezTo>
                    <a:pt x="328" y="87"/>
                    <a:pt x="328" y="87"/>
                    <a:pt x="328" y="87"/>
                  </a:cubicBezTo>
                  <a:cubicBezTo>
                    <a:pt x="328" y="23"/>
                    <a:pt x="328" y="23"/>
                    <a:pt x="328" y="23"/>
                  </a:cubicBezTo>
                  <a:cubicBezTo>
                    <a:pt x="365" y="23"/>
                    <a:pt x="365" y="23"/>
                    <a:pt x="365" y="23"/>
                  </a:cubicBezTo>
                  <a:lnTo>
                    <a:pt x="365" y="87"/>
                  </a:lnTo>
                  <a:close/>
                  <a:moveTo>
                    <a:pt x="416" y="87"/>
                  </a:moveTo>
                  <a:cubicBezTo>
                    <a:pt x="379" y="87"/>
                    <a:pt x="379" y="87"/>
                    <a:pt x="379" y="87"/>
                  </a:cubicBezTo>
                  <a:cubicBezTo>
                    <a:pt x="379" y="23"/>
                    <a:pt x="379" y="23"/>
                    <a:pt x="379" y="23"/>
                  </a:cubicBezTo>
                  <a:cubicBezTo>
                    <a:pt x="416" y="23"/>
                    <a:pt x="416" y="23"/>
                    <a:pt x="416" y="23"/>
                  </a:cubicBezTo>
                  <a:lnTo>
                    <a:pt x="416" y="87"/>
                  </a:lnTo>
                  <a:close/>
                  <a:moveTo>
                    <a:pt x="466" y="87"/>
                  </a:moveTo>
                  <a:cubicBezTo>
                    <a:pt x="429" y="87"/>
                    <a:pt x="429" y="87"/>
                    <a:pt x="429" y="87"/>
                  </a:cubicBezTo>
                  <a:cubicBezTo>
                    <a:pt x="429" y="23"/>
                    <a:pt x="429" y="23"/>
                    <a:pt x="429" y="23"/>
                  </a:cubicBezTo>
                  <a:cubicBezTo>
                    <a:pt x="466" y="23"/>
                    <a:pt x="466" y="23"/>
                    <a:pt x="466" y="23"/>
                  </a:cubicBezTo>
                  <a:lnTo>
                    <a:pt x="466"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grpSp>
      <p:grpSp>
        <p:nvGrpSpPr>
          <p:cNvPr id="625" name="グループ化 624">
            <a:extLst>
              <a:ext uri="{FF2B5EF4-FFF2-40B4-BE49-F238E27FC236}">
                <a16:creationId xmlns:a16="http://schemas.microsoft.com/office/drawing/2014/main" id="{00000000-0008-0000-0100-0000B0030000}"/>
              </a:ext>
            </a:extLst>
          </p:cNvPr>
          <p:cNvGrpSpPr/>
          <p:nvPr/>
        </p:nvGrpSpPr>
        <p:grpSpPr>
          <a:xfrm>
            <a:off x="3772799" y="2328841"/>
            <a:ext cx="1366007" cy="342311"/>
            <a:chOff x="0" y="0"/>
            <a:chExt cx="3386137" cy="915987"/>
          </a:xfrm>
          <a:solidFill>
            <a:srgbClr val="009C89"/>
          </a:solidFill>
        </p:grpSpPr>
        <p:sp>
          <p:nvSpPr>
            <p:cNvPr id="626" name="Freeform 6">
              <a:extLst>
                <a:ext uri="{FF2B5EF4-FFF2-40B4-BE49-F238E27FC236}">
                  <a16:creationId xmlns:a16="http://schemas.microsoft.com/office/drawing/2014/main" id="{00000000-0008-0000-0100-0000BD030000}"/>
                </a:ext>
              </a:extLst>
            </p:cNvPr>
            <p:cNvSpPr>
              <a:spLocks noEditPoints="1"/>
            </p:cNvSpPr>
            <p:nvPr/>
          </p:nvSpPr>
          <p:spPr bwMode="auto">
            <a:xfrm>
              <a:off x="0" y="244475"/>
              <a:ext cx="2085975" cy="671512"/>
            </a:xfrm>
            <a:custGeom>
              <a:avLst/>
              <a:gdLst>
                <a:gd name="T0" fmla="*/ 541 w 556"/>
                <a:gd name="T1" fmla="*/ 1 h 179"/>
                <a:gd name="T2" fmla="*/ 119 w 556"/>
                <a:gd name="T3" fmla="*/ 1 h 179"/>
                <a:gd name="T4" fmla="*/ 102 w 556"/>
                <a:gd name="T5" fmla="*/ 8 h 179"/>
                <a:gd name="T6" fmla="*/ 92 w 556"/>
                <a:gd name="T7" fmla="*/ 179 h 179"/>
                <a:gd name="T8" fmla="*/ 555 w 556"/>
                <a:gd name="T9" fmla="*/ 179 h 179"/>
                <a:gd name="T10" fmla="*/ 555 w 556"/>
                <a:gd name="T11" fmla="*/ 13 h 179"/>
                <a:gd name="T12" fmla="*/ 541 w 556"/>
                <a:gd name="T13" fmla="*/ 1 h 179"/>
                <a:gd name="T14" fmla="*/ 183 w 556"/>
                <a:gd name="T15" fmla="*/ 137 h 179"/>
                <a:gd name="T16" fmla="*/ 66 w 556"/>
                <a:gd name="T17" fmla="*/ 137 h 179"/>
                <a:gd name="T18" fmla="*/ 106 w 556"/>
                <a:gd name="T19" fmla="*/ 16 h 179"/>
                <a:gd name="T20" fmla="*/ 183 w 556"/>
                <a:gd name="T21" fmla="*/ 16 h 179"/>
                <a:gd name="T22" fmla="*/ 183 w 556"/>
                <a:gd name="T23" fmla="*/ 137 h 179"/>
                <a:gd name="T24" fmla="*/ 271 w 556"/>
                <a:gd name="T25" fmla="*/ 85 h 179"/>
                <a:gd name="T26" fmla="*/ 213 w 556"/>
                <a:gd name="T27" fmla="*/ 85 h 179"/>
                <a:gd name="T28" fmla="*/ 213 w 556"/>
                <a:gd name="T29" fmla="*/ 19 h 179"/>
                <a:gd name="T30" fmla="*/ 271 w 556"/>
                <a:gd name="T31" fmla="*/ 19 h 179"/>
                <a:gd name="T32" fmla="*/ 271 w 556"/>
                <a:gd name="T33" fmla="*/ 85 h 179"/>
                <a:gd name="T34" fmla="*/ 329 w 556"/>
                <a:gd name="T35" fmla="*/ 155 h 179"/>
                <a:gd name="T36" fmla="*/ 294 w 556"/>
                <a:gd name="T37" fmla="*/ 155 h 179"/>
                <a:gd name="T38" fmla="*/ 294 w 556"/>
                <a:gd name="T39" fmla="*/ 19 h 179"/>
                <a:gd name="T40" fmla="*/ 329 w 556"/>
                <a:gd name="T41" fmla="*/ 19 h 179"/>
                <a:gd name="T42" fmla="*/ 329 w 556"/>
                <a:gd name="T43" fmla="*/ 155 h 179"/>
                <a:gd name="T44" fmla="*/ 371 w 556"/>
                <a:gd name="T45" fmla="*/ 155 h 179"/>
                <a:gd name="T46" fmla="*/ 336 w 556"/>
                <a:gd name="T47" fmla="*/ 155 h 179"/>
                <a:gd name="T48" fmla="*/ 336 w 556"/>
                <a:gd name="T49" fmla="*/ 19 h 179"/>
                <a:gd name="T50" fmla="*/ 371 w 556"/>
                <a:gd name="T51" fmla="*/ 19 h 179"/>
                <a:gd name="T52" fmla="*/ 371 w 556"/>
                <a:gd name="T53" fmla="*/ 155 h 179"/>
                <a:gd name="T54" fmla="*/ 451 w 556"/>
                <a:gd name="T55" fmla="*/ 85 h 179"/>
                <a:gd name="T56" fmla="*/ 392 w 556"/>
                <a:gd name="T57" fmla="*/ 85 h 179"/>
                <a:gd name="T58" fmla="*/ 392 w 556"/>
                <a:gd name="T59" fmla="*/ 19 h 179"/>
                <a:gd name="T60" fmla="*/ 451 w 556"/>
                <a:gd name="T61" fmla="*/ 19 h 179"/>
                <a:gd name="T62" fmla="*/ 451 w 556"/>
                <a:gd name="T63" fmla="*/ 85 h 179"/>
                <a:gd name="T64" fmla="*/ 520 w 556"/>
                <a:gd name="T65" fmla="*/ 85 h 179"/>
                <a:gd name="T66" fmla="*/ 461 w 556"/>
                <a:gd name="T67" fmla="*/ 85 h 179"/>
                <a:gd name="T68" fmla="*/ 461 w 556"/>
                <a:gd name="T69" fmla="*/ 19 h 179"/>
                <a:gd name="T70" fmla="*/ 520 w 556"/>
                <a:gd name="T71" fmla="*/ 19 h 179"/>
                <a:gd name="T72" fmla="*/ 520 w 556"/>
                <a:gd name="T73" fmla="*/ 85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56" h="179">
                  <a:moveTo>
                    <a:pt x="541" y="1"/>
                  </a:moveTo>
                  <a:cubicBezTo>
                    <a:pt x="119" y="1"/>
                    <a:pt x="119" y="1"/>
                    <a:pt x="119" y="1"/>
                  </a:cubicBezTo>
                  <a:cubicBezTo>
                    <a:pt x="119" y="1"/>
                    <a:pt x="108" y="0"/>
                    <a:pt x="102" y="8"/>
                  </a:cubicBezTo>
                  <a:cubicBezTo>
                    <a:pt x="102" y="8"/>
                    <a:pt x="0" y="128"/>
                    <a:pt x="92" y="179"/>
                  </a:cubicBezTo>
                  <a:cubicBezTo>
                    <a:pt x="555" y="179"/>
                    <a:pt x="555" y="179"/>
                    <a:pt x="555" y="179"/>
                  </a:cubicBezTo>
                  <a:cubicBezTo>
                    <a:pt x="555" y="13"/>
                    <a:pt x="555" y="13"/>
                    <a:pt x="555" y="13"/>
                  </a:cubicBezTo>
                  <a:cubicBezTo>
                    <a:pt x="555" y="13"/>
                    <a:pt x="556" y="2"/>
                    <a:pt x="541" y="1"/>
                  </a:cubicBezTo>
                  <a:close/>
                  <a:moveTo>
                    <a:pt x="183" y="137"/>
                  </a:moveTo>
                  <a:cubicBezTo>
                    <a:pt x="66" y="137"/>
                    <a:pt x="66" y="137"/>
                    <a:pt x="66" y="137"/>
                  </a:cubicBezTo>
                  <a:cubicBezTo>
                    <a:pt x="66" y="137"/>
                    <a:pt x="46" y="94"/>
                    <a:pt x="106" y="16"/>
                  </a:cubicBezTo>
                  <a:cubicBezTo>
                    <a:pt x="183" y="16"/>
                    <a:pt x="183" y="16"/>
                    <a:pt x="183" y="16"/>
                  </a:cubicBezTo>
                  <a:lnTo>
                    <a:pt x="183" y="137"/>
                  </a:lnTo>
                  <a:close/>
                  <a:moveTo>
                    <a:pt x="271" y="85"/>
                  </a:moveTo>
                  <a:cubicBezTo>
                    <a:pt x="213" y="85"/>
                    <a:pt x="213" y="85"/>
                    <a:pt x="213" y="85"/>
                  </a:cubicBezTo>
                  <a:cubicBezTo>
                    <a:pt x="213" y="19"/>
                    <a:pt x="213" y="19"/>
                    <a:pt x="213" y="19"/>
                  </a:cubicBezTo>
                  <a:cubicBezTo>
                    <a:pt x="271" y="19"/>
                    <a:pt x="271" y="19"/>
                    <a:pt x="271" y="19"/>
                  </a:cubicBezTo>
                  <a:lnTo>
                    <a:pt x="271" y="85"/>
                  </a:lnTo>
                  <a:close/>
                  <a:moveTo>
                    <a:pt x="329" y="155"/>
                  </a:moveTo>
                  <a:cubicBezTo>
                    <a:pt x="294" y="155"/>
                    <a:pt x="294" y="155"/>
                    <a:pt x="294" y="155"/>
                  </a:cubicBezTo>
                  <a:cubicBezTo>
                    <a:pt x="294" y="19"/>
                    <a:pt x="294" y="19"/>
                    <a:pt x="294" y="19"/>
                  </a:cubicBezTo>
                  <a:cubicBezTo>
                    <a:pt x="329" y="19"/>
                    <a:pt x="329" y="19"/>
                    <a:pt x="329" y="19"/>
                  </a:cubicBezTo>
                  <a:lnTo>
                    <a:pt x="329" y="155"/>
                  </a:lnTo>
                  <a:close/>
                  <a:moveTo>
                    <a:pt x="371" y="155"/>
                  </a:moveTo>
                  <a:cubicBezTo>
                    <a:pt x="336" y="155"/>
                    <a:pt x="336" y="155"/>
                    <a:pt x="336" y="155"/>
                  </a:cubicBezTo>
                  <a:cubicBezTo>
                    <a:pt x="336" y="19"/>
                    <a:pt x="336" y="19"/>
                    <a:pt x="336" y="19"/>
                  </a:cubicBezTo>
                  <a:cubicBezTo>
                    <a:pt x="371" y="19"/>
                    <a:pt x="371" y="19"/>
                    <a:pt x="371" y="19"/>
                  </a:cubicBezTo>
                  <a:lnTo>
                    <a:pt x="371" y="155"/>
                  </a:lnTo>
                  <a:close/>
                  <a:moveTo>
                    <a:pt x="451" y="85"/>
                  </a:moveTo>
                  <a:cubicBezTo>
                    <a:pt x="392" y="85"/>
                    <a:pt x="392" y="85"/>
                    <a:pt x="392" y="85"/>
                  </a:cubicBezTo>
                  <a:cubicBezTo>
                    <a:pt x="392" y="19"/>
                    <a:pt x="392" y="19"/>
                    <a:pt x="392" y="19"/>
                  </a:cubicBezTo>
                  <a:cubicBezTo>
                    <a:pt x="451" y="19"/>
                    <a:pt x="451" y="19"/>
                    <a:pt x="451" y="19"/>
                  </a:cubicBezTo>
                  <a:lnTo>
                    <a:pt x="451" y="85"/>
                  </a:lnTo>
                  <a:close/>
                  <a:moveTo>
                    <a:pt x="520" y="85"/>
                  </a:moveTo>
                  <a:cubicBezTo>
                    <a:pt x="461" y="85"/>
                    <a:pt x="461" y="85"/>
                    <a:pt x="461" y="85"/>
                  </a:cubicBezTo>
                  <a:cubicBezTo>
                    <a:pt x="461" y="19"/>
                    <a:pt x="461" y="19"/>
                    <a:pt x="461" y="19"/>
                  </a:cubicBezTo>
                  <a:cubicBezTo>
                    <a:pt x="520" y="19"/>
                    <a:pt x="520" y="19"/>
                    <a:pt x="520" y="19"/>
                  </a:cubicBezTo>
                  <a:lnTo>
                    <a:pt x="52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solidFill>
                  <a:prstClr val="black"/>
                </a:solidFill>
              </a:endParaRPr>
            </a:p>
          </p:txBody>
        </p:sp>
        <p:sp>
          <p:nvSpPr>
            <p:cNvPr id="627" name="Freeform 7">
              <a:extLst>
                <a:ext uri="{FF2B5EF4-FFF2-40B4-BE49-F238E27FC236}">
                  <a16:creationId xmlns:a16="http://schemas.microsoft.com/office/drawing/2014/main" id="{00000000-0008-0000-0100-0000BE030000}"/>
                </a:ext>
              </a:extLst>
            </p:cNvPr>
            <p:cNvSpPr>
              <a:spLocks noEditPoints="1"/>
            </p:cNvSpPr>
            <p:nvPr/>
          </p:nvSpPr>
          <p:spPr bwMode="auto">
            <a:xfrm>
              <a:off x="2141537" y="252412"/>
              <a:ext cx="1244600" cy="663575"/>
            </a:xfrm>
            <a:custGeom>
              <a:avLst/>
              <a:gdLst>
                <a:gd name="T0" fmla="*/ 332 w 332"/>
                <a:gd name="T1" fmla="*/ 11 h 177"/>
                <a:gd name="T2" fmla="*/ 322 w 332"/>
                <a:gd name="T3" fmla="*/ 0 h 177"/>
                <a:gd name="T4" fmla="*/ 11 w 332"/>
                <a:gd name="T5" fmla="*/ 0 h 177"/>
                <a:gd name="T6" fmla="*/ 0 w 332"/>
                <a:gd name="T7" fmla="*/ 11 h 177"/>
                <a:gd name="T8" fmla="*/ 0 w 332"/>
                <a:gd name="T9" fmla="*/ 166 h 177"/>
                <a:gd name="T10" fmla="*/ 11 w 332"/>
                <a:gd name="T11" fmla="*/ 177 h 177"/>
                <a:gd name="T12" fmla="*/ 322 w 332"/>
                <a:gd name="T13" fmla="*/ 177 h 177"/>
                <a:gd name="T14" fmla="*/ 332 w 332"/>
                <a:gd name="T15" fmla="*/ 166 h 177"/>
                <a:gd name="T16" fmla="*/ 332 w 332"/>
                <a:gd name="T17" fmla="*/ 11 h 177"/>
                <a:gd name="T18" fmla="*/ 95 w 332"/>
                <a:gd name="T19" fmla="*/ 83 h 177"/>
                <a:gd name="T20" fmla="*/ 37 w 332"/>
                <a:gd name="T21" fmla="*/ 83 h 177"/>
                <a:gd name="T22" fmla="*/ 37 w 332"/>
                <a:gd name="T23" fmla="*/ 17 h 177"/>
                <a:gd name="T24" fmla="*/ 95 w 332"/>
                <a:gd name="T25" fmla="*/ 17 h 177"/>
                <a:gd name="T26" fmla="*/ 95 w 332"/>
                <a:gd name="T27" fmla="*/ 83 h 177"/>
                <a:gd name="T28" fmla="*/ 153 w 332"/>
                <a:gd name="T29" fmla="*/ 153 h 177"/>
                <a:gd name="T30" fmla="*/ 118 w 332"/>
                <a:gd name="T31" fmla="*/ 153 h 177"/>
                <a:gd name="T32" fmla="*/ 118 w 332"/>
                <a:gd name="T33" fmla="*/ 17 h 177"/>
                <a:gd name="T34" fmla="*/ 153 w 332"/>
                <a:gd name="T35" fmla="*/ 17 h 177"/>
                <a:gd name="T36" fmla="*/ 153 w 332"/>
                <a:gd name="T37" fmla="*/ 153 h 177"/>
                <a:gd name="T38" fmla="*/ 195 w 332"/>
                <a:gd name="T39" fmla="*/ 153 h 177"/>
                <a:gd name="T40" fmla="*/ 160 w 332"/>
                <a:gd name="T41" fmla="*/ 153 h 177"/>
                <a:gd name="T42" fmla="*/ 160 w 332"/>
                <a:gd name="T43" fmla="*/ 17 h 177"/>
                <a:gd name="T44" fmla="*/ 195 w 332"/>
                <a:gd name="T45" fmla="*/ 17 h 177"/>
                <a:gd name="T46" fmla="*/ 195 w 332"/>
                <a:gd name="T47" fmla="*/ 153 h 177"/>
                <a:gd name="T48" fmla="*/ 275 w 332"/>
                <a:gd name="T49" fmla="*/ 83 h 177"/>
                <a:gd name="T50" fmla="*/ 216 w 332"/>
                <a:gd name="T51" fmla="*/ 83 h 177"/>
                <a:gd name="T52" fmla="*/ 216 w 332"/>
                <a:gd name="T53" fmla="*/ 17 h 177"/>
                <a:gd name="T54" fmla="*/ 275 w 332"/>
                <a:gd name="T55" fmla="*/ 17 h 177"/>
                <a:gd name="T56" fmla="*/ 275 w 332"/>
                <a:gd name="T57" fmla="*/ 8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2" h="177">
                  <a:moveTo>
                    <a:pt x="332" y="11"/>
                  </a:moveTo>
                  <a:cubicBezTo>
                    <a:pt x="332" y="5"/>
                    <a:pt x="328" y="0"/>
                    <a:pt x="322" y="0"/>
                  </a:cubicBezTo>
                  <a:cubicBezTo>
                    <a:pt x="11" y="0"/>
                    <a:pt x="11" y="0"/>
                    <a:pt x="11" y="0"/>
                  </a:cubicBezTo>
                  <a:cubicBezTo>
                    <a:pt x="5" y="0"/>
                    <a:pt x="0" y="5"/>
                    <a:pt x="0" y="11"/>
                  </a:cubicBezTo>
                  <a:cubicBezTo>
                    <a:pt x="0" y="166"/>
                    <a:pt x="0" y="166"/>
                    <a:pt x="0" y="166"/>
                  </a:cubicBezTo>
                  <a:cubicBezTo>
                    <a:pt x="0" y="172"/>
                    <a:pt x="5" y="177"/>
                    <a:pt x="11" y="177"/>
                  </a:cubicBezTo>
                  <a:cubicBezTo>
                    <a:pt x="322" y="177"/>
                    <a:pt x="322" y="177"/>
                    <a:pt x="322" y="177"/>
                  </a:cubicBezTo>
                  <a:cubicBezTo>
                    <a:pt x="328" y="177"/>
                    <a:pt x="332" y="172"/>
                    <a:pt x="332" y="166"/>
                  </a:cubicBezTo>
                  <a:lnTo>
                    <a:pt x="332" y="11"/>
                  </a:lnTo>
                  <a:close/>
                  <a:moveTo>
                    <a:pt x="95" y="83"/>
                  </a:moveTo>
                  <a:cubicBezTo>
                    <a:pt x="37" y="83"/>
                    <a:pt x="37" y="83"/>
                    <a:pt x="37" y="83"/>
                  </a:cubicBezTo>
                  <a:cubicBezTo>
                    <a:pt x="37" y="17"/>
                    <a:pt x="37" y="17"/>
                    <a:pt x="37" y="17"/>
                  </a:cubicBezTo>
                  <a:cubicBezTo>
                    <a:pt x="95" y="17"/>
                    <a:pt x="95" y="17"/>
                    <a:pt x="95" y="17"/>
                  </a:cubicBezTo>
                  <a:lnTo>
                    <a:pt x="95" y="83"/>
                  </a:lnTo>
                  <a:close/>
                  <a:moveTo>
                    <a:pt x="153" y="153"/>
                  </a:moveTo>
                  <a:cubicBezTo>
                    <a:pt x="118" y="153"/>
                    <a:pt x="118" y="153"/>
                    <a:pt x="118" y="153"/>
                  </a:cubicBezTo>
                  <a:cubicBezTo>
                    <a:pt x="118" y="17"/>
                    <a:pt x="118" y="17"/>
                    <a:pt x="118" y="17"/>
                  </a:cubicBezTo>
                  <a:cubicBezTo>
                    <a:pt x="153" y="17"/>
                    <a:pt x="153" y="17"/>
                    <a:pt x="153" y="17"/>
                  </a:cubicBezTo>
                  <a:lnTo>
                    <a:pt x="153" y="153"/>
                  </a:lnTo>
                  <a:close/>
                  <a:moveTo>
                    <a:pt x="195" y="153"/>
                  </a:moveTo>
                  <a:cubicBezTo>
                    <a:pt x="160" y="153"/>
                    <a:pt x="160" y="153"/>
                    <a:pt x="160" y="153"/>
                  </a:cubicBezTo>
                  <a:cubicBezTo>
                    <a:pt x="160" y="17"/>
                    <a:pt x="160" y="17"/>
                    <a:pt x="160" y="17"/>
                  </a:cubicBezTo>
                  <a:cubicBezTo>
                    <a:pt x="195" y="17"/>
                    <a:pt x="195" y="17"/>
                    <a:pt x="195" y="17"/>
                  </a:cubicBezTo>
                  <a:lnTo>
                    <a:pt x="195" y="153"/>
                  </a:lnTo>
                  <a:close/>
                  <a:moveTo>
                    <a:pt x="275" y="83"/>
                  </a:moveTo>
                  <a:cubicBezTo>
                    <a:pt x="216" y="83"/>
                    <a:pt x="216" y="83"/>
                    <a:pt x="216" y="83"/>
                  </a:cubicBezTo>
                  <a:cubicBezTo>
                    <a:pt x="216" y="17"/>
                    <a:pt x="216" y="17"/>
                    <a:pt x="216" y="17"/>
                  </a:cubicBezTo>
                  <a:cubicBezTo>
                    <a:pt x="275" y="17"/>
                    <a:pt x="275" y="17"/>
                    <a:pt x="275" y="17"/>
                  </a:cubicBezTo>
                  <a:lnTo>
                    <a:pt x="2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solidFill>
                  <a:prstClr val="black"/>
                </a:solidFill>
              </a:endParaRPr>
            </a:p>
          </p:txBody>
        </p:sp>
        <p:sp>
          <p:nvSpPr>
            <p:cNvPr id="628" name="Freeform 8">
              <a:extLst>
                <a:ext uri="{FF2B5EF4-FFF2-40B4-BE49-F238E27FC236}">
                  <a16:creationId xmlns:a16="http://schemas.microsoft.com/office/drawing/2014/main" id="{00000000-0008-0000-0100-0000BF030000}"/>
                </a:ext>
              </a:extLst>
            </p:cNvPr>
            <p:cNvSpPr>
              <a:spLocks/>
            </p:cNvSpPr>
            <p:nvPr/>
          </p:nvSpPr>
          <p:spPr bwMode="auto">
            <a:xfrm>
              <a:off x="847725" y="0"/>
              <a:ext cx="157162" cy="274637"/>
            </a:xfrm>
            <a:custGeom>
              <a:avLst/>
              <a:gdLst>
                <a:gd name="T0" fmla="*/ 78 w 99"/>
                <a:gd name="T1" fmla="*/ 173 h 173"/>
                <a:gd name="T2" fmla="*/ 0 w 99"/>
                <a:gd name="T3" fmla="*/ 88 h 173"/>
                <a:gd name="T4" fmla="*/ 80 w 99"/>
                <a:gd name="T5" fmla="*/ 0 h 173"/>
                <a:gd name="T6" fmla="*/ 99 w 99"/>
                <a:gd name="T7" fmla="*/ 19 h 173"/>
                <a:gd name="T8" fmla="*/ 38 w 99"/>
                <a:gd name="T9" fmla="*/ 88 h 173"/>
                <a:gd name="T10" fmla="*/ 99 w 99"/>
                <a:gd name="T11" fmla="*/ 156 h 173"/>
                <a:gd name="T12" fmla="*/ 78 w 99"/>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99" h="173">
                  <a:moveTo>
                    <a:pt x="78" y="173"/>
                  </a:moveTo>
                  <a:lnTo>
                    <a:pt x="0" y="88"/>
                  </a:lnTo>
                  <a:lnTo>
                    <a:pt x="80" y="0"/>
                  </a:lnTo>
                  <a:lnTo>
                    <a:pt x="99" y="19"/>
                  </a:lnTo>
                  <a:lnTo>
                    <a:pt x="38" y="88"/>
                  </a:lnTo>
                  <a:lnTo>
                    <a:pt x="99" y="156"/>
                  </a:lnTo>
                  <a:lnTo>
                    <a:pt x="78"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solidFill>
                  <a:prstClr val="black"/>
                </a:solidFill>
              </a:endParaRPr>
            </a:p>
          </p:txBody>
        </p:sp>
        <p:sp>
          <p:nvSpPr>
            <p:cNvPr id="629" name="Rectangle 9">
              <a:extLst>
                <a:ext uri="{FF2B5EF4-FFF2-40B4-BE49-F238E27FC236}">
                  <a16:creationId xmlns:a16="http://schemas.microsoft.com/office/drawing/2014/main" id="{00000000-0008-0000-0100-0000C0030000}"/>
                </a:ext>
              </a:extLst>
            </p:cNvPr>
            <p:cNvSpPr>
              <a:spLocks noChangeArrowheads="1"/>
            </p:cNvSpPr>
            <p:nvPr/>
          </p:nvSpPr>
          <p:spPr bwMode="auto">
            <a:xfrm>
              <a:off x="866775" y="4762"/>
              <a:ext cx="20637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solidFill>
                  <a:prstClr val="black"/>
                </a:solidFill>
              </a:endParaRPr>
            </a:p>
          </p:txBody>
        </p:sp>
        <p:sp>
          <p:nvSpPr>
            <p:cNvPr id="630" name="Freeform 10">
              <a:extLst>
                <a:ext uri="{FF2B5EF4-FFF2-40B4-BE49-F238E27FC236}">
                  <a16:creationId xmlns:a16="http://schemas.microsoft.com/office/drawing/2014/main" id="{00000000-0008-0000-0100-0000C1030000}"/>
                </a:ext>
              </a:extLst>
            </p:cNvPr>
            <p:cNvSpPr>
              <a:spLocks/>
            </p:cNvSpPr>
            <p:nvPr/>
          </p:nvSpPr>
          <p:spPr bwMode="auto">
            <a:xfrm>
              <a:off x="2452687" y="0"/>
              <a:ext cx="157162" cy="274637"/>
            </a:xfrm>
            <a:custGeom>
              <a:avLst/>
              <a:gdLst>
                <a:gd name="T0" fmla="*/ 78 w 99"/>
                <a:gd name="T1" fmla="*/ 173 h 173"/>
                <a:gd name="T2" fmla="*/ 0 w 99"/>
                <a:gd name="T3" fmla="*/ 88 h 173"/>
                <a:gd name="T4" fmla="*/ 80 w 99"/>
                <a:gd name="T5" fmla="*/ 0 h 173"/>
                <a:gd name="T6" fmla="*/ 99 w 99"/>
                <a:gd name="T7" fmla="*/ 19 h 173"/>
                <a:gd name="T8" fmla="*/ 38 w 99"/>
                <a:gd name="T9" fmla="*/ 88 h 173"/>
                <a:gd name="T10" fmla="*/ 99 w 99"/>
                <a:gd name="T11" fmla="*/ 156 h 173"/>
                <a:gd name="T12" fmla="*/ 78 w 99"/>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99" h="173">
                  <a:moveTo>
                    <a:pt x="78" y="173"/>
                  </a:moveTo>
                  <a:lnTo>
                    <a:pt x="0" y="88"/>
                  </a:lnTo>
                  <a:lnTo>
                    <a:pt x="80" y="0"/>
                  </a:lnTo>
                  <a:lnTo>
                    <a:pt x="99" y="19"/>
                  </a:lnTo>
                  <a:lnTo>
                    <a:pt x="38" y="88"/>
                  </a:lnTo>
                  <a:lnTo>
                    <a:pt x="99" y="156"/>
                  </a:lnTo>
                  <a:lnTo>
                    <a:pt x="78"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solidFill>
                  <a:prstClr val="black"/>
                </a:solidFill>
              </a:endParaRPr>
            </a:p>
          </p:txBody>
        </p:sp>
        <p:sp>
          <p:nvSpPr>
            <p:cNvPr id="631" name="Rectangle 11">
              <a:extLst>
                <a:ext uri="{FF2B5EF4-FFF2-40B4-BE49-F238E27FC236}">
                  <a16:creationId xmlns:a16="http://schemas.microsoft.com/office/drawing/2014/main" id="{00000000-0008-0000-0100-0000C2030000}"/>
                </a:ext>
              </a:extLst>
            </p:cNvPr>
            <p:cNvSpPr>
              <a:spLocks noChangeArrowheads="1"/>
            </p:cNvSpPr>
            <p:nvPr/>
          </p:nvSpPr>
          <p:spPr bwMode="auto">
            <a:xfrm>
              <a:off x="2471737" y="4762"/>
              <a:ext cx="20637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solidFill>
                  <a:prstClr val="black"/>
                </a:solidFill>
              </a:endParaRPr>
            </a:p>
          </p:txBody>
        </p:sp>
      </p:grpSp>
      <p:grpSp>
        <p:nvGrpSpPr>
          <p:cNvPr id="632" name="グループ化 631">
            <a:extLst>
              <a:ext uri="{FF2B5EF4-FFF2-40B4-BE49-F238E27FC236}">
                <a16:creationId xmlns:a16="http://schemas.microsoft.com/office/drawing/2014/main" id="{CAC1BC89-6A87-46E2-87D8-7B0AA08FD5A6}"/>
              </a:ext>
            </a:extLst>
          </p:cNvPr>
          <p:cNvGrpSpPr/>
          <p:nvPr/>
        </p:nvGrpSpPr>
        <p:grpSpPr>
          <a:xfrm>
            <a:off x="92778" y="1111136"/>
            <a:ext cx="1679982" cy="1596578"/>
            <a:chOff x="8860666" y="4353328"/>
            <a:chExt cx="1679982" cy="1596578"/>
          </a:xfrm>
        </p:grpSpPr>
        <p:grpSp>
          <p:nvGrpSpPr>
            <p:cNvPr id="633" name="グループ化 632">
              <a:extLst>
                <a:ext uri="{FF2B5EF4-FFF2-40B4-BE49-F238E27FC236}">
                  <a16:creationId xmlns:a16="http://schemas.microsoft.com/office/drawing/2014/main" id="{59EA0E14-1C6C-4366-BE96-514047FA846A}"/>
                </a:ext>
              </a:extLst>
            </p:cNvPr>
            <p:cNvGrpSpPr/>
            <p:nvPr/>
          </p:nvGrpSpPr>
          <p:grpSpPr>
            <a:xfrm>
              <a:off x="8860666" y="4353328"/>
              <a:ext cx="1679982" cy="1596578"/>
              <a:chOff x="8920309" y="4344186"/>
              <a:chExt cx="1513658" cy="1483331"/>
            </a:xfrm>
          </p:grpSpPr>
          <p:sp>
            <p:nvSpPr>
              <p:cNvPr id="635" name="Freeform 66">
                <a:extLst>
                  <a:ext uri="{FF2B5EF4-FFF2-40B4-BE49-F238E27FC236}">
                    <a16:creationId xmlns:a16="http://schemas.microsoft.com/office/drawing/2014/main" id="{E777B4A5-18C2-4479-957B-FAC0A44BCCAF}"/>
                  </a:ext>
                </a:extLst>
              </p:cNvPr>
              <p:cNvSpPr>
                <a:spLocks noEditPoints="1"/>
              </p:cNvSpPr>
              <p:nvPr/>
            </p:nvSpPr>
            <p:spPr bwMode="auto">
              <a:xfrm>
                <a:off x="8920309" y="4344186"/>
                <a:ext cx="1513658" cy="1483331"/>
              </a:xfrm>
              <a:custGeom>
                <a:avLst/>
                <a:gdLst>
                  <a:gd name="T0" fmla="*/ 448 w 518"/>
                  <a:gd name="T1" fmla="*/ 126 h 487"/>
                  <a:gd name="T2" fmla="*/ 335 w 518"/>
                  <a:gd name="T3" fmla="*/ 94 h 487"/>
                  <a:gd name="T4" fmla="*/ 269 w 518"/>
                  <a:gd name="T5" fmla="*/ 0 h 487"/>
                  <a:gd name="T6" fmla="*/ 201 w 518"/>
                  <a:gd name="T7" fmla="*/ 90 h 487"/>
                  <a:gd name="T8" fmla="*/ 70 w 518"/>
                  <a:gd name="T9" fmla="*/ 126 h 487"/>
                  <a:gd name="T10" fmla="*/ 64 w 518"/>
                  <a:gd name="T11" fmla="*/ 266 h 487"/>
                  <a:gd name="T12" fmla="*/ 83 w 518"/>
                  <a:gd name="T13" fmla="*/ 362 h 487"/>
                  <a:gd name="T14" fmla="*/ 127 w 518"/>
                  <a:gd name="T15" fmla="*/ 487 h 487"/>
                  <a:gd name="T16" fmla="*/ 262 w 518"/>
                  <a:gd name="T17" fmla="*/ 476 h 487"/>
                  <a:gd name="T18" fmla="*/ 406 w 518"/>
                  <a:gd name="T19" fmla="*/ 487 h 487"/>
                  <a:gd name="T20" fmla="*/ 443 w 518"/>
                  <a:gd name="T21" fmla="*/ 357 h 487"/>
                  <a:gd name="T22" fmla="*/ 460 w 518"/>
                  <a:gd name="T23" fmla="*/ 265 h 487"/>
                  <a:gd name="T24" fmla="*/ 211 w 518"/>
                  <a:gd name="T25" fmla="*/ 70 h 487"/>
                  <a:gd name="T26" fmla="*/ 327 w 518"/>
                  <a:gd name="T27" fmla="*/ 70 h 487"/>
                  <a:gd name="T28" fmla="*/ 318 w 518"/>
                  <a:gd name="T29" fmla="*/ 101 h 487"/>
                  <a:gd name="T30" fmla="*/ 217 w 518"/>
                  <a:gd name="T31" fmla="*/ 97 h 487"/>
                  <a:gd name="T32" fmla="*/ 211 w 518"/>
                  <a:gd name="T33" fmla="*/ 70 h 487"/>
                  <a:gd name="T34" fmla="*/ 70 w 518"/>
                  <a:gd name="T35" fmla="*/ 138 h 487"/>
                  <a:gd name="T36" fmla="*/ 117 w 518"/>
                  <a:gd name="T37" fmla="*/ 162 h 487"/>
                  <a:gd name="T38" fmla="*/ 78 w 518"/>
                  <a:gd name="T39" fmla="*/ 254 h 487"/>
                  <a:gd name="T40" fmla="*/ 66 w 518"/>
                  <a:gd name="T41" fmla="*/ 254 h 487"/>
                  <a:gd name="T42" fmla="*/ 127 w 518"/>
                  <a:gd name="T43" fmla="*/ 475 h 487"/>
                  <a:gd name="T44" fmla="*/ 88 w 518"/>
                  <a:gd name="T45" fmla="*/ 373 h 487"/>
                  <a:gd name="T46" fmla="*/ 127 w 518"/>
                  <a:gd name="T47" fmla="*/ 359 h 487"/>
                  <a:gd name="T48" fmla="*/ 178 w 518"/>
                  <a:gd name="T49" fmla="*/ 444 h 487"/>
                  <a:gd name="T50" fmla="*/ 127 w 518"/>
                  <a:gd name="T51" fmla="*/ 475 h 487"/>
                  <a:gd name="T52" fmla="*/ 406 w 518"/>
                  <a:gd name="T53" fmla="*/ 475 h 487"/>
                  <a:gd name="T54" fmla="*/ 353 w 518"/>
                  <a:gd name="T55" fmla="*/ 440 h 487"/>
                  <a:gd name="T56" fmla="*/ 406 w 518"/>
                  <a:gd name="T57" fmla="*/ 359 h 487"/>
                  <a:gd name="T58" fmla="*/ 438 w 518"/>
                  <a:gd name="T59" fmla="*/ 368 h 487"/>
                  <a:gd name="T60" fmla="*/ 433 w 518"/>
                  <a:gd name="T61" fmla="*/ 352 h 487"/>
                  <a:gd name="T62" fmla="*/ 336 w 518"/>
                  <a:gd name="T63" fmla="*/ 417 h 487"/>
                  <a:gd name="T64" fmla="*/ 262 w 518"/>
                  <a:gd name="T65" fmla="*/ 464 h 487"/>
                  <a:gd name="T66" fmla="*/ 197 w 518"/>
                  <a:gd name="T67" fmla="*/ 417 h 487"/>
                  <a:gd name="T68" fmla="*/ 93 w 518"/>
                  <a:gd name="T69" fmla="*/ 355 h 487"/>
                  <a:gd name="T70" fmla="*/ 76 w 518"/>
                  <a:gd name="T71" fmla="*/ 266 h 487"/>
                  <a:gd name="T72" fmla="*/ 125 w 518"/>
                  <a:gd name="T73" fmla="*/ 153 h 487"/>
                  <a:gd name="T74" fmla="*/ 269 w 518"/>
                  <a:gd name="T75" fmla="*/ 140 h 487"/>
                  <a:gd name="T76" fmla="*/ 396 w 518"/>
                  <a:gd name="T77" fmla="*/ 149 h 487"/>
                  <a:gd name="T78" fmla="*/ 448 w 518"/>
                  <a:gd name="T79" fmla="*/ 266 h 487"/>
                  <a:gd name="T80" fmla="*/ 433 w 518"/>
                  <a:gd name="T81" fmla="*/ 352 h 487"/>
                  <a:gd name="T82" fmla="*/ 448 w 518"/>
                  <a:gd name="T83" fmla="*/ 254 h 487"/>
                  <a:gd name="T84" fmla="*/ 390 w 518"/>
                  <a:gd name="T85" fmla="*/ 196 h 487"/>
                  <a:gd name="T86" fmla="*/ 413 w 518"/>
                  <a:gd name="T87" fmla="*/ 150 h 487"/>
                  <a:gd name="T88" fmla="*/ 506 w 518"/>
                  <a:gd name="T89" fmla="*/ 19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8" h="487">
                    <a:moveTo>
                      <a:pt x="518" y="196"/>
                    </a:moveTo>
                    <a:cubicBezTo>
                      <a:pt x="518" y="157"/>
                      <a:pt x="487" y="126"/>
                      <a:pt x="448" y="126"/>
                    </a:cubicBezTo>
                    <a:cubicBezTo>
                      <a:pt x="432" y="126"/>
                      <a:pt x="417" y="132"/>
                      <a:pt x="405" y="141"/>
                    </a:cubicBezTo>
                    <a:cubicBezTo>
                      <a:pt x="385" y="121"/>
                      <a:pt x="361" y="104"/>
                      <a:pt x="335" y="94"/>
                    </a:cubicBezTo>
                    <a:cubicBezTo>
                      <a:pt x="337" y="86"/>
                      <a:pt x="339" y="78"/>
                      <a:pt x="339" y="70"/>
                    </a:cubicBezTo>
                    <a:cubicBezTo>
                      <a:pt x="339" y="31"/>
                      <a:pt x="307" y="0"/>
                      <a:pt x="269" y="0"/>
                    </a:cubicBezTo>
                    <a:cubicBezTo>
                      <a:pt x="230" y="0"/>
                      <a:pt x="199" y="31"/>
                      <a:pt x="199" y="70"/>
                    </a:cubicBezTo>
                    <a:cubicBezTo>
                      <a:pt x="199" y="77"/>
                      <a:pt x="200" y="83"/>
                      <a:pt x="201" y="90"/>
                    </a:cubicBezTo>
                    <a:cubicBezTo>
                      <a:pt x="169" y="100"/>
                      <a:pt x="140" y="119"/>
                      <a:pt x="117" y="144"/>
                    </a:cubicBezTo>
                    <a:cubicBezTo>
                      <a:pt x="104" y="133"/>
                      <a:pt x="88" y="126"/>
                      <a:pt x="70" y="126"/>
                    </a:cubicBezTo>
                    <a:cubicBezTo>
                      <a:pt x="31" y="126"/>
                      <a:pt x="0" y="157"/>
                      <a:pt x="0" y="196"/>
                    </a:cubicBezTo>
                    <a:cubicBezTo>
                      <a:pt x="0" y="233"/>
                      <a:pt x="28" y="263"/>
                      <a:pt x="64" y="266"/>
                    </a:cubicBezTo>
                    <a:cubicBezTo>
                      <a:pt x="64" y="270"/>
                      <a:pt x="64" y="274"/>
                      <a:pt x="64" y="278"/>
                    </a:cubicBezTo>
                    <a:cubicBezTo>
                      <a:pt x="64" y="308"/>
                      <a:pt x="71" y="337"/>
                      <a:pt x="83" y="362"/>
                    </a:cubicBezTo>
                    <a:cubicBezTo>
                      <a:pt x="67" y="375"/>
                      <a:pt x="57" y="395"/>
                      <a:pt x="57" y="417"/>
                    </a:cubicBezTo>
                    <a:cubicBezTo>
                      <a:pt x="57" y="455"/>
                      <a:pt x="88" y="487"/>
                      <a:pt x="127" y="487"/>
                    </a:cubicBezTo>
                    <a:cubicBezTo>
                      <a:pt x="149" y="487"/>
                      <a:pt x="170" y="476"/>
                      <a:pt x="182" y="459"/>
                    </a:cubicBezTo>
                    <a:cubicBezTo>
                      <a:pt x="207" y="470"/>
                      <a:pt x="234" y="476"/>
                      <a:pt x="262" y="476"/>
                    </a:cubicBezTo>
                    <a:cubicBezTo>
                      <a:pt x="293" y="476"/>
                      <a:pt x="322" y="469"/>
                      <a:pt x="348" y="456"/>
                    </a:cubicBezTo>
                    <a:cubicBezTo>
                      <a:pt x="361" y="475"/>
                      <a:pt x="382" y="487"/>
                      <a:pt x="406" y="487"/>
                    </a:cubicBezTo>
                    <a:cubicBezTo>
                      <a:pt x="445" y="487"/>
                      <a:pt x="476" y="455"/>
                      <a:pt x="476" y="417"/>
                    </a:cubicBezTo>
                    <a:cubicBezTo>
                      <a:pt x="476" y="392"/>
                      <a:pt x="463" y="370"/>
                      <a:pt x="443" y="357"/>
                    </a:cubicBezTo>
                    <a:cubicBezTo>
                      <a:pt x="454" y="333"/>
                      <a:pt x="460" y="306"/>
                      <a:pt x="460" y="278"/>
                    </a:cubicBezTo>
                    <a:cubicBezTo>
                      <a:pt x="460" y="274"/>
                      <a:pt x="460" y="269"/>
                      <a:pt x="460" y="265"/>
                    </a:cubicBezTo>
                    <a:cubicBezTo>
                      <a:pt x="493" y="260"/>
                      <a:pt x="518" y="231"/>
                      <a:pt x="518" y="196"/>
                    </a:cubicBezTo>
                    <a:close/>
                    <a:moveTo>
                      <a:pt x="211" y="70"/>
                    </a:moveTo>
                    <a:cubicBezTo>
                      <a:pt x="211" y="38"/>
                      <a:pt x="237" y="12"/>
                      <a:pt x="269" y="12"/>
                    </a:cubicBezTo>
                    <a:cubicBezTo>
                      <a:pt x="301" y="12"/>
                      <a:pt x="327" y="38"/>
                      <a:pt x="327" y="70"/>
                    </a:cubicBezTo>
                    <a:cubicBezTo>
                      <a:pt x="327" y="77"/>
                      <a:pt x="325" y="84"/>
                      <a:pt x="323" y="90"/>
                    </a:cubicBezTo>
                    <a:cubicBezTo>
                      <a:pt x="322" y="94"/>
                      <a:pt x="320" y="97"/>
                      <a:pt x="318" y="101"/>
                    </a:cubicBezTo>
                    <a:cubicBezTo>
                      <a:pt x="308" y="117"/>
                      <a:pt x="289" y="128"/>
                      <a:pt x="269" y="128"/>
                    </a:cubicBezTo>
                    <a:cubicBezTo>
                      <a:pt x="247" y="128"/>
                      <a:pt x="227" y="116"/>
                      <a:pt x="217" y="97"/>
                    </a:cubicBezTo>
                    <a:cubicBezTo>
                      <a:pt x="216" y="94"/>
                      <a:pt x="214" y="90"/>
                      <a:pt x="213" y="86"/>
                    </a:cubicBezTo>
                    <a:cubicBezTo>
                      <a:pt x="211" y="81"/>
                      <a:pt x="211" y="76"/>
                      <a:pt x="211" y="70"/>
                    </a:cubicBezTo>
                    <a:close/>
                    <a:moveTo>
                      <a:pt x="12" y="196"/>
                    </a:moveTo>
                    <a:cubicBezTo>
                      <a:pt x="12" y="164"/>
                      <a:pt x="38" y="138"/>
                      <a:pt x="70" y="138"/>
                    </a:cubicBezTo>
                    <a:cubicBezTo>
                      <a:pt x="85" y="138"/>
                      <a:pt x="99" y="144"/>
                      <a:pt x="109" y="153"/>
                    </a:cubicBezTo>
                    <a:cubicBezTo>
                      <a:pt x="112" y="156"/>
                      <a:pt x="115" y="159"/>
                      <a:pt x="117" y="162"/>
                    </a:cubicBezTo>
                    <a:cubicBezTo>
                      <a:pt x="124" y="171"/>
                      <a:pt x="128" y="183"/>
                      <a:pt x="128" y="196"/>
                    </a:cubicBezTo>
                    <a:cubicBezTo>
                      <a:pt x="128" y="225"/>
                      <a:pt x="106" y="250"/>
                      <a:pt x="78" y="254"/>
                    </a:cubicBezTo>
                    <a:cubicBezTo>
                      <a:pt x="75" y="254"/>
                      <a:pt x="73" y="254"/>
                      <a:pt x="70" y="254"/>
                    </a:cubicBezTo>
                    <a:cubicBezTo>
                      <a:pt x="69" y="254"/>
                      <a:pt x="67" y="254"/>
                      <a:pt x="66" y="254"/>
                    </a:cubicBezTo>
                    <a:cubicBezTo>
                      <a:pt x="36" y="252"/>
                      <a:pt x="12" y="227"/>
                      <a:pt x="12" y="196"/>
                    </a:cubicBezTo>
                    <a:close/>
                    <a:moveTo>
                      <a:pt x="127" y="475"/>
                    </a:moveTo>
                    <a:cubicBezTo>
                      <a:pt x="95" y="475"/>
                      <a:pt x="69" y="449"/>
                      <a:pt x="69" y="417"/>
                    </a:cubicBezTo>
                    <a:cubicBezTo>
                      <a:pt x="69" y="399"/>
                      <a:pt x="76" y="384"/>
                      <a:pt x="88" y="373"/>
                    </a:cubicBezTo>
                    <a:cubicBezTo>
                      <a:pt x="91" y="370"/>
                      <a:pt x="95" y="368"/>
                      <a:pt x="98" y="366"/>
                    </a:cubicBezTo>
                    <a:cubicBezTo>
                      <a:pt x="107" y="361"/>
                      <a:pt x="116" y="359"/>
                      <a:pt x="127" y="359"/>
                    </a:cubicBezTo>
                    <a:cubicBezTo>
                      <a:pt x="159" y="359"/>
                      <a:pt x="185" y="385"/>
                      <a:pt x="185" y="417"/>
                    </a:cubicBezTo>
                    <a:cubicBezTo>
                      <a:pt x="185" y="427"/>
                      <a:pt x="182" y="436"/>
                      <a:pt x="178" y="444"/>
                    </a:cubicBezTo>
                    <a:cubicBezTo>
                      <a:pt x="176" y="448"/>
                      <a:pt x="174" y="451"/>
                      <a:pt x="171" y="454"/>
                    </a:cubicBezTo>
                    <a:cubicBezTo>
                      <a:pt x="161" y="467"/>
                      <a:pt x="145" y="475"/>
                      <a:pt x="127" y="475"/>
                    </a:cubicBezTo>
                    <a:close/>
                    <a:moveTo>
                      <a:pt x="464" y="417"/>
                    </a:moveTo>
                    <a:cubicBezTo>
                      <a:pt x="464" y="449"/>
                      <a:pt x="438" y="475"/>
                      <a:pt x="406" y="475"/>
                    </a:cubicBezTo>
                    <a:cubicBezTo>
                      <a:pt x="387" y="475"/>
                      <a:pt x="370" y="465"/>
                      <a:pt x="359" y="451"/>
                    </a:cubicBezTo>
                    <a:cubicBezTo>
                      <a:pt x="357" y="447"/>
                      <a:pt x="355" y="444"/>
                      <a:pt x="353" y="440"/>
                    </a:cubicBezTo>
                    <a:cubicBezTo>
                      <a:pt x="350" y="433"/>
                      <a:pt x="348" y="425"/>
                      <a:pt x="348" y="417"/>
                    </a:cubicBezTo>
                    <a:cubicBezTo>
                      <a:pt x="348" y="385"/>
                      <a:pt x="374" y="359"/>
                      <a:pt x="406" y="359"/>
                    </a:cubicBezTo>
                    <a:cubicBezTo>
                      <a:pt x="414" y="359"/>
                      <a:pt x="421" y="360"/>
                      <a:pt x="428" y="363"/>
                    </a:cubicBezTo>
                    <a:cubicBezTo>
                      <a:pt x="431" y="364"/>
                      <a:pt x="435" y="366"/>
                      <a:pt x="438" y="368"/>
                    </a:cubicBezTo>
                    <a:cubicBezTo>
                      <a:pt x="454" y="379"/>
                      <a:pt x="464" y="396"/>
                      <a:pt x="464" y="417"/>
                    </a:cubicBezTo>
                    <a:close/>
                    <a:moveTo>
                      <a:pt x="433" y="352"/>
                    </a:moveTo>
                    <a:cubicBezTo>
                      <a:pt x="425" y="348"/>
                      <a:pt x="416" y="347"/>
                      <a:pt x="406" y="347"/>
                    </a:cubicBezTo>
                    <a:cubicBezTo>
                      <a:pt x="367" y="347"/>
                      <a:pt x="336" y="378"/>
                      <a:pt x="336" y="417"/>
                    </a:cubicBezTo>
                    <a:cubicBezTo>
                      <a:pt x="336" y="427"/>
                      <a:pt x="338" y="437"/>
                      <a:pt x="342" y="446"/>
                    </a:cubicBezTo>
                    <a:cubicBezTo>
                      <a:pt x="318" y="458"/>
                      <a:pt x="291" y="464"/>
                      <a:pt x="262" y="464"/>
                    </a:cubicBezTo>
                    <a:cubicBezTo>
                      <a:pt x="236" y="464"/>
                      <a:pt x="211" y="459"/>
                      <a:pt x="189" y="449"/>
                    </a:cubicBezTo>
                    <a:cubicBezTo>
                      <a:pt x="194" y="439"/>
                      <a:pt x="197" y="428"/>
                      <a:pt x="197" y="417"/>
                    </a:cubicBezTo>
                    <a:cubicBezTo>
                      <a:pt x="197" y="378"/>
                      <a:pt x="165" y="347"/>
                      <a:pt x="127" y="347"/>
                    </a:cubicBezTo>
                    <a:cubicBezTo>
                      <a:pt x="115" y="347"/>
                      <a:pt x="103" y="350"/>
                      <a:pt x="93" y="355"/>
                    </a:cubicBezTo>
                    <a:cubicBezTo>
                      <a:pt x="82" y="332"/>
                      <a:pt x="76" y="306"/>
                      <a:pt x="76" y="278"/>
                    </a:cubicBezTo>
                    <a:cubicBezTo>
                      <a:pt x="76" y="274"/>
                      <a:pt x="76" y="270"/>
                      <a:pt x="76" y="266"/>
                    </a:cubicBezTo>
                    <a:cubicBezTo>
                      <a:pt x="112" y="263"/>
                      <a:pt x="140" y="232"/>
                      <a:pt x="140" y="196"/>
                    </a:cubicBezTo>
                    <a:cubicBezTo>
                      <a:pt x="140" y="180"/>
                      <a:pt x="134" y="164"/>
                      <a:pt x="125" y="153"/>
                    </a:cubicBezTo>
                    <a:cubicBezTo>
                      <a:pt x="147" y="129"/>
                      <a:pt x="174" y="111"/>
                      <a:pt x="206" y="101"/>
                    </a:cubicBezTo>
                    <a:cubicBezTo>
                      <a:pt x="217" y="124"/>
                      <a:pt x="241" y="140"/>
                      <a:pt x="269" y="140"/>
                    </a:cubicBezTo>
                    <a:cubicBezTo>
                      <a:pt x="295" y="140"/>
                      <a:pt x="317" y="126"/>
                      <a:pt x="329" y="105"/>
                    </a:cubicBezTo>
                    <a:cubicBezTo>
                      <a:pt x="355" y="115"/>
                      <a:pt x="378" y="130"/>
                      <a:pt x="396" y="149"/>
                    </a:cubicBezTo>
                    <a:cubicBezTo>
                      <a:pt x="385" y="162"/>
                      <a:pt x="378" y="178"/>
                      <a:pt x="378" y="196"/>
                    </a:cubicBezTo>
                    <a:cubicBezTo>
                      <a:pt x="378" y="234"/>
                      <a:pt x="409" y="266"/>
                      <a:pt x="448" y="266"/>
                    </a:cubicBezTo>
                    <a:cubicBezTo>
                      <a:pt x="448" y="270"/>
                      <a:pt x="448" y="274"/>
                      <a:pt x="448" y="278"/>
                    </a:cubicBezTo>
                    <a:cubicBezTo>
                      <a:pt x="448" y="304"/>
                      <a:pt x="443" y="329"/>
                      <a:pt x="433" y="352"/>
                    </a:cubicBezTo>
                    <a:close/>
                    <a:moveTo>
                      <a:pt x="458" y="253"/>
                    </a:moveTo>
                    <a:cubicBezTo>
                      <a:pt x="455" y="254"/>
                      <a:pt x="452" y="254"/>
                      <a:pt x="448" y="254"/>
                    </a:cubicBezTo>
                    <a:cubicBezTo>
                      <a:pt x="448" y="254"/>
                      <a:pt x="447" y="254"/>
                      <a:pt x="446" y="254"/>
                    </a:cubicBezTo>
                    <a:cubicBezTo>
                      <a:pt x="415" y="253"/>
                      <a:pt x="390" y="227"/>
                      <a:pt x="390" y="196"/>
                    </a:cubicBezTo>
                    <a:cubicBezTo>
                      <a:pt x="390" y="182"/>
                      <a:pt x="396" y="168"/>
                      <a:pt x="404" y="158"/>
                    </a:cubicBezTo>
                    <a:cubicBezTo>
                      <a:pt x="407" y="155"/>
                      <a:pt x="410" y="152"/>
                      <a:pt x="413" y="150"/>
                    </a:cubicBezTo>
                    <a:cubicBezTo>
                      <a:pt x="423" y="142"/>
                      <a:pt x="435" y="138"/>
                      <a:pt x="448" y="138"/>
                    </a:cubicBezTo>
                    <a:cubicBezTo>
                      <a:pt x="480" y="138"/>
                      <a:pt x="506" y="164"/>
                      <a:pt x="506" y="196"/>
                    </a:cubicBezTo>
                    <a:cubicBezTo>
                      <a:pt x="506" y="225"/>
                      <a:pt x="486" y="248"/>
                      <a:pt x="458" y="253"/>
                    </a:cubicBez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36" name="Freeform 84">
                <a:extLst>
                  <a:ext uri="{FF2B5EF4-FFF2-40B4-BE49-F238E27FC236}">
                    <a16:creationId xmlns:a16="http://schemas.microsoft.com/office/drawing/2014/main" id="{57B31A79-F470-4B20-97F5-79331198E015}"/>
                  </a:ext>
                </a:extLst>
              </p:cNvPr>
              <p:cNvSpPr>
                <a:spLocks noEditPoints="1"/>
              </p:cNvSpPr>
              <p:nvPr/>
            </p:nvSpPr>
            <p:spPr bwMode="auto">
              <a:xfrm>
                <a:off x="8998650" y="4863081"/>
                <a:ext cx="245131" cy="166788"/>
              </a:xfrm>
              <a:custGeom>
                <a:avLst/>
                <a:gdLst>
                  <a:gd name="T0" fmla="*/ 64 w 83"/>
                  <a:gd name="T1" fmla="*/ 54 h 54"/>
                  <a:gd name="T2" fmla="*/ 74 w 83"/>
                  <a:gd name="T3" fmla="*/ 46 h 54"/>
                  <a:gd name="T4" fmla="*/ 79 w 83"/>
                  <a:gd name="T5" fmla="*/ 46 h 54"/>
                  <a:gd name="T6" fmla="*/ 83 w 83"/>
                  <a:gd name="T7" fmla="*/ 42 h 54"/>
                  <a:gd name="T8" fmla="*/ 83 w 83"/>
                  <a:gd name="T9" fmla="*/ 29 h 54"/>
                  <a:gd name="T10" fmla="*/ 82 w 83"/>
                  <a:gd name="T11" fmla="*/ 21 h 54"/>
                  <a:gd name="T12" fmla="*/ 78 w 83"/>
                  <a:gd name="T13" fmla="*/ 8 h 54"/>
                  <a:gd name="T14" fmla="*/ 68 w 83"/>
                  <a:gd name="T15" fmla="*/ 0 h 54"/>
                  <a:gd name="T16" fmla="*/ 34 w 83"/>
                  <a:gd name="T17" fmla="*/ 0 h 54"/>
                  <a:gd name="T18" fmla="*/ 25 w 83"/>
                  <a:gd name="T19" fmla="*/ 6 h 54"/>
                  <a:gd name="T20" fmla="*/ 20 w 83"/>
                  <a:gd name="T21" fmla="*/ 14 h 54"/>
                  <a:gd name="T22" fmla="*/ 16 w 83"/>
                  <a:gd name="T23" fmla="*/ 18 h 54"/>
                  <a:gd name="T24" fmla="*/ 5 w 83"/>
                  <a:gd name="T25" fmla="*/ 21 h 54"/>
                  <a:gd name="T26" fmla="*/ 0 w 83"/>
                  <a:gd name="T27" fmla="*/ 28 h 54"/>
                  <a:gd name="T28" fmla="*/ 0 w 83"/>
                  <a:gd name="T29" fmla="*/ 42 h 54"/>
                  <a:gd name="T30" fmla="*/ 4 w 83"/>
                  <a:gd name="T31" fmla="*/ 46 h 54"/>
                  <a:gd name="T32" fmla="*/ 12 w 83"/>
                  <a:gd name="T33" fmla="*/ 46 h 54"/>
                  <a:gd name="T34" fmla="*/ 22 w 83"/>
                  <a:gd name="T35" fmla="*/ 54 h 54"/>
                  <a:gd name="T36" fmla="*/ 33 w 83"/>
                  <a:gd name="T37" fmla="*/ 46 h 54"/>
                  <a:gd name="T38" fmla="*/ 54 w 83"/>
                  <a:gd name="T39" fmla="*/ 46 h 54"/>
                  <a:gd name="T40" fmla="*/ 64 w 83"/>
                  <a:gd name="T41" fmla="*/ 54 h 54"/>
                  <a:gd name="T42" fmla="*/ 64 w 83"/>
                  <a:gd name="T43" fmla="*/ 50 h 54"/>
                  <a:gd name="T44" fmla="*/ 57 w 83"/>
                  <a:gd name="T45" fmla="*/ 43 h 54"/>
                  <a:gd name="T46" fmla="*/ 64 w 83"/>
                  <a:gd name="T47" fmla="*/ 37 h 54"/>
                  <a:gd name="T48" fmla="*/ 70 w 83"/>
                  <a:gd name="T49" fmla="*/ 43 h 54"/>
                  <a:gd name="T50" fmla="*/ 64 w 83"/>
                  <a:gd name="T51" fmla="*/ 50 h 54"/>
                  <a:gd name="T52" fmla="*/ 54 w 83"/>
                  <a:gd name="T53" fmla="*/ 8 h 54"/>
                  <a:gd name="T54" fmla="*/ 55 w 83"/>
                  <a:gd name="T55" fmla="*/ 7 h 54"/>
                  <a:gd name="T56" fmla="*/ 68 w 83"/>
                  <a:gd name="T57" fmla="*/ 7 h 54"/>
                  <a:gd name="T58" fmla="*/ 69 w 83"/>
                  <a:gd name="T59" fmla="*/ 8 h 54"/>
                  <a:gd name="T60" fmla="*/ 72 w 83"/>
                  <a:gd name="T61" fmla="*/ 20 h 54"/>
                  <a:gd name="T62" fmla="*/ 72 w 83"/>
                  <a:gd name="T63" fmla="*/ 20 h 54"/>
                  <a:gd name="T64" fmla="*/ 71 w 83"/>
                  <a:gd name="T65" fmla="*/ 21 h 54"/>
                  <a:gd name="T66" fmla="*/ 55 w 83"/>
                  <a:gd name="T67" fmla="*/ 21 h 54"/>
                  <a:gd name="T68" fmla="*/ 54 w 83"/>
                  <a:gd name="T69" fmla="*/ 20 h 54"/>
                  <a:gd name="T70" fmla="*/ 54 w 83"/>
                  <a:gd name="T71" fmla="*/ 8 h 54"/>
                  <a:gd name="T72" fmla="*/ 22 w 83"/>
                  <a:gd name="T73" fmla="*/ 50 h 54"/>
                  <a:gd name="T74" fmla="*/ 16 w 83"/>
                  <a:gd name="T75" fmla="*/ 43 h 54"/>
                  <a:gd name="T76" fmla="*/ 22 w 83"/>
                  <a:gd name="T77" fmla="*/ 37 h 54"/>
                  <a:gd name="T78" fmla="*/ 29 w 83"/>
                  <a:gd name="T79" fmla="*/ 43 h 54"/>
                  <a:gd name="T80" fmla="*/ 22 w 83"/>
                  <a:gd name="T81" fmla="*/ 50 h 54"/>
                  <a:gd name="T82" fmla="*/ 48 w 83"/>
                  <a:gd name="T83" fmla="*/ 20 h 54"/>
                  <a:gd name="T84" fmla="*/ 47 w 83"/>
                  <a:gd name="T85" fmla="*/ 21 h 54"/>
                  <a:gd name="T86" fmla="*/ 30 w 83"/>
                  <a:gd name="T87" fmla="*/ 21 h 54"/>
                  <a:gd name="T88" fmla="*/ 29 w 83"/>
                  <a:gd name="T89" fmla="*/ 20 h 54"/>
                  <a:gd name="T90" fmla="*/ 29 w 83"/>
                  <a:gd name="T91" fmla="*/ 19 h 54"/>
                  <a:gd name="T92" fmla="*/ 34 w 83"/>
                  <a:gd name="T93" fmla="*/ 8 h 54"/>
                  <a:gd name="T94" fmla="*/ 35 w 83"/>
                  <a:gd name="T95" fmla="*/ 7 h 54"/>
                  <a:gd name="T96" fmla="*/ 47 w 83"/>
                  <a:gd name="T97" fmla="*/ 7 h 54"/>
                  <a:gd name="T98" fmla="*/ 48 w 83"/>
                  <a:gd name="T99" fmla="*/ 8 h 54"/>
                  <a:gd name="T100" fmla="*/ 48 w 83"/>
                  <a:gd name="T101"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 h="54">
                    <a:moveTo>
                      <a:pt x="64" y="54"/>
                    </a:moveTo>
                    <a:cubicBezTo>
                      <a:pt x="69" y="54"/>
                      <a:pt x="73" y="50"/>
                      <a:pt x="74" y="46"/>
                    </a:cubicBezTo>
                    <a:cubicBezTo>
                      <a:pt x="79" y="46"/>
                      <a:pt x="79" y="46"/>
                      <a:pt x="79" y="46"/>
                    </a:cubicBezTo>
                    <a:cubicBezTo>
                      <a:pt x="81" y="46"/>
                      <a:pt x="83" y="44"/>
                      <a:pt x="83" y="42"/>
                    </a:cubicBezTo>
                    <a:cubicBezTo>
                      <a:pt x="83" y="29"/>
                      <a:pt x="83" y="29"/>
                      <a:pt x="83" y="29"/>
                    </a:cubicBezTo>
                    <a:cubicBezTo>
                      <a:pt x="83" y="27"/>
                      <a:pt x="82" y="24"/>
                      <a:pt x="82" y="21"/>
                    </a:cubicBezTo>
                    <a:cubicBezTo>
                      <a:pt x="78" y="8"/>
                      <a:pt x="78" y="8"/>
                      <a:pt x="78" y="8"/>
                    </a:cubicBezTo>
                    <a:cubicBezTo>
                      <a:pt x="77" y="3"/>
                      <a:pt x="73" y="0"/>
                      <a:pt x="68" y="0"/>
                    </a:cubicBezTo>
                    <a:cubicBezTo>
                      <a:pt x="34" y="0"/>
                      <a:pt x="34" y="0"/>
                      <a:pt x="34" y="0"/>
                    </a:cubicBezTo>
                    <a:cubicBezTo>
                      <a:pt x="30" y="0"/>
                      <a:pt x="27" y="2"/>
                      <a:pt x="25" y="6"/>
                    </a:cubicBezTo>
                    <a:cubicBezTo>
                      <a:pt x="20" y="14"/>
                      <a:pt x="20" y="14"/>
                      <a:pt x="20" y="14"/>
                    </a:cubicBezTo>
                    <a:cubicBezTo>
                      <a:pt x="19" y="16"/>
                      <a:pt x="18" y="17"/>
                      <a:pt x="16" y="18"/>
                    </a:cubicBezTo>
                    <a:cubicBezTo>
                      <a:pt x="5" y="21"/>
                      <a:pt x="5" y="21"/>
                      <a:pt x="5" y="21"/>
                    </a:cubicBezTo>
                    <a:cubicBezTo>
                      <a:pt x="2" y="22"/>
                      <a:pt x="0" y="25"/>
                      <a:pt x="0" y="28"/>
                    </a:cubicBezTo>
                    <a:cubicBezTo>
                      <a:pt x="0" y="42"/>
                      <a:pt x="0" y="42"/>
                      <a:pt x="0" y="42"/>
                    </a:cubicBezTo>
                    <a:cubicBezTo>
                      <a:pt x="0" y="44"/>
                      <a:pt x="2" y="46"/>
                      <a:pt x="4" y="46"/>
                    </a:cubicBezTo>
                    <a:cubicBezTo>
                      <a:pt x="12" y="46"/>
                      <a:pt x="12" y="46"/>
                      <a:pt x="12" y="46"/>
                    </a:cubicBezTo>
                    <a:cubicBezTo>
                      <a:pt x="13" y="50"/>
                      <a:pt x="17" y="54"/>
                      <a:pt x="22" y="54"/>
                    </a:cubicBezTo>
                    <a:cubicBezTo>
                      <a:pt x="28" y="54"/>
                      <a:pt x="32" y="50"/>
                      <a:pt x="33" y="46"/>
                    </a:cubicBezTo>
                    <a:cubicBezTo>
                      <a:pt x="54" y="46"/>
                      <a:pt x="54" y="46"/>
                      <a:pt x="54" y="46"/>
                    </a:cubicBezTo>
                    <a:cubicBezTo>
                      <a:pt x="55" y="50"/>
                      <a:pt x="59" y="54"/>
                      <a:pt x="64" y="54"/>
                    </a:cubicBezTo>
                    <a:close/>
                    <a:moveTo>
                      <a:pt x="64" y="50"/>
                    </a:moveTo>
                    <a:cubicBezTo>
                      <a:pt x="60" y="50"/>
                      <a:pt x="57" y="47"/>
                      <a:pt x="57" y="43"/>
                    </a:cubicBezTo>
                    <a:cubicBezTo>
                      <a:pt x="57" y="40"/>
                      <a:pt x="60" y="37"/>
                      <a:pt x="64" y="37"/>
                    </a:cubicBezTo>
                    <a:cubicBezTo>
                      <a:pt x="68" y="37"/>
                      <a:pt x="70" y="40"/>
                      <a:pt x="70" y="43"/>
                    </a:cubicBezTo>
                    <a:cubicBezTo>
                      <a:pt x="70" y="47"/>
                      <a:pt x="68" y="50"/>
                      <a:pt x="64" y="50"/>
                    </a:cubicBezTo>
                    <a:close/>
                    <a:moveTo>
                      <a:pt x="54" y="8"/>
                    </a:moveTo>
                    <a:cubicBezTo>
                      <a:pt x="54" y="8"/>
                      <a:pt x="55" y="7"/>
                      <a:pt x="55" y="7"/>
                    </a:cubicBezTo>
                    <a:cubicBezTo>
                      <a:pt x="68" y="7"/>
                      <a:pt x="68" y="7"/>
                      <a:pt x="68" y="7"/>
                    </a:cubicBezTo>
                    <a:cubicBezTo>
                      <a:pt x="68" y="7"/>
                      <a:pt x="68" y="8"/>
                      <a:pt x="69" y="8"/>
                    </a:cubicBezTo>
                    <a:cubicBezTo>
                      <a:pt x="72" y="20"/>
                      <a:pt x="72" y="20"/>
                      <a:pt x="72" y="20"/>
                    </a:cubicBezTo>
                    <a:cubicBezTo>
                      <a:pt x="72" y="20"/>
                      <a:pt x="72" y="20"/>
                      <a:pt x="72" y="20"/>
                    </a:cubicBezTo>
                    <a:cubicBezTo>
                      <a:pt x="72" y="21"/>
                      <a:pt x="72" y="21"/>
                      <a:pt x="71" y="21"/>
                    </a:cubicBezTo>
                    <a:cubicBezTo>
                      <a:pt x="55" y="21"/>
                      <a:pt x="55" y="21"/>
                      <a:pt x="55" y="21"/>
                    </a:cubicBezTo>
                    <a:cubicBezTo>
                      <a:pt x="55" y="21"/>
                      <a:pt x="54" y="20"/>
                      <a:pt x="54" y="20"/>
                    </a:cubicBezTo>
                    <a:lnTo>
                      <a:pt x="54" y="8"/>
                    </a:lnTo>
                    <a:close/>
                    <a:moveTo>
                      <a:pt x="22" y="50"/>
                    </a:moveTo>
                    <a:cubicBezTo>
                      <a:pt x="19" y="50"/>
                      <a:pt x="16" y="47"/>
                      <a:pt x="16" y="43"/>
                    </a:cubicBezTo>
                    <a:cubicBezTo>
                      <a:pt x="16" y="40"/>
                      <a:pt x="19" y="37"/>
                      <a:pt x="22" y="37"/>
                    </a:cubicBezTo>
                    <a:cubicBezTo>
                      <a:pt x="26" y="37"/>
                      <a:pt x="29" y="40"/>
                      <a:pt x="29" y="43"/>
                    </a:cubicBezTo>
                    <a:cubicBezTo>
                      <a:pt x="29" y="47"/>
                      <a:pt x="26" y="50"/>
                      <a:pt x="22" y="50"/>
                    </a:cubicBezTo>
                    <a:close/>
                    <a:moveTo>
                      <a:pt x="48" y="20"/>
                    </a:moveTo>
                    <a:cubicBezTo>
                      <a:pt x="48" y="20"/>
                      <a:pt x="48" y="21"/>
                      <a:pt x="47" y="21"/>
                    </a:cubicBezTo>
                    <a:cubicBezTo>
                      <a:pt x="30" y="21"/>
                      <a:pt x="30" y="21"/>
                      <a:pt x="30" y="21"/>
                    </a:cubicBezTo>
                    <a:cubicBezTo>
                      <a:pt x="29" y="21"/>
                      <a:pt x="29" y="21"/>
                      <a:pt x="29" y="20"/>
                    </a:cubicBezTo>
                    <a:cubicBezTo>
                      <a:pt x="29" y="20"/>
                      <a:pt x="29" y="20"/>
                      <a:pt x="29" y="19"/>
                    </a:cubicBezTo>
                    <a:cubicBezTo>
                      <a:pt x="34" y="8"/>
                      <a:pt x="34" y="8"/>
                      <a:pt x="34" y="8"/>
                    </a:cubicBezTo>
                    <a:cubicBezTo>
                      <a:pt x="34" y="8"/>
                      <a:pt x="34" y="7"/>
                      <a:pt x="35" y="7"/>
                    </a:cubicBezTo>
                    <a:cubicBezTo>
                      <a:pt x="47" y="7"/>
                      <a:pt x="47" y="7"/>
                      <a:pt x="47" y="7"/>
                    </a:cubicBezTo>
                    <a:cubicBezTo>
                      <a:pt x="48" y="7"/>
                      <a:pt x="48" y="8"/>
                      <a:pt x="48" y="8"/>
                    </a:cubicBezTo>
                    <a:lnTo>
                      <a:pt x="48" y="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7" name="Freeform 19">
                <a:extLst>
                  <a:ext uri="{FF2B5EF4-FFF2-40B4-BE49-F238E27FC236}">
                    <a16:creationId xmlns:a16="http://schemas.microsoft.com/office/drawing/2014/main" id="{EF84EB27-5375-4179-80C9-609334C9AC80}"/>
                  </a:ext>
                </a:extLst>
              </p:cNvPr>
              <p:cNvSpPr>
                <a:spLocks noEditPoints="1"/>
              </p:cNvSpPr>
              <p:nvPr/>
            </p:nvSpPr>
            <p:spPr bwMode="auto">
              <a:xfrm>
                <a:off x="9598580" y="4429513"/>
                <a:ext cx="213672" cy="221600"/>
              </a:xfrm>
              <a:custGeom>
                <a:avLst/>
                <a:gdLst>
                  <a:gd name="T0" fmla="*/ 106 w 106"/>
                  <a:gd name="T1" fmla="*/ 31 h 106"/>
                  <a:gd name="T2" fmla="*/ 106 w 106"/>
                  <a:gd name="T3" fmla="*/ 31 h 106"/>
                  <a:gd name="T4" fmla="*/ 106 w 106"/>
                  <a:gd name="T5" fmla="*/ 30 h 106"/>
                  <a:gd name="T6" fmla="*/ 105 w 106"/>
                  <a:gd name="T7" fmla="*/ 29 h 106"/>
                  <a:gd name="T8" fmla="*/ 105 w 106"/>
                  <a:gd name="T9" fmla="*/ 29 h 106"/>
                  <a:gd name="T10" fmla="*/ 55 w 106"/>
                  <a:gd name="T11" fmla="*/ 1 h 106"/>
                  <a:gd name="T12" fmla="*/ 51 w 106"/>
                  <a:gd name="T13" fmla="*/ 1 h 106"/>
                  <a:gd name="T14" fmla="*/ 1 w 106"/>
                  <a:gd name="T15" fmla="*/ 29 h 106"/>
                  <a:gd name="T16" fmla="*/ 1 w 106"/>
                  <a:gd name="T17" fmla="*/ 29 h 106"/>
                  <a:gd name="T18" fmla="*/ 0 w 106"/>
                  <a:gd name="T19" fmla="*/ 30 h 106"/>
                  <a:gd name="T20" fmla="*/ 0 w 106"/>
                  <a:gd name="T21" fmla="*/ 31 h 106"/>
                  <a:gd name="T22" fmla="*/ 0 w 106"/>
                  <a:gd name="T23" fmla="*/ 31 h 106"/>
                  <a:gd name="T24" fmla="*/ 0 w 106"/>
                  <a:gd name="T25" fmla="*/ 32 h 106"/>
                  <a:gd name="T26" fmla="*/ 0 w 106"/>
                  <a:gd name="T27" fmla="*/ 32 h 106"/>
                  <a:gd name="T28" fmla="*/ 0 w 106"/>
                  <a:gd name="T29" fmla="*/ 103 h 106"/>
                  <a:gd name="T30" fmla="*/ 3 w 106"/>
                  <a:gd name="T31" fmla="*/ 106 h 106"/>
                  <a:gd name="T32" fmla="*/ 34 w 106"/>
                  <a:gd name="T33" fmla="*/ 106 h 106"/>
                  <a:gd name="T34" fmla="*/ 72 w 106"/>
                  <a:gd name="T35" fmla="*/ 106 h 106"/>
                  <a:gd name="T36" fmla="*/ 103 w 106"/>
                  <a:gd name="T37" fmla="*/ 106 h 106"/>
                  <a:gd name="T38" fmla="*/ 106 w 106"/>
                  <a:gd name="T39" fmla="*/ 103 h 106"/>
                  <a:gd name="T40" fmla="*/ 106 w 106"/>
                  <a:gd name="T41" fmla="*/ 32 h 106"/>
                  <a:gd name="T42" fmla="*/ 106 w 106"/>
                  <a:gd name="T43" fmla="*/ 32 h 106"/>
                  <a:gd name="T44" fmla="*/ 106 w 106"/>
                  <a:gd name="T45" fmla="*/ 31 h 106"/>
                  <a:gd name="T46" fmla="*/ 69 w 106"/>
                  <a:gd name="T47" fmla="*/ 100 h 106"/>
                  <a:gd name="T48" fmla="*/ 37 w 106"/>
                  <a:gd name="T49" fmla="*/ 100 h 106"/>
                  <a:gd name="T50" fmla="*/ 37 w 106"/>
                  <a:gd name="T51" fmla="*/ 71 h 106"/>
                  <a:gd name="T52" fmla="*/ 53 w 106"/>
                  <a:gd name="T53" fmla="*/ 55 h 106"/>
                  <a:gd name="T54" fmla="*/ 69 w 106"/>
                  <a:gd name="T55" fmla="*/ 71 h 106"/>
                  <a:gd name="T56" fmla="*/ 69 w 106"/>
                  <a:gd name="T57" fmla="*/ 100 h 106"/>
                  <a:gd name="T58" fmla="*/ 100 w 106"/>
                  <a:gd name="T59" fmla="*/ 100 h 106"/>
                  <a:gd name="T60" fmla="*/ 76 w 106"/>
                  <a:gd name="T61" fmla="*/ 100 h 106"/>
                  <a:gd name="T62" fmla="*/ 76 w 106"/>
                  <a:gd name="T63" fmla="*/ 71 h 106"/>
                  <a:gd name="T64" fmla="*/ 53 w 106"/>
                  <a:gd name="T65" fmla="*/ 48 h 106"/>
                  <a:gd name="T66" fmla="*/ 30 w 106"/>
                  <a:gd name="T67" fmla="*/ 71 h 106"/>
                  <a:gd name="T68" fmla="*/ 30 w 106"/>
                  <a:gd name="T69" fmla="*/ 100 h 106"/>
                  <a:gd name="T70" fmla="*/ 6 w 106"/>
                  <a:gd name="T71" fmla="*/ 100 h 106"/>
                  <a:gd name="T72" fmla="*/ 6 w 106"/>
                  <a:gd name="T73" fmla="*/ 35 h 106"/>
                  <a:gd name="T74" fmla="*/ 100 w 106"/>
                  <a:gd name="T75" fmla="*/ 35 h 106"/>
                  <a:gd name="T76" fmla="*/ 100 w 106"/>
                  <a:gd name="T77"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106">
                    <a:moveTo>
                      <a:pt x="106" y="31"/>
                    </a:moveTo>
                    <a:cubicBezTo>
                      <a:pt x="106" y="31"/>
                      <a:pt x="106" y="31"/>
                      <a:pt x="106" y="31"/>
                    </a:cubicBezTo>
                    <a:cubicBezTo>
                      <a:pt x="106" y="30"/>
                      <a:pt x="106" y="30"/>
                      <a:pt x="106" y="30"/>
                    </a:cubicBezTo>
                    <a:cubicBezTo>
                      <a:pt x="105" y="29"/>
                      <a:pt x="105" y="29"/>
                      <a:pt x="105" y="29"/>
                    </a:cubicBezTo>
                    <a:cubicBezTo>
                      <a:pt x="105" y="29"/>
                      <a:pt x="105" y="29"/>
                      <a:pt x="105" y="29"/>
                    </a:cubicBezTo>
                    <a:cubicBezTo>
                      <a:pt x="55" y="1"/>
                      <a:pt x="55" y="1"/>
                      <a:pt x="55" y="1"/>
                    </a:cubicBezTo>
                    <a:cubicBezTo>
                      <a:pt x="54" y="0"/>
                      <a:pt x="52" y="0"/>
                      <a:pt x="51" y="1"/>
                    </a:cubicBezTo>
                    <a:cubicBezTo>
                      <a:pt x="1" y="29"/>
                      <a:pt x="1" y="29"/>
                      <a:pt x="1" y="29"/>
                    </a:cubicBezTo>
                    <a:cubicBezTo>
                      <a:pt x="1" y="29"/>
                      <a:pt x="1" y="29"/>
                      <a:pt x="1" y="29"/>
                    </a:cubicBezTo>
                    <a:cubicBezTo>
                      <a:pt x="1" y="29"/>
                      <a:pt x="1" y="29"/>
                      <a:pt x="0" y="30"/>
                    </a:cubicBezTo>
                    <a:cubicBezTo>
                      <a:pt x="0" y="30"/>
                      <a:pt x="0" y="30"/>
                      <a:pt x="0" y="31"/>
                    </a:cubicBezTo>
                    <a:cubicBezTo>
                      <a:pt x="0" y="31"/>
                      <a:pt x="0" y="31"/>
                      <a:pt x="0" y="31"/>
                    </a:cubicBezTo>
                    <a:cubicBezTo>
                      <a:pt x="0" y="31"/>
                      <a:pt x="0" y="31"/>
                      <a:pt x="0" y="32"/>
                    </a:cubicBezTo>
                    <a:cubicBezTo>
                      <a:pt x="0" y="32"/>
                      <a:pt x="0" y="32"/>
                      <a:pt x="0" y="32"/>
                    </a:cubicBezTo>
                    <a:cubicBezTo>
                      <a:pt x="0" y="103"/>
                      <a:pt x="0" y="103"/>
                      <a:pt x="0" y="103"/>
                    </a:cubicBezTo>
                    <a:cubicBezTo>
                      <a:pt x="0" y="105"/>
                      <a:pt x="1" y="106"/>
                      <a:pt x="3" y="106"/>
                    </a:cubicBezTo>
                    <a:cubicBezTo>
                      <a:pt x="34" y="106"/>
                      <a:pt x="34" y="106"/>
                      <a:pt x="34" y="106"/>
                    </a:cubicBezTo>
                    <a:cubicBezTo>
                      <a:pt x="72" y="106"/>
                      <a:pt x="72" y="106"/>
                      <a:pt x="72" y="106"/>
                    </a:cubicBezTo>
                    <a:cubicBezTo>
                      <a:pt x="103" y="106"/>
                      <a:pt x="103" y="106"/>
                      <a:pt x="103" y="106"/>
                    </a:cubicBezTo>
                    <a:cubicBezTo>
                      <a:pt x="105" y="106"/>
                      <a:pt x="106" y="105"/>
                      <a:pt x="106" y="103"/>
                    </a:cubicBezTo>
                    <a:cubicBezTo>
                      <a:pt x="106" y="32"/>
                      <a:pt x="106" y="32"/>
                      <a:pt x="106" y="32"/>
                    </a:cubicBezTo>
                    <a:cubicBezTo>
                      <a:pt x="106" y="32"/>
                      <a:pt x="106" y="32"/>
                      <a:pt x="106" y="32"/>
                    </a:cubicBezTo>
                    <a:cubicBezTo>
                      <a:pt x="106" y="31"/>
                      <a:pt x="106" y="31"/>
                      <a:pt x="106" y="31"/>
                    </a:cubicBezTo>
                    <a:close/>
                    <a:moveTo>
                      <a:pt x="69" y="100"/>
                    </a:moveTo>
                    <a:cubicBezTo>
                      <a:pt x="37" y="100"/>
                      <a:pt x="37" y="100"/>
                      <a:pt x="37" y="100"/>
                    </a:cubicBezTo>
                    <a:cubicBezTo>
                      <a:pt x="37" y="71"/>
                      <a:pt x="37" y="71"/>
                      <a:pt x="37" y="71"/>
                    </a:cubicBezTo>
                    <a:cubicBezTo>
                      <a:pt x="37" y="62"/>
                      <a:pt x="44" y="55"/>
                      <a:pt x="53" y="55"/>
                    </a:cubicBezTo>
                    <a:cubicBezTo>
                      <a:pt x="62" y="55"/>
                      <a:pt x="69" y="62"/>
                      <a:pt x="69" y="71"/>
                    </a:cubicBezTo>
                    <a:lnTo>
                      <a:pt x="69" y="100"/>
                    </a:lnTo>
                    <a:close/>
                    <a:moveTo>
                      <a:pt x="100" y="100"/>
                    </a:moveTo>
                    <a:cubicBezTo>
                      <a:pt x="76" y="100"/>
                      <a:pt x="76" y="100"/>
                      <a:pt x="76" y="100"/>
                    </a:cubicBezTo>
                    <a:cubicBezTo>
                      <a:pt x="76" y="71"/>
                      <a:pt x="76" y="71"/>
                      <a:pt x="76" y="71"/>
                    </a:cubicBezTo>
                    <a:cubicBezTo>
                      <a:pt x="76" y="59"/>
                      <a:pt x="65" y="48"/>
                      <a:pt x="53" y="48"/>
                    </a:cubicBezTo>
                    <a:cubicBezTo>
                      <a:pt x="41" y="48"/>
                      <a:pt x="30" y="59"/>
                      <a:pt x="30" y="71"/>
                    </a:cubicBezTo>
                    <a:cubicBezTo>
                      <a:pt x="30" y="100"/>
                      <a:pt x="30" y="100"/>
                      <a:pt x="30" y="100"/>
                    </a:cubicBezTo>
                    <a:cubicBezTo>
                      <a:pt x="6" y="100"/>
                      <a:pt x="6" y="100"/>
                      <a:pt x="6" y="100"/>
                    </a:cubicBezTo>
                    <a:cubicBezTo>
                      <a:pt x="6" y="35"/>
                      <a:pt x="6" y="35"/>
                      <a:pt x="6" y="35"/>
                    </a:cubicBezTo>
                    <a:cubicBezTo>
                      <a:pt x="100" y="35"/>
                      <a:pt x="100" y="35"/>
                      <a:pt x="100" y="35"/>
                    </a:cubicBezTo>
                    <a:lnTo>
                      <a:pt x="100" y="1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638" name="Group 10">
                <a:extLst>
                  <a:ext uri="{FF2B5EF4-FFF2-40B4-BE49-F238E27FC236}">
                    <a16:creationId xmlns:a16="http://schemas.microsoft.com/office/drawing/2014/main" id="{00000000-0008-0000-0100-0000D8090000}"/>
                  </a:ext>
                </a:extLst>
              </p:cNvPr>
              <p:cNvGrpSpPr>
                <a:grpSpLocks noChangeAspect="1"/>
              </p:cNvGrpSpPr>
              <p:nvPr/>
            </p:nvGrpSpPr>
            <p:grpSpPr bwMode="auto">
              <a:xfrm>
                <a:off x="9173430" y="5524796"/>
                <a:ext cx="246912" cy="165864"/>
                <a:chOff x="0" y="0"/>
                <a:chExt cx="262" cy="176"/>
              </a:xfrm>
              <a:solidFill>
                <a:srgbClr val="009C89"/>
              </a:solidFill>
            </p:grpSpPr>
            <p:sp>
              <p:nvSpPr>
                <p:cNvPr id="641" name="Freeform 11">
                  <a:extLst>
                    <a:ext uri="{FF2B5EF4-FFF2-40B4-BE49-F238E27FC236}">
                      <a16:creationId xmlns:a16="http://schemas.microsoft.com/office/drawing/2014/main" id="{00000000-0008-0000-0100-0000D9090000}"/>
                    </a:ext>
                  </a:extLst>
                </p:cNvPr>
                <p:cNvSpPr>
                  <a:spLocks noEditPoints="1"/>
                </p:cNvSpPr>
                <p:nvPr/>
              </p:nvSpPr>
              <p:spPr bwMode="auto">
                <a:xfrm>
                  <a:off x="0" y="0"/>
                  <a:ext cx="262" cy="176"/>
                </a:xfrm>
                <a:custGeom>
                  <a:avLst/>
                  <a:gdLst>
                    <a:gd name="T0" fmla="*/ 7 w 107"/>
                    <a:gd name="T1" fmla="*/ 26 h 71"/>
                    <a:gd name="T2" fmla="*/ 7 w 107"/>
                    <a:gd name="T3" fmla="*/ 26 h 71"/>
                    <a:gd name="T4" fmla="*/ 7 w 107"/>
                    <a:gd name="T5" fmla="*/ 63 h 71"/>
                    <a:gd name="T6" fmla="*/ 4 w 107"/>
                    <a:gd name="T7" fmla="*/ 63 h 71"/>
                    <a:gd name="T8" fmla="*/ 2 w 107"/>
                    <a:gd name="T9" fmla="*/ 66 h 71"/>
                    <a:gd name="T10" fmla="*/ 4 w 107"/>
                    <a:gd name="T11" fmla="*/ 68 h 71"/>
                    <a:gd name="T12" fmla="*/ 20 w 107"/>
                    <a:gd name="T13" fmla="*/ 68 h 71"/>
                    <a:gd name="T14" fmla="*/ 20 w 107"/>
                    <a:gd name="T15" fmla="*/ 70 h 71"/>
                    <a:gd name="T16" fmla="*/ 23 w 107"/>
                    <a:gd name="T17" fmla="*/ 71 h 71"/>
                    <a:gd name="T18" fmla="*/ 105 w 107"/>
                    <a:gd name="T19" fmla="*/ 71 h 71"/>
                    <a:gd name="T20" fmla="*/ 107 w 107"/>
                    <a:gd name="T21" fmla="*/ 70 h 71"/>
                    <a:gd name="T22" fmla="*/ 107 w 107"/>
                    <a:gd name="T23" fmla="*/ 68 h 71"/>
                    <a:gd name="T24" fmla="*/ 88 w 107"/>
                    <a:gd name="T25" fmla="*/ 2 h 71"/>
                    <a:gd name="T26" fmla="*/ 85 w 107"/>
                    <a:gd name="T27" fmla="*/ 0 h 71"/>
                    <a:gd name="T28" fmla="*/ 3 w 107"/>
                    <a:gd name="T29" fmla="*/ 0 h 71"/>
                    <a:gd name="T30" fmla="*/ 1 w 107"/>
                    <a:gd name="T31" fmla="*/ 1 h 71"/>
                    <a:gd name="T32" fmla="*/ 1 w 107"/>
                    <a:gd name="T33" fmla="*/ 3 h 71"/>
                    <a:gd name="T34" fmla="*/ 7 w 107"/>
                    <a:gd name="T35" fmla="*/ 26 h 71"/>
                    <a:gd name="T36" fmla="*/ 12 w 107"/>
                    <a:gd name="T37" fmla="*/ 63 h 71"/>
                    <a:gd name="T38" fmla="*/ 12 w 107"/>
                    <a:gd name="T39" fmla="*/ 40 h 71"/>
                    <a:gd name="T40" fmla="*/ 19 w 107"/>
                    <a:gd name="T41" fmla="*/ 63 h 71"/>
                    <a:gd name="T42" fmla="*/ 12 w 107"/>
                    <a:gd name="T43" fmla="*/ 63 h 71"/>
                    <a:gd name="T44" fmla="*/ 84 w 107"/>
                    <a:gd name="T45" fmla="*/ 4 h 71"/>
                    <a:gd name="T46" fmla="*/ 102 w 107"/>
                    <a:gd name="T47" fmla="*/ 67 h 71"/>
                    <a:gd name="T48" fmla="*/ 24 w 107"/>
                    <a:gd name="T49" fmla="*/ 67 h 71"/>
                    <a:gd name="T50" fmla="*/ 6 w 107"/>
                    <a:gd name="T51" fmla="*/ 4 h 71"/>
                    <a:gd name="T52" fmla="*/ 84 w 107"/>
                    <a:gd name="T53"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 h="71">
                      <a:moveTo>
                        <a:pt x="7" y="26"/>
                      </a:moveTo>
                      <a:cubicBezTo>
                        <a:pt x="7" y="26"/>
                        <a:pt x="7" y="26"/>
                        <a:pt x="7" y="26"/>
                      </a:cubicBezTo>
                      <a:cubicBezTo>
                        <a:pt x="7" y="63"/>
                        <a:pt x="7" y="63"/>
                        <a:pt x="7" y="63"/>
                      </a:cubicBezTo>
                      <a:cubicBezTo>
                        <a:pt x="4" y="63"/>
                        <a:pt x="4" y="63"/>
                        <a:pt x="4" y="63"/>
                      </a:cubicBezTo>
                      <a:cubicBezTo>
                        <a:pt x="3" y="63"/>
                        <a:pt x="2" y="64"/>
                        <a:pt x="2" y="66"/>
                      </a:cubicBezTo>
                      <a:cubicBezTo>
                        <a:pt x="2" y="67"/>
                        <a:pt x="3" y="68"/>
                        <a:pt x="4" y="68"/>
                      </a:cubicBezTo>
                      <a:cubicBezTo>
                        <a:pt x="20" y="68"/>
                        <a:pt x="20" y="68"/>
                        <a:pt x="20" y="68"/>
                      </a:cubicBezTo>
                      <a:cubicBezTo>
                        <a:pt x="20" y="70"/>
                        <a:pt x="20" y="70"/>
                        <a:pt x="20" y="70"/>
                      </a:cubicBezTo>
                      <a:cubicBezTo>
                        <a:pt x="21" y="71"/>
                        <a:pt x="22" y="71"/>
                        <a:pt x="23" y="71"/>
                      </a:cubicBezTo>
                      <a:cubicBezTo>
                        <a:pt x="105" y="71"/>
                        <a:pt x="105" y="71"/>
                        <a:pt x="105" y="71"/>
                      </a:cubicBezTo>
                      <a:cubicBezTo>
                        <a:pt x="106" y="71"/>
                        <a:pt x="106" y="71"/>
                        <a:pt x="107" y="70"/>
                      </a:cubicBezTo>
                      <a:cubicBezTo>
                        <a:pt x="107" y="70"/>
                        <a:pt x="107" y="69"/>
                        <a:pt x="107" y="68"/>
                      </a:cubicBezTo>
                      <a:cubicBezTo>
                        <a:pt x="88" y="2"/>
                        <a:pt x="88" y="2"/>
                        <a:pt x="88" y="2"/>
                      </a:cubicBezTo>
                      <a:cubicBezTo>
                        <a:pt x="87" y="1"/>
                        <a:pt x="86" y="0"/>
                        <a:pt x="85" y="0"/>
                      </a:cubicBezTo>
                      <a:cubicBezTo>
                        <a:pt x="3" y="0"/>
                        <a:pt x="3" y="0"/>
                        <a:pt x="3" y="0"/>
                      </a:cubicBezTo>
                      <a:cubicBezTo>
                        <a:pt x="2" y="0"/>
                        <a:pt x="1" y="0"/>
                        <a:pt x="1" y="1"/>
                      </a:cubicBezTo>
                      <a:cubicBezTo>
                        <a:pt x="1" y="1"/>
                        <a:pt x="0" y="2"/>
                        <a:pt x="1" y="3"/>
                      </a:cubicBezTo>
                      <a:lnTo>
                        <a:pt x="7" y="26"/>
                      </a:lnTo>
                      <a:close/>
                      <a:moveTo>
                        <a:pt x="12" y="63"/>
                      </a:moveTo>
                      <a:cubicBezTo>
                        <a:pt x="12" y="40"/>
                        <a:pt x="12" y="40"/>
                        <a:pt x="12" y="40"/>
                      </a:cubicBezTo>
                      <a:cubicBezTo>
                        <a:pt x="19" y="63"/>
                        <a:pt x="19" y="63"/>
                        <a:pt x="19" y="63"/>
                      </a:cubicBezTo>
                      <a:lnTo>
                        <a:pt x="12" y="63"/>
                      </a:lnTo>
                      <a:close/>
                      <a:moveTo>
                        <a:pt x="84" y="4"/>
                      </a:moveTo>
                      <a:cubicBezTo>
                        <a:pt x="102" y="67"/>
                        <a:pt x="102" y="67"/>
                        <a:pt x="102" y="67"/>
                      </a:cubicBezTo>
                      <a:cubicBezTo>
                        <a:pt x="24" y="67"/>
                        <a:pt x="24" y="67"/>
                        <a:pt x="24" y="67"/>
                      </a:cubicBezTo>
                      <a:cubicBezTo>
                        <a:pt x="6" y="4"/>
                        <a:pt x="6" y="4"/>
                        <a:pt x="6" y="4"/>
                      </a:cubicBezTo>
                      <a:lnTo>
                        <a:pt x="8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2" name="Freeform 12">
                  <a:extLst>
                    <a:ext uri="{FF2B5EF4-FFF2-40B4-BE49-F238E27FC236}">
                      <a16:creationId xmlns:a16="http://schemas.microsoft.com/office/drawing/2014/main" id="{00000000-0008-0000-0100-0000DA090000}"/>
                    </a:ext>
                  </a:extLst>
                </p:cNvPr>
                <p:cNvSpPr>
                  <a:spLocks/>
                </p:cNvSpPr>
                <p:nvPr/>
              </p:nvSpPr>
              <p:spPr bwMode="auto">
                <a:xfrm>
                  <a:off x="91" y="25"/>
                  <a:ext cx="36" cy="55"/>
                </a:xfrm>
                <a:custGeom>
                  <a:avLst/>
                  <a:gdLst>
                    <a:gd name="T0" fmla="*/ 36 w 36"/>
                    <a:gd name="T1" fmla="*/ 55 h 55"/>
                    <a:gd name="T2" fmla="*/ 22 w 36"/>
                    <a:gd name="T3" fmla="*/ 0 h 55"/>
                    <a:gd name="T4" fmla="*/ 0 w 36"/>
                    <a:gd name="T5" fmla="*/ 0 h 55"/>
                    <a:gd name="T6" fmla="*/ 14 w 36"/>
                    <a:gd name="T7" fmla="*/ 55 h 55"/>
                    <a:gd name="T8" fmla="*/ 36 w 36"/>
                    <a:gd name="T9" fmla="*/ 55 h 55"/>
                  </a:gdLst>
                  <a:ahLst/>
                  <a:cxnLst>
                    <a:cxn ang="0">
                      <a:pos x="T0" y="T1"/>
                    </a:cxn>
                    <a:cxn ang="0">
                      <a:pos x="T2" y="T3"/>
                    </a:cxn>
                    <a:cxn ang="0">
                      <a:pos x="T4" y="T5"/>
                    </a:cxn>
                    <a:cxn ang="0">
                      <a:pos x="T6" y="T7"/>
                    </a:cxn>
                    <a:cxn ang="0">
                      <a:pos x="T8" y="T9"/>
                    </a:cxn>
                  </a:cxnLst>
                  <a:rect l="0" t="0" r="r" b="b"/>
                  <a:pathLst>
                    <a:path w="36" h="55">
                      <a:moveTo>
                        <a:pt x="36" y="55"/>
                      </a:moveTo>
                      <a:lnTo>
                        <a:pt x="22" y="0"/>
                      </a:lnTo>
                      <a:lnTo>
                        <a:pt x="0" y="0"/>
                      </a:lnTo>
                      <a:lnTo>
                        <a:pt x="14" y="55"/>
                      </a:lnTo>
                      <a:lnTo>
                        <a:pt x="36"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3" name="Freeform 13">
                  <a:extLst>
                    <a:ext uri="{FF2B5EF4-FFF2-40B4-BE49-F238E27FC236}">
                      <a16:creationId xmlns:a16="http://schemas.microsoft.com/office/drawing/2014/main" id="{00000000-0008-0000-0100-0000DB090000}"/>
                    </a:ext>
                  </a:extLst>
                </p:cNvPr>
                <p:cNvSpPr>
                  <a:spLocks/>
                </p:cNvSpPr>
                <p:nvPr/>
              </p:nvSpPr>
              <p:spPr bwMode="auto">
                <a:xfrm>
                  <a:off x="83" y="92"/>
                  <a:ext cx="40" cy="59"/>
                </a:xfrm>
                <a:custGeom>
                  <a:avLst/>
                  <a:gdLst>
                    <a:gd name="T0" fmla="*/ 0 w 40"/>
                    <a:gd name="T1" fmla="*/ 0 h 59"/>
                    <a:gd name="T2" fmla="*/ 17 w 40"/>
                    <a:gd name="T3" fmla="*/ 59 h 59"/>
                    <a:gd name="T4" fmla="*/ 40 w 40"/>
                    <a:gd name="T5" fmla="*/ 59 h 59"/>
                    <a:gd name="T6" fmla="*/ 20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17" y="59"/>
                      </a:lnTo>
                      <a:lnTo>
                        <a:pt x="40"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4" name="Freeform 14">
                  <a:extLst>
                    <a:ext uri="{FF2B5EF4-FFF2-40B4-BE49-F238E27FC236}">
                      <a16:creationId xmlns:a16="http://schemas.microsoft.com/office/drawing/2014/main" id="{00000000-0008-0000-0100-0000DC090000}"/>
                    </a:ext>
                  </a:extLst>
                </p:cNvPr>
                <p:cNvSpPr>
                  <a:spLocks/>
                </p:cNvSpPr>
                <p:nvPr/>
              </p:nvSpPr>
              <p:spPr bwMode="auto">
                <a:xfrm>
                  <a:off x="66" y="25"/>
                  <a:ext cx="34" cy="55"/>
                </a:xfrm>
                <a:custGeom>
                  <a:avLst/>
                  <a:gdLst>
                    <a:gd name="T0" fmla="*/ 34 w 34"/>
                    <a:gd name="T1" fmla="*/ 55 h 55"/>
                    <a:gd name="T2" fmla="*/ 20 w 34"/>
                    <a:gd name="T3" fmla="*/ 0 h 55"/>
                    <a:gd name="T4" fmla="*/ 0 w 34"/>
                    <a:gd name="T5" fmla="*/ 0 h 55"/>
                    <a:gd name="T6" fmla="*/ 15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20" y="0"/>
                      </a:lnTo>
                      <a:lnTo>
                        <a:pt x="0" y="0"/>
                      </a:lnTo>
                      <a:lnTo>
                        <a:pt x="15"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5" name="Freeform 15">
                  <a:extLst>
                    <a:ext uri="{FF2B5EF4-FFF2-40B4-BE49-F238E27FC236}">
                      <a16:creationId xmlns:a16="http://schemas.microsoft.com/office/drawing/2014/main" id="{00000000-0008-0000-0100-0000DD090000}"/>
                    </a:ext>
                  </a:extLst>
                </p:cNvPr>
                <p:cNvSpPr>
                  <a:spLocks/>
                </p:cNvSpPr>
                <p:nvPr/>
              </p:nvSpPr>
              <p:spPr bwMode="auto">
                <a:xfrm>
                  <a:off x="110" y="92"/>
                  <a:ext cx="37" cy="59"/>
                </a:xfrm>
                <a:custGeom>
                  <a:avLst/>
                  <a:gdLst>
                    <a:gd name="T0" fmla="*/ 0 w 37"/>
                    <a:gd name="T1" fmla="*/ 0 h 59"/>
                    <a:gd name="T2" fmla="*/ 17 w 37"/>
                    <a:gd name="T3" fmla="*/ 59 h 59"/>
                    <a:gd name="T4" fmla="*/ 37 w 37"/>
                    <a:gd name="T5" fmla="*/ 59 h 59"/>
                    <a:gd name="T6" fmla="*/ 20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6" name="Freeform 16">
                  <a:extLst>
                    <a:ext uri="{FF2B5EF4-FFF2-40B4-BE49-F238E27FC236}">
                      <a16:creationId xmlns:a16="http://schemas.microsoft.com/office/drawing/2014/main" id="{00000000-0008-0000-0100-0000DE090000}"/>
                    </a:ext>
                  </a:extLst>
                </p:cNvPr>
                <p:cNvSpPr>
                  <a:spLocks/>
                </p:cNvSpPr>
                <p:nvPr/>
              </p:nvSpPr>
              <p:spPr bwMode="auto">
                <a:xfrm>
                  <a:off x="135" y="92"/>
                  <a:ext cx="39" cy="59"/>
                </a:xfrm>
                <a:custGeom>
                  <a:avLst/>
                  <a:gdLst>
                    <a:gd name="T0" fmla="*/ 0 w 39"/>
                    <a:gd name="T1" fmla="*/ 0 h 59"/>
                    <a:gd name="T2" fmla="*/ 19 w 39"/>
                    <a:gd name="T3" fmla="*/ 59 h 59"/>
                    <a:gd name="T4" fmla="*/ 39 w 39"/>
                    <a:gd name="T5" fmla="*/ 59 h 59"/>
                    <a:gd name="T6" fmla="*/ 22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9" y="59"/>
                      </a:lnTo>
                      <a:lnTo>
                        <a:pt x="39"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8" name="Freeform 17">
                  <a:extLst>
                    <a:ext uri="{FF2B5EF4-FFF2-40B4-BE49-F238E27FC236}">
                      <a16:creationId xmlns:a16="http://schemas.microsoft.com/office/drawing/2014/main" id="{00000000-0008-0000-0100-0000DF090000}"/>
                    </a:ext>
                  </a:extLst>
                </p:cNvPr>
                <p:cNvSpPr>
                  <a:spLocks/>
                </p:cNvSpPr>
                <p:nvPr/>
              </p:nvSpPr>
              <p:spPr bwMode="auto">
                <a:xfrm>
                  <a:off x="118"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9" name="Freeform 18">
                  <a:extLst>
                    <a:ext uri="{FF2B5EF4-FFF2-40B4-BE49-F238E27FC236}">
                      <a16:creationId xmlns:a16="http://schemas.microsoft.com/office/drawing/2014/main" id="{00000000-0008-0000-0100-0000E0090000}"/>
                    </a:ext>
                  </a:extLst>
                </p:cNvPr>
                <p:cNvSpPr>
                  <a:spLocks/>
                </p:cNvSpPr>
                <p:nvPr/>
              </p:nvSpPr>
              <p:spPr bwMode="auto">
                <a:xfrm>
                  <a:off x="145"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68" name="Freeform 19">
                  <a:extLst>
                    <a:ext uri="{FF2B5EF4-FFF2-40B4-BE49-F238E27FC236}">
                      <a16:creationId xmlns:a16="http://schemas.microsoft.com/office/drawing/2014/main" id="{00000000-0008-0000-0100-0000E1090000}"/>
                    </a:ext>
                  </a:extLst>
                </p:cNvPr>
                <p:cNvSpPr>
                  <a:spLocks/>
                </p:cNvSpPr>
                <p:nvPr/>
              </p:nvSpPr>
              <p:spPr bwMode="auto">
                <a:xfrm>
                  <a:off x="162" y="92"/>
                  <a:ext cx="39" cy="59"/>
                </a:xfrm>
                <a:custGeom>
                  <a:avLst/>
                  <a:gdLst>
                    <a:gd name="T0" fmla="*/ 0 w 39"/>
                    <a:gd name="T1" fmla="*/ 0 h 59"/>
                    <a:gd name="T2" fmla="*/ 17 w 39"/>
                    <a:gd name="T3" fmla="*/ 59 h 59"/>
                    <a:gd name="T4" fmla="*/ 39 w 39"/>
                    <a:gd name="T5" fmla="*/ 59 h 59"/>
                    <a:gd name="T6" fmla="*/ 19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7" y="59"/>
                      </a:lnTo>
                      <a:lnTo>
                        <a:pt x="39"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69" name="Freeform 20">
                  <a:extLst>
                    <a:ext uri="{FF2B5EF4-FFF2-40B4-BE49-F238E27FC236}">
                      <a16:creationId xmlns:a16="http://schemas.microsoft.com/office/drawing/2014/main" id="{00000000-0008-0000-0100-0000E2090000}"/>
                    </a:ext>
                  </a:extLst>
                </p:cNvPr>
                <p:cNvSpPr>
                  <a:spLocks/>
                </p:cNvSpPr>
                <p:nvPr/>
              </p:nvSpPr>
              <p:spPr bwMode="auto">
                <a:xfrm>
                  <a:off x="189" y="92"/>
                  <a:ext cx="37" cy="59"/>
                </a:xfrm>
                <a:custGeom>
                  <a:avLst/>
                  <a:gdLst>
                    <a:gd name="T0" fmla="*/ 0 w 37"/>
                    <a:gd name="T1" fmla="*/ 0 h 59"/>
                    <a:gd name="T2" fmla="*/ 17 w 37"/>
                    <a:gd name="T3" fmla="*/ 59 h 59"/>
                    <a:gd name="T4" fmla="*/ 37 w 37"/>
                    <a:gd name="T5" fmla="*/ 59 h 59"/>
                    <a:gd name="T6" fmla="*/ 19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0" name="Freeform 21">
                  <a:extLst>
                    <a:ext uri="{FF2B5EF4-FFF2-40B4-BE49-F238E27FC236}">
                      <a16:creationId xmlns:a16="http://schemas.microsoft.com/office/drawing/2014/main" id="{00000000-0008-0000-0100-0000E3090000}"/>
                    </a:ext>
                  </a:extLst>
                </p:cNvPr>
                <p:cNvSpPr>
                  <a:spLocks/>
                </p:cNvSpPr>
                <p:nvPr/>
              </p:nvSpPr>
              <p:spPr bwMode="auto">
                <a:xfrm>
                  <a:off x="169" y="25"/>
                  <a:ext cx="37" cy="55"/>
                </a:xfrm>
                <a:custGeom>
                  <a:avLst/>
                  <a:gdLst>
                    <a:gd name="T0" fmla="*/ 37 w 37"/>
                    <a:gd name="T1" fmla="*/ 55 h 55"/>
                    <a:gd name="T2" fmla="*/ 20 w 37"/>
                    <a:gd name="T3" fmla="*/ 0 h 55"/>
                    <a:gd name="T4" fmla="*/ 0 w 37"/>
                    <a:gd name="T5" fmla="*/ 0 h 55"/>
                    <a:gd name="T6" fmla="*/ 15 w 37"/>
                    <a:gd name="T7" fmla="*/ 55 h 55"/>
                    <a:gd name="T8" fmla="*/ 37 w 37"/>
                    <a:gd name="T9" fmla="*/ 55 h 55"/>
                  </a:gdLst>
                  <a:ahLst/>
                  <a:cxnLst>
                    <a:cxn ang="0">
                      <a:pos x="T0" y="T1"/>
                    </a:cxn>
                    <a:cxn ang="0">
                      <a:pos x="T2" y="T3"/>
                    </a:cxn>
                    <a:cxn ang="0">
                      <a:pos x="T4" y="T5"/>
                    </a:cxn>
                    <a:cxn ang="0">
                      <a:pos x="T6" y="T7"/>
                    </a:cxn>
                    <a:cxn ang="0">
                      <a:pos x="T8" y="T9"/>
                    </a:cxn>
                  </a:cxnLst>
                  <a:rect l="0" t="0" r="r" b="b"/>
                  <a:pathLst>
                    <a:path w="37" h="55">
                      <a:moveTo>
                        <a:pt x="37" y="55"/>
                      </a:moveTo>
                      <a:lnTo>
                        <a:pt x="20" y="0"/>
                      </a:lnTo>
                      <a:lnTo>
                        <a:pt x="0" y="0"/>
                      </a:lnTo>
                      <a:lnTo>
                        <a:pt x="15" y="55"/>
                      </a:lnTo>
                      <a:lnTo>
                        <a:pt x="37"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1" name="Freeform 22">
                  <a:extLst>
                    <a:ext uri="{FF2B5EF4-FFF2-40B4-BE49-F238E27FC236}">
                      <a16:creationId xmlns:a16="http://schemas.microsoft.com/office/drawing/2014/main" id="{00000000-0008-0000-0100-0000E4090000}"/>
                    </a:ext>
                  </a:extLst>
                </p:cNvPr>
                <p:cNvSpPr>
                  <a:spLocks/>
                </p:cNvSpPr>
                <p:nvPr/>
              </p:nvSpPr>
              <p:spPr bwMode="auto">
                <a:xfrm>
                  <a:off x="39" y="25"/>
                  <a:ext cx="35" cy="55"/>
                </a:xfrm>
                <a:custGeom>
                  <a:avLst/>
                  <a:gdLst>
                    <a:gd name="T0" fmla="*/ 35 w 35"/>
                    <a:gd name="T1" fmla="*/ 55 h 55"/>
                    <a:gd name="T2" fmla="*/ 20 w 35"/>
                    <a:gd name="T3" fmla="*/ 0 h 55"/>
                    <a:gd name="T4" fmla="*/ 0 w 35"/>
                    <a:gd name="T5" fmla="*/ 0 h 55"/>
                    <a:gd name="T6" fmla="*/ 15 w 35"/>
                    <a:gd name="T7" fmla="*/ 55 h 55"/>
                    <a:gd name="T8" fmla="*/ 35 w 35"/>
                    <a:gd name="T9" fmla="*/ 55 h 55"/>
                  </a:gdLst>
                  <a:ahLst/>
                  <a:cxnLst>
                    <a:cxn ang="0">
                      <a:pos x="T0" y="T1"/>
                    </a:cxn>
                    <a:cxn ang="0">
                      <a:pos x="T2" y="T3"/>
                    </a:cxn>
                    <a:cxn ang="0">
                      <a:pos x="T4" y="T5"/>
                    </a:cxn>
                    <a:cxn ang="0">
                      <a:pos x="T6" y="T7"/>
                    </a:cxn>
                    <a:cxn ang="0">
                      <a:pos x="T8" y="T9"/>
                    </a:cxn>
                  </a:cxnLst>
                  <a:rect l="0" t="0" r="r" b="b"/>
                  <a:pathLst>
                    <a:path w="35" h="55">
                      <a:moveTo>
                        <a:pt x="35" y="55"/>
                      </a:moveTo>
                      <a:lnTo>
                        <a:pt x="20" y="0"/>
                      </a:lnTo>
                      <a:lnTo>
                        <a:pt x="0" y="0"/>
                      </a:lnTo>
                      <a:lnTo>
                        <a:pt x="15" y="55"/>
                      </a:lnTo>
                      <a:lnTo>
                        <a:pt x="3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2" name="Freeform 23">
                  <a:extLst>
                    <a:ext uri="{FF2B5EF4-FFF2-40B4-BE49-F238E27FC236}">
                      <a16:creationId xmlns:a16="http://schemas.microsoft.com/office/drawing/2014/main" id="{00000000-0008-0000-0100-0000E5090000}"/>
                    </a:ext>
                  </a:extLst>
                </p:cNvPr>
                <p:cNvSpPr>
                  <a:spLocks/>
                </p:cNvSpPr>
                <p:nvPr/>
              </p:nvSpPr>
              <p:spPr bwMode="auto">
                <a:xfrm>
                  <a:off x="56" y="92"/>
                  <a:ext cx="40" cy="59"/>
                </a:xfrm>
                <a:custGeom>
                  <a:avLst/>
                  <a:gdLst>
                    <a:gd name="T0" fmla="*/ 0 w 40"/>
                    <a:gd name="T1" fmla="*/ 0 h 59"/>
                    <a:gd name="T2" fmla="*/ 20 w 40"/>
                    <a:gd name="T3" fmla="*/ 59 h 59"/>
                    <a:gd name="T4" fmla="*/ 40 w 40"/>
                    <a:gd name="T5" fmla="*/ 59 h 59"/>
                    <a:gd name="T6" fmla="*/ 22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20" y="59"/>
                      </a:lnTo>
                      <a:lnTo>
                        <a:pt x="40"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639" name="Freeform 7">
                <a:extLst>
                  <a:ext uri="{FF2B5EF4-FFF2-40B4-BE49-F238E27FC236}">
                    <a16:creationId xmlns:a16="http://schemas.microsoft.com/office/drawing/2014/main" id="{00000000-0008-0000-0100-0000B5070000}"/>
                  </a:ext>
                </a:extLst>
              </p:cNvPr>
              <p:cNvSpPr>
                <a:spLocks noChangeAspect="1" noEditPoints="1"/>
              </p:cNvSpPr>
              <p:nvPr/>
            </p:nvSpPr>
            <p:spPr bwMode="auto">
              <a:xfrm>
                <a:off x="10168455" y="4848797"/>
                <a:ext cx="156894" cy="198338"/>
              </a:xfrm>
              <a:custGeom>
                <a:avLst/>
                <a:gdLst>
                  <a:gd name="T0" fmla="*/ 0 w 369"/>
                  <a:gd name="T1" fmla="*/ 12 h 466"/>
                  <a:gd name="T2" fmla="*/ 11 w 369"/>
                  <a:gd name="T3" fmla="*/ 466 h 466"/>
                  <a:gd name="T4" fmla="*/ 160 w 369"/>
                  <a:gd name="T5" fmla="*/ 455 h 466"/>
                  <a:gd name="T6" fmla="*/ 160 w 369"/>
                  <a:gd name="T7" fmla="*/ 390 h 466"/>
                  <a:gd name="T8" fmla="*/ 171 w 369"/>
                  <a:gd name="T9" fmla="*/ 354 h 466"/>
                  <a:gd name="T10" fmla="*/ 208 w 369"/>
                  <a:gd name="T11" fmla="*/ 365 h 466"/>
                  <a:gd name="T12" fmla="*/ 208 w 369"/>
                  <a:gd name="T13" fmla="*/ 413 h 466"/>
                  <a:gd name="T14" fmla="*/ 220 w 369"/>
                  <a:gd name="T15" fmla="*/ 466 h 466"/>
                  <a:gd name="T16" fmla="*/ 369 w 369"/>
                  <a:gd name="T17" fmla="*/ 455 h 466"/>
                  <a:gd name="T18" fmla="*/ 357 w 369"/>
                  <a:gd name="T19" fmla="*/ 0 h 466"/>
                  <a:gd name="T20" fmla="*/ 112 w 369"/>
                  <a:gd name="T21" fmla="*/ 390 h 466"/>
                  <a:gd name="T22" fmla="*/ 75 w 369"/>
                  <a:gd name="T23" fmla="*/ 402 h 466"/>
                  <a:gd name="T24" fmla="*/ 64 w 369"/>
                  <a:gd name="T25" fmla="*/ 365 h 466"/>
                  <a:gd name="T26" fmla="*/ 101 w 369"/>
                  <a:gd name="T27" fmla="*/ 354 h 466"/>
                  <a:gd name="T28" fmla="*/ 112 w 369"/>
                  <a:gd name="T29" fmla="*/ 390 h 466"/>
                  <a:gd name="T30" fmla="*/ 101 w 369"/>
                  <a:gd name="T31" fmla="*/ 305 h 466"/>
                  <a:gd name="T32" fmla="*/ 64 w 369"/>
                  <a:gd name="T33" fmla="*/ 294 h 466"/>
                  <a:gd name="T34" fmla="*/ 75 w 369"/>
                  <a:gd name="T35" fmla="*/ 257 h 466"/>
                  <a:gd name="T36" fmla="*/ 112 w 369"/>
                  <a:gd name="T37" fmla="*/ 269 h 466"/>
                  <a:gd name="T38" fmla="*/ 112 w 369"/>
                  <a:gd name="T39" fmla="*/ 198 h 466"/>
                  <a:gd name="T40" fmla="*/ 75 w 369"/>
                  <a:gd name="T41" fmla="*/ 209 h 466"/>
                  <a:gd name="T42" fmla="*/ 64 w 369"/>
                  <a:gd name="T43" fmla="*/ 172 h 466"/>
                  <a:gd name="T44" fmla="*/ 101 w 369"/>
                  <a:gd name="T45" fmla="*/ 161 h 466"/>
                  <a:gd name="T46" fmla="*/ 112 w 369"/>
                  <a:gd name="T47" fmla="*/ 198 h 466"/>
                  <a:gd name="T48" fmla="*/ 101 w 369"/>
                  <a:gd name="T49" fmla="*/ 113 h 466"/>
                  <a:gd name="T50" fmla="*/ 64 w 369"/>
                  <a:gd name="T51" fmla="*/ 101 h 466"/>
                  <a:gd name="T52" fmla="*/ 75 w 369"/>
                  <a:gd name="T53" fmla="*/ 65 h 466"/>
                  <a:gd name="T54" fmla="*/ 112 w 369"/>
                  <a:gd name="T55" fmla="*/ 76 h 466"/>
                  <a:gd name="T56" fmla="*/ 208 w 369"/>
                  <a:gd name="T57" fmla="*/ 294 h 466"/>
                  <a:gd name="T58" fmla="*/ 171 w 369"/>
                  <a:gd name="T59" fmla="*/ 305 h 466"/>
                  <a:gd name="T60" fmla="*/ 160 w 369"/>
                  <a:gd name="T61" fmla="*/ 269 h 466"/>
                  <a:gd name="T62" fmla="*/ 197 w 369"/>
                  <a:gd name="T63" fmla="*/ 257 h 466"/>
                  <a:gd name="T64" fmla="*/ 208 w 369"/>
                  <a:gd name="T65" fmla="*/ 294 h 466"/>
                  <a:gd name="T66" fmla="*/ 197 w 369"/>
                  <a:gd name="T67" fmla="*/ 209 h 466"/>
                  <a:gd name="T68" fmla="*/ 160 w 369"/>
                  <a:gd name="T69" fmla="*/ 198 h 466"/>
                  <a:gd name="T70" fmla="*/ 171 w 369"/>
                  <a:gd name="T71" fmla="*/ 161 h 466"/>
                  <a:gd name="T72" fmla="*/ 208 w 369"/>
                  <a:gd name="T73" fmla="*/ 172 h 466"/>
                  <a:gd name="T74" fmla="*/ 208 w 369"/>
                  <a:gd name="T75" fmla="*/ 101 h 466"/>
                  <a:gd name="T76" fmla="*/ 171 w 369"/>
                  <a:gd name="T77" fmla="*/ 113 h 466"/>
                  <a:gd name="T78" fmla="*/ 160 w 369"/>
                  <a:gd name="T79" fmla="*/ 76 h 466"/>
                  <a:gd name="T80" fmla="*/ 197 w 369"/>
                  <a:gd name="T81" fmla="*/ 65 h 466"/>
                  <a:gd name="T82" fmla="*/ 208 w 369"/>
                  <a:gd name="T83" fmla="*/ 101 h 466"/>
                  <a:gd name="T84" fmla="*/ 293 w 369"/>
                  <a:gd name="T85" fmla="*/ 402 h 466"/>
                  <a:gd name="T86" fmla="*/ 256 w 369"/>
                  <a:gd name="T87" fmla="*/ 390 h 466"/>
                  <a:gd name="T88" fmla="*/ 268 w 369"/>
                  <a:gd name="T89" fmla="*/ 354 h 466"/>
                  <a:gd name="T90" fmla="*/ 305 w 369"/>
                  <a:gd name="T91" fmla="*/ 365 h 466"/>
                  <a:gd name="T92" fmla="*/ 305 w 369"/>
                  <a:gd name="T93" fmla="*/ 294 h 466"/>
                  <a:gd name="T94" fmla="*/ 268 w 369"/>
                  <a:gd name="T95" fmla="*/ 305 h 466"/>
                  <a:gd name="T96" fmla="*/ 256 w 369"/>
                  <a:gd name="T97" fmla="*/ 269 h 466"/>
                  <a:gd name="T98" fmla="*/ 293 w 369"/>
                  <a:gd name="T99" fmla="*/ 257 h 466"/>
                  <a:gd name="T100" fmla="*/ 305 w 369"/>
                  <a:gd name="T101" fmla="*/ 294 h 466"/>
                  <a:gd name="T102" fmla="*/ 293 w 369"/>
                  <a:gd name="T103" fmla="*/ 209 h 466"/>
                  <a:gd name="T104" fmla="*/ 256 w 369"/>
                  <a:gd name="T105" fmla="*/ 198 h 466"/>
                  <a:gd name="T106" fmla="*/ 268 w 369"/>
                  <a:gd name="T107" fmla="*/ 161 h 466"/>
                  <a:gd name="T108" fmla="*/ 305 w 369"/>
                  <a:gd name="T109" fmla="*/ 172 h 466"/>
                  <a:gd name="T110" fmla="*/ 305 w 369"/>
                  <a:gd name="T111" fmla="*/ 101 h 466"/>
                  <a:gd name="T112" fmla="*/ 268 w 369"/>
                  <a:gd name="T113" fmla="*/ 113 h 466"/>
                  <a:gd name="T114" fmla="*/ 256 w 369"/>
                  <a:gd name="T115" fmla="*/ 76 h 466"/>
                  <a:gd name="T116" fmla="*/ 293 w 369"/>
                  <a:gd name="T117" fmla="*/ 65 h 466"/>
                  <a:gd name="T118" fmla="*/ 305 w 369"/>
                  <a:gd name="T119" fmla="*/ 101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9" h="466">
                    <a:moveTo>
                      <a:pt x="11" y="0"/>
                    </a:moveTo>
                    <a:cubicBezTo>
                      <a:pt x="5" y="0"/>
                      <a:pt x="0" y="5"/>
                      <a:pt x="0" y="12"/>
                    </a:cubicBezTo>
                    <a:cubicBezTo>
                      <a:pt x="0" y="455"/>
                      <a:pt x="0" y="455"/>
                      <a:pt x="0" y="455"/>
                    </a:cubicBezTo>
                    <a:cubicBezTo>
                      <a:pt x="0" y="461"/>
                      <a:pt x="5" y="466"/>
                      <a:pt x="11" y="466"/>
                    </a:cubicBezTo>
                    <a:cubicBezTo>
                      <a:pt x="149" y="466"/>
                      <a:pt x="149" y="466"/>
                      <a:pt x="149" y="466"/>
                    </a:cubicBezTo>
                    <a:cubicBezTo>
                      <a:pt x="155" y="466"/>
                      <a:pt x="160" y="461"/>
                      <a:pt x="160" y="455"/>
                    </a:cubicBezTo>
                    <a:cubicBezTo>
                      <a:pt x="160" y="413"/>
                      <a:pt x="160" y="413"/>
                      <a:pt x="160" y="413"/>
                    </a:cubicBezTo>
                    <a:cubicBezTo>
                      <a:pt x="160" y="407"/>
                      <a:pt x="160" y="397"/>
                      <a:pt x="160" y="390"/>
                    </a:cubicBezTo>
                    <a:cubicBezTo>
                      <a:pt x="160" y="365"/>
                      <a:pt x="160" y="365"/>
                      <a:pt x="160" y="365"/>
                    </a:cubicBezTo>
                    <a:cubicBezTo>
                      <a:pt x="160" y="359"/>
                      <a:pt x="165" y="354"/>
                      <a:pt x="171" y="354"/>
                    </a:cubicBezTo>
                    <a:cubicBezTo>
                      <a:pt x="197" y="354"/>
                      <a:pt x="197" y="354"/>
                      <a:pt x="197" y="354"/>
                    </a:cubicBezTo>
                    <a:cubicBezTo>
                      <a:pt x="203" y="354"/>
                      <a:pt x="208" y="359"/>
                      <a:pt x="208" y="365"/>
                    </a:cubicBezTo>
                    <a:cubicBezTo>
                      <a:pt x="208" y="390"/>
                      <a:pt x="208" y="390"/>
                      <a:pt x="208" y="390"/>
                    </a:cubicBezTo>
                    <a:cubicBezTo>
                      <a:pt x="208" y="397"/>
                      <a:pt x="208" y="407"/>
                      <a:pt x="208" y="413"/>
                    </a:cubicBezTo>
                    <a:cubicBezTo>
                      <a:pt x="208" y="455"/>
                      <a:pt x="208" y="455"/>
                      <a:pt x="208" y="455"/>
                    </a:cubicBezTo>
                    <a:cubicBezTo>
                      <a:pt x="208" y="461"/>
                      <a:pt x="213" y="466"/>
                      <a:pt x="220" y="466"/>
                    </a:cubicBezTo>
                    <a:cubicBezTo>
                      <a:pt x="357" y="466"/>
                      <a:pt x="357" y="466"/>
                      <a:pt x="357" y="466"/>
                    </a:cubicBezTo>
                    <a:cubicBezTo>
                      <a:pt x="364" y="466"/>
                      <a:pt x="369" y="461"/>
                      <a:pt x="369" y="455"/>
                    </a:cubicBezTo>
                    <a:cubicBezTo>
                      <a:pt x="369" y="12"/>
                      <a:pt x="369" y="12"/>
                      <a:pt x="369" y="12"/>
                    </a:cubicBezTo>
                    <a:cubicBezTo>
                      <a:pt x="369" y="5"/>
                      <a:pt x="364" y="0"/>
                      <a:pt x="357" y="0"/>
                    </a:cubicBezTo>
                    <a:lnTo>
                      <a:pt x="11" y="0"/>
                    </a:lnTo>
                    <a:close/>
                    <a:moveTo>
                      <a:pt x="112" y="390"/>
                    </a:moveTo>
                    <a:cubicBezTo>
                      <a:pt x="112" y="397"/>
                      <a:pt x="107" y="402"/>
                      <a:pt x="101" y="402"/>
                    </a:cubicBezTo>
                    <a:cubicBezTo>
                      <a:pt x="75" y="402"/>
                      <a:pt x="75" y="402"/>
                      <a:pt x="75" y="402"/>
                    </a:cubicBezTo>
                    <a:cubicBezTo>
                      <a:pt x="69" y="402"/>
                      <a:pt x="64" y="397"/>
                      <a:pt x="64" y="390"/>
                    </a:cubicBezTo>
                    <a:cubicBezTo>
                      <a:pt x="64" y="365"/>
                      <a:pt x="64" y="365"/>
                      <a:pt x="64" y="365"/>
                    </a:cubicBezTo>
                    <a:cubicBezTo>
                      <a:pt x="64" y="359"/>
                      <a:pt x="69" y="354"/>
                      <a:pt x="75" y="354"/>
                    </a:cubicBezTo>
                    <a:cubicBezTo>
                      <a:pt x="101" y="354"/>
                      <a:pt x="101" y="354"/>
                      <a:pt x="101" y="354"/>
                    </a:cubicBezTo>
                    <a:cubicBezTo>
                      <a:pt x="107" y="354"/>
                      <a:pt x="112" y="359"/>
                      <a:pt x="112" y="365"/>
                    </a:cubicBezTo>
                    <a:lnTo>
                      <a:pt x="112" y="390"/>
                    </a:lnTo>
                    <a:close/>
                    <a:moveTo>
                      <a:pt x="112" y="294"/>
                    </a:moveTo>
                    <a:cubicBezTo>
                      <a:pt x="112" y="300"/>
                      <a:pt x="107" y="305"/>
                      <a:pt x="101" y="305"/>
                    </a:cubicBezTo>
                    <a:cubicBezTo>
                      <a:pt x="75" y="305"/>
                      <a:pt x="75" y="305"/>
                      <a:pt x="75" y="305"/>
                    </a:cubicBezTo>
                    <a:cubicBezTo>
                      <a:pt x="69" y="305"/>
                      <a:pt x="64" y="300"/>
                      <a:pt x="64" y="294"/>
                    </a:cubicBezTo>
                    <a:cubicBezTo>
                      <a:pt x="64" y="269"/>
                      <a:pt x="64" y="269"/>
                      <a:pt x="64" y="269"/>
                    </a:cubicBezTo>
                    <a:cubicBezTo>
                      <a:pt x="64" y="262"/>
                      <a:pt x="69" y="257"/>
                      <a:pt x="75" y="257"/>
                    </a:cubicBezTo>
                    <a:cubicBezTo>
                      <a:pt x="101" y="257"/>
                      <a:pt x="101" y="257"/>
                      <a:pt x="101" y="257"/>
                    </a:cubicBezTo>
                    <a:cubicBezTo>
                      <a:pt x="107" y="257"/>
                      <a:pt x="112" y="262"/>
                      <a:pt x="112" y="269"/>
                    </a:cubicBezTo>
                    <a:lnTo>
                      <a:pt x="112" y="294"/>
                    </a:lnTo>
                    <a:close/>
                    <a:moveTo>
                      <a:pt x="112" y="198"/>
                    </a:moveTo>
                    <a:cubicBezTo>
                      <a:pt x="112" y="204"/>
                      <a:pt x="107" y="209"/>
                      <a:pt x="101" y="209"/>
                    </a:cubicBezTo>
                    <a:cubicBezTo>
                      <a:pt x="75" y="209"/>
                      <a:pt x="75" y="209"/>
                      <a:pt x="75" y="209"/>
                    </a:cubicBezTo>
                    <a:cubicBezTo>
                      <a:pt x="69" y="209"/>
                      <a:pt x="64" y="204"/>
                      <a:pt x="64" y="198"/>
                    </a:cubicBezTo>
                    <a:cubicBezTo>
                      <a:pt x="64" y="172"/>
                      <a:pt x="64" y="172"/>
                      <a:pt x="64" y="172"/>
                    </a:cubicBezTo>
                    <a:cubicBezTo>
                      <a:pt x="64" y="166"/>
                      <a:pt x="69" y="161"/>
                      <a:pt x="75" y="161"/>
                    </a:cubicBezTo>
                    <a:cubicBezTo>
                      <a:pt x="101" y="161"/>
                      <a:pt x="101" y="161"/>
                      <a:pt x="101" y="161"/>
                    </a:cubicBezTo>
                    <a:cubicBezTo>
                      <a:pt x="107" y="161"/>
                      <a:pt x="112" y="166"/>
                      <a:pt x="112" y="172"/>
                    </a:cubicBezTo>
                    <a:lnTo>
                      <a:pt x="112" y="198"/>
                    </a:lnTo>
                    <a:close/>
                    <a:moveTo>
                      <a:pt x="112" y="101"/>
                    </a:moveTo>
                    <a:cubicBezTo>
                      <a:pt x="112" y="108"/>
                      <a:pt x="107" y="113"/>
                      <a:pt x="101" y="113"/>
                    </a:cubicBezTo>
                    <a:cubicBezTo>
                      <a:pt x="75" y="113"/>
                      <a:pt x="75" y="113"/>
                      <a:pt x="75" y="113"/>
                    </a:cubicBezTo>
                    <a:cubicBezTo>
                      <a:pt x="69" y="113"/>
                      <a:pt x="64" y="108"/>
                      <a:pt x="64" y="101"/>
                    </a:cubicBezTo>
                    <a:cubicBezTo>
                      <a:pt x="64" y="76"/>
                      <a:pt x="64" y="76"/>
                      <a:pt x="64" y="76"/>
                    </a:cubicBezTo>
                    <a:cubicBezTo>
                      <a:pt x="64" y="70"/>
                      <a:pt x="69" y="65"/>
                      <a:pt x="75" y="65"/>
                    </a:cubicBezTo>
                    <a:cubicBezTo>
                      <a:pt x="101" y="65"/>
                      <a:pt x="101" y="65"/>
                      <a:pt x="101" y="65"/>
                    </a:cubicBezTo>
                    <a:cubicBezTo>
                      <a:pt x="107" y="65"/>
                      <a:pt x="112" y="70"/>
                      <a:pt x="112" y="76"/>
                    </a:cubicBezTo>
                    <a:lnTo>
                      <a:pt x="112" y="101"/>
                    </a:lnTo>
                    <a:close/>
                    <a:moveTo>
                      <a:pt x="208" y="294"/>
                    </a:moveTo>
                    <a:cubicBezTo>
                      <a:pt x="208" y="300"/>
                      <a:pt x="203" y="305"/>
                      <a:pt x="197" y="305"/>
                    </a:cubicBezTo>
                    <a:cubicBezTo>
                      <a:pt x="171" y="305"/>
                      <a:pt x="171" y="305"/>
                      <a:pt x="171" y="305"/>
                    </a:cubicBezTo>
                    <a:cubicBezTo>
                      <a:pt x="165" y="305"/>
                      <a:pt x="160" y="300"/>
                      <a:pt x="160" y="294"/>
                    </a:cubicBezTo>
                    <a:cubicBezTo>
                      <a:pt x="160" y="269"/>
                      <a:pt x="160" y="269"/>
                      <a:pt x="160" y="269"/>
                    </a:cubicBezTo>
                    <a:cubicBezTo>
                      <a:pt x="160" y="262"/>
                      <a:pt x="165" y="257"/>
                      <a:pt x="171" y="257"/>
                    </a:cubicBezTo>
                    <a:cubicBezTo>
                      <a:pt x="197" y="257"/>
                      <a:pt x="197" y="257"/>
                      <a:pt x="197" y="257"/>
                    </a:cubicBezTo>
                    <a:cubicBezTo>
                      <a:pt x="203" y="257"/>
                      <a:pt x="208" y="262"/>
                      <a:pt x="208" y="269"/>
                    </a:cubicBezTo>
                    <a:lnTo>
                      <a:pt x="208" y="294"/>
                    </a:lnTo>
                    <a:close/>
                    <a:moveTo>
                      <a:pt x="208" y="198"/>
                    </a:moveTo>
                    <a:cubicBezTo>
                      <a:pt x="208" y="204"/>
                      <a:pt x="203" y="209"/>
                      <a:pt x="197" y="209"/>
                    </a:cubicBezTo>
                    <a:cubicBezTo>
                      <a:pt x="171" y="209"/>
                      <a:pt x="171" y="209"/>
                      <a:pt x="171" y="209"/>
                    </a:cubicBezTo>
                    <a:cubicBezTo>
                      <a:pt x="165" y="209"/>
                      <a:pt x="160" y="204"/>
                      <a:pt x="160" y="198"/>
                    </a:cubicBezTo>
                    <a:cubicBezTo>
                      <a:pt x="160" y="172"/>
                      <a:pt x="160" y="172"/>
                      <a:pt x="160" y="172"/>
                    </a:cubicBezTo>
                    <a:cubicBezTo>
                      <a:pt x="160" y="166"/>
                      <a:pt x="165" y="161"/>
                      <a:pt x="171" y="161"/>
                    </a:cubicBezTo>
                    <a:cubicBezTo>
                      <a:pt x="197" y="161"/>
                      <a:pt x="197" y="161"/>
                      <a:pt x="197" y="161"/>
                    </a:cubicBezTo>
                    <a:cubicBezTo>
                      <a:pt x="203" y="161"/>
                      <a:pt x="208" y="166"/>
                      <a:pt x="208" y="172"/>
                    </a:cubicBezTo>
                    <a:lnTo>
                      <a:pt x="208" y="198"/>
                    </a:lnTo>
                    <a:close/>
                    <a:moveTo>
                      <a:pt x="208" y="101"/>
                    </a:moveTo>
                    <a:cubicBezTo>
                      <a:pt x="208" y="108"/>
                      <a:pt x="203" y="113"/>
                      <a:pt x="197" y="113"/>
                    </a:cubicBezTo>
                    <a:cubicBezTo>
                      <a:pt x="171" y="113"/>
                      <a:pt x="171" y="113"/>
                      <a:pt x="171" y="113"/>
                    </a:cubicBezTo>
                    <a:cubicBezTo>
                      <a:pt x="165" y="113"/>
                      <a:pt x="160" y="108"/>
                      <a:pt x="160" y="101"/>
                    </a:cubicBezTo>
                    <a:cubicBezTo>
                      <a:pt x="160" y="76"/>
                      <a:pt x="160" y="76"/>
                      <a:pt x="160" y="76"/>
                    </a:cubicBezTo>
                    <a:cubicBezTo>
                      <a:pt x="160" y="70"/>
                      <a:pt x="165" y="65"/>
                      <a:pt x="171" y="65"/>
                    </a:cubicBezTo>
                    <a:cubicBezTo>
                      <a:pt x="197" y="65"/>
                      <a:pt x="197" y="65"/>
                      <a:pt x="197" y="65"/>
                    </a:cubicBezTo>
                    <a:cubicBezTo>
                      <a:pt x="203" y="65"/>
                      <a:pt x="208" y="70"/>
                      <a:pt x="208" y="76"/>
                    </a:cubicBezTo>
                    <a:lnTo>
                      <a:pt x="208" y="101"/>
                    </a:lnTo>
                    <a:close/>
                    <a:moveTo>
                      <a:pt x="305" y="390"/>
                    </a:moveTo>
                    <a:cubicBezTo>
                      <a:pt x="305" y="397"/>
                      <a:pt x="299" y="402"/>
                      <a:pt x="293" y="402"/>
                    </a:cubicBezTo>
                    <a:cubicBezTo>
                      <a:pt x="268" y="402"/>
                      <a:pt x="268" y="402"/>
                      <a:pt x="268" y="402"/>
                    </a:cubicBezTo>
                    <a:cubicBezTo>
                      <a:pt x="261" y="402"/>
                      <a:pt x="256" y="397"/>
                      <a:pt x="256" y="390"/>
                    </a:cubicBezTo>
                    <a:cubicBezTo>
                      <a:pt x="256" y="365"/>
                      <a:pt x="256" y="365"/>
                      <a:pt x="256" y="365"/>
                    </a:cubicBezTo>
                    <a:cubicBezTo>
                      <a:pt x="256" y="359"/>
                      <a:pt x="261" y="354"/>
                      <a:pt x="268" y="354"/>
                    </a:cubicBezTo>
                    <a:cubicBezTo>
                      <a:pt x="293" y="354"/>
                      <a:pt x="293" y="354"/>
                      <a:pt x="293" y="354"/>
                    </a:cubicBezTo>
                    <a:cubicBezTo>
                      <a:pt x="299" y="354"/>
                      <a:pt x="305" y="359"/>
                      <a:pt x="305" y="365"/>
                    </a:cubicBezTo>
                    <a:lnTo>
                      <a:pt x="305" y="390"/>
                    </a:lnTo>
                    <a:close/>
                    <a:moveTo>
                      <a:pt x="305" y="294"/>
                    </a:moveTo>
                    <a:cubicBezTo>
                      <a:pt x="305" y="300"/>
                      <a:pt x="299" y="305"/>
                      <a:pt x="293" y="305"/>
                    </a:cubicBezTo>
                    <a:cubicBezTo>
                      <a:pt x="268" y="305"/>
                      <a:pt x="268" y="305"/>
                      <a:pt x="268" y="305"/>
                    </a:cubicBezTo>
                    <a:cubicBezTo>
                      <a:pt x="261" y="305"/>
                      <a:pt x="256" y="300"/>
                      <a:pt x="256" y="294"/>
                    </a:cubicBezTo>
                    <a:cubicBezTo>
                      <a:pt x="256" y="269"/>
                      <a:pt x="256" y="269"/>
                      <a:pt x="256" y="269"/>
                    </a:cubicBezTo>
                    <a:cubicBezTo>
                      <a:pt x="256" y="262"/>
                      <a:pt x="261" y="257"/>
                      <a:pt x="268" y="257"/>
                    </a:cubicBezTo>
                    <a:cubicBezTo>
                      <a:pt x="293" y="257"/>
                      <a:pt x="293" y="257"/>
                      <a:pt x="293" y="257"/>
                    </a:cubicBezTo>
                    <a:cubicBezTo>
                      <a:pt x="299" y="257"/>
                      <a:pt x="305" y="262"/>
                      <a:pt x="305" y="269"/>
                    </a:cubicBezTo>
                    <a:lnTo>
                      <a:pt x="305" y="294"/>
                    </a:lnTo>
                    <a:close/>
                    <a:moveTo>
                      <a:pt x="305" y="198"/>
                    </a:moveTo>
                    <a:cubicBezTo>
                      <a:pt x="305" y="204"/>
                      <a:pt x="299" y="209"/>
                      <a:pt x="293" y="209"/>
                    </a:cubicBezTo>
                    <a:cubicBezTo>
                      <a:pt x="268" y="209"/>
                      <a:pt x="268" y="209"/>
                      <a:pt x="268" y="209"/>
                    </a:cubicBezTo>
                    <a:cubicBezTo>
                      <a:pt x="261" y="209"/>
                      <a:pt x="256" y="204"/>
                      <a:pt x="256" y="198"/>
                    </a:cubicBezTo>
                    <a:cubicBezTo>
                      <a:pt x="256" y="172"/>
                      <a:pt x="256" y="172"/>
                      <a:pt x="256" y="172"/>
                    </a:cubicBezTo>
                    <a:cubicBezTo>
                      <a:pt x="256" y="166"/>
                      <a:pt x="261" y="161"/>
                      <a:pt x="268" y="161"/>
                    </a:cubicBezTo>
                    <a:cubicBezTo>
                      <a:pt x="293" y="161"/>
                      <a:pt x="293" y="161"/>
                      <a:pt x="293" y="161"/>
                    </a:cubicBezTo>
                    <a:cubicBezTo>
                      <a:pt x="299" y="161"/>
                      <a:pt x="305" y="166"/>
                      <a:pt x="305" y="172"/>
                    </a:cubicBezTo>
                    <a:lnTo>
                      <a:pt x="305" y="198"/>
                    </a:lnTo>
                    <a:close/>
                    <a:moveTo>
                      <a:pt x="305" y="101"/>
                    </a:moveTo>
                    <a:cubicBezTo>
                      <a:pt x="305" y="108"/>
                      <a:pt x="299" y="113"/>
                      <a:pt x="293" y="113"/>
                    </a:cubicBezTo>
                    <a:cubicBezTo>
                      <a:pt x="268" y="113"/>
                      <a:pt x="268" y="113"/>
                      <a:pt x="268" y="113"/>
                    </a:cubicBezTo>
                    <a:cubicBezTo>
                      <a:pt x="261" y="113"/>
                      <a:pt x="256" y="108"/>
                      <a:pt x="256" y="101"/>
                    </a:cubicBezTo>
                    <a:cubicBezTo>
                      <a:pt x="256" y="76"/>
                      <a:pt x="256" y="76"/>
                      <a:pt x="256" y="76"/>
                    </a:cubicBezTo>
                    <a:cubicBezTo>
                      <a:pt x="256" y="70"/>
                      <a:pt x="261" y="65"/>
                      <a:pt x="268" y="65"/>
                    </a:cubicBezTo>
                    <a:cubicBezTo>
                      <a:pt x="293" y="65"/>
                      <a:pt x="293" y="65"/>
                      <a:pt x="293" y="65"/>
                    </a:cubicBezTo>
                    <a:cubicBezTo>
                      <a:pt x="299" y="65"/>
                      <a:pt x="305" y="70"/>
                      <a:pt x="305" y="76"/>
                    </a:cubicBezTo>
                    <a:lnTo>
                      <a:pt x="305" y="101"/>
                    </a:ln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sp>
            <p:nvSpPr>
              <p:cNvPr id="640" name="Freeform 7">
                <a:extLst>
                  <a:ext uri="{FF2B5EF4-FFF2-40B4-BE49-F238E27FC236}">
                    <a16:creationId xmlns:a16="http://schemas.microsoft.com/office/drawing/2014/main" id="{00000000-0008-0000-0100-0000EA060000}"/>
                  </a:ext>
                </a:extLst>
              </p:cNvPr>
              <p:cNvSpPr>
                <a:spLocks/>
              </p:cNvSpPr>
              <p:nvPr/>
            </p:nvSpPr>
            <p:spPr bwMode="auto">
              <a:xfrm>
                <a:off x="10020467" y="5516714"/>
                <a:ext cx="199912" cy="228817"/>
              </a:xfrm>
              <a:custGeom>
                <a:avLst/>
                <a:gdLst>
                  <a:gd name="T0" fmla="*/ 120 w 188"/>
                  <a:gd name="T1" fmla="*/ 63 h 444"/>
                  <a:gd name="T2" fmla="*/ 188 w 188"/>
                  <a:gd name="T3" fmla="*/ 63 h 444"/>
                  <a:gd name="T4" fmla="*/ 188 w 188"/>
                  <a:gd name="T5" fmla="*/ 48 h 444"/>
                  <a:gd name="T6" fmla="*/ 176 w 188"/>
                  <a:gd name="T7" fmla="*/ 48 h 444"/>
                  <a:gd name="T8" fmla="*/ 176 w 188"/>
                  <a:gd name="T9" fmla="*/ 23 h 444"/>
                  <a:gd name="T10" fmla="*/ 165 w 188"/>
                  <a:gd name="T11" fmla="*/ 23 h 444"/>
                  <a:gd name="T12" fmla="*/ 165 w 188"/>
                  <a:gd name="T13" fmla="*/ 48 h 444"/>
                  <a:gd name="T14" fmla="*/ 146 w 188"/>
                  <a:gd name="T15" fmla="*/ 48 h 444"/>
                  <a:gd name="T16" fmla="*/ 146 w 188"/>
                  <a:gd name="T17" fmla="*/ 23 h 444"/>
                  <a:gd name="T18" fmla="*/ 136 w 188"/>
                  <a:gd name="T19" fmla="*/ 23 h 444"/>
                  <a:gd name="T20" fmla="*/ 136 w 188"/>
                  <a:gd name="T21" fmla="*/ 48 h 444"/>
                  <a:gd name="T22" fmla="*/ 120 w 188"/>
                  <a:gd name="T23" fmla="*/ 48 h 444"/>
                  <a:gd name="T24" fmla="*/ 120 w 188"/>
                  <a:gd name="T25" fmla="*/ 0 h 444"/>
                  <a:gd name="T26" fmla="*/ 66 w 188"/>
                  <a:gd name="T27" fmla="*/ 0 h 444"/>
                  <a:gd name="T28" fmla="*/ 66 w 188"/>
                  <a:gd name="T29" fmla="*/ 48 h 444"/>
                  <a:gd name="T30" fmla="*/ 52 w 188"/>
                  <a:gd name="T31" fmla="*/ 48 h 444"/>
                  <a:gd name="T32" fmla="*/ 52 w 188"/>
                  <a:gd name="T33" fmla="*/ 23 h 444"/>
                  <a:gd name="T34" fmla="*/ 40 w 188"/>
                  <a:gd name="T35" fmla="*/ 23 h 444"/>
                  <a:gd name="T36" fmla="*/ 40 w 188"/>
                  <a:gd name="T37" fmla="*/ 48 h 444"/>
                  <a:gd name="T38" fmla="*/ 22 w 188"/>
                  <a:gd name="T39" fmla="*/ 48 h 444"/>
                  <a:gd name="T40" fmla="*/ 22 w 188"/>
                  <a:gd name="T41" fmla="*/ 23 h 444"/>
                  <a:gd name="T42" fmla="*/ 10 w 188"/>
                  <a:gd name="T43" fmla="*/ 23 h 444"/>
                  <a:gd name="T44" fmla="*/ 10 w 188"/>
                  <a:gd name="T45" fmla="*/ 48 h 444"/>
                  <a:gd name="T46" fmla="*/ 0 w 188"/>
                  <a:gd name="T47" fmla="*/ 48 h 444"/>
                  <a:gd name="T48" fmla="*/ 0 w 188"/>
                  <a:gd name="T49" fmla="*/ 63 h 444"/>
                  <a:gd name="T50" fmla="*/ 66 w 188"/>
                  <a:gd name="T51" fmla="*/ 63 h 444"/>
                  <a:gd name="T52" fmla="*/ 66 w 188"/>
                  <a:gd name="T53" fmla="*/ 120 h 444"/>
                  <a:gd name="T54" fmla="*/ 52 w 188"/>
                  <a:gd name="T55" fmla="*/ 120 h 444"/>
                  <a:gd name="T56" fmla="*/ 52 w 188"/>
                  <a:gd name="T57" fmla="*/ 95 h 444"/>
                  <a:gd name="T58" fmla="*/ 40 w 188"/>
                  <a:gd name="T59" fmla="*/ 95 h 444"/>
                  <a:gd name="T60" fmla="*/ 40 w 188"/>
                  <a:gd name="T61" fmla="*/ 120 h 444"/>
                  <a:gd name="T62" fmla="*/ 22 w 188"/>
                  <a:gd name="T63" fmla="*/ 120 h 444"/>
                  <a:gd name="T64" fmla="*/ 22 w 188"/>
                  <a:gd name="T65" fmla="*/ 95 h 444"/>
                  <a:gd name="T66" fmla="*/ 10 w 188"/>
                  <a:gd name="T67" fmla="*/ 95 h 444"/>
                  <a:gd name="T68" fmla="*/ 10 w 188"/>
                  <a:gd name="T69" fmla="*/ 120 h 444"/>
                  <a:gd name="T70" fmla="*/ 0 w 188"/>
                  <a:gd name="T71" fmla="*/ 120 h 444"/>
                  <a:gd name="T72" fmla="*/ 0 w 188"/>
                  <a:gd name="T73" fmla="*/ 135 h 444"/>
                  <a:gd name="T74" fmla="*/ 66 w 188"/>
                  <a:gd name="T75" fmla="*/ 135 h 444"/>
                  <a:gd name="T76" fmla="*/ 66 w 188"/>
                  <a:gd name="T77" fmla="*/ 444 h 444"/>
                  <a:gd name="T78" fmla="*/ 120 w 188"/>
                  <a:gd name="T79" fmla="*/ 444 h 444"/>
                  <a:gd name="T80" fmla="*/ 120 w 188"/>
                  <a:gd name="T81" fmla="*/ 135 h 444"/>
                  <a:gd name="T82" fmla="*/ 188 w 188"/>
                  <a:gd name="T83" fmla="*/ 135 h 444"/>
                  <a:gd name="T84" fmla="*/ 188 w 188"/>
                  <a:gd name="T85" fmla="*/ 120 h 444"/>
                  <a:gd name="T86" fmla="*/ 176 w 188"/>
                  <a:gd name="T87" fmla="*/ 120 h 444"/>
                  <a:gd name="T88" fmla="*/ 176 w 188"/>
                  <a:gd name="T89" fmla="*/ 95 h 444"/>
                  <a:gd name="T90" fmla="*/ 165 w 188"/>
                  <a:gd name="T91" fmla="*/ 95 h 444"/>
                  <a:gd name="T92" fmla="*/ 165 w 188"/>
                  <a:gd name="T93" fmla="*/ 120 h 444"/>
                  <a:gd name="T94" fmla="*/ 146 w 188"/>
                  <a:gd name="T95" fmla="*/ 120 h 444"/>
                  <a:gd name="T96" fmla="*/ 146 w 188"/>
                  <a:gd name="T97" fmla="*/ 95 h 444"/>
                  <a:gd name="T98" fmla="*/ 136 w 188"/>
                  <a:gd name="T99" fmla="*/ 95 h 444"/>
                  <a:gd name="T100" fmla="*/ 136 w 188"/>
                  <a:gd name="T101" fmla="*/ 120 h 444"/>
                  <a:gd name="T102" fmla="*/ 120 w 188"/>
                  <a:gd name="T103" fmla="*/ 120 h 444"/>
                  <a:gd name="T104" fmla="*/ 120 w 188"/>
                  <a:gd name="T105" fmla="*/ 63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8" h="444">
                    <a:moveTo>
                      <a:pt x="120" y="63"/>
                    </a:moveTo>
                    <a:lnTo>
                      <a:pt x="188" y="63"/>
                    </a:lnTo>
                    <a:lnTo>
                      <a:pt x="188" y="48"/>
                    </a:lnTo>
                    <a:lnTo>
                      <a:pt x="176" y="48"/>
                    </a:lnTo>
                    <a:lnTo>
                      <a:pt x="176" y="23"/>
                    </a:lnTo>
                    <a:lnTo>
                      <a:pt x="165" y="23"/>
                    </a:lnTo>
                    <a:lnTo>
                      <a:pt x="165" y="48"/>
                    </a:lnTo>
                    <a:lnTo>
                      <a:pt x="146" y="48"/>
                    </a:lnTo>
                    <a:lnTo>
                      <a:pt x="146" y="23"/>
                    </a:lnTo>
                    <a:lnTo>
                      <a:pt x="136" y="23"/>
                    </a:lnTo>
                    <a:lnTo>
                      <a:pt x="136" y="48"/>
                    </a:lnTo>
                    <a:lnTo>
                      <a:pt x="120" y="48"/>
                    </a:lnTo>
                    <a:lnTo>
                      <a:pt x="120" y="0"/>
                    </a:lnTo>
                    <a:lnTo>
                      <a:pt x="66" y="0"/>
                    </a:lnTo>
                    <a:lnTo>
                      <a:pt x="66" y="48"/>
                    </a:lnTo>
                    <a:lnTo>
                      <a:pt x="52" y="48"/>
                    </a:lnTo>
                    <a:lnTo>
                      <a:pt x="52" y="23"/>
                    </a:lnTo>
                    <a:lnTo>
                      <a:pt x="40" y="23"/>
                    </a:lnTo>
                    <a:lnTo>
                      <a:pt x="40" y="48"/>
                    </a:lnTo>
                    <a:lnTo>
                      <a:pt x="22" y="48"/>
                    </a:lnTo>
                    <a:lnTo>
                      <a:pt x="22" y="23"/>
                    </a:lnTo>
                    <a:lnTo>
                      <a:pt x="10" y="23"/>
                    </a:lnTo>
                    <a:lnTo>
                      <a:pt x="10" y="48"/>
                    </a:lnTo>
                    <a:lnTo>
                      <a:pt x="0" y="48"/>
                    </a:lnTo>
                    <a:lnTo>
                      <a:pt x="0" y="63"/>
                    </a:lnTo>
                    <a:lnTo>
                      <a:pt x="66" y="63"/>
                    </a:lnTo>
                    <a:lnTo>
                      <a:pt x="66" y="120"/>
                    </a:lnTo>
                    <a:lnTo>
                      <a:pt x="52" y="120"/>
                    </a:lnTo>
                    <a:lnTo>
                      <a:pt x="52" y="95"/>
                    </a:lnTo>
                    <a:lnTo>
                      <a:pt x="40" y="95"/>
                    </a:lnTo>
                    <a:lnTo>
                      <a:pt x="40" y="120"/>
                    </a:lnTo>
                    <a:lnTo>
                      <a:pt x="22" y="120"/>
                    </a:lnTo>
                    <a:lnTo>
                      <a:pt x="22" y="95"/>
                    </a:lnTo>
                    <a:lnTo>
                      <a:pt x="10" y="95"/>
                    </a:lnTo>
                    <a:lnTo>
                      <a:pt x="10" y="120"/>
                    </a:lnTo>
                    <a:lnTo>
                      <a:pt x="0" y="120"/>
                    </a:lnTo>
                    <a:lnTo>
                      <a:pt x="0" y="135"/>
                    </a:lnTo>
                    <a:lnTo>
                      <a:pt x="66" y="135"/>
                    </a:lnTo>
                    <a:lnTo>
                      <a:pt x="66" y="444"/>
                    </a:lnTo>
                    <a:lnTo>
                      <a:pt x="120" y="444"/>
                    </a:lnTo>
                    <a:lnTo>
                      <a:pt x="120" y="135"/>
                    </a:lnTo>
                    <a:lnTo>
                      <a:pt x="188" y="135"/>
                    </a:lnTo>
                    <a:lnTo>
                      <a:pt x="188" y="120"/>
                    </a:lnTo>
                    <a:lnTo>
                      <a:pt x="176" y="120"/>
                    </a:lnTo>
                    <a:lnTo>
                      <a:pt x="176" y="95"/>
                    </a:lnTo>
                    <a:lnTo>
                      <a:pt x="165" y="95"/>
                    </a:lnTo>
                    <a:lnTo>
                      <a:pt x="165" y="120"/>
                    </a:lnTo>
                    <a:lnTo>
                      <a:pt x="146" y="120"/>
                    </a:lnTo>
                    <a:lnTo>
                      <a:pt x="146" y="95"/>
                    </a:lnTo>
                    <a:lnTo>
                      <a:pt x="136" y="95"/>
                    </a:lnTo>
                    <a:lnTo>
                      <a:pt x="136" y="120"/>
                    </a:lnTo>
                    <a:lnTo>
                      <a:pt x="120" y="120"/>
                    </a:lnTo>
                    <a:lnTo>
                      <a:pt x="120" y="63"/>
                    </a:ln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grpSp>
        <p:sp>
          <p:nvSpPr>
            <p:cNvPr id="634" name="テキスト ボックス 633">
              <a:extLst>
                <a:ext uri="{FF2B5EF4-FFF2-40B4-BE49-F238E27FC236}">
                  <a16:creationId xmlns:a16="http://schemas.microsoft.com/office/drawing/2014/main" id="{00783F0A-30A5-471D-8324-04A2EA9E1DB8}"/>
                </a:ext>
              </a:extLst>
            </p:cNvPr>
            <p:cNvSpPr txBox="1"/>
            <p:nvPr/>
          </p:nvSpPr>
          <p:spPr>
            <a:xfrm>
              <a:off x="9063349" y="5115585"/>
              <a:ext cx="1274616"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再エネの供給と</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需要の融通管理</a:t>
              </a:r>
            </a:p>
          </p:txBody>
        </p:sp>
      </p:grpSp>
      <p:grpSp>
        <p:nvGrpSpPr>
          <p:cNvPr id="673" name="グループ化 672"/>
          <p:cNvGrpSpPr/>
          <p:nvPr/>
        </p:nvGrpSpPr>
        <p:grpSpPr>
          <a:xfrm>
            <a:off x="1745218" y="918498"/>
            <a:ext cx="661778" cy="733854"/>
            <a:chOff x="8941041" y="3573299"/>
            <a:chExt cx="661778" cy="733854"/>
          </a:xfrm>
        </p:grpSpPr>
        <p:sp>
          <p:nvSpPr>
            <p:cNvPr id="674"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5"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6"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7"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8"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9"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0"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1"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2"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3"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4"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5"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6"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7"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88" name="グループ化 687"/>
          <p:cNvGrpSpPr/>
          <p:nvPr/>
        </p:nvGrpSpPr>
        <p:grpSpPr>
          <a:xfrm>
            <a:off x="9232915" y="1051787"/>
            <a:ext cx="661778" cy="733854"/>
            <a:chOff x="8941041" y="3573299"/>
            <a:chExt cx="661778" cy="733854"/>
          </a:xfrm>
        </p:grpSpPr>
        <p:sp>
          <p:nvSpPr>
            <p:cNvPr id="689"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0"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1"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2"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31"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36"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37"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38"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39"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41"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46"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47"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48"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49"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750" name="グループ化 749"/>
          <p:cNvGrpSpPr/>
          <p:nvPr/>
        </p:nvGrpSpPr>
        <p:grpSpPr>
          <a:xfrm>
            <a:off x="4141058" y="3526664"/>
            <a:ext cx="661778" cy="733854"/>
            <a:chOff x="8941041" y="3573299"/>
            <a:chExt cx="661778" cy="733854"/>
          </a:xfrm>
        </p:grpSpPr>
        <p:sp>
          <p:nvSpPr>
            <p:cNvPr id="751"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52"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53"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54"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55"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56"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57"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58"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59"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60"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61"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62"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63"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64"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765" name="グループ化 764"/>
          <p:cNvGrpSpPr/>
          <p:nvPr/>
        </p:nvGrpSpPr>
        <p:grpSpPr>
          <a:xfrm>
            <a:off x="4668389" y="979594"/>
            <a:ext cx="661778" cy="733854"/>
            <a:chOff x="8941041" y="3573299"/>
            <a:chExt cx="661778" cy="733854"/>
          </a:xfrm>
        </p:grpSpPr>
        <p:sp>
          <p:nvSpPr>
            <p:cNvPr id="766"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67"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68"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69"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0"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1"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2"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3"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4"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5"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6"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7"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8"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9"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780" name="グループ化 779"/>
          <p:cNvGrpSpPr/>
          <p:nvPr/>
        </p:nvGrpSpPr>
        <p:grpSpPr>
          <a:xfrm>
            <a:off x="8239351" y="3297070"/>
            <a:ext cx="661778" cy="733854"/>
            <a:chOff x="8941041" y="3573299"/>
            <a:chExt cx="661778" cy="733854"/>
          </a:xfrm>
        </p:grpSpPr>
        <p:sp>
          <p:nvSpPr>
            <p:cNvPr id="781"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2"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3"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4"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5"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6"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7"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8"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9"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0"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1"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2"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3"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4"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795" name="グループ化 794"/>
          <p:cNvGrpSpPr/>
          <p:nvPr/>
        </p:nvGrpSpPr>
        <p:grpSpPr>
          <a:xfrm>
            <a:off x="7976912" y="5727495"/>
            <a:ext cx="661778" cy="733854"/>
            <a:chOff x="8941041" y="3573299"/>
            <a:chExt cx="661778" cy="733854"/>
          </a:xfrm>
        </p:grpSpPr>
        <p:sp>
          <p:nvSpPr>
            <p:cNvPr id="796"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7"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8"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9"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0"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1"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2"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3"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4"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5"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6"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7"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8"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9"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810" name="グループ化 809"/>
          <p:cNvGrpSpPr/>
          <p:nvPr/>
        </p:nvGrpSpPr>
        <p:grpSpPr>
          <a:xfrm>
            <a:off x="6140815" y="5979024"/>
            <a:ext cx="661778" cy="733854"/>
            <a:chOff x="8941041" y="3573299"/>
            <a:chExt cx="661778" cy="733854"/>
          </a:xfrm>
        </p:grpSpPr>
        <p:sp>
          <p:nvSpPr>
            <p:cNvPr id="811"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12"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13"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14"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15"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16"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17"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18"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19"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0"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1"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2"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3"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4"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825" name="Freeform 63">
            <a:extLst>
              <a:ext uri="{FF2B5EF4-FFF2-40B4-BE49-F238E27FC236}">
                <a16:creationId xmlns:a16="http://schemas.microsoft.com/office/drawing/2014/main" id="{58469C20-9BA6-47BB-B1C7-54BB9510CFD4}"/>
              </a:ext>
            </a:extLst>
          </p:cNvPr>
          <p:cNvSpPr>
            <a:spLocks noEditPoints="1"/>
          </p:cNvSpPr>
          <p:nvPr/>
        </p:nvSpPr>
        <p:spPr bwMode="auto">
          <a:xfrm>
            <a:off x="1473314" y="4582288"/>
            <a:ext cx="228834" cy="239235"/>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6" name="Freeform 63">
            <a:extLst>
              <a:ext uri="{FF2B5EF4-FFF2-40B4-BE49-F238E27FC236}">
                <a16:creationId xmlns:a16="http://schemas.microsoft.com/office/drawing/2014/main" id="{58469C20-9BA6-47BB-B1C7-54BB9510CFD4}"/>
              </a:ext>
            </a:extLst>
          </p:cNvPr>
          <p:cNvSpPr>
            <a:spLocks noEditPoints="1"/>
          </p:cNvSpPr>
          <p:nvPr/>
        </p:nvSpPr>
        <p:spPr bwMode="auto">
          <a:xfrm>
            <a:off x="8096010" y="2271170"/>
            <a:ext cx="228834" cy="239235"/>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8" name="Freeform 63">
            <a:extLst>
              <a:ext uri="{FF2B5EF4-FFF2-40B4-BE49-F238E27FC236}">
                <a16:creationId xmlns:a16="http://schemas.microsoft.com/office/drawing/2014/main" id="{58469C20-9BA6-47BB-B1C7-54BB9510CFD4}"/>
              </a:ext>
            </a:extLst>
          </p:cNvPr>
          <p:cNvSpPr>
            <a:spLocks noEditPoints="1"/>
          </p:cNvSpPr>
          <p:nvPr/>
        </p:nvSpPr>
        <p:spPr bwMode="auto">
          <a:xfrm>
            <a:off x="3974114" y="3505372"/>
            <a:ext cx="228834" cy="239235"/>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9" name="Freeform 63">
            <a:extLst>
              <a:ext uri="{FF2B5EF4-FFF2-40B4-BE49-F238E27FC236}">
                <a16:creationId xmlns:a16="http://schemas.microsoft.com/office/drawing/2014/main" id="{58469C20-9BA6-47BB-B1C7-54BB9510CFD4}"/>
              </a:ext>
            </a:extLst>
          </p:cNvPr>
          <p:cNvSpPr>
            <a:spLocks noEditPoints="1"/>
          </p:cNvSpPr>
          <p:nvPr/>
        </p:nvSpPr>
        <p:spPr bwMode="auto">
          <a:xfrm>
            <a:off x="9136629" y="4580790"/>
            <a:ext cx="228834" cy="239235"/>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30" name="Freeform 63">
            <a:extLst>
              <a:ext uri="{FF2B5EF4-FFF2-40B4-BE49-F238E27FC236}">
                <a16:creationId xmlns:a16="http://schemas.microsoft.com/office/drawing/2014/main" id="{58469C20-9BA6-47BB-B1C7-54BB9510CFD4}"/>
              </a:ext>
            </a:extLst>
          </p:cNvPr>
          <p:cNvSpPr>
            <a:spLocks noEditPoints="1"/>
          </p:cNvSpPr>
          <p:nvPr/>
        </p:nvSpPr>
        <p:spPr bwMode="auto">
          <a:xfrm>
            <a:off x="1832032" y="2317527"/>
            <a:ext cx="228834" cy="239235"/>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831" name="グループ化 830"/>
          <p:cNvGrpSpPr/>
          <p:nvPr/>
        </p:nvGrpSpPr>
        <p:grpSpPr>
          <a:xfrm>
            <a:off x="9335744" y="2801549"/>
            <a:ext cx="661778" cy="733854"/>
            <a:chOff x="8941041" y="3573299"/>
            <a:chExt cx="661778" cy="733854"/>
          </a:xfrm>
        </p:grpSpPr>
        <p:sp>
          <p:nvSpPr>
            <p:cNvPr id="832"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33"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34"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35"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36"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37"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38"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39"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40"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41"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42"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43"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44"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45"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846" name="グループ化 845">
            <a:extLst>
              <a:ext uri="{FF2B5EF4-FFF2-40B4-BE49-F238E27FC236}">
                <a16:creationId xmlns:a16="http://schemas.microsoft.com/office/drawing/2014/main" id="{89F521D9-0EEC-4613-8B2E-3E95285AAB32}"/>
              </a:ext>
            </a:extLst>
          </p:cNvPr>
          <p:cNvGrpSpPr/>
          <p:nvPr/>
        </p:nvGrpSpPr>
        <p:grpSpPr>
          <a:xfrm>
            <a:off x="3249976" y="3267117"/>
            <a:ext cx="747686" cy="620420"/>
            <a:chOff x="-3496954" y="1869313"/>
            <a:chExt cx="637747" cy="529194"/>
          </a:xfrm>
        </p:grpSpPr>
        <p:sp>
          <p:nvSpPr>
            <p:cNvPr id="847" name="Freeform 38">
              <a:extLst>
                <a:ext uri="{FF2B5EF4-FFF2-40B4-BE49-F238E27FC236}">
                  <a16:creationId xmlns:a16="http://schemas.microsoft.com/office/drawing/2014/main" id="{2F6BF16A-5EA4-4975-BFB1-E70D650AA802}"/>
                </a:ext>
              </a:extLst>
            </p:cNvPr>
            <p:cNvSpPr>
              <a:spLocks noEditPoints="1"/>
            </p:cNvSpPr>
            <p:nvPr/>
          </p:nvSpPr>
          <p:spPr bwMode="auto">
            <a:xfrm>
              <a:off x="-3469816" y="2089810"/>
              <a:ext cx="586863" cy="308697"/>
            </a:xfrm>
            <a:custGeom>
              <a:avLst/>
              <a:gdLst>
                <a:gd name="T0" fmla="*/ 0 w 173"/>
                <a:gd name="T1" fmla="*/ 0 h 91"/>
                <a:gd name="T2" fmla="*/ 0 w 173"/>
                <a:gd name="T3" fmla="*/ 91 h 91"/>
                <a:gd name="T4" fmla="*/ 173 w 173"/>
                <a:gd name="T5" fmla="*/ 91 h 91"/>
                <a:gd name="T6" fmla="*/ 173 w 173"/>
                <a:gd name="T7" fmla="*/ 0 h 91"/>
                <a:gd name="T8" fmla="*/ 0 w 173"/>
                <a:gd name="T9" fmla="*/ 0 h 91"/>
                <a:gd name="T10" fmla="*/ 0 w 173"/>
                <a:gd name="T11" fmla="*/ 0 h 91"/>
                <a:gd name="T12" fmla="*/ 0 w 173"/>
                <a:gd name="T13" fmla="*/ 0 h 91"/>
                <a:gd name="T14" fmla="*/ 0 w 173"/>
                <a:gd name="T15" fmla="*/ 0 h 91"/>
                <a:gd name="T16" fmla="*/ 0 w 173"/>
                <a:gd name="T17" fmla="*/ 0 h 91"/>
                <a:gd name="T18" fmla="*/ 84 w 173"/>
                <a:gd name="T19" fmla="*/ 85 h 91"/>
                <a:gd name="T20" fmla="*/ 59 w 173"/>
                <a:gd name="T21" fmla="*/ 85 h 91"/>
                <a:gd name="T22" fmla="*/ 59 w 173"/>
                <a:gd name="T23" fmla="*/ 25 h 91"/>
                <a:gd name="T24" fmla="*/ 84 w 173"/>
                <a:gd name="T25" fmla="*/ 25 h 91"/>
                <a:gd name="T26" fmla="*/ 84 w 173"/>
                <a:gd name="T27" fmla="*/ 85 h 91"/>
                <a:gd name="T28" fmla="*/ 84 w 173"/>
                <a:gd name="T29" fmla="*/ 85 h 91"/>
                <a:gd name="T30" fmla="*/ 84 w 173"/>
                <a:gd name="T31" fmla="*/ 85 h 91"/>
                <a:gd name="T32" fmla="*/ 84 w 173"/>
                <a:gd name="T33" fmla="*/ 85 h 91"/>
                <a:gd name="T34" fmla="*/ 84 w 173"/>
                <a:gd name="T35" fmla="*/ 85 h 91"/>
                <a:gd name="T36" fmla="*/ 115 w 173"/>
                <a:gd name="T37" fmla="*/ 85 h 91"/>
                <a:gd name="T38" fmla="*/ 89 w 173"/>
                <a:gd name="T39" fmla="*/ 85 h 91"/>
                <a:gd name="T40" fmla="*/ 89 w 173"/>
                <a:gd name="T41" fmla="*/ 25 h 91"/>
                <a:gd name="T42" fmla="*/ 115 w 173"/>
                <a:gd name="T43" fmla="*/ 25 h 91"/>
                <a:gd name="T44" fmla="*/ 115 w 173"/>
                <a:gd name="T45" fmla="*/ 85 h 91"/>
                <a:gd name="T46" fmla="*/ 115 w 173"/>
                <a:gd name="T47" fmla="*/ 85 h 91"/>
                <a:gd name="T48" fmla="*/ 115 w 173"/>
                <a:gd name="T49" fmla="*/ 85 h 91"/>
                <a:gd name="T50" fmla="*/ 115 w 173"/>
                <a:gd name="T51" fmla="*/ 85 h 91"/>
                <a:gd name="T52" fmla="*/ 115 w 173"/>
                <a:gd name="T53"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91">
                  <a:moveTo>
                    <a:pt x="0" y="0"/>
                  </a:moveTo>
                  <a:lnTo>
                    <a:pt x="0" y="91"/>
                  </a:lnTo>
                  <a:lnTo>
                    <a:pt x="173" y="91"/>
                  </a:lnTo>
                  <a:lnTo>
                    <a:pt x="173" y="0"/>
                  </a:lnTo>
                  <a:lnTo>
                    <a:pt x="0" y="0"/>
                  </a:lnTo>
                  <a:lnTo>
                    <a:pt x="0" y="0"/>
                  </a:lnTo>
                  <a:lnTo>
                    <a:pt x="0" y="0"/>
                  </a:lnTo>
                  <a:lnTo>
                    <a:pt x="0" y="0"/>
                  </a:lnTo>
                  <a:lnTo>
                    <a:pt x="0" y="0"/>
                  </a:lnTo>
                  <a:close/>
                  <a:moveTo>
                    <a:pt x="84" y="85"/>
                  </a:moveTo>
                  <a:lnTo>
                    <a:pt x="59" y="85"/>
                  </a:lnTo>
                  <a:lnTo>
                    <a:pt x="59" y="25"/>
                  </a:lnTo>
                  <a:lnTo>
                    <a:pt x="84" y="25"/>
                  </a:lnTo>
                  <a:lnTo>
                    <a:pt x="84" y="85"/>
                  </a:lnTo>
                  <a:lnTo>
                    <a:pt x="84" y="85"/>
                  </a:lnTo>
                  <a:lnTo>
                    <a:pt x="84" y="85"/>
                  </a:lnTo>
                  <a:lnTo>
                    <a:pt x="84" y="85"/>
                  </a:lnTo>
                  <a:lnTo>
                    <a:pt x="84" y="85"/>
                  </a:lnTo>
                  <a:close/>
                  <a:moveTo>
                    <a:pt x="115" y="85"/>
                  </a:moveTo>
                  <a:lnTo>
                    <a:pt x="89" y="85"/>
                  </a:lnTo>
                  <a:lnTo>
                    <a:pt x="89" y="25"/>
                  </a:lnTo>
                  <a:lnTo>
                    <a:pt x="115" y="25"/>
                  </a:lnTo>
                  <a:lnTo>
                    <a:pt x="115" y="85"/>
                  </a:lnTo>
                  <a:lnTo>
                    <a:pt x="115" y="85"/>
                  </a:lnTo>
                  <a:lnTo>
                    <a:pt x="115" y="85"/>
                  </a:lnTo>
                  <a:lnTo>
                    <a:pt x="115" y="85"/>
                  </a:lnTo>
                  <a:lnTo>
                    <a:pt x="115" y="85"/>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48" name="Freeform 39">
              <a:extLst>
                <a:ext uri="{FF2B5EF4-FFF2-40B4-BE49-F238E27FC236}">
                  <a16:creationId xmlns:a16="http://schemas.microsoft.com/office/drawing/2014/main" id="{B5DF09BC-061A-4940-8DB5-4FD4ADCD70C6}"/>
                </a:ext>
              </a:extLst>
            </p:cNvPr>
            <p:cNvSpPr>
              <a:spLocks/>
            </p:cNvSpPr>
            <p:nvPr/>
          </p:nvSpPr>
          <p:spPr bwMode="auto">
            <a:xfrm>
              <a:off x="-3212003" y="2262816"/>
              <a:ext cx="20354" cy="37315"/>
            </a:xfrm>
            <a:custGeom>
              <a:avLst/>
              <a:gdLst>
                <a:gd name="T0" fmla="*/ 2 w 5"/>
                <a:gd name="T1" fmla="*/ 9 h 9"/>
                <a:gd name="T2" fmla="*/ 2 w 5"/>
                <a:gd name="T3" fmla="*/ 9 h 9"/>
                <a:gd name="T4" fmla="*/ 0 w 5"/>
                <a:gd name="T5" fmla="*/ 7 h 9"/>
                <a:gd name="T6" fmla="*/ 0 w 5"/>
                <a:gd name="T7" fmla="*/ 2 h 9"/>
                <a:gd name="T8" fmla="*/ 2 w 5"/>
                <a:gd name="T9" fmla="*/ 0 h 9"/>
                <a:gd name="T10" fmla="*/ 2 w 5"/>
                <a:gd name="T11" fmla="*/ 0 h 9"/>
                <a:gd name="T12" fmla="*/ 5 w 5"/>
                <a:gd name="T13" fmla="*/ 2 h 9"/>
                <a:gd name="T14" fmla="*/ 5 w 5"/>
                <a:gd name="T15" fmla="*/ 7 h 9"/>
                <a:gd name="T16" fmla="*/ 2 w 5"/>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9"/>
                  </a:moveTo>
                  <a:cubicBezTo>
                    <a:pt x="2" y="9"/>
                    <a:pt x="2" y="9"/>
                    <a:pt x="2" y="9"/>
                  </a:cubicBezTo>
                  <a:cubicBezTo>
                    <a:pt x="1" y="9"/>
                    <a:pt x="0" y="8"/>
                    <a:pt x="0" y="7"/>
                  </a:cubicBezTo>
                  <a:cubicBezTo>
                    <a:pt x="0" y="2"/>
                    <a:pt x="0" y="2"/>
                    <a:pt x="0" y="2"/>
                  </a:cubicBezTo>
                  <a:cubicBezTo>
                    <a:pt x="0" y="1"/>
                    <a:pt x="1" y="0"/>
                    <a:pt x="2" y="0"/>
                  </a:cubicBezTo>
                  <a:cubicBezTo>
                    <a:pt x="2" y="0"/>
                    <a:pt x="2" y="0"/>
                    <a:pt x="2" y="0"/>
                  </a:cubicBezTo>
                  <a:cubicBezTo>
                    <a:pt x="4" y="0"/>
                    <a:pt x="5" y="1"/>
                    <a:pt x="5" y="2"/>
                  </a:cubicBezTo>
                  <a:cubicBezTo>
                    <a:pt x="5" y="7"/>
                    <a:pt x="5" y="7"/>
                    <a:pt x="5" y="7"/>
                  </a:cubicBezTo>
                  <a:cubicBezTo>
                    <a:pt x="5" y="8"/>
                    <a:pt x="4" y="9"/>
                    <a:pt x="2" y="9"/>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49" name="Freeform 40">
              <a:extLst>
                <a:ext uri="{FF2B5EF4-FFF2-40B4-BE49-F238E27FC236}">
                  <a16:creationId xmlns:a16="http://schemas.microsoft.com/office/drawing/2014/main" id="{CD104469-1EB9-4602-B10E-0C4C6E9E1AE1}"/>
                </a:ext>
              </a:extLst>
            </p:cNvPr>
            <p:cNvSpPr>
              <a:spLocks/>
            </p:cNvSpPr>
            <p:nvPr/>
          </p:nvSpPr>
          <p:spPr bwMode="auto">
            <a:xfrm>
              <a:off x="-3157727" y="2262816"/>
              <a:ext cx="16961" cy="37315"/>
            </a:xfrm>
            <a:custGeom>
              <a:avLst/>
              <a:gdLst>
                <a:gd name="T0" fmla="*/ 2 w 4"/>
                <a:gd name="T1" fmla="*/ 9 h 9"/>
                <a:gd name="T2" fmla="*/ 2 w 4"/>
                <a:gd name="T3" fmla="*/ 9 h 9"/>
                <a:gd name="T4" fmla="*/ 0 w 4"/>
                <a:gd name="T5" fmla="*/ 7 h 9"/>
                <a:gd name="T6" fmla="*/ 0 w 4"/>
                <a:gd name="T7" fmla="*/ 2 h 9"/>
                <a:gd name="T8" fmla="*/ 2 w 4"/>
                <a:gd name="T9" fmla="*/ 0 h 9"/>
                <a:gd name="T10" fmla="*/ 2 w 4"/>
                <a:gd name="T11" fmla="*/ 0 h 9"/>
                <a:gd name="T12" fmla="*/ 4 w 4"/>
                <a:gd name="T13" fmla="*/ 2 h 9"/>
                <a:gd name="T14" fmla="*/ 4 w 4"/>
                <a:gd name="T15" fmla="*/ 7 h 9"/>
                <a:gd name="T16" fmla="*/ 2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9"/>
                  </a:moveTo>
                  <a:cubicBezTo>
                    <a:pt x="2" y="9"/>
                    <a:pt x="2" y="9"/>
                    <a:pt x="2" y="9"/>
                  </a:cubicBezTo>
                  <a:cubicBezTo>
                    <a:pt x="1" y="9"/>
                    <a:pt x="0" y="8"/>
                    <a:pt x="0" y="7"/>
                  </a:cubicBezTo>
                  <a:cubicBezTo>
                    <a:pt x="0" y="2"/>
                    <a:pt x="0" y="2"/>
                    <a:pt x="0" y="2"/>
                  </a:cubicBezTo>
                  <a:cubicBezTo>
                    <a:pt x="0" y="1"/>
                    <a:pt x="1" y="0"/>
                    <a:pt x="2" y="0"/>
                  </a:cubicBezTo>
                  <a:cubicBezTo>
                    <a:pt x="2" y="0"/>
                    <a:pt x="2" y="0"/>
                    <a:pt x="2" y="0"/>
                  </a:cubicBezTo>
                  <a:cubicBezTo>
                    <a:pt x="3" y="0"/>
                    <a:pt x="4" y="1"/>
                    <a:pt x="4" y="2"/>
                  </a:cubicBezTo>
                  <a:cubicBezTo>
                    <a:pt x="4" y="7"/>
                    <a:pt x="4" y="7"/>
                    <a:pt x="4" y="7"/>
                  </a:cubicBezTo>
                  <a:cubicBezTo>
                    <a:pt x="4" y="8"/>
                    <a:pt x="3" y="9"/>
                    <a:pt x="2" y="9"/>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0" name="Freeform 41">
              <a:extLst>
                <a:ext uri="{FF2B5EF4-FFF2-40B4-BE49-F238E27FC236}">
                  <a16:creationId xmlns:a16="http://schemas.microsoft.com/office/drawing/2014/main" id="{CE04CB1C-E28B-4600-BEFE-2EFF31B062C1}"/>
                </a:ext>
              </a:extLst>
            </p:cNvPr>
            <p:cNvSpPr>
              <a:spLocks noEditPoints="1"/>
            </p:cNvSpPr>
            <p:nvPr/>
          </p:nvSpPr>
          <p:spPr bwMode="auto">
            <a:xfrm>
              <a:off x="-3496954" y="1869313"/>
              <a:ext cx="637747" cy="196752"/>
            </a:xfrm>
            <a:custGeom>
              <a:avLst/>
              <a:gdLst>
                <a:gd name="T0" fmla="*/ 152 w 159"/>
                <a:gd name="T1" fmla="*/ 28 h 49"/>
                <a:gd name="T2" fmla="*/ 152 w 159"/>
                <a:gd name="T3" fmla="*/ 28 h 49"/>
                <a:gd name="T4" fmla="*/ 152 w 159"/>
                <a:gd name="T5" fmla="*/ 7 h 49"/>
                <a:gd name="T6" fmla="*/ 146 w 159"/>
                <a:gd name="T7" fmla="*/ 0 h 49"/>
                <a:gd name="T8" fmla="*/ 13 w 159"/>
                <a:gd name="T9" fmla="*/ 0 h 49"/>
                <a:gd name="T10" fmla="*/ 7 w 159"/>
                <a:gd name="T11" fmla="*/ 7 h 49"/>
                <a:gd name="T12" fmla="*/ 7 w 159"/>
                <a:gd name="T13" fmla="*/ 28 h 49"/>
                <a:gd name="T14" fmla="*/ 7 w 159"/>
                <a:gd name="T15" fmla="*/ 28 h 49"/>
                <a:gd name="T16" fmla="*/ 0 w 159"/>
                <a:gd name="T17" fmla="*/ 49 h 49"/>
                <a:gd name="T18" fmla="*/ 158 w 159"/>
                <a:gd name="T19" fmla="*/ 49 h 49"/>
                <a:gd name="T20" fmla="*/ 159 w 159"/>
                <a:gd name="T21" fmla="*/ 49 h 49"/>
                <a:gd name="T22" fmla="*/ 152 w 159"/>
                <a:gd name="T23" fmla="*/ 28 h 49"/>
                <a:gd name="T24" fmla="*/ 45 w 159"/>
                <a:gd name="T25" fmla="*/ 12 h 49"/>
                <a:gd name="T26" fmla="*/ 115 w 159"/>
                <a:gd name="T27" fmla="*/ 12 h 49"/>
                <a:gd name="T28" fmla="*/ 115 w 159"/>
                <a:gd name="T29" fmla="*/ 34 h 49"/>
                <a:gd name="T30" fmla="*/ 45 w 159"/>
                <a:gd name="T31" fmla="*/ 34 h 49"/>
                <a:gd name="T32" fmla="*/ 45 w 159"/>
                <a:gd name="T33"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49">
                  <a:moveTo>
                    <a:pt x="152" y="28"/>
                  </a:moveTo>
                  <a:cubicBezTo>
                    <a:pt x="152" y="28"/>
                    <a:pt x="152" y="28"/>
                    <a:pt x="152" y="28"/>
                  </a:cubicBezTo>
                  <a:cubicBezTo>
                    <a:pt x="152" y="7"/>
                    <a:pt x="152" y="7"/>
                    <a:pt x="152" y="7"/>
                  </a:cubicBezTo>
                  <a:cubicBezTo>
                    <a:pt x="152" y="3"/>
                    <a:pt x="150" y="0"/>
                    <a:pt x="146" y="0"/>
                  </a:cubicBezTo>
                  <a:cubicBezTo>
                    <a:pt x="13" y="0"/>
                    <a:pt x="13" y="0"/>
                    <a:pt x="13" y="0"/>
                  </a:cubicBezTo>
                  <a:cubicBezTo>
                    <a:pt x="9" y="0"/>
                    <a:pt x="7" y="3"/>
                    <a:pt x="7" y="7"/>
                  </a:cubicBezTo>
                  <a:cubicBezTo>
                    <a:pt x="7" y="28"/>
                    <a:pt x="7" y="28"/>
                    <a:pt x="7" y="28"/>
                  </a:cubicBezTo>
                  <a:cubicBezTo>
                    <a:pt x="7" y="28"/>
                    <a:pt x="7" y="28"/>
                    <a:pt x="7" y="28"/>
                  </a:cubicBezTo>
                  <a:cubicBezTo>
                    <a:pt x="0" y="49"/>
                    <a:pt x="0" y="49"/>
                    <a:pt x="0" y="49"/>
                  </a:cubicBezTo>
                  <a:cubicBezTo>
                    <a:pt x="158" y="49"/>
                    <a:pt x="158" y="49"/>
                    <a:pt x="158" y="49"/>
                  </a:cubicBezTo>
                  <a:cubicBezTo>
                    <a:pt x="159" y="49"/>
                    <a:pt x="159" y="49"/>
                    <a:pt x="159" y="49"/>
                  </a:cubicBezTo>
                  <a:lnTo>
                    <a:pt x="152" y="28"/>
                  </a:lnTo>
                  <a:close/>
                  <a:moveTo>
                    <a:pt x="45" y="12"/>
                  </a:moveTo>
                  <a:cubicBezTo>
                    <a:pt x="115" y="12"/>
                    <a:pt x="115" y="12"/>
                    <a:pt x="115" y="12"/>
                  </a:cubicBezTo>
                  <a:cubicBezTo>
                    <a:pt x="115" y="34"/>
                    <a:pt x="115" y="34"/>
                    <a:pt x="115" y="34"/>
                  </a:cubicBezTo>
                  <a:cubicBezTo>
                    <a:pt x="45" y="34"/>
                    <a:pt x="45" y="34"/>
                    <a:pt x="45" y="34"/>
                  </a:cubicBezTo>
                  <a:lnTo>
                    <a:pt x="45" y="12"/>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1" name="Freeform 42">
              <a:extLst>
                <a:ext uri="{FF2B5EF4-FFF2-40B4-BE49-F238E27FC236}">
                  <a16:creationId xmlns:a16="http://schemas.microsoft.com/office/drawing/2014/main" id="{F55FF111-F116-4A28-88F8-3D3FA4292943}"/>
                </a:ext>
              </a:extLst>
            </p:cNvPr>
            <p:cNvSpPr>
              <a:spLocks/>
            </p:cNvSpPr>
            <p:nvPr/>
          </p:nvSpPr>
          <p:spPr bwMode="auto">
            <a:xfrm>
              <a:off x="-3279848" y="1933766"/>
              <a:ext cx="37315" cy="57669"/>
            </a:xfrm>
            <a:custGeom>
              <a:avLst/>
              <a:gdLst>
                <a:gd name="T0" fmla="*/ 6 w 10"/>
                <a:gd name="T1" fmla="*/ 6 h 14"/>
                <a:gd name="T2" fmla="*/ 4 w 10"/>
                <a:gd name="T3" fmla="*/ 5 h 14"/>
                <a:gd name="T4" fmla="*/ 3 w 10"/>
                <a:gd name="T5" fmla="*/ 4 h 14"/>
                <a:gd name="T6" fmla="*/ 4 w 10"/>
                <a:gd name="T7" fmla="*/ 2 h 14"/>
                <a:gd name="T8" fmla="*/ 6 w 10"/>
                <a:gd name="T9" fmla="*/ 2 h 14"/>
                <a:gd name="T10" fmla="*/ 9 w 10"/>
                <a:gd name="T11" fmla="*/ 3 h 14"/>
                <a:gd name="T12" fmla="*/ 9 w 10"/>
                <a:gd name="T13" fmla="*/ 0 h 14"/>
                <a:gd name="T14" fmla="*/ 6 w 10"/>
                <a:gd name="T15" fmla="*/ 0 h 14"/>
                <a:gd name="T16" fmla="*/ 2 w 10"/>
                <a:gd name="T17" fmla="*/ 1 h 14"/>
                <a:gd name="T18" fmla="*/ 0 w 10"/>
                <a:gd name="T19" fmla="*/ 4 h 14"/>
                <a:gd name="T20" fmla="*/ 4 w 10"/>
                <a:gd name="T21" fmla="*/ 8 h 14"/>
                <a:gd name="T22" fmla="*/ 6 w 10"/>
                <a:gd name="T23" fmla="*/ 9 h 14"/>
                <a:gd name="T24" fmla="*/ 7 w 10"/>
                <a:gd name="T25" fmla="*/ 10 h 14"/>
                <a:gd name="T26" fmla="*/ 6 w 10"/>
                <a:gd name="T27" fmla="*/ 11 h 14"/>
                <a:gd name="T28" fmla="*/ 4 w 10"/>
                <a:gd name="T29" fmla="*/ 12 h 14"/>
                <a:gd name="T30" fmla="*/ 0 w 10"/>
                <a:gd name="T31" fmla="*/ 10 h 14"/>
                <a:gd name="T32" fmla="*/ 0 w 10"/>
                <a:gd name="T33" fmla="*/ 13 h 14"/>
                <a:gd name="T34" fmla="*/ 4 w 10"/>
                <a:gd name="T35" fmla="*/ 14 h 14"/>
                <a:gd name="T36" fmla="*/ 8 w 10"/>
                <a:gd name="T37" fmla="*/ 13 h 14"/>
                <a:gd name="T38" fmla="*/ 10 w 10"/>
                <a:gd name="T39" fmla="*/ 10 h 14"/>
                <a:gd name="T40" fmla="*/ 9 w 10"/>
                <a:gd name="T41" fmla="*/ 8 h 14"/>
                <a:gd name="T42" fmla="*/ 6 w 10"/>
                <a:gd name="T4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4">
                  <a:moveTo>
                    <a:pt x="6" y="6"/>
                  </a:moveTo>
                  <a:cubicBezTo>
                    <a:pt x="5" y="5"/>
                    <a:pt x="4" y="5"/>
                    <a:pt x="4" y="5"/>
                  </a:cubicBezTo>
                  <a:cubicBezTo>
                    <a:pt x="4" y="4"/>
                    <a:pt x="3" y="4"/>
                    <a:pt x="3" y="4"/>
                  </a:cubicBezTo>
                  <a:cubicBezTo>
                    <a:pt x="3" y="3"/>
                    <a:pt x="4" y="3"/>
                    <a:pt x="4" y="2"/>
                  </a:cubicBezTo>
                  <a:cubicBezTo>
                    <a:pt x="5" y="2"/>
                    <a:pt x="5" y="2"/>
                    <a:pt x="6" y="2"/>
                  </a:cubicBezTo>
                  <a:cubicBezTo>
                    <a:pt x="7" y="2"/>
                    <a:pt x="8" y="2"/>
                    <a:pt x="9" y="3"/>
                  </a:cubicBezTo>
                  <a:cubicBezTo>
                    <a:pt x="9" y="0"/>
                    <a:pt x="9" y="0"/>
                    <a:pt x="9" y="0"/>
                  </a:cubicBezTo>
                  <a:cubicBezTo>
                    <a:pt x="8" y="0"/>
                    <a:pt x="7" y="0"/>
                    <a:pt x="6" y="0"/>
                  </a:cubicBezTo>
                  <a:cubicBezTo>
                    <a:pt x="4" y="0"/>
                    <a:pt x="3" y="0"/>
                    <a:pt x="2" y="1"/>
                  </a:cubicBezTo>
                  <a:cubicBezTo>
                    <a:pt x="1" y="2"/>
                    <a:pt x="0" y="3"/>
                    <a:pt x="0" y="4"/>
                  </a:cubicBezTo>
                  <a:cubicBezTo>
                    <a:pt x="0" y="6"/>
                    <a:pt x="1" y="7"/>
                    <a:pt x="4" y="8"/>
                  </a:cubicBezTo>
                  <a:cubicBezTo>
                    <a:pt x="5" y="8"/>
                    <a:pt x="6" y="9"/>
                    <a:pt x="6" y="9"/>
                  </a:cubicBezTo>
                  <a:cubicBezTo>
                    <a:pt x="7" y="10"/>
                    <a:pt x="7" y="10"/>
                    <a:pt x="7" y="10"/>
                  </a:cubicBezTo>
                  <a:cubicBezTo>
                    <a:pt x="7" y="11"/>
                    <a:pt x="6" y="11"/>
                    <a:pt x="6" y="11"/>
                  </a:cubicBezTo>
                  <a:cubicBezTo>
                    <a:pt x="6" y="12"/>
                    <a:pt x="5" y="12"/>
                    <a:pt x="4" y="12"/>
                  </a:cubicBezTo>
                  <a:cubicBezTo>
                    <a:pt x="3" y="12"/>
                    <a:pt x="2" y="11"/>
                    <a:pt x="0" y="10"/>
                  </a:cubicBezTo>
                  <a:cubicBezTo>
                    <a:pt x="0" y="13"/>
                    <a:pt x="0" y="13"/>
                    <a:pt x="0" y="13"/>
                  </a:cubicBezTo>
                  <a:cubicBezTo>
                    <a:pt x="1" y="14"/>
                    <a:pt x="3" y="14"/>
                    <a:pt x="4" y="14"/>
                  </a:cubicBezTo>
                  <a:cubicBezTo>
                    <a:pt x="6" y="14"/>
                    <a:pt x="7" y="14"/>
                    <a:pt x="8" y="13"/>
                  </a:cubicBezTo>
                  <a:cubicBezTo>
                    <a:pt x="9" y="12"/>
                    <a:pt x="10" y="11"/>
                    <a:pt x="10" y="10"/>
                  </a:cubicBezTo>
                  <a:cubicBezTo>
                    <a:pt x="10" y="9"/>
                    <a:pt x="10" y="8"/>
                    <a:pt x="9" y="8"/>
                  </a:cubicBezTo>
                  <a:cubicBezTo>
                    <a:pt x="9" y="7"/>
                    <a:pt x="8" y="6"/>
                    <a:pt x="6" y="6"/>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2" name="Freeform 43">
              <a:extLst>
                <a:ext uri="{FF2B5EF4-FFF2-40B4-BE49-F238E27FC236}">
                  <a16:creationId xmlns:a16="http://schemas.microsoft.com/office/drawing/2014/main" id="{1D48C80A-A636-4D27-B2C7-041C3470CAAC}"/>
                </a:ext>
              </a:extLst>
            </p:cNvPr>
            <p:cNvSpPr>
              <a:spLocks/>
            </p:cNvSpPr>
            <p:nvPr/>
          </p:nvSpPr>
          <p:spPr bwMode="auto">
            <a:xfrm>
              <a:off x="-3232357" y="1933766"/>
              <a:ext cx="47492" cy="57669"/>
            </a:xfrm>
            <a:custGeom>
              <a:avLst/>
              <a:gdLst>
                <a:gd name="T0" fmla="*/ 10 w 14"/>
                <a:gd name="T1" fmla="*/ 7 h 17"/>
                <a:gd name="T2" fmla="*/ 3 w 14"/>
                <a:gd name="T3" fmla="*/ 7 h 17"/>
                <a:gd name="T4" fmla="*/ 3 w 14"/>
                <a:gd name="T5" fmla="*/ 0 h 17"/>
                <a:gd name="T6" fmla="*/ 0 w 14"/>
                <a:gd name="T7" fmla="*/ 0 h 17"/>
                <a:gd name="T8" fmla="*/ 0 w 14"/>
                <a:gd name="T9" fmla="*/ 17 h 17"/>
                <a:gd name="T10" fmla="*/ 3 w 14"/>
                <a:gd name="T11" fmla="*/ 17 h 17"/>
                <a:gd name="T12" fmla="*/ 3 w 14"/>
                <a:gd name="T13" fmla="*/ 9 h 17"/>
                <a:gd name="T14" fmla="*/ 10 w 14"/>
                <a:gd name="T15" fmla="*/ 9 h 17"/>
                <a:gd name="T16" fmla="*/ 10 w 14"/>
                <a:gd name="T17" fmla="*/ 17 h 17"/>
                <a:gd name="T18" fmla="*/ 14 w 14"/>
                <a:gd name="T19" fmla="*/ 17 h 17"/>
                <a:gd name="T20" fmla="*/ 14 w 14"/>
                <a:gd name="T21" fmla="*/ 0 h 17"/>
                <a:gd name="T22" fmla="*/ 10 w 14"/>
                <a:gd name="T23" fmla="*/ 0 h 17"/>
                <a:gd name="T24" fmla="*/ 10 w 14"/>
                <a:gd name="T2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7">
                  <a:moveTo>
                    <a:pt x="10" y="7"/>
                  </a:moveTo>
                  <a:lnTo>
                    <a:pt x="3" y="7"/>
                  </a:lnTo>
                  <a:lnTo>
                    <a:pt x="3" y="0"/>
                  </a:lnTo>
                  <a:lnTo>
                    <a:pt x="0" y="0"/>
                  </a:lnTo>
                  <a:lnTo>
                    <a:pt x="0" y="17"/>
                  </a:lnTo>
                  <a:lnTo>
                    <a:pt x="3" y="17"/>
                  </a:lnTo>
                  <a:lnTo>
                    <a:pt x="3" y="9"/>
                  </a:lnTo>
                  <a:lnTo>
                    <a:pt x="10" y="9"/>
                  </a:lnTo>
                  <a:lnTo>
                    <a:pt x="10" y="17"/>
                  </a:lnTo>
                  <a:lnTo>
                    <a:pt x="14" y="17"/>
                  </a:lnTo>
                  <a:lnTo>
                    <a:pt x="14" y="0"/>
                  </a:lnTo>
                  <a:lnTo>
                    <a:pt x="10" y="0"/>
                  </a:lnTo>
                  <a:lnTo>
                    <a:pt x="10" y="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3" name="Freeform 44">
              <a:extLst>
                <a:ext uri="{FF2B5EF4-FFF2-40B4-BE49-F238E27FC236}">
                  <a16:creationId xmlns:a16="http://schemas.microsoft.com/office/drawing/2014/main" id="{022C66AA-29B7-4211-A6B7-EB89578A6442}"/>
                </a:ext>
              </a:extLst>
            </p:cNvPr>
            <p:cNvSpPr>
              <a:spLocks noEditPoints="1"/>
            </p:cNvSpPr>
            <p:nvPr/>
          </p:nvSpPr>
          <p:spPr bwMode="auto">
            <a:xfrm>
              <a:off x="-3178081" y="1933766"/>
              <a:ext cx="57669" cy="57669"/>
            </a:xfrm>
            <a:custGeom>
              <a:avLst/>
              <a:gdLst>
                <a:gd name="T0" fmla="*/ 7 w 14"/>
                <a:gd name="T1" fmla="*/ 0 h 14"/>
                <a:gd name="T2" fmla="*/ 2 w 14"/>
                <a:gd name="T3" fmla="*/ 2 h 14"/>
                <a:gd name="T4" fmla="*/ 0 w 14"/>
                <a:gd name="T5" fmla="*/ 7 h 14"/>
                <a:gd name="T6" fmla="*/ 2 w 14"/>
                <a:gd name="T7" fmla="*/ 12 h 14"/>
                <a:gd name="T8" fmla="*/ 7 w 14"/>
                <a:gd name="T9" fmla="*/ 14 h 14"/>
                <a:gd name="T10" fmla="*/ 12 w 14"/>
                <a:gd name="T11" fmla="*/ 12 h 14"/>
                <a:gd name="T12" fmla="*/ 14 w 14"/>
                <a:gd name="T13" fmla="*/ 7 h 14"/>
                <a:gd name="T14" fmla="*/ 12 w 14"/>
                <a:gd name="T15" fmla="*/ 2 h 14"/>
                <a:gd name="T16" fmla="*/ 7 w 14"/>
                <a:gd name="T17" fmla="*/ 0 h 14"/>
                <a:gd name="T18" fmla="*/ 10 w 14"/>
                <a:gd name="T19" fmla="*/ 10 h 14"/>
                <a:gd name="T20" fmla="*/ 7 w 14"/>
                <a:gd name="T21" fmla="*/ 12 h 14"/>
                <a:gd name="T22" fmla="*/ 4 w 14"/>
                <a:gd name="T23" fmla="*/ 10 h 14"/>
                <a:gd name="T24" fmla="*/ 3 w 14"/>
                <a:gd name="T25" fmla="*/ 7 h 14"/>
                <a:gd name="T26" fmla="*/ 4 w 14"/>
                <a:gd name="T27" fmla="*/ 4 h 14"/>
                <a:gd name="T28" fmla="*/ 7 w 14"/>
                <a:gd name="T29" fmla="*/ 2 h 14"/>
                <a:gd name="T30" fmla="*/ 10 w 14"/>
                <a:gd name="T31" fmla="*/ 4 h 14"/>
                <a:gd name="T32" fmla="*/ 11 w 14"/>
                <a:gd name="T33" fmla="*/ 7 h 14"/>
                <a:gd name="T34" fmla="*/ 10 w 14"/>
                <a:gd name="T3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4">
                  <a:moveTo>
                    <a:pt x="7" y="0"/>
                  </a:moveTo>
                  <a:cubicBezTo>
                    <a:pt x="5" y="0"/>
                    <a:pt x="4" y="0"/>
                    <a:pt x="2" y="2"/>
                  </a:cubicBezTo>
                  <a:cubicBezTo>
                    <a:pt x="1" y="3"/>
                    <a:pt x="0" y="5"/>
                    <a:pt x="0" y="7"/>
                  </a:cubicBezTo>
                  <a:cubicBezTo>
                    <a:pt x="0" y="9"/>
                    <a:pt x="1" y="11"/>
                    <a:pt x="2" y="12"/>
                  </a:cubicBezTo>
                  <a:cubicBezTo>
                    <a:pt x="3" y="13"/>
                    <a:pt x="5" y="14"/>
                    <a:pt x="7" y="14"/>
                  </a:cubicBezTo>
                  <a:cubicBezTo>
                    <a:pt x="9" y="14"/>
                    <a:pt x="11" y="13"/>
                    <a:pt x="12" y="12"/>
                  </a:cubicBezTo>
                  <a:cubicBezTo>
                    <a:pt x="13" y="11"/>
                    <a:pt x="14" y="9"/>
                    <a:pt x="14" y="7"/>
                  </a:cubicBezTo>
                  <a:cubicBezTo>
                    <a:pt x="14" y="5"/>
                    <a:pt x="13" y="3"/>
                    <a:pt x="12" y="2"/>
                  </a:cubicBezTo>
                  <a:cubicBezTo>
                    <a:pt x="11" y="0"/>
                    <a:pt x="9" y="0"/>
                    <a:pt x="7" y="0"/>
                  </a:cubicBezTo>
                  <a:close/>
                  <a:moveTo>
                    <a:pt x="10" y="10"/>
                  </a:moveTo>
                  <a:cubicBezTo>
                    <a:pt x="9" y="11"/>
                    <a:pt x="8" y="12"/>
                    <a:pt x="7" y="12"/>
                  </a:cubicBezTo>
                  <a:cubicBezTo>
                    <a:pt x="6" y="12"/>
                    <a:pt x="5" y="11"/>
                    <a:pt x="4" y="10"/>
                  </a:cubicBezTo>
                  <a:cubicBezTo>
                    <a:pt x="4" y="9"/>
                    <a:pt x="3" y="8"/>
                    <a:pt x="3" y="7"/>
                  </a:cubicBezTo>
                  <a:cubicBezTo>
                    <a:pt x="3" y="6"/>
                    <a:pt x="4" y="4"/>
                    <a:pt x="4" y="4"/>
                  </a:cubicBezTo>
                  <a:cubicBezTo>
                    <a:pt x="5" y="3"/>
                    <a:pt x="6" y="2"/>
                    <a:pt x="7" y="2"/>
                  </a:cubicBezTo>
                  <a:cubicBezTo>
                    <a:pt x="8" y="2"/>
                    <a:pt x="9" y="3"/>
                    <a:pt x="10" y="4"/>
                  </a:cubicBezTo>
                  <a:cubicBezTo>
                    <a:pt x="11" y="4"/>
                    <a:pt x="11" y="6"/>
                    <a:pt x="11" y="7"/>
                  </a:cubicBezTo>
                  <a:cubicBezTo>
                    <a:pt x="11" y="8"/>
                    <a:pt x="11" y="9"/>
                    <a:pt x="10" y="10"/>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4" name="Freeform 45">
              <a:extLst>
                <a:ext uri="{FF2B5EF4-FFF2-40B4-BE49-F238E27FC236}">
                  <a16:creationId xmlns:a16="http://schemas.microsoft.com/office/drawing/2014/main" id="{B59B4A4F-BE5B-4201-8B77-B7F7233ECB7B}"/>
                </a:ext>
              </a:extLst>
            </p:cNvPr>
            <p:cNvSpPr>
              <a:spLocks noEditPoints="1"/>
            </p:cNvSpPr>
            <p:nvPr/>
          </p:nvSpPr>
          <p:spPr bwMode="auto">
            <a:xfrm>
              <a:off x="-3113627" y="1933766"/>
              <a:ext cx="40707" cy="57669"/>
            </a:xfrm>
            <a:custGeom>
              <a:avLst/>
              <a:gdLst>
                <a:gd name="T0" fmla="*/ 5 w 10"/>
                <a:gd name="T1" fmla="*/ 0 h 14"/>
                <a:gd name="T2" fmla="*/ 0 w 10"/>
                <a:gd name="T3" fmla="*/ 0 h 14"/>
                <a:gd name="T4" fmla="*/ 0 w 10"/>
                <a:gd name="T5" fmla="*/ 14 h 14"/>
                <a:gd name="T6" fmla="*/ 3 w 10"/>
                <a:gd name="T7" fmla="*/ 14 h 14"/>
                <a:gd name="T8" fmla="*/ 3 w 10"/>
                <a:gd name="T9" fmla="*/ 9 h 14"/>
                <a:gd name="T10" fmla="*/ 5 w 10"/>
                <a:gd name="T11" fmla="*/ 9 h 14"/>
                <a:gd name="T12" fmla="*/ 9 w 10"/>
                <a:gd name="T13" fmla="*/ 8 h 14"/>
                <a:gd name="T14" fmla="*/ 10 w 10"/>
                <a:gd name="T15" fmla="*/ 4 h 14"/>
                <a:gd name="T16" fmla="*/ 5 w 10"/>
                <a:gd name="T17" fmla="*/ 0 h 14"/>
                <a:gd name="T18" fmla="*/ 5 w 10"/>
                <a:gd name="T19" fmla="*/ 7 h 14"/>
                <a:gd name="T20" fmla="*/ 3 w 10"/>
                <a:gd name="T21" fmla="*/ 7 h 14"/>
                <a:gd name="T22" fmla="*/ 3 w 10"/>
                <a:gd name="T23" fmla="*/ 2 h 14"/>
                <a:gd name="T24" fmla="*/ 5 w 10"/>
                <a:gd name="T25" fmla="*/ 2 h 14"/>
                <a:gd name="T26" fmla="*/ 7 w 10"/>
                <a:gd name="T27" fmla="*/ 4 h 14"/>
                <a:gd name="T28" fmla="*/ 5 w 10"/>
                <a:gd name="T2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5" y="0"/>
                  </a:moveTo>
                  <a:cubicBezTo>
                    <a:pt x="0" y="0"/>
                    <a:pt x="0" y="0"/>
                    <a:pt x="0" y="0"/>
                  </a:cubicBezTo>
                  <a:cubicBezTo>
                    <a:pt x="0" y="14"/>
                    <a:pt x="0" y="14"/>
                    <a:pt x="0" y="14"/>
                  </a:cubicBezTo>
                  <a:cubicBezTo>
                    <a:pt x="3" y="14"/>
                    <a:pt x="3" y="14"/>
                    <a:pt x="3" y="14"/>
                  </a:cubicBezTo>
                  <a:cubicBezTo>
                    <a:pt x="3" y="9"/>
                    <a:pt x="3" y="9"/>
                    <a:pt x="3" y="9"/>
                  </a:cubicBezTo>
                  <a:cubicBezTo>
                    <a:pt x="5" y="9"/>
                    <a:pt x="5" y="9"/>
                    <a:pt x="5" y="9"/>
                  </a:cubicBezTo>
                  <a:cubicBezTo>
                    <a:pt x="6" y="9"/>
                    <a:pt x="8" y="9"/>
                    <a:pt x="9" y="8"/>
                  </a:cubicBezTo>
                  <a:cubicBezTo>
                    <a:pt x="10" y="7"/>
                    <a:pt x="10" y="6"/>
                    <a:pt x="10" y="4"/>
                  </a:cubicBezTo>
                  <a:cubicBezTo>
                    <a:pt x="10" y="1"/>
                    <a:pt x="9" y="0"/>
                    <a:pt x="5" y="0"/>
                  </a:cubicBezTo>
                  <a:close/>
                  <a:moveTo>
                    <a:pt x="5" y="7"/>
                  </a:moveTo>
                  <a:cubicBezTo>
                    <a:pt x="3" y="7"/>
                    <a:pt x="3" y="7"/>
                    <a:pt x="3" y="7"/>
                  </a:cubicBezTo>
                  <a:cubicBezTo>
                    <a:pt x="3" y="2"/>
                    <a:pt x="3" y="2"/>
                    <a:pt x="3" y="2"/>
                  </a:cubicBezTo>
                  <a:cubicBezTo>
                    <a:pt x="5" y="2"/>
                    <a:pt x="5" y="2"/>
                    <a:pt x="5" y="2"/>
                  </a:cubicBezTo>
                  <a:cubicBezTo>
                    <a:pt x="6" y="2"/>
                    <a:pt x="7" y="3"/>
                    <a:pt x="7" y="4"/>
                  </a:cubicBezTo>
                  <a:cubicBezTo>
                    <a:pt x="7" y="6"/>
                    <a:pt x="6" y="7"/>
                    <a:pt x="5" y="7"/>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855" name="グループ化 854"/>
          <p:cNvGrpSpPr/>
          <p:nvPr/>
        </p:nvGrpSpPr>
        <p:grpSpPr>
          <a:xfrm>
            <a:off x="3601256" y="2719295"/>
            <a:ext cx="661778" cy="733854"/>
            <a:chOff x="8941041" y="3573299"/>
            <a:chExt cx="661778" cy="733854"/>
          </a:xfrm>
        </p:grpSpPr>
        <p:sp>
          <p:nvSpPr>
            <p:cNvPr id="856"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99"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14"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15"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16"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17"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18"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19"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20"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21"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1"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2"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3"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4"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935" name="グループ化 934"/>
          <p:cNvGrpSpPr/>
          <p:nvPr/>
        </p:nvGrpSpPr>
        <p:grpSpPr>
          <a:xfrm>
            <a:off x="4740523" y="5858273"/>
            <a:ext cx="661778" cy="733854"/>
            <a:chOff x="8941041" y="3573299"/>
            <a:chExt cx="661778" cy="733854"/>
          </a:xfrm>
        </p:grpSpPr>
        <p:sp>
          <p:nvSpPr>
            <p:cNvPr id="936"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7"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8"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39"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0"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1"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2"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3"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4"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5"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6"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7"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8"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49"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950" name="グループ化 949"/>
          <p:cNvGrpSpPr/>
          <p:nvPr/>
        </p:nvGrpSpPr>
        <p:grpSpPr>
          <a:xfrm>
            <a:off x="131612" y="2744049"/>
            <a:ext cx="661778" cy="733854"/>
            <a:chOff x="8941041" y="3573299"/>
            <a:chExt cx="661778" cy="733854"/>
          </a:xfrm>
        </p:grpSpPr>
        <p:sp>
          <p:nvSpPr>
            <p:cNvPr id="951"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52"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53"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54"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55"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56"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57"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58"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59"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60"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61"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62"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63"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64"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965" name="グループ化 964"/>
          <p:cNvGrpSpPr/>
          <p:nvPr/>
        </p:nvGrpSpPr>
        <p:grpSpPr>
          <a:xfrm>
            <a:off x="5962302" y="962591"/>
            <a:ext cx="661778" cy="733854"/>
            <a:chOff x="8941041" y="3573299"/>
            <a:chExt cx="661778" cy="733854"/>
          </a:xfrm>
        </p:grpSpPr>
        <p:sp>
          <p:nvSpPr>
            <p:cNvPr id="966"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67"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68"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69"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70"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71"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72"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73"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74"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75"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76"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77"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78"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79"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981" name="グループ化 980"/>
          <p:cNvGrpSpPr/>
          <p:nvPr/>
        </p:nvGrpSpPr>
        <p:grpSpPr>
          <a:xfrm>
            <a:off x="7180813" y="6065194"/>
            <a:ext cx="661778" cy="733854"/>
            <a:chOff x="8941041" y="3573299"/>
            <a:chExt cx="661778" cy="733854"/>
          </a:xfrm>
        </p:grpSpPr>
        <p:sp>
          <p:nvSpPr>
            <p:cNvPr id="982"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83"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84"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85"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86"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87"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88"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89"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90"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91"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92"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93"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94"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995"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996" name="グループ化 995">
            <a:extLst>
              <a:ext uri="{FF2B5EF4-FFF2-40B4-BE49-F238E27FC236}">
                <a16:creationId xmlns:a16="http://schemas.microsoft.com/office/drawing/2014/main" id="{00000000-0008-0000-0100-0000AF030000}"/>
              </a:ext>
            </a:extLst>
          </p:cNvPr>
          <p:cNvGrpSpPr/>
          <p:nvPr/>
        </p:nvGrpSpPr>
        <p:grpSpPr>
          <a:xfrm>
            <a:off x="8692353" y="2544139"/>
            <a:ext cx="1448050" cy="269054"/>
            <a:chOff x="0" y="0"/>
            <a:chExt cx="3817937" cy="809625"/>
          </a:xfrm>
          <a:solidFill>
            <a:srgbClr val="009C89"/>
          </a:solidFill>
        </p:grpSpPr>
        <p:sp>
          <p:nvSpPr>
            <p:cNvPr id="997" name="Oval 590">
              <a:extLst>
                <a:ext uri="{FF2B5EF4-FFF2-40B4-BE49-F238E27FC236}">
                  <a16:creationId xmlns:a16="http://schemas.microsoft.com/office/drawing/2014/main" id="{00000000-0008-0000-0100-0000C3030000}"/>
                </a:ext>
              </a:extLst>
            </p:cNvPr>
            <p:cNvSpPr>
              <a:spLocks noChangeArrowheads="1"/>
            </p:cNvSpPr>
            <p:nvPr/>
          </p:nvSpPr>
          <p:spPr bwMode="auto">
            <a:xfrm>
              <a:off x="300037" y="615950"/>
              <a:ext cx="195262" cy="193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solidFill>
                  <a:prstClr val="black"/>
                </a:solidFill>
              </a:endParaRPr>
            </a:p>
          </p:txBody>
        </p:sp>
        <p:sp>
          <p:nvSpPr>
            <p:cNvPr id="998" name="Oval 591">
              <a:extLst>
                <a:ext uri="{FF2B5EF4-FFF2-40B4-BE49-F238E27FC236}">
                  <a16:creationId xmlns:a16="http://schemas.microsoft.com/office/drawing/2014/main" id="{00000000-0008-0000-0100-0000C4030000}"/>
                </a:ext>
              </a:extLst>
            </p:cNvPr>
            <p:cNvSpPr>
              <a:spLocks noChangeArrowheads="1"/>
            </p:cNvSpPr>
            <p:nvPr/>
          </p:nvSpPr>
          <p:spPr bwMode="auto">
            <a:xfrm>
              <a:off x="1331912" y="615950"/>
              <a:ext cx="195262" cy="193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solidFill>
                  <a:prstClr val="black"/>
                </a:solidFill>
              </a:endParaRPr>
            </a:p>
          </p:txBody>
        </p:sp>
        <p:sp>
          <p:nvSpPr>
            <p:cNvPr id="999" name="Freeform 592">
              <a:extLst>
                <a:ext uri="{FF2B5EF4-FFF2-40B4-BE49-F238E27FC236}">
                  <a16:creationId xmlns:a16="http://schemas.microsoft.com/office/drawing/2014/main" id="{00000000-0008-0000-0100-0000C5030000}"/>
                </a:ext>
              </a:extLst>
            </p:cNvPr>
            <p:cNvSpPr>
              <a:spLocks noEditPoints="1"/>
            </p:cNvSpPr>
            <p:nvPr/>
          </p:nvSpPr>
          <p:spPr bwMode="auto">
            <a:xfrm>
              <a:off x="0" y="0"/>
              <a:ext cx="1849437" cy="715963"/>
            </a:xfrm>
            <a:custGeom>
              <a:avLst/>
              <a:gdLst>
                <a:gd name="T0" fmla="*/ 482 w 493"/>
                <a:gd name="T1" fmla="*/ 0 h 191"/>
                <a:gd name="T2" fmla="*/ 26 w 493"/>
                <a:gd name="T3" fmla="*/ 0 h 191"/>
                <a:gd name="T4" fmla="*/ 14 w 493"/>
                <a:gd name="T5" fmla="*/ 11 h 191"/>
                <a:gd name="T6" fmla="*/ 0 w 493"/>
                <a:gd name="T7" fmla="*/ 158 h 191"/>
                <a:gd name="T8" fmla="*/ 1 w 493"/>
                <a:gd name="T9" fmla="*/ 190 h 191"/>
                <a:gd name="T10" fmla="*/ 72 w 493"/>
                <a:gd name="T11" fmla="*/ 190 h 191"/>
                <a:gd name="T12" fmla="*/ 107 w 493"/>
                <a:gd name="T13" fmla="*/ 157 h 191"/>
                <a:gd name="T14" fmla="*/ 141 w 493"/>
                <a:gd name="T15" fmla="*/ 190 h 191"/>
                <a:gd name="T16" fmla="*/ 346 w 493"/>
                <a:gd name="T17" fmla="*/ 191 h 191"/>
                <a:gd name="T18" fmla="*/ 381 w 493"/>
                <a:gd name="T19" fmla="*/ 157 h 191"/>
                <a:gd name="T20" fmla="*/ 415 w 493"/>
                <a:gd name="T21" fmla="*/ 191 h 191"/>
                <a:gd name="T22" fmla="*/ 493 w 493"/>
                <a:gd name="T23" fmla="*/ 191 h 191"/>
                <a:gd name="T24" fmla="*/ 493 w 493"/>
                <a:gd name="T25" fmla="*/ 11 h 191"/>
                <a:gd name="T26" fmla="*/ 482 w 493"/>
                <a:gd name="T27" fmla="*/ 0 h 191"/>
                <a:gd name="T28" fmla="*/ 71 w 493"/>
                <a:gd name="T29" fmla="*/ 165 h 191"/>
                <a:gd name="T30" fmla="*/ 34 w 493"/>
                <a:gd name="T31" fmla="*/ 165 h 191"/>
                <a:gd name="T32" fmla="*/ 34 w 493"/>
                <a:gd name="T33" fmla="*/ 23 h 191"/>
                <a:gd name="T34" fmla="*/ 71 w 493"/>
                <a:gd name="T35" fmla="*/ 23 h 191"/>
                <a:gd name="T36" fmla="*/ 71 w 493"/>
                <a:gd name="T37" fmla="*/ 165 h 191"/>
                <a:gd name="T38" fmla="*/ 145 w 493"/>
                <a:gd name="T39" fmla="*/ 87 h 191"/>
                <a:gd name="T40" fmla="*/ 108 w 493"/>
                <a:gd name="T41" fmla="*/ 87 h 191"/>
                <a:gd name="T42" fmla="*/ 108 w 493"/>
                <a:gd name="T43" fmla="*/ 23 h 191"/>
                <a:gd name="T44" fmla="*/ 145 w 493"/>
                <a:gd name="T45" fmla="*/ 23 h 191"/>
                <a:gd name="T46" fmla="*/ 145 w 493"/>
                <a:gd name="T47" fmla="*/ 87 h 191"/>
                <a:gd name="T48" fmla="*/ 196 w 493"/>
                <a:gd name="T49" fmla="*/ 87 h 191"/>
                <a:gd name="T50" fmla="*/ 159 w 493"/>
                <a:gd name="T51" fmla="*/ 87 h 191"/>
                <a:gd name="T52" fmla="*/ 159 w 493"/>
                <a:gd name="T53" fmla="*/ 23 h 191"/>
                <a:gd name="T54" fmla="*/ 196 w 493"/>
                <a:gd name="T55" fmla="*/ 23 h 191"/>
                <a:gd name="T56" fmla="*/ 196 w 493"/>
                <a:gd name="T57" fmla="*/ 87 h 191"/>
                <a:gd name="T58" fmla="*/ 253 w 493"/>
                <a:gd name="T59" fmla="*/ 168 h 191"/>
                <a:gd name="T60" fmla="*/ 216 w 493"/>
                <a:gd name="T61" fmla="*/ 168 h 191"/>
                <a:gd name="T62" fmla="*/ 216 w 493"/>
                <a:gd name="T63" fmla="*/ 23 h 191"/>
                <a:gd name="T64" fmla="*/ 253 w 493"/>
                <a:gd name="T65" fmla="*/ 23 h 191"/>
                <a:gd name="T66" fmla="*/ 253 w 493"/>
                <a:gd name="T67" fmla="*/ 168 h 191"/>
                <a:gd name="T68" fmla="*/ 298 w 493"/>
                <a:gd name="T69" fmla="*/ 168 h 191"/>
                <a:gd name="T70" fmla="*/ 261 w 493"/>
                <a:gd name="T71" fmla="*/ 168 h 191"/>
                <a:gd name="T72" fmla="*/ 261 w 493"/>
                <a:gd name="T73" fmla="*/ 23 h 191"/>
                <a:gd name="T74" fmla="*/ 298 w 493"/>
                <a:gd name="T75" fmla="*/ 23 h 191"/>
                <a:gd name="T76" fmla="*/ 298 w 493"/>
                <a:gd name="T77" fmla="*/ 168 h 191"/>
                <a:gd name="T78" fmla="*/ 365 w 493"/>
                <a:gd name="T79" fmla="*/ 87 h 191"/>
                <a:gd name="T80" fmla="*/ 328 w 493"/>
                <a:gd name="T81" fmla="*/ 87 h 191"/>
                <a:gd name="T82" fmla="*/ 328 w 493"/>
                <a:gd name="T83" fmla="*/ 23 h 191"/>
                <a:gd name="T84" fmla="*/ 365 w 493"/>
                <a:gd name="T85" fmla="*/ 23 h 191"/>
                <a:gd name="T86" fmla="*/ 365 w 493"/>
                <a:gd name="T87" fmla="*/ 87 h 191"/>
                <a:gd name="T88" fmla="*/ 416 w 493"/>
                <a:gd name="T89" fmla="*/ 87 h 191"/>
                <a:gd name="T90" fmla="*/ 379 w 493"/>
                <a:gd name="T91" fmla="*/ 87 h 191"/>
                <a:gd name="T92" fmla="*/ 379 w 493"/>
                <a:gd name="T93" fmla="*/ 23 h 191"/>
                <a:gd name="T94" fmla="*/ 416 w 493"/>
                <a:gd name="T95" fmla="*/ 23 h 191"/>
                <a:gd name="T96" fmla="*/ 416 w 493"/>
                <a:gd name="T97" fmla="*/ 87 h 191"/>
                <a:gd name="T98" fmla="*/ 466 w 493"/>
                <a:gd name="T99" fmla="*/ 87 h 191"/>
                <a:gd name="T100" fmla="*/ 429 w 493"/>
                <a:gd name="T101" fmla="*/ 87 h 191"/>
                <a:gd name="T102" fmla="*/ 429 w 493"/>
                <a:gd name="T103" fmla="*/ 23 h 191"/>
                <a:gd name="T104" fmla="*/ 466 w 493"/>
                <a:gd name="T105" fmla="*/ 23 h 191"/>
                <a:gd name="T106" fmla="*/ 466 w 493"/>
                <a:gd name="T107" fmla="*/ 8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3" h="191">
                  <a:moveTo>
                    <a:pt x="482" y="0"/>
                  </a:moveTo>
                  <a:cubicBezTo>
                    <a:pt x="26" y="0"/>
                    <a:pt x="26" y="0"/>
                    <a:pt x="26" y="0"/>
                  </a:cubicBezTo>
                  <a:cubicBezTo>
                    <a:pt x="19" y="0"/>
                    <a:pt x="14" y="5"/>
                    <a:pt x="14" y="11"/>
                  </a:cubicBezTo>
                  <a:cubicBezTo>
                    <a:pt x="0" y="158"/>
                    <a:pt x="0" y="158"/>
                    <a:pt x="0" y="158"/>
                  </a:cubicBezTo>
                  <a:cubicBezTo>
                    <a:pt x="1" y="190"/>
                    <a:pt x="1" y="190"/>
                    <a:pt x="1" y="190"/>
                  </a:cubicBezTo>
                  <a:cubicBezTo>
                    <a:pt x="72" y="190"/>
                    <a:pt x="72" y="190"/>
                    <a:pt x="72" y="190"/>
                  </a:cubicBezTo>
                  <a:cubicBezTo>
                    <a:pt x="73" y="171"/>
                    <a:pt x="88" y="157"/>
                    <a:pt x="107" y="157"/>
                  </a:cubicBezTo>
                  <a:cubicBezTo>
                    <a:pt x="126" y="157"/>
                    <a:pt x="141" y="172"/>
                    <a:pt x="141" y="190"/>
                  </a:cubicBezTo>
                  <a:cubicBezTo>
                    <a:pt x="346" y="191"/>
                    <a:pt x="346" y="191"/>
                    <a:pt x="346" y="191"/>
                  </a:cubicBezTo>
                  <a:cubicBezTo>
                    <a:pt x="347" y="172"/>
                    <a:pt x="362" y="157"/>
                    <a:pt x="381" y="157"/>
                  </a:cubicBezTo>
                  <a:cubicBezTo>
                    <a:pt x="400" y="157"/>
                    <a:pt x="415" y="172"/>
                    <a:pt x="415" y="191"/>
                  </a:cubicBezTo>
                  <a:cubicBezTo>
                    <a:pt x="493" y="191"/>
                    <a:pt x="493" y="191"/>
                    <a:pt x="493" y="191"/>
                  </a:cubicBezTo>
                  <a:cubicBezTo>
                    <a:pt x="493" y="11"/>
                    <a:pt x="493" y="11"/>
                    <a:pt x="493" y="11"/>
                  </a:cubicBezTo>
                  <a:cubicBezTo>
                    <a:pt x="493" y="5"/>
                    <a:pt x="488" y="0"/>
                    <a:pt x="482" y="0"/>
                  </a:cubicBezTo>
                  <a:close/>
                  <a:moveTo>
                    <a:pt x="71" y="165"/>
                  </a:moveTo>
                  <a:cubicBezTo>
                    <a:pt x="34" y="165"/>
                    <a:pt x="34" y="165"/>
                    <a:pt x="34" y="165"/>
                  </a:cubicBezTo>
                  <a:cubicBezTo>
                    <a:pt x="34" y="23"/>
                    <a:pt x="34" y="23"/>
                    <a:pt x="34" y="23"/>
                  </a:cubicBezTo>
                  <a:cubicBezTo>
                    <a:pt x="71" y="23"/>
                    <a:pt x="71" y="23"/>
                    <a:pt x="71" y="23"/>
                  </a:cubicBezTo>
                  <a:lnTo>
                    <a:pt x="71" y="165"/>
                  </a:lnTo>
                  <a:close/>
                  <a:moveTo>
                    <a:pt x="145" y="87"/>
                  </a:moveTo>
                  <a:cubicBezTo>
                    <a:pt x="108" y="87"/>
                    <a:pt x="108" y="87"/>
                    <a:pt x="108" y="87"/>
                  </a:cubicBezTo>
                  <a:cubicBezTo>
                    <a:pt x="108" y="23"/>
                    <a:pt x="108" y="23"/>
                    <a:pt x="108" y="23"/>
                  </a:cubicBezTo>
                  <a:cubicBezTo>
                    <a:pt x="145" y="23"/>
                    <a:pt x="145" y="23"/>
                    <a:pt x="145" y="23"/>
                  </a:cubicBezTo>
                  <a:lnTo>
                    <a:pt x="145" y="87"/>
                  </a:lnTo>
                  <a:close/>
                  <a:moveTo>
                    <a:pt x="196" y="87"/>
                  </a:moveTo>
                  <a:cubicBezTo>
                    <a:pt x="159" y="87"/>
                    <a:pt x="159" y="87"/>
                    <a:pt x="159" y="87"/>
                  </a:cubicBezTo>
                  <a:cubicBezTo>
                    <a:pt x="159" y="23"/>
                    <a:pt x="159" y="23"/>
                    <a:pt x="159" y="23"/>
                  </a:cubicBezTo>
                  <a:cubicBezTo>
                    <a:pt x="196" y="23"/>
                    <a:pt x="196" y="23"/>
                    <a:pt x="196" y="23"/>
                  </a:cubicBezTo>
                  <a:lnTo>
                    <a:pt x="196" y="87"/>
                  </a:lnTo>
                  <a:close/>
                  <a:moveTo>
                    <a:pt x="253" y="168"/>
                  </a:moveTo>
                  <a:cubicBezTo>
                    <a:pt x="216" y="168"/>
                    <a:pt x="216" y="168"/>
                    <a:pt x="216" y="168"/>
                  </a:cubicBezTo>
                  <a:cubicBezTo>
                    <a:pt x="216" y="23"/>
                    <a:pt x="216" y="23"/>
                    <a:pt x="216" y="23"/>
                  </a:cubicBezTo>
                  <a:cubicBezTo>
                    <a:pt x="253" y="23"/>
                    <a:pt x="253" y="23"/>
                    <a:pt x="253" y="23"/>
                  </a:cubicBezTo>
                  <a:lnTo>
                    <a:pt x="253" y="168"/>
                  </a:lnTo>
                  <a:close/>
                  <a:moveTo>
                    <a:pt x="298" y="168"/>
                  </a:moveTo>
                  <a:cubicBezTo>
                    <a:pt x="261" y="168"/>
                    <a:pt x="261" y="168"/>
                    <a:pt x="261" y="168"/>
                  </a:cubicBezTo>
                  <a:cubicBezTo>
                    <a:pt x="261" y="23"/>
                    <a:pt x="261" y="23"/>
                    <a:pt x="261" y="23"/>
                  </a:cubicBezTo>
                  <a:cubicBezTo>
                    <a:pt x="298" y="23"/>
                    <a:pt x="298" y="23"/>
                    <a:pt x="298" y="23"/>
                  </a:cubicBezTo>
                  <a:lnTo>
                    <a:pt x="298" y="168"/>
                  </a:lnTo>
                  <a:close/>
                  <a:moveTo>
                    <a:pt x="365" y="87"/>
                  </a:moveTo>
                  <a:cubicBezTo>
                    <a:pt x="328" y="87"/>
                    <a:pt x="328" y="87"/>
                    <a:pt x="328" y="87"/>
                  </a:cubicBezTo>
                  <a:cubicBezTo>
                    <a:pt x="328" y="23"/>
                    <a:pt x="328" y="23"/>
                    <a:pt x="328" y="23"/>
                  </a:cubicBezTo>
                  <a:cubicBezTo>
                    <a:pt x="365" y="23"/>
                    <a:pt x="365" y="23"/>
                    <a:pt x="365" y="23"/>
                  </a:cubicBezTo>
                  <a:lnTo>
                    <a:pt x="365" y="87"/>
                  </a:lnTo>
                  <a:close/>
                  <a:moveTo>
                    <a:pt x="416" y="87"/>
                  </a:moveTo>
                  <a:cubicBezTo>
                    <a:pt x="379" y="87"/>
                    <a:pt x="379" y="87"/>
                    <a:pt x="379" y="87"/>
                  </a:cubicBezTo>
                  <a:cubicBezTo>
                    <a:pt x="379" y="23"/>
                    <a:pt x="379" y="23"/>
                    <a:pt x="379" y="23"/>
                  </a:cubicBezTo>
                  <a:cubicBezTo>
                    <a:pt x="416" y="23"/>
                    <a:pt x="416" y="23"/>
                    <a:pt x="416" y="23"/>
                  </a:cubicBezTo>
                  <a:lnTo>
                    <a:pt x="416" y="87"/>
                  </a:lnTo>
                  <a:close/>
                  <a:moveTo>
                    <a:pt x="466" y="87"/>
                  </a:moveTo>
                  <a:cubicBezTo>
                    <a:pt x="429" y="87"/>
                    <a:pt x="429" y="87"/>
                    <a:pt x="429" y="87"/>
                  </a:cubicBezTo>
                  <a:cubicBezTo>
                    <a:pt x="429" y="23"/>
                    <a:pt x="429" y="23"/>
                    <a:pt x="429" y="23"/>
                  </a:cubicBezTo>
                  <a:cubicBezTo>
                    <a:pt x="466" y="23"/>
                    <a:pt x="466" y="23"/>
                    <a:pt x="466" y="23"/>
                  </a:cubicBezTo>
                  <a:lnTo>
                    <a:pt x="466"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solidFill>
                  <a:prstClr val="black"/>
                </a:solidFill>
              </a:endParaRPr>
            </a:p>
          </p:txBody>
        </p:sp>
        <p:sp>
          <p:nvSpPr>
            <p:cNvPr id="1000" name="Oval 593">
              <a:extLst>
                <a:ext uri="{FF2B5EF4-FFF2-40B4-BE49-F238E27FC236}">
                  <a16:creationId xmlns:a16="http://schemas.microsoft.com/office/drawing/2014/main" id="{00000000-0008-0000-0100-0000C6030000}"/>
                </a:ext>
              </a:extLst>
            </p:cNvPr>
            <p:cNvSpPr>
              <a:spLocks noChangeArrowheads="1"/>
            </p:cNvSpPr>
            <p:nvPr/>
          </p:nvSpPr>
          <p:spPr bwMode="auto">
            <a:xfrm>
              <a:off x="2273300" y="615950"/>
              <a:ext cx="193675" cy="193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solidFill>
                  <a:prstClr val="black"/>
                </a:solidFill>
              </a:endParaRPr>
            </a:p>
          </p:txBody>
        </p:sp>
        <p:sp>
          <p:nvSpPr>
            <p:cNvPr id="1001" name="Oval 594">
              <a:extLst>
                <a:ext uri="{FF2B5EF4-FFF2-40B4-BE49-F238E27FC236}">
                  <a16:creationId xmlns:a16="http://schemas.microsoft.com/office/drawing/2014/main" id="{00000000-0008-0000-0100-0000C7030000}"/>
                </a:ext>
              </a:extLst>
            </p:cNvPr>
            <p:cNvSpPr>
              <a:spLocks noChangeArrowheads="1"/>
            </p:cNvSpPr>
            <p:nvPr/>
          </p:nvSpPr>
          <p:spPr bwMode="auto">
            <a:xfrm>
              <a:off x="3300412" y="615950"/>
              <a:ext cx="195262" cy="193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solidFill>
                  <a:prstClr val="black"/>
                </a:solidFill>
              </a:endParaRPr>
            </a:p>
          </p:txBody>
        </p:sp>
        <p:sp>
          <p:nvSpPr>
            <p:cNvPr id="1002" name="Freeform 595">
              <a:extLst>
                <a:ext uri="{FF2B5EF4-FFF2-40B4-BE49-F238E27FC236}">
                  <a16:creationId xmlns:a16="http://schemas.microsoft.com/office/drawing/2014/main" id="{00000000-0008-0000-0100-0000C8030000}"/>
                </a:ext>
              </a:extLst>
            </p:cNvPr>
            <p:cNvSpPr>
              <a:spLocks noEditPoints="1"/>
            </p:cNvSpPr>
            <p:nvPr/>
          </p:nvSpPr>
          <p:spPr bwMode="auto">
            <a:xfrm>
              <a:off x="2025650" y="0"/>
              <a:ext cx="1792287" cy="715963"/>
            </a:xfrm>
            <a:custGeom>
              <a:avLst/>
              <a:gdLst>
                <a:gd name="T0" fmla="*/ 467 w 478"/>
                <a:gd name="T1" fmla="*/ 0 h 191"/>
                <a:gd name="T2" fmla="*/ 11 w 478"/>
                <a:gd name="T3" fmla="*/ 0 h 191"/>
                <a:gd name="T4" fmla="*/ 0 w 478"/>
                <a:gd name="T5" fmla="*/ 11 h 191"/>
                <a:gd name="T6" fmla="*/ 0 w 478"/>
                <a:gd name="T7" fmla="*/ 189 h 191"/>
                <a:gd name="T8" fmla="*/ 58 w 478"/>
                <a:gd name="T9" fmla="*/ 190 h 191"/>
                <a:gd name="T10" fmla="*/ 92 w 478"/>
                <a:gd name="T11" fmla="*/ 157 h 191"/>
                <a:gd name="T12" fmla="*/ 127 w 478"/>
                <a:gd name="T13" fmla="*/ 190 h 191"/>
                <a:gd name="T14" fmla="*/ 332 w 478"/>
                <a:gd name="T15" fmla="*/ 191 h 191"/>
                <a:gd name="T16" fmla="*/ 366 w 478"/>
                <a:gd name="T17" fmla="*/ 157 h 191"/>
                <a:gd name="T18" fmla="*/ 401 w 478"/>
                <a:gd name="T19" fmla="*/ 191 h 191"/>
                <a:gd name="T20" fmla="*/ 478 w 478"/>
                <a:gd name="T21" fmla="*/ 191 h 191"/>
                <a:gd name="T22" fmla="*/ 478 w 478"/>
                <a:gd name="T23" fmla="*/ 11 h 191"/>
                <a:gd name="T24" fmla="*/ 467 w 478"/>
                <a:gd name="T25" fmla="*/ 0 h 191"/>
                <a:gd name="T26" fmla="*/ 72 w 478"/>
                <a:gd name="T27" fmla="*/ 87 h 191"/>
                <a:gd name="T28" fmla="*/ 35 w 478"/>
                <a:gd name="T29" fmla="*/ 87 h 191"/>
                <a:gd name="T30" fmla="*/ 35 w 478"/>
                <a:gd name="T31" fmla="*/ 23 h 191"/>
                <a:gd name="T32" fmla="*/ 72 w 478"/>
                <a:gd name="T33" fmla="*/ 23 h 191"/>
                <a:gd name="T34" fmla="*/ 72 w 478"/>
                <a:gd name="T35" fmla="*/ 87 h 191"/>
                <a:gd name="T36" fmla="*/ 122 w 478"/>
                <a:gd name="T37" fmla="*/ 87 h 191"/>
                <a:gd name="T38" fmla="*/ 85 w 478"/>
                <a:gd name="T39" fmla="*/ 87 h 191"/>
                <a:gd name="T40" fmla="*/ 85 w 478"/>
                <a:gd name="T41" fmla="*/ 23 h 191"/>
                <a:gd name="T42" fmla="*/ 122 w 478"/>
                <a:gd name="T43" fmla="*/ 23 h 191"/>
                <a:gd name="T44" fmla="*/ 122 w 478"/>
                <a:gd name="T45" fmla="*/ 87 h 191"/>
                <a:gd name="T46" fmla="*/ 173 w 478"/>
                <a:gd name="T47" fmla="*/ 87 h 191"/>
                <a:gd name="T48" fmla="*/ 136 w 478"/>
                <a:gd name="T49" fmla="*/ 87 h 191"/>
                <a:gd name="T50" fmla="*/ 136 w 478"/>
                <a:gd name="T51" fmla="*/ 23 h 191"/>
                <a:gd name="T52" fmla="*/ 173 w 478"/>
                <a:gd name="T53" fmla="*/ 23 h 191"/>
                <a:gd name="T54" fmla="*/ 173 w 478"/>
                <a:gd name="T55" fmla="*/ 87 h 191"/>
                <a:gd name="T56" fmla="*/ 239 w 478"/>
                <a:gd name="T57" fmla="*/ 168 h 191"/>
                <a:gd name="T58" fmla="*/ 202 w 478"/>
                <a:gd name="T59" fmla="*/ 168 h 191"/>
                <a:gd name="T60" fmla="*/ 202 w 478"/>
                <a:gd name="T61" fmla="*/ 23 h 191"/>
                <a:gd name="T62" fmla="*/ 239 w 478"/>
                <a:gd name="T63" fmla="*/ 23 h 191"/>
                <a:gd name="T64" fmla="*/ 239 w 478"/>
                <a:gd name="T65" fmla="*/ 168 h 191"/>
                <a:gd name="T66" fmla="*/ 284 w 478"/>
                <a:gd name="T67" fmla="*/ 168 h 191"/>
                <a:gd name="T68" fmla="*/ 247 w 478"/>
                <a:gd name="T69" fmla="*/ 168 h 191"/>
                <a:gd name="T70" fmla="*/ 247 w 478"/>
                <a:gd name="T71" fmla="*/ 23 h 191"/>
                <a:gd name="T72" fmla="*/ 284 w 478"/>
                <a:gd name="T73" fmla="*/ 23 h 191"/>
                <a:gd name="T74" fmla="*/ 284 w 478"/>
                <a:gd name="T75" fmla="*/ 168 h 191"/>
                <a:gd name="T76" fmla="*/ 351 w 478"/>
                <a:gd name="T77" fmla="*/ 87 h 191"/>
                <a:gd name="T78" fmla="*/ 314 w 478"/>
                <a:gd name="T79" fmla="*/ 87 h 191"/>
                <a:gd name="T80" fmla="*/ 314 w 478"/>
                <a:gd name="T81" fmla="*/ 23 h 191"/>
                <a:gd name="T82" fmla="*/ 351 w 478"/>
                <a:gd name="T83" fmla="*/ 23 h 191"/>
                <a:gd name="T84" fmla="*/ 351 w 478"/>
                <a:gd name="T85" fmla="*/ 87 h 191"/>
                <a:gd name="T86" fmla="*/ 401 w 478"/>
                <a:gd name="T87" fmla="*/ 87 h 191"/>
                <a:gd name="T88" fmla="*/ 364 w 478"/>
                <a:gd name="T89" fmla="*/ 87 h 191"/>
                <a:gd name="T90" fmla="*/ 364 w 478"/>
                <a:gd name="T91" fmla="*/ 23 h 191"/>
                <a:gd name="T92" fmla="*/ 401 w 478"/>
                <a:gd name="T93" fmla="*/ 23 h 191"/>
                <a:gd name="T94" fmla="*/ 401 w 478"/>
                <a:gd name="T95" fmla="*/ 87 h 191"/>
                <a:gd name="T96" fmla="*/ 452 w 478"/>
                <a:gd name="T97" fmla="*/ 87 h 191"/>
                <a:gd name="T98" fmla="*/ 415 w 478"/>
                <a:gd name="T99" fmla="*/ 87 h 191"/>
                <a:gd name="T100" fmla="*/ 415 w 478"/>
                <a:gd name="T101" fmla="*/ 23 h 191"/>
                <a:gd name="T102" fmla="*/ 452 w 478"/>
                <a:gd name="T103" fmla="*/ 23 h 191"/>
                <a:gd name="T104" fmla="*/ 452 w 478"/>
                <a:gd name="T105" fmla="*/ 8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8" h="191">
                  <a:moveTo>
                    <a:pt x="467" y="0"/>
                  </a:moveTo>
                  <a:cubicBezTo>
                    <a:pt x="11" y="0"/>
                    <a:pt x="11" y="0"/>
                    <a:pt x="11" y="0"/>
                  </a:cubicBezTo>
                  <a:cubicBezTo>
                    <a:pt x="5" y="0"/>
                    <a:pt x="0" y="5"/>
                    <a:pt x="0" y="11"/>
                  </a:cubicBezTo>
                  <a:cubicBezTo>
                    <a:pt x="0" y="189"/>
                    <a:pt x="0" y="189"/>
                    <a:pt x="0" y="189"/>
                  </a:cubicBezTo>
                  <a:cubicBezTo>
                    <a:pt x="58" y="190"/>
                    <a:pt x="58" y="190"/>
                    <a:pt x="58" y="190"/>
                  </a:cubicBezTo>
                  <a:cubicBezTo>
                    <a:pt x="58" y="171"/>
                    <a:pt x="74" y="157"/>
                    <a:pt x="92" y="157"/>
                  </a:cubicBezTo>
                  <a:cubicBezTo>
                    <a:pt x="111" y="157"/>
                    <a:pt x="126" y="172"/>
                    <a:pt x="127" y="190"/>
                  </a:cubicBezTo>
                  <a:cubicBezTo>
                    <a:pt x="332" y="191"/>
                    <a:pt x="332" y="191"/>
                    <a:pt x="332" y="191"/>
                  </a:cubicBezTo>
                  <a:cubicBezTo>
                    <a:pt x="332" y="172"/>
                    <a:pt x="347" y="157"/>
                    <a:pt x="366" y="157"/>
                  </a:cubicBezTo>
                  <a:cubicBezTo>
                    <a:pt x="385" y="157"/>
                    <a:pt x="401" y="172"/>
                    <a:pt x="401" y="191"/>
                  </a:cubicBezTo>
                  <a:cubicBezTo>
                    <a:pt x="478" y="191"/>
                    <a:pt x="478" y="191"/>
                    <a:pt x="478" y="191"/>
                  </a:cubicBezTo>
                  <a:cubicBezTo>
                    <a:pt x="478" y="11"/>
                    <a:pt x="478" y="11"/>
                    <a:pt x="478" y="11"/>
                  </a:cubicBezTo>
                  <a:cubicBezTo>
                    <a:pt x="478" y="5"/>
                    <a:pt x="473" y="0"/>
                    <a:pt x="467" y="0"/>
                  </a:cubicBezTo>
                  <a:close/>
                  <a:moveTo>
                    <a:pt x="72" y="87"/>
                  </a:moveTo>
                  <a:cubicBezTo>
                    <a:pt x="35" y="87"/>
                    <a:pt x="35" y="87"/>
                    <a:pt x="35" y="87"/>
                  </a:cubicBezTo>
                  <a:cubicBezTo>
                    <a:pt x="35" y="23"/>
                    <a:pt x="35" y="23"/>
                    <a:pt x="35" y="23"/>
                  </a:cubicBezTo>
                  <a:cubicBezTo>
                    <a:pt x="72" y="23"/>
                    <a:pt x="72" y="23"/>
                    <a:pt x="72" y="23"/>
                  </a:cubicBezTo>
                  <a:lnTo>
                    <a:pt x="72" y="87"/>
                  </a:lnTo>
                  <a:close/>
                  <a:moveTo>
                    <a:pt x="122" y="87"/>
                  </a:moveTo>
                  <a:cubicBezTo>
                    <a:pt x="85" y="87"/>
                    <a:pt x="85" y="87"/>
                    <a:pt x="85" y="87"/>
                  </a:cubicBezTo>
                  <a:cubicBezTo>
                    <a:pt x="85" y="23"/>
                    <a:pt x="85" y="23"/>
                    <a:pt x="85" y="23"/>
                  </a:cubicBezTo>
                  <a:cubicBezTo>
                    <a:pt x="122" y="23"/>
                    <a:pt x="122" y="23"/>
                    <a:pt x="122" y="23"/>
                  </a:cubicBezTo>
                  <a:lnTo>
                    <a:pt x="122" y="87"/>
                  </a:lnTo>
                  <a:close/>
                  <a:moveTo>
                    <a:pt x="173" y="87"/>
                  </a:moveTo>
                  <a:cubicBezTo>
                    <a:pt x="136" y="87"/>
                    <a:pt x="136" y="87"/>
                    <a:pt x="136" y="87"/>
                  </a:cubicBezTo>
                  <a:cubicBezTo>
                    <a:pt x="136" y="23"/>
                    <a:pt x="136" y="23"/>
                    <a:pt x="136" y="23"/>
                  </a:cubicBezTo>
                  <a:cubicBezTo>
                    <a:pt x="173" y="23"/>
                    <a:pt x="173" y="23"/>
                    <a:pt x="173" y="23"/>
                  </a:cubicBezTo>
                  <a:lnTo>
                    <a:pt x="173" y="87"/>
                  </a:lnTo>
                  <a:close/>
                  <a:moveTo>
                    <a:pt x="239" y="168"/>
                  </a:moveTo>
                  <a:cubicBezTo>
                    <a:pt x="202" y="168"/>
                    <a:pt x="202" y="168"/>
                    <a:pt x="202" y="168"/>
                  </a:cubicBezTo>
                  <a:cubicBezTo>
                    <a:pt x="202" y="23"/>
                    <a:pt x="202" y="23"/>
                    <a:pt x="202" y="23"/>
                  </a:cubicBezTo>
                  <a:cubicBezTo>
                    <a:pt x="239" y="23"/>
                    <a:pt x="239" y="23"/>
                    <a:pt x="239" y="23"/>
                  </a:cubicBezTo>
                  <a:lnTo>
                    <a:pt x="239" y="168"/>
                  </a:lnTo>
                  <a:close/>
                  <a:moveTo>
                    <a:pt x="284" y="168"/>
                  </a:moveTo>
                  <a:cubicBezTo>
                    <a:pt x="247" y="168"/>
                    <a:pt x="247" y="168"/>
                    <a:pt x="247" y="168"/>
                  </a:cubicBezTo>
                  <a:cubicBezTo>
                    <a:pt x="247" y="23"/>
                    <a:pt x="247" y="23"/>
                    <a:pt x="247" y="23"/>
                  </a:cubicBezTo>
                  <a:cubicBezTo>
                    <a:pt x="284" y="23"/>
                    <a:pt x="284" y="23"/>
                    <a:pt x="284" y="23"/>
                  </a:cubicBezTo>
                  <a:lnTo>
                    <a:pt x="284" y="168"/>
                  </a:lnTo>
                  <a:close/>
                  <a:moveTo>
                    <a:pt x="351" y="87"/>
                  </a:moveTo>
                  <a:cubicBezTo>
                    <a:pt x="314" y="87"/>
                    <a:pt x="314" y="87"/>
                    <a:pt x="314" y="87"/>
                  </a:cubicBezTo>
                  <a:cubicBezTo>
                    <a:pt x="314" y="23"/>
                    <a:pt x="314" y="23"/>
                    <a:pt x="314" y="23"/>
                  </a:cubicBezTo>
                  <a:cubicBezTo>
                    <a:pt x="351" y="23"/>
                    <a:pt x="351" y="23"/>
                    <a:pt x="351" y="23"/>
                  </a:cubicBezTo>
                  <a:lnTo>
                    <a:pt x="351" y="87"/>
                  </a:lnTo>
                  <a:close/>
                  <a:moveTo>
                    <a:pt x="401" y="87"/>
                  </a:moveTo>
                  <a:cubicBezTo>
                    <a:pt x="364" y="87"/>
                    <a:pt x="364" y="87"/>
                    <a:pt x="364" y="87"/>
                  </a:cubicBezTo>
                  <a:cubicBezTo>
                    <a:pt x="364" y="23"/>
                    <a:pt x="364" y="23"/>
                    <a:pt x="364" y="23"/>
                  </a:cubicBezTo>
                  <a:cubicBezTo>
                    <a:pt x="401" y="23"/>
                    <a:pt x="401" y="23"/>
                    <a:pt x="401" y="23"/>
                  </a:cubicBezTo>
                  <a:lnTo>
                    <a:pt x="401" y="87"/>
                  </a:lnTo>
                  <a:close/>
                  <a:moveTo>
                    <a:pt x="452" y="87"/>
                  </a:moveTo>
                  <a:cubicBezTo>
                    <a:pt x="415" y="87"/>
                    <a:pt x="415" y="87"/>
                    <a:pt x="415" y="87"/>
                  </a:cubicBezTo>
                  <a:cubicBezTo>
                    <a:pt x="415" y="23"/>
                    <a:pt x="415" y="23"/>
                    <a:pt x="415" y="23"/>
                  </a:cubicBezTo>
                  <a:cubicBezTo>
                    <a:pt x="452" y="23"/>
                    <a:pt x="452" y="23"/>
                    <a:pt x="452" y="23"/>
                  </a:cubicBezTo>
                  <a:lnTo>
                    <a:pt x="452"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solidFill>
                  <a:prstClr val="black"/>
                </a:solidFill>
              </a:endParaRPr>
            </a:p>
          </p:txBody>
        </p:sp>
        <p:sp>
          <p:nvSpPr>
            <p:cNvPr id="1003" name="Rectangle 596">
              <a:extLst>
                <a:ext uri="{FF2B5EF4-FFF2-40B4-BE49-F238E27FC236}">
                  <a16:creationId xmlns:a16="http://schemas.microsoft.com/office/drawing/2014/main" id="{00000000-0008-0000-0100-0000C9030000}"/>
                </a:ext>
              </a:extLst>
            </p:cNvPr>
            <p:cNvSpPr>
              <a:spLocks noChangeArrowheads="1"/>
            </p:cNvSpPr>
            <p:nvPr/>
          </p:nvSpPr>
          <p:spPr bwMode="auto">
            <a:xfrm>
              <a:off x="1855787" y="49213"/>
              <a:ext cx="23812" cy="6302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solidFill>
                  <a:prstClr val="black"/>
                </a:solidFill>
              </a:endParaRPr>
            </a:p>
          </p:txBody>
        </p:sp>
        <p:sp>
          <p:nvSpPr>
            <p:cNvPr id="1004" name="Rectangle 597">
              <a:extLst>
                <a:ext uri="{FF2B5EF4-FFF2-40B4-BE49-F238E27FC236}">
                  <a16:creationId xmlns:a16="http://schemas.microsoft.com/office/drawing/2014/main" id="{00000000-0008-0000-0100-0000CA030000}"/>
                </a:ext>
              </a:extLst>
            </p:cNvPr>
            <p:cNvSpPr>
              <a:spLocks noChangeArrowheads="1"/>
            </p:cNvSpPr>
            <p:nvPr/>
          </p:nvSpPr>
          <p:spPr bwMode="auto">
            <a:xfrm>
              <a:off x="1882775" y="49213"/>
              <a:ext cx="19050" cy="6302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solidFill>
                  <a:prstClr val="black"/>
                </a:solidFill>
              </a:endParaRPr>
            </a:p>
          </p:txBody>
        </p:sp>
        <p:sp>
          <p:nvSpPr>
            <p:cNvPr id="1005" name="Rectangle 598">
              <a:extLst>
                <a:ext uri="{FF2B5EF4-FFF2-40B4-BE49-F238E27FC236}">
                  <a16:creationId xmlns:a16="http://schemas.microsoft.com/office/drawing/2014/main" id="{00000000-0008-0000-0100-0000CB030000}"/>
                </a:ext>
              </a:extLst>
            </p:cNvPr>
            <p:cNvSpPr>
              <a:spLocks noChangeArrowheads="1"/>
            </p:cNvSpPr>
            <p:nvPr/>
          </p:nvSpPr>
          <p:spPr bwMode="auto">
            <a:xfrm>
              <a:off x="1908175" y="49213"/>
              <a:ext cx="19050" cy="6302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solidFill>
                  <a:prstClr val="black"/>
                </a:solidFill>
              </a:endParaRPr>
            </a:p>
          </p:txBody>
        </p:sp>
        <p:sp>
          <p:nvSpPr>
            <p:cNvPr id="1006" name="Rectangle 599">
              <a:extLst>
                <a:ext uri="{FF2B5EF4-FFF2-40B4-BE49-F238E27FC236}">
                  <a16:creationId xmlns:a16="http://schemas.microsoft.com/office/drawing/2014/main" id="{00000000-0008-0000-0100-0000CC030000}"/>
                </a:ext>
              </a:extLst>
            </p:cNvPr>
            <p:cNvSpPr>
              <a:spLocks noChangeArrowheads="1"/>
            </p:cNvSpPr>
            <p:nvPr/>
          </p:nvSpPr>
          <p:spPr bwMode="auto">
            <a:xfrm>
              <a:off x="1935162" y="49213"/>
              <a:ext cx="19050" cy="6302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solidFill>
                  <a:prstClr val="black"/>
                </a:solidFill>
              </a:endParaRPr>
            </a:p>
          </p:txBody>
        </p:sp>
        <p:sp>
          <p:nvSpPr>
            <p:cNvPr id="1007" name="Rectangle 600">
              <a:extLst>
                <a:ext uri="{FF2B5EF4-FFF2-40B4-BE49-F238E27FC236}">
                  <a16:creationId xmlns:a16="http://schemas.microsoft.com/office/drawing/2014/main" id="{00000000-0008-0000-0100-0000CD030000}"/>
                </a:ext>
              </a:extLst>
            </p:cNvPr>
            <p:cNvSpPr>
              <a:spLocks noChangeArrowheads="1"/>
            </p:cNvSpPr>
            <p:nvPr/>
          </p:nvSpPr>
          <p:spPr bwMode="auto">
            <a:xfrm>
              <a:off x="1962150" y="49213"/>
              <a:ext cx="17462" cy="6302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solidFill>
                  <a:prstClr val="black"/>
                </a:solidFill>
              </a:endParaRPr>
            </a:p>
          </p:txBody>
        </p:sp>
        <p:sp>
          <p:nvSpPr>
            <p:cNvPr id="1008" name="Rectangle 601">
              <a:extLst>
                <a:ext uri="{FF2B5EF4-FFF2-40B4-BE49-F238E27FC236}">
                  <a16:creationId xmlns:a16="http://schemas.microsoft.com/office/drawing/2014/main" id="{00000000-0008-0000-0100-0000CE030000}"/>
                </a:ext>
              </a:extLst>
            </p:cNvPr>
            <p:cNvSpPr>
              <a:spLocks noChangeArrowheads="1"/>
            </p:cNvSpPr>
            <p:nvPr/>
          </p:nvSpPr>
          <p:spPr bwMode="auto">
            <a:xfrm>
              <a:off x="1987550" y="49213"/>
              <a:ext cx="19050" cy="6302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solidFill>
                  <a:prstClr val="black"/>
                </a:solidFill>
              </a:endParaRPr>
            </a:p>
          </p:txBody>
        </p:sp>
      </p:grpSp>
      <p:sp>
        <p:nvSpPr>
          <p:cNvPr id="1011" name="Freeform 5">
            <a:extLst>
              <a:ext uri="{FF2B5EF4-FFF2-40B4-BE49-F238E27FC236}">
                <a16:creationId xmlns:a16="http://schemas.microsoft.com/office/drawing/2014/main" id="{0B1636FD-019F-4629-86FA-EA377C6B0554}"/>
              </a:ext>
            </a:extLst>
          </p:cNvPr>
          <p:cNvSpPr>
            <a:spLocks noEditPoints="1"/>
          </p:cNvSpPr>
          <p:nvPr/>
        </p:nvSpPr>
        <p:spPr bwMode="gray">
          <a:xfrm>
            <a:off x="6652259" y="2402118"/>
            <a:ext cx="164626" cy="289513"/>
          </a:xfrm>
          <a:custGeom>
            <a:avLst/>
            <a:gdLst>
              <a:gd name="T0" fmla="*/ 331 w 342"/>
              <a:gd name="T1" fmla="*/ 530 h 605"/>
              <a:gd name="T2" fmla="*/ 278 w 342"/>
              <a:gd name="T3" fmla="*/ 454 h 605"/>
              <a:gd name="T4" fmla="*/ 325 w 342"/>
              <a:gd name="T5" fmla="*/ 416 h 605"/>
              <a:gd name="T6" fmla="*/ 309 w 342"/>
              <a:gd name="T7" fmla="*/ 333 h 605"/>
              <a:gd name="T8" fmla="*/ 262 w 342"/>
              <a:gd name="T9" fmla="*/ 323 h 605"/>
              <a:gd name="T10" fmla="*/ 264 w 342"/>
              <a:gd name="T11" fmla="*/ 316 h 605"/>
              <a:gd name="T12" fmla="*/ 258 w 342"/>
              <a:gd name="T13" fmla="*/ 304 h 605"/>
              <a:gd name="T14" fmla="*/ 257 w 342"/>
              <a:gd name="T15" fmla="*/ 299 h 605"/>
              <a:gd name="T16" fmla="*/ 254 w 342"/>
              <a:gd name="T17" fmla="*/ 257 h 605"/>
              <a:gd name="T18" fmla="*/ 241 w 342"/>
              <a:gd name="T19" fmla="*/ 159 h 605"/>
              <a:gd name="T20" fmla="*/ 215 w 342"/>
              <a:gd name="T21" fmla="*/ 92 h 605"/>
              <a:gd name="T22" fmla="*/ 164 w 342"/>
              <a:gd name="T23" fmla="*/ 125 h 605"/>
              <a:gd name="T24" fmla="*/ 148 w 342"/>
              <a:gd name="T25" fmla="*/ 206 h 605"/>
              <a:gd name="T26" fmla="*/ 146 w 342"/>
              <a:gd name="T27" fmla="*/ 243 h 605"/>
              <a:gd name="T28" fmla="*/ 119 w 342"/>
              <a:gd name="T29" fmla="*/ 286 h 605"/>
              <a:gd name="T30" fmla="*/ 103 w 342"/>
              <a:gd name="T31" fmla="*/ 306 h 605"/>
              <a:gd name="T32" fmla="*/ 99 w 342"/>
              <a:gd name="T33" fmla="*/ 323 h 605"/>
              <a:gd name="T34" fmla="*/ 107 w 342"/>
              <a:gd name="T35" fmla="*/ 327 h 605"/>
              <a:gd name="T36" fmla="*/ 123 w 342"/>
              <a:gd name="T37" fmla="*/ 324 h 605"/>
              <a:gd name="T38" fmla="*/ 133 w 342"/>
              <a:gd name="T39" fmla="*/ 302 h 605"/>
              <a:gd name="T40" fmla="*/ 140 w 342"/>
              <a:gd name="T41" fmla="*/ 309 h 605"/>
              <a:gd name="T42" fmla="*/ 137 w 342"/>
              <a:gd name="T43" fmla="*/ 329 h 605"/>
              <a:gd name="T44" fmla="*/ 139 w 342"/>
              <a:gd name="T45" fmla="*/ 337 h 605"/>
              <a:gd name="T46" fmla="*/ 125 w 342"/>
              <a:gd name="T47" fmla="*/ 395 h 605"/>
              <a:gd name="T48" fmla="*/ 113 w 342"/>
              <a:gd name="T49" fmla="*/ 435 h 605"/>
              <a:gd name="T50" fmla="*/ 81 w 342"/>
              <a:gd name="T51" fmla="*/ 516 h 605"/>
              <a:gd name="T52" fmla="*/ 56 w 342"/>
              <a:gd name="T53" fmla="*/ 552 h 605"/>
              <a:gd name="T54" fmla="*/ 8 w 342"/>
              <a:gd name="T55" fmla="*/ 553 h 605"/>
              <a:gd name="T56" fmla="*/ 49 w 342"/>
              <a:gd name="T57" fmla="*/ 588 h 605"/>
              <a:gd name="T58" fmla="*/ 88 w 342"/>
              <a:gd name="T59" fmla="*/ 585 h 605"/>
              <a:gd name="T60" fmla="*/ 110 w 342"/>
              <a:gd name="T61" fmla="*/ 553 h 605"/>
              <a:gd name="T62" fmla="*/ 139 w 342"/>
              <a:gd name="T63" fmla="*/ 481 h 605"/>
              <a:gd name="T64" fmla="*/ 186 w 342"/>
              <a:gd name="T65" fmla="*/ 376 h 605"/>
              <a:gd name="T66" fmla="*/ 207 w 342"/>
              <a:gd name="T67" fmla="*/ 446 h 605"/>
              <a:gd name="T68" fmla="*/ 226 w 342"/>
              <a:gd name="T69" fmla="*/ 456 h 605"/>
              <a:gd name="T70" fmla="*/ 274 w 342"/>
              <a:gd name="T71" fmla="*/ 516 h 605"/>
              <a:gd name="T72" fmla="*/ 284 w 342"/>
              <a:gd name="T73" fmla="*/ 552 h 605"/>
              <a:gd name="T74" fmla="*/ 270 w 342"/>
              <a:gd name="T75" fmla="*/ 578 h 605"/>
              <a:gd name="T76" fmla="*/ 293 w 342"/>
              <a:gd name="T77" fmla="*/ 592 h 605"/>
              <a:gd name="T78" fmla="*/ 323 w 342"/>
              <a:gd name="T79" fmla="*/ 577 h 605"/>
              <a:gd name="T80" fmla="*/ 335 w 342"/>
              <a:gd name="T81" fmla="*/ 542 h 605"/>
              <a:gd name="T82" fmla="*/ 234 w 342"/>
              <a:gd name="T83" fmla="*/ 331 h 605"/>
              <a:gd name="T84" fmla="*/ 235 w 342"/>
              <a:gd name="T85" fmla="*/ 337 h 605"/>
              <a:gd name="T86" fmla="*/ 241 w 342"/>
              <a:gd name="T87" fmla="*/ 334 h 605"/>
              <a:gd name="T88" fmla="*/ 249 w 342"/>
              <a:gd name="T89" fmla="*/ 335 h 605"/>
              <a:gd name="T90" fmla="*/ 259 w 342"/>
              <a:gd name="T91" fmla="*/ 330 h 605"/>
              <a:gd name="T92" fmla="*/ 260 w 342"/>
              <a:gd name="T93" fmla="*/ 326 h 605"/>
              <a:gd name="T94" fmla="*/ 239 w 342"/>
              <a:gd name="T95" fmla="*/ 349 h 605"/>
              <a:gd name="T96" fmla="*/ 152 w 342"/>
              <a:gd name="T97" fmla="*/ 67 h 605"/>
              <a:gd name="T98" fmla="*/ 154 w 342"/>
              <a:gd name="T99" fmla="*/ 75 h 605"/>
              <a:gd name="T100" fmla="*/ 169 w 342"/>
              <a:gd name="T101" fmla="*/ 90 h 605"/>
              <a:gd name="T102" fmla="*/ 168 w 342"/>
              <a:gd name="T103" fmla="*/ 114 h 605"/>
              <a:gd name="T104" fmla="*/ 210 w 342"/>
              <a:gd name="T105" fmla="*/ 80 h 605"/>
              <a:gd name="T106" fmla="*/ 222 w 342"/>
              <a:gd name="T107" fmla="*/ 50 h 605"/>
              <a:gd name="T108" fmla="*/ 190 w 342"/>
              <a:gd name="T109" fmla="*/ 1 h 605"/>
              <a:gd name="T110" fmla="*/ 155 w 342"/>
              <a:gd name="T111" fmla="*/ 21 h 605"/>
              <a:gd name="T112" fmla="*/ 156 w 342"/>
              <a:gd name="T113" fmla="*/ 24 h 605"/>
              <a:gd name="T114" fmla="*/ 147 w 342"/>
              <a:gd name="T115" fmla="*/ 5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2" h="605">
                <a:moveTo>
                  <a:pt x="335" y="542"/>
                </a:moveTo>
                <a:cubicBezTo>
                  <a:pt x="332" y="540"/>
                  <a:pt x="336" y="537"/>
                  <a:pt x="331" y="530"/>
                </a:cubicBezTo>
                <a:cubicBezTo>
                  <a:pt x="325" y="523"/>
                  <a:pt x="308" y="499"/>
                  <a:pt x="308" y="496"/>
                </a:cubicBezTo>
                <a:cubicBezTo>
                  <a:pt x="308" y="493"/>
                  <a:pt x="281" y="458"/>
                  <a:pt x="278" y="454"/>
                </a:cubicBezTo>
                <a:cubicBezTo>
                  <a:pt x="277" y="452"/>
                  <a:pt x="270" y="440"/>
                  <a:pt x="265" y="431"/>
                </a:cubicBezTo>
                <a:cubicBezTo>
                  <a:pt x="293" y="424"/>
                  <a:pt x="321" y="417"/>
                  <a:pt x="325" y="416"/>
                </a:cubicBezTo>
                <a:cubicBezTo>
                  <a:pt x="331" y="415"/>
                  <a:pt x="331" y="415"/>
                  <a:pt x="330" y="408"/>
                </a:cubicBezTo>
                <a:cubicBezTo>
                  <a:pt x="329" y="402"/>
                  <a:pt x="311" y="338"/>
                  <a:pt x="309" y="333"/>
                </a:cubicBezTo>
                <a:cubicBezTo>
                  <a:pt x="308" y="332"/>
                  <a:pt x="293" y="335"/>
                  <a:pt x="274" y="340"/>
                </a:cubicBezTo>
                <a:cubicBezTo>
                  <a:pt x="270" y="332"/>
                  <a:pt x="266" y="326"/>
                  <a:pt x="262" y="323"/>
                </a:cubicBezTo>
                <a:cubicBezTo>
                  <a:pt x="262" y="322"/>
                  <a:pt x="262" y="320"/>
                  <a:pt x="263" y="320"/>
                </a:cubicBezTo>
                <a:cubicBezTo>
                  <a:pt x="263" y="320"/>
                  <a:pt x="265" y="319"/>
                  <a:pt x="264" y="316"/>
                </a:cubicBezTo>
                <a:cubicBezTo>
                  <a:pt x="262" y="313"/>
                  <a:pt x="261" y="313"/>
                  <a:pt x="261" y="312"/>
                </a:cubicBezTo>
                <a:cubicBezTo>
                  <a:pt x="260" y="310"/>
                  <a:pt x="260" y="305"/>
                  <a:pt x="258" y="304"/>
                </a:cubicBezTo>
                <a:cubicBezTo>
                  <a:pt x="256" y="303"/>
                  <a:pt x="257" y="301"/>
                  <a:pt x="257" y="300"/>
                </a:cubicBezTo>
                <a:cubicBezTo>
                  <a:pt x="257" y="299"/>
                  <a:pt x="257" y="299"/>
                  <a:pt x="257" y="299"/>
                </a:cubicBezTo>
                <a:cubicBezTo>
                  <a:pt x="261" y="296"/>
                  <a:pt x="263" y="294"/>
                  <a:pt x="263" y="294"/>
                </a:cubicBezTo>
                <a:cubicBezTo>
                  <a:pt x="263" y="294"/>
                  <a:pt x="256" y="268"/>
                  <a:pt x="254" y="257"/>
                </a:cubicBezTo>
                <a:cubicBezTo>
                  <a:pt x="252" y="246"/>
                  <a:pt x="246" y="192"/>
                  <a:pt x="246" y="186"/>
                </a:cubicBezTo>
                <a:cubicBezTo>
                  <a:pt x="245" y="181"/>
                  <a:pt x="243" y="177"/>
                  <a:pt x="241" y="159"/>
                </a:cubicBezTo>
                <a:cubicBezTo>
                  <a:pt x="242" y="151"/>
                  <a:pt x="242" y="143"/>
                  <a:pt x="241" y="141"/>
                </a:cubicBezTo>
                <a:cubicBezTo>
                  <a:pt x="240" y="133"/>
                  <a:pt x="217" y="93"/>
                  <a:pt x="215" y="92"/>
                </a:cubicBezTo>
                <a:cubicBezTo>
                  <a:pt x="213" y="92"/>
                  <a:pt x="212" y="90"/>
                  <a:pt x="211" y="89"/>
                </a:cubicBezTo>
                <a:cubicBezTo>
                  <a:pt x="205" y="92"/>
                  <a:pt x="184" y="103"/>
                  <a:pt x="164" y="125"/>
                </a:cubicBezTo>
                <a:cubicBezTo>
                  <a:pt x="160" y="136"/>
                  <a:pt x="151" y="157"/>
                  <a:pt x="150" y="160"/>
                </a:cubicBezTo>
                <a:cubicBezTo>
                  <a:pt x="150" y="165"/>
                  <a:pt x="147" y="194"/>
                  <a:pt x="148" y="206"/>
                </a:cubicBezTo>
                <a:cubicBezTo>
                  <a:pt x="148" y="212"/>
                  <a:pt x="148" y="222"/>
                  <a:pt x="147" y="232"/>
                </a:cubicBezTo>
                <a:cubicBezTo>
                  <a:pt x="146" y="243"/>
                  <a:pt x="146" y="243"/>
                  <a:pt x="146" y="243"/>
                </a:cubicBezTo>
                <a:cubicBezTo>
                  <a:pt x="146" y="243"/>
                  <a:pt x="143" y="247"/>
                  <a:pt x="145" y="251"/>
                </a:cubicBezTo>
                <a:cubicBezTo>
                  <a:pt x="147" y="256"/>
                  <a:pt x="119" y="286"/>
                  <a:pt x="119" y="286"/>
                </a:cubicBezTo>
                <a:cubicBezTo>
                  <a:pt x="124" y="291"/>
                  <a:pt x="124" y="291"/>
                  <a:pt x="124" y="291"/>
                </a:cubicBezTo>
                <a:cubicBezTo>
                  <a:pt x="119" y="296"/>
                  <a:pt x="107" y="299"/>
                  <a:pt x="103" y="306"/>
                </a:cubicBezTo>
                <a:cubicBezTo>
                  <a:pt x="98" y="313"/>
                  <a:pt x="93" y="319"/>
                  <a:pt x="91" y="321"/>
                </a:cubicBezTo>
                <a:cubicBezTo>
                  <a:pt x="89" y="323"/>
                  <a:pt x="93" y="326"/>
                  <a:pt x="99" y="323"/>
                </a:cubicBezTo>
                <a:cubicBezTo>
                  <a:pt x="99" y="323"/>
                  <a:pt x="96" y="328"/>
                  <a:pt x="98" y="330"/>
                </a:cubicBezTo>
                <a:cubicBezTo>
                  <a:pt x="99" y="332"/>
                  <a:pt x="103" y="333"/>
                  <a:pt x="107" y="327"/>
                </a:cubicBezTo>
                <a:cubicBezTo>
                  <a:pt x="107" y="327"/>
                  <a:pt x="111" y="332"/>
                  <a:pt x="115" y="327"/>
                </a:cubicBezTo>
                <a:cubicBezTo>
                  <a:pt x="115" y="327"/>
                  <a:pt x="120" y="329"/>
                  <a:pt x="123" y="324"/>
                </a:cubicBezTo>
                <a:cubicBezTo>
                  <a:pt x="123" y="324"/>
                  <a:pt x="127" y="326"/>
                  <a:pt x="129" y="322"/>
                </a:cubicBezTo>
                <a:cubicBezTo>
                  <a:pt x="131" y="319"/>
                  <a:pt x="131" y="306"/>
                  <a:pt x="133" y="302"/>
                </a:cubicBezTo>
                <a:cubicBezTo>
                  <a:pt x="133" y="302"/>
                  <a:pt x="133" y="302"/>
                  <a:pt x="133" y="302"/>
                </a:cubicBezTo>
                <a:cubicBezTo>
                  <a:pt x="140" y="309"/>
                  <a:pt x="140" y="309"/>
                  <a:pt x="140" y="309"/>
                </a:cubicBezTo>
                <a:cubicBezTo>
                  <a:pt x="140" y="309"/>
                  <a:pt x="140" y="309"/>
                  <a:pt x="140" y="309"/>
                </a:cubicBezTo>
                <a:cubicBezTo>
                  <a:pt x="138" y="319"/>
                  <a:pt x="134" y="327"/>
                  <a:pt x="137" y="329"/>
                </a:cubicBezTo>
                <a:cubicBezTo>
                  <a:pt x="140" y="331"/>
                  <a:pt x="140" y="331"/>
                  <a:pt x="140" y="331"/>
                </a:cubicBezTo>
                <a:cubicBezTo>
                  <a:pt x="139" y="337"/>
                  <a:pt x="139" y="337"/>
                  <a:pt x="139" y="337"/>
                </a:cubicBezTo>
                <a:cubicBezTo>
                  <a:pt x="139" y="337"/>
                  <a:pt x="139" y="337"/>
                  <a:pt x="140" y="337"/>
                </a:cubicBezTo>
                <a:cubicBezTo>
                  <a:pt x="135" y="357"/>
                  <a:pt x="126" y="390"/>
                  <a:pt x="125" y="395"/>
                </a:cubicBezTo>
                <a:cubicBezTo>
                  <a:pt x="123" y="401"/>
                  <a:pt x="119" y="407"/>
                  <a:pt x="120" y="411"/>
                </a:cubicBezTo>
                <a:cubicBezTo>
                  <a:pt x="121" y="415"/>
                  <a:pt x="112" y="433"/>
                  <a:pt x="113" y="435"/>
                </a:cubicBezTo>
                <a:cubicBezTo>
                  <a:pt x="114" y="438"/>
                  <a:pt x="106" y="448"/>
                  <a:pt x="106" y="453"/>
                </a:cubicBezTo>
                <a:cubicBezTo>
                  <a:pt x="105" y="458"/>
                  <a:pt x="85" y="507"/>
                  <a:pt x="81" y="516"/>
                </a:cubicBezTo>
                <a:cubicBezTo>
                  <a:pt x="77" y="526"/>
                  <a:pt x="69" y="540"/>
                  <a:pt x="69" y="540"/>
                </a:cubicBezTo>
                <a:cubicBezTo>
                  <a:pt x="69" y="540"/>
                  <a:pt x="56" y="550"/>
                  <a:pt x="56" y="552"/>
                </a:cubicBezTo>
                <a:cubicBezTo>
                  <a:pt x="56" y="555"/>
                  <a:pt x="45" y="562"/>
                  <a:pt x="31" y="559"/>
                </a:cubicBezTo>
                <a:cubicBezTo>
                  <a:pt x="16" y="556"/>
                  <a:pt x="11" y="551"/>
                  <a:pt x="8" y="553"/>
                </a:cubicBezTo>
                <a:cubicBezTo>
                  <a:pt x="6" y="556"/>
                  <a:pt x="0" y="562"/>
                  <a:pt x="8" y="569"/>
                </a:cubicBezTo>
                <a:cubicBezTo>
                  <a:pt x="15" y="575"/>
                  <a:pt x="41" y="587"/>
                  <a:pt x="49" y="588"/>
                </a:cubicBezTo>
                <a:cubicBezTo>
                  <a:pt x="57" y="589"/>
                  <a:pt x="73" y="605"/>
                  <a:pt x="81" y="600"/>
                </a:cubicBezTo>
                <a:cubicBezTo>
                  <a:pt x="88" y="594"/>
                  <a:pt x="88" y="585"/>
                  <a:pt x="88" y="585"/>
                </a:cubicBezTo>
                <a:cubicBezTo>
                  <a:pt x="88" y="585"/>
                  <a:pt x="98" y="585"/>
                  <a:pt x="101" y="583"/>
                </a:cubicBezTo>
                <a:cubicBezTo>
                  <a:pt x="103" y="581"/>
                  <a:pt x="108" y="563"/>
                  <a:pt x="110" y="553"/>
                </a:cubicBezTo>
                <a:cubicBezTo>
                  <a:pt x="111" y="544"/>
                  <a:pt x="122" y="524"/>
                  <a:pt x="125" y="517"/>
                </a:cubicBezTo>
                <a:cubicBezTo>
                  <a:pt x="127" y="510"/>
                  <a:pt x="136" y="485"/>
                  <a:pt x="139" y="481"/>
                </a:cubicBezTo>
                <a:cubicBezTo>
                  <a:pt x="143" y="477"/>
                  <a:pt x="163" y="437"/>
                  <a:pt x="166" y="432"/>
                </a:cubicBezTo>
                <a:cubicBezTo>
                  <a:pt x="168" y="427"/>
                  <a:pt x="186" y="376"/>
                  <a:pt x="186" y="376"/>
                </a:cubicBezTo>
                <a:cubicBezTo>
                  <a:pt x="186" y="376"/>
                  <a:pt x="190" y="385"/>
                  <a:pt x="195" y="395"/>
                </a:cubicBezTo>
                <a:cubicBezTo>
                  <a:pt x="201" y="418"/>
                  <a:pt x="207" y="446"/>
                  <a:pt x="207" y="446"/>
                </a:cubicBezTo>
                <a:cubicBezTo>
                  <a:pt x="207" y="446"/>
                  <a:pt x="212" y="445"/>
                  <a:pt x="219" y="443"/>
                </a:cubicBezTo>
                <a:cubicBezTo>
                  <a:pt x="221" y="449"/>
                  <a:pt x="224" y="454"/>
                  <a:pt x="226" y="456"/>
                </a:cubicBezTo>
                <a:cubicBezTo>
                  <a:pt x="231" y="460"/>
                  <a:pt x="237" y="463"/>
                  <a:pt x="240" y="468"/>
                </a:cubicBezTo>
                <a:cubicBezTo>
                  <a:pt x="242" y="473"/>
                  <a:pt x="270" y="509"/>
                  <a:pt x="274" y="516"/>
                </a:cubicBezTo>
                <a:cubicBezTo>
                  <a:pt x="277" y="524"/>
                  <a:pt x="281" y="532"/>
                  <a:pt x="286" y="536"/>
                </a:cubicBezTo>
                <a:cubicBezTo>
                  <a:pt x="286" y="536"/>
                  <a:pt x="288" y="549"/>
                  <a:pt x="284" y="552"/>
                </a:cubicBezTo>
                <a:cubicBezTo>
                  <a:pt x="280" y="556"/>
                  <a:pt x="285" y="557"/>
                  <a:pt x="287" y="559"/>
                </a:cubicBezTo>
                <a:cubicBezTo>
                  <a:pt x="290" y="560"/>
                  <a:pt x="284" y="576"/>
                  <a:pt x="270" y="578"/>
                </a:cubicBezTo>
                <a:cubicBezTo>
                  <a:pt x="257" y="581"/>
                  <a:pt x="251" y="588"/>
                  <a:pt x="257" y="591"/>
                </a:cubicBezTo>
                <a:cubicBezTo>
                  <a:pt x="264" y="594"/>
                  <a:pt x="286" y="599"/>
                  <a:pt x="293" y="592"/>
                </a:cubicBezTo>
                <a:cubicBezTo>
                  <a:pt x="300" y="585"/>
                  <a:pt x="316" y="571"/>
                  <a:pt x="319" y="571"/>
                </a:cubicBezTo>
                <a:cubicBezTo>
                  <a:pt x="321" y="571"/>
                  <a:pt x="323" y="577"/>
                  <a:pt x="323" y="577"/>
                </a:cubicBezTo>
                <a:cubicBezTo>
                  <a:pt x="323" y="577"/>
                  <a:pt x="337" y="572"/>
                  <a:pt x="339" y="569"/>
                </a:cubicBezTo>
                <a:cubicBezTo>
                  <a:pt x="342" y="567"/>
                  <a:pt x="337" y="544"/>
                  <a:pt x="335" y="542"/>
                </a:cubicBezTo>
                <a:close/>
                <a:moveTo>
                  <a:pt x="235" y="337"/>
                </a:moveTo>
                <a:cubicBezTo>
                  <a:pt x="235" y="335"/>
                  <a:pt x="235" y="333"/>
                  <a:pt x="234" y="331"/>
                </a:cubicBezTo>
                <a:cubicBezTo>
                  <a:pt x="235" y="331"/>
                  <a:pt x="236" y="331"/>
                  <a:pt x="236" y="331"/>
                </a:cubicBezTo>
                <a:cubicBezTo>
                  <a:pt x="235" y="333"/>
                  <a:pt x="235" y="335"/>
                  <a:pt x="235" y="337"/>
                </a:cubicBezTo>
                <a:close/>
                <a:moveTo>
                  <a:pt x="239" y="349"/>
                </a:moveTo>
                <a:cubicBezTo>
                  <a:pt x="239" y="344"/>
                  <a:pt x="239" y="339"/>
                  <a:pt x="241" y="334"/>
                </a:cubicBezTo>
                <a:cubicBezTo>
                  <a:pt x="242" y="336"/>
                  <a:pt x="244" y="336"/>
                  <a:pt x="246" y="335"/>
                </a:cubicBezTo>
                <a:cubicBezTo>
                  <a:pt x="248" y="335"/>
                  <a:pt x="248" y="335"/>
                  <a:pt x="249" y="335"/>
                </a:cubicBezTo>
                <a:cubicBezTo>
                  <a:pt x="250" y="335"/>
                  <a:pt x="253" y="334"/>
                  <a:pt x="254" y="331"/>
                </a:cubicBezTo>
                <a:cubicBezTo>
                  <a:pt x="257" y="331"/>
                  <a:pt x="259" y="331"/>
                  <a:pt x="259" y="330"/>
                </a:cubicBezTo>
                <a:cubicBezTo>
                  <a:pt x="260" y="328"/>
                  <a:pt x="259" y="327"/>
                  <a:pt x="260" y="326"/>
                </a:cubicBezTo>
                <a:cubicBezTo>
                  <a:pt x="260" y="326"/>
                  <a:pt x="260" y="326"/>
                  <a:pt x="260" y="326"/>
                </a:cubicBezTo>
                <a:cubicBezTo>
                  <a:pt x="263" y="329"/>
                  <a:pt x="266" y="335"/>
                  <a:pt x="269" y="341"/>
                </a:cubicBezTo>
                <a:cubicBezTo>
                  <a:pt x="259" y="343"/>
                  <a:pt x="249" y="346"/>
                  <a:pt x="239" y="349"/>
                </a:cubicBezTo>
                <a:close/>
                <a:moveTo>
                  <a:pt x="151" y="61"/>
                </a:moveTo>
                <a:cubicBezTo>
                  <a:pt x="152" y="67"/>
                  <a:pt x="152" y="67"/>
                  <a:pt x="152" y="67"/>
                </a:cubicBezTo>
                <a:cubicBezTo>
                  <a:pt x="152" y="67"/>
                  <a:pt x="152" y="69"/>
                  <a:pt x="153" y="71"/>
                </a:cubicBezTo>
                <a:cubicBezTo>
                  <a:pt x="154" y="73"/>
                  <a:pt x="154" y="74"/>
                  <a:pt x="154" y="75"/>
                </a:cubicBezTo>
                <a:cubicBezTo>
                  <a:pt x="153" y="77"/>
                  <a:pt x="153" y="85"/>
                  <a:pt x="157" y="86"/>
                </a:cubicBezTo>
                <a:cubicBezTo>
                  <a:pt x="160" y="88"/>
                  <a:pt x="168" y="87"/>
                  <a:pt x="169" y="90"/>
                </a:cubicBezTo>
                <a:cubicBezTo>
                  <a:pt x="169" y="94"/>
                  <a:pt x="169" y="99"/>
                  <a:pt x="169" y="99"/>
                </a:cubicBezTo>
                <a:cubicBezTo>
                  <a:pt x="169" y="99"/>
                  <a:pt x="168" y="109"/>
                  <a:pt x="168" y="114"/>
                </a:cubicBezTo>
                <a:cubicBezTo>
                  <a:pt x="176" y="96"/>
                  <a:pt x="176" y="96"/>
                  <a:pt x="176" y="96"/>
                </a:cubicBezTo>
                <a:cubicBezTo>
                  <a:pt x="210" y="80"/>
                  <a:pt x="210" y="80"/>
                  <a:pt x="210" y="80"/>
                </a:cubicBezTo>
                <a:cubicBezTo>
                  <a:pt x="210" y="79"/>
                  <a:pt x="210" y="78"/>
                  <a:pt x="210" y="78"/>
                </a:cubicBezTo>
                <a:cubicBezTo>
                  <a:pt x="210" y="78"/>
                  <a:pt x="222" y="55"/>
                  <a:pt x="222" y="50"/>
                </a:cubicBezTo>
                <a:cubicBezTo>
                  <a:pt x="222" y="45"/>
                  <a:pt x="226" y="26"/>
                  <a:pt x="219" y="17"/>
                </a:cubicBezTo>
                <a:cubicBezTo>
                  <a:pt x="219" y="17"/>
                  <a:pt x="211" y="2"/>
                  <a:pt x="190" y="1"/>
                </a:cubicBezTo>
                <a:cubicBezTo>
                  <a:pt x="168" y="0"/>
                  <a:pt x="162" y="15"/>
                  <a:pt x="152" y="21"/>
                </a:cubicBezTo>
                <a:cubicBezTo>
                  <a:pt x="155" y="21"/>
                  <a:pt x="155" y="21"/>
                  <a:pt x="155" y="21"/>
                </a:cubicBezTo>
                <a:cubicBezTo>
                  <a:pt x="152" y="23"/>
                  <a:pt x="152" y="23"/>
                  <a:pt x="152" y="23"/>
                </a:cubicBezTo>
                <a:cubicBezTo>
                  <a:pt x="156" y="24"/>
                  <a:pt x="156" y="24"/>
                  <a:pt x="156" y="24"/>
                </a:cubicBezTo>
                <a:cubicBezTo>
                  <a:pt x="156" y="24"/>
                  <a:pt x="153" y="35"/>
                  <a:pt x="153" y="40"/>
                </a:cubicBezTo>
                <a:cubicBezTo>
                  <a:pt x="154" y="45"/>
                  <a:pt x="150" y="54"/>
                  <a:pt x="147" y="55"/>
                </a:cubicBezTo>
                <a:cubicBezTo>
                  <a:pt x="145" y="56"/>
                  <a:pt x="146" y="58"/>
                  <a:pt x="151" y="61"/>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9C89"/>
              </a:solidFill>
              <a:effectLst/>
              <a:uLnTx/>
              <a:uFillTx/>
              <a:latin typeface="Meiryo UI"/>
              <a:ea typeface="Meiryo UI"/>
              <a:cs typeface="+mn-cs"/>
            </a:endParaRPr>
          </a:p>
        </p:txBody>
      </p:sp>
      <p:sp>
        <p:nvSpPr>
          <p:cNvPr id="1013" name="Freeform 5">
            <a:extLst>
              <a:ext uri="{FF2B5EF4-FFF2-40B4-BE49-F238E27FC236}">
                <a16:creationId xmlns:a16="http://schemas.microsoft.com/office/drawing/2014/main" id="{91DF09CA-3658-4461-94DB-6DD0636AA4B5}"/>
              </a:ext>
            </a:extLst>
          </p:cNvPr>
          <p:cNvSpPr>
            <a:spLocks noEditPoints="1"/>
          </p:cNvSpPr>
          <p:nvPr/>
        </p:nvSpPr>
        <p:spPr bwMode="gray">
          <a:xfrm>
            <a:off x="10284865" y="2361045"/>
            <a:ext cx="164626" cy="289513"/>
          </a:xfrm>
          <a:custGeom>
            <a:avLst/>
            <a:gdLst>
              <a:gd name="T0" fmla="*/ 331 w 342"/>
              <a:gd name="T1" fmla="*/ 530 h 605"/>
              <a:gd name="T2" fmla="*/ 278 w 342"/>
              <a:gd name="T3" fmla="*/ 454 h 605"/>
              <a:gd name="T4" fmla="*/ 325 w 342"/>
              <a:gd name="T5" fmla="*/ 416 h 605"/>
              <a:gd name="T6" fmla="*/ 309 w 342"/>
              <a:gd name="T7" fmla="*/ 333 h 605"/>
              <a:gd name="T8" fmla="*/ 262 w 342"/>
              <a:gd name="T9" fmla="*/ 323 h 605"/>
              <a:gd name="T10" fmla="*/ 264 w 342"/>
              <a:gd name="T11" fmla="*/ 316 h 605"/>
              <a:gd name="T12" fmla="*/ 258 w 342"/>
              <a:gd name="T13" fmla="*/ 304 h 605"/>
              <a:gd name="T14" fmla="*/ 257 w 342"/>
              <a:gd name="T15" fmla="*/ 299 h 605"/>
              <a:gd name="T16" fmla="*/ 254 w 342"/>
              <a:gd name="T17" fmla="*/ 257 h 605"/>
              <a:gd name="T18" fmla="*/ 241 w 342"/>
              <a:gd name="T19" fmla="*/ 159 h 605"/>
              <a:gd name="T20" fmla="*/ 215 w 342"/>
              <a:gd name="T21" fmla="*/ 92 h 605"/>
              <a:gd name="T22" fmla="*/ 164 w 342"/>
              <a:gd name="T23" fmla="*/ 125 h 605"/>
              <a:gd name="T24" fmla="*/ 148 w 342"/>
              <a:gd name="T25" fmla="*/ 206 h 605"/>
              <a:gd name="T26" fmla="*/ 146 w 342"/>
              <a:gd name="T27" fmla="*/ 243 h 605"/>
              <a:gd name="T28" fmla="*/ 119 w 342"/>
              <a:gd name="T29" fmla="*/ 286 h 605"/>
              <a:gd name="T30" fmla="*/ 103 w 342"/>
              <a:gd name="T31" fmla="*/ 306 h 605"/>
              <a:gd name="T32" fmla="*/ 99 w 342"/>
              <a:gd name="T33" fmla="*/ 323 h 605"/>
              <a:gd name="T34" fmla="*/ 107 w 342"/>
              <a:gd name="T35" fmla="*/ 327 h 605"/>
              <a:gd name="T36" fmla="*/ 123 w 342"/>
              <a:gd name="T37" fmla="*/ 324 h 605"/>
              <a:gd name="T38" fmla="*/ 133 w 342"/>
              <a:gd name="T39" fmla="*/ 302 h 605"/>
              <a:gd name="T40" fmla="*/ 140 w 342"/>
              <a:gd name="T41" fmla="*/ 309 h 605"/>
              <a:gd name="T42" fmla="*/ 137 w 342"/>
              <a:gd name="T43" fmla="*/ 329 h 605"/>
              <a:gd name="T44" fmla="*/ 139 w 342"/>
              <a:gd name="T45" fmla="*/ 337 h 605"/>
              <a:gd name="T46" fmla="*/ 125 w 342"/>
              <a:gd name="T47" fmla="*/ 395 h 605"/>
              <a:gd name="T48" fmla="*/ 113 w 342"/>
              <a:gd name="T49" fmla="*/ 435 h 605"/>
              <a:gd name="T50" fmla="*/ 81 w 342"/>
              <a:gd name="T51" fmla="*/ 516 h 605"/>
              <a:gd name="T52" fmla="*/ 56 w 342"/>
              <a:gd name="T53" fmla="*/ 552 h 605"/>
              <a:gd name="T54" fmla="*/ 8 w 342"/>
              <a:gd name="T55" fmla="*/ 553 h 605"/>
              <a:gd name="T56" fmla="*/ 49 w 342"/>
              <a:gd name="T57" fmla="*/ 588 h 605"/>
              <a:gd name="T58" fmla="*/ 88 w 342"/>
              <a:gd name="T59" fmla="*/ 585 h 605"/>
              <a:gd name="T60" fmla="*/ 110 w 342"/>
              <a:gd name="T61" fmla="*/ 553 h 605"/>
              <a:gd name="T62" fmla="*/ 139 w 342"/>
              <a:gd name="T63" fmla="*/ 481 h 605"/>
              <a:gd name="T64" fmla="*/ 186 w 342"/>
              <a:gd name="T65" fmla="*/ 376 h 605"/>
              <a:gd name="T66" fmla="*/ 207 w 342"/>
              <a:gd name="T67" fmla="*/ 446 h 605"/>
              <a:gd name="T68" fmla="*/ 226 w 342"/>
              <a:gd name="T69" fmla="*/ 456 h 605"/>
              <a:gd name="T70" fmla="*/ 274 w 342"/>
              <a:gd name="T71" fmla="*/ 516 h 605"/>
              <a:gd name="T72" fmla="*/ 284 w 342"/>
              <a:gd name="T73" fmla="*/ 552 h 605"/>
              <a:gd name="T74" fmla="*/ 270 w 342"/>
              <a:gd name="T75" fmla="*/ 578 h 605"/>
              <a:gd name="T76" fmla="*/ 293 w 342"/>
              <a:gd name="T77" fmla="*/ 592 h 605"/>
              <a:gd name="T78" fmla="*/ 323 w 342"/>
              <a:gd name="T79" fmla="*/ 577 h 605"/>
              <a:gd name="T80" fmla="*/ 335 w 342"/>
              <a:gd name="T81" fmla="*/ 542 h 605"/>
              <a:gd name="T82" fmla="*/ 234 w 342"/>
              <a:gd name="T83" fmla="*/ 331 h 605"/>
              <a:gd name="T84" fmla="*/ 235 w 342"/>
              <a:gd name="T85" fmla="*/ 337 h 605"/>
              <a:gd name="T86" fmla="*/ 241 w 342"/>
              <a:gd name="T87" fmla="*/ 334 h 605"/>
              <a:gd name="T88" fmla="*/ 249 w 342"/>
              <a:gd name="T89" fmla="*/ 335 h 605"/>
              <a:gd name="T90" fmla="*/ 259 w 342"/>
              <a:gd name="T91" fmla="*/ 330 h 605"/>
              <a:gd name="T92" fmla="*/ 260 w 342"/>
              <a:gd name="T93" fmla="*/ 326 h 605"/>
              <a:gd name="T94" fmla="*/ 239 w 342"/>
              <a:gd name="T95" fmla="*/ 349 h 605"/>
              <a:gd name="T96" fmla="*/ 152 w 342"/>
              <a:gd name="T97" fmla="*/ 67 h 605"/>
              <a:gd name="T98" fmla="*/ 154 w 342"/>
              <a:gd name="T99" fmla="*/ 75 h 605"/>
              <a:gd name="T100" fmla="*/ 169 w 342"/>
              <a:gd name="T101" fmla="*/ 90 h 605"/>
              <a:gd name="T102" fmla="*/ 168 w 342"/>
              <a:gd name="T103" fmla="*/ 114 h 605"/>
              <a:gd name="T104" fmla="*/ 210 w 342"/>
              <a:gd name="T105" fmla="*/ 80 h 605"/>
              <a:gd name="T106" fmla="*/ 222 w 342"/>
              <a:gd name="T107" fmla="*/ 50 h 605"/>
              <a:gd name="T108" fmla="*/ 190 w 342"/>
              <a:gd name="T109" fmla="*/ 1 h 605"/>
              <a:gd name="T110" fmla="*/ 155 w 342"/>
              <a:gd name="T111" fmla="*/ 21 h 605"/>
              <a:gd name="T112" fmla="*/ 156 w 342"/>
              <a:gd name="T113" fmla="*/ 24 h 605"/>
              <a:gd name="T114" fmla="*/ 147 w 342"/>
              <a:gd name="T115" fmla="*/ 5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2" h="605">
                <a:moveTo>
                  <a:pt x="335" y="542"/>
                </a:moveTo>
                <a:cubicBezTo>
                  <a:pt x="332" y="540"/>
                  <a:pt x="336" y="537"/>
                  <a:pt x="331" y="530"/>
                </a:cubicBezTo>
                <a:cubicBezTo>
                  <a:pt x="325" y="523"/>
                  <a:pt x="308" y="499"/>
                  <a:pt x="308" y="496"/>
                </a:cubicBezTo>
                <a:cubicBezTo>
                  <a:pt x="308" y="493"/>
                  <a:pt x="281" y="458"/>
                  <a:pt x="278" y="454"/>
                </a:cubicBezTo>
                <a:cubicBezTo>
                  <a:pt x="277" y="452"/>
                  <a:pt x="270" y="440"/>
                  <a:pt x="265" y="431"/>
                </a:cubicBezTo>
                <a:cubicBezTo>
                  <a:pt x="293" y="424"/>
                  <a:pt x="321" y="417"/>
                  <a:pt x="325" y="416"/>
                </a:cubicBezTo>
                <a:cubicBezTo>
                  <a:pt x="331" y="415"/>
                  <a:pt x="331" y="415"/>
                  <a:pt x="330" y="408"/>
                </a:cubicBezTo>
                <a:cubicBezTo>
                  <a:pt x="329" y="402"/>
                  <a:pt x="311" y="338"/>
                  <a:pt x="309" y="333"/>
                </a:cubicBezTo>
                <a:cubicBezTo>
                  <a:pt x="308" y="332"/>
                  <a:pt x="293" y="335"/>
                  <a:pt x="274" y="340"/>
                </a:cubicBezTo>
                <a:cubicBezTo>
                  <a:pt x="270" y="332"/>
                  <a:pt x="266" y="326"/>
                  <a:pt x="262" y="323"/>
                </a:cubicBezTo>
                <a:cubicBezTo>
                  <a:pt x="262" y="322"/>
                  <a:pt x="262" y="320"/>
                  <a:pt x="263" y="320"/>
                </a:cubicBezTo>
                <a:cubicBezTo>
                  <a:pt x="263" y="320"/>
                  <a:pt x="265" y="319"/>
                  <a:pt x="264" y="316"/>
                </a:cubicBezTo>
                <a:cubicBezTo>
                  <a:pt x="262" y="313"/>
                  <a:pt x="261" y="313"/>
                  <a:pt x="261" y="312"/>
                </a:cubicBezTo>
                <a:cubicBezTo>
                  <a:pt x="260" y="310"/>
                  <a:pt x="260" y="305"/>
                  <a:pt x="258" y="304"/>
                </a:cubicBezTo>
                <a:cubicBezTo>
                  <a:pt x="256" y="303"/>
                  <a:pt x="257" y="301"/>
                  <a:pt x="257" y="300"/>
                </a:cubicBezTo>
                <a:cubicBezTo>
                  <a:pt x="257" y="299"/>
                  <a:pt x="257" y="299"/>
                  <a:pt x="257" y="299"/>
                </a:cubicBezTo>
                <a:cubicBezTo>
                  <a:pt x="261" y="296"/>
                  <a:pt x="263" y="294"/>
                  <a:pt x="263" y="294"/>
                </a:cubicBezTo>
                <a:cubicBezTo>
                  <a:pt x="263" y="294"/>
                  <a:pt x="256" y="268"/>
                  <a:pt x="254" y="257"/>
                </a:cubicBezTo>
                <a:cubicBezTo>
                  <a:pt x="252" y="246"/>
                  <a:pt x="246" y="192"/>
                  <a:pt x="246" y="186"/>
                </a:cubicBezTo>
                <a:cubicBezTo>
                  <a:pt x="245" y="181"/>
                  <a:pt x="243" y="177"/>
                  <a:pt x="241" y="159"/>
                </a:cubicBezTo>
                <a:cubicBezTo>
                  <a:pt x="242" y="151"/>
                  <a:pt x="242" y="143"/>
                  <a:pt x="241" y="141"/>
                </a:cubicBezTo>
                <a:cubicBezTo>
                  <a:pt x="240" y="133"/>
                  <a:pt x="217" y="93"/>
                  <a:pt x="215" y="92"/>
                </a:cubicBezTo>
                <a:cubicBezTo>
                  <a:pt x="213" y="92"/>
                  <a:pt x="212" y="90"/>
                  <a:pt x="211" y="89"/>
                </a:cubicBezTo>
                <a:cubicBezTo>
                  <a:pt x="205" y="92"/>
                  <a:pt x="184" y="103"/>
                  <a:pt x="164" y="125"/>
                </a:cubicBezTo>
                <a:cubicBezTo>
                  <a:pt x="160" y="136"/>
                  <a:pt x="151" y="157"/>
                  <a:pt x="150" y="160"/>
                </a:cubicBezTo>
                <a:cubicBezTo>
                  <a:pt x="150" y="165"/>
                  <a:pt x="147" y="194"/>
                  <a:pt x="148" y="206"/>
                </a:cubicBezTo>
                <a:cubicBezTo>
                  <a:pt x="148" y="212"/>
                  <a:pt x="148" y="222"/>
                  <a:pt x="147" y="232"/>
                </a:cubicBezTo>
                <a:cubicBezTo>
                  <a:pt x="146" y="243"/>
                  <a:pt x="146" y="243"/>
                  <a:pt x="146" y="243"/>
                </a:cubicBezTo>
                <a:cubicBezTo>
                  <a:pt x="146" y="243"/>
                  <a:pt x="143" y="247"/>
                  <a:pt x="145" y="251"/>
                </a:cubicBezTo>
                <a:cubicBezTo>
                  <a:pt x="147" y="256"/>
                  <a:pt x="119" y="286"/>
                  <a:pt x="119" y="286"/>
                </a:cubicBezTo>
                <a:cubicBezTo>
                  <a:pt x="124" y="291"/>
                  <a:pt x="124" y="291"/>
                  <a:pt x="124" y="291"/>
                </a:cubicBezTo>
                <a:cubicBezTo>
                  <a:pt x="119" y="296"/>
                  <a:pt x="107" y="299"/>
                  <a:pt x="103" y="306"/>
                </a:cubicBezTo>
                <a:cubicBezTo>
                  <a:pt x="98" y="313"/>
                  <a:pt x="93" y="319"/>
                  <a:pt x="91" y="321"/>
                </a:cubicBezTo>
                <a:cubicBezTo>
                  <a:pt x="89" y="323"/>
                  <a:pt x="93" y="326"/>
                  <a:pt x="99" y="323"/>
                </a:cubicBezTo>
                <a:cubicBezTo>
                  <a:pt x="99" y="323"/>
                  <a:pt x="96" y="328"/>
                  <a:pt x="98" y="330"/>
                </a:cubicBezTo>
                <a:cubicBezTo>
                  <a:pt x="99" y="332"/>
                  <a:pt x="103" y="333"/>
                  <a:pt x="107" y="327"/>
                </a:cubicBezTo>
                <a:cubicBezTo>
                  <a:pt x="107" y="327"/>
                  <a:pt x="111" y="332"/>
                  <a:pt x="115" y="327"/>
                </a:cubicBezTo>
                <a:cubicBezTo>
                  <a:pt x="115" y="327"/>
                  <a:pt x="120" y="329"/>
                  <a:pt x="123" y="324"/>
                </a:cubicBezTo>
                <a:cubicBezTo>
                  <a:pt x="123" y="324"/>
                  <a:pt x="127" y="326"/>
                  <a:pt x="129" y="322"/>
                </a:cubicBezTo>
                <a:cubicBezTo>
                  <a:pt x="131" y="319"/>
                  <a:pt x="131" y="306"/>
                  <a:pt x="133" y="302"/>
                </a:cubicBezTo>
                <a:cubicBezTo>
                  <a:pt x="133" y="302"/>
                  <a:pt x="133" y="302"/>
                  <a:pt x="133" y="302"/>
                </a:cubicBezTo>
                <a:cubicBezTo>
                  <a:pt x="140" y="309"/>
                  <a:pt x="140" y="309"/>
                  <a:pt x="140" y="309"/>
                </a:cubicBezTo>
                <a:cubicBezTo>
                  <a:pt x="140" y="309"/>
                  <a:pt x="140" y="309"/>
                  <a:pt x="140" y="309"/>
                </a:cubicBezTo>
                <a:cubicBezTo>
                  <a:pt x="138" y="319"/>
                  <a:pt x="134" y="327"/>
                  <a:pt x="137" y="329"/>
                </a:cubicBezTo>
                <a:cubicBezTo>
                  <a:pt x="140" y="331"/>
                  <a:pt x="140" y="331"/>
                  <a:pt x="140" y="331"/>
                </a:cubicBezTo>
                <a:cubicBezTo>
                  <a:pt x="139" y="337"/>
                  <a:pt x="139" y="337"/>
                  <a:pt x="139" y="337"/>
                </a:cubicBezTo>
                <a:cubicBezTo>
                  <a:pt x="139" y="337"/>
                  <a:pt x="139" y="337"/>
                  <a:pt x="140" y="337"/>
                </a:cubicBezTo>
                <a:cubicBezTo>
                  <a:pt x="135" y="357"/>
                  <a:pt x="126" y="390"/>
                  <a:pt x="125" y="395"/>
                </a:cubicBezTo>
                <a:cubicBezTo>
                  <a:pt x="123" y="401"/>
                  <a:pt x="119" y="407"/>
                  <a:pt x="120" y="411"/>
                </a:cubicBezTo>
                <a:cubicBezTo>
                  <a:pt x="121" y="415"/>
                  <a:pt x="112" y="433"/>
                  <a:pt x="113" y="435"/>
                </a:cubicBezTo>
                <a:cubicBezTo>
                  <a:pt x="114" y="438"/>
                  <a:pt x="106" y="448"/>
                  <a:pt x="106" y="453"/>
                </a:cubicBezTo>
                <a:cubicBezTo>
                  <a:pt x="105" y="458"/>
                  <a:pt x="85" y="507"/>
                  <a:pt x="81" y="516"/>
                </a:cubicBezTo>
                <a:cubicBezTo>
                  <a:pt x="77" y="526"/>
                  <a:pt x="69" y="540"/>
                  <a:pt x="69" y="540"/>
                </a:cubicBezTo>
                <a:cubicBezTo>
                  <a:pt x="69" y="540"/>
                  <a:pt x="56" y="550"/>
                  <a:pt x="56" y="552"/>
                </a:cubicBezTo>
                <a:cubicBezTo>
                  <a:pt x="56" y="555"/>
                  <a:pt x="45" y="562"/>
                  <a:pt x="31" y="559"/>
                </a:cubicBezTo>
                <a:cubicBezTo>
                  <a:pt x="16" y="556"/>
                  <a:pt x="11" y="551"/>
                  <a:pt x="8" y="553"/>
                </a:cubicBezTo>
                <a:cubicBezTo>
                  <a:pt x="6" y="556"/>
                  <a:pt x="0" y="562"/>
                  <a:pt x="8" y="569"/>
                </a:cubicBezTo>
                <a:cubicBezTo>
                  <a:pt x="15" y="575"/>
                  <a:pt x="41" y="587"/>
                  <a:pt x="49" y="588"/>
                </a:cubicBezTo>
                <a:cubicBezTo>
                  <a:pt x="57" y="589"/>
                  <a:pt x="73" y="605"/>
                  <a:pt x="81" y="600"/>
                </a:cubicBezTo>
                <a:cubicBezTo>
                  <a:pt x="88" y="594"/>
                  <a:pt x="88" y="585"/>
                  <a:pt x="88" y="585"/>
                </a:cubicBezTo>
                <a:cubicBezTo>
                  <a:pt x="88" y="585"/>
                  <a:pt x="98" y="585"/>
                  <a:pt x="101" y="583"/>
                </a:cubicBezTo>
                <a:cubicBezTo>
                  <a:pt x="103" y="581"/>
                  <a:pt x="108" y="563"/>
                  <a:pt x="110" y="553"/>
                </a:cubicBezTo>
                <a:cubicBezTo>
                  <a:pt x="111" y="544"/>
                  <a:pt x="122" y="524"/>
                  <a:pt x="125" y="517"/>
                </a:cubicBezTo>
                <a:cubicBezTo>
                  <a:pt x="127" y="510"/>
                  <a:pt x="136" y="485"/>
                  <a:pt x="139" y="481"/>
                </a:cubicBezTo>
                <a:cubicBezTo>
                  <a:pt x="143" y="477"/>
                  <a:pt x="163" y="437"/>
                  <a:pt x="166" y="432"/>
                </a:cubicBezTo>
                <a:cubicBezTo>
                  <a:pt x="168" y="427"/>
                  <a:pt x="186" y="376"/>
                  <a:pt x="186" y="376"/>
                </a:cubicBezTo>
                <a:cubicBezTo>
                  <a:pt x="186" y="376"/>
                  <a:pt x="190" y="385"/>
                  <a:pt x="195" y="395"/>
                </a:cubicBezTo>
                <a:cubicBezTo>
                  <a:pt x="201" y="418"/>
                  <a:pt x="207" y="446"/>
                  <a:pt x="207" y="446"/>
                </a:cubicBezTo>
                <a:cubicBezTo>
                  <a:pt x="207" y="446"/>
                  <a:pt x="212" y="445"/>
                  <a:pt x="219" y="443"/>
                </a:cubicBezTo>
                <a:cubicBezTo>
                  <a:pt x="221" y="449"/>
                  <a:pt x="224" y="454"/>
                  <a:pt x="226" y="456"/>
                </a:cubicBezTo>
                <a:cubicBezTo>
                  <a:pt x="231" y="460"/>
                  <a:pt x="237" y="463"/>
                  <a:pt x="240" y="468"/>
                </a:cubicBezTo>
                <a:cubicBezTo>
                  <a:pt x="242" y="473"/>
                  <a:pt x="270" y="509"/>
                  <a:pt x="274" y="516"/>
                </a:cubicBezTo>
                <a:cubicBezTo>
                  <a:pt x="277" y="524"/>
                  <a:pt x="281" y="532"/>
                  <a:pt x="286" y="536"/>
                </a:cubicBezTo>
                <a:cubicBezTo>
                  <a:pt x="286" y="536"/>
                  <a:pt x="288" y="549"/>
                  <a:pt x="284" y="552"/>
                </a:cubicBezTo>
                <a:cubicBezTo>
                  <a:pt x="280" y="556"/>
                  <a:pt x="285" y="557"/>
                  <a:pt x="287" y="559"/>
                </a:cubicBezTo>
                <a:cubicBezTo>
                  <a:pt x="290" y="560"/>
                  <a:pt x="284" y="576"/>
                  <a:pt x="270" y="578"/>
                </a:cubicBezTo>
                <a:cubicBezTo>
                  <a:pt x="257" y="581"/>
                  <a:pt x="251" y="588"/>
                  <a:pt x="257" y="591"/>
                </a:cubicBezTo>
                <a:cubicBezTo>
                  <a:pt x="264" y="594"/>
                  <a:pt x="286" y="599"/>
                  <a:pt x="293" y="592"/>
                </a:cubicBezTo>
                <a:cubicBezTo>
                  <a:pt x="300" y="585"/>
                  <a:pt x="316" y="571"/>
                  <a:pt x="319" y="571"/>
                </a:cubicBezTo>
                <a:cubicBezTo>
                  <a:pt x="321" y="571"/>
                  <a:pt x="323" y="577"/>
                  <a:pt x="323" y="577"/>
                </a:cubicBezTo>
                <a:cubicBezTo>
                  <a:pt x="323" y="577"/>
                  <a:pt x="337" y="572"/>
                  <a:pt x="339" y="569"/>
                </a:cubicBezTo>
                <a:cubicBezTo>
                  <a:pt x="342" y="567"/>
                  <a:pt x="337" y="544"/>
                  <a:pt x="335" y="542"/>
                </a:cubicBezTo>
                <a:close/>
                <a:moveTo>
                  <a:pt x="235" y="337"/>
                </a:moveTo>
                <a:cubicBezTo>
                  <a:pt x="235" y="335"/>
                  <a:pt x="235" y="333"/>
                  <a:pt x="234" y="331"/>
                </a:cubicBezTo>
                <a:cubicBezTo>
                  <a:pt x="235" y="331"/>
                  <a:pt x="236" y="331"/>
                  <a:pt x="236" y="331"/>
                </a:cubicBezTo>
                <a:cubicBezTo>
                  <a:pt x="235" y="333"/>
                  <a:pt x="235" y="335"/>
                  <a:pt x="235" y="337"/>
                </a:cubicBezTo>
                <a:close/>
                <a:moveTo>
                  <a:pt x="239" y="349"/>
                </a:moveTo>
                <a:cubicBezTo>
                  <a:pt x="239" y="344"/>
                  <a:pt x="239" y="339"/>
                  <a:pt x="241" y="334"/>
                </a:cubicBezTo>
                <a:cubicBezTo>
                  <a:pt x="242" y="336"/>
                  <a:pt x="244" y="336"/>
                  <a:pt x="246" y="335"/>
                </a:cubicBezTo>
                <a:cubicBezTo>
                  <a:pt x="248" y="335"/>
                  <a:pt x="248" y="335"/>
                  <a:pt x="249" y="335"/>
                </a:cubicBezTo>
                <a:cubicBezTo>
                  <a:pt x="250" y="335"/>
                  <a:pt x="253" y="334"/>
                  <a:pt x="254" y="331"/>
                </a:cubicBezTo>
                <a:cubicBezTo>
                  <a:pt x="257" y="331"/>
                  <a:pt x="259" y="331"/>
                  <a:pt x="259" y="330"/>
                </a:cubicBezTo>
                <a:cubicBezTo>
                  <a:pt x="260" y="328"/>
                  <a:pt x="259" y="327"/>
                  <a:pt x="260" y="326"/>
                </a:cubicBezTo>
                <a:cubicBezTo>
                  <a:pt x="260" y="326"/>
                  <a:pt x="260" y="326"/>
                  <a:pt x="260" y="326"/>
                </a:cubicBezTo>
                <a:cubicBezTo>
                  <a:pt x="263" y="329"/>
                  <a:pt x="266" y="335"/>
                  <a:pt x="269" y="341"/>
                </a:cubicBezTo>
                <a:cubicBezTo>
                  <a:pt x="259" y="343"/>
                  <a:pt x="249" y="346"/>
                  <a:pt x="239" y="349"/>
                </a:cubicBezTo>
                <a:close/>
                <a:moveTo>
                  <a:pt x="151" y="61"/>
                </a:moveTo>
                <a:cubicBezTo>
                  <a:pt x="152" y="67"/>
                  <a:pt x="152" y="67"/>
                  <a:pt x="152" y="67"/>
                </a:cubicBezTo>
                <a:cubicBezTo>
                  <a:pt x="152" y="67"/>
                  <a:pt x="152" y="69"/>
                  <a:pt x="153" y="71"/>
                </a:cubicBezTo>
                <a:cubicBezTo>
                  <a:pt x="154" y="73"/>
                  <a:pt x="154" y="74"/>
                  <a:pt x="154" y="75"/>
                </a:cubicBezTo>
                <a:cubicBezTo>
                  <a:pt x="153" y="77"/>
                  <a:pt x="153" y="85"/>
                  <a:pt x="157" y="86"/>
                </a:cubicBezTo>
                <a:cubicBezTo>
                  <a:pt x="160" y="88"/>
                  <a:pt x="168" y="87"/>
                  <a:pt x="169" y="90"/>
                </a:cubicBezTo>
                <a:cubicBezTo>
                  <a:pt x="169" y="94"/>
                  <a:pt x="169" y="99"/>
                  <a:pt x="169" y="99"/>
                </a:cubicBezTo>
                <a:cubicBezTo>
                  <a:pt x="169" y="99"/>
                  <a:pt x="168" y="109"/>
                  <a:pt x="168" y="114"/>
                </a:cubicBezTo>
                <a:cubicBezTo>
                  <a:pt x="176" y="96"/>
                  <a:pt x="176" y="96"/>
                  <a:pt x="176" y="96"/>
                </a:cubicBezTo>
                <a:cubicBezTo>
                  <a:pt x="210" y="80"/>
                  <a:pt x="210" y="80"/>
                  <a:pt x="210" y="80"/>
                </a:cubicBezTo>
                <a:cubicBezTo>
                  <a:pt x="210" y="79"/>
                  <a:pt x="210" y="78"/>
                  <a:pt x="210" y="78"/>
                </a:cubicBezTo>
                <a:cubicBezTo>
                  <a:pt x="210" y="78"/>
                  <a:pt x="222" y="55"/>
                  <a:pt x="222" y="50"/>
                </a:cubicBezTo>
                <a:cubicBezTo>
                  <a:pt x="222" y="45"/>
                  <a:pt x="226" y="26"/>
                  <a:pt x="219" y="17"/>
                </a:cubicBezTo>
                <a:cubicBezTo>
                  <a:pt x="219" y="17"/>
                  <a:pt x="211" y="2"/>
                  <a:pt x="190" y="1"/>
                </a:cubicBezTo>
                <a:cubicBezTo>
                  <a:pt x="168" y="0"/>
                  <a:pt x="162" y="15"/>
                  <a:pt x="152" y="21"/>
                </a:cubicBezTo>
                <a:cubicBezTo>
                  <a:pt x="155" y="21"/>
                  <a:pt x="155" y="21"/>
                  <a:pt x="155" y="21"/>
                </a:cubicBezTo>
                <a:cubicBezTo>
                  <a:pt x="152" y="23"/>
                  <a:pt x="152" y="23"/>
                  <a:pt x="152" y="23"/>
                </a:cubicBezTo>
                <a:cubicBezTo>
                  <a:pt x="156" y="24"/>
                  <a:pt x="156" y="24"/>
                  <a:pt x="156" y="24"/>
                </a:cubicBezTo>
                <a:cubicBezTo>
                  <a:pt x="156" y="24"/>
                  <a:pt x="153" y="35"/>
                  <a:pt x="153" y="40"/>
                </a:cubicBezTo>
                <a:cubicBezTo>
                  <a:pt x="154" y="45"/>
                  <a:pt x="150" y="54"/>
                  <a:pt x="147" y="55"/>
                </a:cubicBezTo>
                <a:cubicBezTo>
                  <a:pt x="145" y="56"/>
                  <a:pt x="146" y="58"/>
                  <a:pt x="151" y="61"/>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9C89"/>
              </a:solidFill>
              <a:effectLst/>
              <a:uLnTx/>
              <a:uFillTx/>
              <a:latin typeface="Meiryo UI"/>
              <a:ea typeface="Meiryo UI"/>
              <a:cs typeface="+mn-cs"/>
            </a:endParaRPr>
          </a:p>
        </p:txBody>
      </p:sp>
      <p:sp>
        <p:nvSpPr>
          <p:cNvPr id="1014" name="Freeform 5">
            <a:extLst>
              <a:ext uri="{FF2B5EF4-FFF2-40B4-BE49-F238E27FC236}">
                <a16:creationId xmlns:a16="http://schemas.microsoft.com/office/drawing/2014/main" id="{7EABC678-51C7-4039-9ED8-C0750E546077}"/>
              </a:ext>
            </a:extLst>
          </p:cNvPr>
          <p:cNvSpPr>
            <a:spLocks noEditPoints="1"/>
          </p:cNvSpPr>
          <p:nvPr/>
        </p:nvSpPr>
        <p:spPr bwMode="gray">
          <a:xfrm flipH="1">
            <a:off x="3639671" y="2444247"/>
            <a:ext cx="164626" cy="289513"/>
          </a:xfrm>
          <a:custGeom>
            <a:avLst/>
            <a:gdLst>
              <a:gd name="T0" fmla="*/ 331 w 342"/>
              <a:gd name="T1" fmla="*/ 530 h 605"/>
              <a:gd name="T2" fmla="*/ 278 w 342"/>
              <a:gd name="T3" fmla="*/ 454 h 605"/>
              <a:gd name="T4" fmla="*/ 325 w 342"/>
              <a:gd name="T5" fmla="*/ 416 h 605"/>
              <a:gd name="T6" fmla="*/ 309 w 342"/>
              <a:gd name="T7" fmla="*/ 333 h 605"/>
              <a:gd name="T8" fmla="*/ 262 w 342"/>
              <a:gd name="T9" fmla="*/ 323 h 605"/>
              <a:gd name="T10" fmla="*/ 264 w 342"/>
              <a:gd name="T11" fmla="*/ 316 h 605"/>
              <a:gd name="T12" fmla="*/ 258 w 342"/>
              <a:gd name="T13" fmla="*/ 304 h 605"/>
              <a:gd name="T14" fmla="*/ 257 w 342"/>
              <a:gd name="T15" fmla="*/ 299 h 605"/>
              <a:gd name="T16" fmla="*/ 254 w 342"/>
              <a:gd name="T17" fmla="*/ 257 h 605"/>
              <a:gd name="T18" fmla="*/ 241 w 342"/>
              <a:gd name="T19" fmla="*/ 159 h 605"/>
              <a:gd name="T20" fmla="*/ 215 w 342"/>
              <a:gd name="T21" fmla="*/ 92 h 605"/>
              <a:gd name="T22" fmla="*/ 164 w 342"/>
              <a:gd name="T23" fmla="*/ 125 h 605"/>
              <a:gd name="T24" fmla="*/ 148 w 342"/>
              <a:gd name="T25" fmla="*/ 206 h 605"/>
              <a:gd name="T26" fmla="*/ 146 w 342"/>
              <a:gd name="T27" fmla="*/ 243 h 605"/>
              <a:gd name="T28" fmla="*/ 119 w 342"/>
              <a:gd name="T29" fmla="*/ 286 h 605"/>
              <a:gd name="T30" fmla="*/ 103 w 342"/>
              <a:gd name="T31" fmla="*/ 306 h 605"/>
              <a:gd name="T32" fmla="*/ 99 w 342"/>
              <a:gd name="T33" fmla="*/ 323 h 605"/>
              <a:gd name="T34" fmla="*/ 107 w 342"/>
              <a:gd name="T35" fmla="*/ 327 h 605"/>
              <a:gd name="T36" fmla="*/ 123 w 342"/>
              <a:gd name="T37" fmla="*/ 324 h 605"/>
              <a:gd name="T38" fmla="*/ 133 w 342"/>
              <a:gd name="T39" fmla="*/ 302 h 605"/>
              <a:gd name="T40" fmla="*/ 140 w 342"/>
              <a:gd name="T41" fmla="*/ 309 h 605"/>
              <a:gd name="T42" fmla="*/ 137 w 342"/>
              <a:gd name="T43" fmla="*/ 329 h 605"/>
              <a:gd name="T44" fmla="*/ 139 w 342"/>
              <a:gd name="T45" fmla="*/ 337 h 605"/>
              <a:gd name="T46" fmla="*/ 125 w 342"/>
              <a:gd name="T47" fmla="*/ 395 h 605"/>
              <a:gd name="T48" fmla="*/ 113 w 342"/>
              <a:gd name="T49" fmla="*/ 435 h 605"/>
              <a:gd name="T50" fmla="*/ 81 w 342"/>
              <a:gd name="T51" fmla="*/ 516 h 605"/>
              <a:gd name="T52" fmla="*/ 56 w 342"/>
              <a:gd name="T53" fmla="*/ 552 h 605"/>
              <a:gd name="T54" fmla="*/ 8 w 342"/>
              <a:gd name="T55" fmla="*/ 553 h 605"/>
              <a:gd name="T56" fmla="*/ 49 w 342"/>
              <a:gd name="T57" fmla="*/ 588 h 605"/>
              <a:gd name="T58" fmla="*/ 88 w 342"/>
              <a:gd name="T59" fmla="*/ 585 h 605"/>
              <a:gd name="T60" fmla="*/ 110 w 342"/>
              <a:gd name="T61" fmla="*/ 553 h 605"/>
              <a:gd name="T62" fmla="*/ 139 w 342"/>
              <a:gd name="T63" fmla="*/ 481 h 605"/>
              <a:gd name="T64" fmla="*/ 186 w 342"/>
              <a:gd name="T65" fmla="*/ 376 h 605"/>
              <a:gd name="T66" fmla="*/ 207 w 342"/>
              <a:gd name="T67" fmla="*/ 446 h 605"/>
              <a:gd name="T68" fmla="*/ 226 w 342"/>
              <a:gd name="T69" fmla="*/ 456 h 605"/>
              <a:gd name="T70" fmla="*/ 274 w 342"/>
              <a:gd name="T71" fmla="*/ 516 h 605"/>
              <a:gd name="T72" fmla="*/ 284 w 342"/>
              <a:gd name="T73" fmla="*/ 552 h 605"/>
              <a:gd name="T74" fmla="*/ 270 w 342"/>
              <a:gd name="T75" fmla="*/ 578 h 605"/>
              <a:gd name="T76" fmla="*/ 293 w 342"/>
              <a:gd name="T77" fmla="*/ 592 h 605"/>
              <a:gd name="T78" fmla="*/ 323 w 342"/>
              <a:gd name="T79" fmla="*/ 577 h 605"/>
              <a:gd name="T80" fmla="*/ 335 w 342"/>
              <a:gd name="T81" fmla="*/ 542 h 605"/>
              <a:gd name="T82" fmla="*/ 234 w 342"/>
              <a:gd name="T83" fmla="*/ 331 h 605"/>
              <a:gd name="T84" fmla="*/ 235 w 342"/>
              <a:gd name="T85" fmla="*/ 337 h 605"/>
              <a:gd name="T86" fmla="*/ 241 w 342"/>
              <a:gd name="T87" fmla="*/ 334 h 605"/>
              <a:gd name="T88" fmla="*/ 249 w 342"/>
              <a:gd name="T89" fmla="*/ 335 h 605"/>
              <a:gd name="T90" fmla="*/ 259 w 342"/>
              <a:gd name="T91" fmla="*/ 330 h 605"/>
              <a:gd name="T92" fmla="*/ 260 w 342"/>
              <a:gd name="T93" fmla="*/ 326 h 605"/>
              <a:gd name="T94" fmla="*/ 239 w 342"/>
              <a:gd name="T95" fmla="*/ 349 h 605"/>
              <a:gd name="T96" fmla="*/ 152 w 342"/>
              <a:gd name="T97" fmla="*/ 67 h 605"/>
              <a:gd name="T98" fmla="*/ 154 w 342"/>
              <a:gd name="T99" fmla="*/ 75 h 605"/>
              <a:gd name="T100" fmla="*/ 169 w 342"/>
              <a:gd name="T101" fmla="*/ 90 h 605"/>
              <a:gd name="T102" fmla="*/ 168 w 342"/>
              <a:gd name="T103" fmla="*/ 114 h 605"/>
              <a:gd name="T104" fmla="*/ 210 w 342"/>
              <a:gd name="T105" fmla="*/ 80 h 605"/>
              <a:gd name="T106" fmla="*/ 222 w 342"/>
              <a:gd name="T107" fmla="*/ 50 h 605"/>
              <a:gd name="T108" fmla="*/ 190 w 342"/>
              <a:gd name="T109" fmla="*/ 1 h 605"/>
              <a:gd name="T110" fmla="*/ 155 w 342"/>
              <a:gd name="T111" fmla="*/ 21 h 605"/>
              <a:gd name="T112" fmla="*/ 156 w 342"/>
              <a:gd name="T113" fmla="*/ 24 h 605"/>
              <a:gd name="T114" fmla="*/ 147 w 342"/>
              <a:gd name="T115" fmla="*/ 5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2" h="605">
                <a:moveTo>
                  <a:pt x="335" y="542"/>
                </a:moveTo>
                <a:cubicBezTo>
                  <a:pt x="332" y="540"/>
                  <a:pt x="336" y="537"/>
                  <a:pt x="331" y="530"/>
                </a:cubicBezTo>
                <a:cubicBezTo>
                  <a:pt x="325" y="523"/>
                  <a:pt x="308" y="499"/>
                  <a:pt x="308" y="496"/>
                </a:cubicBezTo>
                <a:cubicBezTo>
                  <a:pt x="308" y="493"/>
                  <a:pt x="281" y="458"/>
                  <a:pt x="278" y="454"/>
                </a:cubicBezTo>
                <a:cubicBezTo>
                  <a:pt x="277" y="452"/>
                  <a:pt x="270" y="440"/>
                  <a:pt x="265" y="431"/>
                </a:cubicBezTo>
                <a:cubicBezTo>
                  <a:pt x="293" y="424"/>
                  <a:pt x="321" y="417"/>
                  <a:pt x="325" y="416"/>
                </a:cubicBezTo>
                <a:cubicBezTo>
                  <a:pt x="331" y="415"/>
                  <a:pt x="331" y="415"/>
                  <a:pt x="330" y="408"/>
                </a:cubicBezTo>
                <a:cubicBezTo>
                  <a:pt x="329" y="402"/>
                  <a:pt x="311" y="338"/>
                  <a:pt x="309" y="333"/>
                </a:cubicBezTo>
                <a:cubicBezTo>
                  <a:pt x="308" y="332"/>
                  <a:pt x="293" y="335"/>
                  <a:pt x="274" y="340"/>
                </a:cubicBezTo>
                <a:cubicBezTo>
                  <a:pt x="270" y="332"/>
                  <a:pt x="266" y="326"/>
                  <a:pt x="262" y="323"/>
                </a:cubicBezTo>
                <a:cubicBezTo>
                  <a:pt x="262" y="322"/>
                  <a:pt x="262" y="320"/>
                  <a:pt x="263" y="320"/>
                </a:cubicBezTo>
                <a:cubicBezTo>
                  <a:pt x="263" y="320"/>
                  <a:pt x="265" y="319"/>
                  <a:pt x="264" y="316"/>
                </a:cubicBezTo>
                <a:cubicBezTo>
                  <a:pt x="262" y="313"/>
                  <a:pt x="261" y="313"/>
                  <a:pt x="261" y="312"/>
                </a:cubicBezTo>
                <a:cubicBezTo>
                  <a:pt x="260" y="310"/>
                  <a:pt x="260" y="305"/>
                  <a:pt x="258" y="304"/>
                </a:cubicBezTo>
                <a:cubicBezTo>
                  <a:pt x="256" y="303"/>
                  <a:pt x="257" y="301"/>
                  <a:pt x="257" y="300"/>
                </a:cubicBezTo>
                <a:cubicBezTo>
                  <a:pt x="257" y="299"/>
                  <a:pt x="257" y="299"/>
                  <a:pt x="257" y="299"/>
                </a:cubicBezTo>
                <a:cubicBezTo>
                  <a:pt x="261" y="296"/>
                  <a:pt x="263" y="294"/>
                  <a:pt x="263" y="294"/>
                </a:cubicBezTo>
                <a:cubicBezTo>
                  <a:pt x="263" y="294"/>
                  <a:pt x="256" y="268"/>
                  <a:pt x="254" y="257"/>
                </a:cubicBezTo>
                <a:cubicBezTo>
                  <a:pt x="252" y="246"/>
                  <a:pt x="246" y="192"/>
                  <a:pt x="246" y="186"/>
                </a:cubicBezTo>
                <a:cubicBezTo>
                  <a:pt x="245" y="181"/>
                  <a:pt x="243" y="177"/>
                  <a:pt x="241" y="159"/>
                </a:cubicBezTo>
                <a:cubicBezTo>
                  <a:pt x="242" y="151"/>
                  <a:pt x="242" y="143"/>
                  <a:pt x="241" y="141"/>
                </a:cubicBezTo>
                <a:cubicBezTo>
                  <a:pt x="240" y="133"/>
                  <a:pt x="217" y="93"/>
                  <a:pt x="215" y="92"/>
                </a:cubicBezTo>
                <a:cubicBezTo>
                  <a:pt x="213" y="92"/>
                  <a:pt x="212" y="90"/>
                  <a:pt x="211" y="89"/>
                </a:cubicBezTo>
                <a:cubicBezTo>
                  <a:pt x="205" y="92"/>
                  <a:pt x="184" y="103"/>
                  <a:pt x="164" y="125"/>
                </a:cubicBezTo>
                <a:cubicBezTo>
                  <a:pt x="160" y="136"/>
                  <a:pt x="151" y="157"/>
                  <a:pt x="150" y="160"/>
                </a:cubicBezTo>
                <a:cubicBezTo>
                  <a:pt x="150" y="165"/>
                  <a:pt x="147" y="194"/>
                  <a:pt x="148" y="206"/>
                </a:cubicBezTo>
                <a:cubicBezTo>
                  <a:pt x="148" y="212"/>
                  <a:pt x="148" y="222"/>
                  <a:pt x="147" y="232"/>
                </a:cubicBezTo>
                <a:cubicBezTo>
                  <a:pt x="146" y="243"/>
                  <a:pt x="146" y="243"/>
                  <a:pt x="146" y="243"/>
                </a:cubicBezTo>
                <a:cubicBezTo>
                  <a:pt x="146" y="243"/>
                  <a:pt x="143" y="247"/>
                  <a:pt x="145" y="251"/>
                </a:cubicBezTo>
                <a:cubicBezTo>
                  <a:pt x="147" y="256"/>
                  <a:pt x="119" y="286"/>
                  <a:pt x="119" y="286"/>
                </a:cubicBezTo>
                <a:cubicBezTo>
                  <a:pt x="124" y="291"/>
                  <a:pt x="124" y="291"/>
                  <a:pt x="124" y="291"/>
                </a:cubicBezTo>
                <a:cubicBezTo>
                  <a:pt x="119" y="296"/>
                  <a:pt x="107" y="299"/>
                  <a:pt x="103" y="306"/>
                </a:cubicBezTo>
                <a:cubicBezTo>
                  <a:pt x="98" y="313"/>
                  <a:pt x="93" y="319"/>
                  <a:pt x="91" y="321"/>
                </a:cubicBezTo>
                <a:cubicBezTo>
                  <a:pt x="89" y="323"/>
                  <a:pt x="93" y="326"/>
                  <a:pt x="99" y="323"/>
                </a:cubicBezTo>
                <a:cubicBezTo>
                  <a:pt x="99" y="323"/>
                  <a:pt x="96" y="328"/>
                  <a:pt x="98" y="330"/>
                </a:cubicBezTo>
                <a:cubicBezTo>
                  <a:pt x="99" y="332"/>
                  <a:pt x="103" y="333"/>
                  <a:pt x="107" y="327"/>
                </a:cubicBezTo>
                <a:cubicBezTo>
                  <a:pt x="107" y="327"/>
                  <a:pt x="111" y="332"/>
                  <a:pt x="115" y="327"/>
                </a:cubicBezTo>
                <a:cubicBezTo>
                  <a:pt x="115" y="327"/>
                  <a:pt x="120" y="329"/>
                  <a:pt x="123" y="324"/>
                </a:cubicBezTo>
                <a:cubicBezTo>
                  <a:pt x="123" y="324"/>
                  <a:pt x="127" y="326"/>
                  <a:pt x="129" y="322"/>
                </a:cubicBezTo>
                <a:cubicBezTo>
                  <a:pt x="131" y="319"/>
                  <a:pt x="131" y="306"/>
                  <a:pt x="133" y="302"/>
                </a:cubicBezTo>
                <a:cubicBezTo>
                  <a:pt x="133" y="302"/>
                  <a:pt x="133" y="302"/>
                  <a:pt x="133" y="302"/>
                </a:cubicBezTo>
                <a:cubicBezTo>
                  <a:pt x="140" y="309"/>
                  <a:pt x="140" y="309"/>
                  <a:pt x="140" y="309"/>
                </a:cubicBezTo>
                <a:cubicBezTo>
                  <a:pt x="140" y="309"/>
                  <a:pt x="140" y="309"/>
                  <a:pt x="140" y="309"/>
                </a:cubicBezTo>
                <a:cubicBezTo>
                  <a:pt x="138" y="319"/>
                  <a:pt x="134" y="327"/>
                  <a:pt x="137" y="329"/>
                </a:cubicBezTo>
                <a:cubicBezTo>
                  <a:pt x="140" y="331"/>
                  <a:pt x="140" y="331"/>
                  <a:pt x="140" y="331"/>
                </a:cubicBezTo>
                <a:cubicBezTo>
                  <a:pt x="139" y="337"/>
                  <a:pt x="139" y="337"/>
                  <a:pt x="139" y="337"/>
                </a:cubicBezTo>
                <a:cubicBezTo>
                  <a:pt x="139" y="337"/>
                  <a:pt x="139" y="337"/>
                  <a:pt x="140" y="337"/>
                </a:cubicBezTo>
                <a:cubicBezTo>
                  <a:pt x="135" y="357"/>
                  <a:pt x="126" y="390"/>
                  <a:pt x="125" y="395"/>
                </a:cubicBezTo>
                <a:cubicBezTo>
                  <a:pt x="123" y="401"/>
                  <a:pt x="119" y="407"/>
                  <a:pt x="120" y="411"/>
                </a:cubicBezTo>
                <a:cubicBezTo>
                  <a:pt x="121" y="415"/>
                  <a:pt x="112" y="433"/>
                  <a:pt x="113" y="435"/>
                </a:cubicBezTo>
                <a:cubicBezTo>
                  <a:pt x="114" y="438"/>
                  <a:pt x="106" y="448"/>
                  <a:pt x="106" y="453"/>
                </a:cubicBezTo>
                <a:cubicBezTo>
                  <a:pt x="105" y="458"/>
                  <a:pt x="85" y="507"/>
                  <a:pt x="81" y="516"/>
                </a:cubicBezTo>
                <a:cubicBezTo>
                  <a:pt x="77" y="526"/>
                  <a:pt x="69" y="540"/>
                  <a:pt x="69" y="540"/>
                </a:cubicBezTo>
                <a:cubicBezTo>
                  <a:pt x="69" y="540"/>
                  <a:pt x="56" y="550"/>
                  <a:pt x="56" y="552"/>
                </a:cubicBezTo>
                <a:cubicBezTo>
                  <a:pt x="56" y="555"/>
                  <a:pt x="45" y="562"/>
                  <a:pt x="31" y="559"/>
                </a:cubicBezTo>
                <a:cubicBezTo>
                  <a:pt x="16" y="556"/>
                  <a:pt x="11" y="551"/>
                  <a:pt x="8" y="553"/>
                </a:cubicBezTo>
                <a:cubicBezTo>
                  <a:pt x="6" y="556"/>
                  <a:pt x="0" y="562"/>
                  <a:pt x="8" y="569"/>
                </a:cubicBezTo>
                <a:cubicBezTo>
                  <a:pt x="15" y="575"/>
                  <a:pt x="41" y="587"/>
                  <a:pt x="49" y="588"/>
                </a:cubicBezTo>
                <a:cubicBezTo>
                  <a:pt x="57" y="589"/>
                  <a:pt x="73" y="605"/>
                  <a:pt x="81" y="600"/>
                </a:cubicBezTo>
                <a:cubicBezTo>
                  <a:pt x="88" y="594"/>
                  <a:pt x="88" y="585"/>
                  <a:pt x="88" y="585"/>
                </a:cubicBezTo>
                <a:cubicBezTo>
                  <a:pt x="88" y="585"/>
                  <a:pt x="98" y="585"/>
                  <a:pt x="101" y="583"/>
                </a:cubicBezTo>
                <a:cubicBezTo>
                  <a:pt x="103" y="581"/>
                  <a:pt x="108" y="563"/>
                  <a:pt x="110" y="553"/>
                </a:cubicBezTo>
                <a:cubicBezTo>
                  <a:pt x="111" y="544"/>
                  <a:pt x="122" y="524"/>
                  <a:pt x="125" y="517"/>
                </a:cubicBezTo>
                <a:cubicBezTo>
                  <a:pt x="127" y="510"/>
                  <a:pt x="136" y="485"/>
                  <a:pt x="139" y="481"/>
                </a:cubicBezTo>
                <a:cubicBezTo>
                  <a:pt x="143" y="477"/>
                  <a:pt x="163" y="437"/>
                  <a:pt x="166" y="432"/>
                </a:cubicBezTo>
                <a:cubicBezTo>
                  <a:pt x="168" y="427"/>
                  <a:pt x="186" y="376"/>
                  <a:pt x="186" y="376"/>
                </a:cubicBezTo>
                <a:cubicBezTo>
                  <a:pt x="186" y="376"/>
                  <a:pt x="190" y="385"/>
                  <a:pt x="195" y="395"/>
                </a:cubicBezTo>
                <a:cubicBezTo>
                  <a:pt x="201" y="418"/>
                  <a:pt x="207" y="446"/>
                  <a:pt x="207" y="446"/>
                </a:cubicBezTo>
                <a:cubicBezTo>
                  <a:pt x="207" y="446"/>
                  <a:pt x="212" y="445"/>
                  <a:pt x="219" y="443"/>
                </a:cubicBezTo>
                <a:cubicBezTo>
                  <a:pt x="221" y="449"/>
                  <a:pt x="224" y="454"/>
                  <a:pt x="226" y="456"/>
                </a:cubicBezTo>
                <a:cubicBezTo>
                  <a:pt x="231" y="460"/>
                  <a:pt x="237" y="463"/>
                  <a:pt x="240" y="468"/>
                </a:cubicBezTo>
                <a:cubicBezTo>
                  <a:pt x="242" y="473"/>
                  <a:pt x="270" y="509"/>
                  <a:pt x="274" y="516"/>
                </a:cubicBezTo>
                <a:cubicBezTo>
                  <a:pt x="277" y="524"/>
                  <a:pt x="281" y="532"/>
                  <a:pt x="286" y="536"/>
                </a:cubicBezTo>
                <a:cubicBezTo>
                  <a:pt x="286" y="536"/>
                  <a:pt x="288" y="549"/>
                  <a:pt x="284" y="552"/>
                </a:cubicBezTo>
                <a:cubicBezTo>
                  <a:pt x="280" y="556"/>
                  <a:pt x="285" y="557"/>
                  <a:pt x="287" y="559"/>
                </a:cubicBezTo>
                <a:cubicBezTo>
                  <a:pt x="290" y="560"/>
                  <a:pt x="284" y="576"/>
                  <a:pt x="270" y="578"/>
                </a:cubicBezTo>
                <a:cubicBezTo>
                  <a:pt x="257" y="581"/>
                  <a:pt x="251" y="588"/>
                  <a:pt x="257" y="591"/>
                </a:cubicBezTo>
                <a:cubicBezTo>
                  <a:pt x="264" y="594"/>
                  <a:pt x="286" y="599"/>
                  <a:pt x="293" y="592"/>
                </a:cubicBezTo>
                <a:cubicBezTo>
                  <a:pt x="300" y="585"/>
                  <a:pt x="316" y="571"/>
                  <a:pt x="319" y="571"/>
                </a:cubicBezTo>
                <a:cubicBezTo>
                  <a:pt x="321" y="571"/>
                  <a:pt x="323" y="577"/>
                  <a:pt x="323" y="577"/>
                </a:cubicBezTo>
                <a:cubicBezTo>
                  <a:pt x="323" y="577"/>
                  <a:pt x="337" y="572"/>
                  <a:pt x="339" y="569"/>
                </a:cubicBezTo>
                <a:cubicBezTo>
                  <a:pt x="342" y="567"/>
                  <a:pt x="337" y="544"/>
                  <a:pt x="335" y="542"/>
                </a:cubicBezTo>
                <a:close/>
                <a:moveTo>
                  <a:pt x="235" y="337"/>
                </a:moveTo>
                <a:cubicBezTo>
                  <a:pt x="235" y="335"/>
                  <a:pt x="235" y="333"/>
                  <a:pt x="234" y="331"/>
                </a:cubicBezTo>
                <a:cubicBezTo>
                  <a:pt x="235" y="331"/>
                  <a:pt x="236" y="331"/>
                  <a:pt x="236" y="331"/>
                </a:cubicBezTo>
                <a:cubicBezTo>
                  <a:pt x="235" y="333"/>
                  <a:pt x="235" y="335"/>
                  <a:pt x="235" y="337"/>
                </a:cubicBezTo>
                <a:close/>
                <a:moveTo>
                  <a:pt x="239" y="349"/>
                </a:moveTo>
                <a:cubicBezTo>
                  <a:pt x="239" y="344"/>
                  <a:pt x="239" y="339"/>
                  <a:pt x="241" y="334"/>
                </a:cubicBezTo>
                <a:cubicBezTo>
                  <a:pt x="242" y="336"/>
                  <a:pt x="244" y="336"/>
                  <a:pt x="246" y="335"/>
                </a:cubicBezTo>
                <a:cubicBezTo>
                  <a:pt x="248" y="335"/>
                  <a:pt x="248" y="335"/>
                  <a:pt x="249" y="335"/>
                </a:cubicBezTo>
                <a:cubicBezTo>
                  <a:pt x="250" y="335"/>
                  <a:pt x="253" y="334"/>
                  <a:pt x="254" y="331"/>
                </a:cubicBezTo>
                <a:cubicBezTo>
                  <a:pt x="257" y="331"/>
                  <a:pt x="259" y="331"/>
                  <a:pt x="259" y="330"/>
                </a:cubicBezTo>
                <a:cubicBezTo>
                  <a:pt x="260" y="328"/>
                  <a:pt x="259" y="327"/>
                  <a:pt x="260" y="326"/>
                </a:cubicBezTo>
                <a:cubicBezTo>
                  <a:pt x="260" y="326"/>
                  <a:pt x="260" y="326"/>
                  <a:pt x="260" y="326"/>
                </a:cubicBezTo>
                <a:cubicBezTo>
                  <a:pt x="263" y="329"/>
                  <a:pt x="266" y="335"/>
                  <a:pt x="269" y="341"/>
                </a:cubicBezTo>
                <a:cubicBezTo>
                  <a:pt x="259" y="343"/>
                  <a:pt x="249" y="346"/>
                  <a:pt x="239" y="349"/>
                </a:cubicBezTo>
                <a:close/>
                <a:moveTo>
                  <a:pt x="151" y="61"/>
                </a:moveTo>
                <a:cubicBezTo>
                  <a:pt x="152" y="67"/>
                  <a:pt x="152" y="67"/>
                  <a:pt x="152" y="67"/>
                </a:cubicBezTo>
                <a:cubicBezTo>
                  <a:pt x="152" y="67"/>
                  <a:pt x="152" y="69"/>
                  <a:pt x="153" y="71"/>
                </a:cubicBezTo>
                <a:cubicBezTo>
                  <a:pt x="154" y="73"/>
                  <a:pt x="154" y="74"/>
                  <a:pt x="154" y="75"/>
                </a:cubicBezTo>
                <a:cubicBezTo>
                  <a:pt x="153" y="77"/>
                  <a:pt x="153" y="85"/>
                  <a:pt x="157" y="86"/>
                </a:cubicBezTo>
                <a:cubicBezTo>
                  <a:pt x="160" y="88"/>
                  <a:pt x="168" y="87"/>
                  <a:pt x="169" y="90"/>
                </a:cubicBezTo>
                <a:cubicBezTo>
                  <a:pt x="169" y="94"/>
                  <a:pt x="169" y="99"/>
                  <a:pt x="169" y="99"/>
                </a:cubicBezTo>
                <a:cubicBezTo>
                  <a:pt x="169" y="99"/>
                  <a:pt x="168" y="109"/>
                  <a:pt x="168" y="114"/>
                </a:cubicBezTo>
                <a:cubicBezTo>
                  <a:pt x="176" y="96"/>
                  <a:pt x="176" y="96"/>
                  <a:pt x="176" y="96"/>
                </a:cubicBezTo>
                <a:cubicBezTo>
                  <a:pt x="210" y="80"/>
                  <a:pt x="210" y="80"/>
                  <a:pt x="210" y="80"/>
                </a:cubicBezTo>
                <a:cubicBezTo>
                  <a:pt x="210" y="79"/>
                  <a:pt x="210" y="78"/>
                  <a:pt x="210" y="78"/>
                </a:cubicBezTo>
                <a:cubicBezTo>
                  <a:pt x="210" y="78"/>
                  <a:pt x="222" y="55"/>
                  <a:pt x="222" y="50"/>
                </a:cubicBezTo>
                <a:cubicBezTo>
                  <a:pt x="222" y="45"/>
                  <a:pt x="226" y="26"/>
                  <a:pt x="219" y="17"/>
                </a:cubicBezTo>
                <a:cubicBezTo>
                  <a:pt x="219" y="17"/>
                  <a:pt x="211" y="2"/>
                  <a:pt x="190" y="1"/>
                </a:cubicBezTo>
                <a:cubicBezTo>
                  <a:pt x="168" y="0"/>
                  <a:pt x="162" y="15"/>
                  <a:pt x="152" y="21"/>
                </a:cubicBezTo>
                <a:cubicBezTo>
                  <a:pt x="155" y="21"/>
                  <a:pt x="155" y="21"/>
                  <a:pt x="155" y="21"/>
                </a:cubicBezTo>
                <a:cubicBezTo>
                  <a:pt x="152" y="23"/>
                  <a:pt x="152" y="23"/>
                  <a:pt x="152" y="23"/>
                </a:cubicBezTo>
                <a:cubicBezTo>
                  <a:pt x="156" y="24"/>
                  <a:pt x="156" y="24"/>
                  <a:pt x="156" y="24"/>
                </a:cubicBezTo>
                <a:cubicBezTo>
                  <a:pt x="156" y="24"/>
                  <a:pt x="153" y="35"/>
                  <a:pt x="153" y="40"/>
                </a:cubicBezTo>
                <a:cubicBezTo>
                  <a:pt x="154" y="45"/>
                  <a:pt x="150" y="54"/>
                  <a:pt x="147" y="55"/>
                </a:cubicBezTo>
                <a:cubicBezTo>
                  <a:pt x="145" y="56"/>
                  <a:pt x="146" y="58"/>
                  <a:pt x="151" y="61"/>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9C89"/>
              </a:solidFill>
              <a:effectLst/>
              <a:uLnTx/>
              <a:uFillTx/>
              <a:latin typeface="Meiryo UI"/>
              <a:ea typeface="Meiryo UI"/>
              <a:cs typeface="+mn-cs"/>
            </a:endParaRPr>
          </a:p>
        </p:txBody>
      </p:sp>
      <p:sp>
        <p:nvSpPr>
          <p:cNvPr id="1015" name="Freeform 5">
            <a:extLst>
              <a:ext uri="{FF2B5EF4-FFF2-40B4-BE49-F238E27FC236}">
                <a16:creationId xmlns:a16="http://schemas.microsoft.com/office/drawing/2014/main" id="{95EAAD4A-911A-4D3C-9704-7D38D8060A82}"/>
              </a:ext>
            </a:extLst>
          </p:cNvPr>
          <p:cNvSpPr>
            <a:spLocks noEditPoints="1"/>
          </p:cNvSpPr>
          <p:nvPr/>
        </p:nvSpPr>
        <p:spPr bwMode="gray">
          <a:xfrm>
            <a:off x="1211146" y="4621930"/>
            <a:ext cx="164626" cy="289513"/>
          </a:xfrm>
          <a:custGeom>
            <a:avLst/>
            <a:gdLst>
              <a:gd name="T0" fmla="*/ 331 w 342"/>
              <a:gd name="T1" fmla="*/ 530 h 605"/>
              <a:gd name="T2" fmla="*/ 278 w 342"/>
              <a:gd name="T3" fmla="*/ 454 h 605"/>
              <a:gd name="T4" fmla="*/ 325 w 342"/>
              <a:gd name="T5" fmla="*/ 416 h 605"/>
              <a:gd name="T6" fmla="*/ 309 w 342"/>
              <a:gd name="T7" fmla="*/ 333 h 605"/>
              <a:gd name="T8" fmla="*/ 262 w 342"/>
              <a:gd name="T9" fmla="*/ 323 h 605"/>
              <a:gd name="T10" fmla="*/ 264 w 342"/>
              <a:gd name="T11" fmla="*/ 316 h 605"/>
              <a:gd name="T12" fmla="*/ 258 w 342"/>
              <a:gd name="T13" fmla="*/ 304 h 605"/>
              <a:gd name="T14" fmla="*/ 257 w 342"/>
              <a:gd name="T15" fmla="*/ 299 h 605"/>
              <a:gd name="T16" fmla="*/ 254 w 342"/>
              <a:gd name="T17" fmla="*/ 257 h 605"/>
              <a:gd name="T18" fmla="*/ 241 w 342"/>
              <a:gd name="T19" fmla="*/ 159 h 605"/>
              <a:gd name="T20" fmla="*/ 215 w 342"/>
              <a:gd name="T21" fmla="*/ 92 h 605"/>
              <a:gd name="T22" fmla="*/ 164 w 342"/>
              <a:gd name="T23" fmla="*/ 125 h 605"/>
              <a:gd name="T24" fmla="*/ 148 w 342"/>
              <a:gd name="T25" fmla="*/ 206 h 605"/>
              <a:gd name="T26" fmla="*/ 146 w 342"/>
              <a:gd name="T27" fmla="*/ 243 h 605"/>
              <a:gd name="T28" fmla="*/ 119 w 342"/>
              <a:gd name="T29" fmla="*/ 286 h 605"/>
              <a:gd name="T30" fmla="*/ 103 w 342"/>
              <a:gd name="T31" fmla="*/ 306 h 605"/>
              <a:gd name="T32" fmla="*/ 99 w 342"/>
              <a:gd name="T33" fmla="*/ 323 h 605"/>
              <a:gd name="T34" fmla="*/ 107 w 342"/>
              <a:gd name="T35" fmla="*/ 327 h 605"/>
              <a:gd name="T36" fmla="*/ 123 w 342"/>
              <a:gd name="T37" fmla="*/ 324 h 605"/>
              <a:gd name="T38" fmla="*/ 133 w 342"/>
              <a:gd name="T39" fmla="*/ 302 h 605"/>
              <a:gd name="T40" fmla="*/ 140 w 342"/>
              <a:gd name="T41" fmla="*/ 309 h 605"/>
              <a:gd name="T42" fmla="*/ 137 w 342"/>
              <a:gd name="T43" fmla="*/ 329 h 605"/>
              <a:gd name="T44" fmla="*/ 139 w 342"/>
              <a:gd name="T45" fmla="*/ 337 h 605"/>
              <a:gd name="T46" fmla="*/ 125 w 342"/>
              <a:gd name="T47" fmla="*/ 395 h 605"/>
              <a:gd name="T48" fmla="*/ 113 w 342"/>
              <a:gd name="T49" fmla="*/ 435 h 605"/>
              <a:gd name="T50" fmla="*/ 81 w 342"/>
              <a:gd name="T51" fmla="*/ 516 h 605"/>
              <a:gd name="T52" fmla="*/ 56 w 342"/>
              <a:gd name="T53" fmla="*/ 552 h 605"/>
              <a:gd name="T54" fmla="*/ 8 w 342"/>
              <a:gd name="T55" fmla="*/ 553 h 605"/>
              <a:gd name="T56" fmla="*/ 49 w 342"/>
              <a:gd name="T57" fmla="*/ 588 h 605"/>
              <a:gd name="T58" fmla="*/ 88 w 342"/>
              <a:gd name="T59" fmla="*/ 585 h 605"/>
              <a:gd name="T60" fmla="*/ 110 w 342"/>
              <a:gd name="T61" fmla="*/ 553 h 605"/>
              <a:gd name="T62" fmla="*/ 139 w 342"/>
              <a:gd name="T63" fmla="*/ 481 h 605"/>
              <a:gd name="T64" fmla="*/ 186 w 342"/>
              <a:gd name="T65" fmla="*/ 376 h 605"/>
              <a:gd name="T66" fmla="*/ 207 w 342"/>
              <a:gd name="T67" fmla="*/ 446 h 605"/>
              <a:gd name="T68" fmla="*/ 226 w 342"/>
              <a:gd name="T69" fmla="*/ 456 h 605"/>
              <a:gd name="T70" fmla="*/ 274 w 342"/>
              <a:gd name="T71" fmla="*/ 516 h 605"/>
              <a:gd name="T72" fmla="*/ 284 w 342"/>
              <a:gd name="T73" fmla="*/ 552 h 605"/>
              <a:gd name="T74" fmla="*/ 270 w 342"/>
              <a:gd name="T75" fmla="*/ 578 h 605"/>
              <a:gd name="T76" fmla="*/ 293 w 342"/>
              <a:gd name="T77" fmla="*/ 592 h 605"/>
              <a:gd name="T78" fmla="*/ 323 w 342"/>
              <a:gd name="T79" fmla="*/ 577 h 605"/>
              <a:gd name="T80" fmla="*/ 335 w 342"/>
              <a:gd name="T81" fmla="*/ 542 h 605"/>
              <a:gd name="T82" fmla="*/ 234 w 342"/>
              <a:gd name="T83" fmla="*/ 331 h 605"/>
              <a:gd name="T84" fmla="*/ 235 w 342"/>
              <a:gd name="T85" fmla="*/ 337 h 605"/>
              <a:gd name="T86" fmla="*/ 241 w 342"/>
              <a:gd name="T87" fmla="*/ 334 h 605"/>
              <a:gd name="T88" fmla="*/ 249 w 342"/>
              <a:gd name="T89" fmla="*/ 335 h 605"/>
              <a:gd name="T90" fmla="*/ 259 w 342"/>
              <a:gd name="T91" fmla="*/ 330 h 605"/>
              <a:gd name="T92" fmla="*/ 260 w 342"/>
              <a:gd name="T93" fmla="*/ 326 h 605"/>
              <a:gd name="T94" fmla="*/ 239 w 342"/>
              <a:gd name="T95" fmla="*/ 349 h 605"/>
              <a:gd name="T96" fmla="*/ 152 w 342"/>
              <a:gd name="T97" fmla="*/ 67 h 605"/>
              <a:gd name="T98" fmla="*/ 154 w 342"/>
              <a:gd name="T99" fmla="*/ 75 h 605"/>
              <a:gd name="T100" fmla="*/ 169 w 342"/>
              <a:gd name="T101" fmla="*/ 90 h 605"/>
              <a:gd name="T102" fmla="*/ 168 w 342"/>
              <a:gd name="T103" fmla="*/ 114 h 605"/>
              <a:gd name="T104" fmla="*/ 210 w 342"/>
              <a:gd name="T105" fmla="*/ 80 h 605"/>
              <a:gd name="T106" fmla="*/ 222 w 342"/>
              <a:gd name="T107" fmla="*/ 50 h 605"/>
              <a:gd name="T108" fmla="*/ 190 w 342"/>
              <a:gd name="T109" fmla="*/ 1 h 605"/>
              <a:gd name="T110" fmla="*/ 155 w 342"/>
              <a:gd name="T111" fmla="*/ 21 h 605"/>
              <a:gd name="T112" fmla="*/ 156 w 342"/>
              <a:gd name="T113" fmla="*/ 24 h 605"/>
              <a:gd name="T114" fmla="*/ 147 w 342"/>
              <a:gd name="T115" fmla="*/ 5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2" h="605">
                <a:moveTo>
                  <a:pt x="335" y="542"/>
                </a:moveTo>
                <a:cubicBezTo>
                  <a:pt x="332" y="540"/>
                  <a:pt x="336" y="537"/>
                  <a:pt x="331" y="530"/>
                </a:cubicBezTo>
                <a:cubicBezTo>
                  <a:pt x="325" y="523"/>
                  <a:pt x="308" y="499"/>
                  <a:pt x="308" y="496"/>
                </a:cubicBezTo>
                <a:cubicBezTo>
                  <a:pt x="308" y="493"/>
                  <a:pt x="281" y="458"/>
                  <a:pt x="278" y="454"/>
                </a:cubicBezTo>
                <a:cubicBezTo>
                  <a:pt x="277" y="452"/>
                  <a:pt x="270" y="440"/>
                  <a:pt x="265" y="431"/>
                </a:cubicBezTo>
                <a:cubicBezTo>
                  <a:pt x="293" y="424"/>
                  <a:pt x="321" y="417"/>
                  <a:pt x="325" y="416"/>
                </a:cubicBezTo>
                <a:cubicBezTo>
                  <a:pt x="331" y="415"/>
                  <a:pt x="331" y="415"/>
                  <a:pt x="330" y="408"/>
                </a:cubicBezTo>
                <a:cubicBezTo>
                  <a:pt x="329" y="402"/>
                  <a:pt x="311" y="338"/>
                  <a:pt x="309" y="333"/>
                </a:cubicBezTo>
                <a:cubicBezTo>
                  <a:pt x="308" y="332"/>
                  <a:pt x="293" y="335"/>
                  <a:pt x="274" y="340"/>
                </a:cubicBezTo>
                <a:cubicBezTo>
                  <a:pt x="270" y="332"/>
                  <a:pt x="266" y="326"/>
                  <a:pt x="262" y="323"/>
                </a:cubicBezTo>
                <a:cubicBezTo>
                  <a:pt x="262" y="322"/>
                  <a:pt x="262" y="320"/>
                  <a:pt x="263" y="320"/>
                </a:cubicBezTo>
                <a:cubicBezTo>
                  <a:pt x="263" y="320"/>
                  <a:pt x="265" y="319"/>
                  <a:pt x="264" y="316"/>
                </a:cubicBezTo>
                <a:cubicBezTo>
                  <a:pt x="262" y="313"/>
                  <a:pt x="261" y="313"/>
                  <a:pt x="261" y="312"/>
                </a:cubicBezTo>
                <a:cubicBezTo>
                  <a:pt x="260" y="310"/>
                  <a:pt x="260" y="305"/>
                  <a:pt x="258" y="304"/>
                </a:cubicBezTo>
                <a:cubicBezTo>
                  <a:pt x="256" y="303"/>
                  <a:pt x="257" y="301"/>
                  <a:pt x="257" y="300"/>
                </a:cubicBezTo>
                <a:cubicBezTo>
                  <a:pt x="257" y="299"/>
                  <a:pt x="257" y="299"/>
                  <a:pt x="257" y="299"/>
                </a:cubicBezTo>
                <a:cubicBezTo>
                  <a:pt x="261" y="296"/>
                  <a:pt x="263" y="294"/>
                  <a:pt x="263" y="294"/>
                </a:cubicBezTo>
                <a:cubicBezTo>
                  <a:pt x="263" y="294"/>
                  <a:pt x="256" y="268"/>
                  <a:pt x="254" y="257"/>
                </a:cubicBezTo>
                <a:cubicBezTo>
                  <a:pt x="252" y="246"/>
                  <a:pt x="246" y="192"/>
                  <a:pt x="246" y="186"/>
                </a:cubicBezTo>
                <a:cubicBezTo>
                  <a:pt x="245" y="181"/>
                  <a:pt x="243" y="177"/>
                  <a:pt x="241" y="159"/>
                </a:cubicBezTo>
                <a:cubicBezTo>
                  <a:pt x="242" y="151"/>
                  <a:pt x="242" y="143"/>
                  <a:pt x="241" y="141"/>
                </a:cubicBezTo>
                <a:cubicBezTo>
                  <a:pt x="240" y="133"/>
                  <a:pt x="217" y="93"/>
                  <a:pt x="215" y="92"/>
                </a:cubicBezTo>
                <a:cubicBezTo>
                  <a:pt x="213" y="92"/>
                  <a:pt x="212" y="90"/>
                  <a:pt x="211" y="89"/>
                </a:cubicBezTo>
                <a:cubicBezTo>
                  <a:pt x="205" y="92"/>
                  <a:pt x="184" y="103"/>
                  <a:pt x="164" y="125"/>
                </a:cubicBezTo>
                <a:cubicBezTo>
                  <a:pt x="160" y="136"/>
                  <a:pt x="151" y="157"/>
                  <a:pt x="150" y="160"/>
                </a:cubicBezTo>
                <a:cubicBezTo>
                  <a:pt x="150" y="165"/>
                  <a:pt x="147" y="194"/>
                  <a:pt x="148" y="206"/>
                </a:cubicBezTo>
                <a:cubicBezTo>
                  <a:pt x="148" y="212"/>
                  <a:pt x="148" y="222"/>
                  <a:pt x="147" y="232"/>
                </a:cubicBezTo>
                <a:cubicBezTo>
                  <a:pt x="146" y="243"/>
                  <a:pt x="146" y="243"/>
                  <a:pt x="146" y="243"/>
                </a:cubicBezTo>
                <a:cubicBezTo>
                  <a:pt x="146" y="243"/>
                  <a:pt x="143" y="247"/>
                  <a:pt x="145" y="251"/>
                </a:cubicBezTo>
                <a:cubicBezTo>
                  <a:pt x="147" y="256"/>
                  <a:pt x="119" y="286"/>
                  <a:pt x="119" y="286"/>
                </a:cubicBezTo>
                <a:cubicBezTo>
                  <a:pt x="124" y="291"/>
                  <a:pt x="124" y="291"/>
                  <a:pt x="124" y="291"/>
                </a:cubicBezTo>
                <a:cubicBezTo>
                  <a:pt x="119" y="296"/>
                  <a:pt x="107" y="299"/>
                  <a:pt x="103" y="306"/>
                </a:cubicBezTo>
                <a:cubicBezTo>
                  <a:pt x="98" y="313"/>
                  <a:pt x="93" y="319"/>
                  <a:pt x="91" y="321"/>
                </a:cubicBezTo>
                <a:cubicBezTo>
                  <a:pt x="89" y="323"/>
                  <a:pt x="93" y="326"/>
                  <a:pt x="99" y="323"/>
                </a:cubicBezTo>
                <a:cubicBezTo>
                  <a:pt x="99" y="323"/>
                  <a:pt x="96" y="328"/>
                  <a:pt x="98" y="330"/>
                </a:cubicBezTo>
                <a:cubicBezTo>
                  <a:pt x="99" y="332"/>
                  <a:pt x="103" y="333"/>
                  <a:pt x="107" y="327"/>
                </a:cubicBezTo>
                <a:cubicBezTo>
                  <a:pt x="107" y="327"/>
                  <a:pt x="111" y="332"/>
                  <a:pt x="115" y="327"/>
                </a:cubicBezTo>
                <a:cubicBezTo>
                  <a:pt x="115" y="327"/>
                  <a:pt x="120" y="329"/>
                  <a:pt x="123" y="324"/>
                </a:cubicBezTo>
                <a:cubicBezTo>
                  <a:pt x="123" y="324"/>
                  <a:pt x="127" y="326"/>
                  <a:pt x="129" y="322"/>
                </a:cubicBezTo>
                <a:cubicBezTo>
                  <a:pt x="131" y="319"/>
                  <a:pt x="131" y="306"/>
                  <a:pt x="133" y="302"/>
                </a:cubicBezTo>
                <a:cubicBezTo>
                  <a:pt x="133" y="302"/>
                  <a:pt x="133" y="302"/>
                  <a:pt x="133" y="302"/>
                </a:cubicBezTo>
                <a:cubicBezTo>
                  <a:pt x="140" y="309"/>
                  <a:pt x="140" y="309"/>
                  <a:pt x="140" y="309"/>
                </a:cubicBezTo>
                <a:cubicBezTo>
                  <a:pt x="140" y="309"/>
                  <a:pt x="140" y="309"/>
                  <a:pt x="140" y="309"/>
                </a:cubicBezTo>
                <a:cubicBezTo>
                  <a:pt x="138" y="319"/>
                  <a:pt x="134" y="327"/>
                  <a:pt x="137" y="329"/>
                </a:cubicBezTo>
                <a:cubicBezTo>
                  <a:pt x="140" y="331"/>
                  <a:pt x="140" y="331"/>
                  <a:pt x="140" y="331"/>
                </a:cubicBezTo>
                <a:cubicBezTo>
                  <a:pt x="139" y="337"/>
                  <a:pt x="139" y="337"/>
                  <a:pt x="139" y="337"/>
                </a:cubicBezTo>
                <a:cubicBezTo>
                  <a:pt x="139" y="337"/>
                  <a:pt x="139" y="337"/>
                  <a:pt x="140" y="337"/>
                </a:cubicBezTo>
                <a:cubicBezTo>
                  <a:pt x="135" y="357"/>
                  <a:pt x="126" y="390"/>
                  <a:pt x="125" y="395"/>
                </a:cubicBezTo>
                <a:cubicBezTo>
                  <a:pt x="123" y="401"/>
                  <a:pt x="119" y="407"/>
                  <a:pt x="120" y="411"/>
                </a:cubicBezTo>
                <a:cubicBezTo>
                  <a:pt x="121" y="415"/>
                  <a:pt x="112" y="433"/>
                  <a:pt x="113" y="435"/>
                </a:cubicBezTo>
                <a:cubicBezTo>
                  <a:pt x="114" y="438"/>
                  <a:pt x="106" y="448"/>
                  <a:pt x="106" y="453"/>
                </a:cubicBezTo>
                <a:cubicBezTo>
                  <a:pt x="105" y="458"/>
                  <a:pt x="85" y="507"/>
                  <a:pt x="81" y="516"/>
                </a:cubicBezTo>
                <a:cubicBezTo>
                  <a:pt x="77" y="526"/>
                  <a:pt x="69" y="540"/>
                  <a:pt x="69" y="540"/>
                </a:cubicBezTo>
                <a:cubicBezTo>
                  <a:pt x="69" y="540"/>
                  <a:pt x="56" y="550"/>
                  <a:pt x="56" y="552"/>
                </a:cubicBezTo>
                <a:cubicBezTo>
                  <a:pt x="56" y="555"/>
                  <a:pt x="45" y="562"/>
                  <a:pt x="31" y="559"/>
                </a:cubicBezTo>
                <a:cubicBezTo>
                  <a:pt x="16" y="556"/>
                  <a:pt x="11" y="551"/>
                  <a:pt x="8" y="553"/>
                </a:cubicBezTo>
                <a:cubicBezTo>
                  <a:pt x="6" y="556"/>
                  <a:pt x="0" y="562"/>
                  <a:pt x="8" y="569"/>
                </a:cubicBezTo>
                <a:cubicBezTo>
                  <a:pt x="15" y="575"/>
                  <a:pt x="41" y="587"/>
                  <a:pt x="49" y="588"/>
                </a:cubicBezTo>
                <a:cubicBezTo>
                  <a:pt x="57" y="589"/>
                  <a:pt x="73" y="605"/>
                  <a:pt x="81" y="600"/>
                </a:cubicBezTo>
                <a:cubicBezTo>
                  <a:pt x="88" y="594"/>
                  <a:pt x="88" y="585"/>
                  <a:pt x="88" y="585"/>
                </a:cubicBezTo>
                <a:cubicBezTo>
                  <a:pt x="88" y="585"/>
                  <a:pt x="98" y="585"/>
                  <a:pt x="101" y="583"/>
                </a:cubicBezTo>
                <a:cubicBezTo>
                  <a:pt x="103" y="581"/>
                  <a:pt x="108" y="563"/>
                  <a:pt x="110" y="553"/>
                </a:cubicBezTo>
                <a:cubicBezTo>
                  <a:pt x="111" y="544"/>
                  <a:pt x="122" y="524"/>
                  <a:pt x="125" y="517"/>
                </a:cubicBezTo>
                <a:cubicBezTo>
                  <a:pt x="127" y="510"/>
                  <a:pt x="136" y="485"/>
                  <a:pt x="139" y="481"/>
                </a:cubicBezTo>
                <a:cubicBezTo>
                  <a:pt x="143" y="477"/>
                  <a:pt x="163" y="437"/>
                  <a:pt x="166" y="432"/>
                </a:cubicBezTo>
                <a:cubicBezTo>
                  <a:pt x="168" y="427"/>
                  <a:pt x="186" y="376"/>
                  <a:pt x="186" y="376"/>
                </a:cubicBezTo>
                <a:cubicBezTo>
                  <a:pt x="186" y="376"/>
                  <a:pt x="190" y="385"/>
                  <a:pt x="195" y="395"/>
                </a:cubicBezTo>
                <a:cubicBezTo>
                  <a:pt x="201" y="418"/>
                  <a:pt x="207" y="446"/>
                  <a:pt x="207" y="446"/>
                </a:cubicBezTo>
                <a:cubicBezTo>
                  <a:pt x="207" y="446"/>
                  <a:pt x="212" y="445"/>
                  <a:pt x="219" y="443"/>
                </a:cubicBezTo>
                <a:cubicBezTo>
                  <a:pt x="221" y="449"/>
                  <a:pt x="224" y="454"/>
                  <a:pt x="226" y="456"/>
                </a:cubicBezTo>
                <a:cubicBezTo>
                  <a:pt x="231" y="460"/>
                  <a:pt x="237" y="463"/>
                  <a:pt x="240" y="468"/>
                </a:cubicBezTo>
                <a:cubicBezTo>
                  <a:pt x="242" y="473"/>
                  <a:pt x="270" y="509"/>
                  <a:pt x="274" y="516"/>
                </a:cubicBezTo>
                <a:cubicBezTo>
                  <a:pt x="277" y="524"/>
                  <a:pt x="281" y="532"/>
                  <a:pt x="286" y="536"/>
                </a:cubicBezTo>
                <a:cubicBezTo>
                  <a:pt x="286" y="536"/>
                  <a:pt x="288" y="549"/>
                  <a:pt x="284" y="552"/>
                </a:cubicBezTo>
                <a:cubicBezTo>
                  <a:pt x="280" y="556"/>
                  <a:pt x="285" y="557"/>
                  <a:pt x="287" y="559"/>
                </a:cubicBezTo>
                <a:cubicBezTo>
                  <a:pt x="290" y="560"/>
                  <a:pt x="284" y="576"/>
                  <a:pt x="270" y="578"/>
                </a:cubicBezTo>
                <a:cubicBezTo>
                  <a:pt x="257" y="581"/>
                  <a:pt x="251" y="588"/>
                  <a:pt x="257" y="591"/>
                </a:cubicBezTo>
                <a:cubicBezTo>
                  <a:pt x="264" y="594"/>
                  <a:pt x="286" y="599"/>
                  <a:pt x="293" y="592"/>
                </a:cubicBezTo>
                <a:cubicBezTo>
                  <a:pt x="300" y="585"/>
                  <a:pt x="316" y="571"/>
                  <a:pt x="319" y="571"/>
                </a:cubicBezTo>
                <a:cubicBezTo>
                  <a:pt x="321" y="571"/>
                  <a:pt x="323" y="577"/>
                  <a:pt x="323" y="577"/>
                </a:cubicBezTo>
                <a:cubicBezTo>
                  <a:pt x="323" y="577"/>
                  <a:pt x="337" y="572"/>
                  <a:pt x="339" y="569"/>
                </a:cubicBezTo>
                <a:cubicBezTo>
                  <a:pt x="342" y="567"/>
                  <a:pt x="337" y="544"/>
                  <a:pt x="335" y="542"/>
                </a:cubicBezTo>
                <a:close/>
                <a:moveTo>
                  <a:pt x="235" y="337"/>
                </a:moveTo>
                <a:cubicBezTo>
                  <a:pt x="235" y="335"/>
                  <a:pt x="235" y="333"/>
                  <a:pt x="234" y="331"/>
                </a:cubicBezTo>
                <a:cubicBezTo>
                  <a:pt x="235" y="331"/>
                  <a:pt x="236" y="331"/>
                  <a:pt x="236" y="331"/>
                </a:cubicBezTo>
                <a:cubicBezTo>
                  <a:pt x="235" y="333"/>
                  <a:pt x="235" y="335"/>
                  <a:pt x="235" y="337"/>
                </a:cubicBezTo>
                <a:close/>
                <a:moveTo>
                  <a:pt x="239" y="349"/>
                </a:moveTo>
                <a:cubicBezTo>
                  <a:pt x="239" y="344"/>
                  <a:pt x="239" y="339"/>
                  <a:pt x="241" y="334"/>
                </a:cubicBezTo>
                <a:cubicBezTo>
                  <a:pt x="242" y="336"/>
                  <a:pt x="244" y="336"/>
                  <a:pt x="246" y="335"/>
                </a:cubicBezTo>
                <a:cubicBezTo>
                  <a:pt x="248" y="335"/>
                  <a:pt x="248" y="335"/>
                  <a:pt x="249" y="335"/>
                </a:cubicBezTo>
                <a:cubicBezTo>
                  <a:pt x="250" y="335"/>
                  <a:pt x="253" y="334"/>
                  <a:pt x="254" y="331"/>
                </a:cubicBezTo>
                <a:cubicBezTo>
                  <a:pt x="257" y="331"/>
                  <a:pt x="259" y="331"/>
                  <a:pt x="259" y="330"/>
                </a:cubicBezTo>
                <a:cubicBezTo>
                  <a:pt x="260" y="328"/>
                  <a:pt x="259" y="327"/>
                  <a:pt x="260" y="326"/>
                </a:cubicBezTo>
                <a:cubicBezTo>
                  <a:pt x="260" y="326"/>
                  <a:pt x="260" y="326"/>
                  <a:pt x="260" y="326"/>
                </a:cubicBezTo>
                <a:cubicBezTo>
                  <a:pt x="263" y="329"/>
                  <a:pt x="266" y="335"/>
                  <a:pt x="269" y="341"/>
                </a:cubicBezTo>
                <a:cubicBezTo>
                  <a:pt x="259" y="343"/>
                  <a:pt x="249" y="346"/>
                  <a:pt x="239" y="349"/>
                </a:cubicBezTo>
                <a:close/>
                <a:moveTo>
                  <a:pt x="151" y="61"/>
                </a:moveTo>
                <a:cubicBezTo>
                  <a:pt x="152" y="67"/>
                  <a:pt x="152" y="67"/>
                  <a:pt x="152" y="67"/>
                </a:cubicBezTo>
                <a:cubicBezTo>
                  <a:pt x="152" y="67"/>
                  <a:pt x="152" y="69"/>
                  <a:pt x="153" y="71"/>
                </a:cubicBezTo>
                <a:cubicBezTo>
                  <a:pt x="154" y="73"/>
                  <a:pt x="154" y="74"/>
                  <a:pt x="154" y="75"/>
                </a:cubicBezTo>
                <a:cubicBezTo>
                  <a:pt x="153" y="77"/>
                  <a:pt x="153" y="85"/>
                  <a:pt x="157" y="86"/>
                </a:cubicBezTo>
                <a:cubicBezTo>
                  <a:pt x="160" y="88"/>
                  <a:pt x="168" y="87"/>
                  <a:pt x="169" y="90"/>
                </a:cubicBezTo>
                <a:cubicBezTo>
                  <a:pt x="169" y="94"/>
                  <a:pt x="169" y="99"/>
                  <a:pt x="169" y="99"/>
                </a:cubicBezTo>
                <a:cubicBezTo>
                  <a:pt x="169" y="99"/>
                  <a:pt x="168" y="109"/>
                  <a:pt x="168" y="114"/>
                </a:cubicBezTo>
                <a:cubicBezTo>
                  <a:pt x="176" y="96"/>
                  <a:pt x="176" y="96"/>
                  <a:pt x="176" y="96"/>
                </a:cubicBezTo>
                <a:cubicBezTo>
                  <a:pt x="210" y="80"/>
                  <a:pt x="210" y="80"/>
                  <a:pt x="210" y="80"/>
                </a:cubicBezTo>
                <a:cubicBezTo>
                  <a:pt x="210" y="79"/>
                  <a:pt x="210" y="78"/>
                  <a:pt x="210" y="78"/>
                </a:cubicBezTo>
                <a:cubicBezTo>
                  <a:pt x="210" y="78"/>
                  <a:pt x="222" y="55"/>
                  <a:pt x="222" y="50"/>
                </a:cubicBezTo>
                <a:cubicBezTo>
                  <a:pt x="222" y="45"/>
                  <a:pt x="226" y="26"/>
                  <a:pt x="219" y="17"/>
                </a:cubicBezTo>
                <a:cubicBezTo>
                  <a:pt x="219" y="17"/>
                  <a:pt x="211" y="2"/>
                  <a:pt x="190" y="1"/>
                </a:cubicBezTo>
                <a:cubicBezTo>
                  <a:pt x="168" y="0"/>
                  <a:pt x="162" y="15"/>
                  <a:pt x="152" y="21"/>
                </a:cubicBezTo>
                <a:cubicBezTo>
                  <a:pt x="155" y="21"/>
                  <a:pt x="155" y="21"/>
                  <a:pt x="155" y="21"/>
                </a:cubicBezTo>
                <a:cubicBezTo>
                  <a:pt x="152" y="23"/>
                  <a:pt x="152" y="23"/>
                  <a:pt x="152" y="23"/>
                </a:cubicBezTo>
                <a:cubicBezTo>
                  <a:pt x="156" y="24"/>
                  <a:pt x="156" y="24"/>
                  <a:pt x="156" y="24"/>
                </a:cubicBezTo>
                <a:cubicBezTo>
                  <a:pt x="156" y="24"/>
                  <a:pt x="153" y="35"/>
                  <a:pt x="153" y="40"/>
                </a:cubicBezTo>
                <a:cubicBezTo>
                  <a:pt x="154" y="45"/>
                  <a:pt x="150" y="54"/>
                  <a:pt x="147" y="55"/>
                </a:cubicBezTo>
                <a:cubicBezTo>
                  <a:pt x="145" y="56"/>
                  <a:pt x="146" y="58"/>
                  <a:pt x="151" y="61"/>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9C89"/>
              </a:solidFill>
              <a:effectLst/>
              <a:uLnTx/>
              <a:uFillTx/>
              <a:latin typeface="Meiryo UI"/>
              <a:ea typeface="Meiryo UI"/>
              <a:cs typeface="+mn-cs"/>
            </a:endParaRPr>
          </a:p>
        </p:txBody>
      </p:sp>
      <p:sp>
        <p:nvSpPr>
          <p:cNvPr id="1016" name="Freeform 5">
            <a:extLst>
              <a:ext uri="{FF2B5EF4-FFF2-40B4-BE49-F238E27FC236}">
                <a16:creationId xmlns:a16="http://schemas.microsoft.com/office/drawing/2014/main" id="{95EAAD4A-911A-4D3C-9704-7D38D8060A82}"/>
              </a:ext>
            </a:extLst>
          </p:cNvPr>
          <p:cNvSpPr>
            <a:spLocks noEditPoints="1"/>
          </p:cNvSpPr>
          <p:nvPr/>
        </p:nvSpPr>
        <p:spPr bwMode="gray">
          <a:xfrm>
            <a:off x="3200093" y="5228714"/>
            <a:ext cx="164626" cy="289513"/>
          </a:xfrm>
          <a:custGeom>
            <a:avLst/>
            <a:gdLst>
              <a:gd name="T0" fmla="*/ 331 w 342"/>
              <a:gd name="T1" fmla="*/ 530 h 605"/>
              <a:gd name="T2" fmla="*/ 278 w 342"/>
              <a:gd name="T3" fmla="*/ 454 h 605"/>
              <a:gd name="T4" fmla="*/ 325 w 342"/>
              <a:gd name="T5" fmla="*/ 416 h 605"/>
              <a:gd name="T6" fmla="*/ 309 w 342"/>
              <a:gd name="T7" fmla="*/ 333 h 605"/>
              <a:gd name="T8" fmla="*/ 262 w 342"/>
              <a:gd name="T9" fmla="*/ 323 h 605"/>
              <a:gd name="T10" fmla="*/ 264 w 342"/>
              <a:gd name="T11" fmla="*/ 316 h 605"/>
              <a:gd name="T12" fmla="*/ 258 w 342"/>
              <a:gd name="T13" fmla="*/ 304 h 605"/>
              <a:gd name="T14" fmla="*/ 257 w 342"/>
              <a:gd name="T15" fmla="*/ 299 h 605"/>
              <a:gd name="T16" fmla="*/ 254 w 342"/>
              <a:gd name="T17" fmla="*/ 257 h 605"/>
              <a:gd name="T18" fmla="*/ 241 w 342"/>
              <a:gd name="T19" fmla="*/ 159 h 605"/>
              <a:gd name="T20" fmla="*/ 215 w 342"/>
              <a:gd name="T21" fmla="*/ 92 h 605"/>
              <a:gd name="T22" fmla="*/ 164 w 342"/>
              <a:gd name="T23" fmla="*/ 125 h 605"/>
              <a:gd name="T24" fmla="*/ 148 w 342"/>
              <a:gd name="T25" fmla="*/ 206 h 605"/>
              <a:gd name="T26" fmla="*/ 146 w 342"/>
              <a:gd name="T27" fmla="*/ 243 h 605"/>
              <a:gd name="T28" fmla="*/ 119 w 342"/>
              <a:gd name="T29" fmla="*/ 286 h 605"/>
              <a:gd name="T30" fmla="*/ 103 w 342"/>
              <a:gd name="T31" fmla="*/ 306 h 605"/>
              <a:gd name="T32" fmla="*/ 99 w 342"/>
              <a:gd name="T33" fmla="*/ 323 h 605"/>
              <a:gd name="T34" fmla="*/ 107 w 342"/>
              <a:gd name="T35" fmla="*/ 327 h 605"/>
              <a:gd name="T36" fmla="*/ 123 w 342"/>
              <a:gd name="T37" fmla="*/ 324 h 605"/>
              <a:gd name="T38" fmla="*/ 133 w 342"/>
              <a:gd name="T39" fmla="*/ 302 h 605"/>
              <a:gd name="T40" fmla="*/ 140 w 342"/>
              <a:gd name="T41" fmla="*/ 309 h 605"/>
              <a:gd name="T42" fmla="*/ 137 w 342"/>
              <a:gd name="T43" fmla="*/ 329 h 605"/>
              <a:gd name="T44" fmla="*/ 139 w 342"/>
              <a:gd name="T45" fmla="*/ 337 h 605"/>
              <a:gd name="T46" fmla="*/ 125 w 342"/>
              <a:gd name="T47" fmla="*/ 395 h 605"/>
              <a:gd name="T48" fmla="*/ 113 w 342"/>
              <a:gd name="T49" fmla="*/ 435 h 605"/>
              <a:gd name="T50" fmla="*/ 81 w 342"/>
              <a:gd name="T51" fmla="*/ 516 h 605"/>
              <a:gd name="T52" fmla="*/ 56 w 342"/>
              <a:gd name="T53" fmla="*/ 552 h 605"/>
              <a:gd name="T54" fmla="*/ 8 w 342"/>
              <a:gd name="T55" fmla="*/ 553 h 605"/>
              <a:gd name="T56" fmla="*/ 49 w 342"/>
              <a:gd name="T57" fmla="*/ 588 h 605"/>
              <a:gd name="T58" fmla="*/ 88 w 342"/>
              <a:gd name="T59" fmla="*/ 585 h 605"/>
              <a:gd name="T60" fmla="*/ 110 w 342"/>
              <a:gd name="T61" fmla="*/ 553 h 605"/>
              <a:gd name="T62" fmla="*/ 139 w 342"/>
              <a:gd name="T63" fmla="*/ 481 h 605"/>
              <a:gd name="T64" fmla="*/ 186 w 342"/>
              <a:gd name="T65" fmla="*/ 376 h 605"/>
              <a:gd name="T66" fmla="*/ 207 w 342"/>
              <a:gd name="T67" fmla="*/ 446 h 605"/>
              <a:gd name="T68" fmla="*/ 226 w 342"/>
              <a:gd name="T69" fmla="*/ 456 h 605"/>
              <a:gd name="T70" fmla="*/ 274 w 342"/>
              <a:gd name="T71" fmla="*/ 516 h 605"/>
              <a:gd name="T72" fmla="*/ 284 w 342"/>
              <a:gd name="T73" fmla="*/ 552 h 605"/>
              <a:gd name="T74" fmla="*/ 270 w 342"/>
              <a:gd name="T75" fmla="*/ 578 h 605"/>
              <a:gd name="T76" fmla="*/ 293 w 342"/>
              <a:gd name="T77" fmla="*/ 592 h 605"/>
              <a:gd name="T78" fmla="*/ 323 w 342"/>
              <a:gd name="T79" fmla="*/ 577 h 605"/>
              <a:gd name="T80" fmla="*/ 335 w 342"/>
              <a:gd name="T81" fmla="*/ 542 h 605"/>
              <a:gd name="T82" fmla="*/ 234 w 342"/>
              <a:gd name="T83" fmla="*/ 331 h 605"/>
              <a:gd name="T84" fmla="*/ 235 w 342"/>
              <a:gd name="T85" fmla="*/ 337 h 605"/>
              <a:gd name="T86" fmla="*/ 241 w 342"/>
              <a:gd name="T87" fmla="*/ 334 h 605"/>
              <a:gd name="T88" fmla="*/ 249 w 342"/>
              <a:gd name="T89" fmla="*/ 335 h 605"/>
              <a:gd name="T90" fmla="*/ 259 w 342"/>
              <a:gd name="T91" fmla="*/ 330 h 605"/>
              <a:gd name="T92" fmla="*/ 260 w 342"/>
              <a:gd name="T93" fmla="*/ 326 h 605"/>
              <a:gd name="T94" fmla="*/ 239 w 342"/>
              <a:gd name="T95" fmla="*/ 349 h 605"/>
              <a:gd name="T96" fmla="*/ 152 w 342"/>
              <a:gd name="T97" fmla="*/ 67 h 605"/>
              <a:gd name="T98" fmla="*/ 154 w 342"/>
              <a:gd name="T99" fmla="*/ 75 h 605"/>
              <a:gd name="T100" fmla="*/ 169 w 342"/>
              <a:gd name="T101" fmla="*/ 90 h 605"/>
              <a:gd name="T102" fmla="*/ 168 w 342"/>
              <a:gd name="T103" fmla="*/ 114 h 605"/>
              <a:gd name="T104" fmla="*/ 210 w 342"/>
              <a:gd name="T105" fmla="*/ 80 h 605"/>
              <a:gd name="T106" fmla="*/ 222 w 342"/>
              <a:gd name="T107" fmla="*/ 50 h 605"/>
              <a:gd name="T108" fmla="*/ 190 w 342"/>
              <a:gd name="T109" fmla="*/ 1 h 605"/>
              <a:gd name="T110" fmla="*/ 155 w 342"/>
              <a:gd name="T111" fmla="*/ 21 h 605"/>
              <a:gd name="T112" fmla="*/ 156 w 342"/>
              <a:gd name="T113" fmla="*/ 24 h 605"/>
              <a:gd name="T114" fmla="*/ 147 w 342"/>
              <a:gd name="T115" fmla="*/ 5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2" h="605">
                <a:moveTo>
                  <a:pt x="335" y="542"/>
                </a:moveTo>
                <a:cubicBezTo>
                  <a:pt x="332" y="540"/>
                  <a:pt x="336" y="537"/>
                  <a:pt x="331" y="530"/>
                </a:cubicBezTo>
                <a:cubicBezTo>
                  <a:pt x="325" y="523"/>
                  <a:pt x="308" y="499"/>
                  <a:pt x="308" y="496"/>
                </a:cubicBezTo>
                <a:cubicBezTo>
                  <a:pt x="308" y="493"/>
                  <a:pt x="281" y="458"/>
                  <a:pt x="278" y="454"/>
                </a:cubicBezTo>
                <a:cubicBezTo>
                  <a:pt x="277" y="452"/>
                  <a:pt x="270" y="440"/>
                  <a:pt x="265" y="431"/>
                </a:cubicBezTo>
                <a:cubicBezTo>
                  <a:pt x="293" y="424"/>
                  <a:pt x="321" y="417"/>
                  <a:pt x="325" y="416"/>
                </a:cubicBezTo>
                <a:cubicBezTo>
                  <a:pt x="331" y="415"/>
                  <a:pt x="331" y="415"/>
                  <a:pt x="330" y="408"/>
                </a:cubicBezTo>
                <a:cubicBezTo>
                  <a:pt x="329" y="402"/>
                  <a:pt x="311" y="338"/>
                  <a:pt x="309" y="333"/>
                </a:cubicBezTo>
                <a:cubicBezTo>
                  <a:pt x="308" y="332"/>
                  <a:pt x="293" y="335"/>
                  <a:pt x="274" y="340"/>
                </a:cubicBezTo>
                <a:cubicBezTo>
                  <a:pt x="270" y="332"/>
                  <a:pt x="266" y="326"/>
                  <a:pt x="262" y="323"/>
                </a:cubicBezTo>
                <a:cubicBezTo>
                  <a:pt x="262" y="322"/>
                  <a:pt x="262" y="320"/>
                  <a:pt x="263" y="320"/>
                </a:cubicBezTo>
                <a:cubicBezTo>
                  <a:pt x="263" y="320"/>
                  <a:pt x="265" y="319"/>
                  <a:pt x="264" y="316"/>
                </a:cubicBezTo>
                <a:cubicBezTo>
                  <a:pt x="262" y="313"/>
                  <a:pt x="261" y="313"/>
                  <a:pt x="261" y="312"/>
                </a:cubicBezTo>
                <a:cubicBezTo>
                  <a:pt x="260" y="310"/>
                  <a:pt x="260" y="305"/>
                  <a:pt x="258" y="304"/>
                </a:cubicBezTo>
                <a:cubicBezTo>
                  <a:pt x="256" y="303"/>
                  <a:pt x="257" y="301"/>
                  <a:pt x="257" y="300"/>
                </a:cubicBezTo>
                <a:cubicBezTo>
                  <a:pt x="257" y="299"/>
                  <a:pt x="257" y="299"/>
                  <a:pt x="257" y="299"/>
                </a:cubicBezTo>
                <a:cubicBezTo>
                  <a:pt x="261" y="296"/>
                  <a:pt x="263" y="294"/>
                  <a:pt x="263" y="294"/>
                </a:cubicBezTo>
                <a:cubicBezTo>
                  <a:pt x="263" y="294"/>
                  <a:pt x="256" y="268"/>
                  <a:pt x="254" y="257"/>
                </a:cubicBezTo>
                <a:cubicBezTo>
                  <a:pt x="252" y="246"/>
                  <a:pt x="246" y="192"/>
                  <a:pt x="246" y="186"/>
                </a:cubicBezTo>
                <a:cubicBezTo>
                  <a:pt x="245" y="181"/>
                  <a:pt x="243" y="177"/>
                  <a:pt x="241" y="159"/>
                </a:cubicBezTo>
                <a:cubicBezTo>
                  <a:pt x="242" y="151"/>
                  <a:pt x="242" y="143"/>
                  <a:pt x="241" y="141"/>
                </a:cubicBezTo>
                <a:cubicBezTo>
                  <a:pt x="240" y="133"/>
                  <a:pt x="217" y="93"/>
                  <a:pt x="215" y="92"/>
                </a:cubicBezTo>
                <a:cubicBezTo>
                  <a:pt x="213" y="92"/>
                  <a:pt x="212" y="90"/>
                  <a:pt x="211" y="89"/>
                </a:cubicBezTo>
                <a:cubicBezTo>
                  <a:pt x="205" y="92"/>
                  <a:pt x="184" y="103"/>
                  <a:pt x="164" y="125"/>
                </a:cubicBezTo>
                <a:cubicBezTo>
                  <a:pt x="160" y="136"/>
                  <a:pt x="151" y="157"/>
                  <a:pt x="150" y="160"/>
                </a:cubicBezTo>
                <a:cubicBezTo>
                  <a:pt x="150" y="165"/>
                  <a:pt x="147" y="194"/>
                  <a:pt x="148" y="206"/>
                </a:cubicBezTo>
                <a:cubicBezTo>
                  <a:pt x="148" y="212"/>
                  <a:pt x="148" y="222"/>
                  <a:pt x="147" y="232"/>
                </a:cubicBezTo>
                <a:cubicBezTo>
                  <a:pt x="146" y="243"/>
                  <a:pt x="146" y="243"/>
                  <a:pt x="146" y="243"/>
                </a:cubicBezTo>
                <a:cubicBezTo>
                  <a:pt x="146" y="243"/>
                  <a:pt x="143" y="247"/>
                  <a:pt x="145" y="251"/>
                </a:cubicBezTo>
                <a:cubicBezTo>
                  <a:pt x="147" y="256"/>
                  <a:pt x="119" y="286"/>
                  <a:pt x="119" y="286"/>
                </a:cubicBezTo>
                <a:cubicBezTo>
                  <a:pt x="124" y="291"/>
                  <a:pt x="124" y="291"/>
                  <a:pt x="124" y="291"/>
                </a:cubicBezTo>
                <a:cubicBezTo>
                  <a:pt x="119" y="296"/>
                  <a:pt x="107" y="299"/>
                  <a:pt x="103" y="306"/>
                </a:cubicBezTo>
                <a:cubicBezTo>
                  <a:pt x="98" y="313"/>
                  <a:pt x="93" y="319"/>
                  <a:pt x="91" y="321"/>
                </a:cubicBezTo>
                <a:cubicBezTo>
                  <a:pt x="89" y="323"/>
                  <a:pt x="93" y="326"/>
                  <a:pt x="99" y="323"/>
                </a:cubicBezTo>
                <a:cubicBezTo>
                  <a:pt x="99" y="323"/>
                  <a:pt x="96" y="328"/>
                  <a:pt x="98" y="330"/>
                </a:cubicBezTo>
                <a:cubicBezTo>
                  <a:pt x="99" y="332"/>
                  <a:pt x="103" y="333"/>
                  <a:pt x="107" y="327"/>
                </a:cubicBezTo>
                <a:cubicBezTo>
                  <a:pt x="107" y="327"/>
                  <a:pt x="111" y="332"/>
                  <a:pt x="115" y="327"/>
                </a:cubicBezTo>
                <a:cubicBezTo>
                  <a:pt x="115" y="327"/>
                  <a:pt x="120" y="329"/>
                  <a:pt x="123" y="324"/>
                </a:cubicBezTo>
                <a:cubicBezTo>
                  <a:pt x="123" y="324"/>
                  <a:pt x="127" y="326"/>
                  <a:pt x="129" y="322"/>
                </a:cubicBezTo>
                <a:cubicBezTo>
                  <a:pt x="131" y="319"/>
                  <a:pt x="131" y="306"/>
                  <a:pt x="133" y="302"/>
                </a:cubicBezTo>
                <a:cubicBezTo>
                  <a:pt x="133" y="302"/>
                  <a:pt x="133" y="302"/>
                  <a:pt x="133" y="302"/>
                </a:cubicBezTo>
                <a:cubicBezTo>
                  <a:pt x="140" y="309"/>
                  <a:pt x="140" y="309"/>
                  <a:pt x="140" y="309"/>
                </a:cubicBezTo>
                <a:cubicBezTo>
                  <a:pt x="140" y="309"/>
                  <a:pt x="140" y="309"/>
                  <a:pt x="140" y="309"/>
                </a:cubicBezTo>
                <a:cubicBezTo>
                  <a:pt x="138" y="319"/>
                  <a:pt x="134" y="327"/>
                  <a:pt x="137" y="329"/>
                </a:cubicBezTo>
                <a:cubicBezTo>
                  <a:pt x="140" y="331"/>
                  <a:pt x="140" y="331"/>
                  <a:pt x="140" y="331"/>
                </a:cubicBezTo>
                <a:cubicBezTo>
                  <a:pt x="139" y="337"/>
                  <a:pt x="139" y="337"/>
                  <a:pt x="139" y="337"/>
                </a:cubicBezTo>
                <a:cubicBezTo>
                  <a:pt x="139" y="337"/>
                  <a:pt x="139" y="337"/>
                  <a:pt x="140" y="337"/>
                </a:cubicBezTo>
                <a:cubicBezTo>
                  <a:pt x="135" y="357"/>
                  <a:pt x="126" y="390"/>
                  <a:pt x="125" y="395"/>
                </a:cubicBezTo>
                <a:cubicBezTo>
                  <a:pt x="123" y="401"/>
                  <a:pt x="119" y="407"/>
                  <a:pt x="120" y="411"/>
                </a:cubicBezTo>
                <a:cubicBezTo>
                  <a:pt x="121" y="415"/>
                  <a:pt x="112" y="433"/>
                  <a:pt x="113" y="435"/>
                </a:cubicBezTo>
                <a:cubicBezTo>
                  <a:pt x="114" y="438"/>
                  <a:pt x="106" y="448"/>
                  <a:pt x="106" y="453"/>
                </a:cubicBezTo>
                <a:cubicBezTo>
                  <a:pt x="105" y="458"/>
                  <a:pt x="85" y="507"/>
                  <a:pt x="81" y="516"/>
                </a:cubicBezTo>
                <a:cubicBezTo>
                  <a:pt x="77" y="526"/>
                  <a:pt x="69" y="540"/>
                  <a:pt x="69" y="540"/>
                </a:cubicBezTo>
                <a:cubicBezTo>
                  <a:pt x="69" y="540"/>
                  <a:pt x="56" y="550"/>
                  <a:pt x="56" y="552"/>
                </a:cubicBezTo>
                <a:cubicBezTo>
                  <a:pt x="56" y="555"/>
                  <a:pt x="45" y="562"/>
                  <a:pt x="31" y="559"/>
                </a:cubicBezTo>
                <a:cubicBezTo>
                  <a:pt x="16" y="556"/>
                  <a:pt x="11" y="551"/>
                  <a:pt x="8" y="553"/>
                </a:cubicBezTo>
                <a:cubicBezTo>
                  <a:pt x="6" y="556"/>
                  <a:pt x="0" y="562"/>
                  <a:pt x="8" y="569"/>
                </a:cubicBezTo>
                <a:cubicBezTo>
                  <a:pt x="15" y="575"/>
                  <a:pt x="41" y="587"/>
                  <a:pt x="49" y="588"/>
                </a:cubicBezTo>
                <a:cubicBezTo>
                  <a:pt x="57" y="589"/>
                  <a:pt x="73" y="605"/>
                  <a:pt x="81" y="600"/>
                </a:cubicBezTo>
                <a:cubicBezTo>
                  <a:pt x="88" y="594"/>
                  <a:pt x="88" y="585"/>
                  <a:pt x="88" y="585"/>
                </a:cubicBezTo>
                <a:cubicBezTo>
                  <a:pt x="88" y="585"/>
                  <a:pt x="98" y="585"/>
                  <a:pt x="101" y="583"/>
                </a:cubicBezTo>
                <a:cubicBezTo>
                  <a:pt x="103" y="581"/>
                  <a:pt x="108" y="563"/>
                  <a:pt x="110" y="553"/>
                </a:cubicBezTo>
                <a:cubicBezTo>
                  <a:pt x="111" y="544"/>
                  <a:pt x="122" y="524"/>
                  <a:pt x="125" y="517"/>
                </a:cubicBezTo>
                <a:cubicBezTo>
                  <a:pt x="127" y="510"/>
                  <a:pt x="136" y="485"/>
                  <a:pt x="139" y="481"/>
                </a:cubicBezTo>
                <a:cubicBezTo>
                  <a:pt x="143" y="477"/>
                  <a:pt x="163" y="437"/>
                  <a:pt x="166" y="432"/>
                </a:cubicBezTo>
                <a:cubicBezTo>
                  <a:pt x="168" y="427"/>
                  <a:pt x="186" y="376"/>
                  <a:pt x="186" y="376"/>
                </a:cubicBezTo>
                <a:cubicBezTo>
                  <a:pt x="186" y="376"/>
                  <a:pt x="190" y="385"/>
                  <a:pt x="195" y="395"/>
                </a:cubicBezTo>
                <a:cubicBezTo>
                  <a:pt x="201" y="418"/>
                  <a:pt x="207" y="446"/>
                  <a:pt x="207" y="446"/>
                </a:cubicBezTo>
                <a:cubicBezTo>
                  <a:pt x="207" y="446"/>
                  <a:pt x="212" y="445"/>
                  <a:pt x="219" y="443"/>
                </a:cubicBezTo>
                <a:cubicBezTo>
                  <a:pt x="221" y="449"/>
                  <a:pt x="224" y="454"/>
                  <a:pt x="226" y="456"/>
                </a:cubicBezTo>
                <a:cubicBezTo>
                  <a:pt x="231" y="460"/>
                  <a:pt x="237" y="463"/>
                  <a:pt x="240" y="468"/>
                </a:cubicBezTo>
                <a:cubicBezTo>
                  <a:pt x="242" y="473"/>
                  <a:pt x="270" y="509"/>
                  <a:pt x="274" y="516"/>
                </a:cubicBezTo>
                <a:cubicBezTo>
                  <a:pt x="277" y="524"/>
                  <a:pt x="281" y="532"/>
                  <a:pt x="286" y="536"/>
                </a:cubicBezTo>
                <a:cubicBezTo>
                  <a:pt x="286" y="536"/>
                  <a:pt x="288" y="549"/>
                  <a:pt x="284" y="552"/>
                </a:cubicBezTo>
                <a:cubicBezTo>
                  <a:pt x="280" y="556"/>
                  <a:pt x="285" y="557"/>
                  <a:pt x="287" y="559"/>
                </a:cubicBezTo>
                <a:cubicBezTo>
                  <a:pt x="290" y="560"/>
                  <a:pt x="284" y="576"/>
                  <a:pt x="270" y="578"/>
                </a:cubicBezTo>
                <a:cubicBezTo>
                  <a:pt x="257" y="581"/>
                  <a:pt x="251" y="588"/>
                  <a:pt x="257" y="591"/>
                </a:cubicBezTo>
                <a:cubicBezTo>
                  <a:pt x="264" y="594"/>
                  <a:pt x="286" y="599"/>
                  <a:pt x="293" y="592"/>
                </a:cubicBezTo>
                <a:cubicBezTo>
                  <a:pt x="300" y="585"/>
                  <a:pt x="316" y="571"/>
                  <a:pt x="319" y="571"/>
                </a:cubicBezTo>
                <a:cubicBezTo>
                  <a:pt x="321" y="571"/>
                  <a:pt x="323" y="577"/>
                  <a:pt x="323" y="577"/>
                </a:cubicBezTo>
                <a:cubicBezTo>
                  <a:pt x="323" y="577"/>
                  <a:pt x="337" y="572"/>
                  <a:pt x="339" y="569"/>
                </a:cubicBezTo>
                <a:cubicBezTo>
                  <a:pt x="342" y="567"/>
                  <a:pt x="337" y="544"/>
                  <a:pt x="335" y="542"/>
                </a:cubicBezTo>
                <a:close/>
                <a:moveTo>
                  <a:pt x="235" y="337"/>
                </a:moveTo>
                <a:cubicBezTo>
                  <a:pt x="235" y="335"/>
                  <a:pt x="235" y="333"/>
                  <a:pt x="234" y="331"/>
                </a:cubicBezTo>
                <a:cubicBezTo>
                  <a:pt x="235" y="331"/>
                  <a:pt x="236" y="331"/>
                  <a:pt x="236" y="331"/>
                </a:cubicBezTo>
                <a:cubicBezTo>
                  <a:pt x="235" y="333"/>
                  <a:pt x="235" y="335"/>
                  <a:pt x="235" y="337"/>
                </a:cubicBezTo>
                <a:close/>
                <a:moveTo>
                  <a:pt x="239" y="349"/>
                </a:moveTo>
                <a:cubicBezTo>
                  <a:pt x="239" y="344"/>
                  <a:pt x="239" y="339"/>
                  <a:pt x="241" y="334"/>
                </a:cubicBezTo>
                <a:cubicBezTo>
                  <a:pt x="242" y="336"/>
                  <a:pt x="244" y="336"/>
                  <a:pt x="246" y="335"/>
                </a:cubicBezTo>
                <a:cubicBezTo>
                  <a:pt x="248" y="335"/>
                  <a:pt x="248" y="335"/>
                  <a:pt x="249" y="335"/>
                </a:cubicBezTo>
                <a:cubicBezTo>
                  <a:pt x="250" y="335"/>
                  <a:pt x="253" y="334"/>
                  <a:pt x="254" y="331"/>
                </a:cubicBezTo>
                <a:cubicBezTo>
                  <a:pt x="257" y="331"/>
                  <a:pt x="259" y="331"/>
                  <a:pt x="259" y="330"/>
                </a:cubicBezTo>
                <a:cubicBezTo>
                  <a:pt x="260" y="328"/>
                  <a:pt x="259" y="327"/>
                  <a:pt x="260" y="326"/>
                </a:cubicBezTo>
                <a:cubicBezTo>
                  <a:pt x="260" y="326"/>
                  <a:pt x="260" y="326"/>
                  <a:pt x="260" y="326"/>
                </a:cubicBezTo>
                <a:cubicBezTo>
                  <a:pt x="263" y="329"/>
                  <a:pt x="266" y="335"/>
                  <a:pt x="269" y="341"/>
                </a:cubicBezTo>
                <a:cubicBezTo>
                  <a:pt x="259" y="343"/>
                  <a:pt x="249" y="346"/>
                  <a:pt x="239" y="349"/>
                </a:cubicBezTo>
                <a:close/>
                <a:moveTo>
                  <a:pt x="151" y="61"/>
                </a:moveTo>
                <a:cubicBezTo>
                  <a:pt x="152" y="67"/>
                  <a:pt x="152" y="67"/>
                  <a:pt x="152" y="67"/>
                </a:cubicBezTo>
                <a:cubicBezTo>
                  <a:pt x="152" y="67"/>
                  <a:pt x="152" y="69"/>
                  <a:pt x="153" y="71"/>
                </a:cubicBezTo>
                <a:cubicBezTo>
                  <a:pt x="154" y="73"/>
                  <a:pt x="154" y="74"/>
                  <a:pt x="154" y="75"/>
                </a:cubicBezTo>
                <a:cubicBezTo>
                  <a:pt x="153" y="77"/>
                  <a:pt x="153" y="85"/>
                  <a:pt x="157" y="86"/>
                </a:cubicBezTo>
                <a:cubicBezTo>
                  <a:pt x="160" y="88"/>
                  <a:pt x="168" y="87"/>
                  <a:pt x="169" y="90"/>
                </a:cubicBezTo>
                <a:cubicBezTo>
                  <a:pt x="169" y="94"/>
                  <a:pt x="169" y="99"/>
                  <a:pt x="169" y="99"/>
                </a:cubicBezTo>
                <a:cubicBezTo>
                  <a:pt x="169" y="99"/>
                  <a:pt x="168" y="109"/>
                  <a:pt x="168" y="114"/>
                </a:cubicBezTo>
                <a:cubicBezTo>
                  <a:pt x="176" y="96"/>
                  <a:pt x="176" y="96"/>
                  <a:pt x="176" y="96"/>
                </a:cubicBezTo>
                <a:cubicBezTo>
                  <a:pt x="210" y="80"/>
                  <a:pt x="210" y="80"/>
                  <a:pt x="210" y="80"/>
                </a:cubicBezTo>
                <a:cubicBezTo>
                  <a:pt x="210" y="79"/>
                  <a:pt x="210" y="78"/>
                  <a:pt x="210" y="78"/>
                </a:cubicBezTo>
                <a:cubicBezTo>
                  <a:pt x="210" y="78"/>
                  <a:pt x="222" y="55"/>
                  <a:pt x="222" y="50"/>
                </a:cubicBezTo>
                <a:cubicBezTo>
                  <a:pt x="222" y="45"/>
                  <a:pt x="226" y="26"/>
                  <a:pt x="219" y="17"/>
                </a:cubicBezTo>
                <a:cubicBezTo>
                  <a:pt x="219" y="17"/>
                  <a:pt x="211" y="2"/>
                  <a:pt x="190" y="1"/>
                </a:cubicBezTo>
                <a:cubicBezTo>
                  <a:pt x="168" y="0"/>
                  <a:pt x="162" y="15"/>
                  <a:pt x="152" y="21"/>
                </a:cubicBezTo>
                <a:cubicBezTo>
                  <a:pt x="155" y="21"/>
                  <a:pt x="155" y="21"/>
                  <a:pt x="155" y="21"/>
                </a:cubicBezTo>
                <a:cubicBezTo>
                  <a:pt x="152" y="23"/>
                  <a:pt x="152" y="23"/>
                  <a:pt x="152" y="23"/>
                </a:cubicBezTo>
                <a:cubicBezTo>
                  <a:pt x="156" y="24"/>
                  <a:pt x="156" y="24"/>
                  <a:pt x="156" y="24"/>
                </a:cubicBezTo>
                <a:cubicBezTo>
                  <a:pt x="156" y="24"/>
                  <a:pt x="153" y="35"/>
                  <a:pt x="153" y="40"/>
                </a:cubicBezTo>
                <a:cubicBezTo>
                  <a:pt x="154" y="45"/>
                  <a:pt x="150" y="54"/>
                  <a:pt x="147" y="55"/>
                </a:cubicBezTo>
                <a:cubicBezTo>
                  <a:pt x="145" y="56"/>
                  <a:pt x="146" y="58"/>
                  <a:pt x="151" y="61"/>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9C89"/>
              </a:solidFill>
              <a:effectLst/>
              <a:uLnTx/>
              <a:uFillTx/>
              <a:latin typeface="Meiryo UI"/>
              <a:ea typeface="Meiryo UI"/>
              <a:cs typeface="+mn-cs"/>
            </a:endParaRPr>
          </a:p>
        </p:txBody>
      </p:sp>
      <p:sp>
        <p:nvSpPr>
          <p:cNvPr id="1017" name="Freeform 5">
            <a:extLst>
              <a:ext uri="{FF2B5EF4-FFF2-40B4-BE49-F238E27FC236}">
                <a16:creationId xmlns:a16="http://schemas.microsoft.com/office/drawing/2014/main" id="{95EAAD4A-911A-4D3C-9704-7D38D8060A82}"/>
              </a:ext>
            </a:extLst>
          </p:cNvPr>
          <p:cNvSpPr>
            <a:spLocks noEditPoints="1"/>
          </p:cNvSpPr>
          <p:nvPr/>
        </p:nvSpPr>
        <p:spPr bwMode="gray">
          <a:xfrm>
            <a:off x="4611163" y="3092875"/>
            <a:ext cx="164626" cy="289513"/>
          </a:xfrm>
          <a:custGeom>
            <a:avLst/>
            <a:gdLst>
              <a:gd name="T0" fmla="*/ 331 w 342"/>
              <a:gd name="T1" fmla="*/ 530 h 605"/>
              <a:gd name="T2" fmla="*/ 278 w 342"/>
              <a:gd name="T3" fmla="*/ 454 h 605"/>
              <a:gd name="T4" fmla="*/ 325 w 342"/>
              <a:gd name="T5" fmla="*/ 416 h 605"/>
              <a:gd name="T6" fmla="*/ 309 w 342"/>
              <a:gd name="T7" fmla="*/ 333 h 605"/>
              <a:gd name="T8" fmla="*/ 262 w 342"/>
              <a:gd name="T9" fmla="*/ 323 h 605"/>
              <a:gd name="T10" fmla="*/ 264 w 342"/>
              <a:gd name="T11" fmla="*/ 316 h 605"/>
              <a:gd name="T12" fmla="*/ 258 w 342"/>
              <a:gd name="T13" fmla="*/ 304 h 605"/>
              <a:gd name="T14" fmla="*/ 257 w 342"/>
              <a:gd name="T15" fmla="*/ 299 h 605"/>
              <a:gd name="T16" fmla="*/ 254 w 342"/>
              <a:gd name="T17" fmla="*/ 257 h 605"/>
              <a:gd name="T18" fmla="*/ 241 w 342"/>
              <a:gd name="T19" fmla="*/ 159 h 605"/>
              <a:gd name="T20" fmla="*/ 215 w 342"/>
              <a:gd name="T21" fmla="*/ 92 h 605"/>
              <a:gd name="T22" fmla="*/ 164 w 342"/>
              <a:gd name="T23" fmla="*/ 125 h 605"/>
              <a:gd name="T24" fmla="*/ 148 w 342"/>
              <a:gd name="T25" fmla="*/ 206 h 605"/>
              <a:gd name="T26" fmla="*/ 146 w 342"/>
              <a:gd name="T27" fmla="*/ 243 h 605"/>
              <a:gd name="T28" fmla="*/ 119 w 342"/>
              <a:gd name="T29" fmla="*/ 286 h 605"/>
              <a:gd name="T30" fmla="*/ 103 w 342"/>
              <a:gd name="T31" fmla="*/ 306 h 605"/>
              <a:gd name="T32" fmla="*/ 99 w 342"/>
              <a:gd name="T33" fmla="*/ 323 h 605"/>
              <a:gd name="T34" fmla="*/ 107 w 342"/>
              <a:gd name="T35" fmla="*/ 327 h 605"/>
              <a:gd name="T36" fmla="*/ 123 w 342"/>
              <a:gd name="T37" fmla="*/ 324 h 605"/>
              <a:gd name="T38" fmla="*/ 133 w 342"/>
              <a:gd name="T39" fmla="*/ 302 h 605"/>
              <a:gd name="T40" fmla="*/ 140 w 342"/>
              <a:gd name="T41" fmla="*/ 309 h 605"/>
              <a:gd name="T42" fmla="*/ 137 w 342"/>
              <a:gd name="T43" fmla="*/ 329 h 605"/>
              <a:gd name="T44" fmla="*/ 139 w 342"/>
              <a:gd name="T45" fmla="*/ 337 h 605"/>
              <a:gd name="T46" fmla="*/ 125 w 342"/>
              <a:gd name="T47" fmla="*/ 395 h 605"/>
              <a:gd name="T48" fmla="*/ 113 w 342"/>
              <a:gd name="T49" fmla="*/ 435 h 605"/>
              <a:gd name="T50" fmla="*/ 81 w 342"/>
              <a:gd name="T51" fmla="*/ 516 h 605"/>
              <a:gd name="T52" fmla="*/ 56 w 342"/>
              <a:gd name="T53" fmla="*/ 552 h 605"/>
              <a:gd name="T54" fmla="*/ 8 w 342"/>
              <a:gd name="T55" fmla="*/ 553 h 605"/>
              <a:gd name="T56" fmla="*/ 49 w 342"/>
              <a:gd name="T57" fmla="*/ 588 h 605"/>
              <a:gd name="T58" fmla="*/ 88 w 342"/>
              <a:gd name="T59" fmla="*/ 585 h 605"/>
              <a:gd name="T60" fmla="*/ 110 w 342"/>
              <a:gd name="T61" fmla="*/ 553 h 605"/>
              <a:gd name="T62" fmla="*/ 139 w 342"/>
              <a:gd name="T63" fmla="*/ 481 h 605"/>
              <a:gd name="T64" fmla="*/ 186 w 342"/>
              <a:gd name="T65" fmla="*/ 376 h 605"/>
              <a:gd name="T66" fmla="*/ 207 w 342"/>
              <a:gd name="T67" fmla="*/ 446 h 605"/>
              <a:gd name="T68" fmla="*/ 226 w 342"/>
              <a:gd name="T69" fmla="*/ 456 h 605"/>
              <a:gd name="T70" fmla="*/ 274 w 342"/>
              <a:gd name="T71" fmla="*/ 516 h 605"/>
              <a:gd name="T72" fmla="*/ 284 w 342"/>
              <a:gd name="T73" fmla="*/ 552 h 605"/>
              <a:gd name="T74" fmla="*/ 270 w 342"/>
              <a:gd name="T75" fmla="*/ 578 h 605"/>
              <a:gd name="T76" fmla="*/ 293 w 342"/>
              <a:gd name="T77" fmla="*/ 592 h 605"/>
              <a:gd name="T78" fmla="*/ 323 w 342"/>
              <a:gd name="T79" fmla="*/ 577 h 605"/>
              <a:gd name="T80" fmla="*/ 335 w 342"/>
              <a:gd name="T81" fmla="*/ 542 h 605"/>
              <a:gd name="T82" fmla="*/ 234 w 342"/>
              <a:gd name="T83" fmla="*/ 331 h 605"/>
              <a:gd name="T84" fmla="*/ 235 w 342"/>
              <a:gd name="T85" fmla="*/ 337 h 605"/>
              <a:gd name="T86" fmla="*/ 241 w 342"/>
              <a:gd name="T87" fmla="*/ 334 h 605"/>
              <a:gd name="T88" fmla="*/ 249 w 342"/>
              <a:gd name="T89" fmla="*/ 335 h 605"/>
              <a:gd name="T90" fmla="*/ 259 w 342"/>
              <a:gd name="T91" fmla="*/ 330 h 605"/>
              <a:gd name="T92" fmla="*/ 260 w 342"/>
              <a:gd name="T93" fmla="*/ 326 h 605"/>
              <a:gd name="T94" fmla="*/ 239 w 342"/>
              <a:gd name="T95" fmla="*/ 349 h 605"/>
              <a:gd name="T96" fmla="*/ 152 w 342"/>
              <a:gd name="T97" fmla="*/ 67 h 605"/>
              <a:gd name="T98" fmla="*/ 154 w 342"/>
              <a:gd name="T99" fmla="*/ 75 h 605"/>
              <a:gd name="T100" fmla="*/ 169 w 342"/>
              <a:gd name="T101" fmla="*/ 90 h 605"/>
              <a:gd name="T102" fmla="*/ 168 w 342"/>
              <a:gd name="T103" fmla="*/ 114 h 605"/>
              <a:gd name="T104" fmla="*/ 210 w 342"/>
              <a:gd name="T105" fmla="*/ 80 h 605"/>
              <a:gd name="T106" fmla="*/ 222 w 342"/>
              <a:gd name="T107" fmla="*/ 50 h 605"/>
              <a:gd name="T108" fmla="*/ 190 w 342"/>
              <a:gd name="T109" fmla="*/ 1 h 605"/>
              <a:gd name="T110" fmla="*/ 155 w 342"/>
              <a:gd name="T111" fmla="*/ 21 h 605"/>
              <a:gd name="T112" fmla="*/ 156 w 342"/>
              <a:gd name="T113" fmla="*/ 24 h 605"/>
              <a:gd name="T114" fmla="*/ 147 w 342"/>
              <a:gd name="T115" fmla="*/ 5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2" h="605">
                <a:moveTo>
                  <a:pt x="335" y="542"/>
                </a:moveTo>
                <a:cubicBezTo>
                  <a:pt x="332" y="540"/>
                  <a:pt x="336" y="537"/>
                  <a:pt x="331" y="530"/>
                </a:cubicBezTo>
                <a:cubicBezTo>
                  <a:pt x="325" y="523"/>
                  <a:pt x="308" y="499"/>
                  <a:pt x="308" y="496"/>
                </a:cubicBezTo>
                <a:cubicBezTo>
                  <a:pt x="308" y="493"/>
                  <a:pt x="281" y="458"/>
                  <a:pt x="278" y="454"/>
                </a:cubicBezTo>
                <a:cubicBezTo>
                  <a:pt x="277" y="452"/>
                  <a:pt x="270" y="440"/>
                  <a:pt x="265" y="431"/>
                </a:cubicBezTo>
                <a:cubicBezTo>
                  <a:pt x="293" y="424"/>
                  <a:pt x="321" y="417"/>
                  <a:pt x="325" y="416"/>
                </a:cubicBezTo>
                <a:cubicBezTo>
                  <a:pt x="331" y="415"/>
                  <a:pt x="331" y="415"/>
                  <a:pt x="330" y="408"/>
                </a:cubicBezTo>
                <a:cubicBezTo>
                  <a:pt x="329" y="402"/>
                  <a:pt x="311" y="338"/>
                  <a:pt x="309" y="333"/>
                </a:cubicBezTo>
                <a:cubicBezTo>
                  <a:pt x="308" y="332"/>
                  <a:pt x="293" y="335"/>
                  <a:pt x="274" y="340"/>
                </a:cubicBezTo>
                <a:cubicBezTo>
                  <a:pt x="270" y="332"/>
                  <a:pt x="266" y="326"/>
                  <a:pt x="262" y="323"/>
                </a:cubicBezTo>
                <a:cubicBezTo>
                  <a:pt x="262" y="322"/>
                  <a:pt x="262" y="320"/>
                  <a:pt x="263" y="320"/>
                </a:cubicBezTo>
                <a:cubicBezTo>
                  <a:pt x="263" y="320"/>
                  <a:pt x="265" y="319"/>
                  <a:pt x="264" y="316"/>
                </a:cubicBezTo>
                <a:cubicBezTo>
                  <a:pt x="262" y="313"/>
                  <a:pt x="261" y="313"/>
                  <a:pt x="261" y="312"/>
                </a:cubicBezTo>
                <a:cubicBezTo>
                  <a:pt x="260" y="310"/>
                  <a:pt x="260" y="305"/>
                  <a:pt x="258" y="304"/>
                </a:cubicBezTo>
                <a:cubicBezTo>
                  <a:pt x="256" y="303"/>
                  <a:pt x="257" y="301"/>
                  <a:pt x="257" y="300"/>
                </a:cubicBezTo>
                <a:cubicBezTo>
                  <a:pt x="257" y="299"/>
                  <a:pt x="257" y="299"/>
                  <a:pt x="257" y="299"/>
                </a:cubicBezTo>
                <a:cubicBezTo>
                  <a:pt x="261" y="296"/>
                  <a:pt x="263" y="294"/>
                  <a:pt x="263" y="294"/>
                </a:cubicBezTo>
                <a:cubicBezTo>
                  <a:pt x="263" y="294"/>
                  <a:pt x="256" y="268"/>
                  <a:pt x="254" y="257"/>
                </a:cubicBezTo>
                <a:cubicBezTo>
                  <a:pt x="252" y="246"/>
                  <a:pt x="246" y="192"/>
                  <a:pt x="246" y="186"/>
                </a:cubicBezTo>
                <a:cubicBezTo>
                  <a:pt x="245" y="181"/>
                  <a:pt x="243" y="177"/>
                  <a:pt x="241" y="159"/>
                </a:cubicBezTo>
                <a:cubicBezTo>
                  <a:pt x="242" y="151"/>
                  <a:pt x="242" y="143"/>
                  <a:pt x="241" y="141"/>
                </a:cubicBezTo>
                <a:cubicBezTo>
                  <a:pt x="240" y="133"/>
                  <a:pt x="217" y="93"/>
                  <a:pt x="215" y="92"/>
                </a:cubicBezTo>
                <a:cubicBezTo>
                  <a:pt x="213" y="92"/>
                  <a:pt x="212" y="90"/>
                  <a:pt x="211" y="89"/>
                </a:cubicBezTo>
                <a:cubicBezTo>
                  <a:pt x="205" y="92"/>
                  <a:pt x="184" y="103"/>
                  <a:pt x="164" y="125"/>
                </a:cubicBezTo>
                <a:cubicBezTo>
                  <a:pt x="160" y="136"/>
                  <a:pt x="151" y="157"/>
                  <a:pt x="150" y="160"/>
                </a:cubicBezTo>
                <a:cubicBezTo>
                  <a:pt x="150" y="165"/>
                  <a:pt x="147" y="194"/>
                  <a:pt x="148" y="206"/>
                </a:cubicBezTo>
                <a:cubicBezTo>
                  <a:pt x="148" y="212"/>
                  <a:pt x="148" y="222"/>
                  <a:pt x="147" y="232"/>
                </a:cubicBezTo>
                <a:cubicBezTo>
                  <a:pt x="146" y="243"/>
                  <a:pt x="146" y="243"/>
                  <a:pt x="146" y="243"/>
                </a:cubicBezTo>
                <a:cubicBezTo>
                  <a:pt x="146" y="243"/>
                  <a:pt x="143" y="247"/>
                  <a:pt x="145" y="251"/>
                </a:cubicBezTo>
                <a:cubicBezTo>
                  <a:pt x="147" y="256"/>
                  <a:pt x="119" y="286"/>
                  <a:pt x="119" y="286"/>
                </a:cubicBezTo>
                <a:cubicBezTo>
                  <a:pt x="124" y="291"/>
                  <a:pt x="124" y="291"/>
                  <a:pt x="124" y="291"/>
                </a:cubicBezTo>
                <a:cubicBezTo>
                  <a:pt x="119" y="296"/>
                  <a:pt x="107" y="299"/>
                  <a:pt x="103" y="306"/>
                </a:cubicBezTo>
                <a:cubicBezTo>
                  <a:pt x="98" y="313"/>
                  <a:pt x="93" y="319"/>
                  <a:pt x="91" y="321"/>
                </a:cubicBezTo>
                <a:cubicBezTo>
                  <a:pt x="89" y="323"/>
                  <a:pt x="93" y="326"/>
                  <a:pt x="99" y="323"/>
                </a:cubicBezTo>
                <a:cubicBezTo>
                  <a:pt x="99" y="323"/>
                  <a:pt x="96" y="328"/>
                  <a:pt x="98" y="330"/>
                </a:cubicBezTo>
                <a:cubicBezTo>
                  <a:pt x="99" y="332"/>
                  <a:pt x="103" y="333"/>
                  <a:pt x="107" y="327"/>
                </a:cubicBezTo>
                <a:cubicBezTo>
                  <a:pt x="107" y="327"/>
                  <a:pt x="111" y="332"/>
                  <a:pt x="115" y="327"/>
                </a:cubicBezTo>
                <a:cubicBezTo>
                  <a:pt x="115" y="327"/>
                  <a:pt x="120" y="329"/>
                  <a:pt x="123" y="324"/>
                </a:cubicBezTo>
                <a:cubicBezTo>
                  <a:pt x="123" y="324"/>
                  <a:pt x="127" y="326"/>
                  <a:pt x="129" y="322"/>
                </a:cubicBezTo>
                <a:cubicBezTo>
                  <a:pt x="131" y="319"/>
                  <a:pt x="131" y="306"/>
                  <a:pt x="133" y="302"/>
                </a:cubicBezTo>
                <a:cubicBezTo>
                  <a:pt x="133" y="302"/>
                  <a:pt x="133" y="302"/>
                  <a:pt x="133" y="302"/>
                </a:cubicBezTo>
                <a:cubicBezTo>
                  <a:pt x="140" y="309"/>
                  <a:pt x="140" y="309"/>
                  <a:pt x="140" y="309"/>
                </a:cubicBezTo>
                <a:cubicBezTo>
                  <a:pt x="140" y="309"/>
                  <a:pt x="140" y="309"/>
                  <a:pt x="140" y="309"/>
                </a:cubicBezTo>
                <a:cubicBezTo>
                  <a:pt x="138" y="319"/>
                  <a:pt x="134" y="327"/>
                  <a:pt x="137" y="329"/>
                </a:cubicBezTo>
                <a:cubicBezTo>
                  <a:pt x="140" y="331"/>
                  <a:pt x="140" y="331"/>
                  <a:pt x="140" y="331"/>
                </a:cubicBezTo>
                <a:cubicBezTo>
                  <a:pt x="139" y="337"/>
                  <a:pt x="139" y="337"/>
                  <a:pt x="139" y="337"/>
                </a:cubicBezTo>
                <a:cubicBezTo>
                  <a:pt x="139" y="337"/>
                  <a:pt x="139" y="337"/>
                  <a:pt x="140" y="337"/>
                </a:cubicBezTo>
                <a:cubicBezTo>
                  <a:pt x="135" y="357"/>
                  <a:pt x="126" y="390"/>
                  <a:pt x="125" y="395"/>
                </a:cubicBezTo>
                <a:cubicBezTo>
                  <a:pt x="123" y="401"/>
                  <a:pt x="119" y="407"/>
                  <a:pt x="120" y="411"/>
                </a:cubicBezTo>
                <a:cubicBezTo>
                  <a:pt x="121" y="415"/>
                  <a:pt x="112" y="433"/>
                  <a:pt x="113" y="435"/>
                </a:cubicBezTo>
                <a:cubicBezTo>
                  <a:pt x="114" y="438"/>
                  <a:pt x="106" y="448"/>
                  <a:pt x="106" y="453"/>
                </a:cubicBezTo>
                <a:cubicBezTo>
                  <a:pt x="105" y="458"/>
                  <a:pt x="85" y="507"/>
                  <a:pt x="81" y="516"/>
                </a:cubicBezTo>
                <a:cubicBezTo>
                  <a:pt x="77" y="526"/>
                  <a:pt x="69" y="540"/>
                  <a:pt x="69" y="540"/>
                </a:cubicBezTo>
                <a:cubicBezTo>
                  <a:pt x="69" y="540"/>
                  <a:pt x="56" y="550"/>
                  <a:pt x="56" y="552"/>
                </a:cubicBezTo>
                <a:cubicBezTo>
                  <a:pt x="56" y="555"/>
                  <a:pt x="45" y="562"/>
                  <a:pt x="31" y="559"/>
                </a:cubicBezTo>
                <a:cubicBezTo>
                  <a:pt x="16" y="556"/>
                  <a:pt x="11" y="551"/>
                  <a:pt x="8" y="553"/>
                </a:cubicBezTo>
                <a:cubicBezTo>
                  <a:pt x="6" y="556"/>
                  <a:pt x="0" y="562"/>
                  <a:pt x="8" y="569"/>
                </a:cubicBezTo>
                <a:cubicBezTo>
                  <a:pt x="15" y="575"/>
                  <a:pt x="41" y="587"/>
                  <a:pt x="49" y="588"/>
                </a:cubicBezTo>
                <a:cubicBezTo>
                  <a:pt x="57" y="589"/>
                  <a:pt x="73" y="605"/>
                  <a:pt x="81" y="600"/>
                </a:cubicBezTo>
                <a:cubicBezTo>
                  <a:pt x="88" y="594"/>
                  <a:pt x="88" y="585"/>
                  <a:pt x="88" y="585"/>
                </a:cubicBezTo>
                <a:cubicBezTo>
                  <a:pt x="88" y="585"/>
                  <a:pt x="98" y="585"/>
                  <a:pt x="101" y="583"/>
                </a:cubicBezTo>
                <a:cubicBezTo>
                  <a:pt x="103" y="581"/>
                  <a:pt x="108" y="563"/>
                  <a:pt x="110" y="553"/>
                </a:cubicBezTo>
                <a:cubicBezTo>
                  <a:pt x="111" y="544"/>
                  <a:pt x="122" y="524"/>
                  <a:pt x="125" y="517"/>
                </a:cubicBezTo>
                <a:cubicBezTo>
                  <a:pt x="127" y="510"/>
                  <a:pt x="136" y="485"/>
                  <a:pt x="139" y="481"/>
                </a:cubicBezTo>
                <a:cubicBezTo>
                  <a:pt x="143" y="477"/>
                  <a:pt x="163" y="437"/>
                  <a:pt x="166" y="432"/>
                </a:cubicBezTo>
                <a:cubicBezTo>
                  <a:pt x="168" y="427"/>
                  <a:pt x="186" y="376"/>
                  <a:pt x="186" y="376"/>
                </a:cubicBezTo>
                <a:cubicBezTo>
                  <a:pt x="186" y="376"/>
                  <a:pt x="190" y="385"/>
                  <a:pt x="195" y="395"/>
                </a:cubicBezTo>
                <a:cubicBezTo>
                  <a:pt x="201" y="418"/>
                  <a:pt x="207" y="446"/>
                  <a:pt x="207" y="446"/>
                </a:cubicBezTo>
                <a:cubicBezTo>
                  <a:pt x="207" y="446"/>
                  <a:pt x="212" y="445"/>
                  <a:pt x="219" y="443"/>
                </a:cubicBezTo>
                <a:cubicBezTo>
                  <a:pt x="221" y="449"/>
                  <a:pt x="224" y="454"/>
                  <a:pt x="226" y="456"/>
                </a:cubicBezTo>
                <a:cubicBezTo>
                  <a:pt x="231" y="460"/>
                  <a:pt x="237" y="463"/>
                  <a:pt x="240" y="468"/>
                </a:cubicBezTo>
                <a:cubicBezTo>
                  <a:pt x="242" y="473"/>
                  <a:pt x="270" y="509"/>
                  <a:pt x="274" y="516"/>
                </a:cubicBezTo>
                <a:cubicBezTo>
                  <a:pt x="277" y="524"/>
                  <a:pt x="281" y="532"/>
                  <a:pt x="286" y="536"/>
                </a:cubicBezTo>
                <a:cubicBezTo>
                  <a:pt x="286" y="536"/>
                  <a:pt x="288" y="549"/>
                  <a:pt x="284" y="552"/>
                </a:cubicBezTo>
                <a:cubicBezTo>
                  <a:pt x="280" y="556"/>
                  <a:pt x="285" y="557"/>
                  <a:pt x="287" y="559"/>
                </a:cubicBezTo>
                <a:cubicBezTo>
                  <a:pt x="290" y="560"/>
                  <a:pt x="284" y="576"/>
                  <a:pt x="270" y="578"/>
                </a:cubicBezTo>
                <a:cubicBezTo>
                  <a:pt x="257" y="581"/>
                  <a:pt x="251" y="588"/>
                  <a:pt x="257" y="591"/>
                </a:cubicBezTo>
                <a:cubicBezTo>
                  <a:pt x="264" y="594"/>
                  <a:pt x="286" y="599"/>
                  <a:pt x="293" y="592"/>
                </a:cubicBezTo>
                <a:cubicBezTo>
                  <a:pt x="300" y="585"/>
                  <a:pt x="316" y="571"/>
                  <a:pt x="319" y="571"/>
                </a:cubicBezTo>
                <a:cubicBezTo>
                  <a:pt x="321" y="571"/>
                  <a:pt x="323" y="577"/>
                  <a:pt x="323" y="577"/>
                </a:cubicBezTo>
                <a:cubicBezTo>
                  <a:pt x="323" y="577"/>
                  <a:pt x="337" y="572"/>
                  <a:pt x="339" y="569"/>
                </a:cubicBezTo>
                <a:cubicBezTo>
                  <a:pt x="342" y="567"/>
                  <a:pt x="337" y="544"/>
                  <a:pt x="335" y="542"/>
                </a:cubicBezTo>
                <a:close/>
                <a:moveTo>
                  <a:pt x="235" y="337"/>
                </a:moveTo>
                <a:cubicBezTo>
                  <a:pt x="235" y="335"/>
                  <a:pt x="235" y="333"/>
                  <a:pt x="234" y="331"/>
                </a:cubicBezTo>
                <a:cubicBezTo>
                  <a:pt x="235" y="331"/>
                  <a:pt x="236" y="331"/>
                  <a:pt x="236" y="331"/>
                </a:cubicBezTo>
                <a:cubicBezTo>
                  <a:pt x="235" y="333"/>
                  <a:pt x="235" y="335"/>
                  <a:pt x="235" y="337"/>
                </a:cubicBezTo>
                <a:close/>
                <a:moveTo>
                  <a:pt x="239" y="349"/>
                </a:moveTo>
                <a:cubicBezTo>
                  <a:pt x="239" y="344"/>
                  <a:pt x="239" y="339"/>
                  <a:pt x="241" y="334"/>
                </a:cubicBezTo>
                <a:cubicBezTo>
                  <a:pt x="242" y="336"/>
                  <a:pt x="244" y="336"/>
                  <a:pt x="246" y="335"/>
                </a:cubicBezTo>
                <a:cubicBezTo>
                  <a:pt x="248" y="335"/>
                  <a:pt x="248" y="335"/>
                  <a:pt x="249" y="335"/>
                </a:cubicBezTo>
                <a:cubicBezTo>
                  <a:pt x="250" y="335"/>
                  <a:pt x="253" y="334"/>
                  <a:pt x="254" y="331"/>
                </a:cubicBezTo>
                <a:cubicBezTo>
                  <a:pt x="257" y="331"/>
                  <a:pt x="259" y="331"/>
                  <a:pt x="259" y="330"/>
                </a:cubicBezTo>
                <a:cubicBezTo>
                  <a:pt x="260" y="328"/>
                  <a:pt x="259" y="327"/>
                  <a:pt x="260" y="326"/>
                </a:cubicBezTo>
                <a:cubicBezTo>
                  <a:pt x="260" y="326"/>
                  <a:pt x="260" y="326"/>
                  <a:pt x="260" y="326"/>
                </a:cubicBezTo>
                <a:cubicBezTo>
                  <a:pt x="263" y="329"/>
                  <a:pt x="266" y="335"/>
                  <a:pt x="269" y="341"/>
                </a:cubicBezTo>
                <a:cubicBezTo>
                  <a:pt x="259" y="343"/>
                  <a:pt x="249" y="346"/>
                  <a:pt x="239" y="349"/>
                </a:cubicBezTo>
                <a:close/>
                <a:moveTo>
                  <a:pt x="151" y="61"/>
                </a:moveTo>
                <a:cubicBezTo>
                  <a:pt x="152" y="67"/>
                  <a:pt x="152" y="67"/>
                  <a:pt x="152" y="67"/>
                </a:cubicBezTo>
                <a:cubicBezTo>
                  <a:pt x="152" y="67"/>
                  <a:pt x="152" y="69"/>
                  <a:pt x="153" y="71"/>
                </a:cubicBezTo>
                <a:cubicBezTo>
                  <a:pt x="154" y="73"/>
                  <a:pt x="154" y="74"/>
                  <a:pt x="154" y="75"/>
                </a:cubicBezTo>
                <a:cubicBezTo>
                  <a:pt x="153" y="77"/>
                  <a:pt x="153" y="85"/>
                  <a:pt x="157" y="86"/>
                </a:cubicBezTo>
                <a:cubicBezTo>
                  <a:pt x="160" y="88"/>
                  <a:pt x="168" y="87"/>
                  <a:pt x="169" y="90"/>
                </a:cubicBezTo>
                <a:cubicBezTo>
                  <a:pt x="169" y="94"/>
                  <a:pt x="169" y="99"/>
                  <a:pt x="169" y="99"/>
                </a:cubicBezTo>
                <a:cubicBezTo>
                  <a:pt x="169" y="99"/>
                  <a:pt x="168" y="109"/>
                  <a:pt x="168" y="114"/>
                </a:cubicBezTo>
                <a:cubicBezTo>
                  <a:pt x="176" y="96"/>
                  <a:pt x="176" y="96"/>
                  <a:pt x="176" y="96"/>
                </a:cubicBezTo>
                <a:cubicBezTo>
                  <a:pt x="210" y="80"/>
                  <a:pt x="210" y="80"/>
                  <a:pt x="210" y="80"/>
                </a:cubicBezTo>
                <a:cubicBezTo>
                  <a:pt x="210" y="79"/>
                  <a:pt x="210" y="78"/>
                  <a:pt x="210" y="78"/>
                </a:cubicBezTo>
                <a:cubicBezTo>
                  <a:pt x="210" y="78"/>
                  <a:pt x="222" y="55"/>
                  <a:pt x="222" y="50"/>
                </a:cubicBezTo>
                <a:cubicBezTo>
                  <a:pt x="222" y="45"/>
                  <a:pt x="226" y="26"/>
                  <a:pt x="219" y="17"/>
                </a:cubicBezTo>
                <a:cubicBezTo>
                  <a:pt x="219" y="17"/>
                  <a:pt x="211" y="2"/>
                  <a:pt x="190" y="1"/>
                </a:cubicBezTo>
                <a:cubicBezTo>
                  <a:pt x="168" y="0"/>
                  <a:pt x="162" y="15"/>
                  <a:pt x="152" y="21"/>
                </a:cubicBezTo>
                <a:cubicBezTo>
                  <a:pt x="155" y="21"/>
                  <a:pt x="155" y="21"/>
                  <a:pt x="155" y="21"/>
                </a:cubicBezTo>
                <a:cubicBezTo>
                  <a:pt x="152" y="23"/>
                  <a:pt x="152" y="23"/>
                  <a:pt x="152" y="23"/>
                </a:cubicBezTo>
                <a:cubicBezTo>
                  <a:pt x="156" y="24"/>
                  <a:pt x="156" y="24"/>
                  <a:pt x="156" y="24"/>
                </a:cubicBezTo>
                <a:cubicBezTo>
                  <a:pt x="156" y="24"/>
                  <a:pt x="153" y="35"/>
                  <a:pt x="153" y="40"/>
                </a:cubicBezTo>
                <a:cubicBezTo>
                  <a:pt x="154" y="45"/>
                  <a:pt x="150" y="54"/>
                  <a:pt x="147" y="55"/>
                </a:cubicBezTo>
                <a:cubicBezTo>
                  <a:pt x="145" y="56"/>
                  <a:pt x="146" y="58"/>
                  <a:pt x="151" y="61"/>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9C89"/>
              </a:solidFill>
              <a:effectLst/>
              <a:uLnTx/>
              <a:uFillTx/>
              <a:latin typeface="Meiryo UI"/>
              <a:ea typeface="Meiryo UI"/>
              <a:cs typeface="+mn-cs"/>
            </a:endParaRPr>
          </a:p>
        </p:txBody>
      </p:sp>
      <p:grpSp>
        <p:nvGrpSpPr>
          <p:cNvPr id="1732" name="グループ化 1731">
            <a:extLst>
              <a:ext uri="{FF2B5EF4-FFF2-40B4-BE49-F238E27FC236}">
                <a16:creationId xmlns:a16="http://schemas.microsoft.com/office/drawing/2014/main" id="{17488197-85F2-4ADA-B559-C0BDE03F17AF}"/>
              </a:ext>
            </a:extLst>
          </p:cNvPr>
          <p:cNvGrpSpPr/>
          <p:nvPr/>
        </p:nvGrpSpPr>
        <p:grpSpPr>
          <a:xfrm>
            <a:off x="6668272" y="2988447"/>
            <a:ext cx="2216682" cy="471980"/>
            <a:chOff x="10930821" y="4324792"/>
            <a:chExt cx="2216682" cy="471980"/>
          </a:xfrm>
        </p:grpSpPr>
        <p:grpSp>
          <p:nvGrpSpPr>
            <p:cNvPr id="1733" name="Group 15">
              <a:extLst>
                <a:ext uri="{FF2B5EF4-FFF2-40B4-BE49-F238E27FC236}">
                  <a16:creationId xmlns:a16="http://schemas.microsoft.com/office/drawing/2014/main" id="{4847E5FE-58BB-4687-B284-4FBEC093F712}"/>
                </a:ext>
              </a:extLst>
            </p:cNvPr>
            <p:cNvGrpSpPr>
              <a:grpSpLocks noChangeAspect="1"/>
            </p:cNvGrpSpPr>
            <p:nvPr/>
          </p:nvGrpSpPr>
          <p:grpSpPr bwMode="auto">
            <a:xfrm>
              <a:off x="10930821" y="4324792"/>
              <a:ext cx="671191" cy="471980"/>
              <a:chOff x="3259" y="2304"/>
              <a:chExt cx="219" cy="154"/>
            </a:xfrm>
            <a:solidFill>
              <a:schemeClr val="tx2"/>
            </a:solidFill>
          </p:grpSpPr>
          <p:sp>
            <p:nvSpPr>
              <p:cNvPr id="1735" name="Freeform 16">
                <a:extLst>
                  <a:ext uri="{FF2B5EF4-FFF2-40B4-BE49-F238E27FC236}">
                    <a16:creationId xmlns:a16="http://schemas.microsoft.com/office/drawing/2014/main" id="{4F6D965E-9AAE-4457-9F03-6BAEA6BC1898}"/>
                  </a:ext>
                </a:extLst>
              </p:cNvPr>
              <p:cNvSpPr>
                <a:spLocks/>
              </p:cNvSpPr>
              <p:nvPr/>
            </p:nvSpPr>
            <p:spPr bwMode="auto">
              <a:xfrm>
                <a:off x="3317" y="2409"/>
                <a:ext cx="46" cy="46"/>
              </a:xfrm>
              <a:custGeom>
                <a:avLst/>
                <a:gdLst>
                  <a:gd name="T0" fmla="*/ 27 w 39"/>
                  <a:gd name="T1" fmla="*/ 19 h 39"/>
                  <a:gd name="T2" fmla="*/ 38 w 39"/>
                  <a:gd name="T3" fmla="*/ 8 h 39"/>
                  <a:gd name="T4" fmla="*/ 38 w 39"/>
                  <a:gd name="T5" fmla="*/ 6 h 39"/>
                  <a:gd name="T6" fmla="*/ 32 w 39"/>
                  <a:gd name="T7" fmla="*/ 0 h 39"/>
                  <a:gd name="T8" fmla="*/ 30 w 39"/>
                  <a:gd name="T9" fmla="*/ 0 h 39"/>
                  <a:gd name="T10" fmla="*/ 19 w 39"/>
                  <a:gd name="T11" fmla="*/ 11 h 39"/>
                  <a:gd name="T12" fmla="*/ 8 w 39"/>
                  <a:gd name="T13" fmla="*/ 0 h 39"/>
                  <a:gd name="T14" fmla="*/ 6 w 39"/>
                  <a:gd name="T15" fmla="*/ 0 h 39"/>
                  <a:gd name="T16" fmla="*/ 0 w 39"/>
                  <a:gd name="T17" fmla="*/ 6 h 39"/>
                  <a:gd name="T18" fmla="*/ 0 w 39"/>
                  <a:gd name="T19" fmla="*/ 8 h 39"/>
                  <a:gd name="T20" fmla="*/ 11 w 39"/>
                  <a:gd name="T21" fmla="*/ 19 h 39"/>
                  <a:gd name="T22" fmla="*/ 0 w 39"/>
                  <a:gd name="T23" fmla="*/ 30 h 39"/>
                  <a:gd name="T24" fmla="*/ 0 w 39"/>
                  <a:gd name="T25" fmla="*/ 33 h 39"/>
                  <a:gd name="T26" fmla="*/ 6 w 39"/>
                  <a:gd name="T27" fmla="*/ 38 h 39"/>
                  <a:gd name="T28" fmla="*/ 7 w 39"/>
                  <a:gd name="T29" fmla="*/ 39 h 39"/>
                  <a:gd name="T30" fmla="*/ 8 w 39"/>
                  <a:gd name="T31" fmla="*/ 38 h 39"/>
                  <a:gd name="T32" fmla="*/ 19 w 39"/>
                  <a:gd name="T33" fmla="*/ 27 h 39"/>
                  <a:gd name="T34" fmla="*/ 30 w 39"/>
                  <a:gd name="T35" fmla="*/ 38 h 39"/>
                  <a:gd name="T36" fmla="*/ 31 w 39"/>
                  <a:gd name="T37" fmla="*/ 39 h 39"/>
                  <a:gd name="T38" fmla="*/ 32 w 39"/>
                  <a:gd name="T39" fmla="*/ 38 h 39"/>
                  <a:gd name="T40" fmla="*/ 38 w 39"/>
                  <a:gd name="T41" fmla="*/ 33 h 39"/>
                  <a:gd name="T42" fmla="*/ 38 w 39"/>
                  <a:gd name="T43" fmla="*/ 30 h 39"/>
                  <a:gd name="T44" fmla="*/ 27 w 39"/>
                  <a:gd name="T4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9">
                    <a:moveTo>
                      <a:pt x="27" y="19"/>
                    </a:moveTo>
                    <a:cubicBezTo>
                      <a:pt x="38" y="8"/>
                      <a:pt x="38" y="8"/>
                      <a:pt x="38" y="8"/>
                    </a:cubicBezTo>
                    <a:cubicBezTo>
                      <a:pt x="39" y="8"/>
                      <a:pt x="39" y="7"/>
                      <a:pt x="38" y="6"/>
                    </a:cubicBezTo>
                    <a:cubicBezTo>
                      <a:pt x="32" y="0"/>
                      <a:pt x="32" y="0"/>
                      <a:pt x="32" y="0"/>
                    </a:cubicBezTo>
                    <a:cubicBezTo>
                      <a:pt x="32" y="0"/>
                      <a:pt x="31" y="0"/>
                      <a:pt x="30" y="0"/>
                    </a:cubicBezTo>
                    <a:cubicBezTo>
                      <a:pt x="19" y="11"/>
                      <a:pt x="19" y="11"/>
                      <a:pt x="19" y="11"/>
                    </a:cubicBezTo>
                    <a:cubicBezTo>
                      <a:pt x="8" y="0"/>
                      <a:pt x="8" y="0"/>
                      <a:pt x="8" y="0"/>
                    </a:cubicBezTo>
                    <a:cubicBezTo>
                      <a:pt x="8" y="0"/>
                      <a:pt x="7" y="0"/>
                      <a:pt x="6" y="0"/>
                    </a:cubicBezTo>
                    <a:cubicBezTo>
                      <a:pt x="0" y="6"/>
                      <a:pt x="0" y="6"/>
                      <a:pt x="0" y="6"/>
                    </a:cubicBezTo>
                    <a:cubicBezTo>
                      <a:pt x="0" y="7"/>
                      <a:pt x="0" y="8"/>
                      <a:pt x="0" y="8"/>
                    </a:cubicBezTo>
                    <a:cubicBezTo>
                      <a:pt x="11" y="19"/>
                      <a:pt x="11" y="19"/>
                      <a:pt x="11" y="19"/>
                    </a:cubicBezTo>
                    <a:cubicBezTo>
                      <a:pt x="0" y="30"/>
                      <a:pt x="0" y="30"/>
                      <a:pt x="0" y="30"/>
                    </a:cubicBezTo>
                    <a:cubicBezTo>
                      <a:pt x="0" y="31"/>
                      <a:pt x="0" y="32"/>
                      <a:pt x="0" y="33"/>
                    </a:cubicBezTo>
                    <a:cubicBezTo>
                      <a:pt x="6" y="38"/>
                      <a:pt x="6" y="38"/>
                      <a:pt x="6" y="38"/>
                    </a:cubicBezTo>
                    <a:cubicBezTo>
                      <a:pt x="6" y="39"/>
                      <a:pt x="7" y="39"/>
                      <a:pt x="7" y="39"/>
                    </a:cubicBezTo>
                    <a:cubicBezTo>
                      <a:pt x="8" y="39"/>
                      <a:pt x="8" y="39"/>
                      <a:pt x="8" y="38"/>
                    </a:cubicBezTo>
                    <a:cubicBezTo>
                      <a:pt x="19" y="27"/>
                      <a:pt x="19" y="27"/>
                      <a:pt x="19" y="27"/>
                    </a:cubicBezTo>
                    <a:cubicBezTo>
                      <a:pt x="30" y="38"/>
                      <a:pt x="30" y="38"/>
                      <a:pt x="30" y="38"/>
                    </a:cubicBezTo>
                    <a:cubicBezTo>
                      <a:pt x="31" y="39"/>
                      <a:pt x="31" y="39"/>
                      <a:pt x="31" y="39"/>
                    </a:cubicBezTo>
                    <a:cubicBezTo>
                      <a:pt x="32" y="39"/>
                      <a:pt x="32" y="39"/>
                      <a:pt x="32" y="38"/>
                    </a:cubicBezTo>
                    <a:cubicBezTo>
                      <a:pt x="38" y="33"/>
                      <a:pt x="38" y="33"/>
                      <a:pt x="38" y="33"/>
                    </a:cubicBezTo>
                    <a:cubicBezTo>
                      <a:pt x="39" y="32"/>
                      <a:pt x="39" y="31"/>
                      <a:pt x="38" y="30"/>
                    </a:cubicBez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36" name="Freeform 17">
                <a:extLst>
                  <a:ext uri="{FF2B5EF4-FFF2-40B4-BE49-F238E27FC236}">
                    <a16:creationId xmlns:a16="http://schemas.microsoft.com/office/drawing/2014/main" id="{553B0217-0F05-467F-9F07-365E24F3A674}"/>
                  </a:ext>
                </a:extLst>
              </p:cNvPr>
              <p:cNvSpPr>
                <a:spLocks/>
              </p:cNvSpPr>
              <p:nvPr/>
            </p:nvSpPr>
            <p:spPr bwMode="auto">
              <a:xfrm>
                <a:off x="3259" y="2404"/>
                <a:ext cx="219" cy="54"/>
              </a:xfrm>
              <a:custGeom>
                <a:avLst/>
                <a:gdLst>
                  <a:gd name="T0" fmla="*/ 182 w 186"/>
                  <a:gd name="T1" fmla="*/ 16 h 46"/>
                  <a:gd name="T2" fmla="*/ 186 w 186"/>
                  <a:gd name="T3" fmla="*/ 12 h 46"/>
                  <a:gd name="T4" fmla="*/ 182 w 186"/>
                  <a:gd name="T5" fmla="*/ 8 h 46"/>
                  <a:gd name="T6" fmla="*/ 171 w 186"/>
                  <a:gd name="T7" fmla="*/ 8 h 46"/>
                  <a:gd name="T8" fmla="*/ 171 w 186"/>
                  <a:gd name="T9" fmla="*/ 4 h 46"/>
                  <a:gd name="T10" fmla="*/ 167 w 186"/>
                  <a:gd name="T11" fmla="*/ 0 h 46"/>
                  <a:gd name="T12" fmla="*/ 153 w 186"/>
                  <a:gd name="T13" fmla="*/ 0 h 46"/>
                  <a:gd name="T14" fmla="*/ 134 w 186"/>
                  <a:gd name="T15" fmla="*/ 11 h 46"/>
                  <a:gd name="T16" fmla="*/ 126 w 186"/>
                  <a:gd name="T17" fmla="*/ 11 h 46"/>
                  <a:gd name="T18" fmla="*/ 122 w 186"/>
                  <a:gd name="T19" fmla="*/ 15 h 46"/>
                  <a:gd name="T20" fmla="*/ 122 w 186"/>
                  <a:gd name="T21" fmla="*/ 19 h 46"/>
                  <a:gd name="T22" fmla="*/ 4 w 186"/>
                  <a:gd name="T23" fmla="*/ 19 h 46"/>
                  <a:gd name="T24" fmla="*/ 0 w 186"/>
                  <a:gd name="T25" fmla="*/ 23 h 46"/>
                  <a:gd name="T26" fmla="*/ 4 w 186"/>
                  <a:gd name="T27" fmla="*/ 27 h 46"/>
                  <a:gd name="T28" fmla="*/ 122 w 186"/>
                  <a:gd name="T29" fmla="*/ 27 h 46"/>
                  <a:gd name="T30" fmla="*/ 122 w 186"/>
                  <a:gd name="T31" fmla="*/ 32 h 46"/>
                  <a:gd name="T32" fmla="*/ 126 w 186"/>
                  <a:gd name="T33" fmla="*/ 36 h 46"/>
                  <a:gd name="T34" fmla="*/ 134 w 186"/>
                  <a:gd name="T35" fmla="*/ 36 h 46"/>
                  <a:gd name="T36" fmla="*/ 153 w 186"/>
                  <a:gd name="T37" fmla="*/ 46 h 46"/>
                  <a:gd name="T38" fmla="*/ 167 w 186"/>
                  <a:gd name="T39" fmla="*/ 46 h 46"/>
                  <a:gd name="T40" fmla="*/ 171 w 186"/>
                  <a:gd name="T41" fmla="*/ 42 h 46"/>
                  <a:gd name="T42" fmla="*/ 171 w 186"/>
                  <a:gd name="T43" fmla="*/ 39 h 46"/>
                  <a:gd name="T44" fmla="*/ 182 w 186"/>
                  <a:gd name="T45" fmla="*/ 39 h 46"/>
                  <a:gd name="T46" fmla="*/ 186 w 186"/>
                  <a:gd name="T47" fmla="*/ 35 h 46"/>
                  <a:gd name="T48" fmla="*/ 182 w 186"/>
                  <a:gd name="T49" fmla="*/ 31 h 46"/>
                  <a:gd name="T50" fmla="*/ 171 w 186"/>
                  <a:gd name="T51" fmla="*/ 31 h 46"/>
                  <a:gd name="T52" fmla="*/ 171 w 186"/>
                  <a:gd name="T53" fmla="*/ 16 h 46"/>
                  <a:gd name="T54" fmla="*/ 182 w 186"/>
                  <a:gd name="T55" fmla="*/ 1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46">
                    <a:moveTo>
                      <a:pt x="182" y="16"/>
                    </a:moveTo>
                    <a:cubicBezTo>
                      <a:pt x="184" y="16"/>
                      <a:pt x="186" y="14"/>
                      <a:pt x="186" y="12"/>
                    </a:cubicBezTo>
                    <a:cubicBezTo>
                      <a:pt x="186" y="10"/>
                      <a:pt x="184" y="8"/>
                      <a:pt x="182" y="8"/>
                    </a:cubicBezTo>
                    <a:cubicBezTo>
                      <a:pt x="171" y="8"/>
                      <a:pt x="171" y="8"/>
                      <a:pt x="171" y="8"/>
                    </a:cubicBezTo>
                    <a:cubicBezTo>
                      <a:pt x="171" y="4"/>
                      <a:pt x="171" y="4"/>
                      <a:pt x="171" y="4"/>
                    </a:cubicBezTo>
                    <a:cubicBezTo>
                      <a:pt x="171" y="2"/>
                      <a:pt x="169" y="0"/>
                      <a:pt x="167" y="0"/>
                    </a:cubicBezTo>
                    <a:cubicBezTo>
                      <a:pt x="153" y="0"/>
                      <a:pt x="153" y="0"/>
                      <a:pt x="153" y="0"/>
                    </a:cubicBezTo>
                    <a:cubicBezTo>
                      <a:pt x="145" y="0"/>
                      <a:pt x="138" y="4"/>
                      <a:pt x="134" y="11"/>
                    </a:cubicBezTo>
                    <a:cubicBezTo>
                      <a:pt x="126" y="11"/>
                      <a:pt x="126" y="11"/>
                      <a:pt x="126" y="11"/>
                    </a:cubicBezTo>
                    <a:cubicBezTo>
                      <a:pt x="124" y="11"/>
                      <a:pt x="122" y="12"/>
                      <a:pt x="122" y="15"/>
                    </a:cubicBezTo>
                    <a:cubicBezTo>
                      <a:pt x="122" y="19"/>
                      <a:pt x="122" y="19"/>
                      <a:pt x="122" y="19"/>
                    </a:cubicBezTo>
                    <a:cubicBezTo>
                      <a:pt x="4" y="19"/>
                      <a:pt x="4" y="19"/>
                      <a:pt x="4" y="19"/>
                    </a:cubicBezTo>
                    <a:cubicBezTo>
                      <a:pt x="2" y="19"/>
                      <a:pt x="0" y="21"/>
                      <a:pt x="0" y="23"/>
                    </a:cubicBezTo>
                    <a:cubicBezTo>
                      <a:pt x="0" y="26"/>
                      <a:pt x="2" y="27"/>
                      <a:pt x="4" y="27"/>
                    </a:cubicBezTo>
                    <a:cubicBezTo>
                      <a:pt x="122" y="27"/>
                      <a:pt x="122" y="27"/>
                      <a:pt x="122" y="27"/>
                    </a:cubicBezTo>
                    <a:cubicBezTo>
                      <a:pt x="122" y="32"/>
                      <a:pt x="122" y="32"/>
                      <a:pt x="122" y="32"/>
                    </a:cubicBezTo>
                    <a:cubicBezTo>
                      <a:pt x="122" y="34"/>
                      <a:pt x="124" y="36"/>
                      <a:pt x="126" y="36"/>
                    </a:cubicBezTo>
                    <a:cubicBezTo>
                      <a:pt x="134" y="36"/>
                      <a:pt x="134" y="36"/>
                      <a:pt x="134" y="36"/>
                    </a:cubicBezTo>
                    <a:cubicBezTo>
                      <a:pt x="138" y="42"/>
                      <a:pt x="145" y="46"/>
                      <a:pt x="153" y="46"/>
                    </a:cubicBezTo>
                    <a:cubicBezTo>
                      <a:pt x="167" y="46"/>
                      <a:pt x="167" y="46"/>
                      <a:pt x="167" y="46"/>
                    </a:cubicBezTo>
                    <a:cubicBezTo>
                      <a:pt x="169" y="46"/>
                      <a:pt x="171" y="44"/>
                      <a:pt x="171" y="42"/>
                    </a:cubicBezTo>
                    <a:cubicBezTo>
                      <a:pt x="171" y="39"/>
                      <a:pt x="171" y="39"/>
                      <a:pt x="171" y="39"/>
                    </a:cubicBezTo>
                    <a:cubicBezTo>
                      <a:pt x="182" y="39"/>
                      <a:pt x="182" y="39"/>
                      <a:pt x="182" y="39"/>
                    </a:cubicBezTo>
                    <a:cubicBezTo>
                      <a:pt x="184" y="39"/>
                      <a:pt x="186" y="37"/>
                      <a:pt x="186" y="35"/>
                    </a:cubicBezTo>
                    <a:cubicBezTo>
                      <a:pt x="186" y="33"/>
                      <a:pt x="184" y="31"/>
                      <a:pt x="182" y="31"/>
                    </a:cubicBezTo>
                    <a:cubicBezTo>
                      <a:pt x="171" y="31"/>
                      <a:pt x="171" y="31"/>
                      <a:pt x="171" y="31"/>
                    </a:cubicBezTo>
                    <a:cubicBezTo>
                      <a:pt x="171" y="16"/>
                      <a:pt x="171" y="16"/>
                      <a:pt x="171" y="16"/>
                    </a:cubicBezTo>
                    <a:lnTo>
                      <a:pt x="18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37" name="Freeform 18">
                <a:extLst>
                  <a:ext uri="{FF2B5EF4-FFF2-40B4-BE49-F238E27FC236}">
                    <a16:creationId xmlns:a16="http://schemas.microsoft.com/office/drawing/2014/main" id="{ED01AFC7-8E73-4020-868B-8864DFF09D87}"/>
                  </a:ext>
                </a:extLst>
              </p:cNvPr>
              <p:cNvSpPr>
                <a:spLocks noEditPoints="1"/>
              </p:cNvSpPr>
              <p:nvPr/>
            </p:nvSpPr>
            <p:spPr bwMode="auto">
              <a:xfrm>
                <a:off x="3259" y="2304"/>
                <a:ext cx="219" cy="67"/>
              </a:xfrm>
              <a:custGeom>
                <a:avLst/>
                <a:gdLst>
                  <a:gd name="T0" fmla="*/ 182 w 186"/>
                  <a:gd name="T1" fmla="*/ 40 h 57"/>
                  <a:gd name="T2" fmla="*/ 171 w 186"/>
                  <a:gd name="T3" fmla="*/ 40 h 57"/>
                  <a:gd name="T4" fmla="*/ 171 w 186"/>
                  <a:gd name="T5" fmla="*/ 25 h 57"/>
                  <a:gd name="T6" fmla="*/ 182 w 186"/>
                  <a:gd name="T7" fmla="*/ 25 h 57"/>
                  <a:gd name="T8" fmla="*/ 186 w 186"/>
                  <a:gd name="T9" fmla="*/ 21 h 57"/>
                  <a:gd name="T10" fmla="*/ 182 w 186"/>
                  <a:gd name="T11" fmla="*/ 17 h 57"/>
                  <a:gd name="T12" fmla="*/ 171 w 186"/>
                  <a:gd name="T13" fmla="*/ 17 h 57"/>
                  <a:gd name="T14" fmla="*/ 171 w 186"/>
                  <a:gd name="T15" fmla="*/ 13 h 57"/>
                  <a:gd name="T16" fmla="*/ 167 w 186"/>
                  <a:gd name="T17" fmla="*/ 9 h 57"/>
                  <a:gd name="T18" fmla="*/ 153 w 186"/>
                  <a:gd name="T19" fmla="*/ 9 h 57"/>
                  <a:gd name="T20" fmla="*/ 134 w 186"/>
                  <a:gd name="T21" fmla="*/ 19 h 57"/>
                  <a:gd name="T22" fmla="*/ 126 w 186"/>
                  <a:gd name="T23" fmla="*/ 19 h 57"/>
                  <a:gd name="T24" fmla="*/ 122 w 186"/>
                  <a:gd name="T25" fmla="*/ 23 h 57"/>
                  <a:gd name="T26" fmla="*/ 122 w 186"/>
                  <a:gd name="T27" fmla="*/ 28 h 57"/>
                  <a:gd name="T28" fmla="*/ 97 w 186"/>
                  <a:gd name="T29" fmla="*/ 28 h 57"/>
                  <a:gd name="T30" fmla="*/ 68 w 186"/>
                  <a:gd name="T31" fmla="*/ 0 h 57"/>
                  <a:gd name="T32" fmla="*/ 39 w 186"/>
                  <a:gd name="T33" fmla="*/ 28 h 57"/>
                  <a:gd name="T34" fmla="*/ 4 w 186"/>
                  <a:gd name="T35" fmla="*/ 28 h 57"/>
                  <a:gd name="T36" fmla="*/ 0 w 186"/>
                  <a:gd name="T37" fmla="*/ 32 h 57"/>
                  <a:gd name="T38" fmla="*/ 4 w 186"/>
                  <a:gd name="T39" fmla="*/ 36 h 57"/>
                  <a:gd name="T40" fmla="*/ 41 w 186"/>
                  <a:gd name="T41" fmla="*/ 36 h 57"/>
                  <a:gd name="T42" fmla="*/ 68 w 186"/>
                  <a:gd name="T43" fmla="*/ 57 h 57"/>
                  <a:gd name="T44" fmla="*/ 96 w 186"/>
                  <a:gd name="T45" fmla="*/ 36 h 57"/>
                  <a:gd name="T46" fmla="*/ 122 w 186"/>
                  <a:gd name="T47" fmla="*/ 36 h 57"/>
                  <a:gd name="T48" fmla="*/ 122 w 186"/>
                  <a:gd name="T49" fmla="*/ 41 h 57"/>
                  <a:gd name="T50" fmla="*/ 126 w 186"/>
                  <a:gd name="T51" fmla="*/ 45 h 57"/>
                  <a:gd name="T52" fmla="*/ 134 w 186"/>
                  <a:gd name="T53" fmla="*/ 45 h 57"/>
                  <a:gd name="T54" fmla="*/ 153 w 186"/>
                  <a:gd name="T55" fmla="*/ 55 h 57"/>
                  <a:gd name="T56" fmla="*/ 167 w 186"/>
                  <a:gd name="T57" fmla="*/ 55 h 57"/>
                  <a:gd name="T58" fmla="*/ 171 w 186"/>
                  <a:gd name="T59" fmla="*/ 51 h 57"/>
                  <a:gd name="T60" fmla="*/ 171 w 186"/>
                  <a:gd name="T61" fmla="*/ 48 h 57"/>
                  <a:gd name="T62" fmla="*/ 182 w 186"/>
                  <a:gd name="T63" fmla="*/ 48 h 57"/>
                  <a:gd name="T64" fmla="*/ 186 w 186"/>
                  <a:gd name="T65" fmla="*/ 44 h 57"/>
                  <a:gd name="T66" fmla="*/ 182 w 186"/>
                  <a:gd name="T67" fmla="*/ 40 h 57"/>
                  <a:gd name="T68" fmla="*/ 78 w 186"/>
                  <a:gd name="T69" fmla="*/ 29 h 57"/>
                  <a:gd name="T70" fmla="*/ 64 w 186"/>
                  <a:gd name="T71" fmla="*/ 50 h 57"/>
                  <a:gd name="T72" fmla="*/ 63 w 186"/>
                  <a:gd name="T73" fmla="*/ 49 h 57"/>
                  <a:gd name="T74" fmla="*/ 67 w 186"/>
                  <a:gd name="T75" fmla="*/ 34 h 57"/>
                  <a:gd name="T76" fmla="*/ 59 w 186"/>
                  <a:gd name="T77" fmla="*/ 30 h 57"/>
                  <a:gd name="T78" fmla="*/ 58 w 186"/>
                  <a:gd name="T79" fmla="*/ 29 h 57"/>
                  <a:gd name="T80" fmla="*/ 77 w 186"/>
                  <a:gd name="T81" fmla="*/ 7 h 57"/>
                  <a:gd name="T82" fmla="*/ 78 w 186"/>
                  <a:gd name="T83" fmla="*/ 8 h 57"/>
                  <a:gd name="T84" fmla="*/ 72 w 186"/>
                  <a:gd name="T85" fmla="*/ 25 h 57"/>
                  <a:gd name="T86" fmla="*/ 77 w 186"/>
                  <a:gd name="T87" fmla="*/ 27 h 57"/>
                  <a:gd name="T88" fmla="*/ 78 w 186"/>
                  <a:gd name="T8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6" h="57">
                    <a:moveTo>
                      <a:pt x="182" y="40"/>
                    </a:moveTo>
                    <a:cubicBezTo>
                      <a:pt x="171" y="40"/>
                      <a:pt x="171" y="40"/>
                      <a:pt x="171" y="40"/>
                    </a:cubicBezTo>
                    <a:cubicBezTo>
                      <a:pt x="171" y="25"/>
                      <a:pt x="171" y="25"/>
                      <a:pt x="171" y="25"/>
                    </a:cubicBezTo>
                    <a:cubicBezTo>
                      <a:pt x="182" y="25"/>
                      <a:pt x="182" y="25"/>
                      <a:pt x="182" y="25"/>
                    </a:cubicBezTo>
                    <a:cubicBezTo>
                      <a:pt x="184" y="25"/>
                      <a:pt x="186" y="23"/>
                      <a:pt x="186" y="21"/>
                    </a:cubicBezTo>
                    <a:cubicBezTo>
                      <a:pt x="186" y="19"/>
                      <a:pt x="184" y="17"/>
                      <a:pt x="182" y="17"/>
                    </a:cubicBezTo>
                    <a:cubicBezTo>
                      <a:pt x="171" y="17"/>
                      <a:pt x="171" y="17"/>
                      <a:pt x="171" y="17"/>
                    </a:cubicBezTo>
                    <a:cubicBezTo>
                      <a:pt x="171" y="13"/>
                      <a:pt x="171" y="13"/>
                      <a:pt x="171" y="13"/>
                    </a:cubicBezTo>
                    <a:cubicBezTo>
                      <a:pt x="171" y="11"/>
                      <a:pt x="169" y="9"/>
                      <a:pt x="167" y="9"/>
                    </a:cubicBezTo>
                    <a:cubicBezTo>
                      <a:pt x="153" y="9"/>
                      <a:pt x="153" y="9"/>
                      <a:pt x="153" y="9"/>
                    </a:cubicBezTo>
                    <a:cubicBezTo>
                      <a:pt x="145" y="9"/>
                      <a:pt x="138" y="13"/>
                      <a:pt x="134" y="19"/>
                    </a:cubicBezTo>
                    <a:cubicBezTo>
                      <a:pt x="126" y="19"/>
                      <a:pt x="126" y="19"/>
                      <a:pt x="126" y="19"/>
                    </a:cubicBezTo>
                    <a:cubicBezTo>
                      <a:pt x="124" y="19"/>
                      <a:pt x="122" y="21"/>
                      <a:pt x="122" y="23"/>
                    </a:cubicBezTo>
                    <a:cubicBezTo>
                      <a:pt x="122" y="28"/>
                      <a:pt x="122" y="28"/>
                      <a:pt x="122" y="28"/>
                    </a:cubicBezTo>
                    <a:cubicBezTo>
                      <a:pt x="97" y="28"/>
                      <a:pt x="97" y="28"/>
                      <a:pt x="97" y="28"/>
                    </a:cubicBezTo>
                    <a:cubicBezTo>
                      <a:pt x="97" y="12"/>
                      <a:pt x="84" y="0"/>
                      <a:pt x="68" y="0"/>
                    </a:cubicBezTo>
                    <a:cubicBezTo>
                      <a:pt x="52" y="0"/>
                      <a:pt x="40" y="12"/>
                      <a:pt x="39" y="28"/>
                    </a:cubicBezTo>
                    <a:cubicBezTo>
                      <a:pt x="4" y="28"/>
                      <a:pt x="4" y="28"/>
                      <a:pt x="4" y="28"/>
                    </a:cubicBezTo>
                    <a:cubicBezTo>
                      <a:pt x="2" y="28"/>
                      <a:pt x="0" y="30"/>
                      <a:pt x="0" y="32"/>
                    </a:cubicBezTo>
                    <a:cubicBezTo>
                      <a:pt x="0" y="35"/>
                      <a:pt x="2" y="36"/>
                      <a:pt x="4" y="36"/>
                    </a:cubicBezTo>
                    <a:cubicBezTo>
                      <a:pt x="41" y="36"/>
                      <a:pt x="41" y="36"/>
                      <a:pt x="41" y="36"/>
                    </a:cubicBezTo>
                    <a:cubicBezTo>
                      <a:pt x="44" y="48"/>
                      <a:pt x="55" y="57"/>
                      <a:pt x="68" y="57"/>
                    </a:cubicBezTo>
                    <a:cubicBezTo>
                      <a:pt x="82" y="57"/>
                      <a:pt x="93" y="48"/>
                      <a:pt x="96" y="36"/>
                    </a:cubicBezTo>
                    <a:cubicBezTo>
                      <a:pt x="122" y="36"/>
                      <a:pt x="122" y="36"/>
                      <a:pt x="122" y="36"/>
                    </a:cubicBezTo>
                    <a:cubicBezTo>
                      <a:pt x="122" y="41"/>
                      <a:pt x="122" y="41"/>
                      <a:pt x="122" y="41"/>
                    </a:cubicBezTo>
                    <a:cubicBezTo>
                      <a:pt x="122" y="43"/>
                      <a:pt x="124" y="45"/>
                      <a:pt x="126" y="45"/>
                    </a:cubicBezTo>
                    <a:cubicBezTo>
                      <a:pt x="134" y="45"/>
                      <a:pt x="134" y="45"/>
                      <a:pt x="134" y="45"/>
                    </a:cubicBezTo>
                    <a:cubicBezTo>
                      <a:pt x="138" y="51"/>
                      <a:pt x="145" y="55"/>
                      <a:pt x="153" y="55"/>
                    </a:cubicBezTo>
                    <a:cubicBezTo>
                      <a:pt x="167" y="55"/>
                      <a:pt x="167" y="55"/>
                      <a:pt x="167" y="55"/>
                    </a:cubicBezTo>
                    <a:cubicBezTo>
                      <a:pt x="169" y="55"/>
                      <a:pt x="171" y="53"/>
                      <a:pt x="171" y="51"/>
                    </a:cubicBezTo>
                    <a:cubicBezTo>
                      <a:pt x="171" y="48"/>
                      <a:pt x="171" y="48"/>
                      <a:pt x="171" y="48"/>
                    </a:cubicBezTo>
                    <a:cubicBezTo>
                      <a:pt x="182" y="48"/>
                      <a:pt x="182" y="48"/>
                      <a:pt x="182" y="48"/>
                    </a:cubicBezTo>
                    <a:cubicBezTo>
                      <a:pt x="184" y="48"/>
                      <a:pt x="186" y="46"/>
                      <a:pt x="186" y="44"/>
                    </a:cubicBezTo>
                    <a:cubicBezTo>
                      <a:pt x="186" y="42"/>
                      <a:pt x="184" y="40"/>
                      <a:pt x="182" y="40"/>
                    </a:cubicBezTo>
                    <a:close/>
                    <a:moveTo>
                      <a:pt x="78" y="29"/>
                    </a:moveTo>
                    <a:cubicBezTo>
                      <a:pt x="64" y="50"/>
                      <a:pt x="64" y="50"/>
                      <a:pt x="64" y="50"/>
                    </a:cubicBezTo>
                    <a:cubicBezTo>
                      <a:pt x="64" y="51"/>
                      <a:pt x="63" y="50"/>
                      <a:pt x="63" y="49"/>
                    </a:cubicBezTo>
                    <a:cubicBezTo>
                      <a:pt x="67" y="34"/>
                      <a:pt x="67" y="34"/>
                      <a:pt x="67" y="34"/>
                    </a:cubicBezTo>
                    <a:cubicBezTo>
                      <a:pt x="59" y="30"/>
                      <a:pt x="59" y="30"/>
                      <a:pt x="59" y="30"/>
                    </a:cubicBezTo>
                    <a:cubicBezTo>
                      <a:pt x="58" y="30"/>
                      <a:pt x="58" y="29"/>
                      <a:pt x="58" y="29"/>
                    </a:cubicBezTo>
                    <a:cubicBezTo>
                      <a:pt x="77" y="7"/>
                      <a:pt x="77" y="7"/>
                      <a:pt x="77" y="7"/>
                    </a:cubicBezTo>
                    <a:cubicBezTo>
                      <a:pt x="77" y="6"/>
                      <a:pt x="78" y="7"/>
                      <a:pt x="78" y="8"/>
                    </a:cubicBezTo>
                    <a:cubicBezTo>
                      <a:pt x="72" y="25"/>
                      <a:pt x="72" y="25"/>
                      <a:pt x="72" y="25"/>
                    </a:cubicBezTo>
                    <a:cubicBezTo>
                      <a:pt x="77" y="27"/>
                      <a:pt x="77" y="27"/>
                      <a:pt x="77" y="27"/>
                    </a:cubicBezTo>
                    <a:cubicBezTo>
                      <a:pt x="78" y="27"/>
                      <a:pt x="79" y="28"/>
                      <a:pt x="78"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1734" name="テキスト ボックス 1733">
              <a:extLst>
                <a:ext uri="{FF2B5EF4-FFF2-40B4-BE49-F238E27FC236}">
                  <a16:creationId xmlns:a16="http://schemas.microsoft.com/office/drawing/2014/main" id="{E7EA9151-7443-45F8-923E-7F3FB8C0A46D}"/>
                </a:ext>
              </a:extLst>
            </p:cNvPr>
            <p:cNvSpPr txBox="1"/>
            <p:nvPr/>
          </p:nvSpPr>
          <p:spPr>
            <a:xfrm>
              <a:off x="11716197" y="4379861"/>
              <a:ext cx="1431306" cy="387798"/>
            </a:xfrm>
            <a:prstGeom prst="rect">
              <a:avLst/>
            </a:prstGeom>
            <a:noFill/>
          </p:spPr>
          <p:txBody>
            <a:bodyPr wrap="square" lIns="0" tIns="0" rIns="0" bIns="0" rtlCol="0">
              <a:spAutoFit/>
            </a:bodyPr>
            <a:lstStyle>
              <a:defPPr>
                <a:defRPr lang="ja-JP"/>
              </a:defPPr>
              <a:lvl1pPr algn="ctr">
                <a:defRPr sz="1400" b="1"/>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停電自立型の</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燃料電池等の活用</a:t>
              </a:r>
            </a:p>
          </p:txBody>
        </p:sp>
      </p:grpSp>
      <p:grpSp>
        <p:nvGrpSpPr>
          <p:cNvPr id="1781" name="グループ化 1780">
            <a:extLst>
              <a:ext uri="{FF2B5EF4-FFF2-40B4-BE49-F238E27FC236}">
                <a16:creationId xmlns:a16="http://schemas.microsoft.com/office/drawing/2014/main" id="{C4640EE1-3ED5-40CB-9C88-CE10885F7158}"/>
              </a:ext>
            </a:extLst>
          </p:cNvPr>
          <p:cNvGrpSpPr/>
          <p:nvPr/>
        </p:nvGrpSpPr>
        <p:grpSpPr>
          <a:xfrm>
            <a:off x="4725526" y="2186339"/>
            <a:ext cx="2310231" cy="1903704"/>
            <a:chOff x="213199" y="2621073"/>
            <a:chExt cx="2310231" cy="1903704"/>
          </a:xfrm>
        </p:grpSpPr>
        <p:sp>
          <p:nvSpPr>
            <p:cNvPr id="1782" name="テキスト ボックス 1781">
              <a:extLst>
                <a:ext uri="{FF2B5EF4-FFF2-40B4-BE49-F238E27FC236}">
                  <a16:creationId xmlns:a16="http://schemas.microsoft.com/office/drawing/2014/main" id="{DBD2B438-BA32-44EC-86B1-E4EADD3400F2}"/>
                </a:ext>
              </a:extLst>
            </p:cNvPr>
            <p:cNvSpPr txBox="1"/>
            <p:nvPr/>
          </p:nvSpPr>
          <p:spPr>
            <a:xfrm>
              <a:off x="213199" y="4136979"/>
              <a:ext cx="2310231"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prstClr val="black"/>
                  </a:solidFill>
                  <a:effectLst/>
                  <a:uLnTx/>
                  <a:uFillTx/>
                  <a:latin typeface="Meiryo UI"/>
                  <a:ea typeface="Meiryo UI"/>
                  <a:cs typeface="+mn-cs"/>
                </a:rPr>
                <a:t>LRT/BRT</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やグリーンスロー</a:t>
              </a:r>
              <a:endParaRPr kumimoji="1" lang="en-US" altLang="ja-JP" sz="1400" b="1"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モビリティを</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組み合わせた</a:t>
              </a:r>
              <a:r>
                <a:rPr kumimoji="1" lang="en-US" altLang="ja-JP" sz="1400" b="1" i="0" u="none" strike="noStrike" kern="1200" cap="none" spc="0" normalizeH="0" baseline="0" noProof="0" dirty="0" err="1">
                  <a:ln>
                    <a:noFill/>
                  </a:ln>
                  <a:solidFill>
                    <a:prstClr val="black"/>
                  </a:solidFill>
                  <a:effectLst/>
                  <a:uLnTx/>
                  <a:uFillTx/>
                  <a:latin typeface="Meiryo UI"/>
                  <a:ea typeface="Meiryo UI"/>
                  <a:cs typeface="+mn-cs"/>
                </a:rPr>
                <a:t>MaaS</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783" name="Group 62">
              <a:extLst>
                <a:ext uri="{FF2B5EF4-FFF2-40B4-BE49-F238E27FC236}">
                  <a16:creationId xmlns:a16="http://schemas.microsoft.com/office/drawing/2014/main" id="{E6D4B78B-1C90-4451-9101-74AB6D16159A}"/>
                </a:ext>
              </a:extLst>
            </p:cNvPr>
            <p:cNvGrpSpPr>
              <a:grpSpLocks noChangeAspect="1"/>
            </p:cNvGrpSpPr>
            <p:nvPr/>
          </p:nvGrpSpPr>
          <p:grpSpPr bwMode="auto">
            <a:xfrm>
              <a:off x="512153" y="2621073"/>
              <a:ext cx="1605757" cy="1502075"/>
              <a:chOff x="3065" y="2099"/>
              <a:chExt cx="604" cy="565"/>
            </a:xfrm>
            <a:solidFill>
              <a:schemeClr val="tx2"/>
            </a:solidFill>
          </p:grpSpPr>
          <p:sp>
            <p:nvSpPr>
              <p:cNvPr id="1784" name="Freeform 63">
                <a:extLst>
                  <a:ext uri="{FF2B5EF4-FFF2-40B4-BE49-F238E27FC236}">
                    <a16:creationId xmlns:a16="http://schemas.microsoft.com/office/drawing/2014/main" id="{33C29455-E1C4-48DD-A5F6-AF422367C1C8}"/>
                  </a:ext>
                </a:extLst>
              </p:cNvPr>
              <p:cNvSpPr>
                <a:spLocks/>
              </p:cNvSpPr>
              <p:nvPr/>
            </p:nvSpPr>
            <p:spPr bwMode="auto">
              <a:xfrm>
                <a:off x="3351" y="2430"/>
                <a:ext cx="12" cy="8"/>
              </a:xfrm>
              <a:custGeom>
                <a:avLst/>
                <a:gdLst>
                  <a:gd name="T0" fmla="*/ 1 w 11"/>
                  <a:gd name="T1" fmla="*/ 1 h 7"/>
                  <a:gd name="T2" fmla="*/ 0 w 11"/>
                  <a:gd name="T3" fmla="*/ 4 h 7"/>
                  <a:gd name="T4" fmla="*/ 1 w 11"/>
                  <a:gd name="T5" fmla="*/ 6 h 7"/>
                  <a:gd name="T6" fmla="*/ 5 w 11"/>
                  <a:gd name="T7" fmla="*/ 7 h 7"/>
                  <a:gd name="T8" fmla="*/ 10 w 11"/>
                  <a:gd name="T9" fmla="*/ 6 h 7"/>
                  <a:gd name="T10" fmla="*/ 11 w 11"/>
                  <a:gd name="T11" fmla="*/ 5 h 7"/>
                  <a:gd name="T12" fmla="*/ 11 w 11"/>
                  <a:gd name="T13" fmla="*/ 0 h 7"/>
                  <a:gd name="T14" fmla="*/ 4 w 11"/>
                  <a:gd name="T15" fmla="*/ 0 h 7"/>
                  <a:gd name="T16" fmla="*/ 1 w 11"/>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 y="1"/>
                    </a:moveTo>
                    <a:cubicBezTo>
                      <a:pt x="1" y="2"/>
                      <a:pt x="0" y="2"/>
                      <a:pt x="0" y="4"/>
                    </a:cubicBezTo>
                    <a:cubicBezTo>
                      <a:pt x="0" y="5"/>
                      <a:pt x="1" y="6"/>
                      <a:pt x="1" y="6"/>
                    </a:cubicBezTo>
                    <a:cubicBezTo>
                      <a:pt x="2" y="7"/>
                      <a:pt x="4" y="7"/>
                      <a:pt x="5" y="7"/>
                    </a:cubicBezTo>
                    <a:cubicBezTo>
                      <a:pt x="8" y="7"/>
                      <a:pt x="9" y="7"/>
                      <a:pt x="10" y="6"/>
                    </a:cubicBezTo>
                    <a:cubicBezTo>
                      <a:pt x="11" y="6"/>
                      <a:pt x="11" y="5"/>
                      <a:pt x="11" y="5"/>
                    </a:cubicBezTo>
                    <a:cubicBezTo>
                      <a:pt x="11" y="0"/>
                      <a:pt x="11" y="0"/>
                      <a:pt x="11" y="0"/>
                    </a:cubicBezTo>
                    <a:cubicBezTo>
                      <a:pt x="4" y="0"/>
                      <a:pt x="4" y="0"/>
                      <a:pt x="4" y="0"/>
                    </a:cubicBezTo>
                    <a:cubicBezTo>
                      <a:pt x="3" y="0"/>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85" name="Freeform 64">
                <a:extLst>
                  <a:ext uri="{FF2B5EF4-FFF2-40B4-BE49-F238E27FC236}">
                    <a16:creationId xmlns:a16="http://schemas.microsoft.com/office/drawing/2014/main" id="{386EFC40-433A-4FD0-A455-9C580D53513C}"/>
                  </a:ext>
                </a:extLst>
              </p:cNvPr>
              <p:cNvSpPr>
                <a:spLocks/>
              </p:cNvSpPr>
              <p:nvPr/>
            </p:nvSpPr>
            <p:spPr bwMode="auto">
              <a:xfrm>
                <a:off x="3389" y="2430"/>
                <a:ext cx="13" cy="8"/>
              </a:xfrm>
              <a:custGeom>
                <a:avLst/>
                <a:gdLst>
                  <a:gd name="T0" fmla="*/ 1 w 11"/>
                  <a:gd name="T1" fmla="*/ 1 h 7"/>
                  <a:gd name="T2" fmla="*/ 0 w 11"/>
                  <a:gd name="T3" fmla="*/ 4 h 7"/>
                  <a:gd name="T4" fmla="*/ 1 w 11"/>
                  <a:gd name="T5" fmla="*/ 6 h 7"/>
                  <a:gd name="T6" fmla="*/ 5 w 11"/>
                  <a:gd name="T7" fmla="*/ 7 h 7"/>
                  <a:gd name="T8" fmla="*/ 10 w 11"/>
                  <a:gd name="T9" fmla="*/ 6 h 7"/>
                  <a:gd name="T10" fmla="*/ 11 w 11"/>
                  <a:gd name="T11" fmla="*/ 5 h 7"/>
                  <a:gd name="T12" fmla="*/ 11 w 11"/>
                  <a:gd name="T13" fmla="*/ 0 h 7"/>
                  <a:gd name="T14" fmla="*/ 4 w 11"/>
                  <a:gd name="T15" fmla="*/ 0 h 7"/>
                  <a:gd name="T16" fmla="*/ 1 w 11"/>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 y="1"/>
                    </a:moveTo>
                    <a:cubicBezTo>
                      <a:pt x="0" y="2"/>
                      <a:pt x="0" y="2"/>
                      <a:pt x="0" y="4"/>
                    </a:cubicBezTo>
                    <a:cubicBezTo>
                      <a:pt x="0" y="5"/>
                      <a:pt x="1" y="6"/>
                      <a:pt x="1" y="6"/>
                    </a:cubicBezTo>
                    <a:cubicBezTo>
                      <a:pt x="2" y="7"/>
                      <a:pt x="3" y="7"/>
                      <a:pt x="5" y="7"/>
                    </a:cubicBezTo>
                    <a:cubicBezTo>
                      <a:pt x="7" y="7"/>
                      <a:pt x="9" y="7"/>
                      <a:pt x="10" y="6"/>
                    </a:cubicBezTo>
                    <a:cubicBezTo>
                      <a:pt x="11" y="6"/>
                      <a:pt x="11" y="5"/>
                      <a:pt x="11" y="5"/>
                    </a:cubicBezTo>
                    <a:cubicBezTo>
                      <a:pt x="11" y="0"/>
                      <a:pt x="11" y="0"/>
                      <a:pt x="11" y="0"/>
                    </a:cubicBezTo>
                    <a:cubicBezTo>
                      <a:pt x="4" y="0"/>
                      <a:pt x="4" y="0"/>
                      <a:pt x="4" y="0"/>
                    </a:cubicBezTo>
                    <a:cubicBezTo>
                      <a:pt x="2"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86" name="Freeform 65">
                <a:extLst>
                  <a:ext uri="{FF2B5EF4-FFF2-40B4-BE49-F238E27FC236}">
                    <a16:creationId xmlns:a16="http://schemas.microsoft.com/office/drawing/2014/main" id="{350B04A5-3787-4FAA-AC4E-005E7C9A75F5}"/>
                  </a:ext>
                </a:extLst>
              </p:cNvPr>
              <p:cNvSpPr>
                <a:spLocks noEditPoints="1"/>
              </p:cNvSpPr>
              <p:nvPr/>
            </p:nvSpPr>
            <p:spPr bwMode="auto">
              <a:xfrm>
                <a:off x="3212" y="2301"/>
                <a:ext cx="297" cy="186"/>
              </a:xfrm>
              <a:custGeom>
                <a:avLst/>
                <a:gdLst>
                  <a:gd name="T0" fmla="*/ 223 w 255"/>
                  <a:gd name="T1" fmla="*/ 62 h 160"/>
                  <a:gd name="T2" fmla="*/ 93 w 255"/>
                  <a:gd name="T3" fmla="*/ 34 h 160"/>
                  <a:gd name="T4" fmla="*/ 36 w 255"/>
                  <a:gd name="T5" fmla="*/ 86 h 160"/>
                  <a:gd name="T6" fmla="*/ 36 w 255"/>
                  <a:gd name="T7" fmla="*/ 89 h 160"/>
                  <a:gd name="T8" fmla="*/ 36 w 255"/>
                  <a:gd name="T9" fmla="*/ 160 h 160"/>
                  <a:gd name="T10" fmla="*/ 255 w 255"/>
                  <a:gd name="T11" fmla="*/ 115 h 160"/>
                  <a:gd name="T12" fmla="*/ 105 w 255"/>
                  <a:gd name="T13" fmla="*/ 125 h 160"/>
                  <a:gd name="T14" fmla="*/ 96 w 255"/>
                  <a:gd name="T15" fmla="*/ 100 h 160"/>
                  <a:gd name="T16" fmla="*/ 82 w 255"/>
                  <a:gd name="T17" fmla="*/ 119 h 160"/>
                  <a:gd name="T18" fmla="*/ 74 w 255"/>
                  <a:gd name="T19" fmla="*/ 125 h 160"/>
                  <a:gd name="T20" fmla="*/ 65 w 255"/>
                  <a:gd name="T21" fmla="*/ 79 h 160"/>
                  <a:gd name="T22" fmla="*/ 85 w 255"/>
                  <a:gd name="T23" fmla="*/ 106 h 160"/>
                  <a:gd name="T24" fmla="*/ 105 w 255"/>
                  <a:gd name="T25" fmla="*/ 79 h 160"/>
                  <a:gd name="T26" fmla="*/ 139 w 255"/>
                  <a:gd name="T27" fmla="*/ 125 h 160"/>
                  <a:gd name="T28" fmla="*/ 130 w 255"/>
                  <a:gd name="T29" fmla="*/ 124 h 160"/>
                  <a:gd name="T30" fmla="*/ 124 w 255"/>
                  <a:gd name="T31" fmla="*/ 125 h 160"/>
                  <a:gd name="T32" fmla="*/ 111 w 255"/>
                  <a:gd name="T33" fmla="*/ 115 h 160"/>
                  <a:gd name="T34" fmla="*/ 123 w 255"/>
                  <a:gd name="T35" fmla="*/ 104 h 160"/>
                  <a:gd name="T36" fmla="*/ 129 w 255"/>
                  <a:gd name="T37" fmla="*/ 100 h 160"/>
                  <a:gd name="T38" fmla="*/ 122 w 255"/>
                  <a:gd name="T39" fmla="*/ 99 h 160"/>
                  <a:gd name="T40" fmla="*/ 118 w 255"/>
                  <a:gd name="T41" fmla="*/ 101 h 160"/>
                  <a:gd name="T42" fmla="*/ 113 w 255"/>
                  <a:gd name="T43" fmla="*/ 96 h 160"/>
                  <a:gd name="T44" fmla="*/ 125 w 255"/>
                  <a:gd name="T45" fmla="*/ 91 h 160"/>
                  <a:gd name="T46" fmla="*/ 137 w 255"/>
                  <a:gd name="T47" fmla="*/ 97 h 160"/>
                  <a:gd name="T48" fmla="*/ 139 w 255"/>
                  <a:gd name="T49" fmla="*/ 125 h 160"/>
                  <a:gd name="T50" fmla="*/ 163 w 255"/>
                  <a:gd name="T51" fmla="*/ 125 h 160"/>
                  <a:gd name="T52" fmla="*/ 160 w 255"/>
                  <a:gd name="T53" fmla="*/ 125 h 160"/>
                  <a:gd name="T54" fmla="*/ 147 w 255"/>
                  <a:gd name="T55" fmla="*/ 123 h 160"/>
                  <a:gd name="T56" fmla="*/ 147 w 255"/>
                  <a:gd name="T57" fmla="*/ 107 h 160"/>
                  <a:gd name="T58" fmla="*/ 163 w 255"/>
                  <a:gd name="T59" fmla="*/ 104 h 160"/>
                  <a:gd name="T60" fmla="*/ 158 w 255"/>
                  <a:gd name="T61" fmla="*/ 99 h 160"/>
                  <a:gd name="T62" fmla="*/ 152 w 255"/>
                  <a:gd name="T63" fmla="*/ 101 h 160"/>
                  <a:gd name="T64" fmla="*/ 145 w 255"/>
                  <a:gd name="T65" fmla="*/ 97 h 160"/>
                  <a:gd name="T66" fmla="*/ 151 w 255"/>
                  <a:gd name="T67" fmla="*/ 92 h 160"/>
                  <a:gd name="T68" fmla="*/ 165 w 255"/>
                  <a:gd name="T69" fmla="*/ 92 h 160"/>
                  <a:gd name="T70" fmla="*/ 171 w 255"/>
                  <a:gd name="T71" fmla="*/ 104 h 160"/>
                  <a:gd name="T72" fmla="*/ 208 w 255"/>
                  <a:gd name="T73" fmla="*/ 119 h 160"/>
                  <a:gd name="T74" fmla="*/ 193 w 255"/>
                  <a:gd name="T75" fmla="*/ 125 h 160"/>
                  <a:gd name="T76" fmla="*/ 181 w 255"/>
                  <a:gd name="T77" fmla="*/ 123 h 160"/>
                  <a:gd name="T78" fmla="*/ 175 w 255"/>
                  <a:gd name="T79" fmla="*/ 119 h 160"/>
                  <a:gd name="T80" fmla="*/ 182 w 255"/>
                  <a:gd name="T81" fmla="*/ 113 h 160"/>
                  <a:gd name="T82" fmla="*/ 193 w 255"/>
                  <a:gd name="T83" fmla="*/ 117 h 160"/>
                  <a:gd name="T84" fmla="*/ 202 w 255"/>
                  <a:gd name="T85" fmla="*/ 112 h 160"/>
                  <a:gd name="T86" fmla="*/ 198 w 255"/>
                  <a:gd name="T87" fmla="*/ 107 h 160"/>
                  <a:gd name="T88" fmla="*/ 193 w 255"/>
                  <a:gd name="T89" fmla="*/ 106 h 160"/>
                  <a:gd name="T90" fmla="*/ 186 w 255"/>
                  <a:gd name="T91" fmla="*/ 104 h 160"/>
                  <a:gd name="T92" fmla="*/ 178 w 255"/>
                  <a:gd name="T93" fmla="*/ 92 h 160"/>
                  <a:gd name="T94" fmla="*/ 186 w 255"/>
                  <a:gd name="T95" fmla="*/ 80 h 160"/>
                  <a:gd name="T96" fmla="*/ 200 w 255"/>
                  <a:gd name="T97" fmla="*/ 79 h 160"/>
                  <a:gd name="T98" fmla="*/ 209 w 255"/>
                  <a:gd name="T99" fmla="*/ 83 h 160"/>
                  <a:gd name="T100" fmla="*/ 205 w 255"/>
                  <a:gd name="T101" fmla="*/ 91 h 160"/>
                  <a:gd name="T102" fmla="*/ 199 w 255"/>
                  <a:gd name="T103" fmla="*/ 87 h 160"/>
                  <a:gd name="T104" fmla="*/ 189 w 255"/>
                  <a:gd name="T105" fmla="*/ 88 h 160"/>
                  <a:gd name="T106" fmla="*/ 188 w 255"/>
                  <a:gd name="T107" fmla="*/ 95 h 160"/>
                  <a:gd name="T108" fmla="*/ 195 w 255"/>
                  <a:gd name="T109" fmla="*/ 98 h 160"/>
                  <a:gd name="T110" fmla="*/ 197 w 255"/>
                  <a:gd name="T111" fmla="*/ 98 h 160"/>
                  <a:gd name="T112" fmla="*/ 208 w 255"/>
                  <a:gd name="T113" fmla="*/ 104 h 160"/>
                  <a:gd name="T114" fmla="*/ 208 w 255"/>
                  <a:gd name="T115" fmla="*/ 1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 h="160">
                    <a:moveTo>
                      <a:pt x="223" y="66"/>
                    </a:moveTo>
                    <a:cubicBezTo>
                      <a:pt x="223" y="64"/>
                      <a:pt x="223" y="63"/>
                      <a:pt x="223" y="62"/>
                    </a:cubicBezTo>
                    <a:cubicBezTo>
                      <a:pt x="223" y="24"/>
                      <a:pt x="191" y="0"/>
                      <a:pt x="153" y="0"/>
                    </a:cubicBezTo>
                    <a:cubicBezTo>
                      <a:pt x="127" y="0"/>
                      <a:pt x="105" y="12"/>
                      <a:pt x="93" y="34"/>
                    </a:cubicBezTo>
                    <a:cubicBezTo>
                      <a:pt x="91" y="34"/>
                      <a:pt x="89" y="34"/>
                      <a:pt x="86" y="34"/>
                    </a:cubicBezTo>
                    <a:cubicBezTo>
                      <a:pt x="59" y="34"/>
                      <a:pt x="36" y="58"/>
                      <a:pt x="36" y="86"/>
                    </a:cubicBezTo>
                    <a:cubicBezTo>
                      <a:pt x="36" y="87"/>
                      <a:pt x="36" y="88"/>
                      <a:pt x="36" y="89"/>
                    </a:cubicBezTo>
                    <a:cubicBezTo>
                      <a:pt x="36" y="89"/>
                      <a:pt x="36" y="89"/>
                      <a:pt x="36" y="89"/>
                    </a:cubicBezTo>
                    <a:cubicBezTo>
                      <a:pt x="16" y="89"/>
                      <a:pt x="0" y="105"/>
                      <a:pt x="0" y="124"/>
                    </a:cubicBezTo>
                    <a:cubicBezTo>
                      <a:pt x="0" y="144"/>
                      <a:pt x="16" y="160"/>
                      <a:pt x="36" y="160"/>
                    </a:cubicBezTo>
                    <a:cubicBezTo>
                      <a:pt x="219" y="159"/>
                      <a:pt x="219" y="159"/>
                      <a:pt x="219" y="159"/>
                    </a:cubicBezTo>
                    <a:cubicBezTo>
                      <a:pt x="240" y="155"/>
                      <a:pt x="255" y="137"/>
                      <a:pt x="255" y="115"/>
                    </a:cubicBezTo>
                    <a:cubicBezTo>
                      <a:pt x="255" y="94"/>
                      <a:pt x="242" y="71"/>
                      <a:pt x="223" y="66"/>
                    </a:cubicBezTo>
                    <a:close/>
                    <a:moveTo>
                      <a:pt x="105" y="125"/>
                    </a:moveTo>
                    <a:cubicBezTo>
                      <a:pt x="96" y="125"/>
                      <a:pt x="96" y="125"/>
                      <a:pt x="96" y="125"/>
                    </a:cubicBezTo>
                    <a:cubicBezTo>
                      <a:pt x="96" y="100"/>
                      <a:pt x="96" y="100"/>
                      <a:pt x="96" y="100"/>
                    </a:cubicBezTo>
                    <a:cubicBezTo>
                      <a:pt x="88" y="119"/>
                      <a:pt x="88" y="119"/>
                      <a:pt x="88" y="119"/>
                    </a:cubicBezTo>
                    <a:cubicBezTo>
                      <a:pt x="82" y="119"/>
                      <a:pt x="82" y="119"/>
                      <a:pt x="82" y="119"/>
                    </a:cubicBezTo>
                    <a:cubicBezTo>
                      <a:pt x="74" y="100"/>
                      <a:pt x="74" y="100"/>
                      <a:pt x="74" y="100"/>
                    </a:cubicBezTo>
                    <a:cubicBezTo>
                      <a:pt x="74" y="125"/>
                      <a:pt x="74" y="125"/>
                      <a:pt x="74" y="125"/>
                    </a:cubicBezTo>
                    <a:cubicBezTo>
                      <a:pt x="65" y="125"/>
                      <a:pt x="65" y="125"/>
                      <a:pt x="65" y="125"/>
                    </a:cubicBezTo>
                    <a:cubicBezTo>
                      <a:pt x="65" y="79"/>
                      <a:pt x="65" y="79"/>
                      <a:pt x="65" y="79"/>
                    </a:cubicBezTo>
                    <a:cubicBezTo>
                      <a:pt x="73" y="79"/>
                      <a:pt x="73" y="79"/>
                      <a:pt x="73" y="79"/>
                    </a:cubicBezTo>
                    <a:cubicBezTo>
                      <a:pt x="85" y="106"/>
                      <a:pt x="85" y="106"/>
                      <a:pt x="85" y="106"/>
                    </a:cubicBezTo>
                    <a:cubicBezTo>
                      <a:pt x="97" y="79"/>
                      <a:pt x="97" y="79"/>
                      <a:pt x="97" y="79"/>
                    </a:cubicBezTo>
                    <a:cubicBezTo>
                      <a:pt x="105" y="79"/>
                      <a:pt x="105" y="79"/>
                      <a:pt x="105" y="79"/>
                    </a:cubicBezTo>
                    <a:lnTo>
                      <a:pt x="105" y="125"/>
                    </a:lnTo>
                    <a:close/>
                    <a:moveTo>
                      <a:pt x="139" y="125"/>
                    </a:moveTo>
                    <a:cubicBezTo>
                      <a:pt x="130" y="125"/>
                      <a:pt x="130" y="125"/>
                      <a:pt x="130" y="125"/>
                    </a:cubicBezTo>
                    <a:cubicBezTo>
                      <a:pt x="130" y="124"/>
                      <a:pt x="130" y="124"/>
                      <a:pt x="130" y="124"/>
                    </a:cubicBezTo>
                    <a:cubicBezTo>
                      <a:pt x="129" y="124"/>
                      <a:pt x="129" y="125"/>
                      <a:pt x="128" y="125"/>
                    </a:cubicBezTo>
                    <a:cubicBezTo>
                      <a:pt x="126" y="125"/>
                      <a:pt x="125" y="125"/>
                      <a:pt x="124" y="125"/>
                    </a:cubicBezTo>
                    <a:cubicBezTo>
                      <a:pt x="120" y="125"/>
                      <a:pt x="116" y="125"/>
                      <a:pt x="114" y="123"/>
                    </a:cubicBezTo>
                    <a:cubicBezTo>
                      <a:pt x="112" y="121"/>
                      <a:pt x="111" y="118"/>
                      <a:pt x="111" y="115"/>
                    </a:cubicBezTo>
                    <a:cubicBezTo>
                      <a:pt x="111" y="111"/>
                      <a:pt x="112" y="108"/>
                      <a:pt x="114" y="107"/>
                    </a:cubicBezTo>
                    <a:cubicBezTo>
                      <a:pt x="116" y="105"/>
                      <a:pt x="119" y="104"/>
                      <a:pt x="123" y="104"/>
                    </a:cubicBezTo>
                    <a:cubicBezTo>
                      <a:pt x="130" y="104"/>
                      <a:pt x="130" y="104"/>
                      <a:pt x="130" y="104"/>
                    </a:cubicBezTo>
                    <a:cubicBezTo>
                      <a:pt x="130" y="102"/>
                      <a:pt x="130" y="101"/>
                      <a:pt x="129" y="100"/>
                    </a:cubicBezTo>
                    <a:cubicBezTo>
                      <a:pt x="128" y="99"/>
                      <a:pt x="127" y="99"/>
                      <a:pt x="125" y="99"/>
                    </a:cubicBezTo>
                    <a:cubicBezTo>
                      <a:pt x="124" y="99"/>
                      <a:pt x="123" y="99"/>
                      <a:pt x="122" y="99"/>
                    </a:cubicBezTo>
                    <a:cubicBezTo>
                      <a:pt x="121" y="100"/>
                      <a:pt x="120" y="100"/>
                      <a:pt x="119" y="101"/>
                    </a:cubicBezTo>
                    <a:cubicBezTo>
                      <a:pt x="118" y="101"/>
                      <a:pt x="118" y="101"/>
                      <a:pt x="118" y="101"/>
                    </a:cubicBezTo>
                    <a:cubicBezTo>
                      <a:pt x="112" y="97"/>
                      <a:pt x="112" y="97"/>
                      <a:pt x="112" y="97"/>
                    </a:cubicBezTo>
                    <a:cubicBezTo>
                      <a:pt x="113" y="96"/>
                      <a:pt x="113" y="96"/>
                      <a:pt x="113" y="96"/>
                    </a:cubicBezTo>
                    <a:cubicBezTo>
                      <a:pt x="114" y="94"/>
                      <a:pt x="116" y="93"/>
                      <a:pt x="118" y="92"/>
                    </a:cubicBezTo>
                    <a:cubicBezTo>
                      <a:pt x="120" y="91"/>
                      <a:pt x="122" y="91"/>
                      <a:pt x="125" y="91"/>
                    </a:cubicBezTo>
                    <a:cubicBezTo>
                      <a:pt x="128" y="91"/>
                      <a:pt x="130" y="91"/>
                      <a:pt x="132" y="92"/>
                    </a:cubicBezTo>
                    <a:cubicBezTo>
                      <a:pt x="134" y="93"/>
                      <a:pt x="136" y="95"/>
                      <a:pt x="137" y="97"/>
                    </a:cubicBezTo>
                    <a:cubicBezTo>
                      <a:pt x="138" y="99"/>
                      <a:pt x="139" y="101"/>
                      <a:pt x="139" y="104"/>
                    </a:cubicBezTo>
                    <a:lnTo>
                      <a:pt x="139" y="125"/>
                    </a:lnTo>
                    <a:close/>
                    <a:moveTo>
                      <a:pt x="171" y="125"/>
                    </a:moveTo>
                    <a:cubicBezTo>
                      <a:pt x="163" y="125"/>
                      <a:pt x="163" y="125"/>
                      <a:pt x="163" y="125"/>
                    </a:cubicBezTo>
                    <a:cubicBezTo>
                      <a:pt x="163" y="124"/>
                      <a:pt x="163" y="124"/>
                      <a:pt x="163" y="124"/>
                    </a:cubicBezTo>
                    <a:cubicBezTo>
                      <a:pt x="162" y="124"/>
                      <a:pt x="161" y="125"/>
                      <a:pt x="160" y="125"/>
                    </a:cubicBezTo>
                    <a:cubicBezTo>
                      <a:pt x="159" y="125"/>
                      <a:pt x="158" y="125"/>
                      <a:pt x="157" y="125"/>
                    </a:cubicBezTo>
                    <a:cubicBezTo>
                      <a:pt x="152" y="125"/>
                      <a:pt x="149" y="125"/>
                      <a:pt x="147" y="123"/>
                    </a:cubicBezTo>
                    <a:cubicBezTo>
                      <a:pt x="145" y="121"/>
                      <a:pt x="144" y="118"/>
                      <a:pt x="144" y="115"/>
                    </a:cubicBezTo>
                    <a:cubicBezTo>
                      <a:pt x="144" y="111"/>
                      <a:pt x="145" y="108"/>
                      <a:pt x="147" y="107"/>
                    </a:cubicBezTo>
                    <a:cubicBezTo>
                      <a:pt x="149" y="105"/>
                      <a:pt x="152" y="104"/>
                      <a:pt x="156" y="104"/>
                    </a:cubicBezTo>
                    <a:cubicBezTo>
                      <a:pt x="163" y="104"/>
                      <a:pt x="163" y="104"/>
                      <a:pt x="163" y="104"/>
                    </a:cubicBezTo>
                    <a:cubicBezTo>
                      <a:pt x="163" y="102"/>
                      <a:pt x="162" y="101"/>
                      <a:pt x="162" y="100"/>
                    </a:cubicBezTo>
                    <a:cubicBezTo>
                      <a:pt x="161" y="99"/>
                      <a:pt x="160" y="99"/>
                      <a:pt x="158" y="99"/>
                    </a:cubicBezTo>
                    <a:cubicBezTo>
                      <a:pt x="157" y="99"/>
                      <a:pt x="156" y="99"/>
                      <a:pt x="155" y="99"/>
                    </a:cubicBezTo>
                    <a:cubicBezTo>
                      <a:pt x="154" y="100"/>
                      <a:pt x="153" y="100"/>
                      <a:pt x="152" y="101"/>
                    </a:cubicBezTo>
                    <a:cubicBezTo>
                      <a:pt x="151" y="101"/>
                      <a:pt x="151" y="101"/>
                      <a:pt x="151" y="101"/>
                    </a:cubicBezTo>
                    <a:cubicBezTo>
                      <a:pt x="145" y="97"/>
                      <a:pt x="145" y="97"/>
                      <a:pt x="145" y="97"/>
                    </a:cubicBezTo>
                    <a:cubicBezTo>
                      <a:pt x="146" y="96"/>
                      <a:pt x="146" y="96"/>
                      <a:pt x="146" y="96"/>
                    </a:cubicBezTo>
                    <a:cubicBezTo>
                      <a:pt x="147" y="94"/>
                      <a:pt x="149" y="93"/>
                      <a:pt x="151" y="92"/>
                    </a:cubicBezTo>
                    <a:cubicBezTo>
                      <a:pt x="153" y="91"/>
                      <a:pt x="155" y="91"/>
                      <a:pt x="158" y="91"/>
                    </a:cubicBezTo>
                    <a:cubicBezTo>
                      <a:pt x="161" y="91"/>
                      <a:pt x="163" y="91"/>
                      <a:pt x="165" y="92"/>
                    </a:cubicBezTo>
                    <a:cubicBezTo>
                      <a:pt x="167" y="93"/>
                      <a:pt x="169" y="95"/>
                      <a:pt x="170" y="97"/>
                    </a:cubicBezTo>
                    <a:cubicBezTo>
                      <a:pt x="171" y="99"/>
                      <a:pt x="171" y="101"/>
                      <a:pt x="171" y="104"/>
                    </a:cubicBezTo>
                    <a:lnTo>
                      <a:pt x="171" y="125"/>
                    </a:lnTo>
                    <a:close/>
                    <a:moveTo>
                      <a:pt x="208" y="119"/>
                    </a:moveTo>
                    <a:cubicBezTo>
                      <a:pt x="207" y="121"/>
                      <a:pt x="205" y="123"/>
                      <a:pt x="202" y="124"/>
                    </a:cubicBezTo>
                    <a:cubicBezTo>
                      <a:pt x="200" y="125"/>
                      <a:pt x="197" y="125"/>
                      <a:pt x="193" y="125"/>
                    </a:cubicBezTo>
                    <a:cubicBezTo>
                      <a:pt x="191" y="125"/>
                      <a:pt x="189" y="125"/>
                      <a:pt x="187" y="125"/>
                    </a:cubicBezTo>
                    <a:cubicBezTo>
                      <a:pt x="185" y="124"/>
                      <a:pt x="183" y="124"/>
                      <a:pt x="181" y="123"/>
                    </a:cubicBezTo>
                    <a:cubicBezTo>
                      <a:pt x="180" y="122"/>
                      <a:pt x="178" y="121"/>
                      <a:pt x="176" y="120"/>
                    </a:cubicBezTo>
                    <a:cubicBezTo>
                      <a:pt x="175" y="119"/>
                      <a:pt x="175" y="119"/>
                      <a:pt x="175" y="119"/>
                    </a:cubicBezTo>
                    <a:cubicBezTo>
                      <a:pt x="181" y="112"/>
                      <a:pt x="181" y="112"/>
                      <a:pt x="181" y="112"/>
                    </a:cubicBezTo>
                    <a:cubicBezTo>
                      <a:pt x="182" y="113"/>
                      <a:pt x="182" y="113"/>
                      <a:pt x="182" y="113"/>
                    </a:cubicBezTo>
                    <a:cubicBezTo>
                      <a:pt x="183" y="114"/>
                      <a:pt x="185" y="115"/>
                      <a:pt x="187" y="116"/>
                    </a:cubicBezTo>
                    <a:cubicBezTo>
                      <a:pt x="189" y="117"/>
                      <a:pt x="191" y="117"/>
                      <a:pt x="193" y="117"/>
                    </a:cubicBezTo>
                    <a:cubicBezTo>
                      <a:pt x="196" y="117"/>
                      <a:pt x="198" y="117"/>
                      <a:pt x="200" y="116"/>
                    </a:cubicBezTo>
                    <a:cubicBezTo>
                      <a:pt x="201" y="115"/>
                      <a:pt x="202" y="113"/>
                      <a:pt x="202" y="112"/>
                    </a:cubicBezTo>
                    <a:cubicBezTo>
                      <a:pt x="202" y="110"/>
                      <a:pt x="201" y="110"/>
                      <a:pt x="201" y="109"/>
                    </a:cubicBezTo>
                    <a:cubicBezTo>
                      <a:pt x="200" y="108"/>
                      <a:pt x="199" y="108"/>
                      <a:pt x="198" y="107"/>
                    </a:cubicBezTo>
                    <a:cubicBezTo>
                      <a:pt x="197" y="107"/>
                      <a:pt x="196" y="106"/>
                      <a:pt x="194" y="106"/>
                    </a:cubicBezTo>
                    <a:cubicBezTo>
                      <a:pt x="194" y="106"/>
                      <a:pt x="193" y="106"/>
                      <a:pt x="193" y="106"/>
                    </a:cubicBezTo>
                    <a:cubicBezTo>
                      <a:pt x="193" y="106"/>
                      <a:pt x="193" y="106"/>
                      <a:pt x="193" y="106"/>
                    </a:cubicBezTo>
                    <a:cubicBezTo>
                      <a:pt x="190" y="105"/>
                      <a:pt x="187" y="105"/>
                      <a:pt x="186" y="104"/>
                    </a:cubicBezTo>
                    <a:cubicBezTo>
                      <a:pt x="183" y="103"/>
                      <a:pt x="182" y="102"/>
                      <a:pt x="180" y="100"/>
                    </a:cubicBezTo>
                    <a:cubicBezTo>
                      <a:pt x="179" y="98"/>
                      <a:pt x="178" y="96"/>
                      <a:pt x="178" y="92"/>
                    </a:cubicBezTo>
                    <a:cubicBezTo>
                      <a:pt x="178" y="89"/>
                      <a:pt x="179" y="87"/>
                      <a:pt x="180" y="85"/>
                    </a:cubicBezTo>
                    <a:cubicBezTo>
                      <a:pt x="181" y="83"/>
                      <a:pt x="183" y="81"/>
                      <a:pt x="186" y="80"/>
                    </a:cubicBezTo>
                    <a:cubicBezTo>
                      <a:pt x="188" y="79"/>
                      <a:pt x="191" y="78"/>
                      <a:pt x="195" y="78"/>
                    </a:cubicBezTo>
                    <a:cubicBezTo>
                      <a:pt x="196" y="78"/>
                      <a:pt x="198" y="78"/>
                      <a:pt x="200" y="79"/>
                    </a:cubicBezTo>
                    <a:cubicBezTo>
                      <a:pt x="201" y="79"/>
                      <a:pt x="203" y="80"/>
                      <a:pt x="204" y="80"/>
                    </a:cubicBezTo>
                    <a:cubicBezTo>
                      <a:pt x="206" y="81"/>
                      <a:pt x="208" y="82"/>
                      <a:pt x="209" y="83"/>
                    </a:cubicBezTo>
                    <a:cubicBezTo>
                      <a:pt x="210" y="84"/>
                      <a:pt x="210" y="84"/>
                      <a:pt x="210" y="84"/>
                    </a:cubicBezTo>
                    <a:cubicBezTo>
                      <a:pt x="205" y="91"/>
                      <a:pt x="205" y="91"/>
                      <a:pt x="205" y="91"/>
                    </a:cubicBezTo>
                    <a:cubicBezTo>
                      <a:pt x="204" y="90"/>
                      <a:pt x="204" y="90"/>
                      <a:pt x="204" y="90"/>
                    </a:cubicBezTo>
                    <a:cubicBezTo>
                      <a:pt x="202" y="89"/>
                      <a:pt x="201" y="88"/>
                      <a:pt x="199" y="87"/>
                    </a:cubicBezTo>
                    <a:cubicBezTo>
                      <a:pt x="198" y="87"/>
                      <a:pt x="196" y="87"/>
                      <a:pt x="195" y="87"/>
                    </a:cubicBezTo>
                    <a:cubicBezTo>
                      <a:pt x="192" y="87"/>
                      <a:pt x="190" y="87"/>
                      <a:pt x="189" y="88"/>
                    </a:cubicBezTo>
                    <a:cubicBezTo>
                      <a:pt x="187" y="89"/>
                      <a:pt x="187" y="90"/>
                      <a:pt x="187" y="92"/>
                    </a:cubicBezTo>
                    <a:cubicBezTo>
                      <a:pt x="187" y="93"/>
                      <a:pt x="187" y="94"/>
                      <a:pt x="188" y="95"/>
                    </a:cubicBezTo>
                    <a:cubicBezTo>
                      <a:pt x="188" y="96"/>
                      <a:pt x="189" y="96"/>
                      <a:pt x="190" y="96"/>
                    </a:cubicBezTo>
                    <a:cubicBezTo>
                      <a:pt x="191" y="97"/>
                      <a:pt x="193" y="97"/>
                      <a:pt x="195" y="98"/>
                    </a:cubicBezTo>
                    <a:cubicBezTo>
                      <a:pt x="196" y="98"/>
                      <a:pt x="196" y="98"/>
                      <a:pt x="196" y="98"/>
                    </a:cubicBezTo>
                    <a:cubicBezTo>
                      <a:pt x="197" y="98"/>
                      <a:pt x="197" y="98"/>
                      <a:pt x="197" y="98"/>
                    </a:cubicBezTo>
                    <a:cubicBezTo>
                      <a:pt x="199" y="98"/>
                      <a:pt x="202" y="99"/>
                      <a:pt x="203" y="100"/>
                    </a:cubicBezTo>
                    <a:cubicBezTo>
                      <a:pt x="205" y="101"/>
                      <a:pt x="207" y="102"/>
                      <a:pt x="208" y="104"/>
                    </a:cubicBezTo>
                    <a:cubicBezTo>
                      <a:pt x="210" y="106"/>
                      <a:pt x="210" y="108"/>
                      <a:pt x="210" y="111"/>
                    </a:cubicBezTo>
                    <a:cubicBezTo>
                      <a:pt x="210" y="114"/>
                      <a:pt x="210" y="117"/>
                      <a:pt x="208"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87" name="Freeform 66">
                <a:extLst>
                  <a:ext uri="{FF2B5EF4-FFF2-40B4-BE49-F238E27FC236}">
                    <a16:creationId xmlns:a16="http://schemas.microsoft.com/office/drawing/2014/main" id="{3C0E8BFB-2CEB-451F-AF88-E17E209F9D90}"/>
                  </a:ext>
                </a:extLst>
              </p:cNvPr>
              <p:cNvSpPr>
                <a:spLocks noEditPoints="1"/>
              </p:cNvSpPr>
              <p:nvPr/>
            </p:nvSpPr>
            <p:spPr bwMode="auto">
              <a:xfrm>
                <a:off x="3065" y="2099"/>
                <a:ext cx="604" cy="565"/>
              </a:xfrm>
              <a:custGeom>
                <a:avLst/>
                <a:gdLst>
                  <a:gd name="T0" fmla="*/ 448 w 518"/>
                  <a:gd name="T1" fmla="*/ 126 h 487"/>
                  <a:gd name="T2" fmla="*/ 335 w 518"/>
                  <a:gd name="T3" fmla="*/ 94 h 487"/>
                  <a:gd name="T4" fmla="*/ 269 w 518"/>
                  <a:gd name="T5" fmla="*/ 0 h 487"/>
                  <a:gd name="T6" fmla="*/ 201 w 518"/>
                  <a:gd name="T7" fmla="*/ 90 h 487"/>
                  <a:gd name="T8" fmla="*/ 70 w 518"/>
                  <a:gd name="T9" fmla="*/ 126 h 487"/>
                  <a:gd name="T10" fmla="*/ 64 w 518"/>
                  <a:gd name="T11" fmla="*/ 266 h 487"/>
                  <a:gd name="T12" fmla="*/ 83 w 518"/>
                  <a:gd name="T13" fmla="*/ 362 h 487"/>
                  <a:gd name="T14" fmla="*/ 127 w 518"/>
                  <a:gd name="T15" fmla="*/ 487 h 487"/>
                  <a:gd name="T16" fmla="*/ 262 w 518"/>
                  <a:gd name="T17" fmla="*/ 476 h 487"/>
                  <a:gd name="T18" fmla="*/ 406 w 518"/>
                  <a:gd name="T19" fmla="*/ 487 h 487"/>
                  <a:gd name="T20" fmla="*/ 443 w 518"/>
                  <a:gd name="T21" fmla="*/ 357 h 487"/>
                  <a:gd name="T22" fmla="*/ 460 w 518"/>
                  <a:gd name="T23" fmla="*/ 265 h 487"/>
                  <a:gd name="T24" fmla="*/ 211 w 518"/>
                  <a:gd name="T25" fmla="*/ 70 h 487"/>
                  <a:gd name="T26" fmla="*/ 327 w 518"/>
                  <a:gd name="T27" fmla="*/ 70 h 487"/>
                  <a:gd name="T28" fmla="*/ 318 w 518"/>
                  <a:gd name="T29" fmla="*/ 101 h 487"/>
                  <a:gd name="T30" fmla="*/ 217 w 518"/>
                  <a:gd name="T31" fmla="*/ 97 h 487"/>
                  <a:gd name="T32" fmla="*/ 211 w 518"/>
                  <a:gd name="T33" fmla="*/ 70 h 487"/>
                  <a:gd name="T34" fmla="*/ 70 w 518"/>
                  <a:gd name="T35" fmla="*/ 138 h 487"/>
                  <a:gd name="T36" fmla="*/ 117 w 518"/>
                  <a:gd name="T37" fmla="*/ 162 h 487"/>
                  <a:gd name="T38" fmla="*/ 78 w 518"/>
                  <a:gd name="T39" fmla="*/ 254 h 487"/>
                  <a:gd name="T40" fmla="*/ 66 w 518"/>
                  <a:gd name="T41" fmla="*/ 254 h 487"/>
                  <a:gd name="T42" fmla="*/ 127 w 518"/>
                  <a:gd name="T43" fmla="*/ 475 h 487"/>
                  <a:gd name="T44" fmla="*/ 88 w 518"/>
                  <a:gd name="T45" fmla="*/ 373 h 487"/>
                  <a:gd name="T46" fmla="*/ 127 w 518"/>
                  <a:gd name="T47" fmla="*/ 359 h 487"/>
                  <a:gd name="T48" fmla="*/ 178 w 518"/>
                  <a:gd name="T49" fmla="*/ 444 h 487"/>
                  <a:gd name="T50" fmla="*/ 127 w 518"/>
                  <a:gd name="T51" fmla="*/ 475 h 487"/>
                  <a:gd name="T52" fmla="*/ 406 w 518"/>
                  <a:gd name="T53" fmla="*/ 475 h 487"/>
                  <a:gd name="T54" fmla="*/ 353 w 518"/>
                  <a:gd name="T55" fmla="*/ 440 h 487"/>
                  <a:gd name="T56" fmla="*/ 406 w 518"/>
                  <a:gd name="T57" fmla="*/ 359 h 487"/>
                  <a:gd name="T58" fmla="*/ 438 w 518"/>
                  <a:gd name="T59" fmla="*/ 368 h 487"/>
                  <a:gd name="T60" fmla="*/ 433 w 518"/>
                  <a:gd name="T61" fmla="*/ 352 h 487"/>
                  <a:gd name="T62" fmla="*/ 336 w 518"/>
                  <a:gd name="T63" fmla="*/ 417 h 487"/>
                  <a:gd name="T64" fmla="*/ 262 w 518"/>
                  <a:gd name="T65" fmla="*/ 464 h 487"/>
                  <a:gd name="T66" fmla="*/ 197 w 518"/>
                  <a:gd name="T67" fmla="*/ 417 h 487"/>
                  <a:gd name="T68" fmla="*/ 93 w 518"/>
                  <a:gd name="T69" fmla="*/ 355 h 487"/>
                  <a:gd name="T70" fmla="*/ 76 w 518"/>
                  <a:gd name="T71" fmla="*/ 266 h 487"/>
                  <a:gd name="T72" fmla="*/ 125 w 518"/>
                  <a:gd name="T73" fmla="*/ 153 h 487"/>
                  <a:gd name="T74" fmla="*/ 269 w 518"/>
                  <a:gd name="T75" fmla="*/ 140 h 487"/>
                  <a:gd name="T76" fmla="*/ 396 w 518"/>
                  <a:gd name="T77" fmla="*/ 149 h 487"/>
                  <a:gd name="T78" fmla="*/ 448 w 518"/>
                  <a:gd name="T79" fmla="*/ 266 h 487"/>
                  <a:gd name="T80" fmla="*/ 433 w 518"/>
                  <a:gd name="T81" fmla="*/ 352 h 487"/>
                  <a:gd name="T82" fmla="*/ 448 w 518"/>
                  <a:gd name="T83" fmla="*/ 254 h 487"/>
                  <a:gd name="T84" fmla="*/ 390 w 518"/>
                  <a:gd name="T85" fmla="*/ 196 h 487"/>
                  <a:gd name="T86" fmla="*/ 413 w 518"/>
                  <a:gd name="T87" fmla="*/ 150 h 487"/>
                  <a:gd name="T88" fmla="*/ 506 w 518"/>
                  <a:gd name="T89" fmla="*/ 19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8" h="487">
                    <a:moveTo>
                      <a:pt x="518" y="196"/>
                    </a:moveTo>
                    <a:cubicBezTo>
                      <a:pt x="518" y="157"/>
                      <a:pt x="487" y="126"/>
                      <a:pt x="448" y="126"/>
                    </a:cubicBezTo>
                    <a:cubicBezTo>
                      <a:pt x="432" y="126"/>
                      <a:pt x="417" y="132"/>
                      <a:pt x="405" y="141"/>
                    </a:cubicBezTo>
                    <a:cubicBezTo>
                      <a:pt x="385" y="121"/>
                      <a:pt x="361" y="104"/>
                      <a:pt x="335" y="94"/>
                    </a:cubicBezTo>
                    <a:cubicBezTo>
                      <a:pt x="337" y="86"/>
                      <a:pt x="339" y="78"/>
                      <a:pt x="339" y="70"/>
                    </a:cubicBezTo>
                    <a:cubicBezTo>
                      <a:pt x="339" y="31"/>
                      <a:pt x="307" y="0"/>
                      <a:pt x="269" y="0"/>
                    </a:cubicBezTo>
                    <a:cubicBezTo>
                      <a:pt x="230" y="0"/>
                      <a:pt x="199" y="31"/>
                      <a:pt x="199" y="70"/>
                    </a:cubicBezTo>
                    <a:cubicBezTo>
                      <a:pt x="199" y="77"/>
                      <a:pt x="200" y="83"/>
                      <a:pt x="201" y="90"/>
                    </a:cubicBezTo>
                    <a:cubicBezTo>
                      <a:pt x="169" y="100"/>
                      <a:pt x="140" y="119"/>
                      <a:pt x="117" y="144"/>
                    </a:cubicBezTo>
                    <a:cubicBezTo>
                      <a:pt x="104" y="133"/>
                      <a:pt x="88" y="126"/>
                      <a:pt x="70" y="126"/>
                    </a:cubicBezTo>
                    <a:cubicBezTo>
                      <a:pt x="31" y="126"/>
                      <a:pt x="0" y="157"/>
                      <a:pt x="0" y="196"/>
                    </a:cubicBezTo>
                    <a:cubicBezTo>
                      <a:pt x="0" y="233"/>
                      <a:pt x="28" y="263"/>
                      <a:pt x="64" y="266"/>
                    </a:cubicBezTo>
                    <a:cubicBezTo>
                      <a:pt x="64" y="270"/>
                      <a:pt x="64" y="274"/>
                      <a:pt x="64" y="278"/>
                    </a:cubicBezTo>
                    <a:cubicBezTo>
                      <a:pt x="64" y="308"/>
                      <a:pt x="71" y="337"/>
                      <a:pt x="83" y="362"/>
                    </a:cubicBezTo>
                    <a:cubicBezTo>
                      <a:pt x="67" y="375"/>
                      <a:pt x="57" y="395"/>
                      <a:pt x="57" y="417"/>
                    </a:cubicBezTo>
                    <a:cubicBezTo>
                      <a:pt x="57" y="455"/>
                      <a:pt x="88" y="487"/>
                      <a:pt x="127" y="487"/>
                    </a:cubicBezTo>
                    <a:cubicBezTo>
                      <a:pt x="149" y="487"/>
                      <a:pt x="170" y="476"/>
                      <a:pt x="182" y="459"/>
                    </a:cubicBezTo>
                    <a:cubicBezTo>
                      <a:pt x="207" y="470"/>
                      <a:pt x="234" y="476"/>
                      <a:pt x="262" y="476"/>
                    </a:cubicBezTo>
                    <a:cubicBezTo>
                      <a:pt x="293" y="476"/>
                      <a:pt x="322" y="469"/>
                      <a:pt x="348" y="456"/>
                    </a:cubicBezTo>
                    <a:cubicBezTo>
                      <a:pt x="361" y="475"/>
                      <a:pt x="382" y="487"/>
                      <a:pt x="406" y="487"/>
                    </a:cubicBezTo>
                    <a:cubicBezTo>
                      <a:pt x="445" y="487"/>
                      <a:pt x="476" y="455"/>
                      <a:pt x="476" y="417"/>
                    </a:cubicBezTo>
                    <a:cubicBezTo>
                      <a:pt x="476" y="392"/>
                      <a:pt x="463" y="370"/>
                      <a:pt x="443" y="357"/>
                    </a:cubicBezTo>
                    <a:cubicBezTo>
                      <a:pt x="454" y="333"/>
                      <a:pt x="460" y="306"/>
                      <a:pt x="460" y="278"/>
                    </a:cubicBezTo>
                    <a:cubicBezTo>
                      <a:pt x="460" y="274"/>
                      <a:pt x="460" y="269"/>
                      <a:pt x="460" y="265"/>
                    </a:cubicBezTo>
                    <a:cubicBezTo>
                      <a:pt x="493" y="260"/>
                      <a:pt x="518" y="231"/>
                      <a:pt x="518" y="196"/>
                    </a:cubicBezTo>
                    <a:close/>
                    <a:moveTo>
                      <a:pt x="211" y="70"/>
                    </a:moveTo>
                    <a:cubicBezTo>
                      <a:pt x="211" y="38"/>
                      <a:pt x="237" y="12"/>
                      <a:pt x="269" y="12"/>
                    </a:cubicBezTo>
                    <a:cubicBezTo>
                      <a:pt x="301" y="12"/>
                      <a:pt x="327" y="38"/>
                      <a:pt x="327" y="70"/>
                    </a:cubicBezTo>
                    <a:cubicBezTo>
                      <a:pt x="327" y="77"/>
                      <a:pt x="325" y="84"/>
                      <a:pt x="323" y="90"/>
                    </a:cubicBezTo>
                    <a:cubicBezTo>
                      <a:pt x="322" y="94"/>
                      <a:pt x="320" y="97"/>
                      <a:pt x="318" y="101"/>
                    </a:cubicBezTo>
                    <a:cubicBezTo>
                      <a:pt x="308" y="117"/>
                      <a:pt x="289" y="128"/>
                      <a:pt x="269" y="128"/>
                    </a:cubicBezTo>
                    <a:cubicBezTo>
                      <a:pt x="247" y="128"/>
                      <a:pt x="227" y="116"/>
                      <a:pt x="217" y="97"/>
                    </a:cubicBezTo>
                    <a:cubicBezTo>
                      <a:pt x="216" y="94"/>
                      <a:pt x="214" y="90"/>
                      <a:pt x="213" y="86"/>
                    </a:cubicBezTo>
                    <a:cubicBezTo>
                      <a:pt x="211" y="81"/>
                      <a:pt x="211" y="76"/>
                      <a:pt x="211" y="70"/>
                    </a:cubicBezTo>
                    <a:close/>
                    <a:moveTo>
                      <a:pt x="12" y="196"/>
                    </a:moveTo>
                    <a:cubicBezTo>
                      <a:pt x="12" y="164"/>
                      <a:pt x="38" y="138"/>
                      <a:pt x="70" y="138"/>
                    </a:cubicBezTo>
                    <a:cubicBezTo>
                      <a:pt x="85" y="138"/>
                      <a:pt x="99" y="144"/>
                      <a:pt x="109" y="153"/>
                    </a:cubicBezTo>
                    <a:cubicBezTo>
                      <a:pt x="112" y="156"/>
                      <a:pt x="115" y="159"/>
                      <a:pt x="117" y="162"/>
                    </a:cubicBezTo>
                    <a:cubicBezTo>
                      <a:pt x="124" y="171"/>
                      <a:pt x="128" y="183"/>
                      <a:pt x="128" y="196"/>
                    </a:cubicBezTo>
                    <a:cubicBezTo>
                      <a:pt x="128" y="225"/>
                      <a:pt x="106" y="250"/>
                      <a:pt x="78" y="254"/>
                    </a:cubicBezTo>
                    <a:cubicBezTo>
                      <a:pt x="75" y="254"/>
                      <a:pt x="73" y="254"/>
                      <a:pt x="70" y="254"/>
                    </a:cubicBezTo>
                    <a:cubicBezTo>
                      <a:pt x="69" y="254"/>
                      <a:pt x="67" y="254"/>
                      <a:pt x="66" y="254"/>
                    </a:cubicBezTo>
                    <a:cubicBezTo>
                      <a:pt x="36" y="252"/>
                      <a:pt x="12" y="227"/>
                      <a:pt x="12" y="196"/>
                    </a:cubicBezTo>
                    <a:close/>
                    <a:moveTo>
                      <a:pt x="127" y="475"/>
                    </a:moveTo>
                    <a:cubicBezTo>
                      <a:pt x="95" y="475"/>
                      <a:pt x="69" y="449"/>
                      <a:pt x="69" y="417"/>
                    </a:cubicBezTo>
                    <a:cubicBezTo>
                      <a:pt x="69" y="399"/>
                      <a:pt x="76" y="384"/>
                      <a:pt x="88" y="373"/>
                    </a:cubicBezTo>
                    <a:cubicBezTo>
                      <a:pt x="91" y="370"/>
                      <a:pt x="95" y="368"/>
                      <a:pt x="98" y="366"/>
                    </a:cubicBezTo>
                    <a:cubicBezTo>
                      <a:pt x="107" y="361"/>
                      <a:pt x="116" y="359"/>
                      <a:pt x="127" y="359"/>
                    </a:cubicBezTo>
                    <a:cubicBezTo>
                      <a:pt x="159" y="359"/>
                      <a:pt x="185" y="385"/>
                      <a:pt x="185" y="417"/>
                    </a:cubicBezTo>
                    <a:cubicBezTo>
                      <a:pt x="185" y="427"/>
                      <a:pt x="182" y="436"/>
                      <a:pt x="178" y="444"/>
                    </a:cubicBezTo>
                    <a:cubicBezTo>
                      <a:pt x="176" y="448"/>
                      <a:pt x="174" y="451"/>
                      <a:pt x="171" y="454"/>
                    </a:cubicBezTo>
                    <a:cubicBezTo>
                      <a:pt x="161" y="467"/>
                      <a:pt x="145" y="475"/>
                      <a:pt x="127" y="475"/>
                    </a:cubicBezTo>
                    <a:close/>
                    <a:moveTo>
                      <a:pt x="464" y="417"/>
                    </a:moveTo>
                    <a:cubicBezTo>
                      <a:pt x="464" y="449"/>
                      <a:pt x="438" y="475"/>
                      <a:pt x="406" y="475"/>
                    </a:cubicBezTo>
                    <a:cubicBezTo>
                      <a:pt x="387" y="475"/>
                      <a:pt x="370" y="465"/>
                      <a:pt x="359" y="451"/>
                    </a:cubicBezTo>
                    <a:cubicBezTo>
                      <a:pt x="357" y="447"/>
                      <a:pt x="355" y="444"/>
                      <a:pt x="353" y="440"/>
                    </a:cubicBezTo>
                    <a:cubicBezTo>
                      <a:pt x="350" y="433"/>
                      <a:pt x="348" y="425"/>
                      <a:pt x="348" y="417"/>
                    </a:cubicBezTo>
                    <a:cubicBezTo>
                      <a:pt x="348" y="385"/>
                      <a:pt x="374" y="359"/>
                      <a:pt x="406" y="359"/>
                    </a:cubicBezTo>
                    <a:cubicBezTo>
                      <a:pt x="414" y="359"/>
                      <a:pt x="421" y="360"/>
                      <a:pt x="428" y="363"/>
                    </a:cubicBezTo>
                    <a:cubicBezTo>
                      <a:pt x="431" y="364"/>
                      <a:pt x="435" y="366"/>
                      <a:pt x="438" y="368"/>
                    </a:cubicBezTo>
                    <a:cubicBezTo>
                      <a:pt x="454" y="379"/>
                      <a:pt x="464" y="396"/>
                      <a:pt x="464" y="417"/>
                    </a:cubicBezTo>
                    <a:close/>
                    <a:moveTo>
                      <a:pt x="433" y="352"/>
                    </a:moveTo>
                    <a:cubicBezTo>
                      <a:pt x="425" y="348"/>
                      <a:pt x="416" y="347"/>
                      <a:pt x="406" y="347"/>
                    </a:cubicBezTo>
                    <a:cubicBezTo>
                      <a:pt x="367" y="347"/>
                      <a:pt x="336" y="378"/>
                      <a:pt x="336" y="417"/>
                    </a:cubicBezTo>
                    <a:cubicBezTo>
                      <a:pt x="336" y="427"/>
                      <a:pt x="338" y="437"/>
                      <a:pt x="342" y="446"/>
                    </a:cubicBezTo>
                    <a:cubicBezTo>
                      <a:pt x="318" y="458"/>
                      <a:pt x="291" y="464"/>
                      <a:pt x="262" y="464"/>
                    </a:cubicBezTo>
                    <a:cubicBezTo>
                      <a:pt x="236" y="464"/>
                      <a:pt x="211" y="459"/>
                      <a:pt x="189" y="449"/>
                    </a:cubicBezTo>
                    <a:cubicBezTo>
                      <a:pt x="194" y="439"/>
                      <a:pt x="197" y="428"/>
                      <a:pt x="197" y="417"/>
                    </a:cubicBezTo>
                    <a:cubicBezTo>
                      <a:pt x="197" y="378"/>
                      <a:pt x="165" y="347"/>
                      <a:pt x="127" y="347"/>
                    </a:cubicBezTo>
                    <a:cubicBezTo>
                      <a:pt x="115" y="347"/>
                      <a:pt x="103" y="350"/>
                      <a:pt x="93" y="355"/>
                    </a:cubicBezTo>
                    <a:cubicBezTo>
                      <a:pt x="82" y="332"/>
                      <a:pt x="76" y="306"/>
                      <a:pt x="76" y="278"/>
                    </a:cubicBezTo>
                    <a:cubicBezTo>
                      <a:pt x="76" y="274"/>
                      <a:pt x="76" y="270"/>
                      <a:pt x="76" y="266"/>
                    </a:cubicBezTo>
                    <a:cubicBezTo>
                      <a:pt x="112" y="263"/>
                      <a:pt x="140" y="232"/>
                      <a:pt x="140" y="196"/>
                    </a:cubicBezTo>
                    <a:cubicBezTo>
                      <a:pt x="140" y="180"/>
                      <a:pt x="134" y="164"/>
                      <a:pt x="125" y="153"/>
                    </a:cubicBezTo>
                    <a:cubicBezTo>
                      <a:pt x="147" y="129"/>
                      <a:pt x="174" y="111"/>
                      <a:pt x="206" y="101"/>
                    </a:cubicBezTo>
                    <a:cubicBezTo>
                      <a:pt x="217" y="124"/>
                      <a:pt x="241" y="140"/>
                      <a:pt x="269" y="140"/>
                    </a:cubicBezTo>
                    <a:cubicBezTo>
                      <a:pt x="295" y="140"/>
                      <a:pt x="317" y="126"/>
                      <a:pt x="329" y="105"/>
                    </a:cubicBezTo>
                    <a:cubicBezTo>
                      <a:pt x="355" y="115"/>
                      <a:pt x="378" y="130"/>
                      <a:pt x="396" y="149"/>
                    </a:cubicBezTo>
                    <a:cubicBezTo>
                      <a:pt x="385" y="162"/>
                      <a:pt x="378" y="178"/>
                      <a:pt x="378" y="196"/>
                    </a:cubicBezTo>
                    <a:cubicBezTo>
                      <a:pt x="378" y="234"/>
                      <a:pt x="409" y="266"/>
                      <a:pt x="448" y="266"/>
                    </a:cubicBezTo>
                    <a:cubicBezTo>
                      <a:pt x="448" y="270"/>
                      <a:pt x="448" y="274"/>
                      <a:pt x="448" y="278"/>
                    </a:cubicBezTo>
                    <a:cubicBezTo>
                      <a:pt x="448" y="304"/>
                      <a:pt x="443" y="329"/>
                      <a:pt x="433" y="352"/>
                    </a:cubicBezTo>
                    <a:close/>
                    <a:moveTo>
                      <a:pt x="458" y="253"/>
                    </a:moveTo>
                    <a:cubicBezTo>
                      <a:pt x="455" y="254"/>
                      <a:pt x="452" y="254"/>
                      <a:pt x="448" y="254"/>
                    </a:cubicBezTo>
                    <a:cubicBezTo>
                      <a:pt x="448" y="254"/>
                      <a:pt x="447" y="254"/>
                      <a:pt x="446" y="254"/>
                    </a:cubicBezTo>
                    <a:cubicBezTo>
                      <a:pt x="415" y="253"/>
                      <a:pt x="390" y="227"/>
                      <a:pt x="390" y="196"/>
                    </a:cubicBezTo>
                    <a:cubicBezTo>
                      <a:pt x="390" y="182"/>
                      <a:pt x="396" y="168"/>
                      <a:pt x="404" y="158"/>
                    </a:cubicBezTo>
                    <a:cubicBezTo>
                      <a:pt x="407" y="155"/>
                      <a:pt x="410" y="152"/>
                      <a:pt x="413" y="150"/>
                    </a:cubicBezTo>
                    <a:cubicBezTo>
                      <a:pt x="423" y="142"/>
                      <a:pt x="435" y="138"/>
                      <a:pt x="448" y="138"/>
                    </a:cubicBezTo>
                    <a:cubicBezTo>
                      <a:pt x="480" y="138"/>
                      <a:pt x="506" y="164"/>
                      <a:pt x="506" y="196"/>
                    </a:cubicBezTo>
                    <a:cubicBezTo>
                      <a:pt x="506" y="225"/>
                      <a:pt x="486" y="248"/>
                      <a:pt x="458" y="2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88" name="Freeform 67">
                <a:extLst>
                  <a:ext uri="{FF2B5EF4-FFF2-40B4-BE49-F238E27FC236}">
                    <a16:creationId xmlns:a16="http://schemas.microsoft.com/office/drawing/2014/main" id="{CE342C0B-6F7B-4AE2-A4F8-3911A0B856EC}"/>
                  </a:ext>
                </a:extLst>
              </p:cNvPr>
              <p:cNvSpPr>
                <a:spLocks noEditPoints="1"/>
              </p:cNvSpPr>
              <p:nvPr/>
            </p:nvSpPr>
            <p:spPr bwMode="auto">
              <a:xfrm>
                <a:off x="3551" y="2346"/>
                <a:ext cx="18" cy="18"/>
              </a:xfrm>
              <a:custGeom>
                <a:avLst/>
                <a:gdLst>
                  <a:gd name="T0" fmla="*/ 7 w 15"/>
                  <a:gd name="T1" fmla="*/ 0 h 15"/>
                  <a:gd name="T2" fmla="*/ 0 w 15"/>
                  <a:gd name="T3" fmla="*/ 7 h 15"/>
                  <a:gd name="T4" fmla="*/ 7 w 15"/>
                  <a:gd name="T5" fmla="*/ 15 h 15"/>
                  <a:gd name="T6" fmla="*/ 15 w 15"/>
                  <a:gd name="T7" fmla="*/ 7 h 15"/>
                  <a:gd name="T8" fmla="*/ 7 w 15"/>
                  <a:gd name="T9" fmla="*/ 0 h 15"/>
                  <a:gd name="T10" fmla="*/ 7 w 15"/>
                  <a:gd name="T11" fmla="*/ 11 h 15"/>
                  <a:gd name="T12" fmla="*/ 3 w 15"/>
                  <a:gd name="T13" fmla="*/ 7 h 15"/>
                  <a:gd name="T14" fmla="*/ 7 w 15"/>
                  <a:gd name="T15" fmla="*/ 4 h 15"/>
                  <a:gd name="T16" fmla="*/ 12 w 15"/>
                  <a:gd name="T17" fmla="*/ 7 h 15"/>
                  <a:gd name="T18" fmla="*/ 7 w 15"/>
                  <a:gd name="T1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7" y="0"/>
                    </a:moveTo>
                    <a:cubicBezTo>
                      <a:pt x="3" y="0"/>
                      <a:pt x="0" y="3"/>
                      <a:pt x="0" y="7"/>
                    </a:cubicBezTo>
                    <a:cubicBezTo>
                      <a:pt x="0" y="11"/>
                      <a:pt x="3" y="15"/>
                      <a:pt x="7" y="15"/>
                    </a:cubicBezTo>
                    <a:cubicBezTo>
                      <a:pt x="12" y="15"/>
                      <a:pt x="15" y="11"/>
                      <a:pt x="15" y="7"/>
                    </a:cubicBezTo>
                    <a:cubicBezTo>
                      <a:pt x="15" y="3"/>
                      <a:pt x="12" y="0"/>
                      <a:pt x="7" y="0"/>
                    </a:cubicBezTo>
                    <a:close/>
                    <a:moveTo>
                      <a:pt x="7" y="11"/>
                    </a:moveTo>
                    <a:cubicBezTo>
                      <a:pt x="5" y="11"/>
                      <a:pt x="3" y="10"/>
                      <a:pt x="3" y="7"/>
                    </a:cubicBezTo>
                    <a:cubicBezTo>
                      <a:pt x="3" y="5"/>
                      <a:pt x="5" y="4"/>
                      <a:pt x="7" y="4"/>
                    </a:cubicBezTo>
                    <a:cubicBezTo>
                      <a:pt x="10" y="4"/>
                      <a:pt x="12" y="5"/>
                      <a:pt x="12" y="7"/>
                    </a:cubicBezTo>
                    <a:cubicBezTo>
                      <a:pt x="12" y="10"/>
                      <a:pt x="10" y="11"/>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89" name="Freeform 68">
                <a:extLst>
                  <a:ext uri="{FF2B5EF4-FFF2-40B4-BE49-F238E27FC236}">
                    <a16:creationId xmlns:a16="http://schemas.microsoft.com/office/drawing/2014/main" id="{CE54F613-A298-49FD-8D4C-272052E94365}"/>
                  </a:ext>
                </a:extLst>
              </p:cNvPr>
              <p:cNvSpPr>
                <a:spLocks noEditPoints="1"/>
              </p:cNvSpPr>
              <p:nvPr/>
            </p:nvSpPr>
            <p:spPr bwMode="auto">
              <a:xfrm>
                <a:off x="3536" y="2294"/>
                <a:ext cx="96" cy="60"/>
              </a:xfrm>
              <a:custGeom>
                <a:avLst/>
                <a:gdLst>
                  <a:gd name="T0" fmla="*/ 75 w 82"/>
                  <a:gd name="T1" fmla="*/ 0 h 52"/>
                  <a:gd name="T2" fmla="*/ 29 w 82"/>
                  <a:gd name="T3" fmla="*/ 0 h 52"/>
                  <a:gd name="T4" fmla="*/ 18 w 82"/>
                  <a:gd name="T5" fmla="*/ 5 h 52"/>
                  <a:gd name="T6" fmla="*/ 4 w 82"/>
                  <a:gd name="T7" fmla="*/ 22 h 52"/>
                  <a:gd name="T8" fmla="*/ 0 w 82"/>
                  <a:gd name="T9" fmla="*/ 34 h 52"/>
                  <a:gd name="T10" fmla="*/ 0 w 82"/>
                  <a:gd name="T11" fmla="*/ 46 h 52"/>
                  <a:gd name="T12" fmla="*/ 5 w 82"/>
                  <a:gd name="T13" fmla="*/ 52 h 52"/>
                  <a:gd name="T14" fmla="*/ 11 w 82"/>
                  <a:gd name="T15" fmla="*/ 52 h 52"/>
                  <a:gd name="T16" fmla="*/ 11 w 82"/>
                  <a:gd name="T17" fmla="*/ 51 h 52"/>
                  <a:gd name="T18" fmla="*/ 20 w 82"/>
                  <a:gd name="T19" fmla="*/ 43 h 52"/>
                  <a:gd name="T20" fmla="*/ 29 w 82"/>
                  <a:gd name="T21" fmla="*/ 51 h 52"/>
                  <a:gd name="T22" fmla="*/ 29 w 82"/>
                  <a:gd name="T23" fmla="*/ 52 h 52"/>
                  <a:gd name="T24" fmla="*/ 36 w 82"/>
                  <a:gd name="T25" fmla="*/ 52 h 52"/>
                  <a:gd name="T26" fmla="*/ 51 w 82"/>
                  <a:gd name="T27" fmla="*/ 52 h 52"/>
                  <a:gd name="T28" fmla="*/ 58 w 82"/>
                  <a:gd name="T29" fmla="*/ 52 h 52"/>
                  <a:gd name="T30" fmla="*/ 58 w 82"/>
                  <a:gd name="T31" fmla="*/ 51 h 52"/>
                  <a:gd name="T32" fmla="*/ 67 w 82"/>
                  <a:gd name="T33" fmla="*/ 43 h 52"/>
                  <a:gd name="T34" fmla="*/ 76 w 82"/>
                  <a:gd name="T35" fmla="*/ 51 h 52"/>
                  <a:gd name="T36" fmla="*/ 76 w 82"/>
                  <a:gd name="T37" fmla="*/ 52 h 52"/>
                  <a:gd name="T38" fmla="*/ 79 w 82"/>
                  <a:gd name="T39" fmla="*/ 52 h 52"/>
                  <a:gd name="T40" fmla="*/ 82 w 82"/>
                  <a:gd name="T41" fmla="*/ 46 h 52"/>
                  <a:gd name="T42" fmla="*/ 82 w 82"/>
                  <a:gd name="T43" fmla="*/ 6 h 52"/>
                  <a:gd name="T44" fmla="*/ 75 w 82"/>
                  <a:gd name="T45" fmla="*/ 0 h 52"/>
                  <a:gd name="T46" fmla="*/ 77 w 82"/>
                  <a:gd name="T47" fmla="*/ 31 h 52"/>
                  <a:gd name="T48" fmla="*/ 70 w 82"/>
                  <a:gd name="T49" fmla="*/ 37 h 52"/>
                  <a:gd name="T50" fmla="*/ 66 w 82"/>
                  <a:gd name="T51" fmla="*/ 37 h 52"/>
                  <a:gd name="T52" fmla="*/ 59 w 82"/>
                  <a:gd name="T53" fmla="*/ 41 h 52"/>
                  <a:gd name="T54" fmla="*/ 52 w 82"/>
                  <a:gd name="T55" fmla="*/ 45 h 52"/>
                  <a:gd name="T56" fmla="*/ 42 w 82"/>
                  <a:gd name="T57" fmla="*/ 45 h 52"/>
                  <a:gd name="T58" fmla="*/ 35 w 82"/>
                  <a:gd name="T59" fmla="*/ 39 h 52"/>
                  <a:gd name="T60" fmla="*/ 35 w 82"/>
                  <a:gd name="T61" fmla="*/ 37 h 52"/>
                  <a:gd name="T62" fmla="*/ 28 w 82"/>
                  <a:gd name="T63" fmla="*/ 31 h 52"/>
                  <a:gd name="T64" fmla="*/ 14 w 82"/>
                  <a:gd name="T65" fmla="*/ 31 h 52"/>
                  <a:gd name="T66" fmla="*/ 11 w 82"/>
                  <a:gd name="T67" fmla="*/ 26 h 52"/>
                  <a:gd name="T68" fmla="*/ 21 w 82"/>
                  <a:gd name="T69" fmla="*/ 12 h 52"/>
                  <a:gd name="T70" fmla="*/ 32 w 82"/>
                  <a:gd name="T71" fmla="*/ 7 h 52"/>
                  <a:gd name="T72" fmla="*/ 70 w 82"/>
                  <a:gd name="T73" fmla="*/ 7 h 52"/>
                  <a:gd name="T74" fmla="*/ 77 w 82"/>
                  <a:gd name="T75" fmla="*/ 13 h 52"/>
                  <a:gd name="T76" fmla="*/ 77 w 82"/>
                  <a:gd name="T77"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 h="52">
                    <a:moveTo>
                      <a:pt x="75" y="0"/>
                    </a:moveTo>
                    <a:cubicBezTo>
                      <a:pt x="29" y="0"/>
                      <a:pt x="29" y="0"/>
                      <a:pt x="29" y="0"/>
                    </a:cubicBezTo>
                    <a:cubicBezTo>
                      <a:pt x="26" y="0"/>
                      <a:pt x="21" y="2"/>
                      <a:pt x="18" y="5"/>
                    </a:cubicBezTo>
                    <a:cubicBezTo>
                      <a:pt x="4" y="22"/>
                      <a:pt x="4" y="22"/>
                      <a:pt x="4" y="22"/>
                    </a:cubicBezTo>
                    <a:cubicBezTo>
                      <a:pt x="2" y="25"/>
                      <a:pt x="0" y="30"/>
                      <a:pt x="0" y="34"/>
                    </a:cubicBezTo>
                    <a:cubicBezTo>
                      <a:pt x="0" y="46"/>
                      <a:pt x="0" y="46"/>
                      <a:pt x="0" y="46"/>
                    </a:cubicBezTo>
                    <a:cubicBezTo>
                      <a:pt x="0" y="50"/>
                      <a:pt x="2" y="52"/>
                      <a:pt x="5" y="52"/>
                    </a:cubicBezTo>
                    <a:cubicBezTo>
                      <a:pt x="9" y="52"/>
                      <a:pt x="11" y="52"/>
                      <a:pt x="11" y="52"/>
                    </a:cubicBezTo>
                    <a:cubicBezTo>
                      <a:pt x="11" y="52"/>
                      <a:pt x="11" y="52"/>
                      <a:pt x="11" y="51"/>
                    </a:cubicBezTo>
                    <a:cubicBezTo>
                      <a:pt x="11" y="47"/>
                      <a:pt x="15" y="43"/>
                      <a:pt x="20" y="43"/>
                    </a:cubicBezTo>
                    <a:cubicBezTo>
                      <a:pt x="25" y="43"/>
                      <a:pt x="29" y="47"/>
                      <a:pt x="29" y="51"/>
                    </a:cubicBezTo>
                    <a:cubicBezTo>
                      <a:pt x="29" y="52"/>
                      <a:pt x="29" y="52"/>
                      <a:pt x="29" y="52"/>
                    </a:cubicBezTo>
                    <a:cubicBezTo>
                      <a:pt x="29" y="52"/>
                      <a:pt x="32" y="52"/>
                      <a:pt x="36" y="52"/>
                    </a:cubicBezTo>
                    <a:cubicBezTo>
                      <a:pt x="51" y="52"/>
                      <a:pt x="51" y="52"/>
                      <a:pt x="51" y="52"/>
                    </a:cubicBezTo>
                    <a:cubicBezTo>
                      <a:pt x="55" y="52"/>
                      <a:pt x="58" y="52"/>
                      <a:pt x="58" y="52"/>
                    </a:cubicBezTo>
                    <a:cubicBezTo>
                      <a:pt x="58" y="52"/>
                      <a:pt x="58" y="52"/>
                      <a:pt x="58" y="51"/>
                    </a:cubicBezTo>
                    <a:cubicBezTo>
                      <a:pt x="58" y="47"/>
                      <a:pt x="63" y="43"/>
                      <a:pt x="67" y="43"/>
                    </a:cubicBezTo>
                    <a:cubicBezTo>
                      <a:pt x="72" y="43"/>
                      <a:pt x="76" y="47"/>
                      <a:pt x="76" y="51"/>
                    </a:cubicBezTo>
                    <a:cubicBezTo>
                      <a:pt x="76" y="52"/>
                      <a:pt x="76" y="52"/>
                      <a:pt x="76" y="52"/>
                    </a:cubicBezTo>
                    <a:cubicBezTo>
                      <a:pt x="76" y="52"/>
                      <a:pt x="78" y="52"/>
                      <a:pt x="79" y="52"/>
                    </a:cubicBezTo>
                    <a:cubicBezTo>
                      <a:pt x="81" y="52"/>
                      <a:pt x="82" y="50"/>
                      <a:pt x="82" y="46"/>
                    </a:cubicBezTo>
                    <a:cubicBezTo>
                      <a:pt x="82" y="6"/>
                      <a:pt x="82" y="6"/>
                      <a:pt x="82" y="6"/>
                    </a:cubicBezTo>
                    <a:cubicBezTo>
                      <a:pt x="82" y="3"/>
                      <a:pt x="79" y="0"/>
                      <a:pt x="75" y="0"/>
                    </a:cubicBezTo>
                    <a:close/>
                    <a:moveTo>
                      <a:pt x="77" y="31"/>
                    </a:moveTo>
                    <a:cubicBezTo>
                      <a:pt x="77" y="34"/>
                      <a:pt x="74" y="37"/>
                      <a:pt x="70" y="37"/>
                    </a:cubicBezTo>
                    <a:cubicBezTo>
                      <a:pt x="66" y="37"/>
                      <a:pt x="66" y="37"/>
                      <a:pt x="66" y="37"/>
                    </a:cubicBezTo>
                    <a:cubicBezTo>
                      <a:pt x="62" y="37"/>
                      <a:pt x="59" y="39"/>
                      <a:pt x="59" y="41"/>
                    </a:cubicBezTo>
                    <a:cubicBezTo>
                      <a:pt x="59" y="43"/>
                      <a:pt x="56" y="45"/>
                      <a:pt x="52" y="45"/>
                    </a:cubicBezTo>
                    <a:cubicBezTo>
                      <a:pt x="42" y="45"/>
                      <a:pt x="42" y="45"/>
                      <a:pt x="42" y="45"/>
                    </a:cubicBezTo>
                    <a:cubicBezTo>
                      <a:pt x="38" y="45"/>
                      <a:pt x="35" y="42"/>
                      <a:pt x="35" y="39"/>
                    </a:cubicBezTo>
                    <a:cubicBezTo>
                      <a:pt x="35" y="37"/>
                      <a:pt x="35" y="37"/>
                      <a:pt x="35" y="37"/>
                    </a:cubicBezTo>
                    <a:cubicBezTo>
                      <a:pt x="35" y="34"/>
                      <a:pt x="32" y="31"/>
                      <a:pt x="28" y="31"/>
                    </a:cubicBezTo>
                    <a:cubicBezTo>
                      <a:pt x="14" y="31"/>
                      <a:pt x="14" y="31"/>
                      <a:pt x="14" y="31"/>
                    </a:cubicBezTo>
                    <a:cubicBezTo>
                      <a:pt x="10" y="31"/>
                      <a:pt x="9" y="29"/>
                      <a:pt x="11" y="26"/>
                    </a:cubicBezTo>
                    <a:cubicBezTo>
                      <a:pt x="21" y="12"/>
                      <a:pt x="21" y="12"/>
                      <a:pt x="21" y="12"/>
                    </a:cubicBezTo>
                    <a:cubicBezTo>
                      <a:pt x="23" y="9"/>
                      <a:pt x="28" y="7"/>
                      <a:pt x="32" y="7"/>
                    </a:cubicBezTo>
                    <a:cubicBezTo>
                      <a:pt x="70" y="7"/>
                      <a:pt x="70" y="7"/>
                      <a:pt x="70" y="7"/>
                    </a:cubicBezTo>
                    <a:cubicBezTo>
                      <a:pt x="74" y="7"/>
                      <a:pt x="77" y="10"/>
                      <a:pt x="77" y="13"/>
                    </a:cubicBezTo>
                    <a:lnTo>
                      <a:pt x="7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90" name="Freeform 69">
                <a:extLst>
                  <a:ext uri="{FF2B5EF4-FFF2-40B4-BE49-F238E27FC236}">
                    <a16:creationId xmlns:a16="http://schemas.microsoft.com/office/drawing/2014/main" id="{E39D3636-7254-4299-904F-FF4F94546F4F}"/>
                  </a:ext>
                </a:extLst>
              </p:cNvPr>
              <p:cNvSpPr>
                <a:spLocks noEditPoints="1"/>
              </p:cNvSpPr>
              <p:nvPr/>
            </p:nvSpPr>
            <p:spPr bwMode="auto">
              <a:xfrm>
                <a:off x="3606" y="2346"/>
                <a:ext cx="17" cy="18"/>
              </a:xfrm>
              <a:custGeom>
                <a:avLst/>
                <a:gdLst>
                  <a:gd name="T0" fmla="*/ 7 w 15"/>
                  <a:gd name="T1" fmla="*/ 0 h 15"/>
                  <a:gd name="T2" fmla="*/ 0 w 15"/>
                  <a:gd name="T3" fmla="*/ 7 h 15"/>
                  <a:gd name="T4" fmla="*/ 7 w 15"/>
                  <a:gd name="T5" fmla="*/ 15 h 15"/>
                  <a:gd name="T6" fmla="*/ 15 w 15"/>
                  <a:gd name="T7" fmla="*/ 7 h 15"/>
                  <a:gd name="T8" fmla="*/ 7 w 15"/>
                  <a:gd name="T9" fmla="*/ 0 h 15"/>
                  <a:gd name="T10" fmla="*/ 7 w 15"/>
                  <a:gd name="T11" fmla="*/ 11 h 15"/>
                  <a:gd name="T12" fmla="*/ 3 w 15"/>
                  <a:gd name="T13" fmla="*/ 7 h 15"/>
                  <a:gd name="T14" fmla="*/ 7 w 15"/>
                  <a:gd name="T15" fmla="*/ 4 h 15"/>
                  <a:gd name="T16" fmla="*/ 12 w 15"/>
                  <a:gd name="T17" fmla="*/ 7 h 15"/>
                  <a:gd name="T18" fmla="*/ 7 w 15"/>
                  <a:gd name="T1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7" y="0"/>
                    </a:moveTo>
                    <a:cubicBezTo>
                      <a:pt x="3" y="0"/>
                      <a:pt x="0" y="3"/>
                      <a:pt x="0" y="7"/>
                    </a:cubicBezTo>
                    <a:cubicBezTo>
                      <a:pt x="0" y="11"/>
                      <a:pt x="3" y="15"/>
                      <a:pt x="7" y="15"/>
                    </a:cubicBezTo>
                    <a:cubicBezTo>
                      <a:pt x="12" y="15"/>
                      <a:pt x="15" y="11"/>
                      <a:pt x="15" y="7"/>
                    </a:cubicBezTo>
                    <a:cubicBezTo>
                      <a:pt x="15" y="3"/>
                      <a:pt x="12" y="0"/>
                      <a:pt x="7" y="0"/>
                    </a:cubicBezTo>
                    <a:close/>
                    <a:moveTo>
                      <a:pt x="7" y="11"/>
                    </a:moveTo>
                    <a:cubicBezTo>
                      <a:pt x="5" y="11"/>
                      <a:pt x="3" y="10"/>
                      <a:pt x="3" y="7"/>
                    </a:cubicBezTo>
                    <a:cubicBezTo>
                      <a:pt x="3" y="5"/>
                      <a:pt x="5" y="4"/>
                      <a:pt x="7" y="4"/>
                    </a:cubicBezTo>
                    <a:cubicBezTo>
                      <a:pt x="10" y="4"/>
                      <a:pt x="12" y="5"/>
                      <a:pt x="12" y="7"/>
                    </a:cubicBezTo>
                    <a:cubicBezTo>
                      <a:pt x="12" y="10"/>
                      <a:pt x="10" y="11"/>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91" name="Oval 70">
                <a:extLst>
                  <a:ext uri="{FF2B5EF4-FFF2-40B4-BE49-F238E27FC236}">
                    <a16:creationId xmlns:a16="http://schemas.microsoft.com/office/drawing/2014/main" id="{B162ACCB-DE19-4E90-96BA-70C23CD447DC}"/>
                  </a:ext>
                </a:extLst>
              </p:cNvPr>
              <p:cNvSpPr>
                <a:spLocks noChangeArrowheads="1"/>
              </p:cNvSpPr>
              <p:nvPr/>
            </p:nvSpPr>
            <p:spPr bwMode="auto">
              <a:xfrm>
                <a:off x="3604" y="2306"/>
                <a:ext cx="10" cy="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92" name="Freeform 71">
                <a:extLst>
                  <a:ext uri="{FF2B5EF4-FFF2-40B4-BE49-F238E27FC236}">
                    <a16:creationId xmlns:a16="http://schemas.microsoft.com/office/drawing/2014/main" id="{CDF838C4-85C1-4C99-A360-6FDA8BA89F0F}"/>
                  </a:ext>
                </a:extLst>
              </p:cNvPr>
              <p:cNvSpPr>
                <a:spLocks/>
              </p:cNvSpPr>
              <p:nvPr/>
            </p:nvSpPr>
            <p:spPr bwMode="auto">
              <a:xfrm>
                <a:off x="3595" y="2317"/>
                <a:ext cx="19" cy="28"/>
              </a:xfrm>
              <a:custGeom>
                <a:avLst/>
                <a:gdLst>
                  <a:gd name="T0" fmla="*/ 12 w 16"/>
                  <a:gd name="T1" fmla="*/ 0 h 24"/>
                  <a:gd name="T2" fmla="*/ 8 w 16"/>
                  <a:gd name="T3" fmla="*/ 3 h 24"/>
                  <a:gd name="T4" fmla="*/ 8 w 16"/>
                  <a:gd name="T5" fmla="*/ 12 h 24"/>
                  <a:gd name="T6" fmla="*/ 2 w 16"/>
                  <a:gd name="T7" fmla="*/ 12 h 24"/>
                  <a:gd name="T8" fmla="*/ 0 w 16"/>
                  <a:gd name="T9" fmla="*/ 14 h 24"/>
                  <a:gd name="T10" fmla="*/ 0 w 16"/>
                  <a:gd name="T11" fmla="*/ 22 h 24"/>
                  <a:gd name="T12" fmla="*/ 2 w 16"/>
                  <a:gd name="T13" fmla="*/ 24 h 24"/>
                  <a:gd name="T14" fmla="*/ 4 w 16"/>
                  <a:gd name="T15" fmla="*/ 22 h 24"/>
                  <a:gd name="T16" fmla="*/ 5 w 16"/>
                  <a:gd name="T17" fmla="*/ 16 h 24"/>
                  <a:gd name="T18" fmla="*/ 12 w 16"/>
                  <a:gd name="T19" fmla="*/ 16 h 24"/>
                  <a:gd name="T20" fmla="*/ 16 w 16"/>
                  <a:gd name="T21" fmla="*/ 12 h 24"/>
                  <a:gd name="T22" fmla="*/ 16 w 16"/>
                  <a:gd name="T23" fmla="*/ 3 h 24"/>
                  <a:gd name="T24" fmla="*/ 12 w 16"/>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4">
                    <a:moveTo>
                      <a:pt x="12" y="0"/>
                    </a:moveTo>
                    <a:cubicBezTo>
                      <a:pt x="10" y="0"/>
                      <a:pt x="8" y="1"/>
                      <a:pt x="8" y="3"/>
                    </a:cubicBezTo>
                    <a:cubicBezTo>
                      <a:pt x="8" y="12"/>
                      <a:pt x="8" y="12"/>
                      <a:pt x="8" y="12"/>
                    </a:cubicBezTo>
                    <a:cubicBezTo>
                      <a:pt x="2" y="12"/>
                      <a:pt x="2" y="12"/>
                      <a:pt x="2" y="12"/>
                    </a:cubicBezTo>
                    <a:cubicBezTo>
                      <a:pt x="1" y="12"/>
                      <a:pt x="0" y="12"/>
                      <a:pt x="0" y="14"/>
                    </a:cubicBezTo>
                    <a:cubicBezTo>
                      <a:pt x="0" y="22"/>
                      <a:pt x="0" y="22"/>
                      <a:pt x="0" y="22"/>
                    </a:cubicBezTo>
                    <a:cubicBezTo>
                      <a:pt x="0" y="23"/>
                      <a:pt x="1" y="24"/>
                      <a:pt x="2" y="24"/>
                    </a:cubicBezTo>
                    <a:cubicBezTo>
                      <a:pt x="3" y="24"/>
                      <a:pt x="4" y="23"/>
                      <a:pt x="4" y="22"/>
                    </a:cubicBezTo>
                    <a:cubicBezTo>
                      <a:pt x="5" y="16"/>
                      <a:pt x="5" y="16"/>
                      <a:pt x="5" y="16"/>
                    </a:cubicBezTo>
                    <a:cubicBezTo>
                      <a:pt x="5" y="16"/>
                      <a:pt x="12" y="16"/>
                      <a:pt x="12" y="16"/>
                    </a:cubicBezTo>
                    <a:cubicBezTo>
                      <a:pt x="14" y="16"/>
                      <a:pt x="16" y="15"/>
                      <a:pt x="16" y="12"/>
                    </a:cubicBezTo>
                    <a:cubicBezTo>
                      <a:pt x="16" y="3"/>
                      <a:pt x="16" y="3"/>
                      <a:pt x="16" y="3"/>
                    </a:cubicBezTo>
                    <a:cubicBezTo>
                      <a:pt x="16" y="1"/>
                      <a:pt x="14"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93" name="Oval 72">
                <a:extLst>
                  <a:ext uri="{FF2B5EF4-FFF2-40B4-BE49-F238E27FC236}">
                    <a16:creationId xmlns:a16="http://schemas.microsoft.com/office/drawing/2014/main" id="{DB895D07-90A2-42BC-9C5F-89DDCF5480A7}"/>
                  </a:ext>
                </a:extLst>
              </p:cNvPr>
              <p:cNvSpPr>
                <a:spLocks noChangeArrowheads="1"/>
              </p:cNvSpPr>
              <p:nvPr/>
            </p:nvSpPr>
            <p:spPr bwMode="auto">
              <a:xfrm>
                <a:off x="3591" y="2306"/>
                <a:ext cx="9" cy="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94" name="Freeform 73">
                <a:extLst>
                  <a:ext uri="{FF2B5EF4-FFF2-40B4-BE49-F238E27FC236}">
                    <a16:creationId xmlns:a16="http://schemas.microsoft.com/office/drawing/2014/main" id="{B618FB35-207A-49B5-9443-50F2F73AAA98}"/>
                  </a:ext>
                </a:extLst>
              </p:cNvPr>
              <p:cNvSpPr>
                <a:spLocks/>
              </p:cNvSpPr>
              <p:nvPr/>
            </p:nvSpPr>
            <p:spPr bwMode="auto">
              <a:xfrm>
                <a:off x="3583" y="2315"/>
                <a:ext cx="17" cy="28"/>
              </a:xfrm>
              <a:custGeom>
                <a:avLst/>
                <a:gdLst>
                  <a:gd name="T0" fmla="*/ 11 w 15"/>
                  <a:gd name="T1" fmla="*/ 13 h 24"/>
                  <a:gd name="T2" fmla="*/ 15 w 15"/>
                  <a:gd name="T3" fmla="*/ 13 h 24"/>
                  <a:gd name="T4" fmla="*/ 15 w 15"/>
                  <a:gd name="T5" fmla="*/ 4 h 24"/>
                  <a:gd name="T6" fmla="*/ 11 w 15"/>
                  <a:gd name="T7" fmla="*/ 0 h 24"/>
                  <a:gd name="T8" fmla="*/ 8 w 15"/>
                  <a:gd name="T9" fmla="*/ 4 h 24"/>
                  <a:gd name="T10" fmla="*/ 8 w 15"/>
                  <a:gd name="T11" fmla="*/ 12 h 24"/>
                  <a:gd name="T12" fmla="*/ 2 w 15"/>
                  <a:gd name="T13" fmla="*/ 12 h 24"/>
                  <a:gd name="T14" fmla="*/ 0 w 15"/>
                  <a:gd name="T15" fmla="*/ 14 h 24"/>
                  <a:gd name="T16" fmla="*/ 0 w 15"/>
                  <a:gd name="T17" fmla="*/ 22 h 24"/>
                  <a:gd name="T18" fmla="*/ 2 w 15"/>
                  <a:gd name="T19" fmla="*/ 24 h 24"/>
                  <a:gd name="T20" fmla="*/ 4 w 15"/>
                  <a:gd name="T21" fmla="*/ 22 h 24"/>
                  <a:gd name="T22" fmla="*/ 4 w 15"/>
                  <a:gd name="T23" fmla="*/ 17 h 24"/>
                  <a:gd name="T24" fmla="*/ 9 w 15"/>
                  <a:gd name="T25" fmla="*/ 17 h 24"/>
                  <a:gd name="T26" fmla="*/ 9 w 15"/>
                  <a:gd name="T27" fmla="*/ 15 h 24"/>
                  <a:gd name="T28" fmla="*/ 11 w 15"/>
                  <a:gd name="T29"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4">
                    <a:moveTo>
                      <a:pt x="11" y="13"/>
                    </a:moveTo>
                    <a:cubicBezTo>
                      <a:pt x="11" y="13"/>
                      <a:pt x="11" y="13"/>
                      <a:pt x="15" y="13"/>
                    </a:cubicBezTo>
                    <a:cubicBezTo>
                      <a:pt x="15" y="4"/>
                      <a:pt x="15" y="4"/>
                      <a:pt x="15" y="4"/>
                    </a:cubicBezTo>
                    <a:cubicBezTo>
                      <a:pt x="15" y="2"/>
                      <a:pt x="13" y="0"/>
                      <a:pt x="11" y="0"/>
                    </a:cubicBezTo>
                    <a:cubicBezTo>
                      <a:pt x="9" y="0"/>
                      <a:pt x="8" y="2"/>
                      <a:pt x="8" y="4"/>
                    </a:cubicBezTo>
                    <a:cubicBezTo>
                      <a:pt x="8" y="12"/>
                      <a:pt x="8" y="12"/>
                      <a:pt x="8" y="12"/>
                    </a:cubicBezTo>
                    <a:cubicBezTo>
                      <a:pt x="2" y="12"/>
                      <a:pt x="2" y="12"/>
                      <a:pt x="2" y="12"/>
                    </a:cubicBezTo>
                    <a:cubicBezTo>
                      <a:pt x="1" y="12"/>
                      <a:pt x="0" y="13"/>
                      <a:pt x="0" y="14"/>
                    </a:cubicBezTo>
                    <a:cubicBezTo>
                      <a:pt x="0" y="22"/>
                      <a:pt x="0" y="22"/>
                      <a:pt x="0" y="22"/>
                    </a:cubicBezTo>
                    <a:cubicBezTo>
                      <a:pt x="0" y="23"/>
                      <a:pt x="1" y="24"/>
                      <a:pt x="2" y="24"/>
                    </a:cubicBezTo>
                    <a:cubicBezTo>
                      <a:pt x="3" y="24"/>
                      <a:pt x="4" y="23"/>
                      <a:pt x="4" y="22"/>
                    </a:cubicBezTo>
                    <a:cubicBezTo>
                      <a:pt x="4" y="17"/>
                      <a:pt x="4" y="17"/>
                      <a:pt x="4" y="17"/>
                    </a:cubicBezTo>
                    <a:cubicBezTo>
                      <a:pt x="4" y="17"/>
                      <a:pt x="7" y="17"/>
                      <a:pt x="9" y="17"/>
                    </a:cubicBezTo>
                    <a:cubicBezTo>
                      <a:pt x="9" y="16"/>
                      <a:pt x="9" y="16"/>
                      <a:pt x="9" y="15"/>
                    </a:cubicBezTo>
                    <a:cubicBezTo>
                      <a:pt x="9" y="14"/>
                      <a:pt x="10" y="13"/>
                      <a:pt x="1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95" name="Freeform 74">
                <a:extLst>
                  <a:ext uri="{FF2B5EF4-FFF2-40B4-BE49-F238E27FC236}">
                    <a16:creationId xmlns:a16="http://schemas.microsoft.com/office/drawing/2014/main" id="{63729ED3-88F8-4154-8E87-4EACE9E24301}"/>
                  </a:ext>
                </a:extLst>
              </p:cNvPr>
              <p:cNvSpPr>
                <a:spLocks/>
              </p:cNvSpPr>
              <p:nvPr/>
            </p:nvSpPr>
            <p:spPr bwMode="auto">
              <a:xfrm>
                <a:off x="3321" y="2170"/>
                <a:ext cx="44" cy="45"/>
              </a:xfrm>
              <a:custGeom>
                <a:avLst/>
                <a:gdLst>
                  <a:gd name="T0" fmla="*/ 20 w 37"/>
                  <a:gd name="T1" fmla="*/ 38 h 39"/>
                  <a:gd name="T2" fmla="*/ 37 w 37"/>
                  <a:gd name="T3" fmla="*/ 21 h 39"/>
                  <a:gd name="T4" fmla="*/ 32 w 37"/>
                  <a:gd name="T5" fmla="*/ 9 h 39"/>
                  <a:gd name="T6" fmla="*/ 31 w 37"/>
                  <a:gd name="T7" fmla="*/ 12 h 39"/>
                  <a:gd name="T8" fmla="*/ 30 w 37"/>
                  <a:gd name="T9" fmla="*/ 16 h 39"/>
                  <a:gd name="T10" fmla="*/ 19 w 37"/>
                  <a:gd name="T11" fmla="*/ 33 h 39"/>
                  <a:gd name="T12" fmla="*/ 5 w 37"/>
                  <a:gd name="T13" fmla="*/ 20 h 39"/>
                  <a:gd name="T14" fmla="*/ 19 w 37"/>
                  <a:gd name="T15" fmla="*/ 8 h 39"/>
                  <a:gd name="T16" fmla="*/ 23 w 37"/>
                  <a:gd name="T17" fmla="*/ 8 h 39"/>
                  <a:gd name="T18" fmla="*/ 25 w 37"/>
                  <a:gd name="T19" fmla="*/ 5 h 39"/>
                  <a:gd name="T20" fmla="*/ 25 w 37"/>
                  <a:gd name="T21" fmla="*/ 4 h 39"/>
                  <a:gd name="T22" fmla="*/ 1 w 37"/>
                  <a:gd name="T23" fmla="*/ 15 h 39"/>
                  <a:gd name="T24" fmla="*/ 0 w 37"/>
                  <a:gd name="T25" fmla="*/ 18 h 39"/>
                  <a:gd name="T26" fmla="*/ 0 w 37"/>
                  <a:gd name="T27" fmla="*/ 23 h 39"/>
                  <a:gd name="T28" fmla="*/ 0 w 37"/>
                  <a:gd name="T29" fmla="*/ 23 h 39"/>
                  <a:gd name="T30" fmla="*/ 20 w 37"/>
                  <a:gd name="T31"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20" y="38"/>
                    </a:moveTo>
                    <a:cubicBezTo>
                      <a:pt x="29" y="38"/>
                      <a:pt x="36" y="30"/>
                      <a:pt x="37" y="21"/>
                    </a:cubicBezTo>
                    <a:cubicBezTo>
                      <a:pt x="37" y="16"/>
                      <a:pt x="35" y="12"/>
                      <a:pt x="32" y="9"/>
                    </a:cubicBezTo>
                    <a:cubicBezTo>
                      <a:pt x="32" y="10"/>
                      <a:pt x="31" y="11"/>
                      <a:pt x="31" y="12"/>
                    </a:cubicBezTo>
                    <a:cubicBezTo>
                      <a:pt x="30" y="13"/>
                      <a:pt x="30" y="14"/>
                      <a:pt x="30" y="16"/>
                    </a:cubicBezTo>
                    <a:cubicBezTo>
                      <a:pt x="34" y="24"/>
                      <a:pt x="28" y="33"/>
                      <a:pt x="19" y="33"/>
                    </a:cubicBezTo>
                    <a:cubicBezTo>
                      <a:pt x="12" y="34"/>
                      <a:pt x="5" y="28"/>
                      <a:pt x="5" y="20"/>
                    </a:cubicBezTo>
                    <a:cubicBezTo>
                      <a:pt x="6" y="13"/>
                      <a:pt x="12" y="7"/>
                      <a:pt x="19" y="8"/>
                    </a:cubicBezTo>
                    <a:cubicBezTo>
                      <a:pt x="20" y="8"/>
                      <a:pt x="22" y="8"/>
                      <a:pt x="23" y="8"/>
                    </a:cubicBezTo>
                    <a:cubicBezTo>
                      <a:pt x="24" y="7"/>
                      <a:pt x="24" y="6"/>
                      <a:pt x="25" y="5"/>
                    </a:cubicBezTo>
                    <a:cubicBezTo>
                      <a:pt x="25" y="4"/>
                      <a:pt x="25" y="4"/>
                      <a:pt x="25" y="4"/>
                    </a:cubicBezTo>
                    <a:cubicBezTo>
                      <a:pt x="16" y="0"/>
                      <a:pt x="4" y="5"/>
                      <a:pt x="1" y="15"/>
                    </a:cubicBezTo>
                    <a:cubicBezTo>
                      <a:pt x="1" y="16"/>
                      <a:pt x="0" y="17"/>
                      <a:pt x="0" y="18"/>
                    </a:cubicBezTo>
                    <a:cubicBezTo>
                      <a:pt x="0" y="20"/>
                      <a:pt x="0" y="21"/>
                      <a:pt x="0" y="23"/>
                    </a:cubicBezTo>
                    <a:cubicBezTo>
                      <a:pt x="0" y="23"/>
                      <a:pt x="0" y="23"/>
                      <a:pt x="0" y="23"/>
                    </a:cubicBezTo>
                    <a:cubicBezTo>
                      <a:pt x="2" y="33"/>
                      <a:pt x="10" y="39"/>
                      <a:pt x="2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96" name="Freeform 75">
                <a:extLst>
                  <a:ext uri="{FF2B5EF4-FFF2-40B4-BE49-F238E27FC236}">
                    <a16:creationId xmlns:a16="http://schemas.microsoft.com/office/drawing/2014/main" id="{BC2BB90A-81F5-4C0A-B2D1-3EC6D11CB44E}"/>
                  </a:ext>
                </a:extLst>
              </p:cNvPr>
              <p:cNvSpPr>
                <a:spLocks/>
              </p:cNvSpPr>
              <p:nvPr/>
            </p:nvSpPr>
            <p:spPr bwMode="auto">
              <a:xfrm>
                <a:off x="3393" y="2172"/>
                <a:ext cx="43" cy="45"/>
              </a:xfrm>
              <a:custGeom>
                <a:avLst/>
                <a:gdLst>
                  <a:gd name="T0" fmla="*/ 0 w 37"/>
                  <a:gd name="T1" fmla="*/ 15 h 39"/>
                  <a:gd name="T2" fmla="*/ 4 w 37"/>
                  <a:gd name="T3" fmla="*/ 15 h 39"/>
                  <a:gd name="T4" fmla="*/ 6 w 37"/>
                  <a:gd name="T5" fmla="*/ 13 h 39"/>
                  <a:gd name="T6" fmla="*/ 21 w 37"/>
                  <a:gd name="T7" fmla="*/ 6 h 39"/>
                  <a:gd name="T8" fmla="*/ 31 w 37"/>
                  <a:gd name="T9" fmla="*/ 18 h 39"/>
                  <a:gd name="T10" fmla="*/ 22 w 37"/>
                  <a:gd name="T11" fmla="*/ 32 h 39"/>
                  <a:gd name="T12" fmla="*/ 7 w 37"/>
                  <a:gd name="T13" fmla="*/ 26 h 39"/>
                  <a:gd name="T14" fmla="*/ 1 w 37"/>
                  <a:gd name="T15" fmla="*/ 24 h 39"/>
                  <a:gd name="T16" fmla="*/ 0 w 37"/>
                  <a:gd name="T17" fmla="*/ 24 h 39"/>
                  <a:gd name="T18" fmla="*/ 20 w 37"/>
                  <a:gd name="T19" fmla="*/ 38 h 39"/>
                  <a:gd name="T20" fmla="*/ 36 w 37"/>
                  <a:gd name="T21" fmla="*/ 18 h 39"/>
                  <a:gd name="T22" fmla="*/ 18 w 37"/>
                  <a:gd name="T23" fmla="*/ 0 h 39"/>
                  <a:gd name="T24" fmla="*/ 0 w 37"/>
                  <a:gd name="T25"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9">
                    <a:moveTo>
                      <a:pt x="0" y="15"/>
                    </a:moveTo>
                    <a:cubicBezTo>
                      <a:pt x="1" y="15"/>
                      <a:pt x="2" y="14"/>
                      <a:pt x="4" y="15"/>
                    </a:cubicBezTo>
                    <a:cubicBezTo>
                      <a:pt x="5" y="15"/>
                      <a:pt x="6" y="14"/>
                      <a:pt x="6" y="13"/>
                    </a:cubicBezTo>
                    <a:cubicBezTo>
                      <a:pt x="9" y="8"/>
                      <a:pt x="15" y="5"/>
                      <a:pt x="21" y="6"/>
                    </a:cubicBezTo>
                    <a:cubicBezTo>
                      <a:pt x="26" y="7"/>
                      <a:pt x="30" y="12"/>
                      <a:pt x="31" y="18"/>
                    </a:cubicBezTo>
                    <a:cubicBezTo>
                      <a:pt x="31" y="24"/>
                      <a:pt x="28" y="30"/>
                      <a:pt x="22" y="32"/>
                    </a:cubicBezTo>
                    <a:cubicBezTo>
                      <a:pt x="16" y="34"/>
                      <a:pt x="10" y="32"/>
                      <a:pt x="7" y="26"/>
                    </a:cubicBezTo>
                    <a:cubicBezTo>
                      <a:pt x="6" y="24"/>
                      <a:pt x="4" y="23"/>
                      <a:pt x="1" y="24"/>
                    </a:cubicBezTo>
                    <a:cubicBezTo>
                      <a:pt x="1" y="24"/>
                      <a:pt x="1" y="24"/>
                      <a:pt x="0" y="24"/>
                    </a:cubicBezTo>
                    <a:cubicBezTo>
                      <a:pt x="2" y="33"/>
                      <a:pt x="11" y="39"/>
                      <a:pt x="20" y="38"/>
                    </a:cubicBezTo>
                    <a:cubicBezTo>
                      <a:pt x="30" y="37"/>
                      <a:pt x="37" y="28"/>
                      <a:pt x="36" y="18"/>
                    </a:cubicBezTo>
                    <a:cubicBezTo>
                      <a:pt x="36" y="8"/>
                      <a:pt x="28" y="0"/>
                      <a:pt x="18" y="0"/>
                    </a:cubicBezTo>
                    <a:cubicBezTo>
                      <a:pt x="9" y="0"/>
                      <a:pt x="0" y="7"/>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97" name="Freeform 76">
                <a:extLst>
                  <a:ext uri="{FF2B5EF4-FFF2-40B4-BE49-F238E27FC236}">
                    <a16:creationId xmlns:a16="http://schemas.microsoft.com/office/drawing/2014/main" id="{110F9E8B-BF8F-4E74-A7FF-8D24DEB05B6A}"/>
                  </a:ext>
                </a:extLst>
              </p:cNvPr>
              <p:cNvSpPr>
                <a:spLocks/>
              </p:cNvSpPr>
              <p:nvPr/>
            </p:nvSpPr>
            <p:spPr bwMode="auto">
              <a:xfrm>
                <a:off x="3341" y="2144"/>
                <a:ext cx="52" cy="54"/>
              </a:xfrm>
              <a:custGeom>
                <a:avLst/>
                <a:gdLst>
                  <a:gd name="T0" fmla="*/ 9 w 44"/>
                  <a:gd name="T1" fmla="*/ 4 h 46"/>
                  <a:gd name="T2" fmla="*/ 15 w 44"/>
                  <a:gd name="T3" fmla="*/ 4 h 46"/>
                  <a:gd name="T4" fmla="*/ 18 w 44"/>
                  <a:gd name="T5" fmla="*/ 8 h 46"/>
                  <a:gd name="T6" fmla="*/ 2 w 44"/>
                  <a:gd name="T7" fmla="*/ 41 h 46"/>
                  <a:gd name="T8" fmla="*/ 0 w 44"/>
                  <a:gd name="T9" fmla="*/ 43 h 46"/>
                  <a:gd name="T10" fmla="*/ 3 w 44"/>
                  <a:gd name="T11" fmla="*/ 46 h 46"/>
                  <a:gd name="T12" fmla="*/ 4 w 44"/>
                  <a:gd name="T13" fmla="*/ 45 h 46"/>
                  <a:gd name="T14" fmla="*/ 18 w 44"/>
                  <a:gd name="T15" fmla="*/ 21 h 46"/>
                  <a:gd name="T16" fmla="*/ 20 w 44"/>
                  <a:gd name="T17" fmla="*/ 19 h 46"/>
                  <a:gd name="T18" fmla="*/ 34 w 44"/>
                  <a:gd name="T19" fmla="*/ 20 h 46"/>
                  <a:gd name="T20" fmla="*/ 38 w 44"/>
                  <a:gd name="T21" fmla="*/ 20 h 46"/>
                  <a:gd name="T22" fmla="*/ 34 w 44"/>
                  <a:gd name="T23" fmla="*/ 32 h 46"/>
                  <a:gd name="T24" fmla="*/ 38 w 44"/>
                  <a:gd name="T25" fmla="*/ 34 h 46"/>
                  <a:gd name="T26" fmla="*/ 44 w 44"/>
                  <a:gd name="T27" fmla="*/ 15 h 46"/>
                  <a:gd name="T28" fmla="*/ 20 w 44"/>
                  <a:gd name="T29" fmla="*/ 15 h 46"/>
                  <a:gd name="T30" fmla="*/ 22 w 44"/>
                  <a:gd name="T31" fmla="*/ 9 h 46"/>
                  <a:gd name="T32" fmla="*/ 16 w 44"/>
                  <a:gd name="T33" fmla="*/ 0 h 46"/>
                  <a:gd name="T34" fmla="*/ 12 w 44"/>
                  <a:gd name="T35" fmla="*/ 0 h 46"/>
                  <a:gd name="T36" fmla="*/ 9 w 44"/>
                  <a:gd name="T37" fmla="*/ 4 h 46"/>
                  <a:gd name="T38" fmla="*/ 9 w 44"/>
                  <a:gd name="T3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6">
                    <a:moveTo>
                      <a:pt x="9" y="4"/>
                    </a:moveTo>
                    <a:cubicBezTo>
                      <a:pt x="11" y="4"/>
                      <a:pt x="13" y="4"/>
                      <a:pt x="15" y="4"/>
                    </a:cubicBezTo>
                    <a:cubicBezTo>
                      <a:pt x="17" y="4"/>
                      <a:pt x="18" y="6"/>
                      <a:pt x="18" y="8"/>
                    </a:cubicBezTo>
                    <a:cubicBezTo>
                      <a:pt x="15" y="20"/>
                      <a:pt x="10" y="31"/>
                      <a:pt x="2" y="41"/>
                    </a:cubicBezTo>
                    <a:cubicBezTo>
                      <a:pt x="2" y="41"/>
                      <a:pt x="1" y="42"/>
                      <a:pt x="0" y="43"/>
                    </a:cubicBezTo>
                    <a:cubicBezTo>
                      <a:pt x="2" y="44"/>
                      <a:pt x="2" y="45"/>
                      <a:pt x="3" y="46"/>
                    </a:cubicBezTo>
                    <a:cubicBezTo>
                      <a:pt x="4" y="45"/>
                      <a:pt x="4" y="45"/>
                      <a:pt x="4" y="45"/>
                    </a:cubicBezTo>
                    <a:cubicBezTo>
                      <a:pt x="10" y="38"/>
                      <a:pt x="14" y="30"/>
                      <a:pt x="18" y="21"/>
                    </a:cubicBezTo>
                    <a:cubicBezTo>
                      <a:pt x="18" y="20"/>
                      <a:pt x="19" y="19"/>
                      <a:pt x="20" y="19"/>
                    </a:cubicBezTo>
                    <a:cubicBezTo>
                      <a:pt x="25" y="20"/>
                      <a:pt x="29" y="20"/>
                      <a:pt x="34" y="20"/>
                    </a:cubicBezTo>
                    <a:cubicBezTo>
                      <a:pt x="35" y="20"/>
                      <a:pt x="37" y="20"/>
                      <a:pt x="38" y="20"/>
                    </a:cubicBezTo>
                    <a:cubicBezTo>
                      <a:pt x="37" y="24"/>
                      <a:pt x="35" y="28"/>
                      <a:pt x="34" y="32"/>
                    </a:cubicBezTo>
                    <a:cubicBezTo>
                      <a:pt x="35" y="33"/>
                      <a:pt x="36" y="33"/>
                      <a:pt x="38" y="34"/>
                    </a:cubicBezTo>
                    <a:cubicBezTo>
                      <a:pt x="40" y="28"/>
                      <a:pt x="42" y="22"/>
                      <a:pt x="44" y="15"/>
                    </a:cubicBezTo>
                    <a:cubicBezTo>
                      <a:pt x="36" y="15"/>
                      <a:pt x="28" y="15"/>
                      <a:pt x="20" y="15"/>
                    </a:cubicBezTo>
                    <a:cubicBezTo>
                      <a:pt x="20" y="13"/>
                      <a:pt x="21" y="11"/>
                      <a:pt x="22" y="9"/>
                    </a:cubicBezTo>
                    <a:cubicBezTo>
                      <a:pt x="23" y="4"/>
                      <a:pt x="20" y="1"/>
                      <a:pt x="16" y="0"/>
                    </a:cubicBezTo>
                    <a:cubicBezTo>
                      <a:pt x="15" y="0"/>
                      <a:pt x="13" y="0"/>
                      <a:pt x="12" y="0"/>
                    </a:cubicBezTo>
                    <a:cubicBezTo>
                      <a:pt x="9" y="0"/>
                      <a:pt x="9" y="0"/>
                      <a:pt x="9" y="4"/>
                    </a:cubicBezTo>
                    <a:cubicBezTo>
                      <a:pt x="9" y="4"/>
                      <a:pt x="9" y="4"/>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98" name="Freeform 77">
                <a:extLst>
                  <a:ext uri="{FF2B5EF4-FFF2-40B4-BE49-F238E27FC236}">
                    <a16:creationId xmlns:a16="http://schemas.microsoft.com/office/drawing/2014/main" id="{9EF43D87-8FDA-4152-BE44-D4A934585D70}"/>
                  </a:ext>
                </a:extLst>
              </p:cNvPr>
              <p:cNvSpPr>
                <a:spLocks/>
              </p:cNvSpPr>
              <p:nvPr/>
            </p:nvSpPr>
            <p:spPr bwMode="auto">
              <a:xfrm>
                <a:off x="3369" y="2185"/>
                <a:ext cx="21" cy="17"/>
              </a:xfrm>
              <a:custGeom>
                <a:avLst/>
                <a:gdLst>
                  <a:gd name="T0" fmla="*/ 6 w 18"/>
                  <a:gd name="T1" fmla="*/ 11 h 15"/>
                  <a:gd name="T2" fmla="*/ 5 w 18"/>
                  <a:gd name="T3" fmla="*/ 6 h 15"/>
                  <a:gd name="T4" fmla="*/ 10 w 18"/>
                  <a:gd name="T5" fmla="*/ 4 h 15"/>
                  <a:gd name="T6" fmla="*/ 13 w 18"/>
                  <a:gd name="T7" fmla="*/ 8 h 15"/>
                  <a:gd name="T8" fmla="*/ 14 w 18"/>
                  <a:gd name="T9" fmla="*/ 13 h 15"/>
                  <a:gd name="T10" fmla="*/ 16 w 18"/>
                  <a:gd name="T11" fmla="*/ 4 h 15"/>
                  <a:gd name="T12" fmla="*/ 6 w 18"/>
                  <a:gd name="T13" fmla="*/ 1 h 15"/>
                  <a:gd name="T14" fmla="*/ 1 w 18"/>
                  <a:gd name="T15" fmla="*/ 9 h 15"/>
                  <a:gd name="T16" fmla="*/ 9 w 18"/>
                  <a:gd name="T17" fmla="*/ 15 h 15"/>
                  <a:gd name="T18" fmla="*/ 6 w 18"/>
                  <a:gd name="T1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5">
                    <a:moveTo>
                      <a:pt x="6" y="11"/>
                    </a:moveTo>
                    <a:cubicBezTo>
                      <a:pt x="5" y="9"/>
                      <a:pt x="4" y="7"/>
                      <a:pt x="5" y="6"/>
                    </a:cubicBezTo>
                    <a:cubicBezTo>
                      <a:pt x="6" y="4"/>
                      <a:pt x="8" y="4"/>
                      <a:pt x="10" y="4"/>
                    </a:cubicBezTo>
                    <a:cubicBezTo>
                      <a:pt x="12" y="4"/>
                      <a:pt x="13" y="6"/>
                      <a:pt x="13" y="8"/>
                    </a:cubicBezTo>
                    <a:cubicBezTo>
                      <a:pt x="13" y="10"/>
                      <a:pt x="14" y="11"/>
                      <a:pt x="14" y="13"/>
                    </a:cubicBezTo>
                    <a:cubicBezTo>
                      <a:pt x="17" y="11"/>
                      <a:pt x="18" y="7"/>
                      <a:pt x="16" y="4"/>
                    </a:cubicBezTo>
                    <a:cubicBezTo>
                      <a:pt x="14" y="1"/>
                      <a:pt x="10" y="0"/>
                      <a:pt x="6" y="1"/>
                    </a:cubicBezTo>
                    <a:cubicBezTo>
                      <a:pt x="2" y="2"/>
                      <a:pt x="0" y="6"/>
                      <a:pt x="1" y="9"/>
                    </a:cubicBezTo>
                    <a:cubicBezTo>
                      <a:pt x="2" y="13"/>
                      <a:pt x="5" y="15"/>
                      <a:pt x="9" y="15"/>
                    </a:cubicBezTo>
                    <a:cubicBezTo>
                      <a:pt x="8" y="14"/>
                      <a:pt x="7" y="12"/>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799" name="Freeform 78">
                <a:extLst>
                  <a:ext uri="{FF2B5EF4-FFF2-40B4-BE49-F238E27FC236}">
                    <a16:creationId xmlns:a16="http://schemas.microsoft.com/office/drawing/2014/main" id="{70F4AC39-7581-4B4F-AA2A-C427A60E9C1A}"/>
                  </a:ext>
                </a:extLst>
              </p:cNvPr>
              <p:cNvSpPr>
                <a:spLocks/>
              </p:cNvSpPr>
              <p:nvPr/>
            </p:nvSpPr>
            <p:spPr bwMode="auto">
              <a:xfrm>
                <a:off x="3390" y="2192"/>
                <a:ext cx="22" cy="6"/>
              </a:xfrm>
              <a:custGeom>
                <a:avLst/>
                <a:gdLst>
                  <a:gd name="T0" fmla="*/ 19 w 19"/>
                  <a:gd name="T1" fmla="*/ 1 h 5"/>
                  <a:gd name="T2" fmla="*/ 19 w 19"/>
                  <a:gd name="T3" fmla="*/ 0 h 5"/>
                  <a:gd name="T4" fmla="*/ 0 w 19"/>
                  <a:gd name="T5" fmla="*/ 0 h 5"/>
                  <a:gd name="T6" fmla="*/ 0 w 19"/>
                  <a:gd name="T7" fmla="*/ 5 h 5"/>
                  <a:gd name="T8" fmla="*/ 2 w 19"/>
                  <a:gd name="T9" fmla="*/ 5 h 5"/>
                  <a:gd name="T10" fmla="*/ 16 w 19"/>
                  <a:gd name="T11" fmla="*/ 5 h 5"/>
                  <a:gd name="T12" fmla="*/ 19 w 19"/>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19" y="1"/>
                    </a:moveTo>
                    <a:cubicBezTo>
                      <a:pt x="19" y="1"/>
                      <a:pt x="19" y="0"/>
                      <a:pt x="19" y="0"/>
                    </a:cubicBezTo>
                    <a:cubicBezTo>
                      <a:pt x="12" y="0"/>
                      <a:pt x="6" y="0"/>
                      <a:pt x="0" y="0"/>
                    </a:cubicBezTo>
                    <a:cubicBezTo>
                      <a:pt x="0" y="2"/>
                      <a:pt x="0" y="3"/>
                      <a:pt x="0" y="5"/>
                    </a:cubicBezTo>
                    <a:cubicBezTo>
                      <a:pt x="1" y="5"/>
                      <a:pt x="1" y="5"/>
                      <a:pt x="2" y="5"/>
                    </a:cubicBezTo>
                    <a:cubicBezTo>
                      <a:pt x="7" y="5"/>
                      <a:pt x="11" y="5"/>
                      <a:pt x="16" y="5"/>
                    </a:cubicBezTo>
                    <a:cubicBezTo>
                      <a:pt x="19" y="5"/>
                      <a:pt x="19" y="5"/>
                      <a:pt x="1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800" name="Freeform 79">
                <a:extLst>
                  <a:ext uri="{FF2B5EF4-FFF2-40B4-BE49-F238E27FC236}">
                    <a16:creationId xmlns:a16="http://schemas.microsoft.com/office/drawing/2014/main" id="{D1C0B757-CFD8-480C-81D0-095000149DF8}"/>
                  </a:ext>
                </a:extLst>
              </p:cNvPr>
              <p:cNvSpPr>
                <a:spLocks/>
              </p:cNvSpPr>
              <p:nvPr/>
            </p:nvSpPr>
            <p:spPr bwMode="auto">
              <a:xfrm>
                <a:off x="3380" y="2155"/>
                <a:ext cx="20" cy="7"/>
              </a:xfrm>
              <a:custGeom>
                <a:avLst/>
                <a:gdLst>
                  <a:gd name="T0" fmla="*/ 2 w 17"/>
                  <a:gd name="T1" fmla="*/ 5 h 6"/>
                  <a:gd name="T2" fmla="*/ 15 w 17"/>
                  <a:gd name="T3" fmla="*/ 6 h 6"/>
                  <a:gd name="T4" fmla="*/ 17 w 17"/>
                  <a:gd name="T5" fmla="*/ 4 h 6"/>
                  <a:gd name="T6" fmla="*/ 17 w 17"/>
                  <a:gd name="T7" fmla="*/ 2 h 6"/>
                  <a:gd name="T8" fmla="*/ 15 w 17"/>
                  <a:gd name="T9" fmla="*/ 0 h 6"/>
                  <a:gd name="T10" fmla="*/ 9 w 17"/>
                  <a:gd name="T11" fmla="*/ 0 h 6"/>
                  <a:gd name="T12" fmla="*/ 2 w 17"/>
                  <a:gd name="T13" fmla="*/ 0 h 6"/>
                  <a:gd name="T14" fmla="*/ 0 w 17"/>
                  <a:gd name="T15" fmla="*/ 2 h 6"/>
                  <a:gd name="T16" fmla="*/ 2 w 17"/>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6">
                    <a:moveTo>
                      <a:pt x="2" y="5"/>
                    </a:moveTo>
                    <a:cubicBezTo>
                      <a:pt x="6" y="5"/>
                      <a:pt x="10" y="6"/>
                      <a:pt x="15" y="6"/>
                    </a:cubicBezTo>
                    <a:cubicBezTo>
                      <a:pt x="16" y="6"/>
                      <a:pt x="17" y="6"/>
                      <a:pt x="17" y="4"/>
                    </a:cubicBezTo>
                    <a:cubicBezTo>
                      <a:pt x="17" y="4"/>
                      <a:pt x="17" y="3"/>
                      <a:pt x="17" y="2"/>
                    </a:cubicBezTo>
                    <a:cubicBezTo>
                      <a:pt x="17" y="1"/>
                      <a:pt x="17" y="0"/>
                      <a:pt x="15" y="0"/>
                    </a:cubicBezTo>
                    <a:cubicBezTo>
                      <a:pt x="13" y="0"/>
                      <a:pt x="11" y="0"/>
                      <a:pt x="9" y="0"/>
                    </a:cubicBezTo>
                    <a:cubicBezTo>
                      <a:pt x="7" y="0"/>
                      <a:pt x="5" y="0"/>
                      <a:pt x="2" y="0"/>
                    </a:cubicBezTo>
                    <a:cubicBezTo>
                      <a:pt x="1" y="0"/>
                      <a:pt x="0" y="0"/>
                      <a:pt x="0" y="2"/>
                    </a:cubicBezTo>
                    <a:cubicBezTo>
                      <a:pt x="0" y="3"/>
                      <a:pt x="0"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801" name="Freeform 80">
                <a:extLst>
                  <a:ext uri="{FF2B5EF4-FFF2-40B4-BE49-F238E27FC236}">
                    <a16:creationId xmlns:a16="http://schemas.microsoft.com/office/drawing/2014/main" id="{52114952-3B7B-4C26-90F9-3B42E51E7855}"/>
                  </a:ext>
                </a:extLst>
              </p:cNvPr>
              <p:cNvSpPr>
                <a:spLocks/>
              </p:cNvSpPr>
              <p:nvPr/>
            </p:nvSpPr>
            <p:spPr bwMode="auto">
              <a:xfrm>
                <a:off x="3377" y="2192"/>
                <a:ext cx="13" cy="18"/>
              </a:xfrm>
              <a:custGeom>
                <a:avLst/>
                <a:gdLst>
                  <a:gd name="T0" fmla="*/ 6 w 11"/>
                  <a:gd name="T1" fmla="*/ 9 h 16"/>
                  <a:gd name="T2" fmla="*/ 3 w 11"/>
                  <a:gd name="T3" fmla="*/ 2 h 16"/>
                  <a:gd name="T4" fmla="*/ 1 w 11"/>
                  <a:gd name="T5" fmla="*/ 1 h 16"/>
                  <a:gd name="T6" fmla="*/ 1 w 11"/>
                  <a:gd name="T7" fmla="*/ 3 h 16"/>
                  <a:gd name="T8" fmla="*/ 5 w 11"/>
                  <a:gd name="T9" fmla="*/ 12 h 16"/>
                  <a:gd name="T10" fmla="*/ 2 w 11"/>
                  <a:gd name="T11" fmla="*/ 12 h 16"/>
                  <a:gd name="T12" fmla="*/ 2 w 11"/>
                  <a:gd name="T13" fmla="*/ 16 h 16"/>
                  <a:gd name="T14" fmla="*/ 11 w 11"/>
                  <a:gd name="T15" fmla="*/ 16 h 16"/>
                  <a:gd name="T16" fmla="*/ 11 w 11"/>
                  <a:gd name="T17" fmla="*/ 12 h 16"/>
                  <a:gd name="T18" fmla="*/ 6 w 11"/>
                  <a:gd name="T19"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6">
                    <a:moveTo>
                      <a:pt x="6" y="9"/>
                    </a:moveTo>
                    <a:cubicBezTo>
                      <a:pt x="5" y="7"/>
                      <a:pt x="4" y="4"/>
                      <a:pt x="3" y="2"/>
                    </a:cubicBezTo>
                    <a:cubicBezTo>
                      <a:pt x="3" y="1"/>
                      <a:pt x="2" y="0"/>
                      <a:pt x="1" y="1"/>
                    </a:cubicBezTo>
                    <a:cubicBezTo>
                      <a:pt x="0" y="1"/>
                      <a:pt x="0" y="2"/>
                      <a:pt x="1" y="3"/>
                    </a:cubicBezTo>
                    <a:cubicBezTo>
                      <a:pt x="2" y="6"/>
                      <a:pt x="3" y="9"/>
                      <a:pt x="5" y="12"/>
                    </a:cubicBezTo>
                    <a:cubicBezTo>
                      <a:pt x="4" y="12"/>
                      <a:pt x="3" y="12"/>
                      <a:pt x="2" y="12"/>
                    </a:cubicBezTo>
                    <a:cubicBezTo>
                      <a:pt x="2" y="14"/>
                      <a:pt x="2" y="15"/>
                      <a:pt x="2" y="16"/>
                    </a:cubicBezTo>
                    <a:cubicBezTo>
                      <a:pt x="5" y="16"/>
                      <a:pt x="8" y="16"/>
                      <a:pt x="11" y="16"/>
                    </a:cubicBezTo>
                    <a:cubicBezTo>
                      <a:pt x="11" y="14"/>
                      <a:pt x="11" y="14"/>
                      <a:pt x="11" y="12"/>
                    </a:cubicBezTo>
                    <a:cubicBezTo>
                      <a:pt x="8" y="13"/>
                      <a:pt x="7" y="11"/>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802" name="Oval 81">
                <a:extLst>
                  <a:ext uri="{FF2B5EF4-FFF2-40B4-BE49-F238E27FC236}">
                    <a16:creationId xmlns:a16="http://schemas.microsoft.com/office/drawing/2014/main" id="{A721D047-17A5-4B39-80E2-B5243AE16BD3}"/>
                  </a:ext>
                </a:extLst>
              </p:cNvPr>
              <p:cNvSpPr>
                <a:spLocks noChangeArrowheads="1"/>
              </p:cNvSpPr>
              <p:nvPr/>
            </p:nvSpPr>
            <p:spPr bwMode="auto">
              <a:xfrm>
                <a:off x="3502" y="2596"/>
                <a:ext cx="11" cy="1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803" name="Oval 82">
                <a:extLst>
                  <a:ext uri="{FF2B5EF4-FFF2-40B4-BE49-F238E27FC236}">
                    <a16:creationId xmlns:a16="http://schemas.microsoft.com/office/drawing/2014/main" id="{648BAD22-E134-4FE4-A016-7F4853225807}"/>
                  </a:ext>
                </a:extLst>
              </p:cNvPr>
              <p:cNvSpPr>
                <a:spLocks noChangeArrowheads="1"/>
              </p:cNvSpPr>
              <p:nvPr/>
            </p:nvSpPr>
            <p:spPr bwMode="auto">
              <a:xfrm>
                <a:off x="3562" y="2596"/>
                <a:ext cx="11" cy="1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804" name="Freeform 83">
                <a:extLst>
                  <a:ext uri="{FF2B5EF4-FFF2-40B4-BE49-F238E27FC236}">
                    <a16:creationId xmlns:a16="http://schemas.microsoft.com/office/drawing/2014/main" id="{D1D12FC1-87FC-4339-B033-36A288E064B5}"/>
                  </a:ext>
                </a:extLst>
              </p:cNvPr>
              <p:cNvSpPr>
                <a:spLocks noEditPoints="1"/>
              </p:cNvSpPr>
              <p:nvPr/>
            </p:nvSpPr>
            <p:spPr bwMode="auto">
              <a:xfrm>
                <a:off x="3485" y="2562"/>
                <a:ext cx="106" cy="41"/>
              </a:xfrm>
              <a:custGeom>
                <a:avLst/>
                <a:gdLst>
                  <a:gd name="T0" fmla="*/ 3 w 91"/>
                  <a:gd name="T1" fmla="*/ 2 h 35"/>
                  <a:gd name="T2" fmla="*/ 0 w 91"/>
                  <a:gd name="T3" fmla="*/ 29 h 35"/>
                  <a:gd name="T4" fmla="*/ 0 w 91"/>
                  <a:gd name="T5" fmla="*/ 34 h 35"/>
                  <a:gd name="T6" fmla="*/ 13 w 91"/>
                  <a:gd name="T7" fmla="*/ 34 h 35"/>
                  <a:gd name="T8" fmla="*/ 20 w 91"/>
                  <a:gd name="T9" fmla="*/ 28 h 35"/>
                  <a:gd name="T10" fmla="*/ 26 w 91"/>
                  <a:gd name="T11" fmla="*/ 34 h 35"/>
                  <a:gd name="T12" fmla="*/ 64 w 91"/>
                  <a:gd name="T13" fmla="*/ 34 h 35"/>
                  <a:gd name="T14" fmla="*/ 71 w 91"/>
                  <a:gd name="T15" fmla="*/ 28 h 35"/>
                  <a:gd name="T16" fmla="*/ 77 w 91"/>
                  <a:gd name="T17" fmla="*/ 34 h 35"/>
                  <a:gd name="T18" fmla="*/ 91 w 91"/>
                  <a:gd name="T19" fmla="*/ 35 h 35"/>
                  <a:gd name="T20" fmla="*/ 91 w 91"/>
                  <a:gd name="T21" fmla="*/ 2 h 35"/>
                  <a:gd name="T22" fmla="*/ 89 w 91"/>
                  <a:gd name="T23" fmla="*/ 0 h 35"/>
                  <a:gd name="T24" fmla="*/ 5 w 91"/>
                  <a:gd name="T25" fmla="*/ 0 h 35"/>
                  <a:gd name="T26" fmla="*/ 3 w 91"/>
                  <a:gd name="T27" fmla="*/ 2 h 35"/>
                  <a:gd name="T28" fmla="*/ 80 w 91"/>
                  <a:gd name="T29" fmla="*/ 4 h 35"/>
                  <a:gd name="T30" fmla="*/ 86 w 91"/>
                  <a:gd name="T31" fmla="*/ 4 h 35"/>
                  <a:gd name="T32" fmla="*/ 86 w 91"/>
                  <a:gd name="T33" fmla="*/ 16 h 35"/>
                  <a:gd name="T34" fmla="*/ 80 w 91"/>
                  <a:gd name="T35" fmla="*/ 16 h 35"/>
                  <a:gd name="T36" fmla="*/ 80 w 91"/>
                  <a:gd name="T37" fmla="*/ 4 h 35"/>
                  <a:gd name="T38" fmla="*/ 70 w 91"/>
                  <a:gd name="T39" fmla="*/ 4 h 35"/>
                  <a:gd name="T40" fmla="*/ 77 w 91"/>
                  <a:gd name="T41" fmla="*/ 4 h 35"/>
                  <a:gd name="T42" fmla="*/ 77 w 91"/>
                  <a:gd name="T43" fmla="*/ 16 h 35"/>
                  <a:gd name="T44" fmla="*/ 70 w 91"/>
                  <a:gd name="T45" fmla="*/ 16 h 35"/>
                  <a:gd name="T46" fmla="*/ 70 w 91"/>
                  <a:gd name="T47" fmla="*/ 4 h 35"/>
                  <a:gd name="T48" fmla="*/ 61 w 91"/>
                  <a:gd name="T49" fmla="*/ 4 h 35"/>
                  <a:gd name="T50" fmla="*/ 68 w 91"/>
                  <a:gd name="T51" fmla="*/ 4 h 35"/>
                  <a:gd name="T52" fmla="*/ 68 w 91"/>
                  <a:gd name="T53" fmla="*/ 16 h 35"/>
                  <a:gd name="T54" fmla="*/ 61 w 91"/>
                  <a:gd name="T55" fmla="*/ 16 h 35"/>
                  <a:gd name="T56" fmla="*/ 61 w 91"/>
                  <a:gd name="T57" fmla="*/ 4 h 35"/>
                  <a:gd name="T58" fmla="*/ 48 w 91"/>
                  <a:gd name="T59" fmla="*/ 4 h 35"/>
                  <a:gd name="T60" fmla="*/ 55 w 91"/>
                  <a:gd name="T61" fmla="*/ 4 h 35"/>
                  <a:gd name="T62" fmla="*/ 55 w 91"/>
                  <a:gd name="T63" fmla="*/ 30 h 35"/>
                  <a:gd name="T64" fmla="*/ 48 w 91"/>
                  <a:gd name="T65" fmla="*/ 30 h 35"/>
                  <a:gd name="T66" fmla="*/ 48 w 91"/>
                  <a:gd name="T67" fmla="*/ 4 h 35"/>
                  <a:gd name="T68" fmla="*/ 40 w 91"/>
                  <a:gd name="T69" fmla="*/ 4 h 35"/>
                  <a:gd name="T70" fmla="*/ 47 w 91"/>
                  <a:gd name="T71" fmla="*/ 4 h 35"/>
                  <a:gd name="T72" fmla="*/ 47 w 91"/>
                  <a:gd name="T73" fmla="*/ 30 h 35"/>
                  <a:gd name="T74" fmla="*/ 40 w 91"/>
                  <a:gd name="T75" fmla="*/ 30 h 35"/>
                  <a:gd name="T76" fmla="*/ 40 w 91"/>
                  <a:gd name="T77" fmla="*/ 4 h 35"/>
                  <a:gd name="T78" fmla="*/ 29 w 91"/>
                  <a:gd name="T79" fmla="*/ 4 h 35"/>
                  <a:gd name="T80" fmla="*/ 36 w 91"/>
                  <a:gd name="T81" fmla="*/ 4 h 35"/>
                  <a:gd name="T82" fmla="*/ 36 w 91"/>
                  <a:gd name="T83" fmla="*/ 16 h 35"/>
                  <a:gd name="T84" fmla="*/ 29 w 91"/>
                  <a:gd name="T85" fmla="*/ 16 h 35"/>
                  <a:gd name="T86" fmla="*/ 29 w 91"/>
                  <a:gd name="T87" fmla="*/ 4 h 35"/>
                  <a:gd name="T88" fmla="*/ 20 w 91"/>
                  <a:gd name="T89" fmla="*/ 4 h 35"/>
                  <a:gd name="T90" fmla="*/ 27 w 91"/>
                  <a:gd name="T91" fmla="*/ 4 h 35"/>
                  <a:gd name="T92" fmla="*/ 27 w 91"/>
                  <a:gd name="T93" fmla="*/ 16 h 35"/>
                  <a:gd name="T94" fmla="*/ 20 w 91"/>
                  <a:gd name="T95" fmla="*/ 16 h 35"/>
                  <a:gd name="T96" fmla="*/ 20 w 91"/>
                  <a:gd name="T97" fmla="*/ 4 h 35"/>
                  <a:gd name="T98" fmla="*/ 6 w 91"/>
                  <a:gd name="T99" fmla="*/ 4 h 35"/>
                  <a:gd name="T100" fmla="*/ 13 w 91"/>
                  <a:gd name="T101" fmla="*/ 4 h 35"/>
                  <a:gd name="T102" fmla="*/ 13 w 91"/>
                  <a:gd name="T103" fmla="*/ 30 h 35"/>
                  <a:gd name="T104" fmla="*/ 6 w 91"/>
                  <a:gd name="T105" fmla="*/ 30 h 35"/>
                  <a:gd name="T106" fmla="*/ 6 w 91"/>
                  <a:gd name="T107"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35">
                    <a:moveTo>
                      <a:pt x="3" y="2"/>
                    </a:moveTo>
                    <a:cubicBezTo>
                      <a:pt x="0" y="29"/>
                      <a:pt x="0" y="29"/>
                      <a:pt x="0" y="29"/>
                    </a:cubicBezTo>
                    <a:cubicBezTo>
                      <a:pt x="0" y="34"/>
                      <a:pt x="0" y="34"/>
                      <a:pt x="0" y="34"/>
                    </a:cubicBezTo>
                    <a:cubicBezTo>
                      <a:pt x="13" y="34"/>
                      <a:pt x="13" y="34"/>
                      <a:pt x="13" y="34"/>
                    </a:cubicBezTo>
                    <a:cubicBezTo>
                      <a:pt x="13" y="31"/>
                      <a:pt x="16" y="28"/>
                      <a:pt x="20" y="28"/>
                    </a:cubicBezTo>
                    <a:cubicBezTo>
                      <a:pt x="23" y="28"/>
                      <a:pt x="26" y="31"/>
                      <a:pt x="26" y="34"/>
                    </a:cubicBezTo>
                    <a:cubicBezTo>
                      <a:pt x="64" y="34"/>
                      <a:pt x="64" y="34"/>
                      <a:pt x="64" y="34"/>
                    </a:cubicBezTo>
                    <a:cubicBezTo>
                      <a:pt x="64" y="31"/>
                      <a:pt x="67" y="28"/>
                      <a:pt x="71" y="28"/>
                    </a:cubicBezTo>
                    <a:cubicBezTo>
                      <a:pt x="74" y="28"/>
                      <a:pt x="77" y="31"/>
                      <a:pt x="77" y="34"/>
                    </a:cubicBezTo>
                    <a:cubicBezTo>
                      <a:pt x="91" y="35"/>
                      <a:pt x="91" y="35"/>
                      <a:pt x="91" y="35"/>
                    </a:cubicBezTo>
                    <a:cubicBezTo>
                      <a:pt x="91" y="2"/>
                      <a:pt x="91" y="2"/>
                      <a:pt x="91" y="2"/>
                    </a:cubicBezTo>
                    <a:cubicBezTo>
                      <a:pt x="91" y="1"/>
                      <a:pt x="90" y="0"/>
                      <a:pt x="89" y="0"/>
                    </a:cubicBezTo>
                    <a:cubicBezTo>
                      <a:pt x="5" y="0"/>
                      <a:pt x="5" y="0"/>
                      <a:pt x="5" y="0"/>
                    </a:cubicBezTo>
                    <a:cubicBezTo>
                      <a:pt x="3" y="0"/>
                      <a:pt x="3" y="1"/>
                      <a:pt x="3" y="2"/>
                    </a:cubicBezTo>
                    <a:close/>
                    <a:moveTo>
                      <a:pt x="80" y="4"/>
                    </a:moveTo>
                    <a:cubicBezTo>
                      <a:pt x="86" y="4"/>
                      <a:pt x="86" y="4"/>
                      <a:pt x="86" y="4"/>
                    </a:cubicBezTo>
                    <a:cubicBezTo>
                      <a:pt x="86" y="16"/>
                      <a:pt x="86" y="16"/>
                      <a:pt x="86" y="16"/>
                    </a:cubicBezTo>
                    <a:cubicBezTo>
                      <a:pt x="80" y="16"/>
                      <a:pt x="80" y="16"/>
                      <a:pt x="80" y="16"/>
                    </a:cubicBezTo>
                    <a:cubicBezTo>
                      <a:pt x="80" y="4"/>
                      <a:pt x="80" y="4"/>
                      <a:pt x="80" y="4"/>
                    </a:cubicBezTo>
                    <a:close/>
                    <a:moveTo>
                      <a:pt x="70" y="4"/>
                    </a:moveTo>
                    <a:cubicBezTo>
                      <a:pt x="77" y="4"/>
                      <a:pt x="77" y="4"/>
                      <a:pt x="77" y="4"/>
                    </a:cubicBezTo>
                    <a:cubicBezTo>
                      <a:pt x="77" y="16"/>
                      <a:pt x="77" y="16"/>
                      <a:pt x="77" y="16"/>
                    </a:cubicBezTo>
                    <a:cubicBezTo>
                      <a:pt x="70" y="16"/>
                      <a:pt x="70" y="16"/>
                      <a:pt x="70" y="16"/>
                    </a:cubicBezTo>
                    <a:cubicBezTo>
                      <a:pt x="70" y="4"/>
                      <a:pt x="70" y="4"/>
                      <a:pt x="70" y="4"/>
                    </a:cubicBezTo>
                    <a:close/>
                    <a:moveTo>
                      <a:pt x="61" y="4"/>
                    </a:moveTo>
                    <a:cubicBezTo>
                      <a:pt x="68" y="4"/>
                      <a:pt x="68" y="4"/>
                      <a:pt x="68" y="4"/>
                    </a:cubicBezTo>
                    <a:cubicBezTo>
                      <a:pt x="68" y="16"/>
                      <a:pt x="68" y="16"/>
                      <a:pt x="68" y="16"/>
                    </a:cubicBezTo>
                    <a:cubicBezTo>
                      <a:pt x="61" y="16"/>
                      <a:pt x="61" y="16"/>
                      <a:pt x="61" y="16"/>
                    </a:cubicBezTo>
                    <a:cubicBezTo>
                      <a:pt x="61" y="4"/>
                      <a:pt x="61" y="4"/>
                      <a:pt x="61" y="4"/>
                    </a:cubicBezTo>
                    <a:close/>
                    <a:moveTo>
                      <a:pt x="48" y="4"/>
                    </a:moveTo>
                    <a:cubicBezTo>
                      <a:pt x="55" y="4"/>
                      <a:pt x="55" y="4"/>
                      <a:pt x="55" y="4"/>
                    </a:cubicBezTo>
                    <a:cubicBezTo>
                      <a:pt x="55" y="30"/>
                      <a:pt x="55" y="30"/>
                      <a:pt x="55" y="30"/>
                    </a:cubicBezTo>
                    <a:cubicBezTo>
                      <a:pt x="48" y="30"/>
                      <a:pt x="48" y="30"/>
                      <a:pt x="48" y="30"/>
                    </a:cubicBezTo>
                    <a:cubicBezTo>
                      <a:pt x="48" y="4"/>
                      <a:pt x="48" y="4"/>
                      <a:pt x="48" y="4"/>
                    </a:cubicBezTo>
                    <a:close/>
                    <a:moveTo>
                      <a:pt x="40" y="4"/>
                    </a:moveTo>
                    <a:cubicBezTo>
                      <a:pt x="47" y="4"/>
                      <a:pt x="47" y="4"/>
                      <a:pt x="47" y="4"/>
                    </a:cubicBezTo>
                    <a:cubicBezTo>
                      <a:pt x="47" y="30"/>
                      <a:pt x="47" y="30"/>
                      <a:pt x="47" y="30"/>
                    </a:cubicBezTo>
                    <a:cubicBezTo>
                      <a:pt x="40" y="30"/>
                      <a:pt x="40" y="30"/>
                      <a:pt x="40" y="30"/>
                    </a:cubicBezTo>
                    <a:cubicBezTo>
                      <a:pt x="40" y="4"/>
                      <a:pt x="40" y="4"/>
                      <a:pt x="40" y="4"/>
                    </a:cubicBezTo>
                    <a:close/>
                    <a:moveTo>
                      <a:pt x="29" y="4"/>
                    </a:moveTo>
                    <a:cubicBezTo>
                      <a:pt x="36" y="4"/>
                      <a:pt x="36" y="4"/>
                      <a:pt x="36" y="4"/>
                    </a:cubicBezTo>
                    <a:cubicBezTo>
                      <a:pt x="36" y="16"/>
                      <a:pt x="36" y="16"/>
                      <a:pt x="36" y="16"/>
                    </a:cubicBezTo>
                    <a:cubicBezTo>
                      <a:pt x="29" y="16"/>
                      <a:pt x="29" y="16"/>
                      <a:pt x="29" y="16"/>
                    </a:cubicBezTo>
                    <a:cubicBezTo>
                      <a:pt x="29" y="4"/>
                      <a:pt x="29" y="4"/>
                      <a:pt x="29" y="4"/>
                    </a:cubicBezTo>
                    <a:close/>
                    <a:moveTo>
                      <a:pt x="20" y="4"/>
                    </a:moveTo>
                    <a:cubicBezTo>
                      <a:pt x="27" y="4"/>
                      <a:pt x="27" y="4"/>
                      <a:pt x="27" y="4"/>
                    </a:cubicBezTo>
                    <a:cubicBezTo>
                      <a:pt x="27" y="16"/>
                      <a:pt x="27" y="16"/>
                      <a:pt x="27" y="16"/>
                    </a:cubicBezTo>
                    <a:cubicBezTo>
                      <a:pt x="20" y="16"/>
                      <a:pt x="20" y="16"/>
                      <a:pt x="20" y="16"/>
                    </a:cubicBezTo>
                    <a:cubicBezTo>
                      <a:pt x="20" y="4"/>
                      <a:pt x="20" y="4"/>
                      <a:pt x="20" y="4"/>
                    </a:cubicBezTo>
                    <a:close/>
                    <a:moveTo>
                      <a:pt x="6" y="4"/>
                    </a:moveTo>
                    <a:cubicBezTo>
                      <a:pt x="13" y="4"/>
                      <a:pt x="13" y="4"/>
                      <a:pt x="13" y="4"/>
                    </a:cubicBezTo>
                    <a:cubicBezTo>
                      <a:pt x="13" y="30"/>
                      <a:pt x="13" y="30"/>
                      <a:pt x="13" y="30"/>
                    </a:cubicBezTo>
                    <a:cubicBezTo>
                      <a:pt x="6" y="30"/>
                      <a:pt x="6" y="30"/>
                      <a:pt x="6" y="30"/>
                    </a:cubicBezTo>
                    <a:cubicBezTo>
                      <a:pt x="6" y="4"/>
                      <a:pt x="6"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805" name="Freeform 84">
                <a:extLst>
                  <a:ext uri="{FF2B5EF4-FFF2-40B4-BE49-F238E27FC236}">
                    <a16:creationId xmlns:a16="http://schemas.microsoft.com/office/drawing/2014/main" id="{B94F1A24-C358-4DC2-889F-C1AAD4FF0784}"/>
                  </a:ext>
                </a:extLst>
              </p:cNvPr>
              <p:cNvSpPr>
                <a:spLocks noEditPoints="1"/>
              </p:cNvSpPr>
              <p:nvPr/>
            </p:nvSpPr>
            <p:spPr bwMode="auto">
              <a:xfrm>
                <a:off x="3096" y="2295"/>
                <a:ext cx="97" cy="63"/>
              </a:xfrm>
              <a:custGeom>
                <a:avLst/>
                <a:gdLst>
                  <a:gd name="T0" fmla="*/ 64 w 83"/>
                  <a:gd name="T1" fmla="*/ 54 h 54"/>
                  <a:gd name="T2" fmla="*/ 74 w 83"/>
                  <a:gd name="T3" fmla="*/ 46 h 54"/>
                  <a:gd name="T4" fmla="*/ 79 w 83"/>
                  <a:gd name="T5" fmla="*/ 46 h 54"/>
                  <a:gd name="T6" fmla="*/ 83 w 83"/>
                  <a:gd name="T7" fmla="*/ 42 h 54"/>
                  <a:gd name="T8" fmla="*/ 83 w 83"/>
                  <a:gd name="T9" fmla="*/ 29 h 54"/>
                  <a:gd name="T10" fmla="*/ 82 w 83"/>
                  <a:gd name="T11" fmla="*/ 21 h 54"/>
                  <a:gd name="T12" fmla="*/ 78 w 83"/>
                  <a:gd name="T13" fmla="*/ 8 h 54"/>
                  <a:gd name="T14" fmla="*/ 68 w 83"/>
                  <a:gd name="T15" fmla="*/ 0 h 54"/>
                  <a:gd name="T16" fmla="*/ 34 w 83"/>
                  <a:gd name="T17" fmla="*/ 0 h 54"/>
                  <a:gd name="T18" fmla="*/ 25 w 83"/>
                  <a:gd name="T19" fmla="*/ 6 h 54"/>
                  <a:gd name="T20" fmla="*/ 20 w 83"/>
                  <a:gd name="T21" fmla="*/ 14 h 54"/>
                  <a:gd name="T22" fmla="*/ 16 w 83"/>
                  <a:gd name="T23" fmla="*/ 18 h 54"/>
                  <a:gd name="T24" fmla="*/ 5 w 83"/>
                  <a:gd name="T25" fmla="*/ 21 h 54"/>
                  <a:gd name="T26" fmla="*/ 0 w 83"/>
                  <a:gd name="T27" fmla="*/ 28 h 54"/>
                  <a:gd name="T28" fmla="*/ 0 w 83"/>
                  <a:gd name="T29" fmla="*/ 42 h 54"/>
                  <a:gd name="T30" fmla="*/ 4 w 83"/>
                  <a:gd name="T31" fmla="*/ 46 h 54"/>
                  <a:gd name="T32" fmla="*/ 12 w 83"/>
                  <a:gd name="T33" fmla="*/ 46 h 54"/>
                  <a:gd name="T34" fmla="*/ 22 w 83"/>
                  <a:gd name="T35" fmla="*/ 54 h 54"/>
                  <a:gd name="T36" fmla="*/ 33 w 83"/>
                  <a:gd name="T37" fmla="*/ 46 h 54"/>
                  <a:gd name="T38" fmla="*/ 54 w 83"/>
                  <a:gd name="T39" fmla="*/ 46 h 54"/>
                  <a:gd name="T40" fmla="*/ 64 w 83"/>
                  <a:gd name="T41" fmla="*/ 54 h 54"/>
                  <a:gd name="T42" fmla="*/ 64 w 83"/>
                  <a:gd name="T43" fmla="*/ 50 h 54"/>
                  <a:gd name="T44" fmla="*/ 57 w 83"/>
                  <a:gd name="T45" fmla="*/ 43 h 54"/>
                  <a:gd name="T46" fmla="*/ 64 w 83"/>
                  <a:gd name="T47" fmla="*/ 37 h 54"/>
                  <a:gd name="T48" fmla="*/ 70 w 83"/>
                  <a:gd name="T49" fmla="*/ 43 h 54"/>
                  <a:gd name="T50" fmla="*/ 64 w 83"/>
                  <a:gd name="T51" fmla="*/ 50 h 54"/>
                  <a:gd name="T52" fmla="*/ 54 w 83"/>
                  <a:gd name="T53" fmla="*/ 8 h 54"/>
                  <a:gd name="T54" fmla="*/ 55 w 83"/>
                  <a:gd name="T55" fmla="*/ 7 h 54"/>
                  <a:gd name="T56" fmla="*/ 68 w 83"/>
                  <a:gd name="T57" fmla="*/ 7 h 54"/>
                  <a:gd name="T58" fmla="*/ 69 w 83"/>
                  <a:gd name="T59" fmla="*/ 8 h 54"/>
                  <a:gd name="T60" fmla="*/ 72 w 83"/>
                  <a:gd name="T61" fmla="*/ 20 h 54"/>
                  <a:gd name="T62" fmla="*/ 72 w 83"/>
                  <a:gd name="T63" fmla="*/ 20 h 54"/>
                  <a:gd name="T64" fmla="*/ 71 w 83"/>
                  <a:gd name="T65" fmla="*/ 21 h 54"/>
                  <a:gd name="T66" fmla="*/ 55 w 83"/>
                  <a:gd name="T67" fmla="*/ 21 h 54"/>
                  <a:gd name="T68" fmla="*/ 54 w 83"/>
                  <a:gd name="T69" fmla="*/ 20 h 54"/>
                  <a:gd name="T70" fmla="*/ 54 w 83"/>
                  <a:gd name="T71" fmla="*/ 8 h 54"/>
                  <a:gd name="T72" fmla="*/ 22 w 83"/>
                  <a:gd name="T73" fmla="*/ 50 h 54"/>
                  <a:gd name="T74" fmla="*/ 16 w 83"/>
                  <a:gd name="T75" fmla="*/ 43 h 54"/>
                  <a:gd name="T76" fmla="*/ 22 w 83"/>
                  <a:gd name="T77" fmla="*/ 37 h 54"/>
                  <a:gd name="T78" fmla="*/ 29 w 83"/>
                  <a:gd name="T79" fmla="*/ 43 h 54"/>
                  <a:gd name="T80" fmla="*/ 22 w 83"/>
                  <a:gd name="T81" fmla="*/ 50 h 54"/>
                  <a:gd name="T82" fmla="*/ 48 w 83"/>
                  <a:gd name="T83" fmla="*/ 20 h 54"/>
                  <a:gd name="T84" fmla="*/ 47 w 83"/>
                  <a:gd name="T85" fmla="*/ 21 h 54"/>
                  <a:gd name="T86" fmla="*/ 30 w 83"/>
                  <a:gd name="T87" fmla="*/ 21 h 54"/>
                  <a:gd name="T88" fmla="*/ 29 w 83"/>
                  <a:gd name="T89" fmla="*/ 20 h 54"/>
                  <a:gd name="T90" fmla="*/ 29 w 83"/>
                  <a:gd name="T91" fmla="*/ 19 h 54"/>
                  <a:gd name="T92" fmla="*/ 34 w 83"/>
                  <a:gd name="T93" fmla="*/ 8 h 54"/>
                  <a:gd name="T94" fmla="*/ 35 w 83"/>
                  <a:gd name="T95" fmla="*/ 7 h 54"/>
                  <a:gd name="T96" fmla="*/ 47 w 83"/>
                  <a:gd name="T97" fmla="*/ 7 h 54"/>
                  <a:gd name="T98" fmla="*/ 48 w 83"/>
                  <a:gd name="T99" fmla="*/ 8 h 54"/>
                  <a:gd name="T100" fmla="*/ 48 w 83"/>
                  <a:gd name="T101"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 h="54">
                    <a:moveTo>
                      <a:pt x="64" y="54"/>
                    </a:moveTo>
                    <a:cubicBezTo>
                      <a:pt x="69" y="54"/>
                      <a:pt x="73" y="50"/>
                      <a:pt x="74" y="46"/>
                    </a:cubicBezTo>
                    <a:cubicBezTo>
                      <a:pt x="79" y="46"/>
                      <a:pt x="79" y="46"/>
                      <a:pt x="79" y="46"/>
                    </a:cubicBezTo>
                    <a:cubicBezTo>
                      <a:pt x="81" y="46"/>
                      <a:pt x="83" y="44"/>
                      <a:pt x="83" y="42"/>
                    </a:cubicBezTo>
                    <a:cubicBezTo>
                      <a:pt x="83" y="29"/>
                      <a:pt x="83" y="29"/>
                      <a:pt x="83" y="29"/>
                    </a:cubicBezTo>
                    <a:cubicBezTo>
                      <a:pt x="83" y="27"/>
                      <a:pt x="82" y="24"/>
                      <a:pt x="82" y="21"/>
                    </a:cubicBezTo>
                    <a:cubicBezTo>
                      <a:pt x="78" y="8"/>
                      <a:pt x="78" y="8"/>
                      <a:pt x="78" y="8"/>
                    </a:cubicBezTo>
                    <a:cubicBezTo>
                      <a:pt x="77" y="3"/>
                      <a:pt x="73" y="0"/>
                      <a:pt x="68" y="0"/>
                    </a:cubicBezTo>
                    <a:cubicBezTo>
                      <a:pt x="34" y="0"/>
                      <a:pt x="34" y="0"/>
                      <a:pt x="34" y="0"/>
                    </a:cubicBezTo>
                    <a:cubicBezTo>
                      <a:pt x="30" y="0"/>
                      <a:pt x="27" y="2"/>
                      <a:pt x="25" y="6"/>
                    </a:cubicBezTo>
                    <a:cubicBezTo>
                      <a:pt x="20" y="14"/>
                      <a:pt x="20" y="14"/>
                      <a:pt x="20" y="14"/>
                    </a:cubicBezTo>
                    <a:cubicBezTo>
                      <a:pt x="19" y="16"/>
                      <a:pt x="18" y="17"/>
                      <a:pt x="16" y="18"/>
                    </a:cubicBezTo>
                    <a:cubicBezTo>
                      <a:pt x="5" y="21"/>
                      <a:pt x="5" y="21"/>
                      <a:pt x="5" y="21"/>
                    </a:cubicBezTo>
                    <a:cubicBezTo>
                      <a:pt x="2" y="22"/>
                      <a:pt x="0" y="25"/>
                      <a:pt x="0" y="28"/>
                    </a:cubicBezTo>
                    <a:cubicBezTo>
                      <a:pt x="0" y="42"/>
                      <a:pt x="0" y="42"/>
                      <a:pt x="0" y="42"/>
                    </a:cubicBezTo>
                    <a:cubicBezTo>
                      <a:pt x="0" y="44"/>
                      <a:pt x="2" y="46"/>
                      <a:pt x="4" y="46"/>
                    </a:cubicBezTo>
                    <a:cubicBezTo>
                      <a:pt x="12" y="46"/>
                      <a:pt x="12" y="46"/>
                      <a:pt x="12" y="46"/>
                    </a:cubicBezTo>
                    <a:cubicBezTo>
                      <a:pt x="13" y="50"/>
                      <a:pt x="17" y="54"/>
                      <a:pt x="22" y="54"/>
                    </a:cubicBezTo>
                    <a:cubicBezTo>
                      <a:pt x="28" y="54"/>
                      <a:pt x="32" y="50"/>
                      <a:pt x="33" y="46"/>
                    </a:cubicBezTo>
                    <a:cubicBezTo>
                      <a:pt x="54" y="46"/>
                      <a:pt x="54" y="46"/>
                      <a:pt x="54" y="46"/>
                    </a:cubicBezTo>
                    <a:cubicBezTo>
                      <a:pt x="55" y="50"/>
                      <a:pt x="59" y="54"/>
                      <a:pt x="64" y="54"/>
                    </a:cubicBezTo>
                    <a:close/>
                    <a:moveTo>
                      <a:pt x="64" y="50"/>
                    </a:moveTo>
                    <a:cubicBezTo>
                      <a:pt x="60" y="50"/>
                      <a:pt x="57" y="47"/>
                      <a:pt x="57" y="43"/>
                    </a:cubicBezTo>
                    <a:cubicBezTo>
                      <a:pt x="57" y="40"/>
                      <a:pt x="60" y="37"/>
                      <a:pt x="64" y="37"/>
                    </a:cubicBezTo>
                    <a:cubicBezTo>
                      <a:pt x="68" y="37"/>
                      <a:pt x="70" y="40"/>
                      <a:pt x="70" y="43"/>
                    </a:cubicBezTo>
                    <a:cubicBezTo>
                      <a:pt x="70" y="47"/>
                      <a:pt x="68" y="50"/>
                      <a:pt x="64" y="50"/>
                    </a:cubicBezTo>
                    <a:close/>
                    <a:moveTo>
                      <a:pt x="54" y="8"/>
                    </a:moveTo>
                    <a:cubicBezTo>
                      <a:pt x="54" y="8"/>
                      <a:pt x="55" y="7"/>
                      <a:pt x="55" y="7"/>
                    </a:cubicBezTo>
                    <a:cubicBezTo>
                      <a:pt x="68" y="7"/>
                      <a:pt x="68" y="7"/>
                      <a:pt x="68" y="7"/>
                    </a:cubicBezTo>
                    <a:cubicBezTo>
                      <a:pt x="68" y="7"/>
                      <a:pt x="68" y="8"/>
                      <a:pt x="69" y="8"/>
                    </a:cubicBezTo>
                    <a:cubicBezTo>
                      <a:pt x="72" y="20"/>
                      <a:pt x="72" y="20"/>
                      <a:pt x="72" y="20"/>
                    </a:cubicBezTo>
                    <a:cubicBezTo>
                      <a:pt x="72" y="20"/>
                      <a:pt x="72" y="20"/>
                      <a:pt x="72" y="20"/>
                    </a:cubicBezTo>
                    <a:cubicBezTo>
                      <a:pt x="72" y="21"/>
                      <a:pt x="72" y="21"/>
                      <a:pt x="71" y="21"/>
                    </a:cubicBezTo>
                    <a:cubicBezTo>
                      <a:pt x="55" y="21"/>
                      <a:pt x="55" y="21"/>
                      <a:pt x="55" y="21"/>
                    </a:cubicBezTo>
                    <a:cubicBezTo>
                      <a:pt x="55" y="21"/>
                      <a:pt x="54" y="20"/>
                      <a:pt x="54" y="20"/>
                    </a:cubicBezTo>
                    <a:lnTo>
                      <a:pt x="54" y="8"/>
                    </a:lnTo>
                    <a:close/>
                    <a:moveTo>
                      <a:pt x="22" y="50"/>
                    </a:moveTo>
                    <a:cubicBezTo>
                      <a:pt x="19" y="50"/>
                      <a:pt x="16" y="47"/>
                      <a:pt x="16" y="43"/>
                    </a:cubicBezTo>
                    <a:cubicBezTo>
                      <a:pt x="16" y="40"/>
                      <a:pt x="19" y="37"/>
                      <a:pt x="22" y="37"/>
                    </a:cubicBezTo>
                    <a:cubicBezTo>
                      <a:pt x="26" y="37"/>
                      <a:pt x="29" y="40"/>
                      <a:pt x="29" y="43"/>
                    </a:cubicBezTo>
                    <a:cubicBezTo>
                      <a:pt x="29" y="47"/>
                      <a:pt x="26" y="50"/>
                      <a:pt x="22" y="50"/>
                    </a:cubicBezTo>
                    <a:close/>
                    <a:moveTo>
                      <a:pt x="48" y="20"/>
                    </a:moveTo>
                    <a:cubicBezTo>
                      <a:pt x="48" y="20"/>
                      <a:pt x="48" y="21"/>
                      <a:pt x="47" y="21"/>
                    </a:cubicBezTo>
                    <a:cubicBezTo>
                      <a:pt x="30" y="21"/>
                      <a:pt x="30" y="21"/>
                      <a:pt x="30" y="21"/>
                    </a:cubicBezTo>
                    <a:cubicBezTo>
                      <a:pt x="29" y="21"/>
                      <a:pt x="29" y="21"/>
                      <a:pt x="29" y="20"/>
                    </a:cubicBezTo>
                    <a:cubicBezTo>
                      <a:pt x="29" y="20"/>
                      <a:pt x="29" y="20"/>
                      <a:pt x="29" y="19"/>
                    </a:cubicBezTo>
                    <a:cubicBezTo>
                      <a:pt x="34" y="8"/>
                      <a:pt x="34" y="8"/>
                      <a:pt x="34" y="8"/>
                    </a:cubicBezTo>
                    <a:cubicBezTo>
                      <a:pt x="34" y="8"/>
                      <a:pt x="34" y="7"/>
                      <a:pt x="35" y="7"/>
                    </a:cubicBezTo>
                    <a:cubicBezTo>
                      <a:pt x="47" y="7"/>
                      <a:pt x="47" y="7"/>
                      <a:pt x="47" y="7"/>
                    </a:cubicBezTo>
                    <a:cubicBezTo>
                      <a:pt x="48" y="7"/>
                      <a:pt x="48" y="8"/>
                      <a:pt x="48" y="8"/>
                    </a:cubicBezTo>
                    <a:lnTo>
                      <a:pt x="4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806" name="Freeform 85">
                <a:extLst>
                  <a:ext uri="{FF2B5EF4-FFF2-40B4-BE49-F238E27FC236}">
                    <a16:creationId xmlns:a16="http://schemas.microsoft.com/office/drawing/2014/main" id="{0CF9D852-A10F-4AD0-B804-9BDB0EC8E677}"/>
                  </a:ext>
                </a:extLst>
              </p:cNvPr>
              <p:cNvSpPr>
                <a:spLocks noEditPoints="1"/>
              </p:cNvSpPr>
              <p:nvPr/>
            </p:nvSpPr>
            <p:spPr bwMode="auto">
              <a:xfrm>
                <a:off x="3179" y="2538"/>
                <a:ext cx="68" cy="94"/>
              </a:xfrm>
              <a:custGeom>
                <a:avLst/>
                <a:gdLst>
                  <a:gd name="T0" fmla="*/ 46 w 58"/>
                  <a:gd name="T1" fmla="*/ 1 h 81"/>
                  <a:gd name="T2" fmla="*/ 45 w 58"/>
                  <a:gd name="T3" fmla="*/ 0 h 81"/>
                  <a:gd name="T4" fmla="*/ 12 w 58"/>
                  <a:gd name="T5" fmla="*/ 0 h 81"/>
                  <a:gd name="T6" fmla="*/ 7 w 58"/>
                  <a:gd name="T7" fmla="*/ 2 h 81"/>
                  <a:gd name="T8" fmla="*/ 0 w 58"/>
                  <a:gd name="T9" fmla="*/ 14 h 81"/>
                  <a:gd name="T10" fmla="*/ 0 w 58"/>
                  <a:gd name="T11" fmla="*/ 55 h 81"/>
                  <a:gd name="T12" fmla="*/ 9 w 58"/>
                  <a:gd name="T13" fmla="*/ 67 h 81"/>
                  <a:gd name="T14" fmla="*/ 10 w 58"/>
                  <a:gd name="T15" fmla="*/ 67 h 81"/>
                  <a:gd name="T16" fmla="*/ 1 w 58"/>
                  <a:gd name="T17" fmla="*/ 80 h 81"/>
                  <a:gd name="T18" fmla="*/ 8 w 58"/>
                  <a:gd name="T19" fmla="*/ 80 h 81"/>
                  <a:gd name="T20" fmla="*/ 9 w 58"/>
                  <a:gd name="T21" fmla="*/ 80 h 81"/>
                  <a:gd name="T22" fmla="*/ 10 w 58"/>
                  <a:gd name="T23" fmla="*/ 79 h 81"/>
                  <a:gd name="T24" fmla="*/ 18 w 58"/>
                  <a:gd name="T25" fmla="*/ 75 h 81"/>
                  <a:gd name="T26" fmla="*/ 44 w 58"/>
                  <a:gd name="T27" fmla="*/ 75 h 81"/>
                  <a:gd name="T28" fmla="*/ 46 w 58"/>
                  <a:gd name="T29" fmla="*/ 76 h 81"/>
                  <a:gd name="T30" fmla="*/ 54 w 58"/>
                  <a:gd name="T31" fmla="*/ 80 h 81"/>
                  <a:gd name="T32" fmla="*/ 57 w 58"/>
                  <a:gd name="T33" fmla="*/ 80 h 81"/>
                  <a:gd name="T34" fmla="*/ 48 w 58"/>
                  <a:gd name="T35" fmla="*/ 67 h 81"/>
                  <a:gd name="T36" fmla="*/ 50 w 58"/>
                  <a:gd name="T37" fmla="*/ 66 h 81"/>
                  <a:gd name="T38" fmla="*/ 58 w 58"/>
                  <a:gd name="T39" fmla="*/ 55 h 81"/>
                  <a:gd name="T40" fmla="*/ 58 w 58"/>
                  <a:gd name="T41" fmla="*/ 14 h 81"/>
                  <a:gd name="T42" fmla="*/ 46 w 58"/>
                  <a:gd name="T43" fmla="*/ 1 h 81"/>
                  <a:gd name="T44" fmla="*/ 16 w 58"/>
                  <a:gd name="T45" fmla="*/ 7 h 81"/>
                  <a:gd name="T46" fmla="*/ 41 w 58"/>
                  <a:gd name="T47" fmla="*/ 7 h 81"/>
                  <a:gd name="T48" fmla="*/ 41 w 58"/>
                  <a:gd name="T49" fmla="*/ 11 h 81"/>
                  <a:gd name="T50" fmla="*/ 16 w 58"/>
                  <a:gd name="T51" fmla="*/ 11 h 81"/>
                  <a:gd name="T52" fmla="*/ 16 w 58"/>
                  <a:gd name="T53" fmla="*/ 7 h 81"/>
                  <a:gd name="T54" fmla="*/ 9 w 58"/>
                  <a:gd name="T55" fmla="*/ 20 h 81"/>
                  <a:gd name="T56" fmla="*/ 12 w 58"/>
                  <a:gd name="T57" fmla="*/ 16 h 81"/>
                  <a:gd name="T58" fmla="*/ 29 w 58"/>
                  <a:gd name="T59" fmla="*/ 16 h 81"/>
                  <a:gd name="T60" fmla="*/ 45 w 58"/>
                  <a:gd name="T61" fmla="*/ 16 h 81"/>
                  <a:gd name="T62" fmla="*/ 49 w 58"/>
                  <a:gd name="T63" fmla="*/ 20 h 81"/>
                  <a:gd name="T64" fmla="*/ 49 w 58"/>
                  <a:gd name="T65" fmla="*/ 33 h 81"/>
                  <a:gd name="T66" fmla="*/ 45 w 58"/>
                  <a:gd name="T67" fmla="*/ 36 h 81"/>
                  <a:gd name="T68" fmla="*/ 13 w 58"/>
                  <a:gd name="T69" fmla="*/ 36 h 81"/>
                  <a:gd name="T70" fmla="*/ 9 w 58"/>
                  <a:gd name="T71" fmla="*/ 33 h 81"/>
                  <a:gd name="T72" fmla="*/ 9 w 58"/>
                  <a:gd name="T73" fmla="*/ 20 h 81"/>
                  <a:gd name="T74" fmla="*/ 12 w 58"/>
                  <a:gd name="T75" fmla="*/ 59 h 81"/>
                  <a:gd name="T76" fmla="*/ 8 w 58"/>
                  <a:gd name="T77" fmla="*/ 55 h 81"/>
                  <a:gd name="T78" fmla="*/ 12 w 58"/>
                  <a:gd name="T79" fmla="*/ 51 h 81"/>
                  <a:gd name="T80" fmla="*/ 16 w 58"/>
                  <a:gd name="T81" fmla="*/ 55 h 81"/>
                  <a:gd name="T82" fmla="*/ 12 w 58"/>
                  <a:gd name="T83" fmla="*/ 59 h 81"/>
                  <a:gd name="T84" fmla="*/ 15 w 58"/>
                  <a:gd name="T85" fmla="*/ 71 h 81"/>
                  <a:gd name="T86" fmla="*/ 17 w 58"/>
                  <a:gd name="T87" fmla="*/ 68 h 81"/>
                  <a:gd name="T88" fmla="*/ 19 w 58"/>
                  <a:gd name="T89" fmla="*/ 67 h 81"/>
                  <a:gd name="T90" fmla="*/ 39 w 58"/>
                  <a:gd name="T91" fmla="*/ 67 h 81"/>
                  <a:gd name="T92" fmla="*/ 41 w 58"/>
                  <a:gd name="T93" fmla="*/ 68 h 81"/>
                  <a:gd name="T94" fmla="*/ 43 w 58"/>
                  <a:gd name="T95" fmla="*/ 71 h 81"/>
                  <a:gd name="T96" fmla="*/ 15 w 58"/>
                  <a:gd name="T97" fmla="*/ 71 h 81"/>
                  <a:gd name="T98" fmla="*/ 46 w 58"/>
                  <a:gd name="T99" fmla="*/ 59 h 81"/>
                  <a:gd name="T100" fmla="*/ 42 w 58"/>
                  <a:gd name="T101" fmla="*/ 55 h 81"/>
                  <a:gd name="T102" fmla="*/ 46 w 58"/>
                  <a:gd name="T103" fmla="*/ 51 h 81"/>
                  <a:gd name="T104" fmla="*/ 50 w 58"/>
                  <a:gd name="T105" fmla="*/ 55 h 81"/>
                  <a:gd name="T106" fmla="*/ 46 w 58"/>
                  <a:gd name="T107" fmla="*/ 5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1">
                    <a:moveTo>
                      <a:pt x="46" y="1"/>
                    </a:moveTo>
                    <a:cubicBezTo>
                      <a:pt x="46" y="0"/>
                      <a:pt x="46" y="0"/>
                      <a:pt x="45" y="0"/>
                    </a:cubicBezTo>
                    <a:cubicBezTo>
                      <a:pt x="34" y="0"/>
                      <a:pt x="23" y="0"/>
                      <a:pt x="12" y="0"/>
                    </a:cubicBezTo>
                    <a:cubicBezTo>
                      <a:pt x="10" y="1"/>
                      <a:pt x="8" y="1"/>
                      <a:pt x="7" y="2"/>
                    </a:cubicBezTo>
                    <a:cubicBezTo>
                      <a:pt x="2" y="5"/>
                      <a:pt x="0" y="9"/>
                      <a:pt x="0" y="14"/>
                    </a:cubicBezTo>
                    <a:cubicBezTo>
                      <a:pt x="0" y="28"/>
                      <a:pt x="0" y="41"/>
                      <a:pt x="0" y="55"/>
                    </a:cubicBezTo>
                    <a:cubicBezTo>
                      <a:pt x="0" y="61"/>
                      <a:pt x="3" y="65"/>
                      <a:pt x="9" y="67"/>
                    </a:cubicBezTo>
                    <a:cubicBezTo>
                      <a:pt x="9" y="67"/>
                      <a:pt x="9" y="67"/>
                      <a:pt x="10" y="67"/>
                    </a:cubicBezTo>
                    <a:cubicBezTo>
                      <a:pt x="7" y="71"/>
                      <a:pt x="4" y="76"/>
                      <a:pt x="1" y="80"/>
                    </a:cubicBezTo>
                    <a:cubicBezTo>
                      <a:pt x="3" y="80"/>
                      <a:pt x="6" y="80"/>
                      <a:pt x="8" y="80"/>
                    </a:cubicBezTo>
                    <a:cubicBezTo>
                      <a:pt x="9" y="80"/>
                      <a:pt x="9" y="80"/>
                      <a:pt x="9" y="80"/>
                    </a:cubicBezTo>
                    <a:cubicBezTo>
                      <a:pt x="9" y="80"/>
                      <a:pt x="9" y="79"/>
                      <a:pt x="10" y="79"/>
                    </a:cubicBezTo>
                    <a:cubicBezTo>
                      <a:pt x="11" y="75"/>
                      <a:pt x="14" y="74"/>
                      <a:pt x="18" y="75"/>
                    </a:cubicBezTo>
                    <a:cubicBezTo>
                      <a:pt x="26" y="75"/>
                      <a:pt x="35" y="75"/>
                      <a:pt x="44" y="75"/>
                    </a:cubicBezTo>
                    <a:cubicBezTo>
                      <a:pt x="45" y="75"/>
                      <a:pt x="46" y="75"/>
                      <a:pt x="46" y="76"/>
                    </a:cubicBezTo>
                    <a:cubicBezTo>
                      <a:pt x="48" y="80"/>
                      <a:pt x="51" y="81"/>
                      <a:pt x="54" y="80"/>
                    </a:cubicBezTo>
                    <a:cubicBezTo>
                      <a:pt x="55" y="80"/>
                      <a:pt x="56" y="80"/>
                      <a:pt x="57" y="80"/>
                    </a:cubicBezTo>
                    <a:cubicBezTo>
                      <a:pt x="54" y="76"/>
                      <a:pt x="51" y="71"/>
                      <a:pt x="48" y="67"/>
                    </a:cubicBezTo>
                    <a:cubicBezTo>
                      <a:pt x="49" y="67"/>
                      <a:pt x="50" y="66"/>
                      <a:pt x="50" y="66"/>
                    </a:cubicBezTo>
                    <a:cubicBezTo>
                      <a:pt x="55" y="64"/>
                      <a:pt x="58" y="60"/>
                      <a:pt x="58" y="55"/>
                    </a:cubicBezTo>
                    <a:cubicBezTo>
                      <a:pt x="58" y="42"/>
                      <a:pt x="58" y="28"/>
                      <a:pt x="58" y="14"/>
                    </a:cubicBezTo>
                    <a:cubicBezTo>
                      <a:pt x="58" y="7"/>
                      <a:pt x="54" y="2"/>
                      <a:pt x="46" y="1"/>
                    </a:cubicBezTo>
                    <a:close/>
                    <a:moveTo>
                      <a:pt x="16" y="7"/>
                    </a:moveTo>
                    <a:cubicBezTo>
                      <a:pt x="25" y="7"/>
                      <a:pt x="33" y="7"/>
                      <a:pt x="41" y="7"/>
                    </a:cubicBezTo>
                    <a:cubicBezTo>
                      <a:pt x="41" y="8"/>
                      <a:pt x="41" y="9"/>
                      <a:pt x="41" y="11"/>
                    </a:cubicBezTo>
                    <a:cubicBezTo>
                      <a:pt x="33" y="11"/>
                      <a:pt x="25" y="11"/>
                      <a:pt x="16" y="11"/>
                    </a:cubicBezTo>
                    <a:cubicBezTo>
                      <a:pt x="16" y="9"/>
                      <a:pt x="16" y="8"/>
                      <a:pt x="16" y="7"/>
                    </a:cubicBezTo>
                    <a:close/>
                    <a:moveTo>
                      <a:pt x="9" y="20"/>
                    </a:moveTo>
                    <a:cubicBezTo>
                      <a:pt x="9" y="18"/>
                      <a:pt x="10" y="16"/>
                      <a:pt x="12" y="16"/>
                    </a:cubicBezTo>
                    <a:cubicBezTo>
                      <a:pt x="18" y="16"/>
                      <a:pt x="23" y="16"/>
                      <a:pt x="29" y="16"/>
                    </a:cubicBezTo>
                    <a:cubicBezTo>
                      <a:pt x="34" y="16"/>
                      <a:pt x="40" y="16"/>
                      <a:pt x="45" y="16"/>
                    </a:cubicBezTo>
                    <a:cubicBezTo>
                      <a:pt x="48" y="16"/>
                      <a:pt x="49" y="17"/>
                      <a:pt x="49" y="20"/>
                    </a:cubicBezTo>
                    <a:cubicBezTo>
                      <a:pt x="49" y="24"/>
                      <a:pt x="49" y="28"/>
                      <a:pt x="49" y="33"/>
                    </a:cubicBezTo>
                    <a:cubicBezTo>
                      <a:pt x="49" y="35"/>
                      <a:pt x="48" y="36"/>
                      <a:pt x="45" y="36"/>
                    </a:cubicBezTo>
                    <a:cubicBezTo>
                      <a:pt x="34" y="36"/>
                      <a:pt x="23" y="36"/>
                      <a:pt x="13" y="36"/>
                    </a:cubicBezTo>
                    <a:cubicBezTo>
                      <a:pt x="10" y="36"/>
                      <a:pt x="9" y="35"/>
                      <a:pt x="9" y="33"/>
                    </a:cubicBezTo>
                    <a:cubicBezTo>
                      <a:pt x="9" y="28"/>
                      <a:pt x="9" y="24"/>
                      <a:pt x="9" y="20"/>
                    </a:cubicBezTo>
                    <a:close/>
                    <a:moveTo>
                      <a:pt x="12" y="59"/>
                    </a:moveTo>
                    <a:cubicBezTo>
                      <a:pt x="10" y="59"/>
                      <a:pt x="8" y="57"/>
                      <a:pt x="8" y="55"/>
                    </a:cubicBezTo>
                    <a:cubicBezTo>
                      <a:pt x="8" y="53"/>
                      <a:pt x="10" y="51"/>
                      <a:pt x="12" y="51"/>
                    </a:cubicBezTo>
                    <a:cubicBezTo>
                      <a:pt x="14" y="51"/>
                      <a:pt x="16" y="53"/>
                      <a:pt x="16" y="55"/>
                    </a:cubicBezTo>
                    <a:cubicBezTo>
                      <a:pt x="16" y="57"/>
                      <a:pt x="14" y="59"/>
                      <a:pt x="12" y="59"/>
                    </a:cubicBezTo>
                    <a:close/>
                    <a:moveTo>
                      <a:pt x="15" y="71"/>
                    </a:moveTo>
                    <a:cubicBezTo>
                      <a:pt x="16" y="70"/>
                      <a:pt x="17" y="69"/>
                      <a:pt x="17" y="68"/>
                    </a:cubicBezTo>
                    <a:cubicBezTo>
                      <a:pt x="18" y="67"/>
                      <a:pt x="18" y="67"/>
                      <a:pt x="19" y="67"/>
                    </a:cubicBezTo>
                    <a:cubicBezTo>
                      <a:pt x="26" y="67"/>
                      <a:pt x="32" y="67"/>
                      <a:pt x="39" y="67"/>
                    </a:cubicBezTo>
                    <a:cubicBezTo>
                      <a:pt x="40" y="67"/>
                      <a:pt x="40" y="68"/>
                      <a:pt x="41" y="68"/>
                    </a:cubicBezTo>
                    <a:cubicBezTo>
                      <a:pt x="42" y="69"/>
                      <a:pt x="42" y="70"/>
                      <a:pt x="43" y="71"/>
                    </a:cubicBezTo>
                    <a:cubicBezTo>
                      <a:pt x="33" y="71"/>
                      <a:pt x="24" y="71"/>
                      <a:pt x="15" y="71"/>
                    </a:cubicBezTo>
                    <a:close/>
                    <a:moveTo>
                      <a:pt x="46" y="59"/>
                    </a:moveTo>
                    <a:cubicBezTo>
                      <a:pt x="44" y="59"/>
                      <a:pt x="42" y="57"/>
                      <a:pt x="42" y="55"/>
                    </a:cubicBezTo>
                    <a:cubicBezTo>
                      <a:pt x="42" y="53"/>
                      <a:pt x="44" y="51"/>
                      <a:pt x="46" y="51"/>
                    </a:cubicBezTo>
                    <a:cubicBezTo>
                      <a:pt x="48" y="51"/>
                      <a:pt x="50" y="53"/>
                      <a:pt x="50" y="55"/>
                    </a:cubicBezTo>
                    <a:cubicBezTo>
                      <a:pt x="50" y="57"/>
                      <a:pt x="48" y="59"/>
                      <a:pt x="46"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877" name="グループ化 876">
            <a:extLst>
              <a:ext uri="{FF2B5EF4-FFF2-40B4-BE49-F238E27FC236}">
                <a16:creationId xmlns:a16="http://schemas.microsoft.com/office/drawing/2014/main" id="{89F521D9-0EEC-4613-8B2E-3E95285AAB32}"/>
              </a:ext>
            </a:extLst>
          </p:cNvPr>
          <p:cNvGrpSpPr/>
          <p:nvPr/>
        </p:nvGrpSpPr>
        <p:grpSpPr>
          <a:xfrm>
            <a:off x="4379233" y="4167918"/>
            <a:ext cx="747686" cy="620420"/>
            <a:chOff x="-3496954" y="1869313"/>
            <a:chExt cx="637747" cy="529194"/>
          </a:xfrm>
        </p:grpSpPr>
        <p:sp>
          <p:nvSpPr>
            <p:cNvPr id="878" name="Freeform 38">
              <a:extLst>
                <a:ext uri="{FF2B5EF4-FFF2-40B4-BE49-F238E27FC236}">
                  <a16:creationId xmlns:a16="http://schemas.microsoft.com/office/drawing/2014/main" id="{2F6BF16A-5EA4-4975-BFB1-E70D650AA802}"/>
                </a:ext>
              </a:extLst>
            </p:cNvPr>
            <p:cNvSpPr>
              <a:spLocks noEditPoints="1"/>
            </p:cNvSpPr>
            <p:nvPr/>
          </p:nvSpPr>
          <p:spPr bwMode="auto">
            <a:xfrm>
              <a:off x="-3469816" y="2089810"/>
              <a:ext cx="586863" cy="308697"/>
            </a:xfrm>
            <a:custGeom>
              <a:avLst/>
              <a:gdLst>
                <a:gd name="T0" fmla="*/ 0 w 173"/>
                <a:gd name="T1" fmla="*/ 0 h 91"/>
                <a:gd name="T2" fmla="*/ 0 w 173"/>
                <a:gd name="T3" fmla="*/ 91 h 91"/>
                <a:gd name="T4" fmla="*/ 173 w 173"/>
                <a:gd name="T5" fmla="*/ 91 h 91"/>
                <a:gd name="T6" fmla="*/ 173 w 173"/>
                <a:gd name="T7" fmla="*/ 0 h 91"/>
                <a:gd name="T8" fmla="*/ 0 w 173"/>
                <a:gd name="T9" fmla="*/ 0 h 91"/>
                <a:gd name="T10" fmla="*/ 0 w 173"/>
                <a:gd name="T11" fmla="*/ 0 h 91"/>
                <a:gd name="T12" fmla="*/ 0 w 173"/>
                <a:gd name="T13" fmla="*/ 0 h 91"/>
                <a:gd name="T14" fmla="*/ 0 w 173"/>
                <a:gd name="T15" fmla="*/ 0 h 91"/>
                <a:gd name="T16" fmla="*/ 0 w 173"/>
                <a:gd name="T17" fmla="*/ 0 h 91"/>
                <a:gd name="T18" fmla="*/ 84 w 173"/>
                <a:gd name="T19" fmla="*/ 85 h 91"/>
                <a:gd name="T20" fmla="*/ 59 w 173"/>
                <a:gd name="T21" fmla="*/ 85 h 91"/>
                <a:gd name="T22" fmla="*/ 59 w 173"/>
                <a:gd name="T23" fmla="*/ 25 h 91"/>
                <a:gd name="T24" fmla="*/ 84 w 173"/>
                <a:gd name="T25" fmla="*/ 25 h 91"/>
                <a:gd name="T26" fmla="*/ 84 w 173"/>
                <a:gd name="T27" fmla="*/ 85 h 91"/>
                <a:gd name="T28" fmla="*/ 84 w 173"/>
                <a:gd name="T29" fmla="*/ 85 h 91"/>
                <a:gd name="T30" fmla="*/ 84 w 173"/>
                <a:gd name="T31" fmla="*/ 85 h 91"/>
                <a:gd name="T32" fmla="*/ 84 w 173"/>
                <a:gd name="T33" fmla="*/ 85 h 91"/>
                <a:gd name="T34" fmla="*/ 84 w 173"/>
                <a:gd name="T35" fmla="*/ 85 h 91"/>
                <a:gd name="T36" fmla="*/ 115 w 173"/>
                <a:gd name="T37" fmla="*/ 85 h 91"/>
                <a:gd name="T38" fmla="*/ 89 w 173"/>
                <a:gd name="T39" fmla="*/ 85 h 91"/>
                <a:gd name="T40" fmla="*/ 89 w 173"/>
                <a:gd name="T41" fmla="*/ 25 h 91"/>
                <a:gd name="T42" fmla="*/ 115 w 173"/>
                <a:gd name="T43" fmla="*/ 25 h 91"/>
                <a:gd name="T44" fmla="*/ 115 w 173"/>
                <a:gd name="T45" fmla="*/ 85 h 91"/>
                <a:gd name="T46" fmla="*/ 115 w 173"/>
                <a:gd name="T47" fmla="*/ 85 h 91"/>
                <a:gd name="T48" fmla="*/ 115 w 173"/>
                <a:gd name="T49" fmla="*/ 85 h 91"/>
                <a:gd name="T50" fmla="*/ 115 w 173"/>
                <a:gd name="T51" fmla="*/ 85 h 91"/>
                <a:gd name="T52" fmla="*/ 115 w 173"/>
                <a:gd name="T53"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91">
                  <a:moveTo>
                    <a:pt x="0" y="0"/>
                  </a:moveTo>
                  <a:lnTo>
                    <a:pt x="0" y="91"/>
                  </a:lnTo>
                  <a:lnTo>
                    <a:pt x="173" y="91"/>
                  </a:lnTo>
                  <a:lnTo>
                    <a:pt x="173" y="0"/>
                  </a:lnTo>
                  <a:lnTo>
                    <a:pt x="0" y="0"/>
                  </a:lnTo>
                  <a:lnTo>
                    <a:pt x="0" y="0"/>
                  </a:lnTo>
                  <a:lnTo>
                    <a:pt x="0" y="0"/>
                  </a:lnTo>
                  <a:lnTo>
                    <a:pt x="0" y="0"/>
                  </a:lnTo>
                  <a:lnTo>
                    <a:pt x="0" y="0"/>
                  </a:lnTo>
                  <a:close/>
                  <a:moveTo>
                    <a:pt x="84" y="85"/>
                  </a:moveTo>
                  <a:lnTo>
                    <a:pt x="59" y="85"/>
                  </a:lnTo>
                  <a:lnTo>
                    <a:pt x="59" y="25"/>
                  </a:lnTo>
                  <a:lnTo>
                    <a:pt x="84" y="25"/>
                  </a:lnTo>
                  <a:lnTo>
                    <a:pt x="84" y="85"/>
                  </a:lnTo>
                  <a:lnTo>
                    <a:pt x="84" y="85"/>
                  </a:lnTo>
                  <a:lnTo>
                    <a:pt x="84" y="85"/>
                  </a:lnTo>
                  <a:lnTo>
                    <a:pt x="84" y="85"/>
                  </a:lnTo>
                  <a:lnTo>
                    <a:pt x="84" y="85"/>
                  </a:lnTo>
                  <a:close/>
                  <a:moveTo>
                    <a:pt x="115" y="85"/>
                  </a:moveTo>
                  <a:lnTo>
                    <a:pt x="89" y="85"/>
                  </a:lnTo>
                  <a:lnTo>
                    <a:pt x="89" y="25"/>
                  </a:lnTo>
                  <a:lnTo>
                    <a:pt x="115" y="25"/>
                  </a:lnTo>
                  <a:lnTo>
                    <a:pt x="115" y="85"/>
                  </a:lnTo>
                  <a:lnTo>
                    <a:pt x="115" y="85"/>
                  </a:lnTo>
                  <a:lnTo>
                    <a:pt x="115" y="85"/>
                  </a:lnTo>
                  <a:lnTo>
                    <a:pt x="115" y="85"/>
                  </a:lnTo>
                  <a:lnTo>
                    <a:pt x="115" y="85"/>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79" name="Freeform 39">
              <a:extLst>
                <a:ext uri="{FF2B5EF4-FFF2-40B4-BE49-F238E27FC236}">
                  <a16:creationId xmlns:a16="http://schemas.microsoft.com/office/drawing/2014/main" id="{B5DF09BC-061A-4940-8DB5-4FD4ADCD70C6}"/>
                </a:ext>
              </a:extLst>
            </p:cNvPr>
            <p:cNvSpPr>
              <a:spLocks/>
            </p:cNvSpPr>
            <p:nvPr/>
          </p:nvSpPr>
          <p:spPr bwMode="auto">
            <a:xfrm>
              <a:off x="-3212003" y="2262816"/>
              <a:ext cx="20354" cy="37315"/>
            </a:xfrm>
            <a:custGeom>
              <a:avLst/>
              <a:gdLst>
                <a:gd name="T0" fmla="*/ 2 w 5"/>
                <a:gd name="T1" fmla="*/ 9 h 9"/>
                <a:gd name="T2" fmla="*/ 2 w 5"/>
                <a:gd name="T3" fmla="*/ 9 h 9"/>
                <a:gd name="T4" fmla="*/ 0 w 5"/>
                <a:gd name="T5" fmla="*/ 7 h 9"/>
                <a:gd name="T6" fmla="*/ 0 w 5"/>
                <a:gd name="T7" fmla="*/ 2 h 9"/>
                <a:gd name="T8" fmla="*/ 2 w 5"/>
                <a:gd name="T9" fmla="*/ 0 h 9"/>
                <a:gd name="T10" fmla="*/ 2 w 5"/>
                <a:gd name="T11" fmla="*/ 0 h 9"/>
                <a:gd name="T12" fmla="*/ 5 w 5"/>
                <a:gd name="T13" fmla="*/ 2 h 9"/>
                <a:gd name="T14" fmla="*/ 5 w 5"/>
                <a:gd name="T15" fmla="*/ 7 h 9"/>
                <a:gd name="T16" fmla="*/ 2 w 5"/>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9"/>
                  </a:moveTo>
                  <a:cubicBezTo>
                    <a:pt x="2" y="9"/>
                    <a:pt x="2" y="9"/>
                    <a:pt x="2" y="9"/>
                  </a:cubicBezTo>
                  <a:cubicBezTo>
                    <a:pt x="1" y="9"/>
                    <a:pt x="0" y="8"/>
                    <a:pt x="0" y="7"/>
                  </a:cubicBezTo>
                  <a:cubicBezTo>
                    <a:pt x="0" y="2"/>
                    <a:pt x="0" y="2"/>
                    <a:pt x="0" y="2"/>
                  </a:cubicBezTo>
                  <a:cubicBezTo>
                    <a:pt x="0" y="1"/>
                    <a:pt x="1" y="0"/>
                    <a:pt x="2" y="0"/>
                  </a:cubicBezTo>
                  <a:cubicBezTo>
                    <a:pt x="2" y="0"/>
                    <a:pt x="2" y="0"/>
                    <a:pt x="2" y="0"/>
                  </a:cubicBezTo>
                  <a:cubicBezTo>
                    <a:pt x="4" y="0"/>
                    <a:pt x="5" y="1"/>
                    <a:pt x="5" y="2"/>
                  </a:cubicBezTo>
                  <a:cubicBezTo>
                    <a:pt x="5" y="7"/>
                    <a:pt x="5" y="7"/>
                    <a:pt x="5" y="7"/>
                  </a:cubicBezTo>
                  <a:cubicBezTo>
                    <a:pt x="5" y="8"/>
                    <a:pt x="4" y="9"/>
                    <a:pt x="2" y="9"/>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80" name="Freeform 40">
              <a:extLst>
                <a:ext uri="{FF2B5EF4-FFF2-40B4-BE49-F238E27FC236}">
                  <a16:creationId xmlns:a16="http://schemas.microsoft.com/office/drawing/2014/main" id="{CD104469-1EB9-4602-B10E-0C4C6E9E1AE1}"/>
                </a:ext>
              </a:extLst>
            </p:cNvPr>
            <p:cNvSpPr>
              <a:spLocks/>
            </p:cNvSpPr>
            <p:nvPr/>
          </p:nvSpPr>
          <p:spPr bwMode="auto">
            <a:xfrm>
              <a:off x="-3157727" y="2262816"/>
              <a:ext cx="16961" cy="37315"/>
            </a:xfrm>
            <a:custGeom>
              <a:avLst/>
              <a:gdLst>
                <a:gd name="T0" fmla="*/ 2 w 4"/>
                <a:gd name="T1" fmla="*/ 9 h 9"/>
                <a:gd name="T2" fmla="*/ 2 w 4"/>
                <a:gd name="T3" fmla="*/ 9 h 9"/>
                <a:gd name="T4" fmla="*/ 0 w 4"/>
                <a:gd name="T5" fmla="*/ 7 h 9"/>
                <a:gd name="T6" fmla="*/ 0 w 4"/>
                <a:gd name="T7" fmla="*/ 2 h 9"/>
                <a:gd name="T8" fmla="*/ 2 w 4"/>
                <a:gd name="T9" fmla="*/ 0 h 9"/>
                <a:gd name="T10" fmla="*/ 2 w 4"/>
                <a:gd name="T11" fmla="*/ 0 h 9"/>
                <a:gd name="T12" fmla="*/ 4 w 4"/>
                <a:gd name="T13" fmla="*/ 2 h 9"/>
                <a:gd name="T14" fmla="*/ 4 w 4"/>
                <a:gd name="T15" fmla="*/ 7 h 9"/>
                <a:gd name="T16" fmla="*/ 2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9"/>
                  </a:moveTo>
                  <a:cubicBezTo>
                    <a:pt x="2" y="9"/>
                    <a:pt x="2" y="9"/>
                    <a:pt x="2" y="9"/>
                  </a:cubicBezTo>
                  <a:cubicBezTo>
                    <a:pt x="1" y="9"/>
                    <a:pt x="0" y="8"/>
                    <a:pt x="0" y="7"/>
                  </a:cubicBezTo>
                  <a:cubicBezTo>
                    <a:pt x="0" y="2"/>
                    <a:pt x="0" y="2"/>
                    <a:pt x="0" y="2"/>
                  </a:cubicBezTo>
                  <a:cubicBezTo>
                    <a:pt x="0" y="1"/>
                    <a:pt x="1" y="0"/>
                    <a:pt x="2" y="0"/>
                  </a:cubicBezTo>
                  <a:cubicBezTo>
                    <a:pt x="2" y="0"/>
                    <a:pt x="2" y="0"/>
                    <a:pt x="2" y="0"/>
                  </a:cubicBezTo>
                  <a:cubicBezTo>
                    <a:pt x="3" y="0"/>
                    <a:pt x="4" y="1"/>
                    <a:pt x="4" y="2"/>
                  </a:cubicBezTo>
                  <a:cubicBezTo>
                    <a:pt x="4" y="7"/>
                    <a:pt x="4" y="7"/>
                    <a:pt x="4" y="7"/>
                  </a:cubicBezTo>
                  <a:cubicBezTo>
                    <a:pt x="4" y="8"/>
                    <a:pt x="3" y="9"/>
                    <a:pt x="2" y="9"/>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81" name="Freeform 41">
              <a:extLst>
                <a:ext uri="{FF2B5EF4-FFF2-40B4-BE49-F238E27FC236}">
                  <a16:creationId xmlns:a16="http://schemas.microsoft.com/office/drawing/2014/main" id="{CE04CB1C-E28B-4600-BEFE-2EFF31B062C1}"/>
                </a:ext>
              </a:extLst>
            </p:cNvPr>
            <p:cNvSpPr>
              <a:spLocks noEditPoints="1"/>
            </p:cNvSpPr>
            <p:nvPr/>
          </p:nvSpPr>
          <p:spPr bwMode="auto">
            <a:xfrm>
              <a:off x="-3496954" y="1869313"/>
              <a:ext cx="637747" cy="196752"/>
            </a:xfrm>
            <a:custGeom>
              <a:avLst/>
              <a:gdLst>
                <a:gd name="T0" fmla="*/ 152 w 159"/>
                <a:gd name="T1" fmla="*/ 28 h 49"/>
                <a:gd name="T2" fmla="*/ 152 w 159"/>
                <a:gd name="T3" fmla="*/ 28 h 49"/>
                <a:gd name="T4" fmla="*/ 152 w 159"/>
                <a:gd name="T5" fmla="*/ 7 h 49"/>
                <a:gd name="T6" fmla="*/ 146 w 159"/>
                <a:gd name="T7" fmla="*/ 0 h 49"/>
                <a:gd name="T8" fmla="*/ 13 w 159"/>
                <a:gd name="T9" fmla="*/ 0 h 49"/>
                <a:gd name="T10" fmla="*/ 7 w 159"/>
                <a:gd name="T11" fmla="*/ 7 h 49"/>
                <a:gd name="T12" fmla="*/ 7 w 159"/>
                <a:gd name="T13" fmla="*/ 28 h 49"/>
                <a:gd name="T14" fmla="*/ 7 w 159"/>
                <a:gd name="T15" fmla="*/ 28 h 49"/>
                <a:gd name="T16" fmla="*/ 0 w 159"/>
                <a:gd name="T17" fmla="*/ 49 h 49"/>
                <a:gd name="T18" fmla="*/ 158 w 159"/>
                <a:gd name="T19" fmla="*/ 49 h 49"/>
                <a:gd name="T20" fmla="*/ 159 w 159"/>
                <a:gd name="T21" fmla="*/ 49 h 49"/>
                <a:gd name="T22" fmla="*/ 152 w 159"/>
                <a:gd name="T23" fmla="*/ 28 h 49"/>
                <a:gd name="T24" fmla="*/ 45 w 159"/>
                <a:gd name="T25" fmla="*/ 12 h 49"/>
                <a:gd name="T26" fmla="*/ 115 w 159"/>
                <a:gd name="T27" fmla="*/ 12 h 49"/>
                <a:gd name="T28" fmla="*/ 115 w 159"/>
                <a:gd name="T29" fmla="*/ 34 h 49"/>
                <a:gd name="T30" fmla="*/ 45 w 159"/>
                <a:gd name="T31" fmla="*/ 34 h 49"/>
                <a:gd name="T32" fmla="*/ 45 w 159"/>
                <a:gd name="T33"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49">
                  <a:moveTo>
                    <a:pt x="152" y="28"/>
                  </a:moveTo>
                  <a:cubicBezTo>
                    <a:pt x="152" y="28"/>
                    <a:pt x="152" y="28"/>
                    <a:pt x="152" y="28"/>
                  </a:cubicBezTo>
                  <a:cubicBezTo>
                    <a:pt x="152" y="7"/>
                    <a:pt x="152" y="7"/>
                    <a:pt x="152" y="7"/>
                  </a:cubicBezTo>
                  <a:cubicBezTo>
                    <a:pt x="152" y="3"/>
                    <a:pt x="150" y="0"/>
                    <a:pt x="146" y="0"/>
                  </a:cubicBezTo>
                  <a:cubicBezTo>
                    <a:pt x="13" y="0"/>
                    <a:pt x="13" y="0"/>
                    <a:pt x="13" y="0"/>
                  </a:cubicBezTo>
                  <a:cubicBezTo>
                    <a:pt x="9" y="0"/>
                    <a:pt x="7" y="3"/>
                    <a:pt x="7" y="7"/>
                  </a:cubicBezTo>
                  <a:cubicBezTo>
                    <a:pt x="7" y="28"/>
                    <a:pt x="7" y="28"/>
                    <a:pt x="7" y="28"/>
                  </a:cubicBezTo>
                  <a:cubicBezTo>
                    <a:pt x="7" y="28"/>
                    <a:pt x="7" y="28"/>
                    <a:pt x="7" y="28"/>
                  </a:cubicBezTo>
                  <a:cubicBezTo>
                    <a:pt x="0" y="49"/>
                    <a:pt x="0" y="49"/>
                    <a:pt x="0" y="49"/>
                  </a:cubicBezTo>
                  <a:cubicBezTo>
                    <a:pt x="158" y="49"/>
                    <a:pt x="158" y="49"/>
                    <a:pt x="158" y="49"/>
                  </a:cubicBezTo>
                  <a:cubicBezTo>
                    <a:pt x="159" y="49"/>
                    <a:pt x="159" y="49"/>
                    <a:pt x="159" y="49"/>
                  </a:cubicBezTo>
                  <a:lnTo>
                    <a:pt x="152" y="28"/>
                  </a:lnTo>
                  <a:close/>
                  <a:moveTo>
                    <a:pt x="45" y="12"/>
                  </a:moveTo>
                  <a:cubicBezTo>
                    <a:pt x="115" y="12"/>
                    <a:pt x="115" y="12"/>
                    <a:pt x="115" y="12"/>
                  </a:cubicBezTo>
                  <a:cubicBezTo>
                    <a:pt x="115" y="34"/>
                    <a:pt x="115" y="34"/>
                    <a:pt x="115" y="34"/>
                  </a:cubicBezTo>
                  <a:cubicBezTo>
                    <a:pt x="45" y="34"/>
                    <a:pt x="45" y="34"/>
                    <a:pt x="45" y="34"/>
                  </a:cubicBezTo>
                  <a:lnTo>
                    <a:pt x="45" y="12"/>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82" name="Freeform 42">
              <a:extLst>
                <a:ext uri="{FF2B5EF4-FFF2-40B4-BE49-F238E27FC236}">
                  <a16:creationId xmlns:a16="http://schemas.microsoft.com/office/drawing/2014/main" id="{F55FF111-F116-4A28-88F8-3D3FA4292943}"/>
                </a:ext>
              </a:extLst>
            </p:cNvPr>
            <p:cNvSpPr>
              <a:spLocks/>
            </p:cNvSpPr>
            <p:nvPr/>
          </p:nvSpPr>
          <p:spPr bwMode="auto">
            <a:xfrm>
              <a:off x="-3279848" y="1933766"/>
              <a:ext cx="37315" cy="57669"/>
            </a:xfrm>
            <a:custGeom>
              <a:avLst/>
              <a:gdLst>
                <a:gd name="T0" fmla="*/ 6 w 10"/>
                <a:gd name="T1" fmla="*/ 6 h 14"/>
                <a:gd name="T2" fmla="*/ 4 w 10"/>
                <a:gd name="T3" fmla="*/ 5 h 14"/>
                <a:gd name="T4" fmla="*/ 3 w 10"/>
                <a:gd name="T5" fmla="*/ 4 h 14"/>
                <a:gd name="T6" fmla="*/ 4 w 10"/>
                <a:gd name="T7" fmla="*/ 2 h 14"/>
                <a:gd name="T8" fmla="*/ 6 w 10"/>
                <a:gd name="T9" fmla="*/ 2 h 14"/>
                <a:gd name="T10" fmla="*/ 9 w 10"/>
                <a:gd name="T11" fmla="*/ 3 h 14"/>
                <a:gd name="T12" fmla="*/ 9 w 10"/>
                <a:gd name="T13" fmla="*/ 0 h 14"/>
                <a:gd name="T14" fmla="*/ 6 w 10"/>
                <a:gd name="T15" fmla="*/ 0 h 14"/>
                <a:gd name="T16" fmla="*/ 2 w 10"/>
                <a:gd name="T17" fmla="*/ 1 h 14"/>
                <a:gd name="T18" fmla="*/ 0 w 10"/>
                <a:gd name="T19" fmla="*/ 4 h 14"/>
                <a:gd name="T20" fmla="*/ 4 w 10"/>
                <a:gd name="T21" fmla="*/ 8 h 14"/>
                <a:gd name="T22" fmla="*/ 6 w 10"/>
                <a:gd name="T23" fmla="*/ 9 h 14"/>
                <a:gd name="T24" fmla="*/ 7 w 10"/>
                <a:gd name="T25" fmla="*/ 10 h 14"/>
                <a:gd name="T26" fmla="*/ 6 w 10"/>
                <a:gd name="T27" fmla="*/ 11 h 14"/>
                <a:gd name="T28" fmla="*/ 4 w 10"/>
                <a:gd name="T29" fmla="*/ 12 h 14"/>
                <a:gd name="T30" fmla="*/ 0 w 10"/>
                <a:gd name="T31" fmla="*/ 10 h 14"/>
                <a:gd name="T32" fmla="*/ 0 w 10"/>
                <a:gd name="T33" fmla="*/ 13 h 14"/>
                <a:gd name="T34" fmla="*/ 4 w 10"/>
                <a:gd name="T35" fmla="*/ 14 h 14"/>
                <a:gd name="T36" fmla="*/ 8 w 10"/>
                <a:gd name="T37" fmla="*/ 13 h 14"/>
                <a:gd name="T38" fmla="*/ 10 w 10"/>
                <a:gd name="T39" fmla="*/ 10 h 14"/>
                <a:gd name="T40" fmla="*/ 9 w 10"/>
                <a:gd name="T41" fmla="*/ 8 h 14"/>
                <a:gd name="T42" fmla="*/ 6 w 10"/>
                <a:gd name="T4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4">
                  <a:moveTo>
                    <a:pt x="6" y="6"/>
                  </a:moveTo>
                  <a:cubicBezTo>
                    <a:pt x="5" y="5"/>
                    <a:pt x="4" y="5"/>
                    <a:pt x="4" y="5"/>
                  </a:cubicBezTo>
                  <a:cubicBezTo>
                    <a:pt x="4" y="4"/>
                    <a:pt x="3" y="4"/>
                    <a:pt x="3" y="4"/>
                  </a:cubicBezTo>
                  <a:cubicBezTo>
                    <a:pt x="3" y="3"/>
                    <a:pt x="4" y="3"/>
                    <a:pt x="4" y="2"/>
                  </a:cubicBezTo>
                  <a:cubicBezTo>
                    <a:pt x="5" y="2"/>
                    <a:pt x="5" y="2"/>
                    <a:pt x="6" y="2"/>
                  </a:cubicBezTo>
                  <a:cubicBezTo>
                    <a:pt x="7" y="2"/>
                    <a:pt x="8" y="2"/>
                    <a:pt x="9" y="3"/>
                  </a:cubicBezTo>
                  <a:cubicBezTo>
                    <a:pt x="9" y="0"/>
                    <a:pt x="9" y="0"/>
                    <a:pt x="9" y="0"/>
                  </a:cubicBezTo>
                  <a:cubicBezTo>
                    <a:pt x="8" y="0"/>
                    <a:pt x="7" y="0"/>
                    <a:pt x="6" y="0"/>
                  </a:cubicBezTo>
                  <a:cubicBezTo>
                    <a:pt x="4" y="0"/>
                    <a:pt x="3" y="0"/>
                    <a:pt x="2" y="1"/>
                  </a:cubicBezTo>
                  <a:cubicBezTo>
                    <a:pt x="1" y="2"/>
                    <a:pt x="0" y="3"/>
                    <a:pt x="0" y="4"/>
                  </a:cubicBezTo>
                  <a:cubicBezTo>
                    <a:pt x="0" y="6"/>
                    <a:pt x="1" y="7"/>
                    <a:pt x="4" y="8"/>
                  </a:cubicBezTo>
                  <a:cubicBezTo>
                    <a:pt x="5" y="8"/>
                    <a:pt x="6" y="9"/>
                    <a:pt x="6" y="9"/>
                  </a:cubicBezTo>
                  <a:cubicBezTo>
                    <a:pt x="7" y="10"/>
                    <a:pt x="7" y="10"/>
                    <a:pt x="7" y="10"/>
                  </a:cubicBezTo>
                  <a:cubicBezTo>
                    <a:pt x="7" y="11"/>
                    <a:pt x="6" y="11"/>
                    <a:pt x="6" y="11"/>
                  </a:cubicBezTo>
                  <a:cubicBezTo>
                    <a:pt x="6" y="12"/>
                    <a:pt x="5" y="12"/>
                    <a:pt x="4" y="12"/>
                  </a:cubicBezTo>
                  <a:cubicBezTo>
                    <a:pt x="3" y="12"/>
                    <a:pt x="2" y="11"/>
                    <a:pt x="0" y="10"/>
                  </a:cubicBezTo>
                  <a:cubicBezTo>
                    <a:pt x="0" y="13"/>
                    <a:pt x="0" y="13"/>
                    <a:pt x="0" y="13"/>
                  </a:cubicBezTo>
                  <a:cubicBezTo>
                    <a:pt x="1" y="14"/>
                    <a:pt x="3" y="14"/>
                    <a:pt x="4" y="14"/>
                  </a:cubicBezTo>
                  <a:cubicBezTo>
                    <a:pt x="6" y="14"/>
                    <a:pt x="7" y="14"/>
                    <a:pt x="8" y="13"/>
                  </a:cubicBezTo>
                  <a:cubicBezTo>
                    <a:pt x="9" y="12"/>
                    <a:pt x="10" y="11"/>
                    <a:pt x="10" y="10"/>
                  </a:cubicBezTo>
                  <a:cubicBezTo>
                    <a:pt x="10" y="9"/>
                    <a:pt x="10" y="8"/>
                    <a:pt x="9" y="8"/>
                  </a:cubicBezTo>
                  <a:cubicBezTo>
                    <a:pt x="9" y="7"/>
                    <a:pt x="8" y="6"/>
                    <a:pt x="6" y="6"/>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83" name="Freeform 43">
              <a:extLst>
                <a:ext uri="{FF2B5EF4-FFF2-40B4-BE49-F238E27FC236}">
                  <a16:creationId xmlns:a16="http://schemas.microsoft.com/office/drawing/2014/main" id="{1D48C80A-A636-4D27-B2C7-041C3470CAAC}"/>
                </a:ext>
              </a:extLst>
            </p:cNvPr>
            <p:cNvSpPr>
              <a:spLocks/>
            </p:cNvSpPr>
            <p:nvPr/>
          </p:nvSpPr>
          <p:spPr bwMode="auto">
            <a:xfrm>
              <a:off x="-3232357" y="1933766"/>
              <a:ext cx="47492" cy="57669"/>
            </a:xfrm>
            <a:custGeom>
              <a:avLst/>
              <a:gdLst>
                <a:gd name="T0" fmla="*/ 10 w 14"/>
                <a:gd name="T1" fmla="*/ 7 h 17"/>
                <a:gd name="T2" fmla="*/ 3 w 14"/>
                <a:gd name="T3" fmla="*/ 7 h 17"/>
                <a:gd name="T4" fmla="*/ 3 w 14"/>
                <a:gd name="T5" fmla="*/ 0 h 17"/>
                <a:gd name="T6" fmla="*/ 0 w 14"/>
                <a:gd name="T7" fmla="*/ 0 h 17"/>
                <a:gd name="T8" fmla="*/ 0 w 14"/>
                <a:gd name="T9" fmla="*/ 17 h 17"/>
                <a:gd name="T10" fmla="*/ 3 w 14"/>
                <a:gd name="T11" fmla="*/ 17 h 17"/>
                <a:gd name="T12" fmla="*/ 3 w 14"/>
                <a:gd name="T13" fmla="*/ 9 h 17"/>
                <a:gd name="T14" fmla="*/ 10 w 14"/>
                <a:gd name="T15" fmla="*/ 9 h 17"/>
                <a:gd name="T16" fmla="*/ 10 w 14"/>
                <a:gd name="T17" fmla="*/ 17 h 17"/>
                <a:gd name="T18" fmla="*/ 14 w 14"/>
                <a:gd name="T19" fmla="*/ 17 h 17"/>
                <a:gd name="T20" fmla="*/ 14 w 14"/>
                <a:gd name="T21" fmla="*/ 0 h 17"/>
                <a:gd name="T22" fmla="*/ 10 w 14"/>
                <a:gd name="T23" fmla="*/ 0 h 17"/>
                <a:gd name="T24" fmla="*/ 10 w 14"/>
                <a:gd name="T2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7">
                  <a:moveTo>
                    <a:pt x="10" y="7"/>
                  </a:moveTo>
                  <a:lnTo>
                    <a:pt x="3" y="7"/>
                  </a:lnTo>
                  <a:lnTo>
                    <a:pt x="3" y="0"/>
                  </a:lnTo>
                  <a:lnTo>
                    <a:pt x="0" y="0"/>
                  </a:lnTo>
                  <a:lnTo>
                    <a:pt x="0" y="17"/>
                  </a:lnTo>
                  <a:lnTo>
                    <a:pt x="3" y="17"/>
                  </a:lnTo>
                  <a:lnTo>
                    <a:pt x="3" y="9"/>
                  </a:lnTo>
                  <a:lnTo>
                    <a:pt x="10" y="9"/>
                  </a:lnTo>
                  <a:lnTo>
                    <a:pt x="10" y="17"/>
                  </a:lnTo>
                  <a:lnTo>
                    <a:pt x="14" y="17"/>
                  </a:lnTo>
                  <a:lnTo>
                    <a:pt x="14" y="0"/>
                  </a:lnTo>
                  <a:lnTo>
                    <a:pt x="10" y="0"/>
                  </a:lnTo>
                  <a:lnTo>
                    <a:pt x="10" y="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84" name="Freeform 44">
              <a:extLst>
                <a:ext uri="{FF2B5EF4-FFF2-40B4-BE49-F238E27FC236}">
                  <a16:creationId xmlns:a16="http://schemas.microsoft.com/office/drawing/2014/main" id="{022C66AA-29B7-4211-A6B7-EB89578A6442}"/>
                </a:ext>
              </a:extLst>
            </p:cNvPr>
            <p:cNvSpPr>
              <a:spLocks noEditPoints="1"/>
            </p:cNvSpPr>
            <p:nvPr/>
          </p:nvSpPr>
          <p:spPr bwMode="auto">
            <a:xfrm>
              <a:off x="-3178081" y="1933766"/>
              <a:ext cx="57669" cy="57669"/>
            </a:xfrm>
            <a:custGeom>
              <a:avLst/>
              <a:gdLst>
                <a:gd name="T0" fmla="*/ 7 w 14"/>
                <a:gd name="T1" fmla="*/ 0 h 14"/>
                <a:gd name="T2" fmla="*/ 2 w 14"/>
                <a:gd name="T3" fmla="*/ 2 h 14"/>
                <a:gd name="T4" fmla="*/ 0 w 14"/>
                <a:gd name="T5" fmla="*/ 7 h 14"/>
                <a:gd name="T6" fmla="*/ 2 w 14"/>
                <a:gd name="T7" fmla="*/ 12 h 14"/>
                <a:gd name="T8" fmla="*/ 7 w 14"/>
                <a:gd name="T9" fmla="*/ 14 h 14"/>
                <a:gd name="T10" fmla="*/ 12 w 14"/>
                <a:gd name="T11" fmla="*/ 12 h 14"/>
                <a:gd name="T12" fmla="*/ 14 w 14"/>
                <a:gd name="T13" fmla="*/ 7 h 14"/>
                <a:gd name="T14" fmla="*/ 12 w 14"/>
                <a:gd name="T15" fmla="*/ 2 h 14"/>
                <a:gd name="T16" fmla="*/ 7 w 14"/>
                <a:gd name="T17" fmla="*/ 0 h 14"/>
                <a:gd name="T18" fmla="*/ 10 w 14"/>
                <a:gd name="T19" fmla="*/ 10 h 14"/>
                <a:gd name="T20" fmla="*/ 7 w 14"/>
                <a:gd name="T21" fmla="*/ 12 h 14"/>
                <a:gd name="T22" fmla="*/ 4 w 14"/>
                <a:gd name="T23" fmla="*/ 10 h 14"/>
                <a:gd name="T24" fmla="*/ 3 w 14"/>
                <a:gd name="T25" fmla="*/ 7 h 14"/>
                <a:gd name="T26" fmla="*/ 4 w 14"/>
                <a:gd name="T27" fmla="*/ 4 h 14"/>
                <a:gd name="T28" fmla="*/ 7 w 14"/>
                <a:gd name="T29" fmla="*/ 2 h 14"/>
                <a:gd name="T30" fmla="*/ 10 w 14"/>
                <a:gd name="T31" fmla="*/ 4 h 14"/>
                <a:gd name="T32" fmla="*/ 11 w 14"/>
                <a:gd name="T33" fmla="*/ 7 h 14"/>
                <a:gd name="T34" fmla="*/ 10 w 14"/>
                <a:gd name="T3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4">
                  <a:moveTo>
                    <a:pt x="7" y="0"/>
                  </a:moveTo>
                  <a:cubicBezTo>
                    <a:pt x="5" y="0"/>
                    <a:pt x="4" y="0"/>
                    <a:pt x="2" y="2"/>
                  </a:cubicBezTo>
                  <a:cubicBezTo>
                    <a:pt x="1" y="3"/>
                    <a:pt x="0" y="5"/>
                    <a:pt x="0" y="7"/>
                  </a:cubicBezTo>
                  <a:cubicBezTo>
                    <a:pt x="0" y="9"/>
                    <a:pt x="1" y="11"/>
                    <a:pt x="2" y="12"/>
                  </a:cubicBezTo>
                  <a:cubicBezTo>
                    <a:pt x="3" y="13"/>
                    <a:pt x="5" y="14"/>
                    <a:pt x="7" y="14"/>
                  </a:cubicBezTo>
                  <a:cubicBezTo>
                    <a:pt x="9" y="14"/>
                    <a:pt x="11" y="13"/>
                    <a:pt x="12" y="12"/>
                  </a:cubicBezTo>
                  <a:cubicBezTo>
                    <a:pt x="13" y="11"/>
                    <a:pt x="14" y="9"/>
                    <a:pt x="14" y="7"/>
                  </a:cubicBezTo>
                  <a:cubicBezTo>
                    <a:pt x="14" y="5"/>
                    <a:pt x="13" y="3"/>
                    <a:pt x="12" y="2"/>
                  </a:cubicBezTo>
                  <a:cubicBezTo>
                    <a:pt x="11" y="0"/>
                    <a:pt x="9" y="0"/>
                    <a:pt x="7" y="0"/>
                  </a:cubicBezTo>
                  <a:close/>
                  <a:moveTo>
                    <a:pt x="10" y="10"/>
                  </a:moveTo>
                  <a:cubicBezTo>
                    <a:pt x="9" y="11"/>
                    <a:pt x="8" y="12"/>
                    <a:pt x="7" y="12"/>
                  </a:cubicBezTo>
                  <a:cubicBezTo>
                    <a:pt x="6" y="12"/>
                    <a:pt x="5" y="11"/>
                    <a:pt x="4" y="10"/>
                  </a:cubicBezTo>
                  <a:cubicBezTo>
                    <a:pt x="4" y="9"/>
                    <a:pt x="3" y="8"/>
                    <a:pt x="3" y="7"/>
                  </a:cubicBezTo>
                  <a:cubicBezTo>
                    <a:pt x="3" y="6"/>
                    <a:pt x="4" y="4"/>
                    <a:pt x="4" y="4"/>
                  </a:cubicBezTo>
                  <a:cubicBezTo>
                    <a:pt x="5" y="3"/>
                    <a:pt x="6" y="2"/>
                    <a:pt x="7" y="2"/>
                  </a:cubicBezTo>
                  <a:cubicBezTo>
                    <a:pt x="8" y="2"/>
                    <a:pt x="9" y="3"/>
                    <a:pt x="10" y="4"/>
                  </a:cubicBezTo>
                  <a:cubicBezTo>
                    <a:pt x="11" y="4"/>
                    <a:pt x="11" y="6"/>
                    <a:pt x="11" y="7"/>
                  </a:cubicBezTo>
                  <a:cubicBezTo>
                    <a:pt x="11" y="8"/>
                    <a:pt x="11" y="9"/>
                    <a:pt x="10" y="10"/>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85" name="Freeform 45">
              <a:extLst>
                <a:ext uri="{FF2B5EF4-FFF2-40B4-BE49-F238E27FC236}">
                  <a16:creationId xmlns:a16="http://schemas.microsoft.com/office/drawing/2014/main" id="{B59B4A4F-BE5B-4201-8B77-B7F7233ECB7B}"/>
                </a:ext>
              </a:extLst>
            </p:cNvPr>
            <p:cNvSpPr>
              <a:spLocks noEditPoints="1"/>
            </p:cNvSpPr>
            <p:nvPr/>
          </p:nvSpPr>
          <p:spPr bwMode="auto">
            <a:xfrm>
              <a:off x="-3113627" y="1933766"/>
              <a:ext cx="40707" cy="57669"/>
            </a:xfrm>
            <a:custGeom>
              <a:avLst/>
              <a:gdLst>
                <a:gd name="T0" fmla="*/ 5 w 10"/>
                <a:gd name="T1" fmla="*/ 0 h 14"/>
                <a:gd name="T2" fmla="*/ 0 w 10"/>
                <a:gd name="T3" fmla="*/ 0 h 14"/>
                <a:gd name="T4" fmla="*/ 0 w 10"/>
                <a:gd name="T5" fmla="*/ 14 h 14"/>
                <a:gd name="T6" fmla="*/ 3 w 10"/>
                <a:gd name="T7" fmla="*/ 14 h 14"/>
                <a:gd name="T8" fmla="*/ 3 w 10"/>
                <a:gd name="T9" fmla="*/ 9 h 14"/>
                <a:gd name="T10" fmla="*/ 5 w 10"/>
                <a:gd name="T11" fmla="*/ 9 h 14"/>
                <a:gd name="T12" fmla="*/ 9 w 10"/>
                <a:gd name="T13" fmla="*/ 8 h 14"/>
                <a:gd name="T14" fmla="*/ 10 w 10"/>
                <a:gd name="T15" fmla="*/ 4 h 14"/>
                <a:gd name="T16" fmla="*/ 5 w 10"/>
                <a:gd name="T17" fmla="*/ 0 h 14"/>
                <a:gd name="T18" fmla="*/ 5 w 10"/>
                <a:gd name="T19" fmla="*/ 7 h 14"/>
                <a:gd name="T20" fmla="*/ 3 w 10"/>
                <a:gd name="T21" fmla="*/ 7 h 14"/>
                <a:gd name="T22" fmla="*/ 3 w 10"/>
                <a:gd name="T23" fmla="*/ 2 h 14"/>
                <a:gd name="T24" fmla="*/ 5 w 10"/>
                <a:gd name="T25" fmla="*/ 2 h 14"/>
                <a:gd name="T26" fmla="*/ 7 w 10"/>
                <a:gd name="T27" fmla="*/ 4 h 14"/>
                <a:gd name="T28" fmla="*/ 5 w 10"/>
                <a:gd name="T2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5" y="0"/>
                  </a:moveTo>
                  <a:cubicBezTo>
                    <a:pt x="0" y="0"/>
                    <a:pt x="0" y="0"/>
                    <a:pt x="0" y="0"/>
                  </a:cubicBezTo>
                  <a:cubicBezTo>
                    <a:pt x="0" y="14"/>
                    <a:pt x="0" y="14"/>
                    <a:pt x="0" y="14"/>
                  </a:cubicBezTo>
                  <a:cubicBezTo>
                    <a:pt x="3" y="14"/>
                    <a:pt x="3" y="14"/>
                    <a:pt x="3" y="14"/>
                  </a:cubicBezTo>
                  <a:cubicBezTo>
                    <a:pt x="3" y="9"/>
                    <a:pt x="3" y="9"/>
                    <a:pt x="3" y="9"/>
                  </a:cubicBezTo>
                  <a:cubicBezTo>
                    <a:pt x="5" y="9"/>
                    <a:pt x="5" y="9"/>
                    <a:pt x="5" y="9"/>
                  </a:cubicBezTo>
                  <a:cubicBezTo>
                    <a:pt x="6" y="9"/>
                    <a:pt x="8" y="9"/>
                    <a:pt x="9" y="8"/>
                  </a:cubicBezTo>
                  <a:cubicBezTo>
                    <a:pt x="10" y="7"/>
                    <a:pt x="10" y="6"/>
                    <a:pt x="10" y="4"/>
                  </a:cubicBezTo>
                  <a:cubicBezTo>
                    <a:pt x="10" y="1"/>
                    <a:pt x="9" y="0"/>
                    <a:pt x="5" y="0"/>
                  </a:cubicBezTo>
                  <a:close/>
                  <a:moveTo>
                    <a:pt x="5" y="7"/>
                  </a:moveTo>
                  <a:cubicBezTo>
                    <a:pt x="3" y="7"/>
                    <a:pt x="3" y="7"/>
                    <a:pt x="3" y="7"/>
                  </a:cubicBezTo>
                  <a:cubicBezTo>
                    <a:pt x="3" y="2"/>
                    <a:pt x="3" y="2"/>
                    <a:pt x="3" y="2"/>
                  </a:cubicBezTo>
                  <a:cubicBezTo>
                    <a:pt x="5" y="2"/>
                    <a:pt x="5" y="2"/>
                    <a:pt x="5" y="2"/>
                  </a:cubicBezTo>
                  <a:cubicBezTo>
                    <a:pt x="6" y="2"/>
                    <a:pt x="7" y="3"/>
                    <a:pt x="7" y="4"/>
                  </a:cubicBezTo>
                  <a:cubicBezTo>
                    <a:pt x="7" y="6"/>
                    <a:pt x="6" y="7"/>
                    <a:pt x="5" y="7"/>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886" name="Freeform 8">
            <a:extLst>
              <a:ext uri="{FF2B5EF4-FFF2-40B4-BE49-F238E27FC236}">
                <a16:creationId xmlns:a16="http://schemas.microsoft.com/office/drawing/2014/main" id="{88449065-13DA-4AB4-B831-DB757B92EDC3}"/>
              </a:ext>
            </a:extLst>
          </p:cNvPr>
          <p:cNvSpPr>
            <a:spLocks noEditPoints="1"/>
          </p:cNvSpPr>
          <p:nvPr/>
        </p:nvSpPr>
        <p:spPr bwMode="auto">
          <a:xfrm>
            <a:off x="4382897" y="4575009"/>
            <a:ext cx="458106" cy="264107"/>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dirty="0">
              <a:ln>
                <a:noFill/>
              </a:ln>
              <a:solidFill>
                <a:sysClr val="windowText" lastClr="000000"/>
              </a:solidFill>
              <a:effectLst/>
              <a:uLnTx/>
              <a:uFillTx/>
              <a:latin typeface="Arial"/>
              <a:ea typeface="Meiryo UI"/>
              <a:cs typeface="+mn-cs"/>
            </a:endParaRPr>
          </a:p>
        </p:txBody>
      </p:sp>
      <p:sp>
        <p:nvSpPr>
          <p:cNvPr id="827" name="正方形/長方形 826"/>
          <p:cNvSpPr/>
          <p:nvPr/>
        </p:nvSpPr>
        <p:spPr>
          <a:xfrm>
            <a:off x="3609759" y="7233889"/>
            <a:ext cx="6836004" cy="216000"/>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smtClean="0">
              <a:solidFill>
                <a:schemeClr val="tx1"/>
              </a:solidFill>
              <a:latin typeface="Meiryo UI" panose="020B0604030504040204" pitchFamily="50" charset="-128"/>
              <a:ea typeface="Meiryo UI" panose="020B0604030504040204" pitchFamily="50" charset="-128"/>
            </a:endParaRPr>
          </a:p>
        </p:txBody>
      </p:sp>
      <p:sp>
        <p:nvSpPr>
          <p:cNvPr id="876" name="正方形/長方形 875"/>
          <p:cNvSpPr/>
          <p:nvPr/>
        </p:nvSpPr>
        <p:spPr>
          <a:xfrm>
            <a:off x="3289390" y="7165101"/>
            <a:ext cx="7408670" cy="323165"/>
          </a:xfrm>
          <a:prstGeom prst="rect">
            <a:avLst/>
          </a:prstGeom>
        </p:spPr>
        <p:txBody>
          <a:bodyPr wrap="square">
            <a:spAutoFit/>
          </a:bodyPr>
          <a:lstStyle/>
          <a:p>
            <a:pPr marL="85725" algn="ctr" defTabSz="457200">
              <a:lnSpc>
                <a:spcPts val="1800"/>
              </a:lnSpc>
              <a:defRPr/>
            </a:pPr>
            <a:r>
              <a:rPr kumimoji="0" lang="en-US" altLang="ja-JP" sz="800" dirty="0">
                <a:solidFill>
                  <a:prstClr val="black"/>
                </a:solidFill>
                <a:latin typeface="Meiryo UI" panose="020B0604030504040204" pitchFamily="50" charset="-128"/>
                <a:ea typeface="Meiryo UI" panose="020B0604030504040204" pitchFamily="50" charset="-128"/>
              </a:rPr>
              <a:t>※</a:t>
            </a:r>
            <a:r>
              <a:rPr kumimoji="0" lang="ja-JP" altLang="en-US" sz="800" dirty="0">
                <a:solidFill>
                  <a:prstClr val="black"/>
                </a:solidFill>
                <a:latin typeface="Meiryo UI" panose="020B0604030504040204" pitchFamily="50" charset="-128"/>
                <a:ea typeface="Meiryo UI" panose="020B0604030504040204" pitchFamily="50" charset="-128"/>
              </a:rPr>
              <a:t>このページに表示しているイラストは先行地域そのもののイメージであり、先行地域の外から再エネを供給する再エネ立地地域のイメージは紙面の都合上記載していない。</a:t>
            </a:r>
            <a:endParaRPr kumimoji="0" lang="en-US" altLang="ja-JP" sz="800" dirty="0">
              <a:solidFill>
                <a:prstClr val="black"/>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33900189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a:extLst>
              <a:ext uri="{FF2B5EF4-FFF2-40B4-BE49-F238E27FC236}">
                <a16:creationId xmlns:a16="http://schemas.microsoft.com/office/drawing/2014/main" id="{6E9E8532-7874-46EA-AAFF-B64763FAB912}"/>
              </a:ext>
            </a:extLst>
          </p:cNvPr>
          <p:cNvSpPr/>
          <p:nvPr/>
        </p:nvSpPr>
        <p:spPr>
          <a:xfrm>
            <a:off x="118712" y="1108054"/>
            <a:ext cx="10367962" cy="5964812"/>
          </a:xfrm>
          <a:prstGeom prst="rect">
            <a:avLst/>
          </a:prstGeom>
          <a:solidFill>
            <a:srgbClr val="EAE2DA"/>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sp>
        <p:nvSpPr>
          <p:cNvPr id="252" name="四角形: 角を丸くする 251">
            <a:extLst>
              <a:ext uri="{FF2B5EF4-FFF2-40B4-BE49-F238E27FC236}">
                <a16:creationId xmlns:a16="http://schemas.microsoft.com/office/drawing/2014/main" id="{F112077D-F62E-4C12-913E-AA62DE347C39}"/>
              </a:ext>
            </a:extLst>
          </p:cNvPr>
          <p:cNvSpPr/>
          <p:nvPr/>
        </p:nvSpPr>
        <p:spPr>
          <a:xfrm>
            <a:off x="239476" y="1684472"/>
            <a:ext cx="10019570" cy="4384311"/>
          </a:xfrm>
          <a:prstGeom prst="roundRect">
            <a:avLst>
              <a:gd name="adj" fmla="val 50000"/>
            </a:avLst>
          </a:prstGeom>
          <a:pattFill prst="narHorz">
            <a:fgClr>
              <a:schemeClr val="accent2">
                <a:lumMod val="20000"/>
                <a:lumOff val="8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600" dirty="0" smtClean="0">
                <a:solidFill>
                  <a:schemeClr val="tx1"/>
                </a:solidFill>
                <a:latin typeface="Meiryo UI" panose="020B0604030504040204" pitchFamily="50" charset="-128"/>
                <a:ea typeface="Meiryo UI" panose="020B0604030504040204" pitchFamily="50" charset="-128"/>
              </a:rPr>
              <a:t>ｚ</a:t>
            </a:r>
            <a:endParaRPr kumimoji="1" lang="ja-JP" altLang="en-US" sz="1600" dirty="0">
              <a:solidFill>
                <a:schemeClr val="tx1"/>
              </a:solidFill>
              <a:latin typeface="Meiryo UI" panose="020B0604030504040204" pitchFamily="50" charset="-128"/>
              <a:ea typeface="Meiryo UI" panose="020B0604030504040204" pitchFamily="50" charset="-128"/>
            </a:endParaRPr>
          </a:p>
        </p:txBody>
      </p:sp>
      <p:sp>
        <p:nvSpPr>
          <p:cNvPr id="343" name="フリーフォーム: 図形 342">
            <a:extLst>
              <a:ext uri="{FF2B5EF4-FFF2-40B4-BE49-F238E27FC236}">
                <a16:creationId xmlns:a16="http://schemas.microsoft.com/office/drawing/2014/main" id="{4C2AB3E2-594D-43AB-92B1-19213C31B32E}"/>
              </a:ext>
            </a:extLst>
          </p:cNvPr>
          <p:cNvSpPr/>
          <p:nvPr/>
        </p:nvSpPr>
        <p:spPr>
          <a:xfrm>
            <a:off x="3184836" y="2052411"/>
            <a:ext cx="3372526" cy="4372539"/>
          </a:xfrm>
          <a:custGeom>
            <a:avLst/>
            <a:gdLst>
              <a:gd name="connsiteX0" fmla="*/ 3971925 w 4486275"/>
              <a:gd name="connsiteY0" fmla="*/ 0 h 3933825"/>
              <a:gd name="connsiteX1" fmla="*/ 0 w 4486275"/>
              <a:gd name="connsiteY1" fmla="*/ 3933825 h 3933825"/>
              <a:gd name="connsiteX2" fmla="*/ 2447925 w 4486275"/>
              <a:gd name="connsiteY2" fmla="*/ 3933825 h 3933825"/>
              <a:gd name="connsiteX3" fmla="*/ 4486275 w 4486275"/>
              <a:gd name="connsiteY3" fmla="*/ 47625 h 3933825"/>
              <a:gd name="connsiteX4" fmla="*/ 3971925 w 4486275"/>
              <a:gd name="connsiteY4" fmla="*/ 0 h 393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6275" h="3933825">
                <a:moveTo>
                  <a:pt x="3971925" y="0"/>
                </a:moveTo>
                <a:lnTo>
                  <a:pt x="0" y="3933825"/>
                </a:lnTo>
                <a:lnTo>
                  <a:pt x="2447925" y="3933825"/>
                </a:lnTo>
                <a:lnTo>
                  <a:pt x="4486275" y="47625"/>
                </a:lnTo>
                <a:lnTo>
                  <a:pt x="3971925" y="0"/>
                </a:ln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sp>
        <p:nvSpPr>
          <p:cNvPr id="2" name="タイトル 1">
            <a:extLst>
              <a:ext uri="{FF2B5EF4-FFF2-40B4-BE49-F238E27FC236}">
                <a16:creationId xmlns:a16="http://schemas.microsoft.com/office/drawing/2014/main" id="{BE265985-BE2F-4600-84E3-3EE3B04F7C42}"/>
              </a:ext>
            </a:extLst>
          </p:cNvPr>
          <p:cNvSpPr>
            <a:spLocks noGrp="1"/>
          </p:cNvSpPr>
          <p:nvPr>
            <p:ph type="title"/>
          </p:nvPr>
        </p:nvSpPr>
        <p:spPr/>
        <p:txBody>
          <a:bodyPr/>
          <a:lstStyle/>
          <a:p>
            <a:r>
              <a:rPr lang="en-US" altLang="ja-JP" dirty="0"/>
              <a:t>E) </a:t>
            </a:r>
            <a:r>
              <a:rPr lang="ja-JP" altLang="en-US" dirty="0"/>
              <a:t>大学キャンパスなどの特定サイト</a:t>
            </a:r>
            <a:endParaRPr kumimoji="1" lang="ja-JP" altLang="en-US" dirty="0"/>
          </a:p>
        </p:txBody>
      </p:sp>
      <p:grpSp>
        <p:nvGrpSpPr>
          <p:cNvPr id="186" name="グループ化 185">
            <a:extLst>
              <a:ext uri="{FF2B5EF4-FFF2-40B4-BE49-F238E27FC236}">
                <a16:creationId xmlns:a16="http://schemas.microsoft.com/office/drawing/2014/main" id="{FE8CC923-FCEC-40DC-A6A3-407F670E9097}"/>
              </a:ext>
            </a:extLst>
          </p:cNvPr>
          <p:cNvGrpSpPr/>
          <p:nvPr/>
        </p:nvGrpSpPr>
        <p:grpSpPr>
          <a:xfrm>
            <a:off x="4426088" y="5335638"/>
            <a:ext cx="2341149" cy="1026469"/>
            <a:chOff x="7145911" y="5459719"/>
            <a:chExt cx="2386314" cy="1046271"/>
          </a:xfrm>
        </p:grpSpPr>
        <p:sp>
          <p:nvSpPr>
            <p:cNvPr id="365" name="テキスト ボックス 364">
              <a:extLst>
                <a:ext uri="{FF2B5EF4-FFF2-40B4-BE49-F238E27FC236}">
                  <a16:creationId xmlns:a16="http://schemas.microsoft.com/office/drawing/2014/main" id="{754A3601-EDE6-4F01-B40F-22042BDB36C8}"/>
                </a:ext>
              </a:extLst>
            </p:cNvPr>
            <p:cNvSpPr txBox="1"/>
            <p:nvPr/>
          </p:nvSpPr>
          <p:spPr>
            <a:xfrm>
              <a:off x="7145911" y="5913070"/>
              <a:ext cx="2386314" cy="592920"/>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充電スタンドの設置によるカーシェアリングの拠点</a:t>
              </a:r>
              <a:r>
                <a:rPr lang="ja-JP" altLang="en-US" dirty="0" smtClean="0">
                  <a:solidFill>
                    <a:prstClr val="black"/>
                  </a:solidFill>
                </a:rPr>
                <a:t>整備・充実</a:t>
              </a:r>
              <a:endParaRPr lang="en-US" altLang="ja-JP" dirty="0" smtClean="0">
                <a:solidFill>
                  <a:prstClr val="black"/>
                </a:solidFill>
              </a:endParaRPr>
            </a:p>
            <a:p>
              <a:pPr lvl="0">
                <a:lnSpc>
                  <a:spcPct val="90000"/>
                </a:lnSpc>
                <a:defRPr/>
              </a:pPr>
              <a:r>
                <a:rPr lang="ja-JP" altLang="en-US" dirty="0" smtClean="0">
                  <a:solidFill>
                    <a:prstClr val="black"/>
                  </a:solidFill>
                </a:rPr>
                <a:t>公共</a:t>
              </a:r>
              <a:r>
                <a:rPr lang="ja-JP" altLang="en-US" dirty="0">
                  <a:solidFill>
                    <a:prstClr val="black"/>
                  </a:solidFill>
                </a:rPr>
                <a:t>交通の導入</a:t>
              </a:r>
            </a:p>
          </p:txBody>
        </p:sp>
        <p:grpSp>
          <p:nvGrpSpPr>
            <p:cNvPr id="366" name="Group 61">
              <a:extLst>
                <a:ext uri="{FF2B5EF4-FFF2-40B4-BE49-F238E27FC236}">
                  <a16:creationId xmlns:a16="http://schemas.microsoft.com/office/drawing/2014/main" id="{CAF89BF2-90CB-4098-841B-2C78AD672086}"/>
                </a:ext>
              </a:extLst>
            </p:cNvPr>
            <p:cNvGrpSpPr>
              <a:grpSpLocks noChangeAspect="1"/>
            </p:cNvGrpSpPr>
            <p:nvPr/>
          </p:nvGrpSpPr>
          <p:grpSpPr bwMode="auto">
            <a:xfrm>
              <a:off x="7507260" y="5459719"/>
              <a:ext cx="1504738" cy="380760"/>
              <a:chOff x="3123" y="2277"/>
              <a:chExt cx="822" cy="208"/>
            </a:xfrm>
            <a:solidFill>
              <a:schemeClr val="tx2"/>
            </a:solidFill>
          </p:grpSpPr>
          <p:sp>
            <p:nvSpPr>
              <p:cNvPr id="367" name="Freeform 62">
                <a:extLst>
                  <a:ext uri="{FF2B5EF4-FFF2-40B4-BE49-F238E27FC236}">
                    <a16:creationId xmlns:a16="http://schemas.microsoft.com/office/drawing/2014/main" id="{AE1276AA-56DA-42CE-AB59-96C474BD1EF2}"/>
                  </a:ext>
                </a:extLst>
              </p:cNvPr>
              <p:cNvSpPr>
                <a:spLocks noEditPoints="1"/>
              </p:cNvSpPr>
              <p:nvPr/>
            </p:nvSpPr>
            <p:spPr bwMode="auto">
              <a:xfrm>
                <a:off x="3324" y="2330"/>
                <a:ext cx="287" cy="155"/>
              </a:xfrm>
              <a:custGeom>
                <a:avLst/>
                <a:gdLst>
                  <a:gd name="T0" fmla="*/ 84 w 246"/>
                  <a:gd name="T1" fmla="*/ 107 h 132"/>
                  <a:gd name="T2" fmla="*/ 84 w 246"/>
                  <a:gd name="T3" fmla="*/ 105 h 132"/>
                  <a:gd name="T4" fmla="*/ 159 w 246"/>
                  <a:gd name="T5" fmla="*/ 105 h 132"/>
                  <a:gd name="T6" fmla="*/ 159 w 246"/>
                  <a:gd name="T7" fmla="*/ 107 h 132"/>
                  <a:gd name="T8" fmla="*/ 182 w 246"/>
                  <a:gd name="T9" fmla="*/ 132 h 132"/>
                  <a:gd name="T10" fmla="*/ 186 w 246"/>
                  <a:gd name="T11" fmla="*/ 132 h 132"/>
                  <a:gd name="T12" fmla="*/ 209 w 246"/>
                  <a:gd name="T13" fmla="*/ 107 h 132"/>
                  <a:gd name="T14" fmla="*/ 209 w 246"/>
                  <a:gd name="T15" fmla="*/ 105 h 132"/>
                  <a:gd name="T16" fmla="*/ 238 w 246"/>
                  <a:gd name="T17" fmla="*/ 105 h 132"/>
                  <a:gd name="T18" fmla="*/ 246 w 246"/>
                  <a:gd name="T19" fmla="*/ 97 h 132"/>
                  <a:gd name="T20" fmla="*/ 246 w 246"/>
                  <a:gd name="T21" fmla="*/ 63 h 132"/>
                  <a:gd name="T22" fmla="*/ 238 w 246"/>
                  <a:gd name="T23" fmla="*/ 55 h 132"/>
                  <a:gd name="T24" fmla="*/ 224 w 246"/>
                  <a:gd name="T25" fmla="*/ 55 h 132"/>
                  <a:gd name="T26" fmla="*/ 217 w 246"/>
                  <a:gd name="T27" fmla="*/ 51 h 132"/>
                  <a:gd name="T28" fmla="*/ 191 w 246"/>
                  <a:gd name="T29" fmla="*/ 4 h 132"/>
                  <a:gd name="T30" fmla="*/ 184 w 246"/>
                  <a:gd name="T31" fmla="*/ 0 h 132"/>
                  <a:gd name="T32" fmla="*/ 97 w 246"/>
                  <a:gd name="T33" fmla="*/ 0 h 132"/>
                  <a:gd name="T34" fmla="*/ 91 w 246"/>
                  <a:gd name="T35" fmla="*/ 4 h 132"/>
                  <a:gd name="T36" fmla="*/ 59 w 246"/>
                  <a:gd name="T37" fmla="*/ 52 h 132"/>
                  <a:gd name="T38" fmla="*/ 52 w 246"/>
                  <a:gd name="T39" fmla="*/ 55 h 132"/>
                  <a:gd name="T40" fmla="*/ 23 w 246"/>
                  <a:gd name="T41" fmla="*/ 55 h 132"/>
                  <a:gd name="T42" fmla="*/ 0 w 246"/>
                  <a:gd name="T43" fmla="*/ 79 h 132"/>
                  <a:gd name="T44" fmla="*/ 0 w 246"/>
                  <a:gd name="T45" fmla="*/ 97 h 132"/>
                  <a:gd name="T46" fmla="*/ 8 w 246"/>
                  <a:gd name="T47" fmla="*/ 105 h 132"/>
                  <a:gd name="T48" fmla="*/ 34 w 246"/>
                  <a:gd name="T49" fmla="*/ 105 h 132"/>
                  <a:gd name="T50" fmla="*/ 34 w 246"/>
                  <a:gd name="T51" fmla="*/ 107 h 132"/>
                  <a:gd name="T52" fmla="*/ 57 w 246"/>
                  <a:gd name="T53" fmla="*/ 132 h 132"/>
                  <a:gd name="T54" fmla="*/ 61 w 246"/>
                  <a:gd name="T55" fmla="*/ 132 h 132"/>
                  <a:gd name="T56" fmla="*/ 84 w 246"/>
                  <a:gd name="T57" fmla="*/ 107 h 132"/>
                  <a:gd name="T58" fmla="*/ 184 w 246"/>
                  <a:gd name="T59" fmla="*/ 119 h 132"/>
                  <a:gd name="T60" fmla="*/ 172 w 246"/>
                  <a:gd name="T61" fmla="*/ 107 h 132"/>
                  <a:gd name="T62" fmla="*/ 172 w 246"/>
                  <a:gd name="T63" fmla="*/ 105 h 132"/>
                  <a:gd name="T64" fmla="*/ 184 w 246"/>
                  <a:gd name="T65" fmla="*/ 95 h 132"/>
                  <a:gd name="T66" fmla="*/ 196 w 246"/>
                  <a:gd name="T67" fmla="*/ 105 h 132"/>
                  <a:gd name="T68" fmla="*/ 196 w 246"/>
                  <a:gd name="T69" fmla="*/ 107 h 132"/>
                  <a:gd name="T70" fmla="*/ 184 w 246"/>
                  <a:gd name="T71" fmla="*/ 119 h 132"/>
                  <a:gd name="T72" fmla="*/ 152 w 246"/>
                  <a:gd name="T73" fmla="*/ 15 h 132"/>
                  <a:gd name="T74" fmla="*/ 155 w 246"/>
                  <a:gd name="T75" fmla="*/ 13 h 132"/>
                  <a:gd name="T76" fmla="*/ 179 w 246"/>
                  <a:gd name="T77" fmla="*/ 13 h 132"/>
                  <a:gd name="T78" fmla="*/ 182 w 246"/>
                  <a:gd name="T79" fmla="*/ 14 h 132"/>
                  <a:gd name="T80" fmla="*/ 199 w 246"/>
                  <a:gd name="T81" fmla="*/ 46 h 132"/>
                  <a:gd name="T82" fmla="*/ 196 w 246"/>
                  <a:gd name="T83" fmla="*/ 50 h 132"/>
                  <a:gd name="T84" fmla="*/ 155 w 246"/>
                  <a:gd name="T85" fmla="*/ 50 h 132"/>
                  <a:gd name="T86" fmla="*/ 152 w 246"/>
                  <a:gd name="T87" fmla="*/ 48 h 132"/>
                  <a:gd name="T88" fmla="*/ 152 w 246"/>
                  <a:gd name="T89" fmla="*/ 15 h 132"/>
                  <a:gd name="T90" fmla="*/ 80 w 246"/>
                  <a:gd name="T91" fmla="*/ 46 h 132"/>
                  <a:gd name="T92" fmla="*/ 101 w 246"/>
                  <a:gd name="T93" fmla="*/ 14 h 132"/>
                  <a:gd name="T94" fmla="*/ 103 w 246"/>
                  <a:gd name="T95" fmla="*/ 13 h 132"/>
                  <a:gd name="T96" fmla="*/ 137 w 246"/>
                  <a:gd name="T97" fmla="*/ 13 h 132"/>
                  <a:gd name="T98" fmla="*/ 140 w 246"/>
                  <a:gd name="T99" fmla="*/ 15 h 132"/>
                  <a:gd name="T100" fmla="*/ 140 w 246"/>
                  <a:gd name="T101" fmla="*/ 48 h 132"/>
                  <a:gd name="T102" fmla="*/ 137 w 246"/>
                  <a:gd name="T103" fmla="*/ 50 h 132"/>
                  <a:gd name="T104" fmla="*/ 82 w 246"/>
                  <a:gd name="T105" fmla="*/ 50 h 132"/>
                  <a:gd name="T106" fmla="*/ 80 w 246"/>
                  <a:gd name="T107" fmla="*/ 46 h 132"/>
                  <a:gd name="T108" fmla="*/ 47 w 246"/>
                  <a:gd name="T109" fmla="*/ 107 h 132"/>
                  <a:gd name="T110" fmla="*/ 47 w 246"/>
                  <a:gd name="T111" fmla="*/ 105 h 132"/>
                  <a:gd name="T112" fmla="*/ 59 w 246"/>
                  <a:gd name="T113" fmla="*/ 95 h 132"/>
                  <a:gd name="T114" fmla="*/ 71 w 246"/>
                  <a:gd name="T115" fmla="*/ 105 h 132"/>
                  <a:gd name="T116" fmla="*/ 71 w 246"/>
                  <a:gd name="T117" fmla="*/ 107 h 132"/>
                  <a:gd name="T118" fmla="*/ 59 w 246"/>
                  <a:gd name="T119" fmla="*/ 119 h 132"/>
                  <a:gd name="T120" fmla="*/ 47 w 246"/>
                  <a:gd name="T121" fmla="*/ 10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132">
                    <a:moveTo>
                      <a:pt x="84" y="107"/>
                    </a:moveTo>
                    <a:cubicBezTo>
                      <a:pt x="84" y="106"/>
                      <a:pt x="84" y="106"/>
                      <a:pt x="84" y="105"/>
                    </a:cubicBezTo>
                    <a:cubicBezTo>
                      <a:pt x="159" y="105"/>
                      <a:pt x="159" y="105"/>
                      <a:pt x="159" y="105"/>
                    </a:cubicBezTo>
                    <a:cubicBezTo>
                      <a:pt x="159" y="106"/>
                      <a:pt x="159" y="106"/>
                      <a:pt x="159" y="107"/>
                    </a:cubicBezTo>
                    <a:cubicBezTo>
                      <a:pt x="159" y="120"/>
                      <a:pt x="169" y="131"/>
                      <a:pt x="182" y="132"/>
                    </a:cubicBezTo>
                    <a:cubicBezTo>
                      <a:pt x="186" y="132"/>
                      <a:pt x="186" y="132"/>
                      <a:pt x="186" y="132"/>
                    </a:cubicBezTo>
                    <a:cubicBezTo>
                      <a:pt x="199" y="131"/>
                      <a:pt x="209" y="120"/>
                      <a:pt x="209" y="107"/>
                    </a:cubicBezTo>
                    <a:cubicBezTo>
                      <a:pt x="209" y="106"/>
                      <a:pt x="209" y="106"/>
                      <a:pt x="209" y="105"/>
                    </a:cubicBezTo>
                    <a:cubicBezTo>
                      <a:pt x="238" y="105"/>
                      <a:pt x="238" y="105"/>
                      <a:pt x="238" y="105"/>
                    </a:cubicBezTo>
                    <a:cubicBezTo>
                      <a:pt x="243" y="105"/>
                      <a:pt x="246" y="101"/>
                      <a:pt x="246" y="97"/>
                    </a:cubicBezTo>
                    <a:cubicBezTo>
                      <a:pt x="246" y="63"/>
                      <a:pt x="246" y="63"/>
                      <a:pt x="246" y="63"/>
                    </a:cubicBezTo>
                    <a:cubicBezTo>
                      <a:pt x="246" y="59"/>
                      <a:pt x="243" y="55"/>
                      <a:pt x="238" y="55"/>
                    </a:cubicBezTo>
                    <a:cubicBezTo>
                      <a:pt x="224" y="55"/>
                      <a:pt x="224" y="55"/>
                      <a:pt x="224" y="55"/>
                    </a:cubicBezTo>
                    <a:cubicBezTo>
                      <a:pt x="221" y="55"/>
                      <a:pt x="219" y="54"/>
                      <a:pt x="217" y="51"/>
                    </a:cubicBezTo>
                    <a:cubicBezTo>
                      <a:pt x="191" y="4"/>
                      <a:pt x="191" y="4"/>
                      <a:pt x="191" y="4"/>
                    </a:cubicBezTo>
                    <a:cubicBezTo>
                      <a:pt x="189" y="2"/>
                      <a:pt x="187" y="0"/>
                      <a:pt x="184" y="0"/>
                    </a:cubicBezTo>
                    <a:cubicBezTo>
                      <a:pt x="97" y="0"/>
                      <a:pt x="97" y="0"/>
                      <a:pt x="97" y="0"/>
                    </a:cubicBezTo>
                    <a:cubicBezTo>
                      <a:pt x="95" y="0"/>
                      <a:pt x="92" y="1"/>
                      <a:pt x="91" y="4"/>
                    </a:cubicBezTo>
                    <a:cubicBezTo>
                      <a:pt x="59" y="52"/>
                      <a:pt x="59" y="52"/>
                      <a:pt x="59" y="52"/>
                    </a:cubicBezTo>
                    <a:cubicBezTo>
                      <a:pt x="57" y="54"/>
                      <a:pt x="55" y="55"/>
                      <a:pt x="52" y="55"/>
                    </a:cubicBezTo>
                    <a:cubicBezTo>
                      <a:pt x="23" y="55"/>
                      <a:pt x="23" y="55"/>
                      <a:pt x="23" y="55"/>
                    </a:cubicBezTo>
                    <a:cubicBezTo>
                      <a:pt x="11" y="55"/>
                      <a:pt x="0" y="66"/>
                      <a:pt x="0" y="79"/>
                    </a:cubicBezTo>
                    <a:cubicBezTo>
                      <a:pt x="0" y="97"/>
                      <a:pt x="0" y="97"/>
                      <a:pt x="0" y="97"/>
                    </a:cubicBezTo>
                    <a:cubicBezTo>
                      <a:pt x="0" y="101"/>
                      <a:pt x="4" y="105"/>
                      <a:pt x="8" y="105"/>
                    </a:cubicBezTo>
                    <a:cubicBezTo>
                      <a:pt x="34" y="105"/>
                      <a:pt x="34" y="105"/>
                      <a:pt x="34" y="105"/>
                    </a:cubicBezTo>
                    <a:cubicBezTo>
                      <a:pt x="34" y="106"/>
                      <a:pt x="34" y="106"/>
                      <a:pt x="34" y="107"/>
                    </a:cubicBezTo>
                    <a:cubicBezTo>
                      <a:pt x="34" y="120"/>
                      <a:pt x="44" y="131"/>
                      <a:pt x="57" y="132"/>
                    </a:cubicBezTo>
                    <a:cubicBezTo>
                      <a:pt x="61" y="132"/>
                      <a:pt x="61" y="132"/>
                      <a:pt x="61" y="132"/>
                    </a:cubicBezTo>
                    <a:cubicBezTo>
                      <a:pt x="74" y="131"/>
                      <a:pt x="84" y="120"/>
                      <a:pt x="84" y="107"/>
                    </a:cubicBezTo>
                    <a:close/>
                    <a:moveTo>
                      <a:pt x="184" y="119"/>
                    </a:moveTo>
                    <a:cubicBezTo>
                      <a:pt x="177" y="119"/>
                      <a:pt x="172" y="114"/>
                      <a:pt x="172" y="107"/>
                    </a:cubicBezTo>
                    <a:cubicBezTo>
                      <a:pt x="172" y="106"/>
                      <a:pt x="172" y="106"/>
                      <a:pt x="172" y="105"/>
                    </a:cubicBezTo>
                    <a:cubicBezTo>
                      <a:pt x="173" y="99"/>
                      <a:pt x="178" y="95"/>
                      <a:pt x="184" y="95"/>
                    </a:cubicBezTo>
                    <a:cubicBezTo>
                      <a:pt x="190" y="95"/>
                      <a:pt x="195" y="99"/>
                      <a:pt x="196" y="105"/>
                    </a:cubicBezTo>
                    <a:cubicBezTo>
                      <a:pt x="196" y="106"/>
                      <a:pt x="196" y="106"/>
                      <a:pt x="196" y="107"/>
                    </a:cubicBezTo>
                    <a:cubicBezTo>
                      <a:pt x="196" y="114"/>
                      <a:pt x="191" y="119"/>
                      <a:pt x="184" y="119"/>
                    </a:cubicBezTo>
                    <a:close/>
                    <a:moveTo>
                      <a:pt x="152" y="15"/>
                    </a:moveTo>
                    <a:cubicBezTo>
                      <a:pt x="152" y="14"/>
                      <a:pt x="153" y="13"/>
                      <a:pt x="155" y="13"/>
                    </a:cubicBezTo>
                    <a:cubicBezTo>
                      <a:pt x="179" y="13"/>
                      <a:pt x="179" y="13"/>
                      <a:pt x="179" y="13"/>
                    </a:cubicBezTo>
                    <a:cubicBezTo>
                      <a:pt x="180" y="13"/>
                      <a:pt x="181" y="13"/>
                      <a:pt x="182" y="14"/>
                    </a:cubicBezTo>
                    <a:cubicBezTo>
                      <a:pt x="199" y="46"/>
                      <a:pt x="199" y="46"/>
                      <a:pt x="199" y="46"/>
                    </a:cubicBezTo>
                    <a:cubicBezTo>
                      <a:pt x="199" y="48"/>
                      <a:pt x="198" y="50"/>
                      <a:pt x="196" y="50"/>
                    </a:cubicBezTo>
                    <a:cubicBezTo>
                      <a:pt x="155" y="50"/>
                      <a:pt x="155" y="50"/>
                      <a:pt x="155" y="50"/>
                    </a:cubicBezTo>
                    <a:cubicBezTo>
                      <a:pt x="153" y="50"/>
                      <a:pt x="152" y="49"/>
                      <a:pt x="152" y="48"/>
                    </a:cubicBezTo>
                    <a:lnTo>
                      <a:pt x="152" y="15"/>
                    </a:lnTo>
                    <a:close/>
                    <a:moveTo>
                      <a:pt x="80" y="46"/>
                    </a:moveTo>
                    <a:cubicBezTo>
                      <a:pt x="101" y="14"/>
                      <a:pt x="101" y="14"/>
                      <a:pt x="101" y="14"/>
                    </a:cubicBezTo>
                    <a:cubicBezTo>
                      <a:pt x="101" y="13"/>
                      <a:pt x="102" y="13"/>
                      <a:pt x="103" y="13"/>
                    </a:cubicBezTo>
                    <a:cubicBezTo>
                      <a:pt x="137" y="13"/>
                      <a:pt x="137" y="13"/>
                      <a:pt x="137" y="13"/>
                    </a:cubicBezTo>
                    <a:cubicBezTo>
                      <a:pt x="139" y="13"/>
                      <a:pt x="140" y="14"/>
                      <a:pt x="140" y="15"/>
                    </a:cubicBezTo>
                    <a:cubicBezTo>
                      <a:pt x="140" y="48"/>
                      <a:pt x="140" y="48"/>
                      <a:pt x="140" y="48"/>
                    </a:cubicBezTo>
                    <a:cubicBezTo>
                      <a:pt x="140" y="49"/>
                      <a:pt x="139" y="50"/>
                      <a:pt x="137" y="50"/>
                    </a:cubicBezTo>
                    <a:cubicBezTo>
                      <a:pt x="82" y="50"/>
                      <a:pt x="82" y="50"/>
                      <a:pt x="82" y="50"/>
                    </a:cubicBezTo>
                    <a:cubicBezTo>
                      <a:pt x="80" y="50"/>
                      <a:pt x="79" y="48"/>
                      <a:pt x="80" y="46"/>
                    </a:cubicBezTo>
                    <a:close/>
                    <a:moveTo>
                      <a:pt x="47" y="107"/>
                    </a:moveTo>
                    <a:cubicBezTo>
                      <a:pt x="47" y="106"/>
                      <a:pt x="47" y="106"/>
                      <a:pt x="47" y="105"/>
                    </a:cubicBezTo>
                    <a:cubicBezTo>
                      <a:pt x="48" y="99"/>
                      <a:pt x="53" y="95"/>
                      <a:pt x="59" y="95"/>
                    </a:cubicBezTo>
                    <a:cubicBezTo>
                      <a:pt x="65" y="95"/>
                      <a:pt x="70" y="99"/>
                      <a:pt x="71" y="105"/>
                    </a:cubicBezTo>
                    <a:cubicBezTo>
                      <a:pt x="71" y="106"/>
                      <a:pt x="71" y="106"/>
                      <a:pt x="71" y="107"/>
                    </a:cubicBezTo>
                    <a:cubicBezTo>
                      <a:pt x="71" y="114"/>
                      <a:pt x="66" y="119"/>
                      <a:pt x="59" y="119"/>
                    </a:cubicBezTo>
                    <a:cubicBezTo>
                      <a:pt x="52" y="119"/>
                      <a:pt x="47" y="114"/>
                      <a:pt x="4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8" name="Freeform 63">
                <a:extLst>
                  <a:ext uri="{FF2B5EF4-FFF2-40B4-BE49-F238E27FC236}">
                    <a16:creationId xmlns:a16="http://schemas.microsoft.com/office/drawing/2014/main" id="{44EFF317-CBDF-46C8-9697-689394F4E79F}"/>
                  </a:ext>
                </a:extLst>
              </p:cNvPr>
              <p:cNvSpPr>
                <a:spLocks noEditPoints="1"/>
              </p:cNvSpPr>
              <p:nvPr/>
            </p:nvSpPr>
            <p:spPr bwMode="auto">
              <a:xfrm>
                <a:off x="3123" y="2277"/>
                <a:ext cx="198" cy="207"/>
              </a:xfrm>
              <a:custGeom>
                <a:avLst/>
                <a:gdLst>
                  <a:gd name="T0" fmla="*/ 166 w 170"/>
                  <a:gd name="T1" fmla="*/ 10 h 176"/>
                  <a:gd name="T2" fmla="*/ 163 w 170"/>
                  <a:gd name="T3" fmla="*/ 10 h 176"/>
                  <a:gd name="T4" fmla="*/ 163 w 170"/>
                  <a:gd name="T5" fmla="*/ 4 h 176"/>
                  <a:gd name="T6" fmla="*/ 159 w 170"/>
                  <a:gd name="T7" fmla="*/ 0 h 176"/>
                  <a:gd name="T8" fmla="*/ 155 w 170"/>
                  <a:gd name="T9" fmla="*/ 4 h 176"/>
                  <a:gd name="T10" fmla="*/ 155 w 170"/>
                  <a:gd name="T11" fmla="*/ 10 h 176"/>
                  <a:gd name="T12" fmla="*/ 149 w 170"/>
                  <a:gd name="T13" fmla="*/ 10 h 176"/>
                  <a:gd name="T14" fmla="*/ 149 w 170"/>
                  <a:gd name="T15" fmla="*/ 4 h 176"/>
                  <a:gd name="T16" fmla="*/ 145 w 170"/>
                  <a:gd name="T17" fmla="*/ 0 h 176"/>
                  <a:gd name="T18" fmla="*/ 141 w 170"/>
                  <a:gd name="T19" fmla="*/ 4 h 176"/>
                  <a:gd name="T20" fmla="*/ 141 w 170"/>
                  <a:gd name="T21" fmla="*/ 10 h 176"/>
                  <a:gd name="T22" fmla="*/ 140 w 170"/>
                  <a:gd name="T23" fmla="*/ 10 h 176"/>
                  <a:gd name="T24" fmla="*/ 136 w 170"/>
                  <a:gd name="T25" fmla="*/ 14 h 176"/>
                  <a:gd name="T26" fmla="*/ 136 w 170"/>
                  <a:gd name="T27" fmla="*/ 29 h 176"/>
                  <a:gd name="T28" fmla="*/ 149 w 170"/>
                  <a:gd name="T29" fmla="*/ 44 h 176"/>
                  <a:gd name="T30" fmla="*/ 149 w 170"/>
                  <a:gd name="T31" fmla="*/ 84 h 176"/>
                  <a:gd name="T32" fmla="*/ 117 w 170"/>
                  <a:gd name="T33" fmla="*/ 107 h 176"/>
                  <a:gd name="T34" fmla="*/ 112 w 170"/>
                  <a:gd name="T35" fmla="*/ 107 h 176"/>
                  <a:gd name="T36" fmla="*/ 112 w 170"/>
                  <a:gd name="T37" fmla="*/ 13 h 176"/>
                  <a:gd name="T38" fmla="*/ 102 w 170"/>
                  <a:gd name="T39" fmla="*/ 4 h 176"/>
                  <a:gd name="T40" fmla="*/ 23 w 170"/>
                  <a:gd name="T41" fmla="*/ 4 h 176"/>
                  <a:gd name="T42" fmla="*/ 13 w 170"/>
                  <a:gd name="T43" fmla="*/ 13 h 176"/>
                  <a:gd name="T44" fmla="*/ 13 w 170"/>
                  <a:gd name="T45" fmla="*/ 160 h 176"/>
                  <a:gd name="T46" fmla="*/ 0 w 170"/>
                  <a:gd name="T47" fmla="*/ 160 h 176"/>
                  <a:gd name="T48" fmla="*/ 0 w 170"/>
                  <a:gd name="T49" fmla="*/ 176 h 176"/>
                  <a:gd name="T50" fmla="*/ 122 w 170"/>
                  <a:gd name="T51" fmla="*/ 176 h 176"/>
                  <a:gd name="T52" fmla="*/ 122 w 170"/>
                  <a:gd name="T53" fmla="*/ 160 h 176"/>
                  <a:gd name="T54" fmla="*/ 112 w 170"/>
                  <a:gd name="T55" fmla="*/ 160 h 176"/>
                  <a:gd name="T56" fmla="*/ 112 w 170"/>
                  <a:gd name="T57" fmla="*/ 115 h 176"/>
                  <a:gd name="T58" fmla="*/ 117 w 170"/>
                  <a:gd name="T59" fmla="*/ 115 h 176"/>
                  <a:gd name="T60" fmla="*/ 157 w 170"/>
                  <a:gd name="T61" fmla="*/ 84 h 176"/>
                  <a:gd name="T62" fmla="*/ 157 w 170"/>
                  <a:gd name="T63" fmla="*/ 44 h 176"/>
                  <a:gd name="T64" fmla="*/ 170 w 170"/>
                  <a:gd name="T65" fmla="*/ 29 h 176"/>
                  <a:gd name="T66" fmla="*/ 170 w 170"/>
                  <a:gd name="T67" fmla="*/ 14 h 176"/>
                  <a:gd name="T68" fmla="*/ 166 w 170"/>
                  <a:gd name="T69" fmla="*/ 10 h 176"/>
                  <a:gd name="T70" fmla="*/ 79 w 170"/>
                  <a:gd name="T71" fmla="*/ 112 h 176"/>
                  <a:gd name="T72" fmla="*/ 56 w 170"/>
                  <a:gd name="T73" fmla="*/ 146 h 176"/>
                  <a:gd name="T74" fmla="*/ 53 w 170"/>
                  <a:gd name="T75" fmla="*/ 145 h 176"/>
                  <a:gd name="T76" fmla="*/ 59 w 170"/>
                  <a:gd name="T77" fmla="*/ 120 h 176"/>
                  <a:gd name="T78" fmla="*/ 46 w 170"/>
                  <a:gd name="T79" fmla="*/ 115 h 176"/>
                  <a:gd name="T80" fmla="*/ 45 w 170"/>
                  <a:gd name="T81" fmla="*/ 112 h 176"/>
                  <a:gd name="T82" fmla="*/ 75 w 170"/>
                  <a:gd name="T83" fmla="*/ 76 h 176"/>
                  <a:gd name="T84" fmla="*/ 78 w 170"/>
                  <a:gd name="T85" fmla="*/ 77 h 176"/>
                  <a:gd name="T86" fmla="*/ 69 w 170"/>
                  <a:gd name="T87" fmla="*/ 103 h 176"/>
                  <a:gd name="T88" fmla="*/ 78 w 170"/>
                  <a:gd name="T89" fmla="*/ 108 h 176"/>
                  <a:gd name="T90" fmla="*/ 79 w 170"/>
                  <a:gd name="T91" fmla="*/ 112 h 176"/>
                  <a:gd name="T92" fmla="*/ 90 w 170"/>
                  <a:gd name="T93" fmla="*/ 52 h 176"/>
                  <a:gd name="T94" fmla="*/ 34 w 170"/>
                  <a:gd name="T95" fmla="*/ 52 h 176"/>
                  <a:gd name="T96" fmla="*/ 34 w 170"/>
                  <a:gd name="T97" fmla="*/ 28 h 176"/>
                  <a:gd name="T98" fmla="*/ 90 w 170"/>
                  <a:gd name="T99" fmla="*/ 28 h 176"/>
                  <a:gd name="T100" fmla="*/ 90 w 170"/>
                  <a:gd name="T10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6">
                    <a:moveTo>
                      <a:pt x="166" y="10"/>
                    </a:moveTo>
                    <a:cubicBezTo>
                      <a:pt x="163" y="10"/>
                      <a:pt x="163" y="10"/>
                      <a:pt x="163" y="10"/>
                    </a:cubicBezTo>
                    <a:cubicBezTo>
                      <a:pt x="163" y="4"/>
                      <a:pt x="163" y="4"/>
                      <a:pt x="163" y="4"/>
                    </a:cubicBezTo>
                    <a:cubicBezTo>
                      <a:pt x="163" y="1"/>
                      <a:pt x="161" y="0"/>
                      <a:pt x="159" y="0"/>
                    </a:cubicBezTo>
                    <a:cubicBezTo>
                      <a:pt x="157" y="0"/>
                      <a:pt x="155" y="1"/>
                      <a:pt x="155" y="4"/>
                    </a:cubicBezTo>
                    <a:cubicBezTo>
                      <a:pt x="155" y="10"/>
                      <a:pt x="155" y="10"/>
                      <a:pt x="155" y="10"/>
                    </a:cubicBezTo>
                    <a:cubicBezTo>
                      <a:pt x="149" y="10"/>
                      <a:pt x="149" y="10"/>
                      <a:pt x="149" y="10"/>
                    </a:cubicBezTo>
                    <a:cubicBezTo>
                      <a:pt x="149" y="4"/>
                      <a:pt x="149" y="4"/>
                      <a:pt x="149" y="4"/>
                    </a:cubicBezTo>
                    <a:cubicBezTo>
                      <a:pt x="149" y="1"/>
                      <a:pt x="147" y="0"/>
                      <a:pt x="145" y="0"/>
                    </a:cubicBezTo>
                    <a:cubicBezTo>
                      <a:pt x="143" y="0"/>
                      <a:pt x="141" y="1"/>
                      <a:pt x="141" y="4"/>
                    </a:cubicBezTo>
                    <a:cubicBezTo>
                      <a:pt x="141" y="10"/>
                      <a:pt x="141" y="10"/>
                      <a:pt x="141" y="10"/>
                    </a:cubicBezTo>
                    <a:cubicBezTo>
                      <a:pt x="140" y="10"/>
                      <a:pt x="140" y="10"/>
                      <a:pt x="140" y="10"/>
                    </a:cubicBezTo>
                    <a:cubicBezTo>
                      <a:pt x="137" y="10"/>
                      <a:pt x="136" y="12"/>
                      <a:pt x="136" y="14"/>
                    </a:cubicBezTo>
                    <a:cubicBezTo>
                      <a:pt x="136" y="29"/>
                      <a:pt x="136" y="29"/>
                      <a:pt x="136" y="29"/>
                    </a:cubicBezTo>
                    <a:cubicBezTo>
                      <a:pt x="136" y="36"/>
                      <a:pt x="141" y="43"/>
                      <a:pt x="149" y="44"/>
                    </a:cubicBezTo>
                    <a:cubicBezTo>
                      <a:pt x="149" y="84"/>
                      <a:pt x="149" y="84"/>
                      <a:pt x="149" y="84"/>
                    </a:cubicBezTo>
                    <a:cubicBezTo>
                      <a:pt x="149" y="97"/>
                      <a:pt x="135" y="107"/>
                      <a:pt x="117" y="107"/>
                    </a:cubicBezTo>
                    <a:cubicBezTo>
                      <a:pt x="112" y="107"/>
                      <a:pt x="112" y="107"/>
                      <a:pt x="112" y="107"/>
                    </a:cubicBezTo>
                    <a:cubicBezTo>
                      <a:pt x="112" y="13"/>
                      <a:pt x="112" y="13"/>
                      <a:pt x="112" y="13"/>
                    </a:cubicBezTo>
                    <a:cubicBezTo>
                      <a:pt x="112" y="8"/>
                      <a:pt x="107" y="4"/>
                      <a:pt x="102" y="4"/>
                    </a:cubicBezTo>
                    <a:cubicBezTo>
                      <a:pt x="23" y="4"/>
                      <a:pt x="23" y="4"/>
                      <a:pt x="23" y="4"/>
                    </a:cubicBezTo>
                    <a:cubicBezTo>
                      <a:pt x="17" y="4"/>
                      <a:pt x="13" y="8"/>
                      <a:pt x="13" y="13"/>
                    </a:cubicBezTo>
                    <a:cubicBezTo>
                      <a:pt x="13" y="160"/>
                      <a:pt x="13" y="160"/>
                      <a:pt x="13" y="160"/>
                    </a:cubicBezTo>
                    <a:cubicBezTo>
                      <a:pt x="0" y="160"/>
                      <a:pt x="0" y="160"/>
                      <a:pt x="0" y="160"/>
                    </a:cubicBezTo>
                    <a:cubicBezTo>
                      <a:pt x="0" y="176"/>
                      <a:pt x="0" y="176"/>
                      <a:pt x="0" y="176"/>
                    </a:cubicBezTo>
                    <a:cubicBezTo>
                      <a:pt x="122" y="176"/>
                      <a:pt x="122" y="176"/>
                      <a:pt x="122" y="176"/>
                    </a:cubicBezTo>
                    <a:cubicBezTo>
                      <a:pt x="122" y="160"/>
                      <a:pt x="122" y="160"/>
                      <a:pt x="122" y="160"/>
                    </a:cubicBezTo>
                    <a:cubicBezTo>
                      <a:pt x="112" y="160"/>
                      <a:pt x="112" y="160"/>
                      <a:pt x="112" y="160"/>
                    </a:cubicBezTo>
                    <a:cubicBezTo>
                      <a:pt x="112" y="115"/>
                      <a:pt x="112" y="115"/>
                      <a:pt x="112" y="115"/>
                    </a:cubicBezTo>
                    <a:cubicBezTo>
                      <a:pt x="117" y="115"/>
                      <a:pt x="117" y="115"/>
                      <a:pt x="117" y="115"/>
                    </a:cubicBezTo>
                    <a:cubicBezTo>
                      <a:pt x="139" y="115"/>
                      <a:pt x="157" y="101"/>
                      <a:pt x="157" y="84"/>
                    </a:cubicBezTo>
                    <a:cubicBezTo>
                      <a:pt x="157" y="44"/>
                      <a:pt x="157" y="44"/>
                      <a:pt x="157" y="44"/>
                    </a:cubicBezTo>
                    <a:cubicBezTo>
                      <a:pt x="164" y="43"/>
                      <a:pt x="170" y="36"/>
                      <a:pt x="170" y="29"/>
                    </a:cubicBezTo>
                    <a:cubicBezTo>
                      <a:pt x="170" y="14"/>
                      <a:pt x="170" y="14"/>
                      <a:pt x="170" y="14"/>
                    </a:cubicBezTo>
                    <a:cubicBezTo>
                      <a:pt x="170" y="12"/>
                      <a:pt x="168" y="10"/>
                      <a:pt x="166" y="10"/>
                    </a:cubicBezTo>
                    <a:close/>
                    <a:moveTo>
                      <a:pt x="79" y="112"/>
                    </a:moveTo>
                    <a:cubicBezTo>
                      <a:pt x="56" y="146"/>
                      <a:pt x="56" y="146"/>
                      <a:pt x="56" y="146"/>
                    </a:cubicBezTo>
                    <a:cubicBezTo>
                      <a:pt x="55" y="147"/>
                      <a:pt x="53" y="146"/>
                      <a:pt x="53" y="145"/>
                    </a:cubicBezTo>
                    <a:cubicBezTo>
                      <a:pt x="59" y="120"/>
                      <a:pt x="59" y="120"/>
                      <a:pt x="59" y="120"/>
                    </a:cubicBezTo>
                    <a:cubicBezTo>
                      <a:pt x="46" y="115"/>
                      <a:pt x="46" y="115"/>
                      <a:pt x="46" y="115"/>
                    </a:cubicBezTo>
                    <a:cubicBezTo>
                      <a:pt x="45" y="114"/>
                      <a:pt x="44" y="113"/>
                      <a:pt x="45" y="112"/>
                    </a:cubicBezTo>
                    <a:cubicBezTo>
                      <a:pt x="75" y="76"/>
                      <a:pt x="75" y="76"/>
                      <a:pt x="75" y="76"/>
                    </a:cubicBezTo>
                    <a:cubicBezTo>
                      <a:pt x="77" y="75"/>
                      <a:pt x="79" y="76"/>
                      <a:pt x="78" y="77"/>
                    </a:cubicBezTo>
                    <a:cubicBezTo>
                      <a:pt x="69" y="103"/>
                      <a:pt x="69" y="103"/>
                      <a:pt x="69" y="103"/>
                    </a:cubicBezTo>
                    <a:cubicBezTo>
                      <a:pt x="78" y="108"/>
                      <a:pt x="78" y="108"/>
                      <a:pt x="78" y="108"/>
                    </a:cubicBezTo>
                    <a:cubicBezTo>
                      <a:pt x="80" y="108"/>
                      <a:pt x="80" y="110"/>
                      <a:pt x="79" y="112"/>
                    </a:cubicBezTo>
                    <a:close/>
                    <a:moveTo>
                      <a:pt x="90" y="52"/>
                    </a:moveTo>
                    <a:cubicBezTo>
                      <a:pt x="34" y="52"/>
                      <a:pt x="34" y="52"/>
                      <a:pt x="34" y="52"/>
                    </a:cubicBezTo>
                    <a:cubicBezTo>
                      <a:pt x="34" y="28"/>
                      <a:pt x="34" y="28"/>
                      <a:pt x="34" y="28"/>
                    </a:cubicBezTo>
                    <a:cubicBezTo>
                      <a:pt x="90" y="28"/>
                      <a:pt x="90" y="28"/>
                      <a:pt x="90" y="28"/>
                    </a:cubicBezTo>
                    <a:lnTo>
                      <a:pt x="9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0" name="Freeform 62">
                <a:extLst>
                  <a:ext uri="{FF2B5EF4-FFF2-40B4-BE49-F238E27FC236}">
                    <a16:creationId xmlns:a16="http://schemas.microsoft.com/office/drawing/2014/main" id="{43250B88-9184-4479-A317-970B92945B4B}"/>
                  </a:ext>
                </a:extLst>
              </p:cNvPr>
              <p:cNvSpPr>
                <a:spLocks noEditPoints="1"/>
              </p:cNvSpPr>
              <p:nvPr/>
            </p:nvSpPr>
            <p:spPr bwMode="auto">
              <a:xfrm>
                <a:off x="3658" y="2330"/>
                <a:ext cx="287" cy="155"/>
              </a:xfrm>
              <a:custGeom>
                <a:avLst/>
                <a:gdLst>
                  <a:gd name="T0" fmla="*/ 84 w 246"/>
                  <a:gd name="T1" fmla="*/ 107 h 132"/>
                  <a:gd name="T2" fmla="*/ 84 w 246"/>
                  <a:gd name="T3" fmla="*/ 105 h 132"/>
                  <a:gd name="T4" fmla="*/ 159 w 246"/>
                  <a:gd name="T5" fmla="*/ 105 h 132"/>
                  <a:gd name="T6" fmla="*/ 159 w 246"/>
                  <a:gd name="T7" fmla="*/ 107 h 132"/>
                  <a:gd name="T8" fmla="*/ 182 w 246"/>
                  <a:gd name="T9" fmla="*/ 132 h 132"/>
                  <a:gd name="T10" fmla="*/ 186 w 246"/>
                  <a:gd name="T11" fmla="*/ 132 h 132"/>
                  <a:gd name="T12" fmla="*/ 209 w 246"/>
                  <a:gd name="T13" fmla="*/ 107 h 132"/>
                  <a:gd name="T14" fmla="*/ 209 w 246"/>
                  <a:gd name="T15" fmla="*/ 105 h 132"/>
                  <a:gd name="T16" fmla="*/ 238 w 246"/>
                  <a:gd name="T17" fmla="*/ 105 h 132"/>
                  <a:gd name="T18" fmla="*/ 246 w 246"/>
                  <a:gd name="T19" fmla="*/ 97 h 132"/>
                  <a:gd name="T20" fmla="*/ 246 w 246"/>
                  <a:gd name="T21" fmla="*/ 63 h 132"/>
                  <a:gd name="T22" fmla="*/ 238 w 246"/>
                  <a:gd name="T23" fmla="*/ 55 h 132"/>
                  <a:gd name="T24" fmla="*/ 224 w 246"/>
                  <a:gd name="T25" fmla="*/ 55 h 132"/>
                  <a:gd name="T26" fmla="*/ 217 w 246"/>
                  <a:gd name="T27" fmla="*/ 51 h 132"/>
                  <a:gd name="T28" fmla="*/ 191 w 246"/>
                  <a:gd name="T29" fmla="*/ 4 h 132"/>
                  <a:gd name="T30" fmla="*/ 184 w 246"/>
                  <a:gd name="T31" fmla="*/ 0 h 132"/>
                  <a:gd name="T32" fmla="*/ 97 w 246"/>
                  <a:gd name="T33" fmla="*/ 0 h 132"/>
                  <a:gd name="T34" fmla="*/ 91 w 246"/>
                  <a:gd name="T35" fmla="*/ 4 h 132"/>
                  <a:gd name="T36" fmla="*/ 59 w 246"/>
                  <a:gd name="T37" fmla="*/ 52 h 132"/>
                  <a:gd name="T38" fmla="*/ 52 w 246"/>
                  <a:gd name="T39" fmla="*/ 55 h 132"/>
                  <a:gd name="T40" fmla="*/ 23 w 246"/>
                  <a:gd name="T41" fmla="*/ 55 h 132"/>
                  <a:gd name="T42" fmla="*/ 0 w 246"/>
                  <a:gd name="T43" fmla="*/ 79 h 132"/>
                  <a:gd name="T44" fmla="*/ 0 w 246"/>
                  <a:gd name="T45" fmla="*/ 97 h 132"/>
                  <a:gd name="T46" fmla="*/ 8 w 246"/>
                  <a:gd name="T47" fmla="*/ 105 h 132"/>
                  <a:gd name="T48" fmla="*/ 34 w 246"/>
                  <a:gd name="T49" fmla="*/ 105 h 132"/>
                  <a:gd name="T50" fmla="*/ 34 w 246"/>
                  <a:gd name="T51" fmla="*/ 107 h 132"/>
                  <a:gd name="T52" fmla="*/ 57 w 246"/>
                  <a:gd name="T53" fmla="*/ 132 h 132"/>
                  <a:gd name="T54" fmla="*/ 61 w 246"/>
                  <a:gd name="T55" fmla="*/ 132 h 132"/>
                  <a:gd name="T56" fmla="*/ 84 w 246"/>
                  <a:gd name="T57" fmla="*/ 107 h 132"/>
                  <a:gd name="T58" fmla="*/ 184 w 246"/>
                  <a:gd name="T59" fmla="*/ 119 h 132"/>
                  <a:gd name="T60" fmla="*/ 172 w 246"/>
                  <a:gd name="T61" fmla="*/ 107 h 132"/>
                  <a:gd name="T62" fmla="*/ 172 w 246"/>
                  <a:gd name="T63" fmla="*/ 105 h 132"/>
                  <a:gd name="T64" fmla="*/ 184 w 246"/>
                  <a:gd name="T65" fmla="*/ 95 h 132"/>
                  <a:gd name="T66" fmla="*/ 196 w 246"/>
                  <a:gd name="T67" fmla="*/ 105 h 132"/>
                  <a:gd name="T68" fmla="*/ 196 w 246"/>
                  <a:gd name="T69" fmla="*/ 107 h 132"/>
                  <a:gd name="T70" fmla="*/ 184 w 246"/>
                  <a:gd name="T71" fmla="*/ 119 h 132"/>
                  <a:gd name="T72" fmla="*/ 152 w 246"/>
                  <a:gd name="T73" fmla="*/ 15 h 132"/>
                  <a:gd name="T74" fmla="*/ 155 w 246"/>
                  <a:gd name="T75" fmla="*/ 13 h 132"/>
                  <a:gd name="T76" fmla="*/ 179 w 246"/>
                  <a:gd name="T77" fmla="*/ 13 h 132"/>
                  <a:gd name="T78" fmla="*/ 182 w 246"/>
                  <a:gd name="T79" fmla="*/ 14 h 132"/>
                  <a:gd name="T80" fmla="*/ 199 w 246"/>
                  <a:gd name="T81" fmla="*/ 46 h 132"/>
                  <a:gd name="T82" fmla="*/ 196 w 246"/>
                  <a:gd name="T83" fmla="*/ 50 h 132"/>
                  <a:gd name="T84" fmla="*/ 155 w 246"/>
                  <a:gd name="T85" fmla="*/ 50 h 132"/>
                  <a:gd name="T86" fmla="*/ 152 w 246"/>
                  <a:gd name="T87" fmla="*/ 48 h 132"/>
                  <a:gd name="T88" fmla="*/ 152 w 246"/>
                  <a:gd name="T89" fmla="*/ 15 h 132"/>
                  <a:gd name="T90" fmla="*/ 80 w 246"/>
                  <a:gd name="T91" fmla="*/ 46 h 132"/>
                  <a:gd name="T92" fmla="*/ 101 w 246"/>
                  <a:gd name="T93" fmla="*/ 14 h 132"/>
                  <a:gd name="T94" fmla="*/ 103 w 246"/>
                  <a:gd name="T95" fmla="*/ 13 h 132"/>
                  <a:gd name="T96" fmla="*/ 137 w 246"/>
                  <a:gd name="T97" fmla="*/ 13 h 132"/>
                  <a:gd name="T98" fmla="*/ 140 w 246"/>
                  <a:gd name="T99" fmla="*/ 15 h 132"/>
                  <a:gd name="T100" fmla="*/ 140 w 246"/>
                  <a:gd name="T101" fmla="*/ 48 h 132"/>
                  <a:gd name="T102" fmla="*/ 137 w 246"/>
                  <a:gd name="T103" fmla="*/ 50 h 132"/>
                  <a:gd name="T104" fmla="*/ 82 w 246"/>
                  <a:gd name="T105" fmla="*/ 50 h 132"/>
                  <a:gd name="T106" fmla="*/ 80 w 246"/>
                  <a:gd name="T107" fmla="*/ 46 h 132"/>
                  <a:gd name="T108" fmla="*/ 47 w 246"/>
                  <a:gd name="T109" fmla="*/ 107 h 132"/>
                  <a:gd name="T110" fmla="*/ 47 w 246"/>
                  <a:gd name="T111" fmla="*/ 105 h 132"/>
                  <a:gd name="T112" fmla="*/ 59 w 246"/>
                  <a:gd name="T113" fmla="*/ 95 h 132"/>
                  <a:gd name="T114" fmla="*/ 71 w 246"/>
                  <a:gd name="T115" fmla="*/ 105 h 132"/>
                  <a:gd name="T116" fmla="*/ 71 w 246"/>
                  <a:gd name="T117" fmla="*/ 107 h 132"/>
                  <a:gd name="T118" fmla="*/ 59 w 246"/>
                  <a:gd name="T119" fmla="*/ 119 h 132"/>
                  <a:gd name="T120" fmla="*/ 47 w 246"/>
                  <a:gd name="T121" fmla="*/ 10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132">
                    <a:moveTo>
                      <a:pt x="84" y="107"/>
                    </a:moveTo>
                    <a:cubicBezTo>
                      <a:pt x="84" y="106"/>
                      <a:pt x="84" y="106"/>
                      <a:pt x="84" y="105"/>
                    </a:cubicBezTo>
                    <a:cubicBezTo>
                      <a:pt x="159" y="105"/>
                      <a:pt x="159" y="105"/>
                      <a:pt x="159" y="105"/>
                    </a:cubicBezTo>
                    <a:cubicBezTo>
                      <a:pt x="159" y="106"/>
                      <a:pt x="159" y="106"/>
                      <a:pt x="159" y="107"/>
                    </a:cubicBezTo>
                    <a:cubicBezTo>
                      <a:pt x="159" y="120"/>
                      <a:pt x="169" y="131"/>
                      <a:pt x="182" y="132"/>
                    </a:cubicBezTo>
                    <a:cubicBezTo>
                      <a:pt x="186" y="132"/>
                      <a:pt x="186" y="132"/>
                      <a:pt x="186" y="132"/>
                    </a:cubicBezTo>
                    <a:cubicBezTo>
                      <a:pt x="199" y="131"/>
                      <a:pt x="209" y="120"/>
                      <a:pt x="209" y="107"/>
                    </a:cubicBezTo>
                    <a:cubicBezTo>
                      <a:pt x="209" y="106"/>
                      <a:pt x="209" y="106"/>
                      <a:pt x="209" y="105"/>
                    </a:cubicBezTo>
                    <a:cubicBezTo>
                      <a:pt x="238" y="105"/>
                      <a:pt x="238" y="105"/>
                      <a:pt x="238" y="105"/>
                    </a:cubicBezTo>
                    <a:cubicBezTo>
                      <a:pt x="243" y="105"/>
                      <a:pt x="246" y="101"/>
                      <a:pt x="246" y="97"/>
                    </a:cubicBezTo>
                    <a:cubicBezTo>
                      <a:pt x="246" y="63"/>
                      <a:pt x="246" y="63"/>
                      <a:pt x="246" y="63"/>
                    </a:cubicBezTo>
                    <a:cubicBezTo>
                      <a:pt x="246" y="59"/>
                      <a:pt x="243" y="55"/>
                      <a:pt x="238" y="55"/>
                    </a:cubicBezTo>
                    <a:cubicBezTo>
                      <a:pt x="224" y="55"/>
                      <a:pt x="224" y="55"/>
                      <a:pt x="224" y="55"/>
                    </a:cubicBezTo>
                    <a:cubicBezTo>
                      <a:pt x="221" y="55"/>
                      <a:pt x="219" y="54"/>
                      <a:pt x="217" y="51"/>
                    </a:cubicBezTo>
                    <a:cubicBezTo>
                      <a:pt x="191" y="4"/>
                      <a:pt x="191" y="4"/>
                      <a:pt x="191" y="4"/>
                    </a:cubicBezTo>
                    <a:cubicBezTo>
                      <a:pt x="189" y="2"/>
                      <a:pt x="187" y="0"/>
                      <a:pt x="184" y="0"/>
                    </a:cubicBezTo>
                    <a:cubicBezTo>
                      <a:pt x="97" y="0"/>
                      <a:pt x="97" y="0"/>
                      <a:pt x="97" y="0"/>
                    </a:cubicBezTo>
                    <a:cubicBezTo>
                      <a:pt x="95" y="0"/>
                      <a:pt x="92" y="1"/>
                      <a:pt x="91" y="4"/>
                    </a:cubicBezTo>
                    <a:cubicBezTo>
                      <a:pt x="59" y="52"/>
                      <a:pt x="59" y="52"/>
                      <a:pt x="59" y="52"/>
                    </a:cubicBezTo>
                    <a:cubicBezTo>
                      <a:pt x="57" y="54"/>
                      <a:pt x="55" y="55"/>
                      <a:pt x="52" y="55"/>
                    </a:cubicBezTo>
                    <a:cubicBezTo>
                      <a:pt x="23" y="55"/>
                      <a:pt x="23" y="55"/>
                      <a:pt x="23" y="55"/>
                    </a:cubicBezTo>
                    <a:cubicBezTo>
                      <a:pt x="11" y="55"/>
                      <a:pt x="0" y="66"/>
                      <a:pt x="0" y="79"/>
                    </a:cubicBezTo>
                    <a:cubicBezTo>
                      <a:pt x="0" y="97"/>
                      <a:pt x="0" y="97"/>
                      <a:pt x="0" y="97"/>
                    </a:cubicBezTo>
                    <a:cubicBezTo>
                      <a:pt x="0" y="101"/>
                      <a:pt x="4" y="105"/>
                      <a:pt x="8" y="105"/>
                    </a:cubicBezTo>
                    <a:cubicBezTo>
                      <a:pt x="34" y="105"/>
                      <a:pt x="34" y="105"/>
                      <a:pt x="34" y="105"/>
                    </a:cubicBezTo>
                    <a:cubicBezTo>
                      <a:pt x="34" y="106"/>
                      <a:pt x="34" y="106"/>
                      <a:pt x="34" y="107"/>
                    </a:cubicBezTo>
                    <a:cubicBezTo>
                      <a:pt x="34" y="120"/>
                      <a:pt x="44" y="131"/>
                      <a:pt x="57" y="132"/>
                    </a:cubicBezTo>
                    <a:cubicBezTo>
                      <a:pt x="61" y="132"/>
                      <a:pt x="61" y="132"/>
                      <a:pt x="61" y="132"/>
                    </a:cubicBezTo>
                    <a:cubicBezTo>
                      <a:pt x="74" y="131"/>
                      <a:pt x="84" y="120"/>
                      <a:pt x="84" y="107"/>
                    </a:cubicBezTo>
                    <a:close/>
                    <a:moveTo>
                      <a:pt x="184" y="119"/>
                    </a:moveTo>
                    <a:cubicBezTo>
                      <a:pt x="177" y="119"/>
                      <a:pt x="172" y="114"/>
                      <a:pt x="172" y="107"/>
                    </a:cubicBezTo>
                    <a:cubicBezTo>
                      <a:pt x="172" y="106"/>
                      <a:pt x="172" y="106"/>
                      <a:pt x="172" y="105"/>
                    </a:cubicBezTo>
                    <a:cubicBezTo>
                      <a:pt x="173" y="99"/>
                      <a:pt x="178" y="95"/>
                      <a:pt x="184" y="95"/>
                    </a:cubicBezTo>
                    <a:cubicBezTo>
                      <a:pt x="190" y="95"/>
                      <a:pt x="195" y="99"/>
                      <a:pt x="196" y="105"/>
                    </a:cubicBezTo>
                    <a:cubicBezTo>
                      <a:pt x="196" y="106"/>
                      <a:pt x="196" y="106"/>
                      <a:pt x="196" y="107"/>
                    </a:cubicBezTo>
                    <a:cubicBezTo>
                      <a:pt x="196" y="114"/>
                      <a:pt x="191" y="119"/>
                      <a:pt x="184" y="119"/>
                    </a:cubicBezTo>
                    <a:close/>
                    <a:moveTo>
                      <a:pt x="152" y="15"/>
                    </a:moveTo>
                    <a:cubicBezTo>
                      <a:pt x="152" y="14"/>
                      <a:pt x="153" y="13"/>
                      <a:pt x="155" y="13"/>
                    </a:cubicBezTo>
                    <a:cubicBezTo>
                      <a:pt x="179" y="13"/>
                      <a:pt x="179" y="13"/>
                      <a:pt x="179" y="13"/>
                    </a:cubicBezTo>
                    <a:cubicBezTo>
                      <a:pt x="180" y="13"/>
                      <a:pt x="181" y="13"/>
                      <a:pt x="182" y="14"/>
                    </a:cubicBezTo>
                    <a:cubicBezTo>
                      <a:pt x="199" y="46"/>
                      <a:pt x="199" y="46"/>
                      <a:pt x="199" y="46"/>
                    </a:cubicBezTo>
                    <a:cubicBezTo>
                      <a:pt x="199" y="48"/>
                      <a:pt x="198" y="50"/>
                      <a:pt x="196" y="50"/>
                    </a:cubicBezTo>
                    <a:cubicBezTo>
                      <a:pt x="155" y="50"/>
                      <a:pt x="155" y="50"/>
                      <a:pt x="155" y="50"/>
                    </a:cubicBezTo>
                    <a:cubicBezTo>
                      <a:pt x="153" y="50"/>
                      <a:pt x="152" y="49"/>
                      <a:pt x="152" y="48"/>
                    </a:cubicBezTo>
                    <a:lnTo>
                      <a:pt x="152" y="15"/>
                    </a:lnTo>
                    <a:close/>
                    <a:moveTo>
                      <a:pt x="80" y="46"/>
                    </a:moveTo>
                    <a:cubicBezTo>
                      <a:pt x="101" y="14"/>
                      <a:pt x="101" y="14"/>
                      <a:pt x="101" y="14"/>
                    </a:cubicBezTo>
                    <a:cubicBezTo>
                      <a:pt x="101" y="13"/>
                      <a:pt x="102" y="13"/>
                      <a:pt x="103" y="13"/>
                    </a:cubicBezTo>
                    <a:cubicBezTo>
                      <a:pt x="137" y="13"/>
                      <a:pt x="137" y="13"/>
                      <a:pt x="137" y="13"/>
                    </a:cubicBezTo>
                    <a:cubicBezTo>
                      <a:pt x="139" y="13"/>
                      <a:pt x="140" y="14"/>
                      <a:pt x="140" y="15"/>
                    </a:cubicBezTo>
                    <a:cubicBezTo>
                      <a:pt x="140" y="48"/>
                      <a:pt x="140" y="48"/>
                      <a:pt x="140" y="48"/>
                    </a:cubicBezTo>
                    <a:cubicBezTo>
                      <a:pt x="140" y="49"/>
                      <a:pt x="139" y="50"/>
                      <a:pt x="137" y="50"/>
                    </a:cubicBezTo>
                    <a:cubicBezTo>
                      <a:pt x="82" y="50"/>
                      <a:pt x="82" y="50"/>
                      <a:pt x="82" y="50"/>
                    </a:cubicBezTo>
                    <a:cubicBezTo>
                      <a:pt x="80" y="50"/>
                      <a:pt x="79" y="48"/>
                      <a:pt x="80" y="46"/>
                    </a:cubicBezTo>
                    <a:close/>
                    <a:moveTo>
                      <a:pt x="47" y="107"/>
                    </a:moveTo>
                    <a:cubicBezTo>
                      <a:pt x="47" y="106"/>
                      <a:pt x="47" y="106"/>
                      <a:pt x="47" y="105"/>
                    </a:cubicBezTo>
                    <a:cubicBezTo>
                      <a:pt x="48" y="99"/>
                      <a:pt x="53" y="95"/>
                      <a:pt x="59" y="95"/>
                    </a:cubicBezTo>
                    <a:cubicBezTo>
                      <a:pt x="65" y="95"/>
                      <a:pt x="70" y="99"/>
                      <a:pt x="71" y="105"/>
                    </a:cubicBezTo>
                    <a:cubicBezTo>
                      <a:pt x="71" y="106"/>
                      <a:pt x="71" y="106"/>
                      <a:pt x="71" y="107"/>
                    </a:cubicBezTo>
                    <a:cubicBezTo>
                      <a:pt x="71" y="114"/>
                      <a:pt x="66" y="119"/>
                      <a:pt x="59" y="119"/>
                    </a:cubicBezTo>
                    <a:cubicBezTo>
                      <a:pt x="52" y="119"/>
                      <a:pt x="47" y="114"/>
                      <a:pt x="4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nvGrpSpPr>
          <p:cNvPr id="378" name="グループ化 377">
            <a:extLst>
              <a:ext uri="{FF2B5EF4-FFF2-40B4-BE49-F238E27FC236}">
                <a16:creationId xmlns:a16="http://schemas.microsoft.com/office/drawing/2014/main" id="{466AA225-FA19-4442-907E-5487EEE23019}"/>
              </a:ext>
            </a:extLst>
          </p:cNvPr>
          <p:cNvGrpSpPr/>
          <p:nvPr/>
        </p:nvGrpSpPr>
        <p:grpSpPr>
          <a:xfrm>
            <a:off x="3151711" y="4771897"/>
            <a:ext cx="1553046" cy="720733"/>
            <a:chOff x="2266136" y="4028360"/>
            <a:chExt cx="2812263" cy="1305108"/>
          </a:xfrm>
        </p:grpSpPr>
        <p:sp>
          <p:nvSpPr>
            <p:cNvPr id="348" name="テキスト ボックス 347">
              <a:extLst>
                <a:ext uri="{FF2B5EF4-FFF2-40B4-BE49-F238E27FC236}">
                  <a16:creationId xmlns:a16="http://schemas.microsoft.com/office/drawing/2014/main" id="{8933A2C2-B0A0-4776-BA65-9A728CBF2C6A}"/>
                </a:ext>
              </a:extLst>
            </p:cNvPr>
            <p:cNvSpPr txBox="1"/>
            <p:nvPr/>
          </p:nvSpPr>
          <p:spPr>
            <a:xfrm>
              <a:off x="2266136" y="4553215"/>
              <a:ext cx="2812263" cy="780253"/>
            </a:xfrm>
            <a:prstGeom prst="rect">
              <a:avLst/>
            </a:prstGeom>
            <a:noFill/>
          </p:spPr>
          <p:txBody>
            <a:bodyPr wrap="square" lIns="0" tIns="0" rIns="0" bIns="0" rtlCol="0">
              <a:spAutoFit/>
            </a:bodyPr>
            <a:lstStyle>
              <a:defPPr>
                <a:defRPr lang="ja-JP"/>
              </a:defPPr>
              <a:lvl1pPr algn="ctr">
                <a:defRPr sz="1400" b="1"/>
              </a:lvl1pPr>
            </a:lstStyle>
            <a:p>
              <a:pPr lvl="0">
                <a:defRPr/>
              </a:pPr>
              <a:r>
                <a:rPr lang="en-US" altLang="ja-JP" dirty="0" smtClean="0">
                  <a:solidFill>
                    <a:prstClr val="black"/>
                  </a:solidFill>
                </a:rPr>
                <a:t>EV</a:t>
              </a:r>
              <a:r>
                <a:rPr lang="ja-JP" altLang="en-US" dirty="0" smtClean="0">
                  <a:solidFill>
                    <a:prstClr val="black"/>
                  </a:solidFill>
                </a:rPr>
                <a:t>や</a:t>
              </a:r>
              <a:r>
                <a:rPr lang="en-US" altLang="ja-JP" dirty="0" smtClean="0">
                  <a:solidFill>
                    <a:prstClr val="black"/>
                  </a:solidFill>
                </a:rPr>
                <a:t>e-bike</a:t>
              </a:r>
              <a:r>
                <a:rPr lang="ja-JP" altLang="en-US" dirty="0" smtClean="0">
                  <a:solidFill>
                    <a:prstClr val="black"/>
                  </a:solidFill>
                </a:rPr>
                <a:t>等の</a:t>
              </a:r>
              <a:endParaRPr lang="en-US" altLang="ja-JP" dirty="0" smtClean="0">
                <a:solidFill>
                  <a:prstClr val="black"/>
                </a:solidFill>
              </a:endParaRPr>
            </a:p>
            <a:p>
              <a:pPr lvl="0">
                <a:defRPr/>
              </a:pPr>
              <a:r>
                <a:rPr lang="ja-JP" altLang="en-US" dirty="0" smtClean="0">
                  <a:solidFill>
                    <a:prstClr val="black"/>
                  </a:solidFill>
                </a:rPr>
                <a:t>脱炭素な移動</a:t>
              </a:r>
              <a:endParaRPr lang="ja-JP" altLang="en-US" dirty="0">
                <a:solidFill>
                  <a:prstClr val="black"/>
                </a:solidFill>
              </a:endParaRPr>
            </a:p>
          </p:txBody>
        </p:sp>
        <p:grpSp>
          <p:nvGrpSpPr>
            <p:cNvPr id="377" name="グループ化 376">
              <a:extLst>
                <a:ext uri="{FF2B5EF4-FFF2-40B4-BE49-F238E27FC236}">
                  <a16:creationId xmlns:a16="http://schemas.microsoft.com/office/drawing/2014/main" id="{16A65051-C568-4764-BA9C-89CE1C43F882}"/>
                </a:ext>
              </a:extLst>
            </p:cNvPr>
            <p:cNvGrpSpPr/>
            <p:nvPr/>
          </p:nvGrpSpPr>
          <p:grpSpPr>
            <a:xfrm>
              <a:off x="2683594" y="4028360"/>
              <a:ext cx="1905195" cy="480447"/>
              <a:chOff x="2754248" y="4028360"/>
              <a:chExt cx="1905195" cy="480447"/>
            </a:xfrm>
          </p:grpSpPr>
          <p:sp>
            <p:nvSpPr>
              <p:cNvPr id="350" name="Freeform 8">
                <a:extLst>
                  <a:ext uri="{FF2B5EF4-FFF2-40B4-BE49-F238E27FC236}">
                    <a16:creationId xmlns:a16="http://schemas.microsoft.com/office/drawing/2014/main" id="{A5D4A1BA-FA66-4DEE-A9B2-3730FDB01391}"/>
                  </a:ext>
                </a:extLst>
              </p:cNvPr>
              <p:cNvSpPr>
                <a:spLocks noEditPoints="1"/>
              </p:cNvSpPr>
              <p:nvPr/>
            </p:nvSpPr>
            <p:spPr bwMode="auto">
              <a:xfrm>
                <a:off x="2754248" y="4054428"/>
                <a:ext cx="788137" cy="454379"/>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pic>
            <p:nvPicPr>
              <p:cNvPr id="351" name="グラフィックス 350">
                <a:extLst>
                  <a:ext uri="{FF2B5EF4-FFF2-40B4-BE49-F238E27FC236}">
                    <a16:creationId xmlns:a16="http://schemas.microsoft.com/office/drawing/2014/main" id="{7ECE2EAD-2F26-404B-9660-5F041AA74C71}"/>
                  </a:ext>
                </a:extLst>
              </p:cNvPr>
              <p:cNvPicPr>
                <a:picLocks noChangeAspect="1"/>
              </p:cNvPicPr>
              <p:nvPr/>
            </p:nvPicPr>
            <p:blipFill>
              <a:blip r:embed="rId2">
                <a:extLst>
                  <a:ext uri="{96DAC541-7B7A-43D3-8B79-37D633B846F1}">
                    <asvg:svgBlip xmlns="" xmlns:asvg="http://schemas.microsoft.com/office/drawing/2016/SVG/main" r:embed="rId3"/>
                  </a:ext>
                </a:extLst>
              </a:blip>
              <a:stretch>
                <a:fillRect/>
              </a:stretch>
            </p:blipFill>
            <p:spPr>
              <a:xfrm>
                <a:off x="3594507" y="4213860"/>
                <a:ext cx="437714" cy="273571"/>
              </a:xfrm>
              <a:prstGeom prst="rect">
                <a:avLst/>
              </a:prstGeom>
            </p:spPr>
          </p:pic>
          <p:pic>
            <p:nvPicPr>
              <p:cNvPr id="369" name="グラフィックス 368">
                <a:extLst>
                  <a:ext uri="{FF2B5EF4-FFF2-40B4-BE49-F238E27FC236}">
                    <a16:creationId xmlns:a16="http://schemas.microsoft.com/office/drawing/2014/main" id="{E460C5D6-424D-4AD5-A40B-ACC90F4C4F33}"/>
                  </a:ext>
                </a:extLst>
              </p:cNvPr>
              <p:cNvPicPr>
                <a:picLocks noChangeAspect="1"/>
              </p:cNvPicPr>
              <p:nvPr/>
            </p:nvPicPr>
            <p:blipFill>
              <a:blip r:embed="rId2">
                <a:extLst>
                  <a:ext uri="{96DAC541-7B7A-43D3-8B79-37D633B846F1}">
                    <asvg:svgBlip xmlns="" xmlns:asvg="http://schemas.microsoft.com/office/drawing/2016/SVG/main" r:embed="rId3"/>
                  </a:ext>
                </a:extLst>
              </a:blip>
              <a:stretch>
                <a:fillRect/>
              </a:stretch>
            </p:blipFill>
            <p:spPr>
              <a:xfrm>
                <a:off x="4077392" y="4213860"/>
                <a:ext cx="437714" cy="273571"/>
              </a:xfrm>
              <a:prstGeom prst="rect">
                <a:avLst/>
              </a:prstGeom>
            </p:spPr>
          </p:pic>
          <p:grpSp>
            <p:nvGrpSpPr>
              <p:cNvPr id="370" name="グループ化 369">
                <a:extLst>
                  <a:ext uri="{FF2B5EF4-FFF2-40B4-BE49-F238E27FC236}">
                    <a16:creationId xmlns:a16="http://schemas.microsoft.com/office/drawing/2014/main" id="{8219DB11-3CFE-4AE1-AE4C-354C843EE0AD}"/>
                  </a:ext>
                </a:extLst>
              </p:cNvPr>
              <p:cNvGrpSpPr/>
              <p:nvPr/>
            </p:nvGrpSpPr>
            <p:grpSpPr>
              <a:xfrm>
                <a:off x="4379094" y="4028360"/>
                <a:ext cx="280349" cy="455518"/>
                <a:chOff x="6250889" y="3510937"/>
                <a:chExt cx="420686" cy="683541"/>
              </a:xfrm>
              <a:solidFill>
                <a:schemeClr val="tx2"/>
              </a:solidFill>
            </p:grpSpPr>
            <p:sp>
              <p:nvSpPr>
                <p:cNvPr id="371" name="Freeform 205">
                  <a:extLst>
                    <a:ext uri="{FF2B5EF4-FFF2-40B4-BE49-F238E27FC236}">
                      <a16:creationId xmlns:a16="http://schemas.microsoft.com/office/drawing/2014/main" id="{289573BA-7CE1-4F22-A8D1-6061AE194F20}"/>
                    </a:ext>
                  </a:extLst>
                </p:cNvPr>
                <p:cNvSpPr>
                  <a:spLocks/>
                </p:cNvSpPr>
                <p:nvPr/>
              </p:nvSpPr>
              <p:spPr bwMode="auto">
                <a:xfrm>
                  <a:off x="6250889" y="3634354"/>
                  <a:ext cx="420686" cy="560124"/>
                </a:xfrm>
                <a:custGeom>
                  <a:avLst/>
                  <a:gdLst>
                    <a:gd name="T0" fmla="*/ 296 w 300"/>
                    <a:gd name="T1" fmla="*/ 131 h 400"/>
                    <a:gd name="T2" fmla="*/ 267 w 300"/>
                    <a:gd name="T3" fmla="*/ 72 h 400"/>
                    <a:gd name="T4" fmla="*/ 253 w 300"/>
                    <a:gd name="T5" fmla="*/ 57 h 400"/>
                    <a:gd name="T6" fmla="*/ 202 w 300"/>
                    <a:gd name="T7" fmla="*/ 17 h 400"/>
                    <a:gd name="T8" fmla="*/ 138 w 300"/>
                    <a:gd name="T9" fmla="*/ 23 h 400"/>
                    <a:gd name="T10" fmla="*/ 78 w 300"/>
                    <a:gd name="T11" fmla="*/ 83 h 400"/>
                    <a:gd name="T12" fmla="*/ 15 w 300"/>
                    <a:gd name="T13" fmla="*/ 86 h 400"/>
                    <a:gd name="T14" fmla="*/ 0 w 300"/>
                    <a:gd name="T15" fmla="*/ 101 h 400"/>
                    <a:gd name="T16" fmla="*/ 15 w 300"/>
                    <a:gd name="T17" fmla="*/ 116 h 400"/>
                    <a:gd name="T18" fmla="*/ 93 w 300"/>
                    <a:gd name="T19" fmla="*/ 119 h 400"/>
                    <a:gd name="T20" fmla="*/ 107 w 300"/>
                    <a:gd name="T21" fmla="*/ 116 h 400"/>
                    <a:gd name="T22" fmla="*/ 119 w 300"/>
                    <a:gd name="T23" fmla="*/ 108 h 400"/>
                    <a:gd name="T24" fmla="*/ 114 w 300"/>
                    <a:gd name="T25" fmla="*/ 188 h 400"/>
                    <a:gd name="T26" fmla="*/ 82 w 300"/>
                    <a:gd name="T27" fmla="*/ 372 h 400"/>
                    <a:gd name="T28" fmla="*/ 94 w 300"/>
                    <a:gd name="T29" fmla="*/ 396 h 400"/>
                    <a:gd name="T30" fmla="*/ 119 w 300"/>
                    <a:gd name="T31" fmla="*/ 384 h 400"/>
                    <a:gd name="T32" fmla="*/ 154 w 300"/>
                    <a:gd name="T33" fmla="*/ 265 h 400"/>
                    <a:gd name="T34" fmla="*/ 159 w 300"/>
                    <a:gd name="T35" fmla="*/ 292 h 400"/>
                    <a:gd name="T36" fmla="*/ 206 w 300"/>
                    <a:gd name="T37" fmla="*/ 386 h 400"/>
                    <a:gd name="T38" fmla="*/ 230 w 300"/>
                    <a:gd name="T39" fmla="*/ 392 h 400"/>
                    <a:gd name="T40" fmla="*/ 236 w 300"/>
                    <a:gd name="T41" fmla="*/ 368 h 400"/>
                    <a:gd name="T42" fmla="*/ 204 w 300"/>
                    <a:gd name="T43" fmla="*/ 270 h 400"/>
                    <a:gd name="T44" fmla="*/ 199 w 300"/>
                    <a:gd name="T45" fmla="*/ 187 h 400"/>
                    <a:gd name="T46" fmla="*/ 208 w 300"/>
                    <a:gd name="T47" fmla="*/ 76 h 400"/>
                    <a:gd name="T48" fmla="*/ 234 w 300"/>
                    <a:gd name="T49" fmla="*/ 89 h 400"/>
                    <a:gd name="T50" fmla="*/ 271 w 300"/>
                    <a:gd name="T51" fmla="*/ 146 h 400"/>
                    <a:gd name="T52" fmla="*/ 291 w 300"/>
                    <a:gd name="T53" fmla="*/ 151 h 400"/>
                    <a:gd name="T54" fmla="*/ 296 w 300"/>
                    <a:gd name="T55" fmla="*/ 13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0" h="400">
                      <a:moveTo>
                        <a:pt x="296" y="131"/>
                      </a:moveTo>
                      <a:cubicBezTo>
                        <a:pt x="267" y="72"/>
                        <a:pt x="267" y="72"/>
                        <a:pt x="267" y="72"/>
                      </a:cubicBezTo>
                      <a:cubicBezTo>
                        <a:pt x="262" y="62"/>
                        <a:pt x="264" y="66"/>
                        <a:pt x="253" y="57"/>
                      </a:cubicBezTo>
                      <a:cubicBezTo>
                        <a:pt x="202" y="17"/>
                        <a:pt x="202" y="17"/>
                        <a:pt x="202" y="17"/>
                      </a:cubicBezTo>
                      <a:cubicBezTo>
                        <a:pt x="175" y="0"/>
                        <a:pt x="149" y="10"/>
                        <a:pt x="138" y="23"/>
                      </a:cubicBezTo>
                      <a:cubicBezTo>
                        <a:pt x="78" y="83"/>
                        <a:pt x="78" y="83"/>
                        <a:pt x="78" y="83"/>
                      </a:cubicBezTo>
                      <a:cubicBezTo>
                        <a:pt x="15" y="86"/>
                        <a:pt x="15" y="86"/>
                        <a:pt x="15" y="86"/>
                      </a:cubicBezTo>
                      <a:cubicBezTo>
                        <a:pt x="6" y="86"/>
                        <a:pt x="0" y="93"/>
                        <a:pt x="0" y="101"/>
                      </a:cubicBezTo>
                      <a:cubicBezTo>
                        <a:pt x="0" y="109"/>
                        <a:pt x="6" y="116"/>
                        <a:pt x="15" y="116"/>
                      </a:cubicBezTo>
                      <a:cubicBezTo>
                        <a:pt x="93" y="119"/>
                        <a:pt x="93" y="119"/>
                        <a:pt x="93" y="119"/>
                      </a:cubicBezTo>
                      <a:cubicBezTo>
                        <a:pt x="98" y="119"/>
                        <a:pt x="104" y="118"/>
                        <a:pt x="107" y="116"/>
                      </a:cubicBezTo>
                      <a:cubicBezTo>
                        <a:pt x="119" y="108"/>
                        <a:pt x="119" y="108"/>
                        <a:pt x="119" y="108"/>
                      </a:cubicBezTo>
                      <a:cubicBezTo>
                        <a:pt x="114" y="188"/>
                        <a:pt x="114" y="188"/>
                        <a:pt x="114" y="188"/>
                      </a:cubicBezTo>
                      <a:cubicBezTo>
                        <a:pt x="82" y="372"/>
                        <a:pt x="82" y="372"/>
                        <a:pt x="82" y="372"/>
                      </a:cubicBezTo>
                      <a:cubicBezTo>
                        <a:pt x="79" y="382"/>
                        <a:pt x="84" y="393"/>
                        <a:pt x="94" y="396"/>
                      </a:cubicBezTo>
                      <a:cubicBezTo>
                        <a:pt x="105" y="400"/>
                        <a:pt x="116" y="394"/>
                        <a:pt x="119" y="384"/>
                      </a:cubicBezTo>
                      <a:cubicBezTo>
                        <a:pt x="154" y="265"/>
                        <a:pt x="154" y="265"/>
                        <a:pt x="154" y="265"/>
                      </a:cubicBezTo>
                      <a:cubicBezTo>
                        <a:pt x="159" y="292"/>
                        <a:pt x="159" y="292"/>
                        <a:pt x="159" y="292"/>
                      </a:cubicBezTo>
                      <a:cubicBezTo>
                        <a:pt x="160" y="296"/>
                        <a:pt x="206" y="386"/>
                        <a:pt x="206" y="386"/>
                      </a:cubicBezTo>
                      <a:cubicBezTo>
                        <a:pt x="211" y="394"/>
                        <a:pt x="221" y="397"/>
                        <a:pt x="230" y="392"/>
                      </a:cubicBezTo>
                      <a:cubicBezTo>
                        <a:pt x="238" y="387"/>
                        <a:pt x="241" y="377"/>
                        <a:pt x="236" y="368"/>
                      </a:cubicBezTo>
                      <a:cubicBezTo>
                        <a:pt x="204" y="270"/>
                        <a:pt x="204" y="270"/>
                        <a:pt x="204" y="270"/>
                      </a:cubicBezTo>
                      <a:cubicBezTo>
                        <a:pt x="199" y="187"/>
                        <a:pt x="199" y="187"/>
                        <a:pt x="199" y="187"/>
                      </a:cubicBezTo>
                      <a:cubicBezTo>
                        <a:pt x="208" y="76"/>
                        <a:pt x="208" y="76"/>
                        <a:pt x="208" y="76"/>
                      </a:cubicBezTo>
                      <a:cubicBezTo>
                        <a:pt x="234" y="89"/>
                        <a:pt x="234" y="89"/>
                        <a:pt x="234" y="89"/>
                      </a:cubicBezTo>
                      <a:cubicBezTo>
                        <a:pt x="271" y="146"/>
                        <a:pt x="271" y="146"/>
                        <a:pt x="271" y="146"/>
                      </a:cubicBezTo>
                      <a:cubicBezTo>
                        <a:pt x="275" y="153"/>
                        <a:pt x="284" y="156"/>
                        <a:pt x="291" y="151"/>
                      </a:cubicBezTo>
                      <a:cubicBezTo>
                        <a:pt x="298" y="147"/>
                        <a:pt x="300" y="138"/>
                        <a:pt x="296"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2" name="Freeform 206">
                  <a:extLst>
                    <a:ext uri="{FF2B5EF4-FFF2-40B4-BE49-F238E27FC236}">
                      <a16:creationId xmlns:a16="http://schemas.microsoft.com/office/drawing/2014/main" id="{3F4514DC-4715-4275-98F9-F595BBD1C5AB}"/>
                    </a:ext>
                  </a:extLst>
                </p:cNvPr>
                <p:cNvSpPr>
                  <a:spLocks/>
                </p:cNvSpPr>
                <p:nvPr/>
              </p:nvSpPr>
              <p:spPr bwMode="auto">
                <a:xfrm>
                  <a:off x="6417620" y="3510937"/>
                  <a:ext cx="134690" cy="109177"/>
                </a:xfrm>
                <a:custGeom>
                  <a:avLst/>
                  <a:gdLst>
                    <a:gd name="T0" fmla="*/ 57 w 96"/>
                    <a:gd name="T1" fmla="*/ 0 h 78"/>
                    <a:gd name="T2" fmla="*/ 24 w 96"/>
                    <a:gd name="T3" fmla="*/ 20 h 78"/>
                    <a:gd name="T4" fmla="*/ 0 w 96"/>
                    <a:gd name="T5" fmla="*/ 20 h 78"/>
                    <a:gd name="T6" fmla="*/ 0 w 96"/>
                    <a:gd name="T7" fmla="*/ 35 h 78"/>
                    <a:gd name="T8" fmla="*/ 19 w 96"/>
                    <a:gd name="T9" fmla="*/ 35 h 78"/>
                    <a:gd name="T10" fmla="*/ 18 w 96"/>
                    <a:gd name="T11" fmla="*/ 39 h 78"/>
                    <a:gd name="T12" fmla="*/ 57 w 96"/>
                    <a:gd name="T13" fmla="*/ 78 h 78"/>
                    <a:gd name="T14" fmla="*/ 96 w 96"/>
                    <a:gd name="T15" fmla="*/ 39 h 78"/>
                    <a:gd name="T16" fmla="*/ 57 w 96"/>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8">
                      <a:moveTo>
                        <a:pt x="57" y="0"/>
                      </a:moveTo>
                      <a:cubicBezTo>
                        <a:pt x="43" y="0"/>
                        <a:pt x="31" y="8"/>
                        <a:pt x="24" y="20"/>
                      </a:cubicBezTo>
                      <a:cubicBezTo>
                        <a:pt x="0" y="20"/>
                        <a:pt x="0" y="20"/>
                        <a:pt x="0" y="20"/>
                      </a:cubicBezTo>
                      <a:cubicBezTo>
                        <a:pt x="0" y="35"/>
                        <a:pt x="0" y="35"/>
                        <a:pt x="0" y="35"/>
                      </a:cubicBezTo>
                      <a:cubicBezTo>
                        <a:pt x="19" y="35"/>
                        <a:pt x="19" y="35"/>
                        <a:pt x="19" y="35"/>
                      </a:cubicBezTo>
                      <a:cubicBezTo>
                        <a:pt x="18" y="37"/>
                        <a:pt x="18" y="38"/>
                        <a:pt x="18" y="39"/>
                      </a:cubicBezTo>
                      <a:cubicBezTo>
                        <a:pt x="18" y="61"/>
                        <a:pt x="36" y="78"/>
                        <a:pt x="57" y="78"/>
                      </a:cubicBezTo>
                      <a:cubicBezTo>
                        <a:pt x="79" y="78"/>
                        <a:pt x="96" y="61"/>
                        <a:pt x="96" y="39"/>
                      </a:cubicBezTo>
                      <a:cubicBezTo>
                        <a:pt x="96" y="18"/>
                        <a:pt x="79"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grpSp>
        <p:nvGrpSpPr>
          <p:cNvPr id="181" name="グループ化 180">
            <a:extLst>
              <a:ext uri="{FF2B5EF4-FFF2-40B4-BE49-F238E27FC236}">
                <a16:creationId xmlns:a16="http://schemas.microsoft.com/office/drawing/2014/main" id="{A7E6CD0D-FADE-4ED7-ABF0-BB9437719215}"/>
              </a:ext>
            </a:extLst>
          </p:cNvPr>
          <p:cNvGrpSpPr/>
          <p:nvPr/>
        </p:nvGrpSpPr>
        <p:grpSpPr>
          <a:xfrm>
            <a:off x="223287" y="5693263"/>
            <a:ext cx="3718717" cy="1344180"/>
            <a:chOff x="392509" y="5926084"/>
            <a:chExt cx="2585136" cy="934432"/>
          </a:xfrm>
        </p:grpSpPr>
        <p:sp>
          <p:nvSpPr>
            <p:cNvPr id="298" name="テキスト ボックス 297">
              <a:extLst>
                <a:ext uri="{FF2B5EF4-FFF2-40B4-BE49-F238E27FC236}">
                  <a16:creationId xmlns:a16="http://schemas.microsoft.com/office/drawing/2014/main" id="{50826C78-C0DF-4F7D-BB9E-50285A848D07}"/>
                </a:ext>
              </a:extLst>
            </p:cNvPr>
            <p:cNvSpPr txBox="1"/>
            <p:nvPr/>
          </p:nvSpPr>
          <p:spPr>
            <a:xfrm>
              <a:off x="486059" y="6631180"/>
              <a:ext cx="2394111" cy="229336"/>
            </a:xfrm>
            <a:prstGeom prst="rect">
              <a:avLst/>
            </a:prstGeom>
            <a:noFill/>
          </p:spPr>
          <p:txBody>
            <a:bodyPr wrap="square" lIns="0" tIns="0" rIns="0" bIns="0" rtlCol="0">
              <a:spAutoFit/>
            </a:bodyPr>
            <a:lstStyle>
              <a:defPPr>
                <a:defRPr lang="ja-JP"/>
              </a:defPPr>
              <a:lvl1pPr algn="ctr">
                <a:defRPr sz="1400" b="1"/>
              </a:lvl1pPr>
            </a:lstStyle>
            <a:p>
              <a:pPr lvl="0">
                <a:defRPr/>
              </a:pPr>
              <a:r>
                <a:rPr lang="ja-JP" altLang="en-US" dirty="0">
                  <a:solidFill>
                    <a:prstClr val="black"/>
                  </a:solidFill>
                </a:rPr>
                <a:t>大学の保有する森林の整備</a:t>
              </a:r>
            </a:p>
          </p:txBody>
        </p:sp>
        <p:grpSp>
          <p:nvGrpSpPr>
            <p:cNvPr id="180" name="グループ化 179">
              <a:extLst>
                <a:ext uri="{FF2B5EF4-FFF2-40B4-BE49-F238E27FC236}">
                  <a16:creationId xmlns:a16="http://schemas.microsoft.com/office/drawing/2014/main" id="{596C06F8-9AEA-47E4-814B-50E69BB900CC}"/>
                </a:ext>
              </a:extLst>
            </p:cNvPr>
            <p:cNvGrpSpPr/>
            <p:nvPr/>
          </p:nvGrpSpPr>
          <p:grpSpPr>
            <a:xfrm>
              <a:off x="580656" y="5926084"/>
              <a:ext cx="2252105" cy="642991"/>
              <a:chOff x="463814" y="6122791"/>
              <a:chExt cx="2252105" cy="642991"/>
            </a:xfrm>
          </p:grpSpPr>
          <p:grpSp>
            <p:nvGrpSpPr>
              <p:cNvPr id="297" name="Group 79">
                <a:extLst>
                  <a:ext uri="{FF2B5EF4-FFF2-40B4-BE49-F238E27FC236}">
                    <a16:creationId xmlns:a16="http://schemas.microsoft.com/office/drawing/2014/main" id="{37D56F52-42DE-40CD-B4C9-94C68E8AD19F}"/>
                  </a:ext>
                </a:extLst>
              </p:cNvPr>
              <p:cNvGrpSpPr>
                <a:grpSpLocks noChangeAspect="1"/>
              </p:cNvGrpSpPr>
              <p:nvPr/>
            </p:nvGrpSpPr>
            <p:grpSpPr bwMode="auto">
              <a:xfrm>
                <a:off x="487589" y="6122791"/>
                <a:ext cx="2228330" cy="632687"/>
                <a:chOff x="3087" y="2301"/>
                <a:chExt cx="560" cy="159"/>
              </a:xfrm>
              <a:solidFill>
                <a:schemeClr val="tx2"/>
              </a:solidFill>
            </p:grpSpPr>
            <p:sp>
              <p:nvSpPr>
                <p:cNvPr id="299" name="Freeform 80">
                  <a:extLst>
                    <a:ext uri="{FF2B5EF4-FFF2-40B4-BE49-F238E27FC236}">
                      <a16:creationId xmlns:a16="http://schemas.microsoft.com/office/drawing/2014/main" id="{DC382D88-66DB-4F99-B7FF-BA669D32F433}"/>
                    </a:ext>
                  </a:extLst>
                </p:cNvPr>
                <p:cNvSpPr>
                  <a:spLocks noEditPoints="1"/>
                </p:cNvSpPr>
                <p:nvPr/>
              </p:nvSpPr>
              <p:spPr bwMode="auto">
                <a:xfrm>
                  <a:off x="3305" y="2301"/>
                  <a:ext cx="110" cy="159"/>
                </a:xfrm>
                <a:custGeom>
                  <a:avLst/>
                  <a:gdLst>
                    <a:gd name="T0" fmla="*/ 89 w 95"/>
                    <a:gd name="T1" fmla="*/ 65 h 134"/>
                    <a:gd name="T2" fmla="*/ 95 w 95"/>
                    <a:gd name="T3" fmla="*/ 49 h 134"/>
                    <a:gd name="T4" fmla="*/ 76 w 95"/>
                    <a:gd name="T5" fmla="*/ 25 h 134"/>
                    <a:gd name="T6" fmla="*/ 76 w 95"/>
                    <a:gd name="T7" fmla="*/ 24 h 134"/>
                    <a:gd name="T8" fmla="*/ 49 w 95"/>
                    <a:gd name="T9" fmla="*/ 0 h 134"/>
                    <a:gd name="T10" fmla="*/ 21 w 95"/>
                    <a:gd name="T11" fmla="*/ 24 h 134"/>
                    <a:gd name="T12" fmla="*/ 21 w 95"/>
                    <a:gd name="T13" fmla="*/ 25 h 134"/>
                    <a:gd name="T14" fmla="*/ 0 w 95"/>
                    <a:gd name="T15" fmla="*/ 49 h 134"/>
                    <a:gd name="T16" fmla="*/ 7 w 95"/>
                    <a:gd name="T17" fmla="*/ 66 h 134"/>
                    <a:gd name="T18" fmla="*/ 9 w 95"/>
                    <a:gd name="T19" fmla="*/ 72 h 134"/>
                    <a:gd name="T20" fmla="*/ 8 w 95"/>
                    <a:gd name="T21" fmla="*/ 84 h 134"/>
                    <a:gd name="T22" fmla="*/ 28 w 95"/>
                    <a:gd name="T23" fmla="*/ 103 h 134"/>
                    <a:gd name="T24" fmla="*/ 28 w 95"/>
                    <a:gd name="T25" fmla="*/ 130 h 134"/>
                    <a:gd name="T26" fmla="*/ 32 w 95"/>
                    <a:gd name="T27" fmla="*/ 134 h 134"/>
                    <a:gd name="T28" fmla="*/ 61 w 95"/>
                    <a:gd name="T29" fmla="*/ 134 h 134"/>
                    <a:gd name="T30" fmla="*/ 64 w 95"/>
                    <a:gd name="T31" fmla="*/ 130 h 134"/>
                    <a:gd name="T32" fmla="*/ 64 w 95"/>
                    <a:gd name="T33" fmla="*/ 104 h 134"/>
                    <a:gd name="T34" fmla="*/ 66 w 95"/>
                    <a:gd name="T35" fmla="*/ 104 h 134"/>
                    <a:gd name="T36" fmla="*/ 89 w 95"/>
                    <a:gd name="T37" fmla="*/ 82 h 134"/>
                    <a:gd name="T38" fmla="*/ 87 w 95"/>
                    <a:gd name="T39" fmla="*/ 71 h 134"/>
                    <a:gd name="T40" fmla="*/ 89 w 95"/>
                    <a:gd name="T41" fmla="*/ 65 h 134"/>
                    <a:gd name="T42" fmla="*/ 36 w 95"/>
                    <a:gd name="T43" fmla="*/ 127 h 134"/>
                    <a:gd name="T44" fmla="*/ 36 w 95"/>
                    <a:gd name="T45" fmla="*/ 104 h 134"/>
                    <a:gd name="T46" fmla="*/ 46 w 95"/>
                    <a:gd name="T47" fmla="*/ 102 h 134"/>
                    <a:gd name="T48" fmla="*/ 51 w 95"/>
                    <a:gd name="T49" fmla="*/ 102 h 134"/>
                    <a:gd name="T50" fmla="*/ 57 w 95"/>
                    <a:gd name="T51" fmla="*/ 104 h 134"/>
                    <a:gd name="T52" fmla="*/ 57 w 95"/>
                    <a:gd name="T53" fmla="*/ 127 h 134"/>
                    <a:gd name="T54" fmla="*/ 36 w 95"/>
                    <a:gd name="T55" fmla="*/ 12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34">
                      <a:moveTo>
                        <a:pt x="89" y="65"/>
                      </a:moveTo>
                      <a:cubicBezTo>
                        <a:pt x="93" y="61"/>
                        <a:pt x="95" y="55"/>
                        <a:pt x="95" y="49"/>
                      </a:cubicBezTo>
                      <a:cubicBezTo>
                        <a:pt x="95" y="38"/>
                        <a:pt x="87" y="28"/>
                        <a:pt x="76" y="25"/>
                      </a:cubicBezTo>
                      <a:cubicBezTo>
                        <a:pt x="76" y="25"/>
                        <a:pt x="76" y="25"/>
                        <a:pt x="76" y="24"/>
                      </a:cubicBezTo>
                      <a:cubicBezTo>
                        <a:pt x="76" y="11"/>
                        <a:pt x="64" y="0"/>
                        <a:pt x="49" y="0"/>
                      </a:cubicBezTo>
                      <a:cubicBezTo>
                        <a:pt x="34" y="0"/>
                        <a:pt x="21" y="11"/>
                        <a:pt x="21" y="24"/>
                      </a:cubicBezTo>
                      <a:cubicBezTo>
                        <a:pt x="21" y="24"/>
                        <a:pt x="21" y="25"/>
                        <a:pt x="21" y="25"/>
                      </a:cubicBezTo>
                      <a:cubicBezTo>
                        <a:pt x="9" y="27"/>
                        <a:pt x="0" y="37"/>
                        <a:pt x="0" y="49"/>
                      </a:cubicBezTo>
                      <a:cubicBezTo>
                        <a:pt x="0" y="55"/>
                        <a:pt x="3" y="61"/>
                        <a:pt x="7" y="66"/>
                      </a:cubicBezTo>
                      <a:cubicBezTo>
                        <a:pt x="9" y="67"/>
                        <a:pt x="9" y="70"/>
                        <a:pt x="9" y="72"/>
                      </a:cubicBezTo>
                      <a:cubicBezTo>
                        <a:pt x="7" y="76"/>
                        <a:pt x="7" y="80"/>
                        <a:pt x="8" y="84"/>
                      </a:cubicBezTo>
                      <a:cubicBezTo>
                        <a:pt x="10" y="94"/>
                        <a:pt x="18" y="101"/>
                        <a:pt x="28" y="103"/>
                      </a:cubicBezTo>
                      <a:cubicBezTo>
                        <a:pt x="28" y="130"/>
                        <a:pt x="28" y="130"/>
                        <a:pt x="28" y="130"/>
                      </a:cubicBezTo>
                      <a:cubicBezTo>
                        <a:pt x="28" y="132"/>
                        <a:pt x="30" y="134"/>
                        <a:pt x="32" y="134"/>
                      </a:cubicBezTo>
                      <a:cubicBezTo>
                        <a:pt x="61" y="134"/>
                        <a:pt x="61" y="134"/>
                        <a:pt x="61" y="134"/>
                      </a:cubicBezTo>
                      <a:cubicBezTo>
                        <a:pt x="63" y="134"/>
                        <a:pt x="64" y="132"/>
                        <a:pt x="64" y="130"/>
                      </a:cubicBezTo>
                      <a:cubicBezTo>
                        <a:pt x="64" y="104"/>
                        <a:pt x="64" y="104"/>
                        <a:pt x="64" y="104"/>
                      </a:cubicBezTo>
                      <a:cubicBezTo>
                        <a:pt x="65" y="104"/>
                        <a:pt x="65" y="104"/>
                        <a:pt x="66" y="104"/>
                      </a:cubicBezTo>
                      <a:cubicBezTo>
                        <a:pt x="78" y="102"/>
                        <a:pt x="88" y="93"/>
                        <a:pt x="89" y="82"/>
                      </a:cubicBezTo>
                      <a:cubicBezTo>
                        <a:pt x="89" y="78"/>
                        <a:pt x="89" y="74"/>
                        <a:pt x="87" y="71"/>
                      </a:cubicBezTo>
                      <a:cubicBezTo>
                        <a:pt x="87" y="69"/>
                        <a:pt x="87" y="67"/>
                        <a:pt x="89" y="65"/>
                      </a:cubicBezTo>
                      <a:close/>
                      <a:moveTo>
                        <a:pt x="36" y="127"/>
                      </a:moveTo>
                      <a:cubicBezTo>
                        <a:pt x="36" y="104"/>
                        <a:pt x="36" y="104"/>
                        <a:pt x="36" y="104"/>
                      </a:cubicBezTo>
                      <a:cubicBezTo>
                        <a:pt x="39" y="104"/>
                        <a:pt x="42" y="103"/>
                        <a:pt x="46" y="102"/>
                      </a:cubicBezTo>
                      <a:cubicBezTo>
                        <a:pt x="47" y="101"/>
                        <a:pt x="49" y="101"/>
                        <a:pt x="51" y="102"/>
                      </a:cubicBezTo>
                      <a:cubicBezTo>
                        <a:pt x="53" y="103"/>
                        <a:pt x="55" y="103"/>
                        <a:pt x="57" y="104"/>
                      </a:cubicBezTo>
                      <a:cubicBezTo>
                        <a:pt x="57" y="127"/>
                        <a:pt x="57" y="127"/>
                        <a:pt x="57" y="127"/>
                      </a:cubicBezTo>
                      <a:lnTo>
                        <a:pt x="36"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0" name="Freeform 81">
                  <a:extLst>
                    <a:ext uri="{FF2B5EF4-FFF2-40B4-BE49-F238E27FC236}">
                      <a16:creationId xmlns:a16="http://schemas.microsoft.com/office/drawing/2014/main" id="{4A57506E-88A3-492E-8C43-602AD00E48BB}"/>
                    </a:ext>
                  </a:extLst>
                </p:cNvPr>
                <p:cNvSpPr>
                  <a:spLocks noEditPoints="1"/>
                </p:cNvSpPr>
                <p:nvPr/>
              </p:nvSpPr>
              <p:spPr bwMode="auto">
                <a:xfrm>
                  <a:off x="3386" y="2364"/>
                  <a:ext cx="67" cy="96"/>
                </a:xfrm>
                <a:custGeom>
                  <a:avLst/>
                  <a:gdLst>
                    <a:gd name="T0" fmla="*/ 53 w 57"/>
                    <a:gd name="T1" fmla="*/ 40 h 81"/>
                    <a:gd name="T2" fmla="*/ 57 w 57"/>
                    <a:gd name="T3" fmla="*/ 30 h 81"/>
                    <a:gd name="T4" fmla="*/ 45 w 57"/>
                    <a:gd name="T5" fmla="*/ 16 h 81"/>
                    <a:gd name="T6" fmla="*/ 46 w 57"/>
                    <a:gd name="T7" fmla="*/ 15 h 81"/>
                    <a:gd name="T8" fmla="*/ 29 w 57"/>
                    <a:gd name="T9" fmla="*/ 0 h 81"/>
                    <a:gd name="T10" fmla="*/ 13 w 57"/>
                    <a:gd name="T11" fmla="*/ 15 h 81"/>
                    <a:gd name="T12" fmla="*/ 13 w 57"/>
                    <a:gd name="T13" fmla="*/ 16 h 81"/>
                    <a:gd name="T14" fmla="*/ 0 w 57"/>
                    <a:gd name="T15" fmla="*/ 30 h 81"/>
                    <a:gd name="T16" fmla="*/ 4 w 57"/>
                    <a:gd name="T17" fmla="*/ 40 h 81"/>
                    <a:gd name="T18" fmla="*/ 5 w 57"/>
                    <a:gd name="T19" fmla="*/ 44 h 81"/>
                    <a:gd name="T20" fmla="*/ 5 w 57"/>
                    <a:gd name="T21" fmla="*/ 51 h 81"/>
                    <a:gd name="T22" fmla="*/ 17 w 57"/>
                    <a:gd name="T23" fmla="*/ 63 h 81"/>
                    <a:gd name="T24" fmla="*/ 17 w 57"/>
                    <a:gd name="T25" fmla="*/ 79 h 81"/>
                    <a:gd name="T26" fmla="*/ 19 w 57"/>
                    <a:gd name="T27" fmla="*/ 81 h 81"/>
                    <a:gd name="T28" fmla="*/ 36 w 57"/>
                    <a:gd name="T29" fmla="*/ 81 h 81"/>
                    <a:gd name="T30" fmla="*/ 39 w 57"/>
                    <a:gd name="T31" fmla="*/ 79 h 81"/>
                    <a:gd name="T32" fmla="*/ 39 w 57"/>
                    <a:gd name="T33" fmla="*/ 63 h 81"/>
                    <a:gd name="T34" fmla="*/ 40 w 57"/>
                    <a:gd name="T35" fmla="*/ 63 h 81"/>
                    <a:gd name="T36" fmla="*/ 53 w 57"/>
                    <a:gd name="T37" fmla="*/ 50 h 81"/>
                    <a:gd name="T38" fmla="*/ 52 w 57"/>
                    <a:gd name="T39" fmla="*/ 43 h 81"/>
                    <a:gd name="T40" fmla="*/ 53 w 57"/>
                    <a:gd name="T41" fmla="*/ 40 h 81"/>
                    <a:gd name="T42" fmla="*/ 21 w 57"/>
                    <a:gd name="T43" fmla="*/ 77 h 81"/>
                    <a:gd name="T44" fmla="*/ 21 w 57"/>
                    <a:gd name="T45" fmla="*/ 63 h 81"/>
                    <a:gd name="T46" fmla="*/ 27 w 57"/>
                    <a:gd name="T47" fmla="*/ 62 h 81"/>
                    <a:gd name="T48" fmla="*/ 30 w 57"/>
                    <a:gd name="T49" fmla="*/ 62 h 81"/>
                    <a:gd name="T50" fmla="*/ 34 w 57"/>
                    <a:gd name="T51" fmla="*/ 63 h 81"/>
                    <a:gd name="T52" fmla="*/ 34 w 57"/>
                    <a:gd name="T53" fmla="*/ 77 h 81"/>
                    <a:gd name="T54" fmla="*/ 21 w 57"/>
                    <a:gd name="T55" fmla="*/ 7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81">
                      <a:moveTo>
                        <a:pt x="53" y="40"/>
                      </a:moveTo>
                      <a:cubicBezTo>
                        <a:pt x="56" y="37"/>
                        <a:pt x="57" y="34"/>
                        <a:pt x="57" y="30"/>
                      </a:cubicBezTo>
                      <a:cubicBezTo>
                        <a:pt x="57" y="23"/>
                        <a:pt x="52" y="18"/>
                        <a:pt x="45" y="16"/>
                      </a:cubicBezTo>
                      <a:cubicBezTo>
                        <a:pt x="46" y="16"/>
                        <a:pt x="46" y="15"/>
                        <a:pt x="46" y="15"/>
                      </a:cubicBezTo>
                      <a:cubicBezTo>
                        <a:pt x="46" y="7"/>
                        <a:pt x="38" y="0"/>
                        <a:pt x="29" y="0"/>
                      </a:cubicBezTo>
                      <a:cubicBezTo>
                        <a:pt x="20" y="0"/>
                        <a:pt x="13" y="7"/>
                        <a:pt x="13" y="15"/>
                      </a:cubicBezTo>
                      <a:cubicBezTo>
                        <a:pt x="13" y="15"/>
                        <a:pt x="13" y="15"/>
                        <a:pt x="13" y="16"/>
                      </a:cubicBezTo>
                      <a:cubicBezTo>
                        <a:pt x="5" y="17"/>
                        <a:pt x="0" y="23"/>
                        <a:pt x="0" y="30"/>
                      </a:cubicBezTo>
                      <a:cubicBezTo>
                        <a:pt x="0" y="34"/>
                        <a:pt x="2" y="37"/>
                        <a:pt x="4" y="40"/>
                      </a:cubicBezTo>
                      <a:cubicBezTo>
                        <a:pt x="5" y="41"/>
                        <a:pt x="6" y="42"/>
                        <a:pt x="5" y="44"/>
                      </a:cubicBezTo>
                      <a:cubicBezTo>
                        <a:pt x="4" y="46"/>
                        <a:pt x="4" y="49"/>
                        <a:pt x="5" y="51"/>
                      </a:cubicBezTo>
                      <a:cubicBezTo>
                        <a:pt x="6" y="57"/>
                        <a:pt x="11" y="61"/>
                        <a:pt x="17" y="63"/>
                      </a:cubicBezTo>
                      <a:cubicBezTo>
                        <a:pt x="17" y="79"/>
                        <a:pt x="17" y="79"/>
                        <a:pt x="17" y="79"/>
                      </a:cubicBezTo>
                      <a:cubicBezTo>
                        <a:pt x="17" y="80"/>
                        <a:pt x="18" y="81"/>
                        <a:pt x="19" y="81"/>
                      </a:cubicBezTo>
                      <a:cubicBezTo>
                        <a:pt x="36" y="81"/>
                        <a:pt x="36" y="81"/>
                        <a:pt x="36" y="81"/>
                      </a:cubicBezTo>
                      <a:cubicBezTo>
                        <a:pt x="38" y="81"/>
                        <a:pt x="39" y="80"/>
                        <a:pt x="39" y="79"/>
                      </a:cubicBezTo>
                      <a:cubicBezTo>
                        <a:pt x="39" y="63"/>
                        <a:pt x="39" y="63"/>
                        <a:pt x="39" y="63"/>
                      </a:cubicBezTo>
                      <a:cubicBezTo>
                        <a:pt x="39" y="63"/>
                        <a:pt x="39" y="63"/>
                        <a:pt x="40" y="63"/>
                      </a:cubicBezTo>
                      <a:cubicBezTo>
                        <a:pt x="47" y="62"/>
                        <a:pt x="53" y="56"/>
                        <a:pt x="53" y="50"/>
                      </a:cubicBezTo>
                      <a:cubicBezTo>
                        <a:pt x="54" y="47"/>
                        <a:pt x="53" y="45"/>
                        <a:pt x="52" y="43"/>
                      </a:cubicBezTo>
                      <a:cubicBezTo>
                        <a:pt x="52" y="42"/>
                        <a:pt x="52" y="41"/>
                        <a:pt x="53" y="40"/>
                      </a:cubicBezTo>
                      <a:close/>
                      <a:moveTo>
                        <a:pt x="21" y="77"/>
                      </a:moveTo>
                      <a:cubicBezTo>
                        <a:pt x="21" y="63"/>
                        <a:pt x="21" y="63"/>
                        <a:pt x="21" y="63"/>
                      </a:cubicBezTo>
                      <a:cubicBezTo>
                        <a:pt x="24" y="63"/>
                        <a:pt x="26" y="63"/>
                        <a:pt x="27" y="62"/>
                      </a:cubicBezTo>
                      <a:cubicBezTo>
                        <a:pt x="28" y="61"/>
                        <a:pt x="29" y="61"/>
                        <a:pt x="30" y="62"/>
                      </a:cubicBezTo>
                      <a:cubicBezTo>
                        <a:pt x="32" y="62"/>
                        <a:pt x="33" y="63"/>
                        <a:pt x="34" y="63"/>
                      </a:cubicBezTo>
                      <a:cubicBezTo>
                        <a:pt x="34" y="77"/>
                        <a:pt x="34" y="77"/>
                        <a:pt x="34" y="77"/>
                      </a:cubicBezTo>
                      <a:lnTo>
                        <a:pt x="21"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1" name="Freeform 82">
                  <a:extLst>
                    <a:ext uri="{FF2B5EF4-FFF2-40B4-BE49-F238E27FC236}">
                      <a16:creationId xmlns:a16="http://schemas.microsoft.com/office/drawing/2014/main" id="{D67C50BF-8139-4574-8224-707A45B53B98}"/>
                    </a:ext>
                  </a:extLst>
                </p:cNvPr>
                <p:cNvSpPr>
                  <a:spLocks noEditPoints="1"/>
                </p:cNvSpPr>
                <p:nvPr/>
              </p:nvSpPr>
              <p:spPr bwMode="auto">
                <a:xfrm>
                  <a:off x="3243" y="2364"/>
                  <a:ext cx="66" cy="96"/>
                </a:xfrm>
                <a:custGeom>
                  <a:avLst/>
                  <a:gdLst>
                    <a:gd name="T0" fmla="*/ 54 w 57"/>
                    <a:gd name="T1" fmla="*/ 40 h 81"/>
                    <a:gd name="T2" fmla="*/ 57 w 57"/>
                    <a:gd name="T3" fmla="*/ 30 h 81"/>
                    <a:gd name="T4" fmla="*/ 46 w 57"/>
                    <a:gd name="T5" fmla="*/ 16 h 81"/>
                    <a:gd name="T6" fmla="*/ 46 w 57"/>
                    <a:gd name="T7" fmla="*/ 15 h 81"/>
                    <a:gd name="T8" fmla="*/ 29 w 57"/>
                    <a:gd name="T9" fmla="*/ 0 h 81"/>
                    <a:gd name="T10" fmla="*/ 13 w 57"/>
                    <a:gd name="T11" fmla="*/ 15 h 81"/>
                    <a:gd name="T12" fmla="*/ 13 w 57"/>
                    <a:gd name="T13" fmla="*/ 16 h 81"/>
                    <a:gd name="T14" fmla="*/ 0 w 57"/>
                    <a:gd name="T15" fmla="*/ 30 h 81"/>
                    <a:gd name="T16" fmla="*/ 5 w 57"/>
                    <a:gd name="T17" fmla="*/ 40 h 81"/>
                    <a:gd name="T18" fmla="*/ 5 w 57"/>
                    <a:gd name="T19" fmla="*/ 44 h 81"/>
                    <a:gd name="T20" fmla="*/ 5 w 57"/>
                    <a:gd name="T21" fmla="*/ 51 h 81"/>
                    <a:gd name="T22" fmla="*/ 17 w 57"/>
                    <a:gd name="T23" fmla="*/ 63 h 81"/>
                    <a:gd name="T24" fmla="*/ 17 w 57"/>
                    <a:gd name="T25" fmla="*/ 79 h 81"/>
                    <a:gd name="T26" fmla="*/ 19 w 57"/>
                    <a:gd name="T27" fmla="*/ 81 h 81"/>
                    <a:gd name="T28" fmla="*/ 37 w 57"/>
                    <a:gd name="T29" fmla="*/ 81 h 81"/>
                    <a:gd name="T30" fmla="*/ 39 w 57"/>
                    <a:gd name="T31" fmla="*/ 79 h 81"/>
                    <a:gd name="T32" fmla="*/ 39 w 57"/>
                    <a:gd name="T33" fmla="*/ 63 h 81"/>
                    <a:gd name="T34" fmla="*/ 40 w 57"/>
                    <a:gd name="T35" fmla="*/ 63 h 81"/>
                    <a:gd name="T36" fmla="*/ 54 w 57"/>
                    <a:gd name="T37" fmla="*/ 50 h 81"/>
                    <a:gd name="T38" fmla="*/ 53 w 57"/>
                    <a:gd name="T39" fmla="*/ 43 h 81"/>
                    <a:gd name="T40" fmla="*/ 54 w 57"/>
                    <a:gd name="T41" fmla="*/ 40 h 81"/>
                    <a:gd name="T42" fmla="*/ 22 w 57"/>
                    <a:gd name="T43" fmla="*/ 77 h 81"/>
                    <a:gd name="T44" fmla="*/ 22 w 57"/>
                    <a:gd name="T45" fmla="*/ 63 h 81"/>
                    <a:gd name="T46" fmla="*/ 28 w 57"/>
                    <a:gd name="T47" fmla="*/ 62 h 81"/>
                    <a:gd name="T48" fmla="*/ 31 w 57"/>
                    <a:gd name="T49" fmla="*/ 62 h 81"/>
                    <a:gd name="T50" fmla="*/ 35 w 57"/>
                    <a:gd name="T51" fmla="*/ 63 h 81"/>
                    <a:gd name="T52" fmla="*/ 35 w 57"/>
                    <a:gd name="T53" fmla="*/ 77 h 81"/>
                    <a:gd name="T54" fmla="*/ 22 w 57"/>
                    <a:gd name="T55" fmla="*/ 7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81">
                      <a:moveTo>
                        <a:pt x="54" y="40"/>
                      </a:moveTo>
                      <a:cubicBezTo>
                        <a:pt x="56" y="37"/>
                        <a:pt x="57" y="34"/>
                        <a:pt x="57" y="30"/>
                      </a:cubicBezTo>
                      <a:cubicBezTo>
                        <a:pt x="57" y="23"/>
                        <a:pt x="53" y="18"/>
                        <a:pt x="46" y="16"/>
                      </a:cubicBezTo>
                      <a:cubicBezTo>
                        <a:pt x="46" y="16"/>
                        <a:pt x="46" y="15"/>
                        <a:pt x="46" y="15"/>
                      </a:cubicBezTo>
                      <a:cubicBezTo>
                        <a:pt x="46" y="7"/>
                        <a:pt x="38" y="0"/>
                        <a:pt x="29" y="0"/>
                      </a:cubicBezTo>
                      <a:cubicBezTo>
                        <a:pt x="20" y="0"/>
                        <a:pt x="13" y="7"/>
                        <a:pt x="13" y="15"/>
                      </a:cubicBezTo>
                      <a:cubicBezTo>
                        <a:pt x="13" y="15"/>
                        <a:pt x="13" y="15"/>
                        <a:pt x="13" y="16"/>
                      </a:cubicBezTo>
                      <a:cubicBezTo>
                        <a:pt x="6" y="17"/>
                        <a:pt x="0" y="23"/>
                        <a:pt x="0" y="30"/>
                      </a:cubicBezTo>
                      <a:cubicBezTo>
                        <a:pt x="0" y="34"/>
                        <a:pt x="2" y="37"/>
                        <a:pt x="5" y="40"/>
                      </a:cubicBezTo>
                      <a:cubicBezTo>
                        <a:pt x="6" y="41"/>
                        <a:pt x="6" y="42"/>
                        <a:pt x="5" y="44"/>
                      </a:cubicBezTo>
                      <a:cubicBezTo>
                        <a:pt x="5" y="46"/>
                        <a:pt x="4" y="49"/>
                        <a:pt x="5" y="51"/>
                      </a:cubicBezTo>
                      <a:cubicBezTo>
                        <a:pt x="6" y="57"/>
                        <a:pt x="11" y="61"/>
                        <a:pt x="17" y="63"/>
                      </a:cubicBezTo>
                      <a:cubicBezTo>
                        <a:pt x="17" y="79"/>
                        <a:pt x="17" y="79"/>
                        <a:pt x="17" y="79"/>
                      </a:cubicBezTo>
                      <a:cubicBezTo>
                        <a:pt x="17" y="80"/>
                        <a:pt x="18" y="81"/>
                        <a:pt x="19" y="81"/>
                      </a:cubicBezTo>
                      <a:cubicBezTo>
                        <a:pt x="37" y="81"/>
                        <a:pt x="37" y="81"/>
                        <a:pt x="37" y="81"/>
                      </a:cubicBezTo>
                      <a:cubicBezTo>
                        <a:pt x="38" y="81"/>
                        <a:pt x="39" y="80"/>
                        <a:pt x="39" y="79"/>
                      </a:cubicBezTo>
                      <a:cubicBezTo>
                        <a:pt x="39" y="63"/>
                        <a:pt x="39" y="63"/>
                        <a:pt x="39" y="63"/>
                      </a:cubicBezTo>
                      <a:cubicBezTo>
                        <a:pt x="39" y="63"/>
                        <a:pt x="40" y="63"/>
                        <a:pt x="40" y="63"/>
                      </a:cubicBezTo>
                      <a:cubicBezTo>
                        <a:pt x="47" y="62"/>
                        <a:pt x="53" y="56"/>
                        <a:pt x="54" y="50"/>
                      </a:cubicBezTo>
                      <a:cubicBezTo>
                        <a:pt x="54" y="47"/>
                        <a:pt x="54" y="45"/>
                        <a:pt x="53" y="43"/>
                      </a:cubicBezTo>
                      <a:cubicBezTo>
                        <a:pt x="52" y="42"/>
                        <a:pt x="52" y="41"/>
                        <a:pt x="54" y="40"/>
                      </a:cubicBezTo>
                      <a:close/>
                      <a:moveTo>
                        <a:pt x="22" y="77"/>
                      </a:moveTo>
                      <a:cubicBezTo>
                        <a:pt x="22" y="63"/>
                        <a:pt x="22" y="63"/>
                        <a:pt x="22" y="63"/>
                      </a:cubicBezTo>
                      <a:cubicBezTo>
                        <a:pt x="24" y="63"/>
                        <a:pt x="26" y="63"/>
                        <a:pt x="28" y="62"/>
                      </a:cubicBezTo>
                      <a:cubicBezTo>
                        <a:pt x="29" y="61"/>
                        <a:pt x="30" y="61"/>
                        <a:pt x="31" y="62"/>
                      </a:cubicBezTo>
                      <a:cubicBezTo>
                        <a:pt x="32" y="62"/>
                        <a:pt x="33" y="63"/>
                        <a:pt x="35" y="63"/>
                      </a:cubicBezTo>
                      <a:cubicBezTo>
                        <a:pt x="35" y="77"/>
                        <a:pt x="35" y="77"/>
                        <a:pt x="35" y="77"/>
                      </a:cubicBezTo>
                      <a:lnTo>
                        <a:pt x="22"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2" name="Freeform 83">
                  <a:extLst>
                    <a:ext uri="{FF2B5EF4-FFF2-40B4-BE49-F238E27FC236}">
                      <a16:creationId xmlns:a16="http://schemas.microsoft.com/office/drawing/2014/main" id="{C53E4E42-BBF3-441F-A6D6-5B0ACFFF352C}"/>
                    </a:ext>
                  </a:extLst>
                </p:cNvPr>
                <p:cNvSpPr>
                  <a:spLocks noEditPoints="1"/>
                </p:cNvSpPr>
                <p:nvPr/>
              </p:nvSpPr>
              <p:spPr bwMode="auto">
                <a:xfrm>
                  <a:off x="3498" y="2301"/>
                  <a:ext cx="112" cy="159"/>
                </a:xfrm>
                <a:custGeom>
                  <a:avLst/>
                  <a:gdLst>
                    <a:gd name="T0" fmla="*/ 89 w 96"/>
                    <a:gd name="T1" fmla="*/ 65 h 134"/>
                    <a:gd name="T2" fmla="*/ 96 w 96"/>
                    <a:gd name="T3" fmla="*/ 49 h 134"/>
                    <a:gd name="T4" fmla="*/ 76 w 96"/>
                    <a:gd name="T5" fmla="*/ 25 h 134"/>
                    <a:gd name="T6" fmla="*/ 76 w 96"/>
                    <a:gd name="T7" fmla="*/ 24 h 134"/>
                    <a:gd name="T8" fmla="*/ 49 w 96"/>
                    <a:gd name="T9" fmla="*/ 0 h 134"/>
                    <a:gd name="T10" fmla="*/ 22 w 96"/>
                    <a:gd name="T11" fmla="*/ 24 h 134"/>
                    <a:gd name="T12" fmla="*/ 22 w 96"/>
                    <a:gd name="T13" fmla="*/ 25 h 134"/>
                    <a:gd name="T14" fmla="*/ 0 w 96"/>
                    <a:gd name="T15" fmla="*/ 49 h 134"/>
                    <a:gd name="T16" fmla="*/ 7 w 96"/>
                    <a:gd name="T17" fmla="*/ 66 h 134"/>
                    <a:gd name="T18" fmla="*/ 9 w 96"/>
                    <a:gd name="T19" fmla="*/ 72 h 134"/>
                    <a:gd name="T20" fmla="*/ 8 w 96"/>
                    <a:gd name="T21" fmla="*/ 84 h 134"/>
                    <a:gd name="T22" fmla="*/ 29 w 96"/>
                    <a:gd name="T23" fmla="*/ 103 h 134"/>
                    <a:gd name="T24" fmla="*/ 29 w 96"/>
                    <a:gd name="T25" fmla="*/ 130 h 134"/>
                    <a:gd name="T26" fmla="*/ 32 w 96"/>
                    <a:gd name="T27" fmla="*/ 134 h 134"/>
                    <a:gd name="T28" fmla="*/ 61 w 96"/>
                    <a:gd name="T29" fmla="*/ 134 h 134"/>
                    <a:gd name="T30" fmla="*/ 65 w 96"/>
                    <a:gd name="T31" fmla="*/ 130 h 134"/>
                    <a:gd name="T32" fmla="*/ 65 w 96"/>
                    <a:gd name="T33" fmla="*/ 104 h 134"/>
                    <a:gd name="T34" fmla="*/ 66 w 96"/>
                    <a:gd name="T35" fmla="*/ 104 h 134"/>
                    <a:gd name="T36" fmla="*/ 89 w 96"/>
                    <a:gd name="T37" fmla="*/ 82 h 134"/>
                    <a:gd name="T38" fmla="*/ 88 w 96"/>
                    <a:gd name="T39" fmla="*/ 71 h 134"/>
                    <a:gd name="T40" fmla="*/ 89 w 96"/>
                    <a:gd name="T41" fmla="*/ 65 h 134"/>
                    <a:gd name="T42" fmla="*/ 36 w 96"/>
                    <a:gd name="T43" fmla="*/ 127 h 134"/>
                    <a:gd name="T44" fmla="*/ 36 w 96"/>
                    <a:gd name="T45" fmla="*/ 104 h 134"/>
                    <a:gd name="T46" fmla="*/ 46 w 96"/>
                    <a:gd name="T47" fmla="*/ 102 h 134"/>
                    <a:gd name="T48" fmla="*/ 51 w 96"/>
                    <a:gd name="T49" fmla="*/ 102 h 134"/>
                    <a:gd name="T50" fmla="*/ 57 w 96"/>
                    <a:gd name="T51" fmla="*/ 104 h 134"/>
                    <a:gd name="T52" fmla="*/ 57 w 96"/>
                    <a:gd name="T53" fmla="*/ 127 h 134"/>
                    <a:gd name="T54" fmla="*/ 36 w 96"/>
                    <a:gd name="T55" fmla="*/ 12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6" h="134">
                      <a:moveTo>
                        <a:pt x="89" y="65"/>
                      </a:moveTo>
                      <a:cubicBezTo>
                        <a:pt x="93" y="61"/>
                        <a:pt x="96" y="55"/>
                        <a:pt x="96" y="49"/>
                      </a:cubicBezTo>
                      <a:cubicBezTo>
                        <a:pt x="96" y="38"/>
                        <a:pt x="87" y="28"/>
                        <a:pt x="76" y="25"/>
                      </a:cubicBezTo>
                      <a:cubicBezTo>
                        <a:pt x="76" y="25"/>
                        <a:pt x="76" y="25"/>
                        <a:pt x="76" y="24"/>
                      </a:cubicBezTo>
                      <a:cubicBezTo>
                        <a:pt x="76" y="11"/>
                        <a:pt x="64" y="0"/>
                        <a:pt x="49" y="0"/>
                      </a:cubicBezTo>
                      <a:cubicBezTo>
                        <a:pt x="34" y="0"/>
                        <a:pt x="22" y="11"/>
                        <a:pt x="22" y="24"/>
                      </a:cubicBezTo>
                      <a:cubicBezTo>
                        <a:pt x="22" y="24"/>
                        <a:pt x="22" y="25"/>
                        <a:pt x="22" y="25"/>
                      </a:cubicBezTo>
                      <a:cubicBezTo>
                        <a:pt x="9" y="27"/>
                        <a:pt x="0" y="37"/>
                        <a:pt x="0" y="49"/>
                      </a:cubicBezTo>
                      <a:cubicBezTo>
                        <a:pt x="0" y="55"/>
                        <a:pt x="3" y="61"/>
                        <a:pt x="7" y="66"/>
                      </a:cubicBezTo>
                      <a:cubicBezTo>
                        <a:pt x="9" y="67"/>
                        <a:pt x="10" y="70"/>
                        <a:pt x="9" y="72"/>
                      </a:cubicBezTo>
                      <a:cubicBezTo>
                        <a:pt x="8" y="76"/>
                        <a:pt x="7" y="80"/>
                        <a:pt x="8" y="84"/>
                      </a:cubicBezTo>
                      <a:cubicBezTo>
                        <a:pt x="10" y="94"/>
                        <a:pt x="18" y="101"/>
                        <a:pt x="29" y="103"/>
                      </a:cubicBezTo>
                      <a:cubicBezTo>
                        <a:pt x="29" y="130"/>
                        <a:pt x="29" y="130"/>
                        <a:pt x="29" y="130"/>
                      </a:cubicBezTo>
                      <a:cubicBezTo>
                        <a:pt x="29" y="132"/>
                        <a:pt x="30" y="134"/>
                        <a:pt x="32" y="134"/>
                      </a:cubicBezTo>
                      <a:cubicBezTo>
                        <a:pt x="61" y="134"/>
                        <a:pt x="61" y="134"/>
                        <a:pt x="61" y="134"/>
                      </a:cubicBezTo>
                      <a:cubicBezTo>
                        <a:pt x="63" y="134"/>
                        <a:pt x="65" y="132"/>
                        <a:pt x="65" y="130"/>
                      </a:cubicBezTo>
                      <a:cubicBezTo>
                        <a:pt x="65" y="104"/>
                        <a:pt x="65" y="104"/>
                        <a:pt x="65" y="104"/>
                      </a:cubicBezTo>
                      <a:cubicBezTo>
                        <a:pt x="65" y="104"/>
                        <a:pt x="66" y="104"/>
                        <a:pt x="66" y="104"/>
                      </a:cubicBezTo>
                      <a:cubicBezTo>
                        <a:pt x="79" y="102"/>
                        <a:pt x="88" y="93"/>
                        <a:pt x="89" y="82"/>
                      </a:cubicBezTo>
                      <a:cubicBezTo>
                        <a:pt x="90" y="78"/>
                        <a:pt x="89" y="74"/>
                        <a:pt x="88" y="71"/>
                      </a:cubicBezTo>
                      <a:cubicBezTo>
                        <a:pt x="87" y="69"/>
                        <a:pt x="87" y="67"/>
                        <a:pt x="89" y="65"/>
                      </a:cubicBezTo>
                      <a:close/>
                      <a:moveTo>
                        <a:pt x="36" y="127"/>
                      </a:moveTo>
                      <a:cubicBezTo>
                        <a:pt x="36" y="104"/>
                        <a:pt x="36" y="104"/>
                        <a:pt x="36" y="104"/>
                      </a:cubicBezTo>
                      <a:cubicBezTo>
                        <a:pt x="40" y="104"/>
                        <a:pt x="43" y="103"/>
                        <a:pt x="46" y="102"/>
                      </a:cubicBezTo>
                      <a:cubicBezTo>
                        <a:pt x="48" y="101"/>
                        <a:pt x="49" y="101"/>
                        <a:pt x="51" y="102"/>
                      </a:cubicBezTo>
                      <a:cubicBezTo>
                        <a:pt x="53" y="103"/>
                        <a:pt x="55" y="103"/>
                        <a:pt x="57" y="104"/>
                      </a:cubicBezTo>
                      <a:cubicBezTo>
                        <a:pt x="57" y="127"/>
                        <a:pt x="57" y="127"/>
                        <a:pt x="57" y="127"/>
                      </a:cubicBezTo>
                      <a:lnTo>
                        <a:pt x="36"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3" name="Freeform 84">
                  <a:extLst>
                    <a:ext uri="{FF2B5EF4-FFF2-40B4-BE49-F238E27FC236}">
                      <a16:creationId xmlns:a16="http://schemas.microsoft.com/office/drawing/2014/main" id="{A0AA3D4C-5237-43B9-AA8B-FD3C7F147E08}"/>
                    </a:ext>
                  </a:extLst>
                </p:cNvPr>
                <p:cNvSpPr>
                  <a:spLocks noEditPoints="1"/>
                </p:cNvSpPr>
                <p:nvPr/>
              </p:nvSpPr>
              <p:spPr bwMode="auto">
                <a:xfrm>
                  <a:off x="3580" y="2364"/>
                  <a:ext cx="67" cy="96"/>
                </a:xfrm>
                <a:custGeom>
                  <a:avLst/>
                  <a:gdLst>
                    <a:gd name="T0" fmla="*/ 54 w 58"/>
                    <a:gd name="T1" fmla="*/ 40 h 81"/>
                    <a:gd name="T2" fmla="*/ 58 w 58"/>
                    <a:gd name="T3" fmla="*/ 30 h 81"/>
                    <a:gd name="T4" fmla="*/ 46 w 58"/>
                    <a:gd name="T5" fmla="*/ 16 h 81"/>
                    <a:gd name="T6" fmla="*/ 46 w 58"/>
                    <a:gd name="T7" fmla="*/ 15 h 81"/>
                    <a:gd name="T8" fmla="*/ 30 w 58"/>
                    <a:gd name="T9" fmla="*/ 0 h 81"/>
                    <a:gd name="T10" fmla="*/ 13 w 58"/>
                    <a:gd name="T11" fmla="*/ 15 h 81"/>
                    <a:gd name="T12" fmla="*/ 13 w 58"/>
                    <a:gd name="T13" fmla="*/ 16 h 81"/>
                    <a:gd name="T14" fmla="*/ 0 w 58"/>
                    <a:gd name="T15" fmla="*/ 30 h 81"/>
                    <a:gd name="T16" fmla="*/ 5 w 58"/>
                    <a:gd name="T17" fmla="*/ 40 h 81"/>
                    <a:gd name="T18" fmla="*/ 6 w 58"/>
                    <a:gd name="T19" fmla="*/ 44 h 81"/>
                    <a:gd name="T20" fmla="*/ 5 w 58"/>
                    <a:gd name="T21" fmla="*/ 51 h 81"/>
                    <a:gd name="T22" fmla="*/ 17 w 58"/>
                    <a:gd name="T23" fmla="*/ 63 h 81"/>
                    <a:gd name="T24" fmla="*/ 17 w 58"/>
                    <a:gd name="T25" fmla="*/ 79 h 81"/>
                    <a:gd name="T26" fmla="*/ 20 w 58"/>
                    <a:gd name="T27" fmla="*/ 81 h 81"/>
                    <a:gd name="T28" fmla="*/ 37 w 58"/>
                    <a:gd name="T29" fmla="*/ 81 h 81"/>
                    <a:gd name="T30" fmla="*/ 39 w 58"/>
                    <a:gd name="T31" fmla="*/ 79 h 81"/>
                    <a:gd name="T32" fmla="*/ 39 w 58"/>
                    <a:gd name="T33" fmla="*/ 63 h 81"/>
                    <a:gd name="T34" fmla="*/ 40 w 58"/>
                    <a:gd name="T35" fmla="*/ 63 h 81"/>
                    <a:gd name="T36" fmla="*/ 54 w 58"/>
                    <a:gd name="T37" fmla="*/ 50 h 81"/>
                    <a:gd name="T38" fmla="*/ 53 w 58"/>
                    <a:gd name="T39" fmla="*/ 43 h 81"/>
                    <a:gd name="T40" fmla="*/ 54 w 58"/>
                    <a:gd name="T41" fmla="*/ 40 h 81"/>
                    <a:gd name="T42" fmla="*/ 22 w 58"/>
                    <a:gd name="T43" fmla="*/ 77 h 81"/>
                    <a:gd name="T44" fmla="*/ 22 w 58"/>
                    <a:gd name="T45" fmla="*/ 63 h 81"/>
                    <a:gd name="T46" fmla="*/ 28 w 58"/>
                    <a:gd name="T47" fmla="*/ 62 h 81"/>
                    <a:gd name="T48" fmla="*/ 31 w 58"/>
                    <a:gd name="T49" fmla="*/ 62 h 81"/>
                    <a:gd name="T50" fmla="*/ 35 w 58"/>
                    <a:gd name="T51" fmla="*/ 63 h 81"/>
                    <a:gd name="T52" fmla="*/ 35 w 58"/>
                    <a:gd name="T53" fmla="*/ 77 h 81"/>
                    <a:gd name="T54" fmla="*/ 22 w 58"/>
                    <a:gd name="T55" fmla="*/ 7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81">
                      <a:moveTo>
                        <a:pt x="54" y="40"/>
                      </a:moveTo>
                      <a:cubicBezTo>
                        <a:pt x="56" y="37"/>
                        <a:pt x="58" y="34"/>
                        <a:pt x="58" y="30"/>
                      </a:cubicBezTo>
                      <a:cubicBezTo>
                        <a:pt x="58" y="23"/>
                        <a:pt x="53" y="18"/>
                        <a:pt x="46" y="16"/>
                      </a:cubicBezTo>
                      <a:cubicBezTo>
                        <a:pt x="46" y="16"/>
                        <a:pt x="46" y="15"/>
                        <a:pt x="46" y="15"/>
                      </a:cubicBezTo>
                      <a:cubicBezTo>
                        <a:pt x="46" y="7"/>
                        <a:pt x="39" y="0"/>
                        <a:pt x="30" y="0"/>
                      </a:cubicBezTo>
                      <a:cubicBezTo>
                        <a:pt x="21" y="0"/>
                        <a:pt x="13" y="7"/>
                        <a:pt x="13" y="15"/>
                      </a:cubicBezTo>
                      <a:cubicBezTo>
                        <a:pt x="13" y="15"/>
                        <a:pt x="13" y="15"/>
                        <a:pt x="13" y="16"/>
                      </a:cubicBezTo>
                      <a:cubicBezTo>
                        <a:pt x="6" y="17"/>
                        <a:pt x="0" y="23"/>
                        <a:pt x="0" y="30"/>
                      </a:cubicBezTo>
                      <a:cubicBezTo>
                        <a:pt x="0" y="34"/>
                        <a:pt x="2" y="37"/>
                        <a:pt x="5" y="40"/>
                      </a:cubicBezTo>
                      <a:cubicBezTo>
                        <a:pt x="6" y="41"/>
                        <a:pt x="6" y="42"/>
                        <a:pt x="6" y="44"/>
                      </a:cubicBezTo>
                      <a:cubicBezTo>
                        <a:pt x="5" y="46"/>
                        <a:pt x="4" y="49"/>
                        <a:pt x="5" y="51"/>
                      </a:cubicBezTo>
                      <a:cubicBezTo>
                        <a:pt x="6" y="57"/>
                        <a:pt x="11" y="61"/>
                        <a:pt x="17" y="63"/>
                      </a:cubicBezTo>
                      <a:cubicBezTo>
                        <a:pt x="17" y="79"/>
                        <a:pt x="17" y="79"/>
                        <a:pt x="17" y="79"/>
                      </a:cubicBezTo>
                      <a:cubicBezTo>
                        <a:pt x="17" y="80"/>
                        <a:pt x="18" y="81"/>
                        <a:pt x="20" y="81"/>
                      </a:cubicBezTo>
                      <a:cubicBezTo>
                        <a:pt x="37" y="81"/>
                        <a:pt x="37" y="81"/>
                        <a:pt x="37" y="81"/>
                      </a:cubicBezTo>
                      <a:cubicBezTo>
                        <a:pt x="38" y="81"/>
                        <a:pt x="39" y="80"/>
                        <a:pt x="39" y="79"/>
                      </a:cubicBezTo>
                      <a:cubicBezTo>
                        <a:pt x="39" y="63"/>
                        <a:pt x="39" y="63"/>
                        <a:pt x="39" y="63"/>
                      </a:cubicBezTo>
                      <a:cubicBezTo>
                        <a:pt x="39" y="63"/>
                        <a:pt x="40" y="63"/>
                        <a:pt x="40" y="63"/>
                      </a:cubicBezTo>
                      <a:cubicBezTo>
                        <a:pt x="47" y="62"/>
                        <a:pt x="53" y="56"/>
                        <a:pt x="54" y="50"/>
                      </a:cubicBezTo>
                      <a:cubicBezTo>
                        <a:pt x="54" y="47"/>
                        <a:pt x="54" y="45"/>
                        <a:pt x="53" y="43"/>
                      </a:cubicBezTo>
                      <a:cubicBezTo>
                        <a:pt x="52" y="42"/>
                        <a:pt x="53" y="41"/>
                        <a:pt x="54" y="40"/>
                      </a:cubicBezTo>
                      <a:close/>
                      <a:moveTo>
                        <a:pt x="22" y="77"/>
                      </a:moveTo>
                      <a:cubicBezTo>
                        <a:pt x="22" y="63"/>
                        <a:pt x="22" y="63"/>
                        <a:pt x="22" y="63"/>
                      </a:cubicBezTo>
                      <a:cubicBezTo>
                        <a:pt x="24" y="63"/>
                        <a:pt x="26" y="63"/>
                        <a:pt x="28" y="62"/>
                      </a:cubicBezTo>
                      <a:cubicBezTo>
                        <a:pt x="29" y="61"/>
                        <a:pt x="30" y="61"/>
                        <a:pt x="31" y="62"/>
                      </a:cubicBezTo>
                      <a:cubicBezTo>
                        <a:pt x="32" y="62"/>
                        <a:pt x="33" y="63"/>
                        <a:pt x="35" y="63"/>
                      </a:cubicBezTo>
                      <a:cubicBezTo>
                        <a:pt x="35" y="77"/>
                        <a:pt x="35" y="77"/>
                        <a:pt x="35" y="77"/>
                      </a:cubicBezTo>
                      <a:lnTo>
                        <a:pt x="22"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4" name="Freeform 85">
                  <a:extLst>
                    <a:ext uri="{FF2B5EF4-FFF2-40B4-BE49-F238E27FC236}">
                      <a16:creationId xmlns:a16="http://schemas.microsoft.com/office/drawing/2014/main" id="{CDE7048B-2EA4-4960-9FF0-5F394F07D452}"/>
                    </a:ext>
                  </a:extLst>
                </p:cNvPr>
                <p:cNvSpPr>
                  <a:spLocks noEditPoints="1"/>
                </p:cNvSpPr>
                <p:nvPr/>
              </p:nvSpPr>
              <p:spPr bwMode="auto">
                <a:xfrm>
                  <a:off x="3437" y="2364"/>
                  <a:ext cx="67" cy="96"/>
                </a:xfrm>
                <a:custGeom>
                  <a:avLst/>
                  <a:gdLst>
                    <a:gd name="T0" fmla="*/ 53 w 57"/>
                    <a:gd name="T1" fmla="*/ 40 h 81"/>
                    <a:gd name="T2" fmla="*/ 57 w 57"/>
                    <a:gd name="T3" fmla="*/ 30 h 81"/>
                    <a:gd name="T4" fmla="*/ 45 w 57"/>
                    <a:gd name="T5" fmla="*/ 16 h 81"/>
                    <a:gd name="T6" fmla="*/ 45 w 57"/>
                    <a:gd name="T7" fmla="*/ 15 h 81"/>
                    <a:gd name="T8" fmla="*/ 29 w 57"/>
                    <a:gd name="T9" fmla="*/ 0 h 81"/>
                    <a:gd name="T10" fmla="*/ 12 w 57"/>
                    <a:gd name="T11" fmla="*/ 15 h 81"/>
                    <a:gd name="T12" fmla="*/ 12 w 57"/>
                    <a:gd name="T13" fmla="*/ 16 h 81"/>
                    <a:gd name="T14" fmla="*/ 0 w 57"/>
                    <a:gd name="T15" fmla="*/ 30 h 81"/>
                    <a:gd name="T16" fmla="*/ 4 w 57"/>
                    <a:gd name="T17" fmla="*/ 40 h 81"/>
                    <a:gd name="T18" fmla="*/ 5 w 57"/>
                    <a:gd name="T19" fmla="*/ 44 h 81"/>
                    <a:gd name="T20" fmla="*/ 4 w 57"/>
                    <a:gd name="T21" fmla="*/ 51 h 81"/>
                    <a:gd name="T22" fmla="*/ 17 w 57"/>
                    <a:gd name="T23" fmla="*/ 63 h 81"/>
                    <a:gd name="T24" fmla="*/ 17 w 57"/>
                    <a:gd name="T25" fmla="*/ 79 h 81"/>
                    <a:gd name="T26" fmla="*/ 19 w 57"/>
                    <a:gd name="T27" fmla="*/ 81 h 81"/>
                    <a:gd name="T28" fmla="*/ 36 w 57"/>
                    <a:gd name="T29" fmla="*/ 81 h 81"/>
                    <a:gd name="T30" fmla="*/ 38 w 57"/>
                    <a:gd name="T31" fmla="*/ 79 h 81"/>
                    <a:gd name="T32" fmla="*/ 38 w 57"/>
                    <a:gd name="T33" fmla="*/ 63 h 81"/>
                    <a:gd name="T34" fmla="*/ 39 w 57"/>
                    <a:gd name="T35" fmla="*/ 63 h 81"/>
                    <a:gd name="T36" fmla="*/ 53 w 57"/>
                    <a:gd name="T37" fmla="*/ 50 h 81"/>
                    <a:gd name="T38" fmla="*/ 52 w 57"/>
                    <a:gd name="T39" fmla="*/ 43 h 81"/>
                    <a:gd name="T40" fmla="*/ 53 w 57"/>
                    <a:gd name="T41" fmla="*/ 40 h 81"/>
                    <a:gd name="T42" fmla="*/ 21 w 57"/>
                    <a:gd name="T43" fmla="*/ 77 h 81"/>
                    <a:gd name="T44" fmla="*/ 21 w 57"/>
                    <a:gd name="T45" fmla="*/ 63 h 81"/>
                    <a:gd name="T46" fmla="*/ 27 w 57"/>
                    <a:gd name="T47" fmla="*/ 62 h 81"/>
                    <a:gd name="T48" fmla="*/ 30 w 57"/>
                    <a:gd name="T49" fmla="*/ 62 h 81"/>
                    <a:gd name="T50" fmla="*/ 34 w 57"/>
                    <a:gd name="T51" fmla="*/ 63 h 81"/>
                    <a:gd name="T52" fmla="*/ 34 w 57"/>
                    <a:gd name="T53" fmla="*/ 77 h 81"/>
                    <a:gd name="T54" fmla="*/ 21 w 57"/>
                    <a:gd name="T55" fmla="*/ 7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81">
                      <a:moveTo>
                        <a:pt x="53" y="40"/>
                      </a:moveTo>
                      <a:cubicBezTo>
                        <a:pt x="55" y="37"/>
                        <a:pt x="57" y="34"/>
                        <a:pt x="57" y="30"/>
                      </a:cubicBezTo>
                      <a:cubicBezTo>
                        <a:pt x="57" y="23"/>
                        <a:pt x="52" y="18"/>
                        <a:pt x="45" y="16"/>
                      </a:cubicBezTo>
                      <a:cubicBezTo>
                        <a:pt x="45" y="16"/>
                        <a:pt x="45" y="15"/>
                        <a:pt x="45" y="15"/>
                      </a:cubicBezTo>
                      <a:cubicBezTo>
                        <a:pt x="45" y="7"/>
                        <a:pt x="38" y="0"/>
                        <a:pt x="29" y="0"/>
                      </a:cubicBezTo>
                      <a:cubicBezTo>
                        <a:pt x="20" y="0"/>
                        <a:pt x="12" y="7"/>
                        <a:pt x="12" y="15"/>
                      </a:cubicBezTo>
                      <a:cubicBezTo>
                        <a:pt x="12" y="15"/>
                        <a:pt x="12" y="15"/>
                        <a:pt x="12" y="16"/>
                      </a:cubicBezTo>
                      <a:cubicBezTo>
                        <a:pt x="5" y="17"/>
                        <a:pt x="0" y="23"/>
                        <a:pt x="0" y="30"/>
                      </a:cubicBezTo>
                      <a:cubicBezTo>
                        <a:pt x="0" y="34"/>
                        <a:pt x="1" y="37"/>
                        <a:pt x="4" y="40"/>
                      </a:cubicBezTo>
                      <a:cubicBezTo>
                        <a:pt x="5" y="41"/>
                        <a:pt x="5" y="42"/>
                        <a:pt x="5" y="44"/>
                      </a:cubicBezTo>
                      <a:cubicBezTo>
                        <a:pt x="4" y="46"/>
                        <a:pt x="4" y="49"/>
                        <a:pt x="4" y="51"/>
                      </a:cubicBezTo>
                      <a:cubicBezTo>
                        <a:pt x="5" y="57"/>
                        <a:pt x="10" y="61"/>
                        <a:pt x="17" y="63"/>
                      </a:cubicBezTo>
                      <a:cubicBezTo>
                        <a:pt x="17" y="79"/>
                        <a:pt x="17" y="79"/>
                        <a:pt x="17" y="79"/>
                      </a:cubicBezTo>
                      <a:cubicBezTo>
                        <a:pt x="17" y="80"/>
                        <a:pt x="18" y="81"/>
                        <a:pt x="19" y="81"/>
                      </a:cubicBezTo>
                      <a:cubicBezTo>
                        <a:pt x="36" y="81"/>
                        <a:pt x="36" y="81"/>
                        <a:pt x="36" y="81"/>
                      </a:cubicBezTo>
                      <a:cubicBezTo>
                        <a:pt x="37" y="81"/>
                        <a:pt x="38" y="80"/>
                        <a:pt x="38" y="79"/>
                      </a:cubicBezTo>
                      <a:cubicBezTo>
                        <a:pt x="38" y="63"/>
                        <a:pt x="38" y="63"/>
                        <a:pt x="38" y="63"/>
                      </a:cubicBezTo>
                      <a:cubicBezTo>
                        <a:pt x="39" y="63"/>
                        <a:pt x="39" y="63"/>
                        <a:pt x="39" y="63"/>
                      </a:cubicBezTo>
                      <a:cubicBezTo>
                        <a:pt x="47" y="62"/>
                        <a:pt x="52" y="56"/>
                        <a:pt x="53" y="50"/>
                      </a:cubicBezTo>
                      <a:cubicBezTo>
                        <a:pt x="53" y="47"/>
                        <a:pt x="53" y="45"/>
                        <a:pt x="52" y="43"/>
                      </a:cubicBezTo>
                      <a:cubicBezTo>
                        <a:pt x="52" y="42"/>
                        <a:pt x="52" y="41"/>
                        <a:pt x="53" y="40"/>
                      </a:cubicBezTo>
                      <a:close/>
                      <a:moveTo>
                        <a:pt x="21" y="77"/>
                      </a:moveTo>
                      <a:cubicBezTo>
                        <a:pt x="21" y="63"/>
                        <a:pt x="21" y="63"/>
                        <a:pt x="21" y="63"/>
                      </a:cubicBezTo>
                      <a:cubicBezTo>
                        <a:pt x="23" y="63"/>
                        <a:pt x="25" y="63"/>
                        <a:pt x="27" y="62"/>
                      </a:cubicBezTo>
                      <a:cubicBezTo>
                        <a:pt x="28" y="61"/>
                        <a:pt x="29" y="61"/>
                        <a:pt x="30" y="62"/>
                      </a:cubicBezTo>
                      <a:cubicBezTo>
                        <a:pt x="31" y="62"/>
                        <a:pt x="33" y="63"/>
                        <a:pt x="34" y="63"/>
                      </a:cubicBezTo>
                      <a:cubicBezTo>
                        <a:pt x="34" y="77"/>
                        <a:pt x="34" y="77"/>
                        <a:pt x="34" y="77"/>
                      </a:cubicBezTo>
                      <a:lnTo>
                        <a:pt x="21"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5" name="Freeform 86">
                  <a:extLst>
                    <a:ext uri="{FF2B5EF4-FFF2-40B4-BE49-F238E27FC236}">
                      <a16:creationId xmlns:a16="http://schemas.microsoft.com/office/drawing/2014/main" id="{6F16CD66-2A3B-467E-8D07-E58B18631926}"/>
                    </a:ext>
                  </a:extLst>
                </p:cNvPr>
                <p:cNvSpPr>
                  <a:spLocks noEditPoints="1"/>
                </p:cNvSpPr>
                <p:nvPr/>
              </p:nvSpPr>
              <p:spPr bwMode="auto">
                <a:xfrm>
                  <a:off x="3140" y="2322"/>
                  <a:ext cx="97" cy="138"/>
                </a:xfrm>
                <a:custGeom>
                  <a:avLst/>
                  <a:gdLst>
                    <a:gd name="T0" fmla="*/ 7 w 83"/>
                    <a:gd name="T1" fmla="*/ 62 h 116"/>
                    <a:gd name="T2" fmla="*/ 5 w 83"/>
                    <a:gd name="T3" fmla="*/ 71 h 116"/>
                    <a:gd name="T4" fmla="*/ 25 w 83"/>
                    <a:gd name="T5" fmla="*/ 90 h 116"/>
                    <a:gd name="T6" fmla="*/ 27 w 83"/>
                    <a:gd name="T7" fmla="*/ 90 h 116"/>
                    <a:gd name="T8" fmla="*/ 27 w 83"/>
                    <a:gd name="T9" fmla="*/ 113 h 116"/>
                    <a:gd name="T10" fmla="*/ 30 w 83"/>
                    <a:gd name="T11" fmla="*/ 116 h 116"/>
                    <a:gd name="T12" fmla="*/ 55 w 83"/>
                    <a:gd name="T13" fmla="*/ 116 h 116"/>
                    <a:gd name="T14" fmla="*/ 58 w 83"/>
                    <a:gd name="T15" fmla="*/ 113 h 116"/>
                    <a:gd name="T16" fmla="*/ 58 w 83"/>
                    <a:gd name="T17" fmla="*/ 90 h 116"/>
                    <a:gd name="T18" fmla="*/ 76 w 83"/>
                    <a:gd name="T19" fmla="*/ 73 h 116"/>
                    <a:gd name="T20" fmla="*/ 75 w 83"/>
                    <a:gd name="T21" fmla="*/ 62 h 116"/>
                    <a:gd name="T22" fmla="*/ 76 w 83"/>
                    <a:gd name="T23" fmla="*/ 57 h 116"/>
                    <a:gd name="T24" fmla="*/ 83 w 83"/>
                    <a:gd name="T25" fmla="*/ 42 h 116"/>
                    <a:gd name="T26" fmla="*/ 64 w 83"/>
                    <a:gd name="T27" fmla="*/ 21 h 116"/>
                    <a:gd name="T28" fmla="*/ 64 w 83"/>
                    <a:gd name="T29" fmla="*/ 21 h 116"/>
                    <a:gd name="T30" fmla="*/ 40 w 83"/>
                    <a:gd name="T31" fmla="*/ 0 h 116"/>
                    <a:gd name="T32" fmla="*/ 17 w 83"/>
                    <a:gd name="T33" fmla="*/ 21 h 116"/>
                    <a:gd name="T34" fmla="*/ 17 w 83"/>
                    <a:gd name="T35" fmla="*/ 22 h 116"/>
                    <a:gd name="T36" fmla="*/ 0 w 83"/>
                    <a:gd name="T37" fmla="*/ 42 h 116"/>
                    <a:gd name="T38" fmla="*/ 6 w 83"/>
                    <a:gd name="T39" fmla="*/ 56 h 116"/>
                    <a:gd name="T40" fmla="*/ 7 w 83"/>
                    <a:gd name="T41" fmla="*/ 62 h 116"/>
                    <a:gd name="T42" fmla="*/ 33 w 83"/>
                    <a:gd name="T43" fmla="*/ 110 h 116"/>
                    <a:gd name="T44" fmla="*/ 33 w 83"/>
                    <a:gd name="T45" fmla="*/ 90 h 116"/>
                    <a:gd name="T46" fmla="*/ 38 w 83"/>
                    <a:gd name="T47" fmla="*/ 88 h 116"/>
                    <a:gd name="T48" fmla="*/ 43 w 83"/>
                    <a:gd name="T49" fmla="*/ 88 h 116"/>
                    <a:gd name="T50" fmla="*/ 52 w 83"/>
                    <a:gd name="T51" fmla="*/ 90 h 116"/>
                    <a:gd name="T52" fmla="*/ 52 w 83"/>
                    <a:gd name="T53" fmla="*/ 110 h 116"/>
                    <a:gd name="T54" fmla="*/ 33 w 83"/>
                    <a:gd name="T55" fmla="*/ 11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3" h="116">
                      <a:moveTo>
                        <a:pt x="7" y="62"/>
                      </a:moveTo>
                      <a:cubicBezTo>
                        <a:pt x="6" y="64"/>
                        <a:pt x="5" y="68"/>
                        <a:pt x="5" y="71"/>
                      </a:cubicBezTo>
                      <a:cubicBezTo>
                        <a:pt x="6" y="80"/>
                        <a:pt x="15" y="88"/>
                        <a:pt x="25" y="90"/>
                      </a:cubicBezTo>
                      <a:cubicBezTo>
                        <a:pt x="26" y="90"/>
                        <a:pt x="26" y="90"/>
                        <a:pt x="27" y="90"/>
                      </a:cubicBezTo>
                      <a:cubicBezTo>
                        <a:pt x="27" y="113"/>
                        <a:pt x="27" y="113"/>
                        <a:pt x="27" y="113"/>
                      </a:cubicBezTo>
                      <a:cubicBezTo>
                        <a:pt x="27" y="115"/>
                        <a:pt x="28" y="116"/>
                        <a:pt x="30" y="116"/>
                      </a:cubicBezTo>
                      <a:cubicBezTo>
                        <a:pt x="55" y="116"/>
                        <a:pt x="55" y="116"/>
                        <a:pt x="55" y="116"/>
                      </a:cubicBezTo>
                      <a:cubicBezTo>
                        <a:pt x="56" y="116"/>
                        <a:pt x="58" y="115"/>
                        <a:pt x="58" y="113"/>
                      </a:cubicBezTo>
                      <a:cubicBezTo>
                        <a:pt x="58" y="90"/>
                        <a:pt x="58" y="90"/>
                        <a:pt x="58" y="90"/>
                      </a:cubicBezTo>
                      <a:cubicBezTo>
                        <a:pt x="67" y="88"/>
                        <a:pt x="74" y="81"/>
                        <a:pt x="76" y="73"/>
                      </a:cubicBezTo>
                      <a:cubicBezTo>
                        <a:pt x="77" y="69"/>
                        <a:pt x="76" y="65"/>
                        <a:pt x="75" y="62"/>
                      </a:cubicBezTo>
                      <a:cubicBezTo>
                        <a:pt x="74" y="60"/>
                        <a:pt x="75" y="58"/>
                        <a:pt x="76" y="57"/>
                      </a:cubicBezTo>
                      <a:cubicBezTo>
                        <a:pt x="80" y="53"/>
                        <a:pt x="83" y="48"/>
                        <a:pt x="83" y="42"/>
                      </a:cubicBezTo>
                      <a:cubicBezTo>
                        <a:pt x="83" y="32"/>
                        <a:pt x="75" y="23"/>
                        <a:pt x="64" y="21"/>
                      </a:cubicBezTo>
                      <a:cubicBezTo>
                        <a:pt x="64" y="21"/>
                        <a:pt x="64" y="21"/>
                        <a:pt x="64" y="21"/>
                      </a:cubicBezTo>
                      <a:cubicBezTo>
                        <a:pt x="64" y="9"/>
                        <a:pt x="53" y="0"/>
                        <a:pt x="40" y="0"/>
                      </a:cubicBezTo>
                      <a:cubicBezTo>
                        <a:pt x="27" y="0"/>
                        <a:pt x="17" y="9"/>
                        <a:pt x="17" y="21"/>
                      </a:cubicBezTo>
                      <a:cubicBezTo>
                        <a:pt x="17" y="21"/>
                        <a:pt x="17" y="22"/>
                        <a:pt x="17" y="22"/>
                      </a:cubicBezTo>
                      <a:cubicBezTo>
                        <a:pt x="7" y="24"/>
                        <a:pt x="0" y="33"/>
                        <a:pt x="0" y="42"/>
                      </a:cubicBezTo>
                      <a:cubicBezTo>
                        <a:pt x="0" y="48"/>
                        <a:pt x="2" y="52"/>
                        <a:pt x="6" y="56"/>
                      </a:cubicBezTo>
                      <a:cubicBezTo>
                        <a:pt x="7" y="58"/>
                        <a:pt x="7" y="60"/>
                        <a:pt x="7" y="62"/>
                      </a:cubicBezTo>
                      <a:close/>
                      <a:moveTo>
                        <a:pt x="33" y="110"/>
                      </a:moveTo>
                      <a:cubicBezTo>
                        <a:pt x="33" y="90"/>
                        <a:pt x="33" y="90"/>
                        <a:pt x="33" y="90"/>
                      </a:cubicBezTo>
                      <a:cubicBezTo>
                        <a:pt x="35" y="90"/>
                        <a:pt x="37" y="89"/>
                        <a:pt x="38" y="88"/>
                      </a:cubicBezTo>
                      <a:cubicBezTo>
                        <a:pt x="40" y="88"/>
                        <a:pt x="42" y="88"/>
                        <a:pt x="43" y="88"/>
                      </a:cubicBezTo>
                      <a:cubicBezTo>
                        <a:pt x="46" y="89"/>
                        <a:pt x="48" y="90"/>
                        <a:pt x="52" y="90"/>
                      </a:cubicBezTo>
                      <a:cubicBezTo>
                        <a:pt x="52" y="110"/>
                        <a:pt x="52" y="110"/>
                        <a:pt x="52" y="110"/>
                      </a:cubicBezTo>
                      <a:lnTo>
                        <a:pt x="3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6" name="Freeform 87">
                  <a:extLst>
                    <a:ext uri="{FF2B5EF4-FFF2-40B4-BE49-F238E27FC236}">
                      <a16:creationId xmlns:a16="http://schemas.microsoft.com/office/drawing/2014/main" id="{109FE80F-9688-4C8D-B475-308EDD9451E7}"/>
                    </a:ext>
                  </a:extLst>
                </p:cNvPr>
                <p:cNvSpPr>
                  <a:spLocks noEditPoints="1"/>
                </p:cNvSpPr>
                <p:nvPr/>
              </p:nvSpPr>
              <p:spPr bwMode="auto">
                <a:xfrm>
                  <a:off x="3087" y="2377"/>
                  <a:ext cx="57" cy="83"/>
                </a:xfrm>
                <a:custGeom>
                  <a:avLst/>
                  <a:gdLst>
                    <a:gd name="T0" fmla="*/ 4 w 49"/>
                    <a:gd name="T1" fmla="*/ 37 h 70"/>
                    <a:gd name="T2" fmla="*/ 3 w 49"/>
                    <a:gd name="T3" fmla="*/ 43 h 70"/>
                    <a:gd name="T4" fmla="*/ 15 w 49"/>
                    <a:gd name="T5" fmla="*/ 54 h 70"/>
                    <a:gd name="T6" fmla="*/ 16 w 49"/>
                    <a:gd name="T7" fmla="*/ 54 h 70"/>
                    <a:gd name="T8" fmla="*/ 16 w 49"/>
                    <a:gd name="T9" fmla="*/ 68 h 70"/>
                    <a:gd name="T10" fmla="*/ 18 w 49"/>
                    <a:gd name="T11" fmla="*/ 70 h 70"/>
                    <a:gd name="T12" fmla="*/ 32 w 49"/>
                    <a:gd name="T13" fmla="*/ 70 h 70"/>
                    <a:gd name="T14" fmla="*/ 34 w 49"/>
                    <a:gd name="T15" fmla="*/ 68 h 70"/>
                    <a:gd name="T16" fmla="*/ 34 w 49"/>
                    <a:gd name="T17" fmla="*/ 54 h 70"/>
                    <a:gd name="T18" fmla="*/ 45 w 49"/>
                    <a:gd name="T19" fmla="*/ 44 h 70"/>
                    <a:gd name="T20" fmla="*/ 45 w 49"/>
                    <a:gd name="T21" fmla="*/ 38 h 70"/>
                    <a:gd name="T22" fmla="*/ 45 w 49"/>
                    <a:gd name="T23" fmla="*/ 35 h 70"/>
                    <a:gd name="T24" fmla="*/ 49 w 49"/>
                    <a:gd name="T25" fmla="*/ 26 h 70"/>
                    <a:gd name="T26" fmla="*/ 38 w 49"/>
                    <a:gd name="T27" fmla="*/ 13 h 70"/>
                    <a:gd name="T28" fmla="*/ 38 w 49"/>
                    <a:gd name="T29" fmla="*/ 13 h 70"/>
                    <a:gd name="T30" fmla="*/ 24 w 49"/>
                    <a:gd name="T31" fmla="*/ 0 h 70"/>
                    <a:gd name="T32" fmla="*/ 10 w 49"/>
                    <a:gd name="T33" fmla="*/ 13 h 70"/>
                    <a:gd name="T34" fmla="*/ 10 w 49"/>
                    <a:gd name="T35" fmla="*/ 14 h 70"/>
                    <a:gd name="T36" fmla="*/ 0 w 49"/>
                    <a:gd name="T37" fmla="*/ 26 h 70"/>
                    <a:gd name="T38" fmla="*/ 3 w 49"/>
                    <a:gd name="T39" fmla="*/ 34 h 70"/>
                    <a:gd name="T40" fmla="*/ 4 w 49"/>
                    <a:gd name="T41" fmla="*/ 37 h 70"/>
                    <a:gd name="T42" fmla="*/ 19 w 49"/>
                    <a:gd name="T43" fmla="*/ 66 h 70"/>
                    <a:gd name="T44" fmla="*/ 19 w 49"/>
                    <a:gd name="T45" fmla="*/ 54 h 70"/>
                    <a:gd name="T46" fmla="*/ 23 w 49"/>
                    <a:gd name="T47" fmla="*/ 53 h 70"/>
                    <a:gd name="T48" fmla="*/ 25 w 49"/>
                    <a:gd name="T49" fmla="*/ 53 h 70"/>
                    <a:gd name="T50" fmla="*/ 31 w 49"/>
                    <a:gd name="T51" fmla="*/ 54 h 70"/>
                    <a:gd name="T52" fmla="*/ 31 w 49"/>
                    <a:gd name="T53" fmla="*/ 66 h 70"/>
                    <a:gd name="T54" fmla="*/ 19 w 49"/>
                    <a:gd name="T55"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 h="70">
                      <a:moveTo>
                        <a:pt x="4" y="37"/>
                      </a:moveTo>
                      <a:cubicBezTo>
                        <a:pt x="3" y="39"/>
                        <a:pt x="3" y="41"/>
                        <a:pt x="3" y="43"/>
                      </a:cubicBezTo>
                      <a:cubicBezTo>
                        <a:pt x="3" y="49"/>
                        <a:pt x="8" y="53"/>
                        <a:pt x="15" y="54"/>
                      </a:cubicBezTo>
                      <a:cubicBezTo>
                        <a:pt x="15" y="54"/>
                        <a:pt x="15" y="54"/>
                        <a:pt x="16" y="54"/>
                      </a:cubicBezTo>
                      <a:cubicBezTo>
                        <a:pt x="16" y="68"/>
                        <a:pt x="16" y="68"/>
                        <a:pt x="16" y="68"/>
                      </a:cubicBezTo>
                      <a:cubicBezTo>
                        <a:pt x="16" y="69"/>
                        <a:pt x="16" y="70"/>
                        <a:pt x="18" y="70"/>
                      </a:cubicBezTo>
                      <a:cubicBezTo>
                        <a:pt x="32" y="70"/>
                        <a:pt x="32" y="70"/>
                        <a:pt x="32" y="70"/>
                      </a:cubicBezTo>
                      <a:cubicBezTo>
                        <a:pt x="34" y="70"/>
                        <a:pt x="34" y="69"/>
                        <a:pt x="34" y="68"/>
                      </a:cubicBezTo>
                      <a:cubicBezTo>
                        <a:pt x="34" y="54"/>
                        <a:pt x="34" y="54"/>
                        <a:pt x="34" y="54"/>
                      </a:cubicBezTo>
                      <a:cubicBezTo>
                        <a:pt x="40" y="53"/>
                        <a:pt x="44" y="49"/>
                        <a:pt x="45" y="44"/>
                      </a:cubicBezTo>
                      <a:cubicBezTo>
                        <a:pt x="46" y="42"/>
                        <a:pt x="45" y="40"/>
                        <a:pt x="45" y="38"/>
                      </a:cubicBezTo>
                      <a:cubicBezTo>
                        <a:pt x="44" y="37"/>
                        <a:pt x="44" y="35"/>
                        <a:pt x="45" y="35"/>
                      </a:cubicBezTo>
                      <a:cubicBezTo>
                        <a:pt x="48" y="32"/>
                        <a:pt x="49" y="29"/>
                        <a:pt x="49" y="26"/>
                      </a:cubicBezTo>
                      <a:cubicBezTo>
                        <a:pt x="49" y="20"/>
                        <a:pt x="44" y="15"/>
                        <a:pt x="38" y="13"/>
                      </a:cubicBezTo>
                      <a:cubicBezTo>
                        <a:pt x="38" y="13"/>
                        <a:pt x="38" y="13"/>
                        <a:pt x="38" y="13"/>
                      </a:cubicBezTo>
                      <a:cubicBezTo>
                        <a:pt x="38" y="6"/>
                        <a:pt x="32" y="0"/>
                        <a:pt x="24" y="0"/>
                      </a:cubicBezTo>
                      <a:cubicBezTo>
                        <a:pt x="16" y="0"/>
                        <a:pt x="10" y="6"/>
                        <a:pt x="10" y="13"/>
                      </a:cubicBezTo>
                      <a:cubicBezTo>
                        <a:pt x="10" y="13"/>
                        <a:pt x="10" y="13"/>
                        <a:pt x="10" y="14"/>
                      </a:cubicBezTo>
                      <a:cubicBezTo>
                        <a:pt x="4" y="15"/>
                        <a:pt x="0" y="20"/>
                        <a:pt x="0" y="26"/>
                      </a:cubicBezTo>
                      <a:cubicBezTo>
                        <a:pt x="0" y="29"/>
                        <a:pt x="1" y="32"/>
                        <a:pt x="3" y="34"/>
                      </a:cubicBezTo>
                      <a:cubicBezTo>
                        <a:pt x="4" y="35"/>
                        <a:pt x="4" y="36"/>
                        <a:pt x="4" y="37"/>
                      </a:cubicBezTo>
                      <a:close/>
                      <a:moveTo>
                        <a:pt x="19" y="66"/>
                      </a:moveTo>
                      <a:cubicBezTo>
                        <a:pt x="19" y="54"/>
                        <a:pt x="19" y="54"/>
                        <a:pt x="19" y="54"/>
                      </a:cubicBezTo>
                      <a:cubicBezTo>
                        <a:pt x="21" y="54"/>
                        <a:pt x="22" y="54"/>
                        <a:pt x="23" y="53"/>
                      </a:cubicBezTo>
                      <a:cubicBezTo>
                        <a:pt x="24" y="53"/>
                        <a:pt x="25" y="53"/>
                        <a:pt x="25" y="53"/>
                      </a:cubicBezTo>
                      <a:cubicBezTo>
                        <a:pt x="27" y="54"/>
                        <a:pt x="29" y="54"/>
                        <a:pt x="31" y="54"/>
                      </a:cubicBezTo>
                      <a:cubicBezTo>
                        <a:pt x="31" y="66"/>
                        <a:pt x="31" y="66"/>
                        <a:pt x="31" y="66"/>
                      </a:cubicBezTo>
                      <a:lnTo>
                        <a:pt x="19"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79" name="グループ化 178">
                <a:extLst>
                  <a:ext uri="{FF2B5EF4-FFF2-40B4-BE49-F238E27FC236}">
                    <a16:creationId xmlns:a16="http://schemas.microsoft.com/office/drawing/2014/main" id="{2C92F5EB-5DA0-408F-93DD-EC0DDEB02ED5}"/>
                  </a:ext>
                </a:extLst>
              </p:cNvPr>
              <p:cNvGrpSpPr/>
              <p:nvPr/>
            </p:nvGrpSpPr>
            <p:grpSpPr>
              <a:xfrm>
                <a:off x="463814" y="6674841"/>
                <a:ext cx="2216306" cy="90941"/>
                <a:chOff x="463814" y="6293644"/>
                <a:chExt cx="2216306" cy="90941"/>
              </a:xfrm>
            </p:grpSpPr>
            <p:sp>
              <p:nvSpPr>
                <p:cNvPr id="380" name="Freeform 12">
                  <a:extLst>
                    <a:ext uri="{FF2B5EF4-FFF2-40B4-BE49-F238E27FC236}">
                      <a16:creationId xmlns:a16="http://schemas.microsoft.com/office/drawing/2014/main" id="{EA001B61-E9A6-4284-88AA-0081A17E90E8}"/>
                    </a:ext>
                  </a:extLst>
                </p:cNvPr>
                <p:cNvSpPr>
                  <a:spLocks noChangeAspect="1"/>
                </p:cNvSpPr>
                <p:nvPr/>
              </p:nvSpPr>
              <p:spPr bwMode="auto">
                <a:xfrm>
                  <a:off x="463814" y="6315074"/>
                  <a:ext cx="445468" cy="69511"/>
                </a:xfrm>
                <a:custGeom>
                  <a:avLst/>
                  <a:gdLst>
                    <a:gd name="T0" fmla="*/ 796 w 819"/>
                    <a:gd name="T1" fmla="*/ 311 h 584"/>
                    <a:gd name="T2" fmla="*/ 796 w 819"/>
                    <a:gd name="T3" fmla="*/ 308 h 584"/>
                    <a:gd name="T4" fmla="*/ 779 w 819"/>
                    <a:gd name="T5" fmla="*/ 290 h 584"/>
                    <a:gd name="T6" fmla="*/ 737 w 819"/>
                    <a:gd name="T7" fmla="*/ 388 h 584"/>
                    <a:gd name="T8" fmla="*/ 732 w 819"/>
                    <a:gd name="T9" fmla="*/ 141 h 584"/>
                    <a:gd name="T10" fmla="*/ 722 w 819"/>
                    <a:gd name="T11" fmla="*/ 151 h 584"/>
                    <a:gd name="T12" fmla="*/ 676 w 819"/>
                    <a:gd name="T13" fmla="*/ 362 h 584"/>
                    <a:gd name="T14" fmla="*/ 673 w 819"/>
                    <a:gd name="T15" fmla="*/ 156 h 584"/>
                    <a:gd name="T16" fmla="*/ 658 w 819"/>
                    <a:gd name="T17" fmla="*/ 62 h 584"/>
                    <a:gd name="T18" fmla="*/ 602 w 819"/>
                    <a:gd name="T19" fmla="*/ 330 h 584"/>
                    <a:gd name="T20" fmla="*/ 571 w 819"/>
                    <a:gd name="T21" fmla="*/ 198 h 584"/>
                    <a:gd name="T22" fmla="*/ 550 w 819"/>
                    <a:gd name="T23" fmla="*/ 260 h 584"/>
                    <a:gd name="T24" fmla="*/ 528 w 819"/>
                    <a:gd name="T25" fmla="*/ 417 h 584"/>
                    <a:gd name="T26" fmla="*/ 522 w 819"/>
                    <a:gd name="T27" fmla="*/ 191 h 584"/>
                    <a:gd name="T28" fmla="*/ 507 w 819"/>
                    <a:gd name="T29" fmla="*/ 101 h 584"/>
                    <a:gd name="T30" fmla="*/ 451 w 819"/>
                    <a:gd name="T31" fmla="*/ 355 h 584"/>
                    <a:gd name="T32" fmla="*/ 447 w 819"/>
                    <a:gd name="T33" fmla="*/ 147 h 584"/>
                    <a:gd name="T34" fmla="*/ 428 w 819"/>
                    <a:gd name="T35" fmla="*/ 50 h 584"/>
                    <a:gd name="T36" fmla="*/ 356 w 819"/>
                    <a:gd name="T37" fmla="*/ 379 h 584"/>
                    <a:gd name="T38" fmla="*/ 354 w 819"/>
                    <a:gd name="T39" fmla="*/ 177 h 584"/>
                    <a:gd name="T40" fmla="*/ 335 w 819"/>
                    <a:gd name="T41" fmla="*/ 107 h 584"/>
                    <a:gd name="T42" fmla="*/ 272 w 819"/>
                    <a:gd name="T43" fmla="*/ 351 h 584"/>
                    <a:gd name="T44" fmla="*/ 202 w 819"/>
                    <a:gd name="T45" fmla="*/ 53 h 584"/>
                    <a:gd name="T46" fmla="*/ 182 w 819"/>
                    <a:gd name="T47" fmla="*/ 126 h 584"/>
                    <a:gd name="T48" fmla="*/ 179 w 819"/>
                    <a:gd name="T49" fmla="*/ 354 h 584"/>
                    <a:gd name="T50" fmla="*/ 119 w 819"/>
                    <a:gd name="T51" fmla="*/ 156 h 584"/>
                    <a:gd name="T52" fmla="*/ 100 w 819"/>
                    <a:gd name="T53" fmla="*/ 203 h 584"/>
                    <a:gd name="T54" fmla="*/ 99 w 819"/>
                    <a:gd name="T55" fmla="*/ 385 h 584"/>
                    <a:gd name="T56" fmla="*/ 45 w 819"/>
                    <a:gd name="T57" fmla="*/ 245 h 584"/>
                    <a:gd name="T58" fmla="*/ 29 w 819"/>
                    <a:gd name="T59" fmla="*/ 378 h 584"/>
                    <a:gd name="T60" fmla="*/ 0 w 819"/>
                    <a:gd name="T61" fmla="*/ 584 h 584"/>
                    <a:gd name="T62" fmla="*/ 819 w 819"/>
                    <a:gd name="T63" fmla="*/ 584 h 584"/>
                    <a:gd name="T64" fmla="*/ 796 w 819"/>
                    <a:gd name="T65" fmla="*/ 31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9" h="584">
                      <a:moveTo>
                        <a:pt x="796" y="311"/>
                      </a:moveTo>
                      <a:cubicBezTo>
                        <a:pt x="794" y="326"/>
                        <a:pt x="791" y="354"/>
                        <a:pt x="796" y="308"/>
                      </a:cubicBezTo>
                      <a:cubicBezTo>
                        <a:pt x="800" y="278"/>
                        <a:pt x="788" y="278"/>
                        <a:pt x="779" y="290"/>
                      </a:cubicBezTo>
                      <a:cubicBezTo>
                        <a:pt x="779" y="290"/>
                        <a:pt x="754" y="326"/>
                        <a:pt x="737" y="388"/>
                      </a:cubicBezTo>
                      <a:cubicBezTo>
                        <a:pt x="736" y="367"/>
                        <a:pt x="743" y="142"/>
                        <a:pt x="732" y="141"/>
                      </a:cubicBezTo>
                      <a:cubicBezTo>
                        <a:pt x="727" y="142"/>
                        <a:pt x="724" y="146"/>
                        <a:pt x="722" y="151"/>
                      </a:cubicBezTo>
                      <a:cubicBezTo>
                        <a:pt x="722" y="151"/>
                        <a:pt x="689" y="231"/>
                        <a:pt x="676" y="362"/>
                      </a:cubicBezTo>
                      <a:cubicBezTo>
                        <a:pt x="673" y="293"/>
                        <a:pt x="671" y="225"/>
                        <a:pt x="673" y="156"/>
                      </a:cubicBezTo>
                      <a:cubicBezTo>
                        <a:pt x="674" y="145"/>
                        <a:pt x="679" y="15"/>
                        <a:pt x="658" y="62"/>
                      </a:cubicBezTo>
                      <a:cubicBezTo>
                        <a:pt x="658" y="62"/>
                        <a:pt x="616" y="163"/>
                        <a:pt x="602" y="330"/>
                      </a:cubicBezTo>
                      <a:cubicBezTo>
                        <a:pt x="595" y="248"/>
                        <a:pt x="571" y="198"/>
                        <a:pt x="571" y="198"/>
                      </a:cubicBezTo>
                      <a:cubicBezTo>
                        <a:pt x="552" y="162"/>
                        <a:pt x="550" y="254"/>
                        <a:pt x="550" y="260"/>
                      </a:cubicBezTo>
                      <a:cubicBezTo>
                        <a:pt x="546" y="313"/>
                        <a:pt x="539" y="365"/>
                        <a:pt x="528" y="417"/>
                      </a:cubicBezTo>
                      <a:cubicBezTo>
                        <a:pt x="523" y="342"/>
                        <a:pt x="520" y="266"/>
                        <a:pt x="522" y="191"/>
                      </a:cubicBezTo>
                      <a:cubicBezTo>
                        <a:pt x="523" y="181"/>
                        <a:pt x="529" y="56"/>
                        <a:pt x="507" y="101"/>
                      </a:cubicBezTo>
                      <a:cubicBezTo>
                        <a:pt x="507" y="101"/>
                        <a:pt x="463" y="196"/>
                        <a:pt x="451" y="355"/>
                      </a:cubicBezTo>
                      <a:cubicBezTo>
                        <a:pt x="446" y="285"/>
                        <a:pt x="445" y="216"/>
                        <a:pt x="447" y="147"/>
                      </a:cubicBezTo>
                      <a:cubicBezTo>
                        <a:pt x="447" y="135"/>
                        <a:pt x="455" y="0"/>
                        <a:pt x="428" y="50"/>
                      </a:cubicBezTo>
                      <a:cubicBezTo>
                        <a:pt x="428" y="50"/>
                        <a:pt x="365" y="175"/>
                        <a:pt x="356" y="379"/>
                      </a:cubicBezTo>
                      <a:cubicBezTo>
                        <a:pt x="352" y="312"/>
                        <a:pt x="350" y="244"/>
                        <a:pt x="354" y="177"/>
                      </a:cubicBezTo>
                      <a:cubicBezTo>
                        <a:pt x="354" y="168"/>
                        <a:pt x="360" y="62"/>
                        <a:pt x="335" y="107"/>
                      </a:cubicBezTo>
                      <a:cubicBezTo>
                        <a:pt x="335" y="107"/>
                        <a:pt x="287" y="198"/>
                        <a:pt x="272" y="351"/>
                      </a:cubicBezTo>
                      <a:cubicBezTo>
                        <a:pt x="259" y="166"/>
                        <a:pt x="202" y="53"/>
                        <a:pt x="202" y="53"/>
                      </a:cubicBezTo>
                      <a:cubicBezTo>
                        <a:pt x="176" y="4"/>
                        <a:pt x="181" y="116"/>
                        <a:pt x="182" y="126"/>
                      </a:cubicBezTo>
                      <a:cubicBezTo>
                        <a:pt x="186" y="202"/>
                        <a:pt x="184" y="278"/>
                        <a:pt x="179" y="354"/>
                      </a:cubicBezTo>
                      <a:cubicBezTo>
                        <a:pt x="162" y="231"/>
                        <a:pt x="119" y="156"/>
                        <a:pt x="119" y="156"/>
                      </a:cubicBezTo>
                      <a:cubicBezTo>
                        <a:pt x="96" y="118"/>
                        <a:pt x="99" y="194"/>
                        <a:pt x="100" y="203"/>
                      </a:cubicBezTo>
                      <a:cubicBezTo>
                        <a:pt x="104" y="264"/>
                        <a:pt x="103" y="325"/>
                        <a:pt x="99" y="385"/>
                      </a:cubicBezTo>
                      <a:cubicBezTo>
                        <a:pt x="81" y="297"/>
                        <a:pt x="45" y="245"/>
                        <a:pt x="45" y="245"/>
                      </a:cubicBezTo>
                      <a:cubicBezTo>
                        <a:pt x="23" y="214"/>
                        <a:pt x="30" y="361"/>
                        <a:pt x="29" y="378"/>
                      </a:cubicBezTo>
                      <a:cubicBezTo>
                        <a:pt x="27" y="447"/>
                        <a:pt x="21" y="518"/>
                        <a:pt x="0" y="584"/>
                      </a:cubicBezTo>
                      <a:cubicBezTo>
                        <a:pt x="819" y="584"/>
                        <a:pt x="819" y="584"/>
                        <a:pt x="819" y="584"/>
                      </a:cubicBezTo>
                      <a:cubicBezTo>
                        <a:pt x="794" y="510"/>
                        <a:pt x="788" y="380"/>
                        <a:pt x="796" y="311"/>
                      </a:cubicBezTo>
                      <a:close/>
                    </a:path>
                  </a:pathLst>
                </a:custGeom>
                <a:solidFill>
                  <a:schemeClr val="tx2"/>
                </a:solidFill>
                <a:ln w="3175">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81" name="Freeform 12">
                  <a:extLst>
                    <a:ext uri="{FF2B5EF4-FFF2-40B4-BE49-F238E27FC236}">
                      <a16:creationId xmlns:a16="http://schemas.microsoft.com/office/drawing/2014/main" id="{C4632834-837C-4614-A5EA-4BD1CC5CE971}"/>
                    </a:ext>
                  </a:extLst>
                </p:cNvPr>
                <p:cNvSpPr>
                  <a:spLocks noChangeAspect="1"/>
                </p:cNvSpPr>
                <p:nvPr/>
              </p:nvSpPr>
              <p:spPr bwMode="auto">
                <a:xfrm>
                  <a:off x="873389" y="6315074"/>
                  <a:ext cx="445468" cy="69511"/>
                </a:xfrm>
                <a:custGeom>
                  <a:avLst/>
                  <a:gdLst>
                    <a:gd name="T0" fmla="*/ 796 w 819"/>
                    <a:gd name="T1" fmla="*/ 311 h 584"/>
                    <a:gd name="T2" fmla="*/ 796 w 819"/>
                    <a:gd name="T3" fmla="*/ 308 h 584"/>
                    <a:gd name="T4" fmla="*/ 779 w 819"/>
                    <a:gd name="T5" fmla="*/ 290 h 584"/>
                    <a:gd name="T6" fmla="*/ 737 w 819"/>
                    <a:gd name="T7" fmla="*/ 388 h 584"/>
                    <a:gd name="T8" fmla="*/ 732 w 819"/>
                    <a:gd name="T9" fmla="*/ 141 h 584"/>
                    <a:gd name="T10" fmla="*/ 722 w 819"/>
                    <a:gd name="T11" fmla="*/ 151 h 584"/>
                    <a:gd name="T12" fmla="*/ 676 w 819"/>
                    <a:gd name="T13" fmla="*/ 362 h 584"/>
                    <a:gd name="T14" fmla="*/ 673 w 819"/>
                    <a:gd name="T15" fmla="*/ 156 h 584"/>
                    <a:gd name="T16" fmla="*/ 658 w 819"/>
                    <a:gd name="T17" fmla="*/ 62 h 584"/>
                    <a:gd name="T18" fmla="*/ 602 w 819"/>
                    <a:gd name="T19" fmla="*/ 330 h 584"/>
                    <a:gd name="T20" fmla="*/ 571 w 819"/>
                    <a:gd name="T21" fmla="*/ 198 h 584"/>
                    <a:gd name="T22" fmla="*/ 550 w 819"/>
                    <a:gd name="T23" fmla="*/ 260 h 584"/>
                    <a:gd name="T24" fmla="*/ 528 w 819"/>
                    <a:gd name="T25" fmla="*/ 417 h 584"/>
                    <a:gd name="T26" fmla="*/ 522 w 819"/>
                    <a:gd name="T27" fmla="*/ 191 h 584"/>
                    <a:gd name="T28" fmla="*/ 507 w 819"/>
                    <a:gd name="T29" fmla="*/ 101 h 584"/>
                    <a:gd name="T30" fmla="*/ 451 w 819"/>
                    <a:gd name="T31" fmla="*/ 355 h 584"/>
                    <a:gd name="T32" fmla="*/ 447 w 819"/>
                    <a:gd name="T33" fmla="*/ 147 h 584"/>
                    <a:gd name="T34" fmla="*/ 428 w 819"/>
                    <a:gd name="T35" fmla="*/ 50 h 584"/>
                    <a:gd name="T36" fmla="*/ 356 w 819"/>
                    <a:gd name="T37" fmla="*/ 379 h 584"/>
                    <a:gd name="T38" fmla="*/ 354 w 819"/>
                    <a:gd name="T39" fmla="*/ 177 h 584"/>
                    <a:gd name="T40" fmla="*/ 335 w 819"/>
                    <a:gd name="T41" fmla="*/ 107 h 584"/>
                    <a:gd name="T42" fmla="*/ 272 w 819"/>
                    <a:gd name="T43" fmla="*/ 351 h 584"/>
                    <a:gd name="T44" fmla="*/ 202 w 819"/>
                    <a:gd name="T45" fmla="*/ 53 h 584"/>
                    <a:gd name="T46" fmla="*/ 182 w 819"/>
                    <a:gd name="T47" fmla="*/ 126 h 584"/>
                    <a:gd name="T48" fmla="*/ 179 w 819"/>
                    <a:gd name="T49" fmla="*/ 354 h 584"/>
                    <a:gd name="T50" fmla="*/ 119 w 819"/>
                    <a:gd name="T51" fmla="*/ 156 h 584"/>
                    <a:gd name="T52" fmla="*/ 100 w 819"/>
                    <a:gd name="T53" fmla="*/ 203 h 584"/>
                    <a:gd name="T54" fmla="*/ 99 w 819"/>
                    <a:gd name="T55" fmla="*/ 385 h 584"/>
                    <a:gd name="T56" fmla="*/ 45 w 819"/>
                    <a:gd name="T57" fmla="*/ 245 h 584"/>
                    <a:gd name="T58" fmla="*/ 29 w 819"/>
                    <a:gd name="T59" fmla="*/ 378 h 584"/>
                    <a:gd name="T60" fmla="*/ 0 w 819"/>
                    <a:gd name="T61" fmla="*/ 584 h 584"/>
                    <a:gd name="T62" fmla="*/ 819 w 819"/>
                    <a:gd name="T63" fmla="*/ 584 h 584"/>
                    <a:gd name="T64" fmla="*/ 796 w 819"/>
                    <a:gd name="T65" fmla="*/ 31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9" h="584">
                      <a:moveTo>
                        <a:pt x="796" y="311"/>
                      </a:moveTo>
                      <a:cubicBezTo>
                        <a:pt x="794" y="326"/>
                        <a:pt x="791" y="354"/>
                        <a:pt x="796" y="308"/>
                      </a:cubicBezTo>
                      <a:cubicBezTo>
                        <a:pt x="800" y="278"/>
                        <a:pt x="788" y="278"/>
                        <a:pt x="779" y="290"/>
                      </a:cubicBezTo>
                      <a:cubicBezTo>
                        <a:pt x="779" y="290"/>
                        <a:pt x="754" y="326"/>
                        <a:pt x="737" y="388"/>
                      </a:cubicBezTo>
                      <a:cubicBezTo>
                        <a:pt x="736" y="367"/>
                        <a:pt x="743" y="142"/>
                        <a:pt x="732" y="141"/>
                      </a:cubicBezTo>
                      <a:cubicBezTo>
                        <a:pt x="727" y="142"/>
                        <a:pt x="724" y="146"/>
                        <a:pt x="722" y="151"/>
                      </a:cubicBezTo>
                      <a:cubicBezTo>
                        <a:pt x="722" y="151"/>
                        <a:pt x="689" y="231"/>
                        <a:pt x="676" y="362"/>
                      </a:cubicBezTo>
                      <a:cubicBezTo>
                        <a:pt x="673" y="293"/>
                        <a:pt x="671" y="225"/>
                        <a:pt x="673" y="156"/>
                      </a:cubicBezTo>
                      <a:cubicBezTo>
                        <a:pt x="674" y="145"/>
                        <a:pt x="679" y="15"/>
                        <a:pt x="658" y="62"/>
                      </a:cubicBezTo>
                      <a:cubicBezTo>
                        <a:pt x="658" y="62"/>
                        <a:pt x="616" y="163"/>
                        <a:pt x="602" y="330"/>
                      </a:cubicBezTo>
                      <a:cubicBezTo>
                        <a:pt x="595" y="248"/>
                        <a:pt x="571" y="198"/>
                        <a:pt x="571" y="198"/>
                      </a:cubicBezTo>
                      <a:cubicBezTo>
                        <a:pt x="552" y="162"/>
                        <a:pt x="550" y="254"/>
                        <a:pt x="550" y="260"/>
                      </a:cubicBezTo>
                      <a:cubicBezTo>
                        <a:pt x="546" y="313"/>
                        <a:pt x="539" y="365"/>
                        <a:pt x="528" y="417"/>
                      </a:cubicBezTo>
                      <a:cubicBezTo>
                        <a:pt x="523" y="342"/>
                        <a:pt x="520" y="266"/>
                        <a:pt x="522" y="191"/>
                      </a:cubicBezTo>
                      <a:cubicBezTo>
                        <a:pt x="523" y="181"/>
                        <a:pt x="529" y="56"/>
                        <a:pt x="507" y="101"/>
                      </a:cubicBezTo>
                      <a:cubicBezTo>
                        <a:pt x="507" y="101"/>
                        <a:pt x="463" y="196"/>
                        <a:pt x="451" y="355"/>
                      </a:cubicBezTo>
                      <a:cubicBezTo>
                        <a:pt x="446" y="285"/>
                        <a:pt x="445" y="216"/>
                        <a:pt x="447" y="147"/>
                      </a:cubicBezTo>
                      <a:cubicBezTo>
                        <a:pt x="447" y="135"/>
                        <a:pt x="455" y="0"/>
                        <a:pt x="428" y="50"/>
                      </a:cubicBezTo>
                      <a:cubicBezTo>
                        <a:pt x="428" y="50"/>
                        <a:pt x="365" y="175"/>
                        <a:pt x="356" y="379"/>
                      </a:cubicBezTo>
                      <a:cubicBezTo>
                        <a:pt x="352" y="312"/>
                        <a:pt x="350" y="244"/>
                        <a:pt x="354" y="177"/>
                      </a:cubicBezTo>
                      <a:cubicBezTo>
                        <a:pt x="354" y="168"/>
                        <a:pt x="360" y="62"/>
                        <a:pt x="335" y="107"/>
                      </a:cubicBezTo>
                      <a:cubicBezTo>
                        <a:pt x="335" y="107"/>
                        <a:pt x="287" y="198"/>
                        <a:pt x="272" y="351"/>
                      </a:cubicBezTo>
                      <a:cubicBezTo>
                        <a:pt x="259" y="166"/>
                        <a:pt x="202" y="53"/>
                        <a:pt x="202" y="53"/>
                      </a:cubicBezTo>
                      <a:cubicBezTo>
                        <a:pt x="176" y="4"/>
                        <a:pt x="181" y="116"/>
                        <a:pt x="182" y="126"/>
                      </a:cubicBezTo>
                      <a:cubicBezTo>
                        <a:pt x="186" y="202"/>
                        <a:pt x="184" y="278"/>
                        <a:pt x="179" y="354"/>
                      </a:cubicBezTo>
                      <a:cubicBezTo>
                        <a:pt x="162" y="231"/>
                        <a:pt x="119" y="156"/>
                        <a:pt x="119" y="156"/>
                      </a:cubicBezTo>
                      <a:cubicBezTo>
                        <a:pt x="96" y="118"/>
                        <a:pt x="99" y="194"/>
                        <a:pt x="100" y="203"/>
                      </a:cubicBezTo>
                      <a:cubicBezTo>
                        <a:pt x="104" y="264"/>
                        <a:pt x="103" y="325"/>
                        <a:pt x="99" y="385"/>
                      </a:cubicBezTo>
                      <a:cubicBezTo>
                        <a:pt x="81" y="297"/>
                        <a:pt x="45" y="245"/>
                        <a:pt x="45" y="245"/>
                      </a:cubicBezTo>
                      <a:cubicBezTo>
                        <a:pt x="23" y="214"/>
                        <a:pt x="30" y="361"/>
                        <a:pt x="29" y="378"/>
                      </a:cubicBezTo>
                      <a:cubicBezTo>
                        <a:pt x="27" y="447"/>
                        <a:pt x="21" y="518"/>
                        <a:pt x="0" y="584"/>
                      </a:cubicBezTo>
                      <a:cubicBezTo>
                        <a:pt x="819" y="584"/>
                        <a:pt x="819" y="584"/>
                        <a:pt x="819" y="584"/>
                      </a:cubicBezTo>
                      <a:cubicBezTo>
                        <a:pt x="794" y="510"/>
                        <a:pt x="788" y="380"/>
                        <a:pt x="796" y="311"/>
                      </a:cubicBezTo>
                      <a:close/>
                    </a:path>
                  </a:pathLst>
                </a:custGeom>
                <a:solidFill>
                  <a:schemeClr val="tx2"/>
                </a:solidFill>
                <a:ln w="3175">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82" name="Freeform 12">
                  <a:extLst>
                    <a:ext uri="{FF2B5EF4-FFF2-40B4-BE49-F238E27FC236}">
                      <a16:creationId xmlns:a16="http://schemas.microsoft.com/office/drawing/2014/main" id="{2DE90FA2-D2E3-421E-8C54-916F7199A047}"/>
                    </a:ext>
                  </a:extLst>
                </p:cNvPr>
                <p:cNvSpPr>
                  <a:spLocks noChangeAspect="1"/>
                </p:cNvSpPr>
                <p:nvPr/>
              </p:nvSpPr>
              <p:spPr bwMode="auto">
                <a:xfrm>
                  <a:off x="1378214" y="6293644"/>
                  <a:ext cx="445468" cy="90941"/>
                </a:xfrm>
                <a:custGeom>
                  <a:avLst/>
                  <a:gdLst>
                    <a:gd name="T0" fmla="*/ 796 w 819"/>
                    <a:gd name="T1" fmla="*/ 311 h 584"/>
                    <a:gd name="T2" fmla="*/ 796 w 819"/>
                    <a:gd name="T3" fmla="*/ 308 h 584"/>
                    <a:gd name="T4" fmla="*/ 779 w 819"/>
                    <a:gd name="T5" fmla="*/ 290 h 584"/>
                    <a:gd name="T6" fmla="*/ 737 w 819"/>
                    <a:gd name="T7" fmla="*/ 388 h 584"/>
                    <a:gd name="T8" fmla="*/ 732 w 819"/>
                    <a:gd name="T9" fmla="*/ 141 h 584"/>
                    <a:gd name="T10" fmla="*/ 722 w 819"/>
                    <a:gd name="T11" fmla="*/ 151 h 584"/>
                    <a:gd name="T12" fmla="*/ 676 w 819"/>
                    <a:gd name="T13" fmla="*/ 362 h 584"/>
                    <a:gd name="T14" fmla="*/ 673 w 819"/>
                    <a:gd name="T15" fmla="*/ 156 h 584"/>
                    <a:gd name="T16" fmla="*/ 658 w 819"/>
                    <a:gd name="T17" fmla="*/ 62 h 584"/>
                    <a:gd name="T18" fmla="*/ 602 w 819"/>
                    <a:gd name="T19" fmla="*/ 330 h 584"/>
                    <a:gd name="T20" fmla="*/ 571 w 819"/>
                    <a:gd name="T21" fmla="*/ 198 h 584"/>
                    <a:gd name="T22" fmla="*/ 550 w 819"/>
                    <a:gd name="T23" fmla="*/ 260 h 584"/>
                    <a:gd name="T24" fmla="*/ 528 w 819"/>
                    <a:gd name="T25" fmla="*/ 417 h 584"/>
                    <a:gd name="T26" fmla="*/ 522 w 819"/>
                    <a:gd name="T27" fmla="*/ 191 h 584"/>
                    <a:gd name="T28" fmla="*/ 507 w 819"/>
                    <a:gd name="T29" fmla="*/ 101 h 584"/>
                    <a:gd name="T30" fmla="*/ 451 w 819"/>
                    <a:gd name="T31" fmla="*/ 355 h 584"/>
                    <a:gd name="T32" fmla="*/ 447 w 819"/>
                    <a:gd name="T33" fmla="*/ 147 h 584"/>
                    <a:gd name="T34" fmla="*/ 428 w 819"/>
                    <a:gd name="T35" fmla="*/ 50 h 584"/>
                    <a:gd name="T36" fmla="*/ 356 w 819"/>
                    <a:gd name="T37" fmla="*/ 379 h 584"/>
                    <a:gd name="T38" fmla="*/ 354 w 819"/>
                    <a:gd name="T39" fmla="*/ 177 h 584"/>
                    <a:gd name="T40" fmla="*/ 335 w 819"/>
                    <a:gd name="T41" fmla="*/ 107 h 584"/>
                    <a:gd name="T42" fmla="*/ 272 w 819"/>
                    <a:gd name="T43" fmla="*/ 351 h 584"/>
                    <a:gd name="T44" fmla="*/ 202 w 819"/>
                    <a:gd name="T45" fmla="*/ 53 h 584"/>
                    <a:gd name="T46" fmla="*/ 182 w 819"/>
                    <a:gd name="T47" fmla="*/ 126 h 584"/>
                    <a:gd name="T48" fmla="*/ 179 w 819"/>
                    <a:gd name="T49" fmla="*/ 354 h 584"/>
                    <a:gd name="T50" fmla="*/ 119 w 819"/>
                    <a:gd name="T51" fmla="*/ 156 h 584"/>
                    <a:gd name="T52" fmla="*/ 100 w 819"/>
                    <a:gd name="T53" fmla="*/ 203 h 584"/>
                    <a:gd name="T54" fmla="*/ 99 w 819"/>
                    <a:gd name="T55" fmla="*/ 385 h 584"/>
                    <a:gd name="T56" fmla="*/ 45 w 819"/>
                    <a:gd name="T57" fmla="*/ 245 h 584"/>
                    <a:gd name="T58" fmla="*/ 29 w 819"/>
                    <a:gd name="T59" fmla="*/ 378 h 584"/>
                    <a:gd name="T60" fmla="*/ 0 w 819"/>
                    <a:gd name="T61" fmla="*/ 584 h 584"/>
                    <a:gd name="T62" fmla="*/ 819 w 819"/>
                    <a:gd name="T63" fmla="*/ 584 h 584"/>
                    <a:gd name="T64" fmla="*/ 796 w 819"/>
                    <a:gd name="T65" fmla="*/ 31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9" h="584">
                      <a:moveTo>
                        <a:pt x="796" y="311"/>
                      </a:moveTo>
                      <a:cubicBezTo>
                        <a:pt x="794" y="326"/>
                        <a:pt x="791" y="354"/>
                        <a:pt x="796" y="308"/>
                      </a:cubicBezTo>
                      <a:cubicBezTo>
                        <a:pt x="800" y="278"/>
                        <a:pt x="788" y="278"/>
                        <a:pt x="779" y="290"/>
                      </a:cubicBezTo>
                      <a:cubicBezTo>
                        <a:pt x="779" y="290"/>
                        <a:pt x="754" y="326"/>
                        <a:pt x="737" y="388"/>
                      </a:cubicBezTo>
                      <a:cubicBezTo>
                        <a:pt x="736" y="367"/>
                        <a:pt x="743" y="142"/>
                        <a:pt x="732" y="141"/>
                      </a:cubicBezTo>
                      <a:cubicBezTo>
                        <a:pt x="727" y="142"/>
                        <a:pt x="724" y="146"/>
                        <a:pt x="722" y="151"/>
                      </a:cubicBezTo>
                      <a:cubicBezTo>
                        <a:pt x="722" y="151"/>
                        <a:pt x="689" y="231"/>
                        <a:pt x="676" y="362"/>
                      </a:cubicBezTo>
                      <a:cubicBezTo>
                        <a:pt x="673" y="293"/>
                        <a:pt x="671" y="225"/>
                        <a:pt x="673" y="156"/>
                      </a:cubicBezTo>
                      <a:cubicBezTo>
                        <a:pt x="674" y="145"/>
                        <a:pt x="679" y="15"/>
                        <a:pt x="658" y="62"/>
                      </a:cubicBezTo>
                      <a:cubicBezTo>
                        <a:pt x="658" y="62"/>
                        <a:pt x="616" y="163"/>
                        <a:pt x="602" y="330"/>
                      </a:cubicBezTo>
                      <a:cubicBezTo>
                        <a:pt x="595" y="248"/>
                        <a:pt x="571" y="198"/>
                        <a:pt x="571" y="198"/>
                      </a:cubicBezTo>
                      <a:cubicBezTo>
                        <a:pt x="552" y="162"/>
                        <a:pt x="550" y="254"/>
                        <a:pt x="550" y="260"/>
                      </a:cubicBezTo>
                      <a:cubicBezTo>
                        <a:pt x="546" y="313"/>
                        <a:pt x="539" y="365"/>
                        <a:pt x="528" y="417"/>
                      </a:cubicBezTo>
                      <a:cubicBezTo>
                        <a:pt x="523" y="342"/>
                        <a:pt x="520" y="266"/>
                        <a:pt x="522" y="191"/>
                      </a:cubicBezTo>
                      <a:cubicBezTo>
                        <a:pt x="523" y="181"/>
                        <a:pt x="529" y="56"/>
                        <a:pt x="507" y="101"/>
                      </a:cubicBezTo>
                      <a:cubicBezTo>
                        <a:pt x="507" y="101"/>
                        <a:pt x="463" y="196"/>
                        <a:pt x="451" y="355"/>
                      </a:cubicBezTo>
                      <a:cubicBezTo>
                        <a:pt x="446" y="285"/>
                        <a:pt x="445" y="216"/>
                        <a:pt x="447" y="147"/>
                      </a:cubicBezTo>
                      <a:cubicBezTo>
                        <a:pt x="447" y="135"/>
                        <a:pt x="455" y="0"/>
                        <a:pt x="428" y="50"/>
                      </a:cubicBezTo>
                      <a:cubicBezTo>
                        <a:pt x="428" y="50"/>
                        <a:pt x="365" y="175"/>
                        <a:pt x="356" y="379"/>
                      </a:cubicBezTo>
                      <a:cubicBezTo>
                        <a:pt x="352" y="312"/>
                        <a:pt x="350" y="244"/>
                        <a:pt x="354" y="177"/>
                      </a:cubicBezTo>
                      <a:cubicBezTo>
                        <a:pt x="354" y="168"/>
                        <a:pt x="360" y="62"/>
                        <a:pt x="335" y="107"/>
                      </a:cubicBezTo>
                      <a:cubicBezTo>
                        <a:pt x="335" y="107"/>
                        <a:pt x="287" y="198"/>
                        <a:pt x="272" y="351"/>
                      </a:cubicBezTo>
                      <a:cubicBezTo>
                        <a:pt x="259" y="166"/>
                        <a:pt x="202" y="53"/>
                        <a:pt x="202" y="53"/>
                      </a:cubicBezTo>
                      <a:cubicBezTo>
                        <a:pt x="176" y="4"/>
                        <a:pt x="181" y="116"/>
                        <a:pt x="182" y="126"/>
                      </a:cubicBezTo>
                      <a:cubicBezTo>
                        <a:pt x="186" y="202"/>
                        <a:pt x="184" y="278"/>
                        <a:pt x="179" y="354"/>
                      </a:cubicBezTo>
                      <a:cubicBezTo>
                        <a:pt x="162" y="231"/>
                        <a:pt x="119" y="156"/>
                        <a:pt x="119" y="156"/>
                      </a:cubicBezTo>
                      <a:cubicBezTo>
                        <a:pt x="96" y="118"/>
                        <a:pt x="99" y="194"/>
                        <a:pt x="100" y="203"/>
                      </a:cubicBezTo>
                      <a:cubicBezTo>
                        <a:pt x="104" y="264"/>
                        <a:pt x="103" y="325"/>
                        <a:pt x="99" y="385"/>
                      </a:cubicBezTo>
                      <a:cubicBezTo>
                        <a:pt x="81" y="297"/>
                        <a:pt x="45" y="245"/>
                        <a:pt x="45" y="245"/>
                      </a:cubicBezTo>
                      <a:cubicBezTo>
                        <a:pt x="23" y="214"/>
                        <a:pt x="30" y="361"/>
                        <a:pt x="29" y="378"/>
                      </a:cubicBezTo>
                      <a:cubicBezTo>
                        <a:pt x="27" y="447"/>
                        <a:pt x="21" y="518"/>
                        <a:pt x="0" y="584"/>
                      </a:cubicBezTo>
                      <a:cubicBezTo>
                        <a:pt x="819" y="584"/>
                        <a:pt x="819" y="584"/>
                        <a:pt x="819" y="584"/>
                      </a:cubicBezTo>
                      <a:cubicBezTo>
                        <a:pt x="794" y="510"/>
                        <a:pt x="788" y="380"/>
                        <a:pt x="796" y="311"/>
                      </a:cubicBezTo>
                      <a:close/>
                    </a:path>
                  </a:pathLst>
                </a:custGeom>
                <a:solidFill>
                  <a:schemeClr val="tx2"/>
                </a:solidFill>
                <a:ln w="3175">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83" name="Freeform 12">
                  <a:extLst>
                    <a:ext uri="{FF2B5EF4-FFF2-40B4-BE49-F238E27FC236}">
                      <a16:creationId xmlns:a16="http://schemas.microsoft.com/office/drawing/2014/main" id="{C76C107B-7114-4A77-97E5-9AF53DA921A9}"/>
                    </a:ext>
                  </a:extLst>
                </p:cNvPr>
                <p:cNvSpPr>
                  <a:spLocks noChangeAspect="1"/>
                </p:cNvSpPr>
                <p:nvPr/>
              </p:nvSpPr>
              <p:spPr bwMode="auto">
                <a:xfrm>
                  <a:off x="1779833" y="6315074"/>
                  <a:ext cx="334539" cy="69511"/>
                </a:xfrm>
                <a:custGeom>
                  <a:avLst/>
                  <a:gdLst>
                    <a:gd name="T0" fmla="*/ 796 w 819"/>
                    <a:gd name="T1" fmla="*/ 311 h 584"/>
                    <a:gd name="T2" fmla="*/ 796 w 819"/>
                    <a:gd name="T3" fmla="*/ 308 h 584"/>
                    <a:gd name="T4" fmla="*/ 779 w 819"/>
                    <a:gd name="T5" fmla="*/ 290 h 584"/>
                    <a:gd name="T6" fmla="*/ 737 w 819"/>
                    <a:gd name="T7" fmla="*/ 388 h 584"/>
                    <a:gd name="T8" fmla="*/ 732 w 819"/>
                    <a:gd name="T9" fmla="*/ 141 h 584"/>
                    <a:gd name="T10" fmla="*/ 722 w 819"/>
                    <a:gd name="T11" fmla="*/ 151 h 584"/>
                    <a:gd name="T12" fmla="*/ 676 w 819"/>
                    <a:gd name="T13" fmla="*/ 362 h 584"/>
                    <a:gd name="T14" fmla="*/ 673 w 819"/>
                    <a:gd name="T15" fmla="*/ 156 h 584"/>
                    <a:gd name="T16" fmla="*/ 658 w 819"/>
                    <a:gd name="T17" fmla="*/ 62 h 584"/>
                    <a:gd name="T18" fmla="*/ 602 w 819"/>
                    <a:gd name="T19" fmla="*/ 330 h 584"/>
                    <a:gd name="T20" fmla="*/ 571 w 819"/>
                    <a:gd name="T21" fmla="*/ 198 h 584"/>
                    <a:gd name="T22" fmla="*/ 550 w 819"/>
                    <a:gd name="T23" fmla="*/ 260 h 584"/>
                    <a:gd name="T24" fmla="*/ 528 w 819"/>
                    <a:gd name="T25" fmla="*/ 417 h 584"/>
                    <a:gd name="T26" fmla="*/ 522 w 819"/>
                    <a:gd name="T27" fmla="*/ 191 h 584"/>
                    <a:gd name="T28" fmla="*/ 507 w 819"/>
                    <a:gd name="T29" fmla="*/ 101 h 584"/>
                    <a:gd name="T30" fmla="*/ 451 w 819"/>
                    <a:gd name="T31" fmla="*/ 355 h 584"/>
                    <a:gd name="T32" fmla="*/ 447 w 819"/>
                    <a:gd name="T33" fmla="*/ 147 h 584"/>
                    <a:gd name="T34" fmla="*/ 428 w 819"/>
                    <a:gd name="T35" fmla="*/ 50 h 584"/>
                    <a:gd name="T36" fmla="*/ 356 w 819"/>
                    <a:gd name="T37" fmla="*/ 379 h 584"/>
                    <a:gd name="T38" fmla="*/ 354 w 819"/>
                    <a:gd name="T39" fmla="*/ 177 h 584"/>
                    <a:gd name="T40" fmla="*/ 335 w 819"/>
                    <a:gd name="T41" fmla="*/ 107 h 584"/>
                    <a:gd name="T42" fmla="*/ 272 w 819"/>
                    <a:gd name="T43" fmla="*/ 351 h 584"/>
                    <a:gd name="T44" fmla="*/ 202 w 819"/>
                    <a:gd name="T45" fmla="*/ 53 h 584"/>
                    <a:gd name="T46" fmla="*/ 182 w 819"/>
                    <a:gd name="T47" fmla="*/ 126 h 584"/>
                    <a:gd name="T48" fmla="*/ 179 w 819"/>
                    <a:gd name="T49" fmla="*/ 354 h 584"/>
                    <a:gd name="T50" fmla="*/ 119 w 819"/>
                    <a:gd name="T51" fmla="*/ 156 h 584"/>
                    <a:gd name="T52" fmla="*/ 100 w 819"/>
                    <a:gd name="T53" fmla="*/ 203 h 584"/>
                    <a:gd name="T54" fmla="*/ 99 w 819"/>
                    <a:gd name="T55" fmla="*/ 385 h 584"/>
                    <a:gd name="T56" fmla="*/ 45 w 819"/>
                    <a:gd name="T57" fmla="*/ 245 h 584"/>
                    <a:gd name="T58" fmla="*/ 29 w 819"/>
                    <a:gd name="T59" fmla="*/ 378 h 584"/>
                    <a:gd name="T60" fmla="*/ 0 w 819"/>
                    <a:gd name="T61" fmla="*/ 584 h 584"/>
                    <a:gd name="T62" fmla="*/ 819 w 819"/>
                    <a:gd name="T63" fmla="*/ 584 h 584"/>
                    <a:gd name="T64" fmla="*/ 796 w 819"/>
                    <a:gd name="T65" fmla="*/ 31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9" h="584">
                      <a:moveTo>
                        <a:pt x="796" y="311"/>
                      </a:moveTo>
                      <a:cubicBezTo>
                        <a:pt x="794" y="326"/>
                        <a:pt x="791" y="354"/>
                        <a:pt x="796" y="308"/>
                      </a:cubicBezTo>
                      <a:cubicBezTo>
                        <a:pt x="800" y="278"/>
                        <a:pt x="788" y="278"/>
                        <a:pt x="779" y="290"/>
                      </a:cubicBezTo>
                      <a:cubicBezTo>
                        <a:pt x="779" y="290"/>
                        <a:pt x="754" y="326"/>
                        <a:pt x="737" y="388"/>
                      </a:cubicBezTo>
                      <a:cubicBezTo>
                        <a:pt x="736" y="367"/>
                        <a:pt x="743" y="142"/>
                        <a:pt x="732" y="141"/>
                      </a:cubicBezTo>
                      <a:cubicBezTo>
                        <a:pt x="727" y="142"/>
                        <a:pt x="724" y="146"/>
                        <a:pt x="722" y="151"/>
                      </a:cubicBezTo>
                      <a:cubicBezTo>
                        <a:pt x="722" y="151"/>
                        <a:pt x="689" y="231"/>
                        <a:pt x="676" y="362"/>
                      </a:cubicBezTo>
                      <a:cubicBezTo>
                        <a:pt x="673" y="293"/>
                        <a:pt x="671" y="225"/>
                        <a:pt x="673" y="156"/>
                      </a:cubicBezTo>
                      <a:cubicBezTo>
                        <a:pt x="674" y="145"/>
                        <a:pt x="679" y="15"/>
                        <a:pt x="658" y="62"/>
                      </a:cubicBezTo>
                      <a:cubicBezTo>
                        <a:pt x="658" y="62"/>
                        <a:pt x="616" y="163"/>
                        <a:pt x="602" y="330"/>
                      </a:cubicBezTo>
                      <a:cubicBezTo>
                        <a:pt x="595" y="248"/>
                        <a:pt x="571" y="198"/>
                        <a:pt x="571" y="198"/>
                      </a:cubicBezTo>
                      <a:cubicBezTo>
                        <a:pt x="552" y="162"/>
                        <a:pt x="550" y="254"/>
                        <a:pt x="550" y="260"/>
                      </a:cubicBezTo>
                      <a:cubicBezTo>
                        <a:pt x="546" y="313"/>
                        <a:pt x="539" y="365"/>
                        <a:pt x="528" y="417"/>
                      </a:cubicBezTo>
                      <a:cubicBezTo>
                        <a:pt x="523" y="342"/>
                        <a:pt x="520" y="266"/>
                        <a:pt x="522" y="191"/>
                      </a:cubicBezTo>
                      <a:cubicBezTo>
                        <a:pt x="523" y="181"/>
                        <a:pt x="529" y="56"/>
                        <a:pt x="507" y="101"/>
                      </a:cubicBezTo>
                      <a:cubicBezTo>
                        <a:pt x="507" y="101"/>
                        <a:pt x="463" y="196"/>
                        <a:pt x="451" y="355"/>
                      </a:cubicBezTo>
                      <a:cubicBezTo>
                        <a:pt x="446" y="285"/>
                        <a:pt x="445" y="216"/>
                        <a:pt x="447" y="147"/>
                      </a:cubicBezTo>
                      <a:cubicBezTo>
                        <a:pt x="447" y="135"/>
                        <a:pt x="455" y="0"/>
                        <a:pt x="428" y="50"/>
                      </a:cubicBezTo>
                      <a:cubicBezTo>
                        <a:pt x="428" y="50"/>
                        <a:pt x="365" y="175"/>
                        <a:pt x="356" y="379"/>
                      </a:cubicBezTo>
                      <a:cubicBezTo>
                        <a:pt x="352" y="312"/>
                        <a:pt x="350" y="244"/>
                        <a:pt x="354" y="177"/>
                      </a:cubicBezTo>
                      <a:cubicBezTo>
                        <a:pt x="354" y="168"/>
                        <a:pt x="360" y="62"/>
                        <a:pt x="335" y="107"/>
                      </a:cubicBezTo>
                      <a:cubicBezTo>
                        <a:pt x="335" y="107"/>
                        <a:pt x="287" y="198"/>
                        <a:pt x="272" y="351"/>
                      </a:cubicBezTo>
                      <a:cubicBezTo>
                        <a:pt x="259" y="166"/>
                        <a:pt x="202" y="53"/>
                        <a:pt x="202" y="53"/>
                      </a:cubicBezTo>
                      <a:cubicBezTo>
                        <a:pt x="176" y="4"/>
                        <a:pt x="181" y="116"/>
                        <a:pt x="182" y="126"/>
                      </a:cubicBezTo>
                      <a:cubicBezTo>
                        <a:pt x="186" y="202"/>
                        <a:pt x="184" y="278"/>
                        <a:pt x="179" y="354"/>
                      </a:cubicBezTo>
                      <a:cubicBezTo>
                        <a:pt x="162" y="231"/>
                        <a:pt x="119" y="156"/>
                        <a:pt x="119" y="156"/>
                      </a:cubicBezTo>
                      <a:cubicBezTo>
                        <a:pt x="96" y="118"/>
                        <a:pt x="99" y="194"/>
                        <a:pt x="100" y="203"/>
                      </a:cubicBezTo>
                      <a:cubicBezTo>
                        <a:pt x="104" y="264"/>
                        <a:pt x="103" y="325"/>
                        <a:pt x="99" y="385"/>
                      </a:cubicBezTo>
                      <a:cubicBezTo>
                        <a:pt x="81" y="297"/>
                        <a:pt x="45" y="245"/>
                        <a:pt x="45" y="245"/>
                      </a:cubicBezTo>
                      <a:cubicBezTo>
                        <a:pt x="23" y="214"/>
                        <a:pt x="30" y="361"/>
                        <a:pt x="29" y="378"/>
                      </a:cubicBezTo>
                      <a:cubicBezTo>
                        <a:pt x="27" y="447"/>
                        <a:pt x="21" y="518"/>
                        <a:pt x="0" y="584"/>
                      </a:cubicBezTo>
                      <a:cubicBezTo>
                        <a:pt x="819" y="584"/>
                        <a:pt x="819" y="584"/>
                        <a:pt x="819" y="584"/>
                      </a:cubicBezTo>
                      <a:cubicBezTo>
                        <a:pt x="794" y="510"/>
                        <a:pt x="788" y="380"/>
                        <a:pt x="796" y="311"/>
                      </a:cubicBezTo>
                      <a:close/>
                    </a:path>
                  </a:pathLst>
                </a:custGeom>
                <a:solidFill>
                  <a:schemeClr val="tx2"/>
                </a:solidFill>
                <a:ln w="3175">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84" name="Freeform 12">
                  <a:extLst>
                    <a:ext uri="{FF2B5EF4-FFF2-40B4-BE49-F238E27FC236}">
                      <a16:creationId xmlns:a16="http://schemas.microsoft.com/office/drawing/2014/main" id="{683D3553-3BD8-4E1A-BE95-6D1403F3D8B2}"/>
                    </a:ext>
                  </a:extLst>
                </p:cNvPr>
                <p:cNvSpPr>
                  <a:spLocks noChangeAspect="1"/>
                </p:cNvSpPr>
                <p:nvPr/>
              </p:nvSpPr>
              <p:spPr bwMode="auto">
                <a:xfrm>
                  <a:off x="2234652" y="6315074"/>
                  <a:ext cx="445468" cy="69511"/>
                </a:xfrm>
                <a:custGeom>
                  <a:avLst/>
                  <a:gdLst>
                    <a:gd name="T0" fmla="*/ 796 w 819"/>
                    <a:gd name="T1" fmla="*/ 311 h 584"/>
                    <a:gd name="T2" fmla="*/ 796 w 819"/>
                    <a:gd name="T3" fmla="*/ 308 h 584"/>
                    <a:gd name="T4" fmla="*/ 779 w 819"/>
                    <a:gd name="T5" fmla="*/ 290 h 584"/>
                    <a:gd name="T6" fmla="*/ 737 w 819"/>
                    <a:gd name="T7" fmla="*/ 388 h 584"/>
                    <a:gd name="T8" fmla="*/ 732 w 819"/>
                    <a:gd name="T9" fmla="*/ 141 h 584"/>
                    <a:gd name="T10" fmla="*/ 722 w 819"/>
                    <a:gd name="T11" fmla="*/ 151 h 584"/>
                    <a:gd name="T12" fmla="*/ 676 w 819"/>
                    <a:gd name="T13" fmla="*/ 362 h 584"/>
                    <a:gd name="T14" fmla="*/ 673 w 819"/>
                    <a:gd name="T15" fmla="*/ 156 h 584"/>
                    <a:gd name="T16" fmla="*/ 658 w 819"/>
                    <a:gd name="T17" fmla="*/ 62 h 584"/>
                    <a:gd name="T18" fmla="*/ 602 w 819"/>
                    <a:gd name="T19" fmla="*/ 330 h 584"/>
                    <a:gd name="T20" fmla="*/ 571 w 819"/>
                    <a:gd name="T21" fmla="*/ 198 h 584"/>
                    <a:gd name="T22" fmla="*/ 550 w 819"/>
                    <a:gd name="T23" fmla="*/ 260 h 584"/>
                    <a:gd name="T24" fmla="*/ 528 w 819"/>
                    <a:gd name="T25" fmla="*/ 417 h 584"/>
                    <a:gd name="T26" fmla="*/ 522 w 819"/>
                    <a:gd name="T27" fmla="*/ 191 h 584"/>
                    <a:gd name="T28" fmla="*/ 507 w 819"/>
                    <a:gd name="T29" fmla="*/ 101 h 584"/>
                    <a:gd name="T30" fmla="*/ 451 w 819"/>
                    <a:gd name="T31" fmla="*/ 355 h 584"/>
                    <a:gd name="T32" fmla="*/ 447 w 819"/>
                    <a:gd name="T33" fmla="*/ 147 h 584"/>
                    <a:gd name="T34" fmla="*/ 428 w 819"/>
                    <a:gd name="T35" fmla="*/ 50 h 584"/>
                    <a:gd name="T36" fmla="*/ 356 w 819"/>
                    <a:gd name="T37" fmla="*/ 379 h 584"/>
                    <a:gd name="T38" fmla="*/ 354 w 819"/>
                    <a:gd name="T39" fmla="*/ 177 h 584"/>
                    <a:gd name="T40" fmla="*/ 335 w 819"/>
                    <a:gd name="T41" fmla="*/ 107 h 584"/>
                    <a:gd name="T42" fmla="*/ 272 w 819"/>
                    <a:gd name="T43" fmla="*/ 351 h 584"/>
                    <a:gd name="T44" fmla="*/ 202 w 819"/>
                    <a:gd name="T45" fmla="*/ 53 h 584"/>
                    <a:gd name="T46" fmla="*/ 182 w 819"/>
                    <a:gd name="T47" fmla="*/ 126 h 584"/>
                    <a:gd name="T48" fmla="*/ 179 w 819"/>
                    <a:gd name="T49" fmla="*/ 354 h 584"/>
                    <a:gd name="T50" fmla="*/ 119 w 819"/>
                    <a:gd name="T51" fmla="*/ 156 h 584"/>
                    <a:gd name="T52" fmla="*/ 100 w 819"/>
                    <a:gd name="T53" fmla="*/ 203 h 584"/>
                    <a:gd name="T54" fmla="*/ 99 w 819"/>
                    <a:gd name="T55" fmla="*/ 385 h 584"/>
                    <a:gd name="T56" fmla="*/ 45 w 819"/>
                    <a:gd name="T57" fmla="*/ 245 h 584"/>
                    <a:gd name="T58" fmla="*/ 29 w 819"/>
                    <a:gd name="T59" fmla="*/ 378 h 584"/>
                    <a:gd name="T60" fmla="*/ 0 w 819"/>
                    <a:gd name="T61" fmla="*/ 584 h 584"/>
                    <a:gd name="T62" fmla="*/ 819 w 819"/>
                    <a:gd name="T63" fmla="*/ 584 h 584"/>
                    <a:gd name="T64" fmla="*/ 796 w 819"/>
                    <a:gd name="T65" fmla="*/ 31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9" h="584">
                      <a:moveTo>
                        <a:pt x="796" y="311"/>
                      </a:moveTo>
                      <a:cubicBezTo>
                        <a:pt x="794" y="326"/>
                        <a:pt x="791" y="354"/>
                        <a:pt x="796" y="308"/>
                      </a:cubicBezTo>
                      <a:cubicBezTo>
                        <a:pt x="800" y="278"/>
                        <a:pt x="788" y="278"/>
                        <a:pt x="779" y="290"/>
                      </a:cubicBezTo>
                      <a:cubicBezTo>
                        <a:pt x="779" y="290"/>
                        <a:pt x="754" y="326"/>
                        <a:pt x="737" y="388"/>
                      </a:cubicBezTo>
                      <a:cubicBezTo>
                        <a:pt x="736" y="367"/>
                        <a:pt x="743" y="142"/>
                        <a:pt x="732" y="141"/>
                      </a:cubicBezTo>
                      <a:cubicBezTo>
                        <a:pt x="727" y="142"/>
                        <a:pt x="724" y="146"/>
                        <a:pt x="722" y="151"/>
                      </a:cubicBezTo>
                      <a:cubicBezTo>
                        <a:pt x="722" y="151"/>
                        <a:pt x="689" y="231"/>
                        <a:pt x="676" y="362"/>
                      </a:cubicBezTo>
                      <a:cubicBezTo>
                        <a:pt x="673" y="293"/>
                        <a:pt x="671" y="225"/>
                        <a:pt x="673" y="156"/>
                      </a:cubicBezTo>
                      <a:cubicBezTo>
                        <a:pt x="674" y="145"/>
                        <a:pt x="679" y="15"/>
                        <a:pt x="658" y="62"/>
                      </a:cubicBezTo>
                      <a:cubicBezTo>
                        <a:pt x="658" y="62"/>
                        <a:pt x="616" y="163"/>
                        <a:pt x="602" y="330"/>
                      </a:cubicBezTo>
                      <a:cubicBezTo>
                        <a:pt x="595" y="248"/>
                        <a:pt x="571" y="198"/>
                        <a:pt x="571" y="198"/>
                      </a:cubicBezTo>
                      <a:cubicBezTo>
                        <a:pt x="552" y="162"/>
                        <a:pt x="550" y="254"/>
                        <a:pt x="550" y="260"/>
                      </a:cubicBezTo>
                      <a:cubicBezTo>
                        <a:pt x="546" y="313"/>
                        <a:pt x="539" y="365"/>
                        <a:pt x="528" y="417"/>
                      </a:cubicBezTo>
                      <a:cubicBezTo>
                        <a:pt x="523" y="342"/>
                        <a:pt x="520" y="266"/>
                        <a:pt x="522" y="191"/>
                      </a:cubicBezTo>
                      <a:cubicBezTo>
                        <a:pt x="523" y="181"/>
                        <a:pt x="529" y="56"/>
                        <a:pt x="507" y="101"/>
                      </a:cubicBezTo>
                      <a:cubicBezTo>
                        <a:pt x="507" y="101"/>
                        <a:pt x="463" y="196"/>
                        <a:pt x="451" y="355"/>
                      </a:cubicBezTo>
                      <a:cubicBezTo>
                        <a:pt x="446" y="285"/>
                        <a:pt x="445" y="216"/>
                        <a:pt x="447" y="147"/>
                      </a:cubicBezTo>
                      <a:cubicBezTo>
                        <a:pt x="447" y="135"/>
                        <a:pt x="455" y="0"/>
                        <a:pt x="428" y="50"/>
                      </a:cubicBezTo>
                      <a:cubicBezTo>
                        <a:pt x="428" y="50"/>
                        <a:pt x="365" y="175"/>
                        <a:pt x="356" y="379"/>
                      </a:cubicBezTo>
                      <a:cubicBezTo>
                        <a:pt x="352" y="312"/>
                        <a:pt x="350" y="244"/>
                        <a:pt x="354" y="177"/>
                      </a:cubicBezTo>
                      <a:cubicBezTo>
                        <a:pt x="354" y="168"/>
                        <a:pt x="360" y="62"/>
                        <a:pt x="335" y="107"/>
                      </a:cubicBezTo>
                      <a:cubicBezTo>
                        <a:pt x="335" y="107"/>
                        <a:pt x="287" y="198"/>
                        <a:pt x="272" y="351"/>
                      </a:cubicBezTo>
                      <a:cubicBezTo>
                        <a:pt x="259" y="166"/>
                        <a:pt x="202" y="53"/>
                        <a:pt x="202" y="53"/>
                      </a:cubicBezTo>
                      <a:cubicBezTo>
                        <a:pt x="176" y="4"/>
                        <a:pt x="181" y="116"/>
                        <a:pt x="182" y="126"/>
                      </a:cubicBezTo>
                      <a:cubicBezTo>
                        <a:pt x="186" y="202"/>
                        <a:pt x="184" y="278"/>
                        <a:pt x="179" y="354"/>
                      </a:cubicBezTo>
                      <a:cubicBezTo>
                        <a:pt x="162" y="231"/>
                        <a:pt x="119" y="156"/>
                        <a:pt x="119" y="156"/>
                      </a:cubicBezTo>
                      <a:cubicBezTo>
                        <a:pt x="96" y="118"/>
                        <a:pt x="99" y="194"/>
                        <a:pt x="100" y="203"/>
                      </a:cubicBezTo>
                      <a:cubicBezTo>
                        <a:pt x="104" y="264"/>
                        <a:pt x="103" y="325"/>
                        <a:pt x="99" y="385"/>
                      </a:cubicBezTo>
                      <a:cubicBezTo>
                        <a:pt x="81" y="297"/>
                        <a:pt x="45" y="245"/>
                        <a:pt x="45" y="245"/>
                      </a:cubicBezTo>
                      <a:cubicBezTo>
                        <a:pt x="23" y="214"/>
                        <a:pt x="30" y="361"/>
                        <a:pt x="29" y="378"/>
                      </a:cubicBezTo>
                      <a:cubicBezTo>
                        <a:pt x="27" y="447"/>
                        <a:pt x="21" y="518"/>
                        <a:pt x="0" y="584"/>
                      </a:cubicBezTo>
                      <a:cubicBezTo>
                        <a:pt x="819" y="584"/>
                        <a:pt x="819" y="584"/>
                        <a:pt x="819" y="584"/>
                      </a:cubicBezTo>
                      <a:cubicBezTo>
                        <a:pt x="794" y="510"/>
                        <a:pt x="788" y="380"/>
                        <a:pt x="796" y="311"/>
                      </a:cubicBezTo>
                      <a:close/>
                    </a:path>
                  </a:pathLst>
                </a:custGeom>
                <a:solidFill>
                  <a:schemeClr val="tx2"/>
                </a:solidFill>
                <a:ln w="3175">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385" name="グループ化 384">
              <a:extLst>
                <a:ext uri="{FF2B5EF4-FFF2-40B4-BE49-F238E27FC236}">
                  <a16:creationId xmlns:a16="http://schemas.microsoft.com/office/drawing/2014/main" id="{A44016A2-4F77-4D16-8557-CA9CDE0C3785}"/>
                </a:ext>
              </a:extLst>
            </p:cNvPr>
            <p:cNvGrpSpPr/>
            <p:nvPr/>
          </p:nvGrpSpPr>
          <p:grpSpPr>
            <a:xfrm>
              <a:off x="392509" y="6323946"/>
              <a:ext cx="166855" cy="276182"/>
              <a:chOff x="140822" y="-562129"/>
              <a:chExt cx="496786" cy="777581"/>
            </a:xfrm>
            <a:solidFill>
              <a:schemeClr val="tx2"/>
            </a:solidFill>
          </p:grpSpPr>
          <p:sp>
            <p:nvSpPr>
              <p:cNvPr id="386" name="Freeform 15">
                <a:extLst>
                  <a:ext uri="{FF2B5EF4-FFF2-40B4-BE49-F238E27FC236}">
                    <a16:creationId xmlns:a16="http://schemas.microsoft.com/office/drawing/2014/main" id="{3BF39382-D2D0-47B5-ADD9-3BC33EA343B8}"/>
                  </a:ext>
                </a:extLst>
              </p:cNvPr>
              <p:cNvSpPr>
                <a:spLocks/>
              </p:cNvSpPr>
              <p:nvPr/>
            </p:nvSpPr>
            <p:spPr bwMode="auto">
              <a:xfrm>
                <a:off x="140822" y="73473"/>
                <a:ext cx="0" cy="306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7" name="Freeform 16">
                <a:extLst>
                  <a:ext uri="{FF2B5EF4-FFF2-40B4-BE49-F238E27FC236}">
                    <a16:creationId xmlns:a16="http://schemas.microsoft.com/office/drawing/2014/main" id="{9047F088-3DCF-4DDE-A8D9-1BF97047C7B6}"/>
                  </a:ext>
                </a:extLst>
              </p:cNvPr>
              <p:cNvSpPr>
                <a:spLocks noEditPoints="1"/>
              </p:cNvSpPr>
              <p:nvPr/>
            </p:nvSpPr>
            <p:spPr bwMode="auto">
              <a:xfrm>
                <a:off x="261062" y="-562129"/>
                <a:ext cx="376546" cy="777581"/>
              </a:xfrm>
              <a:custGeom>
                <a:avLst/>
                <a:gdLst>
                  <a:gd name="T0" fmla="*/ 89 w 106"/>
                  <a:gd name="T1" fmla="*/ 69 h 218"/>
                  <a:gd name="T2" fmla="*/ 68 w 106"/>
                  <a:gd name="T3" fmla="*/ 43 h 218"/>
                  <a:gd name="T4" fmla="*/ 76 w 106"/>
                  <a:gd name="T5" fmla="*/ 26 h 218"/>
                  <a:gd name="T6" fmla="*/ 76 w 106"/>
                  <a:gd name="T7" fmla="*/ 17 h 218"/>
                  <a:gd name="T8" fmla="*/ 75 w 106"/>
                  <a:gd name="T9" fmla="*/ 9 h 218"/>
                  <a:gd name="T10" fmla="*/ 49 w 106"/>
                  <a:gd name="T11" fmla="*/ 1 h 218"/>
                  <a:gd name="T12" fmla="*/ 31 w 106"/>
                  <a:gd name="T13" fmla="*/ 23 h 218"/>
                  <a:gd name="T14" fmla="*/ 31 w 106"/>
                  <a:gd name="T15" fmla="*/ 23 h 218"/>
                  <a:gd name="T16" fmla="*/ 38 w 106"/>
                  <a:gd name="T17" fmla="*/ 42 h 218"/>
                  <a:gd name="T18" fmla="*/ 31 w 106"/>
                  <a:gd name="T19" fmla="*/ 47 h 218"/>
                  <a:gd name="T20" fmla="*/ 1 w 106"/>
                  <a:gd name="T21" fmla="*/ 119 h 218"/>
                  <a:gd name="T22" fmla="*/ 15 w 106"/>
                  <a:gd name="T23" fmla="*/ 134 h 218"/>
                  <a:gd name="T24" fmla="*/ 24 w 106"/>
                  <a:gd name="T25" fmla="*/ 124 h 218"/>
                  <a:gd name="T26" fmla="*/ 39 w 106"/>
                  <a:gd name="T27" fmla="*/ 218 h 218"/>
                  <a:gd name="T28" fmla="*/ 50 w 106"/>
                  <a:gd name="T29" fmla="*/ 214 h 218"/>
                  <a:gd name="T30" fmla="*/ 52 w 106"/>
                  <a:gd name="T31" fmla="*/ 139 h 218"/>
                  <a:gd name="T32" fmla="*/ 53 w 106"/>
                  <a:gd name="T33" fmla="*/ 139 h 218"/>
                  <a:gd name="T34" fmla="*/ 65 w 106"/>
                  <a:gd name="T35" fmla="*/ 218 h 218"/>
                  <a:gd name="T36" fmla="*/ 77 w 106"/>
                  <a:gd name="T37" fmla="*/ 214 h 218"/>
                  <a:gd name="T38" fmla="*/ 82 w 106"/>
                  <a:gd name="T39" fmla="*/ 124 h 218"/>
                  <a:gd name="T40" fmla="*/ 96 w 106"/>
                  <a:gd name="T41" fmla="*/ 134 h 218"/>
                  <a:gd name="T42" fmla="*/ 105 w 106"/>
                  <a:gd name="T43" fmla="*/ 119 h 218"/>
                  <a:gd name="T44" fmla="*/ 11 w 106"/>
                  <a:gd name="T45" fmla="*/ 126 h 218"/>
                  <a:gd name="T46" fmla="*/ 9 w 106"/>
                  <a:gd name="T47" fmla="*/ 121 h 218"/>
                  <a:gd name="T48" fmla="*/ 23 w 106"/>
                  <a:gd name="T49" fmla="*/ 107 h 218"/>
                  <a:gd name="T50" fmla="*/ 40 w 106"/>
                  <a:gd name="T51" fmla="*/ 22 h 218"/>
                  <a:gd name="T52" fmla="*/ 40 w 106"/>
                  <a:gd name="T53" fmla="*/ 22 h 218"/>
                  <a:gd name="T54" fmla="*/ 58 w 106"/>
                  <a:gd name="T55" fmla="*/ 19 h 218"/>
                  <a:gd name="T56" fmla="*/ 65 w 106"/>
                  <a:gd name="T57" fmla="*/ 18 h 218"/>
                  <a:gd name="T58" fmla="*/ 57 w 106"/>
                  <a:gd name="T59" fmla="*/ 40 h 218"/>
                  <a:gd name="T60" fmla="*/ 40 w 106"/>
                  <a:gd name="T61" fmla="*/ 22 h 218"/>
                  <a:gd name="T62" fmla="*/ 54 w 106"/>
                  <a:gd name="T63" fmla="*/ 61 h 218"/>
                  <a:gd name="T64" fmla="*/ 44 w 106"/>
                  <a:gd name="T65" fmla="*/ 49 h 218"/>
                  <a:gd name="T66" fmla="*/ 60 w 106"/>
                  <a:gd name="T67" fmla="*/ 48 h 218"/>
                  <a:gd name="T68" fmla="*/ 71 w 106"/>
                  <a:gd name="T69" fmla="*/ 208 h 218"/>
                  <a:gd name="T70" fmla="*/ 59 w 106"/>
                  <a:gd name="T71" fmla="*/ 203 h 218"/>
                  <a:gd name="T72" fmla="*/ 55 w 106"/>
                  <a:gd name="T73" fmla="*/ 131 h 218"/>
                  <a:gd name="T74" fmla="*/ 46 w 106"/>
                  <a:gd name="T75" fmla="*/ 203 h 218"/>
                  <a:gd name="T76" fmla="*/ 39 w 106"/>
                  <a:gd name="T77" fmla="*/ 210 h 218"/>
                  <a:gd name="T78" fmla="*/ 32 w 106"/>
                  <a:gd name="T79" fmla="*/ 120 h 218"/>
                  <a:gd name="T80" fmla="*/ 74 w 106"/>
                  <a:gd name="T81" fmla="*/ 126 h 218"/>
                  <a:gd name="T82" fmla="*/ 71 w 106"/>
                  <a:gd name="T83" fmla="*/ 208 h 218"/>
                  <a:gd name="T84" fmla="*/ 95 w 106"/>
                  <a:gd name="T85" fmla="*/ 126 h 218"/>
                  <a:gd name="T86" fmla="*/ 83 w 106"/>
                  <a:gd name="T87" fmla="*/ 108 h 218"/>
                  <a:gd name="T88" fmla="*/ 97 w 106"/>
                  <a:gd name="T89" fmla="*/ 1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6" h="218">
                    <a:moveTo>
                      <a:pt x="105" y="119"/>
                    </a:moveTo>
                    <a:cubicBezTo>
                      <a:pt x="100" y="103"/>
                      <a:pt x="95" y="84"/>
                      <a:pt x="89" y="69"/>
                    </a:cubicBezTo>
                    <a:cubicBezTo>
                      <a:pt x="84" y="59"/>
                      <a:pt x="79" y="50"/>
                      <a:pt x="74" y="47"/>
                    </a:cubicBezTo>
                    <a:cubicBezTo>
                      <a:pt x="73" y="45"/>
                      <a:pt x="70" y="44"/>
                      <a:pt x="68" y="43"/>
                    </a:cubicBezTo>
                    <a:cubicBezTo>
                      <a:pt x="69" y="42"/>
                      <a:pt x="69" y="42"/>
                      <a:pt x="70" y="41"/>
                    </a:cubicBezTo>
                    <a:cubicBezTo>
                      <a:pt x="73" y="37"/>
                      <a:pt x="76" y="32"/>
                      <a:pt x="76" y="26"/>
                    </a:cubicBezTo>
                    <a:cubicBezTo>
                      <a:pt x="76" y="23"/>
                      <a:pt x="75" y="20"/>
                      <a:pt x="74" y="17"/>
                    </a:cubicBezTo>
                    <a:cubicBezTo>
                      <a:pt x="76" y="17"/>
                      <a:pt x="76" y="17"/>
                      <a:pt x="76" y="17"/>
                    </a:cubicBezTo>
                    <a:cubicBezTo>
                      <a:pt x="78" y="17"/>
                      <a:pt x="79" y="15"/>
                      <a:pt x="79" y="13"/>
                    </a:cubicBezTo>
                    <a:cubicBezTo>
                      <a:pt x="79" y="10"/>
                      <a:pt x="77" y="9"/>
                      <a:pt x="75" y="9"/>
                    </a:cubicBezTo>
                    <a:cubicBezTo>
                      <a:pt x="69" y="10"/>
                      <a:pt x="69" y="10"/>
                      <a:pt x="69" y="10"/>
                    </a:cubicBezTo>
                    <a:cubicBezTo>
                      <a:pt x="65" y="3"/>
                      <a:pt x="57" y="0"/>
                      <a:pt x="49" y="1"/>
                    </a:cubicBezTo>
                    <a:cubicBezTo>
                      <a:pt x="38" y="2"/>
                      <a:pt x="30" y="11"/>
                      <a:pt x="31" y="22"/>
                    </a:cubicBezTo>
                    <a:cubicBezTo>
                      <a:pt x="31" y="22"/>
                      <a:pt x="31" y="22"/>
                      <a:pt x="31" y="23"/>
                    </a:cubicBezTo>
                    <a:cubicBezTo>
                      <a:pt x="31" y="23"/>
                      <a:pt x="31" y="23"/>
                      <a:pt x="31" y="23"/>
                    </a:cubicBezTo>
                    <a:cubicBezTo>
                      <a:pt x="31" y="23"/>
                      <a:pt x="31" y="23"/>
                      <a:pt x="31" y="23"/>
                    </a:cubicBezTo>
                    <a:cubicBezTo>
                      <a:pt x="31" y="24"/>
                      <a:pt x="31" y="25"/>
                      <a:pt x="31" y="26"/>
                    </a:cubicBezTo>
                    <a:cubicBezTo>
                      <a:pt x="31" y="32"/>
                      <a:pt x="34" y="38"/>
                      <a:pt x="38" y="42"/>
                    </a:cubicBezTo>
                    <a:cubicBezTo>
                      <a:pt x="37" y="43"/>
                      <a:pt x="36" y="43"/>
                      <a:pt x="35" y="44"/>
                    </a:cubicBezTo>
                    <a:cubicBezTo>
                      <a:pt x="34" y="45"/>
                      <a:pt x="33" y="46"/>
                      <a:pt x="31" y="47"/>
                    </a:cubicBezTo>
                    <a:cubicBezTo>
                      <a:pt x="27" y="50"/>
                      <a:pt x="23" y="57"/>
                      <a:pt x="19" y="65"/>
                    </a:cubicBezTo>
                    <a:cubicBezTo>
                      <a:pt x="12" y="80"/>
                      <a:pt x="6" y="101"/>
                      <a:pt x="1" y="119"/>
                    </a:cubicBezTo>
                    <a:cubicBezTo>
                      <a:pt x="0" y="122"/>
                      <a:pt x="1" y="126"/>
                      <a:pt x="2" y="129"/>
                    </a:cubicBezTo>
                    <a:cubicBezTo>
                      <a:pt x="5" y="133"/>
                      <a:pt x="10" y="135"/>
                      <a:pt x="15" y="134"/>
                    </a:cubicBezTo>
                    <a:cubicBezTo>
                      <a:pt x="18" y="133"/>
                      <a:pt x="21" y="130"/>
                      <a:pt x="23" y="127"/>
                    </a:cubicBezTo>
                    <a:cubicBezTo>
                      <a:pt x="24" y="124"/>
                      <a:pt x="24" y="124"/>
                      <a:pt x="24" y="124"/>
                    </a:cubicBezTo>
                    <a:cubicBezTo>
                      <a:pt x="24" y="203"/>
                      <a:pt x="24" y="203"/>
                      <a:pt x="24" y="203"/>
                    </a:cubicBezTo>
                    <a:cubicBezTo>
                      <a:pt x="24" y="211"/>
                      <a:pt x="31" y="218"/>
                      <a:pt x="39" y="218"/>
                    </a:cubicBezTo>
                    <a:cubicBezTo>
                      <a:pt x="39" y="218"/>
                      <a:pt x="39" y="218"/>
                      <a:pt x="39" y="218"/>
                    </a:cubicBezTo>
                    <a:cubicBezTo>
                      <a:pt x="43" y="218"/>
                      <a:pt x="49" y="216"/>
                      <a:pt x="50" y="214"/>
                    </a:cubicBezTo>
                    <a:cubicBezTo>
                      <a:pt x="51" y="212"/>
                      <a:pt x="52" y="211"/>
                      <a:pt x="52" y="206"/>
                    </a:cubicBezTo>
                    <a:cubicBezTo>
                      <a:pt x="52" y="139"/>
                      <a:pt x="52" y="139"/>
                      <a:pt x="52" y="139"/>
                    </a:cubicBezTo>
                    <a:cubicBezTo>
                      <a:pt x="52" y="139"/>
                      <a:pt x="53" y="139"/>
                      <a:pt x="53" y="139"/>
                    </a:cubicBezTo>
                    <a:cubicBezTo>
                      <a:pt x="53" y="139"/>
                      <a:pt x="53" y="139"/>
                      <a:pt x="53" y="139"/>
                    </a:cubicBezTo>
                    <a:cubicBezTo>
                      <a:pt x="53" y="206"/>
                      <a:pt x="53" y="206"/>
                      <a:pt x="53" y="206"/>
                    </a:cubicBezTo>
                    <a:cubicBezTo>
                      <a:pt x="53" y="213"/>
                      <a:pt x="59" y="218"/>
                      <a:pt x="65" y="218"/>
                    </a:cubicBezTo>
                    <a:cubicBezTo>
                      <a:pt x="65" y="218"/>
                      <a:pt x="65" y="218"/>
                      <a:pt x="65" y="218"/>
                    </a:cubicBezTo>
                    <a:cubicBezTo>
                      <a:pt x="70" y="218"/>
                      <a:pt x="74" y="217"/>
                      <a:pt x="77" y="214"/>
                    </a:cubicBezTo>
                    <a:cubicBezTo>
                      <a:pt x="80" y="211"/>
                      <a:pt x="82" y="207"/>
                      <a:pt x="82" y="203"/>
                    </a:cubicBezTo>
                    <a:cubicBezTo>
                      <a:pt x="82" y="124"/>
                      <a:pt x="82" y="124"/>
                      <a:pt x="82" y="124"/>
                    </a:cubicBezTo>
                    <a:cubicBezTo>
                      <a:pt x="83" y="127"/>
                      <a:pt x="83" y="127"/>
                      <a:pt x="83" y="127"/>
                    </a:cubicBezTo>
                    <a:cubicBezTo>
                      <a:pt x="85" y="132"/>
                      <a:pt x="91" y="135"/>
                      <a:pt x="96" y="134"/>
                    </a:cubicBezTo>
                    <a:cubicBezTo>
                      <a:pt x="99" y="133"/>
                      <a:pt x="102" y="131"/>
                      <a:pt x="104" y="129"/>
                    </a:cubicBezTo>
                    <a:cubicBezTo>
                      <a:pt x="105" y="126"/>
                      <a:pt x="106" y="122"/>
                      <a:pt x="105" y="119"/>
                    </a:cubicBezTo>
                    <a:close/>
                    <a:moveTo>
                      <a:pt x="15" y="124"/>
                    </a:moveTo>
                    <a:cubicBezTo>
                      <a:pt x="15" y="126"/>
                      <a:pt x="13" y="126"/>
                      <a:pt x="11" y="126"/>
                    </a:cubicBezTo>
                    <a:cubicBezTo>
                      <a:pt x="10" y="126"/>
                      <a:pt x="9" y="125"/>
                      <a:pt x="9" y="125"/>
                    </a:cubicBezTo>
                    <a:cubicBezTo>
                      <a:pt x="9" y="124"/>
                      <a:pt x="8" y="122"/>
                      <a:pt x="9" y="121"/>
                    </a:cubicBezTo>
                    <a:cubicBezTo>
                      <a:pt x="13" y="106"/>
                      <a:pt x="17" y="93"/>
                      <a:pt x="21" y="83"/>
                    </a:cubicBezTo>
                    <a:cubicBezTo>
                      <a:pt x="23" y="107"/>
                      <a:pt x="23" y="107"/>
                      <a:pt x="23" y="107"/>
                    </a:cubicBezTo>
                    <a:lnTo>
                      <a:pt x="15" y="124"/>
                    </a:lnTo>
                    <a:close/>
                    <a:moveTo>
                      <a:pt x="40" y="22"/>
                    </a:moveTo>
                    <a:cubicBezTo>
                      <a:pt x="40" y="21"/>
                      <a:pt x="40" y="21"/>
                      <a:pt x="40" y="21"/>
                    </a:cubicBezTo>
                    <a:cubicBezTo>
                      <a:pt x="40" y="21"/>
                      <a:pt x="40" y="21"/>
                      <a:pt x="40" y="22"/>
                    </a:cubicBezTo>
                    <a:cubicBezTo>
                      <a:pt x="58" y="19"/>
                      <a:pt x="58" y="19"/>
                      <a:pt x="58" y="19"/>
                    </a:cubicBezTo>
                    <a:cubicBezTo>
                      <a:pt x="58" y="19"/>
                      <a:pt x="58" y="19"/>
                      <a:pt x="58" y="19"/>
                    </a:cubicBezTo>
                    <a:cubicBezTo>
                      <a:pt x="58" y="19"/>
                      <a:pt x="58" y="19"/>
                      <a:pt x="59" y="19"/>
                    </a:cubicBezTo>
                    <a:cubicBezTo>
                      <a:pt x="65" y="18"/>
                      <a:pt x="65" y="18"/>
                      <a:pt x="65" y="18"/>
                    </a:cubicBezTo>
                    <a:cubicBezTo>
                      <a:pt x="67" y="21"/>
                      <a:pt x="68" y="25"/>
                      <a:pt x="68" y="28"/>
                    </a:cubicBezTo>
                    <a:cubicBezTo>
                      <a:pt x="67" y="34"/>
                      <a:pt x="63" y="38"/>
                      <a:pt x="57" y="40"/>
                    </a:cubicBezTo>
                    <a:cubicBezTo>
                      <a:pt x="48" y="42"/>
                      <a:pt x="39" y="35"/>
                      <a:pt x="39" y="26"/>
                    </a:cubicBezTo>
                    <a:cubicBezTo>
                      <a:pt x="39" y="24"/>
                      <a:pt x="39" y="23"/>
                      <a:pt x="40" y="22"/>
                    </a:cubicBezTo>
                    <a:close/>
                    <a:moveTo>
                      <a:pt x="60" y="48"/>
                    </a:moveTo>
                    <a:cubicBezTo>
                      <a:pt x="54" y="61"/>
                      <a:pt x="54" y="61"/>
                      <a:pt x="54" y="61"/>
                    </a:cubicBezTo>
                    <a:cubicBezTo>
                      <a:pt x="53" y="63"/>
                      <a:pt x="50" y="63"/>
                      <a:pt x="50" y="61"/>
                    </a:cubicBezTo>
                    <a:cubicBezTo>
                      <a:pt x="44" y="49"/>
                      <a:pt x="44" y="49"/>
                      <a:pt x="44" y="49"/>
                    </a:cubicBezTo>
                    <a:cubicBezTo>
                      <a:pt x="45" y="48"/>
                      <a:pt x="47" y="48"/>
                      <a:pt x="48" y="48"/>
                    </a:cubicBezTo>
                    <a:cubicBezTo>
                      <a:pt x="60" y="48"/>
                      <a:pt x="60" y="48"/>
                      <a:pt x="60" y="48"/>
                    </a:cubicBezTo>
                    <a:cubicBezTo>
                      <a:pt x="60" y="48"/>
                      <a:pt x="60" y="48"/>
                      <a:pt x="60" y="48"/>
                    </a:cubicBezTo>
                    <a:close/>
                    <a:moveTo>
                      <a:pt x="71" y="208"/>
                    </a:moveTo>
                    <a:cubicBezTo>
                      <a:pt x="70" y="210"/>
                      <a:pt x="68" y="210"/>
                      <a:pt x="66" y="210"/>
                    </a:cubicBezTo>
                    <a:cubicBezTo>
                      <a:pt x="63" y="210"/>
                      <a:pt x="59" y="209"/>
                      <a:pt x="59" y="203"/>
                    </a:cubicBezTo>
                    <a:cubicBezTo>
                      <a:pt x="59" y="138"/>
                      <a:pt x="59" y="138"/>
                      <a:pt x="59" y="138"/>
                    </a:cubicBezTo>
                    <a:cubicBezTo>
                      <a:pt x="59" y="135"/>
                      <a:pt x="58" y="132"/>
                      <a:pt x="55" y="131"/>
                    </a:cubicBezTo>
                    <a:cubicBezTo>
                      <a:pt x="50" y="130"/>
                      <a:pt x="46" y="133"/>
                      <a:pt x="46" y="138"/>
                    </a:cubicBezTo>
                    <a:cubicBezTo>
                      <a:pt x="46" y="203"/>
                      <a:pt x="46" y="203"/>
                      <a:pt x="46" y="203"/>
                    </a:cubicBezTo>
                    <a:cubicBezTo>
                      <a:pt x="46" y="205"/>
                      <a:pt x="46" y="207"/>
                      <a:pt x="44" y="208"/>
                    </a:cubicBezTo>
                    <a:cubicBezTo>
                      <a:pt x="43" y="210"/>
                      <a:pt x="41" y="210"/>
                      <a:pt x="39" y="210"/>
                    </a:cubicBezTo>
                    <a:cubicBezTo>
                      <a:pt x="35" y="210"/>
                      <a:pt x="32" y="207"/>
                      <a:pt x="32" y="203"/>
                    </a:cubicBezTo>
                    <a:cubicBezTo>
                      <a:pt x="32" y="120"/>
                      <a:pt x="32" y="120"/>
                      <a:pt x="32" y="120"/>
                    </a:cubicBezTo>
                    <a:cubicBezTo>
                      <a:pt x="74" y="120"/>
                      <a:pt x="74" y="120"/>
                      <a:pt x="74" y="120"/>
                    </a:cubicBezTo>
                    <a:cubicBezTo>
                      <a:pt x="74" y="126"/>
                      <a:pt x="74" y="126"/>
                      <a:pt x="74" y="126"/>
                    </a:cubicBezTo>
                    <a:cubicBezTo>
                      <a:pt x="74" y="203"/>
                      <a:pt x="74" y="203"/>
                      <a:pt x="74" y="203"/>
                    </a:cubicBezTo>
                    <a:cubicBezTo>
                      <a:pt x="74" y="205"/>
                      <a:pt x="73" y="207"/>
                      <a:pt x="71" y="208"/>
                    </a:cubicBezTo>
                    <a:close/>
                    <a:moveTo>
                      <a:pt x="97" y="125"/>
                    </a:moveTo>
                    <a:cubicBezTo>
                      <a:pt x="96" y="125"/>
                      <a:pt x="96" y="126"/>
                      <a:pt x="95" y="126"/>
                    </a:cubicBezTo>
                    <a:cubicBezTo>
                      <a:pt x="93" y="126"/>
                      <a:pt x="91" y="126"/>
                      <a:pt x="91" y="124"/>
                    </a:cubicBezTo>
                    <a:cubicBezTo>
                      <a:pt x="83" y="108"/>
                      <a:pt x="83" y="108"/>
                      <a:pt x="83" y="108"/>
                    </a:cubicBezTo>
                    <a:cubicBezTo>
                      <a:pt x="86" y="86"/>
                      <a:pt x="86" y="86"/>
                      <a:pt x="86" y="86"/>
                    </a:cubicBezTo>
                    <a:cubicBezTo>
                      <a:pt x="90" y="96"/>
                      <a:pt x="94" y="108"/>
                      <a:pt x="97" y="121"/>
                    </a:cubicBezTo>
                    <a:cubicBezTo>
                      <a:pt x="97" y="122"/>
                      <a:pt x="97" y="124"/>
                      <a:pt x="97"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389" name="Freeform 15">
              <a:extLst>
                <a:ext uri="{FF2B5EF4-FFF2-40B4-BE49-F238E27FC236}">
                  <a16:creationId xmlns:a16="http://schemas.microsoft.com/office/drawing/2014/main" id="{B4820ABE-C290-445E-B094-A3AAE6406731}"/>
                </a:ext>
              </a:extLst>
            </p:cNvPr>
            <p:cNvSpPr>
              <a:spLocks/>
            </p:cNvSpPr>
            <p:nvPr/>
          </p:nvSpPr>
          <p:spPr bwMode="auto">
            <a:xfrm>
              <a:off x="626881" y="6633848"/>
              <a:ext cx="0" cy="108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nvGrpSpPr>
            <p:cNvPr id="391" name="グループ化 390">
              <a:extLst>
                <a:ext uri="{FF2B5EF4-FFF2-40B4-BE49-F238E27FC236}">
                  <a16:creationId xmlns:a16="http://schemas.microsoft.com/office/drawing/2014/main" id="{A31B4F23-D8F2-489F-A288-D468866D415F}"/>
                </a:ext>
              </a:extLst>
            </p:cNvPr>
            <p:cNvGrpSpPr/>
            <p:nvPr/>
          </p:nvGrpSpPr>
          <p:grpSpPr>
            <a:xfrm flipH="1">
              <a:off x="2851175" y="6318794"/>
              <a:ext cx="126470" cy="276182"/>
              <a:chOff x="0" y="0"/>
              <a:chExt cx="376546" cy="777581"/>
            </a:xfrm>
            <a:solidFill>
              <a:schemeClr val="tx2"/>
            </a:solidFill>
          </p:grpSpPr>
          <p:sp>
            <p:nvSpPr>
              <p:cNvPr id="392" name="Freeform 15">
                <a:extLst>
                  <a:ext uri="{FF2B5EF4-FFF2-40B4-BE49-F238E27FC236}">
                    <a16:creationId xmlns:a16="http://schemas.microsoft.com/office/drawing/2014/main" id="{088E8F88-3565-4226-84DF-1AD4BD76E373}"/>
                  </a:ext>
                </a:extLst>
              </p:cNvPr>
              <p:cNvSpPr>
                <a:spLocks/>
              </p:cNvSpPr>
              <p:nvPr/>
            </p:nvSpPr>
            <p:spPr bwMode="auto">
              <a:xfrm>
                <a:off x="140822" y="73473"/>
                <a:ext cx="0" cy="306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93" name="Freeform 16">
                <a:extLst>
                  <a:ext uri="{FF2B5EF4-FFF2-40B4-BE49-F238E27FC236}">
                    <a16:creationId xmlns:a16="http://schemas.microsoft.com/office/drawing/2014/main" id="{7B76A082-A983-44A3-B66D-7852E1AF7CE5}"/>
                  </a:ext>
                </a:extLst>
              </p:cNvPr>
              <p:cNvSpPr>
                <a:spLocks noEditPoints="1"/>
              </p:cNvSpPr>
              <p:nvPr/>
            </p:nvSpPr>
            <p:spPr bwMode="auto">
              <a:xfrm>
                <a:off x="0" y="0"/>
                <a:ext cx="376546" cy="777581"/>
              </a:xfrm>
              <a:custGeom>
                <a:avLst/>
                <a:gdLst>
                  <a:gd name="T0" fmla="*/ 89 w 106"/>
                  <a:gd name="T1" fmla="*/ 69 h 218"/>
                  <a:gd name="T2" fmla="*/ 68 w 106"/>
                  <a:gd name="T3" fmla="*/ 43 h 218"/>
                  <a:gd name="T4" fmla="*/ 76 w 106"/>
                  <a:gd name="T5" fmla="*/ 26 h 218"/>
                  <a:gd name="T6" fmla="*/ 76 w 106"/>
                  <a:gd name="T7" fmla="*/ 17 h 218"/>
                  <a:gd name="T8" fmla="*/ 75 w 106"/>
                  <a:gd name="T9" fmla="*/ 9 h 218"/>
                  <a:gd name="T10" fmla="*/ 49 w 106"/>
                  <a:gd name="T11" fmla="*/ 1 h 218"/>
                  <a:gd name="T12" fmla="*/ 31 w 106"/>
                  <a:gd name="T13" fmla="*/ 23 h 218"/>
                  <a:gd name="T14" fmla="*/ 31 w 106"/>
                  <a:gd name="T15" fmla="*/ 23 h 218"/>
                  <a:gd name="T16" fmla="*/ 38 w 106"/>
                  <a:gd name="T17" fmla="*/ 42 h 218"/>
                  <a:gd name="T18" fmla="*/ 31 w 106"/>
                  <a:gd name="T19" fmla="*/ 47 h 218"/>
                  <a:gd name="T20" fmla="*/ 1 w 106"/>
                  <a:gd name="T21" fmla="*/ 119 h 218"/>
                  <a:gd name="T22" fmla="*/ 15 w 106"/>
                  <a:gd name="T23" fmla="*/ 134 h 218"/>
                  <a:gd name="T24" fmla="*/ 24 w 106"/>
                  <a:gd name="T25" fmla="*/ 124 h 218"/>
                  <a:gd name="T26" fmla="*/ 39 w 106"/>
                  <a:gd name="T27" fmla="*/ 218 h 218"/>
                  <a:gd name="T28" fmla="*/ 50 w 106"/>
                  <a:gd name="T29" fmla="*/ 214 h 218"/>
                  <a:gd name="T30" fmla="*/ 52 w 106"/>
                  <a:gd name="T31" fmla="*/ 139 h 218"/>
                  <a:gd name="T32" fmla="*/ 53 w 106"/>
                  <a:gd name="T33" fmla="*/ 139 h 218"/>
                  <a:gd name="T34" fmla="*/ 65 w 106"/>
                  <a:gd name="T35" fmla="*/ 218 h 218"/>
                  <a:gd name="T36" fmla="*/ 77 w 106"/>
                  <a:gd name="T37" fmla="*/ 214 h 218"/>
                  <a:gd name="T38" fmla="*/ 82 w 106"/>
                  <a:gd name="T39" fmla="*/ 124 h 218"/>
                  <a:gd name="T40" fmla="*/ 96 w 106"/>
                  <a:gd name="T41" fmla="*/ 134 h 218"/>
                  <a:gd name="T42" fmla="*/ 105 w 106"/>
                  <a:gd name="T43" fmla="*/ 119 h 218"/>
                  <a:gd name="T44" fmla="*/ 11 w 106"/>
                  <a:gd name="T45" fmla="*/ 126 h 218"/>
                  <a:gd name="T46" fmla="*/ 9 w 106"/>
                  <a:gd name="T47" fmla="*/ 121 h 218"/>
                  <a:gd name="T48" fmla="*/ 23 w 106"/>
                  <a:gd name="T49" fmla="*/ 107 h 218"/>
                  <a:gd name="T50" fmla="*/ 40 w 106"/>
                  <a:gd name="T51" fmla="*/ 22 h 218"/>
                  <a:gd name="T52" fmla="*/ 40 w 106"/>
                  <a:gd name="T53" fmla="*/ 22 h 218"/>
                  <a:gd name="T54" fmla="*/ 58 w 106"/>
                  <a:gd name="T55" fmla="*/ 19 h 218"/>
                  <a:gd name="T56" fmla="*/ 65 w 106"/>
                  <a:gd name="T57" fmla="*/ 18 h 218"/>
                  <a:gd name="T58" fmla="*/ 57 w 106"/>
                  <a:gd name="T59" fmla="*/ 40 h 218"/>
                  <a:gd name="T60" fmla="*/ 40 w 106"/>
                  <a:gd name="T61" fmla="*/ 22 h 218"/>
                  <a:gd name="T62" fmla="*/ 54 w 106"/>
                  <a:gd name="T63" fmla="*/ 61 h 218"/>
                  <a:gd name="T64" fmla="*/ 44 w 106"/>
                  <a:gd name="T65" fmla="*/ 49 h 218"/>
                  <a:gd name="T66" fmla="*/ 60 w 106"/>
                  <a:gd name="T67" fmla="*/ 48 h 218"/>
                  <a:gd name="T68" fmla="*/ 71 w 106"/>
                  <a:gd name="T69" fmla="*/ 208 h 218"/>
                  <a:gd name="T70" fmla="*/ 59 w 106"/>
                  <a:gd name="T71" fmla="*/ 203 h 218"/>
                  <a:gd name="T72" fmla="*/ 55 w 106"/>
                  <a:gd name="T73" fmla="*/ 131 h 218"/>
                  <a:gd name="T74" fmla="*/ 46 w 106"/>
                  <a:gd name="T75" fmla="*/ 203 h 218"/>
                  <a:gd name="T76" fmla="*/ 39 w 106"/>
                  <a:gd name="T77" fmla="*/ 210 h 218"/>
                  <a:gd name="T78" fmla="*/ 32 w 106"/>
                  <a:gd name="T79" fmla="*/ 120 h 218"/>
                  <a:gd name="T80" fmla="*/ 74 w 106"/>
                  <a:gd name="T81" fmla="*/ 126 h 218"/>
                  <a:gd name="T82" fmla="*/ 71 w 106"/>
                  <a:gd name="T83" fmla="*/ 208 h 218"/>
                  <a:gd name="T84" fmla="*/ 95 w 106"/>
                  <a:gd name="T85" fmla="*/ 126 h 218"/>
                  <a:gd name="T86" fmla="*/ 83 w 106"/>
                  <a:gd name="T87" fmla="*/ 108 h 218"/>
                  <a:gd name="T88" fmla="*/ 97 w 106"/>
                  <a:gd name="T89" fmla="*/ 1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6" h="218">
                    <a:moveTo>
                      <a:pt x="105" y="119"/>
                    </a:moveTo>
                    <a:cubicBezTo>
                      <a:pt x="100" y="103"/>
                      <a:pt x="95" y="84"/>
                      <a:pt x="89" y="69"/>
                    </a:cubicBezTo>
                    <a:cubicBezTo>
                      <a:pt x="84" y="59"/>
                      <a:pt x="79" y="50"/>
                      <a:pt x="74" y="47"/>
                    </a:cubicBezTo>
                    <a:cubicBezTo>
                      <a:pt x="73" y="45"/>
                      <a:pt x="70" y="44"/>
                      <a:pt x="68" y="43"/>
                    </a:cubicBezTo>
                    <a:cubicBezTo>
                      <a:pt x="69" y="42"/>
                      <a:pt x="69" y="42"/>
                      <a:pt x="70" y="41"/>
                    </a:cubicBezTo>
                    <a:cubicBezTo>
                      <a:pt x="73" y="37"/>
                      <a:pt x="76" y="32"/>
                      <a:pt x="76" y="26"/>
                    </a:cubicBezTo>
                    <a:cubicBezTo>
                      <a:pt x="76" y="23"/>
                      <a:pt x="75" y="20"/>
                      <a:pt x="74" y="17"/>
                    </a:cubicBezTo>
                    <a:cubicBezTo>
                      <a:pt x="76" y="17"/>
                      <a:pt x="76" y="17"/>
                      <a:pt x="76" y="17"/>
                    </a:cubicBezTo>
                    <a:cubicBezTo>
                      <a:pt x="78" y="17"/>
                      <a:pt x="79" y="15"/>
                      <a:pt x="79" y="13"/>
                    </a:cubicBezTo>
                    <a:cubicBezTo>
                      <a:pt x="79" y="10"/>
                      <a:pt x="77" y="9"/>
                      <a:pt x="75" y="9"/>
                    </a:cubicBezTo>
                    <a:cubicBezTo>
                      <a:pt x="69" y="10"/>
                      <a:pt x="69" y="10"/>
                      <a:pt x="69" y="10"/>
                    </a:cubicBezTo>
                    <a:cubicBezTo>
                      <a:pt x="65" y="3"/>
                      <a:pt x="57" y="0"/>
                      <a:pt x="49" y="1"/>
                    </a:cubicBezTo>
                    <a:cubicBezTo>
                      <a:pt x="38" y="2"/>
                      <a:pt x="30" y="11"/>
                      <a:pt x="31" y="22"/>
                    </a:cubicBezTo>
                    <a:cubicBezTo>
                      <a:pt x="31" y="22"/>
                      <a:pt x="31" y="22"/>
                      <a:pt x="31" y="23"/>
                    </a:cubicBezTo>
                    <a:cubicBezTo>
                      <a:pt x="31" y="23"/>
                      <a:pt x="31" y="23"/>
                      <a:pt x="31" y="23"/>
                    </a:cubicBezTo>
                    <a:cubicBezTo>
                      <a:pt x="31" y="23"/>
                      <a:pt x="31" y="23"/>
                      <a:pt x="31" y="23"/>
                    </a:cubicBezTo>
                    <a:cubicBezTo>
                      <a:pt x="31" y="24"/>
                      <a:pt x="31" y="25"/>
                      <a:pt x="31" y="26"/>
                    </a:cubicBezTo>
                    <a:cubicBezTo>
                      <a:pt x="31" y="32"/>
                      <a:pt x="34" y="38"/>
                      <a:pt x="38" y="42"/>
                    </a:cubicBezTo>
                    <a:cubicBezTo>
                      <a:pt x="37" y="43"/>
                      <a:pt x="36" y="43"/>
                      <a:pt x="35" y="44"/>
                    </a:cubicBezTo>
                    <a:cubicBezTo>
                      <a:pt x="34" y="45"/>
                      <a:pt x="33" y="46"/>
                      <a:pt x="31" y="47"/>
                    </a:cubicBezTo>
                    <a:cubicBezTo>
                      <a:pt x="27" y="50"/>
                      <a:pt x="23" y="57"/>
                      <a:pt x="19" y="65"/>
                    </a:cubicBezTo>
                    <a:cubicBezTo>
                      <a:pt x="12" y="80"/>
                      <a:pt x="6" y="101"/>
                      <a:pt x="1" y="119"/>
                    </a:cubicBezTo>
                    <a:cubicBezTo>
                      <a:pt x="0" y="122"/>
                      <a:pt x="1" y="126"/>
                      <a:pt x="2" y="129"/>
                    </a:cubicBezTo>
                    <a:cubicBezTo>
                      <a:pt x="5" y="133"/>
                      <a:pt x="10" y="135"/>
                      <a:pt x="15" y="134"/>
                    </a:cubicBezTo>
                    <a:cubicBezTo>
                      <a:pt x="18" y="133"/>
                      <a:pt x="21" y="130"/>
                      <a:pt x="23" y="127"/>
                    </a:cubicBezTo>
                    <a:cubicBezTo>
                      <a:pt x="24" y="124"/>
                      <a:pt x="24" y="124"/>
                      <a:pt x="24" y="124"/>
                    </a:cubicBezTo>
                    <a:cubicBezTo>
                      <a:pt x="24" y="203"/>
                      <a:pt x="24" y="203"/>
                      <a:pt x="24" y="203"/>
                    </a:cubicBezTo>
                    <a:cubicBezTo>
                      <a:pt x="24" y="211"/>
                      <a:pt x="31" y="218"/>
                      <a:pt x="39" y="218"/>
                    </a:cubicBezTo>
                    <a:cubicBezTo>
                      <a:pt x="39" y="218"/>
                      <a:pt x="39" y="218"/>
                      <a:pt x="39" y="218"/>
                    </a:cubicBezTo>
                    <a:cubicBezTo>
                      <a:pt x="43" y="218"/>
                      <a:pt x="49" y="216"/>
                      <a:pt x="50" y="214"/>
                    </a:cubicBezTo>
                    <a:cubicBezTo>
                      <a:pt x="51" y="212"/>
                      <a:pt x="52" y="211"/>
                      <a:pt x="52" y="206"/>
                    </a:cubicBezTo>
                    <a:cubicBezTo>
                      <a:pt x="52" y="139"/>
                      <a:pt x="52" y="139"/>
                      <a:pt x="52" y="139"/>
                    </a:cubicBezTo>
                    <a:cubicBezTo>
                      <a:pt x="52" y="139"/>
                      <a:pt x="53" y="139"/>
                      <a:pt x="53" y="139"/>
                    </a:cubicBezTo>
                    <a:cubicBezTo>
                      <a:pt x="53" y="139"/>
                      <a:pt x="53" y="139"/>
                      <a:pt x="53" y="139"/>
                    </a:cubicBezTo>
                    <a:cubicBezTo>
                      <a:pt x="53" y="206"/>
                      <a:pt x="53" y="206"/>
                      <a:pt x="53" y="206"/>
                    </a:cubicBezTo>
                    <a:cubicBezTo>
                      <a:pt x="53" y="213"/>
                      <a:pt x="59" y="218"/>
                      <a:pt x="65" y="218"/>
                    </a:cubicBezTo>
                    <a:cubicBezTo>
                      <a:pt x="65" y="218"/>
                      <a:pt x="65" y="218"/>
                      <a:pt x="65" y="218"/>
                    </a:cubicBezTo>
                    <a:cubicBezTo>
                      <a:pt x="70" y="218"/>
                      <a:pt x="74" y="217"/>
                      <a:pt x="77" y="214"/>
                    </a:cubicBezTo>
                    <a:cubicBezTo>
                      <a:pt x="80" y="211"/>
                      <a:pt x="82" y="207"/>
                      <a:pt x="82" y="203"/>
                    </a:cubicBezTo>
                    <a:cubicBezTo>
                      <a:pt x="82" y="124"/>
                      <a:pt x="82" y="124"/>
                      <a:pt x="82" y="124"/>
                    </a:cubicBezTo>
                    <a:cubicBezTo>
                      <a:pt x="83" y="127"/>
                      <a:pt x="83" y="127"/>
                      <a:pt x="83" y="127"/>
                    </a:cubicBezTo>
                    <a:cubicBezTo>
                      <a:pt x="85" y="132"/>
                      <a:pt x="91" y="135"/>
                      <a:pt x="96" y="134"/>
                    </a:cubicBezTo>
                    <a:cubicBezTo>
                      <a:pt x="99" y="133"/>
                      <a:pt x="102" y="131"/>
                      <a:pt x="104" y="129"/>
                    </a:cubicBezTo>
                    <a:cubicBezTo>
                      <a:pt x="105" y="126"/>
                      <a:pt x="106" y="122"/>
                      <a:pt x="105" y="119"/>
                    </a:cubicBezTo>
                    <a:close/>
                    <a:moveTo>
                      <a:pt x="15" y="124"/>
                    </a:moveTo>
                    <a:cubicBezTo>
                      <a:pt x="15" y="126"/>
                      <a:pt x="13" y="126"/>
                      <a:pt x="11" y="126"/>
                    </a:cubicBezTo>
                    <a:cubicBezTo>
                      <a:pt x="10" y="126"/>
                      <a:pt x="9" y="125"/>
                      <a:pt x="9" y="125"/>
                    </a:cubicBezTo>
                    <a:cubicBezTo>
                      <a:pt x="9" y="124"/>
                      <a:pt x="8" y="122"/>
                      <a:pt x="9" y="121"/>
                    </a:cubicBezTo>
                    <a:cubicBezTo>
                      <a:pt x="13" y="106"/>
                      <a:pt x="17" y="93"/>
                      <a:pt x="21" y="83"/>
                    </a:cubicBezTo>
                    <a:cubicBezTo>
                      <a:pt x="23" y="107"/>
                      <a:pt x="23" y="107"/>
                      <a:pt x="23" y="107"/>
                    </a:cubicBezTo>
                    <a:lnTo>
                      <a:pt x="15" y="124"/>
                    </a:lnTo>
                    <a:close/>
                    <a:moveTo>
                      <a:pt x="40" y="22"/>
                    </a:moveTo>
                    <a:cubicBezTo>
                      <a:pt x="40" y="21"/>
                      <a:pt x="40" y="21"/>
                      <a:pt x="40" y="21"/>
                    </a:cubicBezTo>
                    <a:cubicBezTo>
                      <a:pt x="40" y="21"/>
                      <a:pt x="40" y="21"/>
                      <a:pt x="40" y="22"/>
                    </a:cubicBezTo>
                    <a:cubicBezTo>
                      <a:pt x="58" y="19"/>
                      <a:pt x="58" y="19"/>
                      <a:pt x="58" y="19"/>
                    </a:cubicBezTo>
                    <a:cubicBezTo>
                      <a:pt x="58" y="19"/>
                      <a:pt x="58" y="19"/>
                      <a:pt x="58" y="19"/>
                    </a:cubicBezTo>
                    <a:cubicBezTo>
                      <a:pt x="58" y="19"/>
                      <a:pt x="58" y="19"/>
                      <a:pt x="59" y="19"/>
                    </a:cubicBezTo>
                    <a:cubicBezTo>
                      <a:pt x="65" y="18"/>
                      <a:pt x="65" y="18"/>
                      <a:pt x="65" y="18"/>
                    </a:cubicBezTo>
                    <a:cubicBezTo>
                      <a:pt x="67" y="21"/>
                      <a:pt x="68" y="25"/>
                      <a:pt x="68" y="28"/>
                    </a:cubicBezTo>
                    <a:cubicBezTo>
                      <a:pt x="67" y="34"/>
                      <a:pt x="63" y="38"/>
                      <a:pt x="57" y="40"/>
                    </a:cubicBezTo>
                    <a:cubicBezTo>
                      <a:pt x="48" y="42"/>
                      <a:pt x="39" y="35"/>
                      <a:pt x="39" y="26"/>
                    </a:cubicBezTo>
                    <a:cubicBezTo>
                      <a:pt x="39" y="24"/>
                      <a:pt x="39" y="23"/>
                      <a:pt x="40" y="22"/>
                    </a:cubicBezTo>
                    <a:close/>
                    <a:moveTo>
                      <a:pt x="60" y="48"/>
                    </a:moveTo>
                    <a:cubicBezTo>
                      <a:pt x="54" y="61"/>
                      <a:pt x="54" y="61"/>
                      <a:pt x="54" y="61"/>
                    </a:cubicBezTo>
                    <a:cubicBezTo>
                      <a:pt x="53" y="63"/>
                      <a:pt x="50" y="63"/>
                      <a:pt x="50" y="61"/>
                    </a:cubicBezTo>
                    <a:cubicBezTo>
                      <a:pt x="44" y="49"/>
                      <a:pt x="44" y="49"/>
                      <a:pt x="44" y="49"/>
                    </a:cubicBezTo>
                    <a:cubicBezTo>
                      <a:pt x="45" y="48"/>
                      <a:pt x="47" y="48"/>
                      <a:pt x="48" y="48"/>
                    </a:cubicBezTo>
                    <a:cubicBezTo>
                      <a:pt x="60" y="48"/>
                      <a:pt x="60" y="48"/>
                      <a:pt x="60" y="48"/>
                    </a:cubicBezTo>
                    <a:cubicBezTo>
                      <a:pt x="60" y="48"/>
                      <a:pt x="60" y="48"/>
                      <a:pt x="60" y="48"/>
                    </a:cubicBezTo>
                    <a:close/>
                    <a:moveTo>
                      <a:pt x="71" y="208"/>
                    </a:moveTo>
                    <a:cubicBezTo>
                      <a:pt x="70" y="210"/>
                      <a:pt x="68" y="210"/>
                      <a:pt x="66" y="210"/>
                    </a:cubicBezTo>
                    <a:cubicBezTo>
                      <a:pt x="63" y="210"/>
                      <a:pt x="59" y="209"/>
                      <a:pt x="59" y="203"/>
                    </a:cubicBezTo>
                    <a:cubicBezTo>
                      <a:pt x="59" y="138"/>
                      <a:pt x="59" y="138"/>
                      <a:pt x="59" y="138"/>
                    </a:cubicBezTo>
                    <a:cubicBezTo>
                      <a:pt x="59" y="135"/>
                      <a:pt x="58" y="132"/>
                      <a:pt x="55" y="131"/>
                    </a:cubicBezTo>
                    <a:cubicBezTo>
                      <a:pt x="50" y="130"/>
                      <a:pt x="46" y="133"/>
                      <a:pt x="46" y="138"/>
                    </a:cubicBezTo>
                    <a:cubicBezTo>
                      <a:pt x="46" y="203"/>
                      <a:pt x="46" y="203"/>
                      <a:pt x="46" y="203"/>
                    </a:cubicBezTo>
                    <a:cubicBezTo>
                      <a:pt x="46" y="205"/>
                      <a:pt x="46" y="207"/>
                      <a:pt x="44" y="208"/>
                    </a:cubicBezTo>
                    <a:cubicBezTo>
                      <a:pt x="43" y="210"/>
                      <a:pt x="41" y="210"/>
                      <a:pt x="39" y="210"/>
                    </a:cubicBezTo>
                    <a:cubicBezTo>
                      <a:pt x="35" y="210"/>
                      <a:pt x="32" y="207"/>
                      <a:pt x="32" y="203"/>
                    </a:cubicBezTo>
                    <a:cubicBezTo>
                      <a:pt x="32" y="120"/>
                      <a:pt x="32" y="120"/>
                      <a:pt x="32" y="120"/>
                    </a:cubicBezTo>
                    <a:cubicBezTo>
                      <a:pt x="74" y="120"/>
                      <a:pt x="74" y="120"/>
                      <a:pt x="74" y="120"/>
                    </a:cubicBezTo>
                    <a:cubicBezTo>
                      <a:pt x="74" y="126"/>
                      <a:pt x="74" y="126"/>
                      <a:pt x="74" y="126"/>
                    </a:cubicBezTo>
                    <a:cubicBezTo>
                      <a:pt x="74" y="203"/>
                      <a:pt x="74" y="203"/>
                      <a:pt x="74" y="203"/>
                    </a:cubicBezTo>
                    <a:cubicBezTo>
                      <a:pt x="74" y="205"/>
                      <a:pt x="73" y="207"/>
                      <a:pt x="71" y="208"/>
                    </a:cubicBezTo>
                    <a:close/>
                    <a:moveTo>
                      <a:pt x="97" y="125"/>
                    </a:moveTo>
                    <a:cubicBezTo>
                      <a:pt x="96" y="125"/>
                      <a:pt x="96" y="126"/>
                      <a:pt x="95" y="126"/>
                    </a:cubicBezTo>
                    <a:cubicBezTo>
                      <a:pt x="93" y="126"/>
                      <a:pt x="91" y="126"/>
                      <a:pt x="91" y="124"/>
                    </a:cubicBezTo>
                    <a:cubicBezTo>
                      <a:pt x="83" y="108"/>
                      <a:pt x="83" y="108"/>
                      <a:pt x="83" y="108"/>
                    </a:cubicBezTo>
                    <a:cubicBezTo>
                      <a:pt x="86" y="86"/>
                      <a:pt x="86" y="86"/>
                      <a:pt x="86" y="86"/>
                    </a:cubicBezTo>
                    <a:cubicBezTo>
                      <a:pt x="90" y="96"/>
                      <a:pt x="94" y="108"/>
                      <a:pt x="97" y="121"/>
                    </a:cubicBezTo>
                    <a:cubicBezTo>
                      <a:pt x="97" y="122"/>
                      <a:pt x="97" y="124"/>
                      <a:pt x="97"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grpSp>
        <p:nvGrpSpPr>
          <p:cNvPr id="185" name="グループ化 184">
            <a:extLst>
              <a:ext uri="{FF2B5EF4-FFF2-40B4-BE49-F238E27FC236}">
                <a16:creationId xmlns:a16="http://schemas.microsoft.com/office/drawing/2014/main" id="{A2DC13C0-27BE-444F-A7C2-B1C45DC16132}"/>
              </a:ext>
            </a:extLst>
          </p:cNvPr>
          <p:cNvGrpSpPr/>
          <p:nvPr/>
        </p:nvGrpSpPr>
        <p:grpSpPr>
          <a:xfrm>
            <a:off x="3138265" y="1851529"/>
            <a:ext cx="1887062" cy="1257453"/>
            <a:chOff x="2350965" y="1323547"/>
            <a:chExt cx="2694356" cy="1795398"/>
          </a:xfrm>
        </p:grpSpPr>
        <p:sp>
          <p:nvSpPr>
            <p:cNvPr id="353" name="テキスト ボックス 352">
              <a:extLst>
                <a:ext uri="{FF2B5EF4-FFF2-40B4-BE49-F238E27FC236}">
                  <a16:creationId xmlns:a16="http://schemas.microsoft.com/office/drawing/2014/main" id="{F416A33D-0BFA-4E3B-BF7C-222154E7B09A}"/>
                </a:ext>
              </a:extLst>
            </p:cNvPr>
            <p:cNvSpPr txBox="1"/>
            <p:nvPr/>
          </p:nvSpPr>
          <p:spPr>
            <a:xfrm>
              <a:off x="2350965" y="2565245"/>
              <a:ext cx="2694356" cy="553700"/>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大学関係者の保有車の電動車（</a:t>
              </a:r>
              <a:r>
                <a:rPr lang="en-US" altLang="ja-JP" dirty="0">
                  <a:solidFill>
                    <a:prstClr val="black"/>
                  </a:solidFill>
                </a:rPr>
                <a:t>EV</a:t>
              </a:r>
              <a:r>
                <a:rPr lang="ja-JP" altLang="en-US" dirty="0">
                  <a:solidFill>
                    <a:prstClr val="black"/>
                  </a:solidFill>
                </a:rPr>
                <a:t>）化</a:t>
              </a:r>
            </a:p>
          </p:txBody>
        </p:sp>
        <p:grpSp>
          <p:nvGrpSpPr>
            <p:cNvPr id="184" name="グループ化 183">
              <a:extLst>
                <a:ext uri="{FF2B5EF4-FFF2-40B4-BE49-F238E27FC236}">
                  <a16:creationId xmlns:a16="http://schemas.microsoft.com/office/drawing/2014/main" id="{B6BB6BE7-15B0-4E7B-BFD3-96FA88792D91}"/>
                </a:ext>
              </a:extLst>
            </p:cNvPr>
            <p:cNvGrpSpPr/>
            <p:nvPr/>
          </p:nvGrpSpPr>
          <p:grpSpPr>
            <a:xfrm>
              <a:off x="2835796" y="1323547"/>
              <a:ext cx="1835279" cy="1144062"/>
              <a:chOff x="2466048" y="1111878"/>
              <a:chExt cx="2326720" cy="1450412"/>
            </a:xfrm>
          </p:grpSpPr>
          <p:grpSp>
            <p:nvGrpSpPr>
              <p:cNvPr id="355" name="グラフィックス 441">
                <a:extLst>
                  <a:ext uri="{FF2B5EF4-FFF2-40B4-BE49-F238E27FC236}">
                    <a16:creationId xmlns:a16="http://schemas.microsoft.com/office/drawing/2014/main" id="{3A496019-63C5-4622-B83F-6ABE09BD9B87}"/>
                  </a:ext>
                </a:extLst>
              </p:cNvPr>
              <p:cNvGrpSpPr/>
              <p:nvPr/>
            </p:nvGrpSpPr>
            <p:grpSpPr>
              <a:xfrm>
                <a:off x="2466048" y="2167018"/>
                <a:ext cx="166974" cy="371894"/>
                <a:chOff x="5300286" y="3677112"/>
                <a:chExt cx="209550" cy="466722"/>
              </a:xfrm>
              <a:solidFill>
                <a:schemeClr val="tx2"/>
              </a:solidFill>
            </p:grpSpPr>
            <p:sp>
              <p:nvSpPr>
                <p:cNvPr id="362" name="フリーフォーム: 図形 361">
                  <a:extLst>
                    <a:ext uri="{FF2B5EF4-FFF2-40B4-BE49-F238E27FC236}">
                      <a16:creationId xmlns:a16="http://schemas.microsoft.com/office/drawing/2014/main" id="{F5F2159B-0C77-443C-AEAD-953E2E8FBFF7}"/>
                    </a:ext>
                  </a:extLst>
                </p:cNvPr>
                <p:cNvSpPr/>
                <p:nvPr/>
              </p:nvSpPr>
              <p:spPr>
                <a:xfrm>
                  <a:off x="5368615" y="3677112"/>
                  <a:ext cx="76200" cy="76200"/>
                </a:xfrm>
                <a:custGeom>
                  <a:avLst/>
                  <a:gdLst>
                    <a:gd name="connsiteX0" fmla="*/ 80963 w 76200"/>
                    <a:gd name="connsiteY0" fmla="*/ 40481 h 76200"/>
                    <a:gd name="connsiteX1" fmla="*/ 40481 w 76200"/>
                    <a:gd name="connsiteY1" fmla="*/ 80963 h 76200"/>
                    <a:gd name="connsiteX2" fmla="*/ 0 w 76200"/>
                    <a:gd name="connsiteY2" fmla="*/ 40481 h 76200"/>
                    <a:gd name="connsiteX3" fmla="*/ 40481 w 76200"/>
                    <a:gd name="connsiteY3" fmla="*/ 0 h 76200"/>
                    <a:gd name="connsiteX4" fmla="*/ 80963 w 76200"/>
                    <a:gd name="connsiteY4" fmla="*/ 40481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80963" y="40481"/>
                      </a:moveTo>
                      <a:cubicBezTo>
                        <a:pt x="80963" y="62838"/>
                        <a:pt x="62838" y="80963"/>
                        <a:pt x="40481" y="80963"/>
                      </a:cubicBezTo>
                      <a:cubicBezTo>
                        <a:pt x="18124" y="80963"/>
                        <a:pt x="0" y="62838"/>
                        <a:pt x="0" y="40481"/>
                      </a:cubicBezTo>
                      <a:cubicBezTo>
                        <a:pt x="0" y="18124"/>
                        <a:pt x="18124" y="0"/>
                        <a:pt x="40481" y="0"/>
                      </a:cubicBezTo>
                      <a:cubicBezTo>
                        <a:pt x="62838" y="0"/>
                        <a:pt x="80963" y="18124"/>
                        <a:pt x="80963" y="40481"/>
                      </a:cubicBezTo>
                      <a:close/>
                    </a:path>
                  </a:pathLst>
                </a:custGeom>
                <a:grpFill/>
                <a:ln w="9525" cap="flat">
                  <a:noFill/>
                  <a:prstDash val="solid"/>
                  <a:miter/>
                </a:ln>
              </p:spPr>
              <p:txBody>
                <a:bodyPr rtlCol="0" anchor="ctr"/>
                <a:lstStyle/>
                <a:p>
                  <a:endParaRPr lang="ja-JP" altLang="en-US"/>
                </a:p>
              </p:txBody>
            </p:sp>
            <p:sp>
              <p:nvSpPr>
                <p:cNvPr id="363" name="フリーフォーム: 図形 362">
                  <a:extLst>
                    <a:ext uri="{FF2B5EF4-FFF2-40B4-BE49-F238E27FC236}">
                      <a16:creationId xmlns:a16="http://schemas.microsoft.com/office/drawing/2014/main" id="{EB2B17D0-8ACB-4CAF-AE50-0514880A4EDA}"/>
                    </a:ext>
                  </a:extLst>
                </p:cNvPr>
                <p:cNvSpPr/>
                <p:nvPr/>
              </p:nvSpPr>
              <p:spPr>
                <a:xfrm>
                  <a:off x="5300286" y="3772359"/>
                  <a:ext cx="209550" cy="371475"/>
                </a:xfrm>
                <a:custGeom>
                  <a:avLst/>
                  <a:gdLst>
                    <a:gd name="connsiteX0" fmla="*/ 213775 w 209550"/>
                    <a:gd name="connsiteY0" fmla="*/ 168497 h 371475"/>
                    <a:gd name="connsiteX1" fmla="*/ 149290 w 209550"/>
                    <a:gd name="connsiteY1" fmla="*/ 12859 h 371475"/>
                    <a:gd name="connsiteX2" fmla="*/ 149290 w 209550"/>
                    <a:gd name="connsiteY2" fmla="*/ 12859 h 371475"/>
                    <a:gd name="connsiteX3" fmla="*/ 118429 w 209550"/>
                    <a:gd name="connsiteY3" fmla="*/ 0 h 371475"/>
                    <a:gd name="connsiteX4" fmla="*/ 115191 w 209550"/>
                    <a:gd name="connsiteY4" fmla="*/ 0 h 371475"/>
                    <a:gd name="connsiteX5" fmla="*/ 99284 w 209550"/>
                    <a:gd name="connsiteY5" fmla="*/ 0 h 371475"/>
                    <a:gd name="connsiteX6" fmla="*/ 96046 w 209550"/>
                    <a:gd name="connsiteY6" fmla="*/ 0 h 371475"/>
                    <a:gd name="connsiteX7" fmla="*/ 65185 w 209550"/>
                    <a:gd name="connsiteY7" fmla="*/ 12859 h 371475"/>
                    <a:gd name="connsiteX8" fmla="*/ 65185 w 209550"/>
                    <a:gd name="connsiteY8" fmla="*/ 12859 h 371475"/>
                    <a:gd name="connsiteX9" fmla="*/ 605 w 209550"/>
                    <a:gd name="connsiteY9" fmla="*/ 168497 h 371475"/>
                    <a:gd name="connsiteX10" fmla="*/ 12797 w 209550"/>
                    <a:gd name="connsiteY10" fmla="*/ 189929 h 371475"/>
                    <a:gd name="connsiteX11" fmla="*/ 31942 w 209550"/>
                    <a:gd name="connsiteY11" fmla="*/ 180499 h 371475"/>
                    <a:gd name="connsiteX12" fmla="*/ 52516 w 209550"/>
                    <a:gd name="connsiteY12" fmla="*/ 135255 h 371475"/>
                    <a:gd name="connsiteX13" fmla="*/ 52516 w 209550"/>
                    <a:gd name="connsiteY13" fmla="*/ 182785 h 371475"/>
                    <a:gd name="connsiteX14" fmla="*/ 52516 w 209550"/>
                    <a:gd name="connsiteY14" fmla="*/ 190310 h 371475"/>
                    <a:gd name="connsiteX15" fmla="*/ 52516 w 209550"/>
                    <a:gd name="connsiteY15" fmla="*/ 352235 h 371475"/>
                    <a:gd name="connsiteX16" fmla="*/ 77091 w 209550"/>
                    <a:gd name="connsiteY16" fmla="*/ 376809 h 371475"/>
                    <a:gd name="connsiteX17" fmla="*/ 77091 w 209550"/>
                    <a:gd name="connsiteY17" fmla="*/ 376809 h 371475"/>
                    <a:gd name="connsiteX18" fmla="*/ 101665 w 209550"/>
                    <a:gd name="connsiteY18" fmla="*/ 352235 h 371475"/>
                    <a:gd name="connsiteX19" fmla="*/ 101665 w 209550"/>
                    <a:gd name="connsiteY19" fmla="*/ 196120 h 371475"/>
                    <a:gd name="connsiteX20" fmla="*/ 107285 w 209550"/>
                    <a:gd name="connsiteY20" fmla="*/ 190500 h 371475"/>
                    <a:gd name="connsiteX21" fmla="*/ 107285 w 209550"/>
                    <a:gd name="connsiteY21" fmla="*/ 190500 h 371475"/>
                    <a:gd name="connsiteX22" fmla="*/ 112905 w 209550"/>
                    <a:gd name="connsiteY22" fmla="*/ 196120 h 371475"/>
                    <a:gd name="connsiteX23" fmla="*/ 112905 w 209550"/>
                    <a:gd name="connsiteY23" fmla="*/ 352330 h 371475"/>
                    <a:gd name="connsiteX24" fmla="*/ 137479 w 209550"/>
                    <a:gd name="connsiteY24" fmla="*/ 376904 h 371475"/>
                    <a:gd name="connsiteX25" fmla="*/ 137479 w 209550"/>
                    <a:gd name="connsiteY25" fmla="*/ 376904 h 371475"/>
                    <a:gd name="connsiteX26" fmla="*/ 162054 w 209550"/>
                    <a:gd name="connsiteY26" fmla="*/ 352330 h 371475"/>
                    <a:gd name="connsiteX27" fmla="*/ 162054 w 209550"/>
                    <a:gd name="connsiteY27" fmla="*/ 182785 h 371475"/>
                    <a:gd name="connsiteX28" fmla="*/ 162054 w 209550"/>
                    <a:gd name="connsiteY28" fmla="*/ 182785 h 371475"/>
                    <a:gd name="connsiteX29" fmla="*/ 162054 w 209550"/>
                    <a:gd name="connsiteY29" fmla="*/ 135350 h 371475"/>
                    <a:gd name="connsiteX30" fmla="*/ 182628 w 209550"/>
                    <a:gd name="connsiteY30" fmla="*/ 180594 h 371475"/>
                    <a:gd name="connsiteX31" fmla="*/ 201773 w 209550"/>
                    <a:gd name="connsiteY31" fmla="*/ 190024 h 371475"/>
                    <a:gd name="connsiteX32" fmla="*/ 213775 w 209550"/>
                    <a:gd name="connsiteY32" fmla="*/ 1684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550" h="371475">
                      <a:moveTo>
                        <a:pt x="213775" y="168497"/>
                      </a:moveTo>
                      <a:cubicBezTo>
                        <a:pt x="201868" y="124682"/>
                        <a:pt x="173674" y="29147"/>
                        <a:pt x="149290" y="12859"/>
                      </a:cubicBezTo>
                      <a:cubicBezTo>
                        <a:pt x="149290" y="12859"/>
                        <a:pt x="149290" y="12859"/>
                        <a:pt x="149290" y="12859"/>
                      </a:cubicBezTo>
                      <a:cubicBezTo>
                        <a:pt x="141385" y="4953"/>
                        <a:pt x="130526" y="0"/>
                        <a:pt x="118429" y="0"/>
                      </a:cubicBezTo>
                      <a:lnTo>
                        <a:pt x="115191" y="0"/>
                      </a:lnTo>
                      <a:lnTo>
                        <a:pt x="99284" y="0"/>
                      </a:lnTo>
                      <a:lnTo>
                        <a:pt x="96046" y="0"/>
                      </a:lnTo>
                      <a:cubicBezTo>
                        <a:pt x="83949" y="0"/>
                        <a:pt x="72995" y="4953"/>
                        <a:pt x="65185" y="12859"/>
                      </a:cubicBezTo>
                      <a:cubicBezTo>
                        <a:pt x="65185" y="12859"/>
                        <a:pt x="65185" y="12859"/>
                        <a:pt x="65185" y="12859"/>
                      </a:cubicBezTo>
                      <a:cubicBezTo>
                        <a:pt x="40705" y="29242"/>
                        <a:pt x="12416" y="124778"/>
                        <a:pt x="605" y="168497"/>
                      </a:cubicBezTo>
                      <a:cubicBezTo>
                        <a:pt x="-1871" y="177737"/>
                        <a:pt x="3463" y="187833"/>
                        <a:pt x="12797" y="189929"/>
                      </a:cubicBezTo>
                      <a:cubicBezTo>
                        <a:pt x="20798" y="191738"/>
                        <a:pt x="28704" y="187643"/>
                        <a:pt x="31942" y="180499"/>
                      </a:cubicBezTo>
                      <a:lnTo>
                        <a:pt x="52516" y="135255"/>
                      </a:lnTo>
                      <a:lnTo>
                        <a:pt x="52516" y="182785"/>
                      </a:lnTo>
                      <a:lnTo>
                        <a:pt x="52516" y="190310"/>
                      </a:lnTo>
                      <a:lnTo>
                        <a:pt x="52516" y="352235"/>
                      </a:lnTo>
                      <a:cubicBezTo>
                        <a:pt x="52516" y="365760"/>
                        <a:pt x="63470" y="376809"/>
                        <a:pt x="77091" y="376809"/>
                      </a:cubicBezTo>
                      <a:lnTo>
                        <a:pt x="77091" y="376809"/>
                      </a:lnTo>
                      <a:cubicBezTo>
                        <a:pt x="90616" y="376809"/>
                        <a:pt x="101665" y="365855"/>
                        <a:pt x="101665" y="352235"/>
                      </a:cubicBezTo>
                      <a:lnTo>
                        <a:pt x="101665" y="196120"/>
                      </a:lnTo>
                      <a:cubicBezTo>
                        <a:pt x="101665" y="192977"/>
                        <a:pt x="104142" y="190500"/>
                        <a:pt x="107285" y="190500"/>
                      </a:cubicBezTo>
                      <a:lnTo>
                        <a:pt x="107285" y="190500"/>
                      </a:lnTo>
                      <a:cubicBezTo>
                        <a:pt x="110428" y="190500"/>
                        <a:pt x="112905" y="192977"/>
                        <a:pt x="112905" y="196120"/>
                      </a:cubicBezTo>
                      <a:lnTo>
                        <a:pt x="112905" y="352330"/>
                      </a:lnTo>
                      <a:cubicBezTo>
                        <a:pt x="112905" y="365855"/>
                        <a:pt x="123859" y="376904"/>
                        <a:pt x="137479" y="376904"/>
                      </a:cubicBezTo>
                      <a:lnTo>
                        <a:pt x="137479" y="376904"/>
                      </a:lnTo>
                      <a:cubicBezTo>
                        <a:pt x="151005" y="376904"/>
                        <a:pt x="162054" y="365950"/>
                        <a:pt x="162054" y="352330"/>
                      </a:cubicBezTo>
                      <a:lnTo>
                        <a:pt x="162054" y="182785"/>
                      </a:lnTo>
                      <a:lnTo>
                        <a:pt x="162054" y="182785"/>
                      </a:lnTo>
                      <a:lnTo>
                        <a:pt x="162054" y="135350"/>
                      </a:lnTo>
                      <a:lnTo>
                        <a:pt x="182628" y="180594"/>
                      </a:lnTo>
                      <a:cubicBezTo>
                        <a:pt x="185866" y="187738"/>
                        <a:pt x="193772" y="191834"/>
                        <a:pt x="201773" y="190024"/>
                      </a:cubicBezTo>
                      <a:cubicBezTo>
                        <a:pt x="210917" y="187833"/>
                        <a:pt x="216251" y="177832"/>
                        <a:pt x="213775" y="168497"/>
                      </a:cubicBezTo>
                      <a:close/>
                    </a:path>
                  </a:pathLst>
                </a:custGeom>
                <a:grpFill/>
                <a:ln w="9525" cap="flat">
                  <a:noFill/>
                  <a:prstDash val="solid"/>
                  <a:miter/>
                </a:ln>
              </p:spPr>
              <p:txBody>
                <a:bodyPr rtlCol="0" anchor="ctr"/>
                <a:lstStyle/>
                <a:p>
                  <a:endParaRPr lang="ja-JP" altLang="en-US"/>
                </a:p>
              </p:txBody>
            </p:sp>
          </p:grpSp>
          <p:grpSp>
            <p:nvGrpSpPr>
              <p:cNvPr id="356" name="Group 71">
                <a:extLst>
                  <a:ext uri="{FF2B5EF4-FFF2-40B4-BE49-F238E27FC236}">
                    <a16:creationId xmlns:a16="http://schemas.microsoft.com/office/drawing/2014/main" id="{4AB81596-F897-4E0F-BB63-B865097FE047}"/>
                  </a:ext>
                </a:extLst>
              </p:cNvPr>
              <p:cNvGrpSpPr>
                <a:grpSpLocks noChangeAspect="1"/>
              </p:cNvGrpSpPr>
              <p:nvPr/>
            </p:nvGrpSpPr>
            <p:grpSpPr bwMode="auto">
              <a:xfrm>
                <a:off x="2676760" y="1111878"/>
                <a:ext cx="2116008" cy="1450412"/>
                <a:chOff x="3173" y="2238"/>
                <a:chExt cx="426" cy="292"/>
              </a:xfrm>
              <a:solidFill>
                <a:schemeClr val="tx2"/>
              </a:solidFill>
            </p:grpSpPr>
            <p:sp>
              <p:nvSpPr>
                <p:cNvPr id="357" name="Freeform 72">
                  <a:extLst>
                    <a:ext uri="{FF2B5EF4-FFF2-40B4-BE49-F238E27FC236}">
                      <a16:creationId xmlns:a16="http://schemas.microsoft.com/office/drawing/2014/main" id="{14FC04D7-6FDF-4B69-AC5E-5552BB434901}"/>
                    </a:ext>
                  </a:extLst>
                </p:cNvPr>
                <p:cNvSpPr>
                  <a:spLocks noEditPoints="1"/>
                </p:cNvSpPr>
                <p:nvPr/>
              </p:nvSpPr>
              <p:spPr bwMode="auto">
                <a:xfrm>
                  <a:off x="3173" y="2444"/>
                  <a:ext cx="131" cy="86"/>
                </a:xfrm>
                <a:custGeom>
                  <a:avLst/>
                  <a:gdLst>
                    <a:gd name="T0" fmla="*/ 1 w 112"/>
                    <a:gd name="T1" fmla="*/ 29 h 74"/>
                    <a:gd name="T2" fmla="*/ 0 w 112"/>
                    <a:gd name="T3" fmla="*/ 41 h 74"/>
                    <a:gd name="T4" fmla="*/ 0 w 112"/>
                    <a:gd name="T5" fmla="*/ 57 h 74"/>
                    <a:gd name="T6" fmla="*/ 5 w 112"/>
                    <a:gd name="T7" fmla="*/ 62 h 74"/>
                    <a:gd name="T8" fmla="*/ 11 w 112"/>
                    <a:gd name="T9" fmla="*/ 62 h 74"/>
                    <a:gd name="T10" fmla="*/ 25 w 112"/>
                    <a:gd name="T11" fmla="*/ 74 h 74"/>
                    <a:gd name="T12" fmla="*/ 39 w 112"/>
                    <a:gd name="T13" fmla="*/ 62 h 74"/>
                    <a:gd name="T14" fmla="*/ 67 w 112"/>
                    <a:gd name="T15" fmla="*/ 62 h 74"/>
                    <a:gd name="T16" fmla="*/ 82 w 112"/>
                    <a:gd name="T17" fmla="*/ 74 h 74"/>
                    <a:gd name="T18" fmla="*/ 96 w 112"/>
                    <a:gd name="T19" fmla="*/ 62 h 74"/>
                    <a:gd name="T20" fmla="*/ 107 w 112"/>
                    <a:gd name="T21" fmla="*/ 62 h 74"/>
                    <a:gd name="T22" fmla="*/ 112 w 112"/>
                    <a:gd name="T23" fmla="*/ 57 h 74"/>
                    <a:gd name="T24" fmla="*/ 112 w 112"/>
                    <a:gd name="T25" fmla="*/ 39 h 74"/>
                    <a:gd name="T26" fmla="*/ 105 w 112"/>
                    <a:gd name="T27" fmla="*/ 29 h 74"/>
                    <a:gd name="T28" fmla="*/ 91 w 112"/>
                    <a:gd name="T29" fmla="*/ 25 h 74"/>
                    <a:gd name="T30" fmla="*/ 85 w 112"/>
                    <a:gd name="T31" fmla="*/ 19 h 74"/>
                    <a:gd name="T32" fmla="*/ 79 w 112"/>
                    <a:gd name="T33" fmla="*/ 8 h 74"/>
                    <a:gd name="T34" fmla="*/ 66 w 112"/>
                    <a:gd name="T35" fmla="*/ 0 h 74"/>
                    <a:gd name="T36" fmla="*/ 20 w 112"/>
                    <a:gd name="T37" fmla="*/ 0 h 74"/>
                    <a:gd name="T38" fmla="*/ 6 w 112"/>
                    <a:gd name="T39" fmla="*/ 11 h 74"/>
                    <a:gd name="T40" fmla="*/ 1 w 112"/>
                    <a:gd name="T41" fmla="*/ 29 h 74"/>
                    <a:gd name="T42" fmla="*/ 14 w 112"/>
                    <a:gd name="T43" fmla="*/ 27 h 74"/>
                    <a:gd name="T44" fmla="*/ 19 w 112"/>
                    <a:gd name="T45" fmla="*/ 12 h 74"/>
                    <a:gd name="T46" fmla="*/ 20 w 112"/>
                    <a:gd name="T47" fmla="*/ 11 h 74"/>
                    <a:gd name="T48" fmla="*/ 37 w 112"/>
                    <a:gd name="T49" fmla="*/ 11 h 74"/>
                    <a:gd name="T50" fmla="*/ 38 w 112"/>
                    <a:gd name="T51" fmla="*/ 12 h 74"/>
                    <a:gd name="T52" fmla="*/ 38 w 112"/>
                    <a:gd name="T53" fmla="*/ 28 h 74"/>
                    <a:gd name="T54" fmla="*/ 37 w 112"/>
                    <a:gd name="T55" fmla="*/ 29 h 74"/>
                    <a:gd name="T56" fmla="*/ 15 w 112"/>
                    <a:gd name="T57" fmla="*/ 29 h 74"/>
                    <a:gd name="T58" fmla="*/ 14 w 112"/>
                    <a:gd name="T59" fmla="*/ 28 h 74"/>
                    <a:gd name="T60" fmla="*/ 14 w 112"/>
                    <a:gd name="T61" fmla="*/ 27 h 74"/>
                    <a:gd name="T62" fmla="*/ 48 w 112"/>
                    <a:gd name="T63" fmla="*/ 29 h 74"/>
                    <a:gd name="T64" fmla="*/ 47 w 112"/>
                    <a:gd name="T65" fmla="*/ 28 h 74"/>
                    <a:gd name="T66" fmla="*/ 47 w 112"/>
                    <a:gd name="T67" fmla="*/ 12 h 74"/>
                    <a:gd name="T68" fmla="*/ 48 w 112"/>
                    <a:gd name="T69" fmla="*/ 11 h 74"/>
                    <a:gd name="T70" fmla="*/ 65 w 112"/>
                    <a:gd name="T71" fmla="*/ 11 h 74"/>
                    <a:gd name="T72" fmla="*/ 66 w 112"/>
                    <a:gd name="T73" fmla="*/ 12 h 74"/>
                    <a:gd name="T74" fmla="*/ 73 w 112"/>
                    <a:gd name="T75" fmla="*/ 27 h 74"/>
                    <a:gd name="T76" fmla="*/ 73 w 112"/>
                    <a:gd name="T77" fmla="*/ 28 h 74"/>
                    <a:gd name="T78" fmla="*/ 72 w 112"/>
                    <a:gd name="T79" fmla="*/ 29 h 74"/>
                    <a:gd name="T80" fmla="*/ 48 w 112"/>
                    <a:gd name="T81" fmla="*/ 29 h 74"/>
                    <a:gd name="T82" fmla="*/ 73 w 112"/>
                    <a:gd name="T83" fmla="*/ 60 h 74"/>
                    <a:gd name="T84" fmla="*/ 82 w 112"/>
                    <a:gd name="T85" fmla="*/ 51 h 74"/>
                    <a:gd name="T86" fmla="*/ 90 w 112"/>
                    <a:gd name="T87" fmla="*/ 60 h 74"/>
                    <a:gd name="T88" fmla="*/ 82 w 112"/>
                    <a:gd name="T89" fmla="*/ 68 h 74"/>
                    <a:gd name="T90" fmla="*/ 73 w 112"/>
                    <a:gd name="T91" fmla="*/ 60 h 74"/>
                    <a:gd name="T92" fmla="*/ 16 w 112"/>
                    <a:gd name="T93" fmla="*/ 60 h 74"/>
                    <a:gd name="T94" fmla="*/ 25 w 112"/>
                    <a:gd name="T95" fmla="*/ 51 h 74"/>
                    <a:gd name="T96" fmla="*/ 34 w 112"/>
                    <a:gd name="T97" fmla="*/ 60 h 74"/>
                    <a:gd name="T98" fmla="*/ 25 w 112"/>
                    <a:gd name="T99" fmla="*/ 68 h 74"/>
                    <a:gd name="T100" fmla="*/ 16 w 112"/>
                    <a:gd name="T101" fmla="*/ 6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2" h="74">
                      <a:moveTo>
                        <a:pt x="1" y="29"/>
                      </a:moveTo>
                      <a:cubicBezTo>
                        <a:pt x="0" y="33"/>
                        <a:pt x="0" y="37"/>
                        <a:pt x="0" y="41"/>
                      </a:cubicBezTo>
                      <a:cubicBezTo>
                        <a:pt x="0" y="57"/>
                        <a:pt x="0" y="57"/>
                        <a:pt x="0" y="57"/>
                      </a:cubicBezTo>
                      <a:cubicBezTo>
                        <a:pt x="0" y="60"/>
                        <a:pt x="2" y="62"/>
                        <a:pt x="5" y="62"/>
                      </a:cubicBezTo>
                      <a:cubicBezTo>
                        <a:pt x="11" y="62"/>
                        <a:pt x="11" y="62"/>
                        <a:pt x="11" y="62"/>
                      </a:cubicBezTo>
                      <a:cubicBezTo>
                        <a:pt x="12" y="69"/>
                        <a:pt x="18" y="74"/>
                        <a:pt x="25" y="74"/>
                      </a:cubicBezTo>
                      <a:cubicBezTo>
                        <a:pt x="32" y="74"/>
                        <a:pt x="38" y="69"/>
                        <a:pt x="39" y="62"/>
                      </a:cubicBezTo>
                      <a:cubicBezTo>
                        <a:pt x="67" y="62"/>
                        <a:pt x="67" y="62"/>
                        <a:pt x="67" y="62"/>
                      </a:cubicBezTo>
                      <a:cubicBezTo>
                        <a:pt x="69" y="69"/>
                        <a:pt x="75" y="74"/>
                        <a:pt x="82" y="74"/>
                      </a:cubicBezTo>
                      <a:cubicBezTo>
                        <a:pt x="89" y="74"/>
                        <a:pt x="94" y="69"/>
                        <a:pt x="96" y="62"/>
                      </a:cubicBezTo>
                      <a:cubicBezTo>
                        <a:pt x="107" y="62"/>
                        <a:pt x="107" y="62"/>
                        <a:pt x="107" y="62"/>
                      </a:cubicBezTo>
                      <a:cubicBezTo>
                        <a:pt x="110" y="62"/>
                        <a:pt x="112" y="60"/>
                        <a:pt x="112" y="57"/>
                      </a:cubicBezTo>
                      <a:cubicBezTo>
                        <a:pt x="112" y="39"/>
                        <a:pt x="112" y="39"/>
                        <a:pt x="112" y="39"/>
                      </a:cubicBezTo>
                      <a:cubicBezTo>
                        <a:pt x="112" y="35"/>
                        <a:pt x="109" y="31"/>
                        <a:pt x="105" y="29"/>
                      </a:cubicBezTo>
                      <a:cubicBezTo>
                        <a:pt x="91" y="25"/>
                        <a:pt x="91" y="25"/>
                        <a:pt x="91" y="25"/>
                      </a:cubicBezTo>
                      <a:cubicBezTo>
                        <a:pt x="88" y="24"/>
                        <a:pt x="86" y="22"/>
                        <a:pt x="85" y="19"/>
                      </a:cubicBezTo>
                      <a:cubicBezTo>
                        <a:pt x="79" y="8"/>
                        <a:pt x="79" y="8"/>
                        <a:pt x="79" y="8"/>
                      </a:cubicBezTo>
                      <a:cubicBezTo>
                        <a:pt x="76" y="3"/>
                        <a:pt x="71" y="0"/>
                        <a:pt x="66" y="0"/>
                      </a:cubicBezTo>
                      <a:cubicBezTo>
                        <a:pt x="20" y="0"/>
                        <a:pt x="20" y="0"/>
                        <a:pt x="20" y="0"/>
                      </a:cubicBezTo>
                      <a:cubicBezTo>
                        <a:pt x="13" y="0"/>
                        <a:pt x="8" y="5"/>
                        <a:pt x="6" y="11"/>
                      </a:cubicBezTo>
                      <a:lnTo>
                        <a:pt x="1" y="29"/>
                      </a:lnTo>
                      <a:close/>
                      <a:moveTo>
                        <a:pt x="14" y="27"/>
                      </a:moveTo>
                      <a:cubicBezTo>
                        <a:pt x="19" y="12"/>
                        <a:pt x="19" y="12"/>
                        <a:pt x="19" y="12"/>
                      </a:cubicBezTo>
                      <a:cubicBezTo>
                        <a:pt x="19" y="11"/>
                        <a:pt x="20" y="11"/>
                        <a:pt x="20" y="11"/>
                      </a:cubicBezTo>
                      <a:cubicBezTo>
                        <a:pt x="37" y="11"/>
                        <a:pt x="37" y="11"/>
                        <a:pt x="37" y="11"/>
                      </a:cubicBezTo>
                      <a:cubicBezTo>
                        <a:pt x="38" y="11"/>
                        <a:pt x="38" y="11"/>
                        <a:pt x="38" y="12"/>
                      </a:cubicBezTo>
                      <a:cubicBezTo>
                        <a:pt x="38" y="28"/>
                        <a:pt x="38" y="28"/>
                        <a:pt x="38" y="28"/>
                      </a:cubicBezTo>
                      <a:cubicBezTo>
                        <a:pt x="38" y="28"/>
                        <a:pt x="38" y="29"/>
                        <a:pt x="37" y="29"/>
                      </a:cubicBezTo>
                      <a:cubicBezTo>
                        <a:pt x="15" y="29"/>
                        <a:pt x="15" y="29"/>
                        <a:pt x="15" y="29"/>
                      </a:cubicBezTo>
                      <a:cubicBezTo>
                        <a:pt x="15" y="29"/>
                        <a:pt x="14" y="29"/>
                        <a:pt x="14" y="28"/>
                      </a:cubicBezTo>
                      <a:cubicBezTo>
                        <a:pt x="14" y="28"/>
                        <a:pt x="14" y="28"/>
                        <a:pt x="14" y="27"/>
                      </a:cubicBezTo>
                      <a:close/>
                      <a:moveTo>
                        <a:pt x="48" y="29"/>
                      </a:moveTo>
                      <a:cubicBezTo>
                        <a:pt x="47" y="29"/>
                        <a:pt x="47" y="28"/>
                        <a:pt x="47" y="28"/>
                      </a:cubicBezTo>
                      <a:cubicBezTo>
                        <a:pt x="47" y="12"/>
                        <a:pt x="47" y="12"/>
                        <a:pt x="47" y="12"/>
                      </a:cubicBezTo>
                      <a:cubicBezTo>
                        <a:pt x="47" y="11"/>
                        <a:pt x="47" y="11"/>
                        <a:pt x="48" y="11"/>
                      </a:cubicBezTo>
                      <a:cubicBezTo>
                        <a:pt x="65" y="11"/>
                        <a:pt x="65" y="11"/>
                        <a:pt x="65" y="11"/>
                      </a:cubicBezTo>
                      <a:cubicBezTo>
                        <a:pt x="65" y="11"/>
                        <a:pt x="66" y="11"/>
                        <a:pt x="66" y="12"/>
                      </a:cubicBezTo>
                      <a:cubicBezTo>
                        <a:pt x="73" y="27"/>
                        <a:pt x="73" y="27"/>
                        <a:pt x="73" y="27"/>
                      </a:cubicBezTo>
                      <a:cubicBezTo>
                        <a:pt x="73" y="27"/>
                        <a:pt x="73" y="28"/>
                        <a:pt x="73" y="28"/>
                      </a:cubicBezTo>
                      <a:cubicBezTo>
                        <a:pt x="73" y="29"/>
                        <a:pt x="72" y="29"/>
                        <a:pt x="72" y="29"/>
                      </a:cubicBezTo>
                      <a:lnTo>
                        <a:pt x="48" y="29"/>
                      </a:lnTo>
                      <a:close/>
                      <a:moveTo>
                        <a:pt x="73" y="60"/>
                      </a:moveTo>
                      <a:cubicBezTo>
                        <a:pt x="73" y="55"/>
                        <a:pt x="77" y="51"/>
                        <a:pt x="82" y="51"/>
                      </a:cubicBezTo>
                      <a:cubicBezTo>
                        <a:pt x="86" y="51"/>
                        <a:pt x="90" y="55"/>
                        <a:pt x="90" y="60"/>
                      </a:cubicBezTo>
                      <a:cubicBezTo>
                        <a:pt x="90" y="64"/>
                        <a:pt x="86" y="68"/>
                        <a:pt x="82" y="68"/>
                      </a:cubicBezTo>
                      <a:cubicBezTo>
                        <a:pt x="77" y="68"/>
                        <a:pt x="73" y="64"/>
                        <a:pt x="73" y="60"/>
                      </a:cubicBezTo>
                      <a:close/>
                      <a:moveTo>
                        <a:pt x="16" y="60"/>
                      </a:moveTo>
                      <a:cubicBezTo>
                        <a:pt x="16" y="55"/>
                        <a:pt x="20" y="51"/>
                        <a:pt x="25" y="51"/>
                      </a:cubicBezTo>
                      <a:cubicBezTo>
                        <a:pt x="30" y="51"/>
                        <a:pt x="34" y="55"/>
                        <a:pt x="34" y="60"/>
                      </a:cubicBezTo>
                      <a:cubicBezTo>
                        <a:pt x="34" y="64"/>
                        <a:pt x="30" y="68"/>
                        <a:pt x="25" y="68"/>
                      </a:cubicBezTo>
                      <a:cubicBezTo>
                        <a:pt x="20" y="68"/>
                        <a:pt x="16" y="64"/>
                        <a:pt x="16"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8" name="Freeform 73">
                  <a:extLst>
                    <a:ext uri="{FF2B5EF4-FFF2-40B4-BE49-F238E27FC236}">
                      <a16:creationId xmlns:a16="http://schemas.microsoft.com/office/drawing/2014/main" id="{45814E95-262C-4A0E-8D9E-5407078264E6}"/>
                    </a:ext>
                  </a:extLst>
                </p:cNvPr>
                <p:cNvSpPr>
                  <a:spLocks noEditPoints="1"/>
                </p:cNvSpPr>
                <p:nvPr/>
              </p:nvSpPr>
              <p:spPr bwMode="auto">
                <a:xfrm>
                  <a:off x="3451" y="2444"/>
                  <a:ext cx="130" cy="86"/>
                </a:xfrm>
                <a:custGeom>
                  <a:avLst/>
                  <a:gdLst>
                    <a:gd name="T0" fmla="*/ 1 w 112"/>
                    <a:gd name="T1" fmla="*/ 29 h 74"/>
                    <a:gd name="T2" fmla="*/ 0 w 112"/>
                    <a:gd name="T3" fmla="*/ 41 h 74"/>
                    <a:gd name="T4" fmla="*/ 0 w 112"/>
                    <a:gd name="T5" fmla="*/ 57 h 74"/>
                    <a:gd name="T6" fmla="*/ 5 w 112"/>
                    <a:gd name="T7" fmla="*/ 62 h 74"/>
                    <a:gd name="T8" fmla="*/ 11 w 112"/>
                    <a:gd name="T9" fmla="*/ 62 h 74"/>
                    <a:gd name="T10" fmla="*/ 25 w 112"/>
                    <a:gd name="T11" fmla="*/ 74 h 74"/>
                    <a:gd name="T12" fmla="*/ 40 w 112"/>
                    <a:gd name="T13" fmla="*/ 62 h 74"/>
                    <a:gd name="T14" fmla="*/ 68 w 112"/>
                    <a:gd name="T15" fmla="*/ 62 h 74"/>
                    <a:gd name="T16" fmla="*/ 82 w 112"/>
                    <a:gd name="T17" fmla="*/ 74 h 74"/>
                    <a:gd name="T18" fmla="*/ 96 w 112"/>
                    <a:gd name="T19" fmla="*/ 62 h 74"/>
                    <a:gd name="T20" fmla="*/ 107 w 112"/>
                    <a:gd name="T21" fmla="*/ 62 h 74"/>
                    <a:gd name="T22" fmla="*/ 112 w 112"/>
                    <a:gd name="T23" fmla="*/ 57 h 74"/>
                    <a:gd name="T24" fmla="*/ 112 w 112"/>
                    <a:gd name="T25" fmla="*/ 39 h 74"/>
                    <a:gd name="T26" fmla="*/ 105 w 112"/>
                    <a:gd name="T27" fmla="*/ 29 h 74"/>
                    <a:gd name="T28" fmla="*/ 91 w 112"/>
                    <a:gd name="T29" fmla="*/ 25 h 74"/>
                    <a:gd name="T30" fmla="*/ 85 w 112"/>
                    <a:gd name="T31" fmla="*/ 19 h 74"/>
                    <a:gd name="T32" fmla="*/ 79 w 112"/>
                    <a:gd name="T33" fmla="*/ 8 h 74"/>
                    <a:gd name="T34" fmla="*/ 66 w 112"/>
                    <a:gd name="T35" fmla="*/ 0 h 74"/>
                    <a:gd name="T36" fmla="*/ 20 w 112"/>
                    <a:gd name="T37" fmla="*/ 0 h 74"/>
                    <a:gd name="T38" fmla="*/ 6 w 112"/>
                    <a:gd name="T39" fmla="*/ 11 h 74"/>
                    <a:gd name="T40" fmla="*/ 1 w 112"/>
                    <a:gd name="T41" fmla="*/ 29 h 74"/>
                    <a:gd name="T42" fmla="*/ 14 w 112"/>
                    <a:gd name="T43" fmla="*/ 27 h 74"/>
                    <a:gd name="T44" fmla="*/ 19 w 112"/>
                    <a:gd name="T45" fmla="*/ 12 h 74"/>
                    <a:gd name="T46" fmla="*/ 21 w 112"/>
                    <a:gd name="T47" fmla="*/ 11 h 74"/>
                    <a:gd name="T48" fmla="*/ 37 w 112"/>
                    <a:gd name="T49" fmla="*/ 11 h 74"/>
                    <a:gd name="T50" fmla="*/ 38 w 112"/>
                    <a:gd name="T51" fmla="*/ 12 h 74"/>
                    <a:gd name="T52" fmla="*/ 38 w 112"/>
                    <a:gd name="T53" fmla="*/ 28 h 74"/>
                    <a:gd name="T54" fmla="*/ 37 w 112"/>
                    <a:gd name="T55" fmla="*/ 29 h 74"/>
                    <a:gd name="T56" fmla="*/ 16 w 112"/>
                    <a:gd name="T57" fmla="*/ 29 h 74"/>
                    <a:gd name="T58" fmla="*/ 14 w 112"/>
                    <a:gd name="T59" fmla="*/ 28 h 74"/>
                    <a:gd name="T60" fmla="*/ 14 w 112"/>
                    <a:gd name="T61" fmla="*/ 27 h 74"/>
                    <a:gd name="T62" fmla="*/ 48 w 112"/>
                    <a:gd name="T63" fmla="*/ 29 h 74"/>
                    <a:gd name="T64" fmla="*/ 47 w 112"/>
                    <a:gd name="T65" fmla="*/ 28 h 74"/>
                    <a:gd name="T66" fmla="*/ 47 w 112"/>
                    <a:gd name="T67" fmla="*/ 12 h 74"/>
                    <a:gd name="T68" fmla="*/ 48 w 112"/>
                    <a:gd name="T69" fmla="*/ 11 h 74"/>
                    <a:gd name="T70" fmla="*/ 65 w 112"/>
                    <a:gd name="T71" fmla="*/ 11 h 74"/>
                    <a:gd name="T72" fmla="*/ 66 w 112"/>
                    <a:gd name="T73" fmla="*/ 12 h 74"/>
                    <a:gd name="T74" fmla="*/ 73 w 112"/>
                    <a:gd name="T75" fmla="*/ 27 h 74"/>
                    <a:gd name="T76" fmla="*/ 73 w 112"/>
                    <a:gd name="T77" fmla="*/ 28 h 74"/>
                    <a:gd name="T78" fmla="*/ 72 w 112"/>
                    <a:gd name="T79" fmla="*/ 29 h 74"/>
                    <a:gd name="T80" fmla="*/ 48 w 112"/>
                    <a:gd name="T81" fmla="*/ 29 h 74"/>
                    <a:gd name="T82" fmla="*/ 73 w 112"/>
                    <a:gd name="T83" fmla="*/ 60 h 74"/>
                    <a:gd name="T84" fmla="*/ 82 w 112"/>
                    <a:gd name="T85" fmla="*/ 51 h 74"/>
                    <a:gd name="T86" fmla="*/ 91 w 112"/>
                    <a:gd name="T87" fmla="*/ 60 h 74"/>
                    <a:gd name="T88" fmla="*/ 82 w 112"/>
                    <a:gd name="T89" fmla="*/ 68 h 74"/>
                    <a:gd name="T90" fmla="*/ 73 w 112"/>
                    <a:gd name="T91" fmla="*/ 60 h 74"/>
                    <a:gd name="T92" fmla="*/ 17 w 112"/>
                    <a:gd name="T93" fmla="*/ 60 h 74"/>
                    <a:gd name="T94" fmla="*/ 25 w 112"/>
                    <a:gd name="T95" fmla="*/ 51 h 74"/>
                    <a:gd name="T96" fmla="*/ 34 w 112"/>
                    <a:gd name="T97" fmla="*/ 60 h 74"/>
                    <a:gd name="T98" fmla="*/ 25 w 112"/>
                    <a:gd name="T99" fmla="*/ 68 h 74"/>
                    <a:gd name="T100" fmla="*/ 17 w 112"/>
                    <a:gd name="T101" fmla="*/ 6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2" h="74">
                      <a:moveTo>
                        <a:pt x="1" y="29"/>
                      </a:moveTo>
                      <a:cubicBezTo>
                        <a:pt x="0" y="33"/>
                        <a:pt x="0" y="37"/>
                        <a:pt x="0" y="41"/>
                      </a:cubicBezTo>
                      <a:cubicBezTo>
                        <a:pt x="0" y="57"/>
                        <a:pt x="0" y="57"/>
                        <a:pt x="0" y="57"/>
                      </a:cubicBezTo>
                      <a:cubicBezTo>
                        <a:pt x="0" y="60"/>
                        <a:pt x="2" y="62"/>
                        <a:pt x="5" y="62"/>
                      </a:cubicBezTo>
                      <a:cubicBezTo>
                        <a:pt x="11" y="62"/>
                        <a:pt x="11" y="62"/>
                        <a:pt x="11" y="62"/>
                      </a:cubicBezTo>
                      <a:cubicBezTo>
                        <a:pt x="13" y="69"/>
                        <a:pt x="18" y="74"/>
                        <a:pt x="25" y="74"/>
                      </a:cubicBezTo>
                      <a:cubicBezTo>
                        <a:pt x="32" y="74"/>
                        <a:pt x="38" y="69"/>
                        <a:pt x="40" y="62"/>
                      </a:cubicBezTo>
                      <a:cubicBezTo>
                        <a:pt x="68" y="62"/>
                        <a:pt x="68" y="62"/>
                        <a:pt x="68" y="62"/>
                      </a:cubicBezTo>
                      <a:cubicBezTo>
                        <a:pt x="69" y="69"/>
                        <a:pt x="75" y="74"/>
                        <a:pt x="82" y="74"/>
                      </a:cubicBezTo>
                      <a:cubicBezTo>
                        <a:pt x="89" y="74"/>
                        <a:pt x="95" y="69"/>
                        <a:pt x="96" y="62"/>
                      </a:cubicBezTo>
                      <a:cubicBezTo>
                        <a:pt x="107" y="62"/>
                        <a:pt x="107" y="62"/>
                        <a:pt x="107" y="62"/>
                      </a:cubicBezTo>
                      <a:cubicBezTo>
                        <a:pt x="110" y="62"/>
                        <a:pt x="112" y="60"/>
                        <a:pt x="112" y="57"/>
                      </a:cubicBezTo>
                      <a:cubicBezTo>
                        <a:pt x="112" y="39"/>
                        <a:pt x="112" y="39"/>
                        <a:pt x="112" y="39"/>
                      </a:cubicBezTo>
                      <a:cubicBezTo>
                        <a:pt x="112" y="35"/>
                        <a:pt x="109" y="31"/>
                        <a:pt x="105" y="29"/>
                      </a:cubicBezTo>
                      <a:cubicBezTo>
                        <a:pt x="91" y="25"/>
                        <a:pt x="91" y="25"/>
                        <a:pt x="91" y="25"/>
                      </a:cubicBezTo>
                      <a:cubicBezTo>
                        <a:pt x="88" y="24"/>
                        <a:pt x="86" y="22"/>
                        <a:pt x="85" y="19"/>
                      </a:cubicBezTo>
                      <a:cubicBezTo>
                        <a:pt x="79" y="8"/>
                        <a:pt x="79" y="8"/>
                        <a:pt x="79" y="8"/>
                      </a:cubicBezTo>
                      <a:cubicBezTo>
                        <a:pt x="76" y="3"/>
                        <a:pt x="71" y="0"/>
                        <a:pt x="66" y="0"/>
                      </a:cubicBezTo>
                      <a:cubicBezTo>
                        <a:pt x="20" y="0"/>
                        <a:pt x="20" y="0"/>
                        <a:pt x="20" y="0"/>
                      </a:cubicBezTo>
                      <a:cubicBezTo>
                        <a:pt x="14" y="0"/>
                        <a:pt x="8" y="5"/>
                        <a:pt x="6" y="11"/>
                      </a:cubicBezTo>
                      <a:lnTo>
                        <a:pt x="1" y="29"/>
                      </a:lnTo>
                      <a:close/>
                      <a:moveTo>
                        <a:pt x="14" y="27"/>
                      </a:moveTo>
                      <a:cubicBezTo>
                        <a:pt x="19" y="12"/>
                        <a:pt x="19" y="12"/>
                        <a:pt x="19" y="12"/>
                      </a:cubicBezTo>
                      <a:cubicBezTo>
                        <a:pt x="19" y="11"/>
                        <a:pt x="20" y="11"/>
                        <a:pt x="21" y="11"/>
                      </a:cubicBezTo>
                      <a:cubicBezTo>
                        <a:pt x="37" y="11"/>
                        <a:pt x="37" y="11"/>
                        <a:pt x="37" y="11"/>
                      </a:cubicBezTo>
                      <a:cubicBezTo>
                        <a:pt x="38" y="11"/>
                        <a:pt x="38" y="11"/>
                        <a:pt x="38" y="12"/>
                      </a:cubicBezTo>
                      <a:cubicBezTo>
                        <a:pt x="38" y="28"/>
                        <a:pt x="38" y="28"/>
                        <a:pt x="38" y="28"/>
                      </a:cubicBezTo>
                      <a:cubicBezTo>
                        <a:pt x="38" y="28"/>
                        <a:pt x="38" y="29"/>
                        <a:pt x="37" y="29"/>
                      </a:cubicBezTo>
                      <a:cubicBezTo>
                        <a:pt x="16" y="29"/>
                        <a:pt x="16" y="29"/>
                        <a:pt x="16" y="29"/>
                      </a:cubicBezTo>
                      <a:cubicBezTo>
                        <a:pt x="15" y="29"/>
                        <a:pt x="15" y="29"/>
                        <a:pt x="14" y="28"/>
                      </a:cubicBezTo>
                      <a:cubicBezTo>
                        <a:pt x="14" y="28"/>
                        <a:pt x="14" y="28"/>
                        <a:pt x="14" y="27"/>
                      </a:cubicBezTo>
                      <a:close/>
                      <a:moveTo>
                        <a:pt x="48" y="29"/>
                      </a:moveTo>
                      <a:cubicBezTo>
                        <a:pt x="48" y="29"/>
                        <a:pt x="47" y="28"/>
                        <a:pt x="47" y="28"/>
                      </a:cubicBezTo>
                      <a:cubicBezTo>
                        <a:pt x="47" y="12"/>
                        <a:pt x="47" y="12"/>
                        <a:pt x="47" y="12"/>
                      </a:cubicBezTo>
                      <a:cubicBezTo>
                        <a:pt x="47" y="11"/>
                        <a:pt x="48" y="11"/>
                        <a:pt x="48" y="11"/>
                      </a:cubicBezTo>
                      <a:cubicBezTo>
                        <a:pt x="65" y="11"/>
                        <a:pt x="65" y="11"/>
                        <a:pt x="65" y="11"/>
                      </a:cubicBezTo>
                      <a:cubicBezTo>
                        <a:pt x="66" y="11"/>
                        <a:pt x="66" y="11"/>
                        <a:pt x="66" y="12"/>
                      </a:cubicBezTo>
                      <a:cubicBezTo>
                        <a:pt x="73" y="27"/>
                        <a:pt x="73" y="27"/>
                        <a:pt x="73" y="27"/>
                      </a:cubicBezTo>
                      <a:cubicBezTo>
                        <a:pt x="73" y="27"/>
                        <a:pt x="73" y="28"/>
                        <a:pt x="73" y="28"/>
                      </a:cubicBezTo>
                      <a:cubicBezTo>
                        <a:pt x="73" y="29"/>
                        <a:pt x="72" y="29"/>
                        <a:pt x="72" y="29"/>
                      </a:cubicBezTo>
                      <a:lnTo>
                        <a:pt x="48" y="29"/>
                      </a:lnTo>
                      <a:close/>
                      <a:moveTo>
                        <a:pt x="73" y="60"/>
                      </a:moveTo>
                      <a:cubicBezTo>
                        <a:pt x="73" y="55"/>
                        <a:pt x="77" y="51"/>
                        <a:pt x="82" y="51"/>
                      </a:cubicBezTo>
                      <a:cubicBezTo>
                        <a:pt x="87" y="51"/>
                        <a:pt x="91" y="55"/>
                        <a:pt x="91" y="60"/>
                      </a:cubicBezTo>
                      <a:cubicBezTo>
                        <a:pt x="91" y="64"/>
                        <a:pt x="87" y="68"/>
                        <a:pt x="82" y="68"/>
                      </a:cubicBezTo>
                      <a:cubicBezTo>
                        <a:pt x="77" y="68"/>
                        <a:pt x="73" y="64"/>
                        <a:pt x="73" y="60"/>
                      </a:cubicBezTo>
                      <a:close/>
                      <a:moveTo>
                        <a:pt x="17" y="60"/>
                      </a:moveTo>
                      <a:cubicBezTo>
                        <a:pt x="17" y="55"/>
                        <a:pt x="21" y="51"/>
                        <a:pt x="25" y="51"/>
                      </a:cubicBezTo>
                      <a:cubicBezTo>
                        <a:pt x="30" y="51"/>
                        <a:pt x="34" y="55"/>
                        <a:pt x="34" y="60"/>
                      </a:cubicBezTo>
                      <a:cubicBezTo>
                        <a:pt x="34" y="64"/>
                        <a:pt x="30" y="68"/>
                        <a:pt x="25" y="68"/>
                      </a:cubicBezTo>
                      <a:cubicBezTo>
                        <a:pt x="21" y="68"/>
                        <a:pt x="17" y="64"/>
                        <a:pt x="17"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9" name="Freeform 74">
                  <a:extLst>
                    <a:ext uri="{FF2B5EF4-FFF2-40B4-BE49-F238E27FC236}">
                      <a16:creationId xmlns:a16="http://schemas.microsoft.com/office/drawing/2014/main" id="{40960B8E-32AB-41BB-B677-7FC6FF990CA6}"/>
                    </a:ext>
                  </a:extLst>
                </p:cNvPr>
                <p:cNvSpPr>
                  <a:spLocks noEditPoints="1"/>
                </p:cNvSpPr>
                <p:nvPr/>
              </p:nvSpPr>
              <p:spPr bwMode="auto">
                <a:xfrm rot="21419013">
                  <a:off x="3422" y="2238"/>
                  <a:ext cx="177" cy="197"/>
                </a:xfrm>
                <a:custGeom>
                  <a:avLst/>
                  <a:gdLst>
                    <a:gd name="T0" fmla="*/ 57 w 152"/>
                    <a:gd name="T1" fmla="*/ 11 h 169"/>
                    <a:gd name="T2" fmla="*/ 11 w 152"/>
                    <a:gd name="T3" fmla="*/ 98 h 169"/>
                    <a:gd name="T4" fmla="*/ 44 w 152"/>
                    <a:gd name="T5" fmla="*/ 138 h 169"/>
                    <a:gd name="T6" fmla="*/ 58 w 152"/>
                    <a:gd name="T7" fmla="*/ 144 h 169"/>
                    <a:gd name="T8" fmla="*/ 58 w 152"/>
                    <a:gd name="T9" fmla="*/ 144 h 169"/>
                    <a:gd name="T10" fmla="*/ 64 w 152"/>
                    <a:gd name="T11" fmla="*/ 155 h 169"/>
                    <a:gd name="T12" fmla="*/ 70 w 152"/>
                    <a:gd name="T13" fmla="*/ 168 h 169"/>
                    <a:gd name="T14" fmla="*/ 71 w 152"/>
                    <a:gd name="T15" fmla="*/ 168 h 169"/>
                    <a:gd name="T16" fmla="*/ 79 w 152"/>
                    <a:gd name="T17" fmla="*/ 156 h 169"/>
                    <a:gd name="T18" fmla="*/ 86 w 152"/>
                    <a:gd name="T19" fmla="*/ 146 h 169"/>
                    <a:gd name="T20" fmla="*/ 86 w 152"/>
                    <a:gd name="T21" fmla="*/ 146 h 169"/>
                    <a:gd name="T22" fmla="*/ 97 w 152"/>
                    <a:gd name="T23" fmla="*/ 143 h 169"/>
                    <a:gd name="T24" fmla="*/ 116 w 152"/>
                    <a:gd name="T25" fmla="*/ 134 h 169"/>
                    <a:gd name="T26" fmla="*/ 143 w 152"/>
                    <a:gd name="T27" fmla="*/ 57 h 169"/>
                    <a:gd name="T28" fmla="*/ 57 w 152"/>
                    <a:gd name="T29" fmla="*/ 11 h 169"/>
                    <a:gd name="T30" fmla="*/ 137 w 152"/>
                    <a:gd name="T31" fmla="*/ 59 h 169"/>
                    <a:gd name="T32" fmla="*/ 95 w 152"/>
                    <a:gd name="T33" fmla="*/ 138 h 169"/>
                    <a:gd name="T34" fmla="*/ 47 w 152"/>
                    <a:gd name="T35" fmla="*/ 133 h 169"/>
                    <a:gd name="T36" fmla="*/ 16 w 152"/>
                    <a:gd name="T37" fmla="*/ 96 h 169"/>
                    <a:gd name="T38" fmla="*/ 41 w 152"/>
                    <a:gd name="T39" fmla="*/ 25 h 169"/>
                    <a:gd name="T40" fmla="*/ 58 w 152"/>
                    <a:gd name="T41" fmla="*/ 17 h 169"/>
                    <a:gd name="T42" fmla="*/ 137 w 152"/>
                    <a:gd name="T43" fmla="*/ 5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2" h="169">
                      <a:moveTo>
                        <a:pt x="57" y="11"/>
                      </a:moveTo>
                      <a:cubicBezTo>
                        <a:pt x="20" y="22"/>
                        <a:pt x="0" y="61"/>
                        <a:pt x="11" y="98"/>
                      </a:cubicBezTo>
                      <a:cubicBezTo>
                        <a:pt x="16" y="115"/>
                        <a:pt x="28" y="130"/>
                        <a:pt x="44" y="138"/>
                      </a:cubicBezTo>
                      <a:cubicBezTo>
                        <a:pt x="49" y="141"/>
                        <a:pt x="53" y="142"/>
                        <a:pt x="58" y="144"/>
                      </a:cubicBezTo>
                      <a:cubicBezTo>
                        <a:pt x="58" y="144"/>
                        <a:pt x="58" y="144"/>
                        <a:pt x="58" y="144"/>
                      </a:cubicBezTo>
                      <a:cubicBezTo>
                        <a:pt x="64" y="155"/>
                        <a:pt x="64" y="155"/>
                        <a:pt x="64" y="155"/>
                      </a:cubicBezTo>
                      <a:cubicBezTo>
                        <a:pt x="70" y="168"/>
                        <a:pt x="70" y="168"/>
                        <a:pt x="70" y="168"/>
                      </a:cubicBezTo>
                      <a:cubicBezTo>
                        <a:pt x="70" y="169"/>
                        <a:pt x="71" y="169"/>
                        <a:pt x="71" y="168"/>
                      </a:cubicBezTo>
                      <a:cubicBezTo>
                        <a:pt x="79" y="156"/>
                        <a:pt x="79" y="156"/>
                        <a:pt x="79" y="156"/>
                      </a:cubicBezTo>
                      <a:cubicBezTo>
                        <a:pt x="86" y="146"/>
                        <a:pt x="86" y="146"/>
                        <a:pt x="86" y="146"/>
                      </a:cubicBezTo>
                      <a:cubicBezTo>
                        <a:pt x="86" y="146"/>
                        <a:pt x="86" y="146"/>
                        <a:pt x="86" y="146"/>
                      </a:cubicBezTo>
                      <a:cubicBezTo>
                        <a:pt x="90" y="145"/>
                        <a:pt x="94" y="145"/>
                        <a:pt x="97" y="143"/>
                      </a:cubicBezTo>
                      <a:cubicBezTo>
                        <a:pt x="104" y="141"/>
                        <a:pt x="111" y="138"/>
                        <a:pt x="116" y="134"/>
                      </a:cubicBezTo>
                      <a:cubicBezTo>
                        <a:pt x="140" y="118"/>
                        <a:pt x="152" y="86"/>
                        <a:pt x="143" y="57"/>
                      </a:cubicBezTo>
                      <a:cubicBezTo>
                        <a:pt x="132" y="21"/>
                        <a:pt x="93" y="0"/>
                        <a:pt x="57" y="11"/>
                      </a:cubicBezTo>
                      <a:close/>
                      <a:moveTo>
                        <a:pt x="137" y="59"/>
                      </a:moveTo>
                      <a:cubicBezTo>
                        <a:pt x="148" y="92"/>
                        <a:pt x="129" y="128"/>
                        <a:pt x="95" y="138"/>
                      </a:cubicBezTo>
                      <a:cubicBezTo>
                        <a:pt x="79" y="143"/>
                        <a:pt x="62" y="141"/>
                        <a:pt x="47" y="133"/>
                      </a:cubicBezTo>
                      <a:cubicBezTo>
                        <a:pt x="32" y="125"/>
                        <a:pt x="21" y="112"/>
                        <a:pt x="16" y="96"/>
                      </a:cubicBezTo>
                      <a:cubicBezTo>
                        <a:pt x="8" y="69"/>
                        <a:pt x="19" y="40"/>
                        <a:pt x="41" y="25"/>
                      </a:cubicBezTo>
                      <a:cubicBezTo>
                        <a:pt x="46" y="22"/>
                        <a:pt x="52" y="19"/>
                        <a:pt x="58" y="17"/>
                      </a:cubicBezTo>
                      <a:cubicBezTo>
                        <a:pt x="92" y="6"/>
                        <a:pt x="127" y="25"/>
                        <a:pt x="13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0" name="Freeform 75">
                  <a:extLst>
                    <a:ext uri="{FF2B5EF4-FFF2-40B4-BE49-F238E27FC236}">
                      <a16:creationId xmlns:a16="http://schemas.microsoft.com/office/drawing/2014/main" id="{92C5A857-97B2-4833-B594-14D2EEFBAD07}"/>
                    </a:ext>
                  </a:extLst>
                </p:cNvPr>
                <p:cNvSpPr>
                  <a:spLocks/>
                </p:cNvSpPr>
                <p:nvPr/>
              </p:nvSpPr>
              <p:spPr bwMode="auto">
                <a:xfrm rot="21419013">
                  <a:off x="3485" y="2274"/>
                  <a:ext cx="53" cy="107"/>
                </a:xfrm>
                <a:custGeom>
                  <a:avLst/>
                  <a:gdLst>
                    <a:gd name="T0" fmla="*/ 2 w 46"/>
                    <a:gd name="T1" fmla="*/ 51 h 92"/>
                    <a:gd name="T2" fmla="*/ 19 w 46"/>
                    <a:gd name="T3" fmla="*/ 58 h 92"/>
                    <a:gd name="T4" fmla="*/ 12 w 46"/>
                    <a:gd name="T5" fmla="*/ 89 h 92"/>
                    <a:gd name="T6" fmla="*/ 15 w 46"/>
                    <a:gd name="T7" fmla="*/ 91 h 92"/>
                    <a:gd name="T8" fmla="*/ 45 w 46"/>
                    <a:gd name="T9" fmla="*/ 47 h 92"/>
                    <a:gd name="T10" fmla="*/ 43 w 46"/>
                    <a:gd name="T11" fmla="*/ 42 h 92"/>
                    <a:gd name="T12" fmla="*/ 31 w 46"/>
                    <a:gd name="T13" fmla="*/ 35 h 92"/>
                    <a:gd name="T14" fmla="*/ 43 w 46"/>
                    <a:gd name="T15" fmla="*/ 4 h 92"/>
                    <a:gd name="T16" fmla="*/ 40 w 46"/>
                    <a:gd name="T17" fmla="*/ 2 h 92"/>
                    <a:gd name="T18" fmla="*/ 1 w 46"/>
                    <a:gd name="T19" fmla="*/ 47 h 92"/>
                    <a:gd name="T20" fmla="*/ 2 w 46"/>
                    <a:gd name="T21"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92">
                      <a:moveTo>
                        <a:pt x="2" y="51"/>
                      </a:moveTo>
                      <a:cubicBezTo>
                        <a:pt x="19" y="58"/>
                        <a:pt x="19" y="58"/>
                        <a:pt x="19" y="58"/>
                      </a:cubicBezTo>
                      <a:cubicBezTo>
                        <a:pt x="12" y="89"/>
                        <a:pt x="12" y="89"/>
                        <a:pt x="12" y="89"/>
                      </a:cubicBezTo>
                      <a:cubicBezTo>
                        <a:pt x="11" y="91"/>
                        <a:pt x="14" y="92"/>
                        <a:pt x="15" y="91"/>
                      </a:cubicBezTo>
                      <a:cubicBezTo>
                        <a:pt x="45" y="47"/>
                        <a:pt x="45" y="47"/>
                        <a:pt x="45" y="47"/>
                      </a:cubicBezTo>
                      <a:cubicBezTo>
                        <a:pt x="46" y="45"/>
                        <a:pt x="45" y="43"/>
                        <a:pt x="43" y="42"/>
                      </a:cubicBezTo>
                      <a:cubicBezTo>
                        <a:pt x="31" y="35"/>
                        <a:pt x="31" y="35"/>
                        <a:pt x="31" y="35"/>
                      </a:cubicBezTo>
                      <a:cubicBezTo>
                        <a:pt x="43" y="4"/>
                        <a:pt x="43" y="4"/>
                        <a:pt x="43" y="4"/>
                      </a:cubicBezTo>
                      <a:cubicBezTo>
                        <a:pt x="44" y="2"/>
                        <a:pt x="41" y="0"/>
                        <a:pt x="40" y="2"/>
                      </a:cubicBezTo>
                      <a:cubicBezTo>
                        <a:pt x="1" y="47"/>
                        <a:pt x="1" y="47"/>
                        <a:pt x="1" y="47"/>
                      </a:cubicBezTo>
                      <a:cubicBezTo>
                        <a:pt x="0" y="48"/>
                        <a:pt x="1" y="50"/>
                        <a:pt x="2"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1" name="Freeform 76">
                  <a:extLst>
                    <a:ext uri="{FF2B5EF4-FFF2-40B4-BE49-F238E27FC236}">
                      <a16:creationId xmlns:a16="http://schemas.microsoft.com/office/drawing/2014/main" id="{D325A9A1-6D98-4EE3-9372-7FE62670E5FF}"/>
                    </a:ext>
                  </a:extLst>
                </p:cNvPr>
                <p:cNvSpPr>
                  <a:spLocks/>
                </p:cNvSpPr>
                <p:nvPr/>
              </p:nvSpPr>
              <p:spPr bwMode="auto">
                <a:xfrm>
                  <a:off x="3327" y="2463"/>
                  <a:ext cx="74" cy="52"/>
                </a:xfrm>
                <a:custGeom>
                  <a:avLst/>
                  <a:gdLst>
                    <a:gd name="T0" fmla="*/ 40 w 63"/>
                    <a:gd name="T1" fmla="*/ 2 h 44"/>
                    <a:gd name="T2" fmla="*/ 36 w 63"/>
                    <a:gd name="T3" fmla="*/ 4 h 44"/>
                    <a:gd name="T4" fmla="*/ 36 w 63"/>
                    <a:gd name="T5" fmla="*/ 10 h 44"/>
                    <a:gd name="T6" fmla="*/ 33 w 63"/>
                    <a:gd name="T7" fmla="*/ 12 h 44"/>
                    <a:gd name="T8" fmla="*/ 2 w 63"/>
                    <a:gd name="T9" fmla="*/ 12 h 44"/>
                    <a:gd name="T10" fmla="*/ 0 w 63"/>
                    <a:gd name="T11" fmla="*/ 15 h 44"/>
                    <a:gd name="T12" fmla="*/ 0 w 63"/>
                    <a:gd name="T13" fmla="*/ 28 h 44"/>
                    <a:gd name="T14" fmla="*/ 2 w 63"/>
                    <a:gd name="T15" fmla="*/ 31 h 44"/>
                    <a:gd name="T16" fmla="*/ 33 w 63"/>
                    <a:gd name="T17" fmla="*/ 31 h 44"/>
                    <a:gd name="T18" fmla="*/ 36 w 63"/>
                    <a:gd name="T19" fmla="*/ 33 h 44"/>
                    <a:gd name="T20" fmla="*/ 36 w 63"/>
                    <a:gd name="T21" fmla="*/ 41 h 44"/>
                    <a:gd name="T22" fmla="*/ 40 w 63"/>
                    <a:gd name="T23" fmla="*/ 42 h 44"/>
                    <a:gd name="T24" fmla="*/ 62 w 63"/>
                    <a:gd name="T25" fmla="*/ 23 h 44"/>
                    <a:gd name="T26" fmla="*/ 62 w 63"/>
                    <a:gd name="T27" fmla="*/ 20 h 44"/>
                    <a:gd name="T28" fmla="*/ 40 w 63"/>
                    <a:gd name="T2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44">
                      <a:moveTo>
                        <a:pt x="40" y="2"/>
                      </a:moveTo>
                      <a:cubicBezTo>
                        <a:pt x="38" y="0"/>
                        <a:pt x="36" y="2"/>
                        <a:pt x="36" y="4"/>
                      </a:cubicBezTo>
                      <a:cubicBezTo>
                        <a:pt x="36" y="10"/>
                        <a:pt x="36" y="10"/>
                        <a:pt x="36" y="10"/>
                      </a:cubicBezTo>
                      <a:cubicBezTo>
                        <a:pt x="36" y="11"/>
                        <a:pt x="35" y="12"/>
                        <a:pt x="33" y="12"/>
                      </a:cubicBezTo>
                      <a:cubicBezTo>
                        <a:pt x="2" y="12"/>
                        <a:pt x="2" y="12"/>
                        <a:pt x="2" y="12"/>
                      </a:cubicBezTo>
                      <a:cubicBezTo>
                        <a:pt x="1" y="12"/>
                        <a:pt x="0" y="13"/>
                        <a:pt x="0" y="15"/>
                      </a:cubicBezTo>
                      <a:cubicBezTo>
                        <a:pt x="0" y="28"/>
                        <a:pt x="0" y="28"/>
                        <a:pt x="0" y="28"/>
                      </a:cubicBezTo>
                      <a:cubicBezTo>
                        <a:pt x="0" y="30"/>
                        <a:pt x="1" y="31"/>
                        <a:pt x="2" y="31"/>
                      </a:cubicBezTo>
                      <a:cubicBezTo>
                        <a:pt x="33" y="31"/>
                        <a:pt x="33" y="31"/>
                        <a:pt x="33" y="31"/>
                      </a:cubicBezTo>
                      <a:cubicBezTo>
                        <a:pt x="35" y="31"/>
                        <a:pt x="36" y="32"/>
                        <a:pt x="36" y="33"/>
                      </a:cubicBezTo>
                      <a:cubicBezTo>
                        <a:pt x="36" y="41"/>
                        <a:pt x="36" y="41"/>
                        <a:pt x="36" y="41"/>
                      </a:cubicBezTo>
                      <a:cubicBezTo>
                        <a:pt x="36" y="43"/>
                        <a:pt x="38" y="44"/>
                        <a:pt x="40" y="42"/>
                      </a:cubicBezTo>
                      <a:cubicBezTo>
                        <a:pt x="62" y="23"/>
                        <a:pt x="62" y="23"/>
                        <a:pt x="62" y="23"/>
                      </a:cubicBezTo>
                      <a:cubicBezTo>
                        <a:pt x="63" y="22"/>
                        <a:pt x="63" y="21"/>
                        <a:pt x="62" y="20"/>
                      </a:cubicBezTo>
                      <a:lnTo>
                        <a:pt x="4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395" name="グラフィックス 441">
                <a:extLst>
                  <a:ext uri="{FF2B5EF4-FFF2-40B4-BE49-F238E27FC236}">
                    <a16:creationId xmlns:a16="http://schemas.microsoft.com/office/drawing/2014/main" id="{C6E6C33D-068B-4671-A938-DCD2B3FA2BBF}"/>
                  </a:ext>
                </a:extLst>
              </p:cNvPr>
              <p:cNvGrpSpPr/>
              <p:nvPr/>
            </p:nvGrpSpPr>
            <p:grpSpPr>
              <a:xfrm>
                <a:off x="3851935" y="2167018"/>
                <a:ext cx="166974" cy="371894"/>
                <a:chOff x="5300286" y="3677112"/>
                <a:chExt cx="209550" cy="466722"/>
              </a:xfrm>
              <a:solidFill>
                <a:schemeClr val="tx2"/>
              </a:solidFill>
            </p:grpSpPr>
            <p:sp>
              <p:nvSpPr>
                <p:cNvPr id="396" name="フリーフォーム: 図形 395">
                  <a:extLst>
                    <a:ext uri="{FF2B5EF4-FFF2-40B4-BE49-F238E27FC236}">
                      <a16:creationId xmlns:a16="http://schemas.microsoft.com/office/drawing/2014/main" id="{03F38FD0-734D-46F4-9D0F-CAA4DFD0DCC0}"/>
                    </a:ext>
                  </a:extLst>
                </p:cNvPr>
                <p:cNvSpPr/>
                <p:nvPr/>
              </p:nvSpPr>
              <p:spPr>
                <a:xfrm>
                  <a:off x="5368615" y="3677112"/>
                  <a:ext cx="76200" cy="76200"/>
                </a:xfrm>
                <a:custGeom>
                  <a:avLst/>
                  <a:gdLst>
                    <a:gd name="connsiteX0" fmla="*/ 80963 w 76200"/>
                    <a:gd name="connsiteY0" fmla="*/ 40481 h 76200"/>
                    <a:gd name="connsiteX1" fmla="*/ 40481 w 76200"/>
                    <a:gd name="connsiteY1" fmla="*/ 80963 h 76200"/>
                    <a:gd name="connsiteX2" fmla="*/ 0 w 76200"/>
                    <a:gd name="connsiteY2" fmla="*/ 40481 h 76200"/>
                    <a:gd name="connsiteX3" fmla="*/ 40481 w 76200"/>
                    <a:gd name="connsiteY3" fmla="*/ 0 h 76200"/>
                    <a:gd name="connsiteX4" fmla="*/ 80963 w 76200"/>
                    <a:gd name="connsiteY4" fmla="*/ 40481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80963" y="40481"/>
                      </a:moveTo>
                      <a:cubicBezTo>
                        <a:pt x="80963" y="62838"/>
                        <a:pt x="62838" y="80963"/>
                        <a:pt x="40481" y="80963"/>
                      </a:cubicBezTo>
                      <a:cubicBezTo>
                        <a:pt x="18124" y="80963"/>
                        <a:pt x="0" y="62838"/>
                        <a:pt x="0" y="40481"/>
                      </a:cubicBezTo>
                      <a:cubicBezTo>
                        <a:pt x="0" y="18124"/>
                        <a:pt x="18124" y="0"/>
                        <a:pt x="40481" y="0"/>
                      </a:cubicBezTo>
                      <a:cubicBezTo>
                        <a:pt x="62838" y="0"/>
                        <a:pt x="80963" y="18124"/>
                        <a:pt x="80963" y="40481"/>
                      </a:cubicBezTo>
                      <a:close/>
                    </a:path>
                  </a:pathLst>
                </a:custGeom>
                <a:grpFill/>
                <a:ln w="9525" cap="flat">
                  <a:noFill/>
                  <a:prstDash val="solid"/>
                  <a:miter/>
                </a:ln>
              </p:spPr>
              <p:txBody>
                <a:bodyPr rtlCol="0" anchor="ctr"/>
                <a:lstStyle/>
                <a:p>
                  <a:endParaRPr lang="ja-JP" altLang="en-US"/>
                </a:p>
              </p:txBody>
            </p:sp>
            <p:sp>
              <p:nvSpPr>
                <p:cNvPr id="397" name="フリーフォーム: 図形 396">
                  <a:extLst>
                    <a:ext uri="{FF2B5EF4-FFF2-40B4-BE49-F238E27FC236}">
                      <a16:creationId xmlns:a16="http://schemas.microsoft.com/office/drawing/2014/main" id="{2EA52F0F-70BC-4269-8A9E-5DF93709F3ED}"/>
                    </a:ext>
                  </a:extLst>
                </p:cNvPr>
                <p:cNvSpPr/>
                <p:nvPr/>
              </p:nvSpPr>
              <p:spPr>
                <a:xfrm>
                  <a:off x="5300286" y="3772359"/>
                  <a:ext cx="209550" cy="371475"/>
                </a:xfrm>
                <a:custGeom>
                  <a:avLst/>
                  <a:gdLst>
                    <a:gd name="connsiteX0" fmla="*/ 213775 w 209550"/>
                    <a:gd name="connsiteY0" fmla="*/ 168497 h 371475"/>
                    <a:gd name="connsiteX1" fmla="*/ 149290 w 209550"/>
                    <a:gd name="connsiteY1" fmla="*/ 12859 h 371475"/>
                    <a:gd name="connsiteX2" fmla="*/ 149290 w 209550"/>
                    <a:gd name="connsiteY2" fmla="*/ 12859 h 371475"/>
                    <a:gd name="connsiteX3" fmla="*/ 118429 w 209550"/>
                    <a:gd name="connsiteY3" fmla="*/ 0 h 371475"/>
                    <a:gd name="connsiteX4" fmla="*/ 115191 w 209550"/>
                    <a:gd name="connsiteY4" fmla="*/ 0 h 371475"/>
                    <a:gd name="connsiteX5" fmla="*/ 99284 w 209550"/>
                    <a:gd name="connsiteY5" fmla="*/ 0 h 371475"/>
                    <a:gd name="connsiteX6" fmla="*/ 96046 w 209550"/>
                    <a:gd name="connsiteY6" fmla="*/ 0 h 371475"/>
                    <a:gd name="connsiteX7" fmla="*/ 65185 w 209550"/>
                    <a:gd name="connsiteY7" fmla="*/ 12859 h 371475"/>
                    <a:gd name="connsiteX8" fmla="*/ 65185 w 209550"/>
                    <a:gd name="connsiteY8" fmla="*/ 12859 h 371475"/>
                    <a:gd name="connsiteX9" fmla="*/ 605 w 209550"/>
                    <a:gd name="connsiteY9" fmla="*/ 168497 h 371475"/>
                    <a:gd name="connsiteX10" fmla="*/ 12797 w 209550"/>
                    <a:gd name="connsiteY10" fmla="*/ 189929 h 371475"/>
                    <a:gd name="connsiteX11" fmla="*/ 31942 w 209550"/>
                    <a:gd name="connsiteY11" fmla="*/ 180499 h 371475"/>
                    <a:gd name="connsiteX12" fmla="*/ 52516 w 209550"/>
                    <a:gd name="connsiteY12" fmla="*/ 135255 h 371475"/>
                    <a:gd name="connsiteX13" fmla="*/ 52516 w 209550"/>
                    <a:gd name="connsiteY13" fmla="*/ 182785 h 371475"/>
                    <a:gd name="connsiteX14" fmla="*/ 52516 w 209550"/>
                    <a:gd name="connsiteY14" fmla="*/ 190310 h 371475"/>
                    <a:gd name="connsiteX15" fmla="*/ 52516 w 209550"/>
                    <a:gd name="connsiteY15" fmla="*/ 352235 h 371475"/>
                    <a:gd name="connsiteX16" fmla="*/ 77091 w 209550"/>
                    <a:gd name="connsiteY16" fmla="*/ 376809 h 371475"/>
                    <a:gd name="connsiteX17" fmla="*/ 77091 w 209550"/>
                    <a:gd name="connsiteY17" fmla="*/ 376809 h 371475"/>
                    <a:gd name="connsiteX18" fmla="*/ 101665 w 209550"/>
                    <a:gd name="connsiteY18" fmla="*/ 352235 h 371475"/>
                    <a:gd name="connsiteX19" fmla="*/ 101665 w 209550"/>
                    <a:gd name="connsiteY19" fmla="*/ 196120 h 371475"/>
                    <a:gd name="connsiteX20" fmla="*/ 107285 w 209550"/>
                    <a:gd name="connsiteY20" fmla="*/ 190500 h 371475"/>
                    <a:gd name="connsiteX21" fmla="*/ 107285 w 209550"/>
                    <a:gd name="connsiteY21" fmla="*/ 190500 h 371475"/>
                    <a:gd name="connsiteX22" fmla="*/ 112905 w 209550"/>
                    <a:gd name="connsiteY22" fmla="*/ 196120 h 371475"/>
                    <a:gd name="connsiteX23" fmla="*/ 112905 w 209550"/>
                    <a:gd name="connsiteY23" fmla="*/ 352330 h 371475"/>
                    <a:gd name="connsiteX24" fmla="*/ 137479 w 209550"/>
                    <a:gd name="connsiteY24" fmla="*/ 376904 h 371475"/>
                    <a:gd name="connsiteX25" fmla="*/ 137479 w 209550"/>
                    <a:gd name="connsiteY25" fmla="*/ 376904 h 371475"/>
                    <a:gd name="connsiteX26" fmla="*/ 162054 w 209550"/>
                    <a:gd name="connsiteY26" fmla="*/ 352330 h 371475"/>
                    <a:gd name="connsiteX27" fmla="*/ 162054 w 209550"/>
                    <a:gd name="connsiteY27" fmla="*/ 182785 h 371475"/>
                    <a:gd name="connsiteX28" fmla="*/ 162054 w 209550"/>
                    <a:gd name="connsiteY28" fmla="*/ 182785 h 371475"/>
                    <a:gd name="connsiteX29" fmla="*/ 162054 w 209550"/>
                    <a:gd name="connsiteY29" fmla="*/ 135350 h 371475"/>
                    <a:gd name="connsiteX30" fmla="*/ 182628 w 209550"/>
                    <a:gd name="connsiteY30" fmla="*/ 180594 h 371475"/>
                    <a:gd name="connsiteX31" fmla="*/ 201773 w 209550"/>
                    <a:gd name="connsiteY31" fmla="*/ 190024 h 371475"/>
                    <a:gd name="connsiteX32" fmla="*/ 213775 w 209550"/>
                    <a:gd name="connsiteY32" fmla="*/ 1684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550" h="371475">
                      <a:moveTo>
                        <a:pt x="213775" y="168497"/>
                      </a:moveTo>
                      <a:cubicBezTo>
                        <a:pt x="201868" y="124682"/>
                        <a:pt x="173674" y="29147"/>
                        <a:pt x="149290" y="12859"/>
                      </a:cubicBezTo>
                      <a:cubicBezTo>
                        <a:pt x="149290" y="12859"/>
                        <a:pt x="149290" y="12859"/>
                        <a:pt x="149290" y="12859"/>
                      </a:cubicBezTo>
                      <a:cubicBezTo>
                        <a:pt x="141385" y="4953"/>
                        <a:pt x="130526" y="0"/>
                        <a:pt x="118429" y="0"/>
                      </a:cubicBezTo>
                      <a:lnTo>
                        <a:pt x="115191" y="0"/>
                      </a:lnTo>
                      <a:lnTo>
                        <a:pt x="99284" y="0"/>
                      </a:lnTo>
                      <a:lnTo>
                        <a:pt x="96046" y="0"/>
                      </a:lnTo>
                      <a:cubicBezTo>
                        <a:pt x="83949" y="0"/>
                        <a:pt x="72995" y="4953"/>
                        <a:pt x="65185" y="12859"/>
                      </a:cubicBezTo>
                      <a:cubicBezTo>
                        <a:pt x="65185" y="12859"/>
                        <a:pt x="65185" y="12859"/>
                        <a:pt x="65185" y="12859"/>
                      </a:cubicBezTo>
                      <a:cubicBezTo>
                        <a:pt x="40705" y="29242"/>
                        <a:pt x="12416" y="124778"/>
                        <a:pt x="605" y="168497"/>
                      </a:cubicBezTo>
                      <a:cubicBezTo>
                        <a:pt x="-1871" y="177737"/>
                        <a:pt x="3463" y="187833"/>
                        <a:pt x="12797" y="189929"/>
                      </a:cubicBezTo>
                      <a:cubicBezTo>
                        <a:pt x="20798" y="191738"/>
                        <a:pt x="28704" y="187643"/>
                        <a:pt x="31942" y="180499"/>
                      </a:cubicBezTo>
                      <a:lnTo>
                        <a:pt x="52516" y="135255"/>
                      </a:lnTo>
                      <a:lnTo>
                        <a:pt x="52516" y="182785"/>
                      </a:lnTo>
                      <a:lnTo>
                        <a:pt x="52516" y="190310"/>
                      </a:lnTo>
                      <a:lnTo>
                        <a:pt x="52516" y="352235"/>
                      </a:lnTo>
                      <a:cubicBezTo>
                        <a:pt x="52516" y="365760"/>
                        <a:pt x="63470" y="376809"/>
                        <a:pt x="77091" y="376809"/>
                      </a:cubicBezTo>
                      <a:lnTo>
                        <a:pt x="77091" y="376809"/>
                      </a:lnTo>
                      <a:cubicBezTo>
                        <a:pt x="90616" y="376809"/>
                        <a:pt x="101665" y="365855"/>
                        <a:pt x="101665" y="352235"/>
                      </a:cubicBezTo>
                      <a:lnTo>
                        <a:pt x="101665" y="196120"/>
                      </a:lnTo>
                      <a:cubicBezTo>
                        <a:pt x="101665" y="192977"/>
                        <a:pt x="104142" y="190500"/>
                        <a:pt x="107285" y="190500"/>
                      </a:cubicBezTo>
                      <a:lnTo>
                        <a:pt x="107285" y="190500"/>
                      </a:lnTo>
                      <a:cubicBezTo>
                        <a:pt x="110428" y="190500"/>
                        <a:pt x="112905" y="192977"/>
                        <a:pt x="112905" y="196120"/>
                      </a:cubicBezTo>
                      <a:lnTo>
                        <a:pt x="112905" y="352330"/>
                      </a:lnTo>
                      <a:cubicBezTo>
                        <a:pt x="112905" y="365855"/>
                        <a:pt x="123859" y="376904"/>
                        <a:pt x="137479" y="376904"/>
                      </a:cubicBezTo>
                      <a:lnTo>
                        <a:pt x="137479" y="376904"/>
                      </a:lnTo>
                      <a:cubicBezTo>
                        <a:pt x="151005" y="376904"/>
                        <a:pt x="162054" y="365950"/>
                        <a:pt x="162054" y="352330"/>
                      </a:cubicBezTo>
                      <a:lnTo>
                        <a:pt x="162054" y="182785"/>
                      </a:lnTo>
                      <a:lnTo>
                        <a:pt x="162054" y="182785"/>
                      </a:lnTo>
                      <a:lnTo>
                        <a:pt x="162054" y="135350"/>
                      </a:lnTo>
                      <a:lnTo>
                        <a:pt x="182628" y="180594"/>
                      </a:lnTo>
                      <a:cubicBezTo>
                        <a:pt x="185866" y="187738"/>
                        <a:pt x="193772" y="191834"/>
                        <a:pt x="201773" y="190024"/>
                      </a:cubicBezTo>
                      <a:cubicBezTo>
                        <a:pt x="210917" y="187833"/>
                        <a:pt x="216251" y="177832"/>
                        <a:pt x="213775" y="168497"/>
                      </a:cubicBezTo>
                      <a:close/>
                    </a:path>
                  </a:pathLst>
                </a:custGeom>
                <a:grpFill/>
                <a:ln w="9525" cap="flat">
                  <a:noFill/>
                  <a:prstDash val="solid"/>
                  <a:miter/>
                </a:ln>
              </p:spPr>
              <p:txBody>
                <a:bodyPr rtlCol="0" anchor="ctr"/>
                <a:lstStyle/>
                <a:p>
                  <a:endParaRPr lang="ja-JP" altLang="en-US"/>
                </a:p>
              </p:txBody>
            </p:sp>
          </p:grpSp>
        </p:grpSp>
      </p:grpSp>
      <p:sp>
        <p:nvSpPr>
          <p:cNvPr id="402" name="Freeform 71">
            <a:extLst>
              <a:ext uri="{FF2B5EF4-FFF2-40B4-BE49-F238E27FC236}">
                <a16:creationId xmlns:a16="http://schemas.microsoft.com/office/drawing/2014/main" id="{D2120E03-F3EB-4C90-A2E5-D9829DD1B31C}"/>
              </a:ext>
            </a:extLst>
          </p:cNvPr>
          <p:cNvSpPr>
            <a:spLocks noEditPoints="1"/>
          </p:cNvSpPr>
          <p:nvPr/>
        </p:nvSpPr>
        <p:spPr bwMode="auto">
          <a:xfrm>
            <a:off x="5524976" y="3042232"/>
            <a:ext cx="227107" cy="456983"/>
          </a:xfrm>
          <a:custGeom>
            <a:avLst/>
            <a:gdLst>
              <a:gd name="T0" fmla="*/ 67 w 68"/>
              <a:gd name="T1" fmla="*/ 10 h 140"/>
              <a:gd name="T2" fmla="*/ 67 w 68"/>
              <a:gd name="T3" fmla="*/ 9 h 140"/>
              <a:gd name="T4" fmla="*/ 68 w 68"/>
              <a:gd name="T5" fmla="*/ 6 h 140"/>
              <a:gd name="T6" fmla="*/ 66 w 68"/>
              <a:gd name="T7" fmla="*/ 2 h 140"/>
              <a:gd name="T8" fmla="*/ 63 w 68"/>
              <a:gd name="T9" fmla="*/ 1 h 140"/>
              <a:gd name="T10" fmla="*/ 28 w 68"/>
              <a:gd name="T11" fmla="*/ 15 h 140"/>
              <a:gd name="T12" fmla="*/ 27 w 68"/>
              <a:gd name="T13" fmla="*/ 19 h 140"/>
              <a:gd name="T14" fmla="*/ 27 w 68"/>
              <a:gd name="T15" fmla="*/ 19 h 140"/>
              <a:gd name="T16" fmla="*/ 6 w 68"/>
              <a:gd name="T17" fmla="*/ 69 h 140"/>
              <a:gd name="T18" fmla="*/ 6 w 68"/>
              <a:gd name="T19" fmla="*/ 93 h 140"/>
              <a:gd name="T20" fmla="*/ 3 w 68"/>
              <a:gd name="T21" fmla="*/ 96 h 140"/>
              <a:gd name="T22" fmla="*/ 3 w 68"/>
              <a:gd name="T23" fmla="*/ 135 h 140"/>
              <a:gd name="T24" fmla="*/ 3 w 68"/>
              <a:gd name="T25" fmla="*/ 135 h 140"/>
              <a:gd name="T26" fmla="*/ 0 w 68"/>
              <a:gd name="T27" fmla="*/ 137 h 140"/>
              <a:gd name="T28" fmla="*/ 3 w 68"/>
              <a:gd name="T29" fmla="*/ 140 h 140"/>
              <a:gd name="T30" fmla="*/ 15 w 68"/>
              <a:gd name="T31" fmla="*/ 140 h 140"/>
              <a:gd name="T32" fmla="*/ 18 w 68"/>
              <a:gd name="T33" fmla="*/ 137 h 140"/>
              <a:gd name="T34" fmla="*/ 15 w 68"/>
              <a:gd name="T35" fmla="*/ 135 h 140"/>
              <a:gd name="T36" fmla="*/ 14 w 68"/>
              <a:gd name="T37" fmla="*/ 135 h 140"/>
              <a:gd name="T38" fmla="*/ 14 w 68"/>
              <a:gd name="T39" fmla="*/ 96 h 140"/>
              <a:gd name="T40" fmla="*/ 11 w 68"/>
              <a:gd name="T41" fmla="*/ 93 h 140"/>
              <a:gd name="T42" fmla="*/ 11 w 68"/>
              <a:gd name="T43" fmla="*/ 69 h 140"/>
              <a:gd name="T44" fmla="*/ 29 w 68"/>
              <a:gd name="T45" fmla="*/ 24 h 140"/>
              <a:gd name="T46" fmla="*/ 32 w 68"/>
              <a:gd name="T47" fmla="*/ 24 h 140"/>
              <a:gd name="T48" fmla="*/ 32 w 68"/>
              <a:gd name="T49" fmla="*/ 24 h 140"/>
              <a:gd name="T50" fmla="*/ 32 w 68"/>
              <a:gd name="T51" fmla="*/ 25 h 140"/>
              <a:gd name="T52" fmla="*/ 33 w 68"/>
              <a:gd name="T53" fmla="*/ 25 h 140"/>
              <a:gd name="T54" fmla="*/ 36 w 68"/>
              <a:gd name="T55" fmla="*/ 28 h 140"/>
              <a:gd name="T56" fmla="*/ 38 w 68"/>
              <a:gd name="T57" fmla="*/ 27 h 140"/>
              <a:gd name="T58" fmla="*/ 66 w 68"/>
              <a:gd name="T59" fmla="*/ 16 h 140"/>
              <a:gd name="T60" fmla="*/ 68 w 68"/>
              <a:gd name="T61" fmla="*/ 13 h 140"/>
              <a:gd name="T62" fmla="*/ 68 w 68"/>
              <a:gd name="T63" fmla="*/ 11 h 140"/>
              <a:gd name="T64" fmla="*/ 67 w 68"/>
              <a:gd name="T65" fmla="*/ 10 h 140"/>
              <a:gd name="T66" fmla="*/ 65 w 68"/>
              <a:gd name="T67" fmla="*/ 13 h 140"/>
              <a:gd name="T68" fmla="*/ 65 w 68"/>
              <a:gd name="T69" fmla="*/ 13 h 140"/>
              <a:gd name="T70" fmla="*/ 37 w 68"/>
              <a:gd name="T71" fmla="*/ 25 h 140"/>
              <a:gd name="T72" fmla="*/ 35 w 68"/>
              <a:gd name="T73" fmla="*/ 24 h 140"/>
              <a:gd name="T74" fmla="*/ 35 w 68"/>
              <a:gd name="T75" fmla="*/ 24 h 140"/>
              <a:gd name="T76" fmla="*/ 34 w 68"/>
              <a:gd name="T77" fmla="*/ 23 h 140"/>
              <a:gd name="T78" fmla="*/ 65 w 68"/>
              <a:gd name="T79" fmla="*/ 10 h 140"/>
              <a:gd name="T80" fmla="*/ 65 w 68"/>
              <a:gd name="T81" fmla="*/ 11 h 140"/>
              <a:gd name="T82" fmla="*/ 65 w 68"/>
              <a:gd name="T83" fmla="*/ 11 h 140"/>
              <a:gd name="T84" fmla="*/ 65 w 68"/>
              <a:gd name="T85" fmla="*/ 1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140">
                <a:moveTo>
                  <a:pt x="67" y="10"/>
                </a:moveTo>
                <a:cubicBezTo>
                  <a:pt x="67" y="10"/>
                  <a:pt x="67" y="9"/>
                  <a:pt x="67" y="9"/>
                </a:cubicBezTo>
                <a:cubicBezTo>
                  <a:pt x="68" y="9"/>
                  <a:pt x="68" y="7"/>
                  <a:pt x="68" y="6"/>
                </a:cubicBezTo>
                <a:cubicBezTo>
                  <a:pt x="66" y="2"/>
                  <a:pt x="66" y="2"/>
                  <a:pt x="66" y="2"/>
                </a:cubicBezTo>
                <a:cubicBezTo>
                  <a:pt x="65" y="1"/>
                  <a:pt x="64" y="0"/>
                  <a:pt x="63" y="1"/>
                </a:cubicBezTo>
                <a:cubicBezTo>
                  <a:pt x="28" y="15"/>
                  <a:pt x="28" y="15"/>
                  <a:pt x="28" y="15"/>
                </a:cubicBezTo>
                <a:cubicBezTo>
                  <a:pt x="27" y="16"/>
                  <a:pt x="26" y="17"/>
                  <a:pt x="27" y="19"/>
                </a:cubicBezTo>
                <a:cubicBezTo>
                  <a:pt x="27" y="19"/>
                  <a:pt x="27" y="19"/>
                  <a:pt x="27" y="19"/>
                </a:cubicBezTo>
                <a:cubicBezTo>
                  <a:pt x="13" y="32"/>
                  <a:pt x="6" y="41"/>
                  <a:pt x="6" y="69"/>
                </a:cubicBezTo>
                <a:cubicBezTo>
                  <a:pt x="6" y="93"/>
                  <a:pt x="6" y="93"/>
                  <a:pt x="6" y="93"/>
                </a:cubicBezTo>
                <a:cubicBezTo>
                  <a:pt x="5" y="93"/>
                  <a:pt x="3" y="94"/>
                  <a:pt x="3" y="96"/>
                </a:cubicBezTo>
                <a:cubicBezTo>
                  <a:pt x="3" y="135"/>
                  <a:pt x="3" y="135"/>
                  <a:pt x="3" y="135"/>
                </a:cubicBezTo>
                <a:cubicBezTo>
                  <a:pt x="3" y="135"/>
                  <a:pt x="3" y="135"/>
                  <a:pt x="3" y="135"/>
                </a:cubicBezTo>
                <a:cubicBezTo>
                  <a:pt x="1" y="135"/>
                  <a:pt x="0" y="136"/>
                  <a:pt x="0" y="137"/>
                </a:cubicBezTo>
                <a:cubicBezTo>
                  <a:pt x="0" y="139"/>
                  <a:pt x="1" y="140"/>
                  <a:pt x="3" y="140"/>
                </a:cubicBezTo>
                <a:cubicBezTo>
                  <a:pt x="15" y="140"/>
                  <a:pt x="15" y="140"/>
                  <a:pt x="15" y="140"/>
                </a:cubicBezTo>
                <a:cubicBezTo>
                  <a:pt x="17" y="140"/>
                  <a:pt x="18" y="139"/>
                  <a:pt x="18" y="137"/>
                </a:cubicBezTo>
                <a:cubicBezTo>
                  <a:pt x="18" y="136"/>
                  <a:pt x="17" y="135"/>
                  <a:pt x="15" y="135"/>
                </a:cubicBezTo>
                <a:cubicBezTo>
                  <a:pt x="14" y="135"/>
                  <a:pt x="14" y="135"/>
                  <a:pt x="14" y="135"/>
                </a:cubicBezTo>
                <a:cubicBezTo>
                  <a:pt x="14" y="96"/>
                  <a:pt x="14" y="96"/>
                  <a:pt x="14" y="96"/>
                </a:cubicBezTo>
                <a:cubicBezTo>
                  <a:pt x="14" y="94"/>
                  <a:pt x="13" y="93"/>
                  <a:pt x="11" y="93"/>
                </a:cubicBezTo>
                <a:cubicBezTo>
                  <a:pt x="11" y="69"/>
                  <a:pt x="11" y="69"/>
                  <a:pt x="11" y="69"/>
                </a:cubicBezTo>
                <a:cubicBezTo>
                  <a:pt x="11" y="42"/>
                  <a:pt x="18" y="35"/>
                  <a:pt x="29" y="24"/>
                </a:cubicBezTo>
                <a:cubicBezTo>
                  <a:pt x="30" y="24"/>
                  <a:pt x="31" y="25"/>
                  <a:pt x="32" y="24"/>
                </a:cubicBezTo>
                <a:cubicBezTo>
                  <a:pt x="32" y="24"/>
                  <a:pt x="32" y="24"/>
                  <a:pt x="32" y="24"/>
                </a:cubicBezTo>
                <a:cubicBezTo>
                  <a:pt x="32" y="24"/>
                  <a:pt x="32" y="24"/>
                  <a:pt x="32" y="25"/>
                </a:cubicBezTo>
                <a:cubicBezTo>
                  <a:pt x="33" y="25"/>
                  <a:pt x="33" y="25"/>
                  <a:pt x="33" y="25"/>
                </a:cubicBezTo>
                <a:cubicBezTo>
                  <a:pt x="33" y="27"/>
                  <a:pt x="35" y="28"/>
                  <a:pt x="36" y="28"/>
                </a:cubicBezTo>
                <a:cubicBezTo>
                  <a:pt x="37" y="28"/>
                  <a:pt x="37" y="28"/>
                  <a:pt x="38" y="27"/>
                </a:cubicBezTo>
                <a:cubicBezTo>
                  <a:pt x="66" y="16"/>
                  <a:pt x="66" y="16"/>
                  <a:pt x="66" y="16"/>
                </a:cubicBezTo>
                <a:cubicBezTo>
                  <a:pt x="66" y="15"/>
                  <a:pt x="67" y="14"/>
                  <a:pt x="68" y="13"/>
                </a:cubicBezTo>
                <a:cubicBezTo>
                  <a:pt x="68" y="13"/>
                  <a:pt x="68" y="11"/>
                  <a:pt x="68" y="11"/>
                </a:cubicBezTo>
                <a:lnTo>
                  <a:pt x="67" y="10"/>
                </a:lnTo>
                <a:close/>
                <a:moveTo>
                  <a:pt x="65" y="13"/>
                </a:moveTo>
                <a:cubicBezTo>
                  <a:pt x="65" y="13"/>
                  <a:pt x="65" y="13"/>
                  <a:pt x="65" y="13"/>
                </a:cubicBezTo>
                <a:cubicBezTo>
                  <a:pt x="37" y="25"/>
                  <a:pt x="37" y="25"/>
                  <a:pt x="37" y="25"/>
                </a:cubicBezTo>
                <a:cubicBezTo>
                  <a:pt x="36" y="25"/>
                  <a:pt x="35" y="25"/>
                  <a:pt x="35" y="24"/>
                </a:cubicBezTo>
                <a:cubicBezTo>
                  <a:pt x="35" y="24"/>
                  <a:pt x="35" y="24"/>
                  <a:pt x="35" y="24"/>
                </a:cubicBezTo>
                <a:cubicBezTo>
                  <a:pt x="34" y="24"/>
                  <a:pt x="34" y="23"/>
                  <a:pt x="34" y="23"/>
                </a:cubicBezTo>
                <a:cubicBezTo>
                  <a:pt x="65" y="10"/>
                  <a:pt x="65" y="10"/>
                  <a:pt x="65" y="10"/>
                </a:cubicBezTo>
                <a:cubicBezTo>
                  <a:pt x="65" y="10"/>
                  <a:pt x="65" y="11"/>
                  <a:pt x="65" y="11"/>
                </a:cubicBezTo>
                <a:cubicBezTo>
                  <a:pt x="65" y="11"/>
                  <a:pt x="65" y="11"/>
                  <a:pt x="65" y="11"/>
                </a:cubicBezTo>
                <a:cubicBezTo>
                  <a:pt x="65" y="12"/>
                  <a:pt x="65" y="12"/>
                  <a:pt x="65" y="1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ja-JP" altLang="en-US"/>
          </a:p>
        </p:txBody>
      </p:sp>
      <p:grpSp>
        <p:nvGrpSpPr>
          <p:cNvPr id="404" name="グループ化 403">
            <a:extLst>
              <a:ext uri="{FF2B5EF4-FFF2-40B4-BE49-F238E27FC236}">
                <a16:creationId xmlns:a16="http://schemas.microsoft.com/office/drawing/2014/main" id="{0F037563-AF19-41D6-9CD8-E15748466737}"/>
              </a:ext>
            </a:extLst>
          </p:cNvPr>
          <p:cNvGrpSpPr/>
          <p:nvPr/>
        </p:nvGrpSpPr>
        <p:grpSpPr>
          <a:xfrm>
            <a:off x="5674280" y="3228963"/>
            <a:ext cx="107741" cy="235329"/>
            <a:chOff x="0" y="0"/>
            <a:chExt cx="348994" cy="762274"/>
          </a:xfrm>
          <a:solidFill>
            <a:schemeClr val="bg1">
              <a:lumMod val="50000"/>
            </a:schemeClr>
          </a:solidFill>
        </p:grpSpPr>
        <p:sp>
          <p:nvSpPr>
            <p:cNvPr id="408" name="Oval 12">
              <a:extLst>
                <a:ext uri="{FF2B5EF4-FFF2-40B4-BE49-F238E27FC236}">
                  <a16:creationId xmlns:a16="http://schemas.microsoft.com/office/drawing/2014/main" id="{DDC36466-E327-4B9E-90EF-D69263AEB602}"/>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09" name="Freeform 13">
              <a:extLst>
                <a:ext uri="{FF2B5EF4-FFF2-40B4-BE49-F238E27FC236}">
                  <a16:creationId xmlns:a16="http://schemas.microsoft.com/office/drawing/2014/main" id="{9426BAF0-EC14-4462-B303-64FDD4BB47FF}"/>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nvGrpSpPr>
          <p:cNvPr id="405" name="グループ化 404">
            <a:extLst>
              <a:ext uri="{FF2B5EF4-FFF2-40B4-BE49-F238E27FC236}">
                <a16:creationId xmlns:a16="http://schemas.microsoft.com/office/drawing/2014/main" id="{E6C280D3-DD72-4FBB-8635-4C7588C63468}"/>
              </a:ext>
            </a:extLst>
          </p:cNvPr>
          <p:cNvGrpSpPr/>
          <p:nvPr/>
        </p:nvGrpSpPr>
        <p:grpSpPr>
          <a:xfrm>
            <a:off x="5803336" y="3228963"/>
            <a:ext cx="107741" cy="235329"/>
            <a:chOff x="0" y="0"/>
            <a:chExt cx="348994" cy="762274"/>
          </a:xfrm>
          <a:solidFill>
            <a:schemeClr val="bg1">
              <a:lumMod val="50000"/>
            </a:schemeClr>
          </a:solidFill>
        </p:grpSpPr>
        <p:sp>
          <p:nvSpPr>
            <p:cNvPr id="406" name="Oval 12">
              <a:extLst>
                <a:ext uri="{FF2B5EF4-FFF2-40B4-BE49-F238E27FC236}">
                  <a16:creationId xmlns:a16="http://schemas.microsoft.com/office/drawing/2014/main" id="{DE51422A-2C80-4A2C-9023-3B57B9730135}"/>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07" name="Freeform 13">
              <a:extLst>
                <a:ext uri="{FF2B5EF4-FFF2-40B4-BE49-F238E27FC236}">
                  <a16:creationId xmlns:a16="http://schemas.microsoft.com/office/drawing/2014/main" id="{5B68B1CC-4543-4636-B751-84DB6A57BC75}"/>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410" name="グループ化 409">
            <a:extLst>
              <a:ext uri="{FF2B5EF4-FFF2-40B4-BE49-F238E27FC236}">
                <a16:creationId xmlns:a16="http://schemas.microsoft.com/office/drawing/2014/main" id="{19D72A61-D9CB-4544-9361-454820C97B34}"/>
              </a:ext>
            </a:extLst>
          </p:cNvPr>
          <p:cNvGrpSpPr/>
          <p:nvPr/>
        </p:nvGrpSpPr>
        <p:grpSpPr>
          <a:xfrm>
            <a:off x="4908646" y="4282672"/>
            <a:ext cx="109010" cy="238100"/>
            <a:chOff x="0" y="0"/>
            <a:chExt cx="348994" cy="762274"/>
          </a:xfrm>
          <a:solidFill>
            <a:schemeClr val="bg1">
              <a:lumMod val="50000"/>
            </a:schemeClr>
          </a:solidFill>
        </p:grpSpPr>
        <p:sp>
          <p:nvSpPr>
            <p:cNvPr id="411" name="Oval 12">
              <a:extLst>
                <a:ext uri="{FF2B5EF4-FFF2-40B4-BE49-F238E27FC236}">
                  <a16:creationId xmlns:a16="http://schemas.microsoft.com/office/drawing/2014/main" id="{90056C28-66E9-4B2D-B06F-B7F368BC57A7}"/>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12" name="Freeform 13">
              <a:extLst>
                <a:ext uri="{FF2B5EF4-FFF2-40B4-BE49-F238E27FC236}">
                  <a16:creationId xmlns:a16="http://schemas.microsoft.com/office/drawing/2014/main" id="{3B538D8E-3E87-4388-89B9-759A40C9E77D}"/>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413" name="グループ化 412">
            <a:extLst>
              <a:ext uri="{FF2B5EF4-FFF2-40B4-BE49-F238E27FC236}">
                <a16:creationId xmlns:a16="http://schemas.microsoft.com/office/drawing/2014/main" id="{3DC86774-86C8-4BF3-BA56-9FED200D4EB1}"/>
              </a:ext>
            </a:extLst>
          </p:cNvPr>
          <p:cNvGrpSpPr/>
          <p:nvPr/>
        </p:nvGrpSpPr>
        <p:grpSpPr>
          <a:xfrm>
            <a:off x="5364321" y="4710020"/>
            <a:ext cx="109010" cy="238100"/>
            <a:chOff x="0" y="0"/>
            <a:chExt cx="348994" cy="762274"/>
          </a:xfrm>
          <a:solidFill>
            <a:schemeClr val="bg1">
              <a:lumMod val="50000"/>
            </a:schemeClr>
          </a:solidFill>
        </p:grpSpPr>
        <p:sp>
          <p:nvSpPr>
            <p:cNvPr id="414" name="Oval 12">
              <a:extLst>
                <a:ext uri="{FF2B5EF4-FFF2-40B4-BE49-F238E27FC236}">
                  <a16:creationId xmlns:a16="http://schemas.microsoft.com/office/drawing/2014/main" id="{902A0D31-0B48-4786-A944-A6DD9BB60A6B}"/>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15" name="Freeform 13">
              <a:extLst>
                <a:ext uri="{FF2B5EF4-FFF2-40B4-BE49-F238E27FC236}">
                  <a16:creationId xmlns:a16="http://schemas.microsoft.com/office/drawing/2014/main" id="{573F0D1C-B2D0-4C81-9CDF-0277662BB11E}"/>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416" name="グループ化 415">
            <a:extLst>
              <a:ext uri="{FF2B5EF4-FFF2-40B4-BE49-F238E27FC236}">
                <a16:creationId xmlns:a16="http://schemas.microsoft.com/office/drawing/2014/main" id="{67ED8696-5359-40DC-8C3F-7CA96941D001}"/>
              </a:ext>
            </a:extLst>
          </p:cNvPr>
          <p:cNvGrpSpPr/>
          <p:nvPr/>
        </p:nvGrpSpPr>
        <p:grpSpPr>
          <a:xfrm>
            <a:off x="2291889" y="5054513"/>
            <a:ext cx="535477" cy="212462"/>
            <a:chOff x="4111733" y="5361012"/>
            <a:chExt cx="1693193" cy="671812"/>
          </a:xfrm>
        </p:grpSpPr>
        <p:grpSp>
          <p:nvGrpSpPr>
            <p:cNvPr id="417" name="グループ化 416">
              <a:extLst>
                <a:ext uri="{FF2B5EF4-FFF2-40B4-BE49-F238E27FC236}">
                  <a16:creationId xmlns:a16="http://schemas.microsoft.com/office/drawing/2014/main" id="{05BDEFC3-FF69-489E-A415-A22D207273EE}"/>
                </a:ext>
              </a:extLst>
            </p:cNvPr>
            <p:cNvGrpSpPr/>
            <p:nvPr/>
          </p:nvGrpSpPr>
          <p:grpSpPr>
            <a:xfrm>
              <a:off x="5340578" y="5471658"/>
              <a:ext cx="464348" cy="472714"/>
              <a:chOff x="-1932755" y="2937313"/>
              <a:chExt cx="481624" cy="490301"/>
            </a:xfrm>
            <a:solidFill>
              <a:schemeClr val="bg1">
                <a:lumMod val="50000"/>
              </a:schemeClr>
            </a:solidFill>
          </p:grpSpPr>
          <p:sp>
            <p:nvSpPr>
              <p:cNvPr id="428" name="Freeform 24">
                <a:extLst>
                  <a:ext uri="{FF2B5EF4-FFF2-40B4-BE49-F238E27FC236}">
                    <a16:creationId xmlns:a16="http://schemas.microsoft.com/office/drawing/2014/main" id="{12A472FD-FE33-4897-8BCD-A14195202A07}"/>
                  </a:ext>
                </a:extLst>
              </p:cNvPr>
              <p:cNvSpPr>
                <a:spLocks/>
              </p:cNvSpPr>
              <p:nvPr/>
            </p:nvSpPr>
            <p:spPr bwMode="auto">
              <a:xfrm>
                <a:off x="-1645516" y="2937313"/>
                <a:ext cx="120623" cy="121491"/>
              </a:xfrm>
              <a:custGeom>
                <a:avLst/>
                <a:gdLst>
                  <a:gd name="T0" fmla="*/ 5 w 59"/>
                  <a:gd name="T1" fmla="*/ 21 h 59"/>
                  <a:gd name="T2" fmla="*/ 21 w 59"/>
                  <a:gd name="T3" fmla="*/ 54 h 59"/>
                  <a:gd name="T4" fmla="*/ 54 w 59"/>
                  <a:gd name="T5" fmla="*/ 38 h 59"/>
                  <a:gd name="T6" fmla="*/ 38 w 59"/>
                  <a:gd name="T7" fmla="*/ 5 h 59"/>
                  <a:gd name="T8" fmla="*/ 5 w 59"/>
                  <a:gd name="T9" fmla="*/ 21 h 59"/>
                </a:gdLst>
                <a:ahLst/>
                <a:cxnLst>
                  <a:cxn ang="0">
                    <a:pos x="T0" y="T1"/>
                  </a:cxn>
                  <a:cxn ang="0">
                    <a:pos x="T2" y="T3"/>
                  </a:cxn>
                  <a:cxn ang="0">
                    <a:pos x="T4" y="T5"/>
                  </a:cxn>
                  <a:cxn ang="0">
                    <a:pos x="T6" y="T7"/>
                  </a:cxn>
                  <a:cxn ang="0">
                    <a:pos x="T8" y="T9"/>
                  </a:cxn>
                </a:cxnLst>
                <a:rect l="0" t="0" r="r" b="b"/>
                <a:pathLst>
                  <a:path w="59" h="59">
                    <a:moveTo>
                      <a:pt x="5" y="21"/>
                    </a:moveTo>
                    <a:cubicBezTo>
                      <a:pt x="0" y="34"/>
                      <a:pt x="7" y="49"/>
                      <a:pt x="21" y="54"/>
                    </a:cubicBezTo>
                    <a:cubicBezTo>
                      <a:pt x="34" y="59"/>
                      <a:pt x="49" y="52"/>
                      <a:pt x="54" y="38"/>
                    </a:cubicBezTo>
                    <a:cubicBezTo>
                      <a:pt x="59" y="25"/>
                      <a:pt x="52" y="10"/>
                      <a:pt x="38" y="5"/>
                    </a:cubicBezTo>
                    <a:cubicBezTo>
                      <a:pt x="25" y="0"/>
                      <a:pt x="10" y="7"/>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9" name="Line 25">
                <a:extLst>
                  <a:ext uri="{FF2B5EF4-FFF2-40B4-BE49-F238E27FC236}">
                    <a16:creationId xmlns:a16="http://schemas.microsoft.com/office/drawing/2014/main" id="{2BF785BD-2B81-4EDB-AFC1-B603133A646B}"/>
                  </a:ext>
                </a:extLst>
              </p:cNvPr>
              <p:cNvSpPr>
                <a:spLocks noChangeShapeType="1"/>
              </p:cNvSpPr>
              <p:nvPr/>
            </p:nvSpPr>
            <p:spPr bwMode="auto">
              <a:xfrm>
                <a:off x="-1594317" y="3171616"/>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 name="Line 26">
                <a:extLst>
                  <a:ext uri="{FF2B5EF4-FFF2-40B4-BE49-F238E27FC236}">
                    <a16:creationId xmlns:a16="http://schemas.microsoft.com/office/drawing/2014/main" id="{C15ECC92-53FE-4A0F-A990-BFF08022C521}"/>
                  </a:ext>
                </a:extLst>
              </p:cNvPr>
              <p:cNvSpPr>
                <a:spLocks noChangeShapeType="1"/>
              </p:cNvSpPr>
              <p:nvPr/>
            </p:nvSpPr>
            <p:spPr bwMode="auto">
              <a:xfrm>
                <a:off x="-1594317" y="3171616"/>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1" name="Freeform 27">
                <a:extLst>
                  <a:ext uri="{FF2B5EF4-FFF2-40B4-BE49-F238E27FC236}">
                    <a16:creationId xmlns:a16="http://schemas.microsoft.com/office/drawing/2014/main" id="{31F42A86-40C9-401A-B31B-0033495039FB}"/>
                  </a:ext>
                </a:extLst>
              </p:cNvPr>
              <p:cNvSpPr>
                <a:spLocks/>
              </p:cNvSpPr>
              <p:nvPr/>
            </p:nvSpPr>
            <p:spPr bwMode="auto">
              <a:xfrm>
                <a:off x="-1932755" y="3062274"/>
                <a:ext cx="481624" cy="365340"/>
              </a:xfrm>
              <a:custGeom>
                <a:avLst/>
                <a:gdLst>
                  <a:gd name="T0" fmla="*/ 94 w 235"/>
                  <a:gd name="T1" fmla="*/ 41 h 178"/>
                  <a:gd name="T2" fmla="*/ 60 w 235"/>
                  <a:gd name="T3" fmla="*/ 114 h 178"/>
                  <a:gd name="T4" fmla="*/ 17 w 235"/>
                  <a:gd name="T5" fmla="*/ 103 h 178"/>
                  <a:gd name="T6" fmla="*/ 2 w 235"/>
                  <a:gd name="T7" fmla="*/ 110 h 178"/>
                  <a:gd name="T8" fmla="*/ 9 w 235"/>
                  <a:gd name="T9" fmla="*/ 125 h 178"/>
                  <a:gd name="T10" fmla="*/ 58 w 235"/>
                  <a:gd name="T11" fmla="*/ 149 h 178"/>
                  <a:gd name="T12" fmla="*/ 58 w 235"/>
                  <a:gd name="T13" fmla="*/ 149 h 178"/>
                  <a:gd name="T14" fmla="*/ 80 w 235"/>
                  <a:gd name="T15" fmla="*/ 145 h 178"/>
                  <a:gd name="T16" fmla="*/ 109 w 235"/>
                  <a:gd name="T17" fmla="*/ 112 h 178"/>
                  <a:gd name="T18" fmla="*/ 182 w 235"/>
                  <a:gd name="T19" fmla="*/ 171 h 178"/>
                  <a:gd name="T20" fmla="*/ 201 w 235"/>
                  <a:gd name="T21" fmla="*/ 173 h 178"/>
                  <a:gd name="T22" fmla="*/ 203 w 235"/>
                  <a:gd name="T23" fmla="*/ 154 h 178"/>
                  <a:gd name="T24" fmla="*/ 135 w 235"/>
                  <a:gd name="T25" fmla="*/ 77 h 178"/>
                  <a:gd name="T26" fmla="*/ 155 w 235"/>
                  <a:gd name="T27" fmla="*/ 44 h 178"/>
                  <a:gd name="T28" fmla="*/ 221 w 235"/>
                  <a:gd name="T29" fmla="*/ 52 h 178"/>
                  <a:gd name="T30" fmla="*/ 234 w 235"/>
                  <a:gd name="T31" fmla="*/ 45 h 178"/>
                  <a:gd name="T32" fmla="*/ 227 w 235"/>
                  <a:gd name="T33" fmla="*/ 32 h 178"/>
                  <a:gd name="T34" fmla="*/ 161 w 235"/>
                  <a:gd name="T35" fmla="*/ 11 h 178"/>
                  <a:gd name="T36" fmla="*/ 107 w 235"/>
                  <a:gd name="T37" fmla="*/ 5 h 178"/>
                  <a:gd name="T38" fmla="*/ 30 w 235"/>
                  <a:gd name="T39" fmla="*/ 28 h 178"/>
                  <a:gd name="T40" fmla="*/ 23 w 235"/>
                  <a:gd name="T41" fmla="*/ 41 h 178"/>
                  <a:gd name="T42" fmla="*/ 36 w 235"/>
                  <a:gd name="T43" fmla="*/ 48 h 178"/>
                  <a:gd name="T44" fmla="*/ 94 w 235"/>
                  <a:gd name="T45" fmla="*/ 4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5" h="178">
                    <a:moveTo>
                      <a:pt x="94" y="41"/>
                    </a:moveTo>
                    <a:cubicBezTo>
                      <a:pt x="60" y="114"/>
                      <a:pt x="60" y="114"/>
                      <a:pt x="60" y="114"/>
                    </a:cubicBezTo>
                    <a:cubicBezTo>
                      <a:pt x="17" y="103"/>
                      <a:pt x="17" y="103"/>
                      <a:pt x="17" y="103"/>
                    </a:cubicBezTo>
                    <a:cubicBezTo>
                      <a:pt x="11" y="101"/>
                      <a:pt x="4" y="104"/>
                      <a:pt x="2" y="110"/>
                    </a:cubicBezTo>
                    <a:cubicBezTo>
                      <a:pt x="0" y="116"/>
                      <a:pt x="3" y="123"/>
                      <a:pt x="9" y="125"/>
                    </a:cubicBezTo>
                    <a:cubicBezTo>
                      <a:pt x="58" y="149"/>
                      <a:pt x="58" y="149"/>
                      <a:pt x="58" y="149"/>
                    </a:cubicBezTo>
                    <a:cubicBezTo>
                      <a:pt x="58" y="149"/>
                      <a:pt x="58" y="149"/>
                      <a:pt x="58" y="149"/>
                    </a:cubicBezTo>
                    <a:cubicBezTo>
                      <a:pt x="67" y="153"/>
                      <a:pt x="75" y="153"/>
                      <a:pt x="80" y="145"/>
                    </a:cubicBezTo>
                    <a:cubicBezTo>
                      <a:pt x="109" y="112"/>
                      <a:pt x="109" y="112"/>
                      <a:pt x="109" y="112"/>
                    </a:cubicBezTo>
                    <a:cubicBezTo>
                      <a:pt x="182" y="171"/>
                      <a:pt x="182" y="171"/>
                      <a:pt x="182" y="171"/>
                    </a:cubicBezTo>
                    <a:cubicBezTo>
                      <a:pt x="187" y="177"/>
                      <a:pt x="195" y="178"/>
                      <a:pt x="201" y="173"/>
                    </a:cubicBezTo>
                    <a:cubicBezTo>
                      <a:pt x="207" y="169"/>
                      <a:pt x="207" y="160"/>
                      <a:pt x="203" y="154"/>
                    </a:cubicBezTo>
                    <a:cubicBezTo>
                      <a:pt x="135" y="77"/>
                      <a:pt x="135" y="77"/>
                      <a:pt x="135" y="77"/>
                    </a:cubicBezTo>
                    <a:cubicBezTo>
                      <a:pt x="155" y="44"/>
                      <a:pt x="155" y="44"/>
                      <a:pt x="155" y="44"/>
                    </a:cubicBezTo>
                    <a:cubicBezTo>
                      <a:pt x="221" y="52"/>
                      <a:pt x="221" y="52"/>
                      <a:pt x="221" y="52"/>
                    </a:cubicBezTo>
                    <a:cubicBezTo>
                      <a:pt x="226" y="53"/>
                      <a:pt x="232" y="50"/>
                      <a:pt x="234" y="45"/>
                    </a:cubicBezTo>
                    <a:cubicBezTo>
                      <a:pt x="235" y="40"/>
                      <a:pt x="232" y="34"/>
                      <a:pt x="227" y="32"/>
                    </a:cubicBezTo>
                    <a:cubicBezTo>
                      <a:pt x="161" y="11"/>
                      <a:pt x="161" y="11"/>
                      <a:pt x="161" y="11"/>
                    </a:cubicBezTo>
                    <a:cubicBezTo>
                      <a:pt x="144" y="5"/>
                      <a:pt x="124" y="0"/>
                      <a:pt x="107" y="5"/>
                    </a:cubicBezTo>
                    <a:cubicBezTo>
                      <a:pt x="30" y="28"/>
                      <a:pt x="30" y="28"/>
                      <a:pt x="30" y="28"/>
                    </a:cubicBezTo>
                    <a:cubicBezTo>
                      <a:pt x="25" y="30"/>
                      <a:pt x="22" y="36"/>
                      <a:pt x="23" y="41"/>
                    </a:cubicBezTo>
                    <a:cubicBezTo>
                      <a:pt x="25" y="47"/>
                      <a:pt x="31" y="49"/>
                      <a:pt x="36" y="48"/>
                    </a:cubicBezTo>
                    <a:lnTo>
                      <a:pt x="9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418" name="グループ化 417">
              <a:extLst>
                <a:ext uri="{FF2B5EF4-FFF2-40B4-BE49-F238E27FC236}">
                  <a16:creationId xmlns:a16="http://schemas.microsoft.com/office/drawing/2014/main" id="{960D8653-108C-49F6-9B0E-944994D836E8}"/>
                </a:ext>
              </a:extLst>
            </p:cNvPr>
            <p:cNvGrpSpPr/>
            <p:nvPr/>
          </p:nvGrpSpPr>
          <p:grpSpPr>
            <a:xfrm>
              <a:off x="4927922" y="5361012"/>
              <a:ext cx="464348" cy="472714"/>
              <a:chOff x="-1932755" y="2937313"/>
              <a:chExt cx="481624" cy="490301"/>
            </a:xfrm>
            <a:solidFill>
              <a:schemeClr val="bg1">
                <a:lumMod val="50000"/>
              </a:schemeClr>
            </a:solidFill>
          </p:grpSpPr>
          <p:sp>
            <p:nvSpPr>
              <p:cNvPr id="424" name="Freeform 24">
                <a:extLst>
                  <a:ext uri="{FF2B5EF4-FFF2-40B4-BE49-F238E27FC236}">
                    <a16:creationId xmlns:a16="http://schemas.microsoft.com/office/drawing/2014/main" id="{7A3FEF53-98CA-4812-B738-ACDB655C6ADD}"/>
                  </a:ext>
                </a:extLst>
              </p:cNvPr>
              <p:cNvSpPr>
                <a:spLocks/>
              </p:cNvSpPr>
              <p:nvPr/>
            </p:nvSpPr>
            <p:spPr bwMode="auto">
              <a:xfrm>
                <a:off x="-1645516" y="2937313"/>
                <a:ext cx="120623" cy="121491"/>
              </a:xfrm>
              <a:custGeom>
                <a:avLst/>
                <a:gdLst>
                  <a:gd name="T0" fmla="*/ 5 w 59"/>
                  <a:gd name="T1" fmla="*/ 21 h 59"/>
                  <a:gd name="T2" fmla="*/ 21 w 59"/>
                  <a:gd name="T3" fmla="*/ 54 h 59"/>
                  <a:gd name="T4" fmla="*/ 54 w 59"/>
                  <a:gd name="T5" fmla="*/ 38 h 59"/>
                  <a:gd name="T6" fmla="*/ 38 w 59"/>
                  <a:gd name="T7" fmla="*/ 5 h 59"/>
                  <a:gd name="T8" fmla="*/ 5 w 59"/>
                  <a:gd name="T9" fmla="*/ 21 h 59"/>
                </a:gdLst>
                <a:ahLst/>
                <a:cxnLst>
                  <a:cxn ang="0">
                    <a:pos x="T0" y="T1"/>
                  </a:cxn>
                  <a:cxn ang="0">
                    <a:pos x="T2" y="T3"/>
                  </a:cxn>
                  <a:cxn ang="0">
                    <a:pos x="T4" y="T5"/>
                  </a:cxn>
                  <a:cxn ang="0">
                    <a:pos x="T6" y="T7"/>
                  </a:cxn>
                  <a:cxn ang="0">
                    <a:pos x="T8" y="T9"/>
                  </a:cxn>
                </a:cxnLst>
                <a:rect l="0" t="0" r="r" b="b"/>
                <a:pathLst>
                  <a:path w="59" h="59">
                    <a:moveTo>
                      <a:pt x="5" y="21"/>
                    </a:moveTo>
                    <a:cubicBezTo>
                      <a:pt x="0" y="34"/>
                      <a:pt x="7" y="49"/>
                      <a:pt x="21" y="54"/>
                    </a:cubicBezTo>
                    <a:cubicBezTo>
                      <a:pt x="34" y="59"/>
                      <a:pt x="49" y="52"/>
                      <a:pt x="54" y="38"/>
                    </a:cubicBezTo>
                    <a:cubicBezTo>
                      <a:pt x="59" y="25"/>
                      <a:pt x="52" y="10"/>
                      <a:pt x="38" y="5"/>
                    </a:cubicBezTo>
                    <a:cubicBezTo>
                      <a:pt x="25" y="0"/>
                      <a:pt x="10" y="7"/>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5" name="Line 25">
                <a:extLst>
                  <a:ext uri="{FF2B5EF4-FFF2-40B4-BE49-F238E27FC236}">
                    <a16:creationId xmlns:a16="http://schemas.microsoft.com/office/drawing/2014/main" id="{4300A612-3487-48E7-9DA3-89FBDA797308}"/>
                  </a:ext>
                </a:extLst>
              </p:cNvPr>
              <p:cNvSpPr>
                <a:spLocks noChangeShapeType="1"/>
              </p:cNvSpPr>
              <p:nvPr/>
            </p:nvSpPr>
            <p:spPr bwMode="auto">
              <a:xfrm>
                <a:off x="-1594317" y="3171616"/>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6" name="Line 26">
                <a:extLst>
                  <a:ext uri="{FF2B5EF4-FFF2-40B4-BE49-F238E27FC236}">
                    <a16:creationId xmlns:a16="http://schemas.microsoft.com/office/drawing/2014/main" id="{BD0F00A4-5607-4809-AA7C-EA6F3EA14AFD}"/>
                  </a:ext>
                </a:extLst>
              </p:cNvPr>
              <p:cNvSpPr>
                <a:spLocks noChangeShapeType="1"/>
              </p:cNvSpPr>
              <p:nvPr/>
            </p:nvSpPr>
            <p:spPr bwMode="auto">
              <a:xfrm>
                <a:off x="-1594317" y="3171616"/>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7" name="Freeform 27">
                <a:extLst>
                  <a:ext uri="{FF2B5EF4-FFF2-40B4-BE49-F238E27FC236}">
                    <a16:creationId xmlns:a16="http://schemas.microsoft.com/office/drawing/2014/main" id="{1F27159C-AB3C-4A94-A4E0-1048C660AB29}"/>
                  </a:ext>
                </a:extLst>
              </p:cNvPr>
              <p:cNvSpPr>
                <a:spLocks/>
              </p:cNvSpPr>
              <p:nvPr/>
            </p:nvSpPr>
            <p:spPr bwMode="auto">
              <a:xfrm>
                <a:off x="-1932755" y="3062274"/>
                <a:ext cx="481624" cy="365340"/>
              </a:xfrm>
              <a:custGeom>
                <a:avLst/>
                <a:gdLst>
                  <a:gd name="T0" fmla="*/ 94 w 235"/>
                  <a:gd name="T1" fmla="*/ 41 h 178"/>
                  <a:gd name="T2" fmla="*/ 60 w 235"/>
                  <a:gd name="T3" fmla="*/ 114 h 178"/>
                  <a:gd name="T4" fmla="*/ 17 w 235"/>
                  <a:gd name="T5" fmla="*/ 103 h 178"/>
                  <a:gd name="T6" fmla="*/ 2 w 235"/>
                  <a:gd name="T7" fmla="*/ 110 h 178"/>
                  <a:gd name="T8" fmla="*/ 9 w 235"/>
                  <a:gd name="T9" fmla="*/ 125 h 178"/>
                  <a:gd name="T10" fmla="*/ 58 w 235"/>
                  <a:gd name="T11" fmla="*/ 149 h 178"/>
                  <a:gd name="T12" fmla="*/ 58 w 235"/>
                  <a:gd name="T13" fmla="*/ 149 h 178"/>
                  <a:gd name="T14" fmla="*/ 80 w 235"/>
                  <a:gd name="T15" fmla="*/ 145 h 178"/>
                  <a:gd name="T16" fmla="*/ 109 w 235"/>
                  <a:gd name="T17" fmla="*/ 112 h 178"/>
                  <a:gd name="T18" fmla="*/ 182 w 235"/>
                  <a:gd name="T19" fmla="*/ 171 h 178"/>
                  <a:gd name="T20" fmla="*/ 201 w 235"/>
                  <a:gd name="T21" fmla="*/ 173 h 178"/>
                  <a:gd name="T22" fmla="*/ 203 w 235"/>
                  <a:gd name="T23" fmla="*/ 154 h 178"/>
                  <a:gd name="T24" fmla="*/ 135 w 235"/>
                  <a:gd name="T25" fmla="*/ 77 h 178"/>
                  <a:gd name="T26" fmla="*/ 155 w 235"/>
                  <a:gd name="T27" fmla="*/ 44 h 178"/>
                  <a:gd name="T28" fmla="*/ 221 w 235"/>
                  <a:gd name="T29" fmla="*/ 52 h 178"/>
                  <a:gd name="T30" fmla="*/ 234 w 235"/>
                  <a:gd name="T31" fmla="*/ 45 h 178"/>
                  <a:gd name="T32" fmla="*/ 227 w 235"/>
                  <a:gd name="T33" fmla="*/ 32 h 178"/>
                  <a:gd name="T34" fmla="*/ 161 w 235"/>
                  <a:gd name="T35" fmla="*/ 11 h 178"/>
                  <a:gd name="T36" fmla="*/ 107 w 235"/>
                  <a:gd name="T37" fmla="*/ 5 h 178"/>
                  <a:gd name="T38" fmla="*/ 30 w 235"/>
                  <a:gd name="T39" fmla="*/ 28 h 178"/>
                  <a:gd name="T40" fmla="*/ 23 w 235"/>
                  <a:gd name="T41" fmla="*/ 41 h 178"/>
                  <a:gd name="T42" fmla="*/ 36 w 235"/>
                  <a:gd name="T43" fmla="*/ 48 h 178"/>
                  <a:gd name="T44" fmla="*/ 94 w 235"/>
                  <a:gd name="T45" fmla="*/ 4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5" h="178">
                    <a:moveTo>
                      <a:pt x="94" y="41"/>
                    </a:moveTo>
                    <a:cubicBezTo>
                      <a:pt x="60" y="114"/>
                      <a:pt x="60" y="114"/>
                      <a:pt x="60" y="114"/>
                    </a:cubicBezTo>
                    <a:cubicBezTo>
                      <a:pt x="17" y="103"/>
                      <a:pt x="17" y="103"/>
                      <a:pt x="17" y="103"/>
                    </a:cubicBezTo>
                    <a:cubicBezTo>
                      <a:pt x="11" y="101"/>
                      <a:pt x="4" y="104"/>
                      <a:pt x="2" y="110"/>
                    </a:cubicBezTo>
                    <a:cubicBezTo>
                      <a:pt x="0" y="116"/>
                      <a:pt x="3" y="123"/>
                      <a:pt x="9" y="125"/>
                    </a:cubicBezTo>
                    <a:cubicBezTo>
                      <a:pt x="58" y="149"/>
                      <a:pt x="58" y="149"/>
                      <a:pt x="58" y="149"/>
                    </a:cubicBezTo>
                    <a:cubicBezTo>
                      <a:pt x="58" y="149"/>
                      <a:pt x="58" y="149"/>
                      <a:pt x="58" y="149"/>
                    </a:cubicBezTo>
                    <a:cubicBezTo>
                      <a:pt x="67" y="153"/>
                      <a:pt x="75" y="153"/>
                      <a:pt x="80" y="145"/>
                    </a:cubicBezTo>
                    <a:cubicBezTo>
                      <a:pt x="109" y="112"/>
                      <a:pt x="109" y="112"/>
                      <a:pt x="109" y="112"/>
                    </a:cubicBezTo>
                    <a:cubicBezTo>
                      <a:pt x="182" y="171"/>
                      <a:pt x="182" y="171"/>
                      <a:pt x="182" y="171"/>
                    </a:cubicBezTo>
                    <a:cubicBezTo>
                      <a:pt x="187" y="177"/>
                      <a:pt x="195" y="178"/>
                      <a:pt x="201" y="173"/>
                    </a:cubicBezTo>
                    <a:cubicBezTo>
                      <a:pt x="207" y="169"/>
                      <a:pt x="207" y="160"/>
                      <a:pt x="203" y="154"/>
                    </a:cubicBezTo>
                    <a:cubicBezTo>
                      <a:pt x="135" y="77"/>
                      <a:pt x="135" y="77"/>
                      <a:pt x="135" y="77"/>
                    </a:cubicBezTo>
                    <a:cubicBezTo>
                      <a:pt x="155" y="44"/>
                      <a:pt x="155" y="44"/>
                      <a:pt x="155" y="44"/>
                    </a:cubicBezTo>
                    <a:cubicBezTo>
                      <a:pt x="221" y="52"/>
                      <a:pt x="221" y="52"/>
                      <a:pt x="221" y="52"/>
                    </a:cubicBezTo>
                    <a:cubicBezTo>
                      <a:pt x="226" y="53"/>
                      <a:pt x="232" y="50"/>
                      <a:pt x="234" y="45"/>
                    </a:cubicBezTo>
                    <a:cubicBezTo>
                      <a:pt x="235" y="40"/>
                      <a:pt x="232" y="34"/>
                      <a:pt x="227" y="32"/>
                    </a:cubicBezTo>
                    <a:cubicBezTo>
                      <a:pt x="161" y="11"/>
                      <a:pt x="161" y="11"/>
                      <a:pt x="161" y="11"/>
                    </a:cubicBezTo>
                    <a:cubicBezTo>
                      <a:pt x="144" y="5"/>
                      <a:pt x="124" y="0"/>
                      <a:pt x="107" y="5"/>
                    </a:cubicBezTo>
                    <a:cubicBezTo>
                      <a:pt x="30" y="28"/>
                      <a:pt x="30" y="28"/>
                      <a:pt x="30" y="28"/>
                    </a:cubicBezTo>
                    <a:cubicBezTo>
                      <a:pt x="25" y="30"/>
                      <a:pt x="22" y="36"/>
                      <a:pt x="23" y="41"/>
                    </a:cubicBezTo>
                    <a:cubicBezTo>
                      <a:pt x="25" y="47"/>
                      <a:pt x="31" y="49"/>
                      <a:pt x="36" y="48"/>
                    </a:cubicBezTo>
                    <a:lnTo>
                      <a:pt x="9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419" name="グループ化 418">
              <a:extLst>
                <a:ext uri="{FF2B5EF4-FFF2-40B4-BE49-F238E27FC236}">
                  <a16:creationId xmlns:a16="http://schemas.microsoft.com/office/drawing/2014/main" id="{618E8B4D-DE94-4D03-8AE5-0AE4666276BF}"/>
                </a:ext>
              </a:extLst>
            </p:cNvPr>
            <p:cNvGrpSpPr/>
            <p:nvPr/>
          </p:nvGrpSpPr>
          <p:grpSpPr>
            <a:xfrm>
              <a:off x="4111733" y="5560110"/>
              <a:ext cx="464348" cy="472714"/>
              <a:chOff x="-1932755" y="2937313"/>
              <a:chExt cx="481624" cy="490301"/>
            </a:xfrm>
            <a:solidFill>
              <a:schemeClr val="bg1">
                <a:lumMod val="50000"/>
              </a:schemeClr>
            </a:solidFill>
          </p:grpSpPr>
          <p:sp>
            <p:nvSpPr>
              <p:cNvPr id="420" name="Freeform 24">
                <a:extLst>
                  <a:ext uri="{FF2B5EF4-FFF2-40B4-BE49-F238E27FC236}">
                    <a16:creationId xmlns:a16="http://schemas.microsoft.com/office/drawing/2014/main" id="{D6EF856B-9CAF-4B6B-8776-04C5F4A331C3}"/>
                  </a:ext>
                </a:extLst>
              </p:cNvPr>
              <p:cNvSpPr>
                <a:spLocks/>
              </p:cNvSpPr>
              <p:nvPr/>
            </p:nvSpPr>
            <p:spPr bwMode="auto">
              <a:xfrm>
                <a:off x="-1645516" y="2937313"/>
                <a:ext cx="120623" cy="121491"/>
              </a:xfrm>
              <a:custGeom>
                <a:avLst/>
                <a:gdLst>
                  <a:gd name="T0" fmla="*/ 5 w 59"/>
                  <a:gd name="T1" fmla="*/ 21 h 59"/>
                  <a:gd name="T2" fmla="*/ 21 w 59"/>
                  <a:gd name="T3" fmla="*/ 54 h 59"/>
                  <a:gd name="T4" fmla="*/ 54 w 59"/>
                  <a:gd name="T5" fmla="*/ 38 h 59"/>
                  <a:gd name="T6" fmla="*/ 38 w 59"/>
                  <a:gd name="T7" fmla="*/ 5 h 59"/>
                  <a:gd name="T8" fmla="*/ 5 w 59"/>
                  <a:gd name="T9" fmla="*/ 21 h 59"/>
                </a:gdLst>
                <a:ahLst/>
                <a:cxnLst>
                  <a:cxn ang="0">
                    <a:pos x="T0" y="T1"/>
                  </a:cxn>
                  <a:cxn ang="0">
                    <a:pos x="T2" y="T3"/>
                  </a:cxn>
                  <a:cxn ang="0">
                    <a:pos x="T4" y="T5"/>
                  </a:cxn>
                  <a:cxn ang="0">
                    <a:pos x="T6" y="T7"/>
                  </a:cxn>
                  <a:cxn ang="0">
                    <a:pos x="T8" y="T9"/>
                  </a:cxn>
                </a:cxnLst>
                <a:rect l="0" t="0" r="r" b="b"/>
                <a:pathLst>
                  <a:path w="59" h="59">
                    <a:moveTo>
                      <a:pt x="5" y="21"/>
                    </a:moveTo>
                    <a:cubicBezTo>
                      <a:pt x="0" y="34"/>
                      <a:pt x="7" y="49"/>
                      <a:pt x="21" y="54"/>
                    </a:cubicBezTo>
                    <a:cubicBezTo>
                      <a:pt x="34" y="59"/>
                      <a:pt x="49" y="52"/>
                      <a:pt x="54" y="38"/>
                    </a:cubicBezTo>
                    <a:cubicBezTo>
                      <a:pt x="59" y="25"/>
                      <a:pt x="52" y="10"/>
                      <a:pt x="38" y="5"/>
                    </a:cubicBezTo>
                    <a:cubicBezTo>
                      <a:pt x="25" y="0"/>
                      <a:pt x="10" y="7"/>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1" name="Line 25">
                <a:extLst>
                  <a:ext uri="{FF2B5EF4-FFF2-40B4-BE49-F238E27FC236}">
                    <a16:creationId xmlns:a16="http://schemas.microsoft.com/office/drawing/2014/main" id="{BB5F5A87-8116-4BE1-A416-80D77FDC6871}"/>
                  </a:ext>
                </a:extLst>
              </p:cNvPr>
              <p:cNvSpPr>
                <a:spLocks noChangeShapeType="1"/>
              </p:cNvSpPr>
              <p:nvPr/>
            </p:nvSpPr>
            <p:spPr bwMode="auto">
              <a:xfrm>
                <a:off x="-1594317" y="3171616"/>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2" name="Line 26">
                <a:extLst>
                  <a:ext uri="{FF2B5EF4-FFF2-40B4-BE49-F238E27FC236}">
                    <a16:creationId xmlns:a16="http://schemas.microsoft.com/office/drawing/2014/main" id="{0E830260-81AD-419D-A291-B669598B95CB}"/>
                  </a:ext>
                </a:extLst>
              </p:cNvPr>
              <p:cNvSpPr>
                <a:spLocks noChangeShapeType="1"/>
              </p:cNvSpPr>
              <p:nvPr/>
            </p:nvSpPr>
            <p:spPr bwMode="auto">
              <a:xfrm>
                <a:off x="-1594317" y="3171616"/>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3" name="Freeform 27">
                <a:extLst>
                  <a:ext uri="{FF2B5EF4-FFF2-40B4-BE49-F238E27FC236}">
                    <a16:creationId xmlns:a16="http://schemas.microsoft.com/office/drawing/2014/main" id="{A5BF80B5-7970-47D1-BEC6-6C7B6B40E639}"/>
                  </a:ext>
                </a:extLst>
              </p:cNvPr>
              <p:cNvSpPr>
                <a:spLocks/>
              </p:cNvSpPr>
              <p:nvPr/>
            </p:nvSpPr>
            <p:spPr bwMode="auto">
              <a:xfrm>
                <a:off x="-1932755" y="3062274"/>
                <a:ext cx="481624" cy="365340"/>
              </a:xfrm>
              <a:custGeom>
                <a:avLst/>
                <a:gdLst>
                  <a:gd name="T0" fmla="*/ 94 w 235"/>
                  <a:gd name="T1" fmla="*/ 41 h 178"/>
                  <a:gd name="T2" fmla="*/ 60 w 235"/>
                  <a:gd name="T3" fmla="*/ 114 h 178"/>
                  <a:gd name="T4" fmla="*/ 17 w 235"/>
                  <a:gd name="T5" fmla="*/ 103 h 178"/>
                  <a:gd name="T6" fmla="*/ 2 w 235"/>
                  <a:gd name="T7" fmla="*/ 110 h 178"/>
                  <a:gd name="T8" fmla="*/ 9 w 235"/>
                  <a:gd name="T9" fmla="*/ 125 h 178"/>
                  <a:gd name="T10" fmla="*/ 58 w 235"/>
                  <a:gd name="T11" fmla="*/ 149 h 178"/>
                  <a:gd name="T12" fmla="*/ 58 w 235"/>
                  <a:gd name="T13" fmla="*/ 149 h 178"/>
                  <a:gd name="T14" fmla="*/ 80 w 235"/>
                  <a:gd name="T15" fmla="*/ 145 h 178"/>
                  <a:gd name="T16" fmla="*/ 109 w 235"/>
                  <a:gd name="T17" fmla="*/ 112 h 178"/>
                  <a:gd name="T18" fmla="*/ 182 w 235"/>
                  <a:gd name="T19" fmla="*/ 171 h 178"/>
                  <a:gd name="T20" fmla="*/ 201 w 235"/>
                  <a:gd name="T21" fmla="*/ 173 h 178"/>
                  <a:gd name="T22" fmla="*/ 203 w 235"/>
                  <a:gd name="T23" fmla="*/ 154 h 178"/>
                  <a:gd name="T24" fmla="*/ 135 w 235"/>
                  <a:gd name="T25" fmla="*/ 77 h 178"/>
                  <a:gd name="T26" fmla="*/ 155 w 235"/>
                  <a:gd name="T27" fmla="*/ 44 h 178"/>
                  <a:gd name="T28" fmla="*/ 221 w 235"/>
                  <a:gd name="T29" fmla="*/ 52 h 178"/>
                  <a:gd name="T30" fmla="*/ 234 w 235"/>
                  <a:gd name="T31" fmla="*/ 45 h 178"/>
                  <a:gd name="T32" fmla="*/ 227 w 235"/>
                  <a:gd name="T33" fmla="*/ 32 h 178"/>
                  <a:gd name="T34" fmla="*/ 161 w 235"/>
                  <a:gd name="T35" fmla="*/ 11 h 178"/>
                  <a:gd name="T36" fmla="*/ 107 w 235"/>
                  <a:gd name="T37" fmla="*/ 5 h 178"/>
                  <a:gd name="T38" fmla="*/ 30 w 235"/>
                  <a:gd name="T39" fmla="*/ 28 h 178"/>
                  <a:gd name="T40" fmla="*/ 23 w 235"/>
                  <a:gd name="T41" fmla="*/ 41 h 178"/>
                  <a:gd name="T42" fmla="*/ 36 w 235"/>
                  <a:gd name="T43" fmla="*/ 48 h 178"/>
                  <a:gd name="T44" fmla="*/ 94 w 235"/>
                  <a:gd name="T45" fmla="*/ 4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5" h="178">
                    <a:moveTo>
                      <a:pt x="94" y="41"/>
                    </a:moveTo>
                    <a:cubicBezTo>
                      <a:pt x="60" y="114"/>
                      <a:pt x="60" y="114"/>
                      <a:pt x="60" y="114"/>
                    </a:cubicBezTo>
                    <a:cubicBezTo>
                      <a:pt x="17" y="103"/>
                      <a:pt x="17" y="103"/>
                      <a:pt x="17" y="103"/>
                    </a:cubicBezTo>
                    <a:cubicBezTo>
                      <a:pt x="11" y="101"/>
                      <a:pt x="4" y="104"/>
                      <a:pt x="2" y="110"/>
                    </a:cubicBezTo>
                    <a:cubicBezTo>
                      <a:pt x="0" y="116"/>
                      <a:pt x="3" y="123"/>
                      <a:pt x="9" y="125"/>
                    </a:cubicBezTo>
                    <a:cubicBezTo>
                      <a:pt x="58" y="149"/>
                      <a:pt x="58" y="149"/>
                      <a:pt x="58" y="149"/>
                    </a:cubicBezTo>
                    <a:cubicBezTo>
                      <a:pt x="58" y="149"/>
                      <a:pt x="58" y="149"/>
                      <a:pt x="58" y="149"/>
                    </a:cubicBezTo>
                    <a:cubicBezTo>
                      <a:pt x="67" y="153"/>
                      <a:pt x="75" y="153"/>
                      <a:pt x="80" y="145"/>
                    </a:cubicBezTo>
                    <a:cubicBezTo>
                      <a:pt x="109" y="112"/>
                      <a:pt x="109" y="112"/>
                      <a:pt x="109" y="112"/>
                    </a:cubicBezTo>
                    <a:cubicBezTo>
                      <a:pt x="182" y="171"/>
                      <a:pt x="182" y="171"/>
                      <a:pt x="182" y="171"/>
                    </a:cubicBezTo>
                    <a:cubicBezTo>
                      <a:pt x="187" y="177"/>
                      <a:pt x="195" y="178"/>
                      <a:pt x="201" y="173"/>
                    </a:cubicBezTo>
                    <a:cubicBezTo>
                      <a:pt x="207" y="169"/>
                      <a:pt x="207" y="160"/>
                      <a:pt x="203" y="154"/>
                    </a:cubicBezTo>
                    <a:cubicBezTo>
                      <a:pt x="135" y="77"/>
                      <a:pt x="135" y="77"/>
                      <a:pt x="135" y="77"/>
                    </a:cubicBezTo>
                    <a:cubicBezTo>
                      <a:pt x="155" y="44"/>
                      <a:pt x="155" y="44"/>
                      <a:pt x="155" y="44"/>
                    </a:cubicBezTo>
                    <a:cubicBezTo>
                      <a:pt x="221" y="52"/>
                      <a:pt x="221" y="52"/>
                      <a:pt x="221" y="52"/>
                    </a:cubicBezTo>
                    <a:cubicBezTo>
                      <a:pt x="226" y="53"/>
                      <a:pt x="232" y="50"/>
                      <a:pt x="234" y="45"/>
                    </a:cubicBezTo>
                    <a:cubicBezTo>
                      <a:pt x="235" y="40"/>
                      <a:pt x="232" y="34"/>
                      <a:pt x="227" y="32"/>
                    </a:cubicBezTo>
                    <a:cubicBezTo>
                      <a:pt x="161" y="11"/>
                      <a:pt x="161" y="11"/>
                      <a:pt x="161" y="11"/>
                    </a:cubicBezTo>
                    <a:cubicBezTo>
                      <a:pt x="144" y="5"/>
                      <a:pt x="124" y="0"/>
                      <a:pt x="107" y="5"/>
                    </a:cubicBezTo>
                    <a:cubicBezTo>
                      <a:pt x="30" y="28"/>
                      <a:pt x="30" y="28"/>
                      <a:pt x="30" y="28"/>
                    </a:cubicBezTo>
                    <a:cubicBezTo>
                      <a:pt x="25" y="30"/>
                      <a:pt x="22" y="36"/>
                      <a:pt x="23" y="41"/>
                    </a:cubicBezTo>
                    <a:cubicBezTo>
                      <a:pt x="25" y="47"/>
                      <a:pt x="31" y="49"/>
                      <a:pt x="36" y="48"/>
                    </a:cubicBezTo>
                    <a:lnTo>
                      <a:pt x="9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grpSp>
      </p:grpSp>
      <p:grpSp>
        <p:nvGrpSpPr>
          <p:cNvPr id="450" name="グループ化 449">
            <a:extLst>
              <a:ext uri="{FF2B5EF4-FFF2-40B4-BE49-F238E27FC236}">
                <a16:creationId xmlns:a16="http://schemas.microsoft.com/office/drawing/2014/main" id="{B5756233-C0B9-4C06-B4F9-AEF4482A144C}"/>
              </a:ext>
            </a:extLst>
          </p:cNvPr>
          <p:cNvGrpSpPr/>
          <p:nvPr/>
        </p:nvGrpSpPr>
        <p:grpSpPr>
          <a:xfrm>
            <a:off x="5643873" y="2680516"/>
            <a:ext cx="3343596" cy="2154658"/>
            <a:chOff x="-100489" y="2863626"/>
            <a:chExt cx="3424635" cy="2206880"/>
          </a:xfrm>
        </p:grpSpPr>
        <p:grpSp>
          <p:nvGrpSpPr>
            <p:cNvPr id="451" name="Group 4">
              <a:extLst>
                <a:ext uri="{FF2B5EF4-FFF2-40B4-BE49-F238E27FC236}">
                  <a16:creationId xmlns:a16="http://schemas.microsoft.com/office/drawing/2014/main" id="{4E32DEE0-C514-4D14-B24B-4E713E3CD3DD}"/>
                </a:ext>
              </a:extLst>
            </p:cNvPr>
            <p:cNvGrpSpPr>
              <a:grpSpLocks noChangeAspect="1"/>
            </p:cNvGrpSpPr>
            <p:nvPr/>
          </p:nvGrpSpPr>
          <p:grpSpPr bwMode="auto">
            <a:xfrm>
              <a:off x="980800" y="2863626"/>
              <a:ext cx="1262054" cy="1513179"/>
              <a:chOff x="3269" y="2264"/>
              <a:chExt cx="196" cy="235"/>
            </a:xfrm>
            <a:solidFill>
              <a:schemeClr val="tx2"/>
            </a:solidFill>
          </p:grpSpPr>
          <p:sp>
            <p:nvSpPr>
              <p:cNvPr id="453" name="Freeform 5">
                <a:extLst>
                  <a:ext uri="{FF2B5EF4-FFF2-40B4-BE49-F238E27FC236}">
                    <a16:creationId xmlns:a16="http://schemas.microsoft.com/office/drawing/2014/main" id="{AC6D401E-1CB5-46E2-B907-4B0FD441D2E5}"/>
                  </a:ext>
                </a:extLst>
              </p:cNvPr>
              <p:cNvSpPr>
                <a:spLocks/>
              </p:cNvSpPr>
              <p:nvPr/>
            </p:nvSpPr>
            <p:spPr bwMode="auto">
              <a:xfrm>
                <a:off x="3328" y="2322"/>
                <a:ext cx="13" cy="21"/>
              </a:xfrm>
              <a:custGeom>
                <a:avLst/>
                <a:gdLst>
                  <a:gd name="T0" fmla="*/ 13 w 13"/>
                  <a:gd name="T1" fmla="*/ 21 h 21"/>
                  <a:gd name="T2" fmla="*/ 7 w 13"/>
                  <a:gd name="T3" fmla="*/ 0 h 21"/>
                  <a:gd name="T4" fmla="*/ 0 w 13"/>
                  <a:gd name="T5" fmla="*/ 0 h 21"/>
                  <a:gd name="T6" fmla="*/ 5 w 13"/>
                  <a:gd name="T7" fmla="*/ 21 h 21"/>
                  <a:gd name="T8" fmla="*/ 13 w 13"/>
                  <a:gd name="T9" fmla="*/ 21 h 21"/>
                </a:gdLst>
                <a:ahLst/>
                <a:cxnLst>
                  <a:cxn ang="0">
                    <a:pos x="T0" y="T1"/>
                  </a:cxn>
                  <a:cxn ang="0">
                    <a:pos x="T2" y="T3"/>
                  </a:cxn>
                  <a:cxn ang="0">
                    <a:pos x="T4" y="T5"/>
                  </a:cxn>
                  <a:cxn ang="0">
                    <a:pos x="T6" y="T7"/>
                  </a:cxn>
                  <a:cxn ang="0">
                    <a:pos x="T8" y="T9"/>
                  </a:cxn>
                </a:cxnLst>
                <a:rect l="0" t="0" r="r" b="b"/>
                <a:pathLst>
                  <a:path w="13" h="21">
                    <a:moveTo>
                      <a:pt x="13" y="21"/>
                    </a:moveTo>
                    <a:lnTo>
                      <a:pt x="7" y="0"/>
                    </a:lnTo>
                    <a:lnTo>
                      <a:pt x="0" y="0"/>
                    </a:lnTo>
                    <a:lnTo>
                      <a:pt x="5" y="21"/>
                    </a:lnTo>
                    <a:lnTo>
                      <a:pt x="1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4" name="Freeform 6">
                <a:extLst>
                  <a:ext uri="{FF2B5EF4-FFF2-40B4-BE49-F238E27FC236}">
                    <a16:creationId xmlns:a16="http://schemas.microsoft.com/office/drawing/2014/main" id="{8B587DAA-DC27-4F41-8F94-D3FD005B7071}"/>
                  </a:ext>
                </a:extLst>
              </p:cNvPr>
              <p:cNvSpPr>
                <a:spLocks/>
              </p:cNvSpPr>
              <p:nvPr/>
            </p:nvSpPr>
            <p:spPr bwMode="auto">
              <a:xfrm>
                <a:off x="3317" y="2322"/>
                <a:ext cx="14" cy="21"/>
              </a:xfrm>
              <a:custGeom>
                <a:avLst/>
                <a:gdLst>
                  <a:gd name="T0" fmla="*/ 14 w 14"/>
                  <a:gd name="T1" fmla="*/ 21 h 21"/>
                  <a:gd name="T2" fmla="*/ 8 w 14"/>
                  <a:gd name="T3" fmla="*/ 0 h 21"/>
                  <a:gd name="T4" fmla="*/ 0 w 14"/>
                  <a:gd name="T5" fmla="*/ 0 h 21"/>
                  <a:gd name="T6" fmla="*/ 6 w 14"/>
                  <a:gd name="T7" fmla="*/ 21 h 21"/>
                  <a:gd name="T8" fmla="*/ 14 w 14"/>
                  <a:gd name="T9" fmla="*/ 21 h 21"/>
                </a:gdLst>
                <a:ahLst/>
                <a:cxnLst>
                  <a:cxn ang="0">
                    <a:pos x="T0" y="T1"/>
                  </a:cxn>
                  <a:cxn ang="0">
                    <a:pos x="T2" y="T3"/>
                  </a:cxn>
                  <a:cxn ang="0">
                    <a:pos x="T4" y="T5"/>
                  </a:cxn>
                  <a:cxn ang="0">
                    <a:pos x="T6" y="T7"/>
                  </a:cxn>
                  <a:cxn ang="0">
                    <a:pos x="T8" y="T9"/>
                  </a:cxn>
                </a:cxnLst>
                <a:rect l="0" t="0" r="r" b="b"/>
                <a:pathLst>
                  <a:path w="14" h="21">
                    <a:moveTo>
                      <a:pt x="14" y="21"/>
                    </a:moveTo>
                    <a:lnTo>
                      <a:pt x="8" y="0"/>
                    </a:lnTo>
                    <a:lnTo>
                      <a:pt x="0" y="0"/>
                    </a:lnTo>
                    <a:lnTo>
                      <a:pt x="6" y="21"/>
                    </a:lnTo>
                    <a:lnTo>
                      <a:pt x="1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5" name="Freeform 7">
                <a:extLst>
                  <a:ext uri="{FF2B5EF4-FFF2-40B4-BE49-F238E27FC236}">
                    <a16:creationId xmlns:a16="http://schemas.microsoft.com/office/drawing/2014/main" id="{F5DC12BB-904D-4D21-B868-8E2CD46B1AFD}"/>
                  </a:ext>
                </a:extLst>
              </p:cNvPr>
              <p:cNvSpPr>
                <a:spLocks/>
              </p:cNvSpPr>
              <p:nvPr/>
            </p:nvSpPr>
            <p:spPr bwMode="auto">
              <a:xfrm>
                <a:off x="3337" y="2322"/>
                <a:ext cx="14" cy="21"/>
              </a:xfrm>
              <a:custGeom>
                <a:avLst/>
                <a:gdLst>
                  <a:gd name="T0" fmla="*/ 14 w 14"/>
                  <a:gd name="T1" fmla="*/ 21 h 21"/>
                  <a:gd name="T2" fmla="*/ 8 w 14"/>
                  <a:gd name="T3" fmla="*/ 0 h 21"/>
                  <a:gd name="T4" fmla="*/ 0 w 14"/>
                  <a:gd name="T5" fmla="*/ 0 h 21"/>
                  <a:gd name="T6" fmla="*/ 6 w 14"/>
                  <a:gd name="T7" fmla="*/ 21 h 21"/>
                  <a:gd name="T8" fmla="*/ 14 w 14"/>
                  <a:gd name="T9" fmla="*/ 21 h 21"/>
                </a:gdLst>
                <a:ahLst/>
                <a:cxnLst>
                  <a:cxn ang="0">
                    <a:pos x="T0" y="T1"/>
                  </a:cxn>
                  <a:cxn ang="0">
                    <a:pos x="T2" y="T3"/>
                  </a:cxn>
                  <a:cxn ang="0">
                    <a:pos x="T4" y="T5"/>
                  </a:cxn>
                  <a:cxn ang="0">
                    <a:pos x="T6" y="T7"/>
                  </a:cxn>
                  <a:cxn ang="0">
                    <a:pos x="T8" y="T9"/>
                  </a:cxn>
                </a:cxnLst>
                <a:rect l="0" t="0" r="r" b="b"/>
                <a:pathLst>
                  <a:path w="14" h="21">
                    <a:moveTo>
                      <a:pt x="14" y="21"/>
                    </a:moveTo>
                    <a:lnTo>
                      <a:pt x="8" y="0"/>
                    </a:lnTo>
                    <a:lnTo>
                      <a:pt x="0" y="0"/>
                    </a:lnTo>
                    <a:lnTo>
                      <a:pt x="6" y="21"/>
                    </a:lnTo>
                    <a:lnTo>
                      <a:pt x="1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6" name="Freeform 8">
                <a:extLst>
                  <a:ext uri="{FF2B5EF4-FFF2-40B4-BE49-F238E27FC236}">
                    <a16:creationId xmlns:a16="http://schemas.microsoft.com/office/drawing/2014/main" id="{A9EAE7F6-A87E-4F5F-A8DF-7139F98DCC3B}"/>
                  </a:ext>
                </a:extLst>
              </p:cNvPr>
              <p:cNvSpPr>
                <a:spLocks/>
              </p:cNvSpPr>
              <p:nvPr/>
            </p:nvSpPr>
            <p:spPr bwMode="auto">
              <a:xfrm>
                <a:off x="3348" y="2322"/>
                <a:ext cx="14" cy="21"/>
              </a:xfrm>
              <a:custGeom>
                <a:avLst/>
                <a:gdLst>
                  <a:gd name="T0" fmla="*/ 14 w 14"/>
                  <a:gd name="T1" fmla="*/ 21 h 21"/>
                  <a:gd name="T2" fmla="*/ 8 w 14"/>
                  <a:gd name="T3" fmla="*/ 0 h 21"/>
                  <a:gd name="T4" fmla="*/ 0 w 14"/>
                  <a:gd name="T5" fmla="*/ 0 h 21"/>
                  <a:gd name="T6" fmla="*/ 5 w 14"/>
                  <a:gd name="T7" fmla="*/ 21 h 21"/>
                  <a:gd name="T8" fmla="*/ 14 w 14"/>
                  <a:gd name="T9" fmla="*/ 21 h 21"/>
                </a:gdLst>
                <a:ahLst/>
                <a:cxnLst>
                  <a:cxn ang="0">
                    <a:pos x="T0" y="T1"/>
                  </a:cxn>
                  <a:cxn ang="0">
                    <a:pos x="T2" y="T3"/>
                  </a:cxn>
                  <a:cxn ang="0">
                    <a:pos x="T4" y="T5"/>
                  </a:cxn>
                  <a:cxn ang="0">
                    <a:pos x="T6" y="T7"/>
                  </a:cxn>
                  <a:cxn ang="0">
                    <a:pos x="T8" y="T9"/>
                  </a:cxn>
                </a:cxnLst>
                <a:rect l="0" t="0" r="r" b="b"/>
                <a:pathLst>
                  <a:path w="14" h="21">
                    <a:moveTo>
                      <a:pt x="14" y="21"/>
                    </a:moveTo>
                    <a:lnTo>
                      <a:pt x="8" y="0"/>
                    </a:lnTo>
                    <a:lnTo>
                      <a:pt x="0" y="0"/>
                    </a:lnTo>
                    <a:lnTo>
                      <a:pt x="5" y="21"/>
                    </a:lnTo>
                    <a:lnTo>
                      <a:pt x="1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7" name="Freeform 9">
                <a:extLst>
                  <a:ext uri="{FF2B5EF4-FFF2-40B4-BE49-F238E27FC236}">
                    <a16:creationId xmlns:a16="http://schemas.microsoft.com/office/drawing/2014/main" id="{5BC368B4-E844-4912-8953-7F6FD37A8F94}"/>
                  </a:ext>
                </a:extLst>
              </p:cNvPr>
              <p:cNvSpPr>
                <a:spLocks/>
              </p:cNvSpPr>
              <p:nvPr/>
            </p:nvSpPr>
            <p:spPr bwMode="auto">
              <a:xfrm>
                <a:off x="3358" y="2322"/>
                <a:ext cx="14" cy="21"/>
              </a:xfrm>
              <a:custGeom>
                <a:avLst/>
                <a:gdLst>
                  <a:gd name="T0" fmla="*/ 14 w 14"/>
                  <a:gd name="T1" fmla="*/ 21 h 21"/>
                  <a:gd name="T2" fmla="*/ 8 w 14"/>
                  <a:gd name="T3" fmla="*/ 0 h 21"/>
                  <a:gd name="T4" fmla="*/ 0 w 14"/>
                  <a:gd name="T5" fmla="*/ 0 h 21"/>
                  <a:gd name="T6" fmla="*/ 6 w 14"/>
                  <a:gd name="T7" fmla="*/ 21 h 21"/>
                  <a:gd name="T8" fmla="*/ 14 w 14"/>
                  <a:gd name="T9" fmla="*/ 21 h 21"/>
                </a:gdLst>
                <a:ahLst/>
                <a:cxnLst>
                  <a:cxn ang="0">
                    <a:pos x="T0" y="T1"/>
                  </a:cxn>
                  <a:cxn ang="0">
                    <a:pos x="T2" y="T3"/>
                  </a:cxn>
                  <a:cxn ang="0">
                    <a:pos x="T4" y="T5"/>
                  </a:cxn>
                  <a:cxn ang="0">
                    <a:pos x="T6" y="T7"/>
                  </a:cxn>
                  <a:cxn ang="0">
                    <a:pos x="T8" y="T9"/>
                  </a:cxn>
                </a:cxnLst>
                <a:rect l="0" t="0" r="r" b="b"/>
                <a:pathLst>
                  <a:path w="14" h="21">
                    <a:moveTo>
                      <a:pt x="14" y="21"/>
                    </a:moveTo>
                    <a:lnTo>
                      <a:pt x="8" y="0"/>
                    </a:lnTo>
                    <a:lnTo>
                      <a:pt x="0" y="0"/>
                    </a:lnTo>
                    <a:lnTo>
                      <a:pt x="6" y="21"/>
                    </a:lnTo>
                    <a:lnTo>
                      <a:pt x="1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8" name="Freeform 10">
                <a:extLst>
                  <a:ext uri="{FF2B5EF4-FFF2-40B4-BE49-F238E27FC236}">
                    <a16:creationId xmlns:a16="http://schemas.microsoft.com/office/drawing/2014/main" id="{740CECC5-6429-404B-A5CD-F849217DA32F}"/>
                  </a:ext>
                </a:extLst>
              </p:cNvPr>
              <p:cNvSpPr>
                <a:spLocks/>
              </p:cNvSpPr>
              <p:nvPr/>
            </p:nvSpPr>
            <p:spPr bwMode="auto">
              <a:xfrm>
                <a:off x="3307" y="2322"/>
                <a:ext cx="14" cy="21"/>
              </a:xfrm>
              <a:custGeom>
                <a:avLst/>
                <a:gdLst>
                  <a:gd name="T0" fmla="*/ 8 w 14"/>
                  <a:gd name="T1" fmla="*/ 0 h 21"/>
                  <a:gd name="T2" fmla="*/ 0 w 14"/>
                  <a:gd name="T3" fmla="*/ 0 h 21"/>
                  <a:gd name="T4" fmla="*/ 5 w 14"/>
                  <a:gd name="T5" fmla="*/ 21 h 21"/>
                  <a:gd name="T6" fmla="*/ 14 w 14"/>
                  <a:gd name="T7" fmla="*/ 21 h 21"/>
                  <a:gd name="T8" fmla="*/ 8 w 14"/>
                  <a:gd name="T9" fmla="*/ 0 h 21"/>
                </a:gdLst>
                <a:ahLst/>
                <a:cxnLst>
                  <a:cxn ang="0">
                    <a:pos x="T0" y="T1"/>
                  </a:cxn>
                  <a:cxn ang="0">
                    <a:pos x="T2" y="T3"/>
                  </a:cxn>
                  <a:cxn ang="0">
                    <a:pos x="T4" y="T5"/>
                  </a:cxn>
                  <a:cxn ang="0">
                    <a:pos x="T6" y="T7"/>
                  </a:cxn>
                  <a:cxn ang="0">
                    <a:pos x="T8" y="T9"/>
                  </a:cxn>
                </a:cxnLst>
                <a:rect l="0" t="0" r="r" b="b"/>
                <a:pathLst>
                  <a:path w="14" h="21">
                    <a:moveTo>
                      <a:pt x="8" y="0"/>
                    </a:moveTo>
                    <a:lnTo>
                      <a:pt x="0" y="0"/>
                    </a:lnTo>
                    <a:lnTo>
                      <a:pt x="5" y="21"/>
                    </a:lnTo>
                    <a:lnTo>
                      <a:pt x="14" y="21"/>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9" name="Freeform 11">
                <a:extLst>
                  <a:ext uri="{FF2B5EF4-FFF2-40B4-BE49-F238E27FC236}">
                    <a16:creationId xmlns:a16="http://schemas.microsoft.com/office/drawing/2014/main" id="{0FED48A3-DBBD-4957-BBA6-F8204F887626}"/>
                  </a:ext>
                </a:extLst>
              </p:cNvPr>
              <p:cNvSpPr>
                <a:spLocks/>
              </p:cNvSpPr>
              <p:nvPr/>
            </p:nvSpPr>
            <p:spPr bwMode="auto">
              <a:xfrm>
                <a:off x="3397" y="2274"/>
                <a:ext cx="29" cy="29"/>
              </a:xfrm>
              <a:custGeom>
                <a:avLst/>
                <a:gdLst>
                  <a:gd name="T0" fmla="*/ 9 w 25"/>
                  <a:gd name="T1" fmla="*/ 23 h 25"/>
                  <a:gd name="T2" fmla="*/ 23 w 25"/>
                  <a:gd name="T3" fmla="*/ 17 h 25"/>
                  <a:gd name="T4" fmla="*/ 17 w 25"/>
                  <a:gd name="T5" fmla="*/ 3 h 25"/>
                  <a:gd name="T6" fmla="*/ 3 w 25"/>
                  <a:gd name="T7" fmla="*/ 8 h 25"/>
                  <a:gd name="T8" fmla="*/ 9 w 25"/>
                  <a:gd name="T9" fmla="*/ 23 h 25"/>
                </a:gdLst>
                <a:ahLst/>
                <a:cxnLst>
                  <a:cxn ang="0">
                    <a:pos x="T0" y="T1"/>
                  </a:cxn>
                  <a:cxn ang="0">
                    <a:pos x="T2" y="T3"/>
                  </a:cxn>
                  <a:cxn ang="0">
                    <a:pos x="T4" y="T5"/>
                  </a:cxn>
                  <a:cxn ang="0">
                    <a:pos x="T6" y="T7"/>
                  </a:cxn>
                  <a:cxn ang="0">
                    <a:pos x="T8" y="T9"/>
                  </a:cxn>
                </a:cxnLst>
                <a:rect l="0" t="0" r="r" b="b"/>
                <a:pathLst>
                  <a:path w="25" h="25">
                    <a:moveTo>
                      <a:pt x="9" y="23"/>
                    </a:moveTo>
                    <a:cubicBezTo>
                      <a:pt x="14" y="25"/>
                      <a:pt x="21" y="23"/>
                      <a:pt x="23" y="17"/>
                    </a:cubicBezTo>
                    <a:cubicBezTo>
                      <a:pt x="25" y="11"/>
                      <a:pt x="23" y="5"/>
                      <a:pt x="17" y="3"/>
                    </a:cubicBezTo>
                    <a:cubicBezTo>
                      <a:pt x="12" y="0"/>
                      <a:pt x="5" y="3"/>
                      <a:pt x="3" y="8"/>
                    </a:cubicBezTo>
                    <a:cubicBezTo>
                      <a:pt x="0" y="14"/>
                      <a:pt x="3" y="20"/>
                      <a:pt x="9"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0" name="Freeform 12">
                <a:extLst>
                  <a:ext uri="{FF2B5EF4-FFF2-40B4-BE49-F238E27FC236}">
                    <a16:creationId xmlns:a16="http://schemas.microsoft.com/office/drawing/2014/main" id="{8616118D-AE9D-4312-8887-0F1E466B436F}"/>
                  </a:ext>
                </a:extLst>
              </p:cNvPr>
              <p:cNvSpPr>
                <a:spLocks/>
              </p:cNvSpPr>
              <p:nvPr/>
            </p:nvSpPr>
            <p:spPr bwMode="auto">
              <a:xfrm>
                <a:off x="3417" y="2264"/>
                <a:ext cx="7" cy="10"/>
              </a:xfrm>
              <a:custGeom>
                <a:avLst/>
                <a:gdLst>
                  <a:gd name="T0" fmla="*/ 2 w 6"/>
                  <a:gd name="T1" fmla="*/ 8 h 8"/>
                  <a:gd name="T2" fmla="*/ 4 w 6"/>
                  <a:gd name="T3" fmla="*/ 7 h 8"/>
                  <a:gd name="T4" fmla="*/ 6 w 6"/>
                  <a:gd name="T5" fmla="*/ 2 h 8"/>
                  <a:gd name="T6" fmla="*/ 5 w 6"/>
                  <a:gd name="T7" fmla="*/ 0 h 8"/>
                  <a:gd name="T8" fmla="*/ 3 w 6"/>
                  <a:gd name="T9" fmla="*/ 1 h 8"/>
                  <a:gd name="T10" fmla="*/ 1 w 6"/>
                  <a:gd name="T11" fmla="*/ 5 h 8"/>
                  <a:gd name="T12" fmla="*/ 2 w 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2" y="8"/>
                    </a:moveTo>
                    <a:cubicBezTo>
                      <a:pt x="2" y="8"/>
                      <a:pt x="3" y="7"/>
                      <a:pt x="4" y="7"/>
                    </a:cubicBezTo>
                    <a:cubicBezTo>
                      <a:pt x="6" y="2"/>
                      <a:pt x="6" y="2"/>
                      <a:pt x="6" y="2"/>
                    </a:cubicBezTo>
                    <a:cubicBezTo>
                      <a:pt x="6" y="1"/>
                      <a:pt x="6" y="0"/>
                      <a:pt x="5" y="0"/>
                    </a:cubicBezTo>
                    <a:cubicBezTo>
                      <a:pt x="4" y="0"/>
                      <a:pt x="3" y="0"/>
                      <a:pt x="3" y="1"/>
                    </a:cubicBezTo>
                    <a:cubicBezTo>
                      <a:pt x="1" y="5"/>
                      <a:pt x="1" y="5"/>
                      <a:pt x="1" y="5"/>
                    </a:cubicBezTo>
                    <a:cubicBezTo>
                      <a:pt x="0" y="6"/>
                      <a:pt x="1" y="7"/>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1" name="Freeform 13">
                <a:extLst>
                  <a:ext uri="{FF2B5EF4-FFF2-40B4-BE49-F238E27FC236}">
                    <a16:creationId xmlns:a16="http://schemas.microsoft.com/office/drawing/2014/main" id="{7CCE4B3B-420B-4520-9568-C56B364BD3A3}"/>
                  </a:ext>
                </a:extLst>
              </p:cNvPr>
              <p:cNvSpPr>
                <a:spLocks/>
              </p:cNvSpPr>
              <p:nvPr/>
            </p:nvSpPr>
            <p:spPr bwMode="auto">
              <a:xfrm>
                <a:off x="3400" y="2304"/>
                <a:ext cx="7" cy="9"/>
              </a:xfrm>
              <a:custGeom>
                <a:avLst/>
                <a:gdLst>
                  <a:gd name="T0" fmla="*/ 2 w 6"/>
                  <a:gd name="T1" fmla="*/ 1 h 8"/>
                  <a:gd name="T2" fmla="*/ 0 w 6"/>
                  <a:gd name="T3" fmla="*/ 5 h 8"/>
                  <a:gd name="T4" fmla="*/ 1 w 6"/>
                  <a:gd name="T5" fmla="*/ 7 h 8"/>
                  <a:gd name="T6" fmla="*/ 3 w 6"/>
                  <a:gd name="T7" fmla="*/ 6 h 8"/>
                  <a:gd name="T8" fmla="*/ 5 w 6"/>
                  <a:gd name="T9" fmla="*/ 2 h 8"/>
                  <a:gd name="T10" fmla="*/ 4 w 6"/>
                  <a:gd name="T11" fmla="*/ 0 h 8"/>
                  <a:gd name="T12" fmla="*/ 2 w 6"/>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2" y="1"/>
                    </a:moveTo>
                    <a:cubicBezTo>
                      <a:pt x="0" y="5"/>
                      <a:pt x="0" y="5"/>
                      <a:pt x="0" y="5"/>
                    </a:cubicBezTo>
                    <a:cubicBezTo>
                      <a:pt x="0" y="6"/>
                      <a:pt x="0" y="7"/>
                      <a:pt x="1" y="7"/>
                    </a:cubicBezTo>
                    <a:cubicBezTo>
                      <a:pt x="2" y="8"/>
                      <a:pt x="3" y="7"/>
                      <a:pt x="3" y="6"/>
                    </a:cubicBezTo>
                    <a:cubicBezTo>
                      <a:pt x="5" y="2"/>
                      <a:pt x="5" y="2"/>
                      <a:pt x="5" y="2"/>
                    </a:cubicBezTo>
                    <a:cubicBezTo>
                      <a:pt x="6" y="1"/>
                      <a:pt x="5" y="0"/>
                      <a:pt x="4" y="0"/>
                    </a:cubicBezTo>
                    <a:cubicBezTo>
                      <a:pt x="3" y="0"/>
                      <a:pt x="3"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2" name="Freeform 14">
                <a:extLst>
                  <a:ext uri="{FF2B5EF4-FFF2-40B4-BE49-F238E27FC236}">
                    <a16:creationId xmlns:a16="http://schemas.microsoft.com/office/drawing/2014/main" id="{8C43D6E7-1325-4E5A-9E15-2AAF54FDAD78}"/>
                  </a:ext>
                </a:extLst>
              </p:cNvPr>
              <p:cNvSpPr>
                <a:spLocks/>
              </p:cNvSpPr>
              <p:nvPr/>
            </p:nvSpPr>
            <p:spPr bwMode="auto">
              <a:xfrm>
                <a:off x="3426" y="2296"/>
                <a:ext cx="10" cy="6"/>
              </a:xfrm>
              <a:custGeom>
                <a:avLst/>
                <a:gdLst>
                  <a:gd name="T0" fmla="*/ 1 w 8"/>
                  <a:gd name="T1" fmla="*/ 3 h 5"/>
                  <a:gd name="T2" fmla="*/ 6 w 8"/>
                  <a:gd name="T3" fmla="*/ 5 h 5"/>
                  <a:gd name="T4" fmla="*/ 8 w 8"/>
                  <a:gd name="T5" fmla="*/ 4 h 5"/>
                  <a:gd name="T6" fmla="*/ 7 w 8"/>
                  <a:gd name="T7" fmla="*/ 2 h 5"/>
                  <a:gd name="T8" fmla="*/ 3 w 8"/>
                  <a:gd name="T9" fmla="*/ 0 h 5"/>
                  <a:gd name="T10" fmla="*/ 0 w 8"/>
                  <a:gd name="T11" fmla="*/ 1 h 5"/>
                  <a:gd name="T12" fmla="*/ 1 w 8"/>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3"/>
                    </a:moveTo>
                    <a:cubicBezTo>
                      <a:pt x="6" y="5"/>
                      <a:pt x="6" y="5"/>
                      <a:pt x="6" y="5"/>
                    </a:cubicBezTo>
                    <a:cubicBezTo>
                      <a:pt x="7" y="5"/>
                      <a:pt x="7" y="5"/>
                      <a:pt x="8" y="4"/>
                    </a:cubicBezTo>
                    <a:cubicBezTo>
                      <a:pt x="8" y="3"/>
                      <a:pt x="8" y="2"/>
                      <a:pt x="7" y="2"/>
                    </a:cubicBezTo>
                    <a:cubicBezTo>
                      <a:pt x="3" y="0"/>
                      <a:pt x="3" y="0"/>
                      <a:pt x="3" y="0"/>
                    </a:cubicBezTo>
                    <a:cubicBezTo>
                      <a:pt x="2" y="0"/>
                      <a:pt x="1" y="0"/>
                      <a:pt x="0" y="1"/>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3" name="Freeform 15">
                <a:extLst>
                  <a:ext uri="{FF2B5EF4-FFF2-40B4-BE49-F238E27FC236}">
                    <a16:creationId xmlns:a16="http://schemas.microsoft.com/office/drawing/2014/main" id="{B6153B1D-96E3-4E2A-BECA-C26A25EA3398}"/>
                  </a:ext>
                </a:extLst>
              </p:cNvPr>
              <p:cNvSpPr>
                <a:spLocks/>
              </p:cNvSpPr>
              <p:nvPr/>
            </p:nvSpPr>
            <p:spPr bwMode="auto">
              <a:xfrm>
                <a:off x="3386" y="2278"/>
                <a:ext cx="10" cy="7"/>
              </a:xfrm>
              <a:custGeom>
                <a:avLst/>
                <a:gdLst>
                  <a:gd name="T0" fmla="*/ 1 w 8"/>
                  <a:gd name="T1" fmla="*/ 4 h 6"/>
                  <a:gd name="T2" fmla="*/ 6 w 8"/>
                  <a:gd name="T3" fmla="*/ 6 h 6"/>
                  <a:gd name="T4" fmla="*/ 8 w 8"/>
                  <a:gd name="T5" fmla="*/ 5 h 6"/>
                  <a:gd name="T6" fmla="*/ 7 w 8"/>
                  <a:gd name="T7" fmla="*/ 3 h 6"/>
                  <a:gd name="T8" fmla="*/ 3 w 8"/>
                  <a:gd name="T9" fmla="*/ 1 h 6"/>
                  <a:gd name="T10" fmla="*/ 1 w 8"/>
                  <a:gd name="T11" fmla="*/ 2 h 6"/>
                  <a:gd name="T12" fmla="*/ 1 w 8"/>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1" y="4"/>
                    </a:moveTo>
                    <a:cubicBezTo>
                      <a:pt x="6" y="6"/>
                      <a:pt x="6" y="6"/>
                      <a:pt x="6" y="6"/>
                    </a:cubicBezTo>
                    <a:cubicBezTo>
                      <a:pt x="7" y="6"/>
                      <a:pt x="8" y="6"/>
                      <a:pt x="8" y="5"/>
                    </a:cubicBezTo>
                    <a:cubicBezTo>
                      <a:pt x="8" y="4"/>
                      <a:pt x="8" y="3"/>
                      <a:pt x="7" y="3"/>
                    </a:cubicBezTo>
                    <a:cubicBezTo>
                      <a:pt x="3" y="1"/>
                      <a:pt x="3" y="1"/>
                      <a:pt x="3" y="1"/>
                    </a:cubicBezTo>
                    <a:cubicBezTo>
                      <a:pt x="2" y="0"/>
                      <a:pt x="1" y="1"/>
                      <a:pt x="1" y="2"/>
                    </a:cubicBezTo>
                    <a:cubicBezTo>
                      <a:pt x="0" y="2"/>
                      <a:pt x="1"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4" name="Freeform 16">
                <a:extLst>
                  <a:ext uri="{FF2B5EF4-FFF2-40B4-BE49-F238E27FC236}">
                    <a16:creationId xmlns:a16="http://schemas.microsoft.com/office/drawing/2014/main" id="{9FB019FD-FCF6-418D-B932-E06249F3E2B3}"/>
                  </a:ext>
                </a:extLst>
              </p:cNvPr>
              <p:cNvSpPr>
                <a:spLocks/>
              </p:cNvSpPr>
              <p:nvPr/>
            </p:nvSpPr>
            <p:spPr bwMode="auto">
              <a:xfrm>
                <a:off x="3427" y="2278"/>
                <a:ext cx="10" cy="7"/>
              </a:xfrm>
              <a:custGeom>
                <a:avLst/>
                <a:gdLst>
                  <a:gd name="T0" fmla="*/ 1 w 8"/>
                  <a:gd name="T1" fmla="*/ 6 h 6"/>
                  <a:gd name="T2" fmla="*/ 2 w 8"/>
                  <a:gd name="T3" fmla="*/ 6 h 6"/>
                  <a:gd name="T4" fmla="*/ 7 w 8"/>
                  <a:gd name="T5" fmla="*/ 4 h 6"/>
                  <a:gd name="T6" fmla="*/ 8 w 8"/>
                  <a:gd name="T7" fmla="*/ 2 h 6"/>
                  <a:gd name="T8" fmla="*/ 6 w 8"/>
                  <a:gd name="T9" fmla="*/ 1 h 6"/>
                  <a:gd name="T10" fmla="*/ 1 w 8"/>
                  <a:gd name="T11" fmla="*/ 3 h 6"/>
                  <a:gd name="T12" fmla="*/ 0 w 8"/>
                  <a:gd name="T13" fmla="*/ 5 h 6"/>
                  <a:gd name="T14" fmla="*/ 1 w 8"/>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1" y="6"/>
                    </a:moveTo>
                    <a:cubicBezTo>
                      <a:pt x="2" y="6"/>
                      <a:pt x="2" y="6"/>
                      <a:pt x="2" y="6"/>
                    </a:cubicBezTo>
                    <a:cubicBezTo>
                      <a:pt x="7" y="4"/>
                      <a:pt x="7" y="4"/>
                      <a:pt x="7" y="4"/>
                    </a:cubicBezTo>
                    <a:cubicBezTo>
                      <a:pt x="8" y="3"/>
                      <a:pt x="8" y="2"/>
                      <a:pt x="8" y="2"/>
                    </a:cubicBezTo>
                    <a:cubicBezTo>
                      <a:pt x="8" y="1"/>
                      <a:pt x="7" y="0"/>
                      <a:pt x="6" y="1"/>
                    </a:cubicBezTo>
                    <a:cubicBezTo>
                      <a:pt x="1" y="3"/>
                      <a:pt x="1" y="3"/>
                      <a:pt x="1" y="3"/>
                    </a:cubicBezTo>
                    <a:cubicBezTo>
                      <a:pt x="0" y="3"/>
                      <a:pt x="0" y="4"/>
                      <a:pt x="0" y="5"/>
                    </a:cubicBezTo>
                    <a:cubicBezTo>
                      <a:pt x="1" y="5"/>
                      <a:pt x="1" y="5"/>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5" name="Freeform 17">
                <a:extLst>
                  <a:ext uri="{FF2B5EF4-FFF2-40B4-BE49-F238E27FC236}">
                    <a16:creationId xmlns:a16="http://schemas.microsoft.com/office/drawing/2014/main" id="{4F5A0A49-D456-4136-8FF3-067CCAB0C38D}"/>
                  </a:ext>
                </a:extLst>
              </p:cNvPr>
              <p:cNvSpPr>
                <a:spLocks/>
              </p:cNvSpPr>
              <p:nvPr/>
            </p:nvSpPr>
            <p:spPr bwMode="auto">
              <a:xfrm>
                <a:off x="3387" y="2295"/>
                <a:ext cx="10" cy="6"/>
              </a:xfrm>
              <a:custGeom>
                <a:avLst/>
                <a:gdLst>
                  <a:gd name="T0" fmla="*/ 6 w 8"/>
                  <a:gd name="T1" fmla="*/ 0 h 5"/>
                  <a:gd name="T2" fmla="*/ 1 w 8"/>
                  <a:gd name="T3" fmla="*/ 2 h 5"/>
                  <a:gd name="T4" fmla="*/ 0 w 8"/>
                  <a:gd name="T5" fmla="*/ 4 h 5"/>
                  <a:gd name="T6" fmla="*/ 1 w 8"/>
                  <a:gd name="T7" fmla="*/ 5 h 5"/>
                  <a:gd name="T8" fmla="*/ 2 w 8"/>
                  <a:gd name="T9" fmla="*/ 5 h 5"/>
                  <a:gd name="T10" fmla="*/ 7 w 8"/>
                  <a:gd name="T11" fmla="*/ 3 h 5"/>
                  <a:gd name="T12" fmla="*/ 8 w 8"/>
                  <a:gd name="T13" fmla="*/ 1 h 5"/>
                  <a:gd name="T14" fmla="*/ 6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6" y="0"/>
                    </a:moveTo>
                    <a:cubicBezTo>
                      <a:pt x="1" y="2"/>
                      <a:pt x="1" y="2"/>
                      <a:pt x="1" y="2"/>
                    </a:cubicBezTo>
                    <a:cubicBezTo>
                      <a:pt x="0" y="3"/>
                      <a:pt x="0" y="4"/>
                      <a:pt x="0" y="4"/>
                    </a:cubicBezTo>
                    <a:cubicBezTo>
                      <a:pt x="0" y="5"/>
                      <a:pt x="1" y="5"/>
                      <a:pt x="1" y="5"/>
                    </a:cubicBezTo>
                    <a:cubicBezTo>
                      <a:pt x="2" y="5"/>
                      <a:pt x="2" y="5"/>
                      <a:pt x="2" y="5"/>
                    </a:cubicBezTo>
                    <a:cubicBezTo>
                      <a:pt x="7" y="3"/>
                      <a:pt x="7" y="3"/>
                      <a:pt x="7" y="3"/>
                    </a:cubicBezTo>
                    <a:cubicBezTo>
                      <a:pt x="8" y="3"/>
                      <a:pt x="8" y="2"/>
                      <a:pt x="8" y="1"/>
                    </a:cubicBezTo>
                    <a:cubicBezTo>
                      <a:pt x="7" y="1"/>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6" name="Freeform 18">
                <a:extLst>
                  <a:ext uri="{FF2B5EF4-FFF2-40B4-BE49-F238E27FC236}">
                    <a16:creationId xmlns:a16="http://schemas.microsoft.com/office/drawing/2014/main" id="{CBD24F3B-5CB4-4F71-AB5C-C1A95E63FFC7}"/>
                  </a:ext>
                </a:extLst>
              </p:cNvPr>
              <p:cNvSpPr>
                <a:spLocks/>
              </p:cNvSpPr>
              <p:nvPr/>
            </p:nvSpPr>
            <p:spPr bwMode="auto">
              <a:xfrm>
                <a:off x="3416" y="2306"/>
                <a:ext cx="5" cy="10"/>
              </a:xfrm>
              <a:custGeom>
                <a:avLst/>
                <a:gdLst>
                  <a:gd name="T0" fmla="*/ 1 w 5"/>
                  <a:gd name="T1" fmla="*/ 0 h 8"/>
                  <a:gd name="T2" fmla="*/ 0 w 5"/>
                  <a:gd name="T3" fmla="*/ 2 h 8"/>
                  <a:gd name="T4" fmla="*/ 2 w 5"/>
                  <a:gd name="T5" fmla="*/ 7 h 8"/>
                  <a:gd name="T6" fmla="*/ 3 w 5"/>
                  <a:gd name="T7" fmla="*/ 7 h 8"/>
                  <a:gd name="T8" fmla="*/ 4 w 5"/>
                  <a:gd name="T9" fmla="*/ 7 h 8"/>
                  <a:gd name="T10" fmla="*/ 5 w 5"/>
                  <a:gd name="T11" fmla="*/ 5 h 8"/>
                  <a:gd name="T12" fmla="*/ 3 w 5"/>
                  <a:gd name="T13" fmla="*/ 1 h 8"/>
                  <a:gd name="T14" fmla="*/ 1 w 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1" y="0"/>
                    </a:moveTo>
                    <a:cubicBezTo>
                      <a:pt x="0" y="0"/>
                      <a:pt x="0" y="1"/>
                      <a:pt x="0" y="2"/>
                    </a:cubicBezTo>
                    <a:cubicBezTo>
                      <a:pt x="2" y="7"/>
                      <a:pt x="2" y="7"/>
                      <a:pt x="2" y="7"/>
                    </a:cubicBezTo>
                    <a:cubicBezTo>
                      <a:pt x="2" y="7"/>
                      <a:pt x="2" y="7"/>
                      <a:pt x="3" y="7"/>
                    </a:cubicBezTo>
                    <a:cubicBezTo>
                      <a:pt x="3" y="8"/>
                      <a:pt x="3" y="8"/>
                      <a:pt x="4" y="7"/>
                    </a:cubicBezTo>
                    <a:cubicBezTo>
                      <a:pt x="5" y="7"/>
                      <a:pt x="5" y="6"/>
                      <a:pt x="5" y="5"/>
                    </a:cubicBezTo>
                    <a:cubicBezTo>
                      <a:pt x="3" y="1"/>
                      <a:pt x="3" y="1"/>
                      <a:pt x="3"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7" name="Freeform 19">
                <a:extLst>
                  <a:ext uri="{FF2B5EF4-FFF2-40B4-BE49-F238E27FC236}">
                    <a16:creationId xmlns:a16="http://schemas.microsoft.com/office/drawing/2014/main" id="{5B6FD603-77AF-4FBC-818B-6BC23C4B3566}"/>
                  </a:ext>
                </a:extLst>
              </p:cNvPr>
              <p:cNvSpPr>
                <a:spLocks/>
              </p:cNvSpPr>
              <p:nvPr/>
            </p:nvSpPr>
            <p:spPr bwMode="auto">
              <a:xfrm>
                <a:off x="3399" y="2266"/>
                <a:ext cx="6" cy="10"/>
              </a:xfrm>
              <a:custGeom>
                <a:avLst/>
                <a:gdLst>
                  <a:gd name="T0" fmla="*/ 2 w 5"/>
                  <a:gd name="T1" fmla="*/ 6 h 8"/>
                  <a:gd name="T2" fmla="*/ 3 w 5"/>
                  <a:gd name="T3" fmla="*/ 7 h 8"/>
                  <a:gd name="T4" fmla="*/ 4 w 5"/>
                  <a:gd name="T5" fmla="*/ 7 h 8"/>
                  <a:gd name="T6" fmla="*/ 5 w 5"/>
                  <a:gd name="T7" fmla="*/ 5 h 8"/>
                  <a:gd name="T8" fmla="*/ 3 w 5"/>
                  <a:gd name="T9" fmla="*/ 1 h 8"/>
                  <a:gd name="T10" fmla="*/ 1 w 5"/>
                  <a:gd name="T11" fmla="*/ 0 h 8"/>
                  <a:gd name="T12" fmla="*/ 0 w 5"/>
                  <a:gd name="T13" fmla="*/ 2 h 8"/>
                  <a:gd name="T14" fmla="*/ 2 w 5"/>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2" y="6"/>
                    </a:moveTo>
                    <a:cubicBezTo>
                      <a:pt x="2" y="7"/>
                      <a:pt x="2" y="7"/>
                      <a:pt x="3" y="7"/>
                    </a:cubicBezTo>
                    <a:cubicBezTo>
                      <a:pt x="3" y="8"/>
                      <a:pt x="4" y="8"/>
                      <a:pt x="4" y="7"/>
                    </a:cubicBezTo>
                    <a:cubicBezTo>
                      <a:pt x="5" y="7"/>
                      <a:pt x="5" y="6"/>
                      <a:pt x="5" y="5"/>
                    </a:cubicBezTo>
                    <a:cubicBezTo>
                      <a:pt x="3" y="1"/>
                      <a:pt x="3" y="1"/>
                      <a:pt x="3" y="1"/>
                    </a:cubicBezTo>
                    <a:cubicBezTo>
                      <a:pt x="3" y="0"/>
                      <a:pt x="2" y="0"/>
                      <a:pt x="1" y="0"/>
                    </a:cubicBezTo>
                    <a:cubicBezTo>
                      <a:pt x="0" y="0"/>
                      <a:pt x="0" y="1"/>
                      <a:pt x="0" y="2"/>
                    </a:cubicBez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8" name="Freeform 20">
                <a:extLst>
                  <a:ext uri="{FF2B5EF4-FFF2-40B4-BE49-F238E27FC236}">
                    <a16:creationId xmlns:a16="http://schemas.microsoft.com/office/drawing/2014/main" id="{EB499C3D-69BA-43DE-80DD-D99913E2797C}"/>
                  </a:ext>
                </a:extLst>
              </p:cNvPr>
              <p:cNvSpPr>
                <a:spLocks noEditPoints="1"/>
              </p:cNvSpPr>
              <p:nvPr/>
            </p:nvSpPr>
            <p:spPr bwMode="auto">
              <a:xfrm>
                <a:off x="3269" y="2312"/>
                <a:ext cx="196" cy="187"/>
              </a:xfrm>
              <a:custGeom>
                <a:avLst/>
                <a:gdLst>
                  <a:gd name="T0" fmla="*/ 107 w 167"/>
                  <a:gd name="T1" fmla="*/ 56 h 159"/>
                  <a:gd name="T2" fmla="*/ 91 w 167"/>
                  <a:gd name="T3" fmla="*/ 1 h 159"/>
                  <a:gd name="T4" fmla="*/ 89 w 167"/>
                  <a:gd name="T5" fmla="*/ 0 h 159"/>
                  <a:gd name="T6" fmla="*/ 21 w 167"/>
                  <a:gd name="T7" fmla="*/ 0 h 159"/>
                  <a:gd name="T8" fmla="*/ 20 w 167"/>
                  <a:gd name="T9" fmla="*/ 1 h 159"/>
                  <a:gd name="T10" fmla="*/ 20 w 167"/>
                  <a:gd name="T11" fmla="*/ 2 h 159"/>
                  <a:gd name="T12" fmla="*/ 25 w 167"/>
                  <a:gd name="T13" fmla="*/ 21 h 159"/>
                  <a:gd name="T14" fmla="*/ 25 w 167"/>
                  <a:gd name="T15" fmla="*/ 22 h 159"/>
                  <a:gd name="T16" fmla="*/ 25 w 167"/>
                  <a:gd name="T17" fmla="*/ 52 h 159"/>
                  <a:gd name="T18" fmla="*/ 22 w 167"/>
                  <a:gd name="T19" fmla="*/ 52 h 159"/>
                  <a:gd name="T20" fmla="*/ 20 w 167"/>
                  <a:gd name="T21" fmla="*/ 54 h 159"/>
                  <a:gd name="T22" fmla="*/ 22 w 167"/>
                  <a:gd name="T23" fmla="*/ 55 h 159"/>
                  <a:gd name="T24" fmla="*/ 3 w 167"/>
                  <a:gd name="T25" fmla="*/ 56 h 159"/>
                  <a:gd name="T26" fmla="*/ 0 w 167"/>
                  <a:gd name="T27" fmla="*/ 58 h 159"/>
                  <a:gd name="T28" fmla="*/ 0 w 167"/>
                  <a:gd name="T29" fmla="*/ 157 h 159"/>
                  <a:gd name="T30" fmla="*/ 3 w 167"/>
                  <a:gd name="T31" fmla="*/ 159 h 159"/>
                  <a:gd name="T32" fmla="*/ 5 w 167"/>
                  <a:gd name="T33" fmla="*/ 157 h 159"/>
                  <a:gd name="T34" fmla="*/ 5 w 167"/>
                  <a:gd name="T35" fmla="*/ 61 h 159"/>
                  <a:gd name="T36" fmla="*/ 161 w 167"/>
                  <a:gd name="T37" fmla="*/ 61 h 159"/>
                  <a:gd name="T38" fmla="*/ 161 w 167"/>
                  <a:gd name="T39" fmla="*/ 157 h 159"/>
                  <a:gd name="T40" fmla="*/ 164 w 167"/>
                  <a:gd name="T41" fmla="*/ 159 h 159"/>
                  <a:gd name="T42" fmla="*/ 167 w 167"/>
                  <a:gd name="T43" fmla="*/ 157 h 159"/>
                  <a:gd name="T44" fmla="*/ 167 w 167"/>
                  <a:gd name="T45" fmla="*/ 58 h 159"/>
                  <a:gd name="T46" fmla="*/ 164 w 167"/>
                  <a:gd name="T47" fmla="*/ 56 h 159"/>
                  <a:gd name="T48" fmla="*/ 143 w 167"/>
                  <a:gd name="T49" fmla="*/ 56 h 159"/>
                  <a:gd name="T50" fmla="*/ 29 w 167"/>
                  <a:gd name="T51" fmla="*/ 52 h 159"/>
                  <a:gd name="T52" fmla="*/ 29 w 167"/>
                  <a:gd name="T53" fmla="*/ 33 h 159"/>
                  <a:gd name="T54" fmla="*/ 34 w 167"/>
                  <a:gd name="T55" fmla="*/ 52 h 159"/>
                  <a:gd name="T56" fmla="*/ 29 w 167"/>
                  <a:gd name="T57" fmla="*/ 52 h 159"/>
                  <a:gd name="T58" fmla="*/ 39 w 167"/>
                  <a:gd name="T59" fmla="*/ 55 h 159"/>
                  <a:gd name="T60" fmla="*/ 24 w 167"/>
                  <a:gd name="T61" fmla="*/ 4 h 159"/>
                  <a:gd name="T62" fmla="*/ 88 w 167"/>
                  <a:gd name="T63" fmla="*/ 4 h 159"/>
                  <a:gd name="T64" fmla="*/ 103 w 167"/>
                  <a:gd name="T65" fmla="*/ 55 h 159"/>
                  <a:gd name="T66" fmla="*/ 39 w 167"/>
                  <a:gd name="T67" fmla="*/ 5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159">
                    <a:moveTo>
                      <a:pt x="107" y="56"/>
                    </a:moveTo>
                    <a:cubicBezTo>
                      <a:pt x="91" y="1"/>
                      <a:pt x="91" y="1"/>
                      <a:pt x="91" y="1"/>
                    </a:cubicBezTo>
                    <a:cubicBezTo>
                      <a:pt x="91" y="1"/>
                      <a:pt x="90" y="0"/>
                      <a:pt x="89" y="0"/>
                    </a:cubicBezTo>
                    <a:cubicBezTo>
                      <a:pt x="21" y="0"/>
                      <a:pt x="21" y="0"/>
                      <a:pt x="21" y="0"/>
                    </a:cubicBezTo>
                    <a:cubicBezTo>
                      <a:pt x="21" y="0"/>
                      <a:pt x="20" y="0"/>
                      <a:pt x="20" y="1"/>
                    </a:cubicBezTo>
                    <a:cubicBezTo>
                      <a:pt x="20" y="1"/>
                      <a:pt x="20" y="2"/>
                      <a:pt x="20" y="2"/>
                    </a:cubicBezTo>
                    <a:cubicBezTo>
                      <a:pt x="25" y="21"/>
                      <a:pt x="25" y="21"/>
                      <a:pt x="25" y="21"/>
                    </a:cubicBezTo>
                    <a:cubicBezTo>
                      <a:pt x="25" y="21"/>
                      <a:pt x="25" y="22"/>
                      <a:pt x="25" y="22"/>
                    </a:cubicBezTo>
                    <a:cubicBezTo>
                      <a:pt x="25" y="52"/>
                      <a:pt x="25" y="52"/>
                      <a:pt x="25" y="52"/>
                    </a:cubicBezTo>
                    <a:cubicBezTo>
                      <a:pt x="22" y="52"/>
                      <a:pt x="22" y="52"/>
                      <a:pt x="22" y="52"/>
                    </a:cubicBezTo>
                    <a:cubicBezTo>
                      <a:pt x="21" y="52"/>
                      <a:pt x="20" y="53"/>
                      <a:pt x="20" y="54"/>
                    </a:cubicBezTo>
                    <a:cubicBezTo>
                      <a:pt x="20" y="55"/>
                      <a:pt x="21" y="55"/>
                      <a:pt x="22" y="55"/>
                    </a:cubicBezTo>
                    <a:cubicBezTo>
                      <a:pt x="3" y="56"/>
                      <a:pt x="3" y="56"/>
                      <a:pt x="3" y="56"/>
                    </a:cubicBezTo>
                    <a:cubicBezTo>
                      <a:pt x="1" y="56"/>
                      <a:pt x="0" y="57"/>
                      <a:pt x="0" y="58"/>
                    </a:cubicBezTo>
                    <a:cubicBezTo>
                      <a:pt x="0" y="157"/>
                      <a:pt x="0" y="157"/>
                      <a:pt x="0" y="157"/>
                    </a:cubicBezTo>
                    <a:cubicBezTo>
                      <a:pt x="0" y="158"/>
                      <a:pt x="1" y="159"/>
                      <a:pt x="3" y="159"/>
                    </a:cubicBezTo>
                    <a:cubicBezTo>
                      <a:pt x="4" y="159"/>
                      <a:pt x="5" y="158"/>
                      <a:pt x="5" y="157"/>
                    </a:cubicBezTo>
                    <a:cubicBezTo>
                      <a:pt x="5" y="61"/>
                      <a:pt x="5" y="61"/>
                      <a:pt x="5" y="61"/>
                    </a:cubicBezTo>
                    <a:cubicBezTo>
                      <a:pt x="161" y="61"/>
                      <a:pt x="161" y="61"/>
                      <a:pt x="161" y="61"/>
                    </a:cubicBezTo>
                    <a:cubicBezTo>
                      <a:pt x="161" y="157"/>
                      <a:pt x="161" y="157"/>
                      <a:pt x="161" y="157"/>
                    </a:cubicBezTo>
                    <a:cubicBezTo>
                      <a:pt x="161" y="158"/>
                      <a:pt x="162" y="159"/>
                      <a:pt x="164" y="159"/>
                    </a:cubicBezTo>
                    <a:cubicBezTo>
                      <a:pt x="165" y="159"/>
                      <a:pt x="167" y="158"/>
                      <a:pt x="167" y="157"/>
                    </a:cubicBezTo>
                    <a:cubicBezTo>
                      <a:pt x="167" y="58"/>
                      <a:pt x="167" y="58"/>
                      <a:pt x="167" y="58"/>
                    </a:cubicBezTo>
                    <a:cubicBezTo>
                      <a:pt x="167" y="57"/>
                      <a:pt x="165" y="56"/>
                      <a:pt x="164" y="56"/>
                    </a:cubicBezTo>
                    <a:cubicBezTo>
                      <a:pt x="143" y="56"/>
                      <a:pt x="143" y="56"/>
                      <a:pt x="143" y="56"/>
                    </a:cubicBezTo>
                    <a:moveTo>
                      <a:pt x="29" y="52"/>
                    </a:moveTo>
                    <a:cubicBezTo>
                      <a:pt x="29" y="33"/>
                      <a:pt x="29" y="33"/>
                      <a:pt x="29" y="33"/>
                    </a:cubicBezTo>
                    <a:cubicBezTo>
                      <a:pt x="34" y="52"/>
                      <a:pt x="34" y="52"/>
                      <a:pt x="34" y="52"/>
                    </a:cubicBezTo>
                    <a:lnTo>
                      <a:pt x="29" y="52"/>
                    </a:lnTo>
                    <a:close/>
                    <a:moveTo>
                      <a:pt x="39" y="55"/>
                    </a:moveTo>
                    <a:cubicBezTo>
                      <a:pt x="24" y="4"/>
                      <a:pt x="24" y="4"/>
                      <a:pt x="24" y="4"/>
                    </a:cubicBezTo>
                    <a:cubicBezTo>
                      <a:pt x="88" y="4"/>
                      <a:pt x="88" y="4"/>
                      <a:pt x="88" y="4"/>
                    </a:cubicBezTo>
                    <a:cubicBezTo>
                      <a:pt x="103" y="55"/>
                      <a:pt x="103" y="55"/>
                      <a:pt x="103" y="55"/>
                    </a:cubicBezTo>
                    <a:lnTo>
                      <a:pt x="39"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9" name="Freeform 21">
                <a:extLst>
                  <a:ext uri="{FF2B5EF4-FFF2-40B4-BE49-F238E27FC236}">
                    <a16:creationId xmlns:a16="http://schemas.microsoft.com/office/drawing/2014/main" id="{DE2F847C-9EB6-45B4-B11B-55E41E6EDECC}"/>
                  </a:ext>
                </a:extLst>
              </p:cNvPr>
              <p:cNvSpPr>
                <a:spLocks/>
              </p:cNvSpPr>
              <p:nvPr/>
            </p:nvSpPr>
            <p:spPr bwMode="auto">
              <a:xfrm>
                <a:off x="3303" y="2412"/>
                <a:ext cx="21" cy="20"/>
              </a:xfrm>
              <a:custGeom>
                <a:avLst/>
                <a:gdLst>
                  <a:gd name="T0" fmla="*/ 15 w 18"/>
                  <a:gd name="T1" fmla="*/ 0 h 17"/>
                  <a:gd name="T2" fmla="*/ 3 w 18"/>
                  <a:gd name="T3" fmla="*/ 0 h 17"/>
                  <a:gd name="T4" fmla="*/ 0 w 18"/>
                  <a:gd name="T5" fmla="*/ 3 h 17"/>
                  <a:gd name="T6" fmla="*/ 0 w 18"/>
                  <a:gd name="T7" fmla="*/ 14 h 17"/>
                  <a:gd name="T8" fmla="*/ 3 w 18"/>
                  <a:gd name="T9" fmla="*/ 17 h 17"/>
                  <a:gd name="T10" fmla="*/ 15 w 18"/>
                  <a:gd name="T11" fmla="*/ 17 h 17"/>
                  <a:gd name="T12" fmla="*/ 18 w 18"/>
                  <a:gd name="T13" fmla="*/ 14 h 17"/>
                  <a:gd name="T14" fmla="*/ 18 w 18"/>
                  <a:gd name="T15" fmla="*/ 3 h 17"/>
                  <a:gd name="T16" fmla="*/ 15 w 1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5" y="0"/>
                    </a:moveTo>
                    <a:cubicBezTo>
                      <a:pt x="3" y="0"/>
                      <a:pt x="3" y="0"/>
                      <a:pt x="3" y="0"/>
                    </a:cubicBezTo>
                    <a:cubicBezTo>
                      <a:pt x="1" y="0"/>
                      <a:pt x="0" y="1"/>
                      <a:pt x="0" y="3"/>
                    </a:cubicBezTo>
                    <a:cubicBezTo>
                      <a:pt x="0" y="14"/>
                      <a:pt x="0" y="14"/>
                      <a:pt x="0" y="14"/>
                    </a:cubicBezTo>
                    <a:cubicBezTo>
                      <a:pt x="0" y="16"/>
                      <a:pt x="1" y="17"/>
                      <a:pt x="3" y="17"/>
                    </a:cubicBezTo>
                    <a:cubicBezTo>
                      <a:pt x="15" y="17"/>
                      <a:pt x="15" y="17"/>
                      <a:pt x="15" y="17"/>
                    </a:cubicBezTo>
                    <a:cubicBezTo>
                      <a:pt x="16" y="17"/>
                      <a:pt x="18" y="16"/>
                      <a:pt x="18" y="14"/>
                    </a:cubicBezTo>
                    <a:cubicBezTo>
                      <a:pt x="18" y="3"/>
                      <a:pt x="18" y="3"/>
                      <a:pt x="18" y="3"/>
                    </a:cubicBezTo>
                    <a:cubicBezTo>
                      <a:pt x="18" y="1"/>
                      <a:pt x="16"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0" name="Freeform 22">
                <a:extLst>
                  <a:ext uri="{FF2B5EF4-FFF2-40B4-BE49-F238E27FC236}">
                    <a16:creationId xmlns:a16="http://schemas.microsoft.com/office/drawing/2014/main" id="{298C1F3E-F093-4ABD-8F34-DADDAD16BBC6}"/>
                  </a:ext>
                </a:extLst>
              </p:cNvPr>
              <p:cNvSpPr>
                <a:spLocks/>
              </p:cNvSpPr>
              <p:nvPr/>
            </p:nvSpPr>
            <p:spPr bwMode="auto">
              <a:xfrm>
                <a:off x="3341" y="2412"/>
                <a:ext cx="21" cy="20"/>
              </a:xfrm>
              <a:custGeom>
                <a:avLst/>
                <a:gdLst>
                  <a:gd name="T0" fmla="*/ 15 w 18"/>
                  <a:gd name="T1" fmla="*/ 0 h 17"/>
                  <a:gd name="T2" fmla="*/ 3 w 18"/>
                  <a:gd name="T3" fmla="*/ 0 h 17"/>
                  <a:gd name="T4" fmla="*/ 0 w 18"/>
                  <a:gd name="T5" fmla="*/ 3 h 17"/>
                  <a:gd name="T6" fmla="*/ 0 w 18"/>
                  <a:gd name="T7" fmla="*/ 14 h 17"/>
                  <a:gd name="T8" fmla="*/ 3 w 18"/>
                  <a:gd name="T9" fmla="*/ 17 h 17"/>
                  <a:gd name="T10" fmla="*/ 15 w 18"/>
                  <a:gd name="T11" fmla="*/ 17 h 17"/>
                  <a:gd name="T12" fmla="*/ 18 w 18"/>
                  <a:gd name="T13" fmla="*/ 14 h 17"/>
                  <a:gd name="T14" fmla="*/ 18 w 18"/>
                  <a:gd name="T15" fmla="*/ 3 h 17"/>
                  <a:gd name="T16" fmla="*/ 15 w 1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5" y="0"/>
                    </a:moveTo>
                    <a:cubicBezTo>
                      <a:pt x="3" y="0"/>
                      <a:pt x="3" y="0"/>
                      <a:pt x="3" y="0"/>
                    </a:cubicBezTo>
                    <a:cubicBezTo>
                      <a:pt x="1" y="0"/>
                      <a:pt x="0" y="1"/>
                      <a:pt x="0" y="3"/>
                    </a:cubicBezTo>
                    <a:cubicBezTo>
                      <a:pt x="0" y="14"/>
                      <a:pt x="0" y="14"/>
                      <a:pt x="0" y="14"/>
                    </a:cubicBezTo>
                    <a:cubicBezTo>
                      <a:pt x="0" y="16"/>
                      <a:pt x="1" y="17"/>
                      <a:pt x="3" y="17"/>
                    </a:cubicBezTo>
                    <a:cubicBezTo>
                      <a:pt x="15" y="17"/>
                      <a:pt x="15" y="17"/>
                      <a:pt x="15" y="17"/>
                    </a:cubicBezTo>
                    <a:cubicBezTo>
                      <a:pt x="16" y="17"/>
                      <a:pt x="18" y="16"/>
                      <a:pt x="18" y="14"/>
                    </a:cubicBezTo>
                    <a:cubicBezTo>
                      <a:pt x="18" y="3"/>
                      <a:pt x="18" y="3"/>
                      <a:pt x="18" y="3"/>
                    </a:cubicBezTo>
                    <a:cubicBezTo>
                      <a:pt x="18" y="1"/>
                      <a:pt x="16"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 name="Freeform 23">
                <a:extLst>
                  <a:ext uri="{FF2B5EF4-FFF2-40B4-BE49-F238E27FC236}">
                    <a16:creationId xmlns:a16="http://schemas.microsoft.com/office/drawing/2014/main" id="{146F2EFD-8417-455A-B575-9265B52CAF54}"/>
                  </a:ext>
                </a:extLst>
              </p:cNvPr>
              <p:cNvSpPr>
                <a:spLocks/>
              </p:cNvSpPr>
              <p:nvPr/>
            </p:nvSpPr>
            <p:spPr bwMode="auto">
              <a:xfrm>
                <a:off x="3378" y="2412"/>
                <a:ext cx="20" cy="20"/>
              </a:xfrm>
              <a:custGeom>
                <a:avLst/>
                <a:gdLst>
                  <a:gd name="T0" fmla="*/ 14 w 17"/>
                  <a:gd name="T1" fmla="*/ 0 h 17"/>
                  <a:gd name="T2" fmla="*/ 3 w 17"/>
                  <a:gd name="T3" fmla="*/ 0 h 17"/>
                  <a:gd name="T4" fmla="*/ 0 w 17"/>
                  <a:gd name="T5" fmla="*/ 3 h 17"/>
                  <a:gd name="T6" fmla="*/ 0 w 17"/>
                  <a:gd name="T7" fmla="*/ 14 h 17"/>
                  <a:gd name="T8" fmla="*/ 3 w 17"/>
                  <a:gd name="T9" fmla="*/ 17 h 17"/>
                  <a:gd name="T10" fmla="*/ 14 w 17"/>
                  <a:gd name="T11" fmla="*/ 17 h 17"/>
                  <a:gd name="T12" fmla="*/ 17 w 17"/>
                  <a:gd name="T13" fmla="*/ 14 h 17"/>
                  <a:gd name="T14" fmla="*/ 17 w 17"/>
                  <a:gd name="T15" fmla="*/ 3 h 17"/>
                  <a:gd name="T16" fmla="*/ 14 w 17"/>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4" y="0"/>
                    </a:moveTo>
                    <a:cubicBezTo>
                      <a:pt x="3" y="0"/>
                      <a:pt x="3" y="0"/>
                      <a:pt x="3" y="0"/>
                    </a:cubicBezTo>
                    <a:cubicBezTo>
                      <a:pt x="1" y="0"/>
                      <a:pt x="0" y="1"/>
                      <a:pt x="0" y="3"/>
                    </a:cubicBezTo>
                    <a:cubicBezTo>
                      <a:pt x="0" y="14"/>
                      <a:pt x="0" y="14"/>
                      <a:pt x="0" y="14"/>
                    </a:cubicBezTo>
                    <a:cubicBezTo>
                      <a:pt x="0" y="16"/>
                      <a:pt x="1" y="17"/>
                      <a:pt x="3" y="17"/>
                    </a:cubicBezTo>
                    <a:cubicBezTo>
                      <a:pt x="14" y="17"/>
                      <a:pt x="14" y="17"/>
                      <a:pt x="14" y="17"/>
                    </a:cubicBezTo>
                    <a:cubicBezTo>
                      <a:pt x="16" y="17"/>
                      <a:pt x="17" y="16"/>
                      <a:pt x="17" y="14"/>
                    </a:cubicBezTo>
                    <a:cubicBezTo>
                      <a:pt x="17" y="3"/>
                      <a:pt x="17" y="3"/>
                      <a:pt x="17" y="3"/>
                    </a:cubicBezTo>
                    <a:cubicBezTo>
                      <a:pt x="17" y="1"/>
                      <a:pt x="16"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2" name="Freeform 24">
                <a:extLst>
                  <a:ext uri="{FF2B5EF4-FFF2-40B4-BE49-F238E27FC236}">
                    <a16:creationId xmlns:a16="http://schemas.microsoft.com/office/drawing/2014/main" id="{EB45C436-021D-4586-AB38-E4ED63B55EBB}"/>
                  </a:ext>
                </a:extLst>
              </p:cNvPr>
              <p:cNvSpPr>
                <a:spLocks/>
              </p:cNvSpPr>
              <p:nvPr/>
            </p:nvSpPr>
            <p:spPr bwMode="auto">
              <a:xfrm>
                <a:off x="3416" y="2412"/>
                <a:ext cx="20" cy="20"/>
              </a:xfrm>
              <a:custGeom>
                <a:avLst/>
                <a:gdLst>
                  <a:gd name="T0" fmla="*/ 14 w 17"/>
                  <a:gd name="T1" fmla="*/ 0 h 17"/>
                  <a:gd name="T2" fmla="*/ 3 w 17"/>
                  <a:gd name="T3" fmla="*/ 0 h 17"/>
                  <a:gd name="T4" fmla="*/ 0 w 17"/>
                  <a:gd name="T5" fmla="*/ 3 h 17"/>
                  <a:gd name="T6" fmla="*/ 0 w 17"/>
                  <a:gd name="T7" fmla="*/ 14 h 17"/>
                  <a:gd name="T8" fmla="*/ 3 w 17"/>
                  <a:gd name="T9" fmla="*/ 17 h 17"/>
                  <a:gd name="T10" fmla="*/ 14 w 17"/>
                  <a:gd name="T11" fmla="*/ 17 h 17"/>
                  <a:gd name="T12" fmla="*/ 17 w 17"/>
                  <a:gd name="T13" fmla="*/ 14 h 17"/>
                  <a:gd name="T14" fmla="*/ 17 w 17"/>
                  <a:gd name="T15" fmla="*/ 3 h 17"/>
                  <a:gd name="T16" fmla="*/ 14 w 17"/>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4" y="0"/>
                    </a:moveTo>
                    <a:cubicBezTo>
                      <a:pt x="3" y="0"/>
                      <a:pt x="3" y="0"/>
                      <a:pt x="3" y="0"/>
                    </a:cubicBezTo>
                    <a:cubicBezTo>
                      <a:pt x="1" y="0"/>
                      <a:pt x="0" y="1"/>
                      <a:pt x="0" y="3"/>
                    </a:cubicBezTo>
                    <a:cubicBezTo>
                      <a:pt x="0" y="14"/>
                      <a:pt x="0" y="14"/>
                      <a:pt x="0" y="14"/>
                    </a:cubicBezTo>
                    <a:cubicBezTo>
                      <a:pt x="0" y="16"/>
                      <a:pt x="1" y="17"/>
                      <a:pt x="3" y="17"/>
                    </a:cubicBezTo>
                    <a:cubicBezTo>
                      <a:pt x="14" y="17"/>
                      <a:pt x="14" y="17"/>
                      <a:pt x="14" y="17"/>
                    </a:cubicBezTo>
                    <a:cubicBezTo>
                      <a:pt x="16" y="17"/>
                      <a:pt x="17" y="16"/>
                      <a:pt x="17" y="14"/>
                    </a:cubicBezTo>
                    <a:cubicBezTo>
                      <a:pt x="17" y="3"/>
                      <a:pt x="17" y="3"/>
                      <a:pt x="17" y="3"/>
                    </a:cubicBezTo>
                    <a:cubicBezTo>
                      <a:pt x="17" y="1"/>
                      <a:pt x="16"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3" name="Freeform 25">
                <a:extLst>
                  <a:ext uri="{FF2B5EF4-FFF2-40B4-BE49-F238E27FC236}">
                    <a16:creationId xmlns:a16="http://schemas.microsoft.com/office/drawing/2014/main" id="{0B2C8145-CC2D-47E2-88DC-FF1048191597}"/>
                  </a:ext>
                </a:extLst>
              </p:cNvPr>
              <p:cNvSpPr>
                <a:spLocks/>
              </p:cNvSpPr>
              <p:nvPr/>
            </p:nvSpPr>
            <p:spPr bwMode="auto">
              <a:xfrm>
                <a:off x="3303" y="2444"/>
                <a:ext cx="21" cy="20"/>
              </a:xfrm>
              <a:custGeom>
                <a:avLst/>
                <a:gdLst>
                  <a:gd name="T0" fmla="*/ 15 w 18"/>
                  <a:gd name="T1" fmla="*/ 0 h 17"/>
                  <a:gd name="T2" fmla="*/ 3 w 18"/>
                  <a:gd name="T3" fmla="*/ 0 h 17"/>
                  <a:gd name="T4" fmla="*/ 0 w 18"/>
                  <a:gd name="T5" fmla="*/ 3 h 17"/>
                  <a:gd name="T6" fmla="*/ 0 w 18"/>
                  <a:gd name="T7" fmla="*/ 14 h 17"/>
                  <a:gd name="T8" fmla="*/ 3 w 18"/>
                  <a:gd name="T9" fmla="*/ 17 h 17"/>
                  <a:gd name="T10" fmla="*/ 15 w 18"/>
                  <a:gd name="T11" fmla="*/ 17 h 17"/>
                  <a:gd name="T12" fmla="*/ 18 w 18"/>
                  <a:gd name="T13" fmla="*/ 14 h 17"/>
                  <a:gd name="T14" fmla="*/ 18 w 18"/>
                  <a:gd name="T15" fmla="*/ 3 h 17"/>
                  <a:gd name="T16" fmla="*/ 15 w 1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5" y="0"/>
                    </a:moveTo>
                    <a:cubicBezTo>
                      <a:pt x="3" y="0"/>
                      <a:pt x="3" y="0"/>
                      <a:pt x="3" y="0"/>
                    </a:cubicBezTo>
                    <a:cubicBezTo>
                      <a:pt x="1" y="0"/>
                      <a:pt x="0" y="1"/>
                      <a:pt x="0" y="3"/>
                    </a:cubicBezTo>
                    <a:cubicBezTo>
                      <a:pt x="0" y="14"/>
                      <a:pt x="0" y="14"/>
                      <a:pt x="0" y="14"/>
                    </a:cubicBezTo>
                    <a:cubicBezTo>
                      <a:pt x="0" y="16"/>
                      <a:pt x="1" y="17"/>
                      <a:pt x="3" y="17"/>
                    </a:cubicBezTo>
                    <a:cubicBezTo>
                      <a:pt x="15" y="17"/>
                      <a:pt x="15" y="17"/>
                      <a:pt x="15" y="17"/>
                    </a:cubicBezTo>
                    <a:cubicBezTo>
                      <a:pt x="16" y="17"/>
                      <a:pt x="18" y="16"/>
                      <a:pt x="18" y="14"/>
                    </a:cubicBezTo>
                    <a:cubicBezTo>
                      <a:pt x="18" y="3"/>
                      <a:pt x="18" y="3"/>
                      <a:pt x="18" y="3"/>
                    </a:cubicBezTo>
                    <a:cubicBezTo>
                      <a:pt x="18" y="1"/>
                      <a:pt x="16"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4" name="Freeform 26">
                <a:extLst>
                  <a:ext uri="{FF2B5EF4-FFF2-40B4-BE49-F238E27FC236}">
                    <a16:creationId xmlns:a16="http://schemas.microsoft.com/office/drawing/2014/main" id="{6379D6AC-CF11-4FA4-94E7-AC7DED85F55B}"/>
                  </a:ext>
                </a:extLst>
              </p:cNvPr>
              <p:cNvSpPr>
                <a:spLocks/>
              </p:cNvSpPr>
              <p:nvPr/>
            </p:nvSpPr>
            <p:spPr bwMode="auto">
              <a:xfrm>
                <a:off x="3341" y="2444"/>
                <a:ext cx="21" cy="20"/>
              </a:xfrm>
              <a:custGeom>
                <a:avLst/>
                <a:gdLst>
                  <a:gd name="T0" fmla="*/ 15 w 18"/>
                  <a:gd name="T1" fmla="*/ 0 h 17"/>
                  <a:gd name="T2" fmla="*/ 3 w 18"/>
                  <a:gd name="T3" fmla="*/ 0 h 17"/>
                  <a:gd name="T4" fmla="*/ 0 w 18"/>
                  <a:gd name="T5" fmla="*/ 3 h 17"/>
                  <a:gd name="T6" fmla="*/ 0 w 18"/>
                  <a:gd name="T7" fmla="*/ 14 h 17"/>
                  <a:gd name="T8" fmla="*/ 3 w 18"/>
                  <a:gd name="T9" fmla="*/ 17 h 17"/>
                  <a:gd name="T10" fmla="*/ 15 w 18"/>
                  <a:gd name="T11" fmla="*/ 17 h 17"/>
                  <a:gd name="T12" fmla="*/ 18 w 18"/>
                  <a:gd name="T13" fmla="*/ 14 h 17"/>
                  <a:gd name="T14" fmla="*/ 18 w 18"/>
                  <a:gd name="T15" fmla="*/ 3 h 17"/>
                  <a:gd name="T16" fmla="*/ 15 w 1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5" y="0"/>
                    </a:moveTo>
                    <a:cubicBezTo>
                      <a:pt x="3" y="0"/>
                      <a:pt x="3" y="0"/>
                      <a:pt x="3" y="0"/>
                    </a:cubicBezTo>
                    <a:cubicBezTo>
                      <a:pt x="1" y="0"/>
                      <a:pt x="0" y="1"/>
                      <a:pt x="0" y="3"/>
                    </a:cubicBezTo>
                    <a:cubicBezTo>
                      <a:pt x="0" y="14"/>
                      <a:pt x="0" y="14"/>
                      <a:pt x="0" y="14"/>
                    </a:cubicBezTo>
                    <a:cubicBezTo>
                      <a:pt x="0" y="16"/>
                      <a:pt x="1" y="17"/>
                      <a:pt x="3" y="17"/>
                    </a:cubicBezTo>
                    <a:cubicBezTo>
                      <a:pt x="15" y="17"/>
                      <a:pt x="15" y="17"/>
                      <a:pt x="15" y="17"/>
                    </a:cubicBezTo>
                    <a:cubicBezTo>
                      <a:pt x="16" y="17"/>
                      <a:pt x="18" y="16"/>
                      <a:pt x="18" y="14"/>
                    </a:cubicBezTo>
                    <a:cubicBezTo>
                      <a:pt x="18" y="3"/>
                      <a:pt x="18" y="3"/>
                      <a:pt x="18" y="3"/>
                    </a:cubicBezTo>
                    <a:cubicBezTo>
                      <a:pt x="18" y="1"/>
                      <a:pt x="16"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5" name="Freeform 27">
                <a:extLst>
                  <a:ext uri="{FF2B5EF4-FFF2-40B4-BE49-F238E27FC236}">
                    <a16:creationId xmlns:a16="http://schemas.microsoft.com/office/drawing/2014/main" id="{7EAB51A1-0417-479A-85FD-33C52F6C1FFB}"/>
                  </a:ext>
                </a:extLst>
              </p:cNvPr>
              <p:cNvSpPr>
                <a:spLocks/>
              </p:cNvSpPr>
              <p:nvPr/>
            </p:nvSpPr>
            <p:spPr bwMode="auto">
              <a:xfrm>
                <a:off x="3378" y="2444"/>
                <a:ext cx="20" cy="20"/>
              </a:xfrm>
              <a:custGeom>
                <a:avLst/>
                <a:gdLst>
                  <a:gd name="T0" fmla="*/ 14 w 17"/>
                  <a:gd name="T1" fmla="*/ 0 h 17"/>
                  <a:gd name="T2" fmla="*/ 3 w 17"/>
                  <a:gd name="T3" fmla="*/ 0 h 17"/>
                  <a:gd name="T4" fmla="*/ 0 w 17"/>
                  <a:gd name="T5" fmla="*/ 3 h 17"/>
                  <a:gd name="T6" fmla="*/ 0 w 17"/>
                  <a:gd name="T7" fmla="*/ 14 h 17"/>
                  <a:gd name="T8" fmla="*/ 3 w 17"/>
                  <a:gd name="T9" fmla="*/ 17 h 17"/>
                  <a:gd name="T10" fmla="*/ 14 w 17"/>
                  <a:gd name="T11" fmla="*/ 17 h 17"/>
                  <a:gd name="T12" fmla="*/ 17 w 17"/>
                  <a:gd name="T13" fmla="*/ 14 h 17"/>
                  <a:gd name="T14" fmla="*/ 17 w 17"/>
                  <a:gd name="T15" fmla="*/ 3 h 17"/>
                  <a:gd name="T16" fmla="*/ 14 w 17"/>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4" y="0"/>
                    </a:moveTo>
                    <a:cubicBezTo>
                      <a:pt x="3" y="0"/>
                      <a:pt x="3" y="0"/>
                      <a:pt x="3" y="0"/>
                    </a:cubicBezTo>
                    <a:cubicBezTo>
                      <a:pt x="1" y="0"/>
                      <a:pt x="0" y="1"/>
                      <a:pt x="0" y="3"/>
                    </a:cubicBezTo>
                    <a:cubicBezTo>
                      <a:pt x="0" y="14"/>
                      <a:pt x="0" y="14"/>
                      <a:pt x="0" y="14"/>
                    </a:cubicBezTo>
                    <a:cubicBezTo>
                      <a:pt x="0" y="16"/>
                      <a:pt x="1" y="17"/>
                      <a:pt x="3" y="17"/>
                    </a:cubicBezTo>
                    <a:cubicBezTo>
                      <a:pt x="14" y="17"/>
                      <a:pt x="14" y="17"/>
                      <a:pt x="14" y="17"/>
                    </a:cubicBezTo>
                    <a:cubicBezTo>
                      <a:pt x="16" y="17"/>
                      <a:pt x="17" y="16"/>
                      <a:pt x="17" y="14"/>
                    </a:cubicBezTo>
                    <a:cubicBezTo>
                      <a:pt x="17" y="3"/>
                      <a:pt x="17" y="3"/>
                      <a:pt x="17" y="3"/>
                    </a:cubicBezTo>
                    <a:cubicBezTo>
                      <a:pt x="17" y="1"/>
                      <a:pt x="16"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6" name="Freeform 28">
                <a:extLst>
                  <a:ext uri="{FF2B5EF4-FFF2-40B4-BE49-F238E27FC236}">
                    <a16:creationId xmlns:a16="http://schemas.microsoft.com/office/drawing/2014/main" id="{4EFD58CB-03B8-4E3D-BE39-6861AA1A0532}"/>
                  </a:ext>
                </a:extLst>
              </p:cNvPr>
              <p:cNvSpPr>
                <a:spLocks/>
              </p:cNvSpPr>
              <p:nvPr/>
            </p:nvSpPr>
            <p:spPr bwMode="auto">
              <a:xfrm>
                <a:off x="3416" y="2444"/>
                <a:ext cx="20" cy="20"/>
              </a:xfrm>
              <a:custGeom>
                <a:avLst/>
                <a:gdLst>
                  <a:gd name="T0" fmla="*/ 14 w 17"/>
                  <a:gd name="T1" fmla="*/ 0 h 17"/>
                  <a:gd name="T2" fmla="*/ 3 w 17"/>
                  <a:gd name="T3" fmla="*/ 0 h 17"/>
                  <a:gd name="T4" fmla="*/ 0 w 17"/>
                  <a:gd name="T5" fmla="*/ 3 h 17"/>
                  <a:gd name="T6" fmla="*/ 0 w 17"/>
                  <a:gd name="T7" fmla="*/ 14 h 17"/>
                  <a:gd name="T8" fmla="*/ 3 w 17"/>
                  <a:gd name="T9" fmla="*/ 17 h 17"/>
                  <a:gd name="T10" fmla="*/ 14 w 17"/>
                  <a:gd name="T11" fmla="*/ 17 h 17"/>
                  <a:gd name="T12" fmla="*/ 17 w 17"/>
                  <a:gd name="T13" fmla="*/ 14 h 17"/>
                  <a:gd name="T14" fmla="*/ 17 w 17"/>
                  <a:gd name="T15" fmla="*/ 3 h 17"/>
                  <a:gd name="T16" fmla="*/ 14 w 17"/>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4" y="0"/>
                    </a:moveTo>
                    <a:cubicBezTo>
                      <a:pt x="3" y="0"/>
                      <a:pt x="3" y="0"/>
                      <a:pt x="3" y="0"/>
                    </a:cubicBezTo>
                    <a:cubicBezTo>
                      <a:pt x="1" y="0"/>
                      <a:pt x="0" y="1"/>
                      <a:pt x="0" y="3"/>
                    </a:cubicBezTo>
                    <a:cubicBezTo>
                      <a:pt x="0" y="14"/>
                      <a:pt x="0" y="14"/>
                      <a:pt x="0" y="14"/>
                    </a:cubicBezTo>
                    <a:cubicBezTo>
                      <a:pt x="0" y="16"/>
                      <a:pt x="1" y="17"/>
                      <a:pt x="3" y="17"/>
                    </a:cubicBezTo>
                    <a:cubicBezTo>
                      <a:pt x="14" y="17"/>
                      <a:pt x="14" y="17"/>
                      <a:pt x="14" y="17"/>
                    </a:cubicBezTo>
                    <a:cubicBezTo>
                      <a:pt x="16" y="17"/>
                      <a:pt x="17" y="16"/>
                      <a:pt x="17" y="14"/>
                    </a:cubicBezTo>
                    <a:cubicBezTo>
                      <a:pt x="17" y="3"/>
                      <a:pt x="17" y="3"/>
                      <a:pt x="17" y="3"/>
                    </a:cubicBezTo>
                    <a:cubicBezTo>
                      <a:pt x="17" y="1"/>
                      <a:pt x="16"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7" name="Freeform 29">
                <a:extLst>
                  <a:ext uri="{FF2B5EF4-FFF2-40B4-BE49-F238E27FC236}">
                    <a16:creationId xmlns:a16="http://schemas.microsoft.com/office/drawing/2014/main" id="{A34DDFDF-8E85-43E7-911E-8902AA34AE79}"/>
                  </a:ext>
                </a:extLst>
              </p:cNvPr>
              <p:cNvSpPr>
                <a:spLocks/>
              </p:cNvSpPr>
              <p:nvPr/>
            </p:nvSpPr>
            <p:spPr bwMode="auto">
              <a:xfrm>
                <a:off x="3303" y="2476"/>
                <a:ext cx="21" cy="21"/>
              </a:xfrm>
              <a:custGeom>
                <a:avLst/>
                <a:gdLst>
                  <a:gd name="T0" fmla="*/ 15 w 18"/>
                  <a:gd name="T1" fmla="*/ 0 h 18"/>
                  <a:gd name="T2" fmla="*/ 3 w 18"/>
                  <a:gd name="T3" fmla="*/ 0 h 18"/>
                  <a:gd name="T4" fmla="*/ 0 w 18"/>
                  <a:gd name="T5" fmla="*/ 3 h 18"/>
                  <a:gd name="T6" fmla="*/ 0 w 18"/>
                  <a:gd name="T7" fmla="*/ 15 h 18"/>
                  <a:gd name="T8" fmla="*/ 3 w 18"/>
                  <a:gd name="T9" fmla="*/ 18 h 18"/>
                  <a:gd name="T10" fmla="*/ 15 w 18"/>
                  <a:gd name="T11" fmla="*/ 18 h 18"/>
                  <a:gd name="T12" fmla="*/ 18 w 18"/>
                  <a:gd name="T13" fmla="*/ 15 h 18"/>
                  <a:gd name="T14" fmla="*/ 18 w 18"/>
                  <a:gd name="T15" fmla="*/ 3 h 18"/>
                  <a:gd name="T16" fmla="*/ 15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5" y="0"/>
                    </a:moveTo>
                    <a:cubicBezTo>
                      <a:pt x="3" y="0"/>
                      <a:pt x="3" y="0"/>
                      <a:pt x="3" y="0"/>
                    </a:cubicBezTo>
                    <a:cubicBezTo>
                      <a:pt x="1" y="0"/>
                      <a:pt x="0" y="1"/>
                      <a:pt x="0" y="3"/>
                    </a:cubicBezTo>
                    <a:cubicBezTo>
                      <a:pt x="0" y="15"/>
                      <a:pt x="0" y="15"/>
                      <a:pt x="0" y="15"/>
                    </a:cubicBezTo>
                    <a:cubicBezTo>
                      <a:pt x="0" y="16"/>
                      <a:pt x="1" y="18"/>
                      <a:pt x="3" y="18"/>
                    </a:cubicBezTo>
                    <a:cubicBezTo>
                      <a:pt x="15" y="18"/>
                      <a:pt x="15" y="18"/>
                      <a:pt x="15" y="18"/>
                    </a:cubicBezTo>
                    <a:cubicBezTo>
                      <a:pt x="16" y="18"/>
                      <a:pt x="18" y="16"/>
                      <a:pt x="18" y="15"/>
                    </a:cubicBezTo>
                    <a:cubicBezTo>
                      <a:pt x="18" y="3"/>
                      <a:pt x="18" y="3"/>
                      <a:pt x="18" y="3"/>
                    </a:cubicBezTo>
                    <a:cubicBezTo>
                      <a:pt x="18" y="1"/>
                      <a:pt x="16"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8" name="Freeform 30">
                <a:extLst>
                  <a:ext uri="{FF2B5EF4-FFF2-40B4-BE49-F238E27FC236}">
                    <a16:creationId xmlns:a16="http://schemas.microsoft.com/office/drawing/2014/main" id="{C348E842-04B9-44BC-B0D0-5757F9C067F8}"/>
                  </a:ext>
                </a:extLst>
              </p:cNvPr>
              <p:cNvSpPr>
                <a:spLocks/>
              </p:cNvSpPr>
              <p:nvPr/>
            </p:nvSpPr>
            <p:spPr bwMode="auto">
              <a:xfrm>
                <a:off x="3341" y="2476"/>
                <a:ext cx="21" cy="21"/>
              </a:xfrm>
              <a:custGeom>
                <a:avLst/>
                <a:gdLst>
                  <a:gd name="T0" fmla="*/ 15 w 18"/>
                  <a:gd name="T1" fmla="*/ 0 h 18"/>
                  <a:gd name="T2" fmla="*/ 3 w 18"/>
                  <a:gd name="T3" fmla="*/ 0 h 18"/>
                  <a:gd name="T4" fmla="*/ 0 w 18"/>
                  <a:gd name="T5" fmla="*/ 3 h 18"/>
                  <a:gd name="T6" fmla="*/ 0 w 18"/>
                  <a:gd name="T7" fmla="*/ 15 h 18"/>
                  <a:gd name="T8" fmla="*/ 3 w 18"/>
                  <a:gd name="T9" fmla="*/ 18 h 18"/>
                  <a:gd name="T10" fmla="*/ 15 w 18"/>
                  <a:gd name="T11" fmla="*/ 18 h 18"/>
                  <a:gd name="T12" fmla="*/ 18 w 18"/>
                  <a:gd name="T13" fmla="*/ 15 h 18"/>
                  <a:gd name="T14" fmla="*/ 18 w 18"/>
                  <a:gd name="T15" fmla="*/ 3 h 18"/>
                  <a:gd name="T16" fmla="*/ 15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5" y="0"/>
                    </a:moveTo>
                    <a:cubicBezTo>
                      <a:pt x="3" y="0"/>
                      <a:pt x="3" y="0"/>
                      <a:pt x="3" y="0"/>
                    </a:cubicBezTo>
                    <a:cubicBezTo>
                      <a:pt x="1" y="0"/>
                      <a:pt x="0" y="1"/>
                      <a:pt x="0" y="3"/>
                    </a:cubicBezTo>
                    <a:cubicBezTo>
                      <a:pt x="0" y="15"/>
                      <a:pt x="0" y="15"/>
                      <a:pt x="0" y="15"/>
                    </a:cubicBezTo>
                    <a:cubicBezTo>
                      <a:pt x="0" y="16"/>
                      <a:pt x="1" y="18"/>
                      <a:pt x="3" y="18"/>
                    </a:cubicBezTo>
                    <a:cubicBezTo>
                      <a:pt x="15" y="18"/>
                      <a:pt x="15" y="18"/>
                      <a:pt x="15" y="18"/>
                    </a:cubicBezTo>
                    <a:cubicBezTo>
                      <a:pt x="16" y="18"/>
                      <a:pt x="18" y="16"/>
                      <a:pt x="18" y="15"/>
                    </a:cubicBezTo>
                    <a:cubicBezTo>
                      <a:pt x="18" y="3"/>
                      <a:pt x="18" y="3"/>
                      <a:pt x="18" y="3"/>
                    </a:cubicBezTo>
                    <a:cubicBezTo>
                      <a:pt x="18" y="1"/>
                      <a:pt x="16"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9" name="Freeform 31">
                <a:extLst>
                  <a:ext uri="{FF2B5EF4-FFF2-40B4-BE49-F238E27FC236}">
                    <a16:creationId xmlns:a16="http://schemas.microsoft.com/office/drawing/2014/main" id="{138CCC5F-10F5-474D-8457-189EC6972C18}"/>
                  </a:ext>
                </a:extLst>
              </p:cNvPr>
              <p:cNvSpPr>
                <a:spLocks/>
              </p:cNvSpPr>
              <p:nvPr/>
            </p:nvSpPr>
            <p:spPr bwMode="auto">
              <a:xfrm>
                <a:off x="3378" y="2476"/>
                <a:ext cx="20" cy="21"/>
              </a:xfrm>
              <a:custGeom>
                <a:avLst/>
                <a:gdLst>
                  <a:gd name="T0" fmla="*/ 14 w 17"/>
                  <a:gd name="T1" fmla="*/ 0 h 18"/>
                  <a:gd name="T2" fmla="*/ 3 w 17"/>
                  <a:gd name="T3" fmla="*/ 0 h 18"/>
                  <a:gd name="T4" fmla="*/ 0 w 17"/>
                  <a:gd name="T5" fmla="*/ 3 h 18"/>
                  <a:gd name="T6" fmla="*/ 0 w 17"/>
                  <a:gd name="T7" fmla="*/ 15 h 18"/>
                  <a:gd name="T8" fmla="*/ 3 w 17"/>
                  <a:gd name="T9" fmla="*/ 18 h 18"/>
                  <a:gd name="T10" fmla="*/ 14 w 17"/>
                  <a:gd name="T11" fmla="*/ 18 h 18"/>
                  <a:gd name="T12" fmla="*/ 17 w 17"/>
                  <a:gd name="T13" fmla="*/ 15 h 18"/>
                  <a:gd name="T14" fmla="*/ 17 w 17"/>
                  <a:gd name="T15" fmla="*/ 3 h 18"/>
                  <a:gd name="T16" fmla="*/ 14 w 1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4" y="0"/>
                    </a:moveTo>
                    <a:cubicBezTo>
                      <a:pt x="3" y="0"/>
                      <a:pt x="3" y="0"/>
                      <a:pt x="3" y="0"/>
                    </a:cubicBezTo>
                    <a:cubicBezTo>
                      <a:pt x="1" y="0"/>
                      <a:pt x="0" y="1"/>
                      <a:pt x="0" y="3"/>
                    </a:cubicBezTo>
                    <a:cubicBezTo>
                      <a:pt x="0" y="15"/>
                      <a:pt x="0" y="15"/>
                      <a:pt x="0" y="15"/>
                    </a:cubicBezTo>
                    <a:cubicBezTo>
                      <a:pt x="0" y="16"/>
                      <a:pt x="1" y="18"/>
                      <a:pt x="3" y="18"/>
                    </a:cubicBezTo>
                    <a:cubicBezTo>
                      <a:pt x="14" y="18"/>
                      <a:pt x="14" y="18"/>
                      <a:pt x="14" y="18"/>
                    </a:cubicBezTo>
                    <a:cubicBezTo>
                      <a:pt x="16" y="18"/>
                      <a:pt x="17" y="16"/>
                      <a:pt x="17" y="15"/>
                    </a:cubicBezTo>
                    <a:cubicBezTo>
                      <a:pt x="17" y="3"/>
                      <a:pt x="17" y="3"/>
                      <a:pt x="17" y="3"/>
                    </a:cubicBezTo>
                    <a:cubicBezTo>
                      <a:pt x="17" y="1"/>
                      <a:pt x="16"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0" name="Freeform 32">
                <a:extLst>
                  <a:ext uri="{FF2B5EF4-FFF2-40B4-BE49-F238E27FC236}">
                    <a16:creationId xmlns:a16="http://schemas.microsoft.com/office/drawing/2014/main" id="{FAB8C606-FC50-468F-8EAD-C7B57D523E0D}"/>
                  </a:ext>
                </a:extLst>
              </p:cNvPr>
              <p:cNvSpPr>
                <a:spLocks/>
              </p:cNvSpPr>
              <p:nvPr/>
            </p:nvSpPr>
            <p:spPr bwMode="auto">
              <a:xfrm>
                <a:off x="3416" y="2476"/>
                <a:ext cx="20" cy="21"/>
              </a:xfrm>
              <a:custGeom>
                <a:avLst/>
                <a:gdLst>
                  <a:gd name="T0" fmla="*/ 14 w 17"/>
                  <a:gd name="T1" fmla="*/ 0 h 18"/>
                  <a:gd name="T2" fmla="*/ 3 w 17"/>
                  <a:gd name="T3" fmla="*/ 0 h 18"/>
                  <a:gd name="T4" fmla="*/ 0 w 17"/>
                  <a:gd name="T5" fmla="*/ 3 h 18"/>
                  <a:gd name="T6" fmla="*/ 0 w 17"/>
                  <a:gd name="T7" fmla="*/ 15 h 18"/>
                  <a:gd name="T8" fmla="*/ 3 w 17"/>
                  <a:gd name="T9" fmla="*/ 18 h 18"/>
                  <a:gd name="T10" fmla="*/ 14 w 17"/>
                  <a:gd name="T11" fmla="*/ 18 h 18"/>
                  <a:gd name="T12" fmla="*/ 17 w 17"/>
                  <a:gd name="T13" fmla="*/ 15 h 18"/>
                  <a:gd name="T14" fmla="*/ 17 w 17"/>
                  <a:gd name="T15" fmla="*/ 3 h 18"/>
                  <a:gd name="T16" fmla="*/ 14 w 1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4" y="0"/>
                    </a:moveTo>
                    <a:cubicBezTo>
                      <a:pt x="3" y="0"/>
                      <a:pt x="3" y="0"/>
                      <a:pt x="3" y="0"/>
                    </a:cubicBezTo>
                    <a:cubicBezTo>
                      <a:pt x="1" y="0"/>
                      <a:pt x="0" y="1"/>
                      <a:pt x="0" y="3"/>
                    </a:cubicBezTo>
                    <a:cubicBezTo>
                      <a:pt x="0" y="15"/>
                      <a:pt x="0" y="15"/>
                      <a:pt x="0" y="15"/>
                    </a:cubicBezTo>
                    <a:cubicBezTo>
                      <a:pt x="0" y="16"/>
                      <a:pt x="1" y="18"/>
                      <a:pt x="3" y="18"/>
                    </a:cubicBezTo>
                    <a:cubicBezTo>
                      <a:pt x="14" y="18"/>
                      <a:pt x="14" y="18"/>
                      <a:pt x="14" y="18"/>
                    </a:cubicBezTo>
                    <a:cubicBezTo>
                      <a:pt x="16" y="18"/>
                      <a:pt x="17" y="16"/>
                      <a:pt x="17" y="15"/>
                    </a:cubicBezTo>
                    <a:cubicBezTo>
                      <a:pt x="17" y="3"/>
                      <a:pt x="17" y="3"/>
                      <a:pt x="17" y="3"/>
                    </a:cubicBezTo>
                    <a:cubicBezTo>
                      <a:pt x="17" y="1"/>
                      <a:pt x="16"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1" name="Freeform 33">
                <a:extLst>
                  <a:ext uri="{FF2B5EF4-FFF2-40B4-BE49-F238E27FC236}">
                    <a16:creationId xmlns:a16="http://schemas.microsoft.com/office/drawing/2014/main" id="{5E530174-1E83-4178-9992-99538A167C36}"/>
                  </a:ext>
                </a:extLst>
              </p:cNvPr>
              <p:cNvSpPr>
                <a:spLocks/>
              </p:cNvSpPr>
              <p:nvPr/>
            </p:nvSpPr>
            <p:spPr bwMode="auto">
              <a:xfrm>
                <a:off x="3324" y="2349"/>
                <a:ext cx="15" cy="22"/>
              </a:xfrm>
              <a:custGeom>
                <a:avLst/>
                <a:gdLst>
                  <a:gd name="T0" fmla="*/ 0 w 15"/>
                  <a:gd name="T1" fmla="*/ 0 h 22"/>
                  <a:gd name="T2" fmla="*/ 7 w 15"/>
                  <a:gd name="T3" fmla="*/ 22 h 22"/>
                  <a:gd name="T4" fmla="*/ 15 w 15"/>
                  <a:gd name="T5" fmla="*/ 22 h 22"/>
                  <a:gd name="T6" fmla="*/ 8 w 15"/>
                  <a:gd name="T7" fmla="*/ 0 h 22"/>
                  <a:gd name="T8" fmla="*/ 0 w 15"/>
                  <a:gd name="T9" fmla="*/ 0 h 22"/>
                </a:gdLst>
                <a:ahLst/>
                <a:cxnLst>
                  <a:cxn ang="0">
                    <a:pos x="T0" y="T1"/>
                  </a:cxn>
                  <a:cxn ang="0">
                    <a:pos x="T2" y="T3"/>
                  </a:cxn>
                  <a:cxn ang="0">
                    <a:pos x="T4" y="T5"/>
                  </a:cxn>
                  <a:cxn ang="0">
                    <a:pos x="T6" y="T7"/>
                  </a:cxn>
                  <a:cxn ang="0">
                    <a:pos x="T8" y="T9"/>
                  </a:cxn>
                </a:cxnLst>
                <a:rect l="0" t="0" r="r" b="b"/>
                <a:pathLst>
                  <a:path w="15" h="22">
                    <a:moveTo>
                      <a:pt x="0" y="0"/>
                    </a:moveTo>
                    <a:lnTo>
                      <a:pt x="7" y="22"/>
                    </a:lnTo>
                    <a:lnTo>
                      <a:pt x="15" y="22"/>
                    </a:lnTo>
                    <a:lnTo>
                      <a:pt x="8"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2" name="Freeform 34">
                <a:extLst>
                  <a:ext uri="{FF2B5EF4-FFF2-40B4-BE49-F238E27FC236}">
                    <a16:creationId xmlns:a16="http://schemas.microsoft.com/office/drawing/2014/main" id="{4F3006CA-0875-4214-92FA-C3F8E08FD466}"/>
                  </a:ext>
                </a:extLst>
              </p:cNvPr>
              <p:cNvSpPr>
                <a:spLocks/>
              </p:cNvSpPr>
              <p:nvPr/>
            </p:nvSpPr>
            <p:spPr bwMode="auto">
              <a:xfrm>
                <a:off x="3335" y="2349"/>
                <a:ext cx="14" cy="22"/>
              </a:xfrm>
              <a:custGeom>
                <a:avLst/>
                <a:gdLst>
                  <a:gd name="T0" fmla="*/ 0 w 14"/>
                  <a:gd name="T1" fmla="*/ 0 h 22"/>
                  <a:gd name="T2" fmla="*/ 7 w 14"/>
                  <a:gd name="T3" fmla="*/ 22 h 22"/>
                  <a:gd name="T4" fmla="*/ 14 w 14"/>
                  <a:gd name="T5" fmla="*/ 22 h 22"/>
                  <a:gd name="T6" fmla="*/ 7 w 14"/>
                  <a:gd name="T7" fmla="*/ 0 h 22"/>
                  <a:gd name="T8" fmla="*/ 0 w 14"/>
                  <a:gd name="T9" fmla="*/ 0 h 22"/>
                </a:gdLst>
                <a:ahLst/>
                <a:cxnLst>
                  <a:cxn ang="0">
                    <a:pos x="T0" y="T1"/>
                  </a:cxn>
                  <a:cxn ang="0">
                    <a:pos x="T2" y="T3"/>
                  </a:cxn>
                  <a:cxn ang="0">
                    <a:pos x="T4" y="T5"/>
                  </a:cxn>
                  <a:cxn ang="0">
                    <a:pos x="T6" y="T7"/>
                  </a:cxn>
                  <a:cxn ang="0">
                    <a:pos x="T8" y="T9"/>
                  </a:cxn>
                </a:cxnLst>
                <a:rect l="0" t="0" r="r" b="b"/>
                <a:pathLst>
                  <a:path w="14" h="22">
                    <a:moveTo>
                      <a:pt x="0" y="0"/>
                    </a:moveTo>
                    <a:lnTo>
                      <a:pt x="7" y="22"/>
                    </a:lnTo>
                    <a:lnTo>
                      <a:pt x="14" y="22"/>
                    </a:lnTo>
                    <a:lnTo>
                      <a:pt x="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3" name="Freeform 35">
                <a:extLst>
                  <a:ext uri="{FF2B5EF4-FFF2-40B4-BE49-F238E27FC236}">
                    <a16:creationId xmlns:a16="http://schemas.microsoft.com/office/drawing/2014/main" id="{EC9FFBE7-E69D-4488-8EDF-555E29D1E9FB}"/>
                  </a:ext>
                </a:extLst>
              </p:cNvPr>
              <p:cNvSpPr>
                <a:spLocks/>
              </p:cNvSpPr>
              <p:nvPr/>
            </p:nvSpPr>
            <p:spPr bwMode="auto">
              <a:xfrm>
                <a:off x="3344" y="2349"/>
                <a:ext cx="15" cy="22"/>
              </a:xfrm>
              <a:custGeom>
                <a:avLst/>
                <a:gdLst>
                  <a:gd name="T0" fmla="*/ 0 w 15"/>
                  <a:gd name="T1" fmla="*/ 0 h 22"/>
                  <a:gd name="T2" fmla="*/ 7 w 15"/>
                  <a:gd name="T3" fmla="*/ 22 h 22"/>
                  <a:gd name="T4" fmla="*/ 15 w 15"/>
                  <a:gd name="T5" fmla="*/ 22 h 22"/>
                  <a:gd name="T6" fmla="*/ 8 w 15"/>
                  <a:gd name="T7" fmla="*/ 0 h 22"/>
                  <a:gd name="T8" fmla="*/ 0 w 15"/>
                  <a:gd name="T9" fmla="*/ 0 h 22"/>
                </a:gdLst>
                <a:ahLst/>
                <a:cxnLst>
                  <a:cxn ang="0">
                    <a:pos x="T0" y="T1"/>
                  </a:cxn>
                  <a:cxn ang="0">
                    <a:pos x="T2" y="T3"/>
                  </a:cxn>
                  <a:cxn ang="0">
                    <a:pos x="T4" y="T5"/>
                  </a:cxn>
                  <a:cxn ang="0">
                    <a:pos x="T6" y="T7"/>
                  </a:cxn>
                  <a:cxn ang="0">
                    <a:pos x="T8" y="T9"/>
                  </a:cxn>
                </a:cxnLst>
                <a:rect l="0" t="0" r="r" b="b"/>
                <a:pathLst>
                  <a:path w="15" h="22">
                    <a:moveTo>
                      <a:pt x="0" y="0"/>
                    </a:moveTo>
                    <a:lnTo>
                      <a:pt x="7" y="22"/>
                    </a:lnTo>
                    <a:lnTo>
                      <a:pt x="15" y="22"/>
                    </a:lnTo>
                    <a:lnTo>
                      <a:pt x="8"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4" name="Freeform 36">
                <a:extLst>
                  <a:ext uri="{FF2B5EF4-FFF2-40B4-BE49-F238E27FC236}">
                    <a16:creationId xmlns:a16="http://schemas.microsoft.com/office/drawing/2014/main" id="{AD9E717D-7C74-4A10-A2B6-F7788B6AA880}"/>
                  </a:ext>
                </a:extLst>
              </p:cNvPr>
              <p:cNvSpPr>
                <a:spLocks/>
              </p:cNvSpPr>
              <p:nvPr/>
            </p:nvSpPr>
            <p:spPr bwMode="auto">
              <a:xfrm>
                <a:off x="3355" y="2349"/>
                <a:ext cx="15" cy="22"/>
              </a:xfrm>
              <a:custGeom>
                <a:avLst/>
                <a:gdLst>
                  <a:gd name="T0" fmla="*/ 0 w 15"/>
                  <a:gd name="T1" fmla="*/ 0 h 22"/>
                  <a:gd name="T2" fmla="*/ 7 w 15"/>
                  <a:gd name="T3" fmla="*/ 22 h 22"/>
                  <a:gd name="T4" fmla="*/ 15 w 15"/>
                  <a:gd name="T5" fmla="*/ 22 h 22"/>
                  <a:gd name="T6" fmla="*/ 8 w 15"/>
                  <a:gd name="T7" fmla="*/ 0 h 22"/>
                  <a:gd name="T8" fmla="*/ 0 w 15"/>
                  <a:gd name="T9" fmla="*/ 0 h 22"/>
                </a:gdLst>
                <a:ahLst/>
                <a:cxnLst>
                  <a:cxn ang="0">
                    <a:pos x="T0" y="T1"/>
                  </a:cxn>
                  <a:cxn ang="0">
                    <a:pos x="T2" y="T3"/>
                  </a:cxn>
                  <a:cxn ang="0">
                    <a:pos x="T4" y="T5"/>
                  </a:cxn>
                  <a:cxn ang="0">
                    <a:pos x="T6" y="T7"/>
                  </a:cxn>
                  <a:cxn ang="0">
                    <a:pos x="T8" y="T9"/>
                  </a:cxn>
                </a:cxnLst>
                <a:rect l="0" t="0" r="r" b="b"/>
                <a:pathLst>
                  <a:path w="15" h="22">
                    <a:moveTo>
                      <a:pt x="0" y="0"/>
                    </a:moveTo>
                    <a:lnTo>
                      <a:pt x="7" y="22"/>
                    </a:lnTo>
                    <a:lnTo>
                      <a:pt x="15" y="22"/>
                    </a:lnTo>
                    <a:lnTo>
                      <a:pt x="8"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5" name="Freeform 37">
                <a:extLst>
                  <a:ext uri="{FF2B5EF4-FFF2-40B4-BE49-F238E27FC236}">
                    <a16:creationId xmlns:a16="http://schemas.microsoft.com/office/drawing/2014/main" id="{D3C19D4F-667C-4BD8-B209-49E9049D471B}"/>
                  </a:ext>
                </a:extLst>
              </p:cNvPr>
              <p:cNvSpPr>
                <a:spLocks/>
              </p:cNvSpPr>
              <p:nvPr/>
            </p:nvSpPr>
            <p:spPr bwMode="auto">
              <a:xfrm>
                <a:off x="3365" y="2349"/>
                <a:ext cx="15" cy="22"/>
              </a:xfrm>
              <a:custGeom>
                <a:avLst/>
                <a:gdLst>
                  <a:gd name="T0" fmla="*/ 7 w 15"/>
                  <a:gd name="T1" fmla="*/ 22 h 22"/>
                  <a:gd name="T2" fmla="*/ 15 w 15"/>
                  <a:gd name="T3" fmla="*/ 22 h 22"/>
                  <a:gd name="T4" fmla="*/ 8 w 15"/>
                  <a:gd name="T5" fmla="*/ 0 h 22"/>
                  <a:gd name="T6" fmla="*/ 0 w 15"/>
                  <a:gd name="T7" fmla="*/ 0 h 22"/>
                  <a:gd name="T8" fmla="*/ 7 w 15"/>
                  <a:gd name="T9" fmla="*/ 22 h 22"/>
                </a:gdLst>
                <a:ahLst/>
                <a:cxnLst>
                  <a:cxn ang="0">
                    <a:pos x="T0" y="T1"/>
                  </a:cxn>
                  <a:cxn ang="0">
                    <a:pos x="T2" y="T3"/>
                  </a:cxn>
                  <a:cxn ang="0">
                    <a:pos x="T4" y="T5"/>
                  </a:cxn>
                  <a:cxn ang="0">
                    <a:pos x="T6" y="T7"/>
                  </a:cxn>
                  <a:cxn ang="0">
                    <a:pos x="T8" y="T9"/>
                  </a:cxn>
                </a:cxnLst>
                <a:rect l="0" t="0" r="r" b="b"/>
                <a:pathLst>
                  <a:path w="15" h="22">
                    <a:moveTo>
                      <a:pt x="7" y="22"/>
                    </a:moveTo>
                    <a:lnTo>
                      <a:pt x="15" y="22"/>
                    </a:lnTo>
                    <a:lnTo>
                      <a:pt x="8" y="0"/>
                    </a:lnTo>
                    <a:lnTo>
                      <a:pt x="0" y="0"/>
                    </a:lnTo>
                    <a:lnTo>
                      <a:pt x="7"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6" name="Freeform 38">
                <a:extLst>
                  <a:ext uri="{FF2B5EF4-FFF2-40B4-BE49-F238E27FC236}">
                    <a16:creationId xmlns:a16="http://schemas.microsoft.com/office/drawing/2014/main" id="{04DD3277-3638-467F-A6A6-48206AE37AA3}"/>
                  </a:ext>
                </a:extLst>
              </p:cNvPr>
              <p:cNvSpPr>
                <a:spLocks/>
              </p:cNvSpPr>
              <p:nvPr/>
            </p:nvSpPr>
            <p:spPr bwMode="auto">
              <a:xfrm>
                <a:off x="3314" y="2349"/>
                <a:ext cx="15" cy="22"/>
              </a:xfrm>
              <a:custGeom>
                <a:avLst/>
                <a:gdLst>
                  <a:gd name="T0" fmla="*/ 0 w 15"/>
                  <a:gd name="T1" fmla="*/ 0 h 22"/>
                  <a:gd name="T2" fmla="*/ 7 w 15"/>
                  <a:gd name="T3" fmla="*/ 22 h 22"/>
                  <a:gd name="T4" fmla="*/ 15 w 15"/>
                  <a:gd name="T5" fmla="*/ 22 h 22"/>
                  <a:gd name="T6" fmla="*/ 8 w 15"/>
                  <a:gd name="T7" fmla="*/ 0 h 22"/>
                  <a:gd name="T8" fmla="*/ 0 w 15"/>
                  <a:gd name="T9" fmla="*/ 0 h 22"/>
                </a:gdLst>
                <a:ahLst/>
                <a:cxnLst>
                  <a:cxn ang="0">
                    <a:pos x="T0" y="T1"/>
                  </a:cxn>
                  <a:cxn ang="0">
                    <a:pos x="T2" y="T3"/>
                  </a:cxn>
                  <a:cxn ang="0">
                    <a:pos x="T4" y="T5"/>
                  </a:cxn>
                  <a:cxn ang="0">
                    <a:pos x="T6" y="T7"/>
                  </a:cxn>
                  <a:cxn ang="0">
                    <a:pos x="T8" y="T9"/>
                  </a:cxn>
                </a:cxnLst>
                <a:rect l="0" t="0" r="r" b="b"/>
                <a:pathLst>
                  <a:path w="15" h="22">
                    <a:moveTo>
                      <a:pt x="0" y="0"/>
                    </a:moveTo>
                    <a:lnTo>
                      <a:pt x="7" y="22"/>
                    </a:lnTo>
                    <a:lnTo>
                      <a:pt x="15" y="22"/>
                    </a:lnTo>
                    <a:lnTo>
                      <a:pt x="8"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452" name="テキスト ボックス 451">
              <a:extLst>
                <a:ext uri="{FF2B5EF4-FFF2-40B4-BE49-F238E27FC236}">
                  <a16:creationId xmlns:a16="http://schemas.microsoft.com/office/drawing/2014/main" id="{FCB9BC6F-5C64-4141-9148-3F57C6175122}"/>
                </a:ext>
              </a:extLst>
            </p:cNvPr>
            <p:cNvSpPr txBox="1"/>
            <p:nvPr/>
          </p:nvSpPr>
          <p:spPr>
            <a:xfrm>
              <a:off x="-100489" y="4474710"/>
              <a:ext cx="3424635" cy="595796"/>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校舎や体育館、寮などの</a:t>
              </a:r>
              <a:r>
                <a:rPr lang="en-US" altLang="ja-JP" dirty="0">
                  <a:solidFill>
                    <a:prstClr val="black"/>
                  </a:solidFill>
                </a:rPr>
                <a:t/>
              </a:r>
              <a:br>
                <a:rPr lang="en-US" altLang="ja-JP" dirty="0">
                  <a:solidFill>
                    <a:prstClr val="black"/>
                  </a:solidFill>
                </a:rPr>
              </a:br>
              <a:r>
                <a:rPr lang="ja-JP" altLang="en-US" dirty="0">
                  <a:solidFill>
                    <a:prstClr val="black"/>
                  </a:solidFill>
                </a:rPr>
                <a:t>大学施設の屋根・駐車場に</a:t>
              </a:r>
              <a:r>
                <a:rPr lang="en-US" altLang="ja-JP" dirty="0">
                  <a:solidFill>
                    <a:prstClr val="black"/>
                  </a:solidFill>
                </a:rPr>
                <a:t/>
              </a:r>
              <a:br>
                <a:rPr lang="en-US" altLang="ja-JP" dirty="0">
                  <a:solidFill>
                    <a:prstClr val="black"/>
                  </a:solidFill>
                </a:rPr>
              </a:br>
              <a:r>
                <a:rPr lang="ja-JP" altLang="en-US" dirty="0" smtClean="0">
                  <a:solidFill>
                    <a:prstClr val="black"/>
                  </a:solidFill>
                </a:rPr>
                <a:t>自家消費型太陽光</a:t>
              </a:r>
              <a:r>
                <a:rPr lang="ja-JP" altLang="en-US" dirty="0">
                  <a:solidFill>
                    <a:prstClr val="black"/>
                  </a:solidFill>
                </a:rPr>
                <a:t>発電設備の最大限設置</a:t>
              </a:r>
            </a:p>
          </p:txBody>
        </p:sp>
      </p:grpSp>
      <p:grpSp>
        <p:nvGrpSpPr>
          <p:cNvPr id="492" name="グループ化 491">
            <a:extLst>
              <a:ext uri="{FF2B5EF4-FFF2-40B4-BE49-F238E27FC236}">
                <a16:creationId xmlns:a16="http://schemas.microsoft.com/office/drawing/2014/main" id="{D50F3911-2C56-4482-9EF7-BD2D64A485E5}"/>
              </a:ext>
            </a:extLst>
          </p:cNvPr>
          <p:cNvGrpSpPr/>
          <p:nvPr/>
        </p:nvGrpSpPr>
        <p:grpSpPr>
          <a:xfrm>
            <a:off x="2731065" y="3458795"/>
            <a:ext cx="384063" cy="440860"/>
            <a:chOff x="1746872" y="4901059"/>
            <a:chExt cx="592387" cy="679992"/>
          </a:xfrm>
          <a:solidFill>
            <a:schemeClr val="tx2"/>
          </a:solidFill>
        </p:grpSpPr>
        <p:sp>
          <p:nvSpPr>
            <p:cNvPr id="494" name="Freeform 29">
              <a:extLst>
                <a:ext uri="{FF2B5EF4-FFF2-40B4-BE49-F238E27FC236}">
                  <a16:creationId xmlns:a16="http://schemas.microsoft.com/office/drawing/2014/main" id="{0C0A1EE3-B32B-4698-A96C-3BD553F27F9A}"/>
                </a:ext>
              </a:extLst>
            </p:cNvPr>
            <p:cNvSpPr>
              <a:spLocks/>
            </p:cNvSpPr>
            <p:nvPr/>
          </p:nvSpPr>
          <p:spPr bwMode="auto">
            <a:xfrm>
              <a:off x="1746872" y="4901059"/>
              <a:ext cx="592387" cy="679992"/>
            </a:xfrm>
            <a:custGeom>
              <a:avLst/>
              <a:gdLst>
                <a:gd name="T0" fmla="*/ 190 w 243"/>
                <a:gd name="T1" fmla="*/ 23 h 280"/>
                <a:gd name="T2" fmla="*/ 56 w 243"/>
                <a:gd name="T3" fmla="*/ 24 h 280"/>
                <a:gd name="T4" fmla="*/ 15 w 243"/>
                <a:gd name="T5" fmla="*/ 85 h 280"/>
                <a:gd name="T6" fmla="*/ 15 w 243"/>
                <a:gd name="T7" fmla="*/ 88 h 280"/>
                <a:gd name="T8" fmla="*/ 17 w 243"/>
                <a:gd name="T9" fmla="*/ 105 h 280"/>
                <a:gd name="T10" fmla="*/ 9 w 243"/>
                <a:gd name="T11" fmla="*/ 144 h 280"/>
                <a:gd name="T12" fmla="*/ 1 w 243"/>
                <a:gd name="T13" fmla="*/ 159 h 280"/>
                <a:gd name="T14" fmla="*/ 12 w 243"/>
                <a:gd name="T15" fmla="*/ 170 h 280"/>
                <a:gd name="T16" fmla="*/ 15 w 243"/>
                <a:gd name="T17" fmla="*/ 172 h 280"/>
                <a:gd name="T18" fmla="*/ 12 w 243"/>
                <a:gd name="T19" fmla="*/ 181 h 280"/>
                <a:gd name="T20" fmla="*/ 11 w 243"/>
                <a:gd name="T21" fmla="*/ 186 h 280"/>
                <a:gd name="T22" fmla="*/ 14 w 243"/>
                <a:gd name="T23" fmla="*/ 197 h 280"/>
                <a:gd name="T24" fmla="*/ 14 w 243"/>
                <a:gd name="T25" fmla="*/ 197 h 280"/>
                <a:gd name="T26" fmla="*/ 14 w 243"/>
                <a:gd name="T27" fmla="*/ 198 h 280"/>
                <a:gd name="T28" fmla="*/ 17 w 243"/>
                <a:gd name="T29" fmla="*/ 210 h 280"/>
                <a:gd name="T30" fmla="*/ 22 w 243"/>
                <a:gd name="T31" fmla="*/ 223 h 280"/>
                <a:gd name="T32" fmla="*/ 27 w 243"/>
                <a:gd name="T33" fmla="*/ 236 h 280"/>
                <a:gd name="T34" fmla="*/ 51 w 243"/>
                <a:gd name="T35" fmla="*/ 241 h 280"/>
                <a:gd name="T36" fmla="*/ 89 w 243"/>
                <a:gd name="T37" fmla="*/ 248 h 280"/>
                <a:gd name="T38" fmla="*/ 93 w 243"/>
                <a:gd name="T39" fmla="*/ 256 h 280"/>
                <a:gd name="T40" fmla="*/ 93 w 243"/>
                <a:gd name="T41" fmla="*/ 274 h 280"/>
                <a:gd name="T42" fmla="*/ 96 w 243"/>
                <a:gd name="T43" fmla="*/ 279 h 280"/>
                <a:gd name="T44" fmla="*/ 101 w 243"/>
                <a:gd name="T45" fmla="*/ 276 h 280"/>
                <a:gd name="T46" fmla="*/ 101 w 243"/>
                <a:gd name="T47" fmla="*/ 255 h 280"/>
                <a:gd name="T48" fmla="*/ 95 w 243"/>
                <a:gd name="T49" fmla="*/ 242 h 280"/>
                <a:gd name="T50" fmla="*/ 50 w 243"/>
                <a:gd name="T51" fmla="*/ 233 h 280"/>
                <a:gd name="T52" fmla="*/ 32 w 243"/>
                <a:gd name="T53" fmla="*/ 230 h 280"/>
                <a:gd name="T54" fmla="*/ 30 w 243"/>
                <a:gd name="T55" fmla="*/ 223 h 280"/>
                <a:gd name="T56" fmla="*/ 23 w 243"/>
                <a:gd name="T57" fmla="*/ 204 h 280"/>
                <a:gd name="T58" fmla="*/ 22 w 243"/>
                <a:gd name="T59" fmla="*/ 200 h 280"/>
                <a:gd name="T60" fmla="*/ 23 w 243"/>
                <a:gd name="T61" fmla="*/ 197 h 280"/>
                <a:gd name="T62" fmla="*/ 20 w 243"/>
                <a:gd name="T63" fmla="*/ 191 h 280"/>
                <a:gd name="T64" fmla="*/ 18 w 243"/>
                <a:gd name="T65" fmla="*/ 188 h 280"/>
                <a:gd name="T66" fmla="*/ 20 w 243"/>
                <a:gd name="T67" fmla="*/ 184 h 280"/>
                <a:gd name="T68" fmla="*/ 21 w 243"/>
                <a:gd name="T69" fmla="*/ 167 h 280"/>
                <a:gd name="T70" fmla="*/ 16 w 243"/>
                <a:gd name="T71" fmla="*/ 163 h 280"/>
                <a:gd name="T72" fmla="*/ 9 w 243"/>
                <a:gd name="T73" fmla="*/ 158 h 280"/>
                <a:gd name="T74" fmla="*/ 14 w 243"/>
                <a:gd name="T75" fmla="*/ 150 h 280"/>
                <a:gd name="T76" fmla="*/ 25 w 243"/>
                <a:gd name="T77" fmla="*/ 102 h 280"/>
                <a:gd name="T78" fmla="*/ 23 w 243"/>
                <a:gd name="T79" fmla="*/ 88 h 280"/>
                <a:gd name="T80" fmla="*/ 23 w 243"/>
                <a:gd name="T81" fmla="*/ 84 h 280"/>
                <a:gd name="T82" fmla="*/ 59 w 243"/>
                <a:gd name="T83" fmla="*/ 31 h 280"/>
                <a:gd name="T84" fmla="*/ 187 w 243"/>
                <a:gd name="T85" fmla="*/ 31 h 280"/>
                <a:gd name="T86" fmla="*/ 215 w 243"/>
                <a:gd name="T87" fmla="*/ 139 h 280"/>
                <a:gd name="T88" fmla="*/ 211 w 243"/>
                <a:gd name="T89" fmla="*/ 148 h 280"/>
                <a:gd name="T90" fmla="*/ 198 w 243"/>
                <a:gd name="T91" fmla="*/ 276 h 280"/>
                <a:gd name="T92" fmla="*/ 202 w 243"/>
                <a:gd name="T93" fmla="*/ 279 h 280"/>
                <a:gd name="T94" fmla="*/ 203 w 243"/>
                <a:gd name="T95" fmla="*/ 279 h 280"/>
                <a:gd name="T96" fmla="*/ 205 w 243"/>
                <a:gd name="T97" fmla="*/ 274 h 280"/>
                <a:gd name="T98" fmla="*/ 218 w 243"/>
                <a:gd name="T99" fmla="*/ 152 h 280"/>
                <a:gd name="T100" fmla="*/ 223 w 243"/>
                <a:gd name="T101" fmla="*/ 143 h 280"/>
                <a:gd name="T102" fmla="*/ 190 w 243"/>
                <a:gd name="T103" fmla="*/ 2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3" h="280">
                  <a:moveTo>
                    <a:pt x="190" y="23"/>
                  </a:moveTo>
                  <a:cubicBezTo>
                    <a:pt x="142" y="0"/>
                    <a:pt x="102" y="0"/>
                    <a:pt x="56" y="24"/>
                  </a:cubicBezTo>
                  <a:cubicBezTo>
                    <a:pt x="13" y="46"/>
                    <a:pt x="14" y="83"/>
                    <a:pt x="15" y="85"/>
                  </a:cubicBezTo>
                  <a:cubicBezTo>
                    <a:pt x="15" y="88"/>
                    <a:pt x="15" y="88"/>
                    <a:pt x="15" y="88"/>
                  </a:cubicBezTo>
                  <a:cubicBezTo>
                    <a:pt x="15" y="95"/>
                    <a:pt x="15" y="100"/>
                    <a:pt x="17" y="105"/>
                  </a:cubicBezTo>
                  <a:cubicBezTo>
                    <a:pt x="21" y="116"/>
                    <a:pt x="23" y="132"/>
                    <a:pt x="9" y="144"/>
                  </a:cubicBezTo>
                  <a:cubicBezTo>
                    <a:pt x="3" y="149"/>
                    <a:pt x="0" y="154"/>
                    <a:pt x="1" y="159"/>
                  </a:cubicBezTo>
                  <a:cubicBezTo>
                    <a:pt x="1" y="165"/>
                    <a:pt x="8" y="168"/>
                    <a:pt x="12" y="170"/>
                  </a:cubicBezTo>
                  <a:cubicBezTo>
                    <a:pt x="13" y="171"/>
                    <a:pt x="14" y="171"/>
                    <a:pt x="15" y="172"/>
                  </a:cubicBezTo>
                  <a:cubicBezTo>
                    <a:pt x="15" y="174"/>
                    <a:pt x="13" y="178"/>
                    <a:pt x="12" y="181"/>
                  </a:cubicBezTo>
                  <a:cubicBezTo>
                    <a:pt x="11" y="183"/>
                    <a:pt x="11" y="184"/>
                    <a:pt x="11" y="186"/>
                  </a:cubicBezTo>
                  <a:cubicBezTo>
                    <a:pt x="9" y="191"/>
                    <a:pt x="12" y="195"/>
                    <a:pt x="14" y="197"/>
                  </a:cubicBezTo>
                  <a:cubicBezTo>
                    <a:pt x="14" y="197"/>
                    <a:pt x="14" y="197"/>
                    <a:pt x="14" y="197"/>
                  </a:cubicBezTo>
                  <a:cubicBezTo>
                    <a:pt x="14" y="197"/>
                    <a:pt x="14" y="198"/>
                    <a:pt x="14" y="198"/>
                  </a:cubicBezTo>
                  <a:cubicBezTo>
                    <a:pt x="14" y="200"/>
                    <a:pt x="13" y="205"/>
                    <a:pt x="17" y="210"/>
                  </a:cubicBezTo>
                  <a:cubicBezTo>
                    <a:pt x="21" y="213"/>
                    <a:pt x="22" y="217"/>
                    <a:pt x="22" y="223"/>
                  </a:cubicBezTo>
                  <a:cubicBezTo>
                    <a:pt x="22" y="226"/>
                    <a:pt x="22" y="232"/>
                    <a:pt x="27" y="236"/>
                  </a:cubicBezTo>
                  <a:cubicBezTo>
                    <a:pt x="31" y="241"/>
                    <a:pt x="39" y="242"/>
                    <a:pt x="51" y="241"/>
                  </a:cubicBezTo>
                  <a:cubicBezTo>
                    <a:pt x="70" y="240"/>
                    <a:pt x="83" y="243"/>
                    <a:pt x="89" y="248"/>
                  </a:cubicBezTo>
                  <a:cubicBezTo>
                    <a:pt x="92" y="250"/>
                    <a:pt x="93" y="253"/>
                    <a:pt x="93" y="256"/>
                  </a:cubicBezTo>
                  <a:cubicBezTo>
                    <a:pt x="94" y="270"/>
                    <a:pt x="93" y="274"/>
                    <a:pt x="93" y="274"/>
                  </a:cubicBezTo>
                  <a:cubicBezTo>
                    <a:pt x="93" y="276"/>
                    <a:pt x="94" y="279"/>
                    <a:pt x="96" y="279"/>
                  </a:cubicBezTo>
                  <a:cubicBezTo>
                    <a:pt x="98" y="280"/>
                    <a:pt x="100" y="279"/>
                    <a:pt x="101" y="276"/>
                  </a:cubicBezTo>
                  <a:cubicBezTo>
                    <a:pt x="101" y="275"/>
                    <a:pt x="102" y="271"/>
                    <a:pt x="101" y="255"/>
                  </a:cubicBezTo>
                  <a:cubicBezTo>
                    <a:pt x="101" y="250"/>
                    <a:pt x="99" y="246"/>
                    <a:pt x="95" y="242"/>
                  </a:cubicBezTo>
                  <a:cubicBezTo>
                    <a:pt x="87" y="235"/>
                    <a:pt x="72" y="232"/>
                    <a:pt x="50" y="233"/>
                  </a:cubicBezTo>
                  <a:cubicBezTo>
                    <a:pt x="39" y="234"/>
                    <a:pt x="34" y="232"/>
                    <a:pt x="32" y="230"/>
                  </a:cubicBezTo>
                  <a:cubicBezTo>
                    <a:pt x="31" y="229"/>
                    <a:pt x="30" y="227"/>
                    <a:pt x="30" y="223"/>
                  </a:cubicBezTo>
                  <a:cubicBezTo>
                    <a:pt x="30" y="215"/>
                    <a:pt x="28" y="209"/>
                    <a:pt x="23" y="204"/>
                  </a:cubicBezTo>
                  <a:cubicBezTo>
                    <a:pt x="22" y="203"/>
                    <a:pt x="22" y="202"/>
                    <a:pt x="22" y="200"/>
                  </a:cubicBezTo>
                  <a:cubicBezTo>
                    <a:pt x="22" y="199"/>
                    <a:pt x="23" y="198"/>
                    <a:pt x="23" y="197"/>
                  </a:cubicBezTo>
                  <a:cubicBezTo>
                    <a:pt x="23" y="194"/>
                    <a:pt x="21" y="193"/>
                    <a:pt x="20" y="191"/>
                  </a:cubicBezTo>
                  <a:cubicBezTo>
                    <a:pt x="18" y="189"/>
                    <a:pt x="18" y="189"/>
                    <a:pt x="18" y="188"/>
                  </a:cubicBezTo>
                  <a:cubicBezTo>
                    <a:pt x="19" y="187"/>
                    <a:pt x="19" y="185"/>
                    <a:pt x="20" y="184"/>
                  </a:cubicBezTo>
                  <a:cubicBezTo>
                    <a:pt x="22" y="178"/>
                    <a:pt x="24" y="171"/>
                    <a:pt x="21" y="167"/>
                  </a:cubicBezTo>
                  <a:cubicBezTo>
                    <a:pt x="20" y="166"/>
                    <a:pt x="18" y="165"/>
                    <a:pt x="16" y="163"/>
                  </a:cubicBezTo>
                  <a:cubicBezTo>
                    <a:pt x="13" y="162"/>
                    <a:pt x="9" y="160"/>
                    <a:pt x="9" y="158"/>
                  </a:cubicBezTo>
                  <a:cubicBezTo>
                    <a:pt x="8" y="157"/>
                    <a:pt x="9" y="155"/>
                    <a:pt x="14" y="150"/>
                  </a:cubicBezTo>
                  <a:cubicBezTo>
                    <a:pt x="28" y="138"/>
                    <a:pt x="32" y="122"/>
                    <a:pt x="25" y="102"/>
                  </a:cubicBezTo>
                  <a:cubicBezTo>
                    <a:pt x="23" y="98"/>
                    <a:pt x="23" y="95"/>
                    <a:pt x="23" y="88"/>
                  </a:cubicBezTo>
                  <a:cubicBezTo>
                    <a:pt x="23" y="84"/>
                    <a:pt x="23" y="84"/>
                    <a:pt x="23" y="84"/>
                  </a:cubicBezTo>
                  <a:cubicBezTo>
                    <a:pt x="23" y="83"/>
                    <a:pt x="21" y="50"/>
                    <a:pt x="59" y="31"/>
                  </a:cubicBezTo>
                  <a:cubicBezTo>
                    <a:pt x="103" y="8"/>
                    <a:pt x="140" y="8"/>
                    <a:pt x="187" y="31"/>
                  </a:cubicBezTo>
                  <a:cubicBezTo>
                    <a:pt x="239" y="56"/>
                    <a:pt x="222" y="124"/>
                    <a:pt x="215" y="139"/>
                  </a:cubicBezTo>
                  <a:cubicBezTo>
                    <a:pt x="214" y="142"/>
                    <a:pt x="213" y="145"/>
                    <a:pt x="211" y="148"/>
                  </a:cubicBezTo>
                  <a:cubicBezTo>
                    <a:pt x="200" y="171"/>
                    <a:pt x="178" y="215"/>
                    <a:pt x="198" y="276"/>
                  </a:cubicBezTo>
                  <a:cubicBezTo>
                    <a:pt x="198" y="278"/>
                    <a:pt x="200" y="279"/>
                    <a:pt x="202" y="279"/>
                  </a:cubicBezTo>
                  <a:cubicBezTo>
                    <a:pt x="202" y="279"/>
                    <a:pt x="202" y="279"/>
                    <a:pt x="203" y="279"/>
                  </a:cubicBezTo>
                  <a:cubicBezTo>
                    <a:pt x="205" y="278"/>
                    <a:pt x="206" y="276"/>
                    <a:pt x="205" y="274"/>
                  </a:cubicBezTo>
                  <a:cubicBezTo>
                    <a:pt x="187" y="215"/>
                    <a:pt x="207" y="175"/>
                    <a:pt x="218" y="152"/>
                  </a:cubicBezTo>
                  <a:cubicBezTo>
                    <a:pt x="220" y="148"/>
                    <a:pt x="221" y="145"/>
                    <a:pt x="223" y="143"/>
                  </a:cubicBezTo>
                  <a:cubicBezTo>
                    <a:pt x="234" y="116"/>
                    <a:pt x="243" y="49"/>
                    <a:pt x="19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5" name="Freeform 30">
              <a:extLst>
                <a:ext uri="{FF2B5EF4-FFF2-40B4-BE49-F238E27FC236}">
                  <a16:creationId xmlns:a16="http://schemas.microsoft.com/office/drawing/2014/main" id="{74D0138E-41AC-4D16-91D7-497A506637EE}"/>
                </a:ext>
              </a:extLst>
            </p:cNvPr>
            <p:cNvSpPr>
              <a:spLocks noEditPoints="1"/>
            </p:cNvSpPr>
            <p:nvPr/>
          </p:nvSpPr>
          <p:spPr bwMode="auto">
            <a:xfrm>
              <a:off x="1849006" y="4946948"/>
              <a:ext cx="427603" cy="348339"/>
            </a:xfrm>
            <a:custGeom>
              <a:avLst/>
              <a:gdLst>
                <a:gd name="T0" fmla="*/ 132 w 175"/>
                <a:gd name="T1" fmla="*/ 24 h 143"/>
                <a:gd name="T2" fmla="*/ 34 w 175"/>
                <a:gd name="T3" fmla="*/ 25 h 143"/>
                <a:gd name="T4" fmla="*/ 1 w 175"/>
                <a:gd name="T5" fmla="*/ 70 h 143"/>
                <a:gd name="T6" fmla="*/ 26 w 175"/>
                <a:gd name="T7" fmla="*/ 111 h 143"/>
                <a:gd name="T8" fmla="*/ 87 w 175"/>
                <a:gd name="T9" fmla="*/ 127 h 143"/>
                <a:gd name="T10" fmla="*/ 124 w 175"/>
                <a:gd name="T11" fmla="*/ 143 h 143"/>
                <a:gd name="T12" fmla="*/ 159 w 175"/>
                <a:gd name="T13" fmla="*/ 112 h 143"/>
                <a:gd name="T14" fmla="*/ 153 w 175"/>
                <a:gd name="T15" fmla="*/ 107 h 143"/>
                <a:gd name="T16" fmla="*/ 132 w 175"/>
                <a:gd name="T17" fmla="*/ 133 h 143"/>
                <a:gd name="T18" fmla="*/ 117 w 175"/>
                <a:gd name="T19" fmla="*/ 134 h 143"/>
                <a:gd name="T20" fmla="*/ 130 w 175"/>
                <a:gd name="T21" fmla="*/ 104 h 143"/>
                <a:gd name="T22" fmla="*/ 108 w 175"/>
                <a:gd name="T23" fmla="*/ 130 h 143"/>
                <a:gd name="T24" fmla="*/ 86 w 175"/>
                <a:gd name="T25" fmla="*/ 118 h 143"/>
                <a:gd name="T26" fmla="*/ 48 w 175"/>
                <a:gd name="T27" fmla="*/ 109 h 143"/>
                <a:gd name="T28" fmla="*/ 27 w 175"/>
                <a:gd name="T29" fmla="*/ 96 h 143"/>
                <a:gd name="T30" fmla="*/ 68 w 175"/>
                <a:gd name="T31" fmla="*/ 76 h 143"/>
                <a:gd name="T32" fmla="*/ 21 w 175"/>
                <a:gd name="T33" fmla="*/ 90 h 143"/>
                <a:gd name="T34" fmla="*/ 19 w 175"/>
                <a:gd name="T35" fmla="*/ 50 h 143"/>
                <a:gd name="T36" fmla="*/ 36 w 175"/>
                <a:gd name="T37" fmla="*/ 33 h 143"/>
                <a:gd name="T38" fmla="*/ 40 w 175"/>
                <a:gd name="T39" fmla="*/ 47 h 143"/>
                <a:gd name="T40" fmla="*/ 43 w 175"/>
                <a:gd name="T41" fmla="*/ 53 h 143"/>
                <a:gd name="T42" fmla="*/ 49 w 175"/>
                <a:gd name="T43" fmla="*/ 39 h 143"/>
                <a:gd name="T44" fmla="*/ 66 w 175"/>
                <a:gd name="T45" fmla="*/ 20 h 143"/>
                <a:gd name="T46" fmla="*/ 81 w 175"/>
                <a:gd name="T47" fmla="*/ 47 h 143"/>
                <a:gd name="T48" fmla="*/ 83 w 175"/>
                <a:gd name="T49" fmla="*/ 39 h 143"/>
                <a:gd name="T50" fmla="*/ 121 w 175"/>
                <a:gd name="T51" fmla="*/ 25 h 143"/>
                <a:gd name="T52" fmla="*/ 95 w 175"/>
                <a:gd name="T53" fmla="*/ 74 h 143"/>
                <a:gd name="T54" fmla="*/ 99 w 175"/>
                <a:gd name="T55" fmla="*/ 70 h 143"/>
                <a:gd name="T56" fmla="*/ 158 w 175"/>
                <a:gd name="T57" fmla="*/ 71 h 143"/>
                <a:gd name="T58" fmla="*/ 124 w 175"/>
                <a:gd name="T59" fmla="*/ 68 h 143"/>
                <a:gd name="T60" fmla="*/ 147 w 175"/>
                <a:gd name="T61" fmla="*/ 82 h 143"/>
                <a:gd name="T62" fmla="*/ 153 w 175"/>
                <a:gd name="T63" fmla="*/ 10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5" h="143">
                  <a:moveTo>
                    <a:pt x="166" y="73"/>
                  </a:moveTo>
                  <a:cubicBezTo>
                    <a:pt x="167" y="34"/>
                    <a:pt x="139" y="25"/>
                    <a:pt x="132" y="24"/>
                  </a:cubicBezTo>
                  <a:cubicBezTo>
                    <a:pt x="109" y="0"/>
                    <a:pt x="77" y="10"/>
                    <a:pt x="70" y="13"/>
                  </a:cubicBezTo>
                  <a:cubicBezTo>
                    <a:pt x="51" y="9"/>
                    <a:pt x="39" y="18"/>
                    <a:pt x="34" y="25"/>
                  </a:cubicBezTo>
                  <a:cubicBezTo>
                    <a:pt x="20" y="26"/>
                    <a:pt x="15" y="37"/>
                    <a:pt x="13" y="44"/>
                  </a:cubicBezTo>
                  <a:cubicBezTo>
                    <a:pt x="10" y="47"/>
                    <a:pt x="2" y="54"/>
                    <a:pt x="1" y="70"/>
                  </a:cubicBezTo>
                  <a:cubicBezTo>
                    <a:pt x="0" y="85"/>
                    <a:pt x="11" y="94"/>
                    <a:pt x="19" y="98"/>
                  </a:cubicBezTo>
                  <a:cubicBezTo>
                    <a:pt x="20" y="103"/>
                    <a:pt x="22" y="108"/>
                    <a:pt x="26" y="111"/>
                  </a:cubicBezTo>
                  <a:cubicBezTo>
                    <a:pt x="33" y="117"/>
                    <a:pt x="43" y="117"/>
                    <a:pt x="47" y="117"/>
                  </a:cubicBezTo>
                  <a:cubicBezTo>
                    <a:pt x="60" y="131"/>
                    <a:pt x="77" y="130"/>
                    <a:pt x="87" y="127"/>
                  </a:cubicBezTo>
                  <a:cubicBezTo>
                    <a:pt x="93" y="136"/>
                    <a:pt x="104" y="137"/>
                    <a:pt x="108" y="138"/>
                  </a:cubicBezTo>
                  <a:cubicBezTo>
                    <a:pt x="114" y="142"/>
                    <a:pt x="120" y="143"/>
                    <a:pt x="124" y="143"/>
                  </a:cubicBezTo>
                  <a:cubicBezTo>
                    <a:pt x="129" y="143"/>
                    <a:pt x="132" y="141"/>
                    <a:pt x="134" y="140"/>
                  </a:cubicBezTo>
                  <a:cubicBezTo>
                    <a:pt x="150" y="138"/>
                    <a:pt x="157" y="122"/>
                    <a:pt x="159" y="112"/>
                  </a:cubicBezTo>
                  <a:cubicBezTo>
                    <a:pt x="175" y="99"/>
                    <a:pt x="171" y="81"/>
                    <a:pt x="166" y="73"/>
                  </a:cubicBezTo>
                  <a:close/>
                  <a:moveTo>
                    <a:pt x="153" y="107"/>
                  </a:moveTo>
                  <a:cubicBezTo>
                    <a:pt x="152" y="107"/>
                    <a:pt x="151" y="108"/>
                    <a:pt x="151" y="109"/>
                  </a:cubicBezTo>
                  <a:cubicBezTo>
                    <a:pt x="151" y="110"/>
                    <a:pt x="148" y="130"/>
                    <a:pt x="132" y="133"/>
                  </a:cubicBezTo>
                  <a:cubicBezTo>
                    <a:pt x="131" y="133"/>
                    <a:pt x="130" y="133"/>
                    <a:pt x="130" y="133"/>
                  </a:cubicBezTo>
                  <a:cubicBezTo>
                    <a:pt x="130" y="134"/>
                    <a:pt x="125" y="137"/>
                    <a:pt x="117" y="134"/>
                  </a:cubicBezTo>
                  <a:cubicBezTo>
                    <a:pt x="132" y="124"/>
                    <a:pt x="134" y="109"/>
                    <a:pt x="134" y="108"/>
                  </a:cubicBezTo>
                  <a:cubicBezTo>
                    <a:pt x="134" y="106"/>
                    <a:pt x="132" y="104"/>
                    <a:pt x="130" y="104"/>
                  </a:cubicBezTo>
                  <a:cubicBezTo>
                    <a:pt x="128" y="103"/>
                    <a:pt x="126" y="105"/>
                    <a:pt x="126" y="107"/>
                  </a:cubicBezTo>
                  <a:cubicBezTo>
                    <a:pt x="126" y="108"/>
                    <a:pt x="124" y="122"/>
                    <a:pt x="108" y="130"/>
                  </a:cubicBezTo>
                  <a:cubicBezTo>
                    <a:pt x="105" y="130"/>
                    <a:pt x="96" y="129"/>
                    <a:pt x="92" y="120"/>
                  </a:cubicBezTo>
                  <a:cubicBezTo>
                    <a:pt x="91" y="118"/>
                    <a:pt x="88" y="117"/>
                    <a:pt x="86" y="118"/>
                  </a:cubicBezTo>
                  <a:cubicBezTo>
                    <a:pt x="86" y="119"/>
                    <a:pt x="66" y="128"/>
                    <a:pt x="52" y="110"/>
                  </a:cubicBezTo>
                  <a:cubicBezTo>
                    <a:pt x="51" y="109"/>
                    <a:pt x="49" y="109"/>
                    <a:pt x="48" y="109"/>
                  </a:cubicBezTo>
                  <a:cubicBezTo>
                    <a:pt x="48" y="109"/>
                    <a:pt x="37" y="110"/>
                    <a:pt x="31" y="105"/>
                  </a:cubicBezTo>
                  <a:cubicBezTo>
                    <a:pt x="29" y="103"/>
                    <a:pt x="27" y="100"/>
                    <a:pt x="27" y="96"/>
                  </a:cubicBezTo>
                  <a:cubicBezTo>
                    <a:pt x="29" y="92"/>
                    <a:pt x="39" y="76"/>
                    <a:pt x="63" y="80"/>
                  </a:cubicBezTo>
                  <a:cubicBezTo>
                    <a:pt x="65" y="80"/>
                    <a:pt x="67" y="79"/>
                    <a:pt x="68" y="76"/>
                  </a:cubicBezTo>
                  <a:cubicBezTo>
                    <a:pt x="68" y="74"/>
                    <a:pt x="66" y="72"/>
                    <a:pt x="64" y="72"/>
                  </a:cubicBezTo>
                  <a:cubicBezTo>
                    <a:pt x="39" y="68"/>
                    <a:pt x="26" y="83"/>
                    <a:pt x="21" y="90"/>
                  </a:cubicBezTo>
                  <a:cubicBezTo>
                    <a:pt x="16" y="87"/>
                    <a:pt x="8" y="81"/>
                    <a:pt x="9" y="70"/>
                  </a:cubicBezTo>
                  <a:cubicBezTo>
                    <a:pt x="10" y="55"/>
                    <a:pt x="19" y="50"/>
                    <a:pt x="19" y="50"/>
                  </a:cubicBezTo>
                  <a:cubicBezTo>
                    <a:pt x="20" y="50"/>
                    <a:pt x="21" y="48"/>
                    <a:pt x="21" y="47"/>
                  </a:cubicBezTo>
                  <a:cubicBezTo>
                    <a:pt x="21" y="46"/>
                    <a:pt x="23" y="34"/>
                    <a:pt x="36" y="33"/>
                  </a:cubicBezTo>
                  <a:cubicBezTo>
                    <a:pt x="39" y="35"/>
                    <a:pt x="41" y="38"/>
                    <a:pt x="41" y="40"/>
                  </a:cubicBezTo>
                  <a:cubicBezTo>
                    <a:pt x="42" y="44"/>
                    <a:pt x="40" y="46"/>
                    <a:pt x="40" y="47"/>
                  </a:cubicBezTo>
                  <a:cubicBezTo>
                    <a:pt x="39" y="48"/>
                    <a:pt x="39" y="51"/>
                    <a:pt x="41" y="52"/>
                  </a:cubicBezTo>
                  <a:cubicBezTo>
                    <a:pt x="41" y="53"/>
                    <a:pt x="42" y="53"/>
                    <a:pt x="43" y="53"/>
                  </a:cubicBezTo>
                  <a:cubicBezTo>
                    <a:pt x="44" y="53"/>
                    <a:pt x="45" y="52"/>
                    <a:pt x="46" y="51"/>
                  </a:cubicBezTo>
                  <a:cubicBezTo>
                    <a:pt x="47" y="51"/>
                    <a:pt x="50" y="46"/>
                    <a:pt x="49" y="39"/>
                  </a:cubicBezTo>
                  <a:cubicBezTo>
                    <a:pt x="49" y="35"/>
                    <a:pt x="46" y="31"/>
                    <a:pt x="42" y="28"/>
                  </a:cubicBezTo>
                  <a:cubicBezTo>
                    <a:pt x="45" y="24"/>
                    <a:pt x="52" y="18"/>
                    <a:pt x="66" y="20"/>
                  </a:cubicBezTo>
                  <a:cubicBezTo>
                    <a:pt x="64" y="34"/>
                    <a:pt x="74" y="43"/>
                    <a:pt x="79" y="46"/>
                  </a:cubicBezTo>
                  <a:cubicBezTo>
                    <a:pt x="80" y="46"/>
                    <a:pt x="81" y="47"/>
                    <a:pt x="81" y="47"/>
                  </a:cubicBezTo>
                  <a:cubicBezTo>
                    <a:pt x="83" y="47"/>
                    <a:pt x="84" y="46"/>
                    <a:pt x="85" y="44"/>
                  </a:cubicBezTo>
                  <a:cubicBezTo>
                    <a:pt x="86" y="42"/>
                    <a:pt x="85" y="40"/>
                    <a:pt x="83" y="39"/>
                  </a:cubicBezTo>
                  <a:cubicBezTo>
                    <a:pt x="82" y="39"/>
                    <a:pt x="72" y="33"/>
                    <a:pt x="74" y="20"/>
                  </a:cubicBezTo>
                  <a:cubicBezTo>
                    <a:pt x="81" y="18"/>
                    <a:pt x="103" y="12"/>
                    <a:pt x="121" y="25"/>
                  </a:cubicBezTo>
                  <a:cubicBezTo>
                    <a:pt x="89" y="35"/>
                    <a:pt x="91" y="70"/>
                    <a:pt x="91" y="71"/>
                  </a:cubicBezTo>
                  <a:cubicBezTo>
                    <a:pt x="91" y="73"/>
                    <a:pt x="93" y="74"/>
                    <a:pt x="95" y="74"/>
                  </a:cubicBezTo>
                  <a:cubicBezTo>
                    <a:pt x="95" y="74"/>
                    <a:pt x="95" y="74"/>
                    <a:pt x="95" y="74"/>
                  </a:cubicBezTo>
                  <a:cubicBezTo>
                    <a:pt x="97" y="74"/>
                    <a:pt x="99" y="72"/>
                    <a:pt x="99" y="70"/>
                  </a:cubicBezTo>
                  <a:cubicBezTo>
                    <a:pt x="99" y="69"/>
                    <a:pt x="97" y="37"/>
                    <a:pt x="130" y="32"/>
                  </a:cubicBezTo>
                  <a:cubicBezTo>
                    <a:pt x="134" y="32"/>
                    <a:pt x="158" y="39"/>
                    <a:pt x="158" y="71"/>
                  </a:cubicBezTo>
                  <a:cubicBezTo>
                    <a:pt x="143" y="79"/>
                    <a:pt x="130" y="68"/>
                    <a:pt x="129" y="67"/>
                  </a:cubicBezTo>
                  <a:cubicBezTo>
                    <a:pt x="128" y="66"/>
                    <a:pt x="125" y="66"/>
                    <a:pt x="124" y="68"/>
                  </a:cubicBezTo>
                  <a:cubicBezTo>
                    <a:pt x="122" y="69"/>
                    <a:pt x="122" y="72"/>
                    <a:pt x="124" y="73"/>
                  </a:cubicBezTo>
                  <a:cubicBezTo>
                    <a:pt x="128" y="77"/>
                    <a:pt x="137" y="82"/>
                    <a:pt x="147" y="82"/>
                  </a:cubicBezTo>
                  <a:cubicBezTo>
                    <a:pt x="151" y="82"/>
                    <a:pt x="156" y="81"/>
                    <a:pt x="160" y="79"/>
                  </a:cubicBezTo>
                  <a:cubicBezTo>
                    <a:pt x="163" y="85"/>
                    <a:pt x="165" y="97"/>
                    <a:pt x="153"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6" name="Freeform 31">
              <a:extLst>
                <a:ext uri="{FF2B5EF4-FFF2-40B4-BE49-F238E27FC236}">
                  <a16:creationId xmlns:a16="http://schemas.microsoft.com/office/drawing/2014/main" id="{04F3B2C1-86D0-4AFD-A602-FDA9ED7C28E4}"/>
                </a:ext>
              </a:extLst>
            </p:cNvPr>
            <p:cNvSpPr>
              <a:spLocks/>
            </p:cNvSpPr>
            <p:nvPr/>
          </p:nvSpPr>
          <p:spPr bwMode="auto">
            <a:xfrm>
              <a:off x="2015875" y="5157620"/>
              <a:ext cx="118895" cy="43803"/>
            </a:xfrm>
            <a:custGeom>
              <a:avLst/>
              <a:gdLst>
                <a:gd name="T0" fmla="*/ 40 w 48"/>
                <a:gd name="T1" fmla="*/ 2 h 18"/>
                <a:gd name="T2" fmla="*/ 7 w 48"/>
                <a:gd name="T3" fmla="*/ 5 h 18"/>
                <a:gd name="T4" fmla="*/ 2 w 48"/>
                <a:gd name="T5" fmla="*/ 5 h 18"/>
                <a:gd name="T6" fmla="*/ 3 w 48"/>
                <a:gd name="T7" fmla="*/ 11 h 18"/>
                <a:gd name="T8" fmla="*/ 24 w 48"/>
                <a:gd name="T9" fmla="*/ 18 h 18"/>
                <a:gd name="T10" fmla="*/ 46 w 48"/>
                <a:gd name="T11" fmla="*/ 7 h 18"/>
                <a:gd name="T12" fmla="*/ 46 w 48"/>
                <a:gd name="T13" fmla="*/ 2 h 18"/>
                <a:gd name="T14" fmla="*/ 40 w 48"/>
                <a:gd name="T15" fmla="*/ 2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8">
                  <a:moveTo>
                    <a:pt x="40" y="2"/>
                  </a:moveTo>
                  <a:cubicBezTo>
                    <a:pt x="26" y="18"/>
                    <a:pt x="8" y="5"/>
                    <a:pt x="7" y="5"/>
                  </a:cubicBezTo>
                  <a:cubicBezTo>
                    <a:pt x="6" y="3"/>
                    <a:pt x="3" y="4"/>
                    <a:pt x="2" y="5"/>
                  </a:cubicBezTo>
                  <a:cubicBezTo>
                    <a:pt x="0" y="7"/>
                    <a:pt x="1" y="10"/>
                    <a:pt x="3" y="11"/>
                  </a:cubicBezTo>
                  <a:cubicBezTo>
                    <a:pt x="7" y="14"/>
                    <a:pt x="15" y="18"/>
                    <a:pt x="24" y="18"/>
                  </a:cubicBezTo>
                  <a:cubicBezTo>
                    <a:pt x="31" y="18"/>
                    <a:pt x="39" y="15"/>
                    <a:pt x="46" y="7"/>
                  </a:cubicBezTo>
                  <a:cubicBezTo>
                    <a:pt x="48" y="6"/>
                    <a:pt x="48" y="3"/>
                    <a:pt x="46" y="2"/>
                  </a:cubicBezTo>
                  <a:cubicBezTo>
                    <a:pt x="44" y="0"/>
                    <a:pt x="42" y="0"/>
                    <a:pt x="4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493" name="テキスト ボックス 492">
            <a:extLst>
              <a:ext uri="{FF2B5EF4-FFF2-40B4-BE49-F238E27FC236}">
                <a16:creationId xmlns:a16="http://schemas.microsoft.com/office/drawing/2014/main" id="{C1965FE9-F17F-4B07-85BD-A42469CBEB0A}"/>
              </a:ext>
            </a:extLst>
          </p:cNvPr>
          <p:cNvSpPr txBox="1"/>
          <p:nvPr/>
        </p:nvSpPr>
        <p:spPr>
          <a:xfrm>
            <a:off x="2184796" y="3955145"/>
            <a:ext cx="1446654"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スマート技術</a:t>
            </a:r>
            <a:r>
              <a:rPr lang="en-US" altLang="ja-JP" dirty="0">
                <a:solidFill>
                  <a:prstClr val="black"/>
                </a:solidFill>
              </a:rPr>
              <a:t/>
            </a:r>
            <a:br>
              <a:rPr lang="en-US" altLang="ja-JP" dirty="0">
                <a:solidFill>
                  <a:prstClr val="black"/>
                </a:solidFill>
              </a:rPr>
            </a:br>
            <a:r>
              <a:rPr lang="ja-JP" altLang="en-US" dirty="0">
                <a:solidFill>
                  <a:prstClr val="black"/>
                </a:solidFill>
              </a:rPr>
              <a:t>（</a:t>
            </a:r>
            <a:r>
              <a:rPr lang="en-US" altLang="ja-JP" dirty="0">
                <a:solidFill>
                  <a:prstClr val="black"/>
                </a:solidFill>
              </a:rPr>
              <a:t>AI</a:t>
            </a:r>
            <a:r>
              <a:rPr lang="ja-JP" altLang="en-US" dirty="0">
                <a:solidFill>
                  <a:prstClr val="black"/>
                </a:solidFill>
              </a:rPr>
              <a:t>等）を活用</a:t>
            </a:r>
          </a:p>
        </p:txBody>
      </p:sp>
      <p:grpSp>
        <p:nvGrpSpPr>
          <p:cNvPr id="503" name="グループ化 502">
            <a:extLst>
              <a:ext uri="{FF2B5EF4-FFF2-40B4-BE49-F238E27FC236}">
                <a16:creationId xmlns:a16="http://schemas.microsoft.com/office/drawing/2014/main" id="{CD1DEA52-149A-4152-A23E-DB8663179D66}"/>
              </a:ext>
            </a:extLst>
          </p:cNvPr>
          <p:cNvGrpSpPr/>
          <p:nvPr/>
        </p:nvGrpSpPr>
        <p:grpSpPr>
          <a:xfrm>
            <a:off x="5479355" y="4108184"/>
            <a:ext cx="560268" cy="222299"/>
            <a:chOff x="4111733" y="5361012"/>
            <a:chExt cx="1693193" cy="671812"/>
          </a:xfrm>
        </p:grpSpPr>
        <p:grpSp>
          <p:nvGrpSpPr>
            <p:cNvPr id="504" name="グループ化 503">
              <a:extLst>
                <a:ext uri="{FF2B5EF4-FFF2-40B4-BE49-F238E27FC236}">
                  <a16:creationId xmlns:a16="http://schemas.microsoft.com/office/drawing/2014/main" id="{6C0CF78C-0425-4C38-B16D-F7E4B25AE2DC}"/>
                </a:ext>
              </a:extLst>
            </p:cNvPr>
            <p:cNvGrpSpPr/>
            <p:nvPr/>
          </p:nvGrpSpPr>
          <p:grpSpPr>
            <a:xfrm>
              <a:off x="5340578" y="5471658"/>
              <a:ext cx="464348" cy="472714"/>
              <a:chOff x="-1932755" y="2937313"/>
              <a:chExt cx="481624" cy="490301"/>
            </a:xfrm>
            <a:solidFill>
              <a:schemeClr val="bg1">
                <a:lumMod val="50000"/>
              </a:schemeClr>
            </a:solidFill>
          </p:grpSpPr>
          <p:sp>
            <p:nvSpPr>
              <p:cNvPr id="515" name="Freeform 24">
                <a:extLst>
                  <a:ext uri="{FF2B5EF4-FFF2-40B4-BE49-F238E27FC236}">
                    <a16:creationId xmlns:a16="http://schemas.microsoft.com/office/drawing/2014/main" id="{D30F603B-A575-4352-BC93-AC0A12045336}"/>
                  </a:ext>
                </a:extLst>
              </p:cNvPr>
              <p:cNvSpPr>
                <a:spLocks/>
              </p:cNvSpPr>
              <p:nvPr/>
            </p:nvSpPr>
            <p:spPr bwMode="auto">
              <a:xfrm>
                <a:off x="-1645516" y="2937313"/>
                <a:ext cx="120623" cy="121491"/>
              </a:xfrm>
              <a:custGeom>
                <a:avLst/>
                <a:gdLst>
                  <a:gd name="T0" fmla="*/ 5 w 59"/>
                  <a:gd name="T1" fmla="*/ 21 h 59"/>
                  <a:gd name="T2" fmla="*/ 21 w 59"/>
                  <a:gd name="T3" fmla="*/ 54 h 59"/>
                  <a:gd name="T4" fmla="*/ 54 w 59"/>
                  <a:gd name="T5" fmla="*/ 38 h 59"/>
                  <a:gd name="T6" fmla="*/ 38 w 59"/>
                  <a:gd name="T7" fmla="*/ 5 h 59"/>
                  <a:gd name="T8" fmla="*/ 5 w 59"/>
                  <a:gd name="T9" fmla="*/ 21 h 59"/>
                </a:gdLst>
                <a:ahLst/>
                <a:cxnLst>
                  <a:cxn ang="0">
                    <a:pos x="T0" y="T1"/>
                  </a:cxn>
                  <a:cxn ang="0">
                    <a:pos x="T2" y="T3"/>
                  </a:cxn>
                  <a:cxn ang="0">
                    <a:pos x="T4" y="T5"/>
                  </a:cxn>
                  <a:cxn ang="0">
                    <a:pos x="T6" y="T7"/>
                  </a:cxn>
                  <a:cxn ang="0">
                    <a:pos x="T8" y="T9"/>
                  </a:cxn>
                </a:cxnLst>
                <a:rect l="0" t="0" r="r" b="b"/>
                <a:pathLst>
                  <a:path w="59" h="59">
                    <a:moveTo>
                      <a:pt x="5" y="21"/>
                    </a:moveTo>
                    <a:cubicBezTo>
                      <a:pt x="0" y="34"/>
                      <a:pt x="7" y="49"/>
                      <a:pt x="21" y="54"/>
                    </a:cubicBezTo>
                    <a:cubicBezTo>
                      <a:pt x="34" y="59"/>
                      <a:pt x="49" y="52"/>
                      <a:pt x="54" y="38"/>
                    </a:cubicBezTo>
                    <a:cubicBezTo>
                      <a:pt x="59" y="25"/>
                      <a:pt x="52" y="10"/>
                      <a:pt x="38" y="5"/>
                    </a:cubicBezTo>
                    <a:cubicBezTo>
                      <a:pt x="25" y="0"/>
                      <a:pt x="10" y="7"/>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6" name="Line 25">
                <a:extLst>
                  <a:ext uri="{FF2B5EF4-FFF2-40B4-BE49-F238E27FC236}">
                    <a16:creationId xmlns:a16="http://schemas.microsoft.com/office/drawing/2014/main" id="{1A8108D9-5D74-48B9-89C1-01D12F596B41}"/>
                  </a:ext>
                </a:extLst>
              </p:cNvPr>
              <p:cNvSpPr>
                <a:spLocks noChangeShapeType="1"/>
              </p:cNvSpPr>
              <p:nvPr/>
            </p:nvSpPr>
            <p:spPr bwMode="auto">
              <a:xfrm>
                <a:off x="-1594317" y="3171616"/>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7" name="Line 26">
                <a:extLst>
                  <a:ext uri="{FF2B5EF4-FFF2-40B4-BE49-F238E27FC236}">
                    <a16:creationId xmlns:a16="http://schemas.microsoft.com/office/drawing/2014/main" id="{1CEB8164-7D20-446D-A2E2-9870782C9117}"/>
                  </a:ext>
                </a:extLst>
              </p:cNvPr>
              <p:cNvSpPr>
                <a:spLocks noChangeShapeType="1"/>
              </p:cNvSpPr>
              <p:nvPr/>
            </p:nvSpPr>
            <p:spPr bwMode="auto">
              <a:xfrm>
                <a:off x="-1594317" y="3171616"/>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8" name="Freeform 27">
                <a:extLst>
                  <a:ext uri="{FF2B5EF4-FFF2-40B4-BE49-F238E27FC236}">
                    <a16:creationId xmlns:a16="http://schemas.microsoft.com/office/drawing/2014/main" id="{FE186C08-686F-4009-91CD-0CA5A07D571B}"/>
                  </a:ext>
                </a:extLst>
              </p:cNvPr>
              <p:cNvSpPr>
                <a:spLocks/>
              </p:cNvSpPr>
              <p:nvPr/>
            </p:nvSpPr>
            <p:spPr bwMode="auto">
              <a:xfrm>
                <a:off x="-1932755" y="3062274"/>
                <a:ext cx="481624" cy="365340"/>
              </a:xfrm>
              <a:custGeom>
                <a:avLst/>
                <a:gdLst>
                  <a:gd name="T0" fmla="*/ 94 w 235"/>
                  <a:gd name="T1" fmla="*/ 41 h 178"/>
                  <a:gd name="T2" fmla="*/ 60 w 235"/>
                  <a:gd name="T3" fmla="*/ 114 h 178"/>
                  <a:gd name="T4" fmla="*/ 17 w 235"/>
                  <a:gd name="T5" fmla="*/ 103 h 178"/>
                  <a:gd name="T6" fmla="*/ 2 w 235"/>
                  <a:gd name="T7" fmla="*/ 110 h 178"/>
                  <a:gd name="T8" fmla="*/ 9 w 235"/>
                  <a:gd name="T9" fmla="*/ 125 h 178"/>
                  <a:gd name="T10" fmla="*/ 58 w 235"/>
                  <a:gd name="T11" fmla="*/ 149 h 178"/>
                  <a:gd name="T12" fmla="*/ 58 w 235"/>
                  <a:gd name="T13" fmla="*/ 149 h 178"/>
                  <a:gd name="T14" fmla="*/ 80 w 235"/>
                  <a:gd name="T15" fmla="*/ 145 h 178"/>
                  <a:gd name="T16" fmla="*/ 109 w 235"/>
                  <a:gd name="T17" fmla="*/ 112 h 178"/>
                  <a:gd name="T18" fmla="*/ 182 w 235"/>
                  <a:gd name="T19" fmla="*/ 171 h 178"/>
                  <a:gd name="T20" fmla="*/ 201 w 235"/>
                  <a:gd name="T21" fmla="*/ 173 h 178"/>
                  <a:gd name="T22" fmla="*/ 203 w 235"/>
                  <a:gd name="T23" fmla="*/ 154 h 178"/>
                  <a:gd name="T24" fmla="*/ 135 w 235"/>
                  <a:gd name="T25" fmla="*/ 77 h 178"/>
                  <a:gd name="T26" fmla="*/ 155 w 235"/>
                  <a:gd name="T27" fmla="*/ 44 h 178"/>
                  <a:gd name="T28" fmla="*/ 221 w 235"/>
                  <a:gd name="T29" fmla="*/ 52 h 178"/>
                  <a:gd name="T30" fmla="*/ 234 w 235"/>
                  <a:gd name="T31" fmla="*/ 45 h 178"/>
                  <a:gd name="T32" fmla="*/ 227 w 235"/>
                  <a:gd name="T33" fmla="*/ 32 h 178"/>
                  <a:gd name="T34" fmla="*/ 161 w 235"/>
                  <a:gd name="T35" fmla="*/ 11 h 178"/>
                  <a:gd name="T36" fmla="*/ 107 w 235"/>
                  <a:gd name="T37" fmla="*/ 5 h 178"/>
                  <a:gd name="T38" fmla="*/ 30 w 235"/>
                  <a:gd name="T39" fmla="*/ 28 h 178"/>
                  <a:gd name="T40" fmla="*/ 23 w 235"/>
                  <a:gd name="T41" fmla="*/ 41 h 178"/>
                  <a:gd name="T42" fmla="*/ 36 w 235"/>
                  <a:gd name="T43" fmla="*/ 48 h 178"/>
                  <a:gd name="T44" fmla="*/ 94 w 235"/>
                  <a:gd name="T45" fmla="*/ 4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5" h="178">
                    <a:moveTo>
                      <a:pt x="94" y="41"/>
                    </a:moveTo>
                    <a:cubicBezTo>
                      <a:pt x="60" y="114"/>
                      <a:pt x="60" y="114"/>
                      <a:pt x="60" y="114"/>
                    </a:cubicBezTo>
                    <a:cubicBezTo>
                      <a:pt x="17" y="103"/>
                      <a:pt x="17" y="103"/>
                      <a:pt x="17" y="103"/>
                    </a:cubicBezTo>
                    <a:cubicBezTo>
                      <a:pt x="11" y="101"/>
                      <a:pt x="4" y="104"/>
                      <a:pt x="2" y="110"/>
                    </a:cubicBezTo>
                    <a:cubicBezTo>
                      <a:pt x="0" y="116"/>
                      <a:pt x="3" y="123"/>
                      <a:pt x="9" y="125"/>
                    </a:cubicBezTo>
                    <a:cubicBezTo>
                      <a:pt x="58" y="149"/>
                      <a:pt x="58" y="149"/>
                      <a:pt x="58" y="149"/>
                    </a:cubicBezTo>
                    <a:cubicBezTo>
                      <a:pt x="58" y="149"/>
                      <a:pt x="58" y="149"/>
                      <a:pt x="58" y="149"/>
                    </a:cubicBezTo>
                    <a:cubicBezTo>
                      <a:pt x="67" y="153"/>
                      <a:pt x="75" y="153"/>
                      <a:pt x="80" y="145"/>
                    </a:cubicBezTo>
                    <a:cubicBezTo>
                      <a:pt x="109" y="112"/>
                      <a:pt x="109" y="112"/>
                      <a:pt x="109" y="112"/>
                    </a:cubicBezTo>
                    <a:cubicBezTo>
                      <a:pt x="182" y="171"/>
                      <a:pt x="182" y="171"/>
                      <a:pt x="182" y="171"/>
                    </a:cubicBezTo>
                    <a:cubicBezTo>
                      <a:pt x="187" y="177"/>
                      <a:pt x="195" y="178"/>
                      <a:pt x="201" y="173"/>
                    </a:cubicBezTo>
                    <a:cubicBezTo>
                      <a:pt x="207" y="169"/>
                      <a:pt x="207" y="160"/>
                      <a:pt x="203" y="154"/>
                    </a:cubicBezTo>
                    <a:cubicBezTo>
                      <a:pt x="135" y="77"/>
                      <a:pt x="135" y="77"/>
                      <a:pt x="135" y="77"/>
                    </a:cubicBezTo>
                    <a:cubicBezTo>
                      <a:pt x="155" y="44"/>
                      <a:pt x="155" y="44"/>
                      <a:pt x="155" y="44"/>
                    </a:cubicBezTo>
                    <a:cubicBezTo>
                      <a:pt x="221" y="52"/>
                      <a:pt x="221" y="52"/>
                      <a:pt x="221" y="52"/>
                    </a:cubicBezTo>
                    <a:cubicBezTo>
                      <a:pt x="226" y="53"/>
                      <a:pt x="232" y="50"/>
                      <a:pt x="234" y="45"/>
                    </a:cubicBezTo>
                    <a:cubicBezTo>
                      <a:pt x="235" y="40"/>
                      <a:pt x="232" y="34"/>
                      <a:pt x="227" y="32"/>
                    </a:cubicBezTo>
                    <a:cubicBezTo>
                      <a:pt x="161" y="11"/>
                      <a:pt x="161" y="11"/>
                      <a:pt x="161" y="11"/>
                    </a:cubicBezTo>
                    <a:cubicBezTo>
                      <a:pt x="144" y="5"/>
                      <a:pt x="124" y="0"/>
                      <a:pt x="107" y="5"/>
                    </a:cubicBezTo>
                    <a:cubicBezTo>
                      <a:pt x="30" y="28"/>
                      <a:pt x="30" y="28"/>
                      <a:pt x="30" y="28"/>
                    </a:cubicBezTo>
                    <a:cubicBezTo>
                      <a:pt x="25" y="30"/>
                      <a:pt x="22" y="36"/>
                      <a:pt x="23" y="41"/>
                    </a:cubicBezTo>
                    <a:cubicBezTo>
                      <a:pt x="25" y="47"/>
                      <a:pt x="31" y="49"/>
                      <a:pt x="36" y="48"/>
                    </a:cubicBezTo>
                    <a:lnTo>
                      <a:pt x="9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505" name="グループ化 504">
              <a:extLst>
                <a:ext uri="{FF2B5EF4-FFF2-40B4-BE49-F238E27FC236}">
                  <a16:creationId xmlns:a16="http://schemas.microsoft.com/office/drawing/2014/main" id="{8E8EE611-EED2-4029-95F5-56FBB21C7118}"/>
                </a:ext>
              </a:extLst>
            </p:cNvPr>
            <p:cNvGrpSpPr/>
            <p:nvPr/>
          </p:nvGrpSpPr>
          <p:grpSpPr>
            <a:xfrm>
              <a:off x="4927922" y="5361012"/>
              <a:ext cx="464348" cy="472714"/>
              <a:chOff x="-1932755" y="2937313"/>
              <a:chExt cx="481624" cy="490301"/>
            </a:xfrm>
            <a:solidFill>
              <a:schemeClr val="bg1">
                <a:lumMod val="50000"/>
              </a:schemeClr>
            </a:solidFill>
          </p:grpSpPr>
          <p:sp>
            <p:nvSpPr>
              <p:cNvPr id="511" name="Freeform 24">
                <a:extLst>
                  <a:ext uri="{FF2B5EF4-FFF2-40B4-BE49-F238E27FC236}">
                    <a16:creationId xmlns:a16="http://schemas.microsoft.com/office/drawing/2014/main" id="{1A62EF6C-8CFD-4172-9312-0DE15FC8A7CC}"/>
                  </a:ext>
                </a:extLst>
              </p:cNvPr>
              <p:cNvSpPr>
                <a:spLocks/>
              </p:cNvSpPr>
              <p:nvPr/>
            </p:nvSpPr>
            <p:spPr bwMode="auto">
              <a:xfrm>
                <a:off x="-1645516" y="2937313"/>
                <a:ext cx="120623" cy="121491"/>
              </a:xfrm>
              <a:custGeom>
                <a:avLst/>
                <a:gdLst>
                  <a:gd name="T0" fmla="*/ 5 w 59"/>
                  <a:gd name="T1" fmla="*/ 21 h 59"/>
                  <a:gd name="T2" fmla="*/ 21 w 59"/>
                  <a:gd name="T3" fmla="*/ 54 h 59"/>
                  <a:gd name="T4" fmla="*/ 54 w 59"/>
                  <a:gd name="T5" fmla="*/ 38 h 59"/>
                  <a:gd name="T6" fmla="*/ 38 w 59"/>
                  <a:gd name="T7" fmla="*/ 5 h 59"/>
                  <a:gd name="T8" fmla="*/ 5 w 59"/>
                  <a:gd name="T9" fmla="*/ 21 h 59"/>
                </a:gdLst>
                <a:ahLst/>
                <a:cxnLst>
                  <a:cxn ang="0">
                    <a:pos x="T0" y="T1"/>
                  </a:cxn>
                  <a:cxn ang="0">
                    <a:pos x="T2" y="T3"/>
                  </a:cxn>
                  <a:cxn ang="0">
                    <a:pos x="T4" y="T5"/>
                  </a:cxn>
                  <a:cxn ang="0">
                    <a:pos x="T6" y="T7"/>
                  </a:cxn>
                  <a:cxn ang="0">
                    <a:pos x="T8" y="T9"/>
                  </a:cxn>
                </a:cxnLst>
                <a:rect l="0" t="0" r="r" b="b"/>
                <a:pathLst>
                  <a:path w="59" h="59">
                    <a:moveTo>
                      <a:pt x="5" y="21"/>
                    </a:moveTo>
                    <a:cubicBezTo>
                      <a:pt x="0" y="34"/>
                      <a:pt x="7" y="49"/>
                      <a:pt x="21" y="54"/>
                    </a:cubicBezTo>
                    <a:cubicBezTo>
                      <a:pt x="34" y="59"/>
                      <a:pt x="49" y="52"/>
                      <a:pt x="54" y="38"/>
                    </a:cubicBezTo>
                    <a:cubicBezTo>
                      <a:pt x="59" y="25"/>
                      <a:pt x="52" y="10"/>
                      <a:pt x="38" y="5"/>
                    </a:cubicBezTo>
                    <a:cubicBezTo>
                      <a:pt x="25" y="0"/>
                      <a:pt x="10" y="7"/>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2" name="Line 25">
                <a:extLst>
                  <a:ext uri="{FF2B5EF4-FFF2-40B4-BE49-F238E27FC236}">
                    <a16:creationId xmlns:a16="http://schemas.microsoft.com/office/drawing/2014/main" id="{32B50CCE-6A8C-4BF1-A54A-2DAC4AB0CFFD}"/>
                  </a:ext>
                </a:extLst>
              </p:cNvPr>
              <p:cNvSpPr>
                <a:spLocks noChangeShapeType="1"/>
              </p:cNvSpPr>
              <p:nvPr/>
            </p:nvSpPr>
            <p:spPr bwMode="auto">
              <a:xfrm>
                <a:off x="-1594317" y="3171616"/>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3" name="Line 26">
                <a:extLst>
                  <a:ext uri="{FF2B5EF4-FFF2-40B4-BE49-F238E27FC236}">
                    <a16:creationId xmlns:a16="http://schemas.microsoft.com/office/drawing/2014/main" id="{284513AE-7FE5-4BB7-B343-C053B6A295D4}"/>
                  </a:ext>
                </a:extLst>
              </p:cNvPr>
              <p:cNvSpPr>
                <a:spLocks noChangeShapeType="1"/>
              </p:cNvSpPr>
              <p:nvPr/>
            </p:nvSpPr>
            <p:spPr bwMode="auto">
              <a:xfrm>
                <a:off x="-1594317" y="3171616"/>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4" name="Freeform 27">
                <a:extLst>
                  <a:ext uri="{FF2B5EF4-FFF2-40B4-BE49-F238E27FC236}">
                    <a16:creationId xmlns:a16="http://schemas.microsoft.com/office/drawing/2014/main" id="{1FFCCEDE-41C8-4A4C-8529-4E5FE692DAA0}"/>
                  </a:ext>
                </a:extLst>
              </p:cNvPr>
              <p:cNvSpPr>
                <a:spLocks/>
              </p:cNvSpPr>
              <p:nvPr/>
            </p:nvSpPr>
            <p:spPr bwMode="auto">
              <a:xfrm>
                <a:off x="-1932755" y="3062274"/>
                <a:ext cx="481624" cy="365340"/>
              </a:xfrm>
              <a:custGeom>
                <a:avLst/>
                <a:gdLst>
                  <a:gd name="T0" fmla="*/ 94 w 235"/>
                  <a:gd name="T1" fmla="*/ 41 h 178"/>
                  <a:gd name="T2" fmla="*/ 60 w 235"/>
                  <a:gd name="T3" fmla="*/ 114 h 178"/>
                  <a:gd name="T4" fmla="*/ 17 w 235"/>
                  <a:gd name="T5" fmla="*/ 103 h 178"/>
                  <a:gd name="T6" fmla="*/ 2 w 235"/>
                  <a:gd name="T7" fmla="*/ 110 h 178"/>
                  <a:gd name="T8" fmla="*/ 9 w 235"/>
                  <a:gd name="T9" fmla="*/ 125 h 178"/>
                  <a:gd name="T10" fmla="*/ 58 w 235"/>
                  <a:gd name="T11" fmla="*/ 149 h 178"/>
                  <a:gd name="T12" fmla="*/ 58 w 235"/>
                  <a:gd name="T13" fmla="*/ 149 h 178"/>
                  <a:gd name="T14" fmla="*/ 80 w 235"/>
                  <a:gd name="T15" fmla="*/ 145 h 178"/>
                  <a:gd name="T16" fmla="*/ 109 w 235"/>
                  <a:gd name="T17" fmla="*/ 112 h 178"/>
                  <a:gd name="T18" fmla="*/ 182 w 235"/>
                  <a:gd name="T19" fmla="*/ 171 h 178"/>
                  <a:gd name="T20" fmla="*/ 201 w 235"/>
                  <a:gd name="T21" fmla="*/ 173 h 178"/>
                  <a:gd name="T22" fmla="*/ 203 w 235"/>
                  <a:gd name="T23" fmla="*/ 154 h 178"/>
                  <a:gd name="T24" fmla="*/ 135 w 235"/>
                  <a:gd name="T25" fmla="*/ 77 h 178"/>
                  <a:gd name="T26" fmla="*/ 155 w 235"/>
                  <a:gd name="T27" fmla="*/ 44 h 178"/>
                  <a:gd name="T28" fmla="*/ 221 w 235"/>
                  <a:gd name="T29" fmla="*/ 52 h 178"/>
                  <a:gd name="T30" fmla="*/ 234 w 235"/>
                  <a:gd name="T31" fmla="*/ 45 h 178"/>
                  <a:gd name="T32" fmla="*/ 227 w 235"/>
                  <a:gd name="T33" fmla="*/ 32 h 178"/>
                  <a:gd name="T34" fmla="*/ 161 w 235"/>
                  <a:gd name="T35" fmla="*/ 11 h 178"/>
                  <a:gd name="T36" fmla="*/ 107 w 235"/>
                  <a:gd name="T37" fmla="*/ 5 h 178"/>
                  <a:gd name="T38" fmla="*/ 30 w 235"/>
                  <a:gd name="T39" fmla="*/ 28 h 178"/>
                  <a:gd name="T40" fmla="*/ 23 w 235"/>
                  <a:gd name="T41" fmla="*/ 41 h 178"/>
                  <a:gd name="T42" fmla="*/ 36 w 235"/>
                  <a:gd name="T43" fmla="*/ 48 h 178"/>
                  <a:gd name="T44" fmla="*/ 94 w 235"/>
                  <a:gd name="T45" fmla="*/ 4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5" h="178">
                    <a:moveTo>
                      <a:pt x="94" y="41"/>
                    </a:moveTo>
                    <a:cubicBezTo>
                      <a:pt x="60" y="114"/>
                      <a:pt x="60" y="114"/>
                      <a:pt x="60" y="114"/>
                    </a:cubicBezTo>
                    <a:cubicBezTo>
                      <a:pt x="17" y="103"/>
                      <a:pt x="17" y="103"/>
                      <a:pt x="17" y="103"/>
                    </a:cubicBezTo>
                    <a:cubicBezTo>
                      <a:pt x="11" y="101"/>
                      <a:pt x="4" y="104"/>
                      <a:pt x="2" y="110"/>
                    </a:cubicBezTo>
                    <a:cubicBezTo>
                      <a:pt x="0" y="116"/>
                      <a:pt x="3" y="123"/>
                      <a:pt x="9" y="125"/>
                    </a:cubicBezTo>
                    <a:cubicBezTo>
                      <a:pt x="58" y="149"/>
                      <a:pt x="58" y="149"/>
                      <a:pt x="58" y="149"/>
                    </a:cubicBezTo>
                    <a:cubicBezTo>
                      <a:pt x="58" y="149"/>
                      <a:pt x="58" y="149"/>
                      <a:pt x="58" y="149"/>
                    </a:cubicBezTo>
                    <a:cubicBezTo>
                      <a:pt x="67" y="153"/>
                      <a:pt x="75" y="153"/>
                      <a:pt x="80" y="145"/>
                    </a:cubicBezTo>
                    <a:cubicBezTo>
                      <a:pt x="109" y="112"/>
                      <a:pt x="109" y="112"/>
                      <a:pt x="109" y="112"/>
                    </a:cubicBezTo>
                    <a:cubicBezTo>
                      <a:pt x="182" y="171"/>
                      <a:pt x="182" y="171"/>
                      <a:pt x="182" y="171"/>
                    </a:cubicBezTo>
                    <a:cubicBezTo>
                      <a:pt x="187" y="177"/>
                      <a:pt x="195" y="178"/>
                      <a:pt x="201" y="173"/>
                    </a:cubicBezTo>
                    <a:cubicBezTo>
                      <a:pt x="207" y="169"/>
                      <a:pt x="207" y="160"/>
                      <a:pt x="203" y="154"/>
                    </a:cubicBezTo>
                    <a:cubicBezTo>
                      <a:pt x="135" y="77"/>
                      <a:pt x="135" y="77"/>
                      <a:pt x="135" y="77"/>
                    </a:cubicBezTo>
                    <a:cubicBezTo>
                      <a:pt x="155" y="44"/>
                      <a:pt x="155" y="44"/>
                      <a:pt x="155" y="44"/>
                    </a:cubicBezTo>
                    <a:cubicBezTo>
                      <a:pt x="221" y="52"/>
                      <a:pt x="221" y="52"/>
                      <a:pt x="221" y="52"/>
                    </a:cubicBezTo>
                    <a:cubicBezTo>
                      <a:pt x="226" y="53"/>
                      <a:pt x="232" y="50"/>
                      <a:pt x="234" y="45"/>
                    </a:cubicBezTo>
                    <a:cubicBezTo>
                      <a:pt x="235" y="40"/>
                      <a:pt x="232" y="34"/>
                      <a:pt x="227" y="32"/>
                    </a:cubicBezTo>
                    <a:cubicBezTo>
                      <a:pt x="161" y="11"/>
                      <a:pt x="161" y="11"/>
                      <a:pt x="161" y="11"/>
                    </a:cubicBezTo>
                    <a:cubicBezTo>
                      <a:pt x="144" y="5"/>
                      <a:pt x="124" y="0"/>
                      <a:pt x="107" y="5"/>
                    </a:cubicBezTo>
                    <a:cubicBezTo>
                      <a:pt x="30" y="28"/>
                      <a:pt x="30" y="28"/>
                      <a:pt x="30" y="28"/>
                    </a:cubicBezTo>
                    <a:cubicBezTo>
                      <a:pt x="25" y="30"/>
                      <a:pt x="22" y="36"/>
                      <a:pt x="23" y="41"/>
                    </a:cubicBezTo>
                    <a:cubicBezTo>
                      <a:pt x="25" y="47"/>
                      <a:pt x="31" y="49"/>
                      <a:pt x="36" y="48"/>
                    </a:cubicBezTo>
                    <a:lnTo>
                      <a:pt x="9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506" name="グループ化 505">
              <a:extLst>
                <a:ext uri="{FF2B5EF4-FFF2-40B4-BE49-F238E27FC236}">
                  <a16:creationId xmlns:a16="http://schemas.microsoft.com/office/drawing/2014/main" id="{00C2E6BA-DEEE-4C80-96E1-36BCE8984C71}"/>
                </a:ext>
              </a:extLst>
            </p:cNvPr>
            <p:cNvGrpSpPr/>
            <p:nvPr/>
          </p:nvGrpSpPr>
          <p:grpSpPr>
            <a:xfrm>
              <a:off x="4111733" y="5560110"/>
              <a:ext cx="464348" cy="472714"/>
              <a:chOff x="-1932755" y="2937313"/>
              <a:chExt cx="481624" cy="490301"/>
            </a:xfrm>
            <a:solidFill>
              <a:schemeClr val="bg1">
                <a:lumMod val="50000"/>
              </a:schemeClr>
            </a:solidFill>
          </p:grpSpPr>
          <p:sp>
            <p:nvSpPr>
              <p:cNvPr id="507" name="Freeform 24">
                <a:extLst>
                  <a:ext uri="{FF2B5EF4-FFF2-40B4-BE49-F238E27FC236}">
                    <a16:creationId xmlns:a16="http://schemas.microsoft.com/office/drawing/2014/main" id="{8D630A3D-EEE4-4577-BF4F-2DAA95941CC5}"/>
                  </a:ext>
                </a:extLst>
              </p:cNvPr>
              <p:cNvSpPr>
                <a:spLocks/>
              </p:cNvSpPr>
              <p:nvPr/>
            </p:nvSpPr>
            <p:spPr bwMode="auto">
              <a:xfrm>
                <a:off x="-1645516" y="2937313"/>
                <a:ext cx="120623" cy="121491"/>
              </a:xfrm>
              <a:custGeom>
                <a:avLst/>
                <a:gdLst>
                  <a:gd name="T0" fmla="*/ 5 w 59"/>
                  <a:gd name="T1" fmla="*/ 21 h 59"/>
                  <a:gd name="T2" fmla="*/ 21 w 59"/>
                  <a:gd name="T3" fmla="*/ 54 h 59"/>
                  <a:gd name="T4" fmla="*/ 54 w 59"/>
                  <a:gd name="T5" fmla="*/ 38 h 59"/>
                  <a:gd name="T6" fmla="*/ 38 w 59"/>
                  <a:gd name="T7" fmla="*/ 5 h 59"/>
                  <a:gd name="T8" fmla="*/ 5 w 59"/>
                  <a:gd name="T9" fmla="*/ 21 h 59"/>
                </a:gdLst>
                <a:ahLst/>
                <a:cxnLst>
                  <a:cxn ang="0">
                    <a:pos x="T0" y="T1"/>
                  </a:cxn>
                  <a:cxn ang="0">
                    <a:pos x="T2" y="T3"/>
                  </a:cxn>
                  <a:cxn ang="0">
                    <a:pos x="T4" y="T5"/>
                  </a:cxn>
                  <a:cxn ang="0">
                    <a:pos x="T6" y="T7"/>
                  </a:cxn>
                  <a:cxn ang="0">
                    <a:pos x="T8" y="T9"/>
                  </a:cxn>
                </a:cxnLst>
                <a:rect l="0" t="0" r="r" b="b"/>
                <a:pathLst>
                  <a:path w="59" h="59">
                    <a:moveTo>
                      <a:pt x="5" y="21"/>
                    </a:moveTo>
                    <a:cubicBezTo>
                      <a:pt x="0" y="34"/>
                      <a:pt x="7" y="49"/>
                      <a:pt x="21" y="54"/>
                    </a:cubicBezTo>
                    <a:cubicBezTo>
                      <a:pt x="34" y="59"/>
                      <a:pt x="49" y="52"/>
                      <a:pt x="54" y="38"/>
                    </a:cubicBezTo>
                    <a:cubicBezTo>
                      <a:pt x="59" y="25"/>
                      <a:pt x="52" y="10"/>
                      <a:pt x="38" y="5"/>
                    </a:cubicBezTo>
                    <a:cubicBezTo>
                      <a:pt x="25" y="0"/>
                      <a:pt x="10" y="7"/>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8" name="Line 25">
                <a:extLst>
                  <a:ext uri="{FF2B5EF4-FFF2-40B4-BE49-F238E27FC236}">
                    <a16:creationId xmlns:a16="http://schemas.microsoft.com/office/drawing/2014/main" id="{3FE5132C-4F26-4DCC-9836-79C3484628EB}"/>
                  </a:ext>
                </a:extLst>
              </p:cNvPr>
              <p:cNvSpPr>
                <a:spLocks noChangeShapeType="1"/>
              </p:cNvSpPr>
              <p:nvPr/>
            </p:nvSpPr>
            <p:spPr bwMode="auto">
              <a:xfrm>
                <a:off x="-1594317" y="3171616"/>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9" name="Line 26">
                <a:extLst>
                  <a:ext uri="{FF2B5EF4-FFF2-40B4-BE49-F238E27FC236}">
                    <a16:creationId xmlns:a16="http://schemas.microsoft.com/office/drawing/2014/main" id="{9A3FC457-B927-49B3-BE1E-9CC02F95036A}"/>
                  </a:ext>
                </a:extLst>
              </p:cNvPr>
              <p:cNvSpPr>
                <a:spLocks noChangeShapeType="1"/>
              </p:cNvSpPr>
              <p:nvPr/>
            </p:nvSpPr>
            <p:spPr bwMode="auto">
              <a:xfrm>
                <a:off x="-1594317" y="3171616"/>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0" name="Freeform 27">
                <a:extLst>
                  <a:ext uri="{FF2B5EF4-FFF2-40B4-BE49-F238E27FC236}">
                    <a16:creationId xmlns:a16="http://schemas.microsoft.com/office/drawing/2014/main" id="{8FA71D7C-1828-46C6-A5E0-60C7FA281027}"/>
                  </a:ext>
                </a:extLst>
              </p:cNvPr>
              <p:cNvSpPr>
                <a:spLocks/>
              </p:cNvSpPr>
              <p:nvPr/>
            </p:nvSpPr>
            <p:spPr bwMode="auto">
              <a:xfrm>
                <a:off x="-1932755" y="3062274"/>
                <a:ext cx="481624" cy="365340"/>
              </a:xfrm>
              <a:custGeom>
                <a:avLst/>
                <a:gdLst>
                  <a:gd name="T0" fmla="*/ 94 w 235"/>
                  <a:gd name="T1" fmla="*/ 41 h 178"/>
                  <a:gd name="T2" fmla="*/ 60 w 235"/>
                  <a:gd name="T3" fmla="*/ 114 h 178"/>
                  <a:gd name="T4" fmla="*/ 17 w 235"/>
                  <a:gd name="T5" fmla="*/ 103 h 178"/>
                  <a:gd name="T6" fmla="*/ 2 w 235"/>
                  <a:gd name="T7" fmla="*/ 110 h 178"/>
                  <a:gd name="T8" fmla="*/ 9 w 235"/>
                  <a:gd name="T9" fmla="*/ 125 h 178"/>
                  <a:gd name="T10" fmla="*/ 58 w 235"/>
                  <a:gd name="T11" fmla="*/ 149 h 178"/>
                  <a:gd name="T12" fmla="*/ 58 w 235"/>
                  <a:gd name="T13" fmla="*/ 149 h 178"/>
                  <a:gd name="T14" fmla="*/ 80 w 235"/>
                  <a:gd name="T15" fmla="*/ 145 h 178"/>
                  <a:gd name="T16" fmla="*/ 109 w 235"/>
                  <a:gd name="T17" fmla="*/ 112 h 178"/>
                  <a:gd name="T18" fmla="*/ 182 w 235"/>
                  <a:gd name="T19" fmla="*/ 171 h 178"/>
                  <a:gd name="T20" fmla="*/ 201 w 235"/>
                  <a:gd name="T21" fmla="*/ 173 h 178"/>
                  <a:gd name="T22" fmla="*/ 203 w 235"/>
                  <a:gd name="T23" fmla="*/ 154 h 178"/>
                  <a:gd name="T24" fmla="*/ 135 w 235"/>
                  <a:gd name="T25" fmla="*/ 77 h 178"/>
                  <a:gd name="T26" fmla="*/ 155 w 235"/>
                  <a:gd name="T27" fmla="*/ 44 h 178"/>
                  <a:gd name="T28" fmla="*/ 221 w 235"/>
                  <a:gd name="T29" fmla="*/ 52 h 178"/>
                  <a:gd name="T30" fmla="*/ 234 w 235"/>
                  <a:gd name="T31" fmla="*/ 45 h 178"/>
                  <a:gd name="T32" fmla="*/ 227 w 235"/>
                  <a:gd name="T33" fmla="*/ 32 h 178"/>
                  <a:gd name="T34" fmla="*/ 161 w 235"/>
                  <a:gd name="T35" fmla="*/ 11 h 178"/>
                  <a:gd name="T36" fmla="*/ 107 w 235"/>
                  <a:gd name="T37" fmla="*/ 5 h 178"/>
                  <a:gd name="T38" fmla="*/ 30 w 235"/>
                  <a:gd name="T39" fmla="*/ 28 h 178"/>
                  <a:gd name="T40" fmla="*/ 23 w 235"/>
                  <a:gd name="T41" fmla="*/ 41 h 178"/>
                  <a:gd name="T42" fmla="*/ 36 w 235"/>
                  <a:gd name="T43" fmla="*/ 48 h 178"/>
                  <a:gd name="T44" fmla="*/ 94 w 235"/>
                  <a:gd name="T45" fmla="*/ 4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5" h="178">
                    <a:moveTo>
                      <a:pt x="94" y="41"/>
                    </a:moveTo>
                    <a:cubicBezTo>
                      <a:pt x="60" y="114"/>
                      <a:pt x="60" y="114"/>
                      <a:pt x="60" y="114"/>
                    </a:cubicBezTo>
                    <a:cubicBezTo>
                      <a:pt x="17" y="103"/>
                      <a:pt x="17" y="103"/>
                      <a:pt x="17" y="103"/>
                    </a:cubicBezTo>
                    <a:cubicBezTo>
                      <a:pt x="11" y="101"/>
                      <a:pt x="4" y="104"/>
                      <a:pt x="2" y="110"/>
                    </a:cubicBezTo>
                    <a:cubicBezTo>
                      <a:pt x="0" y="116"/>
                      <a:pt x="3" y="123"/>
                      <a:pt x="9" y="125"/>
                    </a:cubicBezTo>
                    <a:cubicBezTo>
                      <a:pt x="58" y="149"/>
                      <a:pt x="58" y="149"/>
                      <a:pt x="58" y="149"/>
                    </a:cubicBezTo>
                    <a:cubicBezTo>
                      <a:pt x="58" y="149"/>
                      <a:pt x="58" y="149"/>
                      <a:pt x="58" y="149"/>
                    </a:cubicBezTo>
                    <a:cubicBezTo>
                      <a:pt x="67" y="153"/>
                      <a:pt x="75" y="153"/>
                      <a:pt x="80" y="145"/>
                    </a:cubicBezTo>
                    <a:cubicBezTo>
                      <a:pt x="109" y="112"/>
                      <a:pt x="109" y="112"/>
                      <a:pt x="109" y="112"/>
                    </a:cubicBezTo>
                    <a:cubicBezTo>
                      <a:pt x="182" y="171"/>
                      <a:pt x="182" y="171"/>
                      <a:pt x="182" y="171"/>
                    </a:cubicBezTo>
                    <a:cubicBezTo>
                      <a:pt x="187" y="177"/>
                      <a:pt x="195" y="178"/>
                      <a:pt x="201" y="173"/>
                    </a:cubicBezTo>
                    <a:cubicBezTo>
                      <a:pt x="207" y="169"/>
                      <a:pt x="207" y="160"/>
                      <a:pt x="203" y="154"/>
                    </a:cubicBezTo>
                    <a:cubicBezTo>
                      <a:pt x="135" y="77"/>
                      <a:pt x="135" y="77"/>
                      <a:pt x="135" y="77"/>
                    </a:cubicBezTo>
                    <a:cubicBezTo>
                      <a:pt x="155" y="44"/>
                      <a:pt x="155" y="44"/>
                      <a:pt x="155" y="44"/>
                    </a:cubicBezTo>
                    <a:cubicBezTo>
                      <a:pt x="221" y="52"/>
                      <a:pt x="221" y="52"/>
                      <a:pt x="221" y="52"/>
                    </a:cubicBezTo>
                    <a:cubicBezTo>
                      <a:pt x="226" y="53"/>
                      <a:pt x="232" y="50"/>
                      <a:pt x="234" y="45"/>
                    </a:cubicBezTo>
                    <a:cubicBezTo>
                      <a:pt x="235" y="40"/>
                      <a:pt x="232" y="34"/>
                      <a:pt x="227" y="32"/>
                    </a:cubicBezTo>
                    <a:cubicBezTo>
                      <a:pt x="161" y="11"/>
                      <a:pt x="161" y="11"/>
                      <a:pt x="161" y="11"/>
                    </a:cubicBezTo>
                    <a:cubicBezTo>
                      <a:pt x="144" y="5"/>
                      <a:pt x="124" y="0"/>
                      <a:pt x="107" y="5"/>
                    </a:cubicBezTo>
                    <a:cubicBezTo>
                      <a:pt x="30" y="28"/>
                      <a:pt x="30" y="28"/>
                      <a:pt x="30" y="28"/>
                    </a:cubicBezTo>
                    <a:cubicBezTo>
                      <a:pt x="25" y="30"/>
                      <a:pt x="22" y="36"/>
                      <a:pt x="23" y="41"/>
                    </a:cubicBezTo>
                    <a:cubicBezTo>
                      <a:pt x="25" y="47"/>
                      <a:pt x="31" y="49"/>
                      <a:pt x="36" y="48"/>
                    </a:cubicBezTo>
                    <a:lnTo>
                      <a:pt x="9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grpSp>
      </p:grpSp>
      <p:grpSp>
        <p:nvGrpSpPr>
          <p:cNvPr id="4" name="グループ化 3">
            <a:extLst>
              <a:ext uri="{FF2B5EF4-FFF2-40B4-BE49-F238E27FC236}">
                <a16:creationId xmlns:a16="http://schemas.microsoft.com/office/drawing/2014/main" id="{AFB2F881-7C49-48C3-87F3-1CA578981323}"/>
              </a:ext>
            </a:extLst>
          </p:cNvPr>
          <p:cNvGrpSpPr/>
          <p:nvPr/>
        </p:nvGrpSpPr>
        <p:grpSpPr>
          <a:xfrm>
            <a:off x="400063" y="4430367"/>
            <a:ext cx="1154779" cy="1384500"/>
            <a:chOff x="559668" y="4443136"/>
            <a:chExt cx="1154779" cy="1384500"/>
          </a:xfrm>
        </p:grpSpPr>
        <p:sp>
          <p:nvSpPr>
            <p:cNvPr id="525" name="Freeform 19">
              <a:extLst>
                <a:ext uri="{FF2B5EF4-FFF2-40B4-BE49-F238E27FC236}">
                  <a16:creationId xmlns:a16="http://schemas.microsoft.com/office/drawing/2014/main" id="{DA9D2014-7E38-4F54-B963-B82C45F5FE98}"/>
                </a:ext>
              </a:extLst>
            </p:cNvPr>
            <p:cNvSpPr>
              <a:spLocks noChangeAspect="1" noEditPoints="1"/>
            </p:cNvSpPr>
            <p:nvPr/>
          </p:nvSpPr>
          <p:spPr bwMode="auto">
            <a:xfrm>
              <a:off x="640609" y="5041400"/>
              <a:ext cx="324001" cy="60813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dirty="0"/>
            </a:p>
          </p:txBody>
        </p:sp>
        <p:sp>
          <p:nvSpPr>
            <p:cNvPr id="526" name="Freeform 19">
              <a:extLst>
                <a:ext uri="{FF2B5EF4-FFF2-40B4-BE49-F238E27FC236}">
                  <a16:creationId xmlns:a16="http://schemas.microsoft.com/office/drawing/2014/main" id="{2F454592-B3BC-4DEA-9870-E5675D758876}"/>
                </a:ext>
              </a:extLst>
            </p:cNvPr>
            <p:cNvSpPr>
              <a:spLocks noChangeAspect="1" noEditPoints="1"/>
            </p:cNvSpPr>
            <p:nvPr/>
          </p:nvSpPr>
          <p:spPr bwMode="auto">
            <a:xfrm>
              <a:off x="559668" y="4443136"/>
              <a:ext cx="324001" cy="60813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dirty="0"/>
            </a:p>
          </p:txBody>
        </p:sp>
        <p:sp>
          <p:nvSpPr>
            <p:cNvPr id="527" name="Freeform 19">
              <a:extLst>
                <a:ext uri="{FF2B5EF4-FFF2-40B4-BE49-F238E27FC236}">
                  <a16:creationId xmlns:a16="http://schemas.microsoft.com/office/drawing/2014/main" id="{63B1B784-761D-4CAA-9352-4CD0C54785E6}"/>
                </a:ext>
              </a:extLst>
            </p:cNvPr>
            <p:cNvSpPr>
              <a:spLocks noChangeAspect="1" noEditPoints="1"/>
            </p:cNvSpPr>
            <p:nvPr/>
          </p:nvSpPr>
          <p:spPr bwMode="auto">
            <a:xfrm>
              <a:off x="798234" y="4644049"/>
              <a:ext cx="366636" cy="58932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8" name="Freeform 19">
              <a:extLst>
                <a:ext uri="{FF2B5EF4-FFF2-40B4-BE49-F238E27FC236}">
                  <a16:creationId xmlns:a16="http://schemas.microsoft.com/office/drawing/2014/main" id="{0F532BBB-7DD7-4F47-B2CE-DCE544F4F522}"/>
                </a:ext>
              </a:extLst>
            </p:cNvPr>
            <p:cNvSpPr>
              <a:spLocks noChangeAspect="1" noEditPoints="1"/>
            </p:cNvSpPr>
            <p:nvPr/>
          </p:nvSpPr>
          <p:spPr bwMode="auto">
            <a:xfrm>
              <a:off x="1095372" y="5196481"/>
              <a:ext cx="366636" cy="58932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9" name="Freeform 19">
              <a:extLst>
                <a:ext uri="{FF2B5EF4-FFF2-40B4-BE49-F238E27FC236}">
                  <a16:creationId xmlns:a16="http://schemas.microsoft.com/office/drawing/2014/main" id="{C345AAF5-0074-4182-9E19-9E82363B6B17}"/>
                </a:ext>
              </a:extLst>
            </p:cNvPr>
            <p:cNvSpPr>
              <a:spLocks noChangeAspect="1" noEditPoints="1"/>
            </p:cNvSpPr>
            <p:nvPr/>
          </p:nvSpPr>
          <p:spPr bwMode="auto">
            <a:xfrm>
              <a:off x="1390446" y="5391863"/>
              <a:ext cx="324001" cy="435773"/>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5" name="グループ化 4">
            <a:extLst>
              <a:ext uri="{FF2B5EF4-FFF2-40B4-BE49-F238E27FC236}">
                <a16:creationId xmlns:a16="http://schemas.microsoft.com/office/drawing/2014/main" id="{4B1FEA5F-A473-446B-BEC6-0FA7B3E09043}"/>
              </a:ext>
            </a:extLst>
          </p:cNvPr>
          <p:cNvGrpSpPr/>
          <p:nvPr/>
        </p:nvGrpSpPr>
        <p:grpSpPr>
          <a:xfrm>
            <a:off x="9285159" y="5193529"/>
            <a:ext cx="1191837" cy="1003733"/>
            <a:chOff x="8770714" y="5499139"/>
            <a:chExt cx="1191837" cy="1003733"/>
          </a:xfrm>
        </p:grpSpPr>
        <p:sp>
          <p:nvSpPr>
            <p:cNvPr id="532" name="Freeform 19">
              <a:extLst>
                <a:ext uri="{FF2B5EF4-FFF2-40B4-BE49-F238E27FC236}">
                  <a16:creationId xmlns:a16="http://schemas.microsoft.com/office/drawing/2014/main" id="{14A460BE-19F1-4F38-9FB8-D6CC1D101359}"/>
                </a:ext>
              </a:extLst>
            </p:cNvPr>
            <p:cNvSpPr>
              <a:spLocks noChangeAspect="1" noEditPoints="1"/>
            </p:cNvSpPr>
            <p:nvPr/>
          </p:nvSpPr>
          <p:spPr bwMode="auto">
            <a:xfrm flipH="1">
              <a:off x="9363813" y="5632867"/>
              <a:ext cx="319411" cy="638820"/>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dirty="0"/>
            </a:p>
          </p:txBody>
        </p:sp>
        <p:sp>
          <p:nvSpPr>
            <p:cNvPr id="533" name="Freeform 19">
              <a:extLst>
                <a:ext uri="{FF2B5EF4-FFF2-40B4-BE49-F238E27FC236}">
                  <a16:creationId xmlns:a16="http://schemas.microsoft.com/office/drawing/2014/main" id="{17D0DC39-D5CC-4423-8983-6D6CF45622F5}"/>
                </a:ext>
              </a:extLst>
            </p:cNvPr>
            <p:cNvSpPr>
              <a:spLocks noChangeAspect="1" noEditPoints="1"/>
            </p:cNvSpPr>
            <p:nvPr/>
          </p:nvSpPr>
          <p:spPr bwMode="auto">
            <a:xfrm flipH="1">
              <a:off x="9576276" y="5499139"/>
              <a:ext cx="386275" cy="626651"/>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5" name="Freeform 19">
              <a:extLst>
                <a:ext uri="{FF2B5EF4-FFF2-40B4-BE49-F238E27FC236}">
                  <a16:creationId xmlns:a16="http://schemas.microsoft.com/office/drawing/2014/main" id="{30764333-6685-4488-90A3-2333151323A5}"/>
                </a:ext>
              </a:extLst>
            </p:cNvPr>
            <p:cNvSpPr>
              <a:spLocks noChangeAspect="1" noEditPoints="1"/>
            </p:cNvSpPr>
            <p:nvPr/>
          </p:nvSpPr>
          <p:spPr bwMode="auto">
            <a:xfrm flipH="1">
              <a:off x="9140746" y="5696408"/>
              <a:ext cx="316947" cy="516123"/>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6" name="Freeform 19">
              <a:extLst>
                <a:ext uri="{FF2B5EF4-FFF2-40B4-BE49-F238E27FC236}">
                  <a16:creationId xmlns:a16="http://schemas.microsoft.com/office/drawing/2014/main" id="{F9B704B9-474E-47C6-A8A2-F331DBE37598}"/>
                </a:ext>
              </a:extLst>
            </p:cNvPr>
            <p:cNvSpPr>
              <a:spLocks noChangeAspect="1" noEditPoints="1"/>
            </p:cNvSpPr>
            <p:nvPr/>
          </p:nvSpPr>
          <p:spPr bwMode="auto">
            <a:xfrm flipH="1">
              <a:off x="8770714" y="5986749"/>
              <a:ext cx="316947" cy="516123"/>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grpSp>
        <p:nvGrpSpPr>
          <p:cNvPr id="3" name="グループ化 2">
            <a:extLst>
              <a:ext uri="{FF2B5EF4-FFF2-40B4-BE49-F238E27FC236}">
                <a16:creationId xmlns:a16="http://schemas.microsoft.com/office/drawing/2014/main" id="{82C35421-9934-4B7F-B8A5-929C16B549A8}"/>
              </a:ext>
            </a:extLst>
          </p:cNvPr>
          <p:cNvGrpSpPr/>
          <p:nvPr/>
        </p:nvGrpSpPr>
        <p:grpSpPr>
          <a:xfrm>
            <a:off x="8059823" y="6181590"/>
            <a:ext cx="1569165" cy="891276"/>
            <a:chOff x="1311177" y="1982734"/>
            <a:chExt cx="1569165" cy="891276"/>
          </a:xfrm>
        </p:grpSpPr>
        <p:sp>
          <p:nvSpPr>
            <p:cNvPr id="521" name="Freeform 19">
              <a:extLst>
                <a:ext uri="{FF2B5EF4-FFF2-40B4-BE49-F238E27FC236}">
                  <a16:creationId xmlns:a16="http://schemas.microsoft.com/office/drawing/2014/main" id="{1D1C865E-D052-4F8F-AAD4-FCADE5A263E1}"/>
                </a:ext>
              </a:extLst>
            </p:cNvPr>
            <p:cNvSpPr>
              <a:spLocks noChangeAspect="1" noEditPoints="1"/>
            </p:cNvSpPr>
            <p:nvPr/>
          </p:nvSpPr>
          <p:spPr bwMode="auto">
            <a:xfrm>
              <a:off x="2594697" y="2125312"/>
              <a:ext cx="285645" cy="459144"/>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2" name="Freeform 19">
              <a:extLst>
                <a:ext uri="{FF2B5EF4-FFF2-40B4-BE49-F238E27FC236}">
                  <a16:creationId xmlns:a16="http://schemas.microsoft.com/office/drawing/2014/main" id="{5EC8DAFB-B569-4EDF-B0A4-3F51865564BA}"/>
                </a:ext>
              </a:extLst>
            </p:cNvPr>
            <p:cNvSpPr>
              <a:spLocks noChangeAspect="1" noEditPoints="1"/>
            </p:cNvSpPr>
            <p:nvPr/>
          </p:nvSpPr>
          <p:spPr bwMode="auto">
            <a:xfrm>
              <a:off x="2298132" y="1982734"/>
              <a:ext cx="366636" cy="58932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3" name="Freeform 19">
              <a:extLst>
                <a:ext uri="{FF2B5EF4-FFF2-40B4-BE49-F238E27FC236}">
                  <a16:creationId xmlns:a16="http://schemas.microsoft.com/office/drawing/2014/main" id="{556C5E9E-A80B-4AEE-9A62-4D8110201349}"/>
                </a:ext>
              </a:extLst>
            </p:cNvPr>
            <p:cNvSpPr>
              <a:spLocks noChangeAspect="1" noEditPoints="1"/>
            </p:cNvSpPr>
            <p:nvPr/>
          </p:nvSpPr>
          <p:spPr bwMode="auto">
            <a:xfrm>
              <a:off x="1907380" y="2167780"/>
              <a:ext cx="338625" cy="472336"/>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4" name="Freeform 19">
              <a:extLst>
                <a:ext uri="{FF2B5EF4-FFF2-40B4-BE49-F238E27FC236}">
                  <a16:creationId xmlns:a16="http://schemas.microsoft.com/office/drawing/2014/main" id="{2CDA07EB-DD6C-4F5D-AB92-BF5C46F11043}"/>
                </a:ext>
              </a:extLst>
            </p:cNvPr>
            <p:cNvSpPr>
              <a:spLocks noChangeAspect="1" noEditPoints="1"/>
            </p:cNvSpPr>
            <p:nvPr/>
          </p:nvSpPr>
          <p:spPr bwMode="auto">
            <a:xfrm>
              <a:off x="1692437" y="2265872"/>
              <a:ext cx="324001" cy="60813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dirty="0"/>
            </a:p>
          </p:txBody>
        </p:sp>
        <p:sp>
          <p:nvSpPr>
            <p:cNvPr id="537" name="Freeform 19">
              <a:extLst>
                <a:ext uri="{FF2B5EF4-FFF2-40B4-BE49-F238E27FC236}">
                  <a16:creationId xmlns:a16="http://schemas.microsoft.com/office/drawing/2014/main" id="{25E31739-A340-4C40-9A83-5023B59209F4}"/>
                </a:ext>
              </a:extLst>
            </p:cNvPr>
            <p:cNvSpPr>
              <a:spLocks noChangeAspect="1" noEditPoints="1"/>
            </p:cNvSpPr>
            <p:nvPr/>
          </p:nvSpPr>
          <p:spPr bwMode="auto">
            <a:xfrm>
              <a:off x="1311177" y="2156054"/>
              <a:ext cx="366636" cy="58932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grpSp>
        <p:nvGrpSpPr>
          <p:cNvPr id="538" name="グループ化 537">
            <a:extLst>
              <a:ext uri="{FF2B5EF4-FFF2-40B4-BE49-F238E27FC236}">
                <a16:creationId xmlns:a16="http://schemas.microsoft.com/office/drawing/2014/main" id="{78EEECF0-ACA7-4CEE-8D89-A72AE9224375}"/>
              </a:ext>
            </a:extLst>
          </p:cNvPr>
          <p:cNvGrpSpPr>
            <a:grpSpLocks noChangeAspect="1"/>
          </p:cNvGrpSpPr>
          <p:nvPr/>
        </p:nvGrpSpPr>
        <p:grpSpPr>
          <a:xfrm>
            <a:off x="6619959" y="2587329"/>
            <a:ext cx="107811" cy="277264"/>
            <a:chOff x="4843463" y="3858542"/>
            <a:chExt cx="685801" cy="1763713"/>
          </a:xfrm>
          <a:solidFill>
            <a:schemeClr val="bg1">
              <a:lumMod val="50000"/>
            </a:schemeClr>
          </a:solidFill>
        </p:grpSpPr>
        <p:sp>
          <p:nvSpPr>
            <p:cNvPr id="539" name="Freeform 101">
              <a:extLst>
                <a:ext uri="{FF2B5EF4-FFF2-40B4-BE49-F238E27FC236}">
                  <a16:creationId xmlns:a16="http://schemas.microsoft.com/office/drawing/2014/main" id="{F5ABF2DB-94F9-4FD9-AF42-89F43FD4718B}"/>
                </a:ext>
              </a:extLst>
            </p:cNvPr>
            <p:cNvSpPr>
              <a:spLocks/>
            </p:cNvSpPr>
            <p:nvPr/>
          </p:nvSpPr>
          <p:spPr bwMode="auto">
            <a:xfrm>
              <a:off x="5160963" y="3858542"/>
              <a:ext cx="322263" cy="325438"/>
            </a:xfrm>
            <a:custGeom>
              <a:avLst/>
              <a:gdLst>
                <a:gd name="T0" fmla="*/ 81 w 86"/>
                <a:gd name="T1" fmla="*/ 33 h 87"/>
                <a:gd name="T2" fmla="*/ 53 w 86"/>
                <a:gd name="T3" fmla="*/ 81 h 87"/>
                <a:gd name="T4" fmla="*/ 5 w 86"/>
                <a:gd name="T5" fmla="*/ 53 h 87"/>
                <a:gd name="T6" fmla="*/ 33 w 86"/>
                <a:gd name="T7" fmla="*/ 6 h 87"/>
                <a:gd name="T8" fmla="*/ 81 w 86"/>
                <a:gd name="T9" fmla="*/ 33 h 87"/>
              </a:gdLst>
              <a:ahLst/>
              <a:cxnLst>
                <a:cxn ang="0">
                  <a:pos x="T0" y="T1"/>
                </a:cxn>
                <a:cxn ang="0">
                  <a:pos x="T2" y="T3"/>
                </a:cxn>
                <a:cxn ang="0">
                  <a:pos x="T4" y="T5"/>
                </a:cxn>
                <a:cxn ang="0">
                  <a:pos x="T6" y="T7"/>
                </a:cxn>
                <a:cxn ang="0">
                  <a:pos x="T8" y="T9"/>
                </a:cxn>
              </a:cxnLst>
              <a:rect l="0" t="0" r="r" b="b"/>
              <a:pathLst>
                <a:path w="86" h="87">
                  <a:moveTo>
                    <a:pt x="81" y="33"/>
                  </a:moveTo>
                  <a:cubicBezTo>
                    <a:pt x="86" y="54"/>
                    <a:pt x="74" y="76"/>
                    <a:pt x="53" y="81"/>
                  </a:cubicBezTo>
                  <a:cubicBezTo>
                    <a:pt x="32" y="87"/>
                    <a:pt x="11" y="74"/>
                    <a:pt x="5" y="53"/>
                  </a:cubicBezTo>
                  <a:cubicBezTo>
                    <a:pt x="0" y="33"/>
                    <a:pt x="12" y="11"/>
                    <a:pt x="33" y="6"/>
                  </a:cubicBezTo>
                  <a:cubicBezTo>
                    <a:pt x="54" y="0"/>
                    <a:pt x="75" y="13"/>
                    <a:pt x="81"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0" name="Freeform 102">
              <a:extLst>
                <a:ext uri="{FF2B5EF4-FFF2-40B4-BE49-F238E27FC236}">
                  <a16:creationId xmlns:a16="http://schemas.microsoft.com/office/drawing/2014/main" id="{5CB0DB16-0EAE-4436-AA4F-FA3D078BAF8F}"/>
                </a:ext>
              </a:extLst>
            </p:cNvPr>
            <p:cNvSpPr>
              <a:spLocks/>
            </p:cNvSpPr>
            <p:nvPr/>
          </p:nvSpPr>
          <p:spPr bwMode="auto">
            <a:xfrm>
              <a:off x="4860926" y="4214142"/>
              <a:ext cx="668338" cy="1408113"/>
            </a:xfrm>
            <a:custGeom>
              <a:avLst/>
              <a:gdLst>
                <a:gd name="T0" fmla="*/ 144 w 178"/>
                <a:gd name="T1" fmla="*/ 1 h 375"/>
                <a:gd name="T2" fmla="*/ 144 w 178"/>
                <a:gd name="T3" fmla="*/ 1 h 375"/>
                <a:gd name="T4" fmla="*/ 144 w 178"/>
                <a:gd name="T5" fmla="*/ 1 h 375"/>
                <a:gd name="T6" fmla="*/ 125 w 178"/>
                <a:gd name="T7" fmla="*/ 6 h 375"/>
                <a:gd name="T8" fmla="*/ 117 w 178"/>
                <a:gd name="T9" fmla="*/ 13 h 375"/>
                <a:gd name="T10" fmla="*/ 102 w 178"/>
                <a:gd name="T11" fmla="*/ 34 h 375"/>
                <a:gd name="T12" fmla="*/ 78 w 178"/>
                <a:gd name="T13" fmla="*/ 69 h 375"/>
                <a:gd name="T14" fmla="*/ 25 w 178"/>
                <a:gd name="T15" fmla="*/ 40 h 375"/>
                <a:gd name="T16" fmla="*/ 4 w 178"/>
                <a:gd name="T17" fmla="*/ 45 h 375"/>
                <a:gd name="T18" fmla="*/ 9 w 178"/>
                <a:gd name="T19" fmla="*/ 66 h 375"/>
                <a:gd name="T20" fmla="*/ 72 w 178"/>
                <a:gd name="T21" fmla="*/ 108 h 375"/>
                <a:gd name="T22" fmla="*/ 73 w 178"/>
                <a:gd name="T23" fmla="*/ 109 h 375"/>
                <a:gd name="T24" fmla="*/ 99 w 178"/>
                <a:gd name="T25" fmla="*/ 105 h 375"/>
                <a:gd name="T26" fmla="*/ 111 w 178"/>
                <a:gd name="T27" fmla="*/ 91 h 375"/>
                <a:gd name="T28" fmla="*/ 123 w 178"/>
                <a:gd name="T29" fmla="*/ 357 h 375"/>
                <a:gd name="T30" fmla="*/ 142 w 178"/>
                <a:gd name="T31" fmla="*/ 375 h 375"/>
                <a:gd name="T32" fmla="*/ 162 w 178"/>
                <a:gd name="T33" fmla="*/ 357 h 375"/>
                <a:gd name="T34" fmla="*/ 178 w 178"/>
                <a:gd name="T35" fmla="*/ 37 h 375"/>
                <a:gd name="T36" fmla="*/ 144 w 178"/>
                <a:gd name="T37" fmla="*/ 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8" h="375">
                  <a:moveTo>
                    <a:pt x="144" y="1"/>
                  </a:moveTo>
                  <a:cubicBezTo>
                    <a:pt x="144" y="1"/>
                    <a:pt x="144" y="1"/>
                    <a:pt x="144" y="1"/>
                  </a:cubicBezTo>
                  <a:cubicBezTo>
                    <a:pt x="144" y="1"/>
                    <a:pt x="144" y="1"/>
                    <a:pt x="144" y="1"/>
                  </a:cubicBezTo>
                  <a:cubicBezTo>
                    <a:pt x="137" y="0"/>
                    <a:pt x="130" y="3"/>
                    <a:pt x="125" y="6"/>
                  </a:cubicBezTo>
                  <a:cubicBezTo>
                    <a:pt x="122" y="8"/>
                    <a:pt x="119" y="10"/>
                    <a:pt x="117" y="13"/>
                  </a:cubicBezTo>
                  <a:cubicBezTo>
                    <a:pt x="110" y="20"/>
                    <a:pt x="105" y="29"/>
                    <a:pt x="102" y="34"/>
                  </a:cubicBezTo>
                  <a:cubicBezTo>
                    <a:pt x="78" y="69"/>
                    <a:pt x="78" y="69"/>
                    <a:pt x="78" y="69"/>
                  </a:cubicBezTo>
                  <a:cubicBezTo>
                    <a:pt x="25" y="40"/>
                    <a:pt x="25" y="40"/>
                    <a:pt x="25" y="40"/>
                  </a:cubicBezTo>
                  <a:cubicBezTo>
                    <a:pt x="18" y="36"/>
                    <a:pt x="8" y="38"/>
                    <a:pt x="4" y="45"/>
                  </a:cubicBezTo>
                  <a:cubicBezTo>
                    <a:pt x="0" y="53"/>
                    <a:pt x="2" y="62"/>
                    <a:pt x="9" y="66"/>
                  </a:cubicBezTo>
                  <a:cubicBezTo>
                    <a:pt x="72" y="108"/>
                    <a:pt x="72" y="108"/>
                    <a:pt x="72" y="108"/>
                  </a:cubicBezTo>
                  <a:cubicBezTo>
                    <a:pt x="73" y="109"/>
                    <a:pt x="73" y="109"/>
                    <a:pt x="73" y="109"/>
                  </a:cubicBezTo>
                  <a:cubicBezTo>
                    <a:pt x="82" y="115"/>
                    <a:pt x="93" y="113"/>
                    <a:pt x="99" y="105"/>
                  </a:cubicBezTo>
                  <a:cubicBezTo>
                    <a:pt x="111" y="91"/>
                    <a:pt x="111" y="91"/>
                    <a:pt x="111" y="91"/>
                  </a:cubicBezTo>
                  <a:cubicBezTo>
                    <a:pt x="113" y="136"/>
                    <a:pt x="123" y="357"/>
                    <a:pt x="123" y="357"/>
                  </a:cubicBezTo>
                  <a:cubicBezTo>
                    <a:pt x="123" y="367"/>
                    <a:pt x="132" y="375"/>
                    <a:pt x="142" y="375"/>
                  </a:cubicBezTo>
                  <a:cubicBezTo>
                    <a:pt x="153" y="375"/>
                    <a:pt x="162" y="367"/>
                    <a:pt x="162" y="357"/>
                  </a:cubicBezTo>
                  <a:cubicBezTo>
                    <a:pt x="162" y="357"/>
                    <a:pt x="178" y="64"/>
                    <a:pt x="178" y="37"/>
                  </a:cubicBezTo>
                  <a:cubicBezTo>
                    <a:pt x="178" y="11"/>
                    <a:pt x="163" y="1"/>
                    <a:pt x="1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1" name="Freeform 103">
              <a:extLst>
                <a:ext uri="{FF2B5EF4-FFF2-40B4-BE49-F238E27FC236}">
                  <a16:creationId xmlns:a16="http://schemas.microsoft.com/office/drawing/2014/main" id="{D9CED71C-FA1F-4860-B7F9-3767EE8F8890}"/>
                </a:ext>
              </a:extLst>
            </p:cNvPr>
            <p:cNvSpPr>
              <a:spLocks/>
            </p:cNvSpPr>
            <p:nvPr/>
          </p:nvSpPr>
          <p:spPr bwMode="auto">
            <a:xfrm>
              <a:off x="4843463" y="4249067"/>
              <a:ext cx="217488" cy="146050"/>
            </a:xfrm>
            <a:custGeom>
              <a:avLst/>
              <a:gdLst>
                <a:gd name="T0" fmla="*/ 50 w 58"/>
                <a:gd name="T1" fmla="*/ 38 h 39"/>
                <a:gd name="T2" fmla="*/ 54 w 58"/>
                <a:gd name="T3" fmla="*/ 37 h 39"/>
                <a:gd name="T4" fmla="*/ 57 w 58"/>
                <a:gd name="T5" fmla="*/ 31 h 39"/>
                <a:gd name="T6" fmla="*/ 56 w 58"/>
                <a:gd name="T7" fmla="*/ 27 h 39"/>
                <a:gd name="T8" fmla="*/ 8 w 58"/>
                <a:gd name="T9" fmla="*/ 0 h 39"/>
                <a:gd name="T10" fmla="*/ 4 w 58"/>
                <a:gd name="T11" fmla="*/ 2 h 39"/>
                <a:gd name="T12" fmla="*/ 1 w 58"/>
                <a:gd name="T13" fmla="*/ 8 h 39"/>
                <a:gd name="T14" fmla="*/ 2 w 58"/>
                <a:gd name="T15" fmla="*/ 12 h 39"/>
                <a:gd name="T16" fmla="*/ 50 w 58"/>
                <a:gd name="T17"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9">
                  <a:moveTo>
                    <a:pt x="50" y="38"/>
                  </a:moveTo>
                  <a:cubicBezTo>
                    <a:pt x="51" y="39"/>
                    <a:pt x="53" y="39"/>
                    <a:pt x="54" y="37"/>
                  </a:cubicBezTo>
                  <a:cubicBezTo>
                    <a:pt x="57" y="31"/>
                    <a:pt x="57" y="31"/>
                    <a:pt x="57" y="31"/>
                  </a:cubicBezTo>
                  <a:cubicBezTo>
                    <a:pt x="58" y="30"/>
                    <a:pt x="57" y="28"/>
                    <a:pt x="56" y="27"/>
                  </a:cubicBezTo>
                  <a:cubicBezTo>
                    <a:pt x="8" y="0"/>
                    <a:pt x="8" y="0"/>
                    <a:pt x="8" y="0"/>
                  </a:cubicBezTo>
                  <a:cubicBezTo>
                    <a:pt x="7" y="0"/>
                    <a:pt x="5" y="0"/>
                    <a:pt x="4" y="2"/>
                  </a:cubicBezTo>
                  <a:cubicBezTo>
                    <a:pt x="1" y="8"/>
                    <a:pt x="1" y="8"/>
                    <a:pt x="1" y="8"/>
                  </a:cubicBezTo>
                  <a:cubicBezTo>
                    <a:pt x="0" y="9"/>
                    <a:pt x="0" y="11"/>
                    <a:pt x="2" y="12"/>
                  </a:cubicBezTo>
                  <a:lnTo>
                    <a:pt x="5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2" name="Freeform 104">
              <a:extLst>
                <a:ext uri="{FF2B5EF4-FFF2-40B4-BE49-F238E27FC236}">
                  <a16:creationId xmlns:a16="http://schemas.microsoft.com/office/drawing/2014/main" id="{9EDA7096-C96A-4E4A-9525-29EE5C757EF0}"/>
                </a:ext>
              </a:extLst>
            </p:cNvPr>
            <p:cNvSpPr>
              <a:spLocks/>
            </p:cNvSpPr>
            <p:nvPr/>
          </p:nvSpPr>
          <p:spPr bwMode="auto">
            <a:xfrm>
              <a:off x="4932363" y="4158579"/>
              <a:ext cx="296863" cy="217488"/>
            </a:xfrm>
            <a:custGeom>
              <a:avLst/>
              <a:gdLst>
                <a:gd name="T0" fmla="*/ 79 w 79"/>
                <a:gd name="T1" fmla="*/ 33 h 58"/>
                <a:gd name="T2" fmla="*/ 43 w 79"/>
                <a:gd name="T3" fmla="*/ 7 h 58"/>
                <a:gd name="T4" fmla="*/ 14 w 79"/>
                <a:gd name="T5" fmla="*/ 12 h 58"/>
                <a:gd name="T6" fmla="*/ 4 w 79"/>
                <a:gd name="T7" fmla="*/ 26 h 58"/>
                <a:gd name="T8" fmla="*/ 18 w 79"/>
                <a:gd name="T9" fmla="*/ 23 h 58"/>
                <a:gd name="T10" fmla="*/ 34 w 79"/>
                <a:gd name="T11" fmla="*/ 29 h 58"/>
                <a:gd name="T12" fmla="*/ 63 w 79"/>
                <a:gd name="T13" fmla="*/ 58 h 58"/>
                <a:gd name="T14" fmla="*/ 79 w 79"/>
                <a:gd name="T15" fmla="*/ 33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58">
                  <a:moveTo>
                    <a:pt x="79" y="33"/>
                  </a:moveTo>
                  <a:cubicBezTo>
                    <a:pt x="67" y="24"/>
                    <a:pt x="49" y="12"/>
                    <a:pt x="43" y="7"/>
                  </a:cubicBezTo>
                  <a:cubicBezTo>
                    <a:pt x="33" y="0"/>
                    <a:pt x="21" y="6"/>
                    <a:pt x="14" y="12"/>
                  </a:cubicBezTo>
                  <a:cubicBezTo>
                    <a:pt x="8" y="17"/>
                    <a:pt x="0" y="22"/>
                    <a:pt x="4" y="26"/>
                  </a:cubicBezTo>
                  <a:cubicBezTo>
                    <a:pt x="8" y="30"/>
                    <a:pt x="10" y="27"/>
                    <a:pt x="18" y="23"/>
                  </a:cubicBezTo>
                  <a:cubicBezTo>
                    <a:pt x="24" y="30"/>
                    <a:pt x="34" y="29"/>
                    <a:pt x="34" y="29"/>
                  </a:cubicBezTo>
                  <a:cubicBezTo>
                    <a:pt x="63" y="58"/>
                    <a:pt x="63" y="58"/>
                    <a:pt x="63" y="58"/>
                  </a:cubicBezTo>
                  <a:lnTo>
                    <a:pt x="79"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543" name="グループ化 542">
            <a:extLst>
              <a:ext uri="{FF2B5EF4-FFF2-40B4-BE49-F238E27FC236}">
                <a16:creationId xmlns:a16="http://schemas.microsoft.com/office/drawing/2014/main" id="{EC6700CA-ACE5-4C4E-8EA7-FBA9FC25AE9B}"/>
              </a:ext>
            </a:extLst>
          </p:cNvPr>
          <p:cNvGrpSpPr>
            <a:grpSpLocks noChangeAspect="1"/>
          </p:cNvGrpSpPr>
          <p:nvPr/>
        </p:nvGrpSpPr>
        <p:grpSpPr>
          <a:xfrm>
            <a:off x="6268397" y="4961611"/>
            <a:ext cx="127188" cy="239797"/>
            <a:chOff x="4787901" y="3762844"/>
            <a:chExt cx="803275" cy="1514474"/>
          </a:xfrm>
          <a:solidFill>
            <a:schemeClr val="bg1">
              <a:lumMod val="50000"/>
            </a:schemeClr>
          </a:solidFill>
        </p:grpSpPr>
        <p:sp>
          <p:nvSpPr>
            <p:cNvPr id="544" name="Freeform 109">
              <a:extLst>
                <a:ext uri="{FF2B5EF4-FFF2-40B4-BE49-F238E27FC236}">
                  <a16:creationId xmlns:a16="http://schemas.microsoft.com/office/drawing/2014/main" id="{5EC3D4FE-8B1A-493D-B43D-25B5C33B6D09}"/>
                </a:ext>
              </a:extLst>
            </p:cNvPr>
            <p:cNvSpPr>
              <a:spLocks/>
            </p:cNvSpPr>
            <p:nvPr/>
          </p:nvSpPr>
          <p:spPr bwMode="auto">
            <a:xfrm>
              <a:off x="5305426" y="4283544"/>
              <a:ext cx="228600" cy="117475"/>
            </a:xfrm>
            <a:custGeom>
              <a:avLst/>
              <a:gdLst>
                <a:gd name="T0" fmla="*/ 59 w 61"/>
                <a:gd name="T1" fmla="*/ 12 h 31"/>
                <a:gd name="T2" fmla="*/ 60 w 61"/>
                <a:gd name="T3" fmla="*/ 9 h 31"/>
                <a:gd name="T4" fmla="*/ 58 w 61"/>
                <a:gd name="T5" fmla="*/ 2 h 31"/>
                <a:gd name="T6" fmla="*/ 54 w 61"/>
                <a:gd name="T7" fmla="*/ 0 h 31"/>
                <a:gd name="T8" fmla="*/ 3 w 61"/>
                <a:gd name="T9" fmla="*/ 19 h 31"/>
                <a:gd name="T10" fmla="*/ 1 w 61"/>
                <a:gd name="T11" fmla="*/ 22 h 31"/>
                <a:gd name="T12" fmla="*/ 3 w 61"/>
                <a:gd name="T13" fmla="*/ 29 h 31"/>
                <a:gd name="T14" fmla="*/ 7 w 61"/>
                <a:gd name="T15" fmla="*/ 30 h 31"/>
                <a:gd name="T16" fmla="*/ 59 w 61"/>
                <a:gd name="T17"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31">
                  <a:moveTo>
                    <a:pt x="59" y="12"/>
                  </a:moveTo>
                  <a:cubicBezTo>
                    <a:pt x="60" y="12"/>
                    <a:pt x="61" y="10"/>
                    <a:pt x="60" y="9"/>
                  </a:cubicBezTo>
                  <a:cubicBezTo>
                    <a:pt x="58" y="2"/>
                    <a:pt x="58" y="2"/>
                    <a:pt x="58" y="2"/>
                  </a:cubicBezTo>
                  <a:cubicBezTo>
                    <a:pt x="58" y="1"/>
                    <a:pt x="56" y="0"/>
                    <a:pt x="54" y="0"/>
                  </a:cubicBezTo>
                  <a:cubicBezTo>
                    <a:pt x="3" y="19"/>
                    <a:pt x="3" y="19"/>
                    <a:pt x="3" y="19"/>
                  </a:cubicBezTo>
                  <a:cubicBezTo>
                    <a:pt x="1" y="19"/>
                    <a:pt x="0" y="21"/>
                    <a:pt x="1" y="22"/>
                  </a:cubicBezTo>
                  <a:cubicBezTo>
                    <a:pt x="3" y="29"/>
                    <a:pt x="3" y="29"/>
                    <a:pt x="3" y="29"/>
                  </a:cubicBezTo>
                  <a:cubicBezTo>
                    <a:pt x="4" y="30"/>
                    <a:pt x="5" y="31"/>
                    <a:pt x="7" y="30"/>
                  </a:cubicBezTo>
                  <a:lnTo>
                    <a:pt x="59"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5" name="Oval 110">
              <a:extLst>
                <a:ext uri="{FF2B5EF4-FFF2-40B4-BE49-F238E27FC236}">
                  <a16:creationId xmlns:a16="http://schemas.microsoft.com/office/drawing/2014/main" id="{C2CDF03A-AAFB-4BC1-82AC-1E9B364BD3B3}"/>
                </a:ext>
              </a:extLst>
            </p:cNvPr>
            <p:cNvSpPr>
              <a:spLocks noChangeArrowheads="1"/>
            </p:cNvSpPr>
            <p:nvPr/>
          </p:nvSpPr>
          <p:spPr bwMode="auto">
            <a:xfrm>
              <a:off x="5081588" y="3762844"/>
              <a:ext cx="292100" cy="292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6" name="Freeform 111">
              <a:extLst>
                <a:ext uri="{FF2B5EF4-FFF2-40B4-BE49-F238E27FC236}">
                  <a16:creationId xmlns:a16="http://schemas.microsoft.com/office/drawing/2014/main" id="{3C8E3206-52E8-448D-9E19-01A7482C9596}"/>
                </a:ext>
              </a:extLst>
            </p:cNvPr>
            <p:cNvSpPr>
              <a:spLocks/>
            </p:cNvSpPr>
            <p:nvPr/>
          </p:nvSpPr>
          <p:spPr bwMode="auto">
            <a:xfrm>
              <a:off x="4787901" y="4085106"/>
              <a:ext cx="803275" cy="1192212"/>
            </a:xfrm>
            <a:custGeom>
              <a:avLst/>
              <a:gdLst>
                <a:gd name="T0" fmla="*/ 155 w 214"/>
                <a:gd name="T1" fmla="*/ 154 h 318"/>
                <a:gd name="T2" fmla="*/ 99 w 214"/>
                <a:gd name="T3" fmla="*/ 154 h 318"/>
                <a:gd name="T4" fmla="*/ 112 w 214"/>
                <a:gd name="T5" fmla="*/ 33 h 318"/>
                <a:gd name="T6" fmla="*/ 84 w 214"/>
                <a:gd name="T7" fmla="*/ 2 h 318"/>
                <a:gd name="T8" fmla="*/ 36 w 214"/>
                <a:gd name="T9" fmla="*/ 38 h 318"/>
                <a:gd name="T10" fmla="*/ 1 w 214"/>
                <a:gd name="T11" fmla="*/ 173 h 318"/>
                <a:gd name="T12" fmla="*/ 34 w 214"/>
                <a:gd name="T13" fmla="*/ 207 h 318"/>
                <a:gd name="T14" fmla="*/ 58 w 214"/>
                <a:gd name="T15" fmla="*/ 207 h 318"/>
                <a:gd name="T16" fmla="*/ 57 w 214"/>
                <a:gd name="T17" fmla="*/ 201 h 318"/>
                <a:gd name="T18" fmla="*/ 57 w 214"/>
                <a:gd name="T19" fmla="*/ 138 h 318"/>
                <a:gd name="T20" fmla="*/ 65 w 214"/>
                <a:gd name="T21" fmla="*/ 138 h 318"/>
                <a:gd name="T22" fmla="*/ 65 w 214"/>
                <a:gd name="T23" fmla="*/ 201 h 318"/>
                <a:gd name="T24" fmla="*/ 80 w 214"/>
                <a:gd name="T25" fmla="*/ 217 h 318"/>
                <a:gd name="T26" fmla="*/ 95 w 214"/>
                <a:gd name="T27" fmla="*/ 202 h 318"/>
                <a:gd name="T28" fmla="*/ 97 w 214"/>
                <a:gd name="T29" fmla="*/ 180 h 318"/>
                <a:gd name="T30" fmla="*/ 105 w 214"/>
                <a:gd name="T31" fmla="*/ 181 h 318"/>
                <a:gd name="T32" fmla="*/ 103 w 214"/>
                <a:gd name="T33" fmla="*/ 203 h 318"/>
                <a:gd name="T34" fmla="*/ 102 w 214"/>
                <a:gd name="T35" fmla="*/ 207 h 318"/>
                <a:gd name="T36" fmla="*/ 137 w 214"/>
                <a:gd name="T37" fmla="*/ 208 h 318"/>
                <a:gd name="T38" fmla="*/ 175 w 214"/>
                <a:gd name="T39" fmla="*/ 302 h 318"/>
                <a:gd name="T40" fmla="*/ 199 w 214"/>
                <a:gd name="T41" fmla="*/ 315 h 318"/>
                <a:gd name="T42" fmla="*/ 211 w 214"/>
                <a:gd name="T43" fmla="*/ 291 h 318"/>
                <a:gd name="T44" fmla="*/ 183 w 214"/>
                <a:gd name="T45" fmla="*/ 178 h 318"/>
                <a:gd name="T46" fmla="*/ 155 w 214"/>
                <a:gd name="T47" fmla="*/ 15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4" h="318">
                  <a:moveTo>
                    <a:pt x="155" y="154"/>
                  </a:moveTo>
                  <a:cubicBezTo>
                    <a:pt x="148" y="154"/>
                    <a:pt x="99" y="154"/>
                    <a:pt x="99" y="154"/>
                  </a:cubicBezTo>
                  <a:cubicBezTo>
                    <a:pt x="99" y="154"/>
                    <a:pt x="112" y="38"/>
                    <a:pt x="112" y="33"/>
                  </a:cubicBezTo>
                  <a:cubicBezTo>
                    <a:pt x="112" y="16"/>
                    <a:pt x="97" y="3"/>
                    <a:pt x="84" y="2"/>
                  </a:cubicBezTo>
                  <a:cubicBezTo>
                    <a:pt x="69" y="0"/>
                    <a:pt x="43" y="4"/>
                    <a:pt x="36" y="38"/>
                  </a:cubicBezTo>
                  <a:cubicBezTo>
                    <a:pt x="36" y="38"/>
                    <a:pt x="1" y="146"/>
                    <a:pt x="1" y="173"/>
                  </a:cubicBezTo>
                  <a:cubicBezTo>
                    <a:pt x="0" y="188"/>
                    <a:pt x="9" y="207"/>
                    <a:pt x="34" y="207"/>
                  </a:cubicBezTo>
                  <a:cubicBezTo>
                    <a:pt x="58" y="207"/>
                    <a:pt x="58" y="207"/>
                    <a:pt x="58" y="207"/>
                  </a:cubicBezTo>
                  <a:cubicBezTo>
                    <a:pt x="57" y="205"/>
                    <a:pt x="56" y="204"/>
                    <a:pt x="57" y="201"/>
                  </a:cubicBezTo>
                  <a:cubicBezTo>
                    <a:pt x="57" y="138"/>
                    <a:pt x="57" y="138"/>
                    <a:pt x="57" y="138"/>
                  </a:cubicBezTo>
                  <a:cubicBezTo>
                    <a:pt x="65" y="138"/>
                    <a:pt x="65" y="138"/>
                    <a:pt x="65" y="138"/>
                  </a:cubicBezTo>
                  <a:cubicBezTo>
                    <a:pt x="65" y="201"/>
                    <a:pt x="65" y="201"/>
                    <a:pt x="65" y="201"/>
                  </a:cubicBezTo>
                  <a:cubicBezTo>
                    <a:pt x="65" y="209"/>
                    <a:pt x="71" y="216"/>
                    <a:pt x="80" y="217"/>
                  </a:cubicBezTo>
                  <a:cubicBezTo>
                    <a:pt x="88" y="217"/>
                    <a:pt x="95" y="211"/>
                    <a:pt x="95" y="202"/>
                  </a:cubicBezTo>
                  <a:cubicBezTo>
                    <a:pt x="97" y="180"/>
                    <a:pt x="97" y="180"/>
                    <a:pt x="97" y="180"/>
                  </a:cubicBezTo>
                  <a:cubicBezTo>
                    <a:pt x="105" y="181"/>
                    <a:pt x="105" y="181"/>
                    <a:pt x="105" y="181"/>
                  </a:cubicBezTo>
                  <a:cubicBezTo>
                    <a:pt x="103" y="203"/>
                    <a:pt x="103" y="203"/>
                    <a:pt x="103" y="203"/>
                  </a:cubicBezTo>
                  <a:cubicBezTo>
                    <a:pt x="103" y="204"/>
                    <a:pt x="103" y="206"/>
                    <a:pt x="102" y="207"/>
                  </a:cubicBezTo>
                  <a:cubicBezTo>
                    <a:pt x="137" y="208"/>
                    <a:pt x="137" y="208"/>
                    <a:pt x="137" y="208"/>
                  </a:cubicBezTo>
                  <a:cubicBezTo>
                    <a:pt x="175" y="302"/>
                    <a:pt x="175" y="302"/>
                    <a:pt x="175" y="302"/>
                  </a:cubicBezTo>
                  <a:cubicBezTo>
                    <a:pt x="178" y="312"/>
                    <a:pt x="189" y="318"/>
                    <a:pt x="199" y="315"/>
                  </a:cubicBezTo>
                  <a:cubicBezTo>
                    <a:pt x="208" y="311"/>
                    <a:pt x="214" y="301"/>
                    <a:pt x="211" y="291"/>
                  </a:cubicBezTo>
                  <a:cubicBezTo>
                    <a:pt x="183" y="178"/>
                    <a:pt x="183" y="178"/>
                    <a:pt x="183" y="178"/>
                  </a:cubicBezTo>
                  <a:cubicBezTo>
                    <a:pt x="180" y="165"/>
                    <a:pt x="178" y="154"/>
                    <a:pt x="155"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7" name="Freeform 112">
              <a:extLst>
                <a:ext uri="{FF2B5EF4-FFF2-40B4-BE49-F238E27FC236}">
                  <a16:creationId xmlns:a16="http://schemas.microsoft.com/office/drawing/2014/main" id="{439F568C-90DB-4848-8060-8FA7510081E3}"/>
                </a:ext>
              </a:extLst>
            </p:cNvPr>
            <p:cNvSpPr>
              <a:spLocks/>
            </p:cNvSpPr>
            <p:nvPr/>
          </p:nvSpPr>
          <p:spPr bwMode="auto">
            <a:xfrm>
              <a:off x="5200651" y="4389906"/>
              <a:ext cx="244475" cy="204787"/>
            </a:xfrm>
            <a:custGeom>
              <a:avLst/>
              <a:gdLst>
                <a:gd name="T0" fmla="*/ 0 w 65"/>
                <a:gd name="T1" fmla="*/ 55 h 55"/>
                <a:gd name="T2" fmla="*/ 53 w 65"/>
                <a:gd name="T3" fmla="*/ 31 h 55"/>
                <a:gd name="T4" fmla="*/ 62 w 65"/>
                <a:gd name="T5" fmla="*/ 11 h 55"/>
                <a:gd name="T6" fmla="*/ 42 w 65"/>
                <a:gd name="T7" fmla="*/ 3 h 55"/>
                <a:gd name="T8" fmla="*/ 5 w 65"/>
                <a:gd name="T9" fmla="*/ 15 h 55"/>
                <a:gd name="T10" fmla="*/ 0 w 65"/>
                <a:gd name="T11" fmla="*/ 55 h 55"/>
              </a:gdLst>
              <a:ahLst/>
              <a:cxnLst>
                <a:cxn ang="0">
                  <a:pos x="T0" y="T1"/>
                </a:cxn>
                <a:cxn ang="0">
                  <a:pos x="T2" y="T3"/>
                </a:cxn>
                <a:cxn ang="0">
                  <a:pos x="T4" y="T5"/>
                </a:cxn>
                <a:cxn ang="0">
                  <a:pos x="T6" y="T7"/>
                </a:cxn>
                <a:cxn ang="0">
                  <a:pos x="T8" y="T9"/>
                </a:cxn>
                <a:cxn ang="0">
                  <a:pos x="T10" y="T11"/>
                </a:cxn>
              </a:cxnLst>
              <a:rect l="0" t="0" r="r" b="b"/>
              <a:pathLst>
                <a:path w="65" h="55">
                  <a:moveTo>
                    <a:pt x="0" y="55"/>
                  </a:moveTo>
                  <a:cubicBezTo>
                    <a:pt x="53" y="31"/>
                    <a:pt x="53" y="31"/>
                    <a:pt x="53" y="31"/>
                  </a:cubicBezTo>
                  <a:cubicBezTo>
                    <a:pt x="61" y="28"/>
                    <a:pt x="65" y="19"/>
                    <a:pt x="62" y="11"/>
                  </a:cubicBezTo>
                  <a:cubicBezTo>
                    <a:pt x="59" y="4"/>
                    <a:pt x="50" y="0"/>
                    <a:pt x="42" y="3"/>
                  </a:cubicBezTo>
                  <a:cubicBezTo>
                    <a:pt x="5" y="15"/>
                    <a:pt x="5" y="15"/>
                    <a:pt x="5" y="15"/>
                  </a:cubicBezTo>
                  <a:lnTo>
                    <a:pt x="0"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548" name="グループ化 547">
            <a:extLst>
              <a:ext uri="{FF2B5EF4-FFF2-40B4-BE49-F238E27FC236}">
                <a16:creationId xmlns:a16="http://schemas.microsoft.com/office/drawing/2014/main" id="{FDD9DF2D-6AEA-455D-B5ED-E3F73AA710D4}"/>
              </a:ext>
            </a:extLst>
          </p:cNvPr>
          <p:cNvGrpSpPr>
            <a:grpSpLocks noChangeAspect="1"/>
          </p:cNvGrpSpPr>
          <p:nvPr/>
        </p:nvGrpSpPr>
        <p:grpSpPr>
          <a:xfrm>
            <a:off x="6372255" y="3157917"/>
            <a:ext cx="96927" cy="248758"/>
            <a:chOff x="7216776" y="2746375"/>
            <a:chExt cx="728663" cy="1870075"/>
          </a:xfrm>
          <a:solidFill>
            <a:schemeClr val="bg1">
              <a:lumMod val="50000"/>
            </a:schemeClr>
          </a:solidFill>
        </p:grpSpPr>
        <p:sp>
          <p:nvSpPr>
            <p:cNvPr id="549" name="Oval 86">
              <a:extLst>
                <a:ext uri="{FF2B5EF4-FFF2-40B4-BE49-F238E27FC236}">
                  <a16:creationId xmlns:a16="http://schemas.microsoft.com/office/drawing/2014/main" id="{4087BC2E-BF30-4A60-A629-745BF6018ADF}"/>
                </a:ext>
              </a:extLst>
            </p:cNvPr>
            <p:cNvSpPr>
              <a:spLocks noChangeArrowheads="1"/>
            </p:cNvSpPr>
            <p:nvPr/>
          </p:nvSpPr>
          <p:spPr bwMode="auto">
            <a:xfrm>
              <a:off x="7431088" y="2746375"/>
              <a:ext cx="292100" cy="292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0" name="Freeform 87">
              <a:extLst>
                <a:ext uri="{FF2B5EF4-FFF2-40B4-BE49-F238E27FC236}">
                  <a16:creationId xmlns:a16="http://schemas.microsoft.com/office/drawing/2014/main" id="{57826530-38A7-4A9B-BF9D-2BE7859B2AB0}"/>
                </a:ext>
              </a:extLst>
            </p:cNvPr>
            <p:cNvSpPr>
              <a:spLocks/>
            </p:cNvSpPr>
            <p:nvPr/>
          </p:nvSpPr>
          <p:spPr bwMode="auto">
            <a:xfrm>
              <a:off x="7497763" y="3203575"/>
              <a:ext cx="158750" cy="176213"/>
            </a:xfrm>
            <a:custGeom>
              <a:avLst/>
              <a:gdLst>
                <a:gd name="T0" fmla="*/ 21 w 42"/>
                <a:gd name="T1" fmla="*/ 39 h 47"/>
                <a:gd name="T2" fmla="*/ 30 w 42"/>
                <a:gd name="T3" fmla="*/ 37 h 47"/>
                <a:gd name="T4" fmla="*/ 42 w 42"/>
                <a:gd name="T5" fmla="*/ 40 h 47"/>
                <a:gd name="T6" fmla="*/ 42 w 42"/>
                <a:gd name="T7" fmla="*/ 6 h 47"/>
                <a:gd name="T8" fmla="*/ 36 w 42"/>
                <a:gd name="T9" fmla="*/ 0 h 47"/>
                <a:gd name="T10" fmla="*/ 6 w 42"/>
                <a:gd name="T11" fmla="*/ 0 h 47"/>
                <a:gd name="T12" fmla="*/ 0 w 42"/>
                <a:gd name="T13" fmla="*/ 6 h 47"/>
                <a:gd name="T14" fmla="*/ 0 w 42"/>
                <a:gd name="T15" fmla="*/ 47 h 47"/>
                <a:gd name="T16" fmla="*/ 21 w 42"/>
                <a:gd name="T17" fmla="*/ 3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7">
                  <a:moveTo>
                    <a:pt x="21" y="39"/>
                  </a:moveTo>
                  <a:cubicBezTo>
                    <a:pt x="24" y="37"/>
                    <a:pt x="27" y="37"/>
                    <a:pt x="30" y="37"/>
                  </a:cubicBezTo>
                  <a:cubicBezTo>
                    <a:pt x="35" y="37"/>
                    <a:pt x="39" y="38"/>
                    <a:pt x="42" y="40"/>
                  </a:cubicBezTo>
                  <a:cubicBezTo>
                    <a:pt x="42" y="6"/>
                    <a:pt x="42" y="6"/>
                    <a:pt x="42" y="6"/>
                  </a:cubicBezTo>
                  <a:cubicBezTo>
                    <a:pt x="42" y="3"/>
                    <a:pt x="40" y="0"/>
                    <a:pt x="36" y="0"/>
                  </a:cubicBezTo>
                  <a:cubicBezTo>
                    <a:pt x="6" y="0"/>
                    <a:pt x="6" y="0"/>
                    <a:pt x="6" y="0"/>
                  </a:cubicBezTo>
                  <a:cubicBezTo>
                    <a:pt x="3" y="0"/>
                    <a:pt x="0" y="3"/>
                    <a:pt x="0" y="6"/>
                  </a:cubicBezTo>
                  <a:cubicBezTo>
                    <a:pt x="0" y="47"/>
                    <a:pt x="0" y="47"/>
                    <a:pt x="0" y="47"/>
                  </a:cubicBezTo>
                  <a:lnTo>
                    <a:pt x="2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1" name="Freeform 88">
              <a:extLst>
                <a:ext uri="{FF2B5EF4-FFF2-40B4-BE49-F238E27FC236}">
                  <a16:creationId xmlns:a16="http://schemas.microsoft.com/office/drawing/2014/main" id="{20ACB50F-03A8-4C1E-890F-82A14393237A}"/>
                </a:ext>
              </a:extLst>
            </p:cNvPr>
            <p:cNvSpPr>
              <a:spLocks/>
            </p:cNvSpPr>
            <p:nvPr/>
          </p:nvSpPr>
          <p:spPr bwMode="auto">
            <a:xfrm>
              <a:off x="7216776" y="3079750"/>
              <a:ext cx="728663" cy="1536700"/>
            </a:xfrm>
            <a:custGeom>
              <a:avLst/>
              <a:gdLst>
                <a:gd name="T0" fmla="*/ 98 w 194"/>
                <a:gd name="T1" fmla="*/ 0 h 410"/>
                <a:gd name="T2" fmla="*/ 5 w 194"/>
                <a:gd name="T3" fmla="*/ 71 h 410"/>
                <a:gd name="T4" fmla="*/ 15 w 194"/>
                <a:gd name="T5" fmla="*/ 128 h 410"/>
                <a:gd name="T6" fmla="*/ 17 w 194"/>
                <a:gd name="T7" fmla="*/ 133 h 410"/>
                <a:gd name="T8" fmla="*/ 17 w 194"/>
                <a:gd name="T9" fmla="*/ 133 h 410"/>
                <a:gd name="T10" fmla="*/ 41 w 194"/>
                <a:gd name="T11" fmla="*/ 141 h 410"/>
                <a:gd name="T12" fmla="*/ 111 w 194"/>
                <a:gd name="T13" fmla="*/ 107 h 410"/>
                <a:gd name="T14" fmla="*/ 119 w 194"/>
                <a:gd name="T15" fmla="*/ 87 h 410"/>
                <a:gd name="T16" fmla="*/ 99 w 194"/>
                <a:gd name="T17" fmla="*/ 79 h 410"/>
                <a:gd name="T18" fmla="*/ 48 w 194"/>
                <a:gd name="T19" fmla="*/ 99 h 410"/>
                <a:gd name="T20" fmla="*/ 46 w 194"/>
                <a:gd name="T21" fmla="*/ 91 h 410"/>
                <a:gd name="T22" fmla="*/ 67 w 194"/>
                <a:gd name="T23" fmla="*/ 83 h 410"/>
                <a:gd name="T24" fmla="*/ 67 w 194"/>
                <a:gd name="T25" fmla="*/ 39 h 410"/>
                <a:gd name="T26" fmla="*/ 81 w 194"/>
                <a:gd name="T27" fmla="*/ 26 h 410"/>
                <a:gd name="T28" fmla="*/ 111 w 194"/>
                <a:gd name="T29" fmla="*/ 26 h 410"/>
                <a:gd name="T30" fmla="*/ 125 w 194"/>
                <a:gd name="T31" fmla="*/ 39 h 410"/>
                <a:gd name="T32" fmla="*/ 125 w 194"/>
                <a:gd name="T33" fmla="*/ 81 h 410"/>
                <a:gd name="T34" fmla="*/ 126 w 194"/>
                <a:gd name="T35" fmla="*/ 84 h 410"/>
                <a:gd name="T36" fmla="*/ 115 w 194"/>
                <a:gd name="T37" fmla="*/ 114 h 410"/>
                <a:gd name="T38" fmla="*/ 44 w 194"/>
                <a:gd name="T39" fmla="*/ 149 h 410"/>
                <a:gd name="T40" fmla="*/ 36 w 194"/>
                <a:gd name="T41" fmla="*/ 151 h 410"/>
                <a:gd name="T42" fmla="*/ 41 w 194"/>
                <a:gd name="T43" fmla="*/ 220 h 410"/>
                <a:gd name="T44" fmla="*/ 44 w 194"/>
                <a:gd name="T45" fmla="*/ 296 h 410"/>
                <a:gd name="T46" fmla="*/ 49 w 194"/>
                <a:gd name="T47" fmla="*/ 390 h 410"/>
                <a:gd name="T48" fmla="*/ 69 w 194"/>
                <a:gd name="T49" fmla="*/ 410 h 410"/>
                <a:gd name="T50" fmla="*/ 88 w 194"/>
                <a:gd name="T51" fmla="*/ 390 h 410"/>
                <a:gd name="T52" fmla="*/ 93 w 194"/>
                <a:gd name="T53" fmla="*/ 296 h 410"/>
                <a:gd name="T54" fmla="*/ 96 w 194"/>
                <a:gd name="T55" fmla="*/ 220 h 410"/>
                <a:gd name="T56" fmla="*/ 96 w 194"/>
                <a:gd name="T57" fmla="*/ 220 h 410"/>
                <a:gd name="T58" fmla="*/ 100 w 194"/>
                <a:gd name="T59" fmla="*/ 296 h 410"/>
                <a:gd name="T60" fmla="*/ 104 w 194"/>
                <a:gd name="T61" fmla="*/ 390 h 410"/>
                <a:gd name="T62" fmla="*/ 124 w 194"/>
                <a:gd name="T63" fmla="*/ 410 h 410"/>
                <a:gd name="T64" fmla="*/ 144 w 194"/>
                <a:gd name="T65" fmla="*/ 390 h 410"/>
                <a:gd name="T66" fmla="*/ 148 w 194"/>
                <a:gd name="T67" fmla="*/ 296 h 410"/>
                <a:gd name="T68" fmla="*/ 151 w 194"/>
                <a:gd name="T69" fmla="*/ 220 h 410"/>
                <a:gd name="T70" fmla="*/ 154 w 194"/>
                <a:gd name="T71" fmla="*/ 108 h 410"/>
                <a:gd name="T72" fmla="*/ 158 w 194"/>
                <a:gd name="T73" fmla="*/ 186 h 410"/>
                <a:gd name="T74" fmla="*/ 173 w 194"/>
                <a:gd name="T75" fmla="*/ 201 h 410"/>
                <a:gd name="T76" fmla="*/ 188 w 194"/>
                <a:gd name="T77" fmla="*/ 186 h 410"/>
                <a:gd name="T78" fmla="*/ 194 w 194"/>
                <a:gd name="T79" fmla="*/ 66 h 410"/>
                <a:gd name="T80" fmla="*/ 98 w 194"/>
                <a:gd name="T81"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410">
                  <a:moveTo>
                    <a:pt x="98" y="0"/>
                  </a:moveTo>
                  <a:cubicBezTo>
                    <a:pt x="21" y="0"/>
                    <a:pt x="0" y="46"/>
                    <a:pt x="5" y="71"/>
                  </a:cubicBezTo>
                  <a:cubicBezTo>
                    <a:pt x="15" y="128"/>
                    <a:pt x="15" y="128"/>
                    <a:pt x="15" y="128"/>
                  </a:cubicBezTo>
                  <a:cubicBezTo>
                    <a:pt x="15" y="130"/>
                    <a:pt x="16" y="132"/>
                    <a:pt x="17" y="133"/>
                  </a:cubicBezTo>
                  <a:cubicBezTo>
                    <a:pt x="17" y="133"/>
                    <a:pt x="17" y="133"/>
                    <a:pt x="17" y="133"/>
                  </a:cubicBezTo>
                  <a:cubicBezTo>
                    <a:pt x="22" y="142"/>
                    <a:pt x="32" y="145"/>
                    <a:pt x="41" y="141"/>
                  </a:cubicBezTo>
                  <a:cubicBezTo>
                    <a:pt x="111" y="107"/>
                    <a:pt x="111" y="107"/>
                    <a:pt x="111" y="107"/>
                  </a:cubicBezTo>
                  <a:cubicBezTo>
                    <a:pt x="119" y="103"/>
                    <a:pt x="123" y="94"/>
                    <a:pt x="119" y="87"/>
                  </a:cubicBezTo>
                  <a:cubicBezTo>
                    <a:pt x="116" y="79"/>
                    <a:pt x="107" y="76"/>
                    <a:pt x="99" y="79"/>
                  </a:cubicBezTo>
                  <a:cubicBezTo>
                    <a:pt x="48" y="99"/>
                    <a:pt x="48" y="99"/>
                    <a:pt x="48" y="99"/>
                  </a:cubicBezTo>
                  <a:cubicBezTo>
                    <a:pt x="46" y="91"/>
                    <a:pt x="46" y="91"/>
                    <a:pt x="46" y="91"/>
                  </a:cubicBezTo>
                  <a:cubicBezTo>
                    <a:pt x="67" y="83"/>
                    <a:pt x="67" y="83"/>
                    <a:pt x="67" y="83"/>
                  </a:cubicBezTo>
                  <a:cubicBezTo>
                    <a:pt x="67" y="39"/>
                    <a:pt x="67" y="39"/>
                    <a:pt x="67" y="39"/>
                  </a:cubicBezTo>
                  <a:cubicBezTo>
                    <a:pt x="67" y="32"/>
                    <a:pt x="73" y="26"/>
                    <a:pt x="81" y="26"/>
                  </a:cubicBezTo>
                  <a:cubicBezTo>
                    <a:pt x="111" y="26"/>
                    <a:pt x="111" y="26"/>
                    <a:pt x="111" y="26"/>
                  </a:cubicBezTo>
                  <a:cubicBezTo>
                    <a:pt x="119" y="26"/>
                    <a:pt x="125" y="32"/>
                    <a:pt x="125" y="39"/>
                  </a:cubicBezTo>
                  <a:cubicBezTo>
                    <a:pt x="125" y="81"/>
                    <a:pt x="125" y="81"/>
                    <a:pt x="125" y="81"/>
                  </a:cubicBezTo>
                  <a:cubicBezTo>
                    <a:pt x="126" y="82"/>
                    <a:pt x="126" y="83"/>
                    <a:pt x="126" y="84"/>
                  </a:cubicBezTo>
                  <a:cubicBezTo>
                    <a:pt x="132" y="95"/>
                    <a:pt x="126" y="109"/>
                    <a:pt x="115" y="114"/>
                  </a:cubicBezTo>
                  <a:cubicBezTo>
                    <a:pt x="44" y="149"/>
                    <a:pt x="44" y="149"/>
                    <a:pt x="44" y="149"/>
                  </a:cubicBezTo>
                  <a:cubicBezTo>
                    <a:pt x="42" y="150"/>
                    <a:pt x="39" y="151"/>
                    <a:pt x="36" y="151"/>
                  </a:cubicBezTo>
                  <a:cubicBezTo>
                    <a:pt x="38" y="173"/>
                    <a:pt x="40" y="203"/>
                    <a:pt x="41" y="220"/>
                  </a:cubicBezTo>
                  <a:cubicBezTo>
                    <a:pt x="44" y="296"/>
                    <a:pt x="44" y="296"/>
                    <a:pt x="44" y="296"/>
                  </a:cubicBezTo>
                  <a:cubicBezTo>
                    <a:pt x="49" y="390"/>
                    <a:pt x="49" y="390"/>
                    <a:pt x="49" y="390"/>
                  </a:cubicBezTo>
                  <a:cubicBezTo>
                    <a:pt x="49" y="401"/>
                    <a:pt x="58" y="410"/>
                    <a:pt x="69" y="410"/>
                  </a:cubicBezTo>
                  <a:cubicBezTo>
                    <a:pt x="80" y="410"/>
                    <a:pt x="88" y="401"/>
                    <a:pt x="88" y="390"/>
                  </a:cubicBezTo>
                  <a:cubicBezTo>
                    <a:pt x="93" y="296"/>
                    <a:pt x="93" y="296"/>
                    <a:pt x="93" y="296"/>
                  </a:cubicBezTo>
                  <a:cubicBezTo>
                    <a:pt x="96" y="220"/>
                    <a:pt x="96" y="220"/>
                    <a:pt x="96" y="220"/>
                  </a:cubicBezTo>
                  <a:cubicBezTo>
                    <a:pt x="96" y="220"/>
                    <a:pt x="96" y="220"/>
                    <a:pt x="96" y="220"/>
                  </a:cubicBezTo>
                  <a:cubicBezTo>
                    <a:pt x="100" y="296"/>
                    <a:pt x="100" y="296"/>
                    <a:pt x="100" y="296"/>
                  </a:cubicBezTo>
                  <a:cubicBezTo>
                    <a:pt x="104" y="390"/>
                    <a:pt x="104" y="390"/>
                    <a:pt x="104" y="390"/>
                  </a:cubicBezTo>
                  <a:cubicBezTo>
                    <a:pt x="104" y="401"/>
                    <a:pt x="113" y="410"/>
                    <a:pt x="124" y="410"/>
                  </a:cubicBezTo>
                  <a:cubicBezTo>
                    <a:pt x="135" y="410"/>
                    <a:pt x="144" y="401"/>
                    <a:pt x="144" y="390"/>
                  </a:cubicBezTo>
                  <a:cubicBezTo>
                    <a:pt x="148" y="296"/>
                    <a:pt x="148" y="296"/>
                    <a:pt x="148" y="296"/>
                  </a:cubicBezTo>
                  <a:cubicBezTo>
                    <a:pt x="151" y="220"/>
                    <a:pt x="151" y="220"/>
                    <a:pt x="151" y="220"/>
                  </a:cubicBezTo>
                  <a:cubicBezTo>
                    <a:pt x="154" y="108"/>
                    <a:pt x="154" y="108"/>
                    <a:pt x="154" y="108"/>
                  </a:cubicBezTo>
                  <a:cubicBezTo>
                    <a:pt x="158" y="186"/>
                    <a:pt x="158" y="186"/>
                    <a:pt x="158" y="186"/>
                  </a:cubicBezTo>
                  <a:cubicBezTo>
                    <a:pt x="158" y="194"/>
                    <a:pt x="164" y="201"/>
                    <a:pt x="173" y="201"/>
                  </a:cubicBezTo>
                  <a:cubicBezTo>
                    <a:pt x="181" y="201"/>
                    <a:pt x="188" y="194"/>
                    <a:pt x="188" y="186"/>
                  </a:cubicBezTo>
                  <a:cubicBezTo>
                    <a:pt x="194" y="66"/>
                    <a:pt x="194" y="66"/>
                    <a:pt x="194" y="66"/>
                  </a:cubicBezTo>
                  <a:cubicBezTo>
                    <a:pt x="194" y="35"/>
                    <a:pt x="165" y="0"/>
                    <a:pt x="9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1" name="グループ化 10">
            <a:extLst>
              <a:ext uri="{FF2B5EF4-FFF2-40B4-BE49-F238E27FC236}">
                <a16:creationId xmlns:a16="http://schemas.microsoft.com/office/drawing/2014/main" id="{394E8BE0-AF42-4ED7-B34C-F7423058CFE1}"/>
              </a:ext>
            </a:extLst>
          </p:cNvPr>
          <p:cNvGrpSpPr/>
          <p:nvPr/>
        </p:nvGrpSpPr>
        <p:grpSpPr>
          <a:xfrm>
            <a:off x="4835153" y="1154524"/>
            <a:ext cx="3696991" cy="1499017"/>
            <a:chOff x="4771463" y="1170770"/>
            <a:chExt cx="3696991" cy="1499017"/>
          </a:xfrm>
        </p:grpSpPr>
        <p:sp>
          <p:nvSpPr>
            <p:cNvPr id="251" name="Freeform 19">
              <a:extLst>
                <a:ext uri="{FF2B5EF4-FFF2-40B4-BE49-F238E27FC236}">
                  <a16:creationId xmlns:a16="http://schemas.microsoft.com/office/drawing/2014/main" id="{0F4DC018-A71E-4D50-B366-D9F662AC155C}"/>
                </a:ext>
              </a:extLst>
            </p:cNvPr>
            <p:cNvSpPr>
              <a:spLocks noChangeAspect="1" noEditPoints="1"/>
            </p:cNvSpPr>
            <p:nvPr/>
          </p:nvSpPr>
          <p:spPr bwMode="auto">
            <a:xfrm>
              <a:off x="4771463" y="1803713"/>
              <a:ext cx="396068" cy="704581"/>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0" name="Freeform 19">
              <a:extLst>
                <a:ext uri="{FF2B5EF4-FFF2-40B4-BE49-F238E27FC236}">
                  <a16:creationId xmlns:a16="http://schemas.microsoft.com/office/drawing/2014/main" id="{DD2116B0-5A48-431C-A68E-FE8F53722B49}"/>
                </a:ext>
              </a:extLst>
            </p:cNvPr>
            <p:cNvSpPr>
              <a:spLocks noChangeAspect="1" noEditPoints="1"/>
            </p:cNvSpPr>
            <p:nvPr/>
          </p:nvSpPr>
          <p:spPr bwMode="auto">
            <a:xfrm>
              <a:off x="5119885" y="2004501"/>
              <a:ext cx="310586" cy="532070"/>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dirty="0"/>
            </a:p>
          </p:txBody>
        </p:sp>
        <p:sp>
          <p:nvSpPr>
            <p:cNvPr id="249" name="Freeform 19">
              <a:extLst>
                <a:ext uri="{FF2B5EF4-FFF2-40B4-BE49-F238E27FC236}">
                  <a16:creationId xmlns:a16="http://schemas.microsoft.com/office/drawing/2014/main" id="{8C0F99D1-6283-4AB8-A4A1-9B78D0363A57}"/>
                </a:ext>
              </a:extLst>
            </p:cNvPr>
            <p:cNvSpPr>
              <a:spLocks noChangeAspect="1" noEditPoints="1"/>
            </p:cNvSpPr>
            <p:nvPr/>
          </p:nvSpPr>
          <p:spPr bwMode="auto">
            <a:xfrm>
              <a:off x="5321994" y="1875683"/>
              <a:ext cx="324001" cy="60813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dirty="0"/>
            </a:p>
          </p:txBody>
        </p:sp>
        <p:sp>
          <p:nvSpPr>
            <p:cNvPr id="248" name="Freeform 19">
              <a:extLst>
                <a:ext uri="{FF2B5EF4-FFF2-40B4-BE49-F238E27FC236}">
                  <a16:creationId xmlns:a16="http://schemas.microsoft.com/office/drawing/2014/main" id="{5C19CC7B-DF7F-44B0-A570-58560F5AA2C8}"/>
                </a:ext>
              </a:extLst>
            </p:cNvPr>
            <p:cNvSpPr>
              <a:spLocks noChangeAspect="1" noEditPoints="1"/>
            </p:cNvSpPr>
            <p:nvPr/>
          </p:nvSpPr>
          <p:spPr bwMode="auto">
            <a:xfrm>
              <a:off x="5449662" y="2017493"/>
              <a:ext cx="285645" cy="459144"/>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nvGrpSpPr>
            <p:cNvPr id="254" name="Group 12">
              <a:extLst>
                <a:ext uri="{FF2B5EF4-FFF2-40B4-BE49-F238E27FC236}">
                  <a16:creationId xmlns:a16="http://schemas.microsoft.com/office/drawing/2014/main" id="{B6FCA4F8-EC4C-47F1-B0ED-F7BBEEDBDC9C}"/>
                </a:ext>
              </a:extLst>
            </p:cNvPr>
            <p:cNvGrpSpPr>
              <a:grpSpLocks noChangeAspect="1"/>
            </p:cNvGrpSpPr>
            <p:nvPr/>
          </p:nvGrpSpPr>
          <p:grpSpPr bwMode="auto">
            <a:xfrm>
              <a:off x="5582453" y="1170770"/>
              <a:ext cx="1860983" cy="1431527"/>
              <a:chOff x="3421" y="3114"/>
              <a:chExt cx="1462" cy="1113"/>
            </a:xfrm>
            <a:solidFill>
              <a:srgbClr val="8F4141"/>
            </a:solidFill>
          </p:grpSpPr>
          <p:sp>
            <p:nvSpPr>
              <p:cNvPr id="257" name="Freeform 13">
                <a:extLst>
                  <a:ext uri="{FF2B5EF4-FFF2-40B4-BE49-F238E27FC236}">
                    <a16:creationId xmlns:a16="http://schemas.microsoft.com/office/drawing/2014/main" id="{2EA44510-CDC6-49AB-B34F-B1609740EF85}"/>
                  </a:ext>
                </a:extLst>
              </p:cNvPr>
              <p:cNvSpPr>
                <a:spLocks noEditPoints="1"/>
              </p:cNvSpPr>
              <p:nvPr/>
            </p:nvSpPr>
            <p:spPr bwMode="auto">
              <a:xfrm>
                <a:off x="3421" y="3114"/>
                <a:ext cx="1462" cy="1113"/>
              </a:xfrm>
              <a:custGeom>
                <a:avLst/>
                <a:gdLst>
                  <a:gd name="T0" fmla="*/ 602 w 619"/>
                  <a:gd name="T1" fmla="*/ 201 h 471"/>
                  <a:gd name="T2" fmla="*/ 393 w 619"/>
                  <a:gd name="T3" fmla="*/ 120 h 471"/>
                  <a:gd name="T4" fmla="*/ 289 w 619"/>
                  <a:gd name="T5" fmla="*/ 21 h 471"/>
                  <a:gd name="T6" fmla="*/ 165 w 619"/>
                  <a:gd name="T7" fmla="*/ 31 h 471"/>
                  <a:gd name="T8" fmla="*/ 88 w 619"/>
                  <a:gd name="T9" fmla="*/ 195 h 471"/>
                  <a:gd name="T10" fmla="*/ 16 w 619"/>
                  <a:gd name="T11" fmla="*/ 229 h 471"/>
                  <a:gd name="T12" fmla="*/ 16 w 619"/>
                  <a:gd name="T13" fmla="*/ 441 h 471"/>
                  <a:gd name="T14" fmla="*/ 619 w 619"/>
                  <a:gd name="T15" fmla="*/ 417 h 471"/>
                  <a:gd name="T16" fmla="*/ 132 w 619"/>
                  <a:gd name="T17" fmla="*/ 284 h 471"/>
                  <a:gd name="T18" fmla="*/ 56 w 619"/>
                  <a:gd name="T19" fmla="*/ 364 h 471"/>
                  <a:gd name="T20" fmla="*/ 56 w 619"/>
                  <a:gd name="T21" fmla="*/ 347 h 471"/>
                  <a:gd name="T22" fmla="*/ 74 w 619"/>
                  <a:gd name="T23" fmla="*/ 284 h 471"/>
                  <a:gd name="T24" fmla="*/ 99 w 619"/>
                  <a:gd name="T25" fmla="*/ 412 h 471"/>
                  <a:gd name="T26" fmla="*/ 99 w 619"/>
                  <a:gd name="T27" fmla="*/ 412 h 471"/>
                  <a:gd name="T28" fmla="*/ 99 w 619"/>
                  <a:gd name="T29" fmla="*/ 302 h 471"/>
                  <a:gd name="T30" fmla="*/ 81 w 619"/>
                  <a:gd name="T31" fmla="*/ 245 h 471"/>
                  <a:gd name="T32" fmla="*/ 106 w 619"/>
                  <a:gd name="T33" fmla="*/ 412 h 471"/>
                  <a:gd name="T34" fmla="*/ 125 w 619"/>
                  <a:gd name="T35" fmla="*/ 349 h 471"/>
                  <a:gd name="T36" fmla="*/ 125 w 619"/>
                  <a:gd name="T37" fmla="*/ 349 h 471"/>
                  <a:gd name="T38" fmla="*/ 125 w 619"/>
                  <a:gd name="T39" fmla="*/ 245 h 471"/>
                  <a:gd name="T40" fmla="*/ 132 w 619"/>
                  <a:gd name="T41" fmla="*/ 367 h 471"/>
                  <a:gd name="T42" fmla="*/ 132 w 619"/>
                  <a:gd name="T43" fmla="*/ 349 h 471"/>
                  <a:gd name="T44" fmla="*/ 271 w 619"/>
                  <a:gd name="T45" fmla="*/ 182 h 471"/>
                  <a:gd name="T46" fmla="*/ 207 w 619"/>
                  <a:gd name="T47" fmla="*/ 417 h 471"/>
                  <a:gd name="T48" fmla="*/ 207 w 619"/>
                  <a:gd name="T49" fmla="*/ 417 h 471"/>
                  <a:gd name="T50" fmla="*/ 208 w 619"/>
                  <a:gd name="T51" fmla="*/ 303 h 471"/>
                  <a:gd name="T52" fmla="*/ 188 w 619"/>
                  <a:gd name="T53" fmla="*/ 237 h 471"/>
                  <a:gd name="T54" fmla="*/ 190 w 619"/>
                  <a:gd name="T55" fmla="*/ 219 h 471"/>
                  <a:gd name="T56" fmla="*/ 215 w 619"/>
                  <a:gd name="T57" fmla="*/ 417 h 471"/>
                  <a:gd name="T58" fmla="*/ 235 w 619"/>
                  <a:gd name="T59" fmla="*/ 351 h 471"/>
                  <a:gd name="T60" fmla="*/ 235 w 619"/>
                  <a:gd name="T61" fmla="*/ 351 h 471"/>
                  <a:gd name="T62" fmla="*/ 235 w 619"/>
                  <a:gd name="T63" fmla="*/ 237 h 471"/>
                  <a:gd name="T64" fmla="*/ 215 w 619"/>
                  <a:gd name="T65" fmla="*/ 177 h 471"/>
                  <a:gd name="T66" fmla="*/ 242 w 619"/>
                  <a:gd name="T67" fmla="*/ 419 h 471"/>
                  <a:gd name="T68" fmla="*/ 263 w 619"/>
                  <a:gd name="T69" fmla="*/ 352 h 471"/>
                  <a:gd name="T70" fmla="*/ 263 w 619"/>
                  <a:gd name="T71" fmla="*/ 352 h 471"/>
                  <a:gd name="T72" fmla="*/ 263 w 619"/>
                  <a:gd name="T73" fmla="*/ 236 h 471"/>
                  <a:gd name="T74" fmla="*/ 243 w 619"/>
                  <a:gd name="T75" fmla="*/ 169 h 471"/>
                  <a:gd name="T76" fmla="*/ 211 w 619"/>
                  <a:gd name="T77" fmla="*/ 80 h 471"/>
                  <a:gd name="T78" fmla="*/ 291 w 619"/>
                  <a:gd name="T79" fmla="*/ 421 h 471"/>
                  <a:gd name="T80" fmla="*/ 291 w 619"/>
                  <a:gd name="T81" fmla="*/ 421 h 471"/>
                  <a:gd name="T82" fmla="*/ 292 w 619"/>
                  <a:gd name="T83" fmla="*/ 304 h 471"/>
                  <a:gd name="T84" fmla="*/ 271 w 619"/>
                  <a:gd name="T85" fmla="*/ 236 h 471"/>
                  <a:gd name="T86" fmla="*/ 445 w 619"/>
                  <a:gd name="T87" fmla="*/ 285 h 471"/>
                  <a:gd name="T88" fmla="*/ 332 w 619"/>
                  <a:gd name="T89" fmla="*/ 423 h 471"/>
                  <a:gd name="T90" fmla="*/ 354 w 619"/>
                  <a:gd name="T91" fmla="*/ 355 h 471"/>
                  <a:gd name="T92" fmla="*/ 354 w 619"/>
                  <a:gd name="T93" fmla="*/ 355 h 471"/>
                  <a:gd name="T94" fmla="*/ 354 w 619"/>
                  <a:gd name="T95" fmla="*/ 285 h 471"/>
                  <a:gd name="T96" fmla="*/ 384 w 619"/>
                  <a:gd name="T97" fmla="*/ 375 h 471"/>
                  <a:gd name="T98" fmla="*/ 362 w 619"/>
                  <a:gd name="T99" fmla="*/ 305 h 471"/>
                  <a:gd name="T100" fmla="*/ 362 w 619"/>
                  <a:gd name="T101" fmla="*/ 285 h 471"/>
                  <a:gd name="T102" fmla="*/ 415 w 619"/>
                  <a:gd name="T103" fmla="*/ 427 h 471"/>
                  <a:gd name="T104" fmla="*/ 415 w 619"/>
                  <a:gd name="T105" fmla="*/ 427 h 471"/>
                  <a:gd name="T106" fmla="*/ 415 w 619"/>
                  <a:gd name="T107" fmla="*/ 305 h 471"/>
                  <a:gd name="T108" fmla="*/ 393 w 619"/>
                  <a:gd name="T109" fmla="*/ 234 h 471"/>
                  <a:gd name="T110" fmla="*/ 424 w 619"/>
                  <a:gd name="T111" fmla="*/ 428 h 471"/>
                  <a:gd name="T112" fmla="*/ 447 w 619"/>
                  <a:gd name="T113" fmla="*/ 357 h 471"/>
                  <a:gd name="T114" fmla="*/ 447 w 619"/>
                  <a:gd name="T115" fmla="*/ 357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9" h="471">
                    <a:moveTo>
                      <a:pt x="602" y="401"/>
                    </a:moveTo>
                    <a:cubicBezTo>
                      <a:pt x="602" y="234"/>
                      <a:pt x="602" y="234"/>
                      <a:pt x="602" y="234"/>
                    </a:cubicBezTo>
                    <a:cubicBezTo>
                      <a:pt x="611" y="234"/>
                      <a:pt x="619" y="226"/>
                      <a:pt x="619" y="217"/>
                    </a:cubicBezTo>
                    <a:cubicBezTo>
                      <a:pt x="619" y="208"/>
                      <a:pt x="611" y="201"/>
                      <a:pt x="602" y="201"/>
                    </a:cubicBezTo>
                    <a:cubicBezTo>
                      <a:pt x="506" y="185"/>
                      <a:pt x="506" y="185"/>
                      <a:pt x="506" y="185"/>
                    </a:cubicBezTo>
                    <a:cubicBezTo>
                      <a:pt x="506" y="143"/>
                      <a:pt x="506" y="143"/>
                      <a:pt x="506" y="143"/>
                    </a:cubicBezTo>
                    <a:cubicBezTo>
                      <a:pt x="407" y="119"/>
                      <a:pt x="407" y="119"/>
                      <a:pt x="407" y="119"/>
                    </a:cubicBezTo>
                    <a:cubicBezTo>
                      <a:pt x="393" y="120"/>
                      <a:pt x="393" y="120"/>
                      <a:pt x="393" y="120"/>
                    </a:cubicBezTo>
                    <a:cubicBezTo>
                      <a:pt x="393" y="29"/>
                      <a:pt x="393" y="29"/>
                      <a:pt x="393" y="29"/>
                    </a:cubicBezTo>
                    <a:cubicBezTo>
                      <a:pt x="316" y="0"/>
                      <a:pt x="316" y="0"/>
                      <a:pt x="316" y="0"/>
                    </a:cubicBezTo>
                    <a:cubicBezTo>
                      <a:pt x="289" y="3"/>
                      <a:pt x="289" y="3"/>
                      <a:pt x="289" y="3"/>
                    </a:cubicBezTo>
                    <a:cubicBezTo>
                      <a:pt x="289" y="21"/>
                      <a:pt x="289" y="21"/>
                      <a:pt x="289" y="21"/>
                    </a:cubicBezTo>
                    <a:cubicBezTo>
                      <a:pt x="234" y="25"/>
                      <a:pt x="234" y="25"/>
                      <a:pt x="234" y="25"/>
                    </a:cubicBezTo>
                    <a:cubicBezTo>
                      <a:pt x="190" y="12"/>
                      <a:pt x="190" y="12"/>
                      <a:pt x="190" y="12"/>
                    </a:cubicBezTo>
                    <a:cubicBezTo>
                      <a:pt x="165" y="14"/>
                      <a:pt x="165" y="14"/>
                      <a:pt x="165" y="14"/>
                    </a:cubicBezTo>
                    <a:cubicBezTo>
                      <a:pt x="165" y="31"/>
                      <a:pt x="165" y="31"/>
                      <a:pt x="165" y="31"/>
                    </a:cubicBezTo>
                    <a:cubicBezTo>
                      <a:pt x="165" y="98"/>
                      <a:pt x="165" y="98"/>
                      <a:pt x="165" y="98"/>
                    </a:cubicBezTo>
                    <a:cubicBezTo>
                      <a:pt x="165" y="131"/>
                      <a:pt x="165" y="131"/>
                      <a:pt x="165" y="131"/>
                    </a:cubicBezTo>
                    <a:cubicBezTo>
                      <a:pt x="88" y="135"/>
                      <a:pt x="88" y="135"/>
                      <a:pt x="88" y="135"/>
                    </a:cubicBezTo>
                    <a:cubicBezTo>
                      <a:pt x="88" y="195"/>
                      <a:pt x="88" y="195"/>
                      <a:pt x="88" y="195"/>
                    </a:cubicBezTo>
                    <a:cubicBezTo>
                      <a:pt x="17" y="197"/>
                      <a:pt x="17" y="197"/>
                      <a:pt x="17" y="197"/>
                    </a:cubicBezTo>
                    <a:cubicBezTo>
                      <a:pt x="17" y="197"/>
                      <a:pt x="16" y="197"/>
                      <a:pt x="16" y="197"/>
                    </a:cubicBezTo>
                    <a:cubicBezTo>
                      <a:pt x="7" y="197"/>
                      <a:pt x="0" y="204"/>
                      <a:pt x="0" y="213"/>
                    </a:cubicBezTo>
                    <a:cubicBezTo>
                      <a:pt x="0" y="222"/>
                      <a:pt x="7" y="229"/>
                      <a:pt x="16" y="229"/>
                    </a:cubicBezTo>
                    <a:cubicBezTo>
                      <a:pt x="16" y="408"/>
                      <a:pt x="16" y="408"/>
                      <a:pt x="16" y="408"/>
                    </a:cubicBezTo>
                    <a:cubicBezTo>
                      <a:pt x="7" y="408"/>
                      <a:pt x="0" y="416"/>
                      <a:pt x="0" y="425"/>
                    </a:cubicBezTo>
                    <a:cubicBezTo>
                      <a:pt x="0" y="434"/>
                      <a:pt x="7" y="441"/>
                      <a:pt x="16" y="441"/>
                    </a:cubicBezTo>
                    <a:cubicBezTo>
                      <a:pt x="16" y="441"/>
                      <a:pt x="16" y="441"/>
                      <a:pt x="16" y="441"/>
                    </a:cubicBezTo>
                    <a:cubicBezTo>
                      <a:pt x="501" y="471"/>
                      <a:pt x="501" y="471"/>
                      <a:pt x="501" y="471"/>
                    </a:cubicBezTo>
                    <a:cubicBezTo>
                      <a:pt x="602" y="434"/>
                      <a:pt x="602" y="434"/>
                      <a:pt x="602" y="434"/>
                    </a:cubicBezTo>
                    <a:cubicBezTo>
                      <a:pt x="602" y="433"/>
                      <a:pt x="602" y="433"/>
                      <a:pt x="602" y="433"/>
                    </a:cubicBezTo>
                    <a:cubicBezTo>
                      <a:pt x="611" y="433"/>
                      <a:pt x="619" y="426"/>
                      <a:pt x="619" y="417"/>
                    </a:cubicBezTo>
                    <a:cubicBezTo>
                      <a:pt x="619" y="408"/>
                      <a:pt x="611" y="401"/>
                      <a:pt x="602" y="401"/>
                    </a:cubicBezTo>
                    <a:close/>
                    <a:moveTo>
                      <a:pt x="132" y="251"/>
                    </a:moveTo>
                    <a:cubicBezTo>
                      <a:pt x="140" y="259"/>
                      <a:pt x="146" y="271"/>
                      <a:pt x="149" y="284"/>
                    </a:cubicBezTo>
                    <a:cubicBezTo>
                      <a:pt x="132" y="284"/>
                      <a:pt x="132" y="284"/>
                      <a:pt x="132" y="284"/>
                    </a:cubicBezTo>
                    <a:lnTo>
                      <a:pt x="132" y="251"/>
                    </a:lnTo>
                    <a:close/>
                    <a:moveTo>
                      <a:pt x="74" y="410"/>
                    </a:moveTo>
                    <a:cubicBezTo>
                      <a:pt x="56" y="409"/>
                      <a:pt x="56" y="409"/>
                      <a:pt x="56" y="409"/>
                    </a:cubicBezTo>
                    <a:cubicBezTo>
                      <a:pt x="56" y="364"/>
                      <a:pt x="56" y="364"/>
                      <a:pt x="56" y="364"/>
                    </a:cubicBezTo>
                    <a:cubicBezTo>
                      <a:pt x="74" y="365"/>
                      <a:pt x="74" y="365"/>
                      <a:pt x="74" y="365"/>
                    </a:cubicBezTo>
                    <a:lnTo>
                      <a:pt x="74" y="410"/>
                    </a:lnTo>
                    <a:close/>
                    <a:moveTo>
                      <a:pt x="74" y="348"/>
                    </a:moveTo>
                    <a:cubicBezTo>
                      <a:pt x="56" y="347"/>
                      <a:pt x="56" y="347"/>
                      <a:pt x="56" y="347"/>
                    </a:cubicBezTo>
                    <a:cubicBezTo>
                      <a:pt x="56" y="302"/>
                      <a:pt x="56" y="302"/>
                      <a:pt x="56" y="302"/>
                    </a:cubicBezTo>
                    <a:cubicBezTo>
                      <a:pt x="74" y="302"/>
                      <a:pt x="74" y="302"/>
                      <a:pt x="74" y="302"/>
                    </a:cubicBezTo>
                    <a:lnTo>
                      <a:pt x="74" y="348"/>
                    </a:lnTo>
                    <a:close/>
                    <a:moveTo>
                      <a:pt x="74" y="284"/>
                    </a:moveTo>
                    <a:cubicBezTo>
                      <a:pt x="58" y="284"/>
                      <a:pt x="58" y="284"/>
                      <a:pt x="58" y="284"/>
                    </a:cubicBezTo>
                    <a:cubicBezTo>
                      <a:pt x="60" y="271"/>
                      <a:pt x="66" y="259"/>
                      <a:pt x="74" y="251"/>
                    </a:cubicBezTo>
                    <a:lnTo>
                      <a:pt x="74" y="284"/>
                    </a:lnTo>
                    <a:close/>
                    <a:moveTo>
                      <a:pt x="99" y="412"/>
                    </a:moveTo>
                    <a:cubicBezTo>
                      <a:pt x="81" y="411"/>
                      <a:pt x="81" y="411"/>
                      <a:pt x="81" y="411"/>
                    </a:cubicBezTo>
                    <a:cubicBezTo>
                      <a:pt x="81" y="365"/>
                      <a:pt x="81" y="365"/>
                      <a:pt x="81" y="365"/>
                    </a:cubicBezTo>
                    <a:cubicBezTo>
                      <a:pt x="99" y="366"/>
                      <a:pt x="99" y="366"/>
                      <a:pt x="99" y="366"/>
                    </a:cubicBezTo>
                    <a:lnTo>
                      <a:pt x="99" y="412"/>
                    </a:lnTo>
                    <a:close/>
                    <a:moveTo>
                      <a:pt x="99" y="348"/>
                    </a:moveTo>
                    <a:cubicBezTo>
                      <a:pt x="81" y="348"/>
                      <a:pt x="81" y="348"/>
                      <a:pt x="81" y="348"/>
                    </a:cubicBezTo>
                    <a:cubicBezTo>
                      <a:pt x="81" y="302"/>
                      <a:pt x="81" y="302"/>
                      <a:pt x="81" y="302"/>
                    </a:cubicBezTo>
                    <a:cubicBezTo>
                      <a:pt x="99" y="302"/>
                      <a:pt x="99" y="302"/>
                      <a:pt x="99" y="302"/>
                    </a:cubicBezTo>
                    <a:lnTo>
                      <a:pt x="99" y="348"/>
                    </a:lnTo>
                    <a:close/>
                    <a:moveTo>
                      <a:pt x="99" y="284"/>
                    </a:moveTo>
                    <a:cubicBezTo>
                      <a:pt x="81" y="284"/>
                      <a:pt x="81" y="284"/>
                      <a:pt x="81" y="284"/>
                    </a:cubicBezTo>
                    <a:cubicBezTo>
                      <a:pt x="81" y="245"/>
                      <a:pt x="81" y="245"/>
                      <a:pt x="81" y="245"/>
                    </a:cubicBezTo>
                    <a:cubicBezTo>
                      <a:pt x="86" y="241"/>
                      <a:pt x="92" y="239"/>
                      <a:pt x="99" y="238"/>
                    </a:cubicBezTo>
                    <a:lnTo>
                      <a:pt x="99" y="284"/>
                    </a:lnTo>
                    <a:close/>
                    <a:moveTo>
                      <a:pt x="125" y="413"/>
                    </a:moveTo>
                    <a:cubicBezTo>
                      <a:pt x="106" y="412"/>
                      <a:pt x="106" y="412"/>
                      <a:pt x="106" y="412"/>
                    </a:cubicBezTo>
                    <a:cubicBezTo>
                      <a:pt x="106" y="366"/>
                      <a:pt x="106" y="366"/>
                      <a:pt x="106" y="366"/>
                    </a:cubicBezTo>
                    <a:cubicBezTo>
                      <a:pt x="125" y="366"/>
                      <a:pt x="125" y="366"/>
                      <a:pt x="125" y="366"/>
                    </a:cubicBezTo>
                    <a:lnTo>
                      <a:pt x="125" y="413"/>
                    </a:lnTo>
                    <a:close/>
                    <a:moveTo>
                      <a:pt x="125" y="349"/>
                    </a:moveTo>
                    <a:cubicBezTo>
                      <a:pt x="106" y="348"/>
                      <a:pt x="106" y="348"/>
                      <a:pt x="106" y="348"/>
                    </a:cubicBezTo>
                    <a:cubicBezTo>
                      <a:pt x="106" y="302"/>
                      <a:pt x="106" y="302"/>
                      <a:pt x="106" y="302"/>
                    </a:cubicBezTo>
                    <a:cubicBezTo>
                      <a:pt x="125" y="302"/>
                      <a:pt x="125" y="302"/>
                      <a:pt x="125" y="302"/>
                    </a:cubicBezTo>
                    <a:lnTo>
                      <a:pt x="125" y="349"/>
                    </a:lnTo>
                    <a:close/>
                    <a:moveTo>
                      <a:pt x="125" y="284"/>
                    </a:moveTo>
                    <a:cubicBezTo>
                      <a:pt x="106" y="284"/>
                      <a:pt x="106" y="284"/>
                      <a:pt x="106" y="284"/>
                    </a:cubicBezTo>
                    <a:cubicBezTo>
                      <a:pt x="106" y="238"/>
                      <a:pt x="106" y="238"/>
                      <a:pt x="106" y="238"/>
                    </a:cubicBezTo>
                    <a:cubicBezTo>
                      <a:pt x="113" y="239"/>
                      <a:pt x="119" y="241"/>
                      <a:pt x="125" y="245"/>
                    </a:cubicBezTo>
                    <a:lnTo>
                      <a:pt x="125" y="284"/>
                    </a:lnTo>
                    <a:close/>
                    <a:moveTo>
                      <a:pt x="151" y="414"/>
                    </a:moveTo>
                    <a:cubicBezTo>
                      <a:pt x="132" y="413"/>
                      <a:pt x="132" y="413"/>
                      <a:pt x="132" y="413"/>
                    </a:cubicBezTo>
                    <a:cubicBezTo>
                      <a:pt x="132" y="367"/>
                      <a:pt x="132" y="367"/>
                      <a:pt x="132" y="367"/>
                    </a:cubicBezTo>
                    <a:cubicBezTo>
                      <a:pt x="151" y="367"/>
                      <a:pt x="151" y="367"/>
                      <a:pt x="151" y="367"/>
                    </a:cubicBezTo>
                    <a:lnTo>
                      <a:pt x="151" y="414"/>
                    </a:lnTo>
                    <a:close/>
                    <a:moveTo>
                      <a:pt x="151" y="350"/>
                    </a:moveTo>
                    <a:cubicBezTo>
                      <a:pt x="132" y="349"/>
                      <a:pt x="132" y="349"/>
                      <a:pt x="132" y="349"/>
                    </a:cubicBezTo>
                    <a:cubicBezTo>
                      <a:pt x="132" y="303"/>
                      <a:pt x="132" y="303"/>
                      <a:pt x="132" y="303"/>
                    </a:cubicBezTo>
                    <a:cubicBezTo>
                      <a:pt x="151" y="303"/>
                      <a:pt x="151" y="303"/>
                      <a:pt x="151" y="303"/>
                    </a:cubicBezTo>
                    <a:lnTo>
                      <a:pt x="151" y="350"/>
                    </a:lnTo>
                    <a:close/>
                    <a:moveTo>
                      <a:pt x="271" y="182"/>
                    </a:moveTo>
                    <a:cubicBezTo>
                      <a:pt x="280" y="190"/>
                      <a:pt x="287" y="202"/>
                      <a:pt x="290" y="217"/>
                    </a:cubicBezTo>
                    <a:cubicBezTo>
                      <a:pt x="271" y="217"/>
                      <a:pt x="271" y="217"/>
                      <a:pt x="271" y="217"/>
                    </a:cubicBezTo>
                    <a:lnTo>
                      <a:pt x="271" y="182"/>
                    </a:lnTo>
                    <a:close/>
                    <a:moveTo>
                      <a:pt x="207" y="417"/>
                    </a:moveTo>
                    <a:cubicBezTo>
                      <a:pt x="187" y="416"/>
                      <a:pt x="187" y="416"/>
                      <a:pt x="187" y="416"/>
                    </a:cubicBezTo>
                    <a:cubicBezTo>
                      <a:pt x="187" y="368"/>
                      <a:pt x="187" y="368"/>
                      <a:pt x="187" y="368"/>
                    </a:cubicBezTo>
                    <a:cubicBezTo>
                      <a:pt x="207" y="369"/>
                      <a:pt x="207" y="369"/>
                      <a:pt x="207" y="369"/>
                    </a:cubicBezTo>
                    <a:lnTo>
                      <a:pt x="207" y="417"/>
                    </a:lnTo>
                    <a:close/>
                    <a:moveTo>
                      <a:pt x="208" y="351"/>
                    </a:moveTo>
                    <a:cubicBezTo>
                      <a:pt x="188" y="350"/>
                      <a:pt x="188" y="350"/>
                      <a:pt x="188" y="350"/>
                    </a:cubicBezTo>
                    <a:cubicBezTo>
                      <a:pt x="188" y="303"/>
                      <a:pt x="188" y="303"/>
                      <a:pt x="188" y="303"/>
                    </a:cubicBezTo>
                    <a:cubicBezTo>
                      <a:pt x="208" y="303"/>
                      <a:pt x="208" y="303"/>
                      <a:pt x="208" y="303"/>
                    </a:cubicBezTo>
                    <a:lnTo>
                      <a:pt x="208" y="351"/>
                    </a:lnTo>
                    <a:close/>
                    <a:moveTo>
                      <a:pt x="208" y="285"/>
                    </a:moveTo>
                    <a:cubicBezTo>
                      <a:pt x="188" y="285"/>
                      <a:pt x="188" y="285"/>
                      <a:pt x="188" y="285"/>
                    </a:cubicBezTo>
                    <a:cubicBezTo>
                      <a:pt x="188" y="237"/>
                      <a:pt x="188" y="237"/>
                      <a:pt x="188" y="237"/>
                    </a:cubicBezTo>
                    <a:cubicBezTo>
                      <a:pt x="208" y="237"/>
                      <a:pt x="208" y="237"/>
                      <a:pt x="208" y="237"/>
                    </a:cubicBezTo>
                    <a:lnTo>
                      <a:pt x="208" y="285"/>
                    </a:lnTo>
                    <a:close/>
                    <a:moveTo>
                      <a:pt x="208" y="218"/>
                    </a:moveTo>
                    <a:cubicBezTo>
                      <a:pt x="190" y="219"/>
                      <a:pt x="190" y="219"/>
                      <a:pt x="190" y="219"/>
                    </a:cubicBezTo>
                    <a:cubicBezTo>
                      <a:pt x="192" y="205"/>
                      <a:pt x="199" y="192"/>
                      <a:pt x="208" y="184"/>
                    </a:cubicBezTo>
                    <a:lnTo>
                      <a:pt x="208" y="218"/>
                    </a:lnTo>
                    <a:close/>
                    <a:moveTo>
                      <a:pt x="235" y="418"/>
                    </a:moveTo>
                    <a:cubicBezTo>
                      <a:pt x="215" y="417"/>
                      <a:pt x="215" y="417"/>
                      <a:pt x="215" y="417"/>
                    </a:cubicBezTo>
                    <a:cubicBezTo>
                      <a:pt x="215" y="369"/>
                      <a:pt x="215" y="369"/>
                      <a:pt x="215" y="369"/>
                    </a:cubicBezTo>
                    <a:cubicBezTo>
                      <a:pt x="235" y="370"/>
                      <a:pt x="235" y="370"/>
                      <a:pt x="235" y="370"/>
                    </a:cubicBezTo>
                    <a:lnTo>
                      <a:pt x="235" y="418"/>
                    </a:lnTo>
                    <a:close/>
                    <a:moveTo>
                      <a:pt x="235" y="351"/>
                    </a:moveTo>
                    <a:cubicBezTo>
                      <a:pt x="215" y="351"/>
                      <a:pt x="215" y="351"/>
                      <a:pt x="215" y="351"/>
                    </a:cubicBezTo>
                    <a:cubicBezTo>
                      <a:pt x="215" y="303"/>
                      <a:pt x="215" y="303"/>
                      <a:pt x="215" y="303"/>
                    </a:cubicBezTo>
                    <a:cubicBezTo>
                      <a:pt x="235" y="303"/>
                      <a:pt x="235" y="303"/>
                      <a:pt x="235" y="303"/>
                    </a:cubicBezTo>
                    <a:lnTo>
                      <a:pt x="235" y="351"/>
                    </a:lnTo>
                    <a:close/>
                    <a:moveTo>
                      <a:pt x="235" y="285"/>
                    </a:moveTo>
                    <a:cubicBezTo>
                      <a:pt x="215" y="285"/>
                      <a:pt x="215" y="285"/>
                      <a:pt x="215" y="285"/>
                    </a:cubicBezTo>
                    <a:cubicBezTo>
                      <a:pt x="215" y="237"/>
                      <a:pt x="215" y="237"/>
                      <a:pt x="215" y="237"/>
                    </a:cubicBezTo>
                    <a:cubicBezTo>
                      <a:pt x="235" y="237"/>
                      <a:pt x="235" y="237"/>
                      <a:pt x="235" y="237"/>
                    </a:cubicBezTo>
                    <a:lnTo>
                      <a:pt x="235" y="285"/>
                    </a:lnTo>
                    <a:close/>
                    <a:moveTo>
                      <a:pt x="235" y="218"/>
                    </a:moveTo>
                    <a:cubicBezTo>
                      <a:pt x="215" y="218"/>
                      <a:pt x="215" y="218"/>
                      <a:pt x="215" y="218"/>
                    </a:cubicBezTo>
                    <a:cubicBezTo>
                      <a:pt x="215" y="177"/>
                      <a:pt x="215" y="177"/>
                      <a:pt x="215" y="177"/>
                    </a:cubicBezTo>
                    <a:cubicBezTo>
                      <a:pt x="221" y="173"/>
                      <a:pt x="228" y="171"/>
                      <a:pt x="235" y="170"/>
                    </a:cubicBezTo>
                    <a:lnTo>
                      <a:pt x="235" y="218"/>
                    </a:lnTo>
                    <a:close/>
                    <a:moveTo>
                      <a:pt x="263" y="420"/>
                    </a:moveTo>
                    <a:cubicBezTo>
                      <a:pt x="242" y="419"/>
                      <a:pt x="242" y="419"/>
                      <a:pt x="242" y="419"/>
                    </a:cubicBezTo>
                    <a:cubicBezTo>
                      <a:pt x="242" y="370"/>
                      <a:pt x="242" y="370"/>
                      <a:pt x="242" y="370"/>
                    </a:cubicBezTo>
                    <a:cubicBezTo>
                      <a:pt x="263" y="371"/>
                      <a:pt x="263" y="371"/>
                      <a:pt x="263" y="371"/>
                    </a:cubicBezTo>
                    <a:lnTo>
                      <a:pt x="263" y="420"/>
                    </a:lnTo>
                    <a:close/>
                    <a:moveTo>
                      <a:pt x="263" y="352"/>
                    </a:moveTo>
                    <a:cubicBezTo>
                      <a:pt x="243" y="352"/>
                      <a:pt x="243" y="352"/>
                      <a:pt x="243" y="352"/>
                    </a:cubicBezTo>
                    <a:cubicBezTo>
                      <a:pt x="243" y="303"/>
                      <a:pt x="243" y="303"/>
                      <a:pt x="243" y="303"/>
                    </a:cubicBezTo>
                    <a:cubicBezTo>
                      <a:pt x="263" y="303"/>
                      <a:pt x="263" y="303"/>
                      <a:pt x="263" y="303"/>
                    </a:cubicBezTo>
                    <a:lnTo>
                      <a:pt x="263" y="352"/>
                    </a:lnTo>
                    <a:close/>
                    <a:moveTo>
                      <a:pt x="263" y="285"/>
                    </a:moveTo>
                    <a:cubicBezTo>
                      <a:pt x="243" y="285"/>
                      <a:pt x="243" y="285"/>
                      <a:pt x="243" y="285"/>
                    </a:cubicBezTo>
                    <a:cubicBezTo>
                      <a:pt x="243" y="237"/>
                      <a:pt x="243" y="237"/>
                      <a:pt x="243" y="237"/>
                    </a:cubicBezTo>
                    <a:cubicBezTo>
                      <a:pt x="263" y="236"/>
                      <a:pt x="263" y="236"/>
                      <a:pt x="263" y="236"/>
                    </a:cubicBezTo>
                    <a:lnTo>
                      <a:pt x="263" y="285"/>
                    </a:lnTo>
                    <a:close/>
                    <a:moveTo>
                      <a:pt x="263" y="217"/>
                    </a:moveTo>
                    <a:cubicBezTo>
                      <a:pt x="243" y="218"/>
                      <a:pt x="243" y="218"/>
                      <a:pt x="243" y="218"/>
                    </a:cubicBezTo>
                    <a:cubicBezTo>
                      <a:pt x="243" y="169"/>
                      <a:pt x="243" y="169"/>
                      <a:pt x="243" y="169"/>
                    </a:cubicBezTo>
                    <a:cubicBezTo>
                      <a:pt x="250" y="170"/>
                      <a:pt x="257" y="172"/>
                      <a:pt x="263" y="176"/>
                    </a:cubicBezTo>
                    <a:lnTo>
                      <a:pt x="263" y="217"/>
                    </a:lnTo>
                    <a:close/>
                    <a:moveTo>
                      <a:pt x="239" y="103"/>
                    </a:moveTo>
                    <a:cubicBezTo>
                      <a:pt x="223" y="104"/>
                      <a:pt x="211" y="94"/>
                      <a:pt x="211" y="80"/>
                    </a:cubicBezTo>
                    <a:cubicBezTo>
                      <a:pt x="211" y="67"/>
                      <a:pt x="223" y="55"/>
                      <a:pt x="239" y="54"/>
                    </a:cubicBezTo>
                    <a:cubicBezTo>
                      <a:pt x="254" y="52"/>
                      <a:pt x="267" y="63"/>
                      <a:pt x="267" y="77"/>
                    </a:cubicBezTo>
                    <a:cubicBezTo>
                      <a:pt x="267" y="91"/>
                      <a:pt x="254" y="103"/>
                      <a:pt x="239" y="103"/>
                    </a:cubicBezTo>
                    <a:close/>
                    <a:moveTo>
                      <a:pt x="291" y="421"/>
                    </a:moveTo>
                    <a:cubicBezTo>
                      <a:pt x="271" y="420"/>
                      <a:pt x="271" y="420"/>
                      <a:pt x="271" y="420"/>
                    </a:cubicBezTo>
                    <a:cubicBezTo>
                      <a:pt x="271" y="371"/>
                      <a:pt x="271" y="371"/>
                      <a:pt x="271" y="371"/>
                    </a:cubicBezTo>
                    <a:cubicBezTo>
                      <a:pt x="291" y="372"/>
                      <a:pt x="291" y="372"/>
                      <a:pt x="291" y="372"/>
                    </a:cubicBezTo>
                    <a:lnTo>
                      <a:pt x="291" y="421"/>
                    </a:lnTo>
                    <a:close/>
                    <a:moveTo>
                      <a:pt x="292" y="353"/>
                    </a:moveTo>
                    <a:cubicBezTo>
                      <a:pt x="271" y="352"/>
                      <a:pt x="271" y="352"/>
                      <a:pt x="271" y="352"/>
                    </a:cubicBezTo>
                    <a:cubicBezTo>
                      <a:pt x="271" y="304"/>
                      <a:pt x="271" y="304"/>
                      <a:pt x="271" y="304"/>
                    </a:cubicBezTo>
                    <a:cubicBezTo>
                      <a:pt x="292" y="304"/>
                      <a:pt x="292" y="304"/>
                      <a:pt x="292" y="304"/>
                    </a:cubicBezTo>
                    <a:lnTo>
                      <a:pt x="292" y="353"/>
                    </a:lnTo>
                    <a:close/>
                    <a:moveTo>
                      <a:pt x="292" y="285"/>
                    </a:moveTo>
                    <a:cubicBezTo>
                      <a:pt x="271" y="285"/>
                      <a:pt x="271" y="285"/>
                      <a:pt x="271" y="285"/>
                    </a:cubicBezTo>
                    <a:cubicBezTo>
                      <a:pt x="271" y="236"/>
                      <a:pt x="271" y="236"/>
                      <a:pt x="271" y="236"/>
                    </a:cubicBezTo>
                    <a:cubicBezTo>
                      <a:pt x="292" y="236"/>
                      <a:pt x="292" y="236"/>
                      <a:pt x="292" y="236"/>
                    </a:cubicBezTo>
                    <a:lnTo>
                      <a:pt x="292" y="285"/>
                    </a:lnTo>
                    <a:close/>
                    <a:moveTo>
                      <a:pt x="424" y="248"/>
                    </a:moveTo>
                    <a:cubicBezTo>
                      <a:pt x="434" y="257"/>
                      <a:pt x="442" y="270"/>
                      <a:pt x="445" y="285"/>
                    </a:cubicBezTo>
                    <a:cubicBezTo>
                      <a:pt x="424" y="285"/>
                      <a:pt x="424" y="285"/>
                      <a:pt x="424" y="285"/>
                    </a:cubicBezTo>
                    <a:lnTo>
                      <a:pt x="424" y="248"/>
                    </a:lnTo>
                    <a:close/>
                    <a:moveTo>
                      <a:pt x="354" y="424"/>
                    </a:moveTo>
                    <a:cubicBezTo>
                      <a:pt x="332" y="423"/>
                      <a:pt x="332" y="423"/>
                      <a:pt x="332" y="423"/>
                    </a:cubicBezTo>
                    <a:cubicBezTo>
                      <a:pt x="332" y="373"/>
                      <a:pt x="332" y="373"/>
                      <a:pt x="332" y="373"/>
                    </a:cubicBezTo>
                    <a:cubicBezTo>
                      <a:pt x="354" y="374"/>
                      <a:pt x="354" y="374"/>
                      <a:pt x="354" y="374"/>
                    </a:cubicBezTo>
                    <a:lnTo>
                      <a:pt x="354" y="424"/>
                    </a:lnTo>
                    <a:close/>
                    <a:moveTo>
                      <a:pt x="354" y="355"/>
                    </a:moveTo>
                    <a:cubicBezTo>
                      <a:pt x="332" y="354"/>
                      <a:pt x="332" y="354"/>
                      <a:pt x="332" y="354"/>
                    </a:cubicBezTo>
                    <a:cubicBezTo>
                      <a:pt x="332" y="305"/>
                      <a:pt x="332" y="305"/>
                      <a:pt x="332" y="305"/>
                    </a:cubicBezTo>
                    <a:cubicBezTo>
                      <a:pt x="354" y="305"/>
                      <a:pt x="354" y="305"/>
                      <a:pt x="354" y="305"/>
                    </a:cubicBezTo>
                    <a:lnTo>
                      <a:pt x="354" y="355"/>
                    </a:lnTo>
                    <a:close/>
                    <a:moveTo>
                      <a:pt x="354" y="285"/>
                    </a:moveTo>
                    <a:cubicBezTo>
                      <a:pt x="334" y="285"/>
                      <a:pt x="334" y="285"/>
                      <a:pt x="334" y="285"/>
                    </a:cubicBezTo>
                    <a:cubicBezTo>
                      <a:pt x="337" y="270"/>
                      <a:pt x="344" y="258"/>
                      <a:pt x="354" y="249"/>
                    </a:cubicBezTo>
                    <a:lnTo>
                      <a:pt x="354" y="285"/>
                    </a:lnTo>
                    <a:close/>
                    <a:moveTo>
                      <a:pt x="384" y="426"/>
                    </a:moveTo>
                    <a:cubicBezTo>
                      <a:pt x="362" y="425"/>
                      <a:pt x="362" y="425"/>
                      <a:pt x="362" y="425"/>
                    </a:cubicBezTo>
                    <a:cubicBezTo>
                      <a:pt x="362" y="374"/>
                      <a:pt x="362" y="374"/>
                      <a:pt x="362" y="374"/>
                    </a:cubicBezTo>
                    <a:cubicBezTo>
                      <a:pt x="384" y="375"/>
                      <a:pt x="384" y="375"/>
                      <a:pt x="384" y="375"/>
                    </a:cubicBezTo>
                    <a:lnTo>
                      <a:pt x="384" y="426"/>
                    </a:lnTo>
                    <a:close/>
                    <a:moveTo>
                      <a:pt x="384" y="356"/>
                    </a:moveTo>
                    <a:cubicBezTo>
                      <a:pt x="362" y="355"/>
                      <a:pt x="362" y="355"/>
                      <a:pt x="362" y="355"/>
                    </a:cubicBezTo>
                    <a:cubicBezTo>
                      <a:pt x="362" y="305"/>
                      <a:pt x="362" y="305"/>
                      <a:pt x="362" y="305"/>
                    </a:cubicBezTo>
                    <a:cubicBezTo>
                      <a:pt x="384" y="305"/>
                      <a:pt x="384" y="305"/>
                      <a:pt x="384" y="305"/>
                    </a:cubicBezTo>
                    <a:lnTo>
                      <a:pt x="384" y="356"/>
                    </a:lnTo>
                    <a:close/>
                    <a:moveTo>
                      <a:pt x="384" y="285"/>
                    </a:moveTo>
                    <a:cubicBezTo>
                      <a:pt x="362" y="285"/>
                      <a:pt x="362" y="285"/>
                      <a:pt x="362" y="285"/>
                    </a:cubicBezTo>
                    <a:cubicBezTo>
                      <a:pt x="362" y="242"/>
                      <a:pt x="362" y="242"/>
                      <a:pt x="362" y="242"/>
                    </a:cubicBezTo>
                    <a:cubicBezTo>
                      <a:pt x="369" y="238"/>
                      <a:pt x="376" y="235"/>
                      <a:pt x="384" y="235"/>
                    </a:cubicBezTo>
                    <a:lnTo>
                      <a:pt x="384" y="285"/>
                    </a:lnTo>
                    <a:close/>
                    <a:moveTo>
                      <a:pt x="415" y="427"/>
                    </a:moveTo>
                    <a:cubicBezTo>
                      <a:pt x="393" y="426"/>
                      <a:pt x="393" y="426"/>
                      <a:pt x="393" y="426"/>
                    </a:cubicBezTo>
                    <a:cubicBezTo>
                      <a:pt x="393" y="375"/>
                      <a:pt x="393" y="375"/>
                      <a:pt x="393" y="375"/>
                    </a:cubicBezTo>
                    <a:cubicBezTo>
                      <a:pt x="415" y="376"/>
                      <a:pt x="415" y="376"/>
                      <a:pt x="415" y="376"/>
                    </a:cubicBezTo>
                    <a:lnTo>
                      <a:pt x="415" y="427"/>
                    </a:lnTo>
                    <a:close/>
                    <a:moveTo>
                      <a:pt x="415" y="357"/>
                    </a:moveTo>
                    <a:cubicBezTo>
                      <a:pt x="393" y="356"/>
                      <a:pt x="393" y="356"/>
                      <a:pt x="393" y="356"/>
                    </a:cubicBezTo>
                    <a:cubicBezTo>
                      <a:pt x="393" y="305"/>
                      <a:pt x="393" y="305"/>
                      <a:pt x="393" y="305"/>
                    </a:cubicBezTo>
                    <a:cubicBezTo>
                      <a:pt x="415" y="305"/>
                      <a:pt x="415" y="305"/>
                      <a:pt x="415" y="305"/>
                    </a:cubicBezTo>
                    <a:lnTo>
                      <a:pt x="415" y="357"/>
                    </a:lnTo>
                    <a:close/>
                    <a:moveTo>
                      <a:pt x="415" y="285"/>
                    </a:moveTo>
                    <a:cubicBezTo>
                      <a:pt x="393" y="285"/>
                      <a:pt x="393" y="285"/>
                      <a:pt x="393" y="285"/>
                    </a:cubicBezTo>
                    <a:cubicBezTo>
                      <a:pt x="393" y="234"/>
                      <a:pt x="393" y="234"/>
                      <a:pt x="393" y="234"/>
                    </a:cubicBezTo>
                    <a:cubicBezTo>
                      <a:pt x="401" y="235"/>
                      <a:pt x="408" y="238"/>
                      <a:pt x="415" y="242"/>
                    </a:cubicBezTo>
                    <a:lnTo>
                      <a:pt x="415" y="285"/>
                    </a:lnTo>
                    <a:close/>
                    <a:moveTo>
                      <a:pt x="447" y="429"/>
                    </a:moveTo>
                    <a:cubicBezTo>
                      <a:pt x="424" y="428"/>
                      <a:pt x="424" y="428"/>
                      <a:pt x="424" y="428"/>
                    </a:cubicBezTo>
                    <a:cubicBezTo>
                      <a:pt x="424" y="376"/>
                      <a:pt x="424" y="376"/>
                      <a:pt x="424" y="376"/>
                    </a:cubicBezTo>
                    <a:cubicBezTo>
                      <a:pt x="447" y="377"/>
                      <a:pt x="447" y="377"/>
                      <a:pt x="447" y="377"/>
                    </a:cubicBezTo>
                    <a:lnTo>
                      <a:pt x="447" y="429"/>
                    </a:lnTo>
                    <a:close/>
                    <a:moveTo>
                      <a:pt x="447" y="357"/>
                    </a:moveTo>
                    <a:cubicBezTo>
                      <a:pt x="424" y="357"/>
                      <a:pt x="424" y="357"/>
                      <a:pt x="424" y="357"/>
                    </a:cubicBezTo>
                    <a:cubicBezTo>
                      <a:pt x="424" y="305"/>
                      <a:pt x="424" y="305"/>
                      <a:pt x="424" y="305"/>
                    </a:cubicBezTo>
                    <a:cubicBezTo>
                      <a:pt x="447" y="306"/>
                      <a:pt x="447" y="306"/>
                      <a:pt x="447" y="306"/>
                    </a:cubicBezTo>
                    <a:lnTo>
                      <a:pt x="447" y="357"/>
                    </a:ln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8" name="Freeform 14">
                <a:extLst>
                  <a:ext uri="{FF2B5EF4-FFF2-40B4-BE49-F238E27FC236}">
                    <a16:creationId xmlns:a16="http://schemas.microsoft.com/office/drawing/2014/main" id="{5A0B63C2-ECB9-459C-A587-578C40885CFF}"/>
                  </a:ext>
                </a:extLst>
              </p:cNvPr>
              <p:cNvSpPr>
                <a:spLocks/>
              </p:cNvSpPr>
              <p:nvPr/>
            </p:nvSpPr>
            <p:spPr bwMode="auto">
              <a:xfrm>
                <a:off x="3942" y="3248"/>
                <a:ext cx="55" cy="85"/>
              </a:xfrm>
              <a:custGeom>
                <a:avLst/>
                <a:gdLst>
                  <a:gd name="T0" fmla="*/ 19 w 23"/>
                  <a:gd name="T1" fmla="*/ 0 h 36"/>
                  <a:gd name="T2" fmla="*/ 15 w 23"/>
                  <a:gd name="T3" fmla="*/ 4 h 36"/>
                  <a:gd name="T4" fmla="*/ 15 w 23"/>
                  <a:gd name="T5" fmla="*/ 20 h 36"/>
                  <a:gd name="T6" fmla="*/ 2 w 23"/>
                  <a:gd name="T7" fmla="*/ 29 h 36"/>
                  <a:gd name="T8" fmla="*/ 1 w 23"/>
                  <a:gd name="T9" fmla="*/ 34 h 36"/>
                  <a:gd name="T10" fmla="*/ 5 w 23"/>
                  <a:gd name="T11" fmla="*/ 36 h 36"/>
                  <a:gd name="T12" fmla="*/ 7 w 23"/>
                  <a:gd name="T13" fmla="*/ 35 h 36"/>
                  <a:gd name="T14" fmla="*/ 21 w 23"/>
                  <a:gd name="T15" fmla="*/ 26 h 36"/>
                  <a:gd name="T16" fmla="*/ 21 w 23"/>
                  <a:gd name="T17" fmla="*/ 26 h 36"/>
                  <a:gd name="T18" fmla="*/ 22 w 23"/>
                  <a:gd name="T19" fmla="*/ 25 h 36"/>
                  <a:gd name="T20" fmla="*/ 22 w 23"/>
                  <a:gd name="T21" fmla="*/ 24 h 36"/>
                  <a:gd name="T22" fmla="*/ 22 w 23"/>
                  <a:gd name="T23" fmla="*/ 24 h 36"/>
                  <a:gd name="T24" fmla="*/ 22 w 23"/>
                  <a:gd name="T25" fmla="*/ 23 h 36"/>
                  <a:gd name="T26" fmla="*/ 23 w 23"/>
                  <a:gd name="T27" fmla="*/ 23 h 36"/>
                  <a:gd name="T28" fmla="*/ 23 w 23"/>
                  <a:gd name="T29" fmla="*/ 4 h 36"/>
                  <a:gd name="T30" fmla="*/ 19 w 23"/>
                  <a:gd name="T3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36">
                    <a:moveTo>
                      <a:pt x="19" y="0"/>
                    </a:moveTo>
                    <a:cubicBezTo>
                      <a:pt x="16" y="0"/>
                      <a:pt x="15" y="2"/>
                      <a:pt x="15" y="4"/>
                    </a:cubicBezTo>
                    <a:cubicBezTo>
                      <a:pt x="15" y="20"/>
                      <a:pt x="15" y="20"/>
                      <a:pt x="15" y="20"/>
                    </a:cubicBezTo>
                    <a:cubicBezTo>
                      <a:pt x="2" y="29"/>
                      <a:pt x="2" y="29"/>
                      <a:pt x="2" y="29"/>
                    </a:cubicBezTo>
                    <a:cubicBezTo>
                      <a:pt x="0" y="30"/>
                      <a:pt x="0" y="32"/>
                      <a:pt x="1" y="34"/>
                    </a:cubicBezTo>
                    <a:cubicBezTo>
                      <a:pt x="2" y="35"/>
                      <a:pt x="3" y="36"/>
                      <a:pt x="5" y="36"/>
                    </a:cubicBezTo>
                    <a:cubicBezTo>
                      <a:pt x="5" y="36"/>
                      <a:pt x="6" y="36"/>
                      <a:pt x="7" y="35"/>
                    </a:cubicBezTo>
                    <a:cubicBezTo>
                      <a:pt x="21" y="26"/>
                      <a:pt x="21" y="26"/>
                      <a:pt x="21" y="26"/>
                    </a:cubicBezTo>
                    <a:cubicBezTo>
                      <a:pt x="21" y="26"/>
                      <a:pt x="21" y="26"/>
                      <a:pt x="21" y="26"/>
                    </a:cubicBezTo>
                    <a:cubicBezTo>
                      <a:pt x="21" y="25"/>
                      <a:pt x="21" y="25"/>
                      <a:pt x="22" y="25"/>
                    </a:cubicBezTo>
                    <a:cubicBezTo>
                      <a:pt x="22" y="25"/>
                      <a:pt x="22" y="25"/>
                      <a:pt x="22" y="24"/>
                    </a:cubicBezTo>
                    <a:cubicBezTo>
                      <a:pt x="22" y="24"/>
                      <a:pt x="22" y="24"/>
                      <a:pt x="22" y="24"/>
                    </a:cubicBezTo>
                    <a:cubicBezTo>
                      <a:pt x="22" y="23"/>
                      <a:pt x="22" y="23"/>
                      <a:pt x="22" y="23"/>
                    </a:cubicBezTo>
                    <a:cubicBezTo>
                      <a:pt x="22" y="23"/>
                      <a:pt x="23" y="23"/>
                      <a:pt x="23" y="23"/>
                    </a:cubicBezTo>
                    <a:cubicBezTo>
                      <a:pt x="23" y="4"/>
                      <a:pt x="23" y="4"/>
                      <a:pt x="23" y="4"/>
                    </a:cubicBezTo>
                    <a:cubicBezTo>
                      <a:pt x="23" y="2"/>
                      <a:pt x="21"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245" name="Freeform 19">
              <a:extLst>
                <a:ext uri="{FF2B5EF4-FFF2-40B4-BE49-F238E27FC236}">
                  <a16:creationId xmlns:a16="http://schemas.microsoft.com/office/drawing/2014/main" id="{4937C36D-0F58-44C8-A91D-8727DA5D1725}"/>
                </a:ext>
              </a:extLst>
            </p:cNvPr>
            <p:cNvSpPr>
              <a:spLocks noChangeAspect="1" noEditPoints="1"/>
            </p:cNvSpPr>
            <p:nvPr/>
          </p:nvSpPr>
          <p:spPr bwMode="auto">
            <a:xfrm flipH="1">
              <a:off x="7808737" y="2098808"/>
              <a:ext cx="234377" cy="468753"/>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7" name="Freeform 19">
              <a:extLst>
                <a:ext uri="{FF2B5EF4-FFF2-40B4-BE49-F238E27FC236}">
                  <a16:creationId xmlns:a16="http://schemas.microsoft.com/office/drawing/2014/main" id="{0F76FB42-721C-4746-B255-475A4F840F64}"/>
                </a:ext>
              </a:extLst>
            </p:cNvPr>
            <p:cNvSpPr>
              <a:spLocks noChangeAspect="1" noEditPoints="1"/>
            </p:cNvSpPr>
            <p:nvPr/>
          </p:nvSpPr>
          <p:spPr bwMode="auto">
            <a:xfrm flipH="1">
              <a:off x="7576227" y="2143283"/>
              <a:ext cx="285645" cy="463400"/>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8" name="Freeform 19">
              <a:extLst>
                <a:ext uri="{FF2B5EF4-FFF2-40B4-BE49-F238E27FC236}">
                  <a16:creationId xmlns:a16="http://schemas.microsoft.com/office/drawing/2014/main" id="{F64C9445-C277-435C-958B-BA50934EC0C2}"/>
                </a:ext>
              </a:extLst>
            </p:cNvPr>
            <p:cNvSpPr>
              <a:spLocks noChangeAspect="1" noEditPoints="1"/>
            </p:cNvSpPr>
            <p:nvPr/>
          </p:nvSpPr>
          <p:spPr bwMode="auto">
            <a:xfrm flipH="1">
              <a:off x="7324215" y="2004509"/>
              <a:ext cx="324001" cy="60813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dirty="0"/>
            </a:p>
          </p:txBody>
        </p:sp>
        <p:sp>
          <p:nvSpPr>
            <p:cNvPr id="244" name="Freeform 19">
              <a:extLst>
                <a:ext uri="{FF2B5EF4-FFF2-40B4-BE49-F238E27FC236}">
                  <a16:creationId xmlns:a16="http://schemas.microsoft.com/office/drawing/2014/main" id="{E8EED7A8-6B56-4D74-9437-D17A0EEF1B58}"/>
                </a:ext>
              </a:extLst>
            </p:cNvPr>
            <p:cNvSpPr>
              <a:spLocks noChangeAspect="1" noEditPoints="1"/>
            </p:cNvSpPr>
            <p:nvPr/>
          </p:nvSpPr>
          <p:spPr bwMode="auto">
            <a:xfrm flipH="1">
              <a:off x="7948959" y="2288121"/>
              <a:ext cx="234378" cy="381666"/>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nvGrpSpPr>
            <p:cNvPr id="259" name="グループ化 258">
              <a:extLst>
                <a:ext uri="{FF2B5EF4-FFF2-40B4-BE49-F238E27FC236}">
                  <a16:creationId xmlns:a16="http://schemas.microsoft.com/office/drawing/2014/main" id="{1ACB3586-8364-47BF-8EA4-BDD7E892D94C}"/>
                </a:ext>
              </a:extLst>
            </p:cNvPr>
            <p:cNvGrpSpPr/>
            <p:nvPr/>
          </p:nvGrpSpPr>
          <p:grpSpPr>
            <a:xfrm rot="18821290">
              <a:off x="4575216" y="1471900"/>
              <a:ext cx="975417" cy="534296"/>
              <a:chOff x="-1719162" y="-281176"/>
              <a:chExt cx="4456969" cy="2441354"/>
            </a:xfrm>
            <a:solidFill>
              <a:schemeClr val="accent5">
                <a:lumMod val="40000"/>
                <a:lumOff val="60000"/>
              </a:schemeClr>
            </a:solidFill>
          </p:grpSpPr>
          <p:sp>
            <p:nvSpPr>
              <p:cNvPr id="260" name="Freeform 35">
                <a:extLst>
                  <a:ext uri="{FF2B5EF4-FFF2-40B4-BE49-F238E27FC236}">
                    <a16:creationId xmlns:a16="http://schemas.microsoft.com/office/drawing/2014/main" id="{2D4E7BC8-09D4-4ADB-A39D-8123064D0D9D}"/>
                  </a:ext>
                </a:extLst>
              </p:cNvPr>
              <p:cNvSpPr>
                <a:spLocks/>
              </p:cNvSpPr>
              <p:nvPr/>
            </p:nvSpPr>
            <p:spPr bwMode="auto">
              <a:xfrm>
                <a:off x="2092904" y="1152178"/>
                <a:ext cx="281806" cy="506816"/>
              </a:xfrm>
              <a:custGeom>
                <a:avLst/>
                <a:gdLst>
                  <a:gd name="T0" fmla="*/ 132 w 132"/>
                  <a:gd name="T1" fmla="*/ 111 h 229"/>
                  <a:gd name="T2" fmla="*/ 84 w 132"/>
                  <a:gd name="T3" fmla="*/ 0 h 229"/>
                  <a:gd name="T4" fmla="*/ 67 w 132"/>
                  <a:gd name="T5" fmla="*/ 30 h 229"/>
                  <a:gd name="T6" fmla="*/ 50 w 132"/>
                  <a:gd name="T7" fmla="*/ 0 h 229"/>
                  <a:gd name="T8" fmla="*/ 1 w 132"/>
                  <a:gd name="T9" fmla="*/ 110 h 229"/>
                  <a:gd name="T10" fmla="*/ 65 w 132"/>
                  <a:gd name="T11" fmla="*/ 225 h 229"/>
                  <a:gd name="T12" fmla="*/ 132 w 132"/>
                  <a:gd name="T13" fmla="*/ 111 h 229"/>
                </a:gdLst>
                <a:ahLst/>
                <a:cxnLst>
                  <a:cxn ang="0">
                    <a:pos x="T0" y="T1"/>
                  </a:cxn>
                  <a:cxn ang="0">
                    <a:pos x="T2" y="T3"/>
                  </a:cxn>
                  <a:cxn ang="0">
                    <a:pos x="T4" y="T5"/>
                  </a:cxn>
                  <a:cxn ang="0">
                    <a:pos x="T6" y="T7"/>
                  </a:cxn>
                  <a:cxn ang="0">
                    <a:pos x="T8" y="T9"/>
                  </a:cxn>
                  <a:cxn ang="0">
                    <a:pos x="T10" y="T11"/>
                  </a:cxn>
                  <a:cxn ang="0">
                    <a:pos x="T12" y="T13"/>
                  </a:cxn>
                </a:cxnLst>
                <a:rect l="0" t="0" r="r" b="b"/>
                <a:pathLst>
                  <a:path w="132" h="229">
                    <a:moveTo>
                      <a:pt x="132" y="111"/>
                    </a:moveTo>
                    <a:cubicBezTo>
                      <a:pt x="132" y="58"/>
                      <a:pt x="112" y="13"/>
                      <a:pt x="84" y="0"/>
                    </a:cubicBezTo>
                    <a:cubicBezTo>
                      <a:pt x="67" y="30"/>
                      <a:pt x="67" y="30"/>
                      <a:pt x="67" y="30"/>
                    </a:cubicBezTo>
                    <a:cubicBezTo>
                      <a:pt x="50" y="0"/>
                      <a:pt x="50" y="0"/>
                      <a:pt x="50" y="0"/>
                    </a:cubicBezTo>
                    <a:cubicBezTo>
                      <a:pt x="22" y="13"/>
                      <a:pt x="1" y="57"/>
                      <a:pt x="1" y="110"/>
                    </a:cubicBezTo>
                    <a:cubicBezTo>
                      <a:pt x="0" y="173"/>
                      <a:pt x="65" y="229"/>
                      <a:pt x="65" y="225"/>
                    </a:cubicBezTo>
                    <a:cubicBezTo>
                      <a:pt x="65" y="225"/>
                      <a:pt x="131" y="174"/>
                      <a:pt x="132" y="111"/>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1" name="Freeform 36">
                <a:extLst>
                  <a:ext uri="{FF2B5EF4-FFF2-40B4-BE49-F238E27FC236}">
                    <a16:creationId xmlns:a16="http://schemas.microsoft.com/office/drawing/2014/main" id="{BDAE0B53-DD62-4EEA-B18E-F270326E17B3}"/>
                  </a:ext>
                </a:extLst>
              </p:cNvPr>
              <p:cNvSpPr>
                <a:spLocks/>
              </p:cNvSpPr>
              <p:nvPr/>
            </p:nvSpPr>
            <p:spPr bwMode="auto">
              <a:xfrm>
                <a:off x="1729807" y="1424357"/>
                <a:ext cx="476000" cy="354771"/>
              </a:xfrm>
              <a:custGeom>
                <a:avLst/>
                <a:gdLst>
                  <a:gd name="T0" fmla="*/ 219 w 223"/>
                  <a:gd name="T1" fmla="*/ 114 h 160"/>
                  <a:gd name="T2" fmla="*/ 131 w 223"/>
                  <a:gd name="T3" fmla="*/ 16 h 160"/>
                  <a:gd name="T4" fmla="*/ 11 w 223"/>
                  <a:gd name="T5" fmla="*/ 27 h 160"/>
                  <a:gd name="T6" fmla="*/ 33 w 223"/>
                  <a:gd name="T7" fmla="*/ 53 h 160"/>
                  <a:gd name="T8" fmla="*/ 0 w 223"/>
                  <a:gd name="T9" fmla="*/ 60 h 160"/>
                  <a:gd name="T10" fmla="*/ 89 w 223"/>
                  <a:gd name="T11" fmla="*/ 140 h 160"/>
                  <a:gd name="T12" fmla="*/ 219 w 223"/>
                  <a:gd name="T13" fmla="*/ 114 h 160"/>
                </a:gdLst>
                <a:ahLst/>
                <a:cxnLst>
                  <a:cxn ang="0">
                    <a:pos x="T0" y="T1"/>
                  </a:cxn>
                  <a:cxn ang="0">
                    <a:pos x="T2" y="T3"/>
                  </a:cxn>
                  <a:cxn ang="0">
                    <a:pos x="T4" y="T5"/>
                  </a:cxn>
                  <a:cxn ang="0">
                    <a:pos x="T6" y="T7"/>
                  </a:cxn>
                  <a:cxn ang="0">
                    <a:pos x="T8" y="T9"/>
                  </a:cxn>
                  <a:cxn ang="0">
                    <a:pos x="T10" y="T11"/>
                  </a:cxn>
                  <a:cxn ang="0">
                    <a:pos x="T12" y="T13"/>
                  </a:cxn>
                </a:cxnLst>
                <a:rect l="0" t="0" r="r" b="b"/>
                <a:pathLst>
                  <a:path w="223" h="160">
                    <a:moveTo>
                      <a:pt x="219" y="114"/>
                    </a:moveTo>
                    <a:cubicBezTo>
                      <a:pt x="219" y="114"/>
                      <a:pt x="191" y="36"/>
                      <a:pt x="131" y="16"/>
                    </a:cubicBezTo>
                    <a:cubicBezTo>
                      <a:pt x="81" y="0"/>
                      <a:pt x="32" y="5"/>
                      <a:pt x="11" y="27"/>
                    </a:cubicBezTo>
                    <a:cubicBezTo>
                      <a:pt x="33" y="53"/>
                      <a:pt x="33" y="53"/>
                      <a:pt x="33" y="53"/>
                    </a:cubicBezTo>
                    <a:cubicBezTo>
                      <a:pt x="0" y="60"/>
                      <a:pt x="0" y="60"/>
                      <a:pt x="0" y="60"/>
                    </a:cubicBezTo>
                    <a:cubicBezTo>
                      <a:pt x="4" y="90"/>
                      <a:pt x="39" y="124"/>
                      <a:pt x="89" y="140"/>
                    </a:cubicBezTo>
                    <a:cubicBezTo>
                      <a:pt x="149" y="160"/>
                      <a:pt x="223" y="116"/>
                      <a:pt x="219" y="114"/>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2" name="Freeform 37">
                <a:extLst>
                  <a:ext uri="{FF2B5EF4-FFF2-40B4-BE49-F238E27FC236}">
                    <a16:creationId xmlns:a16="http://schemas.microsoft.com/office/drawing/2014/main" id="{24148F96-FCCB-45DC-A36C-2946AA7CFD1F}"/>
                  </a:ext>
                </a:extLst>
              </p:cNvPr>
              <p:cNvSpPr>
                <a:spLocks/>
              </p:cNvSpPr>
              <p:nvPr/>
            </p:nvSpPr>
            <p:spPr bwMode="auto">
              <a:xfrm>
                <a:off x="1867097" y="1714368"/>
                <a:ext cx="392000" cy="442994"/>
              </a:xfrm>
              <a:custGeom>
                <a:avLst/>
                <a:gdLst>
                  <a:gd name="T0" fmla="*/ 162 w 184"/>
                  <a:gd name="T1" fmla="*/ 3 h 200"/>
                  <a:gd name="T2" fmla="*/ 41 w 184"/>
                  <a:gd name="T3" fmla="*/ 57 h 200"/>
                  <a:gd name="T4" fmla="*/ 14 w 184"/>
                  <a:gd name="T5" fmla="*/ 174 h 200"/>
                  <a:gd name="T6" fmla="*/ 46 w 184"/>
                  <a:gd name="T7" fmla="*/ 161 h 200"/>
                  <a:gd name="T8" fmla="*/ 42 w 184"/>
                  <a:gd name="T9" fmla="*/ 194 h 200"/>
                  <a:gd name="T10" fmla="*/ 146 w 184"/>
                  <a:gd name="T11" fmla="*/ 134 h 200"/>
                  <a:gd name="T12" fmla="*/ 162 w 184"/>
                  <a:gd name="T13" fmla="*/ 3 h 200"/>
                </a:gdLst>
                <a:ahLst/>
                <a:cxnLst>
                  <a:cxn ang="0">
                    <a:pos x="T0" y="T1"/>
                  </a:cxn>
                  <a:cxn ang="0">
                    <a:pos x="T2" y="T3"/>
                  </a:cxn>
                  <a:cxn ang="0">
                    <a:pos x="T4" y="T5"/>
                  </a:cxn>
                  <a:cxn ang="0">
                    <a:pos x="T6" y="T7"/>
                  </a:cxn>
                  <a:cxn ang="0">
                    <a:pos x="T8" y="T9"/>
                  </a:cxn>
                  <a:cxn ang="0">
                    <a:pos x="T10" y="T11"/>
                  </a:cxn>
                  <a:cxn ang="0">
                    <a:pos x="T12" y="T13"/>
                  </a:cxn>
                </a:cxnLst>
                <a:rect l="0" t="0" r="r" b="b"/>
                <a:pathLst>
                  <a:path w="184" h="200">
                    <a:moveTo>
                      <a:pt x="162" y="3"/>
                    </a:moveTo>
                    <a:cubicBezTo>
                      <a:pt x="162" y="3"/>
                      <a:pt x="79" y="6"/>
                      <a:pt x="41" y="57"/>
                    </a:cubicBezTo>
                    <a:cubicBezTo>
                      <a:pt x="10" y="99"/>
                      <a:pt x="0" y="147"/>
                      <a:pt x="14" y="174"/>
                    </a:cubicBezTo>
                    <a:cubicBezTo>
                      <a:pt x="46" y="161"/>
                      <a:pt x="46" y="161"/>
                      <a:pt x="46" y="161"/>
                    </a:cubicBezTo>
                    <a:cubicBezTo>
                      <a:pt x="42" y="194"/>
                      <a:pt x="42" y="194"/>
                      <a:pt x="42" y="194"/>
                    </a:cubicBezTo>
                    <a:cubicBezTo>
                      <a:pt x="72" y="200"/>
                      <a:pt x="115" y="177"/>
                      <a:pt x="146" y="134"/>
                    </a:cubicBezTo>
                    <a:cubicBezTo>
                      <a:pt x="184" y="83"/>
                      <a:pt x="164" y="0"/>
                      <a:pt x="162" y="3"/>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3" name="Freeform 38">
                <a:extLst>
                  <a:ext uri="{FF2B5EF4-FFF2-40B4-BE49-F238E27FC236}">
                    <a16:creationId xmlns:a16="http://schemas.microsoft.com/office/drawing/2014/main" id="{FADB8383-5B49-4378-9C65-B29257D68107}"/>
                  </a:ext>
                </a:extLst>
              </p:cNvPr>
              <p:cNvSpPr>
                <a:spLocks/>
              </p:cNvSpPr>
              <p:nvPr/>
            </p:nvSpPr>
            <p:spPr bwMode="auto">
              <a:xfrm>
                <a:off x="2205807" y="1712491"/>
                <a:ext cx="391097" cy="447687"/>
              </a:xfrm>
              <a:custGeom>
                <a:avLst/>
                <a:gdLst>
                  <a:gd name="T0" fmla="*/ 24 w 183"/>
                  <a:gd name="T1" fmla="*/ 4 h 202"/>
                  <a:gd name="T2" fmla="*/ 37 w 183"/>
                  <a:gd name="T3" fmla="*/ 135 h 202"/>
                  <a:gd name="T4" fmla="*/ 140 w 183"/>
                  <a:gd name="T5" fmla="*/ 197 h 202"/>
                  <a:gd name="T6" fmla="*/ 137 w 183"/>
                  <a:gd name="T7" fmla="*/ 163 h 202"/>
                  <a:gd name="T8" fmla="*/ 168 w 183"/>
                  <a:gd name="T9" fmla="*/ 177 h 202"/>
                  <a:gd name="T10" fmla="*/ 143 w 183"/>
                  <a:gd name="T11" fmla="*/ 59 h 202"/>
                  <a:gd name="T12" fmla="*/ 24 w 183"/>
                  <a:gd name="T13" fmla="*/ 4 h 202"/>
                </a:gdLst>
                <a:ahLst/>
                <a:cxnLst>
                  <a:cxn ang="0">
                    <a:pos x="T0" y="T1"/>
                  </a:cxn>
                  <a:cxn ang="0">
                    <a:pos x="T2" y="T3"/>
                  </a:cxn>
                  <a:cxn ang="0">
                    <a:pos x="T4" y="T5"/>
                  </a:cxn>
                  <a:cxn ang="0">
                    <a:pos x="T6" y="T7"/>
                  </a:cxn>
                  <a:cxn ang="0">
                    <a:pos x="T8" y="T9"/>
                  </a:cxn>
                  <a:cxn ang="0">
                    <a:pos x="T10" y="T11"/>
                  </a:cxn>
                  <a:cxn ang="0">
                    <a:pos x="T12" y="T13"/>
                  </a:cxn>
                </a:cxnLst>
                <a:rect l="0" t="0" r="r" b="b"/>
                <a:pathLst>
                  <a:path w="183" h="202">
                    <a:moveTo>
                      <a:pt x="24" y="4"/>
                    </a:moveTo>
                    <a:cubicBezTo>
                      <a:pt x="24" y="4"/>
                      <a:pt x="0" y="84"/>
                      <a:pt x="37" y="135"/>
                    </a:cubicBezTo>
                    <a:cubicBezTo>
                      <a:pt x="68" y="178"/>
                      <a:pt x="110" y="202"/>
                      <a:pt x="140" y="197"/>
                    </a:cubicBezTo>
                    <a:cubicBezTo>
                      <a:pt x="137" y="163"/>
                      <a:pt x="137" y="163"/>
                      <a:pt x="137" y="163"/>
                    </a:cubicBezTo>
                    <a:cubicBezTo>
                      <a:pt x="168" y="177"/>
                      <a:pt x="168" y="177"/>
                      <a:pt x="168" y="177"/>
                    </a:cubicBezTo>
                    <a:cubicBezTo>
                      <a:pt x="183" y="150"/>
                      <a:pt x="174" y="102"/>
                      <a:pt x="143" y="59"/>
                    </a:cubicBezTo>
                    <a:cubicBezTo>
                      <a:pt x="107" y="8"/>
                      <a:pt x="21" y="0"/>
                      <a:pt x="24" y="4"/>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4" name="Freeform 39">
                <a:extLst>
                  <a:ext uri="{FF2B5EF4-FFF2-40B4-BE49-F238E27FC236}">
                    <a16:creationId xmlns:a16="http://schemas.microsoft.com/office/drawing/2014/main" id="{31A54214-26D9-496A-B4E6-63743773BCEF}"/>
                  </a:ext>
                </a:extLst>
              </p:cNvPr>
              <p:cNvSpPr>
                <a:spLocks/>
              </p:cNvSpPr>
              <p:nvPr/>
            </p:nvSpPr>
            <p:spPr bwMode="auto">
              <a:xfrm>
                <a:off x="2261807" y="1427172"/>
                <a:ext cx="476000" cy="353832"/>
              </a:xfrm>
              <a:custGeom>
                <a:avLst/>
                <a:gdLst>
                  <a:gd name="T0" fmla="*/ 190 w 223"/>
                  <a:gd name="T1" fmla="*/ 54 h 160"/>
                  <a:gd name="T2" fmla="*/ 213 w 223"/>
                  <a:gd name="T3" fmla="*/ 29 h 160"/>
                  <a:gd name="T4" fmla="*/ 93 w 223"/>
                  <a:gd name="T5" fmla="*/ 16 h 160"/>
                  <a:gd name="T6" fmla="*/ 4 w 223"/>
                  <a:gd name="T7" fmla="*/ 113 h 160"/>
                  <a:gd name="T8" fmla="*/ 132 w 223"/>
                  <a:gd name="T9" fmla="*/ 141 h 160"/>
                  <a:gd name="T10" fmla="*/ 223 w 223"/>
                  <a:gd name="T11" fmla="*/ 61 h 160"/>
                  <a:gd name="T12" fmla="*/ 190 w 223"/>
                  <a:gd name="T13" fmla="*/ 54 h 160"/>
                </a:gdLst>
                <a:ahLst/>
                <a:cxnLst>
                  <a:cxn ang="0">
                    <a:pos x="T0" y="T1"/>
                  </a:cxn>
                  <a:cxn ang="0">
                    <a:pos x="T2" y="T3"/>
                  </a:cxn>
                  <a:cxn ang="0">
                    <a:pos x="T4" y="T5"/>
                  </a:cxn>
                  <a:cxn ang="0">
                    <a:pos x="T6" y="T7"/>
                  </a:cxn>
                  <a:cxn ang="0">
                    <a:pos x="T8" y="T9"/>
                  </a:cxn>
                  <a:cxn ang="0">
                    <a:pos x="T10" y="T11"/>
                  </a:cxn>
                  <a:cxn ang="0">
                    <a:pos x="T12" y="T13"/>
                  </a:cxn>
                </a:cxnLst>
                <a:rect l="0" t="0" r="r" b="b"/>
                <a:pathLst>
                  <a:path w="223" h="160">
                    <a:moveTo>
                      <a:pt x="190" y="54"/>
                    </a:moveTo>
                    <a:cubicBezTo>
                      <a:pt x="213" y="29"/>
                      <a:pt x="213" y="29"/>
                      <a:pt x="213" y="29"/>
                    </a:cubicBezTo>
                    <a:cubicBezTo>
                      <a:pt x="192" y="6"/>
                      <a:pt x="143" y="0"/>
                      <a:pt x="93" y="16"/>
                    </a:cubicBezTo>
                    <a:cubicBezTo>
                      <a:pt x="33" y="35"/>
                      <a:pt x="0" y="114"/>
                      <a:pt x="4" y="113"/>
                    </a:cubicBezTo>
                    <a:cubicBezTo>
                      <a:pt x="4" y="113"/>
                      <a:pt x="72" y="160"/>
                      <a:pt x="132" y="141"/>
                    </a:cubicBezTo>
                    <a:cubicBezTo>
                      <a:pt x="183" y="125"/>
                      <a:pt x="219" y="92"/>
                      <a:pt x="223" y="61"/>
                    </a:cubicBezTo>
                    <a:lnTo>
                      <a:pt x="190" y="54"/>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88" name="Freeform 37">
                <a:extLst>
                  <a:ext uri="{FF2B5EF4-FFF2-40B4-BE49-F238E27FC236}">
                    <a16:creationId xmlns:a16="http://schemas.microsoft.com/office/drawing/2014/main" id="{C297CF2E-0523-4CCA-8B1A-62A751ABAFE7}"/>
                  </a:ext>
                </a:extLst>
              </p:cNvPr>
              <p:cNvSpPr>
                <a:spLocks/>
              </p:cNvSpPr>
              <p:nvPr/>
            </p:nvSpPr>
            <p:spPr bwMode="auto">
              <a:xfrm>
                <a:off x="518460" y="1441082"/>
                <a:ext cx="392000" cy="442993"/>
              </a:xfrm>
              <a:custGeom>
                <a:avLst/>
                <a:gdLst>
                  <a:gd name="T0" fmla="*/ 162 w 184"/>
                  <a:gd name="T1" fmla="*/ 3 h 200"/>
                  <a:gd name="T2" fmla="*/ 41 w 184"/>
                  <a:gd name="T3" fmla="*/ 57 h 200"/>
                  <a:gd name="T4" fmla="*/ 14 w 184"/>
                  <a:gd name="T5" fmla="*/ 174 h 200"/>
                  <a:gd name="T6" fmla="*/ 46 w 184"/>
                  <a:gd name="T7" fmla="*/ 161 h 200"/>
                  <a:gd name="T8" fmla="*/ 42 w 184"/>
                  <a:gd name="T9" fmla="*/ 194 h 200"/>
                  <a:gd name="T10" fmla="*/ 146 w 184"/>
                  <a:gd name="T11" fmla="*/ 134 h 200"/>
                  <a:gd name="T12" fmla="*/ 162 w 184"/>
                  <a:gd name="T13" fmla="*/ 3 h 200"/>
                </a:gdLst>
                <a:ahLst/>
                <a:cxnLst>
                  <a:cxn ang="0">
                    <a:pos x="T0" y="T1"/>
                  </a:cxn>
                  <a:cxn ang="0">
                    <a:pos x="T2" y="T3"/>
                  </a:cxn>
                  <a:cxn ang="0">
                    <a:pos x="T4" y="T5"/>
                  </a:cxn>
                  <a:cxn ang="0">
                    <a:pos x="T6" y="T7"/>
                  </a:cxn>
                  <a:cxn ang="0">
                    <a:pos x="T8" y="T9"/>
                  </a:cxn>
                  <a:cxn ang="0">
                    <a:pos x="T10" y="T11"/>
                  </a:cxn>
                  <a:cxn ang="0">
                    <a:pos x="T12" y="T13"/>
                  </a:cxn>
                </a:cxnLst>
                <a:rect l="0" t="0" r="r" b="b"/>
                <a:pathLst>
                  <a:path w="184" h="200">
                    <a:moveTo>
                      <a:pt x="162" y="3"/>
                    </a:moveTo>
                    <a:cubicBezTo>
                      <a:pt x="162" y="3"/>
                      <a:pt x="79" y="6"/>
                      <a:pt x="41" y="57"/>
                    </a:cubicBezTo>
                    <a:cubicBezTo>
                      <a:pt x="10" y="99"/>
                      <a:pt x="0" y="147"/>
                      <a:pt x="14" y="174"/>
                    </a:cubicBezTo>
                    <a:cubicBezTo>
                      <a:pt x="46" y="161"/>
                      <a:pt x="46" y="161"/>
                      <a:pt x="46" y="161"/>
                    </a:cubicBezTo>
                    <a:cubicBezTo>
                      <a:pt x="42" y="194"/>
                      <a:pt x="42" y="194"/>
                      <a:pt x="42" y="194"/>
                    </a:cubicBezTo>
                    <a:cubicBezTo>
                      <a:pt x="72" y="200"/>
                      <a:pt x="115" y="177"/>
                      <a:pt x="146" y="134"/>
                    </a:cubicBezTo>
                    <a:cubicBezTo>
                      <a:pt x="184" y="83"/>
                      <a:pt x="164" y="0"/>
                      <a:pt x="162" y="3"/>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9" name="Freeform 36">
                <a:extLst>
                  <a:ext uri="{FF2B5EF4-FFF2-40B4-BE49-F238E27FC236}">
                    <a16:creationId xmlns:a16="http://schemas.microsoft.com/office/drawing/2014/main" id="{FE9C4B0D-CBFC-4BB8-8F7C-16EA5B8A7420}"/>
                  </a:ext>
                </a:extLst>
              </p:cNvPr>
              <p:cNvSpPr>
                <a:spLocks/>
              </p:cNvSpPr>
              <p:nvPr/>
            </p:nvSpPr>
            <p:spPr bwMode="auto">
              <a:xfrm>
                <a:off x="141374" y="-281176"/>
                <a:ext cx="476002" cy="354769"/>
              </a:xfrm>
              <a:custGeom>
                <a:avLst/>
                <a:gdLst>
                  <a:gd name="T0" fmla="*/ 219 w 223"/>
                  <a:gd name="T1" fmla="*/ 114 h 160"/>
                  <a:gd name="T2" fmla="*/ 131 w 223"/>
                  <a:gd name="T3" fmla="*/ 16 h 160"/>
                  <a:gd name="T4" fmla="*/ 11 w 223"/>
                  <a:gd name="T5" fmla="*/ 27 h 160"/>
                  <a:gd name="T6" fmla="*/ 33 w 223"/>
                  <a:gd name="T7" fmla="*/ 53 h 160"/>
                  <a:gd name="T8" fmla="*/ 0 w 223"/>
                  <a:gd name="T9" fmla="*/ 60 h 160"/>
                  <a:gd name="T10" fmla="*/ 89 w 223"/>
                  <a:gd name="T11" fmla="*/ 140 h 160"/>
                  <a:gd name="T12" fmla="*/ 219 w 223"/>
                  <a:gd name="T13" fmla="*/ 114 h 160"/>
                </a:gdLst>
                <a:ahLst/>
                <a:cxnLst>
                  <a:cxn ang="0">
                    <a:pos x="T0" y="T1"/>
                  </a:cxn>
                  <a:cxn ang="0">
                    <a:pos x="T2" y="T3"/>
                  </a:cxn>
                  <a:cxn ang="0">
                    <a:pos x="T4" y="T5"/>
                  </a:cxn>
                  <a:cxn ang="0">
                    <a:pos x="T6" y="T7"/>
                  </a:cxn>
                  <a:cxn ang="0">
                    <a:pos x="T8" y="T9"/>
                  </a:cxn>
                  <a:cxn ang="0">
                    <a:pos x="T10" y="T11"/>
                  </a:cxn>
                  <a:cxn ang="0">
                    <a:pos x="T12" y="T13"/>
                  </a:cxn>
                </a:cxnLst>
                <a:rect l="0" t="0" r="r" b="b"/>
                <a:pathLst>
                  <a:path w="223" h="160">
                    <a:moveTo>
                      <a:pt x="219" y="114"/>
                    </a:moveTo>
                    <a:cubicBezTo>
                      <a:pt x="219" y="114"/>
                      <a:pt x="191" y="36"/>
                      <a:pt x="131" y="16"/>
                    </a:cubicBezTo>
                    <a:cubicBezTo>
                      <a:pt x="81" y="0"/>
                      <a:pt x="32" y="5"/>
                      <a:pt x="11" y="27"/>
                    </a:cubicBezTo>
                    <a:cubicBezTo>
                      <a:pt x="33" y="53"/>
                      <a:pt x="33" y="53"/>
                      <a:pt x="33" y="53"/>
                    </a:cubicBezTo>
                    <a:cubicBezTo>
                      <a:pt x="0" y="60"/>
                      <a:pt x="0" y="60"/>
                      <a:pt x="0" y="60"/>
                    </a:cubicBezTo>
                    <a:cubicBezTo>
                      <a:pt x="4" y="90"/>
                      <a:pt x="39" y="124"/>
                      <a:pt x="89" y="140"/>
                    </a:cubicBezTo>
                    <a:cubicBezTo>
                      <a:pt x="149" y="160"/>
                      <a:pt x="223" y="116"/>
                      <a:pt x="219" y="114"/>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0" name="Freeform 39">
                <a:extLst>
                  <a:ext uri="{FF2B5EF4-FFF2-40B4-BE49-F238E27FC236}">
                    <a16:creationId xmlns:a16="http://schemas.microsoft.com/office/drawing/2014/main" id="{3B5A4C54-FD84-427D-8260-CBF19B34A873}"/>
                  </a:ext>
                </a:extLst>
              </p:cNvPr>
              <p:cNvSpPr>
                <a:spLocks/>
              </p:cNvSpPr>
              <p:nvPr/>
            </p:nvSpPr>
            <p:spPr bwMode="auto">
              <a:xfrm>
                <a:off x="-1719162" y="8734"/>
                <a:ext cx="476002" cy="353832"/>
              </a:xfrm>
              <a:custGeom>
                <a:avLst/>
                <a:gdLst>
                  <a:gd name="T0" fmla="*/ 190 w 223"/>
                  <a:gd name="T1" fmla="*/ 54 h 160"/>
                  <a:gd name="T2" fmla="*/ 213 w 223"/>
                  <a:gd name="T3" fmla="*/ 29 h 160"/>
                  <a:gd name="T4" fmla="*/ 93 w 223"/>
                  <a:gd name="T5" fmla="*/ 16 h 160"/>
                  <a:gd name="T6" fmla="*/ 4 w 223"/>
                  <a:gd name="T7" fmla="*/ 113 h 160"/>
                  <a:gd name="T8" fmla="*/ 132 w 223"/>
                  <a:gd name="T9" fmla="*/ 141 h 160"/>
                  <a:gd name="T10" fmla="*/ 223 w 223"/>
                  <a:gd name="T11" fmla="*/ 61 h 160"/>
                  <a:gd name="T12" fmla="*/ 190 w 223"/>
                  <a:gd name="T13" fmla="*/ 54 h 160"/>
                </a:gdLst>
                <a:ahLst/>
                <a:cxnLst>
                  <a:cxn ang="0">
                    <a:pos x="T0" y="T1"/>
                  </a:cxn>
                  <a:cxn ang="0">
                    <a:pos x="T2" y="T3"/>
                  </a:cxn>
                  <a:cxn ang="0">
                    <a:pos x="T4" y="T5"/>
                  </a:cxn>
                  <a:cxn ang="0">
                    <a:pos x="T6" y="T7"/>
                  </a:cxn>
                  <a:cxn ang="0">
                    <a:pos x="T8" y="T9"/>
                  </a:cxn>
                  <a:cxn ang="0">
                    <a:pos x="T10" y="T11"/>
                  </a:cxn>
                  <a:cxn ang="0">
                    <a:pos x="T12" y="T13"/>
                  </a:cxn>
                </a:cxnLst>
                <a:rect l="0" t="0" r="r" b="b"/>
                <a:pathLst>
                  <a:path w="223" h="160">
                    <a:moveTo>
                      <a:pt x="190" y="54"/>
                    </a:moveTo>
                    <a:cubicBezTo>
                      <a:pt x="213" y="29"/>
                      <a:pt x="213" y="29"/>
                      <a:pt x="213" y="29"/>
                    </a:cubicBezTo>
                    <a:cubicBezTo>
                      <a:pt x="192" y="6"/>
                      <a:pt x="143" y="0"/>
                      <a:pt x="93" y="16"/>
                    </a:cubicBezTo>
                    <a:cubicBezTo>
                      <a:pt x="33" y="35"/>
                      <a:pt x="0" y="114"/>
                      <a:pt x="4" y="113"/>
                    </a:cubicBezTo>
                    <a:cubicBezTo>
                      <a:pt x="4" y="113"/>
                      <a:pt x="72" y="160"/>
                      <a:pt x="132" y="141"/>
                    </a:cubicBezTo>
                    <a:cubicBezTo>
                      <a:pt x="183" y="125"/>
                      <a:pt x="219" y="92"/>
                      <a:pt x="223" y="61"/>
                    </a:cubicBezTo>
                    <a:lnTo>
                      <a:pt x="190" y="54"/>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65" name="グループ化 264">
              <a:extLst>
                <a:ext uri="{FF2B5EF4-FFF2-40B4-BE49-F238E27FC236}">
                  <a16:creationId xmlns:a16="http://schemas.microsoft.com/office/drawing/2014/main" id="{220DDBA6-FC92-4F9F-B665-487B079BEEBE}"/>
                </a:ext>
              </a:extLst>
            </p:cNvPr>
            <p:cNvGrpSpPr/>
            <p:nvPr/>
          </p:nvGrpSpPr>
          <p:grpSpPr>
            <a:xfrm>
              <a:off x="4978918" y="1260222"/>
              <a:ext cx="894492" cy="446849"/>
              <a:chOff x="-1383729" y="1152178"/>
              <a:chExt cx="4121536" cy="2058939"/>
            </a:xfrm>
            <a:solidFill>
              <a:schemeClr val="accent5">
                <a:lumMod val="40000"/>
                <a:lumOff val="60000"/>
              </a:schemeClr>
            </a:solidFill>
          </p:grpSpPr>
          <p:sp>
            <p:nvSpPr>
              <p:cNvPr id="268" name="Freeform 35">
                <a:extLst>
                  <a:ext uri="{FF2B5EF4-FFF2-40B4-BE49-F238E27FC236}">
                    <a16:creationId xmlns:a16="http://schemas.microsoft.com/office/drawing/2014/main" id="{F817D132-74E9-4E15-B666-9A469B12F381}"/>
                  </a:ext>
                </a:extLst>
              </p:cNvPr>
              <p:cNvSpPr>
                <a:spLocks/>
              </p:cNvSpPr>
              <p:nvPr/>
            </p:nvSpPr>
            <p:spPr bwMode="auto">
              <a:xfrm>
                <a:off x="2092904" y="1152178"/>
                <a:ext cx="281806" cy="506816"/>
              </a:xfrm>
              <a:custGeom>
                <a:avLst/>
                <a:gdLst>
                  <a:gd name="T0" fmla="*/ 132 w 132"/>
                  <a:gd name="T1" fmla="*/ 111 h 229"/>
                  <a:gd name="T2" fmla="*/ 84 w 132"/>
                  <a:gd name="T3" fmla="*/ 0 h 229"/>
                  <a:gd name="T4" fmla="*/ 67 w 132"/>
                  <a:gd name="T5" fmla="*/ 30 h 229"/>
                  <a:gd name="T6" fmla="*/ 50 w 132"/>
                  <a:gd name="T7" fmla="*/ 0 h 229"/>
                  <a:gd name="T8" fmla="*/ 1 w 132"/>
                  <a:gd name="T9" fmla="*/ 110 h 229"/>
                  <a:gd name="T10" fmla="*/ 65 w 132"/>
                  <a:gd name="T11" fmla="*/ 225 h 229"/>
                  <a:gd name="T12" fmla="*/ 132 w 132"/>
                  <a:gd name="T13" fmla="*/ 111 h 229"/>
                </a:gdLst>
                <a:ahLst/>
                <a:cxnLst>
                  <a:cxn ang="0">
                    <a:pos x="T0" y="T1"/>
                  </a:cxn>
                  <a:cxn ang="0">
                    <a:pos x="T2" y="T3"/>
                  </a:cxn>
                  <a:cxn ang="0">
                    <a:pos x="T4" y="T5"/>
                  </a:cxn>
                  <a:cxn ang="0">
                    <a:pos x="T6" y="T7"/>
                  </a:cxn>
                  <a:cxn ang="0">
                    <a:pos x="T8" y="T9"/>
                  </a:cxn>
                  <a:cxn ang="0">
                    <a:pos x="T10" y="T11"/>
                  </a:cxn>
                  <a:cxn ang="0">
                    <a:pos x="T12" y="T13"/>
                  </a:cxn>
                </a:cxnLst>
                <a:rect l="0" t="0" r="r" b="b"/>
                <a:pathLst>
                  <a:path w="132" h="229">
                    <a:moveTo>
                      <a:pt x="132" y="111"/>
                    </a:moveTo>
                    <a:cubicBezTo>
                      <a:pt x="132" y="58"/>
                      <a:pt x="112" y="13"/>
                      <a:pt x="84" y="0"/>
                    </a:cubicBezTo>
                    <a:cubicBezTo>
                      <a:pt x="67" y="30"/>
                      <a:pt x="67" y="30"/>
                      <a:pt x="67" y="30"/>
                    </a:cubicBezTo>
                    <a:cubicBezTo>
                      <a:pt x="50" y="0"/>
                      <a:pt x="50" y="0"/>
                      <a:pt x="50" y="0"/>
                    </a:cubicBezTo>
                    <a:cubicBezTo>
                      <a:pt x="22" y="13"/>
                      <a:pt x="1" y="57"/>
                      <a:pt x="1" y="110"/>
                    </a:cubicBezTo>
                    <a:cubicBezTo>
                      <a:pt x="0" y="173"/>
                      <a:pt x="65" y="229"/>
                      <a:pt x="65" y="225"/>
                    </a:cubicBezTo>
                    <a:cubicBezTo>
                      <a:pt x="65" y="225"/>
                      <a:pt x="131" y="174"/>
                      <a:pt x="132" y="111"/>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9" name="Freeform 36">
                <a:extLst>
                  <a:ext uri="{FF2B5EF4-FFF2-40B4-BE49-F238E27FC236}">
                    <a16:creationId xmlns:a16="http://schemas.microsoft.com/office/drawing/2014/main" id="{848A4D61-F88A-4DBC-B463-2D6149A515FA}"/>
                  </a:ext>
                </a:extLst>
              </p:cNvPr>
              <p:cNvSpPr>
                <a:spLocks/>
              </p:cNvSpPr>
              <p:nvPr/>
            </p:nvSpPr>
            <p:spPr bwMode="auto">
              <a:xfrm>
                <a:off x="1729807" y="1424357"/>
                <a:ext cx="476000" cy="354771"/>
              </a:xfrm>
              <a:custGeom>
                <a:avLst/>
                <a:gdLst>
                  <a:gd name="T0" fmla="*/ 219 w 223"/>
                  <a:gd name="T1" fmla="*/ 114 h 160"/>
                  <a:gd name="T2" fmla="*/ 131 w 223"/>
                  <a:gd name="T3" fmla="*/ 16 h 160"/>
                  <a:gd name="T4" fmla="*/ 11 w 223"/>
                  <a:gd name="T5" fmla="*/ 27 h 160"/>
                  <a:gd name="T6" fmla="*/ 33 w 223"/>
                  <a:gd name="T7" fmla="*/ 53 h 160"/>
                  <a:gd name="T8" fmla="*/ 0 w 223"/>
                  <a:gd name="T9" fmla="*/ 60 h 160"/>
                  <a:gd name="T10" fmla="*/ 89 w 223"/>
                  <a:gd name="T11" fmla="*/ 140 h 160"/>
                  <a:gd name="T12" fmla="*/ 219 w 223"/>
                  <a:gd name="T13" fmla="*/ 114 h 160"/>
                </a:gdLst>
                <a:ahLst/>
                <a:cxnLst>
                  <a:cxn ang="0">
                    <a:pos x="T0" y="T1"/>
                  </a:cxn>
                  <a:cxn ang="0">
                    <a:pos x="T2" y="T3"/>
                  </a:cxn>
                  <a:cxn ang="0">
                    <a:pos x="T4" y="T5"/>
                  </a:cxn>
                  <a:cxn ang="0">
                    <a:pos x="T6" y="T7"/>
                  </a:cxn>
                  <a:cxn ang="0">
                    <a:pos x="T8" y="T9"/>
                  </a:cxn>
                  <a:cxn ang="0">
                    <a:pos x="T10" y="T11"/>
                  </a:cxn>
                  <a:cxn ang="0">
                    <a:pos x="T12" y="T13"/>
                  </a:cxn>
                </a:cxnLst>
                <a:rect l="0" t="0" r="r" b="b"/>
                <a:pathLst>
                  <a:path w="223" h="160">
                    <a:moveTo>
                      <a:pt x="219" y="114"/>
                    </a:moveTo>
                    <a:cubicBezTo>
                      <a:pt x="219" y="114"/>
                      <a:pt x="191" y="36"/>
                      <a:pt x="131" y="16"/>
                    </a:cubicBezTo>
                    <a:cubicBezTo>
                      <a:pt x="81" y="0"/>
                      <a:pt x="32" y="5"/>
                      <a:pt x="11" y="27"/>
                    </a:cubicBezTo>
                    <a:cubicBezTo>
                      <a:pt x="33" y="53"/>
                      <a:pt x="33" y="53"/>
                      <a:pt x="33" y="53"/>
                    </a:cubicBezTo>
                    <a:cubicBezTo>
                      <a:pt x="0" y="60"/>
                      <a:pt x="0" y="60"/>
                      <a:pt x="0" y="60"/>
                    </a:cubicBezTo>
                    <a:cubicBezTo>
                      <a:pt x="4" y="90"/>
                      <a:pt x="39" y="124"/>
                      <a:pt x="89" y="140"/>
                    </a:cubicBezTo>
                    <a:cubicBezTo>
                      <a:pt x="149" y="160"/>
                      <a:pt x="223" y="116"/>
                      <a:pt x="219" y="114"/>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0" name="Freeform 37">
                <a:extLst>
                  <a:ext uri="{FF2B5EF4-FFF2-40B4-BE49-F238E27FC236}">
                    <a16:creationId xmlns:a16="http://schemas.microsoft.com/office/drawing/2014/main" id="{66000AD5-F38E-4879-8884-D63F92526572}"/>
                  </a:ext>
                </a:extLst>
              </p:cNvPr>
              <p:cNvSpPr>
                <a:spLocks/>
              </p:cNvSpPr>
              <p:nvPr/>
            </p:nvSpPr>
            <p:spPr bwMode="auto">
              <a:xfrm>
                <a:off x="1867097" y="1714368"/>
                <a:ext cx="392000" cy="442994"/>
              </a:xfrm>
              <a:custGeom>
                <a:avLst/>
                <a:gdLst>
                  <a:gd name="T0" fmla="*/ 162 w 184"/>
                  <a:gd name="T1" fmla="*/ 3 h 200"/>
                  <a:gd name="T2" fmla="*/ 41 w 184"/>
                  <a:gd name="T3" fmla="*/ 57 h 200"/>
                  <a:gd name="T4" fmla="*/ 14 w 184"/>
                  <a:gd name="T5" fmla="*/ 174 h 200"/>
                  <a:gd name="T6" fmla="*/ 46 w 184"/>
                  <a:gd name="T7" fmla="*/ 161 h 200"/>
                  <a:gd name="T8" fmla="*/ 42 w 184"/>
                  <a:gd name="T9" fmla="*/ 194 h 200"/>
                  <a:gd name="T10" fmla="*/ 146 w 184"/>
                  <a:gd name="T11" fmla="*/ 134 h 200"/>
                  <a:gd name="T12" fmla="*/ 162 w 184"/>
                  <a:gd name="T13" fmla="*/ 3 h 200"/>
                </a:gdLst>
                <a:ahLst/>
                <a:cxnLst>
                  <a:cxn ang="0">
                    <a:pos x="T0" y="T1"/>
                  </a:cxn>
                  <a:cxn ang="0">
                    <a:pos x="T2" y="T3"/>
                  </a:cxn>
                  <a:cxn ang="0">
                    <a:pos x="T4" y="T5"/>
                  </a:cxn>
                  <a:cxn ang="0">
                    <a:pos x="T6" y="T7"/>
                  </a:cxn>
                  <a:cxn ang="0">
                    <a:pos x="T8" y="T9"/>
                  </a:cxn>
                  <a:cxn ang="0">
                    <a:pos x="T10" y="T11"/>
                  </a:cxn>
                  <a:cxn ang="0">
                    <a:pos x="T12" y="T13"/>
                  </a:cxn>
                </a:cxnLst>
                <a:rect l="0" t="0" r="r" b="b"/>
                <a:pathLst>
                  <a:path w="184" h="200">
                    <a:moveTo>
                      <a:pt x="162" y="3"/>
                    </a:moveTo>
                    <a:cubicBezTo>
                      <a:pt x="162" y="3"/>
                      <a:pt x="79" y="6"/>
                      <a:pt x="41" y="57"/>
                    </a:cubicBezTo>
                    <a:cubicBezTo>
                      <a:pt x="10" y="99"/>
                      <a:pt x="0" y="147"/>
                      <a:pt x="14" y="174"/>
                    </a:cubicBezTo>
                    <a:cubicBezTo>
                      <a:pt x="46" y="161"/>
                      <a:pt x="46" y="161"/>
                      <a:pt x="46" y="161"/>
                    </a:cubicBezTo>
                    <a:cubicBezTo>
                      <a:pt x="42" y="194"/>
                      <a:pt x="42" y="194"/>
                      <a:pt x="42" y="194"/>
                    </a:cubicBezTo>
                    <a:cubicBezTo>
                      <a:pt x="72" y="200"/>
                      <a:pt x="115" y="177"/>
                      <a:pt x="146" y="134"/>
                    </a:cubicBezTo>
                    <a:cubicBezTo>
                      <a:pt x="184" y="83"/>
                      <a:pt x="164" y="0"/>
                      <a:pt x="162" y="3"/>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1" name="Freeform 38">
                <a:extLst>
                  <a:ext uri="{FF2B5EF4-FFF2-40B4-BE49-F238E27FC236}">
                    <a16:creationId xmlns:a16="http://schemas.microsoft.com/office/drawing/2014/main" id="{7B97CD6E-9D0E-4040-9996-8BE670312087}"/>
                  </a:ext>
                </a:extLst>
              </p:cNvPr>
              <p:cNvSpPr>
                <a:spLocks/>
              </p:cNvSpPr>
              <p:nvPr/>
            </p:nvSpPr>
            <p:spPr bwMode="auto">
              <a:xfrm>
                <a:off x="2205807" y="1712491"/>
                <a:ext cx="391097" cy="447687"/>
              </a:xfrm>
              <a:custGeom>
                <a:avLst/>
                <a:gdLst>
                  <a:gd name="T0" fmla="*/ 24 w 183"/>
                  <a:gd name="T1" fmla="*/ 4 h 202"/>
                  <a:gd name="T2" fmla="*/ 37 w 183"/>
                  <a:gd name="T3" fmla="*/ 135 h 202"/>
                  <a:gd name="T4" fmla="*/ 140 w 183"/>
                  <a:gd name="T5" fmla="*/ 197 h 202"/>
                  <a:gd name="T6" fmla="*/ 137 w 183"/>
                  <a:gd name="T7" fmla="*/ 163 h 202"/>
                  <a:gd name="T8" fmla="*/ 168 w 183"/>
                  <a:gd name="T9" fmla="*/ 177 h 202"/>
                  <a:gd name="T10" fmla="*/ 143 w 183"/>
                  <a:gd name="T11" fmla="*/ 59 h 202"/>
                  <a:gd name="T12" fmla="*/ 24 w 183"/>
                  <a:gd name="T13" fmla="*/ 4 h 202"/>
                </a:gdLst>
                <a:ahLst/>
                <a:cxnLst>
                  <a:cxn ang="0">
                    <a:pos x="T0" y="T1"/>
                  </a:cxn>
                  <a:cxn ang="0">
                    <a:pos x="T2" y="T3"/>
                  </a:cxn>
                  <a:cxn ang="0">
                    <a:pos x="T4" y="T5"/>
                  </a:cxn>
                  <a:cxn ang="0">
                    <a:pos x="T6" y="T7"/>
                  </a:cxn>
                  <a:cxn ang="0">
                    <a:pos x="T8" y="T9"/>
                  </a:cxn>
                  <a:cxn ang="0">
                    <a:pos x="T10" y="T11"/>
                  </a:cxn>
                  <a:cxn ang="0">
                    <a:pos x="T12" y="T13"/>
                  </a:cxn>
                </a:cxnLst>
                <a:rect l="0" t="0" r="r" b="b"/>
                <a:pathLst>
                  <a:path w="183" h="202">
                    <a:moveTo>
                      <a:pt x="24" y="4"/>
                    </a:moveTo>
                    <a:cubicBezTo>
                      <a:pt x="24" y="4"/>
                      <a:pt x="0" y="84"/>
                      <a:pt x="37" y="135"/>
                    </a:cubicBezTo>
                    <a:cubicBezTo>
                      <a:pt x="68" y="178"/>
                      <a:pt x="110" y="202"/>
                      <a:pt x="140" y="197"/>
                    </a:cubicBezTo>
                    <a:cubicBezTo>
                      <a:pt x="137" y="163"/>
                      <a:pt x="137" y="163"/>
                      <a:pt x="137" y="163"/>
                    </a:cubicBezTo>
                    <a:cubicBezTo>
                      <a:pt x="168" y="177"/>
                      <a:pt x="168" y="177"/>
                      <a:pt x="168" y="177"/>
                    </a:cubicBezTo>
                    <a:cubicBezTo>
                      <a:pt x="183" y="150"/>
                      <a:pt x="174" y="102"/>
                      <a:pt x="143" y="59"/>
                    </a:cubicBezTo>
                    <a:cubicBezTo>
                      <a:pt x="107" y="8"/>
                      <a:pt x="21" y="0"/>
                      <a:pt x="24" y="4"/>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2" name="Freeform 39">
                <a:extLst>
                  <a:ext uri="{FF2B5EF4-FFF2-40B4-BE49-F238E27FC236}">
                    <a16:creationId xmlns:a16="http://schemas.microsoft.com/office/drawing/2014/main" id="{0F76F5C5-F42A-4716-967F-73D105B690A9}"/>
                  </a:ext>
                </a:extLst>
              </p:cNvPr>
              <p:cNvSpPr>
                <a:spLocks/>
              </p:cNvSpPr>
              <p:nvPr/>
            </p:nvSpPr>
            <p:spPr bwMode="auto">
              <a:xfrm>
                <a:off x="2261807" y="1427172"/>
                <a:ext cx="476000" cy="353832"/>
              </a:xfrm>
              <a:custGeom>
                <a:avLst/>
                <a:gdLst>
                  <a:gd name="T0" fmla="*/ 190 w 223"/>
                  <a:gd name="T1" fmla="*/ 54 h 160"/>
                  <a:gd name="T2" fmla="*/ 213 w 223"/>
                  <a:gd name="T3" fmla="*/ 29 h 160"/>
                  <a:gd name="T4" fmla="*/ 93 w 223"/>
                  <a:gd name="T5" fmla="*/ 16 h 160"/>
                  <a:gd name="T6" fmla="*/ 4 w 223"/>
                  <a:gd name="T7" fmla="*/ 113 h 160"/>
                  <a:gd name="T8" fmla="*/ 132 w 223"/>
                  <a:gd name="T9" fmla="*/ 141 h 160"/>
                  <a:gd name="T10" fmla="*/ 223 w 223"/>
                  <a:gd name="T11" fmla="*/ 61 h 160"/>
                  <a:gd name="T12" fmla="*/ 190 w 223"/>
                  <a:gd name="T13" fmla="*/ 54 h 160"/>
                </a:gdLst>
                <a:ahLst/>
                <a:cxnLst>
                  <a:cxn ang="0">
                    <a:pos x="T0" y="T1"/>
                  </a:cxn>
                  <a:cxn ang="0">
                    <a:pos x="T2" y="T3"/>
                  </a:cxn>
                  <a:cxn ang="0">
                    <a:pos x="T4" y="T5"/>
                  </a:cxn>
                  <a:cxn ang="0">
                    <a:pos x="T6" y="T7"/>
                  </a:cxn>
                  <a:cxn ang="0">
                    <a:pos x="T8" y="T9"/>
                  </a:cxn>
                  <a:cxn ang="0">
                    <a:pos x="T10" y="T11"/>
                  </a:cxn>
                  <a:cxn ang="0">
                    <a:pos x="T12" y="T13"/>
                  </a:cxn>
                </a:cxnLst>
                <a:rect l="0" t="0" r="r" b="b"/>
                <a:pathLst>
                  <a:path w="223" h="160">
                    <a:moveTo>
                      <a:pt x="190" y="54"/>
                    </a:moveTo>
                    <a:cubicBezTo>
                      <a:pt x="213" y="29"/>
                      <a:pt x="213" y="29"/>
                      <a:pt x="213" y="29"/>
                    </a:cubicBezTo>
                    <a:cubicBezTo>
                      <a:pt x="192" y="6"/>
                      <a:pt x="143" y="0"/>
                      <a:pt x="93" y="16"/>
                    </a:cubicBezTo>
                    <a:cubicBezTo>
                      <a:pt x="33" y="35"/>
                      <a:pt x="0" y="114"/>
                      <a:pt x="4" y="113"/>
                    </a:cubicBezTo>
                    <a:cubicBezTo>
                      <a:pt x="4" y="113"/>
                      <a:pt x="72" y="160"/>
                      <a:pt x="132" y="141"/>
                    </a:cubicBezTo>
                    <a:cubicBezTo>
                      <a:pt x="183" y="125"/>
                      <a:pt x="219" y="92"/>
                      <a:pt x="223" y="61"/>
                    </a:cubicBezTo>
                    <a:lnTo>
                      <a:pt x="190" y="54"/>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80" name="Freeform 37">
                <a:extLst>
                  <a:ext uri="{FF2B5EF4-FFF2-40B4-BE49-F238E27FC236}">
                    <a16:creationId xmlns:a16="http://schemas.microsoft.com/office/drawing/2014/main" id="{8EE7DDC3-2C29-48B4-8E70-DCA51623AB77}"/>
                  </a:ext>
                </a:extLst>
              </p:cNvPr>
              <p:cNvSpPr>
                <a:spLocks/>
              </p:cNvSpPr>
              <p:nvPr/>
            </p:nvSpPr>
            <p:spPr bwMode="auto">
              <a:xfrm>
                <a:off x="-676694" y="2185377"/>
                <a:ext cx="391999" cy="442992"/>
              </a:xfrm>
              <a:custGeom>
                <a:avLst/>
                <a:gdLst>
                  <a:gd name="T0" fmla="*/ 162 w 184"/>
                  <a:gd name="T1" fmla="*/ 3 h 200"/>
                  <a:gd name="T2" fmla="*/ 41 w 184"/>
                  <a:gd name="T3" fmla="*/ 57 h 200"/>
                  <a:gd name="T4" fmla="*/ 14 w 184"/>
                  <a:gd name="T5" fmla="*/ 174 h 200"/>
                  <a:gd name="T6" fmla="*/ 46 w 184"/>
                  <a:gd name="T7" fmla="*/ 161 h 200"/>
                  <a:gd name="T8" fmla="*/ 42 w 184"/>
                  <a:gd name="T9" fmla="*/ 194 h 200"/>
                  <a:gd name="T10" fmla="*/ 146 w 184"/>
                  <a:gd name="T11" fmla="*/ 134 h 200"/>
                  <a:gd name="T12" fmla="*/ 162 w 184"/>
                  <a:gd name="T13" fmla="*/ 3 h 200"/>
                </a:gdLst>
                <a:ahLst/>
                <a:cxnLst>
                  <a:cxn ang="0">
                    <a:pos x="T0" y="T1"/>
                  </a:cxn>
                  <a:cxn ang="0">
                    <a:pos x="T2" y="T3"/>
                  </a:cxn>
                  <a:cxn ang="0">
                    <a:pos x="T4" y="T5"/>
                  </a:cxn>
                  <a:cxn ang="0">
                    <a:pos x="T6" y="T7"/>
                  </a:cxn>
                  <a:cxn ang="0">
                    <a:pos x="T8" y="T9"/>
                  </a:cxn>
                  <a:cxn ang="0">
                    <a:pos x="T10" y="T11"/>
                  </a:cxn>
                  <a:cxn ang="0">
                    <a:pos x="T12" y="T13"/>
                  </a:cxn>
                </a:cxnLst>
                <a:rect l="0" t="0" r="r" b="b"/>
                <a:pathLst>
                  <a:path w="184" h="200">
                    <a:moveTo>
                      <a:pt x="162" y="3"/>
                    </a:moveTo>
                    <a:cubicBezTo>
                      <a:pt x="162" y="3"/>
                      <a:pt x="79" y="6"/>
                      <a:pt x="41" y="57"/>
                    </a:cubicBezTo>
                    <a:cubicBezTo>
                      <a:pt x="10" y="99"/>
                      <a:pt x="0" y="147"/>
                      <a:pt x="14" y="174"/>
                    </a:cubicBezTo>
                    <a:cubicBezTo>
                      <a:pt x="46" y="161"/>
                      <a:pt x="46" y="161"/>
                      <a:pt x="46" y="161"/>
                    </a:cubicBezTo>
                    <a:cubicBezTo>
                      <a:pt x="42" y="194"/>
                      <a:pt x="42" y="194"/>
                      <a:pt x="42" y="194"/>
                    </a:cubicBezTo>
                    <a:cubicBezTo>
                      <a:pt x="72" y="200"/>
                      <a:pt x="115" y="177"/>
                      <a:pt x="146" y="134"/>
                    </a:cubicBezTo>
                    <a:cubicBezTo>
                      <a:pt x="184" y="83"/>
                      <a:pt x="164" y="0"/>
                      <a:pt x="162" y="3"/>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1" name="Freeform 37">
                <a:extLst>
                  <a:ext uri="{FF2B5EF4-FFF2-40B4-BE49-F238E27FC236}">
                    <a16:creationId xmlns:a16="http://schemas.microsoft.com/office/drawing/2014/main" id="{238AC72A-8FB7-4DF1-87A0-1EC0C3CFF1DE}"/>
                  </a:ext>
                </a:extLst>
              </p:cNvPr>
              <p:cNvSpPr>
                <a:spLocks/>
              </p:cNvSpPr>
              <p:nvPr/>
            </p:nvSpPr>
            <p:spPr bwMode="auto">
              <a:xfrm>
                <a:off x="-1383729" y="2768125"/>
                <a:ext cx="391999" cy="442992"/>
              </a:xfrm>
              <a:custGeom>
                <a:avLst/>
                <a:gdLst>
                  <a:gd name="T0" fmla="*/ 162 w 184"/>
                  <a:gd name="T1" fmla="*/ 3 h 200"/>
                  <a:gd name="T2" fmla="*/ 41 w 184"/>
                  <a:gd name="T3" fmla="*/ 57 h 200"/>
                  <a:gd name="T4" fmla="*/ 14 w 184"/>
                  <a:gd name="T5" fmla="*/ 174 h 200"/>
                  <a:gd name="T6" fmla="*/ 46 w 184"/>
                  <a:gd name="T7" fmla="*/ 161 h 200"/>
                  <a:gd name="T8" fmla="*/ 42 w 184"/>
                  <a:gd name="T9" fmla="*/ 194 h 200"/>
                  <a:gd name="T10" fmla="*/ 146 w 184"/>
                  <a:gd name="T11" fmla="*/ 134 h 200"/>
                  <a:gd name="T12" fmla="*/ 162 w 184"/>
                  <a:gd name="T13" fmla="*/ 3 h 200"/>
                </a:gdLst>
                <a:ahLst/>
                <a:cxnLst>
                  <a:cxn ang="0">
                    <a:pos x="T0" y="T1"/>
                  </a:cxn>
                  <a:cxn ang="0">
                    <a:pos x="T2" y="T3"/>
                  </a:cxn>
                  <a:cxn ang="0">
                    <a:pos x="T4" y="T5"/>
                  </a:cxn>
                  <a:cxn ang="0">
                    <a:pos x="T6" y="T7"/>
                  </a:cxn>
                  <a:cxn ang="0">
                    <a:pos x="T8" y="T9"/>
                  </a:cxn>
                  <a:cxn ang="0">
                    <a:pos x="T10" y="T11"/>
                  </a:cxn>
                  <a:cxn ang="0">
                    <a:pos x="T12" y="T13"/>
                  </a:cxn>
                </a:cxnLst>
                <a:rect l="0" t="0" r="r" b="b"/>
                <a:pathLst>
                  <a:path w="184" h="200">
                    <a:moveTo>
                      <a:pt x="162" y="3"/>
                    </a:moveTo>
                    <a:cubicBezTo>
                      <a:pt x="162" y="3"/>
                      <a:pt x="79" y="6"/>
                      <a:pt x="41" y="57"/>
                    </a:cubicBezTo>
                    <a:cubicBezTo>
                      <a:pt x="10" y="99"/>
                      <a:pt x="0" y="147"/>
                      <a:pt x="14" y="174"/>
                    </a:cubicBezTo>
                    <a:cubicBezTo>
                      <a:pt x="46" y="161"/>
                      <a:pt x="46" y="161"/>
                      <a:pt x="46" y="161"/>
                    </a:cubicBezTo>
                    <a:cubicBezTo>
                      <a:pt x="42" y="194"/>
                      <a:pt x="42" y="194"/>
                      <a:pt x="42" y="194"/>
                    </a:cubicBezTo>
                    <a:cubicBezTo>
                      <a:pt x="72" y="200"/>
                      <a:pt x="115" y="177"/>
                      <a:pt x="146" y="134"/>
                    </a:cubicBezTo>
                    <a:cubicBezTo>
                      <a:pt x="184" y="83"/>
                      <a:pt x="164" y="0"/>
                      <a:pt x="162" y="3"/>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a:p>
            </p:txBody>
          </p:sp>
        </p:grpSp>
        <p:grpSp>
          <p:nvGrpSpPr>
            <p:cNvPr id="273" name="グループ化 272">
              <a:extLst>
                <a:ext uri="{FF2B5EF4-FFF2-40B4-BE49-F238E27FC236}">
                  <a16:creationId xmlns:a16="http://schemas.microsoft.com/office/drawing/2014/main" id="{86EAF28B-AB8A-42C2-911B-512B6EF28961}"/>
                </a:ext>
              </a:extLst>
            </p:cNvPr>
            <p:cNvGrpSpPr/>
            <p:nvPr/>
          </p:nvGrpSpPr>
          <p:grpSpPr>
            <a:xfrm rot="2207358">
              <a:off x="6931090" y="1484490"/>
              <a:ext cx="1537364" cy="636052"/>
              <a:chOff x="1047674" y="572060"/>
              <a:chExt cx="3838544" cy="1588118"/>
            </a:xfrm>
            <a:solidFill>
              <a:schemeClr val="accent5">
                <a:lumMod val="40000"/>
                <a:lumOff val="60000"/>
              </a:schemeClr>
            </a:solidFill>
          </p:grpSpPr>
          <p:sp>
            <p:nvSpPr>
              <p:cNvPr id="274" name="Freeform 35">
                <a:extLst>
                  <a:ext uri="{FF2B5EF4-FFF2-40B4-BE49-F238E27FC236}">
                    <a16:creationId xmlns:a16="http://schemas.microsoft.com/office/drawing/2014/main" id="{27713F13-5ACC-48CA-9AC3-D9B9553DBF0D}"/>
                  </a:ext>
                </a:extLst>
              </p:cNvPr>
              <p:cNvSpPr>
                <a:spLocks/>
              </p:cNvSpPr>
              <p:nvPr/>
            </p:nvSpPr>
            <p:spPr bwMode="auto">
              <a:xfrm>
                <a:off x="2092904" y="1152178"/>
                <a:ext cx="281806" cy="506816"/>
              </a:xfrm>
              <a:custGeom>
                <a:avLst/>
                <a:gdLst>
                  <a:gd name="T0" fmla="*/ 132 w 132"/>
                  <a:gd name="T1" fmla="*/ 111 h 229"/>
                  <a:gd name="T2" fmla="*/ 84 w 132"/>
                  <a:gd name="T3" fmla="*/ 0 h 229"/>
                  <a:gd name="T4" fmla="*/ 67 w 132"/>
                  <a:gd name="T5" fmla="*/ 30 h 229"/>
                  <a:gd name="T6" fmla="*/ 50 w 132"/>
                  <a:gd name="T7" fmla="*/ 0 h 229"/>
                  <a:gd name="T8" fmla="*/ 1 w 132"/>
                  <a:gd name="T9" fmla="*/ 110 h 229"/>
                  <a:gd name="T10" fmla="*/ 65 w 132"/>
                  <a:gd name="T11" fmla="*/ 225 h 229"/>
                  <a:gd name="T12" fmla="*/ 132 w 132"/>
                  <a:gd name="T13" fmla="*/ 111 h 229"/>
                </a:gdLst>
                <a:ahLst/>
                <a:cxnLst>
                  <a:cxn ang="0">
                    <a:pos x="T0" y="T1"/>
                  </a:cxn>
                  <a:cxn ang="0">
                    <a:pos x="T2" y="T3"/>
                  </a:cxn>
                  <a:cxn ang="0">
                    <a:pos x="T4" y="T5"/>
                  </a:cxn>
                  <a:cxn ang="0">
                    <a:pos x="T6" y="T7"/>
                  </a:cxn>
                  <a:cxn ang="0">
                    <a:pos x="T8" y="T9"/>
                  </a:cxn>
                  <a:cxn ang="0">
                    <a:pos x="T10" y="T11"/>
                  </a:cxn>
                  <a:cxn ang="0">
                    <a:pos x="T12" y="T13"/>
                  </a:cxn>
                </a:cxnLst>
                <a:rect l="0" t="0" r="r" b="b"/>
                <a:pathLst>
                  <a:path w="132" h="229">
                    <a:moveTo>
                      <a:pt x="132" y="111"/>
                    </a:moveTo>
                    <a:cubicBezTo>
                      <a:pt x="132" y="58"/>
                      <a:pt x="112" y="13"/>
                      <a:pt x="84" y="0"/>
                    </a:cubicBezTo>
                    <a:cubicBezTo>
                      <a:pt x="67" y="30"/>
                      <a:pt x="67" y="30"/>
                      <a:pt x="67" y="30"/>
                    </a:cubicBezTo>
                    <a:cubicBezTo>
                      <a:pt x="50" y="0"/>
                      <a:pt x="50" y="0"/>
                      <a:pt x="50" y="0"/>
                    </a:cubicBezTo>
                    <a:cubicBezTo>
                      <a:pt x="22" y="13"/>
                      <a:pt x="1" y="57"/>
                      <a:pt x="1" y="110"/>
                    </a:cubicBezTo>
                    <a:cubicBezTo>
                      <a:pt x="0" y="173"/>
                      <a:pt x="65" y="229"/>
                      <a:pt x="65" y="225"/>
                    </a:cubicBezTo>
                    <a:cubicBezTo>
                      <a:pt x="65" y="225"/>
                      <a:pt x="131" y="174"/>
                      <a:pt x="132" y="111"/>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5" name="Freeform 36">
                <a:extLst>
                  <a:ext uri="{FF2B5EF4-FFF2-40B4-BE49-F238E27FC236}">
                    <a16:creationId xmlns:a16="http://schemas.microsoft.com/office/drawing/2014/main" id="{B97CF090-AD47-4F20-985A-3EB073A69365}"/>
                  </a:ext>
                </a:extLst>
              </p:cNvPr>
              <p:cNvSpPr>
                <a:spLocks/>
              </p:cNvSpPr>
              <p:nvPr/>
            </p:nvSpPr>
            <p:spPr bwMode="auto">
              <a:xfrm>
                <a:off x="1729807" y="1424357"/>
                <a:ext cx="476000" cy="354771"/>
              </a:xfrm>
              <a:custGeom>
                <a:avLst/>
                <a:gdLst>
                  <a:gd name="T0" fmla="*/ 219 w 223"/>
                  <a:gd name="T1" fmla="*/ 114 h 160"/>
                  <a:gd name="T2" fmla="*/ 131 w 223"/>
                  <a:gd name="T3" fmla="*/ 16 h 160"/>
                  <a:gd name="T4" fmla="*/ 11 w 223"/>
                  <a:gd name="T5" fmla="*/ 27 h 160"/>
                  <a:gd name="T6" fmla="*/ 33 w 223"/>
                  <a:gd name="T7" fmla="*/ 53 h 160"/>
                  <a:gd name="T8" fmla="*/ 0 w 223"/>
                  <a:gd name="T9" fmla="*/ 60 h 160"/>
                  <a:gd name="T10" fmla="*/ 89 w 223"/>
                  <a:gd name="T11" fmla="*/ 140 h 160"/>
                  <a:gd name="T12" fmla="*/ 219 w 223"/>
                  <a:gd name="T13" fmla="*/ 114 h 160"/>
                </a:gdLst>
                <a:ahLst/>
                <a:cxnLst>
                  <a:cxn ang="0">
                    <a:pos x="T0" y="T1"/>
                  </a:cxn>
                  <a:cxn ang="0">
                    <a:pos x="T2" y="T3"/>
                  </a:cxn>
                  <a:cxn ang="0">
                    <a:pos x="T4" y="T5"/>
                  </a:cxn>
                  <a:cxn ang="0">
                    <a:pos x="T6" y="T7"/>
                  </a:cxn>
                  <a:cxn ang="0">
                    <a:pos x="T8" y="T9"/>
                  </a:cxn>
                  <a:cxn ang="0">
                    <a:pos x="T10" y="T11"/>
                  </a:cxn>
                  <a:cxn ang="0">
                    <a:pos x="T12" y="T13"/>
                  </a:cxn>
                </a:cxnLst>
                <a:rect l="0" t="0" r="r" b="b"/>
                <a:pathLst>
                  <a:path w="223" h="160">
                    <a:moveTo>
                      <a:pt x="219" y="114"/>
                    </a:moveTo>
                    <a:cubicBezTo>
                      <a:pt x="219" y="114"/>
                      <a:pt x="191" y="36"/>
                      <a:pt x="131" y="16"/>
                    </a:cubicBezTo>
                    <a:cubicBezTo>
                      <a:pt x="81" y="0"/>
                      <a:pt x="32" y="5"/>
                      <a:pt x="11" y="27"/>
                    </a:cubicBezTo>
                    <a:cubicBezTo>
                      <a:pt x="33" y="53"/>
                      <a:pt x="33" y="53"/>
                      <a:pt x="33" y="53"/>
                    </a:cubicBezTo>
                    <a:cubicBezTo>
                      <a:pt x="0" y="60"/>
                      <a:pt x="0" y="60"/>
                      <a:pt x="0" y="60"/>
                    </a:cubicBezTo>
                    <a:cubicBezTo>
                      <a:pt x="4" y="90"/>
                      <a:pt x="39" y="124"/>
                      <a:pt x="89" y="140"/>
                    </a:cubicBezTo>
                    <a:cubicBezTo>
                      <a:pt x="149" y="160"/>
                      <a:pt x="223" y="116"/>
                      <a:pt x="219" y="114"/>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6" name="Freeform 37">
                <a:extLst>
                  <a:ext uri="{FF2B5EF4-FFF2-40B4-BE49-F238E27FC236}">
                    <a16:creationId xmlns:a16="http://schemas.microsoft.com/office/drawing/2014/main" id="{CE2B75F0-0643-4151-A6AF-0F0D607489F4}"/>
                  </a:ext>
                </a:extLst>
              </p:cNvPr>
              <p:cNvSpPr>
                <a:spLocks/>
              </p:cNvSpPr>
              <p:nvPr/>
            </p:nvSpPr>
            <p:spPr bwMode="auto">
              <a:xfrm>
                <a:off x="1867097" y="1714368"/>
                <a:ext cx="392000" cy="442994"/>
              </a:xfrm>
              <a:custGeom>
                <a:avLst/>
                <a:gdLst>
                  <a:gd name="T0" fmla="*/ 162 w 184"/>
                  <a:gd name="T1" fmla="*/ 3 h 200"/>
                  <a:gd name="T2" fmla="*/ 41 w 184"/>
                  <a:gd name="T3" fmla="*/ 57 h 200"/>
                  <a:gd name="T4" fmla="*/ 14 w 184"/>
                  <a:gd name="T5" fmla="*/ 174 h 200"/>
                  <a:gd name="T6" fmla="*/ 46 w 184"/>
                  <a:gd name="T7" fmla="*/ 161 h 200"/>
                  <a:gd name="T8" fmla="*/ 42 w 184"/>
                  <a:gd name="T9" fmla="*/ 194 h 200"/>
                  <a:gd name="T10" fmla="*/ 146 w 184"/>
                  <a:gd name="T11" fmla="*/ 134 h 200"/>
                  <a:gd name="T12" fmla="*/ 162 w 184"/>
                  <a:gd name="T13" fmla="*/ 3 h 200"/>
                </a:gdLst>
                <a:ahLst/>
                <a:cxnLst>
                  <a:cxn ang="0">
                    <a:pos x="T0" y="T1"/>
                  </a:cxn>
                  <a:cxn ang="0">
                    <a:pos x="T2" y="T3"/>
                  </a:cxn>
                  <a:cxn ang="0">
                    <a:pos x="T4" y="T5"/>
                  </a:cxn>
                  <a:cxn ang="0">
                    <a:pos x="T6" y="T7"/>
                  </a:cxn>
                  <a:cxn ang="0">
                    <a:pos x="T8" y="T9"/>
                  </a:cxn>
                  <a:cxn ang="0">
                    <a:pos x="T10" y="T11"/>
                  </a:cxn>
                  <a:cxn ang="0">
                    <a:pos x="T12" y="T13"/>
                  </a:cxn>
                </a:cxnLst>
                <a:rect l="0" t="0" r="r" b="b"/>
                <a:pathLst>
                  <a:path w="184" h="200">
                    <a:moveTo>
                      <a:pt x="162" y="3"/>
                    </a:moveTo>
                    <a:cubicBezTo>
                      <a:pt x="162" y="3"/>
                      <a:pt x="79" y="6"/>
                      <a:pt x="41" y="57"/>
                    </a:cubicBezTo>
                    <a:cubicBezTo>
                      <a:pt x="10" y="99"/>
                      <a:pt x="0" y="147"/>
                      <a:pt x="14" y="174"/>
                    </a:cubicBezTo>
                    <a:cubicBezTo>
                      <a:pt x="46" y="161"/>
                      <a:pt x="46" y="161"/>
                      <a:pt x="46" y="161"/>
                    </a:cubicBezTo>
                    <a:cubicBezTo>
                      <a:pt x="42" y="194"/>
                      <a:pt x="42" y="194"/>
                      <a:pt x="42" y="194"/>
                    </a:cubicBezTo>
                    <a:cubicBezTo>
                      <a:pt x="72" y="200"/>
                      <a:pt x="115" y="177"/>
                      <a:pt x="146" y="134"/>
                    </a:cubicBezTo>
                    <a:cubicBezTo>
                      <a:pt x="184" y="83"/>
                      <a:pt x="164" y="0"/>
                      <a:pt x="162" y="3"/>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7" name="Freeform 38">
                <a:extLst>
                  <a:ext uri="{FF2B5EF4-FFF2-40B4-BE49-F238E27FC236}">
                    <a16:creationId xmlns:a16="http://schemas.microsoft.com/office/drawing/2014/main" id="{F210BB99-7CE8-4205-9866-DF985AEEC1EF}"/>
                  </a:ext>
                </a:extLst>
              </p:cNvPr>
              <p:cNvSpPr>
                <a:spLocks/>
              </p:cNvSpPr>
              <p:nvPr/>
            </p:nvSpPr>
            <p:spPr bwMode="auto">
              <a:xfrm>
                <a:off x="2205807" y="1712491"/>
                <a:ext cx="391097" cy="447687"/>
              </a:xfrm>
              <a:custGeom>
                <a:avLst/>
                <a:gdLst>
                  <a:gd name="T0" fmla="*/ 24 w 183"/>
                  <a:gd name="T1" fmla="*/ 4 h 202"/>
                  <a:gd name="T2" fmla="*/ 37 w 183"/>
                  <a:gd name="T3" fmla="*/ 135 h 202"/>
                  <a:gd name="T4" fmla="*/ 140 w 183"/>
                  <a:gd name="T5" fmla="*/ 197 h 202"/>
                  <a:gd name="T6" fmla="*/ 137 w 183"/>
                  <a:gd name="T7" fmla="*/ 163 h 202"/>
                  <a:gd name="T8" fmla="*/ 168 w 183"/>
                  <a:gd name="T9" fmla="*/ 177 h 202"/>
                  <a:gd name="T10" fmla="*/ 143 w 183"/>
                  <a:gd name="T11" fmla="*/ 59 h 202"/>
                  <a:gd name="T12" fmla="*/ 24 w 183"/>
                  <a:gd name="T13" fmla="*/ 4 h 202"/>
                </a:gdLst>
                <a:ahLst/>
                <a:cxnLst>
                  <a:cxn ang="0">
                    <a:pos x="T0" y="T1"/>
                  </a:cxn>
                  <a:cxn ang="0">
                    <a:pos x="T2" y="T3"/>
                  </a:cxn>
                  <a:cxn ang="0">
                    <a:pos x="T4" y="T5"/>
                  </a:cxn>
                  <a:cxn ang="0">
                    <a:pos x="T6" y="T7"/>
                  </a:cxn>
                  <a:cxn ang="0">
                    <a:pos x="T8" y="T9"/>
                  </a:cxn>
                  <a:cxn ang="0">
                    <a:pos x="T10" y="T11"/>
                  </a:cxn>
                  <a:cxn ang="0">
                    <a:pos x="T12" y="T13"/>
                  </a:cxn>
                </a:cxnLst>
                <a:rect l="0" t="0" r="r" b="b"/>
                <a:pathLst>
                  <a:path w="183" h="202">
                    <a:moveTo>
                      <a:pt x="24" y="4"/>
                    </a:moveTo>
                    <a:cubicBezTo>
                      <a:pt x="24" y="4"/>
                      <a:pt x="0" y="84"/>
                      <a:pt x="37" y="135"/>
                    </a:cubicBezTo>
                    <a:cubicBezTo>
                      <a:pt x="68" y="178"/>
                      <a:pt x="110" y="202"/>
                      <a:pt x="140" y="197"/>
                    </a:cubicBezTo>
                    <a:cubicBezTo>
                      <a:pt x="137" y="163"/>
                      <a:pt x="137" y="163"/>
                      <a:pt x="137" y="163"/>
                    </a:cubicBezTo>
                    <a:cubicBezTo>
                      <a:pt x="168" y="177"/>
                      <a:pt x="168" y="177"/>
                      <a:pt x="168" y="177"/>
                    </a:cubicBezTo>
                    <a:cubicBezTo>
                      <a:pt x="183" y="150"/>
                      <a:pt x="174" y="102"/>
                      <a:pt x="143" y="59"/>
                    </a:cubicBezTo>
                    <a:cubicBezTo>
                      <a:pt x="107" y="8"/>
                      <a:pt x="21" y="0"/>
                      <a:pt x="24" y="4"/>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8" name="Freeform 39">
                <a:extLst>
                  <a:ext uri="{FF2B5EF4-FFF2-40B4-BE49-F238E27FC236}">
                    <a16:creationId xmlns:a16="http://schemas.microsoft.com/office/drawing/2014/main" id="{C43238CC-DC69-4622-BAD4-6C507E47BC08}"/>
                  </a:ext>
                </a:extLst>
              </p:cNvPr>
              <p:cNvSpPr>
                <a:spLocks/>
              </p:cNvSpPr>
              <p:nvPr/>
            </p:nvSpPr>
            <p:spPr bwMode="auto">
              <a:xfrm>
                <a:off x="2261807" y="1427172"/>
                <a:ext cx="476000" cy="353832"/>
              </a:xfrm>
              <a:custGeom>
                <a:avLst/>
                <a:gdLst>
                  <a:gd name="T0" fmla="*/ 190 w 223"/>
                  <a:gd name="T1" fmla="*/ 54 h 160"/>
                  <a:gd name="T2" fmla="*/ 213 w 223"/>
                  <a:gd name="T3" fmla="*/ 29 h 160"/>
                  <a:gd name="T4" fmla="*/ 93 w 223"/>
                  <a:gd name="T5" fmla="*/ 16 h 160"/>
                  <a:gd name="T6" fmla="*/ 4 w 223"/>
                  <a:gd name="T7" fmla="*/ 113 h 160"/>
                  <a:gd name="T8" fmla="*/ 132 w 223"/>
                  <a:gd name="T9" fmla="*/ 141 h 160"/>
                  <a:gd name="T10" fmla="*/ 223 w 223"/>
                  <a:gd name="T11" fmla="*/ 61 h 160"/>
                  <a:gd name="T12" fmla="*/ 190 w 223"/>
                  <a:gd name="T13" fmla="*/ 54 h 160"/>
                </a:gdLst>
                <a:ahLst/>
                <a:cxnLst>
                  <a:cxn ang="0">
                    <a:pos x="T0" y="T1"/>
                  </a:cxn>
                  <a:cxn ang="0">
                    <a:pos x="T2" y="T3"/>
                  </a:cxn>
                  <a:cxn ang="0">
                    <a:pos x="T4" y="T5"/>
                  </a:cxn>
                  <a:cxn ang="0">
                    <a:pos x="T6" y="T7"/>
                  </a:cxn>
                  <a:cxn ang="0">
                    <a:pos x="T8" y="T9"/>
                  </a:cxn>
                  <a:cxn ang="0">
                    <a:pos x="T10" y="T11"/>
                  </a:cxn>
                  <a:cxn ang="0">
                    <a:pos x="T12" y="T13"/>
                  </a:cxn>
                </a:cxnLst>
                <a:rect l="0" t="0" r="r" b="b"/>
                <a:pathLst>
                  <a:path w="223" h="160">
                    <a:moveTo>
                      <a:pt x="190" y="54"/>
                    </a:moveTo>
                    <a:cubicBezTo>
                      <a:pt x="213" y="29"/>
                      <a:pt x="213" y="29"/>
                      <a:pt x="213" y="29"/>
                    </a:cubicBezTo>
                    <a:cubicBezTo>
                      <a:pt x="192" y="6"/>
                      <a:pt x="143" y="0"/>
                      <a:pt x="93" y="16"/>
                    </a:cubicBezTo>
                    <a:cubicBezTo>
                      <a:pt x="33" y="35"/>
                      <a:pt x="0" y="114"/>
                      <a:pt x="4" y="113"/>
                    </a:cubicBezTo>
                    <a:cubicBezTo>
                      <a:pt x="4" y="113"/>
                      <a:pt x="72" y="160"/>
                      <a:pt x="132" y="141"/>
                    </a:cubicBezTo>
                    <a:cubicBezTo>
                      <a:pt x="183" y="125"/>
                      <a:pt x="219" y="92"/>
                      <a:pt x="223" y="61"/>
                    </a:cubicBezTo>
                    <a:lnTo>
                      <a:pt x="190" y="54"/>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92" name="Freeform 37">
                <a:extLst>
                  <a:ext uri="{FF2B5EF4-FFF2-40B4-BE49-F238E27FC236}">
                    <a16:creationId xmlns:a16="http://schemas.microsoft.com/office/drawing/2014/main" id="{3B4AD3C4-5252-41C9-A8CA-E67DF5AF6381}"/>
                  </a:ext>
                </a:extLst>
              </p:cNvPr>
              <p:cNvSpPr>
                <a:spLocks/>
              </p:cNvSpPr>
              <p:nvPr/>
            </p:nvSpPr>
            <p:spPr bwMode="auto">
              <a:xfrm>
                <a:off x="3228320" y="1212367"/>
                <a:ext cx="392001" cy="442994"/>
              </a:xfrm>
              <a:custGeom>
                <a:avLst/>
                <a:gdLst>
                  <a:gd name="T0" fmla="*/ 162 w 184"/>
                  <a:gd name="T1" fmla="*/ 3 h 200"/>
                  <a:gd name="T2" fmla="*/ 41 w 184"/>
                  <a:gd name="T3" fmla="*/ 57 h 200"/>
                  <a:gd name="T4" fmla="*/ 14 w 184"/>
                  <a:gd name="T5" fmla="*/ 174 h 200"/>
                  <a:gd name="T6" fmla="*/ 46 w 184"/>
                  <a:gd name="T7" fmla="*/ 161 h 200"/>
                  <a:gd name="T8" fmla="*/ 42 w 184"/>
                  <a:gd name="T9" fmla="*/ 194 h 200"/>
                  <a:gd name="T10" fmla="*/ 146 w 184"/>
                  <a:gd name="T11" fmla="*/ 134 h 200"/>
                  <a:gd name="T12" fmla="*/ 162 w 184"/>
                  <a:gd name="T13" fmla="*/ 3 h 200"/>
                </a:gdLst>
                <a:ahLst/>
                <a:cxnLst>
                  <a:cxn ang="0">
                    <a:pos x="T0" y="T1"/>
                  </a:cxn>
                  <a:cxn ang="0">
                    <a:pos x="T2" y="T3"/>
                  </a:cxn>
                  <a:cxn ang="0">
                    <a:pos x="T4" y="T5"/>
                  </a:cxn>
                  <a:cxn ang="0">
                    <a:pos x="T6" y="T7"/>
                  </a:cxn>
                  <a:cxn ang="0">
                    <a:pos x="T8" y="T9"/>
                  </a:cxn>
                  <a:cxn ang="0">
                    <a:pos x="T10" y="T11"/>
                  </a:cxn>
                  <a:cxn ang="0">
                    <a:pos x="T12" y="T13"/>
                  </a:cxn>
                </a:cxnLst>
                <a:rect l="0" t="0" r="r" b="b"/>
                <a:pathLst>
                  <a:path w="184" h="200">
                    <a:moveTo>
                      <a:pt x="162" y="3"/>
                    </a:moveTo>
                    <a:cubicBezTo>
                      <a:pt x="162" y="3"/>
                      <a:pt x="79" y="6"/>
                      <a:pt x="41" y="57"/>
                    </a:cubicBezTo>
                    <a:cubicBezTo>
                      <a:pt x="10" y="99"/>
                      <a:pt x="0" y="147"/>
                      <a:pt x="14" y="174"/>
                    </a:cubicBezTo>
                    <a:cubicBezTo>
                      <a:pt x="46" y="161"/>
                      <a:pt x="46" y="161"/>
                      <a:pt x="46" y="161"/>
                    </a:cubicBezTo>
                    <a:cubicBezTo>
                      <a:pt x="42" y="194"/>
                      <a:pt x="42" y="194"/>
                      <a:pt x="42" y="194"/>
                    </a:cubicBezTo>
                    <a:cubicBezTo>
                      <a:pt x="72" y="200"/>
                      <a:pt x="115" y="177"/>
                      <a:pt x="146" y="134"/>
                    </a:cubicBezTo>
                    <a:cubicBezTo>
                      <a:pt x="184" y="83"/>
                      <a:pt x="164" y="0"/>
                      <a:pt x="162" y="3"/>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3" name="Freeform 38">
                <a:extLst>
                  <a:ext uri="{FF2B5EF4-FFF2-40B4-BE49-F238E27FC236}">
                    <a16:creationId xmlns:a16="http://schemas.microsoft.com/office/drawing/2014/main" id="{3BB60482-5E6E-4248-955A-A2FD506F17D4}"/>
                  </a:ext>
                </a:extLst>
              </p:cNvPr>
              <p:cNvSpPr>
                <a:spLocks/>
              </p:cNvSpPr>
              <p:nvPr/>
            </p:nvSpPr>
            <p:spPr bwMode="auto">
              <a:xfrm>
                <a:off x="3790395" y="572060"/>
                <a:ext cx="307742" cy="352271"/>
              </a:xfrm>
              <a:custGeom>
                <a:avLst/>
                <a:gdLst>
                  <a:gd name="T0" fmla="*/ 24 w 183"/>
                  <a:gd name="T1" fmla="*/ 4 h 202"/>
                  <a:gd name="T2" fmla="*/ 37 w 183"/>
                  <a:gd name="T3" fmla="*/ 135 h 202"/>
                  <a:gd name="T4" fmla="*/ 140 w 183"/>
                  <a:gd name="T5" fmla="*/ 197 h 202"/>
                  <a:gd name="T6" fmla="*/ 137 w 183"/>
                  <a:gd name="T7" fmla="*/ 163 h 202"/>
                  <a:gd name="T8" fmla="*/ 168 w 183"/>
                  <a:gd name="T9" fmla="*/ 177 h 202"/>
                  <a:gd name="T10" fmla="*/ 143 w 183"/>
                  <a:gd name="T11" fmla="*/ 59 h 202"/>
                  <a:gd name="T12" fmla="*/ 24 w 183"/>
                  <a:gd name="T13" fmla="*/ 4 h 202"/>
                </a:gdLst>
                <a:ahLst/>
                <a:cxnLst>
                  <a:cxn ang="0">
                    <a:pos x="T0" y="T1"/>
                  </a:cxn>
                  <a:cxn ang="0">
                    <a:pos x="T2" y="T3"/>
                  </a:cxn>
                  <a:cxn ang="0">
                    <a:pos x="T4" y="T5"/>
                  </a:cxn>
                  <a:cxn ang="0">
                    <a:pos x="T6" y="T7"/>
                  </a:cxn>
                  <a:cxn ang="0">
                    <a:pos x="T8" y="T9"/>
                  </a:cxn>
                  <a:cxn ang="0">
                    <a:pos x="T10" y="T11"/>
                  </a:cxn>
                  <a:cxn ang="0">
                    <a:pos x="T12" y="T13"/>
                  </a:cxn>
                </a:cxnLst>
                <a:rect l="0" t="0" r="r" b="b"/>
                <a:pathLst>
                  <a:path w="183" h="202">
                    <a:moveTo>
                      <a:pt x="24" y="4"/>
                    </a:moveTo>
                    <a:cubicBezTo>
                      <a:pt x="24" y="4"/>
                      <a:pt x="0" y="84"/>
                      <a:pt x="37" y="135"/>
                    </a:cubicBezTo>
                    <a:cubicBezTo>
                      <a:pt x="68" y="178"/>
                      <a:pt x="110" y="202"/>
                      <a:pt x="140" y="197"/>
                    </a:cubicBezTo>
                    <a:cubicBezTo>
                      <a:pt x="137" y="163"/>
                      <a:pt x="137" y="163"/>
                      <a:pt x="137" y="163"/>
                    </a:cubicBezTo>
                    <a:cubicBezTo>
                      <a:pt x="168" y="177"/>
                      <a:pt x="168" y="177"/>
                      <a:pt x="168" y="177"/>
                    </a:cubicBezTo>
                    <a:cubicBezTo>
                      <a:pt x="183" y="150"/>
                      <a:pt x="174" y="102"/>
                      <a:pt x="143" y="59"/>
                    </a:cubicBezTo>
                    <a:cubicBezTo>
                      <a:pt x="107" y="8"/>
                      <a:pt x="21" y="0"/>
                      <a:pt x="24" y="4"/>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4" name="Freeform 38">
                <a:extLst>
                  <a:ext uri="{FF2B5EF4-FFF2-40B4-BE49-F238E27FC236}">
                    <a16:creationId xmlns:a16="http://schemas.microsoft.com/office/drawing/2014/main" id="{86FF8DAC-D354-456A-B38A-D1D990DA18FA}"/>
                  </a:ext>
                </a:extLst>
              </p:cNvPr>
              <p:cNvSpPr>
                <a:spLocks/>
              </p:cNvSpPr>
              <p:nvPr/>
            </p:nvSpPr>
            <p:spPr bwMode="auto">
              <a:xfrm>
                <a:off x="4495121" y="832439"/>
                <a:ext cx="391097" cy="447688"/>
              </a:xfrm>
              <a:custGeom>
                <a:avLst/>
                <a:gdLst>
                  <a:gd name="T0" fmla="*/ 24 w 183"/>
                  <a:gd name="T1" fmla="*/ 4 h 202"/>
                  <a:gd name="T2" fmla="*/ 37 w 183"/>
                  <a:gd name="T3" fmla="*/ 135 h 202"/>
                  <a:gd name="T4" fmla="*/ 140 w 183"/>
                  <a:gd name="T5" fmla="*/ 197 h 202"/>
                  <a:gd name="T6" fmla="*/ 137 w 183"/>
                  <a:gd name="T7" fmla="*/ 163 h 202"/>
                  <a:gd name="T8" fmla="*/ 168 w 183"/>
                  <a:gd name="T9" fmla="*/ 177 h 202"/>
                  <a:gd name="T10" fmla="*/ 143 w 183"/>
                  <a:gd name="T11" fmla="*/ 59 h 202"/>
                  <a:gd name="T12" fmla="*/ 24 w 183"/>
                  <a:gd name="T13" fmla="*/ 4 h 202"/>
                </a:gdLst>
                <a:ahLst/>
                <a:cxnLst>
                  <a:cxn ang="0">
                    <a:pos x="T0" y="T1"/>
                  </a:cxn>
                  <a:cxn ang="0">
                    <a:pos x="T2" y="T3"/>
                  </a:cxn>
                  <a:cxn ang="0">
                    <a:pos x="T4" y="T5"/>
                  </a:cxn>
                  <a:cxn ang="0">
                    <a:pos x="T6" y="T7"/>
                  </a:cxn>
                  <a:cxn ang="0">
                    <a:pos x="T8" y="T9"/>
                  </a:cxn>
                  <a:cxn ang="0">
                    <a:pos x="T10" y="T11"/>
                  </a:cxn>
                  <a:cxn ang="0">
                    <a:pos x="T12" y="T13"/>
                  </a:cxn>
                </a:cxnLst>
                <a:rect l="0" t="0" r="r" b="b"/>
                <a:pathLst>
                  <a:path w="183" h="202">
                    <a:moveTo>
                      <a:pt x="24" y="4"/>
                    </a:moveTo>
                    <a:cubicBezTo>
                      <a:pt x="24" y="4"/>
                      <a:pt x="0" y="84"/>
                      <a:pt x="37" y="135"/>
                    </a:cubicBezTo>
                    <a:cubicBezTo>
                      <a:pt x="68" y="178"/>
                      <a:pt x="110" y="202"/>
                      <a:pt x="140" y="197"/>
                    </a:cubicBezTo>
                    <a:cubicBezTo>
                      <a:pt x="137" y="163"/>
                      <a:pt x="137" y="163"/>
                      <a:pt x="137" y="163"/>
                    </a:cubicBezTo>
                    <a:cubicBezTo>
                      <a:pt x="168" y="177"/>
                      <a:pt x="168" y="177"/>
                      <a:pt x="168" y="177"/>
                    </a:cubicBezTo>
                    <a:cubicBezTo>
                      <a:pt x="183" y="150"/>
                      <a:pt x="174" y="102"/>
                      <a:pt x="143" y="59"/>
                    </a:cubicBezTo>
                    <a:cubicBezTo>
                      <a:pt x="107" y="8"/>
                      <a:pt x="21" y="0"/>
                      <a:pt x="24" y="4"/>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5" name="Freeform 38">
                <a:extLst>
                  <a:ext uri="{FF2B5EF4-FFF2-40B4-BE49-F238E27FC236}">
                    <a16:creationId xmlns:a16="http://schemas.microsoft.com/office/drawing/2014/main" id="{C9F814E9-3B0C-460A-A508-C6D12C16E4D0}"/>
                  </a:ext>
                </a:extLst>
              </p:cNvPr>
              <p:cNvSpPr>
                <a:spLocks/>
              </p:cNvSpPr>
              <p:nvPr/>
            </p:nvSpPr>
            <p:spPr bwMode="auto">
              <a:xfrm>
                <a:off x="1047674" y="1272169"/>
                <a:ext cx="307742" cy="352271"/>
              </a:xfrm>
              <a:custGeom>
                <a:avLst/>
                <a:gdLst>
                  <a:gd name="T0" fmla="*/ 24 w 183"/>
                  <a:gd name="T1" fmla="*/ 4 h 202"/>
                  <a:gd name="T2" fmla="*/ 37 w 183"/>
                  <a:gd name="T3" fmla="*/ 135 h 202"/>
                  <a:gd name="T4" fmla="*/ 140 w 183"/>
                  <a:gd name="T5" fmla="*/ 197 h 202"/>
                  <a:gd name="T6" fmla="*/ 137 w 183"/>
                  <a:gd name="T7" fmla="*/ 163 h 202"/>
                  <a:gd name="T8" fmla="*/ 168 w 183"/>
                  <a:gd name="T9" fmla="*/ 177 h 202"/>
                  <a:gd name="T10" fmla="*/ 143 w 183"/>
                  <a:gd name="T11" fmla="*/ 59 h 202"/>
                  <a:gd name="T12" fmla="*/ 24 w 183"/>
                  <a:gd name="T13" fmla="*/ 4 h 202"/>
                </a:gdLst>
                <a:ahLst/>
                <a:cxnLst>
                  <a:cxn ang="0">
                    <a:pos x="T0" y="T1"/>
                  </a:cxn>
                  <a:cxn ang="0">
                    <a:pos x="T2" y="T3"/>
                  </a:cxn>
                  <a:cxn ang="0">
                    <a:pos x="T4" y="T5"/>
                  </a:cxn>
                  <a:cxn ang="0">
                    <a:pos x="T6" y="T7"/>
                  </a:cxn>
                  <a:cxn ang="0">
                    <a:pos x="T8" y="T9"/>
                  </a:cxn>
                  <a:cxn ang="0">
                    <a:pos x="T10" y="T11"/>
                  </a:cxn>
                  <a:cxn ang="0">
                    <a:pos x="T12" y="T13"/>
                  </a:cxn>
                </a:cxnLst>
                <a:rect l="0" t="0" r="r" b="b"/>
                <a:pathLst>
                  <a:path w="183" h="202">
                    <a:moveTo>
                      <a:pt x="24" y="4"/>
                    </a:moveTo>
                    <a:cubicBezTo>
                      <a:pt x="24" y="4"/>
                      <a:pt x="0" y="84"/>
                      <a:pt x="37" y="135"/>
                    </a:cubicBezTo>
                    <a:cubicBezTo>
                      <a:pt x="68" y="178"/>
                      <a:pt x="110" y="202"/>
                      <a:pt x="140" y="197"/>
                    </a:cubicBezTo>
                    <a:cubicBezTo>
                      <a:pt x="137" y="163"/>
                      <a:pt x="137" y="163"/>
                      <a:pt x="137" y="163"/>
                    </a:cubicBezTo>
                    <a:cubicBezTo>
                      <a:pt x="168" y="177"/>
                      <a:pt x="168" y="177"/>
                      <a:pt x="168" y="177"/>
                    </a:cubicBezTo>
                    <a:cubicBezTo>
                      <a:pt x="183" y="150"/>
                      <a:pt x="174" y="102"/>
                      <a:pt x="143" y="59"/>
                    </a:cubicBezTo>
                    <a:cubicBezTo>
                      <a:pt x="107" y="8"/>
                      <a:pt x="21" y="0"/>
                      <a:pt x="24" y="4"/>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ja-JP" altLang="en-US"/>
              </a:p>
            </p:txBody>
          </p:sp>
        </p:grpSp>
        <p:sp>
          <p:nvSpPr>
            <p:cNvPr id="279" name="Freeform 25">
              <a:extLst>
                <a:ext uri="{FF2B5EF4-FFF2-40B4-BE49-F238E27FC236}">
                  <a16:creationId xmlns:a16="http://schemas.microsoft.com/office/drawing/2014/main" id="{AC138BF0-1C58-4AE3-AFC0-3E64403A9518}"/>
                </a:ext>
              </a:extLst>
            </p:cNvPr>
            <p:cNvSpPr>
              <a:spLocks/>
            </p:cNvSpPr>
            <p:nvPr/>
          </p:nvSpPr>
          <p:spPr bwMode="auto">
            <a:xfrm rot="7200000">
              <a:off x="7730164" y="1663525"/>
              <a:ext cx="78253" cy="135940"/>
            </a:xfrm>
            <a:custGeom>
              <a:avLst/>
              <a:gdLst>
                <a:gd name="T0" fmla="*/ 84 w 132"/>
                <a:gd name="T1" fmla="*/ 0 h 229"/>
                <a:gd name="T2" fmla="*/ 67 w 132"/>
                <a:gd name="T3" fmla="*/ 30 h 229"/>
                <a:gd name="T4" fmla="*/ 50 w 132"/>
                <a:gd name="T5" fmla="*/ 0 h 229"/>
                <a:gd name="T6" fmla="*/ 1 w 132"/>
                <a:gd name="T7" fmla="*/ 110 h 229"/>
                <a:gd name="T8" fmla="*/ 65 w 132"/>
                <a:gd name="T9" fmla="*/ 225 h 229"/>
                <a:gd name="T10" fmla="*/ 132 w 132"/>
                <a:gd name="T11" fmla="*/ 111 h 229"/>
                <a:gd name="T12" fmla="*/ 84 w 132"/>
                <a:gd name="T13" fmla="*/ 0 h 229"/>
              </a:gdLst>
              <a:ahLst/>
              <a:cxnLst>
                <a:cxn ang="0">
                  <a:pos x="T0" y="T1"/>
                </a:cxn>
                <a:cxn ang="0">
                  <a:pos x="T2" y="T3"/>
                </a:cxn>
                <a:cxn ang="0">
                  <a:pos x="T4" y="T5"/>
                </a:cxn>
                <a:cxn ang="0">
                  <a:pos x="T6" y="T7"/>
                </a:cxn>
                <a:cxn ang="0">
                  <a:pos x="T8" y="T9"/>
                </a:cxn>
                <a:cxn ang="0">
                  <a:pos x="T10" y="T11"/>
                </a:cxn>
                <a:cxn ang="0">
                  <a:pos x="T12" y="T13"/>
                </a:cxn>
              </a:cxnLst>
              <a:rect l="0" t="0" r="r" b="b"/>
              <a:pathLst>
                <a:path w="132" h="229">
                  <a:moveTo>
                    <a:pt x="84" y="0"/>
                  </a:moveTo>
                  <a:cubicBezTo>
                    <a:pt x="67" y="30"/>
                    <a:pt x="67" y="30"/>
                    <a:pt x="67" y="30"/>
                  </a:cubicBezTo>
                  <a:cubicBezTo>
                    <a:pt x="50" y="0"/>
                    <a:pt x="50" y="0"/>
                    <a:pt x="50" y="0"/>
                  </a:cubicBezTo>
                  <a:cubicBezTo>
                    <a:pt x="22" y="13"/>
                    <a:pt x="1" y="57"/>
                    <a:pt x="1" y="110"/>
                  </a:cubicBezTo>
                  <a:cubicBezTo>
                    <a:pt x="0" y="173"/>
                    <a:pt x="65" y="229"/>
                    <a:pt x="65" y="225"/>
                  </a:cubicBezTo>
                  <a:cubicBezTo>
                    <a:pt x="65" y="225"/>
                    <a:pt x="131" y="174"/>
                    <a:pt x="132" y="111"/>
                  </a:cubicBezTo>
                  <a:cubicBezTo>
                    <a:pt x="132" y="58"/>
                    <a:pt x="112" y="13"/>
                    <a:pt x="84" y="0"/>
                  </a:cubicBezTo>
                  <a:close/>
                </a:path>
              </a:pathLst>
            </a:custGeom>
            <a:solidFill>
              <a:schemeClr val="accent5">
                <a:lumMod val="40000"/>
                <a:lumOff val="60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grpSp>
        <p:nvGrpSpPr>
          <p:cNvPr id="552" name="グループ化 551">
            <a:extLst>
              <a:ext uri="{FF2B5EF4-FFF2-40B4-BE49-F238E27FC236}">
                <a16:creationId xmlns:a16="http://schemas.microsoft.com/office/drawing/2014/main" id="{3DCD29B5-386C-4A51-9BCE-042321C51B4C}"/>
              </a:ext>
            </a:extLst>
          </p:cNvPr>
          <p:cNvGrpSpPr>
            <a:grpSpLocks noChangeAspect="1"/>
          </p:cNvGrpSpPr>
          <p:nvPr/>
        </p:nvGrpSpPr>
        <p:grpSpPr>
          <a:xfrm>
            <a:off x="5841912" y="2563392"/>
            <a:ext cx="123013" cy="231925"/>
            <a:chOff x="4787901" y="3762844"/>
            <a:chExt cx="803275" cy="1514474"/>
          </a:xfrm>
          <a:solidFill>
            <a:schemeClr val="bg1">
              <a:lumMod val="50000"/>
            </a:schemeClr>
          </a:solidFill>
        </p:grpSpPr>
        <p:sp>
          <p:nvSpPr>
            <p:cNvPr id="553" name="Freeform 109">
              <a:extLst>
                <a:ext uri="{FF2B5EF4-FFF2-40B4-BE49-F238E27FC236}">
                  <a16:creationId xmlns:a16="http://schemas.microsoft.com/office/drawing/2014/main" id="{1CEA3A0D-3928-4D23-A678-6C7F8441FA06}"/>
                </a:ext>
              </a:extLst>
            </p:cNvPr>
            <p:cNvSpPr>
              <a:spLocks/>
            </p:cNvSpPr>
            <p:nvPr/>
          </p:nvSpPr>
          <p:spPr bwMode="auto">
            <a:xfrm>
              <a:off x="5305426" y="4283544"/>
              <a:ext cx="228600" cy="117475"/>
            </a:xfrm>
            <a:custGeom>
              <a:avLst/>
              <a:gdLst>
                <a:gd name="T0" fmla="*/ 59 w 61"/>
                <a:gd name="T1" fmla="*/ 12 h 31"/>
                <a:gd name="T2" fmla="*/ 60 w 61"/>
                <a:gd name="T3" fmla="*/ 9 h 31"/>
                <a:gd name="T4" fmla="*/ 58 w 61"/>
                <a:gd name="T5" fmla="*/ 2 h 31"/>
                <a:gd name="T6" fmla="*/ 54 w 61"/>
                <a:gd name="T7" fmla="*/ 0 h 31"/>
                <a:gd name="T8" fmla="*/ 3 w 61"/>
                <a:gd name="T9" fmla="*/ 19 h 31"/>
                <a:gd name="T10" fmla="*/ 1 w 61"/>
                <a:gd name="T11" fmla="*/ 22 h 31"/>
                <a:gd name="T12" fmla="*/ 3 w 61"/>
                <a:gd name="T13" fmla="*/ 29 h 31"/>
                <a:gd name="T14" fmla="*/ 7 w 61"/>
                <a:gd name="T15" fmla="*/ 30 h 31"/>
                <a:gd name="T16" fmla="*/ 59 w 61"/>
                <a:gd name="T17"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31">
                  <a:moveTo>
                    <a:pt x="59" y="12"/>
                  </a:moveTo>
                  <a:cubicBezTo>
                    <a:pt x="60" y="12"/>
                    <a:pt x="61" y="10"/>
                    <a:pt x="60" y="9"/>
                  </a:cubicBezTo>
                  <a:cubicBezTo>
                    <a:pt x="58" y="2"/>
                    <a:pt x="58" y="2"/>
                    <a:pt x="58" y="2"/>
                  </a:cubicBezTo>
                  <a:cubicBezTo>
                    <a:pt x="58" y="1"/>
                    <a:pt x="56" y="0"/>
                    <a:pt x="54" y="0"/>
                  </a:cubicBezTo>
                  <a:cubicBezTo>
                    <a:pt x="3" y="19"/>
                    <a:pt x="3" y="19"/>
                    <a:pt x="3" y="19"/>
                  </a:cubicBezTo>
                  <a:cubicBezTo>
                    <a:pt x="1" y="19"/>
                    <a:pt x="0" y="21"/>
                    <a:pt x="1" y="22"/>
                  </a:cubicBezTo>
                  <a:cubicBezTo>
                    <a:pt x="3" y="29"/>
                    <a:pt x="3" y="29"/>
                    <a:pt x="3" y="29"/>
                  </a:cubicBezTo>
                  <a:cubicBezTo>
                    <a:pt x="4" y="30"/>
                    <a:pt x="5" y="31"/>
                    <a:pt x="7" y="30"/>
                  </a:cubicBezTo>
                  <a:lnTo>
                    <a:pt x="59"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4" name="Oval 110">
              <a:extLst>
                <a:ext uri="{FF2B5EF4-FFF2-40B4-BE49-F238E27FC236}">
                  <a16:creationId xmlns:a16="http://schemas.microsoft.com/office/drawing/2014/main" id="{399E5C38-75B0-4A17-B640-9088CEED65EC}"/>
                </a:ext>
              </a:extLst>
            </p:cNvPr>
            <p:cNvSpPr>
              <a:spLocks noChangeArrowheads="1"/>
            </p:cNvSpPr>
            <p:nvPr/>
          </p:nvSpPr>
          <p:spPr bwMode="auto">
            <a:xfrm>
              <a:off x="5081588" y="3762844"/>
              <a:ext cx="292100" cy="292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5" name="Freeform 111">
              <a:extLst>
                <a:ext uri="{FF2B5EF4-FFF2-40B4-BE49-F238E27FC236}">
                  <a16:creationId xmlns:a16="http://schemas.microsoft.com/office/drawing/2014/main" id="{BEE02962-1BF4-42D6-AA9D-0EC71543ECB7}"/>
                </a:ext>
              </a:extLst>
            </p:cNvPr>
            <p:cNvSpPr>
              <a:spLocks/>
            </p:cNvSpPr>
            <p:nvPr/>
          </p:nvSpPr>
          <p:spPr bwMode="auto">
            <a:xfrm>
              <a:off x="4787901" y="4085106"/>
              <a:ext cx="803275" cy="1192212"/>
            </a:xfrm>
            <a:custGeom>
              <a:avLst/>
              <a:gdLst>
                <a:gd name="T0" fmla="*/ 155 w 214"/>
                <a:gd name="T1" fmla="*/ 154 h 318"/>
                <a:gd name="T2" fmla="*/ 99 w 214"/>
                <a:gd name="T3" fmla="*/ 154 h 318"/>
                <a:gd name="T4" fmla="*/ 112 w 214"/>
                <a:gd name="T5" fmla="*/ 33 h 318"/>
                <a:gd name="T6" fmla="*/ 84 w 214"/>
                <a:gd name="T7" fmla="*/ 2 h 318"/>
                <a:gd name="T8" fmla="*/ 36 w 214"/>
                <a:gd name="T9" fmla="*/ 38 h 318"/>
                <a:gd name="T10" fmla="*/ 1 w 214"/>
                <a:gd name="T11" fmla="*/ 173 h 318"/>
                <a:gd name="T12" fmla="*/ 34 w 214"/>
                <a:gd name="T13" fmla="*/ 207 h 318"/>
                <a:gd name="T14" fmla="*/ 58 w 214"/>
                <a:gd name="T15" fmla="*/ 207 h 318"/>
                <a:gd name="T16" fmla="*/ 57 w 214"/>
                <a:gd name="T17" fmla="*/ 201 h 318"/>
                <a:gd name="T18" fmla="*/ 57 w 214"/>
                <a:gd name="T19" fmla="*/ 138 h 318"/>
                <a:gd name="T20" fmla="*/ 65 w 214"/>
                <a:gd name="T21" fmla="*/ 138 h 318"/>
                <a:gd name="T22" fmla="*/ 65 w 214"/>
                <a:gd name="T23" fmla="*/ 201 h 318"/>
                <a:gd name="T24" fmla="*/ 80 w 214"/>
                <a:gd name="T25" fmla="*/ 217 h 318"/>
                <a:gd name="T26" fmla="*/ 95 w 214"/>
                <a:gd name="T27" fmla="*/ 202 h 318"/>
                <a:gd name="T28" fmla="*/ 97 w 214"/>
                <a:gd name="T29" fmla="*/ 180 h 318"/>
                <a:gd name="T30" fmla="*/ 105 w 214"/>
                <a:gd name="T31" fmla="*/ 181 h 318"/>
                <a:gd name="T32" fmla="*/ 103 w 214"/>
                <a:gd name="T33" fmla="*/ 203 h 318"/>
                <a:gd name="T34" fmla="*/ 102 w 214"/>
                <a:gd name="T35" fmla="*/ 207 h 318"/>
                <a:gd name="T36" fmla="*/ 137 w 214"/>
                <a:gd name="T37" fmla="*/ 208 h 318"/>
                <a:gd name="T38" fmla="*/ 175 w 214"/>
                <a:gd name="T39" fmla="*/ 302 h 318"/>
                <a:gd name="T40" fmla="*/ 199 w 214"/>
                <a:gd name="T41" fmla="*/ 315 h 318"/>
                <a:gd name="T42" fmla="*/ 211 w 214"/>
                <a:gd name="T43" fmla="*/ 291 h 318"/>
                <a:gd name="T44" fmla="*/ 183 w 214"/>
                <a:gd name="T45" fmla="*/ 178 h 318"/>
                <a:gd name="T46" fmla="*/ 155 w 214"/>
                <a:gd name="T47" fmla="*/ 15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4" h="318">
                  <a:moveTo>
                    <a:pt x="155" y="154"/>
                  </a:moveTo>
                  <a:cubicBezTo>
                    <a:pt x="148" y="154"/>
                    <a:pt x="99" y="154"/>
                    <a:pt x="99" y="154"/>
                  </a:cubicBezTo>
                  <a:cubicBezTo>
                    <a:pt x="99" y="154"/>
                    <a:pt x="112" y="38"/>
                    <a:pt x="112" y="33"/>
                  </a:cubicBezTo>
                  <a:cubicBezTo>
                    <a:pt x="112" y="16"/>
                    <a:pt x="97" y="3"/>
                    <a:pt x="84" y="2"/>
                  </a:cubicBezTo>
                  <a:cubicBezTo>
                    <a:pt x="69" y="0"/>
                    <a:pt x="43" y="4"/>
                    <a:pt x="36" y="38"/>
                  </a:cubicBezTo>
                  <a:cubicBezTo>
                    <a:pt x="36" y="38"/>
                    <a:pt x="1" y="146"/>
                    <a:pt x="1" y="173"/>
                  </a:cubicBezTo>
                  <a:cubicBezTo>
                    <a:pt x="0" y="188"/>
                    <a:pt x="9" y="207"/>
                    <a:pt x="34" y="207"/>
                  </a:cubicBezTo>
                  <a:cubicBezTo>
                    <a:pt x="58" y="207"/>
                    <a:pt x="58" y="207"/>
                    <a:pt x="58" y="207"/>
                  </a:cubicBezTo>
                  <a:cubicBezTo>
                    <a:pt x="57" y="205"/>
                    <a:pt x="56" y="204"/>
                    <a:pt x="57" y="201"/>
                  </a:cubicBezTo>
                  <a:cubicBezTo>
                    <a:pt x="57" y="138"/>
                    <a:pt x="57" y="138"/>
                    <a:pt x="57" y="138"/>
                  </a:cubicBezTo>
                  <a:cubicBezTo>
                    <a:pt x="65" y="138"/>
                    <a:pt x="65" y="138"/>
                    <a:pt x="65" y="138"/>
                  </a:cubicBezTo>
                  <a:cubicBezTo>
                    <a:pt x="65" y="201"/>
                    <a:pt x="65" y="201"/>
                    <a:pt x="65" y="201"/>
                  </a:cubicBezTo>
                  <a:cubicBezTo>
                    <a:pt x="65" y="209"/>
                    <a:pt x="71" y="216"/>
                    <a:pt x="80" y="217"/>
                  </a:cubicBezTo>
                  <a:cubicBezTo>
                    <a:pt x="88" y="217"/>
                    <a:pt x="95" y="211"/>
                    <a:pt x="95" y="202"/>
                  </a:cubicBezTo>
                  <a:cubicBezTo>
                    <a:pt x="97" y="180"/>
                    <a:pt x="97" y="180"/>
                    <a:pt x="97" y="180"/>
                  </a:cubicBezTo>
                  <a:cubicBezTo>
                    <a:pt x="105" y="181"/>
                    <a:pt x="105" y="181"/>
                    <a:pt x="105" y="181"/>
                  </a:cubicBezTo>
                  <a:cubicBezTo>
                    <a:pt x="103" y="203"/>
                    <a:pt x="103" y="203"/>
                    <a:pt x="103" y="203"/>
                  </a:cubicBezTo>
                  <a:cubicBezTo>
                    <a:pt x="103" y="204"/>
                    <a:pt x="103" y="206"/>
                    <a:pt x="102" y="207"/>
                  </a:cubicBezTo>
                  <a:cubicBezTo>
                    <a:pt x="137" y="208"/>
                    <a:pt x="137" y="208"/>
                    <a:pt x="137" y="208"/>
                  </a:cubicBezTo>
                  <a:cubicBezTo>
                    <a:pt x="175" y="302"/>
                    <a:pt x="175" y="302"/>
                    <a:pt x="175" y="302"/>
                  </a:cubicBezTo>
                  <a:cubicBezTo>
                    <a:pt x="178" y="312"/>
                    <a:pt x="189" y="318"/>
                    <a:pt x="199" y="315"/>
                  </a:cubicBezTo>
                  <a:cubicBezTo>
                    <a:pt x="208" y="311"/>
                    <a:pt x="214" y="301"/>
                    <a:pt x="211" y="291"/>
                  </a:cubicBezTo>
                  <a:cubicBezTo>
                    <a:pt x="183" y="178"/>
                    <a:pt x="183" y="178"/>
                    <a:pt x="183" y="178"/>
                  </a:cubicBezTo>
                  <a:cubicBezTo>
                    <a:pt x="180" y="165"/>
                    <a:pt x="178" y="154"/>
                    <a:pt x="155"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6" name="Freeform 112">
              <a:extLst>
                <a:ext uri="{FF2B5EF4-FFF2-40B4-BE49-F238E27FC236}">
                  <a16:creationId xmlns:a16="http://schemas.microsoft.com/office/drawing/2014/main" id="{27348C03-7429-4B16-9833-775A40A593BE}"/>
                </a:ext>
              </a:extLst>
            </p:cNvPr>
            <p:cNvSpPr>
              <a:spLocks/>
            </p:cNvSpPr>
            <p:nvPr/>
          </p:nvSpPr>
          <p:spPr bwMode="auto">
            <a:xfrm>
              <a:off x="5200651" y="4389906"/>
              <a:ext cx="244475" cy="204787"/>
            </a:xfrm>
            <a:custGeom>
              <a:avLst/>
              <a:gdLst>
                <a:gd name="T0" fmla="*/ 0 w 65"/>
                <a:gd name="T1" fmla="*/ 55 h 55"/>
                <a:gd name="T2" fmla="*/ 53 w 65"/>
                <a:gd name="T3" fmla="*/ 31 h 55"/>
                <a:gd name="T4" fmla="*/ 62 w 65"/>
                <a:gd name="T5" fmla="*/ 11 h 55"/>
                <a:gd name="T6" fmla="*/ 42 w 65"/>
                <a:gd name="T7" fmla="*/ 3 h 55"/>
                <a:gd name="T8" fmla="*/ 5 w 65"/>
                <a:gd name="T9" fmla="*/ 15 h 55"/>
                <a:gd name="T10" fmla="*/ 0 w 65"/>
                <a:gd name="T11" fmla="*/ 55 h 55"/>
              </a:gdLst>
              <a:ahLst/>
              <a:cxnLst>
                <a:cxn ang="0">
                  <a:pos x="T0" y="T1"/>
                </a:cxn>
                <a:cxn ang="0">
                  <a:pos x="T2" y="T3"/>
                </a:cxn>
                <a:cxn ang="0">
                  <a:pos x="T4" y="T5"/>
                </a:cxn>
                <a:cxn ang="0">
                  <a:pos x="T6" y="T7"/>
                </a:cxn>
                <a:cxn ang="0">
                  <a:pos x="T8" y="T9"/>
                </a:cxn>
                <a:cxn ang="0">
                  <a:pos x="T10" y="T11"/>
                </a:cxn>
              </a:cxnLst>
              <a:rect l="0" t="0" r="r" b="b"/>
              <a:pathLst>
                <a:path w="65" h="55">
                  <a:moveTo>
                    <a:pt x="0" y="55"/>
                  </a:moveTo>
                  <a:cubicBezTo>
                    <a:pt x="53" y="31"/>
                    <a:pt x="53" y="31"/>
                    <a:pt x="53" y="31"/>
                  </a:cubicBezTo>
                  <a:cubicBezTo>
                    <a:pt x="61" y="28"/>
                    <a:pt x="65" y="19"/>
                    <a:pt x="62" y="11"/>
                  </a:cubicBezTo>
                  <a:cubicBezTo>
                    <a:pt x="59" y="4"/>
                    <a:pt x="50" y="0"/>
                    <a:pt x="42" y="3"/>
                  </a:cubicBezTo>
                  <a:cubicBezTo>
                    <a:pt x="5" y="15"/>
                    <a:pt x="5" y="15"/>
                    <a:pt x="5" y="15"/>
                  </a:cubicBezTo>
                  <a:lnTo>
                    <a:pt x="0"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287" name="Freeform 71">
            <a:extLst>
              <a:ext uri="{FF2B5EF4-FFF2-40B4-BE49-F238E27FC236}">
                <a16:creationId xmlns:a16="http://schemas.microsoft.com/office/drawing/2014/main" id="{A662CEBD-1123-416A-96A7-A597A92AE541}"/>
              </a:ext>
            </a:extLst>
          </p:cNvPr>
          <p:cNvSpPr>
            <a:spLocks noEditPoints="1"/>
          </p:cNvSpPr>
          <p:nvPr/>
        </p:nvSpPr>
        <p:spPr bwMode="auto">
          <a:xfrm>
            <a:off x="5033289" y="3685255"/>
            <a:ext cx="227107" cy="456983"/>
          </a:xfrm>
          <a:custGeom>
            <a:avLst/>
            <a:gdLst>
              <a:gd name="T0" fmla="*/ 67 w 68"/>
              <a:gd name="T1" fmla="*/ 10 h 140"/>
              <a:gd name="T2" fmla="*/ 67 w 68"/>
              <a:gd name="T3" fmla="*/ 9 h 140"/>
              <a:gd name="T4" fmla="*/ 68 w 68"/>
              <a:gd name="T5" fmla="*/ 6 h 140"/>
              <a:gd name="T6" fmla="*/ 66 w 68"/>
              <a:gd name="T7" fmla="*/ 2 h 140"/>
              <a:gd name="T8" fmla="*/ 63 w 68"/>
              <a:gd name="T9" fmla="*/ 1 h 140"/>
              <a:gd name="T10" fmla="*/ 28 w 68"/>
              <a:gd name="T11" fmla="*/ 15 h 140"/>
              <a:gd name="T12" fmla="*/ 27 w 68"/>
              <a:gd name="T13" fmla="*/ 19 h 140"/>
              <a:gd name="T14" fmla="*/ 27 w 68"/>
              <a:gd name="T15" fmla="*/ 19 h 140"/>
              <a:gd name="T16" fmla="*/ 6 w 68"/>
              <a:gd name="T17" fmla="*/ 69 h 140"/>
              <a:gd name="T18" fmla="*/ 6 w 68"/>
              <a:gd name="T19" fmla="*/ 93 h 140"/>
              <a:gd name="T20" fmla="*/ 3 w 68"/>
              <a:gd name="T21" fmla="*/ 96 h 140"/>
              <a:gd name="T22" fmla="*/ 3 w 68"/>
              <a:gd name="T23" fmla="*/ 135 h 140"/>
              <a:gd name="T24" fmla="*/ 3 w 68"/>
              <a:gd name="T25" fmla="*/ 135 h 140"/>
              <a:gd name="T26" fmla="*/ 0 w 68"/>
              <a:gd name="T27" fmla="*/ 137 h 140"/>
              <a:gd name="T28" fmla="*/ 3 w 68"/>
              <a:gd name="T29" fmla="*/ 140 h 140"/>
              <a:gd name="T30" fmla="*/ 15 w 68"/>
              <a:gd name="T31" fmla="*/ 140 h 140"/>
              <a:gd name="T32" fmla="*/ 18 w 68"/>
              <a:gd name="T33" fmla="*/ 137 h 140"/>
              <a:gd name="T34" fmla="*/ 15 w 68"/>
              <a:gd name="T35" fmla="*/ 135 h 140"/>
              <a:gd name="T36" fmla="*/ 14 w 68"/>
              <a:gd name="T37" fmla="*/ 135 h 140"/>
              <a:gd name="T38" fmla="*/ 14 w 68"/>
              <a:gd name="T39" fmla="*/ 96 h 140"/>
              <a:gd name="T40" fmla="*/ 11 w 68"/>
              <a:gd name="T41" fmla="*/ 93 h 140"/>
              <a:gd name="T42" fmla="*/ 11 w 68"/>
              <a:gd name="T43" fmla="*/ 69 h 140"/>
              <a:gd name="T44" fmla="*/ 29 w 68"/>
              <a:gd name="T45" fmla="*/ 24 h 140"/>
              <a:gd name="T46" fmla="*/ 32 w 68"/>
              <a:gd name="T47" fmla="*/ 24 h 140"/>
              <a:gd name="T48" fmla="*/ 32 w 68"/>
              <a:gd name="T49" fmla="*/ 24 h 140"/>
              <a:gd name="T50" fmla="*/ 32 w 68"/>
              <a:gd name="T51" fmla="*/ 25 h 140"/>
              <a:gd name="T52" fmla="*/ 33 w 68"/>
              <a:gd name="T53" fmla="*/ 25 h 140"/>
              <a:gd name="T54" fmla="*/ 36 w 68"/>
              <a:gd name="T55" fmla="*/ 28 h 140"/>
              <a:gd name="T56" fmla="*/ 38 w 68"/>
              <a:gd name="T57" fmla="*/ 27 h 140"/>
              <a:gd name="T58" fmla="*/ 66 w 68"/>
              <a:gd name="T59" fmla="*/ 16 h 140"/>
              <a:gd name="T60" fmla="*/ 68 w 68"/>
              <a:gd name="T61" fmla="*/ 13 h 140"/>
              <a:gd name="T62" fmla="*/ 68 w 68"/>
              <a:gd name="T63" fmla="*/ 11 h 140"/>
              <a:gd name="T64" fmla="*/ 67 w 68"/>
              <a:gd name="T65" fmla="*/ 10 h 140"/>
              <a:gd name="T66" fmla="*/ 65 w 68"/>
              <a:gd name="T67" fmla="*/ 13 h 140"/>
              <a:gd name="T68" fmla="*/ 65 w 68"/>
              <a:gd name="T69" fmla="*/ 13 h 140"/>
              <a:gd name="T70" fmla="*/ 37 w 68"/>
              <a:gd name="T71" fmla="*/ 25 h 140"/>
              <a:gd name="T72" fmla="*/ 35 w 68"/>
              <a:gd name="T73" fmla="*/ 24 h 140"/>
              <a:gd name="T74" fmla="*/ 35 w 68"/>
              <a:gd name="T75" fmla="*/ 24 h 140"/>
              <a:gd name="T76" fmla="*/ 34 w 68"/>
              <a:gd name="T77" fmla="*/ 23 h 140"/>
              <a:gd name="T78" fmla="*/ 65 w 68"/>
              <a:gd name="T79" fmla="*/ 10 h 140"/>
              <a:gd name="T80" fmla="*/ 65 w 68"/>
              <a:gd name="T81" fmla="*/ 11 h 140"/>
              <a:gd name="T82" fmla="*/ 65 w 68"/>
              <a:gd name="T83" fmla="*/ 11 h 140"/>
              <a:gd name="T84" fmla="*/ 65 w 68"/>
              <a:gd name="T85" fmla="*/ 1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140">
                <a:moveTo>
                  <a:pt x="67" y="10"/>
                </a:moveTo>
                <a:cubicBezTo>
                  <a:pt x="67" y="10"/>
                  <a:pt x="67" y="9"/>
                  <a:pt x="67" y="9"/>
                </a:cubicBezTo>
                <a:cubicBezTo>
                  <a:pt x="68" y="9"/>
                  <a:pt x="68" y="7"/>
                  <a:pt x="68" y="6"/>
                </a:cubicBezTo>
                <a:cubicBezTo>
                  <a:pt x="66" y="2"/>
                  <a:pt x="66" y="2"/>
                  <a:pt x="66" y="2"/>
                </a:cubicBezTo>
                <a:cubicBezTo>
                  <a:pt x="65" y="1"/>
                  <a:pt x="64" y="0"/>
                  <a:pt x="63" y="1"/>
                </a:cubicBezTo>
                <a:cubicBezTo>
                  <a:pt x="28" y="15"/>
                  <a:pt x="28" y="15"/>
                  <a:pt x="28" y="15"/>
                </a:cubicBezTo>
                <a:cubicBezTo>
                  <a:pt x="27" y="16"/>
                  <a:pt x="26" y="17"/>
                  <a:pt x="27" y="19"/>
                </a:cubicBezTo>
                <a:cubicBezTo>
                  <a:pt x="27" y="19"/>
                  <a:pt x="27" y="19"/>
                  <a:pt x="27" y="19"/>
                </a:cubicBezTo>
                <a:cubicBezTo>
                  <a:pt x="13" y="32"/>
                  <a:pt x="6" y="41"/>
                  <a:pt x="6" y="69"/>
                </a:cubicBezTo>
                <a:cubicBezTo>
                  <a:pt x="6" y="93"/>
                  <a:pt x="6" y="93"/>
                  <a:pt x="6" y="93"/>
                </a:cubicBezTo>
                <a:cubicBezTo>
                  <a:pt x="5" y="93"/>
                  <a:pt x="3" y="94"/>
                  <a:pt x="3" y="96"/>
                </a:cubicBezTo>
                <a:cubicBezTo>
                  <a:pt x="3" y="135"/>
                  <a:pt x="3" y="135"/>
                  <a:pt x="3" y="135"/>
                </a:cubicBezTo>
                <a:cubicBezTo>
                  <a:pt x="3" y="135"/>
                  <a:pt x="3" y="135"/>
                  <a:pt x="3" y="135"/>
                </a:cubicBezTo>
                <a:cubicBezTo>
                  <a:pt x="1" y="135"/>
                  <a:pt x="0" y="136"/>
                  <a:pt x="0" y="137"/>
                </a:cubicBezTo>
                <a:cubicBezTo>
                  <a:pt x="0" y="139"/>
                  <a:pt x="1" y="140"/>
                  <a:pt x="3" y="140"/>
                </a:cubicBezTo>
                <a:cubicBezTo>
                  <a:pt x="15" y="140"/>
                  <a:pt x="15" y="140"/>
                  <a:pt x="15" y="140"/>
                </a:cubicBezTo>
                <a:cubicBezTo>
                  <a:pt x="17" y="140"/>
                  <a:pt x="18" y="139"/>
                  <a:pt x="18" y="137"/>
                </a:cubicBezTo>
                <a:cubicBezTo>
                  <a:pt x="18" y="136"/>
                  <a:pt x="17" y="135"/>
                  <a:pt x="15" y="135"/>
                </a:cubicBezTo>
                <a:cubicBezTo>
                  <a:pt x="14" y="135"/>
                  <a:pt x="14" y="135"/>
                  <a:pt x="14" y="135"/>
                </a:cubicBezTo>
                <a:cubicBezTo>
                  <a:pt x="14" y="96"/>
                  <a:pt x="14" y="96"/>
                  <a:pt x="14" y="96"/>
                </a:cubicBezTo>
                <a:cubicBezTo>
                  <a:pt x="14" y="94"/>
                  <a:pt x="13" y="93"/>
                  <a:pt x="11" y="93"/>
                </a:cubicBezTo>
                <a:cubicBezTo>
                  <a:pt x="11" y="69"/>
                  <a:pt x="11" y="69"/>
                  <a:pt x="11" y="69"/>
                </a:cubicBezTo>
                <a:cubicBezTo>
                  <a:pt x="11" y="42"/>
                  <a:pt x="18" y="35"/>
                  <a:pt x="29" y="24"/>
                </a:cubicBezTo>
                <a:cubicBezTo>
                  <a:pt x="30" y="24"/>
                  <a:pt x="31" y="25"/>
                  <a:pt x="32" y="24"/>
                </a:cubicBezTo>
                <a:cubicBezTo>
                  <a:pt x="32" y="24"/>
                  <a:pt x="32" y="24"/>
                  <a:pt x="32" y="24"/>
                </a:cubicBezTo>
                <a:cubicBezTo>
                  <a:pt x="32" y="24"/>
                  <a:pt x="32" y="24"/>
                  <a:pt x="32" y="25"/>
                </a:cubicBezTo>
                <a:cubicBezTo>
                  <a:pt x="33" y="25"/>
                  <a:pt x="33" y="25"/>
                  <a:pt x="33" y="25"/>
                </a:cubicBezTo>
                <a:cubicBezTo>
                  <a:pt x="33" y="27"/>
                  <a:pt x="35" y="28"/>
                  <a:pt x="36" y="28"/>
                </a:cubicBezTo>
                <a:cubicBezTo>
                  <a:pt x="37" y="28"/>
                  <a:pt x="37" y="28"/>
                  <a:pt x="38" y="27"/>
                </a:cubicBezTo>
                <a:cubicBezTo>
                  <a:pt x="66" y="16"/>
                  <a:pt x="66" y="16"/>
                  <a:pt x="66" y="16"/>
                </a:cubicBezTo>
                <a:cubicBezTo>
                  <a:pt x="66" y="15"/>
                  <a:pt x="67" y="14"/>
                  <a:pt x="68" y="13"/>
                </a:cubicBezTo>
                <a:cubicBezTo>
                  <a:pt x="68" y="13"/>
                  <a:pt x="68" y="11"/>
                  <a:pt x="68" y="11"/>
                </a:cubicBezTo>
                <a:lnTo>
                  <a:pt x="67" y="10"/>
                </a:lnTo>
                <a:close/>
                <a:moveTo>
                  <a:pt x="65" y="13"/>
                </a:moveTo>
                <a:cubicBezTo>
                  <a:pt x="65" y="13"/>
                  <a:pt x="65" y="13"/>
                  <a:pt x="65" y="13"/>
                </a:cubicBezTo>
                <a:cubicBezTo>
                  <a:pt x="37" y="25"/>
                  <a:pt x="37" y="25"/>
                  <a:pt x="37" y="25"/>
                </a:cubicBezTo>
                <a:cubicBezTo>
                  <a:pt x="36" y="25"/>
                  <a:pt x="35" y="25"/>
                  <a:pt x="35" y="24"/>
                </a:cubicBezTo>
                <a:cubicBezTo>
                  <a:pt x="35" y="24"/>
                  <a:pt x="35" y="24"/>
                  <a:pt x="35" y="24"/>
                </a:cubicBezTo>
                <a:cubicBezTo>
                  <a:pt x="34" y="24"/>
                  <a:pt x="34" y="23"/>
                  <a:pt x="34" y="23"/>
                </a:cubicBezTo>
                <a:cubicBezTo>
                  <a:pt x="65" y="10"/>
                  <a:pt x="65" y="10"/>
                  <a:pt x="65" y="10"/>
                </a:cubicBezTo>
                <a:cubicBezTo>
                  <a:pt x="65" y="10"/>
                  <a:pt x="65" y="11"/>
                  <a:pt x="65" y="11"/>
                </a:cubicBezTo>
                <a:cubicBezTo>
                  <a:pt x="65" y="11"/>
                  <a:pt x="65" y="11"/>
                  <a:pt x="65" y="11"/>
                </a:cubicBezTo>
                <a:cubicBezTo>
                  <a:pt x="65" y="12"/>
                  <a:pt x="65" y="12"/>
                  <a:pt x="65" y="1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ja-JP" altLang="en-US"/>
          </a:p>
        </p:txBody>
      </p:sp>
      <p:grpSp>
        <p:nvGrpSpPr>
          <p:cNvPr id="296" name="グループ化 295">
            <a:extLst>
              <a:ext uri="{FF2B5EF4-FFF2-40B4-BE49-F238E27FC236}">
                <a16:creationId xmlns:a16="http://schemas.microsoft.com/office/drawing/2014/main" id="{51A97206-28C9-42CC-80E9-9FA66396EA46}"/>
              </a:ext>
            </a:extLst>
          </p:cNvPr>
          <p:cNvGrpSpPr/>
          <p:nvPr/>
        </p:nvGrpSpPr>
        <p:grpSpPr>
          <a:xfrm>
            <a:off x="5116231" y="3955583"/>
            <a:ext cx="107741" cy="235329"/>
            <a:chOff x="0" y="0"/>
            <a:chExt cx="348994" cy="762274"/>
          </a:xfrm>
          <a:solidFill>
            <a:schemeClr val="bg1">
              <a:lumMod val="50000"/>
            </a:schemeClr>
          </a:solidFill>
        </p:grpSpPr>
        <p:sp>
          <p:nvSpPr>
            <p:cNvPr id="307" name="Oval 12">
              <a:extLst>
                <a:ext uri="{FF2B5EF4-FFF2-40B4-BE49-F238E27FC236}">
                  <a16:creationId xmlns:a16="http://schemas.microsoft.com/office/drawing/2014/main" id="{C22C8FA2-B926-43C8-A602-EADA01FBA73C}"/>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8" name="Freeform 13">
              <a:extLst>
                <a:ext uri="{FF2B5EF4-FFF2-40B4-BE49-F238E27FC236}">
                  <a16:creationId xmlns:a16="http://schemas.microsoft.com/office/drawing/2014/main" id="{B8EB3397-D119-466A-88F4-7BDF8F9065AF}"/>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nvGrpSpPr>
          <p:cNvPr id="309" name="グループ化 308">
            <a:extLst>
              <a:ext uri="{FF2B5EF4-FFF2-40B4-BE49-F238E27FC236}">
                <a16:creationId xmlns:a16="http://schemas.microsoft.com/office/drawing/2014/main" id="{9129A881-9994-4FB5-999D-ED1A06A72986}"/>
              </a:ext>
            </a:extLst>
          </p:cNvPr>
          <p:cNvGrpSpPr/>
          <p:nvPr/>
        </p:nvGrpSpPr>
        <p:grpSpPr>
          <a:xfrm>
            <a:off x="6022552" y="2967788"/>
            <a:ext cx="107741" cy="235329"/>
            <a:chOff x="0" y="0"/>
            <a:chExt cx="348994" cy="762274"/>
          </a:xfrm>
          <a:solidFill>
            <a:schemeClr val="bg1">
              <a:lumMod val="50000"/>
            </a:schemeClr>
          </a:solidFill>
        </p:grpSpPr>
        <p:sp>
          <p:nvSpPr>
            <p:cNvPr id="310"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2"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338" name="グループ化 337">
            <a:extLst>
              <a:ext uri="{FF2B5EF4-FFF2-40B4-BE49-F238E27FC236}">
                <a16:creationId xmlns:a16="http://schemas.microsoft.com/office/drawing/2014/main" id="{BA394514-E27E-43EF-93B5-AFDA40CB8F70}"/>
              </a:ext>
            </a:extLst>
          </p:cNvPr>
          <p:cNvGrpSpPr/>
          <p:nvPr/>
        </p:nvGrpSpPr>
        <p:grpSpPr>
          <a:xfrm>
            <a:off x="4915743" y="4884517"/>
            <a:ext cx="109010" cy="238100"/>
            <a:chOff x="0" y="0"/>
            <a:chExt cx="348994" cy="762274"/>
          </a:xfrm>
          <a:solidFill>
            <a:schemeClr val="bg1">
              <a:lumMod val="50000"/>
            </a:schemeClr>
          </a:solidFill>
        </p:grpSpPr>
        <p:sp>
          <p:nvSpPr>
            <p:cNvPr id="340" name="Oval 12">
              <a:extLst>
                <a:ext uri="{FF2B5EF4-FFF2-40B4-BE49-F238E27FC236}">
                  <a16:creationId xmlns:a16="http://schemas.microsoft.com/office/drawing/2014/main" id="{10C21D38-EB98-4B56-9195-871249D82D3D}"/>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1" name="Freeform 13">
              <a:extLst>
                <a:ext uri="{FF2B5EF4-FFF2-40B4-BE49-F238E27FC236}">
                  <a16:creationId xmlns:a16="http://schemas.microsoft.com/office/drawing/2014/main" id="{816BF02D-D83A-4D64-9F13-8967DE2FA251}"/>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286" name="グループ化 285">
            <a:extLst>
              <a:ext uri="{FF2B5EF4-FFF2-40B4-BE49-F238E27FC236}">
                <a16:creationId xmlns:a16="http://schemas.microsoft.com/office/drawing/2014/main" id="{FB128E2E-2EE2-4473-91BF-8D44C46B4C25}"/>
              </a:ext>
            </a:extLst>
          </p:cNvPr>
          <p:cNvGrpSpPr/>
          <p:nvPr/>
        </p:nvGrpSpPr>
        <p:grpSpPr>
          <a:xfrm>
            <a:off x="249154" y="3206447"/>
            <a:ext cx="1980658" cy="1532887"/>
            <a:chOff x="5399258" y="6023553"/>
            <a:chExt cx="1571615" cy="1216318"/>
          </a:xfrm>
        </p:grpSpPr>
        <p:sp>
          <p:nvSpPr>
            <p:cNvPr id="342" name="テキスト ボックス 341">
              <a:extLst>
                <a:ext uri="{FF2B5EF4-FFF2-40B4-BE49-F238E27FC236}">
                  <a16:creationId xmlns:a16="http://schemas.microsoft.com/office/drawing/2014/main" id="{1D4A264E-57E2-48C9-A89F-3E972BFCE427}"/>
                </a:ext>
              </a:extLst>
            </p:cNvPr>
            <p:cNvSpPr txBox="1"/>
            <p:nvPr/>
          </p:nvSpPr>
          <p:spPr>
            <a:xfrm>
              <a:off x="5399258" y="6932160"/>
              <a:ext cx="1571615" cy="307711"/>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カーボンニュートラルな</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熱・燃料</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の活用</a:t>
              </a:r>
            </a:p>
          </p:txBody>
        </p:sp>
        <p:grpSp>
          <p:nvGrpSpPr>
            <p:cNvPr id="344" name="グループ化 343">
              <a:extLst>
                <a:ext uri="{FF2B5EF4-FFF2-40B4-BE49-F238E27FC236}">
                  <a16:creationId xmlns:a16="http://schemas.microsoft.com/office/drawing/2014/main" id="{65D5386F-EA92-4A75-BC79-C5B3D1E2B6AC}"/>
                </a:ext>
              </a:extLst>
            </p:cNvPr>
            <p:cNvGrpSpPr/>
            <p:nvPr/>
          </p:nvGrpSpPr>
          <p:grpSpPr>
            <a:xfrm>
              <a:off x="5628030" y="6023553"/>
              <a:ext cx="1114068" cy="792050"/>
              <a:chOff x="5994909" y="6037639"/>
              <a:chExt cx="912216" cy="648543"/>
            </a:xfrm>
          </p:grpSpPr>
          <p:grpSp>
            <p:nvGrpSpPr>
              <p:cNvPr id="345" name="グループ化 344">
                <a:extLst>
                  <a:ext uri="{FF2B5EF4-FFF2-40B4-BE49-F238E27FC236}">
                    <a16:creationId xmlns:a16="http://schemas.microsoft.com/office/drawing/2014/main" id="{5B22DEB8-61D2-4CAD-B64E-FD3B68E2D881}"/>
                  </a:ext>
                </a:extLst>
              </p:cNvPr>
              <p:cNvGrpSpPr/>
              <p:nvPr/>
            </p:nvGrpSpPr>
            <p:grpSpPr>
              <a:xfrm rot="691120">
                <a:off x="6232837" y="6221057"/>
                <a:ext cx="479919" cy="446241"/>
                <a:chOff x="1063323" y="6143437"/>
                <a:chExt cx="764772" cy="711104"/>
              </a:xfrm>
              <a:solidFill>
                <a:schemeClr val="accent2">
                  <a:lumMod val="60000"/>
                  <a:lumOff val="40000"/>
                </a:schemeClr>
              </a:solidFill>
            </p:grpSpPr>
            <p:sp>
              <p:nvSpPr>
                <p:cNvPr id="388" name="Freeform 5">
                  <a:extLst>
                    <a:ext uri="{FF2B5EF4-FFF2-40B4-BE49-F238E27FC236}">
                      <a16:creationId xmlns:a16="http://schemas.microsoft.com/office/drawing/2014/main" id="{68E9E39A-93D7-48EC-AFB1-2BCB4ACD6CE2}"/>
                    </a:ext>
                  </a:extLst>
                </p:cNvPr>
                <p:cNvSpPr>
                  <a:spLocks/>
                </p:cNvSpPr>
                <p:nvPr/>
              </p:nvSpPr>
              <p:spPr bwMode="auto">
                <a:xfrm>
                  <a:off x="1175132" y="6143437"/>
                  <a:ext cx="527738" cy="205728"/>
                </a:xfrm>
                <a:custGeom>
                  <a:avLst/>
                  <a:gdLst>
                    <a:gd name="T0" fmla="*/ 82 w 101"/>
                    <a:gd name="T1" fmla="*/ 28 h 39"/>
                    <a:gd name="T2" fmla="*/ 101 w 101"/>
                    <a:gd name="T3" fmla="*/ 27 h 39"/>
                    <a:gd name="T4" fmla="*/ 100 w 101"/>
                    <a:gd name="T5" fmla="*/ 8 h 39"/>
                    <a:gd name="T6" fmla="*/ 91 w 101"/>
                    <a:gd name="T7" fmla="*/ 0 h 39"/>
                    <a:gd name="T8" fmla="*/ 92 w 101"/>
                    <a:gd name="T9" fmla="*/ 14 h 39"/>
                    <a:gd name="T10" fmla="*/ 56 w 101"/>
                    <a:gd name="T11" fmla="*/ 3 h 39"/>
                    <a:gd name="T12" fmla="*/ 1 w 101"/>
                    <a:gd name="T13" fmla="*/ 33 h 39"/>
                    <a:gd name="T14" fmla="*/ 2 w 101"/>
                    <a:gd name="T15" fmla="*/ 38 h 39"/>
                    <a:gd name="T16" fmla="*/ 4 w 101"/>
                    <a:gd name="T17" fmla="*/ 39 h 39"/>
                    <a:gd name="T18" fmla="*/ 8 w 101"/>
                    <a:gd name="T19" fmla="*/ 37 h 39"/>
                    <a:gd name="T20" fmla="*/ 56 w 101"/>
                    <a:gd name="T21" fmla="*/ 11 h 39"/>
                    <a:gd name="T22" fmla="*/ 86 w 101"/>
                    <a:gd name="T23" fmla="*/ 20 h 39"/>
                    <a:gd name="T24" fmla="*/ 73 w 101"/>
                    <a:gd name="T25" fmla="*/ 20 h 39"/>
                    <a:gd name="T26" fmla="*/ 82 w 101"/>
                    <a:gd name="T27"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39">
                      <a:moveTo>
                        <a:pt x="82" y="28"/>
                      </a:moveTo>
                      <a:cubicBezTo>
                        <a:pt x="101" y="27"/>
                        <a:pt x="101" y="27"/>
                        <a:pt x="101" y="27"/>
                      </a:cubicBezTo>
                      <a:cubicBezTo>
                        <a:pt x="100" y="8"/>
                        <a:pt x="100" y="8"/>
                        <a:pt x="100" y="8"/>
                      </a:cubicBezTo>
                      <a:cubicBezTo>
                        <a:pt x="91" y="0"/>
                        <a:pt x="91" y="0"/>
                        <a:pt x="91" y="0"/>
                      </a:cubicBezTo>
                      <a:cubicBezTo>
                        <a:pt x="92" y="14"/>
                        <a:pt x="92" y="14"/>
                        <a:pt x="92" y="14"/>
                      </a:cubicBezTo>
                      <a:cubicBezTo>
                        <a:pt x="81" y="7"/>
                        <a:pt x="69" y="3"/>
                        <a:pt x="56" y="3"/>
                      </a:cubicBezTo>
                      <a:cubicBezTo>
                        <a:pt x="34" y="3"/>
                        <a:pt x="13" y="14"/>
                        <a:pt x="1" y="33"/>
                      </a:cubicBezTo>
                      <a:cubicBezTo>
                        <a:pt x="0" y="34"/>
                        <a:pt x="0" y="37"/>
                        <a:pt x="2" y="38"/>
                      </a:cubicBezTo>
                      <a:cubicBezTo>
                        <a:pt x="3" y="39"/>
                        <a:pt x="4" y="39"/>
                        <a:pt x="4" y="39"/>
                      </a:cubicBezTo>
                      <a:cubicBezTo>
                        <a:pt x="6" y="39"/>
                        <a:pt x="7" y="38"/>
                        <a:pt x="8" y="37"/>
                      </a:cubicBezTo>
                      <a:cubicBezTo>
                        <a:pt x="19" y="21"/>
                        <a:pt x="37" y="11"/>
                        <a:pt x="56" y="11"/>
                      </a:cubicBezTo>
                      <a:cubicBezTo>
                        <a:pt x="67" y="11"/>
                        <a:pt x="77" y="14"/>
                        <a:pt x="86" y="20"/>
                      </a:cubicBezTo>
                      <a:cubicBezTo>
                        <a:pt x="73" y="20"/>
                        <a:pt x="73" y="20"/>
                        <a:pt x="73" y="20"/>
                      </a:cubicBezTo>
                      <a:lnTo>
                        <a:pt x="8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90" name="Freeform 6">
                  <a:extLst>
                    <a:ext uri="{FF2B5EF4-FFF2-40B4-BE49-F238E27FC236}">
                      <a16:creationId xmlns:a16="http://schemas.microsoft.com/office/drawing/2014/main" id="{0E9415A8-6DE2-45AB-B5EB-4EBA00750CA1}"/>
                    </a:ext>
                  </a:extLst>
                </p:cNvPr>
                <p:cNvSpPr>
                  <a:spLocks/>
                </p:cNvSpPr>
                <p:nvPr/>
              </p:nvSpPr>
              <p:spPr bwMode="auto">
                <a:xfrm>
                  <a:off x="1573171" y="6317859"/>
                  <a:ext cx="254924" cy="536682"/>
                </a:xfrm>
                <a:custGeom>
                  <a:avLst/>
                  <a:gdLst>
                    <a:gd name="T0" fmla="*/ 40 w 49"/>
                    <a:gd name="T1" fmla="*/ 64 h 103"/>
                    <a:gd name="T2" fmla="*/ 36 w 49"/>
                    <a:gd name="T3" fmla="*/ 2 h 103"/>
                    <a:gd name="T4" fmla="*/ 30 w 49"/>
                    <a:gd name="T5" fmla="*/ 1 h 103"/>
                    <a:gd name="T6" fmla="*/ 29 w 49"/>
                    <a:gd name="T7" fmla="*/ 6 h 103"/>
                    <a:gd name="T8" fmla="*/ 33 w 49"/>
                    <a:gd name="T9" fmla="*/ 61 h 103"/>
                    <a:gd name="T10" fmla="*/ 13 w 49"/>
                    <a:gd name="T11" fmla="*/ 85 h 103"/>
                    <a:gd name="T12" fmla="*/ 18 w 49"/>
                    <a:gd name="T13" fmla="*/ 73 h 103"/>
                    <a:gd name="T14" fmla="*/ 7 w 49"/>
                    <a:gd name="T15" fmla="*/ 78 h 103"/>
                    <a:gd name="T16" fmla="*/ 0 w 49"/>
                    <a:gd name="T17" fmla="*/ 96 h 103"/>
                    <a:gd name="T18" fmla="*/ 18 w 49"/>
                    <a:gd name="T19" fmla="*/ 103 h 103"/>
                    <a:gd name="T20" fmla="*/ 29 w 49"/>
                    <a:gd name="T21" fmla="*/ 98 h 103"/>
                    <a:gd name="T22" fmla="*/ 16 w 49"/>
                    <a:gd name="T23" fmla="*/ 93 h 103"/>
                    <a:gd name="T24" fmla="*/ 40 w 49"/>
                    <a:gd name="T25" fmla="*/ 6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3">
                      <a:moveTo>
                        <a:pt x="40" y="64"/>
                      </a:moveTo>
                      <a:cubicBezTo>
                        <a:pt x="49" y="44"/>
                        <a:pt x="47" y="21"/>
                        <a:pt x="36" y="2"/>
                      </a:cubicBezTo>
                      <a:cubicBezTo>
                        <a:pt x="34" y="0"/>
                        <a:pt x="32" y="0"/>
                        <a:pt x="30" y="1"/>
                      </a:cubicBezTo>
                      <a:cubicBezTo>
                        <a:pt x="28" y="2"/>
                        <a:pt x="28" y="5"/>
                        <a:pt x="29" y="6"/>
                      </a:cubicBezTo>
                      <a:cubicBezTo>
                        <a:pt x="39" y="23"/>
                        <a:pt x="41" y="43"/>
                        <a:pt x="33" y="61"/>
                      </a:cubicBezTo>
                      <a:cubicBezTo>
                        <a:pt x="29" y="71"/>
                        <a:pt x="22" y="79"/>
                        <a:pt x="13" y="85"/>
                      </a:cubicBezTo>
                      <a:cubicBezTo>
                        <a:pt x="18" y="73"/>
                        <a:pt x="18" y="73"/>
                        <a:pt x="18" y="73"/>
                      </a:cubicBezTo>
                      <a:cubicBezTo>
                        <a:pt x="7" y="78"/>
                        <a:pt x="7" y="78"/>
                        <a:pt x="7" y="78"/>
                      </a:cubicBezTo>
                      <a:cubicBezTo>
                        <a:pt x="0" y="96"/>
                        <a:pt x="0" y="96"/>
                        <a:pt x="0" y="96"/>
                      </a:cubicBezTo>
                      <a:cubicBezTo>
                        <a:pt x="18" y="103"/>
                        <a:pt x="18" y="103"/>
                        <a:pt x="18" y="103"/>
                      </a:cubicBezTo>
                      <a:cubicBezTo>
                        <a:pt x="29" y="98"/>
                        <a:pt x="29" y="98"/>
                        <a:pt x="29" y="98"/>
                      </a:cubicBezTo>
                      <a:cubicBezTo>
                        <a:pt x="16" y="93"/>
                        <a:pt x="16" y="93"/>
                        <a:pt x="16" y="93"/>
                      </a:cubicBezTo>
                      <a:cubicBezTo>
                        <a:pt x="26" y="86"/>
                        <a:pt x="35" y="76"/>
                        <a:pt x="4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94" name="Freeform 7">
                  <a:extLst>
                    <a:ext uri="{FF2B5EF4-FFF2-40B4-BE49-F238E27FC236}">
                      <a16:creationId xmlns:a16="http://schemas.microsoft.com/office/drawing/2014/main" id="{1E1CD282-B9DF-420F-A2CE-6D3B7C2BCD3C}"/>
                    </a:ext>
                  </a:extLst>
                </p:cNvPr>
                <p:cNvSpPr>
                  <a:spLocks/>
                </p:cNvSpPr>
                <p:nvPr/>
              </p:nvSpPr>
              <p:spPr bwMode="auto">
                <a:xfrm>
                  <a:off x="1063323" y="6420723"/>
                  <a:ext cx="415929" cy="429346"/>
                </a:xfrm>
                <a:custGeom>
                  <a:avLst/>
                  <a:gdLst>
                    <a:gd name="T0" fmla="*/ 76 w 80"/>
                    <a:gd name="T1" fmla="*/ 74 h 82"/>
                    <a:gd name="T2" fmla="*/ 29 w 80"/>
                    <a:gd name="T3" fmla="*/ 46 h 82"/>
                    <a:gd name="T4" fmla="*/ 20 w 80"/>
                    <a:gd name="T5" fmla="*/ 17 h 82"/>
                    <a:gd name="T6" fmla="*/ 27 w 80"/>
                    <a:gd name="T7" fmla="*/ 27 h 82"/>
                    <a:gd name="T8" fmla="*/ 29 w 80"/>
                    <a:gd name="T9" fmla="*/ 15 h 82"/>
                    <a:gd name="T10" fmla="*/ 18 w 80"/>
                    <a:gd name="T11" fmla="*/ 0 h 82"/>
                    <a:gd name="T12" fmla="*/ 2 w 80"/>
                    <a:gd name="T13" fmla="*/ 10 h 82"/>
                    <a:gd name="T14" fmla="*/ 0 w 80"/>
                    <a:gd name="T15" fmla="*/ 22 h 82"/>
                    <a:gd name="T16" fmla="*/ 12 w 80"/>
                    <a:gd name="T17" fmla="*/ 14 h 82"/>
                    <a:gd name="T18" fmla="*/ 22 w 80"/>
                    <a:gd name="T19" fmla="*/ 50 h 82"/>
                    <a:gd name="T20" fmla="*/ 75 w 80"/>
                    <a:gd name="T21" fmla="*/ 82 h 82"/>
                    <a:gd name="T22" fmla="*/ 75 w 80"/>
                    <a:gd name="T23" fmla="*/ 82 h 82"/>
                    <a:gd name="T24" fmla="*/ 79 w 80"/>
                    <a:gd name="T25" fmla="*/ 78 h 82"/>
                    <a:gd name="T26" fmla="*/ 76 w 80"/>
                    <a:gd name="T27"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82">
                      <a:moveTo>
                        <a:pt x="76" y="74"/>
                      </a:moveTo>
                      <a:cubicBezTo>
                        <a:pt x="56" y="73"/>
                        <a:pt x="39" y="63"/>
                        <a:pt x="29" y="46"/>
                      </a:cubicBezTo>
                      <a:cubicBezTo>
                        <a:pt x="23" y="37"/>
                        <a:pt x="20" y="27"/>
                        <a:pt x="20" y="17"/>
                      </a:cubicBezTo>
                      <a:cubicBezTo>
                        <a:pt x="27" y="27"/>
                        <a:pt x="27" y="27"/>
                        <a:pt x="27" y="27"/>
                      </a:cubicBezTo>
                      <a:cubicBezTo>
                        <a:pt x="29" y="15"/>
                        <a:pt x="29" y="15"/>
                        <a:pt x="29" y="15"/>
                      </a:cubicBezTo>
                      <a:cubicBezTo>
                        <a:pt x="18" y="0"/>
                        <a:pt x="18" y="0"/>
                        <a:pt x="18" y="0"/>
                      </a:cubicBezTo>
                      <a:cubicBezTo>
                        <a:pt x="2" y="10"/>
                        <a:pt x="2" y="10"/>
                        <a:pt x="2" y="10"/>
                      </a:cubicBezTo>
                      <a:cubicBezTo>
                        <a:pt x="0" y="22"/>
                        <a:pt x="0" y="22"/>
                        <a:pt x="0" y="22"/>
                      </a:cubicBezTo>
                      <a:cubicBezTo>
                        <a:pt x="12" y="14"/>
                        <a:pt x="12" y="14"/>
                        <a:pt x="12" y="14"/>
                      </a:cubicBezTo>
                      <a:cubicBezTo>
                        <a:pt x="12" y="27"/>
                        <a:pt x="15" y="39"/>
                        <a:pt x="22" y="50"/>
                      </a:cubicBezTo>
                      <a:cubicBezTo>
                        <a:pt x="33" y="69"/>
                        <a:pt x="53" y="81"/>
                        <a:pt x="75" y="82"/>
                      </a:cubicBezTo>
                      <a:cubicBezTo>
                        <a:pt x="75" y="82"/>
                        <a:pt x="75" y="82"/>
                        <a:pt x="75" y="82"/>
                      </a:cubicBezTo>
                      <a:cubicBezTo>
                        <a:pt x="78" y="82"/>
                        <a:pt x="79" y="80"/>
                        <a:pt x="79" y="78"/>
                      </a:cubicBezTo>
                      <a:cubicBezTo>
                        <a:pt x="80" y="76"/>
                        <a:pt x="78" y="74"/>
                        <a:pt x="76"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346" name="グループ化 345">
                <a:extLst>
                  <a:ext uri="{FF2B5EF4-FFF2-40B4-BE49-F238E27FC236}">
                    <a16:creationId xmlns:a16="http://schemas.microsoft.com/office/drawing/2014/main" id="{C3E126F2-4417-4DFC-86B7-DB5274FF64F8}"/>
                  </a:ext>
                </a:extLst>
              </p:cNvPr>
              <p:cNvGrpSpPr/>
              <p:nvPr/>
            </p:nvGrpSpPr>
            <p:grpSpPr>
              <a:xfrm>
                <a:off x="6262352" y="6037639"/>
                <a:ext cx="438291" cy="174422"/>
                <a:chOff x="1233272" y="5897458"/>
                <a:chExt cx="438291" cy="174422"/>
              </a:xfrm>
              <a:solidFill>
                <a:schemeClr val="tx2"/>
              </a:solidFill>
            </p:grpSpPr>
            <p:sp>
              <p:nvSpPr>
                <p:cNvPr id="375" name="Freeform 11">
                  <a:extLst>
                    <a:ext uri="{FF2B5EF4-FFF2-40B4-BE49-F238E27FC236}">
                      <a16:creationId xmlns:a16="http://schemas.microsoft.com/office/drawing/2014/main" id="{6EF7785F-1D7A-45CF-A9CA-4BAC9159E847}"/>
                    </a:ext>
                  </a:extLst>
                </p:cNvPr>
                <p:cNvSpPr>
                  <a:spLocks/>
                </p:cNvSpPr>
                <p:nvPr/>
              </p:nvSpPr>
              <p:spPr bwMode="auto">
                <a:xfrm>
                  <a:off x="1233272" y="5897458"/>
                  <a:ext cx="152060" cy="174422"/>
                </a:xfrm>
                <a:custGeom>
                  <a:avLst/>
                  <a:gdLst>
                    <a:gd name="T0" fmla="*/ 16 w 29"/>
                    <a:gd name="T1" fmla="*/ 5 h 33"/>
                    <a:gd name="T2" fmla="*/ 23 w 29"/>
                    <a:gd name="T3" fmla="*/ 8 h 33"/>
                    <a:gd name="T4" fmla="*/ 25 w 29"/>
                    <a:gd name="T5" fmla="*/ 10 h 33"/>
                    <a:gd name="T6" fmla="*/ 28 w 29"/>
                    <a:gd name="T7" fmla="*/ 7 h 33"/>
                    <a:gd name="T8" fmla="*/ 16 w 29"/>
                    <a:gd name="T9" fmla="*/ 0 h 33"/>
                    <a:gd name="T10" fmla="*/ 0 w 29"/>
                    <a:gd name="T11" fmla="*/ 17 h 33"/>
                    <a:gd name="T12" fmla="*/ 16 w 29"/>
                    <a:gd name="T13" fmla="*/ 33 h 33"/>
                    <a:gd name="T14" fmla="*/ 29 w 29"/>
                    <a:gd name="T15" fmla="*/ 26 h 33"/>
                    <a:gd name="T16" fmla="*/ 26 w 29"/>
                    <a:gd name="T17" fmla="*/ 23 h 33"/>
                    <a:gd name="T18" fmla="*/ 24 w 29"/>
                    <a:gd name="T19" fmla="*/ 24 h 33"/>
                    <a:gd name="T20" fmla="*/ 16 w 29"/>
                    <a:gd name="T21" fmla="*/ 28 h 33"/>
                    <a:gd name="T22" fmla="*/ 6 w 29"/>
                    <a:gd name="T23" fmla="*/ 17 h 33"/>
                    <a:gd name="T24" fmla="*/ 16 w 29"/>
                    <a:gd name="T25"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3">
                      <a:moveTo>
                        <a:pt x="16" y="5"/>
                      </a:moveTo>
                      <a:cubicBezTo>
                        <a:pt x="19" y="5"/>
                        <a:pt x="21" y="6"/>
                        <a:pt x="23" y="8"/>
                      </a:cubicBezTo>
                      <a:cubicBezTo>
                        <a:pt x="23" y="9"/>
                        <a:pt x="24" y="10"/>
                        <a:pt x="25" y="10"/>
                      </a:cubicBezTo>
                      <a:cubicBezTo>
                        <a:pt x="27" y="10"/>
                        <a:pt x="28" y="8"/>
                        <a:pt x="28" y="7"/>
                      </a:cubicBezTo>
                      <a:cubicBezTo>
                        <a:pt x="28" y="4"/>
                        <a:pt x="23" y="0"/>
                        <a:pt x="16" y="0"/>
                      </a:cubicBezTo>
                      <a:cubicBezTo>
                        <a:pt x="5" y="0"/>
                        <a:pt x="0" y="8"/>
                        <a:pt x="0" y="17"/>
                      </a:cubicBezTo>
                      <a:cubicBezTo>
                        <a:pt x="0" y="25"/>
                        <a:pt x="5" y="33"/>
                        <a:pt x="16" y="33"/>
                      </a:cubicBezTo>
                      <a:cubicBezTo>
                        <a:pt x="23" y="33"/>
                        <a:pt x="29" y="29"/>
                        <a:pt x="29" y="26"/>
                      </a:cubicBezTo>
                      <a:cubicBezTo>
                        <a:pt x="29" y="24"/>
                        <a:pt x="28" y="23"/>
                        <a:pt x="26" y="23"/>
                      </a:cubicBezTo>
                      <a:cubicBezTo>
                        <a:pt x="25" y="23"/>
                        <a:pt x="24" y="23"/>
                        <a:pt x="24" y="24"/>
                      </a:cubicBezTo>
                      <a:cubicBezTo>
                        <a:pt x="22" y="26"/>
                        <a:pt x="19" y="28"/>
                        <a:pt x="16" y="28"/>
                      </a:cubicBezTo>
                      <a:cubicBezTo>
                        <a:pt x="9" y="28"/>
                        <a:pt x="6" y="22"/>
                        <a:pt x="6" y="17"/>
                      </a:cubicBezTo>
                      <a:cubicBezTo>
                        <a:pt x="6" y="12"/>
                        <a:pt x="8" y="5"/>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76" name="Freeform 12">
                  <a:extLst>
                    <a:ext uri="{FF2B5EF4-FFF2-40B4-BE49-F238E27FC236}">
                      <a16:creationId xmlns:a16="http://schemas.microsoft.com/office/drawing/2014/main" id="{B0B2D0AD-089B-4247-AED5-AE1DE52933F4}"/>
                    </a:ext>
                  </a:extLst>
                </p:cNvPr>
                <p:cNvSpPr>
                  <a:spLocks noEditPoints="1"/>
                </p:cNvSpPr>
                <p:nvPr/>
              </p:nvSpPr>
              <p:spPr bwMode="auto">
                <a:xfrm>
                  <a:off x="1389805" y="5897458"/>
                  <a:ext cx="174422" cy="174422"/>
                </a:xfrm>
                <a:custGeom>
                  <a:avLst/>
                  <a:gdLst>
                    <a:gd name="T0" fmla="*/ 17 w 33"/>
                    <a:gd name="T1" fmla="*/ 0 h 33"/>
                    <a:gd name="T2" fmla="*/ 0 w 33"/>
                    <a:gd name="T3" fmla="*/ 17 h 33"/>
                    <a:gd name="T4" fmla="*/ 17 w 33"/>
                    <a:gd name="T5" fmla="*/ 33 h 33"/>
                    <a:gd name="T6" fmla="*/ 33 w 33"/>
                    <a:gd name="T7" fmla="*/ 17 h 33"/>
                    <a:gd name="T8" fmla="*/ 17 w 33"/>
                    <a:gd name="T9" fmla="*/ 0 h 33"/>
                    <a:gd name="T10" fmla="*/ 17 w 33"/>
                    <a:gd name="T11" fmla="*/ 28 h 33"/>
                    <a:gd name="T12" fmla="*/ 6 w 33"/>
                    <a:gd name="T13" fmla="*/ 17 h 33"/>
                    <a:gd name="T14" fmla="*/ 17 w 33"/>
                    <a:gd name="T15" fmla="*/ 5 h 33"/>
                    <a:gd name="T16" fmla="*/ 27 w 33"/>
                    <a:gd name="T17" fmla="*/ 17 h 33"/>
                    <a:gd name="T18" fmla="*/ 17 w 33"/>
                    <a:gd name="T1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17" y="0"/>
                      </a:moveTo>
                      <a:cubicBezTo>
                        <a:pt x="7" y="0"/>
                        <a:pt x="0" y="7"/>
                        <a:pt x="0" y="17"/>
                      </a:cubicBezTo>
                      <a:cubicBezTo>
                        <a:pt x="0" y="27"/>
                        <a:pt x="7" y="33"/>
                        <a:pt x="17" y="33"/>
                      </a:cubicBezTo>
                      <a:cubicBezTo>
                        <a:pt x="26" y="33"/>
                        <a:pt x="33" y="27"/>
                        <a:pt x="33" y="17"/>
                      </a:cubicBezTo>
                      <a:cubicBezTo>
                        <a:pt x="33" y="7"/>
                        <a:pt x="26" y="0"/>
                        <a:pt x="17" y="0"/>
                      </a:cubicBezTo>
                      <a:close/>
                      <a:moveTo>
                        <a:pt x="17" y="28"/>
                      </a:moveTo>
                      <a:cubicBezTo>
                        <a:pt x="11" y="28"/>
                        <a:pt x="6" y="23"/>
                        <a:pt x="6" y="17"/>
                      </a:cubicBezTo>
                      <a:cubicBezTo>
                        <a:pt x="6" y="10"/>
                        <a:pt x="11" y="5"/>
                        <a:pt x="17" y="5"/>
                      </a:cubicBezTo>
                      <a:cubicBezTo>
                        <a:pt x="23" y="5"/>
                        <a:pt x="27" y="10"/>
                        <a:pt x="27" y="17"/>
                      </a:cubicBezTo>
                      <a:cubicBezTo>
                        <a:pt x="27" y="23"/>
                        <a:pt x="23" y="28"/>
                        <a:pt x="17"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79" name="Freeform 13">
                  <a:extLst>
                    <a:ext uri="{FF2B5EF4-FFF2-40B4-BE49-F238E27FC236}">
                      <a16:creationId xmlns:a16="http://schemas.microsoft.com/office/drawing/2014/main" id="{EC7A9CBB-9C5C-4E61-AC5B-33BB5E7F4DB2}"/>
                    </a:ext>
                  </a:extLst>
                </p:cNvPr>
                <p:cNvSpPr>
                  <a:spLocks noEditPoints="1"/>
                </p:cNvSpPr>
                <p:nvPr/>
              </p:nvSpPr>
              <p:spPr bwMode="auto">
                <a:xfrm>
                  <a:off x="1586588" y="5942182"/>
                  <a:ext cx="84975" cy="125226"/>
                </a:xfrm>
                <a:custGeom>
                  <a:avLst/>
                  <a:gdLst>
                    <a:gd name="T0" fmla="*/ 4 w 16"/>
                    <a:gd name="T1" fmla="*/ 14 h 24"/>
                    <a:gd name="T2" fmla="*/ 4 w 16"/>
                    <a:gd name="T3" fmla="*/ 15 h 24"/>
                    <a:gd name="T4" fmla="*/ 1 w 16"/>
                    <a:gd name="T5" fmla="*/ 18 h 24"/>
                    <a:gd name="T6" fmla="*/ 0 w 16"/>
                    <a:gd name="T7" fmla="*/ 21 h 24"/>
                    <a:gd name="T8" fmla="*/ 3 w 16"/>
                    <a:gd name="T9" fmla="*/ 24 h 24"/>
                    <a:gd name="T10" fmla="*/ 8 w 16"/>
                    <a:gd name="T11" fmla="*/ 24 h 24"/>
                    <a:gd name="T12" fmla="*/ 13 w 16"/>
                    <a:gd name="T13" fmla="*/ 24 h 24"/>
                    <a:gd name="T14" fmla="*/ 16 w 16"/>
                    <a:gd name="T15" fmla="*/ 21 h 24"/>
                    <a:gd name="T16" fmla="*/ 13 w 16"/>
                    <a:gd name="T17" fmla="*/ 18 h 24"/>
                    <a:gd name="T18" fmla="*/ 9 w 16"/>
                    <a:gd name="T19" fmla="*/ 18 h 24"/>
                    <a:gd name="T20" fmla="*/ 8 w 16"/>
                    <a:gd name="T21" fmla="*/ 18 h 24"/>
                    <a:gd name="T22" fmla="*/ 9 w 16"/>
                    <a:gd name="T23" fmla="*/ 17 h 24"/>
                    <a:gd name="T24" fmla="*/ 13 w 16"/>
                    <a:gd name="T25" fmla="*/ 13 h 24"/>
                    <a:gd name="T26" fmla="*/ 16 w 16"/>
                    <a:gd name="T27" fmla="*/ 7 h 24"/>
                    <a:gd name="T28" fmla="*/ 8 w 16"/>
                    <a:gd name="T29" fmla="*/ 0 h 24"/>
                    <a:gd name="T30" fmla="*/ 1 w 16"/>
                    <a:gd name="T31" fmla="*/ 6 h 24"/>
                    <a:gd name="T32" fmla="*/ 3 w 16"/>
                    <a:gd name="T33" fmla="*/ 8 h 24"/>
                    <a:gd name="T34" fmla="*/ 6 w 16"/>
                    <a:gd name="T35" fmla="*/ 7 h 24"/>
                    <a:gd name="T36" fmla="*/ 8 w 16"/>
                    <a:gd name="T37" fmla="*/ 5 h 24"/>
                    <a:gd name="T38" fmla="*/ 10 w 16"/>
                    <a:gd name="T39" fmla="*/ 7 h 24"/>
                    <a:gd name="T40" fmla="*/ 9 w 16"/>
                    <a:gd name="T41" fmla="*/ 10 h 24"/>
                    <a:gd name="T42" fmla="*/ 4 w 16"/>
                    <a:gd name="T43" fmla="*/ 14 h 24"/>
                    <a:gd name="T44" fmla="*/ 5 w 16"/>
                    <a:gd name="T45" fmla="*/ 15 h 24"/>
                    <a:gd name="T46" fmla="*/ 5 w 16"/>
                    <a:gd name="T47" fmla="*/ 15 h 24"/>
                    <a:gd name="T48" fmla="*/ 5 w 16"/>
                    <a:gd name="T4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4">
                      <a:moveTo>
                        <a:pt x="4" y="14"/>
                      </a:moveTo>
                      <a:cubicBezTo>
                        <a:pt x="4" y="15"/>
                        <a:pt x="4" y="15"/>
                        <a:pt x="4" y="15"/>
                      </a:cubicBezTo>
                      <a:cubicBezTo>
                        <a:pt x="3" y="16"/>
                        <a:pt x="2" y="17"/>
                        <a:pt x="1" y="18"/>
                      </a:cubicBezTo>
                      <a:cubicBezTo>
                        <a:pt x="0" y="19"/>
                        <a:pt x="0" y="20"/>
                        <a:pt x="0" y="21"/>
                      </a:cubicBezTo>
                      <a:cubicBezTo>
                        <a:pt x="0" y="22"/>
                        <a:pt x="1" y="24"/>
                        <a:pt x="3" y="24"/>
                      </a:cubicBezTo>
                      <a:cubicBezTo>
                        <a:pt x="4" y="24"/>
                        <a:pt x="6" y="24"/>
                        <a:pt x="8" y="24"/>
                      </a:cubicBezTo>
                      <a:cubicBezTo>
                        <a:pt x="10" y="24"/>
                        <a:pt x="12" y="24"/>
                        <a:pt x="13" y="24"/>
                      </a:cubicBezTo>
                      <a:cubicBezTo>
                        <a:pt x="15" y="24"/>
                        <a:pt x="16" y="22"/>
                        <a:pt x="16" y="21"/>
                      </a:cubicBezTo>
                      <a:cubicBezTo>
                        <a:pt x="16" y="20"/>
                        <a:pt x="15" y="18"/>
                        <a:pt x="13" y="18"/>
                      </a:cubicBezTo>
                      <a:cubicBezTo>
                        <a:pt x="12" y="18"/>
                        <a:pt x="11" y="18"/>
                        <a:pt x="9" y="18"/>
                      </a:cubicBezTo>
                      <a:cubicBezTo>
                        <a:pt x="9" y="18"/>
                        <a:pt x="8" y="18"/>
                        <a:pt x="8" y="18"/>
                      </a:cubicBezTo>
                      <a:cubicBezTo>
                        <a:pt x="8" y="18"/>
                        <a:pt x="8" y="18"/>
                        <a:pt x="9" y="17"/>
                      </a:cubicBezTo>
                      <a:cubicBezTo>
                        <a:pt x="10" y="16"/>
                        <a:pt x="12" y="14"/>
                        <a:pt x="13" y="13"/>
                      </a:cubicBezTo>
                      <a:cubicBezTo>
                        <a:pt x="15" y="11"/>
                        <a:pt x="16" y="9"/>
                        <a:pt x="16" y="7"/>
                      </a:cubicBezTo>
                      <a:cubicBezTo>
                        <a:pt x="16" y="3"/>
                        <a:pt x="13" y="0"/>
                        <a:pt x="8" y="0"/>
                      </a:cubicBezTo>
                      <a:cubicBezTo>
                        <a:pt x="3" y="0"/>
                        <a:pt x="1" y="4"/>
                        <a:pt x="1" y="6"/>
                      </a:cubicBezTo>
                      <a:cubicBezTo>
                        <a:pt x="1" y="7"/>
                        <a:pt x="2" y="8"/>
                        <a:pt x="3" y="8"/>
                      </a:cubicBezTo>
                      <a:cubicBezTo>
                        <a:pt x="4" y="8"/>
                        <a:pt x="5" y="8"/>
                        <a:pt x="6" y="7"/>
                      </a:cubicBezTo>
                      <a:cubicBezTo>
                        <a:pt x="6" y="5"/>
                        <a:pt x="8" y="5"/>
                        <a:pt x="8" y="5"/>
                      </a:cubicBezTo>
                      <a:cubicBezTo>
                        <a:pt x="9" y="5"/>
                        <a:pt x="10" y="5"/>
                        <a:pt x="10" y="7"/>
                      </a:cubicBezTo>
                      <a:cubicBezTo>
                        <a:pt x="10" y="8"/>
                        <a:pt x="10" y="9"/>
                        <a:pt x="9" y="10"/>
                      </a:cubicBezTo>
                      <a:cubicBezTo>
                        <a:pt x="8" y="11"/>
                        <a:pt x="6" y="13"/>
                        <a:pt x="4" y="14"/>
                      </a:cubicBezTo>
                      <a:close/>
                      <a:moveTo>
                        <a:pt x="5" y="15"/>
                      </a:moveTo>
                      <a:cubicBezTo>
                        <a:pt x="5" y="15"/>
                        <a:pt x="5" y="15"/>
                        <a:pt x="5" y="15"/>
                      </a:cubicBezTo>
                      <a:cubicBezTo>
                        <a:pt x="5" y="15"/>
                        <a:pt x="5" y="15"/>
                        <a:pt x="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347" name="グループ化 346">
                <a:extLst>
                  <a:ext uri="{FF2B5EF4-FFF2-40B4-BE49-F238E27FC236}">
                    <a16:creationId xmlns:a16="http://schemas.microsoft.com/office/drawing/2014/main" id="{997DAE23-776B-4187-A1FB-BAF81E55A6AD}"/>
                  </a:ext>
                </a:extLst>
              </p:cNvPr>
              <p:cNvGrpSpPr/>
              <p:nvPr/>
            </p:nvGrpSpPr>
            <p:grpSpPr>
              <a:xfrm>
                <a:off x="5994909" y="6524982"/>
                <a:ext cx="358728" cy="161200"/>
                <a:chOff x="535585" y="6805345"/>
                <a:chExt cx="706632" cy="317537"/>
              </a:xfrm>
              <a:solidFill>
                <a:schemeClr val="tx2"/>
              </a:solidFill>
            </p:grpSpPr>
            <p:sp>
              <p:nvSpPr>
                <p:cNvPr id="364" name="Freeform 9">
                  <a:extLst>
                    <a:ext uri="{FF2B5EF4-FFF2-40B4-BE49-F238E27FC236}">
                      <a16:creationId xmlns:a16="http://schemas.microsoft.com/office/drawing/2014/main" id="{4350F959-0069-4401-8FA9-47BF2D9B5956}"/>
                    </a:ext>
                  </a:extLst>
                </p:cNvPr>
                <p:cNvSpPr>
                  <a:spLocks noEditPoints="1"/>
                </p:cNvSpPr>
                <p:nvPr/>
              </p:nvSpPr>
              <p:spPr bwMode="auto">
                <a:xfrm>
                  <a:off x="1018599" y="6805345"/>
                  <a:ext cx="223618"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10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8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40" y="13"/>
                        <a:pt x="34" y="12"/>
                      </a:cubicBezTo>
                      <a:cubicBezTo>
                        <a:pt x="34" y="12"/>
                        <a:pt x="34" y="11"/>
                        <a:pt x="34" y="11"/>
                      </a:cubicBezTo>
                      <a:cubicBezTo>
                        <a:pt x="34" y="5"/>
                        <a:pt x="29" y="0"/>
                        <a:pt x="22" y="0"/>
                      </a:cubicBezTo>
                      <a:cubicBezTo>
                        <a:pt x="15" y="0"/>
                        <a:pt x="10" y="5"/>
                        <a:pt x="10" y="11"/>
                      </a:cubicBezTo>
                      <a:cubicBezTo>
                        <a:pt x="10"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4" y="61"/>
                        <a:pt x="14" y="61"/>
                      </a:cubicBezTo>
                      <a:cubicBezTo>
                        <a:pt x="28" y="61"/>
                        <a:pt x="28" y="61"/>
                        <a:pt x="28" y="61"/>
                      </a:cubicBezTo>
                      <a:cubicBezTo>
                        <a:pt x="28" y="61"/>
                        <a:pt x="29" y="60"/>
                        <a:pt x="29" y="59"/>
                      </a:cubicBezTo>
                      <a:cubicBezTo>
                        <a:pt x="29" y="47"/>
                        <a:pt x="29" y="47"/>
                        <a:pt x="29" y="47"/>
                      </a:cubicBezTo>
                      <a:cubicBezTo>
                        <a:pt x="29" y="47"/>
                        <a:pt x="30" y="47"/>
                        <a:pt x="30" y="47"/>
                      </a:cubicBezTo>
                      <a:cubicBezTo>
                        <a:pt x="36" y="47"/>
                        <a:pt x="40" y="42"/>
                        <a:pt x="40" y="37"/>
                      </a:cubicBezTo>
                      <a:cubicBezTo>
                        <a:pt x="41" y="36"/>
                        <a:pt x="40" y="34"/>
                        <a:pt x="40" y="33"/>
                      </a:cubicBezTo>
                      <a:cubicBezTo>
                        <a:pt x="39" y="32"/>
                        <a:pt x="40"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73" name="Freeform 10">
                  <a:extLst>
                    <a:ext uri="{FF2B5EF4-FFF2-40B4-BE49-F238E27FC236}">
                      <a16:creationId xmlns:a16="http://schemas.microsoft.com/office/drawing/2014/main" id="{29958104-28F3-4642-AD6D-716837C00861}"/>
                    </a:ext>
                  </a:extLst>
                </p:cNvPr>
                <p:cNvSpPr>
                  <a:spLocks noEditPoints="1"/>
                </p:cNvSpPr>
                <p:nvPr/>
              </p:nvSpPr>
              <p:spPr bwMode="auto">
                <a:xfrm>
                  <a:off x="535585" y="6805345"/>
                  <a:ext cx="223618"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9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7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39" y="13"/>
                        <a:pt x="34" y="12"/>
                      </a:cubicBezTo>
                      <a:cubicBezTo>
                        <a:pt x="34" y="12"/>
                        <a:pt x="34" y="11"/>
                        <a:pt x="34" y="11"/>
                      </a:cubicBezTo>
                      <a:cubicBezTo>
                        <a:pt x="34" y="5"/>
                        <a:pt x="29" y="0"/>
                        <a:pt x="22" y="0"/>
                      </a:cubicBezTo>
                      <a:cubicBezTo>
                        <a:pt x="15" y="0"/>
                        <a:pt x="9" y="5"/>
                        <a:pt x="9" y="11"/>
                      </a:cubicBezTo>
                      <a:cubicBezTo>
                        <a:pt x="9"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3" y="61"/>
                        <a:pt x="14" y="61"/>
                      </a:cubicBezTo>
                      <a:cubicBezTo>
                        <a:pt x="27" y="61"/>
                        <a:pt x="27" y="61"/>
                        <a:pt x="27" y="61"/>
                      </a:cubicBezTo>
                      <a:cubicBezTo>
                        <a:pt x="28" y="61"/>
                        <a:pt x="29" y="60"/>
                        <a:pt x="29" y="59"/>
                      </a:cubicBezTo>
                      <a:cubicBezTo>
                        <a:pt x="29" y="47"/>
                        <a:pt x="29" y="47"/>
                        <a:pt x="29" y="47"/>
                      </a:cubicBezTo>
                      <a:cubicBezTo>
                        <a:pt x="29" y="47"/>
                        <a:pt x="30" y="47"/>
                        <a:pt x="30" y="47"/>
                      </a:cubicBezTo>
                      <a:cubicBezTo>
                        <a:pt x="35" y="47"/>
                        <a:pt x="40" y="42"/>
                        <a:pt x="40" y="37"/>
                      </a:cubicBezTo>
                      <a:cubicBezTo>
                        <a:pt x="40" y="36"/>
                        <a:pt x="40" y="34"/>
                        <a:pt x="40" y="33"/>
                      </a:cubicBezTo>
                      <a:cubicBezTo>
                        <a:pt x="39" y="32"/>
                        <a:pt x="39"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74" name="Freeform 10">
                  <a:extLst>
                    <a:ext uri="{FF2B5EF4-FFF2-40B4-BE49-F238E27FC236}">
                      <a16:creationId xmlns:a16="http://schemas.microsoft.com/office/drawing/2014/main" id="{B83B4C3C-FBF1-429E-A6A9-2709E41E8417}"/>
                    </a:ext>
                  </a:extLst>
                </p:cNvPr>
                <p:cNvSpPr>
                  <a:spLocks noEditPoints="1"/>
                </p:cNvSpPr>
                <p:nvPr/>
              </p:nvSpPr>
              <p:spPr bwMode="auto">
                <a:xfrm>
                  <a:off x="774809" y="6805345"/>
                  <a:ext cx="223619"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9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7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39" y="13"/>
                        <a:pt x="34" y="12"/>
                      </a:cubicBezTo>
                      <a:cubicBezTo>
                        <a:pt x="34" y="12"/>
                        <a:pt x="34" y="11"/>
                        <a:pt x="34" y="11"/>
                      </a:cubicBezTo>
                      <a:cubicBezTo>
                        <a:pt x="34" y="5"/>
                        <a:pt x="29" y="0"/>
                        <a:pt x="22" y="0"/>
                      </a:cubicBezTo>
                      <a:cubicBezTo>
                        <a:pt x="15" y="0"/>
                        <a:pt x="9" y="5"/>
                        <a:pt x="9" y="11"/>
                      </a:cubicBezTo>
                      <a:cubicBezTo>
                        <a:pt x="9"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3" y="61"/>
                        <a:pt x="14" y="61"/>
                      </a:cubicBezTo>
                      <a:cubicBezTo>
                        <a:pt x="27" y="61"/>
                        <a:pt x="27" y="61"/>
                        <a:pt x="27" y="61"/>
                      </a:cubicBezTo>
                      <a:cubicBezTo>
                        <a:pt x="28" y="61"/>
                        <a:pt x="29" y="60"/>
                        <a:pt x="29" y="59"/>
                      </a:cubicBezTo>
                      <a:cubicBezTo>
                        <a:pt x="29" y="47"/>
                        <a:pt x="29" y="47"/>
                        <a:pt x="29" y="47"/>
                      </a:cubicBezTo>
                      <a:cubicBezTo>
                        <a:pt x="29" y="47"/>
                        <a:pt x="30" y="47"/>
                        <a:pt x="30" y="47"/>
                      </a:cubicBezTo>
                      <a:cubicBezTo>
                        <a:pt x="35" y="47"/>
                        <a:pt x="40" y="42"/>
                        <a:pt x="40" y="37"/>
                      </a:cubicBezTo>
                      <a:cubicBezTo>
                        <a:pt x="40" y="36"/>
                        <a:pt x="40" y="34"/>
                        <a:pt x="40" y="33"/>
                      </a:cubicBezTo>
                      <a:cubicBezTo>
                        <a:pt x="39" y="32"/>
                        <a:pt x="39"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349" name="グループ化 348">
                <a:extLst>
                  <a:ext uri="{FF2B5EF4-FFF2-40B4-BE49-F238E27FC236}">
                    <a16:creationId xmlns:a16="http://schemas.microsoft.com/office/drawing/2014/main" id="{7958A9AE-77AC-446A-A6B8-78A669DCC709}"/>
                  </a:ext>
                </a:extLst>
              </p:cNvPr>
              <p:cNvGrpSpPr/>
              <p:nvPr/>
            </p:nvGrpSpPr>
            <p:grpSpPr>
              <a:xfrm>
                <a:off x="6666588" y="6446910"/>
                <a:ext cx="240537" cy="235955"/>
                <a:chOff x="1837040" y="6684592"/>
                <a:chExt cx="469597" cy="460652"/>
              </a:xfrm>
              <a:solidFill>
                <a:schemeClr val="tx2"/>
              </a:solidFill>
            </p:grpSpPr>
            <p:sp>
              <p:nvSpPr>
                <p:cNvPr id="352" name="Freeform 14">
                  <a:extLst>
                    <a:ext uri="{FF2B5EF4-FFF2-40B4-BE49-F238E27FC236}">
                      <a16:creationId xmlns:a16="http://schemas.microsoft.com/office/drawing/2014/main" id="{27EBDBDD-4D40-4A43-83EA-199DFEA40BE9}"/>
                    </a:ext>
                  </a:extLst>
                </p:cNvPr>
                <p:cNvSpPr>
                  <a:spLocks noEditPoints="1"/>
                </p:cNvSpPr>
                <p:nvPr/>
              </p:nvSpPr>
              <p:spPr bwMode="auto">
                <a:xfrm>
                  <a:off x="1837040" y="6738260"/>
                  <a:ext cx="469597" cy="406984"/>
                </a:xfrm>
                <a:custGeom>
                  <a:avLst/>
                  <a:gdLst>
                    <a:gd name="T0" fmla="*/ 89 w 90"/>
                    <a:gd name="T1" fmla="*/ 66 h 78"/>
                    <a:gd name="T2" fmla="*/ 86 w 90"/>
                    <a:gd name="T3" fmla="*/ 66 h 78"/>
                    <a:gd name="T4" fmla="*/ 86 w 90"/>
                    <a:gd name="T5" fmla="*/ 5 h 78"/>
                    <a:gd name="T6" fmla="*/ 86 w 90"/>
                    <a:gd name="T7" fmla="*/ 4 h 78"/>
                    <a:gd name="T8" fmla="*/ 85 w 90"/>
                    <a:gd name="T9" fmla="*/ 4 h 78"/>
                    <a:gd name="T10" fmla="*/ 66 w 90"/>
                    <a:gd name="T11" fmla="*/ 15 h 78"/>
                    <a:gd name="T12" fmla="*/ 66 w 90"/>
                    <a:gd name="T13" fmla="*/ 5 h 78"/>
                    <a:gd name="T14" fmla="*/ 65 w 90"/>
                    <a:gd name="T15" fmla="*/ 5 h 78"/>
                    <a:gd name="T16" fmla="*/ 64 w 90"/>
                    <a:gd name="T17" fmla="*/ 5 h 78"/>
                    <a:gd name="T18" fmla="*/ 45 w 90"/>
                    <a:gd name="T19" fmla="*/ 16 h 78"/>
                    <a:gd name="T20" fmla="*/ 45 w 90"/>
                    <a:gd name="T21" fmla="*/ 6 h 78"/>
                    <a:gd name="T22" fmla="*/ 44 w 90"/>
                    <a:gd name="T23" fmla="*/ 5 h 78"/>
                    <a:gd name="T24" fmla="*/ 43 w 90"/>
                    <a:gd name="T25" fmla="*/ 5 h 78"/>
                    <a:gd name="T26" fmla="*/ 23 w 90"/>
                    <a:gd name="T27" fmla="*/ 17 h 78"/>
                    <a:gd name="T28" fmla="*/ 23 w 90"/>
                    <a:gd name="T29" fmla="*/ 1 h 78"/>
                    <a:gd name="T30" fmla="*/ 22 w 90"/>
                    <a:gd name="T31" fmla="*/ 0 h 78"/>
                    <a:gd name="T32" fmla="*/ 5 w 90"/>
                    <a:gd name="T33" fmla="*/ 0 h 78"/>
                    <a:gd name="T34" fmla="*/ 4 w 90"/>
                    <a:gd name="T35" fmla="*/ 1 h 78"/>
                    <a:gd name="T36" fmla="*/ 4 w 90"/>
                    <a:gd name="T37" fmla="*/ 66 h 78"/>
                    <a:gd name="T38" fmla="*/ 0 w 90"/>
                    <a:gd name="T39" fmla="*/ 66 h 78"/>
                    <a:gd name="T40" fmla="*/ 0 w 90"/>
                    <a:gd name="T41" fmla="*/ 67 h 78"/>
                    <a:gd name="T42" fmla="*/ 0 w 90"/>
                    <a:gd name="T43" fmla="*/ 77 h 78"/>
                    <a:gd name="T44" fmla="*/ 0 w 90"/>
                    <a:gd name="T45" fmla="*/ 78 h 78"/>
                    <a:gd name="T46" fmla="*/ 89 w 90"/>
                    <a:gd name="T47" fmla="*/ 78 h 78"/>
                    <a:gd name="T48" fmla="*/ 90 w 90"/>
                    <a:gd name="T49" fmla="*/ 77 h 78"/>
                    <a:gd name="T50" fmla="*/ 90 w 90"/>
                    <a:gd name="T51" fmla="*/ 67 h 78"/>
                    <a:gd name="T52" fmla="*/ 89 w 90"/>
                    <a:gd name="T53" fmla="*/ 66 h 78"/>
                    <a:gd name="T54" fmla="*/ 64 w 90"/>
                    <a:gd name="T55" fmla="*/ 56 h 78"/>
                    <a:gd name="T56" fmla="*/ 28 w 90"/>
                    <a:gd name="T57" fmla="*/ 56 h 78"/>
                    <a:gd name="T58" fmla="*/ 27 w 90"/>
                    <a:gd name="T59" fmla="*/ 54 h 78"/>
                    <a:gd name="T60" fmla="*/ 28 w 90"/>
                    <a:gd name="T61" fmla="*/ 52 h 78"/>
                    <a:gd name="T62" fmla="*/ 64 w 90"/>
                    <a:gd name="T63" fmla="*/ 52 h 78"/>
                    <a:gd name="T64" fmla="*/ 66 w 90"/>
                    <a:gd name="T65" fmla="*/ 54 h 78"/>
                    <a:gd name="T66" fmla="*/ 64 w 90"/>
                    <a:gd name="T67" fmla="*/ 56 h 78"/>
                    <a:gd name="T68" fmla="*/ 66 w 90"/>
                    <a:gd name="T69" fmla="*/ 45 h 78"/>
                    <a:gd name="T70" fmla="*/ 64 w 90"/>
                    <a:gd name="T71" fmla="*/ 47 h 78"/>
                    <a:gd name="T72" fmla="*/ 28 w 90"/>
                    <a:gd name="T73" fmla="*/ 47 h 78"/>
                    <a:gd name="T74" fmla="*/ 27 w 90"/>
                    <a:gd name="T75" fmla="*/ 45 h 78"/>
                    <a:gd name="T76" fmla="*/ 27 w 90"/>
                    <a:gd name="T77" fmla="*/ 45 h 78"/>
                    <a:gd name="T78" fmla="*/ 28 w 90"/>
                    <a:gd name="T79" fmla="*/ 43 h 78"/>
                    <a:gd name="T80" fmla="*/ 64 w 90"/>
                    <a:gd name="T81" fmla="*/ 43 h 78"/>
                    <a:gd name="T82" fmla="*/ 66 w 90"/>
                    <a:gd name="T83" fmla="*/ 45 h 78"/>
                    <a:gd name="T84" fmla="*/ 64 w 90"/>
                    <a:gd name="T85" fmla="*/ 37 h 78"/>
                    <a:gd name="T86" fmla="*/ 28 w 90"/>
                    <a:gd name="T87" fmla="*/ 37 h 78"/>
                    <a:gd name="T88" fmla="*/ 27 w 90"/>
                    <a:gd name="T89" fmla="*/ 35 h 78"/>
                    <a:gd name="T90" fmla="*/ 28 w 90"/>
                    <a:gd name="T91" fmla="*/ 33 h 78"/>
                    <a:gd name="T92" fmla="*/ 64 w 90"/>
                    <a:gd name="T93" fmla="*/ 33 h 78"/>
                    <a:gd name="T94" fmla="*/ 66 w 90"/>
                    <a:gd name="T95" fmla="*/ 35 h 78"/>
                    <a:gd name="T96" fmla="*/ 64 w 90"/>
                    <a:gd name="T97" fmla="*/ 3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 h="78">
                      <a:moveTo>
                        <a:pt x="89" y="66"/>
                      </a:moveTo>
                      <a:cubicBezTo>
                        <a:pt x="86" y="66"/>
                        <a:pt x="86" y="66"/>
                        <a:pt x="86" y="66"/>
                      </a:cubicBezTo>
                      <a:cubicBezTo>
                        <a:pt x="86" y="5"/>
                        <a:pt x="86" y="5"/>
                        <a:pt x="86" y="5"/>
                      </a:cubicBezTo>
                      <a:cubicBezTo>
                        <a:pt x="86" y="4"/>
                        <a:pt x="86" y="4"/>
                        <a:pt x="86" y="4"/>
                      </a:cubicBezTo>
                      <a:cubicBezTo>
                        <a:pt x="85" y="4"/>
                        <a:pt x="85" y="4"/>
                        <a:pt x="85" y="4"/>
                      </a:cubicBezTo>
                      <a:cubicBezTo>
                        <a:pt x="66" y="15"/>
                        <a:pt x="66" y="15"/>
                        <a:pt x="66" y="15"/>
                      </a:cubicBezTo>
                      <a:cubicBezTo>
                        <a:pt x="66" y="5"/>
                        <a:pt x="66" y="5"/>
                        <a:pt x="66" y="5"/>
                      </a:cubicBezTo>
                      <a:cubicBezTo>
                        <a:pt x="66" y="5"/>
                        <a:pt x="65" y="5"/>
                        <a:pt x="65" y="5"/>
                      </a:cubicBezTo>
                      <a:cubicBezTo>
                        <a:pt x="65" y="5"/>
                        <a:pt x="65" y="5"/>
                        <a:pt x="64" y="5"/>
                      </a:cubicBezTo>
                      <a:cubicBezTo>
                        <a:pt x="45" y="16"/>
                        <a:pt x="45" y="16"/>
                        <a:pt x="45" y="16"/>
                      </a:cubicBezTo>
                      <a:cubicBezTo>
                        <a:pt x="45" y="6"/>
                        <a:pt x="45" y="6"/>
                        <a:pt x="45" y="6"/>
                      </a:cubicBezTo>
                      <a:cubicBezTo>
                        <a:pt x="45" y="6"/>
                        <a:pt x="44" y="5"/>
                        <a:pt x="44" y="5"/>
                      </a:cubicBezTo>
                      <a:cubicBezTo>
                        <a:pt x="44" y="5"/>
                        <a:pt x="44" y="5"/>
                        <a:pt x="43" y="5"/>
                      </a:cubicBezTo>
                      <a:cubicBezTo>
                        <a:pt x="23" y="17"/>
                        <a:pt x="23" y="17"/>
                        <a:pt x="23" y="17"/>
                      </a:cubicBezTo>
                      <a:cubicBezTo>
                        <a:pt x="23" y="1"/>
                        <a:pt x="23" y="1"/>
                        <a:pt x="23" y="1"/>
                      </a:cubicBezTo>
                      <a:cubicBezTo>
                        <a:pt x="23" y="0"/>
                        <a:pt x="23" y="0"/>
                        <a:pt x="22" y="0"/>
                      </a:cubicBezTo>
                      <a:cubicBezTo>
                        <a:pt x="5" y="0"/>
                        <a:pt x="5" y="0"/>
                        <a:pt x="5" y="0"/>
                      </a:cubicBezTo>
                      <a:cubicBezTo>
                        <a:pt x="5" y="0"/>
                        <a:pt x="4" y="0"/>
                        <a:pt x="4" y="1"/>
                      </a:cubicBezTo>
                      <a:cubicBezTo>
                        <a:pt x="4" y="66"/>
                        <a:pt x="4" y="66"/>
                        <a:pt x="4" y="66"/>
                      </a:cubicBezTo>
                      <a:cubicBezTo>
                        <a:pt x="0" y="66"/>
                        <a:pt x="0" y="66"/>
                        <a:pt x="0" y="66"/>
                      </a:cubicBezTo>
                      <a:cubicBezTo>
                        <a:pt x="0" y="66"/>
                        <a:pt x="0" y="66"/>
                        <a:pt x="0" y="67"/>
                      </a:cubicBezTo>
                      <a:cubicBezTo>
                        <a:pt x="0" y="77"/>
                        <a:pt x="0" y="77"/>
                        <a:pt x="0" y="77"/>
                      </a:cubicBezTo>
                      <a:cubicBezTo>
                        <a:pt x="0" y="78"/>
                        <a:pt x="0" y="78"/>
                        <a:pt x="0" y="78"/>
                      </a:cubicBezTo>
                      <a:cubicBezTo>
                        <a:pt x="89" y="78"/>
                        <a:pt x="89" y="78"/>
                        <a:pt x="89" y="78"/>
                      </a:cubicBezTo>
                      <a:cubicBezTo>
                        <a:pt x="90" y="78"/>
                        <a:pt x="90" y="78"/>
                        <a:pt x="90" y="77"/>
                      </a:cubicBezTo>
                      <a:cubicBezTo>
                        <a:pt x="90" y="67"/>
                        <a:pt x="90" y="67"/>
                        <a:pt x="90" y="67"/>
                      </a:cubicBezTo>
                      <a:cubicBezTo>
                        <a:pt x="90" y="66"/>
                        <a:pt x="90" y="66"/>
                        <a:pt x="89" y="66"/>
                      </a:cubicBezTo>
                      <a:close/>
                      <a:moveTo>
                        <a:pt x="64" y="56"/>
                      </a:moveTo>
                      <a:cubicBezTo>
                        <a:pt x="28" y="56"/>
                        <a:pt x="28" y="56"/>
                        <a:pt x="28" y="56"/>
                      </a:cubicBezTo>
                      <a:cubicBezTo>
                        <a:pt x="27" y="56"/>
                        <a:pt x="27" y="55"/>
                        <a:pt x="27" y="54"/>
                      </a:cubicBezTo>
                      <a:cubicBezTo>
                        <a:pt x="27" y="53"/>
                        <a:pt x="27" y="52"/>
                        <a:pt x="28" y="52"/>
                      </a:cubicBezTo>
                      <a:cubicBezTo>
                        <a:pt x="64" y="52"/>
                        <a:pt x="64" y="52"/>
                        <a:pt x="64" y="52"/>
                      </a:cubicBezTo>
                      <a:cubicBezTo>
                        <a:pt x="65" y="52"/>
                        <a:pt x="66" y="53"/>
                        <a:pt x="66" y="54"/>
                      </a:cubicBezTo>
                      <a:cubicBezTo>
                        <a:pt x="66" y="55"/>
                        <a:pt x="65" y="56"/>
                        <a:pt x="64" y="56"/>
                      </a:cubicBezTo>
                      <a:close/>
                      <a:moveTo>
                        <a:pt x="66" y="45"/>
                      </a:moveTo>
                      <a:cubicBezTo>
                        <a:pt x="66" y="46"/>
                        <a:pt x="65" y="47"/>
                        <a:pt x="64" y="47"/>
                      </a:cubicBezTo>
                      <a:cubicBezTo>
                        <a:pt x="28" y="47"/>
                        <a:pt x="28" y="47"/>
                        <a:pt x="28" y="47"/>
                      </a:cubicBezTo>
                      <a:cubicBezTo>
                        <a:pt x="27" y="47"/>
                        <a:pt x="27" y="46"/>
                        <a:pt x="27" y="45"/>
                      </a:cubicBezTo>
                      <a:cubicBezTo>
                        <a:pt x="27" y="45"/>
                        <a:pt x="27" y="45"/>
                        <a:pt x="27" y="45"/>
                      </a:cubicBezTo>
                      <a:cubicBezTo>
                        <a:pt x="27" y="44"/>
                        <a:pt x="27" y="43"/>
                        <a:pt x="28" y="43"/>
                      </a:cubicBezTo>
                      <a:cubicBezTo>
                        <a:pt x="64" y="43"/>
                        <a:pt x="64" y="43"/>
                        <a:pt x="64" y="43"/>
                      </a:cubicBezTo>
                      <a:cubicBezTo>
                        <a:pt x="65" y="43"/>
                        <a:pt x="66" y="44"/>
                        <a:pt x="66" y="45"/>
                      </a:cubicBezTo>
                      <a:close/>
                      <a:moveTo>
                        <a:pt x="64" y="37"/>
                      </a:moveTo>
                      <a:cubicBezTo>
                        <a:pt x="28" y="37"/>
                        <a:pt x="28" y="37"/>
                        <a:pt x="28" y="37"/>
                      </a:cubicBezTo>
                      <a:cubicBezTo>
                        <a:pt x="27" y="37"/>
                        <a:pt x="27" y="36"/>
                        <a:pt x="27" y="35"/>
                      </a:cubicBezTo>
                      <a:cubicBezTo>
                        <a:pt x="27" y="34"/>
                        <a:pt x="27" y="33"/>
                        <a:pt x="28" y="33"/>
                      </a:cubicBezTo>
                      <a:cubicBezTo>
                        <a:pt x="64" y="33"/>
                        <a:pt x="64" y="33"/>
                        <a:pt x="64" y="33"/>
                      </a:cubicBezTo>
                      <a:cubicBezTo>
                        <a:pt x="65" y="33"/>
                        <a:pt x="66" y="34"/>
                        <a:pt x="66" y="35"/>
                      </a:cubicBezTo>
                      <a:cubicBezTo>
                        <a:pt x="66" y="36"/>
                        <a:pt x="65" y="37"/>
                        <a:pt x="6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54" name="Freeform 15">
                  <a:extLst>
                    <a:ext uri="{FF2B5EF4-FFF2-40B4-BE49-F238E27FC236}">
                      <a16:creationId xmlns:a16="http://schemas.microsoft.com/office/drawing/2014/main" id="{C67786D3-8611-4523-BBBE-91ABD39D0439}"/>
                    </a:ext>
                  </a:extLst>
                </p:cNvPr>
                <p:cNvSpPr>
                  <a:spLocks/>
                </p:cNvSpPr>
                <p:nvPr/>
              </p:nvSpPr>
              <p:spPr bwMode="auto">
                <a:xfrm>
                  <a:off x="1859402" y="6684592"/>
                  <a:ext cx="102864" cy="44724"/>
                </a:xfrm>
                <a:custGeom>
                  <a:avLst/>
                  <a:gdLst>
                    <a:gd name="T0" fmla="*/ 0 w 20"/>
                    <a:gd name="T1" fmla="*/ 8 h 8"/>
                    <a:gd name="T2" fmla="*/ 19 w 20"/>
                    <a:gd name="T3" fmla="*/ 8 h 8"/>
                    <a:gd name="T4" fmla="*/ 20 w 20"/>
                    <a:gd name="T5" fmla="*/ 7 h 8"/>
                    <a:gd name="T6" fmla="*/ 20 w 20"/>
                    <a:gd name="T7" fmla="*/ 1 h 8"/>
                    <a:gd name="T8" fmla="*/ 19 w 20"/>
                    <a:gd name="T9" fmla="*/ 0 h 8"/>
                    <a:gd name="T10" fmla="*/ 0 w 20"/>
                    <a:gd name="T11" fmla="*/ 0 h 8"/>
                    <a:gd name="T12" fmla="*/ 0 w 20"/>
                    <a:gd name="T13" fmla="*/ 1 h 8"/>
                    <a:gd name="T14" fmla="*/ 0 w 20"/>
                    <a:gd name="T15" fmla="*/ 7 h 8"/>
                    <a:gd name="T16" fmla="*/ 0 w 20"/>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8">
                      <a:moveTo>
                        <a:pt x="0" y="8"/>
                      </a:moveTo>
                      <a:cubicBezTo>
                        <a:pt x="19" y="8"/>
                        <a:pt x="19" y="8"/>
                        <a:pt x="19" y="8"/>
                      </a:cubicBezTo>
                      <a:cubicBezTo>
                        <a:pt x="19" y="8"/>
                        <a:pt x="20" y="7"/>
                        <a:pt x="20" y="7"/>
                      </a:cubicBezTo>
                      <a:cubicBezTo>
                        <a:pt x="20" y="1"/>
                        <a:pt x="20" y="1"/>
                        <a:pt x="20" y="1"/>
                      </a:cubicBezTo>
                      <a:cubicBezTo>
                        <a:pt x="20" y="1"/>
                        <a:pt x="19" y="0"/>
                        <a:pt x="19" y="0"/>
                      </a:cubicBezTo>
                      <a:cubicBezTo>
                        <a:pt x="0" y="0"/>
                        <a:pt x="0" y="0"/>
                        <a:pt x="0" y="0"/>
                      </a:cubicBezTo>
                      <a:cubicBezTo>
                        <a:pt x="0" y="0"/>
                        <a:pt x="0" y="1"/>
                        <a:pt x="0" y="1"/>
                      </a:cubicBezTo>
                      <a:cubicBezTo>
                        <a:pt x="0" y="7"/>
                        <a:pt x="0" y="7"/>
                        <a:pt x="0" y="7"/>
                      </a:cubicBezTo>
                      <a:cubicBezTo>
                        <a:pt x="0" y="7"/>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pic>
        <p:nvPicPr>
          <p:cNvPr id="398" name="図 397">
            <a:extLst>
              <a:ext uri="{FF2B5EF4-FFF2-40B4-BE49-F238E27FC236}">
                <a16:creationId xmlns:a16="http://schemas.microsoft.com/office/drawing/2014/main" id="{00000000-0008-0000-0100-000005060000}"/>
              </a:ext>
            </a:extLst>
          </p:cNvPr>
          <p:cNvPicPr>
            <a:picLocks noChangeAspect="1"/>
          </p:cNvPicPr>
          <p:nvPr/>
        </p:nvPicPr>
        <p:blipFill>
          <a:blip r:embed="rId4"/>
          <a:stretch>
            <a:fillRect/>
          </a:stretch>
        </p:blipFill>
        <p:spPr>
          <a:xfrm>
            <a:off x="8674887" y="3242032"/>
            <a:ext cx="414134" cy="388403"/>
          </a:xfrm>
          <a:prstGeom prst="rect">
            <a:avLst/>
          </a:prstGeom>
        </p:spPr>
      </p:pic>
      <p:grpSp>
        <p:nvGrpSpPr>
          <p:cNvPr id="399" name="グループ化 398">
            <a:extLst>
              <a:ext uri="{FF2B5EF4-FFF2-40B4-BE49-F238E27FC236}">
                <a16:creationId xmlns:a16="http://schemas.microsoft.com/office/drawing/2014/main" id="{00000000-0008-0000-0100-000010060000}"/>
              </a:ext>
            </a:extLst>
          </p:cNvPr>
          <p:cNvGrpSpPr/>
          <p:nvPr/>
        </p:nvGrpSpPr>
        <p:grpSpPr>
          <a:xfrm>
            <a:off x="9177703" y="3231677"/>
            <a:ext cx="401229" cy="394114"/>
            <a:chOff x="1348864" y="29068"/>
            <a:chExt cx="447675" cy="439738"/>
          </a:xfrm>
          <a:solidFill>
            <a:srgbClr val="009C89"/>
          </a:solidFill>
        </p:grpSpPr>
        <p:sp>
          <p:nvSpPr>
            <p:cNvPr id="401" name="Freeform 19">
              <a:extLst>
                <a:ext uri="{FF2B5EF4-FFF2-40B4-BE49-F238E27FC236}">
                  <a16:creationId xmlns:a16="http://schemas.microsoft.com/office/drawing/2014/main" id="{00000000-0008-0000-0100-000011060000}"/>
                </a:ext>
              </a:extLst>
            </p:cNvPr>
            <p:cNvSpPr>
              <a:spLocks/>
            </p:cNvSpPr>
            <p:nvPr/>
          </p:nvSpPr>
          <p:spPr bwMode="auto">
            <a:xfrm>
              <a:off x="1366325" y="29068"/>
              <a:ext cx="107950" cy="33337"/>
            </a:xfrm>
            <a:custGeom>
              <a:avLst/>
              <a:gdLst>
                <a:gd name="T0" fmla="*/ 2 w 59"/>
                <a:gd name="T1" fmla="*/ 18 h 18"/>
                <a:gd name="T2" fmla="*/ 56 w 59"/>
                <a:gd name="T3" fmla="*/ 18 h 18"/>
                <a:gd name="T4" fmla="*/ 59 w 59"/>
                <a:gd name="T5" fmla="*/ 16 h 18"/>
                <a:gd name="T6" fmla="*/ 59 w 59"/>
                <a:gd name="T7" fmla="*/ 2 h 18"/>
                <a:gd name="T8" fmla="*/ 56 w 59"/>
                <a:gd name="T9" fmla="*/ 0 h 18"/>
                <a:gd name="T10" fmla="*/ 2 w 59"/>
                <a:gd name="T11" fmla="*/ 0 h 18"/>
                <a:gd name="T12" fmla="*/ 0 w 59"/>
                <a:gd name="T13" fmla="*/ 2 h 18"/>
                <a:gd name="T14" fmla="*/ 0 w 59"/>
                <a:gd name="T15" fmla="*/ 16 h 18"/>
                <a:gd name="T16" fmla="*/ 2 w 59"/>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8">
                  <a:moveTo>
                    <a:pt x="2" y="18"/>
                  </a:moveTo>
                  <a:cubicBezTo>
                    <a:pt x="56" y="18"/>
                    <a:pt x="56" y="18"/>
                    <a:pt x="56" y="18"/>
                  </a:cubicBezTo>
                  <a:cubicBezTo>
                    <a:pt x="58" y="18"/>
                    <a:pt x="59" y="17"/>
                    <a:pt x="59" y="16"/>
                  </a:cubicBezTo>
                  <a:cubicBezTo>
                    <a:pt x="59" y="2"/>
                    <a:pt x="59" y="2"/>
                    <a:pt x="59" y="2"/>
                  </a:cubicBezTo>
                  <a:cubicBezTo>
                    <a:pt x="59" y="1"/>
                    <a:pt x="58" y="0"/>
                    <a:pt x="56" y="0"/>
                  </a:cubicBezTo>
                  <a:cubicBezTo>
                    <a:pt x="2" y="0"/>
                    <a:pt x="2" y="0"/>
                    <a:pt x="2" y="0"/>
                  </a:cubicBezTo>
                  <a:cubicBezTo>
                    <a:pt x="1" y="0"/>
                    <a:pt x="0" y="1"/>
                    <a:pt x="0" y="2"/>
                  </a:cubicBezTo>
                  <a:cubicBezTo>
                    <a:pt x="0" y="16"/>
                    <a:pt x="0" y="16"/>
                    <a:pt x="0" y="16"/>
                  </a:cubicBezTo>
                  <a:cubicBezTo>
                    <a:pt x="0" y="17"/>
                    <a:pt x="1" y="18"/>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403" name="Freeform 20">
              <a:extLst>
                <a:ext uri="{FF2B5EF4-FFF2-40B4-BE49-F238E27FC236}">
                  <a16:creationId xmlns:a16="http://schemas.microsoft.com/office/drawing/2014/main" id="{00000000-0008-0000-0100-000012060000}"/>
                </a:ext>
              </a:extLst>
            </p:cNvPr>
            <p:cNvSpPr>
              <a:spLocks/>
            </p:cNvSpPr>
            <p:nvPr/>
          </p:nvSpPr>
          <p:spPr bwMode="auto">
            <a:xfrm>
              <a:off x="1607625" y="286243"/>
              <a:ext cx="82550" cy="103187"/>
            </a:xfrm>
            <a:custGeom>
              <a:avLst/>
              <a:gdLst>
                <a:gd name="T0" fmla="*/ 41 w 45"/>
                <a:gd name="T1" fmla="*/ 16 h 56"/>
                <a:gd name="T2" fmla="*/ 39 w 45"/>
                <a:gd name="T3" fmla="*/ 18 h 56"/>
                <a:gd name="T4" fmla="*/ 39 w 45"/>
                <a:gd name="T5" fmla="*/ 21 h 56"/>
                <a:gd name="T6" fmla="*/ 36 w 45"/>
                <a:gd name="T7" fmla="*/ 17 h 56"/>
                <a:gd name="T8" fmla="*/ 28 w 45"/>
                <a:gd name="T9" fmla="*/ 0 h 56"/>
                <a:gd name="T10" fmla="*/ 26 w 45"/>
                <a:gd name="T11" fmla="*/ 0 h 56"/>
                <a:gd name="T12" fmla="*/ 23 w 45"/>
                <a:gd name="T13" fmla="*/ 7 h 56"/>
                <a:gd name="T14" fmla="*/ 20 w 45"/>
                <a:gd name="T15" fmla="*/ 10 h 56"/>
                <a:gd name="T16" fmla="*/ 14 w 45"/>
                <a:gd name="T17" fmla="*/ 23 h 56"/>
                <a:gd name="T18" fmla="*/ 13 w 45"/>
                <a:gd name="T19" fmla="*/ 26 h 56"/>
                <a:gd name="T20" fmla="*/ 11 w 45"/>
                <a:gd name="T21" fmla="*/ 24 h 56"/>
                <a:gd name="T22" fmla="*/ 6 w 45"/>
                <a:gd name="T23" fmla="*/ 16 h 56"/>
                <a:gd name="T24" fmla="*/ 6 w 45"/>
                <a:gd name="T25" fmla="*/ 16 h 56"/>
                <a:gd name="T26" fmla="*/ 1 w 45"/>
                <a:gd name="T27" fmla="*/ 27 h 56"/>
                <a:gd name="T28" fmla="*/ 7 w 45"/>
                <a:gd name="T29" fmla="*/ 51 h 56"/>
                <a:gd name="T30" fmla="*/ 18 w 45"/>
                <a:gd name="T31" fmla="*/ 56 h 56"/>
                <a:gd name="T32" fmla="*/ 42 w 45"/>
                <a:gd name="T33" fmla="*/ 38 h 56"/>
                <a:gd name="T34" fmla="*/ 41 w 45"/>
                <a:gd name="T35" fmla="*/ 16 h 56"/>
                <a:gd name="T36" fmla="*/ 41 w 45"/>
                <a:gd name="T3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56">
                  <a:moveTo>
                    <a:pt x="41" y="16"/>
                  </a:moveTo>
                  <a:cubicBezTo>
                    <a:pt x="40" y="16"/>
                    <a:pt x="40" y="18"/>
                    <a:pt x="39" y="18"/>
                  </a:cubicBezTo>
                  <a:cubicBezTo>
                    <a:pt x="39" y="19"/>
                    <a:pt x="39" y="20"/>
                    <a:pt x="39" y="21"/>
                  </a:cubicBezTo>
                  <a:cubicBezTo>
                    <a:pt x="38" y="21"/>
                    <a:pt x="36" y="18"/>
                    <a:pt x="36" y="17"/>
                  </a:cubicBezTo>
                  <a:cubicBezTo>
                    <a:pt x="36" y="17"/>
                    <a:pt x="32" y="7"/>
                    <a:pt x="28" y="0"/>
                  </a:cubicBezTo>
                  <a:cubicBezTo>
                    <a:pt x="27" y="0"/>
                    <a:pt x="26" y="0"/>
                    <a:pt x="26" y="0"/>
                  </a:cubicBezTo>
                  <a:cubicBezTo>
                    <a:pt x="25" y="3"/>
                    <a:pt x="24" y="5"/>
                    <a:pt x="23" y="7"/>
                  </a:cubicBezTo>
                  <a:cubicBezTo>
                    <a:pt x="22" y="8"/>
                    <a:pt x="21" y="9"/>
                    <a:pt x="20" y="10"/>
                  </a:cubicBezTo>
                  <a:cubicBezTo>
                    <a:pt x="18" y="15"/>
                    <a:pt x="16" y="18"/>
                    <a:pt x="14" y="23"/>
                  </a:cubicBezTo>
                  <a:cubicBezTo>
                    <a:pt x="13" y="26"/>
                    <a:pt x="13" y="26"/>
                    <a:pt x="13" y="26"/>
                  </a:cubicBezTo>
                  <a:cubicBezTo>
                    <a:pt x="12" y="26"/>
                    <a:pt x="11" y="25"/>
                    <a:pt x="11" y="24"/>
                  </a:cubicBezTo>
                  <a:cubicBezTo>
                    <a:pt x="11" y="24"/>
                    <a:pt x="8" y="20"/>
                    <a:pt x="6" y="16"/>
                  </a:cubicBezTo>
                  <a:cubicBezTo>
                    <a:pt x="6" y="16"/>
                    <a:pt x="6" y="16"/>
                    <a:pt x="6" y="16"/>
                  </a:cubicBezTo>
                  <a:cubicBezTo>
                    <a:pt x="4" y="19"/>
                    <a:pt x="2" y="23"/>
                    <a:pt x="1" y="27"/>
                  </a:cubicBezTo>
                  <a:cubicBezTo>
                    <a:pt x="0" y="35"/>
                    <a:pt x="2" y="45"/>
                    <a:pt x="7" y="51"/>
                  </a:cubicBezTo>
                  <a:cubicBezTo>
                    <a:pt x="10" y="54"/>
                    <a:pt x="14" y="56"/>
                    <a:pt x="18" y="56"/>
                  </a:cubicBezTo>
                  <a:cubicBezTo>
                    <a:pt x="32" y="56"/>
                    <a:pt x="39" y="50"/>
                    <a:pt x="42" y="38"/>
                  </a:cubicBezTo>
                  <a:cubicBezTo>
                    <a:pt x="45" y="29"/>
                    <a:pt x="44" y="21"/>
                    <a:pt x="41" y="16"/>
                  </a:cubicBezTo>
                  <a:cubicBezTo>
                    <a:pt x="41" y="15"/>
                    <a:pt x="41" y="15"/>
                    <a:pt x="4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487" name="Freeform 21">
              <a:extLst>
                <a:ext uri="{FF2B5EF4-FFF2-40B4-BE49-F238E27FC236}">
                  <a16:creationId xmlns:a16="http://schemas.microsoft.com/office/drawing/2014/main" id="{00000000-0008-0000-0100-000013060000}"/>
                </a:ext>
              </a:extLst>
            </p:cNvPr>
            <p:cNvSpPr>
              <a:spLocks noEditPoints="1"/>
            </p:cNvSpPr>
            <p:nvPr/>
          </p:nvSpPr>
          <p:spPr bwMode="auto">
            <a:xfrm>
              <a:off x="1348864" y="78281"/>
              <a:ext cx="447675" cy="390525"/>
            </a:xfrm>
            <a:custGeom>
              <a:avLst/>
              <a:gdLst>
                <a:gd name="T0" fmla="*/ 241 w 243"/>
                <a:gd name="T1" fmla="*/ 179 h 211"/>
                <a:gd name="T2" fmla="*/ 232 w 243"/>
                <a:gd name="T3" fmla="*/ 179 h 211"/>
                <a:gd name="T4" fmla="*/ 232 w 243"/>
                <a:gd name="T5" fmla="*/ 12 h 211"/>
                <a:gd name="T6" fmla="*/ 231 w 243"/>
                <a:gd name="T7" fmla="*/ 11 h 211"/>
                <a:gd name="T8" fmla="*/ 228 w 243"/>
                <a:gd name="T9" fmla="*/ 11 h 211"/>
                <a:gd name="T10" fmla="*/ 177 w 243"/>
                <a:gd name="T11" fmla="*/ 40 h 211"/>
                <a:gd name="T12" fmla="*/ 177 w 243"/>
                <a:gd name="T13" fmla="*/ 14 h 211"/>
                <a:gd name="T14" fmla="*/ 176 w 243"/>
                <a:gd name="T15" fmla="*/ 12 h 211"/>
                <a:gd name="T16" fmla="*/ 174 w 243"/>
                <a:gd name="T17" fmla="*/ 12 h 211"/>
                <a:gd name="T18" fmla="*/ 121 w 243"/>
                <a:gd name="T19" fmla="*/ 42 h 211"/>
                <a:gd name="T20" fmla="*/ 121 w 243"/>
                <a:gd name="T21" fmla="*/ 15 h 211"/>
                <a:gd name="T22" fmla="*/ 120 w 243"/>
                <a:gd name="T23" fmla="*/ 13 h 211"/>
                <a:gd name="T24" fmla="*/ 118 w 243"/>
                <a:gd name="T25" fmla="*/ 13 h 211"/>
                <a:gd name="T26" fmla="*/ 63 w 243"/>
                <a:gd name="T27" fmla="*/ 45 h 211"/>
                <a:gd name="T28" fmla="*/ 63 w 243"/>
                <a:gd name="T29" fmla="*/ 2 h 211"/>
                <a:gd name="T30" fmla="*/ 61 w 243"/>
                <a:gd name="T31" fmla="*/ 0 h 211"/>
                <a:gd name="T32" fmla="*/ 16 w 243"/>
                <a:gd name="T33" fmla="*/ 0 h 211"/>
                <a:gd name="T34" fmla="*/ 13 w 243"/>
                <a:gd name="T35" fmla="*/ 2 h 211"/>
                <a:gd name="T36" fmla="*/ 13 w 243"/>
                <a:gd name="T37" fmla="*/ 179 h 211"/>
                <a:gd name="T38" fmla="*/ 2 w 243"/>
                <a:gd name="T39" fmla="*/ 179 h 211"/>
                <a:gd name="T40" fmla="*/ 0 w 243"/>
                <a:gd name="T41" fmla="*/ 180 h 211"/>
                <a:gd name="T42" fmla="*/ 0 w 243"/>
                <a:gd name="T43" fmla="*/ 209 h 211"/>
                <a:gd name="T44" fmla="*/ 2 w 243"/>
                <a:gd name="T45" fmla="*/ 211 h 211"/>
                <a:gd name="T46" fmla="*/ 241 w 243"/>
                <a:gd name="T47" fmla="*/ 211 h 211"/>
                <a:gd name="T48" fmla="*/ 243 w 243"/>
                <a:gd name="T49" fmla="*/ 209 h 211"/>
                <a:gd name="T50" fmla="*/ 243 w 243"/>
                <a:gd name="T51" fmla="*/ 180 h 211"/>
                <a:gd name="T52" fmla="*/ 241 w 243"/>
                <a:gd name="T53" fmla="*/ 179 h 211"/>
                <a:gd name="T54" fmla="*/ 101 w 243"/>
                <a:gd name="T55" fmla="*/ 116 h 211"/>
                <a:gd name="T56" fmla="*/ 59 w 243"/>
                <a:gd name="T57" fmla="*/ 180 h 211"/>
                <a:gd name="T58" fmla="*/ 71 w 243"/>
                <a:gd name="T59" fmla="*/ 128 h 211"/>
                <a:gd name="T60" fmla="*/ 47 w 243"/>
                <a:gd name="T61" fmla="*/ 123 h 211"/>
                <a:gd name="T62" fmla="*/ 101 w 243"/>
                <a:gd name="T63" fmla="*/ 58 h 211"/>
                <a:gd name="T64" fmla="*/ 80 w 243"/>
                <a:gd name="T65" fmla="*/ 114 h 211"/>
                <a:gd name="T66" fmla="*/ 101 w 243"/>
                <a:gd name="T67" fmla="*/ 116 h 211"/>
                <a:gd name="T68" fmla="*/ 203 w 243"/>
                <a:gd name="T69" fmla="*/ 144 h 211"/>
                <a:gd name="T70" fmla="*/ 161 w 243"/>
                <a:gd name="T71" fmla="*/ 171 h 211"/>
                <a:gd name="T72" fmla="*/ 129 w 243"/>
                <a:gd name="T73" fmla="*/ 160 h 211"/>
                <a:gd name="T74" fmla="*/ 118 w 243"/>
                <a:gd name="T75" fmla="*/ 131 h 211"/>
                <a:gd name="T76" fmla="*/ 131 w 243"/>
                <a:gd name="T77" fmla="*/ 101 h 211"/>
                <a:gd name="T78" fmla="*/ 134 w 243"/>
                <a:gd name="T79" fmla="*/ 99 h 211"/>
                <a:gd name="T80" fmla="*/ 134 w 243"/>
                <a:gd name="T81" fmla="*/ 101 h 211"/>
                <a:gd name="T82" fmla="*/ 134 w 243"/>
                <a:gd name="T83" fmla="*/ 104 h 211"/>
                <a:gd name="T84" fmla="*/ 141 w 243"/>
                <a:gd name="T85" fmla="*/ 95 h 211"/>
                <a:gd name="T86" fmla="*/ 143 w 243"/>
                <a:gd name="T87" fmla="*/ 93 h 211"/>
                <a:gd name="T88" fmla="*/ 143 w 243"/>
                <a:gd name="T89" fmla="*/ 96 h 211"/>
                <a:gd name="T90" fmla="*/ 144 w 243"/>
                <a:gd name="T91" fmla="*/ 99 h 211"/>
                <a:gd name="T92" fmla="*/ 146 w 243"/>
                <a:gd name="T93" fmla="*/ 87 h 211"/>
                <a:gd name="T94" fmla="*/ 147 w 243"/>
                <a:gd name="T95" fmla="*/ 68 h 211"/>
                <a:gd name="T96" fmla="*/ 148 w 243"/>
                <a:gd name="T97" fmla="*/ 67 h 211"/>
                <a:gd name="T98" fmla="*/ 170 w 243"/>
                <a:gd name="T99" fmla="*/ 79 h 211"/>
                <a:gd name="T100" fmla="*/ 196 w 243"/>
                <a:gd name="T101" fmla="*/ 110 h 211"/>
                <a:gd name="T102" fmla="*/ 196 w 243"/>
                <a:gd name="T103" fmla="*/ 103 h 211"/>
                <a:gd name="T104" fmla="*/ 198 w 243"/>
                <a:gd name="T105" fmla="*/ 100 h 211"/>
                <a:gd name="T106" fmla="*/ 200 w 243"/>
                <a:gd name="T107" fmla="*/ 103 h 211"/>
                <a:gd name="T108" fmla="*/ 203 w 243"/>
                <a:gd name="T109" fmla="*/ 14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3" h="211">
                  <a:moveTo>
                    <a:pt x="241" y="179"/>
                  </a:moveTo>
                  <a:cubicBezTo>
                    <a:pt x="232" y="179"/>
                    <a:pt x="232" y="179"/>
                    <a:pt x="232" y="179"/>
                  </a:cubicBezTo>
                  <a:cubicBezTo>
                    <a:pt x="232" y="12"/>
                    <a:pt x="232" y="12"/>
                    <a:pt x="232" y="12"/>
                  </a:cubicBezTo>
                  <a:cubicBezTo>
                    <a:pt x="232" y="11"/>
                    <a:pt x="231" y="11"/>
                    <a:pt x="231" y="11"/>
                  </a:cubicBezTo>
                  <a:cubicBezTo>
                    <a:pt x="230" y="10"/>
                    <a:pt x="229" y="10"/>
                    <a:pt x="228" y="11"/>
                  </a:cubicBezTo>
                  <a:cubicBezTo>
                    <a:pt x="177" y="40"/>
                    <a:pt x="177" y="40"/>
                    <a:pt x="177" y="40"/>
                  </a:cubicBezTo>
                  <a:cubicBezTo>
                    <a:pt x="177" y="14"/>
                    <a:pt x="177" y="14"/>
                    <a:pt x="177" y="14"/>
                  </a:cubicBezTo>
                  <a:cubicBezTo>
                    <a:pt x="177" y="13"/>
                    <a:pt x="176" y="12"/>
                    <a:pt x="176" y="12"/>
                  </a:cubicBezTo>
                  <a:cubicBezTo>
                    <a:pt x="175" y="12"/>
                    <a:pt x="175" y="12"/>
                    <a:pt x="174" y="12"/>
                  </a:cubicBezTo>
                  <a:cubicBezTo>
                    <a:pt x="121" y="42"/>
                    <a:pt x="121" y="42"/>
                    <a:pt x="121" y="42"/>
                  </a:cubicBezTo>
                  <a:cubicBezTo>
                    <a:pt x="121" y="15"/>
                    <a:pt x="121" y="15"/>
                    <a:pt x="121" y="15"/>
                  </a:cubicBezTo>
                  <a:cubicBezTo>
                    <a:pt x="121" y="15"/>
                    <a:pt x="121" y="14"/>
                    <a:pt x="120" y="13"/>
                  </a:cubicBezTo>
                  <a:cubicBezTo>
                    <a:pt x="119" y="13"/>
                    <a:pt x="118" y="13"/>
                    <a:pt x="118" y="13"/>
                  </a:cubicBezTo>
                  <a:cubicBezTo>
                    <a:pt x="63" y="45"/>
                    <a:pt x="63" y="45"/>
                    <a:pt x="63" y="45"/>
                  </a:cubicBezTo>
                  <a:cubicBezTo>
                    <a:pt x="63" y="2"/>
                    <a:pt x="63" y="2"/>
                    <a:pt x="63" y="2"/>
                  </a:cubicBezTo>
                  <a:cubicBezTo>
                    <a:pt x="63" y="1"/>
                    <a:pt x="63" y="0"/>
                    <a:pt x="61" y="0"/>
                  </a:cubicBezTo>
                  <a:cubicBezTo>
                    <a:pt x="16" y="0"/>
                    <a:pt x="16" y="0"/>
                    <a:pt x="16" y="0"/>
                  </a:cubicBezTo>
                  <a:cubicBezTo>
                    <a:pt x="14" y="0"/>
                    <a:pt x="13" y="1"/>
                    <a:pt x="13" y="2"/>
                  </a:cubicBezTo>
                  <a:cubicBezTo>
                    <a:pt x="13" y="179"/>
                    <a:pt x="13" y="179"/>
                    <a:pt x="13" y="179"/>
                  </a:cubicBezTo>
                  <a:cubicBezTo>
                    <a:pt x="2" y="179"/>
                    <a:pt x="2" y="179"/>
                    <a:pt x="2" y="179"/>
                  </a:cubicBezTo>
                  <a:cubicBezTo>
                    <a:pt x="1" y="179"/>
                    <a:pt x="0" y="179"/>
                    <a:pt x="0" y="180"/>
                  </a:cubicBezTo>
                  <a:cubicBezTo>
                    <a:pt x="0" y="209"/>
                    <a:pt x="0" y="209"/>
                    <a:pt x="0" y="209"/>
                  </a:cubicBezTo>
                  <a:cubicBezTo>
                    <a:pt x="0" y="210"/>
                    <a:pt x="1" y="211"/>
                    <a:pt x="2" y="211"/>
                  </a:cubicBezTo>
                  <a:cubicBezTo>
                    <a:pt x="241" y="211"/>
                    <a:pt x="241" y="211"/>
                    <a:pt x="241" y="211"/>
                  </a:cubicBezTo>
                  <a:cubicBezTo>
                    <a:pt x="242" y="211"/>
                    <a:pt x="243" y="210"/>
                    <a:pt x="243" y="209"/>
                  </a:cubicBezTo>
                  <a:cubicBezTo>
                    <a:pt x="243" y="180"/>
                    <a:pt x="243" y="180"/>
                    <a:pt x="243" y="180"/>
                  </a:cubicBezTo>
                  <a:cubicBezTo>
                    <a:pt x="243" y="179"/>
                    <a:pt x="242" y="179"/>
                    <a:pt x="241" y="179"/>
                  </a:cubicBezTo>
                  <a:close/>
                  <a:moveTo>
                    <a:pt x="101" y="116"/>
                  </a:moveTo>
                  <a:cubicBezTo>
                    <a:pt x="59" y="180"/>
                    <a:pt x="59" y="180"/>
                    <a:pt x="59" y="180"/>
                  </a:cubicBezTo>
                  <a:cubicBezTo>
                    <a:pt x="71" y="128"/>
                    <a:pt x="71" y="128"/>
                    <a:pt x="71" y="128"/>
                  </a:cubicBezTo>
                  <a:cubicBezTo>
                    <a:pt x="47" y="123"/>
                    <a:pt x="47" y="123"/>
                    <a:pt x="47" y="123"/>
                  </a:cubicBezTo>
                  <a:cubicBezTo>
                    <a:pt x="101" y="58"/>
                    <a:pt x="101" y="58"/>
                    <a:pt x="101" y="58"/>
                  </a:cubicBezTo>
                  <a:cubicBezTo>
                    <a:pt x="80" y="114"/>
                    <a:pt x="80" y="114"/>
                    <a:pt x="80" y="114"/>
                  </a:cubicBezTo>
                  <a:lnTo>
                    <a:pt x="101" y="116"/>
                  </a:lnTo>
                  <a:close/>
                  <a:moveTo>
                    <a:pt x="203" y="144"/>
                  </a:moveTo>
                  <a:cubicBezTo>
                    <a:pt x="197" y="163"/>
                    <a:pt x="173" y="171"/>
                    <a:pt x="161" y="171"/>
                  </a:cubicBezTo>
                  <a:cubicBezTo>
                    <a:pt x="147" y="171"/>
                    <a:pt x="137" y="167"/>
                    <a:pt x="129" y="160"/>
                  </a:cubicBezTo>
                  <a:cubicBezTo>
                    <a:pt x="120" y="151"/>
                    <a:pt x="118" y="139"/>
                    <a:pt x="118" y="131"/>
                  </a:cubicBezTo>
                  <a:cubicBezTo>
                    <a:pt x="118" y="118"/>
                    <a:pt x="131" y="101"/>
                    <a:pt x="131" y="101"/>
                  </a:cubicBezTo>
                  <a:cubicBezTo>
                    <a:pt x="132" y="100"/>
                    <a:pt x="134" y="98"/>
                    <a:pt x="134" y="99"/>
                  </a:cubicBezTo>
                  <a:cubicBezTo>
                    <a:pt x="135" y="99"/>
                    <a:pt x="134" y="101"/>
                    <a:pt x="134" y="101"/>
                  </a:cubicBezTo>
                  <a:cubicBezTo>
                    <a:pt x="134" y="102"/>
                    <a:pt x="134" y="103"/>
                    <a:pt x="134" y="104"/>
                  </a:cubicBezTo>
                  <a:cubicBezTo>
                    <a:pt x="137" y="99"/>
                    <a:pt x="141" y="95"/>
                    <a:pt x="141" y="95"/>
                  </a:cubicBezTo>
                  <a:cubicBezTo>
                    <a:pt x="141" y="94"/>
                    <a:pt x="142" y="93"/>
                    <a:pt x="143" y="93"/>
                  </a:cubicBezTo>
                  <a:cubicBezTo>
                    <a:pt x="144" y="93"/>
                    <a:pt x="143" y="95"/>
                    <a:pt x="143" y="96"/>
                  </a:cubicBezTo>
                  <a:cubicBezTo>
                    <a:pt x="143" y="97"/>
                    <a:pt x="143" y="98"/>
                    <a:pt x="144" y="99"/>
                  </a:cubicBezTo>
                  <a:cubicBezTo>
                    <a:pt x="144" y="96"/>
                    <a:pt x="146" y="92"/>
                    <a:pt x="146" y="87"/>
                  </a:cubicBezTo>
                  <a:cubicBezTo>
                    <a:pt x="147" y="77"/>
                    <a:pt x="147" y="68"/>
                    <a:pt x="147" y="68"/>
                  </a:cubicBezTo>
                  <a:cubicBezTo>
                    <a:pt x="148" y="68"/>
                    <a:pt x="148" y="67"/>
                    <a:pt x="148" y="67"/>
                  </a:cubicBezTo>
                  <a:cubicBezTo>
                    <a:pt x="150" y="67"/>
                    <a:pt x="155" y="67"/>
                    <a:pt x="170" y="79"/>
                  </a:cubicBezTo>
                  <a:cubicBezTo>
                    <a:pt x="183" y="89"/>
                    <a:pt x="191" y="103"/>
                    <a:pt x="196" y="110"/>
                  </a:cubicBezTo>
                  <a:cubicBezTo>
                    <a:pt x="196" y="106"/>
                    <a:pt x="196" y="103"/>
                    <a:pt x="196" y="103"/>
                  </a:cubicBezTo>
                  <a:cubicBezTo>
                    <a:pt x="196" y="102"/>
                    <a:pt x="197" y="101"/>
                    <a:pt x="198" y="100"/>
                  </a:cubicBezTo>
                  <a:cubicBezTo>
                    <a:pt x="198" y="100"/>
                    <a:pt x="199" y="102"/>
                    <a:pt x="200" y="103"/>
                  </a:cubicBezTo>
                  <a:cubicBezTo>
                    <a:pt x="202" y="108"/>
                    <a:pt x="208" y="124"/>
                    <a:pt x="203" y="1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grpSp>
      <p:sp>
        <p:nvSpPr>
          <p:cNvPr id="488" name="テキスト ボックス 487">
            <a:extLst>
              <a:ext uri="{FF2B5EF4-FFF2-40B4-BE49-F238E27FC236}">
                <a16:creationId xmlns:a16="http://schemas.microsoft.com/office/drawing/2014/main" id="{51C63B3D-176F-41A6-BAB0-B92C89D2B68E}"/>
              </a:ext>
            </a:extLst>
          </p:cNvPr>
          <p:cNvSpPr txBox="1"/>
          <p:nvPr/>
        </p:nvSpPr>
        <p:spPr>
          <a:xfrm>
            <a:off x="8401974" y="3644085"/>
            <a:ext cx="1533606" cy="581698"/>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smtClean="0">
                <a:solidFill>
                  <a:prstClr val="black"/>
                </a:solidFill>
              </a:rPr>
              <a:t>技術実証も兼ねた</a:t>
            </a:r>
            <a:endParaRPr lang="en-US" altLang="ja-JP" dirty="0" smtClean="0">
              <a:solidFill>
                <a:prstClr val="black"/>
              </a:solidFill>
            </a:endParaRPr>
          </a:p>
          <a:p>
            <a:pPr lvl="0">
              <a:lnSpc>
                <a:spcPct val="90000"/>
              </a:lnSpc>
              <a:defRPr/>
            </a:pPr>
            <a:r>
              <a:rPr lang="ja-JP" altLang="en-US" dirty="0" smtClean="0">
                <a:solidFill>
                  <a:prstClr val="black"/>
                </a:solidFill>
              </a:rPr>
              <a:t>エネルギー需要の</a:t>
            </a:r>
            <a:endParaRPr lang="en-US" altLang="ja-JP" dirty="0" smtClean="0">
              <a:solidFill>
                <a:prstClr val="black"/>
              </a:solidFill>
            </a:endParaRPr>
          </a:p>
          <a:p>
            <a:pPr lvl="0">
              <a:lnSpc>
                <a:spcPct val="90000"/>
              </a:lnSpc>
              <a:defRPr/>
            </a:pPr>
            <a:r>
              <a:rPr lang="ja-JP" altLang="en-US" dirty="0" smtClean="0">
                <a:solidFill>
                  <a:prstClr val="black"/>
                </a:solidFill>
              </a:rPr>
              <a:t>脱炭素化の取組</a:t>
            </a:r>
            <a:endParaRPr lang="ja-JP" altLang="en-US" dirty="0">
              <a:solidFill>
                <a:prstClr val="black"/>
              </a:solidFill>
            </a:endParaRPr>
          </a:p>
        </p:txBody>
      </p:sp>
      <p:grpSp>
        <p:nvGrpSpPr>
          <p:cNvPr id="489" name="グループ化 488">
            <a:extLst>
              <a:ext uri="{FF2B5EF4-FFF2-40B4-BE49-F238E27FC236}">
                <a16:creationId xmlns:a16="http://schemas.microsoft.com/office/drawing/2014/main" id="{CAC1BC89-6A87-46E2-87D8-7B0AA08FD5A6}"/>
              </a:ext>
            </a:extLst>
          </p:cNvPr>
          <p:cNvGrpSpPr/>
          <p:nvPr/>
        </p:nvGrpSpPr>
        <p:grpSpPr>
          <a:xfrm>
            <a:off x="8718397" y="1289487"/>
            <a:ext cx="1679982" cy="1596578"/>
            <a:chOff x="8860666" y="4353328"/>
            <a:chExt cx="1679982" cy="1596578"/>
          </a:xfrm>
        </p:grpSpPr>
        <p:grpSp>
          <p:nvGrpSpPr>
            <p:cNvPr id="491" name="グループ化 490">
              <a:extLst>
                <a:ext uri="{FF2B5EF4-FFF2-40B4-BE49-F238E27FC236}">
                  <a16:creationId xmlns:a16="http://schemas.microsoft.com/office/drawing/2014/main" id="{59EA0E14-1C6C-4366-BE96-514047FA846A}"/>
                </a:ext>
              </a:extLst>
            </p:cNvPr>
            <p:cNvGrpSpPr/>
            <p:nvPr/>
          </p:nvGrpSpPr>
          <p:grpSpPr>
            <a:xfrm>
              <a:off x="8860666" y="4353328"/>
              <a:ext cx="1679982" cy="1596578"/>
              <a:chOff x="8920309" y="4344186"/>
              <a:chExt cx="1513658" cy="1483331"/>
            </a:xfrm>
          </p:grpSpPr>
          <p:sp>
            <p:nvSpPr>
              <p:cNvPr id="520" name="Freeform 66">
                <a:extLst>
                  <a:ext uri="{FF2B5EF4-FFF2-40B4-BE49-F238E27FC236}">
                    <a16:creationId xmlns:a16="http://schemas.microsoft.com/office/drawing/2014/main" id="{E777B4A5-18C2-4479-957B-FAC0A44BCCAF}"/>
                  </a:ext>
                </a:extLst>
              </p:cNvPr>
              <p:cNvSpPr>
                <a:spLocks noEditPoints="1"/>
              </p:cNvSpPr>
              <p:nvPr/>
            </p:nvSpPr>
            <p:spPr bwMode="auto">
              <a:xfrm>
                <a:off x="8920309" y="4344186"/>
                <a:ext cx="1513658" cy="1483331"/>
              </a:xfrm>
              <a:custGeom>
                <a:avLst/>
                <a:gdLst>
                  <a:gd name="T0" fmla="*/ 448 w 518"/>
                  <a:gd name="T1" fmla="*/ 126 h 487"/>
                  <a:gd name="T2" fmla="*/ 335 w 518"/>
                  <a:gd name="T3" fmla="*/ 94 h 487"/>
                  <a:gd name="T4" fmla="*/ 269 w 518"/>
                  <a:gd name="T5" fmla="*/ 0 h 487"/>
                  <a:gd name="T6" fmla="*/ 201 w 518"/>
                  <a:gd name="T7" fmla="*/ 90 h 487"/>
                  <a:gd name="T8" fmla="*/ 70 w 518"/>
                  <a:gd name="T9" fmla="*/ 126 h 487"/>
                  <a:gd name="T10" fmla="*/ 64 w 518"/>
                  <a:gd name="T11" fmla="*/ 266 h 487"/>
                  <a:gd name="T12" fmla="*/ 83 w 518"/>
                  <a:gd name="T13" fmla="*/ 362 h 487"/>
                  <a:gd name="T14" fmla="*/ 127 w 518"/>
                  <a:gd name="T15" fmla="*/ 487 h 487"/>
                  <a:gd name="T16" fmla="*/ 262 w 518"/>
                  <a:gd name="T17" fmla="*/ 476 h 487"/>
                  <a:gd name="T18" fmla="*/ 406 w 518"/>
                  <a:gd name="T19" fmla="*/ 487 h 487"/>
                  <a:gd name="T20" fmla="*/ 443 w 518"/>
                  <a:gd name="T21" fmla="*/ 357 h 487"/>
                  <a:gd name="T22" fmla="*/ 460 w 518"/>
                  <a:gd name="T23" fmla="*/ 265 h 487"/>
                  <a:gd name="T24" fmla="*/ 211 w 518"/>
                  <a:gd name="T25" fmla="*/ 70 h 487"/>
                  <a:gd name="T26" fmla="*/ 327 w 518"/>
                  <a:gd name="T27" fmla="*/ 70 h 487"/>
                  <a:gd name="T28" fmla="*/ 318 w 518"/>
                  <a:gd name="T29" fmla="*/ 101 h 487"/>
                  <a:gd name="T30" fmla="*/ 217 w 518"/>
                  <a:gd name="T31" fmla="*/ 97 h 487"/>
                  <a:gd name="T32" fmla="*/ 211 w 518"/>
                  <a:gd name="T33" fmla="*/ 70 h 487"/>
                  <a:gd name="T34" fmla="*/ 70 w 518"/>
                  <a:gd name="T35" fmla="*/ 138 h 487"/>
                  <a:gd name="T36" fmla="*/ 117 w 518"/>
                  <a:gd name="T37" fmla="*/ 162 h 487"/>
                  <a:gd name="T38" fmla="*/ 78 w 518"/>
                  <a:gd name="T39" fmla="*/ 254 h 487"/>
                  <a:gd name="T40" fmla="*/ 66 w 518"/>
                  <a:gd name="T41" fmla="*/ 254 h 487"/>
                  <a:gd name="T42" fmla="*/ 127 w 518"/>
                  <a:gd name="T43" fmla="*/ 475 h 487"/>
                  <a:gd name="T44" fmla="*/ 88 w 518"/>
                  <a:gd name="T45" fmla="*/ 373 h 487"/>
                  <a:gd name="T46" fmla="*/ 127 w 518"/>
                  <a:gd name="T47" fmla="*/ 359 h 487"/>
                  <a:gd name="T48" fmla="*/ 178 w 518"/>
                  <a:gd name="T49" fmla="*/ 444 h 487"/>
                  <a:gd name="T50" fmla="*/ 127 w 518"/>
                  <a:gd name="T51" fmla="*/ 475 h 487"/>
                  <a:gd name="T52" fmla="*/ 406 w 518"/>
                  <a:gd name="T53" fmla="*/ 475 h 487"/>
                  <a:gd name="T54" fmla="*/ 353 w 518"/>
                  <a:gd name="T55" fmla="*/ 440 h 487"/>
                  <a:gd name="T56" fmla="*/ 406 w 518"/>
                  <a:gd name="T57" fmla="*/ 359 h 487"/>
                  <a:gd name="T58" fmla="*/ 438 w 518"/>
                  <a:gd name="T59" fmla="*/ 368 h 487"/>
                  <a:gd name="T60" fmla="*/ 433 w 518"/>
                  <a:gd name="T61" fmla="*/ 352 h 487"/>
                  <a:gd name="T62" fmla="*/ 336 w 518"/>
                  <a:gd name="T63" fmla="*/ 417 h 487"/>
                  <a:gd name="T64" fmla="*/ 262 w 518"/>
                  <a:gd name="T65" fmla="*/ 464 h 487"/>
                  <a:gd name="T66" fmla="*/ 197 w 518"/>
                  <a:gd name="T67" fmla="*/ 417 h 487"/>
                  <a:gd name="T68" fmla="*/ 93 w 518"/>
                  <a:gd name="T69" fmla="*/ 355 h 487"/>
                  <a:gd name="T70" fmla="*/ 76 w 518"/>
                  <a:gd name="T71" fmla="*/ 266 h 487"/>
                  <a:gd name="T72" fmla="*/ 125 w 518"/>
                  <a:gd name="T73" fmla="*/ 153 h 487"/>
                  <a:gd name="T74" fmla="*/ 269 w 518"/>
                  <a:gd name="T75" fmla="*/ 140 h 487"/>
                  <a:gd name="T76" fmla="*/ 396 w 518"/>
                  <a:gd name="T77" fmla="*/ 149 h 487"/>
                  <a:gd name="T78" fmla="*/ 448 w 518"/>
                  <a:gd name="T79" fmla="*/ 266 h 487"/>
                  <a:gd name="T80" fmla="*/ 433 w 518"/>
                  <a:gd name="T81" fmla="*/ 352 h 487"/>
                  <a:gd name="T82" fmla="*/ 448 w 518"/>
                  <a:gd name="T83" fmla="*/ 254 h 487"/>
                  <a:gd name="T84" fmla="*/ 390 w 518"/>
                  <a:gd name="T85" fmla="*/ 196 h 487"/>
                  <a:gd name="T86" fmla="*/ 413 w 518"/>
                  <a:gd name="T87" fmla="*/ 150 h 487"/>
                  <a:gd name="T88" fmla="*/ 506 w 518"/>
                  <a:gd name="T89" fmla="*/ 19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8" h="487">
                    <a:moveTo>
                      <a:pt x="518" y="196"/>
                    </a:moveTo>
                    <a:cubicBezTo>
                      <a:pt x="518" y="157"/>
                      <a:pt x="487" y="126"/>
                      <a:pt x="448" y="126"/>
                    </a:cubicBezTo>
                    <a:cubicBezTo>
                      <a:pt x="432" y="126"/>
                      <a:pt x="417" y="132"/>
                      <a:pt x="405" y="141"/>
                    </a:cubicBezTo>
                    <a:cubicBezTo>
                      <a:pt x="385" y="121"/>
                      <a:pt x="361" y="104"/>
                      <a:pt x="335" y="94"/>
                    </a:cubicBezTo>
                    <a:cubicBezTo>
                      <a:pt x="337" y="86"/>
                      <a:pt x="339" y="78"/>
                      <a:pt x="339" y="70"/>
                    </a:cubicBezTo>
                    <a:cubicBezTo>
                      <a:pt x="339" y="31"/>
                      <a:pt x="307" y="0"/>
                      <a:pt x="269" y="0"/>
                    </a:cubicBezTo>
                    <a:cubicBezTo>
                      <a:pt x="230" y="0"/>
                      <a:pt x="199" y="31"/>
                      <a:pt x="199" y="70"/>
                    </a:cubicBezTo>
                    <a:cubicBezTo>
                      <a:pt x="199" y="77"/>
                      <a:pt x="200" y="83"/>
                      <a:pt x="201" y="90"/>
                    </a:cubicBezTo>
                    <a:cubicBezTo>
                      <a:pt x="169" y="100"/>
                      <a:pt x="140" y="119"/>
                      <a:pt x="117" y="144"/>
                    </a:cubicBezTo>
                    <a:cubicBezTo>
                      <a:pt x="104" y="133"/>
                      <a:pt x="88" y="126"/>
                      <a:pt x="70" y="126"/>
                    </a:cubicBezTo>
                    <a:cubicBezTo>
                      <a:pt x="31" y="126"/>
                      <a:pt x="0" y="157"/>
                      <a:pt x="0" y="196"/>
                    </a:cubicBezTo>
                    <a:cubicBezTo>
                      <a:pt x="0" y="233"/>
                      <a:pt x="28" y="263"/>
                      <a:pt x="64" y="266"/>
                    </a:cubicBezTo>
                    <a:cubicBezTo>
                      <a:pt x="64" y="270"/>
                      <a:pt x="64" y="274"/>
                      <a:pt x="64" y="278"/>
                    </a:cubicBezTo>
                    <a:cubicBezTo>
                      <a:pt x="64" y="308"/>
                      <a:pt x="71" y="337"/>
                      <a:pt x="83" y="362"/>
                    </a:cubicBezTo>
                    <a:cubicBezTo>
                      <a:pt x="67" y="375"/>
                      <a:pt x="57" y="395"/>
                      <a:pt x="57" y="417"/>
                    </a:cubicBezTo>
                    <a:cubicBezTo>
                      <a:pt x="57" y="455"/>
                      <a:pt x="88" y="487"/>
                      <a:pt x="127" y="487"/>
                    </a:cubicBezTo>
                    <a:cubicBezTo>
                      <a:pt x="149" y="487"/>
                      <a:pt x="170" y="476"/>
                      <a:pt x="182" y="459"/>
                    </a:cubicBezTo>
                    <a:cubicBezTo>
                      <a:pt x="207" y="470"/>
                      <a:pt x="234" y="476"/>
                      <a:pt x="262" y="476"/>
                    </a:cubicBezTo>
                    <a:cubicBezTo>
                      <a:pt x="293" y="476"/>
                      <a:pt x="322" y="469"/>
                      <a:pt x="348" y="456"/>
                    </a:cubicBezTo>
                    <a:cubicBezTo>
                      <a:pt x="361" y="475"/>
                      <a:pt x="382" y="487"/>
                      <a:pt x="406" y="487"/>
                    </a:cubicBezTo>
                    <a:cubicBezTo>
                      <a:pt x="445" y="487"/>
                      <a:pt x="476" y="455"/>
                      <a:pt x="476" y="417"/>
                    </a:cubicBezTo>
                    <a:cubicBezTo>
                      <a:pt x="476" y="392"/>
                      <a:pt x="463" y="370"/>
                      <a:pt x="443" y="357"/>
                    </a:cubicBezTo>
                    <a:cubicBezTo>
                      <a:pt x="454" y="333"/>
                      <a:pt x="460" y="306"/>
                      <a:pt x="460" y="278"/>
                    </a:cubicBezTo>
                    <a:cubicBezTo>
                      <a:pt x="460" y="274"/>
                      <a:pt x="460" y="269"/>
                      <a:pt x="460" y="265"/>
                    </a:cubicBezTo>
                    <a:cubicBezTo>
                      <a:pt x="493" y="260"/>
                      <a:pt x="518" y="231"/>
                      <a:pt x="518" y="196"/>
                    </a:cubicBezTo>
                    <a:close/>
                    <a:moveTo>
                      <a:pt x="211" y="70"/>
                    </a:moveTo>
                    <a:cubicBezTo>
                      <a:pt x="211" y="38"/>
                      <a:pt x="237" y="12"/>
                      <a:pt x="269" y="12"/>
                    </a:cubicBezTo>
                    <a:cubicBezTo>
                      <a:pt x="301" y="12"/>
                      <a:pt x="327" y="38"/>
                      <a:pt x="327" y="70"/>
                    </a:cubicBezTo>
                    <a:cubicBezTo>
                      <a:pt x="327" y="77"/>
                      <a:pt x="325" y="84"/>
                      <a:pt x="323" y="90"/>
                    </a:cubicBezTo>
                    <a:cubicBezTo>
                      <a:pt x="322" y="94"/>
                      <a:pt x="320" y="97"/>
                      <a:pt x="318" y="101"/>
                    </a:cubicBezTo>
                    <a:cubicBezTo>
                      <a:pt x="308" y="117"/>
                      <a:pt x="289" y="128"/>
                      <a:pt x="269" y="128"/>
                    </a:cubicBezTo>
                    <a:cubicBezTo>
                      <a:pt x="247" y="128"/>
                      <a:pt x="227" y="116"/>
                      <a:pt x="217" y="97"/>
                    </a:cubicBezTo>
                    <a:cubicBezTo>
                      <a:pt x="216" y="94"/>
                      <a:pt x="214" y="90"/>
                      <a:pt x="213" y="86"/>
                    </a:cubicBezTo>
                    <a:cubicBezTo>
                      <a:pt x="211" y="81"/>
                      <a:pt x="211" y="76"/>
                      <a:pt x="211" y="70"/>
                    </a:cubicBezTo>
                    <a:close/>
                    <a:moveTo>
                      <a:pt x="12" y="196"/>
                    </a:moveTo>
                    <a:cubicBezTo>
                      <a:pt x="12" y="164"/>
                      <a:pt x="38" y="138"/>
                      <a:pt x="70" y="138"/>
                    </a:cubicBezTo>
                    <a:cubicBezTo>
                      <a:pt x="85" y="138"/>
                      <a:pt x="99" y="144"/>
                      <a:pt x="109" y="153"/>
                    </a:cubicBezTo>
                    <a:cubicBezTo>
                      <a:pt x="112" y="156"/>
                      <a:pt x="115" y="159"/>
                      <a:pt x="117" y="162"/>
                    </a:cubicBezTo>
                    <a:cubicBezTo>
                      <a:pt x="124" y="171"/>
                      <a:pt x="128" y="183"/>
                      <a:pt x="128" y="196"/>
                    </a:cubicBezTo>
                    <a:cubicBezTo>
                      <a:pt x="128" y="225"/>
                      <a:pt x="106" y="250"/>
                      <a:pt x="78" y="254"/>
                    </a:cubicBezTo>
                    <a:cubicBezTo>
                      <a:pt x="75" y="254"/>
                      <a:pt x="73" y="254"/>
                      <a:pt x="70" y="254"/>
                    </a:cubicBezTo>
                    <a:cubicBezTo>
                      <a:pt x="69" y="254"/>
                      <a:pt x="67" y="254"/>
                      <a:pt x="66" y="254"/>
                    </a:cubicBezTo>
                    <a:cubicBezTo>
                      <a:pt x="36" y="252"/>
                      <a:pt x="12" y="227"/>
                      <a:pt x="12" y="196"/>
                    </a:cubicBezTo>
                    <a:close/>
                    <a:moveTo>
                      <a:pt x="127" y="475"/>
                    </a:moveTo>
                    <a:cubicBezTo>
                      <a:pt x="95" y="475"/>
                      <a:pt x="69" y="449"/>
                      <a:pt x="69" y="417"/>
                    </a:cubicBezTo>
                    <a:cubicBezTo>
                      <a:pt x="69" y="399"/>
                      <a:pt x="76" y="384"/>
                      <a:pt x="88" y="373"/>
                    </a:cubicBezTo>
                    <a:cubicBezTo>
                      <a:pt x="91" y="370"/>
                      <a:pt x="95" y="368"/>
                      <a:pt x="98" y="366"/>
                    </a:cubicBezTo>
                    <a:cubicBezTo>
                      <a:pt x="107" y="361"/>
                      <a:pt x="116" y="359"/>
                      <a:pt x="127" y="359"/>
                    </a:cubicBezTo>
                    <a:cubicBezTo>
                      <a:pt x="159" y="359"/>
                      <a:pt x="185" y="385"/>
                      <a:pt x="185" y="417"/>
                    </a:cubicBezTo>
                    <a:cubicBezTo>
                      <a:pt x="185" y="427"/>
                      <a:pt x="182" y="436"/>
                      <a:pt x="178" y="444"/>
                    </a:cubicBezTo>
                    <a:cubicBezTo>
                      <a:pt x="176" y="448"/>
                      <a:pt x="174" y="451"/>
                      <a:pt x="171" y="454"/>
                    </a:cubicBezTo>
                    <a:cubicBezTo>
                      <a:pt x="161" y="467"/>
                      <a:pt x="145" y="475"/>
                      <a:pt x="127" y="475"/>
                    </a:cubicBezTo>
                    <a:close/>
                    <a:moveTo>
                      <a:pt x="464" y="417"/>
                    </a:moveTo>
                    <a:cubicBezTo>
                      <a:pt x="464" y="449"/>
                      <a:pt x="438" y="475"/>
                      <a:pt x="406" y="475"/>
                    </a:cubicBezTo>
                    <a:cubicBezTo>
                      <a:pt x="387" y="475"/>
                      <a:pt x="370" y="465"/>
                      <a:pt x="359" y="451"/>
                    </a:cubicBezTo>
                    <a:cubicBezTo>
                      <a:pt x="357" y="447"/>
                      <a:pt x="355" y="444"/>
                      <a:pt x="353" y="440"/>
                    </a:cubicBezTo>
                    <a:cubicBezTo>
                      <a:pt x="350" y="433"/>
                      <a:pt x="348" y="425"/>
                      <a:pt x="348" y="417"/>
                    </a:cubicBezTo>
                    <a:cubicBezTo>
                      <a:pt x="348" y="385"/>
                      <a:pt x="374" y="359"/>
                      <a:pt x="406" y="359"/>
                    </a:cubicBezTo>
                    <a:cubicBezTo>
                      <a:pt x="414" y="359"/>
                      <a:pt x="421" y="360"/>
                      <a:pt x="428" y="363"/>
                    </a:cubicBezTo>
                    <a:cubicBezTo>
                      <a:pt x="431" y="364"/>
                      <a:pt x="435" y="366"/>
                      <a:pt x="438" y="368"/>
                    </a:cubicBezTo>
                    <a:cubicBezTo>
                      <a:pt x="454" y="379"/>
                      <a:pt x="464" y="396"/>
                      <a:pt x="464" y="417"/>
                    </a:cubicBezTo>
                    <a:close/>
                    <a:moveTo>
                      <a:pt x="433" y="352"/>
                    </a:moveTo>
                    <a:cubicBezTo>
                      <a:pt x="425" y="348"/>
                      <a:pt x="416" y="347"/>
                      <a:pt x="406" y="347"/>
                    </a:cubicBezTo>
                    <a:cubicBezTo>
                      <a:pt x="367" y="347"/>
                      <a:pt x="336" y="378"/>
                      <a:pt x="336" y="417"/>
                    </a:cubicBezTo>
                    <a:cubicBezTo>
                      <a:pt x="336" y="427"/>
                      <a:pt x="338" y="437"/>
                      <a:pt x="342" y="446"/>
                    </a:cubicBezTo>
                    <a:cubicBezTo>
                      <a:pt x="318" y="458"/>
                      <a:pt x="291" y="464"/>
                      <a:pt x="262" y="464"/>
                    </a:cubicBezTo>
                    <a:cubicBezTo>
                      <a:pt x="236" y="464"/>
                      <a:pt x="211" y="459"/>
                      <a:pt x="189" y="449"/>
                    </a:cubicBezTo>
                    <a:cubicBezTo>
                      <a:pt x="194" y="439"/>
                      <a:pt x="197" y="428"/>
                      <a:pt x="197" y="417"/>
                    </a:cubicBezTo>
                    <a:cubicBezTo>
                      <a:pt x="197" y="378"/>
                      <a:pt x="165" y="347"/>
                      <a:pt x="127" y="347"/>
                    </a:cubicBezTo>
                    <a:cubicBezTo>
                      <a:pt x="115" y="347"/>
                      <a:pt x="103" y="350"/>
                      <a:pt x="93" y="355"/>
                    </a:cubicBezTo>
                    <a:cubicBezTo>
                      <a:pt x="82" y="332"/>
                      <a:pt x="76" y="306"/>
                      <a:pt x="76" y="278"/>
                    </a:cubicBezTo>
                    <a:cubicBezTo>
                      <a:pt x="76" y="274"/>
                      <a:pt x="76" y="270"/>
                      <a:pt x="76" y="266"/>
                    </a:cubicBezTo>
                    <a:cubicBezTo>
                      <a:pt x="112" y="263"/>
                      <a:pt x="140" y="232"/>
                      <a:pt x="140" y="196"/>
                    </a:cubicBezTo>
                    <a:cubicBezTo>
                      <a:pt x="140" y="180"/>
                      <a:pt x="134" y="164"/>
                      <a:pt x="125" y="153"/>
                    </a:cubicBezTo>
                    <a:cubicBezTo>
                      <a:pt x="147" y="129"/>
                      <a:pt x="174" y="111"/>
                      <a:pt x="206" y="101"/>
                    </a:cubicBezTo>
                    <a:cubicBezTo>
                      <a:pt x="217" y="124"/>
                      <a:pt x="241" y="140"/>
                      <a:pt x="269" y="140"/>
                    </a:cubicBezTo>
                    <a:cubicBezTo>
                      <a:pt x="295" y="140"/>
                      <a:pt x="317" y="126"/>
                      <a:pt x="329" y="105"/>
                    </a:cubicBezTo>
                    <a:cubicBezTo>
                      <a:pt x="355" y="115"/>
                      <a:pt x="378" y="130"/>
                      <a:pt x="396" y="149"/>
                    </a:cubicBezTo>
                    <a:cubicBezTo>
                      <a:pt x="385" y="162"/>
                      <a:pt x="378" y="178"/>
                      <a:pt x="378" y="196"/>
                    </a:cubicBezTo>
                    <a:cubicBezTo>
                      <a:pt x="378" y="234"/>
                      <a:pt x="409" y="266"/>
                      <a:pt x="448" y="266"/>
                    </a:cubicBezTo>
                    <a:cubicBezTo>
                      <a:pt x="448" y="270"/>
                      <a:pt x="448" y="274"/>
                      <a:pt x="448" y="278"/>
                    </a:cubicBezTo>
                    <a:cubicBezTo>
                      <a:pt x="448" y="304"/>
                      <a:pt x="443" y="329"/>
                      <a:pt x="433" y="352"/>
                    </a:cubicBezTo>
                    <a:close/>
                    <a:moveTo>
                      <a:pt x="458" y="253"/>
                    </a:moveTo>
                    <a:cubicBezTo>
                      <a:pt x="455" y="254"/>
                      <a:pt x="452" y="254"/>
                      <a:pt x="448" y="254"/>
                    </a:cubicBezTo>
                    <a:cubicBezTo>
                      <a:pt x="448" y="254"/>
                      <a:pt x="447" y="254"/>
                      <a:pt x="446" y="254"/>
                    </a:cubicBezTo>
                    <a:cubicBezTo>
                      <a:pt x="415" y="253"/>
                      <a:pt x="390" y="227"/>
                      <a:pt x="390" y="196"/>
                    </a:cubicBezTo>
                    <a:cubicBezTo>
                      <a:pt x="390" y="182"/>
                      <a:pt x="396" y="168"/>
                      <a:pt x="404" y="158"/>
                    </a:cubicBezTo>
                    <a:cubicBezTo>
                      <a:pt x="407" y="155"/>
                      <a:pt x="410" y="152"/>
                      <a:pt x="413" y="150"/>
                    </a:cubicBezTo>
                    <a:cubicBezTo>
                      <a:pt x="423" y="142"/>
                      <a:pt x="435" y="138"/>
                      <a:pt x="448" y="138"/>
                    </a:cubicBezTo>
                    <a:cubicBezTo>
                      <a:pt x="480" y="138"/>
                      <a:pt x="506" y="164"/>
                      <a:pt x="506" y="196"/>
                    </a:cubicBezTo>
                    <a:cubicBezTo>
                      <a:pt x="506" y="225"/>
                      <a:pt x="486" y="248"/>
                      <a:pt x="458" y="253"/>
                    </a:cubicBez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30" name="Freeform 84">
                <a:extLst>
                  <a:ext uri="{FF2B5EF4-FFF2-40B4-BE49-F238E27FC236}">
                    <a16:creationId xmlns:a16="http://schemas.microsoft.com/office/drawing/2014/main" id="{57B31A79-F470-4B20-97F5-79331198E015}"/>
                  </a:ext>
                </a:extLst>
              </p:cNvPr>
              <p:cNvSpPr>
                <a:spLocks noEditPoints="1"/>
              </p:cNvSpPr>
              <p:nvPr/>
            </p:nvSpPr>
            <p:spPr bwMode="auto">
              <a:xfrm>
                <a:off x="8998650" y="4863081"/>
                <a:ext cx="245131" cy="166788"/>
              </a:xfrm>
              <a:custGeom>
                <a:avLst/>
                <a:gdLst>
                  <a:gd name="T0" fmla="*/ 64 w 83"/>
                  <a:gd name="T1" fmla="*/ 54 h 54"/>
                  <a:gd name="T2" fmla="*/ 74 w 83"/>
                  <a:gd name="T3" fmla="*/ 46 h 54"/>
                  <a:gd name="T4" fmla="*/ 79 w 83"/>
                  <a:gd name="T5" fmla="*/ 46 h 54"/>
                  <a:gd name="T6" fmla="*/ 83 w 83"/>
                  <a:gd name="T7" fmla="*/ 42 h 54"/>
                  <a:gd name="T8" fmla="*/ 83 w 83"/>
                  <a:gd name="T9" fmla="*/ 29 h 54"/>
                  <a:gd name="T10" fmla="*/ 82 w 83"/>
                  <a:gd name="T11" fmla="*/ 21 h 54"/>
                  <a:gd name="T12" fmla="*/ 78 w 83"/>
                  <a:gd name="T13" fmla="*/ 8 h 54"/>
                  <a:gd name="T14" fmla="*/ 68 w 83"/>
                  <a:gd name="T15" fmla="*/ 0 h 54"/>
                  <a:gd name="T16" fmla="*/ 34 w 83"/>
                  <a:gd name="T17" fmla="*/ 0 h 54"/>
                  <a:gd name="T18" fmla="*/ 25 w 83"/>
                  <a:gd name="T19" fmla="*/ 6 h 54"/>
                  <a:gd name="T20" fmla="*/ 20 w 83"/>
                  <a:gd name="T21" fmla="*/ 14 h 54"/>
                  <a:gd name="T22" fmla="*/ 16 w 83"/>
                  <a:gd name="T23" fmla="*/ 18 h 54"/>
                  <a:gd name="T24" fmla="*/ 5 w 83"/>
                  <a:gd name="T25" fmla="*/ 21 h 54"/>
                  <a:gd name="T26" fmla="*/ 0 w 83"/>
                  <a:gd name="T27" fmla="*/ 28 h 54"/>
                  <a:gd name="T28" fmla="*/ 0 w 83"/>
                  <a:gd name="T29" fmla="*/ 42 h 54"/>
                  <a:gd name="T30" fmla="*/ 4 w 83"/>
                  <a:gd name="T31" fmla="*/ 46 h 54"/>
                  <a:gd name="T32" fmla="*/ 12 w 83"/>
                  <a:gd name="T33" fmla="*/ 46 h 54"/>
                  <a:gd name="T34" fmla="*/ 22 w 83"/>
                  <a:gd name="T35" fmla="*/ 54 h 54"/>
                  <a:gd name="T36" fmla="*/ 33 w 83"/>
                  <a:gd name="T37" fmla="*/ 46 h 54"/>
                  <a:gd name="T38" fmla="*/ 54 w 83"/>
                  <a:gd name="T39" fmla="*/ 46 h 54"/>
                  <a:gd name="T40" fmla="*/ 64 w 83"/>
                  <a:gd name="T41" fmla="*/ 54 h 54"/>
                  <a:gd name="T42" fmla="*/ 64 w 83"/>
                  <a:gd name="T43" fmla="*/ 50 h 54"/>
                  <a:gd name="T44" fmla="*/ 57 w 83"/>
                  <a:gd name="T45" fmla="*/ 43 h 54"/>
                  <a:gd name="T46" fmla="*/ 64 w 83"/>
                  <a:gd name="T47" fmla="*/ 37 h 54"/>
                  <a:gd name="T48" fmla="*/ 70 w 83"/>
                  <a:gd name="T49" fmla="*/ 43 h 54"/>
                  <a:gd name="T50" fmla="*/ 64 w 83"/>
                  <a:gd name="T51" fmla="*/ 50 h 54"/>
                  <a:gd name="T52" fmla="*/ 54 w 83"/>
                  <a:gd name="T53" fmla="*/ 8 h 54"/>
                  <a:gd name="T54" fmla="*/ 55 w 83"/>
                  <a:gd name="T55" fmla="*/ 7 h 54"/>
                  <a:gd name="T56" fmla="*/ 68 w 83"/>
                  <a:gd name="T57" fmla="*/ 7 h 54"/>
                  <a:gd name="T58" fmla="*/ 69 w 83"/>
                  <a:gd name="T59" fmla="*/ 8 h 54"/>
                  <a:gd name="T60" fmla="*/ 72 w 83"/>
                  <a:gd name="T61" fmla="*/ 20 h 54"/>
                  <a:gd name="T62" fmla="*/ 72 w 83"/>
                  <a:gd name="T63" fmla="*/ 20 h 54"/>
                  <a:gd name="T64" fmla="*/ 71 w 83"/>
                  <a:gd name="T65" fmla="*/ 21 h 54"/>
                  <a:gd name="T66" fmla="*/ 55 w 83"/>
                  <a:gd name="T67" fmla="*/ 21 h 54"/>
                  <a:gd name="T68" fmla="*/ 54 w 83"/>
                  <a:gd name="T69" fmla="*/ 20 h 54"/>
                  <a:gd name="T70" fmla="*/ 54 w 83"/>
                  <a:gd name="T71" fmla="*/ 8 h 54"/>
                  <a:gd name="T72" fmla="*/ 22 w 83"/>
                  <a:gd name="T73" fmla="*/ 50 h 54"/>
                  <a:gd name="T74" fmla="*/ 16 w 83"/>
                  <a:gd name="T75" fmla="*/ 43 h 54"/>
                  <a:gd name="T76" fmla="*/ 22 w 83"/>
                  <a:gd name="T77" fmla="*/ 37 h 54"/>
                  <a:gd name="T78" fmla="*/ 29 w 83"/>
                  <a:gd name="T79" fmla="*/ 43 h 54"/>
                  <a:gd name="T80" fmla="*/ 22 w 83"/>
                  <a:gd name="T81" fmla="*/ 50 h 54"/>
                  <a:gd name="T82" fmla="*/ 48 w 83"/>
                  <a:gd name="T83" fmla="*/ 20 h 54"/>
                  <a:gd name="T84" fmla="*/ 47 w 83"/>
                  <a:gd name="T85" fmla="*/ 21 h 54"/>
                  <a:gd name="T86" fmla="*/ 30 w 83"/>
                  <a:gd name="T87" fmla="*/ 21 h 54"/>
                  <a:gd name="T88" fmla="*/ 29 w 83"/>
                  <a:gd name="T89" fmla="*/ 20 h 54"/>
                  <a:gd name="T90" fmla="*/ 29 w 83"/>
                  <a:gd name="T91" fmla="*/ 19 h 54"/>
                  <a:gd name="T92" fmla="*/ 34 w 83"/>
                  <a:gd name="T93" fmla="*/ 8 h 54"/>
                  <a:gd name="T94" fmla="*/ 35 w 83"/>
                  <a:gd name="T95" fmla="*/ 7 h 54"/>
                  <a:gd name="T96" fmla="*/ 47 w 83"/>
                  <a:gd name="T97" fmla="*/ 7 h 54"/>
                  <a:gd name="T98" fmla="*/ 48 w 83"/>
                  <a:gd name="T99" fmla="*/ 8 h 54"/>
                  <a:gd name="T100" fmla="*/ 48 w 83"/>
                  <a:gd name="T101"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 h="54">
                    <a:moveTo>
                      <a:pt x="64" y="54"/>
                    </a:moveTo>
                    <a:cubicBezTo>
                      <a:pt x="69" y="54"/>
                      <a:pt x="73" y="50"/>
                      <a:pt x="74" y="46"/>
                    </a:cubicBezTo>
                    <a:cubicBezTo>
                      <a:pt x="79" y="46"/>
                      <a:pt x="79" y="46"/>
                      <a:pt x="79" y="46"/>
                    </a:cubicBezTo>
                    <a:cubicBezTo>
                      <a:pt x="81" y="46"/>
                      <a:pt x="83" y="44"/>
                      <a:pt x="83" y="42"/>
                    </a:cubicBezTo>
                    <a:cubicBezTo>
                      <a:pt x="83" y="29"/>
                      <a:pt x="83" y="29"/>
                      <a:pt x="83" y="29"/>
                    </a:cubicBezTo>
                    <a:cubicBezTo>
                      <a:pt x="83" y="27"/>
                      <a:pt x="82" y="24"/>
                      <a:pt x="82" y="21"/>
                    </a:cubicBezTo>
                    <a:cubicBezTo>
                      <a:pt x="78" y="8"/>
                      <a:pt x="78" y="8"/>
                      <a:pt x="78" y="8"/>
                    </a:cubicBezTo>
                    <a:cubicBezTo>
                      <a:pt x="77" y="3"/>
                      <a:pt x="73" y="0"/>
                      <a:pt x="68" y="0"/>
                    </a:cubicBezTo>
                    <a:cubicBezTo>
                      <a:pt x="34" y="0"/>
                      <a:pt x="34" y="0"/>
                      <a:pt x="34" y="0"/>
                    </a:cubicBezTo>
                    <a:cubicBezTo>
                      <a:pt x="30" y="0"/>
                      <a:pt x="27" y="2"/>
                      <a:pt x="25" y="6"/>
                    </a:cubicBezTo>
                    <a:cubicBezTo>
                      <a:pt x="20" y="14"/>
                      <a:pt x="20" y="14"/>
                      <a:pt x="20" y="14"/>
                    </a:cubicBezTo>
                    <a:cubicBezTo>
                      <a:pt x="19" y="16"/>
                      <a:pt x="18" y="17"/>
                      <a:pt x="16" y="18"/>
                    </a:cubicBezTo>
                    <a:cubicBezTo>
                      <a:pt x="5" y="21"/>
                      <a:pt x="5" y="21"/>
                      <a:pt x="5" y="21"/>
                    </a:cubicBezTo>
                    <a:cubicBezTo>
                      <a:pt x="2" y="22"/>
                      <a:pt x="0" y="25"/>
                      <a:pt x="0" y="28"/>
                    </a:cubicBezTo>
                    <a:cubicBezTo>
                      <a:pt x="0" y="42"/>
                      <a:pt x="0" y="42"/>
                      <a:pt x="0" y="42"/>
                    </a:cubicBezTo>
                    <a:cubicBezTo>
                      <a:pt x="0" y="44"/>
                      <a:pt x="2" y="46"/>
                      <a:pt x="4" y="46"/>
                    </a:cubicBezTo>
                    <a:cubicBezTo>
                      <a:pt x="12" y="46"/>
                      <a:pt x="12" y="46"/>
                      <a:pt x="12" y="46"/>
                    </a:cubicBezTo>
                    <a:cubicBezTo>
                      <a:pt x="13" y="50"/>
                      <a:pt x="17" y="54"/>
                      <a:pt x="22" y="54"/>
                    </a:cubicBezTo>
                    <a:cubicBezTo>
                      <a:pt x="28" y="54"/>
                      <a:pt x="32" y="50"/>
                      <a:pt x="33" y="46"/>
                    </a:cubicBezTo>
                    <a:cubicBezTo>
                      <a:pt x="54" y="46"/>
                      <a:pt x="54" y="46"/>
                      <a:pt x="54" y="46"/>
                    </a:cubicBezTo>
                    <a:cubicBezTo>
                      <a:pt x="55" y="50"/>
                      <a:pt x="59" y="54"/>
                      <a:pt x="64" y="54"/>
                    </a:cubicBezTo>
                    <a:close/>
                    <a:moveTo>
                      <a:pt x="64" y="50"/>
                    </a:moveTo>
                    <a:cubicBezTo>
                      <a:pt x="60" y="50"/>
                      <a:pt x="57" y="47"/>
                      <a:pt x="57" y="43"/>
                    </a:cubicBezTo>
                    <a:cubicBezTo>
                      <a:pt x="57" y="40"/>
                      <a:pt x="60" y="37"/>
                      <a:pt x="64" y="37"/>
                    </a:cubicBezTo>
                    <a:cubicBezTo>
                      <a:pt x="68" y="37"/>
                      <a:pt x="70" y="40"/>
                      <a:pt x="70" y="43"/>
                    </a:cubicBezTo>
                    <a:cubicBezTo>
                      <a:pt x="70" y="47"/>
                      <a:pt x="68" y="50"/>
                      <a:pt x="64" y="50"/>
                    </a:cubicBezTo>
                    <a:close/>
                    <a:moveTo>
                      <a:pt x="54" y="8"/>
                    </a:moveTo>
                    <a:cubicBezTo>
                      <a:pt x="54" y="8"/>
                      <a:pt x="55" y="7"/>
                      <a:pt x="55" y="7"/>
                    </a:cubicBezTo>
                    <a:cubicBezTo>
                      <a:pt x="68" y="7"/>
                      <a:pt x="68" y="7"/>
                      <a:pt x="68" y="7"/>
                    </a:cubicBezTo>
                    <a:cubicBezTo>
                      <a:pt x="68" y="7"/>
                      <a:pt x="68" y="8"/>
                      <a:pt x="69" y="8"/>
                    </a:cubicBezTo>
                    <a:cubicBezTo>
                      <a:pt x="72" y="20"/>
                      <a:pt x="72" y="20"/>
                      <a:pt x="72" y="20"/>
                    </a:cubicBezTo>
                    <a:cubicBezTo>
                      <a:pt x="72" y="20"/>
                      <a:pt x="72" y="20"/>
                      <a:pt x="72" y="20"/>
                    </a:cubicBezTo>
                    <a:cubicBezTo>
                      <a:pt x="72" y="21"/>
                      <a:pt x="72" y="21"/>
                      <a:pt x="71" y="21"/>
                    </a:cubicBezTo>
                    <a:cubicBezTo>
                      <a:pt x="55" y="21"/>
                      <a:pt x="55" y="21"/>
                      <a:pt x="55" y="21"/>
                    </a:cubicBezTo>
                    <a:cubicBezTo>
                      <a:pt x="55" y="21"/>
                      <a:pt x="54" y="20"/>
                      <a:pt x="54" y="20"/>
                    </a:cubicBezTo>
                    <a:lnTo>
                      <a:pt x="54" y="8"/>
                    </a:lnTo>
                    <a:close/>
                    <a:moveTo>
                      <a:pt x="22" y="50"/>
                    </a:moveTo>
                    <a:cubicBezTo>
                      <a:pt x="19" y="50"/>
                      <a:pt x="16" y="47"/>
                      <a:pt x="16" y="43"/>
                    </a:cubicBezTo>
                    <a:cubicBezTo>
                      <a:pt x="16" y="40"/>
                      <a:pt x="19" y="37"/>
                      <a:pt x="22" y="37"/>
                    </a:cubicBezTo>
                    <a:cubicBezTo>
                      <a:pt x="26" y="37"/>
                      <a:pt x="29" y="40"/>
                      <a:pt x="29" y="43"/>
                    </a:cubicBezTo>
                    <a:cubicBezTo>
                      <a:pt x="29" y="47"/>
                      <a:pt x="26" y="50"/>
                      <a:pt x="22" y="50"/>
                    </a:cubicBezTo>
                    <a:close/>
                    <a:moveTo>
                      <a:pt x="48" y="20"/>
                    </a:moveTo>
                    <a:cubicBezTo>
                      <a:pt x="48" y="20"/>
                      <a:pt x="48" y="21"/>
                      <a:pt x="47" y="21"/>
                    </a:cubicBezTo>
                    <a:cubicBezTo>
                      <a:pt x="30" y="21"/>
                      <a:pt x="30" y="21"/>
                      <a:pt x="30" y="21"/>
                    </a:cubicBezTo>
                    <a:cubicBezTo>
                      <a:pt x="29" y="21"/>
                      <a:pt x="29" y="21"/>
                      <a:pt x="29" y="20"/>
                    </a:cubicBezTo>
                    <a:cubicBezTo>
                      <a:pt x="29" y="20"/>
                      <a:pt x="29" y="20"/>
                      <a:pt x="29" y="19"/>
                    </a:cubicBezTo>
                    <a:cubicBezTo>
                      <a:pt x="34" y="8"/>
                      <a:pt x="34" y="8"/>
                      <a:pt x="34" y="8"/>
                    </a:cubicBezTo>
                    <a:cubicBezTo>
                      <a:pt x="34" y="8"/>
                      <a:pt x="34" y="7"/>
                      <a:pt x="35" y="7"/>
                    </a:cubicBezTo>
                    <a:cubicBezTo>
                      <a:pt x="47" y="7"/>
                      <a:pt x="47" y="7"/>
                      <a:pt x="47" y="7"/>
                    </a:cubicBezTo>
                    <a:cubicBezTo>
                      <a:pt x="48" y="7"/>
                      <a:pt x="48" y="8"/>
                      <a:pt x="48" y="8"/>
                    </a:cubicBezTo>
                    <a:lnTo>
                      <a:pt x="48" y="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1" name="Freeform 19">
                <a:extLst>
                  <a:ext uri="{FF2B5EF4-FFF2-40B4-BE49-F238E27FC236}">
                    <a16:creationId xmlns:a16="http://schemas.microsoft.com/office/drawing/2014/main" id="{EF84EB27-5375-4179-80C9-609334C9AC80}"/>
                  </a:ext>
                </a:extLst>
              </p:cNvPr>
              <p:cNvSpPr>
                <a:spLocks noEditPoints="1"/>
              </p:cNvSpPr>
              <p:nvPr/>
            </p:nvSpPr>
            <p:spPr bwMode="auto">
              <a:xfrm>
                <a:off x="9598580" y="4429513"/>
                <a:ext cx="213672" cy="221600"/>
              </a:xfrm>
              <a:custGeom>
                <a:avLst/>
                <a:gdLst>
                  <a:gd name="T0" fmla="*/ 106 w 106"/>
                  <a:gd name="T1" fmla="*/ 31 h 106"/>
                  <a:gd name="T2" fmla="*/ 106 w 106"/>
                  <a:gd name="T3" fmla="*/ 31 h 106"/>
                  <a:gd name="T4" fmla="*/ 106 w 106"/>
                  <a:gd name="T5" fmla="*/ 30 h 106"/>
                  <a:gd name="T6" fmla="*/ 105 w 106"/>
                  <a:gd name="T7" fmla="*/ 29 h 106"/>
                  <a:gd name="T8" fmla="*/ 105 w 106"/>
                  <a:gd name="T9" fmla="*/ 29 h 106"/>
                  <a:gd name="T10" fmla="*/ 55 w 106"/>
                  <a:gd name="T11" fmla="*/ 1 h 106"/>
                  <a:gd name="T12" fmla="*/ 51 w 106"/>
                  <a:gd name="T13" fmla="*/ 1 h 106"/>
                  <a:gd name="T14" fmla="*/ 1 w 106"/>
                  <a:gd name="T15" fmla="*/ 29 h 106"/>
                  <a:gd name="T16" fmla="*/ 1 w 106"/>
                  <a:gd name="T17" fmla="*/ 29 h 106"/>
                  <a:gd name="T18" fmla="*/ 0 w 106"/>
                  <a:gd name="T19" fmla="*/ 30 h 106"/>
                  <a:gd name="T20" fmla="*/ 0 w 106"/>
                  <a:gd name="T21" fmla="*/ 31 h 106"/>
                  <a:gd name="T22" fmla="*/ 0 w 106"/>
                  <a:gd name="T23" fmla="*/ 31 h 106"/>
                  <a:gd name="T24" fmla="*/ 0 w 106"/>
                  <a:gd name="T25" fmla="*/ 32 h 106"/>
                  <a:gd name="T26" fmla="*/ 0 w 106"/>
                  <a:gd name="T27" fmla="*/ 32 h 106"/>
                  <a:gd name="T28" fmla="*/ 0 w 106"/>
                  <a:gd name="T29" fmla="*/ 103 h 106"/>
                  <a:gd name="T30" fmla="*/ 3 w 106"/>
                  <a:gd name="T31" fmla="*/ 106 h 106"/>
                  <a:gd name="T32" fmla="*/ 34 w 106"/>
                  <a:gd name="T33" fmla="*/ 106 h 106"/>
                  <a:gd name="T34" fmla="*/ 72 w 106"/>
                  <a:gd name="T35" fmla="*/ 106 h 106"/>
                  <a:gd name="T36" fmla="*/ 103 w 106"/>
                  <a:gd name="T37" fmla="*/ 106 h 106"/>
                  <a:gd name="T38" fmla="*/ 106 w 106"/>
                  <a:gd name="T39" fmla="*/ 103 h 106"/>
                  <a:gd name="T40" fmla="*/ 106 w 106"/>
                  <a:gd name="T41" fmla="*/ 32 h 106"/>
                  <a:gd name="T42" fmla="*/ 106 w 106"/>
                  <a:gd name="T43" fmla="*/ 32 h 106"/>
                  <a:gd name="T44" fmla="*/ 106 w 106"/>
                  <a:gd name="T45" fmla="*/ 31 h 106"/>
                  <a:gd name="T46" fmla="*/ 69 w 106"/>
                  <a:gd name="T47" fmla="*/ 100 h 106"/>
                  <a:gd name="T48" fmla="*/ 37 w 106"/>
                  <a:gd name="T49" fmla="*/ 100 h 106"/>
                  <a:gd name="T50" fmla="*/ 37 w 106"/>
                  <a:gd name="T51" fmla="*/ 71 h 106"/>
                  <a:gd name="T52" fmla="*/ 53 w 106"/>
                  <a:gd name="T53" fmla="*/ 55 h 106"/>
                  <a:gd name="T54" fmla="*/ 69 w 106"/>
                  <a:gd name="T55" fmla="*/ 71 h 106"/>
                  <a:gd name="T56" fmla="*/ 69 w 106"/>
                  <a:gd name="T57" fmla="*/ 100 h 106"/>
                  <a:gd name="T58" fmla="*/ 100 w 106"/>
                  <a:gd name="T59" fmla="*/ 100 h 106"/>
                  <a:gd name="T60" fmla="*/ 76 w 106"/>
                  <a:gd name="T61" fmla="*/ 100 h 106"/>
                  <a:gd name="T62" fmla="*/ 76 w 106"/>
                  <a:gd name="T63" fmla="*/ 71 h 106"/>
                  <a:gd name="T64" fmla="*/ 53 w 106"/>
                  <a:gd name="T65" fmla="*/ 48 h 106"/>
                  <a:gd name="T66" fmla="*/ 30 w 106"/>
                  <a:gd name="T67" fmla="*/ 71 h 106"/>
                  <a:gd name="T68" fmla="*/ 30 w 106"/>
                  <a:gd name="T69" fmla="*/ 100 h 106"/>
                  <a:gd name="T70" fmla="*/ 6 w 106"/>
                  <a:gd name="T71" fmla="*/ 100 h 106"/>
                  <a:gd name="T72" fmla="*/ 6 w 106"/>
                  <a:gd name="T73" fmla="*/ 35 h 106"/>
                  <a:gd name="T74" fmla="*/ 100 w 106"/>
                  <a:gd name="T75" fmla="*/ 35 h 106"/>
                  <a:gd name="T76" fmla="*/ 100 w 106"/>
                  <a:gd name="T77"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106">
                    <a:moveTo>
                      <a:pt x="106" y="31"/>
                    </a:moveTo>
                    <a:cubicBezTo>
                      <a:pt x="106" y="31"/>
                      <a:pt x="106" y="31"/>
                      <a:pt x="106" y="31"/>
                    </a:cubicBezTo>
                    <a:cubicBezTo>
                      <a:pt x="106" y="30"/>
                      <a:pt x="106" y="30"/>
                      <a:pt x="106" y="30"/>
                    </a:cubicBezTo>
                    <a:cubicBezTo>
                      <a:pt x="105" y="29"/>
                      <a:pt x="105" y="29"/>
                      <a:pt x="105" y="29"/>
                    </a:cubicBezTo>
                    <a:cubicBezTo>
                      <a:pt x="105" y="29"/>
                      <a:pt x="105" y="29"/>
                      <a:pt x="105" y="29"/>
                    </a:cubicBezTo>
                    <a:cubicBezTo>
                      <a:pt x="55" y="1"/>
                      <a:pt x="55" y="1"/>
                      <a:pt x="55" y="1"/>
                    </a:cubicBezTo>
                    <a:cubicBezTo>
                      <a:pt x="54" y="0"/>
                      <a:pt x="52" y="0"/>
                      <a:pt x="51" y="1"/>
                    </a:cubicBezTo>
                    <a:cubicBezTo>
                      <a:pt x="1" y="29"/>
                      <a:pt x="1" y="29"/>
                      <a:pt x="1" y="29"/>
                    </a:cubicBezTo>
                    <a:cubicBezTo>
                      <a:pt x="1" y="29"/>
                      <a:pt x="1" y="29"/>
                      <a:pt x="1" y="29"/>
                    </a:cubicBezTo>
                    <a:cubicBezTo>
                      <a:pt x="1" y="29"/>
                      <a:pt x="1" y="29"/>
                      <a:pt x="0" y="30"/>
                    </a:cubicBezTo>
                    <a:cubicBezTo>
                      <a:pt x="0" y="30"/>
                      <a:pt x="0" y="30"/>
                      <a:pt x="0" y="31"/>
                    </a:cubicBezTo>
                    <a:cubicBezTo>
                      <a:pt x="0" y="31"/>
                      <a:pt x="0" y="31"/>
                      <a:pt x="0" y="31"/>
                    </a:cubicBezTo>
                    <a:cubicBezTo>
                      <a:pt x="0" y="31"/>
                      <a:pt x="0" y="31"/>
                      <a:pt x="0" y="32"/>
                    </a:cubicBezTo>
                    <a:cubicBezTo>
                      <a:pt x="0" y="32"/>
                      <a:pt x="0" y="32"/>
                      <a:pt x="0" y="32"/>
                    </a:cubicBezTo>
                    <a:cubicBezTo>
                      <a:pt x="0" y="103"/>
                      <a:pt x="0" y="103"/>
                      <a:pt x="0" y="103"/>
                    </a:cubicBezTo>
                    <a:cubicBezTo>
                      <a:pt x="0" y="105"/>
                      <a:pt x="1" y="106"/>
                      <a:pt x="3" y="106"/>
                    </a:cubicBezTo>
                    <a:cubicBezTo>
                      <a:pt x="34" y="106"/>
                      <a:pt x="34" y="106"/>
                      <a:pt x="34" y="106"/>
                    </a:cubicBezTo>
                    <a:cubicBezTo>
                      <a:pt x="72" y="106"/>
                      <a:pt x="72" y="106"/>
                      <a:pt x="72" y="106"/>
                    </a:cubicBezTo>
                    <a:cubicBezTo>
                      <a:pt x="103" y="106"/>
                      <a:pt x="103" y="106"/>
                      <a:pt x="103" y="106"/>
                    </a:cubicBezTo>
                    <a:cubicBezTo>
                      <a:pt x="105" y="106"/>
                      <a:pt x="106" y="105"/>
                      <a:pt x="106" y="103"/>
                    </a:cubicBezTo>
                    <a:cubicBezTo>
                      <a:pt x="106" y="32"/>
                      <a:pt x="106" y="32"/>
                      <a:pt x="106" y="32"/>
                    </a:cubicBezTo>
                    <a:cubicBezTo>
                      <a:pt x="106" y="32"/>
                      <a:pt x="106" y="32"/>
                      <a:pt x="106" y="32"/>
                    </a:cubicBezTo>
                    <a:cubicBezTo>
                      <a:pt x="106" y="31"/>
                      <a:pt x="106" y="31"/>
                      <a:pt x="106" y="31"/>
                    </a:cubicBezTo>
                    <a:close/>
                    <a:moveTo>
                      <a:pt x="69" y="100"/>
                    </a:moveTo>
                    <a:cubicBezTo>
                      <a:pt x="37" y="100"/>
                      <a:pt x="37" y="100"/>
                      <a:pt x="37" y="100"/>
                    </a:cubicBezTo>
                    <a:cubicBezTo>
                      <a:pt x="37" y="71"/>
                      <a:pt x="37" y="71"/>
                      <a:pt x="37" y="71"/>
                    </a:cubicBezTo>
                    <a:cubicBezTo>
                      <a:pt x="37" y="62"/>
                      <a:pt x="44" y="55"/>
                      <a:pt x="53" y="55"/>
                    </a:cubicBezTo>
                    <a:cubicBezTo>
                      <a:pt x="62" y="55"/>
                      <a:pt x="69" y="62"/>
                      <a:pt x="69" y="71"/>
                    </a:cubicBezTo>
                    <a:lnTo>
                      <a:pt x="69" y="100"/>
                    </a:lnTo>
                    <a:close/>
                    <a:moveTo>
                      <a:pt x="100" y="100"/>
                    </a:moveTo>
                    <a:cubicBezTo>
                      <a:pt x="76" y="100"/>
                      <a:pt x="76" y="100"/>
                      <a:pt x="76" y="100"/>
                    </a:cubicBezTo>
                    <a:cubicBezTo>
                      <a:pt x="76" y="71"/>
                      <a:pt x="76" y="71"/>
                      <a:pt x="76" y="71"/>
                    </a:cubicBezTo>
                    <a:cubicBezTo>
                      <a:pt x="76" y="59"/>
                      <a:pt x="65" y="48"/>
                      <a:pt x="53" y="48"/>
                    </a:cubicBezTo>
                    <a:cubicBezTo>
                      <a:pt x="41" y="48"/>
                      <a:pt x="30" y="59"/>
                      <a:pt x="30" y="71"/>
                    </a:cubicBezTo>
                    <a:cubicBezTo>
                      <a:pt x="30" y="100"/>
                      <a:pt x="30" y="100"/>
                      <a:pt x="30" y="100"/>
                    </a:cubicBezTo>
                    <a:cubicBezTo>
                      <a:pt x="6" y="100"/>
                      <a:pt x="6" y="100"/>
                      <a:pt x="6" y="100"/>
                    </a:cubicBezTo>
                    <a:cubicBezTo>
                      <a:pt x="6" y="35"/>
                      <a:pt x="6" y="35"/>
                      <a:pt x="6" y="35"/>
                    </a:cubicBezTo>
                    <a:cubicBezTo>
                      <a:pt x="100" y="35"/>
                      <a:pt x="100" y="35"/>
                      <a:pt x="100" y="35"/>
                    </a:cubicBezTo>
                    <a:lnTo>
                      <a:pt x="100" y="1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534" name="Group 10">
                <a:extLst>
                  <a:ext uri="{FF2B5EF4-FFF2-40B4-BE49-F238E27FC236}">
                    <a16:creationId xmlns:a16="http://schemas.microsoft.com/office/drawing/2014/main" id="{00000000-0008-0000-0100-0000D8090000}"/>
                  </a:ext>
                </a:extLst>
              </p:cNvPr>
              <p:cNvGrpSpPr>
                <a:grpSpLocks noChangeAspect="1"/>
              </p:cNvGrpSpPr>
              <p:nvPr/>
            </p:nvGrpSpPr>
            <p:grpSpPr bwMode="auto">
              <a:xfrm>
                <a:off x="9173430" y="5524796"/>
                <a:ext cx="246912" cy="165864"/>
                <a:chOff x="0" y="0"/>
                <a:chExt cx="262" cy="176"/>
              </a:xfrm>
              <a:solidFill>
                <a:srgbClr val="009C89"/>
              </a:solidFill>
            </p:grpSpPr>
            <p:sp>
              <p:nvSpPr>
                <p:cNvPr id="559" name="Freeform 11">
                  <a:extLst>
                    <a:ext uri="{FF2B5EF4-FFF2-40B4-BE49-F238E27FC236}">
                      <a16:creationId xmlns:a16="http://schemas.microsoft.com/office/drawing/2014/main" id="{00000000-0008-0000-0100-0000D9090000}"/>
                    </a:ext>
                  </a:extLst>
                </p:cNvPr>
                <p:cNvSpPr>
                  <a:spLocks noEditPoints="1"/>
                </p:cNvSpPr>
                <p:nvPr/>
              </p:nvSpPr>
              <p:spPr bwMode="auto">
                <a:xfrm>
                  <a:off x="0" y="0"/>
                  <a:ext cx="262" cy="176"/>
                </a:xfrm>
                <a:custGeom>
                  <a:avLst/>
                  <a:gdLst>
                    <a:gd name="T0" fmla="*/ 7 w 107"/>
                    <a:gd name="T1" fmla="*/ 26 h 71"/>
                    <a:gd name="T2" fmla="*/ 7 w 107"/>
                    <a:gd name="T3" fmla="*/ 26 h 71"/>
                    <a:gd name="T4" fmla="*/ 7 w 107"/>
                    <a:gd name="T5" fmla="*/ 63 h 71"/>
                    <a:gd name="T6" fmla="*/ 4 w 107"/>
                    <a:gd name="T7" fmla="*/ 63 h 71"/>
                    <a:gd name="T8" fmla="*/ 2 w 107"/>
                    <a:gd name="T9" fmla="*/ 66 h 71"/>
                    <a:gd name="T10" fmla="*/ 4 w 107"/>
                    <a:gd name="T11" fmla="*/ 68 h 71"/>
                    <a:gd name="T12" fmla="*/ 20 w 107"/>
                    <a:gd name="T13" fmla="*/ 68 h 71"/>
                    <a:gd name="T14" fmla="*/ 20 w 107"/>
                    <a:gd name="T15" fmla="*/ 70 h 71"/>
                    <a:gd name="T16" fmla="*/ 23 w 107"/>
                    <a:gd name="T17" fmla="*/ 71 h 71"/>
                    <a:gd name="T18" fmla="*/ 105 w 107"/>
                    <a:gd name="T19" fmla="*/ 71 h 71"/>
                    <a:gd name="T20" fmla="*/ 107 w 107"/>
                    <a:gd name="T21" fmla="*/ 70 h 71"/>
                    <a:gd name="T22" fmla="*/ 107 w 107"/>
                    <a:gd name="T23" fmla="*/ 68 h 71"/>
                    <a:gd name="T24" fmla="*/ 88 w 107"/>
                    <a:gd name="T25" fmla="*/ 2 h 71"/>
                    <a:gd name="T26" fmla="*/ 85 w 107"/>
                    <a:gd name="T27" fmla="*/ 0 h 71"/>
                    <a:gd name="T28" fmla="*/ 3 w 107"/>
                    <a:gd name="T29" fmla="*/ 0 h 71"/>
                    <a:gd name="T30" fmla="*/ 1 w 107"/>
                    <a:gd name="T31" fmla="*/ 1 h 71"/>
                    <a:gd name="T32" fmla="*/ 1 w 107"/>
                    <a:gd name="T33" fmla="*/ 3 h 71"/>
                    <a:gd name="T34" fmla="*/ 7 w 107"/>
                    <a:gd name="T35" fmla="*/ 26 h 71"/>
                    <a:gd name="T36" fmla="*/ 12 w 107"/>
                    <a:gd name="T37" fmla="*/ 63 h 71"/>
                    <a:gd name="T38" fmla="*/ 12 w 107"/>
                    <a:gd name="T39" fmla="*/ 40 h 71"/>
                    <a:gd name="T40" fmla="*/ 19 w 107"/>
                    <a:gd name="T41" fmla="*/ 63 h 71"/>
                    <a:gd name="T42" fmla="*/ 12 w 107"/>
                    <a:gd name="T43" fmla="*/ 63 h 71"/>
                    <a:gd name="T44" fmla="*/ 84 w 107"/>
                    <a:gd name="T45" fmla="*/ 4 h 71"/>
                    <a:gd name="T46" fmla="*/ 102 w 107"/>
                    <a:gd name="T47" fmla="*/ 67 h 71"/>
                    <a:gd name="T48" fmla="*/ 24 w 107"/>
                    <a:gd name="T49" fmla="*/ 67 h 71"/>
                    <a:gd name="T50" fmla="*/ 6 w 107"/>
                    <a:gd name="T51" fmla="*/ 4 h 71"/>
                    <a:gd name="T52" fmla="*/ 84 w 107"/>
                    <a:gd name="T53"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 h="71">
                      <a:moveTo>
                        <a:pt x="7" y="26"/>
                      </a:moveTo>
                      <a:cubicBezTo>
                        <a:pt x="7" y="26"/>
                        <a:pt x="7" y="26"/>
                        <a:pt x="7" y="26"/>
                      </a:cubicBezTo>
                      <a:cubicBezTo>
                        <a:pt x="7" y="63"/>
                        <a:pt x="7" y="63"/>
                        <a:pt x="7" y="63"/>
                      </a:cubicBezTo>
                      <a:cubicBezTo>
                        <a:pt x="4" y="63"/>
                        <a:pt x="4" y="63"/>
                        <a:pt x="4" y="63"/>
                      </a:cubicBezTo>
                      <a:cubicBezTo>
                        <a:pt x="3" y="63"/>
                        <a:pt x="2" y="64"/>
                        <a:pt x="2" y="66"/>
                      </a:cubicBezTo>
                      <a:cubicBezTo>
                        <a:pt x="2" y="67"/>
                        <a:pt x="3" y="68"/>
                        <a:pt x="4" y="68"/>
                      </a:cubicBezTo>
                      <a:cubicBezTo>
                        <a:pt x="20" y="68"/>
                        <a:pt x="20" y="68"/>
                        <a:pt x="20" y="68"/>
                      </a:cubicBezTo>
                      <a:cubicBezTo>
                        <a:pt x="20" y="70"/>
                        <a:pt x="20" y="70"/>
                        <a:pt x="20" y="70"/>
                      </a:cubicBezTo>
                      <a:cubicBezTo>
                        <a:pt x="21" y="71"/>
                        <a:pt x="22" y="71"/>
                        <a:pt x="23" y="71"/>
                      </a:cubicBezTo>
                      <a:cubicBezTo>
                        <a:pt x="105" y="71"/>
                        <a:pt x="105" y="71"/>
                        <a:pt x="105" y="71"/>
                      </a:cubicBezTo>
                      <a:cubicBezTo>
                        <a:pt x="106" y="71"/>
                        <a:pt x="106" y="71"/>
                        <a:pt x="107" y="70"/>
                      </a:cubicBezTo>
                      <a:cubicBezTo>
                        <a:pt x="107" y="70"/>
                        <a:pt x="107" y="69"/>
                        <a:pt x="107" y="68"/>
                      </a:cubicBezTo>
                      <a:cubicBezTo>
                        <a:pt x="88" y="2"/>
                        <a:pt x="88" y="2"/>
                        <a:pt x="88" y="2"/>
                      </a:cubicBezTo>
                      <a:cubicBezTo>
                        <a:pt x="87" y="1"/>
                        <a:pt x="86" y="0"/>
                        <a:pt x="85" y="0"/>
                      </a:cubicBezTo>
                      <a:cubicBezTo>
                        <a:pt x="3" y="0"/>
                        <a:pt x="3" y="0"/>
                        <a:pt x="3" y="0"/>
                      </a:cubicBezTo>
                      <a:cubicBezTo>
                        <a:pt x="2" y="0"/>
                        <a:pt x="1" y="0"/>
                        <a:pt x="1" y="1"/>
                      </a:cubicBezTo>
                      <a:cubicBezTo>
                        <a:pt x="1" y="1"/>
                        <a:pt x="0" y="2"/>
                        <a:pt x="1" y="3"/>
                      </a:cubicBezTo>
                      <a:lnTo>
                        <a:pt x="7" y="26"/>
                      </a:lnTo>
                      <a:close/>
                      <a:moveTo>
                        <a:pt x="12" y="63"/>
                      </a:moveTo>
                      <a:cubicBezTo>
                        <a:pt x="12" y="40"/>
                        <a:pt x="12" y="40"/>
                        <a:pt x="12" y="40"/>
                      </a:cubicBezTo>
                      <a:cubicBezTo>
                        <a:pt x="19" y="63"/>
                        <a:pt x="19" y="63"/>
                        <a:pt x="19" y="63"/>
                      </a:cubicBezTo>
                      <a:lnTo>
                        <a:pt x="12" y="63"/>
                      </a:lnTo>
                      <a:close/>
                      <a:moveTo>
                        <a:pt x="84" y="4"/>
                      </a:moveTo>
                      <a:cubicBezTo>
                        <a:pt x="102" y="67"/>
                        <a:pt x="102" y="67"/>
                        <a:pt x="102" y="67"/>
                      </a:cubicBezTo>
                      <a:cubicBezTo>
                        <a:pt x="24" y="67"/>
                        <a:pt x="24" y="67"/>
                        <a:pt x="24" y="67"/>
                      </a:cubicBezTo>
                      <a:cubicBezTo>
                        <a:pt x="6" y="4"/>
                        <a:pt x="6" y="4"/>
                        <a:pt x="6" y="4"/>
                      </a:cubicBezTo>
                      <a:lnTo>
                        <a:pt x="8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0" name="Freeform 12">
                  <a:extLst>
                    <a:ext uri="{FF2B5EF4-FFF2-40B4-BE49-F238E27FC236}">
                      <a16:creationId xmlns:a16="http://schemas.microsoft.com/office/drawing/2014/main" id="{00000000-0008-0000-0100-0000DA090000}"/>
                    </a:ext>
                  </a:extLst>
                </p:cNvPr>
                <p:cNvSpPr>
                  <a:spLocks/>
                </p:cNvSpPr>
                <p:nvPr/>
              </p:nvSpPr>
              <p:spPr bwMode="auto">
                <a:xfrm>
                  <a:off x="91" y="25"/>
                  <a:ext cx="36" cy="55"/>
                </a:xfrm>
                <a:custGeom>
                  <a:avLst/>
                  <a:gdLst>
                    <a:gd name="T0" fmla="*/ 36 w 36"/>
                    <a:gd name="T1" fmla="*/ 55 h 55"/>
                    <a:gd name="T2" fmla="*/ 22 w 36"/>
                    <a:gd name="T3" fmla="*/ 0 h 55"/>
                    <a:gd name="T4" fmla="*/ 0 w 36"/>
                    <a:gd name="T5" fmla="*/ 0 h 55"/>
                    <a:gd name="T6" fmla="*/ 14 w 36"/>
                    <a:gd name="T7" fmla="*/ 55 h 55"/>
                    <a:gd name="T8" fmla="*/ 36 w 36"/>
                    <a:gd name="T9" fmla="*/ 55 h 55"/>
                  </a:gdLst>
                  <a:ahLst/>
                  <a:cxnLst>
                    <a:cxn ang="0">
                      <a:pos x="T0" y="T1"/>
                    </a:cxn>
                    <a:cxn ang="0">
                      <a:pos x="T2" y="T3"/>
                    </a:cxn>
                    <a:cxn ang="0">
                      <a:pos x="T4" y="T5"/>
                    </a:cxn>
                    <a:cxn ang="0">
                      <a:pos x="T6" y="T7"/>
                    </a:cxn>
                    <a:cxn ang="0">
                      <a:pos x="T8" y="T9"/>
                    </a:cxn>
                  </a:cxnLst>
                  <a:rect l="0" t="0" r="r" b="b"/>
                  <a:pathLst>
                    <a:path w="36" h="55">
                      <a:moveTo>
                        <a:pt x="36" y="55"/>
                      </a:moveTo>
                      <a:lnTo>
                        <a:pt x="22" y="0"/>
                      </a:lnTo>
                      <a:lnTo>
                        <a:pt x="0" y="0"/>
                      </a:lnTo>
                      <a:lnTo>
                        <a:pt x="14" y="55"/>
                      </a:lnTo>
                      <a:lnTo>
                        <a:pt x="36"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1" name="Freeform 13">
                  <a:extLst>
                    <a:ext uri="{FF2B5EF4-FFF2-40B4-BE49-F238E27FC236}">
                      <a16:creationId xmlns:a16="http://schemas.microsoft.com/office/drawing/2014/main" id="{00000000-0008-0000-0100-0000DB090000}"/>
                    </a:ext>
                  </a:extLst>
                </p:cNvPr>
                <p:cNvSpPr>
                  <a:spLocks/>
                </p:cNvSpPr>
                <p:nvPr/>
              </p:nvSpPr>
              <p:spPr bwMode="auto">
                <a:xfrm>
                  <a:off x="83" y="92"/>
                  <a:ext cx="40" cy="59"/>
                </a:xfrm>
                <a:custGeom>
                  <a:avLst/>
                  <a:gdLst>
                    <a:gd name="T0" fmla="*/ 0 w 40"/>
                    <a:gd name="T1" fmla="*/ 0 h 59"/>
                    <a:gd name="T2" fmla="*/ 17 w 40"/>
                    <a:gd name="T3" fmla="*/ 59 h 59"/>
                    <a:gd name="T4" fmla="*/ 40 w 40"/>
                    <a:gd name="T5" fmla="*/ 59 h 59"/>
                    <a:gd name="T6" fmla="*/ 20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17" y="59"/>
                      </a:lnTo>
                      <a:lnTo>
                        <a:pt x="40"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2" name="Freeform 14">
                  <a:extLst>
                    <a:ext uri="{FF2B5EF4-FFF2-40B4-BE49-F238E27FC236}">
                      <a16:creationId xmlns:a16="http://schemas.microsoft.com/office/drawing/2014/main" id="{00000000-0008-0000-0100-0000DC090000}"/>
                    </a:ext>
                  </a:extLst>
                </p:cNvPr>
                <p:cNvSpPr>
                  <a:spLocks/>
                </p:cNvSpPr>
                <p:nvPr/>
              </p:nvSpPr>
              <p:spPr bwMode="auto">
                <a:xfrm>
                  <a:off x="66" y="25"/>
                  <a:ext cx="34" cy="55"/>
                </a:xfrm>
                <a:custGeom>
                  <a:avLst/>
                  <a:gdLst>
                    <a:gd name="T0" fmla="*/ 34 w 34"/>
                    <a:gd name="T1" fmla="*/ 55 h 55"/>
                    <a:gd name="T2" fmla="*/ 20 w 34"/>
                    <a:gd name="T3" fmla="*/ 0 h 55"/>
                    <a:gd name="T4" fmla="*/ 0 w 34"/>
                    <a:gd name="T5" fmla="*/ 0 h 55"/>
                    <a:gd name="T6" fmla="*/ 15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20" y="0"/>
                      </a:lnTo>
                      <a:lnTo>
                        <a:pt x="0" y="0"/>
                      </a:lnTo>
                      <a:lnTo>
                        <a:pt x="15"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3" name="Freeform 15">
                  <a:extLst>
                    <a:ext uri="{FF2B5EF4-FFF2-40B4-BE49-F238E27FC236}">
                      <a16:creationId xmlns:a16="http://schemas.microsoft.com/office/drawing/2014/main" id="{00000000-0008-0000-0100-0000DD090000}"/>
                    </a:ext>
                  </a:extLst>
                </p:cNvPr>
                <p:cNvSpPr>
                  <a:spLocks/>
                </p:cNvSpPr>
                <p:nvPr/>
              </p:nvSpPr>
              <p:spPr bwMode="auto">
                <a:xfrm>
                  <a:off x="110" y="92"/>
                  <a:ext cx="37" cy="59"/>
                </a:xfrm>
                <a:custGeom>
                  <a:avLst/>
                  <a:gdLst>
                    <a:gd name="T0" fmla="*/ 0 w 37"/>
                    <a:gd name="T1" fmla="*/ 0 h 59"/>
                    <a:gd name="T2" fmla="*/ 17 w 37"/>
                    <a:gd name="T3" fmla="*/ 59 h 59"/>
                    <a:gd name="T4" fmla="*/ 37 w 37"/>
                    <a:gd name="T5" fmla="*/ 59 h 59"/>
                    <a:gd name="T6" fmla="*/ 20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4" name="Freeform 16">
                  <a:extLst>
                    <a:ext uri="{FF2B5EF4-FFF2-40B4-BE49-F238E27FC236}">
                      <a16:creationId xmlns:a16="http://schemas.microsoft.com/office/drawing/2014/main" id="{00000000-0008-0000-0100-0000DE090000}"/>
                    </a:ext>
                  </a:extLst>
                </p:cNvPr>
                <p:cNvSpPr>
                  <a:spLocks/>
                </p:cNvSpPr>
                <p:nvPr/>
              </p:nvSpPr>
              <p:spPr bwMode="auto">
                <a:xfrm>
                  <a:off x="135" y="92"/>
                  <a:ext cx="39" cy="59"/>
                </a:xfrm>
                <a:custGeom>
                  <a:avLst/>
                  <a:gdLst>
                    <a:gd name="T0" fmla="*/ 0 w 39"/>
                    <a:gd name="T1" fmla="*/ 0 h 59"/>
                    <a:gd name="T2" fmla="*/ 19 w 39"/>
                    <a:gd name="T3" fmla="*/ 59 h 59"/>
                    <a:gd name="T4" fmla="*/ 39 w 39"/>
                    <a:gd name="T5" fmla="*/ 59 h 59"/>
                    <a:gd name="T6" fmla="*/ 22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9" y="59"/>
                      </a:lnTo>
                      <a:lnTo>
                        <a:pt x="39"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5" name="Freeform 17">
                  <a:extLst>
                    <a:ext uri="{FF2B5EF4-FFF2-40B4-BE49-F238E27FC236}">
                      <a16:creationId xmlns:a16="http://schemas.microsoft.com/office/drawing/2014/main" id="{00000000-0008-0000-0100-0000DF090000}"/>
                    </a:ext>
                  </a:extLst>
                </p:cNvPr>
                <p:cNvSpPr>
                  <a:spLocks/>
                </p:cNvSpPr>
                <p:nvPr/>
              </p:nvSpPr>
              <p:spPr bwMode="auto">
                <a:xfrm>
                  <a:off x="118"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6" name="Freeform 18">
                  <a:extLst>
                    <a:ext uri="{FF2B5EF4-FFF2-40B4-BE49-F238E27FC236}">
                      <a16:creationId xmlns:a16="http://schemas.microsoft.com/office/drawing/2014/main" id="{00000000-0008-0000-0100-0000E0090000}"/>
                    </a:ext>
                  </a:extLst>
                </p:cNvPr>
                <p:cNvSpPr>
                  <a:spLocks/>
                </p:cNvSpPr>
                <p:nvPr/>
              </p:nvSpPr>
              <p:spPr bwMode="auto">
                <a:xfrm>
                  <a:off x="145"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7" name="Freeform 19">
                  <a:extLst>
                    <a:ext uri="{FF2B5EF4-FFF2-40B4-BE49-F238E27FC236}">
                      <a16:creationId xmlns:a16="http://schemas.microsoft.com/office/drawing/2014/main" id="{00000000-0008-0000-0100-0000E1090000}"/>
                    </a:ext>
                  </a:extLst>
                </p:cNvPr>
                <p:cNvSpPr>
                  <a:spLocks/>
                </p:cNvSpPr>
                <p:nvPr/>
              </p:nvSpPr>
              <p:spPr bwMode="auto">
                <a:xfrm>
                  <a:off x="162" y="92"/>
                  <a:ext cx="39" cy="59"/>
                </a:xfrm>
                <a:custGeom>
                  <a:avLst/>
                  <a:gdLst>
                    <a:gd name="T0" fmla="*/ 0 w 39"/>
                    <a:gd name="T1" fmla="*/ 0 h 59"/>
                    <a:gd name="T2" fmla="*/ 17 w 39"/>
                    <a:gd name="T3" fmla="*/ 59 h 59"/>
                    <a:gd name="T4" fmla="*/ 39 w 39"/>
                    <a:gd name="T5" fmla="*/ 59 h 59"/>
                    <a:gd name="T6" fmla="*/ 19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7" y="59"/>
                      </a:lnTo>
                      <a:lnTo>
                        <a:pt x="39"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8" name="Freeform 20">
                  <a:extLst>
                    <a:ext uri="{FF2B5EF4-FFF2-40B4-BE49-F238E27FC236}">
                      <a16:creationId xmlns:a16="http://schemas.microsoft.com/office/drawing/2014/main" id="{00000000-0008-0000-0100-0000E2090000}"/>
                    </a:ext>
                  </a:extLst>
                </p:cNvPr>
                <p:cNvSpPr>
                  <a:spLocks/>
                </p:cNvSpPr>
                <p:nvPr/>
              </p:nvSpPr>
              <p:spPr bwMode="auto">
                <a:xfrm>
                  <a:off x="189" y="92"/>
                  <a:ext cx="37" cy="59"/>
                </a:xfrm>
                <a:custGeom>
                  <a:avLst/>
                  <a:gdLst>
                    <a:gd name="T0" fmla="*/ 0 w 37"/>
                    <a:gd name="T1" fmla="*/ 0 h 59"/>
                    <a:gd name="T2" fmla="*/ 17 w 37"/>
                    <a:gd name="T3" fmla="*/ 59 h 59"/>
                    <a:gd name="T4" fmla="*/ 37 w 37"/>
                    <a:gd name="T5" fmla="*/ 59 h 59"/>
                    <a:gd name="T6" fmla="*/ 19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9" name="Freeform 21">
                  <a:extLst>
                    <a:ext uri="{FF2B5EF4-FFF2-40B4-BE49-F238E27FC236}">
                      <a16:creationId xmlns:a16="http://schemas.microsoft.com/office/drawing/2014/main" id="{00000000-0008-0000-0100-0000E3090000}"/>
                    </a:ext>
                  </a:extLst>
                </p:cNvPr>
                <p:cNvSpPr>
                  <a:spLocks/>
                </p:cNvSpPr>
                <p:nvPr/>
              </p:nvSpPr>
              <p:spPr bwMode="auto">
                <a:xfrm>
                  <a:off x="169" y="25"/>
                  <a:ext cx="37" cy="55"/>
                </a:xfrm>
                <a:custGeom>
                  <a:avLst/>
                  <a:gdLst>
                    <a:gd name="T0" fmla="*/ 37 w 37"/>
                    <a:gd name="T1" fmla="*/ 55 h 55"/>
                    <a:gd name="T2" fmla="*/ 20 w 37"/>
                    <a:gd name="T3" fmla="*/ 0 h 55"/>
                    <a:gd name="T4" fmla="*/ 0 w 37"/>
                    <a:gd name="T5" fmla="*/ 0 h 55"/>
                    <a:gd name="T6" fmla="*/ 15 w 37"/>
                    <a:gd name="T7" fmla="*/ 55 h 55"/>
                    <a:gd name="T8" fmla="*/ 37 w 37"/>
                    <a:gd name="T9" fmla="*/ 55 h 55"/>
                  </a:gdLst>
                  <a:ahLst/>
                  <a:cxnLst>
                    <a:cxn ang="0">
                      <a:pos x="T0" y="T1"/>
                    </a:cxn>
                    <a:cxn ang="0">
                      <a:pos x="T2" y="T3"/>
                    </a:cxn>
                    <a:cxn ang="0">
                      <a:pos x="T4" y="T5"/>
                    </a:cxn>
                    <a:cxn ang="0">
                      <a:pos x="T6" y="T7"/>
                    </a:cxn>
                    <a:cxn ang="0">
                      <a:pos x="T8" y="T9"/>
                    </a:cxn>
                  </a:cxnLst>
                  <a:rect l="0" t="0" r="r" b="b"/>
                  <a:pathLst>
                    <a:path w="37" h="55">
                      <a:moveTo>
                        <a:pt x="37" y="55"/>
                      </a:moveTo>
                      <a:lnTo>
                        <a:pt x="20" y="0"/>
                      </a:lnTo>
                      <a:lnTo>
                        <a:pt x="0" y="0"/>
                      </a:lnTo>
                      <a:lnTo>
                        <a:pt x="15" y="55"/>
                      </a:lnTo>
                      <a:lnTo>
                        <a:pt x="37"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70" name="Freeform 22">
                  <a:extLst>
                    <a:ext uri="{FF2B5EF4-FFF2-40B4-BE49-F238E27FC236}">
                      <a16:creationId xmlns:a16="http://schemas.microsoft.com/office/drawing/2014/main" id="{00000000-0008-0000-0100-0000E4090000}"/>
                    </a:ext>
                  </a:extLst>
                </p:cNvPr>
                <p:cNvSpPr>
                  <a:spLocks/>
                </p:cNvSpPr>
                <p:nvPr/>
              </p:nvSpPr>
              <p:spPr bwMode="auto">
                <a:xfrm>
                  <a:off x="39" y="25"/>
                  <a:ext cx="35" cy="55"/>
                </a:xfrm>
                <a:custGeom>
                  <a:avLst/>
                  <a:gdLst>
                    <a:gd name="T0" fmla="*/ 35 w 35"/>
                    <a:gd name="T1" fmla="*/ 55 h 55"/>
                    <a:gd name="T2" fmla="*/ 20 w 35"/>
                    <a:gd name="T3" fmla="*/ 0 h 55"/>
                    <a:gd name="T4" fmla="*/ 0 w 35"/>
                    <a:gd name="T5" fmla="*/ 0 h 55"/>
                    <a:gd name="T6" fmla="*/ 15 w 35"/>
                    <a:gd name="T7" fmla="*/ 55 h 55"/>
                    <a:gd name="T8" fmla="*/ 35 w 35"/>
                    <a:gd name="T9" fmla="*/ 55 h 55"/>
                  </a:gdLst>
                  <a:ahLst/>
                  <a:cxnLst>
                    <a:cxn ang="0">
                      <a:pos x="T0" y="T1"/>
                    </a:cxn>
                    <a:cxn ang="0">
                      <a:pos x="T2" y="T3"/>
                    </a:cxn>
                    <a:cxn ang="0">
                      <a:pos x="T4" y="T5"/>
                    </a:cxn>
                    <a:cxn ang="0">
                      <a:pos x="T6" y="T7"/>
                    </a:cxn>
                    <a:cxn ang="0">
                      <a:pos x="T8" y="T9"/>
                    </a:cxn>
                  </a:cxnLst>
                  <a:rect l="0" t="0" r="r" b="b"/>
                  <a:pathLst>
                    <a:path w="35" h="55">
                      <a:moveTo>
                        <a:pt x="35" y="55"/>
                      </a:moveTo>
                      <a:lnTo>
                        <a:pt x="20" y="0"/>
                      </a:lnTo>
                      <a:lnTo>
                        <a:pt x="0" y="0"/>
                      </a:lnTo>
                      <a:lnTo>
                        <a:pt x="15" y="55"/>
                      </a:lnTo>
                      <a:lnTo>
                        <a:pt x="3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71" name="Freeform 23">
                  <a:extLst>
                    <a:ext uri="{FF2B5EF4-FFF2-40B4-BE49-F238E27FC236}">
                      <a16:creationId xmlns:a16="http://schemas.microsoft.com/office/drawing/2014/main" id="{00000000-0008-0000-0100-0000E5090000}"/>
                    </a:ext>
                  </a:extLst>
                </p:cNvPr>
                <p:cNvSpPr>
                  <a:spLocks/>
                </p:cNvSpPr>
                <p:nvPr/>
              </p:nvSpPr>
              <p:spPr bwMode="auto">
                <a:xfrm>
                  <a:off x="56" y="92"/>
                  <a:ext cx="40" cy="59"/>
                </a:xfrm>
                <a:custGeom>
                  <a:avLst/>
                  <a:gdLst>
                    <a:gd name="T0" fmla="*/ 0 w 40"/>
                    <a:gd name="T1" fmla="*/ 0 h 59"/>
                    <a:gd name="T2" fmla="*/ 20 w 40"/>
                    <a:gd name="T3" fmla="*/ 59 h 59"/>
                    <a:gd name="T4" fmla="*/ 40 w 40"/>
                    <a:gd name="T5" fmla="*/ 59 h 59"/>
                    <a:gd name="T6" fmla="*/ 22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20" y="59"/>
                      </a:lnTo>
                      <a:lnTo>
                        <a:pt x="40"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557" name="Freeform 7">
                <a:extLst>
                  <a:ext uri="{FF2B5EF4-FFF2-40B4-BE49-F238E27FC236}">
                    <a16:creationId xmlns:a16="http://schemas.microsoft.com/office/drawing/2014/main" id="{00000000-0008-0000-0100-0000B5070000}"/>
                  </a:ext>
                </a:extLst>
              </p:cNvPr>
              <p:cNvSpPr>
                <a:spLocks noChangeAspect="1" noEditPoints="1"/>
              </p:cNvSpPr>
              <p:nvPr/>
            </p:nvSpPr>
            <p:spPr bwMode="auto">
              <a:xfrm>
                <a:off x="10168455" y="4848797"/>
                <a:ext cx="156894" cy="198338"/>
              </a:xfrm>
              <a:custGeom>
                <a:avLst/>
                <a:gdLst>
                  <a:gd name="T0" fmla="*/ 0 w 369"/>
                  <a:gd name="T1" fmla="*/ 12 h 466"/>
                  <a:gd name="T2" fmla="*/ 11 w 369"/>
                  <a:gd name="T3" fmla="*/ 466 h 466"/>
                  <a:gd name="T4" fmla="*/ 160 w 369"/>
                  <a:gd name="T5" fmla="*/ 455 h 466"/>
                  <a:gd name="T6" fmla="*/ 160 w 369"/>
                  <a:gd name="T7" fmla="*/ 390 h 466"/>
                  <a:gd name="T8" fmla="*/ 171 w 369"/>
                  <a:gd name="T9" fmla="*/ 354 h 466"/>
                  <a:gd name="T10" fmla="*/ 208 w 369"/>
                  <a:gd name="T11" fmla="*/ 365 h 466"/>
                  <a:gd name="T12" fmla="*/ 208 w 369"/>
                  <a:gd name="T13" fmla="*/ 413 h 466"/>
                  <a:gd name="T14" fmla="*/ 220 w 369"/>
                  <a:gd name="T15" fmla="*/ 466 h 466"/>
                  <a:gd name="T16" fmla="*/ 369 w 369"/>
                  <a:gd name="T17" fmla="*/ 455 h 466"/>
                  <a:gd name="T18" fmla="*/ 357 w 369"/>
                  <a:gd name="T19" fmla="*/ 0 h 466"/>
                  <a:gd name="T20" fmla="*/ 112 w 369"/>
                  <a:gd name="T21" fmla="*/ 390 h 466"/>
                  <a:gd name="T22" fmla="*/ 75 w 369"/>
                  <a:gd name="T23" fmla="*/ 402 h 466"/>
                  <a:gd name="T24" fmla="*/ 64 w 369"/>
                  <a:gd name="T25" fmla="*/ 365 h 466"/>
                  <a:gd name="T26" fmla="*/ 101 w 369"/>
                  <a:gd name="T27" fmla="*/ 354 h 466"/>
                  <a:gd name="T28" fmla="*/ 112 w 369"/>
                  <a:gd name="T29" fmla="*/ 390 h 466"/>
                  <a:gd name="T30" fmla="*/ 101 w 369"/>
                  <a:gd name="T31" fmla="*/ 305 h 466"/>
                  <a:gd name="T32" fmla="*/ 64 w 369"/>
                  <a:gd name="T33" fmla="*/ 294 h 466"/>
                  <a:gd name="T34" fmla="*/ 75 w 369"/>
                  <a:gd name="T35" fmla="*/ 257 h 466"/>
                  <a:gd name="T36" fmla="*/ 112 w 369"/>
                  <a:gd name="T37" fmla="*/ 269 h 466"/>
                  <a:gd name="T38" fmla="*/ 112 w 369"/>
                  <a:gd name="T39" fmla="*/ 198 h 466"/>
                  <a:gd name="T40" fmla="*/ 75 w 369"/>
                  <a:gd name="T41" fmla="*/ 209 h 466"/>
                  <a:gd name="T42" fmla="*/ 64 w 369"/>
                  <a:gd name="T43" fmla="*/ 172 h 466"/>
                  <a:gd name="T44" fmla="*/ 101 w 369"/>
                  <a:gd name="T45" fmla="*/ 161 h 466"/>
                  <a:gd name="T46" fmla="*/ 112 w 369"/>
                  <a:gd name="T47" fmla="*/ 198 h 466"/>
                  <a:gd name="T48" fmla="*/ 101 w 369"/>
                  <a:gd name="T49" fmla="*/ 113 h 466"/>
                  <a:gd name="T50" fmla="*/ 64 w 369"/>
                  <a:gd name="T51" fmla="*/ 101 h 466"/>
                  <a:gd name="T52" fmla="*/ 75 w 369"/>
                  <a:gd name="T53" fmla="*/ 65 h 466"/>
                  <a:gd name="T54" fmla="*/ 112 w 369"/>
                  <a:gd name="T55" fmla="*/ 76 h 466"/>
                  <a:gd name="T56" fmla="*/ 208 w 369"/>
                  <a:gd name="T57" fmla="*/ 294 h 466"/>
                  <a:gd name="T58" fmla="*/ 171 w 369"/>
                  <a:gd name="T59" fmla="*/ 305 h 466"/>
                  <a:gd name="T60" fmla="*/ 160 w 369"/>
                  <a:gd name="T61" fmla="*/ 269 h 466"/>
                  <a:gd name="T62" fmla="*/ 197 w 369"/>
                  <a:gd name="T63" fmla="*/ 257 h 466"/>
                  <a:gd name="T64" fmla="*/ 208 w 369"/>
                  <a:gd name="T65" fmla="*/ 294 h 466"/>
                  <a:gd name="T66" fmla="*/ 197 w 369"/>
                  <a:gd name="T67" fmla="*/ 209 h 466"/>
                  <a:gd name="T68" fmla="*/ 160 w 369"/>
                  <a:gd name="T69" fmla="*/ 198 h 466"/>
                  <a:gd name="T70" fmla="*/ 171 w 369"/>
                  <a:gd name="T71" fmla="*/ 161 h 466"/>
                  <a:gd name="T72" fmla="*/ 208 w 369"/>
                  <a:gd name="T73" fmla="*/ 172 h 466"/>
                  <a:gd name="T74" fmla="*/ 208 w 369"/>
                  <a:gd name="T75" fmla="*/ 101 h 466"/>
                  <a:gd name="T76" fmla="*/ 171 w 369"/>
                  <a:gd name="T77" fmla="*/ 113 h 466"/>
                  <a:gd name="T78" fmla="*/ 160 w 369"/>
                  <a:gd name="T79" fmla="*/ 76 h 466"/>
                  <a:gd name="T80" fmla="*/ 197 w 369"/>
                  <a:gd name="T81" fmla="*/ 65 h 466"/>
                  <a:gd name="T82" fmla="*/ 208 w 369"/>
                  <a:gd name="T83" fmla="*/ 101 h 466"/>
                  <a:gd name="T84" fmla="*/ 293 w 369"/>
                  <a:gd name="T85" fmla="*/ 402 h 466"/>
                  <a:gd name="T86" fmla="*/ 256 w 369"/>
                  <a:gd name="T87" fmla="*/ 390 h 466"/>
                  <a:gd name="T88" fmla="*/ 268 w 369"/>
                  <a:gd name="T89" fmla="*/ 354 h 466"/>
                  <a:gd name="T90" fmla="*/ 305 w 369"/>
                  <a:gd name="T91" fmla="*/ 365 h 466"/>
                  <a:gd name="T92" fmla="*/ 305 w 369"/>
                  <a:gd name="T93" fmla="*/ 294 h 466"/>
                  <a:gd name="T94" fmla="*/ 268 w 369"/>
                  <a:gd name="T95" fmla="*/ 305 h 466"/>
                  <a:gd name="T96" fmla="*/ 256 w 369"/>
                  <a:gd name="T97" fmla="*/ 269 h 466"/>
                  <a:gd name="T98" fmla="*/ 293 w 369"/>
                  <a:gd name="T99" fmla="*/ 257 h 466"/>
                  <a:gd name="T100" fmla="*/ 305 w 369"/>
                  <a:gd name="T101" fmla="*/ 294 h 466"/>
                  <a:gd name="T102" fmla="*/ 293 w 369"/>
                  <a:gd name="T103" fmla="*/ 209 h 466"/>
                  <a:gd name="T104" fmla="*/ 256 w 369"/>
                  <a:gd name="T105" fmla="*/ 198 h 466"/>
                  <a:gd name="T106" fmla="*/ 268 w 369"/>
                  <a:gd name="T107" fmla="*/ 161 h 466"/>
                  <a:gd name="T108" fmla="*/ 305 w 369"/>
                  <a:gd name="T109" fmla="*/ 172 h 466"/>
                  <a:gd name="T110" fmla="*/ 305 w 369"/>
                  <a:gd name="T111" fmla="*/ 101 h 466"/>
                  <a:gd name="T112" fmla="*/ 268 w 369"/>
                  <a:gd name="T113" fmla="*/ 113 h 466"/>
                  <a:gd name="T114" fmla="*/ 256 w 369"/>
                  <a:gd name="T115" fmla="*/ 76 h 466"/>
                  <a:gd name="T116" fmla="*/ 293 w 369"/>
                  <a:gd name="T117" fmla="*/ 65 h 466"/>
                  <a:gd name="T118" fmla="*/ 305 w 369"/>
                  <a:gd name="T119" fmla="*/ 101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9" h="466">
                    <a:moveTo>
                      <a:pt x="11" y="0"/>
                    </a:moveTo>
                    <a:cubicBezTo>
                      <a:pt x="5" y="0"/>
                      <a:pt x="0" y="5"/>
                      <a:pt x="0" y="12"/>
                    </a:cubicBezTo>
                    <a:cubicBezTo>
                      <a:pt x="0" y="455"/>
                      <a:pt x="0" y="455"/>
                      <a:pt x="0" y="455"/>
                    </a:cubicBezTo>
                    <a:cubicBezTo>
                      <a:pt x="0" y="461"/>
                      <a:pt x="5" y="466"/>
                      <a:pt x="11" y="466"/>
                    </a:cubicBezTo>
                    <a:cubicBezTo>
                      <a:pt x="149" y="466"/>
                      <a:pt x="149" y="466"/>
                      <a:pt x="149" y="466"/>
                    </a:cubicBezTo>
                    <a:cubicBezTo>
                      <a:pt x="155" y="466"/>
                      <a:pt x="160" y="461"/>
                      <a:pt x="160" y="455"/>
                    </a:cubicBezTo>
                    <a:cubicBezTo>
                      <a:pt x="160" y="413"/>
                      <a:pt x="160" y="413"/>
                      <a:pt x="160" y="413"/>
                    </a:cubicBezTo>
                    <a:cubicBezTo>
                      <a:pt x="160" y="407"/>
                      <a:pt x="160" y="397"/>
                      <a:pt x="160" y="390"/>
                    </a:cubicBezTo>
                    <a:cubicBezTo>
                      <a:pt x="160" y="365"/>
                      <a:pt x="160" y="365"/>
                      <a:pt x="160" y="365"/>
                    </a:cubicBezTo>
                    <a:cubicBezTo>
                      <a:pt x="160" y="359"/>
                      <a:pt x="165" y="354"/>
                      <a:pt x="171" y="354"/>
                    </a:cubicBezTo>
                    <a:cubicBezTo>
                      <a:pt x="197" y="354"/>
                      <a:pt x="197" y="354"/>
                      <a:pt x="197" y="354"/>
                    </a:cubicBezTo>
                    <a:cubicBezTo>
                      <a:pt x="203" y="354"/>
                      <a:pt x="208" y="359"/>
                      <a:pt x="208" y="365"/>
                    </a:cubicBezTo>
                    <a:cubicBezTo>
                      <a:pt x="208" y="390"/>
                      <a:pt x="208" y="390"/>
                      <a:pt x="208" y="390"/>
                    </a:cubicBezTo>
                    <a:cubicBezTo>
                      <a:pt x="208" y="397"/>
                      <a:pt x="208" y="407"/>
                      <a:pt x="208" y="413"/>
                    </a:cubicBezTo>
                    <a:cubicBezTo>
                      <a:pt x="208" y="455"/>
                      <a:pt x="208" y="455"/>
                      <a:pt x="208" y="455"/>
                    </a:cubicBezTo>
                    <a:cubicBezTo>
                      <a:pt x="208" y="461"/>
                      <a:pt x="213" y="466"/>
                      <a:pt x="220" y="466"/>
                    </a:cubicBezTo>
                    <a:cubicBezTo>
                      <a:pt x="357" y="466"/>
                      <a:pt x="357" y="466"/>
                      <a:pt x="357" y="466"/>
                    </a:cubicBezTo>
                    <a:cubicBezTo>
                      <a:pt x="364" y="466"/>
                      <a:pt x="369" y="461"/>
                      <a:pt x="369" y="455"/>
                    </a:cubicBezTo>
                    <a:cubicBezTo>
                      <a:pt x="369" y="12"/>
                      <a:pt x="369" y="12"/>
                      <a:pt x="369" y="12"/>
                    </a:cubicBezTo>
                    <a:cubicBezTo>
                      <a:pt x="369" y="5"/>
                      <a:pt x="364" y="0"/>
                      <a:pt x="357" y="0"/>
                    </a:cubicBezTo>
                    <a:lnTo>
                      <a:pt x="11" y="0"/>
                    </a:lnTo>
                    <a:close/>
                    <a:moveTo>
                      <a:pt x="112" y="390"/>
                    </a:moveTo>
                    <a:cubicBezTo>
                      <a:pt x="112" y="397"/>
                      <a:pt x="107" y="402"/>
                      <a:pt x="101" y="402"/>
                    </a:cubicBezTo>
                    <a:cubicBezTo>
                      <a:pt x="75" y="402"/>
                      <a:pt x="75" y="402"/>
                      <a:pt x="75" y="402"/>
                    </a:cubicBezTo>
                    <a:cubicBezTo>
                      <a:pt x="69" y="402"/>
                      <a:pt x="64" y="397"/>
                      <a:pt x="64" y="390"/>
                    </a:cubicBezTo>
                    <a:cubicBezTo>
                      <a:pt x="64" y="365"/>
                      <a:pt x="64" y="365"/>
                      <a:pt x="64" y="365"/>
                    </a:cubicBezTo>
                    <a:cubicBezTo>
                      <a:pt x="64" y="359"/>
                      <a:pt x="69" y="354"/>
                      <a:pt x="75" y="354"/>
                    </a:cubicBezTo>
                    <a:cubicBezTo>
                      <a:pt x="101" y="354"/>
                      <a:pt x="101" y="354"/>
                      <a:pt x="101" y="354"/>
                    </a:cubicBezTo>
                    <a:cubicBezTo>
                      <a:pt x="107" y="354"/>
                      <a:pt x="112" y="359"/>
                      <a:pt x="112" y="365"/>
                    </a:cubicBezTo>
                    <a:lnTo>
                      <a:pt x="112" y="390"/>
                    </a:lnTo>
                    <a:close/>
                    <a:moveTo>
                      <a:pt x="112" y="294"/>
                    </a:moveTo>
                    <a:cubicBezTo>
                      <a:pt x="112" y="300"/>
                      <a:pt x="107" y="305"/>
                      <a:pt x="101" y="305"/>
                    </a:cubicBezTo>
                    <a:cubicBezTo>
                      <a:pt x="75" y="305"/>
                      <a:pt x="75" y="305"/>
                      <a:pt x="75" y="305"/>
                    </a:cubicBezTo>
                    <a:cubicBezTo>
                      <a:pt x="69" y="305"/>
                      <a:pt x="64" y="300"/>
                      <a:pt x="64" y="294"/>
                    </a:cubicBezTo>
                    <a:cubicBezTo>
                      <a:pt x="64" y="269"/>
                      <a:pt x="64" y="269"/>
                      <a:pt x="64" y="269"/>
                    </a:cubicBezTo>
                    <a:cubicBezTo>
                      <a:pt x="64" y="262"/>
                      <a:pt x="69" y="257"/>
                      <a:pt x="75" y="257"/>
                    </a:cubicBezTo>
                    <a:cubicBezTo>
                      <a:pt x="101" y="257"/>
                      <a:pt x="101" y="257"/>
                      <a:pt x="101" y="257"/>
                    </a:cubicBezTo>
                    <a:cubicBezTo>
                      <a:pt x="107" y="257"/>
                      <a:pt x="112" y="262"/>
                      <a:pt x="112" y="269"/>
                    </a:cubicBezTo>
                    <a:lnTo>
                      <a:pt x="112" y="294"/>
                    </a:lnTo>
                    <a:close/>
                    <a:moveTo>
                      <a:pt x="112" y="198"/>
                    </a:moveTo>
                    <a:cubicBezTo>
                      <a:pt x="112" y="204"/>
                      <a:pt x="107" y="209"/>
                      <a:pt x="101" y="209"/>
                    </a:cubicBezTo>
                    <a:cubicBezTo>
                      <a:pt x="75" y="209"/>
                      <a:pt x="75" y="209"/>
                      <a:pt x="75" y="209"/>
                    </a:cubicBezTo>
                    <a:cubicBezTo>
                      <a:pt x="69" y="209"/>
                      <a:pt x="64" y="204"/>
                      <a:pt x="64" y="198"/>
                    </a:cubicBezTo>
                    <a:cubicBezTo>
                      <a:pt x="64" y="172"/>
                      <a:pt x="64" y="172"/>
                      <a:pt x="64" y="172"/>
                    </a:cubicBezTo>
                    <a:cubicBezTo>
                      <a:pt x="64" y="166"/>
                      <a:pt x="69" y="161"/>
                      <a:pt x="75" y="161"/>
                    </a:cubicBezTo>
                    <a:cubicBezTo>
                      <a:pt x="101" y="161"/>
                      <a:pt x="101" y="161"/>
                      <a:pt x="101" y="161"/>
                    </a:cubicBezTo>
                    <a:cubicBezTo>
                      <a:pt x="107" y="161"/>
                      <a:pt x="112" y="166"/>
                      <a:pt x="112" y="172"/>
                    </a:cubicBezTo>
                    <a:lnTo>
                      <a:pt x="112" y="198"/>
                    </a:lnTo>
                    <a:close/>
                    <a:moveTo>
                      <a:pt x="112" y="101"/>
                    </a:moveTo>
                    <a:cubicBezTo>
                      <a:pt x="112" y="108"/>
                      <a:pt x="107" y="113"/>
                      <a:pt x="101" y="113"/>
                    </a:cubicBezTo>
                    <a:cubicBezTo>
                      <a:pt x="75" y="113"/>
                      <a:pt x="75" y="113"/>
                      <a:pt x="75" y="113"/>
                    </a:cubicBezTo>
                    <a:cubicBezTo>
                      <a:pt x="69" y="113"/>
                      <a:pt x="64" y="108"/>
                      <a:pt x="64" y="101"/>
                    </a:cubicBezTo>
                    <a:cubicBezTo>
                      <a:pt x="64" y="76"/>
                      <a:pt x="64" y="76"/>
                      <a:pt x="64" y="76"/>
                    </a:cubicBezTo>
                    <a:cubicBezTo>
                      <a:pt x="64" y="70"/>
                      <a:pt x="69" y="65"/>
                      <a:pt x="75" y="65"/>
                    </a:cubicBezTo>
                    <a:cubicBezTo>
                      <a:pt x="101" y="65"/>
                      <a:pt x="101" y="65"/>
                      <a:pt x="101" y="65"/>
                    </a:cubicBezTo>
                    <a:cubicBezTo>
                      <a:pt x="107" y="65"/>
                      <a:pt x="112" y="70"/>
                      <a:pt x="112" y="76"/>
                    </a:cubicBezTo>
                    <a:lnTo>
                      <a:pt x="112" y="101"/>
                    </a:lnTo>
                    <a:close/>
                    <a:moveTo>
                      <a:pt x="208" y="294"/>
                    </a:moveTo>
                    <a:cubicBezTo>
                      <a:pt x="208" y="300"/>
                      <a:pt x="203" y="305"/>
                      <a:pt x="197" y="305"/>
                    </a:cubicBezTo>
                    <a:cubicBezTo>
                      <a:pt x="171" y="305"/>
                      <a:pt x="171" y="305"/>
                      <a:pt x="171" y="305"/>
                    </a:cubicBezTo>
                    <a:cubicBezTo>
                      <a:pt x="165" y="305"/>
                      <a:pt x="160" y="300"/>
                      <a:pt x="160" y="294"/>
                    </a:cubicBezTo>
                    <a:cubicBezTo>
                      <a:pt x="160" y="269"/>
                      <a:pt x="160" y="269"/>
                      <a:pt x="160" y="269"/>
                    </a:cubicBezTo>
                    <a:cubicBezTo>
                      <a:pt x="160" y="262"/>
                      <a:pt x="165" y="257"/>
                      <a:pt x="171" y="257"/>
                    </a:cubicBezTo>
                    <a:cubicBezTo>
                      <a:pt x="197" y="257"/>
                      <a:pt x="197" y="257"/>
                      <a:pt x="197" y="257"/>
                    </a:cubicBezTo>
                    <a:cubicBezTo>
                      <a:pt x="203" y="257"/>
                      <a:pt x="208" y="262"/>
                      <a:pt x="208" y="269"/>
                    </a:cubicBezTo>
                    <a:lnTo>
                      <a:pt x="208" y="294"/>
                    </a:lnTo>
                    <a:close/>
                    <a:moveTo>
                      <a:pt x="208" y="198"/>
                    </a:moveTo>
                    <a:cubicBezTo>
                      <a:pt x="208" y="204"/>
                      <a:pt x="203" y="209"/>
                      <a:pt x="197" y="209"/>
                    </a:cubicBezTo>
                    <a:cubicBezTo>
                      <a:pt x="171" y="209"/>
                      <a:pt x="171" y="209"/>
                      <a:pt x="171" y="209"/>
                    </a:cubicBezTo>
                    <a:cubicBezTo>
                      <a:pt x="165" y="209"/>
                      <a:pt x="160" y="204"/>
                      <a:pt x="160" y="198"/>
                    </a:cubicBezTo>
                    <a:cubicBezTo>
                      <a:pt x="160" y="172"/>
                      <a:pt x="160" y="172"/>
                      <a:pt x="160" y="172"/>
                    </a:cubicBezTo>
                    <a:cubicBezTo>
                      <a:pt x="160" y="166"/>
                      <a:pt x="165" y="161"/>
                      <a:pt x="171" y="161"/>
                    </a:cubicBezTo>
                    <a:cubicBezTo>
                      <a:pt x="197" y="161"/>
                      <a:pt x="197" y="161"/>
                      <a:pt x="197" y="161"/>
                    </a:cubicBezTo>
                    <a:cubicBezTo>
                      <a:pt x="203" y="161"/>
                      <a:pt x="208" y="166"/>
                      <a:pt x="208" y="172"/>
                    </a:cubicBezTo>
                    <a:lnTo>
                      <a:pt x="208" y="198"/>
                    </a:lnTo>
                    <a:close/>
                    <a:moveTo>
                      <a:pt x="208" y="101"/>
                    </a:moveTo>
                    <a:cubicBezTo>
                      <a:pt x="208" y="108"/>
                      <a:pt x="203" y="113"/>
                      <a:pt x="197" y="113"/>
                    </a:cubicBezTo>
                    <a:cubicBezTo>
                      <a:pt x="171" y="113"/>
                      <a:pt x="171" y="113"/>
                      <a:pt x="171" y="113"/>
                    </a:cubicBezTo>
                    <a:cubicBezTo>
                      <a:pt x="165" y="113"/>
                      <a:pt x="160" y="108"/>
                      <a:pt x="160" y="101"/>
                    </a:cubicBezTo>
                    <a:cubicBezTo>
                      <a:pt x="160" y="76"/>
                      <a:pt x="160" y="76"/>
                      <a:pt x="160" y="76"/>
                    </a:cubicBezTo>
                    <a:cubicBezTo>
                      <a:pt x="160" y="70"/>
                      <a:pt x="165" y="65"/>
                      <a:pt x="171" y="65"/>
                    </a:cubicBezTo>
                    <a:cubicBezTo>
                      <a:pt x="197" y="65"/>
                      <a:pt x="197" y="65"/>
                      <a:pt x="197" y="65"/>
                    </a:cubicBezTo>
                    <a:cubicBezTo>
                      <a:pt x="203" y="65"/>
                      <a:pt x="208" y="70"/>
                      <a:pt x="208" y="76"/>
                    </a:cubicBezTo>
                    <a:lnTo>
                      <a:pt x="208" y="101"/>
                    </a:lnTo>
                    <a:close/>
                    <a:moveTo>
                      <a:pt x="305" y="390"/>
                    </a:moveTo>
                    <a:cubicBezTo>
                      <a:pt x="305" y="397"/>
                      <a:pt x="299" y="402"/>
                      <a:pt x="293" y="402"/>
                    </a:cubicBezTo>
                    <a:cubicBezTo>
                      <a:pt x="268" y="402"/>
                      <a:pt x="268" y="402"/>
                      <a:pt x="268" y="402"/>
                    </a:cubicBezTo>
                    <a:cubicBezTo>
                      <a:pt x="261" y="402"/>
                      <a:pt x="256" y="397"/>
                      <a:pt x="256" y="390"/>
                    </a:cubicBezTo>
                    <a:cubicBezTo>
                      <a:pt x="256" y="365"/>
                      <a:pt x="256" y="365"/>
                      <a:pt x="256" y="365"/>
                    </a:cubicBezTo>
                    <a:cubicBezTo>
                      <a:pt x="256" y="359"/>
                      <a:pt x="261" y="354"/>
                      <a:pt x="268" y="354"/>
                    </a:cubicBezTo>
                    <a:cubicBezTo>
                      <a:pt x="293" y="354"/>
                      <a:pt x="293" y="354"/>
                      <a:pt x="293" y="354"/>
                    </a:cubicBezTo>
                    <a:cubicBezTo>
                      <a:pt x="299" y="354"/>
                      <a:pt x="305" y="359"/>
                      <a:pt x="305" y="365"/>
                    </a:cubicBezTo>
                    <a:lnTo>
                      <a:pt x="305" y="390"/>
                    </a:lnTo>
                    <a:close/>
                    <a:moveTo>
                      <a:pt x="305" y="294"/>
                    </a:moveTo>
                    <a:cubicBezTo>
                      <a:pt x="305" y="300"/>
                      <a:pt x="299" y="305"/>
                      <a:pt x="293" y="305"/>
                    </a:cubicBezTo>
                    <a:cubicBezTo>
                      <a:pt x="268" y="305"/>
                      <a:pt x="268" y="305"/>
                      <a:pt x="268" y="305"/>
                    </a:cubicBezTo>
                    <a:cubicBezTo>
                      <a:pt x="261" y="305"/>
                      <a:pt x="256" y="300"/>
                      <a:pt x="256" y="294"/>
                    </a:cubicBezTo>
                    <a:cubicBezTo>
                      <a:pt x="256" y="269"/>
                      <a:pt x="256" y="269"/>
                      <a:pt x="256" y="269"/>
                    </a:cubicBezTo>
                    <a:cubicBezTo>
                      <a:pt x="256" y="262"/>
                      <a:pt x="261" y="257"/>
                      <a:pt x="268" y="257"/>
                    </a:cubicBezTo>
                    <a:cubicBezTo>
                      <a:pt x="293" y="257"/>
                      <a:pt x="293" y="257"/>
                      <a:pt x="293" y="257"/>
                    </a:cubicBezTo>
                    <a:cubicBezTo>
                      <a:pt x="299" y="257"/>
                      <a:pt x="305" y="262"/>
                      <a:pt x="305" y="269"/>
                    </a:cubicBezTo>
                    <a:lnTo>
                      <a:pt x="305" y="294"/>
                    </a:lnTo>
                    <a:close/>
                    <a:moveTo>
                      <a:pt x="305" y="198"/>
                    </a:moveTo>
                    <a:cubicBezTo>
                      <a:pt x="305" y="204"/>
                      <a:pt x="299" y="209"/>
                      <a:pt x="293" y="209"/>
                    </a:cubicBezTo>
                    <a:cubicBezTo>
                      <a:pt x="268" y="209"/>
                      <a:pt x="268" y="209"/>
                      <a:pt x="268" y="209"/>
                    </a:cubicBezTo>
                    <a:cubicBezTo>
                      <a:pt x="261" y="209"/>
                      <a:pt x="256" y="204"/>
                      <a:pt x="256" y="198"/>
                    </a:cubicBezTo>
                    <a:cubicBezTo>
                      <a:pt x="256" y="172"/>
                      <a:pt x="256" y="172"/>
                      <a:pt x="256" y="172"/>
                    </a:cubicBezTo>
                    <a:cubicBezTo>
                      <a:pt x="256" y="166"/>
                      <a:pt x="261" y="161"/>
                      <a:pt x="268" y="161"/>
                    </a:cubicBezTo>
                    <a:cubicBezTo>
                      <a:pt x="293" y="161"/>
                      <a:pt x="293" y="161"/>
                      <a:pt x="293" y="161"/>
                    </a:cubicBezTo>
                    <a:cubicBezTo>
                      <a:pt x="299" y="161"/>
                      <a:pt x="305" y="166"/>
                      <a:pt x="305" y="172"/>
                    </a:cubicBezTo>
                    <a:lnTo>
                      <a:pt x="305" y="198"/>
                    </a:lnTo>
                    <a:close/>
                    <a:moveTo>
                      <a:pt x="305" y="101"/>
                    </a:moveTo>
                    <a:cubicBezTo>
                      <a:pt x="305" y="108"/>
                      <a:pt x="299" y="113"/>
                      <a:pt x="293" y="113"/>
                    </a:cubicBezTo>
                    <a:cubicBezTo>
                      <a:pt x="268" y="113"/>
                      <a:pt x="268" y="113"/>
                      <a:pt x="268" y="113"/>
                    </a:cubicBezTo>
                    <a:cubicBezTo>
                      <a:pt x="261" y="113"/>
                      <a:pt x="256" y="108"/>
                      <a:pt x="256" y="101"/>
                    </a:cubicBezTo>
                    <a:cubicBezTo>
                      <a:pt x="256" y="76"/>
                      <a:pt x="256" y="76"/>
                      <a:pt x="256" y="76"/>
                    </a:cubicBezTo>
                    <a:cubicBezTo>
                      <a:pt x="256" y="70"/>
                      <a:pt x="261" y="65"/>
                      <a:pt x="268" y="65"/>
                    </a:cubicBezTo>
                    <a:cubicBezTo>
                      <a:pt x="293" y="65"/>
                      <a:pt x="293" y="65"/>
                      <a:pt x="293" y="65"/>
                    </a:cubicBezTo>
                    <a:cubicBezTo>
                      <a:pt x="299" y="65"/>
                      <a:pt x="305" y="70"/>
                      <a:pt x="305" y="76"/>
                    </a:cubicBezTo>
                    <a:lnTo>
                      <a:pt x="305" y="101"/>
                    </a:ln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sp>
            <p:nvSpPr>
              <p:cNvPr id="558" name="Freeform 7">
                <a:extLst>
                  <a:ext uri="{FF2B5EF4-FFF2-40B4-BE49-F238E27FC236}">
                    <a16:creationId xmlns:a16="http://schemas.microsoft.com/office/drawing/2014/main" id="{00000000-0008-0000-0100-0000EA060000}"/>
                  </a:ext>
                </a:extLst>
              </p:cNvPr>
              <p:cNvSpPr>
                <a:spLocks/>
              </p:cNvSpPr>
              <p:nvPr/>
            </p:nvSpPr>
            <p:spPr bwMode="auto">
              <a:xfrm>
                <a:off x="10020467" y="5516714"/>
                <a:ext cx="199912" cy="228817"/>
              </a:xfrm>
              <a:custGeom>
                <a:avLst/>
                <a:gdLst>
                  <a:gd name="T0" fmla="*/ 120 w 188"/>
                  <a:gd name="T1" fmla="*/ 63 h 444"/>
                  <a:gd name="T2" fmla="*/ 188 w 188"/>
                  <a:gd name="T3" fmla="*/ 63 h 444"/>
                  <a:gd name="T4" fmla="*/ 188 w 188"/>
                  <a:gd name="T5" fmla="*/ 48 h 444"/>
                  <a:gd name="T6" fmla="*/ 176 w 188"/>
                  <a:gd name="T7" fmla="*/ 48 h 444"/>
                  <a:gd name="T8" fmla="*/ 176 w 188"/>
                  <a:gd name="T9" fmla="*/ 23 h 444"/>
                  <a:gd name="T10" fmla="*/ 165 w 188"/>
                  <a:gd name="T11" fmla="*/ 23 h 444"/>
                  <a:gd name="T12" fmla="*/ 165 w 188"/>
                  <a:gd name="T13" fmla="*/ 48 h 444"/>
                  <a:gd name="T14" fmla="*/ 146 w 188"/>
                  <a:gd name="T15" fmla="*/ 48 h 444"/>
                  <a:gd name="T16" fmla="*/ 146 w 188"/>
                  <a:gd name="T17" fmla="*/ 23 h 444"/>
                  <a:gd name="T18" fmla="*/ 136 w 188"/>
                  <a:gd name="T19" fmla="*/ 23 h 444"/>
                  <a:gd name="T20" fmla="*/ 136 w 188"/>
                  <a:gd name="T21" fmla="*/ 48 h 444"/>
                  <a:gd name="T22" fmla="*/ 120 w 188"/>
                  <a:gd name="T23" fmla="*/ 48 h 444"/>
                  <a:gd name="T24" fmla="*/ 120 w 188"/>
                  <a:gd name="T25" fmla="*/ 0 h 444"/>
                  <a:gd name="T26" fmla="*/ 66 w 188"/>
                  <a:gd name="T27" fmla="*/ 0 h 444"/>
                  <a:gd name="T28" fmla="*/ 66 w 188"/>
                  <a:gd name="T29" fmla="*/ 48 h 444"/>
                  <a:gd name="T30" fmla="*/ 52 w 188"/>
                  <a:gd name="T31" fmla="*/ 48 h 444"/>
                  <a:gd name="T32" fmla="*/ 52 w 188"/>
                  <a:gd name="T33" fmla="*/ 23 h 444"/>
                  <a:gd name="T34" fmla="*/ 40 w 188"/>
                  <a:gd name="T35" fmla="*/ 23 h 444"/>
                  <a:gd name="T36" fmla="*/ 40 w 188"/>
                  <a:gd name="T37" fmla="*/ 48 h 444"/>
                  <a:gd name="T38" fmla="*/ 22 w 188"/>
                  <a:gd name="T39" fmla="*/ 48 h 444"/>
                  <a:gd name="T40" fmla="*/ 22 w 188"/>
                  <a:gd name="T41" fmla="*/ 23 h 444"/>
                  <a:gd name="T42" fmla="*/ 10 w 188"/>
                  <a:gd name="T43" fmla="*/ 23 h 444"/>
                  <a:gd name="T44" fmla="*/ 10 w 188"/>
                  <a:gd name="T45" fmla="*/ 48 h 444"/>
                  <a:gd name="T46" fmla="*/ 0 w 188"/>
                  <a:gd name="T47" fmla="*/ 48 h 444"/>
                  <a:gd name="T48" fmla="*/ 0 w 188"/>
                  <a:gd name="T49" fmla="*/ 63 h 444"/>
                  <a:gd name="T50" fmla="*/ 66 w 188"/>
                  <a:gd name="T51" fmla="*/ 63 h 444"/>
                  <a:gd name="T52" fmla="*/ 66 w 188"/>
                  <a:gd name="T53" fmla="*/ 120 h 444"/>
                  <a:gd name="T54" fmla="*/ 52 w 188"/>
                  <a:gd name="T55" fmla="*/ 120 h 444"/>
                  <a:gd name="T56" fmla="*/ 52 w 188"/>
                  <a:gd name="T57" fmla="*/ 95 h 444"/>
                  <a:gd name="T58" fmla="*/ 40 w 188"/>
                  <a:gd name="T59" fmla="*/ 95 h 444"/>
                  <a:gd name="T60" fmla="*/ 40 w 188"/>
                  <a:gd name="T61" fmla="*/ 120 h 444"/>
                  <a:gd name="T62" fmla="*/ 22 w 188"/>
                  <a:gd name="T63" fmla="*/ 120 h 444"/>
                  <a:gd name="T64" fmla="*/ 22 w 188"/>
                  <a:gd name="T65" fmla="*/ 95 h 444"/>
                  <a:gd name="T66" fmla="*/ 10 w 188"/>
                  <a:gd name="T67" fmla="*/ 95 h 444"/>
                  <a:gd name="T68" fmla="*/ 10 w 188"/>
                  <a:gd name="T69" fmla="*/ 120 h 444"/>
                  <a:gd name="T70" fmla="*/ 0 w 188"/>
                  <a:gd name="T71" fmla="*/ 120 h 444"/>
                  <a:gd name="T72" fmla="*/ 0 w 188"/>
                  <a:gd name="T73" fmla="*/ 135 h 444"/>
                  <a:gd name="T74" fmla="*/ 66 w 188"/>
                  <a:gd name="T75" fmla="*/ 135 h 444"/>
                  <a:gd name="T76" fmla="*/ 66 w 188"/>
                  <a:gd name="T77" fmla="*/ 444 h 444"/>
                  <a:gd name="T78" fmla="*/ 120 w 188"/>
                  <a:gd name="T79" fmla="*/ 444 h 444"/>
                  <a:gd name="T80" fmla="*/ 120 w 188"/>
                  <a:gd name="T81" fmla="*/ 135 h 444"/>
                  <a:gd name="T82" fmla="*/ 188 w 188"/>
                  <a:gd name="T83" fmla="*/ 135 h 444"/>
                  <a:gd name="T84" fmla="*/ 188 w 188"/>
                  <a:gd name="T85" fmla="*/ 120 h 444"/>
                  <a:gd name="T86" fmla="*/ 176 w 188"/>
                  <a:gd name="T87" fmla="*/ 120 h 444"/>
                  <a:gd name="T88" fmla="*/ 176 w 188"/>
                  <a:gd name="T89" fmla="*/ 95 h 444"/>
                  <a:gd name="T90" fmla="*/ 165 w 188"/>
                  <a:gd name="T91" fmla="*/ 95 h 444"/>
                  <a:gd name="T92" fmla="*/ 165 w 188"/>
                  <a:gd name="T93" fmla="*/ 120 h 444"/>
                  <a:gd name="T94" fmla="*/ 146 w 188"/>
                  <a:gd name="T95" fmla="*/ 120 h 444"/>
                  <a:gd name="T96" fmla="*/ 146 w 188"/>
                  <a:gd name="T97" fmla="*/ 95 h 444"/>
                  <a:gd name="T98" fmla="*/ 136 w 188"/>
                  <a:gd name="T99" fmla="*/ 95 h 444"/>
                  <a:gd name="T100" fmla="*/ 136 w 188"/>
                  <a:gd name="T101" fmla="*/ 120 h 444"/>
                  <a:gd name="T102" fmla="*/ 120 w 188"/>
                  <a:gd name="T103" fmla="*/ 120 h 444"/>
                  <a:gd name="T104" fmla="*/ 120 w 188"/>
                  <a:gd name="T105" fmla="*/ 63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8" h="444">
                    <a:moveTo>
                      <a:pt x="120" y="63"/>
                    </a:moveTo>
                    <a:lnTo>
                      <a:pt x="188" y="63"/>
                    </a:lnTo>
                    <a:lnTo>
                      <a:pt x="188" y="48"/>
                    </a:lnTo>
                    <a:lnTo>
                      <a:pt x="176" y="48"/>
                    </a:lnTo>
                    <a:lnTo>
                      <a:pt x="176" y="23"/>
                    </a:lnTo>
                    <a:lnTo>
                      <a:pt x="165" y="23"/>
                    </a:lnTo>
                    <a:lnTo>
                      <a:pt x="165" y="48"/>
                    </a:lnTo>
                    <a:lnTo>
                      <a:pt x="146" y="48"/>
                    </a:lnTo>
                    <a:lnTo>
                      <a:pt x="146" y="23"/>
                    </a:lnTo>
                    <a:lnTo>
                      <a:pt x="136" y="23"/>
                    </a:lnTo>
                    <a:lnTo>
                      <a:pt x="136" y="48"/>
                    </a:lnTo>
                    <a:lnTo>
                      <a:pt x="120" y="48"/>
                    </a:lnTo>
                    <a:lnTo>
                      <a:pt x="120" y="0"/>
                    </a:lnTo>
                    <a:lnTo>
                      <a:pt x="66" y="0"/>
                    </a:lnTo>
                    <a:lnTo>
                      <a:pt x="66" y="48"/>
                    </a:lnTo>
                    <a:lnTo>
                      <a:pt x="52" y="48"/>
                    </a:lnTo>
                    <a:lnTo>
                      <a:pt x="52" y="23"/>
                    </a:lnTo>
                    <a:lnTo>
                      <a:pt x="40" y="23"/>
                    </a:lnTo>
                    <a:lnTo>
                      <a:pt x="40" y="48"/>
                    </a:lnTo>
                    <a:lnTo>
                      <a:pt x="22" y="48"/>
                    </a:lnTo>
                    <a:lnTo>
                      <a:pt x="22" y="23"/>
                    </a:lnTo>
                    <a:lnTo>
                      <a:pt x="10" y="23"/>
                    </a:lnTo>
                    <a:lnTo>
                      <a:pt x="10" y="48"/>
                    </a:lnTo>
                    <a:lnTo>
                      <a:pt x="0" y="48"/>
                    </a:lnTo>
                    <a:lnTo>
                      <a:pt x="0" y="63"/>
                    </a:lnTo>
                    <a:lnTo>
                      <a:pt x="66" y="63"/>
                    </a:lnTo>
                    <a:lnTo>
                      <a:pt x="66" y="120"/>
                    </a:lnTo>
                    <a:lnTo>
                      <a:pt x="52" y="120"/>
                    </a:lnTo>
                    <a:lnTo>
                      <a:pt x="52" y="95"/>
                    </a:lnTo>
                    <a:lnTo>
                      <a:pt x="40" y="95"/>
                    </a:lnTo>
                    <a:lnTo>
                      <a:pt x="40" y="120"/>
                    </a:lnTo>
                    <a:lnTo>
                      <a:pt x="22" y="120"/>
                    </a:lnTo>
                    <a:lnTo>
                      <a:pt x="22" y="95"/>
                    </a:lnTo>
                    <a:lnTo>
                      <a:pt x="10" y="95"/>
                    </a:lnTo>
                    <a:lnTo>
                      <a:pt x="10" y="120"/>
                    </a:lnTo>
                    <a:lnTo>
                      <a:pt x="0" y="120"/>
                    </a:lnTo>
                    <a:lnTo>
                      <a:pt x="0" y="135"/>
                    </a:lnTo>
                    <a:lnTo>
                      <a:pt x="66" y="135"/>
                    </a:lnTo>
                    <a:lnTo>
                      <a:pt x="66" y="444"/>
                    </a:lnTo>
                    <a:lnTo>
                      <a:pt x="120" y="444"/>
                    </a:lnTo>
                    <a:lnTo>
                      <a:pt x="120" y="135"/>
                    </a:lnTo>
                    <a:lnTo>
                      <a:pt x="188" y="135"/>
                    </a:lnTo>
                    <a:lnTo>
                      <a:pt x="188" y="120"/>
                    </a:lnTo>
                    <a:lnTo>
                      <a:pt x="176" y="120"/>
                    </a:lnTo>
                    <a:lnTo>
                      <a:pt x="176" y="95"/>
                    </a:lnTo>
                    <a:lnTo>
                      <a:pt x="165" y="95"/>
                    </a:lnTo>
                    <a:lnTo>
                      <a:pt x="165" y="120"/>
                    </a:lnTo>
                    <a:lnTo>
                      <a:pt x="146" y="120"/>
                    </a:lnTo>
                    <a:lnTo>
                      <a:pt x="146" y="95"/>
                    </a:lnTo>
                    <a:lnTo>
                      <a:pt x="136" y="95"/>
                    </a:lnTo>
                    <a:lnTo>
                      <a:pt x="136" y="120"/>
                    </a:lnTo>
                    <a:lnTo>
                      <a:pt x="120" y="120"/>
                    </a:lnTo>
                    <a:lnTo>
                      <a:pt x="120" y="63"/>
                    </a:ln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grpSp>
        <p:sp>
          <p:nvSpPr>
            <p:cNvPr id="519" name="テキスト ボックス 518">
              <a:extLst>
                <a:ext uri="{FF2B5EF4-FFF2-40B4-BE49-F238E27FC236}">
                  <a16:creationId xmlns:a16="http://schemas.microsoft.com/office/drawing/2014/main" id="{00783F0A-30A5-471D-8324-04A2EA9E1DB8}"/>
                </a:ext>
              </a:extLst>
            </p:cNvPr>
            <p:cNvSpPr txBox="1"/>
            <p:nvPr/>
          </p:nvSpPr>
          <p:spPr>
            <a:xfrm>
              <a:off x="9063349" y="5115585"/>
              <a:ext cx="1274616"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再エネの供給と</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需要の融通管理</a:t>
              </a:r>
            </a:p>
          </p:txBody>
        </p:sp>
      </p:grpSp>
      <p:sp>
        <p:nvSpPr>
          <p:cNvPr id="400" name="テキスト ボックス 399">
            <a:extLst>
              <a:ext uri="{FF2B5EF4-FFF2-40B4-BE49-F238E27FC236}">
                <a16:creationId xmlns:a16="http://schemas.microsoft.com/office/drawing/2014/main" id="{51C63B3D-176F-41A6-BAB0-B92C89D2B68E}"/>
              </a:ext>
            </a:extLst>
          </p:cNvPr>
          <p:cNvSpPr txBox="1"/>
          <p:nvPr/>
        </p:nvSpPr>
        <p:spPr>
          <a:xfrm>
            <a:off x="3953710" y="3296079"/>
            <a:ext cx="1738906" cy="387798"/>
          </a:xfrm>
          <a:prstGeom prst="rect">
            <a:avLst/>
          </a:prstGeom>
          <a:noFill/>
        </p:spPr>
        <p:txBody>
          <a:bodyPr wrap="square" lIns="0" tIns="0" rIns="0" bIns="0" rtlCol="0">
            <a:spAutoFit/>
          </a:bodyPr>
          <a:lstStyle>
            <a:defPPr>
              <a:defRPr lang="ja-JP"/>
            </a:defPPr>
            <a:lvl1pPr algn="ctr">
              <a:defRPr sz="1400" b="1"/>
            </a:lvl1pPr>
          </a:lstStyle>
          <a:p>
            <a:pPr lvl="0" algn="l">
              <a:lnSpc>
                <a:spcPct val="90000"/>
              </a:lnSpc>
              <a:defRPr/>
            </a:pPr>
            <a:r>
              <a:rPr lang="ja-JP" altLang="en-US" dirty="0">
                <a:solidFill>
                  <a:prstClr val="black"/>
                </a:solidFill>
              </a:rPr>
              <a:t>スマート</a:t>
            </a:r>
            <a:r>
              <a:rPr lang="en-US" altLang="ja-JP" dirty="0" smtClean="0">
                <a:solidFill>
                  <a:prstClr val="black"/>
                </a:solidFill>
              </a:rPr>
              <a:t>LED</a:t>
            </a:r>
            <a:r>
              <a:rPr lang="ja-JP" altLang="en-US" dirty="0" smtClean="0">
                <a:solidFill>
                  <a:prstClr val="black"/>
                </a:solidFill>
              </a:rPr>
              <a:t>街路灯</a:t>
            </a:r>
            <a:endParaRPr lang="en-US" altLang="ja-JP" dirty="0" smtClean="0">
              <a:solidFill>
                <a:prstClr val="black"/>
              </a:solidFill>
            </a:endParaRPr>
          </a:p>
          <a:p>
            <a:pPr lvl="0" algn="l">
              <a:lnSpc>
                <a:spcPct val="90000"/>
              </a:lnSpc>
              <a:defRPr/>
            </a:pPr>
            <a:r>
              <a:rPr lang="ja-JP" altLang="en-US" dirty="0" smtClean="0">
                <a:solidFill>
                  <a:prstClr val="black"/>
                </a:solidFill>
              </a:rPr>
              <a:t>ソーラー</a:t>
            </a:r>
            <a:r>
              <a:rPr lang="en-US" altLang="ja-JP" dirty="0" smtClean="0">
                <a:solidFill>
                  <a:prstClr val="black"/>
                </a:solidFill>
              </a:rPr>
              <a:t>LED</a:t>
            </a:r>
            <a:r>
              <a:rPr lang="ja-JP" altLang="en-US" dirty="0" smtClean="0">
                <a:solidFill>
                  <a:prstClr val="black"/>
                </a:solidFill>
              </a:rPr>
              <a:t>街路灯</a:t>
            </a:r>
            <a:endParaRPr lang="ja-JP" altLang="en-US" dirty="0">
              <a:solidFill>
                <a:prstClr val="black"/>
              </a:solidFill>
            </a:endParaRPr>
          </a:p>
        </p:txBody>
      </p:sp>
      <p:grpSp>
        <p:nvGrpSpPr>
          <p:cNvPr id="497" name="グループ化 496">
            <a:extLst>
              <a:ext uri="{FF2B5EF4-FFF2-40B4-BE49-F238E27FC236}">
                <a16:creationId xmlns:a16="http://schemas.microsoft.com/office/drawing/2014/main" id="{820F86CA-BD07-4833-BD64-467E21655573}"/>
              </a:ext>
            </a:extLst>
          </p:cNvPr>
          <p:cNvGrpSpPr/>
          <p:nvPr/>
        </p:nvGrpSpPr>
        <p:grpSpPr>
          <a:xfrm>
            <a:off x="6782588" y="5760603"/>
            <a:ext cx="2115908" cy="971925"/>
            <a:chOff x="-347798" y="3760626"/>
            <a:chExt cx="2278498" cy="1046608"/>
          </a:xfrm>
        </p:grpSpPr>
        <p:grpSp>
          <p:nvGrpSpPr>
            <p:cNvPr id="498" name="Group 15">
              <a:extLst>
                <a:ext uri="{FF2B5EF4-FFF2-40B4-BE49-F238E27FC236}">
                  <a16:creationId xmlns:a16="http://schemas.microsoft.com/office/drawing/2014/main" id="{2BAA8267-6051-4A99-BA5F-1842F90131EF}"/>
                </a:ext>
              </a:extLst>
            </p:cNvPr>
            <p:cNvGrpSpPr>
              <a:grpSpLocks noChangeAspect="1"/>
            </p:cNvGrpSpPr>
            <p:nvPr/>
          </p:nvGrpSpPr>
          <p:grpSpPr bwMode="auto">
            <a:xfrm>
              <a:off x="430067" y="3760626"/>
              <a:ext cx="722767" cy="508248"/>
              <a:chOff x="3259" y="2304"/>
              <a:chExt cx="219" cy="154"/>
            </a:xfrm>
            <a:solidFill>
              <a:schemeClr val="tx2"/>
            </a:solidFill>
          </p:grpSpPr>
          <p:sp>
            <p:nvSpPr>
              <p:cNvPr id="500" name="Freeform 16">
                <a:extLst>
                  <a:ext uri="{FF2B5EF4-FFF2-40B4-BE49-F238E27FC236}">
                    <a16:creationId xmlns:a16="http://schemas.microsoft.com/office/drawing/2014/main" id="{B21F22CC-696A-423F-9C6A-04F37F864329}"/>
                  </a:ext>
                </a:extLst>
              </p:cNvPr>
              <p:cNvSpPr>
                <a:spLocks/>
              </p:cNvSpPr>
              <p:nvPr/>
            </p:nvSpPr>
            <p:spPr bwMode="auto">
              <a:xfrm>
                <a:off x="3317" y="2409"/>
                <a:ext cx="46" cy="46"/>
              </a:xfrm>
              <a:custGeom>
                <a:avLst/>
                <a:gdLst>
                  <a:gd name="T0" fmla="*/ 27 w 39"/>
                  <a:gd name="T1" fmla="*/ 19 h 39"/>
                  <a:gd name="T2" fmla="*/ 38 w 39"/>
                  <a:gd name="T3" fmla="*/ 8 h 39"/>
                  <a:gd name="T4" fmla="*/ 38 w 39"/>
                  <a:gd name="T5" fmla="*/ 6 h 39"/>
                  <a:gd name="T6" fmla="*/ 32 w 39"/>
                  <a:gd name="T7" fmla="*/ 0 h 39"/>
                  <a:gd name="T8" fmla="*/ 30 w 39"/>
                  <a:gd name="T9" fmla="*/ 0 h 39"/>
                  <a:gd name="T10" fmla="*/ 19 w 39"/>
                  <a:gd name="T11" fmla="*/ 11 h 39"/>
                  <a:gd name="T12" fmla="*/ 8 w 39"/>
                  <a:gd name="T13" fmla="*/ 0 h 39"/>
                  <a:gd name="T14" fmla="*/ 6 w 39"/>
                  <a:gd name="T15" fmla="*/ 0 h 39"/>
                  <a:gd name="T16" fmla="*/ 0 w 39"/>
                  <a:gd name="T17" fmla="*/ 6 h 39"/>
                  <a:gd name="T18" fmla="*/ 0 w 39"/>
                  <a:gd name="T19" fmla="*/ 8 h 39"/>
                  <a:gd name="T20" fmla="*/ 11 w 39"/>
                  <a:gd name="T21" fmla="*/ 19 h 39"/>
                  <a:gd name="T22" fmla="*/ 0 w 39"/>
                  <a:gd name="T23" fmla="*/ 30 h 39"/>
                  <a:gd name="T24" fmla="*/ 0 w 39"/>
                  <a:gd name="T25" fmla="*/ 33 h 39"/>
                  <a:gd name="T26" fmla="*/ 6 w 39"/>
                  <a:gd name="T27" fmla="*/ 38 h 39"/>
                  <a:gd name="T28" fmla="*/ 7 w 39"/>
                  <a:gd name="T29" fmla="*/ 39 h 39"/>
                  <a:gd name="T30" fmla="*/ 8 w 39"/>
                  <a:gd name="T31" fmla="*/ 38 h 39"/>
                  <a:gd name="T32" fmla="*/ 19 w 39"/>
                  <a:gd name="T33" fmla="*/ 27 h 39"/>
                  <a:gd name="T34" fmla="*/ 30 w 39"/>
                  <a:gd name="T35" fmla="*/ 38 h 39"/>
                  <a:gd name="T36" fmla="*/ 31 w 39"/>
                  <a:gd name="T37" fmla="*/ 39 h 39"/>
                  <a:gd name="T38" fmla="*/ 32 w 39"/>
                  <a:gd name="T39" fmla="*/ 38 h 39"/>
                  <a:gd name="T40" fmla="*/ 38 w 39"/>
                  <a:gd name="T41" fmla="*/ 33 h 39"/>
                  <a:gd name="T42" fmla="*/ 38 w 39"/>
                  <a:gd name="T43" fmla="*/ 30 h 39"/>
                  <a:gd name="T44" fmla="*/ 27 w 39"/>
                  <a:gd name="T4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9">
                    <a:moveTo>
                      <a:pt x="27" y="19"/>
                    </a:moveTo>
                    <a:cubicBezTo>
                      <a:pt x="38" y="8"/>
                      <a:pt x="38" y="8"/>
                      <a:pt x="38" y="8"/>
                    </a:cubicBezTo>
                    <a:cubicBezTo>
                      <a:pt x="39" y="8"/>
                      <a:pt x="39" y="7"/>
                      <a:pt x="38" y="6"/>
                    </a:cubicBezTo>
                    <a:cubicBezTo>
                      <a:pt x="32" y="0"/>
                      <a:pt x="32" y="0"/>
                      <a:pt x="32" y="0"/>
                    </a:cubicBezTo>
                    <a:cubicBezTo>
                      <a:pt x="32" y="0"/>
                      <a:pt x="31" y="0"/>
                      <a:pt x="30" y="0"/>
                    </a:cubicBezTo>
                    <a:cubicBezTo>
                      <a:pt x="19" y="11"/>
                      <a:pt x="19" y="11"/>
                      <a:pt x="19" y="11"/>
                    </a:cubicBezTo>
                    <a:cubicBezTo>
                      <a:pt x="8" y="0"/>
                      <a:pt x="8" y="0"/>
                      <a:pt x="8" y="0"/>
                    </a:cubicBezTo>
                    <a:cubicBezTo>
                      <a:pt x="8" y="0"/>
                      <a:pt x="7" y="0"/>
                      <a:pt x="6" y="0"/>
                    </a:cubicBezTo>
                    <a:cubicBezTo>
                      <a:pt x="0" y="6"/>
                      <a:pt x="0" y="6"/>
                      <a:pt x="0" y="6"/>
                    </a:cubicBezTo>
                    <a:cubicBezTo>
                      <a:pt x="0" y="7"/>
                      <a:pt x="0" y="8"/>
                      <a:pt x="0" y="8"/>
                    </a:cubicBezTo>
                    <a:cubicBezTo>
                      <a:pt x="11" y="19"/>
                      <a:pt x="11" y="19"/>
                      <a:pt x="11" y="19"/>
                    </a:cubicBezTo>
                    <a:cubicBezTo>
                      <a:pt x="0" y="30"/>
                      <a:pt x="0" y="30"/>
                      <a:pt x="0" y="30"/>
                    </a:cubicBezTo>
                    <a:cubicBezTo>
                      <a:pt x="0" y="31"/>
                      <a:pt x="0" y="32"/>
                      <a:pt x="0" y="33"/>
                    </a:cubicBezTo>
                    <a:cubicBezTo>
                      <a:pt x="6" y="38"/>
                      <a:pt x="6" y="38"/>
                      <a:pt x="6" y="38"/>
                    </a:cubicBezTo>
                    <a:cubicBezTo>
                      <a:pt x="6" y="39"/>
                      <a:pt x="7" y="39"/>
                      <a:pt x="7" y="39"/>
                    </a:cubicBezTo>
                    <a:cubicBezTo>
                      <a:pt x="8" y="39"/>
                      <a:pt x="8" y="39"/>
                      <a:pt x="8" y="38"/>
                    </a:cubicBezTo>
                    <a:cubicBezTo>
                      <a:pt x="19" y="27"/>
                      <a:pt x="19" y="27"/>
                      <a:pt x="19" y="27"/>
                    </a:cubicBezTo>
                    <a:cubicBezTo>
                      <a:pt x="30" y="38"/>
                      <a:pt x="30" y="38"/>
                      <a:pt x="30" y="38"/>
                    </a:cubicBezTo>
                    <a:cubicBezTo>
                      <a:pt x="31" y="39"/>
                      <a:pt x="31" y="39"/>
                      <a:pt x="31" y="39"/>
                    </a:cubicBezTo>
                    <a:cubicBezTo>
                      <a:pt x="32" y="39"/>
                      <a:pt x="32" y="39"/>
                      <a:pt x="32" y="38"/>
                    </a:cubicBezTo>
                    <a:cubicBezTo>
                      <a:pt x="38" y="33"/>
                      <a:pt x="38" y="33"/>
                      <a:pt x="38" y="33"/>
                    </a:cubicBezTo>
                    <a:cubicBezTo>
                      <a:pt x="39" y="32"/>
                      <a:pt x="39" y="31"/>
                      <a:pt x="38" y="30"/>
                    </a:cubicBez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1" name="Freeform 17">
                <a:extLst>
                  <a:ext uri="{FF2B5EF4-FFF2-40B4-BE49-F238E27FC236}">
                    <a16:creationId xmlns:a16="http://schemas.microsoft.com/office/drawing/2014/main" id="{1270EBF7-AEDE-49AB-8098-E021136C9182}"/>
                  </a:ext>
                </a:extLst>
              </p:cNvPr>
              <p:cNvSpPr>
                <a:spLocks/>
              </p:cNvSpPr>
              <p:nvPr/>
            </p:nvSpPr>
            <p:spPr bwMode="auto">
              <a:xfrm>
                <a:off x="3259" y="2404"/>
                <a:ext cx="219" cy="54"/>
              </a:xfrm>
              <a:custGeom>
                <a:avLst/>
                <a:gdLst>
                  <a:gd name="T0" fmla="*/ 182 w 186"/>
                  <a:gd name="T1" fmla="*/ 16 h 46"/>
                  <a:gd name="T2" fmla="*/ 186 w 186"/>
                  <a:gd name="T3" fmla="*/ 12 h 46"/>
                  <a:gd name="T4" fmla="*/ 182 w 186"/>
                  <a:gd name="T5" fmla="*/ 8 h 46"/>
                  <a:gd name="T6" fmla="*/ 171 w 186"/>
                  <a:gd name="T7" fmla="*/ 8 h 46"/>
                  <a:gd name="T8" fmla="*/ 171 w 186"/>
                  <a:gd name="T9" fmla="*/ 4 h 46"/>
                  <a:gd name="T10" fmla="*/ 167 w 186"/>
                  <a:gd name="T11" fmla="*/ 0 h 46"/>
                  <a:gd name="T12" fmla="*/ 153 w 186"/>
                  <a:gd name="T13" fmla="*/ 0 h 46"/>
                  <a:gd name="T14" fmla="*/ 134 w 186"/>
                  <a:gd name="T15" fmla="*/ 11 h 46"/>
                  <a:gd name="T16" fmla="*/ 126 w 186"/>
                  <a:gd name="T17" fmla="*/ 11 h 46"/>
                  <a:gd name="T18" fmla="*/ 122 w 186"/>
                  <a:gd name="T19" fmla="*/ 15 h 46"/>
                  <a:gd name="T20" fmla="*/ 122 w 186"/>
                  <a:gd name="T21" fmla="*/ 19 h 46"/>
                  <a:gd name="T22" fmla="*/ 4 w 186"/>
                  <a:gd name="T23" fmla="*/ 19 h 46"/>
                  <a:gd name="T24" fmla="*/ 0 w 186"/>
                  <a:gd name="T25" fmla="*/ 23 h 46"/>
                  <a:gd name="T26" fmla="*/ 4 w 186"/>
                  <a:gd name="T27" fmla="*/ 27 h 46"/>
                  <a:gd name="T28" fmla="*/ 122 w 186"/>
                  <a:gd name="T29" fmla="*/ 27 h 46"/>
                  <a:gd name="T30" fmla="*/ 122 w 186"/>
                  <a:gd name="T31" fmla="*/ 32 h 46"/>
                  <a:gd name="T32" fmla="*/ 126 w 186"/>
                  <a:gd name="T33" fmla="*/ 36 h 46"/>
                  <a:gd name="T34" fmla="*/ 134 w 186"/>
                  <a:gd name="T35" fmla="*/ 36 h 46"/>
                  <a:gd name="T36" fmla="*/ 153 w 186"/>
                  <a:gd name="T37" fmla="*/ 46 h 46"/>
                  <a:gd name="T38" fmla="*/ 167 w 186"/>
                  <a:gd name="T39" fmla="*/ 46 h 46"/>
                  <a:gd name="T40" fmla="*/ 171 w 186"/>
                  <a:gd name="T41" fmla="*/ 42 h 46"/>
                  <a:gd name="T42" fmla="*/ 171 w 186"/>
                  <a:gd name="T43" fmla="*/ 39 h 46"/>
                  <a:gd name="T44" fmla="*/ 182 w 186"/>
                  <a:gd name="T45" fmla="*/ 39 h 46"/>
                  <a:gd name="T46" fmla="*/ 186 w 186"/>
                  <a:gd name="T47" fmla="*/ 35 h 46"/>
                  <a:gd name="T48" fmla="*/ 182 w 186"/>
                  <a:gd name="T49" fmla="*/ 31 h 46"/>
                  <a:gd name="T50" fmla="*/ 171 w 186"/>
                  <a:gd name="T51" fmla="*/ 31 h 46"/>
                  <a:gd name="T52" fmla="*/ 171 w 186"/>
                  <a:gd name="T53" fmla="*/ 16 h 46"/>
                  <a:gd name="T54" fmla="*/ 182 w 186"/>
                  <a:gd name="T55" fmla="*/ 1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46">
                    <a:moveTo>
                      <a:pt x="182" y="16"/>
                    </a:moveTo>
                    <a:cubicBezTo>
                      <a:pt x="184" y="16"/>
                      <a:pt x="186" y="14"/>
                      <a:pt x="186" y="12"/>
                    </a:cubicBezTo>
                    <a:cubicBezTo>
                      <a:pt x="186" y="10"/>
                      <a:pt x="184" y="8"/>
                      <a:pt x="182" y="8"/>
                    </a:cubicBezTo>
                    <a:cubicBezTo>
                      <a:pt x="171" y="8"/>
                      <a:pt x="171" y="8"/>
                      <a:pt x="171" y="8"/>
                    </a:cubicBezTo>
                    <a:cubicBezTo>
                      <a:pt x="171" y="4"/>
                      <a:pt x="171" y="4"/>
                      <a:pt x="171" y="4"/>
                    </a:cubicBezTo>
                    <a:cubicBezTo>
                      <a:pt x="171" y="2"/>
                      <a:pt x="169" y="0"/>
                      <a:pt x="167" y="0"/>
                    </a:cubicBezTo>
                    <a:cubicBezTo>
                      <a:pt x="153" y="0"/>
                      <a:pt x="153" y="0"/>
                      <a:pt x="153" y="0"/>
                    </a:cubicBezTo>
                    <a:cubicBezTo>
                      <a:pt x="145" y="0"/>
                      <a:pt x="138" y="4"/>
                      <a:pt x="134" y="11"/>
                    </a:cubicBezTo>
                    <a:cubicBezTo>
                      <a:pt x="126" y="11"/>
                      <a:pt x="126" y="11"/>
                      <a:pt x="126" y="11"/>
                    </a:cubicBezTo>
                    <a:cubicBezTo>
                      <a:pt x="124" y="11"/>
                      <a:pt x="122" y="12"/>
                      <a:pt x="122" y="15"/>
                    </a:cubicBezTo>
                    <a:cubicBezTo>
                      <a:pt x="122" y="19"/>
                      <a:pt x="122" y="19"/>
                      <a:pt x="122" y="19"/>
                    </a:cubicBezTo>
                    <a:cubicBezTo>
                      <a:pt x="4" y="19"/>
                      <a:pt x="4" y="19"/>
                      <a:pt x="4" y="19"/>
                    </a:cubicBezTo>
                    <a:cubicBezTo>
                      <a:pt x="2" y="19"/>
                      <a:pt x="0" y="21"/>
                      <a:pt x="0" y="23"/>
                    </a:cubicBezTo>
                    <a:cubicBezTo>
                      <a:pt x="0" y="26"/>
                      <a:pt x="2" y="27"/>
                      <a:pt x="4" y="27"/>
                    </a:cubicBezTo>
                    <a:cubicBezTo>
                      <a:pt x="122" y="27"/>
                      <a:pt x="122" y="27"/>
                      <a:pt x="122" y="27"/>
                    </a:cubicBezTo>
                    <a:cubicBezTo>
                      <a:pt x="122" y="32"/>
                      <a:pt x="122" y="32"/>
                      <a:pt x="122" y="32"/>
                    </a:cubicBezTo>
                    <a:cubicBezTo>
                      <a:pt x="122" y="34"/>
                      <a:pt x="124" y="36"/>
                      <a:pt x="126" y="36"/>
                    </a:cubicBezTo>
                    <a:cubicBezTo>
                      <a:pt x="134" y="36"/>
                      <a:pt x="134" y="36"/>
                      <a:pt x="134" y="36"/>
                    </a:cubicBezTo>
                    <a:cubicBezTo>
                      <a:pt x="138" y="42"/>
                      <a:pt x="145" y="46"/>
                      <a:pt x="153" y="46"/>
                    </a:cubicBezTo>
                    <a:cubicBezTo>
                      <a:pt x="167" y="46"/>
                      <a:pt x="167" y="46"/>
                      <a:pt x="167" y="46"/>
                    </a:cubicBezTo>
                    <a:cubicBezTo>
                      <a:pt x="169" y="46"/>
                      <a:pt x="171" y="44"/>
                      <a:pt x="171" y="42"/>
                    </a:cubicBezTo>
                    <a:cubicBezTo>
                      <a:pt x="171" y="39"/>
                      <a:pt x="171" y="39"/>
                      <a:pt x="171" y="39"/>
                    </a:cubicBezTo>
                    <a:cubicBezTo>
                      <a:pt x="182" y="39"/>
                      <a:pt x="182" y="39"/>
                      <a:pt x="182" y="39"/>
                    </a:cubicBezTo>
                    <a:cubicBezTo>
                      <a:pt x="184" y="39"/>
                      <a:pt x="186" y="37"/>
                      <a:pt x="186" y="35"/>
                    </a:cubicBezTo>
                    <a:cubicBezTo>
                      <a:pt x="186" y="33"/>
                      <a:pt x="184" y="31"/>
                      <a:pt x="182" y="31"/>
                    </a:cubicBezTo>
                    <a:cubicBezTo>
                      <a:pt x="171" y="31"/>
                      <a:pt x="171" y="31"/>
                      <a:pt x="171" y="31"/>
                    </a:cubicBezTo>
                    <a:cubicBezTo>
                      <a:pt x="171" y="16"/>
                      <a:pt x="171" y="16"/>
                      <a:pt x="171" y="16"/>
                    </a:cubicBezTo>
                    <a:lnTo>
                      <a:pt x="18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 name="Freeform 18">
                <a:extLst>
                  <a:ext uri="{FF2B5EF4-FFF2-40B4-BE49-F238E27FC236}">
                    <a16:creationId xmlns:a16="http://schemas.microsoft.com/office/drawing/2014/main" id="{7B48C08B-EFC2-411F-B03A-E4F7EF2EC8A4}"/>
                  </a:ext>
                </a:extLst>
              </p:cNvPr>
              <p:cNvSpPr>
                <a:spLocks noEditPoints="1"/>
              </p:cNvSpPr>
              <p:nvPr/>
            </p:nvSpPr>
            <p:spPr bwMode="auto">
              <a:xfrm>
                <a:off x="3259" y="2304"/>
                <a:ext cx="219" cy="67"/>
              </a:xfrm>
              <a:custGeom>
                <a:avLst/>
                <a:gdLst>
                  <a:gd name="T0" fmla="*/ 182 w 186"/>
                  <a:gd name="T1" fmla="*/ 40 h 57"/>
                  <a:gd name="T2" fmla="*/ 171 w 186"/>
                  <a:gd name="T3" fmla="*/ 40 h 57"/>
                  <a:gd name="T4" fmla="*/ 171 w 186"/>
                  <a:gd name="T5" fmla="*/ 25 h 57"/>
                  <a:gd name="T6" fmla="*/ 182 w 186"/>
                  <a:gd name="T7" fmla="*/ 25 h 57"/>
                  <a:gd name="T8" fmla="*/ 186 w 186"/>
                  <a:gd name="T9" fmla="*/ 21 h 57"/>
                  <a:gd name="T10" fmla="*/ 182 w 186"/>
                  <a:gd name="T11" fmla="*/ 17 h 57"/>
                  <a:gd name="T12" fmla="*/ 171 w 186"/>
                  <a:gd name="T13" fmla="*/ 17 h 57"/>
                  <a:gd name="T14" fmla="*/ 171 w 186"/>
                  <a:gd name="T15" fmla="*/ 13 h 57"/>
                  <a:gd name="T16" fmla="*/ 167 w 186"/>
                  <a:gd name="T17" fmla="*/ 9 h 57"/>
                  <a:gd name="T18" fmla="*/ 153 w 186"/>
                  <a:gd name="T19" fmla="*/ 9 h 57"/>
                  <a:gd name="T20" fmla="*/ 134 w 186"/>
                  <a:gd name="T21" fmla="*/ 19 h 57"/>
                  <a:gd name="T22" fmla="*/ 126 w 186"/>
                  <a:gd name="T23" fmla="*/ 19 h 57"/>
                  <a:gd name="T24" fmla="*/ 122 w 186"/>
                  <a:gd name="T25" fmla="*/ 23 h 57"/>
                  <a:gd name="T26" fmla="*/ 122 w 186"/>
                  <a:gd name="T27" fmla="*/ 28 h 57"/>
                  <a:gd name="T28" fmla="*/ 97 w 186"/>
                  <a:gd name="T29" fmla="*/ 28 h 57"/>
                  <a:gd name="T30" fmla="*/ 68 w 186"/>
                  <a:gd name="T31" fmla="*/ 0 h 57"/>
                  <a:gd name="T32" fmla="*/ 39 w 186"/>
                  <a:gd name="T33" fmla="*/ 28 h 57"/>
                  <a:gd name="T34" fmla="*/ 4 w 186"/>
                  <a:gd name="T35" fmla="*/ 28 h 57"/>
                  <a:gd name="T36" fmla="*/ 0 w 186"/>
                  <a:gd name="T37" fmla="*/ 32 h 57"/>
                  <a:gd name="T38" fmla="*/ 4 w 186"/>
                  <a:gd name="T39" fmla="*/ 36 h 57"/>
                  <a:gd name="T40" fmla="*/ 41 w 186"/>
                  <a:gd name="T41" fmla="*/ 36 h 57"/>
                  <a:gd name="T42" fmla="*/ 68 w 186"/>
                  <a:gd name="T43" fmla="*/ 57 h 57"/>
                  <a:gd name="T44" fmla="*/ 96 w 186"/>
                  <a:gd name="T45" fmla="*/ 36 h 57"/>
                  <a:gd name="T46" fmla="*/ 122 w 186"/>
                  <a:gd name="T47" fmla="*/ 36 h 57"/>
                  <a:gd name="T48" fmla="*/ 122 w 186"/>
                  <a:gd name="T49" fmla="*/ 41 h 57"/>
                  <a:gd name="T50" fmla="*/ 126 w 186"/>
                  <a:gd name="T51" fmla="*/ 45 h 57"/>
                  <a:gd name="T52" fmla="*/ 134 w 186"/>
                  <a:gd name="T53" fmla="*/ 45 h 57"/>
                  <a:gd name="T54" fmla="*/ 153 w 186"/>
                  <a:gd name="T55" fmla="*/ 55 h 57"/>
                  <a:gd name="T56" fmla="*/ 167 w 186"/>
                  <a:gd name="T57" fmla="*/ 55 h 57"/>
                  <a:gd name="T58" fmla="*/ 171 w 186"/>
                  <a:gd name="T59" fmla="*/ 51 h 57"/>
                  <a:gd name="T60" fmla="*/ 171 w 186"/>
                  <a:gd name="T61" fmla="*/ 48 h 57"/>
                  <a:gd name="T62" fmla="*/ 182 w 186"/>
                  <a:gd name="T63" fmla="*/ 48 h 57"/>
                  <a:gd name="T64" fmla="*/ 186 w 186"/>
                  <a:gd name="T65" fmla="*/ 44 h 57"/>
                  <a:gd name="T66" fmla="*/ 182 w 186"/>
                  <a:gd name="T67" fmla="*/ 40 h 57"/>
                  <a:gd name="T68" fmla="*/ 78 w 186"/>
                  <a:gd name="T69" fmla="*/ 29 h 57"/>
                  <a:gd name="T70" fmla="*/ 64 w 186"/>
                  <a:gd name="T71" fmla="*/ 50 h 57"/>
                  <a:gd name="T72" fmla="*/ 63 w 186"/>
                  <a:gd name="T73" fmla="*/ 49 h 57"/>
                  <a:gd name="T74" fmla="*/ 67 w 186"/>
                  <a:gd name="T75" fmla="*/ 34 h 57"/>
                  <a:gd name="T76" fmla="*/ 59 w 186"/>
                  <a:gd name="T77" fmla="*/ 30 h 57"/>
                  <a:gd name="T78" fmla="*/ 58 w 186"/>
                  <a:gd name="T79" fmla="*/ 29 h 57"/>
                  <a:gd name="T80" fmla="*/ 77 w 186"/>
                  <a:gd name="T81" fmla="*/ 7 h 57"/>
                  <a:gd name="T82" fmla="*/ 78 w 186"/>
                  <a:gd name="T83" fmla="*/ 8 h 57"/>
                  <a:gd name="T84" fmla="*/ 72 w 186"/>
                  <a:gd name="T85" fmla="*/ 25 h 57"/>
                  <a:gd name="T86" fmla="*/ 77 w 186"/>
                  <a:gd name="T87" fmla="*/ 27 h 57"/>
                  <a:gd name="T88" fmla="*/ 78 w 186"/>
                  <a:gd name="T8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6" h="57">
                    <a:moveTo>
                      <a:pt x="182" y="40"/>
                    </a:moveTo>
                    <a:cubicBezTo>
                      <a:pt x="171" y="40"/>
                      <a:pt x="171" y="40"/>
                      <a:pt x="171" y="40"/>
                    </a:cubicBezTo>
                    <a:cubicBezTo>
                      <a:pt x="171" y="25"/>
                      <a:pt x="171" y="25"/>
                      <a:pt x="171" y="25"/>
                    </a:cubicBezTo>
                    <a:cubicBezTo>
                      <a:pt x="182" y="25"/>
                      <a:pt x="182" y="25"/>
                      <a:pt x="182" y="25"/>
                    </a:cubicBezTo>
                    <a:cubicBezTo>
                      <a:pt x="184" y="25"/>
                      <a:pt x="186" y="23"/>
                      <a:pt x="186" y="21"/>
                    </a:cubicBezTo>
                    <a:cubicBezTo>
                      <a:pt x="186" y="19"/>
                      <a:pt x="184" y="17"/>
                      <a:pt x="182" y="17"/>
                    </a:cubicBezTo>
                    <a:cubicBezTo>
                      <a:pt x="171" y="17"/>
                      <a:pt x="171" y="17"/>
                      <a:pt x="171" y="17"/>
                    </a:cubicBezTo>
                    <a:cubicBezTo>
                      <a:pt x="171" y="13"/>
                      <a:pt x="171" y="13"/>
                      <a:pt x="171" y="13"/>
                    </a:cubicBezTo>
                    <a:cubicBezTo>
                      <a:pt x="171" y="11"/>
                      <a:pt x="169" y="9"/>
                      <a:pt x="167" y="9"/>
                    </a:cubicBezTo>
                    <a:cubicBezTo>
                      <a:pt x="153" y="9"/>
                      <a:pt x="153" y="9"/>
                      <a:pt x="153" y="9"/>
                    </a:cubicBezTo>
                    <a:cubicBezTo>
                      <a:pt x="145" y="9"/>
                      <a:pt x="138" y="13"/>
                      <a:pt x="134" y="19"/>
                    </a:cubicBezTo>
                    <a:cubicBezTo>
                      <a:pt x="126" y="19"/>
                      <a:pt x="126" y="19"/>
                      <a:pt x="126" y="19"/>
                    </a:cubicBezTo>
                    <a:cubicBezTo>
                      <a:pt x="124" y="19"/>
                      <a:pt x="122" y="21"/>
                      <a:pt x="122" y="23"/>
                    </a:cubicBezTo>
                    <a:cubicBezTo>
                      <a:pt x="122" y="28"/>
                      <a:pt x="122" y="28"/>
                      <a:pt x="122" y="28"/>
                    </a:cubicBezTo>
                    <a:cubicBezTo>
                      <a:pt x="97" y="28"/>
                      <a:pt x="97" y="28"/>
                      <a:pt x="97" y="28"/>
                    </a:cubicBezTo>
                    <a:cubicBezTo>
                      <a:pt x="97" y="12"/>
                      <a:pt x="84" y="0"/>
                      <a:pt x="68" y="0"/>
                    </a:cubicBezTo>
                    <a:cubicBezTo>
                      <a:pt x="52" y="0"/>
                      <a:pt x="40" y="12"/>
                      <a:pt x="39" y="28"/>
                    </a:cubicBezTo>
                    <a:cubicBezTo>
                      <a:pt x="4" y="28"/>
                      <a:pt x="4" y="28"/>
                      <a:pt x="4" y="28"/>
                    </a:cubicBezTo>
                    <a:cubicBezTo>
                      <a:pt x="2" y="28"/>
                      <a:pt x="0" y="30"/>
                      <a:pt x="0" y="32"/>
                    </a:cubicBezTo>
                    <a:cubicBezTo>
                      <a:pt x="0" y="35"/>
                      <a:pt x="2" y="36"/>
                      <a:pt x="4" y="36"/>
                    </a:cubicBezTo>
                    <a:cubicBezTo>
                      <a:pt x="41" y="36"/>
                      <a:pt x="41" y="36"/>
                      <a:pt x="41" y="36"/>
                    </a:cubicBezTo>
                    <a:cubicBezTo>
                      <a:pt x="44" y="48"/>
                      <a:pt x="55" y="57"/>
                      <a:pt x="68" y="57"/>
                    </a:cubicBezTo>
                    <a:cubicBezTo>
                      <a:pt x="82" y="57"/>
                      <a:pt x="93" y="48"/>
                      <a:pt x="96" y="36"/>
                    </a:cubicBezTo>
                    <a:cubicBezTo>
                      <a:pt x="122" y="36"/>
                      <a:pt x="122" y="36"/>
                      <a:pt x="122" y="36"/>
                    </a:cubicBezTo>
                    <a:cubicBezTo>
                      <a:pt x="122" y="41"/>
                      <a:pt x="122" y="41"/>
                      <a:pt x="122" y="41"/>
                    </a:cubicBezTo>
                    <a:cubicBezTo>
                      <a:pt x="122" y="43"/>
                      <a:pt x="124" y="45"/>
                      <a:pt x="126" y="45"/>
                    </a:cubicBezTo>
                    <a:cubicBezTo>
                      <a:pt x="134" y="45"/>
                      <a:pt x="134" y="45"/>
                      <a:pt x="134" y="45"/>
                    </a:cubicBezTo>
                    <a:cubicBezTo>
                      <a:pt x="138" y="51"/>
                      <a:pt x="145" y="55"/>
                      <a:pt x="153" y="55"/>
                    </a:cubicBezTo>
                    <a:cubicBezTo>
                      <a:pt x="167" y="55"/>
                      <a:pt x="167" y="55"/>
                      <a:pt x="167" y="55"/>
                    </a:cubicBezTo>
                    <a:cubicBezTo>
                      <a:pt x="169" y="55"/>
                      <a:pt x="171" y="53"/>
                      <a:pt x="171" y="51"/>
                    </a:cubicBezTo>
                    <a:cubicBezTo>
                      <a:pt x="171" y="48"/>
                      <a:pt x="171" y="48"/>
                      <a:pt x="171" y="48"/>
                    </a:cubicBezTo>
                    <a:cubicBezTo>
                      <a:pt x="182" y="48"/>
                      <a:pt x="182" y="48"/>
                      <a:pt x="182" y="48"/>
                    </a:cubicBezTo>
                    <a:cubicBezTo>
                      <a:pt x="184" y="48"/>
                      <a:pt x="186" y="46"/>
                      <a:pt x="186" y="44"/>
                    </a:cubicBezTo>
                    <a:cubicBezTo>
                      <a:pt x="186" y="42"/>
                      <a:pt x="184" y="40"/>
                      <a:pt x="182" y="40"/>
                    </a:cubicBezTo>
                    <a:close/>
                    <a:moveTo>
                      <a:pt x="78" y="29"/>
                    </a:moveTo>
                    <a:cubicBezTo>
                      <a:pt x="64" y="50"/>
                      <a:pt x="64" y="50"/>
                      <a:pt x="64" y="50"/>
                    </a:cubicBezTo>
                    <a:cubicBezTo>
                      <a:pt x="64" y="51"/>
                      <a:pt x="63" y="50"/>
                      <a:pt x="63" y="49"/>
                    </a:cubicBezTo>
                    <a:cubicBezTo>
                      <a:pt x="67" y="34"/>
                      <a:pt x="67" y="34"/>
                      <a:pt x="67" y="34"/>
                    </a:cubicBezTo>
                    <a:cubicBezTo>
                      <a:pt x="59" y="30"/>
                      <a:pt x="59" y="30"/>
                      <a:pt x="59" y="30"/>
                    </a:cubicBezTo>
                    <a:cubicBezTo>
                      <a:pt x="58" y="30"/>
                      <a:pt x="58" y="29"/>
                      <a:pt x="58" y="29"/>
                    </a:cubicBezTo>
                    <a:cubicBezTo>
                      <a:pt x="77" y="7"/>
                      <a:pt x="77" y="7"/>
                      <a:pt x="77" y="7"/>
                    </a:cubicBezTo>
                    <a:cubicBezTo>
                      <a:pt x="77" y="6"/>
                      <a:pt x="78" y="7"/>
                      <a:pt x="78" y="8"/>
                    </a:cubicBezTo>
                    <a:cubicBezTo>
                      <a:pt x="72" y="25"/>
                      <a:pt x="72" y="25"/>
                      <a:pt x="72" y="25"/>
                    </a:cubicBezTo>
                    <a:cubicBezTo>
                      <a:pt x="77" y="27"/>
                      <a:pt x="77" y="27"/>
                      <a:pt x="77" y="27"/>
                    </a:cubicBezTo>
                    <a:cubicBezTo>
                      <a:pt x="78" y="27"/>
                      <a:pt x="79" y="28"/>
                      <a:pt x="78"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499" name="テキスト ボックス 498">
              <a:extLst>
                <a:ext uri="{FF2B5EF4-FFF2-40B4-BE49-F238E27FC236}">
                  <a16:creationId xmlns:a16="http://schemas.microsoft.com/office/drawing/2014/main" id="{00139343-D573-407C-A59E-E7AA90FADA3F}"/>
                </a:ext>
              </a:extLst>
            </p:cNvPr>
            <p:cNvSpPr txBox="1"/>
            <p:nvPr/>
          </p:nvSpPr>
          <p:spPr>
            <a:xfrm>
              <a:off x="-347798" y="4389637"/>
              <a:ext cx="2278498" cy="417597"/>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smtClean="0">
                  <a:solidFill>
                    <a:prstClr val="black"/>
                  </a:solidFill>
                </a:rPr>
                <a:t>創エネ・蓄エネや</a:t>
              </a:r>
              <a:r>
                <a:rPr lang="en-US" altLang="ja-JP" dirty="0" smtClean="0">
                  <a:solidFill>
                    <a:prstClr val="black"/>
                  </a:solidFill>
                </a:rPr>
                <a:t>V2H</a:t>
              </a:r>
              <a:r>
                <a:rPr lang="ja-JP" altLang="en-US" dirty="0" smtClean="0">
                  <a:solidFill>
                    <a:prstClr val="black"/>
                  </a:solidFill>
                </a:rPr>
                <a:t>による</a:t>
              </a:r>
              <a:endParaRPr lang="en-US" altLang="ja-JP" dirty="0" smtClean="0">
                <a:solidFill>
                  <a:prstClr val="black"/>
                </a:solidFill>
              </a:endParaRPr>
            </a:p>
            <a:p>
              <a:pPr lvl="0">
                <a:lnSpc>
                  <a:spcPct val="90000"/>
                </a:lnSpc>
                <a:defRPr/>
              </a:pPr>
              <a:r>
                <a:rPr lang="ja-JP" altLang="en-US" dirty="0" smtClean="0">
                  <a:solidFill>
                    <a:prstClr val="black"/>
                  </a:solidFill>
                </a:rPr>
                <a:t>停電時のバックアップ</a:t>
              </a:r>
              <a:endParaRPr lang="ja-JP" altLang="en-US" dirty="0">
                <a:solidFill>
                  <a:prstClr val="black"/>
                </a:solidFill>
              </a:endParaRPr>
            </a:p>
          </p:txBody>
        </p:sp>
      </p:grpSp>
      <p:grpSp>
        <p:nvGrpSpPr>
          <p:cNvPr id="572" name="グループ化 571">
            <a:extLst>
              <a:ext uri="{FF2B5EF4-FFF2-40B4-BE49-F238E27FC236}">
                <a16:creationId xmlns:a16="http://schemas.microsoft.com/office/drawing/2014/main" id="{3DC86774-86C8-4BF3-BA56-9FED200D4EB1}"/>
              </a:ext>
            </a:extLst>
          </p:cNvPr>
          <p:cNvGrpSpPr/>
          <p:nvPr/>
        </p:nvGrpSpPr>
        <p:grpSpPr>
          <a:xfrm>
            <a:off x="6648032" y="5135582"/>
            <a:ext cx="109010" cy="238100"/>
            <a:chOff x="0" y="0"/>
            <a:chExt cx="348994" cy="762274"/>
          </a:xfrm>
          <a:solidFill>
            <a:schemeClr val="bg1">
              <a:lumMod val="50000"/>
            </a:schemeClr>
          </a:solidFill>
        </p:grpSpPr>
        <p:sp>
          <p:nvSpPr>
            <p:cNvPr id="573" name="Oval 12">
              <a:extLst>
                <a:ext uri="{FF2B5EF4-FFF2-40B4-BE49-F238E27FC236}">
                  <a16:creationId xmlns:a16="http://schemas.microsoft.com/office/drawing/2014/main" id="{902A0D31-0B48-4786-A944-A6DD9BB60A6B}"/>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574" name="Freeform 13">
              <a:extLst>
                <a:ext uri="{FF2B5EF4-FFF2-40B4-BE49-F238E27FC236}">
                  <a16:creationId xmlns:a16="http://schemas.microsoft.com/office/drawing/2014/main" id="{573F0D1C-B2D0-4C81-9CDF-0277662BB11E}"/>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575" name="グループ化 574">
            <a:extLst>
              <a:ext uri="{FF2B5EF4-FFF2-40B4-BE49-F238E27FC236}">
                <a16:creationId xmlns:a16="http://schemas.microsoft.com/office/drawing/2014/main" id="{3DC86774-86C8-4BF3-BA56-9FED200D4EB1}"/>
              </a:ext>
            </a:extLst>
          </p:cNvPr>
          <p:cNvGrpSpPr/>
          <p:nvPr/>
        </p:nvGrpSpPr>
        <p:grpSpPr>
          <a:xfrm>
            <a:off x="2693909" y="5530213"/>
            <a:ext cx="109010" cy="238100"/>
            <a:chOff x="0" y="0"/>
            <a:chExt cx="348994" cy="762274"/>
          </a:xfrm>
          <a:solidFill>
            <a:schemeClr val="bg1">
              <a:lumMod val="50000"/>
            </a:schemeClr>
          </a:solidFill>
        </p:grpSpPr>
        <p:sp>
          <p:nvSpPr>
            <p:cNvPr id="576" name="Oval 12">
              <a:extLst>
                <a:ext uri="{FF2B5EF4-FFF2-40B4-BE49-F238E27FC236}">
                  <a16:creationId xmlns:a16="http://schemas.microsoft.com/office/drawing/2014/main" id="{902A0D31-0B48-4786-A944-A6DD9BB60A6B}"/>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577" name="Freeform 13">
              <a:extLst>
                <a:ext uri="{FF2B5EF4-FFF2-40B4-BE49-F238E27FC236}">
                  <a16:creationId xmlns:a16="http://schemas.microsoft.com/office/drawing/2014/main" id="{573F0D1C-B2D0-4C81-9CDF-0277662BB11E}"/>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578" name="グループ化 577">
            <a:extLst>
              <a:ext uri="{FF2B5EF4-FFF2-40B4-BE49-F238E27FC236}">
                <a16:creationId xmlns:a16="http://schemas.microsoft.com/office/drawing/2014/main" id="{FDD9DF2D-6AEA-455D-B5ED-E3F73AA710D4}"/>
              </a:ext>
            </a:extLst>
          </p:cNvPr>
          <p:cNvGrpSpPr>
            <a:grpSpLocks noChangeAspect="1"/>
          </p:cNvGrpSpPr>
          <p:nvPr/>
        </p:nvGrpSpPr>
        <p:grpSpPr>
          <a:xfrm>
            <a:off x="5607868" y="2634832"/>
            <a:ext cx="96927" cy="248758"/>
            <a:chOff x="7216776" y="2746375"/>
            <a:chExt cx="728663" cy="1870075"/>
          </a:xfrm>
          <a:solidFill>
            <a:schemeClr val="bg1">
              <a:lumMod val="50000"/>
            </a:schemeClr>
          </a:solidFill>
        </p:grpSpPr>
        <p:sp>
          <p:nvSpPr>
            <p:cNvPr id="579" name="Oval 86">
              <a:extLst>
                <a:ext uri="{FF2B5EF4-FFF2-40B4-BE49-F238E27FC236}">
                  <a16:creationId xmlns:a16="http://schemas.microsoft.com/office/drawing/2014/main" id="{4087BC2E-BF30-4A60-A629-745BF6018ADF}"/>
                </a:ext>
              </a:extLst>
            </p:cNvPr>
            <p:cNvSpPr>
              <a:spLocks noChangeArrowheads="1"/>
            </p:cNvSpPr>
            <p:nvPr/>
          </p:nvSpPr>
          <p:spPr bwMode="auto">
            <a:xfrm>
              <a:off x="7431088" y="2746375"/>
              <a:ext cx="292100" cy="292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0" name="Freeform 87">
              <a:extLst>
                <a:ext uri="{FF2B5EF4-FFF2-40B4-BE49-F238E27FC236}">
                  <a16:creationId xmlns:a16="http://schemas.microsoft.com/office/drawing/2014/main" id="{57826530-38A7-4A9B-BF9D-2BE7859B2AB0}"/>
                </a:ext>
              </a:extLst>
            </p:cNvPr>
            <p:cNvSpPr>
              <a:spLocks/>
            </p:cNvSpPr>
            <p:nvPr/>
          </p:nvSpPr>
          <p:spPr bwMode="auto">
            <a:xfrm>
              <a:off x="7497763" y="3203575"/>
              <a:ext cx="158750" cy="176213"/>
            </a:xfrm>
            <a:custGeom>
              <a:avLst/>
              <a:gdLst>
                <a:gd name="T0" fmla="*/ 21 w 42"/>
                <a:gd name="T1" fmla="*/ 39 h 47"/>
                <a:gd name="T2" fmla="*/ 30 w 42"/>
                <a:gd name="T3" fmla="*/ 37 h 47"/>
                <a:gd name="T4" fmla="*/ 42 w 42"/>
                <a:gd name="T5" fmla="*/ 40 h 47"/>
                <a:gd name="T6" fmla="*/ 42 w 42"/>
                <a:gd name="T7" fmla="*/ 6 h 47"/>
                <a:gd name="T8" fmla="*/ 36 w 42"/>
                <a:gd name="T9" fmla="*/ 0 h 47"/>
                <a:gd name="T10" fmla="*/ 6 w 42"/>
                <a:gd name="T11" fmla="*/ 0 h 47"/>
                <a:gd name="T12" fmla="*/ 0 w 42"/>
                <a:gd name="T13" fmla="*/ 6 h 47"/>
                <a:gd name="T14" fmla="*/ 0 w 42"/>
                <a:gd name="T15" fmla="*/ 47 h 47"/>
                <a:gd name="T16" fmla="*/ 21 w 42"/>
                <a:gd name="T17" fmla="*/ 3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7">
                  <a:moveTo>
                    <a:pt x="21" y="39"/>
                  </a:moveTo>
                  <a:cubicBezTo>
                    <a:pt x="24" y="37"/>
                    <a:pt x="27" y="37"/>
                    <a:pt x="30" y="37"/>
                  </a:cubicBezTo>
                  <a:cubicBezTo>
                    <a:pt x="35" y="37"/>
                    <a:pt x="39" y="38"/>
                    <a:pt x="42" y="40"/>
                  </a:cubicBezTo>
                  <a:cubicBezTo>
                    <a:pt x="42" y="6"/>
                    <a:pt x="42" y="6"/>
                    <a:pt x="42" y="6"/>
                  </a:cubicBezTo>
                  <a:cubicBezTo>
                    <a:pt x="42" y="3"/>
                    <a:pt x="40" y="0"/>
                    <a:pt x="36" y="0"/>
                  </a:cubicBezTo>
                  <a:cubicBezTo>
                    <a:pt x="6" y="0"/>
                    <a:pt x="6" y="0"/>
                    <a:pt x="6" y="0"/>
                  </a:cubicBezTo>
                  <a:cubicBezTo>
                    <a:pt x="3" y="0"/>
                    <a:pt x="0" y="3"/>
                    <a:pt x="0" y="6"/>
                  </a:cubicBezTo>
                  <a:cubicBezTo>
                    <a:pt x="0" y="47"/>
                    <a:pt x="0" y="47"/>
                    <a:pt x="0" y="47"/>
                  </a:cubicBezTo>
                  <a:lnTo>
                    <a:pt x="2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1" name="Freeform 88">
              <a:extLst>
                <a:ext uri="{FF2B5EF4-FFF2-40B4-BE49-F238E27FC236}">
                  <a16:creationId xmlns:a16="http://schemas.microsoft.com/office/drawing/2014/main" id="{20ACB50F-03A8-4C1E-890F-82A14393237A}"/>
                </a:ext>
              </a:extLst>
            </p:cNvPr>
            <p:cNvSpPr>
              <a:spLocks/>
            </p:cNvSpPr>
            <p:nvPr/>
          </p:nvSpPr>
          <p:spPr bwMode="auto">
            <a:xfrm>
              <a:off x="7216776" y="3079750"/>
              <a:ext cx="728663" cy="1536700"/>
            </a:xfrm>
            <a:custGeom>
              <a:avLst/>
              <a:gdLst>
                <a:gd name="T0" fmla="*/ 98 w 194"/>
                <a:gd name="T1" fmla="*/ 0 h 410"/>
                <a:gd name="T2" fmla="*/ 5 w 194"/>
                <a:gd name="T3" fmla="*/ 71 h 410"/>
                <a:gd name="T4" fmla="*/ 15 w 194"/>
                <a:gd name="T5" fmla="*/ 128 h 410"/>
                <a:gd name="T6" fmla="*/ 17 w 194"/>
                <a:gd name="T7" fmla="*/ 133 h 410"/>
                <a:gd name="T8" fmla="*/ 17 w 194"/>
                <a:gd name="T9" fmla="*/ 133 h 410"/>
                <a:gd name="T10" fmla="*/ 41 w 194"/>
                <a:gd name="T11" fmla="*/ 141 h 410"/>
                <a:gd name="T12" fmla="*/ 111 w 194"/>
                <a:gd name="T13" fmla="*/ 107 h 410"/>
                <a:gd name="T14" fmla="*/ 119 w 194"/>
                <a:gd name="T15" fmla="*/ 87 h 410"/>
                <a:gd name="T16" fmla="*/ 99 w 194"/>
                <a:gd name="T17" fmla="*/ 79 h 410"/>
                <a:gd name="T18" fmla="*/ 48 w 194"/>
                <a:gd name="T19" fmla="*/ 99 h 410"/>
                <a:gd name="T20" fmla="*/ 46 w 194"/>
                <a:gd name="T21" fmla="*/ 91 h 410"/>
                <a:gd name="T22" fmla="*/ 67 w 194"/>
                <a:gd name="T23" fmla="*/ 83 h 410"/>
                <a:gd name="T24" fmla="*/ 67 w 194"/>
                <a:gd name="T25" fmla="*/ 39 h 410"/>
                <a:gd name="T26" fmla="*/ 81 w 194"/>
                <a:gd name="T27" fmla="*/ 26 h 410"/>
                <a:gd name="T28" fmla="*/ 111 w 194"/>
                <a:gd name="T29" fmla="*/ 26 h 410"/>
                <a:gd name="T30" fmla="*/ 125 w 194"/>
                <a:gd name="T31" fmla="*/ 39 h 410"/>
                <a:gd name="T32" fmla="*/ 125 w 194"/>
                <a:gd name="T33" fmla="*/ 81 h 410"/>
                <a:gd name="T34" fmla="*/ 126 w 194"/>
                <a:gd name="T35" fmla="*/ 84 h 410"/>
                <a:gd name="T36" fmla="*/ 115 w 194"/>
                <a:gd name="T37" fmla="*/ 114 h 410"/>
                <a:gd name="T38" fmla="*/ 44 w 194"/>
                <a:gd name="T39" fmla="*/ 149 h 410"/>
                <a:gd name="T40" fmla="*/ 36 w 194"/>
                <a:gd name="T41" fmla="*/ 151 h 410"/>
                <a:gd name="T42" fmla="*/ 41 w 194"/>
                <a:gd name="T43" fmla="*/ 220 h 410"/>
                <a:gd name="T44" fmla="*/ 44 w 194"/>
                <a:gd name="T45" fmla="*/ 296 h 410"/>
                <a:gd name="T46" fmla="*/ 49 w 194"/>
                <a:gd name="T47" fmla="*/ 390 h 410"/>
                <a:gd name="T48" fmla="*/ 69 w 194"/>
                <a:gd name="T49" fmla="*/ 410 h 410"/>
                <a:gd name="T50" fmla="*/ 88 w 194"/>
                <a:gd name="T51" fmla="*/ 390 h 410"/>
                <a:gd name="T52" fmla="*/ 93 w 194"/>
                <a:gd name="T53" fmla="*/ 296 h 410"/>
                <a:gd name="T54" fmla="*/ 96 w 194"/>
                <a:gd name="T55" fmla="*/ 220 h 410"/>
                <a:gd name="T56" fmla="*/ 96 w 194"/>
                <a:gd name="T57" fmla="*/ 220 h 410"/>
                <a:gd name="T58" fmla="*/ 100 w 194"/>
                <a:gd name="T59" fmla="*/ 296 h 410"/>
                <a:gd name="T60" fmla="*/ 104 w 194"/>
                <a:gd name="T61" fmla="*/ 390 h 410"/>
                <a:gd name="T62" fmla="*/ 124 w 194"/>
                <a:gd name="T63" fmla="*/ 410 h 410"/>
                <a:gd name="T64" fmla="*/ 144 w 194"/>
                <a:gd name="T65" fmla="*/ 390 h 410"/>
                <a:gd name="T66" fmla="*/ 148 w 194"/>
                <a:gd name="T67" fmla="*/ 296 h 410"/>
                <a:gd name="T68" fmla="*/ 151 w 194"/>
                <a:gd name="T69" fmla="*/ 220 h 410"/>
                <a:gd name="T70" fmla="*/ 154 w 194"/>
                <a:gd name="T71" fmla="*/ 108 h 410"/>
                <a:gd name="T72" fmla="*/ 158 w 194"/>
                <a:gd name="T73" fmla="*/ 186 h 410"/>
                <a:gd name="T74" fmla="*/ 173 w 194"/>
                <a:gd name="T75" fmla="*/ 201 h 410"/>
                <a:gd name="T76" fmla="*/ 188 w 194"/>
                <a:gd name="T77" fmla="*/ 186 h 410"/>
                <a:gd name="T78" fmla="*/ 194 w 194"/>
                <a:gd name="T79" fmla="*/ 66 h 410"/>
                <a:gd name="T80" fmla="*/ 98 w 194"/>
                <a:gd name="T81"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410">
                  <a:moveTo>
                    <a:pt x="98" y="0"/>
                  </a:moveTo>
                  <a:cubicBezTo>
                    <a:pt x="21" y="0"/>
                    <a:pt x="0" y="46"/>
                    <a:pt x="5" y="71"/>
                  </a:cubicBezTo>
                  <a:cubicBezTo>
                    <a:pt x="15" y="128"/>
                    <a:pt x="15" y="128"/>
                    <a:pt x="15" y="128"/>
                  </a:cubicBezTo>
                  <a:cubicBezTo>
                    <a:pt x="15" y="130"/>
                    <a:pt x="16" y="132"/>
                    <a:pt x="17" y="133"/>
                  </a:cubicBezTo>
                  <a:cubicBezTo>
                    <a:pt x="17" y="133"/>
                    <a:pt x="17" y="133"/>
                    <a:pt x="17" y="133"/>
                  </a:cubicBezTo>
                  <a:cubicBezTo>
                    <a:pt x="22" y="142"/>
                    <a:pt x="32" y="145"/>
                    <a:pt x="41" y="141"/>
                  </a:cubicBezTo>
                  <a:cubicBezTo>
                    <a:pt x="111" y="107"/>
                    <a:pt x="111" y="107"/>
                    <a:pt x="111" y="107"/>
                  </a:cubicBezTo>
                  <a:cubicBezTo>
                    <a:pt x="119" y="103"/>
                    <a:pt x="123" y="94"/>
                    <a:pt x="119" y="87"/>
                  </a:cubicBezTo>
                  <a:cubicBezTo>
                    <a:pt x="116" y="79"/>
                    <a:pt x="107" y="76"/>
                    <a:pt x="99" y="79"/>
                  </a:cubicBezTo>
                  <a:cubicBezTo>
                    <a:pt x="48" y="99"/>
                    <a:pt x="48" y="99"/>
                    <a:pt x="48" y="99"/>
                  </a:cubicBezTo>
                  <a:cubicBezTo>
                    <a:pt x="46" y="91"/>
                    <a:pt x="46" y="91"/>
                    <a:pt x="46" y="91"/>
                  </a:cubicBezTo>
                  <a:cubicBezTo>
                    <a:pt x="67" y="83"/>
                    <a:pt x="67" y="83"/>
                    <a:pt x="67" y="83"/>
                  </a:cubicBezTo>
                  <a:cubicBezTo>
                    <a:pt x="67" y="39"/>
                    <a:pt x="67" y="39"/>
                    <a:pt x="67" y="39"/>
                  </a:cubicBezTo>
                  <a:cubicBezTo>
                    <a:pt x="67" y="32"/>
                    <a:pt x="73" y="26"/>
                    <a:pt x="81" y="26"/>
                  </a:cubicBezTo>
                  <a:cubicBezTo>
                    <a:pt x="111" y="26"/>
                    <a:pt x="111" y="26"/>
                    <a:pt x="111" y="26"/>
                  </a:cubicBezTo>
                  <a:cubicBezTo>
                    <a:pt x="119" y="26"/>
                    <a:pt x="125" y="32"/>
                    <a:pt x="125" y="39"/>
                  </a:cubicBezTo>
                  <a:cubicBezTo>
                    <a:pt x="125" y="81"/>
                    <a:pt x="125" y="81"/>
                    <a:pt x="125" y="81"/>
                  </a:cubicBezTo>
                  <a:cubicBezTo>
                    <a:pt x="126" y="82"/>
                    <a:pt x="126" y="83"/>
                    <a:pt x="126" y="84"/>
                  </a:cubicBezTo>
                  <a:cubicBezTo>
                    <a:pt x="132" y="95"/>
                    <a:pt x="126" y="109"/>
                    <a:pt x="115" y="114"/>
                  </a:cubicBezTo>
                  <a:cubicBezTo>
                    <a:pt x="44" y="149"/>
                    <a:pt x="44" y="149"/>
                    <a:pt x="44" y="149"/>
                  </a:cubicBezTo>
                  <a:cubicBezTo>
                    <a:pt x="42" y="150"/>
                    <a:pt x="39" y="151"/>
                    <a:pt x="36" y="151"/>
                  </a:cubicBezTo>
                  <a:cubicBezTo>
                    <a:pt x="38" y="173"/>
                    <a:pt x="40" y="203"/>
                    <a:pt x="41" y="220"/>
                  </a:cubicBezTo>
                  <a:cubicBezTo>
                    <a:pt x="44" y="296"/>
                    <a:pt x="44" y="296"/>
                    <a:pt x="44" y="296"/>
                  </a:cubicBezTo>
                  <a:cubicBezTo>
                    <a:pt x="49" y="390"/>
                    <a:pt x="49" y="390"/>
                    <a:pt x="49" y="390"/>
                  </a:cubicBezTo>
                  <a:cubicBezTo>
                    <a:pt x="49" y="401"/>
                    <a:pt x="58" y="410"/>
                    <a:pt x="69" y="410"/>
                  </a:cubicBezTo>
                  <a:cubicBezTo>
                    <a:pt x="80" y="410"/>
                    <a:pt x="88" y="401"/>
                    <a:pt x="88" y="390"/>
                  </a:cubicBezTo>
                  <a:cubicBezTo>
                    <a:pt x="93" y="296"/>
                    <a:pt x="93" y="296"/>
                    <a:pt x="93" y="296"/>
                  </a:cubicBezTo>
                  <a:cubicBezTo>
                    <a:pt x="96" y="220"/>
                    <a:pt x="96" y="220"/>
                    <a:pt x="96" y="220"/>
                  </a:cubicBezTo>
                  <a:cubicBezTo>
                    <a:pt x="96" y="220"/>
                    <a:pt x="96" y="220"/>
                    <a:pt x="96" y="220"/>
                  </a:cubicBezTo>
                  <a:cubicBezTo>
                    <a:pt x="100" y="296"/>
                    <a:pt x="100" y="296"/>
                    <a:pt x="100" y="296"/>
                  </a:cubicBezTo>
                  <a:cubicBezTo>
                    <a:pt x="104" y="390"/>
                    <a:pt x="104" y="390"/>
                    <a:pt x="104" y="390"/>
                  </a:cubicBezTo>
                  <a:cubicBezTo>
                    <a:pt x="104" y="401"/>
                    <a:pt x="113" y="410"/>
                    <a:pt x="124" y="410"/>
                  </a:cubicBezTo>
                  <a:cubicBezTo>
                    <a:pt x="135" y="410"/>
                    <a:pt x="144" y="401"/>
                    <a:pt x="144" y="390"/>
                  </a:cubicBezTo>
                  <a:cubicBezTo>
                    <a:pt x="148" y="296"/>
                    <a:pt x="148" y="296"/>
                    <a:pt x="148" y="296"/>
                  </a:cubicBezTo>
                  <a:cubicBezTo>
                    <a:pt x="151" y="220"/>
                    <a:pt x="151" y="220"/>
                    <a:pt x="151" y="220"/>
                  </a:cubicBezTo>
                  <a:cubicBezTo>
                    <a:pt x="154" y="108"/>
                    <a:pt x="154" y="108"/>
                    <a:pt x="154" y="108"/>
                  </a:cubicBezTo>
                  <a:cubicBezTo>
                    <a:pt x="158" y="186"/>
                    <a:pt x="158" y="186"/>
                    <a:pt x="158" y="186"/>
                  </a:cubicBezTo>
                  <a:cubicBezTo>
                    <a:pt x="158" y="194"/>
                    <a:pt x="164" y="201"/>
                    <a:pt x="173" y="201"/>
                  </a:cubicBezTo>
                  <a:cubicBezTo>
                    <a:pt x="181" y="201"/>
                    <a:pt x="188" y="194"/>
                    <a:pt x="188" y="186"/>
                  </a:cubicBezTo>
                  <a:cubicBezTo>
                    <a:pt x="194" y="66"/>
                    <a:pt x="194" y="66"/>
                    <a:pt x="194" y="66"/>
                  </a:cubicBezTo>
                  <a:cubicBezTo>
                    <a:pt x="194" y="35"/>
                    <a:pt x="165" y="0"/>
                    <a:pt x="9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582" name="グループ化 581">
            <a:extLst>
              <a:ext uri="{FF2B5EF4-FFF2-40B4-BE49-F238E27FC236}">
                <a16:creationId xmlns:a16="http://schemas.microsoft.com/office/drawing/2014/main" id="{FF1C02E2-B867-4D59-8766-71E3C598DB9B}"/>
              </a:ext>
            </a:extLst>
          </p:cNvPr>
          <p:cNvGrpSpPr/>
          <p:nvPr/>
        </p:nvGrpSpPr>
        <p:grpSpPr>
          <a:xfrm>
            <a:off x="8610322" y="4713093"/>
            <a:ext cx="1883392" cy="1293351"/>
            <a:chOff x="8610057" y="5508590"/>
            <a:chExt cx="1883392" cy="1293351"/>
          </a:xfrm>
        </p:grpSpPr>
        <p:sp>
          <p:nvSpPr>
            <p:cNvPr id="583" name="テキスト ボックス 582">
              <a:extLst>
                <a:ext uri="{FF2B5EF4-FFF2-40B4-BE49-F238E27FC236}">
                  <a16:creationId xmlns:a16="http://schemas.microsoft.com/office/drawing/2014/main" id="{237FA061-4464-493B-8848-B174DDB11601}"/>
                </a:ext>
              </a:extLst>
            </p:cNvPr>
            <p:cNvSpPr txBox="1"/>
            <p:nvPr/>
          </p:nvSpPr>
          <p:spPr>
            <a:xfrm>
              <a:off x="8610057" y="6414143"/>
              <a:ext cx="1883392"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再エネが余っている地域との連携による再エネ融通</a:t>
              </a:r>
            </a:p>
          </p:txBody>
        </p:sp>
        <p:grpSp>
          <p:nvGrpSpPr>
            <p:cNvPr id="584" name="Group 88">
              <a:extLst>
                <a:ext uri="{FF2B5EF4-FFF2-40B4-BE49-F238E27FC236}">
                  <a16:creationId xmlns:a16="http://schemas.microsoft.com/office/drawing/2014/main" id="{69595AEE-EABA-4FD0-9DC1-3556C8EB1EE0}"/>
                </a:ext>
              </a:extLst>
            </p:cNvPr>
            <p:cNvGrpSpPr>
              <a:grpSpLocks noChangeAspect="1"/>
            </p:cNvGrpSpPr>
            <p:nvPr/>
          </p:nvGrpSpPr>
          <p:grpSpPr bwMode="auto">
            <a:xfrm>
              <a:off x="8798860" y="5508590"/>
              <a:ext cx="1505787" cy="861376"/>
              <a:chOff x="3134" y="2248"/>
              <a:chExt cx="465" cy="266"/>
            </a:xfrm>
            <a:solidFill>
              <a:schemeClr val="tx2"/>
            </a:solidFill>
          </p:grpSpPr>
          <p:sp>
            <p:nvSpPr>
              <p:cNvPr id="585" name="Freeform 89">
                <a:extLst>
                  <a:ext uri="{FF2B5EF4-FFF2-40B4-BE49-F238E27FC236}">
                    <a16:creationId xmlns:a16="http://schemas.microsoft.com/office/drawing/2014/main" id="{58A05DF5-0FA5-4B19-B160-6B4AA43779F6}"/>
                  </a:ext>
                </a:extLst>
              </p:cNvPr>
              <p:cNvSpPr>
                <a:spLocks noEditPoints="1"/>
              </p:cNvSpPr>
              <p:nvPr/>
            </p:nvSpPr>
            <p:spPr bwMode="auto">
              <a:xfrm>
                <a:off x="3299" y="2248"/>
                <a:ext cx="127" cy="145"/>
              </a:xfrm>
              <a:custGeom>
                <a:avLst/>
                <a:gdLst>
                  <a:gd name="T0" fmla="*/ 21 w 109"/>
                  <a:gd name="T1" fmla="*/ 97 h 124"/>
                  <a:gd name="T2" fmla="*/ 26 w 109"/>
                  <a:gd name="T3" fmla="*/ 121 h 124"/>
                  <a:gd name="T4" fmla="*/ 30 w 109"/>
                  <a:gd name="T5" fmla="*/ 124 h 124"/>
                  <a:gd name="T6" fmla="*/ 78 w 109"/>
                  <a:gd name="T7" fmla="*/ 124 h 124"/>
                  <a:gd name="T8" fmla="*/ 82 w 109"/>
                  <a:gd name="T9" fmla="*/ 121 h 124"/>
                  <a:gd name="T10" fmla="*/ 87 w 109"/>
                  <a:gd name="T11" fmla="*/ 97 h 124"/>
                  <a:gd name="T12" fmla="*/ 109 w 109"/>
                  <a:gd name="T13" fmla="*/ 54 h 124"/>
                  <a:gd name="T14" fmla="*/ 54 w 109"/>
                  <a:gd name="T15" fmla="*/ 0 h 124"/>
                  <a:gd name="T16" fmla="*/ 0 w 109"/>
                  <a:gd name="T17" fmla="*/ 54 h 124"/>
                  <a:gd name="T18" fmla="*/ 21 w 109"/>
                  <a:gd name="T19" fmla="*/ 97 h 124"/>
                  <a:gd name="T20" fmla="*/ 54 w 109"/>
                  <a:gd name="T21" fmla="*/ 8 h 124"/>
                  <a:gd name="T22" fmla="*/ 101 w 109"/>
                  <a:gd name="T23" fmla="*/ 54 h 124"/>
                  <a:gd name="T24" fmla="*/ 81 w 109"/>
                  <a:gd name="T25" fmla="*/ 91 h 124"/>
                  <a:gd name="T26" fmla="*/ 80 w 109"/>
                  <a:gd name="T27" fmla="*/ 94 h 124"/>
                  <a:gd name="T28" fmla="*/ 75 w 109"/>
                  <a:gd name="T29" fmla="*/ 116 h 124"/>
                  <a:gd name="T30" fmla="*/ 33 w 109"/>
                  <a:gd name="T31" fmla="*/ 116 h 124"/>
                  <a:gd name="T32" fmla="*/ 28 w 109"/>
                  <a:gd name="T33" fmla="*/ 94 h 124"/>
                  <a:gd name="T34" fmla="*/ 27 w 109"/>
                  <a:gd name="T35" fmla="*/ 91 h 124"/>
                  <a:gd name="T36" fmla="*/ 8 w 109"/>
                  <a:gd name="T37" fmla="*/ 54 h 124"/>
                  <a:gd name="T38" fmla="*/ 54 w 109"/>
                  <a:gd name="T39" fmla="*/ 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124">
                    <a:moveTo>
                      <a:pt x="21" y="97"/>
                    </a:moveTo>
                    <a:cubicBezTo>
                      <a:pt x="26" y="121"/>
                      <a:pt x="26" y="121"/>
                      <a:pt x="26" y="121"/>
                    </a:cubicBezTo>
                    <a:cubicBezTo>
                      <a:pt x="26" y="123"/>
                      <a:pt x="28" y="124"/>
                      <a:pt x="30" y="124"/>
                    </a:cubicBezTo>
                    <a:cubicBezTo>
                      <a:pt x="78" y="124"/>
                      <a:pt x="78" y="124"/>
                      <a:pt x="78" y="124"/>
                    </a:cubicBezTo>
                    <a:cubicBezTo>
                      <a:pt x="80" y="124"/>
                      <a:pt x="81" y="123"/>
                      <a:pt x="82" y="121"/>
                    </a:cubicBezTo>
                    <a:cubicBezTo>
                      <a:pt x="87" y="97"/>
                      <a:pt x="87" y="97"/>
                      <a:pt x="87" y="97"/>
                    </a:cubicBezTo>
                    <a:cubicBezTo>
                      <a:pt x="101" y="87"/>
                      <a:pt x="109" y="71"/>
                      <a:pt x="109" y="54"/>
                    </a:cubicBezTo>
                    <a:cubicBezTo>
                      <a:pt x="109" y="24"/>
                      <a:pt x="84" y="0"/>
                      <a:pt x="54" y="0"/>
                    </a:cubicBezTo>
                    <a:cubicBezTo>
                      <a:pt x="24" y="0"/>
                      <a:pt x="0" y="24"/>
                      <a:pt x="0" y="54"/>
                    </a:cubicBezTo>
                    <a:cubicBezTo>
                      <a:pt x="0" y="71"/>
                      <a:pt x="8" y="87"/>
                      <a:pt x="21" y="97"/>
                    </a:cubicBezTo>
                    <a:close/>
                    <a:moveTo>
                      <a:pt x="54" y="8"/>
                    </a:moveTo>
                    <a:cubicBezTo>
                      <a:pt x="80" y="8"/>
                      <a:pt x="101" y="29"/>
                      <a:pt x="101" y="54"/>
                    </a:cubicBezTo>
                    <a:cubicBezTo>
                      <a:pt x="101" y="69"/>
                      <a:pt x="93" y="83"/>
                      <a:pt x="81" y="91"/>
                    </a:cubicBezTo>
                    <a:cubicBezTo>
                      <a:pt x="80" y="92"/>
                      <a:pt x="80" y="93"/>
                      <a:pt x="80" y="94"/>
                    </a:cubicBezTo>
                    <a:cubicBezTo>
                      <a:pt x="75" y="116"/>
                      <a:pt x="75" y="116"/>
                      <a:pt x="75" y="116"/>
                    </a:cubicBezTo>
                    <a:cubicBezTo>
                      <a:pt x="33" y="116"/>
                      <a:pt x="33" y="116"/>
                      <a:pt x="33" y="116"/>
                    </a:cubicBezTo>
                    <a:cubicBezTo>
                      <a:pt x="28" y="94"/>
                      <a:pt x="28" y="94"/>
                      <a:pt x="28" y="94"/>
                    </a:cubicBezTo>
                    <a:cubicBezTo>
                      <a:pt x="28" y="93"/>
                      <a:pt x="28" y="92"/>
                      <a:pt x="27" y="91"/>
                    </a:cubicBezTo>
                    <a:cubicBezTo>
                      <a:pt x="15" y="83"/>
                      <a:pt x="8" y="69"/>
                      <a:pt x="8" y="54"/>
                    </a:cubicBezTo>
                    <a:cubicBezTo>
                      <a:pt x="8" y="29"/>
                      <a:pt x="28" y="8"/>
                      <a:pt x="5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6" name="Freeform 90">
                <a:extLst>
                  <a:ext uri="{FF2B5EF4-FFF2-40B4-BE49-F238E27FC236}">
                    <a16:creationId xmlns:a16="http://schemas.microsoft.com/office/drawing/2014/main" id="{203CD212-40A0-4766-A926-7C8FB73D3D21}"/>
                  </a:ext>
                </a:extLst>
              </p:cNvPr>
              <p:cNvSpPr>
                <a:spLocks/>
              </p:cNvSpPr>
              <p:nvPr/>
            </p:nvSpPr>
            <p:spPr bwMode="auto">
              <a:xfrm>
                <a:off x="3331" y="2404"/>
                <a:ext cx="63" cy="9"/>
              </a:xfrm>
              <a:custGeom>
                <a:avLst/>
                <a:gdLst>
                  <a:gd name="T0" fmla="*/ 50 w 54"/>
                  <a:gd name="T1" fmla="*/ 0 h 8"/>
                  <a:gd name="T2" fmla="*/ 4 w 54"/>
                  <a:gd name="T3" fmla="*/ 0 h 8"/>
                  <a:gd name="T4" fmla="*/ 0 w 54"/>
                  <a:gd name="T5" fmla="*/ 4 h 8"/>
                  <a:gd name="T6" fmla="*/ 4 w 54"/>
                  <a:gd name="T7" fmla="*/ 8 h 8"/>
                  <a:gd name="T8" fmla="*/ 50 w 54"/>
                  <a:gd name="T9" fmla="*/ 8 h 8"/>
                  <a:gd name="T10" fmla="*/ 54 w 54"/>
                  <a:gd name="T11" fmla="*/ 4 h 8"/>
                  <a:gd name="T12" fmla="*/ 50 w 5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4" h="8">
                    <a:moveTo>
                      <a:pt x="50" y="0"/>
                    </a:moveTo>
                    <a:cubicBezTo>
                      <a:pt x="4" y="0"/>
                      <a:pt x="4" y="0"/>
                      <a:pt x="4" y="0"/>
                    </a:cubicBezTo>
                    <a:cubicBezTo>
                      <a:pt x="2" y="0"/>
                      <a:pt x="0" y="2"/>
                      <a:pt x="0" y="4"/>
                    </a:cubicBezTo>
                    <a:cubicBezTo>
                      <a:pt x="0" y="6"/>
                      <a:pt x="2" y="8"/>
                      <a:pt x="4" y="8"/>
                    </a:cubicBezTo>
                    <a:cubicBezTo>
                      <a:pt x="50" y="8"/>
                      <a:pt x="50" y="8"/>
                      <a:pt x="50" y="8"/>
                    </a:cubicBezTo>
                    <a:cubicBezTo>
                      <a:pt x="53" y="8"/>
                      <a:pt x="54" y="6"/>
                      <a:pt x="54" y="4"/>
                    </a:cubicBezTo>
                    <a:cubicBezTo>
                      <a:pt x="54" y="2"/>
                      <a:pt x="53" y="0"/>
                      <a:pt x="5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7" name="Freeform 91">
                <a:extLst>
                  <a:ext uri="{FF2B5EF4-FFF2-40B4-BE49-F238E27FC236}">
                    <a16:creationId xmlns:a16="http://schemas.microsoft.com/office/drawing/2014/main" id="{EC1ED4F6-1127-4D93-A6A3-A10F058A4FA7}"/>
                  </a:ext>
                </a:extLst>
              </p:cNvPr>
              <p:cNvSpPr>
                <a:spLocks/>
              </p:cNvSpPr>
              <p:nvPr/>
            </p:nvSpPr>
            <p:spPr bwMode="auto">
              <a:xfrm>
                <a:off x="3331" y="2425"/>
                <a:ext cx="63" cy="9"/>
              </a:xfrm>
              <a:custGeom>
                <a:avLst/>
                <a:gdLst>
                  <a:gd name="T0" fmla="*/ 50 w 54"/>
                  <a:gd name="T1" fmla="*/ 0 h 8"/>
                  <a:gd name="T2" fmla="*/ 4 w 54"/>
                  <a:gd name="T3" fmla="*/ 0 h 8"/>
                  <a:gd name="T4" fmla="*/ 0 w 54"/>
                  <a:gd name="T5" fmla="*/ 4 h 8"/>
                  <a:gd name="T6" fmla="*/ 4 w 54"/>
                  <a:gd name="T7" fmla="*/ 8 h 8"/>
                  <a:gd name="T8" fmla="*/ 50 w 54"/>
                  <a:gd name="T9" fmla="*/ 8 h 8"/>
                  <a:gd name="T10" fmla="*/ 54 w 54"/>
                  <a:gd name="T11" fmla="*/ 4 h 8"/>
                  <a:gd name="T12" fmla="*/ 50 w 5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4" h="8">
                    <a:moveTo>
                      <a:pt x="50" y="0"/>
                    </a:moveTo>
                    <a:cubicBezTo>
                      <a:pt x="4" y="0"/>
                      <a:pt x="4" y="0"/>
                      <a:pt x="4" y="0"/>
                    </a:cubicBezTo>
                    <a:cubicBezTo>
                      <a:pt x="2" y="0"/>
                      <a:pt x="0" y="2"/>
                      <a:pt x="0" y="4"/>
                    </a:cubicBezTo>
                    <a:cubicBezTo>
                      <a:pt x="0" y="6"/>
                      <a:pt x="2" y="8"/>
                      <a:pt x="4" y="8"/>
                    </a:cubicBezTo>
                    <a:cubicBezTo>
                      <a:pt x="50" y="8"/>
                      <a:pt x="50" y="8"/>
                      <a:pt x="50" y="8"/>
                    </a:cubicBezTo>
                    <a:cubicBezTo>
                      <a:pt x="53" y="8"/>
                      <a:pt x="54" y="6"/>
                      <a:pt x="54" y="4"/>
                    </a:cubicBezTo>
                    <a:cubicBezTo>
                      <a:pt x="54" y="2"/>
                      <a:pt x="53" y="0"/>
                      <a:pt x="5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8" name="Freeform 92">
                <a:extLst>
                  <a:ext uri="{FF2B5EF4-FFF2-40B4-BE49-F238E27FC236}">
                    <a16:creationId xmlns:a16="http://schemas.microsoft.com/office/drawing/2014/main" id="{54839097-51DA-4534-8FA9-963EEA49B670}"/>
                  </a:ext>
                </a:extLst>
              </p:cNvPr>
              <p:cNvSpPr>
                <a:spLocks noEditPoints="1"/>
              </p:cNvSpPr>
              <p:nvPr/>
            </p:nvSpPr>
            <p:spPr bwMode="auto">
              <a:xfrm>
                <a:off x="3497" y="2359"/>
                <a:ext cx="102" cy="155"/>
              </a:xfrm>
              <a:custGeom>
                <a:avLst/>
                <a:gdLst>
                  <a:gd name="T0" fmla="*/ 62 w 87"/>
                  <a:gd name="T1" fmla="*/ 80 h 132"/>
                  <a:gd name="T2" fmla="*/ 81 w 87"/>
                  <a:gd name="T3" fmla="*/ 38 h 132"/>
                  <a:gd name="T4" fmla="*/ 44 w 87"/>
                  <a:gd name="T5" fmla="*/ 0 h 132"/>
                  <a:gd name="T6" fmla="*/ 7 w 87"/>
                  <a:gd name="T7" fmla="*/ 42 h 132"/>
                  <a:gd name="T8" fmla="*/ 24 w 87"/>
                  <a:gd name="T9" fmla="*/ 81 h 132"/>
                  <a:gd name="T10" fmla="*/ 0 w 87"/>
                  <a:gd name="T11" fmla="*/ 105 h 132"/>
                  <a:gd name="T12" fmla="*/ 44 w 87"/>
                  <a:gd name="T13" fmla="*/ 132 h 132"/>
                  <a:gd name="T14" fmla="*/ 87 w 87"/>
                  <a:gd name="T15" fmla="*/ 105 h 132"/>
                  <a:gd name="T16" fmla="*/ 62 w 87"/>
                  <a:gd name="T17" fmla="*/ 80 h 132"/>
                  <a:gd name="T18" fmla="*/ 44 w 87"/>
                  <a:gd name="T19" fmla="*/ 24 h 132"/>
                  <a:gd name="T20" fmla="*/ 58 w 87"/>
                  <a:gd name="T21" fmla="*/ 39 h 132"/>
                  <a:gd name="T22" fmla="*/ 44 w 87"/>
                  <a:gd name="T23" fmla="*/ 54 h 132"/>
                  <a:gd name="T24" fmla="*/ 29 w 87"/>
                  <a:gd name="T25" fmla="*/ 39 h 132"/>
                  <a:gd name="T26" fmla="*/ 44 w 87"/>
                  <a:gd name="T27" fmla="*/ 24 h 132"/>
                  <a:gd name="T28" fmla="*/ 44 w 87"/>
                  <a:gd name="T29" fmla="*/ 124 h 132"/>
                  <a:gd name="T30" fmla="*/ 8 w 87"/>
                  <a:gd name="T31" fmla="*/ 105 h 132"/>
                  <a:gd name="T32" fmla="*/ 29 w 87"/>
                  <a:gd name="T33" fmla="*/ 87 h 132"/>
                  <a:gd name="T34" fmla="*/ 40 w 87"/>
                  <a:gd name="T35" fmla="*/ 103 h 132"/>
                  <a:gd name="T36" fmla="*/ 47 w 87"/>
                  <a:gd name="T37" fmla="*/ 103 h 132"/>
                  <a:gd name="T38" fmla="*/ 57 w 87"/>
                  <a:gd name="T39" fmla="*/ 87 h 132"/>
                  <a:gd name="T40" fmla="*/ 79 w 87"/>
                  <a:gd name="T41" fmla="*/ 105 h 132"/>
                  <a:gd name="T42" fmla="*/ 44 w 87"/>
                  <a:gd name="T43" fmla="*/ 12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7" h="132">
                    <a:moveTo>
                      <a:pt x="62" y="80"/>
                    </a:moveTo>
                    <a:cubicBezTo>
                      <a:pt x="72" y="67"/>
                      <a:pt x="81" y="55"/>
                      <a:pt x="81" y="38"/>
                    </a:cubicBezTo>
                    <a:cubicBezTo>
                      <a:pt x="81" y="17"/>
                      <a:pt x="64" y="0"/>
                      <a:pt x="44" y="0"/>
                    </a:cubicBezTo>
                    <a:cubicBezTo>
                      <a:pt x="22" y="0"/>
                      <a:pt x="5" y="20"/>
                      <a:pt x="7" y="42"/>
                    </a:cubicBezTo>
                    <a:cubicBezTo>
                      <a:pt x="8" y="60"/>
                      <a:pt x="14" y="69"/>
                      <a:pt x="24" y="81"/>
                    </a:cubicBezTo>
                    <a:cubicBezTo>
                      <a:pt x="9" y="85"/>
                      <a:pt x="0" y="94"/>
                      <a:pt x="0" y="105"/>
                    </a:cubicBezTo>
                    <a:cubicBezTo>
                      <a:pt x="0" y="120"/>
                      <a:pt x="19" y="132"/>
                      <a:pt x="44" y="132"/>
                    </a:cubicBezTo>
                    <a:cubicBezTo>
                      <a:pt x="68" y="132"/>
                      <a:pt x="87" y="120"/>
                      <a:pt x="87" y="105"/>
                    </a:cubicBezTo>
                    <a:cubicBezTo>
                      <a:pt x="87" y="94"/>
                      <a:pt x="77" y="84"/>
                      <a:pt x="62" y="80"/>
                    </a:cubicBezTo>
                    <a:close/>
                    <a:moveTo>
                      <a:pt x="44" y="24"/>
                    </a:moveTo>
                    <a:cubicBezTo>
                      <a:pt x="52" y="24"/>
                      <a:pt x="58" y="30"/>
                      <a:pt x="58" y="39"/>
                    </a:cubicBezTo>
                    <a:cubicBezTo>
                      <a:pt x="58" y="47"/>
                      <a:pt x="52" y="54"/>
                      <a:pt x="44" y="54"/>
                    </a:cubicBezTo>
                    <a:cubicBezTo>
                      <a:pt x="35" y="54"/>
                      <a:pt x="29" y="47"/>
                      <a:pt x="29" y="39"/>
                    </a:cubicBezTo>
                    <a:cubicBezTo>
                      <a:pt x="29" y="30"/>
                      <a:pt x="35" y="24"/>
                      <a:pt x="44" y="24"/>
                    </a:cubicBezTo>
                    <a:close/>
                    <a:moveTo>
                      <a:pt x="44" y="124"/>
                    </a:moveTo>
                    <a:cubicBezTo>
                      <a:pt x="24" y="124"/>
                      <a:pt x="8" y="116"/>
                      <a:pt x="8" y="105"/>
                    </a:cubicBezTo>
                    <a:cubicBezTo>
                      <a:pt x="8" y="97"/>
                      <a:pt x="17" y="91"/>
                      <a:pt x="29" y="87"/>
                    </a:cubicBezTo>
                    <a:cubicBezTo>
                      <a:pt x="32" y="92"/>
                      <a:pt x="36" y="97"/>
                      <a:pt x="40" y="103"/>
                    </a:cubicBezTo>
                    <a:cubicBezTo>
                      <a:pt x="41" y="106"/>
                      <a:pt x="46" y="105"/>
                      <a:pt x="47" y="103"/>
                    </a:cubicBezTo>
                    <a:cubicBezTo>
                      <a:pt x="50" y="97"/>
                      <a:pt x="54" y="92"/>
                      <a:pt x="57" y="87"/>
                    </a:cubicBezTo>
                    <a:cubicBezTo>
                      <a:pt x="70" y="90"/>
                      <a:pt x="79" y="97"/>
                      <a:pt x="79" y="105"/>
                    </a:cubicBezTo>
                    <a:cubicBezTo>
                      <a:pt x="79" y="116"/>
                      <a:pt x="63" y="124"/>
                      <a:pt x="44"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9" name="Freeform 93">
                <a:extLst>
                  <a:ext uri="{FF2B5EF4-FFF2-40B4-BE49-F238E27FC236}">
                    <a16:creationId xmlns:a16="http://schemas.microsoft.com/office/drawing/2014/main" id="{5F888CF4-3ECB-43E8-87B9-9195E8DFD536}"/>
                  </a:ext>
                </a:extLst>
              </p:cNvPr>
              <p:cNvSpPr>
                <a:spLocks noEditPoints="1"/>
              </p:cNvSpPr>
              <p:nvPr/>
            </p:nvSpPr>
            <p:spPr bwMode="auto">
              <a:xfrm>
                <a:off x="3134" y="2359"/>
                <a:ext cx="102" cy="155"/>
              </a:xfrm>
              <a:custGeom>
                <a:avLst/>
                <a:gdLst>
                  <a:gd name="T0" fmla="*/ 63 w 88"/>
                  <a:gd name="T1" fmla="*/ 80 h 132"/>
                  <a:gd name="T2" fmla="*/ 81 w 88"/>
                  <a:gd name="T3" fmla="*/ 38 h 132"/>
                  <a:gd name="T4" fmla="*/ 44 w 88"/>
                  <a:gd name="T5" fmla="*/ 0 h 132"/>
                  <a:gd name="T6" fmla="*/ 7 w 88"/>
                  <a:gd name="T7" fmla="*/ 42 h 132"/>
                  <a:gd name="T8" fmla="*/ 24 w 88"/>
                  <a:gd name="T9" fmla="*/ 81 h 132"/>
                  <a:gd name="T10" fmla="*/ 0 w 88"/>
                  <a:gd name="T11" fmla="*/ 105 h 132"/>
                  <a:gd name="T12" fmla="*/ 44 w 88"/>
                  <a:gd name="T13" fmla="*/ 132 h 132"/>
                  <a:gd name="T14" fmla="*/ 88 w 88"/>
                  <a:gd name="T15" fmla="*/ 105 h 132"/>
                  <a:gd name="T16" fmla="*/ 63 w 88"/>
                  <a:gd name="T17" fmla="*/ 80 h 132"/>
                  <a:gd name="T18" fmla="*/ 44 w 88"/>
                  <a:gd name="T19" fmla="*/ 24 h 132"/>
                  <a:gd name="T20" fmla="*/ 59 w 88"/>
                  <a:gd name="T21" fmla="*/ 39 h 132"/>
                  <a:gd name="T22" fmla="*/ 44 w 88"/>
                  <a:gd name="T23" fmla="*/ 54 h 132"/>
                  <a:gd name="T24" fmla="*/ 29 w 88"/>
                  <a:gd name="T25" fmla="*/ 39 h 132"/>
                  <a:gd name="T26" fmla="*/ 44 w 88"/>
                  <a:gd name="T27" fmla="*/ 24 h 132"/>
                  <a:gd name="T28" fmla="*/ 44 w 88"/>
                  <a:gd name="T29" fmla="*/ 124 h 132"/>
                  <a:gd name="T30" fmla="*/ 8 w 88"/>
                  <a:gd name="T31" fmla="*/ 105 h 132"/>
                  <a:gd name="T32" fmla="*/ 29 w 88"/>
                  <a:gd name="T33" fmla="*/ 87 h 132"/>
                  <a:gd name="T34" fmla="*/ 40 w 88"/>
                  <a:gd name="T35" fmla="*/ 103 h 132"/>
                  <a:gd name="T36" fmla="*/ 48 w 88"/>
                  <a:gd name="T37" fmla="*/ 103 h 132"/>
                  <a:gd name="T38" fmla="*/ 58 w 88"/>
                  <a:gd name="T39" fmla="*/ 87 h 132"/>
                  <a:gd name="T40" fmla="*/ 80 w 88"/>
                  <a:gd name="T41" fmla="*/ 105 h 132"/>
                  <a:gd name="T42" fmla="*/ 44 w 88"/>
                  <a:gd name="T43" fmla="*/ 12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32">
                    <a:moveTo>
                      <a:pt x="63" y="80"/>
                    </a:moveTo>
                    <a:cubicBezTo>
                      <a:pt x="73" y="67"/>
                      <a:pt x="81" y="55"/>
                      <a:pt x="81" y="38"/>
                    </a:cubicBezTo>
                    <a:cubicBezTo>
                      <a:pt x="81" y="17"/>
                      <a:pt x="65" y="0"/>
                      <a:pt x="44" y="0"/>
                    </a:cubicBezTo>
                    <a:cubicBezTo>
                      <a:pt x="22" y="0"/>
                      <a:pt x="6" y="20"/>
                      <a:pt x="7" y="42"/>
                    </a:cubicBezTo>
                    <a:cubicBezTo>
                      <a:pt x="9" y="60"/>
                      <a:pt x="15" y="69"/>
                      <a:pt x="24" y="81"/>
                    </a:cubicBezTo>
                    <a:cubicBezTo>
                      <a:pt x="10" y="85"/>
                      <a:pt x="0" y="94"/>
                      <a:pt x="0" y="105"/>
                    </a:cubicBezTo>
                    <a:cubicBezTo>
                      <a:pt x="0" y="120"/>
                      <a:pt x="20" y="132"/>
                      <a:pt x="44" y="132"/>
                    </a:cubicBezTo>
                    <a:cubicBezTo>
                      <a:pt x="69" y="132"/>
                      <a:pt x="88" y="120"/>
                      <a:pt x="88" y="105"/>
                    </a:cubicBezTo>
                    <a:cubicBezTo>
                      <a:pt x="88" y="94"/>
                      <a:pt x="78" y="84"/>
                      <a:pt x="63" y="80"/>
                    </a:cubicBezTo>
                    <a:close/>
                    <a:moveTo>
                      <a:pt x="44" y="24"/>
                    </a:moveTo>
                    <a:cubicBezTo>
                      <a:pt x="52" y="24"/>
                      <a:pt x="59" y="30"/>
                      <a:pt x="59" y="39"/>
                    </a:cubicBezTo>
                    <a:cubicBezTo>
                      <a:pt x="59" y="47"/>
                      <a:pt x="52" y="54"/>
                      <a:pt x="44" y="54"/>
                    </a:cubicBezTo>
                    <a:cubicBezTo>
                      <a:pt x="36" y="54"/>
                      <a:pt x="29" y="47"/>
                      <a:pt x="29" y="39"/>
                    </a:cubicBezTo>
                    <a:cubicBezTo>
                      <a:pt x="29" y="30"/>
                      <a:pt x="36" y="24"/>
                      <a:pt x="44" y="24"/>
                    </a:cubicBezTo>
                    <a:close/>
                    <a:moveTo>
                      <a:pt x="44" y="124"/>
                    </a:moveTo>
                    <a:cubicBezTo>
                      <a:pt x="25" y="124"/>
                      <a:pt x="8" y="116"/>
                      <a:pt x="8" y="105"/>
                    </a:cubicBezTo>
                    <a:cubicBezTo>
                      <a:pt x="8" y="97"/>
                      <a:pt x="17" y="91"/>
                      <a:pt x="29" y="87"/>
                    </a:cubicBezTo>
                    <a:cubicBezTo>
                      <a:pt x="33" y="92"/>
                      <a:pt x="36" y="97"/>
                      <a:pt x="40" y="103"/>
                    </a:cubicBezTo>
                    <a:cubicBezTo>
                      <a:pt x="42" y="106"/>
                      <a:pt x="46" y="105"/>
                      <a:pt x="48" y="103"/>
                    </a:cubicBezTo>
                    <a:cubicBezTo>
                      <a:pt x="51" y="97"/>
                      <a:pt x="54" y="92"/>
                      <a:pt x="58" y="87"/>
                    </a:cubicBezTo>
                    <a:cubicBezTo>
                      <a:pt x="71" y="90"/>
                      <a:pt x="80" y="97"/>
                      <a:pt x="80" y="105"/>
                    </a:cubicBezTo>
                    <a:cubicBezTo>
                      <a:pt x="80" y="116"/>
                      <a:pt x="64" y="124"/>
                      <a:pt x="44"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90" name="Freeform 94">
                <a:extLst>
                  <a:ext uri="{FF2B5EF4-FFF2-40B4-BE49-F238E27FC236}">
                    <a16:creationId xmlns:a16="http://schemas.microsoft.com/office/drawing/2014/main" id="{D8FC2C3F-D91C-41CD-A212-FF883F375B5E}"/>
                  </a:ext>
                </a:extLst>
              </p:cNvPr>
              <p:cNvSpPr>
                <a:spLocks/>
              </p:cNvSpPr>
              <p:nvPr/>
            </p:nvSpPr>
            <p:spPr bwMode="auto">
              <a:xfrm>
                <a:off x="3252" y="2437"/>
                <a:ext cx="217" cy="48"/>
              </a:xfrm>
              <a:custGeom>
                <a:avLst/>
                <a:gdLst>
                  <a:gd name="T0" fmla="*/ 173 w 217"/>
                  <a:gd name="T1" fmla="*/ 0 h 48"/>
                  <a:gd name="T2" fmla="*/ 191 w 217"/>
                  <a:gd name="T3" fmla="*/ 16 h 48"/>
                  <a:gd name="T4" fmla="*/ 28 w 217"/>
                  <a:gd name="T5" fmla="*/ 16 h 48"/>
                  <a:gd name="T6" fmla="*/ 44 w 217"/>
                  <a:gd name="T7" fmla="*/ 0 h 48"/>
                  <a:gd name="T8" fmla="*/ 24 w 217"/>
                  <a:gd name="T9" fmla="*/ 0 h 48"/>
                  <a:gd name="T10" fmla="*/ 0 w 217"/>
                  <a:gd name="T11" fmla="*/ 23 h 48"/>
                  <a:gd name="T12" fmla="*/ 24 w 217"/>
                  <a:gd name="T13" fmla="*/ 48 h 48"/>
                  <a:gd name="T14" fmla="*/ 44 w 217"/>
                  <a:gd name="T15" fmla="*/ 48 h 48"/>
                  <a:gd name="T16" fmla="*/ 28 w 217"/>
                  <a:gd name="T17" fmla="*/ 30 h 48"/>
                  <a:gd name="T18" fmla="*/ 191 w 217"/>
                  <a:gd name="T19" fmla="*/ 30 h 48"/>
                  <a:gd name="T20" fmla="*/ 173 w 217"/>
                  <a:gd name="T21" fmla="*/ 48 h 48"/>
                  <a:gd name="T22" fmla="*/ 193 w 217"/>
                  <a:gd name="T23" fmla="*/ 48 h 48"/>
                  <a:gd name="T24" fmla="*/ 217 w 217"/>
                  <a:gd name="T25" fmla="*/ 23 h 48"/>
                  <a:gd name="T26" fmla="*/ 193 w 217"/>
                  <a:gd name="T27" fmla="*/ 0 h 48"/>
                  <a:gd name="T28" fmla="*/ 173 w 217"/>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7" h="48">
                    <a:moveTo>
                      <a:pt x="173" y="0"/>
                    </a:moveTo>
                    <a:lnTo>
                      <a:pt x="191" y="16"/>
                    </a:lnTo>
                    <a:lnTo>
                      <a:pt x="28" y="16"/>
                    </a:lnTo>
                    <a:lnTo>
                      <a:pt x="44" y="0"/>
                    </a:lnTo>
                    <a:lnTo>
                      <a:pt x="24" y="0"/>
                    </a:lnTo>
                    <a:lnTo>
                      <a:pt x="0" y="23"/>
                    </a:lnTo>
                    <a:lnTo>
                      <a:pt x="24" y="48"/>
                    </a:lnTo>
                    <a:lnTo>
                      <a:pt x="44" y="48"/>
                    </a:lnTo>
                    <a:lnTo>
                      <a:pt x="28" y="30"/>
                    </a:lnTo>
                    <a:lnTo>
                      <a:pt x="191" y="30"/>
                    </a:lnTo>
                    <a:lnTo>
                      <a:pt x="173" y="48"/>
                    </a:lnTo>
                    <a:lnTo>
                      <a:pt x="193" y="48"/>
                    </a:lnTo>
                    <a:lnTo>
                      <a:pt x="217" y="23"/>
                    </a:lnTo>
                    <a:lnTo>
                      <a:pt x="193" y="0"/>
                    </a:lnTo>
                    <a:lnTo>
                      <a:pt x="1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91" name="Freeform 95">
                <a:extLst>
                  <a:ext uri="{FF2B5EF4-FFF2-40B4-BE49-F238E27FC236}">
                    <a16:creationId xmlns:a16="http://schemas.microsoft.com/office/drawing/2014/main" id="{EE3D7CF4-A70E-4D3D-B8B4-461B59174540}"/>
                  </a:ext>
                </a:extLst>
              </p:cNvPr>
              <p:cNvSpPr>
                <a:spLocks noEditPoints="1"/>
              </p:cNvSpPr>
              <p:nvPr/>
            </p:nvSpPr>
            <p:spPr bwMode="auto">
              <a:xfrm>
                <a:off x="3344" y="2283"/>
                <a:ext cx="43" cy="74"/>
              </a:xfrm>
              <a:custGeom>
                <a:avLst/>
                <a:gdLst>
                  <a:gd name="T0" fmla="*/ 7 w 37"/>
                  <a:gd name="T1" fmla="*/ 62 h 63"/>
                  <a:gd name="T2" fmla="*/ 9 w 37"/>
                  <a:gd name="T3" fmla="*/ 63 h 63"/>
                  <a:gd name="T4" fmla="*/ 9 w 37"/>
                  <a:gd name="T5" fmla="*/ 63 h 63"/>
                  <a:gd name="T6" fmla="*/ 10 w 37"/>
                  <a:gd name="T7" fmla="*/ 62 h 63"/>
                  <a:gd name="T8" fmla="*/ 12 w 37"/>
                  <a:gd name="T9" fmla="*/ 54 h 63"/>
                  <a:gd name="T10" fmla="*/ 14 w 37"/>
                  <a:gd name="T11" fmla="*/ 53 h 63"/>
                  <a:gd name="T12" fmla="*/ 14 w 37"/>
                  <a:gd name="T13" fmla="*/ 53 h 63"/>
                  <a:gd name="T14" fmla="*/ 37 w 37"/>
                  <a:gd name="T15" fmla="*/ 29 h 63"/>
                  <a:gd name="T16" fmla="*/ 30 w 37"/>
                  <a:gd name="T17" fmla="*/ 1 h 63"/>
                  <a:gd name="T18" fmla="*/ 29 w 37"/>
                  <a:gd name="T19" fmla="*/ 1 h 63"/>
                  <a:gd name="T20" fmla="*/ 17 w 37"/>
                  <a:gd name="T21" fmla="*/ 9 h 63"/>
                  <a:gd name="T22" fmla="*/ 0 w 37"/>
                  <a:gd name="T23" fmla="*/ 33 h 63"/>
                  <a:gd name="T24" fmla="*/ 9 w 37"/>
                  <a:gd name="T25" fmla="*/ 53 h 63"/>
                  <a:gd name="T26" fmla="*/ 7 w 37"/>
                  <a:gd name="T27" fmla="*/ 62 h 63"/>
                  <a:gd name="T28" fmla="*/ 14 w 37"/>
                  <a:gd name="T29" fmla="*/ 29 h 63"/>
                  <a:gd name="T30" fmla="*/ 23 w 37"/>
                  <a:gd name="T31" fmla="*/ 12 h 63"/>
                  <a:gd name="T32" fmla="*/ 25 w 37"/>
                  <a:gd name="T33" fmla="*/ 12 h 63"/>
                  <a:gd name="T34" fmla="*/ 25 w 37"/>
                  <a:gd name="T35" fmla="*/ 14 h 63"/>
                  <a:gd name="T36" fmla="*/ 23 w 37"/>
                  <a:gd name="T37" fmla="*/ 17 h 63"/>
                  <a:gd name="T38" fmla="*/ 16 w 37"/>
                  <a:gd name="T39" fmla="*/ 30 h 63"/>
                  <a:gd name="T40" fmla="*/ 14 w 37"/>
                  <a:gd name="T41" fmla="*/ 43 h 63"/>
                  <a:gd name="T42" fmla="*/ 15 w 37"/>
                  <a:gd name="T43" fmla="*/ 45 h 63"/>
                  <a:gd name="T44" fmla="*/ 14 w 37"/>
                  <a:gd name="T45" fmla="*/ 47 h 63"/>
                  <a:gd name="T46" fmla="*/ 12 w 37"/>
                  <a:gd name="T47" fmla="*/ 46 h 63"/>
                  <a:gd name="T48" fmla="*/ 14 w 37"/>
                  <a:gd name="T49" fmla="*/ 2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63">
                    <a:moveTo>
                      <a:pt x="7" y="62"/>
                    </a:moveTo>
                    <a:cubicBezTo>
                      <a:pt x="7" y="63"/>
                      <a:pt x="8" y="63"/>
                      <a:pt x="9" y="63"/>
                    </a:cubicBezTo>
                    <a:cubicBezTo>
                      <a:pt x="9" y="63"/>
                      <a:pt x="9" y="63"/>
                      <a:pt x="9" y="63"/>
                    </a:cubicBezTo>
                    <a:cubicBezTo>
                      <a:pt x="10" y="63"/>
                      <a:pt x="10" y="62"/>
                      <a:pt x="10" y="62"/>
                    </a:cubicBezTo>
                    <a:cubicBezTo>
                      <a:pt x="10" y="58"/>
                      <a:pt x="11" y="56"/>
                      <a:pt x="12" y="54"/>
                    </a:cubicBezTo>
                    <a:cubicBezTo>
                      <a:pt x="14" y="53"/>
                      <a:pt x="14" y="53"/>
                      <a:pt x="14" y="53"/>
                    </a:cubicBezTo>
                    <a:cubicBezTo>
                      <a:pt x="14" y="53"/>
                      <a:pt x="14" y="53"/>
                      <a:pt x="14" y="53"/>
                    </a:cubicBezTo>
                    <a:cubicBezTo>
                      <a:pt x="14" y="53"/>
                      <a:pt x="37" y="45"/>
                      <a:pt x="37" y="29"/>
                    </a:cubicBezTo>
                    <a:cubicBezTo>
                      <a:pt x="37" y="15"/>
                      <a:pt x="33" y="7"/>
                      <a:pt x="30" y="1"/>
                    </a:cubicBezTo>
                    <a:cubicBezTo>
                      <a:pt x="30" y="1"/>
                      <a:pt x="29" y="0"/>
                      <a:pt x="29" y="1"/>
                    </a:cubicBezTo>
                    <a:cubicBezTo>
                      <a:pt x="28" y="2"/>
                      <a:pt x="24" y="5"/>
                      <a:pt x="17" y="9"/>
                    </a:cubicBezTo>
                    <a:cubicBezTo>
                      <a:pt x="8" y="14"/>
                      <a:pt x="0" y="21"/>
                      <a:pt x="0" y="33"/>
                    </a:cubicBezTo>
                    <a:cubicBezTo>
                      <a:pt x="0" y="42"/>
                      <a:pt x="6" y="50"/>
                      <a:pt x="9" y="53"/>
                    </a:cubicBezTo>
                    <a:cubicBezTo>
                      <a:pt x="8" y="55"/>
                      <a:pt x="7" y="58"/>
                      <a:pt x="7" y="62"/>
                    </a:cubicBezTo>
                    <a:close/>
                    <a:moveTo>
                      <a:pt x="14" y="29"/>
                    </a:moveTo>
                    <a:cubicBezTo>
                      <a:pt x="18" y="18"/>
                      <a:pt x="23" y="12"/>
                      <a:pt x="23" y="12"/>
                    </a:cubicBezTo>
                    <a:cubicBezTo>
                      <a:pt x="24" y="12"/>
                      <a:pt x="25" y="12"/>
                      <a:pt x="25" y="12"/>
                    </a:cubicBezTo>
                    <a:cubicBezTo>
                      <a:pt x="26" y="13"/>
                      <a:pt x="26" y="13"/>
                      <a:pt x="25" y="14"/>
                    </a:cubicBezTo>
                    <a:cubicBezTo>
                      <a:pt x="25" y="14"/>
                      <a:pt x="24" y="15"/>
                      <a:pt x="23" y="17"/>
                    </a:cubicBezTo>
                    <a:cubicBezTo>
                      <a:pt x="21" y="19"/>
                      <a:pt x="18" y="24"/>
                      <a:pt x="16" y="30"/>
                    </a:cubicBezTo>
                    <a:cubicBezTo>
                      <a:pt x="14" y="35"/>
                      <a:pt x="14" y="40"/>
                      <a:pt x="14" y="43"/>
                    </a:cubicBezTo>
                    <a:cubicBezTo>
                      <a:pt x="14" y="44"/>
                      <a:pt x="15" y="45"/>
                      <a:pt x="15" y="45"/>
                    </a:cubicBezTo>
                    <a:cubicBezTo>
                      <a:pt x="15" y="46"/>
                      <a:pt x="14" y="46"/>
                      <a:pt x="14" y="47"/>
                    </a:cubicBezTo>
                    <a:cubicBezTo>
                      <a:pt x="13" y="47"/>
                      <a:pt x="12" y="46"/>
                      <a:pt x="12" y="46"/>
                    </a:cubicBezTo>
                    <a:cubicBezTo>
                      <a:pt x="12" y="45"/>
                      <a:pt x="10" y="38"/>
                      <a:pt x="14"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sp>
        <p:nvSpPr>
          <p:cNvPr id="607" name="テキスト ボックス 310">
            <a:extLst>
              <a:ext uri="{FF2B5EF4-FFF2-40B4-BE49-F238E27FC236}">
                <a16:creationId xmlns:a16="http://schemas.microsoft.com/office/drawing/2014/main" id="{CDA036ED-E730-4240-BAD6-12D0456A7F30}"/>
              </a:ext>
            </a:extLst>
          </p:cNvPr>
          <p:cNvSpPr txBox="1"/>
          <p:nvPr/>
        </p:nvSpPr>
        <p:spPr>
          <a:xfrm>
            <a:off x="507136" y="2454014"/>
            <a:ext cx="2420246" cy="387798"/>
          </a:xfrm>
          <a:prstGeom prst="rect">
            <a:avLst/>
          </a:prstGeom>
          <a:noFill/>
        </p:spPr>
        <p:txBody>
          <a:bodyPr wrap="square" lIns="0" tIns="0" rIns="0" bIns="0"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effectLst/>
                <a:uLnTx/>
                <a:uFillTx/>
                <a:latin typeface="Meiryo UI"/>
                <a:ea typeface="Meiryo UI"/>
                <a:cs typeface="+mn-cs"/>
              </a:rPr>
              <a:t>キャンパス内の農地を活用した</a:t>
            </a:r>
            <a:endParaRPr kumimoji="1" lang="en-US" altLang="ja-JP" sz="1400" b="1" i="0" u="none" strike="noStrike" kern="1200" cap="none" spc="0" normalizeH="0" baseline="0" noProof="0" dirty="0">
              <a:ln>
                <a:noFill/>
              </a:ln>
              <a:effectLst/>
              <a:uLnTx/>
              <a:uFillTx/>
              <a:latin typeface="Meiryo UI"/>
              <a:ea typeface="Meiryo UI"/>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effectLst/>
                <a:uLnTx/>
                <a:uFillTx/>
                <a:latin typeface="Meiryo UI"/>
                <a:ea typeface="Meiryo UI"/>
                <a:cs typeface="+mn-cs"/>
              </a:rPr>
              <a:t>営農型太陽光</a:t>
            </a:r>
            <a:r>
              <a:rPr kumimoji="1" lang="ja-JP" altLang="en-US" sz="1400" b="1" i="0" u="none" strike="noStrike" kern="1200" cap="none" spc="0" normalizeH="0" baseline="0" noProof="0" dirty="0" smtClean="0">
                <a:ln>
                  <a:noFill/>
                </a:ln>
                <a:effectLst/>
                <a:uLnTx/>
                <a:uFillTx/>
                <a:latin typeface="Meiryo UI"/>
                <a:ea typeface="Meiryo UI"/>
                <a:cs typeface="+mn-cs"/>
              </a:rPr>
              <a:t>発電</a:t>
            </a:r>
            <a:endParaRPr kumimoji="1" lang="ja-JP" altLang="en-US" sz="1400" b="1" i="0" u="none" strike="sngStrike" kern="1200" cap="none" spc="0" normalizeH="0" baseline="0" noProof="0" dirty="0">
              <a:ln>
                <a:noFill/>
              </a:ln>
              <a:effectLst/>
              <a:uLnTx/>
              <a:uFillTx/>
              <a:latin typeface="Meiryo UI"/>
              <a:ea typeface="Meiryo UI"/>
              <a:cs typeface="+mn-cs"/>
            </a:endParaRPr>
          </a:p>
        </p:txBody>
      </p:sp>
      <p:grpSp>
        <p:nvGrpSpPr>
          <p:cNvPr id="608" name="グループ化 607">
            <a:extLst>
              <a:ext uri="{FF2B5EF4-FFF2-40B4-BE49-F238E27FC236}">
                <a16:creationId xmlns:a16="http://schemas.microsoft.com/office/drawing/2014/main" id="{B6CF9390-3ADC-4C37-9893-9BFF088F4F10}"/>
              </a:ext>
            </a:extLst>
          </p:cNvPr>
          <p:cNvGrpSpPr/>
          <p:nvPr/>
        </p:nvGrpSpPr>
        <p:grpSpPr>
          <a:xfrm>
            <a:off x="528136" y="1487668"/>
            <a:ext cx="1561121" cy="823775"/>
            <a:chOff x="481005" y="1846604"/>
            <a:chExt cx="1561121" cy="823775"/>
          </a:xfrm>
        </p:grpSpPr>
        <p:grpSp>
          <p:nvGrpSpPr>
            <p:cNvPr id="609" name="グループ化 608">
              <a:extLst>
                <a:ext uri="{FF2B5EF4-FFF2-40B4-BE49-F238E27FC236}">
                  <a16:creationId xmlns:a16="http://schemas.microsoft.com/office/drawing/2014/main" id="{79160ABC-D050-4430-BFCA-C0AEBD963670}"/>
                </a:ext>
              </a:extLst>
            </p:cNvPr>
            <p:cNvGrpSpPr/>
            <p:nvPr/>
          </p:nvGrpSpPr>
          <p:grpSpPr>
            <a:xfrm>
              <a:off x="481005" y="1846604"/>
              <a:ext cx="388548" cy="400206"/>
              <a:chOff x="555289" y="1573691"/>
              <a:chExt cx="274261" cy="282490"/>
            </a:xfrm>
          </p:grpSpPr>
          <p:sp>
            <p:nvSpPr>
              <p:cNvPr id="632" name="Freeform 42">
                <a:extLst>
                  <a:ext uri="{FF2B5EF4-FFF2-40B4-BE49-F238E27FC236}">
                    <a16:creationId xmlns:a16="http://schemas.microsoft.com/office/drawing/2014/main" id="{4BF96895-829D-4A61-B83E-A872D96C5832}"/>
                  </a:ext>
                </a:extLst>
              </p:cNvPr>
              <p:cNvSpPr>
                <a:spLocks/>
              </p:cNvSpPr>
              <p:nvPr/>
            </p:nvSpPr>
            <p:spPr bwMode="auto">
              <a:xfrm>
                <a:off x="612883" y="1628543"/>
                <a:ext cx="161814" cy="159072"/>
              </a:xfrm>
              <a:custGeom>
                <a:avLst/>
                <a:gdLst>
                  <a:gd name="T0" fmla="*/ 17 w 51"/>
                  <a:gd name="T1" fmla="*/ 45 h 50"/>
                  <a:gd name="T2" fmla="*/ 46 w 51"/>
                  <a:gd name="T3" fmla="*/ 34 h 50"/>
                  <a:gd name="T4" fmla="*/ 34 w 51"/>
                  <a:gd name="T5" fmla="*/ 5 h 50"/>
                  <a:gd name="T6" fmla="*/ 5 w 51"/>
                  <a:gd name="T7" fmla="*/ 16 h 50"/>
                  <a:gd name="T8" fmla="*/ 17 w 51"/>
                  <a:gd name="T9" fmla="*/ 45 h 50"/>
                </a:gdLst>
                <a:ahLst/>
                <a:cxnLst>
                  <a:cxn ang="0">
                    <a:pos x="T0" y="T1"/>
                  </a:cxn>
                  <a:cxn ang="0">
                    <a:pos x="T2" y="T3"/>
                  </a:cxn>
                  <a:cxn ang="0">
                    <a:pos x="T4" y="T5"/>
                  </a:cxn>
                  <a:cxn ang="0">
                    <a:pos x="T6" y="T7"/>
                  </a:cxn>
                  <a:cxn ang="0">
                    <a:pos x="T8" y="T9"/>
                  </a:cxn>
                </a:cxnLst>
                <a:rect l="0" t="0" r="r" b="b"/>
                <a:pathLst>
                  <a:path w="51" h="50">
                    <a:moveTo>
                      <a:pt x="17" y="45"/>
                    </a:moveTo>
                    <a:cubicBezTo>
                      <a:pt x="28" y="50"/>
                      <a:pt x="41" y="45"/>
                      <a:pt x="46" y="34"/>
                    </a:cubicBezTo>
                    <a:cubicBezTo>
                      <a:pt x="51" y="22"/>
                      <a:pt x="45" y="9"/>
                      <a:pt x="34" y="5"/>
                    </a:cubicBezTo>
                    <a:cubicBezTo>
                      <a:pt x="23" y="0"/>
                      <a:pt x="10" y="5"/>
                      <a:pt x="5" y="16"/>
                    </a:cubicBezTo>
                    <a:cubicBezTo>
                      <a:pt x="0" y="27"/>
                      <a:pt x="6" y="40"/>
                      <a:pt x="17" y="4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3" name="Freeform 43">
                <a:extLst>
                  <a:ext uri="{FF2B5EF4-FFF2-40B4-BE49-F238E27FC236}">
                    <a16:creationId xmlns:a16="http://schemas.microsoft.com/office/drawing/2014/main" id="{269EFBEB-28D0-431E-B07C-D4B274E8506A}"/>
                  </a:ext>
                </a:extLst>
              </p:cNvPr>
              <p:cNvSpPr>
                <a:spLocks/>
              </p:cNvSpPr>
              <p:nvPr/>
            </p:nvSpPr>
            <p:spPr bwMode="auto">
              <a:xfrm>
                <a:off x="722588" y="1573691"/>
                <a:ext cx="32911" cy="52110"/>
              </a:xfrm>
              <a:custGeom>
                <a:avLst/>
                <a:gdLst>
                  <a:gd name="T0" fmla="*/ 3 w 11"/>
                  <a:gd name="T1" fmla="*/ 15 h 16"/>
                  <a:gd name="T2" fmla="*/ 7 w 11"/>
                  <a:gd name="T3" fmla="*/ 14 h 16"/>
                  <a:gd name="T4" fmla="*/ 11 w 11"/>
                  <a:gd name="T5" fmla="*/ 5 h 16"/>
                  <a:gd name="T6" fmla="*/ 9 w 11"/>
                  <a:gd name="T7" fmla="*/ 1 h 16"/>
                  <a:gd name="T8" fmla="*/ 5 w 11"/>
                  <a:gd name="T9" fmla="*/ 2 h 16"/>
                  <a:gd name="T10" fmla="*/ 1 w 11"/>
                  <a:gd name="T11" fmla="*/ 11 h 16"/>
                  <a:gd name="T12" fmla="*/ 3 w 11"/>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11" h="16">
                    <a:moveTo>
                      <a:pt x="3" y="15"/>
                    </a:moveTo>
                    <a:cubicBezTo>
                      <a:pt x="4" y="16"/>
                      <a:pt x="6" y="15"/>
                      <a:pt x="7" y="14"/>
                    </a:cubicBezTo>
                    <a:cubicBezTo>
                      <a:pt x="11" y="5"/>
                      <a:pt x="11" y="5"/>
                      <a:pt x="11" y="5"/>
                    </a:cubicBezTo>
                    <a:cubicBezTo>
                      <a:pt x="11" y="3"/>
                      <a:pt x="11" y="1"/>
                      <a:pt x="9" y="1"/>
                    </a:cubicBezTo>
                    <a:cubicBezTo>
                      <a:pt x="7" y="0"/>
                      <a:pt x="6" y="1"/>
                      <a:pt x="5" y="2"/>
                    </a:cubicBezTo>
                    <a:cubicBezTo>
                      <a:pt x="1" y="11"/>
                      <a:pt x="1" y="11"/>
                      <a:pt x="1" y="11"/>
                    </a:cubicBezTo>
                    <a:cubicBezTo>
                      <a:pt x="0" y="13"/>
                      <a:pt x="1" y="15"/>
                      <a:pt x="3" y="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4" name="Freeform 44">
                <a:extLst>
                  <a:ext uri="{FF2B5EF4-FFF2-40B4-BE49-F238E27FC236}">
                    <a16:creationId xmlns:a16="http://schemas.microsoft.com/office/drawing/2014/main" id="{98DBB706-138C-4305-B9D3-EF1D244157A9}"/>
                  </a:ext>
                </a:extLst>
              </p:cNvPr>
              <p:cNvSpPr>
                <a:spLocks/>
              </p:cNvSpPr>
              <p:nvPr/>
            </p:nvSpPr>
            <p:spPr bwMode="auto">
              <a:xfrm>
                <a:off x="629339" y="1793100"/>
                <a:ext cx="38397" cy="49367"/>
              </a:xfrm>
              <a:custGeom>
                <a:avLst/>
                <a:gdLst>
                  <a:gd name="T0" fmla="*/ 5 w 12"/>
                  <a:gd name="T1" fmla="*/ 2 h 16"/>
                  <a:gd name="T2" fmla="*/ 1 w 12"/>
                  <a:gd name="T3" fmla="*/ 11 h 16"/>
                  <a:gd name="T4" fmla="*/ 3 w 12"/>
                  <a:gd name="T5" fmla="*/ 15 h 16"/>
                  <a:gd name="T6" fmla="*/ 7 w 12"/>
                  <a:gd name="T7" fmla="*/ 13 h 16"/>
                  <a:gd name="T8" fmla="*/ 11 w 12"/>
                  <a:gd name="T9" fmla="*/ 4 h 16"/>
                  <a:gd name="T10" fmla="*/ 9 w 12"/>
                  <a:gd name="T11" fmla="*/ 0 h 16"/>
                  <a:gd name="T12" fmla="*/ 5 w 12"/>
                  <a:gd name="T13" fmla="*/ 2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5" y="2"/>
                    </a:moveTo>
                    <a:cubicBezTo>
                      <a:pt x="1" y="11"/>
                      <a:pt x="1" y="11"/>
                      <a:pt x="1" y="11"/>
                    </a:cubicBezTo>
                    <a:cubicBezTo>
                      <a:pt x="0" y="12"/>
                      <a:pt x="1" y="14"/>
                      <a:pt x="3" y="15"/>
                    </a:cubicBezTo>
                    <a:cubicBezTo>
                      <a:pt x="5" y="16"/>
                      <a:pt x="6" y="15"/>
                      <a:pt x="7" y="13"/>
                    </a:cubicBezTo>
                    <a:cubicBezTo>
                      <a:pt x="11" y="4"/>
                      <a:pt x="11" y="4"/>
                      <a:pt x="11" y="4"/>
                    </a:cubicBezTo>
                    <a:cubicBezTo>
                      <a:pt x="12" y="3"/>
                      <a:pt x="11" y="1"/>
                      <a:pt x="9" y="0"/>
                    </a:cubicBezTo>
                    <a:cubicBezTo>
                      <a:pt x="8" y="0"/>
                      <a:pt x="6" y="0"/>
                      <a:pt x="5" y="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5" name="Freeform 45">
                <a:extLst>
                  <a:ext uri="{FF2B5EF4-FFF2-40B4-BE49-F238E27FC236}">
                    <a16:creationId xmlns:a16="http://schemas.microsoft.com/office/drawing/2014/main" id="{294D6E21-E318-4BA4-A847-DC0357842B68}"/>
                  </a:ext>
                </a:extLst>
              </p:cNvPr>
              <p:cNvSpPr>
                <a:spLocks/>
              </p:cNvSpPr>
              <p:nvPr/>
            </p:nvSpPr>
            <p:spPr bwMode="auto">
              <a:xfrm>
                <a:off x="771955" y="1746476"/>
                <a:ext cx="52110" cy="35654"/>
              </a:xfrm>
              <a:custGeom>
                <a:avLst/>
                <a:gdLst>
                  <a:gd name="T0" fmla="*/ 2 w 16"/>
                  <a:gd name="T1" fmla="*/ 7 h 11"/>
                  <a:gd name="T2" fmla="*/ 11 w 16"/>
                  <a:gd name="T3" fmla="*/ 10 h 11"/>
                  <a:gd name="T4" fmla="*/ 15 w 16"/>
                  <a:gd name="T5" fmla="*/ 9 h 11"/>
                  <a:gd name="T6" fmla="*/ 14 w 16"/>
                  <a:gd name="T7" fmla="*/ 5 h 11"/>
                  <a:gd name="T8" fmla="*/ 5 w 16"/>
                  <a:gd name="T9" fmla="*/ 1 h 11"/>
                  <a:gd name="T10" fmla="*/ 0 w 16"/>
                  <a:gd name="T11" fmla="*/ 2 h 11"/>
                  <a:gd name="T12" fmla="*/ 2 w 16"/>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2" y="7"/>
                    </a:moveTo>
                    <a:cubicBezTo>
                      <a:pt x="11" y="10"/>
                      <a:pt x="11" y="10"/>
                      <a:pt x="11" y="10"/>
                    </a:cubicBezTo>
                    <a:cubicBezTo>
                      <a:pt x="13" y="11"/>
                      <a:pt x="15" y="10"/>
                      <a:pt x="15" y="9"/>
                    </a:cubicBezTo>
                    <a:cubicBezTo>
                      <a:pt x="16" y="7"/>
                      <a:pt x="15" y="5"/>
                      <a:pt x="14" y="5"/>
                    </a:cubicBezTo>
                    <a:cubicBezTo>
                      <a:pt x="5" y="1"/>
                      <a:pt x="5" y="1"/>
                      <a:pt x="5" y="1"/>
                    </a:cubicBezTo>
                    <a:cubicBezTo>
                      <a:pt x="3" y="0"/>
                      <a:pt x="1" y="1"/>
                      <a:pt x="0" y="2"/>
                    </a:cubicBezTo>
                    <a:cubicBezTo>
                      <a:pt x="0" y="4"/>
                      <a:pt x="0" y="6"/>
                      <a:pt x="2" y="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6" name="Freeform 46">
                <a:extLst>
                  <a:ext uri="{FF2B5EF4-FFF2-40B4-BE49-F238E27FC236}">
                    <a16:creationId xmlns:a16="http://schemas.microsoft.com/office/drawing/2014/main" id="{C283836D-186A-4033-8192-3A641491948B}"/>
                  </a:ext>
                </a:extLst>
              </p:cNvPr>
              <p:cNvSpPr>
                <a:spLocks/>
              </p:cNvSpPr>
              <p:nvPr/>
            </p:nvSpPr>
            <p:spPr bwMode="auto">
              <a:xfrm>
                <a:off x="555289" y="1653227"/>
                <a:ext cx="52110" cy="35654"/>
              </a:xfrm>
              <a:custGeom>
                <a:avLst/>
                <a:gdLst>
                  <a:gd name="T0" fmla="*/ 3 w 16"/>
                  <a:gd name="T1" fmla="*/ 7 h 11"/>
                  <a:gd name="T2" fmla="*/ 11 w 16"/>
                  <a:gd name="T3" fmla="*/ 11 h 11"/>
                  <a:gd name="T4" fmla="*/ 16 w 16"/>
                  <a:gd name="T5" fmla="*/ 9 h 11"/>
                  <a:gd name="T6" fmla="*/ 14 w 16"/>
                  <a:gd name="T7" fmla="*/ 5 h 11"/>
                  <a:gd name="T8" fmla="*/ 5 w 16"/>
                  <a:gd name="T9" fmla="*/ 1 h 11"/>
                  <a:gd name="T10" fmla="*/ 1 w 16"/>
                  <a:gd name="T11" fmla="*/ 3 h 11"/>
                  <a:gd name="T12" fmla="*/ 3 w 16"/>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3" y="7"/>
                    </a:moveTo>
                    <a:cubicBezTo>
                      <a:pt x="11" y="11"/>
                      <a:pt x="11" y="11"/>
                      <a:pt x="11" y="11"/>
                    </a:cubicBezTo>
                    <a:cubicBezTo>
                      <a:pt x="13" y="11"/>
                      <a:pt x="15" y="11"/>
                      <a:pt x="16" y="9"/>
                    </a:cubicBezTo>
                    <a:cubicBezTo>
                      <a:pt x="16" y="7"/>
                      <a:pt x="16" y="5"/>
                      <a:pt x="14" y="5"/>
                    </a:cubicBezTo>
                    <a:cubicBezTo>
                      <a:pt x="5" y="1"/>
                      <a:pt x="5" y="1"/>
                      <a:pt x="5" y="1"/>
                    </a:cubicBezTo>
                    <a:cubicBezTo>
                      <a:pt x="3" y="0"/>
                      <a:pt x="2" y="1"/>
                      <a:pt x="1" y="3"/>
                    </a:cubicBezTo>
                    <a:cubicBezTo>
                      <a:pt x="0" y="4"/>
                      <a:pt x="1" y="6"/>
                      <a:pt x="3" y="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7" name="Freeform 47">
                <a:extLst>
                  <a:ext uri="{FF2B5EF4-FFF2-40B4-BE49-F238E27FC236}">
                    <a16:creationId xmlns:a16="http://schemas.microsoft.com/office/drawing/2014/main" id="{968B0666-0DEC-4848-8C41-39DA7E5AF0ED}"/>
                  </a:ext>
                </a:extLst>
              </p:cNvPr>
              <p:cNvSpPr>
                <a:spLocks/>
              </p:cNvSpPr>
              <p:nvPr/>
            </p:nvSpPr>
            <p:spPr bwMode="auto">
              <a:xfrm>
                <a:off x="780183" y="1653227"/>
                <a:ext cx="49367" cy="35654"/>
              </a:xfrm>
              <a:custGeom>
                <a:avLst/>
                <a:gdLst>
                  <a:gd name="T0" fmla="*/ 2 w 16"/>
                  <a:gd name="T1" fmla="*/ 11 h 11"/>
                  <a:gd name="T2" fmla="*/ 5 w 16"/>
                  <a:gd name="T3" fmla="*/ 11 h 11"/>
                  <a:gd name="T4" fmla="*/ 14 w 16"/>
                  <a:gd name="T5" fmla="*/ 7 h 11"/>
                  <a:gd name="T6" fmla="*/ 15 w 16"/>
                  <a:gd name="T7" fmla="*/ 3 h 11"/>
                  <a:gd name="T8" fmla="*/ 11 w 16"/>
                  <a:gd name="T9" fmla="*/ 1 h 11"/>
                  <a:gd name="T10" fmla="*/ 2 w 16"/>
                  <a:gd name="T11" fmla="*/ 5 h 11"/>
                  <a:gd name="T12" fmla="*/ 0 w 16"/>
                  <a:gd name="T13" fmla="*/ 9 h 11"/>
                  <a:gd name="T14" fmla="*/ 2 w 16"/>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2" y="11"/>
                    </a:moveTo>
                    <a:cubicBezTo>
                      <a:pt x="3" y="11"/>
                      <a:pt x="4" y="11"/>
                      <a:pt x="5" y="11"/>
                    </a:cubicBezTo>
                    <a:cubicBezTo>
                      <a:pt x="14" y="7"/>
                      <a:pt x="14" y="7"/>
                      <a:pt x="14" y="7"/>
                    </a:cubicBezTo>
                    <a:cubicBezTo>
                      <a:pt x="15" y="6"/>
                      <a:pt x="16" y="4"/>
                      <a:pt x="15" y="3"/>
                    </a:cubicBezTo>
                    <a:cubicBezTo>
                      <a:pt x="15" y="1"/>
                      <a:pt x="13" y="0"/>
                      <a:pt x="11" y="1"/>
                    </a:cubicBezTo>
                    <a:cubicBezTo>
                      <a:pt x="2" y="5"/>
                      <a:pt x="2" y="5"/>
                      <a:pt x="2" y="5"/>
                    </a:cubicBezTo>
                    <a:cubicBezTo>
                      <a:pt x="0" y="5"/>
                      <a:pt x="0" y="7"/>
                      <a:pt x="0" y="9"/>
                    </a:cubicBezTo>
                    <a:cubicBezTo>
                      <a:pt x="1" y="10"/>
                      <a:pt x="1" y="10"/>
                      <a:pt x="2" y="1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8" name="Freeform 48">
                <a:extLst>
                  <a:ext uri="{FF2B5EF4-FFF2-40B4-BE49-F238E27FC236}">
                    <a16:creationId xmlns:a16="http://schemas.microsoft.com/office/drawing/2014/main" id="{D30D03AC-38F8-4858-B779-10885FB2244F}"/>
                  </a:ext>
                </a:extLst>
              </p:cNvPr>
              <p:cNvSpPr>
                <a:spLocks/>
              </p:cNvSpPr>
              <p:nvPr/>
            </p:nvSpPr>
            <p:spPr bwMode="auto">
              <a:xfrm>
                <a:off x="558031" y="1743733"/>
                <a:ext cx="54852" cy="32911"/>
              </a:xfrm>
              <a:custGeom>
                <a:avLst/>
                <a:gdLst>
                  <a:gd name="T0" fmla="*/ 12 w 17"/>
                  <a:gd name="T1" fmla="*/ 0 h 10"/>
                  <a:gd name="T2" fmla="*/ 3 w 17"/>
                  <a:gd name="T3" fmla="*/ 4 h 10"/>
                  <a:gd name="T4" fmla="*/ 1 w 17"/>
                  <a:gd name="T5" fmla="*/ 8 h 10"/>
                  <a:gd name="T6" fmla="*/ 3 w 17"/>
                  <a:gd name="T7" fmla="*/ 10 h 10"/>
                  <a:gd name="T8" fmla="*/ 5 w 17"/>
                  <a:gd name="T9" fmla="*/ 10 h 10"/>
                  <a:gd name="T10" fmla="*/ 14 w 17"/>
                  <a:gd name="T11" fmla="*/ 6 h 10"/>
                  <a:gd name="T12" fmla="*/ 16 w 17"/>
                  <a:gd name="T13" fmla="*/ 2 h 10"/>
                  <a:gd name="T14" fmla="*/ 12 w 17"/>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0">
                    <a:moveTo>
                      <a:pt x="12" y="0"/>
                    </a:moveTo>
                    <a:cubicBezTo>
                      <a:pt x="3" y="4"/>
                      <a:pt x="3" y="4"/>
                      <a:pt x="3" y="4"/>
                    </a:cubicBezTo>
                    <a:cubicBezTo>
                      <a:pt x="1" y="5"/>
                      <a:pt x="0" y="7"/>
                      <a:pt x="1" y="8"/>
                    </a:cubicBezTo>
                    <a:cubicBezTo>
                      <a:pt x="1" y="9"/>
                      <a:pt x="2" y="10"/>
                      <a:pt x="3" y="10"/>
                    </a:cubicBezTo>
                    <a:cubicBezTo>
                      <a:pt x="4" y="10"/>
                      <a:pt x="4" y="10"/>
                      <a:pt x="5" y="10"/>
                    </a:cubicBezTo>
                    <a:cubicBezTo>
                      <a:pt x="14" y="6"/>
                      <a:pt x="14" y="6"/>
                      <a:pt x="14" y="6"/>
                    </a:cubicBezTo>
                    <a:cubicBezTo>
                      <a:pt x="16" y="6"/>
                      <a:pt x="17" y="4"/>
                      <a:pt x="16" y="2"/>
                    </a:cubicBezTo>
                    <a:cubicBezTo>
                      <a:pt x="15" y="1"/>
                      <a:pt x="14" y="0"/>
                      <a:pt x="12"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9" name="Freeform 49">
                <a:extLst>
                  <a:ext uri="{FF2B5EF4-FFF2-40B4-BE49-F238E27FC236}">
                    <a16:creationId xmlns:a16="http://schemas.microsoft.com/office/drawing/2014/main" id="{D297077F-D29D-4D0E-8686-45D3112A9072}"/>
                  </a:ext>
                </a:extLst>
              </p:cNvPr>
              <p:cNvSpPr>
                <a:spLocks/>
              </p:cNvSpPr>
              <p:nvPr/>
            </p:nvSpPr>
            <p:spPr bwMode="auto">
              <a:xfrm>
                <a:off x="711617" y="1804071"/>
                <a:ext cx="35654" cy="52110"/>
              </a:xfrm>
              <a:custGeom>
                <a:avLst/>
                <a:gdLst>
                  <a:gd name="T0" fmla="*/ 2 w 11"/>
                  <a:gd name="T1" fmla="*/ 0 h 16"/>
                  <a:gd name="T2" fmla="*/ 0 w 11"/>
                  <a:gd name="T3" fmla="*/ 5 h 16"/>
                  <a:gd name="T4" fmla="*/ 4 w 11"/>
                  <a:gd name="T5" fmla="*/ 14 h 16"/>
                  <a:gd name="T6" fmla="*/ 6 w 11"/>
                  <a:gd name="T7" fmla="*/ 15 h 16"/>
                  <a:gd name="T8" fmla="*/ 8 w 11"/>
                  <a:gd name="T9" fmla="*/ 15 h 16"/>
                  <a:gd name="T10" fmla="*/ 10 w 11"/>
                  <a:gd name="T11" fmla="*/ 11 h 16"/>
                  <a:gd name="T12" fmla="*/ 6 w 11"/>
                  <a:gd name="T13" fmla="*/ 2 h 16"/>
                  <a:gd name="T14" fmla="*/ 2 w 11"/>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6">
                    <a:moveTo>
                      <a:pt x="2" y="0"/>
                    </a:moveTo>
                    <a:cubicBezTo>
                      <a:pt x="0" y="1"/>
                      <a:pt x="0" y="3"/>
                      <a:pt x="0" y="5"/>
                    </a:cubicBezTo>
                    <a:cubicBezTo>
                      <a:pt x="4" y="14"/>
                      <a:pt x="4" y="14"/>
                      <a:pt x="4" y="14"/>
                    </a:cubicBezTo>
                    <a:cubicBezTo>
                      <a:pt x="4" y="14"/>
                      <a:pt x="5" y="15"/>
                      <a:pt x="6" y="15"/>
                    </a:cubicBezTo>
                    <a:cubicBezTo>
                      <a:pt x="6" y="16"/>
                      <a:pt x="7" y="16"/>
                      <a:pt x="8" y="15"/>
                    </a:cubicBezTo>
                    <a:cubicBezTo>
                      <a:pt x="10" y="15"/>
                      <a:pt x="11" y="13"/>
                      <a:pt x="10" y="11"/>
                    </a:cubicBezTo>
                    <a:cubicBezTo>
                      <a:pt x="6" y="2"/>
                      <a:pt x="6" y="2"/>
                      <a:pt x="6" y="2"/>
                    </a:cubicBezTo>
                    <a:cubicBezTo>
                      <a:pt x="6" y="1"/>
                      <a:pt x="4" y="0"/>
                      <a:pt x="2"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0" name="Freeform 50">
                <a:extLst>
                  <a:ext uri="{FF2B5EF4-FFF2-40B4-BE49-F238E27FC236}">
                    <a16:creationId xmlns:a16="http://schemas.microsoft.com/office/drawing/2014/main" id="{F134B304-FD24-451F-8BD3-63C232764B97}"/>
                  </a:ext>
                </a:extLst>
              </p:cNvPr>
              <p:cNvSpPr>
                <a:spLocks/>
              </p:cNvSpPr>
              <p:nvPr/>
            </p:nvSpPr>
            <p:spPr bwMode="auto">
              <a:xfrm>
                <a:off x="623854" y="1584661"/>
                <a:ext cx="32911" cy="52110"/>
              </a:xfrm>
              <a:custGeom>
                <a:avLst/>
                <a:gdLst>
                  <a:gd name="T0" fmla="*/ 5 w 11"/>
                  <a:gd name="T1" fmla="*/ 13 h 16"/>
                  <a:gd name="T2" fmla="*/ 6 w 11"/>
                  <a:gd name="T3" fmla="*/ 15 h 16"/>
                  <a:gd name="T4" fmla="*/ 9 w 11"/>
                  <a:gd name="T5" fmla="*/ 15 h 16"/>
                  <a:gd name="T6" fmla="*/ 10 w 11"/>
                  <a:gd name="T7" fmla="*/ 11 h 16"/>
                  <a:gd name="T8" fmla="*/ 7 w 11"/>
                  <a:gd name="T9" fmla="*/ 2 h 16"/>
                  <a:gd name="T10" fmla="*/ 3 w 11"/>
                  <a:gd name="T11" fmla="*/ 0 h 16"/>
                  <a:gd name="T12" fmla="*/ 1 w 11"/>
                  <a:gd name="T13" fmla="*/ 4 h 16"/>
                  <a:gd name="T14" fmla="*/ 5 w 11"/>
                  <a:gd name="T15" fmla="*/ 1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6">
                    <a:moveTo>
                      <a:pt x="5" y="13"/>
                    </a:moveTo>
                    <a:cubicBezTo>
                      <a:pt x="5" y="14"/>
                      <a:pt x="5" y="15"/>
                      <a:pt x="6" y="15"/>
                    </a:cubicBezTo>
                    <a:cubicBezTo>
                      <a:pt x="7" y="15"/>
                      <a:pt x="8" y="16"/>
                      <a:pt x="9" y="15"/>
                    </a:cubicBezTo>
                    <a:cubicBezTo>
                      <a:pt x="10" y="15"/>
                      <a:pt x="11" y="13"/>
                      <a:pt x="10" y="11"/>
                    </a:cubicBezTo>
                    <a:cubicBezTo>
                      <a:pt x="7" y="2"/>
                      <a:pt x="7" y="2"/>
                      <a:pt x="7" y="2"/>
                    </a:cubicBezTo>
                    <a:cubicBezTo>
                      <a:pt x="6" y="0"/>
                      <a:pt x="4" y="0"/>
                      <a:pt x="3" y="0"/>
                    </a:cubicBezTo>
                    <a:cubicBezTo>
                      <a:pt x="1" y="1"/>
                      <a:pt x="0" y="3"/>
                      <a:pt x="1" y="4"/>
                    </a:cubicBezTo>
                    <a:lnTo>
                      <a:pt x="5" y="1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pic>
          <p:nvPicPr>
            <p:cNvPr id="610" name="図 609">
              <a:extLst>
                <a:ext uri="{FF2B5EF4-FFF2-40B4-BE49-F238E27FC236}">
                  <a16:creationId xmlns:a16="http://schemas.microsoft.com/office/drawing/2014/main" id="{9FA1F957-18AA-481B-91AC-82F1BC6FFF0F}"/>
                </a:ext>
              </a:extLst>
            </p:cNvPr>
            <p:cNvPicPr>
              <a:picLocks noChangeAspect="1"/>
            </p:cNvPicPr>
            <p:nvPr/>
          </p:nvPicPr>
          <p:blipFill rotWithShape="1">
            <a:blip r:embed="rId5"/>
            <a:srcRect l="72620" t="2" b="331"/>
            <a:stretch/>
          </p:blipFill>
          <p:spPr>
            <a:xfrm>
              <a:off x="1484584" y="2042461"/>
              <a:ext cx="557542" cy="619778"/>
            </a:xfrm>
            <a:prstGeom prst="rect">
              <a:avLst/>
            </a:prstGeom>
          </p:spPr>
        </p:pic>
        <p:pic>
          <p:nvPicPr>
            <p:cNvPr id="611" name="図 610">
              <a:extLst>
                <a:ext uri="{FF2B5EF4-FFF2-40B4-BE49-F238E27FC236}">
                  <a16:creationId xmlns:a16="http://schemas.microsoft.com/office/drawing/2014/main" id="{FEB1F63D-1863-4258-84AF-53C766E5B244}"/>
                </a:ext>
              </a:extLst>
            </p:cNvPr>
            <p:cNvPicPr>
              <a:picLocks noChangeAspect="1"/>
            </p:cNvPicPr>
            <p:nvPr/>
          </p:nvPicPr>
          <p:blipFill rotWithShape="1">
            <a:blip r:embed="rId5"/>
            <a:srcRect t="1" r="60093" b="-808"/>
            <a:stretch/>
          </p:blipFill>
          <p:spPr>
            <a:xfrm>
              <a:off x="727258" y="2076377"/>
              <a:ext cx="770004" cy="594002"/>
            </a:xfrm>
            <a:prstGeom prst="rect">
              <a:avLst/>
            </a:prstGeom>
          </p:spPr>
        </p:pic>
        <p:grpSp>
          <p:nvGrpSpPr>
            <p:cNvPr id="612" name="グループ化 611">
              <a:extLst>
                <a:ext uri="{FF2B5EF4-FFF2-40B4-BE49-F238E27FC236}">
                  <a16:creationId xmlns:a16="http://schemas.microsoft.com/office/drawing/2014/main" id="{942CF71A-45EF-4DED-9107-2B7C8DF3753D}"/>
                </a:ext>
              </a:extLst>
            </p:cNvPr>
            <p:cNvGrpSpPr/>
            <p:nvPr/>
          </p:nvGrpSpPr>
          <p:grpSpPr>
            <a:xfrm>
              <a:off x="865963" y="2241320"/>
              <a:ext cx="677969" cy="404226"/>
              <a:chOff x="836985" y="2243391"/>
              <a:chExt cx="677969" cy="404226"/>
            </a:xfrm>
          </p:grpSpPr>
          <p:grpSp>
            <p:nvGrpSpPr>
              <p:cNvPr id="613" name="グループ化 612">
                <a:extLst>
                  <a:ext uri="{FF2B5EF4-FFF2-40B4-BE49-F238E27FC236}">
                    <a16:creationId xmlns:a16="http://schemas.microsoft.com/office/drawing/2014/main" id="{F800BC83-ECAD-416D-B075-8222850A7821}"/>
                  </a:ext>
                </a:extLst>
              </p:cNvPr>
              <p:cNvGrpSpPr/>
              <p:nvPr/>
            </p:nvGrpSpPr>
            <p:grpSpPr>
              <a:xfrm>
                <a:off x="836985" y="2243391"/>
                <a:ext cx="677969" cy="404226"/>
                <a:chOff x="9354466" y="4646613"/>
                <a:chExt cx="677969" cy="404226"/>
              </a:xfrm>
            </p:grpSpPr>
            <p:sp>
              <p:nvSpPr>
                <p:cNvPr id="615" name="Freeform 39">
                  <a:extLst>
                    <a:ext uri="{FF2B5EF4-FFF2-40B4-BE49-F238E27FC236}">
                      <a16:creationId xmlns:a16="http://schemas.microsoft.com/office/drawing/2014/main" id="{2DD55462-AFDA-401D-A2E3-4C8B086F6CE2}"/>
                    </a:ext>
                  </a:extLst>
                </p:cNvPr>
                <p:cNvSpPr>
                  <a:spLocks/>
                </p:cNvSpPr>
                <p:nvPr/>
              </p:nvSpPr>
              <p:spPr bwMode="auto">
                <a:xfrm rot="537664">
                  <a:off x="9910997" y="4672889"/>
                  <a:ext cx="59882" cy="99193"/>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cxnSp>
              <p:nvCxnSpPr>
                <p:cNvPr id="616" name="直線コネクタ 615">
                  <a:extLst>
                    <a:ext uri="{FF2B5EF4-FFF2-40B4-BE49-F238E27FC236}">
                      <a16:creationId xmlns:a16="http://schemas.microsoft.com/office/drawing/2014/main" id="{E034D6A9-406E-4E82-AD4C-618EB9FA74C5}"/>
                    </a:ext>
                  </a:extLst>
                </p:cNvPr>
                <p:cNvCxnSpPr>
                  <a:cxnSpLocks/>
                </p:cNvCxnSpPr>
                <p:nvPr/>
              </p:nvCxnSpPr>
              <p:spPr>
                <a:xfrm>
                  <a:off x="9362187" y="4793336"/>
                  <a:ext cx="606096" cy="0"/>
                </a:xfrm>
                <a:prstGeom prst="line">
                  <a:avLst/>
                </a:prstGeom>
                <a:ln w="12700">
                  <a:solidFill>
                    <a:srgbClr val="009C89"/>
                  </a:solidFill>
                </a:ln>
              </p:spPr>
              <p:style>
                <a:lnRef idx="1">
                  <a:schemeClr val="accent1"/>
                </a:lnRef>
                <a:fillRef idx="0">
                  <a:schemeClr val="accent1"/>
                </a:fillRef>
                <a:effectRef idx="0">
                  <a:schemeClr val="accent1"/>
                </a:effectRef>
                <a:fontRef idx="minor">
                  <a:schemeClr val="tx1"/>
                </a:fontRef>
              </p:style>
            </p:cxnSp>
            <p:cxnSp>
              <p:nvCxnSpPr>
                <p:cNvPr id="617" name="直線コネクタ 616">
                  <a:extLst>
                    <a:ext uri="{FF2B5EF4-FFF2-40B4-BE49-F238E27FC236}">
                      <a16:creationId xmlns:a16="http://schemas.microsoft.com/office/drawing/2014/main" id="{7FE4D71D-291A-4AAF-902B-B20914B5A098}"/>
                    </a:ext>
                  </a:extLst>
                </p:cNvPr>
                <p:cNvCxnSpPr>
                  <a:cxnSpLocks/>
                </p:cNvCxnSpPr>
                <p:nvPr/>
              </p:nvCxnSpPr>
              <p:spPr>
                <a:xfrm>
                  <a:off x="9422472" y="4652596"/>
                  <a:ext cx="606096" cy="0"/>
                </a:xfrm>
                <a:prstGeom prst="line">
                  <a:avLst/>
                </a:prstGeom>
                <a:ln w="12700">
                  <a:solidFill>
                    <a:srgbClr val="009C89"/>
                  </a:solidFill>
                </a:ln>
              </p:spPr>
              <p:style>
                <a:lnRef idx="1">
                  <a:schemeClr val="accent1"/>
                </a:lnRef>
                <a:fillRef idx="0">
                  <a:schemeClr val="accent1"/>
                </a:fillRef>
                <a:effectRef idx="0">
                  <a:schemeClr val="accent1"/>
                </a:effectRef>
                <a:fontRef idx="minor">
                  <a:schemeClr val="tx1"/>
                </a:fontRef>
              </p:style>
            </p:cxnSp>
            <p:cxnSp>
              <p:nvCxnSpPr>
                <p:cNvPr id="618" name="直線コネクタ 617">
                  <a:extLst>
                    <a:ext uri="{FF2B5EF4-FFF2-40B4-BE49-F238E27FC236}">
                      <a16:creationId xmlns:a16="http://schemas.microsoft.com/office/drawing/2014/main" id="{9215D1FF-07DC-4AC1-BB92-2FCD11A00CCC}"/>
                    </a:ext>
                  </a:extLst>
                </p:cNvPr>
                <p:cNvCxnSpPr>
                  <a:cxnSpLocks/>
                </p:cNvCxnSpPr>
                <p:nvPr/>
              </p:nvCxnSpPr>
              <p:spPr>
                <a:xfrm flipV="1">
                  <a:off x="9354466" y="4649217"/>
                  <a:ext cx="68945" cy="146769"/>
                </a:xfrm>
                <a:prstGeom prst="line">
                  <a:avLst/>
                </a:prstGeom>
                <a:ln w="12700">
                  <a:solidFill>
                    <a:srgbClr val="009C89"/>
                  </a:solidFill>
                </a:ln>
              </p:spPr>
              <p:style>
                <a:lnRef idx="1">
                  <a:schemeClr val="accent1"/>
                </a:lnRef>
                <a:fillRef idx="0">
                  <a:schemeClr val="accent1"/>
                </a:fillRef>
                <a:effectRef idx="0">
                  <a:schemeClr val="accent1"/>
                </a:effectRef>
                <a:fontRef idx="minor">
                  <a:schemeClr val="tx1"/>
                </a:fontRef>
              </p:style>
            </p:cxnSp>
            <p:sp>
              <p:nvSpPr>
                <p:cNvPr id="619" name="Freeform 39">
                  <a:extLst>
                    <a:ext uri="{FF2B5EF4-FFF2-40B4-BE49-F238E27FC236}">
                      <a16:creationId xmlns:a16="http://schemas.microsoft.com/office/drawing/2014/main" id="{0F9C02B9-9DC9-45D6-98BC-ECC83A3DA51C}"/>
                    </a:ext>
                  </a:extLst>
                </p:cNvPr>
                <p:cNvSpPr>
                  <a:spLocks/>
                </p:cNvSpPr>
                <p:nvPr/>
              </p:nvSpPr>
              <p:spPr bwMode="auto">
                <a:xfrm rot="537664">
                  <a:off x="9857880" y="4674831"/>
                  <a:ext cx="59882" cy="99193"/>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0" name="Freeform 39">
                  <a:extLst>
                    <a:ext uri="{FF2B5EF4-FFF2-40B4-BE49-F238E27FC236}">
                      <a16:creationId xmlns:a16="http://schemas.microsoft.com/office/drawing/2014/main" id="{020AEF28-6BF7-494E-AD01-41130AC0E185}"/>
                    </a:ext>
                  </a:extLst>
                </p:cNvPr>
                <p:cNvSpPr>
                  <a:spLocks/>
                </p:cNvSpPr>
                <p:nvPr/>
              </p:nvSpPr>
              <p:spPr bwMode="auto">
                <a:xfrm rot="537664">
                  <a:off x="9803998" y="4674614"/>
                  <a:ext cx="59882" cy="99193"/>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1" name="Freeform 39">
                  <a:extLst>
                    <a:ext uri="{FF2B5EF4-FFF2-40B4-BE49-F238E27FC236}">
                      <a16:creationId xmlns:a16="http://schemas.microsoft.com/office/drawing/2014/main" id="{1510A7C4-927A-416C-86B5-93D1775E6764}"/>
                    </a:ext>
                  </a:extLst>
                </p:cNvPr>
                <p:cNvSpPr>
                  <a:spLocks/>
                </p:cNvSpPr>
                <p:nvPr/>
              </p:nvSpPr>
              <p:spPr bwMode="auto">
                <a:xfrm rot="537664">
                  <a:off x="9690847" y="4672397"/>
                  <a:ext cx="59882" cy="99193"/>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2" name="Freeform 39">
                  <a:extLst>
                    <a:ext uri="{FF2B5EF4-FFF2-40B4-BE49-F238E27FC236}">
                      <a16:creationId xmlns:a16="http://schemas.microsoft.com/office/drawing/2014/main" id="{45DF816F-633C-44D8-8565-1E12D41C2B70}"/>
                    </a:ext>
                  </a:extLst>
                </p:cNvPr>
                <p:cNvSpPr>
                  <a:spLocks/>
                </p:cNvSpPr>
                <p:nvPr/>
              </p:nvSpPr>
              <p:spPr bwMode="auto">
                <a:xfrm rot="537664">
                  <a:off x="9630971" y="4672227"/>
                  <a:ext cx="59882" cy="99193"/>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3" name="Freeform 39">
                  <a:extLst>
                    <a:ext uri="{FF2B5EF4-FFF2-40B4-BE49-F238E27FC236}">
                      <a16:creationId xmlns:a16="http://schemas.microsoft.com/office/drawing/2014/main" id="{485F3D3E-363F-4F83-B8F4-72726AB24258}"/>
                    </a:ext>
                  </a:extLst>
                </p:cNvPr>
                <p:cNvSpPr>
                  <a:spLocks/>
                </p:cNvSpPr>
                <p:nvPr/>
              </p:nvSpPr>
              <p:spPr bwMode="auto">
                <a:xfrm rot="537664">
                  <a:off x="9578329" y="4674452"/>
                  <a:ext cx="59882" cy="99193"/>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4" name="Freeform 39">
                  <a:extLst>
                    <a:ext uri="{FF2B5EF4-FFF2-40B4-BE49-F238E27FC236}">
                      <a16:creationId xmlns:a16="http://schemas.microsoft.com/office/drawing/2014/main" id="{8DF59AC4-2C07-4116-BAB5-8F9AE8F98489}"/>
                    </a:ext>
                  </a:extLst>
                </p:cNvPr>
                <p:cNvSpPr>
                  <a:spLocks/>
                </p:cNvSpPr>
                <p:nvPr/>
              </p:nvSpPr>
              <p:spPr bwMode="auto">
                <a:xfrm rot="537664">
                  <a:off x="9526052" y="4671769"/>
                  <a:ext cx="59882" cy="99193"/>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5" name="Freeform 39">
                  <a:extLst>
                    <a:ext uri="{FF2B5EF4-FFF2-40B4-BE49-F238E27FC236}">
                      <a16:creationId xmlns:a16="http://schemas.microsoft.com/office/drawing/2014/main" id="{47195EBC-0E28-4E3F-A3D8-1B63913B9853}"/>
                    </a:ext>
                  </a:extLst>
                </p:cNvPr>
                <p:cNvSpPr>
                  <a:spLocks/>
                </p:cNvSpPr>
                <p:nvPr/>
              </p:nvSpPr>
              <p:spPr bwMode="auto">
                <a:xfrm rot="537664">
                  <a:off x="9413997" y="4674451"/>
                  <a:ext cx="59882" cy="99193"/>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6" name="Freeform 39">
                  <a:extLst>
                    <a:ext uri="{FF2B5EF4-FFF2-40B4-BE49-F238E27FC236}">
                      <a16:creationId xmlns:a16="http://schemas.microsoft.com/office/drawing/2014/main" id="{9189B53E-DB42-4EEE-B84B-88DFA18FA164}"/>
                    </a:ext>
                  </a:extLst>
                </p:cNvPr>
                <p:cNvSpPr>
                  <a:spLocks/>
                </p:cNvSpPr>
                <p:nvPr/>
              </p:nvSpPr>
              <p:spPr bwMode="auto">
                <a:xfrm rot="537664">
                  <a:off x="9470823" y="4672398"/>
                  <a:ext cx="59882" cy="99193"/>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7" name="Freeform 39">
                  <a:extLst>
                    <a:ext uri="{FF2B5EF4-FFF2-40B4-BE49-F238E27FC236}">
                      <a16:creationId xmlns:a16="http://schemas.microsoft.com/office/drawing/2014/main" id="{C2F4304F-2C6A-4EAE-BCA8-7B7AB49BE76E}"/>
                    </a:ext>
                  </a:extLst>
                </p:cNvPr>
                <p:cNvSpPr>
                  <a:spLocks/>
                </p:cNvSpPr>
                <p:nvPr/>
              </p:nvSpPr>
              <p:spPr bwMode="auto">
                <a:xfrm rot="537664">
                  <a:off x="9747718" y="4674630"/>
                  <a:ext cx="59882" cy="99193"/>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cxnSp>
              <p:nvCxnSpPr>
                <p:cNvPr id="628" name="直線コネクタ 627">
                  <a:extLst>
                    <a:ext uri="{FF2B5EF4-FFF2-40B4-BE49-F238E27FC236}">
                      <a16:creationId xmlns:a16="http://schemas.microsoft.com/office/drawing/2014/main" id="{779E0CF8-C7DE-4425-9CC4-C260BE52B132}"/>
                    </a:ext>
                  </a:extLst>
                </p:cNvPr>
                <p:cNvCxnSpPr>
                  <a:cxnSpLocks/>
                </p:cNvCxnSpPr>
                <p:nvPr/>
              </p:nvCxnSpPr>
              <p:spPr>
                <a:xfrm>
                  <a:off x="9355601" y="4793336"/>
                  <a:ext cx="0" cy="248163"/>
                </a:xfrm>
                <a:prstGeom prst="line">
                  <a:avLst/>
                </a:prstGeom>
                <a:ln w="12700">
                  <a:solidFill>
                    <a:srgbClr val="009C89"/>
                  </a:solidFill>
                </a:ln>
              </p:spPr>
              <p:style>
                <a:lnRef idx="1">
                  <a:schemeClr val="accent1"/>
                </a:lnRef>
                <a:fillRef idx="0">
                  <a:schemeClr val="accent1"/>
                </a:fillRef>
                <a:effectRef idx="0">
                  <a:schemeClr val="accent1"/>
                </a:effectRef>
                <a:fontRef idx="minor">
                  <a:schemeClr val="tx1"/>
                </a:fontRef>
              </p:style>
            </p:cxnSp>
            <p:cxnSp>
              <p:nvCxnSpPr>
                <p:cNvPr id="629" name="直線コネクタ 628">
                  <a:extLst>
                    <a:ext uri="{FF2B5EF4-FFF2-40B4-BE49-F238E27FC236}">
                      <a16:creationId xmlns:a16="http://schemas.microsoft.com/office/drawing/2014/main" id="{433DFAEC-2B55-4DC4-BC64-FDC553459E07}"/>
                    </a:ext>
                  </a:extLst>
                </p:cNvPr>
                <p:cNvCxnSpPr>
                  <a:cxnSpLocks/>
                </p:cNvCxnSpPr>
                <p:nvPr/>
              </p:nvCxnSpPr>
              <p:spPr>
                <a:xfrm>
                  <a:off x="9963786" y="4793336"/>
                  <a:ext cx="0" cy="252000"/>
                </a:xfrm>
                <a:prstGeom prst="line">
                  <a:avLst/>
                </a:prstGeom>
                <a:ln w="12700">
                  <a:solidFill>
                    <a:srgbClr val="009C89"/>
                  </a:solidFill>
                </a:ln>
              </p:spPr>
              <p:style>
                <a:lnRef idx="1">
                  <a:schemeClr val="accent1"/>
                </a:lnRef>
                <a:fillRef idx="0">
                  <a:schemeClr val="accent1"/>
                </a:fillRef>
                <a:effectRef idx="0">
                  <a:schemeClr val="accent1"/>
                </a:effectRef>
                <a:fontRef idx="minor">
                  <a:schemeClr val="tx1"/>
                </a:fontRef>
              </p:style>
            </p:cxnSp>
            <p:cxnSp>
              <p:nvCxnSpPr>
                <p:cNvPr id="630" name="直線コネクタ 629">
                  <a:extLst>
                    <a:ext uri="{FF2B5EF4-FFF2-40B4-BE49-F238E27FC236}">
                      <a16:creationId xmlns:a16="http://schemas.microsoft.com/office/drawing/2014/main" id="{E4A13AA2-D716-4BE7-8D53-E5877C1FDA34}"/>
                    </a:ext>
                  </a:extLst>
                </p:cNvPr>
                <p:cNvCxnSpPr>
                  <a:cxnSpLocks/>
                </p:cNvCxnSpPr>
                <p:nvPr/>
              </p:nvCxnSpPr>
              <p:spPr>
                <a:xfrm flipH="1">
                  <a:off x="10028568" y="4649217"/>
                  <a:ext cx="3867" cy="392281"/>
                </a:xfrm>
                <a:prstGeom prst="line">
                  <a:avLst/>
                </a:prstGeom>
                <a:ln w="12700">
                  <a:solidFill>
                    <a:srgbClr val="009C89"/>
                  </a:solidFill>
                </a:ln>
              </p:spPr>
              <p:style>
                <a:lnRef idx="1">
                  <a:schemeClr val="accent1"/>
                </a:lnRef>
                <a:fillRef idx="0">
                  <a:schemeClr val="accent1"/>
                </a:fillRef>
                <a:effectRef idx="0">
                  <a:schemeClr val="accent1"/>
                </a:effectRef>
                <a:fontRef idx="minor">
                  <a:schemeClr val="tx1"/>
                </a:fontRef>
              </p:style>
            </p:cxnSp>
            <p:cxnSp>
              <p:nvCxnSpPr>
                <p:cNvPr id="631" name="直線コネクタ 630">
                  <a:extLst>
                    <a:ext uri="{FF2B5EF4-FFF2-40B4-BE49-F238E27FC236}">
                      <a16:creationId xmlns:a16="http://schemas.microsoft.com/office/drawing/2014/main" id="{A70502C7-9754-46A5-9A54-86AA2CE08D09}"/>
                    </a:ext>
                  </a:extLst>
                </p:cNvPr>
                <p:cNvCxnSpPr>
                  <a:cxnSpLocks/>
                </p:cNvCxnSpPr>
                <p:nvPr/>
              </p:nvCxnSpPr>
              <p:spPr>
                <a:xfrm>
                  <a:off x="9421547" y="4646613"/>
                  <a:ext cx="0" cy="404226"/>
                </a:xfrm>
                <a:prstGeom prst="line">
                  <a:avLst/>
                </a:prstGeom>
                <a:ln w="12700">
                  <a:solidFill>
                    <a:srgbClr val="009C89"/>
                  </a:solidFill>
                </a:ln>
              </p:spPr>
              <p:style>
                <a:lnRef idx="1">
                  <a:schemeClr val="accent1"/>
                </a:lnRef>
                <a:fillRef idx="0">
                  <a:schemeClr val="accent1"/>
                </a:fillRef>
                <a:effectRef idx="0">
                  <a:schemeClr val="accent1"/>
                </a:effectRef>
                <a:fontRef idx="minor">
                  <a:schemeClr val="tx1"/>
                </a:fontRef>
              </p:style>
            </p:cxnSp>
          </p:grpSp>
          <p:cxnSp>
            <p:nvCxnSpPr>
              <p:cNvPr id="614" name="直線コネクタ 613">
                <a:extLst>
                  <a:ext uri="{FF2B5EF4-FFF2-40B4-BE49-F238E27FC236}">
                    <a16:creationId xmlns:a16="http://schemas.microsoft.com/office/drawing/2014/main" id="{6D7C47FC-3A7C-41C7-8656-CB206763CFA1}"/>
                  </a:ext>
                </a:extLst>
              </p:cNvPr>
              <p:cNvCxnSpPr>
                <a:cxnSpLocks/>
              </p:cNvCxnSpPr>
              <p:nvPr/>
            </p:nvCxnSpPr>
            <p:spPr>
              <a:xfrm flipV="1">
                <a:off x="1439620" y="2251098"/>
                <a:ext cx="68945" cy="146770"/>
              </a:xfrm>
              <a:prstGeom prst="line">
                <a:avLst/>
              </a:prstGeom>
              <a:ln w="12700">
                <a:solidFill>
                  <a:srgbClr val="009C89"/>
                </a:solidFill>
              </a:ln>
            </p:spPr>
            <p:style>
              <a:lnRef idx="1">
                <a:schemeClr val="accent1"/>
              </a:lnRef>
              <a:fillRef idx="0">
                <a:schemeClr val="accent1"/>
              </a:fillRef>
              <a:effectRef idx="0">
                <a:schemeClr val="accent1"/>
              </a:effectRef>
              <a:fontRef idx="minor">
                <a:schemeClr val="tx1"/>
              </a:fontRef>
            </p:style>
          </p:cxnSp>
        </p:grpSp>
      </p:grpSp>
      <p:sp>
        <p:nvSpPr>
          <p:cNvPr id="432" name="正方形/長方形 431"/>
          <p:cNvSpPr/>
          <p:nvPr/>
        </p:nvSpPr>
        <p:spPr>
          <a:xfrm>
            <a:off x="3609759" y="7233889"/>
            <a:ext cx="6836004" cy="216000"/>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smtClean="0">
              <a:solidFill>
                <a:schemeClr val="tx1"/>
              </a:solidFill>
              <a:latin typeface="Meiryo UI" panose="020B0604030504040204" pitchFamily="50" charset="-128"/>
              <a:ea typeface="Meiryo UI" panose="020B0604030504040204" pitchFamily="50" charset="-128"/>
            </a:endParaRPr>
          </a:p>
        </p:txBody>
      </p:sp>
      <p:sp>
        <p:nvSpPr>
          <p:cNvPr id="434" name="正方形/長方形 433"/>
          <p:cNvSpPr/>
          <p:nvPr/>
        </p:nvSpPr>
        <p:spPr>
          <a:xfrm>
            <a:off x="3289390" y="7165101"/>
            <a:ext cx="7408670" cy="323165"/>
          </a:xfrm>
          <a:prstGeom prst="rect">
            <a:avLst/>
          </a:prstGeom>
        </p:spPr>
        <p:txBody>
          <a:bodyPr wrap="square">
            <a:spAutoFit/>
          </a:bodyPr>
          <a:lstStyle/>
          <a:p>
            <a:pPr marL="85725" algn="ctr" defTabSz="457200">
              <a:lnSpc>
                <a:spcPts val="1800"/>
              </a:lnSpc>
              <a:defRPr/>
            </a:pPr>
            <a:r>
              <a:rPr kumimoji="0" lang="en-US" altLang="ja-JP" sz="800" dirty="0">
                <a:solidFill>
                  <a:prstClr val="black"/>
                </a:solidFill>
                <a:latin typeface="Meiryo UI" panose="020B0604030504040204" pitchFamily="50" charset="-128"/>
                <a:ea typeface="Meiryo UI" panose="020B0604030504040204" pitchFamily="50" charset="-128"/>
              </a:rPr>
              <a:t>※</a:t>
            </a:r>
            <a:r>
              <a:rPr kumimoji="0" lang="ja-JP" altLang="en-US" sz="800" dirty="0">
                <a:solidFill>
                  <a:prstClr val="black"/>
                </a:solidFill>
                <a:latin typeface="Meiryo UI" panose="020B0604030504040204" pitchFamily="50" charset="-128"/>
                <a:ea typeface="Meiryo UI" panose="020B0604030504040204" pitchFamily="50" charset="-128"/>
              </a:rPr>
              <a:t>このページに表示しているイラストは先行地域そのもののイメージであり、先行地域の外から再エネを供給する再エネ立地地域のイメージは紙面の都合上記載していない。</a:t>
            </a:r>
            <a:endParaRPr kumimoji="0" lang="en-US" altLang="ja-JP" sz="800" dirty="0">
              <a:solidFill>
                <a:prstClr val="black"/>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77157851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正方形/長方形 106">
            <a:extLst>
              <a:ext uri="{FF2B5EF4-FFF2-40B4-BE49-F238E27FC236}">
                <a16:creationId xmlns:a16="http://schemas.microsoft.com/office/drawing/2014/main" id="{0EBF36C3-B651-499D-A785-7AA1FA80C55F}"/>
              </a:ext>
            </a:extLst>
          </p:cNvPr>
          <p:cNvSpPr/>
          <p:nvPr/>
        </p:nvSpPr>
        <p:spPr>
          <a:xfrm>
            <a:off x="162207" y="1075233"/>
            <a:ext cx="10376784" cy="6345075"/>
          </a:xfrm>
          <a:prstGeom prst="rect">
            <a:avLst/>
          </a:prstGeom>
          <a:pattFill prst="pct20">
            <a:fgClr>
              <a:srgbClr val="EAE2DA"/>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nvGrpSpPr>
          <p:cNvPr id="9" name="グループ化 8">
            <a:extLst>
              <a:ext uri="{FF2B5EF4-FFF2-40B4-BE49-F238E27FC236}">
                <a16:creationId xmlns:a16="http://schemas.microsoft.com/office/drawing/2014/main" id="{A4DC0D87-F7F1-4FE4-A931-9B193FD55EC4}"/>
              </a:ext>
            </a:extLst>
          </p:cNvPr>
          <p:cNvGrpSpPr/>
          <p:nvPr/>
        </p:nvGrpSpPr>
        <p:grpSpPr>
          <a:xfrm>
            <a:off x="439737" y="3809251"/>
            <a:ext cx="7513255" cy="2253571"/>
            <a:chOff x="209748" y="3191997"/>
            <a:chExt cx="7513255" cy="2253571"/>
          </a:xfrm>
        </p:grpSpPr>
        <p:sp>
          <p:nvSpPr>
            <p:cNvPr id="471" name="フリーフォーム: 図形 470">
              <a:extLst>
                <a:ext uri="{FF2B5EF4-FFF2-40B4-BE49-F238E27FC236}">
                  <a16:creationId xmlns:a16="http://schemas.microsoft.com/office/drawing/2014/main" id="{65F7547B-4B4A-47E7-9540-D46A485C38B3}"/>
                </a:ext>
              </a:extLst>
            </p:cNvPr>
            <p:cNvSpPr/>
            <p:nvPr/>
          </p:nvSpPr>
          <p:spPr>
            <a:xfrm rot="3235585">
              <a:off x="5493766" y="3109695"/>
              <a:ext cx="1667143" cy="2791331"/>
            </a:xfrm>
            <a:custGeom>
              <a:avLst/>
              <a:gdLst>
                <a:gd name="connsiteX0" fmla="*/ 1640685 w 1667143"/>
                <a:gd name="connsiteY0" fmla="*/ 0 h 3411020"/>
                <a:gd name="connsiteX1" fmla="*/ 1466024 w 1667143"/>
                <a:gd name="connsiteY1" fmla="*/ 1684962 h 3411020"/>
                <a:gd name="connsiteX2" fmla="*/ 150932 w 1667143"/>
                <a:gd name="connsiteY2" fmla="*/ 2568539 h 3411020"/>
                <a:gd name="connsiteX3" fmla="*/ 17368 w 1667143"/>
                <a:gd name="connsiteY3" fmla="*/ 3411020 h 3411020"/>
              </a:gdLst>
              <a:ahLst/>
              <a:cxnLst>
                <a:cxn ang="0">
                  <a:pos x="connsiteX0" y="connsiteY0"/>
                </a:cxn>
                <a:cxn ang="0">
                  <a:pos x="connsiteX1" y="connsiteY1"/>
                </a:cxn>
                <a:cxn ang="0">
                  <a:pos x="connsiteX2" y="connsiteY2"/>
                </a:cxn>
                <a:cxn ang="0">
                  <a:pos x="connsiteX3" y="connsiteY3"/>
                </a:cxn>
              </a:cxnLst>
              <a:rect l="l" t="t" r="r" b="b"/>
              <a:pathLst>
                <a:path w="1667143" h="3411020">
                  <a:moveTo>
                    <a:pt x="1640685" y="0"/>
                  </a:moveTo>
                  <a:cubicBezTo>
                    <a:pt x="1677500" y="628436"/>
                    <a:pt x="1714316" y="1256872"/>
                    <a:pt x="1466024" y="1684962"/>
                  </a:cubicBezTo>
                  <a:cubicBezTo>
                    <a:pt x="1217732" y="2113052"/>
                    <a:pt x="392375" y="2280863"/>
                    <a:pt x="150932" y="2568539"/>
                  </a:cubicBezTo>
                  <a:cubicBezTo>
                    <a:pt x="-90511" y="2856215"/>
                    <a:pt x="34492" y="3277456"/>
                    <a:pt x="17368" y="3411020"/>
                  </a:cubicBezTo>
                </a:path>
              </a:pathLst>
            </a:custGeom>
            <a:noFill/>
            <a:ln w="57150">
              <a:solidFill>
                <a:srgbClr val="EAE2D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Meiryo UI"/>
                <a:ea typeface="Meiryo UI"/>
              </a:endParaRPr>
            </a:p>
          </p:txBody>
        </p:sp>
        <p:grpSp>
          <p:nvGrpSpPr>
            <p:cNvPr id="371" name="グループ化 370">
              <a:extLst>
                <a:ext uri="{FF2B5EF4-FFF2-40B4-BE49-F238E27FC236}">
                  <a16:creationId xmlns:a16="http://schemas.microsoft.com/office/drawing/2014/main" id="{31083E77-A429-407C-A8A5-11A1442FCE4B}"/>
                </a:ext>
              </a:extLst>
            </p:cNvPr>
            <p:cNvGrpSpPr/>
            <p:nvPr/>
          </p:nvGrpSpPr>
          <p:grpSpPr>
            <a:xfrm>
              <a:off x="209748" y="3191997"/>
              <a:ext cx="5487749" cy="2253571"/>
              <a:chOff x="594360" y="3093720"/>
              <a:chExt cx="6539002" cy="3128068"/>
            </a:xfrm>
          </p:grpSpPr>
          <p:sp>
            <p:nvSpPr>
              <p:cNvPr id="373" name="フリーフォーム: 図形 325">
                <a:extLst>
                  <a:ext uri="{FF2B5EF4-FFF2-40B4-BE49-F238E27FC236}">
                    <a16:creationId xmlns:a16="http://schemas.microsoft.com/office/drawing/2014/main" id="{D6997D09-FA7F-4154-A299-7E25019BF534}"/>
                  </a:ext>
                </a:extLst>
              </p:cNvPr>
              <p:cNvSpPr/>
              <p:nvPr/>
            </p:nvSpPr>
            <p:spPr>
              <a:xfrm>
                <a:off x="594360" y="3093720"/>
                <a:ext cx="6539002" cy="2994660"/>
              </a:xfrm>
              <a:custGeom>
                <a:avLst/>
                <a:gdLst>
                  <a:gd name="connsiteX0" fmla="*/ 6431280 w 6539002"/>
                  <a:gd name="connsiteY0" fmla="*/ 0 h 2994660"/>
                  <a:gd name="connsiteX1" fmla="*/ 6477000 w 6539002"/>
                  <a:gd name="connsiteY1" fmla="*/ 708660 h 2994660"/>
                  <a:gd name="connsiteX2" fmla="*/ 5692140 w 6539002"/>
                  <a:gd name="connsiteY2" fmla="*/ 1325880 h 2994660"/>
                  <a:gd name="connsiteX3" fmla="*/ 4953000 w 6539002"/>
                  <a:gd name="connsiteY3" fmla="*/ 2308860 h 2994660"/>
                  <a:gd name="connsiteX4" fmla="*/ 2202180 w 6539002"/>
                  <a:gd name="connsiteY4" fmla="*/ 2270760 h 2994660"/>
                  <a:gd name="connsiteX5" fmla="*/ 0 w 6539002"/>
                  <a:gd name="connsiteY5" fmla="*/ 2994660 h 299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9002" h="2994660">
                    <a:moveTo>
                      <a:pt x="6431280" y="0"/>
                    </a:moveTo>
                    <a:cubicBezTo>
                      <a:pt x="6515735" y="243840"/>
                      <a:pt x="6600190" y="487680"/>
                      <a:pt x="6477000" y="708660"/>
                    </a:cubicBezTo>
                    <a:cubicBezTo>
                      <a:pt x="6353810" y="929640"/>
                      <a:pt x="5946140" y="1059180"/>
                      <a:pt x="5692140" y="1325880"/>
                    </a:cubicBezTo>
                    <a:cubicBezTo>
                      <a:pt x="5438140" y="1592580"/>
                      <a:pt x="5534660" y="2151380"/>
                      <a:pt x="4953000" y="2308860"/>
                    </a:cubicBezTo>
                    <a:cubicBezTo>
                      <a:pt x="4371340" y="2466340"/>
                      <a:pt x="3027680" y="2156460"/>
                      <a:pt x="2202180" y="2270760"/>
                    </a:cubicBezTo>
                    <a:cubicBezTo>
                      <a:pt x="1376680" y="2385060"/>
                      <a:pt x="688340" y="2689860"/>
                      <a:pt x="0" y="2994660"/>
                    </a:cubicBezTo>
                  </a:path>
                </a:pathLst>
              </a:custGeom>
              <a:noFill/>
              <a:ln w="114300">
                <a:solidFill>
                  <a:srgbClr val="EAE2D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a:ea typeface="Meiryo UI"/>
                  <a:cs typeface="+mn-cs"/>
                </a:endParaRPr>
              </a:p>
            </p:txBody>
          </p:sp>
          <p:sp>
            <p:nvSpPr>
              <p:cNvPr id="375" name="フリーフォーム: 図形 365">
                <a:extLst>
                  <a:ext uri="{FF2B5EF4-FFF2-40B4-BE49-F238E27FC236}">
                    <a16:creationId xmlns:a16="http://schemas.microsoft.com/office/drawing/2014/main" id="{F79DD4C1-DFE7-4006-A296-E20628DA7919}"/>
                  </a:ext>
                </a:extLst>
              </p:cNvPr>
              <p:cNvSpPr/>
              <p:nvPr/>
            </p:nvSpPr>
            <p:spPr>
              <a:xfrm rot="8617044">
                <a:off x="2254053" y="5743368"/>
                <a:ext cx="2192619" cy="478420"/>
              </a:xfrm>
              <a:custGeom>
                <a:avLst/>
                <a:gdLst>
                  <a:gd name="connsiteX0" fmla="*/ 0 w 2260600"/>
                  <a:gd name="connsiteY0" fmla="*/ 0 h 221805"/>
                  <a:gd name="connsiteX1" fmla="*/ 914400 w 2260600"/>
                  <a:gd name="connsiteY1" fmla="*/ 215900 h 221805"/>
                  <a:gd name="connsiteX2" fmla="*/ 2260600 w 2260600"/>
                  <a:gd name="connsiteY2" fmla="*/ 139700 h 221805"/>
                </a:gdLst>
                <a:ahLst/>
                <a:cxnLst>
                  <a:cxn ang="0">
                    <a:pos x="connsiteX0" y="connsiteY0"/>
                  </a:cxn>
                  <a:cxn ang="0">
                    <a:pos x="connsiteX1" y="connsiteY1"/>
                  </a:cxn>
                  <a:cxn ang="0">
                    <a:pos x="connsiteX2" y="connsiteY2"/>
                  </a:cxn>
                </a:cxnLst>
                <a:rect l="l" t="t" r="r" b="b"/>
                <a:pathLst>
                  <a:path w="2260600" h="221805">
                    <a:moveTo>
                      <a:pt x="0" y="0"/>
                    </a:moveTo>
                    <a:cubicBezTo>
                      <a:pt x="268816" y="96308"/>
                      <a:pt x="537633" y="192617"/>
                      <a:pt x="914400" y="215900"/>
                    </a:cubicBezTo>
                    <a:cubicBezTo>
                      <a:pt x="1291167" y="239183"/>
                      <a:pt x="1775883" y="189441"/>
                      <a:pt x="2260600" y="139700"/>
                    </a:cubicBezTo>
                  </a:path>
                </a:pathLst>
              </a:custGeom>
              <a:noFill/>
              <a:ln w="57150">
                <a:solidFill>
                  <a:srgbClr val="EAE2D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Meiryo UI"/>
                  <a:ea typeface="Meiryo UI"/>
                  <a:cs typeface="+mn-cs"/>
                </a:endParaRPr>
              </a:p>
            </p:txBody>
          </p:sp>
        </p:grpSp>
        <p:sp>
          <p:nvSpPr>
            <p:cNvPr id="473" name="フリーフォーム: 図形 472">
              <a:extLst>
                <a:ext uri="{FF2B5EF4-FFF2-40B4-BE49-F238E27FC236}">
                  <a16:creationId xmlns:a16="http://schemas.microsoft.com/office/drawing/2014/main" id="{F8611085-12D3-46E9-86BA-7A585A730CE0}"/>
                </a:ext>
              </a:extLst>
            </p:cNvPr>
            <p:cNvSpPr/>
            <p:nvPr/>
          </p:nvSpPr>
          <p:spPr>
            <a:xfrm rot="19760257">
              <a:off x="2878122" y="3447610"/>
              <a:ext cx="1972638" cy="1253447"/>
            </a:xfrm>
            <a:custGeom>
              <a:avLst/>
              <a:gdLst>
                <a:gd name="connsiteX0" fmla="*/ 1972638 w 1972638"/>
                <a:gd name="connsiteY0" fmla="*/ 1253447 h 1253447"/>
                <a:gd name="connsiteX1" fmla="*/ 965771 w 1972638"/>
                <a:gd name="connsiteY1" fmla="*/ 934948 h 1253447"/>
                <a:gd name="connsiteX2" fmla="*/ 554805 w 1972638"/>
                <a:gd name="connsiteY2" fmla="*/ 267128 h 1253447"/>
                <a:gd name="connsiteX3" fmla="*/ 0 w 1972638"/>
                <a:gd name="connsiteY3" fmla="*/ 0 h 1253447"/>
              </a:gdLst>
              <a:ahLst/>
              <a:cxnLst>
                <a:cxn ang="0">
                  <a:pos x="connsiteX0" y="connsiteY0"/>
                </a:cxn>
                <a:cxn ang="0">
                  <a:pos x="connsiteX1" y="connsiteY1"/>
                </a:cxn>
                <a:cxn ang="0">
                  <a:pos x="connsiteX2" y="connsiteY2"/>
                </a:cxn>
                <a:cxn ang="0">
                  <a:pos x="connsiteX3" y="connsiteY3"/>
                </a:cxn>
              </a:cxnLst>
              <a:rect l="l" t="t" r="r" b="b"/>
              <a:pathLst>
                <a:path w="1972638" h="1253447">
                  <a:moveTo>
                    <a:pt x="1972638" y="1253447"/>
                  </a:moveTo>
                  <a:cubicBezTo>
                    <a:pt x="1587357" y="1176390"/>
                    <a:pt x="1202076" y="1099334"/>
                    <a:pt x="965771" y="934948"/>
                  </a:cubicBezTo>
                  <a:cubicBezTo>
                    <a:pt x="729466" y="770562"/>
                    <a:pt x="715767" y="422953"/>
                    <a:pt x="554805" y="267128"/>
                  </a:cubicBezTo>
                  <a:cubicBezTo>
                    <a:pt x="393843" y="111303"/>
                    <a:pt x="196921" y="55651"/>
                    <a:pt x="0" y="0"/>
                  </a:cubicBezTo>
                </a:path>
              </a:pathLst>
            </a:custGeom>
            <a:noFill/>
            <a:ln w="47625">
              <a:solidFill>
                <a:srgbClr val="EAE2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prstClr val="white"/>
                </a:solidFill>
                <a:latin typeface="Meiryo UI"/>
                <a:ea typeface="Meiryo UI"/>
              </a:endParaRPr>
            </a:p>
          </p:txBody>
        </p:sp>
      </p:grpSp>
      <p:sp>
        <p:nvSpPr>
          <p:cNvPr id="2" name="タイトル 1">
            <a:extLst>
              <a:ext uri="{FF2B5EF4-FFF2-40B4-BE49-F238E27FC236}">
                <a16:creationId xmlns:a16="http://schemas.microsoft.com/office/drawing/2014/main" id="{065E70C9-DFED-4527-8765-0D7E7CDEAC1A}"/>
              </a:ext>
            </a:extLst>
          </p:cNvPr>
          <p:cNvSpPr>
            <a:spLocks noGrp="1"/>
          </p:cNvSpPr>
          <p:nvPr>
            <p:ph type="title"/>
          </p:nvPr>
        </p:nvSpPr>
        <p:spPr/>
        <p:txBody>
          <a:bodyPr/>
          <a:lstStyle/>
          <a:p>
            <a:r>
              <a:rPr lang="en-US" altLang="ja-JP" dirty="0"/>
              <a:t>F) </a:t>
            </a:r>
            <a:r>
              <a:rPr lang="ja-JP" altLang="en-US" dirty="0"/>
              <a:t>農山村（農地・森林を含む農林業が営まれるエリア）</a:t>
            </a:r>
            <a:endParaRPr kumimoji="1" lang="ja-JP" altLang="en-US" dirty="0"/>
          </a:p>
        </p:txBody>
      </p:sp>
      <p:sp>
        <p:nvSpPr>
          <p:cNvPr id="318" name="フリーフォーム: 図形 317">
            <a:extLst>
              <a:ext uri="{FF2B5EF4-FFF2-40B4-BE49-F238E27FC236}">
                <a16:creationId xmlns:a16="http://schemas.microsoft.com/office/drawing/2014/main" id="{3FE67655-5AC9-48C2-AA7F-43FD708C9AB1}"/>
              </a:ext>
            </a:extLst>
          </p:cNvPr>
          <p:cNvSpPr/>
          <p:nvPr/>
        </p:nvSpPr>
        <p:spPr>
          <a:xfrm>
            <a:off x="4837140" y="1603659"/>
            <a:ext cx="5710359" cy="5320033"/>
          </a:xfrm>
          <a:custGeom>
            <a:avLst/>
            <a:gdLst>
              <a:gd name="connsiteX0" fmla="*/ 674369 w 4906127"/>
              <a:gd name="connsiteY0" fmla="*/ 61 h 3795884"/>
              <a:gd name="connsiteX1" fmla="*/ 4906127 w 4906127"/>
              <a:gd name="connsiteY1" fmla="*/ 61 h 3795884"/>
              <a:gd name="connsiteX2" fmla="*/ 4906127 w 4906127"/>
              <a:gd name="connsiteY2" fmla="*/ 3785251 h 3795884"/>
              <a:gd name="connsiteX3" fmla="*/ 4810434 w 4906127"/>
              <a:gd name="connsiteY3" fmla="*/ 3795884 h 3795884"/>
              <a:gd name="connsiteX4" fmla="*/ 4289438 w 4906127"/>
              <a:gd name="connsiteY4" fmla="*/ 3774619 h 3795884"/>
              <a:gd name="connsiteX5" fmla="*/ 4204378 w 4906127"/>
              <a:gd name="connsiteY5" fmla="*/ 3753354 h 3795884"/>
              <a:gd name="connsiteX6" fmla="*/ 4161848 w 4906127"/>
              <a:gd name="connsiteY6" fmla="*/ 3742721 h 3795884"/>
              <a:gd name="connsiteX7" fmla="*/ 4076787 w 4906127"/>
              <a:gd name="connsiteY7" fmla="*/ 3732089 h 3795884"/>
              <a:gd name="connsiteX8" fmla="*/ 3917299 w 4906127"/>
              <a:gd name="connsiteY8" fmla="*/ 3689558 h 3795884"/>
              <a:gd name="connsiteX9" fmla="*/ 3874769 w 4906127"/>
              <a:gd name="connsiteY9" fmla="*/ 3678926 h 3795884"/>
              <a:gd name="connsiteX10" fmla="*/ 3810973 w 4906127"/>
              <a:gd name="connsiteY10" fmla="*/ 3657661 h 3795884"/>
              <a:gd name="connsiteX11" fmla="*/ 3747178 w 4906127"/>
              <a:gd name="connsiteY11" fmla="*/ 3636395 h 3795884"/>
              <a:gd name="connsiteX12" fmla="*/ 3672750 w 4906127"/>
              <a:gd name="connsiteY12" fmla="*/ 3625763 h 3795884"/>
              <a:gd name="connsiteX13" fmla="*/ 3587689 w 4906127"/>
              <a:gd name="connsiteY13" fmla="*/ 3604498 h 3795884"/>
              <a:gd name="connsiteX14" fmla="*/ 3545159 w 4906127"/>
              <a:gd name="connsiteY14" fmla="*/ 3593865 h 3795884"/>
              <a:gd name="connsiteX15" fmla="*/ 3396303 w 4906127"/>
              <a:gd name="connsiteY15" fmla="*/ 3561968 h 3795884"/>
              <a:gd name="connsiteX16" fmla="*/ 3353773 w 4906127"/>
              <a:gd name="connsiteY16" fmla="*/ 3540702 h 3795884"/>
              <a:gd name="connsiteX17" fmla="*/ 3289978 w 4906127"/>
              <a:gd name="connsiteY17" fmla="*/ 3498172 h 3795884"/>
              <a:gd name="connsiteX18" fmla="*/ 3258080 w 4906127"/>
              <a:gd name="connsiteY18" fmla="*/ 3476907 h 3795884"/>
              <a:gd name="connsiteX19" fmla="*/ 3215550 w 4906127"/>
              <a:gd name="connsiteY19" fmla="*/ 3455642 h 3795884"/>
              <a:gd name="connsiteX20" fmla="*/ 3173020 w 4906127"/>
              <a:gd name="connsiteY20" fmla="*/ 3413112 h 3795884"/>
              <a:gd name="connsiteX21" fmla="*/ 3024164 w 4906127"/>
              <a:gd name="connsiteY21" fmla="*/ 3306786 h 3795884"/>
              <a:gd name="connsiteX22" fmla="*/ 2971001 w 4906127"/>
              <a:gd name="connsiteY22" fmla="*/ 3285521 h 3795884"/>
              <a:gd name="connsiteX23" fmla="*/ 2854043 w 4906127"/>
              <a:gd name="connsiteY23" fmla="*/ 3221726 h 3795884"/>
              <a:gd name="connsiteX24" fmla="*/ 2790248 w 4906127"/>
              <a:gd name="connsiteY24" fmla="*/ 3189828 h 3795884"/>
              <a:gd name="connsiteX25" fmla="*/ 2758350 w 4906127"/>
              <a:gd name="connsiteY25" fmla="*/ 3179195 h 3795884"/>
              <a:gd name="connsiteX26" fmla="*/ 2683922 w 4906127"/>
              <a:gd name="connsiteY26" fmla="*/ 3115400 h 3795884"/>
              <a:gd name="connsiteX27" fmla="*/ 2652024 w 4906127"/>
              <a:gd name="connsiteY27" fmla="*/ 3094135 h 3795884"/>
              <a:gd name="connsiteX28" fmla="*/ 2609494 w 4906127"/>
              <a:gd name="connsiteY28" fmla="*/ 3062237 h 3795884"/>
              <a:gd name="connsiteX29" fmla="*/ 2588229 w 4906127"/>
              <a:gd name="connsiteY29" fmla="*/ 3019707 h 3795884"/>
              <a:gd name="connsiteX30" fmla="*/ 2535066 w 4906127"/>
              <a:gd name="connsiteY30" fmla="*/ 2945279 h 3795884"/>
              <a:gd name="connsiteX31" fmla="*/ 2513801 w 4906127"/>
              <a:gd name="connsiteY31" fmla="*/ 2913382 h 3795884"/>
              <a:gd name="connsiteX32" fmla="*/ 2503169 w 4906127"/>
              <a:gd name="connsiteY32" fmla="*/ 2881484 h 3795884"/>
              <a:gd name="connsiteX33" fmla="*/ 2481903 w 4906127"/>
              <a:gd name="connsiteY33" fmla="*/ 2860219 h 3795884"/>
              <a:gd name="connsiteX34" fmla="*/ 2471271 w 4906127"/>
              <a:gd name="connsiteY34" fmla="*/ 2817689 h 3795884"/>
              <a:gd name="connsiteX35" fmla="*/ 2460638 w 4906127"/>
              <a:gd name="connsiteY35" fmla="*/ 2743261 h 3795884"/>
              <a:gd name="connsiteX36" fmla="*/ 2450006 w 4906127"/>
              <a:gd name="connsiteY36" fmla="*/ 2658200 h 3795884"/>
              <a:gd name="connsiteX37" fmla="*/ 2439373 w 4906127"/>
              <a:gd name="connsiteY37" fmla="*/ 2626302 h 3795884"/>
              <a:gd name="connsiteX38" fmla="*/ 2428741 w 4906127"/>
              <a:gd name="connsiteY38" fmla="*/ 2583772 h 3795884"/>
              <a:gd name="connsiteX39" fmla="*/ 2396843 w 4906127"/>
              <a:gd name="connsiteY39" fmla="*/ 2488079 h 3795884"/>
              <a:gd name="connsiteX40" fmla="*/ 2386210 w 4906127"/>
              <a:gd name="connsiteY40" fmla="*/ 2456182 h 3795884"/>
              <a:gd name="connsiteX41" fmla="*/ 2375578 w 4906127"/>
              <a:gd name="connsiteY41" fmla="*/ 2424284 h 3795884"/>
              <a:gd name="connsiteX42" fmla="*/ 2333048 w 4906127"/>
              <a:gd name="connsiteY42" fmla="*/ 2360489 h 3795884"/>
              <a:gd name="connsiteX43" fmla="*/ 2301150 w 4906127"/>
              <a:gd name="connsiteY43" fmla="*/ 2296693 h 3795884"/>
              <a:gd name="connsiteX44" fmla="*/ 2258620 w 4906127"/>
              <a:gd name="connsiteY44" fmla="*/ 2232898 h 3795884"/>
              <a:gd name="connsiteX45" fmla="*/ 2216089 w 4906127"/>
              <a:gd name="connsiteY45" fmla="*/ 2158470 h 3795884"/>
              <a:gd name="connsiteX46" fmla="*/ 2184192 w 4906127"/>
              <a:gd name="connsiteY46" fmla="*/ 2137205 h 3795884"/>
              <a:gd name="connsiteX47" fmla="*/ 2141662 w 4906127"/>
              <a:gd name="connsiteY47" fmla="*/ 2094675 h 3795884"/>
              <a:gd name="connsiteX48" fmla="*/ 2088499 w 4906127"/>
              <a:gd name="connsiteY48" fmla="*/ 2030879 h 3795884"/>
              <a:gd name="connsiteX49" fmla="*/ 2024703 w 4906127"/>
              <a:gd name="connsiteY49" fmla="*/ 1988349 h 3795884"/>
              <a:gd name="connsiteX50" fmla="*/ 1960908 w 4906127"/>
              <a:gd name="connsiteY50" fmla="*/ 1945819 h 3795884"/>
              <a:gd name="connsiteX51" fmla="*/ 1918378 w 4906127"/>
              <a:gd name="connsiteY51" fmla="*/ 1924554 h 3795884"/>
              <a:gd name="connsiteX52" fmla="*/ 1886480 w 4906127"/>
              <a:gd name="connsiteY52" fmla="*/ 1913921 h 3795884"/>
              <a:gd name="connsiteX53" fmla="*/ 1801420 w 4906127"/>
              <a:gd name="connsiteY53" fmla="*/ 1892656 h 3795884"/>
              <a:gd name="connsiteX54" fmla="*/ 1716359 w 4906127"/>
              <a:gd name="connsiteY54" fmla="*/ 1871391 h 3795884"/>
              <a:gd name="connsiteX55" fmla="*/ 1631299 w 4906127"/>
              <a:gd name="connsiteY55" fmla="*/ 1839493 h 3795884"/>
              <a:gd name="connsiteX56" fmla="*/ 1599401 w 4906127"/>
              <a:gd name="connsiteY56" fmla="*/ 1828861 h 3795884"/>
              <a:gd name="connsiteX57" fmla="*/ 1546238 w 4906127"/>
              <a:gd name="connsiteY57" fmla="*/ 1807595 h 3795884"/>
              <a:gd name="connsiteX58" fmla="*/ 1450545 w 4906127"/>
              <a:gd name="connsiteY58" fmla="*/ 1786330 h 3795884"/>
              <a:gd name="connsiteX59" fmla="*/ 1312322 w 4906127"/>
              <a:gd name="connsiteY59" fmla="*/ 1743800 h 3795884"/>
              <a:gd name="connsiteX60" fmla="*/ 1205996 w 4906127"/>
              <a:gd name="connsiteY60" fmla="*/ 1722535 h 3795884"/>
              <a:gd name="connsiteX61" fmla="*/ 1174099 w 4906127"/>
              <a:gd name="connsiteY61" fmla="*/ 1711902 h 3795884"/>
              <a:gd name="connsiteX62" fmla="*/ 1057141 w 4906127"/>
              <a:gd name="connsiteY62" fmla="*/ 1690637 h 3795884"/>
              <a:gd name="connsiteX63" fmla="*/ 1025243 w 4906127"/>
              <a:gd name="connsiteY63" fmla="*/ 1680005 h 3795884"/>
              <a:gd name="connsiteX64" fmla="*/ 940182 w 4906127"/>
              <a:gd name="connsiteY64" fmla="*/ 1669372 h 3795884"/>
              <a:gd name="connsiteX65" fmla="*/ 865755 w 4906127"/>
              <a:gd name="connsiteY65" fmla="*/ 1648107 h 3795884"/>
              <a:gd name="connsiteX66" fmla="*/ 791327 w 4906127"/>
              <a:gd name="connsiteY66" fmla="*/ 1626842 h 3795884"/>
              <a:gd name="connsiteX67" fmla="*/ 706266 w 4906127"/>
              <a:gd name="connsiteY67" fmla="*/ 1573679 h 3795884"/>
              <a:gd name="connsiteX68" fmla="*/ 663736 w 4906127"/>
              <a:gd name="connsiteY68" fmla="*/ 1552414 h 3795884"/>
              <a:gd name="connsiteX69" fmla="*/ 621206 w 4906127"/>
              <a:gd name="connsiteY69" fmla="*/ 1520516 h 3795884"/>
              <a:gd name="connsiteX70" fmla="*/ 578676 w 4906127"/>
              <a:gd name="connsiteY70" fmla="*/ 1499251 h 3795884"/>
              <a:gd name="connsiteX71" fmla="*/ 525513 w 4906127"/>
              <a:gd name="connsiteY71" fmla="*/ 1446089 h 3795884"/>
              <a:gd name="connsiteX72" fmla="*/ 482982 w 4906127"/>
              <a:gd name="connsiteY72" fmla="*/ 1414191 h 3795884"/>
              <a:gd name="connsiteX73" fmla="*/ 451085 w 4906127"/>
              <a:gd name="connsiteY73" fmla="*/ 1392926 h 3795884"/>
              <a:gd name="connsiteX74" fmla="*/ 397922 w 4906127"/>
              <a:gd name="connsiteY74" fmla="*/ 1350395 h 3795884"/>
              <a:gd name="connsiteX75" fmla="*/ 344759 w 4906127"/>
              <a:gd name="connsiteY75" fmla="*/ 1318498 h 3795884"/>
              <a:gd name="connsiteX76" fmla="*/ 280964 w 4906127"/>
              <a:gd name="connsiteY76" fmla="*/ 1275968 h 3795884"/>
              <a:gd name="connsiteX77" fmla="*/ 249066 w 4906127"/>
              <a:gd name="connsiteY77" fmla="*/ 1244070 h 3795884"/>
              <a:gd name="connsiteX78" fmla="*/ 195903 w 4906127"/>
              <a:gd name="connsiteY78" fmla="*/ 1201540 h 3795884"/>
              <a:gd name="connsiteX79" fmla="*/ 132108 w 4906127"/>
              <a:gd name="connsiteY79" fmla="*/ 1127112 h 3795884"/>
              <a:gd name="connsiteX80" fmla="*/ 68313 w 4906127"/>
              <a:gd name="connsiteY80" fmla="*/ 999521 h 3795884"/>
              <a:gd name="connsiteX81" fmla="*/ 47048 w 4906127"/>
              <a:gd name="connsiteY81" fmla="*/ 956991 h 3795884"/>
              <a:gd name="connsiteX82" fmla="*/ 15150 w 4906127"/>
              <a:gd name="connsiteY82" fmla="*/ 882563 h 3795884"/>
              <a:gd name="connsiteX83" fmla="*/ 15150 w 4906127"/>
              <a:gd name="connsiteY83" fmla="*/ 563586 h 3795884"/>
              <a:gd name="connsiteX84" fmla="*/ 25782 w 4906127"/>
              <a:gd name="connsiteY84" fmla="*/ 510423 h 3795884"/>
              <a:gd name="connsiteX85" fmla="*/ 47048 w 4906127"/>
              <a:gd name="connsiteY85" fmla="*/ 478526 h 3795884"/>
              <a:gd name="connsiteX86" fmla="*/ 68313 w 4906127"/>
              <a:gd name="connsiteY86" fmla="*/ 425363 h 3795884"/>
              <a:gd name="connsiteX87" fmla="*/ 89578 w 4906127"/>
              <a:gd name="connsiteY87" fmla="*/ 382833 h 3795884"/>
              <a:gd name="connsiteX88" fmla="*/ 132108 w 4906127"/>
              <a:gd name="connsiteY88" fmla="*/ 276507 h 3795884"/>
              <a:gd name="connsiteX89" fmla="*/ 153373 w 4906127"/>
              <a:gd name="connsiteY89" fmla="*/ 244609 h 3795884"/>
              <a:gd name="connsiteX90" fmla="*/ 174638 w 4906127"/>
              <a:gd name="connsiteY90" fmla="*/ 202079 h 3795884"/>
              <a:gd name="connsiteX91" fmla="*/ 238434 w 4906127"/>
              <a:gd name="connsiteY91" fmla="*/ 148916 h 3795884"/>
              <a:gd name="connsiteX92" fmla="*/ 312862 w 4906127"/>
              <a:gd name="connsiteY92" fmla="*/ 138284 h 3795884"/>
              <a:gd name="connsiteX93" fmla="*/ 355392 w 4906127"/>
              <a:gd name="connsiteY93" fmla="*/ 127651 h 3795884"/>
              <a:gd name="connsiteX94" fmla="*/ 461717 w 4906127"/>
              <a:gd name="connsiteY94" fmla="*/ 106386 h 3795884"/>
              <a:gd name="connsiteX95" fmla="*/ 525513 w 4906127"/>
              <a:gd name="connsiteY95" fmla="*/ 74489 h 3795884"/>
              <a:gd name="connsiteX96" fmla="*/ 557410 w 4906127"/>
              <a:gd name="connsiteY96" fmla="*/ 53223 h 3795884"/>
              <a:gd name="connsiteX97" fmla="*/ 599941 w 4906127"/>
              <a:gd name="connsiteY97" fmla="*/ 42591 h 3795884"/>
              <a:gd name="connsiteX98" fmla="*/ 631838 w 4906127"/>
              <a:gd name="connsiteY98" fmla="*/ 31958 h 3795884"/>
              <a:gd name="connsiteX99" fmla="*/ 674369 w 4906127"/>
              <a:gd name="connsiteY99" fmla="*/ 61 h 379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906127" h="3795884">
                <a:moveTo>
                  <a:pt x="674369" y="61"/>
                </a:moveTo>
                <a:lnTo>
                  <a:pt x="4906127" y="61"/>
                </a:lnTo>
                <a:lnTo>
                  <a:pt x="4906127" y="3785251"/>
                </a:lnTo>
                <a:cubicBezTo>
                  <a:pt x="4874229" y="3788795"/>
                  <a:pt x="4842528" y="3795884"/>
                  <a:pt x="4810434" y="3795884"/>
                </a:cubicBezTo>
                <a:cubicBezTo>
                  <a:pt x="4668787" y="3795884"/>
                  <a:pt x="4442573" y="3782678"/>
                  <a:pt x="4289438" y="3774619"/>
                </a:cubicBezTo>
                <a:lnTo>
                  <a:pt x="4204378" y="3753354"/>
                </a:lnTo>
                <a:cubicBezTo>
                  <a:pt x="4190201" y="3749810"/>
                  <a:pt x="4176348" y="3744533"/>
                  <a:pt x="4161848" y="3742721"/>
                </a:cubicBezTo>
                <a:lnTo>
                  <a:pt x="4076787" y="3732089"/>
                </a:lnTo>
                <a:cubicBezTo>
                  <a:pt x="3974268" y="3702797"/>
                  <a:pt x="4027379" y="3717077"/>
                  <a:pt x="3917299" y="3689558"/>
                </a:cubicBezTo>
                <a:cubicBezTo>
                  <a:pt x="3903122" y="3686014"/>
                  <a:pt x="3888632" y="3683547"/>
                  <a:pt x="3874769" y="3678926"/>
                </a:cubicBezTo>
                <a:lnTo>
                  <a:pt x="3810973" y="3657661"/>
                </a:lnTo>
                <a:cubicBezTo>
                  <a:pt x="3789708" y="3650573"/>
                  <a:pt x="3769368" y="3639565"/>
                  <a:pt x="3747178" y="3636395"/>
                </a:cubicBezTo>
                <a:cubicBezTo>
                  <a:pt x="3722369" y="3632851"/>
                  <a:pt x="3697325" y="3630678"/>
                  <a:pt x="3672750" y="3625763"/>
                </a:cubicBezTo>
                <a:cubicBezTo>
                  <a:pt x="3644091" y="3620031"/>
                  <a:pt x="3616043" y="3611586"/>
                  <a:pt x="3587689" y="3604498"/>
                </a:cubicBezTo>
                <a:cubicBezTo>
                  <a:pt x="3573512" y="3600954"/>
                  <a:pt x="3559488" y="3596731"/>
                  <a:pt x="3545159" y="3593865"/>
                </a:cubicBezTo>
                <a:cubicBezTo>
                  <a:pt x="3424505" y="3569734"/>
                  <a:pt x="3473899" y="3581366"/>
                  <a:pt x="3396303" y="3561968"/>
                </a:cubicBezTo>
                <a:cubicBezTo>
                  <a:pt x="3382126" y="3554879"/>
                  <a:pt x="3367364" y="3548857"/>
                  <a:pt x="3353773" y="3540702"/>
                </a:cubicBezTo>
                <a:cubicBezTo>
                  <a:pt x="3331858" y="3527553"/>
                  <a:pt x="3311243" y="3512349"/>
                  <a:pt x="3289978" y="3498172"/>
                </a:cubicBezTo>
                <a:cubicBezTo>
                  <a:pt x="3279345" y="3491084"/>
                  <a:pt x="3269510" y="3482622"/>
                  <a:pt x="3258080" y="3476907"/>
                </a:cubicBezTo>
                <a:cubicBezTo>
                  <a:pt x="3243903" y="3469819"/>
                  <a:pt x="3228230" y="3465152"/>
                  <a:pt x="3215550" y="3455642"/>
                </a:cubicBezTo>
                <a:cubicBezTo>
                  <a:pt x="3199511" y="3443613"/>
                  <a:pt x="3188422" y="3425947"/>
                  <a:pt x="3173020" y="3413112"/>
                </a:cubicBezTo>
                <a:cubicBezTo>
                  <a:pt x="3167411" y="3408438"/>
                  <a:pt x="3045412" y="3315285"/>
                  <a:pt x="3024164" y="3306786"/>
                </a:cubicBezTo>
                <a:cubicBezTo>
                  <a:pt x="3006443" y="3299698"/>
                  <a:pt x="2988072" y="3294056"/>
                  <a:pt x="2971001" y="3285521"/>
                </a:cubicBezTo>
                <a:cubicBezTo>
                  <a:pt x="2893347" y="3246694"/>
                  <a:pt x="2998609" y="3269916"/>
                  <a:pt x="2854043" y="3221726"/>
                </a:cubicBezTo>
                <a:cubicBezTo>
                  <a:pt x="2773866" y="3194999"/>
                  <a:pt x="2872694" y="3231052"/>
                  <a:pt x="2790248" y="3189828"/>
                </a:cubicBezTo>
                <a:cubicBezTo>
                  <a:pt x="2780223" y="3184816"/>
                  <a:pt x="2768375" y="3184207"/>
                  <a:pt x="2758350" y="3179195"/>
                </a:cubicBezTo>
                <a:cubicBezTo>
                  <a:pt x="2719292" y="3159666"/>
                  <a:pt x="2720549" y="3146794"/>
                  <a:pt x="2683922" y="3115400"/>
                </a:cubicBezTo>
                <a:cubicBezTo>
                  <a:pt x="2674220" y="3107084"/>
                  <a:pt x="2662423" y="3101563"/>
                  <a:pt x="2652024" y="3094135"/>
                </a:cubicBezTo>
                <a:cubicBezTo>
                  <a:pt x="2637604" y="3083835"/>
                  <a:pt x="2623671" y="3072870"/>
                  <a:pt x="2609494" y="3062237"/>
                </a:cubicBezTo>
                <a:cubicBezTo>
                  <a:pt x="2602406" y="3048060"/>
                  <a:pt x="2596093" y="3033469"/>
                  <a:pt x="2588229" y="3019707"/>
                </a:cubicBezTo>
                <a:cubicBezTo>
                  <a:pt x="2573908" y="2994645"/>
                  <a:pt x="2551371" y="2968106"/>
                  <a:pt x="2535066" y="2945279"/>
                </a:cubicBezTo>
                <a:cubicBezTo>
                  <a:pt x="2527639" y="2934881"/>
                  <a:pt x="2520889" y="2924014"/>
                  <a:pt x="2513801" y="2913382"/>
                </a:cubicBezTo>
                <a:cubicBezTo>
                  <a:pt x="2510257" y="2902749"/>
                  <a:pt x="2508935" y="2891095"/>
                  <a:pt x="2503169" y="2881484"/>
                </a:cubicBezTo>
                <a:cubicBezTo>
                  <a:pt x="2498011" y="2872888"/>
                  <a:pt x="2486386" y="2869185"/>
                  <a:pt x="2481903" y="2860219"/>
                </a:cubicBezTo>
                <a:cubicBezTo>
                  <a:pt x="2475368" y="2847149"/>
                  <a:pt x="2473885" y="2832066"/>
                  <a:pt x="2471271" y="2817689"/>
                </a:cubicBezTo>
                <a:cubicBezTo>
                  <a:pt x="2466788" y="2793032"/>
                  <a:pt x="2463950" y="2768102"/>
                  <a:pt x="2460638" y="2743261"/>
                </a:cubicBezTo>
                <a:cubicBezTo>
                  <a:pt x="2456862" y="2714937"/>
                  <a:pt x="2455117" y="2686313"/>
                  <a:pt x="2450006" y="2658200"/>
                </a:cubicBezTo>
                <a:cubicBezTo>
                  <a:pt x="2448001" y="2647173"/>
                  <a:pt x="2442452" y="2637079"/>
                  <a:pt x="2439373" y="2626302"/>
                </a:cubicBezTo>
                <a:cubicBezTo>
                  <a:pt x="2435359" y="2612251"/>
                  <a:pt x="2433038" y="2597739"/>
                  <a:pt x="2428741" y="2583772"/>
                </a:cubicBezTo>
                <a:cubicBezTo>
                  <a:pt x="2418853" y="2551636"/>
                  <a:pt x="2407476" y="2519977"/>
                  <a:pt x="2396843" y="2488079"/>
                </a:cubicBezTo>
                <a:lnTo>
                  <a:pt x="2386210" y="2456182"/>
                </a:lnTo>
                <a:cubicBezTo>
                  <a:pt x="2382666" y="2445549"/>
                  <a:pt x="2381795" y="2433609"/>
                  <a:pt x="2375578" y="2424284"/>
                </a:cubicBezTo>
                <a:cubicBezTo>
                  <a:pt x="2361401" y="2403019"/>
                  <a:pt x="2341130" y="2384735"/>
                  <a:pt x="2333048" y="2360489"/>
                </a:cubicBezTo>
                <a:cubicBezTo>
                  <a:pt x="2306322" y="2280312"/>
                  <a:pt x="2342374" y="2379140"/>
                  <a:pt x="2301150" y="2296693"/>
                </a:cubicBezTo>
                <a:cubicBezTo>
                  <a:pt x="2270375" y="2235144"/>
                  <a:pt x="2319085" y="2293363"/>
                  <a:pt x="2258620" y="2232898"/>
                </a:cubicBezTo>
                <a:cubicBezTo>
                  <a:pt x="2246454" y="2196402"/>
                  <a:pt x="2248275" y="2190656"/>
                  <a:pt x="2216089" y="2158470"/>
                </a:cubicBezTo>
                <a:cubicBezTo>
                  <a:pt x="2207053" y="2149434"/>
                  <a:pt x="2193894" y="2145521"/>
                  <a:pt x="2184192" y="2137205"/>
                </a:cubicBezTo>
                <a:cubicBezTo>
                  <a:pt x="2168970" y="2124157"/>
                  <a:pt x="2154710" y="2109897"/>
                  <a:pt x="2141662" y="2094675"/>
                </a:cubicBezTo>
                <a:cubicBezTo>
                  <a:pt x="2106561" y="2053725"/>
                  <a:pt x="2135896" y="2067744"/>
                  <a:pt x="2088499" y="2030879"/>
                </a:cubicBezTo>
                <a:cubicBezTo>
                  <a:pt x="2068325" y="2015188"/>
                  <a:pt x="2045968" y="2002526"/>
                  <a:pt x="2024703" y="1988349"/>
                </a:cubicBezTo>
                <a:cubicBezTo>
                  <a:pt x="2024698" y="1988345"/>
                  <a:pt x="1960913" y="1945822"/>
                  <a:pt x="1960908" y="1945819"/>
                </a:cubicBezTo>
                <a:cubicBezTo>
                  <a:pt x="1946731" y="1938731"/>
                  <a:pt x="1932946" y="1930798"/>
                  <a:pt x="1918378" y="1924554"/>
                </a:cubicBezTo>
                <a:cubicBezTo>
                  <a:pt x="1908076" y="1920139"/>
                  <a:pt x="1897293" y="1916870"/>
                  <a:pt x="1886480" y="1913921"/>
                </a:cubicBezTo>
                <a:cubicBezTo>
                  <a:pt x="1858284" y="1906231"/>
                  <a:pt x="1829773" y="1899744"/>
                  <a:pt x="1801420" y="1892656"/>
                </a:cubicBezTo>
                <a:cubicBezTo>
                  <a:pt x="1773066" y="1885568"/>
                  <a:pt x="1744085" y="1880634"/>
                  <a:pt x="1716359" y="1871391"/>
                </a:cubicBezTo>
                <a:cubicBezTo>
                  <a:pt x="1643936" y="1847248"/>
                  <a:pt x="1733048" y="1877648"/>
                  <a:pt x="1631299" y="1839493"/>
                </a:cubicBezTo>
                <a:cubicBezTo>
                  <a:pt x="1620805" y="1835558"/>
                  <a:pt x="1609895" y="1832796"/>
                  <a:pt x="1599401" y="1828861"/>
                </a:cubicBezTo>
                <a:cubicBezTo>
                  <a:pt x="1581530" y="1822159"/>
                  <a:pt x="1564345" y="1813631"/>
                  <a:pt x="1546238" y="1807595"/>
                </a:cubicBezTo>
                <a:cubicBezTo>
                  <a:pt x="1523723" y="1800090"/>
                  <a:pt x="1471602" y="1790542"/>
                  <a:pt x="1450545" y="1786330"/>
                </a:cubicBezTo>
                <a:cubicBezTo>
                  <a:pt x="1388575" y="1745016"/>
                  <a:pt x="1431178" y="1767571"/>
                  <a:pt x="1312322" y="1743800"/>
                </a:cubicBezTo>
                <a:lnTo>
                  <a:pt x="1205996" y="1722535"/>
                </a:lnTo>
                <a:cubicBezTo>
                  <a:pt x="1195364" y="1718991"/>
                  <a:pt x="1185058" y="1714250"/>
                  <a:pt x="1174099" y="1711902"/>
                </a:cubicBezTo>
                <a:cubicBezTo>
                  <a:pt x="1135353" y="1703599"/>
                  <a:pt x="1095887" y="1698939"/>
                  <a:pt x="1057141" y="1690637"/>
                </a:cubicBezTo>
                <a:cubicBezTo>
                  <a:pt x="1046182" y="1688289"/>
                  <a:pt x="1036270" y="1682010"/>
                  <a:pt x="1025243" y="1680005"/>
                </a:cubicBezTo>
                <a:cubicBezTo>
                  <a:pt x="997130" y="1674894"/>
                  <a:pt x="968536" y="1672916"/>
                  <a:pt x="940182" y="1669372"/>
                </a:cubicBezTo>
                <a:lnTo>
                  <a:pt x="865755" y="1648107"/>
                </a:lnTo>
                <a:cubicBezTo>
                  <a:pt x="841013" y="1641359"/>
                  <a:pt x="815105" y="1637033"/>
                  <a:pt x="791327" y="1626842"/>
                </a:cubicBezTo>
                <a:cubicBezTo>
                  <a:pt x="722744" y="1597449"/>
                  <a:pt x="772882" y="1615314"/>
                  <a:pt x="706266" y="1573679"/>
                </a:cubicBezTo>
                <a:cubicBezTo>
                  <a:pt x="692825" y="1565278"/>
                  <a:pt x="677177" y="1560815"/>
                  <a:pt x="663736" y="1552414"/>
                </a:cubicBezTo>
                <a:cubicBezTo>
                  <a:pt x="648709" y="1543022"/>
                  <a:pt x="636233" y="1529908"/>
                  <a:pt x="621206" y="1520516"/>
                </a:cubicBezTo>
                <a:cubicBezTo>
                  <a:pt x="607765" y="1512115"/>
                  <a:pt x="591187" y="1508982"/>
                  <a:pt x="578676" y="1499251"/>
                </a:cubicBezTo>
                <a:cubicBezTo>
                  <a:pt x="558894" y="1483865"/>
                  <a:pt x="545562" y="1461126"/>
                  <a:pt x="525513" y="1446089"/>
                </a:cubicBezTo>
                <a:cubicBezTo>
                  <a:pt x="511336" y="1435456"/>
                  <a:pt x="497402" y="1424491"/>
                  <a:pt x="482982" y="1414191"/>
                </a:cubicBezTo>
                <a:cubicBezTo>
                  <a:pt x="472584" y="1406764"/>
                  <a:pt x="461308" y="1400593"/>
                  <a:pt x="451085" y="1392926"/>
                </a:cubicBezTo>
                <a:cubicBezTo>
                  <a:pt x="432930" y="1379309"/>
                  <a:pt x="416514" y="1363409"/>
                  <a:pt x="397922" y="1350395"/>
                </a:cubicBezTo>
                <a:cubicBezTo>
                  <a:pt x="380992" y="1338544"/>
                  <a:pt x="361292" y="1330898"/>
                  <a:pt x="344759" y="1318498"/>
                </a:cubicBezTo>
                <a:cubicBezTo>
                  <a:pt x="281042" y="1270710"/>
                  <a:pt x="344938" y="1297291"/>
                  <a:pt x="280964" y="1275968"/>
                </a:cubicBezTo>
                <a:cubicBezTo>
                  <a:pt x="270331" y="1265335"/>
                  <a:pt x="260382" y="1253972"/>
                  <a:pt x="249066" y="1244070"/>
                </a:cubicBezTo>
                <a:cubicBezTo>
                  <a:pt x="231987" y="1229126"/>
                  <a:pt x="212982" y="1216484"/>
                  <a:pt x="195903" y="1201540"/>
                </a:cubicBezTo>
                <a:cubicBezTo>
                  <a:pt x="174723" y="1183007"/>
                  <a:pt x="145631" y="1151152"/>
                  <a:pt x="132108" y="1127112"/>
                </a:cubicBezTo>
                <a:cubicBezTo>
                  <a:pt x="108796" y="1085668"/>
                  <a:pt x="89578" y="1042051"/>
                  <a:pt x="68313" y="999521"/>
                </a:cubicBezTo>
                <a:cubicBezTo>
                  <a:pt x="61225" y="985344"/>
                  <a:pt x="50892" y="972368"/>
                  <a:pt x="47048" y="956991"/>
                </a:cubicBezTo>
                <a:cubicBezTo>
                  <a:pt x="33316" y="902064"/>
                  <a:pt x="44521" y="926620"/>
                  <a:pt x="15150" y="882563"/>
                </a:cubicBezTo>
                <a:cubicBezTo>
                  <a:pt x="-8127" y="742909"/>
                  <a:pt x="-1723" y="808252"/>
                  <a:pt x="15150" y="563586"/>
                </a:cubicBezTo>
                <a:cubicBezTo>
                  <a:pt x="16393" y="545557"/>
                  <a:pt x="19436" y="527344"/>
                  <a:pt x="25782" y="510423"/>
                </a:cubicBezTo>
                <a:cubicBezTo>
                  <a:pt x="30269" y="498458"/>
                  <a:pt x="41333" y="489956"/>
                  <a:pt x="47048" y="478526"/>
                </a:cubicBezTo>
                <a:cubicBezTo>
                  <a:pt x="55584" y="461455"/>
                  <a:pt x="60561" y="442804"/>
                  <a:pt x="68313" y="425363"/>
                </a:cubicBezTo>
                <a:cubicBezTo>
                  <a:pt x="74750" y="410879"/>
                  <a:pt x="83692" y="397549"/>
                  <a:pt x="89578" y="382833"/>
                </a:cubicBezTo>
                <a:cubicBezTo>
                  <a:pt x="118624" y="310216"/>
                  <a:pt x="98860" y="334691"/>
                  <a:pt x="132108" y="276507"/>
                </a:cubicBezTo>
                <a:cubicBezTo>
                  <a:pt x="138448" y="265412"/>
                  <a:pt x="147033" y="255704"/>
                  <a:pt x="153373" y="244609"/>
                </a:cubicBezTo>
                <a:cubicBezTo>
                  <a:pt x="161237" y="230847"/>
                  <a:pt x="165425" y="214977"/>
                  <a:pt x="174638" y="202079"/>
                </a:cubicBezTo>
                <a:cubicBezTo>
                  <a:pt x="183267" y="189999"/>
                  <a:pt x="221480" y="154002"/>
                  <a:pt x="238434" y="148916"/>
                </a:cubicBezTo>
                <a:cubicBezTo>
                  <a:pt x="262438" y="141715"/>
                  <a:pt x="288205" y="142767"/>
                  <a:pt x="312862" y="138284"/>
                </a:cubicBezTo>
                <a:cubicBezTo>
                  <a:pt x="327239" y="135670"/>
                  <a:pt x="341063" y="130517"/>
                  <a:pt x="355392" y="127651"/>
                </a:cubicBezTo>
                <a:cubicBezTo>
                  <a:pt x="485741" y="101581"/>
                  <a:pt x="362930" y="131084"/>
                  <a:pt x="461717" y="106386"/>
                </a:cubicBezTo>
                <a:cubicBezTo>
                  <a:pt x="553146" y="45434"/>
                  <a:pt x="437458" y="118517"/>
                  <a:pt x="525513" y="74489"/>
                </a:cubicBezTo>
                <a:cubicBezTo>
                  <a:pt x="536943" y="68774"/>
                  <a:pt x="545665" y="58257"/>
                  <a:pt x="557410" y="53223"/>
                </a:cubicBezTo>
                <a:cubicBezTo>
                  <a:pt x="570842" y="47467"/>
                  <a:pt x="585890" y="46606"/>
                  <a:pt x="599941" y="42591"/>
                </a:cubicBezTo>
                <a:cubicBezTo>
                  <a:pt x="610717" y="39512"/>
                  <a:pt x="621206" y="35502"/>
                  <a:pt x="631838" y="31958"/>
                </a:cubicBezTo>
                <a:cubicBezTo>
                  <a:pt x="655069" y="-2888"/>
                  <a:pt x="640324" y="61"/>
                  <a:pt x="674369" y="61"/>
                </a:cubicBezTo>
                <a:close/>
              </a:path>
            </a:pathLst>
          </a:custGeom>
          <a:pattFill prst="narHorz">
            <a:fgClr>
              <a:schemeClr val="accent2">
                <a:lumMod val="20000"/>
                <a:lumOff val="8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346" name="グループ化 345">
            <a:extLst>
              <a:ext uri="{FF2B5EF4-FFF2-40B4-BE49-F238E27FC236}">
                <a16:creationId xmlns:a16="http://schemas.microsoft.com/office/drawing/2014/main" id="{CEF4E448-57FA-4F5F-9E33-02BE7FBFC615}"/>
              </a:ext>
            </a:extLst>
          </p:cNvPr>
          <p:cNvGrpSpPr/>
          <p:nvPr/>
        </p:nvGrpSpPr>
        <p:grpSpPr>
          <a:xfrm>
            <a:off x="1241188" y="6961224"/>
            <a:ext cx="650209" cy="372710"/>
            <a:chOff x="1516463" y="6943636"/>
            <a:chExt cx="630532" cy="358548"/>
          </a:xfrm>
        </p:grpSpPr>
        <p:sp>
          <p:nvSpPr>
            <p:cNvPr id="367" name="Freeform 19">
              <a:extLst>
                <a:ext uri="{FF2B5EF4-FFF2-40B4-BE49-F238E27FC236}">
                  <a16:creationId xmlns:a16="http://schemas.microsoft.com/office/drawing/2014/main" id="{8F84D0DB-7555-4925-A0FD-37F8D931F036}"/>
                </a:ext>
              </a:extLst>
            </p:cNvPr>
            <p:cNvSpPr>
              <a:spLocks noChangeAspect="1" noEditPoints="1"/>
            </p:cNvSpPr>
            <p:nvPr/>
          </p:nvSpPr>
          <p:spPr bwMode="auto">
            <a:xfrm>
              <a:off x="1516463" y="6943636"/>
              <a:ext cx="179273" cy="35854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68" name="Freeform 19">
              <a:extLst>
                <a:ext uri="{FF2B5EF4-FFF2-40B4-BE49-F238E27FC236}">
                  <a16:creationId xmlns:a16="http://schemas.microsoft.com/office/drawing/2014/main" id="{24AD9E8C-26E5-4340-BE4D-1930A5DD361D}"/>
                </a:ext>
              </a:extLst>
            </p:cNvPr>
            <p:cNvSpPr>
              <a:spLocks noChangeAspect="1" noEditPoints="1"/>
            </p:cNvSpPr>
            <p:nvPr/>
          </p:nvSpPr>
          <p:spPr bwMode="auto">
            <a:xfrm>
              <a:off x="1645188" y="6943636"/>
              <a:ext cx="179273" cy="35854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69" name="Freeform 19">
              <a:extLst>
                <a:ext uri="{FF2B5EF4-FFF2-40B4-BE49-F238E27FC236}">
                  <a16:creationId xmlns:a16="http://schemas.microsoft.com/office/drawing/2014/main" id="{D079DA56-F37D-40DF-9D24-F3DD017D6DC2}"/>
                </a:ext>
              </a:extLst>
            </p:cNvPr>
            <p:cNvSpPr>
              <a:spLocks noChangeAspect="1" noEditPoints="1"/>
            </p:cNvSpPr>
            <p:nvPr/>
          </p:nvSpPr>
          <p:spPr bwMode="auto">
            <a:xfrm>
              <a:off x="1770643" y="6993696"/>
              <a:ext cx="200932" cy="30848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45" name="Freeform 19">
              <a:extLst>
                <a:ext uri="{FF2B5EF4-FFF2-40B4-BE49-F238E27FC236}">
                  <a16:creationId xmlns:a16="http://schemas.microsoft.com/office/drawing/2014/main" id="{58641455-2C56-41CF-BEFF-C194AB9D5313}"/>
                </a:ext>
              </a:extLst>
            </p:cNvPr>
            <p:cNvSpPr>
              <a:spLocks noChangeAspect="1" noEditPoints="1"/>
            </p:cNvSpPr>
            <p:nvPr/>
          </p:nvSpPr>
          <p:spPr bwMode="auto">
            <a:xfrm flipH="1">
              <a:off x="1967722" y="7017472"/>
              <a:ext cx="179273" cy="265796"/>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347" name="フリーフォーム: 図形 346">
            <a:extLst>
              <a:ext uri="{FF2B5EF4-FFF2-40B4-BE49-F238E27FC236}">
                <a16:creationId xmlns:a16="http://schemas.microsoft.com/office/drawing/2014/main" id="{2C249F22-302D-413E-B008-FF8E8208E4CB}"/>
              </a:ext>
            </a:extLst>
          </p:cNvPr>
          <p:cNvSpPr/>
          <p:nvPr/>
        </p:nvSpPr>
        <p:spPr>
          <a:xfrm>
            <a:off x="162631" y="6216650"/>
            <a:ext cx="1228725" cy="1111372"/>
          </a:xfrm>
          <a:custGeom>
            <a:avLst/>
            <a:gdLst>
              <a:gd name="connsiteX0" fmla="*/ 3175 w 1228725"/>
              <a:gd name="connsiteY0" fmla="*/ 0 h 1111372"/>
              <a:gd name="connsiteX1" fmla="*/ 3175 w 1228725"/>
              <a:gd name="connsiteY1" fmla="*/ 0 h 1111372"/>
              <a:gd name="connsiteX2" fmla="*/ 41275 w 1228725"/>
              <a:gd name="connsiteY2" fmla="*/ 6350 h 1111372"/>
              <a:gd name="connsiteX3" fmla="*/ 63500 w 1228725"/>
              <a:gd name="connsiteY3" fmla="*/ 12700 h 1111372"/>
              <a:gd name="connsiteX4" fmla="*/ 73025 w 1228725"/>
              <a:gd name="connsiteY4" fmla="*/ 19050 h 1111372"/>
              <a:gd name="connsiteX5" fmla="*/ 101600 w 1228725"/>
              <a:gd name="connsiteY5" fmla="*/ 25400 h 1111372"/>
              <a:gd name="connsiteX6" fmla="*/ 111125 w 1228725"/>
              <a:gd name="connsiteY6" fmla="*/ 31750 h 1111372"/>
              <a:gd name="connsiteX7" fmla="*/ 130175 w 1228725"/>
              <a:gd name="connsiteY7" fmla="*/ 50800 h 1111372"/>
              <a:gd name="connsiteX8" fmla="*/ 133350 w 1228725"/>
              <a:gd name="connsiteY8" fmla="*/ 60325 h 1111372"/>
              <a:gd name="connsiteX9" fmla="*/ 158750 w 1228725"/>
              <a:gd name="connsiteY9" fmla="*/ 73025 h 1111372"/>
              <a:gd name="connsiteX10" fmla="*/ 168275 w 1228725"/>
              <a:gd name="connsiteY10" fmla="*/ 79375 h 1111372"/>
              <a:gd name="connsiteX11" fmla="*/ 180975 w 1228725"/>
              <a:gd name="connsiteY11" fmla="*/ 82550 h 1111372"/>
              <a:gd name="connsiteX12" fmla="*/ 184150 w 1228725"/>
              <a:gd name="connsiteY12" fmla="*/ 92075 h 1111372"/>
              <a:gd name="connsiteX13" fmla="*/ 196850 w 1228725"/>
              <a:gd name="connsiteY13" fmla="*/ 123825 h 1111372"/>
              <a:gd name="connsiteX14" fmla="*/ 206375 w 1228725"/>
              <a:gd name="connsiteY14" fmla="*/ 130175 h 1111372"/>
              <a:gd name="connsiteX15" fmla="*/ 215900 w 1228725"/>
              <a:gd name="connsiteY15" fmla="*/ 149225 h 1111372"/>
              <a:gd name="connsiteX16" fmla="*/ 225425 w 1228725"/>
              <a:gd name="connsiteY16" fmla="*/ 171450 h 1111372"/>
              <a:gd name="connsiteX17" fmla="*/ 231775 w 1228725"/>
              <a:gd name="connsiteY17" fmla="*/ 184150 h 1111372"/>
              <a:gd name="connsiteX18" fmla="*/ 244475 w 1228725"/>
              <a:gd name="connsiteY18" fmla="*/ 209550 h 1111372"/>
              <a:gd name="connsiteX19" fmla="*/ 273050 w 1228725"/>
              <a:gd name="connsiteY19" fmla="*/ 215900 h 1111372"/>
              <a:gd name="connsiteX20" fmla="*/ 282575 w 1228725"/>
              <a:gd name="connsiteY20" fmla="*/ 228600 h 1111372"/>
              <a:gd name="connsiteX21" fmla="*/ 298450 w 1228725"/>
              <a:gd name="connsiteY21" fmla="*/ 263525 h 1111372"/>
              <a:gd name="connsiteX22" fmla="*/ 311150 w 1228725"/>
              <a:gd name="connsiteY22" fmla="*/ 282575 h 1111372"/>
              <a:gd name="connsiteX23" fmla="*/ 317500 w 1228725"/>
              <a:gd name="connsiteY23" fmla="*/ 292100 h 1111372"/>
              <a:gd name="connsiteX24" fmla="*/ 323850 w 1228725"/>
              <a:gd name="connsiteY24" fmla="*/ 323850 h 1111372"/>
              <a:gd name="connsiteX25" fmla="*/ 333375 w 1228725"/>
              <a:gd name="connsiteY25" fmla="*/ 336550 h 1111372"/>
              <a:gd name="connsiteX26" fmla="*/ 352425 w 1228725"/>
              <a:gd name="connsiteY26" fmla="*/ 342900 h 1111372"/>
              <a:gd name="connsiteX27" fmla="*/ 361950 w 1228725"/>
              <a:gd name="connsiteY27" fmla="*/ 346075 h 1111372"/>
              <a:gd name="connsiteX28" fmla="*/ 368300 w 1228725"/>
              <a:gd name="connsiteY28" fmla="*/ 355600 h 1111372"/>
              <a:gd name="connsiteX29" fmla="*/ 371475 w 1228725"/>
              <a:gd name="connsiteY29" fmla="*/ 365125 h 1111372"/>
              <a:gd name="connsiteX30" fmla="*/ 381000 w 1228725"/>
              <a:gd name="connsiteY30" fmla="*/ 374650 h 1111372"/>
              <a:gd name="connsiteX31" fmla="*/ 384175 w 1228725"/>
              <a:gd name="connsiteY31" fmla="*/ 384175 h 1111372"/>
              <a:gd name="connsiteX32" fmla="*/ 390525 w 1228725"/>
              <a:gd name="connsiteY32" fmla="*/ 400050 h 1111372"/>
              <a:gd name="connsiteX33" fmla="*/ 396875 w 1228725"/>
              <a:gd name="connsiteY33" fmla="*/ 434975 h 1111372"/>
              <a:gd name="connsiteX34" fmla="*/ 419100 w 1228725"/>
              <a:gd name="connsiteY34" fmla="*/ 463550 h 1111372"/>
              <a:gd name="connsiteX35" fmla="*/ 428625 w 1228725"/>
              <a:gd name="connsiteY35" fmla="*/ 469900 h 1111372"/>
              <a:gd name="connsiteX36" fmla="*/ 431800 w 1228725"/>
              <a:gd name="connsiteY36" fmla="*/ 479425 h 1111372"/>
              <a:gd name="connsiteX37" fmla="*/ 447675 w 1228725"/>
              <a:gd name="connsiteY37" fmla="*/ 498475 h 1111372"/>
              <a:gd name="connsiteX38" fmla="*/ 466725 w 1228725"/>
              <a:gd name="connsiteY38" fmla="*/ 511175 h 1111372"/>
              <a:gd name="connsiteX39" fmla="*/ 476250 w 1228725"/>
              <a:gd name="connsiteY39" fmla="*/ 514350 h 1111372"/>
              <a:gd name="connsiteX40" fmla="*/ 488950 w 1228725"/>
              <a:gd name="connsiteY40" fmla="*/ 520700 h 1111372"/>
              <a:gd name="connsiteX41" fmla="*/ 501650 w 1228725"/>
              <a:gd name="connsiteY41" fmla="*/ 523875 h 1111372"/>
              <a:gd name="connsiteX42" fmla="*/ 511175 w 1228725"/>
              <a:gd name="connsiteY42" fmla="*/ 527050 h 1111372"/>
              <a:gd name="connsiteX43" fmla="*/ 520700 w 1228725"/>
              <a:gd name="connsiteY43" fmla="*/ 561975 h 1111372"/>
              <a:gd name="connsiteX44" fmla="*/ 527050 w 1228725"/>
              <a:gd name="connsiteY44" fmla="*/ 581025 h 1111372"/>
              <a:gd name="connsiteX45" fmla="*/ 530225 w 1228725"/>
              <a:gd name="connsiteY45" fmla="*/ 590550 h 1111372"/>
              <a:gd name="connsiteX46" fmla="*/ 546100 w 1228725"/>
              <a:gd name="connsiteY46" fmla="*/ 609600 h 1111372"/>
              <a:gd name="connsiteX47" fmla="*/ 555625 w 1228725"/>
              <a:gd name="connsiteY47" fmla="*/ 615950 h 1111372"/>
              <a:gd name="connsiteX48" fmla="*/ 568325 w 1228725"/>
              <a:gd name="connsiteY48" fmla="*/ 619125 h 1111372"/>
              <a:gd name="connsiteX49" fmla="*/ 600075 w 1228725"/>
              <a:gd name="connsiteY49" fmla="*/ 628650 h 1111372"/>
              <a:gd name="connsiteX50" fmla="*/ 619125 w 1228725"/>
              <a:gd name="connsiteY50" fmla="*/ 644525 h 1111372"/>
              <a:gd name="connsiteX51" fmla="*/ 625475 w 1228725"/>
              <a:gd name="connsiteY51" fmla="*/ 654050 h 1111372"/>
              <a:gd name="connsiteX52" fmla="*/ 641350 w 1228725"/>
              <a:gd name="connsiteY52" fmla="*/ 673100 h 1111372"/>
              <a:gd name="connsiteX53" fmla="*/ 644525 w 1228725"/>
              <a:gd name="connsiteY53" fmla="*/ 682625 h 1111372"/>
              <a:gd name="connsiteX54" fmla="*/ 660400 w 1228725"/>
              <a:gd name="connsiteY54" fmla="*/ 701675 h 1111372"/>
              <a:gd name="connsiteX55" fmla="*/ 669925 w 1228725"/>
              <a:gd name="connsiteY55" fmla="*/ 714375 h 1111372"/>
              <a:gd name="connsiteX56" fmla="*/ 730250 w 1228725"/>
              <a:gd name="connsiteY56" fmla="*/ 717550 h 1111372"/>
              <a:gd name="connsiteX57" fmla="*/ 885825 w 1228725"/>
              <a:gd name="connsiteY57" fmla="*/ 727075 h 1111372"/>
              <a:gd name="connsiteX58" fmla="*/ 908050 w 1228725"/>
              <a:gd name="connsiteY58" fmla="*/ 739775 h 1111372"/>
              <a:gd name="connsiteX59" fmla="*/ 930275 w 1228725"/>
              <a:gd name="connsiteY59" fmla="*/ 765175 h 1111372"/>
              <a:gd name="connsiteX60" fmla="*/ 942975 w 1228725"/>
              <a:gd name="connsiteY60" fmla="*/ 784225 h 1111372"/>
              <a:gd name="connsiteX61" fmla="*/ 958850 w 1228725"/>
              <a:gd name="connsiteY61" fmla="*/ 800100 h 1111372"/>
              <a:gd name="connsiteX62" fmla="*/ 977900 w 1228725"/>
              <a:gd name="connsiteY62" fmla="*/ 806450 h 1111372"/>
              <a:gd name="connsiteX63" fmla="*/ 1003300 w 1228725"/>
              <a:gd name="connsiteY63" fmla="*/ 825500 h 1111372"/>
              <a:gd name="connsiteX64" fmla="*/ 1016000 w 1228725"/>
              <a:gd name="connsiteY64" fmla="*/ 828675 h 1111372"/>
              <a:gd name="connsiteX65" fmla="*/ 1038225 w 1228725"/>
              <a:gd name="connsiteY65" fmla="*/ 835025 h 1111372"/>
              <a:gd name="connsiteX66" fmla="*/ 1111250 w 1228725"/>
              <a:gd name="connsiteY66" fmla="*/ 838200 h 1111372"/>
              <a:gd name="connsiteX67" fmla="*/ 1120775 w 1228725"/>
              <a:gd name="connsiteY67" fmla="*/ 841375 h 1111372"/>
              <a:gd name="connsiteX68" fmla="*/ 1127125 w 1228725"/>
              <a:gd name="connsiteY68" fmla="*/ 850900 h 1111372"/>
              <a:gd name="connsiteX69" fmla="*/ 1133475 w 1228725"/>
              <a:gd name="connsiteY69" fmla="*/ 876300 h 1111372"/>
              <a:gd name="connsiteX70" fmla="*/ 1139825 w 1228725"/>
              <a:gd name="connsiteY70" fmla="*/ 914400 h 1111372"/>
              <a:gd name="connsiteX71" fmla="*/ 1143000 w 1228725"/>
              <a:gd name="connsiteY71" fmla="*/ 923925 h 1111372"/>
              <a:gd name="connsiteX72" fmla="*/ 1149350 w 1228725"/>
              <a:gd name="connsiteY72" fmla="*/ 933450 h 1111372"/>
              <a:gd name="connsiteX73" fmla="*/ 1152525 w 1228725"/>
              <a:gd name="connsiteY73" fmla="*/ 965200 h 1111372"/>
              <a:gd name="connsiteX74" fmla="*/ 1155700 w 1228725"/>
              <a:gd name="connsiteY74" fmla="*/ 1025525 h 1111372"/>
              <a:gd name="connsiteX75" fmla="*/ 1181100 w 1228725"/>
              <a:gd name="connsiteY75" fmla="*/ 1041400 h 1111372"/>
              <a:gd name="connsiteX76" fmla="*/ 1200150 w 1228725"/>
              <a:gd name="connsiteY76" fmla="*/ 1054100 h 1111372"/>
              <a:gd name="connsiteX77" fmla="*/ 1203325 w 1228725"/>
              <a:gd name="connsiteY77" fmla="*/ 1066800 h 1111372"/>
              <a:gd name="connsiteX78" fmla="*/ 1219200 w 1228725"/>
              <a:gd name="connsiteY78" fmla="*/ 1095375 h 1111372"/>
              <a:gd name="connsiteX79" fmla="*/ 1228725 w 1228725"/>
              <a:gd name="connsiteY79" fmla="*/ 1098550 h 1111372"/>
              <a:gd name="connsiteX80" fmla="*/ 1184275 w 1228725"/>
              <a:gd name="connsiteY80" fmla="*/ 1104900 h 1111372"/>
              <a:gd name="connsiteX81" fmla="*/ 1162050 w 1228725"/>
              <a:gd name="connsiteY81" fmla="*/ 1104900 h 1111372"/>
              <a:gd name="connsiteX82" fmla="*/ 0 w 1228725"/>
              <a:gd name="connsiteY82" fmla="*/ 1085850 h 1111372"/>
              <a:gd name="connsiteX83" fmla="*/ 3175 w 1228725"/>
              <a:gd name="connsiteY83" fmla="*/ 0 h 111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28725" h="1111372">
                <a:moveTo>
                  <a:pt x="3175" y="0"/>
                </a:moveTo>
                <a:lnTo>
                  <a:pt x="3175" y="0"/>
                </a:lnTo>
                <a:cubicBezTo>
                  <a:pt x="49615" y="5160"/>
                  <a:pt x="17581" y="-420"/>
                  <a:pt x="41275" y="6350"/>
                </a:cubicBezTo>
                <a:cubicBezTo>
                  <a:pt x="46022" y="7706"/>
                  <a:pt x="58425" y="10162"/>
                  <a:pt x="63500" y="12700"/>
                </a:cubicBezTo>
                <a:cubicBezTo>
                  <a:pt x="66913" y="14407"/>
                  <a:pt x="69405" y="17843"/>
                  <a:pt x="73025" y="19050"/>
                </a:cubicBezTo>
                <a:cubicBezTo>
                  <a:pt x="87658" y="23928"/>
                  <a:pt x="89980" y="19590"/>
                  <a:pt x="101600" y="25400"/>
                </a:cubicBezTo>
                <a:cubicBezTo>
                  <a:pt x="105013" y="27107"/>
                  <a:pt x="108273" y="29215"/>
                  <a:pt x="111125" y="31750"/>
                </a:cubicBezTo>
                <a:cubicBezTo>
                  <a:pt x="117837" y="37716"/>
                  <a:pt x="130175" y="50800"/>
                  <a:pt x="130175" y="50800"/>
                </a:cubicBezTo>
                <a:cubicBezTo>
                  <a:pt x="131233" y="53975"/>
                  <a:pt x="130708" y="58270"/>
                  <a:pt x="133350" y="60325"/>
                </a:cubicBezTo>
                <a:cubicBezTo>
                  <a:pt x="140822" y="66137"/>
                  <a:pt x="150874" y="67774"/>
                  <a:pt x="158750" y="73025"/>
                </a:cubicBezTo>
                <a:cubicBezTo>
                  <a:pt x="161925" y="75142"/>
                  <a:pt x="164768" y="77872"/>
                  <a:pt x="168275" y="79375"/>
                </a:cubicBezTo>
                <a:cubicBezTo>
                  <a:pt x="172286" y="81094"/>
                  <a:pt x="176742" y="81492"/>
                  <a:pt x="180975" y="82550"/>
                </a:cubicBezTo>
                <a:cubicBezTo>
                  <a:pt x="182033" y="85725"/>
                  <a:pt x="183231" y="88857"/>
                  <a:pt x="184150" y="92075"/>
                </a:cubicBezTo>
                <a:cubicBezTo>
                  <a:pt x="187255" y="102941"/>
                  <a:pt x="188348" y="115323"/>
                  <a:pt x="196850" y="123825"/>
                </a:cubicBezTo>
                <a:cubicBezTo>
                  <a:pt x="199548" y="126523"/>
                  <a:pt x="203200" y="128058"/>
                  <a:pt x="206375" y="130175"/>
                </a:cubicBezTo>
                <a:cubicBezTo>
                  <a:pt x="212196" y="147639"/>
                  <a:pt x="206052" y="131991"/>
                  <a:pt x="215900" y="149225"/>
                </a:cubicBezTo>
                <a:cubicBezTo>
                  <a:pt x="227934" y="170285"/>
                  <a:pt x="217792" y="153640"/>
                  <a:pt x="225425" y="171450"/>
                </a:cubicBezTo>
                <a:cubicBezTo>
                  <a:pt x="227289" y="175800"/>
                  <a:pt x="229853" y="179825"/>
                  <a:pt x="231775" y="184150"/>
                </a:cubicBezTo>
                <a:cubicBezTo>
                  <a:pt x="234023" y="189209"/>
                  <a:pt x="238659" y="204897"/>
                  <a:pt x="244475" y="209550"/>
                </a:cubicBezTo>
                <a:cubicBezTo>
                  <a:pt x="248589" y="212841"/>
                  <a:pt x="272855" y="215868"/>
                  <a:pt x="273050" y="215900"/>
                </a:cubicBezTo>
                <a:cubicBezTo>
                  <a:pt x="276225" y="220133"/>
                  <a:pt x="280208" y="223867"/>
                  <a:pt x="282575" y="228600"/>
                </a:cubicBezTo>
                <a:cubicBezTo>
                  <a:pt x="307121" y="277691"/>
                  <a:pt x="270505" y="219611"/>
                  <a:pt x="298450" y="263525"/>
                </a:cubicBezTo>
                <a:cubicBezTo>
                  <a:pt x="302547" y="269964"/>
                  <a:pt x="306917" y="276225"/>
                  <a:pt x="311150" y="282575"/>
                </a:cubicBezTo>
                <a:lnTo>
                  <a:pt x="317500" y="292100"/>
                </a:lnTo>
                <a:cubicBezTo>
                  <a:pt x="318198" y="296986"/>
                  <a:pt x="319628" y="316461"/>
                  <a:pt x="323850" y="323850"/>
                </a:cubicBezTo>
                <a:cubicBezTo>
                  <a:pt x="326475" y="328444"/>
                  <a:pt x="328972" y="333615"/>
                  <a:pt x="333375" y="336550"/>
                </a:cubicBezTo>
                <a:cubicBezTo>
                  <a:pt x="338944" y="340263"/>
                  <a:pt x="346075" y="340783"/>
                  <a:pt x="352425" y="342900"/>
                </a:cubicBezTo>
                <a:lnTo>
                  <a:pt x="361950" y="346075"/>
                </a:lnTo>
                <a:cubicBezTo>
                  <a:pt x="364067" y="349250"/>
                  <a:pt x="366593" y="352187"/>
                  <a:pt x="368300" y="355600"/>
                </a:cubicBezTo>
                <a:cubicBezTo>
                  <a:pt x="369797" y="358593"/>
                  <a:pt x="369619" y="362340"/>
                  <a:pt x="371475" y="365125"/>
                </a:cubicBezTo>
                <a:cubicBezTo>
                  <a:pt x="373966" y="368861"/>
                  <a:pt x="377825" y="371475"/>
                  <a:pt x="381000" y="374650"/>
                </a:cubicBezTo>
                <a:cubicBezTo>
                  <a:pt x="382058" y="377825"/>
                  <a:pt x="383000" y="381041"/>
                  <a:pt x="384175" y="384175"/>
                </a:cubicBezTo>
                <a:cubicBezTo>
                  <a:pt x="386176" y="389511"/>
                  <a:pt x="389143" y="394521"/>
                  <a:pt x="390525" y="400050"/>
                </a:cubicBezTo>
                <a:cubicBezTo>
                  <a:pt x="391447" y="403740"/>
                  <a:pt x="393558" y="428342"/>
                  <a:pt x="396875" y="434975"/>
                </a:cubicBezTo>
                <a:cubicBezTo>
                  <a:pt x="401932" y="445090"/>
                  <a:pt x="410140" y="456084"/>
                  <a:pt x="419100" y="463550"/>
                </a:cubicBezTo>
                <a:cubicBezTo>
                  <a:pt x="422031" y="465993"/>
                  <a:pt x="425450" y="467783"/>
                  <a:pt x="428625" y="469900"/>
                </a:cubicBezTo>
                <a:cubicBezTo>
                  <a:pt x="429683" y="473075"/>
                  <a:pt x="430303" y="476432"/>
                  <a:pt x="431800" y="479425"/>
                </a:cubicBezTo>
                <a:cubicBezTo>
                  <a:pt x="435135" y="486096"/>
                  <a:pt x="441930" y="494007"/>
                  <a:pt x="447675" y="498475"/>
                </a:cubicBezTo>
                <a:cubicBezTo>
                  <a:pt x="453699" y="503160"/>
                  <a:pt x="459485" y="508762"/>
                  <a:pt x="466725" y="511175"/>
                </a:cubicBezTo>
                <a:cubicBezTo>
                  <a:pt x="469900" y="512233"/>
                  <a:pt x="473174" y="513032"/>
                  <a:pt x="476250" y="514350"/>
                </a:cubicBezTo>
                <a:cubicBezTo>
                  <a:pt x="480600" y="516214"/>
                  <a:pt x="484518" y="519038"/>
                  <a:pt x="488950" y="520700"/>
                </a:cubicBezTo>
                <a:cubicBezTo>
                  <a:pt x="493036" y="522232"/>
                  <a:pt x="497454" y="522676"/>
                  <a:pt x="501650" y="523875"/>
                </a:cubicBezTo>
                <a:cubicBezTo>
                  <a:pt x="504868" y="524794"/>
                  <a:pt x="508000" y="525992"/>
                  <a:pt x="511175" y="527050"/>
                </a:cubicBezTo>
                <a:cubicBezTo>
                  <a:pt x="515663" y="549489"/>
                  <a:pt x="512643" y="537805"/>
                  <a:pt x="520700" y="561975"/>
                </a:cubicBezTo>
                <a:lnTo>
                  <a:pt x="527050" y="581025"/>
                </a:lnTo>
                <a:cubicBezTo>
                  <a:pt x="528108" y="584200"/>
                  <a:pt x="528369" y="587765"/>
                  <a:pt x="530225" y="590550"/>
                </a:cubicBezTo>
                <a:cubicBezTo>
                  <a:pt x="536469" y="599916"/>
                  <a:pt x="536933" y="601960"/>
                  <a:pt x="546100" y="609600"/>
                </a:cubicBezTo>
                <a:cubicBezTo>
                  <a:pt x="549031" y="612043"/>
                  <a:pt x="552118" y="614447"/>
                  <a:pt x="555625" y="615950"/>
                </a:cubicBezTo>
                <a:cubicBezTo>
                  <a:pt x="559636" y="617669"/>
                  <a:pt x="564145" y="617871"/>
                  <a:pt x="568325" y="619125"/>
                </a:cubicBezTo>
                <a:cubicBezTo>
                  <a:pt x="606974" y="630720"/>
                  <a:pt x="570803" y="621332"/>
                  <a:pt x="600075" y="628650"/>
                </a:cubicBezTo>
                <a:cubicBezTo>
                  <a:pt x="609441" y="634894"/>
                  <a:pt x="611485" y="635358"/>
                  <a:pt x="619125" y="644525"/>
                </a:cubicBezTo>
                <a:cubicBezTo>
                  <a:pt x="621568" y="647456"/>
                  <a:pt x="623032" y="651119"/>
                  <a:pt x="625475" y="654050"/>
                </a:cubicBezTo>
                <a:cubicBezTo>
                  <a:pt x="634252" y="664583"/>
                  <a:pt x="635438" y="661276"/>
                  <a:pt x="641350" y="673100"/>
                </a:cubicBezTo>
                <a:cubicBezTo>
                  <a:pt x="642847" y="676093"/>
                  <a:pt x="643028" y="679632"/>
                  <a:pt x="644525" y="682625"/>
                </a:cubicBezTo>
                <a:cubicBezTo>
                  <a:pt x="650139" y="693853"/>
                  <a:pt x="651974" y="691844"/>
                  <a:pt x="660400" y="701675"/>
                </a:cubicBezTo>
                <a:cubicBezTo>
                  <a:pt x="663844" y="705693"/>
                  <a:pt x="664765" y="713202"/>
                  <a:pt x="669925" y="714375"/>
                </a:cubicBezTo>
                <a:cubicBezTo>
                  <a:pt x="689560" y="718838"/>
                  <a:pt x="710142" y="716492"/>
                  <a:pt x="730250" y="717550"/>
                </a:cubicBezTo>
                <a:cubicBezTo>
                  <a:pt x="802487" y="731997"/>
                  <a:pt x="751211" y="723623"/>
                  <a:pt x="885825" y="727075"/>
                </a:cubicBezTo>
                <a:cubicBezTo>
                  <a:pt x="889568" y="728947"/>
                  <a:pt x="904560" y="735786"/>
                  <a:pt x="908050" y="739775"/>
                </a:cubicBezTo>
                <a:cubicBezTo>
                  <a:pt x="933979" y="769408"/>
                  <a:pt x="908844" y="750887"/>
                  <a:pt x="930275" y="765175"/>
                </a:cubicBezTo>
                <a:cubicBezTo>
                  <a:pt x="935855" y="781914"/>
                  <a:pt x="929762" y="768370"/>
                  <a:pt x="942975" y="784225"/>
                </a:cubicBezTo>
                <a:cubicBezTo>
                  <a:pt x="951068" y="793937"/>
                  <a:pt x="946524" y="794622"/>
                  <a:pt x="958850" y="800100"/>
                </a:cubicBezTo>
                <a:cubicBezTo>
                  <a:pt x="964967" y="802818"/>
                  <a:pt x="977900" y="806450"/>
                  <a:pt x="977900" y="806450"/>
                </a:cubicBezTo>
                <a:cubicBezTo>
                  <a:pt x="986367" y="812800"/>
                  <a:pt x="993033" y="822933"/>
                  <a:pt x="1003300" y="825500"/>
                </a:cubicBezTo>
                <a:cubicBezTo>
                  <a:pt x="1007533" y="826558"/>
                  <a:pt x="1011790" y="827527"/>
                  <a:pt x="1016000" y="828675"/>
                </a:cubicBezTo>
                <a:cubicBezTo>
                  <a:pt x="1023433" y="830702"/>
                  <a:pt x="1030558" y="834258"/>
                  <a:pt x="1038225" y="835025"/>
                </a:cubicBezTo>
                <a:cubicBezTo>
                  <a:pt x="1062469" y="837449"/>
                  <a:pt x="1086908" y="837142"/>
                  <a:pt x="1111250" y="838200"/>
                </a:cubicBezTo>
                <a:cubicBezTo>
                  <a:pt x="1114425" y="839258"/>
                  <a:pt x="1118162" y="839284"/>
                  <a:pt x="1120775" y="841375"/>
                </a:cubicBezTo>
                <a:cubicBezTo>
                  <a:pt x="1123755" y="843759"/>
                  <a:pt x="1125418" y="847487"/>
                  <a:pt x="1127125" y="850900"/>
                </a:cubicBezTo>
                <a:cubicBezTo>
                  <a:pt x="1130130" y="856909"/>
                  <a:pt x="1132670" y="871067"/>
                  <a:pt x="1133475" y="876300"/>
                </a:cubicBezTo>
                <a:cubicBezTo>
                  <a:pt x="1137340" y="901424"/>
                  <a:pt x="1134504" y="895778"/>
                  <a:pt x="1139825" y="914400"/>
                </a:cubicBezTo>
                <a:cubicBezTo>
                  <a:pt x="1140744" y="917618"/>
                  <a:pt x="1141503" y="920932"/>
                  <a:pt x="1143000" y="923925"/>
                </a:cubicBezTo>
                <a:cubicBezTo>
                  <a:pt x="1144707" y="927338"/>
                  <a:pt x="1147233" y="930275"/>
                  <a:pt x="1149350" y="933450"/>
                </a:cubicBezTo>
                <a:cubicBezTo>
                  <a:pt x="1150408" y="944033"/>
                  <a:pt x="1151793" y="954589"/>
                  <a:pt x="1152525" y="965200"/>
                </a:cubicBezTo>
                <a:cubicBezTo>
                  <a:pt x="1153910" y="985288"/>
                  <a:pt x="1152979" y="1005573"/>
                  <a:pt x="1155700" y="1025525"/>
                </a:cubicBezTo>
                <a:cubicBezTo>
                  <a:pt x="1157488" y="1038636"/>
                  <a:pt x="1172945" y="1037323"/>
                  <a:pt x="1181100" y="1041400"/>
                </a:cubicBezTo>
                <a:cubicBezTo>
                  <a:pt x="1187926" y="1044813"/>
                  <a:pt x="1200150" y="1054100"/>
                  <a:pt x="1200150" y="1054100"/>
                </a:cubicBezTo>
                <a:cubicBezTo>
                  <a:pt x="1201208" y="1058333"/>
                  <a:pt x="1202071" y="1062620"/>
                  <a:pt x="1203325" y="1066800"/>
                </a:cubicBezTo>
                <a:cubicBezTo>
                  <a:pt x="1207467" y="1080606"/>
                  <a:pt x="1207376" y="1087492"/>
                  <a:pt x="1219200" y="1095375"/>
                </a:cubicBezTo>
                <a:cubicBezTo>
                  <a:pt x="1221985" y="1097231"/>
                  <a:pt x="1225550" y="1097492"/>
                  <a:pt x="1228725" y="1098550"/>
                </a:cubicBezTo>
                <a:cubicBezTo>
                  <a:pt x="1221091" y="1121452"/>
                  <a:pt x="1229281" y="1107150"/>
                  <a:pt x="1184275" y="1104900"/>
                </a:cubicBezTo>
                <a:cubicBezTo>
                  <a:pt x="1176876" y="1104530"/>
                  <a:pt x="1169458" y="1104900"/>
                  <a:pt x="1162050" y="1104900"/>
                </a:cubicBezTo>
                <a:lnTo>
                  <a:pt x="0" y="1085850"/>
                </a:lnTo>
                <a:cubicBezTo>
                  <a:pt x="1058" y="723900"/>
                  <a:pt x="2117" y="361950"/>
                  <a:pt x="3175" y="0"/>
                </a:cubicBezTo>
                <a:close/>
              </a:path>
            </a:pathLst>
          </a:custGeom>
          <a:solidFill>
            <a:srgbClr val="B8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nvGrpSpPr>
          <p:cNvPr id="348" name="グループ化 347">
            <a:extLst>
              <a:ext uri="{FF2B5EF4-FFF2-40B4-BE49-F238E27FC236}">
                <a16:creationId xmlns:a16="http://schemas.microsoft.com/office/drawing/2014/main" id="{FEEE208E-9653-4232-8627-7DD51C7D97D0}"/>
              </a:ext>
            </a:extLst>
          </p:cNvPr>
          <p:cNvGrpSpPr/>
          <p:nvPr/>
        </p:nvGrpSpPr>
        <p:grpSpPr>
          <a:xfrm>
            <a:off x="1929028" y="6782287"/>
            <a:ext cx="605949" cy="564983"/>
            <a:chOff x="2310476" y="6292023"/>
            <a:chExt cx="644170" cy="600620"/>
          </a:xfrm>
          <a:solidFill>
            <a:schemeClr val="tx2"/>
          </a:solidFill>
        </p:grpSpPr>
        <p:grpSp>
          <p:nvGrpSpPr>
            <p:cNvPr id="351" name="グループ化 350">
              <a:extLst>
                <a:ext uri="{FF2B5EF4-FFF2-40B4-BE49-F238E27FC236}">
                  <a16:creationId xmlns:a16="http://schemas.microsoft.com/office/drawing/2014/main" id="{A1FC373B-8E96-4929-AEF9-8B8AE8A6BBE0}"/>
                </a:ext>
              </a:extLst>
            </p:cNvPr>
            <p:cNvGrpSpPr/>
            <p:nvPr/>
          </p:nvGrpSpPr>
          <p:grpSpPr>
            <a:xfrm>
              <a:off x="2310476" y="6426289"/>
              <a:ext cx="564535" cy="466354"/>
              <a:chOff x="-902703" y="6974095"/>
              <a:chExt cx="761443" cy="629015"/>
            </a:xfrm>
            <a:grpFill/>
          </p:grpSpPr>
          <p:sp>
            <p:nvSpPr>
              <p:cNvPr id="362" name="Freeform 18">
                <a:extLst>
                  <a:ext uri="{FF2B5EF4-FFF2-40B4-BE49-F238E27FC236}">
                    <a16:creationId xmlns:a16="http://schemas.microsoft.com/office/drawing/2014/main" id="{328B1764-21EC-4027-9980-D439A70B1E25}"/>
                  </a:ext>
                </a:extLst>
              </p:cNvPr>
              <p:cNvSpPr>
                <a:spLocks noEditPoints="1"/>
              </p:cNvSpPr>
              <p:nvPr/>
            </p:nvSpPr>
            <p:spPr bwMode="auto">
              <a:xfrm>
                <a:off x="-762002" y="6974095"/>
                <a:ext cx="620742" cy="629014"/>
              </a:xfrm>
              <a:custGeom>
                <a:avLst/>
                <a:gdLst>
                  <a:gd name="T0" fmla="*/ 61 w 62"/>
                  <a:gd name="T1" fmla="*/ 18 h 63"/>
                  <a:gd name="T2" fmla="*/ 32 w 62"/>
                  <a:gd name="T3" fmla="*/ 0 h 63"/>
                  <a:gd name="T4" fmla="*/ 30 w 62"/>
                  <a:gd name="T5" fmla="*/ 0 h 63"/>
                  <a:gd name="T6" fmla="*/ 1 w 62"/>
                  <a:gd name="T7" fmla="*/ 18 h 63"/>
                  <a:gd name="T8" fmla="*/ 0 w 62"/>
                  <a:gd name="T9" fmla="*/ 20 h 63"/>
                  <a:gd name="T10" fmla="*/ 2 w 62"/>
                  <a:gd name="T11" fmla="*/ 21 h 63"/>
                  <a:gd name="T12" fmla="*/ 6 w 62"/>
                  <a:gd name="T13" fmla="*/ 21 h 63"/>
                  <a:gd name="T14" fmla="*/ 6 w 62"/>
                  <a:gd name="T15" fmla="*/ 22 h 63"/>
                  <a:gd name="T16" fmla="*/ 6 w 62"/>
                  <a:gd name="T17" fmla="*/ 61 h 63"/>
                  <a:gd name="T18" fmla="*/ 8 w 62"/>
                  <a:gd name="T19" fmla="*/ 63 h 63"/>
                  <a:gd name="T20" fmla="*/ 54 w 62"/>
                  <a:gd name="T21" fmla="*/ 63 h 63"/>
                  <a:gd name="T22" fmla="*/ 56 w 62"/>
                  <a:gd name="T23" fmla="*/ 61 h 63"/>
                  <a:gd name="T24" fmla="*/ 56 w 62"/>
                  <a:gd name="T25" fmla="*/ 22 h 63"/>
                  <a:gd name="T26" fmla="*/ 56 w 62"/>
                  <a:gd name="T27" fmla="*/ 21 h 63"/>
                  <a:gd name="T28" fmla="*/ 60 w 62"/>
                  <a:gd name="T29" fmla="*/ 21 h 63"/>
                  <a:gd name="T30" fmla="*/ 62 w 62"/>
                  <a:gd name="T31" fmla="*/ 20 h 63"/>
                  <a:gd name="T32" fmla="*/ 61 w 62"/>
                  <a:gd name="T33" fmla="*/ 18 h 63"/>
                  <a:gd name="T34" fmla="*/ 41 w 62"/>
                  <a:gd name="T35" fmla="*/ 52 h 63"/>
                  <a:gd name="T36" fmla="*/ 39 w 62"/>
                  <a:gd name="T37" fmla="*/ 53 h 63"/>
                  <a:gd name="T38" fmla="*/ 22 w 62"/>
                  <a:gd name="T39" fmla="*/ 53 h 63"/>
                  <a:gd name="T40" fmla="*/ 21 w 62"/>
                  <a:gd name="T41" fmla="*/ 52 h 63"/>
                  <a:gd name="T42" fmla="*/ 21 w 62"/>
                  <a:gd name="T43" fmla="*/ 38 h 63"/>
                  <a:gd name="T44" fmla="*/ 31 w 62"/>
                  <a:gd name="T45" fmla="*/ 28 h 63"/>
                  <a:gd name="T46" fmla="*/ 41 w 62"/>
                  <a:gd name="T47" fmla="*/ 38 h 63"/>
                  <a:gd name="T48" fmla="*/ 41 w 62"/>
                  <a:gd name="T49"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63">
                    <a:moveTo>
                      <a:pt x="61" y="18"/>
                    </a:moveTo>
                    <a:cubicBezTo>
                      <a:pt x="32" y="0"/>
                      <a:pt x="32" y="0"/>
                      <a:pt x="32" y="0"/>
                    </a:cubicBezTo>
                    <a:cubicBezTo>
                      <a:pt x="31" y="0"/>
                      <a:pt x="31" y="0"/>
                      <a:pt x="30" y="0"/>
                    </a:cubicBezTo>
                    <a:cubicBezTo>
                      <a:pt x="1" y="18"/>
                      <a:pt x="1" y="18"/>
                      <a:pt x="1" y="18"/>
                    </a:cubicBezTo>
                    <a:cubicBezTo>
                      <a:pt x="0" y="19"/>
                      <a:pt x="0" y="20"/>
                      <a:pt x="0" y="20"/>
                    </a:cubicBezTo>
                    <a:cubicBezTo>
                      <a:pt x="0" y="21"/>
                      <a:pt x="1" y="21"/>
                      <a:pt x="2" y="21"/>
                    </a:cubicBezTo>
                    <a:cubicBezTo>
                      <a:pt x="6" y="21"/>
                      <a:pt x="6" y="21"/>
                      <a:pt x="6" y="21"/>
                    </a:cubicBezTo>
                    <a:cubicBezTo>
                      <a:pt x="6" y="22"/>
                      <a:pt x="6" y="22"/>
                      <a:pt x="6" y="22"/>
                    </a:cubicBezTo>
                    <a:cubicBezTo>
                      <a:pt x="6" y="61"/>
                      <a:pt x="6" y="61"/>
                      <a:pt x="6" y="61"/>
                    </a:cubicBezTo>
                    <a:cubicBezTo>
                      <a:pt x="6" y="62"/>
                      <a:pt x="7" y="63"/>
                      <a:pt x="8" y="63"/>
                    </a:cubicBezTo>
                    <a:cubicBezTo>
                      <a:pt x="54" y="63"/>
                      <a:pt x="54" y="63"/>
                      <a:pt x="54" y="63"/>
                    </a:cubicBezTo>
                    <a:cubicBezTo>
                      <a:pt x="55" y="63"/>
                      <a:pt x="56" y="62"/>
                      <a:pt x="56" y="61"/>
                    </a:cubicBezTo>
                    <a:cubicBezTo>
                      <a:pt x="56" y="22"/>
                      <a:pt x="56" y="22"/>
                      <a:pt x="56" y="22"/>
                    </a:cubicBezTo>
                    <a:cubicBezTo>
                      <a:pt x="56" y="22"/>
                      <a:pt x="56" y="22"/>
                      <a:pt x="56" y="21"/>
                    </a:cubicBezTo>
                    <a:cubicBezTo>
                      <a:pt x="60" y="21"/>
                      <a:pt x="60" y="21"/>
                      <a:pt x="60" y="21"/>
                    </a:cubicBezTo>
                    <a:cubicBezTo>
                      <a:pt x="61" y="21"/>
                      <a:pt x="61" y="21"/>
                      <a:pt x="62" y="20"/>
                    </a:cubicBezTo>
                    <a:cubicBezTo>
                      <a:pt x="62" y="20"/>
                      <a:pt x="61" y="19"/>
                      <a:pt x="61" y="18"/>
                    </a:cubicBezTo>
                    <a:close/>
                    <a:moveTo>
                      <a:pt x="41" y="52"/>
                    </a:moveTo>
                    <a:cubicBezTo>
                      <a:pt x="41" y="53"/>
                      <a:pt x="40" y="53"/>
                      <a:pt x="39" y="53"/>
                    </a:cubicBezTo>
                    <a:cubicBezTo>
                      <a:pt x="22" y="53"/>
                      <a:pt x="22" y="53"/>
                      <a:pt x="22" y="53"/>
                    </a:cubicBezTo>
                    <a:cubicBezTo>
                      <a:pt x="22" y="53"/>
                      <a:pt x="21" y="53"/>
                      <a:pt x="21" y="52"/>
                    </a:cubicBezTo>
                    <a:cubicBezTo>
                      <a:pt x="21" y="38"/>
                      <a:pt x="21" y="38"/>
                      <a:pt x="21" y="38"/>
                    </a:cubicBezTo>
                    <a:cubicBezTo>
                      <a:pt x="21" y="32"/>
                      <a:pt x="25" y="28"/>
                      <a:pt x="31" y="28"/>
                    </a:cubicBezTo>
                    <a:cubicBezTo>
                      <a:pt x="36" y="28"/>
                      <a:pt x="41" y="32"/>
                      <a:pt x="41" y="38"/>
                    </a:cubicBezTo>
                    <a:lnTo>
                      <a:pt x="4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363" name="Freeform 28">
                <a:extLst>
                  <a:ext uri="{FF2B5EF4-FFF2-40B4-BE49-F238E27FC236}">
                    <a16:creationId xmlns:a16="http://schemas.microsoft.com/office/drawing/2014/main" id="{B57A3067-6DF2-4C03-9ACD-F2E46D5587CB}"/>
                  </a:ext>
                </a:extLst>
              </p:cNvPr>
              <p:cNvSpPr>
                <a:spLocks/>
              </p:cNvSpPr>
              <p:nvPr/>
            </p:nvSpPr>
            <p:spPr bwMode="auto">
              <a:xfrm>
                <a:off x="-902703" y="7280326"/>
                <a:ext cx="173807" cy="41383"/>
              </a:xfrm>
              <a:custGeom>
                <a:avLst/>
                <a:gdLst>
                  <a:gd name="T0" fmla="*/ 13 w 17"/>
                  <a:gd name="T1" fmla="*/ 4 h 4"/>
                  <a:gd name="T2" fmla="*/ 9 w 17"/>
                  <a:gd name="T3" fmla="*/ 3 h 4"/>
                  <a:gd name="T4" fmla="*/ 7 w 17"/>
                  <a:gd name="T5" fmla="*/ 2 h 4"/>
                  <a:gd name="T6" fmla="*/ 2 w 17"/>
                  <a:gd name="T7" fmla="*/ 3 h 4"/>
                  <a:gd name="T8" fmla="*/ 0 w 17"/>
                  <a:gd name="T9" fmla="*/ 3 h 4"/>
                  <a:gd name="T10" fmla="*/ 0 w 17"/>
                  <a:gd name="T11" fmla="*/ 2 h 4"/>
                  <a:gd name="T12" fmla="*/ 7 w 17"/>
                  <a:gd name="T13" fmla="*/ 0 h 4"/>
                  <a:gd name="T14" fmla="*/ 10 w 17"/>
                  <a:gd name="T15" fmla="*/ 1 h 4"/>
                  <a:gd name="T16" fmla="*/ 16 w 17"/>
                  <a:gd name="T17" fmla="*/ 2 h 4"/>
                  <a:gd name="T18" fmla="*/ 17 w 17"/>
                  <a:gd name="T19" fmla="*/ 2 h 4"/>
                  <a:gd name="T20" fmla="*/ 17 w 17"/>
                  <a:gd name="T21" fmla="*/ 3 h 4"/>
                  <a:gd name="T22" fmla="*/ 13 w 17"/>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4">
                    <a:moveTo>
                      <a:pt x="13" y="4"/>
                    </a:moveTo>
                    <a:cubicBezTo>
                      <a:pt x="11" y="4"/>
                      <a:pt x="10" y="3"/>
                      <a:pt x="9" y="3"/>
                    </a:cubicBezTo>
                    <a:cubicBezTo>
                      <a:pt x="8" y="2"/>
                      <a:pt x="8" y="2"/>
                      <a:pt x="7" y="2"/>
                    </a:cubicBezTo>
                    <a:cubicBezTo>
                      <a:pt x="3" y="2"/>
                      <a:pt x="2" y="3"/>
                      <a:pt x="2" y="3"/>
                    </a:cubicBezTo>
                    <a:cubicBezTo>
                      <a:pt x="1" y="4"/>
                      <a:pt x="1" y="4"/>
                      <a:pt x="0" y="3"/>
                    </a:cubicBezTo>
                    <a:cubicBezTo>
                      <a:pt x="0" y="3"/>
                      <a:pt x="0" y="2"/>
                      <a:pt x="0" y="2"/>
                    </a:cubicBezTo>
                    <a:cubicBezTo>
                      <a:pt x="0" y="2"/>
                      <a:pt x="2" y="0"/>
                      <a:pt x="7" y="0"/>
                    </a:cubicBezTo>
                    <a:cubicBezTo>
                      <a:pt x="8" y="0"/>
                      <a:pt x="9" y="1"/>
                      <a:pt x="10" y="1"/>
                    </a:cubicBezTo>
                    <a:cubicBezTo>
                      <a:pt x="12" y="2"/>
                      <a:pt x="13" y="3"/>
                      <a:pt x="16" y="2"/>
                    </a:cubicBezTo>
                    <a:cubicBezTo>
                      <a:pt x="17" y="2"/>
                      <a:pt x="17" y="2"/>
                      <a:pt x="17" y="2"/>
                    </a:cubicBezTo>
                    <a:cubicBezTo>
                      <a:pt x="17" y="3"/>
                      <a:pt x="17" y="3"/>
                      <a:pt x="17" y="3"/>
                    </a:cubicBezTo>
                    <a:cubicBezTo>
                      <a:pt x="15" y="4"/>
                      <a:pt x="14" y="4"/>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364" name="Freeform 29">
                <a:extLst>
                  <a:ext uri="{FF2B5EF4-FFF2-40B4-BE49-F238E27FC236}">
                    <a16:creationId xmlns:a16="http://schemas.microsoft.com/office/drawing/2014/main" id="{825DB57A-9397-46CB-BF60-FB237BE45E3F}"/>
                  </a:ext>
                </a:extLst>
              </p:cNvPr>
              <p:cNvSpPr>
                <a:spLocks/>
              </p:cNvSpPr>
              <p:nvPr/>
            </p:nvSpPr>
            <p:spPr bwMode="auto">
              <a:xfrm>
                <a:off x="-902703" y="7321709"/>
                <a:ext cx="173807" cy="41383"/>
              </a:xfrm>
              <a:custGeom>
                <a:avLst/>
                <a:gdLst>
                  <a:gd name="T0" fmla="*/ 13 w 17"/>
                  <a:gd name="T1" fmla="*/ 4 h 4"/>
                  <a:gd name="T2" fmla="*/ 9 w 17"/>
                  <a:gd name="T3" fmla="*/ 2 h 4"/>
                  <a:gd name="T4" fmla="*/ 7 w 17"/>
                  <a:gd name="T5" fmla="*/ 1 h 4"/>
                  <a:gd name="T6" fmla="*/ 2 w 17"/>
                  <a:gd name="T7" fmla="*/ 3 h 4"/>
                  <a:gd name="T8" fmla="*/ 0 w 17"/>
                  <a:gd name="T9" fmla="*/ 3 h 4"/>
                  <a:gd name="T10" fmla="*/ 0 w 17"/>
                  <a:gd name="T11" fmla="*/ 2 h 4"/>
                  <a:gd name="T12" fmla="*/ 7 w 17"/>
                  <a:gd name="T13" fmla="*/ 0 h 4"/>
                  <a:gd name="T14" fmla="*/ 10 w 17"/>
                  <a:gd name="T15" fmla="*/ 1 h 4"/>
                  <a:gd name="T16" fmla="*/ 16 w 17"/>
                  <a:gd name="T17" fmla="*/ 1 h 4"/>
                  <a:gd name="T18" fmla="*/ 17 w 17"/>
                  <a:gd name="T19" fmla="*/ 2 h 4"/>
                  <a:gd name="T20" fmla="*/ 17 w 17"/>
                  <a:gd name="T21" fmla="*/ 3 h 4"/>
                  <a:gd name="T22" fmla="*/ 13 w 17"/>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4">
                    <a:moveTo>
                      <a:pt x="13" y="4"/>
                    </a:moveTo>
                    <a:cubicBezTo>
                      <a:pt x="11" y="4"/>
                      <a:pt x="10" y="3"/>
                      <a:pt x="9" y="2"/>
                    </a:cubicBezTo>
                    <a:cubicBezTo>
                      <a:pt x="8" y="2"/>
                      <a:pt x="8" y="2"/>
                      <a:pt x="7" y="1"/>
                    </a:cubicBezTo>
                    <a:cubicBezTo>
                      <a:pt x="3" y="1"/>
                      <a:pt x="2" y="3"/>
                      <a:pt x="2" y="3"/>
                    </a:cubicBezTo>
                    <a:cubicBezTo>
                      <a:pt x="1" y="3"/>
                      <a:pt x="1" y="3"/>
                      <a:pt x="0" y="3"/>
                    </a:cubicBezTo>
                    <a:cubicBezTo>
                      <a:pt x="0" y="2"/>
                      <a:pt x="0" y="2"/>
                      <a:pt x="0" y="2"/>
                    </a:cubicBezTo>
                    <a:cubicBezTo>
                      <a:pt x="0" y="1"/>
                      <a:pt x="2" y="0"/>
                      <a:pt x="7" y="0"/>
                    </a:cubicBezTo>
                    <a:cubicBezTo>
                      <a:pt x="8" y="0"/>
                      <a:pt x="9" y="0"/>
                      <a:pt x="10" y="1"/>
                    </a:cubicBezTo>
                    <a:cubicBezTo>
                      <a:pt x="12" y="2"/>
                      <a:pt x="13" y="2"/>
                      <a:pt x="16" y="1"/>
                    </a:cubicBezTo>
                    <a:cubicBezTo>
                      <a:pt x="17" y="1"/>
                      <a:pt x="17" y="1"/>
                      <a:pt x="17" y="2"/>
                    </a:cubicBezTo>
                    <a:cubicBezTo>
                      <a:pt x="17" y="2"/>
                      <a:pt x="17" y="3"/>
                      <a:pt x="17" y="3"/>
                    </a:cubicBezTo>
                    <a:cubicBezTo>
                      <a:pt x="15" y="3"/>
                      <a:pt x="14" y="4"/>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365" name="Freeform 30">
                <a:extLst>
                  <a:ext uri="{FF2B5EF4-FFF2-40B4-BE49-F238E27FC236}">
                    <a16:creationId xmlns:a16="http://schemas.microsoft.com/office/drawing/2014/main" id="{49050B8E-D685-43C5-91A4-DCE3E1743E24}"/>
                  </a:ext>
                </a:extLst>
              </p:cNvPr>
              <p:cNvSpPr>
                <a:spLocks/>
              </p:cNvSpPr>
              <p:nvPr/>
            </p:nvSpPr>
            <p:spPr bwMode="auto">
              <a:xfrm>
                <a:off x="-902703" y="7354815"/>
                <a:ext cx="173807" cy="33106"/>
              </a:xfrm>
              <a:custGeom>
                <a:avLst/>
                <a:gdLst>
                  <a:gd name="T0" fmla="*/ 13 w 17"/>
                  <a:gd name="T1" fmla="*/ 4 h 4"/>
                  <a:gd name="T2" fmla="*/ 9 w 17"/>
                  <a:gd name="T3" fmla="*/ 3 h 4"/>
                  <a:gd name="T4" fmla="*/ 7 w 17"/>
                  <a:gd name="T5" fmla="*/ 2 h 4"/>
                  <a:gd name="T6" fmla="*/ 2 w 17"/>
                  <a:gd name="T7" fmla="*/ 3 h 4"/>
                  <a:gd name="T8" fmla="*/ 0 w 17"/>
                  <a:gd name="T9" fmla="*/ 3 h 4"/>
                  <a:gd name="T10" fmla="*/ 0 w 17"/>
                  <a:gd name="T11" fmla="*/ 2 h 4"/>
                  <a:gd name="T12" fmla="*/ 7 w 17"/>
                  <a:gd name="T13" fmla="*/ 0 h 4"/>
                  <a:gd name="T14" fmla="*/ 10 w 17"/>
                  <a:gd name="T15" fmla="*/ 2 h 4"/>
                  <a:gd name="T16" fmla="*/ 16 w 17"/>
                  <a:gd name="T17" fmla="*/ 2 h 4"/>
                  <a:gd name="T18" fmla="*/ 17 w 17"/>
                  <a:gd name="T19" fmla="*/ 2 h 4"/>
                  <a:gd name="T20" fmla="*/ 17 w 17"/>
                  <a:gd name="T21" fmla="*/ 4 h 4"/>
                  <a:gd name="T22" fmla="*/ 13 w 17"/>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4">
                    <a:moveTo>
                      <a:pt x="13" y="4"/>
                    </a:moveTo>
                    <a:cubicBezTo>
                      <a:pt x="11" y="4"/>
                      <a:pt x="10" y="4"/>
                      <a:pt x="9" y="3"/>
                    </a:cubicBezTo>
                    <a:cubicBezTo>
                      <a:pt x="8" y="3"/>
                      <a:pt x="8" y="2"/>
                      <a:pt x="7" y="2"/>
                    </a:cubicBezTo>
                    <a:cubicBezTo>
                      <a:pt x="3" y="2"/>
                      <a:pt x="2" y="3"/>
                      <a:pt x="2" y="3"/>
                    </a:cubicBezTo>
                    <a:cubicBezTo>
                      <a:pt x="1" y="4"/>
                      <a:pt x="1" y="4"/>
                      <a:pt x="0" y="3"/>
                    </a:cubicBezTo>
                    <a:cubicBezTo>
                      <a:pt x="0" y="3"/>
                      <a:pt x="0" y="2"/>
                      <a:pt x="0" y="2"/>
                    </a:cubicBezTo>
                    <a:cubicBezTo>
                      <a:pt x="0" y="2"/>
                      <a:pt x="3" y="0"/>
                      <a:pt x="7" y="0"/>
                    </a:cubicBezTo>
                    <a:cubicBezTo>
                      <a:pt x="8" y="0"/>
                      <a:pt x="9" y="1"/>
                      <a:pt x="10" y="2"/>
                    </a:cubicBezTo>
                    <a:cubicBezTo>
                      <a:pt x="12" y="2"/>
                      <a:pt x="13" y="3"/>
                      <a:pt x="16" y="2"/>
                    </a:cubicBezTo>
                    <a:cubicBezTo>
                      <a:pt x="17" y="2"/>
                      <a:pt x="17" y="2"/>
                      <a:pt x="17" y="2"/>
                    </a:cubicBezTo>
                    <a:cubicBezTo>
                      <a:pt x="17" y="3"/>
                      <a:pt x="17" y="3"/>
                      <a:pt x="17" y="4"/>
                    </a:cubicBezTo>
                    <a:cubicBezTo>
                      <a:pt x="15" y="4"/>
                      <a:pt x="14" y="4"/>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366" name="Freeform 31">
                <a:extLst>
                  <a:ext uri="{FF2B5EF4-FFF2-40B4-BE49-F238E27FC236}">
                    <a16:creationId xmlns:a16="http://schemas.microsoft.com/office/drawing/2014/main" id="{EB9EA452-568B-4AE7-9998-54ED02EC5A74}"/>
                  </a:ext>
                </a:extLst>
              </p:cNvPr>
              <p:cNvSpPr>
                <a:spLocks/>
              </p:cNvSpPr>
              <p:nvPr/>
            </p:nvSpPr>
            <p:spPr bwMode="auto">
              <a:xfrm>
                <a:off x="-803385" y="7454133"/>
                <a:ext cx="82765" cy="148977"/>
              </a:xfrm>
              <a:custGeom>
                <a:avLst/>
                <a:gdLst>
                  <a:gd name="T0" fmla="*/ 8 w 8"/>
                  <a:gd name="T1" fmla="*/ 0 h 15"/>
                  <a:gd name="T2" fmla="*/ 1 w 8"/>
                  <a:gd name="T3" fmla="*/ 0 h 15"/>
                  <a:gd name="T4" fmla="*/ 0 w 8"/>
                  <a:gd name="T5" fmla="*/ 1 h 15"/>
                  <a:gd name="T6" fmla="*/ 0 w 8"/>
                  <a:gd name="T7" fmla="*/ 13 h 15"/>
                  <a:gd name="T8" fmla="*/ 1 w 8"/>
                  <a:gd name="T9" fmla="*/ 13 h 15"/>
                  <a:gd name="T10" fmla="*/ 1 w 8"/>
                  <a:gd name="T11" fmla="*/ 13 h 15"/>
                  <a:gd name="T12" fmla="*/ 1 w 8"/>
                  <a:gd name="T13" fmla="*/ 15 h 15"/>
                  <a:gd name="T14" fmla="*/ 2 w 8"/>
                  <a:gd name="T15" fmla="*/ 15 h 15"/>
                  <a:gd name="T16" fmla="*/ 2 w 8"/>
                  <a:gd name="T17" fmla="*/ 13 h 15"/>
                  <a:gd name="T18" fmla="*/ 6 w 8"/>
                  <a:gd name="T19" fmla="*/ 13 h 15"/>
                  <a:gd name="T20" fmla="*/ 6 w 8"/>
                  <a:gd name="T21" fmla="*/ 15 h 15"/>
                  <a:gd name="T22" fmla="*/ 7 w 8"/>
                  <a:gd name="T23" fmla="*/ 15 h 15"/>
                  <a:gd name="T24" fmla="*/ 7 w 8"/>
                  <a:gd name="T25" fmla="*/ 13 h 15"/>
                  <a:gd name="T26" fmla="*/ 8 w 8"/>
                  <a:gd name="T27" fmla="*/ 13 h 15"/>
                  <a:gd name="T28" fmla="*/ 8 w 8"/>
                  <a:gd name="T29" fmla="*/ 13 h 15"/>
                  <a:gd name="T30" fmla="*/ 8 w 8"/>
                  <a:gd name="T31" fmla="*/ 1 h 15"/>
                  <a:gd name="T32" fmla="*/ 8 w 8"/>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5">
                    <a:moveTo>
                      <a:pt x="8" y="0"/>
                    </a:moveTo>
                    <a:cubicBezTo>
                      <a:pt x="1" y="0"/>
                      <a:pt x="1" y="0"/>
                      <a:pt x="1" y="0"/>
                    </a:cubicBezTo>
                    <a:cubicBezTo>
                      <a:pt x="0" y="0"/>
                      <a:pt x="0" y="0"/>
                      <a:pt x="0" y="1"/>
                    </a:cubicBezTo>
                    <a:cubicBezTo>
                      <a:pt x="0" y="13"/>
                      <a:pt x="0" y="13"/>
                      <a:pt x="0" y="13"/>
                    </a:cubicBezTo>
                    <a:cubicBezTo>
                      <a:pt x="0" y="13"/>
                      <a:pt x="0" y="13"/>
                      <a:pt x="1" y="13"/>
                    </a:cubicBezTo>
                    <a:cubicBezTo>
                      <a:pt x="1" y="13"/>
                      <a:pt x="1" y="13"/>
                      <a:pt x="1" y="13"/>
                    </a:cubicBezTo>
                    <a:cubicBezTo>
                      <a:pt x="1" y="15"/>
                      <a:pt x="1" y="15"/>
                      <a:pt x="1" y="15"/>
                    </a:cubicBezTo>
                    <a:cubicBezTo>
                      <a:pt x="2" y="15"/>
                      <a:pt x="2" y="15"/>
                      <a:pt x="2" y="15"/>
                    </a:cubicBezTo>
                    <a:cubicBezTo>
                      <a:pt x="2" y="13"/>
                      <a:pt x="2" y="13"/>
                      <a:pt x="2" y="13"/>
                    </a:cubicBezTo>
                    <a:cubicBezTo>
                      <a:pt x="6" y="13"/>
                      <a:pt x="6" y="13"/>
                      <a:pt x="6" y="13"/>
                    </a:cubicBezTo>
                    <a:cubicBezTo>
                      <a:pt x="6" y="15"/>
                      <a:pt x="6" y="15"/>
                      <a:pt x="6" y="15"/>
                    </a:cubicBezTo>
                    <a:cubicBezTo>
                      <a:pt x="7" y="15"/>
                      <a:pt x="7" y="15"/>
                      <a:pt x="7" y="15"/>
                    </a:cubicBezTo>
                    <a:cubicBezTo>
                      <a:pt x="7" y="13"/>
                      <a:pt x="7" y="13"/>
                      <a:pt x="7" y="13"/>
                    </a:cubicBezTo>
                    <a:cubicBezTo>
                      <a:pt x="8" y="13"/>
                      <a:pt x="8" y="13"/>
                      <a:pt x="8" y="13"/>
                    </a:cubicBezTo>
                    <a:cubicBezTo>
                      <a:pt x="8" y="13"/>
                      <a:pt x="8" y="13"/>
                      <a:pt x="8" y="13"/>
                    </a:cubicBezTo>
                    <a:cubicBezTo>
                      <a:pt x="8" y="1"/>
                      <a:pt x="8" y="1"/>
                      <a:pt x="8" y="1"/>
                    </a:cubicBezTo>
                    <a:cubicBezTo>
                      <a:pt x="8" y="0"/>
                      <a:pt x="8"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352" name="Group 46">
              <a:extLst>
                <a:ext uri="{FF2B5EF4-FFF2-40B4-BE49-F238E27FC236}">
                  <a16:creationId xmlns:a16="http://schemas.microsoft.com/office/drawing/2014/main" id="{4A505B9D-CF57-4DA5-98DB-20A95FBFCC53}"/>
                </a:ext>
              </a:extLst>
            </p:cNvPr>
            <p:cNvGrpSpPr>
              <a:grpSpLocks noChangeAspect="1"/>
            </p:cNvGrpSpPr>
            <p:nvPr/>
          </p:nvGrpSpPr>
          <p:grpSpPr bwMode="auto">
            <a:xfrm rot="21139873">
              <a:off x="2750169" y="6292023"/>
              <a:ext cx="204477" cy="204478"/>
              <a:chOff x="0" y="0"/>
              <a:chExt cx="717" cy="717"/>
            </a:xfrm>
            <a:grpFill/>
          </p:grpSpPr>
          <p:sp>
            <p:nvSpPr>
              <p:cNvPr id="353" name="Oval 47">
                <a:extLst>
                  <a:ext uri="{FF2B5EF4-FFF2-40B4-BE49-F238E27FC236}">
                    <a16:creationId xmlns:a16="http://schemas.microsoft.com/office/drawing/2014/main" id="{21482907-5DA4-4F23-A592-13E4017B71C1}"/>
                  </a:ext>
                </a:extLst>
              </p:cNvPr>
              <p:cNvSpPr>
                <a:spLocks noChangeArrowheads="1"/>
              </p:cNvSpPr>
              <p:nvPr/>
            </p:nvSpPr>
            <p:spPr bwMode="auto">
              <a:xfrm>
                <a:off x="141" y="141"/>
                <a:ext cx="435" cy="435"/>
              </a:xfrm>
              <a:prstGeom prst="ellipse">
                <a:avLst/>
              </a:pr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54" name="Oval 48">
                <a:extLst>
                  <a:ext uri="{FF2B5EF4-FFF2-40B4-BE49-F238E27FC236}">
                    <a16:creationId xmlns:a16="http://schemas.microsoft.com/office/drawing/2014/main" id="{0E1FB45E-423C-4DF0-BB53-CEEB95DB3E78}"/>
                  </a:ext>
                </a:extLst>
              </p:cNvPr>
              <p:cNvSpPr>
                <a:spLocks noChangeArrowheads="1"/>
              </p:cNvSpPr>
              <p:nvPr/>
            </p:nvSpPr>
            <p:spPr bwMode="auto">
              <a:xfrm>
                <a:off x="633" y="317"/>
                <a:ext cx="84" cy="83"/>
              </a:xfrm>
              <a:prstGeom prst="ellipse">
                <a:avLst/>
              </a:pr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355" name="Oval 49">
                <a:extLst>
                  <a:ext uri="{FF2B5EF4-FFF2-40B4-BE49-F238E27FC236}">
                    <a16:creationId xmlns:a16="http://schemas.microsoft.com/office/drawing/2014/main" id="{21CDF5E8-021E-4CCC-A36B-0C641484DA91}"/>
                  </a:ext>
                </a:extLst>
              </p:cNvPr>
              <p:cNvSpPr>
                <a:spLocks noChangeArrowheads="1"/>
              </p:cNvSpPr>
              <p:nvPr/>
            </p:nvSpPr>
            <p:spPr bwMode="auto">
              <a:xfrm>
                <a:off x="0" y="317"/>
                <a:ext cx="83" cy="83"/>
              </a:xfrm>
              <a:prstGeom prst="ellipse">
                <a:avLst/>
              </a:pr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356" name="Oval 50">
                <a:extLst>
                  <a:ext uri="{FF2B5EF4-FFF2-40B4-BE49-F238E27FC236}">
                    <a16:creationId xmlns:a16="http://schemas.microsoft.com/office/drawing/2014/main" id="{0B77DD6D-C1D5-43E5-AC4E-F77EB8B6063D}"/>
                  </a:ext>
                </a:extLst>
              </p:cNvPr>
              <p:cNvSpPr>
                <a:spLocks noChangeArrowheads="1"/>
              </p:cNvSpPr>
              <p:nvPr/>
            </p:nvSpPr>
            <p:spPr bwMode="auto">
              <a:xfrm>
                <a:off x="316" y="633"/>
                <a:ext cx="84" cy="84"/>
              </a:xfrm>
              <a:prstGeom prst="ellipse">
                <a:avLst/>
              </a:pr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357" name="Oval 51">
                <a:extLst>
                  <a:ext uri="{FF2B5EF4-FFF2-40B4-BE49-F238E27FC236}">
                    <a16:creationId xmlns:a16="http://schemas.microsoft.com/office/drawing/2014/main" id="{C968649A-63FC-4A77-BD47-871FFB2295F2}"/>
                  </a:ext>
                </a:extLst>
              </p:cNvPr>
              <p:cNvSpPr>
                <a:spLocks noChangeArrowheads="1"/>
              </p:cNvSpPr>
              <p:nvPr/>
            </p:nvSpPr>
            <p:spPr bwMode="auto">
              <a:xfrm>
                <a:off x="316" y="0"/>
                <a:ext cx="84" cy="84"/>
              </a:xfrm>
              <a:prstGeom prst="ellipse">
                <a:avLst/>
              </a:pr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358" name="Freeform 52">
                <a:extLst>
                  <a:ext uri="{FF2B5EF4-FFF2-40B4-BE49-F238E27FC236}">
                    <a16:creationId xmlns:a16="http://schemas.microsoft.com/office/drawing/2014/main" id="{557AA396-EA4D-4EEC-BFCF-62EB0A1122D8}"/>
                  </a:ext>
                </a:extLst>
              </p:cNvPr>
              <p:cNvSpPr>
                <a:spLocks/>
              </p:cNvSpPr>
              <p:nvPr/>
            </p:nvSpPr>
            <p:spPr bwMode="auto">
              <a:xfrm>
                <a:off x="528" y="545"/>
                <a:ext cx="91" cy="92"/>
              </a:xfrm>
              <a:custGeom>
                <a:avLst/>
                <a:gdLst>
                  <a:gd name="T0" fmla="*/ 13 w 79"/>
                  <a:gd name="T1" fmla="*/ 64 h 79"/>
                  <a:gd name="T2" fmla="*/ 15 w 79"/>
                  <a:gd name="T3" fmla="*/ 13 h 79"/>
                  <a:gd name="T4" fmla="*/ 66 w 79"/>
                  <a:gd name="T5" fmla="*/ 15 h 79"/>
                  <a:gd name="T6" fmla="*/ 64 w 79"/>
                  <a:gd name="T7" fmla="*/ 66 h 79"/>
                  <a:gd name="T8" fmla="*/ 13 w 79"/>
                  <a:gd name="T9" fmla="*/ 64 h 79"/>
                </a:gdLst>
                <a:ahLst/>
                <a:cxnLst>
                  <a:cxn ang="0">
                    <a:pos x="T0" y="T1"/>
                  </a:cxn>
                  <a:cxn ang="0">
                    <a:pos x="T2" y="T3"/>
                  </a:cxn>
                  <a:cxn ang="0">
                    <a:pos x="T4" y="T5"/>
                  </a:cxn>
                  <a:cxn ang="0">
                    <a:pos x="T6" y="T7"/>
                  </a:cxn>
                  <a:cxn ang="0">
                    <a:pos x="T8" y="T9"/>
                  </a:cxn>
                </a:cxnLst>
                <a:rect l="0" t="0" r="r" b="b"/>
                <a:pathLst>
                  <a:path w="79" h="79">
                    <a:moveTo>
                      <a:pt x="13" y="64"/>
                    </a:moveTo>
                    <a:cubicBezTo>
                      <a:pt x="0" y="49"/>
                      <a:pt x="1" y="27"/>
                      <a:pt x="15" y="13"/>
                    </a:cubicBezTo>
                    <a:cubicBezTo>
                      <a:pt x="30" y="0"/>
                      <a:pt x="52" y="0"/>
                      <a:pt x="66" y="15"/>
                    </a:cubicBezTo>
                    <a:cubicBezTo>
                      <a:pt x="79" y="29"/>
                      <a:pt x="78" y="52"/>
                      <a:pt x="64" y="66"/>
                    </a:cubicBezTo>
                    <a:cubicBezTo>
                      <a:pt x="49" y="79"/>
                      <a:pt x="27" y="78"/>
                      <a:pt x="13" y="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359" name="Freeform 53">
                <a:extLst>
                  <a:ext uri="{FF2B5EF4-FFF2-40B4-BE49-F238E27FC236}">
                    <a16:creationId xmlns:a16="http://schemas.microsoft.com/office/drawing/2014/main" id="{2E868DFB-D3CE-482F-87D4-EABB70AC5767}"/>
                  </a:ext>
                </a:extLst>
              </p:cNvPr>
              <p:cNvSpPr>
                <a:spLocks/>
              </p:cNvSpPr>
              <p:nvPr/>
            </p:nvSpPr>
            <p:spPr bwMode="auto">
              <a:xfrm>
                <a:off x="97" y="80"/>
                <a:ext cx="91" cy="92"/>
              </a:xfrm>
              <a:custGeom>
                <a:avLst/>
                <a:gdLst>
                  <a:gd name="T0" fmla="*/ 14 w 79"/>
                  <a:gd name="T1" fmla="*/ 64 h 79"/>
                  <a:gd name="T2" fmla="*/ 15 w 79"/>
                  <a:gd name="T3" fmla="*/ 13 h 79"/>
                  <a:gd name="T4" fmla="*/ 66 w 79"/>
                  <a:gd name="T5" fmla="*/ 15 h 79"/>
                  <a:gd name="T6" fmla="*/ 64 w 79"/>
                  <a:gd name="T7" fmla="*/ 66 h 79"/>
                  <a:gd name="T8" fmla="*/ 14 w 79"/>
                  <a:gd name="T9" fmla="*/ 64 h 79"/>
                </a:gdLst>
                <a:ahLst/>
                <a:cxnLst>
                  <a:cxn ang="0">
                    <a:pos x="T0" y="T1"/>
                  </a:cxn>
                  <a:cxn ang="0">
                    <a:pos x="T2" y="T3"/>
                  </a:cxn>
                  <a:cxn ang="0">
                    <a:pos x="T4" y="T5"/>
                  </a:cxn>
                  <a:cxn ang="0">
                    <a:pos x="T6" y="T7"/>
                  </a:cxn>
                  <a:cxn ang="0">
                    <a:pos x="T8" y="T9"/>
                  </a:cxn>
                </a:cxnLst>
                <a:rect l="0" t="0" r="r" b="b"/>
                <a:pathLst>
                  <a:path w="79" h="79">
                    <a:moveTo>
                      <a:pt x="14" y="64"/>
                    </a:moveTo>
                    <a:cubicBezTo>
                      <a:pt x="0" y="49"/>
                      <a:pt x="1" y="27"/>
                      <a:pt x="15" y="13"/>
                    </a:cubicBezTo>
                    <a:cubicBezTo>
                      <a:pt x="30" y="0"/>
                      <a:pt x="53" y="1"/>
                      <a:pt x="66" y="15"/>
                    </a:cubicBezTo>
                    <a:cubicBezTo>
                      <a:pt x="79" y="30"/>
                      <a:pt x="79" y="52"/>
                      <a:pt x="64" y="66"/>
                    </a:cubicBezTo>
                    <a:cubicBezTo>
                      <a:pt x="50" y="79"/>
                      <a:pt x="27" y="78"/>
                      <a:pt x="14" y="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360" name="Freeform 54">
                <a:extLst>
                  <a:ext uri="{FF2B5EF4-FFF2-40B4-BE49-F238E27FC236}">
                    <a16:creationId xmlns:a16="http://schemas.microsoft.com/office/drawing/2014/main" id="{5CE26D3C-80E6-46CF-857F-E514A020EF32}"/>
                  </a:ext>
                </a:extLst>
              </p:cNvPr>
              <p:cNvSpPr>
                <a:spLocks/>
              </p:cNvSpPr>
              <p:nvPr/>
            </p:nvSpPr>
            <p:spPr bwMode="auto">
              <a:xfrm>
                <a:off x="80" y="528"/>
                <a:ext cx="92" cy="93"/>
              </a:xfrm>
              <a:custGeom>
                <a:avLst/>
                <a:gdLst>
                  <a:gd name="T0" fmla="*/ 15 w 79"/>
                  <a:gd name="T1" fmla="*/ 14 h 80"/>
                  <a:gd name="T2" fmla="*/ 66 w 79"/>
                  <a:gd name="T3" fmla="*/ 16 h 80"/>
                  <a:gd name="T4" fmla="*/ 64 w 79"/>
                  <a:gd name="T5" fmla="*/ 66 h 80"/>
                  <a:gd name="T6" fmla="*/ 13 w 79"/>
                  <a:gd name="T7" fmla="*/ 64 h 80"/>
                  <a:gd name="T8" fmla="*/ 15 w 79"/>
                  <a:gd name="T9" fmla="*/ 14 h 80"/>
                </a:gdLst>
                <a:ahLst/>
                <a:cxnLst>
                  <a:cxn ang="0">
                    <a:pos x="T0" y="T1"/>
                  </a:cxn>
                  <a:cxn ang="0">
                    <a:pos x="T2" y="T3"/>
                  </a:cxn>
                  <a:cxn ang="0">
                    <a:pos x="T4" y="T5"/>
                  </a:cxn>
                  <a:cxn ang="0">
                    <a:pos x="T6" y="T7"/>
                  </a:cxn>
                  <a:cxn ang="0">
                    <a:pos x="T8" y="T9"/>
                  </a:cxn>
                </a:cxnLst>
                <a:rect l="0" t="0" r="r" b="b"/>
                <a:pathLst>
                  <a:path w="79" h="80">
                    <a:moveTo>
                      <a:pt x="15" y="14"/>
                    </a:moveTo>
                    <a:cubicBezTo>
                      <a:pt x="29" y="0"/>
                      <a:pt x="52" y="1"/>
                      <a:pt x="66" y="16"/>
                    </a:cubicBezTo>
                    <a:cubicBezTo>
                      <a:pt x="79" y="30"/>
                      <a:pt x="78" y="53"/>
                      <a:pt x="64" y="66"/>
                    </a:cubicBezTo>
                    <a:cubicBezTo>
                      <a:pt x="49" y="80"/>
                      <a:pt x="27" y="79"/>
                      <a:pt x="13" y="64"/>
                    </a:cubicBezTo>
                    <a:cubicBezTo>
                      <a:pt x="0" y="50"/>
                      <a:pt x="0" y="27"/>
                      <a:pt x="15" y="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361" name="Freeform 55">
                <a:extLst>
                  <a:ext uri="{FF2B5EF4-FFF2-40B4-BE49-F238E27FC236}">
                    <a16:creationId xmlns:a16="http://schemas.microsoft.com/office/drawing/2014/main" id="{210CFAE0-E73E-4D37-B827-9462F198F6C5}"/>
                  </a:ext>
                </a:extLst>
              </p:cNvPr>
              <p:cNvSpPr>
                <a:spLocks/>
              </p:cNvSpPr>
              <p:nvPr/>
            </p:nvSpPr>
            <p:spPr bwMode="auto">
              <a:xfrm>
                <a:off x="544" y="97"/>
                <a:ext cx="93" cy="93"/>
              </a:xfrm>
              <a:custGeom>
                <a:avLst/>
                <a:gdLst>
                  <a:gd name="T0" fmla="*/ 16 w 80"/>
                  <a:gd name="T1" fmla="*/ 14 h 80"/>
                  <a:gd name="T2" fmla="*/ 66 w 80"/>
                  <a:gd name="T3" fmla="*/ 16 h 80"/>
                  <a:gd name="T4" fmla="*/ 64 w 80"/>
                  <a:gd name="T5" fmla="*/ 66 h 80"/>
                  <a:gd name="T6" fmla="*/ 14 w 80"/>
                  <a:gd name="T7" fmla="*/ 64 h 80"/>
                  <a:gd name="T8" fmla="*/ 16 w 80"/>
                  <a:gd name="T9" fmla="*/ 14 h 80"/>
                </a:gdLst>
                <a:ahLst/>
                <a:cxnLst>
                  <a:cxn ang="0">
                    <a:pos x="T0" y="T1"/>
                  </a:cxn>
                  <a:cxn ang="0">
                    <a:pos x="T2" y="T3"/>
                  </a:cxn>
                  <a:cxn ang="0">
                    <a:pos x="T4" y="T5"/>
                  </a:cxn>
                  <a:cxn ang="0">
                    <a:pos x="T6" y="T7"/>
                  </a:cxn>
                  <a:cxn ang="0">
                    <a:pos x="T8" y="T9"/>
                  </a:cxn>
                </a:cxnLst>
                <a:rect l="0" t="0" r="r" b="b"/>
                <a:pathLst>
                  <a:path w="80" h="80">
                    <a:moveTo>
                      <a:pt x="16" y="14"/>
                    </a:moveTo>
                    <a:cubicBezTo>
                      <a:pt x="30" y="0"/>
                      <a:pt x="53" y="1"/>
                      <a:pt x="66" y="16"/>
                    </a:cubicBezTo>
                    <a:cubicBezTo>
                      <a:pt x="80" y="30"/>
                      <a:pt x="79" y="53"/>
                      <a:pt x="64" y="66"/>
                    </a:cubicBezTo>
                    <a:cubicBezTo>
                      <a:pt x="50" y="80"/>
                      <a:pt x="27" y="79"/>
                      <a:pt x="14" y="64"/>
                    </a:cubicBezTo>
                    <a:cubicBezTo>
                      <a:pt x="0" y="50"/>
                      <a:pt x="1" y="27"/>
                      <a:pt x="16" y="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sp>
        <p:nvSpPr>
          <p:cNvPr id="349" name="フリーフォーム: 図形 348">
            <a:extLst>
              <a:ext uri="{FF2B5EF4-FFF2-40B4-BE49-F238E27FC236}">
                <a16:creationId xmlns:a16="http://schemas.microsoft.com/office/drawing/2014/main" id="{7A16372A-DCC9-4819-AC85-F75BE32C228C}"/>
              </a:ext>
            </a:extLst>
          </p:cNvPr>
          <p:cNvSpPr/>
          <p:nvPr/>
        </p:nvSpPr>
        <p:spPr>
          <a:xfrm>
            <a:off x="161926" y="6218238"/>
            <a:ext cx="2430270" cy="1162050"/>
          </a:xfrm>
          <a:custGeom>
            <a:avLst/>
            <a:gdLst>
              <a:gd name="connsiteX0" fmla="*/ 9702 w 1928990"/>
              <a:gd name="connsiteY0" fmla="*/ 0 h 1162050"/>
              <a:gd name="connsiteX1" fmla="*/ 9702 w 1928990"/>
              <a:gd name="connsiteY1" fmla="*/ 0 h 1162050"/>
              <a:gd name="connsiteX2" fmla="*/ 52565 w 1928990"/>
              <a:gd name="connsiteY2" fmla="*/ 4762 h 1162050"/>
              <a:gd name="connsiteX3" fmla="*/ 76377 w 1928990"/>
              <a:gd name="connsiteY3" fmla="*/ 33337 h 1162050"/>
              <a:gd name="connsiteX4" fmla="*/ 90665 w 1928990"/>
              <a:gd name="connsiteY4" fmla="*/ 47625 h 1162050"/>
              <a:gd name="connsiteX5" fmla="*/ 100190 w 1928990"/>
              <a:gd name="connsiteY5" fmla="*/ 61912 h 1162050"/>
              <a:gd name="connsiteX6" fmla="*/ 128765 w 1928990"/>
              <a:gd name="connsiteY6" fmla="*/ 85725 h 1162050"/>
              <a:gd name="connsiteX7" fmla="*/ 162102 w 1928990"/>
              <a:gd name="connsiteY7" fmla="*/ 123825 h 1162050"/>
              <a:gd name="connsiteX8" fmla="*/ 181152 w 1928990"/>
              <a:gd name="connsiteY8" fmla="*/ 152400 h 1162050"/>
              <a:gd name="connsiteX9" fmla="*/ 190677 w 1928990"/>
              <a:gd name="connsiteY9" fmla="*/ 166687 h 1162050"/>
              <a:gd name="connsiteX10" fmla="*/ 219252 w 1928990"/>
              <a:gd name="connsiteY10" fmla="*/ 195262 h 1162050"/>
              <a:gd name="connsiteX11" fmla="*/ 228777 w 1928990"/>
              <a:gd name="connsiteY11" fmla="*/ 209550 h 1162050"/>
              <a:gd name="connsiteX12" fmla="*/ 243065 w 1928990"/>
              <a:gd name="connsiteY12" fmla="*/ 238125 h 1162050"/>
              <a:gd name="connsiteX13" fmla="*/ 257352 w 1928990"/>
              <a:gd name="connsiteY13" fmla="*/ 266700 h 1162050"/>
              <a:gd name="connsiteX14" fmla="*/ 266877 w 1928990"/>
              <a:gd name="connsiteY14" fmla="*/ 295275 h 1162050"/>
              <a:gd name="connsiteX15" fmla="*/ 285927 w 1928990"/>
              <a:gd name="connsiteY15" fmla="*/ 323850 h 1162050"/>
              <a:gd name="connsiteX16" fmla="*/ 295452 w 1928990"/>
              <a:gd name="connsiteY16" fmla="*/ 338137 h 1162050"/>
              <a:gd name="connsiteX17" fmla="*/ 300215 w 1928990"/>
              <a:gd name="connsiteY17" fmla="*/ 352425 h 1162050"/>
              <a:gd name="connsiteX18" fmla="*/ 319265 w 1928990"/>
              <a:gd name="connsiteY18" fmla="*/ 366712 h 1162050"/>
              <a:gd name="connsiteX19" fmla="*/ 333552 w 1928990"/>
              <a:gd name="connsiteY19" fmla="*/ 395287 h 1162050"/>
              <a:gd name="connsiteX20" fmla="*/ 352602 w 1928990"/>
              <a:gd name="connsiteY20" fmla="*/ 423862 h 1162050"/>
              <a:gd name="connsiteX21" fmla="*/ 357365 w 1928990"/>
              <a:gd name="connsiteY21" fmla="*/ 438150 h 1162050"/>
              <a:gd name="connsiteX22" fmla="*/ 376415 w 1928990"/>
              <a:gd name="connsiteY22" fmla="*/ 466725 h 1162050"/>
              <a:gd name="connsiteX23" fmla="*/ 381177 w 1928990"/>
              <a:gd name="connsiteY23" fmla="*/ 481012 h 1162050"/>
              <a:gd name="connsiteX24" fmla="*/ 390702 w 1928990"/>
              <a:gd name="connsiteY24" fmla="*/ 495300 h 1162050"/>
              <a:gd name="connsiteX25" fmla="*/ 395465 w 1928990"/>
              <a:gd name="connsiteY25" fmla="*/ 514350 h 1162050"/>
              <a:gd name="connsiteX26" fmla="*/ 400227 w 1928990"/>
              <a:gd name="connsiteY26" fmla="*/ 557212 h 1162050"/>
              <a:gd name="connsiteX27" fmla="*/ 404990 w 1928990"/>
              <a:gd name="connsiteY27" fmla="*/ 571500 h 1162050"/>
              <a:gd name="connsiteX28" fmla="*/ 409752 w 1928990"/>
              <a:gd name="connsiteY28" fmla="*/ 600075 h 1162050"/>
              <a:gd name="connsiteX29" fmla="*/ 419277 w 1928990"/>
              <a:gd name="connsiteY29" fmla="*/ 628650 h 1162050"/>
              <a:gd name="connsiteX30" fmla="*/ 433565 w 1928990"/>
              <a:gd name="connsiteY30" fmla="*/ 690562 h 1162050"/>
              <a:gd name="connsiteX31" fmla="*/ 443090 w 1928990"/>
              <a:gd name="connsiteY31" fmla="*/ 728662 h 1162050"/>
              <a:gd name="connsiteX32" fmla="*/ 452615 w 1928990"/>
              <a:gd name="connsiteY32" fmla="*/ 757237 h 1162050"/>
              <a:gd name="connsiteX33" fmla="*/ 457377 w 1928990"/>
              <a:gd name="connsiteY33" fmla="*/ 771525 h 1162050"/>
              <a:gd name="connsiteX34" fmla="*/ 476427 w 1928990"/>
              <a:gd name="connsiteY34" fmla="*/ 800100 h 1162050"/>
              <a:gd name="connsiteX35" fmla="*/ 481190 w 1928990"/>
              <a:gd name="connsiteY35" fmla="*/ 814387 h 1162050"/>
              <a:gd name="connsiteX36" fmla="*/ 509765 w 1928990"/>
              <a:gd name="connsiteY36" fmla="*/ 847725 h 1162050"/>
              <a:gd name="connsiteX37" fmla="*/ 519290 w 1928990"/>
              <a:gd name="connsiteY37" fmla="*/ 862012 h 1162050"/>
              <a:gd name="connsiteX38" fmla="*/ 533577 w 1928990"/>
              <a:gd name="connsiteY38" fmla="*/ 871537 h 1162050"/>
              <a:gd name="connsiteX39" fmla="*/ 562152 w 1928990"/>
              <a:gd name="connsiteY39" fmla="*/ 890587 h 1162050"/>
              <a:gd name="connsiteX40" fmla="*/ 600252 w 1928990"/>
              <a:gd name="connsiteY40" fmla="*/ 914400 h 1162050"/>
              <a:gd name="connsiteX41" fmla="*/ 614540 w 1928990"/>
              <a:gd name="connsiteY41" fmla="*/ 923925 h 1162050"/>
              <a:gd name="connsiteX42" fmla="*/ 628827 w 1928990"/>
              <a:gd name="connsiteY42" fmla="*/ 928687 h 1162050"/>
              <a:gd name="connsiteX43" fmla="*/ 671690 w 1928990"/>
              <a:gd name="connsiteY43" fmla="*/ 957262 h 1162050"/>
              <a:gd name="connsiteX44" fmla="*/ 700265 w 1928990"/>
              <a:gd name="connsiteY44" fmla="*/ 976312 h 1162050"/>
              <a:gd name="connsiteX45" fmla="*/ 714552 w 1928990"/>
              <a:gd name="connsiteY45" fmla="*/ 981075 h 1162050"/>
              <a:gd name="connsiteX46" fmla="*/ 743127 w 1928990"/>
              <a:gd name="connsiteY46" fmla="*/ 1004887 h 1162050"/>
              <a:gd name="connsiteX47" fmla="*/ 757415 w 1928990"/>
              <a:gd name="connsiteY47" fmla="*/ 1009650 h 1162050"/>
              <a:gd name="connsiteX48" fmla="*/ 771702 w 1928990"/>
              <a:gd name="connsiteY48" fmla="*/ 1019175 h 1162050"/>
              <a:gd name="connsiteX49" fmla="*/ 790752 w 1928990"/>
              <a:gd name="connsiteY49" fmla="*/ 1023937 h 1162050"/>
              <a:gd name="connsiteX50" fmla="*/ 819327 w 1928990"/>
              <a:gd name="connsiteY50" fmla="*/ 1033462 h 1162050"/>
              <a:gd name="connsiteX51" fmla="*/ 895527 w 1928990"/>
              <a:gd name="connsiteY51" fmla="*/ 1038225 h 1162050"/>
              <a:gd name="connsiteX52" fmla="*/ 924102 w 1928990"/>
              <a:gd name="connsiteY52" fmla="*/ 1047750 h 1162050"/>
              <a:gd name="connsiteX53" fmla="*/ 938390 w 1928990"/>
              <a:gd name="connsiteY53" fmla="*/ 1052512 h 1162050"/>
              <a:gd name="connsiteX54" fmla="*/ 976490 w 1928990"/>
              <a:gd name="connsiteY54" fmla="*/ 1057275 h 1162050"/>
              <a:gd name="connsiteX55" fmla="*/ 995540 w 1928990"/>
              <a:gd name="connsiteY55" fmla="*/ 1062037 h 1162050"/>
              <a:gd name="connsiteX56" fmla="*/ 1047927 w 1928990"/>
              <a:gd name="connsiteY56" fmla="*/ 1066800 h 1162050"/>
              <a:gd name="connsiteX57" fmla="*/ 1247952 w 1928990"/>
              <a:gd name="connsiteY57" fmla="*/ 1081087 h 1162050"/>
              <a:gd name="connsiteX58" fmla="*/ 1328915 w 1928990"/>
              <a:gd name="connsiteY58" fmla="*/ 1090612 h 1162050"/>
              <a:gd name="connsiteX59" fmla="*/ 1552752 w 1928990"/>
              <a:gd name="connsiteY59" fmla="*/ 1081087 h 1162050"/>
              <a:gd name="connsiteX60" fmla="*/ 1757540 w 1928990"/>
              <a:gd name="connsiteY60" fmla="*/ 1085850 h 1162050"/>
              <a:gd name="connsiteX61" fmla="*/ 1790877 w 1928990"/>
              <a:gd name="connsiteY61" fmla="*/ 1090612 h 1162050"/>
              <a:gd name="connsiteX62" fmla="*/ 1805165 w 1928990"/>
              <a:gd name="connsiteY62" fmla="*/ 1095375 h 1162050"/>
              <a:gd name="connsiteX63" fmla="*/ 1928990 w 1928990"/>
              <a:gd name="connsiteY63" fmla="*/ 1095375 h 1162050"/>
              <a:gd name="connsiteX64" fmla="*/ 1919465 w 1928990"/>
              <a:gd name="connsiteY64" fmla="*/ 1162050 h 1162050"/>
              <a:gd name="connsiteX65" fmla="*/ 177 w 1928990"/>
              <a:gd name="connsiteY65" fmla="*/ 1162050 h 1162050"/>
              <a:gd name="connsiteX66" fmla="*/ 9702 w 1928990"/>
              <a:gd name="connsiteY66" fmla="*/ 0 h 1162050"/>
              <a:gd name="connsiteX0" fmla="*/ 706 w 1919994"/>
              <a:gd name="connsiteY0" fmla="*/ 0 h 1162050"/>
              <a:gd name="connsiteX1" fmla="*/ 706 w 1919994"/>
              <a:gd name="connsiteY1" fmla="*/ 0 h 1162050"/>
              <a:gd name="connsiteX2" fmla="*/ 43569 w 1919994"/>
              <a:gd name="connsiteY2" fmla="*/ 4762 h 1162050"/>
              <a:gd name="connsiteX3" fmla="*/ 67381 w 1919994"/>
              <a:gd name="connsiteY3" fmla="*/ 33337 h 1162050"/>
              <a:gd name="connsiteX4" fmla="*/ 81669 w 1919994"/>
              <a:gd name="connsiteY4" fmla="*/ 47625 h 1162050"/>
              <a:gd name="connsiteX5" fmla="*/ 91194 w 1919994"/>
              <a:gd name="connsiteY5" fmla="*/ 61912 h 1162050"/>
              <a:gd name="connsiteX6" fmla="*/ 119769 w 1919994"/>
              <a:gd name="connsiteY6" fmla="*/ 85725 h 1162050"/>
              <a:gd name="connsiteX7" fmla="*/ 153106 w 1919994"/>
              <a:gd name="connsiteY7" fmla="*/ 123825 h 1162050"/>
              <a:gd name="connsiteX8" fmla="*/ 172156 w 1919994"/>
              <a:gd name="connsiteY8" fmla="*/ 152400 h 1162050"/>
              <a:gd name="connsiteX9" fmla="*/ 181681 w 1919994"/>
              <a:gd name="connsiteY9" fmla="*/ 166687 h 1162050"/>
              <a:gd name="connsiteX10" fmla="*/ 210256 w 1919994"/>
              <a:gd name="connsiteY10" fmla="*/ 195262 h 1162050"/>
              <a:gd name="connsiteX11" fmla="*/ 219781 w 1919994"/>
              <a:gd name="connsiteY11" fmla="*/ 209550 h 1162050"/>
              <a:gd name="connsiteX12" fmla="*/ 234069 w 1919994"/>
              <a:gd name="connsiteY12" fmla="*/ 238125 h 1162050"/>
              <a:gd name="connsiteX13" fmla="*/ 248356 w 1919994"/>
              <a:gd name="connsiteY13" fmla="*/ 266700 h 1162050"/>
              <a:gd name="connsiteX14" fmla="*/ 257881 w 1919994"/>
              <a:gd name="connsiteY14" fmla="*/ 295275 h 1162050"/>
              <a:gd name="connsiteX15" fmla="*/ 276931 w 1919994"/>
              <a:gd name="connsiteY15" fmla="*/ 323850 h 1162050"/>
              <a:gd name="connsiteX16" fmla="*/ 286456 w 1919994"/>
              <a:gd name="connsiteY16" fmla="*/ 338137 h 1162050"/>
              <a:gd name="connsiteX17" fmla="*/ 291219 w 1919994"/>
              <a:gd name="connsiteY17" fmla="*/ 352425 h 1162050"/>
              <a:gd name="connsiteX18" fmla="*/ 310269 w 1919994"/>
              <a:gd name="connsiteY18" fmla="*/ 366712 h 1162050"/>
              <a:gd name="connsiteX19" fmla="*/ 324556 w 1919994"/>
              <a:gd name="connsiteY19" fmla="*/ 395287 h 1162050"/>
              <a:gd name="connsiteX20" fmla="*/ 343606 w 1919994"/>
              <a:gd name="connsiteY20" fmla="*/ 423862 h 1162050"/>
              <a:gd name="connsiteX21" fmla="*/ 348369 w 1919994"/>
              <a:gd name="connsiteY21" fmla="*/ 438150 h 1162050"/>
              <a:gd name="connsiteX22" fmla="*/ 367419 w 1919994"/>
              <a:gd name="connsiteY22" fmla="*/ 466725 h 1162050"/>
              <a:gd name="connsiteX23" fmla="*/ 372181 w 1919994"/>
              <a:gd name="connsiteY23" fmla="*/ 481012 h 1162050"/>
              <a:gd name="connsiteX24" fmla="*/ 381706 w 1919994"/>
              <a:gd name="connsiteY24" fmla="*/ 495300 h 1162050"/>
              <a:gd name="connsiteX25" fmla="*/ 386469 w 1919994"/>
              <a:gd name="connsiteY25" fmla="*/ 514350 h 1162050"/>
              <a:gd name="connsiteX26" fmla="*/ 391231 w 1919994"/>
              <a:gd name="connsiteY26" fmla="*/ 557212 h 1162050"/>
              <a:gd name="connsiteX27" fmla="*/ 395994 w 1919994"/>
              <a:gd name="connsiteY27" fmla="*/ 571500 h 1162050"/>
              <a:gd name="connsiteX28" fmla="*/ 400756 w 1919994"/>
              <a:gd name="connsiteY28" fmla="*/ 600075 h 1162050"/>
              <a:gd name="connsiteX29" fmla="*/ 410281 w 1919994"/>
              <a:gd name="connsiteY29" fmla="*/ 628650 h 1162050"/>
              <a:gd name="connsiteX30" fmla="*/ 424569 w 1919994"/>
              <a:gd name="connsiteY30" fmla="*/ 690562 h 1162050"/>
              <a:gd name="connsiteX31" fmla="*/ 434094 w 1919994"/>
              <a:gd name="connsiteY31" fmla="*/ 728662 h 1162050"/>
              <a:gd name="connsiteX32" fmla="*/ 443619 w 1919994"/>
              <a:gd name="connsiteY32" fmla="*/ 757237 h 1162050"/>
              <a:gd name="connsiteX33" fmla="*/ 448381 w 1919994"/>
              <a:gd name="connsiteY33" fmla="*/ 771525 h 1162050"/>
              <a:gd name="connsiteX34" fmla="*/ 467431 w 1919994"/>
              <a:gd name="connsiteY34" fmla="*/ 800100 h 1162050"/>
              <a:gd name="connsiteX35" fmla="*/ 472194 w 1919994"/>
              <a:gd name="connsiteY35" fmla="*/ 814387 h 1162050"/>
              <a:gd name="connsiteX36" fmla="*/ 500769 w 1919994"/>
              <a:gd name="connsiteY36" fmla="*/ 847725 h 1162050"/>
              <a:gd name="connsiteX37" fmla="*/ 510294 w 1919994"/>
              <a:gd name="connsiteY37" fmla="*/ 862012 h 1162050"/>
              <a:gd name="connsiteX38" fmla="*/ 524581 w 1919994"/>
              <a:gd name="connsiteY38" fmla="*/ 871537 h 1162050"/>
              <a:gd name="connsiteX39" fmla="*/ 553156 w 1919994"/>
              <a:gd name="connsiteY39" fmla="*/ 890587 h 1162050"/>
              <a:gd name="connsiteX40" fmla="*/ 591256 w 1919994"/>
              <a:gd name="connsiteY40" fmla="*/ 914400 h 1162050"/>
              <a:gd name="connsiteX41" fmla="*/ 605544 w 1919994"/>
              <a:gd name="connsiteY41" fmla="*/ 923925 h 1162050"/>
              <a:gd name="connsiteX42" fmla="*/ 619831 w 1919994"/>
              <a:gd name="connsiteY42" fmla="*/ 928687 h 1162050"/>
              <a:gd name="connsiteX43" fmla="*/ 662694 w 1919994"/>
              <a:gd name="connsiteY43" fmla="*/ 957262 h 1162050"/>
              <a:gd name="connsiteX44" fmla="*/ 691269 w 1919994"/>
              <a:gd name="connsiteY44" fmla="*/ 976312 h 1162050"/>
              <a:gd name="connsiteX45" fmla="*/ 705556 w 1919994"/>
              <a:gd name="connsiteY45" fmla="*/ 981075 h 1162050"/>
              <a:gd name="connsiteX46" fmla="*/ 734131 w 1919994"/>
              <a:gd name="connsiteY46" fmla="*/ 1004887 h 1162050"/>
              <a:gd name="connsiteX47" fmla="*/ 748419 w 1919994"/>
              <a:gd name="connsiteY47" fmla="*/ 1009650 h 1162050"/>
              <a:gd name="connsiteX48" fmla="*/ 762706 w 1919994"/>
              <a:gd name="connsiteY48" fmla="*/ 1019175 h 1162050"/>
              <a:gd name="connsiteX49" fmla="*/ 781756 w 1919994"/>
              <a:gd name="connsiteY49" fmla="*/ 1023937 h 1162050"/>
              <a:gd name="connsiteX50" fmla="*/ 810331 w 1919994"/>
              <a:gd name="connsiteY50" fmla="*/ 1033462 h 1162050"/>
              <a:gd name="connsiteX51" fmla="*/ 886531 w 1919994"/>
              <a:gd name="connsiteY51" fmla="*/ 1038225 h 1162050"/>
              <a:gd name="connsiteX52" fmla="*/ 915106 w 1919994"/>
              <a:gd name="connsiteY52" fmla="*/ 1047750 h 1162050"/>
              <a:gd name="connsiteX53" fmla="*/ 929394 w 1919994"/>
              <a:gd name="connsiteY53" fmla="*/ 1052512 h 1162050"/>
              <a:gd name="connsiteX54" fmla="*/ 967494 w 1919994"/>
              <a:gd name="connsiteY54" fmla="*/ 1057275 h 1162050"/>
              <a:gd name="connsiteX55" fmla="*/ 986544 w 1919994"/>
              <a:gd name="connsiteY55" fmla="*/ 1062037 h 1162050"/>
              <a:gd name="connsiteX56" fmla="*/ 1038931 w 1919994"/>
              <a:gd name="connsiteY56" fmla="*/ 1066800 h 1162050"/>
              <a:gd name="connsiteX57" fmla="*/ 1238956 w 1919994"/>
              <a:gd name="connsiteY57" fmla="*/ 1081087 h 1162050"/>
              <a:gd name="connsiteX58" fmla="*/ 1319919 w 1919994"/>
              <a:gd name="connsiteY58" fmla="*/ 1090612 h 1162050"/>
              <a:gd name="connsiteX59" fmla="*/ 1543756 w 1919994"/>
              <a:gd name="connsiteY59" fmla="*/ 1081087 h 1162050"/>
              <a:gd name="connsiteX60" fmla="*/ 1748544 w 1919994"/>
              <a:gd name="connsiteY60" fmla="*/ 1085850 h 1162050"/>
              <a:gd name="connsiteX61" fmla="*/ 1781881 w 1919994"/>
              <a:gd name="connsiteY61" fmla="*/ 1090612 h 1162050"/>
              <a:gd name="connsiteX62" fmla="*/ 1796169 w 1919994"/>
              <a:gd name="connsiteY62" fmla="*/ 1095375 h 1162050"/>
              <a:gd name="connsiteX63" fmla="*/ 1919994 w 1919994"/>
              <a:gd name="connsiteY63" fmla="*/ 1095375 h 1162050"/>
              <a:gd name="connsiteX64" fmla="*/ 1910469 w 1919994"/>
              <a:gd name="connsiteY64" fmla="*/ 1162050 h 1162050"/>
              <a:gd name="connsiteX65" fmla="*/ 706 w 1919994"/>
              <a:gd name="connsiteY65" fmla="*/ 1162050 h 1162050"/>
              <a:gd name="connsiteX66" fmla="*/ 706 w 1919994"/>
              <a:gd name="connsiteY66" fmla="*/ 0 h 1162050"/>
              <a:gd name="connsiteX0" fmla="*/ 706 w 2905831"/>
              <a:gd name="connsiteY0" fmla="*/ 0 h 1162050"/>
              <a:gd name="connsiteX1" fmla="*/ 706 w 2905831"/>
              <a:gd name="connsiteY1" fmla="*/ 0 h 1162050"/>
              <a:gd name="connsiteX2" fmla="*/ 43569 w 2905831"/>
              <a:gd name="connsiteY2" fmla="*/ 4762 h 1162050"/>
              <a:gd name="connsiteX3" fmla="*/ 67381 w 2905831"/>
              <a:gd name="connsiteY3" fmla="*/ 33337 h 1162050"/>
              <a:gd name="connsiteX4" fmla="*/ 81669 w 2905831"/>
              <a:gd name="connsiteY4" fmla="*/ 47625 h 1162050"/>
              <a:gd name="connsiteX5" fmla="*/ 91194 w 2905831"/>
              <a:gd name="connsiteY5" fmla="*/ 61912 h 1162050"/>
              <a:gd name="connsiteX6" fmla="*/ 119769 w 2905831"/>
              <a:gd name="connsiteY6" fmla="*/ 85725 h 1162050"/>
              <a:gd name="connsiteX7" fmla="*/ 153106 w 2905831"/>
              <a:gd name="connsiteY7" fmla="*/ 123825 h 1162050"/>
              <a:gd name="connsiteX8" fmla="*/ 172156 w 2905831"/>
              <a:gd name="connsiteY8" fmla="*/ 152400 h 1162050"/>
              <a:gd name="connsiteX9" fmla="*/ 181681 w 2905831"/>
              <a:gd name="connsiteY9" fmla="*/ 166687 h 1162050"/>
              <a:gd name="connsiteX10" fmla="*/ 210256 w 2905831"/>
              <a:gd name="connsiteY10" fmla="*/ 195262 h 1162050"/>
              <a:gd name="connsiteX11" fmla="*/ 219781 w 2905831"/>
              <a:gd name="connsiteY11" fmla="*/ 209550 h 1162050"/>
              <a:gd name="connsiteX12" fmla="*/ 234069 w 2905831"/>
              <a:gd name="connsiteY12" fmla="*/ 238125 h 1162050"/>
              <a:gd name="connsiteX13" fmla="*/ 248356 w 2905831"/>
              <a:gd name="connsiteY13" fmla="*/ 266700 h 1162050"/>
              <a:gd name="connsiteX14" fmla="*/ 257881 w 2905831"/>
              <a:gd name="connsiteY14" fmla="*/ 295275 h 1162050"/>
              <a:gd name="connsiteX15" fmla="*/ 276931 w 2905831"/>
              <a:gd name="connsiteY15" fmla="*/ 323850 h 1162050"/>
              <a:gd name="connsiteX16" fmla="*/ 286456 w 2905831"/>
              <a:gd name="connsiteY16" fmla="*/ 338137 h 1162050"/>
              <a:gd name="connsiteX17" fmla="*/ 291219 w 2905831"/>
              <a:gd name="connsiteY17" fmla="*/ 352425 h 1162050"/>
              <a:gd name="connsiteX18" fmla="*/ 310269 w 2905831"/>
              <a:gd name="connsiteY18" fmla="*/ 366712 h 1162050"/>
              <a:gd name="connsiteX19" fmla="*/ 324556 w 2905831"/>
              <a:gd name="connsiteY19" fmla="*/ 395287 h 1162050"/>
              <a:gd name="connsiteX20" fmla="*/ 343606 w 2905831"/>
              <a:gd name="connsiteY20" fmla="*/ 423862 h 1162050"/>
              <a:gd name="connsiteX21" fmla="*/ 348369 w 2905831"/>
              <a:gd name="connsiteY21" fmla="*/ 438150 h 1162050"/>
              <a:gd name="connsiteX22" fmla="*/ 367419 w 2905831"/>
              <a:gd name="connsiteY22" fmla="*/ 466725 h 1162050"/>
              <a:gd name="connsiteX23" fmla="*/ 372181 w 2905831"/>
              <a:gd name="connsiteY23" fmla="*/ 481012 h 1162050"/>
              <a:gd name="connsiteX24" fmla="*/ 381706 w 2905831"/>
              <a:gd name="connsiteY24" fmla="*/ 495300 h 1162050"/>
              <a:gd name="connsiteX25" fmla="*/ 386469 w 2905831"/>
              <a:gd name="connsiteY25" fmla="*/ 514350 h 1162050"/>
              <a:gd name="connsiteX26" fmla="*/ 391231 w 2905831"/>
              <a:gd name="connsiteY26" fmla="*/ 557212 h 1162050"/>
              <a:gd name="connsiteX27" fmla="*/ 395994 w 2905831"/>
              <a:gd name="connsiteY27" fmla="*/ 571500 h 1162050"/>
              <a:gd name="connsiteX28" fmla="*/ 400756 w 2905831"/>
              <a:gd name="connsiteY28" fmla="*/ 600075 h 1162050"/>
              <a:gd name="connsiteX29" fmla="*/ 410281 w 2905831"/>
              <a:gd name="connsiteY29" fmla="*/ 628650 h 1162050"/>
              <a:gd name="connsiteX30" fmla="*/ 424569 w 2905831"/>
              <a:gd name="connsiteY30" fmla="*/ 690562 h 1162050"/>
              <a:gd name="connsiteX31" fmla="*/ 434094 w 2905831"/>
              <a:gd name="connsiteY31" fmla="*/ 728662 h 1162050"/>
              <a:gd name="connsiteX32" fmla="*/ 443619 w 2905831"/>
              <a:gd name="connsiteY32" fmla="*/ 757237 h 1162050"/>
              <a:gd name="connsiteX33" fmla="*/ 448381 w 2905831"/>
              <a:gd name="connsiteY33" fmla="*/ 771525 h 1162050"/>
              <a:gd name="connsiteX34" fmla="*/ 467431 w 2905831"/>
              <a:gd name="connsiteY34" fmla="*/ 800100 h 1162050"/>
              <a:gd name="connsiteX35" fmla="*/ 472194 w 2905831"/>
              <a:gd name="connsiteY35" fmla="*/ 814387 h 1162050"/>
              <a:gd name="connsiteX36" fmla="*/ 500769 w 2905831"/>
              <a:gd name="connsiteY36" fmla="*/ 847725 h 1162050"/>
              <a:gd name="connsiteX37" fmla="*/ 510294 w 2905831"/>
              <a:gd name="connsiteY37" fmla="*/ 862012 h 1162050"/>
              <a:gd name="connsiteX38" fmla="*/ 524581 w 2905831"/>
              <a:gd name="connsiteY38" fmla="*/ 871537 h 1162050"/>
              <a:gd name="connsiteX39" fmla="*/ 553156 w 2905831"/>
              <a:gd name="connsiteY39" fmla="*/ 890587 h 1162050"/>
              <a:gd name="connsiteX40" fmla="*/ 591256 w 2905831"/>
              <a:gd name="connsiteY40" fmla="*/ 914400 h 1162050"/>
              <a:gd name="connsiteX41" fmla="*/ 605544 w 2905831"/>
              <a:gd name="connsiteY41" fmla="*/ 923925 h 1162050"/>
              <a:gd name="connsiteX42" fmla="*/ 619831 w 2905831"/>
              <a:gd name="connsiteY42" fmla="*/ 928687 h 1162050"/>
              <a:gd name="connsiteX43" fmla="*/ 662694 w 2905831"/>
              <a:gd name="connsiteY43" fmla="*/ 957262 h 1162050"/>
              <a:gd name="connsiteX44" fmla="*/ 691269 w 2905831"/>
              <a:gd name="connsiteY44" fmla="*/ 976312 h 1162050"/>
              <a:gd name="connsiteX45" fmla="*/ 705556 w 2905831"/>
              <a:gd name="connsiteY45" fmla="*/ 981075 h 1162050"/>
              <a:gd name="connsiteX46" fmla="*/ 734131 w 2905831"/>
              <a:gd name="connsiteY46" fmla="*/ 1004887 h 1162050"/>
              <a:gd name="connsiteX47" fmla="*/ 748419 w 2905831"/>
              <a:gd name="connsiteY47" fmla="*/ 1009650 h 1162050"/>
              <a:gd name="connsiteX48" fmla="*/ 762706 w 2905831"/>
              <a:gd name="connsiteY48" fmla="*/ 1019175 h 1162050"/>
              <a:gd name="connsiteX49" fmla="*/ 781756 w 2905831"/>
              <a:gd name="connsiteY49" fmla="*/ 1023937 h 1162050"/>
              <a:gd name="connsiteX50" fmla="*/ 810331 w 2905831"/>
              <a:gd name="connsiteY50" fmla="*/ 1033462 h 1162050"/>
              <a:gd name="connsiteX51" fmla="*/ 886531 w 2905831"/>
              <a:gd name="connsiteY51" fmla="*/ 1038225 h 1162050"/>
              <a:gd name="connsiteX52" fmla="*/ 915106 w 2905831"/>
              <a:gd name="connsiteY52" fmla="*/ 1047750 h 1162050"/>
              <a:gd name="connsiteX53" fmla="*/ 929394 w 2905831"/>
              <a:gd name="connsiteY53" fmla="*/ 1052512 h 1162050"/>
              <a:gd name="connsiteX54" fmla="*/ 967494 w 2905831"/>
              <a:gd name="connsiteY54" fmla="*/ 1057275 h 1162050"/>
              <a:gd name="connsiteX55" fmla="*/ 986544 w 2905831"/>
              <a:gd name="connsiteY55" fmla="*/ 1062037 h 1162050"/>
              <a:gd name="connsiteX56" fmla="*/ 1038931 w 2905831"/>
              <a:gd name="connsiteY56" fmla="*/ 1066800 h 1162050"/>
              <a:gd name="connsiteX57" fmla="*/ 1238956 w 2905831"/>
              <a:gd name="connsiteY57" fmla="*/ 1081087 h 1162050"/>
              <a:gd name="connsiteX58" fmla="*/ 1319919 w 2905831"/>
              <a:gd name="connsiteY58" fmla="*/ 1090612 h 1162050"/>
              <a:gd name="connsiteX59" fmla="*/ 1543756 w 2905831"/>
              <a:gd name="connsiteY59" fmla="*/ 1081087 h 1162050"/>
              <a:gd name="connsiteX60" fmla="*/ 1748544 w 2905831"/>
              <a:gd name="connsiteY60" fmla="*/ 1085850 h 1162050"/>
              <a:gd name="connsiteX61" fmla="*/ 1781881 w 2905831"/>
              <a:gd name="connsiteY61" fmla="*/ 1090612 h 1162050"/>
              <a:gd name="connsiteX62" fmla="*/ 1796169 w 2905831"/>
              <a:gd name="connsiteY62" fmla="*/ 1095375 h 1162050"/>
              <a:gd name="connsiteX63" fmla="*/ 2905831 w 2905831"/>
              <a:gd name="connsiteY63" fmla="*/ 1100137 h 1162050"/>
              <a:gd name="connsiteX64" fmla="*/ 1910469 w 2905831"/>
              <a:gd name="connsiteY64" fmla="*/ 1162050 h 1162050"/>
              <a:gd name="connsiteX65" fmla="*/ 706 w 2905831"/>
              <a:gd name="connsiteY65" fmla="*/ 1162050 h 1162050"/>
              <a:gd name="connsiteX66" fmla="*/ 706 w 2905831"/>
              <a:gd name="connsiteY66" fmla="*/ 0 h 1162050"/>
              <a:gd name="connsiteX0" fmla="*/ 706 w 2905831"/>
              <a:gd name="connsiteY0" fmla="*/ 0 h 1162050"/>
              <a:gd name="connsiteX1" fmla="*/ 706 w 2905831"/>
              <a:gd name="connsiteY1" fmla="*/ 0 h 1162050"/>
              <a:gd name="connsiteX2" fmla="*/ 43569 w 2905831"/>
              <a:gd name="connsiteY2" fmla="*/ 4762 h 1162050"/>
              <a:gd name="connsiteX3" fmla="*/ 67381 w 2905831"/>
              <a:gd name="connsiteY3" fmla="*/ 33337 h 1162050"/>
              <a:gd name="connsiteX4" fmla="*/ 81669 w 2905831"/>
              <a:gd name="connsiteY4" fmla="*/ 47625 h 1162050"/>
              <a:gd name="connsiteX5" fmla="*/ 91194 w 2905831"/>
              <a:gd name="connsiteY5" fmla="*/ 61912 h 1162050"/>
              <a:gd name="connsiteX6" fmla="*/ 119769 w 2905831"/>
              <a:gd name="connsiteY6" fmla="*/ 85725 h 1162050"/>
              <a:gd name="connsiteX7" fmla="*/ 153106 w 2905831"/>
              <a:gd name="connsiteY7" fmla="*/ 123825 h 1162050"/>
              <a:gd name="connsiteX8" fmla="*/ 172156 w 2905831"/>
              <a:gd name="connsiteY8" fmla="*/ 152400 h 1162050"/>
              <a:gd name="connsiteX9" fmla="*/ 181681 w 2905831"/>
              <a:gd name="connsiteY9" fmla="*/ 166687 h 1162050"/>
              <a:gd name="connsiteX10" fmla="*/ 210256 w 2905831"/>
              <a:gd name="connsiteY10" fmla="*/ 195262 h 1162050"/>
              <a:gd name="connsiteX11" fmla="*/ 219781 w 2905831"/>
              <a:gd name="connsiteY11" fmla="*/ 209550 h 1162050"/>
              <a:gd name="connsiteX12" fmla="*/ 234069 w 2905831"/>
              <a:gd name="connsiteY12" fmla="*/ 238125 h 1162050"/>
              <a:gd name="connsiteX13" fmla="*/ 248356 w 2905831"/>
              <a:gd name="connsiteY13" fmla="*/ 266700 h 1162050"/>
              <a:gd name="connsiteX14" fmla="*/ 257881 w 2905831"/>
              <a:gd name="connsiteY14" fmla="*/ 295275 h 1162050"/>
              <a:gd name="connsiteX15" fmla="*/ 276931 w 2905831"/>
              <a:gd name="connsiteY15" fmla="*/ 323850 h 1162050"/>
              <a:gd name="connsiteX16" fmla="*/ 286456 w 2905831"/>
              <a:gd name="connsiteY16" fmla="*/ 338137 h 1162050"/>
              <a:gd name="connsiteX17" fmla="*/ 291219 w 2905831"/>
              <a:gd name="connsiteY17" fmla="*/ 352425 h 1162050"/>
              <a:gd name="connsiteX18" fmla="*/ 310269 w 2905831"/>
              <a:gd name="connsiteY18" fmla="*/ 366712 h 1162050"/>
              <a:gd name="connsiteX19" fmla="*/ 324556 w 2905831"/>
              <a:gd name="connsiteY19" fmla="*/ 395287 h 1162050"/>
              <a:gd name="connsiteX20" fmla="*/ 343606 w 2905831"/>
              <a:gd name="connsiteY20" fmla="*/ 423862 h 1162050"/>
              <a:gd name="connsiteX21" fmla="*/ 348369 w 2905831"/>
              <a:gd name="connsiteY21" fmla="*/ 438150 h 1162050"/>
              <a:gd name="connsiteX22" fmla="*/ 367419 w 2905831"/>
              <a:gd name="connsiteY22" fmla="*/ 466725 h 1162050"/>
              <a:gd name="connsiteX23" fmla="*/ 372181 w 2905831"/>
              <a:gd name="connsiteY23" fmla="*/ 481012 h 1162050"/>
              <a:gd name="connsiteX24" fmla="*/ 381706 w 2905831"/>
              <a:gd name="connsiteY24" fmla="*/ 495300 h 1162050"/>
              <a:gd name="connsiteX25" fmla="*/ 386469 w 2905831"/>
              <a:gd name="connsiteY25" fmla="*/ 514350 h 1162050"/>
              <a:gd name="connsiteX26" fmla="*/ 391231 w 2905831"/>
              <a:gd name="connsiteY26" fmla="*/ 557212 h 1162050"/>
              <a:gd name="connsiteX27" fmla="*/ 395994 w 2905831"/>
              <a:gd name="connsiteY27" fmla="*/ 571500 h 1162050"/>
              <a:gd name="connsiteX28" fmla="*/ 400756 w 2905831"/>
              <a:gd name="connsiteY28" fmla="*/ 600075 h 1162050"/>
              <a:gd name="connsiteX29" fmla="*/ 410281 w 2905831"/>
              <a:gd name="connsiteY29" fmla="*/ 628650 h 1162050"/>
              <a:gd name="connsiteX30" fmla="*/ 424569 w 2905831"/>
              <a:gd name="connsiteY30" fmla="*/ 690562 h 1162050"/>
              <a:gd name="connsiteX31" fmla="*/ 434094 w 2905831"/>
              <a:gd name="connsiteY31" fmla="*/ 728662 h 1162050"/>
              <a:gd name="connsiteX32" fmla="*/ 443619 w 2905831"/>
              <a:gd name="connsiteY32" fmla="*/ 757237 h 1162050"/>
              <a:gd name="connsiteX33" fmla="*/ 448381 w 2905831"/>
              <a:gd name="connsiteY33" fmla="*/ 771525 h 1162050"/>
              <a:gd name="connsiteX34" fmla="*/ 467431 w 2905831"/>
              <a:gd name="connsiteY34" fmla="*/ 800100 h 1162050"/>
              <a:gd name="connsiteX35" fmla="*/ 472194 w 2905831"/>
              <a:gd name="connsiteY35" fmla="*/ 814387 h 1162050"/>
              <a:gd name="connsiteX36" fmla="*/ 500769 w 2905831"/>
              <a:gd name="connsiteY36" fmla="*/ 847725 h 1162050"/>
              <a:gd name="connsiteX37" fmla="*/ 510294 w 2905831"/>
              <a:gd name="connsiteY37" fmla="*/ 862012 h 1162050"/>
              <a:gd name="connsiteX38" fmla="*/ 524581 w 2905831"/>
              <a:gd name="connsiteY38" fmla="*/ 871537 h 1162050"/>
              <a:gd name="connsiteX39" fmla="*/ 553156 w 2905831"/>
              <a:gd name="connsiteY39" fmla="*/ 890587 h 1162050"/>
              <a:gd name="connsiteX40" fmla="*/ 591256 w 2905831"/>
              <a:gd name="connsiteY40" fmla="*/ 914400 h 1162050"/>
              <a:gd name="connsiteX41" fmla="*/ 605544 w 2905831"/>
              <a:gd name="connsiteY41" fmla="*/ 923925 h 1162050"/>
              <a:gd name="connsiteX42" fmla="*/ 619831 w 2905831"/>
              <a:gd name="connsiteY42" fmla="*/ 928687 h 1162050"/>
              <a:gd name="connsiteX43" fmla="*/ 662694 w 2905831"/>
              <a:gd name="connsiteY43" fmla="*/ 957262 h 1162050"/>
              <a:gd name="connsiteX44" fmla="*/ 691269 w 2905831"/>
              <a:gd name="connsiteY44" fmla="*/ 976312 h 1162050"/>
              <a:gd name="connsiteX45" fmla="*/ 705556 w 2905831"/>
              <a:gd name="connsiteY45" fmla="*/ 981075 h 1162050"/>
              <a:gd name="connsiteX46" fmla="*/ 734131 w 2905831"/>
              <a:gd name="connsiteY46" fmla="*/ 1004887 h 1162050"/>
              <a:gd name="connsiteX47" fmla="*/ 748419 w 2905831"/>
              <a:gd name="connsiteY47" fmla="*/ 1009650 h 1162050"/>
              <a:gd name="connsiteX48" fmla="*/ 762706 w 2905831"/>
              <a:gd name="connsiteY48" fmla="*/ 1019175 h 1162050"/>
              <a:gd name="connsiteX49" fmla="*/ 781756 w 2905831"/>
              <a:gd name="connsiteY49" fmla="*/ 1023937 h 1162050"/>
              <a:gd name="connsiteX50" fmla="*/ 810331 w 2905831"/>
              <a:gd name="connsiteY50" fmla="*/ 1033462 h 1162050"/>
              <a:gd name="connsiteX51" fmla="*/ 886531 w 2905831"/>
              <a:gd name="connsiteY51" fmla="*/ 1038225 h 1162050"/>
              <a:gd name="connsiteX52" fmla="*/ 915106 w 2905831"/>
              <a:gd name="connsiteY52" fmla="*/ 1047750 h 1162050"/>
              <a:gd name="connsiteX53" fmla="*/ 929394 w 2905831"/>
              <a:gd name="connsiteY53" fmla="*/ 1052512 h 1162050"/>
              <a:gd name="connsiteX54" fmla="*/ 967494 w 2905831"/>
              <a:gd name="connsiteY54" fmla="*/ 1057275 h 1162050"/>
              <a:gd name="connsiteX55" fmla="*/ 986544 w 2905831"/>
              <a:gd name="connsiteY55" fmla="*/ 1062037 h 1162050"/>
              <a:gd name="connsiteX56" fmla="*/ 1038931 w 2905831"/>
              <a:gd name="connsiteY56" fmla="*/ 1066800 h 1162050"/>
              <a:gd name="connsiteX57" fmla="*/ 1238956 w 2905831"/>
              <a:gd name="connsiteY57" fmla="*/ 1081087 h 1162050"/>
              <a:gd name="connsiteX58" fmla="*/ 1319919 w 2905831"/>
              <a:gd name="connsiteY58" fmla="*/ 1090612 h 1162050"/>
              <a:gd name="connsiteX59" fmla="*/ 1543756 w 2905831"/>
              <a:gd name="connsiteY59" fmla="*/ 1081087 h 1162050"/>
              <a:gd name="connsiteX60" fmla="*/ 1748544 w 2905831"/>
              <a:gd name="connsiteY60" fmla="*/ 1085850 h 1162050"/>
              <a:gd name="connsiteX61" fmla="*/ 1781881 w 2905831"/>
              <a:gd name="connsiteY61" fmla="*/ 1090612 h 1162050"/>
              <a:gd name="connsiteX62" fmla="*/ 1796169 w 2905831"/>
              <a:gd name="connsiteY62" fmla="*/ 1095375 h 1162050"/>
              <a:gd name="connsiteX63" fmla="*/ 2905831 w 2905831"/>
              <a:gd name="connsiteY63" fmla="*/ 1100137 h 1162050"/>
              <a:gd name="connsiteX64" fmla="*/ 2882019 w 2905831"/>
              <a:gd name="connsiteY64" fmla="*/ 1162050 h 1162050"/>
              <a:gd name="connsiteX65" fmla="*/ 706 w 2905831"/>
              <a:gd name="connsiteY65" fmla="*/ 1162050 h 1162050"/>
              <a:gd name="connsiteX66" fmla="*/ 706 w 2905831"/>
              <a:gd name="connsiteY66" fmla="*/ 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905831" h="1162050">
                <a:moveTo>
                  <a:pt x="706" y="0"/>
                </a:moveTo>
                <a:lnTo>
                  <a:pt x="706" y="0"/>
                </a:lnTo>
                <a:cubicBezTo>
                  <a:pt x="14994" y="1587"/>
                  <a:pt x="29623" y="1276"/>
                  <a:pt x="43569" y="4762"/>
                </a:cubicBezTo>
                <a:cubicBezTo>
                  <a:pt x="61529" y="9252"/>
                  <a:pt x="58067" y="20298"/>
                  <a:pt x="67381" y="33337"/>
                </a:cubicBezTo>
                <a:cubicBezTo>
                  <a:pt x="71296" y="38818"/>
                  <a:pt x="77357" y="42451"/>
                  <a:pt x="81669" y="47625"/>
                </a:cubicBezTo>
                <a:cubicBezTo>
                  <a:pt x="85333" y="52022"/>
                  <a:pt x="87147" y="57865"/>
                  <a:pt x="91194" y="61912"/>
                </a:cubicBezTo>
                <a:cubicBezTo>
                  <a:pt x="118709" y="89427"/>
                  <a:pt x="92462" y="50616"/>
                  <a:pt x="119769" y="85725"/>
                </a:cubicBezTo>
                <a:cubicBezTo>
                  <a:pt x="149688" y="124192"/>
                  <a:pt x="125447" y="105385"/>
                  <a:pt x="153106" y="123825"/>
                </a:cubicBezTo>
                <a:cubicBezTo>
                  <a:pt x="161476" y="148932"/>
                  <a:pt x="152338" y="128617"/>
                  <a:pt x="172156" y="152400"/>
                </a:cubicBezTo>
                <a:cubicBezTo>
                  <a:pt x="175820" y="156797"/>
                  <a:pt x="177878" y="162409"/>
                  <a:pt x="181681" y="166687"/>
                </a:cubicBezTo>
                <a:cubicBezTo>
                  <a:pt x="190630" y="176755"/>
                  <a:pt x="202784" y="184054"/>
                  <a:pt x="210256" y="195262"/>
                </a:cubicBezTo>
                <a:cubicBezTo>
                  <a:pt x="213431" y="200025"/>
                  <a:pt x="217221" y="204430"/>
                  <a:pt x="219781" y="209550"/>
                </a:cubicBezTo>
                <a:cubicBezTo>
                  <a:pt x="239500" y="248986"/>
                  <a:pt x="206771" y="197176"/>
                  <a:pt x="234069" y="238125"/>
                </a:cubicBezTo>
                <a:cubicBezTo>
                  <a:pt x="251433" y="290222"/>
                  <a:pt x="223740" y="211314"/>
                  <a:pt x="248356" y="266700"/>
                </a:cubicBezTo>
                <a:cubicBezTo>
                  <a:pt x="252434" y="275875"/>
                  <a:pt x="252312" y="286921"/>
                  <a:pt x="257881" y="295275"/>
                </a:cubicBezTo>
                <a:lnTo>
                  <a:pt x="276931" y="323850"/>
                </a:lnTo>
                <a:cubicBezTo>
                  <a:pt x="280106" y="328612"/>
                  <a:pt x="284646" y="332707"/>
                  <a:pt x="286456" y="338137"/>
                </a:cubicBezTo>
                <a:cubicBezTo>
                  <a:pt x="288044" y="342900"/>
                  <a:pt x="288005" y="348568"/>
                  <a:pt x="291219" y="352425"/>
                </a:cubicBezTo>
                <a:cubicBezTo>
                  <a:pt x="296300" y="358523"/>
                  <a:pt x="303919" y="361950"/>
                  <a:pt x="310269" y="366712"/>
                </a:cubicBezTo>
                <a:cubicBezTo>
                  <a:pt x="322236" y="402619"/>
                  <a:pt x="306095" y="358365"/>
                  <a:pt x="324556" y="395287"/>
                </a:cubicBezTo>
                <a:cubicBezTo>
                  <a:pt x="338341" y="422857"/>
                  <a:pt x="316523" y="396779"/>
                  <a:pt x="343606" y="423862"/>
                </a:cubicBezTo>
                <a:cubicBezTo>
                  <a:pt x="345194" y="428625"/>
                  <a:pt x="345931" y="433761"/>
                  <a:pt x="348369" y="438150"/>
                </a:cubicBezTo>
                <a:cubicBezTo>
                  <a:pt x="353928" y="448157"/>
                  <a:pt x="367419" y="466725"/>
                  <a:pt x="367419" y="466725"/>
                </a:cubicBezTo>
                <a:cubicBezTo>
                  <a:pt x="369006" y="471487"/>
                  <a:pt x="369936" y="476522"/>
                  <a:pt x="372181" y="481012"/>
                </a:cubicBezTo>
                <a:cubicBezTo>
                  <a:pt x="374741" y="486132"/>
                  <a:pt x="379451" y="490039"/>
                  <a:pt x="381706" y="495300"/>
                </a:cubicBezTo>
                <a:cubicBezTo>
                  <a:pt x="384284" y="501316"/>
                  <a:pt x="384881" y="508000"/>
                  <a:pt x="386469" y="514350"/>
                </a:cubicBezTo>
                <a:cubicBezTo>
                  <a:pt x="388056" y="528637"/>
                  <a:pt x="388868" y="543032"/>
                  <a:pt x="391231" y="557212"/>
                </a:cubicBezTo>
                <a:cubicBezTo>
                  <a:pt x="392056" y="562164"/>
                  <a:pt x="394905" y="566599"/>
                  <a:pt x="395994" y="571500"/>
                </a:cubicBezTo>
                <a:cubicBezTo>
                  <a:pt x="398089" y="580926"/>
                  <a:pt x="398414" y="590707"/>
                  <a:pt x="400756" y="600075"/>
                </a:cubicBezTo>
                <a:cubicBezTo>
                  <a:pt x="403191" y="609815"/>
                  <a:pt x="410281" y="628650"/>
                  <a:pt x="410281" y="628650"/>
                </a:cubicBezTo>
                <a:cubicBezTo>
                  <a:pt x="421338" y="706040"/>
                  <a:pt x="407135" y="620825"/>
                  <a:pt x="424569" y="690562"/>
                </a:cubicBezTo>
                <a:cubicBezTo>
                  <a:pt x="427744" y="703262"/>
                  <a:pt x="429954" y="716243"/>
                  <a:pt x="434094" y="728662"/>
                </a:cubicBezTo>
                <a:lnTo>
                  <a:pt x="443619" y="757237"/>
                </a:lnTo>
                <a:cubicBezTo>
                  <a:pt x="445206" y="762000"/>
                  <a:pt x="445596" y="767348"/>
                  <a:pt x="448381" y="771525"/>
                </a:cubicBezTo>
                <a:cubicBezTo>
                  <a:pt x="454731" y="781050"/>
                  <a:pt x="463810" y="789240"/>
                  <a:pt x="467431" y="800100"/>
                </a:cubicBezTo>
                <a:cubicBezTo>
                  <a:pt x="469019" y="804862"/>
                  <a:pt x="469703" y="810028"/>
                  <a:pt x="472194" y="814387"/>
                </a:cubicBezTo>
                <a:cubicBezTo>
                  <a:pt x="485167" y="837089"/>
                  <a:pt x="485413" y="829298"/>
                  <a:pt x="500769" y="847725"/>
                </a:cubicBezTo>
                <a:cubicBezTo>
                  <a:pt x="504433" y="852122"/>
                  <a:pt x="506247" y="857965"/>
                  <a:pt x="510294" y="862012"/>
                </a:cubicBezTo>
                <a:cubicBezTo>
                  <a:pt x="514341" y="866059"/>
                  <a:pt x="520184" y="867873"/>
                  <a:pt x="524581" y="871537"/>
                </a:cubicBezTo>
                <a:cubicBezTo>
                  <a:pt x="548363" y="891356"/>
                  <a:pt x="528049" y="882218"/>
                  <a:pt x="553156" y="890587"/>
                </a:cubicBezTo>
                <a:cubicBezTo>
                  <a:pt x="565856" y="898525"/>
                  <a:pt x="578795" y="906093"/>
                  <a:pt x="591256" y="914400"/>
                </a:cubicBezTo>
                <a:cubicBezTo>
                  <a:pt x="596019" y="917575"/>
                  <a:pt x="600424" y="921365"/>
                  <a:pt x="605544" y="923925"/>
                </a:cubicBezTo>
                <a:cubicBezTo>
                  <a:pt x="610034" y="926170"/>
                  <a:pt x="615069" y="927100"/>
                  <a:pt x="619831" y="928687"/>
                </a:cubicBezTo>
                <a:lnTo>
                  <a:pt x="662694" y="957262"/>
                </a:lnTo>
                <a:lnTo>
                  <a:pt x="691269" y="976312"/>
                </a:lnTo>
                <a:lnTo>
                  <a:pt x="705556" y="981075"/>
                </a:lnTo>
                <a:cubicBezTo>
                  <a:pt x="716088" y="991606"/>
                  <a:pt x="720872" y="998257"/>
                  <a:pt x="734131" y="1004887"/>
                </a:cubicBezTo>
                <a:cubicBezTo>
                  <a:pt x="738621" y="1007132"/>
                  <a:pt x="743929" y="1007405"/>
                  <a:pt x="748419" y="1009650"/>
                </a:cubicBezTo>
                <a:cubicBezTo>
                  <a:pt x="753538" y="1012210"/>
                  <a:pt x="757445" y="1016920"/>
                  <a:pt x="762706" y="1019175"/>
                </a:cubicBezTo>
                <a:cubicBezTo>
                  <a:pt x="768722" y="1021753"/>
                  <a:pt x="775487" y="1022056"/>
                  <a:pt x="781756" y="1023937"/>
                </a:cubicBezTo>
                <a:cubicBezTo>
                  <a:pt x="791373" y="1026822"/>
                  <a:pt x="800310" y="1032836"/>
                  <a:pt x="810331" y="1033462"/>
                </a:cubicBezTo>
                <a:lnTo>
                  <a:pt x="886531" y="1038225"/>
                </a:lnTo>
                <a:lnTo>
                  <a:pt x="915106" y="1047750"/>
                </a:lnTo>
                <a:cubicBezTo>
                  <a:pt x="919869" y="1049337"/>
                  <a:pt x="924413" y="1051889"/>
                  <a:pt x="929394" y="1052512"/>
                </a:cubicBezTo>
                <a:cubicBezTo>
                  <a:pt x="942094" y="1054100"/>
                  <a:pt x="954869" y="1055171"/>
                  <a:pt x="967494" y="1057275"/>
                </a:cubicBezTo>
                <a:cubicBezTo>
                  <a:pt x="973950" y="1058351"/>
                  <a:pt x="980056" y="1061172"/>
                  <a:pt x="986544" y="1062037"/>
                </a:cubicBezTo>
                <a:cubicBezTo>
                  <a:pt x="1003925" y="1064354"/>
                  <a:pt x="1021490" y="1064996"/>
                  <a:pt x="1038931" y="1066800"/>
                </a:cubicBezTo>
                <a:cubicBezTo>
                  <a:pt x="1177879" y="1081174"/>
                  <a:pt x="1075606" y="1074281"/>
                  <a:pt x="1238956" y="1081087"/>
                </a:cubicBezTo>
                <a:cubicBezTo>
                  <a:pt x="1265944" y="1084262"/>
                  <a:pt x="1292745" y="1090612"/>
                  <a:pt x="1319919" y="1090612"/>
                </a:cubicBezTo>
                <a:cubicBezTo>
                  <a:pt x="1394599" y="1090612"/>
                  <a:pt x="1543756" y="1081087"/>
                  <a:pt x="1543756" y="1081087"/>
                </a:cubicBezTo>
                <a:lnTo>
                  <a:pt x="1748544" y="1085850"/>
                </a:lnTo>
                <a:cubicBezTo>
                  <a:pt x="1759760" y="1086299"/>
                  <a:pt x="1770874" y="1088411"/>
                  <a:pt x="1781881" y="1090612"/>
                </a:cubicBezTo>
                <a:cubicBezTo>
                  <a:pt x="1786804" y="1091597"/>
                  <a:pt x="1608844" y="1093788"/>
                  <a:pt x="1796169" y="1095375"/>
                </a:cubicBezTo>
                <a:lnTo>
                  <a:pt x="2905831" y="1100137"/>
                </a:lnTo>
                <a:lnTo>
                  <a:pt x="2882019" y="1162050"/>
                </a:lnTo>
                <a:lnTo>
                  <a:pt x="706" y="1162050"/>
                </a:lnTo>
                <a:cubicBezTo>
                  <a:pt x="-881" y="774700"/>
                  <a:pt x="706" y="193675"/>
                  <a:pt x="706" y="0"/>
                </a:cubicBezTo>
                <a:close/>
              </a:path>
            </a:pathLst>
          </a:cu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sp>
        <p:nvSpPr>
          <p:cNvPr id="350" name="テキスト ボックス 349">
            <a:extLst>
              <a:ext uri="{FF2B5EF4-FFF2-40B4-BE49-F238E27FC236}">
                <a16:creationId xmlns:a16="http://schemas.microsoft.com/office/drawing/2014/main" id="{DD0CCA0C-786D-4383-8926-24E0C64CE3D1}"/>
              </a:ext>
            </a:extLst>
          </p:cNvPr>
          <p:cNvSpPr txBox="1"/>
          <p:nvPr/>
        </p:nvSpPr>
        <p:spPr>
          <a:xfrm>
            <a:off x="1265330" y="6696078"/>
            <a:ext cx="867084" cy="215444"/>
          </a:xfrm>
          <a:prstGeom prst="rect">
            <a:avLst/>
          </a:prstGeom>
          <a:noFill/>
        </p:spPr>
        <p:txBody>
          <a:bodyPr wrap="square" lIns="0" tIns="0" rIns="0" bIns="0" rtlCol="0">
            <a:spAutoFit/>
          </a:bodyPr>
          <a:lstStyle>
            <a:defPPr>
              <a:defRPr lang="ja-JP"/>
            </a:defPPr>
            <a:lvl1pPr algn="ctr">
              <a:defRPr sz="1400" b="1"/>
            </a:lvl1pPr>
          </a:lstStyle>
          <a:p>
            <a:pPr lvl="0"/>
            <a:r>
              <a:rPr lang="en-US" altLang="ja-JP" dirty="0">
                <a:solidFill>
                  <a:prstClr val="black"/>
                </a:solidFill>
              </a:rPr>
              <a:t>Eco-DRR</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3" name="グループ化 12">
            <a:extLst>
              <a:ext uri="{FF2B5EF4-FFF2-40B4-BE49-F238E27FC236}">
                <a16:creationId xmlns:a16="http://schemas.microsoft.com/office/drawing/2014/main" id="{3432AD28-E15B-4EB4-A444-2FC5A42640CA}"/>
              </a:ext>
            </a:extLst>
          </p:cNvPr>
          <p:cNvGrpSpPr/>
          <p:nvPr/>
        </p:nvGrpSpPr>
        <p:grpSpPr>
          <a:xfrm>
            <a:off x="6402886" y="1079775"/>
            <a:ext cx="3612440" cy="525808"/>
            <a:chOff x="6360768" y="1079775"/>
            <a:chExt cx="3612440" cy="525808"/>
          </a:xfrm>
          <a:solidFill>
            <a:schemeClr val="accent3">
              <a:lumMod val="40000"/>
              <a:lumOff val="60000"/>
            </a:schemeClr>
          </a:solidFill>
        </p:grpSpPr>
        <p:grpSp>
          <p:nvGrpSpPr>
            <p:cNvPr id="3" name="グループ化 2">
              <a:extLst>
                <a:ext uri="{FF2B5EF4-FFF2-40B4-BE49-F238E27FC236}">
                  <a16:creationId xmlns:a16="http://schemas.microsoft.com/office/drawing/2014/main" id="{72234200-0F6D-4E15-8CBE-F4E2B7D2B320}"/>
                </a:ext>
              </a:extLst>
            </p:cNvPr>
            <p:cNvGrpSpPr/>
            <p:nvPr/>
          </p:nvGrpSpPr>
          <p:grpSpPr>
            <a:xfrm>
              <a:off x="8228544" y="1079775"/>
              <a:ext cx="1744664" cy="525808"/>
              <a:chOff x="7826788" y="1131146"/>
              <a:chExt cx="1744664" cy="525808"/>
            </a:xfrm>
            <a:grpFill/>
          </p:grpSpPr>
          <p:sp>
            <p:nvSpPr>
              <p:cNvPr id="327" name="Freeform 355">
                <a:extLst>
                  <a:ext uri="{FF2B5EF4-FFF2-40B4-BE49-F238E27FC236}">
                    <a16:creationId xmlns:a16="http://schemas.microsoft.com/office/drawing/2014/main" id="{10631486-02E3-4A1C-9A28-E7455D00CF3A}"/>
                  </a:ext>
                </a:extLst>
              </p:cNvPr>
              <p:cNvSpPr>
                <a:spLocks noEditPoints="1"/>
              </p:cNvSpPr>
              <p:nvPr/>
            </p:nvSpPr>
            <p:spPr bwMode="auto">
              <a:xfrm>
                <a:off x="7826788" y="1365436"/>
                <a:ext cx="472250" cy="289595"/>
              </a:xfrm>
              <a:custGeom>
                <a:avLst/>
                <a:gdLst>
                  <a:gd name="T0" fmla="*/ 0 w 512"/>
                  <a:gd name="T1" fmla="*/ 314 h 314"/>
                  <a:gd name="T2" fmla="*/ 512 w 512"/>
                  <a:gd name="T3" fmla="*/ 314 h 314"/>
                  <a:gd name="T4" fmla="*/ 490 w 512"/>
                  <a:gd name="T5" fmla="*/ 209 h 314"/>
                  <a:gd name="T6" fmla="*/ 450 w 512"/>
                  <a:gd name="T7" fmla="*/ 189 h 314"/>
                  <a:gd name="T8" fmla="*/ 398 w 512"/>
                  <a:gd name="T9" fmla="*/ 107 h 314"/>
                  <a:gd name="T10" fmla="*/ 393 w 512"/>
                  <a:gd name="T11" fmla="*/ 112 h 314"/>
                  <a:gd name="T12" fmla="*/ 389 w 512"/>
                  <a:gd name="T13" fmla="*/ 107 h 314"/>
                  <a:gd name="T14" fmla="*/ 381 w 512"/>
                  <a:gd name="T15" fmla="*/ 103 h 314"/>
                  <a:gd name="T16" fmla="*/ 381 w 512"/>
                  <a:gd name="T17" fmla="*/ 103 h 314"/>
                  <a:gd name="T18" fmla="*/ 374 w 512"/>
                  <a:gd name="T19" fmla="*/ 106 h 314"/>
                  <a:gd name="T20" fmla="*/ 357 w 512"/>
                  <a:gd name="T21" fmla="*/ 125 h 314"/>
                  <a:gd name="T22" fmla="*/ 273 w 512"/>
                  <a:gd name="T23" fmla="*/ 0 h 314"/>
                  <a:gd name="T24" fmla="*/ 254 w 512"/>
                  <a:gd name="T25" fmla="*/ 0 h 314"/>
                  <a:gd name="T26" fmla="*/ 220 w 512"/>
                  <a:gd name="T27" fmla="*/ 29 h 314"/>
                  <a:gd name="T28" fmla="*/ 192 w 512"/>
                  <a:gd name="T29" fmla="*/ 68 h 314"/>
                  <a:gd name="T30" fmla="*/ 181 w 512"/>
                  <a:gd name="T31" fmla="*/ 62 h 314"/>
                  <a:gd name="T32" fmla="*/ 176 w 512"/>
                  <a:gd name="T33" fmla="*/ 60 h 314"/>
                  <a:gd name="T34" fmla="*/ 172 w 512"/>
                  <a:gd name="T35" fmla="*/ 62 h 314"/>
                  <a:gd name="T36" fmla="*/ 166 w 512"/>
                  <a:gd name="T37" fmla="*/ 58 h 314"/>
                  <a:gd name="T38" fmla="*/ 106 w 512"/>
                  <a:gd name="T39" fmla="*/ 111 h 314"/>
                  <a:gd name="T40" fmla="*/ 16 w 512"/>
                  <a:gd name="T41" fmla="*/ 187 h 314"/>
                  <a:gd name="T42" fmla="*/ 0 w 512"/>
                  <a:gd name="T43" fmla="*/ 314 h 314"/>
                  <a:gd name="T44" fmla="*/ 375 w 512"/>
                  <a:gd name="T45" fmla="*/ 159 h 314"/>
                  <a:gd name="T46" fmla="*/ 382 w 512"/>
                  <a:gd name="T47" fmla="*/ 126 h 314"/>
                  <a:gd name="T48" fmla="*/ 416 w 512"/>
                  <a:gd name="T49" fmla="*/ 175 h 314"/>
                  <a:gd name="T50" fmla="*/ 375 w 512"/>
                  <a:gd name="T51" fmla="*/ 159 h 314"/>
                  <a:gd name="T52" fmla="*/ 42 w 512"/>
                  <a:gd name="T53" fmla="*/ 209 h 314"/>
                  <a:gd name="T54" fmla="*/ 134 w 512"/>
                  <a:gd name="T55" fmla="*/ 132 h 314"/>
                  <a:gd name="T56" fmla="*/ 143 w 512"/>
                  <a:gd name="T57" fmla="*/ 129 h 314"/>
                  <a:gd name="T58" fmla="*/ 159 w 512"/>
                  <a:gd name="T59" fmla="*/ 133 h 314"/>
                  <a:gd name="T60" fmla="*/ 178 w 512"/>
                  <a:gd name="T61" fmla="*/ 80 h 314"/>
                  <a:gd name="T62" fmla="*/ 193 w 512"/>
                  <a:gd name="T63" fmla="*/ 89 h 314"/>
                  <a:gd name="T64" fmla="*/ 197 w 512"/>
                  <a:gd name="T65" fmla="*/ 90 h 314"/>
                  <a:gd name="T66" fmla="*/ 203 w 512"/>
                  <a:gd name="T67" fmla="*/ 86 h 314"/>
                  <a:gd name="T68" fmla="*/ 207 w 512"/>
                  <a:gd name="T69" fmla="*/ 81 h 314"/>
                  <a:gd name="T70" fmla="*/ 232 w 512"/>
                  <a:gd name="T71" fmla="*/ 98 h 314"/>
                  <a:gd name="T72" fmla="*/ 222 w 512"/>
                  <a:gd name="T73" fmla="*/ 60 h 314"/>
                  <a:gd name="T74" fmla="*/ 230 w 512"/>
                  <a:gd name="T75" fmla="*/ 49 h 314"/>
                  <a:gd name="T76" fmla="*/ 256 w 512"/>
                  <a:gd name="T77" fmla="*/ 27 h 314"/>
                  <a:gd name="T78" fmla="*/ 272 w 512"/>
                  <a:gd name="T79" fmla="*/ 101 h 314"/>
                  <a:gd name="T80" fmla="*/ 310 w 512"/>
                  <a:gd name="T81" fmla="*/ 119 h 314"/>
                  <a:gd name="T82" fmla="*/ 301 w 512"/>
                  <a:gd name="T83" fmla="*/ 153 h 314"/>
                  <a:gd name="T84" fmla="*/ 316 w 512"/>
                  <a:gd name="T85" fmla="*/ 159 h 314"/>
                  <a:gd name="T86" fmla="*/ 321 w 512"/>
                  <a:gd name="T87" fmla="*/ 164 h 314"/>
                  <a:gd name="T88" fmla="*/ 320 w 512"/>
                  <a:gd name="T89" fmla="*/ 171 h 314"/>
                  <a:gd name="T90" fmla="*/ 295 w 512"/>
                  <a:gd name="T91" fmla="*/ 212 h 314"/>
                  <a:gd name="T92" fmla="*/ 299 w 512"/>
                  <a:gd name="T93" fmla="*/ 171 h 314"/>
                  <a:gd name="T94" fmla="*/ 257 w 512"/>
                  <a:gd name="T95" fmla="*/ 145 h 314"/>
                  <a:gd name="T96" fmla="*/ 241 w 512"/>
                  <a:gd name="T97" fmla="*/ 136 h 314"/>
                  <a:gd name="T98" fmla="*/ 195 w 512"/>
                  <a:gd name="T99" fmla="*/ 109 h 314"/>
                  <a:gd name="T100" fmla="*/ 190 w 512"/>
                  <a:gd name="T101" fmla="*/ 110 h 314"/>
                  <a:gd name="T102" fmla="*/ 194 w 512"/>
                  <a:gd name="T103" fmla="*/ 157 h 314"/>
                  <a:gd name="T104" fmla="*/ 170 w 512"/>
                  <a:gd name="T105" fmla="*/ 175 h 314"/>
                  <a:gd name="T106" fmla="*/ 190 w 512"/>
                  <a:gd name="T107" fmla="*/ 203 h 314"/>
                  <a:gd name="T108" fmla="*/ 147 w 512"/>
                  <a:gd name="T109" fmla="*/ 256 h 314"/>
                  <a:gd name="T110" fmla="*/ 155 w 512"/>
                  <a:gd name="T111" fmla="*/ 191 h 314"/>
                  <a:gd name="T112" fmla="*/ 110 w 512"/>
                  <a:gd name="T113" fmla="*/ 229 h 314"/>
                  <a:gd name="T114" fmla="*/ 137 w 512"/>
                  <a:gd name="T115" fmla="*/ 179 h 314"/>
                  <a:gd name="T116" fmla="*/ 55 w 512"/>
                  <a:gd name="T117" fmla="*/ 251 h 314"/>
                  <a:gd name="T118" fmla="*/ 42 w 512"/>
                  <a:gd name="T119" fmla="*/ 209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314">
                    <a:moveTo>
                      <a:pt x="0" y="314"/>
                    </a:moveTo>
                    <a:cubicBezTo>
                      <a:pt x="512" y="314"/>
                      <a:pt x="512" y="314"/>
                      <a:pt x="512" y="314"/>
                    </a:cubicBezTo>
                    <a:cubicBezTo>
                      <a:pt x="490" y="209"/>
                      <a:pt x="490" y="209"/>
                      <a:pt x="490" y="209"/>
                    </a:cubicBezTo>
                    <a:cubicBezTo>
                      <a:pt x="450" y="189"/>
                      <a:pt x="450" y="189"/>
                      <a:pt x="450" y="189"/>
                    </a:cubicBezTo>
                    <a:cubicBezTo>
                      <a:pt x="398" y="107"/>
                      <a:pt x="398" y="107"/>
                      <a:pt x="398" y="107"/>
                    </a:cubicBezTo>
                    <a:cubicBezTo>
                      <a:pt x="393" y="112"/>
                      <a:pt x="393" y="112"/>
                      <a:pt x="393" y="112"/>
                    </a:cubicBezTo>
                    <a:cubicBezTo>
                      <a:pt x="389" y="107"/>
                      <a:pt x="389" y="107"/>
                      <a:pt x="389" y="107"/>
                    </a:cubicBezTo>
                    <a:cubicBezTo>
                      <a:pt x="387" y="104"/>
                      <a:pt x="384" y="103"/>
                      <a:pt x="381" y="103"/>
                    </a:cubicBezTo>
                    <a:cubicBezTo>
                      <a:pt x="381" y="103"/>
                      <a:pt x="381" y="103"/>
                      <a:pt x="381" y="103"/>
                    </a:cubicBezTo>
                    <a:cubicBezTo>
                      <a:pt x="378" y="103"/>
                      <a:pt x="375" y="104"/>
                      <a:pt x="374" y="106"/>
                    </a:cubicBezTo>
                    <a:cubicBezTo>
                      <a:pt x="357" y="125"/>
                      <a:pt x="357" y="125"/>
                      <a:pt x="357" y="125"/>
                    </a:cubicBezTo>
                    <a:cubicBezTo>
                      <a:pt x="273" y="0"/>
                      <a:pt x="273" y="0"/>
                      <a:pt x="273" y="0"/>
                    </a:cubicBezTo>
                    <a:cubicBezTo>
                      <a:pt x="254" y="0"/>
                      <a:pt x="254" y="0"/>
                      <a:pt x="254" y="0"/>
                    </a:cubicBezTo>
                    <a:cubicBezTo>
                      <a:pt x="249" y="4"/>
                      <a:pt x="220" y="29"/>
                      <a:pt x="220" y="29"/>
                    </a:cubicBezTo>
                    <a:cubicBezTo>
                      <a:pt x="192" y="68"/>
                      <a:pt x="192" y="68"/>
                      <a:pt x="192" y="68"/>
                    </a:cubicBezTo>
                    <a:cubicBezTo>
                      <a:pt x="181" y="62"/>
                      <a:pt x="181" y="62"/>
                      <a:pt x="181" y="62"/>
                    </a:cubicBezTo>
                    <a:cubicBezTo>
                      <a:pt x="180" y="61"/>
                      <a:pt x="178" y="60"/>
                      <a:pt x="176" y="60"/>
                    </a:cubicBezTo>
                    <a:cubicBezTo>
                      <a:pt x="175" y="60"/>
                      <a:pt x="173" y="61"/>
                      <a:pt x="172" y="62"/>
                    </a:cubicBezTo>
                    <a:cubicBezTo>
                      <a:pt x="166" y="58"/>
                      <a:pt x="166" y="58"/>
                      <a:pt x="166" y="58"/>
                    </a:cubicBezTo>
                    <a:cubicBezTo>
                      <a:pt x="106" y="111"/>
                      <a:pt x="106" y="111"/>
                      <a:pt x="106" y="111"/>
                    </a:cubicBezTo>
                    <a:cubicBezTo>
                      <a:pt x="16" y="187"/>
                      <a:pt x="16" y="187"/>
                      <a:pt x="16" y="187"/>
                    </a:cubicBezTo>
                    <a:lnTo>
                      <a:pt x="0" y="314"/>
                    </a:lnTo>
                    <a:close/>
                    <a:moveTo>
                      <a:pt x="375" y="159"/>
                    </a:moveTo>
                    <a:cubicBezTo>
                      <a:pt x="382" y="126"/>
                      <a:pt x="382" y="126"/>
                      <a:pt x="382" y="126"/>
                    </a:cubicBezTo>
                    <a:cubicBezTo>
                      <a:pt x="416" y="175"/>
                      <a:pt x="416" y="175"/>
                      <a:pt x="416" y="175"/>
                    </a:cubicBezTo>
                    <a:lnTo>
                      <a:pt x="375" y="159"/>
                    </a:lnTo>
                    <a:close/>
                    <a:moveTo>
                      <a:pt x="42" y="209"/>
                    </a:moveTo>
                    <a:cubicBezTo>
                      <a:pt x="134" y="132"/>
                      <a:pt x="134" y="132"/>
                      <a:pt x="134" y="132"/>
                    </a:cubicBezTo>
                    <a:cubicBezTo>
                      <a:pt x="136" y="129"/>
                      <a:pt x="139" y="128"/>
                      <a:pt x="143" y="129"/>
                    </a:cubicBezTo>
                    <a:cubicBezTo>
                      <a:pt x="159" y="133"/>
                      <a:pt x="159" y="133"/>
                      <a:pt x="159" y="133"/>
                    </a:cubicBezTo>
                    <a:cubicBezTo>
                      <a:pt x="178" y="80"/>
                      <a:pt x="178" y="80"/>
                      <a:pt x="178" y="80"/>
                    </a:cubicBezTo>
                    <a:cubicBezTo>
                      <a:pt x="193" y="89"/>
                      <a:pt x="193" y="89"/>
                      <a:pt x="193" y="89"/>
                    </a:cubicBezTo>
                    <a:cubicBezTo>
                      <a:pt x="194" y="89"/>
                      <a:pt x="196" y="90"/>
                      <a:pt x="197" y="90"/>
                    </a:cubicBezTo>
                    <a:cubicBezTo>
                      <a:pt x="199" y="90"/>
                      <a:pt x="202" y="88"/>
                      <a:pt x="203" y="86"/>
                    </a:cubicBezTo>
                    <a:cubicBezTo>
                      <a:pt x="207" y="81"/>
                      <a:pt x="207" y="81"/>
                      <a:pt x="207" y="81"/>
                    </a:cubicBezTo>
                    <a:cubicBezTo>
                      <a:pt x="218" y="91"/>
                      <a:pt x="236" y="106"/>
                      <a:pt x="232" y="98"/>
                    </a:cubicBezTo>
                    <a:cubicBezTo>
                      <a:pt x="227" y="90"/>
                      <a:pt x="224" y="69"/>
                      <a:pt x="222" y="60"/>
                    </a:cubicBezTo>
                    <a:cubicBezTo>
                      <a:pt x="230" y="49"/>
                      <a:pt x="230" y="49"/>
                      <a:pt x="230" y="49"/>
                    </a:cubicBezTo>
                    <a:cubicBezTo>
                      <a:pt x="239" y="41"/>
                      <a:pt x="252" y="31"/>
                      <a:pt x="256" y="27"/>
                    </a:cubicBezTo>
                    <a:cubicBezTo>
                      <a:pt x="272" y="101"/>
                      <a:pt x="272" y="101"/>
                      <a:pt x="272" y="101"/>
                    </a:cubicBezTo>
                    <a:cubicBezTo>
                      <a:pt x="310" y="119"/>
                      <a:pt x="310" y="119"/>
                      <a:pt x="310" y="119"/>
                    </a:cubicBezTo>
                    <a:cubicBezTo>
                      <a:pt x="301" y="153"/>
                      <a:pt x="301" y="153"/>
                      <a:pt x="301" y="153"/>
                    </a:cubicBezTo>
                    <a:cubicBezTo>
                      <a:pt x="316" y="159"/>
                      <a:pt x="316" y="159"/>
                      <a:pt x="316" y="159"/>
                    </a:cubicBezTo>
                    <a:cubicBezTo>
                      <a:pt x="318" y="160"/>
                      <a:pt x="320" y="161"/>
                      <a:pt x="321" y="164"/>
                    </a:cubicBezTo>
                    <a:cubicBezTo>
                      <a:pt x="322" y="166"/>
                      <a:pt x="321" y="169"/>
                      <a:pt x="320" y="171"/>
                    </a:cubicBezTo>
                    <a:cubicBezTo>
                      <a:pt x="295" y="212"/>
                      <a:pt x="295" y="212"/>
                      <a:pt x="295" y="212"/>
                    </a:cubicBezTo>
                    <a:cubicBezTo>
                      <a:pt x="299" y="171"/>
                      <a:pt x="299" y="171"/>
                      <a:pt x="299" y="171"/>
                    </a:cubicBezTo>
                    <a:cubicBezTo>
                      <a:pt x="257" y="145"/>
                      <a:pt x="257" y="145"/>
                      <a:pt x="257" y="145"/>
                    </a:cubicBezTo>
                    <a:cubicBezTo>
                      <a:pt x="241" y="136"/>
                      <a:pt x="241" y="136"/>
                      <a:pt x="241" y="136"/>
                    </a:cubicBezTo>
                    <a:cubicBezTo>
                      <a:pt x="195" y="109"/>
                      <a:pt x="195" y="109"/>
                      <a:pt x="195" y="109"/>
                    </a:cubicBezTo>
                    <a:cubicBezTo>
                      <a:pt x="193" y="109"/>
                      <a:pt x="191" y="109"/>
                      <a:pt x="190" y="110"/>
                    </a:cubicBezTo>
                    <a:cubicBezTo>
                      <a:pt x="188" y="111"/>
                      <a:pt x="194" y="155"/>
                      <a:pt x="194" y="157"/>
                    </a:cubicBezTo>
                    <a:cubicBezTo>
                      <a:pt x="194" y="157"/>
                      <a:pt x="169" y="167"/>
                      <a:pt x="170" y="175"/>
                    </a:cubicBezTo>
                    <a:cubicBezTo>
                      <a:pt x="171" y="182"/>
                      <a:pt x="190" y="203"/>
                      <a:pt x="190" y="203"/>
                    </a:cubicBezTo>
                    <a:cubicBezTo>
                      <a:pt x="147" y="256"/>
                      <a:pt x="147" y="256"/>
                      <a:pt x="147" y="256"/>
                    </a:cubicBezTo>
                    <a:cubicBezTo>
                      <a:pt x="155" y="191"/>
                      <a:pt x="155" y="191"/>
                      <a:pt x="155" y="191"/>
                    </a:cubicBezTo>
                    <a:cubicBezTo>
                      <a:pt x="110" y="229"/>
                      <a:pt x="110" y="229"/>
                      <a:pt x="110" y="229"/>
                    </a:cubicBezTo>
                    <a:cubicBezTo>
                      <a:pt x="108" y="227"/>
                      <a:pt x="140" y="180"/>
                      <a:pt x="137" y="179"/>
                    </a:cubicBezTo>
                    <a:cubicBezTo>
                      <a:pt x="135" y="179"/>
                      <a:pt x="57" y="250"/>
                      <a:pt x="55" y="251"/>
                    </a:cubicBezTo>
                    <a:lnTo>
                      <a:pt x="42" y="2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1004011" rtl="0" eaLnBrk="1" fontAlgn="auto" latinLnBrk="0" hangingPunct="1">
                  <a:lnSpc>
                    <a:spcPct val="100000"/>
                  </a:lnSpc>
                  <a:spcBef>
                    <a:spcPts val="0"/>
                  </a:spcBef>
                  <a:spcAft>
                    <a:spcPts val="0"/>
                  </a:spcAft>
                  <a:buClrTx/>
                  <a:buSzTx/>
                  <a:buFontTx/>
                  <a:buNone/>
                  <a:tabLst/>
                  <a:defRPr/>
                </a:pPr>
                <a:endParaRPr kumimoji="0" lang="ja-JP" altLang="en-US" sz="2000" b="0" i="0" u="none" strike="noStrike" kern="0" cap="none" spc="0" normalizeH="0" baseline="0" noProof="0">
                  <a:ln>
                    <a:noFill/>
                  </a:ln>
                  <a:solidFill>
                    <a:prstClr val="black"/>
                  </a:solidFill>
                  <a:effectLst/>
                  <a:uLnTx/>
                  <a:uFillTx/>
                  <a:latin typeface="Arial"/>
                  <a:ea typeface="ＭＳ Ｐゴシック" panose="020B0600070205080204" pitchFamily="50" charset="-128"/>
                  <a:cs typeface="+mn-cs"/>
                </a:endParaRPr>
              </a:p>
            </p:txBody>
          </p:sp>
          <p:grpSp>
            <p:nvGrpSpPr>
              <p:cNvPr id="335" name="グループ化 334">
                <a:extLst>
                  <a:ext uri="{FF2B5EF4-FFF2-40B4-BE49-F238E27FC236}">
                    <a16:creationId xmlns:a16="http://schemas.microsoft.com/office/drawing/2014/main" id="{7978328D-CCD9-4F63-8A1C-F4D93F2AF0AD}"/>
                  </a:ext>
                </a:extLst>
              </p:cNvPr>
              <p:cNvGrpSpPr/>
              <p:nvPr/>
            </p:nvGrpSpPr>
            <p:grpSpPr>
              <a:xfrm>
                <a:off x="8209053" y="1131146"/>
                <a:ext cx="1362399" cy="525808"/>
                <a:chOff x="7402298" y="1128465"/>
                <a:chExt cx="3049210" cy="1176819"/>
              </a:xfrm>
              <a:grpFill/>
            </p:grpSpPr>
            <p:sp>
              <p:nvSpPr>
                <p:cNvPr id="336" name="Freeform 354">
                  <a:extLst>
                    <a:ext uri="{FF2B5EF4-FFF2-40B4-BE49-F238E27FC236}">
                      <a16:creationId xmlns:a16="http://schemas.microsoft.com/office/drawing/2014/main" id="{EFC721D6-C808-4D89-90CA-714D41F5B9B3}"/>
                    </a:ext>
                  </a:extLst>
                </p:cNvPr>
                <p:cNvSpPr>
                  <a:spLocks noEditPoints="1"/>
                </p:cNvSpPr>
                <p:nvPr/>
              </p:nvSpPr>
              <p:spPr bwMode="auto">
                <a:xfrm>
                  <a:off x="7402298" y="1128465"/>
                  <a:ext cx="1921662" cy="1176819"/>
                </a:xfrm>
                <a:custGeom>
                  <a:avLst/>
                  <a:gdLst>
                    <a:gd name="T0" fmla="*/ 443 w 512"/>
                    <a:gd name="T1" fmla="*/ 178 h 314"/>
                    <a:gd name="T2" fmla="*/ 406 w 512"/>
                    <a:gd name="T3" fmla="*/ 111 h 314"/>
                    <a:gd name="T4" fmla="*/ 347 w 512"/>
                    <a:gd name="T5" fmla="*/ 58 h 314"/>
                    <a:gd name="T6" fmla="*/ 341 w 512"/>
                    <a:gd name="T7" fmla="*/ 62 h 314"/>
                    <a:gd name="T8" fmla="*/ 336 w 512"/>
                    <a:gd name="T9" fmla="*/ 60 h 314"/>
                    <a:gd name="T10" fmla="*/ 331 w 512"/>
                    <a:gd name="T11" fmla="*/ 62 h 314"/>
                    <a:gd name="T12" fmla="*/ 321 w 512"/>
                    <a:gd name="T13" fmla="*/ 68 h 314"/>
                    <a:gd name="T14" fmla="*/ 292 w 512"/>
                    <a:gd name="T15" fmla="*/ 29 h 314"/>
                    <a:gd name="T16" fmla="*/ 259 w 512"/>
                    <a:gd name="T17" fmla="*/ 0 h 314"/>
                    <a:gd name="T18" fmla="*/ 240 w 512"/>
                    <a:gd name="T19" fmla="*/ 0 h 314"/>
                    <a:gd name="T20" fmla="*/ 155 w 512"/>
                    <a:gd name="T21" fmla="*/ 125 h 314"/>
                    <a:gd name="T22" fmla="*/ 139 w 512"/>
                    <a:gd name="T23" fmla="*/ 106 h 314"/>
                    <a:gd name="T24" fmla="*/ 131 w 512"/>
                    <a:gd name="T25" fmla="*/ 103 h 314"/>
                    <a:gd name="T26" fmla="*/ 131 w 512"/>
                    <a:gd name="T27" fmla="*/ 103 h 314"/>
                    <a:gd name="T28" fmla="*/ 124 w 512"/>
                    <a:gd name="T29" fmla="*/ 106 h 314"/>
                    <a:gd name="T30" fmla="*/ 119 w 512"/>
                    <a:gd name="T31" fmla="*/ 112 h 314"/>
                    <a:gd name="T32" fmla="*/ 115 w 512"/>
                    <a:gd name="T33" fmla="*/ 106 h 314"/>
                    <a:gd name="T34" fmla="*/ 75 w 512"/>
                    <a:gd name="T35" fmla="*/ 158 h 314"/>
                    <a:gd name="T36" fmla="*/ 37 w 512"/>
                    <a:gd name="T37" fmla="*/ 211 h 314"/>
                    <a:gd name="T38" fmla="*/ 0 w 512"/>
                    <a:gd name="T39" fmla="*/ 314 h 314"/>
                    <a:gd name="T40" fmla="*/ 512 w 512"/>
                    <a:gd name="T41" fmla="*/ 314 h 314"/>
                    <a:gd name="T42" fmla="*/ 443 w 512"/>
                    <a:gd name="T43" fmla="*/ 178 h 314"/>
                    <a:gd name="T44" fmla="*/ 96 w 512"/>
                    <a:gd name="T45" fmla="*/ 175 h 314"/>
                    <a:gd name="T46" fmla="*/ 130 w 512"/>
                    <a:gd name="T47" fmla="*/ 126 h 314"/>
                    <a:gd name="T48" fmla="*/ 137 w 512"/>
                    <a:gd name="T49" fmla="*/ 159 h 314"/>
                    <a:gd name="T50" fmla="*/ 96 w 512"/>
                    <a:gd name="T51" fmla="*/ 175 h 314"/>
                    <a:gd name="T52" fmla="*/ 382 w 512"/>
                    <a:gd name="T53" fmla="*/ 180 h 314"/>
                    <a:gd name="T54" fmla="*/ 375 w 512"/>
                    <a:gd name="T55" fmla="*/ 179 h 314"/>
                    <a:gd name="T56" fmla="*/ 370 w 512"/>
                    <a:gd name="T57" fmla="*/ 184 h 314"/>
                    <a:gd name="T58" fmla="*/ 358 w 512"/>
                    <a:gd name="T59" fmla="*/ 207 h 314"/>
                    <a:gd name="T60" fmla="*/ 365 w 512"/>
                    <a:gd name="T61" fmla="*/ 256 h 314"/>
                    <a:gd name="T62" fmla="*/ 323 w 512"/>
                    <a:gd name="T63" fmla="*/ 203 h 314"/>
                    <a:gd name="T64" fmla="*/ 308 w 512"/>
                    <a:gd name="T65" fmla="*/ 172 h 314"/>
                    <a:gd name="T66" fmla="*/ 324 w 512"/>
                    <a:gd name="T67" fmla="*/ 115 h 314"/>
                    <a:gd name="T68" fmla="*/ 322 w 512"/>
                    <a:gd name="T69" fmla="*/ 110 h 314"/>
                    <a:gd name="T70" fmla="*/ 317 w 512"/>
                    <a:gd name="T71" fmla="*/ 109 h 314"/>
                    <a:gd name="T72" fmla="*/ 272 w 512"/>
                    <a:gd name="T73" fmla="*/ 136 h 314"/>
                    <a:gd name="T74" fmla="*/ 235 w 512"/>
                    <a:gd name="T75" fmla="*/ 162 h 314"/>
                    <a:gd name="T76" fmla="*/ 213 w 512"/>
                    <a:gd name="T77" fmla="*/ 171 h 314"/>
                    <a:gd name="T78" fmla="*/ 218 w 512"/>
                    <a:gd name="T79" fmla="*/ 212 h 314"/>
                    <a:gd name="T80" fmla="*/ 192 w 512"/>
                    <a:gd name="T81" fmla="*/ 171 h 314"/>
                    <a:gd name="T82" fmla="*/ 192 w 512"/>
                    <a:gd name="T83" fmla="*/ 164 h 314"/>
                    <a:gd name="T84" fmla="*/ 197 w 512"/>
                    <a:gd name="T85" fmla="*/ 159 h 314"/>
                    <a:gd name="T86" fmla="*/ 212 w 512"/>
                    <a:gd name="T87" fmla="*/ 153 h 314"/>
                    <a:gd name="T88" fmla="*/ 225 w 512"/>
                    <a:gd name="T89" fmla="*/ 115 h 314"/>
                    <a:gd name="T90" fmla="*/ 249 w 512"/>
                    <a:gd name="T91" fmla="*/ 27 h 314"/>
                    <a:gd name="T92" fmla="*/ 256 w 512"/>
                    <a:gd name="T93" fmla="*/ 27 h 314"/>
                    <a:gd name="T94" fmla="*/ 282 w 512"/>
                    <a:gd name="T95" fmla="*/ 49 h 314"/>
                    <a:gd name="T96" fmla="*/ 290 w 512"/>
                    <a:gd name="T97" fmla="*/ 60 h 314"/>
                    <a:gd name="T98" fmla="*/ 280 w 512"/>
                    <a:gd name="T99" fmla="*/ 98 h 314"/>
                    <a:gd name="T100" fmla="*/ 305 w 512"/>
                    <a:gd name="T101" fmla="*/ 81 h 314"/>
                    <a:gd name="T102" fmla="*/ 309 w 512"/>
                    <a:gd name="T103" fmla="*/ 86 h 314"/>
                    <a:gd name="T104" fmla="*/ 316 w 512"/>
                    <a:gd name="T105" fmla="*/ 90 h 314"/>
                    <a:gd name="T106" fmla="*/ 319 w 512"/>
                    <a:gd name="T107" fmla="*/ 88 h 314"/>
                    <a:gd name="T108" fmla="*/ 335 w 512"/>
                    <a:gd name="T109" fmla="*/ 80 h 314"/>
                    <a:gd name="T110" fmla="*/ 353 w 512"/>
                    <a:gd name="T111" fmla="*/ 133 h 314"/>
                    <a:gd name="T112" fmla="*/ 369 w 512"/>
                    <a:gd name="T113" fmla="*/ 129 h 314"/>
                    <a:gd name="T114" fmla="*/ 379 w 512"/>
                    <a:gd name="T115" fmla="*/ 132 h 314"/>
                    <a:gd name="T116" fmla="*/ 425 w 512"/>
                    <a:gd name="T117" fmla="*/ 209 h 314"/>
                    <a:gd name="T118" fmla="*/ 382 w 512"/>
                    <a:gd name="T119" fmla="*/ 18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314">
                      <a:moveTo>
                        <a:pt x="443" y="178"/>
                      </a:moveTo>
                      <a:cubicBezTo>
                        <a:pt x="406" y="111"/>
                        <a:pt x="406" y="111"/>
                        <a:pt x="406" y="111"/>
                      </a:cubicBezTo>
                      <a:cubicBezTo>
                        <a:pt x="347" y="58"/>
                        <a:pt x="347" y="58"/>
                        <a:pt x="347" y="58"/>
                      </a:cubicBezTo>
                      <a:cubicBezTo>
                        <a:pt x="341" y="62"/>
                        <a:pt x="341" y="62"/>
                        <a:pt x="341" y="62"/>
                      </a:cubicBezTo>
                      <a:cubicBezTo>
                        <a:pt x="339" y="61"/>
                        <a:pt x="338" y="60"/>
                        <a:pt x="336" y="60"/>
                      </a:cubicBezTo>
                      <a:cubicBezTo>
                        <a:pt x="334" y="60"/>
                        <a:pt x="333" y="61"/>
                        <a:pt x="331" y="62"/>
                      </a:cubicBezTo>
                      <a:cubicBezTo>
                        <a:pt x="321" y="68"/>
                        <a:pt x="321" y="68"/>
                        <a:pt x="321" y="68"/>
                      </a:cubicBezTo>
                      <a:cubicBezTo>
                        <a:pt x="292" y="29"/>
                        <a:pt x="292" y="29"/>
                        <a:pt x="292" y="29"/>
                      </a:cubicBezTo>
                      <a:cubicBezTo>
                        <a:pt x="292" y="29"/>
                        <a:pt x="264" y="4"/>
                        <a:pt x="259" y="0"/>
                      </a:cubicBezTo>
                      <a:cubicBezTo>
                        <a:pt x="240" y="0"/>
                        <a:pt x="240" y="0"/>
                        <a:pt x="240" y="0"/>
                      </a:cubicBezTo>
                      <a:cubicBezTo>
                        <a:pt x="155" y="125"/>
                        <a:pt x="155" y="125"/>
                        <a:pt x="155" y="125"/>
                      </a:cubicBezTo>
                      <a:cubicBezTo>
                        <a:pt x="139" y="106"/>
                        <a:pt x="139" y="106"/>
                        <a:pt x="139" y="106"/>
                      </a:cubicBezTo>
                      <a:cubicBezTo>
                        <a:pt x="137" y="104"/>
                        <a:pt x="134" y="103"/>
                        <a:pt x="131" y="103"/>
                      </a:cubicBezTo>
                      <a:cubicBezTo>
                        <a:pt x="131" y="103"/>
                        <a:pt x="131" y="103"/>
                        <a:pt x="131" y="103"/>
                      </a:cubicBezTo>
                      <a:cubicBezTo>
                        <a:pt x="128" y="103"/>
                        <a:pt x="126" y="104"/>
                        <a:pt x="124" y="106"/>
                      </a:cubicBezTo>
                      <a:cubicBezTo>
                        <a:pt x="119" y="112"/>
                        <a:pt x="119" y="112"/>
                        <a:pt x="119" y="112"/>
                      </a:cubicBezTo>
                      <a:cubicBezTo>
                        <a:pt x="115" y="106"/>
                        <a:pt x="115" y="106"/>
                        <a:pt x="115" y="106"/>
                      </a:cubicBezTo>
                      <a:cubicBezTo>
                        <a:pt x="75" y="158"/>
                        <a:pt x="75" y="158"/>
                        <a:pt x="75" y="158"/>
                      </a:cubicBezTo>
                      <a:cubicBezTo>
                        <a:pt x="37" y="211"/>
                        <a:pt x="37" y="211"/>
                        <a:pt x="37" y="211"/>
                      </a:cubicBezTo>
                      <a:cubicBezTo>
                        <a:pt x="0" y="314"/>
                        <a:pt x="0" y="314"/>
                        <a:pt x="0" y="314"/>
                      </a:cubicBezTo>
                      <a:cubicBezTo>
                        <a:pt x="512" y="314"/>
                        <a:pt x="512" y="314"/>
                        <a:pt x="512" y="314"/>
                      </a:cubicBezTo>
                      <a:lnTo>
                        <a:pt x="443" y="178"/>
                      </a:lnTo>
                      <a:close/>
                      <a:moveTo>
                        <a:pt x="96" y="175"/>
                      </a:moveTo>
                      <a:cubicBezTo>
                        <a:pt x="130" y="126"/>
                        <a:pt x="130" y="126"/>
                        <a:pt x="130" y="126"/>
                      </a:cubicBezTo>
                      <a:cubicBezTo>
                        <a:pt x="137" y="159"/>
                        <a:pt x="137" y="159"/>
                        <a:pt x="137" y="159"/>
                      </a:cubicBezTo>
                      <a:lnTo>
                        <a:pt x="96" y="175"/>
                      </a:lnTo>
                      <a:close/>
                      <a:moveTo>
                        <a:pt x="382" y="180"/>
                      </a:moveTo>
                      <a:cubicBezTo>
                        <a:pt x="380" y="179"/>
                        <a:pt x="377" y="179"/>
                        <a:pt x="375" y="179"/>
                      </a:cubicBezTo>
                      <a:cubicBezTo>
                        <a:pt x="373" y="180"/>
                        <a:pt x="371" y="181"/>
                        <a:pt x="370" y="184"/>
                      </a:cubicBezTo>
                      <a:cubicBezTo>
                        <a:pt x="358" y="207"/>
                        <a:pt x="358" y="207"/>
                        <a:pt x="358" y="207"/>
                      </a:cubicBezTo>
                      <a:cubicBezTo>
                        <a:pt x="365" y="256"/>
                        <a:pt x="365" y="256"/>
                        <a:pt x="365" y="256"/>
                      </a:cubicBezTo>
                      <a:cubicBezTo>
                        <a:pt x="323" y="203"/>
                        <a:pt x="323" y="203"/>
                        <a:pt x="323" y="203"/>
                      </a:cubicBezTo>
                      <a:cubicBezTo>
                        <a:pt x="323" y="203"/>
                        <a:pt x="307" y="180"/>
                        <a:pt x="308" y="172"/>
                      </a:cubicBezTo>
                      <a:cubicBezTo>
                        <a:pt x="310" y="165"/>
                        <a:pt x="324" y="115"/>
                        <a:pt x="324" y="115"/>
                      </a:cubicBezTo>
                      <a:cubicBezTo>
                        <a:pt x="325" y="113"/>
                        <a:pt x="324" y="111"/>
                        <a:pt x="322" y="110"/>
                      </a:cubicBezTo>
                      <a:cubicBezTo>
                        <a:pt x="321" y="109"/>
                        <a:pt x="319" y="108"/>
                        <a:pt x="317" y="109"/>
                      </a:cubicBezTo>
                      <a:cubicBezTo>
                        <a:pt x="272" y="136"/>
                        <a:pt x="272" y="136"/>
                        <a:pt x="272" y="136"/>
                      </a:cubicBezTo>
                      <a:cubicBezTo>
                        <a:pt x="235" y="162"/>
                        <a:pt x="235" y="162"/>
                        <a:pt x="235" y="162"/>
                      </a:cubicBezTo>
                      <a:cubicBezTo>
                        <a:pt x="213" y="171"/>
                        <a:pt x="213" y="171"/>
                        <a:pt x="213" y="171"/>
                      </a:cubicBezTo>
                      <a:cubicBezTo>
                        <a:pt x="218" y="212"/>
                        <a:pt x="218" y="212"/>
                        <a:pt x="218" y="212"/>
                      </a:cubicBezTo>
                      <a:cubicBezTo>
                        <a:pt x="192" y="171"/>
                        <a:pt x="192" y="171"/>
                        <a:pt x="192" y="171"/>
                      </a:cubicBezTo>
                      <a:cubicBezTo>
                        <a:pt x="191" y="169"/>
                        <a:pt x="191" y="166"/>
                        <a:pt x="192" y="164"/>
                      </a:cubicBezTo>
                      <a:cubicBezTo>
                        <a:pt x="192" y="161"/>
                        <a:pt x="194" y="159"/>
                        <a:pt x="197" y="159"/>
                      </a:cubicBezTo>
                      <a:cubicBezTo>
                        <a:pt x="212" y="153"/>
                        <a:pt x="212" y="153"/>
                        <a:pt x="212" y="153"/>
                      </a:cubicBezTo>
                      <a:cubicBezTo>
                        <a:pt x="225" y="115"/>
                        <a:pt x="225" y="115"/>
                        <a:pt x="225" y="115"/>
                      </a:cubicBezTo>
                      <a:cubicBezTo>
                        <a:pt x="249" y="27"/>
                        <a:pt x="249" y="27"/>
                        <a:pt x="249" y="27"/>
                      </a:cubicBezTo>
                      <a:cubicBezTo>
                        <a:pt x="256" y="27"/>
                        <a:pt x="256" y="27"/>
                        <a:pt x="256" y="27"/>
                      </a:cubicBezTo>
                      <a:cubicBezTo>
                        <a:pt x="261" y="31"/>
                        <a:pt x="273" y="41"/>
                        <a:pt x="282" y="49"/>
                      </a:cubicBezTo>
                      <a:cubicBezTo>
                        <a:pt x="290" y="60"/>
                        <a:pt x="290" y="60"/>
                        <a:pt x="290" y="60"/>
                      </a:cubicBezTo>
                      <a:cubicBezTo>
                        <a:pt x="289" y="69"/>
                        <a:pt x="285" y="90"/>
                        <a:pt x="280" y="98"/>
                      </a:cubicBezTo>
                      <a:cubicBezTo>
                        <a:pt x="276" y="106"/>
                        <a:pt x="295" y="91"/>
                        <a:pt x="305" y="81"/>
                      </a:cubicBezTo>
                      <a:cubicBezTo>
                        <a:pt x="309" y="86"/>
                        <a:pt x="309" y="86"/>
                        <a:pt x="309" y="86"/>
                      </a:cubicBezTo>
                      <a:cubicBezTo>
                        <a:pt x="311" y="88"/>
                        <a:pt x="313" y="90"/>
                        <a:pt x="316" y="90"/>
                      </a:cubicBezTo>
                      <a:cubicBezTo>
                        <a:pt x="317" y="90"/>
                        <a:pt x="318" y="89"/>
                        <a:pt x="319" y="88"/>
                      </a:cubicBezTo>
                      <a:cubicBezTo>
                        <a:pt x="335" y="80"/>
                        <a:pt x="335" y="80"/>
                        <a:pt x="335" y="80"/>
                      </a:cubicBezTo>
                      <a:cubicBezTo>
                        <a:pt x="353" y="133"/>
                        <a:pt x="353" y="133"/>
                        <a:pt x="353" y="133"/>
                      </a:cubicBezTo>
                      <a:cubicBezTo>
                        <a:pt x="369" y="129"/>
                        <a:pt x="369" y="129"/>
                        <a:pt x="369" y="129"/>
                      </a:cubicBezTo>
                      <a:cubicBezTo>
                        <a:pt x="373" y="128"/>
                        <a:pt x="377" y="129"/>
                        <a:pt x="379" y="132"/>
                      </a:cubicBezTo>
                      <a:cubicBezTo>
                        <a:pt x="425" y="209"/>
                        <a:pt x="425" y="209"/>
                        <a:pt x="425" y="209"/>
                      </a:cubicBezTo>
                      <a:lnTo>
                        <a:pt x="382" y="18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1004011" rtl="0" eaLnBrk="1" fontAlgn="auto" latinLnBrk="0" hangingPunct="1">
                    <a:lnSpc>
                      <a:spcPct val="100000"/>
                    </a:lnSpc>
                    <a:spcBef>
                      <a:spcPts val="0"/>
                    </a:spcBef>
                    <a:spcAft>
                      <a:spcPts val="0"/>
                    </a:spcAft>
                    <a:buClrTx/>
                    <a:buSzTx/>
                    <a:buFontTx/>
                    <a:buNone/>
                    <a:tabLst/>
                    <a:defRPr/>
                  </a:pPr>
                  <a:endParaRPr kumimoji="0" lang="ja-JP" altLang="en-US" sz="2000" b="0" i="0" u="none" strike="noStrike" kern="0" cap="none" spc="0" normalizeH="0" baseline="0" noProof="0">
                    <a:ln>
                      <a:noFill/>
                    </a:ln>
                    <a:solidFill>
                      <a:prstClr val="black"/>
                    </a:solidFill>
                    <a:effectLst/>
                    <a:uLnTx/>
                    <a:uFillTx/>
                    <a:latin typeface="Arial"/>
                    <a:ea typeface="ＭＳ Ｐゴシック" panose="020B0600070205080204" pitchFamily="50" charset="-128"/>
                    <a:cs typeface="+mn-cs"/>
                  </a:endParaRPr>
                </a:p>
              </p:txBody>
            </p:sp>
            <p:sp>
              <p:nvSpPr>
                <p:cNvPr id="337" name="Freeform 355">
                  <a:extLst>
                    <a:ext uri="{FF2B5EF4-FFF2-40B4-BE49-F238E27FC236}">
                      <a16:creationId xmlns:a16="http://schemas.microsoft.com/office/drawing/2014/main" id="{62C798A7-CD52-4106-8014-BA001372BC72}"/>
                    </a:ext>
                  </a:extLst>
                </p:cNvPr>
                <p:cNvSpPr>
                  <a:spLocks noEditPoints="1"/>
                </p:cNvSpPr>
                <p:nvPr/>
              </p:nvSpPr>
              <p:spPr bwMode="auto">
                <a:xfrm>
                  <a:off x="9122560" y="1490342"/>
                  <a:ext cx="1328948" cy="814942"/>
                </a:xfrm>
                <a:custGeom>
                  <a:avLst/>
                  <a:gdLst>
                    <a:gd name="T0" fmla="*/ 0 w 512"/>
                    <a:gd name="T1" fmla="*/ 314 h 314"/>
                    <a:gd name="T2" fmla="*/ 512 w 512"/>
                    <a:gd name="T3" fmla="*/ 314 h 314"/>
                    <a:gd name="T4" fmla="*/ 490 w 512"/>
                    <a:gd name="T5" fmla="*/ 209 h 314"/>
                    <a:gd name="T6" fmla="*/ 450 w 512"/>
                    <a:gd name="T7" fmla="*/ 189 h 314"/>
                    <a:gd name="T8" fmla="*/ 398 w 512"/>
                    <a:gd name="T9" fmla="*/ 107 h 314"/>
                    <a:gd name="T10" fmla="*/ 393 w 512"/>
                    <a:gd name="T11" fmla="*/ 112 h 314"/>
                    <a:gd name="T12" fmla="*/ 389 w 512"/>
                    <a:gd name="T13" fmla="*/ 107 h 314"/>
                    <a:gd name="T14" fmla="*/ 381 w 512"/>
                    <a:gd name="T15" fmla="*/ 103 h 314"/>
                    <a:gd name="T16" fmla="*/ 381 w 512"/>
                    <a:gd name="T17" fmla="*/ 103 h 314"/>
                    <a:gd name="T18" fmla="*/ 374 w 512"/>
                    <a:gd name="T19" fmla="*/ 106 h 314"/>
                    <a:gd name="T20" fmla="*/ 357 w 512"/>
                    <a:gd name="T21" fmla="*/ 125 h 314"/>
                    <a:gd name="T22" fmla="*/ 273 w 512"/>
                    <a:gd name="T23" fmla="*/ 0 h 314"/>
                    <a:gd name="T24" fmla="*/ 254 w 512"/>
                    <a:gd name="T25" fmla="*/ 0 h 314"/>
                    <a:gd name="T26" fmla="*/ 220 w 512"/>
                    <a:gd name="T27" fmla="*/ 29 h 314"/>
                    <a:gd name="T28" fmla="*/ 192 w 512"/>
                    <a:gd name="T29" fmla="*/ 68 h 314"/>
                    <a:gd name="T30" fmla="*/ 181 w 512"/>
                    <a:gd name="T31" fmla="*/ 62 h 314"/>
                    <a:gd name="T32" fmla="*/ 176 w 512"/>
                    <a:gd name="T33" fmla="*/ 60 h 314"/>
                    <a:gd name="T34" fmla="*/ 172 w 512"/>
                    <a:gd name="T35" fmla="*/ 62 h 314"/>
                    <a:gd name="T36" fmla="*/ 166 w 512"/>
                    <a:gd name="T37" fmla="*/ 58 h 314"/>
                    <a:gd name="T38" fmla="*/ 106 w 512"/>
                    <a:gd name="T39" fmla="*/ 111 h 314"/>
                    <a:gd name="T40" fmla="*/ 16 w 512"/>
                    <a:gd name="T41" fmla="*/ 187 h 314"/>
                    <a:gd name="T42" fmla="*/ 0 w 512"/>
                    <a:gd name="T43" fmla="*/ 314 h 314"/>
                    <a:gd name="T44" fmla="*/ 375 w 512"/>
                    <a:gd name="T45" fmla="*/ 159 h 314"/>
                    <a:gd name="T46" fmla="*/ 382 w 512"/>
                    <a:gd name="T47" fmla="*/ 126 h 314"/>
                    <a:gd name="T48" fmla="*/ 416 w 512"/>
                    <a:gd name="T49" fmla="*/ 175 h 314"/>
                    <a:gd name="T50" fmla="*/ 375 w 512"/>
                    <a:gd name="T51" fmla="*/ 159 h 314"/>
                    <a:gd name="T52" fmla="*/ 42 w 512"/>
                    <a:gd name="T53" fmla="*/ 209 h 314"/>
                    <a:gd name="T54" fmla="*/ 134 w 512"/>
                    <a:gd name="T55" fmla="*/ 132 h 314"/>
                    <a:gd name="T56" fmla="*/ 143 w 512"/>
                    <a:gd name="T57" fmla="*/ 129 h 314"/>
                    <a:gd name="T58" fmla="*/ 159 w 512"/>
                    <a:gd name="T59" fmla="*/ 133 h 314"/>
                    <a:gd name="T60" fmla="*/ 178 w 512"/>
                    <a:gd name="T61" fmla="*/ 80 h 314"/>
                    <a:gd name="T62" fmla="*/ 193 w 512"/>
                    <a:gd name="T63" fmla="*/ 89 h 314"/>
                    <a:gd name="T64" fmla="*/ 197 w 512"/>
                    <a:gd name="T65" fmla="*/ 90 h 314"/>
                    <a:gd name="T66" fmla="*/ 203 w 512"/>
                    <a:gd name="T67" fmla="*/ 86 h 314"/>
                    <a:gd name="T68" fmla="*/ 207 w 512"/>
                    <a:gd name="T69" fmla="*/ 81 h 314"/>
                    <a:gd name="T70" fmla="*/ 232 w 512"/>
                    <a:gd name="T71" fmla="*/ 98 h 314"/>
                    <a:gd name="T72" fmla="*/ 222 w 512"/>
                    <a:gd name="T73" fmla="*/ 60 h 314"/>
                    <a:gd name="T74" fmla="*/ 230 w 512"/>
                    <a:gd name="T75" fmla="*/ 49 h 314"/>
                    <a:gd name="T76" fmla="*/ 256 w 512"/>
                    <a:gd name="T77" fmla="*/ 27 h 314"/>
                    <a:gd name="T78" fmla="*/ 272 w 512"/>
                    <a:gd name="T79" fmla="*/ 101 h 314"/>
                    <a:gd name="T80" fmla="*/ 310 w 512"/>
                    <a:gd name="T81" fmla="*/ 119 h 314"/>
                    <a:gd name="T82" fmla="*/ 301 w 512"/>
                    <a:gd name="T83" fmla="*/ 153 h 314"/>
                    <a:gd name="T84" fmla="*/ 316 w 512"/>
                    <a:gd name="T85" fmla="*/ 159 h 314"/>
                    <a:gd name="T86" fmla="*/ 321 w 512"/>
                    <a:gd name="T87" fmla="*/ 164 h 314"/>
                    <a:gd name="T88" fmla="*/ 320 w 512"/>
                    <a:gd name="T89" fmla="*/ 171 h 314"/>
                    <a:gd name="T90" fmla="*/ 295 w 512"/>
                    <a:gd name="T91" fmla="*/ 212 h 314"/>
                    <a:gd name="T92" fmla="*/ 299 w 512"/>
                    <a:gd name="T93" fmla="*/ 171 h 314"/>
                    <a:gd name="T94" fmla="*/ 257 w 512"/>
                    <a:gd name="T95" fmla="*/ 145 h 314"/>
                    <a:gd name="T96" fmla="*/ 241 w 512"/>
                    <a:gd name="T97" fmla="*/ 136 h 314"/>
                    <a:gd name="T98" fmla="*/ 195 w 512"/>
                    <a:gd name="T99" fmla="*/ 109 h 314"/>
                    <a:gd name="T100" fmla="*/ 190 w 512"/>
                    <a:gd name="T101" fmla="*/ 110 h 314"/>
                    <a:gd name="T102" fmla="*/ 194 w 512"/>
                    <a:gd name="T103" fmla="*/ 157 h 314"/>
                    <a:gd name="T104" fmla="*/ 170 w 512"/>
                    <a:gd name="T105" fmla="*/ 175 h 314"/>
                    <a:gd name="T106" fmla="*/ 190 w 512"/>
                    <a:gd name="T107" fmla="*/ 203 h 314"/>
                    <a:gd name="T108" fmla="*/ 147 w 512"/>
                    <a:gd name="T109" fmla="*/ 256 h 314"/>
                    <a:gd name="T110" fmla="*/ 155 w 512"/>
                    <a:gd name="T111" fmla="*/ 191 h 314"/>
                    <a:gd name="T112" fmla="*/ 110 w 512"/>
                    <a:gd name="T113" fmla="*/ 229 h 314"/>
                    <a:gd name="T114" fmla="*/ 137 w 512"/>
                    <a:gd name="T115" fmla="*/ 179 h 314"/>
                    <a:gd name="T116" fmla="*/ 55 w 512"/>
                    <a:gd name="T117" fmla="*/ 251 h 314"/>
                    <a:gd name="T118" fmla="*/ 42 w 512"/>
                    <a:gd name="T119" fmla="*/ 209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314">
                      <a:moveTo>
                        <a:pt x="0" y="314"/>
                      </a:moveTo>
                      <a:cubicBezTo>
                        <a:pt x="512" y="314"/>
                        <a:pt x="512" y="314"/>
                        <a:pt x="512" y="314"/>
                      </a:cubicBezTo>
                      <a:cubicBezTo>
                        <a:pt x="490" y="209"/>
                        <a:pt x="490" y="209"/>
                        <a:pt x="490" y="209"/>
                      </a:cubicBezTo>
                      <a:cubicBezTo>
                        <a:pt x="450" y="189"/>
                        <a:pt x="450" y="189"/>
                        <a:pt x="450" y="189"/>
                      </a:cubicBezTo>
                      <a:cubicBezTo>
                        <a:pt x="398" y="107"/>
                        <a:pt x="398" y="107"/>
                        <a:pt x="398" y="107"/>
                      </a:cubicBezTo>
                      <a:cubicBezTo>
                        <a:pt x="393" y="112"/>
                        <a:pt x="393" y="112"/>
                        <a:pt x="393" y="112"/>
                      </a:cubicBezTo>
                      <a:cubicBezTo>
                        <a:pt x="389" y="107"/>
                        <a:pt x="389" y="107"/>
                        <a:pt x="389" y="107"/>
                      </a:cubicBezTo>
                      <a:cubicBezTo>
                        <a:pt x="387" y="104"/>
                        <a:pt x="384" y="103"/>
                        <a:pt x="381" y="103"/>
                      </a:cubicBezTo>
                      <a:cubicBezTo>
                        <a:pt x="381" y="103"/>
                        <a:pt x="381" y="103"/>
                        <a:pt x="381" y="103"/>
                      </a:cubicBezTo>
                      <a:cubicBezTo>
                        <a:pt x="378" y="103"/>
                        <a:pt x="375" y="104"/>
                        <a:pt x="374" y="106"/>
                      </a:cubicBezTo>
                      <a:cubicBezTo>
                        <a:pt x="357" y="125"/>
                        <a:pt x="357" y="125"/>
                        <a:pt x="357" y="125"/>
                      </a:cubicBezTo>
                      <a:cubicBezTo>
                        <a:pt x="273" y="0"/>
                        <a:pt x="273" y="0"/>
                        <a:pt x="273" y="0"/>
                      </a:cubicBezTo>
                      <a:cubicBezTo>
                        <a:pt x="254" y="0"/>
                        <a:pt x="254" y="0"/>
                        <a:pt x="254" y="0"/>
                      </a:cubicBezTo>
                      <a:cubicBezTo>
                        <a:pt x="249" y="4"/>
                        <a:pt x="220" y="29"/>
                        <a:pt x="220" y="29"/>
                      </a:cubicBezTo>
                      <a:cubicBezTo>
                        <a:pt x="192" y="68"/>
                        <a:pt x="192" y="68"/>
                        <a:pt x="192" y="68"/>
                      </a:cubicBezTo>
                      <a:cubicBezTo>
                        <a:pt x="181" y="62"/>
                        <a:pt x="181" y="62"/>
                        <a:pt x="181" y="62"/>
                      </a:cubicBezTo>
                      <a:cubicBezTo>
                        <a:pt x="180" y="61"/>
                        <a:pt x="178" y="60"/>
                        <a:pt x="176" y="60"/>
                      </a:cubicBezTo>
                      <a:cubicBezTo>
                        <a:pt x="175" y="60"/>
                        <a:pt x="173" y="61"/>
                        <a:pt x="172" y="62"/>
                      </a:cubicBezTo>
                      <a:cubicBezTo>
                        <a:pt x="166" y="58"/>
                        <a:pt x="166" y="58"/>
                        <a:pt x="166" y="58"/>
                      </a:cubicBezTo>
                      <a:cubicBezTo>
                        <a:pt x="106" y="111"/>
                        <a:pt x="106" y="111"/>
                        <a:pt x="106" y="111"/>
                      </a:cubicBezTo>
                      <a:cubicBezTo>
                        <a:pt x="16" y="187"/>
                        <a:pt x="16" y="187"/>
                        <a:pt x="16" y="187"/>
                      </a:cubicBezTo>
                      <a:lnTo>
                        <a:pt x="0" y="314"/>
                      </a:lnTo>
                      <a:close/>
                      <a:moveTo>
                        <a:pt x="375" y="159"/>
                      </a:moveTo>
                      <a:cubicBezTo>
                        <a:pt x="382" y="126"/>
                        <a:pt x="382" y="126"/>
                        <a:pt x="382" y="126"/>
                      </a:cubicBezTo>
                      <a:cubicBezTo>
                        <a:pt x="416" y="175"/>
                        <a:pt x="416" y="175"/>
                        <a:pt x="416" y="175"/>
                      </a:cubicBezTo>
                      <a:lnTo>
                        <a:pt x="375" y="159"/>
                      </a:lnTo>
                      <a:close/>
                      <a:moveTo>
                        <a:pt x="42" y="209"/>
                      </a:moveTo>
                      <a:cubicBezTo>
                        <a:pt x="134" y="132"/>
                        <a:pt x="134" y="132"/>
                        <a:pt x="134" y="132"/>
                      </a:cubicBezTo>
                      <a:cubicBezTo>
                        <a:pt x="136" y="129"/>
                        <a:pt x="139" y="128"/>
                        <a:pt x="143" y="129"/>
                      </a:cubicBezTo>
                      <a:cubicBezTo>
                        <a:pt x="159" y="133"/>
                        <a:pt x="159" y="133"/>
                        <a:pt x="159" y="133"/>
                      </a:cubicBezTo>
                      <a:cubicBezTo>
                        <a:pt x="178" y="80"/>
                        <a:pt x="178" y="80"/>
                        <a:pt x="178" y="80"/>
                      </a:cubicBezTo>
                      <a:cubicBezTo>
                        <a:pt x="193" y="89"/>
                        <a:pt x="193" y="89"/>
                        <a:pt x="193" y="89"/>
                      </a:cubicBezTo>
                      <a:cubicBezTo>
                        <a:pt x="194" y="89"/>
                        <a:pt x="196" y="90"/>
                        <a:pt x="197" y="90"/>
                      </a:cubicBezTo>
                      <a:cubicBezTo>
                        <a:pt x="199" y="90"/>
                        <a:pt x="202" y="88"/>
                        <a:pt x="203" y="86"/>
                      </a:cubicBezTo>
                      <a:cubicBezTo>
                        <a:pt x="207" y="81"/>
                        <a:pt x="207" y="81"/>
                        <a:pt x="207" y="81"/>
                      </a:cubicBezTo>
                      <a:cubicBezTo>
                        <a:pt x="218" y="91"/>
                        <a:pt x="236" y="106"/>
                        <a:pt x="232" y="98"/>
                      </a:cubicBezTo>
                      <a:cubicBezTo>
                        <a:pt x="227" y="90"/>
                        <a:pt x="224" y="69"/>
                        <a:pt x="222" y="60"/>
                      </a:cubicBezTo>
                      <a:cubicBezTo>
                        <a:pt x="230" y="49"/>
                        <a:pt x="230" y="49"/>
                        <a:pt x="230" y="49"/>
                      </a:cubicBezTo>
                      <a:cubicBezTo>
                        <a:pt x="239" y="41"/>
                        <a:pt x="252" y="31"/>
                        <a:pt x="256" y="27"/>
                      </a:cubicBezTo>
                      <a:cubicBezTo>
                        <a:pt x="272" y="101"/>
                        <a:pt x="272" y="101"/>
                        <a:pt x="272" y="101"/>
                      </a:cubicBezTo>
                      <a:cubicBezTo>
                        <a:pt x="310" y="119"/>
                        <a:pt x="310" y="119"/>
                        <a:pt x="310" y="119"/>
                      </a:cubicBezTo>
                      <a:cubicBezTo>
                        <a:pt x="301" y="153"/>
                        <a:pt x="301" y="153"/>
                        <a:pt x="301" y="153"/>
                      </a:cubicBezTo>
                      <a:cubicBezTo>
                        <a:pt x="316" y="159"/>
                        <a:pt x="316" y="159"/>
                        <a:pt x="316" y="159"/>
                      </a:cubicBezTo>
                      <a:cubicBezTo>
                        <a:pt x="318" y="160"/>
                        <a:pt x="320" y="161"/>
                        <a:pt x="321" y="164"/>
                      </a:cubicBezTo>
                      <a:cubicBezTo>
                        <a:pt x="322" y="166"/>
                        <a:pt x="321" y="169"/>
                        <a:pt x="320" y="171"/>
                      </a:cubicBezTo>
                      <a:cubicBezTo>
                        <a:pt x="295" y="212"/>
                        <a:pt x="295" y="212"/>
                        <a:pt x="295" y="212"/>
                      </a:cubicBezTo>
                      <a:cubicBezTo>
                        <a:pt x="299" y="171"/>
                        <a:pt x="299" y="171"/>
                        <a:pt x="299" y="171"/>
                      </a:cubicBezTo>
                      <a:cubicBezTo>
                        <a:pt x="257" y="145"/>
                        <a:pt x="257" y="145"/>
                        <a:pt x="257" y="145"/>
                      </a:cubicBezTo>
                      <a:cubicBezTo>
                        <a:pt x="241" y="136"/>
                        <a:pt x="241" y="136"/>
                        <a:pt x="241" y="136"/>
                      </a:cubicBezTo>
                      <a:cubicBezTo>
                        <a:pt x="195" y="109"/>
                        <a:pt x="195" y="109"/>
                        <a:pt x="195" y="109"/>
                      </a:cubicBezTo>
                      <a:cubicBezTo>
                        <a:pt x="193" y="109"/>
                        <a:pt x="191" y="109"/>
                        <a:pt x="190" y="110"/>
                      </a:cubicBezTo>
                      <a:cubicBezTo>
                        <a:pt x="188" y="111"/>
                        <a:pt x="194" y="155"/>
                        <a:pt x="194" y="157"/>
                      </a:cubicBezTo>
                      <a:cubicBezTo>
                        <a:pt x="194" y="157"/>
                        <a:pt x="169" y="167"/>
                        <a:pt x="170" y="175"/>
                      </a:cubicBezTo>
                      <a:cubicBezTo>
                        <a:pt x="171" y="182"/>
                        <a:pt x="190" y="203"/>
                        <a:pt x="190" y="203"/>
                      </a:cubicBezTo>
                      <a:cubicBezTo>
                        <a:pt x="147" y="256"/>
                        <a:pt x="147" y="256"/>
                        <a:pt x="147" y="256"/>
                      </a:cubicBezTo>
                      <a:cubicBezTo>
                        <a:pt x="155" y="191"/>
                        <a:pt x="155" y="191"/>
                        <a:pt x="155" y="191"/>
                      </a:cubicBezTo>
                      <a:cubicBezTo>
                        <a:pt x="110" y="229"/>
                        <a:pt x="110" y="229"/>
                        <a:pt x="110" y="229"/>
                      </a:cubicBezTo>
                      <a:cubicBezTo>
                        <a:pt x="108" y="227"/>
                        <a:pt x="140" y="180"/>
                        <a:pt x="137" y="179"/>
                      </a:cubicBezTo>
                      <a:cubicBezTo>
                        <a:pt x="135" y="179"/>
                        <a:pt x="57" y="250"/>
                        <a:pt x="55" y="251"/>
                      </a:cubicBezTo>
                      <a:lnTo>
                        <a:pt x="42" y="2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1004011" rtl="0" eaLnBrk="1" fontAlgn="auto" latinLnBrk="0" hangingPunct="1">
                    <a:lnSpc>
                      <a:spcPct val="100000"/>
                    </a:lnSpc>
                    <a:spcBef>
                      <a:spcPts val="0"/>
                    </a:spcBef>
                    <a:spcAft>
                      <a:spcPts val="0"/>
                    </a:spcAft>
                    <a:buClrTx/>
                    <a:buSzTx/>
                    <a:buFontTx/>
                    <a:buNone/>
                    <a:tabLst/>
                    <a:defRPr/>
                  </a:pPr>
                  <a:endParaRPr kumimoji="0" lang="ja-JP" altLang="en-US" sz="2000" b="0" i="0" u="none" strike="noStrike" kern="0" cap="none" spc="0" normalizeH="0" baseline="0" noProof="0">
                    <a:ln>
                      <a:noFill/>
                    </a:ln>
                    <a:solidFill>
                      <a:prstClr val="black"/>
                    </a:solidFill>
                    <a:effectLst/>
                    <a:uLnTx/>
                    <a:uFillTx/>
                    <a:latin typeface="Arial"/>
                    <a:ea typeface="ＭＳ Ｐゴシック" panose="020B0600070205080204" pitchFamily="50" charset="-128"/>
                    <a:cs typeface="+mn-cs"/>
                  </a:endParaRPr>
                </a:p>
              </p:txBody>
            </p:sp>
          </p:grpSp>
        </p:grpSp>
        <p:grpSp>
          <p:nvGrpSpPr>
            <p:cNvPr id="338" name="グループ化 337">
              <a:extLst>
                <a:ext uri="{FF2B5EF4-FFF2-40B4-BE49-F238E27FC236}">
                  <a16:creationId xmlns:a16="http://schemas.microsoft.com/office/drawing/2014/main" id="{82A1E8C8-8DD7-4142-8961-511C8926FD98}"/>
                </a:ext>
              </a:extLst>
            </p:cNvPr>
            <p:cNvGrpSpPr/>
            <p:nvPr/>
          </p:nvGrpSpPr>
          <p:grpSpPr>
            <a:xfrm>
              <a:off x="6360768" y="1079775"/>
              <a:ext cx="1924115" cy="525808"/>
              <a:chOff x="8209053" y="1131146"/>
              <a:chExt cx="1924115" cy="525808"/>
            </a:xfrm>
            <a:grpFill/>
          </p:grpSpPr>
          <p:sp>
            <p:nvSpPr>
              <p:cNvPr id="343" name="Freeform 354">
                <a:extLst>
                  <a:ext uri="{FF2B5EF4-FFF2-40B4-BE49-F238E27FC236}">
                    <a16:creationId xmlns:a16="http://schemas.microsoft.com/office/drawing/2014/main" id="{733E4832-02FB-4400-9C1A-30495D31BF3E}"/>
                  </a:ext>
                </a:extLst>
              </p:cNvPr>
              <p:cNvSpPr>
                <a:spLocks noEditPoints="1"/>
              </p:cNvSpPr>
              <p:nvPr/>
            </p:nvSpPr>
            <p:spPr bwMode="auto">
              <a:xfrm>
                <a:off x="9539389" y="1293079"/>
                <a:ext cx="593779" cy="363629"/>
              </a:xfrm>
              <a:custGeom>
                <a:avLst/>
                <a:gdLst>
                  <a:gd name="T0" fmla="*/ 443 w 512"/>
                  <a:gd name="T1" fmla="*/ 178 h 314"/>
                  <a:gd name="T2" fmla="*/ 406 w 512"/>
                  <a:gd name="T3" fmla="*/ 111 h 314"/>
                  <a:gd name="T4" fmla="*/ 347 w 512"/>
                  <a:gd name="T5" fmla="*/ 58 h 314"/>
                  <a:gd name="T6" fmla="*/ 341 w 512"/>
                  <a:gd name="T7" fmla="*/ 62 h 314"/>
                  <a:gd name="T8" fmla="*/ 336 w 512"/>
                  <a:gd name="T9" fmla="*/ 60 h 314"/>
                  <a:gd name="T10" fmla="*/ 331 w 512"/>
                  <a:gd name="T11" fmla="*/ 62 h 314"/>
                  <a:gd name="T12" fmla="*/ 321 w 512"/>
                  <a:gd name="T13" fmla="*/ 68 h 314"/>
                  <a:gd name="T14" fmla="*/ 292 w 512"/>
                  <a:gd name="T15" fmla="*/ 29 h 314"/>
                  <a:gd name="T16" fmla="*/ 259 w 512"/>
                  <a:gd name="T17" fmla="*/ 0 h 314"/>
                  <a:gd name="T18" fmla="*/ 240 w 512"/>
                  <a:gd name="T19" fmla="*/ 0 h 314"/>
                  <a:gd name="T20" fmla="*/ 155 w 512"/>
                  <a:gd name="T21" fmla="*/ 125 h 314"/>
                  <a:gd name="T22" fmla="*/ 139 w 512"/>
                  <a:gd name="T23" fmla="*/ 106 h 314"/>
                  <a:gd name="T24" fmla="*/ 131 w 512"/>
                  <a:gd name="T25" fmla="*/ 103 h 314"/>
                  <a:gd name="T26" fmla="*/ 131 w 512"/>
                  <a:gd name="T27" fmla="*/ 103 h 314"/>
                  <a:gd name="T28" fmla="*/ 124 w 512"/>
                  <a:gd name="T29" fmla="*/ 106 h 314"/>
                  <a:gd name="T30" fmla="*/ 119 w 512"/>
                  <a:gd name="T31" fmla="*/ 112 h 314"/>
                  <a:gd name="T32" fmla="*/ 115 w 512"/>
                  <a:gd name="T33" fmla="*/ 106 h 314"/>
                  <a:gd name="T34" fmla="*/ 75 w 512"/>
                  <a:gd name="T35" fmla="*/ 158 h 314"/>
                  <a:gd name="T36" fmla="*/ 37 w 512"/>
                  <a:gd name="T37" fmla="*/ 211 h 314"/>
                  <a:gd name="T38" fmla="*/ 0 w 512"/>
                  <a:gd name="T39" fmla="*/ 314 h 314"/>
                  <a:gd name="T40" fmla="*/ 512 w 512"/>
                  <a:gd name="T41" fmla="*/ 314 h 314"/>
                  <a:gd name="T42" fmla="*/ 443 w 512"/>
                  <a:gd name="T43" fmla="*/ 178 h 314"/>
                  <a:gd name="T44" fmla="*/ 96 w 512"/>
                  <a:gd name="T45" fmla="*/ 175 h 314"/>
                  <a:gd name="T46" fmla="*/ 130 w 512"/>
                  <a:gd name="T47" fmla="*/ 126 h 314"/>
                  <a:gd name="T48" fmla="*/ 137 w 512"/>
                  <a:gd name="T49" fmla="*/ 159 h 314"/>
                  <a:gd name="T50" fmla="*/ 96 w 512"/>
                  <a:gd name="T51" fmla="*/ 175 h 314"/>
                  <a:gd name="T52" fmla="*/ 382 w 512"/>
                  <a:gd name="T53" fmla="*/ 180 h 314"/>
                  <a:gd name="T54" fmla="*/ 375 w 512"/>
                  <a:gd name="T55" fmla="*/ 179 h 314"/>
                  <a:gd name="T56" fmla="*/ 370 w 512"/>
                  <a:gd name="T57" fmla="*/ 184 h 314"/>
                  <a:gd name="T58" fmla="*/ 358 w 512"/>
                  <a:gd name="T59" fmla="*/ 207 h 314"/>
                  <a:gd name="T60" fmla="*/ 365 w 512"/>
                  <a:gd name="T61" fmla="*/ 256 h 314"/>
                  <a:gd name="T62" fmla="*/ 323 w 512"/>
                  <a:gd name="T63" fmla="*/ 203 h 314"/>
                  <a:gd name="T64" fmla="*/ 308 w 512"/>
                  <a:gd name="T65" fmla="*/ 172 h 314"/>
                  <a:gd name="T66" fmla="*/ 324 w 512"/>
                  <a:gd name="T67" fmla="*/ 115 h 314"/>
                  <a:gd name="T68" fmla="*/ 322 w 512"/>
                  <a:gd name="T69" fmla="*/ 110 h 314"/>
                  <a:gd name="T70" fmla="*/ 317 w 512"/>
                  <a:gd name="T71" fmla="*/ 109 h 314"/>
                  <a:gd name="T72" fmla="*/ 272 w 512"/>
                  <a:gd name="T73" fmla="*/ 136 h 314"/>
                  <a:gd name="T74" fmla="*/ 235 w 512"/>
                  <a:gd name="T75" fmla="*/ 162 h 314"/>
                  <a:gd name="T76" fmla="*/ 213 w 512"/>
                  <a:gd name="T77" fmla="*/ 171 h 314"/>
                  <a:gd name="T78" fmla="*/ 218 w 512"/>
                  <a:gd name="T79" fmla="*/ 212 h 314"/>
                  <a:gd name="T80" fmla="*/ 192 w 512"/>
                  <a:gd name="T81" fmla="*/ 171 h 314"/>
                  <a:gd name="T82" fmla="*/ 192 w 512"/>
                  <a:gd name="T83" fmla="*/ 164 h 314"/>
                  <a:gd name="T84" fmla="*/ 197 w 512"/>
                  <a:gd name="T85" fmla="*/ 159 h 314"/>
                  <a:gd name="T86" fmla="*/ 212 w 512"/>
                  <a:gd name="T87" fmla="*/ 153 h 314"/>
                  <a:gd name="T88" fmla="*/ 225 w 512"/>
                  <a:gd name="T89" fmla="*/ 115 h 314"/>
                  <a:gd name="T90" fmla="*/ 249 w 512"/>
                  <a:gd name="T91" fmla="*/ 27 h 314"/>
                  <a:gd name="T92" fmla="*/ 256 w 512"/>
                  <a:gd name="T93" fmla="*/ 27 h 314"/>
                  <a:gd name="T94" fmla="*/ 282 w 512"/>
                  <a:gd name="T95" fmla="*/ 49 h 314"/>
                  <a:gd name="T96" fmla="*/ 290 w 512"/>
                  <a:gd name="T97" fmla="*/ 60 h 314"/>
                  <a:gd name="T98" fmla="*/ 280 w 512"/>
                  <a:gd name="T99" fmla="*/ 98 h 314"/>
                  <a:gd name="T100" fmla="*/ 305 w 512"/>
                  <a:gd name="T101" fmla="*/ 81 h 314"/>
                  <a:gd name="T102" fmla="*/ 309 w 512"/>
                  <a:gd name="T103" fmla="*/ 86 h 314"/>
                  <a:gd name="T104" fmla="*/ 316 w 512"/>
                  <a:gd name="T105" fmla="*/ 90 h 314"/>
                  <a:gd name="T106" fmla="*/ 319 w 512"/>
                  <a:gd name="T107" fmla="*/ 88 h 314"/>
                  <a:gd name="T108" fmla="*/ 335 w 512"/>
                  <a:gd name="T109" fmla="*/ 80 h 314"/>
                  <a:gd name="T110" fmla="*/ 353 w 512"/>
                  <a:gd name="T111" fmla="*/ 133 h 314"/>
                  <a:gd name="T112" fmla="*/ 369 w 512"/>
                  <a:gd name="T113" fmla="*/ 129 h 314"/>
                  <a:gd name="T114" fmla="*/ 379 w 512"/>
                  <a:gd name="T115" fmla="*/ 132 h 314"/>
                  <a:gd name="T116" fmla="*/ 425 w 512"/>
                  <a:gd name="T117" fmla="*/ 209 h 314"/>
                  <a:gd name="T118" fmla="*/ 382 w 512"/>
                  <a:gd name="T119" fmla="*/ 18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314">
                    <a:moveTo>
                      <a:pt x="443" y="178"/>
                    </a:moveTo>
                    <a:cubicBezTo>
                      <a:pt x="406" y="111"/>
                      <a:pt x="406" y="111"/>
                      <a:pt x="406" y="111"/>
                    </a:cubicBezTo>
                    <a:cubicBezTo>
                      <a:pt x="347" y="58"/>
                      <a:pt x="347" y="58"/>
                      <a:pt x="347" y="58"/>
                    </a:cubicBezTo>
                    <a:cubicBezTo>
                      <a:pt x="341" y="62"/>
                      <a:pt x="341" y="62"/>
                      <a:pt x="341" y="62"/>
                    </a:cubicBezTo>
                    <a:cubicBezTo>
                      <a:pt x="339" y="61"/>
                      <a:pt x="338" y="60"/>
                      <a:pt x="336" y="60"/>
                    </a:cubicBezTo>
                    <a:cubicBezTo>
                      <a:pt x="334" y="60"/>
                      <a:pt x="333" y="61"/>
                      <a:pt x="331" y="62"/>
                    </a:cubicBezTo>
                    <a:cubicBezTo>
                      <a:pt x="321" y="68"/>
                      <a:pt x="321" y="68"/>
                      <a:pt x="321" y="68"/>
                    </a:cubicBezTo>
                    <a:cubicBezTo>
                      <a:pt x="292" y="29"/>
                      <a:pt x="292" y="29"/>
                      <a:pt x="292" y="29"/>
                    </a:cubicBezTo>
                    <a:cubicBezTo>
                      <a:pt x="292" y="29"/>
                      <a:pt x="264" y="4"/>
                      <a:pt x="259" y="0"/>
                    </a:cubicBezTo>
                    <a:cubicBezTo>
                      <a:pt x="240" y="0"/>
                      <a:pt x="240" y="0"/>
                      <a:pt x="240" y="0"/>
                    </a:cubicBezTo>
                    <a:cubicBezTo>
                      <a:pt x="155" y="125"/>
                      <a:pt x="155" y="125"/>
                      <a:pt x="155" y="125"/>
                    </a:cubicBezTo>
                    <a:cubicBezTo>
                      <a:pt x="139" y="106"/>
                      <a:pt x="139" y="106"/>
                      <a:pt x="139" y="106"/>
                    </a:cubicBezTo>
                    <a:cubicBezTo>
                      <a:pt x="137" y="104"/>
                      <a:pt x="134" y="103"/>
                      <a:pt x="131" y="103"/>
                    </a:cubicBezTo>
                    <a:cubicBezTo>
                      <a:pt x="131" y="103"/>
                      <a:pt x="131" y="103"/>
                      <a:pt x="131" y="103"/>
                    </a:cubicBezTo>
                    <a:cubicBezTo>
                      <a:pt x="128" y="103"/>
                      <a:pt x="126" y="104"/>
                      <a:pt x="124" y="106"/>
                    </a:cubicBezTo>
                    <a:cubicBezTo>
                      <a:pt x="119" y="112"/>
                      <a:pt x="119" y="112"/>
                      <a:pt x="119" y="112"/>
                    </a:cubicBezTo>
                    <a:cubicBezTo>
                      <a:pt x="115" y="106"/>
                      <a:pt x="115" y="106"/>
                      <a:pt x="115" y="106"/>
                    </a:cubicBezTo>
                    <a:cubicBezTo>
                      <a:pt x="75" y="158"/>
                      <a:pt x="75" y="158"/>
                      <a:pt x="75" y="158"/>
                    </a:cubicBezTo>
                    <a:cubicBezTo>
                      <a:pt x="37" y="211"/>
                      <a:pt x="37" y="211"/>
                      <a:pt x="37" y="211"/>
                    </a:cubicBezTo>
                    <a:cubicBezTo>
                      <a:pt x="0" y="314"/>
                      <a:pt x="0" y="314"/>
                      <a:pt x="0" y="314"/>
                    </a:cubicBezTo>
                    <a:cubicBezTo>
                      <a:pt x="512" y="314"/>
                      <a:pt x="512" y="314"/>
                      <a:pt x="512" y="314"/>
                    </a:cubicBezTo>
                    <a:lnTo>
                      <a:pt x="443" y="178"/>
                    </a:lnTo>
                    <a:close/>
                    <a:moveTo>
                      <a:pt x="96" y="175"/>
                    </a:moveTo>
                    <a:cubicBezTo>
                      <a:pt x="130" y="126"/>
                      <a:pt x="130" y="126"/>
                      <a:pt x="130" y="126"/>
                    </a:cubicBezTo>
                    <a:cubicBezTo>
                      <a:pt x="137" y="159"/>
                      <a:pt x="137" y="159"/>
                      <a:pt x="137" y="159"/>
                    </a:cubicBezTo>
                    <a:lnTo>
                      <a:pt x="96" y="175"/>
                    </a:lnTo>
                    <a:close/>
                    <a:moveTo>
                      <a:pt x="382" y="180"/>
                    </a:moveTo>
                    <a:cubicBezTo>
                      <a:pt x="380" y="179"/>
                      <a:pt x="377" y="179"/>
                      <a:pt x="375" y="179"/>
                    </a:cubicBezTo>
                    <a:cubicBezTo>
                      <a:pt x="373" y="180"/>
                      <a:pt x="371" y="181"/>
                      <a:pt x="370" y="184"/>
                    </a:cubicBezTo>
                    <a:cubicBezTo>
                      <a:pt x="358" y="207"/>
                      <a:pt x="358" y="207"/>
                      <a:pt x="358" y="207"/>
                    </a:cubicBezTo>
                    <a:cubicBezTo>
                      <a:pt x="365" y="256"/>
                      <a:pt x="365" y="256"/>
                      <a:pt x="365" y="256"/>
                    </a:cubicBezTo>
                    <a:cubicBezTo>
                      <a:pt x="323" y="203"/>
                      <a:pt x="323" y="203"/>
                      <a:pt x="323" y="203"/>
                    </a:cubicBezTo>
                    <a:cubicBezTo>
                      <a:pt x="323" y="203"/>
                      <a:pt x="307" y="180"/>
                      <a:pt x="308" y="172"/>
                    </a:cubicBezTo>
                    <a:cubicBezTo>
                      <a:pt x="310" y="165"/>
                      <a:pt x="324" y="115"/>
                      <a:pt x="324" y="115"/>
                    </a:cubicBezTo>
                    <a:cubicBezTo>
                      <a:pt x="325" y="113"/>
                      <a:pt x="324" y="111"/>
                      <a:pt x="322" y="110"/>
                    </a:cubicBezTo>
                    <a:cubicBezTo>
                      <a:pt x="321" y="109"/>
                      <a:pt x="319" y="108"/>
                      <a:pt x="317" y="109"/>
                    </a:cubicBezTo>
                    <a:cubicBezTo>
                      <a:pt x="272" y="136"/>
                      <a:pt x="272" y="136"/>
                      <a:pt x="272" y="136"/>
                    </a:cubicBezTo>
                    <a:cubicBezTo>
                      <a:pt x="235" y="162"/>
                      <a:pt x="235" y="162"/>
                      <a:pt x="235" y="162"/>
                    </a:cubicBezTo>
                    <a:cubicBezTo>
                      <a:pt x="213" y="171"/>
                      <a:pt x="213" y="171"/>
                      <a:pt x="213" y="171"/>
                    </a:cubicBezTo>
                    <a:cubicBezTo>
                      <a:pt x="218" y="212"/>
                      <a:pt x="218" y="212"/>
                      <a:pt x="218" y="212"/>
                    </a:cubicBezTo>
                    <a:cubicBezTo>
                      <a:pt x="192" y="171"/>
                      <a:pt x="192" y="171"/>
                      <a:pt x="192" y="171"/>
                    </a:cubicBezTo>
                    <a:cubicBezTo>
                      <a:pt x="191" y="169"/>
                      <a:pt x="191" y="166"/>
                      <a:pt x="192" y="164"/>
                    </a:cubicBezTo>
                    <a:cubicBezTo>
                      <a:pt x="192" y="161"/>
                      <a:pt x="194" y="159"/>
                      <a:pt x="197" y="159"/>
                    </a:cubicBezTo>
                    <a:cubicBezTo>
                      <a:pt x="212" y="153"/>
                      <a:pt x="212" y="153"/>
                      <a:pt x="212" y="153"/>
                    </a:cubicBezTo>
                    <a:cubicBezTo>
                      <a:pt x="225" y="115"/>
                      <a:pt x="225" y="115"/>
                      <a:pt x="225" y="115"/>
                    </a:cubicBezTo>
                    <a:cubicBezTo>
                      <a:pt x="249" y="27"/>
                      <a:pt x="249" y="27"/>
                      <a:pt x="249" y="27"/>
                    </a:cubicBezTo>
                    <a:cubicBezTo>
                      <a:pt x="256" y="27"/>
                      <a:pt x="256" y="27"/>
                      <a:pt x="256" y="27"/>
                    </a:cubicBezTo>
                    <a:cubicBezTo>
                      <a:pt x="261" y="31"/>
                      <a:pt x="273" y="41"/>
                      <a:pt x="282" y="49"/>
                    </a:cubicBezTo>
                    <a:cubicBezTo>
                      <a:pt x="290" y="60"/>
                      <a:pt x="290" y="60"/>
                      <a:pt x="290" y="60"/>
                    </a:cubicBezTo>
                    <a:cubicBezTo>
                      <a:pt x="289" y="69"/>
                      <a:pt x="285" y="90"/>
                      <a:pt x="280" y="98"/>
                    </a:cubicBezTo>
                    <a:cubicBezTo>
                      <a:pt x="276" y="106"/>
                      <a:pt x="295" y="91"/>
                      <a:pt x="305" y="81"/>
                    </a:cubicBezTo>
                    <a:cubicBezTo>
                      <a:pt x="309" y="86"/>
                      <a:pt x="309" y="86"/>
                      <a:pt x="309" y="86"/>
                    </a:cubicBezTo>
                    <a:cubicBezTo>
                      <a:pt x="311" y="88"/>
                      <a:pt x="313" y="90"/>
                      <a:pt x="316" y="90"/>
                    </a:cubicBezTo>
                    <a:cubicBezTo>
                      <a:pt x="317" y="90"/>
                      <a:pt x="318" y="89"/>
                      <a:pt x="319" y="88"/>
                    </a:cubicBezTo>
                    <a:cubicBezTo>
                      <a:pt x="335" y="80"/>
                      <a:pt x="335" y="80"/>
                      <a:pt x="335" y="80"/>
                    </a:cubicBezTo>
                    <a:cubicBezTo>
                      <a:pt x="353" y="133"/>
                      <a:pt x="353" y="133"/>
                      <a:pt x="353" y="133"/>
                    </a:cubicBezTo>
                    <a:cubicBezTo>
                      <a:pt x="369" y="129"/>
                      <a:pt x="369" y="129"/>
                      <a:pt x="369" y="129"/>
                    </a:cubicBezTo>
                    <a:cubicBezTo>
                      <a:pt x="373" y="128"/>
                      <a:pt x="377" y="129"/>
                      <a:pt x="379" y="132"/>
                    </a:cubicBezTo>
                    <a:cubicBezTo>
                      <a:pt x="425" y="209"/>
                      <a:pt x="425" y="209"/>
                      <a:pt x="425" y="209"/>
                    </a:cubicBezTo>
                    <a:lnTo>
                      <a:pt x="382" y="18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1004011" rtl="0" eaLnBrk="1" fontAlgn="auto" latinLnBrk="0" hangingPunct="1">
                  <a:lnSpc>
                    <a:spcPct val="100000"/>
                  </a:lnSpc>
                  <a:spcBef>
                    <a:spcPts val="0"/>
                  </a:spcBef>
                  <a:spcAft>
                    <a:spcPts val="0"/>
                  </a:spcAft>
                  <a:buClrTx/>
                  <a:buSzTx/>
                  <a:buFontTx/>
                  <a:buNone/>
                  <a:tabLst/>
                  <a:defRPr/>
                </a:pPr>
                <a:endParaRPr kumimoji="0" lang="ja-JP" altLang="en-US" sz="2000" b="0" i="0" u="none" strike="noStrike" kern="0" cap="none" spc="0" normalizeH="0" baseline="0" noProof="0">
                  <a:ln>
                    <a:noFill/>
                  </a:ln>
                  <a:solidFill>
                    <a:prstClr val="black"/>
                  </a:solidFill>
                  <a:effectLst/>
                  <a:uLnTx/>
                  <a:uFillTx/>
                  <a:latin typeface="Arial"/>
                  <a:ea typeface="ＭＳ Ｐゴシック" panose="020B0600070205080204" pitchFamily="50" charset="-128"/>
                  <a:cs typeface="+mn-cs"/>
                </a:endParaRPr>
              </a:p>
            </p:txBody>
          </p:sp>
          <p:grpSp>
            <p:nvGrpSpPr>
              <p:cNvPr id="340" name="グループ化 339">
                <a:extLst>
                  <a:ext uri="{FF2B5EF4-FFF2-40B4-BE49-F238E27FC236}">
                    <a16:creationId xmlns:a16="http://schemas.microsoft.com/office/drawing/2014/main" id="{5CAACE61-3386-41F7-9619-E58A321E538F}"/>
                  </a:ext>
                </a:extLst>
              </p:cNvPr>
              <p:cNvGrpSpPr/>
              <p:nvPr/>
            </p:nvGrpSpPr>
            <p:grpSpPr>
              <a:xfrm>
                <a:off x="8209053" y="1131146"/>
                <a:ext cx="1362399" cy="525808"/>
                <a:chOff x="7402298" y="1128465"/>
                <a:chExt cx="3049210" cy="1176819"/>
              </a:xfrm>
              <a:grpFill/>
            </p:grpSpPr>
            <p:sp>
              <p:nvSpPr>
                <p:cNvPr id="341" name="Freeform 354">
                  <a:extLst>
                    <a:ext uri="{FF2B5EF4-FFF2-40B4-BE49-F238E27FC236}">
                      <a16:creationId xmlns:a16="http://schemas.microsoft.com/office/drawing/2014/main" id="{6AEC5A58-94BB-484B-855B-1CE8414E9FF1}"/>
                    </a:ext>
                  </a:extLst>
                </p:cNvPr>
                <p:cNvSpPr>
                  <a:spLocks noEditPoints="1"/>
                </p:cNvSpPr>
                <p:nvPr/>
              </p:nvSpPr>
              <p:spPr bwMode="auto">
                <a:xfrm>
                  <a:off x="7402298" y="1128465"/>
                  <a:ext cx="1921662" cy="1176819"/>
                </a:xfrm>
                <a:custGeom>
                  <a:avLst/>
                  <a:gdLst>
                    <a:gd name="T0" fmla="*/ 443 w 512"/>
                    <a:gd name="T1" fmla="*/ 178 h 314"/>
                    <a:gd name="T2" fmla="*/ 406 w 512"/>
                    <a:gd name="T3" fmla="*/ 111 h 314"/>
                    <a:gd name="T4" fmla="*/ 347 w 512"/>
                    <a:gd name="T5" fmla="*/ 58 h 314"/>
                    <a:gd name="T6" fmla="*/ 341 w 512"/>
                    <a:gd name="T7" fmla="*/ 62 h 314"/>
                    <a:gd name="T8" fmla="*/ 336 w 512"/>
                    <a:gd name="T9" fmla="*/ 60 h 314"/>
                    <a:gd name="T10" fmla="*/ 331 w 512"/>
                    <a:gd name="T11" fmla="*/ 62 h 314"/>
                    <a:gd name="T12" fmla="*/ 321 w 512"/>
                    <a:gd name="T13" fmla="*/ 68 h 314"/>
                    <a:gd name="T14" fmla="*/ 292 w 512"/>
                    <a:gd name="T15" fmla="*/ 29 h 314"/>
                    <a:gd name="T16" fmla="*/ 259 w 512"/>
                    <a:gd name="T17" fmla="*/ 0 h 314"/>
                    <a:gd name="T18" fmla="*/ 240 w 512"/>
                    <a:gd name="T19" fmla="*/ 0 h 314"/>
                    <a:gd name="T20" fmla="*/ 155 w 512"/>
                    <a:gd name="T21" fmla="*/ 125 h 314"/>
                    <a:gd name="T22" fmla="*/ 139 w 512"/>
                    <a:gd name="T23" fmla="*/ 106 h 314"/>
                    <a:gd name="T24" fmla="*/ 131 w 512"/>
                    <a:gd name="T25" fmla="*/ 103 h 314"/>
                    <a:gd name="T26" fmla="*/ 131 w 512"/>
                    <a:gd name="T27" fmla="*/ 103 h 314"/>
                    <a:gd name="T28" fmla="*/ 124 w 512"/>
                    <a:gd name="T29" fmla="*/ 106 h 314"/>
                    <a:gd name="T30" fmla="*/ 119 w 512"/>
                    <a:gd name="T31" fmla="*/ 112 h 314"/>
                    <a:gd name="T32" fmla="*/ 115 w 512"/>
                    <a:gd name="T33" fmla="*/ 106 h 314"/>
                    <a:gd name="T34" fmla="*/ 75 w 512"/>
                    <a:gd name="T35" fmla="*/ 158 h 314"/>
                    <a:gd name="T36" fmla="*/ 37 w 512"/>
                    <a:gd name="T37" fmla="*/ 211 h 314"/>
                    <a:gd name="T38" fmla="*/ 0 w 512"/>
                    <a:gd name="T39" fmla="*/ 314 h 314"/>
                    <a:gd name="T40" fmla="*/ 512 w 512"/>
                    <a:gd name="T41" fmla="*/ 314 h 314"/>
                    <a:gd name="T42" fmla="*/ 443 w 512"/>
                    <a:gd name="T43" fmla="*/ 178 h 314"/>
                    <a:gd name="T44" fmla="*/ 96 w 512"/>
                    <a:gd name="T45" fmla="*/ 175 h 314"/>
                    <a:gd name="T46" fmla="*/ 130 w 512"/>
                    <a:gd name="T47" fmla="*/ 126 h 314"/>
                    <a:gd name="T48" fmla="*/ 137 w 512"/>
                    <a:gd name="T49" fmla="*/ 159 h 314"/>
                    <a:gd name="T50" fmla="*/ 96 w 512"/>
                    <a:gd name="T51" fmla="*/ 175 h 314"/>
                    <a:gd name="T52" fmla="*/ 382 w 512"/>
                    <a:gd name="T53" fmla="*/ 180 h 314"/>
                    <a:gd name="T54" fmla="*/ 375 w 512"/>
                    <a:gd name="T55" fmla="*/ 179 h 314"/>
                    <a:gd name="T56" fmla="*/ 370 w 512"/>
                    <a:gd name="T57" fmla="*/ 184 h 314"/>
                    <a:gd name="T58" fmla="*/ 358 w 512"/>
                    <a:gd name="T59" fmla="*/ 207 h 314"/>
                    <a:gd name="T60" fmla="*/ 365 w 512"/>
                    <a:gd name="T61" fmla="*/ 256 h 314"/>
                    <a:gd name="T62" fmla="*/ 323 w 512"/>
                    <a:gd name="T63" fmla="*/ 203 h 314"/>
                    <a:gd name="T64" fmla="*/ 308 w 512"/>
                    <a:gd name="T65" fmla="*/ 172 h 314"/>
                    <a:gd name="T66" fmla="*/ 324 w 512"/>
                    <a:gd name="T67" fmla="*/ 115 h 314"/>
                    <a:gd name="T68" fmla="*/ 322 w 512"/>
                    <a:gd name="T69" fmla="*/ 110 h 314"/>
                    <a:gd name="T70" fmla="*/ 317 w 512"/>
                    <a:gd name="T71" fmla="*/ 109 h 314"/>
                    <a:gd name="T72" fmla="*/ 272 w 512"/>
                    <a:gd name="T73" fmla="*/ 136 h 314"/>
                    <a:gd name="T74" fmla="*/ 235 w 512"/>
                    <a:gd name="T75" fmla="*/ 162 h 314"/>
                    <a:gd name="T76" fmla="*/ 213 w 512"/>
                    <a:gd name="T77" fmla="*/ 171 h 314"/>
                    <a:gd name="T78" fmla="*/ 218 w 512"/>
                    <a:gd name="T79" fmla="*/ 212 h 314"/>
                    <a:gd name="T80" fmla="*/ 192 w 512"/>
                    <a:gd name="T81" fmla="*/ 171 h 314"/>
                    <a:gd name="T82" fmla="*/ 192 w 512"/>
                    <a:gd name="T83" fmla="*/ 164 h 314"/>
                    <a:gd name="T84" fmla="*/ 197 w 512"/>
                    <a:gd name="T85" fmla="*/ 159 h 314"/>
                    <a:gd name="T86" fmla="*/ 212 w 512"/>
                    <a:gd name="T87" fmla="*/ 153 h 314"/>
                    <a:gd name="T88" fmla="*/ 225 w 512"/>
                    <a:gd name="T89" fmla="*/ 115 h 314"/>
                    <a:gd name="T90" fmla="*/ 249 w 512"/>
                    <a:gd name="T91" fmla="*/ 27 h 314"/>
                    <a:gd name="T92" fmla="*/ 256 w 512"/>
                    <a:gd name="T93" fmla="*/ 27 h 314"/>
                    <a:gd name="T94" fmla="*/ 282 w 512"/>
                    <a:gd name="T95" fmla="*/ 49 h 314"/>
                    <a:gd name="T96" fmla="*/ 290 w 512"/>
                    <a:gd name="T97" fmla="*/ 60 h 314"/>
                    <a:gd name="T98" fmla="*/ 280 w 512"/>
                    <a:gd name="T99" fmla="*/ 98 h 314"/>
                    <a:gd name="T100" fmla="*/ 305 w 512"/>
                    <a:gd name="T101" fmla="*/ 81 h 314"/>
                    <a:gd name="T102" fmla="*/ 309 w 512"/>
                    <a:gd name="T103" fmla="*/ 86 h 314"/>
                    <a:gd name="T104" fmla="*/ 316 w 512"/>
                    <a:gd name="T105" fmla="*/ 90 h 314"/>
                    <a:gd name="T106" fmla="*/ 319 w 512"/>
                    <a:gd name="T107" fmla="*/ 88 h 314"/>
                    <a:gd name="T108" fmla="*/ 335 w 512"/>
                    <a:gd name="T109" fmla="*/ 80 h 314"/>
                    <a:gd name="T110" fmla="*/ 353 w 512"/>
                    <a:gd name="T111" fmla="*/ 133 h 314"/>
                    <a:gd name="T112" fmla="*/ 369 w 512"/>
                    <a:gd name="T113" fmla="*/ 129 h 314"/>
                    <a:gd name="T114" fmla="*/ 379 w 512"/>
                    <a:gd name="T115" fmla="*/ 132 h 314"/>
                    <a:gd name="T116" fmla="*/ 425 w 512"/>
                    <a:gd name="T117" fmla="*/ 209 h 314"/>
                    <a:gd name="T118" fmla="*/ 382 w 512"/>
                    <a:gd name="T119" fmla="*/ 18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314">
                      <a:moveTo>
                        <a:pt x="443" y="178"/>
                      </a:moveTo>
                      <a:cubicBezTo>
                        <a:pt x="406" y="111"/>
                        <a:pt x="406" y="111"/>
                        <a:pt x="406" y="111"/>
                      </a:cubicBezTo>
                      <a:cubicBezTo>
                        <a:pt x="347" y="58"/>
                        <a:pt x="347" y="58"/>
                        <a:pt x="347" y="58"/>
                      </a:cubicBezTo>
                      <a:cubicBezTo>
                        <a:pt x="341" y="62"/>
                        <a:pt x="341" y="62"/>
                        <a:pt x="341" y="62"/>
                      </a:cubicBezTo>
                      <a:cubicBezTo>
                        <a:pt x="339" y="61"/>
                        <a:pt x="338" y="60"/>
                        <a:pt x="336" y="60"/>
                      </a:cubicBezTo>
                      <a:cubicBezTo>
                        <a:pt x="334" y="60"/>
                        <a:pt x="333" y="61"/>
                        <a:pt x="331" y="62"/>
                      </a:cubicBezTo>
                      <a:cubicBezTo>
                        <a:pt x="321" y="68"/>
                        <a:pt x="321" y="68"/>
                        <a:pt x="321" y="68"/>
                      </a:cubicBezTo>
                      <a:cubicBezTo>
                        <a:pt x="292" y="29"/>
                        <a:pt x="292" y="29"/>
                        <a:pt x="292" y="29"/>
                      </a:cubicBezTo>
                      <a:cubicBezTo>
                        <a:pt x="292" y="29"/>
                        <a:pt x="264" y="4"/>
                        <a:pt x="259" y="0"/>
                      </a:cubicBezTo>
                      <a:cubicBezTo>
                        <a:pt x="240" y="0"/>
                        <a:pt x="240" y="0"/>
                        <a:pt x="240" y="0"/>
                      </a:cubicBezTo>
                      <a:cubicBezTo>
                        <a:pt x="155" y="125"/>
                        <a:pt x="155" y="125"/>
                        <a:pt x="155" y="125"/>
                      </a:cubicBezTo>
                      <a:cubicBezTo>
                        <a:pt x="139" y="106"/>
                        <a:pt x="139" y="106"/>
                        <a:pt x="139" y="106"/>
                      </a:cubicBezTo>
                      <a:cubicBezTo>
                        <a:pt x="137" y="104"/>
                        <a:pt x="134" y="103"/>
                        <a:pt x="131" y="103"/>
                      </a:cubicBezTo>
                      <a:cubicBezTo>
                        <a:pt x="131" y="103"/>
                        <a:pt x="131" y="103"/>
                        <a:pt x="131" y="103"/>
                      </a:cubicBezTo>
                      <a:cubicBezTo>
                        <a:pt x="128" y="103"/>
                        <a:pt x="126" y="104"/>
                        <a:pt x="124" y="106"/>
                      </a:cubicBezTo>
                      <a:cubicBezTo>
                        <a:pt x="119" y="112"/>
                        <a:pt x="119" y="112"/>
                        <a:pt x="119" y="112"/>
                      </a:cubicBezTo>
                      <a:cubicBezTo>
                        <a:pt x="115" y="106"/>
                        <a:pt x="115" y="106"/>
                        <a:pt x="115" y="106"/>
                      </a:cubicBezTo>
                      <a:cubicBezTo>
                        <a:pt x="75" y="158"/>
                        <a:pt x="75" y="158"/>
                        <a:pt x="75" y="158"/>
                      </a:cubicBezTo>
                      <a:cubicBezTo>
                        <a:pt x="37" y="211"/>
                        <a:pt x="37" y="211"/>
                        <a:pt x="37" y="211"/>
                      </a:cubicBezTo>
                      <a:cubicBezTo>
                        <a:pt x="0" y="314"/>
                        <a:pt x="0" y="314"/>
                        <a:pt x="0" y="314"/>
                      </a:cubicBezTo>
                      <a:cubicBezTo>
                        <a:pt x="512" y="314"/>
                        <a:pt x="512" y="314"/>
                        <a:pt x="512" y="314"/>
                      </a:cubicBezTo>
                      <a:lnTo>
                        <a:pt x="443" y="178"/>
                      </a:lnTo>
                      <a:close/>
                      <a:moveTo>
                        <a:pt x="96" y="175"/>
                      </a:moveTo>
                      <a:cubicBezTo>
                        <a:pt x="130" y="126"/>
                        <a:pt x="130" y="126"/>
                        <a:pt x="130" y="126"/>
                      </a:cubicBezTo>
                      <a:cubicBezTo>
                        <a:pt x="137" y="159"/>
                        <a:pt x="137" y="159"/>
                        <a:pt x="137" y="159"/>
                      </a:cubicBezTo>
                      <a:lnTo>
                        <a:pt x="96" y="175"/>
                      </a:lnTo>
                      <a:close/>
                      <a:moveTo>
                        <a:pt x="382" y="180"/>
                      </a:moveTo>
                      <a:cubicBezTo>
                        <a:pt x="380" y="179"/>
                        <a:pt x="377" y="179"/>
                        <a:pt x="375" y="179"/>
                      </a:cubicBezTo>
                      <a:cubicBezTo>
                        <a:pt x="373" y="180"/>
                        <a:pt x="371" y="181"/>
                        <a:pt x="370" y="184"/>
                      </a:cubicBezTo>
                      <a:cubicBezTo>
                        <a:pt x="358" y="207"/>
                        <a:pt x="358" y="207"/>
                        <a:pt x="358" y="207"/>
                      </a:cubicBezTo>
                      <a:cubicBezTo>
                        <a:pt x="365" y="256"/>
                        <a:pt x="365" y="256"/>
                        <a:pt x="365" y="256"/>
                      </a:cubicBezTo>
                      <a:cubicBezTo>
                        <a:pt x="323" y="203"/>
                        <a:pt x="323" y="203"/>
                        <a:pt x="323" y="203"/>
                      </a:cubicBezTo>
                      <a:cubicBezTo>
                        <a:pt x="323" y="203"/>
                        <a:pt x="307" y="180"/>
                        <a:pt x="308" y="172"/>
                      </a:cubicBezTo>
                      <a:cubicBezTo>
                        <a:pt x="310" y="165"/>
                        <a:pt x="324" y="115"/>
                        <a:pt x="324" y="115"/>
                      </a:cubicBezTo>
                      <a:cubicBezTo>
                        <a:pt x="325" y="113"/>
                        <a:pt x="324" y="111"/>
                        <a:pt x="322" y="110"/>
                      </a:cubicBezTo>
                      <a:cubicBezTo>
                        <a:pt x="321" y="109"/>
                        <a:pt x="319" y="108"/>
                        <a:pt x="317" y="109"/>
                      </a:cubicBezTo>
                      <a:cubicBezTo>
                        <a:pt x="272" y="136"/>
                        <a:pt x="272" y="136"/>
                        <a:pt x="272" y="136"/>
                      </a:cubicBezTo>
                      <a:cubicBezTo>
                        <a:pt x="235" y="162"/>
                        <a:pt x="235" y="162"/>
                        <a:pt x="235" y="162"/>
                      </a:cubicBezTo>
                      <a:cubicBezTo>
                        <a:pt x="213" y="171"/>
                        <a:pt x="213" y="171"/>
                        <a:pt x="213" y="171"/>
                      </a:cubicBezTo>
                      <a:cubicBezTo>
                        <a:pt x="218" y="212"/>
                        <a:pt x="218" y="212"/>
                        <a:pt x="218" y="212"/>
                      </a:cubicBezTo>
                      <a:cubicBezTo>
                        <a:pt x="192" y="171"/>
                        <a:pt x="192" y="171"/>
                        <a:pt x="192" y="171"/>
                      </a:cubicBezTo>
                      <a:cubicBezTo>
                        <a:pt x="191" y="169"/>
                        <a:pt x="191" y="166"/>
                        <a:pt x="192" y="164"/>
                      </a:cubicBezTo>
                      <a:cubicBezTo>
                        <a:pt x="192" y="161"/>
                        <a:pt x="194" y="159"/>
                        <a:pt x="197" y="159"/>
                      </a:cubicBezTo>
                      <a:cubicBezTo>
                        <a:pt x="212" y="153"/>
                        <a:pt x="212" y="153"/>
                        <a:pt x="212" y="153"/>
                      </a:cubicBezTo>
                      <a:cubicBezTo>
                        <a:pt x="225" y="115"/>
                        <a:pt x="225" y="115"/>
                        <a:pt x="225" y="115"/>
                      </a:cubicBezTo>
                      <a:cubicBezTo>
                        <a:pt x="249" y="27"/>
                        <a:pt x="249" y="27"/>
                        <a:pt x="249" y="27"/>
                      </a:cubicBezTo>
                      <a:cubicBezTo>
                        <a:pt x="256" y="27"/>
                        <a:pt x="256" y="27"/>
                        <a:pt x="256" y="27"/>
                      </a:cubicBezTo>
                      <a:cubicBezTo>
                        <a:pt x="261" y="31"/>
                        <a:pt x="273" y="41"/>
                        <a:pt x="282" y="49"/>
                      </a:cubicBezTo>
                      <a:cubicBezTo>
                        <a:pt x="290" y="60"/>
                        <a:pt x="290" y="60"/>
                        <a:pt x="290" y="60"/>
                      </a:cubicBezTo>
                      <a:cubicBezTo>
                        <a:pt x="289" y="69"/>
                        <a:pt x="285" y="90"/>
                        <a:pt x="280" y="98"/>
                      </a:cubicBezTo>
                      <a:cubicBezTo>
                        <a:pt x="276" y="106"/>
                        <a:pt x="295" y="91"/>
                        <a:pt x="305" y="81"/>
                      </a:cubicBezTo>
                      <a:cubicBezTo>
                        <a:pt x="309" y="86"/>
                        <a:pt x="309" y="86"/>
                        <a:pt x="309" y="86"/>
                      </a:cubicBezTo>
                      <a:cubicBezTo>
                        <a:pt x="311" y="88"/>
                        <a:pt x="313" y="90"/>
                        <a:pt x="316" y="90"/>
                      </a:cubicBezTo>
                      <a:cubicBezTo>
                        <a:pt x="317" y="90"/>
                        <a:pt x="318" y="89"/>
                        <a:pt x="319" y="88"/>
                      </a:cubicBezTo>
                      <a:cubicBezTo>
                        <a:pt x="335" y="80"/>
                        <a:pt x="335" y="80"/>
                        <a:pt x="335" y="80"/>
                      </a:cubicBezTo>
                      <a:cubicBezTo>
                        <a:pt x="353" y="133"/>
                        <a:pt x="353" y="133"/>
                        <a:pt x="353" y="133"/>
                      </a:cubicBezTo>
                      <a:cubicBezTo>
                        <a:pt x="369" y="129"/>
                        <a:pt x="369" y="129"/>
                        <a:pt x="369" y="129"/>
                      </a:cubicBezTo>
                      <a:cubicBezTo>
                        <a:pt x="373" y="128"/>
                        <a:pt x="377" y="129"/>
                        <a:pt x="379" y="132"/>
                      </a:cubicBezTo>
                      <a:cubicBezTo>
                        <a:pt x="425" y="209"/>
                        <a:pt x="425" y="209"/>
                        <a:pt x="425" y="209"/>
                      </a:cubicBezTo>
                      <a:lnTo>
                        <a:pt x="382" y="18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1004011" rtl="0" eaLnBrk="1" fontAlgn="auto" latinLnBrk="0" hangingPunct="1">
                    <a:lnSpc>
                      <a:spcPct val="100000"/>
                    </a:lnSpc>
                    <a:spcBef>
                      <a:spcPts val="0"/>
                    </a:spcBef>
                    <a:spcAft>
                      <a:spcPts val="0"/>
                    </a:spcAft>
                    <a:buClrTx/>
                    <a:buSzTx/>
                    <a:buFontTx/>
                    <a:buNone/>
                    <a:tabLst/>
                    <a:defRPr/>
                  </a:pPr>
                  <a:endParaRPr kumimoji="0" lang="ja-JP" altLang="en-US" sz="2000" b="0" i="0" u="none" strike="noStrike" kern="0" cap="none" spc="0" normalizeH="0" baseline="0" noProof="0">
                    <a:ln>
                      <a:noFill/>
                    </a:ln>
                    <a:solidFill>
                      <a:prstClr val="black"/>
                    </a:solidFill>
                    <a:effectLst/>
                    <a:uLnTx/>
                    <a:uFillTx/>
                    <a:latin typeface="Arial"/>
                    <a:ea typeface="ＭＳ Ｐゴシック" panose="020B0600070205080204" pitchFamily="50" charset="-128"/>
                    <a:cs typeface="+mn-cs"/>
                  </a:endParaRPr>
                </a:p>
              </p:txBody>
            </p:sp>
            <p:sp>
              <p:nvSpPr>
                <p:cNvPr id="342" name="Freeform 355">
                  <a:extLst>
                    <a:ext uri="{FF2B5EF4-FFF2-40B4-BE49-F238E27FC236}">
                      <a16:creationId xmlns:a16="http://schemas.microsoft.com/office/drawing/2014/main" id="{DE3237CE-4842-4644-ADD5-BDE7FE8DDCF6}"/>
                    </a:ext>
                  </a:extLst>
                </p:cNvPr>
                <p:cNvSpPr>
                  <a:spLocks noEditPoints="1"/>
                </p:cNvSpPr>
                <p:nvPr/>
              </p:nvSpPr>
              <p:spPr bwMode="auto">
                <a:xfrm>
                  <a:off x="9122560" y="1490342"/>
                  <a:ext cx="1328948" cy="814942"/>
                </a:xfrm>
                <a:custGeom>
                  <a:avLst/>
                  <a:gdLst>
                    <a:gd name="T0" fmla="*/ 0 w 512"/>
                    <a:gd name="T1" fmla="*/ 314 h 314"/>
                    <a:gd name="T2" fmla="*/ 512 w 512"/>
                    <a:gd name="T3" fmla="*/ 314 h 314"/>
                    <a:gd name="T4" fmla="*/ 490 w 512"/>
                    <a:gd name="T5" fmla="*/ 209 h 314"/>
                    <a:gd name="T6" fmla="*/ 450 w 512"/>
                    <a:gd name="T7" fmla="*/ 189 h 314"/>
                    <a:gd name="T8" fmla="*/ 398 w 512"/>
                    <a:gd name="T9" fmla="*/ 107 h 314"/>
                    <a:gd name="T10" fmla="*/ 393 w 512"/>
                    <a:gd name="T11" fmla="*/ 112 h 314"/>
                    <a:gd name="T12" fmla="*/ 389 w 512"/>
                    <a:gd name="T13" fmla="*/ 107 h 314"/>
                    <a:gd name="T14" fmla="*/ 381 w 512"/>
                    <a:gd name="T15" fmla="*/ 103 h 314"/>
                    <a:gd name="T16" fmla="*/ 381 w 512"/>
                    <a:gd name="T17" fmla="*/ 103 h 314"/>
                    <a:gd name="T18" fmla="*/ 374 w 512"/>
                    <a:gd name="T19" fmla="*/ 106 h 314"/>
                    <a:gd name="T20" fmla="*/ 357 w 512"/>
                    <a:gd name="T21" fmla="*/ 125 h 314"/>
                    <a:gd name="T22" fmla="*/ 273 w 512"/>
                    <a:gd name="T23" fmla="*/ 0 h 314"/>
                    <a:gd name="T24" fmla="*/ 254 w 512"/>
                    <a:gd name="T25" fmla="*/ 0 h 314"/>
                    <a:gd name="T26" fmla="*/ 220 w 512"/>
                    <a:gd name="T27" fmla="*/ 29 h 314"/>
                    <a:gd name="T28" fmla="*/ 192 w 512"/>
                    <a:gd name="T29" fmla="*/ 68 h 314"/>
                    <a:gd name="T30" fmla="*/ 181 w 512"/>
                    <a:gd name="T31" fmla="*/ 62 h 314"/>
                    <a:gd name="T32" fmla="*/ 176 w 512"/>
                    <a:gd name="T33" fmla="*/ 60 h 314"/>
                    <a:gd name="T34" fmla="*/ 172 w 512"/>
                    <a:gd name="T35" fmla="*/ 62 h 314"/>
                    <a:gd name="T36" fmla="*/ 166 w 512"/>
                    <a:gd name="T37" fmla="*/ 58 h 314"/>
                    <a:gd name="T38" fmla="*/ 106 w 512"/>
                    <a:gd name="T39" fmla="*/ 111 h 314"/>
                    <a:gd name="T40" fmla="*/ 16 w 512"/>
                    <a:gd name="T41" fmla="*/ 187 h 314"/>
                    <a:gd name="T42" fmla="*/ 0 w 512"/>
                    <a:gd name="T43" fmla="*/ 314 h 314"/>
                    <a:gd name="T44" fmla="*/ 375 w 512"/>
                    <a:gd name="T45" fmla="*/ 159 h 314"/>
                    <a:gd name="T46" fmla="*/ 382 w 512"/>
                    <a:gd name="T47" fmla="*/ 126 h 314"/>
                    <a:gd name="T48" fmla="*/ 416 w 512"/>
                    <a:gd name="T49" fmla="*/ 175 h 314"/>
                    <a:gd name="T50" fmla="*/ 375 w 512"/>
                    <a:gd name="T51" fmla="*/ 159 h 314"/>
                    <a:gd name="T52" fmla="*/ 42 w 512"/>
                    <a:gd name="T53" fmla="*/ 209 h 314"/>
                    <a:gd name="T54" fmla="*/ 134 w 512"/>
                    <a:gd name="T55" fmla="*/ 132 h 314"/>
                    <a:gd name="T56" fmla="*/ 143 w 512"/>
                    <a:gd name="T57" fmla="*/ 129 h 314"/>
                    <a:gd name="T58" fmla="*/ 159 w 512"/>
                    <a:gd name="T59" fmla="*/ 133 h 314"/>
                    <a:gd name="T60" fmla="*/ 178 w 512"/>
                    <a:gd name="T61" fmla="*/ 80 h 314"/>
                    <a:gd name="T62" fmla="*/ 193 w 512"/>
                    <a:gd name="T63" fmla="*/ 89 h 314"/>
                    <a:gd name="T64" fmla="*/ 197 w 512"/>
                    <a:gd name="T65" fmla="*/ 90 h 314"/>
                    <a:gd name="T66" fmla="*/ 203 w 512"/>
                    <a:gd name="T67" fmla="*/ 86 h 314"/>
                    <a:gd name="T68" fmla="*/ 207 w 512"/>
                    <a:gd name="T69" fmla="*/ 81 h 314"/>
                    <a:gd name="T70" fmla="*/ 232 w 512"/>
                    <a:gd name="T71" fmla="*/ 98 h 314"/>
                    <a:gd name="T72" fmla="*/ 222 w 512"/>
                    <a:gd name="T73" fmla="*/ 60 h 314"/>
                    <a:gd name="T74" fmla="*/ 230 w 512"/>
                    <a:gd name="T75" fmla="*/ 49 h 314"/>
                    <a:gd name="T76" fmla="*/ 256 w 512"/>
                    <a:gd name="T77" fmla="*/ 27 h 314"/>
                    <a:gd name="T78" fmla="*/ 272 w 512"/>
                    <a:gd name="T79" fmla="*/ 101 h 314"/>
                    <a:gd name="T80" fmla="*/ 310 w 512"/>
                    <a:gd name="T81" fmla="*/ 119 h 314"/>
                    <a:gd name="T82" fmla="*/ 301 w 512"/>
                    <a:gd name="T83" fmla="*/ 153 h 314"/>
                    <a:gd name="T84" fmla="*/ 316 w 512"/>
                    <a:gd name="T85" fmla="*/ 159 h 314"/>
                    <a:gd name="T86" fmla="*/ 321 w 512"/>
                    <a:gd name="T87" fmla="*/ 164 h 314"/>
                    <a:gd name="T88" fmla="*/ 320 w 512"/>
                    <a:gd name="T89" fmla="*/ 171 h 314"/>
                    <a:gd name="T90" fmla="*/ 295 w 512"/>
                    <a:gd name="T91" fmla="*/ 212 h 314"/>
                    <a:gd name="T92" fmla="*/ 299 w 512"/>
                    <a:gd name="T93" fmla="*/ 171 h 314"/>
                    <a:gd name="T94" fmla="*/ 257 w 512"/>
                    <a:gd name="T95" fmla="*/ 145 h 314"/>
                    <a:gd name="T96" fmla="*/ 241 w 512"/>
                    <a:gd name="T97" fmla="*/ 136 h 314"/>
                    <a:gd name="T98" fmla="*/ 195 w 512"/>
                    <a:gd name="T99" fmla="*/ 109 h 314"/>
                    <a:gd name="T100" fmla="*/ 190 w 512"/>
                    <a:gd name="T101" fmla="*/ 110 h 314"/>
                    <a:gd name="T102" fmla="*/ 194 w 512"/>
                    <a:gd name="T103" fmla="*/ 157 h 314"/>
                    <a:gd name="T104" fmla="*/ 170 w 512"/>
                    <a:gd name="T105" fmla="*/ 175 h 314"/>
                    <a:gd name="T106" fmla="*/ 190 w 512"/>
                    <a:gd name="T107" fmla="*/ 203 h 314"/>
                    <a:gd name="T108" fmla="*/ 147 w 512"/>
                    <a:gd name="T109" fmla="*/ 256 h 314"/>
                    <a:gd name="T110" fmla="*/ 155 w 512"/>
                    <a:gd name="T111" fmla="*/ 191 h 314"/>
                    <a:gd name="T112" fmla="*/ 110 w 512"/>
                    <a:gd name="T113" fmla="*/ 229 h 314"/>
                    <a:gd name="T114" fmla="*/ 137 w 512"/>
                    <a:gd name="T115" fmla="*/ 179 h 314"/>
                    <a:gd name="T116" fmla="*/ 55 w 512"/>
                    <a:gd name="T117" fmla="*/ 251 h 314"/>
                    <a:gd name="T118" fmla="*/ 42 w 512"/>
                    <a:gd name="T119" fmla="*/ 209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314">
                      <a:moveTo>
                        <a:pt x="0" y="314"/>
                      </a:moveTo>
                      <a:cubicBezTo>
                        <a:pt x="512" y="314"/>
                        <a:pt x="512" y="314"/>
                        <a:pt x="512" y="314"/>
                      </a:cubicBezTo>
                      <a:cubicBezTo>
                        <a:pt x="490" y="209"/>
                        <a:pt x="490" y="209"/>
                        <a:pt x="490" y="209"/>
                      </a:cubicBezTo>
                      <a:cubicBezTo>
                        <a:pt x="450" y="189"/>
                        <a:pt x="450" y="189"/>
                        <a:pt x="450" y="189"/>
                      </a:cubicBezTo>
                      <a:cubicBezTo>
                        <a:pt x="398" y="107"/>
                        <a:pt x="398" y="107"/>
                        <a:pt x="398" y="107"/>
                      </a:cubicBezTo>
                      <a:cubicBezTo>
                        <a:pt x="393" y="112"/>
                        <a:pt x="393" y="112"/>
                        <a:pt x="393" y="112"/>
                      </a:cubicBezTo>
                      <a:cubicBezTo>
                        <a:pt x="389" y="107"/>
                        <a:pt x="389" y="107"/>
                        <a:pt x="389" y="107"/>
                      </a:cubicBezTo>
                      <a:cubicBezTo>
                        <a:pt x="387" y="104"/>
                        <a:pt x="384" y="103"/>
                        <a:pt x="381" y="103"/>
                      </a:cubicBezTo>
                      <a:cubicBezTo>
                        <a:pt x="381" y="103"/>
                        <a:pt x="381" y="103"/>
                        <a:pt x="381" y="103"/>
                      </a:cubicBezTo>
                      <a:cubicBezTo>
                        <a:pt x="378" y="103"/>
                        <a:pt x="375" y="104"/>
                        <a:pt x="374" y="106"/>
                      </a:cubicBezTo>
                      <a:cubicBezTo>
                        <a:pt x="357" y="125"/>
                        <a:pt x="357" y="125"/>
                        <a:pt x="357" y="125"/>
                      </a:cubicBezTo>
                      <a:cubicBezTo>
                        <a:pt x="273" y="0"/>
                        <a:pt x="273" y="0"/>
                        <a:pt x="273" y="0"/>
                      </a:cubicBezTo>
                      <a:cubicBezTo>
                        <a:pt x="254" y="0"/>
                        <a:pt x="254" y="0"/>
                        <a:pt x="254" y="0"/>
                      </a:cubicBezTo>
                      <a:cubicBezTo>
                        <a:pt x="249" y="4"/>
                        <a:pt x="220" y="29"/>
                        <a:pt x="220" y="29"/>
                      </a:cubicBezTo>
                      <a:cubicBezTo>
                        <a:pt x="192" y="68"/>
                        <a:pt x="192" y="68"/>
                        <a:pt x="192" y="68"/>
                      </a:cubicBezTo>
                      <a:cubicBezTo>
                        <a:pt x="181" y="62"/>
                        <a:pt x="181" y="62"/>
                        <a:pt x="181" y="62"/>
                      </a:cubicBezTo>
                      <a:cubicBezTo>
                        <a:pt x="180" y="61"/>
                        <a:pt x="178" y="60"/>
                        <a:pt x="176" y="60"/>
                      </a:cubicBezTo>
                      <a:cubicBezTo>
                        <a:pt x="175" y="60"/>
                        <a:pt x="173" y="61"/>
                        <a:pt x="172" y="62"/>
                      </a:cubicBezTo>
                      <a:cubicBezTo>
                        <a:pt x="166" y="58"/>
                        <a:pt x="166" y="58"/>
                        <a:pt x="166" y="58"/>
                      </a:cubicBezTo>
                      <a:cubicBezTo>
                        <a:pt x="106" y="111"/>
                        <a:pt x="106" y="111"/>
                        <a:pt x="106" y="111"/>
                      </a:cubicBezTo>
                      <a:cubicBezTo>
                        <a:pt x="16" y="187"/>
                        <a:pt x="16" y="187"/>
                        <a:pt x="16" y="187"/>
                      </a:cubicBezTo>
                      <a:lnTo>
                        <a:pt x="0" y="314"/>
                      </a:lnTo>
                      <a:close/>
                      <a:moveTo>
                        <a:pt x="375" y="159"/>
                      </a:moveTo>
                      <a:cubicBezTo>
                        <a:pt x="382" y="126"/>
                        <a:pt x="382" y="126"/>
                        <a:pt x="382" y="126"/>
                      </a:cubicBezTo>
                      <a:cubicBezTo>
                        <a:pt x="416" y="175"/>
                        <a:pt x="416" y="175"/>
                        <a:pt x="416" y="175"/>
                      </a:cubicBezTo>
                      <a:lnTo>
                        <a:pt x="375" y="159"/>
                      </a:lnTo>
                      <a:close/>
                      <a:moveTo>
                        <a:pt x="42" y="209"/>
                      </a:moveTo>
                      <a:cubicBezTo>
                        <a:pt x="134" y="132"/>
                        <a:pt x="134" y="132"/>
                        <a:pt x="134" y="132"/>
                      </a:cubicBezTo>
                      <a:cubicBezTo>
                        <a:pt x="136" y="129"/>
                        <a:pt x="139" y="128"/>
                        <a:pt x="143" y="129"/>
                      </a:cubicBezTo>
                      <a:cubicBezTo>
                        <a:pt x="159" y="133"/>
                        <a:pt x="159" y="133"/>
                        <a:pt x="159" y="133"/>
                      </a:cubicBezTo>
                      <a:cubicBezTo>
                        <a:pt x="178" y="80"/>
                        <a:pt x="178" y="80"/>
                        <a:pt x="178" y="80"/>
                      </a:cubicBezTo>
                      <a:cubicBezTo>
                        <a:pt x="193" y="89"/>
                        <a:pt x="193" y="89"/>
                        <a:pt x="193" y="89"/>
                      </a:cubicBezTo>
                      <a:cubicBezTo>
                        <a:pt x="194" y="89"/>
                        <a:pt x="196" y="90"/>
                        <a:pt x="197" y="90"/>
                      </a:cubicBezTo>
                      <a:cubicBezTo>
                        <a:pt x="199" y="90"/>
                        <a:pt x="202" y="88"/>
                        <a:pt x="203" y="86"/>
                      </a:cubicBezTo>
                      <a:cubicBezTo>
                        <a:pt x="207" y="81"/>
                        <a:pt x="207" y="81"/>
                        <a:pt x="207" y="81"/>
                      </a:cubicBezTo>
                      <a:cubicBezTo>
                        <a:pt x="218" y="91"/>
                        <a:pt x="236" y="106"/>
                        <a:pt x="232" y="98"/>
                      </a:cubicBezTo>
                      <a:cubicBezTo>
                        <a:pt x="227" y="90"/>
                        <a:pt x="224" y="69"/>
                        <a:pt x="222" y="60"/>
                      </a:cubicBezTo>
                      <a:cubicBezTo>
                        <a:pt x="230" y="49"/>
                        <a:pt x="230" y="49"/>
                        <a:pt x="230" y="49"/>
                      </a:cubicBezTo>
                      <a:cubicBezTo>
                        <a:pt x="239" y="41"/>
                        <a:pt x="252" y="31"/>
                        <a:pt x="256" y="27"/>
                      </a:cubicBezTo>
                      <a:cubicBezTo>
                        <a:pt x="272" y="101"/>
                        <a:pt x="272" y="101"/>
                        <a:pt x="272" y="101"/>
                      </a:cubicBezTo>
                      <a:cubicBezTo>
                        <a:pt x="310" y="119"/>
                        <a:pt x="310" y="119"/>
                        <a:pt x="310" y="119"/>
                      </a:cubicBezTo>
                      <a:cubicBezTo>
                        <a:pt x="301" y="153"/>
                        <a:pt x="301" y="153"/>
                        <a:pt x="301" y="153"/>
                      </a:cubicBezTo>
                      <a:cubicBezTo>
                        <a:pt x="316" y="159"/>
                        <a:pt x="316" y="159"/>
                        <a:pt x="316" y="159"/>
                      </a:cubicBezTo>
                      <a:cubicBezTo>
                        <a:pt x="318" y="160"/>
                        <a:pt x="320" y="161"/>
                        <a:pt x="321" y="164"/>
                      </a:cubicBezTo>
                      <a:cubicBezTo>
                        <a:pt x="322" y="166"/>
                        <a:pt x="321" y="169"/>
                        <a:pt x="320" y="171"/>
                      </a:cubicBezTo>
                      <a:cubicBezTo>
                        <a:pt x="295" y="212"/>
                        <a:pt x="295" y="212"/>
                        <a:pt x="295" y="212"/>
                      </a:cubicBezTo>
                      <a:cubicBezTo>
                        <a:pt x="299" y="171"/>
                        <a:pt x="299" y="171"/>
                        <a:pt x="299" y="171"/>
                      </a:cubicBezTo>
                      <a:cubicBezTo>
                        <a:pt x="257" y="145"/>
                        <a:pt x="257" y="145"/>
                        <a:pt x="257" y="145"/>
                      </a:cubicBezTo>
                      <a:cubicBezTo>
                        <a:pt x="241" y="136"/>
                        <a:pt x="241" y="136"/>
                        <a:pt x="241" y="136"/>
                      </a:cubicBezTo>
                      <a:cubicBezTo>
                        <a:pt x="195" y="109"/>
                        <a:pt x="195" y="109"/>
                        <a:pt x="195" y="109"/>
                      </a:cubicBezTo>
                      <a:cubicBezTo>
                        <a:pt x="193" y="109"/>
                        <a:pt x="191" y="109"/>
                        <a:pt x="190" y="110"/>
                      </a:cubicBezTo>
                      <a:cubicBezTo>
                        <a:pt x="188" y="111"/>
                        <a:pt x="194" y="155"/>
                        <a:pt x="194" y="157"/>
                      </a:cubicBezTo>
                      <a:cubicBezTo>
                        <a:pt x="194" y="157"/>
                        <a:pt x="169" y="167"/>
                        <a:pt x="170" y="175"/>
                      </a:cubicBezTo>
                      <a:cubicBezTo>
                        <a:pt x="171" y="182"/>
                        <a:pt x="190" y="203"/>
                        <a:pt x="190" y="203"/>
                      </a:cubicBezTo>
                      <a:cubicBezTo>
                        <a:pt x="147" y="256"/>
                        <a:pt x="147" y="256"/>
                        <a:pt x="147" y="256"/>
                      </a:cubicBezTo>
                      <a:cubicBezTo>
                        <a:pt x="155" y="191"/>
                        <a:pt x="155" y="191"/>
                        <a:pt x="155" y="191"/>
                      </a:cubicBezTo>
                      <a:cubicBezTo>
                        <a:pt x="110" y="229"/>
                        <a:pt x="110" y="229"/>
                        <a:pt x="110" y="229"/>
                      </a:cubicBezTo>
                      <a:cubicBezTo>
                        <a:pt x="108" y="227"/>
                        <a:pt x="140" y="180"/>
                        <a:pt x="137" y="179"/>
                      </a:cubicBezTo>
                      <a:cubicBezTo>
                        <a:pt x="135" y="179"/>
                        <a:pt x="57" y="250"/>
                        <a:pt x="55" y="251"/>
                      </a:cubicBezTo>
                      <a:lnTo>
                        <a:pt x="42" y="2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1004011" rtl="0" eaLnBrk="1" fontAlgn="auto" latinLnBrk="0" hangingPunct="1">
                    <a:lnSpc>
                      <a:spcPct val="100000"/>
                    </a:lnSpc>
                    <a:spcBef>
                      <a:spcPts val="0"/>
                    </a:spcBef>
                    <a:spcAft>
                      <a:spcPts val="0"/>
                    </a:spcAft>
                    <a:buClrTx/>
                    <a:buSzTx/>
                    <a:buFontTx/>
                    <a:buNone/>
                    <a:tabLst/>
                    <a:defRPr/>
                  </a:pPr>
                  <a:endParaRPr kumimoji="0" lang="ja-JP" altLang="en-US" sz="2000" b="0" i="0" u="none" strike="noStrike" kern="0" cap="none" spc="0" normalizeH="0" baseline="0" noProof="0">
                    <a:ln>
                      <a:noFill/>
                    </a:ln>
                    <a:solidFill>
                      <a:prstClr val="black"/>
                    </a:solidFill>
                    <a:effectLst/>
                    <a:uLnTx/>
                    <a:uFillTx/>
                    <a:latin typeface="Arial"/>
                    <a:ea typeface="ＭＳ Ｐゴシック" panose="020B0600070205080204" pitchFamily="50" charset="-128"/>
                    <a:cs typeface="+mn-cs"/>
                  </a:endParaRPr>
                </a:p>
              </p:txBody>
            </p:sp>
          </p:grpSp>
        </p:grpSp>
      </p:grpSp>
      <p:sp>
        <p:nvSpPr>
          <p:cNvPr id="412" name="フリーフォーム: 図形 411">
            <a:extLst>
              <a:ext uri="{FF2B5EF4-FFF2-40B4-BE49-F238E27FC236}">
                <a16:creationId xmlns:a16="http://schemas.microsoft.com/office/drawing/2014/main" id="{4F6E04CF-6E41-46D6-9A76-4596CFD29508}"/>
              </a:ext>
            </a:extLst>
          </p:cNvPr>
          <p:cNvSpPr/>
          <p:nvPr/>
        </p:nvSpPr>
        <p:spPr>
          <a:xfrm rot="10800000" flipH="1">
            <a:off x="9146079" y="1784386"/>
            <a:ext cx="1398927" cy="907749"/>
          </a:xfrm>
          <a:custGeom>
            <a:avLst/>
            <a:gdLst>
              <a:gd name="connsiteX0" fmla="*/ 1073469 w 1398927"/>
              <a:gd name="connsiteY0" fmla="*/ 907749 h 907749"/>
              <a:gd name="connsiteX1" fmla="*/ 1054683 w 1398927"/>
              <a:gd name="connsiteY1" fmla="*/ 905341 h 907749"/>
              <a:gd name="connsiteX2" fmla="*/ 1001010 w 1398927"/>
              <a:gd name="connsiteY2" fmla="*/ 900526 h 907749"/>
              <a:gd name="connsiteX3" fmla="*/ 963438 w 1398927"/>
              <a:gd name="connsiteY3" fmla="*/ 898118 h 907749"/>
              <a:gd name="connsiteX4" fmla="*/ 936601 w 1398927"/>
              <a:gd name="connsiteY4" fmla="*/ 893302 h 907749"/>
              <a:gd name="connsiteX5" fmla="*/ 920499 w 1398927"/>
              <a:gd name="connsiteY5" fmla="*/ 890894 h 907749"/>
              <a:gd name="connsiteX6" fmla="*/ 893663 w 1398927"/>
              <a:gd name="connsiteY6" fmla="*/ 883671 h 907749"/>
              <a:gd name="connsiteX7" fmla="*/ 882928 w 1398927"/>
              <a:gd name="connsiteY7" fmla="*/ 881263 h 907749"/>
              <a:gd name="connsiteX8" fmla="*/ 866825 w 1398927"/>
              <a:gd name="connsiteY8" fmla="*/ 878855 h 907749"/>
              <a:gd name="connsiteX9" fmla="*/ 853407 w 1398927"/>
              <a:gd name="connsiteY9" fmla="*/ 874039 h 907749"/>
              <a:gd name="connsiteX10" fmla="*/ 829255 w 1398927"/>
              <a:gd name="connsiteY10" fmla="*/ 866816 h 907749"/>
              <a:gd name="connsiteX11" fmla="*/ 802417 w 1398927"/>
              <a:gd name="connsiteY11" fmla="*/ 862000 h 907749"/>
              <a:gd name="connsiteX12" fmla="*/ 778264 w 1398927"/>
              <a:gd name="connsiteY12" fmla="*/ 857184 h 907749"/>
              <a:gd name="connsiteX13" fmla="*/ 756795 w 1398927"/>
              <a:gd name="connsiteY13" fmla="*/ 854777 h 907749"/>
              <a:gd name="connsiteX14" fmla="*/ 743377 w 1398927"/>
              <a:gd name="connsiteY14" fmla="*/ 852369 h 907749"/>
              <a:gd name="connsiteX15" fmla="*/ 727274 w 1398927"/>
              <a:gd name="connsiteY15" fmla="*/ 849962 h 907749"/>
              <a:gd name="connsiteX16" fmla="*/ 673601 w 1398927"/>
              <a:gd name="connsiteY16" fmla="*/ 845145 h 907749"/>
              <a:gd name="connsiteX17" fmla="*/ 595775 w 1398927"/>
              <a:gd name="connsiteY17" fmla="*/ 845145 h 907749"/>
              <a:gd name="connsiteX18" fmla="*/ 547469 w 1398927"/>
              <a:gd name="connsiteY18" fmla="*/ 849962 h 907749"/>
              <a:gd name="connsiteX19" fmla="*/ 526000 w 1398927"/>
              <a:gd name="connsiteY19" fmla="*/ 854777 h 907749"/>
              <a:gd name="connsiteX20" fmla="*/ 509897 w 1398927"/>
              <a:gd name="connsiteY20" fmla="*/ 857184 h 907749"/>
              <a:gd name="connsiteX21" fmla="*/ 501846 w 1398927"/>
              <a:gd name="connsiteY21" fmla="*/ 859593 h 907749"/>
              <a:gd name="connsiteX22" fmla="*/ 485745 w 1398927"/>
              <a:gd name="connsiteY22" fmla="*/ 864408 h 907749"/>
              <a:gd name="connsiteX23" fmla="*/ 461592 w 1398927"/>
              <a:gd name="connsiteY23" fmla="*/ 869224 h 907749"/>
              <a:gd name="connsiteX24" fmla="*/ 426703 w 1398927"/>
              <a:gd name="connsiteY24" fmla="*/ 876447 h 907749"/>
              <a:gd name="connsiteX25" fmla="*/ 281785 w 1398927"/>
              <a:gd name="connsiteY25" fmla="*/ 878855 h 907749"/>
              <a:gd name="connsiteX26" fmla="*/ 268367 w 1398927"/>
              <a:gd name="connsiteY26" fmla="*/ 876447 h 907749"/>
              <a:gd name="connsiteX27" fmla="*/ 246898 w 1398927"/>
              <a:gd name="connsiteY27" fmla="*/ 869224 h 907749"/>
              <a:gd name="connsiteX28" fmla="*/ 238847 w 1398927"/>
              <a:gd name="connsiteY28" fmla="*/ 866816 h 907749"/>
              <a:gd name="connsiteX29" fmla="*/ 230795 w 1398927"/>
              <a:gd name="connsiteY29" fmla="*/ 862000 h 907749"/>
              <a:gd name="connsiteX30" fmla="*/ 220061 w 1398927"/>
              <a:gd name="connsiteY30" fmla="*/ 857184 h 907749"/>
              <a:gd name="connsiteX31" fmla="*/ 212009 w 1398927"/>
              <a:gd name="connsiteY31" fmla="*/ 854777 h 907749"/>
              <a:gd name="connsiteX32" fmla="*/ 201275 w 1398927"/>
              <a:gd name="connsiteY32" fmla="*/ 847553 h 907749"/>
              <a:gd name="connsiteX33" fmla="*/ 193224 w 1398927"/>
              <a:gd name="connsiteY33" fmla="*/ 842738 h 907749"/>
              <a:gd name="connsiteX34" fmla="*/ 171755 w 1398927"/>
              <a:gd name="connsiteY34" fmla="*/ 835514 h 907749"/>
              <a:gd name="connsiteX35" fmla="*/ 163704 w 1398927"/>
              <a:gd name="connsiteY35" fmla="*/ 828290 h 907749"/>
              <a:gd name="connsiteX36" fmla="*/ 147601 w 1398927"/>
              <a:gd name="connsiteY36" fmla="*/ 823475 h 907749"/>
              <a:gd name="connsiteX37" fmla="*/ 128816 w 1398927"/>
              <a:gd name="connsiteY37" fmla="*/ 811436 h 907749"/>
              <a:gd name="connsiteX38" fmla="*/ 112714 w 1398927"/>
              <a:gd name="connsiteY38" fmla="*/ 799397 h 907749"/>
              <a:gd name="connsiteX39" fmla="*/ 91244 w 1398927"/>
              <a:gd name="connsiteY39" fmla="*/ 784950 h 907749"/>
              <a:gd name="connsiteX40" fmla="*/ 85878 w 1398927"/>
              <a:gd name="connsiteY40" fmla="*/ 777726 h 907749"/>
              <a:gd name="connsiteX41" fmla="*/ 75143 w 1398927"/>
              <a:gd name="connsiteY41" fmla="*/ 770503 h 907749"/>
              <a:gd name="connsiteX42" fmla="*/ 53674 w 1398927"/>
              <a:gd name="connsiteY42" fmla="*/ 744017 h 907749"/>
              <a:gd name="connsiteX43" fmla="*/ 48306 w 1398927"/>
              <a:gd name="connsiteY43" fmla="*/ 729570 h 907749"/>
              <a:gd name="connsiteX44" fmla="*/ 40254 w 1398927"/>
              <a:gd name="connsiteY44" fmla="*/ 717531 h 907749"/>
              <a:gd name="connsiteX45" fmla="*/ 37571 w 1398927"/>
              <a:gd name="connsiteY45" fmla="*/ 710307 h 907749"/>
              <a:gd name="connsiteX46" fmla="*/ 29520 w 1398927"/>
              <a:gd name="connsiteY46" fmla="*/ 698269 h 907749"/>
              <a:gd name="connsiteX47" fmla="*/ 24153 w 1398927"/>
              <a:gd name="connsiteY47" fmla="*/ 691045 h 907749"/>
              <a:gd name="connsiteX48" fmla="*/ 21469 w 1398927"/>
              <a:gd name="connsiteY48" fmla="*/ 676598 h 907749"/>
              <a:gd name="connsiteX49" fmla="*/ 16102 w 1398927"/>
              <a:gd name="connsiteY49" fmla="*/ 662151 h 907749"/>
              <a:gd name="connsiteX50" fmla="*/ 10735 w 1398927"/>
              <a:gd name="connsiteY50" fmla="*/ 638073 h 907749"/>
              <a:gd name="connsiteX51" fmla="*/ 8050 w 1398927"/>
              <a:gd name="connsiteY51" fmla="*/ 621218 h 907749"/>
              <a:gd name="connsiteX52" fmla="*/ 5367 w 1398927"/>
              <a:gd name="connsiteY52" fmla="*/ 613995 h 907749"/>
              <a:gd name="connsiteX53" fmla="*/ 0 w 1398927"/>
              <a:gd name="connsiteY53" fmla="*/ 534537 h 907749"/>
              <a:gd name="connsiteX54" fmla="*/ 5367 w 1398927"/>
              <a:gd name="connsiteY54" fmla="*/ 488788 h 907749"/>
              <a:gd name="connsiteX55" fmla="*/ 8050 w 1398927"/>
              <a:gd name="connsiteY55" fmla="*/ 476749 h 907749"/>
              <a:gd name="connsiteX56" fmla="*/ 16102 w 1398927"/>
              <a:gd name="connsiteY56" fmla="*/ 455079 h 907749"/>
              <a:gd name="connsiteX57" fmla="*/ 24153 w 1398927"/>
              <a:gd name="connsiteY57" fmla="*/ 445448 h 907749"/>
              <a:gd name="connsiteX58" fmla="*/ 29520 w 1398927"/>
              <a:gd name="connsiteY58" fmla="*/ 438224 h 907749"/>
              <a:gd name="connsiteX59" fmla="*/ 41139 w 1398927"/>
              <a:gd name="connsiteY59" fmla="*/ 428844 h 907749"/>
              <a:gd name="connsiteX60" fmla="*/ 39318 w 1398927"/>
              <a:gd name="connsiteY60" fmla="*/ 432215 h 907749"/>
              <a:gd name="connsiteX61" fmla="*/ 37957 w 1398927"/>
              <a:gd name="connsiteY61" fmla="*/ 433791 h 907749"/>
              <a:gd name="connsiteX62" fmla="*/ 39312 w 1398927"/>
              <a:gd name="connsiteY62" fmla="*/ 432226 h 907749"/>
              <a:gd name="connsiteX63" fmla="*/ 39318 w 1398927"/>
              <a:gd name="connsiteY63" fmla="*/ 432215 h 907749"/>
              <a:gd name="connsiteX64" fmla="*/ 41804 w 1398927"/>
              <a:gd name="connsiteY64" fmla="*/ 429337 h 907749"/>
              <a:gd name="connsiteX65" fmla="*/ 50989 w 1398927"/>
              <a:gd name="connsiteY65" fmla="*/ 418961 h 907749"/>
              <a:gd name="connsiteX66" fmla="*/ 64408 w 1398927"/>
              <a:gd name="connsiteY66" fmla="*/ 411738 h 907749"/>
              <a:gd name="connsiteX67" fmla="*/ 75143 w 1398927"/>
              <a:gd name="connsiteY67" fmla="*/ 404514 h 907749"/>
              <a:gd name="connsiteX68" fmla="*/ 99296 w 1398927"/>
              <a:gd name="connsiteY68" fmla="*/ 390068 h 907749"/>
              <a:gd name="connsiteX69" fmla="*/ 131500 w 1398927"/>
              <a:gd name="connsiteY69" fmla="*/ 373213 h 907749"/>
              <a:gd name="connsiteX70" fmla="*/ 163704 w 1398927"/>
              <a:gd name="connsiteY70" fmla="*/ 349135 h 907749"/>
              <a:gd name="connsiteX71" fmla="*/ 187857 w 1398927"/>
              <a:gd name="connsiteY71" fmla="*/ 327464 h 907749"/>
              <a:gd name="connsiteX72" fmla="*/ 193224 w 1398927"/>
              <a:gd name="connsiteY72" fmla="*/ 317833 h 907749"/>
              <a:gd name="connsiteX73" fmla="*/ 201275 w 1398927"/>
              <a:gd name="connsiteY73" fmla="*/ 308201 h 907749"/>
              <a:gd name="connsiteX74" fmla="*/ 206643 w 1398927"/>
              <a:gd name="connsiteY74" fmla="*/ 300979 h 907749"/>
              <a:gd name="connsiteX75" fmla="*/ 217377 w 1398927"/>
              <a:gd name="connsiteY75" fmla="*/ 286531 h 907749"/>
              <a:gd name="connsiteX76" fmla="*/ 222744 w 1398927"/>
              <a:gd name="connsiteY76" fmla="*/ 272085 h 907749"/>
              <a:gd name="connsiteX77" fmla="*/ 228112 w 1398927"/>
              <a:gd name="connsiteY77" fmla="*/ 262453 h 907749"/>
              <a:gd name="connsiteX78" fmla="*/ 233479 w 1398927"/>
              <a:gd name="connsiteY78" fmla="*/ 240782 h 907749"/>
              <a:gd name="connsiteX79" fmla="*/ 238847 w 1398927"/>
              <a:gd name="connsiteY79" fmla="*/ 192626 h 907749"/>
              <a:gd name="connsiteX80" fmla="*/ 241530 w 1398927"/>
              <a:gd name="connsiteY80" fmla="*/ 182995 h 907749"/>
              <a:gd name="connsiteX81" fmla="*/ 246898 w 1398927"/>
              <a:gd name="connsiteY81" fmla="*/ 166141 h 907749"/>
              <a:gd name="connsiteX82" fmla="*/ 265683 w 1398927"/>
              <a:gd name="connsiteY82" fmla="*/ 137247 h 907749"/>
              <a:gd name="connsiteX83" fmla="*/ 273734 w 1398927"/>
              <a:gd name="connsiteY83" fmla="*/ 132431 h 907749"/>
              <a:gd name="connsiteX84" fmla="*/ 281785 w 1398927"/>
              <a:gd name="connsiteY84" fmla="*/ 115576 h 907749"/>
              <a:gd name="connsiteX85" fmla="*/ 295203 w 1398927"/>
              <a:gd name="connsiteY85" fmla="*/ 101129 h 907749"/>
              <a:gd name="connsiteX86" fmla="*/ 303255 w 1398927"/>
              <a:gd name="connsiteY86" fmla="*/ 93905 h 907749"/>
              <a:gd name="connsiteX87" fmla="*/ 311306 w 1398927"/>
              <a:gd name="connsiteY87" fmla="*/ 84274 h 907749"/>
              <a:gd name="connsiteX88" fmla="*/ 322041 w 1398927"/>
              <a:gd name="connsiteY88" fmla="*/ 77050 h 907749"/>
              <a:gd name="connsiteX89" fmla="*/ 335459 w 1398927"/>
              <a:gd name="connsiteY89" fmla="*/ 65012 h 907749"/>
              <a:gd name="connsiteX90" fmla="*/ 354245 w 1398927"/>
              <a:gd name="connsiteY90" fmla="*/ 55380 h 907749"/>
              <a:gd name="connsiteX91" fmla="*/ 364980 w 1398927"/>
              <a:gd name="connsiteY91" fmla="*/ 48157 h 907749"/>
              <a:gd name="connsiteX92" fmla="*/ 378398 w 1398927"/>
              <a:gd name="connsiteY92" fmla="*/ 43342 h 907749"/>
              <a:gd name="connsiteX93" fmla="*/ 389132 w 1398927"/>
              <a:gd name="connsiteY93" fmla="*/ 38525 h 907749"/>
              <a:gd name="connsiteX94" fmla="*/ 410602 w 1398927"/>
              <a:gd name="connsiteY94" fmla="*/ 28894 h 907749"/>
              <a:gd name="connsiteX95" fmla="*/ 448173 w 1398927"/>
              <a:gd name="connsiteY95" fmla="*/ 21671 h 907749"/>
              <a:gd name="connsiteX96" fmla="*/ 472326 w 1398927"/>
              <a:gd name="connsiteY96" fmla="*/ 14448 h 907749"/>
              <a:gd name="connsiteX97" fmla="*/ 485745 w 1398927"/>
              <a:gd name="connsiteY97" fmla="*/ 12040 h 907749"/>
              <a:gd name="connsiteX98" fmla="*/ 515265 w 1398927"/>
              <a:gd name="connsiteY98" fmla="*/ 7224 h 907749"/>
              <a:gd name="connsiteX99" fmla="*/ 552836 w 1398927"/>
              <a:gd name="connsiteY99" fmla="*/ 2409 h 907749"/>
              <a:gd name="connsiteX100" fmla="*/ 746060 w 1398927"/>
              <a:gd name="connsiteY100" fmla="*/ 0 h 907749"/>
              <a:gd name="connsiteX101" fmla="*/ 799734 w 1398927"/>
              <a:gd name="connsiteY101" fmla="*/ 4816 h 907749"/>
              <a:gd name="connsiteX102" fmla="*/ 826571 w 1398927"/>
              <a:gd name="connsiteY102" fmla="*/ 9632 h 907749"/>
              <a:gd name="connsiteX103" fmla="*/ 837306 w 1398927"/>
              <a:gd name="connsiteY103" fmla="*/ 14448 h 907749"/>
              <a:gd name="connsiteX104" fmla="*/ 845356 w 1398927"/>
              <a:gd name="connsiteY104" fmla="*/ 16855 h 907749"/>
              <a:gd name="connsiteX105" fmla="*/ 869510 w 1398927"/>
              <a:gd name="connsiteY105" fmla="*/ 21671 h 907749"/>
              <a:gd name="connsiteX106" fmla="*/ 877560 w 1398927"/>
              <a:gd name="connsiteY106" fmla="*/ 24079 h 907749"/>
              <a:gd name="connsiteX107" fmla="*/ 888295 w 1398927"/>
              <a:gd name="connsiteY107" fmla="*/ 26487 h 907749"/>
              <a:gd name="connsiteX108" fmla="*/ 907081 w 1398927"/>
              <a:gd name="connsiteY108" fmla="*/ 31303 h 907749"/>
              <a:gd name="connsiteX109" fmla="*/ 917815 w 1398927"/>
              <a:gd name="connsiteY109" fmla="*/ 33710 h 907749"/>
              <a:gd name="connsiteX110" fmla="*/ 931233 w 1398927"/>
              <a:gd name="connsiteY110" fmla="*/ 36118 h 907749"/>
              <a:gd name="connsiteX111" fmla="*/ 939285 w 1398927"/>
              <a:gd name="connsiteY111" fmla="*/ 40934 h 907749"/>
              <a:gd name="connsiteX112" fmla="*/ 955387 w 1398927"/>
              <a:gd name="connsiteY112" fmla="*/ 45749 h 907749"/>
              <a:gd name="connsiteX113" fmla="*/ 979540 w 1398927"/>
              <a:gd name="connsiteY113" fmla="*/ 52973 h 907749"/>
              <a:gd name="connsiteX114" fmla="*/ 1006376 w 1398927"/>
              <a:gd name="connsiteY114" fmla="*/ 57788 h 907749"/>
              <a:gd name="connsiteX115" fmla="*/ 1014428 w 1398927"/>
              <a:gd name="connsiteY115" fmla="*/ 65012 h 907749"/>
              <a:gd name="connsiteX116" fmla="*/ 1033214 w 1398927"/>
              <a:gd name="connsiteY116" fmla="*/ 72235 h 907749"/>
              <a:gd name="connsiteX117" fmla="*/ 1041265 w 1398927"/>
              <a:gd name="connsiteY117" fmla="*/ 77050 h 907749"/>
              <a:gd name="connsiteX118" fmla="*/ 1049315 w 1398927"/>
              <a:gd name="connsiteY118" fmla="*/ 79459 h 907749"/>
              <a:gd name="connsiteX119" fmla="*/ 1057366 w 1398927"/>
              <a:gd name="connsiteY119" fmla="*/ 86682 h 907749"/>
              <a:gd name="connsiteX120" fmla="*/ 1065418 w 1398927"/>
              <a:gd name="connsiteY120" fmla="*/ 91498 h 907749"/>
              <a:gd name="connsiteX121" fmla="*/ 1081519 w 1398927"/>
              <a:gd name="connsiteY121" fmla="*/ 101129 h 907749"/>
              <a:gd name="connsiteX122" fmla="*/ 1092254 w 1398927"/>
              <a:gd name="connsiteY122" fmla="*/ 108353 h 907749"/>
              <a:gd name="connsiteX123" fmla="*/ 1102988 w 1398927"/>
              <a:gd name="connsiteY123" fmla="*/ 113168 h 907749"/>
              <a:gd name="connsiteX124" fmla="*/ 1113723 w 1398927"/>
              <a:gd name="connsiteY124" fmla="*/ 120392 h 907749"/>
              <a:gd name="connsiteX125" fmla="*/ 1129826 w 1398927"/>
              <a:gd name="connsiteY125" fmla="*/ 130023 h 907749"/>
              <a:gd name="connsiteX126" fmla="*/ 1145927 w 1398927"/>
              <a:gd name="connsiteY126" fmla="*/ 139654 h 907749"/>
              <a:gd name="connsiteX127" fmla="*/ 1156662 w 1398927"/>
              <a:gd name="connsiteY127" fmla="*/ 144469 h 907749"/>
              <a:gd name="connsiteX128" fmla="*/ 1164713 w 1398927"/>
              <a:gd name="connsiteY128" fmla="*/ 149286 h 907749"/>
              <a:gd name="connsiteX129" fmla="*/ 1172765 w 1398927"/>
              <a:gd name="connsiteY129" fmla="*/ 151693 h 907749"/>
              <a:gd name="connsiteX130" fmla="*/ 1191551 w 1398927"/>
              <a:gd name="connsiteY130" fmla="*/ 161324 h 907749"/>
              <a:gd name="connsiteX131" fmla="*/ 1199601 w 1398927"/>
              <a:gd name="connsiteY131" fmla="*/ 163732 h 907749"/>
              <a:gd name="connsiteX132" fmla="*/ 1207652 w 1398927"/>
              <a:gd name="connsiteY132" fmla="*/ 166141 h 907749"/>
              <a:gd name="connsiteX133" fmla="*/ 1223755 w 1398927"/>
              <a:gd name="connsiteY133" fmla="*/ 170956 h 907749"/>
              <a:gd name="connsiteX134" fmla="*/ 1234489 w 1398927"/>
              <a:gd name="connsiteY134" fmla="*/ 173363 h 907749"/>
              <a:gd name="connsiteX135" fmla="*/ 1242539 w 1398927"/>
              <a:gd name="connsiteY135" fmla="*/ 178179 h 907749"/>
              <a:gd name="connsiteX136" fmla="*/ 1274744 w 1398927"/>
              <a:gd name="connsiteY136" fmla="*/ 182995 h 907749"/>
              <a:gd name="connsiteX137" fmla="*/ 1290846 w 1398927"/>
              <a:gd name="connsiteY137" fmla="*/ 180587 h 907749"/>
              <a:gd name="connsiteX138" fmla="*/ 1317682 w 1398927"/>
              <a:gd name="connsiteY138" fmla="*/ 187811 h 907749"/>
              <a:gd name="connsiteX139" fmla="*/ 1328417 w 1398927"/>
              <a:gd name="connsiteY139" fmla="*/ 190218 h 907749"/>
              <a:gd name="connsiteX140" fmla="*/ 1339152 w 1398927"/>
              <a:gd name="connsiteY140" fmla="*/ 195034 h 907749"/>
              <a:gd name="connsiteX141" fmla="*/ 1355254 w 1398927"/>
              <a:gd name="connsiteY141" fmla="*/ 199850 h 907749"/>
              <a:gd name="connsiteX142" fmla="*/ 1379407 w 1398927"/>
              <a:gd name="connsiteY142" fmla="*/ 204666 h 907749"/>
              <a:gd name="connsiteX143" fmla="*/ 1390142 w 1398927"/>
              <a:gd name="connsiteY143" fmla="*/ 207073 h 907749"/>
              <a:gd name="connsiteX144" fmla="*/ 1398927 w 1398927"/>
              <a:gd name="connsiteY144" fmla="*/ 207482 h 907749"/>
              <a:gd name="connsiteX145" fmla="*/ 1398927 w 1398927"/>
              <a:gd name="connsiteY145" fmla="*/ 903972 h 907749"/>
              <a:gd name="connsiteX146" fmla="*/ 1392825 w 1398927"/>
              <a:gd name="connsiteY146" fmla="*/ 905341 h 90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398927" h="907749">
                <a:moveTo>
                  <a:pt x="1073469" y="907749"/>
                </a:moveTo>
                <a:cubicBezTo>
                  <a:pt x="1067207" y="906946"/>
                  <a:pt x="1060959" y="906044"/>
                  <a:pt x="1054683" y="905341"/>
                </a:cubicBezTo>
                <a:cubicBezTo>
                  <a:pt x="1038674" y="903545"/>
                  <a:pt x="1016685" y="901651"/>
                  <a:pt x="1001010" y="900526"/>
                </a:cubicBezTo>
                <a:cubicBezTo>
                  <a:pt x="988494" y="899628"/>
                  <a:pt x="975937" y="899186"/>
                  <a:pt x="963438" y="898118"/>
                </a:cubicBezTo>
                <a:cubicBezTo>
                  <a:pt x="922459" y="894616"/>
                  <a:pt x="959326" y="897832"/>
                  <a:pt x="936601" y="893302"/>
                </a:cubicBezTo>
                <a:cubicBezTo>
                  <a:pt x="931290" y="892243"/>
                  <a:pt x="925801" y="891992"/>
                  <a:pt x="920499" y="890894"/>
                </a:cubicBezTo>
                <a:cubicBezTo>
                  <a:pt x="892124" y="885019"/>
                  <a:pt x="910877" y="888082"/>
                  <a:pt x="893663" y="883671"/>
                </a:cubicBezTo>
                <a:cubicBezTo>
                  <a:pt x="890116" y="882761"/>
                  <a:pt x="886545" y="881912"/>
                  <a:pt x="882928" y="881263"/>
                </a:cubicBezTo>
                <a:cubicBezTo>
                  <a:pt x="877592" y="880305"/>
                  <a:pt x="872075" y="880140"/>
                  <a:pt x="866825" y="878855"/>
                </a:cubicBezTo>
                <a:cubicBezTo>
                  <a:pt x="862178" y="877718"/>
                  <a:pt x="857880" y="875645"/>
                  <a:pt x="853407" y="874039"/>
                </a:cubicBezTo>
                <a:cubicBezTo>
                  <a:pt x="845528" y="871211"/>
                  <a:pt x="837306" y="869223"/>
                  <a:pt x="829255" y="866816"/>
                </a:cubicBezTo>
                <a:cubicBezTo>
                  <a:pt x="820600" y="864227"/>
                  <a:pt x="811337" y="863715"/>
                  <a:pt x="802417" y="862000"/>
                </a:cubicBezTo>
                <a:cubicBezTo>
                  <a:pt x="788830" y="859389"/>
                  <a:pt x="793354" y="859267"/>
                  <a:pt x="778264" y="857184"/>
                </a:cubicBezTo>
                <a:cubicBezTo>
                  <a:pt x="771136" y="856200"/>
                  <a:pt x="763923" y="855761"/>
                  <a:pt x="756795" y="854777"/>
                </a:cubicBezTo>
                <a:cubicBezTo>
                  <a:pt x="752287" y="854155"/>
                  <a:pt x="747865" y="853101"/>
                  <a:pt x="743377" y="852369"/>
                </a:cubicBezTo>
                <a:lnTo>
                  <a:pt x="727274" y="849962"/>
                </a:lnTo>
                <a:cubicBezTo>
                  <a:pt x="709539" y="847310"/>
                  <a:pt x="691542" y="846218"/>
                  <a:pt x="673601" y="845145"/>
                </a:cubicBezTo>
                <a:cubicBezTo>
                  <a:pt x="608786" y="841269"/>
                  <a:pt x="627241" y="838089"/>
                  <a:pt x="595775" y="845145"/>
                </a:cubicBezTo>
                <a:cubicBezTo>
                  <a:pt x="559955" y="848067"/>
                  <a:pt x="576035" y="846299"/>
                  <a:pt x="547469" y="849962"/>
                </a:cubicBezTo>
                <a:cubicBezTo>
                  <a:pt x="540166" y="850898"/>
                  <a:pt x="533213" y="853390"/>
                  <a:pt x="526000" y="854777"/>
                </a:cubicBezTo>
                <a:cubicBezTo>
                  <a:pt x="520679" y="855800"/>
                  <a:pt x="515265" y="856381"/>
                  <a:pt x="509897" y="857184"/>
                </a:cubicBezTo>
                <a:cubicBezTo>
                  <a:pt x="507107" y="857602"/>
                  <a:pt x="504529" y="858790"/>
                  <a:pt x="501846" y="859593"/>
                </a:cubicBezTo>
                <a:cubicBezTo>
                  <a:pt x="496479" y="861198"/>
                  <a:pt x="491163" y="862950"/>
                  <a:pt x="485745" y="864408"/>
                </a:cubicBezTo>
                <a:cubicBezTo>
                  <a:pt x="478172" y="866446"/>
                  <a:pt x="469244" y="867851"/>
                  <a:pt x="461592" y="869224"/>
                </a:cubicBezTo>
                <a:cubicBezTo>
                  <a:pt x="461298" y="869277"/>
                  <a:pt x="431526" y="876300"/>
                  <a:pt x="426703" y="876447"/>
                </a:cubicBezTo>
                <a:lnTo>
                  <a:pt x="281785" y="878855"/>
                </a:lnTo>
                <a:cubicBezTo>
                  <a:pt x="277312" y="878053"/>
                  <a:pt x="272792" y="877440"/>
                  <a:pt x="268367" y="876447"/>
                </a:cubicBezTo>
                <a:cubicBezTo>
                  <a:pt x="262273" y="875080"/>
                  <a:pt x="251829" y="870883"/>
                  <a:pt x="246898" y="869224"/>
                </a:cubicBezTo>
                <a:cubicBezTo>
                  <a:pt x="244249" y="868333"/>
                  <a:pt x="241377" y="867951"/>
                  <a:pt x="238847" y="866816"/>
                </a:cubicBezTo>
                <a:cubicBezTo>
                  <a:pt x="235962" y="865521"/>
                  <a:pt x="233596" y="863436"/>
                  <a:pt x="230795" y="862000"/>
                </a:cubicBezTo>
                <a:cubicBezTo>
                  <a:pt x="227322" y="860220"/>
                  <a:pt x="223738" y="858598"/>
                  <a:pt x="220061" y="857184"/>
                </a:cubicBezTo>
                <a:cubicBezTo>
                  <a:pt x="217461" y="856184"/>
                  <a:pt x="214465" y="856036"/>
                  <a:pt x="212009" y="854777"/>
                </a:cubicBezTo>
                <a:cubicBezTo>
                  <a:pt x="208126" y="852786"/>
                  <a:pt x="204915" y="849886"/>
                  <a:pt x="201275" y="847553"/>
                </a:cubicBezTo>
                <a:cubicBezTo>
                  <a:pt x="198650" y="845871"/>
                  <a:pt x="195908" y="844343"/>
                  <a:pt x="193224" y="842738"/>
                </a:cubicBezTo>
                <a:cubicBezTo>
                  <a:pt x="184578" y="840798"/>
                  <a:pt x="179313" y="840358"/>
                  <a:pt x="171755" y="835514"/>
                </a:cubicBezTo>
                <a:cubicBezTo>
                  <a:pt x="168667" y="833534"/>
                  <a:pt x="166387" y="830698"/>
                  <a:pt x="163704" y="828290"/>
                </a:cubicBezTo>
                <a:cubicBezTo>
                  <a:pt x="163704" y="828290"/>
                  <a:pt x="152772" y="825537"/>
                  <a:pt x="147601" y="823475"/>
                </a:cubicBezTo>
                <a:cubicBezTo>
                  <a:pt x="143684" y="821913"/>
                  <a:pt x="131241" y="812795"/>
                  <a:pt x="128816" y="811436"/>
                </a:cubicBezTo>
                <a:cubicBezTo>
                  <a:pt x="113251" y="802709"/>
                  <a:pt x="121870" y="811716"/>
                  <a:pt x="112714" y="799397"/>
                </a:cubicBezTo>
                <a:cubicBezTo>
                  <a:pt x="105279" y="794950"/>
                  <a:pt x="97621" y="790672"/>
                  <a:pt x="91244" y="784950"/>
                </a:cubicBezTo>
                <a:cubicBezTo>
                  <a:pt x="88963" y="782904"/>
                  <a:pt x="87666" y="780134"/>
                  <a:pt x="85878" y="777726"/>
                </a:cubicBezTo>
                <a:lnTo>
                  <a:pt x="75143" y="770503"/>
                </a:lnTo>
                <a:cubicBezTo>
                  <a:pt x="71133" y="767805"/>
                  <a:pt x="58946" y="751112"/>
                  <a:pt x="53674" y="744017"/>
                </a:cubicBezTo>
                <a:cubicBezTo>
                  <a:pt x="50535" y="739794"/>
                  <a:pt x="50648" y="734191"/>
                  <a:pt x="48306" y="729570"/>
                </a:cubicBezTo>
                <a:cubicBezTo>
                  <a:pt x="46147" y="725310"/>
                  <a:pt x="42587" y="721717"/>
                  <a:pt x="40254" y="717531"/>
                </a:cubicBezTo>
                <a:cubicBezTo>
                  <a:pt x="38989" y="715261"/>
                  <a:pt x="38837" y="712578"/>
                  <a:pt x="37571" y="710307"/>
                </a:cubicBezTo>
                <a:cubicBezTo>
                  <a:pt x="35238" y="706121"/>
                  <a:pt x="32284" y="702237"/>
                  <a:pt x="29520" y="698269"/>
                </a:cubicBezTo>
                <a:cubicBezTo>
                  <a:pt x="27810" y="695815"/>
                  <a:pt x="25173" y="693790"/>
                  <a:pt x="24153" y="691045"/>
                </a:cubicBezTo>
                <a:cubicBezTo>
                  <a:pt x="22432" y="686414"/>
                  <a:pt x="22364" y="681414"/>
                  <a:pt x="21469" y="676598"/>
                </a:cubicBezTo>
                <a:cubicBezTo>
                  <a:pt x="21469" y="676598"/>
                  <a:pt x="17728" y="667014"/>
                  <a:pt x="16102" y="662151"/>
                </a:cubicBezTo>
                <a:cubicBezTo>
                  <a:pt x="13293" y="653753"/>
                  <a:pt x="12262" y="646978"/>
                  <a:pt x="10735" y="638073"/>
                </a:cubicBezTo>
                <a:cubicBezTo>
                  <a:pt x="9772" y="632464"/>
                  <a:pt x="8945" y="626836"/>
                  <a:pt x="8050" y="621218"/>
                </a:cubicBezTo>
                <a:cubicBezTo>
                  <a:pt x="7155" y="618811"/>
                  <a:pt x="5980" y="616472"/>
                  <a:pt x="5367" y="613995"/>
                </a:cubicBezTo>
                <a:cubicBezTo>
                  <a:pt x="-846" y="588908"/>
                  <a:pt x="914" y="556674"/>
                  <a:pt x="0" y="534537"/>
                </a:cubicBezTo>
                <a:cubicBezTo>
                  <a:pt x="1551" y="519226"/>
                  <a:pt x="2761" y="503987"/>
                  <a:pt x="5367" y="488788"/>
                </a:cubicBezTo>
                <a:cubicBezTo>
                  <a:pt x="6060" y="484743"/>
                  <a:pt x="6608" y="480632"/>
                  <a:pt x="8050" y="476749"/>
                </a:cubicBezTo>
                <a:cubicBezTo>
                  <a:pt x="19161" y="446843"/>
                  <a:pt x="8412" y="489580"/>
                  <a:pt x="16102" y="455079"/>
                </a:cubicBezTo>
                <a:cubicBezTo>
                  <a:pt x="18785" y="451869"/>
                  <a:pt x="21553" y="448714"/>
                  <a:pt x="24153" y="445448"/>
                </a:cubicBezTo>
                <a:cubicBezTo>
                  <a:pt x="26027" y="443093"/>
                  <a:pt x="27239" y="440271"/>
                  <a:pt x="29520" y="438224"/>
                </a:cubicBezTo>
                <a:cubicBezTo>
                  <a:pt x="37180" y="431351"/>
                  <a:pt x="40280" y="429034"/>
                  <a:pt x="41139" y="428844"/>
                </a:cubicBezTo>
                <a:lnTo>
                  <a:pt x="39318" y="432215"/>
                </a:lnTo>
                <a:lnTo>
                  <a:pt x="37957" y="433791"/>
                </a:lnTo>
                <a:cubicBezTo>
                  <a:pt x="36784" y="435192"/>
                  <a:pt x="38009" y="433860"/>
                  <a:pt x="39312" y="432226"/>
                </a:cubicBezTo>
                <a:lnTo>
                  <a:pt x="39318" y="432215"/>
                </a:lnTo>
                <a:lnTo>
                  <a:pt x="41804" y="429337"/>
                </a:lnTo>
                <a:cubicBezTo>
                  <a:pt x="43880" y="426966"/>
                  <a:pt x="46845" y="423609"/>
                  <a:pt x="50989" y="418961"/>
                </a:cubicBezTo>
                <a:cubicBezTo>
                  <a:pt x="55462" y="416554"/>
                  <a:pt x="60068" y="414333"/>
                  <a:pt x="64408" y="411738"/>
                </a:cubicBezTo>
                <a:cubicBezTo>
                  <a:pt x="68130" y="409512"/>
                  <a:pt x="71233" y="406463"/>
                  <a:pt x="75143" y="404514"/>
                </a:cubicBezTo>
                <a:cubicBezTo>
                  <a:pt x="99601" y="392323"/>
                  <a:pt x="78492" y="408733"/>
                  <a:pt x="99296" y="390068"/>
                </a:cubicBezTo>
                <a:cubicBezTo>
                  <a:pt x="105509" y="384493"/>
                  <a:pt x="122058" y="377448"/>
                  <a:pt x="131500" y="373213"/>
                </a:cubicBezTo>
                <a:cubicBezTo>
                  <a:pt x="144260" y="367487"/>
                  <a:pt x="153861" y="357966"/>
                  <a:pt x="163704" y="349135"/>
                </a:cubicBezTo>
                <a:cubicBezTo>
                  <a:pt x="171755" y="341911"/>
                  <a:pt x="180502" y="335262"/>
                  <a:pt x="187857" y="327464"/>
                </a:cubicBezTo>
                <a:cubicBezTo>
                  <a:pt x="190441" y="324724"/>
                  <a:pt x="191105" y="320876"/>
                  <a:pt x="193224" y="317833"/>
                </a:cubicBezTo>
                <a:cubicBezTo>
                  <a:pt x="195595" y="314430"/>
                  <a:pt x="198591" y="311412"/>
                  <a:pt x="201275" y="308201"/>
                </a:cubicBezTo>
                <a:cubicBezTo>
                  <a:pt x="203210" y="305886"/>
                  <a:pt x="204854" y="303386"/>
                  <a:pt x="206643" y="300979"/>
                </a:cubicBezTo>
                <a:cubicBezTo>
                  <a:pt x="210221" y="296162"/>
                  <a:pt x="214492" y="291708"/>
                  <a:pt x="217377" y="286531"/>
                </a:cubicBezTo>
                <a:cubicBezTo>
                  <a:pt x="219907" y="281991"/>
                  <a:pt x="220643" y="276798"/>
                  <a:pt x="222744" y="272085"/>
                </a:cubicBezTo>
                <a:cubicBezTo>
                  <a:pt x="224229" y="268752"/>
                  <a:pt x="226708" y="265814"/>
                  <a:pt x="228112" y="262453"/>
                </a:cubicBezTo>
                <a:cubicBezTo>
                  <a:pt x="229632" y="258815"/>
                  <a:pt x="232878" y="243744"/>
                  <a:pt x="233479" y="240782"/>
                </a:cubicBezTo>
                <a:cubicBezTo>
                  <a:pt x="237950" y="218722"/>
                  <a:pt x="236418" y="223135"/>
                  <a:pt x="238847" y="192626"/>
                </a:cubicBezTo>
                <a:cubicBezTo>
                  <a:pt x="239741" y="189415"/>
                  <a:pt x="240517" y="186177"/>
                  <a:pt x="241530" y="182995"/>
                </a:cubicBezTo>
                <a:cubicBezTo>
                  <a:pt x="249242" y="158774"/>
                  <a:pt x="238491" y="196305"/>
                  <a:pt x="246898" y="166141"/>
                </a:cubicBezTo>
                <a:cubicBezTo>
                  <a:pt x="250083" y="154715"/>
                  <a:pt x="258170" y="146234"/>
                  <a:pt x="265683" y="137247"/>
                </a:cubicBezTo>
                <a:cubicBezTo>
                  <a:pt x="268366" y="135641"/>
                  <a:pt x="271669" y="134654"/>
                  <a:pt x="273734" y="132431"/>
                </a:cubicBezTo>
                <a:cubicBezTo>
                  <a:pt x="277421" y="128462"/>
                  <a:pt x="279920" y="120596"/>
                  <a:pt x="281785" y="115576"/>
                </a:cubicBezTo>
                <a:cubicBezTo>
                  <a:pt x="305298" y="94483"/>
                  <a:pt x="276530" y="121235"/>
                  <a:pt x="295203" y="101129"/>
                </a:cubicBezTo>
                <a:cubicBezTo>
                  <a:pt x="297633" y="98513"/>
                  <a:pt x="300784" y="96491"/>
                  <a:pt x="303255" y="93905"/>
                </a:cubicBezTo>
                <a:cubicBezTo>
                  <a:pt x="306166" y="90859"/>
                  <a:pt x="308144" y="87112"/>
                  <a:pt x="311306" y="84274"/>
                </a:cubicBezTo>
                <a:cubicBezTo>
                  <a:pt x="314468" y="81437"/>
                  <a:pt x="318698" y="79717"/>
                  <a:pt x="322041" y="77050"/>
                </a:cubicBezTo>
                <a:cubicBezTo>
                  <a:pt x="326769" y="73280"/>
                  <a:pt x="330986" y="69025"/>
                  <a:pt x="335459" y="65012"/>
                </a:cubicBezTo>
                <a:cubicBezTo>
                  <a:pt x="345944" y="60309"/>
                  <a:pt x="345392" y="61054"/>
                  <a:pt x="354245" y="55380"/>
                </a:cubicBezTo>
                <a:cubicBezTo>
                  <a:pt x="357884" y="53048"/>
                  <a:pt x="361070" y="50105"/>
                  <a:pt x="364980" y="48157"/>
                </a:cubicBezTo>
                <a:cubicBezTo>
                  <a:pt x="369190" y="46057"/>
                  <a:pt x="373996" y="45097"/>
                  <a:pt x="378398" y="43342"/>
                </a:cubicBezTo>
                <a:cubicBezTo>
                  <a:pt x="382054" y="41883"/>
                  <a:pt x="385476" y="39983"/>
                  <a:pt x="389132" y="38525"/>
                </a:cubicBezTo>
                <a:cubicBezTo>
                  <a:pt x="408830" y="30671"/>
                  <a:pt x="396343" y="37423"/>
                  <a:pt x="410602" y="28894"/>
                </a:cubicBezTo>
                <a:cubicBezTo>
                  <a:pt x="430187" y="24502"/>
                  <a:pt x="417720" y="27136"/>
                  <a:pt x="448173" y="21671"/>
                </a:cubicBezTo>
                <a:cubicBezTo>
                  <a:pt x="456494" y="20178"/>
                  <a:pt x="464166" y="16540"/>
                  <a:pt x="472326" y="14448"/>
                </a:cubicBezTo>
                <a:cubicBezTo>
                  <a:pt x="476713" y="13323"/>
                  <a:pt x="481292" y="12928"/>
                  <a:pt x="485745" y="12040"/>
                </a:cubicBezTo>
                <a:cubicBezTo>
                  <a:pt x="511581" y="6888"/>
                  <a:pt x="477453" y="12443"/>
                  <a:pt x="515265" y="7224"/>
                </a:cubicBezTo>
                <a:cubicBezTo>
                  <a:pt x="525059" y="5872"/>
                  <a:pt x="543757" y="2612"/>
                  <a:pt x="552836" y="2409"/>
                </a:cubicBezTo>
                <a:lnTo>
                  <a:pt x="746060" y="0"/>
                </a:lnTo>
                <a:cubicBezTo>
                  <a:pt x="787255" y="2845"/>
                  <a:pt x="769402" y="930"/>
                  <a:pt x="799734" y="4816"/>
                </a:cubicBezTo>
                <a:cubicBezTo>
                  <a:pt x="808765" y="5974"/>
                  <a:pt x="817800" y="7383"/>
                  <a:pt x="826571" y="9632"/>
                </a:cubicBezTo>
                <a:cubicBezTo>
                  <a:pt x="830418" y="10617"/>
                  <a:pt x="833628" y="13034"/>
                  <a:pt x="837306" y="14448"/>
                </a:cubicBezTo>
                <a:cubicBezTo>
                  <a:pt x="839906" y="15448"/>
                  <a:pt x="842637" y="16159"/>
                  <a:pt x="845356" y="16855"/>
                </a:cubicBezTo>
                <a:cubicBezTo>
                  <a:pt x="864632" y="21796"/>
                  <a:pt x="847383" y="16708"/>
                  <a:pt x="869510" y="21671"/>
                </a:cubicBezTo>
                <a:cubicBezTo>
                  <a:pt x="872254" y="22287"/>
                  <a:pt x="874841" y="23382"/>
                  <a:pt x="877560" y="24079"/>
                </a:cubicBezTo>
                <a:cubicBezTo>
                  <a:pt x="881107" y="24988"/>
                  <a:pt x="884737" y="25616"/>
                  <a:pt x="888295" y="26487"/>
                </a:cubicBezTo>
                <a:cubicBezTo>
                  <a:pt x="894578" y="28024"/>
                  <a:pt x="900798" y="29765"/>
                  <a:pt x="907081" y="31303"/>
                </a:cubicBezTo>
                <a:cubicBezTo>
                  <a:pt x="910639" y="32173"/>
                  <a:pt x="914215" y="32992"/>
                  <a:pt x="917815" y="33710"/>
                </a:cubicBezTo>
                <a:cubicBezTo>
                  <a:pt x="922268" y="34598"/>
                  <a:pt x="926962" y="34681"/>
                  <a:pt x="931233" y="36118"/>
                </a:cubicBezTo>
                <a:cubicBezTo>
                  <a:pt x="934254" y="37134"/>
                  <a:pt x="936601" y="39328"/>
                  <a:pt x="939285" y="40934"/>
                </a:cubicBezTo>
                <a:cubicBezTo>
                  <a:pt x="939285" y="40934"/>
                  <a:pt x="949968" y="44291"/>
                  <a:pt x="955387" y="45749"/>
                </a:cubicBezTo>
                <a:cubicBezTo>
                  <a:pt x="978491" y="51967"/>
                  <a:pt x="952647" y="43320"/>
                  <a:pt x="979540" y="52973"/>
                </a:cubicBezTo>
                <a:cubicBezTo>
                  <a:pt x="979540" y="52973"/>
                  <a:pt x="997862" y="54850"/>
                  <a:pt x="1006376" y="57788"/>
                </a:cubicBezTo>
                <a:cubicBezTo>
                  <a:pt x="1009918" y="59010"/>
                  <a:pt x="1011340" y="63032"/>
                  <a:pt x="1014428" y="65012"/>
                </a:cubicBezTo>
                <a:cubicBezTo>
                  <a:pt x="1027458" y="73363"/>
                  <a:pt x="1021533" y="66997"/>
                  <a:pt x="1033214" y="72235"/>
                </a:cubicBezTo>
                <a:cubicBezTo>
                  <a:pt x="1036099" y="73530"/>
                  <a:pt x="1038380" y="75756"/>
                  <a:pt x="1041265" y="77050"/>
                </a:cubicBezTo>
                <a:cubicBezTo>
                  <a:pt x="1043795" y="78186"/>
                  <a:pt x="1046962" y="78052"/>
                  <a:pt x="1049315" y="79459"/>
                </a:cubicBezTo>
                <a:cubicBezTo>
                  <a:pt x="1052473" y="81348"/>
                  <a:pt x="1054683" y="84274"/>
                  <a:pt x="1057366" y="86682"/>
                </a:cubicBezTo>
                <a:cubicBezTo>
                  <a:pt x="1059647" y="88728"/>
                  <a:pt x="1062734" y="89892"/>
                  <a:pt x="1065418" y="91498"/>
                </a:cubicBezTo>
                <a:cubicBezTo>
                  <a:pt x="1070784" y="94708"/>
                  <a:pt x="1076235" y="97811"/>
                  <a:pt x="1081519" y="101129"/>
                </a:cubicBezTo>
                <a:cubicBezTo>
                  <a:pt x="1085183" y="103431"/>
                  <a:pt x="1088460" y="106226"/>
                  <a:pt x="1092254" y="108353"/>
                </a:cubicBezTo>
                <a:cubicBezTo>
                  <a:pt x="1095646" y="110255"/>
                  <a:pt x="1099596" y="111266"/>
                  <a:pt x="1102988" y="113168"/>
                </a:cubicBezTo>
                <a:cubicBezTo>
                  <a:pt x="1106782" y="115295"/>
                  <a:pt x="1110145" y="117984"/>
                  <a:pt x="1113723" y="120392"/>
                </a:cubicBezTo>
                <a:cubicBezTo>
                  <a:pt x="1118884" y="123864"/>
                  <a:pt x="1124458" y="126813"/>
                  <a:pt x="1129826" y="130023"/>
                </a:cubicBezTo>
                <a:cubicBezTo>
                  <a:pt x="1147098" y="135188"/>
                  <a:pt x="1128337" y="128381"/>
                  <a:pt x="1145927" y="139654"/>
                </a:cubicBezTo>
                <a:cubicBezTo>
                  <a:pt x="1149182" y="141740"/>
                  <a:pt x="1153189" y="142689"/>
                  <a:pt x="1156662" y="144469"/>
                </a:cubicBezTo>
                <a:cubicBezTo>
                  <a:pt x="1159463" y="145905"/>
                  <a:pt x="1162030" y="147680"/>
                  <a:pt x="1164713" y="149286"/>
                </a:cubicBezTo>
                <a:cubicBezTo>
                  <a:pt x="1167397" y="150088"/>
                  <a:pt x="1170165" y="150693"/>
                  <a:pt x="1172765" y="151693"/>
                </a:cubicBezTo>
                <a:cubicBezTo>
                  <a:pt x="1182294" y="155358"/>
                  <a:pt x="1183468" y="156490"/>
                  <a:pt x="1191551" y="161324"/>
                </a:cubicBezTo>
                <a:cubicBezTo>
                  <a:pt x="1193904" y="162732"/>
                  <a:pt x="1196917" y="162929"/>
                  <a:pt x="1199601" y="163732"/>
                </a:cubicBezTo>
                <a:lnTo>
                  <a:pt x="1207652" y="166141"/>
                </a:lnTo>
                <a:cubicBezTo>
                  <a:pt x="1213020" y="167746"/>
                  <a:pt x="1218335" y="169498"/>
                  <a:pt x="1223755" y="170956"/>
                </a:cubicBezTo>
                <a:cubicBezTo>
                  <a:pt x="1227288" y="171906"/>
                  <a:pt x="1231099" y="172060"/>
                  <a:pt x="1234489" y="173363"/>
                </a:cubicBezTo>
                <a:cubicBezTo>
                  <a:pt x="1237453" y="174503"/>
                  <a:pt x="1239856" y="176574"/>
                  <a:pt x="1242539" y="178179"/>
                </a:cubicBezTo>
                <a:cubicBezTo>
                  <a:pt x="1253846" y="180715"/>
                  <a:pt x="1262179" y="182995"/>
                  <a:pt x="1274744" y="182995"/>
                </a:cubicBezTo>
                <a:cubicBezTo>
                  <a:pt x="1280185" y="182995"/>
                  <a:pt x="1285478" y="181390"/>
                  <a:pt x="1290846" y="180587"/>
                </a:cubicBezTo>
                <a:cubicBezTo>
                  <a:pt x="1315588" y="186136"/>
                  <a:pt x="1285014" y="179018"/>
                  <a:pt x="1317682" y="187811"/>
                </a:cubicBezTo>
                <a:cubicBezTo>
                  <a:pt x="1321215" y="188761"/>
                  <a:pt x="1324964" y="189056"/>
                  <a:pt x="1328417" y="190218"/>
                </a:cubicBezTo>
                <a:cubicBezTo>
                  <a:pt x="1332163" y="191478"/>
                  <a:pt x="1335573" y="193429"/>
                  <a:pt x="1339152" y="195034"/>
                </a:cubicBezTo>
                <a:cubicBezTo>
                  <a:pt x="1344212" y="197304"/>
                  <a:pt x="1349835" y="198391"/>
                  <a:pt x="1355254" y="199850"/>
                </a:cubicBezTo>
                <a:cubicBezTo>
                  <a:pt x="1364594" y="202363"/>
                  <a:pt x="1369569" y="202704"/>
                  <a:pt x="1379407" y="204666"/>
                </a:cubicBezTo>
                <a:cubicBezTo>
                  <a:pt x="1383008" y="205384"/>
                  <a:pt x="1386563" y="206270"/>
                  <a:pt x="1390142" y="207073"/>
                </a:cubicBezTo>
                <a:lnTo>
                  <a:pt x="1398927" y="207482"/>
                </a:lnTo>
                <a:lnTo>
                  <a:pt x="1398927" y="903972"/>
                </a:lnTo>
                <a:lnTo>
                  <a:pt x="1392825" y="905341"/>
                </a:ln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sp>
        <p:nvSpPr>
          <p:cNvPr id="414" name="テキスト ボックス 413">
            <a:extLst>
              <a:ext uri="{FF2B5EF4-FFF2-40B4-BE49-F238E27FC236}">
                <a16:creationId xmlns:a16="http://schemas.microsoft.com/office/drawing/2014/main" id="{4872B160-CA94-43D4-BAC7-0C8CA7BBF732}"/>
              </a:ext>
            </a:extLst>
          </p:cNvPr>
          <p:cNvSpPr txBox="1"/>
          <p:nvPr/>
        </p:nvSpPr>
        <p:spPr>
          <a:xfrm>
            <a:off x="9247151" y="2282110"/>
            <a:ext cx="1258673" cy="581698"/>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農業用水路等を活用</a:t>
            </a:r>
            <a:r>
              <a:rPr lang="ja-JP" altLang="en-US" dirty="0" smtClean="0">
                <a:solidFill>
                  <a:prstClr val="black"/>
                </a:solidFill>
              </a:rPr>
              <a:t>した小マイクロ</a:t>
            </a:r>
            <a:r>
              <a:rPr lang="ja-JP" altLang="en-US" dirty="0">
                <a:solidFill>
                  <a:prstClr val="black"/>
                </a:solidFill>
              </a:rPr>
              <a:t>水力発電</a:t>
            </a:r>
          </a:p>
        </p:txBody>
      </p:sp>
      <p:grpSp>
        <p:nvGrpSpPr>
          <p:cNvPr id="415" name="Group 32">
            <a:extLst>
              <a:ext uri="{FF2B5EF4-FFF2-40B4-BE49-F238E27FC236}">
                <a16:creationId xmlns:a16="http://schemas.microsoft.com/office/drawing/2014/main" id="{30EFE182-E774-4903-A74C-F2E63E700A0B}"/>
              </a:ext>
            </a:extLst>
          </p:cNvPr>
          <p:cNvGrpSpPr>
            <a:grpSpLocks noChangeAspect="1"/>
          </p:cNvGrpSpPr>
          <p:nvPr/>
        </p:nvGrpSpPr>
        <p:grpSpPr bwMode="auto">
          <a:xfrm>
            <a:off x="9637923" y="1570546"/>
            <a:ext cx="598204" cy="591054"/>
            <a:chOff x="3242" y="2257"/>
            <a:chExt cx="251" cy="248"/>
          </a:xfrm>
          <a:solidFill>
            <a:schemeClr val="tx2"/>
          </a:solidFill>
        </p:grpSpPr>
        <p:sp>
          <p:nvSpPr>
            <p:cNvPr id="416" name="Freeform 33">
              <a:extLst>
                <a:ext uri="{FF2B5EF4-FFF2-40B4-BE49-F238E27FC236}">
                  <a16:creationId xmlns:a16="http://schemas.microsoft.com/office/drawing/2014/main" id="{8532F0F7-0EA1-488A-9F2A-431F1462C8D6}"/>
                </a:ext>
              </a:extLst>
            </p:cNvPr>
            <p:cNvSpPr>
              <a:spLocks/>
            </p:cNvSpPr>
            <p:nvPr/>
          </p:nvSpPr>
          <p:spPr bwMode="auto">
            <a:xfrm>
              <a:off x="3242" y="2477"/>
              <a:ext cx="205" cy="28"/>
            </a:xfrm>
            <a:custGeom>
              <a:avLst/>
              <a:gdLst>
                <a:gd name="T0" fmla="*/ 72 w 175"/>
                <a:gd name="T1" fmla="*/ 23 h 24"/>
                <a:gd name="T2" fmla="*/ 45 w 175"/>
                <a:gd name="T3" fmla="*/ 18 h 24"/>
                <a:gd name="T4" fmla="*/ 7 w 175"/>
                <a:gd name="T5" fmla="*/ 21 h 24"/>
                <a:gd name="T6" fmla="*/ 1 w 175"/>
                <a:gd name="T7" fmla="*/ 19 h 24"/>
                <a:gd name="T8" fmla="*/ 2 w 175"/>
                <a:gd name="T9" fmla="*/ 14 h 24"/>
                <a:gd name="T10" fmla="*/ 48 w 175"/>
                <a:gd name="T11" fmla="*/ 11 h 24"/>
                <a:gd name="T12" fmla="*/ 95 w 175"/>
                <a:gd name="T13" fmla="*/ 11 h 24"/>
                <a:gd name="T14" fmla="*/ 137 w 175"/>
                <a:gd name="T15" fmla="*/ 11 h 24"/>
                <a:gd name="T16" fmla="*/ 169 w 175"/>
                <a:gd name="T17" fmla="*/ 11 h 24"/>
                <a:gd name="T18" fmla="*/ 174 w 175"/>
                <a:gd name="T19" fmla="*/ 13 h 24"/>
                <a:gd name="T20" fmla="*/ 172 w 175"/>
                <a:gd name="T21" fmla="*/ 18 h 24"/>
                <a:gd name="T22" fmla="*/ 134 w 175"/>
                <a:gd name="T23" fmla="*/ 19 h 24"/>
                <a:gd name="T24" fmla="*/ 98 w 175"/>
                <a:gd name="T25" fmla="*/ 18 h 24"/>
                <a:gd name="T26" fmla="*/ 72 w 175"/>
                <a:gd name="T2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5" h="24">
                  <a:moveTo>
                    <a:pt x="72" y="23"/>
                  </a:moveTo>
                  <a:cubicBezTo>
                    <a:pt x="64" y="23"/>
                    <a:pt x="55" y="22"/>
                    <a:pt x="45" y="18"/>
                  </a:cubicBezTo>
                  <a:cubicBezTo>
                    <a:pt x="24" y="10"/>
                    <a:pt x="8" y="20"/>
                    <a:pt x="7" y="21"/>
                  </a:cubicBezTo>
                  <a:cubicBezTo>
                    <a:pt x="5" y="22"/>
                    <a:pt x="3" y="21"/>
                    <a:pt x="1" y="19"/>
                  </a:cubicBezTo>
                  <a:cubicBezTo>
                    <a:pt x="0" y="18"/>
                    <a:pt x="1" y="15"/>
                    <a:pt x="2" y="14"/>
                  </a:cubicBezTo>
                  <a:cubicBezTo>
                    <a:pt x="3" y="13"/>
                    <a:pt x="23" y="0"/>
                    <a:pt x="48" y="11"/>
                  </a:cubicBezTo>
                  <a:cubicBezTo>
                    <a:pt x="71" y="20"/>
                    <a:pt x="91" y="12"/>
                    <a:pt x="95" y="11"/>
                  </a:cubicBezTo>
                  <a:cubicBezTo>
                    <a:pt x="108" y="6"/>
                    <a:pt x="126" y="6"/>
                    <a:pt x="137" y="11"/>
                  </a:cubicBezTo>
                  <a:cubicBezTo>
                    <a:pt x="145" y="15"/>
                    <a:pt x="160" y="16"/>
                    <a:pt x="169" y="11"/>
                  </a:cubicBezTo>
                  <a:cubicBezTo>
                    <a:pt x="171" y="10"/>
                    <a:pt x="173" y="11"/>
                    <a:pt x="174" y="13"/>
                  </a:cubicBezTo>
                  <a:cubicBezTo>
                    <a:pt x="175" y="15"/>
                    <a:pt x="174" y="17"/>
                    <a:pt x="172" y="18"/>
                  </a:cubicBezTo>
                  <a:cubicBezTo>
                    <a:pt x="161" y="24"/>
                    <a:pt x="144" y="23"/>
                    <a:pt x="134" y="19"/>
                  </a:cubicBezTo>
                  <a:cubicBezTo>
                    <a:pt x="124" y="14"/>
                    <a:pt x="109" y="14"/>
                    <a:pt x="98" y="18"/>
                  </a:cubicBezTo>
                  <a:cubicBezTo>
                    <a:pt x="95" y="20"/>
                    <a:pt x="85" y="23"/>
                    <a:pt x="7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7" name="Freeform 34">
              <a:extLst>
                <a:ext uri="{FF2B5EF4-FFF2-40B4-BE49-F238E27FC236}">
                  <a16:creationId xmlns:a16="http://schemas.microsoft.com/office/drawing/2014/main" id="{D75BD7E0-BFE4-4E0E-B39B-CB143F454EB6}"/>
                </a:ext>
              </a:extLst>
            </p:cNvPr>
            <p:cNvSpPr>
              <a:spLocks noEditPoints="1"/>
            </p:cNvSpPr>
            <p:nvPr/>
          </p:nvSpPr>
          <p:spPr bwMode="auto">
            <a:xfrm>
              <a:off x="3242" y="2274"/>
              <a:ext cx="205" cy="205"/>
            </a:xfrm>
            <a:custGeom>
              <a:avLst/>
              <a:gdLst>
                <a:gd name="T0" fmla="*/ 137 w 175"/>
                <a:gd name="T1" fmla="*/ 162 h 175"/>
                <a:gd name="T2" fmla="*/ 141 w 175"/>
                <a:gd name="T3" fmla="*/ 136 h 175"/>
                <a:gd name="T4" fmla="*/ 164 w 175"/>
                <a:gd name="T5" fmla="*/ 79 h 175"/>
                <a:gd name="T6" fmla="*/ 141 w 175"/>
                <a:gd name="T7" fmla="*/ 23 h 175"/>
                <a:gd name="T8" fmla="*/ 28 w 175"/>
                <a:gd name="T9" fmla="*/ 23 h 175"/>
                <a:gd name="T10" fmla="*/ 28 w 175"/>
                <a:gd name="T11" fmla="*/ 136 h 175"/>
                <a:gd name="T12" fmla="*/ 69 w 175"/>
                <a:gd name="T13" fmla="*/ 158 h 175"/>
                <a:gd name="T14" fmla="*/ 2 w 175"/>
                <a:gd name="T15" fmla="*/ 165 h 175"/>
                <a:gd name="T16" fmla="*/ 45 w 175"/>
                <a:gd name="T17" fmla="*/ 169 h 175"/>
                <a:gd name="T18" fmla="*/ 98 w 175"/>
                <a:gd name="T19" fmla="*/ 169 h 175"/>
                <a:gd name="T20" fmla="*/ 172 w 175"/>
                <a:gd name="T21" fmla="*/ 169 h 175"/>
                <a:gd name="T22" fmla="*/ 98 w 175"/>
                <a:gd name="T23" fmla="*/ 69 h 175"/>
                <a:gd name="T24" fmla="*/ 100 w 175"/>
                <a:gd name="T25" fmla="*/ 76 h 175"/>
                <a:gd name="T26" fmla="*/ 87 w 175"/>
                <a:gd name="T27" fmla="*/ 44 h 175"/>
                <a:gd name="T28" fmla="*/ 100 w 175"/>
                <a:gd name="T29" fmla="*/ 96 h 175"/>
                <a:gd name="T30" fmla="*/ 108 w 175"/>
                <a:gd name="T31" fmla="*/ 106 h 175"/>
                <a:gd name="T32" fmla="*/ 100 w 175"/>
                <a:gd name="T33" fmla="*/ 111 h 175"/>
                <a:gd name="T34" fmla="*/ 35 w 175"/>
                <a:gd name="T35" fmla="*/ 134 h 175"/>
                <a:gd name="T36" fmla="*/ 39 w 175"/>
                <a:gd name="T37" fmla="*/ 121 h 175"/>
                <a:gd name="T38" fmla="*/ 23 w 175"/>
                <a:gd name="T39" fmla="*/ 82 h 175"/>
                <a:gd name="T40" fmla="*/ 11 w 175"/>
                <a:gd name="T41" fmla="*/ 76 h 175"/>
                <a:gd name="T42" fmla="*/ 41 w 175"/>
                <a:gd name="T43" fmla="*/ 39 h 175"/>
                <a:gd name="T44" fmla="*/ 35 w 175"/>
                <a:gd name="T45" fmla="*/ 25 h 175"/>
                <a:gd name="T46" fmla="*/ 84 w 175"/>
                <a:gd name="T47" fmla="*/ 21 h 175"/>
                <a:gd name="T48" fmla="*/ 134 w 175"/>
                <a:gd name="T49" fmla="*/ 25 h 175"/>
                <a:gd name="T50" fmla="*/ 128 w 175"/>
                <a:gd name="T51" fmla="*/ 39 h 175"/>
                <a:gd name="T52" fmla="*/ 158 w 175"/>
                <a:gd name="T53" fmla="*/ 76 h 175"/>
                <a:gd name="T54" fmla="*/ 146 w 175"/>
                <a:gd name="T55" fmla="*/ 82 h 175"/>
                <a:gd name="T56" fmla="*/ 130 w 175"/>
                <a:gd name="T57" fmla="*/ 121 h 175"/>
                <a:gd name="T58" fmla="*/ 134 w 175"/>
                <a:gd name="T59" fmla="*/ 134 h 175"/>
                <a:gd name="T60" fmla="*/ 109 w 175"/>
                <a:gd name="T61" fmla="*/ 113 h 175"/>
                <a:gd name="T62" fmla="*/ 126 w 175"/>
                <a:gd name="T63" fmla="*/ 79 h 175"/>
                <a:gd name="T64" fmla="*/ 112 w 175"/>
                <a:gd name="T65" fmla="*/ 49 h 175"/>
                <a:gd name="T66" fmla="*/ 59 w 175"/>
                <a:gd name="T67" fmla="*/ 46 h 175"/>
                <a:gd name="T68" fmla="*/ 54 w 175"/>
                <a:gd name="T69" fmla="*/ 109 h 175"/>
                <a:gd name="T70" fmla="*/ 69 w 175"/>
                <a:gd name="T71" fmla="*/ 119 h 175"/>
                <a:gd name="T72" fmla="*/ 56 w 175"/>
                <a:gd name="T73" fmla="*/ 102 h 175"/>
                <a:gd name="T74" fmla="*/ 69 w 175"/>
                <a:gd name="T75" fmla="*/ 89 h 175"/>
                <a:gd name="T76" fmla="*/ 69 w 175"/>
                <a:gd name="T77" fmla="*/ 112 h 175"/>
                <a:gd name="T78" fmla="*/ 48 w 175"/>
                <a:gd name="T79" fmla="*/ 76 h 175"/>
                <a:gd name="T80" fmla="*/ 69 w 175"/>
                <a:gd name="T81" fmla="*/ 76 h 175"/>
                <a:gd name="T82" fmla="*/ 80 w 175"/>
                <a:gd name="T83" fmla="*/ 44 h 175"/>
                <a:gd name="T84" fmla="*/ 65 w 175"/>
                <a:gd name="T85" fmla="*/ 49 h 175"/>
                <a:gd name="T86" fmla="*/ 75 w 175"/>
                <a:gd name="T87" fmla="*/ 152 h 175"/>
                <a:gd name="T88" fmla="*/ 75 w 175"/>
                <a:gd name="T89" fmla="*/ 92 h 175"/>
                <a:gd name="T90" fmla="*/ 75 w 175"/>
                <a:gd name="T91" fmla="*/ 77 h 175"/>
                <a:gd name="T92" fmla="*/ 80 w 175"/>
                <a:gd name="T93" fmla="*/ 69 h 175"/>
                <a:gd name="T94" fmla="*/ 87 w 175"/>
                <a:gd name="T95" fmla="*/ 68 h 175"/>
                <a:gd name="T96" fmla="*/ 94 w 175"/>
                <a:gd name="T97" fmla="*/ 76 h 175"/>
                <a:gd name="T98" fmla="*/ 94 w 175"/>
                <a:gd name="T99" fmla="*/ 87 h 175"/>
                <a:gd name="T100" fmla="*/ 94 w 175"/>
                <a:gd name="T101" fmla="*/ 120 h 175"/>
                <a:gd name="T102" fmla="*/ 94 w 175"/>
                <a:gd name="T103" fmla="*/ 16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75">
                  <a:moveTo>
                    <a:pt x="174" y="164"/>
                  </a:moveTo>
                  <a:cubicBezTo>
                    <a:pt x="173" y="162"/>
                    <a:pt x="171" y="161"/>
                    <a:pt x="169" y="162"/>
                  </a:cubicBezTo>
                  <a:cubicBezTo>
                    <a:pt x="160" y="166"/>
                    <a:pt x="145" y="166"/>
                    <a:pt x="137" y="162"/>
                  </a:cubicBezTo>
                  <a:cubicBezTo>
                    <a:pt x="127" y="158"/>
                    <a:pt x="112" y="157"/>
                    <a:pt x="100" y="160"/>
                  </a:cubicBezTo>
                  <a:cubicBezTo>
                    <a:pt x="100" y="158"/>
                    <a:pt x="100" y="158"/>
                    <a:pt x="100" y="158"/>
                  </a:cubicBezTo>
                  <a:cubicBezTo>
                    <a:pt x="116" y="154"/>
                    <a:pt x="130" y="147"/>
                    <a:pt x="141" y="136"/>
                  </a:cubicBezTo>
                  <a:cubicBezTo>
                    <a:pt x="141" y="136"/>
                    <a:pt x="141" y="136"/>
                    <a:pt x="141" y="136"/>
                  </a:cubicBezTo>
                  <a:cubicBezTo>
                    <a:pt x="141" y="136"/>
                    <a:pt x="141" y="136"/>
                    <a:pt x="141" y="136"/>
                  </a:cubicBezTo>
                  <a:cubicBezTo>
                    <a:pt x="155" y="121"/>
                    <a:pt x="164" y="101"/>
                    <a:pt x="164" y="79"/>
                  </a:cubicBezTo>
                  <a:cubicBezTo>
                    <a:pt x="164" y="57"/>
                    <a:pt x="155" y="38"/>
                    <a:pt x="141" y="23"/>
                  </a:cubicBezTo>
                  <a:cubicBezTo>
                    <a:pt x="141" y="23"/>
                    <a:pt x="141" y="23"/>
                    <a:pt x="141" y="23"/>
                  </a:cubicBezTo>
                  <a:cubicBezTo>
                    <a:pt x="141" y="23"/>
                    <a:pt x="141" y="23"/>
                    <a:pt x="141" y="23"/>
                  </a:cubicBezTo>
                  <a:cubicBezTo>
                    <a:pt x="126" y="8"/>
                    <a:pt x="106" y="0"/>
                    <a:pt x="84" y="0"/>
                  </a:cubicBezTo>
                  <a:cubicBezTo>
                    <a:pt x="63" y="0"/>
                    <a:pt x="43" y="8"/>
                    <a:pt x="28" y="23"/>
                  </a:cubicBezTo>
                  <a:cubicBezTo>
                    <a:pt x="28" y="23"/>
                    <a:pt x="28" y="23"/>
                    <a:pt x="28" y="23"/>
                  </a:cubicBezTo>
                  <a:cubicBezTo>
                    <a:pt x="28" y="23"/>
                    <a:pt x="28" y="23"/>
                    <a:pt x="28" y="23"/>
                  </a:cubicBezTo>
                  <a:cubicBezTo>
                    <a:pt x="14" y="38"/>
                    <a:pt x="5" y="57"/>
                    <a:pt x="5" y="79"/>
                  </a:cubicBezTo>
                  <a:cubicBezTo>
                    <a:pt x="5" y="101"/>
                    <a:pt x="14" y="121"/>
                    <a:pt x="28" y="136"/>
                  </a:cubicBezTo>
                  <a:cubicBezTo>
                    <a:pt x="28" y="136"/>
                    <a:pt x="28" y="136"/>
                    <a:pt x="28" y="136"/>
                  </a:cubicBezTo>
                  <a:cubicBezTo>
                    <a:pt x="28" y="136"/>
                    <a:pt x="28" y="136"/>
                    <a:pt x="28" y="136"/>
                  </a:cubicBezTo>
                  <a:cubicBezTo>
                    <a:pt x="39" y="147"/>
                    <a:pt x="53" y="154"/>
                    <a:pt x="69" y="158"/>
                  </a:cubicBezTo>
                  <a:cubicBezTo>
                    <a:pt x="69" y="166"/>
                    <a:pt x="69" y="166"/>
                    <a:pt x="69" y="166"/>
                  </a:cubicBezTo>
                  <a:cubicBezTo>
                    <a:pt x="62" y="165"/>
                    <a:pt x="55" y="164"/>
                    <a:pt x="48" y="161"/>
                  </a:cubicBezTo>
                  <a:cubicBezTo>
                    <a:pt x="23" y="151"/>
                    <a:pt x="3" y="164"/>
                    <a:pt x="2" y="165"/>
                  </a:cubicBezTo>
                  <a:cubicBezTo>
                    <a:pt x="1" y="166"/>
                    <a:pt x="0" y="168"/>
                    <a:pt x="1" y="170"/>
                  </a:cubicBezTo>
                  <a:cubicBezTo>
                    <a:pt x="3" y="172"/>
                    <a:pt x="5" y="172"/>
                    <a:pt x="7" y="171"/>
                  </a:cubicBezTo>
                  <a:cubicBezTo>
                    <a:pt x="8" y="171"/>
                    <a:pt x="24" y="160"/>
                    <a:pt x="45" y="169"/>
                  </a:cubicBezTo>
                  <a:cubicBezTo>
                    <a:pt x="54" y="172"/>
                    <a:pt x="62" y="173"/>
                    <a:pt x="69" y="174"/>
                  </a:cubicBezTo>
                  <a:cubicBezTo>
                    <a:pt x="70" y="174"/>
                    <a:pt x="71" y="174"/>
                    <a:pt x="72" y="174"/>
                  </a:cubicBezTo>
                  <a:cubicBezTo>
                    <a:pt x="85" y="174"/>
                    <a:pt x="95" y="170"/>
                    <a:pt x="98" y="169"/>
                  </a:cubicBezTo>
                  <a:cubicBezTo>
                    <a:pt x="99" y="169"/>
                    <a:pt x="100" y="168"/>
                    <a:pt x="100" y="168"/>
                  </a:cubicBezTo>
                  <a:cubicBezTo>
                    <a:pt x="111" y="165"/>
                    <a:pt x="125" y="165"/>
                    <a:pt x="134" y="169"/>
                  </a:cubicBezTo>
                  <a:cubicBezTo>
                    <a:pt x="144" y="174"/>
                    <a:pt x="161" y="175"/>
                    <a:pt x="172" y="169"/>
                  </a:cubicBezTo>
                  <a:cubicBezTo>
                    <a:pt x="174" y="168"/>
                    <a:pt x="175" y="166"/>
                    <a:pt x="174" y="164"/>
                  </a:cubicBezTo>
                  <a:close/>
                  <a:moveTo>
                    <a:pt x="100" y="76"/>
                  </a:moveTo>
                  <a:cubicBezTo>
                    <a:pt x="100" y="73"/>
                    <a:pt x="99" y="71"/>
                    <a:pt x="98" y="69"/>
                  </a:cubicBezTo>
                  <a:cubicBezTo>
                    <a:pt x="110" y="56"/>
                    <a:pt x="110" y="56"/>
                    <a:pt x="110" y="56"/>
                  </a:cubicBezTo>
                  <a:cubicBezTo>
                    <a:pt x="115" y="61"/>
                    <a:pt x="119" y="68"/>
                    <a:pt x="119" y="76"/>
                  </a:cubicBezTo>
                  <a:lnTo>
                    <a:pt x="100" y="76"/>
                  </a:lnTo>
                  <a:close/>
                  <a:moveTo>
                    <a:pt x="93" y="64"/>
                  </a:moveTo>
                  <a:cubicBezTo>
                    <a:pt x="91" y="63"/>
                    <a:pt x="89" y="62"/>
                    <a:pt x="87" y="62"/>
                  </a:cubicBezTo>
                  <a:cubicBezTo>
                    <a:pt x="87" y="44"/>
                    <a:pt x="87" y="44"/>
                    <a:pt x="87" y="44"/>
                  </a:cubicBezTo>
                  <a:cubicBezTo>
                    <a:pt x="94" y="44"/>
                    <a:pt x="100" y="47"/>
                    <a:pt x="106" y="51"/>
                  </a:cubicBezTo>
                  <a:lnTo>
                    <a:pt x="93" y="64"/>
                  </a:lnTo>
                  <a:close/>
                  <a:moveTo>
                    <a:pt x="100" y="96"/>
                  </a:moveTo>
                  <a:cubicBezTo>
                    <a:pt x="100" y="82"/>
                    <a:pt x="100" y="82"/>
                    <a:pt x="100" y="82"/>
                  </a:cubicBezTo>
                  <a:cubicBezTo>
                    <a:pt x="119" y="82"/>
                    <a:pt x="119" y="82"/>
                    <a:pt x="119" y="82"/>
                  </a:cubicBezTo>
                  <a:cubicBezTo>
                    <a:pt x="118" y="92"/>
                    <a:pt x="114" y="100"/>
                    <a:pt x="108" y="106"/>
                  </a:cubicBezTo>
                  <a:lnTo>
                    <a:pt x="100" y="96"/>
                  </a:lnTo>
                  <a:close/>
                  <a:moveTo>
                    <a:pt x="103" y="109"/>
                  </a:moveTo>
                  <a:cubicBezTo>
                    <a:pt x="102" y="110"/>
                    <a:pt x="101" y="111"/>
                    <a:pt x="100" y="111"/>
                  </a:cubicBezTo>
                  <a:cubicBezTo>
                    <a:pt x="100" y="106"/>
                    <a:pt x="100" y="106"/>
                    <a:pt x="100" y="106"/>
                  </a:cubicBezTo>
                  <a:lnTo>
                    <a:pt x="103" y="109"/>
                  </a:lnTo>
                  <a:close/>
                  <a:moveTo>
                    <a:pt x="35" y="134"/>
                  </a:moveTo>
                  <a:cubicBezTo>
                    <a:pt x="43" y="125"/>
                    <a:pt x="43" y="125"/>
                    <a:pt x="43" y="125"/>
                  </a:cubicBezTo>
                  <a:cubicBezTo>
                    <a:pt x="44" y="124"/>
                    <a:pt x="44" y="122"/>
                    <a:pt x="43" y="121"/>
                  </a:cubicBezTo>
                  <a:cubicBezTo>
                    <a:pt x="42" y="120"/>
                    <a:pt x="40" y="120"/>
                    <a:pt x="39" y="121"/>
                  </a:cubicBezTo>
                  <a:cubicBezTo>
                    <a:pt x="30" y="129"/>
                    <a:pt x="30" y="129"/>
                    <a:pt x="30" y="129"/>
                  </a:cubicBezTo>
                  <a:cubicBezTo>
                    <a:pt x="19" y="117"/>
                    <a:pt x="12" y="100"/>
                    <a:pt x="11" y="82"/>
                  </a:cubicBezTo>
                  <a:cubicBezTo>
                    <a:pt x="23" y="82"/>
                    <a:pt x="23" y="82"/>
                    <a:pt x="23" y="82"/>
                  </a:cubicBezTo>
                  <a:cubicBezTo>
                    <a:pt x="24" y="82"/>
                    <a:pt x="26" y="81"/>
                    <a:pt x="26" y="79"/>
                  </a:cubicBezTo>
                  <a:cubicBezTo>
                    <a:pt x="26" y="78"/>
                    <a:pt x="24" y="76"/>
                    <a:pt x="23" y="76"/>
                  </a:cubicBezTo>
                  <a:cubicBezTo>
                    <a:pt x="11" y="76"/>
                    <a:pt x="11" y="76"/>
                    <a:pt x="11" y="76"/>
                  </a:cubicBezTo>
                  <a:cubicBezTo>
                    <a:pt x="12" y="58"/>
                    <a:pt x="19" y="42"/>
                    <a:pt x="30" y="30"/>
                  </a:cubicBezTo>
                  <a:cubicBezTo>
                    <a:pt x="39" y="38"/>
                    <a:pt x="39" y="38"/>
                    <a:pt x="39" y="38"/>
                  </a:cubicBezTo>
                  <a:cubicBezTo>
                    <a:pt x="39" y="38"/>
                    <a:pt x="40" y="39"/>
                    <a:pt x="41" y="39"/>
                  </a:cubicBezTo>
                  <a:cubicBezTo>
                    <a:pt x="42" y="39"/>
                    <a:pt x="42" y="38"/>
                    <a:pt x="43" y="38"/>
                  </a:cubicBezTo>
                  <a:cubicBezTo>
                    <a:pt x="44" y="37"/>
                    <a:pt x="44" y="35"/>
                    <a:pt x="43" y="33"/>
                  </a:cubicBezTo>
                  <a:cubicBezTo>
                    <a:pt x="35" y="25"/>
                    <a:pt x="35" y="25"/>
                    <a:pt x="35" y="25"/>
                  </a:cubicBezTo>
                  <a:cubicBezTo>
                    <a:pt x="47" y="14"/>
                    <a:pt x="63" y="7"/>
                    <a:pt x="81" y="6"/>
                  </a:cubicBezTo>
                  <a:cubicBezTo>
                    <a:pt x="81" y="18"/>
                    <a:pt x="81" y="18"/>
                    <a:pt x="81" y="18"/>
                  </a:cubicBezTo>
                  <a:cubicBezTo>
                    <a:pt x="81" y="19"/>
                    <a:pt x="83" y="21"/>
                    <a:pt x="84" y="21"/>
                  </a:cubicBezTo>
                  <a:cubicBezTo>
                    <a:pt x="86" y="21"/>
                    <a:pt x="88" y="19"/>
                    <a:pt x="88" y="18"/>
                  </a:cubicBezTo>
                  <a:cubicBezTo>
                    <a:pt x="88" y="6"/>
                    <a:pt x="88" y="6"/>
                    <a:pt x="88" y="6"/>
                  </a:cubicBezTo>
                  <a:cubicBezTo>
                    <a:pt x="106" y="7"/>
                    <a:pt x="122" y="14"/>
                    <a:pt x="134" y="25"/>
                  </a:cubicBezTo>
                  <a:cubicBezTo>
                    <a:pt x="126" y="33"/>
                    <a:pt x="126" y="33"/>
                    <a:pt x="126" y="33"/>
                  </a:cubicBezTo>
                  <a:cubicBezTo>
                    <a:pt x="125" y="35"/>
                    <a:pt x="125" y="37"/>
                    <a:pt x="126" y="38"/>
                  </a:cubicBezTo>
                  <a:cubicBezTo>
                    <a:pt x="127" y="38"/>
                    <a:pt x="127" y="39"/>
                    <a:pt x="128" y="39"/>
                  </a:cubicBezTo>
                  <a:cubicBezTo>
                    <a:pt x="129" y="39"/>
                    <a:pt x="130" y="38"/>
                    <a:pt x="130" y="38"/>
                  </a:cubicBezTo>
                  <a:cubicBezTo>
                    <a:pt x="139" y="30"/>
                    <a:pt x="139" y="30"/>
                    <a:pt x="139" y="30"/>
                  </a:cubicBezTo>
                  <a:cubicBezTo>
                    <a:pt x="150" y="42"/>
                    <a:pt x="157" y="58"/>
                    <a:pt x="158" y="76"/>
                  </a:cubicBezTo>
                  <a:cubicBezTo>
                    <a:pt x="146" y="76"/>
                    <a:pt x="146" y="76"/>
                    <a:pt x="146" y="76"/>
                  </a:cubicBezTo>
                  <a:cubicBezTo>
                    <a:pt x="145" y="76"/>
                    <a:pt x="143" y="78"/>
                    <a:pt x="143" y="79"/>
                  </a:cubicBezTo>
                  <a:cubicBezTo>
                    <a:pt x="143" y="81"/>
                    <a:pt x="145" y="82"/>
                    <a:pt x="146" y="82"/>
                  </a:cubicBezTo>
                  <a:cubicBezTo>
                    <a:pt x="158" y="82"/>
                    <a:pt x="158" y="82"/>
                    <a:pt x="158" y="82"/>
                  </a:cubicBezTo>
                  <a:cubicBezTo>
                    <a:pt x="157" y="100"/>
                    <a:pt x="150" y="117"/>
                    <a:pt x="139" y="129"/>
                  </a:cubicBezTo>
                  <a:cubicBezTo>
                    <a:pt x="130" y="121"/>
                    <a:pt x="130" y="121"/>
                    <a:pt x="130" y="121"/>
                  </a:cubicBezTo>
                  <a:cubicBezTo>
                    <a:pt x="129" y="120"/>
                    <a:pt x="127" y="120"/>
                    <a:pt x="126" y="121"/>
                  </a:cubicBezTo>
                  <a:cubicBezTo>
                    <a:pt x="125" y="122"/>
                    <a:pt x="125" y="124"/>
                    <a:pt x="126" y="125"/>
                  </a:cubicBezTo>
                  <a:cubicBezTo>
                    <a:pt x="134" y="134"/>
                    <a:pt x="134" y="134"/>
                    <a:pt x="134" y="134"/>
                  </a:cubicBezTo>
                  <a:cubicBezTo>
                    <a:pt x="125" y="142"/>
                    <a:pt x="113" y="148"/>
                    <a:pt x="100" y="151"/>
                  </a:cubicBezTo>
                  <a:cubicBezTo>
                    <a:pt x="100" y="118"/>
                    <a:pt x="100" y="118"/>
                    <a:pt x="100" y="118"/>
                  </a:cubicBezTo>
                  <a:cubicBezTo>
                    <a:pt x="104" y="117"/>
                    <a:pt x="106" y="115"/>
                    <a:pt x="109" y="113"/>
                  </a:cubicBezTo>
                  <a:cubicBezTo>
                    <a:pt x="109" y="113"/>
                    <a:pt x="109" y="113"/>
                    <a:pt x="109" y="113"/>
                  </a:cubicBezTo>
                  <a:cubicBezTo>
                    <a:pt x="109" y="113"/>
                    <a:pt x="109" y="112"/>
                    <a:pt x="110" y="112"/>
                  </a:cubicBezTo>
                  <a:cubicBezTo>
                    <a:pt x="119" y="105"/>
                    <a:pt x="126" y="93"/>
                    <a:pt x="126" y="79"/>
                  </a:cubicBezTo>
                  <a:cubicBezTo>
                    <a:pt x="126" y="67"/>
                    <a:pt x="121" y="57"/>
                    <a:pt x="113" y="49"/>
                  </a:cubicBezTo>
                  <a:cubicBezTo>
                    <a:pt x="113" y="49"/>
                    <a:pt x="113" y="49"/>
                    <a:pt x="113" y="49"/>
                  </a:cubicBezTo>
                  <a:cubicBezTo>
                    <a:pt x="113" y="49"/>
                    <a:pt x="112" y="49"/>
                    <a:pt x="112" y="49"/>
                  </a:cubicBezTo>
                  <a:cubicBezTo>
                    <a:pt x="105" y="42"/>
                    <a:pt x="95" y="37"/>
                    <a:pt x="84" y="37"/>
                  </a:cubicBezTo>
                  <a:cubicBezTo>
                    <a:pt x="74" y="37"/>
                    <a:pt x="66" y="40"/>
                    <a:pt x="59" y="46"/>
                  </a:cubicBezTo>
                  <a:cubicBezTo>
                    <a:pt x="59" y="46"/>
                    <a:pt x="59" y="46"/>
                    <a:pt x="59" y="46"/>
                  </a:cubicBezTo>
                  <a:cubicBezTo>
                    <a:pt x="59" y="46"/>
                    <a:pt x="59" y="46"/>
                    <a:pt x="58" y="46"/>
                  </a:cubicBezTo>
                  <a:cubicBezTo>
                    <a:pt x="48" y="53"/>
                    <a:pt x="41" y="66"/>
                    <a:pt x="41" y="79"/>
                  </a:cubicBezTo>
                  <a:cubicBezTo>
                    <a:pt x="41" y="91"/>
                    <a:pt x="46" y="101"/>
                    <a:pt x="54" y="109"/>
                  </a:cubicBezTo>
                  <a:cubicBezTo>
                    <a:pt x="54" y="109"/>
                    <a:pt x="54" y="109"/>
                    <a:pt x="54" y="109"/>
                  </a:cubicBezTo>
                  <a:cubicBezTo>
                    <a:pt x="54" y="109"/>
                    <a:pt x="54" y="109"/>
                    <a:pt x="54" y="109"/>
                  </a:cubicBezTo>
                  <a:cubicBezTo>
                    <a:pt x="58" y="113"/>
                    <a:pt x="63" y="116"/>
                    <a:pt x="69" y="119"/>
                  </a:cubicBezTo>
                  <a:cubicBezTo>
                    <a:pt x="69" y="151"/>
                    <a:pt x="69" y="151"/>
                    <a:pt x="69" y="151"/>
                  </a:cubicBezTo>
                  <a:cubicBezTo>
                    <a:pt x="56" y="148"/>
                    <a:pt x="44" y="142"/>
                    <a:pt x="35" y="134"/>
                  </a:cubicBezTo>
                  <a:close/>
                  <a:moveTo>
                    <a:pt x="56" y="102"/>
                  </a:moveTo>
                  <a:cubicBezTo>
                    <a:pt x="51" y="97"/>
                    <a:pt x="49" y="90"/>
                    <a:pt x="48" y="82"/>
                  </a:cubicBezTo>
                  <a:cubicBezTo>
                    <a:pt x="69" y="82"/>
                    <a:pt x="69" y="82"/>
                    <a:pt x="69" y="82"/>
                  </a:cubicBezTo>
                  <a:cubicBezTo>
                    <a:pt x="69" y="89"/>
                    <a:pt x="69" y="89"/>
                    <a:pt x="69" y="89"/>
                  </a:cubicBezTo>
                  <a:lnTo>
                    <a:pt x="56" y="102"/>
                  </a:lnTo>
                  <a:close/>
                  <a:moveTo>
                    <a:pt x="69" y="98"/>
                  </a:moveTo>
                  <a:cubicBezTo>
                    <a:pt x="69" y="112"/>
                    <a:pt x="69" y="112"/>
                    <a:pt x="69" y="112"/>
                  </a:cubicBezTo>
                  <a:cubicBezTo>
                    <a:pt x="66" y="110"/>
                    <a:pt x="63" y="109"/>
                    <a:pt x="60" y="107"/>
                  </a:cubicBezTo>
                  <a:lnTo>
                    <a:pt x="69" y="98"/>
                  </a:lnTo>
                  <a:close/>
                  <a:moveTo>
                    <a:pt x="48" y="76"/>
                  </a:moveTo>
                  <a:cubicBezTo>
                    <a:pt x="49" y="67"/>
                    <a:pt x="53" y="58"/>
                    <a:pt x="60" y="53"/>
                  </a:cubicBezTo>
                  <a:cubicBezTo>
                    <a:pt x="72" y="68"/>
                    <a:pt x="72" y="68"/>
                    <a:pt x="72" y="68"/>
                  </a:cubicBezTo>
                  <a:cubicBezTo>
                    <a:pt x="70" y="70"/>
                    <a:pt x="69" y="73"/>
                    <a:pt x="69" y="76"/>
                  </a:cubicBezTo>
                  <a:lnTo>
                    <a:pt x="48" y="76"/>
                  </a:lnTo>
                  <a:close/>
                  <a:moveTo>
                    <a:pt x="65" y="49"/>
                  </a:moveTo>
                  <a:cubicBezTo>
                    <a:pt x="70" y="46"/>
                    <a:pt x="75" y="44"/>
                    <a:pt x="80" y="44"/>
                  </a:cubicBezTo>
                  <a:cubicBezTo>
                    <a:pt x="80" y="62"/>
                    <a:pt x="80" y="62"/>
                    <a:pt x="80" y="62"/>
                  </a:cubicBezTo>
                  <a:cubicBezTo>
                    <a:pt x="79" y="62"/>
                    <a:pt x="78" y="63"/>
                    <a:pt x="76" y="64"/>
                  </a:cubicBezTo>
                  <a:lnTo>
                    <a:pt x="65" y="49"/>
                  </a:lnTo>
                  <a:close/>
                  <a:moveTo>
                    <a:pt x="75" y="166"/>
                  </a:moveTo>
                  <a:cubicBezTo>
                    <a:pt x="75" y="159"/>
                    <a:pt x="75" y="159"/>
                    <a:pt x="75" y="159"/>
                  </a:cubicBezTo>
                  <a:cubicBezTo>
                    <a:pt x="75" y="152"/>
                    <a:pt x="75" y="152"/>
                    <a:pt x="75" y="152"/>
                  </a:cubicBezTo>
                  <a:cubicBezTo>
                    <a:pt x="75" y="121"/>
                    <a:pt x="75" y="121"/>
                    <a:pt x="75" y="121"/>
                  </a:cubicBezTo>
                  <a:cubicBezTo>
                    <a:pt x="75" y="114"/>
                    <a:pt x="75" y="114"/>
                    <a:pt x="75" y="114"/>
                  </a:cubicBezTo>
                  <a:cubicBezTo>
                    <a:pt x="75" y="92"/>
                    <a:pt x="75" y="92"/>
                    <a:pt x="75" y="92"/>
                  </a:cubicBezTo>
                  <a:cubicBezTo>
                    <a:pt x="75" y="83"/>
                    <a:pt x="75" y="83"/>
                    <a:pt x="75" y="83"/>
                  </a:cubicBezTo>
                  <a:cubicBezTo>
                    <a:pt x="75" y="82"/>
                    <a:pt x="75" y="82"/>
                    <a:pt x="75" y="82"/>
                  </a:cubicBezTo>
                  <a:cubicBezTo>
                    <a:pt x="75" y="77"/>
                    <a:pt x="75" y="77"/>
                    <a:pt x="75" y="77"/>
                  </a:cubicBezTo>
                  <a:cubicBezTo>
                    <a:pt x="75" y="77"/>
                    <a:pt x="75" y="77"/>
                    <a:pt x="75" y="76"/>
                  </a:cubicBezTo>
                  <a:cubicBezTo>
                    <a:pt x="75" y="75"/>
                    <a:pt x="75" y="74"/>
                    <a:pt x="76" y="73"/>
                  </a:cubicBezTo>
                  <a:cubicBezTo>
                    <a:pt x="77" y="71"/>
                    <a:pt x="78" y="70"/>
                    <a:pt x="80" y="69"/>
                  </a:cubicBezTo>
                  <a:cubicBezTo>
                    <a:pt x="80" y="69"/>
                    <a:pt x="80" y="69"/>
                    <a:pt x="80" y="69"/>
                  </a:cubicBezTo>
                  <a:cubicBezTo>
                    <a:pt x="82" y="68"/>
                    <a:pt x="83" y="68"/>
                    <a:pt x="84" y="68"/>
                  </a:cubicBezTo>
                  <a:cubicBezTo>
                    <a:pt x="85" y="68"/>
                    <a:pt x="86" y="68"/>
                    <a:pt x="87" y="68"/>
                  </a:cubicBezTo>
                  <a:cubicBezTo>
                    <a:pt x="87" y="68"/>
                    <a:pt x="88" y="68"/>
                    <a:pt x="89" y="69"/>
                  </a:cubicBezTo>
                  <a:cubicBezTo>
                    <a:pt x="91" y="70"/>
                    <a:pt x="92" y="71"/>
                    <a:pt x="93" y="73"/>
                  </a:cubicBezTo>
                  <a:cubicBezTo>
                    <a:pt x="94" y="74"/>
                    <a:pt x="94" y="75"/>
                    <a:pt x="94" y="76"/>
                  </a:cubicBezTo>
                  <a:cubicBezTo>
                    <a:pt x="94" y="77"/>
                    <a:pt x="94" y="77"/>
                    <a:pt x="94" y="77"/>
                  </a:cubicBezTo>
                  <a:cubicBezTo>
                    <a:pt x="94" y="82"/>
                    <a:pt x="94" y="82"/>
                    <a:pt x="94" y="82"/>
                  </a:cubicBezTo>
                  <a:cubicBezTo>
                    <a:pt x="94" y="87"/>
                    <a:pt x="94" y="87"/>
                    <a:pt x="94" y="87"/>
                  </a:cubicBezTo>
                  <a:cubicBezTo>
                    <a:pt x="94" y="98"/>
                    <a:pt x="94" y="98"/>
                    <a:pt x="94" y="98"/>
                  </a:cubicBezTo>
                  <a:cubicBezTo>
                    <a:pt x="94" y="114"/>
                    <a:pt x="94" y="114"/>
                    <a:pt x="94" y="114"/>
                  </a:cubicBezTo>
                  <a:cubicBezTo>
                    <a:pt x="94" y="120"/>
                    <a:pt x="94" y="120"/>
                    <a:pt x="94" y="120"/>
                  </a:cubicBezTo>
                  <a:cubicBezTo>
                    <a:pt x="94" y="152"/>
                    <a:pt x="94" y="152"/>
                    <a:pt x="94" y="152"/>
                  </a:cubicBezTo>
                  <a:cubicBezTo>
                    <a:pt x="94" y="159"/>
                    <a:pt x="94" y="159"/>
                    <a:pt x="94" y="159"/>
                  </a:cubicBezTo>
                  <a:cubicBezTo>
                    <a:pt x="94" y="162"/>
                    <a:pt x="94" y="162"/>
                    <a:pt x="94" y="162"/>
                  </a:cubicBezTo>
                  <a:cubicBezTo>
                    <a:pt x="91" y="163"/>
                    <a:pt x="84" y="165"/>
                    <a:pt x="75"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8" name="Freeform 35">
              <a:extLst>
                <a:ext uri="{FF2B5EF4-FFF2-40B4-BE49-F238E27FC236}">
                  <a16:creationId xmlns:a16="http://schemas.microsoft.com/office/drawing/2014/main" id="{72812B18-FF80-405C-9EAE-F2EB66D78ADD}"/>
                </a:ext>
              </a:extLst>
            </p:cNvPr>
            <p:cNvSpPr>
              <a:spLocks/>
            </p:cNvSpPr>
            <p:nvPr/>
          </p:nvSpPr>
          <p:spPr bwMode="auto">
            <a:xfrm>
              <a:off x="3439" y="2257"/>
              <a:ext cx="54" cy="108"/>
            </a:xfrm>
            <a:custGeom>
              <a:avLst/>
              <a:gdLst>
                <a:gd name="T0" fmla="*/ 2 w 46"/>
                <a:gd name="T1" fmla="*/ 51 h 92"/>
                <a:gd name="T2" fmla="*/ 19 w 46"/>
                <a:gd name="T3" fmla="*/ 57 h 92"/>
                <a:gd name="T4" fmla="*/ 12 w 46"/>
                <a:gd name="T5" fmla="*/ 89 h 92"/>
                <a:gd name="T6" fmla="*/ 15 w 46"/>
                <a:gd name="T7" fmla="*/ 90 h 92"/>
                <a:gd name="T8" fmla="*/ 44 w 46"/>
                <a:gd name="T9" fmla="*/ 47 h 92"/>
                <a:gd name="T10" fmla="*/ 43 w 46"/>
                <a:gd name="T11" fmla="*/ 42 h 92"/>
                <a:gd name="T12" fmla="*/ 31 w 46"/>
                <a:gd name="T13" fmla="*/ 35 h 92"/>
                <a:gd name="T14" fmla="*/ 43 w 46"/>
                <a:gd name="T15" fmla="*/ 3 h 92"/>
                <a:gd name="T16" fmla="*/ 39 w 46"/>
                <a:gd name="T17" fmla="*/ 1 h 92"/>
                <a:gd name="T18" fmla="*/ 1 w 46"/>
                <a:gd name="T19" fmla="*/ 47 h 92"/>
                <a:gd name="T20" fmla="*/ 2 w 46"/>
                <a:gd name="T21"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92">
                  <a:moveTo>
                    <a:pt x="2" y="51"/>
                  </a:moveTo>
                  <a:cubicBezTo>
                    <a:pt x="19" y="57"/>
                    <a:pt x="19" y="57"/>
                    <a:pt x="19" y="57"/>
                  </a:cubicBezTo>
                  <a:cubicBezTo>
                    <a:pt x="12" y="89"/>
                    <a:pt x="12" y="89"/>
                    <a:pt x="12" y="89"/>
                  </a:cubicBezTo>
                  <a:cubicBezTo>
                    <a:pt x="11" y="91"/>
                    <a:pt x="14" y="92"/>
                    <a:pt x="15" y="90"/>
                  </a:cubicBezTo>
                  <a:cubicBezTo>
                    <a:pt x="44" y="47"/>
                    <a:pt x="44" y="47"/>
                    <a:pt x="44" y="47"/>
                  </a:cubicBezTo>
                  <a:cubicBezTo>
                    <a:pt x="46" y="45"/>
                    <a:pt x="45" y="43"/>
                    <a:pt x="43" y="42"/>
                  </a:cubicBezTo>
                  <a:cubicBezTo>
                    <a:pt x="31" y="35"/>
                    <a:pt x="31" y="35"/>
                    <a:pt x="31" y="35"/>
                  </a:cubicBezTo>
                  <a:cubicBezTo>
                    <a:pt x="43" y="3"/>
                    <a:pt x="43" y="3"/>
                    <a:pt x="43" y="3"/>
                  </a:cubicBezTo>
                  <a:cubicBezTo>
                    <a:pt x="44" y="1"/>
                    <a:pt x="41" y="0"/>
                    <a:pt x="39" y="1"/>
                  </a:cubicBezTo>
                  <a:cubicBezTo>
                    <a:pt x="1" y="47"/>
                    <a:pt x="1" y="47"/>
                    <a:pt x="1" y="47"/>
                  </a:cubicBezTo>
                  <a:cubicBezTo>
                    <a:pt x="0" y="48"/>
                    <a:pt x="0" y="50"/>
                    <a:pt x="2"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425" name="グループ化 424">
            <a:extLst>
              <a:ext uri="{FF2B5EF4-FFF2-40B4-BE49-F238E27FC236}">
                <a16:creationId xmlns:a16="http://schemas.microsoft.com/office/drawing/2014/main" id="{1B8EF5C3-D329-47B5-995C-299CA02D5054}"/>
              </a:ext>
            </a:extLst>
          </p:cNvPr>
          <p:cNvGrpSpPr/>
          <p:nvPr/>
        </p:nvGrpSpPr>
        <p:grpSpPr>
          <a:xfrm>
            <a:off x="4127092" y="1551181"/>
            <a:ext cx="1554700" cy="1064160"/>
            <a:chOff x="4783805" y="1137870"/>
            <a:chExt cx="1554700" cy="1064160"/>
          </a:xfrm>
        </p:grpSpPr>
        <p:sp>
          <p:nvSpPr>
            <p:cNvPr id="426" name="テキスト ボックス 425">
              <a:extLst>
                <a:ext uri="{FF2B5EF4-FFF2-40B4-BE49-F238E27FC236}">
                  <a16:creationId xmlns:a16="http://schemas.microsoft.com/office/drawing/2014/main" id="{BDEE11AA-A5B8-4579-97CB-2E6946F0154D}"/>
                </a:ext>
              </a:extLst>
            </p:cNvPr>
            <p:cNvSpPr txBox="1"/>
            <p:nvPr/>
          </p:nvSpPr>
          <p:spPr>
            <a:xfrm>
              <a:off x="4783805" y="1814232"/>
              <a:ext cx="1554700"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治水、利水ダムの</a:t>
              </a:r>
              <a:br>
                <a:rPr lang="ja-JP" altLang="en-US" dirty="0">
                  <a:solidFill>
                    <a:prstClr val="black"/>
                  </a:solidFill>
                </a:rPr>
              </a:br>
              <a:r>
                <a:rPr lang="ja-JP" altLang="en-US" dirty="0">
                  <a:solidFill>
                    <a:prstClr val="black"/>
                  </a:solidFill>
                </a:rPr>
                <a:t>エネルギー活用</a:t>
              </a:r>
            </a:p>
          </p:txBody>
        </p:sp>
        <p:grpSp>
          <p:nvGrpSpPr>
            <p:cNvPr id="427" name="グループ化 426">
              <a:extLst>
                <a:ext uri="{FF2B5EF4-FFF2-40B4-BE49-F238E27FC236}">
                  <a16:creationId xmlns:a16="http://schemas.microsoft.com/office/drawing/2014/main" id="{B486563A-624B-4136-AC0B-38C12FFF2D74}"/>
                </a:ext>
              </a:extLst>
            </p:cNvPr>
            <p:cNvGrpSpPr/>
            <p:nvPr/>
          </p:nvGrpSpPr>
          <p:grpSpPr>
            <a:xfrm>
              <a:off x="4982803" y="1137870"/>
              <a:ext cx="1156704" cy="654839"/>
              <a:chOff x="0" y="0"/>
              <a:chExt cx="1368425" cy="774700"/>
            </a:xfrm>
          </p:grpSpPr>
          <p:sp>
            <p:nvSpPr>
              <p:cNvPr id="428" name="Freeform 5">
                <a:extLst>
                  <a:ext uri="{FF2B5EF4-FFF2-40B4-BE49-F238E27FC236}">
                    <a16:creationId xmlns:a16="http://schemas.microsoft.com/office/drawing/2014/main" id="{B53BA2ED-BAE7-4699-9F32-26CE1B137D04}"/>
                  </a:ext>
                </a:extLst>
              </p:cNvPr>
              <p:cNvSpPr>
                <a:spLocks noEditPoints="1"/>
              </p:cNvSpPr>
              <p:nvPr/>
            </p:nvSpPr>
            <p:spPr bwMode="auto">
              <a:xfrm>
                <a:off x="0" y="0"/>
                <a:ext cx="1368425" cy="774700"/>
              </a:xfrm>
              <a:custGeom>
                <a:avLst/>
                <a:gdLst>
                  <a:gd name="T0" fmla="*/ 720 w 743"/>
                  <a:gd name="T1" fmla="*/ 81 h 420"/>
                  <a:gd name="T2" fmla="*/ 716 w 743"/>
                  <a:gd name="T3" fmla="*/ 30 h 420"/>
                  <a:gd name="T4" fmla="*/ 643 w 743"/>
                  <a:gd name="T5" fmla="*/ 35 h 420"/>
                  <a:gd name="T6" fmla="*/ 509 w 743"/>
                  <a:gd name="T7" fmla="*/ 0 h 420"/>
                  <a:gd name="T8" fmla="*/ 238 w 743"/>
                  <a:gd name="T9" fmla="*/ 294 h 420"/>
                  <a:gd name="T10" fmla="*/ 181 w 743"/>
                  <a:gd name="T11" fmla="*/ 30 h 420"/>
                  <a:gd name="T12" fmla="*/ 0 w 743"/>
                  <a:gd name="T13" fmla="*/ 183 h 420"/>
                  <a:gd name="T14" fmla="*/ 0 w 743"/>
                  <a:gd name="T15" fmla="*/ 371 h 420"/>
                  <a:gd name="T16" fmla="*/ 557 w 743"/>
                  <a:gd name="T17" fmla="*/ 420 h 420"/>
                  <a:gd name="T18" fmla="*/ 738 w 743"/>
                  <a:gd name="T19" fmla="*/ 420 h 420"/>
                  <a:gd name="T20" fmla="*/ 743 w 743"/>
                  <a:gd name="T21" fmla="*/ 86 h 420"/>
                  <a:gd name="T22" fmla="*/ 652 w 743"/>
                  <a:gd name="T23" fmla="*/ 39 h 420"/>
                  <a:gd name="T24" fmla="*/ 711 w 743"/>
                  <a:gd name="T25" fmla="*/ 81 h 420"/>
                  <a:gd name="T26" fmla="*/ 652 w 743"/>
                  <a:gd name="T27" fmla="*/ 39 h 420"/>
                  <a:gd name="T28" fmla="*/ 555 w 743"/>
                  <a:gd name="T29" fmla="*/ 410 h 420"/>
                  <a:gd name="T30" fmla="*/ 562 w 743"/>
                  <a:gd name="T31" fmla="*/ 88 h 420"/>
                  <a:gd name="T32" fmla="*/ 556 w 743"/>
                  <a:gd name="T33" fmla="*/ 88 h 420"/>
                  <a:gd name="T34" fmla="*/ 468 w 743"/>
                  <a:gd name="T35" fmla="*/ 361 h 420"/>
                  <a:gd name="T36" fmla="*/ 556 w 743"/>
                  <a:gd name="T37" fmla="*/ 88 h 420"/>
                  <a:gd name="T38" fmla="*/ 463 w 743"/>
                  <a:gd name="T39" fmla="*/ 358 h 420"/>
                  <a:gd name="T40" fmla="*/ 496 w 743"/>
                  <a:gd name="T41" fmla="*/ 86 h 420"/>
                  <a:gd name="T42" fmla="*/ 490 w 743"/>
                  <a:gd name="T43" fmla="*/ 86 h 420"/>
                  <a:gd name="T44" fmla="*/ 402 w 743"/>
                  <a:gd name="T45" fmla="*/ 334 h 420"/>
                  <a:gd name="T46" fmla="*/ 490 w 743"/>
                  <a:gd name="T47" fmla="*/ 86 h 420"/>
                  <a:gd name="T48" fmla="*/ 468 w 743"/>
                  <a:gd name="T49" fmla="*/ 51 h 420"/>
                  <a:gd name="T50" fmla="*/ 439 w 743"/>
                  <a:gd name="T51" fmla="*/ 76 h 420"/>
                  <a:gd name="T52" fmla="*/ 423 w 743"/>
                  <a:gd name="T53" fmla="*/ 51 h 420"/>
                  <a:gd name="T54" fmla="*/ 465 w 743"/>
                  <a:gd name="T55" fmla="*/ 85 h 420"/>
                  <a:gd name="T56" fmla="*/ 330 w 743"/>
                  <a:gd name="T57" fmla="*/ 313 h 420"/>
                  <a:gd name="T58" fmla="*/ 9 w 743"/>
                  <a:gd name="T59" fmla="*/ 411 h 420"/>
                  <a:gd name="T60" fmla="*/ 75 w 743"/>
                  <a:gd name="T61" fmla="*/ 291 h 420"/>
                  <a:gd name="T62" fmla="*/ 9 w 743"/>
                  <a:gd name="T63" fmla="*/ 411 h 420"/>
                  <a:gd name="T64" fmla="*/ 564 w 743"/>
                  <a:gd name="T65" fmla="*/ 411 h 420"/>
                  <a:gd name="T66" fmla="*/ 647 w 743"/>
                  <a:gd name="T67" fmla="*/ 90 h 420"/>
                  <a:gd name="T68" fmla="*/ 734 w 743"/>
                  <a:gd name="T69" fmla="*/ 9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3" h="420">
                    <a:moveTo>
                      <a:pt x="738" y="81"/>
                    </a:moveTo>
                    <a:cubicBezTo>
                      <a:pt x="720" y="81"/>
                      <a:pt x="720" y="81"/>
                      <a:pt x="720" y="81"/>
                    </a:cubicBezTo>
                    <a:cubicBezTo>
                      <a:pt x="720" y="35"/>
                      <a:pt x="720" y="35"/>
                      <a:pt x="720" y="35"/>
                    </a:cubicBezTo>
                    <a:cubicBezTo>
                      <a:pt x="720" y="32"/>
                      <a:pt x="718" y="30"/>
                      <a:pt x="716" y="30"/>
                    </a:cubicBezTo>
                    <a:cubicBezTo>
                      <a:pt x="647" y="30"/>
                      <a:pt x="647" y="30"/>
                      <a:pt x="647" y="30"/>
                    </a:cubicBezTo>
                    <a:cubicBezTo>
                      <a:pt x="645" y="30"/>
                      <a:pt x="643" y="32"/>
                      <a:pt x="643" y="35"/>
                    </a:cubicBezTo>
                    <a:cubicBezTo>
                      <a:pt x="643" y="80"/>
                      <a:pt x="643" y="80"/>
                      <a:pt x="643" y="80"/>
                    </a:cubicBezTo>
                    <a:cubicBezTo>
                      <a:pt x="604" y="34"/>
                      <a:pt x="559" y="0"/>
                      <a:pt x="509" y="0"/>
                    </a:cubicBezTo>
                    <a:cubicBezTo>
                      <a:pt x="387" y="0"/>
                      <a:pt x="286" y="203"/>
                      <a:pt x="246" y="296"/>
                    </a:cubicBezTo>
                    <a:cubicBezTo>
                      <a:pt x="244" y="295"/>
                      <a:pt x="241" y="295"/>
                      <a:pt x="238" y="294"/>
                    </a:cubicBezTo>
                    <a:cubicBezTo>
                      <a:pt x="256" y="253"/>
                      <a:pt x="286" y="189"/>
                      <a:pt x="325" y="130"/>
                    </a:cubicBezTo>
                    <a:cubicBezTo>
                      <a:pt x="285" y="74"/>
                      <a:pt x="236" y="30"/>
                      <a:pt x="181" y="30"/>
                    </a:cubicBezTo>
                    <a:cubicBezTo>
                      <a:pt x="122" y="30"/>
                      <a:pt x="61" y="81"/>
                      <a:pt x="1" y="182"/>
                    </a:cubicBezTo>
                    <a:cubicBezTo>
                      <a:pt x="0" y="183"/>
                      <a:pt x="0" y="183"/>
                      <a:pt x="0" y="183"/>
                    </a:cubicBezTo>
                    <a:cubicBezTo>
                      <a:pt x="0" y="285"/>
                      <a:pt x="0" y="285"/>
                      <a:pt x="0" y="285"/>
                    </a:cubicBezTo>
                    <a:cubicBezTo>
                      <a:pt x="0" y="371"/>
                      <a:pt x="0" y="371"/>
                      <a:pt x="0" y="371"/>
                    </a:cubicBezTo>
                    <a:cubicBezTo>
                      <a:pt x="0" y="420"/>
                      <a:pt x="0" y="420"/>
                      <a:pt x="0" y="420"/>
                    </a:cubicBezTo>
                    <a:cubicBezTo>
                      <a:pt x="557" y="420"/>
                      <a:pt x="557" y="420"/>
                      <a:pt x="557" y="420"/>
                    </a:cubicBezTo>
                    <a:cubicBezTo>
                      <a:pt x="569" y="420"/>
                      <a:pt x="569" y="420"/>
                      <a:pt x="569" y="420"/>
                    </a:cubicBezTo>
                    <a:cubicBezTo>
                      <a:pt x="738" y="420"/>
                      <a:pt x="738" y="420"/>
                      <a:pt x="738" y="420"/>
                    </a:cubicBezTo>
                    <a:cubicBezTo>
                      <a:pt x="741" y="420"/>
                      <a:pt x="743" y="418"/>
                      <a:pt x="743" y="416"/>
                    </a:cubicBezTo>
                    <a:cubicBezTo>
                      <a:pt x="743" y="86"/>
                      <a:pt x="743" y="86"/>
                      <a:pt x="743" y="86"/>
                    </a:cubicBezTo>
                    <a:cubicBezTo>
                      <a:pt x="743" y="83"/>
                      <a:pt x="741" y="81"/>
                      <a:pt x="738" y="81"/>
                    </a:cubicBezTo>
                    <a:close/>
                    <a:moveTo>
                      <a:pt x="652" y="39"/>
                    </a:moveTo>
                    <a:cubicBezTo>
                      <a:pt x="711" y="39"/>
                      <a:pt x="711" y="39"/>
                      <a:pt x="711" y="39"/>
                    </a:cubicBezTo>
                    <a:cubicBezTo>
                      <a:pt x="711" y="81"/>
                      <a:pt x="711" y="81"/>
                      <a:pt x="711" y="81"/>
                    </a:cubicBezTo>
                    <a:cubicBezTo>
                      <a:pt x="652" y="81"/>
                      <a:pt x="652" y="81"/>
                      <a:pt x="652" y="81"/>
                    </a:cubicBezTo>
                    <a:lnTo>
                      <a:pt x="652" y="39"/>
                    </a:lnTo>
                    <a:close/>
                    <a:moveTo>
                      <a:pt x="622" y="90"/>
                    </a:moveTo>
                    <a:cubicBezTo>
                      <a:pt x="621" y="281"/>
                      <a:pt x="566" y="390"/>
                      <a:pt x="555" y="410"/>
                    </a:cubicBezTo>
                    <a:cubicBezTo>
                      <a:pt x="536" y="396"/>
                      <a:pt x="515" y="384"/>
                      <a:pt x="492" y="372"/>
                    </a:cubicBezTo>
                    <a:cubicBezTo>
                      <a:pt x="511" y="333"/>
                      <a:pt x="562" y="216"/>
                      <a:pt x="562" y="88"/>
                    </a:cubicBezTo>
                    <a:lnTo>
                      <a:pt x="622" y="90"/>
                    </a:lnTo>
                    <a:close/>
                    <a:moveTo>
                      <a:pt x="556" y="88"/>
                    </a:moveTo>
                    <a:cubicBezTo>
                      <a:pt x="556" y="214"/>
                      <a:pt x="506" y="330"/>
                      <a:pt x="487" y="370"/>
                    </a:cubicBezTo>
                    <a:cubicBezTo>
                      <a:pt x="481" y="366"/>
                      <a:pt x="475" y="363"/>
                      <a:pt x="468" y="361"/>
                    </a:cubicBezTo>
                    <a:cubicBezTo>
                      <a:pt x="540" y="204"/>
                      <a:pt x="538" y="110"/>
                      <a:pt x="537" y="88"/>
                    </a:cubicBezTo>
                    <a:lnTo>
                      <a:pt x="556" y="88"/>
                    </a:lnTo>
                    <a:close/>
                    <a:moveTo>
                      <a:pt x="531" y="87"/>
                    </a:moveTo>
                    <a:cubicBezTo>
                      <a:pt x="532" y="108"/>
                      <a:pt x="535" y="201"/>
                      <a:pt x="463" y="358"/>
                    </a:cubicBezTo>
                    <a:cubicBezTo>
                      <a:pt x="451" y="353"/>
                      <a:pt x="439" y="348"/>
                      <a:pt x="427" y="343"/>
                    </a:cubicBezTo>
                    <a:cubicBezTo>
                      <a:pt x="446" y="306"/>
                      <a:pt x="496" y="201"/>
                      <a:pt x="496" y="86"/>
                    </a:cubicBezTo>
                    <a:lnTo>
                      <a:pt x="531" y="87"/>
                    </a:lnTo>
                    <a:close/>
                    <a:moveTo>
                      <a:pt x="490" y="86"/>
                    </a:moveTo>
                    <a:cubicBezTo>
                      <a:pt x="490" y="201"/>
                      <a:pt x="441" y="305"/>
                      <a:pt x="422" y="341"/>
                    </a:cubicBezTo>
                    <a:cubicBezTo>
                      <a:pt x="415" y="339"/>
                      <a:pt x="409" y="336"/>
                      <a:pt x="402" y="334"/>
                    </a:cubicBezTo>
                    <a:cubicBezTo>
                      <a:pt x="475" y="191"/>
                      <a:pt x="473" y="106"/>
                      <a:pt x="471" y="86"/>
                    </a:cubicBezTo>
                    <a:lnTo>
                      <a:pt x="490" y="86"/>
                    </a:lnTo>
                    <a:close/>
                    <a:moveTo>
                      <a:pt x="423" y="51"/>
                    </a:moveTo>
                    <a:cubicBezTo>
                      <a:pt x="468" y="51"/>
                      <a:pt x="468" y="51"/>
                      <a:pt x="468" y="51"/>
                    </a:cubicBezTo>
                    <a:cubicBezTo>
                      <a:pt x="468" y="76"/>
                      <a:pt x="468" y="76"/>
                      <a:pt x="468" y="76"/>
                    </a:cubicBezTo>
                    <a:cubicBezTo>
                      <a:pt x="439" y="76"/>
                      <a:pt x="439" y="76"/>
                      <a:pt x="439" y="76"/>
                    </a:cubicBezTo>
                    <a:cubicBezTo>
                      <a:pt x="423" y="76"/>
                      <a:pt x="423" y="76"/>
                      <a:pt x="423" y="76"/>
                    </a:cubicBezTo>
                    <a:lnTo>
                      <a:pt x="423" y="51"/>
                    </a:lnTo>
                    <a:close/>
                    <a:moveTo>
                      <a:pt x="394" y="83"/>
                    </a:moveTo>
                    <a:cubicBezTo>
                      <a:pt x="465" y="85"/>
                      <a:pt x="465" y="85"/>
                      <a:pt x="465" y="85"/>
                    </a:cubicBezTo>
                    <a:cubicBezTo>
                      <a:pt x="467" y="104"/>
                      <a:pt x="469" y="189"/>
                      <a:pt x="397" y="332"/>
                    </a:cubicBezTo>
                    <a:cubicBezTo>
                      <a:pt x="375" y="325"/>
                      <a:pt x="353" y="318"/>
                      <a:pt x="330" y="313"/>
                    </a:cubicBezTo>
                    <a:cubicBezTo>
                      <a:pt x="347" y="288"/>
                      <a:pt x="393" y="210"/>
                      <a:pt x="394" y="83"/>
                    </a:cubicBezTo>
                    <a:close/>
                    <a:moveTo>
                      <a:pt x="9" y="411"/>
                    </a:moveTo>
                    <a:cubicBezTo>
                      <a:pt x="9" y="293"/>
                      <a:pt x="9" y="293"/>
                      <a:pt x="9" y="293"/>
                    </a:cubicBezTo>
                    <a:cubicBezTo>
                      <a:pt x="32" y="292"/>
                      <a:pt x="53" y="291"/>
                      <a:pt x="75" y="291"/>
                    </a:cubicBezTo>
                    <a:cubicBezTo>
                      <a:pt x="256" y="291"/>
                      <a:pt x="429" y="336"/>
                      <a:pt x="541" y="411"/>
                    </a:cubicBezTo>
                    <a:lnTo>
                      <a:pt x="9" y="411"/>
                    </a:lnTo>
                    <a:close/>
                    <a:moveTo>
                      <a:pt x="734" y="411"/>
                    </a:moveTo>
                    <a:cubicBezTo>
                      <a:pt x="564" y="411"/>
                      <a:pt x="564" y="411"/>
                      <a:pt x="564" y="411"/>
                    </a:cubicBezTo>
                    <a:cubicBezTo>
                      <a:pt x="578" y="384"/>
                      <a:pt x="630" y="274"/>
                      <a:pt x="630" y="90"/>
                    </a:cubicBezTo>
                    <a:cubicBezTo>
                      <a:pt x="647" y="90"/>
                      <a:pt x="647" y="90"/>
                      <a:pt x="647" y="90"/>
                    </a:cubicBezTo>
                    <a:cubicBezTo>
                      <a:pt x="716" y="90"/>
                      <a:pt x="716" y="90"/>
                      <a:pt x="716" y="90"/>
                    </a:cubicBezTo>
                    <a:cubicBezTo>
                      <a:pt x="734" y="90"/>
                      <a:pt x="734" y="90"/>
                      <a:pt x="734" y="90"/>
                    </a:cubicBezTo>
                    <a:lnTo>
                      <a:pt x="734" y="411"/>
                    </a:ln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ysClr val="windowText" lastClr="000000"/>
                  </a:solidFill>
                  <a:effectLst/>
                  <a:uLnTx/>
                  <a:uFillTx/>
                  <a:latin typeface="Calibri" panose="020F0502020204030204"/>
                  <a:ea typeface="游ゴシック"/>
                  <a:cs typeface="+mn-cs"/>
                </a:endParaRPr>
              </a:p>
            </p:txBody>
          </p:sp>
          <p:sp>
            <p:nvSpPr>
              <p:cNvPr id="429" name="Freeform 6">
                <a:extLst>
                  <a:ext uri="{FF2B5EF4-FFF2-40B4-BE49-F238E27FC236}">
                    <a16:creationId xmlns:a16="http://schemas.microsoft.com/office/drawing/2014/main" id="{6350A3B2-F333-4362-9EAC-9BBA495D0AFC}"/>
                  </a:ext>
                </a:extLst>
              </p:cNvPr>
              <p:cNvSpPr>
                <a:spLocks/>
              </p:cNvSpPr>
              <p:nvPr/>
            </p:nvSpPr>
            <p:spPr bwMode="auto">
              <a:xfrm>
                <a:off x="279400" y="677862"/>
                <a:ext cx="58738" cy="20638"/>
              </a:xfrm>
              <a:custGeom>
                <a:avLst/>
                <a:gdLst>
                  <a:gd name="T0" fmla="*/ 2 w 32"/>
                  <a:gd name="T1" fmla="*/ 11 h 11"/>
                  <a:gd name="T2" fmla="*/ 11 w 32"/>
                  <a:gd name="T3" fmla="*/ 7 h 11"/>
                  <a:gd name="T4" fmla="*/ 16 w 32"/>
                  <a:gd name="T5" fmla="*/ 4 h 11"/>
                  <a:gd name="T6" fmla="*/ 21 w 32"/>
                  <a:gd name="T7" fmla="*/ 7 h 11"/>
                  <a:gd name="T8" fmla="*/ 30 w 32"/>
                  <a:gd name="T9" fmla="*/ 11 h 11"/>
                  <a:gd name="T10" fmla="*/ 32 w 32"/>
                  <a:gd name="T11" fmla="*/ 9 h 11"/>
                  <a:gd name="T12" fmla="*/ 30 w 32"/>
                  <a:gd name="T13" fmla="*/ 6 h 11"/>
                  <a:gd name="T14" fmla="*/ 24 w 32"/>
                  <a:gd name="T15" fmla="*/ 4 h 11"/>
                  <a:gd name="T16" fmla="*/ 16 w 32"/>
                  <a:gd name="T17" fmla="*/ 0 h 11"/>
                  <a:gd name="T18" fmla="*/ 8 w 32"/>
                  <a:gd name="T19" fmla="*/ 4 h 11"/>
                  <a:gd name="T20" fmla="*/ 2 w 32"/>
                  <a:gd name="T21" fmla="*/ 6 h 11"/>
                  <a:gd name="T22" fmla="*/ 0 w 32"/>
                  <a:gd name="T23" fmla="*/ 9 h 11"/>
                  <a:gd name="T24" fmla="*/ 2 w 32"/>
                  <a:gd name="T2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1">
                    <a:moveTo>
                      <a:pt x="2" y="11"/>
                    </a:moveTo>
                    <a:cubicBezTo>
                      <a:pt x="7" y="11"/>
                      <a:pt x="9" y="9"/>
                      <a:pt x="11" y="7"/>
                    </a:cubicBezTo>
                    <a:cubicBezTo>
                      <a:pt x="12" y="5"/>
                      <a:pt x="13" y="4"/>
                      <a:pt x="16" y="4"/>
                    </a:cubicBezTo>
                    <a:cubicBezTo>
                      <a:pt x="18" y="4"/>
                      <a:pt x="20" y="5"/>
                      <a:pt x="21" y="7"/>
                    </a:cubicBezTo>
                    <a:cubicBezTo>
                      <a:pt x="23" y="9"/>
                      <a:pt x="25" y="11"/>
                      <a:pt x="30" y="11"/>
                    </a:cubicBezTo>
                    <a:cubicBezTo>
                      <a:pt x="31" y="11"/>
                      <a:pt x="32" y="10"/>
                      <a:pt x="32" y="9"/>
                    </a:cubicBezTo>
                    <a:cubicBezTo>
                      <a:pt x="32" y="7"/>
                      <a:pt x="31" y="6"/>
                      <a:pt x="30" y="6"/>
                    </a:cubicBezTo>
                    <a:cubicBezTo>
                      <a:pt x="27" y="6"/>
                      <a:pt x="26" y="5"/>
                      <a:pt x="24" y="4"/>
                    </a:cubicBezTo>
                    <a:cubicBezTo>
                      <a:pt x="22" y="2"/>
                      <a:pt x="20" y="0"/>
                      <a:pt x="16" y="0"/>
                    </a:cubicBezTo>
                    <a:cubicBezTo>
                      <a:pt x="12" y="0"/>
                      <a:pt x="9" y="2"/>
                      <a:pt x="8" y="4"/>
                    </a:cubicBezTo>
                    <a:cubicBezTo>
                      <a:pt x="6" y="5"/>
                      <a:pt x="5" y="6"/>
                      <a:pt x="2" y="6"/>
                    </a:cubicBezTo>
                    <a:cubicBezTo>
                      <a:pt x="1" y="6"/>
                      <a:pt x="0" y="7"/>
                      <a:pt x="0" y="9"/>
                    </a:cubicBezTo>
                    <a:cubicBezTo>
                      <a:pt x="0" y="10"/>
                      <a:pt x="1" y="11"/>
                      <a:pt x="2" y="11"/>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430" name="Freeform 7">
                <a:extLst>
                  <a:ext uri="{FF2B5EF4-FFF2-40B4-BE49-F238E27FC236}">
                    <a16:creationId xmlns:a16="http://schemas.microsoft.com/office/drawing/2014/main" id="{36286A9F-F71D-4C70-AEF2-12D8A767586E}"/>
                  </a:ext>
                </a:extLst>
              </p:cNvPr>
              <p:cNvSpPr>
                <a:spLocks/>
              </p:cNvSpPr>
              <p:nvPr/>
            </p:nvSpPr>
            <p:spPr bwMode="auto">
              <a:xfrm>
                <a:off x="433388" y="617537"/>
                <a:ext cx="57150" cy="20638"/>
              </a:xfrm>
              <a:custGeom>
                <a:avLst/>
                <a:gdLst>
                  <a:gd name="T0" fmla="*/ 2 w 31"/>
                  <a:gd name="T1" fmla="*/ 11 h 11"/>
                  <a:gd name="T2" fmla="*/ 10 w 31"/>
                  <a:gd name="T3" fmla="*/ 7 h 11"/>
                  <a:gd name="T4" fmla="*/ 16 w 31"/>
                  <a:gd name="T5" fmla="*/ 4 h 11"/>
                  <a:gd name="T6" fmla="*/ 21 w 31"/>
                  <a:gd name="T7" fmla="*/ 7 h 11"/>
                  <a:gd name="T8" fmla="*/ 29 w 31"/>
                  <a:gd name="T9" fmla="*/ 11 h 11"/>
                  <a:gd name="T10" fmla="*/ 31 w 31"/>
                  <a:gd name="T11" fmla="*/ 9 h 11"/>
                  <a:gd name="T12" fmla="*/ 29 w 31"/>
                  <a:gd name="T13" fmla="*/ 7 h 11"/>
                  <a:gd name="T14" fmla="*/ 24 w 31"/>
                  <a:gd name="T15" fmla="*/ 4 h 11"/>
                  <a:gd name="T16" fmla="*/ 16 w 31"/>
                  <a:gd name="T17" fmla="*/ 0 h 11"/>
                  <a:gd name="T18" fmla="*/ 7 w 31"/>
                  <a:gd name="T19" fmla="*/ 4 h 11"/>
                  <a:gd name="T20" fmla="*/ 2 w 31"/>
                  <a:gd name="T21" fmla="*/ 7 h 11"/>
                  <a:gd name="T22" fmla="*/ 0 w 31"/>
                  <a:gd name="T23" fmla="*/ 9 h 11"/>
                  <a:gd name="T24" fmla="*/ 2 w 31"/>
                  <a:gd name="T2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11">
                    <a:moveTo>
                      <a:pt x="2" y="11"/>
                    </a:moveTo>
                    <a:cubicBezTo>
                      <a:pt x="6" y="11"/>
                      <a:pt x="9" y="9"/>
                      <a:pt x="10" y="7"/>
                    </a:cubicBezTo>
                    <a:cubicBezTo>
                      <a:pt x="12" y="6"/>
                      <a:pt x="13" y="4"/>
                      <a:pt x="16" y="4"/>
                    </a:cubicBezTo>
                    <a:cubicBezTo>
                      <a:pt x="18" y="4"/>
                      <a:pt x="19" y="6"/>
                      <a:pt x="21" y="7"/>
                    </a:cubicBezTo>
                    <a:cubicBezTo>
                      <a:pt x="23" y="9"/>
                      <a:pt x="25" y="11"/>
                      <a:pt x="29" y="11"/>
                    </a:cubicBezTo>
                    <a:cubicBezTo>
                      <a:pt x="30" y="11"/>
                      <a:pt x="31" y="10"/>
                      <a:pt x="31" y="9"/>
                    </a:cubicBezTo>
                    <a:cubicBezTo>
                      <a:pt x="31" y="8"/>
                      <a:pt x="30" y="7"/>
                      <a:pt x="29" y="7"/>
                    </a:cubicBezTo>
                    <a:cubicBezTo>
                      <a:pt x="27" y="7"/>
                      <a:pt x="26" y="6"/>
                      <a:pt x="24" y="4"/>
                    </a:cubicBezTo>
                    <a:cubicBezTo>
                      <a:pt x="22" y="2"/>
                      <a:pt x="20" y="0"/>
                      <a:pt x="16" y="0"/>
                    </a:cubicBezTo>
                    <a:cubicBezTo>
                      <a:pt x="11" y="0"/>
                      <a:pt x="9" y="2"/>
                      <a:pt x="7" y="4"/>
                    </a:cubicBezTo>
                    <a:cubicBezTo>
                      <a:pt x="6" y="6"/>
                      <a:pt x="4" y="7"/>
                      <a:pt x="2" y="7"/>
                    </a:cubicBezTo>
                    <a:cubicBezTo>
                      <a:pt x="1" y="7"/>
                      <a:pt x="0" y="8"/>
                      <a:pt x="0" y="9"/>
                    </a:cubicBezTo>
                    <a:cubicBezTo>
                      <a:pt x="0" y="10"/>
                      <a:pt x="1" y="11"/>
                      <a:pt x="2" y="11"/>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431" name="Freeform 8">
                <a:extLst>
                  <a:ext uri="{FF2B5EF4-FFF2-40B4-BE49-F238E27FC236}">
                    <a16:creationId xmlns:a16="http://schemas.microsoft.com/office/drawing/2014/main" id="{7591F98B-1769-442B-AE86-226ED1453E74}"/>
                  </a:ext>
                </a:extLst>
              </p:cNvPr>
              <p:cNvSpPr>
                <a:spLocks/>
              </p:cNvSpPr>
              <p:nvPr/>
            </p:nvSpPr>
            <p:spPr bwMode="auto">
              <a:xfrm>
                <a:off x="80963" y="590550"/>
                <a:ext cx="107950" cy="19050"/>
              </a:xfrm>
              <a:custGeom>
                <a:avLst/>
                <a:gdLst>
                  <a:gd name="T0" fmla="*/ 24 w 59"/>
                  <a:gd name="T1" fmla="*/ 4 h 11"/>
                  <a:gd name="T2" fmla="*/ 16 w 59"/>
                  <a:gd name="T3" fmla="*/ 0 h 11"/>
                  <a:gd name="T4" fmla="*/ 7 w 59"/>
                  <a:gd name="T5" fmla="*/ 4 h 11"/>
                  <a:gd name="T6" fmla="*/ 2 w 59"/>
                  <a:gd name="T7" fmla="*/ 7 h 11"/>
                  <a:gd name="T8" fmla="*/ 0 w 59"/>
                  <a:gd name="T9" fmla="*/ 9 h 11"/>
                  <a:gd name="T10" fmla="*/ 2 w 59"/>
                  <a:gd name="T11" fmla="*/ 11 h 11"/>
                  <a:gd name="T12" fmla="*/ 10 w 59"/>
                  <a:gd name="T13" fmla="*/ 7 h 11"/>
                  <a:gd name="T14" fmla="*/ 16 w 59"/>
                  <a:gd name="T15" fmla="*/ 5 h 11"/>
                  <a:gd name="T16" fmla="*/ 21 w 59"/>
                  <a:gd name="T17" fmla="*/ 7 h 11"/>
                  <a:gd name="T18" fmla="*/ 29 w 59"/>
                  <a:gd name="T19" fmla="*/ 11 h 11"/>
                  <a:gd name="T20" fmla="*/ 38 w 59"/>
                  <a:gd name="T21" fmla="*/ 7 h 11"/>
                  <a:gd name="T22" fmla="*/ 43 w 59"/>
                  <a:gd name="T23" fmla="*/ 5 h 11"/>
                  <a:gd name="T24" fmla="*/ 49 w 59"/>
                  <a:gd name="T25" fmla="*/ 7 h 11"/>
                  <a:gd name="T26" fmla="*/ 57 w 59"/>
                  <a:gd name="T27" fmla="*/ 11 h 11"/>
                  <a:gd name="T28" fmla="*/ 59 w 59"/>
                  <a:gd name="T29" fmla="*/ 9 h 11"/>
                  <a:gd name="T30" fmla="*/ 57 w 59"/>
                  <a:gd name="T31" fmla="*/ 7 h 11"/>
                  <a:gd name="T32" fmla="*/ 52 w 59"/>
                  <a:gd name="T33" fmla="*/ 4 h 11"/>
                  <a:gd name="T34" fmla="*/ 43 w 59"/>
                  <a:gd name="T35" fmla="*/ 0 h 11"/>
                  <a:gd name="T36" fmla="*/ 35 w 59"/>
                  <a:gd name="T37" fmla="*/ 4 h 11"/>
                  <a:gd name="T38" fmla="*/ 29 w 59"/>
                  <a:gd name="T39" fmla="*/ 7 h 11"/>
                  <a:gd name="T40" fmla="*/ 24 w 59"/>
                  <a:gd name="T4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11">
                    <a:moveTo>
                      <a:pt x="24" y="4"/>
                    </a:moveTo>
                    <a:cubicBezTo>
                      <a:pt x="22" y="2"/>
                      <a:pt x="20" y="0"/>
                      <a:pt x="16" y="0"/>
                    </a:cubicBezTo>
                    <a:cubicBezTo>
                      <a:pt x="11" y="0"/>
                      <a:pt x="9" y="2"/>
                      <a:pt x="7" y="4"/>
                    </a:cubicBezTo>
                    <a:cubicBezTo>
                      <a:pt x="5" y="6"/>
                      <a:pt x="4" y="7"/>
                      <a:pt x="2" y="7"/>
                    </a:cubicBezTo>
                    <a:cubicBezTo>
                      <a:pt x="0" y="7"/>
                      <a:pt x="0" y="8"/>
                      <a:pt x="0" y="9"/>
                    </a:cubicBezTo>
                    <a:cubicBezTo>
                      <a:pt x="0" y="10"/>
                      <a:pt x="0" y="11"/>
                      <a:pt x="2" y="11"/>
                    </a:cubicBezTo>
                    <a:cubicBezTo>
                      <a:pt x="6" y="11"/>
                      <a:pt x="8" y="9"/>
                      <a:pt x="10" y="7"/>
                    </a:cubicBezTo>
                    <a:cubicBezTo>
                      <a:pt x="12" y="6"/>
                      <a:pt x="13" y="5"/>
                      <a:pt x="16" y="5"/>
                    </a:cubicBezTo>
                    <a:cubicBezTo>
                      <a:pt x="18" y="5"/>
                      <a:pt x="19" y="6"/>
                      <a:pt x="21" y="7"/>
                    </a:cubicBezTo>
                    <a:cubicBezTo>
                      <a:pt x="23" y="9"/>
                      <a:pt x="25" y="11"/>
                      <a:pt x="29" y="11"/>
                    </a:cubicBezTo>
                    <a:cubicBezTo>
                      <a:pt x="34" y="11"/>
                      <a:pt x="36" y="9"/>
                      <a:pt x="38" y="7"/>
                    </a:cubicBezTo>
                    <a:cubicBezTo>
                      <a:pt x="40" y="6"/>
                      <a:pt x="41" y="5"/>
                      <a:pt x="43" y="5"/>
                    </a:cubicBezTo>
                    <a:cubicBezTo>
                      <a:pt x="46" y="5"/>
                      <a:pt x="47" y="6"/>
                      <a:pt x="49" y="7"/>
                    </a:cubicBezTo>
                    <a:cubicBezTo>
                      <a:pt x="51" y="9"/>
                      <a:pt x="53" y="11"/>
                      <a:pt x="57" y="11"/>
                    </a:cubicBezTo>
                    <a:cubicBezTo>
                      <a:pt x="58" y="11"/>
                      <a:pt x="59" y="10"/>
                      <a:pt x="59" y="9"/>
                    </a:cubicBezTo>
                    <a:cubicBezTo>
                      <a:pt x="59" y="8"/>
                      <a:pt x="58" y="7"/>
                      <a:pt x="57" y="7"/>
                    </a:cubicBezTo>
                    <a:cubicBezTo>
                      <a:pt x="55" y="7"/>
                      <a:pt x="53" y="6"/>
                      <a:pt x="52" y="4"/>
                    </a:cubicBezTo>
                    <a:cubicBezTo>
                      <a:pt x="50" y="2"/>
                      <a:pt x="48" y="0"/>
                      <a:pt x="43" y="0"/>
                    </a:cubicBezTo>
                    <a:cubicBezTo>
                      <a:pt x="39" y="0"/>
                      <a:pt x="37" y="2"/>
                      <a:pt x="35" y="4"/>
                    </a:cubicBezTo>
                    <a:cubicBezTo>
                      <a:pt x="33" y="6"/>
                      <a:pt x="32" y="7"/>
                      <a:pt x="29" y="7"/>
                    </a:cubicBezTo>
                    <a:cubicBezTo>
                      <a:pt x="27" y="7"/>
                      <a:pt x="26" y="6"/>
                      <a:pt x="24" y="4"/>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432" name="Freeform 9">
                <a:extLst>
                  <a:ext uri="{FF2B5EF4-FFF2-40B4-BE49-F238E27FC236}">
                    <a16:creationId xmlns:a16="http://schemas.microsoft.com/office/drawing/2014/main" id="{41213C45-F890-4D96-B402-8840145DD01D}"/>
                  </a:ext>
                </a:extLst>
              </p:cNvPr>
              <p:cNvSpPr>
                <a:spLocks/>
              </p:cNvSpPr>
              <p:nvPr/>
            </p:nvSpPr>
            <p:spPr bwMode="auto">
              <a:xfrm>
                <a:off x="636588" y="688975"/>
                <a:ext cx="111125" cy="22225"/>
              </a:xfrm>
              <a:custGeom>
                <a:avLst/>
                <a:gdLst>
                  <a:gd name="T0" fmla="*/ 2 w 60"/>
                  <a:gd name="T1" fmla="*/ 12 h 12"/>
                  <a:gd name="T2" fmla="*/ 11 w 60"/>
                  <a:gd name="T3" fmla="*/ 8 h 12"/>
                  <a:gd name="T4" fmla="*/ 16 w 60"/>
                  <a:gd name="T5" fmla="*/ 5 h 12"/>
                  <a:gd name="T6" fmla="*/ 22 w 60"/>
                  <a:gd name="T7" fmla="*/ 8 h 12"/>
                  <a:gd name="T8" fmla="*/ 30 w 60"/>
                  <a:gd name="T9" fmla="*/ 12 h 12"/>
                  <a:gd name="T10" fmla="*/ 39 w 60"/>
                  <a:gd name="T11" fmla="*/ 8 h 12"/>
                  <a:gd name="T12" fmla="*/ 44 w 60"/>
                  <a:gd name="T13" fmla="*/ 5 h 12"/>
                  <a:gd name="T14" fmla="*/ 49 w 60"/>
                  <a:gd name="T15" fmla="*/ 8 h 12"/>
                  <a:gd name="T16" fmla="*/ 58 w 60"/>
                  <a:gd name="T17" fmla="*/ 12 h 12"/>
                  <a:gd name="T18" fmla="*/ 60 w 60"/>
                  <a:gd name="T19" fmla="*/ 10 h 12"/>
                  <a:gd name="T20" fmla="*/ 58 w 60"/>
                  <a:gd name="T21" fmla="*/ 7 h 12"/>
                  <a:gd name="T22" fmla="*/ 53 w 60"/>
                  <a:gd name="T23" fmla="*/ 5 h 12"/>
                  <a:gd name="T24" fmla="*/ 44 w 60"/>
                  <a:gd name="T25" fmla="*/ 0 h 12"/>
                  <a:gd name="T26" fmla="*/ 36 w 60"/>
                  <a:gd name="T27" fmla="*/ 5 h 12"/>
                  <a:gd name="T28" fmla="*/ 30 w 60"/>
                  <a:gd name="T29" fmla="*/ 7 h 12"/>
                  <a:gd name="T30" fmla="*/ 25 w 60"/>
                  <a:gd name="T31" fmla="*/ 5 h 12"/>
                  <a:gd name="T32" fmla="*/ 16 w 60"/>
                  <a:gd name="T33" fmla="*/ 0 h 12"/>
                  <a:gd name="T34" fmla="*/ 8 w 60"/>
                  <a:gd name="T35" fmla="*/ 5 h 12"/>
                  <a:gd name="T36" fmla="*/ 2 w 60"/>
                  <a:gd name="T37" fmla="*/ 7 h 12"/>
                  <a:gd name="T38" fmla="*/ 0 w 60"/>
                  <a:gd name="T39" fmla="*/ 10 h 12"/>
                  <a:gd name="T40" fmla="*/ 2 w 60"/>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12">
                    <a:moveTo>
                      <a:pt x="2" y="12"/>
                    </a:moveTo>
                    <a:cubicBezTo>
                      <a:pt x="7" y="12"/>
                      <a:pt x="9" y="9"/>
                      <a:pt x="11" y="8"/>
                    </a:cubicBezTo>
                    <a:cubicBezTo>
                      <a:pt x="13" y="6"/>
                      <a:pt x="14" y="5"/>
                      <a:pt x="16" y="5"/>
                    </a:cubicBezTo>
                    <a:cubicBezTo>
                      <a:pt x="19" y="5"/>
                      <a:pt x="20" y="6"/>
                      <a:pt x="22" y="8"/>
                    </a:cubicBezTo>
                    <a:cubicBezTo>
                      <a:pt x="24" y="9"/>
                      <a:pt x="26" y="12"/>
                      <a:pt x="30" y="12"/>
                    </a:cubicBezTo>
                    <a:cubicBezTo>
                      <a:pt x="35" y="12"/>
                      <a:pt x="37" y="9"/>
                      <a:pt x="39" y="8"/>
                    </a:cubicBezTo>
                    <a:cubicBezTo>
                      <a:pt x="40" y="6"/>
                      <a:pt x="41" y="5"/>
                      <a:pt x="44" y="5"/>
                    </a:cubicBezTo>
                    <a:cubicBezTo>
                      <a:pt x="47" y="5"/>
                      <a:pt x="48" y="6"/>
                      <a:pt x="49" y="8"/>
                    </a:cubicBezTo>
                    <a:cubicBezTo>
                      <a:pt x="51" y="9"/>
                      <a:pt x="54" y="12"/>
                      <a:pt x="58" y="12"/>
                    </a:cubicBezTo>
                    <a:cubicBezTo>
                      <a:pt x="59" y="12"/>
                      <a:pt x="60" y="11"/>
                      <a:pt x="60" y="10"/>
                    </a:cubicBezTo>
                    <a:cubicBezTo>
                      <a:pt x="60" y="8"/>
                      <a:pt x="59" y="7"/>
                      <a:pt x="58" y="7"/>
                    </a:cubicBezTo>
                    <a:cubicBezTo>
                      <a:pt x="55" y="7"/>
                      <a:pt x="54" y="6"/>
                      <a:pt x="53" y="5"/>
                    </a:cubicBezTo>
                    <a:cubicBezTo>
                      <a:pt x="51" y="3"/>
                      <a:pt x="48" y="0"/>
                      <a:pt x="44" y="0"/>
                    </a:cubicBezTo>
                    <a:cubicBezTo>
                      <a:pt x="40" y="0"/>
                      <a:pt x="37" y="3"/>
                      <a:pt x="36" y="5"/>
                    </a:cubicBezTo>
                    <a:cubicBezTo>
                      <a:pt x="34" y="6"/>
                      <a:pt x="33" y="7"/>
                      <a:pt x="30" y="7"/>
                    </a:cubicBezTo>
                    <a:cubicBezTo>
                      <a:pt x="28" y="7"/>
                      <a:pt x="26" y="6"/>
                      <a:pt x="25" y="5"/>
                    </a:cubicBezTo>
                    <a:cubicBezTo>
                      <a:pt x="23" y="3"/>
                      <a:pt x="21" y="0"/>
                      <a:pt x="16" y="0"/>
                    </a:cubicBezTo>
                    <a:cubicBezTo>
                      <a:pt x="12" y="0"/>
                      <a:pt x="10" y="3"/>
                      <a:pt x="8" y="5"/>
                    </a:cubicBezTo>
                    <a:cubicBezTo>
                      <a:pt x="6" y="6"/>
                      <a:pt x="5" y="7"/>
                      <a:pt x="2" y="7"/>
                    </a:cubicBezTo>
                    <a:cubicBezTo>
                      <a:pt x="1" y="7"/>
                      <a:pt x="0" y="8"/>
                      <a:pt x="0" y="10"/>
                    </a:cubicBezTo>
                    <a:cubicBezTo>
                      <a:pt x="0" y="11"/>
                      <a:pt x="1" y="12"/>
                      <a:pt x="2" y="12"/>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grpSp>
        <p:nvGrpSpPr>
          <p:cNvPr id="433" name="グループ化 432">
            <a:extLst>
              <a:ext uri="{FF2B5EF4-FFF2-40B4-BE49-F238E27FC236}">
                <a16:creationId xmlns:a16="http://schemas.microsoft.com/office/drawing/2014/main" id="{EFE64366-9985-407B-8641-BD4338332F32}"/>
              </a:ext>
            </a:extLst>
          </p:cNvPr>
          <p:cNvGrpSpPr/>
          <p:nvPr/>
        </p:nvGrpSpPr>
        <p:grpSpPr>
          <a:xfrm>
            <a:off x="5617732" y="1075233"/>
            <a:ext cx="1011776" cy="1226817"/>
            <a:chOff x="7787493" y="5866912"/>
            <a:chExt cx="1011776" cy="1226817"/>
          </a:xfrm>
        </p:grpSpPr>
        <p:grpSp>
          <p:nvGrpSpPr>
            <p:cNvPr id="434" name="Group 98">
              <a:extLst>
                <a:ext uri="{FF2B5EF4-FFF2-40B4-BE49-F238E27FC236}">
                  <a16:creationId xmlns:a16="http://schemas.microsoft.com/office/drawing/2014/main" id="{2F213B49-71C7-4895-AA0F-B17F346281D9}"/>
                </a:ext>
              </a:extLst>
            </p:cNvPr>
            <p:cNvGrpSpPr>
              <a:grpSpLocks noChangeAspect="1"/>
            </p:cNvGrpSpPr>
            <p:nvPr/>
          </p:nvGrpSpPr>
          <p:grpSpPr bwMode="auto">
            <a:xfrm>
              <a:off x="7954825" y="5866912"/>
              <a:ext cx="631107" cy="791108"/>
              <a:chOff x="3261" y="2247"/>
              <a:chExt cx="213" cy="267"/>
            </a:xfrm>
          </p:grpSpPr>
          <p:sp>
            <p:nvSpPr>
              <p:cNvPr id="436" name="Freeform 99">
                <a:extLst>
                  <a:ext uri="{FF2B5EF4-FFF2-40B4-BE49-F238E27FC236}">
                    <a16:creationId xmlns:a16="http://schemas.microsoft.com/office/drawing/2014/main" id="{BCEBFB3F-57E0-4E3F-A92E-8718125A5DE2}"/>
                  </a:ext>
                </a:extLst>
              </p:cNvPr>
              <p:cNvSpPr>
                <a:spLocks noEditPoints="1"/>
              </p:cNvSpPr>
              <p:nvPr/>
            </p:nvSpPr>
            <p:spPr bwMode="auto">
              <a:xfrm>
                <a:off x="3261" y="2344"/>
                <a:ext cx="213" cy="170"/>
              </a:xfrm>
              <a:custGeom>
                <a:avLst/>
                <a:gdLst>
                  <a:gd name="T0" fmla="*/ 178 w 181"/>
                  <a:gd name="T1" fmla="*/ 133 h 146"/>
                  <a:gd name="T2" fmla="*/ 124 w 181"/>
                  <a:gd name="T3" fmla="*/ 29 h 146"/>
                  <a:gd name="T4" fmla="*/ 104 w 181"/>
                  <a:gd name="T5" fmla="*/ 29 h 146"/>
                  <a:gd name="T6" fmla="*/ 99 w 181"/>
                  <a:gd name="T7" fmla="*/ 29 h 146"/>
                  <a:gd name="T8" fmla="*/ 100 w 181"/>
                  <a:gd name="T9" fmla="*/ 23 h 146"/>
                  <a:gd name="T10" fmla="*/ 96 w 181"/>
                  <a:gd name="T11" fmla="*/ 15 h 146"/>
                  <a:gd name="T12" fmla="*/ 81 w 181"/>
                  <a:gd name="T13" fmla="*/ 0 h 146"/>
                  <a:gd name="T14" fmla="*/ 65 w 181"/>
                  <a:gd name="T15" fmla="*/ 16 h 146"/>
                  <a:gd name="T16" fmla="*/ 69 w 181"/>
                  <a:gd name="T17" fmla="*/ 26 h 146"/>
                  <a:gd name="T18" fmla="*/ 65 w 181"/>
                  <a:gd name="T19" fmla="*/ 28 h 146"/>
                  <a:gd name="T20" fmla="*/ 4 w 181"/>
                  <a:gd name="T21" fmla="*/ 132 h 146"/>
                  <a:gd name="T22" fmla="*/ 12 w 181"/>
                  <a:gd name="T23" fmla="*/ 146 h 146"/>
                  <a:gd name="T24" fmla="*/ 170 w 181"/>
                  <a:gd name="T25" fmla="*/ 146 h 146"/>
                  <a:gd name="T26" fmla="*/ 178 w 181"/>
                  <a:gd name="T27" fmla="*/ 133 h 146"/>
                  <a:gd name="T28" fmla="*/ 89 w 181"/>
                  <a:gd name="T29" fmla="*/ 27 h 146"/>
                  <a:gd name="T30" fmla="*/ 85 w 181"/>
                  <a:gd name="T31" fmla="*/ 25 h 146"/>
                  <a:gd name="T32" fmla="*/ 82 w 181"/>
                  <a:gd name="T33" fmla="*/ 23 h 146"/>
                  <a:gd name="T34" fmla="*/ 82 w 181"/>
                  <a:gd name="T35" fmla="*/ 23 h 146"/>
                  <a:gd name="T36" fmla="*/ 81 w 181"/>
                  <a:gd name="T37" fmla="*/ 23 h 146"/>
                  <a:gd name="T38" fmla="*/ 73 w 181"/>
                  <a:gd name="T39" fmla="*/ 16 h 146"/>
                  <a:gd name="T40" fmla="*/ 81 w 181"/>
                  <a:gd name="T41" fmla="*/ 8 h 146"/>
                  <a:gd name="T42" fmla="*/ 88 w 181"/>
                  <a:gd name="T43" fmla="*/ 16 h 146"/>
                  <a:gd name="T44" fmla="*/ 88 w 181"/>
                  <a:gd name="T45" fmla="*/ 16 h 146"/>
                  <a:gd name="T46" fmla="*/ 90 w 181"/>
                  <a:gd name="T47" fmla="*/ 20 h 146"/>
                  <a:gd name="T48" fmla="*/ 92 w 181"/>
                  <a:gd name="T49" fmla="*/ 23 h 146"/>
                  <a:gd name="T50" fmla="*/ 89 w 181"/>
                  <a:gd name="T51" fmla="*/ 27 h 146"/>
                  <a:gd name="T52" fmla="*/ 135 w 181"/>
                  <a:gd name="T53" fmla="*/ 129 h 146"/>
                  <a:gd name="T54" fmla="*/ 134 w 181"/>
                  <a:gd name="T55" fmla="*/ 129 h 146"/>
                  <a:gd name="T56" fmla="*/ 132 w 181"/>
                  <a:gd name="T57" fmla="*/ 128 h 146"/>
                  <a:gd name="T58" fmla="*/ 120 w 181"/>
                  <a:gd name="T59" fmla="*/ 99 h 146"/>
                  <a:gd name="T60" fmla="*/ 121 w 181"/>
                  <a:gd name="T61" fmla="*/ 97 h 146"/>
                  <a:gd name="T62" fmla="*/ 123 w 181"/>
                  <a:gd name="T63" fmla="*/ 98 h 146"/>
                  <a:gd name="T64" fmla="*/ 136 w 181"/>
                  <a:gd name="T65" fmla="*/ 126 h 146"/>
                  <a:gd name="T66" fmla="*/ 135 w 181"/>
                  <a:gd name="T67" fmla="*/ 129 h 146"/>
                  <a:gd name="T68" fmla="*/ 147 w 181"/>
                  <a:gd name="T69" fmla="*/ 122 h 146"/>
                  <a:gd name="T70" fmla="*/ 146 w 181"/>
                  <a:gd name="T71" fmla="*/ 122 h 146"/>
                  <a:gd name="T72" fmla="*/ 145 w 181"/>
                  <a:gd name="T73" fmla="*/ 121 h 146"/>
                  <a:gd name="T74" fmla="*/ 120 w 181"/>
                  <a:gd name="T75" fmla="*/ 64 h 146"/>
                  <a:gd name="T76" fmla="*/ 121 w 181"/>
                  <a:gd name="T77" fmla="*/ 61 h 146"/>
                  <a:gd name="T78" fmla="*/ 123 w 181"/>
                  <a:gd name="T79" fmla="*/ 62 h 146"/>
                  <a:gd name="T80" fmla="*/ 148 w 181"/>
                  <a:gd name="T81" fmla="*/ 119 h 146"/>
                  <a:gd name="T82" fmla="*/ 147 w 181"/>
                  <a:gd name="T83" fmla="*/ 12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1" h="146">
                    <a:moveTo>
                      <a:pt x="178" y="133"/>
                    </a:moveTo>
                    <a:cubicBezTo>
                      <a:pt x="124" y="29"/>
                      <a:pt x="124" y="29"/>
                      <a:pt x="124" y="29"/>
                    </a:cubicBezTo>
                    <a:cubicBezTo>
                      <a:pt x="121" y="22"/>
                      <a:pt x="116" y="29"/>
                      <a:pt x="104" y="29"/>
                    </a:cubicBezTo>
                    <a:cubicBezTo>
                      <a:pt x="99" y="29"/>
                      <a:pt x="99" y="29"/>
                      <a:pt x="99" y="29"/>
                    </a:cubicBezTo>
                    <a:cubicBezTo>
                      <a:pt x="100" y="27"/>
                      <a:pt x="100" y="26"/>
                      <a:pt x="100" y="23"/>
                    </a:cubicBezTo>
                    <a:cubicBezTo>
                      <a:pt x="100" y="20"/>
                      <a:pt x="99" y="17"/>
                      <a:pt x="96" y="15"/>
                    </a:cubicBezTo>
                    <a:cubicBezTo>
                      <a:pt x="96" y="6"/>
                      <a:pt x="89" y="0"/>
                      <a:pt x="81" y="0"/>
                    </a:cubicBezTo>
                    <a:cubicBezTo>
                      <a:pt x="72" y="0"/>
                      <a:pt x="65" y="7"/>
                      <a:pt x="65" y="16"/>
                    </a:cubicBezTo>
                    <a:cubicBezTo>
                      <a:pt x="65" y="19"/>
                      <a:pt x="66" y="23"/>
                      <a:pt x="69" y="26"/>
                    </a:cubicBezTo>
                    <a:cubicBezTo>
                      <a:pt x="67" y="26"/>
                      <a:pt x="66" y="27"/>
                      <a:pt x="65" y="28"/>
                    </a:cubicBezTo>
                    <a:cubicBezTo>
                      <a:pt x="4" y="132"/>
                      <a:pt x="4" y="132"/>
                      <a:pt x="4" y="132"/>
                    </a:cubicBezTo>
                    <a:cubicBezTo>
                      <a:pt x="0" y="138"/>
                      <a:pt x="4" y="146"/>
                      <a:pt x="12" y="146"/>
                    </a:cubicBezTo>
                    <a:cubicBezTo>
                      <a:pt x="170" y="146"/>
                      <a:pt x="170" y="146"/>
                      <a:pt x="170" y="146"/>
                    </a:cubicBezTo>
                    <a:cubicBezTo>
                      <a:pt x="177" y="146"/>
                      <a:pt x="181" y="139"/>
                      <a:pt x="178" y="133"/>
                    </a:cubicBezTo>
                    <a:close/>
                    <a:moveTo>
                      <a:pt x="89" y="27"/>
                    </a:moveTo>
                    <a:cubicBezTo>
                      <a:pt x="87" y="27"/>
                      <a:pt x="86" y="26"/>
                      <a:pt x="85" y="25"/>
                    </a:cubicBezTo>
                    <a:cubicBezTo>
                      <a:pt x="85" y="24"/>
                      <a:pt x="83" y="23"/>
                      <a:pt x="82" y="23"/>
                    </a:cubicBezTo>
                    <a:cubicBezTo>
                      <a:pt x="82" y="23"/>
                      <a:pt x="82" y="23"/>
                      <a:pt x="82" y="23"/>
                    </a:cubicBezTo>
                    <a:cubicBezTo>
                      <a:pt x="81" y="23"/>
                      <a:pt x="81" y="23"/>
                      <a:pt x="81" y="23"/>
                    </a:cubicBezTo>
                    <a:cubicBezTo>
                      <a:pt x="76" y="23"/>
                      <a:pt x="73" y="20"/>
                      <a:pt x="73" y="16"/>
                    </a:cubicBezTo>
                    <a:cubicBezTo>
                      <a:pt x="73" y="11"/>
                      <a:pt x="76" y="8"/>
                      <a:pt x="81" y="8"/>
                    </a:cubicBezTo>
                    <a:cubicBezTo>
                      <a:pt x="85" y="8"/>
                      <a:pt x="88" y="11"/>
                      <a:pt x="88" y="16"/>
                    </a:cubicBezTo>
                    <a:cubicBezTo>
                      <a:pt x="88" y="16"/>
                      <a:pt x="88" y="16"/>
                      <a:pt x="88" y="16"/>
                    </a:cubicBezTo>
                    <a:cubicBezTo>
                      <a:pt x="88" y="18"/>
                      <a:pt x="89" y="19"/>
                      <a:pt x="90" y="20"/>
                    </a:cubicBezTo>
                    <a:cubicBezTo>
                      <a:pt x="92" y="21"/>
                      <a:pt x="92" y="22"/>
                      <a:pt x="92" y="23"/>
                    </a:cubicBezTo>
                    <a:cubicBezTo>
                      <a:pt x="92" y="26"/>
                      <a:pt x="91" y="27"/>
                      <a:pt x="89" y="27"/>
                    </a:cubicBezTo>
                    <a:close/>
                    <a:moveTo>
                      <a:pt x="135" y="129"/>
                    </a:moveTo>
                    <a:cubicBezTo>
                      <a:pt x="135" y="129"/>
                      <a:pt x="134" y="129"/>
                      <a:pt x="134" y="129"/>
                    </a:cubicBezTo>
                    <a:cubicBezTo>
                      <a:pt x="133" y="129"/>
                      <a:pt x="133" y="128"/>
                      <a:pt x="132" y="128"/>
                    </a:cubicBezTo>
                    <a:cubicBezTo>
                      <a:pt x="120" y="99"/>
                      <a:pt x="120" y="99"/>
                      <a:pt x="120" y="99"/>
                    </a:cubicBezTo>
                    <a:cubicBezTo>
                      <a:pt x="119" y="98"/>
                      <a:pt x="120" y="97"/>
                      <a:pt x="121" y="97"/>
                    </a:cubicBezTo>
                    <a:cubicBezTo>
                      <a:pt x="122" y="96"/>
                      <a:pt x="123" y="97"/>
                      <a:pt x="123" y="98"/>
                    </a:cubicBezTo>
                    <a:cubicBezTo>
                      <a:pt x="136" y="126"/>
                      <a:pt x="136" y="126"/>
                      <a:pt x="136" y="126"/>
                    </a:cubicBezTo>
                    <a:cubicBezTo>
                      <a:pt x="136" y="127"/>
                      <a:pt x="136" y="128"/>
                      <a:pt x="135" y="129"/>
                    </a:cubicBezTo>
                    <a:close/>
                    <a:moveTo>
                      <a:pt x="147" y="122"/>
                    </a:moveTo>
                    <a:cubicBezTo>
                      <a:pt x="147" y="122"/>
                      <a:pt x="147" y="122"/>
                      <a:pt x="146" y="122"/>
                    </a:cubicBezTo>
                    <a:cubicBezTo>
                      <a:pt x="146" y="122"/>
                      <a:pt x="145" y="121"/>
                      <a:pt x="145" y="121"/>
                    </a:cubicBezTo>
                    <a:cubicBezTo>
                      <a:pt x="120" y="64"/>
                      <a:pt x="120" y="64"/>
                      <a:pt x="120" y="64"/>
                    </a:cubicBezTo>
                    <a:cubicBezTo>
                      <a:pt x="119" y="63"/>
                      <a:pt x="120" y="61"/>
                      <a:pt x="121" y="61"/>
                    </a:cubicBezTo>
                    <a:cubicBezTo>
                      <a:pt x="122" y="61"/>
                      <a:pt x="123" y="61"/>
                      <a:pt x="123" y="62"/>
                    </a:cubicBezTo>
                    <a:cubicBezTo>
                      <a:pt x="148" y="119"/>
                      <a:pt x="148" y="119"/>
                      <a:pt x="148" y="119"/>
                    </a:cubicBezTo>
                    <a:cubicBezTo>
                      <a:pt x="149" y="120"/>
                      <a:pt x="148" y="121"/>
                      <a:pt x="147" y="122"/>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7" name="Freeform 100">
                <a:extLst>
                  <a:ext uri="{FF2B5EF4-FFF2-40B4-BE49-F238E27FC236}">
                    <a16:creationId xmlns:a16="http://schemas.microsoft.com/office/drawing/2014/main" id="{15DAC518-0499-4C55-A21A-17C12FB6D108}"/>
                  </a:ext>
                </a:extLst>
              </p:cNvPr>
              <p:cNvSpPr>
                <a:spLocks noEditPoints="1"/>
              </p:cNvSpPr>
              <p:nvPr/>
            </p:nvSpPr>
            <p:spPr bwMode="auto">
              <a:xfrm>
                <a:off x="3310" y="2247"/>
                <a:ext cx="89" cy="85"/>
              </a:xfrm>
              <a:custGeom>
                <a:avLst/>
                <a:gdLst>
                  <a:gd name="T0" fmla="*/ 24 w 75"/>
                  <a:gd name="T1" fmla="*/ 60 h 73"/>
                  <a:gd name="T2" fmla="*/ 44 w 75"/>
                  <a:gd name="T3" fmla="*/ 73 h 73"/>
                  <a:gd name="T4" fmla="*/ 64 w 75"/>
                  <a:gd name="T5" fmla="*/ 55 h 73"/>
                  <a:gd name="T6" fmla="*/ 75 w 75"/>
                  <a:gd name="T7" fmla="*/ 35 h 73"/>
                  <a:gd name="T8" fmla="*/ 55 w 75"/>
                  <a:gd name="T9" fmla="*/ 12 h 73"/>
                  <a:gd name="T10" fmla="*/ 30 w 75"/>
                  <a:gd name="T11" fmla="*/ 0 h 73"/>
                  <a:gd name="T12" fmla="*/ 0 w 75"/>
                  <a:gd name="T13" fmla="*/ 30 h 73"/>
                  <a:gd name="T14" fmla="*/ 24 w 75"/>
                  <a:gd name="T15" fmla="*/ 60 h 73"/>
                  <a:gd name="T16" fmla="*/ 30 w 75"/>
                  <a:gd name="T17" fmla="*/ 8 h 73"/>
                  <a:gd name="T18" fmla="*/ 49 w 75"/>
                  <a:gd name="T19" fmla="*/ 18 h 73"/>
                  <a:gd name="T20" fmla="*/ 52 w 75"/>
                  <a:gd name="T21" fmla="*/ 20 h 73"/>
                  <a:gd name="T22" fmla="*/ 67 w 75"/>
                  <a:gd name="T23" fmla="*/ 35 h 73"/>
                  <a:gd name="T24" fmla="*/ 59 w 75"/>
                  <a:gd name="T25" fmla="*/ 49 h 73"/>
                  <a:gd name="T26" fmla="*/ 57 w 75"/>
                  <a:gd name="T27" fmla="*/ 53 h 73"/>
                  <a:gd name="T28" fmla="*/ 44 w 75"/>
                  <a:gd name="T29" fmla="*/ 65 h 73"/>
                  <a:gd name="T30" fmla="*/ 31 w 75"/>
                  <a:gd name="T31" fmla="*/ 55 h 73"/>
                  <a:gd name="T32" fmla="*/ 28 w 75"/>
                  <a:gd name="T33" fmla="*/ 52 h 73"/>
                  <a:gd name="T34" fmla="*/ 8 w 75"/>
                  <a:gd name="T35" fmla="*/ 30 h 73"/>
                  <a:gd name="T36" fmla="*/ 30 w 75"/>
                  <a:gd name="T37" fmla="*/ 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3">
                    <a:moveTo>
                      <a:pt x="24" y="60"/>
                    </a:moveTo>
                    <a:cubicBezTo>
                      <a:pt x="27" y="68"/>
                      <a:pt x="35" y="73"/>
                      <a:pt x="44" y="73"/>
                    </a:cubicBezTo>
                    <a:cubicBezTo>
                      <a:pt x="54" y="73"/>
                      <a:pt x="63" y="65"/>
                      <a:pt x="64" y="55"/>
                    </a:cubicBezTo>
                    <a:cubicBezTo>
                      <a:pt x="71" y="51"/>
                      <a:pt x="75" y="43"/>
                      <a:pt x="75" y="35"/>
                    </a:cubicBezTo>
                    <a:cubicBezTo>
                      <a:pt x="75" y="24"/>
                      <a:pt x="66" y="14"/>
                      <a:pt x="55" y="12"/>
                    </a:cubicBezTo>
                    <a:cubicBezTo>
                      <a:pt x="49" y="4"/>
                      <a:pt x="40" y="0"/>
                      <a:pt x="30" y="0"/>
                    </a:cubicBezTo>
                    <a:cubicBezTo>
                      <a:pt x="14" y="0"/>
                      <a:pt x="0" y="14"/>
                      <a:pt x="0" y="30"/>
                    </a:cubicBezTo>
                    <a:cubicBezTo>
                      <a:pt x="0" y="45"/>
                      <a:pt x="10" y="57"/>
                      <a:pt x="24" y="60"/>
                    </a:cubicBezTo>
                    <a:close/>
                    <a:moveTo>
                      <a:pt x="30" y="8"/>
                    </a:moveTo>
                    <a:cubicBezTo>
                      <a:pt x="38" y="8"/>
                      <a:pt x="45" y="12"/>
                      <a:pt x="49" y="18"/>
                    </a:cubicBezTo>
                    <a:cubicBezTo>
                      <a:pt x="50" y="19"/>
                      <a:pt x="51" y="20"/>
                      <a:pt x="52" y="20"/>
                    </a:cubicBezTo>
                    <a:cubicBezTo>
                      <a:pt x="61" y="20"/>
                      <a:pt x="67" y="27"/>
                      <a:pt x="67" y="35"/>
                    </a:cubicBezTo>
                    <a:cubicBezTo>
                      <a:pt x="67" y="41"/>
                      <a:pt x="64" y="47"/>
                      <a:pt x="59" y="49"/>
                    </a:cubicBezTo>
                    <a:cubicBezTo>
                      <a:pt x="57" y="50"/>
                      <a:pt x="57" y="51"/>
                      <a:pt x="57" y="53"/>
                    </a:cubicBezTo>
                    <a:cubicBezTo>
                      <a:pt x="56" y="60"/>
                      <a:pt x="51" y="65"/>
                      <a:pt x="44" y="65"/>
                    </a:cubicBezTo>
                    <a:cubicBezTo>
                      <a:pt x="38" y="65"/>
                      <a:pt x="33" y="61"/>
                      <a:pt x="31" y="55"/>
                    </a:cubicBezTo>
                    <a:cubicBezTo>
                      <a:pt x="31" y="54"/>
                      <a:pt x="30" y="53"/>
                      <a:pt x="28" y="52"/>
                    </a:cubicBezTo>
                    <a:cubicBezTo>
                      <a:pt x="17" y="51"/>
                      <a:pt x="8" y="42"/>
                      <a:pt x="8" y="30"/>
                    </a:cubicBezTo>
                    <a:cubicBezTo>
                      <a:pt x="8" y="18"/>
                      <a:pt x="18" y="8"/>
                      <a:pt x="30" y="8"/>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8" name="Freeform 101">
                <a:extLst>
                  <a:ext uri="{FF2B5EF4-FFF2-40B4-BE49-F238E27FC236}">
                    <a16:creationId xmlns:a16="http://schemas.microsoft.com/office/drawing/2014/main" id="{42061695-F9EC-433B-807E-69951FB7F84C}"/>
                  </a:ext>
                </a:extLst>
              </p:cNvPr>
              <p:cNvSpPr>
                <a:spLocks noEditPoints="1"/>
              </p:cNvSpPr>
              <p:nvPr/>
            </p:nvSpPr>
            <p:spPr bwMode="auto">
              <a:xfrm>
                <a:off x="3391" y="2303"/>
                <a:ext cx="62" cy="64"/>
              </a:xfrm>
              <a:custGeom>
                <a:avLst/>
                <a:gdLst>
                  <a:gd name="T0" fmla="*/ 5 w 53"/>
                  <a:gd name="T1" fmla="*/ 30 h 55"/>
                  <a:gd name="T2" fmla="*/ 5 w 53"/>
                  <a:gd name="T3" fmla="*/ 30 h 55"/>
                  <a:gd name="T4" fmla="*/ 8 w 53"/>
                  <a:gd name="T5" fmla="*/ 52 h 55"/>
                  <a:gd name="T6" fmla="*/ 17 w 53"/>
                  <a:gd name="T7" fmla="*/ 55 h 55"/>
                  <a:gd name="T8" fmla="*/ 30 w 53"/>
                  <a:gd name="T9" fmla="*/ 49 h 55"/>
                  <a:gd name="T10" fmla="*/ 31 w 53"/>
                  <a:gd name="T11" fmla="*/ 48 h 55"/>
                  <a:gd name="T12" fmla="*/ 45 w 53"/>
                  <a:gd name="T13" fmla="*/ 39 h 55"/>
                  <a:gd name="T14" fmla="*/ 40 w 53"/>
                  <a:gd name="T15" fmla="*/ 8 h 55"/>
                  <a:gd name="T16" fmla="*/ 9 w 53"/>
                  <a:gd name="T17" fmla="*/ 13 h 55"/>
                  <a:gd name="T18" fmla="*/ 5 w 53"/>
                  <a:gd name="T19" fmla="*/ 30 h 55"/>
                  <a:gd name="T20" fmla="*/ 11 w 53"/>
                  <a:gd name="T21" fmla="*/ 35 h 55"/>
                  <a:gd name="T22" fmla="*/ 12 w 53"/>
                  <a:gd name="T23" fmla="*/ 34 h 55"/>
                  <a:gd name="T24" fmla="*/ 13 w 53"/>
                  <a:gd name="T25" fmla="*/ 30 h 55"/>
                  <a:gd name="T26" fmla="*/ 15 w 53"/>
                  <a:gd name="T27" fmla="*/ 18 h 55"/>
                  <a:gd name="T28" fmla="*/ 27 w 53"/>
                  <a:gd name="T29" fmla="*/ 11 h 55"/>
                  <a:gd name="T30" fmla="*/ 35 w 53"/>
                  <a:gd name="T31" fmla="*/ 14 h 55"/>
                  <a:gd name="T32" fmla="*/ 39 w 53"/>
                  <a:gd name="T33" fmla="*/ 34 h 55"/>
                  <a:gd name="T34" fmla="*/ 28 w 53"/>
                  <a:gd name="T35" fmla="*/ 40 h 55"/>
                  <a:gd name="T36" fmla="*/ 24 w 53"/>
                  <a:gd name="T37" fmla="*/ 43 h 55"/>
                  <a:gd name="T38" fmla="*/ 24 w 53"/>
                  <a:gd name="T39" fmla="*/ 44 h 55"/>
                  <a:gd name="T40" fmla="*/ 13 w 53"/>
                  <a:gd name="T41" fmla="*/ 46 h 55"/>
                  <a:gd name="T42" fmla="*/ 11 w 53"/>
                  <a:gd name="T43"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55">
                    <a:moveTo>
                      <a:pt x="5" y="30"/>
                    </a:moveTo>
                    <a:cubicBezTo>
                      <a:pt x="5" y="30"/>
                      <a:pt x="5" y="30"/>
                      <a:pt x="5" y="30"/>
                    </a:cubicBezTo>
                    <a:cubicBezTo>
                      <a:pt x="0" y="37"/>
                      <a:pt x="1" y="47"/>
                      <a:pt x="8" y="52"/>
                    </a:cubicBezTo>
                    <a:cubicBezTo>
                      <a:pt x="11" y="54"/>
                      <a:pt x="14" y="55"/>
                      <a:pt x="17" y="55"/>
                    </a:cubicBezTo>
                    <a:cubicBezTo>
                      <a:pt x="22" y="55"/>
                      <a:pt x="27" y="53"/>
                      <a:pt x="30" y="49"/>
                    </a:cubicBezTo>
                    <a:cubicBezTo>
                      <a:pt x="30" y="48"/>
                      <a:pt x="30" y="48"/>
                      <a:pt x="31" y="48"/>
                    </a:cubicBezTo>
                    <a:cubicBezTo>
                      <a:pt x="36" y="47"/>
                      <a:pt x="42" y="44"/>
                      <a:pt x="45" y="39"/>
                    </a:cubicBezTo>
                    <a:cubicBezTo>
                      <a:pt x="53" y="29"/>
                      <a:pt x="50" y="15"/>
                      <a:pt x="40" y="8"/>
                    </a:cubicBezTo>
                    <a:cubicBezTo>
                      <a:pt x="30" y="0"/>
                      <a:pt x="16" y="3"/>
                      <a:pt x="9" y="13"/>
                    </a:cubicBezTo>
                    <a:cubicBezTo>
                      <a:pt x="5" y="18"/>
                      <a:pt x="4" y="24"/>
                      <a:pt x="5" y="30"/>
                    </a:cubicBezTo>
                    <a:close/>
                    <a:moveTo>
                      <a:pt x="11" y="35"/>
                    </a:moveTo>
                    <a:cubicBezTo>
                      <a:pt x="11" y="34"/>
                      <a:pt x="12" y="34"/>
                      <a:pt x="12" y="34"/>
                    </a:cubicBezTo>
                    <a:cubicBezTo>
                      <a:pt x="13" y="33"/>
                      <a:pt x="13" y="31"/>
                      <a:pt x="13" y="30"/>
                    </a:cubicBezTo>
                    <a:cubicBezTo>
                      <a:pt x="12" y="26"/>
                      <a:pt x="13" y="21"/>
                      <a:pt x="15" y="18"/>
                    </a:cubicBezTo>
                    <a:cubicBezTo>
                      <a:pt x="18" y="14"/>
                      <a:pt x="22" y="11"/>
                      <a:pt x="27" y="11"/>
                    </a:cubicBezTo>
                    <a:cubicBezTo>
                      <a:pt x="30" y="11"/>
                      <a:pt x="33" y="12"/>
                      <a:pt x="35" y="14"/>
                    </a:cubicBezTo>
                    <a:cubicBezTo>
                      <a:pt x="42" y="19"/>
                      <a:pt x="43" y="28"/>
                      <a:pt x="39" y="34"/>
                    </a:cubicBezTo>
                    <a:cubicBezTo>
                      <a:pt x="36" y="38"/>
                      <a:pt x="32" y="40"/>
                      <a:pt x="28" y="40"/>
                    </a:cubicBezTo>
                    <a:cubicBezTo>
                      <a:pt x="26" y="41"/>
                      <a:pt x="25" y="41"/>
                      <a:pt x="24" y="43"/>
                    </a:cubicBezTo>
                    <a:cubicBezTo>
                      <a:pt x="24" y="43"/>
                      <a:pt x="24" y="43"/>
                      <a:pt x="24" y="44"/>
                    </a:cubicBezTo>
                    <a:cubicBezTo>
                      <a:pt x="21" y="47"/>
                      <a:pt x="16" y="48"/>
                      <a:pt x="13" y="46"/>
                    </a:cubicBezTo>
                    <a:cubicBezTo>
                      <a:pt x="9" y="43"/>
                      <a:pt x="9" y="38"/>
                      <a:pt x="11" y="35"/>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435" name="テキスト ボックス 434">
              <a:extLst>
                <a:ext uri="{FF2B5EF4-FFF2-40B4-BE49-F238E27FC236}">
                  <a16:creationId xmlns:a16="http://schemas.microsoft.com/office/drawing/2014/main" id="{9129764B-5877-435A-8772-A860DBD721A2}"/>
                </a:ext>
              </a:extLst>
            </p:cNvPr>
            <p:cNvSpPr txBox="1"/>
            <p:nvPr/>
          </p:nvSpPr>
          <p:spPr>
            <a:xfrm>
              <a:off x="7787493" y="6705931"/>
              <a:ext cx="1011776"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pPr>
              <a:r>
                <a:rPr lang="ja-JP" altLang="en-US" dirty="0">
                  <a:solidFill>
                    <a:prstClr val="black"/>
                  </a:solidFill>
                </a:rPr>
                <a:t>地熱資源の活用</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112" name="グループ化 111">
            <a:extLst>
              <a:ext uri="{FF2B5EF4-FFF2-40B4-BE49-F238E27FC236}">
                <a16:creationId xmlns:a16="http://schemas.microsoft.com/office/drawing/2014/main" id="{CDE187A9-A632-46CC-8083-17BB9545439F}"/>
              </a:ext>
            </a:extLst>
          </p:cNvPr>
          <p:cNvGrpSpPr/>
          <p:nvPr/>
        </p:nvGrpSpPr>
        <p:grpSpPr>
          <a:xfrm>
            <a:off x="6984029" y="1187253"/>
            <a:ext cx="2079445" cy="863093"/>
            <a:chOff x="7852859" y="1015255"/>
            <a:chExt cx="2079445" cy="863093"/>
          </a:xfrm>
        </p:grpSpPr>
        <p:sp>
          <p:nvSpPr>
            <p:cNvPr id="421" name="テキスト ボックス 420">
              <a:extLst>
                <a:ext uri="{FF2B5EF4-FFF2-40B4-BE49-F238E27FC236}">
                  <a16:creationId xmlns:a16="http://schemas.microsoft.com/office/drawing/2014/main" id="{FF8DFDCD-73D4-4A1B-B6DD-6B18BEB3761F}"/>
                </a:ext>
              </a:extLst>
            </p:cNvPr>
            <p:cNvSpPr txBox="1"/>
            <p:nvPr/>
          </p:nvSpPr>
          <p:spPr>
            <a:xfrm>
              <a:off x="8302836" y="1444330"/>
              <a:ext cx="1629468"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pPr>
              <a:r>
                <a:rPr lang="ja-JP" altLang="en-US" dirty="0">
                  <a:solidFill>
                    <a:prstClr val="black"/>
                  </a:solidFill>
                </a:rPr>
                <a:t>地域材の活用により里山管理を促進する</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11" name="グループ化 110">
              <a:extLst>
                <a:ext uri="{FF2B5EF4-FFF2-40B4-BE49-F238E27FC236}">
                  <a16:creationId xmlns:a16="http://schemas.microsoft.com/office/drawing/2014/main" id="{F2390265-F821-409B-B3D5-A5B22B48F652}"/>
                </a:ext>
              </a:extLst>
            </p:cNvPr>
            <p:cNvGrpSpPr/>
            <p:nvPr/>
          </p:nvGrpSpPr>
          <p:grpSpPr>
            <a:xfrm>
              <a:off x="7852859" y="1015255"/>
              <a:ext cx="448857" cy="863093"/>
              <a:chOff x="7852859" y="1015255"/>
              <a:chExt cx="448857" cy="863093"/>
            </a:xfrm>
          </p:grpSpPr>
          <p:sp>
            <p:nvSpPr>
              <p:cNvPr id="424" name="Freeform 14">
                <a:extLst>
                  <a:ext uri="{FF2B5EF4-FFF2-40B4-BE49-F238E27FC236}">
                    <a16:creationId xmlns:a16="http://schemas.microsoft.com/office/drawing/2014/main" id="{D75A1C0E-A871-4347-8E4C-93564CD3FF10}"/>
                  </a:ext>
                </a:extLst>
              </p:cNvPr>
              <p:cNvSpPr>
                <a:spLocks noEditPoints="1"/>
              </p:cNvSpPr>
              <p:nvPr/>
            </p:nvSpPr>
            <p:spPr bwMode="auto">
              <a:xfrm>
                <a:off x="7852859" y="1015255"/>
                <a:ext cx="439588" cy="495777"/>
              </a:xfrm>
              <a:custGeom>
                <a:avLst/>
                <a:gdLst>
                  <a:gd name="T0" fmla="*/ 88 w 114"/>
                  <a:gd name="T1" fmla="*/ 9 h 128"/>
                  <a:gd name="T2" fmla="*/ 75 w 114"/>
                  <a:gd name="T3" fmla="*/ 3 h 128"/>
                  <a:gd name="T4" fmla="*/ 66 w 114"/>
                  <a:gd name="T5" fmla="*/ 0 h 128"/>
                  <a:gd name="T6" fmla="*/ 52 w 114"/>
                  <a:gd name="T7" fmla="*/ 0 h 128"/>
                  <a:gd name="T8" fmla="*/ 43 w 114"/>
                  <a:gd name="T9" fmla="*/ 1 h 128"/>
                  <a:gd name="T10" fmla="*/ 33 w 114"/>
                  <a:gd name="T11" fmla="*/ 5 h 128"/>
                  <a:gd name="T12" fmla="*/ 23 w 114"/>
                  <a:gd name="T13" fmla="*/ 11 h 128"/>
                  <a:gd name="T14" fmla="*/ 0 w 114"/>
                  <a:gd name="T15" fmla="*/ 57 h 128"/>
                  <a:gd name="T16" fmla="*/ 25 w 114"/>
                  <a:gd name="T17" fmla="*/ 103 h 128"/>
                  <a:gd name="T18" fmla="*/ 55 w 114"/>
                  <a:gd name="T19" fmla="*/ 126 h 128"/>
                  <a:gd name="T20" fmla="*/ 72 w 114"/>
                  <a:gd name="T21" fmla="*/ 111 h 128"/>
                  <a:gd name="T22" fmla="*/ 81 w 114"/>
                  <a:gd name="T23" fmla="*/ 108 h 128"/>
                  <a:gd name="T24" fmla="*/ 114 w 114"/>
                  <a:gd name="T25" fmla="*/ 57 h 128"/>
                  <a:gd name="T26" fmla="*/ 16 w 114"/>
                  <a:gd name="T27" fmla="*/ 90 h 128"/>
                  <a:gd name="T28" fmla="*/ 39 w 114"/>
                  <a:gd name="T29" fmla="*/ 31 h 128"/>
                  <a:gd name="T30" fmla="*/ 43 w 114"/>
                  <a:gd name="T31" fmla="*/ 5 h 128"/>
                  <a:gd name="T32" fmla="*/ 40 w 114"/>
                  <a:gd name="T33" fmla="*/ 64 h 128"/>
                  <a:gd name="T34" fmla="*/ 38 w 114"/>
                  <a:gd name="T35" fmla="*/ 7 h 128"/>
                  <a:gd name="T36" fmla="*/ 17 w 114"/>
                  <a:gd name="T37" fmla="*/ 22 h 128"/>
                  <a:gd name="T38" fmla="*/ 22 w 114"/>
                  <a:gd name="T39" fmla="*/ 97 h 128"/>
                  <a:gd name="T40" fmla="*/ 22 w 114"/>
                  <a:gd name="T41" fmla="*/ 40 h 128"/>
                  <a:gd name="T42" fmla="*/ 28 w 114"/>
                  <a:gd name="T43" fmla="*/ 86 h 128"/>
                  <a:gd name="T44" fmla="*/ 29 w 114"/>
                  <a:gd name="T45" fmla="*/ 59 h 128"/>
                  <a:gd name="T46" fmla="*/ 28 w 114"/>
                  <a:gd name="T47" fmla="*/ 35 h 128"/>
                  <a:gd name="T48" fmla="*/ 32 w 114"/>
                  <a:gd name="T49" fmla="*/ 103 h 128"/>
                  <a:gd name="T50" fmla="*/ 34 w 114"/>
                  <a:gd name="T51" fmla="*/ 9 h 128"/>
                  <a:gd name="T52" fmla="*/ 37 w 114"/>
                  <a:gd name="T53" fmla="*/ 78 h 128"/>
                  <a:gd name="T54" fmla="*/ 47 w 114"/>
                  <a:gd name="T55" fmla="*/ 31 h 128"/>
                  <a:gd name="T56" fmla="*/ 49 w 114"/>
                  <a:gd name="T57" fmla="*/ 32 h 128"/>
                  <a:gd name="T58" fmla="*/ 35 w 114"/>
                  <a:gd name="T59" fmla="*/ 78 h 128"/>
                  <a:gd name="T60" fmla="*/ 57 w 114"/>
                  <a:gd name="T61" fmla="*/ 110 h 128"/>
                  <a:gd name="T62" fmla="*/ 49 w 114"/>
                  <a:gd name="T63" fmla="*/ 93 h 128"/>
                  <a:gd name="T64" fmla="*/ 35 w 114"/>
                  <a:gd name="T65" fmla="*/ 105 h 128"/>
                  <a:gd name="T66" fmla="*/ 49 w 114"/>
                  <a:gd name="T67" fmla="*/ 86 h 128"/>
                  <a:gd name="T68" fmla="*/ 61 w 114"/>
                  <a:gd name="T69" fmla="*/ 4 h 128"/>
                  <a:gd name="T70" fmla="*/ 65 w 114"/>
                  <a:gd name="T71" fmla="*/ 87 h 128"/>
                  <a:gd name="T72" fmla="*/ 65 w 114"/>
                  <a:gd name="T73" fmla="*/ 23 h 128"/>
                  <a:gd name="T74" fmla="*/ 72 w 114"/>
                  <a:gd name="T75" fmla="*/ 107 h 128"/>
                  <a:gd name="T76" fmla="*/ 68 w 114"/>
                  <a:gd name="T77" fmla="*/ 5 h 128"/>
                  <a:gd name="T78" fmla="*/ 73 w 114"/>
                  <a:gd name="T79" fmla="*/ 105 h 128"/>
                  <a:gd name="T80" fmla="*/ 77 w 114"/>
                  <a:gd name="T81" fmla="*/ 98 h 128"/>
                  <a:gd name="T82" fmla="*/ 73 w 114"/>
                  <a:gd name="T83" fmla="*/ 6 h 128"/>
                  <a:gd name="T84" fmla="*/ 77 w 114"/>
                  <a:gd name="T85" fmla="*/ 83 h 128"/>
                  <a:gd name="T86" fmla="*/ 84 w 114"/>
                  <a:gd name="T87" fmla="*/ 86 h 128"/>
                  <a:gd name="T88" fmla="*/ 80 w 114"/>
                  <a:gd name="T89" fmla="*/ 37 h 128"/>
                  <a:gd name="T90" fmla="*/ 82 w 114"/>
                  <a:gd name="T91" fmla="*/ 53 h 128"/>
                  <a:gd name="T92" fmla="*/ 86 w 114"/>
                  <a:gd name="T93" fmla="*/ 12 h 128"/>
                  <a:gd name="T94" fmla="*/ 93 w 114"/>
                  <a:gd name="T95" fmla="*/ 47 h 128"/>
                  <a:gd name="T96" fmla="*/ 87 w 114"/>
                  <a:gd name="T97" fmla="*/ 99 h 128"/>
                  <a:gd name="T98" fmla="*/ 94 w 114"/>
                  <a:gd name="T99" fmla="*/ 19 h 128"/>
                  <a:gd name="T100" fmla="*/ 98 w 114"/>
                  <a:gd name="T101" fmla="*/ 9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4" h="128">
                    <a:moveTo>
                      <a:pt x="98" y="17"/>
                    </a:moveTo>
                    <a:cubicBezTo>
                      <a:pt x="96" y="16"/>
                      <a:pt x="95" y="14"/>
                      <a:pt x="94" y="13"/>
                    </a:cubicBezTo>
                    <a:cubicBezTo>
                      <a:pt x="93" y="13"/>
                      <a:pt x="92" y="12"/>
                      <a:pt x="91" y="11"/>
                    </a:cubicBezTo>
                    <a:cubicBezTo>
                      <a:pt x="90" y="11"/>
                      <a:pt x="89" y="10"/>
                      <a:pt x="88" y="9"/>
                    </a:cubicBezTo>
                    <a:cubicBezTo>
                      <a:pt x="87" y="9"/>
                      <a:pt x="87" y="8"/>
                      <a:pt x="86" y="8"/>
                    </a:cubicBezTo>
                    <a:cubicBezTo>
                      <a:pt x="85" y="7"/>
                      <a:pt x="84" y="6"/>
                      <a:pt x="82" y="6"/>
                    </a:cubicBezTo>
                    <a:cubicBezTo>
                      <a:pt x="82" y="5"/>
                      <a:pt x="81" y="5"/>
                      <a:pt x="80" y="5"/>
                    </a:cubicBezTo>
                    <a:cubicBezTo>
                      <a:pt x="79" y="4"/>
                      <a:pt x="77" y="3"/>
                      <a:pt x="75" y="3"/>
                    </a:cubicBezTo>
                    <a:cubicBezTo>
                      <a:pt x="75" y="3"/>
                      <a:pt x="74" y="2"/>
                      <a:pt x="74" y="2"/>
                    </a:cubicBezTo>
                    <a:cubicBezTo>
                      <a:pt x="73" y="2"/>
                      <a:pt x="71" y="2"/>
                      <a:pt x="70" y="1"/>
                    </a:cubicBezTo>
                    <a:cubicBezTo>
                      <a:pt x="70" y="1"/>
                      <a:pt x="69" y="1"/>
                      <a:pt x="68" y="1"/>
                    </a:cubicBezTo>
                    <a:cubicBezTo>
                      <a:pt x="68" y="1"/>
                      <a:pt x="67" y="1"/>
                      <a:pt x="66" y="0"/>
                    </a:cubicBezTo>
                    <a:cubicBezTo>
                      <a:pt x="65" y="0"/>
                      <a:pt x="64" y="0"/>
                      <a:pt x="64" y="0"/>
                    </a:cubicBezTo>
                    <a:cubicBezTo>
                      <a:pt x="63" y="0"/>
                      <a:pt x="62" y="0"/>
                      <a:pt x="61" y="0"/>
                    </a:cubicBezTo>
                    <a:cubicBezTo>
                      <a:pt x="60" y="0"/>
                      <a:pt x="58" y="0"/>
                      <a:pt x="57" y="0"/>
                    </a:cubicBezTo>
                    <a:cubicBezTo>
                      <a:pt x="55" y="0"/>
                      <a:pt x="54" y="0"/>
                      <a:pt x="52" y="0"/>
                    </a:cubicBezTo>
                    <a:cubicBezTo>
                      <a:pt x="51" y="0"/>
                      <a:pt x="50" y="0"/>
                      <a:pt x="49" y="0"/>
                    </a:cubicBezTo>
                    <a:cubicBezTo>
                      <a:pt x="49" y="0"/>
                      <a:pt x="48" y="0"/>
                      <a:pt x="47" y="0"/>
                    </a:cubicBezTo>
                    <a:cubicBezTo>
                      <a:pt x="47" y="1"/>
                      <a:pt x="46" y="1"/>
                      <a:pt x="45" y="1"/>
                    </a:cubicBezTo>
                    <a:cubicBezTo>
                      <a:pt x="44" y="1"/>
                      <a:pt x="44" y="1"/>
                      <a:pt x="43" y="1"/>
                    </a:cubicBezTo>
                    <a:cubicBezTo>
                      <a:pt x="42" y="2"/>
                      <a:pt x="41" y="2"/>
                      <a:pt x="40" y="2"/>
                    </a:cubicBezTo>
                    <a:cubicBezTo>
                      <a:pt x="39" y="2"/>
                      <a:pt x="39" y="3"/>
                      <a:pt x="38" y="3"/>
                    </a:cubicBezTo>
                    <a:cubicBezTo>
                      <a:pt x="37" y="3"/>
                      <a:pt x="36" y="4"/>
                      <a:pt x="35" y="4"/>
                    </a:cubicBezTo>
                    <a:cubicBezTo>
                      <a:pt x="34" y="4"/>
                      <a:pt x="33" y="5"/>
                      <a:pt x="33" y="5"/>
                    </a:cubicBezTo>
                    <a:cubicBezTo>
                      <a:pt x="32" y="6"/>
                      <a:pt x="30" y="6"/>
                      <a:pt x="29" y="7"/>
                    </a:cubicBezTo>
                    <a:cubicBezTo>
                      <a:pt x="29" y="7"/>
                      <a:pt x="28" y="8"/>
                      <a:pt x="27" y="8"/>
                    </a:cubicBezTo>
                    <a:cubicBezTo>
                      <a:pt x="26" y="8"/>
                      <a:pt x="26" y="9"/>
                      <a:pt x="25" y="10"/>
                    </a:cubicBezTo>
                    <a:cubicBezTo>
                      <a:pt x="24" y="10"/>
                      <a:pt x="23" y="11"/>
                      <a:pt x="23" y="11"/>
                    </a:cubicBezTo>
                    <a:cubicBezTo>
                      <a:pt x="22" y="12"/>
                      <a:pt x="20" y="13"/>
                      <a:pt x="19" y="14"/>
                    </a:cubicBezTo>
                    <a:cubicBezTo>
                      <a:pt x="18" y="15"/>
                      <a:pt x="18" y="15"/>
                      <a:pt x="17" y="16"/>
                    </a:cubicBezTo>
                    <a:cubicBezTo>
                      <a:pt x="17" y="16"/>
                      <a:pt x="16" y="17"/>
                      <a:pt x="16" y="17"/>
                    </a:cubicBezTo>
                    <a:cubicBezTo>
                      <a:pt x="6" y="27"/>
                      <a:pt x="0" y="41"/>
                      <a:pt x="0" y="57"/>
                    </a:cubicBezTo>
                    <a:cubicBezTo>
                      <a:pt x="0" y="72"/>
                      <a:pt x="6" y="86"/>
                      <a:pt x="16" y="96"/>
                    </a:cubicBezTo>
                    <a:cubicBezTo>
                      <a:pt x="17" y="97"/>
                      <a:pt x="19" y="99"/>
                      <a:pt x="20" y="100"/>
                    </a:cubicBezTo>
                    <a:cubicBezTo>
                      <a:pt x="21" y="100"/>
                      <a:pt x="21" y="101"/>
                      <a:pt x="22" y="101"/>
                    </a:cubicBezTo>
                    <a:cubicBezTo>
                      <a:pt x="23" y="102"/>
                      <a:pt x="24" y="103"/>
                      <a:pt x="25" y="103"/>
                    </a:cubicBezTo>
                    <a:cubicBezTo>
                      <a:pt x="25" y="104"/>
                      <a:pt x="26" y="104"/>
                      <a:pt x="26" y="104"/>
                    </a:cubicBezTo>
                    <a:cubicBezTo>
                      <a:pt x="31" y="108"/>
                      <a:pt x="36" y="110"/>
                      <a:pt x="42" y="111"/>
                    </a:cubicBezTo>
                    <a:cubicBezTo>
                      <a:pt x="43" y="112"/>
                      <a:pt x="44" y="112"/>
                      <a:pt x="46" y="112"/>
                    </a:cubicBezTo>
                    <a:cubicBezTo>
                      <a:pt x="55" y="126"/>
                      <a:pt x="55" y="126"/>
                      <a:pt x="55" y="126"/>
                    </a:cubicBezTo>
                    <a:cubicBezTo>
                      <a:pt x="56" y="128"/>
                      <a:pt x="58" y="128"/>
                      <a:pt x="59" y="126"/>
                    </a:cubicBezTo>
                    <a:cubicBezTo>
                      <a:pt x="68" y="112"/>
                      <a:pt x="68" y="112"/>
                      <a:pt x="68" y="112"/>
                    </a:cubicBezTo>
                    <a:cubicBezTo>
                      <a:pt x="69" y="112"/>
                      <a:pt x="70" y="112"/>
                      <a:pt x="72" y="111"/>
                    </a:cubicBezTo>
                    <a:cubicBezTo>
                      <a:pt x="72" y="111"/>
                      <a:pt x="72" y="111"/>
                      <a:pt x="72" y="111"/>
                    </a:cubicBezTo>
                    <a:cubicBezTo>
                      <a:pt x="72" y="111"/>
                      <a:pt x="72" y="111"/>
                      <a:pt x="72" y="111"/>
                    </a:cubicBezTo>
                    <a:cubicBezTo>
                      <a:pt x="73" y="111"/>
                      <a:pt x="74" y="111"/>
                      <a:pt x="74" y="111"/>
                    </a:cubicBezTo>
                    <a:cubicBezTo>
                      <a:pt x="76" y="110"/>
                      <a:pt x="77" y="110"/>
                      <a:pt x="79" y="109"/>
                    </a:cubicBezTo>
                    <a:cubicBezTo>
                      <a:pt x="79" y="109"/>
                      <a:pt x="80" y="109"/>
                      <a:pt x="81" y="108"/>
                    </a:cubicBezTo>
                    <a:cubicBezTo>
                      <a:pt x="82" y="108"/>
                      <a:pt x="83" y="107"/>
                      <a:pt x="84" y="106"/>
                    </a:cubicBezTo>
                    <a:cubicBezTo>
                      <a:pt x="85" y="106"/>
                      <a:pt x="86" y="105"/>
                      <a:pt x="87" y="105"/>
                    </a:cubicBezTo>
                    <a:cubicBezTo>
                      <a:pt x="91" y="102"/>
                      <a:pt x="95" y="99"/>
                      <a:pt x="98" y="96"/>
                    </a:cubicBezTo>
                    <a:cubicBezTo>
                      <a:pt x="108" y="86"/>
                      <a:pt x="114" y="72"/>
                      <a:pt x="114" y="57"/>
                    </a:cubicBezTo>
                    <a:cubicBezTo>
                      <a:pt x="114" y="41"/>
                      <a:pt x="108" y="27"/>
                      <a:pt x="98" y="17"/>
                    </a:cubicBezTo>
                    <a:close/>
                    <a:moveTo>
                      <a:pt x="4" y="57"/>
                    </a:moveTo>
                    <a:cubicBezTo>
                      <a:pt x="4" y="44"/>
                      <a:pt x="8" y="32"/>
                      <a:pt x="16" y="23"/>
                    </a:cubicBezTo>
                    <a:cubicBezTo>
                      <a:pt x="16" y="90"/>
                      <a:pt x="16" y="90"/>
                      <a:pt x="16" y="90"/>
                    </a:cubicBezTo>
                    <a:cubicBezTo>
                      <a:pt x="8" y="81"/>
                      <a:pt x="4" y="69"/>
                      <a:pt x="4" y="57"/>
                    </a:cubicBezTo>
                    <a:close/>
                    <a:moveTo>
                      <a:pt x="38" y="7"/>
                    </a:moveTo>
                    <a:cubicBezTo>
                      <a:pt x="38" y="7"/>
                      <a:pt x="39" y="7"/>
                      <a:pt x="39" y="7"/>
                    </a:cubicBezTo>
                    <a:cubicBezTo>
                      <a:pt x="39" y="14"/>
                      <a:pt x="39" y="23"/>
                      <a:pt x="39" y="31"/>
                    </a:cubicBezTo>
                    <a:cubicBezTo>
                      <a:pt x="39" y="34"/>
                      <a:pt x="39" y="37"/>
                      <a:pt x="39" y="39"/>
                    </a:cubicBezTo>
                    <a:cubicBezTo>
                      <a:pt x="40" y="47"/>
                      <a:pt x="40" y="55"/>
                      <a:pt x="40" y="60"/>
                    </a:cubicBezTo>
                    <a:cubicBezTo>
                      <a:pt x="41" y="53"/>
                      <a:pt x="43" y="40"/>
                      <a:pt x="43" y="25"/>
                    </a:cubicBezTo>
                    <a:cubicBezTo>
                      <a:pt x="43" y="16"/>
                      <a:pt x="43" y="10"/>
                      <a:pt x="43" y="5"/>
                    </a:cubicBezTo>
                    <a:cubicBezTo>
                      <a:pt x="44" y="5"/>
                      <a:pt x="44" y="5"/>
                      <a:pt x="45" y="5"/>
                    </a:cubicBezTo>
                    <a:cubicBezTo>
                      <a:pt x="45" y="10"/>
                      <a:pt x="45" y="16"/>
                      <a:pt x="45" y="25"/>
                    </a:cubicBezTo>
                    <a:cubicBezTo>
                      <a:pt x="45" y="43"/>
                      <a:pt x="43" y="59"/>
                      <a:pt x="41" y="63"/>
                    </a:cubicBezTo>
                    <a:cubicBezTo>
                      <a:pt x="41" y="64"/>
                      <a:pt x="41" y="64"/>
                      <a:pt x="40" y="64"/>
                    </a:cubicBezTo>
                    <a:cubicBezTo>
                      <a:pt x="40" y="64"/>
                      <a:pt x="40" y="64"/>
                      <a:pt x="40" y="64"/>
                    </a:cubicBezTo>
                    <a:cubicBezTo>
                      <a:pt x="39" y="64"/>
                      <a:pt x="38" y="63"/>
                      <a:pt x="38" y="39"/>
                    </a:cubicBezTo>
                    <a:cubicBezTo>
                      <a:pt x="38" y="37"/>
                      <a:pt x="37" y="34"/>
                      <a:pt x="37" y="31"/>
                    </a:cubicBezTo>
                    <a:cubicBezTo>
                      <a:pt x="37" y="23"/>
                      <a:pt x="37" y="14"/>
                      <a:pt x="38" y="7"/>
                    </a:cubicBezTo>
                    <a:close/>
                    <a:moveTo>
                      <a:pt x="22" y="97"/>
                    </a:moveTo>
                    <a:cubicBezTo>
                      <a:pt x="22" y="96"/>
                      <a:pt x="21" y="96"/>
                      <a:pt x="21" y="95"/>
                    </a:cubicBezTo>
                    <a:cubicBezTo>
                      <a:pt x="21" y="88"/>
                      <a:pt x="21" y="80"/>
                      <a:pt x="19" y="73"/>
                    </a:cubicBezTo>
                    <a:cubicBezTo>
                      <a:pt x="17" y="63"/>
                      <a:pt x="16" y="45"/>
                      <a:pt x="17" y="22"/>
                    </a:cubicBezTo>
                    <a:cubicBezTo>
                      <a:pt x="18" y="21"/>
                      <a:pt x="18" y="20"/>
                      <a:pt x="19" y="20"/>
                    </a:cubicBezTo>
                    <a:cubicBezTo>
                      <a:pt x="19" y="20"/>
                      <a:pt x="19" y="20"/>
                      <a:pt x="19" y="20"/>
                    </a:cubicBezTo>
                    <a:cubicBezTo>
                      <a:pt x="18" y="44"/>
                      <a:pt x="19" y="62"/>
                      <a:pt x="21" y="73"/>
                    </a:cubicBezTo>
                    <a:cubicBezTo>
                      <a:pt x="23" y="81"/>
                      <a:pt x="23" y="89"/>
                      <a:pt x="22" y="97"/>
                    </a:cubicBezTo>
                    <a:close/>
                    <a:moveTo>
                      <a:pt x="27" y="100"/>
                    </a:moveTo>
                    <a:cubicBezTo>
                      <a:pt x="26" y="100"/>
                      <a:pt x="26" y="100"/>
                      <a:pt x="25" y="99"/>
                    </a:cubicBezTo>
                    <a:cubicBezTo>
                      <a:pt x="26" y="94"/>
                      <a:pt x="27" y="89"/>
                      <a:pt x="26" y="87"/>
                    </a:cubicBezTo>
                    <a:cubicBezTo>
                      <a:pt x="24" y="78"/>
                      <a:pt x="22" y="61"/>
                      <a:pt x="22" y="40"/>
                    </a:cubicBezTo>
                    <a:cubicBezTo>
                      <a:pt x="22" y="32"/>
                      <a:pt x="22" y="24"/>
                      <a:pt x="22" y="16"/>
                    </a:cubicBezTo>
                    <a:cubicBezTo>
                      <a:pt x="23" y="16"/>
                      <a:pt x="24" y="15"/>
                      <a:pt x="24" y="15"/>
                    </a:cubicBezTo>
                    <a:cubicBezTo>
                      <a:pt x="24" y="23"/>
                      <a:pt x="23" y="32"/>
                      <a:pt x="24" y="40"/>
                    </a:cubicBezTo>
                    <a:cubicBezTo>
                      <a:pt x="24" y="61"/>
                      <a:pt x="26" y="78"/>
                      <a:pt x="28" y="86"/>
                    </a:cubicBezTo>
                    <a:cubicBezTo>
                      <a:pt x="29" y="89"/>
                      <a:pt x="28" y="95"/>
                      <a:pt x="27" y="100"/>
                    </a:cubicBezTo>
                    <a:close/>
                    <a:moveTo>
                      <a:pt x="32" y="103"/>
                    </a:moveTo>
                    <a:cubicBezTo>
                      <a:pt x="31" y="99"/>
                      <a:pt x="31" y="91"/>
                      <a:pt x="31" y="78"/>
                    </a:cubicBezTo>
                    <a:cubicBezTo>
                      <a:pt x="31" y="70"/>
                      <a:pt x="30" y="65"/>
                      <a:pt x="29" y="59"/>
                    </a:cubicBezTo>
                    <a:cubicBezTo>
                      <a:pt x="28" y="53"/>
                      <a:pt x="27" y="46"/>
                      <a:pt x="27" y="35"/>
                    </a:cubicBezTo>
                    <a:cubicBezTo>
                      <a:pt x="26" y="27"/>
                      <a:pt x="26" y="20"/>
                      <a:pt x="27" y="13"/>
                    </a:cubicBezTo>
                    <a:cubicBezTo>
                      <a:pt x="28" y="12"/>
                      <a:pt x="28" y="12"/>
                      <a:pt x="29" y="12"/>
                    </a:cubicBezTo>
                    <a:cubicBezTo>
                      <a:pt x="28" y="19"/>
                      <a:pt x="28" y="27"/>
                      <a:pt x="28" y="35"/>
                    </a:cubicBezTo>
                    <a:cubicBezTo>
                      <a:pt x="29" y="46"/>
                      <a:pt x="30" y="53"/>
                      <a:pt x="31" y="59"/>
                    </a:cubicBezTo>
                    <a:cubicBezTo>
                      <a:pt x="32" y="65"/>
                      <a:pt x="33" y="70"/>
                      <a:pt x="33" y="78"/>
                    </a:cubicBezTo>
                    <a:cubicBezTo>
                      <a:pt x="33" y="87"/>
                      <a:pt x="33" y="100"/>
                      <a:pt x="34" y="104"/>
                    </a:cubicBezTo>
                    <a:cubicBezTo>
                      <a:pt x="33" y="104"/>
                      <a:pt x="32" y="104"/>
                      <a:pt x="32" y="103"/>
                    </a:cubicBezTo>
                    <a:close/>
                    <a:moveTo>
                      <a:pt x="33" y="58"/>
                    </a:moveTo>
                    <a:cubicBezTo>
                      <a:pt x="32" y="53"/>
                      <a:pt x="31" y="44"/>
                      <a:pt x="31" y="27"/>
                    </a:cubicBezTo>
                    <a:cubicBezTo>
                      <a:pt x="31" y="21"/>
                      <a:pt x="32" y="15"/>
                      <a:pt x="32" y="10"/>
                    </a:cubicBezTo>
                    <a:cubicBezTo>
                      <a:pt x="33" y="9"/>
                      <a:pt x="34" y="9"/>
                      <a:pt x="34" y="9"/>
                    </a:cubicBezTo>
                    <a:cubicBezTo>
                      <a:pt x="34" y="14"/>
                      <a:pt x="33" y="20"/>
                      <a:pt x="33" y="27"/>
                    </a:cubicBezTo>
                    <a:cubicBezTo>
                      <a:pt x="33" y="43"/>
                      <a:pt x="34" y="53"/>
                      <a:pt x="35" y="58"/>
                    </a:cubicBezTo>
                    <a:cubicBezTo>
                      <a:pt x="36" y="60"/>
                      <a:pt x="36" y="65"/>
                      <a:pt x="36" y="69"/>
                    </a:cubicBezTo>
                    <a:cubicBezTo>
                      <a:pt x="37" y="73"/>
                      <a:pt x="37" y="76"/>
                      <a:pt x="37" y="78"/>
                    </a:cubicBezTo>
                    <a:cubicBezTo>
                      <a:pt x="38" y="82"/>
                      <a:pt x="39" y="82"/>
                      <a:pt x="39" y="82"/>
                    </a:cubicBezTo>
                    <a:cubicBezTo>
                      <a:pt x="39" y="82"/>
                      <a:pt x="40" y="82"/>
                      <a:pt x="40" y="80"/>
                    </a:cubicBezTo>
                    <a:cubicBezTo>
                      <a:pt x="43" y="76"/>
                      <a:pt x="46" y="57"/>
                      <a:pt x="47" y="32"/>
                    </a:cubicBezTo>
                    <a:cubicBezTo>
                      <a:pt x="47" y="31"/>
                      <a:pt x="47" y="31"/>
                      <a:pt x="47" y="31"/>
                    </a:cubicBezTo>
                    <a:cubicBezTo>
                      <a:pt x="47" y="18"/>
                      <a:pt x="48" y="10"/>
                      <a:pt x="48" y="4"/>
                    </a:cubicBezTo>
                    <a:cubicBezTo>
                      <a:pt x="48" y="4"/>
                      <a:pt x="49" y="4"/>
                      <a:pt x="49" y="4"/>
                    </a:cubicBezTo>
                    <a:cubicBezTo>
                      <a:pt x="50" y="10"/>
                      <a:pt x="49" y="18"/>
                      <a:pt x="49" y="31"/>
                    </a:cubicBezTo>
                    <a:cubicBezTo>
                      <a:pt x="49" y="32"/>
                      <a:pt x="49" y="32"/>
                      <a:pt x="49" y="32"/>
                    </a:cubicBezTo>
                    <a:cubicBezTo>
                      <a:pt x="48" y="58"/>
                      <a:pt x="44" y="77"/>
                      <a:pt x="42" y="81"/>
                    </a:cubicBezTo>
                    <a:cubicBezTo>
                      <a:pt x="42" y="82"/>
                      <a:pt x="40" y="84"/>
                      <a:pt x="39" y="84"/>
                    </a:cubicBezTo>
                    <a:cubicBezTo>
                      <a:pt x="39" y="84"/>
                      <a:pt x="39" y="84"/>
                      <a:pt x="39" y="84"/>
                    </a:cubicBezTo>
                    <a:cubicBezTo>
                      <a:pt x="37" y="84"/>
                      <a:pt x="36" y="82"/>
                      <a:pt x="35" y="78"/>
                    </a:cubicBezTo>
                    <a:cubicBezTo>
                      <a:pt x="35" y="76"/>
                      <a:pt x="35" y="73"/>
                      <a:pt x="35" y="69"/>
                    </a:cubicBezTo>
                    <a:cubicBezTo>
                      <a:pt x="34" y="65"/>
                      <a:pt x="34" y="61"/>
                      <a:pt x="33" y="58"/>
                    </a:cubicBezTo>
                    <a:close/>
                    <a:moveTo>
                      <a:pt x="61" y="109"/>
                    </a:moveTo>
                    <a:cubicBezTo>
                      <a:pt x="60" y="109"/>
                      <a:pt x="58" y="110"/>
                      <a:pt x="57" y="110"/>
                    </a:cubicBezTo>
                    <a:cubicBezTo>
                      <a:pt x="55" y="110"/>
                      <a:pt x="54" y="109"/>
                      <a:pt x="52" y="109"/>
                    </a:cubicBezTo>
                    <a:cubicBezTo>
                      <a:pt x="52" y="80"/>
                      <a:pt x="52" y="80"/>
                      <a:pt x="52" y="80"/>
                    </a:cubicBezTo>
                    <a:cubicBezTo>
                      <a:pt x="52" y="82"/>
                      <a:pt x="51" y="84"/>
                      <a:pt x="51" y="87"/>
                    </a:cubicBezTo>
                    <a:cubicBezTo>
                      <a:pt x="50" y="89"/>
                      <a:pt x="50" y="91"/>
                      <a:pt x="49" y="93"/>
                    </a:cubicBezTo>
                    <a:cubicBezTo>
                      <a:pt x="48" y="100"/>
                      <a:pt x="44" y="102"/>
                      <a:pt x="41" y="102"/>
                    </a:cubicBezTo>
                    <a:cubicBezTo>
                      <a:pt x="40" y="103"/>
                      <a:pt x="39" y="103"/>
                      <a:pt x="39" y="103"/>
                    </a:cubicBezTo>
                    <a:cubicBezTo>
                      <a:pt x="38" y="104"/>
                      <a:pt x="38" y="105"/>
                      <a:pt x="37" y="106"/>
                    </a:cubicBezTo>
                    <a:cubicBezTo>
                      <a:pt x="37" y="106"/>
                      <a:pt x="36" y="105"/>
                      <a:pt x="35" y="105"/>
                    </a:cubicBezTo>
                    <a:cubicBezTo>
                      <a:pt x="36" y="105"/>
                      <a:pt x="36" y="104"/>
                      <a:pt x="37" y="102"/>
                    </a:cubicBezTo>
                    <a:cubicBezTo>
                      <a:pt x="38" y="101"/>
                      <a:pt x="39" y="101"/>
                      <a:pt x="41" y="100"/>
                    </a:cubicBezTo>
                    <a:cubicBezTo>
                      <a:pt x="43" y="100"/>
                      <a:pt x="46" y="99"/>
                      <a:pt x="47" y="92"/>
                    </a:cubicBezTo>
                    <a:cubicBezTo>
                      <a:pt x="48" y="90"/>
                      <a:pt x="48" y="88"/>
                      <a:pt x="49" y="86"/>
                    </a:cubicBezTo>
                    <a:cubicBezTo>
                      <a:pt x="50" y="82"/>
                      <a:pt x="51" y="77"/>
                      <a:pt x="52" y="70"/>
                    </a:cubicBezTo>
                    <a:cubicBezTo>
                      <a:pt x="52" y="4"/>
                      <a:pt x="52" y="4"/>
                      <a:pt x="52" y="4"/>
                    </a:cubicBezTo>
                    <a:cubicBezTo>
                      <a:pt x="54" y="4"/>
                      <a:pt x="55" y="4"/>
                      <a:pt x="57" y="4"/>
                    </a:cubicBezTo>
                    <a:cubicBezTo>
                      <a:pt x="58" y="4"/>
                      <a:pt x="60" y="4"/>
                      <a:pt x="61" y="4"/>
                    </a:cubicBezTo>
                    <a:cubicBezTo>
                      <a:pt x="61" y="109"/>
                      <a:pt x="61" y="109"/>
                      <a:pt x="61" y="109"/>
                    </a:cubicBezTo>
                    <a:cubicBezTo>
                      <a:pt x="61" y="109"/>
                      <a:pt x="61" y="109"/>
                      <a:pt x="61" y="109"/>
                    </a:cubicBezTo>
                    <a:close/>
                    <a:moveTo>
                      <a:pt x="67" y="109"/>
                    </a:moveTo>
                    <a:cubicBezTo>
                      <a:pt x="67" y="104"/>
                      <a:pt x="66" y="97"/>
                      <a:pt x="65" y="87"/>
                    </a:cubicBezTo>
                    <a:cubicBezTo>
                      <a:pt x="64" y="72"/>
                      <a:pt x="62" y="46"/>
                      <a:pt x="63" y="23"/>
                    </a:cubicBezTo>
                    <a:cubicBezTo>
                      <a:pt x="63" y="15"/>
                      <a:pt x="63" y="9"/>
                      <a:pt x="64" y="4"/>
                    </a:cubicBezTo>
                    <a:cubicBezTo>
                      <a:pt x="64" y="4"/>
                      <a:pt x="65" y="4"/>
                      <a:pt x="66" y="4"/>
                    </a:cubicBezTo>
                    <a:cubicBezTo>
                      <a:pt x="65" y="9"/>
                      <a:pt x="65" y="16"/>
                      <a:pt x="65" y="23"/>
                    </a:cubicBezTo>
                    <a:cubicBezTo>
                      <a:pt x="63" y="59"/>
                      <a:pt x="65" y="72"/>
                      <a:pt x="67" y="87"/>
                    </a:cubicBezTo>
                    <a:cubicBezTo>
                      <a:pt x="68" y="96"/>
                      <a:pt x="69" y="104"/>
                      <a:pt x="69" y="108"/>
                    </a:cubicBezTo>
                    <a:cubicBezTo>
                      <a:pt x="68" y="108"/>
                      <a:pt x="68" y="108"/>
                      <a:pt x="67" y="109"/>
                    </a:cubicBezTo>
                    <a:close/>
                    <a:moveTo>
                      <a:pt x="72" y="107"/>
                    </a:moveTo>
                    <a:cubicBezTo>
                      <a:pt x="72" y="107"/>
                      <a:pt x="71" y="106"/>
                      <a:pt x="71" y="105"/>
                    </a:cubicBezTo>
                    <a:cubicBezTo>
                      <a:pt x="71" y="104"/>
                      <a:pt x="71" y="104"/>
                      <a:pt x="71" y="104"/>
                    </a:cubicBezTo>
                    <a:cubicBezTo>
                      <a:pt x="69" y="94"/>
                      <a:pt x="69" y="80"/>
                      <a:pt x="68" y="54"/>
                    </a:cubicBezTo>
                    <a:cubicBezTo>
                      <a:pt x="67" y="37"/>
                      <a:pt x="68" y="18"/>
                      <a:pt x="68" y="5"/>
                    </a:cubicBezTo>
                    <a:cubicBezTo>
                      <a:pt x="69" y="5"/>
                      <a:pt x="70" y="5"/>
                      <a:pt x="70" y="5"/>
                    </a:cubicBezTo>
                    <a:cubicBezTo>
                      <a:pt x="70" y="18"/>
                      <a:pt x="70" y="37"/>
                      <a:pt x="70" y="54"/>
                    </a:cubicBezTo>
                    <a:cubicBezTo>
                      <a:pt x="71" y="80"/>
                      <a:pt x="71" y="93"/>
                      <a:pt x="73" y="103"/>
                    </a:cubicBezTo>
                    <a:cubicBezTo>
                      <a:pt x="73" y="105"/>
                      <a:pt x="73" y="105"/>
                      <a:pt x="73" y="105"/>
                    </a:cubicBezTo>
                    <a:cubicBezTo>
                      <a:pt x="73" y="105"/>
                      <a:pt x="73" y="106"/>
                      <a:pt x="74" y="107"/>
                    </a:cubicBezTo>
                    <a:cubicBezTo>
                      <a:pt x="73" y="107"/>
                      <a:pt x="72" y="107"/>
                      <a:pt x="72" y="107"/>
                    </a:cubicBezTo>
                    <a:close/>
                    <a:moveTo>
                      <a:pt x="78" y="105"/>
                    </a:moveTo>
                    <a:cubicBezTo>
                      <a:pt x="78" y="103"/>
                      <a:pt x="77" y="101"/>
                      <a:pt x="77" y="98"/>
                    </a:cubicBezTo>
                    <a:cubicBezTo>
                      <a:pt x="77" y="94"/>
                      <a:pt x="76" y="90"/>
                      <a:pt x="75" y="84"/>
                    </a:cubicBezTo>
                    <a:cubicBezTo>
                      <a:pt x="73" y="72"/>
                      <a:pt x="73" y="67"/>
                      <a:pt x="73" y="54"/>
                    </a:cubicBezTo>
                    <a:cubicBezTo>
                      <a:pt x="73" y="50"/>
                      <a:pt x="73" y="45"/>
                      <a:pt x="72" y="40"/>
                    </a:cubicBezTo>
                    <a:cubicBezTo>
                      <a:pt x="72" y="27"/>
                      <a:pt x="72" y="15"/>
                      <a:pt x="73" y="6"/>
                    </a:cubicBezTo>
                    <a:cubicBezTo>
                      <a:pt x="74" y="6"/>
                      <a:pt x="74" y="7"/>
                      <a:pt x="75" y="7"/>
                    </a:cubicBezTo>
                    <a:cubicBezTo>
                      <a:pt x="74" y="16"/>
                      <a:pt x="74" y="27"/>
                      <a:pt x="74" y="39"/>
                    </a:cubicBezTo>
                    <a:cubicBezTo>
                      <a:pt x="74" y="45"/>
                      <a:pt x="74" y="51"/>
                      <a:pt x="74" y="55"/>
                    </a:cubicBezTo>
                    <a:cubicBezTo>
                      <a:pt x="75" y="68"/>
                      <a:pt x="75" y="72"/>
                      <a:pt x="77" y="83"/>
                    </a:cubicBezTo>
                    <a:cubicBezTo>
                      <a:pt x="78" y="89"/>
                      <a:pt x="78" y="94"/>
                      <a:pt x="79" y="98"/>
                    </a:cubicBezTo>
                    <a:cubicBezTo>
                      <a:pt x="79" y="100"/>
                      <a:pt x="79" y="102"/>
                      <a:pt x="80" y="104"/>
                    </a:cubicBezTo>
                    <a:cubicBezTo>
                      <a:pt x="79" y="105"/>
                      <a:pt x="79" y="105"/>
                      <a:pt x="78" y="105"/>
                    </a:cubicBezTo>
                    <a:close/>
                    <a:moveTo>
                      <a:pt x="84" y="86"/>
                    </a:moveTo>
                    <a:cubicBezTo>
                      <a:pt x="83" y="87"/>
                      <a:pt x="83" y="87"/>
                      <a:pt x="82" y="87"/>
                    </a:cubicBezTo>
                    <a:cubicBezTo>
                      <a:pt x="82" y="87"/>
                      <a:pt x="82" y="87"/>
                      <a:pt x="82" y="87"/>
                    </a:cubicBezTo>
                    <a:cubicBezTo>
                      <a:pt x="81" y="87"/>
                      <a:pt x="81" y="82"/>
                      <a:pt x="80" y="52"/>
                    </a:cubicBezTo>
                    <a:cubicBezTo>
                      <a:pt x="80" y="48"/>
                      <a:pt x="80" y="40"/>
                      <a:pt x="80" y="37"/>
                    </a:cubicBezTo>
                    <a:cubicBezTo>
                      <a:pt x="79" y="27"/>
                      <a:pt x="80" y="17"/>
                      <a:pt x="80" y="9"/>
                    </a:cubicBezTo>
                    <a:cubicBezTo>
                      <a:pt x="81" y="9"/>
                      <a:pt x="82" y="10"/>
                      <a:pt x="82" y="10"/>
                    </a:cubicBezTo>
                    <a:cubicBezTo>
                      <a:pt x="82" y="16"/>
                      <a:pt x="82" y="22"/>
                      <a:pt x="81" y="29"/>
                    </a:cubicBezTo>
                    <a:cubicBezTo>
                      <a:pt x="81" y="32"/>
                      <a:pt x="82" y="50"/>
                      <a:pt x="82" y="53"/>
                    </a:cubicBezTo>
                    <a:cubicBezTo>
                      <a:pt x="82" y="64"/>
                      <a:pt x="82" y="77"/>
                      <a:pt x="82" y="83"/>
                    </a:cubicBezTo>
                    <a:cubicBezTo>
                      <a:pt x="82" y="83"/>
                      <a:pt x="83" y="83"/>
                      <a:pt x="83" y="83"/>
                    </a:cubicBezTo>
                    <a:cubicBezTo>
                      <a:pt x="84" y="75"/>
                      <a:pt x="85" y="58"/>
                      <a:pt x="85" y="38"/>
                    </a:cubicBezTo>
                    <a:cubicBezTo>
                      <a:pt x="86" y="27"/>
                      <a:pt x="86" y="19"/>
                      <a:pt x="86" y="12"/>
                    </a:cubicBezTo>
                    <a:cubicBezTo>
                      <a:pt x="87" y="13"/>
                      <a:pt x="87" y="13"/>
                      <a:pt x="88" y="14"/>
                    </a:cubicBezTo>
                    <a:cubicBezTo>
                      <a:pt x="88" y="21"/>
                      <a:pt x="88" y="30"/>
                      <a:pt x="88" y="40"/>
                    </a:cubicBezTo>
                    <a:cubicBezTo>
                      <a:pt x="87" y="74"/>
                      <a:pt x="85" y="81"/>
                      <a:pt x="84" y="86"/>
                    </a:cubicBezTo>
                    <a:close/>
                    <a:moveTo>
                      <a:pt x="93" y="47"/>
                    </a:moveTo>
                    <a:cubicBezTo>
                      <a:pt x="93" y="72"/>
                      <a:pt x="91" y="84"/>
                      <a:pt x="89" y="93"/>
                    </a:cubicBezTo>
                    <a:cubicBezTo>
                      <a:pt x="89" y="95"/>
                      <a:pt x="89" y="97"/>
                      <a:pt x="88" y="99"/>
                    </a:cubicBezTo>
                    <a:cubicBezTo>
                      <a:pt x="88" y="100"/>
                      <a:pt x="87" y="100"/>
                      <a:pt x="86" y="101"/>
                    </a:cubicBezTo>
                    <a:cubicBezTo>
                      <a:pt x="86" y="100"/>
                      <a:pt x="86" y="99"/>
                      <a:pt x="87" y="99"/>
                    </a:cubicBezTo>
                    <a:cubicBezTo>
                      <a:pt x="87" y="97"/>
                      <a:pt x="87" y="95"/>
                      <a:pt x="88" y="92"/>
                    </a:cubicBezTo>
                    <a:cubicBezTo>
                      <a:pt x="89" y="83"/>
                      <a:pt x="90" y="77"/>
                      <a:pt x="91" y="52"/>
                    </a:cubicBezTo>
                    <a:cubicBezTo>
                      <a:pt x="91" y="39"/>
                      <a:pt x="91" y="27"/>
                      <a:pt x="91" y="17"/>
                    </a:cubicBezTo>
                    <a:cubicBezTo>
                      <a:pt x="92" y="17"/>
                      <a:pt x="93" y="18"/>
                      <a:pt x="94" y="19"/>
                    </a:cubicBezTo>
                    <a:cubicBezTo>
                      <a:pt x="94" y="27"/>
                      <a:pt x="94" y="36"/>
                      <a:pt x="93" y="47"/>
                    </a:cubicBezTo>
                    <a:close/>
                    <a:moveTo>
                      <a:pt x="98" y="23"/>
                    </a:moveTo>
                    <a:cubicBezTo>
                      <a:pt x="105" y="32"/>
                      <a:pt x="110" y="44"/>
                      <a:pt x="110" y="57"/>
                    </a:cubicBezTo>
                    <a:cubicBezTo>
                      <a:pt x="110" y="69"/>
                      <a:pt x="105" y="81"/>
                      <a:pt x="98" y="90"/>
                    </a:cubicBezTo>
                    <a:lnTo>
                      <a:pt x="98" y="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grpSp>
            <p:nvGrpSpPr>
              <p:cNvPr id="100" name="グループ化 99">
                <a:extLst>
                  <a:ext uri="{FF2B5EF4-FFF2-40B4-BE49-F238E27FC236}">
                    <a16:creationId xmlns:a16="http://schemas.microsoft.com/office/drawing/2014/main" id="{636E1458-9FD9-4B3B-B6C0-E381948CD575}"/>
                  </a:ext>
                </a:extLst>
              </p:cNvPr>
              <p:cNvGrpSpPr/>
              <p:nvPr/>
            </p:nvGrpSpPr>
            <p:grpSpPr>
              <a:xfrm>
                <a:off x="7916367" y="1565208"/>
                <a:ext cx="385349" cy="313140"/>
                <a:chOff x="7449565" y="1492635"/>
                <a:chExt cx="498338" cy="404957"/>
              </a:xfrm>
            </p:grpSpPr>
            <p:sp>
              <p:nvSpPr>
                <p:cNvPr id="422" name="Freeform 12">
                  <a:extLst>
                    <a:ext uri="{FF2B5EF4-FFF2-40B4-BE49-F238E27FC236}">
                      <a16:creationId xmlns:a16="http://schemas.microsoft.com/office/drawing/2014/main" id="{B6CD5041-C40C-47DD-A266-FC077446EAC8}"/>
                    </a:ext>
                  </a:extLst>
                </p:cNvPr>
                <p:cNvSpPr>
                  <a:spLocks noEditPoints="1"/>
                </p:cNvSpPr>
                <p:nvPr/>
              </p:nvSpPr>
              <p:spPr bwMode="auto">
                <a:xfrm>
                  <a:off x="7697215" y="1492635"/>
                  <a:ext cx="250688" cy="404957"/>
                </a:xfrm>
                <a:custGeom>
                  <a:avLst/>
                  <a:gdLst>
                    <a:gd name="T0" fmla="*/ 77 w 89"/>
                    <a:gd name="T1" fmla="*/ 46 h 143"/>
                    <a:gd name="T2" fmla="*/ 72 w 89"/>
                    <a:gd name="T3" fmla="*/ 56 h 143"/>
                    <a:gd name="T4" fmla="*/ 58 w 89"/>
                    <a:gd name="T5" fmla="*/ 54 h 143"/>
                    <a:gd name="T6" fmla="*/ 45 w 89"/>
                    <a:gd name="T7" fmla="*/ 35 h 143"/>
                    <a:gd name="T8" fmla="*/ 42 w 89"/>
                    <a:gd name="T9" fmla="*/ 33 h 143"/>
                    <a:gd name="T10" fmla="*/ 50 w 89"/>
                    <a:gd name="T11" fmla="*/ 17 h 143"/>
                    <a:gd name="T12" fmla="*/ 52 w 89"/>
                    <a:gd name="T13" fmla="*/ 15 h 143"/>
                    <a:gd name="T14" fmla="*/ 47 w 89"/>
                    <a:gd name="T15" fmla="*/ 11 h 143"/>
                    <a:gd name="T16" fmla="*/ 44 w 89"/>
                    <a:gd name="T17" fmla="*/ 6 h 143"/>
                    <a:gd name="T18" fmla="*/ 33 w 89"/>
                    <a:gd name="T19" fmla="*/ 0 h 143"/>
                    <a:gd name="T20" fmla="*/ 22 w 89"/>
                    <a:gd name="T21" fmla="*/ 9 h 143"/>
                    <a:gd name="T22" fmla="*/ 18 w 89"/>
                    <a:gd name="T23" fmla="*/ 12 h 143"/>
                    <a:gd name="T24" fmla="*/ 18 w 89"/>
                    <a:gd name="T25" fmla="*/ 17 h 143"/>
                    <a:gd name="T26" fmla="*/ 19 w 89"/>
                    <a:gd name="T27" fmla="*/ 21 h 143"/>
                    <a:gd name="T28" fmla="*/ 1 w 89"/>
                    <a:gd name="T29" fmla="*/ 81 h 143"/>
                    <a:gd name="T30" fmla="*/ 16 w 89"/>
                    <a:gd name="T31" fmla="*/ 82 h 143"/>
                    <a:gd name="T32" fmla="*/ 25 w 89"/>
                    <a:gd name="T33" fmla="*/ 143 h 143"/>
                    <a:gd name="T34" fmla="*/ 33 w 89"/>
                    <a:gd name="T35" fmla="*/ 133 h 143"/>
                    <a:gd name="T36" fmla="*/ 33 w 89"/>
                    <a:gd name="T37" fmla="*/ 92 h 143"/>
                    <a:gd name="T38" fmla="*/ 35 w 89"/>
                    <a:gd name="T39" fmla="*/ 92 h 143"/>
                    <a:gd name="T40" fmla="*/ 35 w 89"/>
                    <a:gd name="T41" fmla="*/ 133 h 143"/>
                    <a:gd name="T42" fmla="*/ 52 w 89"/>
                    <a:gd name="T43" fmla="*/ 132 h 143"/>
                    <a:gd name="T44" fmla="*/ 52 w 89"/>
                    <a:gd name="T45" fmla="*/ 109 h 143"/>
                    <a:gd name="T46" fmla="*/ 72 w 89"/>
                    <a:gd name="T47" fmla="*/ 61 h 143"/>
                    <a:gd name="T48" fmla="*/ 58 w 89"/>
                    <a:gd name="T49" fmla="*/ 132 h 143"/>
                    <a:gd name="T50" fmla="*/ 63 w 89"/>
                    <a:gd name="T51" fmla="*/ 140 h 143"/>
                    <a:gd name="T52" fmla="*/ 65 w 89"/>
                    <a:gd name="T53" fmla="*/ 134 h 143"/>
                    <a:gd name="T54" fmla="*/ 68 w 89"/>
                    <a:gd name="T55" fmla="*/ 139 h 143"/>
                    <a:gd name="T56" fmla="*/ 70 w 89"/>
                    <a:gd name="T57" fmla="*/ 139 h 143"/>
                    <a:gd name="T58" fmla="*/ 72 w 89"/>
                    <a:gd name="T59" fmla="*/ 134 h 143"/>
                    <a:gd name="T60" fmla="*/ 76 w 89"/>
                    <a:gd name="T61" fmla="*/ 140 h 143"/>
                    <a:gd name="T62" fmla="*/ 80 w 89"/>
                    <a:gd name="T63" fmla="*/ 134 h 143"/>
                    <a:gd name="T64" fmla="*/ 82 w 89"/>
                    <a:gd name="T65" fmla="*/ 139 h 143"/>
                    <a:gd name="T66" fmla="*/ 84 w 89"/>
                    <a:gd name="T67" fmla="*/ 139 h 143"/>
                    <a:gd name="T68" fmla="*/ 89 w 89"/>
                    <a:gd name="T69" fmla="*/ 139 h 143"/>
                    <a:gd name="T70" fmla="*/ 23 w 89"/>
                    <a:gd name="T71" fmla="*/ 46 h 143"/>
                    <a:gd name="T72" fmla="*/ 25 w 89"/>
                    <a:gd name="T73" fmla="*/ 44 h 143"/>
                    <a:gd name="T74" fmla="*/ 25 w 89"/>
                    <a:gd name="T75" fmla="*/ 49 h 143"/>
                    <a:gd name="T76" fmla="*/ 40 w 89"/>
                    <a:gd name="T77" fmla="*/ 46 h 143"/>
                    <a:gd name="T78" fmla="*/ 44 w 89"/>
                    <a:gd name="T79" fmla="*/ 45 h 143"/>
                    <a:gd name="T80" fmla="*/ 42 w 89"/>
                    <a:gd name="T81" fmla="*/ 49 h 143"/>
                    <a:gd name="T82" fmla="*/ 39 w 89"/>
                    <a:gd name="T83" fmla="*/ 36 h 143"/>
                    <a:gd name="T84" fmla="*/ 29 w 89"/>
                    <a:gd name="T85" fmla="*/ 36 h 143"/>
                    <a:gd name="T86" fmla="*/ 23 w 89"/>
                    <a:gd name="T87" fmla="*/ 21 h 143"/>
                    <a:gd name="T88" fmla="*/ 44 w 89"/>
                    <a:gd name="T89" fmla="*/ 21 h 143"/>
                    <a:gd name="T90" fmla="*/ 11 w 89"/>
                    <a:gd name="T91" fmla="*/ 84 h 143"/>
                    <a:gd name="T92" fmla="*/ 21 w 89"/>
                    <a:gd name="T93" fmla="*/ 41 h 143"/>
                    <a:gd name="T94" fmla="*/ 29 w 89"/>
                    <a:gd name="T95" fmla="*/ 134 h 143"/>
                    <a:gd name="T96" fmla="*/ 20 w 89"/>
                    <a:gd name="T97" fmla="*/ 133 h 143"/>
                    <a:gd name="T98" fmla="*/ 43 w 89"/>
                    <a:gd name="T99" fmla="*/ 139 h 143"/>
                    <a:gd name="T100" fmla="*/ 47 w 89"/>
                    <a:gd name="T101" fmla="*/ 133 h 143"/>
                    <a:gd name="T102" fmla="*/ 53 w 89"/>
                    <a:gd name="T103" fmla="*/ 66 h 143"/>
                    <a:gd name="T104" fmla="*/ 48 w 89"/>
                    <a:gd name="T105" fmla="*/ 44 h 143"/>
                    <a:gd name="T106" fmla="*/ 63 w 89"/>
                    <a:gd name="T107" fmla="*/ 5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143">
                      <a:moveTo>
                        <a:pt x="87" y="129"/>
                      </a:moveTo>
                      <a:cubicBezTo>
                        <a:pt x="77" y="129"/>
                        <a:pt x="77" y="129"/>
                        <a:pt x="77" y="129"/>
                      </a:cubicBezTo>
                      <a:cubicBezTo>
                        <a:pt x="77" y="46"/>
                        <a:pt x="77" y="46"/>
                        <a:pt x="77" y="46"/>
                      </a:cubicBezTo>
                      <a:cubicBezTo>
                        <a:pt x="77" y="45"/>
                        <a:pt x="75" y="44"/>
                        <a:pt x="74" y="44"/>
                      </a:cubicBezTo>
                      <a:cubicBezTo>
                        <a:pt x="73" y="44"/>
                        <a:pt x="72" y="45"/>
                        <a:pt x="72" y="46"/>
                      </a:cubicBezTo>
                      <a:cubicBezTo>
                        <a:pt x="72" y="56"/>
                        <a:pt x="72" y="56"/>
                        <a:pt x="72" y="56"/>
                      </a:cubicBezTo>
                      <a:cubicBezTo>
                        <a:pt x="72" y="55"/>
                        <a:pt x="71" y="55"/>
                        <a:pt x="71" y="54"/>
                      </a:cubicBezTo>
                      <a:cubicBezTo>
                        <a:pt x="70" y="52"/>
                        <a:pt x="66" y="50"/>
                        <a:pt x="61" y="53"/>
                      </a:cubicBezTo>
                      <a:cubicBezTo>
                        <a:pt x="59" y="54"/>
                        <a:pt x="59" y="54"/>
                        <a:pt x="58" y="54"/>
                      </a:cubicBezTo>
                      <a:cubicBezTo>
                        <a:pt x="49" y="39"/>
                        <a:pt x="49" y="39"/>
                        <a:pt x="49" y="39"/>
                      </a:cubicBezTo>
                      <a:cubicBezTo>
                        <a:pt x="48" y="37"/>
                        <a:pt x="47" y="36"/>
                        <a:pt x="46" y="35"/>
                      </a:cubicBezTo>
                      <a:cubicBezTo>
                        <a:pt x="46" y="35"/>
                        <a:pt x="46" y="35"/>
                        <a:pt x="45" y="35"/>
                      </a:cubicBezTo>
                      <a:cubicBezTo>
                        <a:pt x="45" y="34"/>
                        <a:pt x="45" y="34"/>
                        <a:pt x="45" y="34"/>
                      </a:cubicBezTo>
                      <a:cubicBezTo>
                        <a:pt x="44" y="34"/>
                        <a:pt x="43" y="33"/>
                        <a:pt x="43" y="33"/>
                      </a:cubicBezTo>
                      <a:cubicBezTo>
                        <a:pt x="42" y="33"/>
                        <a:pt x="42" y="33"/>
                        <a:pt x="42" y="33"/>
                      </a:cubicBezTo>
                      <a:cubicBezTo>
                        <a:pt x="46" y="30"/>
                        <a:pt x="48" y="26"/>
                        <a:pt x="48" y="21"/>
                      </a:cubicBezTo>
                      <a:cubicBezTo>
                        <a:pt x="48" y="20"/>
                        <a:pt x="48" y="18"/>
                        <a:pt x="48" y="17"/>
                      </a:cubicBezTo>
                      <a:cubicBezTo>
                        <a:pt x="50" y="17"/>
                        <a:pt x="50" y="17"/>
                        <a:pt x="50" y="17"/>
                      </a:cubicBezTo>
                      <a:cubicBezTo>
                        <a:pt x="50" y="17"/>
                        <a:pt x="50" y="17"/>
                        <a:pt x="50" y="17"/>
                      </a:cubicBezTo>
                      <a:cubicBezTo>
                        <a:pt x="51" y="17"/>
                        <a:pt x="51" y="17"/>
                        <a:pt x="52" y="17"/>
                      </a:cubicBezTo>
                      <a:cubicBezTo>
                        <a:pt x="52" y="16"/>
                        <a:pt x="52" y="16"/>
                        <a:pt x="52" y="15"/>
                      </a:cubicBezTo>
                      <a:cubicBezTo>
                        <a:pt x="52" y="14"/>
                        <a:pt x="52" y="13"/>
                        <a:pt x="50" y="12"/>
                      </a:cubicBezTo>
                      <a:cubicBezTo>
                        <a:pt x="50" y="12"/>
                        <a:pt x="50" y="12"/>
                        <a:pt x="50" y="12"/>
                      </a:cubicBezTo>
                      <a:cubicBezTo>
                        <a:pt x="47" y="11"/>
                        <a:pt x="47" y="11"/>
                        <a:pt x="47" y="11"/>
                      </a:cubicBezTo>
                      <a:cubicBezTo>
                        <a:pt x="47" y="11"/>
                        <a:pt x="46" y="11"/>
                        <a:pt x="46" y="10"/>
                      </a:cubicBezTo>
                      <a:cubicBezTo>
                        <a:pt x="46" y="10"/>
                        <a:pt x="46" y="9"/>
                        <a:pt x="46" y="9"/>
                      </a:cubicBezTo>
                      <a:cubicBezTo>
                        <a:pt x="45" y="8"/>
                        <a:pt x="45" y="7"/>
                        <a:pt x="44" y="6"/>
                      </a:cubicBezTo>
                      <a:cubicBezTo>
                        <a:pt x="42" y="1"/>
                        <a:pt x="42" y="0"/>
                        <a:pt x="37" y="0"/>
                      </a:cubicBezTo>
                      <a:cubicBezTo>
                        <a:pt x="36" y="0"/>
                        <a:pt x="36" y="0"/>
                        <a:pt x="35" y="0"/>
                      </a:cubicBezTo>
                      <a:cubicBezTo>
                        <a:pt x="34" y="0"/>
                        <a:pt x="33" y="0"/>
                        <a:pt x="33" y="0"/>
                      </a:cubicBezTo>
                      <a:cubicBezTo>
                        <a:pt x="32" y="0"/>
                        <a:pt x="31" y="0"/>
                        <a:pt x="31" y="0"/>
                      </a:cubicBezTo>
                      <a:cubicBezTo>
                        <a:pt x="26" y="0"/>
                        <a:pt x="26" y="2"/>
                        <a:pt x="24" y="5"/>
                      </a:cubicBezTo>
                      <a:cubicBezTo>
                        <a:pt x="23" y="6"/>
                        <a:pt x="23" y="8"/>
                        <a:pt x="22" y="9"/>
                      </a:cubicBezTo>
                      <a:cubicBezTo>
                        <a:pt x="22" y="9"/>
                        <a:pt x="22" y="10"/>
                        <a:pt x="22" y="10"/>
                      </a:cubicBezTo>
                      <a:cubicBezTo>
                        <a:pt x="21" y="11"/>
                        <a:pt x="21" y="11"/>
                        <a:pt x="20" y="11"/>
                      </a:cubicBezTo>
                      <a:cubicBezTo>
                        <a:pt x="18" y="12"/>
                        <a:pt x="18" y="12"/>
                        <a:pt x="18" y="12"/>
                      </a:cubicBezTo>
                      <a:cubicBezTo>
                        <a:pt x="16" y="13"/>
                        <a:pt x="15" y="14"/>
                        <a:pt x="15" y="15"/>
                      </a:cubicBezTo>
                      <a:cubicBezTo>
                        <a:pt x="15" y="16"/>
                        <a:pt x="16" y="16"/>
                        <a:pt x="16" y="17"/>
                      </a:cubicBezTo>
                      <a:cubicBezTo>
                        <a:pt x="17" y="17"/>
                        <a:pt x="17" y="17"/>
                        <a:pt x="18" y="17"/>
                      </a:cubicBezTo>
                      <a:cubicBezTo>
                        <a:pt x="18" y="17"/>
                        <a:pt x="18" y="17"/>
                        <a:pt x="18" y="17"/>
                      </a:cubicBezTo>
                      <a:cubicBezTo>
                        <a:pt x="20" y="17"/>
                        <a:pt x="20" y="17"/>
                        <a:pt x="20" y="17"/>
                      </a:cubicBezTo>
                      <a:cubicBezTo>
                        <a:pt x="20" y="18"/>
                        <a:pt x="19" y="20"/>
                        <a:pt x="19" y="21"/>
                      </a:cubicBezTo>
                      <a:cubicBezTo>
                        <a:pt x="19" y="26"/>
                        <a:pt x="22" y="30"/>
                        <a:pt x="25" y="33"/>
                      </a:cubicBezTo>
                      <a:cubicBezTo>
                        <a:pt x="23" y="34"/>
                        <a:pt x="22" y="34"/>
                        <a:pt x="21" y="36"/>
                      </a:cubicBezTo>
                      <a:cubicBezTo>
                        <a:pt x="14" y="41"/>
                        <a:pt x="6" y="63"/>
                        <a:pt x="1" y="81"/>
                      </a:cubicBezTo>
                      <a:cubicBezTo>
                        <a:pt x="0" y="85"/>
                        <a:pt x="2" y="89"/>
                        <a:pt x="6" y="90"/>
                      </a:cubicBezTo>
                      <a:cubicBezTo>
                        <a:pt x="9" y="91"/>
                        <a:pt x="13" y="89"/>
                        <a:pt x="14" y="86"/>
                      </a:cubicBezTo>
                      <a:cubicBezTo>
                        <a:pt x="16" y="82"/>
                        <a:pt x="16" y="82"/>
                        <a:pt x="16" y="82"/>
                      </a:cubicBezTo>
                      <a:cubicBezTo>
                        <a:pt x="16" y="131"/>
                        <a:pt x="16" y="131"/>
                        <a:pt x="16" y="131"/>
                      </a:cubicBezTo>
                      <a:cubicBezTo>
                        <a:pt x="16" y="134"/>
                        <a:pt x="16" y="134"/>
                        <a:pt x="16" y="134"/>
                      </a:cubicBezTo>
                      <a:cubicBezTo>
                        <a:pt x="16" y="139"/>
                        <a:pt x="20" y="143"/>
                        <a:pt x="25" y="143"/>
                      </a:cubicBezTo>
                      <a:cubicBezTo>
                        <a:pt x="29" y="143"/>
                        <a:pt x="33" y="139"/>
                        <a:pt x="33" y="134"/>
                      </a:cubicBezTo>
                      <a:cubicBezTo>
                        <a:pt x="33" y="133"/>
                        <a:pt x="33" y="133"/>
                        <a:pt x="33" y="133"/>
                      </a:cubicBezTo>
                      <a:cubicBezTo>
                        <a:pt x="33" y="133"/>
                        <a:pt x="33" y="133"/>
                        <a:pt x="33" y="133"/>
                      </a:cubicBezTo>
                      <a:cubicBezTo>
                        <a:pt x="33" y="131"/>
                        <a:pt x="33" y="131"/>
                        <a:pt x="33" y="131"/>
                      </a:cubicBezTo>
                      <a:cubicBezTo>
                        <a:pt x="33" y="128"/>
                        <a:pt x="33" y="128"/>
                        <a:pt x="33" y="128"/>
                      </a:cubicBezTo>
                      <a:cubicBezTo>
                        <a:pt x="33" y="92"/>
                        <a:pt x="33" y="92"/>
                        <a:pt x="33" y="92"/>
                      </a:cubicBezTo>
                      <a:cubicBezTo>
                        <a:pt x="33" y="91"/>
                        <a:pt x="33" y="91"/>
                        <a:pt x="34" y="91"/>
                      </a:cubicBezTo>
                      <a:cubicBezTo>
                        <a:pt x="34" y="91"/>
                        <a:pt x="35" y="91"/>
                        <a:pt x="35" y="91"/>
                      </a:cubicBezTo>
                      <a:cubicBezTo>
                        <a:pt x="35" y="91"/>
                        <a:pt x="35" y="92"/>
                        <a:pt x="35" y="92"/>
                      </a:cubicBezTo>
                      <a:cubicBezTo>
                        <a:pt x="35" y="128"/>
                        <a:pt x="35" y="128"/>
                        <a:pt x="35" y="128"/>
                      </a:cubicBezTo>
                      <a:cubicBezTo>
                        <a:pt x="35" y="131"/>
                        <a:pt x="35" y="131"/>
                        <a:pt x="35" y="131"/>
                      </a:cubicBezTo>
                      <a:cubicBezTo>
                        <a:pt x="35" y="133"/>
                        <a:pt x="35" y="133"/>
                        <a:pt x="35" y="133"/>
                      </a:cubicBezTo>
                      <a:cubicBezTo>
                        <a:pt x="35" y="136"/>
                        <a:pt x="35" y="136"/>
                        <a:pt x="35" y="136"/>
                      </a:cubicBezTo>
                      <a:cubicBezTo>
                        <a:pt x="36" y="140"/>
                        <a:pt x="39" y="143"/>
                        <a:pt x="43" y="143"/>
                      </a:cubicBezTo>
                      <a:cubicBezTo>
                        <a:pt x="49" y="143"/>
                        <a:pt x="52" y="137"/>
                        <a:pt x="52" y="132"/>
                      </a:cubicBezTo>
                      <a:cubicBezTo>
                        <a:pt x="52" y="131"/>
                        <a:pt x="52" y="131"/>
                        <a:pt x="52" y="131"/>
                      </a:cubicBezTo>
                      <a:cubicBezTo>
                        <a:pt x="52" y="131"/>
                        <a:pt x="52" y="131"/>
                        <a:pt x="52" y="131"/>
                      </a:cubicBezTo>
                      <a:cubicBezTo>
                        <a:pt x="52" y="109"/>
                        <a:pt x="52" y="109"/>
                        <a:pt x="52" y="109"/>
                      </a:cubicBezTo>
                      <a:cubicBezTo>
                        <a:pt x="52" y="70"/>
                        <a:pt x="52" y="70"/>
                        <a:pt x="52" y="70"/>
                      </a:cubicBezTo>
                      <a:cubicBezTo>
                        <a:pt x="56" y="72"/>
                        <a:pt x="62" y="69"/>
                        <a:pt x="68" y="65"/>
                      </a:cubicBezTo>
                      <a:cubicBezTo>
                        <a:pt x="70" y="64"/>
                        <a:pt x="71" y="62"/>
                        <a:pt x="72" y="61"/>
                      </a:cubicBezTo>
                      <a:cubicBezTo>
                        <a:pt x="72" y="129"/>
                        <a:pt x="72" y="129"/>
                        <a:pt x="72" y="129"/>
                      </a:cubicBezTo>
                      <a:cubicBezTo>
                        <a:pt x="61" y="129"/>
                        <a:pt x="61" y="129"/>
                        <a:pt x="61" y="129"/>
                      </a:cubicBezTo>
                      <a:cubicBezTo>
                        <a:pt x="60" y="129"/>
                        <a:pt x="58" y="131"/>
                        <a:pt x="58" y="132"/>
                      </a:cubicBezTo>
                      <a:cubicBezTo>
                        <a:pt x="58" y="139"/>
                        <a:pt x="58" y="139"/>
                        <a:pt x="58" y="139"/>
                      </a:cubicBezTo>
                      <a:cubicBezTo>
                        <a:pt x="58" y="140"/>
                        <a:pt x="59" y="140"/>
                        <a:pt x="59" y="140"/>
                      </a:cubicBezTo>
                      <a:cubicBezTo>
                        <a:pt x="63" y="140"/>
                        <a:pt x="63" y="140"/>
                        <a:pt x="63" y="140"/>
                      </a:cubicBezTo>
                      <a:cubicBezTo>
                        <a:pt x="63" y="140"/>
                        <a:pt x="63" y="140"/>
                        <a:pt x="63" y="139"/>
                      </a:cubicBezTo>
                      <a:cubicBezTo>
                        <a:pt x="63" y="134"/>
                        <a:pt x="63" y="134"/>
                        <a:pt x="63" y="134"/>
                      </a:cubicBezTo>
                      <a:cubicBezTo>
                        <a:pt x="65" y="134"/>
                        <a:pt x="65" y="134"/>
                        <a:pt x="65" y="134"/>
                      </a:cubicBezTo>
                      <a:cubicBezTo>
                        <a:pt x="65" y="139"/>
                        <a:pt x="65" y="139"/>
                        <a:pt x="65" y="139"/>
                      </a:cubicBezTo>
                      <a:cubicBezTo>
                        <a:pt x="65" y="139"/>
                        <a:pt x="66" y="140"/>
                        <a:pt x="66" y="140"/>
                      </a:cubicBezTo>
                      <a:cubicBezTo>
                        <a:pt x="67" y="140"/>
                        <a:pt x="68" y="139"/>
                        <a:pt x="68" y="139"/>
                      </a:cubicBezTo>
                      <a:cubicBezTo>
                        <a:pt x="68" y="134"/>
                        <a:pt x="68" y="134"/>
                        <a:pt x="68" y="134"/>
                      </a:cubicBezTo>
                      <a:cubicBezTo>
                        <a:pt x="70" y="134"/>
                        <a:pt x="70" y="134"/>
                        <a:pt x="70" y="134"/>
                      </a:cubicBezTo>
                      <a:cubicBezTo>
                        <a:pt x="70" y="139"/>
                        <a:pt x="70" y="139"/>
                        <a:pt x="70" y="139"/>
                      </a:cubicBezTo>
                      <a:cubicBezTo>
                        <a:pt x="70" y="139"/>
                        <a:pt x="70" y="140"/>
                        <a:pt x="71" y="140"/>
                      </a:cubicBezTo>
                      <a:cubicBezTo>
                        <a:pt x="72" y="140"/>
                        <a:pt x="72" y="139"/>
                        <a:pt x="72" y="139"/>
                      </a:cubicBezTo>
                      <a:cubicBezTo>
                        <a:pt x="72" y="134"/>
                        <a:pt x="72" y="134"/>
                        <a:pt x="72" y="134"/>
                      </a:cubicBezTo>
                      <a:cubicBezTo>
                        <a:pt x="75" y="134"/>
                        <a:pt x="75" y="134"/>
                        <a:pt x="75" y="134"/>
                      </a:cubicBezTo>
                      <a:cubicBezTo>
                        <a:pt x="75" y="139"/>
                        <a:pt x="75" y="139"/>
                        <a:pt x="75" y="139"/>
                      </a:cubicBezTo>
                      <a:cubicBezTo>
                        <a:pt x="75" y="139"/>
                        <a:pt x="76" y="140"/>
                        <a:pt x="76" y="140"/>
                      </a:cubicBezTo>
                      <a:cubicBezTo>
                        <a:pt x="77" y="140"/>
                        <a:pt x="77" y="139"/>
                        <a:pt x="77" y="139"/>
                      </a:cubicBezTo>
                      <a:cubicBezTo>
                        <a:pt x="77" y="134"/>
                        <a:pt x="77" y="134"/>
                        <a:pt x="77" y="134"/>
                      </a:cubicBezTo>
                      <a:cubicBezTo>
                        <a:pt x="80" y="134"/>
                        <a:pt x="80" y="134"/>
                        <a:pt x="80" y="134"/>
                      </a:cubicBezTo>
                      <a:cubicBezTo>
                        <a:pt x="80" y="139"/>
                        <a:pt x="80" y="139"/>
                        <a:pt x="80" y="139"/>
                      </a:cubicBezTo>
                      <a:cubicBezTo>
                        <a:pt x="80" y="139"/>
                        <a:pt x="80" y="140"/>
                        <a:pt x="81" y="140"/>
                      </a:cubicBezTo>
                      <a:cubicBezTo>
                        <a:pt x="82" y="140"/>
                        <a:pt x="82" y="139"/>
                        <a:pt x="82" y="139"/>
                      </a:cubicBezTo>
                      <a:cubicBezTo>
                        <a:pt x="82" y="134"/>
                        <a:pt x="82" y="134"/>
                        <a:pt x="82" y="134"/>
                      </a:cubicBezTo>
                      <a:cubicBezTo>
                        <a:pt x="84" y="134"/>
                        <a:pt x="84" y="134"/>
                        <a:pt x="84" y="134"/>
                      </a:cubicBezTo>
                      <a:cubicBezTo>
                        <a:pt x="84" y="139"/>
                        <a:pt x="84" y="139"/>
                        <a:pt x="84" y="139"/>
                      </a:cubicBezTo>
                      <a:cubicBezTo>
                        <a:pt x="84" y="140"/>
                        <a:pt x="85" y="140"/>
                        <a:pt x="85" y="140"/>
                      </a:cubicBezTo>
                      <a:cubicBezTo>
                        <a:pt x="89" y="140"/>
                        <a:pt x="89" y="140"/>
                        <a:pt x="89" y="140"/>
                      </a:cubicBezTo>
                      <a:cubicBezTo>
                        <a:pt x="89" y="140"/>
                        <a:pt x="89" y="140"/>
                        <a:pt x="89" y="139"/>
                      </a:cubicBezTo>
                      <a:cubicBezTo>
                        <a:pt x="89" y="132"/>
                        <a:pt x="89" y="132"/>
                        <a:pt x="89" y="132"/>
                      </a:cubicBezTo>
                      <a:cubicBezTo>
                        <a:pt x="89" y="131"/>
                        <a:pt x="88" y="129"/>
                        <a:pt x="87" y="129"/>
                      </a:cubicBezTo>
                      <a:close/>
                      <a:moveTo>
                        <a:pt x="23" y="46"/>
                      </a:moveTo>
                      <a:cubicBezTo>
                        <a:pt x="23" y="46"/>
                        <a:pt x="24" y="45"/>
                        <a:pt x="24" y="44"/>
                      </a:cubicBezTo>
                      <a:cubicBezTo>
                        <a:pt x="25" y="44"/>
                        <a:pt x="25" y="44"/>
                        <a:pt x="25" y="44"/>
                      </a:cubicBezTo>
                      <a:cubicBezTo>
                        <a:pt x="25" y="44"/>
                        <a:pt x="25" y="44"/>
                        <a:pt x="25" y="44"/>
                      </a:cubicBezTo>
                      <a:cubicBezTo>
                        <a:pt x="26" y="45"/>
                        <a:pt x="27" y="45"/>
                        <a:pt x="27" y="46"/>
                      </a:cubicBezTo>
                      <a:cubicBezTo>
                        <a:pt x="27" y="46"/>
                        <a:pt x="27" y="46"/>
                        <a:pt x="27" y="46"/>
                      </a:cubicBezTo>
                      <a:cubicBezTo>
                        <a:pt x="27" y="48"/>
                        <a:pt x="26" y="49"/>
                        <a:pt x="25" y="49"/>
                      </a:cubicBezTo>
                      <a:cubicBezTo>
                        <a:pt x="25" y="49"/>
                        <a:pt x="24" y="48"/>
                        <a:pt x="24" y="48"/>
                      </a:cubicBezTo>
                      <a:cubicBezTo>
                        <a:pt x="23" y="48"/>
                        <a:pt x="23" y="47"/>
                        <a:pt x="23" y="46"/>
                      </a:cubicBezTo>
                      <a:close/>
                      <a:moveTo>
                        <a:pt x="40" y="46"/>
                      </a:moveTo>
                      <a:cubicBezTo>
                        <a:pt x="40" y="45"/>
                        <a:pt x="41" y="44"/>
                        <a:pt x="42" y="44"/>
                      </a:cubicBezTo>
                      <a:cubicBezTo>
                        <a:pt x="42" y="44"/>
                        <a:pt x="42" y="44"/>
                        <a:pt x="42" y="44"/>
                      </a:cubicBezTo>
                      <a:cubicBezTo>
                        <a:pt x="43" y="44"/>
                        <a:pt x="43" y="45"/>
                        <a:pt x="44" y="45"/>
                      </a:cubicBezTo>
                      <a:cubicBezTo>
                        <a:pt x="44" y="46"/>
                        <a:pt x="44" y="46"/>
                        <a:pt x="44" y="46"/>
                      </a:cubicBezTo>
                      <a:cubicBezTo>
                        <a:pt x="44" y="47"/>
                        <a:pt x="44" y="47"/>
                        <a:pt x="44" y="47"/>
                      </a:cubicBezTo>
                      <a:cubicBezTo>
                        <a:pt x="44" y="48"/>
                        <a:pt x="43" y="49"/>
                        <a:pt x="42" y="49"/>
                      </a:cubicBezTo>
                      <a:cubicBezTo>
                        <a:pt x="41" y="49"/>
                        <a:pt x="40" y="48"/>
                        <a:pt x="40" y="46"/>
                      </a:cubicBezTo>
                      <a:cubicBezTo>
                        <a:pt x="40" y="46"/>
                        <a:pt x="40" y="46"/>
                        <a:pt x="40" y="46"/>
                      </a:cubicBezTo>
                      <a:close/>
                      <a:moveTo>
                        <a:pt x="39" y="36"/>
                      </a:moveTo>
                      <a:cubicBezTo>
                        <a:pt x="38" y="42"/>
                        <a:pt x="38" y="42"/>
                        <a:pt x="38" y="42"/>
                      </a:cubicBezTo>
                      <a:cubicBezTo>
                        <a:pt x="29" y="42"/>
                        <a:pt x="29" y="42"/>
                        <a:pt x="29" y="42"/>
                      </a:cubicBezTo>
                      <a:cubicBezTo>
                        <a:pt x="29" y="36"/>
                        <a:pt x="29" y="36"/>
                        <a:pt x="29" y="36"/>
                      </a:cubicBezTo>
                      <a:cubicBezTo>
                        <a:pt x="31" y="36"/>
                        <a:pt x="32" y="36"/>
                        <a:pt x="34" y="36"/>
                      </a:cubicBezTo>
                      <a:cubicBezTo>
                        <a:pt x="36" y="36"/>
                        <a:pt x="37" y="36"/>
                        <a:pt x="39" y="36"/>
                      </a:cubicBezTo>
                      <a:close/>
                      <a:moveTo>
                        <a:pt x="23" y="21"/>
                      </a:moveTo>
                      <a:cubicBezTo>
                        <a:pt x="23" y="20"/>
                        <a:pt x="24" y="18"/>
                        <a:pt x="24" y="17"/>
                      </a:cubicBezTo>
                      <a:cubicBezTo>
                        <a:pt x="44" y="17"/>
                        <a:pt x="44" y="17"/>
                        <a:pt x="44" y="17"/>
                      </a:cubicBezTo>
                      <a:cubicBezTo>
                        <a:pt x="44" y="18"/>
                        <a:pt x="44" y="20"/>
                        <a:pt x="44" y="21"/>
                      </a:cubicBezTo>
                      <a:cubicBezTo>
                        <a:pt x="44" y="27"/>
                        <a:pt x="40" y="31"/>
                        <a:pt x="34" y="31"/>
                      </a:cubicBezTo>
                      <a:cubicBezTo>
                        <a:pt x="28" y="31"/>
                        <a:pt x="23" y="27"/>
                        <a:pt x="23" y="21"/>
                      </a:cubicBezTo>
                      <a:close/>
                      <a:moveTo>
                        <a:pt x="11" y="84"/>
                      </a:moveTo>
                      <a:cubicBezTo>
                        <a:pt x="10" y="86"/>
                        <a:pt x="9" y="86"/>
                        <a:pt x="7" y="86"/>
                      </a:cubicBezTo>
                      <a:cubicBezTo>
                        <a:pt x="6" y="85"/>
                        <a:pt x="5" y="84"/>
                        <a:pt x="5" y="82"/>
                      </a:cubicBezTo>
                      <a:cubicBezTo>
                        <a:pt x="11" y="62"/>
                        <a:pt x="16" y="47"/>
                        <a:pt x="21" y="41"/>
                      </a:cubicBezTo>
                      <a:cubicBezTo>
                        <a:pt x="16" y="72"/>
                        <a:pt x="16" y="72"/>
                        <a:pt x="16" y="72"/>
                      </a:cubicBezTo>
                      <a:lnTo>
                        <a:pt x="11" y="84"/>
                      </a:lnTo>
                      <a:close/>
                      <a:moveTo>
                        <a:pt x="29" y="134"/>
                      </a:moveTo>
                      <a:cubicBezTo>
                        <a:pt x="29" y="137"/>
                        <a:pt x="27" y="139"/>
                        <a:pt x="25" y="139"/>
                      </a:cubicBezTo>
                      <a:cubicBezTo>
                        <a:pt x="22" y="139"/>
                        <a:pt x="20" y="137"/>
                        <a:pt x="20" y="134"/>
                      </a:cubicBezTo>
                      <a:cubicBezTo>
                        <a:pt x="20" y="133"/>
                        <a:pt x="20" y="133"/>
                        <a:pt x="20" y="133"/>
                      </a:cubicBezTo>
                      <a:cubicBezTo>
                        <a:pt x="29" y="133"/>
                        <a:pt x="29" y="133"/>
                        <a:pt x="29" y="133"/>
                      </a:cubicBezTo>
                      <a:lnTo>
                        <a:pt x="29" y="134"/>
                      </a:lnTo>
                      <a:close/>
                      <a:moveTo>
                        <a:pt x="43" y="139"/>
                      </a:moveTo>
                      <a:cubicBezTo>
                        <a:pt x="42" y="139"/>
                        <a:pt x="39" y="139"/>
                        <a:pt x="39" y="133"/>
                      </a:cubicBezTo>
                      <a:cubicBezTo>
                        <a:pt x="39" y="133"/>
                        <a:pt x="39" y="133"/>
                        <a:pt x="39" y="133"/>
                      </a:cubicBezTo>
                      <a:cubicBezTo>
                        <a:pt x="47" y="133"/>
                        <a:pt x="47" y="133"/>
                        <a:pt x="47" y="133"/>
                      </a:cubicBezTo>
                      <a:cubicBezTo>
                        <a:pt x="47" y="135"/>
                        <a:pt x="46" y="139"/>
                        <a:pt x="43" y="139"/>
                      </a:cubicBezTo>
                      <a:close/>
                      <a:moveTo>
                        <a:pt x="66" y="61"/>
                      </a:moveTo>
                      <a:cubicBezTo>
                        <a:pt x="59" y="65"/>
                        <a:pt x="55" y="67"/>
                        <a:pt x="53" y="66"/>
                      </a:cubicBezTo>
                      <a:cubicBezTo>
                        <a:pt x="51" y="64"/>
                        <a:pt x="51" y="64"/>
                        <a:pt x="51" y="64"/>
                      </a:cubicBezTo>
                      <a:cubicBezTo>
                        <a:pt x="51" y="64"/>
                        <a:pt x="51" y="64"/>
                        <a:pt x="50" y="64"/>
                      </a:cubicBezTo>
                      <a:cubicBezTo>
                        <a:pt x="48" y="44"/>
                        <a:pt x="48" y="44"/>
                        <a:pt x="48" y="44"/>
                      </a:cubicBezTo>
                      <a:cubicBezTo>
                        <a:pt x="55" y="56"/>
                        <a:pt x="55" y="56"/>
                        <a:pt x="55" y="56"/>
                      </a:cubicBezTo>
                      <a:cubicBezTo>
                        <a:pt x="55" y="57"/>
                        <a:pt x="55" y="57"/>
                        <a:pt x="56" y="58"/>
                      </a:cubicBezTo>
                      <a:cubicBezTo>
                        <a:pt x="57" y="59"/>
                        <a:pt x="60" y="58"/>
                        <a:pt x="63" y="56"/>
                      </a:cubicBezTo>
                      <a:cubicBezTo>
                        <a:pt x="64" y="55"/>
                        <a:pt x="67" y="55"/>
                        <a:pt x="68" y="56"/>
                      </a:cubicBezTo>
                      <a:cubicBezTo>
                        <a:pt x="68" y="58"/>
                        <a:pt x="68" y="60"/>
                        <a:pt x="66" y="6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9" name="Freeform 12">
                  <a:extLst>
                    <a:ext uri="{FF2B5EF4-FFF2-40B4-BE49-F238E27FC236}">
                      <a16:creationId xmlns:a16="http://schemas.microsoft.com/office/drawing/2014/main" id="{7333ACD9-B1DC-4AE2-9905-16C1407E34D3}"/>
                    </a:ext>
                  </a:extLst>
                </p:cNvPr>
                <p:cNvSpPr>
                  <a:spLocks noEditPoints="1"/>
                </p:cNvSpPr>
                <p:nvPr/>
              </p:nvSpPr>
              <p:spPr bwMode="auto">
                <a:xfrm>
                  <a:off x="7449565" y="1492635"/>
                  <a:ext cx="250688" cy="404957"/>
                </a:xfrm>
                <a:custGeom>
                  <a:avLst/>
                  <a:gdLst>
                    <a:gd name="T0" fmla="*/ 77 w 89"/>
                    <a:gd name="T1" fmla="*/ 46 h 143"/>
                    <a:gd name="T2" fmla="*/ 72 w 89"/>
                    <a:gd name="T3" fmla="*/ 56 h 143"/>
                    <a:gd name="T4" fmla="*/ 58 w 89"/>
                    <a:gd name="T5" fmla="*/ 54 h 143"/>
                    <a:gd name="T6" fmla="*/ 45 w 89"/>
                    <a:gd name="T7" fmla="*/ 35 h 143"/>
                    <a:gd name="T8" fmla="*/ 42 w 89"/>
                    <a:gd name="T9" fmla="*/ 33 h 143"/>
                    <a:gd name="T10" fmla="*/ 50 w 89"/>
                    <a:gd name="T11" fmla="*/ 17 h 143"/>
                    <a:gd name="T12" fmla="*/ 52 w 89"/>
                    <a:gd name="T13" fmla="*/ 15 h 143"/>
                    <a:gd name="T14" fmla="*/ 47 w 89"/>
                    <a:gd name="T15" fmla="*/ 11 h 143"/>
                    <a:gd name="T16" fmla="*/ 44 w 89"/>
                    <a:gd name="T17" fmla="*/ 6 h 143"/>
                    <a:gd name="T18" fmla="*/ 33 w 89"/>
                    <a:gd name="T19" fmla="*/ 0 h 143"/>
                    <a:gd name="T20" fmla="*/ 22 w 89"/>
                    <a:gd name="T21" fmla="*/ 9 h 143"/>
                    <a:gd name="T22" fmla="*/ 18 w 89"/>
                    <a:gd name="T23" fmla="*/ 12 h 143"/>
                    <a:gd name="T24" fmla="*/ 18 w 89"/>
                    <a:gd name="T25" fmla="*/ 17 h 143"/>
                    <a:gd name="T26" fmla="*/ 19 w 89"/>
                    <a:gd name="T27" fmla="*/ 21 h 143"/>
                    <a:gd name="T28" fmla="*/ 1 w 89"/>
                    <a:gd name="T29" fmla="*/ 81 h 143"/>
                    <a:gd name="T30" fmla="*/ 16 w 89"/>
                    <a:gd name="T31" fmla="*/ 82 h 143"/>
                    <a:gd name="T32" fmla="*/ 25 w 89"/>
                    <a:gd name="T33" fmla="*/ 143 h 143"/>
                    <a:gd name="T34" fmla="*/ 33 w 89"/>
                    <a:gd name="T35" fmla="*/ 133 h 143"/>
                    <a:gd name="T36" fmla="*/ 33 w 89"/>
                    <a:gd name="T37" fmla="*/ 92 h 143"/>
                    <a:gd name="T38" fmla="*/ 35 w 89"/>
                    <a:gd name="T39" fmla="*/ 92 h 143"/>
                    <a:gd name="T40" fmla="*/ 35 w 89"/>
                    <a:gd name="T41" fmla="*/ 133 h 143"/>
                    <a:gd name="T42" fmla="*/ 52 w 89"/>
                    <a:gd name="T43" fmla="*/ 132 h 143"/>
                    <a:gd name="T44" fmla="*/ 52 w 89"/>
                    <a:gd name="T45" fmla="*/ 109 h 143"/>
                    <a:gd name="T46" fmla="*/ 72 w 89"/>
                    <a:gd name="T47" fmla="*/ 61 h 143"/>
                    <a:gd name="T48" fmla="*/ 58 w 89"/>
                    <a:gd name="T49" fmla="*/ 132 h 143"/>
                    <a:gd name="T50" fmla="*/ 63 w 89"/>
                    <a:gd name="T51" fmla="*/ 140 h 143"/>
                    <a:gd name="T52" fmla="*/ 65 w 89"/>
                    <a:gd name="T53" fmla="*/ 134 h 143"/>
                    <a:gd name="T54" fmla="*/ 68 w 89"/>
                    <a:gd name="T55" fmla="*/ 139 h 143"/>
                    <a:gd name="T56" fmla="*/ 70 w 89"/>
                    <a:gd name="T57" fmla="*/ 139 h 143"/>
                    <a:gd name="T58" fmla="*/ 72 w 89"/>
                    <a:gd name="T59" fmla="*/ 134 h 143"/>
                    <a:gd name="T60" fmla="*/ 76 w 89"/>
                    <a:gd name="T61" fmla="*/ 140 h 143"/>
                    <a:gd name="T62" fmla="*/ 80 w 89"/>
                    <a:gd name="T63" fmla="*/ 134 h 143"/>
                    <a:gd name="T64" fmla="*/ 82 w 89"/>
                    <a:gd name="T65" fmla="*/ 139 h 143"/>
                    <a:gd name="T66" fmla="*/ 84 w 89"/>
                    <a:gd name="T67" fmla="*/ 139 h 143"/>
                    <a:gd name="T68" fmla="*/ 89 w 89"/>
                    <a:gd name="T69" fmla="*/ 139 h 143"/>
                    <a:gd name="T70" fmla="*/ 23 w 89"/>
                    <a:gd name="T71" fmla="*/ 46 h 143"/>
                    <a:gd name="T72" fmla="*/ 25 w 89"/>
                    <a:gd name="T73" fmla="*/ 44 h 143"/>
                    <a:gd name="T74" fmla="*/ 25 w 89"/>
                    <a:gd name="T75" fmla="*/ 49 h 143"/>
                    <a:gd name="T76" fmla="*/ 40 w 89"/>
                    <a:gd name="T77" fmla="*/ 46 h 143"/>
                    <a:gd name="T78" fmla="*/ 44 w 89"/>
                    <a:gd name="T79" fmla="*/ 45 h 143"/>
                    <a:gd name="T80" fmla="*/ 42 w 89"/>
                    <a:gd name="T81" fmla="*/ 49 h 143"/>
                    <a:gd name="T82" fmla="*/ 39 w 89"/>
                    <a:gd name="T83" fmla="*/ 36 h 143"/>
                    <a:gd name="T84" fmla="*/ 29 w 89"/>
                    <a:gd name="T85" fmla="*/ 36 h 143"/>
                    <a:gd name="T86" fmla="*/ 23 w 89"/>
                    <a:gd name="T87" fmla="*/ 21 h 143"/>
                    <a:gd name="T88" fmla="*/ 44 w 89"/>
                    <a:gd name="T89" fmla="*/ 21 h 143"/>
                    <a:gd name="T90" fmla="*/ 11 w 89"/>
                    <a:gd name="T91" fmla="*/ 84 h 143"/>
                    <a:gd name="T92" fmla="*/ 21 w 89"/>
                    <a:gd name="T93" fmla="*/ 41 h 143"/>
                    <a:gd name="T94" fmla="*/ 29 w 89"/>
                    <a:gd name="T95" fmla="*/ 134 h 143"/>
                    <a:gd name="T96" fmla="*/ 20 w 89"/>
                    <a:gd name="T97" fmla="*/ 133 h 143"/>
                    <a:gd name="T98" fmla="*/ 43 w 89"/>
                    <a:gd name="T99" fmla="*/ 139 h 143"/>
                    <a:gd name="T100" fmla="*/ 47 w 89"/>
                    <a:gd name="T101" fmla="*/ 133 h 143"/>
                    <a:gd name="T102" fmla="*/ 53 w 89"/>
                    <a:gd name="T103" fmla="*/ 66 h 143"/>
                    <a:gd name="T104" fmla="*/ 48 w 89"/>
                    <a:gd name="T105" fmla="*/ 44 h 143"/>
                    <a:gd name="T106" fmla="*/ 63 w 89"/>
                    <a:gd name="T107" fmla="*/ 5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143">
                      <a:moveTo>
                        <a:pt x="87" y="129"/>
                      </a:moveTo>
                      <a:cubicBezTo>
                        <a:pt x="77" y="129"/>
                        <a:pt x="77" y="129"/>
                        <a:pt x="77" y="129"/>
                      </a:cubicBezTo>
                      <a:cubicBezTo>
                        <a:pt x="77" y="46"/>
                        <a:pt x="77" y="46"/>
                        <a:pt x="77" y="46"/>
                      </a:cubicBezTo>
                      <a:cubicBezTo>
                        <a:pt x="77" y="45"/>
                        <a:pt x="75" y="44"/>
                        <a:pt x="74" y="44"/>
                      </a:cubicBezTo>
                      <a:cubicBezTo>
                        <a:pt x="73" y="44"/>
                        <a:pt x="72" y="45"/>
                        <a:pt x="72" y="46"/>
                      </a:cubicBezTo>
                      <a:cubicBezTo>
                        <a:pt x="72" y="56"/>
                        <a:pt x="72" y="56"/>
                        <a:pt x="72" y="56"/>
                      </a:cubicBezTo>
                      <a:cubicBezTo>
                        <a:pt x="72" y="55"/>
                        <a:pt x="71" y="55"/>
                        <a:pt x="71" y="54"/>
                      </a:cubicBezTo>
                      <a:cubicBezTo>
                        <a:pt x="70" y="52"/>
                        <a:pt x="66" y="50"/>
                        <a:pt x="61" y="53"/>
                      </a:cubicBezTo>
                      <a:cubicBezTo>
                        <a:pt x="59" y="54"/>
                        <a:pt x="59" y="54"/>
                        <a:pt x="58" y="54"/>
                      </a:cubicBezTo>
                      <a:cubicBezTo>
                        <a:pt x="49" y="39"/>
                        <a:pt x="49" y="39"/>
                        <a:pt x="49" y="39"/>
                      </a:cubicBezTo>
                      <a:cubicBezTo>
                        <a:pt x="48" y="37"/>
                        <a:pt x="47" y="36"/>
                        <a:pt x="46" y="35"/>
                      </a:cubicBezTo>
                      <a:cubicBezTo>
                        <a:pt x="46" y="35"/>
                        <a:pt x="46" y="35"/>
                        <a:pt x="45" y="35"/>
                      </a:cubicBezTo>
                      <a:cubicBezTo>
                        <a:pt x="45" y="34"/>
                        <a:pt x="45" y="34"/>
                        <a:pt x="45" y="34"/>
                      </a:cubicBezTo>
                      <a:cubicBezTo>
                        <a:pt x="44" y="34"/>
                        <a:pt x="43" y="33"/>
                        <a:pt x="43" y="33"/>
                      </a:cubicBezTo>
                      <a:cubicBezTo>
                        <a:pt x="42" y="33"/>
                        <a:pt x="42" y="33"/>
                        <a:pt x="42" y="33"/>
                      </a:cubicBezTo>
                      <a:cubicBezTo>
                        <a:pt x="46" y="30"/>
                        <a:pt x="48" y="26"/>
                        <a:pt x="48" y="21"/>
                      </a:cubicBezTo>
                      <a:cubicBezTo>
                        <a:pt x="48" y="20"/>
                        <a:pt x="48" y="18"/>
                        <a:pt x="48" y="17"/>
                      </a:cubicBezTo>
                      <a:cubicBezTo>
                        <a:pt x="50" y="17"/>
                        <a:pt x="50" y="17"/>
                        <a:pt x="50" y="17"/>
                      </a:cubicBezTo>
                      <a:cubicBezTo>
                        <a:pt x="50" y="17"/>
                        <a:pt x="50" y="17"/>
                        <a:pt x="50" y="17"/>
                      </a:cubicBezTo>
                      <a:cubicBezTo>
                        <a:pt x="51" y="17"/>
                        <a:pt x="51" y="17"/>
                        <a:pt x="52" y="17"/>
                      </a:cubicBezTo>
                      <a:cubicBezTo>
                        <a:pt x="52" y="16"/>
                        <a:pt x="52" y="16"/>
                        <a:pt x="52" y="15"/>
                      </a:cubicBezTo>
                      <a:cubicBezTo>
                        <a:pt x="52" y="14"/>
                        <a:pt x="52" y="13"/>
                        <a:pt x="50" y="12"/>
                      </a:cubicBezTo>
                      <a:cubicBezTo>
                        <a:pt x="50" y="12"/>
                        <a:pt x="50" y="12"/>
                        <a:pt x="50" y="12"/>
                      </a:cubicBezTo>
                      <a:cubicBezTo>
                        <a:pt x="47" y="11"/>
                        <a:pt x="47" y="11"/>
                        <a:pt x="47" y="11"/>
                      </a:cubicBezTo>
                      <a:cubicBezTo>
                        <a:pt x="47" y="11"/>
                        <a:pt x="46" y="11"/>
                        <a:pt x="46" y="10"/>
                      </a:cubicBezTo>
                      <a:cubicBezTo>
                        <a:pt x="46" y="10"/>
                        <a:pt x="46" y="9"/>
                        <a:pt x="46" y="9"/>
                      </a:cubicBezTo>
                      <a:cubicBezTo>
                        <a:pt x="45" y="8"/>
                        <a:pt x="45" y="7"/>
                        <a:pt x="44" y="6"/>
                      </a:cubicBezTo>
                      <a:cubicBezTo>
                        <a:pt x="42" y="1"/>
                        <a:pt x="42" y="0"/>
                        <a:pt x="37" y="0"/>
                      </a:cubicBezTo>
                      <a:cubicBezTo>
                        <a:pt x="36" y="0"/>
                        <a:pt x="36" y="0"/>
                        <a:pt x="35" y="0"/>
                      </a:cubicBezTo>
                      <a:cubicBezTo>
                        <a:pt x="34" y="0"/>
                        <a:pt x="33" y="0"/>
                        <a:pt x="33" y="0"/>
                      </a:cubicBezTo>
                      <a:cubicBezTo>
                        <a:pt x="32" y="0"/>
                        <a:pt x="31" y="0"/>
                        <a:pt x="31" y="0"/>
                      </a:cubicBezTo>
                      <a:cubicBezTo>
                        <a:pt x="26" y="0"/>
                        <a:pt x="26" y="2"/>
                        <a:pt x="24" y="5"/>
                      </a:cubicBezTo>
                      <a:cubicBezTo>
                        <a:pt x="23" y="6"/>
                        <a:pt x="23" y="8"/>
                        <a:pt x="22" y="9"/>
                      </a:cubicBezTo>
                      <a:cubicBezTo>
                        <a:pt x="22" y="9"/>
                        <a:pt x="22" y="10"/>
                        <a:pt x="22" y="10"/>
                      </a:cubicBezTo>
                      <a:cubicBezTo>
                        <a:pt x="21" y="11"/>
                        <a:pt x="21" y="11"/>
                        <a:pt x="20" y="11"/>
                      </a:cubicBezTo>
                      <a:cubicBezTo>
                        <a:pt x="18" y="12"/>
                        <a:pt x="18" y="12"/>
                        <a:pt x="18" y="12"/>
                      </a:cubicBezTo>
                      <a:cubicBezTo>
                        <a:pt x="16" y="13"/>
                        <a:pt x="15" y="14"/>
                        <a:pt x="15" y="15"/>
                      </a:cubicBezTo>
                      <a:cubicBezTo>
                        <a:pt x="15" y="16"/>
                        <a:pt x="16" y="16"/>
                        <a:pt x="16" y="17"/>
                      </a:cubicBezTo>
                      <a:cubicBezTo>
                        <a:pt x="17" y="17"/>
                        <a:pt x="17" y="17"/>
                        <a:pt x="18" y="17"/>
                      </a:cubicBezTo>
                      <a:cubicBezTo>
                        <a:pt x="18" y="17"/>
                        <a:pt x="18" y="17"/>
                        <a:pt x="18" y="17"/>
                      </a:cubicBezTo>
                      <a:cubicBezTo>
                        <a:pt x="20" y="17"/>
                        <a:pt x="20" y="17"/>
                        <a:pt x="20" y="17"/>
                      </a:cubicBezTo>
                      <a:cubicBezTo>
                        <a:pt x="20" y="18"/>
                        <a:pt x="19" y="20"/>
                        <a:pt x="19" y="21"/>
                      </a:cubicBezTo>
                      <a:cubicBezTo>
                        <a:pt x="19" y="26"/>
                        <a:pt x="22" y="30"/>
                        <a:pt x="25" y="33"/>
                      </a:cubicBezTo>
                      <a:cubicBezTo>
                        <a:pt x="23" y="34"/>
                        <a:pt x="22" y="34"/>
                        <a:pt x="21" y="36"/>
                      </a:cubicBezTo>
                      <a:cubicBezTo>
                        <a:pt x="14" y="41"/>
                        <a:pt x="6" y="63"/>
                        <a:pt x="1" y="81"/>
                      </a:cubicBezTo>
                      <a:cubicBezTo>
                        <a:pt x="0" y="85"/>
                        <a:pt x="2" y="89"/>
                        <a:pt x="6" y="90"/>
                      </a:cubicBezTo>
                      <a:cubicBezTo>
                        <a:pt x="9" y="91"/>
                        <a:pt x="13" y="89"/>
                        <a:pt x="14" y="86"/>
                      </a:cubicBezTo>
                      <a:cubicBezTo>
                        <a:pt x="16" y="82"/>
                        <a:pt x="16" y="82"/>
                        <a:pt x="16" y="82"/>
                      </a:cubicBezTo>
                      <a:cubicBezTo>
                        <a:pt x="16" y="131"/>
                        <a:pt x="16" y="131"/>
                        <a:pt x="16" y="131"/>
                      </a:cubicBezTo>
                      <a:cubicBezTo>
                        <a:pt x="16" y="134"/>
                        <a:pt x="16" y="134"/>
                        <a:pt x="16" y="134"/>
                      </a:cubicBezTo>
                      <a:cubicBezTo>
                        <a:pt x="16" y="139"/>
                        <a:pt x="20" y="143"/>
                        <a:pt x="25" y="143"/>
                      </a:cubicBezTo>
                      <a:cubicBezTo>
                        <a:pt x="29" y="143"/>
                        <a:pt x="33" y="139"/>
                        <a:pt x="33" y="134"/>
                      </a:cubicBezTo>
                      <a:cubicBezTo>
                        <a:pt x="33" y="133"/>
                        <a:pt x="33" y="133"/>
                        <a:pt x="33" y="133"/>
                      </a:cubicBezTo>
                      <a:cubicBezTo>
                        <a:pt x="33" y="133"/>
                        <a:pt x="33" y="133"/>
                        <a:pt x="33" y="133"/>
                      </a:cubicBezTo>
                      <a:cubicBezTo>
                        <a:pt x="33" y="131"/>
                        <a:pt x="33" y="131"/>
                        <a:pt x="33" y="131"/>
                      </a:cubicBezTo>
                      <a:cubicBezTo>
                        <a:pt x="33" y="128"/>
                        <a:pt x="33" y="128"/>
                        <a:pt x="33" y="128"/>
                      </a:cubicBezTo>
                      <a:cubicBezTo>
                        <a:pt x="33" y="92"/>
                        <a:pt x="33" y="92"/>
                        <a:pt x="33" y="92"/>
                      </a:cubicBezTo>
                      <a:cubicBezTo>
                        <a:pt x="33" y="91"/>
                        <a:pt x="33" y="91"/>
                        <a:pt x="34" y="91"/>
                      </a:cubicBezTo>
                      <a:cubicBezTo>
                        <a:pt x="34" y="91"/>
                        <a:pt x="35" y="91"/>
                        <a:pt x="35" y="91"/>
                      </a:cubicBezTo>
                      <a:cubicBezTo>
                        <a:pt x="35" y="91"/>
                        <a:pt x="35" y="92"/>
                        <a:pt x="35" y="92"/>
                      </a:cubicBezTo>
                      <a:cubicBezTo>
                        <a:pt x="35" y="128"/>
                        <a:pt x="35" y="128"/>
                        <a:pt x="35" y="128"/>
                      </a:cubicBezTo>
                      <a:cubicBezTo>
                        <a:pt x="35" y="131"/>
                        <a:pt x="35" y="131"/>
                        <a:pt x="35" y="131"/>
                      </a:cubicBezTo>
                      <a:cubicBezTo>
                        <a:pt x="35" y="133"/>
                        <a:pt x="35" y="133"/>
                        <a:pt x="35" y="133"/>
                      </a:cubicBezTo>
                      <a:cubicBezTo>
                        <a:pt x="35" y="136"/>
                        <a:pt x="35" y="136"/>
                        <a:pt x="35" y="136"/>
                      </a:cubicBezTo>
                      <a:cubicBezTo>
                        <a:pt x="36" y="140"/>
                        <a:pt x="39" y="143"/>
                        <a:pt x="43" y="143"/>
                      </a:cubicBezTo>
                      <a:cubicBezTo>
                        <a:pt x="49" y="143"/>
                        <a:pt x="52" y="137"/>
                        <a:pt x="52" y="132"/>
                      </a:cubicBezTo>
                      <a:cubicBezTo>
                        <a:pt x="52" y="131"/>
                        <a:pt x="52" y="131"/>
                        <a:pt x="52" y="131"/>
                      </a:cubicBezTo>
                      <a:cubicBezTo>
                        <a:pt x="52" y="131"/>
                        <a:pt x="52" y="131"/>
                        <a:pt x="52" y="131"/>
                      </a:cubicBezTo>
                      <a:cubicBezTo>
                        <a:pt x="52" y="109"/>
                        <a:pt x="52" y="109"/>
                        <a:pt x="52" y="109"/>
                      </a:cubicBezTo>
                      <a:cubicBezTo>
                        <a:pt x="52" y="70"/>
                        <a:pt x="52" y="70"/>
                        <a:pt x="52" y="70"/>
                      </a:cubicBezTo>
                      <a:cubicBezTo>
                        <a:pt x="56" y="72"/>
                        <a:pt x="62" y="69"/>
                        <a:pt x="68" y="65"/>
                      </a:cubicBezTo>
                      <a:cubicBezTo>
                        <a:pt x="70" y="64"/>
                        <a:pt x="71" y="62"/>
                        <a:pt x="72" y="61"/>
                      </a:cubicBezTo>
                      <a:cubicBezTo>
                        <a:pt x="72" y="129"/>
                        <a:pt x="72" y="129"/>
                        <a:pt x="72" y="129"/>
                      </a:cubicBezTo>
                      <a:cubicBezTo>
                        <a:pt x="61" y="129"/>
                        <a:pt x="61" y="129"/>
                        <a:pt x="61" y="129"/>
                      </a:cubicBezTo>
                      <a:cubicBezTo>
                        <a:pt x="60" y="129"/>
                        <a:pt x="58" y="131"/>
                        <a:pt x="58" y="132"/>
                      </a:cubicBezTo>
                      <a:cubicBezTo>
                        <a:pt x="58" y="139"/>
                        <a:pt x="58" y="139"/>
                        <a:pt x="58" y="139"/>
                      </a:cubicBezTo>
                      <a:cubicBezTo>
                        <a:pt x="58" y="140"/>
                        <a:pt x="59" y="140"/>
                        <a:pt x="59" y="140"/>
                      </a:cubicBezTo>
                      <a:cubicBezTo>
                        <a:pt x="63" y="140"/>
                        <a:pt x="63" y="140"/>
                        <a:pt x="63" y="140"/>
                      </a:cubicBezTo>
                      <a:cubicBezTo>
                        <a:pt x="63" y="140"/>
                        <a:pt x="63" y="140"/>
                        <a:pt x="63" y="139"/>
                      </a:cubicBezTo>
                      <a:cubicBezTo>
                        <a:pt x="63" y="134"/>
                        <a:pt x="63" y="134"/>
                        <a:pt x="63" y="134"/>
                      </a:cubicBezTo>
                      <a:cubicBezTo>
                        <a:pt x="65" y="134"/>
                        <a:pt x="65" y="134"/>
                        <a:pt x="65" y="134"/>
                      </a:cubicBezTo>
                      <a:cubicBezTo>
                        <a:pt x="65" y="139"/>
                        <a:pt x="65" y="139"/>
                        <a:pt x="65" y="139"/>
                      </a:cubicBezTo>
                      <a:cubicBezTo>
                        <a:pt x="65" y="139"/>
                        <a:pt x="66" y="140"/>
                        <a:pt x="66" y="140"/>
                      </a:cubicBezTo>
                      <a:cubicBezTo>
                        <a:pt x="67" y="140"/>
                        <a:pt x="68" y="139"/>
                        <a:pt x="68" y="139"/>
                      </a:cubicBezTo>
                      <a:cubicBezTo>
                        <a:pt x="68" y="134"/>
                        <a:pt x="68" y="134"/>
                        <a:pt x="68" y="134"/>
                      </a:cubicBezTo>
                      <a:cubicBezTo>
                        <a:pt x="70" y="134"/>
                        <a:pt x="70" y="134"/>
                        <a:pt x="70" y="134"/>
                      </a:cubicBezTo>
                      <a:cubicBezTo>
                        <a:pt x="70" y="139"/>
                        <a:pt x="70" y="139"/>
                        <a:pt x="70" y="139"/>
                      </a:cubicBezTo>
                      <a:cubicBezTo>
                        <a:pt x="70" y="139"/>
                        <a:pt x="70" y="140"/>
                        <a:pt x="71" y="140"/>
                      </a:cubicBezTo>
                      <a:cubicBezTo>
                        <a:pt x="72" y="140"/>
                        <a:pt x="72" y="139"/>
                        <a:pt x="72" y="139"/>
                      </a:cubicBezTo>
                      <a:cubicBezTo>
                        <a:pt x="72" y="134"/>
                        <a:pt x="72" y="134"/>
                        <a:pt x="72" y="134"/>
                      </a:cubicBezTo>
                      <a:cubicBezTo>
                        <a:pt x="75" y="134"/>
                        <a:pt x="75" y="134"/>
                        <a:pt x="75" y="134"/>
                      </a:cubicBezTo>
                      <a:cubicBezTo>
                        <a:pt x="75" y="139"/>
                        <a:pt x="75" y="139"/>
                        <a:pt x="75" y="139"/>
                      </a:cubicBezTo>
                      <a:cubicBezTo>
                        <a:pt x="75" y="139"/>
                        <a:pt x="76" y="140"/>
                        <a:pt x="76" y="140"/>
                      </a:cubicBezTo>
                      <a:cubicBezTo>
                        <a:pt x="77" y="140"/>
                        <a:pt x="77" y="139"/>
                        <a:pt x="77" y="139"/>
                      </a:cubicBezTo>
                      <a:cubicBezTo>
                        <a:pt x="77" y="134"/>
                        <a:pt x="77" y="134"/>
                        <a:pt x="77" y="134"/>
                      </a:cubicBezTo>
                      <a:cubicBezTo>
                        <a:pt x="80" y="134"/>
                        <a:pt x="80" y="134"/>
                        <a:pt x="80" y="134"/>
                      </a:cubicBezTo>
                      <a:cubicBezTo>
                        <a:pt x="80" y="139"/>
                        <a:pt x="80" y="139"/>
                        <a:pt x="80" y="139"/>
                      </a:cubicBezTo>
                      <a:cubicBezTo>
                        <a:pt x="80" y="139"/>
                        <a:pt x="80" y="140"/>
                        <a:pt x="81" y="140"/>
                      </a:cubicBezTo>
                      <a:cubicBezTo>
                        <a:pt x="82" y="140"/>
                        <a:pt x="82" y="139"/>
                        <a:pt x="82" y="139"/>
                      </a:cubicBezTo>
                      <a:cubicBezTo>
                        <a:pt x="82" y="134"/>
                        <a:pt x="82" y="134"/>
                        <a:pt x="82" y="134"/>
                      </a:cubicBezTo>
                      <a:cubicBezTo>
                        <a:pt x="84" y="134"/>
                        <a:pt x="84" y="134"/>
                        <a:pt x="84" y="134"/>
                      </a:cubicBezTo>
                      <a:cubicBezTo>
                        <a:pt x="84" y="139"/>
                        <a:pt x="84" y="139"/>
                        <a:pt x="84" y="139"/>
                      </a:cubicBezTo>
                      <a:cubicBezTo>
                        <a:pt x="84" y="140"/>
                        <a:pt x="85" y="140"/>
                        <a:pt x="85" y="140"/>
                      </a:cubicBezTo>
                      <a:cubicBezTo>
                        <a:pt x="89" y="140"/>
                        <a:pt x="89" y="140"/>
                        <a:pt x="89" y="140"/>
                      </a:cubicBezTo>
                      <a:cubicBezTo>
                        <a:pt x="89" y="140"/>
                        <a:pt x="89" y="140"/>
                        <a:pt x="89" y="139"/>
                      </a:cubicBezTo>
                      <a:cubicBezTo>
                        <a:pt x="89" y="132"/>
                        <a:pt x="89" y="132"/>
                        <a:pt x="89" y="132"/>
                      </a:cubicBezTo>
                      <a:cubicBezTo>
                        <a:pt x="89" y="131"/>
                        <a:pt x="88" y="129"/>
                        <a:pt x="87" y="129"/>
                      </a:cubicBezTo>
                      <a:close/>
                      <a:moveTo>
                        <a:pt x="23" y="46"/>
                      </a:moveTo>
                      <a:cubicBezTo>
                        <a:pt x="23" y="46"/>
                        <a:pt x="24" y="45"/>
                        <a:pt x="24" y="44"/>
                      </a:cubicBezTo>
                      <a:cubicBezTo>
                        <a:pt x="25" y="44"/>
                        <a:pt x="25" y="44"/>
                        <a:pt x="25" y="44"/>
                      </a:cubicBezTo>
                      <a:cubicBezTo>
                        <a:pt x="25" y="44"/>
                        <a:pt x="25" y="44"/>
                        <a:pt x="25" y="44"/>
                      </a:cubicBezTo>
                      <a:cubicBezTo>
                        <a:pt x="26" y="45"/>
                        <a:pt x="27" y="45"/>
                        <a:pt x="27" y="46"/>
                      </a:cubicBezTo>
                      <a:cubicBezTo>
                        <a:pt x="27" y="46"/>
                        <a:pt x="27" y="46"/>
                        <a:pt x="27" y="46"/>
                      </a:cubicBezTo>
                      <a:cubicBezTo>
                        <a:pt x="27" y="48"/>
                        <a:pt x="26" y="49"/>
                        <a:pt x="25" y="49"/>
                      </a:cubicBezTo>
                      <a:cubicBezTo>
                        <a:pt x="25" y="49"/>
                        <a:pt x="24" y="48"/>
                        <a:pt x="24" y="48"/>
                      </a:cubicBezTo>
                      <a:cubicBezTo>
                        <a:pt x="23" y="48"/>
                        <a:pt x="23" y="47"/>
                        <a:pt x="23" y="46"/>
                      </a:cubicBezTo>
                      <a:close/>
                      <a:moveTo>
                        <a:pt x="40" y="46"/>
                      </a:moveTo>
                      <a:cubicBezTo>
                        <a:pt x="40" y="45"/>
                        <a:pt x="41" y="44"/>
                        <a:pt x="42" y="44"/>
                      </a:cubicBezTo>
                      <a:cubicBezTo>
                        <a:pt x="42" y="44"/>
                        <a:pt x="42" y="44"/>
                        <a:pt x="42" y="44"/>
                      </a:cubicBezTo>
                      <a:cubicBezTo>
                        <a:pt x="43" y="44"/>
                        <a:pt x="43" y="45"/>
                        <a:pt x="44" y="45"/>
                      </a:cubicBezTo>
                      <a:cubicBezTo>
                        <a:pt x="44" y="46"/>
                        <a:pt x="44" y="46"/>
                        <a:pt x="44" y="46"/>
                      </a:cubicBezTo>
                      <a:cubicBezTo>
                        <a:pt x="44" y="47"/>
                        <a:pt x="44" y="47"/>
                        <a:pt x="44" y="47"/>
                      </a:cubicBezTo>
                      <a:cubicBezTo>
                        <a:pt x="44" y="48"/>
                        <a:pt x="43" y="49"/>
                        <a:pt x="42" y="49"/>
                      </a:cubicBezTo>
                      <a:cubicBezTo>
                        <a:pt x="41" y="49"/>
                        <a:pt x="40" y="48"/>
                        <a:pt x="40" y="46"/>
                      </a:cubicBezTo>
                      <a:cubicBezTo>
                        <a:pt x="40" y="46"/>
                        <a:pt x="40" y="46"/>
                        <a:pt x="40" y="46"/>
                      </a:cubicBezTo>
                      <a:close/>
                      <a:moveTo>
                        <a:pt x="39" y="36"/>
                      </a:moveTo>
                      <a:cubicBezTo>
                        <a:pt x="38" y="42"/>
                        <a:pt x="38" y="42"/>
                        <a:pt x="38" y="42"/>
                      </a:cubicBezTo>
                      <a:cubicBezTo>
                        <a:pt x="29" y="42"/>
                        <a:pt x="29" y="42"/>
                        <a:pt x="29" y="42"/>
                      </a:cubicBezTo>
                      <a:cubicBezTo>
                        <a:pt x="29" y="36"/>
                        <a:pt x="29" y="36"/>
                        <a:pt x="29" y="36"/>
                      </a:cubicBezTo>
                      <a:cubicBezTo>
                        <a:pt x="31" y="36"/>
                        <a:pt x="32" y="36"/>
                        <a:pt x="34" y="36"/>
                      </a:cubicBezTo>
                      <a:cubicBezTo>
                        <a:pt x="36" y="36"/>
                        <a:pt x="37" y="36"/>
                        <a:pt x="39" y="36"/>
                      </a:cubicBezTo>
                      <a:close/>
                      <a:moveTo>
                        <a:pt x="23" y="21"/>
                      </a:moveTo>
                      <a:cubicBezTo>
                        <a:pt x="23" y="20"/>
                        <a:pt x="24" y="18"/>
                        <a:pt x="24" y="17"/>
                      </a:cubicBezTo>
                      <a:cubicBezTo>
                        <a:pt x="44" y="17"/>
                        <a:pt x="44" y="17"/>
                        <a:pt x="44" y="17"/>
                      </a:cubicBezTo>
                      <a:cubicBezTo>
                        <a:pt x="44" y="18"/>
                        <a:pt x="44" y="20"/>
                        <a:pt x="44" y="21"/>
                      </a:cubicBezTo>
                      <a:cubicBezTo>
                        <a:pt x="44" y="27"/>
                        <a:pt x="40" y="31"/>
                        <a:pt x="34" y="31"/>
                      </a:cubicBezTo>
                      <a:cubicBezTo>
                        <a:pt x="28" y="31"/>
                        <a:pt x="23" y="27"/>
                        <a:pt x="23" y="21"/>
                      </a:cubicBezTo>
                      <a:close/>
                      <a:moveTo>
                        <a:pt x="11" y="84"/>
                      </a:moveTo>
                      <a:cubicBezTo>
                        <a:pt x="10" y="86"/>
                        <a:pt x="9" y="86"/>
                        <a:pt x="7" y="86"/>
                      </a:cubicBezTo>
                      <a:cubicBezTo>
                        <a:pt x="6" y="85"/>
                        <a:pt x="5" y="84"/>
                        <a:pt x="5" y="82"/>
                      </a:cubicBezTo>
                      <a:cubicBezTo>
                        <a:pt x="11" y="62"/>
                        <a:pt x="16" y="47"/>
                        <a:pt x="21" y="41"/>
                      </a:cubicBezTo>
                      <a:cubicBezTo>
                        <a:pt x="16" y="72"/>
                        <a:pt x="16" y="72"/>
                        <a:pt x="16" y="72"/>
                      </a:cubicBezTo>
                      <a:lnTo>
                        <a:pt x="11" y="84"/>
                      </a:lnTo>
                      <a:close/>
                      <a:moveTo>
                        <a:pt x="29" y="134"/>
                      </a:moveTo>
                      <a:cubicBezTo>
                        <a:pt x="29" y="137"/>
                        <a:pt x="27" y="139"/>
                        <a:pt x="25" y="139"/>
                      </a:cubicBezTo>
                      <a:cubicBezTo>
                        <a:pt x="22" y="139"/>
                        <a:pt x="20" y="137"/>
                        <a:pt x="20" y="134"/>
                      </a:cubicBezTo>
                      <a:cubicBezTo>
                        <a:pt x="20" y="133"/>
                        <a:pt x="20" y="133"/>
                        <a:pt x="20" y="133"/>
                      </a:cubicBezTo>
                      <a:cubicBezTo>
                        <a:pt x="29" y="133"/>
                        <a:pt x="29" y="133"/>
                        <a:pt x="29" y="133"/>
                      </a:cubicBezTo>
                      <a:lnTo>
                        <a:pt x="29" y="134"/>
                      </a:lnTo>
                      <a:close/>
                      <a:moveTo>
                        <a:pt x="43" y="139"/>
                      </a:moveTo>
                      <a:cubicBezTo>
                        <a:pt x="42" y="139"/>
                        <a:pt x="39" y="139"/>
                        <a:pt x="39" y="133"/>
                      </a:cubicBezTo>
                      <a:cubicBezTo>
                        <a:pt x="39" y="133"/>
                        <a:pt x="39" y="133"/>
                        <a:pt x="39" y="133"/>
                      </a:cubicBezTo>
                      <a:cubicBezTo>
                        <a:pt x="47" y="133"/>
                        <a:pt x="47" y="133"/>
                        <a:pt x="47" y="133"/>
                      </a:cubicBezTo>
                      <a:cubicBezTo>
                        <a:pt x="47" y="135"/>
                        <a:pt x="46" y="139"/>
                        <a:pt x="43" y="139"/>
                      </a:cubicBezTo>
                      <a:close/>
                      <a:moveTo>
                        <a:pt x="66" y="61"/>
                      </a:moveTo>
                      <a:cubicBezTo>
                        <a:pt x="59" y="65"/>
                        <a:pt x="55" y="67"/>
                        <a:pt x="53" y="66"/>
                      </a:cubicBezTo>
                      <a:cubicBezTo>
                        <a:pt x="51" y="64"/>
                        <a:pt x="51" y="64"/>
                        <a:pt x="51" y="64"/>
                      </a:cubicBezTo>
                      <a:cubicBezTo>
                        <a:pt x="51" y="64"/>
                        <a:pt x="51" y="64"/>
                        <a:pt x="50" y="64"/>
                      </a:cubicBezTo>
                      <a:cubicBezTo>
                        <a:pt x="48" y="44"/>
                        <a:pt x="48" y="44"/>
                        <a:pt x="48" y="44"/>
                      </a:cubicBezTo>
                      <a:cubicBezTo>
                        <a:pt x="55" y="56"/>
                        <a:pt x="55" y="56"/>
                        <a:pt x="55" y="56"/>
                      </a:cubicBezTo>
                      <a:cubicBezTo>
                        <a:pt x="55" y="57"/>
                        <a:pt x="55" y="57"/>
                        <a:pt x="56" y="58"/>
                      </a:cubicBezTo>
                      <a:cubicBezTo>
                        <a:pt x="57" y="59"/>
                        <a:pt x="60" y="58"/>
                        <a:pt x="63" y="56"/>
                      </a:cubicBezTo>
                      <a:cubicBezTo>
                        <a:pt x="64" y="55"/>
                        <a:pt x="67" y="55"/>
                        <a:pt x="68" y="56"/>
                      </a:cubicBezTo>
                      <a:cubicBezTo>
                        <a:pt x="68" y="58"/>
                        <a:pt x="68" y="60"/>
                        <a:pt x="66" y="6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grpSp>
        <p:nvGrpSpPr>
          <p:cNvPr id="30" name="グループ化 29">
            <a:extLst>
              <a:ext uri="{FF2B5EF4-FFF2-40B4-BE49-F238E27FC236}">
                <a16:creationId xmlns:a16="http://schemas.microsoft.com/office/drawing/2014/main" id="{F42E9D9C-A096-4FEC-81E4-03C8DBB9D0B7}"/>
              </a:ext>
            </a:extLst>
          </p:cNvPr>
          <p:cNvGrpSpPr/>
          <p:nvPr/>
        </p:nvGrpSpPr>
        <p:grpSpPr>
          <a:xfrm>
            <a:off x="152399" y="1047036"/>
            <a:ext cx="3911575" cy="2225816"/>
            <a:chOff x="152399" y="1047036"/>
            <a:chExt cx="4222273" cy="2823170"/>
          </a:xfrm>
        </p:grpSpPr>
        <p:sp>
          <p:nvSpPr>
            <p:cNvPr id="444" name="フリーフォーム: 図形 443">
              <a:extLst>
                <a:ext uri="{FF2B5EF4-FFF2-40B4-BE49-F238E27FC236}">
                  <a16:creationId xmlns:a16="http://schemas.microsoft.com/office/drawing/2014/main" id="{BE089374-6769-42CC-B47C-4A1848570B8D}"/>
                </a:ext>
              </a:extLst>
            </p:cNvPr>
            <p:cNvSpPr/>
            <p:nvPr/>
          </p:nvSpPr>
          <p:spPr>
            <a:xfrm rot="10800000" flipH="1">
              <a:off x="152400" y="1047747"/>
              <a:ext cx="4222272" cy="2822459"/>
            </a:xfrm>
            <a:custGeom>
              <a:avLst/>
              <a:gdLst>
                <a:gd name="connsiteX0" fmla="*/ 698966 w 2277181"/>
                <a:gd name="connsiteY0" fmla="*/ 0 h 1397893"/>
                <a:gd name="connsiteX1" fmla="*/ 853605 w 2277181"/>
                <a:gd name="connsiteY1" fmla="*/ 3455 h 1397893"/>
                <a:gd name="connsiteX2" fmla="*/ 872161 w 2277181"/>
                <a:gd name="connsiteY2" fmla="*/ 6911 h 1397893"/>
                <a:gd name="connsiteX3" fmla="*/ 899996 w 2277181"/>
                <a:gd name="connsiteY3" fmla="*/ 10367 h 1397893"/>
                <a:gd name="connsiteX4" fmla="*/ 918553 w 2277181"/>
                <a:gd name="connsiteY4" fmla="*/ 13823 h 1397893"/>
                <a:gd name="connsiteX5" fmla="*/ 943295 w 2277181"/>
                <a:gd name="connsiteY5" fmla="*/ 17278 h 1397893"/>
                <a:gd name="connsiteX6" fmla="*/ 986594 w 2277181"/>
                <a:gd name="connsiteY6" fmla="*/ 24190 h 1397893"/>
                <a:gd name="connsiteX7" fmla="*/ 1008243 w 2277181"/>
                <a:gd name="connsiteY7" fmla="*/ 27646 h 1397893"/>
                <a:gd name="connsiteX8" fmla="*/ 1029893 w 2277181"/>
                <a:gd name="connsiteY8" fmla="*/ 31101 h 1397893"/>
                <a:gd name="connsiteX9" fmla="*/ 1063913 w 2277181"/>
                <a:gd name="connsiteY9" fmla="*/ 38013 h 1397893"/>
                <a:gd name="connsiteX10" fmla="*/ 1076284 w 2277181"/>
                <a:gd name="connsiteY10" fmla="*/ 44924 h 1397893"/>
                <a:gd name="connsiteX11" fmla="*/ 1091748 w 2277181"/>
                <a:gd name="connsiteY11" fmla="*/ 48380 h 1397893"/>
                <a:gd name="connsiteX12" fmla="*/ 1125768 w 2277181"/>
                <a:gd name="connsiteY12" fmla="*/ 58747 h 1397893"/>
                <a:gd name="connsiteX13" fmla="*/ 1135046 w 2277181"/>
                <a:gd name="connsiteY13" fmla="*/ 62203 h 1397893"/>
                <a:gd name="connsiteX14" fmla="*/ 1162882 w 2277181"/>
                <a:gd name="connsiteY14" fmla="*/ 82937 h 1397893"/>
                <a:gd name="connsiteX15" fmla="*/ 1172160 w 2277181"/>
                <a:gd name="connsiteY15" fmla="*/ 93305 h 1397893"/>
                <a:gd name="connsiteX16" fmla="*/ 1181439 w 2277181"/>
                <a:gd name="connsiteY16" fmla="*/ 100216 h 1397893"/>
                <a:gd name="connsiteX17" fmla="*/ 1196902 w 2277181"/>
                <a:gd name="connsiteY17" fmla="*/ 120951 h 1397893"/>
                <a:gd name="connsiteX18" fmla="*/ 1206181 w 2277181"/>
                <a:gd name="connsiteY18" fmla="*/ 131318 h 1397893"/>
                <a:gd name="connsiteX19" fmla="*/ 1208999 w 2277181"/>
                <a:gd name="connsiteY19" fmla="*/ 136219 h 1397893"/>
                <a:gd name="connsiteX20" fmla="*/ 1222296 w 2277181"/>
                <a:gd name="connsiteY20" fmla="*/ 145083 h 1397893"/>
                <a:gd name="connsiteX21" fmla="*/ 1241346 w 2277181"/>
                <a:gd name="connsiteY21" fmla="*/ 160958 h 1397893"/>
                <a:gd name="connsiteX22" fmla="*/ 1260396 w 2277181"/>
                <a:gd name="connsiteY22" fmla="*/ 173658 h 1397893"/>
                <a:gd name="connsiteX23" fmla="*/ 1266746 w 2277181"/>
                <a:gd name="connsiteY23" fmla="*/ 183183 h 1397893"/>
                <a:gd name="connsiteX24" fmla="*/ 1276271 w 2277181"/>
                <a:gd name="connsiteY24" fmla="*/ 189533 h 1397893"/>
                <a:gd name="connsiteX25" fmla="*/ 1298496 w 2277181"/>
                <a:gd name="connsiteY25" fmla="*/ 208583 h 1397893"/>
                <a:gd name="connsiteX26" fmla="*/ 1320721 w 2277181"/>
                <a:gd name="connsiteY26" fmla="*/ 230808 h 1397893"/>
                <a:gd name="connsiteX27" fmla="*/ 1346121 w 2277181"/>
                <a:gd name="connsiteY27" fmla="*/ 259383 h 1397893"/>
                <a:gd name="connsiteX28" fmla="*/ 1355646 w 2277181"/>
                <a:gd name="connsiteY28" fmla="*/ 265733 h 1397893"/>
                <a:gd name="connsiteX29" fmla="*/ 1384221 w 2277181"/>
                <a:gd name="connsiteY29" fmla="*/ 287958 h 1397893"/>
                <a:gd name="connsiteX30" fmla="*/ 1393746 w 2277181"/>
                <a:gd name="connsiteY30" fmla="*/ 294308 h 1397893"/>
                <a:gd name="connsiteX31" fmla="*/ 1403271 w 2277181"/>
                <a:gd name="connsiteY31" fmla="*/ 297483 h 1397893"/>
                <a:gd name="connsiteX32" fmla="*/ 1422321 w 2277181"/>
                <a:gd name="connsiteY32" fmla="*/ 310183 h 1397893"/>
                <a:gd name="connsiteX33" fmla="*/ 1441371 w 2277181"/>
                <a:gd name="connsiteY33" fmla="*/ 316533 h 1397893"/>
                <a:gd name="connsiteX34" fmla="*/ 1460421 w 2277181"/>
                <a:gd name="connsiteY34" fmla="*/ 322883 h 1397893"/>
                <a:gd name="connsiteX35" fmla="*/ 1498521 w 2277181"/>
                <a:gd name="connsiteY35" fmla="*/ 332408 h 1397893"/>
                <a:gd name="connsiteX36" fmla="*/ 1511221 w 2277181"/>
                <a:gd name="connsiteY36" fmla="*/ 335583 h 1397893"/>
                <a:gd name="connsiteX37" fmla="*/ 1523921 w 2277181"/>
                <a:gd name="connsiteY37" fmla="*/ 338758 h 1397893"/>
                <a:gd name="connsiteX38" fmla="*/ 1542971 w 2277181"/>
                <a:gd name="connsiteY38" fmla="*/ 341933 h 1397893"/>
                <a:gd name="connsiteX39" fmla="*/ 1552496 w 2277181"/>
                <a:gd name="connsiteY39" fmla="*/ 345108 h 1397893"/>
                <a:gd name="connsiteX40" fmla="*/ 1574721 w 2277181"/>
                <a:gd name="connsiteY40" fmla="*/ 348283 h 1397893"/>
                <a:gd name="connsiteX41" fmla="*/ 1587421 w 2277181"/>
                <a:gd name="connsiteY41" fmla="*/ 351458 h 1397893"/>
                <a:gd name="connsiteX42" fmla="*/ 1631871 w 2277181"/>
                <a:gd name="connsiteY42" fmla="*/ 357808 h 1397893"/>
                <a:gd name="connsiteX43" fmla="*/ 1650921 w 2277181"/>
                <a:gd name="connsiteY43" fmla="*/ 364158 h 1397893"/>
                <a:gd name="connsiteX44" fmla="*/ 1669971 w 2277181"/>
                <a:gd name="connsiteY44" fmla="*/ 370508 h 1397893"/>
                <a:gd name="connsiteX45" fmla="*/ 1679496 w 2277181"/>
                <a:gd name="connsiteY45" fmla="*/ 373683 h 1397893"/>
                <a:gd name="connsiteX46" fmla="*/ 1689021 w 2277181"/>
                <a:gd name="connsiteY46" fmla="*/ 376858 h 1397893"/>
                <a:gd name="connsiteX47" fmla="*/ 1701721 w 2277181"/>
                <a:gd name="connsiteY47" fmla="*/ 383208 h 1397893"/>
                <a:gd name="connsiteX48" fmla="*/ 1711246 w 2277181"/>
                <a:gd name="connsiteY48" fmla="*/ 386383 h 1397893"/>
                <a:gd name="connsiteX49" fmla="*/ 1720771 w 2277181"/>
                <a:gd name="connsiteY49" fmla="*/ 392733 h 1397893"/>
                <a:gd name="connsiteX50" fmla="*/ 1755696 w 2277181"/>
                <a:gd name="connsiteY50" fmla="*/ 402258 h 1397893"/>
                <a:gd name="connsiteX51" fmla="*/ 1774746 w 2277181"/>
                <a:gd name="connsiteY51" fmla="*/ 411783 h 1397893"/>
                <a:gd name="connsiteX52" fmla="*/ 1787446 w 2277181"/>
                <a:gd name="connsiteY52" fmla="*/ 418133 h 1397893"/>
                <a:gd name="connsiteX53" fmla="*/ 1803321 w 2277181"/>
                <a:gd name="connsiteY53" fmla="*/ 424483 h 1397893"/>
                <a:gd name="connsiteX54" fmla="*/ 1809671 w 2277181"/>
                <a:gd name="connsiteY54" fmla="*/ 434008 h 1397893"/>
                <a:gd name="connsiteX55" fmla="*/ 1831896 w 2277181"/>
                <a:gd name="connsiteY55" fmla="*/ 443533 h 1397893"/>
                <a:gd name="connsiteX56" fmla="*/ 1841421 w 2277181"/>
                <a:gd name="connsiteY56" fmla="*/ 453058 h 1397893"/>
                <a:gd name="connsiteX57" fmla="*/ 1850946 w 2277181"/>
                <a:gd name="connsiteY57" fmla="*/ 456233 h 1397893"/>
                <a:gd name="connsiteX58" fmla="*/ 1869996 w 2277181"/>
                <a:gd name="connsiteY58" fmla="*/ 468933 h 1397893"/>
                <a:gd name="connsiteX59" fmla="*/ 1879521 w 2277181"/>
                <a:gd name="connsiteY59" fmla="*/ 475283 h 1397893"/>
                <a:gd name="connsiteX60" fmla="*/ 1889046 w 2277181"/>
                <a:gd name="connsiteY60" fmla="*/ 484808 h 1397893"/>
                <a:gd name="connsiteX61" fmla="*/ 1898571 w 2277181"/>
                <a:gd name="connsiteY61" fmla="*/ 487983 h 1397893"/>
                <a:gd name="connsiteX62" fmla="*/ 1908096 w 2277181"/>
                <a:gd name="connsiteY62" fmla="*/ 494333 h 1397893"/>
                <a:gd name="connsiteX63" fmla="*/ 1933496 w 2277181"/>
                <a:gd name="connsiteY63" fmla="*/ 516558 h 1397893"/>
                <a:gd name="connsiteX64" fmla="*/ 1955721 w 2277181"/>
                <a:gd name="connsiteY64" fmla="*/ 535608 h 1397893"/>
                <a:gd name="connsiteX65" fmla="*/ 1974771 w 2277181"/>
                <a:gd name="connsiteY65" fmla="*/ 548308 h 1397893"/>
                <a:gd name="connsiteX66" fmla="*/ 2003346 w 2277181"/>
                <a:gd name="connsiteY66" fmla="*/ 570533 h 1397893"/>
                <a:gd name="connsiteX67" fmla="*/ 2016046 w 2277181"/>
                <a:gd name="connsiteY67" fmla="*/ 589583 h 1397893"/>
                <a:gd name="connsiteX68" fmla="*/ 2022396 w 2277181"/>
                <a:gd name="connsiteY68" fmla="*/ 599108 h 1397893"/>
                <a:gd name="connsiteX69" fmla="*/ 2022521 w 2277181"/>
                <a:gd name="connsiteY69" fmla="*/ 599487 h 1397893"/>
                <a:gd name="connsiteX70" fmla="*/ 2025765 w 2277181"/>
                <a:gd name="connsiteY70" fmla="*/ 601299 h 1397893"/>
                <a:gd name="connsiteX71" fmla="*/ 2035044 w 2277181"/>
                <a:gd name="connsiteY71" fmla="*/ 608211 h 1397893"/>
                <a:gd name="connsiteX72" fmla="*/ 2041229 w 2277181"/>
                <a:gd name="connsiteY72" fmla="*/ 618578 h 1397893"/>
                <a:gd name="connsiteX73" fmla="*/ 2051343 w 2277181"/>
                <a:gd name="connsiteY73" fmla="*/ 629879 h 1397893"/>
                <a:gd name="connsiteX74" fmla="*/ 2064829 w 2277181"/>
                <a:gd name="connsiteY74" fmla="*/ 639162 h 1397893"/>
                <a:gd name="connsiteX75" fmla="*/ 2084388 w 2277181"/>
                <a:gd name="connsiteY75" fmla="*/ 647817 h 1397893"/>
                <a:gd name="connsiteX76" fmla="*/ 2095564 w 2277181"/>
                <a:gd name="connsiteY76" fmla="*/ 656471 h 1397893"/>
                <a:gd name="connsiteX77" fmla="*/ 2115123 w 2277181"/>
                <a:gd name="connsiteY77" fmla="*/ 668011 h 1397893"/>
                <a:gd name="connsiteX78" fmla="*/ 2129093 w 2277181"/>
                <a:gd name="connsiteY78" fmla="*/ 685321 h 1397893"/>
                <a:gd name="connsiteX79" fmla="*/ 2148653 w 2277181"/>
                <a:gd name="connsiteY79" fmla="*/ 702630 h 1397893"/>
                <a:gd name="connsiteX80" fmla="*/ 2168211 w 2277181"/>
                <a:gd name="connsiteY80" fmla="*/ 725709 h 1397893"/>
                <a:gd name="connsiteX81" fmla="*/ 2179388 w 2277181"/>
                <a:gd name="connsiteY81" fmla="*/ 743019 h 1397893"/>
                <a:gd name="connsiteX82" fmla="*/ 2182182 w 2277181"/>
                <a:gd name="connsiteY82" fmla="*/ 751674 h 1397893"/>
                <a:gd name="connsiteX83" fmla="*/ 2196152 w 2277181"/>
                <a:gd name="connsiteY83" fmla="*/ 768983 h 1397893"/>
                <a:gd name="connsiteX84" fmla="*/ 2198946 w 2277181"/>
                <a:gd name="connsiteY84" fmla="*/ 777638 h 1397893"/>
                <a:gd name="connsiteX85" fmla="*/ 2210122 w 2277181"/>
                <a:gd name="connsiteY85" fmla="*/ 797832 h 1397893"/>
                <a:gd name="connsiteX86" fmla="*/ 2215711 w 2277181"/>
                <a:gd name="connsiteY86" fmla="*/ 820912 h 1397893"/>
                <a:gd name="connsiteX87" fmla="*/ 2224093 w 2277181"/>
                <a:gd name="connsiteY87" fmla="*/ 838221 h 1397893"/>
                <a:gd name="connsiteX88" fmla="*/ 2229682 w 2277181"/>
                <a:gd name="connsiteY88" fmla="*/ 846875 h 1397893"/>
                <a:gd name="connsiteX89" fmla="*/ 2235270 w 2277181"/>
                <a:gd name="connsiteY89" fmla="*/ 867070 h 1397893"/>
                <a:gd name="connsiteX90" fmla="*/ 2240858 w 2277181"/>
                <a:gd name="connsiteY90" fmla="*/ 878609 h 1397893"/>
                <a:gd name="connsiteX91" fmla="*/ 2243652 w 2277181"/>
                <a:gd name="connsiteY91" fmla="*/ 893034 h 1397893"/>
                <a:gd name="connsiteX92" fmla="*/ 2246446 w 2277181"/>
                <a:gd name="connsiteY92" fmla="*/ 901689 h 1397893"/>
                <a:gd name="connsiteX93" fmla="*/ 2249240 w 2277181"/>
                <a:gd name="connsiteY93" fmla="*/ 918998 h 1397893"/>
                <a:gd name="connsiteX94" fmla="*/ 2252035 w 2277181"/>
                <a:gd name="connsiteY94" fmla="*/ 930538 h 1397893"/>
                <a:gd name="connsiteX95" fmla="*/ 2254828 w 2277181"/>
                <a:gd name="connsiteY95" fmla="*/ 947847 h 1397893"/>
                <a:gd name="connsiteX96" fmla="*/ 2257623 w 2277181"/>
                <a:gd name="connsiteY96" fmla="*/ 962272 h 1397893"/>
                <a:gd name="connsiteX97" fmla="*/ 2263211 w 2277181"/>
                <a:gd name="connsiteY97" fmla="*/ 991122 h 1397893"/>
                <a:gd name="connsiteX98" fmla="*/ 2266005 w 2277181"/>
                <a:gd name="connsiteY98" fmla="*/ 1019970 h 1397893"/>
                <a:gd name="connsiteX99" fmla="*/ 2268799 w 2277181"/>
                <a:gd name="connsiteY99" fmla="*/ 1031510 h 1397893"/>
                <a:gd name="connsiteX100" fmla="*/ 2271593 w 2277181"/>
                <a:gd name="connsiteY100" fmla="*/ 1057474 h 1397893"/>
                <a:gd name="connsiteX101" fmla="*/ 2274388 w 2277181"/>
                <a:gd name="connsiteY101" fmla="*/ 1100748 h 1397893"/>
                <a:gd name="connsiteX102" fmla="*/ 2277181 w 2277181"/>
                <a:gd name="connsiteY102" fmla="*/ 1138251 h 1397893"/>
                <a:gd name="connsiteX103" fmla="*/ 2274388 w 2277181"/>
                <a:gd name="connsiteY103" fmla="*/ 1201720 h 1397893"/>
                <a:gd name="connsiteX104" fmla="*/ 2268799 w 2277181"/>
                <a:gd name="connsiteY104" fmla="*/ 1210374 h 1397893"/>
                <a:gd name="connsiteX105" fmla="*/ 2266005 w 2277181"/>
                <a:gd name="connsiteY105" fmla="*/ 1224799 h 1397893"/>
                <a:gd name="connsiteX106" fmla="*/ 2257623 w 2277181"/>
                <a:gd name="connsiteY106" fmla="*/ 1242109 h 1397893"/>
                <a:gd name="connsiteX107" fmla="*/ 2252035 w 2277181"/>
                <a:gd name="connsiteY107" fmla="*/ 1253648 h 1397893"/>
                <a:gd name="connsiteX108" fmla="*/ 2243652 w 2277181"/>
                <a:gd name="connsiteY108" fmla="*/ 1259417 h 1397893"/>
                <a:gd name="connsiteX109" fmla="*/ 2229682 w 2277181"/>
                <a:gd name="connsiteY109" fmla="*/ 1288267 h 1397893"/>
                <a:gd name="connsiteX110" fmla="*/ 2215711 w 2277181"/>
                <a:gd name="connsiteY110" fmla="*/ 1314231 h 1397893"/>
                <a:gd name="connsiteX111" fmla="*/ 2210122 w 2277181"/>
                <a:gd name="connsiteY111" fmla="*/ 1322886 h 1397893"/>
                <a:gd name="connsiteX112" fmla="*/ 2204534 w 2277181"/>
                <a:gd name="connsiteY112" fmla="*/ 1331541 h 1397893"/>
                <a:gd name="connsiteX113" fmla="*/ 2196152 w 2277181"/>
                <a:gd name="connsiteY113" fmla="*/ 1340195 h 1397893"/>
                <a:gd name="connsiteX114" fmla="*/ 2190564 w 2277181"/>
                <a:gd name="connsiteY114" fmla="*/ 1348850 h 1397893"/>
                <a:gd name="connsiteX115" fmla="*/ 2182182 w 2277181"/>
                <a:gd name="connsiteY115" fmla="*/ 1354620 h 1397893"/>
                <a:gd name="connsiteX116" fmla="*/ 2165417 w 2277181"/>
                <a:gd name="connsiteY116" fmla="*/ 1366159 h 1397893"/>
                <a:gd name="connsiteX117" fmla="*/ 2157035 w 2277181"/>
                <a:gd name="connsiteY117" fmla="*/ 1374814 h 1397893"/>
                <a:gd name="connsiteX118" fmla="*/ 2148653 w 2277181"/>
                <a:gd name="connsiteY118" fmla="*/ 1377699 h 1397893"/>
                <a:gd name="connsiteX119" fmla="*/ 2143065 w 2277181"/>
                <a:gd name="connsiteY119" fmla="*/ 1386354 h 1397893"/>
                <a:gd name="connsiteX120" fmla="*/ 2131888 w 2277181"/>
                <a:gd name="connsiteY120" fmla="*/ 1397893 h 1397893"/>
                <a:gd name="connsiteX121" fmla="*/ 1561890 w 2277181"/>
                <a:gd name="connsiteY121" fmla="*/ 1397893 h 1397893"/>
                <a:gd name="connsiteX122" fmla="*/ 1564575 w 2277181"/>
                <a:gd name="connsiteY122" fmla="*/ 1392664 h 1397893"/>
                <a:gd name="connsiteX123" fmla="*/ 0 w 2277181"/>
                <a:gd name="connsiteY123" fmla="*/ 1392664 h 1397893"/>
                <a:gd name="connsiteX124" fmla="*/ 9278 w 2277181"/>
                <a:gd name="connsiteY124" fmla="*/ 266092 h 1397893"/>
                <a:gd name="connsiteX125" fmla="*/ 40206 w 2277181"/>
                <a:gd name="connsiteY125" fmla="*/ 228079 h 1397893"/>
                <a:gd name="connsiteX126" fmla="*/ 49484 w 2277181"/>
                <a:gd name="connsiteY126" fmla="*/ 221168 h 1397893"/>
                <a:gd name="connsiteX127" fmla="*/ 58762 w 2277181"/>
                <a:gd name="connsiteY127" fmla="*/ 207345 h 1397893"/>
                <a:gd name="connsiteX128" fmla="*/ 71133 w 2277181"/>
                <a:gd name="connsiteY128" fmla="*/ 200433 h 1397893"/>
                <a:gd name="connsiteX129" fmla="*/ 102062 w 2277181"/>
                <a:gd name="connsiteY129" fmla="*/ 186610 h 1397893"/>
                <a:gd name="connsiteX130" fmla="*/ 117526 w 2277181"/>
                <a:gd name="connsiteY130" fmla="*/ 172787 h 1397893"/>
                <a:gd name="connsiteX131" fmla="*/ 139175 w 2277181"/>
                <a:gd name="connsiteY131" fmla="*/ 165876 h 1397893"/>
                <a:gd name="connsiteX132" fmla="*/ 167010 w 2277181"/>
                <a:gd name="connsiteY132" fmla="*/ 148597 h 1397893"/>
                <a:gd name="connsiteX133" fmla="*/ 191752 w 2277181"/>
                <a:gd name="connsiteY133" fmla="*/ 141685 h 1397893"/>
                <a:gd name="connsiteX134" fmla="*/ 201030 w 2277181"/>
                <a:gd name="connsiteY134" fmla="*/ 134773 h 1397893"/>
                <a:gd name="connsiteX135" fmla="*/ 213401 w 2277181"/>
                <a:gd name="connsiteY135" fmla="*/ 131318 h 1397893"/>
                <a:gd name="connsiteX136" fmla="*/ 228865 w 2277181"/>
                <a:gd name="connsiteY136" fmla="*/ 124406 h 1397893"/>
                <a:gd name="connsiteX137" fmla="*/ 241236 w 2277181"/>
                <a:gd name="connsiteY137" fmla="*/ 117495 h 1397893"/>
                <a:gd name="connsiteX138" fmla="*/ 256700 w 2277181"/>
                <a:gd name="connsiteY138" fmla="*/ 110583 h 1397893"/>
                <a:gd name="connsiteX139" fmla="*/ 269071 w 2277181"/>
                <a:gd name="connsiteY139" fmla="*/ 103672 h 1397893"/>
                <a:gd name="connsiteX140" fmla="*/ 281442 w 2277181"/>
                <a:gd name="connsiteY140" fmla="*/ 100216 h 1397893"/>
                <a:gd name="connsiteX141" fmla="*/ 327834 w 2277181"/>
                <a:gd name="connsiteY141" fmla="*/ 76026 h 1397893"/>
                <a:gd name="connsiteX142" fmla="*/ 343298 w 2277181"/>
                <a:gd name="connsiteY142" fmla="*/ 72570 h 1397893"/>
                <a:gd name="connsiteX143" fmla="*/ 368040 w 2277181"/>
                <a:gd name="connsiteY143" fmla="*/ 65659 h 1397893"/>
                <a:gd name="connsiteX144" fmla="*/ 380411 w 2277181"/>
                <a:gd name="connsiteY144" fmla="*/ 62203 h 1397893"/>
                <a:gd name="connsiteX145" fmla="*/ 389689 w 2277181"/>
                <a:gd name="connsiteY145" fmla="*/ 58747 h 1397893"/>
                <a:gd name="connsiteX146" fmla="*/ 417524 w 2277181"/>
                <a:gd name="connsiteY146" fmla="*/ 55291 h 1397893"/>
                <a:gd name="connsiteX147" fmla="*/ 476287 w 2277181"/>
                <a:gd name="connsiteY147" fmla="*/ 44924 h 1397893"/>
                <a:gd name="connsiteX148" fmla="*/ 491751 w 2277181"/>
                <a:gd name="connsiteY148" fmla="*/ 41468 h 1397893"/>
                <a:gd name="connsiteX149" fmla="*/ 513400 w 2277181"/>
                <a:gd name="connsiteY149" fmla="*/ 34557 h 1397893"/>
                <a:gd name="connsiteX150" fmla="*/ 565977 w 2277181"/>
                <a:gd name="connsiteY150" fmla="*/ 27646 h 1397893"/>
                <a:gd name="connsiteX151" fmla="*/ 609275 w 2277181"/>
                <a:gd name="connsiteY151" fmla="*/ 17278 h 1397893"/>
                <a:gd name="connsiteX152" fmla="*/ 621646 w 2277181"/>
                <a:gd name="connsiteY152" fmla="*/ 13823 h 1397893"/>
                <a:gd name="connsiteX153" fmla="*/ 630925 w 2277181"/>
                <a:gd name="connsiteY153" fmla="*/ 10367 h 1397893"/>
                <a:gd name="connsiteX154" fmla="*/ 661853 w 2277181"/>
                <a:gd name="connsiteY154" fmla="*/ 6911 h 1397893"/>
                <a:gd name="connsiteX155" fmla="*/ 698966 w 2277181"/>
                <a:gd name="connsiteY155" fmla="*/ 0 h 139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2277181" h="1397893">
                  <a:moveTo>
                    <a:pt x="698966" y="0"/>
                  </a:moveTo>
                  <a:lnTo>
                    <a:pt x="853605" y="3455"/>
                  </a:lnTo>
                  <a:cubicBezTo>
                    <a:pt x="859871" y="3705"/>
                    <a:pt x="865945" y="5985"/>
                    <a:pt x="872161" y="6911"/>
                  </a:cubicBezTo>
                  <a:cubicBezTo>
                    <a:pt x="881415" y="8290"/>
                    <a:pt x="890742" y="8988"/>
                    <a:pt x="899996" y="10367"/>
                  </a:cubicBezTo>
                  <a:cubicBezTo>
                    <a:pt x="906212" y="11293"/>
                    <a:pt x="912344" y="12832"/>
                    <a:pt x="918553" y="13823"/>
                  </a:cubicBezTo>
                  <a:cubicBezTo>
                    <a:pt x="926781" y="15137"/>
                    <a:pt x="935060" y="16023"/>
                    <a:pt x="943295" y="17278"/>
                  </a:cubicBezTo>
                  <a:lnTo>
                    <a:pt x="986594" y="24190"/>
                  </a:lnTo>
                  <a:lnTo>
                    <a:pt x="1008243" y="27646"/>
                  </a:lnTo>
                  <a:cubicBezTo>
                    <a:pt x="1015459" y="28797"/>
                    <a:pt x="1022744" y="29504"/>
                    <a:pt x="1029893" y="31101"/>
                  </a:cubicBezTo>
                  <a:cubicBezTo>
                    <a:pt x="1051506" y="35931"/>
                    <a:pt x="1040171" y="33591"/>
                    <a:pt x="1063913" y="38013"/>
                  </a:cubicBezTo>
                  <a:cubicBezTo>
                    <a:pt x="1068036" y="40317"/>
                    <a:pt x="1071910" y="43294"/>
                    <a:pt x="1076284" y="44924"/>
                  </a:cubicBezTo>
                  <a:cubicBezTo>
                    <a:pt x="1081271" y="46782"/>
                    <a:pt x="1086616" y="47105"/>
                    <a:pt x="1091748" y="48380"/>
                  </a:cubicBezTo>
                  <a:cubicBezTo>
                    <a:pt x="1101704" y="50852"/>
                    <a:pt x="1117152" y="55859"/>
                    <a:pt x="1125768" y="58747"/>
                  </a:cubicBezTo>
                  <a:cubicBezTo>
                    <a:pt x="1128891" y="59794"/>
                    <a:pt x="1132131" y="60573"/>
                    <a:pt x="1135046" y="62203"/>
                  </a:cubicBezTo>
                  <a:cubicBezTo>
                    <a:pt x="1143353" y="66843"/>
                    <a:pt x="1155629" y="75992"/>
                    <a:pt x="1162882" y="82937"/>
                  </a:cubicBezTo>
                  <a:cubicBezTo>
                    <a:pt x="1166203" y="86118"/>
                    <a:pt x="1168801" y="90175"/>
                    <a:pt x="1172160" y="93305"/>
                  </a:cubicBezTo>
                  <a:cubicBezTo>
                    <a:pt x="1175015" y="95964"/>
                    <a:pt x="1178583" y="97557"/>
                    <a:pt x="1181439" y="100216"/>
                  </a:cubicBezTo>
                  <a:cubicBezTo>
                    <a:pt x="1196224" y="113984"/>
                    <a:pt x="1185844" y="106124"/>
                    <a:pt x="1196902" y="120951"/>
                  </a:cubicBezTo>
                  <a:cubicBezTo>
                    <a:pt x="1199703" y="124705"/>
                    <a:pt x="1203638" y="127341"/>
                    <a:pt x="1206181" y="131318"/>
                  </a:cubicBezTo>
                  <a:lnTo>
                    <a:pt x="1208999" y="136219"/>
                  </a:lnTo>
                  <a:lnTo>
                    <a:pt x="1222296" y="145083"/>
                  </a:lnTo>
                  <a:cubicBezTo>
                    <a:pt x="1250123" y="172910"/>
                    <a:pt x="1214824" y="138856"/>
                    <a:pt x="1241346" y="160958"/>
                  </a:cubicBezTo>
                  <a:cubicBezTo>
                    <a:pt x="1257201" y="174171"/>
                    <a:pt x="1243657" y="168078"/>
                    <a:pt x="1260396" y="173658"/>
                  </a:cubicBezTo>
                  <a:cubicBezTo>
                    <a:pt x="1262513" y="176833"/>
                    <a:pt x="1264048" y="180485"/>
                    <a:pt x="1266746" y="183183"/>
                  </a:cubicBezTo>
                  <a:cubicBezTo>
                    <a:pt x="1269444" y="185881"/>
                    <a:pt x="1273166" y="187315"/>
                    <a:pt x="1276271" y="189533"/>
                  </a:cubicBezTo>
                  <a:cubicBezTo>
                    <a:pt x="1283727" y="194859"/>
                    <a:pt x="1292727" y="201165"/>
                    <a:pt x="1298496" y="208583"/>
                  </a:cubicBezTo>
                  <a:cubicBezTo>
                    <a:pt x="1316328" y="231509"/>
                    <a:pt x="1302520" y="224741"/>
                    <a:pt x="1320721" y="230808"/>
                  </a:cubicBezTo>
                  <a:cubicBezTo>
                    <a:pt x="1328356" y="242260"/>
                    <a:pt x="1333072" y="250684"/>
                    <a:pt x="1346121" y="259383"/>
                  </a:cubicBezTo>
                  <a:cubicBezTo>
                    <a:pt x="1349296" y="261500"/>
                    <a:pt x="1352715" y="263290"/>
                    <a:pt x="1355646" y="265733"/>
                  </a:cubicBezTo>
                  <a:cubicBezTo>
                    <a:pt x="1385489" y="290602"/>
                    <a:pt x="1336073" y="255860"/>
                    <a:pt x="1384221" y="287958"/>
                  </a:cubicBezTo>
                  <a:cubicBezTo>
                    <a:pt x="1387396" y="290075"/>
                    <a:pt x="1390126" y="293101"/>
                    <a:pt x="1393746" y="294308"/>
                  </a:cubicBezTo>
                  <a:cubicBezTo>
                    <a:pt x="1396921" y="295366"/>
                    <a:pt x="1400345" y="295858"/>
                    <a:pt x="1403271" y="297483"/>
                  </a:cubicBezTo>
                  <a:cubicBezTo>
                    <a:pt x="1409942" y="301189"/>
                    <a:pt x="1415081" y="307770"/>
                    <a:pt x="1422321" y="310183"/>
                  </a:cubicBezTo>
                  <a:lnTo>
                    <a:pt x="1441371" y="316533"/>
                  </a:lnTo>
                  <a:cubicBezTo>
                    <a:pt x="1447721" y="318650"/>
                    <a:pt x="1453927" y="321260"/>
                    <a:pt x="1460421" y="322883"/>
                  </a:cubicBezTo>
                  <a:lnTo>
                    <a:pt x="1498521" y="332408"/>
                  </a:lnTo>
                  <a:lnTo>
                    <a:pt x="1511221" y="335583"/>
                  </a:lnTo>
                  <a:cubicBezTo>
                    <a:pt x="1515454" y="336641"/>
                    <a:pt x="1519617" y="338041"/>
                    <a:pt x="1523921" y="338758"/>
                  </a:cubicBezTo>
                  <a:cubicBezTo>
                    <a:pt x="1530271" y="339816"/>
                    <a:pt x="1536687" y="340536"/>
                    <a:pt x="1542971" y="341933"/>
                  </a:cubicBezTo>
                  <a:cubicBezTo>
                    <a:pt x="1546238" y="342659"/>
                    <a:pt x="1549214" y="344452"/>
                    <a:pt x="1552496" y="345108"/>
                  </a:cubicBezTo>
                  <a:cubicBezTo>
                    <a:pt x="1559834" y="346576"/>
                    <a:pt x="1567358" y="346944"/>
                    <a:pt x="1574721" y="348283"/>
                  </a:cubicBezTo>
                  <a:cubicBezTo>
                    <a:pt x="1579014" y="349064"/>
                    <a:pt x="1583108" y="350794"/>
                    <a:pt x="1587421" y="351458"/>
                  </a:cubicBezTo>
                  <a:cubicBezTo>
                    <a:pt x="1606103" y="354332"/>
                    <a:pt x="1615190" y="353259"/>
                    <a:pt x="1631871" y="357808"/>
                  </a:cubicBezTo>
                  <a:cubicBezTo>
                    <a:pt x="1638329" y="359569"/>
                    <a:pt x="1644571" y="362041"/>
                    <a:pt x="1650921" y="364158"/>
                  </a:cubicBezTo>
                  <a:lnTo>
                    <a:pt x="1669971" y="370508"/>
                  </a:lnTo>
                  <a:lnTo>
                    <a:pt x="1679496" y="373683"/>
                  </a:lnTo>
                  <a:cubicBezTo>
                    <a:pt x="1682671" y="374741"/>
                    <a:pt x="1686028" y="375361"/>
                    <a:pt x="1689021" y="376858"/>
                  </a:cubicBezTo>
                  <a:cubicBezTo>
                    <a:pt x="1693254" y="378975"/>
                    <a:pt x="1697371" y="381344"/>
                    <a:pt x="1701721" y="383208"/>
                  </a:cubicBezTo>
                  <a:cubicBezTo>
                    <a:pt x="1704797" y="384526"/>
                    <a:pt x="1708253" y="384886"/>
                    <a:pt x="1711246" y="386383"/>
                  </a:cubicBezTo>
                  <a:cubicBezTo>
                    <a:pt x="1714659" y="388090"/>
                    <a:pt x="1717198" y="391393"/>
                    <a:pt x="1720771" y="392733"/>
                  </a:cubicBezTo>
                  <a:cubicBezTo>
                    <a:pt x="1734403" y="397845"/>
                    <a:pt x="1742450" y="393427"/>
                    <a:pt x="1755696" y="402258"/>
                  </a:cubicBezTo>
                  <a:cubicBezTo>
                    <a:pt x="1774001" y="414461"/>
                    <a:pt x="1756343" y="403896"/>
                    <a:pt x="1774746" y="411783"/>
                  </a:cubicBezTo>
                  <a:cubicBezTo>
                    <a:pt x="1779096" y="413647"/>
                    <a:pt x="1783121" y="416211"/>
                    <a:pt x="1787446" y="418133"/>
                  </a:cubicBezTo>
                  <a:cubicBezTo>
                    <a:pt x="1792654" y="420448"/>
                    <a:pt x="1798029" y="422366"/>
                    <a:pt x="1803321" y="424483"/>
                  </a:cubicBezTo>
                  <a:cubicBezTo>
                    <a:pt x="1805438" y="427658"/>
                    <a:pt x="1806496" y="431891"/>
                    <a:pt x="1809671" y="434008"/>
                  </a:cubicBezTo>
                  <a:cubicBezTo>
                    <a:pt x="1852034" y="462250"/>
                    <a:pt x="1796038" y="413652"/>
                    <a:pt x="1831896" y="443533"/>
                  </a:cubicBezTo>
                  <a:cubicBezTo>
                    <a:pt x="1835345" y="446408"/>
                    <a:pt x="1837685" y="450567"/>
                    <a:pt x="1841421" y="453058"/>
                  </a:cubicBezTo>
                  <a:cubicBezTo>
                    <a:pt x="1844206" y="454914"/>
                    <a:pt x="1848020" y="454608"/>
                    <a:pt x="1850946" y="456233"/>
                  </a:cubicBezTo>
                  <a:cubicBezTo>
                    <a:pt x="1857617" y="459939"/>
                    <a:pt x="1863646" y="464700"/>
                    <a:pt x="1869996" y="468933"/>
                  </a:cubicBezTo>
                  <a:cubicBezTo>
                    <a:pt x="1873171" y="471050"/>
                    <a:pt x="1876823" y="472585"/>
                    <a:pt x="1879521" y="475283"/>
                  </a:cubicBezTo>
                  <a:cubicBezTo>
                    <a:pt x="1882696" y="478458"/>
                    <a:pt x="1885310" y="482317"/>
                    <a:pt x="1889046" y="484808"/>
                  </a:cubicBezTo>
                  <a:cubicBezTo>
                    <a:pt x="1891831" y="486664"/>
                    <a:pt x="1895578" y="486486"/>
                    <a:pt x="1898571" y="487983"/>
                  </a:cubicBezTo>
                  <a:cubicBezTo>
                    <a:pt x="1901984" y="489690"/>
                    <a:pt x="1904921" y="492216"/>
                    <a:pt x="1908096" y="494333"/>
                  </a:cubicBezTo>
                  <a:cubicBezTo>
                    <a:pt x="1926088" y="521321"/>
                    <a:pt x="1896454" y="479516"/>
                    <a:pt x="1933496" y="516558"/>
                  </a:cubicBezTo>
                  <a:cubicBezTo>
                    <a:pt x="1944459" y="527521"/>
                    <a:pt x="1942144" y="526104"/>
                    <a:pt x="1955721" y="535608"/>
                  </a:cubicBezTo>
                  <a:cubicBezTo>
                    <a:pt x="1961973" y="539985"/>
                    <a:pt x="1969375" y="542912"/>
                    <a:pt x="1974771" y="548308"/>
                  </a:cubicBezTo>
                  <a:cubicBezTo>
                    <a:pt x="1989692" y="563229"/>
                    <a:pt x="1980560" y="555342"/>
                    <a:pt x="2003346" y="570533"/>
                  </a:cubicBezTo>
                  <a:lnTo>
                    <a:pt x="2016046" y="589583"/>
                  </a:lnTo>
                  <a:cubicBezTo>
                    <a:pt x="2018163" y="592758"/>
                    <a:pt x="2021189" y="595488"/>
                    <a:pt x="2022396" y="599108"/>
                  </a:cubicBezTo>
                  <a:lnTo>
                    <a:pt x="2022521" y="599487"/>
                  </a:lnTo>
                  <a:lnTo>
                    <a:pt x="2025765" y="601299"/>
                  </a:lnTo>
                  <a:cubicBezTo>
                    <a:pt x="2028992" y="603359"/>
                    <a:pt x="2031951" y="605906"/>
                    <a:pt x="2035044" y="608211"/>
                  </a:cubicBezTo>
                  <a:cubicBezTo>
                    <a:pt x="2037106" y="611666"/>
                    <a:pt x="2038742" y="615491"/>
                    <a:pt x="2041229" y="618578"/>
                  </a:cubicBezTo>
                  <a:lnTo>
                    <a:pt x="2051343" y="629879"/>
                  </a:lnTo>
                  <a:lnTo>
                    <a:pt x="2064829" y="639162"/>
                  </a:lnTo>
                  <a:cubicBezTo>
                    <a:pt x="2072978" y="641966"/>
                    <a:pt x="2076496" y="642724"/>
                    <a:pt x="2084388" y="647817"/>
                  </a:cubicBezTo>
                  <a:cubicBezTo>
                    <a:pt x="2088337" y="650365"/>
                    <a:pt x="2091616" y="653923"/>
                    <a:pt x="2095564" y="656471"/>
                  </a:cubicBezTo>
                  <a:cubicBezTo>
                    <a:pt x="2106496" y="663527"/>
                    <a:pt x="2105894" y="660071"/>
                    <a:pt x="2115123" y="668011"/>
                  </a:cubicBezTo>
                  <a:cubicBezTo>
                    <a:pt x="2142587" y="691642"/>
                    <a:pt x="2107115" y="662628"/>
                    <a:pt x="2129093" y="685321"/>
                  </a:cubicBezTo>
                  <a:cubicBezTo>
                    <a:pt x="2142218" y="698871"/>
                    <a:pt x="2138007" y="688499"/>
                    <a:pt x="2148653" y="702630"/>
                  </a:cubicBezTo>
                  <a:cubicBezTo>
                    <a:pt x="2166205" y="725931"/>
                    <a:pt x="2151985" y="714539"/>
                    <a:pt x="2168211" y="725709"/>
                  </a:cubicBezTo>
                  <a:cubicBezTo>
                    <a:pt x="2174855" y="746288"/>
                    <a:pt x="2165435" y="721409"/>
                    <a:pt x="2179388" y="743019"/>
                  </a:cubicBezTo>
                  <a:cubicBezTo>
                    <a:pt x="2181021" y="745549"/>
                    <a:pt x="2180548" y="749143"/>
                    <a:pt x="2182182" y="751674"/>
                  </a:cubicBezTo>
                  <a:cubicBezTo>
                    <a:pt x="2194541" y="770815"/>
                    <a:pt x="2187010" y="750106"/>
                    <a:pt x="2196152" y="768983"/>
                  </a:cubicBezTo>
                  <a:cubicBezTo>
                    <a:pt x="2197470" y="771703"/>
                    <a:pt x="2197629" y="774918"/>
                    <a:pt x="2198946" y="777638"/>
                  </a:cubicBezTo>
                  <a:cubicBezTo>
                    <a:pt x="2205078" y="790300"/>
                    <a:pt x="2205224" y="782659"/>
                    <a:pt x="2210122" y="797832"/>
                  </a:cubicBezTo>
                  <a:cubicBezTo>
                    <a:pt x="2212552" y="805355"/>
                    <a:pt x="2211451" y="814313"/>
                    <a:pt x="2215711" y="820912"/>
                  </a:cubicBezTo>
                  <a:cubicBezTo>
                    <a:pt x="2231726" y="845715"/>
                    <a:pt x="2212525" y="814333"/>
                    <a:pt x="2224093" y="838221"/>
                  </a:cubicBezTo>
                  <a:cubicBezTo>
                    <a:pt x="2225596" y="841322"/>
                    <a:pt x="2227819" y="843991"/>
                    <a:pt x="2229682" y="846875"/>
                  </a:cubicBezTo>
                  <a:cubicBezTo>
                    <a:pt x="2231099" y="852732"/>
                    <a:pt x="2232865" y="861275"/>
                    <a:pt x="2235270" y="867070"/>
                  </a:cubicBezTo>
                  <a:cubicBezTo>
                    <a:pt x="2236910" y="871023"/>
                    <a:pt x="2238995" y="874763"/>
                    <a:pt x="2240858" y="878609"/>
                  </a:cubicBezTo>
                  <a:cubicBezTo>
                    <a:pt x="2241789" y="883418"/>
                    <a:pt x="2242500" y="888278"/>
                    <a:pt x="2243652" y="893034"/>
                  </a:cubicBezTo>
                  <a:cubicBezTo>
                    <a:pt x="2244366" y="895984"/>
                    <a:pt x="2245807" y="898721"/>
                    <a:pt x="2246446" y="901689"/>
                  </a:cubicBezTo>
                  <a:cubicBezTo>
                    <a:pt x="2247676" y="907399"/>
                    <a:pt x="2248129" y="913262"/>
                    <a:pt x="2249240" y="918998"/>
                  </a:cubicBezTo>
                  <a:cubicBezTo>
                    <a:pt x="2249993" y="922887"/>
                    <a:pt x="2251281" y="926650"/>
                    <a:pt x="2252035" y="930538"/>
                  </a:cubicBezTo>
                  <a:cubicBezTo>
                    <a:pt x="2253146" y="936274"/>
                    <a:pt x="2253815" y="942092"/>
                    <a:pt x="2254828" y="947847"/>
                  </a:cubicBezTo>
                  <a:cubicBezTo>
                    <a:pt x="2255678" y="952671"/>
                    <a:pt x="2256773" y="957448"/>
                    <a:pt x="2257623" y="962272"/>
                  </a:cubicBezTo>
                  <a:cubicBezTo>
                    <a:pt x="2262190" y="988208"/>
                    <a:pt x="2258269" y="970711"/>
                    <a:pt x="2263211" y="991122"/>
                  </a:cubicBezTo>
                  <a:cubicBezTo>
                    <a:pt x="2264142" y="1000738"/>
                    <a:pt x="2264681" y="1010403"/>
                    <a:pt x="2266005" y="1019970"/>
                  </a:cubicBezTo>
                  <a:cubicBezTo>
                    <a:pt x="2266548" y="1023896"/>
                    <a:pt x="2268214" y="1027591"/>
                    <a:pt x="2268799" y="1031510"/>
                  </a:cubicBezTo>
                  <a:cubicBezTo>
                    <a:pt x="2270082" y="1040117"/>
                    <a:pt x="2270892" y="1048796"/>
                    <a:pt x="2271593" y="1057474"/>
                  </a:cubicBezTo>
                  <a:cubicBezTo>
                    <a:pt x="2272756" y="1071880"/>
                    <a:pt x="2273389" y="1086328"/>
                    <a:pt x="2274388" y="1100748"/>
                  </a:cubicBezTo>
                  <a:cubicBezTo>
                    <a:pt x="2275252" y="1113254"/>
                    <a:pt x="2276251" y="1125751"/>
                    <a:pt x="2277181" y="1138251"/>
                  </a:cubicBezTo>
                  <a:cubicBezTo>
                    <a:pt x="2276251" y="1159407"/>
                    <a:pt x="2276831" y="1180693"/>
                    <a:pt x="2274388" y="1201720"/>
                  </a:cubicBezTo>
                  <a:cubicBezTo>
                    <a:pt x="2273987" y="1205163"/>
                    <a:pt x="2269978" y="1207128"/>
                    <a:pt x="2268799" y="1210374"/>
                  </a:cubicBezTo>
                  <a:cubicBezTo>
                    <a:pt x="2267131" y="1214965"/>
                    <a:pt x="2267157" y="1220042"/>
                    <a:pt x="2266005" y="1224799"/>
                  </a:cubicBezTo>
                  <a:cubicBezTo>
                    <a:pt x="2263158" y="1236553"/>
                    <a:pt x="2263693" y="1231140"/>
                    <a:pt x="2257623" y="1242109"/>
                  </a:cubicBezTo>
                  <a:cubicBezTo>
                    <a:pt x="2255556" y="1245842"/>
                    <a:pt x="2254701" y="1250344"/>
                    <a:pt x="2252035" y="1253648"/>
                  </a:cubicBezTo>
                  <a:cubicBezTo>
                    <a:pt x="2249885" y="1256311"/>
                    <a:pt x="2246446" y="1257494"/>
                    <a:pt x="2243652" y="1259417"/>
                  </a:cubicBezTo>
                  <a:cubicBezTo>
                    <a:pt x="2236592" y="1281289"/>
                    <a:pt x="2241598" y="1271861"/>
                    <a:pt x="2229682" y="1288267"/>
                  </a:cubicBezTo>
                  <a:cubicBezTo>
                    <a:pt x="2224763" y="1303500"/>
                    <a:pt x="2228521" y="1294391"/>
                    <a:pt x="2215711" y="1314231"/>
                  </a:cubicBezTo>
                  <a:lnTo>
                    <a:pt x="2210122" y="1322886"/>
                  </a:lnTo>
                  <a:cubicBezTo>
                    <a:pt x="2208259" y="1325771"/>
                    <a:pt x="2206909" y="1329089"/>
                    <a:pt x="2204534" y="1331541"/>
                  </a:cubicBezTo>
                  <a:cubicBezTo>
                    <a:pt x="2201740" y="1334426"/>
                    <a:pt x="2198682" y="1337061"/>
                    <a:pt x="2196152" y="1340195"/>
                  </a:cubicBezTo>
                  <a:cubicBezTo>
                    <a:pt x="2194002" y="1342858"/>
                    <a:pt x="2192938" y="1346398"/>
                    <a:pt x="2190564" y="1348850"/>
                  </a:cubicBezTo>
                  <a:cubicBezTo>
                    <a:pt x="2188190" y="1351301"/>
                    <a:pt x="2184761" y="1352400"/>
                    <a:pt x="2182182" y="1354620"/>
                  </a:cubicBezTo>
                  <a:cubicBezTo>
                    <a:pt x="2168228" y="1366625"/>
                    <a:pt x="2180148" y="1361089"/>
                    <a:pt x="2165417" y="1366159"/>
                  </a:cubicBezTo>
                  <a:cubicBezTo>
                    <a:pt x="2162623" y="1369044"/>
                    <a:pt x="2160323" y="1372551"/>
                    <a:pt x="2157035" y="1374814"/>
                  </a:cubicBezTo>
                  <a:cubicBezTo>
                    <a:pt x="2154584" y="1376501"/>
                    <a:pt x="2150952" y="1375799"/>
                    <a:pt x="2148653" y="1377699"/>
                  </a:cubicBezTo>
                  <a:cubicBezTo>
                    <a:pt x="2146030" y="1379865"/>
                    <a:pt x="2145214" y="1383690"/>
                    <a:pt x="2143065" y="1386354"/>
                  </a:cubicBezTo>
                  <a:cubicBezTo>
                    <a:pt x="2139691" y="1390533"/>
                    <a:pt x="2135613" y="1394047"/>
                    <a:pt x="2131888" y="1397893"/>
                  </a:cubicBezTo>
                  <a:lnTo>
                    <a:pt x="1561890" y="1397893"/>
                  </a:lnTo>
                  <a:lnTo>
                    <a:pt x="1564575" y="1392664"/>
                  </a:lnTo>
                  <a:lnTo>
                    <a:pt x="0" y="1392664"/>
                  </a:lnTo>
                  <a:lnTo>
                    <a:pt x="9278" y="266092"/>
                  </a:lnTo>
                  <a:cubicBezTo>
                    <a:pt x="10836" y="264104"/>
                    <a:pt x="32347" y="235397"/>
                    <a:pt x="40206" y="228079"/>
                  </a:cubicBezTo>
                  <a:cubicBezTo>
                    <a:pt x="43061" y="225420"/>
                    <a:pt x="46857" y="224104"/>
                    <a:pt x="49484" y="221168"/>
                  </a:cubicBezTo>
                  <a:cubicBezTo>
                    <a:pt x="53129" y="217095"/>
                    <a:pt x="54849" y="211093"/>
                    <a:pt x="58762" y="207345"/>
                  </a:cubicBezTo>
                  <a:cubicBezTo>
                    <a:pt x="62264" y="203992"/>
                    <a:pt x="67224" y="203163"/>
                    <a:pt x="71133" y="200433"/>
                  </a:cubicBezTo>
                  <a:cubicBezTo>
                    <a:pt x="93264" y="184979"/>
                    <a:pt x="72651" y="192087"/>
                    <a:pt x="102062" y="186610"/>
                  </a:cubicBezTo>
                  <a:cubicBezTo>
                    <a:pt x="107217" y="182003"/>
                    <a:pt x="111927" y="176697"/>
                    <a:pt x="117526" y="172787"/>
                  </a:cubicBezTo>
                  <a:cubicBezTo>
                    <a:pt x="120484" y="170721"/>
                    <a:pt x="137140" y="166444"/>
                    <a:pt x="139175" y="165876"/>
                  </a:cubicBezTo>
                  <a:cubicBezTo>
                    <a:pt x="148950" y="159322"/>
                    <a:pt x="156657" y="153555"/>
                    <a:pt x="167010" y="148597"/>
                  </a:cubicBezTo>
                  <a:cubicBezTo>
                    <a:pt x="175331" y="144612"/>
                    <a:pt x="182675" y="143714"/>
                    <a:pt x="191752" y="141685"/>
                  </a:cubicBezTo>
                  <a:cubicBezTo>
                    <a:pt x="194844" y="139381"/>
                    <a:pt x="197614" y="136410"/>
                    <a:pt x="201030" y="134773"/>
                  </a:cubicBezTo>
                  <a:cubicBezTo>
                    <a:pt x="204938" y="132903"/>
                    <a:pt x="209368" y="132820"/>
                    <a:pt x="213401" y="131318"/>
                  </a:cubicBezTo>
                  <a:cubicBezTo>
                    <a:pt x="218668" y="129357"/>
                    <a:pt x="223792" y="126926"/>
                    <a:pt x="228865" y="124406"/>
                  </a:cubicBezTo>
                  <a:cubicBezTo>
                    <a:pt x="233078" y="122315"/>
                    <a:pt x="237023" y="119587"/>
                    <a:pt x="241236" y="117495"/>
                  </a:cubicBezTo>
                  <a:cubicBezTo>
                    <a:pt x="246309" y="114976"/>
                    <a:pt x="251627" y="113103"/>
                    <a:pt x="256700" y="110583"/>
                  </a:cubicBezTo>
                  <a:cubicBezTo>
                    <a:pt x="260913" y="108492"/>
                    <a:pt x="264754" y="105481"/>
                    <a:pt x="269071" y="103672"/>
                  </a:cubicBezTo>
                  <a:cubicBezTo>
                    <a:pt x="273051" y="102004"/>
                    <a:pt x="277518" y="102043"/>
                    <a:pt x="281442" y="100216"/>
                  </a:cubicBezTo>
                  <a:cubicBezTo>
                    <a:pt x="304537" y="89464"/>
                    <a:pt x="305090" y="84497"/>
                    <a:pt x="327834" y="76026"/>
                  </a:cubicBezTo>
                  <a:cubicBezTo>
                    <a:pt x="332821" y="74168"/>
                    <a:pt x="338176" y="73891"/>
                    <a:pt x="343298" y="72570"/>
                  </a:cubicBezTo>
                  <a:cubicBezTo>
                    <a:pt x="351582" y="70435"/>
                    <a:pt x="359792" y="67963"/>
                    <a:pt x="368040" y="65659"/>
                  </a:cubicBezTo>
                  <a:cubicBezTo>
                    <a:pt x="372163" y="64507"/>
                    <a:pt x="376378" y="63705"/>
                    <a:pt x="380411" y="62203"/>
                  </a:cubicBezTo>
                  <a:cubicBezTo>
                    <a:pt x="383503" y="61051"/>
                    <a:pt x="386473" y="59346"/>
                    <a:pt x="389689" y="58747"/>
                  </a:cubicBezTo>
                  <a:cubicBezTo>
                    <a:pt x="398898" y="57032"/>
                    <a:pt x="408245" y="56443"/>
                    <a:pt x="417524" y="55291"/>
                  </a:cubicBezTo>
                  <a:cubicBezTo>
                    <a:pt x="453314" y="45294"/>
                    <a:pt x="433801" y="49240"/>
                    <a:pt x="476287" y="44924"/>
                  </a:cubicBezTo>
                  <a:cubicBezTo>
                    <a:pt x="481442" y="43773"/>
                    <a:pt x="486651" y="42893"/>
                    <a:pt x="491751" y="41468"/>
                  </a:cubicBezTo>
                  <a:cubicBezTo>
                    <a:pt x="509416" y="36534"/>
                    <a:pt x="492188" y="38866"/>
                    <a:pt x="513400" y="34557"/>
                  </a:cubicBezTo>
                  <a:cubicBezTo>
                    <a:pt x="530113" y="31162"/>
                    <a:pt x="549389" y="29499"/>
                    <a:pt x="565977" y="27646"/>
                  </a:cubicBezTo>
                  <a:cubicBezTo>
                    <a:pt x="593552" y="15321"/>
                    <a:pt x="570132" y="24007"/>
                    <a:pt x="609275" y="17278"/>
                  </a:cubicBezTo>
                  <a:cubicBezTo>
                    <a:pt x="613477" y="16555"/>
                    <a:pt x="617560" y="15128"/>
                    <a:pt x="621646" y="13823"/>
                  </a:cubicBezTo>
                  <a:cubicBezTo>
                    <a:pt x="624782" y="12823"/>
                    <a:pt x="627703" y="10921"/>
                    <a:pt x="630925" y="10367"/>
                  </a:cubicBezTo>
                  <a:cubicBezTo>
                    <a:pt x="641165" y="8607"/>
                    <a:pt x="651587" y="8475"/>
                    <a:pt x="661853" y="6911"/>
                  </a:cubicBezTo>
                  <a:cubicBezTo>
                    <a:pt x="674280" y="5017"/>
                    <a:pt x="698966" y="0"/>
                    <a:pt x="698966" y="0"/>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sp>
          <p:nvSpPr>
            <p:cNvPr id="377" name="フリーフォーム: 図形 376">
              <a:extLst>
                <a:ext uri="{FF2B5EF4-FFF2-40B4-BE49-F238E27FC236}">
                  <a16:creationId xmlns:a16="http://schemas.microsoft.com/office/drawing/2014/main" id="{F73C84B4-2E37-4116-BAB4-285AB321DE99}"/>
                </a:ext>
              </a:extLst>
            </p:cNvPr>
            <p:cNvSpPr/>
            <p:nvPr/>
          </p:nvSpPr>
          <p:spPr>
            <a:xfrm rot="10800000" flipH="1">
              <a:off x="152399" y="1047036"/>
              <a:ext cx="3993789" cy="2661998"/>
            </a:xfrm>
            <a:custGeom>
              <a:avLst/>
              <a:gdLst>
                <a:gd name="connsiteX0" fmla="*/ 698966 w 2277181"/>
                <a:gd name="connsiteY0" fmla="*/ 0 h 1397893"/>
                <a:gd name="connsiteX1" fmla="*/ 853605 w 2277181"/>
                <a:gd name="connsiteY1" fmla="*/ 3455 h 1397893"/>
                <a:gd name="connsiteX2" fmla="*/ 872161 w 2277181"/>
                <a:gd name="connsiteY2" fmla="*/ 6911 h 1397893"/>
                <a:gd name="connsiteX3" fmla="*/ 899996 w 2277181"/>
                <a:gd name="connsiteY3" fmla="*/ 10367 h 1397893"/>
                <a:gd name="connsiteX4" fmla="*/ 918553 w 2277181"/>
                <a:gd name="connsiteY4" fmla="*/ 13823 h 1397893"/>
                <a:gd name="connsiteX5" fmla="*/ 943295 w 2277181"/>
                <a:gd name="connsiteY5" fmla="*/ 17278 h 1397893"/>
                <a:gd name="connsiteX6" fmla="*/ 986594 w 2277181"/>
                <a:gd name="connsiteY6" fmla="*/ 24190 h 1397893"/>
                <a:gd name="connsiteX7" fmla="*/ 1008243 w 2277181"/>
                <a:gd name="connsiteY7" fmla="*/ 27646 h 1397893"/>
                <a:gd name="connsiteX8" fmla="*/ 1029893 w 2277181"/>
                <a:gd name="connsiteY8" fmla="*/ 31101 h 1397893"/>
                <a:gd name="connsiteX9" fmla="*/ 1063913 w 2277181"/>
                <a:gd name="connsiteY9" fmla="*/ 38013 h 1397893"/>
                <a:gd name="connsiteX10" fmla="*/ 1076284 w 2277181"/>
                <a:gd name="connsiteY10" fmla="*/ 44924 h 1397893"/>
                <a:gd name="connsiteX11" fmla="*/ 1091748 w 2277181"/>
                <a:gd name="connsiteY11" fmla="*/ 48380 h 1397893"/>
                <a:gd name="connsiteX12" fmla="*/ 1125768 w 2277181"/>
                <a:gd name="connsiteY12" fmla="*/ 58747 h 1397893"/>
                <a:gd name="connsiteX13" fmla="*/ 1135046 w 2277181"/>
                <a:gd name="connsiteY13" fmla="*/ 62203 h 1397893"/>
                <a:gd name="connsiteX14" fmla="*/ 1162882 w 2277181"/>
                <a:gd name="connsiteY14" fmla="*/ 82937 h 1397893"/>
                <a:gd name="connsiteX15" fmla="*/ 1172160 w 2277181"/>
                <a:gd name="connsiteY15" fmla="*/ 93305 h 1397893"/>
                <a:gd name="connsiteX16" fmla="*/ 1181439 w 2277181"/>
                <a:gd name="connsiteY16" fmla="*/ 100216 h 1397893"/>
                <a:gd name="connsiteX17" fmla="*/ 1196902 w 2277181"/>
                <a:gd name="connsiteY17" fmla="*/ 120951 h 1397893"/>
                <a:gd name="connsiteX18" fmla="*/ 1206181 w 2277181"/>
                <a:gd name="connsiteY18" fmla="*/ 131318 h 1397893"/>
                <a:gd name="connsiteX19" fmla="*/ 1208999 w 2277181"/>
                <a:gd name="connsiteY19" fmla="*/ 136219 h 1397893"/>
                <a:gd name="connsiteX20" fmla="*/ 1222296 w 2277181"/>
                <a:gd name="connsiteY20" fmla="*/ 145083 h 1397893"/>
                <a:gd name="connsiteX21" fmla="*/ 1241346 w 2277181"/>
                <a:gd name="connsiteY21" fmla="*/ 160958 h 1397893"/>
                <a:gd name="connsiteX22" fmla="*/ 1260396 w 2277181"/>
                <a:gd name="connsiteY22" fmla="*/ 173658 h 1397893"/>
                <a:gd name="connsiteX23" fmla="*/ 1266746 w 2277181"/>
                <a:gd name="connsiteY23" fmla="*/ 183183 h 1397893"/>
                <a:gd name="connsiteX24" fmla="*/ 1276271 w 2277181"/>
                <a:gd name="connsiteY24" fmla="*/ 189533 h 1397893"/>
                <a:gd name="connsiteX25" fmla="*/ 1298496 w 2277181"/>
                <a:gd name="connsiteY25" fmla="*/ 208583 h 1397893"/>
                <a:gd name="connsiteX26" fmla="*/ 1320721 w 2277181"/>
                <a:gd name="connsiteY26" fmla="*/ 230808 h 1397893"/>
                <a:gd name="connsiteX27" fmla="*/ 1346121 w 2277181"/>
                <a:gd name="connsiteY27" fmla="*/ 259383 h 1397893"/>
                <a:gd name="connsiteX28" fmla="*/ 1355646 w 2277181"/>
                <a:gd name="connsiteY28" fmla="*/ 265733 h 1397893"/>
                <a:gd name="connsiteX29" fmla="*/ 1384221 w 2277181"/>
                <a:gd name="connsiteY29" fmla="*/ 287958 h 1397893"/>
                <a:gd name="connsiteX30" fmla="*/ 1393746 w 2277181"/>
                <a:gd name="connsiteY30" fmla="*/ 294308 h 1397893"/>
                <a:gd name="connsiteX31" fmla="*/ 1403271 w 2277181"/>
                <a:gd name="connsiteY31" fmla="*/ 297483 h 1397893"/>
                <a:gd name="connsiteX32" fmla="*/ 1422321 w 2277181"/>
                <a:gd name="connsiteY32" fmla="*/ 310183 h 1397893"/>
                <a:gd name="connsiteX33" fmla="*/ 1441371 w 2277181"/>
                <a:gd name="connsiteY33" fmla="*/ 316533 h 1397893"/>
                <a:gd name="connsiteX34" fmla="*/ 1460421 w 2277181"/>
                <a:gd name="connsiteY34" fmla="*/ 322883 h 1397893"/>
                <a:gd name="connsiteX35" fmla="*/ 1498521 w 2277181"/>
                <a:gd name="connsiteY35" fmla="*/ 332408 h 1397893"/>
                <a:gd name="connsiteX36" fmla="*/ 1511221 w 2277181"/>
                <a:gd name="connsiteY36" fmla="*/ 335583 h 1397893"/>
                <a:gd name="connsiteX37" fmla="*/ 1523921 w 2277181"/>
                <a:gd name="connsiteY37" fmla="*/ 338758 h 1397893"/>
                <a:gd name="connsiteX38" fmla="*/ 1542971 w 2277181"/>
                <a:gd name="connsiteY38" fmla="*/ 341933 h 1397893"/>
                <a:gd name="connsiteX39" fmla="*/ 1552496 w 2277181"/>
                <a:gd name="connsiteY39" fmla="*/ 345108 h 1397893"/>
                <a:gd name="connsiteX40" fmla="*/ 1574721 w 2277181"/>
                <a:gd name="connsiteY40" fmla="*/ 348283 h 1397893"/>
                <a:gd name="connsiteX41" fmla="*/ 1587421 w 2277181"/>
                <a:gd name="connsiteY41" fmla="*/ 351458 h 1397893"/>
                <a:gd name="connsiteX42" fmla="*/ 1631871 w 2277181"/>
                <a:gd name="connsiteY42" fmla="*/ 357808 h 1397893"/>
                <a:gd name="connsiteX43" fmla="*/ 1650921 w 2277181"/>
                <a:gd name="connsiteY43" fmla="*/ 364158 h 1397893"/>
                <a:gd name="connsiteX44" fmla="*/ 1669971 w 2277181"/>
                <a:gd name="connsiteY44" fmla="*/ 370508 h 1397893"/>
                <a:gd name="connsiteX45" fmla="*/ 1679496 w 2277181"/>
                <a:gd name="connsiteY45" fmla="*/ 373683 h 1397893"/>
                <a:gd name="connsiteX46" fmla="*/ 1689021 w 2277181"/>
                <a:gd name="connsiteY46" fmla="*/ 376858 h 1397893"/>
                <a:gd name="connsiteX47" fmla="*/ 1701721 w 2277181"/>
                <a:gd name="connsiteY47" fmla="*/ 383208 h 1397893"/>
                <a:gd name="connsiteX48" fmla="*/ 1711246 w 2277181"/>
                <a:gd name="connsiteY48" fmla="*/ 386383 h 1397893"/>
                <a:gd name="connsiteX49" fmla="*/ 1720771 w 2277181"/>
                <a:gd name="connsiteY49" fmla="*/ 392733 h 1397893"/>
                <a:gd name="connsiteX50" fmla="*/ 1755696 w 2277181"/>
                <a:gd name="connsiteY50" fmla="*/ 402258 h 1397893"/>
                <a:gd name="connsiteX51" fmla="*/ 1774746 w 2277181"/>
                <a:gd name="connsiteY51" fmla="*/ 411783 h 1397893"/>
                <a:gd name="connsiteX52" fmla="*/ 1787446 w 2277181"/>
                <a:gd name="connsiteY52" fmla="*/ 418133 h 1397893"/>
                <a:gd name="connsiteX53" fmla="*/ 1803321 w 2277181"/>
                <a:gd name="connsiteY53" fmla="*/ 424483 h 1397893"/>
                <a:gd name="connsiteX54" fmla="*/ 1809671 w 2277181"/>
                <a:gd name="connsiteY54" fmla="*/ 434008 h 1397893"/>
                <a:gd name="connsiteX55" fmla="*/ 1831896 w 2277181"/>
                <a:gd name="connsiteY55" fmla="*/ 443533 h 1397893"/>
                <a:gd name="connsiteX56" fmla="*/ 1841421 w 2277181"/>
                <a:gd name="connsiteY56" fmla="*/ 453058 h 1397893"/>
                <a:gd name="connsiteX57" fmla="*/ 1850946 w 2277181"/>
                <a:gd name="connsiteY57" fmla="*/ 456233 h 1397893"/>
                <a:gd name="connsiteX58" fmla="*/ 1869996 w 2277181"/>
                <a:gd name="connsiteY58" fmla="*/ 468933 h 1397893"/>
                <a:gd name="connsiteX59" fmla="*/ 1879521 w 2277181"/>
                <a:gd name="connsiteY59" fmla="*/ 475283 h 1397893"/>
                <a:gd name="connsiteX60" fmla="*/ 1889046 w 2277181"/>
                <a:gd name="connsiteY60" fmla="*/ 484808 h 1397893"/>
                <a:gd name="connsiteX61" fmla="*/ 1898571 w 2277181"/>
                <a:gd name="connsiteY61" fmla="*/ 487983 h 1397893"/>
                <a:gd name="connsiteX62" fmla="*/ 1908096 w 2277181"/>
                <a:gd name="connsiteY62" fmla="*/ 494333 h 1397893"/>
                <a:gd name="connsiteX63" fmla="*/ 1933496 w 2277181"/>
                <a:gd name="connsiteY63" fmla="*/ 516558 h 1397893"/>
                <a:gd name="connsiteX64" fmla="*/ 1955721 w 2277181"/>
                <a:gd name="connsiteY64" fmla="*/ 535608 h 1397893"/>
                <a:gd name="connsiteX65" fmla="*/ 1974771 w 2277181"/>
                <a:gd name="connsiteY65" fmla="*/ 548308 h 1397893"/>
                <a:gd name="connsiteX66" fmla="*/ 2003346 w 2277181"/>
                <a:gd name="connsiteY66" fmla="*/ 570533 h 1397893"/>
                <a:gd name="connsiteX67" fmla="*/ 2016046 w 2277181"/>
                <a:gd name="connsiteY67" fmla="*/ 589583 h 1397893"/>
                <a:gd name="connsiteX68" fmla="*/ 2022396 w 2277181"/>
                <a:gd name="connsiteY68" fmla="*/ 599108 h 1397893"/>
                <a:gd name="connsiteX69" fmla="*/ 2022521 w 2277181"/>
                <a:gd name="connsiteY69" fmla="*/ 599487 h 1397893"/>
                <a:gd name="connsiteX70" fmla="*/ 2025765 w 2277181"/>
                <a:gd name="connsiteY70" fmla="*/ 601299 h 1397893"/>
                <a:gd name="connsiteX71" fmla="*/ 2035044 w 2277181"/>
                <a:gd name="connsiteY71" fmla="*/ 608211 h 1397893"/>
                <a:gd name="connsiteX72" fmla="*/ 2041229 w 2277181"/>
                <a:gd name="connsiteY72" fmla="*/ 618578 h 1397893"/>
                <a:gd name="connsiteX73" fmla="*/ 2051343 w 2277181"/>
                <a:gd name="connsiteY73" fmla="*/ 629879 h 1397893"/>
                <a:gd name="connsiteX74" fmla="*/ 2064829 w 2277181"/>
                <a:gd name="connsiteY74" fmla="*/ 639162 h 1397893"/>
                <a:gd name="connsiteX75" fmla="*/ 2084388 w 2277181"/>
                <a:gd name="connsiteY75" fmla="*/ 647817 h 1397893"/>
                <a:gd name="connsiteX76" fmla="*/ 2095564 w 2277181"/>
                <a:gd name="connsiteY76" fmla="*/ 656471 h 1397893"/>
                <a:gd name="connsiteX77" fmla="*/ 2115123 w 2277181"/>
                <a:gd name="connsiteY77" fmla="*/ 668011 h 1397893"/>
                <a:gd name="connsiteX78" fmla="*/ 2129093 w 2277181"/>
                <a:gd name="connsiteY78" fmla="*/ 685321 h 1397893"/>
                <a:gd name="connsiteX79" fmla="*/ 2148653 w 2277181"/>
                <a:gd name="connsiteY79" fmla="*/ 702630 h 1397893"/>
                <a:gd name="connsiteX80" fmla="*/ 2168211 w 2277181"/>
                <a:gd name="connsiteY80" fmla="*/ 725709 h 1397893"/>
                <a:gd name="connsiteX81" fmla="*/ 2179388 w 2277181"/>
                <a:gd name="connsiteY81" fmla="*/ 743019 h 1397893"/>
                <a:gd name="connsiteX82" fmla="*/ 2182182 w 2277181"/>
                <a:gd name="connsiteY82" fmla="*/ 751674 h 1397893"/>
                <a:gd name="connsiteX83" fmla="*/ 2196152 w 2277181"/>
                <a:gd name="connsiteY83" fmla="*/ 768983 h 1397893"/>
                <a:gd name="connsiteX84" fmla="*/ 2198946 w 2277181"/>
                <a:gd name="connsiteY84" fmla="*/ 777638 h 1397893"/>
                <a:gd name="connsiteX85" fmla="*/ 2210122 w 2277181"/>
                <a:gd name="connsiteY85" fmla="*/ 797832 h 1397893"/>
                <a:gd name="connsiteX86" fmla="*/ 2215711 w 2277181"/>
                <a:gd name="connsiteY86" fmla="*/ 820912 h 1397893"/>
                <a:gd name="connsiteX87" fmla="*/ 2224093 w 2277181"/>
                <a:gd name="connsiteY87" fmla="*/ 838221 h 1397893"/>
                <a:gd name="connsiteX88" fmla="*/ 2229682 w 2277181"/>
                <a:gd name="connsiteY88" fmla="*/ 846875 h 1397893"/>
                <a:gd name="connsiteX89" fmla="*/ 2235270 w 2277181"/>
                <a:gd name="connsiteY89" fmla="*/ 867070 h 1397893"/>
                <a:gd name="connsiteX90" fmla="*/ 2240858 w 2277181"/>
                <a:gd name="connsiteY90" fmla="*/ 878609 h 1397893"/>
                <a:gd name="connsiteX91" fmla="*/ 2243652 w 2277181"/>
                <a:gd name="connsiteY91" fmla="*/ 893034 h 1397893"/>
                <a:gd name="connsiteX92" fmla="*/ 2246446 w 2277181"/>
                <a:gd name="connsiteY92" fmla="*/ 901689 h 1397893"/>
                <a:gd name="connsiteX93" fmla="*/ 2249240 w 2277181"/>
                <a:gd name="connsiteY93" fmla="*/ 918998 h 1397893"/>
                <a:gd name="connsiteX94" fmla="*/ 2252035 w 2277181"/>
                <a:gd name="connsiteY94" fmla="*/ 930538 h 1397893"/>
                <a:gd name="connsiteX95" fmla="*/ 2254828 w 2277181"/>
                <a:gd name="connsiteY95" fmla="*/ 947847 h 1397893"/>
                <a:gd name="connsiteX96" fmla="*/ 2257623 w 2277181"/>
                <a:gd name="connsiteY96" fmla="*/ 962272 h 1397893"/>
                <a:gd name="connsiteX97" fmla="*/ 2263211 w 2277181"/>
                <a:gd name="connsiteY97" fmla="*/ 991122 h 1397893"/>
                <a:gd name="connsiteX98" fmla="*/ 2266005 w 2277181"/>
                <a:gd name="connsiteY98" fmla="*/ 1019970 h 1397893"/>
                <a:gd name="connsiteX99" fmla="*/ 2268799 w 2277181"/>
                <a:gd name="connsiteY99" fmla="*/ 1031510 h 1397893"/>
                <a:gd name="connsiteX100" fmla="*/ 2271593 w 2277181"/>
                <a:gd name="connsiteY100" fmla="*/ 1057474 h 1397893"/>
                <a:gd name="connsiteX101" fmla="*/ 2274388 w 2277181"/>
                <a:gd name="connsiteY101" fmla="*/ 1100748 h 1397893"/>
                <a:gd name="connsiteX102" fmla="*/ 2277181 w 2277181"/>
                <a:gd name="connsiteY102" fmla="*/ 1138251 h 1397893"/>
                <a:gd name="connsiteX103" fmla="*/ 2274388 w 2277181"/>
                <a:gd name="connsiteY103" fmla="*/ 1201720 h 1397893"/>
                <a:gd name="connsiteX104" fmla="*/ 2268799 w 2277181"/>
                <a:gd name="connsiteY104" fmla="*/ 1210374 h 1397893"/>
                <a:gd name="connsiteX105" fmla="*/ 2266005 w 2277181"/>
                <a:gd name="connsiteY105" fmla="*/ 1224799 h 1397893"/>
                <a:gd name="connsiteX106" fmla="*/ 2257623 w 2277181"/>
                <a:gd name="connsiteY106" fmla="*/ 1242109 h 1397893"/>
                <a:gd name="connsiteX107" fmla="*/ 2252035 w 2277181"/>
                <a:gd name="connsiteY107" fmla="*/ 1253648 h 1397893"/>
                <a:gd name="connsiteX108" fmla="*/ 2243652 w 2277181"/>
                <a:gd name="connsiteY108" fmla="*/ 1259417 h 1397893"/>
                <a:gd name="connsiteX109" fmla="*/ 2229682 w 2277181"/>
                <a:gd name="connsiteY109" fmla="*/ 1288267 h 1397893"/>
                <a:gd name="connsiteX110" fmla="*/ 2215711 w 2277181"/>
                <a:gd name="connsiteY110" fmla="*/ 1314231 h 1397893"/>
                <a:gd name="connsiteX111" fmla="*/ 2210122 w 2277181"/>
                <a:gd name="connsiteY111" fmla="*/ 1322886 h 1397893"/>
                <a:gd name="connsiteX112" fmla="*/ 2204534 w 2277181"/>
                <a:gd name="connsiteY112" fmla="*/ 1331541 h 1397893"/>
                <a:gd name="connsiteX113" fmla="*/ 2196152 w 2277181"/>
                <a:gd name="connsiteY113" fmla="*/ 1340195 h 1397893"/>
                <a:gd name="connsiteX114" fmla="*/ 2190564 w 2277181"/>
                <a:gd name="connsiteY114" fmla="*/ 1348850 h 1397893"/>
                <a:gd name="connsiteX115" fmla="*/ 2182182 w 2277181"/>
                <a:gd name="connsiteY115" fmla="*/ 1354620 h 1397893"/>
                <a:gd name="connsiteX116" fmla="*/ 2165417 w 2277181"/>
                <a:gd name="connsiteY116" fmla="*/ 1366159 h 1397893"/>
                <a:gd name="connsiteX117" fmla="*/ 2157035 w 2277181"/>
                <a:gd name="connsiteY117" fmla="*/ 1374814 h 1397893"/>
                <a:gd name="connsiteX118" fmla="*/ 2148653 w 2277181"/>
                <a:gd name="connsiteY118" fmla="*/ 1377699 h 1397893"/>
                <a:gd name="connsiteX119" fmla="*/ 2143065 w 2277181"/>
                <a:gd name="connsiteY119" fmla="*/ 1386354 h 1397893"/>
                <a:gd name="connsiteX120" fmla="*/ 2131888 w 2277181"/>
                <a:gd name="connsiteY120" fmla="*/ 1397893 h 1397893"/>
                <a:gd name="connsiteX121" fmla="*/ 1561890 w 2277181"/>
                <a:gd name="connsiteY121" fmla="*/ 1397893 h 1397893"/>
                <a:gd name="connsiteX122" fmla="*/ 1564575 w 2277181"/>
                <a:gd name="connsiteY122" fmla="*/ 1392664 h 1397893"/>
                <a:gd name="connsiteX123" fmla="*/ 0 w 2277181"/>
                <a:gd name="connsiteY123" fmla="*/ 1392664 h 1397893"/>
                <a:gd name="connsiteX124" fmla="*/ 9278 w 2277181"/>
                <a:gd name="connsiteY124" fmla="*/ 266092 h 1397893"/>
                <a:gd name="connsiteX125" fmla="*/ 40206 w 2277181"/>
                <a:gd name="connsiteY125" fmla="*/ 228079 h 1397893"/>
                <a:gd name="connsiteX126" fmla="*/ 49484 w 2277181"/>
                <a:gd name="connsiteY126" fmla="*/ 221168 h 1397893"/>
                <a:gd name="connsiteX127" fmla="*/ 58762 w 2277181"/>
                <a:gd name="connsiteY127" fmla="*/ 207345 h 1397893"/>
                <a:gd name="connsiteX128" fmla="*/ 71133 w 2277181"/>
                <a:gd name="connsiteY128" fmla="*/ 200433 h 1397893"/>
                <a:gd name="connsiteX129" fmla="*/ 102062 w 2277181"/>
                <a:gd name="connsiteY129" fmla="*/ 186610 h 1397893"/>
                <a:gd name="connsiteX130" fmla="*/ 117526 w 2277181"/>
                <a:gd name="connsiteY130" fmla="*/ 172787 h 1397893"/>
                <a:gd name="connsiteX131" fmla="*/ 139175 w 2277181"/>
                <a:gd name="connsiteY131" fmla="*/ 165876 h 1397893"/>
                <a:gd name="connsiteX132" fmla="*/ 167010 w 2277181"/>
                <a:gd name="connsiteY132" fmla="*/ 148597 h 1397893"/>
                <a:gd name="connsiteX133" fmla="*/ 191752 w 2277181"/>
                <a:gd name="connsiteY133" fmla="*/ 141685 h 1397893"/>
                <a:gd name="connsiteX134" fmla="*/ 201030 w 2277181"/>
                <a:gd name="connsiteY134" fmla="*/ 134773 h 1397893"/>
                <a:gd name="connsiteX135" fmla="*/ 213401 w 2277181"/>
                <a:gd name="connsiteY135" fmla="*/ 131318 h 1397893"/>
                <a:gd name="connsiteX136" fmla="*/ 228865 w 2277181"/>
                <a:gd name="connsiteY136" fmla="*/ 124406 h 1397893"/>
                <a:gd name="connsiteX137" fmla="*/ 241236 w 2277181"/>
                <a:gd name="connsiteY137" fmla="*/ 117495 h 1397893"/>
                <a:gd name="connsiteX138" fmla="*/ 256700 w 2277181"/>
                <a:gd name="connsiteY138" fmla="*/ 110583 h 1397893"/>
                <a:gd name="connsiteX139" fmla="*/ 269071 w 2277181"/>
                <a:gd name="connsiteY139" fmla="*/ 103672 h 1397893"/>
                <a:gd name="connsiteX140" fmla="*/ 281442 w 2277181"/>
                <a:gd name="connsiteY140" fmla="*/ 100216 h 1397893"/>
                <a:gd name="connsiteX141" fmla="*/ 327834 w 2277181"/>
                <a:gd name="connsiteY141" fmla="*/ 76026 h 1397893"/>
                <a:gd name="connsiteX142" fmla="*/ 343298 w 2277181"/>
                <a:gd name="connsiteY142" fmla="*/ 72570 h 1397893"/>
                <a:gd name="connsiteX143" fmla="*/ 368040 w 2277181"/>
                <a:gd name="connsiteY143" fmla="*/ 65659 h 1397893"/>
                <a:gd name="connsiteX144" fmla="*/ 380411 w 2277181"/>
                <a:gd name="connsiteY144" fmla="*/ 62203 h 1397893"/>
                <a:gd name="connsiteX145" fmla="*/ 389689 w 2277181"/>
                <a:gd name="connsiteY145" fmla="*/ 58747 h 1397893"/>
                <a:gd name="connsiteX146" fmla="*/ 417524 w 2277181"/>
                <a:gd name="connsiteY146" fmla="*/ 55291 h 1397893"/>
                <a:gd name="connsiteX147" fmla="*/ 476287 w 2277181"/>
                <a:gd name="connsiteY147" fmla="*/ 44924 h 1397893"/>
                <a:gd name="connsiteX148" fmla="*/ 491751 w 2277181"/>
                <a:gd name="connsiteY148" fmla="*/ 41468 h 1397893"/>
                <a:gd name="connsiteX149" fmla="*/ 513400 w 2277181"/>
                <a:gd name="connsiteY149" fmla="*/ 34557 h 1397893"/>
                <a:gd name="connsiteX150" fmla="*/ 565977 w 2277181"/>
                <a:gd name="connsiteY150" fmla="*/ 27646 h 1397893"/>
                <a:gd name="connsiteX151" fmla="*/ 609275 w 2277181"/>
                <a:gd name="connsiteY151" fmla="*/ 17278 h 1397893"/>
                <a:gd name="connsiteX152" fmla="*/ 621646 w 2277181"/>
                <a:gd name="connsiteY152" fmla="*/ 13823 h 1397893"/>
                <a:gd name="connsiteX153" fmla="*/ 630925 w 2277181"/>
                <a:gd name="connsiteY153" fmla="*/ 10367 h 1397893"/>
                <a:gd name="connsiteX154" fmla="*/ 661853 w 2277181"/>
                <a:gd name="connsiteY154" fmla="*/ 6911 h 1397893"/>
                <a:gd name="connsiteX155" fmla="*/ 698966 w 2277181"/>
                <a:gd name="connsiteY155" fmla="*/ 0 h 139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2277181" h="1397893">
                  <a:moveTo>
                    <a:pt x="698966" y="0"/>
                  </a:moveTo>
                  <a:lnTo>
                    <a:pt x="853605" y="3455"/>
                  </a:lnTo>
                  <a:cubicBezTo>
                    <a:pt x="859871" y="3705"/>
                    <a:pt x="865945" y="5985"/>
                    <a:pt x="872161" y="6911"/>
                  </a:cubicBezTo>
                  <a:cubicBezTo>
                    <a:pt x="881415" y="8290"/>
                    <a:pt x="890742" y="8988"/>
                    <a:pt x="899996" y="10367"/>
                  </a:cubicBezTo>
                  <a:cubicBezTo>
                    <a:pt x="906212" y="11293"/>
                    <a:pt x="912344" y="12832"/>
                    <a:pt x="918553" y="13823"/>
                  </a:cubicBezTo>
                  <a:cubicBezTo>
                    <a:pt x="926781" y="15137"/>
                    <a:pt x="935060" y="16023"/>
                    <a:pt x="943295" y="17278"/>
                  </a:cubicBezTo>
                  <a:lnTo>
                    <a:pt x="986594" y="24190"/>
                  </a:lnTo>
                  <a:lnTo>
                    <a:pt x="1008243" y="27646"/>
                  </a:lnTo>
                  <a:cubicBezTo>
                    <a:pt x="1015459" y="28797"/>
                    <a:pt x="1022744" y="29504"/>
                    <a:pt x="1029893" y="31101"/>
                  </a:cubicBezTo>
                  <a:cubicBezTo>
                    <a:pt x="1051506" y="35931"/>
                    <a:pt x="1040171" y="33591"/>
                    <a:pt x="1063913" y="38013"/>
                  </a:cubicBezTo>
                  <a:cubicBezTo>
                    <a:pt x="1068036" y="40317"/>
                    <a:pt x="1071910" y="43294"/>
                    <a:pt x="1076284" y="44924"/>
                  </a:cubicBezTo>
                  <a:cubicBezTo>
                    <a:pt x="1081271" y="46782"/>
                    <a:pt x="1086616" y="47105"/>
                    <a:pt x="1091748" y="48380"/>
                  </a:cubicBezTo>
                  <a:cubicBezTo>
                    <a:pt x="1101704" y="50852"/>
                    <a:pt x="1117152" y="55859"/>
                    <a:pt x="1125768" y="58747"/>
                  </a:cubicBezTo>
                  <a:cubicBezTo>
                    <a:pt x="1128891" y="59794"/>
                    <a:pt x="1132131" y="60573"/>
                    <a:pt x="1135046" y="62203"/>
                  </a:cubicBezTo>
                  <a:cubicBezTo>
                    <a:pt x="1143353" y="66843"/>
                    <a:pt x="1155629" y="75992"/>
                    <a:pt x="1162882" y="82937"/>
                  </a:cubicBezTo>
                  <a:cubicBezTo>
                    <a:pt x="1166203" y="86118"/>
                    <a:pt x="1168801" y="90175"/>
                    <a:pt x="1172160" y="93305"/>
                  </a:cubicBezTo>
                  <a:cubicBezTo>
                    <a:pt x="1175015" y="95964"/>
                    <a:pt x="1178583" y="97557"/>
                    <a:pt x="1181439" y="100216"/>
                  </a:cubicBezTo>
                  <a:cubicBezTo>
                    <a:pt x="1196224" y="113984"/>
                    <a:pt x="1185844" y="106124"/>
                    <a:pt x="1196902" y="120951"/>
                  </a:cubicBezTo>
                  <a:cubicBezTo>
                    <a:pt x="1199703" y="124705"/>
                    <a:pt x="1203638" y="127341"/>
                    <a:pt x="1206181" y="131318"/>
                  </a:cubicBezTo>
                  <a:lnTo>
                    <a:pt x="1208999" y="136219"/>
                  </a:lnTo>
                  <a:lnTo>
                    <a:pt x="1222296" y="145083"/>
                  </a:lnTo>
                  <a:cubicBezTo>
                    <a:pt x="1250123" y="172910"/>
                    <a:pt x="1214824" y="138856"/>
                    <a:pt x="1241346" y="160958"/>
                  </a:cubicBezTo>
                  <a:cubicBezTo>
                    <a:pt x="1257201" y="174171"/>
                    <a:pt x="1243657" y="168078"/>
                    <a:pt x="1260396" y="173658"/>
                  </a:cubicBezTo>
                  <a:cubicBezTo>
                    <a:pt x="1262513" y="176833"/>
                    <a:pt x="1264048" y="180485"/>
                    <a:pt x="1266746" y="183183"/>
                  </a:cubicBezTo>
                  <a:cubicBezTo>
                    <a:pt x="1269444" y="185881"/>
                    <a:pt x="1273166" y="187315"/>
                    <a:pt x="1276271" y="189533"/>
                  </a:cubicBezTo>
                  <a:cubicBezTo>
                    <a:pt x="1283727" y="194859"/>
                    <a:pt x="1292727" y="201165"/>
                    <a:pt x="1298496" y="208583"/>
                  </a:cubicBezTo>
                  <a:cubicBezTo>
                    <a:pt x="1316328" y="231509"/>
                    <a:pt x="1302520" y="224741"/>
                    <a:pt x="1320721" y="230808"/>
                  </a:cubicBezTo>
                  <a:cubicBezTo>
                    <a:pt x="1328356" y="242260"/>
                    <a:pt x="1333072" y="250684"/>
                    <a:pt x="1346121" y="259383"/>
                  </a:cubicBezTo>
                  <a:cubicBezTo>
                    <a:pt x="1349296" y="261500"/>
                    <a:pt x="1352715" y="263290"/>
                    <a:pt x="1355646" y="265733"/>
                  </a:cubicBezTo>
                  <a:cubicBezTo>
                    <a:pt x="1385489" y="290602"/>
                    <a:pt x="1336073" y="255860"/>
                    <a:pt x="1384221" y="287958"/>
                  </a:cubicBezTo>
                  <a:cubicBezTo>
                    <a:pt x="1387396" y="290075"/>
                    <a:pt x="1390126" y="293101"/>
                    <a:pt x="1393746" y="294308"/>
                  </a:cubicBezTo>
                  <a:cubicBezTo>
                    <a:pt x="1396921" y="295366"/>
                    <a:pt x="1400345" y="295858"/>
                    <a:pt x="1403271" y="297483"/>
                  </a:cubicBezTo>
                  <a:cubicBezTo>
                    <a:pt x="1409942" y="301189"/>
                    <a:pt x="1415081" y="307770"/>
                    <a:pt x="1422321" y="310183"/>
                  </a:cubicBezTo>
                  <a:lnTo>
                    <a:pt x="1441371" y="316533"/>
                  </a:lnTo>
                  <a:cubicBezTo>
                    <a:pt x="1447721" y="318650"/>
                    <a:pt x="1453927" y="321260"/>
                    <a:pt x="1460421" y="322883"/>
                  </a:cubicBezTo>
                  <a:lnTo>
                    <a:pt x="1498521" y="332408"/>
                  </a:lnTo>
                  <a:lnTo>
                    <a:pt x="1511221" y="335583"/>
                  </a:lnTo>
                  <a:cubicBezTo>
                    <a:pt x="1515454" y="336641"/>
                    <a:pt x="1519617" y="338041"/>
                    <a:pt x="1523921" y="338758"/>
                  </a:cubicBezTo>
                  <a:cubicBezTo>
                    <a:pt x="1530271" y="339816"/>
                    <a:pt x="1536687" y="340536"/>
                    <a:pt x="1542971" y="341933"/>
                  </a:cubicBezTo>
                  <a:cubicBezTo>
                    <a:pt x="1546238" y="342659"/>
                    <a:pt x="1549214" y="344452"/>
                    <a:pt x="1552496" y="345108"/>
                  </a:cubicBezTo>
                  <a:cubicBezTo>
                    <a:pt x="1559834" y="346576"/>
                    <a:pt x="1567358" y="346944"/>
                    <a:pt x="1574721" y="348283"/>
                  </a:cubicBezTo>
                  <a:cubicBezTo>
                    <a:pt x="1579014" y="349064"/>
                    <a:pt x="1583108" y="350794"/>
                    <a:pt x="1587421" y="351458"/>
                  </a:cubicBezTo>
                  <a:cubicBezTo>
                    <a:pt x="1606103" y="354332"/>
                    <a:pt x="1615190" y="353259"/>
                    <a:pt x="1631871" y="357808"/>
                  </a:cubicBezTo>
                  <a:cubicBezTo>
                    <a:pt x="1638329" y="359569"/>
                    <a:pt x="1644571" y="362041"/>
                    <a:pt x="1650921" y="364158"/>
                  </a:cubicBezTo>
                  <a:lnTo>
                    <a:pt x="1669971" y="370508"/>
                  </a:lnTo>
                  <a:lnTo>
                    <a:pt x="1679496" y="373683"/>
                  </a:lnTo>
                  <a:cubicBezTo>
                    <a:pt x="1682671" y="374741"/>
                    <a:pt x="1686028" y="375361"/>
                    <a:pt x="1689021" y="376858"/>
                  </a:cubicBezTo>
                  <a:cubicBezTo>
                    <a:pt x="1693254" y="378975"/>
                    <a:pt x="1697371" y="381344"/>
                    <a:pt x="1701721" y="383208"/>
                  </a:cubicBezTo>
                  <a:cubicBezTo>
                    <a:pt x="1704797" y="384526"/>
                    <a:pt x="1708253" y="384886"/>
                    <a:pt x="1711246" y="386383"/>
                  </a:cubicBezTo>
                  <a:cubicBezTo>
                    <a:pt x="1714659" y="388090"/>
                    <a:pt x="1717198" y="391393"/>
                    <a:pt x="1720771" y="392733"/>
                  </a:cubicBezTo>
                  <a:cubicBezTo>
                    <a:pt x="1734403" y="397845"/>
                    <a:pt x="1742450" y="393427"/>
                    <a:pt x="1755696" y="402258"/>
                  </a:cubicBezTo>
                  <a:cubicBezTo>
                    <a:pt x="1774001" y="414461"/>
                    <a:pt x="1756343" y="403896"/>
                    <a:pt x="1774746" y="411783"/>
                  </a:cubicBezTo>
                  <a:cubicBezTo>
                    <a:pt x="1779096" y="413647"/>
                    <a:pt x="1783121" y="416211"/>
                    <a:pt x="1787446" y="418133"/>
                  </a:cubicBezTo>
                  <a:cubicBezTo>
                    <a:pt x="1792654" y="420448"/>
                    <a:pt x="1798029" y="422366"/>
                    <a:pt x="1803321" y="424483"/>
                  </a:cubicBezTo>
                  <a:cubicBezTo>
                    <a:pt x="1805438" y="427658"/>
                    <a:pt x="1806496" y="431891"/>
                    <a:pt x="1809671" y="434008"/>
                  </a:cubicBezTo>
                  <a:cubicBezTo>
                    <a:pt x="1852034" y="462250"/>
                    <a:pt x="1796038" y="413652"/>
                    <a:pt x="1831896" y="443533"/>
                  </a:cubicBezTo>
                  <a:cubicBezTo>
                    <a:pt x="1835345" y="446408"/>
                    <a:pt x="1837685" y="450567"/>
                    <a:pt x="1841421" y="453058"/>
                  </a:cubicBezTo>
                  <a:cubicBezTo>
                    <a:pt x="1844206" y="454914"/>
                    <a:pt x="1848020" y="454608"/>
                    <a:pt x="1850946" y="456233"/>
                  </a:cubicBezTo>
                  <a:cubicBezTo>
                    <a:pt x="1857617" y="459939"/>
                    <a:pt x="1863646" y="464700"/>
                    <a:pt x="1869996" y="468933"/>
                  </a:cubicBezTo>
                  <a:cubicBezTo>
                    <a:pt x="1873171" y="471050"/>
                    <a:pt x="1876823" y="472585"/>
                    <a:pt x="1879521" y="475283"/>
                  </a:cubicBezTo>
                  <a:cubicBezTo>
                    <a:pt x="1882696" y="478458"/>
                    <a:pt x="1885310" y="482317"/>
                    <a:pt x="1889046" y="484808"/>
                  </a:cubicBezTo>
                  <a:cubicBezTo>
                    <a:pt x="1891831" y="486664"/>
                    <a:pt x="1895578" y="486486"/>
                    <a:pt x="1898571" y="487983"/>
                  </a:cubicBezTo>
                  <a:cubicBezTo>
                    <a:pt x="1901984" y="489690"/>
                    <a:pt x="1904921" y="492216"/>
                    <a:pt x="1908096" y="494333"/>
                  </a:cubicBezTo>
                  <a:cubicBezTo>
                    <a:pt x="1926088" y="521321"/>
                    <a:pt x="1896454" y="479516"/>
                    <a:pt x="1933496" y="516558"/>
                  </a:cubicBezTo>
                  <a:cubicBezTo>
                    <a:pt x="1944459" y="527521"/>
                    <a:pt x="1942144" y="526104"/>
                    <a:pt x="1955721" y="535608"/>
                  </a:cubicBezTo>
                  <a:cubicBezTo>
                    <a:pt x="1961973" y="539985"/>
                    <a:pt x="1969375" y="542912"/>
                    <a:pt x="1974771" y="548308"/>
                  </a:cubicBezTo>
                  <a:cubicBezTo>
                    <a:pt x="1989692" y="563229"/>
                    <a:pt x="1980560" y="555342"/>
                    <a:pt x="2003346" y="570533"/>
                  </a:cubicBezTo>
                  <a:lnTo>
                    <a:pt x="2016046" y="589583"/>
                  </a:lnTo>
                  <a:cubicBezTo>
                    <a:pt x="2018163" y="592758"/>
                    <a:pt x="2021189" y="595488"/>
                    <a:pt x="2022396" y="599108"/>
                  </a:cubicBezTo>
                  <a:lnTo>
                    <a:pt x="2022521" y="599487"/>
                  </a:lnTo>
                  <a:lnTo>
                    <a:pt x="2025765" y="601299"/>
                  </a:lnTo>
                  <a:cubicBezTo>
                    <a:pt x="2028992" y="603359"/>
                    <a:pt x="2031951" y="605906"/>
                    <a:pt x="2035044" y="608211"/>
                  </a:cubicBezTo>
                  <a:cubicBezTo>
                    <a:pt x="2037106" y="611666"/>
                    <a:pt x="2038742" y="615491"/>
                    <a:pt x="2041229" y="618578"/>
                  </a:cubicBezTo>
                  <a:lnTo>
                    <a:pt x="2051343" y="629879"/>
                  </a:lnTo>
                  <a:lnTo>
                    <a:pt x="2064829" y="639162"/>
                  </a:lnTo>
                  <a:cubicBezTo>
                    <a:pt x="2072978" y="641966"/>
                    <a:pt x="2076496" y="642724"/>
                    <a:pt x="2084388" y="647817"/>
                  </a:cubicBezTo>
                  <a:cubicBezTo>
                    <a:pt x="2088337" y="650365"/>
                    <a:pt x="2091616" y="653923"/>
                    <a:pt x="2095564" y="656471"/>
                  </a:cubicBezTo>
                  <a:cubicBezTo>
                    <a:pt x="2106496" y="663527"/>
                    <a:pt x="2105894" y="660071"/>
                    <a:pt x="2115123" y="668011"/>
                  </a:cubicBezTo>
                  <a:cubicBezTo>
                    <a:pt x="2142587" y="691642"/>
                    <a:pt x="2107115" y="662628"/>
                    <a:pt x="2129093" y="685321"/>
                  </a:cubicBezTo>
                  <a:cubicBezTo>
                    <a:pt x="2142218" y="698871"/>
                    <a:pt x="2138007" y="688499"/>
                    <a:pt x="2148653" y="702630"/>
                  </a:cubicBezTo>
                  <a:cubicBezTo>
                    <a:pt x="2166205" y="725931"/>
                    <a:pt x="2151985" y="714539"/>
                    <a:pt x="2168211" y="725709"/>
                  </a:cubicBezTo>
                  <a:cubicBezTo>
                    <a:pt x="2174855" y="746288"/>
                    <a:pt x="2165435" y="721409"/>
                    <a:pt x="2179388" y="743019"/>
                  </a:cubicBezTo>
                  <a:cubicBezTo>
                    <a:pt x="2181021" y="745549"/>
                    <a:pt x="2180548" y="749143"/>
                    <a:pt x="2182182" y="751674"/>
                  </a:cubicBezTo>
                  <a:cubicBezTo>
                    <a:pt x="2194541" y="770815"/>
                    <a:pt x="2187010" y="750106"/>
                    <a:pt x="2196152" y="768983"/>
                  </a:cubicBezTo>
                  <a:cubicBezTo>
                    <a:pt x="2197470" y="771703"/>
                    <a:pt x="2197629" y="774918"/>
                    <a:pt x="2198946" y="777638"/>
                  </a:cubicBezTo>
                  <a:cubicBezTo>
                    <a:pt x="2205078" y="790300"/>
                    <a:pt x="2205224" y="782659"/>
                    <a:pt x="2210122" y="797832"/>
                  </a:cubicBezTo>
                  <a:cubicBezTo>
                    <a:pt x="2212552" y="805355"/>
                    <a:pt x="2211451" y="814313"/>
                    <a:pt x="2215711" y="820912"/>
                  </a:cubicBezTo>
                  <a:cubicBezTo>
                    <a:pt x="2231726" y="845715"/>
                    <a:pt x="2212525" y="814333"/>
                    <a:pt x="2224093" y="838221"/>
                  </a:cubicBezTo>
                  <a:cubicBezTo>
                    <a:pt x="2225596" y="841322"/>
                    <a:pt x="2227819" y="843991"/>
                    <a:pt x="2229682" y="846875"/>
                  </a:cubicBezTo>
                  <a:cubicBezTo>
                    <a:pt x="2231099" y="852732"/>
                    <a:pt x="2232865" y="861275"/>
                    <a:pt x="2235270" y="867070"/>
                  </a:cubicBezTo>
                  <a:cubicBezTo>
                    <a:pt x="2236910" y="871023"/>
                    <a:pt x="2238995" y="874763"/>
                    <a:pt x="2240858" y="878609"/>
                  </a:cubicBezTo>
                  <a:cubicBezTo>
                    <a:pt x="2241789" y="883418"/>
                    <a:pt x="2242500" y="888278"/>
                    <a:pt x="2243652" y="893034"/>
                  </a:cubicBezTo>
                  <a:cubicBezTo>
                    <a:pt x="2244366" y="895984"/>
                    <a:pt x="2245807" y="898721"/>
                    <a:pt x="2246446" y="901689"/>
                  </a:cubicBezTo>
                  <a:cubicBezTo>
                    <a:pt x="2247676" y="907399"/>
                    <a:pt x="2248129" y="913262"/>
                    <a:pt x="2249240" y="918998"/>
                  </a:cubicBezTo>
                  <a:cubicBezTo>
                    <a:pt x="2249993" y="922887"/>
                    <a:pt x="2251281" y="926650"/>
                    <a:pt x="2252035" y="930538"/>
                  </a:cubicBezTo>
                  <a:cubicBezTo>
                    <a:pt x="2253146" y="936274"/>
                    <a:pt x="2253815" y="942092"/>
                    <a:pt x="2254828" y="947847"/>
                  </a:cubicBezTo>
                  <a:cubicBezTo>
                    <a:pt x="2255678" y="952671"/>
                    <a:pt x="2256773" y="957448"/>
                    <a:pt x="2257623" y="962272"/>
                  </a:cubicBezTo>
                  <a:cubicBezTo>
                    <a:pt x="2262190" y="988208"/>
                    <a:pt x="2258269" y="970711"/>
                    <a:pt x="2263211" y="991122"/>
                  </a:cubicBezTo>
                  <a:cubicBezTo>
                    <a:pt x="2264142" y="1000738"/>
                    <a:pt x="2264681" y="1010403"/>
                    <a:pt x="2266005" y="1019970"/>
                  </a:cubicBezTo>
                  <a:cubicBezTo>
                    <a:pt x="2266548" y="1023896"/>
                    <a:pt x="2268214" y="1027591"/>
                    <a:pt x="2268799" y="1031510"/>
                  </a:cubicBezTo>
                  <a:cubicBezTo>
                    <a:pt x="2270082" y="1040117"/>
                    <a:pt x="2270892" y="1048796"/>
                    <a:pt x="2271593" y="1057474"/>
                  </a:cubicBezTo>
                  <a:cubicBezTo>
                    <a:pt x="2272756" y="1071880"/>
                    <a:pt x="2273389" y="1086328"/>
                    <a:pt x="2274388" y="1100748"/>
                  </a:cubicBezTo>
                  <a:cubicBezTo>
                    <a:pt x="2275252" y="1113254"/>
                    <a:pt x="2276251" y="1125751"/>
                    <a:pt x="2277181" y="1138251"/>
                  </a:cubicBezTo>
                  <a:cubicBezTo>
                    <a:pt x="2276251" y="1159407"/>
                    <a:pt x="2276831" y="1180693"/>
                    <a:pt x="2274388" y="1201720"/>
                  </a:cubicBezTo>
                  <a:cubicBezTo>
                    <a:pt x="2273987" y="1205163"/>
                    <a:pt x="2269978" y="1207128"/>
                    <a:pt x="2268799" y="1210374"/>
                  </a:cubicBezTo>
                  <a:cubicBezTo>
                    <a:pt x="2267131" y="1214965"/>
                    <a:pt x="2267157" y="1220042"/>
                    <a:pt x="2266005" y="1224799"/>
                  </a:cubicBezTo>
                  <a:cubicBezTo>
                    <a:pt x="2263158" y="1236553"/>
                    <a:pt x="2263693" y="1231140"/>
                    <a:pt x="2257623" y="1242109"/>
                  </a:cubicBezTo>
                  <a:cubicBezTo>
                    <a:pt x="2255556" y="1245842"/>
                    <a:pt x="2254701" y="1250344"/>
                    <a:pt x="2252035" y="1253648"/>
                  </a:cubicBezTo>
                  <a:cubicBezTo>
                    <a:pt x="2249885" y="1256311"/>
                    <a:pt x="2246446" y="1257494"/>
                    <a:pt x="2243652" y="1259417"/>
                  </a:cubicBezTo>
                  <a:cubicBezTo>
                    <a:pt x="2236592" y="1281289"/>
                    <a:pt x="2241598" y="1271861"/>
                    <a:pt x="2229682" y="1288267"/>
                  </a:cubicBezTo>
                  <a:cubicBezTo>
                    <a:pt x="2224763" y="1303500"/>
                    <a:pt x="2228521" y="1294391"/>
                    <a:pt x="2215711" y="1314231"/>
                  </a:cubicBezTo>
                  <a:lnTo>
                    <a:pt x="2210122" y="1322886"/>
                  </a:lnTo>
                  <a:cubicBezTo>
                    <a:pt x="2208259" y="1325771"/>
                    <a:pt x="2206909" y="1329089"/>
                    <a:pt x="2204534" y="1331541"/>
                  </a:cubicBezTo>
                  <a:cubicBezTo>
                    <a:pt x="2201740" y="1334426"/>
                    <a:pt x="2198682" y="1337061"/>
                    <a:pt x="2196152" y="1340195"/>
                  </a:cubicBezTo>
                  <a:cubicBezTo>
                    <a:pt x="2194002" y="1342858"/>
                    <a:pt x="2192938" y="1346398"/>
                    <a:pt x="2190564" y="1348850"/>
                  </a:cubicBezTo>
                  <a:cubicBezTo>
                    <a:pt x="2188190" y="1351301"/>
                    <a:pt x="2184761" y="1352400"/>
                    <a:pt x="2182182" y="1354620"/>
                  </a:cubicBezTo>
                  <a:cubicBezTo>
                    <a:pt x="2168228" y="1366625"/>
                    <a:pt x="2180148" y="1361089"/>
                    <a:pt x="2165417" y="1366159"/>
                  </a:cubicBezTo>
                  <a:cubicBezTo>
                    <a:pt x="2162623" y="1369044"/>
                    <a:pt x="2160323" y="1372551"/>
                    <a:pt x="2157035" y="1374814"/>
                  </a:cubicBezTo>
                  <a:cubicBezTo>
                    <a:pt x="2154584" y="1376501"/>
                    <a:pt x="2150952" y="1375799"/>
                    <a:pt x="2148653" y="1377699"/>
                  </a:cubicBezTo>
                  <a:cubicBezTo>
                    <a:pt x="2146030" y="1379865"/>
                    <a:pt x="2145214" y="1383690"/>
                    <a:pt x="2143065" y="1386354"/>
                  </a:cubicBezTo>
                  <a:cubicBezTo>
                    <a:pt x="2139691" y="1390533"/>
                    <a:pt x="2135613" y="1394047"/>
                    <a:pt x="2131888" y="1397893"/>
                  </a:cubicBezTo>
                  <a:lnTo>
                    <a:pt x="1561890" y="1397893"/>
                  </a:lnTo>
                  <a:lnTo>
                    <a:pt x="1564575" y="1392664"/>
                  </a:lnTo>
                  <a:lnTo>
                    <a:pt x="0" y="1392664"/>
                  </a:lnTo>
                  <a:lnTo>
                    <a:pt x="9278" y="266092"/>
                  </a:lnTo>
                  <a:cubicBezTo>
                    <a:pt x="10836" y="264104"/>
                    <a:pt x="32347" y="235397"/>
                    <a:pt x="40206" y="228079"/>
                  </a:cubicBezTo>
                  <a:cubicBezTo>
                    <a:pt x="43061" y="225420"/>
                    <a:pt x="46857" y="224104"/>
                    <a:pt x="49484" y="221168"/>
                  </a:cubicBezTo>
                  <a:cubicBezTo>
                    <a:pt x="53129" y="217095"/>
                    <a:pt x="54849" y="211093"/>
                    <a:pt x="58762" y="207345"/>
                  </a:cubicBezTo>
                  <a:cubicBezTo>
                    <a:pt x="62264" y="203992"/>
                    <a:pt x="67224" y="203163"/>
                    <a:pt x="71133" y="200433"/>
                  </a:cubicBezTo>
                  <a:cubicBezTo>
                    <a:pt x="93264" y="184979"/>
                    <a:pt x="72651" y="192087"/>
                    <a:pt x="102062" y="186610"/>
                  </a:cubicBezTo>
                  <a:cubicBezTo>
                    <a:pt x="107217" y="182003"/>
                    <a:pt x="111927" y="176697"/>
                    <a:pt x="117526" y="172787"/>
                  </a:cubicBezTo>
                  <a:cubicBezTo>
                    <a:pt x="120484" y="170721"/>
                    <a:pt x="137140" y="166444"/>
                    <a:pt x="139175" y="165876"/>
                  </a:cubicBezTo>
                  <a:cubicBezTo>
                    <a:pt x="148950" y="159322"/>
                    <a:pt x="156657" y="153555"/>
                    <a:pt x="167010" y="148597"/>
                  </a:cubicBezTo>
                  <a:cubicBezTo>
                    <a:pt x="175331" y="144612"/>
                    <a:pt x="182675" y="143714"/>
                    <a:pt x="191752" y="141685"/>
                  </a:cubicBezTo>
                  <a:cubicBezTo>
                    <a:pt x="194844" y="139381"/>
                    <a:pt x="197614" y="136410"/>
                    <a:pt x="201030" y="134773"/>
                  </a:cubicBezTo>
                  <a:cubicBezTo>
                    <a:pt x="204938" y="132903"/>
                    <a:pt x="209368" y="132820"/>
                    <a:pt x="213401" y="131318"/>
                  </a:cubicBezTo>
                  <a:cubicBezTo>
                    <a:pt x="218668" y="129357"/>
                    <a:pt x="223792" y="126926"/>
                    <a:pt x="228865" y="124406"/>
                  </a:cubicBezTo>
                  <a:cubicBezTo>
                    <a:pt x="233078" y="122315"/>
                    <a:pt x="237023" y="119587"/>
                    <a:pt x="241236" y="117495"/>
                  </a:cubicBezTo>
                  <a:cubicBezTo>
                    <a:pt x="246309" y="114976"/>
                    <a:pt x="251627" y="113103"/>
                    <a:pt x="256700" y="110583"/>
                  </a:cubicBezTo>
                  <a:cubicBezTo>
                    <a:pt x="260913" y="108492"/>
                    <a:pt x="264754" y="105481"/>
                    <a:pt x="269071" y="103672"/>
                  </a:cubicBezTo>
                  <a:cubicBezTo>
                    <a:pt x="273051" y="102004"/>
                    <a:pt x="277518" y="102043"/>
                    <a:pt x="281442" y="100216"/>
                  </a:cubicBezTo>
                  <a:cubicBezTo>
                    <a:pt x="304537" y="89464"/>
                    <a:pt x="305090" y="84497"/>
                    <a:pt x="327834" y="76026"/>
                  </a:cubicBezTo>
                  <a:cubicBezTo>
                    <a:pt x="332821" y="74168"/>
                    <a:pt x="338176" y="73891"/>
                    <a:pt x="343298" y="72570"/>
                  </a:cubicBezTo>
                  <a:cubicBezTo>
                    <a:pt x="351582" y="70435"/>
                    <a:pt x="359792" y="67963"/>
                    <a:pt x="368040" y="65659"/>
                  </a:cubicBezTo>
                  <a:cubicBezTo>
                    <a:pt x="372163" y="64507"/>
                    <a:pt x="376378" y="63705"/>
                    <a:pt x="380411" y="62203"/>
                  </a:cubicBezTo>
                  <a:cubicBezTo>
                    <a:pt x="383503" y="61051"/>
                    <a:pt x="386473" y="59346"/>
                    <a:pt x="389689" y="58747"/>
                  </a:cubicBezTo>
                  <a:cubicBezTo>
                    <a:pt x="398898" y="57032"/>
                    <a:pt x="408245" y="56443"/>
                    <a:pt x="417524" y="55291"/>
                  </a:cubicBezTo>
                  <a:cubicBezTo>
                    <a:pt x="453314" y="45294"/>
                    <a:pt x="433801" y="49240"/>
                    <a:pt x="476287" y="44924"/>
                  </a:cubicBezTo>
                  <a:cubicBezTo>
                    <a:pt x="481442" y="43773"/>
                    <a:pt x="486651" y="42893"/>
                    <a:pt x="491751" y="41468"/>
                  </a:cubicBezTo>
                  <a:cubicBezTo>
                    <a:pt x="509416" y="36534"/>
                    <a:pt x="492188" y="38866"/>
                    <a:pt x="513400" y="34557"/>
                  </a:cubicBezTo>
                  <a:cubicBezTo>
                    <a:pt x="530113" y="31162"/>
                    <a:pt x="549389" y="29499"/>
                    <a:pt x="565977" y="27646"/>
                  </a:cubicBezTo>
                  <a:cubicBezTo>
                    <a:pt x="593552" y="15321"/>
                    <a:pt x="570132" y="24007"/>
                    <a:pt x="609275" y="17278"/>
                  </a:cubicBezTo>
                  <a:cubicBezTo>
                    <a:pt x="613477" y="16555"/>
                    <a:pt x="617560" y="15128"/>
                    <a:pt x="621646" y="13823"/>
                  </a:cubicBezTo>
                  <a:cubicBezTo>
                    <a:pt x="624782" y="12823"/>
                    <a:pt x="627703" y="10921"/>
                    <a:pt x="630925" y="10367"/>
                  </a:cubicBezTo>
                  <a:cubicBezTo>
                    <a:pt x="641165" y="8607"/>
                    <a:pt x="651587" y="8475"/>
                    <a:pt x="661853" y="6911"/>
                  </a:cubicBezTo>
                  <a:cubicBezTo>
                    <a:pt x="674280" y="5017"/>
                    <a:pt x="698966" y="0"/>
                    <a:pt x="698966" y="0"/>
                  </a:cubicBezTo>
                  <a:close/>
                </a:path>
              </a:pathLst>
            </a:custGeom>
            <a:pattFill prst="narHorz">
              <a:fgClr>
                <a:schemeClr val="accent2">
                  <a:lumMod val="20000"/>
                  <a:lumOff val="8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grpSp>
        <p:nvGrpSpPr>
          <p:cNvPr id="102" name="グループ化 101">
            <a:extLst>
              <a:ext uri="{FF2B5EF4-FFF2-40B4-BE49-F238E27FC236}">
                <a16:creationId xmlns:a16="http://schemas.microsoft.com/office/drawing/2014/main" id="{448BE423-305A-435F-A2FA-B27A415B67C6}"/>
              </a:ext>
            </a:extLst>
          </p:cNvPr>
          <p:cNvGrpSpPr/>
          <p:nvPr/>
        </p:nvGrpSpPr>
        <p:grpSpPr>
          <a:xfrm>
            <a:off x="2451938" y="1882498"/>
            <a:ext cx="1422768" cy="834032"/>
            <a:chOff x="846126" y="2368219"/>
            <a:chExt cx="1422768" cy="834032"/>
          </a:xfrm>
        </p:grpSpPr>
        <p:sp>
          <p:nvSpPr>
            <p:cNvPr id="399" name="テキスト ボックス 398">
              <a:extLst>
                <a:ext uri="{FF2B5EF4-FFF2-40B4-BE49-F238E27FC236}">
                  <a16:creationId xmlns:a16="http://schemas.microsoft.com/office/drawing/2014/main" id="{9680965D-0AD7-4D1B-A228-0436D55C32CF}"/>
                </a:ext>
              </a:extLst>
            </p:cNvPr>
            <p:cNvSpPr txBox="1"/>
            <p:nvPr/>
          </p:nvSpPr>
          <p:spPr>
            <a:xfrm>
              <a:off x="908831" y="2814453"/>
              <a:ext cx="1297359"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pPr>
              <a:r>
                <a:rPr lang="ja-JP" altLang="en-US" dirty="0">
                  <a:solidFill>
                    <a:prstClr val="black"/>
                  </a:solidFill>
                </a:rPr>
                <a:t>家畜排せつ物のエネルギー利用</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01" name="グループ化 100">
              <a:extLst>
                <a:ext uri="{FF2B5EF4-FFF2-40B4-BE49-F238E27FC236}">
                  <a16:creationId xmlns:a16="http://schemas.microsoft.com/office/drawing/2014/main" id="{46C87091-C81F-424C-BB91-5F2F447F2D79}"/>
                </a:ext>
              </a:extLst>
            </p:cNvPr>
            <p:cNvGrpSpPr/>
            <p:nvPr/>
          </p:nvGrpSpPr>
          <p:grpSpPr>
            <a:xfrm>
              <a:off x="846126" y="2368219"/>
              <a:ext cx="1422768" cy="418558"/>
              <a:chOff x="749112" y="2368219"/>
              <a:chExt cx="1422768" cy="418558"/>
            </a:xfrm>
          </p:grpSpPr>
          <p:grpSp>
            <p:nvGrpSpPr>
              <p:cNvPr id="400" name="Group 40">
                <a:extLst>
                  <a:ext uri="{FF2B5EF4-FFF2-40B4-BE49-F238E27FC236}">
                    <a16:creationId xmlns:a16="http://schemas.microsoft.com/office/drawing/2014/main" id="{7BA6AEEF-0B7F-4AD4-9224-B2249B35BC7F}"/>
                  </a:ext>
                </a:extLst>
              </p:cNvPr>
              <p:cNvGrpSpPr>
                <a:grpSpLocks noChangeAspect="1"/>
              </p:cNvGrpSpPr>
              <p:nvPr/>
            </p:nvGrpSpPr>
            <p:grpSpPr bwMode="auto">
              <a:xfrm>
                <a:off x="1149610" y="2368219"/>
                <a:ext cx="459102" cy="327715"/>
                <a:chOff x="3801" y="2334"/>
                <a:chExt cx="1216" cy="868"/>
              </a:xfrm>
              <a:solidFill>
                <a:schemeClr val="tx2"/>
              </a:solidFill>
            </p:grpSpPr>
            <p:sp>
              <p:nvSpPr>
                <p:cNvPr id="402" name="Freeform 41">
                  <a:extLst>
                    <a:ext uri="{FF2B5EF4-FFF2-40B4-BE49-F238E27FC236}">
                      <a16:creationId xmlns:a16="http://schemas.microsoft.com/office/drawing/2014/main" id="{B3F98DCC-BFA5-47BD-BD73-B6681F8130D6}"/>
                    </a:ext>
                  </a:extLst>
                </p:cNvPr>
                <p:cNvSpPr>
                  <a:spLocks/>
                </p:cNvSpPr>
                <p:nvPr/>
              </p:nvSpPr>
              <p:spPr bwMode="auto">
                <a:xfrm>
                  <a:off x="4426" y="2646"/>
                  <a:ext cx="221" cy="186"/>
                </a:xfrm>
                <a:custGeom>
                  <a:avLst/>
                  <a:gdLst>
                    <a:gd name="T0" fmla="*/ 79 w 93"/>
                    <a:gd name="T1" fmla="*/ 41 h 78"/>
                    <a:gd name="T2" fmla="*/ 72 w 93"/>
                    <a:gd name="T3" fmla="*/ 36 h 78"/>
                    <a:gd name="T4" fmla="*/ 65 w 93"/>
                    <a:gd name="T5" fmla="*/ 33 h 78"/>
                    <a:gd name="T6" fmla="*/ 63 w 93"/>
                    <a:gd name="T7" fmla="*/ 32 h 78"/>
                    <a:gd name="T8" fmla="*/ 57 w 93"/>
                    <a:gd name="T9" fmla="*/ 25 h 78"/>
                    <a:gd name="T10" fmla="*/ 48 w 93"/>
                    <a:gd name="T11" fmla="*/ 10 h 78"/>
                    <a:gd name="T12" fmla="*/ 43 w 93"/>
                    <a:gd name="T13" fmla="*/ 3 h 78"/>
                    <a:gd name="T14" fmla="*/ 40 w 93"/>
                    <a:gd name="T15" fmla="*/ 1 h 78"/>
                    <a:gd name="T16" fmla="*/ 36 w 93"/>
                    <a:gd name="T17" fmla="*/ 0 h 78"/>
                    <a:gd name="T18" fmla="*/ 30 w 93"/>
                    <a:gd name="T19" fmla="*/ 1 h 78"/>
                    <a:gd name="T20" fmla="*/ 22 w 93"/>
                    <a:gd name="T21" fmla="*/ 6 h 78"/>
                    <a:gd name="T22" fmla="*/ 10 w 93"/>
                    <a:gd name="T23" fmla="*/ 19 h 78"/>
                    <a:gd name="T24" fmla="*/ 1 w 93"/>
                    <a:gd name="T25" fmla="*/ 36 h 78"/>
                    <a:gd name="T26" fmla="*/ 0 w 93"/>
                    <a:gd name="T27" fmla="*/ 40 h 78"/>
                    <a:gd name="T28" fmla="*/ 1 w 93"/>
                    <a:gd name="T29" fmla="*/ 45 h 78"/>
                    <a:gd name="T30" fmla="*/ 5 w 93"/>
                    <a:gd name="T31" fmla="*/ 52 h 78"/>
                    <a:gd name="T32" fmla="*/ 20 w 93"/>
                    <a:gd name="T33" fmla="*/ 62 h 78"/>
                    <a:gd name="T34" fmla="*/ 49 w 93"/>
                    <a:gd name="T35" fmla="*/ 73 h 78"/>
                    <a:gd name="T36" fmla="*/ 77 w 93"/>
                    <a:gd name="T37" fmla="*/ 78 h 78"/>
                    <a:gd name="T38" fmla="*/ 81 w 93"/>
                    <a:gd name="T39" fmla="*/ 77 h 78"/>
                    <a:gd name="T40" fmla="*/ 86 w 93"/>
                    <a:gd name="T41" fmla="*/ 76 h 78"/>
                    <a:gd name="T42" fmla="*/ 91 w 93"/>
                    <a:gd name="T43" fmla="*/ 72 h 78"/>
                    <a:gd name="T44" fmla="*/ 93 w 93"/>
                    <a:gd name="T45" fmla="*/ 66 h 78"/>
                    <a:gd name="T46" fmla="*/ 90 w 93"/>
                    <a:gd name="T47" fmla="*/ 55 h 78"/>
                    <a:gd name="T48" fmla="*/ 79 w 93"/>
                    <a:gd name="T49" fmla="*/ 4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78">
                      <a:moveTo>
                        <a:pt x="79" y="41"/>
                      </a:moveTo>
                      <a:cubicBezTo>
                        <a:pt x="76" y="39"/>
                        <a:pt x="74" y="37"/>
                        <a:pt x="72" y="36"/>
                      </a:cubicBezTo>
                      <a:cubicBezTo>
                        <a:pt x="70" y="34"/>
                        <a:pt x="67" y="33"/>
                        <a:pt x="65" y="33"/>
                      </a:cubicBezTo>
                      <a:cubicBezTo>
                        <a:pt x="64" y="33"/>
                        <a:pt x="64" y="32"/>
                        <a:pt x="63" y="32"/>
                      </a:cubicBezTo>
                      <a:cubicBezTo>
                        <a:pt x="61" y="30"/>
                        <a:pt x="59" y="28"/>
                        <a:pt x="57" y="25"/>
                      </a:cubicBezTo>
                      <a:cubicBezTo>
                        <a:pt x="54" y="20"/>
                        <a:pt x="51" y="14"/>
                        <a:pt x="48" y="10"/>
                      </a:cubicBezTo>
                      <a:cubicBezTo>
                        <a:pt x="47" y="7"/>
                        <a:pt x="45" y="5"/>
                        <a:pt x="43" y="3"/>
                      </a:cubicBezTo>
                      <a:cubicBezTo>
                        <a:pt x="42" y="2"/>
                        <a:pt x="41" y="1"/>
                        <a:pt x="40" y="1"/>
                      </a:cubicBezTo>
                      <a:cubicBezTo>
                        <a:pt x="39" y="0"/>
                        <a:pt x="37" y="0"/>
                        <a:pt x="36" y="0"/>
                      </a:cubicBezTo>
                      <a:cubicBezTo>
                        <a:pt x="34" y="0"/>
                        <a:pt x="32" y="0"/>
                        <a:pt x="30" y="1"/>
                      </a:cubicBezTo>
                      <a:cubicBezTo>
                        <a:pt x="27" y="2"/>
                        <a:pt x="24" y="4"/>
                        <a:pt x="22" y="6"/>
                      </a:cubicBezTo>
                      <a:cubicBezTo>
                        <a:pt x="18" y="9"/>
                        <a:pt x="14" y="14"/>
                        <a:pt x="10" y="19"/>
                      </a:cubicBezTo>
                      <a:cubicBezTo>
                        <a:pt x="6" y="24"/>
                        <a:pt x="3" y="30"/>
                        <a:pt x="1" y="36"/>
                      </a:cubicBezTo>
                      <a:cubicBezTo>
                        <a:pt x="0" y="37"/>
                        <a:pt x="0" y="39"/>
                        <a:pt x="0" y="40"/>
                      </a:cubicBezTo>
                      <a:cubicBezTo>
                        <a:pt x="0" y="42"/>
                        <a:pt x="0" y="43"/>
                        <a:pt x="1" y="45"/>
                      </a:cubicBezTo>
                      <a:cubicBezTo>
                        <a:pt x="2" y="47"/>
                        <a:pt x="3" y="50"/>
                        <a:pt x="5" y="52"/>
                      </a:cubicBezTo>
                      <a:cubicBezTo>
                        <a:pt x="9" y="55"/>
                        <a:pt x="14" y="59"/>
                        <a:pt x="20" y="62"/>
                      </a:cubicBezTo>
                      <a:cubicBezTo>
                        <a:pt x="29" y="66"/>
                        <a:pt x="39" y="70"/>
                        <a:pt x="49" y="73"/>
                      </a:cubicBezTo>
                      <a:cubicBezTo>
                        <a:pt x="59" y="76"/>
                        <a:pt x="69" y="78"/>
                        <a:pt x="77" y="78"/>
                      </a:cubicBezTo>
                      <a:cubicBezTo>
                        <a:pt x="78" y="78"/>
                        <a:pt x="80" y="78"/>
                        <a:pt x="81" y="77"/>
                      </a:cubicBezTo>
                      <a:cubicBezTo>
                        <a:pt x="83" y="77"/>
                        <a:pt x="84" y="77"/>
                        <a:pt x="86" y="76"/>
                      </a:cubicBezTo>
                      <a:cubicBezTo>
                        <a:pt x="88" y="75"/>
                        <a:pt x="90" y="74"/>
                        <a:pt x="91" y="72"/>
                      </a:cubicBezTo>
                      <a:cubicBezTo>
                        <a:pt x="93" y="70"/>
                        <a:pt x="93" y="68"/>
                        <a:pt x="93" y="66"/>
                      </a:cubicBezTo>
                      <a:cubicBezTo>
                        <a:pt x="93" y="62"/>
                        <a:pt x="92" y="58"/>
                        <a:pt x="90" y="55"/>
                      </a:cubicBezTo>
                      <a:cubicBezTo>
                        <a:pt x="87" y="50"/>
                        <a:pt x="83" y="45"/>
                        <a:pt x="79"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3" name="Freeform 42">
                  <a:extLst>
                    <a:ext uri="{FF2B5EF4-FFF2-40B4-BE49-F238E27FC236}">
                      <a16:creationId xmlns:a16="http://schemas.microsoft.com/office/drawing/2014/main" id="{43D58E3C-51C7-4D30-B84A-F03BBB84F775}"/>
                    </a:ext>
                  </a:extLst>
                </p:cNvPr>
                <p:cNvSpPr>
                  <a:spLocks noEditPoints="1"/>
                </p:cNvSpPr>
                <p:nvPr/>
              </p:nvSpPr>
              <p:spPr bwMode="auto">
                <a:xfrm>
                  <a:off x="3801" y="2334"/>
                  <a:ext cx="1216" cy="868"/>
                </a:xfrm>
                <a:custGeom>
                  <a:avLst/>
                  <a:gdLst>
                    <a:gd name="T0" fmla="*/ 512 w 512"/>
                    <a:gd name="T1" fmla="*/ 151 h 364"/>
                    <a:gd name="T2" fmla="*/ 487 w 512"/>
                    <a:gd name="T3" fmla="*/ 78 h 364"/>
                    <a:gd name="T4" fmla="*/ 384 w 512"/>
                    <a:gd name="T5" fmla="*/ 61 h 364"/>
                    <a:gd name="T6" fmla="*/ 160 w 512"/>
                    <a:gd name="T7" fmla="*/ 35 h 364"/>
                    <a:gd name="T8" fmla="*/ 146 w 512"/>
                    <a:gd name="T9" fmla="*/ 11 h 364"/>
                    <a:gd name="T10" fmla="*/ 142 w 512"/>
                    <a:gd name="T11" fmla="*/ 4 h 364"/>
                    <a:gd name="T12" fmla="*/ 130 w 512"/>
                    <a:gd name="T13" fmla="*/ 0 h 364"/>
                    <a:gd name="T14" fmla="*/ 129 w 512"/>
                    <a:gd name="T15" fmla="*/ 0 h 364"/>
                    <a:gd name="T16" fmla="*/ 63 w 512"/>
                    <a:gd name="T17" fmla="*/ 21 h 364"/>
                    <a:gd name="T18" fmla="*/ 55 w 512"/>
                    <a:gd name="T19" fmla="*/ 27 h 364"/>
                    <a:gd name="T20" fmla="*/ 20 w 512"/>
                    <a:gd name="T21" fmla="*/ 66 h 364"/>
                    <a:gd name="T22" fmla="*/ 4 w 512"/>
                    <a:gd name="T23" fmla="*/ 77 h 364"/>
                    <a:gd name="T24" fmla="*/ 1 w 512"/>
                    <a:gd name="T25" fmla="*/ 82 h 364"/>
                    <a:gd name="T26" fmla="*/ 0 w 512"/>
                    <a:gd name="T27" fmla="*/ 89 h 364"/>
                    <a:gd name="T28" fmla="*/ 20 w 512"/>
                    <a:gd name="T29" fmla="*/ 119 h 364"/>
                    <a:gd name="T30" fmla="*/ 30 w 512"/>
                    <a:gd name="T31" fmla="*/ 121 h 364"/>
                    <a:gd name="T32" fmla="*/ 111 w 512"/>
                    <a:gd name="T33" fmla="*/ 144 h 364"/>
                    <a:gd name="T34" fmla="*/ 145 w 512"/>
                    <a:gd name="T35" fmla="*/ 238 h 364"/>
                    <a:gd name="T36" fmla="*/ 172 w 512"/>
                    <a:gd name="T37" fmla="*/ 294 h 364"/>
                    <a:gd name="T38" fmla="*/ 194 w 512"/>
                    <a:gd name="T39" fmla="*/ 363 h 364"/>
                    <a:gd name="T40" fmla="*/ 195 w 512"/>
                    <a:gd name="T41" fmla="*/ 363 h 364"/>
                    <a:gd name="T42" fmla="*/ 211 w 512"/>
                    <a:gd name="T43" fmla="*/ 357 h 364"/>
                    <a:gd name="T44" fmla="*/ 216 w 512"/>
                    <a:gd name="T45" fmla="*/ 287 h 364"/>
                    <a:gd name="T46" fmla="*/ 216 w 512"/>
                    <a:gd name="T47" fmla="*/ 285 h 364"/>
                    <a:gd name="T48" fmla="*/ 213 w 512"/>
                    <a:gd name="T49" fmla="*/ 264 h 364"/>
                    <a:gd name="T50" fmla="*/ 232 w 512"/>
                    <a:gd name="T51" fmla="*/ 236 h 364"/>
                    <a:gd name="T52" fmla="*/ 418 w 512"/>
                    <a:gd name="T53" fmla="*/ 237 h 364"/>
                    <a:gd name="T54" fmla="*/ 453 w 512"/>
                    <a:gd name="T55" fmla="*/ 305 h 364"/>
                    <a:gd name="T56" fmla="*/ 448 w 512"/>
                    <a:gd name="T57" fmla="*/ 359 h 364"/>
                    <a:gd name="T58" fmla="*/ 469 w 512"/>
                    <a:gd name="T59" fmla="*/ 364 h 364"/>
                    <a:gd name="T60" fmla="*/ 492 w 512"/>
                    <a:gd name="T61" fmla="*/ 350 h 364"/>
                    <a:gd name="T62" fmla="*/ 493 w 512"/>
                    <a:gd name="T63" fmla="*/ 339 h 364"/>
                    <a:gd name="T64" fmla="*/ 508 w 512"/>
                    <a:gd name="T65" fmla="*/ 262 h 364"/>
                    <a:gd name="T66" fmla="*/ 509 w 512"/>
                    <a:gd name="T67" fmla="*/ 256 h 364"/>
                    <a:gd name="T68" fmla="*/ 495 w 512"/>
                    <a:gd name="T69" fmla="*/ 259 h 364"/>
                    <a:gd name="T70" fmla="*/ 479 w 512"/>
                    <a:gd name="T71" fmla="*/ 340 h 364"/>
                    <a:gd name="T72" fmla="*/ 464 w 512"/>
                    <a:gd name="T73" fmla="*/ 337 h 364"/>
                    <a:gd name="T74" fmla="*/ 470 w 512"/>
                    <a:gd name="T75" fmla="*/ 268 h 364"/>
                    <a:gd name="T76" fmla="*/ 467 w 512"/>
                    <a:gd name="T77" fmla="*/ 262 h 364"/>
                    <a:gd name="T78" fmla="*/ 426 w 512"/>
                    <a:gd name="T79" fmla="*/ 216 h 364"/>
                    <a:gd name="T80" fmla="*/ 255 w 512"/>
                    <a:gd name="T81" fmla="*/ 227 h 364"/>
                    <a:gd name="T82" fmla="*/ 221 w 512"/>
                    <a:gd name="T83" fmla="*/ 201 h 364"/>
                    <a:gd name="T84" fmla="*/ 200 w 512"/>
                    <a:gd name="T85" fmla="*/ 259 h 364"/>
                    <a:gd name="T86" fmla="*/ 202 w 512"/>
                    <a:gd name="T87" fmla="*/ 342 h 364"/>
                    <a:gd name="T88" fmla="*/ 183 w 512"/>
                    <a:gd name="T89" fmla="*/ 348 h 364"/>
                    <a:gd name="T90" fmla="*/ 183 w 512"/>
                    <a:gd name="T91" fmla="*/ 280 h 364"/>
                    <a:gd name="T92" fmla="*/ 151 w 512"/>
                    <a:gd name="T93" fmla="*/ 113 h 364"/>
                    <a:gd name="T94" fmla="*/ 226 w 512"/>
                    <a:gd name="T95" fmla="*/ 70 h 364"/>
                    <a:gd name="T96" fmla="*/ 208 w 512"/>
                    <a:gd name="T97" fmla="*/ 146 h 364"/>
                    <a:gd name="T98" fmla="*/ 274 w 512"/>
                    <a:gd name="T99" fmla="*/ 122 h 364"/>
                    <a:gd name="T100" fmla="*/ 341 w 512"/>
                    <a:gd name="T101" fmla="*/ 81 h 364"/>
                    <a:gd name="T102" fmla="*/ 348 w 512"/>
                    <a:gd name="T103" fmla="*/ 134 h 364"/>
                    <a:gd name="T104" fmla="*/ 494 w 512"/>
                    <a:gd name="T105" fmla="*/ 237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2" h="364">
                      <a:moveTo>
                        <a:pt x="507" y="237"/>
                      </a:moveTo>
                      <a:cubicBezTo>
                        <a:pt x="507" y="236"/>
                        <a:pt x="507" y="236"/>
                        <a:pt x="507" y="236"/>
                      </a:cubicBezTo>
                      <a:cubicBezTo>
                        <a:pt x="507" y="236"/>
                        <a:pt x="507" y="236"/>
                        <a:pt x="507" y="236"/>
                      </a:cubicBezTo>
                      <a:cubicBezTo>
                        <a:pt x="507" y="224"/>
                        <a:pt x="509" y="210"/>
                        <a:pt x="510" y="196"/>
                      </a:cubicBezTo>
                      <a:cubicBezTo>
                        <a:pt x="511" y="181"/>
                        <a:pt x="512" y="165"/>
                        <a:pt x="512" y="151"/>
                      </a:cubicBezTo>
                      <a:cubicBezTo>
                        <a:pt x="512" y="136"/>
                        <a:pt x="511" y="122"/>
                        <a:pt x="507" y="110"/>
                      </a:cubicBezTo>
                      <a:cubicBezTo>
                        <a:pt x="506" y="103"/>
                        <a:pt x="503" y="98"/>
                        <a:pt x="500" y="92"/>
                      </a:cubicBezTo>
                      <a:cubicBezTo>
                        <a:pt x="497" y="87"/>
                        <a:pt x="493" y="82"/>
                        <a:pt x="487" y="78"/>
                      </a:cubicBezTo>
                      <a:cubicBezTo>
                        <a:pt x="487" y="78"/>
                        <a:pt x="487" y="78"/>
                        <a:pt x="487" y="78"/>
                      </a:cubicBezTo>
                      <a:cubicBezTo>
                        <a:pt x="487" y="78"/>
                        <a:pt x="487" y="78"/>
                        <a:pt x="487" y="78"/>
                      </a:cubicBezTo>
                      <a:cubicBezTo>
                        <a:pt x="487" y="78"/>
                        <a:pt x="487" y="78"/>
                        <a:pt x="487" y="78"/>
                      </a:cubicBezTo>
                      <a:cubicBezTo>
                        <a:pt x="487" y="78"/>
                        <a:pt x="487" y="78"/>
                        <a:pt x="487" y="78"/>
                      </a:cubicBezTo>
                      <a:cubicBezTo>
                        <a:pt x="478" y="70"/>
                        <a:pt x="469" y="65"/>
                        <a:pt x="459" y="62"/>
                      </a:cubicBezTo>
                      <a:cubicBezTo>
                        <a:pt x="450" y="60"/>
                        <a:pt x="440" y="59"/>
                        <a:pt x="429" y="59"/>
                      </a:cubicBezTo>
                      <a:cubicBezTo>
                        <a:pt x="417" y="59"/>
                        <a:pt x="402" y="60"/>
                        <a:pt x="384" y="61"/>
                      </a:cubicBezTo>
                      <a:cubicBezTo>
                        <a:pt x="368" y="62"/>
                        <a:pt x="346" y="62"/>
                        <a:pt x="326" y="62"/>
                      </a:cubicBezTo>
                      <a:cubicBezTo>
                        <a:pt x="315" y="62"/>
                        <a:pt x="305" y="62"/>
                        <a:pt x="297" y="62"/>
                      </a:cubicBezTo>
                      <a:cubicBezTo>
                        <a:pt x="285" y="62"/>
                        <a:pt x="266" y="60"/>
                        <a:pt x="246" y="57"/>
                      </a:cubicBezTo>
                      <a:cubicBezTo>
                        <a:pt x="226" y="55"/>
                        <a:pt x="206" y="51"/>
                        <a:pt x="193" y="47"/>
                      </a:cubicBezTo>
                      <a:cubicBezTo>
                        <a:pt x="180" y="43"/>
                        <a:pt x="169" y="39"/>
                        <a:pt x="160" y="35"/>
                      </a:cubicBezTo>
                      <a:cubicBezTo>
                        <a:pt x="155" y="33"/>
                        <a:pt x="150" y="31"/>
                        <a:pt x="146" y="30"/>
                      </a:cubicBezTo>
                      <a:cubicBezTo>
                        <a:pt x="145" y="30"/>
                        <a:pt x="145" y="30"/>
                        <a:pt x="145" y="30"/>
                      </a:cubicBezTo>
                      <a:cubicBezTo>
                        <a:pt x="146" y="26"/>
                        <a:pt x="146" y="22"/>
                        <a:pt x="146" y="18"/>
                      </a:cubicBezTo>
                      <a:cubicBezTo>
                        <a:pt x="146" y="16"/>
                        <a:pt x="146" y="13"/>
                        <a:pt x="146" y="11"/>
                      </a:cubicBezTo>
                      <a:cubicBezTo>
                        <a:pt x="146" y="11"/>
                        <a:pt x="146" y="11"/>
                        <a:pt x="146" y="11"/>
                      </a:cubicBezTo>
                      <a:cubicBezTo>
                        <a:pt x="146" y="11"/>
                        <a:pt x="146" y="11"/>
                        <a:pt x="146" y="11"/>
                      </a:cubicBezTo>
                      <a:cubicBezTo>
                        <a:pt x="145" y="10"/>
                        <a:pt x="145" y="9"/>
                        <a:pt x="145" y="8"/>
                      </a:cubicBezTo>
                      <a:cubicBezTo>
                        <a:pt x="145" y="8"/>
                        <a:pt x="145" y="8"/>
                        <a:pt x="145" y="8"/>
                      </a:cubicBezTo>
                      <a:cubicBezTo>
                        <a:pt x="145" y="8"/>
                        <a:pt x="145" y="8"/>
                        <a:pt x="145" y="8"/>
                      </a:cubicBezTo>
                      <a:cubicBezTo>
                        <a:pt x="144" y="7"/>
                        <a:pt x="143" y="6"/>
                        <a:pt x="142" y="4"/>
                      </a:cubicBezTo>
                      <a:cubicBezTo>
                        <a:pt x="142" y="4"/>
                        <a:pt x="142" y="4"/>
                        <a:pt x="142" y="4"/>
                      </a:cubicBezTo>
                      <a:cubicBezTo>
                        <a:pt x="140" y="2"/>
                        <a:pt x="138" y="1"/>
                        <a:pt x="136" y="1"/>
                      </a:cubicBezTo>
                      <a:cubicBezTo>
                        <a:pt x="136" y="1"/>
                        <a:pt x="136" y="1"/>
                        <a:pt x="136" y="1"/>
                      </a:cubicBezTo>
                      <a:cubicBezTo>
                        <a:pt x="136" y="1"/>
                        <a:pt x="136" y="1"/>
                        <a:pt x="136" y="1"/>
                      </a:cubicBezTo>
                      <a:cubicBezTo>
                        <a:pt x="134" y="0"/>
                        <a:pt x="132" y="0"/>
                        <a:pt x="130" y="0"/>
                      </a:cubicBezTo>
                      <a:cubicBezTo>
                        <a:pt x="130" y="0"/>
                        <a:pt x="130" y="0"/>
                        <a:pt x="130" y="0"/>
                      </a:cubicBezTo>
                      <a:cubicBezTo>
                        <a:pt x="129" y="0"/>
                        <a:pt x="129" y="0"/>
                        <a:pt x="129" y="0"/>
                      </a:cubicBezTo>
                      <a:cubicBezTo>
                        <a:pt x="129" y="0"/>
                        <a:pt x="129" y="0"/>
                        <a:pt x="129" y="0"/>
                      </a:cubicBezTo>
                      <a:cubicBezTo>
                        <a:pt x="129" y="0"/>
                        <a:pt x="129" y="0"/>
                        <a:pt x="129" y="0"/>
                      </a:cubicBezTo>
                      <a:cubicBezTo>
                        <a:pt x="129" y="0"/>
                        <a:pt x="129" y="0"/>
                        <a:pt x="129" y="0"/>
                      </a:cubicBezTo>
                      <a:cubicBezTo>
                        <a:pt x="124" y="0"/>
                        <a:pt x="117" y="2"/>
                        <a:pt x="111" y="7"/>
                      </a:cubicBezTo>
                      <a:cubicBezTo>
                        <a:pt x="87" y="6"/>
                        <a:pt x="87" y="6"/>
                        <a:pt x="87" y="6"/>
                      </a:cubicBezTo>
                      <a:cubicBezTo>
                        <a:pt x="85" y="7"/>
                        <a:pt x="85" y="7"/>
                        <a:pt x="85" y="7"/>
                      </a:cubicBezTo>
                      <a:cubicBezTo>
                        <a:pt x="85" y="7"/>
                        <a:pt x="79" y="11"/>
                        <a:pt x="73" y="15"/>
                      </a:cubicBezTo>
                      <a:cubicBezTo>
                        <a:pt x="69" y="17"/>
                        <a:pt x="66" y="19"/>
                        <a:pt x="63" y="21"/>
                      </a:cubicBezTo>
                      <a:cubicBezTo>
                        <a:pt x="61" y="22"/>
                        <a:pt x="58" y="24"/>
                        <a:pt x="57" y="25"/>
                      </a:cubicBezTo>
                      <a:cubicBezTo>
                        <a:pt x="57" y="25"/>
                        <a:pt x="57" y="25"/>
                        <a:pt x="57" y="25"/>
                      </a:cubicBezTo>
                      <a:cubicBezTo>
                        <a:pt x="55" y="26"/>
                        <a:pt x="55" y="26"/>
                        <a:pt x="55" y="26"/>
                      </a:cubicBezTo>
                      <a:cubicBezTo>
                        <a:pt x="55" y="27"/>
                        <a:pt x="55" y="27"/>
                        <a:pt x="55" y="27"/>
                      </a:cubicBezTo>
                      <a:cubicBezTo>
                        <a:pt x="55" y="27"/>
                        <a:pt x="55" y="27"/>
                        <a:pt x="55" y="27"/>
                      </a:cubicBezTo>
                      <a:cubicBezTo>
                        <a:pt x="53" y="28"/>
                        <a:pt x="52" y="29"/>
                        <a:pt x="51" y="31"/>
                      </a:cubicBezTo>
                      <a:cubicBezTo>
                        <a:pt x="46" y="36"/>
                        <a:pt x="39" y="45"/>
                        <a:pt x="32" y="53"/>
                      </a:cubicBezTo>
                      <a:cubicBezTo>
                        <a:pt x="29" y="57"/>
                        <a:pt x="26" y="60"/>
                        <a:pt x="23" y="63"/>
                      </a:cubicBezTo>
                      <a:cubicBezTo>
                        <a:pt x="22" y="64"/>
                        <a:pt x="21" y="66"/>
                        <a:pt x="20" y="66"/>
                      </a:cubicBezTo>
                      <a:cubicBezTo>
                        <a:pt x="20" y="66"/>
                        <a:pt x="20" y="66"/>
                        <a:pt x="20" y="66"/>
                      </a:cubicBezTo>
                      <a:cubicBezTo>
                        <a:pt x="19" y="67"/>
                        <a:pt x="19" y="67"/>
                        <a:pt x="19" y="67"/>
                      </a:cubicBezTo>
                      <a:cubicBezTo>
                        <a:pt x="17" y="68"/>
                        <a:pt x="13" y="70"/>
                        <a:pt x="10" y="73"/>
                      </a:cubicBezTo>
                      <a:cubicBezTo>
                        <a:pt x="10" y="73"/>
                        <a:pt x="10" y="73"/>
                        <a:pt x="10" y="73"/>
                      </a:cubicBezTo>
                      <a:cubicBezTo>
                        <a:pt x="8" y="74"/>
                        <a:pt x="6" y="75"/>
                        <a:pt x="4" y="77"/>
                      </a:cubicBezTo>
                      <a:cubicBezTo>
                        <a:pt x="4" y="77"/>
                        <a:pt x="4" y="77"/>
                        <a:pt x="4" y="77"/>
                      </a:cubicBezTo>
                      <a:cubicBezTo>
                        <a:pt x="4" y="78"/>
                        <a:pt x="3" y="79"/>
                        <a:pt x="2" y="80"/>
                      </a:cubicBezTo>
                      <a:cubicBezTo>
                        <a:pt x="2" y="80"/>
                        <a:pt x="2" y="80"/>
                        <a:pt x="2" y="80"/>
                      </a:cubicBezTo>
                      <a:cubicBezTo>
                        <a:pt x="1" y="82"/>
                        <a:pt x="1" y="82"/>
                        <a:pt x="1" y="82"/>
                      </a:cubicBezTo>
                      <a:cubicBezTo>
                        <a:pt x="1" y="82"/>
                        <a:pt x="1" y="82"/>
                        <a:pt x="1" y="82"/>
                      </a:cubicBezTo>
                      <a:cubicBezTo>
                        <a:pt x="1" y="82"/>
                        <a:pt x="1" y="82"/>
                        <a:pt x="1" y="82"/>
                      </a:cubicBezTo>
                      <a:cubicBezTo>
                        <a:pt x="0" y="83"/>
                        <a:pt x="0" y="84"/>
                        <a:pt x="0" y="86"/>
                      </a:cubicBezTo>
                      <a:cubicBezTo>
                        <a:pt x="0" y="86"/>
                        <a:pt x="0" y="86"/>
                        <a:pt x="0" y="86"/>
                      </a:cubicBezTo>
                      <a:cubicBezTo>
                        <a:pt x="0" y="86"/>
                        <a:pt x="0" y="86"/>
                        <a:pt x="0" y="86"/>
                      </a:cubicBezTo>
                      <a:cubicBezTo>
                        <a:pt x="0" y="87"/>
                        <a:pt x="0" y="88"/>
                        <a:pt x="0" y="89"/>
                      </a:cubicBezTo>
                      <a:cubicBezTo>
                        <a:pt x="0" y="89"/>
                        <a:pt x="0" y="89"/>
                        <a:pt x="0" y="89"/>
                      </a:cubicBezTo>
                      <a:cubicBezTo>
                        <a:pt x="0" y="89"/>
                        <a:pt x="0" y="89"/>
                        <a:pt x="0" y="89"/>
                      </a:cubicBezTo>
                      <a:cubicBezTo>
                        <a:pt x="1" y="90"/>
                        <a:pt x="1" y="91"/>
                        <a:pt x="2" y="93"/>
                      </a:cubicBezTo>
                      <a:cubicBezTo>
                        <a:pt x="3" y="97"/>
                        <a:pt x="6" y="103"/>
                        <a:pt x="10" y="108"/>
                      </a:cubicBezTo>
                      <a:cubicBezTo>
                        <a:pt x="12" y="111"/>
                        <a:pt x="13" y="113"/>
                        <a:pt x="16" y="115"/>
                      </a:cubicBezTo>
                      <a:cubicBezTo>
                        <a:pt x="17" y="117"/>
                        <a:pt x="18" y="118"/>
                        <a:pt x="20" y="119"/>
                      </a:cubicBezTo>
                      <a:cubicBezTo>
                        <a:pt x="20" y="119"/>
                        <a:pt x="20" y="119"/>
                        <a:pt x="20" y="119"/>
                      </a:cubicBezTo>
                      <a:cubicBezTo>
                        <a:pt x="21" y="120"/>
                        <a:pt x="23" y="121"/>
                        <a:pt x="26" y="121"/>
                      </a:cubicBezTo>
                      <a:cubicBezTo>
                        <a:pt x="26" y="121"/>
                        <a:pt x="26" y="121"/>
                        <a:pt x="26" y="121"/>
                      </a:cubicBezTo>
                      <a:cubicBezTo>
                        <a:pt x="26" y="121"/>
                        <a:pt x="26" y="121"/>
                        <a:pt x="26" y="121"/>
                      </a:cubicBezTo>
                      <a:cubicBezTo>
                        <a:pt x="27" y="121"/>
                        <a:pt x="28" y="121"/>
                        <a:pt x="30" y="121"/>
                      </a:cubicBezTo>
                      <a:cubicBezTo>
                        <a:pt x="29" y="121"/>
                        <a:pt x="29" y="121"/>
                        <a:pt x="29" y="121"/>
                      </a:cubicBezTo>
                      <a:cubicBezTo>
                        <a:pt x="30" y="121"/>
                        <a:pt x="30" y="121"/>
                        <a:pt x="30" y="121"/>
                      </a:cubicBezTo>
                      <a:cubicBezTo>
                        <a:pt x="36" y="121"/>
                        <a:pt x="49" y="123"/>
                        <a:pt x="64" y="124"/>
                      </a:cubicBezTo>
                      <a:cubicBezTo>
                        <a:pt x="76" y="126"/>
                        <a:pt x="90" y="127"/>
                        <a:pt x="102" y="128"/>
                      </a:cubicBezTo>
                      <a:cubicBezTo>
                        <a:pt x="104" y="132"/>
                        <a:pt x="108" y="137"/>
                        <a:pt x="111" y="144"/>
                      </a:cubicBezTo>
                      <a:cubicBezTo>
                        <a:pt x="117" y="154"/>
                        <a:pt x="123" y="167"/>
                        <a:pt x="127" y="179"/>
                      </a:cubicBezTo>
                      <a:cubicBezTo>
                        <a:pt x="128" y="182"/>
                        <a:pt x="129" y="187"/>
                        <a:pt x="131" y="192"/>
                      </a:cubicBezTo>
                      <a:cubicBezTo>
                        <a:pt x="133" y="199"/>
                        <a:pt x="135" y="208"/>
                        <a:pt x="137" y="216"/>
                      </a:cubicBezTo>
                      <a:cubicBezTo>
                        <a:pt x="138" y="220"/>
                        <a:pt x="139" y="224"/>
                        <a:pt x="141" y="228"/>
                      </a:cubicBezTo>
                      <a:cubicBezTo>
                        <a:pt x="142" y="231"/>
                        <a:pt x="143" y="235"/>
                        <a:pt x="145" y="238"/>
                      </a:cubicBezTo>
                      <a:cubicBezTo>
                        <a:pt x="152" y="250"/>
                        <a:pt x="159" y="262"/>
                        <a:pt x="164" y="272"/>
                      </a:cubicBezTo>
                      <a:cubicBezTo>
                        <a:pt x="167" y="277"/>
                        <a:pt x="169" y="281"/>
                        <a:pt x="170" y="285"/>
                      </a:cubicBezTo>
                      <a:cubicBezTo>
                        <a:pt x="172" y="289"/>
                        <a:pt x="172" y="292"/>
                        <a:pt x="172" y="293"/>
                      </a:cubicBezTo>
                      <a:cubicBezTo>
                        <a:pt x="172" y="293"/>
                        <a:pt x="172" y="293"/>
                        <a:pt x="172" y="293"/>
                      </a:cubicBezTo>
                      <a:cubicBezTo>
                        <a:pt x="172" y="294"/>
                        <a:pt x="172" y="294"/>
                        <a:pt x="172" y="294"/>
                      </a:cubicBezTo>
                      <a:cubicBezTo>
                        <a:pt x="172" y="305"/>
                        <a:pt x="172" y="329"/>
                        <a:pt x="172" y="335"/>
                      </a:cubicBezTo>
                      <a:cubicBezTo>
                        <a:pt x="167" y="355"/>
                        <a:pt x="167" y="355"/>
                        <a:pt x="167" y="355"/>
                      </a:cubicBezTo>
                      <a:cubicBezTo>
                        <a:pt x="172" y="358"/>
                        <a:pt x="172" y="358"/>
                        <a:pt x="172" y="358"/>
                      </a:cubicBezTo>
                      <a:cubicBezTo>
                        <a:pt x="173" y="359"/>
                        <a:pt x="181" y="363"/>
                        <a:pt x="194" y="363"/>
                      </a:cubicBezTo>
                      <a:cubicBezTo>
                        <a:pt x="194" y="363"/>
                        <a:pt x="194" y="363"/>
                        <a:pt x="194" y="363"/>
                      </a:cubicBezTo>
                      <a:cubicBezTo>
                        <a:pt x="194" y="363"/>
                        <a:pt x="194" y="363"/>
                        <a:pt x="194" y="363"/>
                      </a:cubicBezTo>
                      <a:cubicBezTo>
                        <a:pt x="194" y="363"/>
                        <a:pt x="194" y="363"/>
                        <a:pt x="194" y="363"/>
                      </a:cubicBezTo>
                      <a:cubicBezTo>
                        <a:pt x="194" y="363"/>
                        <a:pt x="194" y="363"/>
                        <a:pt x="194" y="363"/>
                      </a:cubicBezTo>
                      <a:cubicBezTo>
                        <a:pt x="194" y="363"/>
                        <a:pt x="194" y="363"/>
                        <a:pt x="194" y="363"/>
                      </a:cubicBezTo>
                      <a:cubicBezTo>
                        <a:pt x="195" y="363"/>
                        <a:pt x="195" y="363"/>
                        <a:pt x="195" y="363"/>
                      </a:cubicBezTo>
                      <a:cubicBezTo>
                        <a:pt x="195" y="363"/>
                        <a:pt x="195" y="363"/>
                        <a:pt x="195" y="363"/>
                      </a:cubicBezTo>
                      <a:cubicBezTo>
                        <a:pt x="198" y="363"/>
                        <a:pt x="202" y="363"/>
                        <a:pt x="205" y="361"/>
                      </a:cubicBezTo>
                      <a:cubicBezTo>
                        <a:pt x="207" y="360"/>
                        <a:pt x="209" y="359"/>
                        <a:pt x="211" y="357"/>
                      </a:cubicBezTo>
                      <a:cubicBezTo>
                        <a:pt x="211" y="357"/>
                        <a:pt x="211" y="357"/>
                        <a:pt x="211" y="357"/>
                      </a:cubicBezTo>
                      <a:cubicBezTo>
                        <a:pt x="211" y="357"/>
                        <a:pt x="211" y="357"/>
                        <a:pt x="211" y="357"/>
                      </a:cubicBezTo>
                      <a:cubicBezTo>
                        <a:pt x="213" y="354"/>
                        <a:pt x="215" y="351"/>
                        <a:pt x="215" y="349"/>
                      </a:cubicBezTo>
                      <a:cubicBezTo>
                        <a:pt x="216" y="346"/>
                        <a:pt x="216" y="344"/>
                        <a:pt x="216" y="342"/>
                      </a:cubicBezTo>
                      <a:cubicBezTo>
                        <a:pt x="216" y="341"/>
                        <a:pt x="216" y="327"/>
                        <a:pt x="216" y="313"/>
                      </a:cubicBezTo>
                      <a:cubicBezTo>
                        <a:pt x="216" y="306"/>
                        <a:pt x="216" y="300"/>
                        <a:pt x="216" y="295"/>
                      </a:cubicBezTo>
                      <a:cubicBezTo>
                        <a:pt x="216" y="290"/>
                        <a:pt x="216" y="287"/>
                        <a:pt x="216" y="287"/>
                      </a:cubicBezTo>
                      <a:cubicBezTo>
                        <a:pt x="216" y="286"/>
                        <a:pt x="216" y="286"/>
                        <a:pt x="216" y="286"/>
                      </a:cubicBezTo>
                      <a:cubicBezTo>
                        <a:pt x="216" y="286"/>
                        <a:pt x="216" y="286"/>
                        <a:pt x="216" y="286"/>
                      </a:cubicBezTo>
                      <a:cubicBezTo>
                        <a:pt x="216" y="285"/>
                        <a:pt x="216" y="285"/>
                        <a:pt x="216" y="285"/>
                      </a:cubicBezTo>
                      <a:cubicBezTo>
                        <a:pt x="216" y="285"/>
                        <a:pt x="216" y="285"/>
                        <a:pt x="216" y="285"/>
                      </a:cubicBezTo>
                      <a:cubicBezTo>
                        <a:pt x="216" y="285"/>
                        <a:pt x="216" y="285"/>
                        <a:pt x="216" y="285"/>
                      </a:cubicBezTo>
                      <a:cubicBezTo>
                        <a:pt x="216" y="285"/>
                        <a:pt x="216" y="285"/>
                        <a:pt x="216" y="285"/>
                      </a:cubicBezTo>
                      <a:cubicBezTo>
                        <a:pt x="216" y="284"/>
                        <a:pt x="215" y="280"/>
                        <a:pt x="214" y="276"/>
                      </a:cubicBezTo>
                      <a:cubicBezTo>
                        <a:pt x="214" y="272"/>
                        <a:pt x="213" y="267"/>
                        <a:pt x="213" y="264"/>
                      </a:cubicBezTo>
                      <a:cubicBezTo>
                        <a:pt x="213" y="264"/>
                        <a:pt x="213" y="264"/>
                        <a:pt x="213" y="264"/>
                      </a:cubicBezTo>
                      <a:cubicBezTo>
                        <a:pt x="213" y="264"/>
                        <a:pt x="213" y="264"/>
                        <a:pt x="213" y="264"/>
                      </a:cubicBezTo>
                      <a:cubicBezTo>
                        <a:pt x="213" y="264"/>
                        <a:pt x="213" y="264"/>
                        <a:pt x="213" y="264"/>
                      </a:cubicBezTo>
                      <a:cubicBezTo>
                        <a:pt x="213" y="263"/>
                        <a:pt x="213" y="262"/>
                        <a:pt x="214" y="260"/>
                      </a:cubicBezTo>
                      <a:cubicBezTo>
                        <a:pt x="214" y="260"/>
                        <a:pt x="214" y="260"/>
                        <a:pt x="214" y="260"/>
                      </a:cubicBezTo>
                      <a:cubicBezTo>
                        <a:pt x="214" y="254"/>
                        <a:pt x="217" y="243"/>
                        <a:pt x="219" y="233"/>
                      </a:cubicBezTo>
                      <a:cubicBezTo>
                        <a:pt x="223" y="234"/>
                        <a:pt x="227" y="235"/>
                        <a:pt x="232" y="236"/>
                      </a:cubicBezTo>
                      <a:cubicBezTo>
                        <a:pt x="238" y="238"/>
                        <a:pt x="245" y="240"/>
                        <a:pt x="252" y="241"/>
                      </a:cubicBezTo>
                      <a:cubicBezTo>
                        <a:pt x="258" y="242"/>
                        <a:pt x="265" y="244"/>
                        <a:pt x="270" y="244"/>
                      </a:cubicBezTo>
                      <a:cubicBezTo>
                        <a:pt x="294" y="246"/>
                        <a:pt x="313" y="249"/>
                        <a:pt x="343" y="249"/>
                      </a:cubicBezTo>
                      <a:cubicBezTo>
                        <a:pt x="350" y="249"/>
                        <a:pt x="357" y="249"/>
                        <a:pt x="365" y="249"/>
                      </a:cubicBezTo>
                      <a:cubicBezTo>
                        <a:pt x="388" y="248"/>
                        <a:pt x="406" y="242"/>
                        <a:pt x="418" y="237"/>
                      </a:cubicBezTo>
                      <a:cubicBezTo>
                        <a:pt x="421" y="235"/>
                        <a:pt x="424" y="234"/>
                        <a:pt x="426" y="232"/>
                      </a:cubicBezTo>
                      <a:cubicBezTo>
                        <a:pt x="431" y="243"/>
                        <a:pt x="437" y="251"/>
                        <a:pt x="442" y="257"/>
                      </a:cubicBezTo>
                      <a:cubicBezTo>
                        <a:pt x="447" y="262"/>
                        <a:pt x="451" y="266"/>
                        <a:pt x="454" y="269"/>
                      </a:cubicBezTo>
                      <a:cubicBezTo>
                        <a:pt x="455" y="269"/>
                        <a:pt x="455" y="270"/>
                        <a:pt x="456" y="270"/>
                      </a:cubicBezTo>
                      <a:cubicBezTo>
                        <a:pt x="455" y="277"/>
                        <a:pt x="454" y="291"/>
                        <a:pt x="453" y="305"/>
                      </a:cubicBezTo>
                      <a:cubicBezTo>
                        <a:pt x="453" y="313"/>
                        <a:pt x="452" y="320"/>
                        <a:pt x="451" y="326"/>
                      </a:cubicBezTo>
                      <a:cubicBezTo>
                        <a:pt x="451" y="329"/>
                        <a:pt x="451" y="332"/>
                        <a:pt x="451" y="333"/>
                      </a:cubicBezTo>
                      <a:cubicBezTo>
                        <a:pt x="441" y="355"/>
                        <a:pt x="441" y="355"/>
                        <a:pt x="441" y="355"/>
                      </a:cubicBezTo>
                      <a:cubicBezTo>
                        <a:pt x="448" y="359"/>
                        <a:pt x="448" y="359"/>
                        <a:pt x="448" y="359"/>
                      </a:cubicBezTo>
                      <a:cubicBezTo>
                        <a:pt x="448" y="359"/>
                        <a:pt x="448" y="359"/>
                        <a:pt x="448" y="359"/>
                      </a:cubicBezTo>
                      <a:cubicBezTo>
                        <a:pt x="448" y="359"/>
                        <a:pt x="450" y="361"/>
                        <a:pt x="454" y="362"/>
                      </a:cubicBezTo>
                      <a:cubicBezTo>
                        <a:pt x="457" y="363"/>
                        <a:pt x="462" y="364"/>
                        <a:pt x="469" y="364"/>
                      </a:cubicBezTo>
                      <a:cubicBezTo>
                        <a:pt x="469" y="364"/>
                        <a:pt x="469" y="364"/>
                        <a:pt x="469" y="364"/>
                      </a:cubicBezTo>
                      <a:cubicBezTo>
                        <a:pt x="469" y="364"/>
                        <a:pt x="469" y="364"/>
                        <a:pt x="469" y="364"/>
                      </a:cubicBezTo>
                      <a:cubicBezTo>
                        <a:pt x="469" y="364"/>
                        <a:pt x="469" y="364"/>
                        <a:pt x="469" y="364"/>
                      </a:cubicBezTo>
                      <a:cubicBezTo>
                        <a:pt x="469" y="364"/>
                        <a:pt x="469" y="364"/>
                        <a:pt x="469" y="364"/>
                      </a:cubicBezTo>
                      <a:cubicBezTo>
                        <a:pt x="469" y="364"/>
                        <a:pt x="469" y="364"/>
                        <a:pt x="469" y="364"/>
                      </a:cubicBezTo>
                      <a:cubicBezTo>
                        <a:pt x="473" y="364"/>
                        <a:pt x="476" y="364"/>
                        <a:pt x="480" y="362"/>
                      </a:cubicBezTo>
                      <a:cubicBezTo>
                        <a:pt x="482" y="361"/>
                        <a:pt x="484" y="360"/>
                        <a:pt x="486" y="358"/>
                      </a:cubicBezTo>
                      <a:cubicBezTo>
                        <a:pt x="489" y="356"/>
                        <a:pt x="491" y="353"/>
                        <a:pt x="492" y="350"/>
                      </a:cubicBezTo>
                      <a:cubicBezTo>
                        <a:pt x="493" y="347"/>
                        <a:pt x="493" y="343"/>
                        <a:pt x="493" y="340"/>
                      </a:cubicBezTo>
                      <a:cubicBezTo>
                        <a:pt x="493" y="340"/>
                        <a:pt x="493" y="340"/>
                        <a:pt x="493" y="340"/>
                      </a:cubicBezTo>
                      <a:cubicBezTo>
                        <a:pt x="493" y="339"/>
                        <a:pt x="493" y="339"/>
                        <a:pt x="493" y="339"/>
                      </a:cubicBezTo>
                      <a:cubicBezTo>
                        <a:pt x="493" y="339"/>
                        <a:pt x="493" y="339"/>
                        <a:pt x="493" y="339"/>
                      </a:cubicBezTo>
                      <a:cubicBezTo>
                        <a:pt x="493" y="339"/>
                        <a:pt x="493" y="339"/>
                        <a:pt x="493" y="339"/>
                      </a:cubicBezTo>
                      <a:cubicBezTo>
                        <a:pt x="494" y="336"/>
                        <a:pt x="495" y="330"/>
                        <a:pt x="496" y="323"/>
                      </a:cubicBezTo>
                      <a:cubicBezTo>
                        <a:pt x="499" y="311"/>
                        <a:pt x="502" y="297"/>
                        <a:pt x="504" y="285"/>
                      </a:cubicBezTo>
                      <a:cubicBezTo>
                        <a:pt x="506" y="278"/>
                        <a:pt x="507" y="273"/>
                        <a:pt x="507" y="268"/>
                      </a:cubicBezTo>
                      <a:cubicBezTo>
                        <a:pt x="508" y="266"/>
                        <a:pt x="508" y="264"/>
                        <a:pt x="508" y="262"/>
                      </a:cubicBezTo>
                      <a:cubicBezTo>
                        <a:pt x="508" y="262"/>
                        <a:pt x="508" y="262"/>
                        <a:pt x="508" y="262"/>
                      </a:cubicBezTo>
                      <a:cubicBezTo>
                        <a:pt x="508" y="262"/>
                        <a:pt x="508" y="262"/>
                        <a:pt x="508" y="262"/>
                      </a:cubicBezTo>
                      <a:cubicBezTo>
                        <a:pt x="509" y="261"/>
                        <a:pt x="509" y="259"/>
                        <a:pt x="509" y="258"/>
                      </a:cubicBezTo>
                      <a:cubicBezTo>
                        <a:pt x="509" y="257"/>
                        <a:pt x="509" y="257"/>
                        <a:pt x="509" y="257"/>
                      </a:cubicBezTo>
                      <a:cubicBezTo>
                        <a:pt x="509" y="256"/>
                        <a:pt x="509" y="256"/>
                        <a:pt x="509" y="256"/>
                      </a:cubicBezTo>
                      <a:cubicBezTo>
                        <a:pt x="509" y="256"/>
                        <a:pt x="509" y="256"/>
                        <a:pt x="509" y="256"/>
                      </a:cubicBezTo>
                      <a:cubicBezTo>
                        <a:pt x="509" y="255"/>
                        <a:pt x="509" y="255"/>
                        <a:pt x="509" y="255"/>
                      </a:cubicBezTo>
                      <a:cubicBezTo>
                        <a:pt x="508" y="250"/>
                        <a:pt x="507" y="244"/>
                        <a:pt x="507" y="237"/>
                      </a:cubicBezTo>
                      <a:cubicBezTo>
                        <a:pt x="507" y="237"/>
                        <a:pt x="507" y="237"/>
                        <a:pt x="507" y="237"/>
                      </a:cubicBezTo>
                      <a:close/>
                      <a:moveTo>
                        <a:pt x="495" y="258"/>
                      </a:moveTo>
                      <a:cubicBezTo>
                        <a:pt x="495" y="258"/>
                        <a:pt x="495" y="258"/>
                        <a:pt x="495" y="259"/>
                      </a:cubicBezTo>
                      <a:cubicBezTo>
                        <a:pt x="495" y="262"/>
                        <a:pt x="493" y="269"/>
                        <a:pt x="492" y="276"/>
                      </a:cubicBezTo>
                      <a:cubicBezTo>
                        <a:pt x="490" y="288"/>
                        <a:pt x="486" y="302"/>
                        <a:pt x="484" y="314"/>
                      </a:cubicBezTo>
                      <a:cubicBezTo>
                        <a:pt x="483" y="320"/>
                        <a:pt x="482" y="326"/>
                        <a:pt x="481" y="330"/>
                      </a:cubicBezTo>
                      <a:cubicBezTo>
                        <a:pt x="480" y="333"/>
                        <a:pt x="480" y="335"/>
                        <a:pt x="480" y="336"/>
                      </a:cubicBezTo>
                      <a:cubicBezTo>
                        <a:pt x="480" y="338"/>
                        <a:pt x="479" y="339"/>
                        <a:pt x="479" y="340"/>
                      </a:cubicBezTo>
                      <a:cubicBezTo>
                        <a:pt x="479" y="342"/>
                        <a:pt x="479" y="343"/>
                        <a:pt x="479" y="345"/>
                      </a:cubicBezTo>
                      <a:cubicBezTo>
                        <a:pt x="478" y="347"/>
                        <a:pt x="477" y="348"/>
                        <a:pt x="476" y="349"/>
                      </a:cubicBezTo>
                      <a:cubicBezTo>
                        <a:pt x="475" y="350"/>
                        <a:pt x="473" y="350"/>
                        <a:pt x="469" y="350"/>
                      </a:cubicBezTo>
                      <a:cubicBezTo>
                        <a:pt x="465" y="350"/>
                        <a:pt x="461" y="350"/>
                        <a:pt x="459" y="349"/>
                      </a:cubicBezTo>
                      <a:cubicBezTo>
                        <a:pt x="464" y="337"/>
                        <a:pt x="464" y="337"/>
                        <a:pt x="464" y="337"/>
                      </a:cubicBezTo>
                      <a:cubicBezTo>
                        <a:pt x="465" y="336"/>
                        <a:pt x="465" y="336"/>
                        <a:pt x="465" y="336"/>
                      </a:cubicBezTo>
                      <a:cubicBezTo>
                        <a:pt x="465" y="336"/>
                        <a:pt x="466" y="319"/>
                        <a:pt x="467" y="302"/>
                      </a:cubicBezTo>
                      <a:cubicBezTo>
                        <a:pt x="468" y="294"/>
                        <a:pt x="468" y="285"/>
                        <a:pt x="469" y="279"/>
                      </a:cubicBezTo>
                      <a:cubicBezTo>
                        <a:pt x="469" y="275"/>
                        <a:pt x="469" y="273"/>
                        <a:pt x="470" y="271"/>
                      </a:cubicBezTo>
                      <a:cubicBezTo>
                        <a:pt x="470" y="270"/>
                        <a:pt x="470" y="269"/>
                        <a:pt x="470" y="268"/>
                      </a:cubicBezTo>
                      <a:cubicBezTo>
                        <a:pt x="470" y="267"/>
                        <a:pt x="470" y="267"/>
                        <a:pt x="470" y="267"/>
                      </a:cubicBezTo>
                      <a:cubicBezTo>
                        <a:pt x="470" y="267"/>
                        <a:pt x="470" y="267"/>
                        <a:pt x="470" y="267"/>
                      </a:cubicBezTo>
                      <a:cubicBezTo>
                        <a:pt x="470" y="265"/>
                        <a:pt x="470" y="265"/>
                        <a:pt x="470" y="265"/>
                      </a:cubicBezTo>
                      <a:cubicBezTo>
                        <a:pt x="469" y="264"/>
                        <a:pt x="469" y="264"/>
                        <a:pt x="469" y="263"/>
                      </a:cubicBezTo>
                      <a:cubicBezTo>
                        <a:pt x="467" y="262"/>
                        <a:pt x="467" y="262"/>
                        <a:pt x="467" y="262"/>
                      </a:cubicBezTo>
                      <a:cubicBezTo>
                        <a:pt x="466" y="261"/>
                        <a:pt x="466" y="260"/>
                        <a:pt x="464" y="259"/>
                      </a:cubicBezTo>
                      <a:cubicBezTo>
                        <a:pt x="460" y="256"/>
                        <a:pt x="454" y="250"/>
                        <a:pt x="447" y="241"/>
                      </a:cubicBezTo>
                      <a:cubicBezTo>
                        <a:pt x="441" y="233"/>
                        <a:pt x="435" y="221"/>
                        <a:pt x="433" y="205"/>
                      </a:cubicBezTo>
                      <a:cubicBezTo>
                        <a:pt x="424" y="207"/>
                        <a:pt x="424" y="207"/>
                        <a:pt x="424" y="207"/>
                      </a:cubicBezTo>
                      <a:cubicBezTo>
                        <a:pt x="424" y="210"/>
                        <a:pt x="425" y="213"/>
                        <a:pt x="426" y="216"/>
                      </a:cubicBezTo>
                      <a:cubicBezTo>
                        <a:pt x="423" y="218"/>
                        <a:pt x="419" y="221"/>
                        <a:pt x="412" y="224"/>
                      </a:cubicBezTo>
                      <a:cubicBezTo>
                        <a:pt x="401" y="229"/>
                        <a:pt x="386" y="234"/>
                        <a:pt x="364" y="235"/>
                      </a:cubicBezTo>
                      <a:cubicBezTo>
                        <a:pt x="356" y="235"/>
                        <a:pt x="349" y="235"/>
                        <a:pt x="343" y="235"/>
                      </a:cubicBezTo>
                      <a:cubicBezTo>
                        <a:pt x="314" y="235"/>
                        <a:pt x="296" y="233"/>
                        <a:pt x="271" y="230"/>
                      </a:cubicBezTo>
                      <a:cubicBezTo>
                        <a:pt x="267" y="230"/>
                        <a:pt x="261" y="229"/>
                        <a:pt x="255" y="227"/>
                      </a:cubicBezTo>
                      <a:cubicBezTo>
                        <a:pt x="245" y="225"/>
                        <a:pt x="235" y="223"/>
                        <a:pt x="227" y="220"/>
                      </a:cubicBezTo>
                      <a:cubicBezTo>
                        <a:pt x="223" y="219"/>
                        <a:pt x="220" y="219"/>
                        <a:pt x="218" y="218"/>
                      </a:cubicBezTo>
                      <a:cubicBezTo>
                        <a:pt x="218" y="215"/>
                        <a:pt x="219" y="213"/>
                        <a:pt x="219" y="211"/>
                      </a:cubicBezTo>
                      <a:cubicBezTo>
                        <a:pt x="220" y="209"/>
                        <a:pt x="220" y="207"/>
                        <a:pt x="221" y="205"/>
                      </a:cubicBezTo>
                      <a:cubicBezTo>
                        <a:pt x="221" y="203"/>
                        <a:pt x="221" y="202"/>
                        <a:pt x="221" y="201"/>
                      </a:cubicBezTo>
                      <a:cubicBezTo>
                        <a:pt x="212" y="200"/>
                        <a:pt x="212" y="200"/>
                        <a:pt x="212" y="200"/>
                      </a:cubicBezTo>
                      <a:cubicBezTo>
                        <a:pt x="212" y="200"/>
                        <a:pt x="212" y="202"/>
                        <a:pt x="211" y="204"/>
                      </a:cubicBezTo>
                      <a:cubicBezTo>
                        <a:pt x="210" y="210"/>
                        <a:pt x="207" y="223"/>
                        <a:pt x="204" y="235"/>
                      </a:cubicBezTo>
                      <a:cubicBezTo>
                        <a:pt x="203" y="241"/>
                        <a:pt x="202" y="247"/>
                        <a:pt x="201" y="252"/>
                      </a:cubicBezTo>
                      <a:cubicBezTo>
                        <a:pt x="200" y="255"/>
                        <a:pt x="200" y="257"/>
                        <a:pt x="200" y="259"/>
                      </a:cubicBezTo>
                      <a:cubicBezTo>
                        <a:pt x="200" y="261"/>
                        <a:pt x="199" y="262"/>
                        <a:pt x="199" y="264"/>
                      </a:cubicBezTo>
                      <a:cubicBezTo>
                        <a:pt x="199" y="269"/>
                        <a:pt x="200" y="274"/>
                        <a:pt x="201" y="279"/>
                      </a:cubicBezTo>
                      <a:cubicBezTo>
                        <a:pt x="201" y="283"/>
                        <a:pt x="202" y="286"/>
                        <a:pt x="202" y="287"/>
                      </a:cubicBezTo>
                      <a:cubicBezTo>
                        <a:pt x="202" y="288"/>
                        <a:pt x="202" y="291"/>
                        <a:pt x="202" y="295"/>
                      </a:cubicBezTo>
                      <a:cubicBezTo>
                        <a:pt x="202" y="310"/>
                        <a:pt x="202" y="340"/>
                        <a:pt x="202" y="342"/>
                      </a:cubicBezTo>
                      <a:cubicBezTo>
                        <a:pt x="202" y="343"/>
                        <a:pt x="202" y="344"/>
                        <a:pt x="202" y="345"/>
                      </a:cubicBezTo>
                      <a:cubicBezTo>
                        <a:pt x="201" y="347"/>
                        <a:pt x="201" y="347"/>
                        <a:pt x="201" y="347"/>
                      </a:cubicBezTo>
                      <a:cubicBezTo>
                        <a:pt x="201" y="347"/>
                        <a:pt x="200" y="348"/>
                        <a:pt x="199" y="349"/>
                      </a:cubicBezTo>
                      <a:cubicBezTo>
                        <a:pt x="198" y="349"/>
                        <a:pt x="197" y="350"/>
                        <a:pt x="194" y="350"/>
                      </a:cubicBezTo>
                      <a:cubicBezTo>
                        <a:pt x="189" y="350"/>
                        <a:pt x="186" y="349"/>
                        <a:pt x="183" y="348"/>
                      </a:cubicBezTo>
                      <a:cubicBezTo>
                        <a:pt x="183" y="348"/>
                        <a:pt x="183" y="348"/>
                        <a:pt x="183" y="348"/>
                      </a:cubicBezTo>
                      <a:cubicBezTo>
                        <a:pt x="186" y="337"/>
                        <a:pt x="186" y="337"/>
                        <a:pt x="186" y="337"/>
                      </a:cubicBezTo>
                      <a:cubicBezTo>
                        <a:pt x="186" y="337"/>
                        <a:pt x="186" y="337"/>
                        <a:pt x="186" y="337"/>
                      </a:cubicBezTo>
                      <a:cubicBezTo>
                        <a:pt x="186" y="337"/>
                        <a:pt x="186" y="307"/>
                        <a:pt x="186" y="293"/>
                      </a:cubicBezTo>
                      <a:cubicBezTo>
                        <a:pt x="186" y="289"/>
                        <a:pt x="185" y="285"/>
                        <a:pt x="183" y="280"/>
                      </a:cubicBezTo>
                      <a:cubicBezTo>
                        <a:pt x="181" y="273"/>
                        <a:pt x="177" y="266"/>
                        <a:pt x="172" y="257"/>
                      </a:cubicBezTo>
                      <a:cubicBezTo>
                        <a:pt x="169" y="253"/>
                        <a:pt x="166" y="248"/>
                        <a:pt x="163" y="242"/>
                      </a:cubicBezTo>
                      <a:cubicBezTo>
                        <a:pt x="164" y="241"/>
                        <a:pt x="164" y="241"/>
                        <a:pt x="164" y="241"/>
                      </a:cubicBezTo>
                      <a:cubicBezTo>
                        <a:pt x="172" y="228"/>
                        <a:pt x="190" y="204"/>
                        <a:pt x="182" y="187"/>
                      </a:cubicBezTo>
                      <a:cubicBezTo>
                        <a:pt x="175" y="173"/>
                        <a:pt x="157" y="131"/>
                        <a:pt x="151" y="113"/>
                      </a:cubicBezTo>
                      <a:cubicBezTo>
                        <a:pt x="151" y="109"/>
                        <a:pt x="151" y="105"/>
                        <a:pt x="151" y="100"/>
                      </a:cubicBezTo>
                      <a:cubicBezTo>
                        <a:pt x="156" y="88"/>
                        <a:pt x="169" y="66"/>
                        <a:pt x="174" y="55"/>
                      </a:cubicBezTo>
                      <a:cubicBezTo>
                        <a:pt x="178" y="57"/>
                        <a:pt x="184" y="59"/>
                        <a:pt x="189" y="60"/>
                      </a:cubicBezTo>
                      <a:cubicBezTo>
                        <a:pt x="199" y="63"/>
                        <a:pt x="212" y="66"/>
                        <a:pt x="226" y="68"/>
                      </a:cubicBezTo>
                      <a:cubicBezTo>
                        <a:pt x="226" y="70"/>
                        <a:pt x="226" y="70"/>
                        <a:pt x="226" y="70"/>
                      </a:cubicBezTo>
                      <a:cubicBezTo>
                        <a:pt x="226" y="75"/>
                        <a:pt x="225" y="81"/>
                        <a:pt x="223" y="87"/>
                      </a:cubicBezTo>
                      <a:cubicBezTo>
                        <a:pt x="220" y="97"/>
                        <a:pt x="217" y="107"/>
                        <a:pt x="213" y="117"/>
                      </a:cubicBezTo>
                      <a:cubicBezTo>
                        <a:pt x="212" y="121"/>
                        <a:pt x="210" y="126"/>
                        <a:pt x="209" y="130"/>
                      </a:cubicBezTo>
                      <a:cubicBezTo>
                        <a:pt x="208" y="134"/>
                        <a:pt x="207" y="138"/>
                        <a:pt x="207" y="141"/>
                      </a:cubicBezTo>
                      <a:cubicBezTo>
                        <a:pt x="207" y="143"/>
                        <a:pt x="207" y="144"/>
                        <a:pt x="208" y="146"/>
                      </a:cubicBezTo>
                      <a:cubicBezTo>
                        <a:pt x="208" y="147"/>
                        <a:pt x="208" y="148"/>
                        <a:pt x="209" y="149"/>
                      </a:cubicBezTo>
                      <a:cubicBezTo>
                        <a:pt x="210" y="151"/>
                        <a:pt x="212" y="152"/>
                        <a:pt x="213" y="153"/>
                      </a:cubicBezTo>
                      <a:cubicBezTo>
                        <a:pt x="215" y="154"/>
                        <a:pt x="217" y="154"/>
                        <a:pt x="219" y="154"/>
                      </a:cubicBezTo>
                      <a:cubicBezTo>
                        <a:pt x="222" y="154"/>
                        <a:pt x="225" y="153"/>
                        <a:pt x="229" y="152"/>
                      </a:cubicBezTo>
                      <a:cubicBezTo>
                        <a:pt x="247" y="145"/>
                        <a:pt x="262" y="136"/>
                        <a:pt x="274" y="122"/>
                      </a:cubicBezTo>
                      <a:cubicBezTo>
                        <a:pt x="286" y="110"/>
                        <a:pt x="295" y="94"/>
                        <a:pt x="300" y="76"/>
                      </a:cubicBezTo>
                      <a:cubicBezTo>
                        <a:pt x="308" y="76"/>
                        <a:pt x="317" y="76"/>
                        <a:pt x="326" y="76"/>
                      </a:cubicBezTo>
                      <a:cubicBezTo>
                        <a:pt x="329" y="76"/>
                        <a:pt x="331" y="76"/>
                        <a:pt x="334" y="76"/>
                      </a:cubicBezTo>
                      <a:cubicBezTo>
                        <a:pt x="339" y="77"/>
                        <a:pt x="339" y="77"/>
                        <a:pt x="339" y="77"/>
                      </a:cubicBezTo>
                      <a:cubicBezTo>
                        <a:pt x="342" y="77"/>
                        <a:pt x="340" y="79"/>
                        <a:pt x="341" y="81"/>
                      </a:cubicBezTo>
                      <a:cubicBezTo>
                        <a:pt x="342" y="81"/>
                        <a:pt x="343" y="82"/>
                        <a:pt x="344" y="84"/>
                      </a:cubicBezTo>
                      <a:cubicBezTo>
                        <a:pt x="345" y="86"/>
                        <a:pt x="346" y="89"/>
                        <a:pt x="347" y="93"/>
                      </a:cubicBezTo>
                      <a:cubicBezTo>
                        <a:pt x="347" y="97"/>
                        <a:pt x="348" y="101"/>
                        <a:pt x="348" y="106"/>
                      </a:cubicBezTo>
                      <a:cubicBezTo>
                        <a:pt x="348" y="110"/>
                        <a:pt x="347" y="115"/>
                        <a:pt x="347" y="120"/>
                      </a:cubicBezTo>
                      <a:cubicBezTo>
                        <a:pt x="347" y="125"/>
                        <a:pt x="348" y="129"/>
                        <a:pt x="348" y="134"/>
                      </a:cubicBezTo>
                      <a:cubicBezTo>
                        <a:pt x="351" y="151"/>
                        <a:pt x="362" y="167"/>
                        <a:pt x="379" y="179"/>
                      </a:cubicBezTo>
                      <a:cubicBezTo>
                        <a:pt x="395" y="191"/>
                        <a:pt x="418" y="198"/>
                        <a:pt x="444" y="198"/>
                      </a:cubicBezTo>
                      <a:cubicBezTo>
                        <a:pt x="460" y="198"/>
                        <a:pt x="478" y="195"/>
                        <a:pt x="496" y="189"/>
                      </a:cubicBezTo>
                      <a:cubicBezTo>
                        <a:pt x="496" y="191"/>
                        <a:pt x="496" y="193"/>
                        <a:pt x="496" y="195"/>
                      </a:cubicBezTo>
                      <a:cubicBezTo>
                        <a:pt x="495" y="209"/>
                        <a:pt x="494" y="224"/>
                        <a:pt x="494" y="237"/>
                      </a:cubicBezTo>
                      <a:cubicBezTo>
                        <a:pt x="494" y="244"/>
                        <a:pt x="494" y="251"/>
                        <a:pt x="495" y="2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401" name="Freeform 8">
                <a:extLst>
                  <a:ext uri="{FF2B5EF4-FFF2-40B4-BE49-F238E27FC236}">
                    <a16:creationId xmlns:a16="http://schemas.microsoft.com/office/drawing/2014/main" id="{E4C9E2EB-D4FD-4316-8981-F32964BAC339}"/>
                  </a:ext>
                </a:extLst>
              </p:cNvPr>
              <p:cNvSpPr>
                <a:spLocks noEditPoints="1"/>
              </p:cNvSpPr>
              <p:nvPr/>
            </p:nvSpPr>
            <p:spPr bwMode="auto">
              <a:xfrm>
                <a:off x="1945828" y="2408174"/>
                <a:ext cx="226052" cy="144505"/>
              </a:xfrm>
              <a:custGeom>
                <a:avLst/>
                <a:gdLst>
                  <a:gd name="T0" fmla="*/ 504 w 512"/>
                  <a:gd name="T1" fmla="*/ 46 h 327"/>
                  <a:gd name="T2" fmla="*/ 489 w 512"/>
                  <a:gd name="T3" fmla="*/ 64 h 327"/>
                  <a:gd name="T4" fmla="*/ 477 w 512"/>
                  <a:gd name="T5" fmla="*/ 66 h 327"/>
                  <a:gd name="T6" fmla="*/ 476 w 512"/>
                  <a:gd name="T7" fmla="*/ 66 h 327"/>
                  <a:gd name="T8" fmla="*/ 480 w 512"/>
                  <a:gd name="T9" fmla="*/ 59 h 327"/>
                  <a:gd name="T10" fmla="*/ 484 w 512"/>
                  <a:gd name="T11" fmla="*/ 42 h 327"/>
                  <a:gd name="T12" fmla="*/ 475 w 512"/>
                  <a:gd name="T13" fmla="*/ 25 h 327"/>
                  <a:gd name="T14" fmla="*/ 467 w 512"/>
                  <a:gd name="T15" fmla="*/ 20 h 327"/>
                  <a:gd name="T16" fmla="*/ 457 w 512"/>
                  <a:gd name="T17" fmla="*/ 20 h 327"/>
                  <a:gd name="T18" fmla="*/ 442 w 512"/>
                  <a:gd name="T19" fmla="*/ 31 h 327"/>
                  <a:gd name="T20" fmla="*/ 439 w 512"/>
                  <a:gd name="T21" fmla="*/ 49 h 327"/>
                  <a:gd name="T22" fmla="*/ 447 w 512"/>
                  <a:gd name="T23" fmla="*/ 64 h 327"/>
                  <a:gd name="T24" fmla="*/ 453 w 512"/>
                  <a:gd name="T25" fmla="*/ 70 h 327"/>
                  <a:gd name="T26" fmla="*/ 439 w 512"/>
                  <a:gd name="T27" fmla="*/ 76 h 327"/>
                  <a:gd name="T28" fmla="*/ 436 w 512"/>
                  <a:gd name="T29" fmla="*/ 76 h 327"/>
                  <a:gd name="T30" fmla="*/ 424 w 512"/>
                  <a:gd name="T31" fmla="*/ 60 h 327"/>
                  <a:gd name="T32" fmla="*/ 148 w 512"/>
                  <a:gd name="T33" fmla="*/ 49 h 327"/>
                  <a:gd name="T34" fmla="*/ 96 w 512"/>
                  <a:gd name="T35" fmla="*/ 88 h 327"/>
                  <a:gd name="T36" fmla="*/ 38 w 512"/>
                  <a:gd name="T37" fmla="*/ 72 h 327"/>
                  <a:gd name="T38" fmla="*/ 29 w 512"/>
                  <a:gd name="T39" fmla="*/ 83 h 327"/>
                  <a:gd name="T40" fmla="*/ 54 w 512"/>
                  <a:gd name="T41" fmla="*/ 130 h 327"/>
                  <a:gd name="T42" fmla="*/ 0 w 512"/>
                  <a:gd name="T43" fmla="*/ 180 h 327"/>
                  <a:gd name="T44" fmla="*/ 19 w 512"/>
                  <a:gd name="T45" fmla="*/ 223 h 327"/>
                  <a:gd name="T46" fmla="*/ 90 w 512"/>
                  <a:gd name="T47" fmla="*/ 244 h 327"/>
                  <a:gd name="T48" fmla="*/ 151 w 512"/>
                  <a:gd name="T49" fmla="*/ 249 h 327"/>
                  <a:gd name="T50" fmla="*/ 162 w 512"/>
                  <a:gd name="T51" fmla="*/ 284 h 327"/>
                  <a:gd name="T52" fmla="*/ 163 w 512"/>
                  <a:gd name="T53" fmla="*/ 302 h 327"/>
                  <a:gd name="T54" fmla="*/ 159 w 512"/>
                  <a:gd name="T55" fmla="*/ 315 h 327"/>
                  <a:gd name="T56" fmla="*/ 159 w 512"/>
                  <a:gd name="T57" fmla="*/ 327 h 327"/>
                  <a:gd name="T58" fmla="*/ 197 w 512"/>
                  <a:gd name="T59" fmla="*/ 327 h 327"/>
                  <a:gd name="T60" fmla="*/ 207 w 512"/>
                  <a:gd name="T61" fmla="*/ 299 h 327"/>
                  <a:gd name="T62" fmla="*/ 209 w 512"/>
                  <a:gd name="T63" fmla="*/ 285 h 327"/>
                  <a:gd name="T64" fmla="*/ 209 w 512"/>
                  <a:gd name="T65" fmla="*/ 251 h 327"/>
                  <a:gd name="T66" fmla="*/ 338 w 512"/>
                  <a:gd name="T67" fmla="*/ 242 h 327"/>
                  <a:gd name="T68" fmla="*/ 348 w 512"/>
                  <a:gd name="T69" fmla="*/ 262 h 327"/>
                  <a:gd name="T70" fmla="*/ 350 w 512"/>
                  <a:gd name="T71" fmla="*/ 302 h 327"/>
                  <a:gd name="T72" fmla="*/ 346 w 512"/>
                  <a:gd name="T73" fmla="*/ 312 h 327"/>
                  <a:gd name="T74" fmla="*/ 342 w 512"/>
                  <a:gd name="T75" fmla="*/ 327 h 327"/>
                  <a:gd name="T76" fmla="*/ 378 w 512"/>
                  <a:gd name="T77" fmla="*/ 327 h 327"/>
                  <a:gd name="T78" fmla="*/ 413 w 512"/>
                  <a:gd name="T79" fmla="*/ 269 h 327"/>
                  <a:gd name="T80" fmla="*/ 423 w 512"/>
                  <a:gd name="T81" fmla="*/ 221 h 327"/>
                  <a:gd name="T82" fmla="*/ 442 w 512"/>
                  <a:gd name="T83" fmla="*/ 89 h 327"/>
                  <a:gd name="T84" fmla="*/ 443 w 512"/>
                  <a:gd name="T85" fmla="*/ 89 h 327"/>
                  <a:gd name="T86" fmla="*/ 467 w 512"/>
                  <a:gd name="T87" fmla="*/ 75 h 327"/>
                  <a:gd name="T88" fmla="*/ 477 w 512"/>
                  <a:gd name="T89" fmla="*/ 76 h 327"/>
                  <a:gd name="T90" fmla="*/ 493 w 512"/>
                  <a:gd name="T91" fmla="*/ 73 h 327"/>
                  <a:gd name="T92" fmla="*/ 506 w 512"/>
                  <a:gd name="T93" fmla="*/ 63 h 327"/>
                  <a:gd name="T94" fmla="*/ 512 w 512"/>
                  <a:gd name="T95" fmla="*/ 48 h 327"/>
                  <a:gd name="T96" fmla="*/ 504 w 512"/>
                  <a:gd name="T97" fmla="*/ 46 h 327"/>
                  <a:gd name="T98" fmla="*/ 461 w 512"/>
                  <a:gd name="T99" fmla="*/ 63 h 327"/>
                  <a:gd name="T100" fmla="*/ 450 w 512"/>
                  <a:gd name="T101" fmla="*/ 47 h 327"/>
                  <a:gd name="T102" fmla="*/ 452 w 512"/>
                  <a:gd name="T103" fmla="*/ 37 h 327"/>
                  <a:gd name="T104" fmla="*/ 459 w 512"/>
                  <a:gd name="T105" fmla="*/ 31 h 327"/>
                  <a:gd name="T106" fmla="*/ 463 w 512"/>
                  <a:gd name="T107" fmla="*/ 31 h 327"/>
                  <a:gd name="T108" fmla="*/ 468 w 512"/>
                  <a:gd name="T109" fmla="*/ 34 h 327"/>
                  <a:gd name="T110" fmla="*/ 471 w 512"/>
                  <a:gd name="T111" fmla="*/ 42 h 327"/>
                  <a:gd name="T112" fmla="*/ 461 w 512"/>
                  <a:gd name="T113" fmla="*/ 63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2" h="327">
                    <a:moveTo>
                      <a:pt x="504" y="46"/>
                    </a:moveTo>
                    <a:cubicBezTo>
                      <a:pt x="502" y="55"/>
                      <a:pt x="497" y="61"/>
                      <a:pt x="489" y="64"/>
                    </a:cubicBezTo>
                    <a:cubicBezTo>
                      <a:pt x="486" y="65"/>
                      <a:pt x="481" y="66"/>
                      <a:pt x="477" y="66"/>
                    </a:cubicBezTo>
                    <a:cubicBezTo>
                      <a:pt x="476" y="66"/>
                      <a:pt x="476" y="66"/>
                      <a:pt x="476" y="66"/>
                    </a:cubicBezTo>
                    <a:cubicBezTo>
                      <a:pt x="477" y="64"/>
                      <a:pt x="479" y="61"/>
                      <a:pt x="480" y="59"/>
                    </a:cubicBezTo>
                    <a:cubicBezTo>
                      <a:pt x="482" y="54"/>
                      <a:pt x="484" y="48"/>
                      <a:pt x="484" y="42"/>
                    </a:cubicBezTo>
                    <a:cubicBezTo>
                      <a:pt x="484" y="35"/>
                      <a:pt x="481" y="29"/>
                      <a:pt x="475" y="25"/>
                    </a:cubicBezTo>
                    <a:cubicBezTo>
                      <a:pt x="473" y="23"/>
                      <a:pt x="470" y="21"/>
                      <a:pt x="467" y="20"/>
                    </a:cubicBezTo>
                    <a:cubicBezTo>
                      <a:pt x="464" y="19"/>
                      <a:pt x="460" y="19"/>
                      <a:pt x="457" y="20"/>
                    </a:cubicBezTo>
                    <a:cubicBezTo>
                      <a:pt x="450" y="21"/>
                      <a:pt x="445" y="26"/>
                      <a:pt x="442" y="31"/>
                    </a:cubicBezTo>
                    <a:cubicBezTo>
                      <a:pt x="439" y="37"/>
                      <a:pt x="439" y="43"/>
                      <a:pt x="439" y="49"/>
                    </a:cubicBezTo>
                    <a:cubicBezTo>
                      <a:pt x="440" y="54"/>
                      <a:pt x="443" y="60"/>
                      <a:pt x="447" y="64"/>
                    </a:cubicBezTo>
                    <a:cubicBezTo>
                      <a:pt x="448" y="66"/>
                      <a:pt x="451" y="68"/>
                      <a:pt x="453" y="70"/>
                    </a:cubicBezTo>
                    <a:cubicBezTo>
                      <a:pt x="449" y="72"/>
                      <a:pt x="444" y="74"/>
                      <a:pt x="439" y="76"/>
                    </a:cubicBezTo>
                    <a:cubicBezTo>
                      <a:pt x="438" y="76"/>
                      <a:pt x="437" y="76"/>
                      <a:pt x="436" y="76"/>
                    </a:cubicBezTo>
                    <a:cubicBezTo>
                      <a:pt x="432" y="71"/>
                      <a:pt x="429" y="66"/>
                      <a:pt x="424" y="60"/>
                    </a:cubicBezTo>
                    <a:cubicBezTo>
                      <a:pt x="371" y="0"/>
                      <a:pt x="235" y="5"/>
                      <a:pt x="148" y="49"/>
                    </a:cubicBezTo>
                    <a:cubicBezTo>
                      <a:pt x="129" y="59"/>
                      <a:pt x="112" y="72"/>
                      <a:pt x="96" y="88"/>
                    </a:cubicBezTo>
                    <a:cubicBezTo>
                      <a:pt x="79" y="80"/>
                      <a:pt x="53" y="71"/>
                      <a:pt x="38" y="72"/>
                    </a:cubicBezTo>
                    <a:cubicBezTo>
                      <a:pt x="28" y="73"/>
                      <a:pt x="27" y="77"/>
                      <a:pt x="29" y="83"/>
                    </a:cubicBezTo>
                    <a:cubicBezTo>
                      <a:pt x="31" y="88"/>
                      <a:pt x="41" y="112"/>
                      <a:pt x="54" y="130"/>
                    </a:cubicBezTo>
                    <a:cubicBezTo>
                      <a:pt x="34" y="151"/>
                      <a:pt x="16" y="171"/>
                      <a:pt x="0" y="180"/>
                    </a:cubicBezTo>
                    <a:cubicBezTo>
                      <a:pt x="19" y="223"/>
                      <a:pt x="19" y="223"/>
                      <a:pt x="19" y="223"/>
                    </a:cubicBezTo>
                    <a:cubicBezTo>
                      <a:pt x="90" y="244"/>
                      <a:pt x="90" y="244"/>
                      <a:pt x="90" y="244"/>
                    </a:cubicBezTo>
                    <a:cubicBezTo>
                      <a:pt x="151" y="249"/>
                      <a:pt x="151" y="249"/>
                      <a:pt x="151" y="249"/>
                    </a:cubicBezTo>
                    <a:cubicBezTo>
                      <a:pt x="162" y="284"/>
                      <a:pt x="162" y="284"/>
                      <a:pt x="162" y="284"/>
                    </a:cubicBezTo>
                    <a:cubicBezTo>
                      <a:pt x="164" y="289"/>
                      <a:pt x="164" y="296"/>
                      <a:pt x="163" y="302"/>
                    </a:cubicBezTo>
                    <a:cubicBezTo>
                      <a:pt x="159" y="315"/>
                      <a:pt x="159" y="315"/>
                      <a:pt x="159" y="315"/>
                    </a:cubicBezTo>
                    <a:cubicBezTo>
                      <a:pt x="159" y="327"/>
                      <a:pt x="159" y="327"/>
                      <a:pt x="159" y="327"/>
                    </a:cubicBezTo>
                    <a:cubicBezTo>
                      <a:pt x="197" y="327"/>
                      <a:pt x="197" y="327"/>
                      <a:pt x="197" y="327"/>
                    </a:cubicBezTo>
                    <a:cubicBezTo>
                      <a:pt x="207" y="299"/>
                      <a:pt x="207" y="299"/>
                      <a:pt x="207" y="299"/>
                    </a:cubicBezTo>
                    <a:cubicBezTo>
                      <a:pt x="208" y="294"/>
                      <a:pt x="209" y="290"/>
                      <a:pt x="209" y="285"/>
                    </a:cubicBezTo>
                    <a:cubicBezTo>
                      <a:pt x="209" y="251"/>
                      <a:pt x="209" y="251"/>
                      <a:pt x="209" y="251"/>
                    </a:cubicBezTo>
                    <a:cubicBezTo>
                      <a:pt x="338" y="242"/>
                      <a:pt x="338" y="242"/>
                      <a:pt x="338" y="242"/>
                    </a:cubicBezTo>
                    <a:cubicBezTo>
                      <a:pt x="348" y="262"/>
                      <a:pt x="348" y="262"/>
                      <a:pt x="348" y="262"/>
                    </a:cubicBezTo>
                    <a:cubicBezTo>
                      <a:pt x="355" y="274"/>
                      <a:pt x="356" y="289"/>
                      <a:pt x="350" y="302"/>
                    </a:cubicBezTo>
                    <a:cubicBezTo>
                      <a:pt x="346" y="312"/>
                      <a:pt x="346" y="312"/>
                      <a:pt x="346" y="312"/>
                    </a:cubicBezTo>
                    <a:cubicBezTo>
                      <a:pt x="342" y="327"/>
                      <a:pt x="342" y="327"/>
                      <a:pt x="342" y="327"/>
                    </a:cubicBezTo>
                    <a:cubicBezTo>
                      <a:pt x="378" y="327"/>
                      <a:pt x="378" y="327"/>
                      <a:pt x="378" y="327"/>
                    </a:cubicBezTo>
                    <a:cubicBezTo>
                      <a:pt x="378" y="327"/>
                      <a:pt x="408" y="281"/>
                      <a:pt x="413" y="269"/>
                    </a:cubicBezTo>
                    <a:cubicBezTo>
                      <a:pt x="419" y="256"/>
                      <a:pt x="420" y="231"/>
                      <a:pt x="423" y="221"/>
                    </a:cubicBezTo>
                    <a:cubicBezTo>
                      <a:pt x="438" y="187"/>
                      <a:pt x="462" y="137"/>
                      <a:pt x="442" y="89"/>
                    </a:cubicBezTo>
                    <a:cubicBezTo>
                      <a:pt x="443" y="89"/>
                      <a:pt x="443" y="89"/>
                      <a:pt x="443" y="89"/>
                    </a:cubicBezTo>
                    <a:cubicBezTo>
                      <a:pt x="452" y="86"/>
                      <a:pt x="460" y="81"/>
                      <a:pt x="467" y="75"/>
                    </a:cubicBezTo>
                    <a:cubicBezTo>
                      <a:pt x="470" y="76"/>
                      <a:pt x="474" y="76"/>
                      <a:pt x="477" y="76"/>
                    </a:cubicBezTo>
                    <a:cubicBezTo>
                      <a:pt x="482" y="75"/>
                      <a:pt x="487" y="75"/>
                      <a:pt x="493" y="73"/>
                    </a:cubicBezTo>
                    <a:cubicBezTo>
                      <a:pt x="498" y="71"/>
                      <a:pt x="503" y="67"/>
                      <a:pt x="506" y="63"/>
                    </a:cubicBezTo>
                    <a:cubicBezTo>
                      <a:pt x="510" y="58"/>
                      <a:pt x="511" y="53"/>
                      <a:pt x="512" y="48"/>
                    </a:cubicBezTo>
                    <a:lnTo>
                      <a:pt x="504" y="46"/>
                    </a:lnTo>
                    <a:close/>
                    <a:moveTo>
                      <a:pt x="461" y="63"/>
                    </a:moveTo>
                    <a:cubicBezTo>
                      <a:pt x="455" y="60"/>
                      <a:pt x="451" y="54"/>
                      <a:pt x="450" y="47"/>
                    </a:cubicBezTo>
                    <a:cubicBezTo>
                      <a:pt x="450" y="43"/>
                      <a:pt x="450" y="40"/>
                      <a:pt x="452" y="37"/>
                    </a:cubicBezTo>
                    <a:cubicBezTo>
                      <a:pt x="454" y="34"/>
                      <a:pt x="457" y="31"/>
                      <a:pt x="459" y="31"/>
                    </a:cubicBezTo>
                    <a:cubicBezTo>
                      <a:pt x="461" y="31"/>
                      <a:pt x="462" y="31"/>
                      <a:pt x="463" y="31"/>
                    </a:cubicBezTo>
                    <a:cubicBezTo>
                      <a:pt x="465" y="32"/>
                      <a:pt x="467" y="33"/>
                      <a:pt x="468" y="34"/>
                    </a:cubicBezTo>
                    <a:cubicBezTo>
                      <a:pt x="470" y="36"/>
                      <a:pt x="471" y="39"/>
                      <a:pt x="471" y="42"/>
                    </a:cubicBezTo>
                    <a:cubicBezTo>
                      <a:pt x="472" y="49"/>
                      <a:pt x="467" y="57"/>
                      <a:pt x="461" y="6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ja-JP" altLang="en-US"/>
              </a:p>
            </p:txBody>
          </p:sp>
          <p:grpSp>
            <p:nvGrpSpPr>
              <p:cNvPr id="404" name="Group 40">
                <a:extLst>
                  <a:ext uri="{FF2B5EF4-FFF2-40B4-BE49-F238E27FC236}">
                    <a16:creationId xmlns:a16="http://schemas.microsoft.com/office/drawing/2014/main" id="{D0F77FFD-5E0A-470C-AE34-8E9DFD1475F7}"/>
                  </a:ext>
                </a:extLst>
              </p:cNvPr>
              <p:cNvGrpSpPr>
                <a:grpSpLocks noChangeAspect="1"/>
              </p:cNvGrpSpPr>
              <p:nvPr/>
            </p:nvGrpSpPr>
            <p:grpSpPr bwMode="auto">
              <a:xfrm flipH="1">
                <a:off x="749112" y="2500712"/>
                <a:ext cx="400755" cy="286065"/>
                <a:chOff x="3801" y="2334"/>
                <a:chExt cx="1216" cy="868"/>
              </a:xfrm>
              <a:solidFill>
                <a:schemeClr val="tx2"/>
              </a:solidFill>
            </p:grpSpPr>
            <p:sp>
              <p:nvSpPr>
                <p:cNvPr id="405" name="Freeform 41">
                  <a:extLst>
                    <a:ext uri="{FF2B5EF4-FFF2-40B4-BE49-F238E27FC236}">
                      <a16:creationId xmlns:a16="http://schemas.microsoft.com/office/drawing/2014/main" id="{58BF703D-E500-4AB2-B54D-87C734236222}"/>
                    </a:ext>
                  </a:extLst>
                </p:cNvPr>
                <p:cNvSpPr>
                  <a:spLocks/>
                </p:cNvSpPr>
                <p:nvPr/>
              </p:nvSpPr>
              <p:spPr bwMode="auto">
                <a:xfrm>
                  <a:off x="4426" y="2646"/>
                  <a:ext cx="221" cy="186"/>
                </a:xfrm>
                <a:custGeom>
                  <a:avLst/>
                  <a:gdLst>
                    <a:gd name="T0" fmla="*/ 79 w 93"/>
                    <a:gd name="T1" fmla="*/ 41 h 78"/>
                    <a:gd name="T2" fmla="*/ 72 w 93"/>
                    <a:gd name="T3" fmla="*/ 36 h 78"/>
                    <a:gd name="T4" fmla="*/ 65 w 93"/>
                    <a:gd name="T5" fmla="*/ 33 h 78"/>
                    <a:gd name="T6" fmla="*/ 63 w 93"/>
                    <a:gd name="T7" fmla="*/ 32 h 78"/>
                    <a:gd name="T8" fmla="*/ 57 w 93"/>
                    <a:gd name="T9" fmla="*/ 25 h 78"/>
                    <a:gd name="T10" fmla="*/ 48 w 93"/>
                    <a:gd name="T11" fmla="*/ 10 h 78"/>
                    <a:gd name="T12" fmla="*/ 43 w 93"/>
                    <a:gd name="T13" fmla="*/ 3 h 78"/>
                    <a:gd name="T14" fmla="*/ 40 w 93"/>
                    <a:gd name="T15" fmla="*/ 1 h 78"/>
                    <a:gd name="T16" fmla="*/ 36 w 93"/>
                    <a:gd name="T17" fmla="*/ 0 h 78"/>
                    <a:gd name="T18" fmla="*/ 30 w 93"/>
                    <a:gd name="T19" fmla="*/ 1 h 78"/>
                    <a:gd name="T20" fmla="*/ 22 w 93"/>
                    <a:gd name="T21" fmla="*/ 6 h 78"/>
                    <a:gd name="T22" fmla="*/ 10 w 93"/>
                    <a:gd name="T23" fmla="*/ 19 h 78"/>
                    <a:gd name="T24" fmla="*/ 1 w 93"/>
                    <a:gd name="T25" fmla="*/ 36 h 78"/>
                    <a:gd name="T26" fmla="*/ 0 w 93"/>
                    <a:gd name="T27" fmla="*/ 40 h 78"/>
                    <a:gd name="T28" fmla="*/ 1 w 93"/>
                    <a:gd name="T29" fmla="*/ 45 h 78"/>
                    <a:gd name="T30" fmla="*/ 5 w 93"/>
                    <a:gd name="T31" fmla="*/ 52 h 78"/>
                    <a:gd name="T32" fmla="*/ 20 w 93"/>
                    <a:gd name="T33" fmla="*/ 62 h 78"/>
                    <a:gd name="T34" fmla="*/ 49 w 93"/>
                    <a:gd name="T35" fmla="*/ 73 h 78"/>
                    <a:gd name="T36" fmla="*/ 77 w 93"/>
                    <a:gd name="T37" fmla="*/ 78 h 78"/>
                    <a:gd name="T38" fmla="*/ 81 w 93"/>
                    <a:gd name="T39" fmla="*/ 77 h 78"/>
                    <a:gd name="T40" fmla="*/ 86 w 93"/>
                    <a:gd name="T41" fmla="*/ 76 h 78"/>
                    <a:gd name="T42" fmla="*/ 91 w 93"/>
                    <a:gd name="T43" fmla="*/ 72 h 78"/>
                    <a:gd name="T44" fmla="*/ 93 w 93"/>
                    <a:gd name="T45" fmla="*/ 66 h 78"/>
                    <a:gd name="T46" fmla="*/ 90 w 93"/>
                    <a:gd name="T47" fmla="*/ 55 h 78"/>
                    <a:gd name="T48" fmla="*/ 79 w 93"/>
                    <a:gd name="T49" fmla="*/ 4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78">
                      <a:moveTo>
                        <a:pt x="79" y="41"/>
                      </a:moveTo>
                      <a:cubicBezTo>
                        <a:pt x="76" y="39"/>
                        <a:pt x="74" y="37"/>
                        <a:pt x="72" y="36"/>
                      </a:cubicBezTo>
                      <a:cubicBezTo>
                        <a:pt x="70" y="34"/>
                        <a:pt x="67" y="33"/>
                        <a:pt x="65" y="33"/>
                      </a:cubicBezTo>
                      <a:cubicBezTo>
                        <a:pt x="64" y="33"/>
                        <a:pt x="64" y="32"/>
                        <a:pt x="63" y="32"/>
                      </a:cubicBezTo>
                      <a:cubicBezTo>
                        <a:pt x="61" y="30"/>
                        <a:pt x="59" y="28"/>
                        <a:pt x="57" y="25"/>
                      </a:cubicBezTo>
                      <a:cubicBezTo>
                        <a:pt x="54" y="20"/>
                        <a:pt x="51" y="14"/>
                        <a:pt x="48" y="10"/>
                      </a:cubicBezTo>
                      <a:cubicBezTo>
                        <a:pt x="47" y="7"/>
                        <a:pt x="45" y="5"/>
                        <a:pt x="43" y="3"/>
                      </a:cubicBezTo>
                      <a:cubicBezTo>
                        <a:pt x="42" y="2"/>
                        <a:pt x="41" y="1"/>
                        <a:pt x="40" y="1"/>
                      </a:cubicBezTo>
                      <a:cubicBezTo>
                        <a:pt x="39" y="0"/>
                        <a:pt x="37" y="0"/>
                        <a:pt x="36" y="0"/>
                      </a:cubicBezTo>
                      <a:cubicBezTo>
                        <a:pt x="34" y="0"/>
                        <a:pt x="32" y="0"/>
                        <a:pt x="30" y="1"/>
                      </a:cubicBezTo>
                      <a:cubicBezTo>
                        <a:pt x="27" y="2"/>
                        <a:pt x="24" y="4"/>
                        <a:pt x="22" y="6"/>
                      </a:cubicBezTo>
                      <a:cubicBezTo>
                        <a:pt x="18" y="9"/>
                        <a:pt x="14" y="14"/>
                        <a:pt x="10" y="19"/>
                      </a:cubicBezTo>
                      <a:cubicBezTo>
                        <a:pt x="6" y="24"/>
                        <a:pt x="3" y="30"/>
                        <a:pt x="1" y="36"/>
                      </a:cubicBezTo>
                      <a:cubicBezTo>
                        <a:pt x="0" y="37"/>
                        <a:pt x="0" y="39"/>
                        <a:pt x="0" y="40"/>
                      </a:cubicBezTo>
                      <a:cubicBezTo>
                        <a:pt x="0" y="42"/>
                        <a:pt x="0" y="43"/>
                        <a:pt x="1" y="45"/>
                      </a:cubicBezTo>
                      <a:cubicBezTo>
                        <a:pt x="2" y="47"/>
                        <a:pt x="3" y="50"/>
                        <a:pt x="5" y="52"/>
                      </a:cubicBezTo>
                      <a:cubicBezTo>
                        <a:pt x="9" y="55"/>
                        <a:pt x="14" y="59"/>
                        <a:pt x="20" y="62"/>
                      </a:cubicBezTo>
                      <a:cubicBezTo>
                        <a:pt x="29" y="66"/>
                        <a:pt x="39" y="70"/>
                        <a:pt x="49" y="73"/>
                      </a:cubicBezTo>
                      <a:cubicBezTo>
                        <a:pt x="59" y="76"/>
                        <a:pt x="69" y="78"/>
                        <a:pt x="77" y="78"/>
                      </a:cubicBezTo>
                      <a:cubicBezTo>
                        <a:pt x="78" y="78"/>
                        <a:pt x="80" y="78"/>
                        <a:pt x="81" y="77"/>
                      </a:cubicBezTo>
                      <a:cubicBezTo>
                        <a:pt x="83" y="77"/>
                        <a:pt x="84" y="77"/>
                        <a:pt x="86" y="76"/>
                      </a:cubicBezTo>
                      <a:cubicBezTo>
                        <a:pt x="88" y="75"/>
                        <a:pt x="90" y="74"/>
                        <a:pt x="91" y="72"/>
                      </a:cubicBezTo>
                      <a:cubicBezTo>
                        <a:pt x="93" y="70"/>
                        <a:pt x="93" y="68"/>
                        <a:pt x="93" y="66"/>
                      </a:cubicBezTo>
                      <a:cubicBezTo>
                        <a:pt x="93" y="62"/>
                        <a:pt x="92" y="58"/>
                        <a:pt x="90" y="55"/>
                      </a:cubicBezTo>
                      <a:cubicBezTo>
                        <a:pt x="87" y="50"/>
                        <a:pt x="83" y="45"/>
                        <a:pt x="79"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6" name="Freeform 42">
                  <a:extLst>
                    <a:ext uri="{FF2B5EF4-FFF2-40B4-BE49-F238E27FC236}">
                      <a16:creationId xmlns:a16="http://schemas.microsoft.com/office/drawing/2014/main" id="{6BD53D34-9147-4737-9745-416C7BEB0F71}"/>
                    </a:ext>
                  </a:extLst>
                </p:cNvPr>
                <p:cNvSpPr>
                  <a:spLocks noEditPoints="1"/>
                </p:cNvSpPr>
                <p:nvPr/>
              </p:nvSpPr>
              <p:spPr bwMode="auto">
                <a:xfrm>
                  <a:off x="3801" y="2334"/>
                  <a:ext cx="1216" cy="868"/>
                </a:xfrm>
                <a:custGeom>
                  <a:avLst/>
                  <a:gdLst>
                    <a:gd name="T0" fmla="*/ 512 w 512"/>
                    <a:gd name="T1" fmla="*/ 151 h 364"/>
                    <a:gd name="T2" fmla="*/ 487 w 512"/>
                    <a:gd name="T3" fmla="*/ 78 h 364"/>
                    <a:gd name="T4" fmla="*/ 384 w 512"/>
                    <a:gd name="T5" fmla="*/ 61 h 364"/>
                    <a:gd name="T6" fmla="*/ 160 w 512"/>
                    <a:gd name="T7" fmla="*/ 35 h 364"/>
                    <a:gd name="T8" fmla="*/ 146 w 512"/>
                    <a:gd name="T9" fmla="*/ 11 h 364"/>
                    <a:gd name="T10" fmla="*/ 142 w 512"/>
                    <a:gd name="T11" fmla="*/ 4 h 364"/>
                    <a:gd name="T12" fmla="*/ 130 w 512"/>
                    <a:gd name="T13" fmla="*/ 0 h 364"/>
                    <a:gd name="T14" fmla="*/ 129 w 512"/>
                    <a:gd name="T15" fmla="*/ 0 h 364"/>
                    <a:gd name="T16" fmla="*/ 63 w 512"/>
                    <a:gd name="T17" fmla="*/ 21 h 364"/>
                    <a:gd name="T18" fmla="*/ 55 w 512"/>
                    <a:gd name="T19" fmla="*/ 27 h 364"/>
                    <a:gd name="T20" fmla="*/ 20 w 512"/>
                    <a:gd name="T21" fmla="*/ 66 h 364"/>
                    <a:gd name="T22" fmla="*/ 4 w 512"/>
                    <a:gd name="T23" fmla="*/ 77 h 364"/>
                    <a:gd name="T24" fmla="*/ 1 w 512"/>
                    <a:gd name="T25" fmla="*/ 82 h 364"/>
                    <a:gd name="T26" fmla="*/ 0 w 512"/>
                    <a:gd name="T27" fmla="*/ 89 h 364"/>
                    <a:gd name="T28" fmla="*/ 20 w 512"/>
                    <a:gd name="T29" fmla="*/ 119 h 364"/>
                    <a:gd name="T30" fmla="*/ 30 w 512"/>
                    <a:gd name="T31" fmla="*/ 121 h 364"/>
                    <a:gd name="T32" fmla="*/ 111 w 512"/>
                    <a:gd name="T33" fmla="*/ 144 h 364"/>
                    <a:gd name="T34" fmla="*/ 145 w 512"/>
                    <a:gd name="T35" fmla="*/ 238 h 364"/>
                    <a:gd name="T36" fmla="*/ 172 w 512"/>
                    <a:gd name="T37" fmla="*/ 294 h 364"/>
                    <a:gd name="T38" fmla="*/ 194 w 512"/>
                    <a:gd name="T39" fmla="*/ 363 h 364"/>
                    <a:gd name="T40" fmla="*/ 195 w 512"/>
                    <a:gd name="T41" fmla="*/ 363 h 364"/>
                    <a:gd name="T42" fmla="*/ 211 w 512"/>
                    <a:gd name="T43" fmla="*/ 357 h 364"/>
                    <a:gd name="T44" fmla="*/ 216 w 512"/>
                    <a:gd name="T45" fmla="*/ 287 h 364"/>
                    <a:gd name="T46" fmla="*/ 216 w 512"/>
                    <a:gd name="T47" fmla="*/ 285 h 364"/>
                    <a:gd name="T48" fmla="*/ 213 w 512"/>
                    <a:gd name="T49" fmla="*/ 264 h 364"/>
                    <a:gd name="T50" fmla="*/ 232 w 512"/>
                    <a:gd name="T51" fmla="*/ 236 h 364"/>
                    <a:gd name="T52" fmla="*/ 418 w 512"/>
                    <a:gd name="T53" fmla="*/ 237 h 364"/>
                    <a:gd name="T54" fmla="*/ 453 w 512"/>
                    <a:gd name="T55" fmla="*/ 305 h 364"/>
                    <a:gd name="T56" fmla="*/ 448 w 512"/>
                    <a:gd name="T57" fmla="*/ 359 h 364"/>
                    <a:gd name="T58" fmla="*/ 469 w 512"/>
                    <a:gd name="T59" fmla="*/ 364 h 364"/>
                    <a:gd name="T60" fmla="*/ 492 w 512"/>
                    <a:gd name="T61" fmla="*/ 350 h 364"/>
                    <a:gd name="T62" fmla="*/ 493 w 512"/>
                    <a:gd name="T63" fmla="*/ 339 h 364"/>
                    <a:gd name="T64" fmla="*/ 508 w 512"/>
                    <a:gd name="T65" fmla="*/ 262 h 364"/>
                    <a:gd name="T66" fmla="*/ 509 w 512"/>
                    <a:gd name="T67" fmla="*/ 256 h 364"/>
                    <a:gd name="T68" fmla="*/ 495 w 512"/>
                    <a:gd name="T69" fmla="*/ 259 h 364"/>
                    <a:gd name="T70" fmla="*/ 479 w 512"/>
                    <a:gd name="T71" fmla="*/ 340 h 364"/>
                    <a:gd name="T72" fmla="*/ 464 w 512"/>
                    <a:gd name="T73" fmla="*/ 337 h 364"/>
                    <a:gd name="T74" fmla="*/ 470 w 512"/>
                    <a:gd name="T75" fmla="*/ 268 h 364"/>
                    <a:gd name="T76" fmla="*/ 467 w 512"/>
                    <a:gd name="T77" fmla="*/ 262 h 364"/>
                    <a:gd name="T78" fmla="*/ 426 w 512"/>
                    <a:gd name="T79" fmla="*/ 216 h 364"/>
                    <a:gd name="T80" fmla="*/ 255 w 512"/>
                    <a:gd name="T81" fmla="*/ 227 h 364"/>
                    <a:gd name="T82" fmla="*/ 221 w 512"/>
                    <a:gd name="T83" fmla="*/ 201 h 364"/>
                    <a:gd name="T84" fmla="*/ 200 w 512"/>
                    <a:gd name="T85" fmla="*/ 259 h 364"/>
                    <a:gd name="T86" fmla="*/ 202 w 512"/>
                    <a:gd name="T87" fmla="*/ 342 h 364"/>
                    <a:gd name="T88" fmla="*/ 183 w 512"/>
                    <a:gd name="T89" fmla="*/ 348 h 364"/>
                    <a:gd name="T90" fmla="*/ 183 w 512"/>
                    <a:gd name="T91" fmla="*/ 280 h 364"/>
                    <a:gd name="T92" fmla="*/ 151 w 512"/>
                    <a:gd name="T93" fmla="*/ 113 h 364"/>
                    <a:gd name="T94" fmla="*/ 226 w 512"/>
                    <a:gd name="T95" fmla="*/ 70 h 364"/>
                    <a:gd name="T96" fmla="*/ 208 w 512"/>
                    <a:gd name="T97" fmla="*/ 146 h 364"/>
                    <a:gd name="T98" fmla="*/ 274 w 512"/>
                    <a:gd name="T99" fmla="*/ 122 h 364"/>
                    <a:gd name="T100" fmla="*/ 341 w 512"/>
                    <a:gd name="T101" fmla="*/ 81 h 364"/>
                    <a:gd name="T102" fmla="*/ 348 w 512"/>
                    <a:gd name="T103" fmla="*/ 134 h 364"/>
                    <a:gd name="T104" fmla="*/ 494 w 512"/>
                    <a:gd name="T105" fmla="*/ 237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2" h="364">
                      <a:moveTo>
                        <a:pt x="507" y="237"/>
                      </a:moveTo>
                      <a:cubicBezTo>
                        <a:pt x="507" y="236"/>
                        <a:pt x="507" y="236"/>
                        <a:pt x="507" y="236"/>
                      </a:cubicBezTo>
                      <a:cubicBezTo>
                        <a:pt x="507" y="236"/>
                        <a:pt x="507" y="236"/>
                        <a:pt x="507" y="236"/>
                      </a:cubicBezTo>
                      <a:cubicBezTo>
                        <a:pt x="507" y="224"/>
                        <a:pt x="509" y="210"/>
                        <a:pt x="510" y="196"/>
                      </a:cubicBezTo>
                      <a:cubicBezTo>
                        <a:pt x="511" y="181"/>
                        <a:pt x="512" y="165"/>
                        <a:pt x="512" y="151"/>
                      </a:cubicBezTo>
                      <a:cubicBezTo>
                        <a:pt x="512" y="136"/>
                        <a:pt x="511" y="122"/>
                        <a:pt x="507" y="110"/>
                      </a:cubicBezTo>
                      <a:cubicBezTo>
                        <a:pt x="506" y="103"/>
                        <a:pt x="503" y="98"/>
                        <a:pt x="500" y="92"/>
                      </a:cubicBezTo>
                      <a:cubicBezTo>
                        <a:pt x="497" y="87"/>
                        <a:pt x="493" y="82"/>
                        <a:pt x="487" y="78"/>
                      </a:cubicBezTo>
                      <a:cubicBezTo>
                        <a:pt x="487" y="78"/>
                        <a:pt x="487" y="78"/>
                        <a:pt x="487" y="78"/>
                      </a:cubicBezTo>
                      <a:cubicBezTo>
                        <a:pt x="487" y="78"/>
                        <a:pt x="487" y="78"/>
                        <a:pt x="487" y="78"/>
                      </a:cubicBezTo>
                      <a:cubicBezTo>
                        <a:pt x="487" y="78"/>
                        <a:pt x="487" y="78"/>
                        <a:pt x="487" y="78"/>
                      </a:cubicBezTo>
                      <a:cubicBezTo>
                        <a:pt x="487" y="78"/>
                        <a:pt x="487" y="78"/>
                        <a:pt x="487" y="78"/>
                      </a:cubicBezTo>
                      <a:cubicBezTo>
                        <a:pt x="478" y="70"/>
                        <a:pt x="469" y="65"/>
                        <a:pt x="459" y="62"/>
                      </a:cubicBezTo>
                      <a:cubicBezTo>
                        <a:pt x="450" y="60"/>
                        <a:pt x="440" y="59"/>
                        <a:pt x="429" y="59"/>
                      </a:cubicBezTo>
                      <a:cubicBezTo>
                        <a:pt x="417" y="59"/>
                        <a:pt x="402" y="60"/>
                        <a:pt x="384" y="61"/>
                      </a:cubicBezTo>
                      <a:cubicBezTo>
                        <a:pt x="368" y="62"/>
                        <a:pt x="346" y="62"/>
                        <a:pt x="326" y="62"/>
                      </a:cubicBezTo>
                      <a:cubicBezTo>
                        <a:pt x="315" y="62"/>
                        <a:pt x="305" y="62"/>
                        <a:pt x="297" y="62"/>
                      </a:cubicBezTo>
                      <a:cubicBezTo>
                        <a:pt x="285" y="62"/>
                        <a:pt x="266" y="60"/>
                        <a:pt x="246" y="57"/>
                      </a:cubicBezTo>
                      <a:cubicBezTo>
                        <a:pt x="226" y="55"/>
                        <a:pt x="206" y="51"/>
                        <a:pt x="193" y="47"/>
                      </a:cubicBezTo>
                      <a:cubicBezTo>
                        <a:pt x="180" y="43"/>
                        <a:pt x="169" y="39"/>
                        <a:pt x="160" y="35"/>
                      </a:cubicBezTo>
                      <a:cubicBezTo>
                        <a:pt x="155" y="33"/>
                        <a:pt x="150" y="31"/>
                        <a:pt x="146" y="30"/>
                      </a:cubicBezTo>
                      <a:cubicBezTo>
                        <a:pt x="145" y="30"/>
                        <a:pt x="145" y="30"/>
                        <a:pt x="145" y="30"/>
                      </a:cubicBezTo>
                      <a:cubicBezTo>
                        <a:pt x="146" y="26"/>
                        <a:pt x="146" y="22"/>
                        <a:pt x="146" y="18"/>
                      </a:cubicBezTo>
                      <a:cubicBezTo>
                        <a:pt x="146" y="16"/>
                        <a:pt x="146" y="13"/>
                        <a:pt x="146" y="11"/>
                      </a:cubicBezTo>
                      <a:cubicBezTo>
                        <a:pt x="146" y="11"/>
                        <a:pt x="146" y="11"/>
                        <a:pt x="146" y="11"/>
                      </a:cubicBezTo>
                      <a:cubicBezTo>
                        <a:pt x="146" y="11"/>
                        <a:pt x="146" y="11"/>
                        <a:pt x="146" y="11"/>
                      </a:cubicBezTo>
                      <a:cubicBezTo>
                        <a:pt x="145" y="10"/>
                        <a:pt x="145" y="9"/>
                        <a:pt x="145" y="8"/>
                      </a:cubicBezTo>
                      <a:cubicBezTo>
                        <a:pt x="145" y="8"/>
                        <a:pt x="145" y="8"/>
                        <a:pt x="145" y="8"/>
                      </a:cubicBezTo>
                      <a:cubicBezTo>
                        <a:pt x="145" y="8"/>
                        <a:pt x="145" y="8"/>
                        <a:pt x="145" y="8"/>
                      </a:cubicBezTo>
                      <a:cubicBezTo>
                        <a:pt x="144" y="7"/>
                        <a:pt x="143" y="6"/>
                        <a:pt x="142" y="4"/>
                      </a:cubicBezTo>
                      <a:cubicBezTo>
                        <a:pt x="142" y="4"/>
                        <a:pt x="142" y="4"/>
                        <a:pt x="142" y="4"/>
                      </a:cubicBezTo>
                      <a:cubicBezTo>
                        <a:pt x="140" y="2"/>
                        <a:pt x="138" y="1"/>
                        <a:pt x="136" y="1"/>
                      </a:cubicBezTo>
                      <a:cubicBezTo>
                        <a:pt x="136" y="1"/>
                        <a:pt x="136" y="1"/>
                        <a:pt x="136" y="1"/>
                      </a:cubicBezTo>
                      <a:cubicBezTo>
                        <a:pt x="136" y="1"/>
                        <a:pt x="136" y="1"/>
                        <a:pt x="136" y="1"/>
                      </a:cubicBezTo>
                      <a:cubicBezTo>
                        <a:pt x="134" y="0"/>
                        <a:pt x="132" y="0"/>
                        <a:pt x="130" y="0"/>
                      </a:cubicBezTo>
                      <a:cubicBezTo>
                        <a:pt x="130" y="0"/>
                        <a:pt x="130" y="0"/>
                        <a:pt x="130" y="0"/>
                      </a:cubicBezTo>
                      <a:cubicBezTo>
                        <a:pt x="129" y="0"/>
                        <a:pt x="129" y="0"/>
                        <a:pt x="129" y="0"/>
                      </a:cubicBezTo>
                      <a:cubicBezTo>
                        <a:pt x="129" y="0"/>
                        <a:pt x="129" y="0"/>
                        <a:pt x="129" y="0"/>
                      </a:cubicBezTo>
                      <a:cubicBezTo>
                        <a:pt x="129" y="0"/>
                        <a:pt x="129" y="0"/>
                        <a:pt x="129" y="0"/>
                      </a:cubicBezTo>
                      <a:cubicBezTo>
                        <a:pt x="129" y="0"/>
                        <a:pt x="129" y="0"/>
                        <a:pt x="129" y="0"/>
                      </a:cubicBezTo>
                      <a:cubicBezTo>
                        <a:pt x="124" y="0"/>
                        <a:pt x="117" y="2"/>
                        <a:pt x="111" y="7"/>
                      </a:cubicBezTo>
                      <a:cubicBezTo>
                        <a:pt x="87" y="6"/>
                        <a:pt x="87" y="6"/>
                        <a:pt x="87" y="6"/>
                      </a:cubicBezTo>
                      <a:cubicBezTo>
                        <a:pt x="85" y="7"/>
                        <a:pt x="85" y="7"/>
                        <a:pt x="85" y="7"/>
                      </a:cubicBezTo>
                      <a:cubicBezTo>
                        <a:pt x="85" y="7"/>
                        <a:pt x="79" y="11"/>
                        <a:pt x="73" y="15"/>
                      </a:cubicBezTo>
                      <a:cubicBezTo>
                        <a:pt x="69" y="17"/>
                        <a:pt x="66" y="19"/>
                        <a:pt x="63" y="21"/>
                      </a:cubicBezTo>
                      <a:cubicBezTo>
                        <a:pt x="61" y="22"/>
                        <a:pt x="58" y="24"/>
                        <a:pt x="57" y="25"/>
                      </a:cubicBezTo>
                      <a:cubicBezTo>
                        <a:pt x="57" y="25"/>
                        <a:pt x="57" y="25"/>
                        <a:pt x="57" y="25"/>
                      </a:cubicBezTo>
                      <a:cubicBezTo>
                        <a:pt x="55" y="26"/>
                        <a:pt x="55" y="26"/>
                        <a:pt x="55" y="26"/>
                      </a:cubicBezTo>
                      <a:cubicBezTo>
                        <a:pt x="55" y="27"/>
                        <a:pt x="55" y="27"/>
                        <a:pt x="55" y="27"/>
                      </a:cubicBezTo>
                      <a:cubicBezTo>
                        <a:pt x="55" y="27"/>
                        <a:pt x="55" y="27"/>
                        <a:pt x="55" y="27"/>
                      </a:cubicBezTo>
                      <a:cubicBezTo>
                        <a:pt x="53" y="28"/>
                        <a:pt x="52" y="29"/>
                        <a:pt x="51" y="31"/>
                      </a:cubicBezTo>
                      <a:cubicBezTo>
                        <a:pt x="46" y="36"/>
                        <a:pt x="39" y="45"/>
                        <a:pt x="32" y="53"/>
                      </a:cubicBezTo>
                      <a:cubicBezTo>
                        <a:pt x="29" y="57"/>
                        <a:pt x="26" y="60"/>
                        <a:pt x="23" y="63"/>
                      </a:cubicBezTo>
                      <a:cubicBezTo>
                        <a:pt x="22" y="64"/>
                        <a:pt x="21" y="66"/>
                        <a:pt x="20" y="66"/>
                      </a:cubicBezTo>
                      <a:cubicBezTo>
                        <a:pt x="20" y="66"/>
                        <a:pt x="20" y="66"/>
                        <a:pt x="20" y="66"/>
                      </a:cubicBezTo>
                      <a:cubicBezTo>
                        <a:pt x="19" y="67"/>
                        <a:pt x="19" y="67"/>
                        <a:pt x="19" y="67"/>
                      </a:cubicBezTo>
                      <a:cubicBezTo>
                        <a:pt x="17" y="68"/>
                        <a:pt x="13" y="70"/>
                        <a:pt x="10" y="73"/>
                      </a:cubicBezTo>
                      <a:cubicBezTo>
                        <a:pt x="10" y="73"/>
                        <a:pt x="10" y="73"/>
                        <a:pt x="10" y="73"/>
                      </a:cubicBezTo>
                      <a:cubicBezTo>
                        <a:pt x="8" y="74"/>
                        <a:pt x="6" y="75"/>
                        <a:pt x="4" y="77"/>
                      </a:cubicBezTo>
                      <a:cubicBezTo>
                        <a:pt x="4" y="77"/>
                        <a:pt x="4" y="77"/>
                        <a:pt x="4" y="77"/>
                      </a:cubicBezTo>
                      <a:cubicBezTo>
                        <a:pt x="4" y="78"/>
                        <a:pt x="3" y="79"/>
                        <a:pt x="2" y="80"/>
                      </a:cubicBezTo>
                      <a:cubicBezTo>
                        <a:pt x="2" y="80"/>
                        <a:pt x="2" y="80"/>
                        <a:pt x="2" y="80"/>
                      </a:cubicBezTo>
                      <a:cubicBezTo>
                        <a:pt x="1" y="82"/>
                        <a:pt x="1" y="82"/>
                        <a:pt x="1" y="82"/>
                      </a:cubicBezTo>
                      <a:cubicBezTo>
                        <a:pt x="1" y="82"/>
                        <a:pt x="1" y="82"/>
                        <a:pt x="1" y="82"/>
                      </a:cubicBezTo>
                      <a:cubicBezTo>
                        <a:pt x="1" y="82"/>
                        <a:pt x="1" y="82"/>
                        <a:pt x="1" y="82"/>
                      </a:cubicBezTo>
                      <a:cubicBezTo>
                        <a:pt x="0" y="83"/>
                        <a:pt x="0" y="84"/>
                        <a:pt x="0" y="86"/>
                      </a:cubicBezTo>
                      <a:cubicBezTo>
                        <a:pt x="0" y="86"/>
                        <a:pt x="0" y="86"/>
                        <a:pt x="0" y="86"/>
                      </a:cubicBezTo>
                      <a:cubicBezTo>
                        <a:pt x="0" y="86"/>
                        <a:pt x="0" y="86"/>
                        <a:pt x="0" y="86"/>
                      </a:cubicBezTo>
                      <a:cubicBezTo>
                        <a:pt x="0" y="87"/>
                        <a:pt x="0" y="88"/>
                        <a:pt x="0" y="89"/>
                      </a:cubicBezTo>
                      <a:cubicBezTo>
                        <a:pt x="0" y="89"/>
                        <a:pt x="0" y="89"/>
                        <a:pt x="0" y="89"/>
                      </a:cubicBezTo>
                      <a:cubicBezTo>
                        <a:pt x="0" y="89"/>
                        <a:pt x="0" y="89"/>
                        <a:pt x="0" y="89"/>
                      </a:cubicBezTo>
                      <a:cubicBezTo>
                        <a:pt x="1" y="90"/>
                        <a:pt x="1" y="91"/>
                        <a:pt x="2" y="93"/>
                      </a:cubicBezTo>
                      <a:cubicBezTo>
                        <a:pt x="3" y="97"/>
                        <a:pt x="6" y="103"/>
                        <a:pt x="10" y="108"/>
                      </a:cubicBezTo>
                      <a:cubicBezTo>
                        <a:pt x="12" y="111"/>
                        <a:pt x="13" y="113"/>
                        <a:pt x="16" y="115"/>
                      </a:cubicBezTo>
                      <a:cubicBezTo>
                        <a:pt x="17" y="117"/>
                        <a:pt x="18" y="118"/>
                        <a:pt x="20" y="119"/>
                      </a:cubicBezTo>
                      <a:cubicBezTo>
                        <a:pt x="20" y="119"/>
                        <a:pt x="20" y="119"/>
                        <a:pt x="20" y="119"/>
                      </a:cubicBezTo>
                      <a:cubicBezTo>
                        <a:pt x="21" y="120"/>
                        <a:pt x="23" y="121"/>
                        <a:pt x="26" y="121"/>
                      </a:cubicBezTo>
                      <a:cubicBezTo>
                        <a:pt x="26" y="121"/>
                        <a:pt x="26" y="121"/>
                        <a:pt x="26" y="121"/>
                      </a:cubicBezTo>
                      <a:cubicBezTo>
                        <a:pt x="26" y="121"/>
                        <a:pt x="26" y="121"/>
                        <a:pt x="26" y="121"/>
                      </a:cubicBezTo>
                      <a:cubicBezTo>
                        <a:pt x="27" y="121"/>
                        <a:pt x="28" y="121"/>
                        <a:pt x="30" y="121"/>
                      </a:cubicBezTo>
                      <a:cubicBezTo>
                        <a:pt x="29" y="121"/>
                        <a:pt x="29" y="121"/>
                        <a:pt x="29" y="121"/>
                      </a:cubicBezTo>
                      <a:cubicBezTo>
                        <a:pt x="30" y="121"/>
                        <a:pt x="30" y="121"/>
                        <a:pt x="30" y="121"/>
                      </a:cubicBezTo>
                      <a:cubicBezTo>
                        <a:pt x="36" y="121"/>
                        <a:pt x="49" y="123"/>
                        <a:pt x="64" y="124"/>
                      </a:cubicBezTo>
                      <a:cubicBezTo>
                        <a:pt x="76" y="126"/>
                        <a:pt x="90" y="127"/>
                        <a:pt x="102" y="128"/>
                      </a:cubicBezTo>
                      <a:cubicBezTo>
                        <a:pt x="104" y="132"/>
                        <a:pt x="108" y="137"/>
                        <a:pt x="111" y="144"/>
                      </a:cubicBezTo>
                      <a:cubicBezTo>
                        <a:pt x="117" y="154"/>
                        <a:pt x="123" y="167"/>
                        <a:pt x="127" y="179"/>
                      </a:cubicBezTo>
                      <a:cubicBezTo>
                        <a:pt x="128" y="182"/>
                        <a:pt x="129" y="187"/>
                        <a:pt x="131" y="192"/>
                      </a:cubicBezTo>
                      <a:cubicBezTo>
                        <a:pt x="133" y="199"/>
                        <a:pt x="135" y="208"/>
                        <a:pt x="137" y="216"/>
                      </a:cubicBezTo>
                      <a:cubicBezTo>
                        <a:pt x="138" y="220"/>
                        <a:pt x="139" y="224"/>
                        <a:pt x="141" y="228"/>
                      </a:cubicBezTo>
                      <a:cubicBezTo>
                        <a:pt x="142" y="231"/>
                        <a:pt x="143" y="235"/>
                        <a:pt x="145" y="238"/>
                      </a:cubicBezTo>
                      <a:cubicBezTo>
                        <a:pt x="152" y="250"/>
                        <a:pt x="159" y="262"/>
                        <a:pt x="164" y="272"/>
                      </a:cubicBezTo>
                      <a:cubicBezTo>
                        <a:pt x="167" y="277"/>
                        <a:pt x="169" y="281"/>
                        <a:pt x="170" y="285"/>
                      </a:cubicBezTo>
                      <a:cubicBezTo>
                        <a:pt x="172" y="289"/>
                        <a:pt x="172" y="292"/>
                        <a:pt x="172" y="293"/>
                      </a:cubicBezTo>
                      <a:cubicBezTo>
                        <a:pt x="172" y="293"/>
                        <a:pt x="172" y="293"/>
                        <a:pt x="172" y="293"/>
                      </a:cubicBezTo>
                      <a:cubicBezTo>
                        <a:pt x="172" y="294"/>
                        <a:pt x="172" y="294"/>
                        <a:pt x="172" y="294"/>
                      </a:cubicBezTo>
                      <a:cubicBezTo>
                        <a:pt x="172" y="305"/>
                        <a:pt x="172" y="329"/>
                        <a:pt x="172" y="335"/>
                      </a:cubicBezTo>
                      <a:cubicBezTo>
                        <a:pt x="167" y="355"/>
                        <a:pt x="167" y="355"/>
                        <a:pt x="167" y="355"/>
                      </a:cubicBezTo>
                      <a:cubicBezTo>
                        <a:pt x="172" y="358"/>
                        <a:pt x="172" y="358"/>
                        <a:pt x="172" y="358"/>
                      </a:cubicBezTo>
                      <a:cubicBezTo>
                        <a:pt x="173" y="359"/>
                        <a:pt x="181" y="363"/>
                        <a:pt x="194" y="363"/>
                      </a:cubicBezTo>
                      <a:cubicBezTo>
                        <a:pt x="194" y="363"/>
                        <a:pt x="194" y="363"/>
                        <a:pt x="194" y="363"/>
                      </a:cubicBezTo>
                      <a:cubicBezTo>
                        <a:pt x="194" y="363"/>
                        <a:pt x="194" y="363"/>
                        <a:pt x="194" y="363"/>
                      </a:cubicBezTo>
                      <a:cubicBezTo>
                        <a:pt x="194" y="363"/>
                        <a:pt x="194" y="363"/>
                        <a:pt x="194" y="363"/>
                      </a:cubicBezTo>
                      <a:cubicBezTo>
                        <a:pt x="194" y="363"/>
                        <a:pt x="194" y="363"/>
                        <a:pt x="194" y="363"/>
                      </a:cubicBezTo>
                      <a:cubicBezTo>
                        <a:pt x="194" y="363"/>
                        <a:pt x="194" y="363"/>
                        <a:pt x="194" y="363"/>
                      </a:cubicBezTo>
                      <a:cubicBezTo>
                        <a:pt x="195" y="363"/>
                        <a:pt x="195" y="363"/>
                        <a:pt x="195" y="363"/>
                      </a:cubicBezTo>
                      <a:cubicBezTo>
                        <a:pt x="195" y="363"/>
                        <a:pt x="195" y="363"/>
                        <a:pt x="195" y="363"/>
                      </a:cubicBezTo>
                      <a:cubicBezTo>
                        <a:pt x="198" y="363"/>
                        <a:pt x="202" y="363"/>
                        <a:pt x="205" y="361"/>
                      </a:cubicBezTo>
                      <a:cubicBezTo>
                        <a:pt x="207" y="360"/>
                        <a:pt x="209" y="359"/>
                        <a:pt x="211" y="357"/>
                      </a:cubicBezTo>
                      <a:cubicBezTo>
                        <a:pt x="211" y="357"/>
                        <a:pt x="211" y="357"/>
                        <a:pt x="211" y="357"/>
                      </a:cubicBezTo>
                      <a:cubicBezTo>
                        <a:pt x="211" y="357"/>
                        <a:pt x="211" y="357"/>
                        <a:pt x="211" y="357"/>
                      </a:cubicBezTo>
                      <a:cubicBezTo>
                        <a:pt x="213" y="354"/>
                        <a:pt x="215" y="351"/>
                        <a:pt x="215" y="349"/>
                      </a:cubicBezTo>
                      <a:cubicBezTo>
                        <a:pt x="216" y="346"/>
                        <a:pt x="216" y="344"/>
                        <a:pt x="216" y="342"/>
                      </a:cubicBezTo>
                      <a:cubicBezTo>
                        <a:pt x="216" y="341"/>
                        <a:pt x="216" y="327"/>
                        <a:pt x="216" y="313"/>
                      </a:cubicBezTo>
                      <a:cubicBezTo>
                        <a:pt x="216" y="306"/>
                        <a:pt x="216" y="300"/>
                        <a:pt x="216" y="295"/>
                      </a:cubicBezTo>
                      <a:cubicBezTo>
                        <a:pt x="216" y="290"/>
                        <a:pt x="216" y="287"/>
                        <a:pt x="216" y="287"/>
                      </a:cubicBezTo>
                      <a:cubicBezTo>
                        <a:pt x="216" y="286"/>
                        <a:pt x="216" y="286"/>
                        <a:pt x="216" y="286"/>
                      </a:cubicBezTo>
                      <a:cubicBezTo>
                        <a:pt x="216" y="286"/>
                        <a:pt x="216" y="286"/>
                        <a:pt x="216" y="286"/>
                      </a:cubicBezTo>
                      <a:cubicBezTo>
                        <a:pt x="216" y="285"/>
                        <a:pt x="216" y="285"/>
                        <a:pt x="216" y="285"/>
                      </a:cubicBezTo>
                      <a:cubicBezTo>
                        <a:pt x="216" y="285"/>
                        <a:pt x="216" y="285"/>
                        <a:pt x="216" y="285"/>
                      </a:cubicBezTo>
                      <a:cubicBezTo>
                        <a:pt x="216" y="285"/>
                        <a:pt x="216" y="285"/>
                        <a:pt x="216" y="285"/>
                      </a:cubicBezTo>
                      <a:cubicBezTo>
                        <a:pt x="216" y="285"/>
                        <a:pt x="216" y="285"/>
                        <a:pt x="216" y="285"/>
                      </a:cubicBezTo>
                      <a:cubicBezTo>
                        <a:pt x="216" y="284"/>
                        <a:pt x="215" y="280"/>
                        <a:pt x="214" y="276"/>
                      </a:cubicBezTo>
                      <a:cubicBezTo>
                        <a:pt x="214" y="272"/>
                        <a:pt x="213" y="267"/>
                        <a:pt x="213" y="264"/>
                      </a:cubicBezTo>
                      <a:cubicBezTo>
                        <a:pt x="213" y="264"/>
                        <a:pt x="213" y="264"/>
                        <a:pt x="213" y="264"/>
                      </a:cubicBezTo>
                      <a:cubicBezTo>
                        <a:pt x="213" y="264"/>
                        <a:pt x="213" y="264"/>
                        <a:pt x="213" y="264"/>
                      </a:cubicBezTo>
                      <a:cubicBezTo>
                        <a:pt x="213" y="264"/>
                        <a:pt x="213" y="264"/>
                        <a:pt x="213" y="264"/>
                      </a:cubicBezTo>
                      <a:cubicBezTo>
                        <a:pt x="213" y="263"/>
                        <a:pt x="213" y="262"/>
                        <a:pt x="214" y="260"/>
                      </a:cubicBezTo>
                      <a:cubicBezTo>
                        <a:pt x="214" y="260"/>
                        <a:pt x="214" y="260"/>
                        <a:pt x="214" y="260"/>
                      </a:cubicBezTo>
                      <a:cubicBezTo>
                        <a:pt x="214" y="254"/>
                        <a:pt x="217" y="243"/>
                        <a:pt x="219" y="233"/>
                      </a:cubicBezTo>
                      <a:cubicBezTo>
                        <a:pt x="223" y="234"/>
                        <a:pt x="227" y="235"/>
                        <a:pt x="232" y="236"/>
                      </a:cubicBezTo>
                      <a:cubicBezTo>
                        <a:pt x="238" y="238"/>
                        <a:pt x="245" y="240"/>
                        <a:pt x="252" y="241"/>
                      </a:cubicBezTo>
                      <a:cubicBezTo>
                        <a:pt x="258" y="242"/>
                        <a:pt x="265" y="244"/>
                        <a:pt x="270" y="244"/>
                      </a:cubicBezTo>
                      <a:cubicBezTo>
                        <a:pt x="294" y="246"/>
                        <a:pt x="313" y="249"/>
                        <a:pt x="343" y="249"/>
                      </a:cubicBezTo>
                      <a:cubicBezTo>
                        <a:pt x="350" y="249"/>
                        <a:pt x="357" y="249"/>
                        <a:pt x="365" y="249"/>
                      </a:cubicBezTo>
                      <a:cubicBezTo>
                        <a:pt x="388" y="248"/>
                        <a:pt x="406" y="242"/>
                        <a:pt x="418" y="237"/>
                      </a:cubicBezTo>
                      <a:cubicBezTo>
                        <a:pt x="421" y="235"/>
                        <a:pt x="424" y="234"/>
                        <a:pt x="426" y="232"/>
                      </a:cubicBezTo>
                      <a:cubicBezTo>
                        <a:pt x="431" y="243"/>
                        <a:pt x="437" y="251"/>
                        <a:pt x="442" y="257"/>
                      </a:cubicBezTo>
                      <a:cubicBezTo>
                        <a:pt x="447" y="262"/>
                        <a:pt x="451" y="266"/>
                        <a:pt x="454" y="269"/>
                      </a:cubicBezTo>
                      <a:cubicBezTo>
                        <a:pt x="455" y="269"/>
                        <a:pt x="455" y="270"/>
                        <a:pt x="456" y="270"/>
                      </a:cubicBezTo>
                      <a:cubicBezTo>
                        <a:pt x="455" y="277"/>
                        <a:pt x="454" y="291"/>
                        <a:pt x="453" y="305"/>
                      </a:cubicBezTo>
                      <a:cubicBezTo>
                        <a:pt x="453" y="313"/>
                        <a:pt x="452" y="320"/>
                        <a:pt x="451" y="326"/>
                      </a:cubicBezTo>
                      <a:cubicBezTo>
                        <a:pt x="451" y="329"/>
                        <a:pt x="451" y="332"/>
                        <a:pt x="451" y="333"/>
                      </a:cubicBezTo>
                      <a:cubicBezTo>
                        <a:pt x="441" y="355"/>
                        <a:pt x="441" y="355"/>
                        <a:pt x="441" y="355"/>
                      </a:cubicBezTo>
                      <a:cubicBezTo>
                        <a:pt x="448" y="359"/>
                        <a:pt x="448" y="359"/>
                        <a:pt x="448" y="359"/>
                      </a:cubicBezTo>
                      <a:cubicBezTo>
                        <a:pt x="448" y="359"/>
                        <a:pt x="448" y="359"/>
                        <a:pt x="448" y="359"/>
                      </a:cubicBezTo>
                      <a:cubicBezTo>
                        <a:pt x="448" y="359"/>
                        <a:pt x="450" y="361"/>
                        <a:pt x="454" y="362"/>
                      </a:cubicBezTo>
                      <a:cubicBezTo>
                        <a:pt x="457" y="363"/>
                        <a:pt x="462" y="364"/>
                        <a:pt x="469" y="364"/>
                      </a:cubicBezTo>
                      <a:cubicBezTo>
                        <a:pt x="469" y="364"/>
                        <a:pt x="469" y="364"/>
                        <a:pt x="469" y="364"/>
                      </a:cubicBezTo>
                      <a:cubicBezTo>
                        <a:pt x="469" y="364"/>
                        <a:pt x="469" y="364"/>
                        <a:pt x="469" y="364"/>
                      </a:cubicBezTo>
                      <a:cubicBezTo>
                        <a:pt x="469" y="364"/>
                        <a:pt x="469" y="364"/>
                        <a:pt x="469" y="364"/>
                      </a:cubicBezTo>
                      <a:cubicBezTo>
                        <a:pt x="469" y="364"/>
                        <a:pt x="469" y="364"/>
                        <a:pt x="469" y="364"/>
                      </a:cubicBezTo>
                      <a:cubicBezTo>
                        <a:pt x="469" y="364"/>
                        <a:pt x="469" y="364"/>
                        <a:pt x="469" y="364"/>
                      </a:cubicBezTo>
                      <a:cubicBezTo>
                        <a:pt x="473" y="364"/>
                        <a:pt x="476" y="364"/>
                        <a:pt x="480" y="362"/>
                      </a:cubicBezTo>
                      <a:cubicBezTo>
                        <a:pt x="482" y="361"/>
                        <a:pt x="484" y="360"/>
                        <a:pt x="486" y="358"/>
                      </a:cubicBezTo>
                      <a:cubicBezTo>
                        <a:pt x="489" y="356"/>
                        <a:pt x="491" y="353"/>
                        <a:pt x="492" y="350"/>
                      </a:cubicBezTo>
                      <a:cubicBezTo>
                        <a:pt x="493" y="347"/>
                        <a:pt x="493" y="343"/>
                        <a:pt x="493" y="340"/>
                      </a:cubicBezTo>
                      <a:cubicBezTo>
                        <a:pt x="493" y="340"/>
                        <a:pt x="493" y="340"/>
                        <a:pt x="493" y="340"/>
                      </a:cubicBezTo>
                      <a:cubicBezTo>
                        <a:pt x="493" y="339"/>
                        <a:pt x="493" y="339"/>
                        <a:pt x="493" y="339"/>
                      </a:cubicBezTo>
                      <a:cubicBezTo>
                        <a:pt x="493" y="339"/>
                        <a:pt x="493" y="339"/>
                        <a:pt x="493" y="339"/>
                      </a:cubicBezTo>
                      <a:cubicBezTo>
                        <a:pt x="493" y="339"/>
                        <a:pt x="493" y="339"/>
                        <a:pt x="493" y="339"/>
                      </a:cubicBezTo>
                      <a:cubicBezTo>
                        <a:pt x="494" y="336"/>
                        <a:pt x="495" y="330"/>
                        <a:pt x="496" y="323"/>
                      </a:cubicBezTo>
                      <a:cubicBezTo>
                        <a:pt x="499" y="311"/>
                        <a:pt x="502" y="297"/>
                        <a:pt x="504" y="285"/>
                      </a:cubicBezTo>
                      <a:cubicBezTo>
                        <a:pt x="506" y="278"/>
                        <a:pt x="507" y="273"/>
                        <a:pt x="507" y="268"/>
                      </a:cubicBezTo>
                      <a:cubicBezTo>
                        <a:pt x="508" y="266"/>
                        <a:pt x="508" y="264"/>
                        <a:pt x="508" y="262"/>
                      </a:cubicBezTo>
                      <a:cubicBezTo>
                        <a:pt x="508" y="262"/>
                        <a:pt x="508" y="262"/>
                        <a:pt x="508" y="262"/>
                      </a:cubicBezTo>
                      <a:cubicBezTo>
                        <a:pt x="508" y="262"/>
                        <a:pt x="508" y="262"/>
                        <a:pt x="508" y="262"/>
                      </a:cubicBezTo>
                      <a:cubicBezTo>
                        <a:pt x="509" y="261"/>
                        <a:pt x="509" y="259"/>
                        <a:pt x="509" y="258"/>
                      </a:cubicBezTo>
                      <a:cubicBezTo>
                        <a:pt x="509" y="257"/>
                        <a:pt x="509" y="257"/>
                        <a:pt x="509" y="257"/>
                      </a:cubicBezTo>
                      <a:cubicBezTo>
                        <a:pt x="509" y="256"/>
                        <a:pt x="509" y="256"/>
                        <a:pt x="509" y="256"/>
                      </a:cubicBezTo>
                      <a:cubicBezTo>
                        <a:pt x="509" y="256"/>
                        <a:pt x="509" y="256"/>
                        <a:pt x="509" y="256"/>
                      </a:cubicBezTo>
                      <a:cubicBezTo>
                        <a:pt x="509" y="255"/>
                        <a:pt x="509" y="255"/>
                        <a:pt x="509" y="255"/>
                      </a:cubicBezTo>
                      <a:cubicBezTo>
                        <a:pt x="508" y="250"/>
                        <a:pt x="507" y="244"/>
                        <a:pt x="507" y="237"/>
                      </a:cubicBezTo>
                      <a:cubicBezTo>
                        <a:pt x="507" y="237"/>
                        <a:pt x="507" y="237"/>
                        <a:pt x="507" y="237"/>
                      </a:cubicBezTo>
                      <a:close/>
                      <a:moveTo>
                        <a:pt x="495" y="258"/>
                      </a:moveTo>
                      <a:cubicBezTo>
                        <a:pt x="495" y="258"/>
                        <a:pt x="495" y="258"/>
                        <a:pt x="495" y="259"/>
                      </a:cubicBezTo>
                      <a:cubicBezTo>
                        <a:pt x="495" y="262"/>
                        <a:pt x="493" y="269"/>
                        <a:pt x="492" y="276"/>
                      </a:cubicBezTo>
                      <a:cubicBezTo>
                        <a:pt x="490" y="288"/>
                        <a:pt x="486" y="302"/>
                        <a:pt x="484" y="314"/>
                      </a:cubicBezTo>
                      <a:cubicBezTo>
                        <a:pt x="483" y="320"/>
                        <a:pt x="482" y="326"/>
                        <a:pt x="481" y="330"/>
                      </a:cubicBezTo>
                      <a:cubicBezTo>
                        <a:pt x="480" y="333"/>
                        <a:pt x="480" y="335"/>
                        <a:pt x="480" y="336"/>
                      </a:cubicBezTo>
                      <a:cubicBezTo>
                        <a:pt x="480" y="338"/>
                        <a:pt x="479" y="339"/>
                        <a:pt x="479" y="340"/>
                      </a:cubicBezTo>
                      <a:cubicBezTo>
                        <a:pt x="479" y="342"/>
                        <a:pt x="479" y="343"/>
                        <a:pt x="479" y="345"/>
                      </a:cubicBezTo>
                      <a:cubicBezTo>
                        <a:pt x="478" y="347"/>
                        <a:pt x="477" y="348"/>
                        <a:pt x="476" y="349"/>
                      </a:cubicBezTo>
                      <a:cubicBezTo>
                        <a:pt x="475" y="350"/>
                        <a:pt x="473" y="350"/>
                        <a:pt x="469" y="350"/>
                      </a:cubicBezTo>
                      <a:cubicBezTo>
                        <a:pt x="465" y="350"/>
                        <a:pt x="461" y="350"/>
                        <a:pt x="459" y="349"/>
                      </a:cubicBezTo>
                      <a:cubicBezTo>
                        <a:pt x="464" y="337"/>
                        <a:pt x="464" y="337"/>
                        <a:pt x="464" y="337"/>
                      </a:cubicBezTo>
                      <a:cubicBezTo>
                        <a:pt x="465" y="336"/>
                        <a:pt x="465" y="336"/>
                        <a:pt x="465" y="336"/>
                      </a:cubicBezTo>
                      <a:cubicBezTo>
                        <a:pt x="465" y="336"/>
                        <a:pt x="466" y="319"/>
                        <a:pt x="467" y="302"/>
                      </a:cubicBezTo>
                      <a:cubicBezTo>
                        <a:pt x="468" y="294"/>
                        <a:pt x="468" y="285"/>
                        <a:pt x="469" y="279"/>
                      </a:cubicBezTo>
                      <a:cubicBezTo>
                        <a:pt x="469" y="275"/>
                        <a:pt x="469" y="273"/>
                        <a:pt x="470" y="271"/>
                      </a:cubicBezTo>
                      <a:cubicBezTo>
                        <a:pt x="470" y="270"/>
                        <a:pt x="470" y="269"/>
                        <a:pt x="470" y="268"/>
                      </a:cubicBezTo>
                      <a:cubicBezTo>
                        <a:pt x="470" y="267"/>
                        <a:pt x="470" y="267"/>
                        <a:pt x="470" y="267"/>
                      </a:cubicBezTo>
                      <a:cubicBezTo>
                        <a:pt x="470" y="267"/>
                        <a:pt x="470" y="267"/>
                        <a:pt x="470" y="267"/>
                      </a:cubicBezTo>
                      <a:cubicBezTo>
                        <a:pt x="470" y="265"/>
                        <a:pt x="470" y="265"/>
                        <a:pt x="470" y="265"/>
                      </a:cubicBezTo>
                      <a:cubicBezTo>
                        <a:pt x="469" y="264"/>
                        <a:pt x="469" y="264"/>
                        <a:pt x="469" y="263"/>
                      </a:cubicBezTo>
                      <a:cubicBezTo>
                        <a:pt x="467" y="262"/>
                        <a:pt x="467" y="262"/>
                        <a:pt x="467" y="262"/>
                      </a:cubicBezTo>
                      <a:cubicBezTo>
                        <a:pt x="466" y="261"/>
                        <a:pt x="466" y="260"/>
                        <a:pt x="464" y="259"/>
                      </a:cubicBezTo>
                      <a:cubicBezTo>
                        <a:pt x="460" y="256"/>
                        <a:pt x="454" y="250"/>
                        <a:pt x="447" y="241"/>
                      </a:cubicBezTo>
                      <a:cubicBezTo>
                        <a:pt x="441" y="233"/>
                        <a:pt x="435" y="221"/>
                        <a:pt x="433" y="205"/>
                      </a:cubicBezTo>
                      <a:cubicBezTo>
                        <a:pt x="424" y="207"/>
                        <a:pt x="424" y="207"/>
                        <a:pt x="424" y="207"/>
                      </a:cubicBezTo>
                      <a:cubicBezTo>
                        <a:pt x="424" y="210"/>
                        <a:pt x="425" y="213"/>
                        <a:pt x="426" y="216"/>
                      </a:cubicBezTo>
                      <a:cubicBezTo>
                        <a:pt x="423" y="218"/>
                        <a:pt x="419" y="221"/>
                        <a:pt x="412" y="224"/>
                      </a:cubicBezTo>
                      <a:cubicBezTo>
                        <a:pt x="401" y="229"/>
                        <a:pt x="386" y="234"/>
                        <a:pt x="364" y="235"/>
                      </a:cubicBezTo>
                      <a:cubicBezTo>
                        <a:pt x="356" y="235"/>
                        <a:pt x="349" y="235"/>
                        <a:pt x="343" y="235"/>
                      </a:cubicBezTo>
                      <a:cubicBezTo>
                        <a:pt x="314" y="235"/>
                        <a:pt x="296" y="233"/>
                        <a:pt x="271" y="230"/>
                      </a:cubicBezTo>
                      <a:cubicBezTo>
                        <a:pt x="267" y="230"/>
                        <a:pt x="261" y="229"/>
                        <a:pt x="255" y="227"/>
                      </a:cubicBezTo>
                      <a:cubicBezTo>
                        <a:pt x="245" y="225"/>
                        <a:pt x="235" y="223"/>
                        <a:pt x="227" y="220"/>
                      </a:cubicBezTo>
                      <a:cubicBezTo>
                        <a:pt x="223" y="219"/>
                        <a:pt x="220" y="219"/>
                        <a:pt x="218" y="218"/>
                      </a:cubicBezTo>
                      <a:cubicBezTo>
                        <a:pt x="218" y="215"/>
                        <a:pt x="219" y="213"/>
                        <a:pt x="219" y="211"/>
                      </a:cubicBezTo>
                      <a:cubicBezTo>
                        <a:pt x="220" y="209"/>
                        <a:pt x="220" y="207"/>
                        <a:pt x="221" y="205"/>
                      </a:cubicBezTo>
                      <a:cubicBezTo>
                        <a:pt x="221" y="203"/>
                        <a:pt x="221" y="202"/>
                        <a:pt x="221" y="201"/>
                      </a:cubicBezTo>
                      <a:cubicBezTo>
                        <a:pt x="212" y="200"/>
                        <a:pt x="212" y="200"/>
                        <a:pt x="212" y="200"/>
                      </a:cubicBezTo>
                      <a:cubicBezTo>
                        <a:pt x="212" y="200"/>
                        <a:pt x="212" y="202"/>
                        <a:pt x="211" y="204"/>
                      </a:cubicBezTo>
                      <a:cubicBezTo>
                        <a:pt x="210" y="210"/>
                        <a:pt x="207" y="223"/>
                        <a:pt x="204" y="235"/>
                      </a:cubicBezTo>
                      <a:cubicBezTo>
                        <a:pt x="203" y="241"/>
                        <a:pt x="202" y="247"/>
                        <a:pt x="201" y="252"/>
                      </a:cubicBezTo>
                      <a:cubicBezTo>
                        <a:pt x="200" y="255"/>
                        <a:pt x="200" y="257"/>
                        <a:pt x="200" y="259"/>
                      </a:cubicBezTo>
                      <a:cubicBezTo>
                        <a:pt x="200" y="261"/>
                        <a:pt x="199" y="262"/>
                        <a:pt x="199" y="264"/>
                      </a:cubicBezTo>
                      <a:cubicBezTo>
                        <a:pt x="199" y="269"/>
                        <a:pt x="200" y="274"/>
                        <a:pt x="201" y="279"/>
                      </a:cubicBezTo>
                      <a:cubicBezTo>
                        <a:pt x="201" y="283"/>
                        <a:pt x="202" y="286"/>
                        <a:pt x="202" y="287"/>
                      </a:cubicBezTo>
                      <a:cubicBezTo>
                        <a:pt x="202" y="288"/>
                        <a:pt x="202" y="291"/>
                        <a:pt x="202" y="295"/>
                      </a:cubicBezTo>
                      <a:cubicBezTo>
                        <a:pt x="202" y="310"/>
                        <a:pt x="202" y="340"/>
                        <a:pt x="202" y="342"/>
                      </a:cubicBezTo>
                      <a:cubicBezTo>
                        <a:pt x="202" y="343"/>
                        <a:pt x="202" y="344"/>
                        <a:pt x="202" y="345"/>
                      </a:cubicBezTo>
                      <a:cubicBezTo>
                        <a:pt x="201" y="347"/>
                        <a:pt x="201" y="347"/>
                        <a:pt x="201" y="347"/>
                      </a:cubicBezTo>
                      <a:cubicBezTo>
                        <a:pt x="201" y="347"/>
                        <a:pt x="200" y="348"/>
                        <a:pt x="199" y="349"/>
                      </a:cubicBezTo>
                      <a:cubicBezTo>
                        <a:pt x="198" y="349"/>
                        <a:pt x="197" y="350"/>
                        <a:pt x="194" y="350"/>
                      </a:cubicBezTo>
                      <a:cubicBezTo>
                        <a:pt x="189" y="350"/>
                        <a:pt x="186" y="349"/>
                        <a:pt x="183" y="348"/>
                      </a:cubicBezTo>
                      <a:cubicBezTo>
                        <a:pt x="183" y="348"/>
                        <a:pt x="183" y="348"/>
                        <a:pt x="183" y="348"/>
                      </a:cubicBezTo>
                      <a:cubicBezTo>
                        <a:pt x="186" y="337"/>
                        <a:pt x="186" y="337"/>
                        <a:pt x="186" y="337"/>
                      </a:cubicBezTo>
                      <a:cubicBezTo>
                        <a:pt x="186" y="337"/>
                        <a:pt x="186" y="337"/>
                        <a:pt x="186" y="337"/>
                      </a:cubicBezTo>
                      <a:cubicBezTo>
                        <a:pt x="186" y="337"/>
                        <a:pt x="186" y="307"/>
                        <a:pt x="186" y="293"/>
                      </a:cubicBezTo>
                      <a:cubicBezTo>
                        <a:pt x="186" y="289"/>
                        <a:pt x="185" y="285"/>
                        <a:pt x="183" y="280"/>
                      </a:cubicBezTo>
                      <a:cubicBezTo>
                        <a:pt x="181" y="273"/>
                        <a:pt x="177" y="266"/>
                        <a:pt x="172" y="257"/>
                      </a:cubicBezTo>
                      <a:cubicBezTo>
                        <a:pt x="169" y="253"/>
                        <a:pt x="166" y="248"/>
                        <a:pt x="163" y="242"/>
                      </a:cubicBezTo>
                      <a:cubicBezTo>
                        <a:pt x="164" y="241"/>
                        <a:pt x="164" y="241"/>
                        <a:pt x="164" y="241"/>
                      </a:cubicBezTo>
                      <a:cubicBezTo>
                        <a:pt x="172" y="228"/>
                        <a:pt x="190" y="204"/>
                        <a:pt x="182" y="187"/>
                      </a:cubicBezTo>
                      <a:cubicBezTo>
                        <a:pt x="175" y="173"/>
                        <a:pt x="157" y="131"/>
                        <a:pt x="151" y="113"/>
                      </a:cubicBezTo>
                      <a:cubicBezTo>
                        <a:pt x="151" y="109"/>
                        <a:pt x="151" y="105"/>
                        <a:pt x="151" y="100"/>
                      </a:cubicBezTo>
                      <a:cubicBezTo>
                        <a:pt x="156" y="88"/>
                        <a:pt x="169" y="66"/>
                        <a:pt x="174" y="55"/>
                      </a:cubicBezTo>
                      <a:cubicBezTo>
                        <a:pt x="178" y="57"/>
                        <a:pt x="184" y="59"/>
                        <a:pt x="189" y="60"/>
                      </a:cubicBezTo>
                      <a:cubicBezTo>
                        <a:pt x="199" y="63"/>
                        <a:pt x="212" y="66"/>
                        <a:pt x="226" y="68"/>
                      </a:cubicBezTo>
                      <a:cubicBezTo>
                        <a:pt x="226" y="70"/>
                        <a:pt x="226" y="70"/>
                        <a:pt x="226" y="70"/>
                      </a:cubicBezTo>
                      <a:cubicBezTo>
                        <a:pt x="226" y="75"/>
                        <a:pt x="225" y="81"/>
                        <a:pt x="223" y="87"/>
                      </a:cubicBezTo>
                      <a:cubicBezTo>
                        <a:pt x="220" y="97"/>
                        <a:pt x="217" y="107"/>
                        <a:pt x="213" y="117"/>
                      </a:cubicBezTo>
                      <a:cubicBezTo>
                        <a:pt x="212" y="121"/>
                        <a:pt x="210" y="126"/>
                        <a:pt x="209" y="130"/>
                      </a:cubicBezTo>
                      <a:cubicBezTo>
                        <a:pt x="208" y="134"/>
                        <a:pt x="207" y="138"/>
                        <a:pt x="207" y="141"/>
                      </a:cubicBezTo>
                      <a:cubicBezTo>
                        <a:pt x="207" y="143"/>
                        <a:pt x="207" y="144"/>
                        <a:pt x="208" y="146"/>
                      </a:cubicBezTo>
                      <a:cubicBezTo>
                        <a:pt x="208" y="147"/>
                        <a:pt x="208" y="148"/>
                        <a:pt x="209" y="149"/>
                      </a:cubicBezTo>
                      <a:cubicBezTo>
                        <a:pt x="210" y="151"/>
                        <a:pt x="212" y="152"/>
                        <a:pt x="213" y="153"/>
                      </a:cubicBezTo>
                      <a:cubicBezTo>
                        <a:pt x="215" y="154"/>
                        <a:pt x="217" y="154"/>
                        <a:pt x="219" y="154"/>
                      </a:cubicBezTo>
                      <a:cubicBezTo>
                        <a:pt x="222" y="154"/>
                        <a:pt x="225" y="153"/>
                        <a:pt x="229" y="152"/>
                      </a:cubicBezTo>
                      <a:cubicBezTo>
                        <a:pt x="247" y="145"/>
                        <a:pt x="262" y="136"/>
                        <a:pt x="274" y="122"/>
                      </a:cubicBezTo>
                      <a:cubicBezTo>
                        <a:pt x="286" y="110"/>
                        <a:pt x="295" y="94"/>
                        <a:pt x="300" y="76"/>
                      </a:cubicBezTo>
                      <a:cubicBezTo>
                        <a:pt x="308" y="76"/>
                        <a:pt x="317" y="76"/>
                        <a:pt x="326" y="76"/>
                      </a:cubicBezTo>
                      <a:cubicBezTo>
                        <a:pt x="329" y="76"/>
                        <a:pt x="331" y="76"/>
                        <a:pt x="334" y="76"/>
                      </a:cubicBezTo>
                      <a:cubicBezTo>
                        <a:pt x="339" y="77"/>
                        <a:pt x="339" y="77"/>
                        <a:pt x="339" y="77"/>
                      </a:cubicBezTo>
                      <a:cubicBezTo>
                        <a:pt x="342" y="77"/>
                        <a:pt x="340" y="79"/>
                        <a:pt x="341" y="81"/>
                      </a:cubicBezTo>
                      <a:cubicBezTo>
                        <a:pt x="342" y="81"/>
                        <a:pt x="343" y="82"/>
                        <a:pt x="344" y="84"/>
                      </a:cubicBezTo>
                      <a:cubicBezTo>
                        <a:pt x="345" y="86"/>
                        <a:pt x="346" y="89"/>
                        <a:pt x="347" y="93"/>
                      </a:cubicBezTo>
                      <a:cubicBezTo>
                        <a:pt x="347" y="97"/>
                        <a:pt x="348" y="101"/>
                        <a:pt x="348" y="106"/>
                      </a:cubicBezTo>
                      <a:cubicBezTo>
                        <a:pt x="348" y="110"/>
                        <a:pt x="347" y="115"/>
                        <a:pt x="347" y="120"/>
                      </a:cubicBezTo>
                      <a:cubicBezTo>
                        <a:pt x="347" y="125"/>
                        <a:pt x="348" y="129"/>
                        <a:pt x="348" y="134"/>
                      </a:cubicBezTo>
                      <a:cubicBezTo>
                        <a:pt x="351" y="151"/>
                        <a:pt x="362" y="167"/>
                        <a:pt x="379" y="179"/>
                      </a:cubicBezTo>
                      <a:cubicBezTo>
                        <a:pt x="395" y="191"/>
                        <a:pt x="418" y="198"/>
                        <a:pt x="444" y="198"/>
                      </a:cubicBezTo>
                      <a:cubicBezTo>
                        <a:pt x="460" y="198"/>
                        <a:pt x="478" y="195"/>
                        <a:pt x="496" y="189"/>
                      </a:cubicBezTo>
                      <a:cubicBezTo>
                        <a:pt x="496" y="191"/>
                        <a:pt x="496" y="193"/>
                        <a:pt x="496" y="195"/>
                      </a:cubicBezTo>
                      <a:cubicBezTo>
                        <a:pt x="495" y="209"/>
                        <a:pt x="494" y="224"/>
                        <a:pt x="494" y="237"/>
                      </a:cubicBezTo>
                      <a:cubicBezTo>
                        <a:pt x="494" y="244"/>
                        <a:pt x="494" y="251"/>
                        <a:pt x="495" y="2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407" name="Freeform 8">
                <a:extLst>
                  <a:ext uri="{FF2B5EF4-FFF2-40B4-BE49-F238E27FC236}">
                    <a16:creationId xmlns:a16="http://schemas.microsoft.com/office/drawing/2014/main" id="{AB6FEA09-90CD-450A-926F-5A242806F6FC}"/>
                  </a:ext>
                </a:extLst>
              </p:cNvPr>
              <p:cNvSpPr>
                <a:spLocks noEditPoints="1"/>
              </p:cNvSpPr>
              <p:nvPr/>
            </p:nvSpPr>
            <p:spPr bwMode="auto">
              <a:xfrm>
                <a:off x="1457697" y="2554800"/>
                <a:ext cx="289268" cy="184916"/>
              </a:xfrm>
              <a:custGeom>
                <a:avLst/>
                <a:gdLst>
                  <a:gd name="T0" fmla="*/ 504 w 512"/>
                  <a:gd name="T1" fmla="*/ 46 h 327"/>
                  <a:gd name="T2" fmla="*/ 489 w 512"/>
                  <a:gd name="T3" fmla="*/ 64 h 327"/>
                  <a:gd name="T4" fmla="*/ 477 w 512"/>
                  <a:gd name="T5" fmla="*/ 66 h 327"/>
                  <a:gd name="T6" fmla="*/ 476 w 512"/>
                  <a:gd name="T7" fmla="*/ 66 h 327"/>
                  <a:gd name="T8" fmla="*/ 480 w 512"/>
                  <a:gd name="T9" fmla="*/ 59 h 327"/>
                  <a:gd name="T10" fmla="*/ 484 w 512"/>
                  <a:gd name="T11" fmla="*/ 42 h 327"/>
                  <a:gd name="T12" fmla="*/ 475 w 512"/>
                  <a:gd name="T13" fmla="*/ 25 h 327"/>
                  <a:gd name="T14" fmla="*/ 467 w 512"/>
                  <a:gd name="T15" fmla="*/ 20 h 327"/>
                  <a:gd name="T16" fmla="*/ 457 w 512"/>
                  <a:gd name="T17" fmla="*/ 20 h 327"/>
                  <a:gd name="T18" fmla="*/ 442 w 512"/>
                  <a:gd name="T19" fmla="*/ 31 h 327"/>
                  <a:gd name="T20" fmla="*/ 439 w 512"/>
                  <a:gd name="T21" fmla="*/ 49 h 327"/>
                  <a:gd name="T22" fmla="*/ 447 w 512"/>
                  <a:gd name="T23" fmla="*/ 64 h 327"/>
                  <a:gd name="T24" fmla="*/ 453 w 512"/>
                  <a:gd name="T25" fmla="*/ 70 h 327"/>
                  <a:gd name="T26" fmla="*/ 439 w 512"/>
                  <a:gd name="T27" fmla="*/ 76 h 327"/>
                  <a:gd name="T28" fmla="*/ 436 w 512"/>
                  <a:gd name="T29" fmla="*/ 76 h 327"/>
                  <a:gd name="T30" fmla="*/ 424 w 512"/>
                  <a:gd name="T31" fmla="*/ 60 h 327"/>
                  <a:gd name="T32" fmla="*/ 148 w 512"/>
                  <a:gd name="T33" fmla="*/ 49 h 327"/>
                  <a:gd name="T34" fmla="*/ 96 w 512"/>
                  <a:gd name="T35" fmla="*/ 88 h 327"/>
                  <a:gd name="T36" fmla="*/ 38 w 512"/>
                  <a:gd name="T37" fmla="*/ 72 h 327"/>
                  <a:gd name="T38" fmla="*/ 29 w 512"/>
                  <a:gd name="T39" fmla="*/ 83 h 327"/>
                  <a:gd name="T40" fmla="*/ 54 w 512"/>
                  <a:gd name="T41" fmla="*/ 130 h 327"/>
                  <a:gd name="T42" fmla="*/ 0 w 512"/>
                  <a:gd name="T43" fmla="*/ 180 h 327"/>
                  <a:gd name="T44" fmla="*/ 19 w 512"/>
                  <a:gd name="T45" fmla="*/ 223 h 327"/>
                  <a:gd name="T46" fmla="*/ 90 w 512"/>
                  <a:gd name="T47" fmla="*/ 244 h 327"/>
                  <a:gd name="T48" fmla="*/ 151 w 512"/>
                  <a:gd name="T49" fmla="*/ 249 h 327"/>
                  <a:gd name="T50" fmla="*/ 162 w 512"/>
                  <a:gd name="T51" fmla="*/ 284 h 327"/>
                  <a:gd name="T52" fmla="*/ 163 w 512"/>
                  <a:gd name="T53" fmla="*/ 302 h 327"/>
                  <a:gd name="T54" fmla="*/ 159 w 512"/>
                  <a:gd name="T55" fmla="*/ 315 h 327"/>
                  <a:gd name="T56" fmla="*/ 159 w 512"/>
                  <a:gd name="T57" fmla="*/ 327 h 327"/>
                  <a:gd name="T58" fmla="*/ 197 w 512"/>
                  <a:gd name="T59" fmla="*/ 327 h 327"/>
                  <a:gd name="T60" fmla="*/ 207 w 512"/>
                  <a:gd name="T61" fmla="*/ 299 h 327"/>
                  <a:gd name="T62" fmla="*/ 209 w 512"/>
                  <a:gd name="T63" fmla="*/ 285 h 327"/>
                  <a:gd name="T64" fmla="*/ 209 w 512"/>
                  <a:gd name="T65" fmla="*/ 251 h 327"/>
                  <a:gd name="T66" fmla="*/ 338 w 512"/>
                  <a:gd name="T67" fmla="*/ 242 h 327"/>
                  <a:gd name="T68" fmla="*/ 348 w 512"/>
                  <a:gd name="T69" fmla="*/ 262 h 327"/>
                  <a:gd name="T70" fmla="*/ 350 w 512"/>
                  <a:gd name="T71" fmla="*/ 302 h 327"/>
                  <a:gd name="T72" fmla="*/ 346 w 512"/>
                  <a:gd name="T73" fmla="*/ 312 h 327"/>
                  <a:gd name="T74" fmla="*/ 342 w 512"/>
                  <a:gd name="T75" fmla="*/ 327 h 327"/>
                  <a:gd name="T76" fmla="*/ 378 w 512"/>
                  <a:gd name="T77" fmla="*/ 327 h 327"/>
                  <a:gd name="T78" fmla="*/ 413 w 512"/>
                  <a:gd name="T79" fmla="*/ 269 h 327"/>
                  <a:gd name="T80" fmla="*/ 423 w 512"/>
                  <a:gd name="T81" fmla="*/ 221 h 327"/>
                  <a:gd name="T82" fmla="*/ 442 w 512"/>
                  <a:gd name="T83" fmla="*/ 89 h 327"/>
                  <a:gd name="T84" fmla="*/ 443 w 512"/>
                  <a:gd name="T85" fmla="*/ 89 h 327"/>
                  <a:gd name="T86" fmla="*/ 467 w 512"/>
                  <a:gd name="T87" fmla="*/ 75 h 327"/>
                  <a:gd name="T88" fmla="*/ 477 w 512"/>
                  <a:gd name="T89" fmla="*/ 76 h 327"/>
                  <a:gd name="T90" fmla="*/ 493 w 512"/>
                  <a:gd name="T91" fmla="*/ 73 h 327"/>
                  <a:gd name="T92" fmla="*/ 506 w 512"/>
                  <a:gd name="T93" fmla="*/ 63 h 327"/>
                  <a:gd name="T94" fmla="*/ 512 w 512"/>
                  <a:gd name="T95" fmla="*/ 48 h 327"/>
                  <a:gd name="T96" fmla="*/ 504 w 512"/>
                  <a:gd name="T97" fmla="*/ 46 h 327"/>
                  <a:gd name="T98" fmla="*/ 461 w 512"/>
                  <a:gd name="T99" fmla="*/ 63 h 327"/>
                  <a:gd name="T100" fmla="*/ 450 w 512"/>
                  <a:gd name="T101" fmla="*/ 47 h 327"/>
                  <a:gd name="T102" fmla="*/ 452 w 512"/>
                  <a:gd name="T103" fmla="*/ 37 h 327"/>
                  <a:gd name="T104" fmla="*/ 459 w 512"/>
                  <a:gd name="T105" fmla="*/ 31 h 327"/>
                  <a:gd name="T106" fmla="*/ 463 w 512"/>
                  <a:gd name="T107" fmla="*/ 31 h 327"/>
                  <a:gd name="T108" fmla="*/ 468 w 512"/>
                  <a:gd name="T109" fmla="*/ 34 h 327"/>
                  <a:gd name="T110" fmla="*/ 471 w 512"/>
                  <a:gd name="T111" fmla="*/ 42 h 327"/>
                  <a:gd name="T112" fmla="*/ 461 w 512"/>
                  <a:gd name="T113" fmla="*/ 63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2" h="327">
                    <a:moveTo>
                      <a:pt x="504" y="46"/>
                    </a:moveTo>
                    <a:cubicBezTo>
                      <a:pt x="502" y="55"/>
                      <a:pt x="497" y="61"/>
                      <a:pt x="489" y="64"/>
                    </a:cubicBezTo>
                    <a:cubicBezTo>
                      <a:pt x="486" y="65"/>
                      <a:pt x="481" y="66"/>
                      <a:pt x="477" y="66"/>
                    </a:cubicBezTo>
                    <a:cubicBezTo>
                      <a:pt x="476" y="66"/>
                      <a:pt x="476" y="66"/>
                      <a:pt x="476" y="66"/>
                    </a:cubicBezTo>
                    <a:cubicBezTo>
                      <a:pt x="477" y="64"/>
                      <a:pt x="479" y="61"/>
                      <a:pt x="480" y="59"/>
                    </a:cubicBezTo>
                    <a:cubicBezTo>
                      <a:pt x="482" y="54"/>
                      <a:pt x="484" y="48"/>
                      <a:pt x="484" y="42"/>
                    </a:cubicBezTo>
                    <a:cubicBezTo>
                      <a:pt x="484" y="35"/>
                      <a:pt x="481" y="29"/>
                      <a:pt x="475" y="25"/>
                    </a:cubicBezTo>
                    <a:cubicBezTo>
                      <a:pt x="473" y="23"/>
                      <a:pt x="470" y="21"/>
                      <a:pt x="467" y="20"/>
                    </a:cubicBezTo>
                    <a:cubicBezTo>
                      <a:pt x="464" y="19"/>
                      <a:pt x="460" y="19"/>
                      <a:pt x="457" y="20"/>
                    </a:cubicBezTo>
                    <a:cubicBezTo>
                      <a:pt x="450" y="21"/>
                      <a:pt x="445" y="26"/>
                      <a:pt x="442" y="31"/>
                    </a:cubicBezTo>
                    <a:cubicBezTo>
                      <a:pt x="439" y="37"/>
                      <a:pt x="439" y="43"/>
                      <a:pt x="439" y="49"/>
                    </a:cubicBezTo>
                    <a:cubicBezTo>
                      <a:pt x="440" y="54"/>
                      <a:pt x="443" y="60"/>
                      <a:pt x="447" y="64"/>
                    </a:cubicBezTo>
                    <a:cubicBezTo>
                      <a:pt x="448" y="66"/>
                      <a:pt x="451" y="68"/>
                      <a:pt x="453" y="70"/>
                    </a:cubicBezTo>
                    <a:cubicBezTo>
                      <a:pt x="449" y="72"/>
                      <a:pt x="444" y="74"/>
                      <a:pt x="439" y="76"/>
                    </a:cubicBezTo>
                    <a:cubicBezTo>
                      <a:pt x="438" y="76"/>
                      <a:pt x="437" y="76"/>
                      <a:pt x="436" y="76"/>
                    </a:cubicBezTo>
                    <a:cubicBezTo>
                      <a:pt x="432" y="71"/>
                      <a:pt x="429" y="66"/>
                      <a:pt x="424" y="60"/>
                    </a:cubicBezTo>
                    <a:cubicBezTo>
                      <a:pt x="371" y="0"/>
                      <a:pt x="235" y="5"/>
                      <a:pt x="148" y="49"/>
                    </a:cubicBezTo>
                    <a:cubicBezTo>
                      <a:pt x="129" y="59"/>
                      <a:pt x="112" y="72"/>
                      <a:pt x="96" y="88"/>
                    </a:cubicBezTo>
                    <a:cubicBezTo>
                      <a:pt x="79" y="80"/>
                      <a:pt x="53" y="71"/>
                      <a:pt x="38" y="72"/>
                    </a:cubicBezTo>
                    <a:cubicBezTo>
                      <a:pt x="28" y="73"/>
                      <a:pt x="27" y="77"/>
                      <a:pt x="29" y="83"/>
                    </a:cubicBezTo>
                    <a:cubicBezTo>
                      <a:pt x="31" y="88"/>
                      <a:pt x="41" y="112"/>
                      <a:pt x="54" y="130"/>
                    </a:cubicBezTo>
                    <a:cubicBezTo>
                      <a:pt x="34" y="151"/>
                      <a:pt x="16" y="171"/>
                      <a:pt x="0" y="180"/>
                    </a:cubicBezTo>
                    <a:cubicBezTo>
                      <a:pt x="19" y="223"/>
                      <a:pt x="19" y="223"/>
                      <a:pt x="19" y="223"/>
                    </a:cubicBezTo>
                    <a:cubicBezTo>
                      <a:pt x="90" y="244"/>
                      <a:pt x="90" y="244"/>
                      <a:pt x="90" y="244"/>
                    </a:cubicBezTo>
                    <a:cubicBezTo>
                      <a:pt x="151" y="249"/>
                      <a:pt x="151" y="249"/>
                      <a:pt x="151" y="249"/>
                    </a:cubicBezTo>
                    <a:cubicBezTo>
                      <a:pt x="162" y="284"/>
                      <a:pt x="162" y="284"/>
                      <a:pt x="162" y="284"/>
                    </a:cubicBezTo>
                    <a:cubicBezTo>
                      <a:pt x="164" y="289"/>
                      <a:pt x="164" y="296"/>
                      <a:pt x="163" y="302"/>
                    </a:cubicBezTo>
                    <a:cubicBezTo>
                      <a:pt x="159" y="315"/>
                      <a:pt x="159" y="315"/>
                      <a:pt x="159" y="315"/>
                    </a:cubicBezTo>
                    <a:cubicBezTo>
                      <a:pt x="159" y="327"/>
                      <a:pt x="159" y="327"/>
                      <a:pt x="159" y="327"/>
                    </a:cubicBezTo>
                    <a:cubicBezTo>
                      <a:pt x="197" y="327"/>
                      <a:pt x="197" y="327"/>
                      <a:pt x="197" y="327"/>
                    </a:cubicBezTo>
                    <a:cubicBezTo>
                      <a:pt x="207" y="299"/>
                      <a:pt x="207" y="299"/>
                      <a:pt x="207" y="299"/>
                    </a:cubicBezTo>
                    <a:cubicBezTo>
                      <a:pt x="208" y="294"/>
                      <a:pt x="209" y="290"/>
                      <a:pt x="209" y="285"/>
                    </a:cubicBezTo>
                    <a:cubicBezTo>
                      <a:pt x="209" y="251"/>
                      <a:pt x="209" y="251"/>
                      <a:pt x="209" y="251"/>
                    </a:cubicBezTo>
                    <a:cubicBezTo>
                      <a:pt x="338" y="242"/>
                      <a:pt x="338" y="242"/>
                      <a:pt x="338" y="242"/>
                    </a:cubicBezTo>
                    <a:cubicBezTo>
                      <a:pt x="348" y="262"/>
                      <a:pt x="348" y="262"/>
                      <a:pt x="348" y="262"/>
                    </a:cubicBezTo>
                    <a:cubicBezTo>
                      <a:pt x="355" y="274"/>
                      <a:pt x="356" y="289"/>
                      <a:pt x="350" y="302"/>
                    </a:cubicBezTo>
                    <a:cubicBezTo>
                      <a:pt x="346" y="312"/>
                      <a:pt x="346" y="312"/>
                      <a:pt x="346" y="312"/>
                    </a:cubicBezTo>
                    <a:cubicBezTo>
                      <a:pt x="342" y="327"/>
                      <a:pt x="342" y="327"/>
                      <a:pt x="342" y="327"/>
                    </a:cubicBezTo>
                    <a:cubicBezTo>
                      <a:pt x="378" y="327"/>
                      <a:pt x="378" y="327"/>
                      <a:pt x="378" y="327"/>
                    </a:cubicBezTo>
                    <a:cubicBezTo>
                      <a:pt x="378" y="327"/>
                      <a:pt x="408" y="281"/>
                      <a:pt x="413" y="269"/>
                    </a:cubicBezTo>
                    <a:cubicBezTo>
                      <a:pt x="419" y="256"/>
                      <a:pt x="420" y="231"/>
                      <a:pt x="423" y="221"/>
                    </a:cubicBezTo>
                    <a:cubicBezTo>
                      <a:pt x="438" y="187"/>
                      <a:pt x="462" y="137"/>
                      <a:pt x="442" y="89"/>
                    </a:cubicBezTo>
                    <a:cubicBezTo>
                      <a:pt x="443" y="89"/>
                      <a:pt x="443" y="89"/>
                      <a:pt x="443" y="89"/>
                    </a:cubicBezTo>
                    <a:cubicBezTo>
                      <a:pt x="452" y="86"/>
                      <a:pt x="460" y="81"/>
                      <a:pt x="467" y="75"/>
                    </a:cubicBezTo>
                    <a:cubicBezTo>
                      <a:pt x="470" y="76"/>
                      <a:pt x="474" y="76"/>
                      <a:pt x="477" y="76"/>
                    </a:cubicBezTo>
                    <a:cubicBezTo>
                      <a:pt x="482" y="75"/>
                      <a:pt x="487" y="75"/>
                      <a:pt x="493" y="73"/>
                    </a:cubicBezTo>
                    <a:cubicBezTo>
                      <a:pt x="498" y="71"/>
                      <a:pt x="503" y="67"/>
                      <a:pt x="506" y="63"/>
                    </a:cubicBezTo>
                    <a:cubicBezTo>
                      <a:pt x="510" y="58"/>
                      <a:pt x="511" y="53"/>
                      <a:pt x="512" y="48"/>
                    </a:cubicBezTo>
                    <a:lnTo>
                      <a:pt x="504" y="46"/>
                    </a:lnTo>
                    <a:close/>
                    <a:moveTo>
                      <a:pt x="461" y="63"/>
                    </a:moveTo>
                    <a:cubicBezTo>
                      <a:pt x="455" y="60"/>
                      <a:pt x="451" y="54"/>
                      <a:pt x="450" y="47"/>
                    </a:cubicBezTo>
                    <a:cubicBezTo>
                      <a:pt x="450" y="43"/>
                      <a:pt x="450" y="40"/>
                      <a:pt x="452" y="37"/>
                    </a:cubicBezTo>
                    <a:cubicBezTo>
                      <a:pt x="454" y="34"/>
                      <a:pt x="457" y="31"/>
                      <a:pt x="459" y="31"/>
                    </a:cubicBezTo>
                    <a:cubicBezTo>
                      <a:pt x="461" y="31"/>
                      <a:pt x="462" y="31"/>
                      <a:pt x="463" y="31"/>
                    </a:cubicBezTo>
                    <a:cubicBezTo>
                      <a:pt x="465" y="32"/>
                      <a:pt x="467" y="33"/>
                      <a:pt x="468" y="34"/>
                    </a:cubicBezTo>
                    <a:cubicBezTo>
                      <a:pt x="470" y="36"/>
                      <a:pt x="471" y="39"/>
                      <a:pt x="471" y="42"/>
                    </a:cubicBezTo>
                    <a:cubicBezTo>
                      <a:pt x="472" y="49"/>
                      <a:pt x="467" y="57"/>
                      <a:pt x="461" y="6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08" name="Freeform 8">
                <a:extLst>
                  <a:ext uri="{FF2B5EF4-FFF2-40B4-BE49-F238E27FC236}">
                    <a16:creationId xmlns:a16="http://schemas.microsoft.com/office/drawing/2014/main" id="{562CF05D-410E-46AC-BD75-AD87DE4AC8DA}"/>
                  </a:ext>
                </a:extLst>
              </p:cNvPr>
              <p:cNvSpPr>
                <a:spLocks noEditPoints="1"/>
              </p:cNvSpPr>
              <p:nvPr/>
            </p:nvSpPr>
            <p:spPr bwMode="auto">
              <a:xfrm flipH="1">
                <a:off x="1795574" y="2594301"/>
                <a:ext cx="226052" cy="144505"/>
              </a:xfrm>
              <a:custGeom>
                <a:avLst/>
                <a:gdLst>
                  <a:gd name="T0" fmla="*/ 504 w 512"/>
                  <a:gd name="T1" fmla="*/ 46 h 327"/>
                  <a:gd name="T2" fmla="*/ 489 w 512"/>
                  <a:gd name="T3" fmla="*/ 64 h 327"/>
                  <a:gd name="T4" fmla="*/ 477 w 512"/>
                  <a:gd name="T5" fmla="*/ 66 h 327"/>
                  <a:gd name="T6" fmla="*/ 476 w 512"/>
                  <a:gd name="T7" fmla="*/ 66 h 327"/>
                  <a:gd name="T8" fmla="*/ 480 w 512"/>
                  <a:gd name="T9" fmla="*/ 59 h 327"/>
                  <a:gd name="T10" fmla="*/ 484 w 512"/>
                  <a:gd name="T11" fmla="*/ 42 h 327"/>
                  <a:gd name="T12" fmla="*/ 475 w 512"/>
                  <a:gd name="T13" fmla="*/ 25 h 327"/>
                  <a:gd name="T14" fmla="*/ 467 w 512"/>
                  <a:gd name="T15" fmla="*/ 20 h 327"/>
                  <a:gd name="T16" fmla="*/ 457 w 512"/>
                  <a:gd name="T17" fmla="*/ 20 h 327"/>
                  <a:gd name="T18" fmla="*/ 442 w 512"/>
                  <a:gd name="T19" fmla="*/ 31 h 327"/>
                  <a:gd name="T20" fmla="*/ 439 w 512"/>
                  <a:gd name="T21" fmla="*/ 49 h 327"/>
                  <a:gd name="T22" fmla="*/ 447 w 512"/>
                  <a:gd name="T23" fmla="*/ 64 h 327"/>
                  <a:gd name="T24" fmla="*/ 453 w 512"/>
                  <a:gd name="T25" fmla="*/ 70 h 327"/>
                  <a:gd name="T26" fmla="*/ 439 w 512"/>
                  <a:gd name="T27" fmla="*/ 76 h 327"/>
                  <a:gd name="T28" fmla="*/ 436 w 512"/>
                  <a:gd name="T29" fmla="*/ 76 h 327"/>
                  <a:gd name="T30" fmla="*/ 424 w 512"/>
                  <a:gd name="T31" fmla="*/ 60 h 327"/>
                  <a:gd name="T32" fmla="*/ 148 w 512"/>
                  <a:gd name="T33" fmla="*/ 49 h 327"/>
                  <a:gd name="T34" fmla="*/ 96 w 512"/>
                  <a:gd name="T35" fmla="*/ 88 h 327"/>
                  <a:gd name="T36" fmla="*/ 38 w 512"/>
                  <a:gd name="T37" fmla="*/ 72 h 327"/>
                  <a:gd name="T38" fmla="*/ 29 w 512"/>
                  <a:gd name="T39" fmla="*/ 83 h 327"/>
                  <a:gd name="T40" fmla="*/ 54 w 512"/>
                  <a:gd name="T41" fmla="*/ 130 h 327"/>
                  <a:gd name="T42" fmla="*/ 0 w 512"/>
                  <a:gd name="T43" fmla="*/ 180 h 327"/>
                  <a:gd name="T44" fmla="*/ 19 w 512"/>
                  <a:gd name="T45" fmla="*/ 223 h 327"/>
                  <a:gd name="T46" fmla="*/ 90 w 512"/>
                  <a:gd name="T47" fmla="*/ 244 h 327"/>
                  <a:gd name="T48" fmla="*/ 151 w 512"/>
                  <a:gd name="T49" fmla="*/ 249 h 327"/>
                  <a:gd name="T50" fmla="*/ 162 w 512"/>
                  <a:gd name="T51" fmla="*/ 284 h 327"/>
                  <a:gd name="T52" fmla="*/ 163 w 512"/>
                  <a:gd name="T53" fmla="*/ 302 h 327"/>
                  <a:gd name="T54" fmla="*/ 159 w 512"/>
                  <a:gd name="T55" fmla="*/ 315 h 327"/>
                  <a:gd name="T56" fmla="*/ 159 w 512"/>
                  <a:gd name="T57" fmla="*/ 327 h 327"/>
                  <a:gd name="T58" fmla="*/ 197 w 512"/>
                  <a:gd name="T59" fmla="*/ 327 h 327"/>
                  <a:gd name="T60" fmla="*/ 207 w 512"/>
                  <a:gd name="T61" fmla="*/ 299 h 327"/>
                  <a:gd name="T62" fmla="*/ 209 w 512"/>
                  <a:gd name="T63" fmla="*/ 285 h 327"/>
                  <a:gd name="T64" fmla="*/ 209 w 512"/>
                  <a:gd name="T65" fmla="*/ 251 h 327"/>
                  <a:gd name="T66" fmla="*/ 338 w 512"/>
                  <a:gd name="T67" fmla="*/ 242 h 327"/>
                  <a:gd name="T68" fmla="*/ 348 w 512"/>
                  <a:gd name="T69" fmla="*/ 262 h 327"/>
                  <a:gd name="T70" fmla="*/ 350 w 512"/>
                  <a:gd name="T71" fmla="*/ 302 h 327"/>
                  <a:gd name="T72" fmla="*/ 346 w 512"/>
                  <a:gd name="T73" fmla="*/ 312 h 327"/>
                  <a:gd name="T74" fmla="*/ 342 w 512"/>
                  <a:gd name="T75" fmla="*/ 327 h 327"/>
                  <a:gd name="T76" fmla="*/ 378 w 512"/>
                  <a:gd name="T77" fmla="*/ 327 h 327"/>
                  <a:gd name="T78" fmla="*/ 413 w 512"/>
                  <a:gd name="T79" fmla="*/ 269 h 327"/>
                  <a:gd name="T80" fmla="*/ 423 w 512"/>
                  <a:gd name="T81" fmla="*/ 221 h 327"/>
                  <a:gd name="T82" fmla="*/ 442 w 512"/>
                  <a:gd name="T83" fmla="*/ 89 h 327"/>
                  <a:gd name="T84" fmla="*/ 443 w 512"/>
                  <a:gd name="T85" fmla="*/ 89 h 327"/>
                  <a:gd name="T86" fmla="*/ 467 w 512"/>
                  <a:gd name="T87" fmla="*/ 75 h 327"/>
                  <a:gd name="T88" fmla="*/ 477 w 512"/>
                  <a:gd name="T89" fmla="*/ 76 h 327"/>
                  <a:gd name="T90" fmla="*/ 493 w 512"/>
                  <a:gd name="T91" fmla="*/ 73 h 327"/>
                  <a:gd name="T92" fmla="*/ 506 w 512"/>
                  <a:gd name="T93" fmla="*/ 63 h 327"/>
                  <a:gd name="T94" fmla="*/ 512 w 512"/>
                  <a:gd name="T95" fmla="*/ 48 h 327"/>
                  <a:gd name="T96" fmla="*/ 504 w 512"/>
                  <a:gd name="T97" fmla="*/ 46 h 327"/>
                  <a:gd name="T98" fmla="*/ 461 w 512"/>
                  <a:gd name="T99" fmla="*/ 63 h 327"/>
                  <a:gd name="T100" fmla="*/ 450 w 512"/>
                  <a:gd name="T101" fmla="*/ 47 h 327"/>
                  <a:gd name="T102" fmla="*/ 452 w 512"/>
                  <a:gd name="T103" fmla="*/ 37 h 327"/>
                  <a:gd name="T104" fmla="*/ 459 w 512"/>
                  <a:gd name="T105" fmla="*/ 31 h 327"/>
                  <a:gd name="T106" fmla="*/ 463 w 512"/>
                  <a:gd name="T107" fmla="*/ 31 h 327"/>
                  <a:gd name="T108" fmla="*/ 468 w 512"/>
                  <a:gd name="T109" fmla="*/ 34 h 327"/>
                  <a:gd name="T110" fmla="*/ 471 w 512"/>
                  <a:gd name="T111" fmla="*/ 42 h 327"/>
                  <a:gd name="T112" fmla="*/ 461 w 512"/>
                  <a:gd name="T113" fmla="*/ 63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2" h="327">
                    <a:moveTo>
                      <a:pt x="504" y="46"/>
                    </a:moveTo>
                    <a:cubicBezTo>
                      <a:pt x="502" y="55"/>
                      <a:pt x="497" y="61"/>
                      <a:pt x="489" y="64"/>
                    </a:cubicBezTo>
                    <a:cubicBezTo>
                      <a:pt x="486" y="65"/>
                      <a:pt x="481" y="66"/>
                      <a:pt x="477" y="66"/>
                    </a:cubicBezTo>
                    <a:cubicBezTo>
                      <a:pt x="476" y="66"/>
                      <a:pt x="476" y="66"/>
                      <a:pt x="476" y="66"/>
                    </a:cubicBezTo>
                    <a:cubicBezTo>
                      <a:pt x="477" y="64"/>
                      <a:pt x="479" y="61"/>
                      <a:pt x="480" y="59"/>
                    </a:cubicBezTo>
                    <a:cubicBezTo>
                      <a:pt x="482" y="54"/>
                      <a:pt x="484" y="48"/>
                      <a:pt x="484" y="42"/>
                    </a:cubicBezTo>
                    <a:cubicBezTo>
                      <a:pt x="484" y="35"/>
                      <a:pt x="481" y="29"/>
                      <a:pt x="475" y="25"/>
                    </a:cubicBezTo>
                    <a:cubicBezTo>
                      <a:pt x="473" y="23"/>
                      <a:pt x="470" y="21"/>
                      <a:pt x="467" y="20"/>
                    </a:cubicBezTo>
                    <a:cubicBezTo>
                      <a:pt x="464" y="19"/>
                      <a:pt x="460" y="19"/>
                      <a:pt x="457" y="20"/>
                    </a:cubicBezTo>
                    <a:cubicBezTo>
                      <a:pt x="450" y="21"/>
                      <a:pt x="445" y="26"/>
                      <a:pt x="442" y="31"/>
                    </a:cubicBezTo>
                    <a:cubicBezTo>
                      <a:pt x="439" y="37"/>
                      <a:pt x="439" y="43"/>
                      <a:pt x="439" y="49"/>
                    </a:cubicBezTo>
                    <a:cubicBezTo>
                      <a:pt x="440" y="54"/>
                      <a:pt x="443" y="60"/>
                      <a:pt x="447" y="64"/>
                    </a:cubicBezTo>
                    <a:cubicBezTo>
                      <a:pt x="448" y="66"/>
                      <a:pt x="451" y="68"/>
                      <a:pt x="453" y="70"/>
                    </a:cubicBezTo>
                    <a:cubicBezTo>
                      <a:pt x="449" y="72"/>
                      <a:pt x="444" y="74"/>
                      <a:pt x="439" y="76"/>
                    </a:cubicBezTo>
                    <a:cubicBezTo>
                      <a:pt x="438" y="76"/>
                      <a:pt x="437" y="76"/>
                      <a:pt x="436" y="76"/>
                    </a:cubicBezTo>
                    <a:cubicBezTo>
                      <a:pt x="432" y="71"/>
                      <a:pt x="429" y="66"/>
                      <a:pt x="424" y="60"/>
                    </a:cubicBezTo>
                    <a:cubicBezTo>
                      <a:pt x="371" y="0"/>
                      <a:pt x="235" y="5"/>
                      <a:pt x="148" y="49"/>
                    </a:cubicBezTo>
                    <a:cubicBezTo>
                      <a:pt x="129" y="59"/>
                      <a:pt x="112" y="72"/>
                      <a:pt x="96" y="88"/>
                    </a:cubicBezTo>
                    <a:cubicBezTo>
                      <a:pt x="79" y="80"/>
                      <a:pt x="53" y="71"/>
                      <a:pt x="38" y="72"/>
                    </a:cubicBezTo>
                    <a:cubicBezTo>
                      <a:pt x="28" y="73"/>
                      <a:pt x="27" y="77"/>
                      <a:pt x="29" y="83"/>
                    </a:cubicBezTo>
                    <a:cubicBezTo>
                      <a:pt x="31" y="88"/>
                      <a:pt x="41" y="112"/>
                      <a:pt x="54" y="130"/>
                    </a:cubicBezTo>
                    <a:cubicBezTo>
                      <a:pt x="34" y="151"/>
                      <a:pt x="16" y="171"/>
                      <a:pt x="0" y="180"/>
                    </a:cubicBezTo>
                    <a:cubicBezTo>
                      <a:pt x="19" y="223"/>
                      <a:pt x="19" y="223"/>
                      <a:pt x="19" y="223"/>
                    </a:cubicBezTo>
                    <a:cubicBezTo>
                      <a:pt x="90" y="244"/>
                      <a:pt x="90" y="244"/>
                      <a:pt x="90" y="244"/>
                    </a:cubicBezTo>
                    <a:cubicBezTo>
                      <a:pt x="151" y="249"/>
                      <a:pt x="151" y="249"/>
                      <a:pt x="151" y="249"/>
                    </a:cubicBezTo>
                    <a:cubicBezTo>
                      <a:pt x="162" y="284"/>
                      <a:pt x="162" y="284"/>
                      <a:pt x="162" y="284"/>
                    </a:cubicBezTo>
                    <a:cubicBezTo>
                      <a:pt x="164" y="289"/>
                      <a:pt x="164" y="296"/>
                      <a:pt x="163" y="302"/>
                    </a:cubicBezTo>
                    <a:cubicBezTo>
                      <a:pt x="159" y="315"/>
                      <a:pt x="159" y="315"/>
                      <a:pt x="159" y="315"/>
                    </a:cubicBezTo>
                    <a:cubicBezTo>
                      <a:pt x="159" y="327"/>
                      <a:pt x="159" y="327"/>
                      <a:pt x="159" y="327"/>
                    </a:cubicBezTo>
                    <a:cubicBezTo>
                      <a:pt x="197" y="327"/>
                      <a:pt x="197" y="327"/>
                      <a:pt x="197" y="327"/>
                    </a:cubicBezTo>
                    <a:cubicBezTo>
                      <a:pt x="207" y="299"/>
                      <a:pt x="207" y="299"/>
                      <a:pt x="207" y="299"/>
                    </a:cubicBezTo>
                    <a:cubicBezTo>
                      <a:pt x="208" y="294"/>
                      <a:pt x="209" y="290"/>
                      <a:pt x="209" y="285"/>
                    </a:cubicBezTo>
                    <a:cubicBezTo>
                      <a:pt x="209" y="251"/>
                      <a:pt x="209" y="251"/>
                      <a:pt x="209" y="251"/>
                    </a:cubicBezTo>
                    <a:cubicBezTo>
                      <a:pt x="338" y="242"/>
                      <a:pt x="338" y="242"/>
                      <a:pt x="338" y="242"/>
                    </a:cubicBezTo>
                    <a:cubicBezTo>
                      <a:pt x="348" y="262"/>
                      <a:pt x="348" y="262"/>
                      <a:pt x="348" y="262"/>
                    </a:cubicBezTo>
                    <a:cubicBezTo>
                      <a:pt x="355" y="274"/>
                      <a:pt x="356" y="289"/>
                      <a:pt x="350" y="302"/>
                    </a:cubicBezTo>
                    <a:cubicBezTo>
                      <a:pt x="346" y="312"/>
                      <a:pt x="346" y="312"/>
                      <a:pt x="346" y="312"/>
                    </a:cubicBezTo>
                    <a:cubicBezTo>
                      <a:pt x="342" y="327"/>
                      <a:pt x="342" y="327"/>
                      <a:pt x="342" y="327"/>
                    </a:cubicBezTo>
                    <a:cubicBezTo>
                      <a:pt x="378" y="327"/>
                      <a:pt x="378" y="327"/>
                      <a:pt x="378" y="327"/>
                    </a:cubicBezTo>
                    <a:cubicBezTo>
                      <a:pt x="378" y="327"/>
                      <a:pt x="408" y="281"/>
                      <a:pt x="413" y="269"/>
                    </a:cubicBezTo>
                    <a:cubicBezTo>
                      <a:pt x="419" y="256"/>
                      <a:pt x="420" y="231"/>
                      <a:pt x="423" y="221"/>
                    </a:cubicBezTo>
                    <a:cubicBezTo>
                      <a:pt x="438" y="187"/>
                      <a:pt x="462" y="137"/>
                      <a:pt x="442" y="89"/>
                    </a:cubicBezTo>
                    <a:cubicBezTo>
                      <a:pt x="443" y="89"/>
                      <a:pt x="443" y="89"/>
                      <a:pt x="443" y="89"/>
                    </a:cubicBezTo>
                    <a:cubicBezTo>
                      <a:pt x="452" y="86"/>
                      <a:pt x="460" y="81"/>
                      <a:pt x="467" y="75"/>
                    </a:cubicBezTo>
                    <a:cubicBezTo>
                      <a:pt x="470" y="76"/>
                      <a:pt x="474" y="76"/>
                      <a:pt x="477" y="76"/>
                    </a:cubicBezTo>
                    <a:cubicBezTo>
                      <a:pt x="482" y="75"/>
                      <a:pt x="487" y="75"/>
                      <a:pt x="493" y="73"/>
                    </a:cubicBezTo>
                    <a:cubicBezTo>
                      <a:pt x="498" y="71"/>
                      <a:pt x="503" y="67"/>
                      <a:pt x="506" y="63"/>
                    </a:cubicBezTo>
                    <a:cubicBezTo>
                      <a:pt x="510" y="58"/>
                      <a:pt x="511" y="53"/>
                      <a:pt x="512" y="48"/>
                    </a:cubicBezTo>
                    <a:lnTo>
                      <a:pt x="504" y="46"/>
                    </a:lnTo>
                    <a:close/>
                    <a:moveTo>
                      <a:pt x="461" y="63"/>
                    </a:moveTo>
                    <a:cubicBezTo>
                      <a:pt x="455" y="60"/>
                      <a:pt x="451" y="54"/>
                      <a:pt x="450" y="47"/>
                    </a:cubicBezTo>
                    <a:cubicBezTo>
                      <a:pt x="450" y="43"/>
                      <a:pt x="450" y="40"/>
                      <a:pt x="452" y="37"/>
                    </a:cubicBezTo>
                    <a:cubicBezTo>
                      <a:pt x="454" y="34"/>
                      <a:pt x="457" y="31"/>
                      <a:pt x="459" y="31"/>
                    </a:cubicBezTo>
                    <a:cubicBezTo>
                      <a:pt x="461" y="31"/>
                      <a:pt x="462" y="31"/>
                      <a:pt x="463" y="31"/>
                    </a:cubicBezTo>
                    <a:cubicBezTo>
                      <a:pt x="465" y="32"/>
                      <a:pt x="467" y="33"/>
                      <a:pt x="468" y="34"/>
                    </a:cubicBezTo>
                    <a:cubicBezTo>
                      <a:pt x="470" y="36"/>
                      <a:pt x="471" y="39"/>
                      <a:pt x="471" y="42"/>
                    </a:cubicBezTo>
                    <a:cubicBezTo>
                      <a:pt x="472" y="49"/>
                      <a:pt x="467" y="57"/>
                      <a:pt x="461" y="6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ja-JP" altLang="en-US"/>
              </a:p>
            </p:txBody>
          </p:sp>
        </p:grpSp>
      </p:grpSp>
      <p:grpSp>
        <p:nvGrpSpPr>
          <p:cNvPr id="440" name="グループ化 439">
            <a:extLst>
              <a:ext uri="{FF2B5EF4-FFF2-40B4-BE49-F238E27FC236}">
                <a16:creationId xmlns:a16="http://schemas.microsoft.com/office/drawing/2014/main" id="{FFE531CF-AD93-4DD8-8FF0-BCC753367A30}"/>
              </a:ext>
            </a:extLst>
          </p:cNvPr>
          <p:cNvGrpSpPr/>
          <p:nvPr/>
        </p:nvGrpSpPr>
        <p:grpSpPr>
          <a:xfrm>
            <a:off x="2133198" y="1076551"/>
            <a:ext cx="1538436" cy="603500"/>
            <a:chOff x="8074952" y="3996765"/>
            <a:chExt cx="1538436" cy="603500"/>
          </a:xfrm>
        </p:grpSpPr>
        <p:sp>
          <p:nvSpPr>
            <p:cNvPr id="441" name="Freeform 31">
              <a:extLst>
                <a:ext uri="{FF2B5EF4-FFF2-40B4-BE49-F238E27FC236}">
                  <a16:creationId xmlns:a16="http://schemas.microsoft.com/office/drawing/2014/main" id="{FDC9E6CF-4199-420B-ADCF-4552A164FB55}"/>
                </a:ext>
              </a:extLst>
            </p:cNvPr>
            <p:cNvSpPr>
              <a:spLocks/>
            </p:cNvSpPr>
            <p:nvPr/>
          </p:nvSpPr>
          <p:spPr bwMode="auto">
            <a:xfrm>
              <a:off x="8365904" y="4096581"/>
              <a:ext cx="351206" cy="255073"/>
            </a:xfrm>
            <a:custGeom>
              <a:avLst/>
              <a:gdLst>
                <a:gd name="T0" fmla="*/ 206 w 234"/>
                <a:gd name="T1" fmla="*/ 34 h 169"/>
                <a:gd name="T2" fmla="*/ 207 w 234"/>
                <a:gd name="T3" fmla="*/ 19 h 169"/>
                <a:gd name="T4" fmla="*/ 208 w 234"/>
                <a:gd name="T5" fmla="*/ 11 h 169"/>
                <a:gd name="T6" fmla="*/ 204 w 234"/>
                <a:gd name="T7" fmla="*/ 14 h 169"/>
                <a:gd name="T8" fmla="*/ 202 w 234"/>
                <a:gd name="T9" fmla="*/ 2 h 169"/>
                <a:gd name="T10" fmla="*/ 198 w 234"/>
                <a:gd name="T11" fmla="*/ 2 h 169"/>
                <a:gd name="T12" fmla="*/ 195 w 234"/>
                <a:gd name="T13" fmla="*/ 1 h 169"/>
                <a:gd name="T14" fmla="*/ 196 w 234"/>
                <a:gd name="T15" fmla="*/ 10 h 169"/>
                <a:gd name="T16" fmla="*/ 191 w 234"/>
                <a:gd name="T17" fmla="*/ 10 h 169"/>
                <a:gd name="T18" fmla="*/ 199 w 234"/>
                <a:gd name="T19" fmla="*/ 15 h 169"/>
                <a:gd name="T20" fmla="*/ 203 w 234"/>
                <a:gd name="T21" fmla="*/ 31 h 169"/>
                <a:gd name="T22" fmla="*/ 202 w 234"/>
                <a:gd name="T23" fmla="*/ 31 h 169"/>
                <a:gd name="T24" fmla="*/ 200 w 234"/>
                <a:gd name="T25" fmla="*/ 25 h 169"/>
                <a:gd name="T26" fmla="*/ 200 w 234"/>
                <a:gd name="T27" fmla="*/ 24 h 169"/>
                <a:gd name="T28" fmla="*/ 197 w 234"/>
                <a:gd name="T29" fmla="*/ 15 h 169"/>
                <a:gd name="T30" fmla="*/ 195 w 234"/>
                <a:gd name="T31" fmla="*/ 18 h 169"/>
                <a:gd name="T32" fmla="*/ 190 w 234"/>
                <a:gd name="T33" fmla="*/ 13 h 169"/>
                <a:gd name="T34" fmla="*/ 189 w 234"/>
                <a:gd name="T35" fmla="*/ 16 h 169"/>
                <a:gd name="T36" fmla="*/ 181 w 234"/>
                <a:gd name="T37" fmla="*/ 14 h 169"/>
                <a:gd name="T38" fmla="*/ 193 w 234"/>
                <a:gd name="T39" fmla="*/ 23 h 169"/>
                <a:gd name="T40" fmla="*/ 190 w 234"/>
                <a:gd name="T41" fmla="*/ 25 h 169"/>
                <a:gd name="T42" fmla="*/ 198 w 234"/>
                <a:gd name="T43" fmla="*/ 28 h 169"/>
                <a:gd name="T44" fmla="*/ 197 w 234"/>
                <a:gd name="T45" fmla="*/ 30 h 169"/>
                <a:gd name="T46" fmla="*/ 137 w 234"/>
                <a:gd name="T47" fmla="*/ 60 h 169"/>
                <a:gd name="T48" fmla="*/ 55 w 234"/>
                <a:gd name="T49" fmla="*/ 46 h 169"/>
                <a:gd name="T50" fmla="*/ 44 w 234"/>
                <a:gd name="T51" fmla="*/ 49 h 169"/>
                <a:gd name="T52" fmla="*/ 42 w 234"/>
                <a:gd name="T53" fmla="*/ 77 h 169"/>
                <a:gd name="T54" fmla="*/ 20 w 234"/>
                <a:gd name="T55" fmla="*/ 117 h 169"/>
                <a:gd name="T56" fmla="*/ 2 w 234"/>
                <a:gd name="T57" fmla="*/ 148 h 169"/>
                <a:gd name="T58" fmla="*/ 12 w 234"/>
                <a:gd name="T59" fmla="*/ 149 h 169"/>
                <a:gd name="T60" fmla="*/ 46 w 234"/>
                <a:gd name="T61" fmla="*/ 126 h 169"/>
                <a:gd name="T62" fmla="*/ 91 w 234"/>
                <a:gd name="T63" fmla="*/ 110 h 169"/>
                <a:gd name="T64" fmla="*/ 173 w 234"/>
                <a:gd name="T65" fmla="*/ 133 h 169"/>
                <a:gd name="T66" fmla="*/ 170 w 234"/>
                <a:gd name="T67" fmla="*/ 156 h 169"/>
                <a:gd name="T68" fmla="*/ 175 w 234"/>
                <a:gd name="T69" fmla="*/ 166 h 169"/>
                <a:gd name="T70" fmla="*/ 185 w 234"/>
                <a:gd name="T71" fmla="*/ 123 h 169"/>
                <a:gd name="T72" fmla="*/ 175 w 234"/>
                <a:gd name="T73" fmla="*/ 105 h 169"/>
                <a:gd name="T74" fmla="*/ 210 w 234"/>
                <a:gd name="T75" fmla="*/ 61 h 169"/>
                <a:gd name="T76" fmla="*/ 219 w 234"/>
                <a:gd name="T77" fmla="*/ 4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4" h="169">
                  <a:moveTo>
                    <a:pt x="219" y="46"/>
                  </a:moveTo>
                  <a:cubicBezTo>
                    <a:pt x="215" y="45"/>
                    <a:pt x="212" y="38"/>
                    <a:pt x="206" y="34"/>
                  </a:cubicBezTo>
                  <a:cubicBezTo>
                    <a:pt x="208" y="31"/>
                    <a:pt x="210" y="26"/>
                    <a:pt x="207" y="20"/>
                  </a:cubicBezTo>
                  <a:cubicBezTo>
                    <a:pt x="207" y="19"/>
                    <a:pt x="207" y="19"/>
                    <a:pt x="207" y="19"/>
                  </a:cubicBezTo>
                  <a:cubicBezTo>
                    <a:pt x="207" y="15"/>
                    <a:pt x="208" y="14"/>
                    <a:pt x="208" y="13"/>
                  </a:cubicBezTo>
                  <a:cubicBezTo>
                    <a:pt x="209" y="13"/>
                    <a:pt x="209" y="11"/>
                    <a:pt x="208" y="11"/>
                  </a:cubicBezTo>
                  <a:cubicBezTo>
                    <a:pt x="207" y="10"/>
                    <a:pt x="206" y="10"/>
                    <a:pt x="205" y="11"/>
                  </a:cubicBezTo>
                  <a:cubicBezTo>
                    <a:pt x="205" y="11"/>
                    <a:pt x="204" y="12"/>
                    <a:pt x="204" y="14"/>
                  </a:cubicBezTo>
                  <a:cubicBezTo>
                    <a:pt x="203" y="14"/>
                    <a:pt x="203" y="13"/>
                    <a:pt x="203" y="13"/>
                  </a:cubicBezTo>
                  <a:cubicBezTo>
                    <a:pt x="202" y="2"/>
                    <a:pt x="202" y="2"/>
                    <a:pt x="202" y="2"/>
                  </a:cubicBezTo>
                  <a:cubicBezTo>
                    <a:pt x="202" y="1"/>
                    <a:pt x="201" y="0"/>
                    <a:pt x="200" y="0"/>
                  </a:cubicBezTo>
                  <a:cubicBezTo>
                    <a:pt x="199" y="0"/>
                    <a:pt x="198" y="1"/>
                    <a:pt x="198" y="2"/>
                  </a:cubicBezTo>
                  <a:cubicBezTo>
                    <a:pt x="198" y="6"/>
                    <a:pt x="198" y="6"/>
                    <a:pt x="198" y="6"/>
                  </a:cubicBezTo>
                  <a:cubicBezTo>
                    <a:pt x="196" y="3"/>
                    <a:pt x="195" y="1"/>
                    <a:pt x="195" y="1"/>
                  </a:cubicBezTo>
                  <a:cubicBezTo>
                    <a:pt x="191" y="3"/>
                    <a:pt x="191" y="3"/>
                    <a:pt x="191" y="3"/>
                  </a:cubicBezTo>
                  <a:cubicBezTo>
                    <a:pt x="191" y="3"/>
                    <a:pt x="193" y="6"/>
                    <a:pt x="196" y="10"/>
                  </a:cubicBezTo>
                  <a:cubicBezTo>
                    <a:pt x="194" y="9"/>
                    <a:pt x="194" y="9"/>
                    <a:pt x="194" y="9"/>
                  </a:cubicBezTo>
                  <a:cubicBezTo>
                    <a:pt x="193" y="9"/>
                    <a:pt x="192" y="9"/>
                    <a:pt x="191" y="10"/>
                  </a:cubicBezTo>
                  <a:cubicBezTo>
                    <a:pt x="191" y="11"/>
                    <a:pt x="191" y="12"/>
                    <a:pt x="192" y="13"/>
                  </a:cubicBezTo>
                  <a:cubicBezTo>
                    <a:pt x="199" y="15"/>
                    <a:pt x="199" y="15"/>
                    <a:pt x="199" y="15"/>
                  </a:cubicBezTo>
                  <a:cubicBezTo>
                    <a:pt x="201" y="17"/>
                    <a:pt x="202" y="19"/>
                    <a:pt x="203" y="21"/>
                  </a:cubicBezTo>
                  <a:cubicBezTo>
                    <a:pt x="207" y="26"/>
                    <a:pt x="203" y="31"/>
                    <a:pt x="203" y="31"/>
                  </a:cubicBezTo>
                  <a:cubicBezTo>
                    <a:pt x="203" y="31"/>
                    <a:pt x="203" y="31"/>
                    <a:pt x="203" y="31"/>
                  </a:cubicBezTo>
                  <a:cubicBezTo>
                    <a:pt x="203" y="31"/>
                    <a:pt x="203" y="31"/>
                    <a:pt x="202" y="31"/>
                  </a:cubicBezTo>
                  <a:cubicBezTo>
                    <a:pt x="203" y="29"/>
                    <a:pt x="202" y="28"/>
                    <a:pt x="201" y="26"/>
                  </a:cubicBezTo>
                  <a:cubicBezTo>
                    <a:pt x="201" y="26"/>
                    <a:pt x="201" y="25"/>
                    <a:pt x="200" y="25"/>
                  </a:cubicBezTo>
                  <a:cubicBezTo>
                    <a:pt x="200" y="24"/>
                    <a:pt x="200" y="24"/>
                    <a:pt x="200" y="24"/>
                  </a:cubicBezTo>
                  <a:cubicBezTo>
                    <a:pt x="200" y="24"/>
                    <a:pt x="200" y="24"/>
                    <a:pt x="200" y="24"/>
                  </a:cubicBezTo>
                  <a:cubicBezTo>
                    <a:pt x="199" y="17"/>
                    <a:pt x="199" y="17"/>
                    <a:pt x="199" y="17"/>
                  </a:cubicBezTo>
                  <a:cubicBezTo>
                    <a:pt x="199" y="16"/>
                    <a:pt x="198" y="15"/>
                    <a:pt x="197" y="15"/>
                  </a:cubicBezTo>
                  <a:cubicBezTo>
                    <a:pt x="196" y="15"/>
                    <a:pt x="195" y="16"/>
                    <a:pt x="195" y="17"/>
                  </a:cubicBezTo>
                  <a:cubicBezTo>
                    <a:pt x="195" y="18"/>
                    <a:pt x="195" y="18"/>
                    <a:pt x="195" y="18"/>
                  </a:cubicBezTo>
                  <a:cubicBezTo>
                    <a:pt x="193" y="14"/>
                    <a:pt x="193" y="14"/>
                    <a:pt x="193" y="14"/>
                  </a:cubicBezTo>
                  <a:cubicBezTo>
                    <a:pt x="193" y="13"/>
                    <a:pt x="191" y="12"/>
                    <a:pt x="190" y="13"/>
                  </a:cubicBezTo>
                  <a:cubicBezTo>
                    <a:pt x="189" y="13"/>
                    <a:pt x="189" y="15"/>
                    <a:pt x="189" y="16"/>
                  </a:cubicBezTo>
                  <a:cubicBezTo>
                    <a:pt x="189" y="16"/>
                    <a:pt x="189" y="16"/>
                    <a:pt x="189" y="16"/>
                  </a:cubicBezTo>
                  <a:cubicBezTo>
                    <a:pt x="187" y="14"/>
                    <a:pt x="184" y="13"/>
                    <a:pt x="184" y="13"/>
                  </a:cubicBezTo>
                  <a:cubicBezTo>
                    <a:pt x="183" y="12"/>
                    <a:pt x="182" y="13"/>
                    <a:pt x="181" y="14"/>
                  </a:cubicBezTo>
                  <a:cubicBezTo>
                    <a:pt x="181" y="15"/>
                    <a:pt x="181" y="16"/>
                    <a:pt x="182" y="17"/>
                  </a:cubicBezTo>
                  <a:cubicBezTo>
                    <a:pt x="185" y="18"/>
                    <a:pt x="189" y="20"/>
                    <a:pt x="193" y="23"/>
                  </a:cubicBezTo>
                  <a:cubicBezTo>
                    <a:pt x="193" y="23"/>
                    <a:pt x="193" y="23"/>
                    <a:pt x="193" y="23"/>
                  </a:cubicBezTo>
                  <a:cubicBezTo>
                    <a:pt x="191" y="23"/>
                    <a:pt x="190" y="24"/>
                    <a:pt x="190" y="25"/>
                  </a:cubicBezTo>
                  <a:cubicBezTo>
                    <a:pt x="190" y="26"/>
                    <a:pt x="191" y="27"/>
                    <a:pt x="192" y="27"/>
                  </a:cubicBezTo>
                  <a:cubicBezTo>
                    <a:pt x="198" y="28"/>
                    <a:pt x="198" y="28"/>
                    <a:pt x="198" y="28"/>
                  </a:cubicBezTo>
                  <a:cubicBezTo>
                    <a:pt x="198" y="29"/>
                    <a:pt x="198" y="29"/>
                    <a:pt x="198" y="30"/>
                  </a:cubicBezTo>
                  <a:cubicBezTo>
                    <a:pt x="198" y="30"/>
                    <a:pt x="197" y="30"/>
                    <a:pt x="197" y="30"/>
                  </a:cubicBezTo>
                  <a:cubicBezTo>
                    <a:pt x="185" y="29"/>
                    <a:pt x="182" y="41"/>
                    <a:pt x="179" y="53"/>
                  </a:cubicBezTo>
                  <a:cubicBezTo>
                    <a:pt x="175" y="65"/>
                    <a:pt x="145" y="63"/>
                    <a:pt x="137" y="60"/>
                  </a:cubicBezTo>
                  <a:cubicBezTo>
                    <a:pt x="129" y="57"/>
                    <a:pt x="115" y="43"/>
                    <a:pt x="96" y="41"/>
                  </a:cubicBezTo>
                  <a:cubicBezTo>
                    <a:pt x="71" y="37"/>
                    <a:pt x="55" y="46"/>
                    <a:pt x="55" y="46"/>
                  </a:cubicBezTo>
                  <a:cubicBezTo>
                    <a:pt x="55" y="46"/>
                    <a:pt x="51" y="40"/>
                    <a:pt x="46" y="43"/>
                  </a:cubicBezTo>
                  <a:cubicBezTo>
                    <a:pt x="41" y="45"/>
                    <a:pt x="40" y="51"/>
                    <a:pt x="44" y="49"/>
                  </a:cubicBezTo>
                  <a:cubicBezTo>
                    <a:pt x="47" y="47"/>
                    <a:pt x="50" y="53"/>
                    <a:pt x="50" y="53"/>
                  </a:cubicBezTo>
                  <a:cubicBezTo>
                    <a:pt x="45" y="61"/>
                    <a:pt x="42" y="73"/>
                    <a:pt x="42" y="77"/>
                  </a:cubicBezTo>
                  <a:cubicBezTo>
                    <a:pt x="42" y="89"/>
                    <a:pt x="50" y="112"/>
                    <a:pt x="41" y="110"/>
                  </a:cubicBezTo>
                  <a:cubicBezTo>
                    <a:pt x="32" y="108"/>
                    <a:pt x="22" y="109"/>
                    <a:pt x="20" y="117"/>
                  </a:cubicBezTo>
                  <a:cubicBezTo>
                    <a:pt x="17" y="124"/>
                    <a:pt x="12" y="141"/>
                    <a:pt x="9" y="144"/>
                  </a:cubicBezTo>
                  <a:cubicBezTo>
                    <a:pt x="7" y="147"/>
                    <a:pt x="0" y="144"/>
                    <a:pt x="2" y="148"/>
                  </a:cubicBezTo>
                  <a:cubicBezTo>
                    <a:pt x="4" y="153"/>
                    <a:pt x="9" y="158"/>
                    <a:pt x="9" y="156"/>
                  </a:cubicBezTo>
                  <a:cubicBezTo>
                    <a:pt x="10" y="154"/>
                    <a:pt x="12" y="149"/>
                    <a:pt x="12" y="149"/>
                  </a:cubicBezTo>
                  <a:cubicBezTo>
                    <a:pt x="12" y="149"/>
                    <a:pt x="27" y="136"/>
                    <a:pt x="28" y="126"/>
                  </a:cubicBezTo>
                  <a:cubicBezTo>
                    <a:pt x="28" y="116"/>
                    <a:pt x="41" y="126"/>
                    <a:pt x="46" y="126"/>
                  </a:cubicBezTo>
                  <a:cubicBezTo>
                    <a:pt x="64" y="128"/>
                    <a:pt x="67" y="129"/>
                    <a:pt x="72" y="124"/>
                  </a:cubicBezTo>
                  <a:cubicBezTo>
                    <a:pt x="84" y="114"/>
                    <a:pt x="85" y="109"/>
                    <a:pt x="91" y="110"/>
                  </a:cubicBezTo>
                  <a:cubicBezTo>
                    <a:pt x="108" y="113"/>
                    <a:pt x="134" y="118"/>
                    <a:pt x="134" y="118"/>
                  </a:cubicBezTo>
                  <a:cubicBezTo>
                    <a:pt x="134" y="132"/>
                    <a:pt x="167" y="132"/>
                    <a:pt x="173" y="133"/>
                  </a:cubicBezTo>
                  <a:cubicBezTo>
                    <a:pt x="180" y="134"/>
                    <a:pt x="179" y="136"/>
                    <a:pt x="179" y="141"/>
                  </a:cubicBezTo>
                  <a:cubicBezTo>
                    <a:pt x="178" y="145"/>
                    <a:pt x="173" y="152"/>
                    <a:pt x="170" y="156"/>
                  </a:cubicBezTo>
                  <a:cubicBezTo>
                    <a:pt x="167" y="159"/>
                    <a:pt x="160" y="157"/>
                    <a:pt x="164" y="162"/>
                  </a:cubicBezTo>
                  <a:cubicBezTo>
                    <a:pt x="168" y="166"/>
                    <a:pt x="175" y="169"/>
                    <a:pt x="175" y="166"/>
                  </a:cubicBezTo>
                  <a:cubicBezTo>
                    <a:pt x="175" y="163"/>
                    <a:pt x="177" y="159"/>
                    <a:pt x="177" y="159"/>
                  </a:cubicBezTo>
                  <a:cubicBezTo>
                    <a:pt x="193" y="141"/>
                    <a:pt x="198" y="126"/>
                    <a:pt x="185" y="123"/>
                  </a:cubicBezTo>
                  <a:cubicBezTo>
                    <a:pt x="173" y="121"/>
                    <a:pt x="163" y="120"/>
                    <a:pt x="165" y="113"/>
                  </a:cubicBezTo>
                  <a:cubicBezTo>
                    <a:pt x="167" y="107"/>
                    <a:pt x="175" y="105"/>
                    <a:pt x="175" y="105"/>
                  </a:cubicBezTo>
                  <a:cubicBezTo>
                    <a:pt x="189" y="99"/>
                    <a:pt x="201" y="81"/>
                    <a:pt x="201" y="70"/>
                  </a:cubicBezTo>
                  <a:cubicBezTo>
                    <a:pt x="201" y="59"/>
                    <a:pt x="206" y="61"/>
                    <a:pt x="210" y="61"/>
                  </a:cubicBezTo>
                  <a:cubicBezTo>
                    <a:pt x="214" y="61"/>
                    <a:pt x="225" y="67"/>
                    <a:pt x="230" y="60"/>
                  </a:cubicBezTo>
                  <a:cubicBezTo>
                    <a:pt x="234" y="53"/>
                    <a:pt x="224" y="49"/>
                    <a:pt x="219" y="4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2" name="テキスト ボックス 441">
              <a:extLst>
                <a:ext uri="{FF2B5EF4-FFF2-40B4-BE49-F238E27FC236}">
                  <a16:creationId xmlns:a16="http://schemas.microsoft.com/office/drawing/2014/main" id="{EC38C019-58CE-45E7-ADAE-A8E19C62ED3A}"/>
                </a:ext>
              </a:extLst>
            </p:cNvPr>
            <p:cNvSpPr txBox="1"/>
            <p:nvPr/>
          </p:nvSpPr>
          <p:spPr>
            <a:xfrm>
              <a:off x="8074952" y="4384821"/>
              <a:ext cx="1538436" cy="215444"/>
            </a:xfrm>
            <a:prstGeom prst="rect">
              <a:avLst/>
            </a:prstGeom>
            <a:noFill/>
          </p:spPr>
          <p:txBody>
            <a:bodyPr wrap="square" lIns="0" tIns="0" rIns="0" bIns="0" rtlCol="0">
              <a:spAutoFit/>
            </a:bodyPr>
            <a:lstStyle>
              <a:defPPr>
                <a:defRPr lang="ja-JP"/>
              </a:defPPr>
              <a:lvl1pPr algn="ctr">
                <a:defRPr sz="1400" b="1"/>
              </a:lvl1pPr>
            </a:lstStyle>
            <a:p>
              <a:pPr lvl="0"/>
              <a:r>
                <a:rPr lang="zh-TW" altLang="en-US" dirty="0" smtClean="0">
                  <a:solidFill>
                    <a:prstClr val="black"/>
                  </a:solidFill>
                </a:rPr>
                <a:t>鳥獣被害</a:t>
              </a:r>
              <a:r>
                <a:rPr lang="zh-TW" altLang="en-US" dirty="0">
                  <a:solidFill>
                    <a:prstClr val="black"/>
                  </a:solidFill>
                </a:rPr>
                <a:t>軽減</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43" name="Freeform 31">
              <a:extLst>
                <a:ext uri="{FF2B5EF4-FFF2-40B4-BE49-F238E27FC236}">
                  <a16:creationId xmlns:a16="http://schemas.microsoft.com/office/drawing/2014/main" id="{BA0D39DB-F2F3-4315-BAEE-669665DD7EF5}"/>
                </a:ext>
              </a:extLst>
            </p:cNvPr>
            <p:cNvSpPr>
              <a:spLocks/>
            </p:cNvSpPr>
            <p:nvPr/>
          </p:nvSpPr>
          <p:spPr bwMode="auto">
            <a:xfrm>
              <a:off x="8723868" y="3996765"/>
              <a:ext cx="511690" cy="371629"/>
            </a:xfrm>
            <a:custGeom>
              <a:avLst/>
              <a:gdLst>
                <a:gd name="T0" fmla="*/ 206 w 234"/>
                <a:gd name="T1" fmla="*/ 34 h 169"/>
                <a:gd name="T2" fmla="*/ 207 w 234"/>
                <a:gd name="T3" fmla="*/ 19 h 169"/>
                <a:gd name="T4" fmla="*/ 208 w 234"/>
                <a:gd name="T5" fmla="*/ 11 h 169"/>
                <a:gd name="T6" fmla="*/ 204 w 234"/>
                <a:gd name="T7" fmla="*/ 14 h 169"/>
                <a:gd name="T8" fmla="*/ 202 w 234"/>
                <a:gd name="T9" fmla="*/ 2 h 169"/>
                <a:gd name="T10" fmla="*/ 198 w 234"/>
                <a:gd name="T11" fmla="*/ 2 h 169"/>
                <a:gd name="T12" fmla="*/ 195 w 234"/>
                <a:gd name="T13" fmla="*/ 1 h 169"/>
                <a:gd name="T14" fmla="*/ 196 w 234"/>
                <a:gd name="T15" fmla="*/ 10 h 169"/>
                <a:gd name="T16" fmla="*/ 191 w 234"/>
                <a:gd name="T17" fmla="*/ 10 h 169"/>
                <a:gd name="T18" fmla="*/ 199 w 234"/>
                <a:gd name="T19" fmla="*/ 15 h 169"/>
                <a:gd name="T20" fmla="*/ 203 w 234"/>
                <a:gd name="T21" fmla="*/ 31 h 169"/>
                <a:gd name="T22" fmla="*/ 202 w 234"/>
                <a:gd name="T23" fmla="*/ 31 h 169"/>
                <a:gd name="T24" fmla="*/ 200 w 234"/>
                <a:gd name="T25" fmla="*/ 25 h 169"/>
                <a:gd name="T26" fmla="*/ 200 w 234"/>
                <a:gd name="T27" fmla="*/ 24 h 169"/>
                <a:gd name="T28" fmla="*/ 197 w 234"/>
                <a:gd name="T29" fmla="*/ 15 h 169"/>
                <a:gd name="T30" fmla="*/ 195 w 234"/>
                <a:gd name="T31" fmla="*/ 18 h 169"/>
                <a:gd name="T32" fmla="*/ 190 w 234"/>
                <a:gd name="T33" fmla="*/ 13 h 169"/>
                <a:gd name="T34" fmla="*/ 189 w 234"/>
                <a:gd name="T35" fmla="*/ 16 h 169"/>
                <a:gd name="T36" fmla="*/ 181 w 234"/>
                <a:gd name="T37" fmla="*/ 14 h 169"/>
                <a:gd name="T38" fmla="*/ 193 w 234"/>
                <a:gd name="T39" fmla="*/ 23 h 169"/>
                <a:gd name="T40" fmla="*/ 190 w 234"/>
                <a:gd name="T41" fmla="*/ 25 h 169"/>
                <a:gd name="T42" fmla="*/ 198 w 234"/>
                <a:gd name="T43" fmla="*/ 28 h 169"/>
                <a:gd name="T44" fmla="*/ 197 w 234"/>
                <a:gd name="T45" fmla="*/ 30 h 169"/>
                <a:gd name="T46" fmla="*/ 137 w 234"/>
                <a:gd name="T47" fmla="*/ 60 h 169"/>
                <a:gd name="T48" fmla="*/ 55 w 234"/>
                <a:gd name="T49" fmla="*/ 46 h 169"/>
                <a:gd name="T50" fmla="*/ 44 w 234"/>
                <a:gd name="T51" fmla="*/ 49 h 169"/>
                <a:gd name="T52" fmla="*/ 42 w 234"/>
                <a:gd name="T53" fmla="*/ 77 h 169"/>
                <a:gd name="T54" fmla="*/ 20 w 234"/>
                <a:gd name="T55" fmla="*/ 117 h 169"/>
                <a:gd name="T56" fmla="*/ 2 w 234"/>
                <a:gd name="T57" fmla="*/ 148 h 169"/>
                <a:gd name="T58" fmla="*/ 12 w 234"/>
                <a:gd name="T59" fmla="*/ 149 h 169"/>
                <a:gd name="T60" fmla="*/ 46 w 234"/>
                <a:gd name="T61" fmla="*/ 126 h 169"/>
                <a:gd name="T62" fmla="*/ 91 w 234"/>
                <a:gd name="T63" fmla="*/ 110 h 169"/>
                <a:gd name="T64" fmla="*/ 173 w 234"/>
                <a:gd name="T65" fmla="*/ 133 h 169"/>
                <a:gd name="T66" fmla="*/ 170 w 234"/>
                <a:gd name="T67" fmla="*/ 156 h 169"/>
                <a:gd name="T68" fmla="*/ 175 w 234"/>
                <a:gd name="T69" fmla="*/ 166 h 169"/>
                <a:gd name="T70" fmla="*/ 185 w 234"/>
                <a:gd name="T71" fmla="*/ 123 h 169"/>
                <a:gd name="T72" fmla="*/ 175 w 234"/>
                <a:gd name="T73" fmla="*/ 105 h 169"/>
                <a:gd name="T74" fmla="*/ 210 w 234"/>
                <a:gd name="T75" fmla="*/ 61 h 169"/>
                <a:gd name="T76" fmla="*/ 219 w 234"/>
                <a:gd name="T77" fmla="*/ 4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4" h="169">
                  <a:moveTo>
                    <a:pt x="219" y="46"/>
                  </a:moveTo>
                  <a:cubicBezTo>
                    <a:pt x="215" y="45"/>
                    <a:pt x="212" y="38"/>
                    <a:pt x="206" y="34"/>
                  </a:cubicBezTo>
                  <a:cubicBezTo>
                    <a:pt x="208" y="31"/>
                    <a:pt x="210" y="26"/>
                    <a:pt x="207" y="20"/>
                  </a:cubicBezTo>
                  <a:cubicBezTo>
                    <a:pt x="207" y="19"/>
                    <a:pt x="207" y="19"/>
                    <a:pt x="207" y="19"/>
                  </a:cubicBezTo>
                  <a:cubicBezTo>
                    <a:pt x="207" y="15"/>
                    <a:pt x="208" y="14"/>
                    <a:pt x="208" y="13"/>
                  </a:cubicBezTo>
                  <a:cubicBezTo>
                    <a:pt x="209" y="13"/>
                    <a:pt x="209" y="11"/>
                    <a:pt x="208" y="11"/>
                  </a:cubicBezTo>
                  <a:cubicBezTo>
                    <a:pt x="207" y="10"/>
                    <a:pt x="206" y="10"/>
                    <a:pt x="205" y="11"/>
                  </a:cubicBezTo>
                  <a:cubicBezTo>
                    <a:pt x="205" y="11"/>
                    <a:pt x="204" y="12"/>
                    <a:pt x="204" y="14"/>
                  </a:cubicBezTo>
                  <a:cubicBezTo>
                    <a:pt x="203" y="14"/>
                    <a:pt x="203" y="13"/>
                    <a:pt x="203" y="13"/>
                  </a:cubicBezTo>
                  <a:cubicBezTo>
                    <a:pt x="202" y="2"/>
                    <a:pt x="202" y="2"/>
                    <a:pt x="202" y="2"/>
                  </a:cubicBezTo>
                  <a:cubicBezTo>
                    <a:pt x="202" y="1"/>
                    <a:pt x="201" y="0"/>
                    <a:pt x="200" y="0"/>
                  </a:cubicBezTo>
                  <a:cubicBezTo>
                    <a:pt x="199" y="0"/>
                    <a:pt x="198" y="1"/>
                    <a:pt x="198" y="2"/>
                  </a:cubicBezTo>
                  <a:cubicBezTo>
                    <a:pt x="198" y="6"/>
                    <a:pt x="198" y="6"/>
                    <a:pt x="198" y="6"/>
                  </a:cubicBezTo>
                  <a:cubicBezTo>
                    <a:pt x="196" y="3"/>
                    <a:pt x="195" y="1"/>
                    <a:pt x="195" y="1"/>
                  </a:cubicBezTo>
                  <a:cubicBezTo>
                    <a:pt x="191" y="3"/>
                    <a:pt x="191" y="3"/>
                    <a:pt x="191" y="3"/>
                  </a:cubicBezTo>
                  <a:cubicBezTo>
                    <a:pt x="191" y="3"/>
                    <a:pt x="193" y="6"/>
                    <a:pt x="196" y="10"/>
                  </a:cubicBezTo>
                  <a:cubicBezTo>
                    <a:pt x="194" y="9"/>
                    <a:pt x="194" y="9"/>
                    <a:pt x="194" y="9"/>
                  </a:cubicBezTo>
                  <a:cubicBezTo>
                    <a:pt x="193" y="9"/>
                    <a:pt x="192" y="9"/>
                    <a:pt x="191" y="10"/>
                  </a:cubicBezTo>
                  <a:cubicBezTo>
                    <a:pt x="191" y="11"/>
                    <a:pt x="191" y="12"/>
                    <a:pt x="192" y="13"/>
                  </a:cubicBezTo>
                  <a:cubicBezTo>
                    <a:pt x="199" y="15"/>
                    <a:pt x="199" y="15"/>
                    <a:pt x="199" y="15"/>
                  </a:cubicBezTo>
                  <a:cubicBezTo>
                    <a:pt x="201" y="17"/>
                    <a:pt x="202" y="19"/>
                    <a:pt x="203" y="21"/>
                  </a:cubicBezTo>
                  <a:cubicBezTo>
                    <a:pt x="207" y="26"/>
                    <a:pt x="203" y="31"/>
                    <a:pt x="203" y="31"/>
                  </a:cubicBezTo>
                  <a:cubicBezTo>
                    <a:pt x="203" y="31"/>
                    <a:pt x="203" y="31"/>
                    <a:pt x="203" y="31"/>
                  </a:cubicBezTo>
                  <a:cubicBezTo>
                    <a:pt x="203" y="31"/>
                    <a:pt x="203" y="31"/>
                    <a:pt x="202" y="31"/>
                  </a:cubicBezTo>
                  <a:cubicBezTo>
                    <a:pt x="203" y="29"/>
                    <a:pt x="202" y="28"/>
                    <a:pt x="201" y="26"/>
                  </a:cubicBezTo>
                  <a:cubicBezTo>
                    <a:pt x="201" y="26"/>
                    <a:pt x="201" y="25"/>
                    <a:pt x="200" y="25"/>
                  </a:cubicBezTo>
                  <a:cubicBezTo>
                    <a:pt x="200" y="24"/>
                    <a:pt x="200" y="24"/>
                    <a:pt x="200" y="24"/>
                  </a:cubicBezTo>
                  <a:cubicBezTo>
                    <a:pt x="200" y="24"/>
                    <a:pt x="200" y="24"/>
                    <a:pt x="200" y="24"/>
                  </a:cubicBezTo>
                  <a:cubicBezTo>
                    <a:pt x="199" y="17"/>
                    <a:pt x="199" y="17"/>
                    <a:pt x="199" y="17"/>
                  </a:cubicBezTo>
                  <a:cubicBezTo>
                    <a:pt x="199" y="16"/>
                    <a:pt x="198" y="15"/>
                    <a:pt x="197" y="15"/>
                  </a:cubicBezTo>
                  <a:cubicBezTo>
                    <a:pt x="196" y="15"/>
                    <a:pt x="195" y="16"/>
                    <a:pt x="195" y="17"/>
                  </a:cubicBezTo>
                  <a:cubicBezTo>
                    <a:pt x="195" y="18"/>
                    <a:pt x="195" y="18"/>
                    <a:pt x="195" y="18"/>
                  </a:cubicBezTo>
                  <a:cubicBezTo>
                    <a:pt x="193" y="14"/>
                    <a:pt x="193" y="14"/>
                    <a:pt x="193" y="14"/>
                  </a:cubicBezTo>
                  <a:cubicBezTo>
                    <a:pt x="193" y="13"/>
                    <a:pt x="191" y="12"/>
                    <a:pt x="190" y="13"/>
                  </a:cubicBezTo>
                  <a:cubicBezTo>
                    <a:pt x="189" y="13"/>
                    <a:pt x="189" y="15"/>
                    <a:pt x="189" y="16"/>
                  </a:cubicBezTo>
                  <a:cubicBezTo>
                    <a:pt x="189" y="16"/>
                    <a:pt x="189" y="16"/>
                    <a:pt x="189" y="16"/>
                  </a:cubicBezTo>
                  <a:cubicBezTo>
                    <a:pt x="187" y="14"/>
                    <a:pt x="184" y="13"/>
                    <a:pt x="184" y="13"/>
                  </a:cubicBezTo>
                  <a:cubicBezTo>
                    <a:pt x="183" y="12"/>
                    <a:pt x="182" y="13"/>
                    <a:pt x="181" y="14"/>
                  </a:cubicBezTo>
                  <a:cubicBezTo>
                    <a:pt x="181" y="15"/>
                    <a:pt x="181" y="16"/>
                    <a:pt x="182" y="17"/>
                  </a:cubicBezTo>
                  <a:cubicBezTo>
                    <a:pt x="185" y="18"/>
                    <a:pt x="189" y="20"/>
                    <a:pt x="193" y="23"/>
                  </a:cubicBezTo>
                  <a:cubicBezTo>
                    <a:pt x="193" y="23"/>
                    <a:pt x="193" y="23"/>
                    <a:pt x="193" y="23"/>
                  </a:cubicBezTo>
                  <a:cubicBezTo>
                    <a:pt x="191" y="23"/>
                    <a:pt x="190" y="24"/>
                    <a:pt x="190" y="25"/>
                  </a:cubicBezTo>
                  <a:cubicBezTo>
                    <a:pt x="190" y="26"/>
                    <a:pt x="191" y="27"/>
                    <a:pt x="192" y="27"/>
                  </a:cubicBezTo>
                  <a:cubicBezTo>
                    <a:pt x="198" y="28"/>
                    <a:pt x="198" y="28"/>
                    <a:pt x="198" y="28"/>
                  </a:cubicBezTo>
                  <a:cubicBezTo>
                    <a:pt x="198" y="29"/>
                    <a:pt x="198" y="29"/>
                    <a:pt x="198" y="30"/>
                  </a:cubicBezTo>
                  <a:cubicBezTo>
                    <a:pt x="198" y="30"/>
                    <a:pt x="197" y="30"/>
                    <a:pt x="197" y="30"/>
                  </a:cubicBezTo>
                  <a:cubicBezTo>
                    <a:pt x="185" y="29"/>
                    <a:pt x="182" y="41"/>
                    <a:pt x="179" y="53"/>
                  </a:cubicBezTo>
                  <a:cubicBezTo>
                    <a:pt x="175" y="65"/>
                    <a:pt x="145" y="63"/>
                    <a:pt x="137" y="60"/>
                  </a:cubicBezTo>
                  <a:cubicBezTo>
                    <a:pt x="129" y="57"/>
                    <a:pt x="115" y="43"/>
                    <a:pt x="96" y="41"/>
                  </a:cubicBezTo>
                  <a:cubicBezTo>
                    <a:pt x="71" y="37"/>
                    <a:pt x="55" y="46"/>
                    <a:pt x="55" y="46"/>
                  </a:cubicBezTo>
                  <a:cubicBezTo>
                    <a:pt x="55" y="46"/>
                    <a:pt x="51" y="40"/>
                    <a:pt x="46" y="43"/>
                  </a:cubicBezTo>
                  <a:cubicBezTo>
                    <a:pt x="41" y="45"/>
                    <a:pt x="40" y="51"/>
                    <a:pt x="44" y="49"/>
                  </a:cubicBezTo>
                  <a:cubicBezTo>
                    <a:pt x="47" y="47"/>
                    <a:pt x="50" y="53"/>
                    <a:pt x="50" y="53"/>
                  </a:cubicBezTo>
                  <a:cubicBezTo>
                    <a:pt x="45" y="61"/>
                    <a:pt x="42" y="73"/>
                    <a:pt x="42" y="77"/>
                  </a:cubicBezTo>
                  <a:cubicBezTo>
                    <a:pt x="42" y="89"/>
                    <a:pt x="50" y="112"/>
                    <a:pt x="41" y="110"/>
                  </a:cubicBezTo>
                  <a:cubicBezTo>
                    <a:pt x="32" y="108"/>
                    <a:pt x="22" y="109"/>
                    <a:pt x="20" y="117"/>
                  </a:cubicBezTo>
                  <a:cubicBezTo>
                    <a:pt x="17" y="124"/>
                    <a:pt x="12" y="141"/>
                    <a:pt x="9" y="144"/>
                  </a:cubicBezTo>
                  <a:cubicBezTo>
                    <a:pt x="7" y="147"/>
                    <a:pt x="0" y="144"/>
                    <a:pt x="2" y="148"/>
                  </a:cubicBezTo>
                  <a:cubicBezTo>
                    <a:pt x="4" y="153"/>
                    <a:pt x="9" y="158"/>
                    <a:pt x="9" y="156"/>
                  </a:cubicBezTo>
                  <a:cubicBezTo>
                    <a:pt x="10" y="154"/>
                    <a:pt x="12" y="149"/>
                    <a:pt x="12" y="149"/>
                  </a:cubicBezTo>
                  <a:cubicBezTo>
                    <a:pt x="12" y="149"/>
                    <a:pt x="27" y="136"/>
                    <a:pt x="28" y="126"/>
                  </a:cubicBezTo>
                  <a:cubicBezTo>
                    <a:pt x="28" y="116"/>
                    <a:pt x="41" y="126"/>
                    <a:pt x="46" y="126"/>
                  </a:cubicBezTo>
                  <a:cubicBezTo>
                    <a:pt x="64" y="128"/>
                    <a:pt x="67" y="129"/>
                    <a:pt x="72" y="124"/>
                  </a:cubicBezTo>
                  <a:cubicBezTo>
                    <a:pt x="84" y="114"/>
                    <a:pt x="85" y="109"/>
                    <a:pt x="91" y="110"/>
                  </a:cubicBezTo>
                  <a:cubicBezTo>
                    <a:pt x="108" y="113"/>
                    <a:pt x="134" y="118"/>
                    <a:pt x="134" y="118"/>
                  </a:cubicBezTo>
                  <a:cubicBezTo>
                    <a:pt x="134" y="132"/>
                    <a:pt x="167" y="132"/>
                    <a:pt x="173" y="133"/>
                  </a:cubicBezTo>
                  <a:cubicBezTo>
                    <a:pt x="180" y="134"/>
                    <a:pt x="179" y="136"/>
                    <a:pt x="179" y="141"/>
                  </a:cubicBezTo>
                  <a:cubicBezTo>
                    <a:pt x="178" y="145"/>
                    <a:pt x="173" y="152"/>
                    <a:pt x="170" y="156"/>
                  </a:cubicBezTo>
                  <a:cubicBezTo>
                    <a:pt x="167" y="159"/>
                    <a:pt x="160" y="157"/>
                    <a:pt x="164" y="162"/>
                  </a:cubicBezTo>
                  <a:cubicBezTo>
                    <a:pt x="168" y="166"/>
                    <a:pt x="175" y="169"/>
                    <a:pt x="175" y="166"/>
                  </a:cubicBezTo>
                  <a:cubicBezTo>
                    <a:pt x="175" y="163"/>
                    <a:pt x="177" y="159"/>
                    <a:pt x="177" y="159"/>
                  </a:cubicBezTo>
                  <a:cubicBezTo>
                    <a:pt x="193" y="141"/>
                    <a:pt x="198" y="126"/>
                    <a:pt x="185" y="123"/>
                  </a:cubicBezTo>
                  <a:cubicBezTo>
                    <a:pt x="173" y="121"/>
                    <a:pt x="163" y="120"/>
                    <a:pt x="165" y="113"/>
                  </a:cubicBezTo>
                  <a:cubicBezTo>
                    <a:pt x="167" y="107"/>
                    <a:pt x="175" y="105"/>
                    <a:pt x="175" y="105"/>
                  </a:cubicBezTo>
                  <a:cubicBezTo>
                    <a:pt x="189" y="99"/>
                    <a:pt x="201" y="81"/>
                    <a:pt x="201" y="70"/>
                  </a:cubicBezTo>
                  <a:cubicBezTo>
                    <a:pt x="201" y="59"/>
                    <a:pt x="206" y="61"/>
                    <a:pt x="210" y="61"/>
                  </a:cubicBezTo>
                  <a:cubicBezTo>
                    <a:pt x="214" y="61"/>
                    <a:pt x="225" y="67"/>
                    <a:pt x="230" y="60"/>
                  </a:cubicBezTo>
                  <a:cubicBezTo>
                    <a:pt x="234" y="53"/>
                    <a:pt x="224" y="49"/>
                    <a:pt x="219" y="4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370" name="フリーフォーム: 図形 2048">
            <a:extLst>
              <a:ext uri="{FF2B5EF4-FFF2-40B4-BE49-F238E27FC236}">
                <a16:creationId xmlns:a16="http://schemas.microsoft.com/office/drawing/2014/main" id="{C341DC72-B0D4-4CBE-87F2-C37FA6566E9A}"/>
              </a:ext>
            </a:extLst>
          </p:cNvPr>
          <p:cNvSpPr/>
          <p:nvPr/>
        </p:nvSpPr>
        <p:spPr>
          <a:xfrm>
            <a:off x="4934856" y="3212097"/>
            <a:ext cx="5595626" cy="3657419"/>
          </a:xfrm>
          <a:custGeom>
            <a:avLst/>
            <a:gdLst>
              <a:gd name="connsiteX0" fmla="*/ 5467350 w 5467350"/>
              <a:gd name="connsiteY0" fmla="*/ 0 h 5133975"/>
              <a:gd name="connsiteX1" fmla="*/ 5400675 w 5467350"/>
              <a:gd name="connsiteY1" fmla="*/ 19050 h 5133975"/>
              <a:gd name="connsiteX2" fmla="*/ 3810000 w 5467350"/>
              <a:gd name="connsiteY2" fmla="*/ 742950 h 5133975"/>
              <a:gd name="connsiteX3" fmla="*/ 4162425 w 5467350"/>
              <a:gd name="connsiteY3" fmla="*/ 3048000 h 5133975"/>
              <a:gd name="connsiteX4" fmla="*/ 0 w 5467350"/>
              <a:gd name="connsiteY4" fmla="*/ 5133975 h 5133975"/>
              <a:gd name="connsiteX0" fmla="*/ 5467350 w 5517820"/>
              <a:gd name="connsiteY0" fmla="*/ 31362 h 5165337"/>
              <a:gd name="connsiteX1" fmla="*/ 5400675 w 5517820"/>
              <a:gd name="connsiteY1" fmla="*/ 50412 h 5165337"/>
              <a:gd name="connsiteX2" fmla="*/ 4077909 w 5517820"/>
              <a:gd name="connsiteY2" fmla="*/ 660012 h 5165337"/>
              <a:gd name="connsiteX3" fmla="*/ 4162425 w 5517820"/>
              <a:gd name="connsiteY3" fmla="*/ 3079362 h 5165337"/>
              <a:gd name="connsiteX4" fmla="*/ 0 w 5517820"/>
              <a:gd name="connsiteY4" fmla="*/ 5165337 h 5165337"/>
              <a:gd name="connsiteX0" fmla="*/ 5467350 w 5517820"/>
              <a:gd name="connsiteY0" fmla="*/ 31362 h 5165337"/>
              <a:gd name="connsiteX1" fmla="*/ 5400675 w 5517820"/>
              <a:gd name="connsiteY1" fmla="*/ 50412 h 5165337"/>
              <a:gd name="connsiteX2" fmla="*/ 4077909 w 5517820"/>
              <a:gd name="connsiteY2" fmla="*/ 660012 h 5165337"/>
              <a:gd name="connsiteX3" fmla="*/ 4162425 w 5517820"/>
              <a:gd name="connsiteY3" fmla="*/ 3079362 h 5165337"/>
              <a:gd name="connsiteX4" fmla="*/ 0 w 5517820"/>
              <a:gd name="connsiteY4" fmla="*/ 5165337 h 5165337"/>
              <a:gd name="connsiteX0" fmla="*/ 5400675 w 5400675"/>
              <a:gd name="connsiteY0" fmla="*/ 0 h 5114925"/>
              <a:gd name="connsiteX1" fmla="*/ 4077909 w 5400675"/>
              <a:gd name="connsiteY1" fmla="*/ 609600 h 5114925"/>
              <a:gd name="connsiteX2" fmla="*/ 4162425 w 5400675"/>
              <a:gd name="connsiteY2" fmla="*/ 3028950 h 5114925"/>
              <a:gd name="connsiteX3" fmla="*/ 0 w 5400675"/>
              <a:gd name="connsiteY3" fmla="*/ 5114925 h 5114925"/>
              <a:gd name="connsiteX0" fmla="*/ 5400675 w 5400675"/>
              <a:gd name="connsiteY0" fmla="*/ 3877 h 5118802"/>
              <a:gd name="connsiteX1" fmla="*/ 4077909 w 5400675"/>
              <a:gd name="connsiteY1" fmla="*/ 613477 h 5118802"/>
              <a:gd name="connsiteX2" fmla="*/ 4162425 w 5400675"/>
              <a:gd name="connsiteY2" fmla="*/ 3032827 h 5118802"/>
              <a:gd name="connsiteX3" fmla="*/ 0 w 5400675"/>
              <a:gd name="connsiteY3" fmla="*/ 5118802 h 5118802"/>
              <a:gd name="connsiteX0" fmla="*/ 5400675 w 5400675"/>
              <a:gd name="connsiteY0" fmla="*/ 4878 h 5119803"/>
              <a:gd name="connsiteX1" fmla="*/ 4077909 w 5400675"/>
              <a:gd name="connsiteY1" fmla="*/ 614478 h 5119803"/>
              <a:gd name="connsiteX2" fmla="*/ 4302759 w 5400675"/>
              <a:gd name="connsiteY2" fmla="*/ 3132888 h 5119803"/>
              <a:gd name="connsiteX3" fmla="*/ 0 w 5400675"/>
              <a:gd name="connsiteY3" fmla="*/ 5119803 h 5119803"/>
              <a:gd name="connsiteX0" fmla="*/ 5400675 w 5400675"/>
              <a:gd name="connsiteY0" fmla="*/ 4878 h 5119803"/>
              <a:gd name="connsiteX1" fmla="*/ 4077909 w 5400675"/>
              <a:gd name="connsiteY1" fmla="*/ 614478 h 5119803"/>
              <a:gd name="connsiteX2" fmla="*/ 4302759 w 5400675"/>
              <a:gd name="connsiteY2" fmla="*/ 3132888 h 5119803"/>
              <a:gd name="connsiteX3" fmla="*/ 2848133 w 5400675"/>
              <a:gd name="connsiteY3" fmla="*/ 4011094 h 5119803"/>
              <a:gd name="connsiteX4" fmla="*/ 0 w 5400675"/>
              <a:gd name="connsiteY4" fmla="*/ 5119803 h 5119803"/>
              <a:gd name="connsiteX0" fmla="*/ 5400675 w 5400675"/>
              <a:gd name="connsiteY0" fmla="*/ 4878 h 5119803"/>
              <a:gd name="connsiteX1" fmla="*/ 4077909 w 5400675"/>
              <a:gd name="connsiteY1" fmla="*/ 614478 h 5119803"/>
              <a:gd name="connsiteX2" fmla="*/ 4302759 w 5400675"/>
              <a:gd name="connsiteY2" fmla="*/ 3132888 h 5119803"/>
              <a:gd name="connsiteX3" fmla="*/ 2848133 w 5400675"/>
              <a:gd name="connsiteY3" fmla="*/ 4011094 h 5119803"/>
              <a:gd name="connsiteX4" fmla="*/ 0 w 5400675"/>
              <a:gd name="connsiteY4" fmla="*/ 5119803 h 5119803"/>
              <a:gd name="connsiteX0" fmla="*/ 5400675 w 5400675"/>
              <a:gd name="connsiteY0" fmla="*/ 3149 h 5118074"/>
              <a:gd name="connsiteX1" fmla="*/ 4077909 w 5400675"/>
              <a:gd name="connsiteY1" fmla="*/ 612749 h 5118074"/>
              <a:gd name="connsiteX2" fmla="*/ 5100108 w 5400675"/>
              <a:gd name="connsiteY2" fmla="*/ 2544419 h 5118074"/>
              <a:gd name="connsiteX3" fmla="*/ 2848133 w 5400675"/>
              <a:gd name="connsiteY3" fmla="*/ 4009365 h 5118074"/>
              <a:gd name="connsiteX4" fmla="*/ 0 w 5400675"/>
              <a:gd name="connsiteY4" fmla="*/ 5118074 h 5118074"/>
              <a:gd name="connsiteX0" fmla="*/ 5400675 w 5400675"/>
              <a:gd name="connsiteY0" fmla="*/ 3149 h 5118074"/>
              <a:gd name="connsiteX1" fmla="*/ 4077909 w 5400675"/>
              <a:gd name="connsiteY1" fmla="*/ 612749 h 5118074"/>
              <a:gd name="connsiteX2" fmla="*/ 5100108 w 5400675"/>
              <a:gd name="connsiteY2" fmla="*/ 2544419 h 5118074"/>
              <a:gd name="connsiteX3" fmla="*/ 3109664 w 5400675"/>
              <a:gd name="connsiteY3" fmla="*/ 4306545 h 5118074"/>
              <a:gd name="connsiteX4" fmla="*/ 0 w 5400675"/>
              <a:gd name="connsiteY4" fmla="*/ 5118074 h 5118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675" h="5118074">
                <a:moveTo>
                  <a:pt x="5400675" y="3149"/>
                </a:moveTo>
                <a:cubicBezTo>
                  <a:pt x="5041526" y="-29236"/>
                  <a:pt x="4128003" y="189204"/>
                  <a:pt x="4077909" y="612749"/>
                </a:cubicBezTo>
                <a:cubicBezTo>
                  <a:pt x="4027815" y="1036294"/>
                  <a:pt x="5261482" y="1928786"/>
                  <a:pt x="5100108" y="2544419"/>
                </a:cubicBezTo>
                <a:cubicBezTo>
                  <a:pt x="4938734" y="3160052"/>
                  <a:pt x="3826790" y="3975393"/>
                  <a:pt x="3109664" y="4306545"/>
                </a:cubicBezTo>
                <a:cubicBezTo>
                  <a:pt x="2392538" y="4637697"/>
                  <a:pt x="474689" y="4933289"/>
                  <a:pt x="0" y="5118074"/>
                </a:cubicBezTo>
              </a:path>
            </a:pathLst>
          </a:custGeom>
          <a:noFill/>
          <a:ln w="1079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Meiryo UI"/>
              <a:ea typeface="Meiryo UI"/>
              <a:cs typeface="+mn-cs"/>
            </a:endParaRPr>
          </a:p>
        </p:txBody>
      </p:sp>
      <p:grpSp>
        <p:nvGrpSpPr>
          <p:cNvPr id="517" name="グループ化 516">
            <a:extLst>
              <a:ext uri="{FF2B5EF4-FFF2-40B4-BE49-F238E27FC236}">
                <a16:creationId xmlns:a16="http://schemas.microsoft.com/office/drawing/2014/main" id="{C17E303A-D14B-4695-9F2F-E330DB4E684A}"/>
              </a:ext>
            </a:extLst>
          </p:cNvPr>
          <p:cNvGrpSpPr/>
          <p:nvPr/>
        </p:nvGrpSpPr>
        <p:grpSpPr>
          <a:xfrm>
            <a:off x="2526067" y="2585495"/>
            <a:ext cx="2436059" cy="1723651"/>
            <a:chOff x="2703583" y="5585587"/>
            <a:chExt cx="2436059" cy="1723651"/>
          </a:xfrm>
        </p:grpSpPr>
        <p:sp>
          <p:nvSpPr>
            <p:cNvPr id="475" name="テキスト ボックス 474">
              <a:extLst>
                <a:ext uri="{FF2B5EF4-FFF2-40B4-BE49-F238E27FC236}">
                  <a16:creationId xmlns:a16="http://schemas.microsoft.com/office/drawing/2014/main" id="{4385192F-DACB-4857-B7B2-97C5CBCA1B24}"/>
                </a:ext>
              </a:extLst>
            </p:cNvPr>
            <p:cNvSpPr txBox="1"/>
            <p:nvPr/>
          </p:nvSpPr>
          <p:spPr>
            <a:xfrm>
              <a:off x="2703583" y="6921440"/>
              <a:ext cx="2436059"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施設の屋根・駐車場に</a:t>
              </a:r>
              <a:r>
                <a:rPr lang="en-US" altLang="ja-JP" dirty="0">
                  <a:solidFill>
                    <a:prstClr val="black"/>
                  </a:solidFill>
                </a:rPr>
                <a:t/>
              </a:r>
              <a:br>
                <a:rPr lang="en-US" altLang="ja-JP" dirty="0">
                  <a:solidFill>
                    <a:prstClr val="black"/>
                  </a:solidFill>
                </a:rPr>
              </a:br>
              <a:r>
                <a:rPr lang="ja-JP" altLang="en-US" dirty="0">
                  <a:solidFill>
                    <a:prstClr val="black"/>
                  </a:solidFill>
                </a:rPr>
                <a:t>太陽光発電設備を最大限設置</a:t>
              </a:r>
            </a:p>
          </p:txBody>
        </p:sp>
        <p:grpSp>
          <p:nvGrpSpPr>
            <p:cNvPr id="476" name="Group 4">
              <a:extLst>
                <a:ext uri="{FF2B5EF4-FFF2-40B4-BE49-F238E27FC236}">
                  <a16:creationId xmlns:a16="http://schemas.microsoft.com/office/drawing/2014/main" id="{C32CF36E-4830-4D6F-893F-942F38E304AF}"/>
                </a:ext>
              </a:extLst>
            </p:cNvPr>
            <p:cNvGrpSpPr>
              <a:grpSpLocks noChangeAspect="1"/>
            </p:cNvGrpSpPr>
            <p:nvPr/>
          </p:nvGrpSpPr>
          <p:grpSpPr bwMode="auto">
            <a:xfrm>
              <a:off x="3066057" y="5585587"/>
              <a:ext cx="1726520" cy="1241655"/>
              <a:chOff x="3108" y="2186"/>
              <a:chExt cx="527" cy="379"/>
            </a:xfrm>
            <a:solidFill>
              <a:schemeClr val="tx2"/>
            </a:solidFill>
          </p:grpSpPr>
          <p:sp>
            <p:nvSpPr>
              <p:cNvPr id="477" name="Freeform 5">
                <a:extLst>
                  <a:ext uri="{FF2B5EF4-FFF2-40B4-BE49-F238E27FC236}">
                    <a16:creationId xmlns:a16="http://schemas.microsoft.com/office/drawing/2014/main" id="{1FF1911A-A55A-4E8D-8082-C275DDB9A566}"/>
                  </a:ext>
                </a:extLst>
              </p:cNvPr>
              <p:cNvSpPr>
                <a:spLocks noEditPoints="1"/>
              </p:cNvSpPr>
              <p:nvPr/>
            </p:nvSpPr>
            <p:spPr bwMode="auto">
              <a:xfrm>
                <a:off x="3433" y="2186"/>
                <a:ext cx="202" cy="223"/>
              </a:xfrm>
              <a:custGeom>
                <a:avLst/>
                <a:gdLst>
                  <a:gd name="T0" fmla="*/ 65 w 174"/>
                  <a:gd name="T1" fmla="*/ 12 h 192"/>
                  <a:gd name="T2" fmla="*/ 13 w 174"/>
                  <a:gd name="T3" fmla="*/ 111 h 192"/>
                  <a:gd name="T4" fmla="*/ 51 w 174"/>
                  <a:gd name="T5" fmla="*/ 157 h 192"/>
                  <a:gd name="T6" fmla="*/ 67 w 174"/>
                  <a:gd name="T7" fmla="*/ 163 h 192"/>
                  <a:gd name="T8" fmla="*/ 67 w 174"/>
                  <a:gd name="T9" fmla="*/ 164 h 192"/>
                  <a:gd name="T10" fmla="*/ 73 w 174"/>
                  <a:gd name="T11" fmla="*/ 176 h 192"/>
                  <a:gd name="T12" fmla="*/ 80 w 174"/>
                  <a:gd name="T13" fmla="*/ 191 h 192"/>
                  <a:gd name="T14" fmla="*/ 82 w 174"/>
                  <a:gd name="T15" fmla="*/ 191 h 192"/>
                  <a:gd name="T16" fmla="*/ 91 w 174"/>
                  <a:gd name="T17" fmla="*/ 177 h 192"/>
                  <a:gd name="T18" fmla="*/ 98 w 174"/>
                  <a:gd name="T19" fmla="*/ 166 h 192"/>
                  <a:gd name="T20" fmla="*/ 98 w 174"/>
                  <a:gd name="T21" fmla="*/ 166 h 192"/>
                  <a:gd name="T22" fmla="*/ 111 w 174"/>
                  <a:gd name="T23" fmla="*/ 163 h 192"/>
                  <a:gd name="T24" fmla="*/ 133 w 174"/>
                  <a:gd name="T25" fmla="*/ 153 h 192"/>
                  <a:gd name="T26" fmla="*/ 163 w 174"/>
                  <a:gd name="T27" fmla="*/ 65 h 192"/>
                  <a:gd name="T28" fmla="*/ 65 w 174"/>
                  <a:gd name="T29" fmla="*/ 12 h 192"/>
                  <a:gd name="T30" fmla="*/ 157 w 174"/>
                  <a:gd name="T31" fmla="*/ 66 h 192"/>
                  <a:gd name="T32" fmla="*/ 109 w 174"/>
                  <a:gd name="T33" fmla="*/ 157 h 192"/>
                  <a:gd name="T34" fmla="*/ 54 w 174"/>
                  <a:gd name="T35" fmla="*/ 151 h 192"/>
                  <a:gd name="T36" fmla="*/ 19 w 174"/>
                  <a:gd name="T37" fmla="*/ 109 h 192"/>
                  <a:gd name="T38" fmla="*/ 47 w 174"/>
                  <a:gd name="T39" fmla="*/ 28 h 192"/>
                  <a:gd name="T40" fmla="*/ 67 w 174"/>
                  <a:gd name="T41" fmla="*/ 19 h 192"/>
                  <a:gd name="T42" fmla="*/ 157 w 174"/>
                  <a:gd name="T43" fmla="*/ 6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2"/>
                    </a:moveTo>
                    <a:cubicBezTo>
                      <a:pt x="23" y="25"/>
                      <a:pt x="0" y="69"/>
                      <a:pt x="13" y="111"/>
                    </a:cubicBezTo>
                    <a:cubicBezTo>
                      <a:pt x="19" y="131"/>
                      <a:pt x="32" y="147"/>
                      <a:pt x="51" y="157"/>
                    </a:cubicBezTo>
                    <a:cubicBezTo>
                      <a:pt x="56" y="160"/>
                      <a:pt x="61" y="162"/>
                      <a:pt x="67" y="163"/>
                    </a:cubicBezTo>
                    <a:cubicBezTo>
                      <a:pt x="67" y="164"/>
                      <a:pt x="67" y="164"/>
                      <a:pt x="67" y="164"/>
                    </a:cubicBezTo>
                    <a:cubicBezTo>
                      <a:pt x="73" y="176"/>
                      <a:pt x="73" y="176"/>
                      <a:pt x="73" y="176"/>
                    </a:cubicBezTo>
                    <a:cubicBezTo>
                      <a:pt x="80" y="191"/>
                      <a:pt x="80" y="191"/>
                      <a:pt x="80" y="191"/>
                    </a:cubicBezTo>
                    <a:cubicBezTo>
                      <a:pt x="80" y="192"/>
                      <a:pt x="81" y="192"/>
                      <a:pt x="82" y="191"/>
                    </a:cubicBezTo>
                    <a:cubicBezTo>
                      <a:pt x="91" y="177"/>
                      <a:pt x="91" y="177"/>
                      <a:pt x="91" y="177"/>
                    </a:cubicBezTo>
                    <a:cubicBezTo>
                      <a:pt x="98" y="166"/>
                      <a:pt x="98" y="166"/>
                      <a:pt x="98" y="166"/>
                    </a:cubicBezTo>
                    <a:cubicBezTo>
                      <a:pt x="98" y="166"/>
                      <a:pt x="98" y="166"/>
                      <a:pt x="98" y="166"/>
                    </a:cubicBezTo>
                    <a:cubicBezTo>
                      <a:pt x="103" y="165"/>
                      <a:pt x="107" y="164"/>
                      <a:pt x="111" y="163"/>
                    </a:cubicBezTo>
                    <a:cubicBezTo>
                      <a:pt x="119" y="161"/>
                      <a:pt x="126" y="157"/>
                      <a:pt x="133" y="153"/>
                    </a:cubicBezTo>
                    <a:cubicBezTo>
                      <a:pt x="160" y="134"/>
                      <a:pt x="174" y="98"/>
                      <a:pt x="163" y="65"/>
                    </a:cubicBezTo>
                    <a:cubicBezTo>
                      <a:pt x="151" y="23"/>
                      <a:pt x="106" y="0"/>
                      <a:pt x="65" y="12"/>
                    </a:cubicBezTo>
                    <a:close/>
                    <a:moveTo>
                      <a:pt x="157" y="66"/>
                    </a:moveTo>
                    <a:cubicBezTo>
                      <a:pt x="169" y="105"/>
                      <a:pt x="147" y="145"/>
                      <a:pt x="109" y="157"/>
                    </a:cubicBezTo>
                    <a:cubicBezTo>
                      <a:pt x="91" y="162"/>
                      <a:pt x="71" y="160"/>
                      <a:pt x="54" y="151"/>
                    </a:cubicBezTo>
                    <a:cubicBezTo>
                      <a:pt x="37" y="142"/>
                      <a:pt x="25" y="127"/>
                      <a:pt x="19" y="109"/>
                    </a:cubicBezTo>
                    <a:cubicBezTo>
                      <a:pt x="10" y="78"/>
                      <a:pt x="22" y="46"/>
                      <a:pt x="47" y="28"/>
                    </a:cubicBezTo>
                    <a:cubicBezTo>
                      <a:pt x="53" y="24"/>
                      <a:pt x="60" y="21"/>
                      <a:pt x="67" y="19"/>
                    </a:cubicBezTo>
                    <a:cubicBezTo>
                      <a:pt x="105" y="7"/>
                      <a:pt x="145" y="28"/>
                      <a:pt x="157"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8" name="Freeform 6">
                <a:extLst>
                  <a:ext uri="{FF2B5EF4-FFF2-40B4-BE49-F238E27FC236}">
                    <a16:creationId xmlns:a16="http://schemas.microsoft.com/office/drawing/2014/main" id="{FFFE0565-3F1D-488C-B3AA-37612BC96B74}"/>
                  </a:ext>
                </a:extLst>
              </p:cNvPr>
              <p:cNvSpPr>
                <a:spLocks noEditPoints="1"/>
              </p:cNvSpPr>
              <p:nvPr/>
            </p:nvSpPr>
            <p:spPr bwMode="auto">
              <a:xfrm>
                <a:off x="3301" y="2512"/>
                <a:ext cx="98" cy="53"/>
              </a:xfrm>
              <a:custGeom>
                <a:avLst/>
                <a:gdLst>
                  <a:gd name="T0" fmla="*/ 82 w 84"/>
                  <a:gd name="T1" fmla="*/ 18 h 45"/>
                  <a:gd name="T2" fmla="*/ 77 w 84"/>
                  <a:gd name="T3" fmla="*/ 18 h 45"/>
                  <a:gd name="T4" fmla="*/ 75 w 84"/>
                  <a:gd name="T5" fmla="*/ 17 h 45"/>
                  <a:gd name="T6" fmla="*/ 65 w 84"/>
                  <a:gd name="T7" fmla="*/ 1 h 45"/>
                  <a:gd name="T8" fmla="*/ 63 w 84"/>
                  <a:gd name="T9" fmla="*/ 0 h 45"/>
                  <a:gd name="T10" fmla="*/ 33 w 84"/>
                  <a:gd name="T11" fmla="*/ 0 h 45"/>
                  <a:gd name="T12" fmla="*/ 31 w 84"/>
                  <a:gd name="T13" fmla="*/ 1 h 45"/>
                  <a:gd name="T14" fmla="*/ 20 w 84"/>
                  <a:gd name="T15" fmla="*/ 17 h 45"/>
                  <a:gd name="T16" fmla="*/ 18 w 84"/>
                  <a:gd name="T17" fmla="*/ 18 h 45"/>
                  <a:gd name="T18" fmla="*/ 8 w 84"/>
                  <a:gd name="T19" fmla="*/ 18 h 45"/>
                  <a:gd name="T20" fmla="*/ 0 w 84"/>
                  <a:gd name="T21" fmla="*/ 27 h 45"/>
                  <a:gd name="T22" fmla="*/ 0 w 84"/>
                  <a:gd name="T23" fmla="*/ 33 h 45"/>
                  <a:gd name="T24" fmla="*/ 3 w 84"/>
                  <a:gd name="T25" fmla="*/ 36 h 45"/>
                  <a:gd name="T26" fmla="*/ 12 w 84"/>
                  <a:gd name="T27" fmla="*/ 36 h 45"/>
                  <a:gd name="T28" fmla="*/ 12 w 84"/>
                  <a:gd name="T29" fmla="*/ 36 h 45"/>
                  <a:gd name="T30" fmla="*/ 20 w 84"/>
                  <a:gd name="T31" fmla="*/ 45 h 45"/>
                  <a:gd name="T32" fmla="*/ 29 w 84"/>
                  <a:gd name="T33" fmla="*/ 36 h 45"/>
                  <a:gd name="T34" fmla="*/ 29 w 84"/>
                  <a:gd name="T35" fmla="*/ 36 h 45"/>
                  <a:gd name="T36" fmla="*/ 55 w 84"/>
                  <a:gd name="T37" fmla="*/ 36 h 45"/>
                  <a:gd name="T38" fmla="*/ 55 w 84"/>
                  <a:gd name="T39" fmla="*/ 36 h 45"/>
                  <a:gd name="T40" fmla="*/ 63 w 84"/>
                  <a:gd name="T41" fmla="*/ 45 h 45"/>
                  <a:gd name="T42" fmla="*/ 72 w 84"/>
                  <a:gd name="T43" fmla="*/ 36 h 45"/>
                  <a:gd name="T44" fmla="*/ 72 w 84"/>
                  <a:gd name="T45" fmla="*/ 36 h 45"/>
                  <a:gd name="T46" fmla="*/ 82 w 84"/>
                  <a:gd name="T47" fmla="*/ 36 h 45"/>
                  <a:gd name="T48" fmla="*/ 84 w 84"/>
                  <a:gd name="T49" fmla="*/ 33 h 45"/>
                  <a:gd name="T50" fmla="*/ 84 w 84"/>
                  <a:gd name="T51" fmla="*/ 21 h 45"/>
                  <a:gd name="T52" fmla="*/ 82 w 84"/>
                  <a:gd name="T53" fmla="*/ 18 h 45"/>
                  <a:gd name="T54" fmla="*/ 20 w 84"/>
                  <a:gd name="T55" fmla="*/ 40 h 45"/>
                  <a:gd name="T56" fmla="*/ 16 w 84"/>
                  <a:gd name="T57" fmla="*/ 36 h 45"/>
                  <a:gd name="T58" fmla="*/ 16 w 84"/>
                  <a:gd name="T59" fmla="*/ 36 h 45"/>
                  <a:gd name="T60" fmla="*/ 20 w 84"/>
                  <a:gd name="T61" fmla="*/ 32 h 45"/>
                  <a:gd name="T62" fmla="*/ 24 w 84"/>
                  <a:gd name="T63" fmla="*/ 36 h 45"/>
                  <a:gd name="T64" fmla="*/ 24 w 84"/>
                  <a:gd name="T65" fmla="*/ 36 h 45"/>
                  <a:gd name="T66" fmla="*/ 20 w 84"/>
                  <a:gd name="T67" fmla="*/ 40 h 45"/>
                  <a:gd name="T68" fmla="*/ 48 w 84"/>
                  <a:gd name="T69" fmla="*/ 16 h 45"/>
                  <a:gd name="T70" fmla="*/ 47 w 84"/>
                  <a:gd name="T71" fmla="*/ 17 h 45"/>
                  <a:gd name="T72" fmla="*/ 28 w 84"/>
                  <a:gd name="T73" fmla="*/ 17 h 45"/>
                  <a:gd name="T74" fmla="*/ 27 w 84"/>
                  <a:gd name="T75" fmla="*/ 15 h 45"/>
                  <a:gd name="T76" fmla="*/ 35 w 84"/>
                  <a:gd name="T77" fmla="*/ 4 h 45"/>
                  <a:gd name="T78" fmla="*/ 35 w 84"/>
                  <a:gd name="T79" fmla="*/ 4 h 45"/>
                  <a:gd name="T80" fmla="*/ 47 w 84"/>
                  <a:gd name="T81" fmla="*/ 4 h 45"/>
                  <a:gd name="T82" fmla="*/ 48 w 84"/>
                  <a:gd name="T83" fmla="*/ 5 h 45"/>
                  <a:gd name="T84" fmla="*/ 48 w 84"/>
                  <a:gd name="T85" fmla="*/ 16 h 45"/>
                  <a:gd name="T86" fmla="*/ 53 w 84"/>
                  <a:gd name="T87" fmla="*/ 17 h 45"/>
                  <a:gd name="T88" fmla="*/ 52 w 84"/>
                  <a:gd name="T89" fmla="*/ 16 h 45"/>
                  <a:gd name="T90" fmla="*/ 52 w 84"/>
                  <a:gd name="T91" fmla="*/ 5 h 45"/>
                  <a:gd name="T92" fmla="*/ 53 w 84"/>
                  <a:gd name="T93" fmla="*/ 4 h 45"/>
                  <a:gd name="T94" fmla="*/ 62 w 84"/>
                  <a:gd name="T95" fmla="*/ 4 h 45"/>
                  <a:gd name="T96" fmla="*/ 62 w 84"/>
                  <a:gd name="T97" fmla="*/ 4 h 45"/>
                  <a:gd name="T98" fmla="*/ 68 w 84"/>
                  <a:gd name="T99" fmla="*/ 15 h 45"/>
                  <a:gd name="T100" fmla="*/ 67 w 84"/>
                  <a:gd name="T101" fmla="*/ 17 h 45"/>
                  <a:gd name="T102" fmla="*/ 53 w 84"/>
                  <a:gd name="T103" fmla="*/ 17 h 45"/>
                  <a:gd name="T104" fmla="*/ 63 w 84"/>
                  <a:gd name="T105" fmla="*/ 40 h 45"/>
                  <a:gd name="T106" fmla="*/ 59 w 84"/>
                  <a:gd name="T107" fmla="*/ 36 h 45"/>
                  <a:gd name="T108" fmla="*/ 59 w 84"/>
                  <a:gd name="T109" fmla="*/ 36 h 45"/>
                  <a:gd name="T110" fmla="*/ 63 w 84"/>
                  <a:gd name="T111" fmla="*/ 32 h 45"/>
                  <a:gd name="T112" fmla="*/ 67 w 84"/>
                  <a:gd name="T113" fmla="*/ 36 h 45"/>
                  <a:gd name="T114" fmla="*/ 67 w 84"/>
                  <a:gd name="T115" fmla="*/ 36 h 45"/>
                  <a:gd name="T116" fmla="*/ 63 w 84"/>
                  <a:gd name="T117"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 h="45">
                    <a:moveTo>
                      <a:pt x="82" y="18"/>
                    </a:moveTo>
                    <a:cubicBezTo>
                      <a:pt x="77" y="18"/>
                      <a:pt x="77" y="18"/>
                      <a:pt x="77" y="18"/>
                    </a:cubicBezTo>
                    <a:cubicBezTo>
                      <a:pt x="76" y="18"/>
                      <a:pt x="75" y="18"/>
                      <a:pt x="75" y="17"/>
                    </a:cubicBezTo>
                    <a:cubicBezTo>
                      <a:pt x="65" y="1"/>
                      <a:pt x="65" y="1"/>
                      <a:pt x="65" y="1"/>
                    </a:cubicBezTo>
                    <a:cubicBezTo>
                      <a:pt x="65" y="0"/>
                      <a:pt x="64" y="0"/>
                      <a:pt x="63" y="0"/>
                    </a:cubicBezTo>
                    <a:cubicBezTo>
                      <a:pt x="33" y="0"/>
                      <a:pt x="33" y="0"/>
                      <a:pt x="33" y="0"/>
                    </a:cubicBezTo>
                    <a:cubicBezTo>
                      <a:pt x="33" y="0"/>
                      <a:pt x="32" y="0"/>
                      <a:pt x="31" y="1"/>
                    </a:cubicBezTo>
                    <a:cubicBezTo>
                      <a:pt x="20" y="17"/>
                      <a:pt x="20" y="17"/>
                      <a:pt x="20" y="17"/>
                    </a:cubicBezTo>
                    <a:cubicBezTo>
                      <a:pt x="20" y="18"/>
                      <a:pt x="19" y="18"/>
                      <a:pt x="18" y="18"/>
                    </a:cubicBezTo>
                    <a:cubicBezTo>
                      <a:pt x="8" y="18"/>
                      <a:pt x="8" y="18"/>
                      <a:pt x="8" y="18"/>
                    </a:cubicBezTo>
                    <a:cubicBezTo>
                      <a:pt x="4" y="18"/>
                      <a:pt x="0" y="22"/>
                      <a:pt x="0" y="27"/>
                    </a:cubicBezTo>
                    <a:cubicBezTo>
                      <a:pt x="0" y="33"/>
                      <a:pt x="0" y="33"/>
                      <a:pt x="0" y="33"/>
                    </a:cubicBezTo>
                    <a:cubicBezTo>
                      <a:pt x="0" y="34"/>
                      <a:pt x="1" y="36"/>
                      <a:pt x="3" y="36"/>
                    </a:cubicBezTo>
                    <a:cubicBezTo>
                      <a:pt x="12" y="36"/>
                      <a:pt x="12" y="36"/>
                      <a:pt x="12" y="36"/>
                    </a:cubicBezTo>
                    <a:cubicBezTo>
                      <a:pt x="12" y="36"/>
                      <a:pt x="12" y="36"/>
                      <a:pt x="12" y="36"/>
                    </a:cubicBezTo>
                    <a:cubicBezTo>
                      <a:pt x="12" y="41"/>
                      <a:pt x="16" y="45"/>
                      <a:pt x="20" y="45"/>
                    </a:cubicBezTo>
                    <a:cubicBezTo>
                      <a:pt x="25" y="45"/>
                      <a:pt x="29" y="41"/>
                      <a:pt x="29" y="36"/>
                    </a:cubicBezTo>
                    <a:cubicBezTo>
                      <a:pt x="29" y="36"/>
                      <a:pt x="29" y="36"/>
                      <a:pt x="29" y="36"/>
                    </a:cubicBezTo>
                    <a:cubicBezTo>
                      <a:pt x="55" y="36"/>
                      <a:pt x="55" y="36"/>
                      <a:pt x="55" y="36"/>
                    </a:cubicBezTo>
                    <a:cubicBezTo>
                      <a:pt x="55" y="36"/>
                      <a:pt x="55" y="36"/>
                      <a:pt x="55" y="36"/>
                    </a:cubicBezTo>
                    <a:cubicBezTo>
                      <a:pt x="55" y="41"/>
                      <a:pt x="58" y="45"/>
                      <a:pt x="63" y="45"/>
                    </a:cubicBezTo>
                    <a:cubicBezTo>
                      <a:pt x="68" y="45"/>
                      <a:pt x="72" y="41"/>
                      <a:pt x="72" y="36"/>
                    </a:cubicBezTo>
                    <a:cubicBezTo>
                      <a:pt x="72" y="36"/>
                      <a:pt x="72" y="36"/>
                      <a:pt x="72" y="36"/>
                    </a:cubicBezTo>
                    <a:cubicBezTo>
                      <a:pt x="82" y="36"/>
                      <a:pt x="82" y="36"/>
                      <a:pt x="82" y="36"/>
                    </a:cubicBezTo>
                    <a:cubicBezTo>
                      <a:pt x="83" y="36"/>
                      <a:pt x="84" y="34"/>
                      <a:pt x="84" y="33"/>
                    </a:cubicBezTo>
                    <a:cubicBezTo>
                      <a:pt x="84" y="21"/>
                      <a:pt x="84" y="21"/>
                      <a:pt x="84" y="21"/>
                    </a:cubicBezTo>
                    <a:cubicBezTo>
                      <a:pt x="84" y="20"/>
                      <a:pt x="83" y="18"/>
                      <a:pt x="82" y="18"/>
                    </a:cubicBezTo>
                    <a:close/>
                    <a:moveTo>
                      <a:pt x="20" y="40"/>
                    </a:moveTo>
                    <a:cubicBezTo>
                      <a:pt x="18" y="40"/>
                      <a:pt x="16" y="39"/>
                      <a:pt x="16" y="36"/>
                    </a:cubicBezTo>
                    <a:cubicBezTo>
                      <a:pt x="16" y="36"/>
                      <a:pt x="16" y="36"/>
                      <a:pt x="16" y="36"/>
                    </a:cubicBezTo>
                    <a:cubicBezTo>
                      <a:pt x="16" y="34"/>
                      <a:pt x="18" y="32"/>
                      <a:pt x="20" y="32"/>
                    </a:cubicBezTo>
                    <a:cubicBezTo>
                      <a:pt x="22" y="32"/>
                      <a:pt x="24" y="34"/>
                      <a:pt x="24" y="36"/>
                    </a:cubicBezTo>
                    <a:cubicBezTo>
                      <a:pt x="24" y="36"/>
                      <a:pt x="24" y="36"/>
                      <a:pt x="24" y="36"/>
                    </a:cubicBezTo>
                    <a:cubicBezTo>
                      <a:pt x="24" y="39"/>
                      <a:pt x="23" y="40"/>
                      <a:pt x="20" y="40"/>
                    </a:cubicBezTo>
                    <a:close/>
                    <a:moveTo>
                      <a:pt x="48" y="16"/>
                    </a:moveTo>
                    <a:cubicBezTo>
                      <a:pt x="48" y="16"/>
                      <a:pt x="48" y="17"/>
                      <a:pt x="47" y="17"/>
                    </a:cubicBezTo>
                    <a:cubicBezTo>
                      <a:pt x="28" y="17"/>
                      <a:pt x="28" y="17"/>
                      <a:pt x="28" y="17"/>
                    </a:cubicBezTo>
                    <a:cubicBezTo>
                      <a:pt x="27" y="17"/>
                      <a:pt x="27" y="16"/>
                      <a:pt x="27" y="15"/>
                    </a:cubicBezTo>
                    <a:cubicBezTo>
                      <a:pt x="35" y="4"/>
                      <a:pt x="35" y="4"/>
                      <a:pt x="35" y="4"/>
                    </a:cubicBezTo>
                    <a:cubicBezTo>
                      <a:pt x="35" y="4"/>
                      <a:pt x="35" y="4"/>
                      <a:pt x="35" y="4"/>
                    </a:cubicBezTo>
                    <a:cubicBezTo>
                      <a:pt x="47" y="4"/>
                      <a:pt x="47" y="4"/>
                      <a:pt x="47" y="4"/>
                    </a:cubicBezTo>
                    <a:cubicBezTo>
                      <a:pt x="48" y="4"/>
                      <a:pt x="48" y="4"/>
                      <a:pt x="48" y="5"/>
                    </a:cubicBezTo>
                    <a:lnTo>
                      <a:pt x="48" y="16"/>
                    </a:lnTo>
                    <a:close/>
                    <a:moveTo>
                      <a:pt x="53" y="17"/>
                    </a:moveTo>
                    <a:cubicBezTo>
                      <a:pt x="53" y="17"/>
                      <a:pt x="52" y="16"/>
                      <a:pt x="52" y="16"/>
                    </a:cubicBezTo>
                    <a:cubicBezTo>
                      <a:pt x="52" y="5"/>
                      <a:pt x="52" y="5"/>
                      <a:pt x="52" y="5"/>
                    </a:cubicBezTo>
                    <a:cubicBezTo>
                      <a:pt x="52" y="4"/>
                      <a:pt x="53" y="4"/>
                      <a:pt x="53" y="4"/>
                    </a:cubicBezTo>
                    <a:cubicBezTo>
                      <a:pt x="62" y="4"/>
                      <a:pt x="62" y="4"/>
                      <a:pt x="62" y="4"/>
                    </a:cubicBezTo>
                    <a:cubicBezTo>
                      <a:pt x="62" y="4"/>
                      <a:pt x="62" y="4"/>
                      <a:pt x="62" y="4"/>
                    </a:cubicBezTo>
                    <a:cubicBezTo>
                      <a:pt x="68" y="15"/>
                      <a:pt x="68" y="15"/>
                      <a:pt x="68" y="15"/>
                    </a:cubicBezTo>
                    <a:cubicBezTo>
                      <a:pt x="68" y="16"/>
                      <a:pt x="68" y="17"/>
                      <a:pt x="67" y="17"/>
                    </a:cubicBezTo>
                    <a:lnTo>
                      <a:pt x="53" y="17"/>
                    </a:lnTo>
                    <a:close/>
                    <a:moveTo>
                      <a:pt x="63" y="40"/>
                    </a:moveTo>
                    <a:cubicBezTo>
                      <a:pt x="61" y="40"/>
                      <a:pt x="59" y="39"/>
                      <a:pt x="59" y="36"/>
                    </a:cubicBezTo>
                    <a:cubicBezTo>
                      <a:pt x="59" y="36"/>
                      <a:pt x="59" y="36"/>
                      <a:pt x="59" y="36"/>
                    </a:cubicBezTo>
                    <a:cubicBezTo>
                      <a:pt x="59" y="34"/>
                      <a:pt x="61" y="32"/>
                      <a:pt x="63" y="32"/>
                    </a:cubicBezTo>
                    <a:cubicBezTo>
                      <a:pt x="65" y="32"/>
                      <a:pt x="67" y="34"/>
                      <a:pt x="67" y="36"/>
                    </a:cubicBezTo>
                    <a:cubicBezTo>
                      <a:pt x="67" y="36"/>
                      <a:pt x="67" y="36"/>
                      <a:pt x="67" y="36"/>
                    </a:cubicBezTo>
                    <a:cubicBezTo>
                      <a:pt x="67" y="39"/>
                      <a:pt x="65" y="40"/>
                      <a:pt x="63"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9" name="Freeform 7">
                <a:extLst>
                  <a:ext uri="{FF2B5EF4-FFF2-40B4-BE49-F238E27FC236}">
                    <a16:creationId xmlns:a16="http://schemas.microsoft.com/office/drawing/2014/main" id="{71F021E7-0079-4186-969E-6F38E1C5D709}"/>
                  </a:ext>
                </a:extLst>
              </p:cNvPr>
              <p:cNvSpPr>
                <a:spLocks/>
              </p:cNvSpPr>
              <p:nvPr/>
            </p:nvSpPr>
            <p:spPr bwMode="auto">
              <a:xfrm>
                <a:off x="3108" y="2560"/>
                <a:ext cx="517" cy="5"/>
              </a:xfrm>
              <a:custGeom>
                <a:avLst/>
                <a:gdLst>
                  <a:gd name="T0" fmla="*/ 442 w 444"/>
                  <a:gd name="T1" fmla="*/ 0 h 4"/>
                  <a:gd name="T2" fmla="*/ 2 w 444"/>
                  <a:gd name="T3" fmla="*/ 0 h 4"/>
                  <a:gd name="T4" fmla="*/ 0 w 444"/>
                  <a:gd name="T5" fmla="*/ 2 h 4"/>
                  <a:gd name="T6" fmla="*/ 2 w 444"/>
                  <a:gd name="T7" fmla="*/ 4 h 4"/>
                  <a:gd name="T8" fmla="*/ 442 w 444"/>
                  <a:gd name="T9" fmla="*/ 4 h 4"/>
                  <a:gd name="T10" fmla="*/ 444 w 444"/>
                  <a:gd name="T11" fmla="*/ 2 h 4"/>
                  <a:gd name="T12" fmla="*/ 442 w 44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44" h="4">
                    <a:moveTo>
                      <a:pt x="442" y="0"/>
                    </a:moveTo>
                    <a:cubicBezTo>
                      <a:pt x="2" y="0"/>
                      <a:pt x="2" y="0"/>
                      <a:pt x="2" y="0"/>
                    </a:cubicBezTo>
                    <a:cubicBezTo>
                      <a:pt x="1" y="0"/>
                      <a:pt x="0" y="1"/>
                      <a:pt x="0" y="2"/>
                    </a:cubicBezTo>
                    <a:cubicBezTo>
                      <a:pt x="0" y="3"/>
                      <a:pt x="1" y="4"/>
                      <a:pt x="2" y="4"/>
                    </a:cubicBezTo>
                    <a:cubicBezTo>
                      <a:pt x="442" y="4"/>
                      <a:pt x="442" y="4"/>
                      <a:pt x="442" y="4"/>
                    </a:cubicBezTo>
                    <a:cubicBezTo>
                      <a:pt x="443" y="4"/>
                      <a:pt x="444" y="3"/>
                      <a:pt x="444" y="2"/>
                    </a:cubicBezTo>
                    <a:cubicBezTo>
                      <a:pt x="444" y="1"/>
                      <a:pt x="443" y="0"/>
                      <a:pt x="44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0" name="Freeform 8">
                <a:extLst>
                  <a:ext uri="{FF2B5EF4-FFF2-40B4-BE49-F238E27FC236}">
                    <a16:creationId xmlns:a16="http://schemas.microsoft.com/office/drawing/2014/main" id="{3A3A2398-AE39-412D-B7BD-0F43C356581D}"/>
                  </a:ext>
                </a:extLst>
              </p:cNvPr>
              <p:cNvSpPr>
                <a:spLocks/>
              </p:cNvSpPr>
              <p:nvPr/>
            </p:nvSpPr>
            <p:spPr bwMode="auto">
              <a:xfrm>
                <a:off x="3213" y="2556"/>
                <a:ext cx="9" cy="9"/>
              </a:xfrm>
              <a:custGeom>
                <a:avLst/>
                <a:gdLst>
                  <a:gd name="T0" fmla="*/ 0 w 8"/>
                  <a:gd name="T1" fmla="*/ 0 h 8"/>
                  <a:gd name="T2" fmla="*/ 0 w 8"/>
                  <a:gd name="T3" fmla="*/ 4 h 8"/>
                  <a:gd name="T4" fmla="*/ 4 w 8"/>
                  <a:gd name="T5" fmla="*/ 8 h 8"/>
                  <a:gd name="T6" fmla="*/ 8 w 8"/>
                  <a:gd name="T7" fmla="*/ 4 h 8"/>
                  <a:gd name="T8" fmla="*/ 8 w 8"/>
                  <a:gd name="T9" fmla="*/ 0 h 8"/>
                  <a:gd name="T10" fmla="*/ 0 w 8"/>
                  <a:gd name="T11" fmla="*/ 0 h 8"/>
                  <a:gd name="T12" fmla="*/ 0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0" y="0"/>
                    </a:moveTo>
                    <a:cubicBezTo>
                      <a:pt x="0" y="4"/>
                      <a:pt x="0" y="4"/>
                      <a:pt x="0" y="4"/>
                    </a:cubicBezTo>
                    <a:cubicBezTo>
                      <a:pt x="0" y="6"/>
                      <a:pt x="2" y="8"/>
                      <a:pt x="4" y="8"/>
                    </a:cubicBezTo>
                    <a:cubicBezTo>
                      <a:pt x="7" y="8"/>
                      <a:pt x="8" y="6"/>
                      <a:pt x="8" y="4"/>
                    </a:cubicBezTo>
                    <a:cubicBezTo>
                      <a:pt x="8" y="0"/>
                      <a:pt x="8" y="0"/>
                      <a:pt x="8"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1" name="Freeform 9">
                <a:extLst>
                  <a:ext uri="{FF2B5EF4-FFF2-40B4-BE49-F238E27FC236}">
                    <a16:creationId xmlns:a16="http://schemas.microsoft.com/office/drawing/2014/main" id="{642BA113-D987-4A01-8547-163CD321A86C}"/>
                  </a:ext>
                </a:extLst>
              </p:cNvPr>
              <p:cNvSpPr>
                <a:spLocks/>
              </p:cNvSpPr>
              <p:nvPr/>
            </p:nvSpPr>
            <p:spPr bwMode="auto">
              <a:xfrm>
                <a:off x="3266" y="2556"/>
                <a:ext cx="11" cy="9"/>
              </a:xfrm>
              <a:custGeom>
                <a:avLst/>
                <a:gdLst>
                  <a:gd name="T0" fmla="*/ 0 w 9"/>
                  <a:gd name="T1" fmla="*/ 0 h 8"/>
                  <a:gd name="T2" fmla="*/ 0 w 9"/>
                  <a:gd name="T3" fmla="*/ 4 h 8"/>
                  <a:gd name="T4" fmla="*/ 5 w 9"/>
                  <a:gd name="T5" fmla="*/ 8 h 8"/>
                  <a:gd name="T6" fmla="*/ 9 w 9"/>
                  <a:gd name="T7" fmla="*/ 4 h 8"/>
                  <a:gd name="T8" fmla="*/ 9 w 9"/>
                  <a:gd name="T9" fmla="*/ 0 h 8"/>
                  <a:gd name="T10" fmla="*/ 0 w 9"/>
                  <a:gd name="T11" fmla="*/ 0 h 8"/>
                  <a:gd name="T12" fmla="*/ 0 w 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0" y="0"/>
                    </a:moveTo>
                    <a:cubicBezTo>
                      <a:pt x="0" y="4"/>
                      <a:pt x="0" y="4"/>
                      <a:pt x="0" y="4"/>
                    </a:cubicBezTo>
                    <a:cubicBezTo>
                      <a:pt x="0" y="6"/>
                      <a:pt x="2" y="8"/>
                      <a:pt x="5" y="8"/>
                    </a:cubicBezTo>
                    <a:cubicBezTo>
                      <a:pt x="7" y="8"/>
                      <a:pt x="9" y="6"/>
                      <a:pt x="9" y="4"/>
                    </a:cubicBezTo>
                    <a:cubicBezTo>
                      <a:pt x="9" y="0"/>
                      <a:pt x="9" y="0"/>
                      <a:pt x="9"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2" name="Freeform 10">
                <a:extLst>
                  <a:ext uri="{FF2B5EF4-FFF2-40B4-BE49-F238E27FC236}">
                    <a16:creationId xmlns:a16="http://schemas.microsoft.com/office/drawing/2014/main" id="{E74E1751-9B9F-4678-BE78-99E5DFC23875}"/>
                  </a:ext>
                </a:extLst>
              </p:cNvPr>
              <p:cNvSpPr>
                <a:spLocks noEditPoints="1"/>
              </p:cNvSpPr>
              <p:nvPr/>
            </p:nvSpPr>
            <p:spPr bwMode="auto">
              <a:xfrm>
                <a:off x="3209" y="2510"/>
                <a:ext cx="71" cy="46"/>
              </a:xfrm>
              <a:custGeom>
                <a:avLst/>
                <a:gdLst>
                  <a:gd name="T0" fmla="*/ 60 w 61"/>
                  <a:gd name="T1" fmla="*/ 22 h 40"/>
                  <a:gd name="T2" fmla="*/ 57 w 61"/>
                  <a:gd name="T3" fmla="*/ 19 h 40"/>
                  <a:gd name="T4" fmla="*/ 49 w 61"/>
                  <a:gd name="T5" fmla="*/ 4 h 40"/>
                  <a:gd name="T6" fmla="*/ 43 w 61"/>
                  <a:gd name="T7" fmla="*/ 0 h 40"/>
                  <a:gd name="T8" fmla="*/ 32 w 61"/>
                  <a:gd name="T9" fmla="*/ 0 h 40"/>
                  <a:gd name="T10" fmla="*/ 18 w 61"/>
                  <a:gd name="T11" fmla="*/ 0 h 40"/>
                  <a:gd name="T12" fmla="*/ 12 w 61"/>
                  <a:gd name="T13" fmla="*/ 4 h 40"/>
                  <a:gd name="T14" fmla="*/ 4 w 61"/>
                  <a:gd name="T15" fmla="*/ 19 h 40"/>
                  <a:gd name="T16" fmla="*/ 1 w 61"/>
                  <a:gd name="T17" fmla="*/ 22 h 40"/>
                  <a:gd name="T18" fmla="*/ 0 w 61"/>
                  <a:gd name="T19" fmla="*/ 25 h 40"/>
                  <a:gd name="T20" fmla="*/ 0 w 61"/>
                  <a:gd name="T21" fmla="*/ 37 h 40"/>
                  <a:gd name="T22" fmla="*/ 3 w 61"/>
                  <a:gd name="T23" fmla="*/ 40 h 40"/>
                  <a:gd name="T24" fmla="*/ 58 w 61"/>
                  <a:gd name="T25" fmla="*/ 40 h 40"/>
                  <a:gd name="T26" fmla="*/ 61 w 61"/>
                  <a:gd name="T27" fmla="*/ 37 h 40"/>
                  <a:gd name="T28" fmla="*/ 61 w 61"/>
                  <a:gd name="T29" fmla="*/ 25 h 40"/>
                  <a:gd name="T30" fmla="*/ 60 w 61"/>
                  <a:gd name="T31" fmla="*/ 22 h 40"/>
                  <a:gd name="T32" fmla="*/ 10 w 61"/>
                  <a:gd name="T33" fmla="*/ 15 h 40"/>
                  <a:gd name="T34" fmla="*/ 16 w 61"/>
                  <a:gd name="T35" fmla="*/ 5 h 40"/>
                  <a:gd name="T36" fmla="*/ 19 w 61"/>
                  <a:gd name="T37" fmla="*/ 3 h 40"/>
                  <a:gd name="T38" fmla="*/ 42 w 61"/>
                  <a:gd name="T39" fmla="*/ 3 h 40"/>
                  <a:gd name="T40" fmla="*/ 45 w 61"/>
                  <a:gd name="T41" fmla="*/ 5 h 40"/>
                  <a:gd name="T42" fmla="*/ 51 w 61"/>
                  <a:gd name="T43" fmla="*/ 15 h 40"/>
                  <a:gd name="T44" fmla="*/ 49 w 61"/>
                  <a:gd name="T45" fmla="*/ 17 h 40"/>
                  <a:gd name="T46" fmla="*/ 12 w 61"/>
                  <a:gd name="T47" fmla="*/ 17 h 40"/>
                  <a:gd name="T48" fmla="*/ 10 w 61"/>
                  <a:gd name="T49" fmla="*/ 15 h 40"/>
                  <a:gd name="T50" fmla="*/ 10 w 61"/>
                  <a:gd name="T51" fmla="*/ 35 h 40"/>
                  <a:gd name="T52" fmla="*/ 5 w 61"/>
                  <a:gd name="T53" fmla="*/ 31 h 40"/>
                  <a:gd name="T54" fmla="*/ 10 w 61"/>
                  <a:gd name="T55" fmla="*/ 26 h 40"/>
                  <a:gd name="T56" fmla="*/ 14 w 61"/>
                  <a:gd name="T57" fmla="*/ 31 h 40"/>
                  <a:gd name="T58" fmla="*/ 10 w 61"/>
                  <a:gd name="T59" fmla="*/ 35 h 40"/>
                  <a:gd name="T60" fmla="*/ 38 w 61"/>
                  <a:gd name="T61" fmla="*/ 37 h 40"/>
                  <a:gd name="T62" fmla="*/ 37 w 61"/>
                  <a:gd name="T63" fmla="*/ 37 h 40"/>
                  <a:gd name="T64" fmla="*/ 24 w 61"/>
                  <a:gd name="T65" fmla="*/ 37 h 40"/>
                  <a:gd name="T66" fmla="*/ 23 w 61"/>
                  <a:gd name="T67" fmla="*/ 37 h 40"/>
                  <a:gd name="T68" fmla="*/ 23 w 61"/>
                  <a:gd name="T69" fmla="*/ 31 h 40"/>
                  <a:gd name="T70" fmla="*/ 24 w 61"/>
                  <a:gd name="T71" fmla="*/ 30 h 40"/>
                  <a:gd name="T72" fmla="*/ 37 w 61"/>
                  <a:gd name="T73" fmla="*/ 30 h 40"/>
                  <a:gd name="T74" fmla="*/ 38 w 61"/>
                  <a:gd name="T75" fmla="*/ 31 h 40"/>
                  <a:gd name="T76" fmla="*/ 38 w 61"/>
                  <a:gd name="T77" fmla="*/ 37 h 40"/>
                  <a:gd name="T78" fmla="*/ 38 w 61"/>
                  <a:gd name="T79" fmla="*/ 37 h 40"/>
                  <a:gd name="T80" fmla="*/ 51 w 61"/>
                  <a:gd name="T81" fmla="*/ 35 h 40"/>
                  <a:gd name="T82" fmla="*/ 47 w 61"/>
                  <a:gd name="T83" fmla="*/ 31 h 40"/>
                  <a:gd name="T84" fmla="*/ 51 w 61"/>
                  <a:gd name="T85" fmla="*/ 26 h 40"/>
                  <a:gd name="T86" fmla="*/ 56 w 61"/>
                  <a:gd name="T87" fmla="*/ 31 h 40"/>
                  <a:gd name="T88" fmla="*/ 51 w 61"/>
                  <a:gd name="T8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 h="40">
                    <a:moveTo>
                      <a:pt x="60" y="22"/>
                    </a:moveTo>
                    <a:cubicBezTo>
                      <a:pt x="60" y="22"/>
                      <a:pt x="57" y="19"/>
                      <a:pt x="57" y="19"/>
                    </a:cubicBezTo>
                    <a:cubicBezTo>
                      <a:pt x="57" y="19"/>
                      <a:pt x="49" y="4"/>
                      <a:pt x="49" y="4"/>
                    </a:cubicBezTo>
                    <a:cubicBezTo>
                      <a:pt x="48" y="2"/>
                      <a:pt x="46" y="0"/>
                      <a:pt x="43" y="0"/>
                    </a:cubicBezTo>
                    <a:cubicBezTo>
                      <a:pt x="40" y="0"/>
                      <a:pt x="32" y="0"/>
                      <a:pt x="32" y="0"/>
                    </a:cubicBezTo>
                    <a:cubicBezTo>
                      <a:pt x="32" y="0"/>
                      <a:pt x="21" y="0"/>
                      <a:pt x="18" y="0"/>
                    </a:cubicBezTo>
                    <a:cubicBezTo>
                      <a:pt x="15" y="0"/>
                      <a:pt x="13" y="2"/>
                      <a:pt x="12" y="4"/>
                    </a:cubicBezTo>
                    <a:cubicBezTo>
                      <a:pt x="11" y="4"/>
                      <a:pt x="3" y="19"/>
                      <a:pt x="4" y="19"/>
                    </a:cubicBezTo>
                    <a:cubicBezTo>
                      <a:pt x="4" y="19"/>
                      <a:pt x="1" y="22"/>
                      <a:pt x="1" y="22"/>
                    </a:cubicBezTo>
                    <a:cubicBezTo>
                      <a:pt x="0" y="23"/>
                      <a:pt x="0" y="24"/>
                      <a:pt x="0" y="25"/>
                    </a:cubicBezTo>
                    <a:cubicBezTo>
                      <a:pt x="0" y="25"/>
                      <a:pt x="0" y="35"/>
                      <a:pt x="0" y="37"/>
                    </a:cubicBezTo>
                    <a:cubicBezTo>
                      <a:pt x="0" y="39"/>
                      <a:pt x="0" y="40"/>
                      <a:pt x="3" y="40"/>
                    </a:cubicBezTo>
                    <a:cubicBezTo>
                      <a:pt x="58" y="40"/>
                      <a:pt x="58" y="40"/>
                      <a:pt x="58" y="40"/>
                    </a:cubicBezTo>
                    <a:cubicBezTo>
                      <a:pt x="61" y="40"/>
                      <a:pt x="61" y="39"/>
                      <a:pt x="61" y="37"/>
                    </a:cubicBezTo>
                    <a:cubicBezTo>
                      <a:pt x="61" y="35"/>
                      <a:pt x="61" y="25"/>
                      <a:pt x="61" y="25"/>
                    </a:cubicBezTo>
                    <a:cubicBezTo>
                      <a:pt x="61" y="24"/>
                      <a:pt x="61" y="23"/>
                      <a:pt x="60" y="22"/>
                    </a:cubicBezTo>
                    <a:close/>
                    <a:moveTo>
                      <a:pt x="10" y="15"/>
                    </a:moveTo>
                    <a:cubicBezTo>
                      <a:pt x="10" y="15"/>
                      <a:pt x="15" y="5"/>
                      <a:pt x="16" y="5"/>
                    </a:cubicBezTo>
                    <a:cubicBezTo>
                      <a:pt x="16" y="4"/>
                      <a:pt x="18" y="3"/>
                      <a:pt x="19" y="3"/>
                    </a:cubicBezTo>
                    <a:cubicBezTo>
                      <a:pt x="42" y="3"/>
                      <a:pt x="42" y="3"/>
                      <a:pt x="42" y="3"/>
                    </a:cubicBezTo>
                    <a:cubicBezTo>
                      <a:pt x="43" y="3"/>
                      <a:pt x="45" y="4"/>
                      <a:pt x="45" y="5"/>
                    </a:cubicBezTo>
                    <a:cubicBezTo>
                      <a:pt x="45" y="5"/>
                      <a:pt x="51" y="15"/>
                      <a:pt x="51" y="15"/>
                    </a:cubicBezTo>
                    <a:cubicBezTo>
                      <a:pt x="51" y="16"/>
                      <a:pt x="51" y="17"/>
                      <a:pt x="49" y="17"/>
                    </a:cubicBezTo>
                    <a:cubicBezTo>
                      <a:pt x="12" y="17"/>
                      <a:pt x="12" y="17"/>
                      <a:pt x="12" y="17"/>
                    </a:cubicBezTo>
                    <a:cubicBezTo>
                      <a:pt x="10" y="17"/>
                      <a:pt x="10" y="16"/>
                      <a:pt x="10" y="15"/>
                    </a:cubicBezTo>
                    <a:close/>
                    <a:moveTo>
                      <a:pt x="10" y="35"/>
                    </a:moveTo>
                    <a:cubicBezTo>
                      <a:pt x="7" y="35"/>
                      <a:pt x="5" y="33"/>
                      <a:pt x="5" y="31"/>
                    </a:cubicBezTo>
                    <a:cubicBezTo>
                      <a:pt x="5" y="28"/>
                      <a:pt x="7" y="26"/>
                      <a:pt x="10" y="26"/>
                    </a:cubicBezTo>
                    <a:cubicBezTo>
                      <a:pt x="12" y="26"/>
                      <a:pt x="14" y="28"/>
                      <a:pt x="14" y="31"/>
                    </a:cubicBezTo>
                    <a:cubicBezTo>
                      <a:pt x="14" y="33"/>
                      <a:pt x="12" y="35"/>
                      <a:pt x="10" y="35"/>
                    </a:cubicBezTo>
                    <a:close/>
                    <a:moveTo>
                      <a:pt x="38" y="37"/>
                    </a:moveTo>
                    <a:cubicBezTo>
                      <a:pt x="38" y="37"/>
                      <a:pt x="37" y="37"/>
                      <a:pt x="37" y="37"/>
                    </a:cubicBezTo>
                    <a:cubicBezTo>
                      <a:pt x="24" y="37"/>
                      <a:pt x="24" y="37"/>
                      <a:pt x="24" y="37"/>
                    </a:cubicBezTo>
                    <a:cubicBezTo>
                      <a:pt x="24" y="37"/>
                      <a:pt x="23" y="37"/>
                      <a:pt x="23" y="37"/>
                    </a:cubicBezTo>
                    <a:cubicBezTo>
                      <a:pt x="23" y="31"/>
                      <a:pt x="23" y="31"/>
                      <a:pt x="23" y="31"/>
                    </a:cubicBezTo>
                    <a:cubicBezTo>
                      <a:pt x="23" y="30"/>
                      <a:pt x="24" y="30"/>
                      <a:pt x="24" y="30"/>
                    </a:cubicBezTo>
                    <a:cubicBezTo>
                      <a:pt x="37" y="30"/>
                      <a:pt x="37" y="30"/>
                      <a:pt x="37" y="30"/>
                    </a:cubicBezTo>
                    <a:cubicBezTo>
                      <a:pt x="37" y="30"/>
                      <a:pt x="38" y="30"/>
                      <a:pt x="38" y="31"/>
                    </a:cubicBezTo>
                    <a:cubicBezTo>
                      <a:pt x="38" y="37"/>
                      <a:pt x="38" y="37"/>
                      <a:pt x="38" y="37"/>
                    </a:cubicBezTo>
                    <a:cubicBezTo>
                      <a:pt x="38" y="37"/>
                      <a:pt x="38" y="37"/>
                      <a:pt x="38" y="37"/>
                    </a:cubicBezTo>
                    <a:close/>
                    <a:moveTo>
                      <a:pt x="51" y="35"/>
                    </a:moveTo>
                    <a:cubicBezTo>
                      <a:pt x="49" y="35"/>
                      <a:pt x="47" y="33"/>
                      <a:pt x="47" y="31"/>
                    </a:cubicBezTo>
                    <a:cubicBezTo>
                      <a:pt x="47" y="28"/>
                      <a:pt x="49" y="26"/>
                      <a:pt x="51" y="26"/>
                    </a:cubicBezTo>
                    <a:cubicBezTo>
                      <a:pt x="54" y="26"/>
                      <a:pt x="56" y="28"/>
                      <a:pt x="56" y="31"/>
                    </a:cubicBezTo>
                    <a:cubicBezTo>
                      <a:pt x="56" y="33"/>
                      <a:pt x="54" y="35"/>
                      <a:pt x="51"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3" name="Freeform 11">
                <a:extLst>
                  <a:ext uri="{FF2B5EF4-FFF2-40B4-BE49-F238E27FC236}">
                    <a16:creationId xmlns:a16="http://schemas.microsoft.com/office/drawing/2014/main" id="{170909D7-1718-4686-BCDB-1B34CC295673}"/>
                  </a:ext>
                </a:extLst>
              </p:cNvPr>
              <p:cNvSpPr>
                <a:spLocks noEditPoints="1"/>
              </p:cNvSpPr>
              <p:nvPr/>
            </p:nvSpPr>
            <p:spPr bwMode="auto">
              <a:xfrm>
                <a:off x="3126" y="2446"/>
                <a:ext cx="74" cy="116"/>
              </a:xfrm>
              <a:custGeom>
                <a:avLst/>
                <a:gdLst>
                  <a:gd name="T0" fmla="*/ 63 w 63"/>
                  <a:gd name="T1" fmla="*/ 0 h 100"/>
                  <a:gd name="T2" fmla="*/ 0 w 63"/>
                  <a:gd name="T3" fmla="*/ 0 h 100"/>
                  <a:gd name="T4" fmla="*/ 0 w 63"/>
                  <a:gd name="T5" fmla="*/ 63 h 100"/>
                  <a:gd name="T6" fmla="*/ 7 w 63"/>
                  <a:gd name="T7" fmla="*/ 63 h 100"/>
                  <a:gd name="T8" fmla="*/ 7 w 63"/>
                  <a:gd name="T9" fmla="*/ 100 h 100"/>
                  <a:gd name="T10" fmla="*/ 16 w 63"/>
                  <a:gd name="T11" fmla="*/ 100 h 100"/>
                  <a:gd name="T12" fmla="*/ 16 w 63"/>
                  <a:gd name="T13" fmla="*/ 63 h 100"/>
                  <a:gd name="T14" fmla="*/ 63 w 63"/>
                  <a:gd name="T15" fmla="*/ 63 h 100"/>
                  <a:gd name="T16" fmla="*/ 63 w 63"/>
                  <a:gd name="T17" fmla="*/ 0 h 100"/>
                  <a:gd name="T18" fmla="*/ 43 w 63"/>
                  <a:gd name="T19" fmla="*/ 31 h 100"/>
                  <a:gd name="T20" fmla="*/ 39 w 63"/>
                  <a:gd name="T21" fmla="*/ 35 h 100"/>
                  <a:gd name="T22" fmla="*/ 34 w 63"/>
                  <a:gd name="T23" fmla="*/ 36 h 100"/>
                  <a:gd name="T24" fmla="*/ 27 w 63"/>
                  <a:gd name="T25" fmla="*/ 36 h 100"/>
                  <a:gd name="T26" fmla="*/ 27 w 63"/>
                  <a:gd name="T27" fmla="*/ 49 h 100"/>
                  <a:gd name="T28" fmla="*/ 21 w 63"/>
                  <a:gd name="T29" fmla="*/ 49 h 100"/>
                  <a:gd name="T30" fmla="*/ 21 w 63"/>
                  <a:gd name="T31" fmla="*/ 15 h 100"/>
                  <a:gd name="T32" fmla="*/ 34 w 63"/>
                  <a:gd name="T33" fmla="*/ 15 h 100"/>
                  <a:gd name="T34" fmla="*/ 39 w 63"/>
                  <a:gd name="T35" fmla="*/ 16 h 100"/>
                  <a:gd name="T36" fmla="*/ 43 w 63"/>
                  <a:gd name="T37" fmla="*/ 20 h 100"/>
                  <a:gd name="T38" fmla="*/ 44 w 63"/>
                  <a:gd name="T39" fmla="*/ 26 h 100"/>
                  <a:gd name="T40" fmla="*/ 43 w 63"/>
                  <a:gd name="T41"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100">
                    <a:moveTo>
                      <a:pt x="63" y="0"/>
                    </a:moveTo>
                    <a:cubicBezTo>
                      <a:pt x="0" y="0"/>
                      <a:pt x="0" y="0"/>
                      <a:pt x="0" y="0"/>
                    </a:cubicBezTo>
                    <a:cubicBezTo>
                      <a:pt x="0" y="63"/>
                      <a:pt x="0" y="63"/>
                      <a:pt x="0" y="63"/>
                    </a:cubicBezTo>
                    <a:cubicBezTo>
                      <a:pt x="7" y="63"/>
                      <a:pt x="7" y="63"/>
                      <a:pt x="7" y="63"/>
                    </a:cubicBezTo>
                    <a:cubicBezTo>
                      <a:pt x="7" y="100"/>
                      <a:pt x="7" y="100"/>
                      <a:pt x="7" y="100"/>
                    </a:cubicBezTo>
                    <a:cubicBezTo>
                      <a:pt x="16" y="100"/>
                      <a:pt x="16" y="100"/>
                      <a:pt x="16" y="100"/>
                    </a:cubicBezTo>
                    <a:cubicBezTo>
                      <a:pt x="16" y="63"/>
                      <a:pt x="16" y="63"/>
                      <a:pt x="16" y="63"/>
                    </a:cubicBezTo>
                    <a:cubicBezTo>
                      <a:pt x="63" y="63"/>
                      <a:pt x="63" y="63"/>
                      <a:pt x="63" y="63"/>
                    </a:cubicBezTo>
                    <a:lnTo>
                      <a:pt x="63" y="0"/>
                    </a:lnTo>
                    <a:close/>
                    <a:moveTo>
                      <a:pt x="43" y="31"/>
                    </a:moveTo>
                    <a:cubicBezTo>
                      <a:pt x="42" y="33"/>
                      <a:pt x="41" y="34"/>
                      <a:pt x="39" y="35"/>
                    </a:cubicBezTo>
                    <a:cubicBezTo>
                      <a:pt x="38" y="36"/>
                      <a:pt x="36" y="36"/>
                      <a:pt x="34" y="36"/>
                    </a:cubicBezTo>
                    <a:cubicBezTo>
                      <a:pt x="27" y="36"/>
                      <a:pt x="27" y="36"/>
                      <a:pt x="27" y="36"/>
                    </a:cubicBezTo>
                    <a:cubicBezTo>
                      <a:pt x="27" y="49"/>
                      <a:pt x="27" y="49"/>
                      <a:pt x="27" y="49"/>
                    </a:cubicBezTo>
                    <a:cubicBezTo>
                      <a:pt x="21" y="49"/>
                      <a:pt x="21" y="49"/>
                      <a:pt x="21" y="49"/>
                    </a:cubicBezTo>
                    <a:cubicBezTo>
                      <a:pt x="21" y="15"/>
                      <a:pt x="21" y="15"/>
                      <a:pt x="21" y="15"/>
                    </a:cubicBezTo>
                    <a:cubicBezTo>
                      <a:pt x="34" y="15"/>
                      <a:pt x="34" y="15"/>
                      <a:pt x="34" y="15"/>
                    </a:cubicBezTo>
                    <a:cubicBezTo>
                      <a:pt x="36" y="15"/>
                      <a:pt x="38" y="15"/>
                      <a:pt x="39" y="16"/>
                    </a:cubicBezTo>
                    <a:cubicBezTo>
                      <a:pt x="41" y="17"/>
                      <a:pt x="42" y="18"/>
                      <a:pt x="43" y="20"/>
                    </a:cubicBezTo>
                    <a:cubicBezTo>
                      <a:pt x="44" y="22"/>
                      <a:pt x="44" y="23"/>
                      <a:pt x="44" y="26"/>
                    </a:cubicBezTo>
                    <a:cubicBezTo>
                      <a:pt x="44" y="28"/>
                      <a:pt x="44" y="30"/>
                      <a:pt x="43"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4" name="Freeform 12">
                <a:extLst>
                  <a:ext uri="{FF2B5EF4-FFF2-40B4-BE49-F238E27FC236}">
                    <a16:creationId xmlns:a16="http://schemas.microsoft.com/office/drawing/2014/main" id="{FC806D30-0767-465B-A288-B81EC3823D51}"/>
                  </a:ext>
                </a:extLst>
              </p:cNvPr>
              <p:cNvSpPr>
                <a:spLocks/>
              </p:cNvSpPr>
              <p:nvPr/>
            </p:nvSpPr>
            <p:spPr bwMode="auto">
              <a:xfrm>
                <a:off x="3158" y="2471"/>
                <a:ext cx="13" cy="10"/>
              </a:xfrm>
              <a:custGeom>
                <a:avLst/>
                <a:gdLst>
                  <a:gd name="T0" fmla="*/ 7 w 11"/>
                  <a:gd name="T1" fmla="*/ 0 h 9"/>
                  <a:gd name="T2" fmla="*/ 0 w 11"/>
                  <a:gd name="T3" fmla="*/ 0 h 9"/>
                  <a:gd name="T4" fmla="*/ 0 w 11"/>
                  <a:gd name="T5" fmla="*/ 9 h 9"/>
                  <a:gd name="T6" fmla="*/ 7 w 11"/>
                  <a:gd name="T7" fmla="*/ 9 h 9"/>
                  <a:gd name="T8" fmla="*/ 10 w 11"/>
                  <a:gd name="T9" fmla="*/ 8 h 9"/>
                  <a:gd name="T10" fmla="*/ 11 w 11"/>
                  <a:gd name="T11" fmla="*/ 5 h 9"/>
                  <a:gd name="T12" fmla="*/ 10 w 11"/>
                  <a:gd name="T13" fmla="*/ 1 h 9"/>
                  <a:gd name="T14" fmla="*/ 7 w 1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7" y="0"/>
                    </a:moveTo>
                    <a:cubicBezTo>
                      <a:pt x="0" y="0"/>
                      <a:pt x="0" y="0"/>
                      <a:pt x="0" y="0"/>
                    </a:cubicBezTo>
                    <a:cubicBezTo>
                      <a:pt x="0" y="9"/>
                      <a:pt x="0" y="9"/>
                      <a:pt x="0" y="9"/>
                    </a:cubicBezTo>
                    <a:cubicBezTo>
                      <a:pt x="7" y="9"/>
                      <a:pt x="7" y="9"/>
                      <a:pt x="7" y="9"/>
                    </a:cubicBezTo>
                    <a:cubicBezTo>
                      <a:pt x="8" y="9"/>
                      <a:pt x="9" y="9"/>
                      <a:pt x="10" y="8"/>
                    </a:cubicBezTo>
                    <a:cubicBezTo>
                      <a:pt x="11" y="7"/>
                      <a:pt x="11" y="6"/>
                      <a:pt x="11" y="5"/>
                    </a:cubicBezTo>
                    <a:cubicBezTo>
                      <a:pt x="11" y="3"/>
                      <a:pt x="11" y="2"/>
                      <a:pt x="10" y="1"/>
                    </a:cubicBezTo>
                    <a:cubicBezTo>
                      <a:pt x="9" y="0"/>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5" name="Freeform 13">
                <a:extLst>
                  <a:ext uri="{FF2B5EF4-FFF2-40B4-BE49-F238E27FC236}">
                    <a16:creationId xmlns:a16="http://schemas.microsoft.com/office/drawing/2014/main" id="{667AE2CC-0443-4317-B486-30E19E135005}"/>
                  </a:ext>
                </a:extLst>
              </p:cNvPr>
              <p:cNvSpPr>
                <a:spLocks noEditPoints="1"/>
              </p:cNvSpPr>
              <p:nvPr/>
            </p:nvSpPr>
            <p:spPr bwMode="auto">
              <a:xfrm>
                <a:off x="3436" y="2429"/>
                <a:ext cx="181" cy="131"/>
              </a:xfrm>
              <a:custGeom>
                <a:avLst/>
                <a:gdLst>
                  <a:gd name="T0" fmla="*/ 0 w 155"/>
                  <a:gd name="T1" fmla="*/ 112 h 113"/>
                  <a:gd name="T2" fmla="*/ 51 w 155"/>
                  <a:gd name="T3" fmla="*/ 113 h 113"/>
                  <a:gd name="T4" fmla="*/ 52 w 155"/>
                  <a:gd name="T5" fmla="*/ 95 h 113"/>
                  <a:gd name="T6" fmla="*/ 100 w 155"/>
                  <a:gd name="T7" fmla="*/ 94 h 113"/>
                  <a:gd name="T8" fmla="*/ 101 w 155"/>
                  <a:gd name="T9" fmla="*/ 112 h 113"/>
                  <a:gd name="T10" fmla="*/ 154 w 155"/>
                  <a:gd name="T11" fmla="*/ 113 h 113"/>
                  <a:gd name="T12" fmla="*/ 155 w 155"/>
                  <a:gd name="T13" fmla="*/ 6 h 113"/>
                  <a:gd name="T14" fmla="*/ 5 w 155"/>
                  <a:gd name="T15" fmla="*/ 1 h 113"/>
                  <a:gd name="T16" fmla="*/ 21 w 155"/>
                  <a:gd name="T17" fmla="*/ 80 h 113"/>
                  <a:gd name="T18" fmla="*/ 8 w 155"/>
                  <a:gd name="T19" fmla="*/ 67 h 113"/>
                  <a:gd name="T20" fmla="*/ 21 w 155"/>
                  <a:gd name="T21" fmla="*/ 80 h 113"/>
                  <a:gd name="T22" fmla="*/ 8 w 155"/>
                  <a:gd name="T23" fmla="*/ 51 h 113"/>
                  <a:gd name="T24" fmla="*/ 21 w 155"/>
                  <a:gd name="T25" fmla="*/ 38 h 113"/>
                  <a:gd name="T26" fmla="*/ 21 w 155"/>
                  <a:gd name="T27" fmla="*/ 22 h 113"/>
                  <a:gd name="T28" fmla="*/ 8 w 155"/>
                  <a:gd name="T29" fmla="*/ 9 h 113"/>
                  <a:gd name="T30" fmla="*/ 21 w 155"/>
                  <a:gd name="T31" fmla="*/ 22 h 113"/>
                  <a:gd name="T32" fmla="*/ 26 w 155"/>
                  <a:gd name="T33" fmla="*/ 80 h 113"/>
                  <a:gd name="T34" fmla="*/ 43 w 155"/>
                  <a:gd name="T35" fmla="*/ 67 h 113"/>
                  <a:gd name="T36" fmla="*/ 43 w 155"/>
                  <a:gd name="T37" fmla="*/ 51 h 113"/>
                  <a:gd name="T38" fmla="*/ 26 w 155"/>
                  <a:gd name="T39" fmla="*/ 38 h 113"/>
                  <a:gd name="T40" fmla="*/ 43 w 155"/>
                  <a:gd name="T41" fmla="*/ 51 h 113"/>
                  <a:gd name="T42" fmla="*/ 26 w 155"/>
                  <a:gd name="T43" fmla="*/ 22 h 113"/>
                  <a:gd name="T44" fmla="*/ 43 w 155"/>
                  <a:gd name="T45" fmla="*/ 9 h 113"/>
                  <a:gd name="T46" fmla="*/ 64 w 155"/>
                  <a:gd name="T47" fmla="*/ 80 h 113"/>
                  <a:gd name="T48" fmla="*/ 47 w 155"/>
                  <a:gd name="T49" fmla="*/ 67 h 113"/>
                  <a:gd name="T50" fmla="*/ 64 w 155"/>
                  <a:gd name="T51" fmla="*/ 80 h 113"/>
                  <a:gd name="T52" fmla="*/ 47 w 155"/>
                  <a:gd name="T53" fmla="*/ 51 h 113"/>
                  <a:gd name="T54" fmla="*/ 64 w 155"/>
                  <a:gd name="T55" fmla="*/ 38 h 113"/>
                  <a:gd name="T56" fmla="*/ 64 w 155"/>
                  <a:gd name="T57" fmla="*/ 22 h 113"/>
                  <a:gd name="T58" fmla="*/ 47 w 155"/>
                  <a:gd name="T59" fmla="*/ 9 h 113"/>
                  <a:gd name="T60" fmla="*/ 64 w 155"/>
                  <a:gd name="T61" fmla="*/ 22 h 113"/>
                  <a:gd name="T62" fmla="*/ 69 w 155"/>
                  <a:gd name="T63" fmla="*/ 80 h 113"/>
                  <a:gd name="T64" fmla="*/ 85 w 155"/>
                  <a:gd name="T65" fmla="*/ 67 h 113"/>
                  <a:gd name="T66" fmla="*/ 85 w 155"/>
                  <a:gd name="T67" fmla="*/ 51 h 113"/>
                  <a:gd name="T68" fmla="*/ 69 w 155"/>
                  <a:gd name="T69" fmla="*/ 38 h 113"/>
                  <a:gd name="T70" fmla="*/ 85 w 155"/>
                  <a:gd name="T71" fmla="*/ 51 h 113"/>
                  <a:gd name="T72" fmla="*/ 69 w 155"/>
                  <a:gd name="T73" fmla="*/ 22 h 113"/>
                  <a:gd name="T74" fmla="*/ 85 w 155"/>
                  <a:gd name="T75" fmla="*/ 9 h 113"/>
                  <a:gd name="T76" fmla="*/ 106 w 155"/>
                  <a:gd name="T77" fmla="*/ 79 h 113"/>
                  <a:gd name="T78" fmla="*/ 90 w 155"/>
                  <a:gd name="T79" fmla="*/ 67 h 113"/>
                  <a:gd name="T80" fmla="*/ 106 w 155"/>
                  <a:gd name="T81" fmla="*/ 79 h 113"/>
                  <a:gd name="T82" fmla="*/ 90 w 155"/>
                  <a:gd name="T83" fmla="*/ 51 h 113"/>
                  <a:gd name="T84" fmla="*/ 106 w 155"/>
                  <a:gd name="T85" fmla="*/ 38 h 113"/>
                  <a:gd name="T86" fmla="*/ 106 w 155"/>
                  <a:gd name="T87" fmla="*/ 22 h 113"/>
                  <a:gd name="T88" fmla="*/ 90 w 155"/>
                  <a:gd name="T89" fmla="*/ 9 h 113"/>
                  <a:gd name="T90" fmla="*/ 106 w 155"/>
                  <a:gd name="T91" fmla="*/ 22 h 113"/>
                  <a:gd name="T92" fmla="*/ 111 w 155"/>
                  <a:gd name="T93" fmla="*/ 79 h 113"/>
                  <a:gd name="T94" fmla="*/ 127 w 155"/>
                  <a:gd name="T95" fmla="*/ 67 h 113"/>
                  <a:gd name="T96" fmla="*/ 127 w 155"/>
                  <a:gd name="T97" fmla="*/ 51 h 113"/>
                  <a:gd name="T98" fmla="*/ 111 w 155"/>
                  <a:gd name="T99" fmla="*/ 38 h 113"/>
                  <a:gd name="T100" fmla="*/ 127 w 155"/>
                  <a:gd name="T101" fmla="*/ 51 h 113"/>
                  <a:gd name="T102" fmla="*/ 111 w 155"/>
                  <a:gd name="T103" fmla="*/ 22 h 113"/>
                  <a:gd name="T104" fmla="*/ 127 w 155"/>
                  <a:gd name="T105" fmla="*/ 9 h 113"/>
                  <a:gd name="T106" fmla="*/ 148 w 155"/>
                  <a:gd name="T107" fmla="*/ 79 h 113"/>
                  <a:gd name="T108" fmla="*/ 132 w 155"/>
                  <a:gd name="T109" fmla="*/ 67 h 113"/>
                  <a:gd name="T110" fmla="*/ 148 w 155"/>
                  <a:gd name="T111" fmla="*/ 79 h 113"/>
                  <a:gd name="T112" fmla="*/ 132 w 155"/>
                  <a:gd name="T113" fmla="*/ 51 h 113"/>
                  <a:gd name="T114" fmla="*/ 148 w 155"/>
                  <a:gd name="T115" fmla="*/ 38 h 113"/>
                  <a:gd name="T116" fmla="*/ 148 w 155"/>
                  <a:gd name="T117" fmla="*/ 22 h 113"/>
                  <a:gd name="T118" fmla="*/ 132 w 155"/>
                  <a:gd name="T119" fmla="*/ 9 h 113"/>
                  <a:gd name="T120" fmla="*/ 148 w 155"/>
                  <a:gd name="T121" fmla="*/ 2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 h="113">
                    <a:moveTo>
                      <a:pt x="0" y="6"/>
                    </a:moveTo>
                    <a:cubicBezTo>
                      <a:pt x="0" y="112"/>
                      <a:pt x="0" y="112"/>
                      <a:pt x="0" y="112"/>
                    </a:cubicBezTo>
                    <a:cubicBezTo>
                      <a:pt x="0" y="113"/>
                      <a:pt x="1" y="113"/>
                      <a:pt x="1" y="113"/>
                    </a:cubicBezTo>
                    <a:cubicBezTo>
                      <a:pt x="51" y="113"/>
                      <a:pt x="51" y="113"/>
                      <a:pt x="51" y="113"/>
                    </a:cubicBezTo>
                    <a:cubicBezTo>
                      <a:pt x="52" y="113"/>
                      <a:pt x="52" y="113"/>
                      <a:pt x="52" y="112"/>
                    </a:cubicBezTo>
                    <a:cubicBezTo>
                      <a:pt x="52" y="95"/>
                      <a:pt x="52" y="95"/>
                      <a:pt x="52" y="95"/>
                    </a:cubicBezTo>
                    <a:cubicBezTo>
                      <a:pt x="52" y="94"/>
                      <a:pt x="53" y="94"/>
                      <a:pt x="54" y="94"/>
                    </a:cubicBezTo>
                    <a:cubicBezTo>
                      <a:pt x="100" y="94"/>
                      <a:pt x="100" y="94"/>
                      <a:pt x="100" y="94"/>
                    </a:cubicBezTo>
                    <a:cubicBezTo>
                      <a:pt x="101" y="94"/>
                      <a:pt x="101" y="94"/>
                      <a:pt x="101" y="95"/>
                    </a:cubicBezTo>
                    <a:cubicBezTo>
                      <a:pt x="101" y="112"/>
                      <a:pt x="101" y="112"/>
                      <a:pt x="101" y="112"/>
                    </a:cubicBezTo>
                    <a:cubicBezTo>
                      <a:pt x="101" y="113"/>
                      <a:pt x="102" y="113"/>
                      <a:pt x="102" y="113"/>
                    </a:cubicBezTo>
                    <a:cubicBezTo>
                      <a:pt x="154" y="113"/>
                      <a:pt x="154" y="113"/>
                      <a:pt x="154" y="113"/>
                    </a:cubicBezTo>
                    <a:cubicBezTo>
                      <a:pt x="155" y="113"/>
                      <a:pt x="155" y="113"/>
                      <a:pt x="155" y="112"/>
                    </a:cubicBezTo>
                    <a:cubicBezTo>
                      <a:pt x="155" y="6"/>
                      <a:pt x="155" y="6"/>
                      <a:pt x="155" y="6"/>
                    </a:cubicBezTo>
                    <a:cubicBezTo>
                      <a:pt x="155" y="3"/>
                      <a:pt x="153" y="0"/>
                      <a:pt x="150" y="0"/>
                    </a:cubicBezTo>
                    <a:cubicBezTo>
                      <a:pt x="5" y="1"/>
                      <a:pt x="5" y="1"/>
                      <a:pt x="5" y="1"/>
                    </a:cubicBezTo>
                    <a:cubicBezTo>
                      <a:pt x="2" y="1"/>
                      <a:pt x="0" y="3"/>
                      <a:pt x="0" y="6"/>
                    </a:cubicBezTo>
                    <a:close/>
                    <a:moveTo>
                      <a:pt x="21" y="80"/>
                    </a:moveTo>
                    <a:cubicBezTo>
                      <a:pt x="8" y="80"/>
                      <a:pt x="8" y="80"/>
                      <a:pt x="8" y="80"/>
                    </a:cubicBezTo>
                    <a:cubicBezTo>
                      <a:pt x="8" y="67"/>
                      <a:pt x="8" y="67"/>
                      <a:pt x="8" y="67"/>
                    </a:cubicBezTo>
                    <a:cubicBezTo>
                      <a:pt x="21" y="67"/>
                      <a:pt x="21" y="67"/>
                      <a:pt x="21" y="67"/>
                    </a:cubicBezTo>
                    <a:lnTo>
                      <a:pt x="21" y="80"/>
                    </a:lnTo>
                    <a:close/>
                    <a:moveTo>
                      <a:pt x="21" y="51"/>
                    </a:moveTo>
                    <a:cubicBezTo>
                      <a:pt x="8" y="51"/>
                      <a:pt x="8" y="51"/>
                      <a:pt x="8" y="51"/>
                    </a:cubicBezTo>
                    <a:cubicBezTo>
                      <a:pt x="8" y="38"/>
                      <a:pt x="8" y="38"/>
                      <a:pt x="8" y="38"/>
                    </a:cubicBezTo>
                    <a:cubicBezTo>
                      <a:pt x="21" y="38"/>
                      <a:pt x="21" y="38"/>
                      <a:pt x="21" y="38"/>
                    </a:cubicBezTo>
                    <a:lnTo>
                      <a:pt x="21" y="51"/>
                    </a:lnTo>
                    <a:close/>
                    <a:moveTo>
                      <a:pt x="21" y="22"/>
                    </a:moveTo>
                    <a:cubicBezTo>
                      <a:pt x="8" y="22"/>
                      <a:pt x="8" y="22"/>
                      <a:pt x="8" y="22"/>
                    </a:cubicBezTo>
                    <a:cubicBezTo>
                      <a:pt x="8" y="9"/>
                      <a:pt x="8" y="9"/>
                      <a:pt x="8" y="9"/>
                    </a:cubicBezTo>
                    <a:cubicBezTo>
                      <a:pt x="21" y="9"/>
                      <a:pt x="21" y="9"/>
                      <a:pt x="21" y="9"/>
                    </a:cubicBezTo>
                    <a:lnTo>
                      <a:pt x="21" y="22"/>
                    </a:lnTo>
                    <a:close/>
                    <a:moveTo>
                      <a:pt x="43" y="80"/>
                    </a:moveTo>
                    <a:cubicBezTo>
                      <a:pt x="26" y="80"/>
                      <a:pt x="26" y="80"/>
                      <a:pt x="26" y="80"/>
                    </a:cubicBezTo>
                    <a:cubicBezTo>
                      <a:pt x="26" y="67"/>
                      <a:pt x="26" y="67"/>
                      <a:pt x="26" y="67"/>
                    </a:cubicBezTo>
                    <a:cubicBezTo>
                      <a:pt x="43" y="67"/>
                      <a:pt x="43" y="67"/>
                      <a:pt x="43" y="67"/>
                    </a:cubicBezTo>
                    <a:lnTo>
                      <a:pt x="43" y="80"/>
                    </a:lnTo>
                    <a:close/>
                    <a:moveTo>
                      <a:pt x="43" y="51"/>
                    </a:moveTo>
                    <a:cubicBezTo>
                      <a:pt x="26" y="51"/>
                      <a:pt x="26" y="51"/>
                      <a:pt x="26" y="51"/>
                    </a:cubicBezTo>
                    <a:cubicBezTo>
                      <a:pt x="26" y="38"/>
                      <a:pt x="26" y="38"/>
                      <a:pt x="26" y="38"/>
                    </a:cubicBezTo>
                    <a:cubicBezTo>
                      <a:pt x="43" y="38"/>
                      <a:pt x="43" y="38"/>
                      <a:pt x="43" y="38"/>
                    </a:cubicBezTo>
                    <a:lnTo>
                      <a:pt x="43" y="51"/>
                    </a:lnTo>
                    <a:close/>
                    <a:moveTo>
                      <a:pt x="43" y="22"/>
                    </a:moveTo>
                    <a:cubicBezTo>
                      <a:pt x="26" y="22"/>
                      <a:pt x="26" y="22"/>
                      <a:pt x="26" y="22"/>
                    </a:cubicBezTo>
                    <a:cubicBezTo>
                      <a:pt x="26" y="9"/>
                      <a:pt x="26" y="9"/>
                      <a:pt x="26" y="9"/>
                    </a:cubicBezTo>
                    <a:cubicBezTo>
                      <a:pt x="43" y="9"/>
                      <a:pt x="43" y="9"/>
                      <a:pt x="43" y="9"/>
                    </a:cubicBezTo>
                    <a:lnTo>
                      <a:pt x="43" y="22"/>
                    </a:lnTo>
                    <a:close/>
                    <a:moveTo>
                      <a:pt x="64" y="80"/>
                    </a:moveTo>
                    <a:cubicBezTo>
                      <a:pt x="48" y="80"/>
                      <a:pt x="48" y="80"/>
                      <a:pt x="48" y="80"/>
                    </a:cubicBezTo>
                    <a:cubicBezTo>
                      <a:pt x="47" y="67"/>
                      <a:pt x="47" y="67"/>
                      <a:pt x="47" y="67"/>
                    </a:cubicBezTo>
                    <a:cubicBezTo>
                      <a:pt x="64" y="67"/>
                      <a:pt x="64" y="67"/>
                      <a:pt x="64" y="67"/>
                    </a:cubicBezTo>
                    <a:lnTo>
                      <a:pt x="64" y="80"/>
                    </a:lnTo>
                    <a:close/>
                    <a:moveTo>
                      <a:pt x="64" y="51"/>
                    </a:moveTo>
                    <a:cubicBezTo>
                      <a:pt x="47" y="51"/>
                      <a:pt x="47" y="51"/>
                      <a:pt x="47" y="51"/>
                    </a:cubicBezTo>
                    <a:cubicBezTo>
                      <a:pt x="47" y="38"/>
                      <a:pt x="47" y="38"/>
                      <a:pt x="47" y="38"/>
                    </a:cubicBezTo>
                    <a:cubicBezTo>
                      <a:pt x="64" y="38"/>
                      <a:pt x="64" y="38"/>
                      <a:pt x="64" y="38"/>
                    </a:cubicBezTo>
                    <a:lnTo>
                      <a:pt x="64" y="51"/>
                    </a:lnTo>
                    <a:close/>
                    <a:moveTo>
                      <a:pt x="64" y="22"/>
                    </a:moveTo>
                    <a:cubicBezTo>
                      <a:pt x="47" y="22"/>
                      <a:pt x="47" y="22"/>
                      <a:pt x="47" y="22"/>
                    </a:cubicBezTo>
                    <a:cubicBezTo>
                      <a:pt x="47" y="9"/>
                      <a:pt x="47" y="9"/>
                      <a:pt x="47" y="9"/>
                    </a:cubicBezTo>
                    <a:cubicBezTo>
                      <a:pt x="64" y="9"/>
                      <a:pt x="64" y="9"/>
                      <a:pt x="64" y="9"/>
                    </a:cubicBezTo>
                    <a:lnTo>
                      <a:pt x="64" y="22"/>
                    </a:lnTo>
                    <a:close/>
                    <a:moveTo>
                      <a:pt x="85" y="80"/>
                    </a:moveTo>
                    <a:cubicBezTo>
                      <a:pt x="69" y="80"/>
                      <a:pt x="69" y="80"/>
                      <a:pt x="69" y="80"/>
                    </a:cubicBezTo>
                    <a:cubicBezTo>
                      <a:pt x="69" y="67"/>
                      <a:pt x="69" y="67"/>
                      <a:pt x="69" y="67"/>
                    </a:cubicBezTo>
                    <a:cubicBezTo>
                      <a:pt x="85" y="67"/>
                      <a:pt x="85" y="67"/>
                      <a:pt x="85" y="67"/>
                    </a:cubicBezTo>
                    <a:lnTo>
                      <a:pt x="85" y="80"/>
                    </a:lnTo>
                    <a:close/>
                    <a:moveTo>
                      <a:pt x="85" y="51"/>
                    </a:moveTo>
                    <a:cubicBezTo>
                      <a:pt x="69" y="51"/>
                      <a:pt x="69" y="51"/>
                      <a:pt x="69" y="51"/>
                    </a:cubicBezTo>
                    <a:cubicBezTo>
                      <a:pt x="69" y="38"/>
                      <a:pt x="69" y="38"/>
                      <a:pt x="69" y="38"/>
                    </a:cubicBezTo>
                    <a:cubicBezTo>
                      <a:pt x="85" y="38"/>
                      <a:pt x="85" y="38"/>
                      <a:pt x="85" y="38"/>
                    </a:cubicBezTo>
                    <a:lnTo>
                      <a:pt x="85" y="51"/>
                    </a:lnTo>
                    <a:close/>
                    <a:moveTo>
                      <a:pt x="85" y="22"/>
                    </a:moveTo>
                    <a:cubicBezTo>
                      <a:pt x="69" y="22"/>
                      <a:pt x="69" y="22"/>
                      <a:pt x="69" y="22"/>
                    </a:cubicBezTo>
                    <a:cubicBezTo>
                      <a:pt x="68" y="9"/>
                      <a:pt x="68" y="9"/>
                      <a:pt x="68" y="9"/>
                    </a:cubicBezTo>
                    <a:cubicBezTo>
                      <a:pt x="85" y="9"/>
                      <a:pt x="85" y="9"/>
                      <a:pt x="85" y="9"/>
                    </a:cubicBezTo>
                    <a:lnTo>
                      <a:pt x="85" y="22"/>
                    </a:lnTo>
                    <a:close/>
                    <a:moveTo>
                      <a:pt x="106" y="79"/>
                    </a:moveTo>
                    <a:cubicBezTo>
                      <a:pt x="90" y="80"/>
                      <a:pt x="90" y="80"/>
                      <a:pt x="90" y="80"/>
                    </a:cubicBezTo>
                    <a:cubicBezTo>
                      <a:pt x="90" y="67"/>
                      <a:pt x="90" y="67"/>
                      <a:pt x="90" y="67"/>
                    </a:cubicBezTo>
                    <a:cubicBezTo>
                      <a:pt x="106" y="67"/>
                      <a:pt x="106" y="67"/>
                      <a:pt x="106" y="67"/>
                    </a:cubicBezTo>
                    <a:lnTo>
                      <a:pt x="106" y="79"/>
                    </a:lnTo>
                    <a:close/>
                    <a:moveTo>
                      <a:pt x="106" y="51"/>
                    </a:moveTo>
                    <a:cubicBezTo>
                      <a:pt x="90" y="51"/>
                      <a:pt x="90" y="51"/>
                      <a:pt x="90" y="51"/>
                    </a:cubicBezTo>
                    <a:cubicBezTo>
                      <a:pt x="90" y="38"/>
                      <a:pt x="90" y="38"/>
                      <a:pt x="90" y="38"/>
                    </a:cubicBezTo>
                    <a:cubicBezTo>
                      <a:pt x="106" y="38"/>
                      <a:pt x="106" y="38"/>
                      <a:pt x="106" y="38"/>
                    </a:cubicBezTo>
                    <a:lnTo>
                      <a:pt x="106" y="51"/>
                    </a:lnTo>
                    <a:close/>
                    <a:moveTo>
                      <a:pt x="106" y="22"/>
                    </a:moveTo>
                    <a:cubicBezTo>
                      <a:pt x="90" y="22"/>
                      <a:pt x="90" y="22"/>
                      <a:pt x="90" y="22"/>
                    </a:cubicBezTo>
                    <a:cubicBezTo>
                      <a:pt x="90" y="9"/>
                      <a:pt x="90" y="9"/>
                      <a:pt x="90" y="9"/>
                    </a:cubicBezTo>
                    <a:cubicBezTo>
                      <a:pt x="106" y="9"/>
                      <a:pt x="106" y="9"/>
                      <a:pt x="106" y="9"/>
                    </a:cubicBezTo>
                    <a:lnTo>
                      <a:pt x="106" y="22"/>
                    </a:lnTo>
                    <a:close/>
                    <a:moveTo>
                      <a:pt x="127" y="79"/>
                    </a:moveTo>
                    <a:cubicBezTo>
                      <a:pt x="111" y="79"/>
                      <a:pt x="111" y="79"/>
                      <a:pt x="111" y="79"/>
                    </a:cubicBezTo>
                    <a:cubicBezTo>
                      <a:pt x="111" y="67"/>
                      <a:pt x="111" y="67"/>
                      <a:pt x="111" y="67"/>
                    </a:cubicBezTo>
                    <a:cubicBezTo>
                      <a:pt x="127" y="67"/>
                      <a:pt x="127" y="67"/>
                      <a:pt x="127" y="67"/>
                    </a:cubicBezTo>
                    <a:lnTo>
                      <a:pt x="127" y="79"/>
                    </a:lnTo>
                    <a:close/>
                    <a:moveTo>
                      <a:pt x="127" y="51"/>
                    </a:moveTo>
                    <a:cubicBezTo>
                      <a:pt x="111" y="51"/>
                      <a:pt x="111" y="51"/>
                      <a:pt x="111" y="51"/>
                    </a:cubicBezTo>
                    <a:cubicBezTo>
                      <a:pt x="111" y="38"/>
                      <a:pt x="111" y="38"/>
                      <a:pt x="111" y="38"/>
                    </a:cubicBezTo>
                    <a:cubicBezTo>
                      <a:pt x="127" y="38"/>
                      <a:pt x="127" y="38"/>
                      <a:pt x="127" y="38"/>
                    </a:cubicBezTo>
                    <a:lnTo>
                      <a:pt x="127" y="51"/>
                    </a:lnTo>
                    <a:close/>
                    <a:moveTo>
                      <a:pt x="127" y="22"/>
                    </a:moveTo>
                    <a:cubicBezTo>
                      <a:pt x="111" y="22"/>
                      <a:pt x="111" y="22"/>
                      <a:pt x="111" y="22"/>
                    </a:cubicBezTo>
                    <a:cubicBezTo>
                      <a:pt x="111" y="9"/>
                      <a:pt x="111" y="9"/>
                      <a:pt x="111" y="9"/>
                    </a:cubicBezTo>
                    <a:cubicBezTo>
                      <a:pt x="127" y="9"/>
                      <a:pt x="127" y="9"/>
                      <a:pt x="127" y="9"/>
                    </a:cubicBezTo>
                    <a:lnTo>
                      <a:pt x="127" y="22"/>
                    </a:lnTo>
                    <a:close/>
                    <a:moveTo>
                      <a:pt x="148" y="79"/>
                    </a:moveTo>
                    <a:cubicBezTo>
                      <a:pt x="132" y="79"/>
                      <a:pt x="132" y="79"/>
                      <a:pt x="132" y="79"/>
                    </a:cubicBezTo>
                    <a:cubicBezTo>
                      <a:pt x="132" y="67"/>
                      <a:pt x="132" y="67"/>
                      <a:pt x="132" y="67"/>
                    </a:cubicBezTo>
                    <a:cubicBezTo>
                      <a:pt x="148" y="67"/>
                      <a:pt x="148" y="67"/>
                      <a:pt x="148" y="67"/>
                    </a:cubicBezTo>
                    <a:lnTo>
                      <a:pt x="148" y="79"/>
                    </a:lnTo>
                    <a:close/>
                    <a:moveTo>
                      <a:pt x="148" y="51"/>
                    </a:moveTo>
                    <a:cubicBezTo>
                      <a:pt x="132" y="51"/>
                      <a:pt x="132" y="51"/>
                      <a:pt x="132" y="51"/>
                    </a:cubicBezTo>
                    <a:cubicBezTo>
                      <a:pt x="132" y="38"/>
                      <a:pt x="132" y="38"/>
                      <a:pt x="132" y="38"/>
                    </a:cubicBezTo>
                    <a:cubicBezTo>
                      <a:pt x="148" y="38"/>
                      <a:pt x="148" y="38"/>
                      <a:pt x="148" y="38"/>
                    </a:cubicBezTo>
                    <a:lnTo>
                      <a:pt x="148" y="51"/>
                    </a:lnTo>
                    <a:close/>
                    <a:moveTo>
                      <a:pt x="148" y="22"/>
                    </a:moveTo>
                    <a:cubicBezTo>
                      <a:pt x="132" y="22"/>
                      <a:pt x="132" y="22"/>
                      <a:pt x="132" y="22"/>
                    </a:cubicBezTo>
                    <a:cubicBezTo>
                      <a:pt x="132" y="9"/>
                      <a:pt x="132" y="9"/>
                      <a:pt x="132" y="9"/>
                    </a:cubicBezTo>
                    <a:cubicBezTo>
                      <a:pt x="148" y="9"/>
                      <a:pt x="148" y="9"/>
                      <a:pt x="148" y="9"/>
                    </a:cubicBezTo>
                    <a:lnTo>
                      <a:pt x="148"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6" name="Freeform 14">
                <a:extLst>
                  <a:ext uri="{FF2B5EF4-FFF2-40B4-BE49-F238E27FC236}">
                    <a16:creationId xmlns:a16="http://schemas.microsoft.com/office/drawing/2014/main" id="{C5410D15-752A-499C-B328-73D1CA3B1792}"/>
                  </a:ext>
                </a:extLst>
              </p:cNvPr>
              <p:cNvSpPr>
                <a:spLocks noEditPoints="1"/>
              </p:cNvSpPr>
              <p:nvPr/>
            </p:nvSpPr>
            <p:spPr bwMode="auto">
              <a:xfrm>
                <a:off x="3470" y="2243"/>
                <a:ext cx="122" cy="82"/>
              </a:xfrm>
              <a:custGeom>
                <a:avLst/>
                <a:gdLst>
                  <a:gd name="T0" fmla="*/ 103 w 105"/>
                  <a:gd name="T1" fmla="*/ 0 h 71"/>
                  <a:gd name="T2" fmla="*/ 22 w 105"/>
                  <a:gd name="T3" fmla="*/ 0 h 71"/>
                  <a:gd name="T4" fmla="*/ 20 w 105"/>
                  <a:gd name="T5" fmla="*/ 2 h 71"/>
                  <a:gd name="T6" fmla="*/ 0 w 105"/>
                  <a:gd name="T7" fmla="*/ 68 h 71"/>
                  <a:gd name="T8" fmla="*/ 1 w 105"/>
                  <a:gd name="T9" fmla="*/ 70 h 71"/>
                  <a:gd name="T10" fmla="*/ 3 w 105"/>
                  <a:gd name="T11" fmla="*/ 71 h 71"/>
                  <a:gd name="T12" fmla="*/ 84 w 105"/>
                  <a:gd name="T13" fmla="*/ 71 h 71"/>
                  <a:gd name="T14" fmla="*/ 86 w 105"/>
                  <a:gd name="T15" fmla="*/ 69 h 71"/>
                  <a:gd name="T16" fmla="*/ 86 w 105"/>
                  <a:gd name="T17" fmla="*/ 67 h 71"/>
                  <a:gd name="T18" fmla="*/ 102 w 105"/>
                  <a:gd name="T19" fmla="*/ 67 h 71"/>
                  <a:gd name="T20" fmla="*/ 104 w 105"/>
                  <a:gd name="T21" fmla="*/ 65 h 71"/>
                  <a:gd name="T22" fmla="*/ 102 w 105"/>
                  <a:gd name="T23" fmla="*/ 63 h 71"/>
                  <a:gd name="T24" fmla="*/ 99 w 105"/>
                  <a:gd name="T25" fmla="*/ 63 h 71"/>
                  <a:gd name="T26" fmla="*/ 99 w 105"/>
                  <a:gd name="T27" fmla="*/ 26 h 71"/>
                  <a:gd name="T28" fmla="*/ 99 w 105"/>
                  <a:gd name="T29" fmla="*/ 26 h 71"/>
                  <a:gd name="T30" fmla="*/ 105 w 105"/>
                  <a:gd name="T31" fmla="*/ 3 h 71"/>
                  <a:gd name="T32" fmla="*/ 105 w 105"/>
                  <a:gd name="T33" fmla="*/ 1 h 71"/>
                  <a:gd name="T34" fmla="*/ 103 w 105"/>
                  <a:gd name="T35" fmla="*/ 0 h 71"/>
                  <a:gd name="T36" fmla="*/ 94 w 105"/>
                  <a:gd name="T37" fmla="*/ 63 h 71"/>
                  <a:gd name="T38" fmla="*/ 88 w 105"/>
                  <a:gd name="T39" fmla="*/ 63 h 71"/>
                  <a:gd name="T40" fmla="*/ 94 w 105"/>
                  <a:gd name="T41" fmla="*/ 40 h 71"/>
                  <a:gd name="T42" fmla="*/ 94 w 105"/>
                  <a:gd name="T43" fmla="*/ 63 h 71"/>
                  <a:gd name="T44" fmla="*/ 82 w 105"/>
                  <a:gd name="T45" fmla="*/ 66 h 71"/>
                  <a:gd name="T46" fmla="*/ 5 w 105"/>
                  <a:gd name="T47" fmla="*/ 66 h 71"/>
                  <a:gd name="T48" fmla="*/ 24 w 105"/>
                  <a:gd name="T49" fmla="*/ 5 h 71"/>
                  <a:gd name="T50" fmla="*/ 100 w 105"/>
                  <a:gd name="T51" fmla="*/ 5 h 71"/>
                  <a:gd name="T52" fmla="*/ 82 w 105"/>
                  <a:gd name="T53"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1">
                    <a:moveTo>
                      <a:pt x="103" y="0"/>
                    </a:moveTo>
                    <a:cubicBezTo>
                      <a:pt x="22" y="0"/>
                      <a:pt x="22" y="0"/>
                      <a:pt x="22" y="0"/>
                    </a:cubicBezTo>
                    <a:cubicBezTo>
                      <a:pt x="21" y="0"/>
                      <a:pt x="20" y="1"/>
                      <a:pt x="20" y="2"/>
                    </a:cubicBezTo>
                    <a:cubicBezTo>
                      <a:pt x="0" y="68"/>
                      <a:pt x="0" y="68"/>
                      <a:pt x="0" y="68"/>
                    </a:cubicBezTo>
                    <a:cubicBezTo>
                      <a:pt x="0" y="68"/>
                      <a:pt x="0" y="69"/>
                      <a:pt x="1" y="70"/>
                    </a:cubicBezTo>
                    <a:cubicBezTo>
                      <a:pt x="1" y="70"/>
                      <a:pt x="2" y="71"/>
                      <a:pt x="3" y="71"/>
                    </a:cubicBezTo>
                    <a:cubicBezTo>
                      <a:pt x="84" y="71"/>
                      <a:pt x="84" y="71"/>
                      <a:pt x="84" y="71"/>
                    </a:cubicBezTo>
                    <a:cubicBezTo>
                      <a:pt x="85" y="71"/>
                      <a:pt x="86" y="70"/>
                      <a:pt x="86" y="69"/>
                    </a:cubicBezTo>
                    <a:cubicBezTo>
                      <a:pt x="86" y="67"/>
                      <a:pt x="86" y="67"/>
                      <a:pt x="86" y="67"/>
                    </a:cubicBezTo>
                    <a:cubicBezTo>
                      <a:pt x="102" y="67"/>
                      <a:pt x="102" y="67"/>
                      <a:pt x="102" y="67"/>
                    </a:cubicBezTo>
                    <a:cubicBezTo>
                      <a:pt x="103" y="67"/>
                      <a:pt x="104" y="66"/>
                      <a:pt x="104" y="65"/>
                    </a:cubicBezTo>
                    <a:cubicBezTo>
                      <a:pt x="104" y="64"/>
                      <a:pt x="103" y="63"/>
                      <a:pt x="102" y="63"/>
                    </a:cubicBezTo>
                    <a:cubicBezTo>
                      <a:pt x="99" y="63"/>
                      <a:pt x="99" y="63"/>
                      <a:pt x="99" y="63"/>
                    </a:cubicBezTo>
                    <a:cubicBezTo>
                      <a:pt x="99" y="26"/>
                      <a:pt x="99" y="26"/>
                      <a:pt x="99" y="26"/>
                    </a:cubicBezTo>
                    <a:cubicBezTo>
                      <a:pt x="99" y="26"/>
                      <a:pt x="99" y="26"/>
                      <a:pt x="99" y="26"/>
                    </a:cubicBezTo>
                    <a:cubicBezTo>
                      <a:pt x="105" y="3"/>
                      <a:pt x="105" y="3"/>
                      <a:pt x="105" y="3"/>
                    </a:cubicBezTo>
                    <a:cubicBezTo>
                      <a:pt x="105" y="3"/>
                      <a:pt x="105" y="2"/>
                      <a:pt x="105" y="1"/>
                    </a:cubicBezTo>
                    <a:cubicBezTo>
                      <a:pt x="105" y="1"/>
                      <a:pt x="104" y="0"/>
                      <a:pt x="103" y="0"/>
                    </a:cubicBezTo>
                    <a:close/>
                    <a:moveTo>
                      <a:pt x="94" y="63"/>
                    </a:moveTo>
                    <a:cubicBezTo>
                      <a:pt x="88" y="63"/>
                      <a:pt x="88" y="63"/>
                      <a:pt x="88" y="63"/>
                    </a:cubicBezTo>
                    <a:cubicBezTo>
                      <a:pt x="94" y="40"/>
                      <a:pt x="94" y="40"/>
                      <a:pt x="94" y="40"/>
                    </a:cubicBezTo>
                    <a:lnTo>
                      <a:pt x="94" y="63"/>
                    </a:lnTo>
                    <a:close/>
                    <a:moveTo>
                      <a:pt x="82" y="66"/>
                    </a:moveTo>
                    <a:cubicBezTo>
                      <a:pt x="5" y="66"/>
                      <a:pt x="5" y="66"/>
                      <a:pt x="5" y="66"/>
                    </a:cubicBezTo>
                    <a:cubicBezTo>
                      <a:pt x="24" y="5"/>
                      <a:pt x="24" y="5"/>
                      <a:pt x="24" y="5"/>
                    </a:cubicBezTo>
                    <a:cubicBezTo>
                      <a:pt x="100" y="5"/>
                      <a:pt x="100" y="5"/>
                      <a:pt x="100" y="5"/>
                    </a:cubicBezTo>
                    <a:lnTo>
                      <a:pt x="82"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7" name="Freeform 15">
                <a:extLst>
                  <a:ext uri="{FF2B5EF4-FFF2-40B4-BE49-F238E27FC236}">
                    <a16:creationId xmlns:a16="http://schemas.microsoft.com/office/drawing/2014/main" id="{0FFCEB4A-ADA1-4BC5-9986-3B4C0F2BB4C8}"/>
                  </a:ext>
                </a:extLst>
              </p:cNvPr>
              <p:cNvSpPr>
                <a:spLocks/>
              </p:cNvSpPr>
              <p:nvPr/>
            </p:nvSpPr>
            <p:spPr bwMode="auto">
              <a:xfrm>
                <a:off x="3534" y="2254"/>
                <a:ext cx="16" cy="25"/>
              </a:xfrm>
              <a:custGeom>
                <a:avLst/>
                <a:gdLst>
                  <a:gd name="T0" fmla="*/ 9 w 16"/>
                  <a:gd name="T1" fmla="*/ 25 h 25"/>
                  <a:gd name="T2" fmla="*/ 16 w 16"/>
                  <a:gd name="T3" fmla="*/ 0 h 25"/>
                  <a:gd name="T4" fmla="*/ 7 w 16"/>
                  <a:gd name="T5" fmla="*/ 0 h 25"/>
                  <a:gd name="T6" fmla="*/ 0 w 16"/>
                  <a:gd name="T7" fmla="*/ 25 h 25"/>
                  <a:gd name="T8" fmla="*/ 9 w 16"/>
                  <a:gd name="T9" fmla="*/ 25 h 25"/>
                </a:gdLst>
                <a:ahLst/>
                <a:cxnLst>
                  <a:cxn ang="0">
                    <a:pos x="T0" y="T1"/>
                  </a:cxn>
                  <a:cxn ang="0">
                    <a:pos x="T2" y="T3"/>
                  </a:cxn>
                  <a:cxn ang="0">
                    <a:pos x="T4" y="T5"/>
                  </a:cxn>
                  <a:cxn ang="0">
                    <a:pos x="T6" y="T7"/>
                  </a:cxn>
                  <a:cxn ang="0">
                    <a:pos x="T8" y="T9"/>
                  </a:cxn>
                </a:cxnLst>
                <a:rect l="0" t="0" r="r" b="b"/>
                <a:pathLst>
                  <a:path w="16" h="25">
                    <a:moveTo>
                      <a:pt x="9" y="25"/>
                    </a:moveTo>
                    <a:lnTo>
                      <a:pt x="16" y="0"/>
                    </a:lnTo>
                    <a:lnTo>
                      <a:pt x="7" y="0"/>
                    </a:lnTo>
                    <a:lnTo>
                      <a:pt x="0" y="25"/>
                    </a:lnTo>
                    <a:lnTo>
                      <a:pt x="9"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8" name="Freeform 16">
                <a:extLst>
                  <a:ext uri="{FF2B5EF4-FFF2-40B4-BE49-F238E27FC236}">
                    <a16:creationId xmlns:a16="http://schemas.microsoft.com/office/drawing/2014/main" id="{0266B010-94DF-403F-B568-CD3BB19AC3CF}"/>
                  </a:ext>
                </a:extLst>
              </p:cNvPr>
              <p:cNvSpPr>
                <a:spLocks/>
              </p:cNvSpPr>
              <p:nvPr/>
            </p:nvSpPr>
            <p:spPr bwMode="auto">
              <a:xfrm>
                <a:off x="3536" y="2286"/>
                <a:ext cx="18" cy="28"/>
              </a:xfrm>
              <a:custGeom>
                <a:avLst/>
                <a:gdLst>
                  <a:gd name="T0" fmla="*/ 8 w 18"/>
                  <a:gd name="T1" fmla="*/ 0 h 28"/>
                  <a:gd name="T2" fmla="*/ 0 w 18"/>
                  <a:gd name="T3" fmla="*/ 28 h 28"/>
                  <a:gd name="T4" fmla="*/ 10 w 18"/>
                  <a:gd name="T5" fmla="*/ 28 h 28"/>
                  <a:gd name="T6" fmla="*/ 18 w 18"/>
                  <a:gd name="T7" fmla="*/ 0 h 28"/>
                  <a:gd name="T8" fmla="*/ 8 w 18"/>
                  <a:gd name="T9" fmla="*/ 0 h 28"/>
                </a:gdLst>
                <a:ahLst/>
                <a:cxnLst>
                  <a:cxn ang="0">
                    <a:pos x="T0" y="T1"/>
                  </a:cxn>
                  <a:cxn ang="0">
                    <a:pos x="T2" y="T3"/>
                  </a:cxn>
                  <a:cxn ang="0">
                    <a:pos x="T4" y="T5"/>
                  </a:cxn>
                  <a:cxn ang="0">
                    <a:pos x="T6" y="T7"/>
                  </a:cxn>
                  <a:cxn ang="0">
                    <a:pos x="T8" y="T9"/>
                  </a:cxn>
                </a:cxnLst>
                <a:rect l="0" t="0" r="r" b="b"/>
                <a:pathLst>
                  <a:path w="18" h="28">
                    <a:moveTo>
                      <a:pt x="8" y="0"/>
                    </a:moveTo>
                    <a:lnTo>
                      <a:pt x="0" y="28"/>
                    </a:lnTo>
                    <a:lnTo>
                      <a:pt x="10" y="28"/>
                    </a:lnTo>
                    <a:lnTo>
                      <a:pt x="1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9" name="Freeform 17">
                <a:extLst>
                  <a:ext uri="{FF2B5EF4-FFF2-40B4-BE49-F238E27FC236}">
                    <a16:creationId xmlns:a16="http://schemas.microsoft.com/office/drawing/2014/main" id="{2C8BA1D8-44A7-4950-9DC1-1CCDD3775EC5}"/>
                  </a:ext>
                </a:extLst>
              </p:cNvPr>
              <p:cNvSpPr>
                <a:spLocks/>
              </p:cNvSpPr>
              <p:nvPr/>
            </p:nvSpPr>
            <p:spPr bwMode="auto">
              <a:xfrm>
                <a:off x="3547" y="2254"/>
                <a:ext cx="16" cy="25"/>
              </a:xfrm>
              <a:custGeom>
                <a:avLst/>
                <a:gdLst>
                  <a:gd name="T0" fmla="*/ 9 w 16"/>
                  <a:gd name="T1" fmla="*/ 25 h 25"/>
                  <a:gd name="T2" fmla="*/ 16 w 16"/>
                  <a:gd name="T3" fmla="*/ 0 h 25"/>
                  <a:gd name="T4" fmla="*/ 7 w 16"/>
                  <a:gd name="T5" fmla="*/ 0 h 25"/>
                  <a:gd name="T6" fmla="*/ 0 w 16"/>
                  <a:gd name="T7" fmla="*/ 25 h 25"/>
                  <a:gd name="T8" fmla="*/ 9 w 16"/>
                  <a:gd name="T9" fmla="*/ 25 h 25"/>
                </a:gdLst>
                <a:ahLst/>
                <a:cxnLst>
                  <a:cxn ang="0">
                    <a:pos x="T0" y="T1"/>
                  </a:cxn>
                  <a:cxn ang="0">
                    <a:pos x="T2" y="T3"/>
                  </a:cxn>
                  <a:cxn ang="0">
                    <a:pos x="T4" y="T5"/>
                  </a:cxn>
                  <a:cxn ang="0">
                    <a:pos x="T6" y="T7"/>
                  </a:cxn>
                  <a:cxn ang="0">
                    <a:pos x="T8" y="T9"/>
                  </a:cxn>
                </a:cxnLst>
                <a:rect l="0" t="0" r="r" b="b"/>
                <a:pathLst>
                  <a:path w="16" h="25">
                    <a:moveTo>
                      <a:pt x="9" y="25"/>
                    </a:moveTo>
                    <a:lnTo>
                      <a:pt x="16" y="0"/>
                    </a:lnTo>
                    <a:lnTo>
                      <a:pt x="7" y="0"/>
                    </a:lnTo>
                    <a:lnTo>
                      <a:pt x="0" y="25"/>
                    </a:lnTo>
                    <a:lnTo>
                      <a:pt x="9"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0" name="Freeform 18">
                <a:extLst>
                  <a:ext uri="{FF2B5EF4-FFF2-40B4-BE49-F238E27FC236}">
                    <a16:creationId xmlns:a16="http://schemas.microsoft.com/office/drawing/2014/main" id="{BB4BD2BF-EB92-444F-A991-16143204FBA6}"/>
                  </a:ext>
                </a:extLst>
              </p:cNvPr>
              <p:cNvSpPr>
                <a:spLocks/>
              </p:cNvSpPr>
              <p:nvPr/>
            </p:nvSpPr>
            <p:spPr bwMode="auto">
              <a:xfrm>
                <a:off x="3525" y="2286"/>
                <a:ext cx="17" cy="28"/>
              </a:xfrm>
              <a:custGeom>
                <a:avLst/>
                <a:gdLst>
                  <a:gd name="T0" fmla="*/ 8 w 17"/>
                  <a:gd name="T1" fmla="*/ 0 h 28"/>
                  <a:gd name="T2" fmla="*/ 0 w 17"/>
                  <a:gd name="T3" fmla="*/ 28 h 28"/>
                  <a:gd name="T4" fmla="*/ 9 w 17"/>
                  <a:gd name="T5" fmla="*/ 28 h 28"/>
                  <a:gd name="T6" fmla="*/ 17 w 17"/>
                  <a:gd name="T7" fmla="*/ 0 h 28"/>
                  <a:gd name="T8" fmla="*/ 8 w 17"/>
                  <a:gd name="T9" fmla="*/ 0 h 28"/>
                </a:gdLst>
                <a:ahLst/>
                <a:cxnLst>
                  <a:cxn ang="0">
                    <a:pos x="T0" y="T1"/>
                  </a:cxn>
                  <a:cxn ang="0">
                    <a:pos x="T2" y="T3"/>
                  </a:cxn>
                  <a:cxn ang="0">
                    <a:pos x="T4" y="T5"/>
                  </a:cxn>
                  <a:cxn ang="0">
                    <a:pos x="T6" y="T7"/>
                  </a:cxn>
                  <a:cxn ang="0">
                    <a:pos x="T8" y="T9"/>
                  </a:cxn>
                </a:cxnLst>
                <a:rect l="0" t="0" r="r" b="b"/>
                <a:pathLst>
                  <a:path w="17" h="28">
                    <a:moveTo>
                      <a:pt x="8" y="0"/>
                    </a:moveTo>
                    <a:lnTo>
                      <a:pt x="0" y="28"/>
                    </a:lnTo>
                    <a:lnTo>
                      <a:pt x="9" y="28"/>
                    </a:lnTo>
                    <a:lnTo>
                      <a:pt x="17"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1" name="Freeform 19">
                <a:extLst>
                  <a:ext uri="{FF2B5EF4-FFF2-40B4-BE49-F238E27FC236}">
                    <a16:creationId xmlns:a16="http://schemas.microsoft.com/office/drawing/2014/main" id="{551E3131-947B-4E9C-9AB9-37A20068948F}"/>
                  </a:ext>
                </a:extLst>
              </p:cNvPr>
              <p:cNvSpPr>
                <a:spLocks/>
              </p:cNvSpPr>
              <p:nvPr/>
            </p:nvSpPr>
            <p:spPr bwMode="auto">
              <a:xfrm>
                <a:off x="3512" y="2286"/>
                <a:ext cx="19" cy="28"/>
              </a:xfrm>
              <a:custGeom>
                <a:avLst/>
                <a:gdLst>
                  <a:gd name="T0" fmla="*/ 8 w 19"/>
                  <a:gd name="T1" fmla="*/ 0 h 28"/>
                  <a:gd name="T2" fmla="*/ 0 w 19"/>
                  <a:gd name="T3" fmla="*/ 28 h 28"/>
                  <a:gd name="T4" fmla="*/ 9 w 19"/>
                  <a:gd name="T5" fmla="*/ 28 h 28"/>
                  <a:gd name="T6" fmla="*/ 19 w 19"/>
                  <a:gd name="T7" fmla="*/ 0 h 28"/>
                  <a:gd name="T8" fmla="*/ 8 w 19"/>
                  <a:gd name="T9" fmla="*/ 0 h 28"/>
                </a:gdLst>
                <a:ahLst/>
                <a:cxnLst>
                  <a:cxn ang="0">
                    <a:pos x="T0" y="T1"/>
                  </a:cxn>
                  <a:cxn ang="0">
                    <a:pos x="T2" y="T3"/>
                  </a:cxn>
                  <a:cxn ang="0">
                    <a:pos x="T4" y="T5"/>
                  </a:cxn>
                  <a:cxn ang="0">
                    <a:pos x="T6" y="T7"/>
                  </a:cxn>
                  <a:cxn ang="0">
                    <a:pos x="T8" y="T9"/>
                  </a:cxn>
                </a:cxnLst>
                <a:rect l="0" t="0" r="r" b="b"/>
                <a:pathLst>
                  <a:path w="19" h="28">
                    <a:moveTo>
                      <a:pt x="8" y="0"/>
                    </a:moveTo>
                    <a:lnTo>
                      <a:pt x="0" y="28"/>
                    </a:lnTo>
                    <a:lnTo>
                      <a:pt x="9" y="28"/>
                    </a:lnTo>
                    <a:lnTo>
                      <a:pt x="19"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2" name="Freeform 20">
                <a:extLst>
                  <a:ext uri="{FF2B5EF4-FFF2-40B4-BE49-F238E27FC236}">
                    <a16:creationId xmlns:a16="http://schemas.microsoft.com/office/drawing/2014/main" id="{2364CCC0-F402-4DC4-AD11-59C4EA37317C}"/>
                  </a:ext>
                </a:extLst>
              </p:cNvPr>
              <p:cNvSpPr>
                <a:spLocks/>
              </p:cNvSpPr>
              <p:nvPr/>
            </p:nvSpPr>
            <p:spPr bwMode="auto">
              <a:xfrm>
                <a:off x="3522" y="2254"/>
                <a:ext cx="17" cy="25"/>
              </a:xfrm>
              <a:custGeom>
                <a:avLst/>
                <a:gdLst>
                  <a:gd name="T0" fmla="*/ 10 w 17"/>
                  <a:gd name="T1" fmla="*/ 25 h 25"/>
                  <a:gd name="T2" fmla="*/ 17 w 17"/>
                  <a:gd name="T3" fmla="*/ 0 h 25"/>
                  <a:gd name="T4" fmla="*/ 7 w 17"/>
                  <a:gd name="T5" fmla="*/ 0 h 25"/>
                  <a:gd name="T6" fmla="*/ 0 w 17"/>
                  <a:gd name="T7" fmla="*/ 25 h 25"/>
                  <a:gd name="T8" fmla="*/ 10 w 17"/>
                  <a:gd name="T9" fmla="*/ 25 h 25"/>
                </a:gdLst>
                <a:ahLst/>
                <a:cxnLst>
                  <a:cxn ang="0">
                    <a:pos x="T0" y="T1"/>
                  </a:cxn>
                  <a:cxn ang="0">
                    <a:pos x="T2" y="T3"/>
                  </a:cxn>
                  <a:cxn ang="0">
                    <a:pos x="T4" y="T5"/>
                  </a:cxn>
                  <a:cxn ang="0">
                    <a:pos x="T6" y="T7"/>
                  </a:cxn>
                  <a:cxn ang="0">
                    <a:pos x="T8" y="T9"/>
                  </a:cxn>
                </a:cxnLst>
                <a:rect l="0" t="0" r="r" b="b"/>
                <a:pathLst>
                  <a:path w="17" h="25">
                    <a:moveTo>
                      <a:pt x="10" y="25"/>
                    </a:moveTo>
                    <a:lnTo>
                      <a:pt x="17" y="0"/>
                    </a:lnTo>
                    <a:lnTo>
                      <a:pt x="7" y="0"/>
                    </a:lnTo>
                    <a:lnTo>
                      <a:pt x="0" y="25"/>
                    </a:lnTo>
                    <a:lnTo>
                      <a:pt x="10"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3" name="Freeform 21">
                <a:extLst>
                  <a:ext uri="{FF2B5EF4-FFF2-40B4-BE49-F238E27FC236}">
                    <a16:creationId xmlns:a16="http://schemas.microsoft.com/office/drawing/2014/main" id="{4C7C272A-6514-4859-8D3A-F9245DB4F0DF}"/>
                  </a:ext>
                </a:extLst>
              </p:cNvPr>
              <p:cNvSpPr>
                <a:spLocks/>
              </p:cNvSpPr>
              <p:nvPr/>
            </p:nvSpPr>
            <p:spPr bwMode="auto">
              <a:xfrm>
                <a:off x="3510" y="2254"/>
                <a:ext cx="16" cy="25"/>
              </a:xfrm>
              <a:custGeom>
                <a:avLst/>
                <a:gdLst>
                  <a:gd name="T0" fmla="*/ 9 w 16"/>
                  <a:gd name="T1" fmla="*/ 25 h 25"/>
                  <a:gd name="T2" fmla="*/ 16 w 16"/>
                  <a:gd name="T3" fmla="*/ 0 h 25"/>
                  <a:gd name="T4" fmla="*/ 7 w 16"/>
                  <a:gd name="T5" fmla="*/ 0 h 25"/>
                  <a:gd name="T6" fmla="*/ 0 w 16"/>
                  <a:gd name="T7" fmla="*/ 25 h 25"/>
                  <a:gd name="T8" fmla="*/ 9 w 16"/>
                  <a:gd name="T9" fmla="*/ 25 h 25"/>
                </a:gdLst>
                <a:ahLst/>
                <a:cxnLst>
                  <a:cxn ang="0">
                    <a:pos x="T0" y="T1"/>
                  </a:cxn>
                  <a:cxn ang="0">
                    <a:pos x="T2" y="T3"/>
                  </a:cxn>
                  <a:cxn ang="0">
                    <a:pos x="T4" y="T5"/>
                  </a:cxn>
                  <a:cxn ang="0">
                    <a:pos x="T6" y="T7"/>
                  </a:cxn>
                  <a:cxn ang="0">
                    <a:pos x="T8" y="T9"/>
                  </a:cxn>
                </a:cxnLst>
                <a:rect l="0" t="0" r="r" b="b"/>
                <a:pathLst>
                  <a:path w="16" h="25">
                    <a:moveTo>
                      <a:pt x="9" y="25"/>
                    </a:moveTo>
                    <a:lnTo>
                      <a:pt x="16" y="0"/>
                    </a:lnTo>
                    <a:lnTo>
                      <a:pt x="7" y="0"/>
                    </a:lnTo>
                    <a:lnTo>
                      <a:pt x="0" y="25"/>
                    </a:lnTo>
                    <a:lnTo>
                      <a:pt x="9"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4" name="Freeform 22">
                <a:extLst>
                  <a:ext uri="{FF2B5EF4-FFF2-40B4-BE49-F238E27FC236}">
                    <a16:creationId xmlns:a16="http://schemas.microsoft.com/office/drawing/2014/main" id="{06ADE232-CFB7-42FF-A770-A9CAC79D1D4E}"/>
                  </a:ext>
                </a:extLst>
              </p:cNvPr>
              <p:cNvSpPr>
                <a:spLocks/>
              </p:cNvSpPr>
              <p:nvPr/>
            </p:nvSpPr>
            <p:spPr bwMode="auto">
              <a:xfrm>
                <a:off x="3500" y="2286"/>
                <a:ext cx="18" cy="28"/>
              </a:xfrm>
              <a:custGeom>
                <a:avLst/>
                <a:gdLst>
                  <a:gd name="T0" fmla="*/ 8 w 18"/>
                  <a:gd name="T1" fmla="*/ 0 h 28"/>
                  <a:gd name="T2" fmla="*/ 0 w 18"/>
                  <a:gd name="T3" fmla="*/ 28 h 28"/>
                  <a:gd name="T4" fmla="*/ 10 w 18"/>
                  <a:gd name="T5" fmla="*/ 28 h 28"/>
                  <a:gd name="T6" fmla="*/ 18 w 18"/>
                  <a:gd name="T7" fmla="*/ 0 h 28"/>
                  <a:gd name="T8" fmla="*/ 8 w 18"/>
                  <a:gd name="T9" fmla="*/ 0 h 28"/>
                </a:gdLst>
                <a:ahLst/>
                <a:cxnLst>
                  <a:cxn ang="0">
                    <a:pos x="T0" y="T1"/>
                  </a:cxn>
                  <a:cxn ang="0">
                    <a:pos x="T2" y="T3"/>
                  </a:cxn>
                  <a:cxn ang="0">
                    <a:pos x="T4" y="T5"/>
                  </a:cxn>
                  <a:cxn ang="0">
                    <a:pos x="T6" y="T7"/>
                  </a:cxn>
                  <a:cxn ang="0">
                    <a:pos x="T8" y="T9"/>
                  </a:cxn>
                </a:cxnLst>
                <a:rect l="0" t="0" r="r" b="b"/>
                <a:pathLst>
                  <a:path w="18" h="28">
                    <a:moveTo>
                      <a:pt x="8" y="0"/>
                    </a:moveTo>
                    <a:lnTo>
                      <a:pt x="0" y="28"/>
                    </a:lnTo>
                    <a:lnTo>
                      <a:pt x="10" y="28"/>
                    </a:lnTo>
                    <a:lnTo>
                      <a:pt x="1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5" name="Freeform 23">
                <a:extLst>
                  <a:ext uri="{FF2B5EF4-FFF2-40B4-BE49-F238E27FC236}">
                    <a16:creationId xmlns:a16="http://schemas.microsoft.com/office/drawing/2014/main" id="{8CBA2DB3-7061-4C91-B462-728292E8BCCC}"/>
                  </a:ext>
                </a:extLst>
              </p:cNvPr>
              <p:cNvSpPr>
                <a:spLocks/>
              </p:cNvSpPr>
              <p:nvPr/>
            </p:nvSpPr>
            <p:spPr bwMode="auto">
              <a:xfrm>
                <a:off x="3487" y="2286"/>
                <a:ext cx="19" cy="28"/>
              </a:xfrm>
              <a:custGeom>
                <a:avLst/>
                <a:gdLst>
                  <a:gd name="T0" fmla="*/ 9 w 19"/>
                  <a:gd name="T1" fmla="*/ 0 h 28"/>
                  <a:gd name="T2" fmla="*/ 0 w 19"/>
                  <a:gd name="T3" fmla="*/ 28 h 28"/>
                  <a:gd name="T4" fmla="*/ 10 w 19"/>
                  <a:gd name="T5" fmla="*/ 28 h 28"/>
                  <a:gd name="T6" fmla="*/ 19 w 19"/>
                  <a:gd name="T7" fmla="*/ 0 h 28"/>
                  <a:gd name="T8" fmla="*/ 9 w 19"/>
                  <a:gd name="T9" fmla="*/ 0 h 28"/>
                </a:gdLst>
                <a:ahLst/>
                <a:cxnLst>
                  <a:cxn ang="0">
                    <a:pos x="T0" y="T1"/>
                  </a:cxn>
                  <a:cxn ang="0">
                    <a:pos x="T2" y="T3"/>
                  </a:cxn>
                  <a:cxn ang="0">
                    <a:pos x="T4" y="T5"/>
                  </a:cxn>
                  <a:cxn ang="0">
                    <a:pos x="T6" y="T7"/>
                  </a:cxn>
                  <a:cxn ang="0">
                    <a:pos x="T8" y="T9"/>
                  </a:cxn>
                </a:cxnLst>
                <a:rect l="0" t="0" r="r" b="b"/>
                <a:pathLst>
                  <a:path w="19" h="28">
                    <a:moveTo>
                      <a:pt x="9" y="0"/>
                    </a:moveTo>
                    <a:lnTo>
                      <a:pt x="0" y="28"/>
                    </a:lnTo>
                    <a:lnTo>
                      <a:pt x="10" y="28"/>
                    </a:lnTo>
                    <a:lnTo>
                      <a:pt x="1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6" name="Freeform 24">
                <a:extLst>
                  <a:ext uri="{FF2B5EF4-FFF2-40B4-BE49-F238E27FC236}">
                    <a16:creationId xmlns:a16="http://schemas.microsoft.com/office/drawing/2014/main" id="{4A409767-598A-468B-A6F0-35C8C91389A2}"/>
                  </a:ext>
                </a:extLst>
              </p:cNvPr>
              <p:cNvSpPr>
                <a:spLocks/>
              </p:cNvSpPr>
              <p:nvPr/>
            </p:nvSpPr>
            <p:spPr bwMode="auto">
              <a:xfrm>
                <a:off x="3498" y="2254"/>
                <a:ext cx="16" cy="25"/>
              </a:xfrm>
              <a:custGeom>
                <a:avLst/>
                <a:gdLst>
                  <a:gd name="T0" fmla="*/ 16 w 16"/>
                  <a:gd name="T1" fmla="*/ 0 h 25"/>
                  <a:gd name="T2" fmla="*/ 7 w 16"/>
                  <a:gd name="T3" fmla="*/ 0 h 25"/>
                  <a:gd name="T4" fmla="*/ 0 w 16"/>
                  <a:gd name="T5" fmla="*/ 25 h 25"/>
                  <a:gd name="T6" fmla="*/ 9 w 16"/>
                  <a:gd name="T7" fmla="*/ 25 h 25"/>
                  <a:gd name="T8" fmla="*/ 16 w 16"/>
                  <a:gd name="T9" fmla="*/ 0 h 25"/>
                </a:gdLst>
                <a:ahLst/>
                <a:cxnLst>
                  <a:cxn ang="0">
                    <a:pos x="T0" y="T1"/>
                  </a:cxn>
                  <a:cxn ang="0">
                    <a:pos x="T2" y="T3"/>
                  </a:cxn>
                  <a:cxn ang="0">
                    <a:pos x="T4" y="T5"/>
                  </a:cxn>
                  <a:cxn ang="0">
                    <a:pos x="T6" y="T7"/>
                  </a:cxn>
                  <a:cxn ang="0">
                    <a:pos x="T8" y="T9"/>
                  </a:cxn>
                </a:cxnLst>
                <a:rect l="0" t="0" r="r" b="b"/>
                <a:pathLst>
                  <a:path w="16" h="25">
                    <a:moveTo>
                      <a:pt x="16" y="0"/>
                    </a:moveTo>
                    <a:lnTo>
                      <a:pt x="7" y="0"/>
                    </a:lnTo>
                    <a:lnTo>
                      <a:pt x="0" y="25"/>
                    </a:lnTo>
                    <a:lnTo>
                      <a:pt x="9" y="25"/>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7" name="Freeform 25">
                <a:extLst>
                  <a:ext uri="{FF2B5EF4-FFF2-40B4-BE49-F238E27FC236}">
                    <a16:creationId xmlns:a16="http://schemas.microsoft.com/office/drawing/2014/main" id="{38273E72-B69C-4DCC-ADF6-FE0B9E23256F}"/>
                  </a:ext>
                </a:extLst>
              </p:cNvPr>
              <p:cNvSpPr>
                <a:spLocks/>
              </p:cNvSpPr>
              <p:nvPr/>
            </p:nvSpPr>
            <p:spPr bwMode="auto">
              <a:xfrm>
                <a:off x="3558" y="2254"/>
                <a:ext cx="17" cy="25"/>
              </a:xfrm>
              <a:custGeom>
                <a:avLst/>
                <a:gdLst>
                  <a:gd name="T0" fmla="*/ 10 w 17"/>
                  <a:gd name="T1" fmla="*/ 25 h 25"/>
                  <a:gd name="T2" fmla="*/ 17 w 17"/>
                  <a:gd name="T3" fmla="*/ 0 h 25"/>
                  <a:gd name="T4" fmla="*/ 7 w 17"/>
                  <a:gd name="T5" fmla="*/ 0 h 25"/>
                  <a:gd name="T6" fmla="*/ 0 w 17"/>
                  <a:gd name="T7" fmla="*/ 25 h 25"/>
                  <a:gd name="T8" fmla="*/ 10 w 17"/>
                  <a:gd name="T9" fmla="*/ 25 h 25"/>
                </a:gdLst>
                <a:ahLst/>
                <a:cxnLst>
                  <a:cxn ang="0">
                    <a:pos x="T0" y="T1"/>
                  </a:cxn>
                  <a:cxn ang="0">
                    <a:pos x="T2" y="T3"/>
                  </a:cxn>
                  <a:cxn ang="0">
                    <a:pos x="T4" y="T5"/>
                  </a:cxn>
                  <a:cxn ang="0">
                    <a:pos x="T6" y="T7"/>
                  </a:cxn>
                  <a:cxn ang="0">
                    <a:pos x="T8" y="T9"/>
                  </a:cxn>
                </a:cxnLst>
                <a:rect l="0" t="0" r="r" b="b"/>
                <a:pathLst>
                  <a:path w="17" h="25">
                    <a:moveTo>
                      <a:pt x="10" y="25"/>
                    </a:moveTo>
                    <a:lnTo>
                      <a:pt x="17" y="0"/>
                    </a:lnTo>
                    <a:lnTo>
                      <a:pt x="7" y="0"/>
                    </a:lnTo>
                    <a:lnTo>
                      <a:pt x="0" y="25"/>
                    </a:lnTo>
                    <a:lnTo>
                      <a:pt x="10"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8" name="Freeform 26">
                <a:extLst>
                  <a:ext uri="{FF2B5EF4-FFF2-40B4-BE49-F238E27FC236}">
                    <a16:creationId xmlns:a16="http://schemas.microsoft.com/office/drawing/2014/main" id="{B8230FAA-75F7-40D4-85D9-190F996EF31E}"/>
                  </a:ext>
                </a:extLst>
              </p:cNvPr>
              <p:cNvSpPr>
                <a:spLocks/>
              </p:cNvSpPr>
              <p:nvPr/>
            </p:nvSpPr>
            <p:spPr bwMode="auto">
              <a:xfrm>
                <a:off x="3549" y="2286"/>
                <a:ext cx="18" cy="28"/>
              </a:xfrm>
              <a:custGeom>
                <a:avLst/>
                <a:gdLst>
                  <a:gd name="T0" fmla="*/ 0 w 18"/>
                  <a:gd name="T1" fmla="*/ 28 h 28"/>
                  <a:gd name="T2" fmla="*/ 9 w 18"/>
                  <a:gd name="T3" fmla="*/ 28 h 28"/>
                  <a:gd name="T4" fmla="*/ 18 w 18"/>
                  <a:gd name="T5" fmla="*/ 0 h 28"/>
                  <a:gd name="T6" fmla="*/ 8 w 18"/>
                  <a:gd name="T7" fmla="*/ 0 h 28"/>
                  <a:gd name="T8" fmla="*/ 0 w 18"/>
                  <a:gd name="T9" fmla="*/ 28 h 28"/>
                </a:gdLst>
                <a:ahLst/>
                <a:cxnLst>
                  <a:cxn ang="0">
                    <a:pos x="T0" y="T1"/>
                  </a:cxn>
                  <a:cxn ang="0">
                    <a:pos x="T2" y="T3"/>
                  </a:cxn>
                  <a:cxn ang="0">
                    <a:pos x="T4" y="T5"/>
                  </a:cxn>
                  <a:cxn ang="0">
                    <a:pos x="T6" y="T7"/>
                  </a:cxn>
                  <a:cxn ang="0">
                    <a:pos x="T8" y="T9"/>
                  </a:cxn>
                </a:cxnLst>
                <a:rect l="0" t="0" r="r" b="b"/>
                <a:pathLst>
                  <a:path w="18" h="28">
                    <a:moveTo>
                      <a:pt x="0" y="28"/>
                    </a:moveTo>
                    <a:lnTo>
                      <a:pt x="9" y="28"/>
                    </a:lnTo>
                    <a:lnTo>
                      <a:pt x="18" y="0"/>
                    </a:lnTo>
                    <a:lnTo>
                      <a:pt x="8" y="0"/>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9" name="Freeform 27">
                <a:extLst>
                  <a:ext uri="{FF2B5EF4-FFF2-40B4-BE49-F238E27FC236}">
                    <a16:creationId xmlns:a16="http://schemas.microsoft.com/office/drawing/2014/main" id="{916E2481-0892-450C-9D64-BC486519FDCD}"/>
                  </a:ext>
                </a:extLst>
              </p:cNvPr>
              <p:cNvSpPr>
                <a:spLocks noEditPoints="1"/>
              </p:cNvSpPr>
              <p:nvPr/>
            </p:nvSpPr>
            <p:spPr bwMode="auto">
              <a:xfrm>
                <a:off x="3200" y="2261"/>
                <a:ext cx="202" cy="22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0" name="Freeform 28">
                <a:extLst>
                  <a:ext uri="{FF2B5EF4-FFF2-40B4-BE49-F238E27FC236}">
                    <a16:creationId xmlns:a16="http://schemas.microsoft.com/office/drawing/2014/main" id="{CDA22A8C-6DF6-489E-9DFB-A1B7D5D1EF75}"/>
                  </a:ext>
                </a:extLst>
              </p:cNvPr>
              <p:cNvSpPr>
                <a:spLocks noEditPoints="1"/>
              </p:cNvSpPr>
              <p:nvPr/>
            </p:nvSpPr>
            <p:spPr bwMode="auto">
              <a:xfrm>
                <a:off x="3238" y="2319"/>
                <a:ext cx="123" cy="82"/>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1" name="Freeform 29">
                <a:extLst>
                  <a:ext uri="{FF2B5EF4-FFF2-40B4-BE49-F238E27FC236}">
                    <a16:creationId xmlns:a16="http://schemas.microsoft.com/office/drawing/2014/main" id="{E8B2E660-BA39-4368-B16B-3309C0F72012}"/>
                  </a:ext>
                </a:extLst>
              </p:cNvPr>
              <p:cNvSpPr>
                <a:spLocks/>
              </p:cNvSpPr>
              <p:nvPr/>
            </p:nvSpPr>
            <p:spPr bwMode="auto">
              <a:xfrm>
                <a:off x="3301" y="2331"/>
                <a:ext cx="18" cy="24"/>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 name="Freeform 30">
                <a:extLst>
                  <a:ext uri="{FF2B5EF4-FFF2-40B4-BE49-F238E27FC236}">
                    <a16:creationId xmlns:a16="http://schemas.microsoft.com/office/drawing/2014/main" id="{C5B0124A-65E9-4FD5-9EF9-918610F465E8}"/>
                  </a:ext>
                </a:extLst>
              </p:cNvPr>
              <p:cNvSpPr>
                <a:spLocks/>
              </p:cNvSpPr>
              <p:nvPr/>
            </p:nvSpPr>
            <p:spPr bwMode="auto">
              <a:xfrm>
                <a:off x="3303" y="2362"/>
                <a:ext cx="19" cy="27"/>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 name="Freeform 31">
                <a:extLst>
                  <a:ext uri="{FF2B5EF4-FFF2-40B4-BE49-F238E27FC236}">
                    <a16:creationId xmlns:a16="http://schemas.microsoft.com/office/drawing/2014/main" id="{F7536984-5456-4E1D-84CF-5235765888FC}"/>
                  </a:ext>
                </a:extLst>
              </p:cNvPr>
              <p:cNvSpPr>
                <a:spLocks/>
              </p:cNvSpPr>
              <p:nvPr/>
            </p:nvSpPr>
            <p:spPr bwMode="auto">
              <a:xfrm>
                <a:off x="3314" y="2331"/>
                <a:ext cx="16" cy="24"/>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4" name="Freeform 32">
                <a:extLst>
                  <a:ext uri="{FF2B5EF4-FFF2-40B4-BE49-F238E27FC236}">
                    <a16:creationId xmlns:a16="http://schemas.microsoft.com/office/drawing/2014/main" id="{ECB58DE3-605A-4A42-BD2A-612CDC25DB54}"/>
                  </a:ext>
                </a:extLst>
              </p:cNvPr>
              <p:cNvSpPr>
                <a:spLocks/>
              </p:cNvSpPr>
              <p:nvPr/>
            </p:nvSpPr>
            <p:spPr bwMode="auto">
              <a:xfrm>
                <a:off x="3292" y="2362"/>
                <a:ext cx="17" cy="27"/>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5" name="Freeform 33">
                <a:extLst>
                  <a:ext uri="{FF2B5EF4-FFF2-40B4-BE49-F238E27FC236}">
                    <a16:creationId xmlns:a16="http://schemas.microsoft.com/office/drawing/2014/main" id="{3891ECDF-89EF-4088-AF5C-A246B83B920B}"/>
                  </a:ext>
                </a:extLst>
              </p:cNvPr>
              <p:cNvSpPr>
                <a:spLocks/>
              </p:cNvSpPr>
              <p:nvPr/>
            </p:nvSpPr>
            <p:spPr bwMode="auto">
              <a:xfrm>
                <a:off x="3280" y="2362"/>
                <a:ext cx="18" cy="27"/>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6" name="Freeform 34">
                <a:extLst>
                  <a:ext uri="{FF2B5EF4-FFF2-40B4-BE49-F238E27FC236}">
                    <a16:creationId xmlns:a16="http://schemas.microsoft.com/office/drawing/2014/main" id="{6562769E-C57F-452B-AE77-E9FF468F0E49}"/>
                  </a:ext>
                </a:extLst>
              </p:cNvPr>
              <p:cNvSpPr>
                <a:spLocks/>
              </p:cNvSpPr>
              <p:nvPr/>
            </p:nvSpPr>
            <p:spPr bwMode="auto">
              <a:xfrm>
                <a:off x="3289" y="2331"/>
                <a:ext cx="17" cy="24"/>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7" name="Freeform 35">
                <a:extLst>
                  <a:ext uri="{FF2B5EF4-FFF2-40B4-BE49-F238E27FC236}">
                    <a16:creationId xmlns:a16="http://schemas.microsoft.com/office/drawing/2014/main" id="{0F62079D-6B3F-4988-84D3-406DE73A82B1}"/>
                  </a:ext>
                </a:extLst>
              </p:cNvPr>
              <p:cNvSpPr>
                <a:spLocks/>
              </p:cNvSpPr>
              <p:nvPr/>
            </p:nvSpPr>
            <p:spPr bwMode="auto">
              <a:xfrm>
                <a:off x="3277" y="2331"/>
                <a:ext cx="17" cy="24"/>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8" name="Freeform 36">
                <a:extLst>
                  <a:ext uri="{FF2B5EF4-FFF2-40B4-BE49-F238E27FC236}">
                    <a16:creationId xmlns:a16="http://schemas.microsoft.com/office/drawing/2014/main" id="{23634F3D-FD17-4455-BAAD-14BACC30E123}"/>
                  </a:ext>
                </a:extLst>
              </p:cNvPr>
              <p:cNvSpPr>
                <a:spLocks/>
              </p:cNvSpPr>
              <p:nvPr/>
            </p:nvSpPr>
            <p:spPr bwMode="auto">
              <a:xfrm>
                <a:off x="3267" y="2362"/>
                <a:ext cx="18" cy="27"/>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9" name="Freeform 37">
                <a:extLst>
                  <a:ext uri="{FF2B5EF4-FFF2-40B4-BE49-F238E27FC236}">
                    <a16:creationId xmlns:a16="http://schemas.microsoft.com/office/drawing/2014/main" id="{2861B5EC-04ED-4C8B-873D-E9477184FE2D}"/>
                  </a:ext>
                </a:extLst>
              </p:cNvPr>
              <p:cNvSpPr>
                <a:spLocks/>
              </p:cNvSpPr>
              <p:nvPr/>
            </p:nvSpPr>
            <p:spPr bwMode="auto">
              <a:xfrm>
                <a:off x="3256" y="2362"/>
                <a:ext cx="17" cy="27"/>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0" name="Freeform 38">
                <a:extLst>
                  <a:ext uri="{FF2B5EF4-FFF2-40B4-BE49-F238E27FC236}">
                    <a16:creationId xmlns:a16="http://schemas.microsoft.com/office/drawing/2014/main" id="{DBD68DF5-1CFF-4E66-87C8-7F5151365B4A}"/>
                  </a:ext>
                </a:extLst>
              </p:cNvPr>
              <p:cNvSpPr>
                <a:spLocks/>
              </p:cNvSpPr>
              <p:nvPr/>
            </p:nvSpPr>
            <p:spPr bwMode="auto">
              <a:xfrm>
                <a:off x="3265" y="2331"/>
                <a:ext cx="16" cy="24"/>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1" name="Freeform 39">
                <a:extLst>
                  <a:ext uri="{FF2B5EF4-FFF2-40B4-BE49-F238E27FC236}">
                    <a16:creationId xmlns:a16="http://schemas.microsoft.com/office/drawing/2014/main" id="{6D902B86-9613-43BB-A7A8-C88981D4E607}"/>
                  </a:ext>
                </a:extLst>
              </p:cNvPr>
              <p:cNvSpPr>
                <a:spLocks/>
              </p:cNvSpPr>
              <p:nvPr/>
            </p:nvSpPr>
            <p:spPr bwMode="auto">
              <a:xfrm>
                <a:off x="3326" y="2331"/>
                <a:ext cx="17" cy="24"/>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2" name="Freeform 40">
                <a:extLst>
                  <a:ext uri="{FF2B5EF4-FFF2-40B4-BE49-F238E27FC236}">
                    <a16:creationId xmlns:a16="http://schemas.microsoft.com/office/drawing/2014/main" id="{8D918052-4E12-41C0-A680-9024D4DED543}"/>
                  </a:ext>
                </a:extLst>
              </p:cNvPr>
              <p:cNvSpPr>
                <a:spLocks/>
              </p:cNvSpPr>
              <p:nvPr/>
            </p:nvSpPr>
            <p:spPr bwMode="auto">
              <a:xfrm>
                <a:off x="3316" y="2362"/>
                <a:ext cx="18" cy="27"/>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nvGrpSpPr>
          <p:cNvPr id="8" name="グループ化 7">
            <a:extLst>
              <a:ext uri="{FF2B5EF4-FFF2-40B4-BE49-F238E27FC236}">
                <a16:creationId xmlns:a16="http://schemas.microsoft.com/office/drawing/2014/main" id="{DC5C6A6A-CEE0-405D-8561-DCFF866B4CB3}"/>
              </a:ext>
            </a:extLst>
          </p:cNvPr>
          <p:cNvGrpSpPr/>
          <p:nvPr/>
        </p:nvGrpSpPr>
        <p:grpSpPr>
          <a:xfrm>
            <a:off x="7117571" y="5684771"/>
            <a:ext cx="1297359" cy="1066991"/>
            <a:chOff x="-2936436" y="2474597"/>
            <a:chExt cx="1297359" cy="1066991"/>
          </a:xfrm>
        </p:grpSpPr>
        <p:grpSp>
          <p:nvGrpSpPr>
            <p:cNvPr id="227" name="Group 24">
              <a:extLst>
                <a:ext uri="{FF2B5EF4-FFF2-40B4-BE49-F238E27FC236}">
                  <a16:creationId xmlns:a16="http://schemas.microsoft.com/office/drawing/2014/main" id="{C2E0857F-322A-482F-A780-1C03709368F1}"/>
                </a:ext>
              </a:extLst>
            </p:cNvPr>
            <p:cNvGrpSpPr>
              <a:grpSpLocks noChangeAspect="1"/>
            </p:cNvGrpSpPr>
            <p:nvPr/>
          </p:nvGrpSpPr>
          <p:grpSpPr bwMode="auto">
            <a:xfrm>
              <a:off x="-2601621" y="2474597"/>
              <a:ext cx="627728" cy="654875"/>
              <a:chOff x="3275" y="2285"/>
              <a:chExt cx="185" cy="193"/>
            </a:xfrm>
            <a:solidFill>
              <a:schemeClr val="tx2"/>
            </a:solidFill>
          </p:grpSpPr>
          <p:sp>
            <p:nvSpPr>
              <p:cNvPr id="229" name="Freeform 25">
                <a:extLst>
                  <a:ext uri="{FF2B5EF4-FFF2-40B4-BE49-F238E27FC236}">
                    <a16:creationId xmlns:a16="http://schemas.microsoft.com/office/drawing/2014/main" id="{DC378182-9435-4E1F-9F9F-A1DCC706585C}"/>
                  </a:ext>
                </a:extLst>
              </p:cNvPr>
              <p:cNvSpPr>
                <a:spLocks noEditPoints="1"/>
              </p:cNvSpPr>
              <p:nvPr/>
            </p:nvSpPr>
            <p:spPr bwMode="auto">
              <a:xfrm>
                <a:off x="3275" y="2377"/>
                <a:ext cx="87" cy="101"/>
              </a:xfrm>
              <a:custGeom>
                <a:avLst/>
                <a:gdLst>
                  <a:gd name="T0" fmla="*/ 66 w 73"/>
                  <a:gd name="T1" fmla="*/ 30 h 86"/>
                  <a:gd name="T2" fmla="*/ 37 w 73"/>
                  <a:gd name="T3" fmla="*/ 0 h 86"/>
                  <a:gd name="T4" fmla="*/ 3 w 73"/>
                  <a:gd name="T5" fmla="*/ 31 h 86"/>
                  <a:gd name="T6" fmla="*/ 5 w 73"/>
                  <a:gd name="T7" fmla="*/ 37 h 86"/>
                  <a:gd name="T8" fmla="*/ 11 w 73"/>
                  <a:gd name="T9" fmla="*/ 37 h 86"/>
                  <a:gd name="T10" fmla="*/ 14 w 73"/>
                  <a:gd name="T11" fmla="*/ 51 h 86"/>
                  <a:gd name="T12" fmla="*/ 6 w 73"/>
                  <a:gd name="T13" fmla="*/ 64 h 86"/>
                  <a:gd name="T14" fmla="*/ 9 w 73"/>
                  <a:gd name="T15" fmla="*/ 66 h 86"/>
                  <a:gd name="T16" fmla="*/ 5 w 73"/>
                  <a:gd name="T17" fmla="*/ 81 h 86"/>
                  <a:gd name="T18" fmla="*/ 8 w 73"/>
                  <a:gd name="T19" fmla="*/ 79 h 86"/>
                  <a:gd name="T20" fmla="*/ 33 w 73"/>
                  <a:gd name="T21" fmla="*/ 77 h 86"/>
                  <a:gd name="T22" fmla="*/ 36 w 73"/>
                  <a:gd name="T23" fmla="*/ 86 h 86"/>
                  <a:gd name="T24" fmla="*/ 40 w 73"/>
                  <a:gd name="T25" fmla="*/ 77 h 86"/>
                  <a:gd name="T26" fmla="*/ 65 w 73"/>
                  <a:gd name="T27" fmla="*/ 79 h 86"/>
                  <a:gd name="T28" fmla="*/ 68 w 73"/>
                  <a:gd name="T29" fmla="*/ 81 h 86"/>
                  <a:gd name="T30" fmla="*/ 64 w 73"/>
                  <a:gd name="T31" fmla="*/ 66 h 86"/>
                  <a:gd name="T32" fmla="*/ 67 w 73"/>
                  <a:gd name="T33" fmla="*/ 63 h 86"/>
                  <a:gd name="T34" fmla="*/ 57 w 73"/>
                  <a:gd name="T35" fmla="*/ 53 h 86"/>
                  <a:gd name="T36" fmla="*/ 62 w 73"/>
                  <a:gd name="T37" fmla="*/ 34 h 86"/>
                  <a:gd name="T38" fmla="*/ 70 w 73"/>
                  <a:gd name="T39" fmla="*/ 38 h 86"/>
                  <a:gd name="T40" fmla="*/ 71 w 73"/>
                  <a:gd name="T41" fmla="*/ 32 h 86"/>
                  <a:gd name="T42" fmla="*/ 36 w 73"/>
                  <a:gd name="T43" fmla="*/ 71 h 86"/>
                  <a:gd name="T44" fmla="*/ 18 w 73"/>
                  <a:gd name="T45" fmla="*/ 56 h 86"/>
                  <a:gd name="T46" fmla="*/ 53 w 73"/>
                  <a:gd name="T47" fmla="*/ 57 h 86"/>
                  <a:gd name="T48" fmla="*/ 17 w 73"/>
                  <a:gd name="T49" fmla="*/ 37 h 86"/>
                  <a:gd name="T50" fmla="*/ 55 w 73"/>
                  <a:gd name="T51" fmla="*/ 32 h 86"/>
                  <a:gd name="T52" fmla="*/ 36 w 73"/>
                  <a:gd name="T53" fmla="*/ 58 h 86"/>
                  <a:gd name="T54" fmla="*/ 13 w 73"/>
                  <a:gd name="T55" fmla="*/ 27 h 86"/>
                  <a:gd name="T56" fmla="*/ 28 w 73"/>
                  <a:gd name="T57" fmla="*/ 15 h 86"/>
                  <a:gd name="T58" fmla="*/ 32 w 73"/>
                  <a:gd name="T59" fmla="*/ 15 h 86"/>
                  <a:gd name="T60" fmla="*/ 37 w 73"/>
                  <a:gd name="T61" fmla="*/ 6 h 86"/>
                  <a:gd name="T62" fmla="*/ 41 w 73"/>
                  <a:gd name="T63" fmla="*/ 15 h 86"/>
                  <a:gd name="T64" fmla="*/ 46 w 73"/>
                  <a:gd name="T65" fmla="*/ 15 h 86"/>
                  <a:gd name="T66" fmla="*/ 60 w 73"/>
                  <a:gd name="T67" fmla="*/ 2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 h="86">
                    <a:moveTo>
                      <a:pt x="71" y="32"/>
                    </a:moveTo>
                    <a:cubicBezTo>
                      <a:pt x="70" y="31"/>
                      <a:pt x="68" y="30"/>
                      <a:pt x="66" y="30"/>
                    </a:cubicBezTo>
                    <a:cubicBezTo>
                      <a:pt x="66" y="19"/>
                      <a:pt x="58" y="0"/>
                      <a:pt x="37" y="0"/>
                    </a:cubicBezTo>
                    <a:cubicBezTo>
                      <a:pt x="37" y="0"/>
                      <a:pt x="37" y="0"/>
                      <a:pt x="37" y="0"/>
                    </a:cubicBezTo>
                    <a:cubicBezTo>
                      <a:pt x="15" y="0"/>
                      <a:pt x="8" y="19"/>
                      <a:pt x="6" y="29"/>
                    </a:cubicBezTo>
                    <a:cubicBezTo>
                      <a:pt x="4" y="30"/>
                      <a:pt x="3" y="31"/>
                      <a:pt x="3" y="31"/>
                    </a:cubicBezTo>
                    <a:cubicBezTo>
                      <a:pt x="1" y="32"/>
                      <a:pt x="0" y="34"/>
                      <a:pt x="1" y="35"/>
                    </a:cubicBezTo>
                    <a:cubicBezTo>
                      <a:pt x="2" y="37"/>
                      <a:pt x="4" y="37"/>
                      <a:pt x="5" y="37"/>
                    </a:cubicBezTo>
                    <a:cubicBezTo>
                      <a:pt x="5" y="37"/>
                      <a:pt x="7" y="36"/>
                      <a:pt x="11" y="34"/>
                    </a:cubicBezTo>
                    <a:cubicBezTo>
                      <a:pt x="11" y="35"/>
                      <a:pt x="11" y="36"/>
                      <a:pt x="11" y="37"/>
                    </a:cubicBezTo>
                    <a:cubicBezTo>
                      <a:pt x="11" y="42"/>
                      <a:pt x="12" y="47"/>
                      <a:pt x="14" y="51"/>
                    </a:cubicBezTo>
                    <a:cubicBezTo>
                      <a:pt x="14" y="51"/>
                      <a:pt x="14" y="51"/>
                      <a:pt x="14" y="51"/>
                    </a:cubicBezTo>
                    <a:cubicBezTo>
                      <a:pt x="7" y="61"/>
                      <a:pt x="7" y="61"/>
                      <a:pt x="7" y="61"/>
                    </a:cubicBezTo>
                    <a:cubicBezTo>
                      <a:pt x="6" y="62"/>
                      <a:pt x="6" y="63"/>
                      <a:pt x="6" y="64"/>
                    </a:cubicBezTo>
                    <a:cubicBezTo>
                      <a:pt x="7" y="64"/>
                      <a:pt x="7" y="65"/>
                      <a:pt x="8" y="66"/>
                    </a:cubicBezTo>
                    <a:cubicBezTo>
                      <a:pt x="9" y="66"/>
                      <a:pt x="9" y="66"/>
                      <a:pt x="9" y="66"/>
                    </a:cubicBezTo>
                    <a:cubicBezTo>
                      <a:pt x="2" y="72"/>
                      <a:pt x="2" y="78"/>
                      <a:pt x="2" y="78"/>
                    </a:cubicBezTo>
                    <a:cubicBezTo>
                      <a:pt x="2" y="80"/>
                      <a:pt x="3" y="81"/>
                      <a:pt x="5" y="81"/>
                    </a:cubicBezTo>
                    <a:cubicBezTo>
                      <a:pt x="5" y="81"/>
                      <a:pt x="5" y="81"/>
                      <a:pt x="5" y="81"/>
                    </a:cubicBezTo>
                    <a:cubicBezTo>
                      <a:pt x="6" y="81"/>
                      <a:pt x="8" y="80"/>
                      <a:pt x="8" y="79"/>
                    </a:cubicBezTo>
                    <a:cubicBezTo>
                      <a:pt x="8" y="78"/>
                      <a:pt x="9" y="73"/>
                      <a:pt x="15" y="68"/>
                    </a:cubicBezTo>
                    <a:cubicBezTo>
                      <a:pt x="33" y="77"/>
                      <a:pt x="33" y="77"/>
                      <a:pt x="33" y="77"/>
                    </a:cubicBezTo>
                    <a:cubicBezTo>
                      <a:pt x="33" y="83"/>
                      <a:pt x="33" y="83"/>
                      <a:pt x="33" y="83"/>
                    </a:cubicBezTo>
                    <a:cubicBezTo>
                      <a:pt x="33" y="85"/>
                      <a:pt x="35" y="86"/>
                      <a:pt x="36" y="86"/>
                    </a:cubicBezTo>
                    <a:cubicBezTo>
                      <a:pt x="38" y="86"/>
                      <a:pt x="40" y="85"/>
                      <a:pt x="40" y="83"/>
                    </a:cubicBezTo>
                    <a:cubicBezTo>
                      <a:pt x="40" y="77"/>
                      <a:pt x="40" y="77"/>
                      <a:pt x="40" y="77"/>
                    </a:cubicBezTo>
                    <a:cubicBezTo>
                      <a:pt x="58" y="68"/>
                      <a:pt x="58" y="68"/>
                      <a:pt x="58" y="68"/>
                    </a:cubicBezTo>
                    <a:cubicBezTo>
                      <a:pt x="64" y="73"/>
                      <a:pt x="65" y="78"/>
                      <a:pt x="65" y="79"/>
                    </a:cubicBezTo>
                    <a:cubicBezTo>
                      <a:pt x="65" y="80"/>
                      <a:pt x="66" y="81"/>
                      <a:pt x="68" y="81"/>
                    </a:cubicBezTo>
                    <a:cubicBezTo>
                      <a:pt x="68" y="81"/>
                      <a:pt x="68" y="81"/>
                      <a:pt x="68" y="81"/>
                    </a:cubicBezTo>
                    <a:cubicBezTo>
                      <a:pt x="70" y="81"/>
                      <a:pt x="71" y="80"/>
                      <a:pt x="71" y="78"/>
                    </a:cubicBezTo>
                    <a:cubicBezTo>
                      <a:pt x="71" y="78"/>
                      <a:pt x="70" y="72"/>
                      <a:pt x="64" y="66"/>
                    </a:cubicBezTo>
                    <a:cubicBezTo>
                      <a:pt x="65" y="66"/>
                      <a:pt x="65" y="66"/>
                      <a:pt x="65" y="66"/>
                    </a:cubicBezTo>
                    <a:cubicBezTo>
                      <a:pt x="66" y="65"/>
                      <a:pt x="66" y="64"/>
                      <a:pt x="67" y="63"/>
                    </a:cubicBezTo>
                    <a:cubicBezTo>
                      <a:pt x="67" y="62"/>
                      <a:pt x="66" y="61"/>
                      <a:pt x="66" y="61"/>
                    </a:cubicBezTo>
                    <a:cubicBezTo>
                      <a:pt x="57" y="53"/>
                      <a:pt x="57" y="53"/>
                      <a:pt x="57" y="53"/>
                    </a:cubicBezTo>
                    <a:cubicBezTo>
                      <a:pt x="60" y="48"/>
                      <a:pt x="62" y="43"/>
                      <a:pt x="62" y="37"/>
                    </a:cubicBezTo>
                    <a:cubicBezTo>
                      <a:pt x="62" y="36"/>
                      <a:pt x="62" y="35"/>
                      <a:pt x="62" y="34"/>
                    </a:cubicBezTo>
                    <a:cubicBezTo>
                      <a:pt x="64" y="35"/>
                      <a:pt x="66" y="36"/>
                      <a:pt x="68" y="37"/>
                    </a:cubicBezTo>
                    <a:cubicBezTo>
                      <a:pt x="69" y="38"/>
                      <a:pt x="69" y="38"/>
                      <a:pt x="70" y="38"/>
                    </a:cubicBezTo>
                    <a:cubicBezTo>
                      <a:pt x="71" y="38"/>
                      <a:pt x="72" y="37"/>
                      <a:pt x="72" y="36"/>
                    </a:cubicBezTo>
                    <a:cubicBezTo>
                      <a:pt x="73" y="35"/>
                      <a:pt x="73" y="33"/>
                      <a:pt x="71" y="32"/>
                    </a:cubicBezTo>
                    <a:close/>
                    <a:moveTo>
                      <a:pt x="58" y="62"/>
                    </a:moveTo>
                    <a:cubicBezTo>
                      <a:pt x="36" y="71"/>
                      <a:pt x="36" y="71"/>
                      <a:pt x="36" y="71"/>
                    </a:cubicBezTo>
                    <a:cubicBezTo>
                      <a:pt x="14" y="61"/>
                      <a:pt x="14" y="61"/>
                      <a:pt x="14" y="61"/>
                    </a:cubicBezTo>
                    <a:cubicBezTo>
                      <a:pt x="18" y="56"/>
                      <a:pt x="18" y="56"/>
                      <a:pt x="18" y="56"/>
                    </a:cubicBezTo>
                    <a:cubicBezTo>
                      <a:pt x="23" y="61"/>
                      <a:pt x="29" y="64"/>
                      <a:pt x="36" y="64"/>
                    </a:cubicBezTo>
                    <a:cubicBezTo>
                      <a:pt x="43" y="64"/>
                      <a:pt x="49" y="61"/>
                      <a:pt x="53" y="57"/>
                    </a:cubicBezTo>
                    <a:lnTo>
                      <a:pt x="58" y="62"/>
                    </a:lnTo>
                    <a:close/>
                    <a:moveTo>
                      <a:pt x="17" y="37"/>
                    </a:moveTo>
                    <a:cubicBezTo>
                      <a:pt x="17" y="35"/>
                      <a:pt x="17" y="34"/>
                      <a:pt x="17" y="32"/>
                    </a:cubicBezTo>
                    <a:cubicBezTo>
                      <a:pt x="27" y="30"/>
                      <a:pt x="41" y="28"/>
                      <a:pt x="55" y="32"/>
                    </a:cubicBezTo>
                    <a:cubicBezTo>
                      <a:pt x="56" y="34"/>
                      <a:pt x="56" y="35"/>
                      <a:pt x="56" y="37"/>
                    </a:cubicBezTo>
                    <a:cubicBezTo>
                      <a:pt x="56" y="48"/>
                      <a:pt x="47" y="58"/>
                      <a:pt x="36" y="58"/>
                    </a:cubicBezTo>
                    <a:cubicBezTo>
                      <a:pt x="25" y="58"/>
                      <a:pt x="17" y="48"/>
                      <a:pt x="17" y="37"/>
                    </a:cubicBezTo>
                    <a:close/>
                    <a:moveTo>
                      <a:pt x="13" y="27"/>
                    </a:moveTo>
                    <a:cubicBezTo>
                      <a:pt x="14" y="22"/>
                      <a:pt x="18" y="12"/>
                      <a:pt x="28" y="8"/>
                    </a:cubicBezTo>
                    <a:cubicBezTo>
                      <a:pt x="28" y="15"/>
                      <a:pt x="28" y="15"/>
                      <a:pt x="28" y="15"/>
                    </a:cubicBezTo>
                    <a:cubicBezTo>
                      <a:pt x="28" y="17"/>
                      <a:pt x="29" y="18"/>
                      <a:pt x="30" y="18"/>
                    </a:cubicBezTo>
                    <a:cubicBezTo>
                      <a:pt x="31" y="18"/>
                      <a:pt x="32" y="17"/>
                      <a:pt x="32" y="15"/>
                    </a:cubicBezTo>
                    <a:cubicBezTo>
                      <a:pt x="32" y="7"/>
                      <a:pt x="32" y="7"/>
                      <a:pt x="32" y="7"/>
                    </a:cubicBezTo>
                    <a:cubicBezTo>
                      <a:pt x="34" y="7"/>
                      <a:pt x="35" y="6"/>
                      <a:pt x="37" y="6"/>
                    </a:cubicBezTo>
                    <a:cubicBezTo>
                      <a:pt x="38" y="6"/>
                      <a:pt x="40" y="7"/>
                      <a:pt x="41" y="7"/>
                    </a:cubicBezTo>
                    <a:cubicBezTo>
                      <a:pt x="41" y="15"/>
                      <a:pt x="41" y="15"/>
                      <a:pt x="41" y="15"/>
                    </a:cubicBezTo>
                    <a:cubicBezTo>
                      <a:pt x="41" y="17"/>
                      <a:pt x="42" y="18"/>
                      <a:pt x="44" y="18"/>
                    </a:cubicBezTo>
                    <a:cubicBezTo>
                      <a:pt x="45" y="18"/>
                      <a:pt x="46" y="17"/>
                      <a:pt x="46" y="15"/>
                    </a:cubicBezTo>
                    <a:cubicBezTo>
                      <a:pt x="46" y="8"/>
                      <a:pt x="46" y="8"/>
                      <a:pt x="46" y="8"/>
                    </a:cubicBezTo>
                    <a:cubicBezTo>
                      <a:pt x="55" y="12"/>
                      <a:pt x="59" y="22"/>
                      <a:pt x="60" y="27"/>
                    </a:cubicBezTo>
                    <a:cubicBezTo>
                      <a:pt x="41" y="21"/>
                      <a:pt x="24" y="24"/>
                      <a:pt x="1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26">
                <a:extLst>
                  <a:ext uri="{FF2B5EF4-FFF2-40B4-BE49-F238E27FC236}">
                    <a16:creationId xmlns:a16="http://schemas.microsoft.com/office/drawing/2014/main" id="{5D2E7F2D-0CAC-4981-9EB0-7B14F5BCC79B}"/>
                  </a:ext>
                </a:extLst>
              </p:cNvPr>
              <p:cNvSpPr>
                <a:spLocks/>
              </p:cNvSpPr>
              <p:nvPr/>
            </p:nvSpPr>
            <p:spPr bwMode="auto">
              <a:xfrm>
                <a:off x="3301" y="2285"/>
                <a:ext cx="159" cy="157"/>
              </a:xfrm>
              <a:custGeom>
                <a:avLst/>
                <a:gdLst>
                  <a:gd name="T0" fmla="*/ 134 w 134"/>
                  <a:gd name="T1" fmla="*/ 39 h 133"/>
                  <a:gd name="T2" fmla="*/ 134 w 134"/>
                  <a:gd name="T3" fmla="*/ 38 h 133"/>
                  <a:gd name="T4" fmla="*/ 134 w 134"/>
                  <a:gd name="T5" fmla="*/ 38 h 133"/>
                  <a:gd name="T6" fmla="*/ 133 w 134"/>
                  <a:gd name="T7" fmla="*/ 36 h 133"/>
                  <a:gd name="T8" fmla="*/ 133 w 134"/>
                  <a:gd name="T9" fmla="*/ 36 h 133"/>
                  <a:gd name="T10" fmla="*/ 132 w 134"/>
                  <a:gd name="T11" fmla="*/ 36 h 133"/>
                  <a:gd name="T12" fmla="*/ 69 w 134"/>
                  <a:gd name="T13" fmla="*/ 0 h 133"/>
                  <a:gd name="T14" fmla="*/ 65 w 134"/>
                  <a:gd name="T15" fmla="*/ 0 h 133"/>
                  <a:gd name="T16" fmla="*/ 2 w 134"/>
                  <a:gd name="T17" fmla="*/ 36 h 133"/>
                  <a:gd name="T18" fmla="*/ 1 w 134"/>
                  <a:gd name="T19" fmla="*/ 36 h 133"/>
                  <a:gd name="T20" fmla="*/ 1 w 134"/>
                  <a:gd name="T21" fmla="*/ 36 h 133"/>
                  <a:gd name="T22" fmla="*/ 0 w 134"/>
                  <a:gd name="T23" fmla="*/ 38 h 133"/>
                  <a:gd name="T24" fmla="*/ 0 w 134"/>
                  <a:gd name="T25" fmla="*/ 38 h 133"/>
                  <a:gd name="T26" fmla="*/ 0 w 134"/>
                  <a:gd name="T27" fmla="*/ 39 h 133"/>
                  <a:gd name="T28" fmla="*/ 0 w 134"/>
                  <a:gd name="T29" fmla="*/ 39 h 133"/>
                  <a:gd name="T30" fmla="*/ 0 w 134"/>
                  <a:gd name="T31" fmla="*/ 67 h 133"/>
                  <a:gd name="T32" fmla="*/ 4 w 134"/>
                  <a:gd name="T33" fmla="*/ 71 h 133"/>
                  <a:gd name="T34" fmla="*/ 8 w 134"/>
                  <a:gd name="T35" fmla="*/ 67 h 133"/>
                  <a:gd name="T36" fmla="*/ 8 w 134"/>
                  <a:gd name="T37" fmla="*/ 43 h 133"/>
                  <a:gd name="T38" fmla="*/ 126 w 134"/>
                  <a:gd name="T39" fmla="*/ 43 h 133"/>
                  <a:gd name="T40" fmla="*/ 126 w 134"/>
                  <a:gd name="T41" fmla="*/ 125 h 133"/>
                  <a:gd name="T42" fmla="*/ 57 w 134"/>
                  <a:gd name="T43" fmla="*/ 125 h 133"/>
                  <a:gd name="T44" fmla="*/ 53 w 134"/>
                  <a:gd name="T45" fmla="*/ 129 h 133"/>
                  <a:gd name="T46" fmla="*/ 57 w 134"/>
                  <a:gd name="T47" fmla="*/ 133 h 133"/>
                  <a:gd name="T48" fmla="*/ 130 w 134"/>
                  <a:gd name="T49" fmla="*/ 133 h 133"/>
                  <a:gd name="T50" fmla="*/ 134 w 134"/>
                  <a:gd name="T51" fmla="*/ 129 h 133"/>
                  <a:gd name="T52" fmla="*/ 134 w 134"/>
                  <a:gd name="T53" fmla="*/ 39 h 133"/>
                  <a:gd name="T54" fmla="*/ 134 w 134"/>
                  <a:gd name="T55" fmla="*/ 3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4" h="133">
                    <a:moveTo>
                      <a:pt x="134" y="39"/>
                    </a:moveTo>
                    <a:cubicBezTo>
                      <a:pt x="134" y="39"/>
                      <a:pt x="134" y="38"/>
                      <a:pt x="134" y="38"/>
                    </a:cubicBezTo>
                    <a:cubicBezTo>
                      <a:pt x="134" y="38"/>
                      <a:pt x="134" y="38"/>
                      <a:pt x="134" y="38"/>
                    </a:cubicBezTo>
                    <a:cubicBezTo>
                      <a:pt x="134" y="37"/>
                      <a:pt x="134" y="37"/>
                      <a:pt x="133" y="36"/>
                    </a:cubicBezTo>
                    <a:cubicBezTo>
                      <a:pt x="133" y="36"/>
                      <a:pt x="133" y="36"/>
                      <a:pt x="133" y="36"/>
                    </a:cubicBezTo>
                    <a:cubicBezTo>
                      <a:pt x="133" y="36"/>
                      <a:pt x="133" y="36"/>
                      <a:pt x="132" y="36"/>
                    </a:cubicBezTo>
                    <a:cubicBezTo>
                      <a:pt x="69" y="0"/>
                      <a:pt x="69" y="0"/>
                      <a:pt x="69" y="0"/>
                    </a:cubicBezTo>
                    <a:cubicBezTo>
                      <a:pt x="68" y="0"/>
                      <a:pt x="66" y="0"/>
                      <a:pt x="65" y="0"/>
                    </a:cubicBezTo>
                    <a:cubicBezTo>
                      <a:pt x="2" y="36"/>
                      <a:pt x="2" y="36"/>
                      <a:pt x="2" y="36"/>
                    </a:cubicBezTo>
                    <a:cubicBezTo>
                      <a:pt x="2" y="36"/>
                      <a:pt x="1" y="36"/>
                      <a:pt x="1" y="36"/>
                    </a:cubicBezTo>
                    <a:cubicBezTo>
                      <a:pt x="1" y="36"/>
                      <a:pt x="1" y="36"/>
                      <a:pt x="1" y="36"/>
                    </a:cubicBezTo>
                    <a:cubicBezTo>
                      <a:pt x="1" y="37"/>
                      <a:pt x="0" y="37"/>
                      <a:pt x="0" y="38"/>
                    </a:cubicBezTo>
                    <a:cubicBezTo>
                      <a:pt x="0" y="38"/>
                      <a:pt x="0" y="38"/>
                      <a:pt x="0" y="38"/>
                    </a:cubicBezTo>
                    <a:cubicBezTo>
                      <a:pt x="0" y="38"/>
                      <a:pt x="0" y="39"/>
                      <a:pt x="0" y="39"/>
                    </a:cubicBezTo>
                    <a:cubicBezTo>
                      <a:pt x="0" y="39"/>
                      <a:pt x="0" y="39"/>
                      <a:pt x="0" y="39"/>
                    </a:cubicBezTo>
                    <a:cubicBezTo>
                      <a:pt x="0" y="67"/>
                      <a:pt x="0" y="67"/>
                      <a:pt x="0" y="67"/>
                    </a:cubicBezTo>
                    <a:cubicBezTo>
                      <a:pt x="0" y="69"/>
                      <a:pt x="2" y="71"/>
                      <a:pt x="4" y="71"/>
                    </a:cubicBezTo>
                    <a:cubicBezTo>
                      <a:pt x="6" y="71"/>
                      <a:pt x="8" y="69"/>
                      <a:pt x="8" y="67"/>
                    </a:cubicBezTo>
                    <a:cubicBezTo>
                      <a:pt x="8" y="43"/>
                      <a:pt x="8" y="43"/>
                      <a:pt x="8" y="43"/>
                    </a:cubicBezTo>
                    <a:cubicBezTo>
                      <a:pt x="126" y="43"/>
                      <a:pt x="126" y="43"/>
                      <a:pt x="126" y="43"/>
                    </a:cubicBezTo>
                    <a:cubicBezTo>
                      <a:pt x="126" y="125"/>
                      <a:pt x="126" y="125"/>
                      <a:pt x="126" y="125"/>
                    </a:cubicBezTo>
                    <a:cubicBezTo>
                      <a:pt x="57" y="125"/>
                      <a:pt x="57" y="125"/>
                      <a:pt x="57" y="125"/>
                    </a:cubicBezTo>
                    <a:cubicBezTo>
                      <a:pt x="55" y="125"/>
                      <a:pt x="53" y="127"/>
                      <a:pt x="53" y="129"/>
                    </a:cubicBezTo>
                    <a:cubicBezTo>
                      <a:pt x="53" y="131"/>
                      <a:pt x="55" y="133"/>
                      <a:pt x="57" y="133"/>
                    </a:cubicBezTo>
                    <a:cubicBezTo>
                      <a:pt x="130" y="133"/>
                      <a:pt x="130" y="133"/>
                      <a:pt x="130" y="133"/>
                    </a:cubicBezTo>
                    <a:cubicBezTo>
                      <a:pt x="133" y="133"/>
                      <a:pt x="134" y="131"/>
                      <a:pt x="134" y="129"/>
                    </a:cubicBezTo>
                    <a:cubicBezTo>
                      <a:pt x="134" y="39"/>
                      <a:pt x="134" y="39"/>
                      <a:pt x="134" y="39"/>
                    </a:cubicBezTo>
                    <a:cubicBezTo>
                      <a:pt x="134" y="39"/>
                      <a:pt x="134" y="39"/>
                      <a:pt x="1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27">
                <a:extLst>
                  <a:ext uri="{FF2B5EF4-FFF2-40B4-BE49-F238E27FC236}">
                    <a16:creationId xmlns:a16="http://schemas.microsoft.com/office/drawing/2014/main" id="{44292677-84D6-4B70-9EF4-A59708738760}"/>
                  </a:ext>
                </a:extLst>
              </p:cNvPr>
              <p:cNvSpPr>
                <a:spLocks noEditPoints="1"/>
              </p:cNvSpPr>
              <p:nvPr/>
            </p:nvSpPr>
            <p:spPr bwMode="auto">
              <a:xfrm>
                <a:off x="3381" y="2350"/>
                <a:ext cx="60" cy="79"/>
              </a:xfrm>
              <a:custGeom>
                <a:avLst/>
                <a:gdLst>
                  <a:gd name="T0" fmla="*/ 10 w 51"/>
                  <a:gd name="T1" fmla="*/ 14 h 67"/>
                  <a:gd name="T2" fmla="*/ 2 w 51"/>
                  <a:gd name="T3" fmla="*/ 18 h 67"/>
                  <a:gd name="T4" fmla="*/ 0 w 51"/>
                  <a:gd name="T5" fmla="*/ 22 h 67"/>
                  <a:gd name="T6" fmla="*/ 8 w 51"/>
                  <a:gd name="T7" fmla="*/ 41 h 67"/>
                  <a:gd name="T8" fmla="*/ 13 w 51"/>
                  <a:gd name="T9" fmla="*/ 43 h 67"/>
                  <a:gd name="T10" fmla="*/ 20 w 51"/>
                  <a:gd name="T11" fmla="*/ 40 h 67"/>
                  <a:gd name="T12" fmla="*/ 21 w 51"/>
                  <a:gd name="T13" fmla="*/ 38 h 67"/>
                  <a:gd name="T14" fmla="*/ 23 w 51"/>
                  <a:gd name="T15" fmla="*/ 37 h 67"/>
                  <a:gd name="T16" fmla="*/ 34 w 51"/>
                  <a:gd name="T17" fmla="*/ 62 h 67"/>
                  <a:gd name="T18" fmla="*/ 44 w 51"/>
                  <a:gd name="T19" fmla="*/ 64 h 67"/>
                  <a:gd name="T20" fmla="*/ 49 w 51"/>
                  <a:gd name="T21" fmla="*/ 56 h 67"/>
                  <a:gd name="T22" fmla="*/ 38 w 51"/>
                  <a:gd name="T23" fmla="*/ 31 h 67"/>
                  <a:gd name="T24" fmla="*/ 39 w 51"/>
                  <a:gd name="T25" fmla="*/ 30 h 67"/>
                  <a:gd name="T26" fmla="*/ 41 w 51"/>
                  <a:gd name="T27" fmla="*/ 31 h 67"/>
                  <a:gd name="T28" fmla="*/ 49 w 51"/>
                  <a:gd name="T29" fmla="*/ 28 h 67"/>
                  <a:gd name="T30" fmla="*/ 51 w 51"/>
                  <a:gd name="T31" fmla="*/ 23 h 67"/>
                  <a:gd name="T32" fmla="*/ 43 w 51"/>
                  <a:gd name="T33" fmla="*/ 4 h 67"/>
                  <a:gd name="T34" fmla="*/ 38 w 51"/>
                  <a:gd name="T35" fmla="*/ 2 h 67"/>
                  <a:gd name="T36" fmla="*/ 31 w 51"/>
                  <a:gd name="T37" fmla="*/ 6 h 67"/>
                  <a:gd name="T38" fmla="*/ 30 w 51"/>
                  <a:gd name="T39" fmla="*/ 7 h 67"/>
                  <a:gd name="T40" fmla="*/ 29 w 51"/>
                  <a:gd name="T41" fmla="*/ 8 h 67"/>
                  <a:gd name="T42" fmla="*/ 27 w 51"/>
                  <a:gd name="T43" fmla="*/ 4 h 67"/>
                  <a:gd name="T44" fmla="*/ 24 w 51"/>
                  <a:gd name="T45" fmla="*/ 1 h 67"/>
                  <a:gd name="T46" fmla="*/ 18 w 51"/>
                  <a:gd name="T47" fmla="*/ 1 h 67"/>
                  <a:gd name="T48" fmla="*/ 17 w 51"/>
                  <a:gd name="T49" fmla="*/ 2 h 67"/>
                  <a:gd name="T50" fmla="*/ 16 w 51"/>
                  <a:gd name="T51" fmla="*/ 2 h 67"/>
                  <a:gd name="T52" fmla="*/ 12 w 51"/>
                  <a:gd name="T53" fmla="*/ 5 h 67"/>
                  <a:gd name="T54" fmla="*/ 12 w 51"/>
                  <a:gd name="T55" fmla="*/ 10 h 67"/>
                  <a:gd name="T56" fmla="*/ 14 w 51"/>
                  <a:gd name="T57" fmla="*/ 14 h 67"/>
                  <a:gd name="T58" fmla="*/ 12 w 51"/>
                  <a:gd name="T59" fmla="*/ 15 h 67"/>
                  <a:gd name="T60" fmla="*/ 10 w 51"/>
                  <a:gd name="T61" fmla="*/ 14 h 67"/>
                  <a:gd name="T62" fmla="*/ 35 w 51"/>
                  <a:gd name="T63" fmla="*/ 33 h 67"/>
                  <a:gd name="T64" fmla="*/ 45 w 51"/>
                  <a:gd name="T65" fmla="*/ 57 h 67"/>
                  <a:gd name="T66" fmla="*/ 42 w 51"/>
                  <a:gd name="T67" fmla="*/ 60 h 67"/>
                  <a:gd name="T68" fmla="*/ 38 w 51"/>
                  <a:gd name="T69" fmla="*/ 60 h 67"/>
                  <a:gd name="T70" fmla="*/ 27 w 51"/>
                  <a:gd name="T71" fmla="*/ 36 h 67"/>
                  <a:gd name="T72" fmla="*/ 35 w 51"/>
                  <a:gd name="T73" fmla="*/ 33 h 67"/>
                  <a:gd name="T74" fmla="*/ 17 w 51"/>
                  <a:gd name="T75" fmla="*/ 6 h 67"/>
                  <a:gd name="T76" fmla="*/ 18 w 51"/>
                  <a:gd name="T77" fmla="*/ 6 h 67"/>
                  <a:gd name="T78" fmla="*/ 20 w 51"/>
                  <a:gd name="T79" fmla="*/ 5 h 67"/>
                  <a:gd name="T80" fmla="*/ 22 w 51"/>
                  <a:gd name="T81" fmla="*/ 4 h 67"/>
                  <a:gd name="T82" fmla="*/ 23 w 51"/>
                  <a:gd name="T83" fmla="*/ 5 h 67"/>
                  <a:gd name="T84" fmla="*/ 25 w 51"/>
                  <a:gd name="T85" fmla="*/ 9 h 67"/>
                  <a:gd name="T86" fmla="*/ 17 w 51"/>
                  <a:gd name="T87" fmla="*/ 12 h 67"/>
                  <a:gd name="T88" fmla="*/ 16 w 51"/>
                  <a:gd name="T89" fmla="*/ 9 h 67"/>
                  <a:gd name="T90" fmla="*/ 15 w 51"/>
                  <a:gd name="T91" fmla="*/ 7 h 67"/>
                  <a:gd name="T92" fmla="*/ 17 w 51"/>
                  <a:gd name="T93"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 h="67">
                    <a:moveTo>
                      <a:pt x="10" y="14"/>
                    </a:moveTo>
                    <a:cubicBezTo>
                      <a:pt x="2" y="18"/>
                      <a:pt x="2" y="18"/>
                      <a:pt x="2" y="18"/>
                    </a:cubicBezTo>
                    <a:cubicBezTo>
                      <a:pt x="0" y="18"/>
                      <a:pt x="0" y="20"/>
                      <a:pt x="0" y="22"/>
                    </a:cubicBezTo>
                    <a:cubicBezTo>
                      <a:pt x="8" y="41"/>
                      <a:pt x="8" y="41"/>
                      <a:pt x="8" y="41"/>
                    </a:cubicBezTo>
                    <a:cubicBezTo>
                      <a:pt x="9" y="43"/>
                      <a:pt x="11" y="43"/>
                      <a:pt x="13" y="43"/>
                    </a:cubicBezTo>
                    <a:cubicBezTo>
                      <a:pt x="20" y="40"/>
                      <a:pt x="20" y="40"/>
                      <a:pt x="20" y="40"/>
                    </a:cubicBezTo>
                    <a:cubicBezTo>
                      <a:pt x="21" y="39"/>
                      <a:pt x="21" y="39"/>
                      <a:pt x="21" y="38"/>
                    </a:cubicBezTo>
                    <a:cubicBezTo>
                      <a:pt x="23" y="37"/>
                      <a:pt x="23" y="37"/>
                      <a:pt x="23" y="37"/>
                    </a:cubicBezTo>
                    <a:cubicBezTo>
                      <a:pt x="34" y="62"/>
                      <a:pt x="34" y="62"/>
                      <a:pt x="34" y="62"/>
                    </a:cubicBezTo>
                    <a:cubicBezTo>
                      <a:pt x="36" y="67"/>
                      <a:pt x="41" y="65"/>
                      <a:pt x="44" y="64"/>
                    </a:cubicBezTo>
                    <a:cubicBezTo>
                      <a:pt x="46" y="63"/>
                      <a:pt x="51" y="61"/>
                      <a:pt x="49" y="56"/>
                    </a:cubicBezTo>
                    <a:cubicBezTo>
                      <a:pt x="38" y="31"/>
                      <a:pt x="38" y="31"/>
                      <a:pt x="38" y="31"/>
                    </a:cubicBezTo>
                    <a:cubicBezTo>
                      <a:pt x="39" y="30"/>
                      <a:pt x="39" y="30"/>
                      <a:pt x="39" y="30"/>
                    </a:cubicBezTo>
                    <a:cubicBezTo>
                      <a:pt x="40" y="31"/>
                      <a:pt x="41" y="31"/>
                      <a:pt x="41" y="31"/>
                    </a:cubicBezTo>
                    <a:cubicBezTo>
                      <a:pt x="49" y="28"/>
                      <a:pt x="49" y="28"/>
                      <a:pt x="49" y="28"/>
                    </a:cubicBezTo>
                    <a:cubicBezTo>
                      <a:pt x="51" y="27"/>
                      <a:pt x="51" y="25"/>
                      <a:pt x="51" y="23"/>
                    </a:cubicBezTo>
                    <a:cubicBezTo>
                      <a:pt x="43" y="4"/>
                      <a:pt x="43" y="4"/>
                      <a:pt x="43" y="4"/>
                    </a:cubicBezTo>
                    <a:cubicBezTo>
                      <a:pt x="42" y="2"/>
                      <a:pt x="40" y="2"/>
                      <a:pt x="38" y="2"/>
                    </a:cubicBezTo>
                    <a:cubicBezTo>
                      <a:pt x="31" y="6"/>
                      <a:pt x="31" y="6"/>
                      <a:pt x="31" y="6"/>
                    </a:cubicBezTo>
                    <a:cubicBezTo>
                      <a:pt x="30" y="6"/>
                      <a:pt x="30" y="7"/>
                      <a:pt x="30" y="7"/>
                    </a:cubicBezTo>
                    <a:cubicBezTo>
                      <a:pt x="29" y="8"/>
                      <a:pt x="29" y="8"/>
                      <a:pt x="29" y="8"/>
                    </a:cubicBezTo>
                    <a:cubicBezTo>
                      <a:pt x="27" y="4"/>
                      <a:pt x="27" y="4"/>
                      <a:pt x="27" y="4"/>
                    </a:cubicBezTo>
                    <a:cubicBezTo>
                      <a:pt x="26" y="2"/>
                      <a:pt x="25" y="1"/>
                      <a:pt x="24" y="1"/>
                    </a:cubicBezTo>
                    <a:cubicBezTo>
                      <a:pt x="22" y="0"/>
                      <a:pt x="20" y="1"/>
                      <a:pt x="18" y="1"/>
                    </a:cubicBezTo>
                    <a:cubicBezTo>
                      <a:pt x="17" y="2"/>
                      <a:pt x="17" y="2"/>
                      <a:pt x="17" y="2"/>
                    </a:cubicBezTo>
                    <a:cubicBezTo>
                      <a:pt x="16" y="2"/>
                      <a:pt x="16" y="2"/>
                      <a:pt x="16" y="2"/>
                    </a:cubicBezTo>
                    <a:cubicBezTo>
                      <a:pt x="14" y="3"/>
                      <a:pt x="12" y="4"/>
                      <a:pt x="12" y="5"/>
                    </a:cubicBezTo>
                    <a:cubicBezTo>
                      <a:pt x="11" y="7"/>
                      <a:pt x="12" y="9"/>
                      <a:pt x="12" y="10"/>
                    </a:cubicBezTo>
                    <a:cubicBezTo>
                      <a:pt x="14" y="14"/>
                      <a:pt x="14" y="14"/>
                      <a:pt x="14" y="14"/>
                    </a:cubicBezTo>
                    <a:cubicBezTo>
                      <a:pt x="12" y="15"/>
                      <a:pt x="12" y="15"/>
                      <a:pt x="12" y="15"/>
                    </a:cubicBezTo>
                    <a:cubicBezTo>
                      <a:pt x="11" y="14"/>
                      <a:pt x="10" y="14"/>
                      <a:pt x="10" y="14"/>
                    </a:cubicBezTo>
                    <a:close/>
                    <a:moveTo>
                      <a:pt x="35" y="33"/>
                    </a:moveTo>
                    <a:cubicBezTo>
                      <a:pt x="45" y="57"/>
                      <a:pt x="45" y="57"/>
                      <a:pt x="45" y="57"/>
                    </a:cubicBezTo>
                    <a:cubicBezTo>
                      <a:pt x="46" y="58"/>
                      <a:pt x="46" y="59"/>
                      <a:pt x="42" y="60"/>
                    </a:cubicBezTo>
                    <a:cubicBezTo>
                      <a:pt x="38" y="62"/>
                      <a:pt x="38" y="61"/>
                      <a:pt x="38" y="60"/>
                    </a:cubicBezTo>
                    <a:cubicBezTo>
                      <a:pt x="27" y="36"/>
                      <a:pt x="27" y="36"/>
                      <a:pt x="27" y="36"/>
                    </a:cubicBezTo>
                    <a:lnTo>
                      <a:pt x="35" y="33"/>
                    </a:lnTo>
                    <a:close/>
                    <a:moveTo>
                      <a:pt x="17" y="6"/>
                    </a:moveTo>
                    <a:cubicBezTo>
                      <a:pt x="18" y="6"/>
                      <a:pt x="18" y="6"/>
                      <a:pt x="18" y="6"/>
                    </a:cubicBezTo>
                    <a:cubicBezTo>
                      <a:pt x="20" y="5"/>
                      <a:pt x="20" y="5"/>
                      <a:pt x="20" y="5"/>
                    </a:cubicBezTo>
                    <a:cubicBezTo>
                      <a:pt x="21" y="5"/>
                      <a:pt x="22" y="4"/>
                      <a:pt x="22" y="4"/>
                    </a:cubicBezTo>
                    <a:cubicBezTo>
                      <a:pt x="23" y="4"/>
                      <a:pt x="23" y="5"/>
                      <a:pt x="23" y="5"/>
                    </a:cubicBezTo>
                    <a:cubicBezTo>
                      <a:pt x="25" y="9"/>
                      <a:pt x="25" y="9"/>
                      <a:pt x="25" y="9"/>
                    </a:cubicBezTo>
                    <a:cubicBezTo>
                      <a:pt x="17" y="12"/>
                      <a:pt x="17" y="12"/>
                      <a:pt x="17" y="12"/>
                    </a:cubicBezTo>
                    <a:cubicBezTo>
                      <a:pt x="16" y="9"/>
                      <a:pt x="16" y="9"/>
                      <a:pt x="16" y="9"/>
                    </a:cubicBezTo>
                    <a:cubicBezTo>
                      <a:pt x="15" y="7"/>
                      <a:pt x="15" y="7"/>
                      <a:pt x="15" y="7"/>
                    </a:cubicBezTo>
                    <a:cubicBezTo>
                      <a:pt x="16" y="7"/>
                      <a:pt x="17" y="6"/>
                      <a:pt x="1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228" name="テキスト ボックス 227">
              <a:extLst>
                <a:ext uri="{FF2B5EF4-FFF2-40B4-BE49-F238E27FC236}">
                  <a16:creationId xmlns:a16="http://schemas.microsoft.com/office/drawing/2014/main" id="{74D3C244-CE03-4D2F-82BF-64C8E7AE585C}"/>
                </a:ext>
              </a:extLst>
            </p:cNvPr>
            <p:cNvSpPr txBox="1"/>
            <p:nvPr/>
          </p:nvSpPr>
          <p:spPr>
            <a:xfrm>
              <a:off x="-2936436" y="3153790"/>
              <a:ext cx="1297359"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pPr>
              <a:r>
                <a:rPr lang="ja-JP" altLang="en-US" dirty="0">
                  <a:solidFill>
                    <a:prstClr val="black"/>
                  </a:solidFill>
                </a:rPr>
                <a:t>地域産材による住宅建築</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29" name="グループ化 28">
            <a:extLst>
              <a:ext uri="{FF2B5EF4-FFF2-40B4-BE49-F238E27FC236}">
                <a16:creationId xmlns:a16="http://schemas.microsoft.com/office/drawing/2014/main" id="{A90F3E2D-78D8-485F-B7AD-EF6C3AE2707B}"/>
              </a:ext>
            </a:extLst>
          </p:cNvPr>
          <p:cNvGrpSpPr/>
          <p:nvPr/>
        </p:nvGrpSpPr>
        <p:grpSpPr>
          <a:xfrm>
            <a:off x="151610" y="3676797"/>
            <a:ext cx="1146470" cy="1144533"/>
            <a:chOff x="5142486" y="6106272"/>
            <a:chExt cx="1054684" cy="1052902"/>
          </a:xfrm>
        </p:grpSpPr>
        <p:grpSp>
          <p:nvGrpSpPr>
            <p:cNvPr id="233" name="Group 17">
              <a:extLst>
                <a:ext uri="{FF2B5EF4-FFF2-40B4-BE49-F238E27FC236}">
                  <a16:creationId xmlns:a16="http://schemas.microsoft.com/office/drawing/2014/main" id="{47E74DF7-74BA-4C17-B95E-AF9EDC7DEEA8}"/>
                </a:ext>
              </a:extLst>
            </p:cNvPr>
            <p:cNvGrpSpPr>
              <a:grpSpLocks noChangeAspect="1"/>
            </p:cNvGrpSpPr>
            <p:nvPr/>
          </p:nvGrpSpPr>
          <p:grpSpPr bwMode="auto">
            <a:xfrm>
              <a:off x="5309461" y="6106272"/>
              <a:ext cx="720734" cy="629828"/>
              <a:chOff x="0" y="0"/>
              <a:chExt cx="111" cy="97"/>
            </a:xfrm>
            <a:solidFill>
              <a:srgbClr val="009C89"/>
            </a:solidFill>
          </p:grpSpPr>
          <p:sp>
            <p:nvSpPr>
              <p:cNvPr id="235" name="Freeform 18">
                <a:extLst>
                  <a:ext uri="{FF2B5EF4-FFF2-40B4-BE49-F238E27FC236}">
                    <a16:creationId xmlns:a16="http://schemas.microsoft.com/office/drawing/2014/main" id="{CCDC5238-2C44-4A6D-997E-4DCBA0D1841F}"/>
                  </a:ext>
                </a:extLst>
              </p:cNvPr>
              <p:cNvSpPr>
                <a:spLocks noEditPoints="1"/>
              </p:cNvSpPr>
              <p:nvPr/>
            </p:nvSpPr>
            <p:spPr bwMode="auto">
              <a:xfrm>
                <a:off x="17" y="21"/>
                <a:ext cx="75" cy="76"/>
              </a:xfrm>
              <a:custGeom>
                <a:avLst/>
                <a:gdLst>
                  <a:gd name="T0" fmla="*/ 61 w 62"/>
                  <a:gd name="T1" fmla="*/ 18 h 63"/>
                  <a:gd name="T2" fmla="*/ 32 w 62"/>
                  <a:gd name="T3" fmla="*/ 0 h 63"/>
                  <a:gd name="T4" fmla="*/ 30 w 62"/>
                  <a:gd name="T5" fmla="*/ 0 h 63"/>
                  <a:gd name="T6" fmla="*/ 1 w 62"/>
                  <a:gd name="T7" fmla="*/ 18 h 63"/>
                  <a:gd name="T8" fmla="*/ 0 w 62"/>
                  <a:gd name="T9" fmla="*/ 20 h 63"/>
                  <a:gd name="T10" fmla="*/ 2 w 62"/>
                  <a:gd name="T11" fmla="*/ 21 h 63"/>
                  <a:gd name="T12" fmla="*/ 6 w 62"/>
                  <a:gd name="T13" fmla="*/ 21 h 63"/>
                  <a:gd name="T14" fmla="*/ 6 w 62"/>
                  <a:gd name="T15" fmla="*/ 22 h 63"/>
                  <a:gd name="T16" fmla="*/ 6 w 62"/>
                  <a:gd name="T17" fmla="*/ 61 h 63"/>
                  <a:gd name="T18" fmla="*/ 8 w 62"/>
                  <a:gd name="T19" fmla="*/ 63 h 63"/>
                  <a:gd name="T20" fmla="*/ 54 w 62"/>
                  <a:gd name="T21" fmla="*/ 63 h 63"/>
                  <a:gd name="T22" fmla="*/ 56 w 62"/>
                  <a:gd name="T23" fmla="*/ 61 h 63"/>
                  <a:gd name="T24" fmla="*/ 56 w 62"/>
                  <a:gd name="T25" fmla="*/ 22 h 63"/>
                  <a:gd name="T26" fmla="*/ 56 w 62"/>
                  <a:gd name="T27" fmla="*/ 21 h 63"/>
                  <a:gd name="T28" fmla="*/ 60 w 62"/>
                  <a:gd name="T29" fmla="*/ 21 h 63"/>
                  <a:gd name="T30" fmla="*/ 62 w 62"/>
                  <a:gd name="T31" fmla="*/ 20 h 63"/>
                  <a:gd name="T32" fmla="*/ 61 w 62"/>
                  <a:gd name="T33" fmla="*/ 18 h 63"/>
                  <a:gd name="T34" fmla="*/ 41 w 62"/>
                  <a:gd name="T35" fmla="*/ 52 h 63"/>
                  <a:gd name="T36" fmla="*/ 39 w 62"/>
                  <a:gd name="T37" fmla="*/ 53 h 63"/>
                  <a:gd name="T38" fmla="*/ 22 w 62"/>
                  <a:gd name="T39" fmla="*/ 53 h 63"/>
                  <a:gd name="T40" fmla="*/ 21 w 62"/>
                  <a:gd name="T41" fmla="*/ 52 h 63"/>
                  <a:gd name="T42" fmla="*/ 21 w 62"/>
                  <a:gd name="T43" fmla="*/ 38 h 63"/>
                  <a:gd name="T44" fmla="*/ 31 w 62"/>
                  <a:gd name="T45" fmla="*/ 28 h 63"/>
                  <a:gd name="T46" fmla="*/ 41 w 62"/>
                  <a:gd name="T47" fmla="*/ 38 h 63"/>
                  <a:gd name="T48" fmla="*/ 41 w 62"/>
                  <a:gd name="T49"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63">
                    <a:moveTo>
                      <a:pt x="61" y="18"/>
                    </a:moveTo>
                    <a:cubicBezTo>
                      <a:pt x="32" y="0"/>
                      <a:pt x="32" y="0"/>
                      <a:pt x="32" y="0"/>
                    </a:cubicBezTo>
                    <a:cubicBezTo>
                      <a:pt x="31" y="0"/>
                      <a:pt x="31" y="0"/>
                      <a:pt x="30" y="0"/>
                    </a:cubicBezTo>
                    <a:cubicBezTo>
                      <a:pt x="1" y="18"/>
                      <a:pt x="1" y="18"/>
                      <a:pt x="1" y="18"/>
                    </a:cubicBezTo>
                    <a:cubicBezTo>
                      <a:pt x="0" y="19"/>
                      <a:pt x="0" y="20"/>
                      <a:pt x="0" y="20"/>
                    </a:cubicBezTo>
                    <a:cubicBezTo>
                      <a:pt x="0" y="21"/>
                      <a:pt x="1" y="21"/>
                      <a:pt x="2" y="21"/>
                    </a:cubicBezTo>
                    <a:cubicBezTo>
                      <a:pt x="6" y="21"/>
                      <a:pt x="6" y="21"/>
                      <a:pt x="6" y="21"/>
                    </a:cubicBezTo>
                    <a:cubicBezTo>
                      <a:pt x="6" y="22"/>
                      <a:pt x="6" y="22"/>
                      <a:pt x="6" y="22"/>
                    </a:cubicBezTo>
                    <a:cubicBezTo>
                      <a:pt x="6" y="61"/>
                      <a:pt x="6" y="61"/>
                      <a:pt x="6" y="61"/>
                    </a:cubicBezTo>
                    <a:cubicBezTo>
                      <a:pt x="6" y="62"/>
                      <a:pt x="7" y="63"/>
                      <a:pt x="8" y="63"/>
                    </a:cubicBezTo>
                    <a:cubicBezTo>
                      <a:pt x="54" y="63"/>
                      <a:pt x="54" y="63"/>
                      <a:pt x="54" y="63"/>
                    </a:cubicBezTo>
                    <a:cubicBezTo>
                      <a:pt x="55" y="63"/>
                      <a:pt x="56" y="62"/>
                      <a:pt x="56" y="61"/>
                    </a:cubicBezTo>
                    <a:cubicBezTo>
                      <a:pt x="56" y="22"/>
                      <a:pt x="56" y="22"/>
                      <a:pt x="56" y="22"/>
                    </a:cubicBezTo>
                    <a:cubicBezTo>
                      <a:pt x="56" y="22"/>
                      <a:pt x="56" y="22"/>
                      <a:pt x="56" y="21"/>
                    </a:cubicBezTo>
                    <a:cubicBezTo>
                      <a:pt x="60" y="21"/>
                      <a:pt x="60" y="21"/>
                      <a:pt x="60" y="21"/>
                    </a:cubicBezTo>
                    <a:cubicBezTo>
                      <a:pt x="61" y="21"/>
                      <a:pt x="61" y="21"/>
                      <a:pt x="62" y="20"/>
                    </a:cubicBezTo>
                    <a:cubicBezTo>
                      <a:pt x="62" y="20"/>
                      <a:pt x="61" y="19"/>
                      <a:pt x="61" y="18"/>
                    </a:cubicBezTo>
                    <a:close/>
                    <a:moveTo>
                      <a:pt x="41" y="52"/>
                    </a:moveTo>
                    <a:cubicBezTo>
                      <a:pt x="41" y="53"/>
                      <a:pt x="40" y="53"/>
                      <a:pt x="39" y="53"/>
                    </a:cubicBezTo>
                    <a:cubicBezTo>
                      <a:pt x="22" y="53"/>
                      <a:pt x="22" y="53"/>
                      <a:pt x="22" y="53"/>
                    </a:cubicBezTo>
                    <a:cubicBezTo>
                      <a:pt x="22" y="53"/>
                      <a:pt x="21" y="53"/>
                      <a:pt x="21" y="52"/>
                    </a:cubicBezTo>
                    <a:cubicBezTo>
                      <a:pt x="21" y="38"/>
                      <a:pt x="21" y="38"/>
                      <a:pt x="21" y="38"/>
                    </a:cubicBezTo>
                    <a:cubicBezTo>
                      <a:pt x="21" y="32"/>
                      <a:pt x="25" y="28"/>
                      <a:pt x="31" y="28"/>
                    </a:cubicBezTo>
                    <a:cubicBezTo>
                      <a:pt x="36" y="28"/>
                      <a:pt x="41" y="32"/>
                      <a:pt x="41" y="38"/>
                    </a:cubicBezTo>
                    <a:lnTo>
                      <a:pt x="4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 name="Oval 19">
                <a:extLst>
                  <a:ext uri="{FF2B5EF4-FFF2-40B4-BE49-F238E27FC236}">
                    <a16:creationId xmlns:a16="http://schemas.microsoft.com/office/drawing/2014/main" id="{DE72C9E6-D0C6-44D2-9CD1-9FC4E19411AE}"/>
                  </a:ext>
                </a:extLst>
              </p:cNvPr>
              <p:cNvSpPr>
                <a:spLocks noChangeArrowheads="1"/>
              </p:cNvSpPr>
              <p:nvPr/>
            </p:nvSpPr>
            <p:spPr bwMode="auto">
              <a:xfrm>
                <a:off x="87" y="6"/>
                <a:ext cx="18" cy="1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7" name="Oval 20">
                <a:extLst>
                  <a:ext uri="{FF2B5EF4-FFF2-40B4-BE49-F238E27FC236}">
                    <a16:creationId xmlns:a16="http://schemas.microsoft.com/office/drawing/2014/main" id="{73FAB603-358E-4114-ABBD-94AE316B14F1}"/>
                  </a:ext>
                </a:extLst>
              </p:cNvPr>
              <p:cNvSpPr>
                <a:spLocks noChangeArrowheads="1"/>
              </p:cNvSpPr>
              <p:nvPr/>
            </p:nvSpPr>
            <p:spPr bwMode="auto">
              <a:xfrm>
                <a:off x="107" y="13"/>
                <a:ext cx="4" cy="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8" name="Oval 21">
                <a:extLst>
                  <a:ext uri="{FF2B5EF4-FFF2-40B4-BE49-F238E27FC236}">
                    <a16:creationId xmlns:a16="http://schemas.microsoft.com/office/drawing/2014/main" id="{DC3C942C-4795-438A-BA35-C08EE8008AF9}"/>
                  </a:ext>
                </a:extLst>
              </p:cNvPr>
              <p:cNvSpPr>
                <a:spLocks noChangeArrowheads="1"/>
              </p:cNvSpPr>
              <p:nvPr/>
            </p:nvSpPr>
            <p:spPr bwMode="auto">
              <a:xfrm>
                <a:off x="81" y="13"/>
                <a:ext cx="4" cy="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 name="Oval 22">
                <a:extLst>
                  <a:ext uri="{FF2B5EF4-FFF2-40B4-BE49-F238E27FC236}">
                    <a16:creationId xmlns:a16="http://schemas.microsoft.com/office/drawing/2014/main" id="{A2F6E58E-EDB4-444E-8BBE-5032C7CE3C16}"/>
                  </a:ext>
                </a:extLst>
              </p:cNvPr>
              <p:cNvSpPr>
                <a:spLocks noChangeArrowheads="1"/>
              </p:cNvSpPr>
              <p:nvPr/>
            </p:nvSpPr>
            <p:spPr bwMode="auto">
              <a:xfrm>
                <a:off x="94" y="27"/>
                <a:ext cx="4" cy="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0" name="Oval 23">
                <a:extLst>
                  <a:ext uri="{FF2B5EF4-FFF2-40B4-BE49-F238E27FC236}">
                    <a16:creationId xmlns:a16="http://schemas.microsoft.com/office/drawing/2014/main" id="{E62CCBCD-6C03-41D3-81B1-82E871D23CDA}"/>
                  </a:ext>
                </a:extLst>
              </p:cNvPr>
              <p:cNvSpPr>
                <a:spLocks noChangeArrowheads="1"/>
              </p:cNvSpPr>
              <p:nvPr/>
            </p:nvSpPr>
            <p:spPr bwMode="auto">
              <a:xfrm>
                <a:off x="94" y="0"/>
                <a:ext cx="4" cy="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1" name="Freeform 24">
                <a:extLst>
                  <a:ext uri="{FF2B5EF4-FFF2-40B4-BE49-F238E27FC236}">
                    <a16:creationId xmlns:a16="http://schemas.microsoft.com/office/drawing/2014/main" id="{1AA91ECF-B23C-4A7F-9BB5-737A0C1B9B38}"/>
                  </a:ext>
                </a:extLst>
              </p:cNvPr>
              <p:cNvSpPr>
                <a:spLocks/>
              </p:cNvSpPr>
              <p:nvPr/>
            </p:nvSpPr>
            <p:spPr bwMode="auto">
              <a:xfrm>
                <a:off x="103" y="23"/>
                <a:ext cx="4" cy="4"/>
              </a:xfrm>
              <a:custGeom>
                <a:avLst/>
                <a:gdLst>
                  <a:gd name="T0" fmla="*/ 1 w 4"/>
                  <a:gd name="T1" fmla="*/ 3 h 3"/>
                  <a:gd name="T2" fmla="*/ 1 w 4"/>
                  <a:gd name="T3" fmla="*/ 1 h 3"/>
                  <a:gd name="T4" fmla="*/ 3 w 4"/>
                  <a:gd name="T5" fmla="*/ 1 h 3"/>
                  <a:gd name="T6" fmla="*/ 3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0" y="2"/>
                      <a:pt x="0" y="1"/>
                      <a:pt x="1" y="1"/>
                    </a:cubicBezTo>
                    <a:cubicBezTo>
                      <a:pt x="2" y="0"/>
                      <a:pt x="2" y="0"/>
                      <a:pt x="3" y="1"/>
                    </a:cubicBezTo>
                    <a:cubicBezTo>
                      <a:pt x="4" y="1"/>
                      <a:pt x="3" y="2"/>
                      <a:pt x="3" y="3"/>
                    </a:cubicBezTo>
                    <a:cubicBezTo>
                      <a:pt x="2"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2" name="Freeform 25">
                <a:extLst>
                  <a:ext uri="{FF2B5EF4-FFF2-40B4-BE49-F238E27FC236}">
                    <a16:creationId xmlns:a16="http://schemas.microsoft.com/office/drawing/2014/main" id="{50216987-F3D1-4A67-9319-C15CA0464DE2}"/>
                  </a:ext>
                </a:extLst>
              </p:cNvPr>
              <p:cNvSpPr>
                <a:spLocks/>
              </p:cNvSpPr>
              <p:nvPr/>
            </p:nvSpPr>
            <p:spPr bwMode="auto">
              <a:xfrm>
                <a:off x="86" y="4"/>
                <a:ext cx="3" cy="3"/>
              </a:xfrm>
              <a:custGeom>
                <a:avLst/>
                <a:gdLst>
                  <a:gd name="T0" fmla="*/ 0 w 3"/>
                  <a:gd name="T1" fmla="*/ 3 h 3"/>
                  <a:gd name="T2" fmla="*/ 0 w 3"/>
                  <a:gd name="T3" fmla="*/ 1 h 3"/>
                  <a:gd name="T4" fmla="*/ 2 w 3"/>
                  <a:gd name="T5" fmla="*/ 1 h 3"/>
                  <a:gd name="T6" fmla="*/ 2 w 3"/>
                  <a:gd name="T7" fmla="*/ 3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cubicBezTo>
                      <a:pt x="0" y="2"/>
                      <a:pt x="0" y="1"/>
                      <a:pt x="0" y="1"/>
                    </a:cubicBezTo>
                    <a:cubicBezTo>
                      <a:pt x="1" y="0"/>
                      <a:pt x="2" y="0"/>
                      <a:pt x="2" y="1"/>
                    </a:cubicBezTo>
                    <a:cubicBezTo>
                      <a:pt x="3" y="1"/>
                      <a:pt x="3" y="2"/>
                      <a:pt x="2" y="3"/>
                    </a:cubicBezTo>
                    <a:cubicBezTo>
                      <a:pt x="2" y="3"/>
                      <a:pt x="1"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3" name="Freeform 26">
                <a:extLst>
                  <a:ext uri="{FF2B5EF4-FFF2-40B4-BE49-F238E27FC236}">
                    <a16:creationId xmlns:a16="http://schemas.microsoft.com/office/drawing/2014/main" id="{9680BE0A-C4DF-496F-945C-268076AFF856}"/>
                  </a:ext>
                </a:extLst>
              </p:cNvPr>
              <p:cNvSpPr>
                <a:spLocks/>
              </p:cNvSpPr>
              <p:nvPr/>
            </p:nvSpPr>
            <p:spPr bwMode="auto">
              <a:xfrm>
                <a:off x="85" y="22"/>
                <a:ext cx="3" cy="5"/>
              </a:xfrm>
              <a:custGeom>
                <a:avLst/>
                <a:gdLst>
                  <a:gd name="T0" fmla="*/ 1 w 3"/>
                  <a:gd name="T1" fmla="*/ 1 h 4"/>
                  <a:gd name="T2" fmla="*/ 3 w 3"/>
                  <a:gd name="T3" fmla="*/ 1 h 4"/>
                  <a:gd name="T4" fmla="*/ 3 w 3"/>
                  <a:gd name="T5" fmla="*/ 3 h 4"/>
                  <a:gd name="T6" fmla="*/ 0 w 3"/>
                  <a:gd name="T7" fmla="*/ 3 h 4"/>
                  <a:gd name="T8" fmla="*/ 1 w 3"/>
                  <a:gd name="T9" fmla="*/ 1 h 4"/>
                </a:gdLst>
                <a:ahLst/>
                <a:cxnLst>
                  <a:cxn ang="0">
                    <a:pos x="T0" y="T1"/>
                  </a:cxn>
                  <a:cxn ang="0">
                    <a:pos x="T2" y="T3"/>
                  </a:cxn>
                  <a:cxn ang="0">
                    <a:pos x="T4" y="T5"/>
                  </a:cxn>
                  <a:cxn ang="0">
                    <a:pos x="T6" y="T7"/>
                  </a:cxn>
                  <a:cxn ang="0">
                    <a:pos x="T8" y="T9"/>
                  </a:cxn>
                </a:cxnLst>
                <a:rect l="0" t="0" r="r" b="b"/>
                <a:pathLst>
                  <a:path w="3" h="4">
                    <a:moveTo>
                      <a:pt x="1" y="1"/>
                    </a:moveTo>
                    <a:cubicBezTo>
                      <a:pt x="1" y="0"/>
                      <a:pt x="2" y="0"/>
                      <a:pt x="3" y="1"/>
                    </a:cubicBezTo>
                    <a:cubicBezTo>
                      <a:pt x="3" y="2"/>
                      <a:pt x="3" y="3"/>
                      <a:pt x="3" y="3"/>
                    </a:cubicBezTo>
                    <a:cubicBezTo>
                      <a:pt x="2" y="4"/>
                      <a:pt x="1" y="4"/>
                      <a:pt x="0" y="3"/>
                    </a:cubicBezTo>
                    <a:cubicBezTo>
                      <a:pt x="0" y="2"/>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4" name="Freeform 27">
                <a:extLst>
                  <a:ext uri="{FF2B5EF4-FFF2-40B4-BE49-F238E27FC236}">
                    <a16:creationId xmlns:a16="http://schemas.microsoft.com/office/drawing/2014/main" id="{A68B18A1-C7E9-4E5E-9D64-7C2CBADCFBD2}"/>
                  </a:ext>
                </a:extLst>
              </p:cNvPr>
              <p:cNvSpPr>
                <a:spLocks/>
              </p:cNvSpPr>
              <p:nvPr/>
            </p:nvSpPr>
            <p:spPr bwMode="auto">
              <a:xfrm>
                <a:off x="104" y="5"/>
                <a:ext cx="3" cy="3"/>
              </a:xfrm>
              <a:custGeom>
                <a:avLst/>
                <a:gdLst>
                  <a:gd name="T0" fmla="*/ 1 w 3"/>
                  <a:gd name="T1" fmla="*/ 0 h 3"/>
                  <a:gd name="T2" fmla="*/ 3 w 3"/>
                  <a:gd name="T3" fmla="*/ 0 h 3"/>
                  <a:gd name="T4" fmla="*/ 2 w 3"/>
                  <a:gd name="T5" fmla="*/ 2 h 3"/>
                  <a:gd name="T6" fmla="*/ 0 w 3"/>
                  <a:gd name="T7" fmla="*/ 2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1" y="0"/>
                      <a:pt x="2" y="0"/>
                      <a:pt x="3" y="0"/>
                    </a:cubicBezTo>
                    <a:cubicBezTo>
                      <a:pt x="3" y="1"/>
                      <a:pt x="3" y="2"/>
                      <a:pt x="2" y="2"/>
                    </a:cubicBezTo>
                    <a:cubicBezTo>
                      <a:pt x="2" y="3"/>
                      <a:pt x="1" y="3"/>
                      <a:pt x="0" y="2"/>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5" name="Freeform 28">
                <a:extLst>
                  <a:ext uri="{FF2B5EF4-FFF2-40B4-BE49-F238E27FC236}">
                    <a16:creationId xmlns:a16="http://schemas.microsoft.com/office/drawing/2014/main" id="{36C582F6-8D03-47A6-B9EF-54FE8D304735}"/>
                  </a:ext>
                </a:extLst>
              </p:cNvPr>
              <p:cNvSpPr>
                <a:spLocks/>
              </p:cNvSpPr>
              <p:nvPr/>
            </p:nvSpPr>
            <p:spPr bwMode="auto">
              <a:xfrm>
                <a:off x="0" y="58"/>
                <a:ext cx="21" cy="5"/>
              </a:xfrm>
              <a:custGeom>
                <a:avLst/>
                <a:gdLst>
                  <a:gd name="T0" fmla="*/ 13 w 17"/>
                  <a:gd name="T1" fmla="*/ 4 h 4"/>
                  <a:gd name="T2" fmla="*/ 9 w 17"/>
                  <a:gd name="T3" fmla="*/ 3 h 4"/>
                  <a:gd name="T4" fmla="*/ 7 w 17"/>
                  <a:gd name="T5" fmla="*/ 2 h 4"/>
                  <a:gd name="T6" fmla="*/ 2 w 17"/>
                  <a:gd name="T7" fmla="*/ 3 h 4"/>
                  <a:gd name="T8" fmla="*/ 0 w 17"/>
                  <a:gd name="T9" fmla="*/ 3 h 4"/>
                  <a:gd name="T10" fmla="*/ 0 w 17"/>
                  <a:gd name="T11" fmla="*/ 2 h 4"/>
                  <a:gd name="T12" fmla="*/ 7 w 17"/>
                  <a:gd name="T13" fmla="*/ 0 h 4"/>
                  <a:gd name="T14" fmla="*/ 10 w 17"/>
                  <a:gd name="T15" fmla="*/ 1 h 4"/>
                  <a:gd name="T16" fmla="*/ 16 w 17"/>
                  <a:gd name="T17" fmla="*/ 2 h 4"/>
                  <a:gd name="T18" fmla="*/ 17 w 17"/>
                  <a:gd name="T19" fmla="*/ 2 h 4"/>
                  <a:gd name="T20" fmla="*/ 17 w 17"/>
                  <a:gd name="T21" fmla="*/ 3 h 4"/>
                  <a:gd name="T22" fmla="*/ 13 w 17"/>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4">
                    <a:moveTo>
                      <a:pt x="13" y="4"/>
                    </a:moveTo>
                    <a:cubicBezTo>
                      <a:pt x="11" y="4"/>
                      <a:pt x="10" y="3"/>
                      <a:pt x="9" y="3"/>
                    </a:cubicBezTo>
                    <a:cubicBezTo>
                      <a:pt x="8" y="2"/>
                      <a:pt x="8" y="2"/>
                      <a:pt x="7" y="2"/>
                    </a:cubicBezTo>
                    <a:cubicBezTo>
                      <a:pt x="3" y="2"/>
                      <a:pt x="2" y="3"/>
                      <a:pt x="2" y="3"/>
                    </a:cubicBezTo>
                    <a:cubicBezTo>
                      <a:pt x="1" y="4"/>
                      <a:pt x="1" y="4"/>
                      <a:pt x="0" y="3"/>
                    </a:cubicBezTo>
                    <a:cubicBezTo>
                      <a:pt x="0" y="3"/>
                      <a:pt x="0" y="2"/>
                      <a:pt x="0" y="2"/>
                    </a:cubicBezTo>
                    <a:cubicBezTo>
                      <a:pt x="0" y="2"/>
                      <a:pt x="2" y="0"/>
                      <a:pt x="7" y="0"/>
                    </a:cubicBezTo>
                    <a:cubicBezTo>
                      <a:pt x="8" y="0"/>
                      <a:pt x="9" y="1"/>
                      <a:pt x="10" y="1"/>
                    </a:cubicBezTo>
                    <a:cubicBezTo>
                      <a:pt x="12" y="2"/>
                      <a:pt x="13" y="3"/>
                      <a:pt x="16" y="2"/>
                    </a:cubicBezTo>
                    <a:cubicBezTo>
                      <a:pt x="17" y="2"/>
                      <a:pt x="17" y="2"/>
                      <a:pt x="17" y="2"/>
                    </a:cubicBezTo>
                    <a:cubicBezTo>
                      <a:pt x="17" y="3"/>
                      <a:pt x="17" y="3"/>
                      <a:pt x="17" y="3"/>
                    </a:cubicBezTo>
                    <a:cubicBezTo>
                      <a:pt x="15" y="4"/>
                      <a:pt x="14" y="4"/>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6" name="Freeform 29">
                <a:extLst>
                  <a:ext uri="{FF2B5EF4-FFF2-40B4-BE49-F238E27FC236}">
                    <a16:creationId xmlns:a16="http://schemas.microsoft.com/office/drawing/2014/main" id="{2AA7829D-0BA0-4878-B05C-E0553280CAFC}"/>
                  </a:ext>
                </a:extLst>
              </p:cNvPr>
              <p:cNvSpPr>
                <a:spLocks/>
              </p:cNvSpPr>
              <p:nvPr/>
            </p:nvSpPr>
            <p:spPr bwMode="auto">
              <a:xfrm>
                <a:off x="0" y="63"/>
                <a:ext cx="21" cy="5"/>
              </a:xfrm>
              <a:custGeom>
                <a:avLst/>
                <a:gdLst>
                  <a:gd name="T0" fmla="*/ 13 w 17"/>
                  <a:gd name="T1" fmla="*/ 4 h 4"/>
                  <a:gd name="T2" fmla="*/ 9 w 17"/>
                  <a:gd name="T3" fmla="*/ 2 h 4"/>
                  <a:gd name="T4" fmla="*/ 7 w 17"/>
                  <a:gd name="T5" fmla="*/ 1 h 4"/>
                  <a:gd name="T6" fmla="*/ 2 w 17"/>
                  <a:gd name="T7" fmla="*/ 3 h 4"/>
                  <a:gd name="T8" fmla="*/ 0 w 17"/>
                  <a:gd name="T9" fmla="*/ 3 h 4"/>
                  <a:gd name="T10" fmla="*/ 0 w 17"/>
                  <a:gd name="T11" fmla="*/ 2 h 4"/>
                  <a:gd name="T12" fmla="*/ 7 w 17"/>
                  <a:gd name="T13" fmla="*/ 0 h 4"/>
                  <a:gd name="T14" fmla="*/ 10 w 17"/>
                  <a:gd name="T15" fmla="*/ 1 h 4"/>
                  <a:gd name="T16" fmla="*/ 16 w 17"/>
                  <a:gd name="T17" fmla="*/ 1 h 4"/>
                  <a:gd name="T18" fmla="*/ 17 w 17"/>
                  <a:gd name="T19" fmla="*/ 2 h 4"/>
                  <a:gd name="T20" fmla="*/ 17 w 17"/>
                  <a:gd name="T21" fmla="*/ 3 h 4"/>
                  <a:gd name="T22" fmla="*/ 13 w 17"/>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4">
                    <a:moveTo>
                      <a:pt x="13" y="4"/>
                    </a:moveTo>
                    <a:cubicBezTo>
                      <a:pt x="11" y="4"/>
                      <a:pt x="10" y="3"/>
                      <a:pt x="9" y="2"/>
                    </a:cubicBezTo>
                    <a:cubicBezTo>
                      <a:pt x="8" y="2"/>
                      <a:pt x="8" y="2"/>
                      <a:pt x="7" y="1"/>
                    </a:cubicBezTo>
                    <a:cubicBezTo>
                      <a:pt x="3" y="1"/>
                      <a:pt x="2" y="3"/>
                      <a:pt x="2" y="3"/>
                    </a:cubicBezTo>
                    <a:cubicBezTo>
                      <a:pt x="1" y="3"/>
                      <a:pt x="1" y="3"/>
                      <a:pt x="0" y="3"/>
                    </a:cubicBezTo>
                    <a:cubicBezTo>
                      <a:pt x="0" y="2"/>
                      <a:pt x="0" y="2"/>
                      <a:pt x="0" y="2"/>
                    </a:cubicBezTo>
                    <a:cubicBezTo>
                      <a:pt x="0" y="1"/>
                      <a:pt x="2" y="0"/>
                      <a:pt x="7" y="0"/>
                    </a:cubicBezTo>
                    <a:cubicBezTo>
                      <a:pt x="8" y="0"/>
                      <a:pt x="9" y="0"/>
                      <a:pt x="10" y="1"/>
                    </a:cubicBezTo>
                    <a:cubicBezTo>
                      <a:pt x="12" y="2"/>
                      <a:pt x="13" y="2"/>
                      <a:pt x="16" y="1"/>
                    </a:cubicBezTo>
                    <a:cubicBezTo>
                      <a:pt x="17" y="1"/>
                      <a:pt x="17" y="1"/>
                      <a:pt x="17" y="2"/>
                    </a:cubicBezTo>
                    <a:cubicBezTo>
                      <a:pt x="17" y="2"/>
                      <a:pt x="17" y="3"/>
                      <a:pt x="17" y="3"/>
                    </a:cubicBezTo>
                    <a:cubicBezTo>
                      <a:pt x="15" y="3"/>
                      <a:pt x="14" y="4"/>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7" name="Freeform 30">
                <a:extLst>
                  <a:ext uri="{FF2B5EF4-FFF2-40B4-BE49-F238E27FC236}">
                    <a16:creationId xmlns:a16="http://schemas.microsoft.com/office/drawing/2014/main" id="{B6FEE8FB-C682-41C8-BAF5-6AF42D5B636E}"/>
                  </a:ext>
                </a:extLst>
              </p:cNvPr>
              <p:cNvSpPr>
                <a:spLocks/>
              </p:cNvSpPr>
              <p:nvPr/>
            </p:nvSpPr>
            <p:spPr bwMode="auto">
              <a:xfrm>
                <a:off x="0" y="67"/>
                <a:ext cx="21" cy="4"/>
              </a:xfrm>
              <a:custGeom>
                <a:avLst/>
                <a:gdLst>
                  <a:gd name="T0" fmla="*/ 13 w 17"/>
                  <a:gd name="T1" fmla="*/ 4 h 4"/>
                  <a:gd name="T2" fmla="*/ 9 w 17"/>
                  <a:gd name="T3" fmla="*/ 3 h 4"/>
                  <a:gd name="T4" fmla="*/ 7 w 17"/>
                  <a:gd name="T5" fmla="*/ 2 h 4"/>
                  <a:gd name="T6" fmla="*/ 2 w 17"/>
                  <a:gd name="T7" fmla="*/ 3 h 4"/>
                  <a:gd name="T8" fmla="*/ 0 w 17"/>
                  <a:gd name="T9" fmla="*/ 3 h 4"/>
                  <a:gd name="T10" fmla="*/ 0 w 17"/>
                  <a:gd name="T11" fmla="*/ 2 h 4"/>
                  <a:gd name="T12" fmla="*/ 7 w 17"/>
                  <a:gd name="T13" fmla="*/ 0 h 4"/>
                  <a:gd name="T14" fmla="*/ 10 w 17"/>
                  <a:gd name="T15" fmla="*/ 2 h 4"/>
                  <a:gd name="T16" fmla="*/ 16 w 17"/>
                  <a:gd name="T17" fmla="*/ 2 h 4"/>
                  <a:gd name="T18" fmla="*/ 17 w 17"/>
                  <a:gd name="T19" fmla="*/ 2 h 4"/>
                  <a:gd name="T20" fmla="*/ 17 w 17"/>
                  <a:gd name="T21" fmla="*/ 4 h 4"/>
                  <a:gd name="T22" fmla="*/ 13 w 17"/>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4">
                    <a:moveTo>
                      <a:pt x="13" y="4"/>
                    </a:moveTo>
                    <a:cubicBezTo>
                      <a:pt x="11" y="4"/>
                      <a:pt x="10" y="4"/>
                      <a:pt x="9" y="3"/>
                    </a:cubicBezTo>
                    <a:cubicBezTo>
                      <a:pt x="8" y="3"/>
                      <a:pt x="8" y="2"/>
                      <a:pt x="7" y="2"/>
                    </a:cubicBezTo>
                    <a:cubicBezTo>
                      <a:pt x="3" y="2"/>
                      <a:pt x="2" y="3"/>
                      <a:pt x="2" y="3"/>
                    </a:cubicBezTo>
                    <a:cubicBezTo>
                      <a:pt x="1" y="4"/>
                      <a:pt x="1" y="4"/>
                      <a:pt x="0" y="3"/>
                    </a:cubicBezTo>
                    <a:cubicBezTo>
                      <a:pt x="0" y="3"/>
                      <a:pt x="0" y="2"/>
                      <a:pt x="0" y="2"/>
                    </a:cubicBezTo>
                    <a:cubicBezTo>
                      <a:pt x="0" y="2"/>
                      <a:pt x="3" y="0"/>
                      <a:pt x="7" y="0"/>
                    </a:cubicBezTo>
                    <a:cubicBezTo>
                      <a:pt x="8" y="0"/>
                      <a:pt x="9" y="1"/>
                      <a:pt x="10" y="2"/>
                    </a:cubicBezTo>
                    <a:cubicBezTo>
                      <a:pt x="12" y="2"/>
                      <a:pt x="13" y="3"/>
                      <a:pt x="16" y="2"/>
                    </a:cubicBezTo>
                    <a:cubicBezTo>
                      <a:pt x="17" y="2"/>
                      <a:pt x="17" y="2"/>
                      <a:pt x="17" y="2"/>
                    </a:cubicBezTo>
                    <a:cubicBezTo>
                      <a:pt x="17" y="3"/>
                      <a:pt x="17" y="3"/>
                      <a:pt x="17" y="4"/>
                    </a:cubicBezTo>
                    <a:cubicBezTo>
                      <a:pt x="15" y="4"/>
                      <a:pt x="14" y="4"/>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8" name="Freeform 31">
                <a:extLst>
                  <a:ext uri="{FF2B5EF4-FFF2-40B4-BE49-F238E27FC236}">
                    <a16:creationId xmlns:a16="http://schemas.microsoft.com/office/drawing/2014/main" id="{11CD5553-30A3-4DB4-B97A-DFC2CF28FDD1}"/>
                  </a:ext>
                </a:extLst>
              </p:cNvPr>
              <p:cNvSpPr>
                <a:spLocks/>
              </p:cNvSpPr>
              <p:nvPr/>
            </p:nvSpPr>
            <p:spPr bwMode="auto">
              <a:xfrm>
                <a:off x="12" y="79"/>
                <a:ext cx="10" cy="18"/>
              </a:xfrm>
              <a:custGeom>
                <a:avLst/>
                <a:gdLst>
                  <a:gd name="T0" fmla="*/ 8 w 8"/>
                  <a:gd name="T1" fmla="*/ 0 h 15"/>
                  <a:gd name="T2" fmla="*/ 1 w 8"/>
                  <a:gd name="T3" fmla="*/ 0 h 15"/>
                  <a:gd name="T4" fmla="*/ 0 w 8"/>
                  <a:gd name="T5" fmla="*/ 1 h 15"/>
                  <a:gd name="T6" fmla="*/ 0 w 8"/>
                  <a:gd name="T7" fmla="*/ 13 h 15"/>
                  <a:gd name="T8" fmla="*/ 1 w 8"/>
                  <a:gd name="T9" fmla="*/ 13 h 15"/>
                  <a:gd name="T10" fmla="*/ 1 w 8"/>
                  <a:gd name="T11" fmla="*/ 13 h 15"/>
                  <a:gd name="T12" fmla="*/ 1 w 8"/>
                  <a:gd name="T13" fmla="*/ 15 h 15"/>
                  <a:gd name="T14" fmla="*/ 2 w 8"/>
                  <a:gd name="T15" fmla="*/ 15 h 15"/>
                  <a:gd name="T16" fmla="*/ 2 w 8"/>
                  <a:gd name="T17" fmla="*/ 13 h 15"/>
                  <a:gd name="T18" fmla="*/ 6 w 8"/>
                  <a:gd name="T19" fmla="*/ 13 h 15"/>
                  <a:gd name="T20" fmla="*/ 6 w 8"/>
                  <a:gd name="T21" fmla="*/ 15 h 15"/>
                  <a:gd name="T22" fmla="*/ 7 w 8"/>
                  <a:gd name="T23" fmla="*/ 15 h 15"/>
                  <a:gd name="T24" fmla="*/ 7 w 8"/>
                  <a:gd name="T25" fmla="*/ 13 h 15"/>
                  <a:gd name="T26" fmla="*/ 8 w 8"/>
                  <a:gd name="T27" fmla="*/ 13 h 15"/>
                  <a:gd name="T28" fmla="*/ 8 w 8"/>
                  <a:gd name="T29" fmla="*/ 13 h 15"/>
                  <a:gd name="T30" fmla="*/ 8 w 8"/>
                  <a:gd name="T31" fmla="*/ 1 h 15"/>
                  <a:gd name="T32" fmla="*/ 8 w 8"/>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5">
                    <a:moveTo>
                      <a:pt x="8" y="0"/>
                    </a:moveTo>
                    <a:cubicBezTo>
                      <a:pt x="1" y="0"/>
                      <a:pt x="1" y="0"/>
                      <a:pt x="1" y="0"/>
                    </a:cubicBezTo>
                    <a:cubicBezTo>
                      <a:pt x="0" y="0"/>
                      <a:pt x="0" y="0"/>
                      <a:pt x="0" y="1"/>
                    </a:cubicBezTo>
                    <a:cubicBezTo>
                      <a:pt x="0" y="13"/>
                      <a:pt x="0" y="13"/>
                      <a:pt x="0" y="13"/>
                    </a:cubicBezTo>
                    <a:cubicBezTo>
                      <a:pt x="0" y="13"/>
                      <a:pt x="0" y="13"/>
                      <a:pt x="1" y="13"/>
                    </a:cubicBezTo>
                    <a:cubicBezTo>
                      <a:pt x="1" y="13"/>
                      <a:pt x="1" y="13"/>
                      <a:pt x="1" y="13"/>
                    </a:cubicBezTo>
                    <a:cubicBezTo>
                      <a:pt x="1" y="15"/>
                      <a:pt x="1" y="15"/>
                      <a:pt x="1" y="15"/>
                    </a:cubicBezTo>
                    <a:cubicBezTo>
                      <a:pt x="2" y="15"/>
                      <a:pt x="2" y="15"/>
                      <a:pt x="2" y="15"/>
                    </a:cubicBezTo>
                    <a:cubicBezTo>
                      <a:pt x="2" y="13"/>
                      <a:pt x="2" y="13"/>
                      <a:pt x="2" y="13"/>
                    </a:cubicBezTo>
                    <a:cubicBezTo>
                      <a:pt x="6" y="13"/>
                      <a:pt x="6" y="13"/>
                      <a:pt x="6" y="13"/>
                    </a:cubicBezTo>
                    <a:cubicBezTo>
                      <a:pt x="6" y="15"/>
                      <a:pt x="6" y="15"/>
                      <a:pt x="6" y="15"/>
                    </a:cubicBezTo>
                    <a:cubicBezTo>
                      <a:pt x="7" y="15"/>
                      <a:pt x="7" y="15"/>
                      <a:pt x="7" y="15"/>
                    </a:cubicBezTo>
                    <a:cubicBezTo>
                      <a:pt x="7" y="13"/>
                      <a:pt x="7" y="13"/>
                      <a:pt x="7" y="13"/>
                    </a:cubicBezTo>
                    <a:cubicBezTo>
                      <a:pt x="8" y="13"/>
                      <a:pt x="8" y="13"/>
                      <a:pt x="8" y="13"/>
                    </a:cubicBezTo>
                    <a:cubicBezTo>
                      <a:pt x="8" y="13"/>
                      <a:pt x="8" y="13"/>
                      <a:pt x="8" y="13"/>
                    </a:cubicBezTo>
                    <a:cubicBezTo>
                      <a:pt x="8" y="1"/>
                      <a:pt x="8" y="1"/>
                      <a:pt x="8" y="1"/>
                    </a:cubicBezTo>
                    <a:cubicBezTo>
                      <a:pt x="8" y="0"/>
                      <a:pt x="8"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34" name="テキスト ボックス 233">
              <a:extLst>
                <a:ext uri="{FF2B5EF4-FFF2-40B4-BE49-F238E27FC236}">
                  <a16:creationId xmlns:a16="http://schemas.microsoft.com/office/drawing/2014/main" id="{10DBDC8E-A744-4F15-9E97-D3C0772CE057}"/>
                </a:ext>
              </a:extLst>
            </p:cNvPr>
            <p:cNvSpPr txBox="1"/>
            <p:nvPr/>
          </p:nvSpPr>
          <p:spPr>
            <a:xfrm>
              <a:off x="5142486" y="6802423"/>
              <a:ext cx="1054684" cy="356751"/>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smtClean="0">
                  <a:solidFill>
                    <a:prstClr val="black"/>
                  </a:solidFill>
                </a:rPr>
                <a:t>住宅・建築物</a:t>
              </a:r>
              <a:r>
                <a:rPr lang="ja-JP" altLang="en-US" dirty="0">
                  <a:solidFill>
                    <a:prstClr val="black"/>
                  </a:solidFill>
                </a:rPr>
                <a:t>の</a:t>
              </a:r>
              <a:r>
                <a:rPr lang="en-US" altLang="ja-JP" dirty="0">
                  <a:solidFill>
                    <a:prstClr val="black"/>
                  </a:solidFill>
                </a:rPr>
                <a:t>ZEB/ZEH</a:t>
              </a:r>
              <a:endParaRPr lang="ja-JP" altLang="en-US" dirty="0">
                <a:solidFill>
                  <a:prstClr val="black"/>
                </a:solidFill>
              </a:endParaRPr>
            </a:p>
          </p:txBody>
        </p:sp>
      </p:grpSp>
      <p:grpSp>
        <p:nvGrpSpPr>
          <p:cNvPr id="7" name="グループ化 6">
            <a:extLst>
              <a:ext uri="{FF2B5EF4-FFF2-40B4-BE49-F238E27FC236}">
                <a16:creationId xmlns:a16="http://schemas.microsoft.com/office/drawing/2014/main" id="{7A3C1716-FD5C-4D8C-9D15-0788E79A62A5}"/>
              </a:ext>
            </a:extLst>
          </p:cNvPr>
          <p:cNvGrpSpPr/>
          <p:nvPr/>
        </p:nvGrpSpPr>
        <p:grpSpPr>
          <a:xfrm>
            <a:off x="5884964" y="4547232"/>
            <a:ext cx="1011776" cy="1598250"/>
            <a:chOff x="5821146" y="2781528"/>
            <a:chExt cx="1011776" cy="1598250"/>
          </a:xfrm>
        </p:grpSpPr>
        <p:grpSp>
          <p:nvGrpSpPr>
            <p:cNvPr id="251" name="グループ化 250">
              <a:extLst>
                <a:ext uri="{FF2B5EF4-FFF2-40B4-BE49-F238E27FC236}">
                  <a16:creationId xmlns:a16="http://schemas.microsoft.com/office/drawing/2014/main" id="{6DEC812E-B901-4A74-859B-0C0F06731CE4}"/>
                </a:ext>
              </a:extLst>
            </p:cNvPr>
            <p:cNvGrpSpPr/>
            <p:nvPr/>
          </p:nvGrpSpPr>
          <p:grpSpPr>
            <a:xfrm>
              <a:off x="5913256" y="2781528"/>
              <a:ext cx="651445" cy="719171"/>
              <a:chOff x="8638314" y="4952639"/>
              <a:chExt cx="993317" cy="1096585"/>
            </a:xfrm>
          </p:grpSpPr>
          <p:grpSp>
            <p:nvGrpSpPr>
              <p:cNvPr id="255" name="グループ化 254">
                <a:extLst>
                  <a:ext uri="{FF2B5EF4-FFF2-40B4-BE49-F238E27FC236}">
                    <a16:creationId xmlns:a16="http://schemas.microsoft.com/office/drawing/2014/main" id="{95C1A6AC-DE6A-4343-83C6-40643E471AF2}"/>
                  </a:ext>
                </a:extLst>
              </p:cNvPr>
              <p:cNvGrpSpPr/>
              <p:nvPr/>
            </p:nvGrpSpPr>
            <p:grpSpPr>
              <a:xfrm>
                <a:off x="8863860" y="5219414"/>
                <a:ext cx="581351" cy="466636"/>
                <a:chOff x="8981248" y="5930034"/>
                <a:chExt cx="657970" cy="528136"/>
              </a:xfrm>
              <a:solidFill>
                <a:schemeClr val="tx2"/>
              </a:solidFill>
            </p:grpSpPr>
            <p:grpSp>
              <p:nvGrpSpPr>
                <p:cNvPr id="257" name="グループ化 256">
                  <a:extLst>
                    <a:ext uri="{FF2B5EF4-FFF2-40B4-BE49-F238E27FC236}">
                      <a16:creationId xmlns:a16="http://schemas.microsoft.com/office/drawing/2014/main" id="{3E4B14CA-3BFC-47FB-82A0-31ECBCE7EEB3}"/>
                    </a:ext>
                  </a:extLst>
                </p:cNvPr>
                <p:cNvGrpSpPr/>
                <p:nvPr/>
              </p:nvGrpSpPr>
              <p:grpSpPr>
                <a:xfrm>
                  <a:off x="8981248" y="6150168"/>
                  <a:ext cx="375660" cy="308002"/>
                  <a:chOff x="268365" y="118108"/>
                  <a:chExt cx="308284" cy="252762"/>
                </a:xfrm>
                <a:grpFill/>
              </p:grpSpPr>
              <p:grpSp>
                <p:nvGrpSpPr>
                  <p:cNvPr id="259" name="グループ化 258">
                    <a:extLst>
                      <a:ext uri="{FF2B5EF4-FFF2-40B4-BE49-F238E27FC236}">
                        <a16:creationId xmlns:a16="http://schemas.microsoft.com/office/drawing/2014/main" id="{C4B9F041-00D2-48BB-904D-86B9FAF3F310}"/>
                      </a:ext>
                    </a:extLst>
                  </p:cNvPr>
                  <p:cNvGrpSpPr/>
                  <p:nvPr/>
                </p:nvGrpSpPr>
                <p:grpSpPr>
                  <a:xfrm>
                    <a:off x="268365" y="118108"/>
                    <a:ext cx="212322" cy="252762"/>
                    <a:chOff x="268365" y="118108"/>
                    <a:chExt cx="212322" cy="252762"/>
                  </a:xfrm>
                  <a:grpFill/>
                </p:grpSpPr>
                <p:sp>
                  <p:nvSpPr>
                    <p:cNvPr id="267" name="Freeform 20">
                      <a:extLst>
                        <a:ext uri="{FF2B5EF4-FFF2-40B4-BE49-F238E27FC236}">
                          <a16:creationId xmlns:a16="http://schemas.microsoft.com/office/drawing/2014/main" id="{D6A05058-4215-4FFC-B197-99E6990F392F}"/>
                        </a:ext>
                      </a:extLst>
                    </p:cNvPr>
                    <p:cNvSpPr>
                      <a:spLocks/>
                    </p:cNvSpPr>
                    <p:nvPr/>
                  </p:nvSpPr>
                  <p:spPr bwMode="auto">
                    <a:xfrm>
                      <a:off x="349250" y="168661"/>
                      <a:ext cx="20220" cy="20220"/>
                    </a:xfrm>
                    <a:custGeom>
                      <a:avLst/>
                      <a:gdLst>
                        <a:gd name="T0" fmla="*/ 2 w 4"/>
                        <a:gd name="T1" fmla="*/ 1 h 3"/>
                        <a:gd name="T2" fmla="*/ 1 w 4"/>
                        <a:gd name="T3" fmla="*/ 2 h 3"/>
                        <a:gd name="T4" fmla="*/ 3 w 4"/>
                        <a:gd name="T5" fmla="*/ 3 h 3"/>
                        <a:gd name="T6" fmla="*/ 4 w 4"/>
                        <a:gd name="T7" fmla="*/ 1 h 3"/>
                        <a:gd name="T8" fmla="*/ 2 w 4"/>
                        <a:gd name="T9" fmla="*/ 1 h 3"/>
                      </a:gdLst>
                      <a:ahLst/>
                      <a:cxnLst>
                        <a:cxn ang="0">
                          <a:pos x="T0" y="T1"/>
                        </a:cxn>
                        <a:cxn ang="0">
                          <a:pos x="T2" y="T3"/>
                        </a:cxn>
                        <a:cxn ang="0">
                          <a:pos x="T4" y="T5"/>
                        </a:cxn>
                        <a:cxn ang="0">
                          <a:pos x="T6" y="T7"/>
                        </a:cxn>
                        <a:cxn ang="0">
                          <a:pos x="T8" y="T9"/>
                        </a:cxn>
                      </a:cxnLst>
                      <a:rect l="0" t="0" r="r" b="b"/>
                      <a:pathLst>
                        <a:path w="4" h="3">
                          <a:moveTo>
                            <a:pt x="2" y="1"/>
                          </a:moveTo>
                          <a:cubicBezTo>
                            <a:pt x="1" y="1"/>
                            <a:pt x="0" y="2"/>
                            <a:pt x="1" y="2"/>
                          </a:cubicBezTo>
                          <a:cubicBezTo>
                            <a:pt x="1" y="3"/>
                            <a:pt x="2" y="3"/>
                            <a:pt x="3" y="3"/>
                          </a:cubicBezTo>
                          <a:cubicBezTo>
                            <a:pt x="4" y="3"/>
                            <a:pt x="4" y="2"/>
                            <a:pt x="4" y="1"/>
                          </a:cubicBezTo>
                          <a:cubicBezTo>
                            <a:pt x="4" y="1"/>
                            <a:pt x="3"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268" name="Freeform 19">
                      <a:extLst>
                        <a:ext uri="{FF2B5EF4-FFF2-40B4-BE49-F238E27FC236}">
                          <a16:creationId xmlns:a16="http://schemas.microsoft.com/office/drawing/2014/main" id="{0DD1AA24-3F8A-43F3-898A-7A7844ECEB28}"/>
                        </a:ext>
                      </a:extLst>
                    </p:cNvPr>
                    <p:cNvSpPr>
                      <a:spLocks noEditPoints="1"/>
                    </p:cNvSpPr>
                    <p:nvPr/>
                  </p:nvSpPr>
                  <p:spPr bwMode="auto">
                    <a:xfrm>
                      <a:off x="268365" y="118108"/>
                      <a:ext cx="212322" cy="252762"/>
                    </a:xfrm>
                    <a:custGeom>
                      <a:avLst/>
                      <a:gdLst>
                        <a:gd name="T0" fmla="*/ 23 w 36"/>
                        <a:gd name="T1" fmla="*/ 25 h 43"/>
                        <a:gd name="T2" fmla="*/ 26 w 36"/>
                        <a:gd name="T3" fmla="*/ 11 h 43"/>
                        <a:gd name="T4" fmla="*/ 26 w 36"/>
                        <a:gd name="T5" fmla="*/ 11 h 43"/>
                        <a:gd name="T6" fmla="*/ 26 w 36"/>
                        <a:gd name="T7" fmla="*/ 10 h 43"/>
                        <a:gd name="T8" fmla="*/ 25 w 36"/>
                        <a:gd name="T9" fmla="*/ 9 h 43"/>
                        <a:gd name="T10" fmla="*/ 26 w 36"/>
                        <a:gd name="T11" fmla="*/ 8 h 43"/>
                        <a:gd name="T12" fmla="*/ 29 w 36"/>
                        <a:gd name="T13" fmla="*/ 7 h 43"/>
                        <a:gd name="T14" fmla="*/ 22 w 36"/>
                        <a:gd name="T15" fmla="*/ 6 h 43"/>
                        <a:gd name="T16" fmla="*/ 22 w 36"/>
                        <a:gd name="T17" fmla="*/ 1 h 43"/>
                        <a:gd name="T18" fmla="*/ 21 w 36"/>
                        <a:gd name="T19" fmla="*/ 0 h 43"/>
                        <a:gd name="T20" fmla="*/ 20 w 36"/>
                        <a:gd name="T21" fmla="*/ 0 h 43"/>
                        <a:gd name="T22" fmla="*/ 15 w 36"/>
                        <a:gd name="T23" fmla="*/ 4 h 43"/>
                        <a:gd name="T24" fmla="*/ 11 w 36"/>
                        <a:gd name="T25" fmla="*/ 3 h 43"/>
                        <a:gd name="T26" fmla="*/ 10 w 36"/>
                        <a:gd name="T27" fmla="*/ 3 h 43"/>
                        <a:gd name="T28" fmla="*/ 9 w 36"/>
                        <a:gd name="T29" fmla="*/ 4 h 43"/>
                        <a:gd name="T30" fmla="*/ 9 w 36"/>
                        <a:gd name="T31" fmla="*/ 8 h 43"/>
                        <a:gd name="T32" fmla="*/ 4 w 36"/>
                        <a:gd name="T33" fmla="*/ 11 h 43"/>
                        <a:gd name="T34" fmla="*/ 3 w 36"/>
                        <a:gd name="T35" fmla="*/ 12 h 43"/>
                        <a:gd name="T36" fmla="*/ 4 w 36"/>
                        <a:gd name="T37" fmla="*/ 13 h 43"/>
                        <a:gd name="T38" fmla="*/ 5 w 36"/>
                        <a:gd name="T39" fmla="*/ 14 h 43"/>
                        <a:gd name="T40" fmla="*/ 5 w 36"/>
                        <a:gd name="T41" fmla="*/ 14 h 43"/>
                        <a:gd name="T42" fmla="*/ 4 w 36"/>
                        <a:gd name="T43" fmla="*/ 33 h 43"/>
                        <a:gd name="T44" fmla="*/ 29 w 36"/>
                        <a:gd name="T45" fmla="*/ 37 h 43"/>
                        <a:gd name="T46" fmla="*/ 36 w 36"/>
                        <a:gd name="T47" fmla="*/ 32 h 43"/>
                        <a:gd name="T48" fmla="*/ 23 w 36"/>
                        <a:gd name="T49" fmla="*/ 25 h 43"/>
                        <a:gd name="T50" fmla="*/ 21 w 36"/>
                        <a:gd name="T51" fmla="*/ 14 h 43"/>
                        <a:gd name="T52" fmla="*/ 18 w 36"/>
                        <a:gd name="T53" fmla="*/ 13 h 43"/>
                        <a:gd name="T54" fmla="*/ 17 w 36"/>
                        <a:gd name="T55" fmla="*/ 13 h 43"/>
                        <a:gd name="T56" fmla="*/ 17 w 36"/>
                        <a:gd name="T57" fmla="*/ 14 h 43"/>
                        <a:gd name="T58" fmla="*/ 16 w 36"/>
                        <a:gd name="T59" fmla="*/ 14 h 43"/>
                        <a:gd name="T60" fmla="*/ 12 w 36"/>
                        <a:gd name="T61" fmla="*/ 17 h 43"/>
                        <a:gd name="T62" fmla="*/ 11 w 36"/>
                        <a:gd name="T63" fmla="*/ 17 h 43"/>
                        <a:gd name="T64" fmla="*/ 12 w 36"/>
                        <a:gd name="T65" fmla="*/ 14 h 43"/>
                        <a:gd name="T66" fmla="*/ 12 w 36"/>
                        <a:gd name="T67" fmla="*/ 14 h 43"/>
                        <a:gd name="T68" fmla="*/ 12 w 36"/>
                        <a:gd name="T69" fmla="*/ 14 h 43"/>
                        <a:gd name="T70" fmla="*/ 11 w 36"/>
                        <a:gd name="T71" fmla="*/ 13 h 43"/>
                        <a:gd name="T72" fmla="*/ 11 w 36"/>
                        <a:gd name="T73" fmla="*/ 13 h 43"/>
                        <a:gd name="T74" fmla="*/ 7 w 36"/>
                        <a:gd name="T75" fmla="*/ 13 h 43"/>
                        <a:gd name="T76" fmla="*/ 7 w 36"/>
                        <a:gd name="T77" fmla="*/ 13 h 43"/>
                        <a:gd name="T78" fmla="*/ 7 w 36"/>
                        <a:gd name="T79" fmla="*/ 13 h 43"/>
                        <a:gd name="T80" fmla="*/ 11 w 36"/>
                        <a:gd name="T81" fmla="*/ 11 h 43"/>
                        <a:gd name="T82" fmla="*/ 12 w 36"/>
                        <a:gd name="T83" fmla="*/ 10 h 43"/>
                        <a:gd name="T84" fmla="*/ 12 w 36"/>
                        <a:gd name="T85" fmla="*/ 9 h 43"/>
                        <a:gd name="T86" fmla="*/ 12 w 36"/>
                        <a:gd name="T87" fmla="*/ 7 h 43"/>
                        <a:gd name="T88" fmla="*/ 14 w 36"/>
                        <a:gd name="T89" fmla="*/ 8 h 43"/>
                        <a:gd name="T90" fmla="*/ 16 w 36"/>
                        <a:gd name="T91" fmla="*/ 8 h 43"/>
                        <a:gd name="T92" fmla="*/ 19 w 36"/>
                        <a:gd name="T93" fmla="*/ 5 h 43"/>
                        <a:gd name="T94" fmla="*/ 19 w 36"/>
                        <a:gd name="T95" fmla="*/ 5 h 43"/>
                        <a:gd name="T96" fmla="*/ 19 w 36"/>
                        <a:gd name="T97" fmla="*/ 6 h 43"/>
                        <a:gd name="T98" fmla="*/ 20 w 36"/>
                        <a:gd name="T99" fmla="*/ 7 h 43"/>
                        <a:gd name="T100" fmla="*/ 20 w 36"/>
                        <a:gd name="T101" fmla="*/ 7 h 43"/>
                        <a:gd name="T102" fmla="*/ 20 w 36"/>
                        <a:gd name="T103" fmla="*/ 8 h 43"/>
                        <a:gd name="T104" fmla="*/ 21 w 36"/>
                        <a:gd name="T105" fmla="*/ 8 h 43"/>
                        <a:gd name="T106" fmla="*/ 23 w 36"/>
                        <a:gd name="T107" fmla="*/ 8 h 43"/>
                        <a:gd name="T108" fmla="*/ 23 w 36"/>
                        <a:gd name="T109" fmla="*/ 9 h 43"/>
                        <a:gd name="T110" fmla="*/ 21 w 36"/>
                        <a:gd name="T111" fmla="*/ 10 h 43"/>
                        <a:gd name="T112" fmla="*/ 21 w 36"/>
                        <a:gd name="T113" fmla="*/ 10 h 43"/>
                        <a:gd name="T114" fmla="*/ 21 w 36"/>
                        <a:gd name="T115" fmla="*/ 11 h 43"/>
                        <a:gd name="T116" fmla="*/ 22 w 36"/>
                        <a:gd name="T117" fmla="*/ 13 h 43"/>
                        <a:gd name="T118" fmla="*/ 21 w 36"/>
                        <a:gd name="T119"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43">
                          <a:moveTo>
                            <a:pt x="23" y="25"/>
                          </a:moveTo>
                          <a:cubicBezTo>
                            <a:pt x="21" y="20"/>
                            <a:pt x="23" y="14"/>
                            <a:pt x="26" y="11"/>
                          </a:cubicBezTo>
                          <a:cubicBezTo>
                            <a:pt x="26" y="11"/>
                            <a:pt x="26" y="11"/>
                            <a:pt x="26" y="11"/>
                          </a:cubicBezTo>
                          <a:cubicBezTo>
                            <a:pt x="26" y="10"/>
                            <a:pt x="26" y="10"/>
                            <a:pt x="26" y="10"/>
                          </a:cubicBezTo>
                          <a:cubicBezTo>
                            <a:pt x="25" y="10"/>
                            <a:pt x="25" y="10"/>
                            <a:pt x="25" y="9"/>
                          </a:cubicBezTo>
                          <a:cubicBezTo>
                            <a:pt x="25" y="9"/>
                            <a:pt x="25" y="8"/>
                            <a:pt x="26" y="8"/>
                          </a:cubicBezTo>
                          <a:cubicBezTo>
                            <a:pt x="29" y="7"/>
                            <a:pt x="29" y="7"/>
                            <a:pt x="29" y="7"/>
                          </a:cubicBezTo>
                          <a:cubicBezTo>
                            <a:pt x="27" y="7"/>
                            <a:pt x="25" y="6"/>
                            <a:pt x="22" y="6"/>
                          </a:cubicBezTo>
                          <a:cubicBezTo>
                            <a:pt x="22" y="1"/>
                            <a:pt x="22" y="1"/>
                            <a:pt x="22" y="1"/>
                          </a:cubicBezTo>
                          <a:cubicBezTo>
                            <a:pt x="22" y="1"/>
                            <a:pt x="22" y="0"/>
                            <a:pt x="21" y="0"/>
                          </a:cubicBezTo>
                          <a:cubicBezTo>
                            <a:pt x="21" y="0"/>
                            <a:pt x="20" y="0"/>
                            <a:pt x="20" y="0"/>
                          </a:cubicBezTo>
                          <a:cubicBezTo>
                            <a:pt x="15" y="4"/>
                            <a:pt x="15" y="4"/>
                            <a:pt x="15" y="4"/>
                          </a:cubicBezTo>
                          <a:cubicBezTo>
                            <a:pt x="11" y="3"/>
                            <a:pt x="11" y="3"/>
                            <a:pt x="11" y="3"/>
                          </a:cubicBezTo>
                          <a:cubicBezTo>
                            <a:pt x="11" y="3"/>
                            <a:pt x="10" y="3"/>
                            <a:pt x="10" y="3"/>
                          </a:cubicBezTo>
                          <a:cubicBezTo>
                            <a:pt x="9" y="3"/>
                            <a:pt x="9" y="4"/>
                            <a:pt x="9" y="4"/>
                          </a:cubicBezTo>
                          <a:cubicBezTo>
                            <a:pt x="9" y="8"/>
                            <a:pt x="9" y="8"/>
                            <a:pt x="9" y="8"/>
                          </a:cubicBezTo>
                          <a:cubicBezTo>
                            <a:pt x="4" y="11"/>
                            <a:pt x="4" y="11"/>
                            <a:pt x="4" y="11"/>
                          </a:cubicBezTo>
                          <a:cubicBezTo>
                            <a:pt x="3" y="11"/>
                            <a:pt x="3" y="11"/>
                            <a:pt x="3" y="12"/>
                          </a:cubicBezTo>
                          <a:cubicBezTo>
                            <a:pt x="3" y="12"/>
                            <a:pt x="3" y="13"/>
                            <a:pt x="4" y="13"/>
                          </a:cubicBezTo>
                          <a:cubicBezTo>
                            <a:pt x="5" y="14"/>
                            <a:pt x="5" y="14"/>
                            <a:pt x="5" y="14"/>
                          </a:cubicBezTo>
                          <a:cubicBezTo>
                            <a:pt x="5" y="14"/>
                            <a:pt x="5" y="14"/>
                            <a:pt x="5" y="14"/>
                          </a:cubicBezTo>
                          <a:cubicBezTo>
                            <a:pt x="1" y="19"/>
                            <a:pt x="0" y="27"/>
                            <a:pt x="4" y="33"/>
                          </a:cubicBezTo>
                          <a:cubicBezTo>
                            <a:pt x="9" y="43"/>
                            <a:pt x="20" y="42"/>
                            <a:pt x="29" y="37"/>
                          </a:cubicBezTo>
                          <a:cubicBezTo>
                            <a:pt x="32" y="35"/>
                            <a:pt x="34" y="34"/>
                            <a:pt x="36" y="32"/>
                          </a:cubicBezTo>
                          <a:cubicBezTo>
                            <a:pt x="30" y="33"/>
                            <a:pt x="25" y="31"/>
                            <a:pt x="23" y="25"/>
                          </a:cubicBezTo>
                          <a:close/>
                          <a:moveTo>
                            <a:pt x="21" y="14"/>
                          </a:moveTo>
                          <a:cubicBezTo>
                            <a:pt x="18" y="13"/>
                            <a:pt x="18" y="13"/>
                            <a:pt x="18" y="13"/>
                          </a:cubicBezTo>
                          <a:cubicBezTo>
                            <a:pt x="17" y="13"/>
                            <a:pt x="17" y="13"/>
                            <a:pt x="17" y="13"/>
                          </a:cubicBezTo>
                          <a:cubicBezTo>
                            <a:pt x="17" y="13"/>
                            <a:pt x="17" y="13"/>
                            <a:pt x="17" y="14"/>
                          </a:cubicBezTo>
                          <a:cubicBezTo>
                            <a:pt x="17" y="14"/>
                            <a:pt x="16" y="14"/>
                            <a:pt x="16" y="14"/>
                          </a:cubicBezTo>
                          <a:cubicBezTo>
                            <a:pt x="16" y="14"/>
                            <a:pt x="12" y="17"/>
                            <a:pt x="12" y="17"/>
                          </a:cubicBezTo>
                          <a:cubicBezTo>
                            <a:pt x="12" y="17"/>
                            <a:pt x="11" y="17"/>
                            <a:pt x="11" y="17"/>
                          </a:cubicBezTo>
                          <a:cubicBezTo>
                            <a:pt x="11" y="16"/>
                            <a:pt x="12" y="15"/>
                            <a:pt x="12" y="14"/>
                          </a:cubicBezTo>
                          <a:cubicBezTo>
                            <a:pt x="12" y="14"/>
                            <a:pt x="12" y="14"/>
                            <a:pt x="12" y="14"/>
                          </a:cubicBezTo>
                          <a:cubicBezTo>
                            <a:pt x="12" y="14"/>
                            <a:pt x="12" y="14"/>
                            <a:pt x="12" y="14"/>
                          </a:cubicBezTo>
                          <a:cubicBezTo>
                            <a:pt x="12" y="13"/>
                            <a:pt x="12" y="13"/>
                            <a:pt x="11" y="13"/>
                          </a:cubicBezTo>
                          <a:cubicBezTo>
                            <a:pt x="11" y="13"/>
                            <a:pt x="11" y="13"/>
                            <a:pt x="11" y="13"/>
                          </a:cubicBezTo>
                          <a:cubicBezTo>
                            <a:pt x="11" y="13"/>
                            <a:pt x="8" y="13"/>
                            <a:pt x="7" y="13"/>
                          </a:cubicBezTo>
                          <a:cubicBezTo>
                            <a:pt x="7" y="13"/>
                            <a:pt x="7" y="13"/>
                            <a:pt x="7" y="13"/>
                          </a:cubicBezTo>
                          <a:cubicBezTo>
                            <a:pt x="7" y="13"/>
                            <a:pt x="7" y="13"/>
                            <a:pt x="7" y="13"/>
                          </a:cubicBezTo>
                          <a:cubicBezTo>
                            <a:pt x="7" y="12"/>
                            <a:pt x="11" y="11"/>
                            <a:pt x="11" y="11"/>
                          </a:cubicBezTo>
                          <a:cubicBezTo>
                            <a:pt x="11" y="10"/>
                            <a:pt x="12" y="10"/>
                            <a:pt x="12" y="10"/>
                          </a:cubicBezTo>
                          <a:cubicBezTo>
                            <a:pt x="12" y="9"/>
                            <a:pt x="12" y="9"/>
                            <a:pt x="12" y="9"/>
                          </a:cubicBezTo>
                          <a:cubicBezTo>
                            <a:pt x="12" y="7"/>
                            <a:pt x="12" y="7"/>
                            <a:pt x="12" y="7"/>
                          </a:cubicBezTo>
                          <a:cubicBezTo>
                            <a:pt x="14" y="8"/>
                            <a:pt x="14" y="8"/>
                            <a:pt x="14" y="8"/>
                          </a:cubicBezTo>
                          <a:cubicBezTo>
                            <a:pt x="15" y="8"/>
                            <a:pt x="16" y="8"/>
                            <a:pt x="16" y="8"/>
                          </a:cubicBezTo>
                          <a:cubicBezTo>
                            <a:pt x="19" y="5"/>
                            <a:pt x="19" y="5"/>
                            <a:pt x="19" y="5"/>
                          </a:cubicBezTo>
                          <a:cubicBezTo>
                            <a:pt x="19" y="5"/>
                            <a:pt x="19" y="5"/>
                            <a:pt x="19" y="5"/>
                          </a:cubicBezTo>
                          <a:cubicBezTo>
                            <a:pt x="19" y="6"/>
                            <a:pt x="19" y="6"/>
                            <a:pt x="19" y="6"/>
                          </a:cubicBezTo>
                          <a:cubicBezTo>
                            <a:pt x="19" y="6"/>
                            <a:pt x="19" y="6"/>
                            <a:pt x="20" y="7"/>
                          </a:cubicBezTo>
                          <a:cubicBezTo>
                            <a:pt x="20" y="7"/>
                            <a:pt x="20" y="7"/>
                            <a:pt x="20" y="7"/>
                          </a:cubicBezTo>
                          <a:cubicBezTo>
                            <a:pt x="20" y="8"/>
                            <a:pt x="20" y="8"/>
                            <a:pt x="20" y="8"/>
                          </a:cubicBezTo>
                          <a:cubicBezTo>
                            <a:pt x="20" y="8"/>
                            <a:pt x="20" y="8"/>
                            <a:pt x="21" y="8"/>
                          </a:cubicBezTo>
                          <a:cubicBezTo>
                            <a:pt x="23" y="8"/>
                            <a:pt x="23" y="8"/>
                            <a:pt x="23" y="8"/>
                          </a:cubicBezTo>
                          <a:cubicBezTo>
                            <a:pt x="23" y="8"/>
                            <a:pt x="24" y="8"/>
                            <a:pt x="23" y="9"/>
                          </a:cubicBezTo>
                          <a:cubicBezTo>
                            <a:pt x="23" y="9"/>
                            <a:pt x="21" y="10"/>
                            <a:pt x="21" y="10"/>
                          </a:cubicBezTo>
                          <a:cubicBezTo>
                            <a:pt x="21" y="10"/>
                            <a:pt x="21" y="10"/>
                            <a:pt x="21" y="10"/>
                          </a:cubicBezTo>
                          <a:cubicBezTo>
                            <a:pt x="20" y="10"/>
                            <a:pt x="20" y="11"/>
                            <a:pt x="21" y="11"/>
                          </a:cubicBezTo>
                          <a:cubicBezTo>
                            <a:pt x="21" y="11"/>
                            <a:pt x="22" y="13"/>
                            <a:pt x="22" y="13"/>
                          </a:cubicBezTo>
                          <a:cubicBezTo>
                            <a:pt x="22" y="14"/>
                            <a:pt x="21" y="14"/>
                            <a:pt x="2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262" name="グループ化 261">
                    <a:extLst>
                      <a:ext uri="{FF2B5EF4-FFF2-40B4-BE49-F238E27FC236}">
                        <a16:creationId xmlns:a16="http://schemas.microsoft.com/office/drawing/2014/main" id="{E15B67DB-FCC0-4399-84BB-53E409F413B1}"/>
                      </a:ext>
                    </a:extLst>
                  </p:cNvPr>
                  <p:cNvGrpSpPr/>
                  <p:nvPr/>
                </p:nvGrpSpPr>
                <p:grpSpPr>
                  <a:xfrm>
                    <a:off x="410840" y="132215"/>
                    <a:ext cx="165809" cy="171880"/>
                    <a:chOff x="410840" y="132215"/>
                    <a:chExt cx="165809" cy="171880"/>
                  </a:xfrm>
                  <a:grpFill/>
                </p:grpSpPr>
                <p:sp>
                  <p:nvSpPr>
                    <p:cNvPr id="263" name="Freeform 23">
                      <a:extLst>
                        <a:ext uri="{FF2B5EF4-FFF2-40B4-BE49-F238E27FC236}">
                          <a16:creationId xmlns:a16="http://schemas.microsoft.com/office/drawing/2014/main" id="{C9184F2F-8869-4497-BA87-4DEBE7CDA530}"/>
                        </a:ext>
                      </a:extLst>
                    </p:cNvPr>
                    <p:cNvSpPr>
                      <a:spLocks/>
                    </p:cNvSpPr>
                    <p:nvPr/>
                  </p:nvSpPr>
                  <p:spPr bwMode="auto">
                    <a:xfrm>
                      <a:off x="479810" y="170775"/>
                      <a:ext cx="10111" cy="10111"/>
                    </a:xfrm>
                    <a:custGeom>
                      <a:avLst/>
                      <a:gdLst>
                        <a:gd name="T0" fmla="*/ 2 w 2"/>
                        <a:gd name="T1" fmla="*/ 1 h 2"/>
                        <a:gd name="T2" fmla="*/ 1 w 2"/>
                        <a:gd name="T3" fmla="*/ 0 h 2"/>
                        <a:gd name="T4" fmla="*/ 0 w 2"/>
                        <a:gd name="T5" fmla="*/ 1 h 2"/>
                        <a:gd name="T6" fmla="*/ 0 w 2"/>
                        <a:gd name="T7" fmla="*/ 1 h 2"/>
                        <a:gd name="T8" fmla="*/ 0 w 2"/>
                        <a:gd name="T9" fmla="*/ 2 h 2"/>
                        <a:gd name="T10" fmla="*/ 1 w 2"/>
                        <a:gd name="T11" fmla="*/ 2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0"/>
                            <a:pt x="2" y="0"/>
                            <a:pt x="1" y="0"/>
                          </a:cubicBezTo>
                          <a:cubicBezTo>
                            <a:pt x="0" y="0"/>
                            <a:pt x="0" y="0"/>
                            <a:pt x="0" y="1"/>
                          </a:cubicBezTo>
                          <a:cubicBezTo>
                            <a:pt x="0" y="1"/>
                            <a:pt x="0" y="1"/>
                            <a:pt x="0" y="1"/>
                          </a:cubicBezTo>
                          <a:cubicBezTo>
                            <a:pt x="0" y="1"/>
                            <a:pt x="0" y="2"/>
                            <a:pt x="0" y="2"/>
                          </a:cubicBezTo>
                          <a:cubicBezTo>
                            <a:pt x="1" y="2"/>
                            <a:pt x="1" y="2"/>
                            <a:pt x="1" y="2"/>
                          </a:cubicBezTo>
                          <a:cubicBezTo>
                            <a:pt x="2" y="2"/>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264" name="フリーフォーム: 図形 910">
                      <a:extLst>
                        <a:ext uri="{FF2B5EF4-FFF2-40B4-BE49-F238E27FC236}">
                          <a16:creationId xmlns:a16="http://schemas.microsoft.com/office/drawing/2014/main" id="{69E3D6E0-AA9C-44D2-8F6C-2C640E054E74}"/>
                        </a:ext>
                      </a:extLst>
                    </p:cNvPr>
                    <p:cNvSpPr/>
                    <p:nvPr/>
                  </p:nvSpPr>
                  <p:spPr>
                    <a:xfrm>
                      <a:off x="410840" y="132215"/>
                      <a:ext cx="165809" cy="171880"/>
                    </a:xfrm>
                    <a:custGeom>
                      <a:avLst/>
                      <a:gdLst>
                        <a:gd name="connsiteX0" fmla="*/ 50419 w 165809"/>
                        <a:gd name="connsiteY0" fmla="*/ 0 h 171880"/>
                        <a:gd name="connsiteX1" fmla="*/ 56353 w 165809"/>
                        <a:gd name="connsiteY1" fmla="*/ 0 h 171880"/>
                        <a:gd name="connsiteX2" fmla="*/ 68222 w 165809"/>
                        <a:gd name="connsiteY2" fmla="*/ 11853 h 171880"/>
                        <a:gd name="connsiteX3" fmla="*/ 97894 w 165809"/>
                        <a:gd name="connsiteY3" fmla="*/ 0 h 171880"/>
                        <a:gd name="connsiteX4" fmla="*/ 103828 w 165809"/>
                        <a:gd name="connsiteY4" fmla="*/ 0 h 171880"/>
                        <a:gd name="connsiteX5" fmla="*/ 103828 w 165809"/>
                        <a:gd name="connsiteY5" fmla="*/ 5927 h 171880"/>
                        <a:gd name="connsiteX6" fmla="*/ 103828 w 165809"/>
                        <a:gd name="connsiteY6" fmla="*/ 23707 h 171880"/>
                        <a:gd name="connsiteX7" fmla="*/ 163172 w 165809"/>
                        <a:gd name="connsiteY7" fmla="*/ 77049 h 171880"/>
                        <a:gd name="connsiteX8" fmla="*/ 103828 w 165809"/>
                        <a:gd name="connsiteY8" fmla="*/ 165952 h 171880"/>
                        <a:gd name="connsiteX9" fmla="*/ 89734 w 165809"/>
                        <a:gd name="connsiteY9" fmla="*/ 168916 h 171880"/>
                        <a:gd name="connsiteX10" fmla="*/ 83402 w 165809"/>
                        <a:gd name="connsiteY10" fmla="*/ 170862 h 171880"/>
                        <a:gd name="connsiteX11" fmla="*/ 81518 w 165809"/>
                        <a:gd name="connsiteY11" fmla="*/ 171880 h 171880"/>
                        <a:gd name="connsiteX12" fmla="*/ 81000 w 165809"/>
                        <a:gd name="connsiteY12" fmla="*/ 171600 h 171880"/>
                        <a:gd name="connsiteX13" fmla="*/ 80091 w 165809"/>
                        <a:gd name="connsiteY13" fmla="*/ 171879 h 171880"/>
                        <a:gd name="connsiteX14" fmla="*/ 80459 w 165809"/>
                        <a:gd name="connsiteY14" fmla="*/ 171308 h 171880"/>
                        <a:gd name="connsiteX15" fmla="*/ 80029 w 165809"/>
                        <a:gd name="connsiteY15" fmla="*/ 171075 h 171880"/>
                        <a:gd name="connsiteX16" fmla="*/ 33748 w 165809"/>
                        <a:gd name="connsiteY16" fmla="*/ 165996 h 171880"/>
                        <a:gd name="connsiteX17" fmla="*/ 4680 w 165809"/>
                        <a:gd name="connsiteY17" fmla="*/ 130270 h 171880"/>
                        <a:gd name="connsiteX18" fmla="*/ 22121 w 165809"/>
                        <a:gd name="connsiteY18" fmla="*/ 48608 h 171880"/>
                        <a:gd name="connsiteX19" fmla="*/ 22121 w 165809"/>
                        <a:gd name="connsiteY19" fmla="*/ 42775 h 171880"/>
                        <a:gd name="connsiteX20" fmla="*/ 16307 w 165809"/>
                        <a:gd name="connsiteY20" fmla="*/ 36942 h 171880"/>
                        <a:gd name="connsiteX21" fmla="*/ 22121 w 165809"/>
                        <a:gd name="connsiteY21" fmla="*/ 31109 h 171880"/>
                        <a:gd name="connsiteX22" fmla="*/ 39561 w 165809"/>
                        <a:gd name="connsiteY22" fmla="*/ 25276 h 171880"/>
                        <a:gd name="connsiteX23" fmla="*/ 51188 w 165809"/>
                        <a:gd name="connsiteY23" fmla="*/ 36942 h 171880"/>
                        <a:gd name="connsiteX24" fmla="*/ 33748 w 165809"/>
                        <a:gd name="connsiteY24" fmla="*/ 42775 h 171880"/>
                        <a:gd name="connsiteX25" fmla="*/ 51188 w 165809"/>
                        <a:gd name="connsiteY25" fmla="*/ 48608 h 171880"/>
                        <a:gd name="connsiteX26" fmla="*/ 51188 w 165809"/>
                        <a:gd name="connsiteY26" fmla="*/ 54441 h 171880"/>
                        <a:gd name="connsiteX27" fmla="*/ 45375 w 165809"/>
                        <a:gd name="connsiteY27" fmla="*/ 66107 h 171880"/>
                        <a:gd name="connsiteX28" fmla="*/ 51188 w 165809"/>
                        <a:gd name="connsiteY28" fmla="*/ 66107 h 171880"/>
                        <a:gd name="connsiteX29" fmla="*/ 74443 w 165809"/>
                        <a:gd name="connsiteY29" fmla="*/ 54441 h 171880"/>
                        <a:gd name="connsiteX30" fmla="*/ 77372 w 165809"/>
                        <a:gd name="connsiteY30" fmla="*/ 57624 h 171880"/>
                        <a:gd name="connsiteX31" fmla="*/ 74156 w 165809"/>
                        <a:gd name="connsiteY31" fmla="*/ 53342 h 171880"/>
                        <a:gd name="connsiteX32" fmla="*/ 80091 w 165809"/>
                        <a:gd name="connsiteY32" fmla="*/ 53342 h 171880"/>
                        <a:gd name="connsiteX33" fmla="*/ 91960 w 165809"/>
                        <a:gd name="connsiteY33" fmla="*/ 59268 h 171880"/>
                        <a:gd name="connsiteX34" fmla="*/ 97894 w 165809"/>
                        <a:gd name="connsiteY34" fmla="*/ 53342 h 171880"/>
                        <a:gd name="connsiteX35" fmla="*/ 91960 w 165809"/>
                        <a:gd name="connsiteY35" fmla="*/ 47415 h 171880"/>
                        <a:gd name="connsiteX36" fmla="*/ 91960 w 165809"/>
                        <a:gd name="connsiteY36" fmla="*/ 41488 h 171880"/>
                        <a:gd name="connsiteX37" fmla="*/ 103828 w 165809"/>
                        <a:gd name="connsiteY37" fmla="*/ 35561 h 171880"/>
                        <a:gd name="connsiteX38" fmla="*/ 91960 w 165809"/>
                        <a:gd name="connsiteY38" fmla="*/ 35561 h 171880"/>
                        <a:gd name="connsiteX39" fmla="*/ 91960 w 165809"/>
                        <a:gd name="connsiteY39" fmla="*/ 29634 h 171880"/>
                        <a:gd name="connsiteX40" fmla="*/ 91960 w 165809"/>
                        <a:gd name="connsiteY40" fmla="*/ 23707 h 171880"/>
                        <a:gd name="connsiteX41" fmla="*/ 91960 w 165809"/>
                        <a:gd name="connsiteY41" fmla="*/ 17780 h 171880"/>
                        <a:gd name="connsiteX42" fmla="*/ 74156 w 165809"/>
                        <a:gd name="connsiteY42" fmla="*/ 29634 h 171880"/>
                        <a:gd name="connsiteX43" fmla="*/ 68222 w 165809"/>
                        <a:gd name="connsiteY43" fmla="*/ 29634 h 171880"/>
                        <a:gd name="connsiteX44" fmla="*/ 56353 w 165809"/>
                        <a:gd name="connsiteY44" fmla="*/ 17780 h 171880"/>
                        <a:gd name="connsiteX45" fmla="*/ 56353 w 165809"/>
                        <a:gd name="connsiteY45" fmla="*/ 29634 h 171880"/>
                        <a:gd name="connsiteX46" fmla="*/ 56353 w 165809"/>
                        <a:gd name="connsiteY46" fmla="*/ 35561 h 171880"/>
                        <a:gd name="connsiteX47" fmla="*/ 50419 w 165809"/>
                        <a:gd name="connsiteY47" fmla="*/ 35561 h 171880"/>
                        <a:gd name="connsiteX48" fmla="*/ 38550 w 165809"/>
                        <a:gd name="connsiteY48" fmla="*/ 23707 h 171880"/>
                        <a:gd name="connsiteX49" fmla="*/ 44484 w 165809"/>
                        <a:gd name="connsiteY49" fmla="*/ 23707 h 171880"/>
                        <a:gd name="connsiteX50" fmla="*/ 44484 w 165809"/>
                        <a:gd name="connsiteY50" fmla="*/ 5927 h 171880"/>
                        <a:gd name="connsiteX51" fmla="*/ 50419 w 165809"/>
                        <a:gd name="connsiteY51" fmla="*/ 0 h 17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5809" h="171880">
                          <a:moveTo>
                            <a:pt x="50419" y="0"/>
                          </a:moveTo>
                          <a:cubicBezTo>
                            <a:pt x="50419" y="0"/>
                            <a:pt x="56353" y="0"/>
                            <a:pt x="56353" y="0"/>
                          </a:cubicBezTo>
                          <a:cubicBezTo>
                            <a:pt x="56353" y="0"/>
                            <a:pt x="56353" y="0"/>
                            <a:pt x="68222" y="11853"/>
                          </a:cubicBezTo>
                          <a:cubicBezTo>
                            <a:pt x="68222" y="11853"/>
                            <a:pt x="68222" y="11853"/>
                            <a:pt x="97894" y="0"/>
                          </a:cubicBezTo>
                          <a:cubicBezTo>
                            <a:pt x="97894" y="0"/>
                            <a:pt x="97894" y="0"/>
                            <a:pt x="103828" y="0"/>
                          </a:cubicBezTo>
                          <a:cubicBezTo>
                            <a:pt x="103828" y="0"/>
                            <a:pt x="103828" y="0"/>
                            <a:pt x="103828" y="5927"/>
                          </a:cubicBezTo>
                          <a:cubicBezTo>
                            <a:pt x="103828" y="5927"/>
                            <a:pt x="103828" y="5927"/>
                            <a:pt x="103828" y="23707"/>
                          </a:cubicBezTo>
                          <a:cubicBezTo>
                            <a:pt x="127566" y="29634"/>
                            <a:pt x="151303" y="53342"/>
                            <a:pt x="163172" y="77049"/>
                          </a:cubicBezTo>
                          <a:cubicBezTo>
                            <a:pt x="175041" y="124464"/>
                            <a:pt x="145369" y="148172"/>
                            <a:pt x="103828" y="165952"/>
                          </a:cubicBezTo>
                          <a:cubicBezTo>
                            <a:pt x="97894" y="165952"/>
                            <a:pt x="93443" y="167434"/>
                            <a:pt x="89734" y="168916"/>
                          </a:cubicBezTo>
                          <a:lnTo>
                            <a:pt x="83402" y="170862"/>
                          </a:lnTo>
                          <a:lnTo>
                            <a:pt x="81518" y="171880"/>
                          </a:lnTo>
                          <a:lnTo>
                            <a:pt x="81000" y="171600"/>
                          </a:lnTo>
                          <a:lnTo>
                            <a:pt x="80091" y="171879"/>
                          </a:lnTo>
                          <a:lnTo>
                            <a:pt x="80459" y="171308"/>
                          </a:lnTo>
                          <a:lnTo>
                            <a:pt x="80029" y="171075"/>
                          </a:lnTo>
                          <a:lnTo>
                            <a:pt x="33748" y="165996"/>
                          </a:lnTo>
                          <a:cubicBezTo>
                            <a:pt x="20667" y="159434"/>
                            <a:pt x="10494" y="147769"/>
                            <a:pt x="4680" y="130270"/>
                          </a:cubicBezTo>
                          <a:cubicBezTo>
                            <a:pt x="-6947" y="101105"/>
                            <a:pt x="4680" y="66107"/>
                            <a:pt x="22121" y="48608"/>
                          </a:cubicBezTo>
                          <a:cubicBezTo>
                            <a:pt x="22121" y="48608"/>
                            <a:pt x="22121" y="48608"/>
                            <a:pt x="22121" y="42775"/>
                          </a:cubicBezTo>
                          <a:cubicBezTo>
                            <a:pt x="16307" y="42775"/>
                            <a:pt x="16307" y="42775"/>
                            <a:pt x="16307" y="36942"/>
                          </a:cubicBezTo>
                          <a:cubicBezTo>
                            <a:pt x="16307" y="36942"/>
                            <a:pt x="16307" y="31109"/>
                            <a:pt x="22121" y="31109"/>
                          </a:cubicBezTo>
                          <a:cubicBezTo>
                            <a:pt x="22121" y="31109"/>
                            <a:pt x="22121" y="31109"/>
                            <a:pt x="39561" y="25276"/>
                          </a:cubicBezTo>
                          <a:cubicBezTo>
                            <a:pt x="45375" y="31109"/>
                            <a:pt x="45375" y="31109"/>
                            <a:pt x="51188" y="36942"/>
                          </a:cubicBezTo>
                          <a:cubicBezTo>
                            <a:pt x="51188" y="36942"/>
                            <a:pt x="33748" y="42775"/>
                            <a:pt x="33748" y="42775"/>
                          </a:cubicBezTo>
                          <a:cubicBezTo>
                            <a:pt x="39561" y="48608"/>
                            <a:pt x="45375" y="48608"/>
                            <a:pt x="51188" y="48608"/>
                          </a:cubicBezTo>
                          <a:cubicBezTo>
                            <a:pt x="51188" y="48608"/>
                            <a:pt x="51188" y="48608"/>
                            <a:pt x="51188" y="54441"/>
                          </a:cubicBezTo>
                          <a:cubicBezTo>
                            <a:pt x="51188" y="54441"/>
                            <a:pt x="51188" y="60274"/>
                            <a:pt x="45375" y="66107"/>
                          </a:cubicBezTo>
                          <a:cubicBezTo>
                            <a:pt x="45375" y="66107"/>
                            <a:pt x="51188" y="66107"/>
                            <a:pt x="51188" y="66107"/>
                          </a:cubicBezTo>
                          <a:cubicBezTo>
                            <a:pt x="51188" y="66107"/>
                            <a:pt x="74443" y="54441"/>
                            <a:pt x="74443" y="54441"/>
                          </a:cubicBezTo>
                          <a:lnTo>
                            <a:pt x="77372" y="57624"/>
                          </a:lnTo>
                          <a:lnTo>
                            <a:pt x="74156" y="53342"/>
                          </a:lnTo>
                          <a:cubicBezTo>
                            <a:pt x="74156" y="53342"/>
                            <a:pt x="74156" y="53342"/>
                            <a:pt x="80091" y="53342"/>
                          </a:cubicBezTo>
                          <a:cubicBezTo>
                            <a:pt x="80091" y="53342"/>
                            <a:pt x="80091" y="53342"/>
                            <a:pt x="91960" y="59268"/>
                          </a:cubicBezTo>
                          <a:cubicBezTo>
                            <a:pt x="91960" y="59268"/>
                            <a:pt x="97894" y="59268"/>
                            <a:pt x="97894" y="53342"/>
                          </a:cubicBezTo>
                          <a:cubicBezTo>
                            <a:pt x="97894" y="53342"/>
                            <a:pt x="91960" y="47415"/>
                            <a:pt x="91960" y="47415"/>
                          </a:cubicBezTo>
                          <a:cubicBezTo>
                            <a:pt x="91960" y="47415"/>
                            <a:pt x="91960" y="41488"/>
                            <a:pt x="91960" y="41488"/>
                          </a:cubicBezTo>
                          <a:cubicBezTo>
                            <a:pt x="91960" y="41488"/>
                            <a:pt x="103828" y="35561"/>
                            <a:pt x="103828" y="35561"/>
                          </a:cubicBezTo>
                          <a:cubicBezTo>
                            <a:pt x="103828" y="35561"/>
                            <a:pt x="103828" y="35561"/>
                            <a:pt x="91960" y="35561"/>
                          </a:cubicBezTo>
                          <a:cubicBezTo>
                            <a:pt x="91960" y="35561"/>
                            <a:pt x="91960" y="35561"/>
                            <a:pt x="91960" y="29634"/>
                          </a:cubicBezTo>
                          <a:cubicBezTo>
                            <a:pt x="91960" y="29634"/>
                            <a:pt x="91960" y="29634"/>
                            <a:pt x="91960" y="23707"/>
                          </a:cubicBezTo>
                          <a:cubicBezTo>
                            <a:pt x="91960" y="23707"/>
                            <a:pt x="91960" y="23707"/>
                            <a:pt x="91960" y="17780"/>
                          </a:cubicBezTo>
                          <a:cubicBezTo>
                            <a:pt x="91960" y="17780"/>
                            <a:pt x="91960" y="17780"/>
                            <a:pt x="74156" y="29634"/>
                          </a:cubicBezTo>
                          <a:cubicBezTo>
                            <a:pt x="74156" y="29634"/>
                            <a:pt x="68222" y="29634"/>
                            <a:pt x="68222" y="29634"/>
                          </a:cubicBezTo>
                          <a:cubicBezTo>
                            <a:pt x="68222" y="29634"/>
                            <a:pt x="68222" y="29634"/>
                            <a:pt x="56353" y="17780"/>
                          </a:cubicBezTo>
                          <a:cubicBezTo>
                            <a:pt x="56353" y="17780"/>
                            <a:pt x="56353" y="17780"/>
                            <a:pt x="56353" y="29634"/>
                          </a:cubicBezTo>
                          <a:cubicBezTo>
                            <a:pt x="56353" y="29634"/>
                            <a:pt x="56353" y="29634"/>
                            <a:pt x="56353" y="35561"/>
                          </a:cubicBezTo>
                          <a:cubicBezTo>
                            <a:pt x="56353" y="35561"/>
                            <a:pt x="50419" y="35561"/>
                            <a:pt x="50419" y="35561"/>
                          </a:cubicBezTo>
                          <a:cubicBezTo>
                            <a:pt x="44484" y="29634"/>
                            <a:pt x="44484" y="29634"/>
                            <a:pt x="38550" y="23707"/>
                          </a:cubicBezTo>
                          <a:cubicBezTo>
                            <a:pt x="38550" y="23707"/>
                            <a:pt x="38550" y="23707"/>
                            <a:pt x="44484" y="23707"/>
                          </a:cubicBezTo>
                          <a:cubicBezTo>
                            <a:pt x="44484" y="23707"/>
                            <a:pt x="44484" y="23707"/>
                            <a:pt x="44484" y="5927"/>
                          </a:cubicBezTo>
                          <a:cubicBezTo>
                            <a:pt x="44484" y="5927"/>
                            <a:pt x="50419" y="5927"/>
                            <a:pt x="5041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grpSp>
            <p:sp>
              <p:nvSpPr>
                <p:cNvPr id="258" name="Freeform 17">
                  <a:extLst>
                    <a:ext uri="{FF2B5EF4-FFF2-40B4-BE49-F238E27FC236}">
                      <a16:creationId xmlns:a16="http://schemas.microsoft.com/office/drawing/2014/main" id="{F3E75AFE-1EA2-499A-A274-DF2DEA8A6921}"/>
                    </a:ext>
                  </a:extLst>
                </p:cNvPr>
                <p:cNvSpPr>
                  <a:spLocks noEditPoints="1"/>
                </p:cNvSpPr>
                <p:nvPr/>
              </p:nvSpPr>
              <p:spPr bwMode="auto">
                <a:xfrm>
                  <a:off x="9288092" y="5930034"/>
                  <a:ext cx="351126" cy="511285"/>
                </a:xfrm>
                <a:custGeom>
                  <a:avLst/>
                  <a:gdLst>
                    <a:gd name="T0" fmla="*/ 49 w 49"/>
                    <a:gd name="T1" fmla="*/ 14 h 71"/>
                    <a:gd name="T2" fmla="*/ 46 w 49"/>
                    <a:gd name="T3" fmla="*/ 11 h 71"/>
                    <a:gd name="T4" fmla="*/ 43 w 49"/>
                    <a:gd name="T5" fmla="*/ 11 h 71"/>
                    <a:gd name="T6" fmla="*/ 36 w 49"/>
                    <a:gd name="T7" fmla="*/ 19 h 71"/>
                    <a:gd name="T8" fmla="*/ 41 w 49"/>
                    <a:gd name="T9" fmla="*/ 4 h 71"/>
                    <a:gd name="T10" fmla="*/ 40 w 49"/>
                    <a:gd name="T11" fmla="*/ 2 h 71"/>
                    <a:gd name="T12" fmla="*/ 35 w 49"/>
                    <a:gd name="T13" fmla="*/ 1 h 71"/>
                    <a:gd name="T14" fmla="*/ 34 w 49"/>
                    <a:gd name="T15" fmla="*/ 1 h 71"/>
                    <a:gd name="T16" fmla="*/ 33 w 49"/>
                    <a:gd name="T17" fmla="*/ 2 h 71"/>
                    <a:gd name="T18" fmla="*/ 27 w 49"/>
                    <a:gd name="T19" fmla="*/ 16 h 71"/>
                    <a:gd name="T20" fmla="*/ 22 w 49"/>
                    <a:gd name="T21" fmla="*/ 28 h 71"/>
                    <a:gd name="T22" fmla="*/ 21 w 49"/>
                    <a:gd name="T23" fmla="*/ 30 h 71"/>
                    <a:gd name="T24" fmla="*/ 1 w 49"/>
                    <a:gd name="T25" fmla="*/ 65 h 71"/>
                    <a:gd name="T26" fmla="*/ 1 w 49"/>
                    <a:gd name="T27" fmla="*/ 67 h 71"/>
                    <a:gd name="T28" fmla="*/ 7 w 49"/>
                    <a:gd name="T29" fmla="*/ 71 h 71"/>
                    <a:gd name="T30" fmla="*/ 8 w 49"/>
                    <a:gd name="T31" fmla="*/ 71 h 71"/>
                    <a:gd name="T32" fmla="*/ 10 w 49"/>
                    <a:gd name="T33" fmla="*/ 70 h 71"/>
                    <a:gd name="T34" fmla="*/ 35 w 49"/>
                    <a:gd name="T35" fmla="*/ 34 h 71"/>
                    <a:gd name="T36" fmla="*/ 49 w 49"/>
                    <a:gd name="T37" fmla="*/ 16 h 71"/>
                    <a:gd name="T38" fmla="*/ 49 w 49"/>
                    <a:gd name="T39" fmla="*/ 14 h 71"/>
                    <a:gd name="T40" fmla="*/ 8 w 49"/>
                    <a:gd name="T41" fmla="*/ 67 h 71"/>
                    <a:gd name="T42" fmla="*/ 4 w 49"/>
                    <a:gd name="T43" fmla="*/ 65 h 71"/>
                    <a:gd name="T44" fmla="*/ 25 w 49"/>
                    <a:gd name="T45" fmla="*/ 29 h 71"/>
                    <a:gd name="T46" fmla="*/ 31 w 49"/>
                    <a:gd name="T47" fmla="*/ 33 h 71"/>
                    <a:gd name="T48" fmla="*/ 8 w 49"/>
                    <a:gd name="T49" fmla="*/ 6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71">
                      <a:moveTo>
                        <a:pt x="49" y="14"/>
                      </a:moveTo>
                      <a:cubicBezTo>
                        <a:pt x="46" y="11"/>
                        <a:pt x="46" y="11"/>
                        <a:pt x="46" y="11"/>
                      </a:cubicBezTo>
                      <a:cubicBezTo>
                        <a:pt x="45" y="10"/>
                        <a:pt x="44" y="10"/>
                        <a:pt x="43" y="11"/>
                      </a:cubicBezTo>
                      <a:cubicBezTo>
                        <a:pt x="36" y="19"/>
                        <a:pt x="36" y="19"/>
                        <a:pt x="36" y="19"/>
                      </a:cubicBezTo>
                      <a:cubicBezTo>
                        <a:pt x="41" y="4"/>
                        <a:pt x="41" y="4"/>
                        <a:pt x="41" y="4"/>
                      </a:cubicBezTo>
                      <a:cubicBezTo>
                        <a:pt x="41" y="3"/>
                        <a:pt x="41" y="3"/>
                        <a:pt x="40" y="2"/>
                      </a:cubicBezTo>
                      <a:cubicBezTo>
                        <a:pt x="35" y="1"/>
                        <a:pt x="35" y="1"/>
                        <a:pt x="35" y="1"/>
                      </a:cubicBezTo>
                      <a:cubicBezTo>
                        <a:pt x="35" y="0"/>
                        <a:pt x="35" y="1"/>
                        <a:pt x="34" y="1"/>
                      </a:cubicBezTo>
                      <a:cubicBezTo>
                        <a:pt x="34" y="1"/>
                        <a:pt x="33" y="1"/>
                        <a:pt x="33" y="2"/>
                      </a:cubicBezTo>
                      <a:cubicBezTo>
                        <a:pt x="33" y="2"/>
                        <a:pt x="31" y="7"/>
                        <a:pt x="27" y="16"/>
                      </a:cubicBezTo>
                      <a:cubicBezTo>
                        <a:pt x="24" y="23"/>
                        <a:pt x="22" y="27"/>
                        <a:pt x="22" y="28"/>
                      </a:cubicBezTo>
                      <a:cubicBezTo>
                        <a:pt x="21" y="29"/>
                        <a:pt x="21" y="30"/>
                        <a:pt x="21" y="30"/>
                      </a:cubicBezTo>
                      <a:cubicBezTo>
                        <a:pt x="17" y="37"/>
                        <a:pt x="1" y="65"/>
                        <a:pt x="1" y="65"/>
                      </a:cubicBezTo>
                      <a:cubicBezTo>
                        <a:pt x="0" y="65"/>
                        <a:pt x="1" y="66"/>
                        <a:pt x="1" y="67"/>
                      </a:cubicBezTo>
                      <a:cubicBezTo>
                        <a:pt x="7" y="71"/>
                        <a:pt x="7" y="71"/>
                        <a:pt x="7" y="71"/>
                      </a:cubicBezTo>
                      <a:cubicBezTo>
                        <a:pt x="8" y="71"/>
                        <a:pt x="8" y="71"/>
                        <a:pt x="8" y="71"/>
                      </a:cubicBezTo>
                      <a:cubicBezTo>
                        <a:pt x="8" y="71"/>
                        <a:pt x="9" y="71"/>
                        <a:pt x="10" y="70"/>
                      </a:cubicBezTo>
                      <a:cubicBezTo>
                        <a:pt x="11" y="69"/>
                        <a:pt x="27" y="46"/>
                        <a:pt x="35" y="34"/>
                      </a:cubicBezTo>
                      <a:cubicBezTo>
                        <a:pt x="40" y="28"/>
                        <a:pt x="49" y="16"/>
                        <a:pt x="49" y="16"/>
                      </a:cubicBezTo>
                      <a:cubicBezTo>
                        <a:pt x="49" y="15"/>
                        <a:pt x="49" y="14"/>
                        <a:pt x="49" y="14"/>
                      </a:cubicBezTo>
                      <a:close/>
                      <a:moveTo>
                        <a:pt x="8" y="67"/>
                      </a:moveTo>
                      <a:cubicBezTo>
                        <a:pt x="4" y="65"/>
                        <a:pt x="4" y="65"/>
                        <a:pt x="4" y="65"/>
                      </a:cubicBezTo>
                      <a:cubicBezTo>
                        <a:pt x="8" y="59"/>
                        <a:pt x="24" y="30"/>
                        <a:pt x="25" y="29"/>
                      </a:cubicBezTo>
                      <a:cubicBezTo>
                        <a:pt x="25" y="29"/>
                        <a:pt x="32" y="33"/>
                        <a:pt x="31" y="33"/>
                      </a:cubicBezTo>
                      <a:cubicBezTo>
                        <a:pt x="31" y="34"/>
                        <a:pt x="12" y="61"/>
                        <a:pt x="8"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256" name="Freeform 5">
                <a:extLst>
                  <a:ext uri="{FF2B5EF4-FFF2-40B4-BE49-F238E27FC236}">
                    <a16:creationId xmlns:a16="http://schemas.microsoft.com/office/drawing/2014/main" id="{58B8C612-B899-4CB9-ADC0-83387D543CA6}"/>
                  </a:ext>
                </a:extLst>
              </p:cNvPr>
              <p:cNvSpPr>
                <a:spLocks noEditPoints="1"/>
              </p:cNvSpPr>
              <p:nvPr/>
            </p:nvSpPr>
            <p:spPr bwMode="auto">
              <a:xfrm rot="21315959">
                <a:off x="8638314" y="4952639"/>
                <a:ext cx="993317" cy="1096585"/>
              </a:xfrm>
              <a:custGeom>
                <a:avLst/>
                <a:gdLst>
                  <a:gd name="T0" fmla="*/ 65 w 174"/>
                  <a:gd name="T1" fmla="*/ 12 h 192"/>
                  <a:gd name="T2" fmla="*/ 13 w 174"/>
                  <a:gd name="T3" fmla="*/ 111 h 192"/>
                  <a:gd name="T4" fmla="*/ 51 w 174"/>
                  <a:gd name="T5" fmla="*/ 157 h 192"/>
                  <a:gd name="T6" fmla="*/ 67 w 174"/>
                  <a:gd name="T7" fmla="*/ 163 h 192"/>
                  <a:gd name="T8" fmla="*/ 67 w 174"/>
                  <a:gd name="T9" fmla="*/ 164 h 192"/>
                  <a:gd name="T10" fmla="*/ 73 w 174"/>
                  <a:gd name="T11" fmla="*/ 176 h 192"/>
                  <a:gd name="T12" fmla="*/ 80 w 174"/>
                  <a:gd name="T13" fmla="*/ 191 h 192"/>
                  <a:gd name="T14" fmla="*/ 82 w 174"/>
                  <a:gd name="T15" fmla="*/ 191 h 192"/>
                  <a:gd name="T16" fmla="*/ 91 w 174"/>
                  <a:gd name="T17" fmla="*/ 177 h 192"/>
                  <a:gd name="T18" fmla="*/ 98 w 174"/>
                  <a:gd name="T19" fmla="*/ 166 h 192"/>
                  <a:gd name="T20" fmla="*/ 98 w 174"/>
                  <a:gd name="T21" fmla="*/ 166 h 192"/>
                  <a:gd name="T22" fmla="*/ 111 w 174"/>
                  <a:gd name="T23" fmla="*/ 163 h 192"/>
                  <a:gd name="T24" fmla="*/ 133 w 174"/>
                  <a:gd name="T25" fmla="*/ 153 h 192"/>
                  <a:gd name="T26" fmla="*/ 163 w 174"/>
                  <a:gd name="T27" fmla="*/ 65 h 192"/>
                  <a:gd name="T28" fmla="*/ 65 w 174"/>
                  <a:gd name="T29" fmla="*/ 12 h 192"/>
                  <a:gd name="T30" fmla="*/ 157 w 174"/>
                  <a:gd name="T31" fmla="*/ 66 h 192"/>
                  <a:gd name="T32" fmla="*/ 109 w 174"/>
                  <a:gd name="T33" fmla="*/ 157 h 192"/>
                  <a:gd name="T34" fmla="*/ 54 w 174"/>
                  <a:gd name="T35" fmla="*/ 151 h 192"/>
                  <a:gd name="T36" fmla="*/ 19 w 174"/>
                  <a:gd name="T37" fmla="*/ 109 h 192"/>
                  <a:gd name="T38" fmla="*/ 47 w 174"/>
                  <a:gd name="T39" fmla="*/ 28 h 192"/>
                  <a:gd name="T40" fmla="*/ 67 w 174"/>
                  <a:gd name="T41" fmla="*/ 19 h 192"/>
                  <a:gd name="T42" fmla="*/ 157 w 174"/>
                  <a:gd name="T43" fmla="*/ 6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2"/>
                    </a:moveTo>
                    <a:cubicBezTo>
                      <a:pt x="23" y="25"/>
                      <a:pt x="0" y="69"/>
                      <a:pt x="13" y="111"/>
                    </a:cubicBezTo>
                    <a:cubicBezTo>
                      <a:pt x="19" y="131"/>
                      <a:pt x="32" y="147"/>
                      <a:pt x="51" y="157"/>
                    </a:cubicBezTo>
                    <a:cubicBezTo>
                      <a:pt x="56" y="160"/>
                      <a:pt x="61" y="162"/>
                      <a:pt x="67" y="163"/>
                    </a:cubicBezTo>
                    <a:cubicBezTo>
                      <a:pt x="67" y="164"/>
                      <a:pt x="67" y="164"/>
                      <a:pt x="67" y="164"/>
                    </a:cubicBezTo>
                    <a:cubicBezTo>
                      <a:pt x="73" y="176"/>
                      <a:pt x="73" y="176"/>
                      <a:pt x="73" y="176"/>
                    </a:cubicBezTo>
                    <a:cubicBezTo>
                      <a:pt x="80" y="191"/>
                      <a:pt x="80" y="191"/>
                      <a:pt x="80" y="191"/>
                    </a:cubicBezTo>
                    <a:cubicBezTo>
                      <a:pt x="80" y="192"/>
                      <a:pt x="81" y="192"/>
                      <a:pt x="82" y="191"/>
                    </a:cubicBezTo>
                    <a:cubicBezTo>
                      <a:pt x="91" y="177"/>
                      <a:pt x="91" y="177"/>
                      <a:pt x="91" y="177"/>
                    </a:cubicBezTo>
                    <a:cubicBezTo>
                      <a:pt x="98" y="166"/>
                      <a:pt x="98" y="166"/>
                      <a:pt x="98" y="166"/>
                    </a:cubicBezTo>
                    <a:cubicBezTo>
                      <a:pt x="98" y="166"/>
                      <a:pt x="98" y="166"/>
                      <a:pt x="98" y="166"/>
                    </a:cubicBezTo>
                    <a:cubicBezTo>
                      <a:pt x="103" y="165"/>
                      <a:pt x="107" y="164"/>
                      <a:pt x="111" y="163"/>
                    </a:cubicBezTo>
                    <a:cubicBezTo>
                      <a:pt x="119" y="161"/>
                      <a:pt x="126" y="157"/>
                      <a:pt x="133" y="153"/>
                    </a:cubicBezTo>
                    <a:cubicBezTo>
                      <a:pt x="160" y="134"/>
                      <a:pt x="174" y="98"/>
                      <a:pt x="163" y="65"/>
                    </a:cubicBezTo>
                    <a:cubicBezTo>
                      <a:pt x="151" y="23"/>
                      <a:pt x="106" y="0"/>
                      <a:pt x="65" y="12"/>
                    </a:cubicBezTo>
                    <a:close/>
                    <a:moveTo>
                      <a:pt x="157" y="66"/>
                    </a:moveTo>
                    <a:cubicBezTo>
                      <a:pt x="169" y="105"/>
                      <a:pt x="147" y="145"/>
                      <a:pt x="109" y="157"/>
                    </a:cubicBezTo>
                    <a:cubicBezTo>
                      <a:pt x="91" y="162"/>
                      <a:pt x="71" y="160"/>
                      <a:pt x="54" y="151"/>
                    </a:cubicBezTo>
                    <a:cubicBezTo>
                      <a:pt x="37" y="142"/>
                      <a:pt x="25" y="127"/>
                      <a:pt x="19" y="109"/>
                    </a:cubicBezTo>
                    <a:cubicBezTo>
                      <a:pt x="10" y="78"/>
                      <a:pt x="22" y="46"/>
                      <a:pt x="47" y="28"/>
                    </a:cubicBezTo>
                    <a:cubicBezTo>
                      <a:pt x="53" y="24"/>
                      <a:pt x="60" y="21"/>
                      <a:pt x="67" y="19"/>
                    </a:cubicBezTo>
                    <a:cubicBezTo>
                      <a:pt x="105" y="7"/>
                      <a:pt x="145" y="28"/>
                      <a:pt x="157" y="6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6" name="グループ化 5">
              <a:extLst>
                <a:ext uri="{FF2B5EF4-FFF2-40B4-BE49-F238E27FC236}">
                  <a16:creationId xmlns:a16="http://schemas.microsoft.com/office/drawing/2014/main" id="{9278D406-DBA8-4727-B4FE-A159B156EB6F}"/>
                </a:ext>
              </a:extLst>
            </p:cNvPr>
            <p:cNvGrpSpPr/>
            <p:nvPr/>
          </p:nvGrpSpPr>
          <p:grpSpPr>
            <a:xfrm>
              <a:off x="5821146" y="3439273"/>
              <a:ext cx="1011776" cy="940505"/>
              <a:chOff x="8538830" y="3495624"/>
              <a:chExt cx="1011776" cy="940505"/>
            </a:xfrm>
          </p:grpSpPr>
          <p:sp>
            <p:nvSpPr>
              <p:cNvPr id="250" name="テキスト ボックス 249">
                <a:extLst>
                  <a:ext uri="{FF2B5EF4-FFF2-40B4-BE49-F238E27FC236}">
                    <a16:creationId xmlns:a16="http://schemas.microsoft.com/office/drawing/2014/main" id="{749CD89B-A6C9-48C7-8FD6-1F9044508466}"/>
                  </a:ext>
                </a:extLst>
              </p:cNvPr>
              <p:cNvSpPr txBox="1"/>
              <p:nvPr/>
            </p:nvSpPr>
            <p:spPr>
              <a:xfrm>
                <a:off x="8538830" y="4048331"/>
                <a:ext cx="1011776"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pPr>
                <a:r>
                  <a:rPr lang="ja-JP" altLang="en-US" dirty="0">
                    <a:solidFill>
                      <a:prstClr val="black"/>
                    </a:solidFill>
                  </a:rPr>
                  <a:t>雪・氷の利用</a:t>
                </a:r>
                <a:endParaRPr lang="en-US" altLang="ja-JP" dirty="0">
                  <a:solidFill>
                    <a:prstClr val="black"/>
                  </a:solidFill>
                </a:endParaRPr>
              </a:p>
              <a:p>
                <a:pPr lvl="0">
                  <a:lnSpc>
                    <a:spcPct val="90000"/>
                  </a:lnSpc>
                </a:pPr>
                <a:r>
                  <a:rPr lang="ja-JP" altLang="en-US" dirty="0">
                    <a:solidFill>
                      <a:prstClr val="black"/>
                    </a:solidFill>
                  </a:rPr>
                  <a:t>（雪室）</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4" name="グループ化 3">
                <a:extLst>
                  <a:ext uri="{FF2B5EF4-FFF2-40B4-BE49-F238E27FC236}">
                    <a16:creationId xmlns:a16="http://schemas.microsoft.com/office/drawing/2014/main" id="{2BD2A7CD-64D9-4701-8C1F-3A51B7396BDC}"/>
                  </a:ext>
                </a:extLst>
              </p:cNvPr>
              <p:cNvGrpSpPr/>
              <p:nvPr/>
            </p:nvGrpSpPr>
            <p:grpSpPr>
              <a:xfrm>
                <a:off x="8671559" y="3495624"/>
                <a:ext cx="746319" cy="509652"/>
                <a:chOff x="-3965271" y="2409765"/>
                <a:chExt cx="924890" cy="631596"/>
              </a:xfrm>
            </p:grpSpPr>
            <p:grpSp>
              <p:nvGrpSpPr>
                <p:cNvPr id="269" name="グループ化 268">
                  <a:extLst>
                    <a:ext uri="{FF2B5EF4-FFF2-40B4-BE49-F238E27FC236}">
                      <a16:creationId xmlns:a16="http://schemas.microsoft.com/office/drawing/2014/main" id="{77B0C4AE-63B5-4173-AF0D-C65581E9B90D}"/>
                    </a:ext>
                  </a:extLst>
                </p:cNvPr>
                <p:cNvGrpSpPr/>
                <p:nvPr/>
              </p:nvGrpSpPr>
              <p:grpSpPr>
                <a:xfrm>
                  <a:off x="-3615156" y="2409765"/>
                  <a:ext cx="574775" cy="546966"/>
                  <a:chOff x="6612890" y="5766602"/>
                  <a:chExt cx="741649" cy="705766"/>
                </a:xfrm>
              </p:grpSpPr>
              <p:sp>
                <p:nvSpPr>
                  <p:cNvPr id="270" name="Freeform 95">
                    <a:extLst>
                      <a:ext uri="{FF2B5EF4-FFF2-40B4-BE49-F238E27FC236}">
                        <a16:creationId xmlns:a16="http://schemas.microsoft.com/office/drawing/2014/main" id="{E74C774F-9428-48A6-9757-61620DCC1A22}"/>
                      </a:ext>
                    </a:extLst>
                  </p:cNvPr>
                  <p:cNvSpPr>
                    <a:spLocks/>
                  </p:cNvSpPr>
                  <p:nvPr/>
                </p:nvSpPr>
                <p:spPr bwMode="auto">
                  <a:xfrm>
                    <a:off x="6612890" y="5766602"/>
                    <a:ext cx="741649" cy="705766"/>
                  </a:xfrm>
                  <a:custGeom>
                    <a:avLst/>
                    <a:gdLst>
                      <a:gd name="T0" fmla="*/ 101 w 157"/>
                      <a:gd name="T1" fmla="*/ 151 h 151"/>
                      <a:gd name="T2" fmla="*/ 150 w 157"/>
                      <a:gd name="T3" fmla="*/ 151 h 151"/>
                      <a:gd name="T4" fmla="*/ 157 w 157"/>
                      <a:gd name="T5" fmla="*/ 144 h 151"/>
                      <a:gd name="T6" fmla="*/ 157 w 157"/>
                      <a:gd name="T7" fmla="*/ 60 h 151"/>
                      <a:gd name="T8" fmla="*/ 151 w 157"/>
                      <a:gd name="T9" fmla="*/ 50 h 151"/>
                      <a:gd name="T10" fmla="*/ 84 w 157"/>
                      <a:gd name="T11" fmla="*/ 3 h 151"/>
                      <a:gd name="T12" fmla="*/ 84 w 157"/>
                      <a:gd name="T13" fmla="*/ 3 h 151"/>
                      <a:gd name="T14" fmla="*/ 84 w 157"/>
                      <a:gd name="T15" fmla="*/ 3 h 151"/>
                      <a:gd name="T16" fmla="*/ 73 w 157"/>
                      <a:gd name="T17" fmla="*/ 3 h 151"/>
                      <a:gd name="T18" fmla="*/ 5 w 157"/>
                      <a:gd name="T19" fmla="*/ 50 h 151"/>
                      <a:gd name="T20" fmla="*/ 0 w 157"/>
                      <a:gd name="T21" fmla="*/ 60 h 151"/>
                      <a:gd name="T22" fmla="*/ 0 w 157"/>
                      <a:gd name="T23" fmla="*/ 144 h 151"/>
                      <a:gd name="T24" fmla="*/ 6 w 157"/>
                      <a:gd name="T25"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7" h="151">
                        <a:moveTo>
                          <a:pt x="101" y="151"/>
                        </a:moveTo>
                        <a:cubicBezTo>
                          <a:pt x="150" y="151"/>
                          <a:pt x="150" y="151"/>
                          <a:pt x="150" y="151"/>
                        </a:cubicBezTo>
                        <a:cubicBezTo>
                          <a:pt x="153" y="151"/>
                          <a:pt x="157" y="147"/>
                          <a:pt x="157" y="144"/>
                        </a:cubicBezTo>
                        <a:cubicBezTo>
                          <a:pt x="157" y="60"/>
                          <a:pt x="157" y="60"/>
                          <a:pt x="157" y="60"/>
                        </a:cubicBezTo>
                        <a:cubicBezTo>
                          <a:pt x="157" y="57"/>
                          <a:pt x="154" y="52"/>
                          <a:pt x="151" y="50"/>
                        </a:cubicBezTo>
                        <a:cubicBezTo>
                          <a:pt x="84" y="3"/>
                          <a:pt x="84" y="3"/>
                          <a:pt x="84" y="3"/>
                        </a:cubicBezTo>
                        <a:cubicBezTo>
                          <a:pt x="84" y="3"/>
                          <a:pt x="84" y="3"/>
                          <a:pt x="84" y="3"/>
                        </a:cubicBezTo>
                        <a:cubicBezTo>
                          <a:pt x="84" y="3"/>
                          <a:pt x="84" y="3"/>
                          <a:pt x="84" y="3"/>
                        </a:cubicBezTo>
                        <a:cubicBezTo>
                          <a:pt x="80" y="0"/>
                          <a:pt x="76" y="0"/>
                          <a:pt x="73" y="3"/>
                        </a:cubicBezTo>
                        <a:cubicBezTo>
                          <a:pt x="5" y="50"/>
                          <a:pt x="5" y="50"/>
                          <a:pt x="5" y="50"/>
                        </a:cubicBezTo>
                        <a:cubicBezTo>
                          <a:pt x="3" y="52"/>
                          <a:pt x="0" y="57"/>
                          <a:pt x="0" y="60"/>
                        </a:cubicBezTo>
                        <a:cubicBezTo>
                          <a:pt x="0" y="144"/>
                          <a:pt x="0" y="144"/>
                          <a:pt x="0" y="144"/>
                        </a:cubicBezTo>
                        <a:cubicBezTo>
                          <a:pt x="0" y="147"/>
                          <a:pt x="3" y="151"/>
                          <a:pt x="6" y="151"/>
                        </a:cubicBezTo>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271" name="図 270">
                    <a:extLst>
                      <a:ext uri="{FF2B5EF4-FFF2-40B4-BE49-F238E27FC236}">
                        <a16:creationId xmlns:a16="http://schemas.microsoft.com/office/drawing/2014/main" id="{4FE59C03-23E5-449F-9150-0FC54AD91627}"/>
                      </a:ext>
                    </a:extLst>
                  </p:cNvPr>
                  <p:cNvPicPr>
                    <a:picLocks noChangeAspect="1"/>
                  </p:cNvPicPr>
                  <p:nvPr/>
                </p:nvPicPr>
                <p:blipFill>
                  <a:blip r:embed="rId3">
                    <a:clrChange>
                      <a:clrFrom>
                        <a:srgbClr val="E6E6E6"/>
                      </a:clrFrom>
                      <a:clrTo>
                        <a:srgbClr val="E6E6E6">
                          <a:alpha val="0"/>
                        </a:srgbClr>
                      </a:clrTo>
                    </a:clrChange>
                    <a:biLevel thresh="25000"/>
                  </a:blip>
                  <a:stretch>
                    <a:fillRect/>
                  </a:stretch>
                </p:blipFill>
                <p:spPr>
                  <a:xfrm>
                    <a:off x="6761290" y="5910046"/>
                    <a:ext cx="444848" cy="489864"/>
                  </a:xfrm>
                  <a:prstGeom prst="rect">
                    <a:avLst/>
                  </a:prstGeom>
                </p:spPr>
              </p:pic>
            </p:grpSp>
            <p:grpSp>
              <p:nvGrpSpPr>
                <p:cNvPr id="252" name="グループ化 251">
                  <a:extLst>
                    <a:ext uri="{FF2B5EF4-FFF2-40B4-BE49-F238E27FC236}">
                      <a16:creationId xmlns:a16="http://schemas.microsoft.com/office/drawing/2014/main" id="{2E385727-C519-4809-ACC2-85EF4A712267}"/>
                    </a:ext>
                  </a:extLst>
                </p:cNvPr>
                <p:cNvGrpSpPr/>
                <p:nvPr/>
              </p:nvGrpSpPr>
              <p:grpSpPr>
                <a:xfrm>
                  <a:off x="-3965271" y="2497965"/>
                  <a:ext cx="571024" cy="543396"/>
                  <a:chOff x="6612890" y="5766298"/>
                  <a:chExt cx="741649" cy="705766"/>
                </a:xfrm>
              </p:grpSpPr>
              <p:sp>
                <p:nvSpPr>
                  <p:cNvPr id="253" name="Freeform 95">
                    <a:extLst>
                      <a:ext uri="{FF2B5EF4-FFF2-40B4-BE49-F238E27FC236}">
                        <a16:creationId xmlns:a16="http://schemas.microsoft.com/office/drawing/2014/main" id="{F1D775C9-09A8-46B7-B03B-45822A694946}"/>
                      </a:ext>
                    </a:extLst>
                  </p:cNvPr>
                  <p:cNvSpPr>
                    <a:spLocks/>
                  </p:cNvSpPr>
                  <p:nvPr/>
                </p:nvSpPr>
                <p:spPr bwMode="auto">
                  <a:xfrm>
                    <a:off x="6612890" y="5766298"/>
                    <a:ext cx="741649" cy="705766"/>
                  </a:xfrm>
                  <a:custGeom>
                    <a:avLst/>
                    <a:gdLst>
                      <a:gd name="T0" fmla="*/ 101 w 157"/>
                      <a:gd name="T1" fmla="*/ 151 h 151"/>
                      <a:gd name="T2" fmla="*/ 150 w 157"/>
                      <a:gd name="T3" fmla="*/ 151 h 151"/>
                      <a:gd name="T4" fmla="*/ 157 w 157"/>
                      <a:gd name="T5" fmla="*/ 144 h 151"/>
                      <a:gd name="T6" fmla="*/ 157 w 157"/>
                      <a:gd name="T7" fmla="*/ 60 h 151"/>
                      <a:gd name="T8" fmla="*/ 151 w 157"/>
                      <a:gd name="T9" fmla="*/ 50 h 151"/>
                      <a:gd name="T10" fmla="*/ 84 w 157"/>
                      <a:gd name="T11" fmla="*/ 3 h 151"/>
                      <a:gd name="T12" fmla="*/ 84 w 157"/>
                      <a:gd name="T13" fmla="*/ 3 h 151"/>
                      <a:gd name="T14" fmla="*/ 84 w 157"/>
                      <a:gd name="T15" fmla="*/ 3 h 151"/>
                      <a:gd name="T16" fmla="*/ 73 w 157"/>
                      <a:gd name="T17" fmla="*/ 3 h 151"/>
                      <a:gd name="T18" fmla="*/ 5 w 157"/>
                      <a:gd name="T19" fmla="*/ 50 h 151"/>
                      <a:gd name="T20" fmla="*/ 0 w 157"/>
                      <a:gd name="T21" fmla="*/ 60 h 151"/>
                      <a:gd name="T22" fmla="*/ 0 w 157"/>
                      <a:gd name="T23" fmla="*/ 144 h 151"/>
                      <a:gd name="T24" fmla="*/ 6 w 157"/>
                      <a:gd name="T25"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7" h="151">
                        <a:moveTo>
                          <a:pt x="101" y="151"/>
                        </a:moveTo>
                        <a:cubicBezTo>
                          <a:pt x="150" y="151"/>
                          <a:pt x="150" y="151"/>
                          <a:pt x="150" y="151"/>
                        </a:cubicBezTo>
                        <a:cubicBezTo>
                          <a:pt x="153" y="151"/>
                          <a:pt x="157" y="147"/>
                          <a:pt x="157" y="144"/>
                        </a:cubicBezTo>
                        <a:cubicBezTo>
                          <a:pt x="157" y="60"/>
                          <a:pt x="157" y="60"/>
                          <a:pt x="157" y="60"/>
                        </a:cubicBezTo>
                        <a:cubicBezTo>
                          <a:pt x="157" y="57"/>
                          <a:pt x="154" y="52"/>
                          <a:pt x="151" y="50"/>
                        </a:cubicBezTo>
                        <a:cubicBezTo>
                          <a:pt x="84" y="3"/>
                          <a:pt x="84" y="3"/>
                          <a:pt x="84" y="3"/>
                        </a:cubicBezTo>
                        <a:cubicBezTo>
                          <a:pt x="84" y="3"/>
                          <a:pt x="84" y="3"/>
                          <a:pt x="84" y="3"/>
                        </a:cubicBezTo>
                        <a:cubicBezTo>
                          <a:pt x="84" y="3"/>
                          <a:pt x="84" y="3"/>
                          <a:pt x="84" y="3"/>
                        </a:cubicBezTo>
                        <a:cubicBezTo>
                          <a:pt x="80" y="0"/>
                          <a:pt x="76" y="0"/>
                          <a:pt x="73" y="3"/>
                        </a:cubicBezTo>
                        <a:cubicBezTo>
                          <a:pt x="5" y="50"/>
                          <a:pt x="5" y="50"/>
                          <a:pt x="5" y="50"/>
                        </a:cubicBezTo>
                        <a:cubicBezTo>
                          <a:pt x="3" y="52"/>
                          <a:pt x="0" y="57"/>
                          <a:pt x="0" y="60"/>
                        </a:cubicBezTo>
                        <a:cubicBezTo>
                          <a:pt x="0" y="144"/>
                          <a:pt x="0" y="144"/>
                          <a:pt x="0" y="144"/>
                        </a:cubicBezTo>
                        <a:cubicBezTo>
                          <a:pt x="0" y="147"/>
                          <a:pt x="3" y="151"/>
                          <a:pt x="6" y="151"/>
                        </a:cubicBezTo>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254" name="図 253">
                    <a:extLst>
                      <a:ext uri="{FF2B5EF4-FFF2-40B4-BE49-F238E27FC236}">
                        <a16:creationId xmlns:a16="http://schemas.microsoft.com/office/drawing/2014/main" id="{4922D8FF-22D3-45E1-BFBD-3B100D039927}"/>
                      </a:ext>
                    </a:extLst>
                  </p:cNvPr>
                  <p:cNvPicPr>
                    <a:picLocks noChangeAspect="1"/>
                  </p:cNvPicPr>
                  <p:nvPr/>
                </p:nvPicPr>
                <p:blipFill>
                  <a:blip r:embed="rId3">
                    <a:clrChange>
                      <a:clrFrom>
                        <a:srgbClr val="E6E6E6"/>
                      </a:clrFrom>
                      <a:clrTo>
                        <a:srgbClr val="E6E6E6">
                          <a:alpha val="0"/>
                        </a:srgbClr>
                      </a:clrTo>
                    </a:clrChange>
                    <a:biLevel thresh="25000"/>
                  </a:blip>
                  <a:stretch>
                    <a:fillRect/>
                  </a:stretch>
                </p:blipFill>
                <p:spPr>
                  <a:xfrm>
                    <a:off x="6761291" y="5909741"/>
                    <a:ext cx="444848" cy="489863"/>
                  </a:xfrm>
                  <a:prstGeom prst="rect">
                    <a:avLst/>
                  </a:prstGeom>
                </p:spPr>
              </p:pic>
            </p:grpSp>
          </p:grpSp>
        </p:grpSp>
      </p:grpSp>
      <p:grpSp>
        <p:nvGrpSpPr>
          <p:cNvPr id="106" name="グループ化 105">
            <a:extLst>
              <a:ext uri="{FF2B5EF4-FFF2-40B4-BE49-F238E27FC236}">
                <a16:creationId xmlns:a16="http://schemas.microsoft.com/office/drawing/2014/main" id="{63D66557-FF09-4E03-B648-E5B963DFACDD}"/>
              </a:ext>
            </a:extLst>
          </p:cNvPr>
          <p:cNvGrpSpPr/>
          <p:nvPr/>
        </p:nvGrpSpPr>
        <p:grpSpPr>
          <a:xfrm>
            <a:off x="518583" y="5077205"/>
            <a:ext cx="3211432" cy="855805"/>
            <a:chOff x="607902" y="4445437"/>
            <a:chExt cx="3211432" cy="855805"/>
          </a:xfrm>
        </p:grpSpPr>
        <p:grpSp>
          <p:nvGrpSpPr>
            <p:cNvPr id="104" name="グループ化 103">
              <a:extLst>
                <a:ext uri="{FF2B5EF4-FFF2-40B4-BE49-F238E27FC236}">
                  <a16:creationId xmlns:a16="http://schemas.microsoft.com/office/drawing/2014/main" id="{EFB24F70-FB9B-42F0-B39A-B232061577A3}"/>
                </a:ext>
              </a:extLst>
            </p:cNvPr>
            <p:cNvGrpSpPr/>
            <p:nvPr/>
          </p:nvGrpSpPr>
          <p:grpSpPr>
            <a:xfrm>
              <a:off x="1364754" y="4445437"/>
              <a:ext cx="2454580" cy="855805"/>
              <a:chOff x="1587643" y="4383595"/>
              <a:chExt cx="2454580" cy="855805"/>
            </a:xfrm>
          </p:grpSpPr>
          <p:sp>
            <p:nvSpPr>
              <p:cNvPr id="279" name="正方形/長方形 278">
                <a:extLst>
                  <a:ext uri="{FF2B5EF4-FFF2-40B4-BE49-F238E27FC236}">
                    <a16:creationId xmlns:a16="http://schemas.microsoft.com/office/drawing/2014/main" id="{2E0AD02A-636E-4AB5-9C51-02423434C306}"/>
                  </a:ext>
                </a:extLst>
              </p:cNvPr>
              <p:cNvSpPr/>
              <p:nvPr/>
            </p:nvSpPr>
            <p:spPr>
              <a:xfrm>
                <a:off x="1587643" y="4851602"/>
                <a:ext cx="2454580" cy="387798"/>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自動運転の電動バスや</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e-bike</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・グリスロ等による地域の足の確保</a:t>
                </a:r>
              </a:p>
            </p:txBody>
          </p:sp>
          <p:grpSp>
            <p:nvGrpSpPr>
              <p:cNvPr id="103" name="グループ化 102">
                <a:extLst>
                  <a:ext uri="{FF2B5EF4-FFF2-40B4-BE49-F238E27FC236}">
                    <a16:creationId xmlns:a16="http://schemas.microsoft.com/office/drawing/2014/main" id="{F9FA6AF3-75DB-4981-98A1-39C365697095}"/>
                  </a:ext>
                </a:extLst>
              </p:cNvPr>
              <p:cNvGrpSpPr/>
              <p:nvPr/>
            </p:nvGrpSpPr>
            <p:grpSpPr>
              <a:xfrm>
                <a:off x="2027941" y="4383595"/>
                <a:ext cx="1547800" cy="442789"/>
                <a:chOff x="2027941" y="4383595"/>
                <a:chExt cx="1547800" cy="442789"/>
              </a:xfrm>
            </p:grpSpPr>
            <p:grpSp>
              <p:nvGrpSpPr>
                <p:cNvPr id="278" name="グループ化 277">
                  <a:extLst>
                    <a:ext uri="{FF2B5EF4-FFF2-40B4-BE49-F238E27FC236}">
                      <a16:creationId xmlns:a16="http://schemas.microsoft.com/office/drawing/2014/main" id="{91DBDC0D-7E8F-4608-88CF-1C3FE921504C}"/>
                    </a:ext>
                  </a:extLst>
                </p:cNvPr>
                <p:cNvGrpSpPr/>
                <p:nvPr/>
              </p:nvGrpSpPr>
              <p:grpSpPr>
                <a:xfrm rot="156751">
                  <a:off x="3239681" y="4583162"/>
                  <a:ext cx="336060" cy="243222"/>
                  <a:chOff x="0" y="0"/>
                  <a:chExt cx="1770062" cy="1358900"/>
                </a:xfrm>
                <a:solidFill>
                  <a:schemeClr val="tx2"/>
                </a:solidFill>
              </p:grpSpPr>
              <p:sp>
                <p:nvSpPr>
                  <p:cNvPr id="292" name="Freeform 408">
                    <a:extLst>
                      <a:ext uri="{FF2B5EF4-FFF2-40B4-BE49-F238E27FC236}">
                        <a16:creationId xmlns:a16="http://schemas.microsoft.com/office/drawing/2014/main" id="{2AD8D9C0-5246-4B41-82AC-99EEA4AF057C}"/>
                      </a:ext>
                    </a:extLst>
                  </p:cNvPr>
                  <p:cNvSpPr>
                    <a:spLocks noEditPoints="1"/>
                  </p:cNvSpPr>
                  <p:nvPr/>
                </p:nvSpPr>
                <p:spPr bwMode="auto">
                  <a:xfrm>
                    <a:off x="269875" y="1028700"/>
                    <a:ext cx="333375" cy="330200"/>
                  </a:xfrm>
                  <a:custGeom>
                    <a:avLst/>
                    <a:gdLst>
                      <a:gd name="T0" fmla="*/ 89 w 89"/>
                      <a:gd name="T1" fmla="*/ 44 h 88"/>
                      <a:gd name="T2" fmla="*/ 45 w 89"/>
                      <a:gd name="T3" fmla="*/ 88 h 88"/>
                      <a:gd name="T4" fmla="*/ 0 w 89"/>
                      <a:gd name="T5" fmla="*/ 44 h 88"/>
                      <a:gd name="T6" fmla="*/ 45 w 89"/>
                      <a:gd name="T7" fmla="*/ 0 h 88"/>
                      <a:gd name="T8" fmla="*/ 89 w 89"/>
                      <a:gd name="T9" fmla="*/ 44 h 88"/>
                      <a:gd name="T10" fmla="*/ 45 w 89"/>
                      <a:gd name="T11" fmla="*/ 20 h 88"/>
                      <a:gd name="T12" fmla="*/ 21 w 89"/>
                      <a:gd name="T13" fmla="*/ 44 h 88"/>
                      <a:gd name="T14" fmla="*/ 45 w 89"/>
                      <a:gd name="T15" fmla="*/ 68 h 88"/>
                      <a:gd name="T16" fmla="*/ 69 w 89"/>
                      <a:gd name="T17" fmla="*/ 44 h 88"/>
                      <a:gd name="T18" fmla="*/ 45 w 89"/>
                      <a:gd name="T19" fmla="*/ 2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88">
                        <a:moveTo>
                          <a:pt x="89" y="44"/>
                        </a:moveTo>
                        <a:cubicBezTo>
                          <a:pt x="89" y="68"/>
                          <a:pt x="69" y="88"/>
                          <a:pt x="45" y="88"/>
                        </a:cubicBezTo>
                        <a:cubicBezTo>
                          <a:pt x="20" y="88"/>
                          <a:pt x="0" y="68"/>
                          <a:pt x="0" y="44"/>
                        </a:cubicBezTo>
                        <a:cubicBezTo>
                          <a:pt x="0" y="19"/>
                          <a:pt x="20" y="0"/>
                          <a:pt x="45" y="0"/>
                        </a:cubicBezTo>
                        <a:cubicBezTo>
                          <a:pt x="69" y="0"/>
                          <a:pt x="89" y="19"/>
                          <a:pt x="89" y="44"/>
                        </a:cubicBezTo>
                        <a:close/>
                        <a:moveTo>
                          <a:pt x="45" y="20"/>
                        </a:moveTo>
                        <a:cubicBezTo>
                          <a:pt x="31" y="20"/>
                          <a:pt x="21" y="30"/>
                          <a:pt x="21" y="44"/>
                        </a:cubicBezTo>
                        <a:cubicBezTo>
                          <a:pt x="21" y="57"/>
                          <a:pt x="31" y="68"/>
                          <a:pt x="45" y="68"/>
                        </a:cubicBezTo>
                        <a:cubicBezTo>
                          <a:pt x="58" y="68"/>
                          <a:pt x="69" y="57"/>
                          <a:pt x="69" y="44"/>
                        </a:cubicBezTo>
                        <a:cubicBezTo>
                          <a:pt x="69" y="30"/>
                          <a:pt x="58" y="20"/>
                          <a:pt x="4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293" name="Freeform 409">
                    <a:extLst>
                      <a:ext uri="{FF2B5EF4-FFF2-40B4-BE49-F238E27FC236}">
                        <a16:creationId xmlns:a16="http://schemas.microsoft.com/office/drawing/2014/main" id="{87A304A2-F289-4A05-861D-88633657578A}"/>
                      </a:ext>
                    </a:extLst>
                  </p:cNvPr>
                  <p:cNvSpPr>
                    <a:spLocks noEditPoints="1"/>
                  </p:cNvSpPr>
                  <p:nvPr/>
                </p:nvSpPr>
                <p:spPr bwMode="auto">
                  <a:xfrm>
                    <a:off x="0" y="0"/>
                    <a:ext cx="1770062" cy="1212850"/>
                  </a:xfrm>
                  <a:custGeom>
                    <a:avLst/>
                    <a:gdLst>
                      <a:gd name="T0" fmla="*/ 170 w 472"/>
                      <a:gd name="T1" fmla="*/ 0 h 323"/>
                      <a:gd name="T2" fmla="*/ 106 w 472"/>
                      <a:gd name="T3" fmla="*/ 32 h 323"/>
                      <a:gd name="T4" fmla="*/ 25 w 472"/>
                      <a:gd name="T5" fmla="*/ 138 h 323"/>
                      <a:gd name="T6" fmla="*/ 0 w 472"/>
                      <a:gd name="T7" fmla="*/ 210 h 323"/>
                      <a:gd name="T8" fmla="*/ 0 w 472"/>
                      <a:gd name="T9" fmla="*/ 283 h 323"/>
                      <a:gd name="T10" fmla="*/ 33 w 472"/>
                      <a:gd name="T11" fmla="*/ 323 h 323"/>
                      <a:gd name="T12" fmla="*/ 66 w 472"/>
                      <a:gd name="T13" fmla="*/ 319 h 323"/>
                      <a:gd name="T14" fmla="*/ 66 w 472"/>
                      <a:gd name="T15" fmla="*/ 317 h 323"/>
                      <a:gd name="T16" fmla="*/ 117 w 472"/>
                      <a:gd name="T17" fmla="*/ 265 h 323"/>
                      <a:gd name="T18" fmla="*/ 168 w 472"/>
                      <a:gd name="T19" fmla="*/ 317 h 323"/>
                      <a:gd name="T20" fmla="*/ 168 w 472"/>
                      <a:gd name="T21" fmla="*/ 319 h 323"/>
                      <a:gd name="T22" fmla="*/ 207 w 472"/>
                      <a:gd name="T23" fmla="*/ 323 h 323"/>
                      <a:gd name="T24" fmla="*/ 296 w 472"/>
                      <a:gd name="T25" fmla="*/ 323 h 323"/>
                      <a:gd name="T26" fmla="*/ 336 w 472"/>
                      <a:gd name="T27" fmla="*/ 319 h 323"/>
                      <a:gd name="T28" fmla="*/ 336 w 472"/>
                      <a:gd name="T29" fmla="*/ 317 h 323"/>
                      <a:gd name="T30" fmla="*/ 387 w 472"/>
                      <a:gd name="T31" fmla="*/ 265 h 323"/>
                      <a:gd name="T32" fmla="*/ 438 w 472"/>
                      <a:gd name="T33" fmla="*/ 317 h 323"/>
                      <a:gd name="T34" fmla="*/ 438 w 472"/>
                      <a:gd name="T35" fmla="*/ 319 h 323"/>
                      <a:gd name="T36" fmla="*/ 455 w 472"/>
                      <a:gd name="T37" fmla="*/ 323 h 323"/>
                      <a:gd name="T38" fmla="*/ 472 w 472"/>
                      <a:gd name="T39" fmla="*/ 283 h 323"/>
                      <a:gd name="T40" fmla="*/ 472 w 472"/>
                      <a:gd name="T41" fmla="*/ 40 h 323"/>
                      <a:gd name="T42" fmla="*/ 432 w 472"/>
                      <a:gd name="T43" fmla="*/ 0 h 323"/>
                      <a:gd name="T44" fmla="*/ 170 w 472"/>
                      <a:gd name="T45" fmla="*/ 0 h 323"/>
                      <a:gd name="T46" fmla="*/ 440 w 472"/>
                      <a:gd name="T47" fmla="*/ 189 h 323"/>
                      <a:gd name="T48" fmla="*/ 400 w 472"/>
                      <a:gd name="T49" fmla="*/ 229 h 323"/>
                      <a:gd name="T50" fmla="*/ 378 w 472"/>
                      <a:gd name="T51" fmla="*/ 229 h 323"/>
                      <a:gd name="T52" fmla="*/ 338 w 472"/>
                      <a:gd name="T53" fmla="*/ 254 h 323"/>
                      <a:gd name="T54" fmla="*/ 298 w 472"/>
                      <a:gd name="T55" fmla="*/ 279 h 323"/>
                      <a:gd name="T56" fmla="*/ 240 w 472"/>
                      <a:gd name="T57" fmla="*/ 279 h 323"/>
                      <a:gd name="T58" fmla="*/ 200 w 472"/>
                      <a:gd name="T59" fmla="*/ 239 h 323"/>
                      <a:gd name="T60" fmla="*/ 200 w 472"/>
                      <a:gd name="T61" fmla="*/ 231 h 323"/>
                      <a:gd name="T62" fmla="*/ 160 w 472"/>
                      <a:gd name="T63" fmla="*/ 191 h 323"/>
                      <a:gd name="T64" fmla="*/ 81 w 472"/>
                      <a:gd name="T65" fmla="*/ 191 h 323"/>
                      <a:gd name="T66" fmla="*/ 64 w 472"/>
                      <a:gd name="T67" fmla="*/ 159 h 323"/>
                      <a:gd name="T68" fmla="*/ 121 w 472"/>
                      <a:gd name="T69" fmla="*/ 76 h 323"/>
                      <a:gd name="T70" fmla="*/ 184 w 472"/>
                      <a:gd name="T71" fmla="*/ 43 h 323"/>
                      <a:gd name="T72" fmla="*/ 400 w 472"/>
                      <a:gd name="T73" fmla="*/ 43 h 323"/>
                      <a:gd name="T74" fmla="*/ 440 w 472"/>
                      <a:gd name="T75" fmla="*/ 83 h 323"/>
                      <a:gd name="T76" fmla="*/ 440 w 472"/>
                      <a:gd name="T77" fmla="*/ 18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2" h="323">
                        <a:moveTo>
                          <a:pt x="170" y="0"/>
                        </a:moveTo>
                        <a:cubicBezTo>
                          <a:pt x="148" y="0"/>
                          <a:pt x="119" y="14"/>
                          <a:pt x="106" y="32"/>
                        </a:cubicBezTo>
                        <a:cubicBezTo>
                          <a:pt x="25" y="138"/>
                          <a:pt x="25" y="138"/>
                          <a:pt x="25" y="138"/>
                        </a:cubicBezTo>
                        <a:cubicBezTo>
                          <a:pt x="11" y="155"/>
                          <a:pt x="0" y="188"/>
                          <a:pt x="0" y="210"/>
                        </a:cubicBezTo>
                        <a:cubicBezTo>
                          <a:pt x="0" y="283"/>
                          <a:pt x="0" y="283"/>
                          <a:pt x="0" y="283"/>
                        </a:cubicBezTo>
                        <a:cubicBezTo>
                          <a:pt x="0" y="305"/>
                          <a:pt x="15" y="323"/>
                          <a:pt x="33" y="323"/>
                        </a:cubicBezTo>
                        <a:cubicBezTo>
                          <a:pt x="51" y="323"/>
                          <a:pt x="66" y="321"/>
                          <a:pt x="66" y="319"/>
                        </a:cubicBezTo>
                        <a:cubicBezTo>
                          <a:pt x="66" y="319"/>
                          <a:pt x="66" y="319"/>
                          <a:pt x="66" y="317"/>
                        </a:cubicBezTo>
                        <a:cubicBezTo>
                          <a:pt x="66" y="288"/>
                          <a:pt x="88" y="265"/>
                          <a:pt x="117" y="265"/>
                        </a:cubicBezTo>
                        <a:cubicBezTo>
                          <a:pt x="145" y="265"/>
                          <a:pt x="168" y="288"/>
                          <a:pt x="168" y="317"/>
                        </a:cubicBezTo>
                        <a:cubicBezTo>
                          <a:pt x="168" y="319"/>
                          <a:pt x="168" y="319"/>
                          <a:pt x="168" y="319"/>
                        </a:cubicBezTo>
                        <a:cubicBezTo>
                          <a:pt x="168" y="321"/>
                          <a:pt x="185" y="323"/>
                          <a:pt x="207" y="323"/>
                        </a:cubicBezTo>
                        <a:cubicBezTo>
                          <a:pt x="296" y="323"/>
                          <a:pt x="296" y="323"/>
                          <a:pt x="296" y="323"/>
                        </a:cubicBezTo>
                        <a:cubicBezTo>
                          <a:pt x="318" y="323"/>
                          <a:pt x="336" y="321"/>
                          <a:pt x="336" y="319"/>
                        </a:cubicBezTo>
                        <a:cubicBezTo>
                          <a:pt x="336" y="319"/>
                          <a:pt x="336" y="319"/>
                          <a:pt x="336" y="317"/>
                        </a:cubicBezTo>
                        <a:cubicBezTo>
                          <a:pt x="336" y="288"/>
                          <a:pt x="359" y="265"/>
                          <a:pt x="387" y="265"/>
                        </a:cubicBezTo>
                        <a:cubicBezTo>
                          <a:pt x="415" y="265"/>
                          <a:pt x="438" y="288"/>
                          <a:pt x="438" y="317"/>
                        </a:cubicBezTo>
                        <a:cubicBezTo>
                          <a:pt x="438" y="319"/>
                          <a:pt x="438" y="319"/>
                          <a:pt x="438" y="319"/>
                        </a:cubicBezTo>
                        <a:cubicBezTo>
                          <a:pt x="438" y="321"/>
                          <a:pt x="445" y="323"/>
                          <a:pt x="455" y="323"/>
                        </a:cubicBezTo>
                        <a:cubicBezTo>
                          <a:pt x="464" y="323"/>
                          <a:pt x="472" y="305"/>
                          <a:pt x="472" y="283"/>
                        </a:cubicBezTo>
                        <a:cubicBezTo>
                          <a:pt x="472" y="40"/>
                          <a:pt x="472" y="40"/>
                          <a:pt x="472" y="40"/>
                        </a:cubicBezTo>
                        <a:cubicBezTo>
                          <a:pt x="472" y="18"/>
                          <a:pt x="454" y="0"/>
                          <a:pt x="432" y="0"/>
                        </a:cubicBezTo>
                        <a:lnTo>
                          <a:pt x="170" y="0"/>
                        </a:lnTo>
                        <a:close/>
                        <a:moveTo>
                          <a:pt x="440" y="189"/>
                        </a:moveTo>
                        <a:cubicBezTo>
                          <a:pt x="440" y="211"/>
                          <a:pt x="422" y="229"/>
                          <a:pt x="400" y="229"/>
                        </a:cubicBezTo>
                        <a:cubicBezTo>
                          <a:pt x="378" y="229"/>
                          <a:pt x="378" y="229"/>
                          <a:pt x="378" y="229"/>
                        </a:cubicBezTo>
                        <a:cubicBezTo>
                          <a:pt x="356" y="229"/>
                          <a:pt x="338" y="241"/>
                          <a:pt x="338" y="254"/>
                        </a:cubicBezTo>
                        <a:cubicBezTo>
                          <a:pt x="338" y="268"/>
                          <a:pt x="320" y="279"/>
                          <a:pt x="298" y="279"/>
                        </a:cubicBezTo>
                        <a:cubicBezTo>
                          <a:pt x="240" y="279"/>
                          <a:pt x="240" y="279"/>
                          <a:pt x="240" y="279"/>
                        </a:cubicBezTo>
                        <a:cubicBezTo>
                          <a:pt x="218" y="279"/>
                          <a:pt x="200" y="261"/>
                          <a:pt x="200" y="239"/>
                        </a:cubicBezTo>
                        <a:cubicBezTo>
                          <a:pt x="200" y="231"/>
                          <a:pt x="200" y="231"/>
                          <a:pt x="200" y="231"/>
                        </a:cubicBezTo>
                        <a:cubicBezTo>
                          <a:pt x="200" y="209"/>
                          <a:pt x="182" y="191"/>
                          <a:pt x="160" y="191"/>
                        </a:cubicBezTo>
                        <a:cubicBezTo>
                          <a:pt x="81" y="191"/>
                          <a:pt x="81" y="191"/>
                          <a:pt x="81" y="191"/>
                        </a:cubicBezTo>
                        <a:cubicBezTo>
                          <a:pt x="59" y="191"/>
                          <a:pt x="52" y="177"/>
                          <a:pt x="64" y="159"/>
                        </a:cubicBezTo>
                        <a:cubicBezTo>
                          <a:pt x="121" y="76"/>
                          <a:pt x="121" y="76"/>
                          <a:pt x="121" y="76"/>
                        </a:cubicBezTo>
                        <a:cubicBezTo>
                          <a:pt x="134" y="58"/>
                          <a:pt x="162" y="43"/>
                          <a:pt x="184" y="43"/>
                        </a:cubicBezTo>
                        <a:cubicBezTo>
                          <a:pt x="400" y="43"/>
                          <a:pt x="400" y="43"/>
                          <a:pt x="400" y="43"/>
                        </a:cubicBezTo>
                        <a:cubicBezTo>
                          <a:pt x="422" y="43"/>
                          <a:pt x="440" y="61"/>
                          <a:pt x="440" y="83"/>
                        </a:cubicBezTo>
                        <a:lnTo>
                          <a:pt x="440"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294" name="Freeform 410">
                    <a:extLst>
                      <a:ext uri="{FF2B5EF4-FFF2-40B4-BE49-F238E27FC236}">
                        <a16:creationId xmlns:a16="http://schemas.microsoft.com/office/drawing/2014/main" id="{CB25EDF6-8823-43AB-84A6-F57312CE8919}"/>
                      </a:ext>
                    </a:extLst>
                  </p:cNvPr>
                  <p:cNvSpPr>
                    <a:spLocks noEditPoints="1"/>
                  </p:cNvSpPr>
                  <p:nvPr/>
                </p:nvSpPr>
                <p:spPr bwMode="auto">
                  <a:xfrm>
                    <a:off x="1277937" y="1028700"/>
                    <a:ext cx="334962" cy="330200"/>
                  </a:xfrm>
                  <a:custGeom>
                    <a:avLst/>
                    <a:gdLst>
                      <a:gd name="T0" fmla="*/ 89 w 89"/>
                      <a:gd name="T1" fmla="*/ 44 h 88"/>
                      <a:gd name="T2" fmla="*/ 45 w 89"/>
                      <a:gd name="T3" fmla="*/ 88 h 88"/>
                      <a:gd name="T4" fmla="*/ 0 w 89"/>
                      <a:gd name="T5" fmla="*/ 44 h 88"/>
                      <a:gd name="T6" fmla="*/ 45 w 89"/>
                      <a:gd name="T7" fmla="*/ 0 h 88"/>
                      <a:gd name="T8" fmla="*/ 89 w 89"/>
                      <a:gd name="T9" fmla="*/ 44 h 88"/>
                      <a:gd name="T10" fmla="*/ 45 w 89"/>
                      <a:gd name="T11" fmla="*/ 20 h 88"/>
                      <a:gd name="T12" fmla="*/ 21 w 89"/>
                      <a:gd name="T13" fmla="*/ 44 h 88"/>
                      <a:gd name="T14" fmla="*/ 45 w 89"/>
                      <a:gd name="T15" fmla="*/ 68 h 88"/>
                      <a:gd name="T16" fmla="*/ 69 w 89"/>
                      <a:gd name="T17" fmla="*/ 44 h 88"/>
                      <a:gd name="T18" fmla="*/ 45 w 89"/>
                      <a:gd name="T19" fmla="*/ 2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88">
                        <a:moveTo>
                          <a:pt x="89" y="44"/>
                        </a:moveTo>
                        <a:cubicBezTo>
                          <a:pt x="89" y="68"/>
                          <a:pt x="69" y="88"/>
                          <a:pt x="45" y="88"/>
                        </a:cubicBezTo>
                        <a:cubicBezTo>
                          <a:pt x="20" y="88"/>
                          <a:pt x="0" y="68"/>
                          <a:pt x="0" y="44"/>
                        </a:cubicBezTo>
                        <a:cubicBezTo>
                          <a:pt x="0" y="19"/>
                          <a:pt x="20" y="0"/>
                          <a:pt x="45" y="0"/>
                        </a:cubicBezTo>
                        <a:cubicBezTo>
                          <a:pt x="69" y="0"/>
                          <a:pt x="89" y="19"/>
                          <a:pt x="89" y="44"/>
                        </a:cubicBezTo>
                        <a:close/>
                        <a:moveTo>
                          <a:pt x="45" y="20"/>
                        </a:moveTo>
                        <a:cubicBezTo>
                          <a:pt x="31" y="20"/>
                          <a:pt x="21" y="30"/>
                          <a:pt x="21" y="44"/>
                        </a:cubicBezTo>
                        <a:cubicBezTo>
                          <a:pt x="21" y="57"/>
                          <a:pt x="31" y="68"/>
                          <a:pt x="45" y="68"/>
                        </a:cubicBezTo>
                        <a:cubicBezTo>
                          <a:pt x="58" y="68"/>
                          <a:pt x="69" y="57"/>
                          <a:pt x="69" y="44"/>
                        </a:cubicBezTo>
                        <a:cubicBezTo>
                          <a:pt x="69" y="30"/>
                          <a:pt x="58" y="20"/>
                          <a:pt x="4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295" name="Oval 411">
                    <a:extLst>
                      <a:ext uri="{FF2B5EF4-FFF2-40B4-BE49-F238E27FC236}">
                        <a16:creationId xmlns:a16="http://schemas.microsoft.com/office/drawing/2014/main" id="{A4318F31-86DA-4F6A-A58E-A10DC475E527}"/>
                      </a:ext>
                    </a:extLst>
                  </p:cNvPr>
                  <p:cNvSpPr>
                    <a:spLocks noChangeArrowheads="1"/>
                  </p:cNvSpPr>
                  <p:nvPr/>
                </p:nvSpPr>
                <p:spPr bwMode="auto">
                  <a:xfrm>
                    <a:off x="1274762" y="233363"/>
                    <a:ext cx="184150" cy="179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296" name="Freeform 412">
                    <a:extLst>
                      <a:ext uri="{FF2B5EF4-FFF2-40B4-BE49-F238E27FC236}">
                        <a16:creationId xmlns:a16="http://schemas.microsoft.com/office/drawing/2014/main" id="{E2AA7694-A32A-45C8-BDD5-A4D9806B9339}"/>
                      </a:ext>
                    </a:extLst>
                  </p:cNvPr>
                  <p:cNvSpPr>
                    <a:spLocks/>
                  </p:cNvSpPr>
                  <p:nvPr/>
                </p:nvSpPr>
                <p:spPr bwMode="auto">
                  <a:xfrm>
                    <a:off x="1095375" y="447675"/>
                    <a:ext cx="358775" cy="569913"/>
                  </a:xfrm>
                  <a:custGeom>
                    <a:avLst/>
                    <a:gdLst>
                      <a:gd name="T0" fmla="*/ 96 w 96"/>
                      <a:gd name="T1" fmla="*/ 80 h 152"/>
                      <a:gd name="T2" fmla="*/ 96 w 96"/>
                      <a:gd name="T3" fmla="*/ 23 h 152"/>
                      <a:gd name="T4" fmla="*/ 73 w 96"/>
                      <a:gd name="T5" fmla="*/ 0 h 152"/>
                      <a:gd name="T6" fmla="*/ 49 w 96"/>
                      <a:gd name="T7" fmla="*/ 23 h 152"/>
                      <a:gd name="T8" fmla="*/ 49 w 96"/>
                      <a:gd name="T9" fmla="*/ 74 h 152"/>
                      <a:gd name="T10" fmla="*/ 15 w 96"/>
                      <a:gd name="T11" fmla="*/ 74 h 152"/>
                      <a:gd name="T12" fmla="*/ 0 w 96"/>
                      <a:gd name="T13" fmla="*/ 88 h 152"/>
                      <a:gd name="T14" fmla="*/ 1 w 96"/>
                      <a:gd name="T15" fmla="*/ 138 h 152"/>
                      <a:gd name="T16" fmla="*/ 13 w 96"/>
                      <a:gd name="T17" fmla="*/ 151 h 152"/>
                      <a:gd name="T18" fmla="*/ 27 w 96"/>
                      <a:gd name="T19" fmla="*/ 139 h 152"/>
                      <a:gd name="T20" fmla="*/ 29 w 96"/>
                      <a:gd name="T21" fmla="*/ 104 h 152"/>
                      <a:gd name="T22" fmla="*/ 73 w 96"/>
                      <a:gd name="T23" fmla="*/ 104 h 152"/>
                      <a:gd name="T24" fmla="*/ 96 w 96"/>
                      <a:gd name="T25" fmla="*/ 8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52">
                        <a:moveTo>
                          <a:pt x="96" y="80"/>
                        </a:moveTo>
                        <a:cubicBezTo>
                          <a:pt x="96" y="23"/>
                          <a:pt x="96" y="23"/>
                          <a:pt x="96" y="23"/>
                        </a:cubicBezTo>
                        <a:cubicBezTo>
                          <a:pt x="96" y="10"/>
                          <a:pt x="86" y="0"/>
                          <a:pt x="73" y="0"/>
                        </a:cubicBezTo>
                        <a:cubicBezTo>
                          <a:pt x="59" y="0"/>
                          <a:pt x="49" y="10"/>
                          <a:pt x="49" y="23"/>
                        </a:cubicBezTo>
                        <a:cubicBezTo>
                          <a:pt x="49" y="74"/>
                          <a:pt x="49" y="74"/>
                          <a:pt x="49" y="74"/>
                        </a:cubicBezTo>
                        <a:cubicBezTo>
                          <a:pt x="15" y="74"/>
                          <a:pt x="15" y="74"/>
                          <a:pt x="15" y="74"/>
                        </a:cubicBezTo>
                        <a:cubicBezTo>
                          <a:pt x="6" y="74"/>
                          <a:pt x="0" y="80"/>
                          <a:pt x="0" y="88"/>
                        </a:cubicBezTo>
                        <a:cubicBezTo>
                          <a:pt x="1" y="138"/>
                          <a:pt x="1" y="138"/>
                          <a:pt x="1" y="138"/>
                        </a:cubicBezTo>
                        <a:cubicBezTo>
                          <a:pt x="1" y="145"/>
                          <a:pt x="6" y="151"/>
                          <a:pt x="13" y="151"/>
                        </a:cubicBezTo>
                        <a:cubicBezTo>
                          <a:pt x="21" y="152"/>
                          <a:pt x="27" y="146"/>
                          <a:pt x="27" y="139"/>
                        </a:cubicBezTo>
                        <a:cubicBezTo>
                          <a:pt x="29" y="104"/>
                          <a:pt x="29" y="104"/>
                          <a:pt x="29" y="104"/>
                        </a:cubicBezTo>
                        <a:cubicBezTo>
                          <a:pt x="29" y="104"/>
                          <a:pt x="71" y="104"/>
                          <a:pt x="73" y="104"/>
                        </a:cubicBezTo>
                        <a:cubicBezTo>
                          <a:pt x="86" y="104"/>
                          <a:pt x="96" y="93"/>
                          <a:pt x="9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297" name="Oval 413">
                    <a:extLst>
                      <a:ext uri="{FF2B5EF4-FFF2-40B4-BE49-F238E27FC236}">
                        <a16:creationId xmlns:a16="http://schemas.microsoft.com/office/drawing/2014/main" id="{8FB031FE-7084-4BB9-B117-66F437F4A6E5}"/>
                      </a:ext>
                    </a:extLst>
                  </p:cNvPr>
                  <p:cNvSpPr>
                    <a:spLocks noChangeArrowheads="1"/>
                  </p:cNvSpPr>
                  <p:nvPr/>
                </p:nvSpPr>
                <p:spPr bwMode="auto">
                  <a:xfrm>
                    <a:off x="1027112" y="219075"/>
                    <a:ext cx="173037" cy="1682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298" name="Freeform 414">
                    <a:extLst>
                      <a:ext uri="{FF2B5EF4-FFF2-40B4-BE49-F238E27FC236}">
                        <a16:creationId xmlns:a16="http://schemas.microsoft.com/office/drawing/2014/main" id="{E30CE23B-D24A-4727-A731-503508772C45}"/>
                      </a:ext>
                    </a:extLst>
                  </p:cNvPr>
                  <p:cNvSpPr>
                    <a:spLocks/>
                  </p:cNvSpPr>
                  <p:nvPr/>
                </p:nvSpPr>
                <p:spPr bwMode="auto">
                  <a:xfrm>
                    <a:off x="865187" y="431800"/>
                    <a:ext cx="338137" cy="536575"/>
                  </a:xfrm>
                  <a:custGeom>
                    <a:avLst/>
                    <a:gdLst>
                      <a:gd name="T0" fmla="*/ 52 w 90"/>
                      <a:gd name="T1" fmla="*/ 86 h 143"/>
                      <a:gd name="T2" fmla="*/ 66 w 90"/>
                      <a:gd name="T3" fmla="*/ 72 h 143"/>
                      <a:gd name="T4" fmla="*/ 90 w 90"/>
                      <a:gd name="T5" fmla="*/ 72 h 143"/>
                      <a:gd name="T6" fmla="*/ 90 w 90"/>
                      <a:gd name="T7" fmla="*/ 22 h 143"/>
                      <a:gd name="T8" fmla="*/ 68 w 90"/>
                      <a:gd name="T9" fmla="*/ 0 h 143"/>
                      <a:gd name="T10" fmla="*/ 46 w 90"/>
                      <a:gd name="T11" fmla="*/ 22 h 143"/>
                      <a:gd name="T12" fmla="*/ 46 w 90"/>
                      <a:gd name="T13" fmla="*/ 69 h 143"/>
                      <a:gd name="T14" fmla="*/ 14 w 90"/>
                      <a:gd name="T15" fmla="*/ 69 h 143"/>
                      <a:gd name="T16" fmla="*/ 0 w 90"/>
                      <a:gd name="T17" fmla="*/ 83 h 143"/>
                      <a:gd name="T18" fmla="*/ 1 w 90"/>
                      <a:gd name="T19" fmla="*/ 130 h 143"/>
                      <a:gd name="T20" fmla="*/ 12 w 90"/>
                      <a:gd name="T21" fmla="*/ 142 h 143"/>
                      <a:gd name="T22" fmla="*/ 25 w 90"/>
                      <a:gd name="T23" fmla="*/ 130 h 143"/>
                      <a:gd name="T24" fmla="*/ 28 w 90"/>
                      <a:gd name="T25" fmla="*/ 97 h 143"/>
                      <a:gd name="T26" fmla="*/ 53 w 90"/>
                      <a:gd name="T27" fmla="*/ 97 h 143"/>
                      <a:gd name="T28" fmla="*/ 52 w 90"/>
                      <a:gd name="T29" fmla="*/ 8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43">
                        <a:moveTo>
                          <a:pt x="52" y="86"/>
                        </a:moveTo>
                        <a:cubicBezTo>
                          <a:pt x="52" y="78"/>
                          <a:pt x="59" y="72"/>
                          <a:pt x="66" y="72"/>
                        </a:cubicBezTo>
                        <a:cubicBezTo>
                          <a:pt x="66" y="72"/>
                          <a:pt x="66" y="72"/>
                          <a:pt x="90" y="72"/>
                        </a:cubicBezTo>
                        <a:cubicBezTo>
                          <a:pt x="90" y="22"/>
                          <a:pt x="90" y="22"/>
                          <a:pt x="90" y="22"/>
                        </a:cubicBezTo>
                        <a:cubicBezTo>
                          <a:pt x="90" y="10"/>
                          <a:pt x="80" y="0"/>
                          <a:pt x="68" y="0"/>
                        </a:cubicBezTo>
                        <a:cubicBezTo>
                          <a:pt x="55" y="0"/>
                          <a:pt x="46" y="10"/>
                          <a:pt x="46" y="22"/>
                        </a:cubicBezTo>
                        <a:cubicBezTo>
                          <a:pt x="46" y="69"/>
                          <a:pt x="46" y="69"/>
                          <a:pt x="46" y="69"/>
                        </a:cubicBezTo>
                        <a:cubicBezTo>
                          <a:pt x="14" y="69"/>
                          <a:pt x="14" y="69"/>
                          <a:pt x="14" y="69"/>
                        </a:cubicBezTo>
                        <a:cubicBezTo>
                          <a:pt x="6" y="69"/>
                          <a:pt x="0" y="75"/>
                          <a:pt x="0" y="83"/>
                        </a:cubicBezTo>
                        <a:cubicBezTo>
                          <a:pt x="1" y="130"/>
                          <a:pt x="1" y="130"/>
                          <a:pt x="1" y="130"/>
                        </a:cubicBezTo>
                        <a:cubicBezTo>
                          <a:pt x="1" y="136"/>
                          <a:pt x="6" y="142"/>
                          <a:pt x="12" y="142"/>
                        </a:cubicBezTo>
                        <a:cubicBezTo>
                          <a:pt x="19" y="143"/>
                          <a:pt x="25" y="137"/>
                          <a:pt x="25" y="130"/>
                        </a:cubicBezTo>
                        <a:cubicBezTo>
                          <a:pt x="28" y="97"/>
                          <a:pt x="28" y="97"/>
                          <a:pt x="28" y="97"/>
                        </a:cubicBezTo>
                        <a:cubicBezTo>
                          <a:pt x="28" y="97"/>
                          <a:pt x="41" y="97"/>
                          <a:pt x="53" y="97"/>
                        </a:cubicBezTo>
                        <a:cubicBezTo>
                          <a:pt x="52" y="94"/>
                          <a:pt x="52" y="90"/>
                          <a:pt x="52"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280" name="Group 70">
                  <a:extLst>
                    <a:ext uri="{FF2B5EF4-FFF2-40B4-BE49-F238E27FC236}">
                      <a16:creationId xmlns:a16="http://schemas.microsoft.com/office/drawing/2014/main" id="{7DC8A585-D279-4FF6-84ED-5540EAEACB56}"/>
                    </a:ext>
                  </a:extLst>
                </p:cNvPr>
                <p:cNvGrpSpPr>
                  <a:grpSpLocks noChangeAspect="1"/>
                </p:cNvGrpSpPr>
                <p:nvPr/>
              </p:nvGrpSpPr>
              <p:grpSpPr bwMode="auto">
                <a:xfrm rot="178044">
                  <a:off x="2572294" y="4499978"/>
                  <a:ext cx="490597" cy="297776"/>
                  <a:chOff x="3267" y="2321"/>
                  <a:chExt cx="201" cy="122"/>
                </a:xfrm>
                <a:solidFill>
                  <a:schemeClr val="tx2"/>
                </a:solidFill>
              </p:grpSpPr>
              <p:sp>
                <p:nvSpPr>
                  <p:cNvPr id="287" name="Freeform 71">
                    <a:extLst>
                      <a:ext uri="{FF2B5EF4-FFF2-40B4-BE49-F238E27FC236}">
                        <a16:creationId xmlns:a16="http://schemas.microsoft.com/office/drawing/2014/main" id="{01EB4E63-5832-4392-A895-697AD2E31C17}"/>
                      </a:ext>
                    </a:extLst>
                  </p:cNvPr>
                  <p:cNvSpPr>
                    <a:spLocks/>
                  </p:cNvSpPr>
                  <p:nvPr/>
                </p:nvSpPr>
                <p:spPr bwMode="auto">
                  <a:xfrm>
                    <a:off x="3342" y="2321"/>
                    <a:ext cx="126" cy="73"/>
                  </a:xfrm>
                  <a:custGeom>
                    <a:avLst/>
                    <a:gdLst>
                      <a:gd name="T0" fmla="*/ 105 w 107"/>
                      <a:gd name="T1" fmla="*/ 61 h 61"/>
                      <a:gd name="T2" fmla="*/ 1 w 107"/>
                      <a:gd name="T3" fmla="*/ 61 h 61"/>
                      <a:gd name="T4" fmla="*/ 0 w 107"/>
                      <a:gd name="T5" fmla="*/ 60 h 61"/>
                      <a:gd name="T6" fmla="*/ 0 w 107"/>
                      <a:gd name="T7" fmla="*/ 1 h 61"/>
                      <a:gd name="T8" fmla="*/ 1 w 107"/>
                      <a:gd name="T9" fmla="*/ 0 h 61"/>
                      <a:gd name="T10" fmla="*/ 105 w 107"/>
                      <a:gd name="T11" fmla="*/ 0 h 61"/>
                      <a:gd name="T12" fmla="*/ 107 w 107"/>
                      <a:gd name="T13" fmla="*/ 1 h 61"/>
                      <a:gd name="T14" fmla="*/ 107 w 107"/>
                      <a:gd name="T15" fmla="*/ 60 h 61"/>
                      <a:gd name="T16" fmla="*/ 105 w 107"/>
                      <a:gd name="T1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61">
                        <a:moveTo>
                          <a:pt x="105" y="61"/>
                        </a:moveTo>
                        <a:cubicBezTo>
                          <a:pt x="1" y="61"/>
                          <a:pt x="1" y="61"/>
                          <a:pt x="1" y="61"/>
                        </a:cubicBezTo>
                        <a:cubicBezTo>
                          <a:pt x="1" y="61"/>
                          <a:pt x="0" y="60"/>
                          <a:pt x="0" y="60"/>
                        </a:cubicBezTo>
                        <a:cubicBezTo>
                          <a:pt x="0" y="1"/>
                          <a:pt x="0" y="1"/>
                          <a:pt x="0" y="1"/>
                        </a:cubicBezTo>
                        <a:cubicBezTo>
                          <a:pt x="0" y="0"/>
                          <a:pt x="1" y="0"/>
                          <a:pt x="1" y="0"/>
                        </a:cubicBezTo>
                        <a:cubicBezTo>
                          <a:pt x="105" y="0"/>
                          <a:pt x="105" y="0"/>
                          <a:pt x="105" y="0"/>
                        </a:cubicBezTo>
                        <a:cubicBezTo>
                          <a:pt x="106" y="0"/>
                          <a:pt x="107" y="0"/>
                          <a:pt x="107" y="1"/>
                        </a:cubicBezTo>
                        <a:cubicBezTo>
                          <a:pt x="107" y="60"/>
                          <a:pt x="107" y="60"/>
                          <a:pt x="107" y="60"/>
                        </a:cubicBezTo>
                        <a:cubicBezTo>
                          <a:pt x="107" y="60"/>
                          <a:pt x="106" y="61"/>
                          <a:pt x="105"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8" name="Freeform 72">
                    <a:extLst>
                      <a:ext uri="{FF2B5EF4-FFF2-40B4-BE49-F238E27FC236}">
                        <a16:creationId xmlns:a16="http://schemas.microsoft.com/office/drawing/2014/main" id="{E47E2A54-638A-44B5-93A5-D9677CD0A7DD}"/>
                      </a:ext>
                    </a:extLst>
                  </p:cNvPr>
                  <p:cNvSpPr>
                    <a:spLocks noEditPoints="1"/>
                  </p:cNvSpPr>
                  <p:nvPr/>
                </p:nvSpPr>
                <p:spPr bwMode="auto">
                  <a:xfrm>
                    <a:off x="3267" y="2332"/>
                    <a:ext cx="68" cy="90"/>
                  </a:xfrm>
                  <a:custGeom>
                    <a:avLst/>
                    <a:gdLst>
                      <a:gd name="T0" fmla="*/ 32 w 58"/>
                      <a:gd name="T1" fmla="*/ 59 h 75"/>
                      <a:gd name="T2" fmla="*/ 50 w 58"/>
                      <a:gd name="T3" fmla="*/ 74 h 75"/>
                      <a:gd name="T4" fmla="*/ 58 w 58"/>
                      <a:gd name="T5" fmla="*/ 75 h 75"/>
                      <a:gd name="T6" fmla="*/ 58 w 58"/>
                      <a:gd name="T7" fmla="*/ 0 h 75"/>
                      <a:gd name="T8" fmla="*/ 25 w 58"/>
                      <a:gd name="T9" fmla="*/ 0 h 75"/>
                      <a:gd name="T10" fmla="*/ 16 w 58"/>
                      <a:gd name="T11" fmla="*/ 6 h 75"/>
                      <a:gd name="T12" fmla="*/ 3 w 58"/>
                      <a:gd name="T13" fmla="*/ 41 h 75"/>
                      <a:gd name="T14" fmla="*/ 1 w 58"/>
                      <a:gd name="T15" fmla="*/ 51 h 75"/>
                      <a:gd name="T16" fmla="*/ 0 w 58"/>
                      <a:gd name="T17" fmla="*/ 65 h 75"/>
                      <a:gd name="T18" fmla="*/ 6 w 58"/>
                      <a:gd name="T19" fmla="*/ 72 h 75"/>
                      <a:gd name="T20" fmla="*/ 14 w 58"/>
                      <a:gd name="T21" fmla="*/ 73 h 75"/>
                      <a:gd name="T22" fmla="*/ 32 w 58"/>
                      <a:gd name="T23" fmla="*/ 59 h 75"/>
                      <a:gd name="T24" fmla="*/ 24 w 58"/>
                      <a:gd name="T25" fmla="*/ 12 h 75"/>
                      <a:gd name="T26" fmla="*/ 28 w 58"/>
                      <a:gd name="T27" fmla="*/ 9 h 75"/>
                      <a:gd name="T28" fmla="*/ 50 w 58"/>
                      <a:gd name="T29" fmla="*/ 9 h 75"/>
                      <a:gd name="T30" fmla="*/ 50 w 58"/>
                      <a:gd name="T31" fmla="*/ 37 h 75"/>
                      <a:gd name="T32" fmla="*/ 16 w 58"/>
                      <a:gd name="T33" fmla="*/ 36 h 75"/>
                      <a:gd name="T34" fmla="*/ 24 w 58"/>
                      <a:gd name="T35"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75">
                        <a:moveTo>
                          <a:pt x="32" y="59"/>
                        </a:moveTo>
                        <a:cubicBezTo>
                          <a:pt x="41" y="59"/>
                          <a:pt x="49" y="65"/>
                          <a:pt x="50" y="74"/>
                        </a:cubicBezTo>
                        <a:cubicBezTo>
                          <a:pt x="58" y="75"/>
                          <a:pt x="58" y="75"/>
                          <a:pt x="58" y="75"/>
                        </a:cubicBezTo>
                        <a:cubicBezTo>
                          <a:pt x="58" y="2"/>
                          <a:pt x="58" y="0"/>
                          <a:pt x="58" y="0"/>
                        </a:cubicBezTo>
                        <a:cubicBezTo>
                          <a:pt x="25" y="0"/>
                          <a:pt x="25" y="0"/>
                          <a:pt x="25" y="0"/>
                        </a:cubicBezTo>
                        <a:cubicBezTo>
                          <a:pt x="22" y="0"/>
                          <a:pt x="18" y="3"/>
                          <a:pt x="16" y="6"/>
                        </a:cubicBezTo>
                        <a:cubicBezTo>
                          <a:pt x="3" y="41"/>
                          <a:pt x="3" y="41"/>
                          <a:pt x="3" y="41"/>
                        </a:cubicBezTo>
                        <a:cubicBezTo>
                          <a:pt x="2" y="44"/>
                          <a:pt x="1" y="49"/>
                          <a:pt x="1" y="51"/>
                        </a:cubicBezTo>
                        <a:cubicBezTo>
                          <a:pt x="1" y="53"/>
                          <a:pt x="0" y="65"/>
                          <a:pt x="0" y="65"/>
                        </a:cubicBezTo>
                        <a:cubicBezTo>
                          <a:pt x="0" y="69"/>
                          <a:pt x="3" y="72"/>
                          <a:pt x="6" y="72"/>
                        </a:cubicBezTo>
                        <a:cubicBezTo>
                          <a:pt x="13" y="73"/>
                          <a:pt x="14" y="73"/>
                          <a:pt x="14" y="73"/>
                        </a:cubicBezTo>
                        <a:cubicBezTo>
                          <a:pt x="16" y="65"/>
                          <a:pt x="23" y="59"/>
                          <a:pt x="32" y="59"/>
                        </a:cubicBezTo>
                        <a:close/>
                        <a:moveTo>
                          <a:pt x="24" y="12"/>
                        </a:moveTo>
                        <a:cubicBezTo>
                          <a:pt x="25" y="10"/>
                          <a:pt x="27" y="9"/>
                          <a:pt x="28" y="9"/>
                        </a:cubicBezTo>
                        <a:cubicBezTo>
                          <a:pt x="50" y="9"/>
                          <a:pt x="50" y="9"/>
                          <a:pt x="50" y="9"/>
                        </a:cubicBezTo>
                        <a:cubicBezTo>
                          <a:pt x="50" y="37"/>
                          <a:pt x="50" y="37"/>
                          <a:pt x="50" y="37"/>
                        </a:cubicBezTo>
                        <a:cubicBezTo>
                          <a:pt x="16" y="36"/>
                          <a:pt x="16" y="36"/>
                          <a:pt x="16" y="36"/>
                        </a:cubicBezTo>
                        <a:cubicBezTo>
                          <a:pt x="24" y="12"/>
                          <a:pt x="24" y="12"/>
                          <a:pt x="2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9" name="Freeform 73">
                    <a:extLst>
                      <a:ext uri="{FF2B5EF4-FFF2-40B4-BE49-F238E27FC236}">
                        <a16:creationId xmlns:a16="http://schemas.microsoft.com/office/drawing/2014/main" id="{B8963551-CFE2-4723-97FC-5C616734C292}"/>
                      </a:ext>
                    </a:extLst>
                  </p:cNvPr>
                  <p:cNvSpPr>
                    <a:spLocks noEditPoints="1"/>
                  </p:cNvSpPr>
                  <p:nvPr/>
                </p:nvSpPr>
                <p:spPr bwMode="auto">
                  <a:xfrm>
                    <a:off x="3287" y="2407"/>
                    <a:ext cx="35" cy="36"/>
                  </a:xfrm>
                  <a:custGeom>
                    <a:avLst/>
                    <a:gdLst>
                      <a:gd name="T0" fmla="*/ 15 w 30"/>
                      <a:gd name="T1" fmla="*/ 0 h 30"/>
                      <a:gd name="T2" fmla="*/ 0 w 30"/>
                      <a:gd name="T3" fmla="*/ 15 h 30"/>
                      <a:gd name="T4" fmla="*/ 15 w 30"/>
                      <a:gd name="T5" fmla="*/ 30 h 30"/>
                      <a:gd name="T6" fmla="*/ 30 w 30"/>
                      <a:gd name="T7" fmla="*/ 15 h 30"/>
                      <a:gd name="T8" fmla="*/ 15 w 30"/>
                      <a:gd name="T9" fmla="*/ 0 h 30"/>
                      <a:gd name="T10" fmla="*/ 15 w 30"/>
                      <a:gd name="T11" fmla="*/ 23 h 30"/>
                      <a:gd name="T12" fmla="*/ 7 w 30"/>
                      <a:gd name="T13" fmla="*/ 15 h 30"/>
                      <a:gd name="T14" fmla="*/ 15 w 30"/>
                      <a:gd name="T15" fmla="*/ 7 h 30"/>
                      <a:gd name="T16" fmla="*/ 23 w 30"/>
                      <a:gd name="T17" fmla="*/ 15 h 30"/>
                      <a:gd name="T18" fmla="*/ 15 w 30"/>
                      <a:gd name="T19"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0"/>
                        </a:moveTo>
                        <a:cubicBezTo>
                          <a:pt x="7" y="0"/>
                          <a:pt x="0" y="6"/>
                          <a:pt x="0" y="15"/>
                        </a:cubicBezTo>
                        <a:cubicBezTo>
                          <a:pt x="0" y="23"/>
                          <a:pt x="7" y="30"/>
                          <a:pt x="15" y="30"/>
                        </a:cubicBezTo>
                        <a:cubicBezTo>
                          <a:pt x="24" y="30"/>
                          <a:pt x="30" y="23"/>
                          <a:pt x="30" y="15"/>
                        </a:cubicBezTo>
                        <a:cubicBezTo>
                          <a:pt x="30" y="6"/>
                          <a:pt x="24" y="0"/>
                          <a:pt x="15" y="0"/>
                        </a:cubicBezTo>
                        <a:close/>
                        <a:moveTo>
                          <a:pt x="15" y="23"/>
                        </a:moveTo>
                        <a:cubicBezTo>
                          <a:pt x="11" y="23"/>
                          <a:pt x="7" y="19"/>
                          <a:pt x="7" y="15"/>
                        </a:cubicBezTo>
                        <a:cubicBezTo>
                          <a:pt x="7" y="10"/>
                          <a:pt x="11" y="7"/>
                          <a:pt x="15" y="7"/>
                        </a:cubicBezTo>
                        <a:cubicBezTo>
                          <a:pt x="20" y="7"/>
                          <a:pt x="23" y="10"/>
                          <a:pt x="23" y="15"/>
                        </a:cubicBezTo>
                        <a:cubicBezTo>
                          <a:pt x="23" y="19"/>
                          <a:pt x="20" y="23"/>
                          <a:pt x="1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0" name="Freeform 74">
                    <a:extLst>
                      <a:ext uri="{FF2B5EF4-FFF2-40B4-BE49-F238E27FC236}">
                        <a16:creationId xmlns:a16="http://schemas.microsoft.com/office/drawing/2014/main" id="{103CB361-9907-4CB9-8742-D4467DDD1092}"/>
                      </a:ext>
                    </a:extLst>
                  </p:cNvPr>
                  <p:cNvSpPr>
                    <a:spLocks noEditPoints="1"/>
                  </p:cNvSpPr>
                  <p:nvPr/>
                </p:nvSpPr>
                <p:spPr bwMode="auto">
                  <a:xfrm>
                    <a:off x="3415" y="2407"/>
                    <a:ext cx="37" cy="36"/>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3 h 30"/>
                      <a:gd name="T12" fmla="*/ 7 w 31"/>
                      <a:gd name="T13" fmla="*/ 15 h 30"/>
                      <a:gd name="T14" fmla="*/ 16 w 31"/>
                      <a:gd name="T15" fmla="*/ 7 h 30"/>
                      <a:gd name="T16" fmla="*/ 24 w 31"/>
                      <a:gd name="T17" fmla="*/ 15 h 30"/>
                      <a:gd name="T18" fmla="*/ 16 w 31"/>
                      <a:gd name="T19"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3"/>
                        </a:moveTo>
                        <a:cubicBezTo>
                          <a:pt x="11" y="23"/>
                          <a:pt x="7" y="19"/>
                          <a:pt x="7" y="15"/>
                        </a:cubicBezTo>
                        <a:cubicBezTo>
                          <a:pt x="7" y="10"/>
                          <a:pt x="11" y="7"/>
                          <a:pt x="16" y="7"/>
                        </a:cubicBezTo>
                        <a:cubicBezTo>
                          <a:pt x="20" y="7"/>
                          <a:pt x="24" y="10"/>
                          <a:pt x="24" y="15"/>
                        </a:cubicBezTo>
                        <a:cubicBezTo>
                          <a:pt x="24" y="19"/>
                          <a:pt x="20" y="23"/>
                          <a:pt x="1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1" name="Freeform 75">
                    <a:extLst>
                      <a:ext uri="{FF2B5EF4-FFF2-40B4-BE49-F238E27FC236}">
                        <a16:creationId xmlns:a16="http://schemas.microsoft.com/office/drawing/2014/main" id="{2D8F2760-3BD5-4F97-A451-1CBFC05AE0F4}"/>
                      </a:ext>
                    </a:extLst>
                  </p:cNvPr>
                  <p:cNvSpPr>
                    <a:spLocks/>
                  </p:cNvSpPr>
                  <p:nvPr/>
                </p:nvSpPr>
                <p:spPr bwMode="auto">
                  <a:xfrm>
                    <a:off x="3342" y="2399"/>
                    <a:ext cx="126" cy="23"/>
                  </a:xfrm>
                  <a:custGeom>
                    <a:avLst/>
                    <a:gdLst>
                      <a:gd name="T0" fmla="*/ 101 w 107"/>
                      <a:gd name="T1" fmla="*/ 0 h 19"/>
                      <a:gd name="T2" fmla="*/ 27 w 107"/>
                      <a:gd name="T3" fmla="*/ 0 h 19"/>
                      <a:gd name="T4" fmla="*/ 25 w 107"/>
                      <a:gd name="T5" fmla="*/ 0 h 19"/>
                      <a:gd name="T6" fmla="*/ 0 w 107"/>
                      <a:gd name="T7" fmla="*/ 0 h 19"/>
                      <a:gd name="T8" fmla="*/ 0 w 107"/>
                      <a:gd name="T9" fmla="*/ 19 h 19"/>
                      <a:gd name="T10" fmla="*/ 25 w 107"/>
                      <a:gd name="T11" fmla="*/ 19 h 19"/>
                      <a:gd name="T12" fmla="*/ 27 w 107"/>
                      <a:gd name="T13" fmla="*/ 19 h 19"/>
                      <a:gd name="T14" fmla="*/ 60 w 107"/>
                      <a:gd name="T15" fmla="*/ 19 h 19"/>
                      <a:gd name="T16" fmla="*/ 78 w 107"/>
                      <a:gd name="T17" fmla="*/ 3 h 19"/>
                      <a:gd name="T18" fmla="*/ 95 w 107"/>
                      <a:gd name="T19" fmla="*/ 19 h 19"/>
                      <a:gd name="T20" fmla="*/ 107 w 107"/>
                      <a:gd name="T21" fmla="*/ 19 h 19"/>
                      <a:gd name="T22" fmla="*/ 107 w 107"/>
                      <a:gd name="T23" fmla="*/ 6 h 19"/>
                      <a:gd name="T24" fmla="*/ 101 w 107"/>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19">
                        <a:moveTo>
                          <a:pt x="101" y="0"/>
                        </a:moveTo>
                        <a:cubicBezTo>
                          <a:pt x="27" y="0"/>
                          <a:pt x="27" y="0"/>
                          <a:pt x="27" y="0"/>
                        </a:cubicBezTo>
                        <a:cubicBezTo>
                          <a:pt x="25" y="0"/>
                          <a:pt x="25" y="0"/>
                          <a:pt x="25" y="0"/>
                        </a:cubicBezTo>
                        <a:cubicBezTo>
                          <a:pt x="0" y="0"/>
                          <a:pt x="0" y="0"/>
                          <a:pt x="0" y="0"/>
                        </a:cubicBezTo>
                        <a:cubicBezTo>
                          <a:pt x="0" y="19"/>
                          <a:pt x="0" y="19"/>
                          <a:pt x="0" y="19"/>
                        </a:cubicBezTo>
                        <a:cubicBezTo>
                          <a:pt x="25" y="19"/>
                          <a:pt x="25" y="19"/>
                          <a:pt x="25" y="19"/>
                        </a:cubicBezTo>
                        <a:cubicBezTo>
                          <a:pt x="27" y="19"/>
                          <a:pt x="27" y="19"/>
                          <a:pt x="27" y="19"/>
                        </a:cubicBezTo>
                        <a:cubicBezTo>
                          <a:pt x="60" y="19"/>
                          <a:pt x="60" y="19"/>
                          <a:pt x="60" y="19"/>
                        </a:cubicBezTo>
                        <a:cubicBezTo>
                          <a:pt x="60" y="10"/>
                          <a:pt x="68" y="3"/>
                          <a:pt x="78" y="3"/>
                        </a:cubicBezTo>
                        <a:cubicBezTo>
                          <a:pt x="87" y="3"/>
                          <a:pt x="95" y="10"/>
                          <a:pt x="95" y="19"/>
                        </a:cubicBezTo>
                        <a:cubicBezTo>
                          <a:pt x="107" y="19"/>
                          <a:pt x="107" y="19"/>
                          <a:pt x="107" y="19"/>
                        </a:cubicBezTo>
                        <a:cubicBezTo>
                          <a:pt x="107" y="6"/>
                          <a:pt x="107" y="6"/>
                          <a:pt x="107" y="6"/>
                        </a:cubicBezTo>
                        <a:cubicBezTo>
                          <a:pt x="107" y="3"/>
                          <a:pt x="104"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81" name="グループ化 280">
                  <a:extLst>
                    <a:ext uri="{FF2B5EF4-FFF2-40B4-BE49-F238E27FC236}">
                      <a16:creationId xmlns:a16="http://schemas.microsoft.com/office/drawing/2014/main" id="{26D6FA40-AA2F-4437-A2F2-4BADB55F618E}"/>
                    </a:ext>
                  </a:extLst>
                </p:cNvPr>
                <p:cNvGrpSpPr/>
                <p:nvPr/>
              </p:nvGrpSpPr>
              <p:grpSpPr>
                <a:xfrm rot="21253620">
                  <a:off x="2027941" y="4383595"/>
                  <a:ext cx="300837" cy="394257"/>
                  <a:chOff x="3007424" y="3636131"/>
                  <a:chExt cx="456297" cy="597992"/>
                </a:xfrm>
              </p:grpSpPr>
              <p:grpSp>
                <p:nvGrpSpPr>
                  <p:cNvPr id="282" name="グループ化 281">
                    <a:extLst>
                      <a:ext uri="{FF2B5EF4-FFF2-40B4-BE49-F238E27FC236}">
                        <a16:creationId xmlns:a16="http://schemas.microsoft.com/office/drawing/2014/main" id="{538AD60A-CB49-4E79-A076-A43E1706599E}"/>
                      </a:ext>
                    </a:extLst>
                  </p:cNvPr>
                  <p:cNvGrpSpPr/>
                  <p:nvPr/>
                </p:nvGrpSpPr>
                <p:grpSpPr>
                  <a:xfrm>
                    <a:off x="3080706" y="3636131"/>
                    <a:ext cx="348656" cy="259001"/>
                    <a:chOff x="4358983" y="4929626"/>
                    <a:chExt cx="743194" cy="552088"/>
                  </a:xfrm>
                  <a:solidFill>
                    <a:schemeClr val="tx2"/>
                  </a:solidFill>
                </p:grpSpPr>
                <p:sp>
                  <p:nvSpPr>
                    <p:cNvPr id="284" name="Freeform 106">
                      <a:extLst>
                        <a:ext uri="{FF2B5EF4-FFF2-40B4-BE49-F238E27FC236}">
                          <a16:creationId xmlns:a16="http://schemas.microsoft.com/office/drawing/2014/main" id="{85E5772C-28E7-40ED-82C3-7082F0C8C91D}"/>
                        </a:ext>
                      </a:extLst>
                    </p:cNvPr>
                    <p:cNvSpPr>
                      <a:spLocks/>
                    </p:cNvSpPr>
                    <p:nvPr/>
                  </p:nvSpPr>
                  <p:spPr bwMode="auto">
                    <a:xfrm>
                      <a:off x="4358983" y="4929626"/>
                      <a:ext cx="743194" cy="212342"/>
                    </a:xfrm>
                    <a:custGeom>
                      <a:avLst/>
                      <a:gdLst>
                        <a:gd name="T0" fmla="*/ 98 w 105"/>
                        <a:gd name="T1" fmla="*/ 29 h 30"/>
                        <a:gd name="T2" fmla="*/ 93 w 105"/>
                        <a:gd name="T3" fmla="*/ 27 h 30"/>
                        <a:gd name="T4" fmla="*/ 53 w 105"/>
                        <a:gd name="T5" fmla="*/ 14 h 30"/>
                        <a:gd name="T6" fmla="*/ 12 w 105"/>
                        <a:gd name="T7" fmla="*/ 27 h 30"/>
                        <a:gd name="T8" fmla="*/ 3 w 105"/>
                        <a:gd name="T9" fmla="*/ 27 h 30"/>
                        <a:gd name="T10" fmla="*/ 3 w 105"/>
                        <a:gd name="T11" fmla="*/ 18 h 30"/>
                        <a:gd name="T12" fmla="*/ 53 w 105"/>
                        <a:gd name="T13" fmla="*/ 0 h 30"/>
                        <a:gd name="T14" fmla="*/ 103 w 105"/>
                        <a:gd name="T15" fmla="*/ 18 h 30"/>
                        <a:gd name="T16" fmla="*/ 103 w 105"/>
                        <a:gd name="T17" fmla="*/ 27 h 30"/>
                        <a:gd name="T18" fmla="*/ 98 w 105"/>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30">
                          <a:moveTo>
                            <a:pt x="98" y="29"/>
                          </a:moveTo>
                          <a:cubicBezTo>
                            <a:pt x="96" y="29"/>
                            <a:pt x="95" y="28"/>
                            <a:pt x="93" y="27"/>
                          </a:cubicBezTo>
                          <a:cubicBezTo>
                            <a:pt x="86" y="19"/>
                            <a:pt x="70" y="14"/>
                            <a:pt x="53" y="14"/>
                          </a:cubicBezTo>
                          <a:cubicBezTo>
                            <a:pt x="36" y="14"/>
                            <a:pt x="20" y="19"/>
                            <a:pt x="12" y="27"/>
                          </a:cubicBezTo>
                          <a:cubicBezTo>
                            <a:pt x="10" y="30"/>
                            <a:pt x="6" y="30"/>
                            <a:pt x="3" y="27"/>
                          </a:cubicBezTo>
                          <a:cubicBezTo>
                            <a:pt x="0" y="25"/>
                            <a:pt x="0" y="21"/>
                            <a:pt x="3" y="18"/>
                          </a:cubicBezTo>
                          <a:cubicBezTo>
                            <a:pt x="13" y="7"/>
                            <a:pt x="32" y="0"/>
                            <a:pt x="53" y="0"/>
                          </a:cubicBezTo>
                          <a:cubicBezTo>
                            <a:pt x="74" y="0"/>
                            <a:pt x="92" y="7"/>
                            <a:pt x="103" y="18"/>
                          </a:cubicBezTo>
                          <a:cubicBezTo>
                            <a:pt x="105" y="21"/>
                            <a:pt x="105" y="25"/>
                            <a:pt x="103" y="27"/>
                          </a:cubicBezTo>
                          <a:cubicBezTo>
                            <a:pt x="101" y="28"/>
                            <a:pt x="100" y="29"/>
                            <a:pt x="98"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85" name="Freeform 107">
                      <a:extLst>
                        <a:ext uri="{FF2B5EF4-FFF2-40B4-BE49-F238E27FC236}">
                          <a16:creationId xmlns:a16="http://schemas.microsoft.com/office/drawing/2014/main" id="{24125E3B-18DE-46B2-AEC2-529C83814446}"/>
                        </a:ext>
                      </a:extLst>
                    </p:cNvPr>
                    <p:cNvSpPr>
                      <a:spLocks/>
                    </p:cNvSpPr>
                    <p:nvPr/>
                  </p:nvSpPr>
                  <p:spPr bwMode="auto">
                    <a:xfrm>
                      <a:off x="4486388" y="5170280"/>
                      <a:ext cx="495463" cy="141561"/>
                    </a:xfrm>
                    <a:custGeom>
                      <a:avLst/>
                      <a:gdLst>
                        <a:gd name="T0" fmla="*/ 64 w 70"/>
                        <a:gd name="T1" fmla="*/ 20 h 20"/>
                        <a:gd name="T2" fmla="*/ 61 w 70"/>
                        <a:gd name="T3" fmla="*/ 18 h 20"/>
                        <a:gd name="T4" fmla="*/ 35 w 70"/>
                        <a:gd name="T5" fmla="*/ 10 h 20"/>
                        <a:gd name="T6" fmla="*/ 9 w 70"/>
                        <a:gd name="T7" fmla="*/ 18 h 20"/>
                        <a:gd name="T8" fmla="*/ 2 w 70"/>
                        <a:gd name="T9" fmla="*/ 18 h 20"/>
                        <a:gd name="T10" fmla="*/ 2 w 70"/>
                        <a:gd name="T11" fmla="*/ 11 h 20"/>
                        <a:gd name="T12" fmla="*/ 35 w 70"/>
                        <a:gd name="T13" fmla="*/ 0 h 20"/>
                        <a:gd name="T14" fmla="*/ 68 w 70"/>
                        <a:gd name="T15" fmla="*/ 11 h 20"/>
                        <a:gd name="T16" fmla="*/ 68 w 70"/>
                        <a:gd name="T17" fmla="*/ 18 h 20"/>
                        <a:gd name="T18" fmla="*/ 64 w 70"/>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0">
                          <a:moveTo>
                            <a:pt x="64" y="20"/>
                          </a:moveTo>
                          <a:cubicBezTo>
                            <a:pt x="63" y="20"/>
                            <a:pt x="62" y="19"/>
                            <a:pt x="61" y="18"/>
                          </a:cubicBezTo>
                          <a:cubicBezTo>
                            <a:pt x="56" y="13"/>
                            <a:pt x="46" y="10"/>
                            <a:pt x="35" y="10"/>
                          </a:cubicBezTo>
                          <a:cubicBezTo>
                            <a:pt x="24" y="10"/>
                            <a:pt x="14" y="13"/>
                            <a:pt x="9" y="18"/>
                          </a:cubicBezTo>
                          <a:cubicBezTo>
                            <a:pt x="7" y="20"/>
                            <a:pt x="4" y="20"/>
                            <a:pt x="2" y="18"/>
                          </a:cubicBezTo>
                          <a:cubicBezTo>
                            <a:pt x="0" y="16"/>
                            <a:pt x="0" y="13"/>
                            <a:pt x="2" y="11"/>
                          </a:cubicBezTo>
                          <a:cubicBezTo>
                            <a:pt x="9" y="4"/>
                            <a:pt x="21" y="0"/>
                            <a:pt x="35" y="0"/>
                          </a:cubicBezTo>
                          <a:cubicBezTo>
                            <a:pt x="49" y="0"/>
                            <a:pt x="61" y="4"/>
                            <a:pt x="68" y="11"/>
                          </a:cubicBezTo>
                          <a:cubicBezTo>
                            <a:pt x="70" y="13"/>
                            <a:pt x="70" y="16"/>
                            <a:pt x="68" y="18"/>
                          </a:cubicBezTo>
                          <a:cubicBezTo>
                            <a:pt x="67" y="19"/>
                            <a:pt x="65" y="20"/>
                            <a:pt x="6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86" name="Freeform 108">
                      <a:extLst>
                        <a:ext uri="{FF2B5EF4-FFF2-40B4-BE49-F238E27FC236}">
                          <a16:creationId xmlns:a16="http://schemas.microsoft.com/office/drawing/2014/main" id="{6518AD7E-C679-4815-A63C-D0A84E9D151C}"/>
                        </a:ext>
                      </a:extLst>
                    </p:cNvPr>
                    <p:cNvSpPr>
                      <a:spLocks/>
                    </p:cNvSpPr>
                    <p:nvPr/>
                  </p:nvSpPr>
                  <p:spPr bwMode="auto">
                    <a:xfrm>
                      <a:off x="4620871" y="5396777"/>
                      <a:ext cx="219419" cy="84937"/>
                    </a:xfrm>
                    <a:custGeom>
                      <a:avLst/>
                      <a:gdLst>
                        <a:gd name="T0" fmla="*/ 27 w 31"/>
                        <a:gd name="T1" fmla="*/ 12 h 12"/>
                        <a:gd name="T2" fmla="*/ 24 w 31"/>
                        <a:gd name="T3" fmla="*/ 10 h 12"/>
                        <a:gd name="T4" fmla="*/ 16 w 31"/>
                        <a:gd name="T5" fmla="*/ 8 h 12"/>
                        <a:gd name="T6" fmla="*/ 8 w 31"/>
                        <a:gd name="T7" fmla="*/ 10 h 12"/>
                        <a:gd name="T8" fmla="*/ 2 w 31"/>
                        <a:gd name="T9" fmla="*/ 11 h 12"/>
                        <a:gd name="T10" fmla="*/ 2 w 31"/>
                        <a:gd name="T11" fmla="*/ 5 h 12"/>
                        <a:gd name="T12" fmla="*/ 16 w 31"/>
                        <a:gd name="T13" fmla="*/ 0 h 12"/>
                        <a:gd name="T14" fmla="*/ 30 w 31"/>
                        <a:gd name="T15" fmla="*/ 5 h 12"/>
                        <a:gd name="T16" fmla="*/ 30 w 31"/>
                        <a:gd name="T17" fmla="*/ 11 h 12"/>
                        <a:gd name="T18" fmla="*/ 27 w 31"/>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2">
                          <a:moveTo>
                            <a:pt x="27" y="12"/>
                          </a:moveTo>
                          <a:cubicBezTo>
                            <a:pt x="26" y="12"/>
                            <a:pt x="25" y="11"/>
                            <a:pt x="24" y="10"/>
                          </a:cubicBezTo>
                          <a:cubicBezTo>
                            <a:pt x="23" y="9"/>
                            <a:pt x="20" y="8"/>
                            <a:pt x="16" y="8"/>
                          </a:cubicBezTo>
                          <a:cubicBezTo>
                            <a:pt x="12" y="8"/>
                            <a:pt x="9" y="9"/>
                            <a:pt x="8" y="10"/>
                          </a:cubicBezTo>
                          <a:cubicBezTo>
                            <a:pt x="6" y="12"/>
                            <a:pt x="4" y="12"/>
                            <a:pt x="2" y="11"/>
                          </a:cubicBezTo>
                          <a:cubicBezTo>
                            <a:pt x="0" y="9"/>
                            <a:pt x="0" y="7"/>
                            <a:pt x="2" y="5"/>
                          </a:cubicBezTo>
                          <a:cubicBezTo>
                            <a:pt x="5" y="2"/>
                            <a:pt x="10" y="0"/>
                            <a:pt x="16" y="0"/>
                          </a:cubicBezTo>
                          <a:cubicBezTo>
                            <a:pt x="22" y="0"/>
                            <a:pt x="27" y="2"/>
                            <a:pt x="30" y="5"/>
                          </a:cubicBezTo>
                          <a:cubicBezTo>
                            <a:pt x="31" y="7"/>
                            <a:pt x="31" y="9"/>
                            <a:pt x="30" y="11"/>
                          </a:cubicBezTo>
                          <a:cubicBezTo>
                            <a:pt x="29" y="11"/>
                            <a:pt x="28" y="12"/>
                            <a:pt x="2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283" name="Freeform 8">
                    <a:extLst>
                      <a:ext uri="{FF2B5EF4-FFF2-40B4-BE49-F238E27FC236}">
                        <a16:creationId xmlns:a16="http://schemas.microsoft.com/office/drawing/2014/main" id="{715E3BA2-5138-474A-B615-414CFB22F6B2}"/>
                      </a:ext>
                    </a:extLst>
                  </p:cNvPr>
                  <p:cNvSpPr>
                    <a:spLocks noEditPoints="1"/>
                  </p:cNvSpPr>
                  <p:nvPr/>
                </p:nvSpPr>
                <p:spPr bwMode="auto">
                  <a:xfrm>
                    <a:off x="3007424" y="3971058"/>
                    <a:ext cx="456297" cy="263065"/>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grpSp>
          </p:grpSp>
        </p:grpSp>
        <p:grpSp>
          <p:nvGrpSpPr>
            <p:cNvPr id="105" name="グループ化 104">
              <a:extLst>
                <a:ext uri="{FF2B5EF4-FFF2-40B4-BE49-F238E27FC236}">
                  <a16:creationId xmlns:a16="http://schemas.microsoft.com/office/drawing/2014/main" id="{7B5EB306-935F-4B1F-AAA3-4AA337A2A375}"/>
                </a:ext>
              </a:extLst>
            </p:cNvPr>
            <p:cNvGrpSpPr/>
            <p:nvPr/>
          </p:nvGrpSpPr>
          <p:grpSpPr>
            <a:xfrm>
              <a:off x="607902" y="4848642"/>
              <a:ext cx="681221" cy="285919"/>
              <a:chOff x="4170097" y="4985375"/>
              <a:chExt cx="939245" cy="394216"/>
            </a:xfrm>
          </p:grpSpPr>
          <p:grpSp>
            <p:nvGrpSpPr>
              <p:cNvPr id="277" name="グループ化 276">
                <a:extLst>
                  <a:ext uri="{FF2B5EF4-FFF2-40B4-BE49-F238E27FC236}">
                    <a16:creationId xmlns:a16="http://schemas.microsoft.com/office/drawing/2014/main" id="{51DB2409-EEA4-48EB-BF02-AD7D08DFA828}"/>
                  </a:ext>
                </a:extLst>
              </p:cNvPr>
              <p:cNvGrpSpPr/>
              <p:nvPr/>
            </p:nvGrpSpPr>
            <p:grpSpPr>
              <a:xfrm>
                <a:off x="4170097" y="5059267"/>
                <a:ext cx="317800" cy="199512"/>
                <a:chOff x="-541338" y="2352675"/>
                <a:chExt cx="639764" cy="401638"/>
              </a:xfrm>
              <a:solidFill>
                <a:schemeClr val="tx2"/>
              </a:solidFill>
            </p:grpSpPr>
            <p:sp>
              <p:nvSpPr>
                <p:cNvPr id="299" name="Freeform 44">
                  <a:extLst>
                    <a:ext uri="{FF2B5EF4-FFF2-40B4-BE49-F238E27FC236}">
                      <a16:creationId xmlns:a16="http://schemas.microsoft.com/office/drawing/2014/main" id="{47DA3E70-94D1-4762-AB3B-38017A47E76D}"/>
                    </a:ext>
                  </a:extLst>
                </p:cNvPr>
                <p:cNvSpPr>
                  <a:spLocks/>
                </p:cNvSpPr>
                <p:nvPr/>
              </p:nvSpPr>
              <p:spPr bwMode="auto">
                <a:xfrm>
                  <a:off x="-541338" y="2484438"/>
                  <a:ext cx="246063" cy="266700"/>
                </a:xfrm>
                <a:custGeom>
                  <a:avLst/>
                  <a:gdLst>
                    <a:gd name="T0" fmla="*/ 0 w 395"/>
                    <a:gd name="T1" fmla="*/ 203 h 430"/>
                    <a:gd name="T2" fmla="*/ 9 w 395"/>
                    <a:gd name="T3" fmla="*/ 173 h 430"/>
                    <a:gd name="T4" fmla="*/ 267 w 395"/>
                    <a:gd name="T5" fmla="*/ 46 h 430"/>
                    <a:gd name="T6" fmla="*/ 265 w 395"/>
                    <a:gd name="T7" fmla="*/ 53 h 430"/>
                    <a:gd name="T8" fmla="*/ 244 w 395"/>
                    <a:gd name="T9" fmla="*/ 89 h 430"/>
                    <a:gd name="T10" fmla="*/ 205 w 395"/>
                    <a:gd name="T11" fmla="*/ 89 h 430"/>
                    <a:gd name="T12" fmla="*/ 58 w 395"/>
                    <a:gd name="T13" fmla="*/ 227 h 430"/>
                    <a:gd name="T14" fmla="*/ 205 w 395"/>
                    <a:gd name="T15" fmla="*/ 367 h 430"/>
                    <a:gd name="T16" fmla="*/ 325 w 395"/>
                    <a:gd name="T17" fmla="*/ 175 h 430"/>
                    <a:gd name="T18" fmla="*/ 328 w 395"/>
                    <a:gd name="T19" fmla="*/ 130 h 430"/>
                    <a:gd name="T20" fmla="*/ 345 w 395"/>
                    <a:gd name="T21" fmla="*/ 100 h 430"/>
                    <a:gd name="T22" fmla="*/ 393 w 395"/>
                    <a:gd name="T23" fmla="*/ 235 h 430"/>
                    <a:gd name="T24" fmla="*/ 215 w 395"/>
                    <a:gd name="T25" fmla="*/ 423 h 430"/>
                    <a:gd name="T26" fmla="*/ 4 w 395"/>
                    <a:gd name="T27" fmla="*/ 260 h 430"/>
                    <a:gd name="T28" fmla="*/ 0 w 395"/>
                    <a:gd name="T29" fmla="*/ 251 h 430"/>
                    <a:gd name="T30" fmla="*/ 0 w 395"/>
                    <a:gd name="T31" fmla="*/ 203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5" h="430">
                      <a:moveTo>
                        <a:pt x="0" y="203"/>
                      </a:moveTo>
                      <a:cubicBezTo>
                        <a:pt x="3" y="193"/>
                        <a:pt x="6" y="183"/>
                        <a:pt x="9" y="173"/>
                      </a:cubicBezTo>
                      <a:cubicBezTo>
                        <a:pt x="41" y="63"/>
                        <a:pt x="168" y="0"/>
                        <a:pt x="267" y="46"/>
                      </a:cubicBezTo>
                      <a:cubicBezTo>
                        <a:pt x="266" y="49"/>
                        <a:pt x="266" y="51"/>
                        <a:pt x="265" y="53"/>
                      </a:cubicBezTo>
                      <a:cubicBezTo>
                        <a:pt x="258" y="66"/>
                        <a:pt x="255" y="83"/>
                        <a:pt x="244" y="89"/>
                      </a:cubicBezTo>
                      <a:cubicBezTo>
                        <a:pt x="235" y="95"/>
                        <a:pt x="219" y="90"/>
                        <a:pt x="205" y="89"/>
                      </a:cubicBezTo>
                      <a:cubicBezTo>
                        <a:pt x="125" y="85"/>
                        <a:pt x="59" y="146"/>
                        <a:pt x="58" y="227"/>
                      </a:cubicBezTo>
                      <a:cubicBezTo>
                        <a:pt x="57" y="307"/>
                        <a:pt x="124" y="371"/>
                        <a:pt x="205" y="367"/>
                      </a:cubicBezTo>
                      <a:cubicBezTo>
                        <a:pt x="300" y="362"/>
                        <a:pt x="363" y="263"/>
                        <a:pt x="325" y="175"/>
                      </a:cubicBezTo>
                      <a:cubicBezTo>
                        <a:pt x="317" y="157"/>
                        <a:pt x="318" y="145"/>
                        <a:pt x="328" y="130"/>
                      </a:cubicBezTo>
                      <a:cubicBezTo>
                        <a:pt x="334" y="121"/>
                        <a:pt x="339" y="111"/>
                        <a:pt x="345" y="100"/>
                      </a:cubicBezTo>
                      <a:cubicBezTo>
                        <a:pt x="379" y="140"/>
                        <a:pt x="395" y="184"/>
                        <a:pt x="393" y="235"/>
                      </a:cubicBezTo>
                      <a:cubicBezTo>
                        <a:pt x="388" y="336"/>
                        <a:pt x="311" y="416"/>
                        <a:pt x="215" y="423"/>
                      </a:cubicBezTo>
                      <a:cubicBezTo>
                        <a:pt x="108" y="430"/>
                        <a:pt x="24" y="365"/>
                        <a:pt x="4" y="260"/>
                      </a:cubicBezTo>
                      <a:cubicBezTo>
                        <a:pt x="3" y="257"/>
                        <a:pt x="1" y="254"/>
                        <a:pt x="0" y="251"/>
                      </a:cubicBezTo>
                      <a:cubicBezTo>
                        <a:pt x="0" y="235"/>
                        <a:pt x="0" y="219"/>
                        <a:pt x="0" y="2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00" name="Freeform 45">
                  <a:extLst>
                    <a:ext uri="{FF2B5EF4-FFF2-40B4-BE49-F238E27FC236}">
                      <a16:creationId xmlns:a16="http://schemas.microsoft.com/office/drawing/2014/main" id="{26063BB2-9D66-42B9-B80A-7563640733CE}"/>
                    </a:ext>
                  </a:extLst>
                </p:cNvPr>
                <p:cNvSpPr>
                  <a:spLocks/>
                </p:cNvSpPr>
                <p:nvPr/>
              </p:nvSpPr>
              <p:spPr bwMode="auto">
                <a:xfrm>
                  <a:off x="-144462" y="2503488"/>
                  <a:ext cx="242888" cy="250825"/>
                </a:xfrm>
                <a:custGeom>
                  <a:avLst/>
                  <a:gdLst>
                    <a:gd name="T0" fmla="*/ 0 w 392"/>
                    <a:gd name="T1" fmla="*/ 244 h 403"/>
                    <a:gd name="T2" fmla="*/ 16 w 392"/>
                    <a:gd name="T3" fmla="*/ 243 h 403"/>
                    <a:gd name="T4" fmla="*/ 74 w 392"/>
                    <a:gd name="T5" fmla="*/ 272 h 403"/>
                    <a:gd name="T6" fmla="*/ 236 w 392"/>
                    <a:gd name="T7" fmla="*/ 328 h 403"/>
                    <a:gd name="T8" fmla="*/ 327 w 392"/>
                    <a:gd name="T9" fmla="*/ 186 h 403"/>
                    <a:gd name="T10" fmla="*/ 219 w 392"/>
                    <a:gd name="T11" fmla="*/ 61 h 403"/>
                    <a:gd name="T12" fmla="*/ 64 w 392"/>
                    <a:gd name="T13" fmla="*/ 136 h 403"/>
                    <a:gd name="T14" fmla="*/ 39 w 392"/>
                    <a:gd name="T15" fmla="*/ 152 h 403"/>
                    <a:gd name="T16" fmla="*/ 1 w 392"/>
                    <a:gd name="T17" fmla="*/ 151 h 403"/>
                    <a:gd name="T18" fmla="*/ 189 w 392"/>
                    <a:gd name="T19" fmla="*/ 1 h 403"/>
                    <a:gd name="T20" fmla="*/ 385 w 392"/>
                    <a:gd name="T21" fmla="*/ 188 h 403"/>
                    <a:gd name="T22" fmla="*/ 216 w 392"/>
                    <a:gd name="T23" fmla="*/ 391 h 403"/>
                    <a:gd name="T24" fmla="*/ 0 w 392"/>
                    <a:gd name="T25" fmla="*/ 24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2" h="403">
                      <a:moveTo>
                        <a:pt x="0" y="244"/>
                      </a:moveTo>
                      <a:cubicBezTo>
                        <a:pt x="7" y="243"/>
                        <a:pt x="11" y="244"/>
                        <a:pt x="16" y="243"/>
                      </a:cubicBezTo>
                      <a:cubicBezTo>
                        <a:pt x="42" y="239"/>
                        <a:pt x="59" y="246"/>
                        <a:pt x="74" y="272"/>
                      </a:cubicBezTo>
                      <a:cubicBezTo>
                        <a:pt x="107" y="329"/>
                        <a:pt x="172" y="349"/>
                        <a:pt x="236" y="328"/>
                      </a:cubicBezTo>
                      <a:cubicBezTo>
                        <a:pt x="293" y="309"/>
                        <a:pt x="331" y="250"/>
                        <a:pt x="327" y="186"/>
                      </a:cubicBezTo>
                      <a:cubicBezTo>
                        <a:pt x="323" y="126"/>
                        <a:pt x="278" y="73"/>
                        <a:pt x="219" y="61"/>
                      </a:cubicBezTo>
                      <a:cubicBezTo>
                        <a:pt x="156" y="47"/>
                        <a:pt x="92" y="78"/>
                        <a:pt x="64" y="136"/>
                      </a:cubicBezTo>
                      <a:cubicBezTo>
                        <a:pt x="59" y="148"/>
                        <a:pt x="52" y="153"/>
                        <a:pt x="39" y="152"/>
                      </a:cubicBezTo>
                      <a:cubicBezTo>
                        <a:pt x="26" y="150"/>
                        <a:pt x="14" y="151"/>
                        <a:pt x="1" y="151"/>
                      </a:cubicBezTo>
                      <a:cubicBezTo>
                        <a:pt x="5" y="75"/>
                        <a:pt x="98" y="1"/>
                        <a:pt x="189" y="1"/>
                      </a:cubicBezTo>
                      <a:cubicBezTo>
                        <a:pt x="292" y="0"/>
                        <a:pt x="378" y="82"/>
                        <a:pt x="385" y="188"/>
                      </a:cubicBezTo>
                      <a:cubicBezTo>
                        <a:pt x="392" y="286"/>
                        <a:pt x="314" y="380"/>
                        <a:pt x="216" y="391"/>
                      </a:cubicBezTo>
                      <a:cubicBezTo>
                        <a:pt x="115" y="403"/>
                        <a:pt x="17" y="337"/>
                        <a:pt x="0"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01" name="Freeform 46">
                  <a:extLst>
                    <a:ext uri="{FF2B5EF4-FFF2-40B4-BE49-F238E27FC236}">
                      <a16:creationId xmlns:a16="http://schemas.microsoft.com/office/drawing/2014/main" id="{5D8B90EF-4F62-4387-92A9-BE470F629866}"/>
                    </a:ext>
                  </a:extLst>
                </p:cNvPr>
                <p:cNvSpPr>
                  <a:spLocks/>
                </p:cNvSpPr>
                <p:nvPr/>
              </p:nvSpPr>
              <p:spPr bwMode="auto">
                <a:xfrm>
                  <a:off x="-433388" y="2352675"/>
                  <a:ext cx="288925" cy="293688"/>
                </a:xfrm>
                <a:custGeom>
                  <a:avLst/>
                  <a:gdLst>
                    <a:gd name="T0" fmla="*/ 397 w 464"/>
                    <a:gd name="T1" fmla="*/ 346 h 471"/>
                    <a:gd name="T2" fmla="*/ 358 w 464"/>
                    <a:gd name="T3" fmla="*/ 332 h 471"/>
                    <a:gd name="T4" fmla="*/ 404 w 464"/>
                    <a:gd name="T5" fmla="*/ 201 h 471"/>
                    <a:gd name="T6" fmla="*/ 356 w 464"/>
                    <a:gd name="T7" fmla="*/ 201 h 471"/>
                    <a:gd name="T8" fmla="*/ 210 w 464"/>
                    <a:gd name="T9" fmla="*/ 200 h 471"/>
                    <a:gd name="T10" fmla="*/ 184 w 464"/>
                    <a:gd name="T11" fmla="*/ 219 h 471"/>
                    <a:gd name="T12" fmla="*/ 38 w 464"/>
                    <a:gd name="T13" fmla="*/ 465 h 471"/>
                    <a:gd name="T14" fmla="*/ 32 w 464"/>
                    <a:gd name="T15" fmla="*/ 471 h 471"/>
                    <a:gd name="T16" fmla="*/ 0 w 464"/>
                    <a:gd name="T17" fmla="*/ 447 h 471"/>
                    <a:gd name="T18" fmla="*/ 22 w 464"/>
                    <a:gd name="T19" fmla="*/ 418 h 471"/>
                    <a:gd name="T20" fmla="*/ 185 w 464"/>
                    <a:gd name="T21" fmla="*/ 83 h 471"/>
                    <a:gd name="T22" fmla="*/ 156 w 464"/>
                    <a:gd name="T23" fmla="*/ 42 h 471"/>
                    <a:gd name="T24" fmla="*/ 96 w 464"/>
                    <a:gd name="T25" fmla="*/ 42 h 471"/>
                    <a:gd name="T26" fmla="*/ 92 w 464"/>
                    <a:gd name="T27" fmla="*/ 36 h 471"/>
                    <a:gd name="T28" fmla="*/ 125 w 464"/>
                    <a:gd name="T29" fmla="*/ 0 h 471"/>
                    <a:gd name="T30" fmla="*/ 165 w 464"/>
                    <a:gd name="T31" fmla="*/ 1 h 471"/>
                    <a:gd name="T32" fmla="*/ 227 w 464"/>
                    <a:gd name="T33" fmla="*/ 89 h 471"/>
                    <a:gd name="T34" fmla="*/ 206 w 464"/>
                    <a:gd name="T35" fmla="*/ 158 h 471"/>
                    <a:gd name="T36" fmla="*/ 464 w 464"/>
                    <a:gd name="T37" fmla="*/ 158 h 471"/>
                    <a:gd name="T38" fmla="*/ 397 w 464"/>
                    <a:gd name="T39" fmla="*/ 34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4" h="471">
                      <a:moveTo>
                        <a:pt x="397" y="346"/>
                      </a:moveTo>
                      <a:cubicBezTo>
                        <a:pt x="383" y="341"/>
                        <a:pt x="371" y="337"/>
                        <a:pt x="358" y="332"/>
                      </a:cubicBezTo>
                      <a:cubicBezTo>
                        <a:pt x="373" y="289"/>
                        <a:pt x="388" y="246"/>
                        <a:pt x="404" y="201"/>
                      </a:cubicBezTo>
                      <a:cubicBezTo>
                        <a:pt x="386" y="201"/>
                        <a:pt x="371" y="201"/>
                        <a:pt x="356" y="201"/>
                      </a:cubicBezTo>
                      <a:cubicBezTo>
                        <a:pt x="307" y="201"/>
                        <a:pt x="259" y="201"/>
                        <a:pt x="210" y="200"/>
                      </a:cubicBezTo>
                      <a:cubicBezTo>
                        <a:pt x="195" y="200"/>
                        <a:pt x="189" y="205"/>
                        <a:pt x="184" y="219"/>
                      </a:cubicBezTo>
                      <a:cubicBezTo>
                        <a:pt x="150" y="309"/>
                        <a:pt x="99" y="390"/>
                        <a:pt x="38" y="465"/>
                      </a:cubicBezTo>
                      <a:cubicBezTo>
                        <a:pt x="37" y="467"/>
                        <a:pt x="34" y="469"/>
                        <a:pt x="32" y="471"/>
                      </a:cubicBezTo>
                      <a:cubicBezTo>
                        <a:pt x="22" y="463"/>
                        <a:pt x="12" y="456"/>
                        <a:pt x="0" y="447"/>
                      </a:cubicBezTo>
                      <a:cubicBezTo>
                        <a:pt x="8" y="437"/>
                        <a:pt x="14" y="427"/>
                        <a:pt x="22" y="418"/>
                      </a:cubicBezTo>
                      <a:cubicBezTo>
                        <a:pt x="102" y="319"/>
                        <a:pt x="151" y="205"/>
                        <a:pt x="185" y="83"/>
                      </a:cubicBezTo>
                      <a:cubicBezTo>
                        <a:pt x="192" y="59"/>
                        <a:pt x="181" y="44"/>
                        <a:pt x="156" y="42"/>
                      </a:cubicBezTo>
                      <a:cubicBezTo>
                        <a:pt x="135" y="41"/>
                        <a:pt x="115" y="42"/>
                        <a:pt x="96" y="42"/>
                      </a:cubicBezTo>
                      <a:cubicBezTo>
                        <a:pt x="94" y="39"/>
                        <a:pt x="92" y="38"/>
                        <a:pt x="92" y="36"/>
                      </a:cubicBezTo>
                      <a:cubicBezTo>
                        <a:pt x="89" y="0"/>
                        <a:pt x="89" y="0"/>
                        <a:pt x="125" y="0"/>
                      </a:cubicBezTo>
                      <a:cubicBezTo>
                        <a:pt x="138" y="0"/>
                        <a:pt x="152" y="0"/>
                        <a:pt x="165" y="1"/>
                      </a:cubicBezTo>
                      <a:cubicBezTo>
                        <a:pt x="210" y="5"/>
                        <a:pt x="239" y="45"/>
                        <a:pt x="227" y="89"/>
                      </a:cubicBezTo>
                      <a:cubicBezTo>
                        <a:pt x="221" y="111"/>
                        <a:pt x="214" y="133"/>
                        <a:pt x="206" y="158"/>
                      </a:cubicBezTo>
                      <a:cubicBezTo>
                        <a:pt x="292" y="158"/>
                        <a:pt x="376" y="158"/>
                        <a:pt x="464" y="158"/>
                      </a:cubicBezTo>
                      <a:cubicBezTo>
                        <a:pt x="441" y="222"/>
                        <a:pt x="419" y="284"/>
                        <a:pt x="397"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02" name="Freeform 47">
                  <a:extLst>
                    <a:ext uri="{FF2B5EF4-FFF2-40B4-BE49-F238E27FC236}">
                      <a16:creationId xmlns:a16="http://schemas.microsoft.com/office/drawing/2014/main" id="{03E5B9F4-59CF-4DE8-BE92-CD7906C42AB7}"/>
                    </a:ext>
                  </a:extLst>
                </p:cNvPr>
                <p:cNvSpPr>
                  <a:spLocks/>
                </p:cNvSpPr>
                <p:nvPr/>
              </p:nvSpPr>
              <p:spPr bwMode="auto">
                <a:xfrm>
                  <a:off x="-273050" y="2571750"/>
                  <a:ext cx="106363" cy="101600"/>
                </a:xfrm>
                <a:custGeom>
                  <a:avLst/>
                  <a:gdLst>
                    <a:gd name="T0" fmla="*/ 134 w 170"/>
                    <a:gd name="T1" fmla="*/ 143 h 162"/>
                    <a:gd name="T2" fmla="*/ 125 w 170"/>
                    <a:gd name="T3" fmla="*/ 89 h 162"/>
                    <a:gd name="T4" fmla="*/ 94 w 170"/>
                    <a:gd name="T5" fmla="*/ 45 h 162"/>
                    <a:gd name="T6" fmla="*/ 48 w 170"/>
                    <a:gd name="T7" fmla="*/ 65 h 162"/>
                    <a:gd name="T8" fmla="*/ 56 w 170"/>
                    <a:gd name="T9" fmla="*/ 118 h 162"/>
                    <a:gd name="T10" fmla="*/ 84 w 170"/>
                    <a:gd name="T11" fmla="*/ 162 h 162"/>
                    <a:gd name="T12" fmla="*/ 6 w 170"/>
                    <a:gd name="T13" fmla="*/ 98 h 162"/>
                    <a:gd name="T14" fmla="*/ 57 w 170"/>
                    <a:gd name="T15" fmla="*/ 13 h 162"/>
                    <a:gd name="T16" fmla="*/ 151 w 170"/>
                    <a:gd name="T17" fmla="*/ 45 h 162"/>
                    <a:gd name="T18" fmla="*/ 134 w 170"/>
                    <a:gd name="T19" fmla="*/ 14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 h="162">
                      <a:moveTo>
                        <a:pt x="134" y="143"/>
                      </a:moveTo>
                      <a:cubicBezTo>
                        <a:pt x="131" y="123"/>
                        <a:pt x="126" y="106"/>
                        <a:pt x="125" y="89"/>
                      </a:cubicBezTo>
                      <a:cubicBezTo>
                        <a:pt x="124" y="67"/>
                        <a:pt x="113" y="50"/>
                        <a:pt x="94" y="45"/>
                      </a:cubicBezTo>
                      <a:cubicBezTo>
                        <a:pt x="76" y="41"/>
                        <a:pt x="57" y="49"/>
                        <a:pt x="48" y="65"/>
                      </a:cubicBezTo>
                      <a:cubicBezTo>
                        <a:pt x="38" y="82"/>
                        <a:pt x="43" y="103"/>
                        <a:pt x="56" y="118"/>
                      </a:cubicBezTo>
                      <a:cubicBezTo>
                        <a:pt x="67" y="130"/>
                        <a:pt x="74" y="146"/>
                        <a:pt x="84" y="162"/>
                      </a:cubicBezTo>
                      <a:cubicBezTo>
                        <a:pt x="42" y="162"/>
                        <a:pt x="13" y="136"/>
                        <a:pt x="6" y="98"/>
                      </a:cubicBezTo>
                      <a:cubicBezTo>
                        <a:pt x="0" y="62"/>
                        <a:pt x="21" y="26"/>
                        <a:pt x="57" y="13"/>
                      </a:cubicBezTo>
                      <a:cubicBezTo>
                        <a:pt x="92" y="0"/>
                        <a:pt x="132" y="14"/>
                        <a:pt x="151" y="45"/>
                      </a:cubicBezTo>
                      <a:cubicBezTo>
                        <a:pt x="170" y="77"/>
                        <a:pt x="165" y="116"/>
                        <a:pt x="134"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03" name="Freeform 48">
                  <a:extLst>
                    <a:ext uri="{FF2B5EF4-FFF2-40B4-BE49-F238E27FC236}">
                      <a16:creationId xmlns:a16="http://schemas.microsoft.com/office/drawing/2014/main" id="{CEDFCA67-452D-4E12-9F96-03983C221895}"/>
                    </a:ext>
                  </a:extLst>
                </p:cNvPr>
                <p:cNvSpPr>
                  <a:spLocks/>
                </p:cNvSpPr>
                <p:nvPr/>
              </p:nvSpPr>
              <p:spPr bwMode="auto">
                <a:xfrm>
                  <a:off x="-155575" y="2613025"/>
                  <a:ext cx="130175" cy="26988"/>
                </a:xfrm>
                <a:custGeom>
                  <a:avLst/>
                  <a:gdLst>
                    <a:gd name="T0" fmla="*/ 0 w 208"/>
                    <a:gd name="T1" fmla="*/ 41 h 41"/>
                    <a:gd name="T2" fmla="*/ 0 w 208"/>
                    <a:gd name="T3" fmla="*/ 0 h 41"/>
                    <a:gd name="T4" fmla="*/ 203 w 208"/>
                    <a:gd name="T5" fmla="*/ 0 h 41"/>
                    <a:gd name="T6" fmla="*/ 205 w 208"/>
                    <a:gd name="T7" fmla="*/ 5 h 41"/>
                    <a:gd name="T8" fmla="*/ 172 w 208"/>
                    <a:gd name="T9" fmla="*/ 41 h 41"/>
                    <a:gd name="T10" fmla="*/ 22 w 208"/>
                    <a:gd name="T11" fmla="*/ 41 h 41"/>
                    <a:gd name="T12" fmla="*/ 0 w 208"/>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208" h="41">
                      <a:moveTo>
                        <a:pt x="0" y="41"/>
                      </a:moveTo>
                      <a:cubicBezTo>
                        <a:pt x="0" y="24"/>
                        <a:pt x="0" y="13"/>
                        <a:pt x="0" y="0"/>
                      </a:cubicBezTo>
                      <a:cubicBezTo>
                        <a:pt x="68" y="0"/>
                        <a:pt x="135" y="0"/>
                        <a:pt x="203" y="0"/>
                      </a:cubicBezTo>
                      <a:cubicBezTo>
                        <a:pt x="204" y="1"/>
                        <a:pt x="205" y="3"/>
                        <a:pt x="205" y="5"/>
                      </a:cubicBezTo>
                      <a:cubicBezTo>
                        <a:pt x="208" y="41"/>
                        <a:pt x="208" y="41"/>
                        <a:pt x="172" y="41"/>
                      </a:cubicBezTo>
                      <a:cubicBezTo>
                        <a:pt x="122" y="41"/>
                        <a:pt x="72" y="41"/>
                        <a:pt x="22" y="41"/>
                      </a:cubicBezTo>
                      <a:cubicBezTo>
                        <a:pt x="15" y="41"/>
                        <a:pt x="8" y="41"/>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04" name="Freeform 49">
                  <a:extLst>
                    <a:ext uri="{FF2B5EF4-FFF2-40B4-BE49-F238E27FC236}">
                      <a16:creationId xmlns:a16="http://schemas.microsoft.com/office/drawing/2014/main" id="{21802141-8C31-4E2D-A3A1-089023419B08}"/>
                    </a:ext>
                  </a:extLst>
                </p:cNvPr>
                <p:cNvSpPr>
                  <a:spLocks/>
                </p:cNvSpPr>
                <p:nvPr/>
              </p:nvSpPr>
              <p:spPr bwMode="auto">
                <a:xfrm>
                  <a:off x="-209550" y="2403475"/>
                  <a:ext cx="104775" cy="38100"/>
                </a:xfrm>
                <a:custGeom>
                  <a:avLst/>
                  <a:gdLst>
                    <a:gd name="T0" fmla="*/ 87 w 170"/>
                    <a:gd name="T1" fmla="*/ 1 h 62"/>
                    <a:gd name="T2" fmla="*/ 147 w 170"/>
                    <a:gd name="T3" fmla="*/ 0 h 62"/>
                    <a:gd name="T4" fmla="*/ 167 w 170"/>
                    <a:gd name="T5" fmla="*/ 24 h 62"/>
                    <a:gd name="T6" fmla="*/ 164 w 170"/>
                    <a:gd name="T7" fmla="*/ 44 h 62"/>
                    <a:gd name="T8" fmla="*/ 142 w 170"/>
                    <a:gd name="T9" fmla="*/ 61 h 62"/>
                    <a:gd name="T10" fmla="*/ 19 w 170"/>
                    <a:gd name="T11" fmla="*/ 48 h 62"/>
                    <a:gd name="T12" fmla="*/ 2 w 170"/>
                    <a:gd name="T13" fmla="*/ 21 h 62"/>
                    <a:gd name="T14" fmla="*/ 23 w 170"/>
                    <a:gd name="T15" fmla="*/ 1 h 62"/>
                    <a:gd name="T16" fmla="*/ 87 w 170"/>
                    <a:gd name="T17"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62">
                      <a:moveTo>
                        <a:pt x="87" y="1"/>
                      </a:moveTo>
                      <a:cubicBezTo>
                        <a:pt x="107" y="1"/>
                        <a:pt x="127" y="1"/>
                        <a:pt x="147" y="0"/>
                      </a:cubicBezTo>
                      <a:cubicBezTo>
                        <a:pt x="164" y="0"/>
                        <a:pt x="170" y="8"/>
                        <a:pt x="167" y="24"/>
                      </a:cubicBezTo>
                      <a:cubicBezTo>
                        <a:pt x="166" y="31"/>
                        <a:pt x="165" y="37"/>
                        <a:pt x="164" y="44"/>
                      </a:cubicBezTo>
                      <a:cubicBezTo>
                        <a:pt x="162" y="57"/>
                        <a:pt x="155" y="62"/>
                        <a:pt x="142" y="61"/>
                      </a:cubicBezTo>
                      <a:cubicBezTo>
                        <a:pt x="101" y="56"/>
                        <a:pt x="60" y="52"/>
                        <a:pt x="19" y="48"/>
                      </a:cubicBezTo>
                      <a:cubicBezTo>
                        <a:pt x="0" y="46"/>
                        <a:pt x="2" y="33"/>
                        <a:pt x="2" y="21"/>
                      </a:cubicBezTo>
                      <a:cubicBezTo>
                        <a:pt x="2" y="6"/>
                        <a:pt x="9" y="0"/>
                        <a:pt x="23" y="1"/>
                      </a:cubicBezTo>
                      <a:cubicBezTo>
                        <a:pt x="44" y="1"/>
                        <a:pt x="66" y="1"/>
                        <a:pt x="8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05" name="Freeform 50">
                  <a:extLst>
                    <a:ext uri="{FF2B5EF4-FFF2-40B4-BE49-F238E27FC236}">
                      <a16:creationId xmlns:a16="http://schemas.microsoft.com/office/drawing/2014/main" id="{A9E219E0-5EBE-42DF-812B-A7212F9ADA96}"/>
                    </a:ext>
                  </a:extLst>
                </p:cNvPr>
                <p:cNvSpPr>
                  <a:spLocks/>
                </p:cNvSpPr>
                <p:nvPr/>
              </p:nvSpPr>
              <p:spPr bwMode="auto">
                <a:xfrm>
                  <a:off x="-231775" y="2614613"/>
                  <a:ext cx="69850" cy="107950"/>
                </a:xfrm>
                <a:custGeom>
                  <a:avLst/>
                  <a:gdLst>
                    <a:gd name="T0" fmla="*/ 52 w 114"/>
                    <a:gd name="T1" fmla="*/ 136 h 173"/>
                    <a:gd name="T2" fmla="*/ 10 w 114"/>
                    <a:gd name="T3" fmla="*/ 30 h 173"/>
                    <a:gd name="T4" fmla="*/ 13 w 114"/>
                    <a:gd name="T5" fmla="*/ 5 h 173"/>
                    <a:gd name="T6" fmla="*/ 35 w 114"/>
                    <a:gd name="T7" fmla="*/ 19 h 173"/>
                    <a:gd name="T8" fmla="*/ 69 w 114"/>
                    <a:gd name="T9" fmla="*/ 103 h 173"/>
                    <a:gd name="T10" fmla="*/ 114 w 114"/>
                    <a:gd name="T11" fmla="*/ 135 h 173"/>
                    <a:gd name="T12" fmla="*/ 114 w 114"/>
                    <a:gd name="T13" fmla="*/ 173 h 173"/>
                    <a:gd name="T14" fmla="*/ 21 w 114"/>
                    <a:gd name="T15" fmla="*/ 173 h 173"/>
                    <a:gd name="T16" fmla="*/ 21 w 114"/>
                    <a:gd name="T17" fmla="*/ 137 h 173"/>
                    <a:gd name="T18" fmla="*/ 52 w 114"/>
                    <a:gd name="T19" fmla="*/ 13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73">
                      <a:moveTo>
                        <a:pt x="52" y="136"/>
                      </a:moveTo>
                      <a:cubicBezTo>
                        <a:pt x="37" y="99"/>
                        <a:pt x="24" y="65"/>
                        <a:pt x="10" y="30"/>
                      </a:cubicBezTo>
                      <a:cubicBezTo>
                        <a:pt x="6" y="21"/>
                        <a:pt x="0" y="11"/>
                        <a:pt x="13" y="5"/>
                      </a:cubicBezTo>
                      <a:cubicBezTo>
                        <a:pt x="26" y="0"/>
                        <a:pt x="31" y="10"/>
                        <a:pt x="35" y="19"/>
                      </a:cubicBezTo>
                      <a:cubicBezTo>
                        <a:pt x="46" y="47"/>
                        <a:pt x="57" y="75"/>
                        <a:pt x="69" y="103"/>
                      </a:cubicBezTo>
                      <a:cubicBezTo>
                        <a:pt x="77" y="123"/>
                        <a:pt x="80" y="149"/>
                        <a:pt x="114" y="135"/>
                      </a:cubicBezTo>
                      <a:cubicBezTo>
                        <a:pt x="114" y="150"/>
                        <a:pt x="114" y="161"/>
                        <a:pt x="114" y="173"/>
                      </a:cubicBezTo>
                      <a:cubicBezTo>
                        <a:pt x="83" y="173"/>
                        <a:pt x="53" y="173"/>
                        <a:pt x="21" y="173"/>
                      </a:cubicBezTo>
                      <a:cubicBezTo>
                        <a:pt x="21" y="162"/>
                        <a:pt x="21" y="150"/>
                        <a:pt x="21" y="137"/>
                      </a:cubicBezTo>
                      <a:cubicBezTo>
                        <a:pt x="30" y="137"/>
                        <a:pt x="39" y="136"/>
                        <a:pt x="52" y="1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308" name="グループ化 307">
                <a:extLst>
                  <a:ext uri="{FF2B5EF4-FFF2-40B4-BE49-F238E27FC236}">
                    <a16:creationId xmlns:a16="http://schemas.microsoft.com/office/drawing/2014/main" id="{ED65D957-7453-4EAF-993B-C8A38850F32F}"/>
                  </a:ext>
                </a:extLst>
              </p:cNvPr>
              <p:cNvGrpSpPr/>
              <p:nvPr/>
            </p:nvGrpSpPr>
            <p:grpSpPr>
              <a:xfrm>
                <a:off x="4471986" y="5169220"/>
                <a:ext cx="317800" cy="199512"/>
                <a:chOff x="-541338" y="2352675"/>
                <a:chExt cx="639764" cy="401638"/>
              </a:xfrm>
              <a:solidFill>
                <a:schemeClr val="tx2"/>
              </a:solidFill>
            </p:grpSpPr>
            <p:sp>
              <p:nvSpPr>
                <p:cNvPr id="309" name="Freeform 44">
                  <a:extLst>
                    <a:ext uri="{FF2B5EF4-FFF2-40B4-BE49-F238E27FC236}">
                      <a16:creationId xmlns:a16="http://schemas.microsoft.com/office/drawing/2014/main" id="{0E90A47B-CC0B-466C-B9DC-D8CC0B3406D2}"/>
                    </a:ext>
                  </a:extLst>
                </p:cNvPr>
                <p:cNvSpPr>
                  <a:spLocks/>
                </p:cNvSpPr>
                <p:nvPr/>
              </p:nvSpPr>
              <p:spPr bwMode="auto">
                <a:xfrm>
                  <a:off x="-541338" y="2484438"/>
                  <a:ext cx="246063" cy="266700"/>
                </a:xfrm>
                <a:custGeom>
                  <a:avLst/>
                  <a:gdLst>
                    <a:gd name="T0" fmla="*/ 0 w 395"/>
                    <a:gd name="T1" fmla="*/ 203 h 430"/>
                    <a:gd name="T2" fmla="*/ 9 w 395"/>
                    <a:gd name="T3" fmla="*/ 173 h 430"/>
                    <a:gd name="T4" fmla="*/ 267 w 395"/>
                    <a:gd name="T5" fmla="*/ 46 h 430"/>
                    <a:gd name="T6" fmla="*/ 265 w 395"/>
                    <a:gd name="T7" fmla="*/ 53 h 430"/>
                    <a:gd name="T8" fmla="*/ 244 w 395"/>
                    <a:gd name="T9" fmla="*/ 89 h 430"/>
                    <a:gd name="T10" fmla="*/ 205 w 395"/>
                    <a:gd name="T11" fmla="*/ 89 h 430"/>
                    <a:gd name="T12" fmla="*/ 58 w 395"/>
                    <a:gd name="T13" fmla="*/ 227 h 430"/>
                    <a:gd name="T14" fmla="*/ 205 w 395"/>
                    <a:gd name="T15" fmla="*/ 367 h 430"/>
                    <a:gd name="T16" fmla="*/ 325 w 395"/>
                    <a:gd name="T17" fmla="*/ 175 h 430"/>
                    <a:gd name="T18" fmla="*/ 328 w 395"/>
                    <a:gd name="T19" fmla="*/ 130 h 430"/>
                    <a:gd name="T20" fmla="*/ 345 w 395"/>
                    <a:gd name="T21" fmla="*/ 100 h 430"/>
                    <a:gd name="T22" fmla="*/ 393 w 395"/>
                    <a:gd name="T23" fmla="*/ 235 h 430"/>
                    <a:gd name="T24" fmla="*/ 215 w 395"/>
                    <a:gd name="T25" fmla="*/ 423 h 430"/>
                    <a:gd name="T26" fmla="*/ 4 w 395"/>
                    <a:gd name="T27" fmla="*/ 260 h 430"/>
                    <a:gd name="T28" fmla="*/ 0 w 395"/>
                    <a:gd name="T29" fmla="*/ 251 h 430"/>
                    <a:gd name="T30" fmla="*/ 0 w 395"/>
                    <a:gd name="T31" fmla="*/ 203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5" h="430">
                      <a:moveTo>
                        <a:pt x="0" y="203"/>
                      </a:moveTo>
                      <a:cubicBezTo>
                        <a:pt x="3" y="193"/>
                        <a:pt x="6" y="183"/>
                        <a:pt x="9" y="173"/>
                      </a:cubicBezTo>
                      <a:cubicBezTo>
                        <a:pt x="41" y="63"/>
                        <a:pt x="168" y="0"/>
                        <a:pt x="267" y="46"/>
                      </a:cubicBezTo>
                      <a:cubicBezTo>
                        <a:pt x="266" y="49"/>
                        <a:pt x="266" y="51"/>
                        <a:pt x="265" y="53"/>
                      </a:cubicBezTo>
                      <a:cubicBezTo>
                        <a:pt x="258" y="66"/>
                        <a:pt x="255" y="83"/>
                        <a:pt x="244" y="89"/>
                      </a:cubicBezTo>
                      <a:cubicBezTo>
                        <a:pt x="235" y="95"/>
                        <a:pt x="219" y="90"/>
                        <a:pt x="205" y="89"/>
                      </a:cubicBezTo>
                      <a:cubicBezTo>
                        <a:pt x="125" y="85"/>
                        <a:pt x="59" y="146"/>
                        <a:pt x="58" y="227"/>
                      </a:cubicBezTo>
                      <a:cubicBezTo>
                        <a:pt x="57" y="307"/>
                        <a:pt x="124" y="371"/>
                        <a:pt x="205" y="367"/>
                      </a:cubicBezTo>
                      <a:cubicBezTo>
                        <a:pt x="300" y="362"/>
                        <a:pt x="363" y="263"/>
                        <a:pt x="325" y="175"/>
                      </a:cubicBezTo>
                      <a:cubicBezTo>
                        <a:pt x="317" y="157"/>
                        <a:pt x="318" y="145"/>
                        <a:pt x="328" y="130"/>
                      </a:cubicBezTo>
                      <a:cubicBezTo>
                        <a:pt x="334" y="121"/>
                        <a:pt x="339" y="111"/>
                        <a:pt x="345" y="100"/>
                      </a:cubicBezTo>
                      <a:cubicBezTo>
                        <a:pt x="379" y="140"/>
                        <a:pt x="395" y="184"/>
                        <a:pt x="393" y="235"/>
                      </a:cubicBezTo>
                      <a:cubicBezTo>
                        <a:pt x="388" y="336"/>
                        <a:pt x="311" y="416"/>
                        <a:pt x="215" y="423"/>
                      </a:cubicBezTo>
                      <a:cubicBezTo>
                        <a:pt x="108" y="430"/>
                        <a:pt x="24" y="365"/>
                        <a:pt x="4" y="260"/>
                      </a:cubicBezTo>
                      <a:cubicBezTo>
                        <a:pt x="3" y="257"/>
                        <a:pt x="1" y="254"/>
                        <a:pt x="0" y="251"/>
                      </a:cubicBezTo>
                      <a:cubicBezTo>
                        <a:pt x="0" y="235"/>
                        <a:pt x="0" y="219"/>
                        <a:pt x="0" y="2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10" name="Freeform 45">
                  <a:extLst>
                    <a:ext uri="{FF2B5EF4-FFF2-40B4-BE49-F238E27FC236}">
                      <a16:creationId xmlns:a16="http://schemas.microsoft.com/office/drawing/2014/main" id="{CB9195CB-EC46-4DD2-A471-9DB26259EFB4}"/>
                    </a:ext>
                  </a:extLst>
                </p:cNvPr>
                <p:cNvSpPr>
                  <a:spLocks/>
                </p:cNvSpPr>
                <p:nvPr/>
              </p:nvSpPr>
              <p:spPr bwMode="auto">
                <a:xfrm>
                  <a:off x="-144462" y="2503488"/>
                  <a:ext cx="242888" cy="250825"/>
                </a:xfrm>
                <a:custGeom>
                  <a:avLst/>
                  <a:gdLst>
                    <a:gd name="T0" fmla="*/ 0 w 392"/>
                    <a:gd name="T1" fmla="*/ 244 h 403"/>
                    <a:gd name="T2" fmla="*/ 16 w 392"/>
                    <a:gd name="T3" fmla="*/ 243 h 403"/>
                    <a:gd name="T4" fmla="*/ 74 w 392"/>
                    <a:gd name="T5" fmla="*/ 272 h 403"/>
                    <a:gd name="T6" fmla="*/ 236 w 392"/>
                    <a:gd name="T7" fmla="*/ 328 h 403"/>
                    <a:gd name="T8" fmla="*/ 327 w 392"/>
                    <a:gd name="T9" fmla="*/ 186 h 403"/>
                    <a:gd name="T10" fmla="*/ 219 w 392"/>
                    <a:gd name="T11" fmla="*/ 61 h 403"/>
                    <a:gd name="T12" fmla="*/ 64 w 392"/>
                    <a:gd name="T13" fmla="*/ 136 h 403"/>
                    <a:gd name="T14" fmla="*/ 39 w 392"/>
                    <a:gd name="T15" fmla="*/ 152 h 403"/>
                    <a:gd name="T16" fmla="*/ 1 w 392"/>
                    <a:gd name="T17" fmla="*/ 151 h 403"/>
                    <a:gd name="T18" fmla="*/ 189 w 392"/>
                    <a:gd name="T19" fmla="*/ 1 h 403"/>
                    <a:gd name="T20" fmla="*/ 385 w 392"/>
                    <a:gd name="T21" fmla="*/ 188 h 403"/>
                    <a:gd name="T22" fmla="*/ 216 w 392"/>
                    <a:gd name="T23" fmla="*/ 391 h 403"/>
                    <a:gd name="T24" fmla="*/ 0 w 392"/>
                    <a:gd name="T25" fmla="*/ 24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2" h="403">
                      <a:moveTo>
                        <a:pt x="0" y="244"/>
                      </a:moveTo>
                      <a:cubicBezTo>
                        <a:pt x="7" y="243"/>
                        <a:pt x="11" y="244"/>
                        <a:pt x="16" y="243"/>
                      </a:cubicBezTo>
                      <a:cubicBezTo>
                        <a:pt x="42" y="239"/>
                        <a:pt x="59" y="246"/>
                        <a:pt x="74" y="272"/>
                      </a:cubicBezTo>
                      <a:cubicBezTo>
                        <a:pt x="107" y="329"/>
                        <a:pt x="172" y="349"/>
                        <a:pt x="236" y="328"/>
                      </a:cubicBezTo>
                      <a:cubicBezTo>
                        <a:pt x="293" y="309"/>
                        <a:pt x="331" y="250"/>
                        <a:pt x="327" y="186"/>
                      </a:cubicBezTo>
                      <a:cubicBezTo>
                        <a:pt x="323" y="126"/>
                        <a:pt x="278" y="73"/>
                        <a:pt x="219" y="61"/>
                      </a:cubicBezTo>
                      <a:cubicBezTo>
                        <a:pt x="156" y="47"/>
                        <a:pt x="92" y="78"/>
                        <a:pt x="64" y="136"/>
                      </a:cubicBezTo>
                      <a:cubicBezTo>
                        <a:pt x="59" y="148"/>
                        <a:pt x="52" y="153"/>
                        <a:pt x="39" y="152"/>
                      </a:cubicBezTo>
                      <a:cubicBezTo>
                        <a:pt x="26" y="150"/>
                        <a:pt x="14" y="151"/>
                        <a:pt x="1" y="151"/>
                      </a:cubicBezTo>
                      <a:cubicBezTo>
                        <a:pt x="5" y="75"/>
                        <a:pt x="98" y="1"/>
                        <a:pt x="189" y="1"/>
                      </a:cubicBezTo>
                      <a:cubicBezTo>
                        <a:pt x="292" y="0"/>
                        <a:pt x="378" y="82"/>
                        <a:pt x="385" y="188"/>
                      </a:cubicBezTo>
                      <a:cubicBezTo>
                        <a:pt x="392" y="286"/>
                        <a:pt x="314" y="380"/>
                        <a:pt x="216" y="391"/>
                      </a:cubicBezTo>
                      <a:cubicBezTo>
                        <a:pt x="115" y="403"/>
                        <a:pt x="17" y="337"/>
                        <a:pt x="0"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11" name="Freeform 46">
                  <a:extLst>
                    <a:ext uri="{FF2B5EF4-FFF2-40B4-BE49-F238E27FC236}">
                      <a16:creationId xmlns:a16="http://schemas.microsoft.com/office/drawing/2014/main" id="{28473BC5-16F4-4826-A2CD-69C94D19F5D1}"/>
                    </a:ext>
                  </a:extLst>
                </p:cNvPr>
                <p:cNvSpPr>
                  <a:spLocks/>
                </p:cNvSpPr>
                <p:nvPr/>
              </p:nvSpPr>
              <p:spPr bwMode="auto">
                <a:xfrm>
                  <a:off x="-433388" y="2352675"/>
                  <a:ext cx="288925" cy="293688"/>
                </a:xfrm>
                <a:custGeom>
                  <a:avLst/>
                  <a:gdLst>
                    <a:gd name="T0" fmla="*/ 397 w 464"/>
                    <a:gd name="T1" fmla="*/ 346 h 471"/>
                    <a:gd name="T2" fmla="*/ 358 w 464"/>
                    <a:gd name="T3" fmla="*/ 332 h 471"/>
                    <a:gd name="T4" fmla="*/ 404 w 464"/>
                    <a:gd name="T5" fmla="*/ 201 h 471"/>
                    <a:gd name="T6" fmla="*/ 356 w 464"/>
                    <a:gd name="T7" fmla="*/ 201 h 471"/>
                    <a:gd name="T8" fmla="*/ 210 w 464"/>
                    <a:gd name="T9" fmla="*/ 200 h 471"/>
                    <a:gd name="T10" fmla="*/ 184 w 464"/>
                    <a:gd name="T11" fmla="*/ 219 h 471"/>
                    <a:gd name="T12" fmla="*/ 38 w 464"/>
                    <a:gd name="T13" fmla="*/ 465 h 471"/>
                    <a:gd name="T14" fmla="*/ 32 w 464"/>
                    <a:gd name="T15" fmla="*/ 471 h 471"/>
                    <a:gd name="T16" fmla="*/ 0 w 464"/>
                    <a:gd name="T17" fmla="*/ 447 h 471"/>
                    <a:gd name="T18" fmla="*/ 22 w 464"/>
                    <a:gd name="T19" fmla="*/ 418 h 471"/>
                    <a:gd name="T20" fmla="*/ 185 w 464"/>
                    <a:gd name="T21" fmla="*/ 83 h 471"/>
                    <a:gd name="T22" fmla="*/ 156 w 464"/>
                    <a:gd name="T23" fmla="*/ 42 h 471"/>
                    <a:gd name="T24" fmla="*/ 96 w 464"/>
                    <a:gd name="T25" fmla="*/ 42 h 471"/>
                    <a:gd name="T26" fmla="*/ 92 w 464"/>
                    <a:gd name="T27" fmla="*/ 36 h 471"/>
                    <a:gd name="T28" fmla="*/ 125 w 464"/>
                    <a:gd name="T29" fmla="*/ 0 h 471"/>
                    <a:gd name="T30" fmla="*/ 165 w 464"/>
                    <a:gd name="T31" fmla="*/ 1 h 471"/>
                    <a:gd name="T32" fmla="*/ 227 w 464"/>
                    <a:gd name="T33" fmla="*/ 89 h 471"/>
                    <a:gd name="T34" fmla="*/ 206 w 464"/>
                    <a:gd name="T35" fmla="*/ 158 h 471"/>
                    <a:gd name="T36" fmla="*/ 464 w 464"/>
                    <a:gd name="T37" fmla="*/ 158 h 471"/>
                    <a:gd name="T38" fmla="*/ 397 w 464"/>
                    <a:gd name="T39" fmla="*/ 34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4" h="471">
                      <a:moveTo>
                        <a:pt x="397" y="346"/>
                      </a:moveTo>
                      <a:cubicBezTo>
                        <a:pt x="383" y="341"/>
                        <a:pt x="371" y="337"/>
                        <a:pt x="358" y="332"/>
                      </a:cubicBezTo>
                      <a:cubicBezTo>
                        <a:pt x="373" y="289"/>
                        <a:pt x="388" y="246"/>
                        <a:pt x="404" y="201"/>
                      </a:cubicBezTo>
                      <a:cubicBezTo>
                        <a:pt x="386" y="201"/>
                        <a:pt x="371" y="201"/>
                        <a:pt x="356" y="201"/>
                      </a:cubicBezTo>
                      <a:cubicBezTo>
                        <a:pt x="307" y="201"/>
                        <a:pt x="259" y="201"/>
                        <a:pt x="210" y="200"/>
                      </a:cubicBezTo>
                      <a:cubicBezTo>
                        <a:pt x="195" y="200"/>
                        <a:pt x="189" y="205"/>
                        <a:pt x="184" y="219"/>
                      </a:cubicBezTo>
                      <a:cubicBezTo>
                        <a:pt x="150" y="309"/>
                        <a:pt x="99" y="390"/>
                        <a:pt x="38" y="465"/>
                      </a:cubicBezTo>
                      <a:cubicBezTo>
                        <a:pt x="37" y="467"/>
                        <a:pt x="34" y="469"/>
                        <a:pt x="32" y="471"/>
                      </a:cubicBezTo>
                      <a:cubicBezTo>
                        <a:pt x="22" y="463"/>
                        <a:pt x="12" y="456"/>
                        <a:pt x="0" y="447"/>
                      </a:cubicBezTo>
                      <a:cubicBezTo>
                        <a:pt x="8" y="437"/>
                        <a:pt x="14" y="427"/>
                        <a:pt x="22" y="418"/>
                      </a:cubicBezTo>
                      <a:cubicBezTo>
                        <a:pt x="102" y="319"/>
                        <a:pt x="151" y="205"/>
                        <a:pt x="185" y="83"/>
                      </a:cubicBezTo>
                      <a:cubicBezTo>
                        <a:pt x="192" y="59"/>
                        <a:pt x="181" y="44"/>
                        <a:pt x="156" y="42"/>
                      </a:cubicBezTo>
                      <a:cubicBezTo>
                        <a:pt x="135" y="41"/>
                        <a:pt x="115" y="42"/>
                        <a:pt x="96" y="42"/>
                      </a:cubicBezTo>
                      <a:cubicBezTo>
                        <a:pt x="94" y="39"/>
                        <a:pt x="92" y="38"/>
                        <a:pt x="92" y="36"/>
                      </a:cubicBezTo>
                      <a:cubicBezTo>
                        <a:pt x="89" y="0"/>
                        <a:pt x="89" y="0"/>
                        <a:pt x="125" y="0"/>
                      </a:cubicBezTo>
                      <a:cubicBezTo>
                        <a:pt x="138" y="0"/>
                        <a:pt x="152" y="0"/>
                        <a:pt x="165" y="1"/>
                      </a:cubicBezTo>
                      <a:cubicBezTo>
                        <a:pt x="210" y="5"/>
                        <a:pt x="239" y="45"/>
                        <a:pt x="227" y="89"/>
                      </a:cubicBezTo>
                      <a:cubicBezTo>
                        <a:pt x="221" y="111"/>
                        <a:pt x="214" y="133"/>
                        <a:pt x="206" y="158"/>
                      </a:cubicBezTo>
                      <a:cubicBezTo>
                        <a:pt x="292" y="158"/>
                        <a:pt x="376" y="158"/>
                        <a:pt x="464" y="158"/>
                      </a:cubicBezTo>
                      <a:cubicBezTo>
                        <a:pt x="441" y="222"/>
                        <a:pt x="419" y="284"/>
                        <a:pt x="397"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12" name="Freeform 47">
                  <a:extLst>
                    <a:ext uri="{FF2B5EF4-FFF2-40B4-BE49-F238E27FC236}">
                      <a16:creationId xmlns:a16="http://schemas.microsoft.com/office/drawing/2014/main" id="{A86EB169-6D62-4C29-A4F9-5BC85868E5FE}"/>
                    </a:ext>
                  </a:extLst>
                </p:cNvPr>
                <p:cNvSpPr>
                  <a:spLocks/>
                </p:cNvSpPr>
                <p:nvPr/>
              </p:nvSpPr>
              <p:spPr bwMode="auto">
                <a:xfrm>
                  <a:off x="-273050" y="2571750"/>
                  <a:ext cx="106363" cy="101600"/>
                </a:xfrm>
                <a:custGeom>
                  <a:avLst/>
                  <a:gdLst>
                    <a:gd name="T0" fmla="*/ 134 w 170"/>
                    <a:gd name="T1" fmla="*/ 143 h 162"/>
                    <a:gd name="T2" fmla="*/ 125 w 170"/>
                    <a:gd name="T3" fmla="*/ 89 h 162"/>
                    <a:gd name="T4" fmla="*/ 94 w 170"/>
                    <a:gd name="T5" fmla="*/ 45 h 162"/>
                    <a:gd name="T6" fmla="*/ 48 w 170"/>
                    <a:gd name="T7" fmla="*/ 65 h 162"/>
                    <a:gd name="T8" fmla="*/ 56 w 170"/>
                    <a:gd name="T9" fmla="*/ 118 h 162"/>
                    <a:gd name="T10" fmla="*/ 84 w 170"/>
                    <a:gd name="T11" fmla="*/ 162 h 162"/>
                    <a:gd name="T12" fmla="*/ 6 w 170"/>
                    <a:gd name="T13" fmla="*/ 98 h 162"/>
                    <a:gd name="T14" fmla="*/ 57 w 170"/>
                    <a:gd name="T15" fmla="*/ 13 h 162"/>
                    <a:gd name="T16" fmla="*/ 151 w 170"/>
                    <a:gd name="T17" fmla="*/ 45 h 162"/>
                    <a:gd name="T18" fmla="*/ 134 w 170"/>
                    <a:gd name="T19" fmla="*/ 14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 h="162">
                      <a:moveTo>
                        <a:pt x="134" y="143"/>
                      </a:moveTo>
                      <a:cubicBezTo>
                        <a:pt x="131" y="123"/>
                        <a:pt x="126" y="106"/>
                        <a:pt x="125" y="89"/>
                      </a:cubicBezTo>
                      <a:cubicBezTo>
                        <a:pt x="124" y="67"/>
                        <a:pt x="113" y="50"/>
                        <a:pt x="94" y="45"/>
                      </a:cubicBezTo>
                      <a:cubicBezTo>
                        <a:pt x="76" y="41"/>
                        <a:pt x="57" y="49"/>
                        <a:pt x="48" y="65"/>
                      </a:cubicBezTo>
                      <a:cubicBezTo>
                        <a:pt x="38" y="82"/>
                        <a:pt x="43" y="103"/>
                        <a:pt x="56" y="118"/>
                      </a:cubicBezTo>
                      <a:cubicBezTo>
                        <a:pt x="67" y="130"/>
                        <a:pt x="74" y="146"/>
                        <a:pt x="84" y="162"/>
                      </a:cubicBezTo>
                      <a:cubicBezTo>
                        <a:pt x="42" y="162"/>
                        <a:pt x="13" y="136"/>
                        <a:pt x="6" y="98"/>
                      </a:cubicBezTo>
                      <a:cubicBezTo>
                        <a:pt x="0" y="62"/>
                        <a:pt x="21" y="26"/>
                        <a:pt x="57" y="13"/>
                      </a:cubicBezTo>
                      <a:cubicBezTo>
                        <a:pt x="92" y="0"/>
                        <a:pt x="132" y="14"/>
                        <a:pt x="151" y="45"/>
                      </a:cubicBezTo>
                      <a:cubicBezTo>
                        <a:pt x="170" y="77"/>
                        <a:pt x="165" y="116"/>
                        <a:pt x="134"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13" name="Freeform 48">
                  <a:extLst>
                    <a:ext uri="{FF2B5EF4-FFF2-40B4-BE49-F238E27FC236}">
                      <a16:creationId xmlns:a16="http://schemas.microsoft.com/office/drawing/2014/main" id="{EB02A40D-DB3D-4F71-A03D-2872F1B7CBC2}"/>
                    </a:ext>
                  </a:extLst>
                </p:cNvPr>
                <p:cNvSpPr>
                  <a:spLocks/>
                </p:cNvSpPr>
                <p:nvPr/>
              </p:nvSpPr>
              <p:spPr bwMode="auto">
                <a:xfrm>
                  <a:off x="-155575" y="2613025"/>
                  <a:ext cx="130175" cy="26988"/>
                </a:xfrm>
                <a:custGeom>
                  <a:avLst/>
                  <a:gdLst>
                    <a:gd name="T0" fmla="*/ 0 w 208"/>
                    <a:gd name="T1" fmla="*/ 41 h 41"/>
                    <a:gd name="T2" fmla="*/ 0 w 208"/>
                    <a:gd name="T3" fmla="*/ 0 h 41"/>
                    <a:gd name="T4" fmla="*/ 203 w 208"/>
                    <a:gd name="T5" fmla="*/ 0 h 41"/>
                    <a:gd name="T6" fmla="*/ 205 w 208"/>
                    <a:gd name="T7" fmla="*/ 5 h 41"/>
                    <a:gd name="T8" fmla="*/ 172 w 208"/>
                    <a:gd name="T9" fmla="*/ 41 h 41"/>
                    <a:gd name="T10" fmla="*/ 22 w 208"/>
                    <a:gd name="T11" fmla="*/ 41 h 41"/>
                    <a:gd name="T12" fmla="*/ 0 w 208"/>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208" h="41">
                      <a:moveTo>
                        <a:pt x="0" y="41"/>
                      </a:moveTo>
                      <a:cubicBezTo>
                        <a:pt x="0" y="24"/>
                        <a:pt x="0" y="13"/>
                        <a:pt x="0" y="0"/>
                      </a:cubicBezTo>
                      <a:cubicBezTo>
                        <a:pt x="68" y="0"/>
                        <a:pt x="135" y="0"/>
                        <a:pt x="203" y="0"/>
                      </a:cubicBezTo>
                      <a:cubicBezTo>
                        <a:pt x="204" y="1"/>
                        <a:pt x="205" y="3"/>
                        <a:pt x="205" y="5"/>
                      </a:cubicBezTo>
                      <a:cubicBezTo>
                        <a:pt x="208" y="41"/>
                        <a:pt x="208" y="41"/>
                        <a:pt x="172" y="41"/>
                      </a:cubicBezTo>
                      <a:cubicBezTo>
                        <a:pt x="122" y="41"/>
                        <a:pt x="72" y="41"/>
                        <a:pt x="22" y="41"/>
                      </a:cubicBezTo>
                      <a:cubicBezTo>
                        <a:pt x="15" y="41"/>
                        <a:pt x="8" y="41"/>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14" name="Freeform 49">
                  <a:extLst>
                    <a:ext uri="{FF2B5EF4-FFF2-40B4-BE49-F238E27FC236}">
                      <a16:creationId xmlns:a16="http://schemas.microsoft.com/office/drawing/2014/main" id="{30B56FD0-FF78-49BA-87F1-23FB9BB4AF87}"/>
                    </a:ext>
                  </a:extLst>
                </p:cNvPr>
                <p:cNvSpPr>
                  <a:spLocks/>
                </p:cNvSpPr>
                <p:nvPr/>
              </p:nvSpPr>
              <p:spPr bwMode="auto">
                <a:xfrm>
                  <a:off x="-209550" y="2403475"/>
                  <a:ext cx="104775" cy="38100"/>
                </a:xfrm>
                <a:custGeom>
                  <a:avLst/>
                  <a:gdLst>
                    <a:gd name="T0" fmla="*/ 87 w 170"/>
                    <a:gd name="T1" fmla="*/ 1 h 62"/>
                    <a:gd name="T2" fmla="*/ 147 w 170"/>
                    <a:gd name="T3" fmla="*/ 0 h 62"/>
                    <a:gd name="T4" fmla="*/ 167 w 170"/>
                    <a:gd name="T5" fmla="*/ 24 h 62"/>
                    <a:gd name="T6" fmla="*/ 164 w 170"/>
                    <a:gd name="T7" fmla="*/ 44 h 62"/>
                    <a:gd name="T8" fmla="*/ 142 w 170"/>
                    <a:gd name="T9" fmla="*/ 61 h 62"/>
                    <a:gd name="T10" fmla="*/ 19 w 170"/>
                    <a:gd name="T11" fmla="*/ 48 h 62"/>
                    <a:gd name="T12" fmla="*/ 2 w 170"/>
                    <a:gd name="T13" fmla="*/ 21 h 62"/>
                    <a:gd name="T14" fmla="*/ 23 w 170"/>
                    <a:gd name="T15" fmla="*/ 1 h 62"/>
                    <a:gd name="T16" fmla="*/ 87 w 170"/>
                    <a:gd name="T17"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62">
                      <a:moveTo>
                        <a:pt x="87" y="1"/>
                      </a:moveTo>
                      <a:cubicBezTo>
                        <a:pt x="107" y="1"/>
                        <a:pt x="127" y="1"/>
                        <a:pt x="147" y="0"/>
                      </a:cubicBezTo>
                      <a:cubicBezTo>
                        <a:pt x="164" y="0"/>
                        <a:pt x="170" y="8"/>
                        <a:pt x="167" y="24"/>
                      </a:cubicBezTo>
                      <a:cubicBezTo>
                        <a:pt x="166" y="31"/>
                        <a:pt x="165" y="37"/>
                        <a:pt x="164" y="44"/>
                      </a:cubicBezTo>
                      <a:cubicBezTo>
                        <a:pt x="162" y="57"/>
                        <a:pt x="155" y="62"/>
                        <a:pt x="142" y="61"/>
                      </a:cubicBezTo>
                      <a:cubicBezTo>
                        <a:pt x="101" y="56"/>
                        <a:pt x="60" y="52"/>
                        <a:pt x="19" y="48"/>
                      </a:cubicBezTo>
                      <a:cubicBezTo>
                        <a:pt x="0" y="46"/>
                        <a:pt x="2" y="33"/>
                        <a:pt x="2" y="21"/>
                      </a:cubicBezTo>
                      <a:cubicBezTo>
                        <a:pt x="2" y="6"/>
                        <a:pt x="9" y="0"/>
                        <a:pt x="23" y="1"/>
                      </a:cubicBezTo>
                      <a:cubicBezTo>
                        <a:pt x="44" y="1"/>
                        <a:pt x="66" y="1"/>
                        <a:pt x="8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15" name="Freeform 50">
                  <a:extLst>
                    <a:ext uri="{FF2B5EF4-FFF2-40B4-BE49-F238E27FC236}">
                      <a16:creationId xmlns:a16="http://schemas.microsoft.com/office/drawing/2014/main" id="{2474F98E-7DC3-4579-BB2D-09FD76F32E97}"/>
                    </a:ext>
                  </a:extLst>
                </p:cNvPr>
                <p:cNvSpPr>
                  <a:spLocks/>
                </p:cNvSpPr>
                <p:nvPr/>
              </p:nvSpPr>
              <p:spPr bwMode="auto">
                <a:xfrm>
                  <a:off x="-231775" y="2614613"/>
                  <a:ext cx="69850" cy="107950"/>
                </a:xfrm>
                <a:custGeom>
                  <a:avLst/>
                  <a:gdLst>
                    <a:gd name="T0" fmla="*/ 52 w 114"/>
                    <a:gd name="T1" fmla="*/ 136 h 173"/>
                    <a:gd name="T2" fmla="*/ 10 w 114"/>
                    <a:gd name="T3" fmla="*/ 30 h 173"/>
                    <a:gd name="T4" fmla="*/ 13 w 114"/>
                    <a:gd name="T5" fmla="*/ 5 h 173"/>
                    <a:gd name="T6" fmla="*/ 35 w 114"/>
                    <a:gd name="T7" fmla="*/ 19 h 173"/>
                    <a:gd name="T8" fmla="*/ 69 w 114"/>
                    <a:gd name="T9" fmla="*/ 103 h 173"/>
                    <a:gd name="T10" fmla="*/ 114 w 114"/>
                    <a:gd name="T11" fmla="*/ 135 h 173"/>
                    <a:gd name="T12" fmla="*/ 114 w 114"/>
                    <a:gd name="T13" fmla="*/ 173 h 173"/>
                    <a:gd name="T14" fmla="*/ 21 w 114"/>
                    <a:gd name="T15" fmla="*/ 173 h 173"/>
                    <a:gd name="T16" fmla="*/ 21 w 114"/>
                    <a:gd name="T17" fmla="*/ 137 h 173"/>
                    <a:gd name="T18" fmla="*/ 52 w 114"/>
                    <a:gd name="T19" fmla="*/ 13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73">
                      <a:moveTo>
                        <a:pt x="52" y="136"/>
                      </a:moveTo>
                      <a:cubicBezTo>
                        <a:pt x="37" y="99"/>
                        <a:pt x="24" y="65"/>
                        <a:pt x="10" y="30"/>
                      </a:cubicBezTo>
                      <a:cubicBezTo>
                        <a:pt x="6" y="21"/>
                        <a:pt x="0" y="11"/>
                        <a:pt x="13" y="5"/>
                      </a:cubicBezTo>
                      <a:cubicBezTo>
                        <a:pt x="26" y="0"/>
                        <a:pt x="31" y="10"/>
                        <a:pt x="35" y="19"/>
                      </a:cubicBezTo>
                      <a:cubicBezTo>
                        <a:pt x="46" y="47"/>
                        <a:pt x="57" y="75"/>
                        <a:pt x="69" y="103"/>
                      </a:cubicBezTo>
                      <a:cubicBezTo>
                        <a:pt x="77" y="123"/>
                        <a:pt x="80" y="149"/>
                        <a:pt x="114" y="135"/>
                      </a:cubicBezTo>
                      <a:cubicBezTo>
                        <a:pt x="114" y="150"/>
                        <a:pt x="114" y="161"/>
                        <a:pt x="114" y="173"/>
                      </a:cubicBezTo>
                      <a:cubicBezTo>
                        <a:pt x="83" y="173"/>
                        <a:pt x="53" y="173"/>
                        <a:pt x="21" y="173"/>
                      </a:cubicBezTo>
                      <a:cubicBezTo>
                        <a:pt x="21" y="162"/>
                        <a:pt x="21" y="150"/>
                        <a:pt x="21" y="137"/>
                      </a:cubicBezTo>
                      <a:cubicBezTo>
                        <a:pt x="30" y="137"/>
                        <a:pt x="39" y="136"/>
                        <a:pt x="52" y="1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1" name="グループ化 10">
                <a:extLst>
                  <a:ext uri="{FF2B5EF4-FFF2-40B4-BE49-F238E27FC236}">
                    <a16:creationId xmlns:a16="http://schemas.microsoft.com/office/drawing/2014/main" id="{12C05F2E-73BF-4FF0-8892-3BBF423C3534}"/>
                  </a:ext>
                </a:extLst>
              </p:cNvPr>
              <p:cNvGrpSpPr/>
              <p:nvPr/>
            </p:nvGrpSpPr>
            <p:grpSpPr>
              <a:xfrm>
                <a:off x="4739970" y="5090891"/>
                <a:ext cx="132176" cy="288700"/>
                <a:chOff x="1696686" y="2092151"/>
                <a:chExt cx="192994" cy="421539"/>
              </a:xfrm>
              <a:solidFill>
                <a:schemeClr val="bg1">
                  <a:lumMod val="50000"/>
                </a:schemeClr>
              </a:solidFill>
            </p:grpSpPr>
            <p:sp>
              <p:nvSpPr>
                <p:cNvPr id="316" name="Oval 12">
                  <a:extLst>
                    <a:ext uri="{FF2B5EF4-FFF2-40B4-BE49-F238E27FC236}">
                      <a16:creationId xmlns:a16="http://schemas.microsoft.com/office/drawing/2014/main" id="{3E492B46-7232-4661-83C3-EF22CF205313}"/>
                    </a:ext>
                  </a:extLst>
                </p:cNvPr>
                <p:cNvSpPr>
                  <a:spLocks noChangeArrowheads="1"/>
                </p:cNvSpPr>
                <p:nvPr/>
              </p:nvSpPr>
              <p:spPr bwMode="auto">
                <a:xfrm>
                  <a:off x="1759324" y="2092151"/>
                  <a:ext cx="71103" cy="7279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7" name="Freeform 13">
                  <a:extLst>
                    <a:ext uri="{FF2B5EF4-FFF2-40B4-BE49-F238E27FC236}">
                      <a16:creationId xmlns:a16="http://schemas.microsoft.com/office/drawing/2014/main" id="{32AB505A-98CE-42B8-99C6-9A6E3CEF18FC}"/>
                    </a:ext>
                  </a:extLst>
                </p:cNvPr>
                <p:cNvSpPr>
                  <a:spLocks/>
                </p:cNvSpPr>
                <p:nvPr/>
              </p:nvSpPr>
              <p:spPr bwMode="auto">
                <a:xfrm>
                  <a:off x="1696686" y="2176797"/>
                  <a:ext cx="192994" cy="336893"/>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nvGrpSpPr>
              <p:cNvPr id="321" name="グループ化 320">
                <a:extLst>
                  <a:ext uri="{FF2B5EF4-FFF2-40B4-BE49-F238E27FC236}">
                    <a16:creationId xmlns:a16="http://schemas.microsoft.com/office/drawing/2014/main" id="{C70D7BFC-3520-42FE-83CD-AFE83AE86137}"/>
                  </a:ext>
                </a:extLst>
              </p:cNvPr>
              <p:cNvGrpSpPr/>
              <p:nvPr/>
            </p:nvGrpSpPr>
            <p:grpSpPr>
              <a:xfrm>
                <a:off x="4977166" y="4985375"/>
                <a:ext cx="132176" cy="288700"/>
                <a:chOff x="1696686" y="2092151"/>
                <a:chExt cx="192994" cy="421539"/>
              </a:xfrm>
              <a:solidFill>
                <a:schemeClr val="bg1">
                  <a:lumMod val="50000"/>
                </a:schemeClr>
              </a:solidFill>
            </p:grpSpPr>
            <p:sp>
              <p:nvSpPr>
                <p:cNvPr id="322" name="Oval 12">
                  <a:extLst>
                    <a:ext uri="{FF2B5EF4-FFF2-40B4-BE49-F238E27FC236}">
                      <a16:creationId xmlns:a16="http://schemas.microsoft.com/office/drawing/2014/main" id="{938B7971-0E39-4A32-9F20-0ADB2AE5054B}"/>
                    </a:ext>
                  </a:extLst>
                </p:cNvPr>
                <p:cNvSpPr>
                  <a:spLocks noChangeArrowheads="1"/>
                </p:cNvSpPr>
                <p:nvPr/>
              </p:nvSpPr>
              <p:spPr bwMode="auto">
                <a:xfrm>
                  <a:off x="1759324" y="2092151"/>
                  <a:ext cx="71103" cy="7279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3" name="Freeform 13">
                  <a:extLst>
                    <a:ext uri="{FF2B5EF4-FFF2-40B4-BE49-F238E27FC236}">
                      <a16:creationId xmlns:a16="http://schemas.microsoft.com/office/drawing/2014/main" id="{6DC49224-5B3A-4D48-9028-BD7D82EA1B08}"/>
                    </a:ext>
                  </a:extLst>
                </p:cNvPr>
                <p:cNvSpPr>
                  <a:spLocks/>
                </p:cNvSpPr>
                <p:nvPr/>
              </p:nvSpPr>
              <p:spPr bwMode="auto">
                <a:xfrm>
                  <a:off x="1696686" y="2176797"/>
                  <a:ext cx="192994" cy="336893"/>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grpSp>
      <p:grpSp>
        <p:nvGrpSpPr>
          <p:cNvPr id="108" name="グループ化 107">
            <a:extLst>
              <a:ext uri="{FF2B5EF4-FFF2-40B4-BE49-F238E27FC236}">
                <a16:creationId xmlns:a16="http://schemas.microsoft.com/office/drawing/2014/main" id="{F7FACC09-1F0A-44E8-A1AD-97A20E6A26F3}"/>
              </a:ext>
            </a:extLst>
          </p:cNvPr>
          <p:cNvGrpSpPr/>
          <p:nvPr/>
        </p:nvGrpSpPr>
        <p:grpSpPr>
          <a:xfrm>
            <a:off x="2505664" y="5534050"/>
            <a:ext cx="3431312" cy="1469107"/>
            <a:chOff x="2242050" y="5555690"/>
            <a:chExt cx="4455963" cy="1907807"/>
          </a:xfrm>
        </p:grpSpPr>
        <p:grpSp>
          <p:nvGrpSpPr>
            <p:cNvPr id="325" name="グラフィックス 420">
              <a:extLst>
                <a:ext uri="{FF2B5EF4-FFF2-40B4-BE49-F238E27FC236}">
                  <a16:creationId xmlns:a16="http://schemas.microsoft.com/office/drawing/2014/main" id="{B32A7015-7D22-4178-9605-7A3698E3B770}"/>
                </a:ext>
              </a:extLst>
            </p:cNvPr>
            <p:cNvGrpSpPr/>
            <p:nvPr/>
          </p:nvGrpSpPr>
          <p:grpSpPr>
            <a:xfrm>
              <a:off x="3548625" y="5555690"/>
              <a:ext cx="1842815" cy="1368597"/>
              <a:chOff x="0" y="-1"/>
              <a:chExt cx="1271017" cy="925263"/>
            </a:xfrm>
            <a:solidFill>
              <a:srgbClr val="009C89"/>
            </a:solidFill>
          </p:grpSpPr>
          <p:sp>
            <p:nvSpPr>
              <p:cNvPr id="328" name="フリーフォーム: 図形 327">
                <a:extLst>
                  <a:ext uri="{FF2B5EF4-FFF2-40B4-BE49-F238E27FC236}">
                    <a16:creationId xmlns:a16="http://schemas.microsoft.com/office/drawing/2014/main" id="{E5FBF6C8-0CD3-4035-900C-3C9A97685AEC}"/>
                  </a:ext>
                </a:extLst>
              </p:cNvPr>
              <p:cNvSpPr/>
              <p:nvPr/>
            </p:nvSpPr>
            <p:spPr>
              <a:xfrm>
                <a:off x="52009" y="787544"/>
                <a:ext cx="24349" cy="34089"/>
              </a:xfrm>
              <a:custGeom>
                <a:avLst/>
                <a:gdLst>
                  <a:gd name="connsiteX0" fmla="*/ 3652 w 24348"/>
                  <a:gd name="connsiteY0" fmla="*/ 3652 h 34088"/>
                  <a:gd name="connsiteX1" fmla="*/ 24836 w 24348"/>
                  <a:gd name="connsiteY1" fmla="*/ 3652 h 34088"/>
                  <a:gd name="connsiteX2" fmla="*/ 24836 w 24348"/>
                  <a:gd name="connsiteY2" fmla="*/ 31167 h 34088"/>
                  <a:gd name="connsiteX3" fmla="*/ 3652 w 24348"/>
                  <a:gd name="connsiteY3" fmla="*/ 31167 h 34088"/>
                </a:gdLst>
                <a:ahLst/>
                <a:cxnLst>
                  <a:cxn ang="0">
                    <a:pos x="connsiteX0" y="connsiteY0"/>
                  </a:cxn>
                  <a:cxn ang="0">
                    <a:pos x="connsiteX1" y="connsiteY1"/>
                  </a:cxn>
                  <a:cxn ang="0">
                    <a:pos x="connsiteX2" y="connsiteY2"/>
                  </a:cxn>
                  <a:cxn ang="0">
                    <a:pos x="connsiteX3" y="connsiteY3"/>
                  </a:cxn>
                </a:cxnLst>
                <a:rect l="l" t="t" r="r" b="b"/>
                <a:pathLst>
                  <a:path w="24348" h="34088">
                    <a:moveTo>
                      <a:pt x="3652" y="3652"/>
                    </a:moveTo>
                    <a:lnTo>
                      <a:pt x="24836" y="3652"/>
                    </a:lnTo>
                    <a:lnTo>
                      <a:pt x="24836" y="31167"/>
                    </a:lnTo>
                    <a:lnTo>
                      <a:pt x="3652" y="31167"/>
                    </a:ln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9" name="フリーフォーム: 図形 328">
                <a:extLst>
                  <a:ext uri="{FF2B5EF4-FFF2-40B4-BE49-F238E27FC236}">
                    <a16:creationId xmlns:a16="http://schemas.microsoft.com/office/drawing/2014/main" id="{B0E36C01-722B-4111-A6DE-2FB19D464381}"/>
                  </a:ext>
                </a:extLst>
              </p:cNvPr>
              <p:cNvSpPr/>
              <p:nvPr/>
            </p:nvSpPr>
            <p:spPr>
              <a:xfrm>
                <a:off x="90529" y="787544"/>
                <a:ext cx="24349" cy="34089"/>
              </a:xfrm>
              <a:custGeom>
                <a:avLst/>
                <a:gdLst>
                  <a:gd name="connsiteX0" fmla="*/ 3652 w 24348"/>
                  <a:gd name="connsiteY0" fmla="*/ 3652 h 34088"/>
                  <a:gd name="connsiteX1" fmla="*/ 24836 w 24348"/>
                  <a:gd name="connsiteY1" fmla="*/ 3652 h 34088"/>
                  <a:gd name="connsiteX2" fmla="*/ 24836 w 24348"/>
                  <a:gd name="connsiteY2" fmla="*/ 31167 h 34088"/>
                  <a:gd name="connsiteX3" fmla="*/ 3652 w 24348"/>
                  <a:gd name="connsiteY3" fmla="*/ 31167 h 34088"/>
                </a:gdLst>
                <a:ahLst/>
                <a:cxnLst>
                  <a:cxn ang="0">
                    <a:pos x="connsiteX0" y="connsiteY0"/>
                  </a:cxn>
                  <a:cxn ang="0">
                    <a:pos x="connsiteX1" y="connsiteY1"/>
                  </a:cxn>
                  <a:cxn ang="0">
                    <a:pos x="connsiteX2" y="connsiteY2"/>
                  </a:cxn>
                  <a:cxn ang="0">
                    <a:pos x="connsiteX3" y="connsiteY3"/>
                  </a:cxn>
                </a:cxnLst>
                <a:rect l="l" t="t" r="r" b="b"/>
                <a:pathLst>
                  <a:path w="24348" h="34088">
                    <a:moveTo>
                      <a:pt x="3652" y="3652"/>
                    </a:moveTo>
                    <a:lnTo>
                      <a:pt x="24836" y="3652"/>
                    </a:lnTo>
                    <a:lnTo>
                      <a:pt x="24836" y="31167"/>
                    </a:lnTo>
                    <a:lnTo>
                      <a:pt x="3652" y="31167"/>
                    </a:ln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0" name="フリーフォーム: 図形 329">
                <a:extLst>
                  <a:ext uri="{FF2B5EF4-FFF2-40B4-BE49-F238E27FC236}">
                    <a16:creationId xmlns:a16="http://schemas.microsoft.com/office/drawing/2014/main" id="{5DFBA07E-FA7E-4B37-8394-6D531C904BA3}"/>
                  </a:ext>
                </a:extLst>
              </p:cNvPr>
              <p:cNvSpPr/>
              <p:nvPr/>
            </p:nvSpPr>
            <p:spPr>
              <a:xfrm>
                <a:off x="129049" y="787544"/>
                <a:ext cx="24349" cy="34089"/>
              </a:xfrm>
              <a:custGeom>
                <a:avLst/>
                <a:gdLst>
                  <a:gd name="connsiteX0" fmla="*/ 3652 w 24348"/>
                  <a:gd name="connsiteY0" fmla="*/ 3652 h 34088"/>
                  <a:gd name="connsiteX1" fmla="*/ 24836 w 24348"/>
                  <a:gd name="connsiteY1" fmla="*/ 3652 h 34088"/>
                  <a:gd name="connsiteX2" fmla="*/ 24836 w 24348"/>
                  <a:gd name="connsiteY2" fmla="*/ 31167 h 34088"/>
                  <a:gd name="connsiteX3" fmla="*/ 3652 w 24348"/>
                  <a:gd name="connsiteY3" fmla="*/ 31167 h 34088"/>
                </a:gdLst>
                <a:ahLst/>
                <a:cxnLst>
                  <a:cxn ang="0">
                    <a:pos x="connsiteX0" y="connsiteY0"/>
                  </a:cxn>
                  <a:cxn ang="0">
                    <a:pos x="connsiteX1" y="connsiteY1"/>
                  </a:cxn>
                  <a:cxn ang="0">
                    <a:pos x="connsiteX2" y="connsiteY2"/>
                  </a:cxn>
                  <a:cxn ang="0">
                    <a:pos x="connsiteX3" y="connsiteY3"/>
                  </a:cxn>
                </a:cxnLst>
                <a:rect l="l" t="t" r="r" b="b"/>
                <a:pathLst>
                  <a:path w="24348" h="34088">
                    <a:moveTo>
                      <a:pt x="3652" y="3652"/>
                    </a:moveTo>
                    <a:lnTo>
                      <a:pt x="24836" y="3652"/>
                    </a:lnTo>
                    <a:lnTo>
                      <a:pt x="24836" y="31167"/>
                    </a:lnTo>
                    <a:lnTo>
                      <a:pt x="3652" y="31167"/>
                    </a:ln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1" name="フリーフォーム: 図形 330">
                <a:extLst>
                  <a:ext uri="{FF2B5EF4-FFF2-40B4-BE49-F238E27FC236}">
                    <a16:creationId xmlns:a16="http://schemas.microsoft.com/office/drawing/2014/main" id="{92661437-47CA-418C-B886-B62082A66808}"/>
                  </a:ext>
                </a:extLst>
              </p:cNvPr>
              <p:cNvSpPr/>
              <p:nvPr/>
            </p:nvSpPr>
            <p:spPr>
              <a:xfrm>
                <a:off x="30582" y="827525"/>
                <a:ext cx="150964" cy="19479"/>
              </a:xfrm>
              <a:custGeom>
                <a:avLst/>
                <a:gdLst>
                  <a:gd name="connsiteX0" fmla="*/ 3652 w 150963"/>
                  <a:gd name="connsiteY0" fmla="*/ 3652 h 19479"/>
                  <a:gd name="connsiteX1" fmla="*/ 149503 w 150963"/>
                  <a:gd name="connsiteY1" fmla="*/ 3652 h 19479"/>
                  <a:gd name="connsiteX2" fmla="*/ 149503 w 150963"/>
                  <a:gd name="connsiteY2" fmla="*/ 19577 h 19479"/>
                  <a:gd name="connsiteX3" fmla="*/ 3652 w 150963"/>
                  <a:gd name="connsiteY3" fmla="*/ 19577 h 19479"/>
                </a:gdLst>
                <a:ahLst/>
                <a:cxnLst>
                  <a:cxn ang="0">
                    <a:pos x="connsiteX0" y="connsiteY0"/>
                  </a:cxn>
                  <a:cxn ang="0">
                    <a:pos x="connsiteX1" y="connsiteY1"/>
                  </a:cxn>
                  <a:cxn ang="0">
                    <a:pos x="connsiteX2" y="connsiteY2"/>
                  </a:cxn>
                  <a:cxn ang="0">
                    <a:pos x="connsiteX3" y="connsiteY3"/>
                  </a:cxn>
                </a:cxnLst>
                <a:rect l="l" t="t" r="r" b="b"/>
                <a:pathLst>
                  <a:path w="150963" h="19479">
                    <a:moveTo>
                      <a:pt x="3652" y="3652"/>
                    </a:moveTo>
                    <a:lnTo>
                      <a:pt x="149503" y="3652"/>
                    </a:lnTo>
                    <a:lnTo>
                      <a:pt x="149503" y="19577"/>
                    </a:lnTo>
                    <a:lnTo>
                      <a:pt x="3652" y="19577"/>
                    </a:ln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2" name="フリーフォーム: 図形 331">
                <a:extLst>
                  <a:ext uri="{FF2B5EF4-FFF2-40B4-BE49-F238E27FC236}">
                    <a16:creationId xmlns:a16="http://schemas.microsoft.com/office/drawing/2014/main" id="{584E20EF-A959-4DB0-8BF9-BCA2C8A0E924}"/>
                  </a:ext>
                </a:extLst>
              </p:cNvPr>
              <p:cNvSpPr/>
              <p:nvPr/>
            </p:nvSpPr>
            <p:spPr>
              <a:xfrm>
                <a:off x="0" y="-1"/>
                <a:ext cx="1271017" cy="925263"/>
              </a:xfrm>
              <a:custGeom>
                <a:avLst/>
                <a:gdLst>
                  <a:gd name="connsiteX0" fmla="*/ 1268923 w 1271016"/>
                  <a:gd name="connsiteY0" fmla="*/ 671984 h 925261"/>
                  <a:gd name="connsiteX1" fmla="*/ 1243746 w 1271016"/>
                  <a:gd name="connsiteY1" fmla="*/ 660345 h 925261"/>
                  <a:gd name="connsiteX2" fmla="*/ 1240288 w 1271016"/>
                  <a:gd name="connsiteY2" fmla="*/ 658738 h 925261"/>
                  <a:gd name="connsiteX3" fmla="*/ 1240288 w 1271016"/>
                  <a:gd name="connsiteY3" fmla="*/ 539476 h 925261"/>
                  <a:gd name="connsiteX4" fmla="*/ 1236880 w 1271016"/>
                  <a:gd name="connsiteY4" fmla="*/ 535970 h 925261"/>
                  <a:gd name="connsiteX5" fmla="*/ 893608 w 1271016"/>
                  <a:gd name="connsiteY5" fmla="*/ 535970 h 925261"/>
                  <a:gd name="connsiteX6" fmla="*/ 890247 w 1271016"/>
                  <a:gd name="connsiteY6" fmla="*/ 539476 h 925261"/>
                  <a:gd name="connsiteX7" fmla="*/ 890247 w 1271016"/>
                  <a:gd name="connsiteY7" fmla="*/ 643349 h 925261"/>
                  <a:gd name="connsiteX8" fmla="*/ 893608 w 1271016"/>
                  <a:gd name="connsiteY8" fmla="*/ 644956 h 925261"/>
                  <a:gd name="connsiteX9" fmla="*/ 895507 w 1271016"/>
                  <a:gd name="connsiteY9" fmla="*/ 645881 h 925261"/>
                  <a:gd name="connsiteX10" fmla="*/ 893656 w 1271016"/>
                  <a:gd name="connsiteY10" fmla="*/ 645005 h 925261"/>
                  <a:gd name="connsiteX11" fmla="*/ 890199 w 1271016"/>
                  <a:gd name="connsiteY11" fmla="*/ 643398 h 925261"/>
                  <a:gd name="connsiteX12" fmla="*/ 886741 w 1271016"/>
                  <a:gd name="connsiteY12" fmla="*/ 641791 h 925261"/>
                  <a:gd name="connsiteX13" fmla="*/ 867944 w 1271016"/>
                  <a:gd name="connsiteY13" fmla="*/ 633123 h 925261"/>
                  <a:gd name="connsiteX14" fmla="*/ 867652 w 1271016"/>
                  <a:gd name="connsiteY14" fmla="*/ 480308 h 925261"/>
                  <a:gd name="connsiteX15" fmla="*/ 845738 w 1271016"/>
                  <a:gd name="connsiteY15" fmla="*/ 448362 h 925261"/>
                  <a:gd name="connsiteX16" fmla="*/ 845494 w 1271016"/>
                  <a:gd name="connsiteY16" fmla="*/ 433412 h 925261"/>
                  <a:gd name="connsiteX17" fmla="*/ 807364 w 1271016"/>
                  <a:gd name="connsiteY17" fmla="*/ 400103 h 925261"/>
                  <a:gd name="connsiteX18" fmla="*/ 783648 w 1271016"/>
                  <a:gd name="connsiteY18" fmla="*/ 444320 h 925261"/>
                  <a:gd name="connsiteX19" fmla="*/ 783648 w 1271016"/>
                  <a:gd name="connsiteY19" fmla="*/ 549703 h 925261"/>
                  <a:gd name="connsiteX20" fmla="*/ 773908 w 1271016"/>
                  <a:gd name="connsiteY20" fmla="*/ 549703 h 925261"/>
                  <a:gd name="connsiteX21" fmla="*/ 770645 w 1271016"/>
                  <a:gd name="connsiteY21" fmla="*/ 548534 h 925261"/>
                  <a:gd name="connsiteX22" fmla="*/ 766896 w 1271016"/>
                  <a:gd name="connsiteY22" fmla="*/ 524916 h 925261"/>
                  <a:gd name="connsiteX23" fmla="*/ 766896 w 1271016"/>
                  <a:gd name="connsiteY23" fmla="*/ 358076 h 925261"/>
                  <a:gd name="connsiteX24" fmla="*/ 727840 w 1271016"/>
                  <a:gd name="connsiteY24" fmla="*/ 310644 h 925261"/>
                  <a:gd name="connsiteX25" fmla="*/ 686106 w 1271016"/>
                  <a:gd name="connsiteY25" fmla="*/ 355349 h 925261"/>
                  <a:gd name="connsiteX26" fmla="*/ 657033 w 1271016"/>
                  <a:gd name="connsiteY26" fmla="*/ 394356 h 925261"/>
                  <a:gd name="connsiteX27" fmla="*/ 656643 w 1271016"/>
                  <a:gd name="connsiteY27" fmla="*/ 657666 h 925261"/>
                  <a:gd name="connsiteX28" fmla="*/ 636093 w 1271016"/>
                  <a:gd name="connsiteY28" fmla="*/ 667162 h 925261"/>
                  <a:gd name="connsiteX29" fmla="*/ 635703 w 1271016"/>
                  <a:gd name="connsiteY29" fmla="*/ 516832 h 925261"/>
                  <a:gd name="connsiteX30" fmla="*/ 602929 w 1271016"/>
                  <a:gd name="connsiteY30" fmla="*/ 477727 h 925261"/>
                  <a:gd name="connsiteX31" fmla="*/ 602929 w 1271016"/>
                  <a:gd name="connsiteY31" fmla="*/ 462874 h 925261"/>
                  <a:gd name="connsiteX32" fmla="*/ 567721 w 1271016"/>
                  <a:gd name="connsiteY32" fmla="*/ 434532 h 925261"/>
                  <a:gd name="connsiteX33" fmla="*/ 530321 w 1271016"/>
                  <a:gd name="connsiteY33" fmla="*/ 464628 h 925261"/>
                  <a:gd name="connsiteX34" fmla="*/ 530321 w 1271016"/>
                  <a:gd name="connsiteY34" fmla="*/ 648073 h 925261"/>
                  <a:gd name="connsiteX35" fmla="*/ 530370 w 1271016"/>
                  <a:gd name="connsiteY35" fmla="*/ 650313 h 925261"/>
                  <a:gd name="connsiteX36" fmla="*/ 527545 w 1271016"/>
                  <a:gd name="connsiteY36" fmla="*/ 663315 h 925261"/>
                  <a:gd name="connsiteX37" fmla="*/ 520338 w 1271016"/>
                  <a:gd name="connsiteY37" fmla="*/ 666529 h 925261"/>
                  <a:gd name="connsiteX38" fmla="*/ 520338 w 1271016"/>
                  <a:gd name="connsiteY38" fmla="*/ 577217 h 925261"/>
                  <a:gd name="connsiteX39" fmla="*/ 520386 w 1271016"/>
                  <a:gd name="connsiteY39" fmla="*/ 577071 h 925261"/>
                  <a:gd name="connsiteX40" fmla="*/ 489658 w 1271016"/>
                  <a:gd name="connsiteY40" fmla="*/ 530565 h 925261"/>
                  <a:gd name="connsiteX41" fmla="*/ 465553 w 1271016"/>
                  <a:gd name="connsiteY41" fmla="*/ 530565 h 925261"/>
                  <a:gd name="connsiteX42" fmla="*/ 465553 w 1271016"/>
                  <a:gd name="connsiteY42" fmla="*/ 184711 h 925261"/>
                  <a:gd name="connsiteX43" fmla="*/ 460391 w 1271016"/>
                  <a:gd name="connsiteY43" fmla="*/ 179549 h 925261"/>
                  <a:gd name="connsiteX44" fmla="*/ 427617 w 1271016"/>
                  <a:gd name="connsiteY44" fmla="*/ 179549 h 925261"/>
                  <a:gd name="connsiteX45" fmla="*/ 427617 w 1271016"/>
                  <a:gd name="connsiteY45" fmla="*/ 113856 h 925261"/>
                  <a:gd name="connsiteX46" fmla="*/ 427617 w 1271016"/>
                  <a:gd name="connsiteY46" fmla="*/ 8814 h 925261"/>
                  <a:gd name="connsiteX47" fmla="*/ 422455 w 1271016"/>
                  <a:gd name="connsiteY47" fmla="*/ 3652 h 925261"/>
                  <a:gd name="connsiteX48" fmla="*/ 363482 w 1271016"/>
                  <a:gd name="connsiteY48" fmla="*/ 3652 h 925261"/>
                  <a:gd name="connsiteX49" fmla="*/ 358320 w 1271016"/>
                  <a:gd name="connsiteY49" fmla="*/ 8814 h 925261"/>
                  <a:gd name="connsiteX50" fmla="*/ 358320 w 1271016"/>
                  <a:gd name="connsiteY50" fmla="*/ 113856 h 925261"/>
                  <a:gd name="connsiteX51" fmla="*/ 358320 w 1271016"/>
                  <a:gd name="connsiteY51" fmla="*/ 179501 h 925261"/>
                  <a:gd name="connsiteX52" fmla="*/ 324377 w 1271016"/>
                  <a:gd name="connsiteY52" fmla="*/ 179501 h 925261"/>
                  <a:gd name="connsiteX53" fmla="*/ 319215 w 1271016"/>
                  <a:gd name="connsiteY53" fmla="*/ 184663 h 925261"/>
                  <a:gd name="connsiteX54" fmla="*/ 319215 w 1271016"/>
                  <a:gd name="connsiteY54" fmla="*/ 530516 h 925261"/>
                  <a:gd name="connsiteX55" fmla="*/ 283958 w 1271016"/>
                  <a:gd name="connsiteY55" fmla="*/ 530516 h 925261"/>
                  <a:gd name="connsiteX56" fmla="*/ 283958 w 1271016"/>
                  <a:gd name="connsiteY56" fmla="*/ 506264 h 925261"/>
                  <a:gd name="connsiteX57" fmla="*/ 278796 w 1271016"/>
                  <a:gd name="connsiteY57" fmla="*/ 501102 h 925261"/>
                  <a:gd name="connsiteX58" fmla="*/ 250892 w 1271016"/>
                  <a:gd name="connsiteY58" fmla="*/ 501102 h 925261"/>
                  <a:gd name="connsiteX59" fmla="*/ 245730 w 1271016"/>
                  <a:gd name="connsiteY59" fmla="*/ 506264 h 925261"/>
                  <a:gd name="connsiteX60" fmla="*/ 245730 w 1271016"/>
                  <a:gd name="connsiteY60" fmla="*/ 530516 h 925261"/>
                  <a:gd name="connsiteX61" fmla="*/ 182812 w 1271016"/>
                  <a:gd name="connsiteY61" fmla="*/ 530516 h 925261"/>
                  <a:gd name="connsiteX62" fmla="*/ 152084 w 1271016"/>
                  <a:gd name="connsiteY62" fmla="*/ 576730 h 925261"/>
                  <a:gd name="connsiteX63" fmla="*/ 152035 w 1271016"/>
                  <a:gd name="connsiteY63" fmla="*/ 576876 h 925261"/>
                  <a:gd name="connsiteX64" fmla="*/ 149746 w 1271016"/>
                  <a:gd name="connsiteY64" fmla="*/ 701008 h 925261"/>
                  <a:gd name="connsiteX65" fmla="*/ 110301 w 1271016"/>
                  <a:gd name="connsiteY65" fmla="*/ 701008 h 925261"/>
                  <a:gd name="connsiteX66" fmla="*/ 107866 w 1271016"/>
                  <a:gd name="connsiteY66" fmla="*/ 700375 h 925261"/>
                  <a:gd name="connsiteX67" fmla="*/ 104165 w 1271016"/>
                  <a:gd name="connsiteY67" fmla="*/ 702128 h 925261"/>
                  <a:gd name="connsiteX68" fmla="*/ 4967 w 1271016"/>
                  <a:gd name="connsiteY68" fmla="*/ 814036 h 925261"/>
                  <a:gd name="connsiteX69" fmla="*/ 3652 w 1271016"/>
                  <a:gd name="connsiteY69" fmla="*/ 817493 h 925261"/>
                  <a:gd name="connsiteX70" fmla="*/ 3652 w 1271016"/>
                  <a:gd name="connsiteY70" fmla="*/ 916009 h 925261"/>
                  <a:gd name="connsiteX71" fmla="*/ 8814 w 1271016"/>
                  <a:gd name="connsiteY71" fmla="*/ 921171 h 925261"/>
                  <a:gd name="connsiteX72" fmla="*/ 204872 w 1271016"/>
                  <a:gd name="connsiteY72" fmla="*/ 921171 h 925261"/>
                  <a:gd name="connsiteX73" fmla="*/ 207259 w 1271016"/>
                  <a:gd name="connsiteY73" fmla="*/ 921804 h 925261"/>
                  <a:gd name="connsiteX74" fmla="*/ 622409 w 1271016"/>
                  <a:gd name="connsiteY74" fmla="*/ 921804 h 925261"/>
                  <a:gd name="connsiteX75" fmla="*/ 940942 w 1271016"/>
                  <a:gd name="connsiteY75" fmla="*/ 921804 h 925261"/>
                  <a:gd name="connsiteX76" fmla="*/ 949902 w 1271016"/>
                  <a:gd name="connsiteY76" fmla="*/ 921804 h 925261"/>
                  <a:gd name="connsiteX77" fmla="*/ 953701 w 1271016"/>
                  <a:gd name="connsiteY77" fmla="*/ 921804 h 925261"/>
                  <a:gd name="connsiteX78" fmla="*/ 1213845 w 1271016"/>
                  <a:gd name="connsiteY78" fmla="*/ 921804 h 925261"/>
                  <a:gd name="connsiteX79" fmla="*/ 1266731 w 1271016"/>
                  <a:gd name="connsiteY79" fmla="*/ 921804 h 925261"/>
                  <a:gd name="connsiteX80" fmla="*/ 1271893 w 1271016"/>
                  <a:gd name="connsiteY80" fmla="*/ 916642 h 925261"/>
                  <a:gd name="connsiteX81" fmla="*/ 1271893 w 1271016"/>
                  <a:gd name="connsiteY81" fmla="*/ 676659 h 925261"/>
                  <a:gd name="connsiteX82" fmla="*/ 1268923 w 1271016"/>
                  <a:gd name="connsiteY82" fmla="*/ 671984 h 925261"/>
                  <a:gd name="connsiteX83" fmla="*/ 797527 w 1271016"/>
                  <a:gd name="connsiteY83" fmla="*/ 444369 h 925261"/>
                  <a:gd name="connsiteX84" fmla="*/ 807997 w 1271016"/>
                  <a:gd name="connsiteY84" fmla="*/ 413933 h 925261"/>
                  <a:gd name="connsiteX85" fmla="*/ 831761 w 1271016"/>
                  <a:gd name="connsiteY85" fmla="*/ 434289 h 925261"/>
                  <a:gd name="connsiteX86" fmla="*/ 831956 w 1271016"/>
                  <a:gd name="connsiteY86" fmla="*/ 448265 h 925261"/>
                  <a:gd name="connsiteX87" fmla="*/ 809555 w 1271016"/>
                  <a:gd name="connsiteY87" fmla="*/ 480357 h 925261"/>
                  <a:gd name="connsiteX88" fmla="*/ 809409 w 1271016"/>
                  <a:gd name="connsiteY88" fmla="*/ 549703 h 925261"/>
                  <a:gd name="connsiteX89" fmla="*/ 797478 w 1271016"/>
                  <a:gd name="connsiteY89" fmla="*/ 549703 h 925261"/>
                  <a:gd name="connsiteX90" fmla="*/ 797478 w 1271016"/>
                  <a:gd name="connsiteY90" fmla="*/ 444369 h 925261"/>
                  <a:gd name="connsiteX91" fmla="*/ 797527 w 1271016"/>
                  <a:gd name="connsiteY91" fmla="*/ 563533 h 925261"/>
                  <a:gd name="connsiteX92" fmla="*/ 809409 w 1271016"/>
                  <a:gd name="connsiteY92" fmla="*/ 563533 h 925261"/>
                  <a:gd name="connsiteX93" fmla="*/ 809311 w 1271016"/>
                  <a:gd name="connsiteY93" fmla="*/ 606144 h 925261"/>
                  <a:gd name="connsiteX94" fmla="*/ 797527 w 1271016"/>
                  <a:gd name="connsiteY94" fmla="*/ 600690 h 925261"/>
                  <a:gd name="connsiteX95" fmla="*/ 797527 w 1271016"/>
                  <a:gd name="connsiteY95" fmla="*/ 563533 h 925261"/>
                  <a:gd name="connsiteX96" fmla="*/ 727888 w 1271016"/>
                  <a:gd name="connsiteY96" fmla="*/ 324523 h 925261"/>
                  <a:gd name="connsiteX97" fmla="*/ 753163 w 1271016"/>
                  <a:gd name="connsiteY97" fmla="*/ 358125 h 925261"/>
                  <a:gd name="connsiteX98" fmla="*/ 753163 w 1271016"/>
                  <a:gd name="connsiteY98" fmla="*/ 522189 h 925261"/>
                  <a:gd name="connsiteX99" fmla="*/ 753163 w 1271016"/>
                  <a:gd name="connsiteY99" fmla="*/ 524867 h 925261"/>
                  <a:gd name="connsiteX100" fmla="*/ 760906 w 1271016"/>
                  <a:gd name="connsiteY100" fmla="*/ 558274 h 925261"/>
                  <a:gd name="connsiteX101" fmla="*/ 773957 w 1271016"/>
                  <a:gd name="connsiteY101" fmla="*/ 563484 h 925261"/>
                  <a:gd name="connsiteX102" fmla="*/ 783696 w 1271016"/>
                  <a:gd name="connsiteY102" fmla="*/ 563484 h 925261"/>
                  <a:gd name="connsiteX103" fmla="*/ 783696 w 1271016"/>
                  <a:gd name="connsiteY103" fmla="*/ 599083 h 925261"/>
                  <a:gd name="connsiteX104" fmla="*/ 729106 w 1271016"/>
                  <a:gd name="connsiteY104" fmla="*/ 624260 h 925261"/>
                  <a:gd name="connsiteX105" fmla="*/ 728765 w 1271016"/>
                  <a:gd name="connsiteY105" fmla="*/ 394356 h 925261"/>
                  <a:gd name="connsiteX106" fmla="*/ 699985 w 1271016"/>
                  <a:gd name="connsiteY106" fmla="*/ 355398 h 925261"/>
                  <a:gd name="connsiteX107" fmla="*/ 727888 w 1271016"/>
                  <a:gd name="connsiteY107" fmla="*/ 324523 h 925261"/>
                  <a:gd name="connsiteX108" fmla="*/ 520435 w 1271016"/>
                  <a:gd name="connsiteY108" fmla="*/ 680408 h 925261"/>
                  <a:gd name="connsiteX109" fmla="*/ 537528 w 1271016"/>
                  <a:gd name="connsiteY109" fmla="*/ 672909 h 925261"/>
                  <a:gd name="connsiteX110" fmla="*/ 544248 w 1271016"/>
                  <a:gd name="connsiteY110" fmla="*/ 649923 h 925261"/>
                  <a:gd name="connsiteX111" fmla="*/ 544200 w 1271016"/>
                  <a:gd name="connsiteY111" fmla="*/ 648024 h 925261"/>
                  <a:gd name="connsiteX112" fmla="*/ 544200 w 1271016"/>
                  <a:gd name="connsiteY112" fmla="*/ 464579 h 925261"/>
                  <a:gd name="connsiteX113" fmla="*/ 567770 w 1271016"/>
                  <a:gd name="connsiteY113" fmla="*/ 448314 h 925261"/>
                  <a:gd name="connsiteX114" fmla="*/ 589148 w 1271016"/>
                  <a:gd name="connsiteY114" fmla="*/ 462874 h 925261"/>
                  <a:gd name="connsiteX115" fmla="*/ 589148 w 1271016"/>
                  <a:gd name="connsiteY115" fmla="*/ 477776 h 925261"/>
                  <a:gd name="connsiteX116" fmla="*/ 556326 w 1271016"/>
                  <a:gd name="connsiteY116" fmla="*/ 516880 h 925261"/>
                  <a:gd name="connsiteX117" fmla="*/ 555839 w 1271016"/>
                  <a:gd name="connsiteY117" fmla="*/ 700813 h 925261"/>
                  <a:gd name="connsiteX118" fmla="*/ 520386 w 1271016"/>
                  <a:gd name="connsiteY118" fmla="*/ 700813 h 925261"/>
                  <a:gd name="connsiteX119" fmla="*/ 520386 w 1271016"/>
                  <a:gd name="connsiteY119" fmla="*/ 680408 h 925261"/>
                  <a:gd name="connsiteX120" fmla="*/ 427666 w 1271016"/>
                  <a:gd name="connsiteY120" fmla="*/ 189873 h 925261"/>
                  <a:gd name="connsiteX121" fmla="*/ 450602 w 1271016"/>
                  <a:gd name="connsiteY121" fmla="*/ 189873 h 925261"/>
                  <a:gd name="connsiteX122" fmla="*/ 427666 w 1271016"/>
                  <a:gd name="connsiteY122" fmla="*/ 217631 h 925261"/>
                  <a:gd name="connsiteX123" fmla="*/ 427666 w 1271016"/>
                  <a:gd name="connsiteY123" fmla="*/ 189873 h 925261"/>
                  <a:gd name="connsiteX124" fmla="*/ 427666 w 1271016"/>
                  <a:gd name="connsiteY124" fmla="*/ 233896 h 925261"/>
                  <a:gd name="connsiteX125" fmla="*/ 455277 w 1271016"/>
                  <a:gd name="connsiteY125" fmla="*/ 200490 h 925261"/>
                  <a:gd name="connsiteX126" fmla="*/ 455277 w 1271016"/>
                  <a:gd name="connsiteY126" fmla="*/ 335042 h 925261"/>
                  <a:gd name="connsiteX127" fmla="*/ 427666 w 1271016"/>
                  <a:gd name="connsiteY127" fmla="*/ 301635 h 925261"/>
                  <a:gd name="connsiteX128" fmla="*/ 427666 w 1271016"/>
                  <a:gd name="connsiteY128" fmla="*/ 233896 h 925261"/>
                  <a:gd name="connsiteX129" fmla="*/ 427666 w 1271016"/>
                  <a:gd name="connsiteY129" fmla="*/ 323939 h 925261"/>
                  <a:gd name="connsiteX130" fmla="*/ 427666 w 1271016"/>
                  <a:gd name="connsiteY130" fmla="*/ 317852 h 925261"/>
                  <a:gd name="connsiteX131" fmla="*/ 454888 w 1271016"/>
                  <a:gd name="connsiteY131" fmla="*/ 350772 h 925261"/>
                  <a:gd name="connsiteX132" fmla="*/ 427666 w 1271016"/>
                  <a:gd name="connsiteY132" fmla="*/ 383691 h 925261"/>
                  <a:gd name="connsiteX133" fmla="*/ 427666 w 1271016"/>
                  <a:gd name="connsiteY133" fmla="*/ 323939 h 925261"/>
                  <a:gd name="connsiteX134" fmla="*/ 427666 w 1271016"/>
                  <a:gd name="connsiteY134" fmla="*/ 428932 h 925261"/>
                  <a:gd name="connsiteX135" fmla="*/ 427666 w 1271016"/>
                  <a:gd name="connsiteY135" fmla="*/ 399957 h 925261"/>
                  <a:gd name="connsiteX136" fmla="*/ 455277 w 1271016"/>
                  <a:gd name="connsiteY136" fmla="*/ 366550 h 925261"/>
                  <a:gd name="connsiteX137" fmla="*/ 455277 w 1271016"/>
                  <a:gd name="connsiteY137" fmla="*/ 501102 h 925261"/>
                  <a:gd name="connsiteX138" fmla="*/ 427666 w 1271016"/>
                  <a:gd name="connsiteY138" fmla="*/ 467696 h 925261"/>
                  <a:gd name="connsiteX139" fmla="*/ 427666 w 1271016"/>
                  <a:gd name="connsiteY139" fmla="*/ 428932 h 925261"/>
                  <a:gd name="connsiteX140" fmla="*/ 427666 w 1271016"/>
                  <a:gd name="connsiteY140" fmla="*/ 483961 h 925261"/>
                  <a:gd name="connsiteX141" fmla="*/ 455277 w 1271016"/>
                  <a:gd name="connsiteY141" fmla="*/ 517367 h 925261"/>
                  <a:gd name="connsiteX142" fmla="*/ 455277 w 1271016"/>
                  <a:gd name="connsiteY142" fmla="*/ 528811 h 925261"/>
                  <a:gd name="connsiteX143" fmla="*/ 429419 w 1271016"/>
                  <a:gd name="connsiteY143" fmla="*/ 528811 h 925261"/>
                  <a:gd name="connsiteX144" fmla="*/ 429419 w 1271016"/>
                  <a:gd name="connsiteY144" fmla="*/ 506264 h 925261"/>
                  <a:gd name="connsiteX145" fmla="*/ 427714 w 1271016"/>
                  <a:gd name="connsiteY145" fmla="*/ 502466 h 925261"/>
                  <a:gd name="connsiteX146" fmla="*/ 427714 w 1271016"/>
                  <a:gd name="connsiteY146" fmla="*/ 483961 h 925261"/>
                  <a:gd name="connsiteX147" fmla="*/ 419046 w 1271016"/>
                  <a:gd name="connsiteY147" fmla="*/ 511426 h 925261"/>
                  <a:gd name="connsiteX148" fmla="*/ 419046 w 1271016"/>
                  <a:gd name="connsiteY148" fmla="*/ 528763 h 925261"/>
                  <a:gd name="connsiteX149" fmla="*/ 417342 w 1271016"/>
                  <a:gd name="connsiteY149" fmla="*/ 528763 h 925261"/>
                  <a:gd name="connsiteX150" fmla="*/ 401466 w 1271016"/>
                  <a:gd name="connsiteY150" fmla="*/ 528763 h 925261"/>
                  <a:gd name="connsiteX151" fmla="*/ 401466 w 1271016"/>
                  <a:gd name="connsiteY151" fmla="*/ 511426 h 925261"/>
                  <a:gd name="connsiteX152" fmla="*/ 417342 w 1271016"/>
                  <a:gd name="connsiteY152" fmla="*/ 511426 h 925261"/>
                  <a:gd name="connsiteX153" fmla="*/ 419046 w 1271016"/>
                  <a:gd name="connsiteY153" fmla="*/ 511426 h 925261"/>
                  <a:gd name="connsiteX154" fmla="*/ 417342 w 1271016"/>
                  <a:gd name="connsiteY154" fmla="*/ 455131 h 925261"/>
                  <a:gd name="connsiteX155" fmla="*/ 399956 w 1271016"/>
                  <a:gd name="connsiteY155" fmla="*/ 434094 h 925261"/>
                  <a:gd name="connsiteX156" fmla="*/ 417342 w 1271016"/>
                  <a:gd name="connsiteY156" fmla="*/ 434094 h 925261"/>
                  <a:gd name="connsiteX157" fmla="*/ 417342 w 1271016"/>
                  <a:gd name="connsiteY157" fmla="*/ 455131 h 925261"/>
                  <a:gd name="connsiteX158" fmla="*/ 417342 w 1271016"/>
                  <a:gd name="connsiteY158" fmla="*/ 289071 h 925261"/>
                  <a:gd name="connsiteX159" fmla="*/ 399713 w 1271016"/>
                  <a:gd name="connsiteY159" fmla="*/ 267742 h 925261"/>
                  <a:gd name="connsiteX160" fmla="*/ 417342 w 1271016"/>
                  <a:gd name="connsiteY160" fmla="*/ 246412 h 925261"/>
                  <a:gd name="connsiteX161" fmla="*/ 417342 w 1271016"/>
                  <a:gd name="connsiteY161" fmla="*/ 289071 h 925261"/>
                  <a:gd name="connsiteX162" fmla="*/ 368692 w 1271016"/>
                  <a:gd name="connsiteY162" fmla="*/ 14025 h 925261"/>
                  <a:gd name="connsiteX163" fmla="*/ 417342 w 1271016"/>
                  <a:gd name="connsiteY163" fmla="*/ 14025 h 925261"/>
                  <a:gd name="connsiteX164" fmla="*/ 417342 w 1271016"/>
                  <a:gd name="connsiteY164" fmla="*/ 108694 h 925261"/>
                  <a:gd name="connsiteX165" fmla="*/ 368692 w 1271016"/>
                  <a:gd name="connsiteY165" fmla="*/ 108694 h 925261"/>
                  <a:gd name="connsiteX166" fmla="*/ 368692 w 1271016"/>
                  <a:gd name="connsiteY166" fmla="*/ 14025 h 925261"/>
                  <a:gd name="connsiteX167" fmla="*/ 368692 w 1271016"/>
                  <a:gd name="connsiteY167" fmla="*/ 224059 h 925261"/>
                  <a:gd name="connsiteX168" fmla="*/ 417342 w 1271016"/>
                  <a:gd name="connsiteY168" fmla="*/ 224059 h 925261"/>
                  <a:gd name="connsiteX169" fmla="*/ 417342 w 1271016"/>
                  <a:gd name="connsiteY169" fmla="*/ 230147 h 925261"/>
                  <a:gd name="connsiteX170" fmla="*/ 392993 w 1271016"/>
                  <a:gd name="connsiteY170" fmla="*/ 259609 h 925261"/>
                  <a:gd name="connsiteX171" fmla="*/ 368692 w 1271016"/>
                  <a:gd name="connsiteY171" fmla="*/ 230147 h 925261"/>
                  <a:gd name="connsiteX172" fmla="*/ 368692 w 1271016"/>
                  <a:gd name="connsiteY172" fmla="*/ 224059 h 925261"/>
                  <a:gd name="connsiteX173" fmla="*/ 368692 w 1271016"/>
                  <a:gd name="connsiteY173" fmla="*/ 246412 h 925261"/>
                  <a:gd name="connsiteX174" fmla="*/ 386321 w 1271016"/>
                  <a:gd name="connsiteY174" fmla="*/ 267742 h 925261"/>
                  <a:gd name="connsiteX175" fmla="*/ 368692 w 1271016"/>
                  <a:gd name="connsiteY175" fmla="*/ 289071 h 925261"/>
                  <a:gd name="connsiteX176" fmla="*/ 368692 w 1271016"/>
                  <a:gd name="connsiteY176" fmla="*/ 246412 h 925261"/>
                  <a:gd name="connsiteX177" fmla="*/ 368692 w 1271016"/>
                  <a:gd name="connsiteY177" fmla="*/ 305288 h 925261"/>
                  <a:gd name="connsiteX178" fmla="*/ 392993 w 1271016"/>
                  <a:gd name="connsiteY178" fmla="*/ 275825 h 925261"/>
                  <a:gd name="connsiteX179" fmla="*/ 417342 w 1271016"/>
                  <a:gd name="connsiteY179" fmla="*/ 305288 h 925261"/>
                  <a:gd name="connsiteX180" fmla="*/ 417342 w 1271016"/>
                  <a:gd name="connsiteY180" fmla="*/ 318728 h 925261"/>
                  <a:gd name="connsiteX181" fmla="*/ 368692 w 1271016"/>
                  <a:gd name="connsiteY181" fmla="*/ 318728 h 925261"/>
                  <a:gd name="connsiteX182" fmla="*/ 368692 w 1271016"/>
                  <a:gd name="connsiteY182" fmla="*/ 305288 h 925261"/>
                  <a:gd name="connsiteX183" fmla="*/ 368692 w 1271016"/>
                  <a:gd name="connsiteY183" fmla="*/ 434143 h 925261"/>
                  <a:gd name="connsiteX184" fmla="*/ 386077 w 1271016"/>
                  <a:gd name="connsiteY184" fmla="*/ 434143 h 925261"/>
                  <a:gd name="connsiteX185" fmla="*/ 368692 w 1271016"/>
                  <a:gd name="connsiteY185" fmla="*/ 455180 h 925261"/>
                  <a:gd name="connsiteX186" fmla="*/ 368692 w 1271016"/>
                  <a:gd name="connsiteY186" fmla="*/ 434143 h 925261"/>
                  <a:gd name="connsiteX187" fmla="*/ 368692 w 1271016"/>
                  <a:gd name="connsiteY187" fmla="*/ 471397 h 925261"/>
                  <a:gd name="connsiteX188" fmla="*/ 392993 w 1271016"/>
                  <a:gd name="connsiteY188" fmla="*/ 441934 h 925261"/>
                  <a:gd name="connsiteX189" fmla="*/ 417342 w 1271016"/>
                  <a:gd name="connsiteY189" fmla="*/ 471397 h 925261"/>
                  <a:gd name="connsiteX190" fmla="*/ 417342 w 1271016"/>
                  <a:gd name="connsiteY190" fmla="*/ 501102 h 925261"/>
                  <a:gd name="connsiteX191" fmla="*/ 396304 w 1271016"/>
                  <a:gd name="connsiteY191" fmla="*/ 501102 h 925261"/>
                  <a:gd name="connsiteX192" fmla="*/ 391142 w 1271016"/>
                  <a:gd name="connsiteY192" fmla="*/ 506264 h 925261"/>
                  <a:gd name="connsiteX193" fmla="*/ 391142 w 1271016"/>
                  <a:gd name="connsiteY193" fmla="*/ 528811 h 925261"/>
                  <a:gd name="connsiteX194" fmla="*/ 368692 w 1271016"/>
                  <a:gd name="connsiteY194" fmla="*/ 528811 h 925261"/>
                  <a:gd name="connsiteX195" fmla="*/ 368692 w 1271016"/>
                  <a:gd name="connsiteY195" fmla="*/ 471397 h 925261"/>
                  <a:gd name="connsiteX196" fmla="*/ 396304 w 1271016"/>
                  <a:gd name="connsiteY196" fmla="*/ 540889 h 925261"/>
                  <a:gd name="connsiteX197" fmla="*/ 424208 w 1271016"/>
                  <a:gd name="connsiteY197" fmla="*/ 540889 h 925261"/>
                  <a:gd name="connsiteX198" fmla="*/ 489707 w 1271016"/>
                  <a:gd name="connsiteY198" fmla="*/ 540889 h 925261"/>
                  <a:gd name="connsiteX199" fmla="*/ 509868 w 1271016"/>
                  <a:gd name="connsiteY199" fmla="*/ 571861 h 925261"/>
                  <a:gd name="connsiteX200" fmla="*/ 374828 w 1271016"/>
                  <a:gd name="connsiteY200" fmla="*/ 571861 h 925261"/>
                  <a:gd name="connsiteX201" fmla="*/ 363822 w 1271016"/>
                  <a:gd name="connsiteY201" fmla="*/ 540889 h 925261"/>
                  <a:gd name="connsiteX202" fmla="*/ 396304 w 1271016"/>
                  <a:gd name="connsiteY202" fmla="*/ 540889 h 925261"/>
                  <a:gd name="connsiteX203" fmla="*/ 510062 w 1271016"/>
                  <a:gd name="connsiteY203" fmla="*/ 582185 h 925261"/>
                  <a:gd name="connsiteX204" fmla="*/ 510062 w 1271016"/>
                  <a:gd name="connsiteY204" fmla="*/ 700813 h 925261"/>
                  <a:gd name="connsiteX205" fmla="*/ 372637 w 1271016"/>
                  <a:gd name="connsiteY205" fmla="*/ 700910 h 925261"/>
                  <a:gd name="connsiteX206" fmla="*/ 374877 w 1271016"/>
                  <a:gd name="connsiteY206" fmla="*/ 582185 h 925261"/>
                  <a:gd name="connsiteX207" fmla="*/ 510062 w 1271016"/>
                  <a:gd name="connsiteY207" fmla="*/ 582185 h 925261"/>
                  <a:gd name="connsiteX208" fmla="*/ 358320 w 1271016"/>
                  <a:gd name="connsiteY208" fmla="*/ 189873 h 925261"/>
                  <a:gd name="connsiteX209" fmla="*/ 358320 w 1271016"/>
                  <a:gd name="connsiteY209" fmla="*/ 217631 h 925261"/>
                  <a:gd name="connsiteX210" fmla="*/ 335383 w 1271016"/>
                  <a:gd name="connsiteY210" fmla="*/ 189873 h 925261"/>
                  <a:gd name="connsiteX211" fmla="*/ 358320 w 1271016"/>
                  <a:gd name="connsiteY211" fmla="*/ 189873 h 925261"/>
                  <a:gd name="connsiteX212" fmla="*/ 329588 w 1271016"/>
                  <a:gd name="connsiteY212" fmla="*/ 199077 h 925261"/>
                  <a:gd name="connsiteX213" fmla="*/ 358320 w 1271016"/>
                  <a:gd name="connsiteY213" fmla="*/ 233896 h 925261"/>
                  <a:gd name="connsiteX214" fmla="*/ 358320 w 1271016"/>
                  <a:gd name="connsiteY214" fmla="*/ 301587 h 925261"/>
                  <a:gd name="connsiteX215" fmla="*/ 329588 w 1271016"/>
                  <a:gd name="connsiteY215" fmla="*/ 336406 h 925261"/>
                  <a:gd name="connsiteX216" fmla="*/ 329588 w 1271016"/>
                  <a:gd name="connsiteY216" fmla="*/ 199077 h 925261"/>
                  <a:gd name="connsiteX217" fmla="*/ 358320 w 1271016"/>
                  <a:gd name="connsiteY217" fmla="*/ 317852 h 925261"/>
                  <a:gd name="connsiteX218" fmla="*/ 358320 w 1271016"/>
                  <a:gd name="connsiteY218" fmla="*/ 323939 h 925261"/>
                  <a:gd name="connsiteX219" fmla="*/ 358320 w 1271016"/>
                  <a:gd name="connsiteY219" fmla="*/ 383740 h 925261"/>
                  <a:gd name="connsiteX220" fmla="*/ 331097 w 1271016"/>
                  <a:gd name="connsiteY220" fmla="*/ 350820 h 925261"/>
                  <a:gd name="connsiteX221" fmla="*/ 358320 w 1271016"/>
                  <a:gd name="connsiteY221" fmla="*/ 317852 h 925261"/>
                  <a:gd name="connsiteX222" fmla="*/ 329588 w 1271016"/>
                  <a:gd name="connsiteY222" fmla="*/ 365186 h 925261"/>
                  <a:gd name="connsiteX223" fmla="*/ 358320 w 1271016"/>
                  <a:gd name="connsiteY223" fmla="*/ 400005 h 925261"/>
                  <a:gd name="connsiteX224" fmla="*/ 358320 w 1271016"/>
                  <a:gd name="connsiteY224" fmla="*/ 428981 h 925261"/>
                  <a:gd name="connsiteX225" fmla="*/ 358320 w 1271016"/>
                  <a:gd name="connsiteY225" fmla="*/ 467696 h 925261"/>
                  <a:gd name="connsiteX226" fmla="*/ 329588 w 1271016"/>
                  <a:gd name="connsiteY226" fmla="*/ 502515 h 925261"/>
                  <a:gd name="connsiteX227" fmla="*/ 329588 w 1271016"/>
                  <a:gd name="connsiteY227" fmla="*/ 365186 h 925261"/>
                  <a:gd name="connsiteX228" fmla="*/ 329588 w 1271016"/>
                  <a:gd name="connsiteY228" fmla="*/ 518731 h 925261"/>
                  <a:gd name="connsiteX229" fmla="*/ 358320 w 1271016"/>
                  <a:gd name="connsiteY229" fmla="*/ 483912 h 925261"/>
                  <a:gd name="connsiteX230" fmla="*/ 358320 w 1271016"/>
                  <a:gd name="connsiteY230" fmla="*/ 528763 h 925261"/>
                  <a:gd name="connsiteX231" fmla="*/ 329588 w 1271016"/>
                  <a:gd name="connsiteY231" fmla="*/ 528763 h 925261"/>
                  <a:gd name="connsiteX232" fmla="*/ 329588 w 1271016"/>
                  <a:gd name="connsiteY232" fmla="*/ 518731 h 925261"/>
                  <a:gd name="connsiteX233" fmla="*/ 256054 w 1271016"/>
                  <a:gd name="connsiteY233" fmla="*/ 511426 h 925261"/>
                  <a:gd name="connsiteX234" fmla="*/ 273634 w 1271016"/>
                  <a:gd name="connsiteY234" fmla="*/ 511426 h 925261"/>
                  <a:gd name="connsiteX235" fmla="*/ 273634 w 1271016"/>
                  <a:gd name="connsiteY235" fmla="*/ 530516 h 925261"/>
                  <a:gd name="connsiteX236" fmla="*/ 256054 w 1271016"/>
                  <a:gd name="connsiteY236" fmla="*/ 530516 h 925261"/>
                  <a:gd name="connsiteX237" fmla="*/ 256054 w 1271016"/>
                  <a:gd name="connsiteY237" fmla="*/ 511426 h 925261"/>
                  <a:gd name="connsiteX238" fmla="*/ 182812 w 1271016"/>
                  <a:gd name="connsiteY238" fmla="*/ 540889 h 925261"/>
                  <a:gd name="connsiteX239" fmla="*/ 250843 w 1271016"/>
                  <a:gd name="connsiteY239" fmla="*/ 540889 h 925261"/>
                  <a:gd name="connsiteX240" fmla="*/ 278747 w 1271016"/>
                  <a:gd name="connsiteY240" fmla="*/ 540889 h 925261"/>
                  <a:gd name="connsiteX241" fmla="*/ 308648 w 1271016"/>
                  <a:gd name="connsiteY241" fmla="*/ 540889 h 925261"/>
                  <a:gd name="connsiteX242" fmla="*/ 328176 w 1271016"/>
                  <a:gd name="connsiteY242" fmla="*/ 540889 h 925261"/>
                  <a:gd name="connsiteX243" fmla="*/ 344246 w 1271016"/>
                  <a:gd name="connsiteY243" fmla="*/ 540889 h 925261"/>
                  <a:gd name="connsiteX244" fmla="*/ 364407 w 1271016"/>
                  <a:gd name="connsiteY244" fmla="*/ 571861 h 925261"/>
                  <a:gd name="connsiteX245" fmla="*/ 308063 w 1271016"/>
                  <a:gd name="connsiteY245" fmla="*/ 571861 h 925261"/>
                  <a:gd name="connsiteX246" fmla="*/ 302658 w 1271016"/>
                  <a:gd name="connsiteY246" fmla="*/ 571861 h 925261"/>
                  <a:gd name="connsiteX247" fmla="*/ 297691 w 1271016"/>
                  <a:gd name="connsiteY247" fmla="*/ 571861 h 925261"/>
                  <a:gd name="connsiteX248" fmla="*/ 162700 w 1271016"/>
                  <a:gd name="connsiteY248" fmla="*/ 571861 h 925261"/>
                  <a:gd name="connsiteX249" fmla="*/ 182812 w 1271016"/>
                  <a:gd name="connsiteY249" fmla="*/ 540889 h 925261"/>
                  <a:gd name="connsiteX250" fmla="*/ 202097 w 1271016"/>
                  <a:gd name="connsiteY250" fmla="*/ 910799 h 925261"/>
                  <a:gd name="connsiteX251" fmla="*/ 153837 w 1271016"/>
                  <a:gd name="connsiteY251" fmla="*/ 910799 h 925261"/>
                  <a:gd name="connsiteX252" fmla="*/ 153837 w 1271016"/>
                  <a:gd name="connsiteY252" fmla="*/ 864974 h 925261"/>
                  <a:gd name="connsiteX253" fmla="*/ 148431 w 1271016"/>
                  <a:gd name="connsiteY253" fmla="*/ 859568 h 925261"/>
                  <a:gd name="connsiteX254" fmla="*/ 61067 w 1271016"/>
                  <a:gd name="connsiteY254" fmla="*/ 859568 h 925261"/>
                  <a:gd name="connsiteX255" fmla="*/ 55662 w 1271016"/>
                  <a:gd name="connsiteY255" fmla="*/ 864974 h 925261"/>
                  <a:gd name="connsiteX256" fmla="*/ 55662 w 1271016"/>
                  <a:gd name="connsiteY256" fmla="*/ 910799 h 925261"/>
                  <a:gd name="connsiteX257" fmla="*/ 14025 w 1271016"/>
                  <a:gd name="connsiteY257" fmla="*/ 910799 h 925261"/>
                  <a:gd name="connsiteX258" fmla="*/ 14025 w 1271016"/>
                  <a:gd name="connsiteY258" fmla="*/ 819441 h 925261"/>
                  <a:gd name="connsiteX259" fmla="*/ 107963 w 1271016"/>
                  <a:gd name="connsiteY259" fmla="*/ 713474 h 925261"/>
                  <a:gd name="connsiteX260" fmla="*/ 108256 w 1271016"/>
                  <a:gd name="connsiteY260" fmla="*/ 713133 h 925261"/>
                  <a:gd name="connsiteX261" fmla="*/ 174241 w 1271016"/>
                  <a:gd name="connsiteY261" fmla="*/ 779168 h 925261"/>
                  <a:gd name="connsiteX262" fmla="*/ 202145 w 1271016"/>
                  <a:gd name="connsiteY262" fmla="*/ 807072 h 925261"/>
                  <a:gd name="connsiteX263" fmla="*/ 202145 w 1271016"/>
                  <a:gd name="connsiteY263" fmla="*/ 910799 h 925261"/>
                  <a:gd name="connsiteX264" fmla="*/ 160119 w 1271016"/>
                  <a:gd name="connsiteY264" fmla="*/ 701056 h 925261"/>
                  <a:gd name="connsiteX265" fmla="*/ 162310 w 1271016"/>
                  <a:gd name="connsiteY265" fmla="*/ 582233 h 925261"/>
                  <a:gd name="connsiteX266" fmla="*/ 297447 w 1271016"/>
                  <a:gd name="connsiteY266" fmla="*/ 582233 h 925261"/>
                  <a:gd name="connsiteX267" fmla="*/ 302658 w 1271016"/>
                  <a:gd name="connsiteY267" fmla="*/ 582233 h 925261"/>
                  <a:gd name="connsiteX268" fmla="*/ 307820 w 1271016"/>
                  <a:gd name="connsiteY268" fmla="*/ 582233 h 925261"/>
                  <a:gd name="connsiteX269" fmla="*/ 364553 w 1271016"/>
                  <a:gd name="connsiteY269" fmla="*/ 582233 h 925261"/>
                  <a:gd name="connsiteX270" fmla="*/ 362313 w 1271016"/>
                  <a:gd name="connsiteY270" fmla="*/ 700959 h 925261"/>
                  <a:gd name="connsiteX271" fmla="*/ 160119 w 1271016"/>
                  <a:gd name="connsiteY271" fmla="*/ 701056 h 925261"/>
                  <a:gd name="connsiteX272" fmla="*/ 1208683 w 1271016"/>
                  <a:gd name="connsiteY272" fmla="*/ 911480 h 925261"/>
                  <a:gd name="connsiteX273" fmla="*/ 1051535 w 1271016"/>
                  <a:gd name="connsiteY273" fmla="*/ 911480 h 925261"/>
                  <a:gd name="connsiteX274" fmla="*/ 1051535 w 1271016"/>
                  <a:gd name="connsiteY274" fmla="*/ 832541 h 925261"/>
                  <a:gd name="connsiteX275" fmla="*/ 1050172 w 1271016"/>
                  <a:gd name="connsiteY275" fmla="*/ 831177 h 925261"/>
                  <a:gd name="connsiteX276" fmla="*/ 1006684 w 1271016"/>
                  <a:gd name="connsiteY276" fmla="*/ 831177 h 925261"/>
                  <a:gd name="connsiteX277" fmla="*/ 1005321 w 1271016"/>
                  <a:gd name="connsiteY277" fmla="*/ 832541 h 925261"/>
                  <a:gd name="connsiteX278" fmla="*/ 1005321 w 1271016"/>
                  <a:gd name="connsiteY278" fmla="*/ 911480 h 925261"/>
                  <a:gd name="connsiteX279" fmla="*/ 955113 w 1271016"/>
                  <a:gd name="connsiteY279" fmla="*/ 911480 h 925261"/>
                  <a:gd name="connsiteX280" fmla="*/ 949951 w 1271016"/>
                  <a:gd name="connsiteY280" fmla="*/ 911480 h 925261"/>
                  <a:gd name="connsiteX281" fmla="*/ 944789 w 1271016"/>
                  <a:gd name="connsiteY281" fmla="*/ 911480 h 925261"/>
                  <a:gd name="connsiteX282" fmla="*/ 939627 w 1271016"/>
                  <a:gd name="connsiteY282" fmla="*/ 911480 h 925261"/>
                  <a:gd name="connsiteX283" fmla="*/ 693216 w 1271016"/>
                  <a:gd name="connsiteY283" fmla="*/ 911480 h 925261"/>
                  <a:gd name="connsiteX284" fmla="*/ 693216 w 1271016"/>
                  <a:gd name="connsiteY284" fmla="*/ 832541 h 925261"/>
                  <a:gd name="connsiteX285" fmla="*/ 691852 w 1271016"/>
                  <a:gd name="connsiteY285" fmla="*/ 831177 h 925261"/>
                  <a:gd name="connsiteX286" fmla="*/ 648365 w 1271016"/>
                  <a:gd name="connsiteY286" fmla="*/ 831177 h 925261"/>
                  <a:gd name="connsiteX287" fmla="*/ 647001 w 1271016"/>
                  <a:gd name="connsiteY287" fmla="*/ 832541 h 925261"/>
                  <a:gd name="connsiteX288" fmla="*/ 647001 w 1271016"/>
                  <a:gd name="connsiteY288" fmla="*/ 911480 h 925261"/>
                  <a:gd name="connsiteX289" fmla="*/ 631418 w 1271016"/>
                  <a:gd name="connsiteY289" fmla="*/ 911480 h 925261"/>
                  <a:gd name="connsiteX290" fmla="*/ 621045 w 1271016"/>
                  <a:gd name="connsiteY290" fmla="*/ 911480 h 925261"/>
                  <a:gd name="connsiteX291" fmla="*/ 334896 w 1271016"/>
                  <a:gd name="connsiteY291" fmla="*/ 911480 h 925261"/>
                  <a:gd name="connsiteX292" fmla="*/ 334896 w 1271016"/>
                  <a:gd name="connsiteY292" fmla="*/ 832541 h 925261"/>
                  <a:gd name="connsiteX293" fmla="*/ 333532 w 1271016"/>
                  <a:gd name="connsiteY293" fmla="*/ 831177 h 925261"/>
                  <a:gd name="connsiteX294" fmla="*/ 290045 w 1271016"/>
                  <a:gd name="connsiteY294" fmla="*/ 831177 h 925261"/>
                  <a:gd name="connsiteX295" fmla="*/ 288682 w 1271016"/>
                  <a:gd name="connsiteY295" fmla="*/ 832541 h 925261"/>
                  <a:gd name="connsiteX296" fmla="*/ 288682 w 1271016"/>
                  <a:gd name="connsiteY296" fmla="*/ 911480 h 925261"/>
                  <a:gd name="connsiteX297" fmla="*/ 212469 w 1271016"/>
                  <a:gd name="connsiteY297" fmla="*/ 911480 h 925261"/>
                  <a:gd name="connsiteX298" fmla="*/ 212469 w 1271016"/>
                  <a:gd name="connsiteY298" fmla="*/ 810773 h 925261"/>
                  <a:gd name="connsiteX299" fmla="*/ 621045 w 1271016"/>
                  <a:gd name="connsiteY299" fmla="*/ 810773 h 925261"/>
                  <a:gd name="connsiteX300" fmla="*/ 631418 w 1271016"/>
                  <a:gd name="connsiteY300" fmla="*/ 810773 h 925261"/>
                  <a:gd name="connsiteX301" fmla="*/ 939579 w 1271016"/>
                  <a:gd name="connsiteY301" fmla="*/ 810773 h 925261"/>
                  <a:gd name="connsiteX302" fmla="*/ 944740 w 1271016"/>
                  <a:gd name="connsiteY302" fmla="*/ 810773 h 925261"/>
                  <a:gd name="connsiteX303" fmla="*/ 949902 w 1271016"/>
                  <a:gd name="connsiteY303" fmla="*/ 810773 h 925261"/>
                  <a:gd name="connsiteX304" fmla="*/ 955064 w 1271016"/>
                  <a:gd name="connsiteY304" fmla="*/ 810773 h 925261"/>
                  <a:gd name="connsiteX305" fmla="*/ 1208635 w 1271016"/>
                  <a:gd name="connsiteY305" fmla="*/ 810773 h 925261"/>
                  <a:gd name="connsiteX306" fmla="*/ 1208635 w 1271016"/>
                  <a:gd name="connsiteY306" fmla="*/ 911480 h 925261"/>
                  <a:gd name="connsiteX307" fmla="*/ 1261618 w 1271016"/>
                  <a:gd name="connsiteY307" fmla="*/ 911529 h 925261"/>
                  <a:gd name="connsiteX308" fmla="*/ 1219056 w 1271016"/>
                  <a:gd name="connsiteY308" fmla="*/ 911529 h 925261"/>
                  <a:gd name="connsiteX309" fmla="*/ 1219056 w 1271016"/>
                  <a:gd name="connsiteY309" fmla="*/ 805611 h 925261"/>
                  <a:gd name="connsiteX310" fmla="*/ 1219007 w 1271016"/>
                  <a:gd name="connsiteY310" fmla="*/ 805319 h 925261"/>
                  <a:gd name="connsiteX311" fmla="*/ 1218277 w 1271016"/>
                  <a:gd name="connsiteY311" fmla="*/ 802251 h 925261"/>
                  <a:gd name="connsiteX312" fmla="*/ 1156869 w 1271016"/>
                  <a:gd name="connsiteY312" fmla="*/ 702907 h 925261"/>
                  <a:gd name="connsiteX313" fmla="*/ 1152486 w 1271016"/>
                  <a:gd name="connsiteY313" fmla="*/ 700472 h 925261"/>
                  <a:gd name="connsiteX314" fmla="*/ 1152486 w 1271016"/>
                  <a:gd name="connsiteY314" fmla="*/ 700472 h 925261"/>
                  <a:gd name="connsiteX315" fmla="*/ 955162 w 1271016"/>
                  <a:gd name="connsiteY315" fmla="*/ 700569 h 925261"/>
                  <a:gd name="connsiteX316" fmla="*/ 950000 w 1271016"/>
                  <a:gd name="connsiteY316" fmla="*/ 700569 h 925261"/>
                  <a:gd name="connsiteX317" fmla="*/ 944838 w 1271016"/>
                  <a:gd name="connsiteY317" fmla="*/ 700569 h 925261"/>
                  <a:gd name="connsiteX318" fmla="*/ 939676 w 1271016"/>
                  <a:gd name="connsiteY318" fmla="*/ 700569 h 925261"/>
                  <a:gd name="connsiteX319" fmla="*/ 868236 w 1271016"/>
                  <a:gd name="connsiteY319" fmla="*/ 700618 h 925261"/>
                  <a:gd name="connsiteX320" fmla="*/ 864778 w 1271016"/>
                  <a:gd name="connsiteY320" fmla="*/ 700618 h 925261"/>
                  <a:gd name="connsiteX321" fmla="*/ 864778 w 1271016"/>
                  <a:gd name="connsiteY321" fmla="*/ 700034 h 925261"/>
                  <a:gd name="connsiteX322" fmla="*/ 864778 w 1271016"/>
                  <a:gd name="connsiteY322" fmla="*/ 700034 h 925261"/>
                  <a:gd name="connsiteX323" fmla="*/ 864778 w 1271016"/>
                  <a:gd name="connsiteY323" fmla="*/ 700618 h 925261"/>
                  <a:gd name="connsiteX324" fmla="*/ 812672 w 1271016"/>
                  <a:gd name="connsiteY324" fmla="*/ 700667 h 925261"/>
                  <a:gd name="connsiteX325" fmla="*/ 812672 w 1271016"/>
                  <a:gd name="connsiteY325" fmla="*/ 700082 h 925261"/>
                  <a:gd name="connsiteX326" fmla="*/ 812672 w 1271016"/>
                  <a:gd name="connsiteY326" fmla="*/ 700082 h 925261"/>
                  <a:gd name="connsiteX327" fmla="*/ 812672 w 1271016"/>
                  <a:gd name="connsiteY327" fmla="*/ 700667 h 925261"/>
                  <a:gd name="connsiteX328" fmla="*/ 809214 w 1271016"/>
                  <a:gd name="connsiteY328" fmla="*/ 700667 h 925261"/>
                  <a:gd name="connsiteX329" fmla="*/ 797575 w 1271016"/>
                  <a:gd name="connsiteY329" fmla="*/ 700667 h 925261"/>
                  <a:gd name="connsiteX330" fmla="*/ 783794 w 1271016"/>
                  <a:gd name="connsiteY330" fmla="*/ 700667 h 925261"/>
                  <a:gd name="connsiteX331" fmla="*/ 729252 w 1271016"/>
                  <a:gd name="connsiteY331" fmla="*/ 700667 h 925261"/>
                  <a:gd name="connsiteX332" fmla="*/ 725794 w 1271016"/>
                  <a:gd name="connsiteY332" fmla="*/ 700667 h 925261"/>
                  <a:gd name="connsiteX333" fmla="*/ 722337 w 1271016"/>
                  <a:gd name="connsiteY333" fmla="*/ 700667 h 925261"/>
                  <a:gd name="connsiteX334" fmla="*/ 663558 w 1271016"/>
                  <a:gd name="connsiteY334" fmla="*/ 700715 h 925261"/>
                  <a:gd name="connsiteX335" fmla="*/ 660101 w 1271016"/>
                  <a:gd name="connsiteY335" fmla="*/ 700715 h 925261"/>
                  <a:gd name="connsiteX336" fmla="*/ 656643 w 1271016"/>
                  <a:gd name="connsiteY336" fmla="*/ 700715 h 925261"/>
                  <a:gd name="connsiteX337" fmla="*/ 636239 w 1271016"/>
                  <a:gd name="connsiteY337" fmla="*/ 700715 h 925261"/>
                  <a:gd name="connsiteX338" fmla="*/ 636190 w 1271016"/>
                  <a:gd name="connsiteY338" fmla="*/ 678509 h 925261"/>
                  <a:gd name="connsiteX339" fmla="*/ 656692 w 1271016"/>
                  <a:gd name="connsiteY339" fmla="*/ 669062 h 925261"/>
                  <a:gd name="connsiteX340" fmla="*/ 660150 w 1271016"/>
                  <a:gd name="connsiteY340" fmla="*/ 667455 h 925261"/>
                  <a:gd name="connsiteX341" fmla="*/ 663607 w 1271016"/>
                  <a:gd name="connsiteY341" fmla="*/ 665848 h 925261"/>
                  <a:gd name="connsiteX342" fmla="*/ 722239 w 1271016"/>
                  <a:gd name="connsiteY342" fmla="*/ 638772 h 925261"/>
                  <a:gd name="connsiteX343" fmla="*/ 725697 w 1271016"/>
                  <a:gd name="connsiteY343" fmla="*/ 637165 h 925261"/>
                  <a:gd name="connsiteX344" fmla="*/ 729155 w 1271016"/>
                  <a:gd name="connsiteY344" fmla="*/ 635557 h 925261"/>
                  <a:gd name="connsiteX345" fmla="*/ 783745 w 1271016"/>
                  <a:gd name="connsiteY345" fmla="*/ 610381 h 925261"/>
                  <a:gd name="connsiteX346" fmla="*/ 788956 w 1271016"/>
                  <a:gd name="connsiteY346" fmla="*/ 607994 h 925261"/>
                  <a:gd name="connsiteX347" fmla="*/ 797575 w 1271016"/>
                  <a:gd name="connsiteY347" fmla="*/ 611988 h 925261"/>
                  <a:gd name="connsiteX348" fmla="*/ 809360 w 1271016"/>
                  <a:gd name="connsiteY348" fmla="*/ 617442 h 925261"/>
                  <a:gd name="connsiteX349" fmla="*/ 812818 w 1271016"/>
                  <a:gd name="connsiteY349" fmla="*/ 619049 h 925261"/>
                  <a:gd name="connsiteX350" fmla="*/ 816275 w 1271016"/>
                  <a:gd name="connsiteY350" fmla="*/ 620656 h 925261"/>
                  <a:gd name="connsiteX351" fmla="*/ 861175 w 1271016"/>
                  <a:gd name="connsiteY351" fmla="*/ 641353 h 925261"/>
                  <a:gd name="connsiteX352" fmla="*/ 864632 w 1271016"/>
                  <a:gd name="connsiteY352" fmla="*/ 642960 h 925261"/>
                  <a:gd name="connsiteX353" fmla="*/ 868090 w 1271016"/>
                  <a:gd name="connsiteY353" fmla="*/ 644567 h 925261"/>
                  <a:gd name="connsiteX354" fmla="*/ 886887 w 1271016"/>
                  <a:gd name="connsiteY354" fmla="*/ 653235 h 925261"/>
                  <a:gd name="connsiteX355" fmla="*/ 890345 w 1271016"/>
                  <a:gd name="connsiteY355" fmla="*/ 654842 h 925261"/>
                  <a:gd name="connsiteX356" fmla="*/ 893802 w 1271016"/>
                  <a:gd name="connsiteY356" fmla="*/ 656449 h 925261"/>
                  <a:gd name="connsiteX357" fmla="*/ 939725 w 1271016"/>
                  <a:gd name="connsiteY357" fmla="*/ 677633 h 925261"/>
                  <a:gd name="connsiteX358" fmla="*/ 939725 w 1271016"/>
                  <a:gd name="connsiteY358" fmla="*/ 700034 h 925261"/>
                  <a:gd name="connsiteX359" fmla="*/ 944887 w 1271016"/>
                  <a:gd name="connsiteY359" fmla="*/ 700034 h 925261"/>
                  <a:gd name="connsiteX360" fmla="*/ 950049 w 1271016"/>
                  <a:gd name="connsiteY360" fmla="*/ 700034 h 925261"/>
                  <a:gd name="connsiteX361" fmla="*/ 950049 w 1271016"/>
                  <a:gd name="connsiteY361" fmla="*/ 680019 h 925261"/>
                  <a:gd name="connsiteX362" fmla="*/ 955211 w 1271016"/>
                  <a:gd name="connsiteY362" fmla="*/ 677633 h 925261"/>
                  <a:gd name="connsiteX363" fmla="*/ 1105931 w 1271016"/>
                  <a:gd name="connsiteY363" fmla="*/ 608092 h 925261"/>
                  <a:gd name="connsiteX364" fmla="*/ 1236977 w 1271016"/>
                  <a:gd name="connsiteY364" fmla="*/ 668575 h 925261"/>
                  <a:gd name="connsiteX365" fmla="*/ 1240435 w 1271016"/>
                  <a:gd name="connsiteY365" fmla="*/ 670182 h 925261"/>
                  <a:gd name="connsiteX366" fmla="*/ 1243892 w 1271016"/>
                  <a:gd name="connsiteY366" fmla="*/ 671789 h 925261"/>
                  <a:gd name="connsiteX367" fmla="*/ 1261764 w 1271016"/>
                  <a:gd name="connsiteY367" fmla="*/ 680019 h 925261"/>
                  <a:gd name="connsiteX368" fmla="*/ 1261764 w 1271016"/>
                  <a:gd name="connsiteY368" fmla="*/ 911529 h 925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Lst>
                <a:rect l="l" t="t" r="r" b="b"/>
                <a:pathLst>
                  <a:path w="1271016" h="925261">
                    <a:moveTo>
                      <a:pt x="1268923" y="671984"/>
                    </a:moveTo>
                    <a:lnTo>
                      <a:pt x="1243746" y="660345"/>
                    </a:lnTo>
                    <a:lnTo>
                      <a:pt x="1240288" y="658738"/>
                    </a:lnTo>
                    <a:lnTo>
                      <a:pt x="1240288" y="539476"/>
                    </a:lnTo>
                    <a:cubicBezTo>
                      <a:pt x="1240288" y="537528"/>
                      <a:pt x="1238779" y="535970"/>
                      <a:pt x="1236880" y="535970"/>
                    </a:cubicBezTo>
                    <a:lnTo>
                      <a:pt x="893608" y="535970"/>
                    </a:lnTo>
                    <a:cubicBezTo>
                      <a:pt x="891757" y="535970"/>
                      <a:pt x="890247" y="537528"/>
                      <a:pt x="890247" y="539476"/>
                    </a:cubicBezTo>
                    <a:lnTo>
                      <a:pt x="890247" y="643349"/>
                    </a:lnTo>
                    <a:lnTo>
                      <a:pt x="893608" y="644956"/>
                    </a:lnTo>
                    <a:lnTo>
                      <a:pt x="895507" y="645881"/>
                    </a:lnTo>
                    <a:lnTo>
                      <a:pt x="893656" y="645005"/>
                    </a:lnTo>
                    <a:lnTo>
                      <a:pt x="890199" y="643398"/>
                    </a:lnTo>
                    <a:lnTo>
                      <a:pt x="886741" y="641791"/>
                    </a:lnTo>
                    <a:lnTo>
                      <a:pt x="867944" y="633123"/>
                    </a:lnTo>
                    <a:lnTo>
                      <a:pt x="867652" y="480308"/>
                    </a:lnTo>
                    <a:cubicBezTo>
                      <a:pt x="867652" y="464920"/>
                      <a:pt x="858302" y="451966"/>
                      <a:pt x="845738" y="448362"/>
                    </a:cubicBezTo>
                    <a:cubicBezTo>
                      <a:pt x="845738" y="442713"/>
                      <a:pt x="845738" y="436918"/>
                      <a:pt x="845494" y="433412"/>
                    </a:cubicBezTo>
                    <a:cubicBezTo>
                      <a:pt x="843838" y="406433"/>
                      <a:pt x="838628" y="398788"/>
                      <a:pt x="807364" y="400103"/>
                    </a:cubicBezTo>
                    <a:cubicBezTo>
                      <a:pt x="783648" y="401077"/>
                      <a:pt x="783648" y="422065"/>
                      <a:pt x="783648" y="444320"/>
                    </a:cubicBezTo>
                    <a:lnTo>
                      <a:pt x="783648" y="549703"/>
                    </a:lnTo>
                    <a:lnTo>
                      <a:pt x="773908" y="549703"/>
                    </a:lnTo>
                    <a:cubicBezTo>
                      <a:pt x="772057" y="549703"/>
                      <a:pt x="771230" y="549119"/>
                      <a:pt x="770645" y="548534"/>
                    </a:cubicBezTo>
                    <a:cubicBezTo>
                      <a:pt x="766749" y="544590"/>
                      <a:pt x="766847" y="532269"/>
                      <a:pt x="766896" y="524916"/>
                    </a:cubicBezTo>
                    <a:lnTo>
                      <a:pt x="766896" y="358076"/>
                    </a:lnTo>
                    <a:cubicBezTo>
                      <a:pt x="766896" y="327932"/>
                      <a:pt x="752627" y="310644"/>
                      <a:pt x="727840" y="310644"/>
                    </a:cubicBezTo>
                    <a:cubicBezTo>
                      <a:pt x="694043" y="310644"/>
                      <a:pt x="687080" y="333338"/>
                      <a:pt x="686106" y="355349"/>
                    </a:cubicBezTo>
                    <a:cubicBezTo>
                      <a:pt x="669548" y="358856"/>
                      <a:pt x="657033" y="375023"/>
                      <a:pt x="657033" y="394356"/>
                    </a:cubicBezTo>
                    <a:lnTo>
                      <a:pt x="656643" y="657666"/>
                    </a:lnTo>
                    <a:lnTo>
                      <a:pt x="636093" y="667162"/>
                    </a:lnTo>
                    <a:lnTo>
                      <a:pt x="635703" y="516832"/>
                    </a:lnTo>
                    <a:cubicBezTo>
                      <a:pt x="635703" y="497304"/>
                      <a:pt x="621532" y="481039"/>
                      <a:pt x="602929" y="477727"/>
                    </a:cubicBezTo>
                    <a:lnTo>
                      <a:pt x="602929" y="462874"/>
                    </a:lnTo>
                    <a:cubicBezTo>
                      <a:pt x="602929" y="449775"/>
                      <a:pt x="593726" y="434532"/>
                      <a:pt x="567721" y="434532"/>
                    </a:cubicBezTo>
                    <a:cubicBezTo>
                      <a:pt x="535191" y="434532"/>
                      <a:pt x="530321" y="453378"/>
                      <a:pt x="530321" y="464628"/>
                    </a:cubicBezTo>
                    <a:lnTo>
                      <a:pt x="530321" y="648073"/>
                    </a:lnTo>
                    <a:cubicBezTo>
                      <a:pt x="530321" y="648755"/>
                      <a:pt x="530321" y="649485"/>
                      <a:pt x="530370" y="650313"/>
                    </a:cubicBezTo>
                    <a:cubicBezTo>
                      <a:pt x="530467" y="654696"/>
                      <a:pt x="530613" y="660150"/>
                      <a:pt x="527545" y="663315"/>
                    </a:cubicBezTo>
                    <a:cubicBezTo>
                      <a:pt x="525841" y="665069"/>
                      <a:pt x="523162" y="665994"/>
                      <a:pt x="520338" y="666529"/>
                    </a:cubicBezTo>
                    <a:lnTo>
                      <a:pt x="520338" y="577217"/>
                    </a:lnTo>
                    <a:cubicBezTo>
                      <a:pt x="520338" y="577169"/>
                      <a:pt x="520386" y="577120"/>
                      <a:pt x="520386" y="577071"/>
                    </a:cubicBezTo>
                    <a:cubicBezTo>
                      <a:pt x="520386" y="551018"/>
                      <a:pt x="506897" y="530565"/>
                      <a:pt x="489658" y="530565"/>
                    </a:cubicBezTo>
                    <a:lnTo>
                      <a:pt x="465553" y="530565"/>
                    </a:lnTo>
                    <a:lnTo>
                      <a:pt x="465553" y="184711"/>
                    </a:lnTo>
                    <a:cubicBezTo>
                      <a:pt x="465553" y="181838"/>
                      <a:pt x="463215" y="179549"/>
                      <a:pt x="460391" y="179549"/>
                    </a:cubicBezTo>
                    <a:lnTo>
                      <a:pt x="427617" y="179549"/>
                    </a:lnTo>
                    <a:lnTo>
                      <a:pt x="427617" y="113856"/>
                    </a:lnTo>
                    <a:lnTo>
                      <a:pt x="427617" y="8814"/>
                    </a:lnTo>
                    <a:cubicBezTo>
                      <a:pt x="427617" y="5941"/>
                      <a:pt x="425279" y="3652"/>
                      <a:pt x="422455" y="3652"/>
                    </a:cubicBezTo>
                    <a:lnTo>
                      <a:pt x="363482" y="3652"/>
                    </a:lnTo>
                    <a:cubicBezTo>
                      <a:pt x="360608" y="3652"/>
                      <a:pt x="358320" y="5990"/>
                      <a:pt x="358320" y="8814"/>
                    </a:cubicBezTo>
                    <a:lnTo>
                      <a:pt x="358320" y="113856"/>
                    </a:lnTo>
                    <a:lnTo>
                      <a:pt x="358320" y="179501"/>
                    </a:lnTo>
                    <a:lnTo>
                      <a:pt x="324377" y="179501"/>
                    </a:lnTo>
                    <a:cubicBezTo>
                      <a:pt x="321504" y="179501"/>
                      <a:pt x="319215" y="181838"/>
                      <a:pt x="319215" y="184663"/>
                    </a:cubicBezTo>
                    <a:lnTo>
                      <a:pt x="319215" y="530516"/>
                    </a:lnTo>
                    <a:lnTo>
                      <a:pt x="283958" y="530516"/>
                    </a:lnTo>
                    <a:lnTo>
                      <a:pt x="283958" y="506264"/>
                    </a:lnTo>
                    <a:cubicBezTo>
                      <a:pt x="283958" y="503391"/>
                      <a:pt x="281620" y="501102"/>
                      <a:pt x="278796" y="501102"/>
                    </a:cubicBezTo>
                    <a:lnTo>
                      <a:pt x="250892" y="501102"/>
                    </a:lnTo>
                    <a:cubicBezTo>
                      <a:pt x="248019" y="501102"/>
                      <a:pt x="245730" y="503440"/>
                      <a:pt x="245730" y="506264"/>
                    </a:cubicBezTo>
                    <a:lnTo>
                      <a:pt x="245730" y="530516"/>
                    </a:lnTo>
                    <a:lnTo>
                      <a:pt x="182812" y="530516"/>
                    </a:lnTo>
                    <a:cubicBezTo>
                      <a:pt x="165622" y="530516"/>
                      <a:pt x="152181" y="550823"/>
                      <a:pt x="152084" y="576730"/>
                    </a:cubicBezTo>
                    <a:cubicBezTo>
                      <a:pt x="152084" y="576779"/>
                      <a:pt x="152035" y="576828"/>
                      <a:pt x="152035" y="576876"/>
                    </a:cubicBezTo>
                    <a:lnTo>
                      <a:pt x="149746" y="701008"/>
                    </a:lnTo>
                    <a:lnTo>
                      <a:pt x="110301" y="701008"/>
                    </a:lnTo>
                    <a:cubicBezTo>
                      <a:pt x="109570" y="700667"/>
                      <a:pt x="108743" y="700423"/>
                      <a:pt x="107866" y="700375"/>
                    </a:cubicBezTo>
                    <a:cubicBezTo>
                      <a:pt x="106454" y="700423"/>
                      <a:pt x="105090" y="701056"/>
                      <a:pt x="104165" y="702128"/>
                    </a:cubicBezTo>
                    <a:lnTo>
                      <a:pt x="4967" y="814036"/>
                    </a:lnTo>
                    <a:cubicBezTo>
                      <a:pt x="4139" y="815010"/>
                      <a:pt x="3652" y="816227"/>
                      <a:pt x="3652" y="817493"/>
                    </a:cubicBezTo>
                    <a:lnTo>
                      <a:pt x="3652" y="916009"/>
                    </a:lnTo>
                    <a:cubicBezTo>
                      <a:pt x="3652" y="918882"/>
                      <a:pt x="5990" y="921171"/>
                      <a:pt x="8814" y="921171"/>
                    </a:cubicBezTo>
                    <a:lnTo>
                      <a:pt x="204872" y="921171"/>
                    </a:lnTo>
                    <a:cubicBezTo>
                      <a:pt x="205603" y="921561"/>
                      <a:pt x="206382" y="921804"/>
                      <a:pt x="207259" y="921804"/>
                    </a:cubicBezTo>
                    <a:lnTo>
                      <a:pt x="622409" y="921804"/>
                    </a:lnTo>
                    <a:lnTo>
                      <a:pt x="940942" y="921804"/>
                    </a:lnTo>
                    <a:lnTo>
                      <a:pt x="949902" y="921804"/>
                    </a:lnTo>
                    <a:lnTo>
                      <a:pt x="953701" y="921804"/>
                    </a:lnTo>
                    <a:lnTo>
                      <a:pt x="1213845" y="921804"/>
                    </a:lnTo>
                    <a:lnTo>
                      <a:pt x="1266731" y="921804"/>
                    </a:lnTo>
                    <a:cubicBezTo>
                      <a:pt x="1269556" y="921804"/>
                      <a:pt x="1271893" y="919516"/>
                      <a:pt x="1271893" y="916642"/>
                    </a:cubicBezTo>
                    <a:lnTo>
                      <a:pt x="1271893" y="676659"/>
                    </a:lnTo>
                    <a:cubicBezTo>
                      <a:pt x="1271942" y="674662"/>
                      <a:pt x="1270773" y="672860"/>
                      <a:pt x="1268923" y="671984"/>
                    </a:cubicBezTo>
                    <a:close/>
                    <a:moveTo>
                      <a:pt x="797527" y="444369"/>
                    </a:moveTo>
                    <a:cubicBezTo>
                      <a:pt x="797527" y="415735"/>
                      <a:pt x="800059" y="414274"/>
                      <a:pt x="807997" y="413933"/>
                    </a:cubicBezTo>
                    <a:cubicBezTo>
                      <a:pt x="830495" y="413008"/>
                      <a:pt x="830495" y="413397"/>
                      <a:pt x="831761" y="434289"/>
                    </a:cubicBezTo>
                    <a:cubicBezTo>
                      <a:pt x="831956" y="437503"/>
                      <a:pt x="832005" y="442908"/>
                      <a:pt x="831956" y="448265"/>
                    </a:cubicBezTo>
                    <a:cubicBezTo>
                      <a:pt x="819148" y="451723"/>
                      <a:pt x="809555" y="464774"/>
                      <a:pt x="809555" y="480357"/>
                    </a:cubicBezTo>
                    <a:lnTo>
                      <a:pt x="809409" y="549703"/>
                    </a:lnTo>
                    <a:lnTo>
                      <a:pt x="797478" y="549703"/>
                    </a:lnTo>
                    <a:lnTo>
                      <a:pt x="797478" y="444369"/>
                    </a:lnTo>
                    <a:close/>
                    <a:moveTo>
                      <a:pt x="797527" y="563533"/>
                    </a:moveTo>
                    <a:lnTo>
                      <a:pt x="809409" y="563533"/>
                    </a:lnTo>
                    <a:lnTo>
                      <a:pt x="809311" y="606144"/>
                    </a:lnTo>
                    <a:lnTo>
                      <a:pt x="797527" y="600690"/>
                    </a:lnTo>
                    <a:lnTo>
                      <a:pt x="797527" y="563533"/>
                    </a:lnTo>
                    <a:close/>
                    <a:moveTo>
                      <a:pt x="727888" y="324523"/>
                    </a:moveTo>
                    <a:cubicBezTo>
                      <a:pt x="744641" y="324523"/>
                      <a:pt x="753163" y="335821"/>
                      <a:pt x="753163" y="358125"/>
                    </a:cubicBezTo>
                    <a:lnTo>
                      <a:pt x="753163" y="522189"/>
                    </a:lnTo>
                    <a:lnTo>
                      <a:pt x="753163" y="524867"/>
                    </a:lnTo>
                    <a:cubicBezTo>
                      <a:pt x="753065" y="535581"/>
                      <a:pt x="752968" y="550287"/>
                      <a:pt x="760906" y="558274"/>
                    </a:cubicBezTo>
                    <a:cubicBezTo>
                      <a:pt x="764315" y="561683"/>
                      <a:pt x="768795" y="563484"/>
                      <a:pt x="773957" y="563484"/>
                    </a:cubicBezTo>
                    <a:lnTo>
                      <a:pt x="783696" y="563484"/>
                    </a:lnTo>
                    <a:lnTo>
                      <a:pt x="783696" y="599083"/>
                    </a:lnTo>
                    <a:lnTo>
                      <a:pt x="729106" y="624260"/>
                    </a:lnTo>
                    <a:lnTo>
                      <a:pt x="728765" y="394356"/>
                    </a:lnTo>
                    <a:cubicBezTo>
                      <a:pt x="728765" y="375121"/>
                      <a:pt x="716396" y="359050"/>
                      <a:pt x="699985" y="355398"/>
                    </a:cubicBezTo>
                    <a:cubicBezTo>
                      <a:pt x="701299" y="329685"/>
                      <a:pt x="710990" y="324523"/>
                      <a:pt x="727888" y="324523"/>
                    </a:cubicBezTo>
                    <a:close/>
                    <a:moveTo>
                      <a:pt x="520435" y="680408"/>
                    </a:moveTo>
                    <a:cubicBezTo>
                      <a:pt x="527740" y="679532"/>
                      <a:pt x="533486" y="677048"/>
                      <a:pt x="537528" y="672909"/>
                    </a:cubicBezTo>
                    <a:cubicBezTo>
                      <a:pt x="544687" y="665604"/>
                      <a:pt x="544395" y="655767"/>
                      <a:pt x="544248" y="649923"/>
                    </a:cubicBezTo>
                    <a:cubicBezTo>
                      <a:pt x="544248" y="649242"/>
                      <a:pt x="544200" y="648609"/>
                      <a:pt x="544200" y="648024"/>
                    </a:cubicBezTo>
                    <a:lnTo>
                      <a:pt x="544200" y="464579"/>
                    </a:lnTo>
                    <a:cubicBezTo>
                      <a:pt x="544200" y="459319"/>
                      <a:pt x="544200" y="448314"/>
                      <a:pt x="567770" y="448314"/>
                    </a:cubicBezTo>
                    <a:cubicBezTo>
                      <a:pt x="586372" y="448314"/>
                      <a:pt x="589148" y="457420"/>
                      <a:pt x="589148" y="462874"/>
                    </a:cubicBezTo>
                    <a:lnTo>
                      <a:pt x="589148" y="477776"/>
                    </a:lnTo>
                    <a:cubicBezTo>
                      <a:pt x="570545" y="481039"/>
                      <a:pt x="556326" y="497304"/>
                      <a:pt x="556326" y="516880"/>
                    </a:cubicBezTo>
                    <a:lnTo>
                      <a:pt x="555839" y="700813"/>
                    </a:lnTo>
                    <a:lnTo>
                      <a:pt x="520386" y="700813"/>
                    </a:lnTo>
                    <a:lnTo>
                      <a:pt x="520386" y="680408"/>
                    </a:lnTo>
                    <a:close/>
                    <a:moveTo>
                      <a:pt x="427666" y="189873"/>
                    </a:moveTo>
                    <a:lnTo>
                      <a:pt x="450602" y="189873"/>
                    </a:lnTo>
                    <a:lnTo>
                      <a:pt x="427666" y="217631"/>
                    </a:lnTo>
                    <a:lnTo>
                      <a:pt x="427666" y="189873"/>
                    </a:lnTo>
                    <a:close/>
                    <a:moveTo>
                      <a:pt x="427666" y="233896"/>
                    </a:moveTo>
                    <a:lnTo>
                      <a:pt x="455277" y="200490"/>
                    </a:lnTo>
                    <a:lnTo>
                      <a:pt x="455277" y="335042"/>
                    </a:lnTo>
                    <a:lnTo>
                      <a:pt x="427666" y="301635"/>
                    </a:lnTo>
                    <a:lnTo>
                      <a:pt x="427666" y="233896"/>
                    </a:lnTo>
                    <a:close/>
                    <a:moveTo>
                      <a:pt x="427666" y="323939"/>
                    </a:moveTo>
                    <a:lnTo>
                      <a:pt x="427666" y="317852"/>
                    </a:lnTo>
                    <a:lnTo>
                      <a:pt x="454888" y="350772"/>
                    </a:lnTo>
                    <a:lnTo>
                      <a:pt x="427666" y="383691"/>
                    </a:lnTo>
                    <a:lnTo>
                      <a:pt x="427666" y="323939"/>
                    </a:lnTo>
                    <a:close/>
                    <a:moveTo>
                      <a:pt x="427666" y="428932"/>
                    </a:moveTo>
                    <a:lnTo>
                      <a:pt x="427666" y="399957"/>
                    </a:lnTo>
                    <a:lnTo>
                      <a:pt x="455277" y="366550"/>
                    </a:lnTo>
                    <a:lnTo>
                      <a:pt x="455277" y="501102"/>
                    </a:lnTo>
                    <a:lnTo>
                      <a:pt x="427666" y="467696"/>
                    </a:lnTo>
                    <a:lnTo>
                      <a:pt x="427666" y="428932"/>
                    </a:lnTo>
                    <a:close/>
                    <a:moveTo>
                      <a:pt x="427666" y="483961"/>
                    </a:moveTo>
                    <a:lnTo>
                      <a:pt x="455277" y="517367"/>
                    </a:lnTo>
                    <a:lnTo>
                      <a:pt x="455277" y="528811"/>
                    </a:lnTo>
                    <a:lnTo>
                      <a:pt x="429419" y="528811"/>
                    </a:lnTo>
                    <a:lnTo>
                      <a:pt x="429419" y="506264"/>
                    </a:lnTo>
                    <a:cubicBezTo>
                      <a:pt x="429419" y="504755"/>
                      <a:pt x="428737" y="503440"/>
                      <a:pt x="427714" y="502466"/>
                    </a:cubicBezTo>
                    <a:lnTo>
                      <a:pt x="427714" y="483961"/>
                    </a:lnTo>
                    <a:close/>
                    <a:moveTo>
                      <a:pt x="419046" y="511426"/>
                    </a:moveTo>
                    <a:lnTo>
                      <a:pt x="419046" y="528763"/>
                    </a:lnTo>
                    <a:lnTo>
                      <a:pt x="417342" y="528763"/>
                    </a:lnTo>
                    <a:lnTo>
                      <a:pt x="401466" y="528763"/>
                    </a:lnTo>
                    <a:lnTo>
                      <a:pt x="401466" y="511426"/>
                    </a:lnTo>
                    <a:lnTo>
                      <a:pt x="417342" y="511426"/>
                    </a:lnTo>
                    <a:lnTo>
                      <a:pt x="419046" y="511426"/>
                    </a:lnTo>
                    <a:close/>
                    <a:moveTo>
                      <a:pt x="417342" y="455131"/>
                    </a:moveTo>
                    <a:lnTo>
                      <a:pt x="399956" y="434094"/>
                    </a:lnTo>
                    <a:lnTo>
                      <a:pt x="417342" y="434094"/>
                    </a:lnTo>
                    <a:lnTo>
                      <a:pt x="417342" y="455131"/>
                    </a:lnTo>
                    <a:close/>
                    <a:moveTo>
                      <a:pt x="417342" y="289071"/>
                    </a:moveTo>
                    <a:lnTo>
                      <a:pt x="399713" y="267742"/>
                    </a:lnTo>
                    <a:lnTo>
                      <a:pt x="417342" y="246412"/>
                    </a:lnTo>
                    <a:lnTo>
                      <a:pt x="417342" y="289071"/>
                    </a:lnTo>
                    <a:close/>
                    <a:moveTo>
                      <a:pt x="368692" y="14025"/>
                    </a:moveTo>
                    <a:lnTo>
                      <a:pt x="417342" y="14025"/>
                    </a:lnTo>
                    <a:lnTo>
                      <a:pt x="417342" y="108694"/>
                    </a:lnTo>
                    <a:lnTo>
                      <a:pt x="368692" y="108694"/>
                    </a:lnTo>
                    <a:lnTo>
                      <a:pt x="368692" y="14025"/>
                    </a:lnTo>
                    <a:close/>
                    <a:moveTo>
                      <a:pt x="368692" y="224059"/>
                    </a:moveTo>
                    <a:lnTo>
                      <a:pt x="417342" y="224059"/>
                    </a:lnTo>
                    <a:lnTo>
                      <a:pt x="417342" y="230147"/>
                    </a:lnTo>
                    <a:lnTo>
                      <a:pt x="392993" y="259609"/>
                    </a:lnTo>
                    <a:lnTo>
                      <a:pt x="368692" y="230147"/>
                    </a:lnTo>
                    <a:lnTo>
                      <a:pt x="368692" y="224059"/>
                    </a:lnTo>
                    <a:close/>
                    <a:moveTo>
                      <a:pt x="368692" y="246412"/>
                    </a:moveTo>
                    <a:lnTo>
                      <a:pt x="386321" y="267742"/>
                    </a:lnTo>
                    <a:lnTo>
                      <a:pt x="368692" y="289071"/>
                    </a:lnTo>
                    <a:lnTo>
                      <a:pt x="368692" y="246412"/>
                    </a:lnTo>
                    <a:close/>
                    <a:moveTo>
                      <a:pt x="368692" y="305288"/>
                    </a:moveTo>
                    <a:lnTo>
                      <a:pt x="392993" y="275825"/>
                    </a:lnTo>
                    <a:lnTo>
                      <a:pt x="417342" y="305288"/>
                    </a:lnTo>
                    <a:lnTo>
                      <a:pt x="417342" y="318728"/>
                    </a:lnTo>
                    <a:lnTo>
                      <a:pt x="368692" y="318728"/>
                    </a:lnTo>
                    <a:lnTo>
                      <a:pt x="368692" y="305288"/>
                    </a:lnTo>
                    <a:close/>
                    <a:moveTo>
                      <a:pt x="368692" y="434143"/>
                    </a:moveTo>
                    <a:lnTo>
                      <a:pt x="386077" y="434143"/>
                    </a:lnTo>
                    <a:lnTo>
                      <a:pt x="368692" y="455180"/>
                    </a:lnTo>
                    <a:lnTo>
                      <a:pt x="368692" y="434143"/>
                    </a:lnTo>
                    <a:close/>
                    <a:moveTo>
                      <a:pt x="368692" y="471397"/>
                    </a:moveTo>
                    <a:lnTo>
                      <a:pt x="392993" y="441934"/>
                    </a:lnTo>
                    <a:lnTo>
                      <a:pt x="417342" y="471397"/>
                    </a:lnTo>
                    <a:lnTo>
                      <a:pt x="417342" y="501102"/>
                    </a:lnTo>
                    <a:lnTo>
                      <a:pt x="396304" y="501102"/>
                    </a:lnTo>
                    <a:cubicBezTo>
                      <a:pt x="393431" y="501102"/>
                      <a:pt x="391142" y="503440"/>
                      <a:pt x="391142" y="506264"/>
                    </a:cubicBezTo>
                    <a:lnTo>
                      <a:pt x="391142" y="528811"/>
                    </a:lnTo>
                    <a:lnTo>
                      <a:pt x="368692" y="528811"/>
                    </a:lnTo>
                    <a:lnTo>
                      <a:pt x="368692" y="471397"/>
                    </a:lnTo>
                    <a:close/>
                    <a:moveTo>
                      <a:pt x="396304" y="540889"/>
                    </a:moveTo>
                    <a:lnTo>
                      <a:pt x="424208" y="540889"/>
                    </a:lnTo>
                    <a:lnTo>
                      <a:pt x="489707" y="540889"/>
                    </a:lnTo>
                    <a:cubicBezTo>
                      <a:pt x="499739" y="540889"/>
                      <a:pt x="508407" y="554621"/>
                      <a:pt x="509868" y="571861"/>
                    </a:cubicBezTo>
                    <a:lnTo>
                      <a:pt x="374828" y="571861"/>
                    </a:lnTo>
                    <a:cubicBezTo>
                      <a:pt x="373952" y="559296"/>
                      <a:pt x="369861" y="548339"/>
                      <a:pt x="363822" y="540889"/>
                    </a:cubicBezTo>
                    <a:lnTo>
                      <a:pt x="396304" y="540889"/>
                    </a:lnTo>
                    <a:close/>
                    <a:moveTo>
                      <a:pt x="510062" y="582185"/>
                    </a:moveTo>
                    <a:lnTo>
                      <a:pt x="510062" y="700813"/>
                    </a:lnTo>
                    <a:lnTo>
                      <a:pt x="372637" y="700910"/>
                    </a:lnTo>
                    <a:lnTo>
                      <a:pt x="374877" y="582185"/>
                    </a:lnTo>
                    <a:lnTo>
                      <a:pt x="510062" y="582185"/>
                    </a:lnTo>
                    <a:close/>
                    <a:moveTo>
                      <a:pt x="358320" y="189873"/>
                    </a:moveTo>
                    <a:lnTo>
                      <a:pt x="358320" y="217631"/>
                    </a:lnTo>
                    <a:lnTo>
                      <a:pt x="335383" y="189873"/>
                    </a:lnTo>
                    <a:lnTo>
                      <a:pt x="358320" y="189873"/>
                    </a:lnTo>
                    <a:close/>
                    <a:moveTo>
                      <a:pt x="329588" y="199077"/>
                    </a:moveTo>
                    <a:lnTo>
                      <a:pt x="358320" y="233896"/>
                    </a:lnTo>
                    <a:lnTo>
                      <a:pt x="358320" y="301587"/>
                    </a:lnTo>
                    <a:lnTo>
                      <a:pt x="329588" y="336406"/>
                    </a:lnTo>
                    <a:lnTo>
                      <a:pt x="329588" y="199077"/>
                    </a:lnTo>
                    <a:close/>
                    <a:moveTo>
                      <a:pt x="358320" y="317852"/>
                    </a:moveTo>
                    <a:lnTo>
                      <a:pt x="358320" y="323939"/>
                    </a:lnTo>
                    <a:lnTo>
                      <a:pt x="358320" y="383740"/>
                    </a:lnTo>
                    <a:lnTo>
                      <a:pt x="331097" y="350820"/>
                    </a:lnTo>
                    <a:lnTo>
                      <a:pt x="358320" y="317852"/>
                    </a:lnTo>
                    <a:close/>
                    <a:moveTo>
                      <a:pt x="329588" y="365186"/>
                    </a:moveTo>
                    <a:lnTo>
                      <a:pt x="358320" y="400005"/>
                    </a:lnTo>
                    <a:lnTo>
                      <a:pt x="358320" y="428981"/>
                    </a:lnTo>
                    <a:lnTo>
                      <a:pt x="358320" y="467696"/>
                    </a:lnTo>
                    <a:lnTo>
                      <a:pt x="329588" y="502515"/>
                    </a:lnTo>
                    <a:lnTo>
                      <a:pt x="329588" y="365186"/>
                    </a:lnTo>
                    <a:close/>
                    <a:moveTo>
                      <a:pt x="329588" y="518731"/>
                    </a:moveTo>
                    <a:lnTo>
                      <a:pt x="358320" y="483912"/>
                    </a:lnTo>
                    <a:lnTo>
                      <a:pt x="358320" y="528763"/>
                    </a:lnTo>
                    <a:lnTo>
                      <a:pt x="329588" y="528763"/>
                    </a:lnTo>
                    <a:lnTo>
                      <a:pt x="329588" y="518731"/>
                    </a:lnTo>
                    <a:close/>
                    <a:moveTo>
                      <a:pt x="256054" y="511426"/>
                    </a:moveTo>
                    <a:lnTo>
                      <a:pt x="273634" y="511426"/>
                    </a:lnTo>
                    <a:lnTo>
                      <a:pt x="273634" y="530516"/>
                    </a:lnTo>
                    <a:lnTo>
                      <a:pt x="256054" y="530516"/>
                    </a:lnTo>
                    <a:lnTo>
                      <a:pt x="256054" y="511426"/>
                    </a:lnTo>
                    <a:close/>
                    <a:moveTo>
                      <a:pt x="182812" y="540889"/>
                    </a:moveTo>
                    <a:lnTo>
                      <a:pt x="250843" y="540889"/>
                    </a:lnTo>
                    <a:lnTo>
                      <a:pt x="278747" y="540889"/>
                    </a:lnTo>
                    <a:lnTo>
                      <a:pt x="308648" y="540889"/>
                    </a:lnTo>
                    <a:lnTo>
                      <a:pt x="328176" y="540889"/>
                    </a:lnTo>
                    <a:lnTo>
                      <a:pt x="344246" y="540889"/>
                    </a:lnTo>
                    <a:cubicBezTo>
                      <a:pt x="354278" y="540889"/>
                      <a:pt x="362946" y="554621"/>
                      <a:pt x="364407" y="571861"/>
                    </a:cubicBezTo>
                    <a:lnTo>
                      <a:pt x="308063" y="571861"/>
                    </a:lnTo>
                    <a:lnTo>
                      <a:pt x="302658" y="571861"/>
                    </a:lnTo>
                    <a:lnTo>
                      <a:pt x="297691" y="571861"/>
                    </a:lnTo>
                    <a:lnTo>
                      <a:pt x="162700" y="571861"/>
                    </a:lnTo>
                    <a:cubicBezTo>
                      <a:pt x="164161" y="554621"/>
                      <a:pt x="172780" y="540889"/>
                      <a:pt x="182812" y="540889"/>
                    </a:cubicBezTo>
                    <a:close/>
                    <a:moveTo>
                      <a:pt x="202097" y="910799"/>
                    </a:moveTo>
                    <a:lnTo>
                      <a:pt x="153837" y="910799"/>
                    </a:lnTo>
                    <a:lnTo>
                      <a:pt x="153837" y="864974"/>
                    </a:lnTo>
                    <a:cubicBezTo>
                      <a:pt x="153837" y="861954"/>
                      <a:pt x="151402" y="859568"/>
                      <a:pt x="148431" y="859568"/>
                    </a:cubicBezTo>
                    <a:lnTo>
                      <a:pt x="61067" y="859568"/>
                    </a:lnTo>
                    <a:cubicBezTo>
                      <a:pt x="58048" y="859568"/>
                      <a:pt x="55662" y="862003"/>
                      <a:pt x="55662" y="864974"/>
                    </a:cubicBezTo>
                    <a:lnTo>
                      <a:pt x="55662" y="910799"/>
                    </a:lnTo>
                    <a:lnTo>
                      <a:pt x="14025" y="910799"/>
                    </a:lnTo>
                    <a:lnTo>
                      <a:pt x="14025" y="819441"/>
                    </a:lnTo>
                    <a:lnTo>
                      <a:pt x="107963" y="713474"/>
                    </a:lnTo>
                    <a:lnTo>
                      <a:pt x="108256" y="713133"/>
                    </a:lnTo>
                    <a:lnTo>
                      <a:pt x="174241" y="779168"/>
                    </a:lnTo>
                    <a:lnTo>
                      <a:pt x="202145" y="807072"/>
                    </a:lnTo>
                    <a:lnTo>
                      <a:pt x="202145" y="910799"/>
                    </a:lnTo>
                    <a:close/>
                    <a:moveTo>
                      <a:pt x="160119" y="701056"/>
                    </a:moveTo>
                    <a:lnTo>
                      <a:pt x="162310" y="582233"/>
                    </a:lnTo>
                    <a:lnTo>
                      <a:pt x="297447" y="582233"/>
                    </a:lnTo>
                    <a:lnTo>
                      <a:pt x="302658" y="582233"/>
                    </a:lnTo>
                    <a:lnTo>
                      <a:pt x="307820" y="582233"/>
                    </a:lnTo>
                    <a:lnTo>
                      <a:pt x="364553" y="582233"/>
                    </a:lnTo>
                    <a:lnTo>
                      <a:pt x="362313" y="700959"/>
                    </a:lnTo>
                    <a:lnTo>
                      <a:pt x="160119" y="701056"/>
                    </a:lnTo>
                    <a:close/>
                    <a:moveTo>
                      <a:pt x="1208683" y="911480"/>
                    </a:moveTo>
                    <a:lnTo>
                      <a:pt x="1051535" y="911480"/>
                    </a:lnTo>
                    <a:lnTo>
                      <a:pt x="1051535" y="832541"/>
                    </a:lnTo>
                    <a:cubicBezTo>
                      <a:pt x="1051535" y="831810"/>
                      <a:pt x="1050951" y="831177"/>
                      <a:pt x="1050172" y="831177"/>
                    </a:cubicBezTo>
                    <a:lnTo>
                      <a:pt x="1006684" y="831177"/>
                    </a:lnTo>
                    <a:cubicBezTo>
                      <a:pt x="1005954" y="831177"/>
                      <a:pt x="1005321" y="831762"/>
                      <a:pt x="1005321" y="832541"/>
                    </a:cubicBezTo>
                    <a:lnTo>
                      <a:pt x="1005321" y="911480"/>
                    </a:lnTo>
                    <a:lnTo>
                      <a:pt x="955113" y="911480"/>
                    </a:lnTo>
                    <a:lnTo>
                      <a:pt x="949951" y="911480"/>
                    </a:lnTo>
                    <a:lnTo>
                      <a:pt x="944789" y="911480"/>
                    </a:lnTo>
                    <a:lnTo>
                      <a:pt x="939627" y="911480"/>
                    </a:lnTo>
                    <a:lnTo>
                      <a:pt x="693216" y="911480"/>
                    </a:lnTo>
                    <a:lnTo>
                      <a:pt x="693216" y="832541"/>
                    </a:lnTo>
                    <a:cubicBezTo>
                      <a:pt x="693216" y="831810"/>
                      <a:pt x="692631" y="831177"/>
                      <a:pt x="691852" y="831177"/>
                    </a:cubicBezTo>
                    <a:lnTo>
                      <a:pt x="648365" y="831177"/>
                    </a:lnTo>
                    <a:cubicBezTo>
                      <a:pt x="647634" y="831177"/>
                      <a:pt x="647001" y="831762"/>
                      <a:pt x="647001" y="832541"/>
                    </a:cubicBezTo>
                    <a:lnTo>
                      <a:pt x="647001" y="911480"/>
                    </a:lnTo>
                    <a:lnTo>
                      <a:pt x="631418" y="911480"/>
                    </a:lnTo>
                    <a:lnTo>
                      <a:pt x="621045" y="911480"/>
                    </a:lnTo>
                    <a:lnTo>
                      <a:pt x="334896" y="911480"/>
                    </a:lnTo>
                    <a:lnTo>
                      <a:pt x="334896" y="832541"/>
                    </a:lnTo>
                    <a:cubicBezTo>
                      <a:pt x="334896" y="831810"/>
                      <a:pt x="334312" y="831177"/>
                      <a:pt x="333532" y="831177"/>
                    </a:cubicBezTo>
                    <a:lnTo>
                      <a:pt x="290045" y="831177"/>
                    </a:lnTo>
                    <a:cubicBezTo>
                      <a:pt x="289315" y="831177"/>
                      <a:pt x="288682" y="831762"/>
                      <a:pt x="288682" y="832541"/>
                    </a:cubicBezTo>
                    <a:lnTo>
                      <a:pt x="288682" y="911480"/>
                    </a:lnTo>
                    <a:lnTo>
                      <a:pt x="212469" y="911480"/>
                    </a:lnTo>
                    <a:lnTo>
                      <a:pt x="212469" y="810773"/>
                    </a:lnTo>
                    <a:lnTo>
                      <a:pt x="621045" y="810773"/>
                    </a:lnTo>
                    <a:lnTo>
                      <a:pt x="631418" y="810773"/>
                    </a:lnTo>
                    <a:lnTo>
                      <a:pt x="939579" y="810773"/>
                    </a:lnTo>
                    <a:lnTo>
                      <a:pt x="944740" y="810773"/>
                    </a:lnTo>
                    <a:lnTo>
                      <a:pt x="949902" y="810773"/>
                    </a:lnTo>
                    <a:lnTo>
                      <a:pt x="955064" y="810773"/>
                    </a:lnTo>
                    <a:lnTo>
                      <a:pt x="1208635" y="810773"/>
                    </a:lnTo>
                    <a:lnTo>
                      <a:pt x="1208635" y="911480"/>
                    </a:lnTo>
                    <a:close/>
                    <a:moveTo>
                      <a:pt x="1261618" y="911529"/>
                    </a:moveTo>
                    <a:lnTo>
                      <a:pt x="1219056" y="911529"/>
                    </a:lnTo>
                    <a:lnTo>
                      <a:pt x="1219056" y="805611"/>
                    </a:lnTo>
                    <a:cubicBezTo>
                      <a:pt x="1219056" y="805513"/>
                      <a:pt x="1219007" y="805416"/>
                      <a:pt x="1219007" y="805319"/>
                    </a:cubicBezTo>
                    <a:cubicBezTo>
                      <a:pt x="1219105" y="804247"/>
                      <a:pt x="1218861" y="803176"/>
                      <a:pt x="1218277" y="802251"/>
                    </a:cubicBezTo>
                    <a:lnTo>
                      <a:pt x="1156869" y="702907"/>
                    </a:lnTo>
                    <a:cubicBezTo>
                      <a:pt x="1155944" y="701397"/>
                      <a:pt x="1154239" y="700472"/>
                      <a:pt x="1152486" y="700472"/>
                    </a:cubicBezTo>
                    <a:lnTo>
                      <a:pt x="1152486" y="700472"/>
                    </a:lnTo>
                    <a:lnTo>
                      <a:pt x="955162" y="700569"/>
                    </a:lnTo>
                    <a:lnTo>
                      <a:pt x="950000" y="700569"/>
                    </a:lnTo>
                    <a:lnTo>
                      <a:pt x="944838" y="700569"/>
                    </a:lnTo>
                    <a:lnTo>
                      <a:pt x="939676" y="700569"/>
                    </a:lnTo>
                    <a:lnTo>
                      <a:pt x="868236" y="700618"/>
                    </a:lnTo>
                    <a:lnTo>
                      <a:pt x="864778" y="700618"/>
                    </a:lnTo>
                    <a:lnTo>
                      <a:pt x="864778" y="700034"/>
                    </a:lnTo>
                    <a:lnTo>
                      <a:pt x="864778" y="700034"/>
                    </a:lnTo>
                    <a:lnTo>
                      <a:pt x="864778" y="700618"/>
                    </a:lnTo>
                    <a:lnTo>
                      <a:pt x="812672" y="700667"/>
                    </a:lnTo>
                    <a:lnTo>
                      <a:pt x="812672" y="700082"/>
                    </a:lnTo>
                    <a:lnTo>
                      <a:pt x="812672" y="700082"/>
                    </a:lnTo>
                    <a:lnTo>
                      <a:pt x="812672" y="700667"/>
                    </a:lnTo>
                    <a:lnTo>
                      <a:pt x="809214" y="700667"/>
                    </a:lnTo>
                    <a:lnTo>
                      <a:pt x="797575" y="700667"/>
                    </a:lnTo>
                    <a:lnTo>
                      <a:pt x="783794" y="700667"/>
                    </a:lnTo>
                    <a:lnTo>
                      <a:pt x="729252" y="700667"/>
                    </a:lnTo>
                    <a:lnTo>
                      <a:pt x="725794" y="700667"/>
                    </a:lnTo>
                    <a:lnTo>
                      <a:pt x="722337" y="700667"/>
                    </a:lnTo>
                    <a:lnTo>
                      <a:pt x="663558" y="700715"/>
                    </a:lnTo>
                    <a:lnTo>
                      <a:pt x="660101" y="700715"/>
                    </a:lnTo>
                    <a:lnTo>
                      <a:pt x="656643" y="700715"/>
                    </a:lnTo>
                    <a:lnTo>
                      <a:pt x="636239" y="700715"/>
                    </a:lnTo>
                    <a:lnTo>
                      <a:pt x="636190" y="678509"/>
                    </a:lnTo>
                    <a:lnTo>
                      <a:pt x="656692" y="669062"/>
                    </a:lnTo>
                    <a:lnTo>
                      <a:pt x="660150" y="667455"/>
                    </a:lnTo>
                    <a:lnTo>
                      <a:pt x="663607" y="665848"/>
                    </a:lnTo>
                    <a:lnTo>
                      <a:pt x="722239" y="638772"/>
                    </a:lnTo>
                    <a:lnTo>
                      <a:pt x="725697" y="637165"/>
                    </a:lnTo>
                    <a:lnTo>
                      <a:pt x="729155" y="635557"/>
                    </a:lnTo>
                    <a:lnTo>
                      <a:pt x="783745" y="610381"/>
                    </a:lnTo>
                    <a:lnTo>
                      <a:pt x="788956" y="607994"/>
                    </a:lnTo>
                    <a:lnTo>
                      <a:pt x="797575" y="611988"/>
                    </a:lnTo>
                    <a:lnTo>
                      <a:pt x="809360" y="617442"/>
                    </a:lnTo>
                    <a:lnTo>
                      <a:pt x="812818" y="619049"/>
                    </a:lnTo>
                    <a:lnTo>
                      <a:pt x="816275" y="620656"/>
                    </a:lnTo>
                    <a:lnTo>
                      <a:pt x="861175" y="641353"/>
                    </a:lnTo>
                    <a:lnTo>
                      <a:pt x="864632" y="642960"/>
                    </a:lnTo>
                    <a:lnTo>
                      <a:pt x="868090" y="644567"/>
                    </a:lnTo>
                    <a:lnTo>
                      <a:pt x="886887" y="653235"/>
                    </a:lnTo>
                    <a:lnTo>
                      <a:pt x="890345" y="654842"/>
                    </a:lnTo>
                    <a:lnTo>
                      <a:pt x="893802" y="656449"/>
                    </a:lnTo>
                    <a:lnTo>
                      <a:pt x="939725" y="677633"/>
                    </a:lnTo>
                    <a:lnTo>
                      <a:pt x="939725" y="700034"/>
                    </a:lnTo>
                    <a:lnTo>
                      <a:pt x="944887" y="700034"/>
                    </a:lnTo>
                    <a:lnTo>
                      <a:pt x="950049" y="700034"/>
                    </a:lnTo>
                    <a:lnTo>
                      <a:pt x="950049" y="680019"/>
                    </a:lnTo>
                    <a:lnTo>
                      <a:pt x="955211" y="677633"/>
                    </a:lnTo>
                    <a:lnTo>
                      <a:pt x="1105931" y="608092"/>
                    </a:lnTo>
                    <a:lnTo>
                      <a:pt x="1236977" y="668575"/>
                    </a:lnTo>
                    <a:lnTo>
                      <a:pt x="1240435" y="670182"/>
                    </a:lnTo>
                    <a:lnTo>
                      <a:pt x="1243892" y="671789"/>
                    </a:lnTo>
                    <a:lnTo>
                      <a:pt x="1261764" y="680019"/>
                    </a:lnTo>
                    <a:lnTo>
                      <a:pt x="1261764" y="911529"/>
                    </a:ln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3" name="フリーフォーム: 図形 332">
                <a:extLst>
                  <a:ext uri="{FF2B5EF4-FFF2-40B4-BE49-F238E27FC236}">
                    <a16:creationId xmlns:a16="http://schemas.microsoft.com/office/drawing/2014/main" id="{7E1E439C-F7E2-4E46-8F5E-D7C6C5A1D7E6}"/>
                  </a:ext>
                </a:extLst>
              </p:cNvPr>
              <p:cNvSpPr/>
              <p:nvPr/>
            </p:nvSpPr>
            <p:spPr>
              <a:xfrm>
                <a:off x="886062" y="161287"/>
                <a:ext cx="355495" cy="365235"/>
              </a:xfrm>
              <a:custGeom>
                <a:avLst/>
                <a:gdLst>
                  <a:gd name="connsiteX0" fmla="*/ 5402 w 355495"/>
                  <a:gd name="connsiteY0" fmla="*/ 363774 h 365234"/>
                  <a:gd name="connsiteX1" fmla="*/ 354372 w 355495"/>
                  <a:gd name="connsiteY1" fmla="*/ 363774 h 365234"/>
                  <a:gd name="connsiteX2" fmla="*/ 355297 w 355495"/>
                  <a:gd name="connsiteY2" fmla="*/ 360511 h 365234"/>
                  <a:gd name="connsiteX3" fmla="*/ 343950 w 355495"/>
                  <a:gd name="connsiteY3" fmla="*/ 353499 h 365234"/>
                  <a:gd name="connsiteX4" fmla="*/ 343950 w 355495"/>
                  <a:gd name="connsiteY4" fmla="*/ 267449 h 365234"/>
                  <a:gd name="connsiteX5" fmla="*/ 343950 w 355495"/>
                  <a:gd name="connsiteY5" fmla="*/ 180085 h 365234"/>
                  <a:gd name="connsiteX6" fmla="*/ 343950 w 355495"/>
                  <a:gd name="connsiteY6" fmla="*/ 92770 h 365234"/>
                  <a:gd name="connsiteX7" fmla="*/ 338788 w 355495"/>
                  <a:gd name="connsiteY7" fmla="*/ 87608 h 365234"/>
                  <a:gd name="connsiteX8" fmla="*/ 292671 w 355495"/>
                  <a:gd name="connsiteY8" fmla="*/ 87608 h 365234"/>
                  <a:gd name="connsiteX9" fmla="*/ 287509 w 355495"/>
                  <a:gd name="connsiteY9" fmla="*/ 92770 h 365234"/>
                  <a:gd name="connsiteX10" fmla="*/ 287509 w 355495"/>
                  <a:gd name="connsiteY10" fmla="*/ 180134 h 365234"/>
                  <a:gd name="connsiteX11" fmla="*/ 287509 w 355495"/>
                  <a:gd name="connsiteY11" fmla="*/ 267498 h 365234"/>
                  <a:gd name="connsiteX12" fmla="*/ 287509 w 355495"/>
                  <a:gd name="connsiteY12" fmla="*/ 318631 h 365234"/>
                  <a:gd name="connsiteX13" fmla="*/ 251473 w 355495"/>
                  <a:gd name="connsiteY13" fmla="*/ 296376 h 365234"/>
                  <a:gd name="connsiteX14" fmla="*/ 251473 w 355495"/>
                  <a:gd name="connsiteY14" fmla="*/ 270907 h 365234"/>
                  <a:gd name="connsiteX15" fmla="*/ 251473 w 355495"/>
                  <a:gd name="connsiteY15" fmla="*/ 183494 h 365234"/>
                  <a:gd name="connsiteX16" fmla="*/ 251473 w 355495"/>
                  <a:gd name="connsiteY16" fmla="*/ 96179 h 365234"/>
                  <a:gd name="connsiteX17" fmla="*/ 251473 w 355495"/>
                  <a:gd name="connsiteY17" fmla="*/ 8814 h 365234"/>
                  <a:gd name="connsiteX18" fmla="*/ 246311 w 355495"/>
                  <a:gd name="connsiteY18" fmla="*/ 3652 h 365234"/>
                  <a:gd name="connsiteX19" fmla="*/ 200194 w 355495"/>
                  <a:gd name="connsiteY19" fmla="*/ 3652 h 365234"/>
                  <a:gd name="connsiteX20" fmla="*/ 195032 w 355495"/>
                  <a:gd name="connsiteY20" fmla="*/ 8814 h 365234"/>
                  <a:gd name="connsiteX21" fmla="*/ 195032 w 355495"/>
                  <a:gd name="connsiteY21" fmla="*/ 96179 h 365234"/>
                  <a:gd name="connsiteX22" fmla="*/ 195032 w 355495"/>
                  <a:gd name="connsiteY22" fmla="*/ 183543 h 365234"/>
                  <a:gd name="connsiteX23" fmla="*/ 195032 w 355495"/>
                  <a:gd name="connsiteY23" fmla="*/ 261460 h 365234"/>
                  <a:gd name="connsiteX24" fmla="*/ 180910 w 355495"/>
                  <a:gd name="connsiteY24" fmla="*/ 252743 h 365234"/>
                  <a:gd name="connsiteX25" fmla="*/ 179059 w 355495"/>
                  <a:gd name="connsiteY25" fmla="*/ 252743 h 365234"/>
                  <a:gd name="connsiteX26" fmla="*/ 4574 w 355495"/>
                  <a:gd name="connsiteY26" fmla="*/ 360560 h 365234"/>
                  <a:gd name="connsiteX27" fmla="*/ 5402 w 355495"/>
                  <a:gd name="connsiteY27" fmla="*/ 363774 h 365234"/>
                  <a:gd name="connsiteX28" fmla="*/ 297785 w 355495"/>
                  <a:gd name="connsiteY28" fmla="*/ 97932 h 365234"/>
                  <a:gd name="connsiteX29" fmla="*/ 333578 w 355495"/>
                  <a:gd name="connsiteY29" fmla="*/ 97932 h 365234"/>
                  <a:gd name="connsiteX30" fmla="*/ 333578 w 355495"/>
                  <a:gd name="connsiteY30" fmla="*/ 174923 h 365234"/>
                  <a:gd name="connsiteX31" fmla="*/ 297785 w 355495"/>
                  <a:gd name="connsiteY31" fmla="*/ 174923 h 365234"/>
                  <a:gd name="connsiteX32" fmla="*/ 297785 w 355495"/>
                  <a:gd name="connsiteY32" fmla="*/ 97932 h 365234"/>
                  <a:gd name="connsiteX33" fmla="*/ 297785 w 355495"/>
                  <a:gd name="connsiteY33" fmla="*/ 272660 h 365234"/>
                  <a:gd name="connsiteX34" fmla="*/ 333578 w 355495"/>
                  <a:gd name="connsiteY34" fmla="*/ 272660 h 365234"/>
                  <a:gd name="connsiteX35" fmla="*/ 333578 w 355495"/>
                  <a:gd name="connsiteY35" fmla="*/ 347119 h 365234"/>
                  <a:gd name="connsiteX36" fmla="*/ 297785 w 355495"/>
                  <a:gd name="connsiteY36" fmla="*/ 325010 h 365234"/>
                  <a:gd name="connsiteX37" fmla="*/ 297785 w 355495"/>
                  <a:gd name="connsiteY37" fmla="*/ 272660 h 365234"/>
                  <a:gd name="connsiteX38" fmla="*/ 205259 w 355495"/>
                  <a:gd name="connsiteY38" fmla="*/ 13976 h 365234"/>
                  <a:gd name="connsiteX39" fmla="*/ 241051 w 355495"/>
                  <a:gd name="connsiteY39" fmla="*/ 13976 h 365234"/>
                  <a:gd name="connsiteX40" fmla="*/ 241051 w 355495"/>
                  <a:gd name="connsiteY40" fmla="*/ 90968 h 365234"/>
                  <a:gd name="connsiteX41" fmla="*/ 205259 w 355495"/>
                  <a:gd name="connsiteY41" fmla="*/ 90968 h 365234"/>
                  <a:gd name="connsiteX42" fmla="*/ 205259 w 355495"/>
                  <a:gd name="connsiteY42" fmla="*/ 13976 h 365234"/>
                  <a:gd name="connsiteX43" fmla="*/ 205259 w 355495"/>
                  <a:gd name="connsiteY43" fmla="*/ 188705 h 365234"/>
                  <a:gd name="connsiteX44" fmla="*/ 241051 w 355495"/>
                  <a:gd name="connsiteY44" fmla="*/ 188705 h 365234"/>
                  <a:gd name="connsiteX45" fmla="*/ 241051 w 355495"/>
                  <a:gd name="connsiteY45" fmla="*/ 265696 h 365234"/>
                  <a:gd name="connsiteX46" fmla="*/ 205259 w 355495"/>
                  <a:gd name="connsiteY46" fmla="*/ 265696 h 365234"/>
                  <a:gd name="connsiteX47" fmla="*/ 205259 w 355495"/>
                  <a:gd name="connsiteY47" fmla="*/ 188705 h 365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55495" h="365234">
                    <a:moveTo>
                      <a:pt x="5402" y="363774"/>
                    </a:moveTo>
                    <a:lnTo>
                      <a:pt x="354372" y="363774"/>
                    </a:lnTo>
                    <a:cubicBezTo>
                      <a:pt x="356125" y="363774"/>
                      <a:pt x="356807" y="361436"/>
                      <a:pt x="355297" y="360511"/>
                    </a:cubicBezTo>
                    <a:lnTo>
                      <a:pt x="343950" y="353499"/>
                    </a:lnTo>
                    <a:lnTo>
                      <a:pt x="343950" y="267449"/>
                    </a:lnTo>
                    <a:lnTo>
                      <a:pt x="343950" y="180085"/>
                    </a:lnTo>
                    <a:lnTo>
                      <a:pt x="343950" y="92770"/>
                    </a:lnTo>
                    <a:cubicBezTo>
                      <a:pt x="343950" y="89897"/>
                      <a:pt x="341613" y="87608"/>
                      <a:pt x="338788" y="87608"/>
                    </a:cubicBezTo>
                    <a:lnTo>
                      <a:pt x="292671" y="87608"/>
                    </a:lnTo>
                    <a:cubicBezTo>
                      <a:pt x="289798" y="87608"/>
                      <a:pt x="287509" y="89945"/>
                      <a:pt x="287509" y="92770"/>
                    </a:cubicBezTo>
                    <a:lnTo>
                      <a:pt x="287509" y="180134"/>
                    </a:lnTo>
                    <a:lnTo>
                      <a:pt x="287509" y="267498"/>
                    </a:lnTo>
                    <a:lnTo>
                      <a:pt x="287509" y="318631"/>
                    </a:lnTo>
                    <a:lnTo>
                      <a:pt x="251473" y="296376"/>
                    </a:lnTo>
                    <a:lnTo>
                      <a:pt x="251473" y="270907"/>
                    </a:lnTo>
                    <a:lnTo>
                      <a:pt x="251473" y="183494"/>
                    </a:lnTo>
                    <a:lnTo>
                      <a:pt x="251473" y="96179"/>
                    </a:lnTo>
                    <a:lnTo>
                      <a:pt x="251473" y="8814"/>
                    </a:lnTo>
                    <a:cubicBezTo>
                      <a:pt x="251473" y="5941"/>
                      <a:pt x="249135" y="3652"/>
                      <a:pt x="246311" y="3652"/>
                    </a:cubicBezTo>
                    <a:lnTo>
                      <a:pt x="200194" y="3652"/>
                    </a:lnTo>
                    <a:cubicBezTo>
                      <a:pt x="197321" y="3652"/>
                      <a:pt x="195032" y="5990"/>
                      <a:pt x="195032" y="8814"/>
                    </a:cubicBezTo>
                    <a:lnTo>
                      <a:pt x="195032" y="96179"/>
                    </a:lnTo>
                    <a:lnTo>
                      <a:pt x="195032" y="183543"/>
                    </a:lnTo>
                    <a:lnTo>
                      <a:pt x="195032" y="261460"/>
                    </a:lnTo>
                    <a:lnTo>
                      <a:pt x="180910" y="252743"/>
                    </a:lnTo>
                    <a:cubicBezTo>
                      <a:pt x="180325" y="252402"/>
                      <a:pt x="179643" y="252402"/>
                      <a:pt x="179059" y="252743"/>
                    </a:cubicBezTo>
                    <a:lnTo>
                      <a:pt x="4574" y="360560"/>
                    </a:lnTo>
                    <a:cubicBezTo>
                      <a:pt x="2967" y="361485"/>
                      <a:pt x="3600" y="363774"/>
                      <a:pt x="5402" y="363774"/>
                    </a:cubicBezTo>
                    <a:close/>
                    <a:moveTo>
                      <a:pt x="297785" y="97932"/>
                    </a:moveTo>
                    <a:lnTo>
                      <a:pt x="333578" y="97932"/>
                    </a:lnTo>
                    <a:lnTo>
                      <a:pt x="333578" y="174923"/>
                    </a:lnTo>
                    <a:lnTo>
                      <a:pt x="297785" y="174923"/>
                    </a:lnTo>
                    <a:lnTo>
                      <a:pt x="297785" y="97932"/>
                    </a:lnTo>
                    <a:close/>
                    <a:moveTo>
                      <a:pt x="297785" y="272660"/>
                    </a:moveTo>
                    <a:lnTo>
                      <a:pt x="333578" y="272660"/>
                    </a:lnTo>
                    <a:lnTo>
                      <a:pt x="333578" y="347119"/>
                    </a:lnTo>
                    <a:lnTo>
                      <a:pt x="297785" y="325010"/>
                    </a:lnTo>
                    <a:lnTo>
                      <a:pt x="297785" y="272660"/>
                    </a:lnTo>
                    <a:close/>
                    <a:moveTo>
                      <a:pt x="205259" y="13976"/>
                    </a:moveTo>
                    <a:lnTo>
                      <a:pt x="241051" y="13976"/>
                    </a:lnTo>
                    <a:lnTo>
                      <a:pt x="241051" y="90968"/>
                    </a:lnTo>
                    <a:lnTo>
                      <a:pt x="205259" y="90968"/>
                    </a:lnTo>
                    <a:lnTo>
                      <a:pt x="205259" y="13976"/>
                    </a:lnTo>
                    <a:close/>
                    <a:moveTo>
                      <a:pt x="205259" y="188705"/>
                    </a:moveTo>
                    <a:lnTo>
                      <a:pt x="241051" y="188705"/>
                    </a:lnTo>
                    <a:lnTo>
                      <a:pt x="241051" y="265696"/>
                    </a:lnTo>
                    <a:lnTo>
                      <a:pt x="205259" y="265696"/>
                    </a:lnTo>
                    <a:lnTo>
                      <a:pt x="205259" y="188705"/>
                    </a:ln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4" name="フリーフォーム: 図形 333">
                <a:extLst>
                  <a:ext uri="{FF2B5EF4-FFF2-40B4-BE49-F238E27FC236}">
                    <a16:creationId xmlns:a16="http://schemas.microsoft.com/office/drawing/2014/main" id="{11BE502F-A145-415C-A964-5F4DADAB6C0A}"/>
                  </a:ext>
                </a:extLst>
              </p:cNvPr>
              <p:cNvSpPr/>
              <p:nvPr/>
            </p:nvSpPr>
            <p:spPr>
              <a:xfrm>
                <a:off x="359001" y="832151"/>
                <a:ext cx="38958" cy="38958"/>
              </a:xfrm>
              <a:custGeom>
                <a:avLst/>
                <a:gdLst>
                  <a:gd name="connsiteX0" fmla="*/ 38617 w 38958"/>
                  <a:gd name="connsiteY0" fmla="*/ 3652 h 38958"/>
                  <a:gd name="connsiteX1" fmla="*/ 5162 w 38958"/>
                  <a:gd name="connsiteY1" fmla="*/ 3652 h 38958"/>
                  <a:gd name="connsiteX2" fmla="*/ 3652 w 38958"/>
                  <a:gd name="connsiteY2" fmla="*/ 5162 h 38958"/>
                  <a:gd name="connsiteX3" fmla="*/ 3652 w 38958"/>
                  <a:gd name="connsiteY3" fmla="*/ 38617 h 38958"/>
                  <a:gd name="connsiteX4" fmla="*/ 5162 w 38958"/>
                  <a:gd name="connsiteY4" fmla="*/ 40127 h 38958"/>
                  <a:gd name="connsiteX5" fmla="*/ 38617 w 38958"/>
                  <a:gd name="connsiteY5" fmla="*/ 40127 h 38958"/>
                  <a:gd name="connsiteX6" fmla="*/ 40127 w 38958"/>
                  <a:gd name="connsiteY6" fmla="*/ 38617 h 38958"/>
                  <a:gd name="connsiteX7" fmla="*/ 40127 w 38958"/>
                  <a:gd name="connsiteY7" fmla="*/ 5162 h 38958"/>
                  <a:gd name="connsiteX8" fmla="*/ 38617 w 38958"/>
                  <a:gd name="connsiteY8" fmla="*/ 3652 h 3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58" h="38958">
                    <a:moveTo>
                      <a:pt x="38617" y="3652"/>
                    </a:moveTo>
                    <a:lnTo>
                      <a:pt x="5162" y="3652"/>
                    </a:lnTo>
                    <a:cubicBezTo>
                      <a:pt x="4334" y="3652"/>
                      <a:pt x="3652" y="4334"/>
                      <a:pt x="3652" y="5162"/>
                    </a:cubicBezTo>
                    <a:lnTo>
                      <a:pt x="3652" y="38617"/>
                    </a:lnTo>
                    <a:cubicBezTo>
                      <a:pt x="3652" y="39445"/>
                      <a:pt x="4334" y="40127"/>
                      <a:pt x="5162" y="40127"/>
                    </a:cubicBezTo>
                    <a:lnTo>
                      <a:pt x="38617" y="40127"/>
                    </a:lnTo>
                    <a:cubicBezTo>
                      <a:pt x="39445" y="40127"/>
                      <a:pt x="40127" y="39445"/>
                      <a:pt x="40127" y="38617"/>
                    </a:cubicBezTo>
                    <a:lnTo>
                      <a:pt x="40127" y="5162"/>
                    </a:lnTo>
                    <a:cubicBezTo>
                      <a:pt x="40127" y="4285"/>
                      <a:pt x="39445" y="3652"/>
                      <a:pt x="38617" y="3652"/>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2" name="フリーフォーム: 図形 371">
                <a:extLst>
                  <a:ext uri="{FF2B5EF4-FFF2-40B4-BE49-F238E27FC236}">
                    <a16:creationId xmlns:a16="http://schemas.microsoft.com/office/drawing/2014/main" id="{7A936430-60B5-4B03-A5DF-6F2A8A34E3DE}"/>
                  </a:ext>
                </a:extLst>
              </p:cNvPr>
              <p:cNvSpPr/>
              <p:nvPr/>
            </p:nvSpPr>
            <p:spPr>
              <a:xfrm>
                <a:off x="428103" y="832151"/>
                <a:ext cx="38958" cy="38958"/>
              </a:xfrm>
              <a:custGeom>
                <a:avLst/>
                <a:gdLst>
                  <a:gd name="connsiteX0" fmla="*/ 38617 w 38958"/>
                  <a:gd name="connsiteY0" fmla="*/ 3652 h 38958"/>
                  <a:gd name="connsiteX1" fmla="*/ 5162 w 38958"/>
                  <a:gd name="connsiteY1" fmla="*/ 3652 h 38958"/>
                  <a:gd name="connsiteX2" fmla="*/ 3652 w 38958"/>
                  <a:gd name="connsiteY2" fmla="*/ 5162 h 38958"/>
                  <a:gd name="connsiteX3" fmla="*/ 3652 w 38958"/>
                  <a:gd name="connsiteY3" fmla="*/ 38617 h 38958"/>
                  <a:gd name="connsiteX4" fmla="*/ 5162 w 38958"/>
                  <a:gd name="connsiteY4" fmla="*/ 40127 h 38958"/>
                  <a:gd name="connsiteX5" fmla="*/ 38617 w 38958"/>
                  <a:gd name="connsiteY5" fmla="*/ 40127 h 38958"/>
                  <a:gd name="connsiteX6" fmla="*/ 40127 w 38958"/>
                  <a:gd name="connsiteY6" fmla="*/ 38617 h 38958"/>
                  <a:gd name="connsiteX7" fmla="*/ 40127 w 38958"/>
                  <a:gd name="connsiteY7" fmla="*/ 5162 h 38958"/>
                  <a:gd name="connsiteX8" fmla="*/ 38617 w 38958"/>
                  <a:gd name="connsiteY8" fmla="*/ 3652 h 3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58" h="38958">
                    <a:moveTo>
                      <a:pt x="38617" y="3652"/>
                    </a:moveTo>
                    <a:lnTo>
                      <a:pt x="5162" y="3652"/>
                    </a:lnTo>
                    <a:cubicBezTo>
                      <a:pt x="4334" y="3652"/>
                      <a:pt x="3652" y="4334"/>
                      <a:pt x="3652" y="5162"/>
                    </a:cubicBezTo>
                    <a:lnTo>
                      <a:pt x="3652" y="38617"/>
                    </a:lnTo>
                    <a:cubicBezTo>
                      <a:pt x="3652" y="39445"/>
                      <a:pt x="4334" y="40127"/>
                      <a:pt x="5162" y="40127"/>
                    </a:cubicBezTo>
                    <a:lnTo>
                      <a:pt x="38617" y="40127"/>
                    </a:lnTo>
                    <a:cubicBezTo>
                      <a:pt x="39445" y="40127"/>
                      <a:pt x="40127" y="39445"/>
                      <a:pt x="40127" y="38617"/>
                    </a:cubicBezTo>
                    <a:lnTo>
                      <a:pt x="40127" y="5162"/>
                    </a:lnTo>
                    <a:cubicBezTo>
                      <a:pt x="40127" y="4285"/>
                      <a:pt x="39445" y="3652"/>
                      <a:pt x="38617" y="3652"/>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4" name="フリーフォーム: 図形 373">
                <a:extLst>
                  <a:ext uri="{FF2B5EF4-FFF2-40B4-BE49-F238E27FC236}">
                    <a16:creationId xmlns:a16="http://schemas.microsoft.com/office/drawing/2014/main" id="{0776FE8D-B294-49AF-A496-D9900F6F9A27}"/>
                  </a:ext>
                </a:extLst>
              </p:cNvPr>
              <p:cNvSpPr/>
              <p:nvPr/>
            </p:nvSpPr>
            <p:spPr>
              <a:xfrm>
                <a:off x="497206" y="832151"/>
                <a:ext cx="38958" cy="38958"/>
              </a:xfrm>
              <a:custGeom>
                <a:avLst/>
                <a:gdLst>
                  <a:gd name="connsiteX0" fmla="*/ 38617 w 38958"/>
                  <a:gd name="connsiteY0" fmla="*/ 3652 h 38958"/>
                  <a:gd name="connsiteX1" fmla="*/ 5162 w 38958"/>
                  <a:gd name="connsiteY1" fmla="*/ 3652 h 38958"/>
                  <a:gd name="connsiteX2" fmla="*/ 3652 w 38958"/>
                  <a:gd name="connsiteY2" fmla="*/ 5162 h 38958"/>
                  <a:gd name="connsiteX3" fmla="*/ 3652 w 38958"/>
                  <a:gd name="connsiteY3" fmla="*/ 38617 h 38958"/>
                  <a:gd name="connsiteX4" fmla="*/ 5162 w 38958"/>
                  <a:gd name="connsiteY4" fmla="*/ 40127 h 38958"/>
                  <a:gd name="connsiteX5" fmla="*/ 38617 w 38958"/>
                  <a:gd name="connsiteY5" fmla="*/ 40127 h 38958"/>
                  <a:gd name="connsiteX6" fmla="*/ 40127 w 38958"/>
                  <a:gd name="connsiteY6" fmla="*/ 38617 h 38958"/>
                  <a:gd name="connsiteX7" fmla="*/ 40127 w 38958"/>
                  <a:gd name="connsiteY7" fmla="*/ 5162 h 38958"/>
                  <a:gd name="connsiteX8" fmla="*/ 38617 w 38958"/>
                  <a:gd name="connsiteY8" fmla="*/ 3652 h 3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58" h="38958">
                    <a:moveTo>
                      <a:pt x="38617" y="3652"/>
                    </a:moveTo>
                    <a:lnTo>
                      <a:pt x="5162" y="3652"/>
                    </a:lnTo>
                    <a:cubicBezTo>
                      <a:pt x="4334" y="3652"/>
                      <a:pt x="3652" y="4334"/>
                      <a:pt x="3652" y="5162"/>
                    </a:cubicBezTo>
                    <a:lnTo>
                      <a:pt x="3652" y="38617"/>
                    </a:lnTo>
                    <a:cubicBezTo>
                      <a:pt x="3652" y="39445"/>
                      <a:pt x="4334" y="40127"/>
                      <a:pt x="5162" y="40127"/>
                    </a:cubicBezTo>
                    <a:lnTo>
                      <a:pt x="38617" y="40127"/>
                    </a:lnTo>
                    <a:cubicBezTo>
                      <a:pt x="39445" y="40127"/>
                      <a:pt x="40127" y="39445"/>
                      <a:pt x="40127" y="38617"/>
                    </a:cubicBezTo>
                    <a:lnTo>
                      <a:pt x="40127" y="5162"/>
                    </a:lnTo>
                    <a:cubicBezTo>
                      <a:pt x="40078" y="4285"/>
                      <a:pt x="39445" y="3652"/>
                      <a:pt x="38617" y="3652"/>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6" name="フリーフォーム: 図形 375">
                <a:extLst>
                  <a:ext uri="{FF2B5EF4-FFF2-40B4-BE49-F238E27FC236}">
                    <a16:creationId xmlns:a16="http://schemas.microsoft.com/office/drawing/2014/main" id="{0C580785-7009-4DA8-AFCD-5E5F832CEBBA}"/>
                  </a:ext>
                </a:extLst>
              </p:cNvPr>
              <p:cNvSpPr/>
              <p:nvPr/>
            </p:nvSpPr>
            <p:spPr>
              <a:xfrm>
                <a:off x="566260" y="832151"/>
                <a:ext cx="38958" cy="38958"/>
              </a:xfrm>
              <a:custGeom>
                <a:avLst/>
                <a:gdLst>
                  <a:gd name="connsiteX0" fmla="*/ 38617 w 38958"/>
                  <a:gd name="connsiteY0" fmla="*/ 3652 h 38958"/>
                  <a:gd name="connsiteX1" fmla="*/ 5162 w 38958"/>
                  <a:gd name="connsiteY1" fmla="*/ 3652 h 38958"/>
                  <a:gd name="connsiteX2" fmla="*/ 3652 w 38958"/>
                  <a:gd name="connsiteY2" fmla="*/ 5162 h 38958"/>
                  <a:gd name="connsiteX3" fmla="*/ 3652 w 38958"/>
                  <a:gd name="connsiteY3" fmla="*/ 38617 h 38958"/>
                  <a:gd name="connsiteX4" fmla="*/ 5162 w 38958"/>
                  <a:gd name="connsiteY4" fmla="*/ 40127 h 38958"/>
                  <a:gd name="connsiteX5" fmla="*/ 38617 w 38958"/>
                  <a:gd name="connsiteY5" fmla="*/ 40127 h 38958"/>
                  <a:gd name="connsiteX6" fmla="*/ 40127 w 38958"/>
                  <a:gd name="connsiteY6" fmla="*/ 38617 h 38958"/>
                  <a:gd name="connsiteX7" fmla="*/ 40127 w 38958"/>
                  <a:gd name="connsiteY7" fmla="*/ 5162 h 38958"/>
                  <a:gd name="connsiteX8" fmla="*/ 38617 w 38958"/>
                  <a:gd name="connsiteY8" fmla="*/ 3652 h 3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58" h="38958">
                    <a:moveTo>
                      <a:pt x="38617" y="3652"/>
                    </a:moveTo>
                    <a:lnTo>
                      <a:pt x="5162" y="3652"/>
                    </a:lnTo>
                    <a:cubicBezTo>
                      <a:pt x="4334" y="3652"/>
                      <a:pt x="3652" y="4334"/>
                      <a:pt x="3652" y="5162"/>
                    </a:cubicBezTo>
                    <a:lnTo>
                      <a:pt x="3652" y="38617"/>
                    </a:lnTo>
                    <a:cubicBezTo>
                      <a:pt x="3652" y="39445"/>
                      <a:pt x="4334" y="40127"/>
                      <a:pt x="5162" y="40127"/>
                    </a:cubicBezTo>
                    <a:lnTo>
                      <a:pt x="38617" y="40127"/>
                    </a:lnTo>
                    <a:cubicBezTo>
                      <a:pt x="39445" y="40127"/>
                      <a:pt x="40127" y="39445"/>
                      <a:pt x="40127" y="38617"/>
                    </a:cubicBezTo>
                    <a:lnTo>
                      <a:pt x="40127" y="5162"/>
                    </a:lnTo>
                    <a:cubicBezTo>
                      <a:pt x="40127" y="4285"/>
                      <a:pt x="39445" y="3652"/>
                      <a:pt x="38617" y="3652"/>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8" name="フリーフォーム: 図形 377">
                <a:extLst>
                  <a:ext uri="{FF2B5EF4-FFF2-40B4-BE49-F238E27FC236}">
                    <a16:creationId xmlns:a16="http://schemas.microsoft.com/office/drawing/2014/main" id="{CC94ED81-D915-45BA-B926-110E585B1D66}"/>
                  </a:ext>
                </a:extLst>
              </p:cNvPr>
              <p:cNvSpPr/>
              <p:nvPr/>
            </p:nvSpPr>
            <p:spPr>
              <a:xfrm>
                <a:off x="717321" y="832151"/>
                <a:ext cx="38958" cy="38958"/>
              </a:xfrm>
              <a:custGeom>
                <a:avLst/>
                <a:gdLst>
                  <a:gd name="connsiteX0" fmla="*/ 38617 w 38958"/>
                  <a:gd name="connsiteY0" fmla="*/ 3652 h 38958"/>
                  <a:gd name="connsiteX1" fmla="*/ 5162 w 38958"/>
                  <a:gd name="connsiteY1" fmla="*/ 3652 h 38958"/>
                  <a:gd name="connsiteX2" fmla="*/ 3652 w 38958"/>
                  <a:gd name="connsiteY2" fmla="*/ 5162 h 38958"/>
                  <a:gd name="connsiteX3" fmla="*/ 3652 w 38958"/>
                  <a:gd name="connsiteY3" fmla="*/ 38617 h 38958"/>
                  <a:gd name="connsiteX4" fmla="*/ 5162 w 38958"/>
                  <a:gd name="connsiteY4" fmla="*/ 40127 h 38958"/>
                  <a:gd name="connsiteX5" fmla="*/ 38617 w 38958"/>
                  <a:gd name="connsiteY5" fmla="*/ 40127 h 38958"/>
                  <a:gd name="connsiteX6" fmla="*/ 40127 w 38958"/>
                  <a:gd name="connsiteY6" fmla="*/ 38617 h 38958"/>
                  <a:gd name="connsiteX7" fmla="*/ 40127 w 38958"/>
                  <a:gd name="connsiteY7" fmla="*/ 5162 h 38958"/>
                  <a:gd name="connsiteX8" fmla="*/ 38617 w 38958"/>
                  <a:gd name="connsiteY8" fmla="*/ 3652 h 3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58" h="38958">
                    <a:moveTo>
                      <a:pt x="38617" y="3652"/>
                    </a:moveTo>
                    <a:lnTo>
                      <a:pt x="5162" y="3652"/>
                    </a:lnTo>
                    <a:cubicBezTo>
                      <a:pt x="4334" y="3652"/>
                      <a:pt x="3652" y="4334"/>
                      <a:pt x="3652" y="5162"/>
                    </a:cubicBezTo>
                    <a:lnTo>
                      <a:pt x="3652" y="38617"/>
                    </a:lnTo>
                    <a:cubicBezTo>
                      <a:pt x="3652" y="39445"/>
                      <a:pt x="4334" y="40127"/>
                      <a:pt x="5162" y="40127"/>
                    </a:cubicBezTo>
                    <a:lnTo>
                      <a:pt x="38617" y="40127"/>
                    </a:lnTo>
                    <a:cubicBezTo>
                      <a:pt x="39445" y="40127"/>
                      <a:pt x="40127" y="39445"/>
                      <a:pt x="40127" y="38617"/>
                    </a:cubicBezTo>
                    <a:lnTo>
                      <a:pt x="40127" y="5162"/>
                    </a:lnTo>
                    <a:cubicBezTo>
                      <a:pt x="40127" y="4285"/>
                      <a:pt x="39445" y="3652"/>
                      <a:pt x="38617" y="3652"/>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0" name="フリーフォーム: 図形 379">
                <a:extLst>
                  <a:ext uri="{FF2B5EF4-FFF2-40B4-BE49-F238E27FC236}">
                    <a16:creationId xmlns:a16="http://schemas.microsoft.com/office/drawing/2014/main" id="{1834072E-AF56-4B69-9A4E-702DD2425B94}"/>
                  </a:ext>
                </a:extLst>
              </p:cNvPr>
              <p:cNvSpPr/>
              <p:nvPr/>
            </p:nvSpPr>
            <p:spPr>
              <a:xfrm>
                <a:off x="786374" y="832151"/>
                <a:ext cx="38958" cy="38958"/>
              </a:xfrm>
              <a:custGeom>
                <a:avLst/>
                <a:gdLst>
                  <a:gd name="connsiteX0" fmla="*/ 38618 w 38958"/>
                  <a:gd name="connsiteY0" fmla="*/ 3652 h 38958"/>
                  <a:gd name="connsiteX1" fmla="*/ 5162 w 38958"/>
                  <a:gd name="connsiteY1" fmla="*/ 3652 h 38958"/>
                  <a:gd name="connsiteX2" fmla="*/ 3652 w 38958"/>
                  <a:gd name="connsiteY2" fmla="*/ 5162 h 38958"/>
                  <a:gd name="connsiteX3" fmla="*/ 3652 w 38958"/>
                  <a:gd name="connsiteY3" fmla="*/ 38617 h 38958"/>
                  <a:gd name="connsiteX4" fmla="*/ 5162 w 38958"/>
                  <a:gd name="connsiteY4" fmla="*/ 40127 h 38958"/>
                  <a:gd name="connsiteX5" fmla="*/ 38618 w 38958"/>
                  <a:gd name="connsiteY5" fmla="*/ 40127 h 38958"/>
                  <a:gd name="connsiteX6" fmla="*/ 40127 w 38958"/>
                  <a:gd name="connsiteY6" fmla="*/ 38617 h 38958"/>
                  <a:gd name="connsiteX7" fmla="*/ 40127 w 38958"/>
                  <a:gd name="connsiteY7" fmla="*/ 5162 h 38958"/>
                  <a:gd name="connsiteX8" fmla="*/ 38618 w 38958"/>
                  <a:gd name="connsiteY8" fmla="*/ 3652 h 3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58" h="38958">
                    <a:moveTo>
                      <a:pt x="38618" y="3652"/>
                    </a:moveTo>
                    <a:lnTo>
                      <a:pt x="5162" y="3652"/>
                    </a:lnTo>
                    <a:cubicBezTo>
                      <a:pt x="4334" y="3652"/>
                      <a:pt x="3652" y="4334"/>
                      <a:pt x="3652" y="5162"/>
                    </a:cubicBezTo>
                    <a:lnTo>
                      <a:pt x="3652" y="38617"/>
                    </a:lnTo>
                    <a:cubicBezTo>
                      <a:pt x="3652" y="39445"/>
                      <a:pt x="4334" y="40127"/>
                      <a:pt x="5162" y="40127"/>
                    </a:cubicBezTo>
                    <a:lnTo>
                      <a:pt x="38618" y="40127"/>
                    </a:lnTo>
                    <a:cubicBezTo>
                      <a:pt x="39445" y="40127"/>
                      <a:pt x="40127" y="39445"/>
                      <a:pt x="40127" y="38617"/>
                    </a:cubicBezTo>
                    <a:lnTo>
                      <a:pt x="40127" y="5162"/>
                    </a:lnTo>
                    <a:cubicBezTo>
                      <a:pt x="40127" y="4285"/>
                      <a:pt x="39494" y="3652"/>
                      <a:pt x="38618" y="3652"/>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97" name="フリーフォーム: 図形 396">
                <a:extLst>
                  <a:ext uri="{FF2B5EF4-FFF2-40B4-BE49-F238E27FC236}">
                    <a16:creationId xmlns:a16="http://schemas.microsoft.com/office/drawing/2014/main" id="{6639B5F3-5F61-4B9A-A6AA-E223824848E8}"/>
                  </a:ext>
                </a:extLst>
              </p:cNvPr>
              <p:cNvSpPr/>
              <p:nvPr/>
            </p:nvSpPr>
            <p:spPr>
              <a:xfrm>
                <a:off x="855477" y="832151"/>
                <a:ext cx="38958" cy="38958"/>
              </a:xfrm>
              <a:custGeom>
                <a:avLst/>
                <a:gdLst>
                  <a:gd name="connsiteX0" fmla="*/ 38618 w 38958"/>
                  <a:gd name="connsiteY0" fmla="*/ 3652 h 38958"/>
                  <a:gd name="connsiteX1" fmla="*/ 5162 w 38958"/>
                  <a:gd name="connsiteY1" fmla="*/ 3652 h 38958"/>
                  <a:gd name="connsiteX2" fmla="*/ 3652 w 38958"/>
                  <a:gd name="connsiteY2" fmla="*/ 5162 h 38958"/>
                  <a:gd name="connsiteX3" fmla="*/ 3652 w 38958"/>
                  <a:gd name="connsiteY3" fmla="*/ 38617 h 38958"/>
                  <a:gd name="connsiteX4" fmla="*/ 5162 w 38958"/>
                  <a:gd name="connsiteY4" fmla="*/ 40127 h 38958"/>
                  <a:gd name="connsiteX5" fmla="*/ 38618 w 38958"/>
                  <a:gd name="connsiteY5" fmla="*/ 40127 h 38958"/>
                  <a:gd name="connsiteX6" fmla="*/ 40127 w 38958"/>
                  <a:gd name="connsiteY6" fmla="*/ 38617 h 38958"/>
                  <a:gd name="connsiteX7" fmla="*/ 40127 w 38958"/>
                  <a:gd name="connsiteY7" fmla="*/ 5162 h 38958"/>
                  <a:gd name="connsiteX8" fmla="*/ 38618 w 38958"/>
                  <a:gd name="connsiteY8" fmla="*/ 3652 h 3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58" h="38958">
                    <a:moveTo>
                      <a:pt x="38618" y="3652"/>
                    </a:moveTo>
                    <a:lnTo>
                      <a:pt x="5162" y="3652"/>
                    </a:lnTo>
                    <a:cubicBezTo>
                      <a:pt x="4334" y="3652"/>
                      <a:pt x="3652" y="4334"/>
                      <a:pt x="3652" y="5162"/>
                    </a:cubicBezTo>
                    <a:lnTo>
                      <a:pt x="3652" y="38617"/>
                    </a:lnTo>
                    <a:cubicBezTo>
                      <a:pt x="3652" y="39445"/>
                      <a:pt x="4334" y="40127"/>
                      <a:pt x="5162" y="40127"/>
                    </a:cubicBezTo>
                    <a:lnTo>
                      <a:pt x="38618" y="40127"/>
                    </a:lnTo>
                    <a:cubicBezTo>
                      <a:pt x="39445" y="40127"/>
                      <a:pt x="40127" y="39445"/>
                      <a:pt x="40127" y="38617"/>
                    </a:cubicBezTo>
                    <a:lnTo>
                      <a:pt x="40127" y="5162"/>
                    </a:lnTo>
                    <a:cubicBezTo>
                      <a:pt x="40127" y="4285"/>
                      <a:pt x="39445" y="3652"/>
                      <a:pt x="38618" y="3652"/>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98" name="フリーフォーム: 図形 397">
                <a:extLst>
                  <a:ext uri="{FF2B5EF4-FFF2-40B4-BE49-F238E27FC236}">
                    <a16:creationId xmlns:a16="http://schemas.microsoft.com/office/drawing/2014/main" id="{48EB4F64-A30E-4285-85A3-FE4CA5DD7CF6}"/>
                  </a:ext>
                </a:extLst>
              </p:cNvPr>
              <p:cNvSpPr/>
              <p:nvPr/>
            </p:nvSpPr>
            <p:spPr>
              <a:xfrm>
                <a:off x="924579" y="832151"/>
                <a:ext cx="38958" cy="38958"/>
              </a:xfrm>
              <a:custGeom>
                <a:avLst/>
                <a:gdLst>
                  <a:gd name="connsiteX0" fmla="*/ 25372 w 38958"/>
                  <a:gd name="connsiteY0" fmla="*/ 3652 h 38958"/>
                  <a:gd name="connsiteX1" fmla="*/ 20210 w 38958"/>
                  <a:gd name="connsiteY1" fmla="*/ 3652 h 38958"/>
                  <a:gd name="connsiteX2" fmla="*/ 15048 w 38958"/>
                  <a:gd name="connsiteY2" fmla="*/ 3652 h 38958"/>
                  <a:gd name="connsiteX3" fmla="*/ 5162 w 38958"/>
                  <a:gd name="connsiteY3" fmla="*/ 3652 h 38958"/>
                  <a:gd name="connsiteX4" fmla="*/ 3652 w 38958"/>
                  <a:gd name="connsiteY4" fmla="*/ 5162 h 38958"/>
                  <a:gd name="connsiteX5" fmla="*/ 3652 w 38958"/>
                  <a:gd name="connsiteY5" fmla="*/ 38617 h 38958"/>
                  <a:gd name="connsiteX6" fmla="*/ 5162 w 38958"/>
                  <a:gd name="connsiteY6" fmla="*/ 40127 h 38958"/>
                  <a:gd name="connsiteX7" fmla="*/ 15048 w 38958"/>
                  <a:gd name="connsiteY7" fmla="*/ 40127 h 38958"/>
                  <a:gd name="connsiteX8" fmla="*/ 20210 w 38958"/>
                  <a:gd name="connsiteY8" fmla="*/ 40127 h 38958"/>
                  <a:gd name="connsiteX9" fmla="*/ 25372 w 38958"/>
                  <a:gd name="connsiteY9" fmla="*/ 40127 h 38958"/>
                  <a:gd name="connsiteX10" fmla="*/ 30534 w 38958"/>
                  <a:gd name="connsiteY10" fmla="*/ 40127 h 38958"/>
                  <a:gd name="connsiteX11" fmla="*/ 38617 w 38958"/>
                  <a:gd name="connsiteY11" fmla="*/ 40127 h 38958"/>
                  <a:gd name="connsiteX12" fmla="*/ 40127 w 38958"/>
                  <a:gd name="connsiteY12" fmla="*/ 38617 h 38958"/>
                  <a:gd name="connsiteX13" fmla="*/ 40127 w 38958"/>
                  <a:gd name="connsiteY13" fmla="*/ 5162 h 38958"/>
                  <a:gd name="connsiteX14" fmla="*/ 38617 w 38958"/>
                  <a:gd name="connsiteY14" fmla="*/ 3652 h 38958"/>
                  <a:gd name="connsiteX15" fmla="*/ 30534 w 38958"/>
                  <a:gd name="connsiteY15" fmla="*/ 3652 h 38958"/>
                  <a:gd name="connsiteX16" fmla="*/ 25372 w 38958"/>
                  <a:gd name="connsiteY16" fmla="*/ 3652 h 3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958" h="38958">
                    <a:moveTo>
                      <a:pt x="25372" y="3652"/>
                    </a:moveTo>
                    <a:lnTo>
                      <a:pt x="20210" y="3652"/>
                    </a:lnTo>
                    <a:lnTo>
                      <a:pt x="15048" y="3652"/>
                    </a:lnTo>
                    <a:lnTo>
                      <a:pt x="5162" y="3652"/>
                    </a:lnTo>
                    <a:cubicBezTo>
                      <a:pt x="4334" y="3652"/>
                      <a:pt x="3652" y="4334"/>
                      <a:pt x="3652" y="5162"/>
                    </a:cubicBezTo>
                    <a:lnTo>
                      <a:pt x="3652" y="38617"/>
                    </a:lnTo>
                    <a:cubicBezTo>
                      <a:pt x="3652" y="39445"/>
                      <a:pt x="4334" y="40127"/>
                      <a:pt x="5162" y="40127"/>
                    </a:cubicBezTo>
                    <a:lnTo>
                      <a:pt x="15048" y="40127"/>
                    </a:lnTo>
                    <a:lnTo>
                      <a:pt x="20210" y="40127"/>
                    </a:lnTo>
                    <a:lnTo>
                      <a:pt x="25372" y="40127"/>
                    </a:lnTo>
                    <a:lnTo>
                      <a:pt x="30534" y="40127"/>
                    </a:lnTo>
                    <a:lnTo>
                      <a:pt x="38617" y="40127"/>
                    </a:lnTo>
                    <a:cubicBezTo>
                      <a:pt x="39445" y="40127"/>
                      <a:pt x="40127" y="39445"/>
                      <a:pt x="40127" y="38617"/>
                    </a:cubicBezTo>
                    <a:lnTo>
                      <a:pt x="40127" y="5162"/>
                    </a:lnTo>
                    <a:cubicBezTo>
                      <a:pt x="40127" y="4334"/>
                      <a:pt x="39445" y="3652"/>
                      <a:pt x="38617" y="3652"/>
                    </a:cubicBezTo>
                    <a:lnTo>
                      <a:pt x="30534" y="3652"/>
                    </a:lnTo>
                    <a:lnTo>
                      <a:pt x="25372" y="3652"/>
                    </a:ln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13" name="フリーフォーム: 図形 412">
                <a:extLst>
                  <a:ext uri="{FF2B5EF4-FFF2-40B4-BE49-F238E27FC236}">
                    <a16:creationId xmlns:a16="http://schemas.microsoft.com/office/drawing/2014/main" id="{3E74CD04-EF3F-4FEE-98CC-8D78BB60F3CB}"/>
                  </a:ext>
                </a:extLst>
              </p:cNvPr>
              <p:cNvSpPr/>
              <p:nvPr/>
            </p:nvSpPr>
            <p:spPr>
              <a:xfrm>
                <a:off x="1075592" y="832151"/>
                <a:ext cx="38958" cy="38958"/>
              </a:xfrm>
              <a:custGeom>
                <a:avLst/>
                <a:gdLst>
                  <a:gd name="connsiteX0" fmla="*/ 5162 w 38958"/>
                  <a:gd name="connsiteY0" fmla="*/ 40127 h 38958"/>
                  <a:gd name="connsiteX1" fmla="*/ 38618 w 38958"/>
                  <a:gd name="connsiteY1" fmla="*/ 40127 h 38958"/>
                  <a:gd name="connsiteX2" fmla="*/ 40127 w 38958"/>
                  <a:gd name="connsiteY2" fmla="*/ 38617 h 38958"/>
                  <a:gd name="connsiteX3" fmla="*/ 40127 w 38958"/>
                  <a:gd name="connsiteY3" fmla="*/ 5162 h 38958"/>
                  <a:gd name="connsiteX4" fmla="*/ 38618 w 38958"/>
                  <a:gd name="connsiteY4" fmla="*/ 3652 h 38958"/>
                  <a:gd name="connsiteX5" fmla="*/ 5162 w 38958"/>
                  <a:gd name="connsiteY5" fmla="*/ 3652 h 38958"/>
                  <a:gd name="connsiteX6" fmla="*/ 3652 w 38958"/>
                  <a:gd name="connsiteY6" fmla="*/ 5162 h 38958"/>
                  <a:gd name="connsiteX7" fmla="*/ 3652 w 38958"/>
                  <a:gd name="connsiteY7" fmla="*/ 38617 h 38958"/>
                  <a:gd name="connsiteX8" fmla="*/ 5162 w 38958"/>
                  <a:gd name="connsiteY8" fmla="*/ 40127 h 3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58" h="38958">
                    <a:moveTo>
                      <a:pt x="5162" y="40127"/>
                    </a:moveTo>
                    <a:lnTo>
                      <a:pt x="38618" y="40127"/>
                    </a:lnTo>
                    <a:cubicBezTo>
                      <a:pt x="39445" y="40127"/>
                      <a:pt x="40127" y="39445"/>
                      <a:pt x="40127" y="38617"/>
                    </a:cubicBezTo>
                    <a:lnTo>
                      <a:pt x="40127" y="5162"/>
                    </a:lnTo>
                    <a:cubicBezTo>
                      <a:pt x="40127" y="4334"/>
                      <a:pt x="39445" y="3652"/>
                      <a:pt x="38618" y="3652"/>
                    </a:cubicBezTo>
                    <a:lnTo>
                      <a:pt x="5162" y="3652"/>
                    </a:lnTo>
                    <a:cubicBezTo>
                      <a:pt x="4334" y="3652"/>
                      <a:pt x="3652" y="4334"/>
                      <a:pt x="3652" y="5162"/>
                    </a:cubicBezTo>
                    <a:lnTo>
                      <a:pt x="3652" y="38617"/>
                    </a:lnTo>
                    <a:cubicBezTo>
                      <a:pt x="3652" y="39445"/>
                      <a:pt x="4334" y="40127"/>
                      <a:pt x="5162" y="40127"/>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19" name="フリーフォーム: 図形 418">
                <a:extLst>
                  <a:ext uri="{FF2B5EF4-FFF2-40B4-BE49-F238E27FC236}">
                    <a16:creationId xmlns:a16="http://schemas.microsoft.com/office/drawing/2014/main" id="{EC7FDAD4-F5AF-4A28-8B4C-29B4871B3BDC}"/>
                  </a:ext>
                </a:extLst>
              </p:cNvPr>
              <p:cNvSpPr/>
              <p:nvPr/>
            </p:nvSpPr>
            <p:spPr>
              <a:xfrm>
                <a:off x="1144694" y="832151"/>
                <a:ext cx="38958" cy="38958"/>
              </a:xfrm>
              <a:custGeom>
                <a:avLst/>
                <a:gdLst>
                  <a:gd name="connsiteX0" fmla="*/ 5162 w 38958"/>
                  <a:gd name="connsiteY0" fmla="*/ 40127 h 38958"/>
                  <a:gd name="connsiteX1" fmla="*/ 38618 w 38958"/>
                  <a:gd name="connsiteY1" fmla="*/ 40127 h 38958"/>
                  <a:gd name="connsiteX2" fmla="*/ 40127 w 38958"/>
                  <a:gd name="connsiteY2" fmla="*/ 38617 h 38958"/>
                  <a:gd name="connsiteX3" fmla="*/ 40127 w 38958"/>
                  <a:gd name="connsiteY3" fmla="*/ 5162 h 38958"/>
                  <a:gd name="connsiteX4" fmla="*/ 38618 w 38958"/>
                  <a:gd name="connsiteY4" fmla="*/ 3652 h 38958"/>
                  <a:gd name="connsiteX5" fmla="*/ 5162 w 38958"/>
                  <a:gd name="connsiteY5" fmla="*/ 3652 h 38958"/>
                  <a:gd name="connsiteX6" fmla="*/ 3652 w 38958"/>
                  <a:gd name="connsiteY6" fmla="*/ 5162 h 38958"/>
                  <a:gd name="connsiteX7" fmla="*/ 3652 w 38958"/>
                  <a:gd name="connsiteY7" fmla="*/ 38617 h 38958"/>
                  <a:gd name="connsiteX8" fmla="*/ 5162 w 38958"/>
                  <a:gd name="connsiteY8" fmla="*/ 40127 h 3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58" h="38958">
                    <a:moveTo>
                      <a:pt x="5162" y="40127"/>
                    </a:moveTo>
                    <a:lnTo>
                      <a:pt x="38618" y="40127"/>
                    </a:lnTo>
                    <a:cubicBezTo>
                      <a:pt x="39445" y="40127"/>
                      <a:pt x="40127" y="39445"/>
                      <a:pt x="40127" y="38617"/>
                    </a:cubicBezTo>
                    <a:lnTo>
                      <a:pt x="40127" y="5162"/>
                    </a:lnTo>
                    <a:cubicBezTo>
                      <a:pt x="40127" y="4334"/>
                      <a:pt x="39445" y="3652"/>
                      <a:pt x="38618" y="3652"/>
                    </a:cubicBezTo>
                    <a:lnTo>
                      <a:pt x="5162" y="3652"/>
                    </a:lnTo>
                    <a:cubicBezTo>
                      <a:pt x="4334" y="3652"/>
                      <a:pt x="3652" y="4334"/>
                      <a:pt x="3652" y="5162"/>
                    </a:cubicBezTo>
                    <a:lnTo>
                      <a:pt x="3652" y="38617"/>
                    </a:lnTo>
                    <a:cubicBezTo>
                      <a:pt x="3652" y="39445"/>
                      <a:pt x="4334" y="40127"/>
                      <a:pt x="5162" y="40127"/>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20" name="フリーフォーム: 図形 419">
                <a:extLst>
                  <a:ext uri="{FF2B5EF4-FFF2-40B4-BE49-F238E27FC236}">
                    <a16:creationId xmlns:a16="http://schemas.microsoft.com/office/drawing/2014/main" id="{722EC8DF-0FBA-4262-BF70-3CE96396F343}"/>
                  </a:ext>
                </a:extLst>
              </p:cNvPr>
              <p:cNvSpPr/>
              <p:nvPr/>
            </p:nvSpPr>
            <p:spPr>
              <a:xfrm>
                <a:off x="229172" y="832151"/>
                <a:ext cx="38958" cy="38958"/>
              </a:xfrm>
              <a:custGeom>
                <a:avLst/>
                <a:gdLst>
                  <a:gd name="connsiteX0" fmla="*/ 38617 w 38958"/>
                  <a:gd name="connsiteY0" fmla="*/ 3652 h 38958"/>
                  <a:gd name="connsiteX1" fmla="*/ 5162 w 38958"/>
                  <a:gd name="connsiteY1" fmla="*/ 3652 h 38958"/>
                  <a:gd name="connsiteX2" fmla="*/ 3652 w 38958"/>
                  <a:gd name="connsiteY2" fmla="*/ 5162 h 38958"/>
                  <a:gd name="connsiteX3" fmla="*/ 3652 w 38958"/>
                  <a:gd name="connsiteY3" fmla="*/ 38617 h 38958"/>
                  <a:gd name="connsiteX4" fmla="*/ 5162 w 38958"/>
                  <a:gd name="connsiteY4" fmla="*/ 40127 h 38958"/>
                  <a:gd name="connsiteX5" fmla="*/ 38617 w 38958"/>
                  <a:gd name="connsiteY5" fmla="*/ 40127 h 38958"/>
                  <a:gd name="connsiteX6" fmla="*/ 40127 w 38958"/>
                  <a:gd name="connsiteY6" fmla="*/ 38617 h 38958"/>
                  <a:gd name="connsiteX7" fmla="*/ 40127 w 38958"/>
                  <a:gd name="connsiteY7" fmla="*/ 5162 h 38958"/>
                  <a:gd name="connsiteX8" fmla="*/ 38617 w 38958"/>
                  <a:gd name="connsiteY8" fmla="*/ 3652 h 3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58" h="38958">
                    <a:moveTo>
                      <a:pt x="38617" y="3652"/>
                    </a:moveTo>
                    <a:lnTo>
                      <a:pt x="5162" y="3652"/>
                    </a:lnTo>
                    <a:cubicBezTo>
                      <a:pt x="4334" y="3652"/>
                      <a:pt x="3652" y="4334"/>
                      <a:pt x="3652" y="5162"/>
                    </a:cubicBezTo>
                    <a:lnTo>
                      <a:pt x="3652" y="38617"/>
                    </a:lnTo>
                    <a:cubicBezTo>
                      <a:pt x="3652" y="39445"/>
                      <a:pt x="4334" y="40127"/>
                      <a:pt x="5162" y="40127"/>
                    </a:cubicBezTo>
                    <a:lnTo>
                      <a:pt x="38617" y="40127"/>
                    </a:lnTo>
                    <a:cubicBezTo>
                      <a:pt x="39445" y="40127"/>
                      <a:pt x="40127" y="39445"/>
                      <a:pt x="40127" y="38617"/>
                    </a:cubicBezTo>
                    <a:lnTo>
                      <a:pt x="40127" y="5162"/>
                    </a:lnTo>
                    <a:cubicBezTo>
                      <a:pt x="40127" y="4285"/>
                      <a:pt x="39445" y="3652"/>
                      <a:pt x="38617" y="3652"/>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326" name="テキスト ボックス 325">
              <a:extLst>
                <a:ext uri="{FF2B5EF4-FFF2-40B4-BE49-F238E27FC236}">
                  <a16:creationId xmlns:a16="http://schemas.microsoft.com/office/drawing/2014/main" id="{3531B4C0-6C8A-4B0E-A576-FFD9BAE1C918}"/>
                </a:ext>
              </a:extLst>
            </p:cNvPr>
            <p:cNvSpPr txBox="1"/>
            <p:nvPr/>
          </p:nvSpPr>
          <p:spPr>
            <a:xfrm>
              <a:off x="2242050" y="6959896"/>
              <a:ext cx="4455963" cy="503601"/>
            </a:xfrm>
            <a:prstGeom prst="rect">
              <a:avLst/>
            </a:prstGeom>
            <a:noFill/>
          </p:spPr>
          <p:txBody>
            <a:bodyPr wrap="square" lIns="0" tIns="0" rIns="0" bIns="0" rtlCol="0">
              <a:spAutoFit/>
            </a:bodyPr>
            <a:lstStyle>
              <a:defPPr>
                <a:defRPr lang="ja-JP"/>
              </a:defPPr>
              <a:lvl1pPr algn="ctr">
                <a:defRPr sz="1400" b="1"/>
              </a:lvl1pPr>
            </a:lstStyle>
            <a:p>
              <a:pPr lvl="0">
                <a:lnSpc>
                  <a:spcPct val="90000"/>
                </a:lnSpc>
              </a:pPr>
              <a:r>
                <a:rPr lang="ja-JP" altLang="en-US" dirty="0">
                  <a:solidFill>
                    <a:prstClr val="black"/>
                  </a:solidFill>
                </a:rPr>
                <a:t>廃棄物の広域</a:t>
              </a:r>
              <a:r>
                <a:rPr lang="ja-JP" altLang="en-US" dirty="0" smtClean="0">
                  <a:solidFill>
                    <a:prstClr val="black"/>
                  </a:solidFill>
                </a:rPr>
                <a:t>処理等による廃棄物</a:t>
              </a:r>
              <a:r>
                <a:rPr lang="ja-JP" altLang="en-US" dirty="0">
                  <a:solidFill>
                    <a:prstClr val="black"/>
                  </a:solidFill>
                </a:rPr>
                <a:t>処理</a:t>
              </a:r>
              <a:r>
                <a:rPr lang="ja-JP" altLang="en-US" dirty="0" smtClean="0">
                  <a:solidFill>
                    <a:prstClr val="black"/>
                  </a:solidFill>
                </a:rPr>
                <a:t>施設</a:t>
              </a:r>
              <a:endParaRPr lang="en-US" altLang="ja-JP" dirty="0" smtClean="0">
                <a:solidFill>
                  <a:prstClr val="black"/>
                </a:solidFill>
              </a:endParaRPr>
            </a:p>
            <a:p>
              <a:pPr lvl="0">
                <a:lnSpc>
                  <a:spcPct val="90000"/>
                </a:lnSpc>
              </a:pPr>
              <a:r>
                <a:rPr lang="ja-JP" altLang="en-US" dirty="0" smtClean="0">
                  <a:solidFill>
                    <a:prstClr val="black"/>
                  </a:solidFill>
                </a:rPr>
                <a:t>を核</a:t>
              </a:r>
              <a:r>
                <a:rPr lang="ja-JP" altLang="en-US" dirty="0">
                  <a:solidFill>
                    <a:prstClr val="black"/>
                  </a:solidFill>
                </a:rPr>
                <a:t>と</a:t>
              </a:r>
              <a:r>
                <a:rPr lang="ja-JP" altLang="en-US" dirty="0" smtClean="0">
                  <a:solidFill>
                    <a:prstClr val="black"/>
                  </a:solidFill>
                </a:rPr>
                <a:t>する地域のエネルギーセンター</a:t>
              </a:r>
              <a:r>
                <a:rPr lang="ja-JP" altLang="en-US" dirty="0">
                  <a:solidFill>
                    <a:prstClr val="black"/>
                  </a:solidFill>
                </a:rPr>
                <a:t>の構築</a:t>
              </a:r>
            </a:p>
          </p:txBody>
        </p:sp>
      </p:grpSp>
      <p:grpSp>
        <p:nvGrpSpPr>
          <p:cNvPr id="588" name="グループ化 587">
            <a:extLst>
              <a:ext uri="{FF2B5EF4-FFF2-40B4-BE49-F238E27FC236}">
                <a16:creationId xmlns:a16="http://schemas.microsoft.com/office/drawing/2014/main" id="{C797A54C-3A81-449E-A24E-E72F1A33D509}"/>
              </a:ext>
            </a:extLst>
          </p:cNvPr>
          <p:cNvGrpSpPr/>
          <p:nvPr/>
        </p:nvGrpSpPr>
        <p:grpSpPr>
          <a:xfrm>
            <a:off x="1608250" y="2916665"/>
            <a:ext cx="1214637" cy="832004"/>
            <a:chOff x="547828" y="3604863"/>
            <a:chExt cx="1214637" cy="832004"/>
          </a:xfrm>
        </p:grpSpPr>
        <p:grpSp>
          <p:nvGrpSpPr>
            <p:cNvPr id="589" name="Group 62">
              <a:extLst>
                <a:ext uri="{FF2B5EF4-FFF2-40B4-BE49-F238E27FC236}">
                  <a16:creationId xmlns:a16="http://schemas.microsoft.com/office/drawing/2014/main" id="{8CDB0808-C684-403E-8999-91D06E73A749}"/>
                </a:ext>
              </a:extLst>
            </p:cNvPr>
            <p:cNvGrpSpPr>
              <a:grpSpLocks noChangeAspect="1"/>
            </p:cNvGrpSpPr>
            <p:nvPr/>
          </p:nvGrpSpPr>
          <p:grpSpPr bwMode="auto">
            <a:xfrm>
              <a:off x="821773" y="3604863"/>
              <a:ext cx="610323" cy="562690"/>
              <a:chOff x="3266" y="2287"/>
              <a:chExt cx="205" cy="189"/>
            </a:xfrm>
            <a:solidFill>
              <a:schemeClr val="tx2"/>
            </a:solidFill>
          </p:grpSpPr>
          <p:sp>
            <p:nvSpPr>
              <p:cNvPr id="591" name="Freeform 63">
                <a:extLst>
                  <a:ext uri="{FF2B5EF4-FFF2-40B4-BE49-F238E27FC236}">
                    <a16:creationId xmlns:a16="http://schemas.microsoft.com/office/drawing/2014/main" id="{B9109303-F9F5-4EDE-9183-16C0D813D3CB}"/>
                  </a:ext>
                </a:extLst>
              </p:cNvPr>
              <p:cNvSpPr>
                <a:spLocks/>
              </p:cNvSpPr>
              <p:nvPr/>
            </p:nvSpPr>
            <p:spPr bwMode="auto">
              <a:xfrm>
                <a:off x="3296" y="2287"/>
                <a:ext cx="141" cy="54"/>
              </a:xfrm>
              <a:custGeom>
                <a:avLst/>
                <a:gdLst>
                  <a:gd name="T0" fmla="*/ 97 w 120"/>
                  <a:gd name="T1" fmla="*/ 33 h 46"/>
                  <a:gd name="T2" fmla="*/ 120 w 120"/>
                  <a:gd name="T3" fmla="*/ 32 h 46"/>
                  <a:gd name="T4" fmla="*/ 119 w 120"/>
                  <a:gd name="T5" fmla="*/ 9 h 46"/>
                  <a:gd name="T6" fmla="*/ 109 w 120"/>
                  <a:gd name="T7" fmla="*/ 0 h 46"/>
                  <a:gd name="T8" fmla="*/ 110 w 120"/>
                  <a:gd name="T9" fmla="*/ 17 h 46"/>
                  <a:gd name="T10" fmla="*/ 67 w 120"/>
                  <a:gd name="T11" fmla="*/ 4 h 46"/>
                  <a:gd name="T12" fmla="*/ 1 w 120"/>
                  <a:gd name="T13" fmla="*/ 39 h 46"/>
                  <a:gd name="T14" fmla="*/ 3 w 120"/>
                  <a:gd name="T15" fmla="*/ 45 h 46"/>
                  <a:gd name="T16" fmla="*/ 5 w 120"/>
                  <a:gd name="T17" fmla="*/ 46 h 46"/>
                  <a:gd name="T18" fmla="*/ 9 w 120"/>
                  <a:gd name="T19" fmla="*/ 44 h 46"/>
                  <a:gd name="T20" fmla="*/ 67 w 120"/>
                  <a:gd name="T21" fmla="*/ 13 h 46"/>
                  <a:gd name="T22" fmla="*/ 102 w 120"/>
                  <a:gd name="T23" fmla="*/ 23 h 46"/>
                  <a:gd name="T24" fmla="*/ 87 w 120"/>
                  <a:gd name="T25" fmla="*/ 24 h 46"/>
                  <a:gd name="T26" fmla="*/ 97 w 120"/>
                  <a:gd name="T2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46">
                    <a:moveTo>
                      <a:pt x="97" y="33"/>
                    </a:moveTo>
                    <a:cubicBezTo>
                      <a:pt x="120" y="32"/>
                      <a:pt x="120" y="32"/>
                      <a:pt x="120" y="32"/>
                    </a:cubicBezTo>
                    <a:cubicBezTo>
                      <a:pt x="119" y="9"/>
                      <a:pt x="119" y="9"/>
                      <a:pt x="119" y="9"/>
                    </a:cubicBezTo>
                    <a:cubicBezTo>
                      <a:pt x="109" y="0"/>
                      <a:pt x="109" y="0"/>
                      <a:pt x="109" y="0"/>
                    </a:cubicBezTo>
                    <a:cubicBezTo>
                      <a:pt x="110" y="17"/>
                      <a:pt x="110" y="17"/>
                      <a:pt x="110" y="17"/>
                    </a:cubicBezTo>
                    <a:cubicBezTo>
                      <a:pt x="97" y="8"/>
                      <a:pt x="82" y="4"/>
                      <a:pt x="67" y="4"/>
                    </a:cubicBezTo>
                    <a:cubicBezTo>
                      <a:pt x="40" y="4"/>
                      <a:pt x="16" y="17"/>
                      <a:pt x="1" y="39"/>
                    </a:cubicBezTo>
                    <a:cubicBezTo>
                      <a:pt x="0" y="41"/>
                      <a:pt x="1" y="44"/>
                      <a:pt x="3" y="45"/>
                    </a:cubicBezTo>
                    <a:cubicBezTo>
                      <a:pt x="4" y="46"/>
                      <a:pt x="4" y="46"/>
                      <a:pt x="5" y="46"/>
                    </a:cubicBezTo>
                    <a:cubicBezTo>
                      <a:pt x="7" y="46"/>
                      <a:pt x="8" y="45"/>
                      <a:pt x="9" y="44"/>
                    </a:cubicBezTo>
                    <a:cubicBezTo>
                      <a:pt x="22" y="25"/>
                      <a:pt x="44" y="13"/>
                      <a:pt x="67" y="13"/>
                    </a:cubicBezTo>
                    <a:cubicBezTo>
                      <a:pt x="79" y="13"/>
                      <a:pt x="91" y="17"/>
                      <a:pt x="102" y="23"/>
                    </a:cubicBezTo>
                    <a:cubicBezTo>
                      <a:pt x="87" y="24"/>
                      <a:pt x="87" y="24"/>
                      <a:pt x="87" y="24"/>
                    </a:cubicBezTo>
                    <a:lnTo>
                      <a:pt x="97"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2" name="Freeform 64">
                <a:extLst>
                  <a:ext uri="{FF2B5EF4-FFF2-40B4-BE49-F238E27FC236}">
                    <a16:creationId xmlns:a16="http://schemas.microsoft.com/office/drawing/2014/main" id="{291C7332-419C-41D2-8AC2-05D9FE2B8C87}"/>
                  </a:ext>
                </a:extLst>
              </p:cNvPr>
              <p:cNvSpPr>
                <a:spLocks/>
              </p:cNvSpPr>
              <p:nvPr/>
            </p:nvSpPr>
            <p:spPr bwMode="auto">
              <a:xfrm>
                <a:off x="3403" y="2333"/>
                <a:ext cx="68" cy="143"/>
              </a:xfrm>
              <a:custGeom>
                <a:avLst/>
                <a:gdLst>
                  <a:gd name="T0" fmla="*/ 47 w 58"/>
                  <a:gd name="T1" fmla="*/ 76 h 122"/>
                  <a:gd name="T2" fmla="*/ 42 w 58"/>
                  <a:gd name="T3" fmla="*/ 3 h 122"/>
                  <a:gd name="T4" fmla="*/ 35 w 58"/>
                  <a:gd name="T5" fmla="*/ 1 h 122"/>
                  <a:gd name="T6" fmla="*/ 34 w 58"/>
                  <a:gd name="T7" fmla="*/ 8 h 122"/>
                  <a:gd name="T8" fmla="*/ 38 w 58"/>
                  <a:gd name="T9" fmla="*/ 73 h 122"/>
                  <a:gd name="T10" fmla="*/ 15 w 58"/>
                  <a:gd name="T11" fmla="*/ 101 h 122"/>
                  <a:gd name="T12" fmla="*/ 20 w 58"/>
                  <a:gd name="T13" fmla="*/ 87 h 122"/>
                  <a:gd name="T14" fmla="*/ 8 w 58"/>
                  <a:gd name="T15" fmla="*/ 93 h 122"/>
                  <a:gd name="T16" fmla="*/ 0 w 58"/>
                  <a:gd name="T17" fmla="*/ 114 h 122"/>
                  <a:gd name="T18" fmla="*/ 21 w 58"/>
                  <a:gd name="T19" fmla="*/ 122 h 122"/>
                  <a:gd name="T20" fmla="*/ 34 w 58"/>
                  <a:gd name="T21" fmla="*/ 117 h 122"/>
                  <a:gd name="T22" fmla="*/ 18 w 58"/>
                  <a:gd name="T23" fmla="*/ 111 h 122"/>
                  <a:gd name="T24" fmla="*/ 47 w 58"/>
                  <a:gd name="T25" fmla="*/ 7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122">
                    <a:moveTo>
                      <a:pt x="47" y="76"/>
                    </a:moveTo>
                    <a:cubicBezTo>
                      <a:pt x="58" y="53"/>
                      <a:pt x="56" y="25"/>
                      <a:pt x="42" y="3"/>
                    </a:cubicBezTo>
                    <a:cubicBezTo>
                      <a:pt x="40" y="1"/>
                      <a:pt x="37" y="0"/>
                      <a:pt x="35" y="1"/>
                    </a:cubicBezTo>
                    <a:cubicBezTo>
                      <a:pt x="33" y="3"/>
                      <a:pt x="32" y="6"/>
                      <a:pt x="34" y="8"/>
                    </a:cubicBezTo>
                    <a:cubicBezTo>
                      <a:pt x="46" y="27"/>
                      <a:pt x="48" y="52"/>
                      <a:pt x="38" y="73"/>
                    </a:cubicBezTo>
                    <a:cubicBezTo>
                      <a:pt x="33" y="84"/>
                      <a:pt x="25" y="94"/>
                      <a:pt x="15" y="101"/>
                    </a:cubicBezTo>
                    <a:cubicBezTo>
                      <a:pt x="20" y="87"/>
                      <a:pt x="20" y="87"/>
                      <a:pt x="20" y="87"/>
                    </a:cubicBezTo>
                    <a:cubicBezTo>
                      <a:pt x="8" y="93"/>
                      <a:pt x="8" y="93"/>
                      <a:pt x="8" y="93"/>
                    </a:cubicBezTo>
                    <a:cubicBezTo>
                      <a:pt x="0" y="114"/>
                      <a:pt x="0" y="114"/>
                      <a:pt x="0" y="114"/>
                    </a:cubicBezTo>
                    <a:cubicBezTo>
                      <a:pt x="21" y="122"/>
                      <a:pt x="21" y="122"/>
                      <a:pt x="21" y="122"/>
                    </a:cubicBezTo>
                    <a:cubicBezTo>
                      <a:pt x="34" y="117"/>
                      <a:pt x="34" y="117"/>
                      <a:pt x="34" y="117"/>
                    </a:cubicBezTo>
                    <a:cubicBezTo>
                      <a:pt x="18" y="111"/>
                      <a:pt x="18" y="111"/>
                      <a:pt x="18" y="111"/>
                    </a:cubicBezTo>
                    <a:cubicBezTo>
                      <a:pt x="31" y="102"/>
                      <a:pt x="41" y="91"/>
                      <a:pt x="4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3" name="Freeform 65">
                <a:extLst>
                  <a:ext uri="{FF2B5EF4-FFF2-40B4-BE49-F238E27FC236}">
                    <a16:creationId xmlns:a16="http://schemas.microsoft.com/office/drawing/2014/main" id="{ACF021A8-4E37-47FF-8B2E-CE83DEDFB01C}"/>
                  </a:ext>
                </a:extLst>
              </p:cNvPr>
              <p:cNvSpPr>
                <a:spLocks/>
              </p:cNvSpPr>
              <p:nvPr/>
            </p:nvSpPr>
            <p:spPr bwMode="auto">
              <a:xfrm>
                <a:off x="3266" y="2361"/>
                <a:ext cx="111" cy="114"/>
              </a:xfrm>
              <a:custGeom>
                <a:avLst/>
                <a:gdLst>
                  <a:gd name="T0" fmla="*/ 90 w 95"/>
                  <a:gd name="T1" fmla="*/ 88 h 97"/>
                  <a:gd name="T2" fmla="*/ 34 w 95"/>
                  <a:gd name="T3" fmla="*/ 55 h 97"/>
                  <a:gd name="T4" fmla="*/ 24 w 95"/>
                  <a:gd name="T5" fmla="*/ 20 h 97"/>
                  <a:gd name="T6" fmla="*/ 32 w 95"/>
                  <a:gd name="T7" fmla="*/ 32 h 97"/>
                  <a:gd name="T8" fmla="*/ 35 w 95"/>
                  <a:gd name="T9" fmla="*/ 18 h 97"/>
                  <a:gd name="T10" fmla="*/ 22 w 95"/>
                  <a:gd name="T11" fmla="*/ 0 h 97"/>
                  <a:gd name="T12" fmla="*/ 3 w 95"/>
                  <a:gd name="T13" fmla="*/ 12 h 97"/>
                  <a:gd name="T14" fmla="*/ 0 w 95"/>
                  <a:gd name="T15" fmla="*/ 26 h 97"/>
                  <a:gd name="T16" fmla="*/ 14 w 95"/>
                  <a:gd name="T17" fmla="*/ 16 h 97"/>
                  <a:gd name="T18" fmla="*/ 26 w 95"/>
                  <a:gd name="T19" fmla="*/ 60 h 97"/>
                  <a:gd name="T20" fmla="*/ 89 w 95"/>
                  <a:gd name="T21" fmla="*/ 97 h 97"/>
                  <a:gd name="T22" fmla="*/ 90 w 95"/>
                  <a:gd name="T23" fmla="*/ 97 h 97"/>
                  <a:gd name="T24" fmla="*/ 94 w 95"/>
                  <a:gd name="T25" fmla="*/ 93 h 97"/>
                  <a:gd name="T26" fmla="*/ 90 w 95"/>
                  <a:gd name="T27" fmla="*/ 8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97">
                    <a:moveTo>
                      <a:pt x="90" y="88"/>
                    </a:moveTo>
                    <a:cubicBezTo>
                      <a:pt x="67" y="87"/>
                      <a:pt x="46" y="75"/>
                      <a:pt x="34" y="55"/>
                    </a:cubicBezTo>
                    <a:cubicBezTo>
                      <a:pt x="27" y="44"/>
                      <a:pt x="24" y="32"/>
                      <a:pt x="24" y="20"/>
                    </a:cubicBezTo>
                    <a:cubicBezTo>
                      <a:pt x="32" y="32"/>
                      <a:pt x="32" y="32"/>
                      <a:pt x="32" y="32"/>
                    </a:cubicBezTo>
                    <a:cubicBezTo>
                      <a:pt x="35" y="18"/>
                      <a:pt x="35" y="18"/>
                      <a:pt x="35" y="18"/>
                    </a:cubicBezTo>
                    <a:cubicBezTo>
                      <a:pt x="22" y="0"/>
                      <a:pt x="22" y="0"/>
                      <a:pt x="22" y="0"/>
                    </a:cubicBezTo>
                    <a:cubicBezTo>
                      <a:pt x="3" y="12"/>
                      <a:pt x="3" y="12"/>
                      <a:pt x="3" y="12"/>
                    </a:cubicBezTo>
                    <a:cubicBezTo>
                      <a:pt x="0" y="26"/>
                      <a:pt x="0" y="26"/>
                      <a:pt x="0" y="26"/>
                    </a:cubicBezTo>
                    <a:cubicBezTo>
                      <a:pt x="14" y="16"/>
                      <a:pt x="14" y="16"/>
                      <a:pt x="14" y="16"/>
                    </a:cubicBezTo>
                    <a:cubicBezTo>
                      <a:pt x="14" y="32"/>
                      <a:pt x="18" y="47"/>
                      <a:pt x="26" y="60"/>
                    </a:cubicBezTo>
                    <a:cubicBezTo>
                      <a:pt x="39" y="82"/>
                      <a:pt x="63" y="96"/>
                      <a:pt x="89" y="97"/>
                    </a:cubicBezTo>
                    <a:cubicBezTo>
                      <a:pt x="90" y="97"/>
                      <a:pt x="90" y="97"/>
                      <a:pt x="90" y="97"/>
                    </a:cubicBezTo>
                    <a:cubicBezTo>
                      <a:pt x="92" y="97"/>
                      <a:pt x="94" y="95"/>
                      <a:pt x="94" y="93"/>
                    </a:cubicBezTo>
                    <a:cubicBezTo>
                      <a:pt x="95" y="90"/>
                      <a:pt x="92" y="88"/>
                      <a:pt x="9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4" name="Freeform 66">
                <a:extLst>
                  <a:ext uri="{FF2B5EF4-FFF2-40B4-BE49-F238E27FC236}">
                    <a16:creationId xmlns:a16="http://schemas.microsoft.com/office/drawing/2014/main" id="{9C9FC035-4B58-4838-ADA9-271B2890A02D}"/>
                  </a:ext>
                </a:extLst>
              </p:cNvPr>
              <p:cNvSpPr>
                <a:spLocks noEditPoints="1"/>
              </p:cNvSpPr>
              <p:nvPr/>
            </p:nvSpPr>
            <p:spPr bwMode="auto">
              <a:xfrm>
                <a:off x="3335" y="2351"/>
                <a:ext cx="48" cy="59"/>
              </a:xfrm>
              <a:custGeom>
                <a:avLst/>
                <a:gdLst>
                  <a:gd name="T0" fmla="*/ 36 w 41"/>
                  <a:gd name="T1" fmla="*/ 1 h 51"/>
                  <a:gd name="T2" fmla="*/ 32 w 41"/>
                  <a:gd name="T3" fmla="*/ 5 h 51"/>
                  <a:gd name="T4" fmla="*/ 32 w 41"/>
                  <a:gd name="T5" fmla="*/ 13 h 51"/>
                  <a:gd name="T6" fmla="*/ 32 w 41"/>
                  <a:gd name="T7" fmla="*/ 21 h 51"/>
                  <a:gd name="T8" fmla="*/ 8 w 41"/>
                  <a:gd name="T9" fmla="*/ 21 h 51"/>
                  <a:gd name="T10" fmla="*/ 8 w 41"/>
                  <a:gd name="T11" fmla="*/ 13 h 51"/>
                  <a:gd name="T12" fmla="*/ 8 w 41"/>
                  <a:gd name="T13" fmla="*/ 5 h 51"/>
                  <a:gd name="T14" fmla="*/ 8 w 41"/>
                  <a:gd name="T15" fmla="*/ 5 h 51"/>
                  <a:gd name="T16" fmla="*/ 6 w 41"/>
                  <a:gd name="T17" fmla="*/ 1 h 51"/>
                  <a:gd name="T18" fmla="*/ 2 w 41"/>
                  <a:gd name="T19" fmla="*/ 1 h 51"/>
                  <a:gd name="T20" fmla="*/ 0 w 41"/>
                  <a:gd name="T21" fmla="*/ 5 h 51"/>
                  <a:gd name="T22" fmla="*/ 0 w 41"/>
                  <a:gd name="T23" fmla="*/ 23 h 51"/>
                  <a:gd name="T24" fmla="*/ 0 w 41"/>
                  <a:gd name="T25" fmla="*/ 47 h 51"/>
                  <a:gd name="T26" fmla="*/ 4 w 41"/>
                  <a:gd name="T27" fmla="*/ 51 h 51"/>
                  <a:gd name="T28" fmla="*/ 8 w 41"/>
                  <a:gd name="T29" fmla="*/ 47 h 51"/>
                  <a:gd name="T30" fmla="*/ 8 w 41"/>
                  <a:gd name="T31" fmla="*/ 38 h 51"/>
                  <a:gd name="T32" fmla="*/ 8 w 41"/>
                  <a:gd name="T33" fmla="*/ 29 h 51"/>
                  <a:gd name="T34" fmla="*/ 32 w 41"/>
                  <a:gd name="T35" fmla="*/ 29 h 51"/>
                  <a:gd name="T36" fmla="*/ 32 w 41"/>
                  <a:gd name="T37" fmla="*/ 38 h 51"/>
                  <a:gd name="T38" fmla="*/ 32 w 41"/>
                  <a:gd name="T39" fmla="*/ 47 h 51"/>
                  <a:gd name="T40" fmla="*/ 36 w 41"/>
                  <a:gd name="T41" fmla="*/ 51 h 51"/>
                  <a:gd name="T42" fmla="*/ 41 w 41"/>
                  <a:gd name="T43" fmla="*/ 47 h 51"/>
                  <a:gd name="T44" fmla="*/ 40 w 41"/>
                  <a:gd name="T45" fmla="*/ 26 h 51"/>
                  <a:gd name="T46" fmla="*/ 41 w 41"/>
                  <a:gd name="T47" fmla="*/ 5 h 51"/>
                  <a:gd name="T48" fmla="*/ 36 w 41"/>
                  <a:gd name="T49" fmla="*/ 1 h 51"/>
                  <a:gd name="T50" fmla="*/ 7 w 41"/>
                  <a:gd name="T51" fmla="*/ 22 h 51"/>
                  <a:gd name="T52" fmla="*/ 7 w 41"/>
                  <a:gd name="T53" fmla="*/ 22 h 51"/>
                  <a:gd name="T54" fmla="*/ 7 w 41"/>
                  <a:gd name="T55" fmla="*/ 2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1">
                    <a:moveTo>
                      <a:pt x="36" y="1"/>
                    </a:moveTo>
                    <a:cubicBezTo>
                      <a:pt x="34" y="1"/>
                      <a:pt x="32" y="2"/>
                      <a:pt x="32" y="5"/>
                    </a:cubicBezTo>
                    <a:cubicBezTo>
                      <a:pt x="32" y="7"/>
                      <a:pt x="32" y="10"/>
                      <a:pt x="32" y="13"/>
                    </a:cubicBezTo>
                    <a:cubicBezTo>
                      <a:pt x="32" y="16"/>
                      <a:pt x="32" y="19"/>
                      <a:pt x="32" y="21"/>
                    </a:cubicBezTo>
                    <a:cubicBezTo>
                      <a:pt x="27" y="21"/>
                      <a:pt x="12" y="21"/>
                      <a:pt x="8" y="21"/>
                    </a:cubicBezTo>
                    <a:cubicBezTo>
                      <a:pt x="8" y="19"/>
                      <a:pt x="8" y="16"/>
                      <a:pt x="8" y="13"/>
                    </a:cubicBezTo>
                    <a:cubicBezTo>
                      <a:pt x="8" y="10"/>
                      <a:pt x="8" y="8"/>
                      <a:pt x="8" y="5"/>
                    </a:cubicBezTo>
                    <a:cubicBezTo>
                      <a:pt x="8" y="5"/>
                      <a:pt x="8" y="5"/>
                      <a:pt x="8" y="5"/>
                    </a:cubicBezTo>
                    <a:cubicBezTo>
                      <a:pt x="8" y="3"/>
                      <a:pt x="8" y="2"/>
                      <a:pt x="6" y="1"/>
                    </a:cubicBezTo>
                    <a:cubicBezTo>
                      <a:pt x="5" y="0"/>
                      <a:pt x="3" y="0"/>
                      <a:pt x="2" y="1"/>
                    </a:cubicBezTo>
                    <a:cubicBezTo>
                      <a:pt x="1" y="2"/>
                      <a:pt x="0" y="3"/>
                      <a:pt x="0" y="5"/>
                    </a:cubicBezTo>
                    <a:cubicBezTo>
                      <a:pt x="0" y="9"/>
                      <a:pt x="0" y="16"/>
                      <a:pt x="0" y="23"/>
                    </a:cubicBezTo>
                    <a:cubicBezTo>
                      <a:pt x="0" y="32"/>
                      <a:pt x="0" y="41"/>
                      <a:pt x="0" y="47"/>
                    </a:cubicBezTo>
                    <a:cubicBezTo>
                      <a:pt x="0" y="50"/>
                      <a:pt x="2" y="51"/>
                      <a:pt x="4" y="51"/>
                    </a:cubicBezTo>
                    <a:cubicBezTo>
                      <a:pt x="6" y="51"/>
                      <a:pt x="8" y="50"/>
                      <a:pt x="8" y="47"/>
                    </a:cubicBezTo>
                    <a:cubicBezTo>
                      <a:pt x="8" y="44"/>
                      <a:pt x="8" y="41"/>
                      <a:pt x="8" y="38"/>
                    </a:cubicBezTo>
                    <a:cubicBezTo>
                      <a:pt x="8" y="34"/>
                      <a:pt x="8" y="31"/>
                      <a:pt x="8" y="29"/>
                    </a:cubicBezTo>
                    <a:cubicBezTo>
                      <a:pt x="13" y="29"/>
                      <a:pt x="26" y="29"/>
                      <a:pt x="32" y="29"/>
                    </a:cubicBezTo>
                    <a:cubicBezTo>
                      <a:pt x="32" y="31"/>
                      <a:pt x="32" y="34"/>
                      <a:pt x="32" y="38"/>
                    </a:cubicBezTo>
                    <a:cubicBezTo>
                      <a:pt x="32" y="41"/>
                      <a:pt x="32" y="44"/>
                      <a:pt x="32" y="47"/>
                    </a:cubicBezTo>
                    <a:cubicBezTo>
                      <a:pt x="32" y="50"/>
                      <a:pt x="34" y="51"/>
                      <a:pt x="36" y="51"/>
                    </a:cubicBezTo>
                    <a:cubicBezTo>
                      <a:pt x="39" y="51"/>
                      <a:pt x="41" y="50"/>
                      <a:pt x="41" y="47"/>
                    </a:cubicBezTo>
                    <a:cubicBezTo>
                      <a:pt x="40" y="42"/>
                      <a:pt x="40" y="34"/>
                      <a:pt x="40" y="26"/>
                    </a:cubicBezTo>
                    <a:cubicBezTo>
                      <a:pt x="40" y="18"/>
                      <a:pt x="40" y="10"/>
                      <a:pt x="41" y="5"/>
                    </a:cubicBezTo>
                    <a:cubicBezTo>
                      <a:pt x="41" y="2"/>
                      <a:pt x="39" y="1"/>
                      <a:pt x="36" y="1"/>
                    </a:cubicBezTo>
                    <a:close/>
                    <a:moveTo>
                      <a:pt x="7" y="22"/>
                    </a:moveTo>
                    <a:cubicBezTo>
                      <a:pt x="7" y="22"/>
                      <a:pt x="7" y="22"/>
                      <a:pt x="7" y="22"/>
                    </a:cubicBezTo>
                    <a:cubicBezTo>
                      <a:pt x="7" y="22"/>
                      <a:pt x="7" y="22"/>
                      <a:pt x="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5" name="Freeform 67">
                <a:extLst>
                  <a:ext uri="{FF2B5EF4-FFF2-40B4-BE49-F238E27FC236}">
                    <a16:creationId xmlns:a16="http://schemas.microsoft.com/office/drawing/2014/main" id="{16D70383-873D-4DC5-B45F-C02893473FB4}"/>
                  </a:ext>
                </a:extLst>
              </p:cNvPr>
              <p:cNvSpPr>
                <a:spLocks/>
              </p:cNvSpPr>
              <p:nvPr/>
            </p:nvSpPr>
            <p:spPr bwMode="auto">
              <a:xfrm>
                <a:off x="3389" y="2366"/>
                <a:ext cx="30" cy="44"/>
              </a:xfrm>
              <a:custGeom>
                <a:avLst/>
                <a:gdLst>
                  <a:gd name="T0" fmla="*/ 21 w 25"/>
                  <a:gd name="T1" fmla="*/ 31 h 38"/>
                  <a:gd name="T2" fmla="*/ 15 w 25"/>
                  <a:gd name="T3" fmla="*/ 32 h 38"/>
                  <a:gd name="T4" fmla="*/ 14 w 25"/>
                  <a:gd name="T5" fmla="*/ 32 h 38"/>
                  <a:gd name="T6" fmla="*/ 9 w 25"/>
                  <a:gd name="T7" fmla="*/ 32 h 38"/>
                  <a:gd name="T8" fmla="*/ 13 w 25"/>
                  <a:gd name="T9" fmla="*/ 28 h 38"/>
                  <a:gd name="T10" fmla="*/ 21 w 25"/>
                  <a:gd name="T11" fmla="*/ 20 h 38"/>
                  <a:gd name="T12" fmla="*/ 25 w 25"/>
                  <a:gd name="T13" fmla="*/ 10 h 38"/>
                  <a:gd name="T14" fmla="*/ 13 w 25"/>
                  <a:gd name="T15" fmla="*/ 0 h 38"/>
                  <a:gd name="T16" fmla="*/ 1 w 25"/>
                  <a:gd name="T17" fmla="*/ 9 h 38"/>
                  <a:gd name="T18" fmla="*/ 5 w 25"/>
                  <a:gd name="T19" fmla="*/ 12 h 38"/>
                  <a:gd name="T20" fmla="*/ 8 w 25"/>
                  <a:gd name="T21" fmla="*/ 10 h 38"/>
                  <a:gd name="T22" fmla="*/ 13 w 25"/>
                  <a:gd name="T23" fmla="*/ 6 h 38"/>
                  <a:gd name="T24" fmla="*/ 18 w 25"/>
                  <a:gd name="T25" fmla="*/ 10 h 38"/>
                  <a:gd name="T26" fmla="*/ 15 w 25"/>
                  <a:gd name="T27" fmla="*/ 16 h 38"/>
                  <a:gd name="T28" fmla="*/ 7 w 25"/>
                  <a:gd name="T29" fmla="*/ 25 h 38"/>
                  <a:gd name="T30" fmla="*/ 2 w 25"/>
                  <a:gd name="T31" fmla="*/ 31 h 38"/>
                  <a:gd name="T32" fmla="*/ 0 w 25"/>
                  <a:gd name="T33" fmla="*/ 34 h 38"/>
                  <a:gd name="T34" fmla="*/ 5 w 25"/>
                  <a:gd name="T35" fmla="*/ 38 h 38"/>
                  <a:gd name="T36" fmla="*/ 21 w 25"/>
                  <a:gd name="T37" fmla="*/ 38 h 38"/>
                  <a:gd name="T38" fmla="*/ 25 w 25"/>
                  <a:gd name="T39" fmla="*/ 35 h 38"/>
                  <a:gd name="T40" fmla="*/ 21 w 25"/>
                  <a:gd name="T41"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38">
                    <a:moveTo>
                      <a:pt x="21" y="31"/>
                    </a:moveTo>
                    <a:cubicBezTo>
                      <a:pt x="20" y="31"/>
                      <a:pt x="17" y="32"/>
                      <a:pt x="15" y="32"/>
                    </a:cubicBezTo>
                    <a:cubicBezTo>
                      <a:pt x="14" y="32"/>
                      <a:pt x="14" y="32"/>
                      <a:pt x="14" y="32"/>
                    </a:cubicBezTo>
                    <a:cubicBezTo>
                      <a:pt x="13" y="32"/>
                      <a:pt x="11" y="32"/>
                      <a:pt x="9" y="32"/>
                    </a:cubicBezTo>
                    <a:cubicBezTo>
                      <a:pt x="10" y="30"/>
                      <a:pt x="12" y="29"/>
                      <a:pt x="13" y="28"/>
                    </a:cubicBezTo>
                    <a:cubicBezTo>
                      <a:pt x="16" y="25"/>
                      <a:pt x="18" y="23"/>
                      <a:pt x="21" y="20"/>
                    </a:cubicBezTo>
                    <a:cubicBezTo>
                      <a:pt x="23" y="17"/>
                      <a:pt x="25" y="13"/>
                      <a:pt x="25" y="10"/>
                    </a:cubicBezTo>
                    <a:cubicBezTo>
                      <a:pt x="25" y="5"/>
                      <a:pt x="21" y="0"/>
                      <a:pt x="13" y="0"/>
                    </a:cubicBezTo>
                    <a:cubicBezTo>
                      <a:pt x="5" y="0"/>
                      <a:pt x="1" y="6"/>
                      <a:pt x="1" y="9"/>
                    </a:cubicBezTo>
                    <a:cubicBezTo>
                      <a:pt x="1" y="11"/>
                      <a:pt x="3" y="12"/>
                      <a:pt x="5" y="12"/>
                    </a:cubicBezTo>
                    <a:cubicBezTo>
                      <a:pt x="6" y="12"/>
                      <a:pt x="7" y="11"/>
                      <a:pt x="8" y="10"/>
                    </a:cubicBezTo>
                    <a:cubicBezTo>
                      <a:pt x="9" y="7"/>
                      <a:pt x="11" y="6"/>
                      <a:pt x="13" y="6"/>
                    </a:cubicBezTo>
                    <a:cubicBezTo>
                      <a:pt x="14" y="6"/>
                      <a:pt x="18" y="6"/>
                      <a:pt x="18" y="10"/>
                    </a:cubicBezTo>
                    <a:cubicBezTo>
                      <a:pt x="18" y="12"/>
                      <a:pt x="17" y="14"/>
                      <a:pt x="15" y="16"/>
                    </a:cubicBezTo>
                    <a:cubicBezTo>
                      <a:pt x="13" y="19"/>
                      <a:pt x="10" y="22"/>
                      <a:pt x="7" y="25"/>
                    </a:cubicBezTo>
                    <a:cubicBezTo>
                      <a:pt x="5" y="27"/>
                      <a:pt x="3" y="29"/>
                      <a:pt x="2" y="31"/>
                    </a:cubicBezTo>
                    <a:cubicBezTo>
                      <a:pt x="1" y="32"/>
                      <a:pt x="0" y="33"/>
                      <a:pt x="0" y="34"/>
                    </a:cubicBezTo>
                    <a:cubicBezTo>
                      <a:pt x="0" y="36"/>
                      <a:pt x="2" y="38"/>
                      <a:pt x="5" y="38"/>
                    </a:cubicBezTo>
                    <a:cubicBezTo>
                      <a:pt x="8" y="38"/>
                      <a:pt x="18" y="38"/>
                      <a:pt x="21" y="38"/>
                    </a:cubicBezTo>
                    <a:cubicBezTo>
                      <a:pt x="23" y="38"/>
                      <a:pt x="25" y="36"/>
                      <a:pt x="25" y="35"/>
                    </a:cubicBezTo>
                    <a:cubicBezTo>
                      <a:pt x="25" y="33"/>
                      <a:pt x="23" y="31"/>
                      <a:pt x="2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590" name="テキスト ボックス 589">
              <a:extLst>
                <a:ext uri="{FF2B5EF4-FFF2-40B4-BE49-F238E27FC236}">
                  <a16:creationId xmlns:a16="http://schemas.microsoft.com/office/drawing/2014/main" id="{4ECD7414-E9F2-488C-8720-324224F89DFE}"/>
                </a:ext>
              </a:extLst>
            </p:cNvPr>
            <p:cNvSpPr txBox="1"/>
            <p:nvPr/>
          </p:nvSpPr>
          <p:spPr>
            <a:xfrm>
              <a:off x="547828" y="4221423"/>
              <a:ext cx="1214637" cy="215444"/>
            </a:xfrm>
            <a:prstGeom prst="rect">
              <a:avLst/>
            </a:prstGeom>
            <a:noFill/>
          </p:spPr>
          <p:txBody>
            <a:bodyPr wrap="square" lIns="0" tIns="0" rIns="0" bIns="0" rtlCol="0">
              <a:spAutoFit/>
            </a:bodyPr>
            <a:lstStyle>
              <a:defPPr>
                <a:defRPr lang="ja-JP"/>
              </a:defPPr>
              <a:lvl1pPr algn="ctr">
                <a:defRPr sz="1400" b="1"/>
              </a:lvl1pPr>
            </a:lstStyle>
            <a:p>
              <a:pPr lvl="0">
                <a:defRPr/>
              </a:pPr>
              <a:r>
                <a:rPr lang="ja-JP" altLang="en-US" dirty="0">
                  <a:solidFill>
                    <a:prstClr val="black"/>
                  </a:solidFill>
                </a:rPr>
                <a:t>再エネ水素利用</a:t>
              </a:r>
            </a:p>
          </p:txBody>
        </p:sp>
      </p:grpSp>
      <p:grpSp>
        <p:nvGrpSpPr>
          <p:cNvPr id="110" name="グループ化 109">
            <a:extLst>
              <a:ext uri="{FF2B5EF4-FFF2-40B4-BE49-F238E27FC236}">
                <a16:creationId xmlns:a16="http://schemas.microsoft.com/office/drawing/2014/main" id="{8E279BD4-816D-403D-8F75-720768D3C808}"/>
              </a:ext>
            </a:extLst>
          </p:cNvPr>
          <p:cNvGrpSpPr/>
          <p:nvPr/>
        </p:nvGrpSpPr>
        <p:grpSpPr>
          <a:xfrm>
            <a:off x="8540747" y="3118780"/>
            <a:ext cx="1781431" cy="1420425"/>
            <a:chOff x="8743681" y="3061293"/>
            <a:chExt cx="1781431" cy="1420425"/>
          </a:xfrm>
        </p:grpSpPr>
        <p:sp>
          <p:nvSpPr>
            <p:cNvPr id="616" name="Freeform 19">
              <a:extLst>
                <a:ext uri="{FF2B5EF4-FFF2-40B4-BE49-F238E27FC236}">
                  <a16:creationId xmlns:a16="http://schemas.microsoft.com/office/drawing/2014/main" id="{E2EB2BEB-6DD6-4593-9A28-EA65AD949B6E}"/>
                </a:ext>
              </a:extLst>
            </p:cNvPr>
            <p:cNvSpPr>
              <a:spLocks noChangeAspect="1" noEditPoints="1"/>
            </p:cNvSpPr>
            <p:nvPr/>
          </p:nvSpPr>
          <p:spPr bwMode="auto">
            <a:xfrm flipH="1">
              <a:off x="10144636" y="4039912"/>
              <a:ext cx="287564" cy="441806"/>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nvGrpSpPr>
            <p:cNvPr id="15" name="グループ化 14">
              <a:extLst>
                <a:ext uri="{FF2B5EF4-FFF2-40B4-BE49-F238E27FC236}">
                  <a16:creationId xmlns:a16="http://schemas.microsoft.com/office/drawing/2014/main" id="{01A1228B-8055-4A48-94F3-909D98D5B7AD}"/>
                </a:ext>
              </a:extLst>
            </p:cNvPr>
            <p:cNvGrpSpPr/>
            <p:nvPr/>
          </p:nvGrpSpPr>
          <p:grpSpPr>
            <a:xfrm>
              <a:off x="9969162" y="3379891"/>
              <a:ext cx="555950" cy="555769"/>
              <a:chOff x="9947145" y="3527112"/>
              <a:chExt cx="555950" cy="555769"/>
            </a:xfrm>
          </p:grpSpPr>
          <p:sp>
            <p:nvSpPr>
              <p:cNvPr id="623" name="Freeform 24">
                <a:extLst>
                  <a:ext uri="{FF2B5EF4-FFF2-40B4-BE49-F238E27FC236}">
                    <a16:creationId xmlns:a16="http://schemas.microsoft.com/office/drawing/2014/main" id="{8DAD3D27-2DFB-4EDE-A8E9-04DDF0422A2F}"/>
                  </a:ext>
                </a:extLst>
              </p:cNvPr>
              <p:cNvSpPr>
                <a:spLocks noChangeAspect="1" noEditPoints="1"/>
              </p:cNvSpPr>
              <p:nvPr/>
            </p:nvSpPr>
            <p:spPr bwMode="auto">
              <a:xfrm>
                <a:off x="10074683" y="3527112"/>
                <a:ext cx="428412" cy="545251"/>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2" name="Freeform 24">
                <a:extLst>
                  <a:ext uri="{FF2B5EF4-FFF2-40B4-BE49-F238E27FC236}">
                    <a16:creationId xmlns:a16="http://schemas.microsoft.com/office/drawing/2014/main" id="{B6EFEFF5-C162-41C2-97F4-2F1A73C2A0DF}"/>
                  </a:ext>
                </a:extLst>
              </p:cNvPr>
              <p:cNvSpPr>
                <a:spLocks noChangeAspect="1" noEditPoints="1"/>
              </p:cNvSpPr>
              <p:nvPr/>
            </p:nvSpPr>
            <p:spPr bwMode="auto">
              <a:xfrm>
                <a:off x="9947145" y="3699160"/>
                <a:ext cx="301496" cy="383721"/>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09" name="グループ化 108">
              <a:extLst>
                <a:ext uri="{FF2B5EF4-FFF2-40B4-BE49-F238E27FC236}">
                  <a16:creationId xmlns:a16="http://schemas.microsoft.com/office/drawing/2014/main" id="{28EBE468-30A2-4FF8-8558-BCC9A6BB04B8}"/>
                </a:ext>
              </a:extLst>
            </p:cNvPr>
            <p:cNvGrpSpPr/>
            <p:nvPr/>
          </p:nvGrpSpPr>
          <p:grpSpPr>
            <a:xfrm>
              <a:off x="8743681" y="3423693"/>
              <a:ext cx="470278" cy="625564"/>
              <a:chOff x="8743681" y="3423693"/>
              <a:chExt cx="470278" cy="625564"/>
            </a:xfrm>
          </p:grpSpPr>
          <p:sp>
            <p:nvSpPr>
              <p:cNvPr id="617" name="Freeform 19">
                <a:extLst>
                  <a:ext uri="{FF2B5EF4-FFF2-40B4-BE49-F238E27FC236}">
                    <a16:creationId xmlns:a16="http://schemas.microsoft.com/office/drawing/2014/main" id="{93044D2A-8AC2-4F0F-9BCF-89E08E9992CE}"/>
                  </a:ext>
                </a:extLst>
              </p:cNvPr>
              <p:cNvSpPr>
                <a:spLocks noChangeAspect="1" noEditPoints="1"/>
              </p:cNvSpPr>
              <p:nvPr/>
            </p:nvSpPr>
            <p:spPr bwMode="auto">
              <a:xfrm>
                <a:off x="8743681" y="3423693"/>
                <a:ext cx="284777" cy="414015"/>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24" name="Freeform 19">
                <a:extLst>
                  <a:ext uri="{FF2B5EF4-FFF2-40B4-BE49-F238E27FC236}">
                    <a16:creationId xmlns:a16="http://schemas.microsoft.com/office/drawing/2014/main" id="{8C9A4E6D-3B5F-4A4C-BBFD-8429910C0DEA}"/>
                  </a:ext>
                </a:extLst>
              </p:cNvPr>
              <p:cNvSpPr>
                <a:spLocks noChangeAspect="1" noEditPoints="1"/>
              </p:cNvSpPr>
              <p:nvPr/>
            </p:nvSpPr>
            <p:spPr bwMode="auto">
              <a:xfrm>
                <a:off x="8929182" y="3635242"/>
                <a:ext cx="284777" cy="414015"/>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grpSp>
          <p:nvGrpSpPr>
            <p:cNvPr id="625" name="グループ化 624">
              <a:extLst>
                <a:ext uri="{FF2B5EF4-FFF2-40B4-BE49-F238E27FC236}">
                  <a16:creationId xmlns:a16="http://schemas.microsoft.com/office/drawing/2014/main" id="{88771811-AEDC-422E-9939-692FAE60675B}"/>
                </a:ext>
              </a:extLst>
            </p:cNvPr>
            <p:cNvGrpSpPr/>
            <p:nvPr/>
          </p:nvGrpSpPr>
          <p:grpSpPr>
            <a:xfrm>
              <a:off x="9494745" y="3061293"/>
              <a:ext cx="783352" cy="638961"/>
              <a:chOff x="8429647" y="3937919"/>
              <a:chExt cx="783352" cy="638961"/>
            </a:xfrm>
          </p:grpSpPr>
          <p:sp>
            <p:nvSpPr>
              <p:cNvPr id="626" name="Freeform 19">
                <a:extLst>
                  <a:ext uri="{FF2B5EF4-FFF2-40B4-BE49-F238E27FC236}">
                    <a16:creationId xmlns:a16="http://schemas.microsoft.com/office/drawing/2014/main" id="{4C1A2960-4DB3-4DB4-9C84-5B0F568D4CB8}"/>
                  </a:ext>
                </a:extLst>
              </p:cNvPr>
              <p:cNvSpPr>
                <a:spLocks noChangeAspect="1" noEditPoints="1"/>
              </p:cNvSpPr>
              <p:nvPr/>
            </p:nvSpPr>
            <p:spPr bwMode="auto">
              <a:xfrm>
                <a:off x="8429647" y="4140857"/>
                <a:ext cx="253674" cy="389739"/>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27" name="Freeform 24">
                <a:extLst>
                  <a:ext uri="{FF2B5EF4-FFF2-40B4-BE49-F238E27FC236}">
                    <a16:creationId xmlns:a16="http://schemas.microsoft.com/office/drawing/2014/main" id="{E0620537-1523-470E-99C9-B347B38387AF}"/>
                  </a:ext>
                </a:extLst>
              </p:cNvPr>
              <p:cNvSpPr>
                <a:spLocks noChangeAspect="1" noEditPoints="1"/>
              </p:cNvSpPr>
              <p:nvPr/>
            </p:nvSpPr>
            <p:spPr bwMode="auto">
              <a:xfrm>
                <a:off x="8746985" y="3937919"/>
                <a:ext cx="466014" cy="593107"/>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8" name="Freeform 24">
                <a:extLst>
                  <a:ext uri="{FF2B5EF4-FFF2-40B4-BE49-F238E27FC236}">
                    <a16:creationId xmlns:a16="http://schemas.microsoft.com/office/drawing/2014/main" id="{90DA2D02-FD70-4299-ACB0-2E755D78BE32}"/>
                  </a:ext>
                </a:extLst>
              </p:cNvPr>
              <p:cNvSpPr>
                <a:spLocks noChangeAspect="1" noEditPoints="1"/>
              </p:cNvSpPr>
              <p:nvPr/>
            </p:nvSpPr>
            <p:spPr bwMode="auto">
              <a:xfrm>
                <a:off x="8551184" y="4093094"/>
                <a:ext cx="380118" cy="483786"/>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608" name="グループ化 607">
            <a:extLst>
              <a:ext uri="{FF2B5EF4-FFF2-40B4-BE49-F238E27FC236}">
                <a16:creationId xmlns:a16="http://schemas.microsoft.com/office/drawing/2014/main" id="{619CD260-3E7D-4CB4-AE4A-54088F34EF6B}"/>
              </a:ext>
            </a:extLst>
          </p:cNvPr>
          <p:cNvGrpSpPr/>
          <p:nvPr/>
        </p:nvGrpSpPr>
        <p:grpSpPr>
          <a:xfrm>
            <a:off x="8671317" y="3134424"/>
            <a:ext cx="1340525" cy="1298685"/>
            <a:chOff x="6706631" y="4898781"/>
            <a:chExt cx="1340525" cy="1298685"/>
          </a:xfrm>
        </p:grpSpPr>
        <p:sp>
          <p:nvSpPr>
            <p:cNvPr id="609" name="正方形/長方形 608">
              <a:extLst>
                <a:ext uri="{FF2B5EF4-FFF2-40B4-BE49-F238E27FC236}">
                  <a16:creationId xmlns:a16="http://schemas.microsoft.com/office/drawing/2014/main" id="{90AB6B9D-9761-4FE7-9458-DB5A44CBE597}"/>
                </a:ext>
              </a:extLst>
            </p:cNvPr>
            <p:cNvSpPr/>
            <p:nvPr/>
          </p:nvSpPr>
          <p:spPr>
            <a:xfrm>
              <a:off x="6706631" y="5809668"/>
              <a:ext cx="1340525" cy="387798"/>
            </a:xfrm>
            <a:prstGeom prst="rect">
              <a:avLst/>
            </a:prstGeom>
            <a:noFill/>
          </p:spPr>
          <p:txBody>
            <a:bodyPr wrap="square" lIns="0" tIns="0" rIns="0" bIns="0" rtlCol="0">
              <a:spAutoFit/>
            </a:bodyPr>
            <a:lstStyle/>
            <a:p>
              <a:pPr lvl="0" algn="ctr">
                <a:lnSpc>
                  <a:spcPct val="90000"/>
                </a:lnSpc>
                <a:defRPr/>
              </a:pPr>
              <a:r>
                <a:rPr lang="ja-JP" altLang="en-US" sz="1400" b="1" dirty="0">
                  <a:solidFill>
                    <a:prstClr val="black"/>
                  </a:solidFill>
                </a:rPr>
                <a:t>木質バイオマスの熱利用</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610" name="Group 87">
              <a:extLst>
                <a:ext uri="{FF2B5EF4-FFF2-40B4-BE49-F238E27FC236}">
                  <a16:creationId xmlns:a16="http://schemas.microsoft.com/office/drawing/2014/main" id="{42CAC14B-E957-4AC6-9BDD-FE73E826F483}"/>
                </a:ext>
              </a:extLst>
            </p:cNvPr>
            <p:cNvGrpSpPr>
              <a:grpSpLocks noChangeAspect="1"/>
            </p:cNvGrpSpPr>
            <p:nvPr/>
          </p:nvGrpSpPr>
          <p:grpSpPr bwMode="auto">
            <a:xfrm>
              <a:off x="6904421" y="4898781"/>
              <a:ext cx="944945" cy="866919"/>
              <a:chOff x="3261" y="2282"/>
              <a:chExt cx="218" cy="200"/>
            </a:xfrm>
            <a:solidFill>
              <a:schemeClr val="tx2"/>
            </a:solidFill>
          </p:grpSpPr>
          <p:sp>
            <p:nvSpPr>
              <p:cNvPr id="611" name="Freeform 88">
                <a:extLst>
                  <a:ext uri="{FF2B5EF4-FFF2-40B4-BE49-F238E27FC236}">
                    <a16:creationId xmlns:a16="http://schemas.microsoft.com/office/drawing/2014/main" id="{C364BC02-E2A3-4EE8-B2E8-E8E5471F14E0}"/>
                  </a:ext>
                </a:extLst>
              </p:cNvPr>
              <p:cNvSpPr>
                <a:spLocks noEditPoints="1"/>
              </p:cNvSpPr>
              <p:nvPr/>
            </p:nvSpPr>
            <p:spPr bwMode="auto">
              <a:xfrm>
                <a:off x="3342" y="2336"/>
                <a:ext cx="72" cy="102"/>
              </a:xfrm>
              <a:custGeom>
                <a:avLst/>
                <a:gdLst>
                  <a:gd name="T0" fmla="*/ 58 w 62"/>
                  <a:gd name="T1" fmla="*/ 42 h 87"/>
                  <a:gd name="T2" fmla="*/ 62 w 62"/>
                  <a:gd name="T3" fmla="*/ 32 h 87"/>
                  <a:gd name="T4" fmla="*/ 49 w 62"/>
                  <a:gd name="T5" fmla="*/ 17 h 87"/>
                  <a:gd name="T6" fmla="*/ 49 w 62"/>
                  <a:gd name="T7" fmla="*/ 16 h 87"/>
                  <a:gd name="T8" fmla="*/ 32 w 62"/>
                  <a:gd name="T9" fmla="*/ 0 h 87"/>
                  <a:gd name="T10" fmla="*/ 14 w 62"/>
                  <a:gd name="T11" fmla="*/ 16 h 87"/>
                  <a:gd name="T12" fmla="*/ 14 w 62"/>
                  <a:gd name="T13" fmla="*/ 16 h 87"/>
                  <a:gd name="T14" fmla="*/ 0 w 62"/>
                  <a:gd name="T15" fmla="*/ 32 h 87"/>
                  <a:gd name="T16" fmla="*/ 5 w 62"/>
                  <a:gd name="T17" fmla="*/ 43 h 87"/>
                  <a:gd name="T18" fmla="*/ 6 w 62"/>
                  <a:gd name="T19" fmla="*/ 47 h 87"/>
                  <a:gd name="T20" fmla="*/ 5 w 62"/>
                  <a:gd name="T21" fmla="*/ 55 h 87"/>
                  <a:gd name="T22" fmla="*/ 19 w 62"/>
                  <a:gd name="T23" fmla="*/ 67 h 87"/>
                  <a:gd name="T24" fmla="*/ 19 w 62"/>
                  <a:gd name="T25" fmla="*/ 84 h 87"/>
                  <a:gd name="T26" fmla="*/ 21 w 62"/>
                  <a:gd name="T27" fmla="*/ 87 h 87"/>
                  <a:gd name="T28" fmla="*/ 40 w 62"/>
                  <a:gd name="T29" fmla="*/ 87 h 87"/>
                  <a:gd name="T30" fmla="*/ 42 w 62"/>
                  <a:gd name="T31" fmla="*/ 84 h 87"/>
                  <a:gd name="T32" fmla="*/ 42 w 62"/>
                  <a:gd name="T33" fmla="*/ 67 h 87"/>
                  <a:gd name="T34" fmla="*/ 43 w 62"/>
                  <a:gd name="T35" fmla="*/ 67 h 87"/>
                  <a:gd name="T36" fmla="*/ 58 w 62"/>
                  <a:gd name="T37" fmla="*/ 53 h 87"/>
                  <a:gd name="T38" fmla="*/ 57 w 62"/>
                  <a:gd name="T39" fmla="*/ 46 h 87"/>
                  <a:gd name="T40" fmla="*/ 58 w 62"/>
                  <a:gd name="T41" fmla="*/ 42 h 87"/>
                  <a:gd name="T42" fmla="*/ 23 w 62"/>
                  <a:gd name="T43" fmla="*/ 82 h 87"/>
                  <a:gd name="T44" fmla="*/ 23 w 62"/>
                  <a:gd name="T45" fmla="*/ 67 h 87"/>
                  <a:gd name="T46" fmla="*/ 30 w 62"/>
                  <a:gd name="T47" fmla="*/ 66 h 87"/>
                  <a:gd name="T48" fmla="*/ 33 w 62"/>
                  <a:gd name="T49" fmla="*/ 66 h 87"/>
                  <a:gd name="T50" fmla="*/ 37 w 62"/>
                  <a:gd name="T51" fmla="*/ 67 h 87"/>
                  <a:gd name="T52" fmla="*/ 37 w 62"/>
                  <a:gd name="T53" fmla="*/ 82 h 87"/>
                  <a:gd name="T54" fmla="*/ 23 w 62"/>
                  <a:gd name="T55"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2" h="87">
                    <a:moveTo>
                      <a:pt x="58" y="42"/>
                    </a:moveTo>
                    <a:cubicBezTo>
                      <a:pt x="60" y="39"/>
                      <a:pt x="62" y="36"/>
                      <a:pt x="62" y="32"/>
                    </a:cubicBezTo>
                    <a:cubicBezTo>
                      <a:pt x="62" y="25"/>
                      <a:pt x="57" y="19"/>
                      <a:pt x="49" y="17"/>
                    </a:cubicBezTo>
                    <a:cubicBezTo>
                      <a:pt x="49" y="17"/>
                      <a:pt x="49" y="16"/>
                      <a:pt x="49" y="16"/>
                    </a:cubicBezTo>
                    <a:cubicBezTo>
                      <a:pt x="49" y="7"/>
                      <a:pt x="41" y="0"/>
                      <a:pt x="32" y="0"/>
                    </a:cubicBezTo>
                    <a:cubicBezTo>
                      <a:pt x="22" y="0"/>
                      <a:pt x="14" y="7"/>
                      <a:pt x="14" y="16"/>
                    </a:cubicBezTo>
                    <a:cubicBezTo>
                      <a:pt x="14" y="16"/>
                      <a:pt x="14" y="16"/>
                      <a:pt x="14" y="16"/>
                    </a:cubicBezTo>
                    <a:cubicBezTo>
                      <a:pt x="6" y="18"/>
                      <a:pt x="0" y="24"/>
                      <a:pt x="0" y="32"/>
                    </a:cubicBezTo>
                    <a:cubicBezTo>
                      <a:pt x="0" y="36"/>
                      <a:pt x="2" y="40"/>
                      <a:pt x="5" y="43"/>
                    </a:cubicBezTo>
                    <a:cubicBezTo>
                      <a:pt x="6" y="44"/>
                      <a:pt x="7" y="45"/>
                      <a:pt x="6" y="47"/>
                    </a:cubicBezTo>
                    <a:cubicBezTo>
                      <a:pt x="5" y="49"/>
                      <a:pt x="5" y="52"/>
                      <a:pt x="5" y="55"/>
                    </a:cubicBezTo>
                    <a:cubicBezTo>
                      <a:pt x="7" y="61"/>
                      <a:pt x="12" y="66"/>
                      <a:pt x="19" y="67"/>
                    </a:cubicBezTo>
                    <a:cubicBezTo>
                      <a:pt x="19" y="84"/>
                      <a:pt x="19" y="84"/>
                      <a:pt x="19" y="84"/>
                    </a:cubicBezTo>
                    <a:cubicBezTo>
                      <a:pt x="19" y="86"/>
                      <a:pt x="20" y="87"/>
                      <a:pt x="21" y="87"/>
                    </a:cubicBezTo>
                    <a:cubicBezTo>
                      <a:pt x="40" y="87"/>
                      <a:pt x="40" y="87"/>
                      <a:pt x="40" y="87"/>
                    </a:cubicBezTo>
                    <a:cubicBezTo>
                      <a:pt x="41" y="87"/>
                      <a:pt x="42" y="86"/>
                      <a:pt x="42" y="84"/>
                    </a:cubicBezTo>
                    <a:cubicBezTo>
                      <a:pt x="42" y="67"/>
                      <a:pt x="42" y="67"/>
                      <a:pt x="42" y="67"/>
                    </a:cubicBezTo>
                    <a:cubicBezTo>
                      <a:pt x="42" y="67"/>
                      <a:pt x="43" y="67"/>
                      <a:pt x="43" y="67"/>
                    </a:cubicBezTo>
                    <a:cubicBezTo>
                      <a:pt x="51" y="66"/>
                      <a:pt x="57" y="60"/>
                      <a:pt x="58" y="53"/>
                    </a:cubicBezTo>
                    <a:cubicBezTo>
                      <a:pt x="58" y="51"/>
                      <a:pt x="58" y="48"/>
                      <a:pt x="57" y="46"/>
                    </a:cubicBezTo>
                    <a:cubicBezTo>
                      <a:pt x="56" y="45"/>
                      <a:pt x="56" y="43"/>
                      <a:pt x="58" y="42"/>
                    </a:cubicBezTo>
                    <a:close/>
                    <a:moveTo>
                      <a:pt x="23" y="82"/>
                    </a:moveTo>
                    <a:cubicBezTo>
                      <a:pt x="23" y="67"/>
                      <a:pt x="23" y="67"/>
                      <a:pt x="23" y="67"/>
                    </a:cubicBezTo>
                    <a:cubicBezTo>
                      <a:pt x="26" y="67"/>
                      <a:pt x="28" y="67"/>
                      <a:pt x="30" y="66"/>
                    </a:cubicBezTo>
                    <a:cubicBezTo>
                      <a:pt x="31" y="66"/>
                      <a:pt x="32" y="66"/>
                      <a:pt x="33" y="66"/>
                    </a:cubicBezTo>
                    <a:cubicBezTo>
                      <a:pt x="34" y="67"/>
                      <a:pt x="36" y="67"/>
                      <a:pt x="37" y="67"/>
                    </a:cubicBezTo>
                    <a:cubicBezTo>
                      <a:pt x="37" y="82"/>
                      <a:pt x="37" y="82"/>
                      <a:pt x="37" y="82"/>
                    </a:cubicBezTo>
                    <a:lnTo>
                      <a:pt x="23"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2" name="Freeform 89">
                <a:extLst>
                  <a:ext uri="{FF2B5EF4-FFF2-40B4-BE49-F238E27FC236}">
                    <a16:creationId xmlns:a16="http://schemas.microsoft.com/office/drawing/2014/main" id="{900260EE-5950-47A4-87FD-647C99AA66FC}"/>
                  </a:ext>
                </a:extLst>
              </p:cNvPr>
              <p:cNvSpPr>
                <a:spLocks/>
              </p:cNvSpPr>
              <p:nvPr/>
            </p:nvSpPr>
            <p:spPr bwMode="auto">
              <a:xfrm>
                <a:off x="3293" y="2282"/>
                <a:ext cx="150" cy="57"/>
              </a:xfrm>
              <a:custGeom>
                <a:avLst/>
                <a:gdLst>
                  <a:gd name="T0" fmla="*/ 104 w 128"/>
                  <a:gd name="T1" fmla="*/ 35 h 49"/>
                  <a:gd name="T2" fmla="*/ 128 w 128"/>
                  <a:gd name="T3" fmla="*/ 34 h 49"/>
                  <a:gd name="T4" fmla="*/ 127 w 128"/>
                  <a:gd name="T5" fmla="*/ 9 h 49"/>
                  <a:gd name="T6" fmla="*/ 116 w 128"/>
                  <a:gd name="T7" fmla="*/ 0 h 49"/>
                  <a:gd name="T8" fmla="*/ 117 w 128"/>
                  <a:gd name="T9" fmla="*/ 18 h 49"/>
                  <a:gd name="T10" fmla="*/ 71 w 128"/>
                  <a:gd name="T11" fmla="*/ 4 h 49"/>
                  <a:gd name="T12" fmla="*/ 2 w 128"/>
                  <a:gd name="T13" fmla="*/ 41 h 49"/>
                  <a:gd name="T14" fmla="*/ 3 w 128"/>
                  <a:gd name="T15" fmla="*/ 48 h 49"/>
                  <a:gd name="T16" fmla="*/ 6 w 128"/>
                  <a:gd name="T17" fmla="*/ 49 h 49"/>
                  <a:gd name="T18" fmla="*/ 10 w 128"/>
                  <a:gd name="T19" fmla="*/ 47 h 49"/>
                  <a:gd name="T20" fmla="*/ 71 w 128"/>
                  <a:gd name="T21" fmla="*/ 14 h 49"/>
                  <a:gd name="T22" fmla="*/ 109 w 128"/>
                  <a:gd name="T23" fmla="*/ 24 h 49"/>
                  <a:gd name="T24" fmla="*/ 93 w 128"/>
                  <a:gd name="T25" fmla="*/ 25 h 49"/>
                  <a:gd name="T26" fmla="*/ 104 w 128"/>
                  <a:gd name="T27"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49">
                    <a:moveTo>
                      <a:pt x="104" y="35"/>
                    </a:moveTo>
                    <a:cubicBezTo>
                      <a:pt x="128" y="34"/>
                      <a:pt x="128" y="34"/>
                      <a:pt x="128" y="34"/>
                    </a:cubicBezTo>
                    <a:cubicBezTo>
                      <a:pt x="127" y="9"/>
                      <a:pt x="127" y="9"/>
                      <a:pt x="127" y="9"/>
                    </a:cubicBezTo>
                    <a:cubicBezTo>
                      <a:pt x="116" y="0"/>
                      <a:pt x="116" y="0"/>
                      <a:pt x="116" y="0"/>
                    </a:cubicBezTo>
                    <a:cubicBezTo>
                      <a:pt x="117" y="18"/>
                      <a:pt x="117" y="18"/>
                      <a:pt x="117" y="18"/>
                    </a:cubicBezTo>
                    <a:cubicBezTo>
                      <a:pt x="103" y="9"/>
                      <a:pt x="88" y="4"/>
                      <a:pt x="71" y="4"/>
                    </a:cubicBezTo>
                    <a:cubicBezTo>
                      <a:pt x="43" y="4"/>
                      <a:pt x="17" y="18"/>
                      <a:pt x="2" y="41"/>
                    </a:cubicBezTo>
                    <a:cubicBezTo>
                      <a:pt x="0" y="43"/>
                      <a:pt x="1" y="46"/>
                      <a:pt x="3" y="48"/>
                    </a:cubicBezTo>
                    <a:cubicBezTo>
                      <a:pt x="4" y="49"/>
                      <a:pt x="5" y="49"/>
                      <a:pt x="6" y="49"/>
                    </a:cubicBezTo>
                    <a:cubicBezTo>
                      <a:pt x="8" y="49"/>
                      <a:pt x="9" y="48"/>
                      <a:pt x="10" y="47"/>
                    </a:cubicBezTo>
                    <a:cubicBezTo>
                      <a:pt x="24" y="26"/>
                      <a:pt x="47" y="14"/>
                      <a:pt x="71" y="14"/>
                    </a:cubicBezTo>
                    <a:cubicBezTo>
                      <a:pt x="85" y="14"/>
                      <a:pt x="97" y="18"/>
                      <a:pt x="109" y="24"/>
                    </a:cubicBezTo>
                    <a:cubicBezTo>
                      <a:pt x="93" y="25"/>
                      <a:pt x="93" y="25"/>
                      <a:pt x="93" y="25"/>
                    </a:cubicBezTo>
                    <a:lnTo>
                      <a:pt x="104"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3" name="Freeform 90">
                <a:extLst>
                  <a:ext uri="{FF2B5EF4-FFF2-40B4-BE49-F238E27FC236}">
                    <a16:creationId xmlns:a16="http://schemas.microsoft.com/office/drawing/2014/main" id="{F22830E8-199F-4217-A617-5C951D095B3A}"/>
                  </a:ext>
                </a:extLst>
              </p:cNvPr>
              <p:cNvSpPr>
                <a:spLocks/>
              </p:cNvSpPr>
              <p:nvPr/>
            </p:nvSpPr>
            <p:spPr bwMode="auto">
              <a:xfrm>
                <a:off x="3406" y="2330"/>
                <a:ext cx="73" cy="152"/>
              </a:xfrm>
              <a:custGeom>
                <a:avLst/>
                <a:gdLst>
                  <a:gd name="T0" fmla="*/ 50 w 62"/>
                  <a:gd name="T1" fmla="*/ 82 h 130"/>
                  <a:gd name="T2" fmla="*/ 44 w 62"/>
                  <a:gd name="T3" fmla="*/ 3 h 130"/>
                  <a:gd name="T4" fmla="*/ 37 w 62"/>
                  <a:gd name="T5" fmla="*/ 2 h 130"/>
                  <a:gd name="T6" fmla="*/ 36 w 62"/>
                  <a:gd name="T7" fmla="*/ 9 h 130"/>
                  <a:gd name="T8" fmla="*/ 41 w 62"/>
                  <a:gd name="T9" fmla="*/ 78 h 130"/>
                  <a:gd name="T10" fmla="*/ 16 w 62"/>
                  <a:gd name="T11" fmla="*/ 108 h 130"/>
                  <a:gd name="T12" fmla="*/ 22 w 62"/>
                  <a:gd name="T13" fmla="*/ 93 h 130"/>
                  <a:gd name="T14" fmla="*/ 9 w 62"/>
                  <a:gd name="T15" fmla="*/ 99 h 130"/>
                  <a:gd name="T16" fmla="*/ 0 w 62"/>
                  <a:gd name="T17" fmla="*/ 122 h 130"/>
                  <a:gd name="T18" fmla="*/ 23 w 62"/>
                  <a:gd name="T19" fmla="*/ 130 h 130"/>
                  <a:gd name="T20" fmla="*/ 36 w 62"/>
                  <a:gd name="T21" fmla="*/ 124 h 130"/>
                  <a:gd name="T22" fmla="*/ 19 w 62"/>
                  <a:gd name="T23" fmla="*/ 118 h 130"/>
                  <a:gd name="T24" fmla="*/ 50 w 62"/>
                  <a:gd name="T25" fmla="*/ 8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130">
                    <a:moveTo>
                      <a:pt x="50" y="82"/>
                    </a:moveTo>
                    <a:cubicBezTo>
                      <a:pt x="62" y="56"/>
                      <a:pt x="59" y="27"/>
                      <a:pt x="44" y="3"/>
                    </a:cubicBezTo>
                    <a:cubicBezTo>
                      <a:pt x="43" y="1"/>
                      <a:pt x="40" y="0"/>
                      <a:pt x="37" y="2"/>
                    </a:cubicBezTo>
                    <a:cubicBezTo>
                      <a:pt x="35" y="3"/>
                      <a:pt x="34" y="6"/>
                      <a:pt x="36" y="9"/>
                    </a:cubicBezTo>
                    <a:cubicBezTo>
                      <a:pt x="49" y="29"/>
                      <a:pt x="51" y="55"/>
                      <a:pt x="41" y="78"/>
                    </a:cubicBezTo>
                    <a:cubicBezTo>
                      <a:pt x="36" y="90"/>
                      <a:pt x="27" y="100"/>
                      <a:pt x="16" y="108"/>
                    </a:cubicBezTo>
                    <a:cubicBezTo>
                      <a:pt x="22" y="93"/>
                      <a:pt x="22" y="93"/>
                      <a:pt x="22" y="93"/>
                    </a:cubicBezTo>
                    <a:cubicBezTo>
                      <a:pt x="9" y="99"/>
                      <a:pt x="9" y="99"/>
                      <a:pt x="9" y="99"/>
                    </a:cubicBezTo>
                    <a:cubicBezTo>
                      <a:pt x="0" y="122"/>
                      <a:pt x="0" y="122"/>
                      <a:pt x="0" y="122"/>
                    </a:cubicBezTo>
                    <a:cubicBezTo>
                      <a:pt x="23" y="130"/>
                      <a:pt x="23" y="130"/>
                      <a:pt x="23" y="130"/>
                    </a:cubicBezTo>
                    <a:cubicBezTo>
                      <a:pt x="36" y="124"/>
                      <a:pt x="36" y="124"/>
                      <a:pt x="36" y="124"/>
                    </a:cubicBezTo>
                    <a:cubicBezTo>
                      <a:pt x="19" y="118"/>
                      <a:pt x="19" y="118"/>
                      <a:pt x="19" y="118"/>
                    </a:cubicBezTo>
                    <a:cubicBezTo>
                      <a:pt x="33" y="109"/>
                      <a:pt x="44" y="97"/>
                      <a:pt x="50"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4" name="Freeform 91">
                <a:extLst>
                  <a:ext uri="{FF2B5EF4-FFF2-40B4-BE49-F238E27FC236}">
                    <a16:creationId xmlns:a16="http://schemas.microsoft.com/office/drawing/2014/main" id="{84DC0D56-07F3-4AA1-A468-4E841A847A84}"/>
                  </a:ext>
                </a:extLst>
              </p:cNvPr>
              <p:cNvSpPr>
                <a:spLocks/>
              </p:cNvSpPr>
              <p:nvPr/>
            </p:nvSpPr>
            <p:spPr bwMode="auto">
              <a:xfrm>
                <a:off x="3261" y="2359"/>
                <a:ext cx="117" cy="122"/>
              </a:xfrm>
              <a:custGeom>
                <a:avLst/>
                <a:gdLst>
                  <a:gd name="T0" fmla="*/ 95 w 100"/>
                  <a:gd name="T1" fmla="*/ 94 h 104"/>
                  <a:gd name="T2" fmla="*/ 36 w 100"/>
                  <a:gd name="T3" fmla="*/ 59 h 104"/>
                  <a:gd name="T4" fmla="*/ 25 w 100"/>
                  <a:gd name="T5" fmla="*/ 22 h 104"/>
                  <a:gd name="T6" fmla="*/ 34 w 100"/>
                  <a:gd name="T7" fmla="*/ 35 h 104"/>
                  <a:gd name="T8" fmla="*/ 36 w 100"/>
                  <a:gd name="T9" fmla="*/ 20 h 104"/>
                  <a:gd name="T10" fmla="*/ 23 w 100"/>
                  <a:gd name="T11" fmla="*/ 0 h 104"/>
                  <a:gd name="T12" fmla="*/ 3 w 100"/>
                  <a:gd name="T13" fmla="*/ 14 h 104"/>
                  <a:gd name="T14" fmla="*/ 0 w 100"/>
                  <a:gd name="T15" fmla="*/ 28 h 104"/>
                  <a:gd name="T16" fmla="*/ 15 w 100"/>
                  <a:gd name="T17" fmla="*/ 18 h 104"/>
                  <a:gd name="T18" fmla="*/ 27 w 100"/>
                  <a:gd name="T19" fmla="*/ 65 h 104"/>
                  <a:gd name="T20" fmla="*/ 95 w 100"/>
                  <a:gd name="T21" fmla="*/ 104 h 104"/>
                  <a:gd name="T22" fmla="*/ 95 w 100"/>
                  <a:gd name="T23" fmla="*/ 104 h 104"/>
                  <a:gd name="T24" fmla="*/ 100 w 100"/>
                  <a:gd name="T25" fmla="*/ 100 h 104"/>
                  <a:gd name="T26" fmla="*/ 95 w 100"/>
                  <a:gd name="T27" fmla="*/ 9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04">
                    <a:moveTo>
                      <a:pt x="95" y="94"/>
                    </a:moveTo>
                    <a:cubicBezTo>
                      <a:pt x="71" y="93"/>
                      <a:pt x="48" y="80"/>
                      <a:pt x="36" y="59"/>
                    </a:cubicBezTo>
                    <a:cubicBezTo>
                      <a:pt x="29" y="48"/>
                      <a:pt x="25" y="35"/>
                      <a:pt x="25" y="22"/>
                    </a:cubicBezTo>
                    <a:cubicBezTo>
                      <a:pt x="34" y="35"/>
                      <a:pt x="34" y="35"/>
                      <a:pt x="34" y="35"/>
                    </a:cubicBezTo>
                    <a:cubicBezTo>
                      <a:pt x="36" y="20"/>
                      <a:pt x="36" y="20"/>
                      <a:pt x="36" y="20"/>
                    </a:cubicBezTo>
                    <a:cubicBezTo>
                      <a:pt x="23" y="0"/>
                      <a:pt x="23" y="0"/>
                      <a:pt x="23" y="0"/>
                    </a:cubicBezTo>
                    <a:cubicBezTo>
                      <a:pt x="3" y="14"/>
                      <a:pt x="3" y="14"/>
                      <a:pt x="3" y="14"/>
                    </a:cubicBezTo>
                    <a:cubicBezTo>
                      <a:pt x="0" y="28"/>
                      <a:pt x="0" y="28"/>
                      <a:pt x="0" y="28"/>
                    </a:cubicBezTo>
                    <a:cubicBezTo>
                      <a:pt x="15" y="18"/>
                      <a:pt x="15" y="18"/>
                      <a:pt x="15" y="18"/>
                    </a:cubicBezTo>
                    <a:cubicBezTo>
                      <a:pt x="14" y="34"/>
                      <a:pt x="18" y="50"/>
                      <a:pt x="27" y="65"/>
                    </a:cubicBezTo>
                    <a:cubicBezTo>
                      <a:pt x="42" y="88"/>
                      <a:pt x="67" y="103"/>
                      <a:pt x="95" y="104"/>
                    </a:cubicBezTo>
                    <a:cubicBezTo>
                      <a:pt x="95" y="104"/>
                      <a:pt x="95" y="104"/>
                      <a:pt x="95" y="104"/>
                    </a:cubicBezTo>
                    <a:cubicBezTo>
                      <a:pt x="98" y="104"/>
                      <a:pt x="100" y="102"/>
                      <a:pt x="100" y="100"/>
                    </a:cubicBezTo>
                    <a:cubicBezTo>
                      <a:pt x="100" y="97"/>
                      <a:pt x="98" y="94"/>
                      <a:pt x="95"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nvGrpSpPr>
          <p:cNvPr id="21" name="グループ化 20">
            <a:extLst>
              <a:ext uri="{FF2B5EF4-FFF2-40B4-BE49-F238E27FC236}">
                <a16:creationId xmlns:a16="http://schemas.microsoft.com/office/drawing/2014/main" id="{EA44F334-6F55-4723-8B82-97C753A428BB}"/>
              </a:ext>
            </a:extLst>
          </p:cNvPr>
          <p:cNvGrpSpPr/>
          <p:nvPr/>
        </p:nvGrpSpPr>
        <p:grpSpPr>
          <a:xfrm>
            <a:off x="4516579" y="2821632"/>
            <a:ext cx="2318842" cy="1747977"/>
            <a:chOff x="2711760" y="1622533"/>
            <a:chExt cx="2318842" cy="1747977"/>
          </a:xfrm>
        </p:grpSpPr>
        <p:sp>
          <p:nvSpPr>
            <p:cNvPr id="571" name="テキスト ボックス 570">
              <a:extLst>
                <a:ext uri="{FF2B5EF4-FFF2-40B4-BE49-F238E27FC236}">
                  <a16:creationId xmlns:a16="http://schemas.microsoft.com/office/drawing/2014/main" id="{D6A059FA-4365-4A5A-A8E2-5735D8B0B352}"/>
                </a:ext>
              </a:extLst>
            </p:cNvPr>
            <p:cNvSpPr txBox="1"/>
            <p:nvPr/>
          </p:nvSpPr>
          <p:spPr>
            <a:xfrm>
              <a:off x="2711760" y="2982712"/>
              <a:ext cx="2318842"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園芸施設等での</a:t>
              </a:r>
              <a:r>
                <a:rPr lang="en-US" altLang="ja-JP" dirty="0">
                  <a:solidFill>
                    <a:prstClr val="black"/>
                  </a:solidFill>
                </a:rPr>
                <a:t/>
              </a:r>
              <a:br>
                <a:rPr lang="en-US" altLang="ja-JP" dirty="0">
                  <a:solidFill>
                    <a:prstClr val="black"/>
                  </a:solidFill>
                </a:rPr>
              </a:br>
              <a:r>
                <a:rPr lang="ja-JP" altLang="en-US" dirty="0">
                  <a:solidFill>
                    <a:prstClr val="black"/>
                  </a:solidFill>
                </a:rPr>
                <a:t>木質バイオマスエネルギー利用</a:t>
              </a:r>
            </a:p>
          </p:txBody>
        </p:sp>
        <p:grpSp>
          <p:nvGrpSpPr>
            <p:cNvPr id="20" name="グループ化 19">
              <a:extLst>
                <a:ext uri="{FF2B5EF4-FFF2-40B4-BE49-F238E27FC236}">
                  <a16:creationId xmlns:a16="http://schemas.microsoft.com/office/drawing/2014/main" id="{9C59ED9C-3532-4EF3-BBC4-3B9A2ABACC6E}"/>
                </a:ext>
              </a:extLst>
            </p:cNvPr>
            <p:cNvGrpSpPr/>
            <p:nvPr/>
          </p:nvGrpSpPr>
          <p:grpSpPr>
            <a:xfrm>
              <a:off x="3153144" y="1622533"/>
              <a:ext cx="1375126" cy="1299978"/>
              <a:chOff x="3287864" y="1979971"/>
              <a:chExt cx="997026" cy="942540"/>
            </a:xfrm>
          </p:grpSpPr>
          <p:grpSp>
            <p:nvGrpSpPr>
              <p:cNvPr id="19" name="グループ化 18">
                <a:extLst>
                  <a:ext uri="{FF2B5EF4-FFF2-40B4-BE49-F238E27FC236}">
                    <a16:creationId xmlns:a16="http://schemas.microsoft.com/office/drawing/2014/main" id="{861CE86A-BB9A-407F-9C18-ED26E54AC068}"/>
                  </a:ext>
                </a:extLst>
              </p:cNvPr>
              <p:cNvGrpSpPr/>
              <p:nvPr/>
            </p:nvGrpSpPr>
            <p:grpSpPr>
              <a:xfrm rot="935498">
                <a:off x="3546654" y="2210240"/>
                <a:ext cx="501355" cy="466173"/>
                <a:chOff x="3569872" y="2184352"/>
                <a:chExt cx="537278" cy="499575"/>
              </a:xfrm>
              <a:solidFill>
                <a:schemeClr val="accent2">
                  <a:lumMod val="60000"/>
                  <a:lumOff val="40000"/>
                </a:schemeClr>
              </a:solidFill>
            </p:grpSpPr>
            <p:sp>
              <p:nvSpPr>
                <p:cNvPr id="575" name="Freeform 47">
                  <a:extLst>
                    <a:ext uri="{FF2B5EF4-FFF2-40B4-BE49-F238E27FC236}">
                      <a16:creationId xmlns:a16="http://schemas.microsoft.com/office/drawing/2014/main" id="{70E91608-B154-4650-889C-0DF17BED5185}"/>
                    </a:ext>
                  </a:extLst>
                </p:cNvPr>
                <p:cNvSpPr>
                  <a:spLocks/>
                </p:cNvSpPr>
                <p:nvPr/>
              </p:nvSpPr>
              <p:spPr bwMode="auto">
                <a:xfrm>
                  <a:off x="3645279" y="2184352"/>
                  <a:ext cx="373895" cy="144531"/>
                </a:xfrm>
                <a:custGeom>
                  <a:avLst/>
                  <a:gdLst>
                    <a:gd name="T0" fmla="*/ 82 w 102"/>
                    <a:gd name="T1" fmla="*/ 28 h 39"/>
                    <a:gd name="T2" fmla="*/ 102 w 102"/>
                    <a:gd name="T3" fmla="*/ 27 h 39"/>
                    <a:gd name="T4" fmla="*/ 101 w 102"/>
                    <a:gd name="T5" fmla="*/ 8 h 39"/>
                    <a:gd name="T6" fmla="*/ 92 w 102"/>
                    <a:gd name="T7" fmla="*/ 0 h 39"/>
                    <a:gd name="T8" fmla="*/ 93 w 102"/>
                    <a:gd name="T9" fmla="*/ 15 h 39"/>
                    <a:gd name="T10" fmla="*/ 56 w 102"/>
                    <a:gd name="T11" fmla="*/ 4 h 39"/>
                    <a:gd name="T12" fmla="*/ 2 w 102"/>
                    <a:gd name="T13" fmla="*/ 33 h 39"/>
                    <a:gd name="T14" fmla="*/ 3 w 102"/>
                    <a:gd name="T15" fmla="*/ 39 h 39"/>
                    <a:gd name="T16" fmla="*/ 5 w 102"/>
                    <a:gd name="T17" fmla="*/ 39 h 39"/>
                    <a:gd name="T18" fmla="*/ 8 w 102"/>
                    <a:gd name="T19" fmla="*/ 38 h 39"/>
                    <a:gd name="T20" fmla="*/ 56 w 102"/>
                    <a:gd name="T21" fmla="*/ 12 h 39"/>
                    <a:gd name="T22" fmla="*/ 86 w 102"/>
                    <a:gd name="T23" fmla="*/ 20 h 39"/>
                    <a:gd name="T24" fmla="*/ 74 w 102"/>
                    <a:gd name="T25" fmla="*/ 21 h 39"/>
                    <a:gd name="T26" fmla="*/ 82 w 102"/>
                    <a:gd name="T27"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39">
                      <a:moveTo>
                        <a:pt x="82" y="28"/>
                      </a:moveTo>
                      <a:cubicBezTo>
                        <a:pt x="102" y="27"/>
                        <a:pt x="102" y="27"/>
                        <a:pt x="102" y="27"/>
                      </a:cubicBezTo>
                      <a:cubicBezTo>
                        <a:pt x="101" y="8"/>
                        <a:pt x="101" y="8"/>
                        <a:pt x="101" y="8"/>
                      </a:cubicBezTo>
                      <a:cubicBezTo>
                        <a:pt x="92" y="0"/>
                        <a:pt x="92" y="0"/>
                        <a:pt x="92" y="0"/>
                      </a:cubicBezTo>
                      <a:cubicBezTo>
                        <a:pt x="93" y="15"/>
                        <a:pt x="93" y="15"/>
                        <a:pt x="93" y="15"/>
                      </a:cubicBezTo>
                      <a:cubicBezTo>
                        <a:pt x="82" y="8"/>
                        <a:pt x="70" y="4"/>
                        <a:pt x="56" y="4"/>
                      </a:cubicBezTo>
                      <a:cubicBezTo>
                        <a:pt x="34" y="4"/>
                        <a:pt x="14" y="15"/>
                        <a:pt x="2" y="33"/>
                      </a:cubicBezTo>
                      <a:cubicBezTo>
                        <a:pt x="0" y="35"/>
                        <a:pt x="1" y="37"/>
                        <a:pt x="3" y="39"/>
                      </a:cubicBezTo>
                      <a:cubicBezTo>
                        <a:pt x="3" y="39"/>
                        <a:pt x="4" y="39"/>
                        <a:pt x="5" y="39"/>
                      </a:cubicBezTo>
                      <a:cubicBezTo>
                        <a:pt x="6" y="39"/>
                        <a:pt x="8" y="39"/>
                        <a:pt x="8" y="38"/>
                      </a:cubicBezTo>
                      <a:cubicBezTo>
                        <a:pt x="19" y="21"/>
                        <a:pt x="37" y="12"/>
                        <a:pt x="56" y="12"/>
                      </a:cubicBezTo>
                      <a:cubicBezTo>
                        <a:pt x="67" y="12"/>
                        <a:pt x="77" y="15"/>
                        <a:pt x="86" y="20"/>
                      </a:cubicBezTo>
                      <a:cubicBezTo>
                        <a:pt x="74" y="21"/>
                        <a:pt x="74" y="21"/>
                        <a:pt x="74" y="21"/>
                      </a:cubicBezTo>
                      <a:lnTo>
                        <a:pt x="8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6" name="Freeform 48">
                  <a:extLst>
                    <a:ext uri="{FF2B5EF4-FFF2-40B4-BE49-F238E27FC236}">
                      <a16:creationId xmlns:a16="http://schemas.microsoft.com/office/drawing/2014/main" id="{8AA9DBA4-03C4-413D-BBFA-2681E249CB6A}"/>
                    </a:ext>
                  </a:extLst>
                </p:cNvPr>
                <p:cNvSpPr>
                  <a:spLocks/>
                </p:cNvSpPr>
                <p:nvPr/>
              </p:nvSpPr>
              <p:spPr bwMode="auto">
                <a:xfrm>
                  <a:off x="3928057" y="2306890"/>
                  <a:ext cx="179093" cy="377037"/>
                </a:xfrm>
                <a:custGeom>
                  <a:avLst/>
                  <a:gdLst>
                    <a:gd name="T0" fmla="*/ 40 w 49"/>
                    <a:gd name="T1" fmla="*/ 65 h 103"/>
                    <a:gd name="T2" fmla="*/ 35 w 49"/>
                    <a:gd name="T3" fmla="*/ 3 h 103"/>
                    <a:gd name="T4" fmla="*/ 30 w 49"/>
                    <a:gd name="T5" fmla="*/ 1 h 103"/>
                    <a:gd name="T6" fmla="*/ 28 w 49"/>
                    <a:gd name="T7" fmla="*/ 7 h 103"/>
                    <a:gd name="T8" fmla="*/ 32 w 49"/>
                    <a:gd name="T9" fmla="*/ 61 h 103"/>
                    <a:gd name="T10" fmla="*/ 13 w 49"/>
                    <a:gd name="T11" fmla="*/ 85 h 103"/>
                    <a:gd name="T12" fmla="*/ 17 w 49"/>
                    <a:gd name="T13" fmla="*/ 74 h 103"/>
                    <a:gd name="T14" fmla="*/ 7 w 49"/>
                    <a:gd name="T15" fmla="*/ 79 h 103"/>
                    <a:gd name="T16" fmla="*/ 0 w 49"/>
                    <a:gd name="T17" fmla="*/ 96 h 103"/>
                    <a:gd name="T18" fmla="*/ 18 w 49"/>
                    <a:gd name="T19" fmla="*/ 103 h 103"/>
                    <a:gd name="T20" fmla="*/ 28 w 49"/>
                    <a:gd name="T21" fmla="*/ 99 h 103"/>
                    <a:gd name="T22" fmla="*/ 15 w 49"/>
                    <a:gd name="T23" fmla="*/ 94 h 103"/>
                    <a:gd name="T24" fmla="*/ 40 w 49"/>
                    <a:gd name="T25" fmla="*/ 6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3">
                      <a:moveTo>
                        <a:pt x="40" y="65"/>
                      </a:moveTo>
                      <a:cubicBezTo>
                        <a:pt x="49" y="45"/>
                        <a:pt x="47" y="21"/>
                        <a:pt x="35" y="3"/>
                      </a:cubicBezTo>
                      <a:cubicBezTo>
                        <a:pt x="34" y="1"/>
                        <a:pt x="31" y="0"/>
                        <a:pt x="30" y="1"/>
                      </a:cubicBezTo>
                      <a:cubicBezTo>
                        <a:pt x="28" y="3"/>
                        <a:pt x="27" y="5"/>
                        <a:pt x="28" y="7"/>
                      </a:cubicBezTo>
                      <a:cubicBezTo>
                        <a:pt x="39" y="23"/>
                        <a:pt x="40" y="44"/>
                        <a:pt x="32" y="61"/>
                      </a:cubicBezTo>
                      <a:cubicBezTo>
                        <a:pt x="28" y="71"/>
                        <a:pt x="21" y="79"/>
                        <a:pt x="13" y="85"/>
                      </a:cubicBezTo>
                      <a:cubicBezTo>
                        <a:pt x="17" y="74"/>
                        <a:pt x="17" y="74"/>
                        <a:pt x="17" y="74"/>
                      </a:cubicBezTo>
                      <a:cubicBezTo>
                        <a:pt x="7" y="79"/>
                        <a:pt x="7" y="79"/>
                        <a:pt x="7" y="79"/>
                      </a:cubicBezTo>
                      <a:cubicBezTo>
                        <a:pt x="0" y="96"/>
                        <a:pt x="0" y="96"/>
                        <a:pt x="0" y="96"/>
                      </a:cubicBezTo>
                      <a:cubicBezTo>
                        <a:pt x="18" y="103"/>
                        <a:pt x="18" y="103"/>
                        <a:pt x="18" y="103"/>
                      </a:cubicBezTo>
                      <a:cubicBezTo>
                        <a:pt x="28" y="99"/>
                        <a:pt x="28" y="99"/>
                        <a:pt x="28" y="99"/>
                      </a:cubicBezTo>
                      <a:cubicBezTo>
                        <a:pt x="15" y="94"/>
                        <a:pt x="15" y="94"/>
                        <a:pt x="15" y="94"/>
                      </a:cubicBezTo>
                      <a:cubicBezTo>
                        <a:pt x="26" y="87"/>
                        <a:pt x="34" y="77"/>
                        <a:pt x="40"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7" name="Freeform 49">
                  <a:extLst>
                    <a:ext uri="{FF2B5EF4-FFF2-40B4-BE49-F238E27FC236}">
                      <a16:creationId xmlns:a16="http://schemas.microsoft.com/office/drawing/2014/main" id="{09928B9F-467B-4761-9A4A-949BDFC491EA}"/>
                    </a:ext>
                  </a:extLst>
                </p:cNvPr>
                <p:cNvSpPr>
                  <a:spLocks/>
                </p:cNvSpPr>
                <p:nvPr/>
              </p:nvSpPr>
              <p:spPr bwMode="auto">
                <a:xfrm>
                  <a:off x="3569872" y="2379155"/>
                  <a:ext cx="289062" cy="298488"/>
                </a:xfrm>
                <a:custGeom>
                  <a:avLst/>
                  <a:gdLst>
                    <a:gd name="T0" fmla="*/ 75 w 79"/>
                    <a:gd name="T1" fmla="*/ 74 h 82"/>
                    <a:gd name="T2" fmla="*/ 28 w 79"/>
                    <a:gd name="T3" fmla="*/ 47 h 82"/>
                    <a:gd name="T4" fmla="*/ 20 w 79"/>
                    <a:gd name="T5" fmla="*/ 17 h 82"/>
                    <a:gd name="T6" fmla="*/ 27 w 79"/>
                    <a:gd name="T7" fmla="*/ 27 h 82"/>
                    <a:gd name="T8" fmla="*/ 29 w 79"/>
                    <a:gd name="T9" fmla="*/ 16 h 82"/>
                    <a:gd name="T10" fmla="*/ 18 w 79"/>
                    <a:gd name="T11" fmla="*/ 0 h 82"/>
                    <a:gd name="T12" fmla="*/ 2 w 79"/>
                    <a:gd name="T13" fmla="*/ 11 h 82"/>
                    <a:gd name="T14" fmla="*/ 0 w 79"/>
                    <a:gd name="T15" fmla="*/ 22 h 82"/>
                    <a:gd name="T16" fmla="*/ 12 w 79"/>
                    <a:gd name="T17" fmla="*/ 14 h 82"/>
                    <a:gd name="T18" fmla="*/ 21 w 79"/>
                    <a:gd name="T19" fmla="*/ 51 h 82"/>
                    <a:gd name="T20" fmla="*/ 75 w 79"/>
                    <a:gd name="T21" fmla="*/ 82 h 82"/>
                    <a:gd name="T22" fmla="*/ 75 w 79"/>
                    <a:gd name="T23" fmla="*/ 82 h 82"/>
                    <a:gd name="T24" fmla="*/ 79 w 79"/>
                    <a:gd name="T25" fmla="*/ 79 h 82"/>
                    <a:gd name="T26" fmla="*/ 75 w 79"/>
                    <a:gd name="T27"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82">
                      <a:moveTo>
                        <a:pt x="75" y="74"/>
                      </a:moveTo>
                      <a:cubicBezTo>
                        <a:pt x="56" y="74"/>
                        <a:pt x="38" y="63"/>
                        <a:pt x="28" y="47"/>
                      </a:cubicBezTo>
                      <a:cubicBezTo>
                        <a:pt x="23" y="38"/>
                        <a:pt x="20" y="28"/>
                        <a:pt x="20" y="17"/>
                      </a:cubicBezTo>
                      <a:cubicBezTo>
                        <a:pt x="27" y="27"/>
                        <a:pt x="27" y="27"/>
                        <a:pt x="27" y="27"/>
                      </a:cubicBezTo>
                      <a:cubicBezTo>
                        <a:pt x="29" y="16"/>
                        <a:pt x="29" y="16"/>
                        <a:pt x="29" y="16"/>
                      </a:cubicBezTo>
                      <a:cubicBezTo>
                        <a:pt x="18" y="0"/>
                        <a:pt x="18" y="0"/>
                        <a:pt x="18" y="0"/>
                      </a:cubicBezTo>
                      <a:cubicBezTo>
                        <a:pt x="2" y="11"/>
                        <a:pt x="2" y="11"/>
                        <a:pt x="2" y="11"/>
                      </a:cubicBezTo>
                      <a:cubicBezTo>
                        <a:pt x="0" y="22"/>
                        <a:pt x="0" y="22"/>
                        <a:pt x="0" y="22"/>
                      </a:cubicBezTo>
                      <a:cubicBezTo>
                        <a:pt x="12" y="14"/>
                        <a:pt x="12" y="14"/>
                        <a:pt x="12" y="14"/>
                      </a:cubicBezTo>
                      <a:cubicBezTo>
                        <a:pt x="11" y="27"/>
                        <a:pt x="14" y="40"/>
                        <a:pt x="21" y="51"/>
                      </a:cubicBezTo>
                      <a:cubicBezTo>
                        <a:pt x="33" y="70"/>
                        <a:pt x="53" y="82"/>
                        <a:pt x="75" y="82"/>
                      </a:cubicBezTo>
                      <a:cubicBezTo>
                        <a:pt x="75" y="82"/>
                        <a:pt x="75" y="82"/>
                        <a:pt x="75" y="82"/>
                      </a:cubicBezTo>
                      <a:cubicBezTo>
                        <a:pt x="77" y="82"/>
                        <a:pt x="79" y="81"/>
                        <a:pt x="79" y="79"/>
                      </a:cubicBezTo>
                      <a:cubicBezTo>
                        <a:pt x="79" y="76"/>
                        <a:pt x="77" y="75"/>
                        <a:pt x="75"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578" name="Freeform 50">
                <a:extLst>
                  <a:ext uri="{FF2B5EF4-FFF2-40B4-BE49-F238E27FC236}">
                    <a16:creationId xmlns:a16="http://schemas.microsoft.com/office/drawing/2014/main" id="{F9647120-4918-4282-96FE-8823F14F1F3C}"/>
                  </a:ext>
                </a:extLst>
              </p:cNvPr>
              <p:cNvSpPr>
                <a:spLocks noEditPoints="1"/>
              </p:cNvSpPr>
              <p:nvPr/>
            </p:nvSpPr>
            <p:spPr bwMode="auto">
              <a:xfrm>
                <a:off x="3287864" y="2407533"/>
                <a:ext cx="253494" cy="212839"/>
              </a:xfrm>
              <a:custGeom>
                <a:avLst/>
                <a:gdLst>
                  <a:gd name="T0" fmla="*/ 90 w 91"/>
                  <a:gd name="T1" fmla="*/ 65 h 77"/>
                  <a:gd name="T2" fmla="*/ 86 w 91"/>
                  <a:gd name="T3" fmla="*/ 65 h 77"/>
                  <a:gd name="T4" fmla="*/ 86 w 91"/>
                  <a:gd name="T5" fmla="*/ 4 h 77"/>
                  <a:gd name="T6" fmla="*/ 86 w 91"/>
                  <a:gd name="T7" fmla="*/ 3 h 77"/>
                  <a:gd name="T8" fmla="*/ 85 w 91"/>
                  <a:gd name="T9" fmla="*/ 3 h 77"/>
                  <a:gd name="T10" fmla="*/ 66 w 91"/>
                  <a:gd name="T11" fmla="*/ 14 h 77"/>
                  <a:gd name="T12" fmla="*/ 66 w 91"/>
                  <a:gd name="T13" fmla="*/ 5 h 77"/>
                  <a:gd name="T14" fmla="*/ 66 w 91"/>
                  <a:gd name="T15" fmla="*/ 4 h 77"/>
                  <a:gd name="T16" fmla="*/ 65 w 91"/>
                  <a:gd name="T17" fmla="*/ 4 h 77"/>
                  <a:gd name="T18" fmla="*/ 45 w 91"/>
                  <a:gd name="T19" fmla="*/ 15 h 77"/>
                  <a:gd name="T20" fmla="*/ 45 w 91"/>
                  <a:gd name="T21" fmla="*/ 5 h 77"/>
                  <a:gd name="T22" fmla="*/ 45 w 91"/>
                  <a:gd name="T23" fmla="*/ 5 h 77"/>
                  <a:gd name="T24" fmla="*/ 44 w 91"/>
                  <a:gd name="T25" fmla="*/ 5 h 77"/>
                  <a:gd name="T26" fmla="*/ 24 w 91"/>
                  <a:gd name="T27" fmla="*/ 16 h 77"/>
                  <a:gd name="T28" fmla="*/ 24 w 91"/>
                  <a:gd name="T29" fmla="*/ 0 h 77"/>
                  <a:gd name="T30" fmla="*/ 23 w 91"/>
                  <a:gd name="T31" fmla="*/ 0 h 77"/>
                  <a:gd name="T32" fmla="*/ 6 w 91"/>
                  <a:gd name="T33" fmla="*/ 0 h 77"/>
                  <a:gd name="T34" fmla="*/ 5 w 91"/>
                  <a:gd name="T35" fmla="*/ 0 h 77"/>
                  <a:gd name="T36" fmla="*/ 5 w 91"/>
                  <a:gd name="T37" fmla="*/ 65 h 77"/>
                  <a:gd name="T38" fmla="*/ 1 w 91"/>
                  <a:gd name="T39" fmla="*/ 65 h 77"/>
                  <a:gd name="T40" fmla="*/ 0 w 91"/>
                  <a:gd name="T41" fmla="*/ 66 h 77"/>
                  <a:gd name="T42" fmla="*/ 0 w 91"/>
                  <a:gd name="T43" fmla="*/ 77 h 77"/>
                  <a:gd name="T44" fmla="*/ 1 w 91"/>
                  <a:gd name="T45" fmla="*/ 77 h 77"/>
                  <a:gd name="T46" fmla="*/ 90 w 91"/>
                  <a:gd name="T47" fmla="*/ 77 h 77"/>
                  <a:gd name="T48" fmla="*/ 91 w 91"/>
                  <a:gd name="T49" fmla="*/ 77 h 77"/>
                  <a:gd name="T50" fmla="*/ 91 w 91"/>
                  <a:gd name="T51" fmla="*/ 66 h 77"/>
                  <a:gd name="T52" fmla="*/ 90 w 91"/>
                  <a:gd name="T53" fmla="*/ 65 h 77"/>
                  <a:gd name="T54" fmla="*/ 64 w 91"/>
                  <a:gd name="T55" fmla="*/ 56 h 77"/>
                  <a:gd name="T56" fmla="*/ 29 w 91"/>
                  <a:gd name="T57" fmla="*/ 56 h 77"/>
                  <a:gd name="T58" fmla="*/ 27 w 91"/>
                  <a:gd name="T59" fmla="*/ 54 h 77"/>
                  <a:gd name="T60" fmla="*/ 29 w 91"/>
                  <a:gd name="T61" fmla="*/ 52 h 77"/>
                  <a:gd name="T62" fmla="*/ 64 w 91"/>
                  <a:gd name="T63" fmla="*/ 52 h 77"/>
                  <a:gd name="T64" fmla="*/ 66 w 91"/>
                  <a:gd name="T65" fmla="*/ 54 h 77"/>
                  <a:gd name="T66" fmla="*/ 64 w 91"/>
                  <a:gd name="T67" fmla="*/ 56 h 77"/>
                  <a:gd name="T68" fmla="*/ 66 w 91"/>
                  <a:gd name="T69" fmla="*/ 44 h 77"/>
                  <a:gd name="T70" fmla="*/ 64 w 91"/>
                  <a:gd name="T71" fmla="*/ 46 h 77"/>
                  <a:gd name="T72" fmla="*/ 29 w 91"/>
                  <a:gd name="T73" fmla="*/ 46 h 77"/>
                  <a:gd name="T74" fmla="*/ 27 w 91"/>
                  <a:gd name="T75" fmla="*/ 44 h 77"/>
                  <a:gd name="T76" fmla="*/ 27 w 91"/>
                  <a:gd name="T77" fmla="*/ 44 h 77"/>
                  <a:gd name="T78" fmla="*/ 29 w 91"/>
                  <a:gd name="T79" fmla="*/ 42 h 77"/>
                  <a:gd name="T80" fmla="*/ 64 w 91"/>
                  <a:gd name="T81" fmla="*/ 42 h 77"/>
                  <a:gd name="T82" fmla="*/ 66 w 91"/>
                  <a:gd name="T83" fmla="*/ 44 h 77"/>
                  <a:gd name="T84" fmla="*/ 64 w 91"/>
                  <a:gd name="T85" fmla="*/ 36 h 77"/>
                  <a:gd name="T86" fmla="*/ 29 w 91"/>
                  <a:gd name="T87" fmla="*/ 36 h 77"/>
                  <a:gd name="T88" fmla="*/ 27 w 91"/>
                  <a:gd name="T89" fmla="*/ 34 h 77"/>
                  <a:gd name="T90" fmla="*/ 29 w 91"/>
                  <a:gd name="T91" fmla="*/ 32 h 77"/>
                  <a:gd name="T92" fmla="*/ 64 w 91"/>
                  <a:gd name="T93" fmla="*/ 32 h 77"/>
                  <a:gd name="T94" fmla="*/ 66 w 91"/>
                  <a:gd name="T95" fmla="*/ 34 h 77"/>
                  <a:gd name="T96" fmla="*/ 64 w 91"/>
                  <a:gd name="T97" fmla="*/ 3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 h="77">
                    <a:moveTo>
                      <a:pt x="90" y="65"/>
                    </a:moveTo>
                    <a:cubicBezTo>
                      <a:pt x="86" y="65"/>
                      <a:pt x="86" y="65"/>
                      <a:pt x="86" y="65"/>
                    </a:cubicBezTo>
                    <a:cubicBezTo>
                      <a:pt x="86" y="4"/>
                      <a:pt x="86" y="4"/>
                      <a:pt x="86" y="4"/>
                    </a:cubicBezTo>
                    <a:cubicBezTo>
                      <a:pt x="86" y="4"/>
                      <a:pt x="86" y="4"/>
                      <a:pt x="86" y="3"/>
                    </a:cubicBezTo>
                    <a:cubicBezTo>
                      <a:pt x="86" y="3"/>
                      <a:pt x="86" y="3"/>
                      <a:pt x="85" y="3"/>
                    </a:cubicBezTo>
                    <a:cubicBezTo>
                      <a:pt x="66" y="14"/>
                      <a:pt x="66" y="14"/>
                      <a:pt x="66" y="14"/>
                    </a:cubicBezTo>
                    <a:cubicBezTo>
                      <a:pt x="66" y="5"/>
                      <a:pt x="66" y="5"/>
                      <a:pt x="66" y="5"/>
                    </a:cubicBezTo>
                    <a:cubicBezTo>
                      <a:pt x="66" y="5"/>
                      <a:pt x="66" y="4"/>
                      <a:pt x="66" y="4"/>
                    </a:cubicBezTo>
                    <a:cubicBezTo>
                      <a:pt x="65" y="4"/>
                      <a:pt x="65" y="4"/>
                      <a:pt x="65" y="4"/>
                    </a:cubicBezTo>
                    <a:cubicBezTo>
                      <a:pt x="45" y="15"/>
                      <a:pt x="45" y="15"/>
                      <a:pt x="45" y="15"/>
                    </a:cubicBezTo>
                    <a:cubicBezTo>
                      <a:pt x="45" y="5"/>
                      <a:pt x="45" y="5"/>
                      <a:pt x="45" y="5"/>
                    </a:cubicBezTo>
                    <a:cubicBezTo>
                      <a:pt x="45" y="5"/>
                      <a:pt x="45" y="5"/>
                      <a:pt x="45" y="5"/>
                    </a:cubicBezTo>
                    <a:cubicBezTo>
                      <a:pt x="44" y="4"/>
                      <a:pt x="44" y="4"/>
                      <a:pt x="44" y="5"/>
                    </a:cubicBezTo>
                    <a:cubicBezTo>
                      <a:pt x="24" y="16"/>
                      <a:pt x="24" y="16"/>
                      <a:pt x="24" y="16"/>
                    </a:cubicBezTo>
                    <a:cubicBezTo>
                      <a:pt x="24" y="0"/>
                      <a:pt x="24" y="0"/>
                      <a:pt x="24" y="0"/>
                    </a:cubicBezTo>
                    <a:cubicBezTo>
                      <a:pt x="24" y="0"/>
                      <a:pt x="23" y="0"/>
                      <a:pt x="23" y="0"/>
                    </a:cubicBezTo>
                    <a:cubicBezTo>
                      <a:pt x="6" y="0"/>
                      <a:pt x="6" y="0"/>
                      <a:pt x="6" y="0"/>
                    </a:cubicBezTo>
                    <a:cubicBezTo>
                      <a:pt x="5" y="0"/>
                      <a:pt x="5" y="0"/>
                      <a:pt x="5" y="0"/>
                    </a:cubicBezTo>
                    <a:cubicBezTo>
                      <a:pt x="5" y="65"/>
                      <a:pt x="5" y="65"/>
                      <a:pt x="5" y="65"/>
                    </a:cubicBezTo>
                    <a:cubicBezTo>
                      <a:pt x="1" y="65"/>
                      <a:pt x="1" y="65"/>
                      <a:pt x="1" y="65"/>
                    </a:cubicBezTo>
                    <a:cubicBezTo>
                      <a:pt x="0" y="65"/>
                      <a:pt x="0" y="66"/>
                      <a:pt x="0" y="66"/>
                    </a:cubicBezTo>
                    <a:cubicBezTo>
                      <a:pt x="0" y="77"/>
                      <a:pt x="0" y="77"/>
                      <a:pt x="0" y="77"/>
                    </a:cubicBezTo>
                    <a:cubicBezTo>
                      <a:pt x="0" y="77"/>
                      <a:pt x="0" y="77"/>
                      <a:pt x="1" y="77"/>
                    </a:cubicBezTo>
                    <a:cubicBezTo>
                      <a:pt x="90" y="77"/>
                      <a:pt x="90" y="77"/>
                      <a:pt x="90" y="77"/>
                    </a:cubicBezTo>
                    <a:cubicBezTo>
                      <a:pt x="90" y="77"/>
                      <a:pt x="91" y="77"/>
                      <a:pt x="91" y="77"/>
                    </a:cubicBezTo>
                    <a:cubicBezTo>
                      <a:pt x="91" y="66"/>
                      <a:pt x="91" y="66"/>
                      <a:pt x="91" y="66"/>
                    </a:cubicBezTo>
                    <a:cubicBezTo>
                      <a:pt x="91" y="66"/>
                      <a:pt x="90" y="65"/>
                      <a:pt x="90" y="65"/>
                    </a:cubicBezTo>
                    <a:close/>
                    <a:moveTo>
                      <a:pt x="64" y="56"/>
                    </a:moveTo>
                    <a:cubicBezTo>
                      <a:pt x="29" y="56"/>
                      <a:pt x="29" y="56"/>
                      <a:pt x="29" y="56"/>
                    </a:cubicBezTo>
                    <a:cubicBezTo>
                      <a:pt x="28" y="56"/>
                      <a:pt x="27" y="55"/>
                      <a:pt x="27" y="54"/>
                    </a:cubicBezTo>
                    <a:cubicBezTo>
                      <a:pt x="27" y="53"/>
                      <a:pt x="28" y="52"/>
                      <a:pt x="29" y="52"/>
                    </a:cubicBezTo>
                    <a:cubicBezTo>
                      <a:pt x="64" y="52"/>
                      <a:pt x="64" y="52"/>
                      <a:pt x="64" y="52"/>
                    </a:cubicBezTo>
                    <a:cubicBezTo>
                      <a:pt x="65" y="52"/>
                      <a:pt x="66" y="53"/>
                      <a:pt x="66" y="54"/>
                    </a:cubicBezTo>
                    <a:cubicBezTo>
                      <a:pt x="66" y="55"/>
                      <a:pt x="65" y="56"/>
                      <a:pt x="64" y="56"/>
                    </a:cubicBezTo>
                    <a:close/>
                    <a:moveTo>
                      <a:pt x="66" y="44"/>
                    </a:moveTo>
                    <a:cubicBezTo>
                      <a:pt x="66" y="45"/>
                      <a:pt x="65" y="46"/>
                      <a:pt x="64" y="46"/>
                    </a:cubicBezTo>
                    <a:cubicBezTo>
                      <a:pt x="29" y="46"/>
                      <a:pt x="29" y="46"/>
                      <a:pt x="29" y="46"/>
                    </a:cubicBezTo>
                    <a:cubicBezTo>
                      <a:pt x="28" y="46"/>
                      <a:pt x="27" y="45"/>
                      <a:pt x="27" y="44"/>
                    </a:cubicBezTo>
                    <a:cubicBezTo>
                      <a:pt x="27" y="44"/>
                      <a:pt x="27" y="44"/>
                      <a:pt x="27" y="44"/>
                    </a:cubicBezTo>
                    <a:cubicBezTo>
                      <a:pt x="27" y="43"/>
                      <a:pt x="28" y="42"/>
                      <a:pt x="29" y="42"/>
                    </a:cubicBezTo>
                    <a:cubicBezTo>
                      <a:pt x="64" y="42"/>
                      <a:pt x="64" y="42"/>
                      <a:pt x="64" y="42"/>
                    </a:cubicBezTo>
                    <a:cubicBezTo>
                      <a:pt x="65" y="42"/>
                      <a:pt x="66" y="43"/>
                      <a:pt x="66" y="44"/>
                    </a:cubicBezTo>
                    <a:close/>
                    <a:moveTo>
                      <a:pt x="64" y="36"/>
                    </a:moveTo>
                    <a:cubicBezTo>
                      <a:pt x="29" y="36"/>
                      <a:pt x="29" y="36"/>
                      <a:pt x="29" y="36"/>
                    </a:cubicBezTo>
                    <a:cubicBezTo>
                      <a:pt x="28" y="36"/>
                      <a:pt x="27" y="35"/>
                      <a:pt x="27" y="34"/>
                    </a:cubicBezTo>
                    <a:cubicBezTo>
                      <a:pt x="27" y="33"/>
                      <a:pt x="28" y="32"/>
                      <a:pt x="29" y="32"/>
                    </a:cubicBezTo>
                    <a:cubicBezTo>
                      <a:pt x="64" y="32"/>
                      <a:pt x="64" y="32"/>
                      <a:pt x="64" y="32"/>
                    </a:cubicBezTo>
                    <a:cubicBezTo>
                      <a:pt x="65" y="32"/>
                      <a:pt x="66" y="33"/>
                      <a:pt x="66" y="34"/>
                    </a:cubicBezTo>
                    <a:cubicBezTo>
                      <a:pt x="66" y="35"/>
                      <a:pt x="65" y="36"/>
                      <a:pt x="64" y="3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17" name="グループ化 16">
                <a:extLst>
                  <a:ext uri="{FF2B5EF4-FFF2-40B4-BE49-F238E27FC236}">
                    <a16:creationId xmlns:a16="http://schemas.microsoft.com/office/drawing/2014/main" id="{598E742C-D040-4337-B215-A2BBBE8C710E}"/>
                  </a:ext>
                </a:extLst>
              </p:cNvPr>
              <p:cNvGrpSpPr/>
              <p:nvPr/>
            </p:nvGrpSpPr>
            <p:grpSpPr>
              <a:xfrm>
                <a:off x="3614475" y="2718282"/>
                <a:ext cx="348760" cy="204229"/>
                <a:chOff x="3648421" y="2775044"/>
                <a:chExt cx="348760" cy="204229"/>
              </a:xfrm>
            </p:grpSpPr>
            <p:sp>
              <p:nvSpPr>
                <p:cNvPr id="579" name="Freeform 51">
                  <a:extLst>
                    <a:ext uri="{FF2B5EF4-FFF2-40B4-BE49-F238E27FC236}">
                      <a16:creationId xmlns:a16="http://schemas.microsoft.com/office/drawing/2014/main" id="{2966B8BE-F760-4E77-8D2F-2799B14FAACE}"/>
                    </a:ext>
                  </a:extLst>
                </p:cNvPr>
                <p:cNvSpPr>
                  <a:spLocks/>
                </p:cNvSpPr>
                <p:nvPr/>
              </p:nvSpPr>
              <p:spPr bwMode="auto">
                <a:xfrm>
                  <a:off x="3698693" y="2822174"/>
                  <a:ext cx="50272" cy="65982"/>
                </a:xfrm>
                <a:custGeom>
                  <a:avLst/>
                  <a:gdLst>
                    <a:gd name="T0" fmla="*/ 10 w 14"/>
                    <a:gd name="T1" fmla="*/ 15 h 18"/>
                    <a:gd name="T2" fmla="*/ 13 w 14"/>
                    <a:gd name="T3" fmla="*/ 7 h 18"/>
                    <a:gd name="T4" fmla="*/ 10 w 14"/>
                    <a:gd name="T5" fmla="*/ 0 h 18"/>
                    <a:gd name="T6" fmla="*/ 4 w 14"/>
                    <a:gd name="T7" fmla="*/ 4 h 18"/>
                    <a:gd name="T8" fmla="*/ 1 w 14"/>
                    <a:gd name="T9" fmla="*/ 12 h 18"/>
                    <a:gd name="T10" fmla="*/ 4 w 14"/>
                    <a:gd name="T11" fmla="*/ 18 h 18"/>
                    <a:gd name="T12" fmla="*/ 5 w 14"/>
                    <a:gd name="T13" fmla="*/ 18 h 18"/>
                    <a:gd name="T14" fmla="*/ 10 w 14"/>
                    <a:gd name="T15" fmla="*/ 15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10" y="15"/>
                      </a:moveTo>
                      <a:cubicBezTo>
                        <a:pt x="13" y="7"/>
                        <a:pt x="13" y="7"/>
                        <a:pt x="13" y="7"/>
                      </a:cubicBezTo>
                      <a:cubicBezTo>
                        <a:pt x="14" y="4"/>
                        <a:pt x="12" y="1"/>
                        <a:pt x="10" y="0"/>
                      </a:cubicBezTo>
                      <a:cubicBezTo>
                        <a:pt x="7" y="0"/>
                        <a:pt x="4" y="1"/>
                        <a:pt x="4" y="4"/>
                      </a:cubicBezTo>
                      <a:cubicBezTo>
                        <a:pt x="1" y="12"/>
                        <a:pt x="1" y="12"/>
                        <a:pt x="1" y="12"/>
                      </a:cubicBezTo>
                      <a:cubicBezTo>
                        <a:pt x="0" y="14"/>
                        <a:pt x="1" y="17"/>
                        <a:pt x="4" y="18"/>
                      </a:cubicBezTo>
                      <a:cubicBezTo>
                        <a:pt x="4" y="18"/>
                        <a:pt x="5" y="18"/>
                        <a:pt x="5" y="18"/>
                      </a:cubicBezTo>
                      <a:cubicBezTo>
                        <a:pt x="8" y="18"/>
                        <a:pt x="9" y="17"/>
                        <a:pt x="10" y="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0" name="Freeform 52">
                  <a:extLst>
                    <a:ext uri="{FF2B5EF4-FFF2-40B4-BE49-F238E27FC236}">
                      <a16:creationId xmlns:a16="http://schemas.microsoft.com/office/drawing/2014/main" id="{046CAF32-CF64-47C6-9371-BB0A631E1A84}"/>
                    </a:ext>
                  </a:extLst>
                </p:cNvPr>
                <p:cNvSpPr>
                  <a:spLocks/>
                </p:cNvSpPr>
                <p:nvPr/>
              </p:nvSpPr>
              <p:spPr bwMode="auto">
                <a:xfrm>
                  <a:off x="3648421" y="2891298"/>
                  <a:ext cx="43988" cy="81691"/>
                </a:xfrm>
                <a:custGeom>
                  <a:avLst/>
                  <a:gdLst>
                    <a:gd name="T0" fmla="*/ 4 w 12"/>
                    <a:gd name="T1" fmla="*/ 0 h 22"/>
                    <a:gd name="T2" fmla="*/ 0 w 12"/>
                    <a:gd name="T3" fmla="*/ 6 h 22"/>
                    <a:gd name="T4" fmla="*/ 2 w 12"/>
                    <a:gd name="T5" fmla="*/ 18 h 22"/>
                    <a:gd name="T6" fmla="*/ 7 w 12"/>
                    <a:gd name="T7" fmla="*/ 22 h 22"/>
                    <a:gd name="T8" fmla="*/ 8 w 12"/>
                    <a:gd name="T9" fmla="*/ 22 h 22"/>
                    <a:gd name="T10" fmla="*/ 12 w 12"/>
                    <a:gd name="T11" fmla="*/ 16 h 22"/>
                    <a:gd name="T12" fmla="*/ 10 w 12"/>
                    <a:gd name="T13" fmla="*/ 4 h 22"/>
                    <a:gd name="T14" fmla="*/ 4 w 12"/>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2">
                      <a:moveTo>
                        <a:pt x="4" y="0"/>
                      </a:moveTo>
                      <a:cubicBezTo>
                        <a:pt x="1" y="1"/>
                        <a:pt x="0" y="3"/>
                        <a:pt x="0" y="6"/>
                      </a:cubicBezTo>
                      <a:cubicBezTo>
                        <a:pt x="2" y="18"/>
                        <a:pt x="2" y="18"/>
                        <a:pt x="2" y="18"/>
                      </a:cubicBezTo>
                      <a:cubicBezTo>
                        <a:pt x="3" y="20"/>
                        <a:pt x="5" y="22"/>
                        <a:pt x="7" y="22"/>
                      </a:cubicBezTo>
                      <a:cubicBezTo>
                        <a:pt x="7" y="22"/>
                        <a:pt x="7" y="22"/>
                        <a:pt x="8" y="22"/>
                      </a:cubicBezTo>
                      <a:cubicBezTo>
                        <a:pt x="10" y="22"/>
                        <a:pt x="12" y="19"/>
                        <a:pt x="12" y="16"/>
                      </a:cubicBezTo>
                      <a:cubicBezTo>
                        <a:pt x="10" y="4"/>
                        <a:pt x="10" y="4"/>
                        <a:pt x="10" y="4"/>
                      </a:cubicBezTo>
                      <a:cubicBezTo>
                        <a:pt x="9" y="2"/>
                        <a:pt x="7" y="0"/>
                        <a:pt x="4"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1" name="Freeform 53">
                  <a:extLst>
                    <a:ext uri="{FF2B5EF4-FFF2-40B4-BE49-F238E27FC236}">
                      <a16:creationId xmlns:a16="http://schemas.microsoft.com/office/drawing/2014/main" id="{3ADC097F-E660-4802-95E9-F6E0D8567DDB}"/>
                    </a:ext>
                  </a:extLst>
                </p:cNvPr>
                <p:cNvSpPr>
                  <a:spLocks/>
                </p:cNvSpPr>
                <p:nvPr/>
              </p:nvSpPr>
              <p:spPr bwMode="auto">
                <a:xfrm>
                  <a:off x="3950051" y="2819032"/>
                  <a:ext cx="47130" cy="69124"/>
                </a:xfrm>
                <a:custGeom>
                  <a:avLst/>
                  <a:gdLst>
                    <a:gd name="T0" fmla="*/ 9 w 13"/>
                    <a:gd name="T1" fmla="*/ 1 h 19"/>
                    <a:gd name="T2" fmla="*/ 3 w 13"/>
                    <a:gd name="T3" fmla="*/ 4 h 19"/>
                    <a:gd name="T4" fmla="*/ 0 w 13"/>
                    <a:gd name="T5" fmla="*/ 13 h 19"/>
                    <a:gd name="T6" fmla="*/ 4 w 13"/>
                    <a:gd name="T7" fmla="*/ 19 h 19"/>
                    <a:gd name="T8" fmla="*/ 5 w 13"/>
                    <a:gd name="T9" fmla="*/ 19 h 19"/>
                    <a:gd name="T10" fmla="*/ 10 w 13"/>
                    <a:gd name="T11" fmla="*/ 16 h 19"/>
                    <a:gd name="T12" fmla="*/ 12 w 13"/>
                    <a:gd name="T13" fmla="*/ 7 h 19"/>
                    <a:gd name="T14" fmla="*/ 9 w 13"/>
                    <a:gd name="T15" fmla="*/ 1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9">
                      <a:moveTo>
                        <a:pt x="9" y="1"/>
                      </a:moveTo>
                      <a:cubicBezTo>
                        <a:pt x="7" y="0"/>
                        <a:pt x="4" y="2"/>
                        <a:pt x="3" y="4"/>
                      </a:cubicBezTo>
                      <a:cubicBezTo>
                        <a:pt x="0" y="13"/>
                        <a:pt x="0" y="13"/>
                        <a:pt x="0" y="13"/>
                      </a:cubicBezTo>
                      <a:cubicBezTo>
                        <a:pt x="0" y="15"/>
                        <a:pt x="1" y="18"/>
                        <a:pt x="4" y="19"/>
                      </a:cubicBezTo>
                      <a:cubicBezTo>
                        <a:pt x="4" y="19"/>
                        <a:pt x="5" y="19"/>
                        <a:pt x="5" y="19"/>
                      </a:cubicBezTo>
                      <a:cubicBezTo>
                        <a:pt x="7" y="19"/>
                        <a:pt x="9" y="18"/>
                        <a:pt x="10" y="16"/>
                      </a:cubicBezTo>
                      <a:cubicBezTo>
                        <a:pt x="12" y="7"/>
                        <a:pt x="12" y="7"/>
                        <a:pt x="12" y="7"/>
                      </a:cubicBezTo>
                      <a:cubicBezTo>
                        <a:pt x="13" y="5"/>
                        <a:pt x="12" y="2"/>
                        <a:pt x="9" y="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2" name="Freeform 54">
                  <a:extLst>
                    <a:ext uri="{FF2B5EF4-FFF2-40B4-BE49-F238E27FC236}">
                      <a16:creationId xmlns:a16="http://schemas.microsoft.com/office/drawing/2014/main" id="{DAE47F93-167D-47A2-819E-64F545313D07}"/>
                    </a:ext>
                  </a:extLst>
                </p:cNvPr>
                <p:cNvSpPr>
                  <a:spLocks/>
                </p:cNvSpPr>
                <p:nvPr/>
              </p:nvSpPr>
              <p:spPr bwMode="auto">
                <a:xfrm>
                  <a:off x="3726971" y="2910149"/>
                  <a:ext cx="72265" cy="56556"/>
                </a:xfrm>
                <a:custGeom>
                  <a:avLst/>
                  <a:gdLst>
                    <a:gd name="T0" fmla="*/ 9 w 20"/>
                    <a:gd name="T1" fmla="*/ 1 h 16"/>
                    <a:gd name="T2" fmla="*/ 2 w 20"/>
                    <a:gd name="T3" fmla="*/ 3 h 16"/>
                    <a:gd name="T4" fmla="*/ 3 w 20"/>
                    <a:gd name="T5" fmla="*/ 9 h 16"/>
                    <a:gd name="T6" fmla="*/ 11 w 20"/>
                    <a:gd name="T7" fmla="*/ 15 h 16"/>
                    <a:gd name="T8" fmla="*/ 14 w 20"/>
                    <a:gd name="T9" fmla="*/ 16 h 16"/>
                    <a:gd name="T10" fmla="*/ 18 w 20"/>
                    <a:gd name="T11" fmla="*/ 14 h 16"/>
                    <a:gd name="T12" fmla="*/ 17 w 20"/>
                    <a:gd name="T13" fmla="*/ 7 h 16"/>
                    <a:gd name="T14" fmla="*/ 9 w 20"/>
                    <a:gd name="T15" fmla="*/ 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6">
                      <a:moveTo>
                        <a:pt x="9" y="1"/>
                      </a:moveTo>
                      <a:cubicBezTo>
                        <a:pt x="6" y="0"/>
                        <a:pt x="3" y="0"/>
                        <a:pt x="2" y="3"/>
                      </a:cubicBezTo>
                      <a:cubicBezTo>
                        <a:pt x="0" y="5"/>
                        <a:pt x="1" y="8"/>
                        <a:pt x="3" y="9"/>
                      </a:cubicBezTo>
                      <a:cubicBezTo>
                        <a:pt x="11" y="15"/>
                        <a:pt x="11" y="15"/>
                        <a:pt x="11" y="15"/>
                      </a:cubicBezTo>
                      <a:cubicBezTo>
                        <a:pt x="12" y="15"/>
                        <a:pt x="13" y="16"/>
                        <a:pt x="14" y="16"/>
                      </a:cubicBezTo>
                      <a:cubicBezTo>
                        <a:pt x="16" y="16"/>
                        <a:pt x="17" y="15"/>
                        <a:pt x="18" y="14"/>
                      </a:cubicBezTo>
                      <a:cubicBezTo>
                        <a:pt x="20" y="11"/>
                        <a:pt x="19" y="8"/>
                        <a:pt x="17" y="7"/>
                      </a:cubicBezTo>
                      <a:lnTo>
                        <a:pt x="9"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3" name="Freeform 55">
                  <a:extLst>
                    <a:ext uri="{FF2B5EF4-FFF2-40B4-BE49-F238E27FC236}">
                      <a16:creationId xmlns:a16="http://schemas.microsoft.com/office/drawing/2014/main" id="{A6C68ED5-BB04-4364-8C4B-C2B3E49F65B8}"/>
                    </a:ext>
                  </a:extLst>
                </p:cNvPr>
                <p:cNvSpPr>
                  <a:spLocks/>
                </p:cNvSpPr>
                <p:nvPr/>
              </p:nvSpPr>
              <p:spPr bwMode="auto">
                <a:xfrm>
                  <a:off x="3827514" y="2775044"/>
                  <a:ext cx="56556" cy="78549"/>
                </a:xfrm>
                <a:custGeom>
                  <a:avLst/>
                  <a:gdLst>
                    <a:gd name="T0" fmla="*/ 5 w 15"/>
                    <a:gd name="T1" fmla="*/ 19 h 22"/>
                    <a:gd name="T2" fmla="*/ 9 w 15"/>
                    <a:gd name="T3" fmla="*/ 22 h 22"/>
                    <a:gd name="T4" fmla="*/ 11 w 15"/>
                    <a:gd name="T5" fmla="*/ 22 h 22"/>
                    <a:gd name="T6" fmla="*/ 14 w 15"/>
                    <a:gd name="T7" fmla="*/ 15 h 22"/>
                    <a:gd name="T8" fmla="*/ 10 w 15"/>
                    <a:gd name="T9" fmla="*/ 4 h 22"/>
                    <a:gd name="T10" fmla="*/ 4 w 15"/>
                    <a:gd name="T11" fmla="*/ 1 h 22"/>
                    <a:gd name="T12" fmla="*/ 1 w 15"/>
                    <a:gd name="T13" fmla="*/ 7 h 22"/>
                    <a:gd name="T14" fmla="*/ 5 w 15"/>
                    <a:gd name="T15" fmla="*/ 19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2">
                      <a:moveTo>
                        <a:pt x="5" y="19"/>
                      </a:moveTo>
                      <a:cubicBezTo>
                        <a:pt x="6" y="21"/>
                        <a:pt x="7" y="22"/>
                        <a:pt x="9" y="22"/>
                      </a:cubicBezTo>
                      <a:cubicBezTo>
                        <a:pt x="10" y="22"/>
                        <a:pt x="11" y="22"/>
                        <a:pt x="11" y="22"/>
                      </a:cubicBezTo>
                      <a:cubicBezTo>
                        <a:pt x="14" y="21"/>
                        <a:pt x="15" y="18"/>
                        <a:pt x="14" y="15"/>
                      </a:cubicBezTo>
                      <a:cubicBezTo>
                        <a:pt x="10" y="4"/>
                        <a:pt x="10" y="4"/>
                        <a:pt x="10" y="4"/>
                      </a:cubicBezTo>
                      <a:cubicBezTo>
                        <a:pt x="9" y="1"/>
                        <a:pt x="6" y="0"/>
                        <a:pt x="4" y="1"/>
                      </a:cubicBezTo>
                      <a:cubicBezTo>
                        <a:pt x="1" y="2"/>
                        <a:pt x="0" y="5"/>
                        <a:pt x="1" y="7"/>
                      </a:cubicBezTo>
                      <a:lnTo>
                        <a:pt x="5"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4" name="Freeform 56">
                  <a:extLst>
                    <a:ext uri="{FF2B5EF4-FFF2-40B4-BE49-F238E27FC236}">
                      <a16:creationId xmlns:a16="http://schemas.microsoft.com/office/drawing/2014/main" id="{B8400E43-FE90-42FA-BBBB-FDB7EAD90845}"/>
                    </a:ext>
                  </a:extLst>
                </p:cNvPr>
                <p:cNvSpPr>
                  <a:spLocks/>
                </p:cNvSpPr>
                <p:nvPr/>
              </p:nvSpPr>
              <p:spPr bwMode="auto">
                <a:xfrm>
                  <a:off x="3770958" y="2803322"/>
                  <a:ext cx="69124" cy="84833"/>
                </a:xfrm>
                <a:custGeom>
                  <a:avLst/>
                  <a:gdLst>
                    <a:gd name="T0" fmla="*/ 16 w 19"/>
                    <a:gd name="T1" fmla="*/ 2 h 23"/>
                    <a:gd name="T2" fmla="*/ 9 w 19"/>
                    <a:gd name="T3" fmla="*/ 3 h 23"/>
                    <a:gd name="T4" fmla="*/ 1 w 19"/>
                    <a:gd name="T5" fmla="*/ 16 h 23"/>
                    <a:gd name="T6" fmla="*/ 3 w 19"/>
                    <a:gd name="T7" fmla="*/ 22 h 23"/>
                    <a:gd name="T8" fmla="*/ 5 w 19"/>
                    <a:gd name="T9" fmla="*/ 23 h 23"/>
                    <a:gd name="T10" fmla="*/ 9 w 19"/>
                    <a:gd name="T11" fmla="*/ 21 h 23"/>
                    <a:gd name="T12" fmla="*/ 17 w 19"/>
                    <a:gd name="T13" fmla="*/ 8 h 23"/>
                    <a:gd name="T14" fmla="*/ 16 w 19"/>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3">
                      <a:moveTo>
                        <a:pt x="16" y="2"/>
                      </a:moveTo>
                      <a:cubicBezTo>
                        <a:pt x="14" y="0"/>
                        <a:pt x="11" y="1"/>
                        <a:pt x="9" y="3"/>
                      </a:cubicBezTo>
                      <a:cubicBezTo>
                        <a:pt x="1" y="16"/>
                        <a:pt x="1" y="16"/>
                        <a:pt x="1" y="16"/>
                      </a:cubicBezTo>
                      <a:cubicBezTo>
                        <a:pt x="0" y="18"/>
                        <a:pt x="0" y="21"/>
                        <a:pt x="3" y="22"/>
                      </a:cubicBezTo>
                      <a:cubicBezTo>
                        <a:pt x="3" y="23"/>
                        <a:pt x="4" y="23"/>
                        <a:pt x="5" y="23"/>
                      </a:cubicBezTo>
                      <a:cubicBezTo>
                        <a:pt x="7" y="23"/>
                        <a:pt x="8" y="22"/>
                        <a:pt x="9" y="21"/>
                      </a:cubicBezTo>
                      <a:cubicBezTo>
                        <a:pt x="17" y="8"/>
                        <a:pt x="17" y="8"/>
                        <a:pt x="17" y="8"/>
                      </a:cubicBezTo>
                      <a:cubicBezTo>
                        <a:pt x="19" y="6"/>
                        <a:pt x="18" y="3"/>
                        <a:pt x="16" y="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5" name="Freeform 57">
                  <a:extLst>
                    <a:ext uri="{FF2B5EF4-FFF2-40B4-BE49-F238E27FC236}">
                      <a16:creationId xmlns:a16="http://schemas.microsoft.com/office/drawing/2014/main" id="{1C297B87-0E2A-4F87-B381-738B2AEFBFC8}"/>
                    </a:ext>
                  </a:extLst>
                </p:cNvPr>
                <p:cNvSpPr>
                  <a:spLocks/>
                </p:cNvSpPr>
                <p:nvPr/>
              </p:nvSpPr>
              <p:spPr bwMode="auto">
                <a:xfrm>
                  <a:off x="3818088" y="2878730"/>
                  <a:ext cx="75407" cy="56556"/>
                </a:xfrm>
                <a:custGeom>
                  <a:avLst/>
                  <a:gdLst>
                    <a:gd name="T0" fmla="*/ 20 w 21"/>
                    <a:gd name="T1" fmla="*/ 4 h 15"/>
                    <a:gd name="T2" fmla="*/ 14 w 21"/>
                    <a:gd name="T3" fmla="*/ 1 h 15"/>
                    <a:gd name="T4" fmla="*/ 4 w 21"/>
                    <a:gd name="T5" fmla="*/ 6 h 15"/>
                    <a:gd name="T6" fmla="*/ 1 w 21"/>
                    <a:gd name="T7" fmla="*/ 12 h 15"/>
                    <a:gd name="T8" fmla="*/ 5 w 21"/>
                    <a:gd name="T9" fmla="*/ 15 h 15"/>
                    <a:gd name="T10" fmla="*/ 7 w 21"/>
                    <a:gd name="T11" fmla="*/ 15 h 15"/>
                    <a:gd name="T12" fmla="*/ 17 w 21"/>
                    <a:gd name="T13" fmla="*/ 10 h 15"/>
                    <a:gd name="T14" fmla="*/ 20 w 21"/>
                    <a:gd name="T15" fmla="*/ 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5">
                      <a:moveTo>
                        <a:pt x="20" y="4"/>
                      </a:moveTo>
                      <a:cubicBezTo>
                        <a:pt x="19" y="2"/>
                        <a:pt x="16" y="0"/>
                        <a:pt x="14" y="1"/>
                      </a:cubicBezTo>
                      <a:cubicBezTo>
                        <a:pt x="4" y="6"/>
                        <a:pt x="4" y="6"/>
                        <a:pt x="4" y="6"/>
                      </a:cubicBezTo>
                      <a:cubicBezTo>
                        <a:pt x="1" y="7"/>
                        <a:pt x="0" y="9"/>
                        <a:pt x="1" y="12"/>
                      </a:cubicBezTo>
                      <a:cubicBezTo>
                        <a:pt x="2" y="14"/>
                        <a:pt x="3" y="15"/>
                        <a:pt x="5" y="15"/>
                      </a:cubicBezTo>
                      <a:cubicBezTo>
                        <a:pt x="6" y="15"/>
                        <a:pt x="7" y="15"/>
                        <a:pt x="7" y="15"/>
                      </a:cubicBezTo>
                      <a:cubicBezTo>
                        <a:pt x="17" y="10"/>
                        <a:pt x="17" y="10"/>
                        <a:pt x="17" y="10"/>
                      </a:cubicBezTo>
                      <a:cubicBezTo>
                        <a:pt x="20" y="9"/>
                        <a:pt x="21" y="7"/>
                        <a:pt x="20" y="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6" name="Freeform 58">
                  <a:extLst>
                    <a:ext uri="{FF2B5EF4-FFF2-40B4-BE49-F238E27FC236}">
                      <a16:creationId xmlns:a16="http://schemas.microsoft.com/office/drawing/2014/main" id="{D6F3FF75-2DBC-4E87-8713-A56AEA15E641}"/>
                    </a:ext>
                  </a:extLst>
                </p:cNvPr>
                <p:cNvSpPr>
                  <a:spLocks/>
                </p:cNvSpPr>
                <p:nvPr/>
              </p:nvSpPr>
              <p:spPr bwMode="auto">
                <a:xfrm>
                  <a:off x="3865218" y="2916433"/>
                  <a:ext cx="84833" cy="62840"/>
                </a:xfrm>
                <a:custGeom>
                  <a:avLst/>
                  <a:gdLst>
                    <a:gd name="T0" fmla="*/ 15 w 23"/>
                    <a:gd name="T1" fmla="*/ 2 h 17"/>
                    <a:gd name="T2" fmla="*/ 3 w 23"/>
                    <a:gd name="T3" fmla="*/ 8 h 17"/>
                    <a:gd name="T4" fmla="*/ 1 w 23"/>
                    <a:gd name="T5" fmla="*/ 15 h 17"/>
                    <a:gd name="T6" fmla="*/ 6 w 23"/>
                    <a:gd name="T7" fmla="*/ 17 h 17"/>
                    <a:gd name="T8" fmla="*/ 8 w 23"/>
                    <a:gd name="T9" fmla="*/ 17 h 17"/>
                    <a:gd name="T10" fmla="*/ 20 w 23"/>
                    <a:gd name="T11" fmla="*/ 10 h 17"/>
                    <a:gd name="T12" fmla="*/ 22 w 23"/>
                    <a:gd name="T13" fmla="*/ 4 h 17"/>
                    <a:gd name="T14" fmla="*/ 15 w 23"/>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7">
                      <a:moveTo>
                        <a:pt x="15" y="2"/>
                      </a:moveTo>
                      <a:cubicBezTo>
                        <a:pt x="3" y="8"/>
                        <a:pt x="3" y="8"/>
                        <a:pt x="3" y="8"/>
                      </a:cubicBezTo>
                      <a:cubicBezTo>
                        <a:pt x="1" y="9"/>
                        <a:pt x="0" y="12"/>
                        <a:pt x="1" y="15"/>
                      </a:cubicBezTo>
                      <a:cubicBezTo>
                        <a:pt x="2" y="16"/>
                        <a:pt x="4" y="17"/>
                        <a:pt x="6" y="17"/>
                      </a:cubicBezTo>
                      <a:cubicBezTo>
                        <a:pt x="6" y="17"/>
                        <a:pt x="7" y="17"/>
                        <a:pt x="8" y="17"/>
                      </a:cubicBezTo>
                      <a:cubicBezTo>
                        <a:pt x="20" y="10"/>
                        <a:pt x="20" y="10"/>
                        <a:pt x="20" y="10"/>
                      </a:cubicBezTo>
                      <a:cubicBezTo>
                        <a:pt x="22" y="9"/>
                        <a:pt x="23" y="6"/>
                        <a:pt x="22" y="4"/>
                      </a:cubicBezTo>
                      <a:cubicBezTo>
                        <a:pt x="20" y="1"/>
                        <a:pt x="17" y="0"/>
                        <a:pt x="15" y="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7" name="Freeform 59">
                  <a:extLst>
                    <a:ext uri="{FF2B5EF4-FFF2-40B4-BE49-F238E27FC236}">
                      <a16:creationId xmlns:a16="http://schemas.microsoft.com/office/drawing/2014/main" id="{1A66BF31-4585-4F7A-B54F-AE13F33D9210}"/>
                    </a:ext>
                  </a:extLst>
                </p:cNvPr>
                <p:cNvSpPr>
                  <a:spLocks/>
                </p:cNvSpPr>
                <p:nvPr/>
              </p:nvSpPr>
              <p:spPr bwMode="auto">
                <a:xfrm>
                  <a:off x="3880927" y="2834742"/>
                  <a:ext cx="69124" cy="65982"/>
                </a:xfrm>
                <a:custGeom>
                  <a:avLst/>
                  <a:gdLst>
                    <a:gd name="T0" fmla="*/ 9 w 19"/>
                    <a:gd name="T1" fmla="*/ 2 h 18"/>
                    <a:gd name="T2" fmla="*/ 2 w 19"/>
                    <a:gd name="T3" fmla="*/ 2 h 18"/>
                    <a:gd name="T4" fmla="*/ 2 w 19"/>
                    <a:gd name="T5" fmla="*/ 8 h 18"/>
                    <a:gd name="T6" fmla="*/ 10 w 19"/>
                    <a:gd name="T7" fmla="*/ 17 h 18"/>
                    <a:gd name="T8" fmla="*/ 13 w 19"/>
                    <a:gd name="T9" fmla="*/ 18 h 18"/>
                    <a:gd name="T10" fmla="*/ 17 w 19"/>
                    <a:gd name="T11" fmla="*/ 17 h 18"/>
                    <a:gd name="T12" fmla="*/ 17 w 19"/>
                    <a:gd name="T13" fmla="*/ 10 h 18"/>
                    <a:gd name="T14" fmla="*/ 9 w 19"/>
                    <a:gd name="T15" fmla="*/ 2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8">
                      <a:moveTo>
                        <a:pt x="9" y="2"/>
                      </a:moveTo>
                      <a:cubicBezTo>
                        <a:pt x="7" y="0"/>
                        <a:pt x="4" y="0"/>
                        <a:pt x="2" y="2"/>
                      </a:cubicBezTo>
                      <a:cubicBezTo>
                        <a:pt x="0" y="3"/>
                        <a:pt x="0" y="7"/>
                        <a:pt x="2" y="8"/>
                      </a:cubicBezTo>
                      <a:cubicBezTo>
                        <a:pt x="10" y="17"/>
                        <a:pt x="10" y="17"/>
                        <a:pt x="10" y="17"/>
                      </a:cubicBezTo>
                      <a:cubicBezTo>
                        <a:pt x="11" y="18"/>
                        <a:pt x="12" y="18"/>
                        <a:pt x="13" y="18"/>
                      </a:cubicBezTo>
                      <a:cubicBezTo>
                        <a:pt x="15" y="18"/>
                        <a:pt x="16" y="18"/>
                        <a:pt x="17" y="17"/>
                      </a:cubicBezTo>
                      <a:cubicBezTo>
                        <a:pt x="19" y="15"/>
                        <a:pt x="19" y="12"/>
                        <a:pt x="17" y="10"/>
                      </a:cubicBezTo>
                      <a:lnTo>
                        <a:pt x="9" y="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8" name="グループ化 17">
                <a:extLst>
                  <a:ext uri="{FF2B5EF4-FFF2-40B4-BE49-F238E27FC236}">
                    <a16:creationId xmlns:a16="http://schemas.microsoft.com/office/drawing/2014/main" id="{9A9DC693-1A1D-4273-88A3-5B8EBCC51697}"/>
                  </a:ext>
                </a:extLst>
              </p:cNvPr>
              <p:cNvGrpSpPr/>
              <p:nvPr/>
            </p:nvGrpSpPr>
            <p:grpSpPr>
              <a:xfrm>
                <a:off x="3605135" y="1979971"/>
                <a:ext cx="353992" cy="223703"/>
                <a:chOff x="3604433" y="1807315"/>
                <a:chExt cx="452445" cy="285920"/>
              </a:xfrm>
            </p:grpSpPr>
            <p:sp>
              <p:nvSpPr>
                <p:cNvPr id="572" name="Freeform 44">
                  <a:extLst>
                    <a:ext uri="{FF2B5EF4-FFF2-40B4-BE49-F238E27FC236}">
                      <a16:creationId xmlns:a16="http://schemas.microsoft.com/office/drawing/2014/main" id="{06A5D0C3-B3EF-4478-8127-BA24C4807690}"/>
                    </a:ext>
                  </a:extLst>
                </p:cNvPr>
                <p:cNvSpPr>
                  <a:spLocks/>
                </p:cNvSpPr>
                <p:nvPr/>
              </p:nvSpPr>
              <p:spPr bwMode="auto">
                <a:xfrm>
                  <a:off x="3846366" y="1945562"/>
                  <a:ext cx="37704" cy="72266"/>
                </a:xfrm>
                <a:custGeom>
                  <a:avLst/>
                  <a:gdLst>
                    <a:gd name="T0" fmla="*/ 8 w 10"/>
                    <a:gd name="T1" fmla="*/ 1 h 19"/>
                    <a:gd name="T2" fmla="*/ 5 w 10"/>
                    <a:gd name="T3" fmla="*/ 0 h 19"/>
                    <a:gd name="T4" fmla="*/ 3 w 10"/>
                    <a:gd name="T5" fmla="*/ 1 h 19"/>
                    <a:gd name="T6" fmla="*/ 1 w 10"/>
                    <a:gd name="T7" fmla="*/ 3 h 19"/>
                    <a:gd name="T8" fmla="*/ 0 w 10"/>
                    <a:gd name="T9" fmla="*/ 6 h 19"/>
                    <a:gd name="T10" fmla="*/ 0 w 10"/>
                    <a:gd name="T11" fmla="*/ 14 h 19"/>
                    <a:gd name="T12" fmla="*/ 1 w 10"/>
                    <a:gd name="T13" fmla="*/ 17 h 19"/>
                    <a:gd name="T14" fmla="*/ 3 w 10"/>
                    <a:gd name="T15" fmla="*/ 19 h 19"/>
                    <a:gd name="T16" fmla="*/ 8 w 10"/>
                    <a:gd name="T17" fmla="*/ 19 h 19"/>
                    <a:gd name="T18" fmla="*/ 9 w 10"/>
                    <a:gd name="T19" fmla="*/ 17 h 19"/>
                    <a:gd name="T20" fmla="*/ 10 w 10"/>
                    <a:gd name="T21" fmla="*/ 14 h 19"/>
                    <a:gd name="T22" fmla="*/ 10 w 10"/>
                    <a:gd name="T23" fmla="*/ 6 h 19"/>
                    <a:gd name="T24" fmla="*/ 9 w 10"/>
                    <a:gd name="T25" fmla="*/ 3 h 19"/>
                    <a:gd name="T26" fmla="*/ 8 w 10"/>
                    <a:gd name="T2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9">
                      <a:moveTo>
                        <a:pt x="8" y="1"/>
                      </a:moveTo>
                      <a:cubicBezTo>
                        <a:pt x="7" y="1"/>
                        <a:pt x="6" y="0"/>
                        <a:pt x="5" y="0"/>
                      </a:cubicBezTo>
                      <a:cubicBezTo>
                        <a:pt x="4" y="0"/>
                        <a:pt x="3" y="1"/>
                        <a:pt x="3" y="1"/>
                      </a:cubicBezTo>
                      <a:cubicBezTo>
                        <a:pt x="2" y="2"/>
                        <a:pt x="1" y="2"/>
                        <a:pt x="1" y="3"/>
                      </a:cubicBezTo>
                      <a:cubicBezTo>
                        <a:pt x="0" y="4"/>
                        <a:pt x="0" y="5"/>
                        <a:pt x="0" y="6"/>
                      </a:cubicBezTo>
                      <a:cubicBezTo>
                        <a:pt x="0" y="14"/>
                        <a:pt x="0" y="14"/>
                        <a:pt x="0" y="14"/>
                      </a:cubicBezTo>
                      <a:cubicBezTo>
                        <a:pt x="0" y="15"/>
                        <a:pt x="0" y="16"/>
                        <a:pt x="1" y="17"/>
                      </a:cubicBezTo>
                      <a:cubicBezTo>
                        <a:pt x="1" y="18"/>
                        <a:pt x="2" y="18"/>
                        <a:pt x="3" y="19"/>
                      </a:cubicBezTo>
                      <a:cubicBezTo>
                        <a:pt x="4" y="19"/>
                        <a:pt x="6" y="19"/>
                        <a:pt x="8" y="19"/>
                      </a:cubicBezTo>
                      <a:cubicBezTo>
                        <a:pt x="8" y="18"/>
                        <a:pt x="9" y="18"/>
                        <a:pt x="9" y="17"/>
                      </a:cubicBezTo>
                      <a:cubicBezTo>
                        <a:pt x="10" y="16"/>
                        <a:pt x="10" y="15"/>
                        <a:pt x="10" y="14"/>
                      </a:cubicBezTo>
                      <a:cubicBezTo>
                        <a:pt x="10" y="6"/>
                        <a:pt x="10" y="6"/>
                        <a:pt x="10" y="6"/>
                      </a:cubicBezTo>
                      <a:cubicBezTo>
                        <a:pt x="10" y="5"/>
                        <a:pt x="10" y="4"/>
                        <a:pt x="9" y="3"/>
                      </a:cubicBezTo>
                      <a:cubicBezTo>
                        <a:pt x="9" y="2"/>
                        <a:pt x="8" y="2"/>
                        <a:pt x="8" y="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3" name="Freeform 45">
                  <a:extLst>
                    <a:ext uri="{FF2B5EF4-FFF2-40B4-BE49-F238E27FC236}">
                      <a16:creationId xmlns:a16="http://schemas.microsoft.com/office/drawing/2014/main" id="{3D9B59E6-0378-486E-A27A-685AB0152291}"/>
                    </a:ext>
                  </a:extLst>
                </p:cNvPr>
                <p:cNvSpPr>
                  <a:spLocks noEditPoints="1"/>
                </p:cNvSpPr>
                <p:nvPr/>
              </p:nvSpPr>
              <p:spPr bwMode="auto">
                <a:xfrm>
                  <a:off x="3604433" y="1807315"/>
                  <a:ext cx="452445" cy="285920"/>
                </a:xfrm>
                <a:custGeom>
                  <a:avLst/>
                  <a:gdLst>
                    <a:gd name="T0" fmla="*/ 108 w 123"/>
                    <a:gd name="T1" fmla="*/ 31 h 78"/>
                    <a:gd name="T2" fmla="*/ 45 w 123"/>
                    <a:gd name="T3" fmla="*/ 17 h 78"/>
                    <a:gd name="T4" fmla="*/ 17 w 123"/>
                    <a:gd name="T5" fmla="*/ 42 h 78"/>
                    <a:gd name="T6" fmla="*/ 17 w 123"/>
                    <a:gd name="T7" fmla="*/ 44 h 78"/>
                    <a:gd name="T8" fmla="*/ 17 w 123"/>
                    <a:gd name="T9" fmla="*/ 78 h 78"/>
                    <a:gd name="T10" fmla="*/ 123 w 123"/>
                    <a:gd name="T11" fmla="*/ 56 h 78"/>
                    <a:gd name="T12" fmla="*/ 43 w 123"/>
                    <a:gd name="T13" fmla="*/ 55 h 78"/>
                    <a:gd name="T14" fmla="*/ 49 w 123"/>
                    <a:gd name="T15" fmla="*/ 57 h 78"/>
                    <a:gd name="T16" fmla="*/ 52 w 123"/>
                    <a:gd name="T17" fmla="*/ 53 h 78"/>
                    <a:gd name="T18" fmla="*/ 58 w 123"/>
                    <a:gd name="T19" fmla="*/ 53 h 78"/>
                    <a:gd name="T20" fmla="*/ 55 w 123"/>
                    <a:gd name="T21" fmla="*/ 58 h 78"/>
                    <a:gd name="T22" fmla="*/ 47 w 123"/>
                    <a:gd name="T23" fmla="*/ 62 h 78"/>
                    <a:gd name="T24" fmla="*/ 38 w 123"/>
                    <a:gd name="T25" fmla="*/ 57 h 78"/>
                    <a:gd name="T26" fmla="*/ 37 w 123"/>
                    <a:gd name="T27" fmla="*/ 44 h 78"/>
                    <a:gd name="T28" fmla="*/ 42 w 123"/>
                    <a:gd name="T29" fmla="*/ 35 h 78"/>
                    <a:gd name="T30" fmla="*/ 52 w 123"/>
                    <a:gd name="T31" fmla="*/ 34 h 78"/>
                    <a:gd name="T32" fmla="*/ 57 w 123"/>
                    <a:gd name="T33" fmla="*/ 42 h 78"/>
                    <a:gd name="T34" fmla="*/ 52 w 123"/>
                    <a:gd name="T35" fmla="*/ 43 h 78"/>
                    <a:gd name="T36" fmla="*/ 51 w 123"/>
                    <a:gd name="T37" fmla="*/ 40 h 78"/>
                    <a:gd name="T38" fmla="*/ 45 w 123"/>
                    <a:gd name="T39" fmla="*/ 39 h 78"/>
                    <a:gd name="T40" fmla="*/ 42 w 123"/>
                    <a:gd name="T41" fmla="*/ 44 h 78"/>
                    <a:gd name="T42" fmla="*/ 43 w 123"/>
                    <a:gd name="T43" fmla="*/ 55 h 78"/>
                    <a:gd name="T44" fmla="*/ 80 w 123"/>
                    <a:gd name="T45" fmla="*/ 57 h 78"/>
                    <a:gd name="T46" fmla="*/ 71 w 123"/>
                    <a:gd name="T47" fmla="*/ 62 h 78"/>
                    <a:gd name="T48" fmla="*/ 66 w 123"/>
                    <a:gd name="T49" fmla="*/ 61 h 78"/>
                    <a:gd name="T50" fmla="*/ 61 w 123"/>
                    <a:gd name="T51" fmla="*/ 52 h 78"/>
                    <a:gd name="T52" fmla="*/ 62 w 123"/>
                    <a:gd name="T53" fmla="*/ 38 h 78"/>
                    <a:gd name="T54" fmla="*/ 71 w 123"/>
                    <a:gd name="T55" fmla="*/ 33 h 78"/>
                    <a:gd name="T56" fmla="*/ 80 w 123"/>
                    <a:gd name="T57" fmla="*/ 38 h 78"/>
                    <a:gd name="T58" fmla="*/ 81 w 123"/>
                    <a:gd name="T59" fmla="*/ 52 h 78"/>
                    <a:gd name="T60" fmla="*/ 85 w 123"/>
                    <a:gd name="T61" fmla="*/ 62 h 78"/>
                    <a:gd name="T62" fmla="*/ 92 w 123"/>
                    <a:gd name="T63" fmla="*/ 49 h 78"/>
                    <a:gd name="T64" fmla="*/ 94 w 123"/>
                    <a:gd name="T65" fmla="*/ 46 h 78"/>
                    <a:gd name="T66" fmla="*/ 91 w 123"/>
                    <a:gd name="T67" fmla="*/ 44 h 78"/>
                    <a:gd name="T68" fmla="*/ 89 w 123"/>
                    <a:gd name="T69" fmla="*/ 46 h 78"/>
                    <a:gd name="T70" fmla="*/ 88 w 123"/>
                    <a:gd name="T71" fmla="*/ 47 h 78"/>
                    <a:gd name="T72" fmla="*/ 85 w 123"/>
                    <a:gd name="T73" fmla="*/ 46 h 78"/>
                    <a:gd name="T74" fmla="*/ 88 w 123"/>
                    <a:gd name="T75" fmla="*/ 41 h 78"/>
                    <a:gd name="T76" fmla="*/ 95 w 123"/>
                    <a:gd name="T77" fmla="*/ 41 h 78"/>
                    <a:gd name="T78" fmla="*/ 98 w 123"/>
                    <a:gd name="T79" fmla="*/ 46 h 78"/>
                    <a:gd name="T80" fmla="*/ 96 w 123"/>
                    <a:gd name="T81" fmla="*/ 51 h 78"/>
                    <a:gd name="T82" fmla="*/ 98 w 123"/>
                    <a:gd name="T83" fmla="*/ 5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78">
                      <a:moveTo>
                        <a:pt x="108" y="32"/>
                      </a:moveTo>
                      <a:cubicBezTo>
                        <a:pt x="108" y="32"/>
                        <a:pt x="108" y="31"/>
                        <a:pt x="108" y="31"/>
                      </a:cubicBezTo>
                      <a:cubicBezTo>
                        <a:pt x="108" y="12"/>
                        <a:pt x="92" y="0"/>
                        <a:pt x="74" y="0"/>
                      </a:cubicBezTo>
                      <a:cubicBezTo>
                        <a:pt x="61" y="0"/>
                        <a:pt x="51" y="6"/>
                        <a:pt x="45" y="17"/>
                      </a:cubicBezTo>
                      <a:cubicBezTo>
                        <a:pt x="44" y="17"/>
                        <a:pt x="43" y="17"/>
                        <a:pt x="42" y="17"/>
                      </a:cubicBezTo>
                      <a:cubicBezTo>
                        <a:pt x="28" y="17"/>
                        <a:pt x="17" y="29"/>
                        <a:pt x="17" y="42"/>
                      </a:cubicBezTo>
                      <a:cubicBezTo>
                        <a:pt x="17" y="42"/>
                        <a:pt x="17" y="43"/>
                        <a:pt x="17" y="44"/>
                      </a:cubicBezTo>
                      <a:cubicBezTo>
                        <a:pt x="17" y="44"/>
                        <a:pt x="17" y="44"/>
                        <a:pt x="17" y="44"/>
                      </a:cubicBezTo>
                      <a:cubicBezTo>
                        <a:pt x="8" y="44"/>
                        <a:pt x="0" y="51"/>
                        <a:pt x="0" y="61"/>
                      </a:cubicBezTo>
                      <a:cubicBezTo>
                        <a:pt x="0" y="70"/>
                        <a:pt x="8" y="78"/>
                        <a:pt x="17" y="78"/>
                      </a:cubicBezTo>
                      <a:cubicBezTo>
                        <a:pt x="106" y="77"/>
                        <a:pt x="106" y="77"/>
                        <a:pt x="106" y="77"/>
                      </a:cubicBezTo>
                      <a:cubicBezTo>
                        <a:pt x="116" y="75"/>
                        <a:pt x="123" y="67"/>
                        <a:pt x="123" y="56"/>
                      </a:cubicBezTo>
                      <a:cubicBezTo>
                        <a:pt x="123" y="46"/>
                        <a:pt x="117" y="35"/>
                        <a:pt x="108" y="32"/>
                      </a:cubicBezTo>
                      <a:close/>
                      <a:moveTo>
                        <a:pt x="43" y="55"/>
                      </a:moveTo>
                      <a:cubicBezTo>
                        <a:pt x="43" y="55"/>
                        <a:pt x="44" y="56"/>
                        <a:pt x="45" y="57"/>
                      </a:cubicBezTo>
                      <a:cubicBezTo>
                        <a:pt x="46" y="57"/>
                        <a:pt x="48" y="58"/>
                        <a:pt x="49" y="57"/>
                      </a:cubicBezTo>
                      <a:cubicBezTo>
                        <a:pt x="50" y="57"/>
                        <a:pt x="51" y="56"/>
                        <a:pt x="51" y="56"/>
                      </a:cubicBezTo>
                      <a:cubicBezTo>
                        <a:pt x="52" y="55"/>
                        <a:pt x="52" y="54"/>
                        <a:pt x="52" y="53"/>
                      </a:cubicBezTo>
                      <a:cubicBezTo>
                        <a:pt x="52" y="53"/>
                        <a:pt x="52" y="53"/>
                        <a:pt x="52" y="53"/>
                      </a:cubicBezTo>
                      <a:cubicBezTo>
                        <a:pt x="58" y="53"/>
                        <a:pt x="58" y="53"/>
                        <a:pt x="58" y="53"/>
                      </a:cubicBezTo>
                      <a:cubicBezTo>
                        <a:pt x="57" y="54"/>
                        <a:pt x="57" y="54"/>
                        <a:pt x="57" y="54"/>
                      </a:cubicBezTo>
                      <a:cubicBezTo>
                        <a:pt x="57" y="55"/>
                        <a:pt x="56" y="57"/>
                        <a:pt x="55" y="58"/>
                      </a:cubicBezTo>
                      <a:cubicBezTo>
                        <a:pt x="55" y="60"/>
                        <a:pt x="53" y="61"/>
                        <a:pt x="52" y="61"/>
                      </a:cubicBezTo>
                      <a:cubicBezTo>
                        <a:pt x="51" y="62"/>
                        <a:pt x="49" y="62"/>
                        <a:pt x="47" y="62"/>
                      </a:cubicBezTo>
                      <a:cubicBezTo>
                        <a:pt x="45" y="62"/>
                        <a:pt x="43" y="62"/>
                        <a:pt x="42" y="61"/>
                      </a:cubicBezTo>
                      <a:cubicBezTo>
                        <a:pt x="40" y="60"/>
                        <a:pt x="39" y="59"/>
                        <a:pt x="38" y="57"/>
                      </a:cubicBezTo>
                      <a:cubicBezTo>
                        <a:pt x="38" y="56"/>
                        <a:pt x="37" y="54"/>
                        <a:pt x="37" y="52"/>
                      </a:cubicBezTo>
                      <a:cubicBezTo>
                        <a:pt x="37" y="44"/>
                        <a:pt x="37" y="44"/>
                        <a:pt x="37" y="44"/>
                      </a:cubicBezTo>
                      <a:cubicBezTo>
                        <a:pt x="37" y="42"/>
                        <a:pt x="38" y="40"/>
                        <a:pt x="38" y="38"/>
                      </a:cubicBezTo>
                      <a:cubicBezTo>
                        <a:pt x="39" y="37"/>
                        <a:pt x="40" y="35"/>
                        <a:pt x="42" y="35"/>
                      </a:cubicBezTo>
                      <a:cubicBezTo>
                        <a:pt x="43" y="34"/>
                        <a:pt x="45" y="33"/>
                        <a:pt x="47" y="33"/>
                      </a:cubicBezTo>
                      <a:cubicBezTo>
                        <a:pt x="49" y="33"/>
                        <a:pt x="51" y="34"/>
                        <a:pt x="52" y="34"/>
                      </a:cubicBezTo>
                      <a:cubicBezTo>
                        <a:pt x="53" y="35"/>
                        <a:pt x="55" y="36"/>
                        <a:pt x="55" y="37"/>
                      </a:cubicBezTo>
                      <a:cubicBezTo>
                        <a:pt x="56" y="39"/>
                        <a:pt x="57" y="40"/>
                        <a:pt x="57" y="42"/>
                      </a:cubicBezTo>
                      <a:cubicBezTo>
                        <a:pt x="58" y="43"/>
                        <a:pt x="58" y="43"/>
                        <a:pt x="58" y="43"/>
                      </a:cubicBezTo>
                      <a:cubicBezTo>
                        <a:pt x="52" y="43"/>
                        <a:pt x="52" y="43"/>
                        <a:pt x="52" y="43"/>
                      </a:cubicBezTo>
                      <a:cubicBezTo>
                        <a:pt x="52" y="42"/>
                        <a:pt x="52" y="42"/>
                        <a:pt x="52" y="42"/>
                      </a:cubicBezTo>
                      <a:cubicBezTo>
                        <a:pt x="52" y="41"/>
                        <a:pt x="52" y="41"/>
                        <a:pt x="51" y="40"/>
                      </a:cubicBezTo>
                      <a:cubicBezTo>
                        <a:pt x="51" y="40"/>
                        <a:pt x="50" y="39"/>
                        <a:pt x="49" y="39"/>
                      </a:cubicBezTo>
                      <a:cubicBezTo>
                        <a:pt x="48" y="38"/>
                        <a:pt x="46" y="38"/>
                        <a:pt x="45" y="39"/>
                      </a:cubicBezTo>
                      <a:cubicBezTo>
                        <a:pt x="44" y="40"/>
                        <a:pt x="43" y="40"/>
                        <a:pt x="43" y="41"/>
                      </a:cubicBezTo>
                      <a:cubicBezTo>
                        <a:pt x="43" y="42"/>
                        <a:pt x="42" y="43"/>
                        <a:pt x="42" y="44"/>
                      </a:cubicBezTo>
                      <a:cubicBezTo>
                        <a:pt x="42" y="52"/>
                        <a:pt x="42" y="52"/>
                        <a:pt x="42" y="52"/>
                      </a:cubicBezTo>
                      <a:cubicBezTo>
                        <a:pt x="42" y="53"/>
                        <a:pt x="43" y="54"/>
                        <a:pt x="43" y="55"/>
                      </a:cubicBezTo>
                      <a:close/>
                      <a:moveTo>
                        <a:pt x="81" y="52"/>
                      </a:moveTo>
                      <a:cubicBezTo>
                        <a:pt x="81" y="54"/>
                        <a:pt x="81" y="56"/>
                        <a:pt x="80" y="57"/>
                      </a:cubicBezTo>
                      <a:cubicBezTo>
                        <a:pt x="79" y="59"/>
                        <a:pt x="78" y="60"/>
                        <a:pt x="76" y="61"/>
                      </a:cubicBezTo>
                      <a:cubicBezTo>
                        <a:pt x="75" y="62"/>
                        <a:pt x="73" y="62"/>
                        <a:pt x="71" y="62"/>
                      </a:cubicBezTo>
                      <a:cubicBezTo>
                        <a:pt x="69" y="62"/>
                        <a:pt x="67" y="62"/>
                        <a:pt x="66" y="61"/>
                      </a:cubicBezTo>
                      <a:cubicBezTo>
                        <a:pt x="66" y="61"/>
                        <a:pt x="66" y="61"/>
                        <a:pt x="66" y="61"/>
                      </a:cubicBezTo>
                      <a:cubicBezTo>
                        <a:pt x="64" y="60"/>
                        <a:pt x="63" y="59"/>
                        <a:pt x="62" y="57"/>
                      </a:cubicBezTo>
                      <a:cubicBezTo>
                        <a:pt x="61" y="56"/>
                        <a:pt x="61" y="54"/>
                        <a:pt x="61" y="52"/>
                      </a:cubicBezTo>
                      <a:cubicBezTo>
                        <a:pt x="61" y="44"/>
                        <a:pt x="61" y="44"/>
                        <a:pt x="61" y="44"/>
                      </a:cubicBezTo>
                      <a:cubicBezTo>
                        <a:pt x="61" y="42"/>
                        <a:pt x="61" y="40"/>
                        <a:pt x="62" y="38"/>
                      </a:cubicBezTo>
                      <a:cubicBezTo>
                        <a:pt x="63" y="37"/>
                        <a:pt x="64" y="35"/>
                        <a:pt x="66" y="35"/>
                      </a:cubicBezTo>
                      <a:cubicBezTo>
                        <a:pt x="67" y="34"/>
                        <a:pt x="69" y="33"/>
                        <a:pt x="71" y="33"/>
                      </a:cubicBezTo>
                      <a:cubicBezTo>
                        <a:pt x="73" y="33"/>
                        <a:pt x="75" y="34"/>
                        <a:pt x="76" y="35"/>
                      </a:cubicBezTo>
                      <a:cubicBezTo>
                        <a:pt x="78" y="35"/>
                        <a:pt x="79" y="37"/>
                        <a:pt x="80" y="38"/>
                      </a:cubicBezTo>
                      <a:cubicBezTo>
                        <a:pt x="81" y="40"/>
                        <a:pt x="81" y="42"/>
                        <a:pt x="81" y="44"/>
                      </a:cubicBezTo>
                      <a:lnTo>
                        <a:pt x="81" y="52"/>
                      </a:lnTo>
                      <a:close/>
                      <a:moveTo>
                        <a:pt x="98" y="62"/>
                      </a:moveTo>
                      <a:cubicBezTo>
                        <a:pt x="85" y="62"/>
                        <a:pt x="85" y="62"/>
                        <a:pt x="85" y="62"/>
                      </a:cubicBezTo>
                      <a:cubicBezTo>
                        <a:pt x="85" y="59"/>
                        <a:pt x="85" y="59"/>
                        <a:pt x="85" y="59"/>
                      </a:cubicBezTo>
                      <a:cubicBezTo>
                        <a:pt x="92" y="49"/>
                        <a:pt x="92" y="49"/>
                        <a:pt x="92" y="49"/>
                      </a:cubicBezTo>
                      <a:cubicBezTo>
                        <a:pt x="93" y="49"/>
                        <a:pt x="93" y="48"/>
                        <a:pt x="93" y="48"/>
                      </a:cubicBezTo>
                      <a:cubicBezTo>
                        <a:pt x="94" y="47"/>
                        <a:pt x="94" y="47"/>
                        <a:pt x="94" y="46"/>
                      </a:cubicBezTo>
                      <a:cubicBezTo>
                        <a:pt x="94" y="45"/>
                        <a:pt x="93" y="45"/>
                        <a:pt x="93" y="45"/>
                      </a:cubicBezTo>
                      <a:cubicBezTo>
                        <a:pt x="93" y="44"/>
                        <a:pt x="92" y="44"/>
                        <a:pt x="91" y="44"/>
                      </a:cubicBezTo>
                      <a:cubicBezTo>
                        <a:pt x="91" y="44"/>
                        <a:pt x="90" y="44"/>
                        <a:pt x="90" y="45"/>
                      </a:cubicBezTo>
                      <a:cubicBezTo>
                        <a:pt x="89" y="45"/>
                        <a:pt x="89" y="46"/>
                        <a:pt x="89" y="46"/>
                      </a:cubicBezTo>
                      <a:cubicBezTo>
                        <a:pt x="89" y="47"/>
                        <a:pt x="89" y="47"/>
                        <a:pt x="89" y="47"/>
                      </a:cubicBezTo>
                      <a:cubicBezTo>
                        <a:pt x="88" y="47"/>
                        <a:pt x="88" y="47"/>
                        <a:pt x="88" y="47"/>
                      </a:cubicBezTo>
                      <a:cubicBezTo>
                        <a:pt x="85" y="47"/>
                        <a:pt x="85" y="47"/>
                        <a:pt x="85" y="47"/>
                      </a:cubicBezTo>
                      <a:cubicBezTo>
                        <a:pt x="85" y="46"/>
                        <a:pt x="85" y="46"/>
                        <a:pt x="85" y="46"/>
                      </a:cubicBezTo>
                      <a:cubicBezTo>
                        <a:pt x="85" y="45"/>
                        <a:pt x="85" y="44"/>
                        <a:pt x="86" y="43"/>
                      </a:cubicBezTo>
                      <a:cubicBezTo>
                        <a:pt x="87" y="42"/>
                        <a:pt x="87" y="41"/>
                        <a:pt x="88" y="41"/>
                      </a:cubicBezTo>
                      <a:cubicBezTo>
                        <a:pt x="89" y="40"/>
                        <a:pt x="90" y="40"/>
                        <a:pt x="91" y="40"/>
                      </a:cubicBezTo>
                      <a:cubicBezTo>
                        <a:pt x="93" y="40"/>
                        <a:pt x="94" y="40"/>
                        <a:pt x="95" y="41"/>
                      </a:cubicBezTo>
                      <a:cubicBezTo>
                        <a:pt x="96" y="41"/>
                        <a:pt x="97" y="42"/>
                        <a:pt x="97" y="43"/>
                      </a:cubicBezTo>
                      <a:cubicBezTo>
                        <a:pt x="98" y="44"/>
                        <a:pt x="98" y="45"/>
                        <a:pt x="98" y="46"/>
                      </a:cubicBezTo>
                      <a:cubicBezTo>
                        <a:pt x="98" y="47"/>
                        <a:pt x="98" y="48"/>
                        <a:pt x="97" y="49"/>
                      </a:cubicBezTo>
                      <a:cubicBezTo>
                        <a:pt x="97" y="49"/>
                        <a:pt x="97" y="50"/>
                        <a:pt x="96" y="51"/>
                      </a:cubicBezTo>
                      <a:cubicBezTo>
                        <a:pt x="91" y="58"/>
                        <a:pt x="91" y="58"/>
                        <a:pt x="91" y="58"/>
                      </a:cubicBezTo>
                      <a:cubicBezTo>
                        <a:pt x="98" y="58"/>
                        <a:pt x="98" y="58"/>
                        <a:pt x="98" y="58"/>
                      </a:cubicBezTo>
                      <a:lnTo>
                        <a:pt x="98" y="6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574" name="Freeform 46">
                <a:extLst>
                  <a:ext uri="{FF2B5EF4-FFF2-40B4-BE49-F238E27FC236}">
                    <a16:creationId xmlns:a16="http://schemas.microsoft.com/office/drawing/2014/main" id="{45207CD6-6F01-4EF6-AA2C-DCF20DDCF4A2}"/>
                  </a:ext>
                </a:extLst>
              </p:cNvPr>
              <p:cNvSpPr>
                <a:spLocks noEditPoints="1"/>
              </p:cNvSpPr>
              <p:nvPr/>
            </p:nvSpPr>
            <p:spPr bwMode="auto">
              <a:xfrm>
                <a:off x="4072059" y="2350684"/>
                <a:ext cx="212831" cy="298920"/>
              </a:xfrm>
              <a:custGeom>
                <a:avLst/>
                <a:gdLst>
                  <a:gd name="T0" fmla="*/ 71 w 76"/>
                  <a:gd name="T1" fmla="*/ 52 h 107"/>
                  <a:gd name="T2" fmla="*/ 76 w 76"/>
                  <a:gd name="T3" fmla="*/ 39 h 107"/>
                  <a:gd name="T4" fmla="*/ 61 w 76"/>
                  <a:gd name="T5" fmla="*/ 20 h 107"/>
                  <a:gd name="T6" fmla="*/ 61 w 76"/>
                  <a:gd name="T7" fmla="*/ 19 h 107"/>
                  <a:gd name="T8" fmla="*/ 39 w 76"/>
                  <a:gd name="T9" fmla="*/ 0 h 107"/>
                  <a:gd name="T10" fmla="*/ 17 w 76"/>
                  <a:gd name="T11" fmla="*/ 19 h 107"/>
                  <a:gd name="T12" fmla="*/ 17 w 76"/>
                  <a:gd name="T13" fmla="*/ 20 h 107"/>
                  <a:gd name="T14" fmla="*/ 0 w 76"/>
                  <a:gd name="T15" fmla="*/ 39 h 107"/>
                  <a:gd name="T16" fmla="*/ 6 w 76"/>
                  <a:gd name="T17" fmla="*/ 53 h 107"/>
                  <a:gd name="T18" fmla="*/ 7 w 76"/>
                  <a:gd name="T19" fmla="*/ 58 h 107"/>
                  <a:gd name="T20" fmla="*/ 6 w 76"/>
                  <a:gd name="T21" fmla="*/ 67 h 107"/>
                  <a:gd name="T22" fmla="*/ 23 w 76"/>
                  <a:gd name="T23" fmla="*/ 83 h 107"/>
                  <a:gd name="T24" fmla="*/ 23 w 76"/>
                  <a:gd name="T25" fmla="*/ 104 h 107"/>
                  <a:gd name="T26" fmla="*/ 26 w 76"/>
                  <a:gd name="T27" fmla="*/ 107 h 107"/>
                  <a:gd name="T28" fmla="*/ 49 w 76"/>
                  <a:gd name="T29" fmla="*/ 107 h 107"/>
                  <a:gd name="T30" fmla="*/ 52 w 76"/>
                  <a:gd name="T31" fmla="*/ 104 h 107"/>
                  <a:gd name="T32" fmla="*/ 52 w 76"/>
                  <a:gd name="T33" fmla="*/ 83 h 107"/>
                  <a:gd name="T34" fmla="*/ 53 w 76"/>
                  <a:gd name="T35" fmla="*/ 83 h 107"/>
                  <a:gd name="T36" fmla="*/ 71 w 76"/>
                  <a:gd name="T37" fmla="*/ 65 h 107"/>
                  <a:gd name="T38" fmla="*/ 70 w 76"/>
                  <a:gd name="T39" fmla="*/ 57 h 107"/>
                  <a:gd name="T40" fmla="*/ 71 w 76"/>
                  <a:gd name="T41" fmla="*/ 52 h 107"/>
                  <a:gd name="T42" fmla="*/ 29 w 76"/>
                  <a:gd name="T43" fmla="*/ 101 h 107"/>
                  <a:gd name="T44" fmla="*/ 29 w 76"/>
                  <a:gd name="T45" fmla="*/ 83 h 107"/>
                  <a:gd name="T46" fmla="*/ 36 w 76"/>
                  <a:gd name="T47" fmla="*/ 82 h 107"/>
                  <a:gd name="T48" fmla="*/ 41 w 76"/>
                  <a:gd name="T49" fmla="*/ 82 h 107"/>
                  <a:gd name="T50" fmla="*/ 46 w 76"/>
                  <a:gd name="T51" fmla="*/ 83 h 107"/>
                  <a:gd name="T52" fmla="*/ 46 w 76"/>
                  <a:gd name="T53" fmla="*/ 101 h 107"/>
                  <a:gd name="T54" fmla="*/ 29 w 76"/>
                  <a:gd name="T55"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6" h="107">
                    <a:moveTo>
                      <a:pt x="71" y="52"/>
                    </a:moveTo>
                    <a:cubicBezTo>
                      <a:pt x="74" y="48"/>
                      <a:pt x="76" y="44"/>
                      <a:pt x="76" y="39"/>
                    </a:cubicBezTo>
                    <a:cubicBezTo>
                      <a:pt x="76" y="30"/>
                      <a:pt x="70" y="23"/>
                      <a:pt x="61" y="20"/>
                    </a:cubicBezTo>
                    <a:cubicBezTo>
                      <a:pt x="61" y="20"/>
                      <a:pt x="61" y="20"/>
                      <a:pt x="61" y="19"/>
                    </a:cubicBezTo>
                    <a:cubicBezTo>
                      <a:pt x="61" y="9"/>
                      <a:pt x="51" y="0"/>
                      <a:pt x="39" y="0"/>
                    </a:cubicBezTo>
                    <a:cubicBezTo>
                      <a:pt x="27" y="0"/>
                      <a:pt x="17" y="9"/>
                      <a:pt x="17" y="19"/>
                    </a:cubicBezTo>
                    <a:cubicBezTo>
                      <a:pt x="17" y="20"/>
                      <a:pt x="17" y="20"/>
                      <a:pt x="17" y="20"/>
                    </a:cubicBezTo>
                    <a:cubicBezTo>
                      <a:pt x="7" y="22"/>
                      <a:pt x="0" y="30"/>
                      <a:pt x="0" y="39"/>
                    </a:cubicBezTo>
                    <a:cubicBezTo>
                      <a:pt x="0" y="44"/>
                      <a:pt x="2" y="49"/>
                      <a:pt x="6" y="53"/>
                    </a:cubicBezTo>
                    <a:cubicBezTo>
                      <a:pt x="7" y="54"/>
                      <a:pt x="8" y="56"/>
                      <a:pt x="7" y="58"/>
                    </a:cubicBezTo>
                    <a:cubicBezTo>
                      <a:pt x="6" y="61"/>
                      <a:pt x="6" y="64"/>
                      <a:pt x="6" y="67"/>
                    </a:cubicBezTo>
                    <a:cubicBezTo>
                      <a:pt x="8" y="75"/>
                      <a:pt x="14" y="81"/>
                      <a:pt x="23" y="83"/>
                    </a:cubicBezTo>
                    <a:cubicBezTo>
                      <a:pt x="23" y="104"/>
                      <a:pt x="23" y="104"/>
                      <a:pt x="23" y="104"/>
                    </a:cubicBezTo>
                    <a:cubicBezTo>
                      <a:pt x="23" y="106"/>
                      <a:pt x="24" y="107"/>
                      <a:pt x="26" y="107"/>
                    </a:cubicBezTo>
                    <a:cubicBezTo>
                      <a:pt x="49" y="107"/>
                      <a:pt x="49" y="107"/>
                      <a:pt x="49" y="107"/>
                    </a:cubicBezTo>
                    <a:cubicBezTo>
                      <a:pt x="50" y="107"/>
                      <a:pt x="52" y="106"/>
                      <a:pt x="52" y="104"/>
                    </a:cubicBezTo>
                    <a:cubicBezTo>
                      <a:pt x="52" y="83"/>
                      <a:pt x="52" y="83"/>
                      <a:pt x="52" y="83"/>
                    </a:cubicBezTo>
                    <a:cubicBezTo>
                      <a:pt x="52" y="83"/>
                      <a:pt x="52" y="83"/>
                      <a:pt x="53" y="83"/>
                    </a:cubicBezTo>
                    <a:cubicBezTo>
                      <a:pt x="63" y="82"/>
                      <a:pt x="70" y="74"/>
                      <a:pt x="71" y="65"/>
                    </a:cubicBezTo>
                    <a:cubicBezTo>
                      <a:pt x="71" y="62"/>
                      <a:pt x="71" y="60"/>
                      <a:pt x="70" y="57"/>
                    </a:cubicBezTo>
                    <a:cubicBezTo>
                      <a:pt x="69" y="55"/>
                      <a:pt x="70" y="53"/>
                      <a:pt x="71" y="52"/>
                    </a:cubicBezTo>
                    <a:close/>
                    <a:moveTo>
                      <a:pt x="29" y="101"/>
                    </a:moveTo>
                    <a:cubicBezTo>
                      <a:pt x="29" y="83"/>
                      <a:pt x="29" y="83"/>
                      <a:pt x="29" y="83"/>
                    </a:cubicBezTo>
                    <a:cubicBezTo>
                      <a:pt x="31" y="83"/>
                      <a:pt x="34" y="83"/>
                      <a:pt x="36" y="82"/>
                    </a:cubicBezTo>
                    <a:cubicBezTo>
                      <a:pt x="38" y="81"/>
                      <a:pt x="39" y="81"/>
                      <a:pt x="41" y="82"/>
                    </a:cubicBezTo>
                    <a:cubicBezTo>
                      <a:pt x="42" y="82"/>
                      <a:pt x="44" y="83"/>
                      <a:pt x="46" y="83"/>
                    </a:cubicBezTo>
                    <a:cubicBezTo>
                      <a:pt x="46" y="101"/>
                      <a:pt x="46" y="101"/>
                      <a:pt x="46" y="101"/>
                    </a:cubicBezTo>
                    <a:lnTo>
                      <a:pt x="29" y="10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nvGrpSpPr>
          <p:cNvPr id="23" name="グループ化 22">
            <a:extLst>
              <a:ext uri="{FF2B5EF4-FFF2-40B4-BE49-F238E27FC236}">
                <a16:creationId xmlns:a16="http://schemas.microsoft.com/office/drawing/2014/main" id="{6B3BCA03-4373-4C29-9FAF-F7B9D79EEA19}"/>
              </a:ext>
            </a:extLst>
          </p:cNvPr>
          <p:cNvGrpSpPr/>
          <p:nvPr/>
        </p:nvGrpSpPr>
        <p:grpSpPr>
          <a:xfrm>
            <a:off x="1329718" y="4056122"/>
            <a:ext cx="1501396" cy="915814"/>
            <a:chOff x="5433283" y="4685185"/>
            <a:chExt cx="1701899" cy="1038116"/>
          </a:xfrm>
        </p:grpSpPr>
        <p:grpSp>
          <p:nvGrpSpPr>
            <p:cNvPr id="22" name="グループ化 21">
              <a:extLst>
                <a:ext uri="{FF2B5EF4-FFF2-40B4-BE49-F238E27FC236}">
                  <a16:creationId xmlns:a16="http://schemas.microsoft.com/office/drawing/2014/main" id="{4704EC4F-F179-4A2E-9F0D-BDB136768BB3}"/>
                </a:ext>
              </a:extLst>
            </p:cNvPr>
            <p:cNvGrpSpPr/>
            <p:nvPr/>
          </p:nvGrpSpPr>
          <p:grpSpPr>
            <a:xfrm>
              <a:off x="6036200" y="4685185"/>
              <a:ext cx="496064" cy="523581"/>
              <a:chOff x="6130345" y="4599761"/>
              <a:chExt cx="496064" cy="523581"/>
            </a:xfrm>
          </p:grpSpPr>
          <p:sp>
            <p:nvSpPr>
              <p:cNvPr id="630" name="Freeform 5">
                <a:extLst>
                  <a:ext uri="{FF2B5EF4-FFF2-40B4-BE49-F238E27FC236}">
                    <a16:creationId xmlns:a16="http://schemas.microsoft.com/office/drawing/2014/main" id="{2EAFD256-656E-4484-9C0E-9C18DF7E5187}"/>
                  </a:ext>
                </a:extLst>
              </p:cNvPr>
              <p:cNvSpPr>
                <a:spLocks noEditPoints="1"/>
              </p:cNvSpPr>
              <p:nvPr/>
            </p:nvSpPr>
            <p:spPr bwMode="auto">
              <a:xfrm>
                <a:off x="6197170" y="4955199"/>
                <a:ext cx="405944" cy="168143"/>
              </a:xfrm>
              <a:custGeom>
                <a:avLst/>
                <a:gdLst>
                  <a:gd name="T0" fmla="*/ 140 w 143"/>
                  <a:gd name="T1" fmla="*/ 13 h 59"/>
                  <a:gd name="T2" fmla="*/ 112 w 143"/>
                  <a:gd name="T3" fmla="*/ 26 h 59"/>
                  <a:gd name="T4" fmla="*/ 108 w 143"/>
                  <a:gd name="T5" fmla="*/ 13 h 59"/>
                  <a:gd name="T6" fmla="*/ 104 w 143"/>
                  <a:gd name="T7" fmla="*/ 26 h 59"/>
                  <a:gd name="T8" fmla="*/ 95 w 143"/>
                  <a:gd name="T9" fmla="*/ 13 h 59"/>
                  <a:gd name="T10" fmla="*/ 87 w 143"/>
                  <a:gd name="T11" fmla="*/ 13 h 59"/>
                  <a:gd name="T12" fmla="*/ 79 w 143"/>
                  <a:gd name="T13" fmla="*/ 26 h 59"/>
                  <a:gd name="T14" fmla="*/ 75 w 143"/>
                  <a:gd name="T15" fmla="*/ 9 h 59"/>
                  <a:gd name="T16" fmla="*/ 71 w 143"/>
                  <a:gd name="T17" fmla="*/ 26 h 59"/>
                  <a:gd name="T18" fmla="*/ 62 w 143"/>
                  <a:gd name="T19" fmla="*/ 9 h 59"/>
                  <a:gd name="T20" fmla="*/ 54 w 143"/>
                  <a:gd name="T21" fmla="*/ 9 h 59"/>
                  <a:gd name="T22" fmla="*/ 40 w 143"/>
                  <a:gd name="T23" fmla="*/ 26 h 59"/>
                  <a:gd name="T24" fmla="*/ 36 w 143"/>
                  <a:gd name="T25" fmla="*/ 1 h 59"/>
                  <a:gd name="T26" fmla="*/ 4 w 143"/>
                  <a:gd name="T27" fmla="*/ 21 h 59"/>
                  <a:gd name="T28" fmla="*/ 5 w 143"/>
                  <a:gd name="T29" fmla="*/ 39 h 59"/>
                  <a:gd name="T30" fmla="*/ 35 w 143"/>
                  <a:gd name="T31" fmla="*/ 59 h 59"/>
                  <a:gd name="T32" fmla="*/ 40 w 143"/>
                  <a:gd name="T33" fmla="*/ 54 h 59"/>
                  <a:gd name="T34" fmla="*/ 54 w 143"/>
                  <a:gd name="T35" fmla="*/ 34 h 59"/>
                  <a:gd name="T36" fmla="*/ 58 w 143"/>
                  <a:gd name="T37" fmla="*/ 54 h 59"/>
                  <a:gd name="T38" fmla="*/ 62 w 143"/>
                  <a:gd name="T39" fmla="*/ 34 h 59"/>
                  <a:gd name="T40" fmla="*/ 71 w 143"/>
                  <a:gd name="T41" fmla="*/ 46 h 59"/>
                  <a:gd name="T42" fmla="*/ 79 w 143"/>
                  <a:gd name="T43" fmla="*/ 46 h 59"/>
                  <a:gd name="T44" fmla="*/ 87 w 143"/>
                  <a:gd name="T45" fmla="*/ 34 h 59"/>
                  <a:gd name="T46" fmla="*/ 91 w 143"/>
                  <a:gd name="T47" fmla="*/ 50 h 59"/>
                  <a:gd name="T48" fmla="*/ 95 w 143"/>
                  <a:gd name="T49" fmla="*/ 34 h 59"/>
                  <a:gd name="T50" fmla="*/ 104 w 143"/>
                  <a:gd name="T51" fmla="*/ 42 h 59"/>
                  <a:gd name="T52" fmla="*/ 112 w 143"/>
                  <a:gd name="T53" fmla="*/ 42 h 59"/>
                  <a:gd name="T54" fmla="*/ 119 w 143"/>
                  <a:gd name="T55" fmla="*/ 34 h 59"/>
                  <a:gd name="T56" fmla="*/ 141 w 143"/>
                  <a:gd name="T57" fmla="*/ 47 h 59"/>
                  <a:gd name="T58" fmla="*/ 143 w 143"/>
                  <a:gd name="T59" fmla="*/ 45 h 59"/>
                  <a:gd name="T60" fmla="*/ 142 w 143"/>
                  <a:gd name="T61" fmla="*/ 12 h 59"/>
                  <a:gd name="T62" fmla="*/ 19 w 143"/>
                  <a:gd name="T63" fmla="*/ 25 h 59"/>
                  <a:gd name="T64" fmla="*/ 28 w 143"/>
                  <a:gd name="T65"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3" h="59">
                    <a:moveTo>
                      <a:pt x="142" y="12"/>
                    </a:moveTo>
                    <a:cubicBezTo>
                      <a:pt x="141" y="12"/>
                      <a:pt x="140" y="12"/>
                      <a:pt x="140" y="13"/>
                    </a:cubicBezTo>
                    <a:cubicBezTo>
                      <a:pt x="121" y="26"/>
                      <a:pt x="121" y="26"/>
                      <a:pt x="121" y="26"/>
                    </a:cubicBezTo>
                    <a:cubicBezTo>
                      <a:pt x="112" y="26"/>
                      <a:pt x="112" y="26"/>
                      <a:pt x="112" y="26"/>
                    </a:cubicBezTo>
                    <a:cubicBezTo>
                      <a:pt x="112" y="17"/>
                      <a:pt x="112" y="17"/>
                      <a:pt x="112" y="17"/>
                    </a:cubicBezTo>
                    <a:cubicBezTo>
                      <a:pt x="112" y="15"/>
                      <a:pt x="110" y="13"/>
                      <a:pt x="108" y="13"/>
                    </a:cubicBezTo>
                    <a:cubicBezTo>
                      <a:pt x="106" y="13"/>
                      <a:pt x="104" y="15"/>
                      <a:pt x="104" y="17"/>
                    </a:cubicBezTo>
                    <a:cubicBezTo>
                      <a:pt x="104" y="26"/>
                      <a:pt x="104" y="26"/>
                      <a:pt x="104" y="26"/>
                    </a:cubicBezTo>
                    <a:cubicBezTo>
                      <a:pt x="95" y="26"/>
                      <a:pt x="95" y="26"/>
                      <a:pt x="95" y="26"/>
                    </a:cubicBezTo>
                    <a:cubicBezTo>
                      <a:pt x="95" y="13"/>
                      <a:pt x="95" y="13"/>
                      <a:pt x="95" y="13"/>
                    </a:cubicBezTo>
                    <a:cubicBezTo>
                      <a:pt x="95" y="11"/>
                      <a:pt x="94" y="9"/>
                      <a:pt x="91" y="9"/>
                    </a:cubicBezTo>
                    <a:cubicBezTo>
                      <a:pt x="89" y="9"/>
                      <a:pt x="87" y="11"/>
                      <a:pt x="87" y="13"/>
                    </a:cubicBezTo>
                    <a:cubicBezTo>
                      <a:pt x="87" y="26"/>
                      <a:pt x="87" y="26"/>
                      <a:pt x="87" y="26"/>
                    </a:cubicBezTo>
                    <a:cubicBezTo>
                      <a:pt x="79" y="26"/>
                      <a:pt x="79" y="26"/>
                      <a:pt x="79" y="26"/>
                    </a:cubicBezTo>
                    <a:cubicBezTo>
                      <a:pt x="79" y="13"/>
                      <a:pt x="79" y="13"/>
                      <a:pt x="79" y="13"/>
                    </a:cubicBezTo>
                    <a:cubicBezTo>
                      <a:pt x="79" y="11"/>
                      <a:pt x="77" y="9"/>
                      <a:pt x="75" y="9"/>
                    </a:cubicBezTo>
                    <a:cubicBezTo>
                      <a:pt x="73" y="9"/>
                      <a:pt x="71" y="11"/>
                      <a:pt x="71" y="13"/>
                    </a:cubicBezTo>
                    <a:cubicBezTo>
                      <a:pt x="71" y="26"/>
                      <a:pt x="71" y="26"/>
                      <a:pt x="71" y="26"/>
                    </a:cubicBezTo>
                    <a:cubicBezTo>
                      <a:pt x="62" y="26"/>
                      <a:pt x="62" y="26"/>
                      <a:pt x="62" y="26"/>
                    </a:cubicBezTo>
                    <a:cubicBezTo>
                      <a:pt x="62" y="9"/>
                      <a:pt x="62" y="9"/>
                      <a:pt x="62" y="9"/>
                    </a:cubicBezTo>
                    <a:cubicBezTo>
                      <a:pt x="62" y="7"/>
                      <a:pt x="60" y="5"/>
                      <a:pt x="58" y="5"/>
                    </a:cubicBezTo>
                    <a:cubicBezTo>
                      <a:pt x="56" y="5"/>
                      <a:pt x="54" y="7"/>
                      <a:pt x="54" y="9"/>
                    </a:cubicBezTo>
                    <a:cubicBezTo>
                      <a:pt x="54" y="26"/>
                      <a:pt x="54" y="26"/>
                      <a:pt x="54" y="26"/>
                    </a:cubicBezTo>
                    <a:cubicBezTo>
                      <a:pt x="40" y="26"/>
                      <a:pt x="40" y="26"/>
                      <a:pt x="40" y="26"/>
                    </a:cubicBezTo>
                    <a:cubicBezTo>
                      <a:pt x="40" y="6"/>
                      <a:pt x="40" y="6"/>
                      <a:pt x="40" y="6"/>
                    </a:cubicBezTo>
                    <a:cubicBezTo>
                      <a:pt x="40" y="4"/>
                      <a:pt x="38" y="2"/>
                      <a:pt x="36" y="1"/>
                    </a:cubicBezTo>
                    <a:cubicBezTo>
                      <a:pt x="34" y="0"/>
                      <a:pt x="32" y="0"/>
                      <a:pt x="31" y="2"/>
                    </a:cubicBezTo>
                    <a:cubicBezTo>
                      <a:pt x="4" y="21"/>
                      <a:pt x="4" y="21"/>
                      <a:pt x="4" y="21"/>
                    </a:cubicBezTo>
                    <a:cubicBezTo>
                      <a:pt x="0" y="26"/>
                      <a:pt x="0" y="34"/>
                      <a:pt x="4" y="39"/>
                    </a:cubicBezTo>
                    <a:cubicBezTo>
                      <a:pt x="4" y="39"/>
                      <a:pt x="4" y="39"/>
                      <a:pt x="5" y="39"/>
                    </a:cubicBezTo>
                    <a:cubicBezTo>
                      <a:pt x="33" y="58"/>
                      <a:pt x="33" y="58"/>
                      <a:pt x="33" y="58"/>
                    </a:cubicBezTo>
                    <a:cubicBezTo>
                      <a:pt x="33" y="58"/>
                      <a:pt x="34" y="59"/>
                      <a:pt x="35" y="59"/>
                    </a:cubicBezTo>
                    <a:cubicBezTo>
                      <a:pt x="36" y="59"/>
                      <a:pt x="36" y="59"/>
                      <a:pt x="37" y="58"/>
                    </a:cubicBezTo>
                    <a:cubicBezTo>
                      <a:pt x="39" y="57"/>
                      <a:pt x="40" y="56"/>
                      <a:pt x="40" y="54"/>
                    </a:cubicBezTo>
                    <a:cubicBezTo>
                      <a:pt x="40" y="34"/>
                      <a:pt x="40" y="34"/>
                      <a:pt x="40" y="34"/>
                    </a:cubicBezTo>
                    <a:cubicBezTo>
                      <a:pt x="54" y="34"/>
                      <a:pt x="54" y="34"/>
                      <a:pt x="54" y="34"/>
                    </a:cubicBezTo>
                    <a:cubicBezTo>
                      <a:pt x="54" y="50"/>
                      <a:pt x="54" y="50"/>
                      <a:pt x="54" y="50"/>
                    </a:cubicBezTo>
                    <a:cubicBezTo>
                      <a:pt x="54" y="52"/>
                      <a:pt x="56" y="54"/>
                      <a:pt x="58" y="54"/>
                    </a:cubicBezTo>
                    <a:cubicBezTo>
                      <a:pt x="60" y="54"/>
                      <a:pt x="62" y="52"/>
                      <a:pt x="62" y="50"/>
                    </a:cubicBezTo>
                    <a:cubicBezTo>
                      <a:pt x="62" y="34"/>
                      <a:pt x="62" y="34"/>
                      <a:pt x="62" y="34"/>
                    </a:cubicBezTo>
                    <a:cubicBezTo>
                      <a:pt x="71" y="34"/>
                      <a:pt x="71" y="34"/>
                      <a:pt x="71" y="34"/>
                    </a:cubicBezTo>
                    <a:cubicBezTo>
                      <a:pt x="71" y="46"/>
                      <a:pt x="71" y="46"/>
                      <a:pt x="71" y="46"/>
                    </a:cubicBezTo>
                    <a:cubicBezTo>
                      <a:pt x="71" y="48"/>
                      <a:pt x="73" y="50"/>
                      <a:pt x="75" y="50"/>
                    </a:cubicBezTo>
                    <a:cubicBezTo>
                      <a:pt x="77" y="50"/>
                      <a:pt x="79" y="48"/>
                      <a:pt x="79" y="46"/>
                    </a:cubicBezTo>
                    <a:cubicBezTo>
                      <a:pt x="79" y="34"/>
                      <a:pt x="79" y="34"/>
                      <a:pt x="79" y="34"/>
                    </a:cubicBezTo>
                    <a:cubicBezTo>
                      <a:pt x="87" y="34"/>
                      <a:pt x="87" y="34"/>
                      <a:pt x="87" y="34"/>
                    </a:cubicBezTo>
                    <a:cubicBezTo>
                      <a:pt x="87" y="46"/>
                      <a:pt x="87" y="46"/>
                      <a:pt x="87" y="46"/>
                    </a:cubicBezTo>
                    <a:cubicBezTo>
                      <a:pt x="87" y="48"/>
                      <a:pt x="89" y="50"/>
                      <a:pt x="91" y="50"/>
                    </a:cubicBezTo>
                    <a:cubicBezTo>
                      <a:pt x="94" y="50"/>
                      <a:pt x="95" y="48"/>
                      <a:pt x="95" y="46"/>
                    </a:cubicBezTo>
                    <a:cubicBezTo>
                      <a:pt x="95" y="34"/>
                      <a:pt x="95" y="34"/>
                      <a:pt x="95" y="34"/>
                    </a:cubicBezTo>
                    <a:cubicBezTo>
                      <a:pt x="104" y="34"/>
                      <a:pt x="104" y="34"/>
                      <a:pt x="104" y="34"/>
                    </a:cubicBezTo>
                    <a:cubicBezTo>
                      <a:pt x="104" y="42"/>
                      <a:pt x="104" y="42"/>
                      <a:pt x="104" y="42"/>
                    </a:cubicBezTo>
                    <a:cubicBezTo>
                      <a:pt x="104" y="44"/>
                      <a:pt x="106" y="46"/>
                      <a:pt x="108" y="46"/>
                    </a:cubicBezTo>
                    <a:cubicBezTo>
                      <a:pt x="110" y="46"/>
                      <a:pt x="112" y="44"/>
                      <a:pt x="112" y="42"/>
                    </a:cubicBezTo>
                    <a:cubicBezTo>
                      <a:pt x="112" y="34"/>
                      <a:pt x="112" y="34"/>
                      <a:pt x="112" y="34"/>
                    </a:cubicBezTo>
                    <a:cubicBezTo>
                      <a:pt x="119" y="34"/>
                      <a:pt x="119" y="34"/>
                      <a:pt x="119" y="34"/>
                    </a:cubicBezTo>
                    <a:cubicBezTo>
                      <a:pt x="140" y="46"/>
                      <a:pt x="140" y="46"/>
                      <a:pt x="140" y="46"/>
                    </a:cubicBezTo>
                    <a:cubicBezTo>
                      <a:pt x="140" y="47"/>
                      <a:pt x="141" y="47"/>
                      <a:pt x="141" y="47"/>
                    </a:cubicBezTo>
                    <a:cubicBezTo>
                      <a:pt x="141" y="47"/>
                      <a:pt x="142" y="47"/>
                      <a:pt x="142" y="46"/>
                    </a:cubicBezTo>
                    <a:cubicBezTo>
                      <a:pt x="143" y="46"/>
                      <a:pt x="143" y="45"/>
                      <a:pt x="143" y="45"/>
                    </a:cubicBezTo>
                    <a:cubicBezTo>
                      <a:pt x="143" y="14"/>
                      <a:pt x="143" y="14"/>
                      <a:pt x="143" y="14"/>
                    </a:cubicBezTo>
                    <a:cubicBezTo>
                      <a:pt x="143" y="14"/>
                      <a:pt x="143" y="13"/>
                      <a:pt x="142" y="12"/>
                    </a:cubicBezTo>
                    <a:close/>
                    <a:moveTo>
                      <a:pt x="24" y="29"/>
                    </a:moveTo>
                    <a:cubicBezTo>
                      <a:pt x="21" y="29"/>
                      <a:pt x="19" y="27"/>
                      <a:pt x="19" y="25"/>
                    </a:cubicBezTo>
                    <a:cubicBezTo>
                      <a:pt x="19" y="23"/>
                      <a:pt x="21" y="21"/>
                      <a:pt x="24" y="21"/>
                    </a:cubicBezTo>
                    <a:cubicBezTo>
                      <a:pt x="26" y="21"/>
                      <a:pt x="28" y="23"/>
                      <a:pt x="28" y="25"/>
                    </a:cubicBezTo>
                    <a:cubicBezTo>
                      <a:pt x="28" y="27"/>
                      <a:pt x="26" y="29"/>
                      <a:pt x="24" y="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1" name="Freeform 6">
                <a:extLst>
                  <a:ext uri="{FF2B5EF4-FFF2-40B4-BE49-F238E27FC236}">
                    <a16:creationId xmlns:a16="http://schemas.microsoft.com/office/drawing/2014/main" id="{B439FB26-E541-47D6-80DD-66A679531425}"/>
                  </a:ext>
                </a:extLst>
              </p:cNvPr>
              <p:cNvSpPr>
                <a:spLocks noEditPoints="1"/>
              </p:cNvSpPr>
              <p:nvPr/>
            </p:nvSpPr>
            <p:spPr bwMode="auto">
              <a:xfrm rot="487348">
                <a:off x="6458147" y="4599761"/>
                <a:ext cx="168262" cy="265335"/>
              </a:xfrm>
              <a:custGeom>
                <a:avLst/>
                <a:gdLst>
                  <a:gd name="T0" fmla="*/ 42 w 44"/>
                  <a:gd name="T1" fmla="*/ 21 h 69"/>
                  <a:gd name="T2" fmla="*/ 43 w 44"/>
                  <a:gd name="T3" fmla="*/ 20 h 69"/>
                  <a:gd name="T4" fmla="*/ 44 w 44"/>
                  <a:gd name="T5" fmla="*/ 18 h 69"/>
                  <a:gd name="T6" fmla="*/ 37 w 44"/>
                  <a:gd name="T7" fmla="*/ 8 h 69"/>
                  <a:gd name="T8" fmla="*/ 24 w 44"/>
                  <a:gd name="T9" fmla="*/ 6 h 69"/>
                  <a:gd name="T10" fmla="*/ 20 w 44"/>
                  <a:gd name="T11" fmla="*/ 1 h 69"/>
                  <a:gd name="T12" fmla="*/ 17 w 44"/>
                  <a:gd name="T13" fmla="*/ 1 h 69"/>
                  <a:gd name="T14" fmla="*/ 17 w 44"/>
                  <a:gd name="T15" fmla="*/ 4 h 69"/>
                  <a:gd name="T16" fmla="*/ 20 w 44"/>
                  <a:gd name="T17" fmla="*/ 7 h 69"/>
                  <a:gd name="T18" fmla="*/ 5 w 44"/>
                  <a:gd name="T19" fmla="*/ 9 h 69"/>
                  <a:gd name="T20" fmla="*/ 0 w 44"/>
                  <a:gd name="T21" fmla="*/ 18 h 69"/>
                  <a:gd name="T22" fmla="*/ 0 w 44"/>
                  <a:gd name="T23" fmla="*/ 20 h 69"/>
                  <a:gd name="T24" fmla="*/ 2 w 44"/>
                  <a:gd name="T25" fmla="*/ 21 h 69"/>
                  <a:gd name="T26" fmla="*/ 10 w 44"/>
                  <a:gd name="T27" fmla="*/ 21 h 69"/>
                  <a:gd name="T28" fmla="*/ 11 w 44"/>
                  <a:gd name="T29" fmla="*/ 54 h 69"/>
                  <a:gd name="T30" fmla="*/ 3 w 44"/>
                  <a:gd name="T31" fmla="*/ 54 h 69"/>
                  <a:gd name="T32" fmla="*/ 1 w 44"/>
                  <a:gd name="T33" fmla="*/ 56 h 69"/>
                  <a:gd name="T34" fmla="*/ 15 w 44"/>
                  <a:gd name="T35" fmla="*/ 69 h 69"/>
                  <a:gd name="T36" fmla="*/ 29 w 44"/>
                  <a:gd name="T37" fmla="*/ 69 h 69"/>
                  <a:gd name="T38" fmla="*/ 42 w 44"/>
                  <a:gd name="T39" fmla="*/ 56 h 69"/>
                  <a:gd name="T40" fmla="*/ 40 w 44"/>
                  <a:gd name="T41" fmla="*/ 54 h 69"/>
                  <a:gd name="T42" fmla="*/ 36 w 44"/>
                  <a:gd name="T43" fmla="*/ 54 h 69"/>
                  <a:gd name="T44" fmla="*/ 35 w 44"/>
                  <a:gd name="T45" fmla="*/ 21 h 69"/>
                  <a:gd name="T46" fmla="*/ 42 w 44"/>
                  <a:gd name="T47" fmla="*/ 21 h 69"/>
                  <a:gd name="T48" fmla="*/ 15 w 44"/>
                  <a:gd name="T49" fmla="*/ 54 h 69"/>
                  <a:gd name="T50" fmla="*/ 15 w 44"/>
                  <a:gd name="T51" fmla="*/ 21 h 69"/>
                  <a:gd name="T52" fmla="*/ 31 w 44"/>
                  <a:gd name="T53" fmla="*/ 21 h 69"/>
                  <a:gd name="T54" fmla="*/ 31 w 44"/>
                  <a:gd name="T55" fmla="*/ 54 h 69"/>
                  <a:gd name="T56" fmla="*/ 15 w 44"/>
                  <a:gd name="T57"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69">
                    <a:moveTo>
                      <a:pt x="42" y="21"/>
                    </a:moveTo>
                    <a:cubicBezTo>
                      <a:pt x="42" y="21"/>
                      <a:pt x="43" y="20"/>
                      <a:pt x="43" y="20"/>
                    </a:cubicBezTo>
                    <a:cubicBezTo>
                      <a:pt x="44" y="19"/>
                      <a:pt x="44" y="19"/>
                      <a:pt x="44" y="18"/>
                    </a:cubicBezTo>
                    <a:cubicBezTo>
                      <a:pt x="44" y="18"/>
                      <a:pt x="43" y="12"/>
                      <a:pt x="37" y="8"/>
                    </a:cubicBezTo>
                    <a:cubicBezTo>
                      <a:pt x="34" y="6"/>
                      <a:pt x="30" y="5"/>
                      <a:pt x="24" y="6"/>
                    </a:cubicBezTo>
                    <a:cubicBezTo>
                      <a:pt x="22" y="3"/>
                      <a:pt x="20" y="1"/>
                      <a:pt x="20" y="1"/>
                    </a:cubicBezTo>
                    <a:cubicBezTo>
                      <a:pt x="19" y="0"/>
                      <a:pt x="18" y="0"/>
                      <a:pt x="17" y="1"/>
                    </a:cubicBezTo>
                    <a:cubicBezTo>
                      <a:pt x="16" y="2"/>
                      <a:pt x="17" y="3"/>
                      <a:pt x="17" y="4"/>
                    </a:cubicBezTo>
                    <a:cubicBezTo>
                      <a:pt x="18" y="4"/>
                      <a:pt x="19" y="5"/>
                      <a:pt x="20" y="7"/>
                    </a:cubicBezTo>
                    <a:cubicBezTo>
                      <a:pt x="16" y="6"/>
                      <a:pt x="10" y="5"/>
                      <a:pt x="5" y="9"/>
                    </a:cubicBezTo>
                    <a:cubicBezTo>
                      <a:pt x="2" y="11"/>
                      <a:pt x="0" y="14"/>
                      <a:pt x="0" y="18"/>
                    </a:cubicBezTo>
                    <a:cubicBezTo>
                      <a:pt x="0" y="19"/>
                      <a:pt x="0" y="19"/>
                      <a:pt x="0" y="20"/>
                    </a:cubicBezTo>
                    <a:cubicBezTo>
                      <a:pt x="1" y="20"/>
                      <a:pt x="1" y="21"/>
                      <a:pt x="2" y="21"/>
                    </a:cubicBezTo>
                    <a:cubicBezTo>
                      <a:pt x="10" y="21"/>
                      <a:pt x="10" y="21"/>
                      <a:pt x="10" y="21"/>
                    </a:cubicBezTo>
                    <a:cubicBezTo>
                      <a:pt x="13" y="26"/>
                      <a:pt x="16" y="37"/>
                      <a:pt x="11" y="54"/>
                    </a:cubicBezTo>
                    <a:cubicBezTo>
                      <a:pt x="3" y="54"/>
                      <a:pt x="3" y="54"/>
                      <a:pt x="3" y="54"/>
                    </a:cubicBezTo>
                    <a:cubicBezTo>
                      <a:pt x="2" y="54"/>
                      <a:pt x="1" y="55"/>
                      <a:pt x="1" y="56"/>
                    </a:cubicBezTo>
                    <a:cubicBezTo>
                      <a:pt x="1" y="63"/>
                      <a:pt x="7" y="69"/>
                      <a:pt x="15" y="69"/>
                    </a:cubicBezTo>
                    <a:cubicBezTo>
                      <a:pt x="29" y="69"/>
                      <a:pt x="29" y="69"/>
                      <a:pt x="29" y="69"/>
                    </a:cubicBezTo>
                    <a:cubicBezTo>
                      <a:pt x="36" y="69"/>
                      <a:pt x="42" y="63"/>
                      <a:pt x="42" y="56"/>
                    </a:cubicBezTo>
                    <a:cubicBezTo>
                      <a:pt x="42" y="55"/>
                      <a:pt x="41" y="54"/>
                      <a:pt x="40" y="54"/>
                    </a:cubicBezTo>
                    <a:cubicBezTo>
                      <a:pt x="36" y="54"/>
                      <a:pt x="36" y="54"/>
                      <a:pt x="36" y="54"/>
                    </a:cubicBezTo>
                    <a:cubicBezTo>
                      <a:pt x="34" y="49"/>
                      <a:pt x="31" y="37"/>
                      <a:pt x="35" y="21"/>
                    </a:cubicBezTo>
                    <a:lnTo>
                      <a:pt x="42" y="21"/>
                    </a:lnTo>
                    <a:close/>
                    <a:moveTo>
                      <a:pt x="15" y="54"/>
                    </a:moveTo>
                    <a:cubicBezTo>
                      <a:pt x="19" y="38"/>
                      <a:pt x="18" y="27"/>
                      <a:pt x="15" y="21"/>
                    </a:cubicBezTo>
                    <a:cubicBezTo>
                      <a:pt x="31" y="21"/>
                      <a:pt x="31" y="21"/>
                      <a:pt x="31" y="21"/>
                    </a:cubicBezTo>
                    <a:cubicBezTo>
                      <a:pt x="27" y="36"/>
                      <a:pt x="29" y="48"/>
                      <a:pt x="31" y="54"/>
                    </a:cubicBezTo>
                    <a:lnTo>
                      <a:pt x="15" y="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632" name="グループ化 631">
                <a:extLst>
                  <a:ext uri="{FF2B5EF4-FFF2-40B4-BE49-F238E27FC236}">
                    <a16:creationId xmlns:a16="http://schemas.microsoft.com/office/drawing/2014/main" id="{0FEEE9E3-B9A8-47F3-836D-25C010DF20E9}"/>
                  </a:ext>
                </a:extLst>
              </p:cNvPr>
              <p:cNvGrpSpPr/>
              <p:nvPr/>
            </p:nvGrpSpPr>
            <p:grpSpPr>
              <a:xfrm>
                <a:off x="6130345" y="4610741"/>
                <a:ext cx="203381" cy="253393"/>
                <a:chOff x="2358976" y="2917790"/>
                <a:chExt cx="278408" cy="346869"/>
              </a:xfrm>
            </p:grpSpPr>
            <p:sp>
              <p:nvSpPr>
                <p:cNvPr id="634" name="Freeform 7">
                  <a:extLst>
                    <a:ext uri="{FF2B5EF4-FFF2-40B4-BE49-F238E27FC236}">
                      <a16:creationId xmlns:a16="http://schemas.microsoft.com/office/drawing/2014/main" id="{75F88210-E1E7-4916-B895-160DC4F418D0}"/>
                    </a:ext>
                  </a:extLst>
                </p:cNvPr>
                <p:cNvSpPr>
                  <a:spLocks/>
                </p:cNvSpPr>
                <p:nvPr/>
              </p:nvSpPr>
              <p:spPr bwMode="auto">
                <a:xfrm>
                  <a:off x="2358976" y="3104917"/>
                  <a:ext cx="278408" cy="159742"/>
                </a:xfrm>
                <a:custGeom>
                  <a:avLst/>
                  <a:gdLst>
                    <a:gd name="T0" fmla="*/ 45 w 52"/>
                    <a:gd name="T1" fmla="*/ 0 h 29"/>
                    <a:gd name="T2" fmla="*/ 39 w 52"/>
                    <a:gd name="T3" fmla="*/ 3 h 29"/>
                    <a:gd name="T4" fmla="*/ 36 w 52"/>
                    <a:gd name="T5" fmla="*/ 3 h 29"/>
                    <a:gd name="T6" fmla="*/ 31 w 52"/>
                    <a:gd name="T7" fmla="*/ 0 h 29"/>
                    <a:gd name="T8" fmla="*/ 26 w 52"/>
                    <a:gd name="T9" fmla="*/ 3 h 29"/>
                    <a:gd name="T10" fmla="*/ 23 w 52"/>
                    <a:gd name="T11" fmla="*/ 3 h 29"/>
                    <a:gd name="T12" fmla="*/ 19 w 52"/>
                    <a:gd name="T13" fmla="*/ 0 h 29"/>
                    <a:gd name="T14" fmla="*/ 14 w 52"/>
                    <a:gd name="T15" fmla="*/ 3 h 29"/>
                    <a:gd name="T16" fmla="*/ 12 w 52"/>
                    <a:gd name="T17" fmla="*/ 4 h 29"/>
                    <a:gd name="T18" fmla="*/ 11 w 52"/>
                    <a:gd name="T19" fmla="*/ 3 h 29"/>
                    <a:gd name="T20" fmla="*/ 5 w 52"/>
                    <a:gd name="T21" fmla="*/ 0 h 29"/>
                    <a:gd name="T22" fmla="*/ 1 w 52"/>
                    <a:gd name="T23" fmla="*/ 3 h 29"/>
                    <a:gd name="T24" fmla="*/ 0 w 52"/>
                    <a:gd name="T25" fmla="*/ 3 h 29"/>
                    <a:gd name="T26" fmla="*/ 26 w 52"/>
                    <a:gd name="T27" fmla="*/ 29 h 29"/>
                    <a:gd name="T28" fmla="*/ 52 w 52"/>
                    <a:gd name="T29" fmla="*/ 3 h 29"/>
                    <a:gd name="T30" fmla="*/ 51 w 52"/>
                    <a:gd name="T31" fmla="*/ 3 h 29"/>
                    <a:gd name="T32" fmla="*/ 45 w 52"/>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29">
                      <a:moveTo>
                        <a:pt x="45" y="0"/>
                      </a:moveTo>
                      <a:cubicBezTo>
                        <a:pt x="39" y="3"/>
                        <a:pt x="39" y="3"/>
                        <a:pt x="39" y="3"/>
                      </a:cubicBezTo>
                      <a:cubicBezTo>
                        <a:pt x="38" y="4"/>
                        <a:pt x="37" y="4"/>
                        <a:pt x="36" y="3"/>
                      </a:cubicBezTo>
                      <a:cubicBezTo>
                        <a:pt x="31" y="0"/>
                        <a:pt x="31" y="0"/>
                        <a:pt x="31" y="0"/>
                      </a:cubicBezTo>
                      <a:cubicBezTo>
                        <a:pt x="26" y="3"/>
                        <a:pt x="26" y="3"/>
                        <a:pt x="26" y="3"/>
                      </a:cubicBezTo>
                      <a:cubicBezTo>
                        <a:pt x="25" y="3"/>
                        <a:pt x="24" y="3"/>
                        <a:pt x="23" y="3"/>
                      </a:cubicBezTo>
                      <a:cubicBezTo>
                        <a:pt x="19" y="0"/>
                        <a:pt x="19" y="0"/>
                        <a:pt x="19" y="0"/>
                      </a:cubicBezTo>
                      <a:cubicBezTo>
                        <a:pt x="14" y="3"/>
                        <a:pt x="14" y="3"/>
                        <a:pt x="14" y="3"/>
                      </a:cubicBezTo>
                      <a:cubicBezTo>
                        <a:pt x="13" y="3"/>
                        <a:pt x="13" y="4"/>
                        <a:pt x="12" y="4"/>
                      </a:cubicBezTo>
                      <a:cubicBezTo>
                        <a:pt x="12" y="4"/>
                        <a:pt x="11" y="3"/>
                        <a:pt x="11" y="3"/>
                      </a:cubicBezTo>
                      <a:cubicBezTo>
                        <a:pt x="5" y="0"/>
                        <a:pt x="5" y="0"/>
                        <a:pt x="5" y="0"/>
                      </a:cubicBezTo>
                      <a:cubicBezTo>
                        <a:pt x="1" y="3"/>
                        <a:pt x="1" y="3"/>
                        <a:pt x="1" y="3"/>
                      </a:cubicBezTo>
                      <a:cubicBezTo>
                        <a:pt x="1" y="3"/>
                        <a:pt x="0" y="3"/>
                        <a:pt x="0" y="3"/>
                      </a:cubicBezTo>
                      <a:cubicBezTo>
                        <a:pt x="0" y="23"/>
                        <a:pt x="13" y="29"/>
                        <a:pt x="26" y="29"/>
                      </a:cubicBezTo>
                      <a:cubicBezTo>
                        <a:pt x="39" y="29"/>
                        <a:pt x="51" y="25"/>
                        <a:pt x="52" y="3"/>
                      </a:cubicBezTo>
                      <a:cubicBezTo>
                        <a:pt x="51" y="3"/>
                        <a:pt x="51" y="3"/>
                        <a:pt x="51" y="3"/>
                      </a:cubicBezTo>
                      <a:lnTo>
                        <a:pt x="4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5" name="Freeform 8">
                  <a:extLst>
                    <a:ext uri="{FF2B5EF4-FFF2-40B4-BE49-F238E27FC236}">
                      <a16:creationId xmlns:a16="http://schemas.microsoft.com/office/drawing/2014/main" id="{32B45FEC-ED3D-4927-99F5-95CA3A5B95EF}"/>
                    </a:ext>
                  </a:extLst>
                </p:cNvPr>
                <p:cNvSpPr>
                  <a:spLocks/>
                </p:cNvSpPr>
                <p:nvPr/>
              </p:nvSpPr>
              <p:spPr bwMode="auto">
                <a:xfrm>
                  <a:off x="2363540" y="2917790"/>
                  <a:ext cx="273844" cy="173435"/>
                </a:xfrm>
                <a:custGeom>
                  <a:avLst/>
                  <a:gdLst>
                    <a:gd name="T0" fmla="*/ 6 w 51"/>
                    <a:gd name="T1" fmla="*/ 29 h 32"/>
                    <a:gd name="T2" fmla="*/ 11 w 51"/>
                    <a:gd name="T3" fmla="*/ 32 h 32"/>
                    <a:gd name="T4" fmla="*/ 16 w 51"/>
                    <a:gd name="T5" fmla="*/ 29 h 32"/>
                    <a:gd name="T6" fmla="*/ 19 w 51"/>
                    <a:gd name="T7" fmla="*/ 29 h 32"/>
                    <a:gd name="T8" fmla="*/ 24 w 51"/>
                    <a:gd name="T9" fmla="*/ 32 h 32"/>
                    <a:gd name="T10" fmla="*/ 29 w 51"/>
                    <a:gd name="T11" fmla="*/ 29 h 32"/>
                    <a:gd name="T12" fmla="*/ 32 w 51"/>
                    <a:gd name="T13" fmla="*/ 29 h 32"/>
                    <a:gd name="T14" fmla="*/ 37 w 51"/>
                    <a:gd name="T15" fmla="*/ 32 h 32"/>
                    <a:gd name="T16" fmla="*/ 43 w 51"/>
                    <a:gd name="T17" fmla="*/ 29 h 32"/>
                    <a:gd name="T18" fmla="*/ 46 w 51"/>
                    <a:gd name="T19" fmla="*/ 29 h 32"/>
                    <a:gd name="T20" fmla="*/ 51 w 51"/>
                    <a:gd name="T21" fmla="*/ 32 h 32"/>
                    <a:gd name="T22" fmla="*/ 25 w 51"/>
                    <a:gd name="T23" fmla="*/ 0 h 32"/>
                    <a:gd name="T24" fmla="*/ 0 w 51"/>
                    <a:gd name="T25" fmla="*/ 31 h 32"/>
                    <a:gd name="T26" fmla="*/ 3 w 51"/>
                    <a:gd name="T27" fmla="*/ 29 h 32"/>
                    <a:gd name="T28" fmla="*/ 6 w 51"/>
                    <a:gd name="T29"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32">
                      <a:moveTo>
                        <a:pt x="6" y="29"/>
                      </a:moveTo>
                      <a:cubicBezTo>
                        <a:pt x="11" y="32"/>
                        <a:pt x="11" y="32"/>
                        <a:pt x="11" y="32"/>
                      </a:cubicBezTo>
                      <a:cubicBezTo>
                        <a:pt x="16" y="29"/>
                        <a:pt x="16" y="29"/>
                        <a:pt x="16" y="29"/>
                      </a:cubicBezTo>
                      <a:cubicBezTo>
                        <a:pt x="17" y="29"/>
                        <a:pt x="18" y="29"/>
                        <a:pt x="19" y="29"/>
                      </a:cubicBezTo>
                      <a:cubicBezTo>
                        <a:pt x="24" y="32"/>
                        <a:pt x="24" y="32"/>
                        <a:pt x="24" y="32"/>
                      </a:cubicBezTo>
                      <a:cubicBezTo>
                        <a:pt x="29" y="29"/>
                        <a:pt x="29" y="29"/>
                        <a:pt x="29" y="29"/>
                      </a:cubicBezTo>
                      <a:cubicBezTo>
                        <a:pt x="30" y="29"/>
                        <a:pt x="31" y="29"/>
                        <a:pt x="32" y="29"/>
                      </a:cubicBezTo>
                      <a:cubicBezTo>
                        <a:pt x="37" y="32"/>
                        <a:pt x="37" y="32"/>
                        <a:pt x="37" y="32"/>
                      </a:cubicBezTo>
                      <a:cubicBezTo>
                        <a:pt x="43" y="29"/>
                        <a:pt x="43" y="29"/>
                        <a:pt x="43" y="29"/>
                      </a:cubicBezTo>
                      <a:cubicBezTo>
                        <a:pt x="43" y="28"/>
                        <a:pt x="45" y="28"/>
                        <a:pt x="46" y="29"/>
                      </a:cubicBezTo>
                      <a:cubicBezTo>
                        <a:pt x="51" y="32"/>
                        <a:pt x="51" y="32"/>
                        <a:pt x="51" y="32"/>
                      </a:cubicBezTo>
                      <a:cubicBezTo>
                        <a:pt x="49" y="14"/>
                        <a:pt x="39" y="0"/>
                        <a:pt x="25" y="0"/>
                      </a:cubicBezTo>
                      <a:cubicBezTo>
                        <a:pt x="11" y="0"/>
                        <a:pt x="2" y="14"/>
                        <a:pt x="0" y="31"/>
                      </a:cubicBezTo>
                      <a:cubicBezTo>
                        <a:pt x="3" y="29"/>
                        <a:pt x="3" y="29"/>
                        <a:pt x="3" y="29"/>
                      </a:cubicBezTo>
                      <a:cubicBezTo>
                        <a:pt x="4" y="29"/>
                        <a:pt x="5" y="29"/>
                        <a:pt x="6" y="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sp>
          <p:nvSpPr>
            <p:cNvPr id="633" name="テキスト ボックス 632">
              <a:extLst>
                <a:ext uri="{FF2B5EF4-FFF2-40B4-BE49-F238E27FC236}">
                  <a16:creationId xmlns:a16="http://schemas.microsoft.com/office/drawing/2014/main" id="{BA677B19-BD91-4C74-8E44-B6294BD2C98B}"/>
                </a:ext>
              </a:extLst>
            </p:cNvPr>
            <p:cNvSpPr txBox="1"/>
            <p:nvPr/>
          </p:nvSpPr>
          <p:spPr>
            <a:xfrm>
              <a:off x="5433283" y="5283715"/>
              <a:ext cx="1701899" cy="439586"/>
            </a:xfrm>
            <a:prstGeom prst="rect">
              <a:avLst/>
            </a:prstGeom>
            <a:noFill/>
          </p:spPr>
          <p:txBody>
            <a:bodyPr wrap="square" lIns="0" tIns="0" rIns="0" bIns="0" rtlCol="0">
              <a:spAutoFit/>
            </a:bodyPr>
            <a:lstStyle>
              <a:defPPr>
                <a:defRPr lang="ja-JP"/>
              </a:defPPr>
              <a:lvl1pPr algn="ctr">
                <a:defRPr sz="1400" b="1"/>
              </a:lvl1pPr>
            </a:lstStyle>
            <a:p>
              <a:pPr lvl="0">
                <a:lnSpc>
                  <a:spcPct val="90000"/>
                </a:lnSpc>
              </a:pPr>
              <a:r>
                <a:rPr lang="ja-JP" altLang="en-US" dirty="0">
                  <a:solidFill>
                    <a:prstClr val="black"/>
                  </a:solidFill>
                </a:rPr>
                <a:t>生ごみの分別回収</a:t>
              </a:r>
              <a:r>
                <a:rPr lang="en-US" altLang="ja-JP" dirty="0">
                  <a:solidFill>
                    <a:prstClr val="black"/>
                  </a:solidFill>
                </a:rPr>
                <a:t/>
              </a:r>
              <a:br>
                <a:rPr lang="en-US" altLang="ja-JP" dirty="0">
                  <a:solidFill>
                    <a:prstClr val="black"/>
                  </a:solidFill>
                </a:rPr>
              </a:br>
              <a:r>
                <a:rPr lang="ja-JP" altLang="en-US" dirty="0">
                  <a:solidFill>
                    <a:prstClr val="black"/>
                  </a:solidFill>
                </a:rPr>
                <a:t>・有効利用</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26" name="グループ化 25">
            <a:extLst>
              <a:ext uri="{FF2B5EF4-FFF2-40B4-BE49-F238E27FC236}">
                <a16:creationId xmlns:a16="http://schemas.microsoft.com/office/drawing/2014/main" id="{CA42B6A3-83EC-43B1-B3D0-082E9FB15868}"/>
              </a:ext>
            </a:extLst>
          </p:cNvPr>
          <p:cNvGrpSpPr/>
          <p:nvPr/>
        </p:nvGrpSpPr>
        <p:grpSpPr>
          <a:xfrm>
            <a:off x="5918320" y="6216991"/>
            <a:ext cx="1431306" cy="881363"/>
            <a:chOff x="5651209" y="3971372"/>
            <a:chExt cx="1431306" cy="881363"/>
          </a:xfrm>
        </p:grpSpPr>
        <p:grpSp>
          <p:nvGrpSpPr>
            <p:cNvPr id="637" name="Group 15">
              <a:extLst>
                <a:ext uri="{FF2B5EF4-FFF2-40B4-BE49-F238E27FC236}">
                  <a16:creationId xmlns:a16="http://schemas.microsoft.com/office/drawing/2014/main" id="{5D2B16EF-478A-4B92-BC69-EA235F6D5F84}"/>
                </a:ext>
              </a:extLst>
            </p:cNvPr>
            <p:cNvGrpSpPr>
              <a:grpSpLocks noChangeAspect="1"/>
            </p:cNvGrpSpPr>
            <p:nvPr/>
          </p:nvGrpSpPr>
          <p:grpSpPr bwMode="auto">
            <a:xfrm>
              <a:off x="6092278" y="3971372"/>
              <a:ext cx="549168" cy="386174"/>
              <a:chOff x="3259" y="2304"/>
              <a:chExt cx="219" cy="154"/>
            </a:xfrm>
            <a:solidFill>
              <a:schemeClr val="tx2"/>
            </a:solidFill>
          </p:grpSpPr>
          <p:sp>
            <p:nvSpPr>
              <p:cNvPr id="639" name="Freeform 16">
                <a:extLst>
                  <a:ext uri="{FF2B5EF4-FFF2-40B4-BE49-F238E27FC236}">
                    <a16:creationId xmlns:a16="http://schemas.microsoft.com/office/drawing/2014/main" id="{097C2507-05D0-40CE-987F-CAE87810FC30}"/>
                  </a:ext>
                </a:extLst>
              </p:cNvPr>
              <p:cNvSpPr>
                <a:spLocks/>
              </p:cNvSpPr>
              <p:nvPr/>
            </p:nvSpPr>
            <p:spPr bwMode="auto">
              <a:xfrm>
                <a:off x="3317" y="2409"/>
                <a:ext cx="46" cy="46"/>
              </a:xfrm>
              <a:custGeom>
                <a:avLst/>
                <a:gdLst>
                  <a:gd name="T0" fmla="*/ 27 w 39"/>
                  <a:gd name="T1" fmla="*/ 19 h 39"/>
                  <a:gd name="T2" fmla="*/ 38 w 39"/>
                  <a:gd name="T3" fmla="*/ 8 h 39"/>
                  <a:gd name="T4" fmla="*/ 38 w 39"/>
                  <a:gd name="T5" fmla="*/ 6 h 39"/>
                  <a:gd name="T6" fmla="*/ 32 w 39"/>
                  <a:gd name="T7" fmla="*/ 0 h 39"/>
                  <a:gd name="T8" fmla="*/ 30 w 39"/>
                  <a:gd name="T9" fmla="*/ 0 h 39"/>
                  <a:gd name="T10" fmla="*/ 19 w 39"/>
                  <a:gd name="T11" fmla="*/ 11 h 39"/>
                  <a:gd name="T12" fmla="*/ 8 w 39"/>
                  <a:gd name="T13" fmla="*/ 0 h 39"/>
                  <a:gd name="T14" fmla="*/ 6 w 39"/>
                  <a:gd name="T15" fmla="*/ 0 h 39"/>
                  <a:gd name="T16" fmla="*/ 0 w 39"/>
                  <a:gd name="T17" fmla="*/ 6 h 39"/>
                  <a:gd name="T18" fmla="*/ 0 w 39"/>
                  <a:gd name="T19" fmla="*/ 8 h 39"/>
                  <a:gd name="T20" fmla="*/ 11 w 39"/>
                  <a:gd name="T21" fmla="*/ 19 h 39"/>
                  <a:gd name="T22" fmla="*/ 0 w 39"/>
                  <a:gd name="T23" fmla="*/ 30 h 39"/>
                  <a:gd name="T24" fmla="*/ 0 w 39"/>
                  <a:gd name="T25" fmla="*/ 33 h 39"/>
                  <a:gd name="T26" fmla="*/ 6 w 39"/>
                  <a:gd name="T27" fmla="*/ 38 h 39"/>
                  <a:gd name="T28" fmla="*/ 7 w 39"/>
                  <a:gd name="T29" fmla="*/ 39 h 39"/>
                  <a:gd name="T30" fmla="*/ 8 w 39"/>
                  <a:gd name="T31" fmla="*/ 38 h 39"/>
                  <a:gd name="T32" fmla="*/ 19 w 39"/>
                  <a:gd name="T33" fmla="*/ 27 h 39"/>
                  <a:gd name="T34" fmla="*/ 30 w 39"/>
                  <a:gd name="T35" fmla="*/ 38 h 39"/>
                  <a:gd name="T36" fmla="*/ 31 w 39"/>
                  <a:gd name="T37" fmla="*/ 39 h 39"/>
                  <a:gd name="T38" fmla="*/ 32 w 39"/>
                  <a:gd name="T39" fmla="*/ 38 h 39"/>
                  <a:gd name="T40" fmla="*/ 38 w 39"/>
                  <a:gd name="T41" fmla="*/ 33 h 39"/>
                  <a:gd name="T42" fmla="*/ 38 w 39"/>
                  <a:gd name="T43" fmla="*/ 30 h 39"/>
                  <a:gd name="T44" fmla="*/ 27 w 39"/>
                  <a:gd name="T4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9">
                    <a:moveTo>
                      <a:pt x="27" y="19"/>
                    </a:moveTo>
                    <a:cubicBezTo>
                      <a:pt x="38" y="8"/>
                      <a:pt x="38" y="8"/>
                      <a:pt x="38" y="8"/>
                    </a:cubicBezTo>
                    <a:cubicBezTo>
                      <a:pt x="39" y="8"/>
                      <a:pt x="39" y="7"/>
                      <a:pt x="38" y="6"/>
                    </a:cubicBezTo>
                    <a:cubicBezTo>
                      <a:pt x="32" y="0"/>
                      <a:pt x="32" y="0"/>
                      <a:pt x="32" y="0"/>
                    </a:cubicBezTo>
                    <a:cubicBezTo>
                      <a:pt x="32" y="0"/>
                      <a:pt x="31" y="0"/>
                      <a:pt x="30" y="0"/>
                    </a:cubicBezTo>
                    <a:cubicBezTo>
                      <a:pt x="19" y="11"/>
                      <a:pt x="19" y="11"/>
                      <a:pt x="19" y="11"/>
                    </a:cubicBezTo>
                    <a:cubicBezTo>
                      <a:pt x="8" y="0"/>
                      <a:pt x="8" y="0"/>
                      <a:pt x="8" y="0"/>
                    </a:cubicBezTo>
                    <a:cubicBezTo>
                      <a:pt x="8" y="0"/>
                      <a:pt x="7" y="0"/>
                      <a:pt x="6" y="0"/>
                    </a:cubicBezTo>
                    <a:cubicBezTo>
                      <a:pt x="0" y="6"/>
                      <a:pt x="0" y="6"/>
                      <a:pt x="0" y="6"/>
                    </a:cubicBezTo>
                    <a:cubicBezTo>
                      <a:pt x="0" y="7"/>
                      <a:pt x="0" y="8"/>
                      <a:pt x="0" y="8"/>
                    </a:cubicBezTo>
                    <a:cubicBezTo>
                      <a:pt x="11" y="19"/>
                      <a:pt x="11" y="19"/>
                      <a:pt x="11" y="19"/>
                    </a:cubicBezTo>
                    <a:cubicBezTo>
                      <a:pt x="0" y="30"/>
                      <a:pt x="0" y="30"/>
                      <a:pt x="0" y="30"/>
                    </a:cubicBezTo>
                    <a:cubicBezTo>
                      <a:pt x="0" y="31"/>
                      <a:pt x="0" y="32"/>
                      <a:pt x="0" y="33"/>
                    </a:cubicBezTo>
                    <a:cubicBezTo>
                      <a:pt x="6" y="38"/>
                      <a:pt x="6" y="38"/>
                      <a:pt x="6" y="38"/>
                    </a:cubicBezTo>
                    <a:cubicBezTo>
                      <a:pt x="6" y="39"/>
                      <a:pt x="7" y="39"/>
                      <a:pt x="7" y="39"/>
                    </a:cubicBezTo>
                    <a:cubicBezTo>
                      <a:pt x="8" y="39"/>
                      <a:pt x="8" y="39"/>
                      <a:pt x="8" y="38"/>
                    </a:cubicBezTo>
                    <a:cubicBezTo>
                      <a:pt x="19" y="27"/>
                      <a:pt x="19" y="27"/>
                      <a:pt x="19" y="27"/>
                    </a:cubicBezTo>
                    <a:cubicBezTo>
                      <a:pt x="30" y="38"/>
                      <a:pt x="30" y="38"/>
                      <a:pt x="30" y="38"/>
                    </a:cubicBezTo>
                    <a:cubicBezTo>
                      <a:pt x="31" y="39"/>
                      <a:pt x="31" y="39"/>
                      <a:pt x="31" y="39"/>
                    </a:cubicBezTo>
                    <a:cubicBezTo>
                      <a:pt x="32" y="39"/>
                      <a:pt x="32" y="39"/>
                      <a:pt x="32" y="38"/>
                    </a:cubicBezTo>
                    <a:cubicBezTo>
                      <a:pt x="38" y="33"/>
                      <a:pt x="38" y="33"/>
                      <a:pt x="38" y="33"/>
                    </a:cubicBezTo>
                    <a:cubicBezTo>
                      <a:pt x="39" y="32"/>
                      <a:pt x="39" y="31"/>
                      <a:pt x="38" y="30"/>
                    </a:cubicBez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0" name="Freeform 17">
                <a:extLst>
                  <a:ext uri="{FF2B5EF4-FFF2-40B4-BE49-F238E27FC236}">
                    <a16:creationId xmlns:a16="http://schemas.microsoft.com/office/drawing/2014/main" id="{F29B71B6-76FC-4A96-B985-530E0CD56B0D}"/>
                  </a:ext>
                </a:extLst>
              </p:cNvPr>
              <p:cNvSpPr>
                <a:spLocks/>
              </p:cNvSpPr>
              <p:nvPr/>
            </p:nvSpPr>
            <p:spPr bwMode="auto">
              <a:xfrm>
                <a:off x="3259" y="2404"/>
                <a:ext cx="219" cy="54"/>
              </a:xfrm>
              <a:custGeom>
                <a:avLst/>
                <a:gdLst>
                  <a:gd name="T0" fmla="*/ 182 w 186"/>
                  <a:gd name="T1" fmla="*/ 16 h 46"/>
                  <a:gd name="T2" fmla="*/ 186 w 186"/>
                  <a:gd name="T3" fmla="*/ 12 h 46"/>
                  <a:gd name="T4" fmla="*/ 182 w 186"/>
                  <a:gd name="T5" fmla="*/ 8 h 46"/>
                  <a:gd name="T6" fmla="*/ 171 w 186"/>
                  <a:gd name="T7" fmla="*/ 8 h 46"/>
                  <a:gd name="T8" fmla="*/ 171 w 186"/>
                  <a:gd name="T9" fmla="*/ 4 h 46"/>
                  <a:gd name="T10" fmla="*/ 167 w 186"/>
                  <a:gd name="T11" fmla="*/ 0 h 46"/>
                  <a:gd name="T12" fmla="*/ 153 w 186"/>
                  <a:gd name="T13" fmla="*/ 0 h 46"/>
                  <a:gd name="T14" fmla="*/ 134 w 186"/>
                  <a:gd name="T15" fmla="*/ 11 h 46"/>
                  <a:gd name="T16" fmla="*/ 126 w 186"/>
                  <a:gd name="T17" fmla="*/ 11 h 46"/>
                  <a:gd name="T18" fmla="*/ 122 w 186"/>
                  <a:gd name="T19" fmla="*/ 15 h 46"/>
                  <a:gd name="T20" fmla="*/ 122 w 186"/>
                  <a:gd name="T21" fmla="*/ 19 h 46"/>
                  <a:gd name="T22" fmla="*/ 4 w 186"/>
                  <a:gd name="T23" fmla="*/ 19 h 46"/>
                  <a:gd name="T24" fmla="*/ 0 w 186"/>
                  <a:gd name="T25" fmla="*/ 23 h 46"/>
                  <a:gd name="T26" fmla="*/ 4 w 186"/>
                  <a:gd name="T27" fmla="*/ 27 h 46"/>
                  <a:gd name="T28" fmla="*/ 122 w 186"/>
                  <a:gd name="T29" fmla="*/ 27 h 46"/>
                  <a:gd name="T30" fmla="*/ 122 w 186"/>
                  <a:gd name="T31" fmla="*/ 32 h 46"/>
                  <a:gd name="T32" fmla="*/ 126 w 186"/>
                  <a:gd name="T33" fmla="*/ 36 h 46"/>
                  <a:gd name="T34" fmla="*/ 134 w 186"/>
                  <a:gd name="T35" fmla="*/ 36 h 46"/>
                  <a:gd name="T36" fmla="*/ 153 w 186"/>
                  <a:gd name="T37" fmla="*/ 46 h 46"/>
                  <a:gd name="T38" fmla="*/ 167 w 186"/>
                  <a:gd name="T39" fmla="*/ 46 h 46"/>
                  <a:gd name="T40" fmla="*/ 171 w 186"/>
                  <a:gd name="T41" fmla="*/ 42 h 46"/>
                  <a:gd name="T42" fmla="*/ 171 w 186"/>
                  <a:gd name="T43" fmla="*/ 39 h 46"/>
                  <a:gd name="T44" fmla="*/ 182 w 186"/>
                  <a:gd name="T45" fmla="*/ 39 h 46"/>
                  <a:gd name="T46" fmla="*/ 186 w 186"/>
                  <a:gd name="T47" fmla="*/ 35 h 46"/>
                  <a:gd name="T48" fmla="*/ 182 w 186"/>
                  <a:gd name="T49" fmla="*/ 31 h 46"/>
                  <a:gd name="T50" fmla="*/ 171 w 186"/>
                  <a:gd name="T51" fmla="*/ 31 h 46"/>
                  <a:gd name="T52" fmla="*/ 171 w 186"/>
                  <a:gd name="T53" fmla="*/ 16 h 46"/>
                  <a:gd name="T54" fmla="*/ 182 w 186"/>
                  <a:gd name="T55" fmla="*/ 1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46">
                    <a:moveTo>
                      <a:pt x="182" y="16"/>
                    </a:moveTo>
                    <a:cubicBezTo>
                      <a:pt x="184" y="16"/>
                      <a:pt x="186" y="14"/>
                      <a:pt x="186" y="12"/>
                    </a:cubicBezTo>
                    <a:cubicBezTo>
                      <a:pt x="186" y="10"/>
                      <a:pt x="184" y="8"/>
                      <a:pt x="182" y="8"/>
                    </a:cubicBezTo>
                    <a:cubicBezTo>
                      <a:pt x="171" y="8"/>
                      <a:pt x="171" y="8"/>
                      <a:pt x="171" y="8"/>
                    </a:cubicBezTo>
                    <a:cubicBezTo>
                      <a:pt x="171" y="4"/>
                      <a:pt x="171" y="4"/>
                      <a:pt x="171" y="4"/>
                    </a:cubicBezTo>
                    <a:cubicBezTo>
                      <a:pt x="171" y="2"/>
                      <a:pt x="169" y="0"/>
                      <a:pt x="167" y="0"/>
                    </a:cubicBezTo>
                    <a:cubicBezTo>
                      <a:pt x="153" y="0"/>
                      <a:pt x="153" y="0"/>
                      <a:pt x="153" y="0"/>
                    </a:cubicBezTo>
                    <a:cubicBezTo>
                      <a:pt x="145" y="0"/>
                      <a:pt x="138" y="4"/>
                      <a:pt x="134" y="11"/>
                    </a:cubicBezTo>
                    <a:cubicBezTo>
                      <a:pt x="126" y="11"/>
                      <a:pt x="126" y="11"/>
                      <a:pt x="126" y="11"/>
                    </a:cubicBezTo>
                    <a:cubicBezTo>
                      <a:pt x="124" y="11"/>
                      <a:pt x="122" y="12"/>
                      <a:pt x="122" y="15"/>
                    </a:cubicBezTo>
                    <a:cubicBezTo>
                      <a:pt x="122" y="19"/>
                      <a:pt x="122" y="19"/>
                      <a:pt x="122" y="19"/>
                    </a:cubicBezTo>
                    <a:cubicBezTo>
                      <a:pt x="4" y="19"/>
                      <a:pt x="4" y="19"/>
                      <a:pt x="4" y="19"/>
                    </a:cubicBezTo>
                    <a:cubicBezTo>
                      <a:pt x="2" y="19"/>
                      <a:pt x="0" y="21"/>
                      <a:pt x="0" y="23"/>
                    </a:cubicBezTo>
                    <a:cubicBezTo>
                      <a:pt x="0" y="26"/>
                      <a:pt x="2" y="27"/>
                      <a:pt x="4" y="27"/>
                    </a:cubicBezTo>
                    <a:cubicBezTo>
                      <a:pt x="122" y="27"/>
                      <a:pt x="122" y="27"/>
                      <a:pt x="122" y="27"/>
                    </a:cubicBezTo>
                    <a:cubicBezTo>
                      <a:pt x="122" y="32"/>
                      <a:pt x="122" y="32"/>
                      <a:pt x="122" y="32"/>
                    </a:cubicBezTo>
                    <a:cubicBezTo>
                      <a:pt x="122" y="34"/>
                      <a:pt x="124" y="36"/>
                      <a:pt x="126" y="36"/>
                    </a:cubicBezTo>
                    <a:cubicBezTo>
                      <a:pt x="134" y="36"/>
                      <a:pt x="134" y="36"/>
                      <a:pt x="134" y="36"/>
                    </a:cubicBezTo>
                    <a:cubicBezTo>
                      <a:pt x="138" y="42"/>
                      <a:pt x="145" y="46"/>
                      <a:pt x="153" y="46"/>
                    </a:cubicBezTo>
                    <a:cubicBezTo>
                      <a:pt x="167" y="46"/>
                      <a:pt x="167" y="46"/>
                      <a:pt x="167" y="46"/>
                    </a:cubicBezTo>
                    <a:cubicBezTo>
                      <a:pt x="169" y="46"/>
                      <a:pt x="171" y="44"/>
                      <a:pt x="171" y="42"/>
                    </a:cubicBezTo>
                    <a:cubicBezTo>
                      <a:pt x="171" y="39"/>
                      <a:pt x="171" y="39"/>
                      <a:pt x="171" y="39"/>
                    </a:cubicBezTo>
                    <a:cubicBezTo>
                      <a:pt x="182" y="39"/>
                      <a:pt x="182" y="39"/>
                      <a:pt x="182" y="39"/>
                    </a:cubicBezTo>
                    <a:cubicBezTo>
                      <a:pt x="184" y="39"/>
                      <a:pt x="186" y="37"/>
                      <a:pt x="186" y="35"/>
                    </a:cubicBezTo>
                    <a:cubicBezTo>
                      <a:pt x="186" y="33"/>
                      <a:pt x="184" y="31"/>
                      <a:pt x="182" y="31"/>
                    </a:cubicBezTo>
                    <a:cubicBezTo>
                      <a:pt x="171" y="31"/>
                      <a:pt x="171" y="31"/>
                      <a:pt x="171" y="31"/>
                    </a:cubicBezTo>
                    <a:cubicBezTo>
                      <a:pt x="171" y="16"/>
                      <a:pt x="171" y="16"/>
                      <a:pt x="171" y="16"/>
                    </a:cubicBezTo>
                    <a:lnTo>
                      <a:pt x="18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1" name="Freeform 18">
                <a:extLst>
                  <a:ext uri="{FF2B5EF4-FFF2-40B4-BE49-F238E27FC236}">
                    <a16:creationId xmlns:a16="http://schemas.microsoft.com/office/drawing/2014/main" id="{1DB1E6C3-F8A8-44D6-A008-9B74E3F589D6}"/>
                  </a:ext>
                </a:extLst>
              </p:cNvPr>
              <p:cNvSpPr>
                <a:spLocks noEditPoints="1"/>
              </p:cNvSpPr>
              <p:nvPr/>
            </p:nvSpPr>
            <p:spPr bwMode="auto">
              <a:xfrm>
                <a:off x="3259" y="2304"/>
                <a:ext cx="219" cy="67"/>
              </a:xfrm>
              <a:custGeom>
                <a:avLst/>
                <a:gdLst>
                  <a:gd name="T0" fmla="*/ 182 w 186"/>
                  <a:gd name="T1" fmla="*/ 40 h 57"/>
                  <a:gd name="T2" fmla="*/ 171 w 186"/>
                  <a:gd name="T3" fmla="*/ 40 h 57"/>
                  <a:gd name="T4" fmla="*/ 171 w 186"/>
                  <a:gd name="T5" fmla="*/ 25 h 57"/>
                  <a:gd name="T6" fmla="*/ 182 w 186"/>
                  <a:gd name="T7" fmla="*/ 25 h 57"/>
                  <a:gd name="T8" fmla="*/ 186 w 186"/>
                  <a:gd name="T9" fmla="*/ 21 h 57"/>
                  <a:gd name="T10" fmla="*/ 182 w 186"/>
                  <a:gd name="T11" fmla="*/ 17 h 57"/>
                  <a:gd name="T12" fmla="*/ 171 w 186"/>
                  <a:gd name="T13" fmla="*/ 17 h 57"/>
                  <a:gd name="T14" fmla="*/ 171 w 186"/>
                  <a:gd name="T15" fmla="*/ 13 h 57"/>
                  <a:gd name="T16" fmla="*/ 167 w 186"/>
                  <a:gd name="T17" fmla="*/ 9 h 57"/>
                  <a:gd name="T18" fmla="*/ 153 w 186"/>
                  <a:gd name="T19" fmla="*/ 9 h 57"/>
                  <a:gd name="T20" fmla="*/ 134 w 186"/>
                  <a:gd name="T21" fmla="*/ 19 h 57"/>
                  <a:gd name="T22" fmla="*/ 126 w 186"/>
                  <a:gd name="T23" fmla="*/ 19 h 57"/>
                  <a:gd name="T24" fmla="*/ 122 w 186"/>
                  <a:gd name="T25" fmla="*/ 23 h 57"/>
                  <a:gd name="T26" fmla="*/ 122 w 186"/>
                  <a:gd name="T27" fmla="*/ 28 h 57"/>
                  <a:gd name="T28" fmla="*/ 97 w 186"/>
                  <a:gd name="T29" fmla="*/ 28 h 57"/>
                  <a:gd name="T30" fmla="*/ 68 w 186"/>
                  <a:gd name="T31" fmla="*/ 0 h 57"/>
                  <a:gd name="T32" fmla="*/ 39 w 186"/>
                  <a:gd name="T33" fmla="*/ 28 h 57"/>
                  <a:gd name="T34" fmla="*/ 4 w 186"/>
                  <a:gd name="T35" fmla="*/ 28 h 57"/>
                  <a:gd name="T36" fmla="*/ 0 w 186"/>
                  <a:gd name="T37" fmla="*/ 32 h 57"/>
                  <a:gd name="T38" fmla="*/ 4 w 186"/>
                  <a:gd name="T39" fmla="*/ 36 h 57"/>
                  <a:gd name="T40" fmla="*/ 41 w 186"/>
                  <a:gd name="T41" fmla="*/ 36 h 57"/>
                  <a:gd name="T42" fmla="*/ 68 w 186"/>
                  <a:gd name="T43" fmla="*/ 57 h 57"/>
                  <a:gd name="T44" fmla="*/ 96 w 186"/>
                  <a:gd name="T45" fmla="*/ 36 h 57"/>
                  <a:gd name="T46" fmla="*/ 122 w 186"/>
                  <a:gd name="T47" fmla="*/ 36 h 57"/>
                  <a:gd name="T48" fmla="*/ 122 w 186"/>
                  <a:gd name="T49" fmla="*/ 41 h 57"/>
                  <a:gd name="T50" fmla="*/ 126 w 186"/>
                  <a:gd name="T51" fmla="*/ 45 h 57"/>
                  <a:gd name="T52" fmla="*/ 134 w 186"/>
                  <a:gd name="T53" fmla="*/ 45 h 57"/>
                  <a:gd name="T54" fmla="*/ 153 w 186"/>
                  <a:gd name="T55" fmla="*/ 55 h 57"/>
                  <a:gd name="T56" fmla="*/ 167 w 186"/>
                  <a:gd name="T57" fmla="*/ 55 h 57"/>
                  <a:gd name="T58" fmla="*/ 171 w 186"/>
                  <a:gd name="T59" fmla="*/ 51 h 57"/>
                  <a:gd name="T60" fmla="*/ 171 w 186"/>
                  <a:gd name="T61" fmla="*/ 48 h 57"/>
                  <a:gd name="T62" fmla="*/ 182 w 186"/>
                  <a:gd name="T63" fmla="*/ 48 h 57"/>
                  <a:gd name="T64" fmla="*/ 186 w 186"/>
                  <a:gd name="T65" fmla="*/ 44 h 57"/>
                  <a:gd name="T66" fmla="*/ 182 w 186"/>
                  <a:gd name="T67" fmla="*/ 40 h 57"/>
                  <a:gd name="T68" fmla="*/ 78 w 186"/>
                  <a:gd name="T69" fmla="*/ 29 h 57"/>
                  <a:gd name="T70" fmla="*/ 64 w 186"/>
                  <a:gd name="T71" fmla="*/ 50 h 57"/>
                  <a:gd name="T72" fmla="*/ 63 w 186"/>
                  <a:gd name="T73" fmla="*/ 49 h 57"/>
                  <a:gd name="T74" fmla="*/ 67 w 186"/>
                  <a:gd name="T75" fmla="*/ 34 h 57"/>
                  <a:gd name="T76" fmla="*/ 59 w 186"/>
                  <a:gd name="T77" fmla="*/ 30 h 57"/>
                  <a:gd name="T78" fmla="*/ 58 w 186"/>
                  <a:gd name="T79" fmla="*/ 29 h 57"/>
                  <a:gd name="T80" fmla="*/ 77 w 186"/>
                  <a:gd name="T81" fmla="*/ 7 h 57"/>
                  <a:gd name="T82" fmla="*/ 78 w 186"/>
                  <a:gd name="T83" fmla="*/ 8 h 57"/>
                  <a:gd name="T84" fmla="*/ 72 w 186"/>
                  <a:gd name="T85" fmla="*/ 25 h 57"/>
                  <a:gd name="T86" fmla="*/ 77 w 186"/>
                  <a:gd name="T87" fmla="*/ 27 h 57"/>
                  <a:gd name="T88" fmla="*/ 78 w 186"/>
                  <a:gd name="T8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6" h="57">
                    <a:moveTo>
                      <a:pt x="182" y="40"/>
                    </a:moveTo>
                    <a:cubicBezTo>
                      <a:pt x="171" y="40"/>
                      <a:pt x="171" y="40"/>
                      <a:pt x="171" y="40"/>
                    </a:cubicBezTo>
                    <a:cubicBezTo>
                      <a:pt x="171" y="25"/>
                      <a:pt x="171" y="25"/>
                      <a:pt x="171" y="25"/>
                    </a:cubicBezTo>
                    <a:cubicBezTo>
                      <a:pt x="182" y="25"/>
                      <a:pt x="182" y="25"/>
                      <a:pt x="182" y="25"/>
                    </a:cubicBezTo>
                    <a:cubicBezTo>
                      <a:pt x="184" y="25"/>
                      <a:pt x="186" y="23"/>
                      <a:pt x="186" y="21"/>
                    </a:cubicBezTo>
                    <a:cubicBezTo>
                      <a:pt x="186" y="19"/>
                      <a:pt x="184" y="17"/>
                      <a:pt x="182" y="17"/>
                    </a:cubicBezTo>
                    <a:cubicBezTo>
                      <a:pt x="171" y="17"/>
                      <a:pt x="171" y="17"/>
                      <a:pt x="171" y="17"/>
                    </a:cubicBezTo>
                    <a:cubicBezTo>
                      <a:pt x="171" y="13"/>
                      <a:pt x="171" y="13"/>
                      <a:pt x="171" y="13"/>
                    </a:cubicBezTo>
                    <a:cubicBezTo>
                      <a:pt x="171" y="11"/>
                      <a:pt x="169" y="9"/>
                      <a:pt x="167" y="9"/>
                    </a:cubicBezTo>
                    <a:cubicBezTo>
                      <a:pt x="153" y="9"/>
                      <a:pt x="153" y="9"/>
                      <a:pt x="153" y="9"/>
                    </a:cubicBezTo>
                    <a:cubicBezTo>
                      <a:pt x="145" y="9"/>
                      <a:pt x="138" y="13"/>
                      <a:pt x="134" y="19"/>
                    </a:cubicBezTo>
                    <a:cubicBezTo>
                      <a:pt x="126" y="19"/>
                      <a:pt x="126" y="19"/>
                      <a:pt x="126" y="19"/>
                    </a:cubicBezTo>
                    <a:cubicBezTo>
                      <a:pt x="124" y="19"/>
                      <a:pt x="122" y="21"/>
                      <a:pt x="122" y="23"/>
                    </a:cubicBezTo>
                    <a:cubicBezTo>
                      <a:pt x="122" y="28"/>
                      <a:pt x="122" y="28"/>
                      <a:pt x="122" y="28"/>
                    </a:cubicBezTo>
                    <a:cubicBezTo>
                      <a:pt x="97" y="28"/>
                      <a:pt x="97" y="28"/>
                      <a:pt x="97" y="28"/>
                    </a:cubicBezTo>
                    <a:cubicBezTo>
                      <a:pt x="97" y="12"/>
                      <a:pt x="84" y="0"/>
                      <a:pt x="68" y="0"/>
                    </a:cubicBezTo>
                    <a:cubicBezTo>
                      <a:pt x="52" y="0"/>
                      <a:pt x="40" y="12"/>
                      <a:pt x="39" y="28"/>
                    </a:cubicBezTo>
                    <a:cubicBezTo>
                      <a:pt x="4" y="28"/>
                      <a:pt x="4" y="28"/>
                      <a:pt x="4" y="28"/>
                    </a:cubicBezTo>
                    <a:cubicBezTo>
                      <a:pt x="2" y="28"/>
                      <a:pt x="0" y="30"/>
                      <a:pt x="0" y="32"/>
                    </a:cubicBezTo>
                    <a:cubicBezTo>
                      <a:pt x="0" y="35"/>
                      <a:pt x="2" y="36"/>
                      <a:pt x="4" y="36"/>
                    </a:cubicBezTo>
                    <a:cubicBezTo>
                      <a:pt x="41" y="36"/>
                      <a:pt x="41" y="36"/>
                      <a:pt x="41" y="36"/>
                    </a:cubicBezTo>
                    <a:cubicBezTo>
                      <a:pt x="44" y="48"/>
                      <a:pt x="55" y="57"/>
                      <a:pt x="68" y="57"/>
                    </a:cubicBezTo>
                    <a:cubicBezTo>
                      <a:pt x="82" y="57"/>
                      <a:pt x="93" y="48"/>
                      <a:pt x="96" y="36"/>
                    </a:cubicBezTo>
                    <a:cubicBezTo>
                      <a:pt x="122" y="36"/>
                      <a:pt x="122" y="36"/>
                      <a:pt x="122" y="36"/>
                    </a:cubicBezTo>
                    <a:cubicBezTo>
                      <a:pt x="122" y="41"/>
                      <a:pt x="122" y="41"/>
                      <a:pt x="122" y="41"/>
                    </a:cubicBezTo>
                    <a:cubicBezTo>
                      <a:pt x="122" y="43"/>
                      <a:pt x="124" y="45"/>
                      <a:pt x="126" y="45"/>
                    </a:cubicBezTo>
                    <a:cubicBezTo>
                      <a:pt x="134" y="45"/>
                      <a:pt x="134" y="45"/>
                      <a:pt x="134" y="45"/>
                    </a:cubicBezTo>
                    <a:cubicBezTo>
                      <a:pt x="138" y="51"/>
                      <a:pt x="145" y="55"/>
                      <a:pt x="153" y="55"/>
                    </a:cubicBezTo>
                    <a:cubicBezTo>
                      <a:pt x="167" y="55"/>
                      <a:pt x="167" y="55"/>
                      <a:pt x="167" y="55"/>
                    </a:cubicBezTo>
                    <a:cubicBezTo>
                      <a:pt x="169" y="55"/>
                      <a:pt x="171" y="53"/>
                      <a:pt x="171" y="51"/>
                    </a:cubicBezTo>
                    <a:cubicBezTo>
                      <a:pt x="171" y="48"/>
                      <a:pt x="171" y="48"/>
                      <a:pt x="171" y="48"/>
                    </a:cubicBezTo>
                    <a:cubicBezTo>
                      <a:pt x="182" y="48"/>
                      <a:pt x="182" y="48"/>
                      <a:pt x="182" y="48"/>
                    </a:cubicBezTo>
                    <a:cubicBezTo>
                      <a:pt x="184" y="48"/>
                      <a:pt x="186" y="46"/>
                      <a:pt x="186" y="44"/>
                    </a:cubicBezTo>
                    <a:cubicBezTo>
                      <a:pt x="186" y="42"/>
                      <a:pt x="184" y="40"/>
                      <a:pt x="182" y="40"/>
                    </a:cubicBezTo>
                    <a:close/>
                    <a:moveTo>
                      <a:pt x="78" y="29"/>
                    </a:moveTo>
                    <a:cubicBezTo>
                      <a:pt x="64" y="50"/>
                      <a:pt x="64" y="50"/>
                      <a:pt x="64" y="50"/>
                    </a:cubicBezTo>
                    <a:cubicBezTo>
                      <a:pt x="64" y="51"/>
                      <a:pt x="63" y="50"/>
                      <a:pt x="63" y="49"/>
                    </a:cubicBezTo>
                    <a:cubicBezTo>
                      <a:pt x="67" y="34"/>
                      <a:pt x="67" y="34"/>
                      <a:pt x="67" y="34"/>
                    </a:cubicBezTo>
                    <a:cubicBezTo>
                      <a:pt x="59" y="30"/>
                      <a:pt x="59" y="30"/>
                      <a:pt x="59" y="30"/>
                    </a:cubicBezTo>
                    <a:cubicBezTo>
                      <a:pt x="58" y="30"/>
                      <a:pt x="58" y="29"/>
                      <a:pt x="58" y="29"/>
                    </a:cubicBezTo>
                    <a:cubicBezTo>
                      <a:pt x="77" y="7"/>
                      <a:pt x="77" y="7"/>
                      <a:pt x="77" y="7"/>
                    </a:cubicBezTo>
                    <a:cubicBezTo>
                      <a:pt x="77" y="6"/>
                      <a:pt x="78" y="7"/>
                      <a:pt x="78" y="8"/>
                    </a:cubicBezTo>
                    <a:cubicBezTo>
                      <a:pt x="72" y="25"/>
                      <a:pt x="72" y="25"/>
                      <a:pt x="72" y="25"/>
                    </a:cubicBezTo>
                    <a:cubicBezTo>
                      <a:pt x="77" y="27"/>
                      <a:pt x="77" y="27"/>
                      <a:pt x="77" y="27"/>
                    </a:cubicBezTo>
                    <a:cubicBezTo>
                      <a:pt x="78" y="27"/>
                      <a:pt x="79" y="28"/>
                      <a:pt x="78"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638" name="テキスト ボックス 637">
              <a:extLst>
                <a:ext uri="{FF2B5EF4-FFF2-40B4-BE49-F238E27FC236}">
                  <a16:creationId xmlns:a16="http://schemas.microsoft.com/office/drawing/2014/main" id="{DC1F9F48-C8F4-450D-A03B-46FF196DC747}"/>
                </a:ext>
              </a:extLst>
            </p:cNvPr>
            <p:cNvSpPr txBox="1"/>
            <p:nvPr/>
          </p:nvSpPr>
          <p:spPr>
            <a:xfrm>
              <a:off x="5651209" y="4464937"/>
              <a:ext cx="1431306"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停電自立型の</a:t>
              </a:r>
              <a:r>
                <a:rPr lang="en-US" altLang="ja-JP" dirty="0">
                  <a:solidFill>
                    <a:prstClr val="black"/>
                  </a:solidFill>
                </a:rPr>
                <a:t/>
              </a:r>
              <a:br>
                <a:rPr lang="en-US" altLang="ja-JP" dirty="0">
                  <a:solidFill>
                    <a:prstClr val="black"/>
                  </a:solidFill>
                </a:rPr>
              </a:br>
              <a:r>
                <a:rPr lang="ja-JP" altLang="en-US" dirty="0">
                  <a:solidFill>
                    <a:prstClr val="black"/>
                  </a:solidFill>
                </a:rPr>
                <a:t>燃料電池等の活用</a:t>
              </a:r>
            </a:p>
          </p:txBody>
        </p:sp>
      </p:grpSp>
      <p:grpSp>
        <p:nvGrpSpPr>
          <p:cNvPr id="28" name="グループ化 27">
            <a:extLst>
              <a:ext uri="{FF2B5EF4-FFF2-40B4-BE49-F238E27FC236}">
                <a16:creationId xmlns:a16="http://schemas.microsoft.com/office/drawing/2014/main" id="{2131A238-E2BB-47A8-BDE0-60FB97A2B345}"/>
              </a:ext>
            </a:extLst>
          </p:cNvPr>
          <p:cNvGrpSpPr/>
          <p:nvPr/>
        </p:nvGrpSpPr>
        <p:grpSpPr>
          <a:xfrm>
            <a:off x="274005" y="1101758"/>
            <a:ext cx="1477021" cy="1028268"/>
            <a:chOff x="289679" y="1369351"/>
            <a:chExt cx="1477021" cy="1028268"/>
          </a:xfrm>
        </p:grpSpPr>
        <p:sp>
          <p:nvSpPr>
            <p:cNvPr id="379" name="テキスト ボックス 378">
              <a:extLst>
                <a:ext uri="{FF2B5EF4-FFF2-40B4-BE49-F238E27FC236}">
                  <a16:creationId xmlns:a16="http://schemas.microsoft.com/office/drawing/2014/main" id="{B319F373-6749-40BF-A526-F84CCC423AFE}"/>
                </a:ext>
              </a:extLst>
            </p:cNvPr>
            <p:cNvSpPr txBox="1"/>
            <p:nvPr/>
          </p:nvSpPr>
          <p:spPr>
            <a:xfrm>
              <a:off x="289679" y="2006886"/>
              <a:ext cx="1467619" cy="390733"/>
            </a:xfrm>
            <a:prstGeom prst="rect">
              <a:avLst/>
            </a:prstGeom>
            <a:noFill/>
          </p:spPr>
          <p:txBody>
            <a:bodyPr wrap="square" lIns="0" tIns="0" rIns="0" bIns="0" rtlCol="0">
              <a:spAutoFit/>
            </a:bodyPr>
            <a:lstStyle>
              <a:defPPr>
                <a:defRPr lang="ja-JP"/>
              </a:defPPr>
              <a:lvl1pPr algn="ctr">
                <a:defRPr sz="1400" b="1"/>
              </a:lvl1pPr>
            </a:lstStyle>
            <a:p>
              <a:pPr lvl="0">
                <a:lnSpc>
                  <a:spcPct val="90000"/>
                </a:lnSpc>
              </a:pPr>
              <a:r>
                <a:rPr lang="ja-JP" altLang="en-US" dirty="0">
                  <a:solidFill>
                    <a:prstClr val="black"/>
                  </a:solidFill>
                </a:rPr>
                <a:t>地産地消による</a:t>
              </a:r>
              <a:r>
                <a:rPr lang="en-US" altLang="ja-JP" dirty="0">
                  <a:solidFill>
                    <a:prstClr val="black"/>
                  </a:solidFill>
                </a:rPr>
                <a:t/>
              </a:r>
              <a:br>
                <a:rPr lang="en-US" altLang="ja-JP" dirty="0">
                  <a:solidFill>
                    <a:prstClr val="black"/>
                  </a:solidFill>
                </a:rPr>
              </a:br>
              <a:r>
                <a:rPr lang="ja-JP" altLang="en-US" dirty="0">
                  <a:solidFill>
                    <a:prstClr val="black"/>
                  </a:solidFill>
                </a:rPr>
                <a:t>輸送</a:t>
              </a:r>
              <a:r>
                <a:rPr lang="en-US" altLang="ja-JP" dirty="0">
                  <a:solidFill>
                    <a:prstClr val="black"/>
                  </a:solidFill>
                </a:rPr>
                <a:t>CO</a:t>
              </a:r>
              <a:r>
                <a:rPr lang="en-US" altLang="ja-JP" baseline="-25000" dirty="0">
                  <a:solidFill>
                    <a:prstClr val="black"/>
                  </a:solidFill>
                </a:rPr>
                <a:t>2</a:t>
              </a:r>
              <a:r>
                <a:rPr lang="ja-JP" altLang="en-US" dirty="0">
                  <a:solidFill>
                    <a:prstClr val="black"/>
                  </a:solidFill>
                </a:rPr>
                <a:t>削減</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4" name="グループ化 13">
              <a:extLst>
                <a:ext uri="{FF2B5EF4-FFF2-40B4-BE49-F238E27FC236}">
                  <a16:creationId xmlns:a16="http://schemas.microsoft.com/office/drawing/2014/main" id="{37C724CD-4D98-4583-950B-89BE7CDD3A43}"/>
                </a:ext>
              </a:extLst>
            </p:cNvPr>
            <p:cNvGrpSpPr/>
            <p:nvPr/>
          </p:nvGrpSpPr>
          <p:grpSpPr>
            <a:xfrm>
              <a:off x="423029" y="1369351"/>
              <a:ext cx="1343671" cy="756457"/>
              <a:chOff x="423029" y="1369351"/>
              <a:chExt cx="1343671" cy="756457"/>
            </a:xfrm>
          </p:grpSpPr>
          <p:grpSp>
            <p:nvGrpSpPr>
              <p:cNvPr id="384" name="グループ化 383">
                <a:extLst>
                  <a:ext uri="{FF2B5EF4-FFF2-40B4-BE49-F238E27FC236}">
                    <a16:creationId xmlns:a16="http://schemas.microsoft.com/office/drawing/2014/main" id="{2A6B0DEC-D8F4-4DE4-80AB-3D1740408723}"/>
                  </a:ext>
                </a:extLst>
              </p:cNvPr>
              <p:cNvGrpSpPr/>
              <p:nvPr/>
            </p:nvGrpSpPr>
            <p:grpSpPr>
              <a:xfrm>
                <a:off x="1010242" y="1369351"/>
                <a:ext cx="756458" cy="756457"/>
                <a:chOff x="1087942" y="1075828"/>
                <a:chExt cx="826863" cy="826862"/>
              </a:xfrm>
            </p:grpSpPr>
            <p:grpSp>
              <p:nvGrpSpPr>
                <p:cNvPr id="388" name="Group 4">
                  <a:extLst>
                    <a:ext uri="{FF2B5EF4-FFF2-40B4-BE49-F238E27FC236}">
                      <a16:creationId xmlns:a16="http://schemas.microsoft.com/office/drawing/2014/main" id="{64537E0B-C21D-4107-8AB4-FCA4719CBC9F}"/>
                    </a:ext>
                  </a:extLst>
                </p:cNvPr>
                <p:cNvGrpSpPr>
                  <a:grpSpLocks noChangeAspect="1"/>
                </p:cNvGrpSpPr>
                <p:nvPr/>
              </p:nvGrpSpPr>
              <p:grpSpPr bwMode="auto">
                <a:xfrm flipH="1">
                  <a:off x="1215176" y="1316661"/>
                  <a:ext cx="572395" cy="345199"/>
                  <a:chOff x="0" y="0"/>
                  <a:chExt cx="650" cy="392"/>
                </a:xfrm>
                <a:solidFill>
                  <a:schemeClr val="bg1">
                    <a:lumMod val="65000"/>
                  </a:schemeClr>
                </a:solidFill>
              </p:grpSpPr>
              <p:sp>
                <p:nvSpPr>
                  <p:cNvPr id="390" name="Freeform 5">
                    <a:extLst>
                      <a:ext uri="{FF2B5EF4-FFF2-40B4-BE49-F238E27FC236}">
                        <a16:creationId xmlns:a16="http://schemas.microsoft.com/office/drawing/2014/main" id="{253FCD14-3D46-4E9B-9CE7-B791DA9E7F70}"/>
                      </a:ext>
                    </a:extLst>
                  </p:cNvPr>
                  <p:cNvSpPr>
                    <a:spLocks/>
                  </p:cNvSpPr>
                  <p:nvPr/>
                </p:nvSpPr>
                <p:spPr bwMode="auto">
                  <a:xfrm>
                    <a:off x="244" y="0"/>
                    <a:ext cx="406" cy="236"/>
                  </a:xfrm>
                  <a:custGeom>
                    <a:avLst/>
                    <a:gdLst>
                      <a:gd name="T0" fmla="*/ 348 w 349"/>
                      <a:gd name="T1" fmla="*/ 202 h 202"/>
                      <a:gd name="T2" fmla="*/ 1 w 349"/>
                      <a:gd name="T3" fmla="*/ 202 h 202"/>
                      <a:gd name="T4" fmla="*/ 0 w 349"/>
                      <a:gd name="T5" fmla="*/ 200 h 202"/>
                      <a:gd name="T6" fmla="*/ 0 w 349"/>
                      <a:gd name="T7" fmla="*/ 2 h 202"/>
                      <a:gd name="T8" fmla="*/ 1 w 349"/>
                      <a:gd name="T9" fmla="*/ 0 h 202"/>
                      <a:gd name="T10" fmla="*/ 348 w 349"/>
                      <a:gd name="T11" fmla="*/ 0 h 202"/>
                      <a:gd name="T12" fmla="*/ 349 w 349"/>
                      <a:gd name="T13" fmla="*/ 2 h 202"/>
                      <a:gd name="T14" fmla="*/ 349 w 349"/>
                      <a:gd name="T15" fmla="*/ 200 h 202"/>
                      <a:gd name="T16" fmla="*/ 348 w 349"/>
                      <a:gd name="T17"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9" h="202">
                        <a:moveTo>
                          <a:pt x="348" y="202"/>
                        </a:moveTo>
                        <a:cubicBezTo>
                          <a:pt x="1" y="202"/>
                          <a:pt x="1" y="202"/>
                          <a:pt x="1" y="202"/>
                        </a:cubicBezTo>
                        <a:cubicBezTo>
                          <a:pt x="0" y="202"/>
                          <a:pt x="0" y="201"/>
                          <a:pt x="0" y="200"/>
                        </a:cubicBezTo>
                        <a:cubicBezTo>
                          <a:pt x="0" y="2"/>
                          <a:pt x="0" y="2"/>
                          <a:pt x="0" y="2"/>
                        </a:cubicBezTo>
                        <a:cubicBezTo>
                          <a:pt x="0" y="1"/>
                          <a:pt x="0" y="0"/>
                          <a:pt x="1" y="0"/>
                        </a:cubicBezTo>
                        <a:cubicBezTo>
                          <a:pt x="348" y="0"/>
                          <a:pt x="348" y="0"/>
                          <a:pt x="348" y="0"/>
                        </a:cubicBezTo>
                        <a:cubicBezTo>
                          <a:pt x="349" y="0"/>
                          <a:pt x="349" y="1"/>
                          <a:pt x="349" y="2"/>
                        </a:cubicBezTo>
                        <a:cubicBezTo>
                          <a:pt x="349" y="200"/>
                          <a:pt x="349" y="200"/>
                          <a:pt x="349" y="200"/>
                        </a:cubicBezTo>
                        <a:cubicBezTo>
                          <a:pt x="349" y="201"/>
                          <a:pt x="349" y="202"/>
                          <a:pt x="348"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391" name="Freeform 6">
                    <a:extLst>
                      <a:ext uri="{FF2B5EF4-FFF2-40B4-BE49-F238E27FC236}">
                        <a16:creationId xmlns:a16="http://schemas.microsoft.com/office/drawing/2014/main" id="{7DD749FF-663B-4940-83E7-EFE9AA6744CC}"/>
                      </a:ext>
                    </a:extLst>
                  </p:cNvPr>
                  <p:cNvSpPr>
                    <a:spLocks noEditPoints="1"/>
                  </p:cNvSpPr>
                  <p:nvPr/>
                </p:nvSpPr>
                <p:spPr bwMode="auto">
                  <a:xfrm>
                    <a:off x="0" y="36"/>
                    <a:ext cx="220" cy="286"/>
                  </a:xfrm>
                  <a:custGeom>
                    <a:avLst/>
                    <a:gdLst>
                      <a:gd name="T0" fmla="*/ 105 w 189"/>
                      <a:gd name="T1" fmla="*/ 192 h 245"/>
                      <a:gd name="T2" fmla="*/ 164 w 189"/>
                      <a:gd name="T3" fmla="*/ 244 h 245"/>
                      <a:gd name="T4" fmla="*/ 189 w 189"/>
                      <a:gd name="T5" fmla="*/ 245 h 245"/>
                      <a:gd name="T6" fmla="*/ 189 w 189"/>
                      <a:gd name="T7" fmla="*/ 0 h 245"/>
                      <a:gd name="T8" fmla="*/ 83 w 189"/>
                      <a:gd name="T9" fmla="*/ 0 h 245"/>
                      <a:gd name="T10" fmla="*/ 51 w 189"/>
                      <a:gd name="T11" fmla="*/ 19 h 245"/>
                      <a:gd name="T12" fmla="*/ 9 w 189"/>
                      <a:gd name="T13" fmla="*/ 134 h 245"/>
                      <a:gd name="T14" fmla="*/ 2 w 189"/>
                      <a:gd name="T15" fmla="*/ 168 h 245"/>
                      <a:gd name="T16" fmla="*/ 1 w 189"/>
                      <a:gd name="T17" fmla="*/ 213 h 245"/>
                      <a:gd name="T18" fmla="*/ 21 w 189"/>
                      <a:gd name="T19" fmla="*/ 236 h 245"/>
                      <a:gd name="T20" fmla="*/ 47 w 189"/>
                      <a:gd name="T21" fmla="*/ 238 h 245"/>
                      <a:gd name="T22" fmla="*/ 105 w 189"/>
                      <a:gd name="T23" fmla="*/ 192 h 245"/>
                      <a:gd name="T24" fmla="*/ 78 w 189"/>
                      <a:gd name="T25" fmla="*/ 38 h 245"/>
                      <a:gd name="T26" fmla="*/ 92 w 189"/>
                      <a:gd name="T27" fmla="*/ 29 h 245"/>
                      <a:gd name="T28" fmla="*/ 164 w 189"/>
                      <a:gd name="T29" fmla="*/ 30 h 245"/>
                      <a:gd name="T30" fmla="*/ 163 w 189"/>
                      <a:gd name="T31" fmla="*/ 120 h 245"/>
                      <a:gd name="T32" fmla="*/ 52 w 189"/>
                      <a:gd name="T33" fmla="*/ 118 h 245"/>
                      <a:gd name="T34" fmla="*/ 78 w 189"/>
                      <a:gd name="T35" fmla="*/ 3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245">
                        <a:moveTo>
                          <a:pt x="105" y="192"/>
                        </a:moveTo>
                        <a:cubicBezTo>
                          <a:pt x="135" y="192"/>
                          <a:pt x="160" y="215"/>
                          <a:pt x="164" y="244"/>
                        </a:cubicBezTo>
                        <a:cubicBezTo>
                          <a:pt x="189" y="245"/>
                          <a:pt x="189" y="245"/>
                          <a:pt x="189" y="245"/>
                        </a:cubicBezTo>
                        <a:cubicBezTo>
                          <a:pt x="189" y="7"/>
                          <a:pt x="189" y="0"/>
                          <a:pt x="189" y="0"/>
                        </a:cubicBezTo>
                        <a:cubicBezTo>
                          <a:pt x="83" y="0"/>
                          <a:pt x="83" y="0"/>
                          <a:pt x="83" y="0"/>
                        </a:cubicBezTo>
                        <a:cubicBezTo>
                          <a:pt x="72" y="0"/>
                          <a:pt x="58" y="9"/>
                          <a:pt x="51" y="19"/>
                        </a:cubicBezTo>
                        <a:cubicBezTo>
                          <a:pt x="9" y="134"/>
                          <a:pt x="9" y="134"/>
                          <a:pt x="9" y="134"/>
                        </a:cubicBezTo>
                        <a:cubicBezTo>
                          <a:pt x="6" y="144"/>
                          <a:pt x="3" y="161"/>
                          <a:pt x="2" y="168"/>
                        </a:cubicBezTo>
                        <a:cubicBezTo>
                          <a:pt x="2" y="175"/>
                          <a:pt x="1" y="213"/>
                          <a:pt x="1" y="213"/>
                        </a:cubicBezTo>
                        <a:cubicBezTo>
                          <a:pt x="0" y="226"/>
                          <a:pt x="9" y="237"/>
                          <a:pt x="21" y="236"/>
                        </a:cubicBezTo>
                        <a:cubicBezTo>
                          <a:pt x="42" y="238"/>
                          <a:pt x="46" y="238"/>
                          <a:pt x="47" y="238"/>
                        </a:cubicBezTo>
                        <a:cubicBezTo>
                          <a:pt x="53" y="212"/>
                          <a:pt x="76" y="192"/>
                          <a:pt x="105" y="192"/>
                        </a:cubicBezTo>
                        <a:close/>
                        <a:moveTo>
                          <a:pt x="78" y="38"/>
                        </a:moveTo>
                        <a:cubicBezTo>
                          <a:pt x="81" y="34"/>
                          <a:pt x="88" y="30"/>
                          <a:pt x="92" y="29"/>
                        </a:cubicBezTo>
                        <a:cubicBezTo>
                          <a:pt x="164" y="30"/>
                          <a:pt x="164" y="30"/>
                          <a:pt x="164" y="30"/>
                        </a:cubicBezTo>
                        <a:cubicBezTo>
                          <a:pt x="163" y="120"/>
                          <a:pt x="163" y="120"/>
                          <a:pt x="163" y="120"/>
                        </a:cubicBezTo>
                        <a:cubicBezTo>
                          <a:pt x="52" y="118"/>
                          <a:pt x="52" y="118"/>
                          <a:pt x="52" y="118"/>
                        </a:cubicBezTo>
                        <a:cubicBezTo>
                          <a:pt x="78" y="38"/>
                          <a:pt x="78" y="38"/>
                          <a:pt x="7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392" name="Freeform 7">
                    <a:extLst>
                      <a:ext uri="{FF2B5EF4-FFF2-40B4-BE49-F238E27FC236}">
                        <a16:creationId xmlns:a16="http://schemas.microsoft.com/office/drawing/2014/main" id="{F0966EF3-99E0-40E6-9C52-C9F170C644FC}"/>
                      </a:ext>
                    </a:extLst>
                  </p:cNvPr>
                  <p:cNvSpPr>
                    <a:spLocks noEditPoints="1"/>
                  </p:cNvSpPr>
                  <p:nvPr/>
                </p:nvSpPr>
                <p:spPr bwMode="auto">
                  <a:xfrm>
                    <a:off x="65" y="277"/>
                    <a:ext cx="115" cy="115"/>
                  </a:xfrm>
                  <a:custGeom>
                    <a:avLst/>
                    <a:gdLst>
                      <a:gd name="T0" fmla="*/ 50 w 99"/>
                      <a:gd name="T1" fmla="*/ 0 h 99"/>
                      <a:gd name="T2" fmla="*/ 0 w 99"/>
                      <a:gd name="T3" fmla="*/ 49 h 99"/>
                      <a:gd name="T4" fmla="*/ 50 w 99"/>
                      <a:gd name="T5" fmla="*/ 99 h 99"/>
                      <a:gd name="T6" fmla="*/ 99 w 99"/>
                      <a:gd name="T7" fmla="*/ 49 h 99"/>
                      <a:gd name="T8" fmla="*/ 50 w 99"/>
                      <a:gd name="T9" fmla="*/ 0 h 99"/>
                      <a:gd name="T10" fmla="*/ 50 w 99"/>
                      <a:gd name="T11" fmla="*/ 76 h 99"/>
                      <a:gd name="T12" fmla="*/ 23 w 99"/>
                      <a:gd name="T13" fmla="*/ 49 h 99"/>
                      <a:gd name="T14" fmla="*/ 50 w 99"/>
                      <a:gd name="T15" fmla="*/ 22 h 99"/>
                      <a:gd name="T16" fmla="*/ 77 w 99"/>
                      <a:gd name="T17" fmla="*/ 49 h 99"/>
                      <a:gd name="T18" fmla="*/ 50 w 99"/>
                      <a:gd name="T19" fmla="*/ 7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99">
                        <a:moveTo>
                          <a:pt x="50" y="0"/>
                        </a:moveTo>
                        <a:cubicBezTo>
                          <a:pt x="22" y="0"/>
                          <a:pt x="0" y="22"/>
                          <a:pt x="0" y="49"/>
                        </a:cubicBezTo>
                        <a:cubicBezTo>
                          <a:pt x="0" y="77"/>
                          <a:pt x="22" y="99"/>
                          <a:pt x="50" y="99"/>
                        </a:cubicBezTo>
                        <a:cubicBezTo>
                          <a:pt x="77" y="99"/>
                          <a:pt x="99" y="77"/>
                          <a:pt x="99" y="49"/>
                        </a:cubicBezTo>
                        <a:cubicBezTo>
                          <a:pt x="99" y="22"/>
                          <a:pt x="77" y="0"/>
                          <a:pt x="50" y="0"/>
                        </a:cubicBezTo>
                        <a:close/>
                        <a:moveTo>
                          <a:pt x="50" y="76"/>
                        </a:moveTo>
                        <a:cubicBezTo>
                          <a:pt x="35" y="76"/>
                          <a:pt x="23" y="64"/>
                          <a:pt x="23" y="49"/>
                        </a:cubicBezTo>
                        <a:cubicBezTo>
                          <a:pt x="23" y="34"/>
                          <a:pt x="35" y="22"/>
                          <a:pt x="50" y="22"/>
                        </a:cubicBezTo>
                        <a:cubicBezTo>
                          <a:pt x="65" y="22"/>
                          <a:pt x="77" y="34"/>
                          <a:pt x="77" y="49"/>
                        </a:cubicBezTo>
                        <a:cubicBezTo>
                          <a:pt x="77" y="64"/>
                          <a:pt x="65" y="76"/>
                          <a:pt x="50"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393" name="Freeform 8">
                    <a:extLst>
                      <a:ext uri="{FF2B5EF4-FFF2-40B4-BE49-F238E27FC236}">
                        <a16:creationId xmlns:a16="http://schemas.microsoft.com/office/drawing/2014/main" id="{D5DDCFB2-173B-430D-835A-749085B53C5E}"/>
                      </a:ext>
                    </a:extLst>
                  </p:cNvPr>
                  <p:cNvSpPr>
                    <a:spLocks noEditPoints="1"/>
                  </p:cNvSpPr>
                  <p:nvPr/>
                </p:nvSpPr>
                <p:spPr bwMode="auto">
                  <a:xfrm>
                    <a:off x="481" y="277"/>
                    <a:ext cx="116" cy="115"/>
                  </a:xfrm>
                  <a:custGeom>
                    <a:avLst/>
                    <a:gdLst>
                      <a:gd name="T0" fmla="*/ 50 w 100"/>
                      <a:gd name="T1" fmla="*/ 0 h 99"/>
                      <a:gd name="T2" fmla="*/ 0 w 100"/>
                      <a:gd name="T3" fmla="*/ 49 h 99"/>
                      <a:gd name="T4" fmla="*/ 50 w 100"/>
                      <a:gd name="T5" fmla="*/ 99 h 99"/>
                      <a:gd name="T6" fmla="*/ 100 w 100"/>
                      <a:gd name="T7" fmla="*/ 49 h 99"/>
                      <a:gd name="T8" fmla="*/ 50 w 100"/>
                      <a:gd name="T9" fmla="*/ 0 h 99"/>
                      <a:gd name="T10" fmla="*/ 50 w 100"/>
                      <a:gd name="T11" fmla="*/ 76 h 99"/>
                      <a:gd name="T12" fmla="*/ 23 w 100"/>
                      <a:gd name="T13" fmla="*/ 49 h 99"/>
                      <a:gd name="T14" fmla="*/ 50 w 100"/>
                      <a:gd name="T15" fmla="*/ 22 h 99"/>
                      <a:gd name="T16" fmla="*/ 77 w 100"/>
                      <a:gd name="T17" fmla="*/ 49 h 99"/>
                      <a:gd name="T18" fmla="*/ 50 w 100"/>
                      <a:gd name="T19" fmla="*/ 7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99">
                        <a:moveTo>
                          <a:pt x="50" y="0"/>
                        </a:moveTo>
                        <a:cubicBezTo>
                          <a:pt x="23" y="0"/>
                          <a:pt x="0" y="22"/>
                          <a:pt x="0" y="49"/>
                        </a:cubicBezTo>
                        <a:cubicBezTo>
                          <a:pt x="0" y="77"/>
                          <a:pt x="23" y="99"/>
                          <a:pt x="50" y="99"/>
                        </a:cubicBezTo>
                        <a:cubicBezTo>
                          <a:pt x="77" y="99"/>
                          <a:pt x="100" y="77"/>
                          <a:pt x="100" y="49"/>
                        </a:cubicBezTo>
                        <a:cubicBezTo>
                          <a:pt x="100" y="22"/>
                          <a:pt x="77" y="0"/>
                          <a:pt x="50" y="0"/>
                        </a:cubicBezTo>
                        <a:close/>
                        <a:moveTo>
                          <a:pt x="50" y="76"/>
                        </a:moveTo>
                        <a:cubicBezTo>
                          <a:pt x="35" y="76"/>
                          <a:pt x="23" y="64"/>
                          <a:pt x="23" y="49"/>
                        </a:cubicBezTo>
                        <a:cubicBezTo>
                          <a:pt x="23" y="34"/>
                          <a:pt x="35" y="22"/>
                          <a:pt x="50" y="22"/>
                        </a:cubicBezTo>
                        <a:cubicBezTo>
                          <a:pt x="65" y="22"/>
                          <a:pt x="77" y="34"/>
                          <a:pt x="77" y="49"/>
                        </a:cubicBezTo>
                        <a:cubicBezTo>
                          <a:pt x="77" y="64"/>
                          <a:pt x="65" y="76"/>
                          <a:pt x="50"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394" name="Freeform 9">
                    <a:extLst>
                      <a:ext uri="{FF2B5EF4-FFF2-40B4-BE49-F238E27FC236}">
                        <a16:creationId xmlns:a16="http://schemas.microsoft.com/office/drawing/2014/main" id="{0521621E-C569-457B-8379-FF6FBF49A8D8}"/>
                      </a:ext>
                    </a:extLst>
                  </p:cNvPr>
                  <p:cNvSpPr>
                    <a:spLocks/>
                  </p:cNvSpPr>
                  <p:nvPr/>
                </p:nvSpPr>
                <p:spPr bwMode="auto">
                  <a:xfrm>
                    <a:off x="244" y="252"/>
                    <a:ext cx="406" cy="71"/>
                  </a:xfrm>
                  <a:custGeom>
                    <a:avLst/>
                    <a:gdLst>
                      <a:gd name="T0" fmla="*/ 332 w 349"/>
                      <a:gd name="T1" fmla="*/ 0 h 61"/>
                      <a:gd name="T2" fmla="*/ 87 w 349"/>
                      <a:gd name="T3" fmla="*/ 0 h 61"/>
                      <a:gd name="T4" fmla="*/ 82 w 349"/>
                      <a:gd name="T5" fmla="*/ 0 h 61"/>
                      <a:gd name="T6" fmla="*/ 0 w 349"/>
                      <a:gd name="T7" fmla="*/ 0 h 61"/>
                      <a:gd name="T8" fmla="*/ 0 w 349"/>
                      <a:gd name="T9" fmla="*/ 61 h 61"/>
                      <a:gd name="T10" fmla="*/ 82 w 349"/>
                      <a:gd name="T11" fmla="*/ 61 h 61"/>
                      <a:gd name="T12" fmla="*/ 87 w 349"/>
                      <a:gd name="T13" fmla="*/ 61 h 61"/>
                      <a:gd name="T14" fmla="*/ 195 w 349"/>
                      <a:gd name="T15" fmla="*/ 61 h 61"/>
                      <a:gd name="T16" fmla="*/ 254 w 349"/>
                      <a:gd name="T17" fmla="*/ 8 h 61"/>
                      <a:gd name="T18" fmla="*/ 313 w 349"/>
                      <a:gd name="T19" fmla="*/ 61 h 61"/>
                      <a:gd name="T20" fmla="*/ 349 w 349"/>
                      <a:gd name="T21" fmla="*/ 61 h 61"/>
                      <a:gd name="T22" fmla="*/ 349 w 349"/>
                      <a:gd name="T23" fmla="*/ 17 h 61"/>
                      <a:gd name="T24" fmla="*/ 332 w 349"/>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61">
                        <a:moveTo>
                          <a:pt x="332" y="0"/>
                        </a:moveTo>
                        <a:cubicBezTo>
                          <a:pt x="87" y="0"/>
                          <a:pt x="87" y="0"/>
                          <a:pt x="87" y="0"/>
                        </a:cubicBezTo>
                        <a:cubicBezTo>
                          <a:pt x="82" y="0"/>
                          <a:pt x="82" y="0"/>
                          <a:pt x="82" y="0"/>
                        </a:cubicBezTo>
                        <a:cubicBezTo>
                          <a:pt x="0" y="0"/>
                          <a:pt x="0" y="0"/>
                          <a:pt x="0" y="0"/>
                        </a:cubicBezTo>
                        <a:cubicBezTo>
                          <a:pt x="0" y="61"/>
                          <a:pt x="0" y="61"/>
                          <a:pt x="0" y="61"/>
                        </a:cubicBezTo>
                        <a:cubicBezTo>
                          <a:pt x="82" y="61"/>
                          <a:pt x="82" y="61"/>
                          <a:pt x="82" y="61"/>
                        </a:cubicBezTo>
                        <a:cubicBezTo>
                          <a:pt x="87" y="61"/>
                          <a:pt x="87" y="61"/>
                          <a:pt x="87" y="61"/>
                        </a:cubicBezTo>
                        <a:cubicBezTo>
                          <a:pt x="195" y="61"/>
                          <a:pt x="195" y="61"/>
                          <a:pt x="195" y="61"/>
                        </a:cubicBezTo>
                        <a:cubicBezTo>
                          <a:pt x="197" y="30"/>
                          <a:pt x="223" y="8"/>
                          <a:pt x="254" y="8"/>
                        </a:cubicBezTo>
                        <a:cubicBezTo>
                          <a:pt x="285" y="8"/>
                          <a:pt x="311" y="30"/>
                          <a:pt x="313" y="61"/>
                        </a:cubicBezTo>
                        <a:cubicBezTo>
                          <a:pt x="349" y="61"/>
                          <a:pt x="349" y="61"/>
                          <a:pt x="349" y="61"/>
                        </a:cubicBezTo>
                        <a:cubicBezTo>
                          <a:pt x="349" y="17"/>
                          <a:pt x="349" y="17"/>
                          <a:pt x="349" y="17"/>
                        </a:cubicBezTo>
                        <a:cubicBezTo>
                          <a:pt x="349" y="8"/>
                          <a:pt x="341" y="0"/>
                          <a:pt x="3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grpSp>
            <p:sp>
              <p:nvSpPr>
                <p:cNvPr id="389" name="乗算記号 388">
                  <a:extLst>
                    <a:ext uri="{FF2B5EF4-FFF2-40B4-BE49-F238E27FC236}">
                      <a16:creationId xmlns:a16="http://schemas.microsoft.com/office/drawing/2014/main" id="{64A7D591-AC63-45AD-B2B5-B9B8F9FCBBFA}"/>
                    </a:ext>
                  </a:extLst>
                </p:cNvPr>
                <p:cNvSpPr/>
                <p:nvPr/>
              </p:nvSpPr>
              <p:spPr>
                <a:xfrm>
                  <a:off x="1087942" y="1075828"/>
                  <a:ext cx="826863" cy="826862"/>
                </a:xfrm>
                <a:prstGeom prst="mathMultiply">
                  <a:avLst>
                    <a:gd name="adj1" fmla="val 992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grpSp>
            <p:nvGrpSpPr>
              <p:cNvPr id="10" name="グループ化 9">
                <a:extLst>
                  <a:ext uri="{FF2B5EF4-FFF2-40B4-BE49-F238E27FC236}">
                    <a16:creationId xmlns:a16="http://schemas.microsoft.com/office/drawing/2014/main" id="{3A02FE17-62B7-40E5-9788-D7D233055847}"/>
                  </a:ext>
                </a:extLst>
              </p:cNvPr>
              <p:cNvGrpSpPr/>
              <p:nvPr/>
            </p:nvGrpSpPr>
            <p:grpSpPr>
              <a:xfrm>
                <a:off x="423029" y="1425712"/>
                <a:ext cx="660432" cy="522603"/>
                <a:chOff x="423029" y="1425712"/>
                <a:chExt cx="660432" cy="522603"/>
              </a:xfrm>
            </p:grpSpPr>
            <p:sp>
              <p:nvSpPr>
                <p:cNvPr id="381" name="Freeform 16">
                  <a:extLst>
                    <a:ext uri="{FF2B5EF4-FFF2-40B4-BE49-F238E27FC236}">
                      <a16:creationId xmlns:a16="http://schemas.microsoft.com/office/drawing/2014/main" id="{0C554972-13AA-4741-BBFE-7A3913251A82}"/>
                    </a:ext>
                  </a:extLst>
                </p:cNvPr>
                <p:cNvSpPr>
                  <a:spLocks noEditPoints="1"/>
                </p:cNvSpPr>
                <p:nvPr/>
              </p:nvSpPr>
              <p:spPr bwMode="auto">
                <a:xfrm>
                  <a:off x="423029" y="1563349"/>
                  <a:ext cx="176286" cy="384966"/>
                </a:xfrm>
                <a:custGeom>
                  <a:avLst/>
                  <a:gdLst>
                    <a:gd name="T0" fmla="*/ 89 w 106"/>
                    <a:gd name="T1" fmla="*/ 69 h 218"/>
                    <a:gd name="T2" fmla="*/ 68 w 106"/>
                    <a:gd name="T3" fmla="*/ 43 h 218"/>
                    <a:gd name="T4" fmla="*/ 76 w 106"/>
                    <a:gd name="T5" fmla="*/ 26 h 218"/>
                    <a:gd name="T6" fmla="*/ 76 w 106"/>
                    <a:gd name="T7" fmla="*/ 17 h 218"/>
                    <a:gd name="T8" fmla="*/ 75 w 106"/>
                    <a:gd name="T9" fmla="*/ 9 h 218"/>
                    <a:gd name="T10" fmla="*/ 49 w 106"/>
                    <a:gd name="T11" fmla="*/ 1 h 218"/>
                    <a:gd name="T12" fmla="*/ 31 w 106"/>
                    <a:gd name="T13" fmla="*/ 23 h 218"/>
                    <a:gd name="T14" fmla="*/ 31 w 106"/>
                    <a:gd name="T15" fmla="*/ 23 h 218"/>
                    <a:gd name="T16" fmla="*/ 38 w 106"/>
                    <a:gd name="T17" fmla="*/ 42 h 218"/>
                    <a:gd name="T18" fmla="*/ 31 w 106"/>
                    <a:gd name="T19" fmla="*/ 47 h 218"/>
                    <a:gd name="T20" fmla="*/ 1 w 106"/>
                    <a:gd name="T21" fmla="*/ 119 h 218"/>
                    <a:gd name="T22" fmla="*/ 15 w 106"/>
                    <a:gd name="T23" fmla="*/ 134 h 218"/>
                    <a:gd name="T24" fmla="*/ 24 w 106"/>
                    <a:gd name="T25" fmla="*/ 124 h 218"/>
                    <a:gd name="T26" fmla="*/ 39 w 106"/>
                    <a:gd name="T27" fmla="*/ 218 h 218"/>
                    <a:gd name="T28" fmla="*/ 50 w 106"/>
                    <a:gd name="T29" fmla="*/ 214 h 218"/>
                    <a:gd name="T30" fmla="*/ 52 w 106"/>
                    <a:gd name="T31" fmla="*/ 139 h 218"/>
                    <a:gd name="T32" fmla="*/ 53 w 106"/>
                    <a:gd name="T33" fmla="*/ 139 h 218"/>
                    <a:gd name="T34" fmla="*/ 65 w 106"/>
                    <a:gd name="T35" fmla="*/ 218 h 218"/>
                    <a:gd name="T36" fmla="*/ 77 w 106"/>
                    <a:gd name="T37" fmla="*/ 214 h 218"/>
                    <a:gd name="T38" fmla="*/ 82 w 106"/>
                    <a:gd name="T39" fmla="*/ 124 h 218"/>
                    <a:gd name="T40" fmla="*/ 96 w 106"/>
                    <a:gd name="T41" fmla="*/ 134 h 218"/>
                    <a:gd name="T42" fmla="*/ 105 w 106"/>
                    <a:gd name="T43" fmla="*/ 119 h 218"/>
                    <a:gd name="T44" fmla="*/ 11 w 106"/>
                    <a:gd name="T45" fmla="*/ 126 h 218"/>
                    <a:gd name="T46" fmla="*/ 9 w 106"/>
                    <a:gd name="T47" fmla="*/ 121 h 218"/>
                    <a:gd name="T48" fmla="*/ 23 w 106"/>
                    <a:gd name="T49" fmla="*/ 107 h 218"/>
                    <a:gd name="T50" fmla="*/ 40 w 106"/>
                    <a:gd name="T51" fmla="*/ 22 h 218"/>
                    <a:gd name="T52" fmla="*/ 40 w 106"/>
                    <a:gd name="T53" fmla="*/ 22 h 218"/>
                    <a:gd name="T54" fmla="*/ 58 w 106"/>
                    <a:gd name="T55" fmla="*/ 19 h 218"/>
                    <a:gd name="T56" fmla="*/ 65 w 106"/>
                    <a:gd name="T57" fmla="*/ 18 h 218"/>
                    <a:gd name="T58" fmla="*/ 57 w 106"/>
                    <a:gd name="T59" fmla="*/ 40 h 218"/>
                    <a:gd name="T60" fmla="*/ 40 w 106"/>
                    <a:gd name="T61" fmla="*/ 22 h 218"/>
                    <a:gd name="T62" fmla="*/ 54 w 106"/>
                    <a:gd name="T63" fmla="*/ 61 h 218"/>
                    <a:gd name="T64" fmla="*/ 44 w 106"/>
                    <a:gd name="T65" fmla="*/ 49 h 218"/>
                    <a:gd name="T66" fmla="*/ 60 w 106"/>
                    <a:gd name="T67" fmla="*/ 48 h 218"/>
                    <a:gd name="T68" fmla="*/ 71 w 106"/>
                    <a:gd name="T69" fmla="*/ 208 h 218"/>
                    <a:gd name="T70" fmla="*/ 59 w 106"/>
                    <a:gd name="T71" fmla="*/ 203 h 218"/>
                    <a:gd name="T72" fmla="*/ 55 w 106"/>
                    <a:gd name="T73" fmla="*/ 131 h 218"/>
                    <a:gd name="T74" fmla="*/ 46 w 106"/>
                    <a:gd name="T75" fmla="*/ 203 h 218"/>
                    <a:gd name="T76" fmla="*/ 39 w 106"/>
                    <a:gd name="T77" fmla="*/ 210 h 218"/>
                    <a:gd name="T78" fmla="*/ 32 w 106"/>
                    <a:gd name="T79" fmla="*/ 120 h 218"/>
                    <a:gd name="T80" fmla="*/ 74 w 106"/>
                    <a:gd name="T81" fmla="*/ 126 h 218"/>
                    <a:gd name="T82" fmla="*/ 71 w 106"/>
                    <a:gd name="T83" fmla="*/ 208 h 218"/>
                    <a:gd name="T84" fmla="*/ 95 w 106"/>
                    <a:gd name="T85" fmla="*/ 126 h 218"/>
                    <a:gd name="T86" fmla="*/ 83 w 106"/>
                    <a:gd name="T87" fmla="*/ 108 h 218"/>
                    <a:gd name="T88" fmla="*/ 97 w 106"/>
                    <a:gd name="T89" fmla="*/ 1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6" h="218">
                      <a:moveTo>
                        <a:pt x="105" y="119"/>
                      </a:moveTo>
                      <a:cubicBezTo>
                        <a:pt x="100" y="103"/>
                        <a:pt x="95" y="84"/>
                        <a:pt x="89" y="69"/>
                      </a:cubicBezTo>
                      <a:cubicBezTo>
                        <a:pt x="84" y="59"/>
                        <a:pt x="79" y="50"/>
                        <a:pt x="74" y="47"/>
                      </a:cubicBezTo>
                      <a:cubicBezTo>
                        <a:pt x="73" y="45"/>
                        <a:pt x="70" y="44"/>
                        <a:pt x="68" y="43"/>
                      </a:cubicBezTo>
                      <a:cubicBezTo>
                        <a:pt x="69" y="42"/>
                        <a:pt x="69" y="42"/>
                        <a:pt x="70" y="41"/>
                      </a:cubicBezTo>
                      <a:cubicBezTo>
                        <a:pt x="73" y="37"/>
                        <a:pt x="76" y="32"/>
                        <a:pt x="76" y="26"/>
                      </a:cubicBezTo>
                      <a:cubicBezTo>
                        <a:pt x="76" y="23"/>
                        <a:pt x="75" y="20"/>
                        <a:pt x="74" y="17"/>
                      </a:cubicBezTo>
                      <a:cubicBezTo>
                        <a:pt x="76" y="17"/>
                        <a:pt x="76" y="17"/>
                        <a:pt x="76" y="17"/>
                      </a:cubicBezTo>
                      <a:cubicBezTo>
                        <a:pt x="78" y="17"/>
                        <a:pt x="79" y="15"/>
                        <a:pt x="79" y="13"/>
                      </a:cubicBezTo>
                      <a:cubicBezTo>
                        <a:pt x="79" y="10"/>
                        <a:pt x="77" y="9"/>
                        <a:pt x="75" y="9"/>
                      </a:cubicBezTo>
                      <a:cubicBezTo>
                        <a:pt x="69" y="10"/>
                        <a:pt x="69" y="10"/>
                        <a:pt x="69" y="10"/>
                      </a:cubicBezTo>
                      <a:cubicBezTo>
                        <a:pt x="65" y="3"/>
                        <a:pt x="57" y="0"/>
                        <a:pt x="49" y="1"/>
                      </a:cubicBezTo>
                      <a:cubicBezTo>
                        <a:pt x="38" y="2"/>
                        <a:pt x="30" y="11"/>
                        <a:pt x="31" y="22"/>
                      </a:cubicBezTo>
                      <a:cubicBezTo>
                        <a:pt x="31" y="22"/>
                        <a:pt x="31" y="22"/>
                        <a:pt x="31" y="23"/>
                      </a:cubicBezTo>
                      <a:cubicBezTo>
                        <a:pt x="31" y="23"/>
                        <a:pt x="31" y="23"/>
                        <a:pt x="31" y="23"/>
                      </a:cubicBezTo>
                      <a:cubicBezTo>
                        <a:pt x="31" y="23"/>
                        <a:pt x="31" y="23"/>
                        <a:pt x="31" y="23"/>
                      </a:cubicBezTo>
                      <a:cubicBezTo>
                        <a:pt x="31" y="24"/>
                        <a:pt x="31" y="25"/>
                        <a:pt x="31" y="26"/>
                      </a:cubicBezTo>
                      <a:cubicBezTo>
                        <a:pt x="31" y="32"/>
                        <a:pt x="34" y="38"/>
                        <a:pt x="38" y="42"/>
                      </a:cubicBezTo>
                      <a:cubicBezTo>
                        <a:pt x="37" y="43"/>
                        <a:pt x="36" y="43"/>
                        <a:pt x="35" y="44"/>
                      </a:cubicBezTo>
                      <a:cubicBezTo>
                        <a:pt x="34" y="45"/>
                        <a:pt x="33" y="46"/>
                        <a:pt x="31" y="47"/>
                      </a:cubicBezTo>
                      <a:cubicBezTo>
                        <a:pt x="27" y="50"/>
                        <a:pt x="23" y="57"/>
                        <a:pt x="19" y="65"/>
                      </a:cubicBezTo>
                      <a:cubicBezTo>
                        <a:pt x="12" y="80"/>
                        <a:pt x="6" y="101"/>
                        <a:pt x="1" y="119"/>
                      </a:cubicBezTo>
                      <a:cubicBezTo>
                        <a:pt x="0" y="122"/>
                        <a:pt x="1" y="126"/>
                        <a:pt x="2" y="129"/>
                      </a:cubicBezTo>
                      <a:cubicBezTo>
                        <a:pt x="5" y="133"/>
                        <a:pt x="10" y="135"/>
                        <a:pt x="15" y="134"/>
                      </a:cubicBezTo>
                      <a:cubicBezTo>
                        <a:pt x="18" y="133"/>
                        <a:pt x="21" y="130"/>
                        <a:pt x="23" y="127"/>
                      </a:cubicBezTo>
                      <a:cubicBezTo>
                        <a:pt x="24" y="124"/>
                        <a:pt x="24" y="124"/>
                        <a:pt x="24" y="124"/>
                      </a:cubicBezTo>
                      <a:cubicBezTo>
                        <a:pt x="24" y="203"/>
                        <a:pt x="24" y="203"/>
                        <a:pt x="24" y="203"/>
                      </a:cubicBezTo>
                      <a:cubicBezTo>
                        <a:pt x="24" y="211"/>
                        <a:pt x="31" y="218"/>
                        <a:pt x="39" y="218"/>
                      </a:cubicBezTo>
                      <a:cubicBezTo>
                        <a:pt x="39" y="218"/>
                        <a:pt x="39" y="218"/>
                        <a:pt x="39" y="218"/>
                      </a:cubicBezTo>
                      <a:cubicBezTo>
                        <a:pt x="43" y="218"/>
                        <a:pt x="49" y="216"/>
                        <a:pt x="50" y="214"/>
                      </a:cubicBezTo>
                      <a:cubicBezTo>
                        <a:pt x="51" y="212"/>
                        <a:pt x="52" y="211"/>
                        <a:pt x="52" y="206"/>
                      </a:cubicBezTo>
                      <a:cubicBezTo>
                        <a:pt x="52" y="139"/>
                        <a:pt x="52" y="139"/>
                        <a:pt x="52" y="139"/>
                      </a:cubicBezTo>
                      <a:cubicBezTo>
                        <a:pt x="52" y="139"/>
                        <a:pt x="53" y="139"/>
                        <a:pt x="53" y="139"/>
                      </a:cubicBezTo>
                      <a:cubicBezTo>
                        <a:pt x="53" y="139"/>
                        <a:pt x="53" y="139"/>
                        <a:pt x="53" y="139"/>
                      </a:cubicBezTo>
                      <a:cubicBezTo>
                        <a:pt x="53" y="206"/>
                        <a:pt x="53" y="206"/>
                        <a:pt x="53" y="206"/>
                      </a:cubicBezTo>
                      <a:cubicBezTo>
                        <a:pt x="53" y="213"/>
                        <a:pt x="59" y="218"/>
                        <a:pt x="65" y="218"/>
                      </a:cubicBezTo>
                      <a:cubicBezTo>
                        <a:pt x="65" y="218"/>
                        <a:pt x="65" y="218"/>
                        <a:pt x="65" y="218"/>
                      </a:cubicBezTo>
                      <a:cubicBezTo>
                        <a:pt x="70" y="218"/>
                        <a:pt x="74" y="217"/>
                        <a:pt x="77" y="214"/>
                      </a:cubicBezTo>
                      <a:cubicBezTo>
                        <a:pt x="80" y="211"/>
                        <a:pt x="82" y="207"/>
                        <a:pt x="82" y="203"/>
                      </a:cubicBezTo>
                      <a:cubicBezTo>
                        <a:pt x="82" y="124"/>
                        <a:pt x="82" y="124"/>
                        <a:pt x="82" y="124"/>
                      </a:cubicBezTo>
                      <a:cubicBezTo>
                        <a:pt x="83" y="127"/>
                        <a:pt x="83" y="127"/>
                        <a:pt x="83" y="127"/>
                      </a:cubicBezTo>
                      <a:cubicBezTo>
                        <a:pt x="85" y="132"/>
                        <a:pt x="91" y="135"/>
                        <a:pt x="96" y="134"/>
                      </a:cubicBezTo>
                      <a:cubicBezTo>
                        <a:pt x="99" y="133"/>
                        <a:pt x="102" y="131"/>
                        <a:pt x="104" y="129"/>
                      </a:cubicBezTo>
                      <a:cubicBezTo>
                        <a:pt x="105" y="126"/>
                        <a:pt x="106" y="122"/>
                        <a:pt x="105" y="119"/>
                      </a:cubicBezTo>
                      <a:close/>
                      <a:moveTo>
                        <a:pt x="15" y="124"/>
                      </a:moveTo>
                      <a:cubicBezTo>
                        <a:pt x="15" y="126"/>
                        <a:pt x="13" y="126"/>
                        <a:pt x="11" y="126"/>
                      </a:cubicBezTo>
                      <a:cubicBezTo>
                        <a:pt x="10" y="126"/>
                        <a:pt x="9" y="125"/>
                        <a:pt x="9" y="125"/>
                      </a:cubicBezTo>
                      <a:cubicBezTo>
                        <a:pt x="9" y="124"/>
                        <a:pt x="8" y="122"/>
                        <a:pt x="9" y="121"/>
                      </a:cubicBezTo>
                      <a:cubicBezTo>
                        <a:pt x="13" y="106"/>
                        <a:pt x="17" y="93"/>
                        <a:pt x="21" y="83"/>
                      </a:cubicBezTo>
                      <a:cubicBezTo>
                        <a:pt x="23" y="107"/>
                        <a:pt x="23" y="107"/>
                        <a:pt x="23" y="107"/>
                      </a:cubicBezTo>
                      <a:lnTo>
                        <a:pt x="15" y="124"/>
                      </a:lnTo>
                      <a:close/>
                      <a:moveTo>
                        <a:pt x="40" y="22"/>
                      </a:moveTo>
                      <a:cubicBezTo>
                        <a:pt x="40" y="21"/>
                        <a:pt x="40" y="21"/>
                        <a:pt x="40" y="21"/>
                      </a:cubicBezTo>
                      <a:cubicBezTo>
                        <a:pt x="40" y="21"/>
                        <a:pt x="40" y="21"/>
                        <a:pt x="40" y="22"/>
                      </a:cubicBezTo>
                      <a:cubicBezTo>
                        <a:pt x="58" y="19"/>
                        <a:pt x="58" y="19"/>
                        <a:pt x="58" y="19"/>
                      </a:cubicBezTo>
                      <a:cubicBezTo>
                        <a:pt x="58" y="19"/>
                        <a:pt x="58" y="19"/>
                        <a:pt x="58" y="19"/>
                      </a:cubicBezTo>
                      <a:cubicBezTo>
                        <a:pt x="58" y="19"/>
                        <a:pt x="58" y="19"/>
                        <a:pt x="59" y="19"/>
                      </a:cubicBezTo>
                      <a:cubicBezTo>
                        <a:pt x="65" y="18"/>
                        <a:pt x="65" y="18"/>
                        <a:pt x="65" y="18"/>
                      </a:cubicBezTo>
                      <a:cubicBezTo>
                        <a:pt x="67" y="21"/>
                        <a:pt x="68" y="25"/>
                        <a:pt x="68" y="28"/>
                      </a:cubicBezTo>
                      <a:cubicBezTo>
                        <a:pt x="67" y="34"/>
                        <a:pt x="63" y="38"/>
                        <a:pt x="57" y="40"/>
                      </a:cubicBezTo>
                      <a:cubicBezTo>
                        <a:pt x="48" y="42"/>
                        <a:pt x="39" y="35"/>
                        <a:pt x="39" y="26"/>
                      </a:cubicBezTo>
                      <a:cubicBezTo>
                        <a:pt x="39" y="24"/>
                        <a:pt x="39" y="23"/>
                        <a:pt x="40" y="22"/>
                      </a:cubicBezTo>
                      <a:close/>
                      <a:moveTo>
                        <a:pt x="60" y="48"/>
                      </a:moveTo>
                      <a:cubicBezTo>
                        <a:pt x="54" y="61"/>
                        <a:pt x="54" y="61"/>
                        <a:pt x="54" y="61"/>
                      </a:cubicBezTo>
                      <a:cubicBezTo>
                        <a:pt x="53" y="63"/>
                        <a:pt x="50" y="63"/>
                        <a:pt x="50" y="61"/>
                      </a:cubicBezTo>
                      <a:cubicBezTo>
                        <a:pt x="44" y="49"/>
                        <a:pt x="44" y="49"/>
                        <a:pt x="44" y="49"/>
                      </a:cubicBezTo>
                      <a:cubicBezTo>
                        <a:pt x="45" y="48"/>
                        <a:pt x="47" y="48"/>
                        <a:pt x="48" y="48"/>
                      </a:cubicBezTo>
                      <a:cubicBezTo>
                        <a:pt x="60" y="48"/>
                        <a:pt x="60" y="48"/>
                        <a:pt x="60" y="48"/>
                      </a:cubicBezTo>
                      <a:cubicBezTo>
                        <a:pt x="60" y="48"/>
                        <a:pt x="60" y="48"/>
                        <a:pt x="60" y="48"/>
                      </a:cubicBezTo>
                      <a:close/>
                      <a:moveTo>
                        <a:pt x="71" y="208"/>
                      </a:moveTo>
                      <a:cubicBezTo>
                        <a:pt x="70" y="210"/>
                        <a:pt x="68" y="210"/>
                        <a:pt x="66" y="210"/>
                      </a:cubicBezTo>
                      <a:cubicBezTo>
                        <a:pt x="63" y="210"/>
                        <a:pt x="59" y="209"/>
                        <a:pt x="59" y="203"/>
                      </a:cubicBezTo>
                      <a:cubicBezTo>
                        <a:pt x="59" y="138"/>
                        <a:pt x="59" y="138"/>
                        <a:pt x="59" y="138"/>
                      </a:cubicBezTo>
                      <a:cubicBezTo>
                        <a:pt x="59" y="135"/>
                        <a:pt x="58" y="132"/>
                        <a:pt x="55" y="131"/>
                      </a:cubicBezTo>
                      <a:cubicBezTo>
                        <a:pt x="50" y="130"/>
                        <a:pt x="46" y="133"/>
                        <a:pt x="46" y="138"/>
                      </a:cubicBezTo>
                      <a:cubicBezTo>
                        <a:pt x="46" y="203"/>
                        <a:pt x="46" y="203"/>
                        <a:pt x="46" y="203"/>
                      </a:cubicBezTo>
                      <a:cubicBezTo>
                        <a:pt x="46" y="205"/>
                        <a:pt x="46" y="207"/>
                        <a:pt x="44" y="208"/>
                      </a:cubicBezTo>
                      <a:cubicBezTo>
                        <a:pt x="43" y="210"/>
                        <a:pt x="41" y="210"/>
                        <a:pt x="39" y="210"/>
                      </a:cubicBezTo>
                      <a:cubicBezTo>
                        <a:pt x="35" y="210"/>
                        <a:pt x="32" y="207"/>
                        <a:pt x="32" y="203"/>
                      </a:cubicBezTo>
                      <a:cubicBezTo>
                        <a:pt x="32" y="120"/>
                        <a:pt x="32" y="120"/>
                        <a:pt x="32" y="120"/>
                      </a:cubicBezTo>
                      <a:cubicBezTo>
                        <a:pt x="74" y="120"/>
                        <a:pt x="74" y="120"/>
                        <a:pt x="74" y="120"/>
                      </a:cubicBezTo>
                      <a:cubicBezTo>
                        <a:pt x="74" y="126"/>
                        <a:pt x="74" y="126"/>
                        <a:pt x="74" y="126"/>
                      </a:cubicBezTo>
                      <a:cubicBezTo>
                        <a:pt x="74" y="203"/>
                        <a:pt x="74" y="203"/>
                        <a:pt x="74" y="203"/>
                      </a:cubicBezTo>
                      <a:cubicBezTo>
                        <a:pt x="74" y="205"/>
                        <a:pt x="73" y="207"/>
                        <a:pt x="71" y="208"/>
                      </a:cubicBezTo>
                      <a:close/>
                      <a:moveTo>
                        <a:pt x="97" y="125"/>
                      </a:moveTo>
                      <a:cubicBezTo>
                        <a:pt x="96" y="125"/>
                        <a:pt x="96" y="126"/>
                        <a:pt x="95" y="126"/>
                      </a:cubicBezTo>
                      <a:cubicBezTo>
                        <a:pt x="93" y="126"/>
                        <a:pt x="91" y="126"/>
                        <a:pt x="91" y="124"/>
                      </a:cubicBezTo>
                      <a:cubicBezTo>
                        <a:pt x="83" y="108"/>
                        <a:pt x="83" y="108"/>
                        <a:pt x="83" y="108"/>
                      </a:cubicBezTo>
                      <a:cubicBezTo>
                        <a:pt x="86" y="86"/>
                        <a:pt x="86" y="86"/>
                        <a:pt x="86" y="86"/>
                      </a:cubicBezTo>
                      <a:cubicBezTo>
                        <a:pt x="90" y="96"/>
                        <a:pt x="94" y="108"/>
                        <a:pt x="97" y="121"/>
                      </a:cubicBezTo>
                      <a:cubicBezTo>
                        <a:pt x="97" y="122"/>
                        <a:pt x="97" y="124"/>
                        <a:pt x="97" y="125"/>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382" name="Freeform 18">
                  <a:extLst>
                    <a:ext uri="{FF2B5EF4-FFF2-40B4-BE49-F238E27FC236}">
                      <a16:creationId xmlns:a16="http://schemas.microsoft.com/office/drawing/2014/main" id="{64D5F5BE-5E71-4763-B0CD-EBCFE3142C26}"/>
                    </a:ext>
                  </a:extLst>
                </p:cNvPr>
                <p:cNvSpPr>
                  <a:spLocks noEditPoints="1"/>
                </p:cNvSpPr>
                <p:nvPr/>
              </p:nvSpPr>
              <p:spPr bwMode="auto">
                <a:xfrm rot="1659481">
                  <a:off x="692964" y="1425712"/>
                  <a:ext cx="122905" cy="296669"/>
                </a:xfrm>
                <a:custGeom>
                  <a:avLst/>
                  <a:gdLst>
                    <a:gd name="T0" fmla="*/ 25 w 25"/>
                    <a:gd name="T1" fmla="*/ 21 h 60"/>
                    <a:gd name="T2" fmla="*/ 25 w 25"/>
                    <a:gd name="T3" fmla="*/ 21 h 60"/>
                    <a:gd name="T4" fmla="*/ 15 w 25"/>
                    <a:gd name="T5" fmla="*/ 12 h 60"/>
                    <a:gd name="T6" fmla="*/ 18 w 25"/>
                    <a:gd name="T7" fmla="*/ 5 h 60"/>
                    <a:gd name="T8" fmla="*/ 14 w 25"/>
                    <a:gd name="T9" fmla="*/ 4 h 60"/>
                    <a:gd name="T10" fmla="*/ 14 w 25"/>
                    <a:gd name="T11" fmla="*/ 0 h 60"/>
                    <a:gd name="T12" fmla="*/ 10 w 25"/>
                    <a:gd name="T13" fmla="*/ 0 h 60"/>
                    <a:gd name="T14" fmla="*/ 9 w 25"/>
                    <a:gd name="T15" fmla="*/ 5 h 60"/>
                    <a:gd name="T16" fmla="*/ 8 w 25"/>
                    <a:gd name="T17" fmla="*/ 2 h 60"/>
                    <a:gd name="T18" fmla="*/ 4 w 25"/>
                    <a:gd name="T19" fmla="*/ 4 h 60"/>
                    <a:gd name="T20" fmla="*/ 5 w 25"/>
                    <a:gd name="T21" fmla="*/ 7 h 60"/>
                    <a:gd name="T22" fmla="*/ 4 w 25"/>
                    <a:gd name="T23" fmla="*/ 9 h 60"/>
                    <a:gd name="T24" fmla="*/ 8 w 25"/>
                    <a:gd name="T25" fmla="*/ 13 h 60"/>
                    <a:gd name="T26" fmla="*/ 8 w 25"/>
                    <a:gd name="T27" fmla="*/ 13 h 60"/>
                    <a:gd name="T28" fmla="*/ 1 w 25"/>
                    <a:gd name="T29" fmla="*/ 24 h 60"/>
                    <a:gd name="T30" fmla="*/ 13 w 25"/>
                    <a:gd name="T31" fmla="*/ 57 h 60"/>
                    <a:gd name="T32" fmla="*/ 18 w 25"/>
                    <a:gd name="T33" fmla="*/ 60 h 60"/>
                    <a:gd name="T34" fmla="*/ 18 w 25"/>
                    <a:gd name="T35" fmla="*/ 60 h 60"/>
                    <a:gd name="T36" fmla="*/ 22 w 25"/>
                    <a:gd name="T37" fmla="*/ 56 h 60"/>
                    <a:gd name="T38" fmla="*/ 25 w 25"/>
                    <a:gd name="T39" fmla="*/ 21 h 60"/>
                    <a:gd name="T40" fmla="*/ 17 w 25"/>
                    <a:gd name="T41" fmla="*/ 54 h 60"/>
                    <a:gd name="T42" fmla="*/ 17 w 25"/>
                    <a:gd name="T43" fmla="*/ 55 h 60"/>
                    <a:gd name="T44" fmla="*/ 17 w 25"/>
                    <a:gd name="T45" fmla="*/ 54 h 60"/>
                    <a:gd name="T46" fmla="*/ 6 w 25"/>
                    <a:gd name="T47" fmla="*/ 23 h 60"/>
                    <a:gd name="T48" fmla="*/ 10 w 25"/>
                    <a:gd name="T49" fmla="*/ 18 h 60"/>
                    <a:gd name="T50" fmla="*/ 10 w 25"/>
                    <a:gd name="T51" fmla="*/ 17 h 60"/>
                    <a:gd name="T52" fmla="*/ 12 w 25"/>
                    <a:gd name="T53" fmla="*/ 17 h 60"/>
                    <a:gd name="T54" fmla="*/ 14 w 25"/>
                    <a:gd name="T55" fmla="*/ 17 h 60"/>
                    <a:gd name="T56" fmla="*/ 15 w 25"/>
                    <a:gd name="T57" fmla="*/ 17 h 60"/>
                    <a:gd name="T58" fmla="*/ 20 w 25"/>
                    <a:gd name="T59" fmla="*/ 21 h 60"/>
                    <a:gd name="T60" fmla="*/ 20 w 25"/>
                    <a:gd name="T61" fmla="*/ 26 h 60"/>
                    <a:gd name="T62" fmla="*/ 16 w 25"/>
                    <a:gd name="T63" fmla="*/ 26 h 60"/>
                    <a:gd name="T64" fmla="*/ 14 w 25"/>
                    <a:gd name="T65" fmla="*/ 28 h 60"/>
                    <a:gd name="T66" fmla="*/ 16 w 25"/>
                    <a:gd name="T67" fmla="*/ 29 h 60"/>
                    <a:gd name="T68" fmla="*/ 16 w 25"/>
                    <a:gd name="T69" fmla="*/ 29 h 60"/>
                    <a:gd name="T70" fmla="*/ 20 w 25"/>
                    <a:gd name="T71" fmla="*/ 29 h 60"/>
                    <a:gd name="T72" fmla="*/ 20 w 25"/>
                    <a:gd name="T73" fmla="*/ 31 h 60"/>
                    <a:gd name="T74" fmla="*/ 17 w 25"/>
                    <a:gd name="T75" fmla="*/ 32 h 60"/>
                    <a:gd name="T76" fmla="*/ 16 w 25"/>
                    <a:gd name="T77" fmla="*/ 33 h 60"/>
                    <a:gd name="T78" fmla="*/ 18 w 25"/>
                    <a:gd name="T79" fmla="*/ 35 h 60"/>
                    <a:gd name="T80" fmla="*/ 18 w 25"/>
                    <a:gd name="T81" fmla="*/ 35 h 60"/>
                    <a:gd name="T82" fmla="*/ 20 w 25"/>
                    <a:gd name="T83" fmla="*/ 34 h 60"/>
                    <a:gd name="T84" fmla="*/ 17 w 25"/>
                    <a:gd name="T85"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60">
                      <a:moveTo>
                        <a:pt x="25" y="21"/>
                      </a:moveTo>
                      <a:cubicBezTo>
                        <a:pt x="25" y="21"/>
                        <a:pt x="25" y="21"/>
                        <a:pt x="25" y="21"/>
                      </a:cubicBezTo>
                      <a:cubicBezTo>
                        <a:pt x="25" y="17"/>
                        <a:pt x="23" y="13"/>
                        <a:pt x="15" y="12"/>
                      </a:cubicBezTo>
                      <a:cubicBezTo>
                        <a:pt x="18" y="5"/>
                        <a:pt x="18" y="5"/>
                        <a:pt x="18" y="5"/>
                      </a:cubicBezTo>
                      <a:cubicBezTo>
                        <a:pt x="14" y="4"/>
                        <a:pt x="14" y="4"/>
                        <a:pt x="14" y="4"/>
                      </a:cubicBezTo>
                      <a:cubicBezTo>
                        <a:pt x="14" y="0"/>
                        <a:pt x="14" y="0"/>
                        <a:pt x="14" y="0"/>
                      </a:cubicBezTo>
                      <a:cubicBezTo>
                        <a:pt x="10" y="0"/>
                        <a:pt x="10" y="0"/>
                        <a:pt x="10" y="0"/>
                      </a:cubicBezTo>
                      <a:cubicBezTo>
                        <a:pt x="9" y="5"/>
                        <a:pt x="9" y="5"/>
                        <a:pt x="9" y="5"/>
                      </a:cubicBezTo>
                      <a:cubicBezTo>
                        <a:pt x="8" y="2"/>
                        <a:pt x="8" y="2"/>
                        <a:pt x="8" y="2"/>
                      </a:cubicBezTo>
                      <a:cubicBezTo>
                        <a:pt x="4" y="4"/>
                        <a:pt x="4" y="4"/>
                        <a:pt x="4" y="4"/>
                      </a:cubicBezTo>
                      <a:cubicBezTo>
                        <a:pt x="5" y="7"/>
                        <a:pt x="5" y="7"/>
                        <a:pt x="5" y="7"/>
                      </a:cubicBezTo>
                      <a:cubicBezTo>
                        <a:pt x="4" y="9"/>
                        <a:pt x="4" y="9"/>
                        <a:pt x="4" y="9"/>
                      </a:cubicBezTo>
                      <a:cubicBezTo>
                        <a:pt x="8" y="13"/>
                        <a:pt x="8" y="13"/>
                        <a:pt x="8" y="13"/>
                      </a:cubicBezTo>
                      <a:cubicBezTo>
                        <a:pt x="8" y="13"/>
                        <a:pt x="8" y="13"/>
                        <a:pt x="8" y="13"/>
                      </a:cubicBezTo>
                      <a:cubicBezTo>
                        <a:pt x="1" y="16"/>
                        <a:pt x="0" y="20"/>
                        <a:pt x="1" y="24"/>
                      </a:cubicBezTo>
                      <a:cubicBezTo>
                        <a:pt x="1" y="24"/>
                        <a:pt x="5" y="47"/>
                        <a:pt x="13" y="57"/>
                      </a:cubicBezTo>
                      <a:cubicBezTo>
                        <a:pt x="14" y="58"/>
                        <a:pt x="15" y="60"/>
                        <a:pt x="18" y="60"/>
                      </a:cubicBezTo>
                      <a:cubicBezTo>
                        <a:pt x="18" y="60"/>
                        <a:pt x="18" y="60"/>
                        <a:pt x="18" y="60"/>
                      </a:cubicBezTo>
                      <a:cubicBezTo>
                        <a:pt x="20" y="59"/>
                        <a:pt x="21" y="58"/>
                        <a:pt x="22" y="56"/>
                      </a:cubicBezTo>
                      <a:cubicBezTo>
                        <a:pt x="25" y="47"/>
                        <a:pt x="25" y="29"/>
                        <a:pt x="25" y="21"/>
                      </a:cubicBezTo>
                      <a:close/>
                      <a:moveTo>
                        <a:pt x="17" y="54"/>
                      </a:moveTo>
                      <a:cubicBezTo>
                        <a:pt x="17" y="54"/>
                        <a:pt x="17" y="54"/>
                        <a:pt x="17" y="55"/>
                      </a:cubicBezTo>
                      <a:cubicBezTo>
                        <a:pt x="17" y="55"/>
                        <a:pt x="17" y="54"/>
                        <a:pt x="17" y="54"/>
                      </a:cubicBezTo>
                      <a:cubicBezTo>
                        <a:pt x="11" y="47"/>
                        <a:pt x="7" y="29"/>
                        <a:pt x="6" y="23"/>
                      </a:cubicBezTo>
                      <a:cubicBezTo>
                        <a:pt x="5" y="20"/>
                        <a:pt x="6" y="19"/>
                        <a:pt x="10" y="18"/>
                      </a:cubicBezTo>
                      <a:cubicBezTo>
                        <a:pt x="10" y="17"/>
                        <a:pt x="10" y="17"/>
                        <a:pt x="10" y="17"/>
                      </a:cubicBezTo>
                      <a:cubicBezTo>
                        <a:pt x="10" y="17"/>
                        <a:pt x="11" y="17"/>
                        <a:pt x="12" y="17"/>
                      </a:cubicBezTo>
                      <a:cubicBezTo>
                        <a:pt x="13" y="17"/>
                        <a:pt x="14" y="17"/>
                        <a:pt x="14" y="17"/>
                      </a:cubicBezTo>
                      <a:cubicBezTo>
                        <a:pt x="15" y="17"/>
                        <a:pt x="15" y="17"/>
                        <a:pt x="15" y="17"/>
                      </a:cubicBezTo>
                      <a:cubicBezTo>
                        <a:pt x="18" y="17"/>
                        <a:pt x="20" y="18"/>
                        <a:pt x="20" y="21"/>
                      </a:cubicBezTo>
                      <a:cubicBezTo>
                        <a:pt x="20" y="22"/>
                        <a:pt x="20" y="24"/>
                        <a:pt x="20" y="26"/>
                      </a:cubicBezTo>
                      <a:cubicBezTo>
                        <a:pt x="16" y="26"/>
                        <a:pt x="16" y="26"/>
                        <a:pt x="16" y="26"/>
                      </a:cubicBezTo>
                      <a:cubicBezTo>
                        <a:pt x="15" y="26"/>
                        <a:pt x="14" y="27"/>
                        <a:pt x="14" y="28"/>
                      </a:cubicBezTo>
                      <a:cubicBezTo>
                        <a:pt x="14" y="28"/>
                        <a:pt x="15" y="29"/>
                        <a:pt x="16" y="29"/>
                      </a:cubicBezTo>
                      <a:cubicBezTo>
                        <a:pt x="16" y="29"/>
                        <a:pt x="16" y="29"/>
                        <a:pt x="16" y="29"/>
                      </a:cubicBezTo>
                      <a:cubicBezTo>
                        <a:pt x="20" y="29"/>
                        <a:pt x="20" y="29"/>
                        <a:pt x="20" y="29"/>
                      </a:cubicBezTo>
                      <a:cubicBezTo>
                        <a:pt x="20" y="30"/>
                        <a:pt x="20" y="30"/>
                        <a:pt x="20" y="31"/>
                      </a:cubicBezTo>
                      <a:cubicBezTo>
                        <a:pt x="17" y="32"/>
                        <a:pt x="17" y="32"/>
                        <a:pt x="17" y="32"/>
                      </a:cubicBezTo>
                      <a:cubicBezTo>
                        <a:pt x="17" y="32"/>
                        <a:pt x="16" y="32"/>
                        <a:pt x="16" y="33"/>
                      </a:cubicBezTo>
                      <a:cubicBezTo>
                        <a:pt x="16" y="34"/>
                        <a:pt x="17" y="35"/>
                        <a:pt x="18" y="35"/>
                      </a:cubicBezTo>
                      <a:cubicBezTo>
                        <a:pt x="18" y="35"/>
                        <a:pt x="18" y="35"/>
                        <a:pt x="18" y="35"/>
                      </a:cubicBezTo>
                      <a:cubicBezTo>
                        <a:pt x="20" y="34"/>
                        <a:pt x="20" y="34"/>
                        <a:pt x="20" y="34"/>
                      </a:cubicBezTo>
                      <a:cubicBezTo>
                        <a:pt x="20" y="41"/>
                        <a:pt x="19" y="49"/>
                        <a:pt x="17" y="54"/>
                      </a:cubicBez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383" name="グループ化 382">
                  <a:extLst>
                    <a:ext uri="{FF2B5EF4-FFF2-40B4-BE49-F238E27FC236}">
                      <a16:creationId xmlns:a16="http://schemas.microsoft.com/office/drawing/2014/main" id="{16C3DC8A-812D-404B-8C1D-5C8A5AB3FD61}"/>
                    </a:ext>
                  </a:extLst>
                </p:cNvPr>
                <p:cNvGrpSpPr/>
                <p:nvPr/>
              </p:nvGrpSpPr>
              <p:grpSpPr>
                <a:xfrm>
                  <a:off x="917565" y="1574657"/>
                  <a:ext cx="165896" cy="362351"/>
                  <a:chOff x="0" y="0"/>
                  <a:chExt cx="348994" cy="762274"/>
                </a:xfrm>
                <a:solidFill>
                  <a:schemeClr val="tx1">
                    <a:lumMod val="65000"/>
                    <a:lumOff val="35000"/>
                  </a:schemeClr>
                </a:solidFill>
              </p:grpSpPr>
              <p:sp>
                <p:nvSpPr>
                  <p:cNvPr id="395" name="Oval 12">
                    <a:extLst>
                      <a:ext uri="{FF2B5EF4-FFF2-40B4-BE49-F238E27FC236}">
                        <a16:creationId xmlns:a16="http://schemas.microsoft.com/office/drawing/2014/main" id="{482B77C2-331F-4FDB-AC1E-BE8C99AEBD41}"/>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96" name="Freeform 13">
                    <a:extLst>
                      <a:ext uri="{FF2B5EF4-FFF2-40B4-BE49-F238E27FC236}">
                        <a16:creationId xmlns:a16="http://schemas.microsoft.com/office/drawing/2014/main" id="{3913D074-8695-4555-B624-7DB2F4839DCF}"/>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5" name="フリーフォーム: 図形 4">
                  <a:extLst>
                    <a:ext uri="{FF2B5EF4-FFF2-40B4-BE49-F238E27FC236}">
                      <a16:creationId xmlns:a16="http://schemas.microsoft.com/office/drawing/2014/main" id="{A45327FC-EF40-486E-9985-CED09053BBDC}"/>
                    </a:ext>
                  </a:extLst>
                </p:cNvPr>
                <p:cNvSpPr/>
                <p:nvPr/>
              </p:nvSpPr>
              <p:spPr>
                <a:xfrm>
                  <a:off x="641286" y="1755832"/>
                  <a:ext cx="252000" cy="0"/>
                </a:xfrm>
                <a:custGeom>
                  <a:avLst/>
                  <a:gdLst>
                    <a:gd name="connsiteX0" fmla="*/ 0 w 476250"/>
                    <a:gd name="connsiteY0" fmla="*/ 0 h 0"/>
                    <a:gd name="connsiteX1" fmla="*/ 476250 w 476250"/>
                    <a:gd name="connsiteY1" fmla="*/ 0 h 0"/>
                  </a:gdLst>
                  <a:ahLst/>
                  <a:cxnLst>
                    <a:cxn ang="0">
                      <a:pos x="connsiteX0" y="connsiteY0"/>
                    </a:cxn>
                    <a:cxn ang="0">
                      <a:pos x="connsiteX1" y="connsiteY1"/>
                    </a:cxn>
                  </a:cxnLst>
                  <a:rect l="l" t="t" r="r" b="b"/>
                  <a:pathLst>
                    <a:path w="476250">
                      <a:moveTo>
                        <a:pt x="0" y="0"/>
                      </a:moveTo>
                      <a:lnTo>
                        <a:pt x="476250" y="0"/>
                      </a:lnTo>
                    </a:path>
                  </a:pathLst>
                </a:custGeom>
                <a:noFill/>
                <a:ln w="28575" cap="rnd">
                  <a:solidFill>
                    <a:schemeClr val="tx2"/>
                  </a:solidFill>
                  <a:round/>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sp>
        <p:nvSpPr>
          <p:cNvPr id="533" name="フリーフォーム: 図形 275">
            <a:extLst>
              <a:ext uri="{FF2B5EF4-FFF2-40B4-BE49-F238E27FC236}">
                <a16:creationId xmlns:a16="http://schemas.microsoft.com/office/drawing/2014/main" id="{7A672310-F2F5-40B1-BE0F-9B88726EE0FA}"/>
              </a:ext>
            </a:extLst>
          </p:cNvPr>
          <p:cNvSpPr/>
          <p:nvPr/>
        </p:nvSpPr>
        <p:spPr>
          <a:xfrm>
            <a:off x="8479954" y="6010286"/>
            <a:ext cx="1779274" cy="655971"/>
          </a:xfrm>
          <a:custGeom>
            <a:avLst/>
            <a:gdLst>
              <a:gd name="connsiteX0" fmla="*/ 1497806 w 1578768"/>
              <a:gd name="connsiteY0" fmla="*/ 297657 h 897732"/>
              <a:gd name="connsiteX1" fmla="*/ 1497806 w 1578768"/>
              <a:gd name="connsiteY1" fmla="*/ 297657 h 897732"/>
              <a:gd name="connsiteX2" fmla="*/ 1473993 w 1578768"/>
              <a:gd name="connsiteY2" fmla="*/ 269082 h 897732"/>
              <a:gd name="connsiteX3" fmla="*/ 1452562 w 1578768"/>
              <a:gd name="connsiteY3" fmla="*/ 252413 h 897732"/>
              <a:gd name="connsiteX4" fmla="*/ 1438275 w 1578768"/>
              <a:gd name="connsiteY4" fmla="*/ 245269 h 897732"/>
              <a:gd name="connsiteX5" fmla="*/ 1431131 w 1578768"/>
              <a:gd name="connsiteY5" fmla="*/ 238125 h 897732"/>
              <a:gd name="connsiteX6" fmla="*/ 1404937 w 1578768"/>
              <a:gd name="connsiteY6" fmla="*/ 230982 h 897732"/>
              <a:gd name="connsiteX7" fmla="*/ 1390650 w 1578768"/>
              <a:gd name="connsiteY7" fmla="*/ 226219 h 897732"/>
              <a:gd name="connsiteX8" fmla="*/ 1381125 w 1578768"/>
              <a:gd name="connsiteY8" fmla="*/ 223838 h 897732"/>
              <a:gd name="connsiteX9" fmla="*/ 1373981 w 1578768"/>
              <a:gd name="connsiteY9" fmla="*/ 221457 h 897732"/>
              <a:gd name="connsiteX10" fmla="*/ 1345406 w 1578768"/>
              <a:gd name="connsiteY10" fmla="*/ 216694 h 897732"/>
              <a:gd name="connsiteX11" fmla="*/ 1321593 w 1578768"/>
              <a:gd name="connsiteY11" fmla="*/ 211932 h 897732"/>
              <a:gd name="connsiteX12" fmla="*/ 1312068 w 1578768"/>
              <a:gd name="connsiteY12" fmla="*/ 209550 h 897732"/>
              <a:gd name="connsiteX13" fmla="*/ 1233487 w 1578768"/>
              <a:gd name="connsiteY13" fmla="*/ 204788 h 897732"/>
              <a:gd name="connsiteX14" fmla="*/ 1223962 w 1578768"/>
              <a:gd name="connsiteY14" fmla="*/ 202407 h 897732"/>
              <a:gd name="connsiteX15" fmla="*/ 1202531 w 1578768"/>
              <a:gd name="connsiteY15" fmla="*/ 197644 h 897732"/>
              <a:gd name="connsiteX16" fmla="*/ 1188243 w 1578768"/>
              <a:gd name="connsiteY16" fmla="*/ 192882 h 897732"/>
              <a:gd name="connsiteX17" fmla="*/ 1178718 w 1578768"/>
              <a:gd name="connsiteY17" fmla="*/ 188119 h 897732"/>
              <a:gd name="connsiteX18" fmla="*/ 1169193 w 1578768"/>
              <a:gd name="connsiteY18" fmla="*/ 185738 h 897732"/>
              <a:gd name="connsiteX19" fmla="*/ 1145381 w 1578768"/>
              <a:gd name="connsiteY19" fmla="*/ 178594 h 897732"/>
              <a:gd name="connsiteX20" fmla="*/ 1131093 w 1578768"/>
              <a:gd name="connsiteY20" fmla="*/ 180975 h 897732"/>
              <a:gd name="connsiteX21" fmla="*/ 1102518 w 1578768"/>
              <a:gd name="connsiteY21" fmla="*/ 176213 h 897732"/>
              <a:gd name="connsiteX22" fmla="*/ 1095375 w 1578768"/>
              <a:gd name="connsiteY22" fmla="*/ 171450 h 897732"/>
              <a:gd name="connsiteX23" fmla="*/ 1085850 w 1578768"/>
              <a:gd name="connsiteY23" fmla="*/ 169069 h 897732"/>
              <a:gd name="connsiteX24" fmla="*/ 1071562 w 1578768"/>
              <a:gd name="connsiteY24" fmla="*/ 164307 h 897732"/>
              <a:gd name="connsiteX25" fmla="*/ 1064418 w 1578768"/>
              <a:gd name="connsiteY25" fmla="*/ 161925 h 897732"/>
              <a:gd name="connsiteX26" fmla="*/ 1057275 w 1578768"/>
              <a:gd name="connsiteY26" fmla="*/ 159544 h 897732"/>
              <a:gd name="connsiteX27" fmla="*/ 1040606 w 1578768"/>
              <a:gd name="connsiteY27" fmla="*/ 150019 h 897732"/>
              <a:gd name="connsiteX28" fmla="*/ 1033462 w 1578768"/>
              <a:gd name="connsiteY28" fmla="*/ 147638 h 897732"/>
              <a:gd name="connsiteX29" fmla="*/ 1026318 w 1578768"/>
              <a:gd name="connsiteY29" fmla="*/ 142875 h 897732"/>
              <a:gd name="connsiteX30" fmla="*/ 1016793 w 1578768"/>
              <a:gd name="connsiteY30" fmla="*/ 138113 h 897732"/>
              <a:gd name="connsiteX31" fmla="*/ 1002506 w 1578768"/>
              <a:gd name="connsiteY31" fmla="*/ 128588 h 897732"/>
              <a:gd name="connsiteX32" fmla="*/ 988218 w 1578768"/>
              <a:gd name="connsiteY32" fmla="*/ 119063 h 897732"/>
              <a:gd name="connsiteX33" fmla="*/ 978693 w 1578768"/>
              <a:gd name="connsiteY33" fmla="*/ 111919 h 897732"/>
              <a:gd name="connsiteX34" fmla="*/ 969168 w 1578768"/>
              <a:gd name="connsiteY34" fmla="*/ 107157 h 897732"/>
              <a:gd name="connsiteX35" fmla="*/ 959643 w 1578768"/>
              <a:gd name="connsiteY35" fmla="*/ 100013 h 897732"/>
              <a:gd name="connsiteX36" fmla="*/ 945356 w 1578768"/>
              <a:gd name="connsiteY36" fmla="*/ 90488 h 897732"/>
              <a:gd name="connsiteX37" fmla="*/ 938212 w 1578768"/>
              <a:gd name="connsiteY37" fmla="*/ 85725 h 897732"/>
              <a:gd name="connsiteX38" fmla="*/ 931068 w 1578768"/>
              <a:gd name="connsiteY38" fmla="*/ 78582 h 897732"/>
              <a:gd name="connsiteX39" fmla="*/ 923925 w 1578768"/>
              <a:gd name="connsiteY39" fmla="*/ 76200 h 897732"/>
              <a:gd name="connsiteX40" fmla="*/ 916781 w 1578768"/>
              <a:gd name="connsiteY40" fmla="*/ 71438 h 897732"/>
              <a:gd name="connsiteX41" fmla="*/ 900112 w 1578768"/>
              <a:gd name="connsiteY41" fmla="*/ 64294 h 897732"/>
              <a:gd name="connsiteX42" fmla="*/ 892968 w 1578768"/>
              <a:gd name="connsiteY42" fmla="*/ 57150 h 897732"/>
              <a:gd name="connsiteX43" fmla="*/ 869156 w 1578768"/>
              <a:gd name="connsiteY43" fmla="*/ 52388 h 897732"/>
              <a:gd name="connsiteX44" fmla="*/ 847725 w 1578768"/>
              <a:gd name="connsiteY44" fmla="*/ 45244 h 897732"/>
              <a:gd name="connsiteX45" fmla="*/ 833437 w 1578768"/>
              <a:gd name="connsiteY45" fmla="*/ 40482 h 897732"/>
              <a:gd name="connsiteX46" fmla="*/ 826293 w 1578768"/>
              <a:gd name="connsiteY46" fmla="*/ 35719 h 897732"/>
              <a:gd name="connsiteX47" fmla="*/ 814387 w 1578768"/>
              <a:gd name="connsiteY47" fmla="*/ 33338 h 897732"/>
              <a:gd name="connsiteX48" fmla="*/ 804862 w 1578768"/>
              <a:gd name="connsiteY48" fmla="*/ 30957 h 897732"/>
              <a:gd name="connsiteX49" fmla="*/ 788193 w 1578768"/>
              <a:gd name="connsiteY49" fmla="*/ 26194 h 897732"/>
              <a:gd name="connsiteX50" fmla="*/ 778668 w 1578768"/>
              <a:gd name="connsiteY50" fmla="*/ 23813 h 897732"/>
              <a:gd name="connsiteX51" fmla="*/ 771525 w 1578768"/>
              <a:gd name="connsiteY51" fmla="*/ 21432 h 897732"/>
              <a:gd name="connsiteX52" fmla="*/ 750093 w 1578768"/>
              <a:gd name="connsiteY52" fmla="*/ 16669 h 897732"/>
              <a:gd name="connsiteX53" fmla="*/ 742950 w 1578768"/>
              <a:gd name="connsiteY53" fmla="*/ 14288 h 897732"/>
              <a:gd name="connsiteX54" fmla="*/ 733425 w 1578768"/>
              <a:gd name="connsiteY54" fmla="*/ 9525 h 897732"/>
              <a:gd name="connsiteX55" fmla="*/ 709612 w 1578768"/>
              <a:gd name="connsiteY55" fmla="*/ 4763 h 897732"/>
              <a:gd name="connsiteX56" fmla="*/ 661987 w 1578768"/>
              <a:gd name="connsiteY56" fmla="*/ 0 h 897732"/>
              <a:gd name="connsiteX57" fmla="*/ 490537 w 1578768"/>
              <a:gd name="connsiteY57" fmla="*/ 2382 h 897732"/>
              <a:gd name="connsiteX58" fmla="*/ 457200 w 1578768"/>
              <a:gd name="connsiteY58" fmla="*/ 7144 h 897732"/>
              <a:gd name="connsiteX59" fmla="*/ 431006 w 1578768"/>
              <a:gd name="connsiteY59" fmla="*/ 11907 h 897732"/>
              <a:gd name="connsiteX60" fmla="*/ 419100 w 1578768"/>
              <a:gd name="connsiteY60" fmla="*/ 14288 h 897732"/>
              <a:gd name="connsiteX61" fmla="*/ 397668 w 1578768"/>
              <a:gd name="connsiteY61" fmla="*/ 21432 h 897732"/>
              <a:gd name="connsiteX62" fmla="*/ 364331 w 1578768"/>
              <a:gd name="connsiteY62" fmla="*/ 28575 h 897732"/>
              <a:gd name="connsiteX63" fmla="*/ 345281 w 1578768"/>
              <a:gd name="connsiteY63" fmla="*/ 38100 h 897732"/>
              <a:gd name="connsiteX64" fmla="*/ 335756 w 1578768"/>
              <a:gd name="connsiteY64" fmla="*/ 42863 h 897732"/>
              <a:gd name="connsiteX65" fmla="*/ 323850 w 1578768"/>
              <a:gd name="connsiteY65" fmla="*/ 47625 h 897732"/>
              <a:gd name="connsiteX66" fmla="*/ 314325 w 1578768"/>
              <a:gd name="connsiteY66" fmla="*/ 54769 h 897732"/>
              <a:gd name="connsiteX67" fmla="*/ 297656 w 1578768"/>
              <a:gd name="connsiteY67" fmla="*/ 64294 h 897732"/>
              <a:gd name="connsiteX68" fmla="*/ 285750 w 1578768"/>
              <a:gd name="connsiteY68" fmla="*/ 76200 h 897732"/>
              <a:gd name="connsiteX69" fmla="*/ 276225 w 1578768"/>
              <a:gd name="connsiteY69" fmla="*/ 83344 h 897732"/>
              <a:gd name="connsiteX70" fmla="*/ 269081 w 1578768"/>
              <a:gd name="connsiteY70" fmla="*/ 92869 h 897732"/>
              <a:gd name="connsiteX71" fmla="*/ 261937 w 1578768"/>
              <a:gd name="connsiteY71" fmla="*/ 100013 h 897732"/>
              <a:gd name="connsiteX72" fmla="*/ 250031 w 1578768"/>
              <a:gd name="connsiteY72" fmla="*/ 114300 h 897732"/>
              <a:gd name="connsiteX73" fmla="*/ 242887 w 1578768"/>
              <a:gd name="connsiteY73" fmla="*/ 130969 h 897732"/>
              <a:gd name="connsiteX74" fmla="*/ 235743 w 1578768"/>
              <a:gd name="connsiteY74" fmla="*/ 135732 h 897732"/>
              <a:gd name="connsiteX75" fmla="*/ 219075 w 1578768"/>
              <a:gd name="connsiteY75" fmla="*/ 164307 h 897732"/>
              <a:gd name="connsiteX76" fmla="*/ 214312 w 1578768"/>
              <a:gd name="connsiteY76" fmla="*/ 180975 h 897732"/>
              <a:gd name="connsiteX77" fmla="*/ 211931 w 1578768"/>
              <a:gd name="connsiteY77" fmla="*/ 190500 h 897732"/>
              <a:gd name="connsiteX78" fmla="*/ 207168 w 1578768"/>
              <a:gd name="connsiteY78" fmla="*/ 238125 h 897732"/>
              <a:gd name="connsiteX79" fmla="*/ 202406 w 1578768"/>
              <a:gd name="connsiteY79" fmla="*/ 259557 h 897732"/>
              <a:gd name="connsiteX80" fmla="*/ 197643 w 1578768"/>
              <a:gd name="connsiteY80" fmla="*/ 269082 h 897732"/>
              <a:gd name="connsiteX81" fmla="*/ 192881 w 1578768"/>
              <a:gd name="connsiteY81" fmla="*/ 283369 h 897732"/>
              <a:gd name="connsiteX82" fmla="*/ 183356 w 1578768"/>
              <a:gd name="connsiteY82" fmla="*/ 297657 h 897732"/>
              <a:gd name="connsiteX83" fmla="*/ 178593 w 1578768"/>
              <a:gd name="connsiteY83" fmla="*/ 304800 h 897732"/>
              <a:gd name="connsiteX84" fmla="*/ 171450 w 1578768"/>
              <a:gd name="connsiteY84" fmla="*/ 314325 h 897732"/>
              <a:gd name="connsiteX85" fmla="*/ 166687 w 1578768"/>
              <a:gd name="connsiteY85" fmla="*/ 323850 h 897732"/>
              <a:gd name="connsiteX86" fmla="*/ 145256 w 1578768"/>
              <a:gd name="connsiteY86" fmla="*/ 345282 h 897732"/>
              <a:gd name="connsiteX87" fmla="*/ 116681 w 1578768"/>
              <a:gd name="connsiteY87" fmla="*/ 369094 h 897732"/>
              <a:gd name="connsiteX88" fmla="*/ 88106 w 1578768"/>
              <a:gd name="connsiteY88" fmla="*/ 385763 h 897732"/>
              <a:gd name="connsiteX89" fmla="*/ 66675 w 1578768"/>
              <a:gd name="connsiteY89" fmla="*/ 400050 h 897732"/>
              <a:gd name="connsiteX90" fmla="*/ 57150 w 1578768"/>
              <a:gd name="connsiteY90" fmla="*/ 407194 h 897732"/>
              <a:gd name="connsiteX91" fmla="*/ 45243 w 1578768"/>
              <a:gd name="connsiteY91" fmla="*/ 414338 h 897732"/>
              <a:gd name="connsiteX92" fmla="*/ 26193 w 1578768"/>
              <a:gd name="connsiteY92" fmla="*/ 433388 h 897732"/>
              <a:gd name="connsiteX93" fmla="*/ 21431 w 1578768"/>
              <a:gd name="connsiteY93" fmla="*/ 440532 h 897732"/>
              <a:gd name="connsiteX94" fmla="*/ 14287 w 1578768"/>
              <a:gd name="connsiteY94" fmla="*/ 450057 h 897732"/>
              <a:gd name="connsiteX95" fmla="*/ 7143 w 1578768"/>
              <a:gd name="connsiteY95" fmla="*/ 471488 h 897732"/>
              <a:gd name="connsiteX96" fmla="*/ 4762 w 1578768"/>
              <a:gd name="connsiteY96" fmla="*/ 483394 h 897732"/>
              <a:gd name="connsiteX97" fmla="*/ 0 w 1578768"/>
              <a:gd name="connsiteY97" fmla="*/ 528638 h 897732"/>
              <a:gd name="connsiteX98" fmla="*/ 4762 w 1578768"/>
              <a:gd name="connsiteY98" fmla="*/ 607219 h 897732"/>
              <a:gd name="connsiteX99" fmla="*/ 7143 w 1578768"/>
              <a:gd name="connsiteY99" fmla="*/ 614363 h 897732"/>
              <a:gd name="connsiteX100" fmla="*/ 9525 w 1578768"/>
              <a:gd name="connsiteY100" fmla="*/ 631032 h 897732"/>
              <a:gd name="connsiteX101" fmla="*/ 14287 w 1578768"/>
              <a:gd name="connsiteY101" fmla="*/ 654844 h 897732"/>
              <a:gd name="connsiteX102" fmla="*/ 19050 w 1578768"/>
              <a:gd name="connsiteY102" fmla="*/ 669132 h 897732"/>
              <a:gd name="connsiteX103" fmla="*/ 21431 w 1578768"/>
              <a:gd name="connsiteY103" fmla="*/ 683419 h 897732"/>
              <a:gd name="connsiteX104" fmla="*/ 26193 w 1578768"/>
              <a:gd name="connsiteY104" fmla="*/ 690563 h 897732"/>
              <a:gd name="connsiteX105" fmla="*/ 33337 w 1578768"/>
              <a:gd name="connsiteY105" fmla="*/ 702469 h 897732"/>
              <a:gd name="connsiteX106" fmla="*/ 35718 w 1578768"/>
              <a:gd name="connsiteY106" fmla="*/ 709613 h 897732"/>
              <a:gd name="connsiteX107" fmla="*/ 42862 w 1578768"/>
              <a:gd name="connsiteY107" fmla="*/ 721519 h 897732"/>
              <a:gd name="connsiteX108" fmla="*/ 47625 w 1578768"/>
              <a:gd name="connsiteY108" fmla="*/ 735807 h 897732"/>
              <a:gd name="connsiteX109" fmla="*/ 66675 w 1578768"/>
              <a:gd name="connsiteY109" fmla="*/ 762000 h 897732"/>
              <a:gd name="connsiteX110" fmla="*/ 76200 w 1578768"/>
              <a:gd name="connsiteY110" fmla="*/ 769144 h 897732"/>
              <a:gd name="connsiteX111" fmla="*/ 80962 w 1578768"/>
              <a:gd name="connsiteY111" fmla="*/ 776288 h 897732"/>
              <a:gd name="connsiteX112" fmla="*/ 100012 w 1578768"/>
              <a:gd name="connsiteY112" fmla="*/ 790575 h 897732"/>
              <a:gd name="connsiteX113" fmla="*/ 114300 w 1578768"/>
              <a:gd name="connsiteY113" fmla="*/ 802482 h 897732"/>
              <a:gd name="connsiteX114" fmla="*/ 130968 w 1578768"/>
              <a:gd name="connsiteY114" fmla="*/ 814388 h 897732"/>
              <a:gd name="connsiteX115" fmla="*/ 145256 w 1578768"/>
              <a:gd name="connsiteY115" fmla="*/ 819150 h 897732"/>
              <a:gd name="connsiteX116" fmla="*/ 152400 w 1578768"/>
              <a:gd name="connsiteY116" fmla="*/ 826294 h 897732"/>
              <a:gd name="connsiteX117" fmla="*/ 171450 w 1578768"/>
              <a:gd name="connsiteY117" fmla="*/ 833438 h 897732"/>
              <a:gd name="connsiteX118" fmla="*/ 178593 w 1578768"/>
              <a:gd name="connsiteY118" fmla="*/ 838200 h 897732"/>
              <a:gd name="connsiteX119" fmla="*/ 188118 w 1578768"/>
              <a:gd name="connsiteY119" fmla="*/ 845344 h 897732"/>
              <a:gd name="connsiteX120" fmla="*/ 195262 w 1578768"/>
              <a:gd name="connsiteY120" fmla="*/ 847725 h 897732"/>
              <a:gd name="connsiteX121" fmla="*/ 204787 w 1578768"/>
              <a:gd name="connsiteY121" fmla="*/ 852488 h 897732"/>
              <a:gd name="connsiteX122" fmla="*/ 211931 w 1578768"/>
              <a:gd name="connsiteY122" fmla="*/ 857250 h 897732"/>
              <a:gd name="connsiteX123" fmla="*/ 219075 w 1578768"/>
              <a:gd name="connsiteY123" fmla="*/ 859632 h 897732"/>
              <a:gd name="connsiteX124" fmla="*/ 238125 w 1578768"/>
              <a:gd name="connsiteY124" fmla="*/ 866775 h 897732"/>
              <a:gd name="connsiteX125" fmla="*/ 250031 w 1578768"/>
              <a:gd name="connsiteY125" fmla="*/ 869157 h 897732"/>
              <a:gd name="connsiteX126" fmla="*/ 378618 w 1578768"/>
              <a:gd name="connsiteY126" fmla="*/ 866775 h 897732"/>
              <a:gd name="connsiteX127" fmla="*/ 409575 w 1578768"/>
              <a:gd name="connsiteY127" fmla="*/ 859632 h 897732"/>
              <a:gd name="connsiteX128" fmla="*/ 431006 w 1578768"/>
              <a:gd name="connsiteY128" fmla="*/ 854869 h 897732"/>
              <a:gd name="connsiteX129" fmla="*/ 445293 w 1578768"/>
              <a:gd name="connsiteY129" fmla="*/ 850107 h 897732"/>
              <a:gd name="connsiteX130" fmla="*/ 452437 w 1578768"/>
              <a:gd name="connsiteY130" fmla="*/ 847725 h 897732"/>
              <a:gd name="connsiteX131" fmla="*/ 466725 w 1578768"/>
              <a:gd name="connsiteY131" fmla="*/ 845344 h 897732"/>
              <a:gd name="connsiteX132" fmla="*/ 485775 w 1578768"/>
              <a:gd name="connsiteY132" fmla="*/ 840582 h 897732"/>
              <a:gd name="connsiteX133" fmla="*/ 528637 w 1578768"/>
              <a:gd name="connsiteY133" fmla="*/ 835819 h 897732"/>
              <a:gd name="connsiteX134" fmla="*/ 597693 w 1578768"/>
              <a:gd name="connsiteY134" fmla="*/ 835819 h 897732"/>
              <a:gd name="connsiteX135" fmla="*/ 645318 w 1578768"/>
              <a:gd name="connsiteY135" fmla="*/ 840582 h 897732"/>
              <a:gd name="connsiteX136" fmla="*/ 659606 w 1578768"/>
              <a:gd name="connsiteY136" fmla="*/ 842963 h 897732"/>
              <a:gd name="connsiteX137" fmla="*/ 671512 w 1578768"/>
              <a:gd name="connsiteY137" fmla="*/ 845344 h 897732"/>
              <a:gd name="connsiteX138" fmla="*/ 690562 w 1578768"/>
              <a:gd name="connsiteY138" fmla="*/ 847725 h 897732"/>
              <a:gd name="connsiteX139" fmla="*/ 711993 w 1578768"/>
              <a:gd name="connsiteY139" fmla="*/ 852488 h 897732"/>
              <a:gd name="connsiteX140" fmla="*/ 735806 w 1578768"/>
              <a:gd name="connsiteY140" fmla="*/ 857250 h 897732"/>
              <a:gd name="connsiteX141" fmla="*/ 757237 w 1578768"/>
              <a:gd name="connsiteY141" fmla="*/ 864394 h 897732"/>
              <a:gd name="connsiteX142" fmla="*/ 769143 w 1578768"/>
              <a:gd name="connsiteY142" fmla="*/ 869157 h 897732"/>
              <a:gd name="connsiteX143" fmla="*/ 783431 w 1578768"/>
              <a:gd name="connsiteY143" fmla="*/ 871538 h 897732"/>
              <a:gd name="connsiteX144" fmla="*/ 792956 w 1578768"/>
              <a:gd name="connsiteY144" fmla="*/ 873919 h 897732"/>
              <a:gd name="connsiteX145" fmla="*/ 816768 w 1578768"/>
              <a:gd name="connsiteY145" fmla="*/ 881063 h 897732"/>
              <a:gd name="connsiteX146" fmla="*/ 831056 w 1578768"/>
              <a:gd name="connsiteY146" fmla="*/ 883444 h 897732"/>
              <a:gd name="connsiteX147" fmla="*/ 854868 w 1578768"/>
              <a:gd name="connsiteY147" fmla="*/ 888207 h 897732"/>
              <a:gd name="connsiteX148" fmla="*/ 888206 w 1578768"/>
              <a:gd name="connsiteY148" fmla="*/ 890588 h 897732"/>
              <a:gd name="connsiteX149" fmla="*/ 935831 w 1578768"/>
              <a:gd name="connsiteY149" fmla="*/ 895350 h 897732"/>
              <a:gd name="connsiteX150" fmla="*/ 952500 w 1578768"/>
              <a:gd name="connsiteY150" fmla="*/ 897732 h 897732"/>
              <a:gd name="connsiteX151" fmla="*/ 1235868 w 1578768"/>
              <a:gd name="connsiteY151" fmla="*/ 895350 h 897732"/>
              <a:gd name="connsiteX152" fmla="*/ 1245393 w 1578768"/>
              <a:gd name="connsiteY152" fmla="*/ 892969 h 897732"/>
              <a:gd name="connsiteX153" fmla="*/ 1257300 w 1578768"/>
              <a:gd name="connsiteY153" fmla="*/ 890588 h 897732"/>
              <a:gd name="connsiteX154" fmla="*/ 1266825 w 1578768"/>
              <a:gd name="connsiteY154" fmla="*/ 888207 h 897732"/>
              <a:gd name="connsiteX155" fmla="*/ 1283493 w 1578768"/>
              <a:gd name="connsiteY155" fmla="*/ 885825 h 897732"/>
              <a:gd name="connsiteX156" fmla="*/ 1304925 w 1578768"/>
              <a:gd name="connsiteY156" fmla="*/ 881063 h 897732"/>
              <a:gd name="connsiteX157" fmla="*/ 1312068 w 1578768"/>
              <a:gd name="connsiteY157" fmla="*/ 878682 h 897732"/>
              <a:gd name="connsiteX158" fmla="*/ 1323975 w 1578768"/>
              <a:gd name="connsiteY158" fmla="*/ 873919 h 897732"/>
              <a:gd name="connsiteX159" fmla="*/ 1338262 w 1578768"/>
              <a:gd name="connsiteY159" fmla="*/ 871538 h 897732"/>
              <a:gd name="connsiteX160" fmla="*/ 1359693 w 1578768"/>
              <a:gd name="connsiteY160" fmla="*/ 862013 h 897732"/>
              <a:gd name="connsiteX161" fmla="*/ 1369218 w 1578768"/>
              <a:gd name="connsiteY161" fmla="*/ 857250 h 897732"/>
              <a:gd name="connsiteX162" fmla="*/ 1383506 w 1578768"/>
              <a:gd name="connsiteY162" fmla="*/ 852488 h 897732"/>
              <a:gd name="connsiteX163" fmla="*/ 1390650 w 1578768"/>
              <a:gd name="connsiteY163" fmla="*/ 850107 h 897732"/>
              <a:gd name="connsiteX164" fmla="*/ 1400175 w 1578768"/>
              <a:gd name="connsiteY164" fmla="*/ 845344 h 897732"/>
              <a:gd name="connsiteX165" fmla="*/ 1431131 w 1578768"/>
              <a:gd name="connsiteY165" fmla="*/ 831057 h 897732"/>
              <a:gd name="connsiteX166" fmla="*/ 1443037 w 1578768"/>
              <a:gd name="connsiteY166" fmla="*/ 823913 h 897732"/>
              <a:gd name="connsiteX167" fmla="*/ 1466850 w 1578768"/>
              <a:gd name="connsiteY167" fmla="*/ 797719 h 897732"/>
              <a:gd name="connsiteX168" fmla="*/ 1469231 w 1578768"/>
              <a:gd name="connsiteY168" fmla="*/ 790575 h 897732"/>
              <a:gd name="connsiteX169" fmla="*/ 1483518 w 1578768"/>
              <a:gd name="connsiteY169" fmla="*/ 771525 h 897732"/>
              <a:gd name="connsiteX170" fmla="*/ 1500187 w 1578768"/>
              <a:gd name="connsiteY170" fmla="*/ 742950 h 897732"/>
              <a:gd name="connsiteX171" fmla="*/ 1504950 w 1578768"/>
              <a:gd name="connsiteY171" fmla="*/ 733425 h 897732"/>
              <a:gd name="connsiteX172" fmla="*/ 1509712 w 1578768"/>
              <a:gd name="connsiteY172" fmla="*/ 726282 h 897732"/>
              <a:gd name="connsiteX173" fmla="*/ 1516856 w 1578768"/>
              <a:gd name="connsiteY173" fmla="*/ 711994 h 897732"/>
              <a:gd name="connsiteX174" fmla="*/ 1524000 w 1578768"/>
              <a:gd name="connsiteY174" fmla="*/ 702469 h 897732"/>
              <a:gd name="connsiteX175" fmla="*/ 1528762 w 1578768"/>
              <a:gd name="connsiteY175" fmla="*/ 692944 h 897732"/>
              <a:gd name="connsiteX176" fmla="*/ 1540668 w 1578768"/>
              <a:gd name="connsiteY176" fmla="*/ 673894 h 897732"/>
              <a:gd name="connsiteX177" fmla="*/ 1547812 w 1578768"/>
              <a:gd name="connsiteY177" fmla="*/ 654844 h 897732"/>
              <a:gd name="connsiteX178" fmla="*/ 1550193 w 1578768"/>
              <a:gd name="connsiteY178" fmla="*/ 647700 h 897732"/>
              <a:gd name="connsiteX179" fmla="*/ 1559718 w 1578768"/>
              <a:gd name="connsiteY179" fmla="*/ 631032 h 897732"/>
              <a:gd name="connsiteX180" fmla="*/ 1564481 w 1578768"/>
              <a:gd name="connsiteY180" fmla="*/ 611982 h 897732"/>
              <a:gd name="connsiteX181" fmla="*/ 1569243 w 1578768"/>
              <a:gd name="connsiteY181" fmla="*/ 595313 h 897732"/>
              <a:gd name="connsiteX182" fmla="*/ 1574006 w 1578768"/>
              <a:gd name="connsiteY182" fmla="*/ 588169 h 897732"/>
              <a:gd name="connsiteX183" fmla="*/ 1578768 w 1578768"/>
              <a:gd name="connsiteY183" fmla="*/ 538163 h 897732"/>
              <a:gd name="connsiteX184" fmla="*/ 1576387 w 1578768"/>
              <a:gd name="connsiteY184" fmla="*/ 488157 h 897732"/>
              <a:gd name="connsiteX185" fmla="*/ 1571625 w 1578768"/>
              <a:gd name="connsiteY185" fmla="*/ 461963 h 897732"/>
              <a:gd name="connsiteX186" fmla="*/ 1569243 w 1578768"/>
              <a:gd name="connsiteY186" fmla="*/ 445294 h 897732"/>
              <a:gd name="connsiteX187" fmla="*/ 1562100 w 1578768"/>
              <a:gd name="connsiteY187" fmla="*/ 423863 h 897732"/>
              <a:gd name="connsiteX188" fmla="*/ 1552575 w 1578768"/>
              <a:gd name="connsiteY188" fmla="*/ 395288 h 897732"/>
              <a:gd name="connsiteX189" fmla="*/ 1550193 w 1578768"/>
              <a:gd name="connsiteY189" fmla="*/ 385763 h 897732"/>
              <a:gd name="connsiteX190" fmla="*/ 1543050 w 1578768"/>
              <a:gd name="connsiteY190" fmla="*/ 376238 h 897732"/>
              <a:gd name="connsiteX191" fmla="*/ 1535906 w 1578768"/>
              <a:gd name="connsiteY191" fmla="*/ 359569 h 897732"/>
              <a:gd name="connsiteX192" fmla="*/ 1528762 w 1578768"/>
              <a:gd name="connsiteY192" fmla="*/ 342900 h 897732"/>
              <a:gd name="connsiteX193" fmla="*/ 1524000 w 1578768"/>
              <a:gd name="connsiteY193" fmla="*/ 335757 h 897732"/>
              <a:gd name="connsiteX194" fmla="*/ 1521618 w 1578768"/>
              <a:gd name="connsiteY194" fmla="*/ 328613 h 897732"/>
              <a:gd name="connsiteX195" fmla="*/ 1516856 w 1578768"/>
              <a:gd name="connsiteY195" fmla="*/ 321469 h 897732"/>
              <a:gd name="connsiteX196" fmla="*/ 1514475 w 1578768"/>
              <a:gd name="connsiteY196" fmla="*/ 314325 h 897732"/>
              <a:gd name="connsiteX197" fmla="*/ 1504950 w 1578768"/>
              <a:gd name="connsiteY197" fmla="*/ 300038 h 897732"/>
              <a:gd name="connsiteX198" fmla="*/ 1502568 w 1578768"/>
              <a:gd name="connsiteY198" fmla="*/ 292894 h 897732"/>
              <a:gd name="connsiteX199" fmla="*/ 1497806 w 1578768"/>
              <a:gd name="connsiteY199" fmla="*/ 297657 h 897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578768" h="897732">
                <a:moveTo>
                  <a:pt x="1497806" y="297657"/>
                </a:moveTo>
                <a:lnTo>
                  <a:pt x="1497806" y="297657"/>
                </a:lnTo>
                <a:cubicBezTo>
                  <a:pt x="1479789" y="269345"/>
                  <a:pt x="1490955" y="274735"/>
                  <a:pt x="1473993" y="269082"/>
                </a:cubicBezTo>
                <a:cubicBezTo>
                  <a:pt x="1462802" y="257890"/>
                  <a:pt x="1469653" y="263807"/>
                  <a:pt x="1452562" y="252413"/>
                </a:cubicBezTo>
                <a:cubicBezTo>
                  <a:pt x="1443328" y="246257"/>
                  <a:pt x="1448134" y="248555"/>
                  <a:pt x="1438275" y="245269"/>
                </a:cubicBezTo>
                <a:cubicBezTo>
                  <a:pt x="1435894" y="242888"/>
                  <a:pt x="1434075" y="239760"/>
                  <a:pt x="1431131" y="238125"/>
                </a:cubicBezTo>
                <a:cubicBezTo>
                  <a:pt x="1421879" y="232985"/>
                  <a:pt x="1414610" y="233620"/>
                  <a:pt x="1404937" y="230982"/>
                </a:cubicBezTo>
                <a:cubicBezTo>
                  <a:pt x="1400094" y="229661"/>
                  <a:pt x="1395520" y="227436"/>
                  <a:pt x="1390650" y="226219"/>
                </a:cubicBezTo>
                <a:cubicBezTo>
                  <a:pt x="1387475" y="225425"/>
                  <a:pt x="1384272" y="224737"/>
                  <a:pt x="1381125" y="223838"/>
                </a:cubicBezTo>
                <a:cubicBezTo>
                  <a:pt x="1378711" y="223148"/>
                  <a:pt x="1376416" y="222066"/>
                  <a:pt x="1373981" y="221457"/>
                </a:cubicBezTo>
                <a:cubicBezTo>
                  <a:pt x="1364686" y="219133"/>
                  <a:pt x="1354829" y="218040"/>
                  <a:pt x="1345406" y="216694"/>
                </a:cubicBezTo>
                <a:cubicBezTo>
                  <a:pt x="1330732" y="211803"/>
                  <a:pt x="1345679" y="216312"/>
                  <a:pt x="1321593" y="211932"/>
                </a:cubicBezTo>
                <a:cubicBezTo>
                  <a:pt x="1318373" y="211346"/>
                  <a:pt x="1315330" y="209815"/>
                  <a:pt x="1312068" y="209550"/>
                </a:cubicBezTo>
                <a:cubicBezTo>
                  <a:pt x="1285912" y="207429"/>
                  <a:pt x="1233487" y="204788"/>
                  <a:pt x="1233487" y="204788"/>
                </a:cubicBezTo>
                <a:cubicBezTo>
                  <a:pt x="1230312" y="203994"/>
                  <a:pt x="1227157" y="203117"/>
                  <a:pt x="1223962" y="202407"/>
                </a:cubicBezTo>
                <a:cubicBezTo>
                  <a:pt x="1215233" y="200467"/>
                  <a:pt x="1210818" y="200130"/>
                  <a:pt x="1202531" y="197644"/>
                </a:cubicBezTo>
                <a:cubicBezTo>
                  <a:pt x="1197722" y="196202"/>
                  <a:pt x="1192733" y="195127"/>
                  <a:pt x="1188243" y="192882"/>
                </a:cubicBezTo>
                <a:cubicBezTo>
                  <a:pt x="1185068" y="191294"/>
                  <a:pt x="1182042" y="189365"/>
                  <a:pt x="1178718" y="188119"/>
                </a:cubicBezTo>
                <a:cubicBezTo>
                  <a:pt x="1175654" y="186970"/>
                  <a:pt x="1172328" y="186678"/>
                  <a:pt x="1169193" y="185738"/>
                </a:cubicBezTo>
                <a:cubicBezTo>
                  <a:pt x="1140206" y="177042"/>
                  <a:pt x="1167335" y="184082"/>
                  <a:pt x="1145381" y="178594"/>
                </a:cubicBezTo>
                <a:cubicBezTo>
                  <a:pt x="1140618" y="179388"/>
                  <a:pt x="1135921" y="180975"/>
                  <a:pt x="1131093" y="180975"/>
                </a:cubicBezTo>
                <a:cubicBezTo>
                  <a:pt x="1119944" y="180975"/>
                  <a:pt x="1112550" y="178721"/>
                  <a:pt x="1102518" y="176213"/>
                </a:cubicBezTo>
                <a:cubicBezTo>
                  <a:pt x="1100137" y="174625"/>
                  <a:pt x="1098005" y="172577"/>
                  <a:pt x="1095375" y="171450"/>
                </a:cubicBezTo>
                <a:cubicBezTo>
                  <a:pt x="1092367" y="170161"/>
                  <a:pt x="1088985" y="170009"/>
                  <a:pt x="1085850" y="169069"/>
                </a:cubicBezTo>
                <a:cubicBezTo>
                  <a:pt x="1081041" y="167627"/>
                  <a:pt x="1076325" y="165895"/>
                  <a:pt x="1071562" y="164307"/>
                </a:cubicBezTo>
                <a:lnTo>
                  <a:pt x="1064418" y="161925"/>
                </a:lnTo>
                <a:cubicBezTo>
                  <a:pt x="1062037" y="161131"/>
                  <a:pt x="1059363" y="160936"/>
                  <a:pt x="1057275" y="159544"/>
                </a:cubicBezTo>
                <a:cubicBezTo>
                  <a:pt x="1050103" y="154763"/>
                  <a:pt x="1049062" y="153643"/>
                  <a:pt x="1040606" y="150019"/>
                </a:cubicBezTo>
                <a:cubicBezTo>
                  <a:pt x="1038299" y="149030"/>
                  <a:pt x="1035843" y="148432"/>
                  <a:pt x="1033462" y="147638"/>
                </a:cubicBezTo>
                <a:cubicBezTo>
                  <a:pt x="1031081" y="146050"/>
                  <a:pt x="1028803" y="144295"/>
                  <a:pt x="1026318" y="142875"/>
                </a:cubicBezTo>
                <a:cubicBezTo>
                  <a:pt x="1023236" y="141114"/>
                  <a:pt x="1019681" y="140176"/>
                  <a:pt x="1016793" y="138113"/>
                </a:cubicBezTo>
                <a:cubicBezTo>
                  <a:pt x="1001185" y="126964"/>
                  <a:pt x="1017832" y="133696"/>
                  <a:pt x="1002506" y="128588"/>
                </a:cubicBezTo>
                <a:cubicBezTo>
                  <a:pt x="997743" y="125413"/>
                  <a:pt x="992797" y="122497"/>
                  <a:pt x="988218" y="119063"/>
                </a:cubicBezTo>
                <a:cubicBezTo>
                  <a:pt x="985043" y="116682"/>
                  <a:pt x="982059" y="114022"/>
                  <a:pt x="978693" y="111919"/>
                </a:cubicBezTo>
                <a:cubicBezTo>
                  <a:pt x="975683" y="110038"/>
                  <a:pt x="972178" y="109038"/>
                  <a:pt x="969168" y="107157"/>
                </a:cubicBezTo>
                <a:cubicBezTo>
                  <a:pt x="965802" y="105054"/>
                  <a:pt x="962894" y="102289"/>
                  <a:pt x="959643" y="100013"/>
                </a:cubicBezTo>
                <a:cubicBezTo>
                  <a:pt x="954954" y="96731"/>
                  <a:pt x="950118" y="93663"/>
                  <a:pt x="945356" y="90488"/>
                </a:cubicBezTo>
                <a:cubicBezTo>
                  <a:pt x="942975" y="88900"/>
                  <a:pt x="940236" y="87749"/>
                  <a:pt x="938212" y="85725"/>
                </a:cubicBezTo>
                <a:cubicBezTo>
                  <a:pt x="935831" y="83344"/>
                  <a:pt x="933870" y="80450"/>
                  <a:pt x="931068" y="78582"/>
                </a:cubicBezTo>
                <a:cubicBezTo>
                  <a:pt x="928980" y="77190"/>
                  <a:pt x="926170" y="77323"/>
                  <a:pt x="923925" y="76200"/>
                </a:cubicBezTo>
                <a:cubicBezTo>
                  <a:pt x="921365" y="74920"/>
                  <a:pt x="919341" y="72718"/>
                  <a:pt x="916781" y="71438"/>
                </a:cubicBezTo>
                <a:cubicBezTo>
                  <a:pt x="906417" y="66257"/>
                  <a:pt x="911674" y="72553"/>
                  <a:pt x="900112" y="64294"/>
                </a:cubicBezTo>
                <a:cubicBezTo>
                  <a:pt x="897372" y="62336"/>
                  <a:pt x="896111" y="58359"/>
                  <a:pt x="892968" y="57150"/>
                </a:cubicBezTo>
                <a:cubicBezTo>
                  <a:pt x="885413" y="54244"/>
                  <a:pt x="869156" y="52388"/>
                  <a:pt x="869156" y="52388"/>
                </a:cubicBezTo>
                <a:cubicBezTo>
                  <a:pt x="845293" y="42842"/>
                  <a:pt x="868225" y="51393"/>
                  <a:pt x="847725" y="45244"/>
                </a:cubicBezTo>
                <a:cubicBezTo>
                  <a:pt x="842916" y="43802"/>
                  <a:pt x="833437" y="40482"/>
                  <a:pt x="833437" y="40482"/>
                </a:cubicBezTo>
                <a:cubicBezTo>
                  <a:pt x="831056" y="38894"/>
                  <a:pt x="828973" y="36724"/>
                  <a:pt x="826293" y="35719"/>
                </a:cubicBezTo>
                <a:cubicBezTo>
                  <a:pt x="822503" y="34298"/>
                  <a:pt x="818338" y="34216"/>
                  <a:pt x="814387" y="33338"/>
                </a:cubicBezTo>
                <a:cubicBezTo>
                  <a:pt x="811192" y="32628"/>
                  <a:pt x="808019" y="31818"/>
                  <a:pt x="804862" y="30957"/>
                </a:cubicBezTo>
                <a:cubicBezTo>
                  <a:pt x="799287" y="29436"/>
                  <a:pt x="793768" y="27715"/>
                  <a:pt x="788193" y="26194"/>
                </a:cubicBezTo>
                <a:cubicBezTo>
                  <a:pt x="785036" y="25333"/>
                  <a:pt x="781815" y="24712"/>
                  <a:pt x="778668" y="23813"/>
                </a:cubicBezTo>
                <a:cubicBezTo>
                  <a:pt x="776255" y="23124"/>
                  <a:pt x="773960" y="22041"/>
                  <a:pt x="771525" y="21432"/>
                </a:cubicBezTo>
                <a:cubicBezTo>
                  <a:pt x="751892" y="16523"/>
                  <a:pt x="767197" y="21555"/>
                  <a:pt x="750093" y="16669"/>
                </a:cubicBezTo>
                <a:cubicBezTo>
                  <a:pt x="747680" y="15980"/>
                  <a:pt x="745257" y="15277"/>
                  <a:pt x="742950" y="14288"/>
                </a:cubicBezTo>
                <a:cubicBezTo>
                  <a:pt x="739687" y="12890"/>
                  <a:pt x="736838" y="10500"/>
                  <a:pt x="733425" y="9525"/>
                </a:cubicBezTo>
                <a:cubicBezTo>
                  <a:pt x="725642" y="7301"/>
                  <a:pt x="717625" y="5908"/>
                  <a:pt x="709612" y="4763"/>
                </a:cubicBezTo>
                <a:cubicBezTo>
                  <a:pt x="682698" y="919"/>
                  <a:pt x="698539" y="2813"/>
                  <a:pt x="661987" y="0"/>
                </a:cubicBezTo>
                <a:lnTo>
                  <a:pt x="490537" y="2382"/>
                </a:lnTo>
                <a:cubicBezTo>
                  <a:pt x="482481" y="2583"/>
                  <a:pt x="465890" y="5807"/>
                  <a:pt x="457200" y="7144"/>
                </a:cubicBezTo>
                <a:cubicBezTo>
                  <a:pt x="423649" y="12305"/>
                  <a:pt x="453931" y="6812"/>
                  <a:pt x="431006" y="11907"/>
                </a:cubicBezTo>
                <a:cubicBezTo>
                  <a:pt x="427055" y="12785"/>
                  <a:pt x="422992" y="13176"/>
                  <a:pt x="419100" y="14288"/>
                </a:cubicBezTo>
                <a:cubicBezTo>
                  <a:pt x="411859" y="16357"/>
                  <a:pt x="405052" y="19955"/>
                  <a:pt x="397668" y="21432"/>
                </a:cubicBezTo>
                <a:cubicBezTo>
                  <a:pt x="370647" y="26836"/>
                  <a:pt x="381709" y="24231"/>
                  <a:pt x="364331" y="28575"/>
                </a:cubicBezTo>
                <a:cubicBezTo>
                  <a:pt x="351679" y="37010"/>
                  <a:pt x="362759" y="30332"/>
                  <a:pt x="345281" y="38100"/>
                </a:cubicBezTo>
                <a:cubicBezTo>
                  <a:pt x="342037" y="39542"/>
                  <a:pt x="339000" y="41421"/>
                  <a:pt x="335756" y="42863"/>
                </a:cubicBezTo>
                <a:cubicBezTo>
                  <a:pt x="331850" y="44599"/>
                  <a:pt x="327586" y="45549"/>
                  <a:pt x="323850" y="47625"/>
                </a:cubicBezTo>
                <a:cubicBezTo>
                  <a:pt x="320381" y="49552"/>
                  <a:pt x="317554" y="52462"/>
                  <a:pt x="314325" y="54769"/>
                </a:cubicBezTo>
                <a:cubicBezTo>
                  <a:pt x="306470" y="60380"/>
                  <a:pt x="306960" y="59643"/>
                  <a:pt x="297656" y="64294"/>
                </a:cubicBezTo>
                <a:cubicBezTo>
                  <a:pt x="293687" y="68263"/>
                  <a:pt x="289945" y="72471"/>
                  <a:pt x="285750" y="76200"/>
                </a:cubicBezTo>
                <a:cubicBezTo>
                  <a:pt x="282784" y="78837"/>
                  <a:pt x="279031" y="80538"/>
                  <a:pt x="276225" y="83344"/>
                </a:cubicBezTo>
                <a:cubicBezTo>
                  <a:pt x="273419" y="86150"/>
                  <a:pt x="271664" y="89856"/>
                  <a:pt x="269081" y="92869"/>
                </a:cubicBezTo>
                <a:cubicBezTo>
                  <a:pt x="266889" y="95426"/>
                  <a:pt x="264093" y="97426"/>
                  <a:pt x="261937" y="100013"/>
                </a:cubicBezTo>
                <a:cubicBezTo>
                  <a:pt x="245368" y="119897"/>
                  <a:pt x="270894" y="93440"/>
                  <a:pt x="250031" y="114300"/>
                </a:cubicBezTo>
                <a:cubicBezTo>
                  <a:pt x="248376" y="119265"/>
                  <a:pt x="246158" y="127044"/>
                  <a:pt x="242887" y="130969"/>
                </a:cubicBezTo>
                <a:cubicBezTo>
                  <a:pt x="241055" y="133168"/>
                  <a:pt x="238124" y="134144"/>
                  <a:pt x="235743" y="135732"/>
                </a:cubicBezTo>
                <a:cubicBezTo>
                  <a:pt x="229077" y="144620"/>
                  <a:pt x="221901" y="153007"/>
                  <a:pt x="219075" y="164307"/>
                </a:cubicBezTo>
                <a:cubicBezTo>
                  <a:pt x="211615" y="194139"/>
                  <a:pt x="221155" y="157022"/>
                  <a:pt x="214312" y="180975"/>
                </a:cubicBezTo>
                <a:cubicBezTo>
                  <a:pt x="213413" y="184122"/>
                  <a:pt x="212725" y="187325"/>
                  <a:pt x="211931" y="190500"/>
                </a:cubicBezTo>
                <a:cubicBezTo>
                  <a:pt x="209776" y="220672"/>
                  <a:pt x="211135" y="216308"/>
                  <a:pt x="207168" y="238125"/>
                </a:cubicBezTo>
                <a:cubicBezTo>
                  <a:pt x="206635" y="241054"/>
                  <a:pt x="203755" y="255959"/>
                  <a:pt x="202406" y="259557"/>
                </a:cubicBezTo>
                <a:cubicBezTo>
                  <a:pt x="201160" y="262881"/>
                  <a:pt x="198961" y="265786"/>
                  <a:pt x="197643" y="269082"/>
                </a:cubicBezTo>
                <a:cubicBezTo>
                  <a:pt x="195779" y="273743"/>
                  <a:pt x="195126" y="278879"/>
                  <a:pt x="192881" y="283369"/>
                </a:cubicBezTo>
                <a:cubicBezTo>
                  <a:pt x="190321" y="288489"/>
                  <a:pt x="186531" y="292894"/>
                  <a:pt x="183356" y="297657"/>
                </a:cubicBezTo>
                <a:cubicBezTo>
                  <a:pt x="181769" y="300038"/>
                  <a:pt x="180310" y="302510"/>
                  <a:pt x="178593" y="304800"/>
                </a:cubicBezTo>
                <a:cubicBezTo>
                  <a:pt x="176212" y="307975"/>
                  <a:pt x="173553" y="310960"/>
                  <a:pt x="171450" y="314325"/>
                </a:cubicBezTo>
                <a:cubicBezTo>
                  <a:pt x="169569" y="317335"/>
                  <a:pt x="168980" y="321140"/>
                  <a:pt x="166687" y="323850"/>
                </a:cubicBezTo>
                <a:cubicBezTo>
                  <a:pt x="160161" y="331562"/>
                  <a:pt x="152400" y="338138"/>
                  <a:pt x="145256" y="345282"/>
                </a:cubicBezTo>
                <a:cubicBezTo>
                  <a:pt x="136522" y="354016"/>
                  <a:pt x="128003" y="363432"/>
                  <a:pt x="116681" y="369094"/>
                </a:cubicBezTo>
                <a:cubicBezTo>
                  <a:pt x="108303" y="373283"/>
                  <a:pt x="93619" y="380250"/>
                  <a:pt x="88106" y="385763"/>
                </a:cubicBezTo>
                <a:cubicBezTo>
                  <a:pt x="69647" y="404222"/>
                  <a:pt x="88377" y="387993"/>
                  <a:pt x="66675" y="400050"/>
                </a:cubicBezTo>
                <a:cubicBezTo>
                  <a:pt x="63206" y="401977"/>
                  <a:pt x="60452" y="404993"/>
                  <a:pt x="57150" y="407194"/>
                </a:cubicBezTo>
                <a:cubicBezTo>
                  <a:pt x="53299" y="409761"/>
                  <a:pt x="49212" y="411957"/>
                  <a:pt x="45243" y="414338"/>
                </a:cubicBezTo>
                <a:cubicBezTo>
                  <a:pt x="15825" y="451110"/>
                  <a:pt x="53382" y="406197"/>
                  <a:pt x="26193" y="433388"/>
                </a:cubicBezTo>
                <a:cubicBezTo>
                  <a:pt x="24169" y="435412"/>
                  <a:pt x="23094" y="438203"/>
                  <a:pt x="21431" y="440532"/>
                </a:cubicBezTo>
                <a:cubicBezTo>
                  <a:pt x="19124" y="443762"/>
                  <a:pt x="16668" y="446882"/>
                  <a:pt x="14287" y="450057"/>
                </a:cubicBezTo>
                <a:cubicBezTo>
                  <a:pt x="7464" y="484177"/>
                  <a:pt x="17002" y="441912"/>
                  <a:pt x="7143" y="471488"/>
                </a:cubicBezTo>
                <a:cubicBezTo>
                  <a:pt x="5863" y="475328"/>
                  <a:pt x="5377" y="479394"/>
                  <a:pt x="4762" y="483394"/>
                </a:cubicBezTo>
                <a:cubicBezTo>
                  <a:pt x="2450" y="498425"/>
                  <a:pt x="1376" y="513496"/>
                  <a:pt x="0" y="528638"/>
                </a:cubicBezTo>
                <a:cubicBezTo>
                  <a:pt x="811" y="550531"/>
                  <a:pt x="-751" y="582409"/>
                  <a:pt x="4762" y="607219"/>
                </a:cubicBezTo>
                <a:cubicBezTo>
                  <a:pt x="5306" y="609669"/>
                  <a:pt x="6349" y="611982"/>
                  <a:pt x="7143" y="614363"/>
                </a:cubicBezTo>
                <a:cubicBezTo>
                  <a:pt x="7937" y="619919"/>
                  <a:pt x="8671" y="625485"/>
                  <a:pt x="9525" y="631032"/>
                </a:cubicBezTo>
                <a:cubicBezTo>
                  <a:pt x="10880" y="639838"/>
                  <a:pt x="11795" y="646539"/>
                  <a:pt x="14287" y="654844"/>
                </a:cubicBezTo>
                <a:cubicBezTo>
                  <a:pt x="15730" y="659653"/>
                  <a:pt x="19050" y="669132"/>
                  <a:pt x="19050" y="669132"/>
                </a:cubicBezTo>
                <a:cubicBezTo>
                  <a:pt x="19844" y="673894"/>
                  <a:pt x="19904" y="678839"/>
                  <a:pt x="21431" y="683419"/>
                </a:cubicBezTo>
                <a:cubicBezTo>
                  <a:pt x="22336" y="686134"/>
                  <a:pt x="24676" y="688136"/>
                  <a:pt x="26193" y="690563"/>
                </a:cubicBezTo>
                <a:cubicBezTo>
                  <a:pt x="28646" y="694488"/>
                  <a:pt x="31267" y="698329"/>
                  <a:pt x="33337" y="702469"/>
                </a:cubicBezTo>
                <a:cubicBezTo>
                  <a:pt x="34460" y="704714"/>
                  <a:pt x="34595" y="707368"/>
                  <a:pt x="35718" y="709613"/>
                </a:cubicBezTo>
                <a:cubicBezTo>
                  <a:pt x="37788" y="713753"/>
                  <a:pt x="40947" y="717306"/>
                  <a:pt x="42862" y="721519"/>
                </a:cubicBezTo>
                <a:cubicBezTo>
                  <a:pt x="44940" y="726089"/>
                  <a:pt x="44840" y="731630"/>
                  <a:pt x="47625" y="735807"/>
                </a:cubicBezTo>
                <a:cubicBezTo>
                  <a:pt x="52303" y="742823"/>
                  <a:pt x="63117" y="759332"/>
                  <a:pt x="66675" y="762000"/>
                </a:cubicBezTo>
                <a:lnTo>
                  <a:pt x="76200" y="769144"/>
                </a:lnTo>
                <a:cubicBezTo>
                  <a:pt x="77787" y="771525"/>
                  <a:pt x="78938" y="774264"/>
                  <a:pt x="80962" y="776288"/>
                </a:cubicBezTo>
                <a:cubicBezTo>
                  <a:pt x="86620" y="781947"/>
                  <a:pt x="93415" y="786178"/>
                  <a:pt x="100012" y="790575"/>
                </a:cubicBezTo>
                <a:cubicBezTo>
                  <a:pt x="108136" y="802759"/>
                  <a:pt x="100489" y="793851"/>
                  <a:pt x="114300" y="802482"/>
                </a:cubicBezTo>
                <a:cubicBezTo>
                  <a:pt x="116451" y="803826"/>
                  <a:pt x="127492" y="812843"/>
                  <a:pt x="130968" y="814388"/>
                </a:cubicBezTo>
                <a:cubicBezTo>
                  <a:pt x="135556" y="816427"/>
                  <a:pt x="145256" y="819150"/>
                  <a:pt x="145256" y="819150"/>
                </a:cubicBezTo>
                <a:cubicBezTo>
                  <a:pt x="147637" y="821531"/>
                  <a:pt x="149660" y="824336"/>
                  <a:pt x="152400" y="826294"/>
                </a:cubicBezTo>
                <a:cubicBezTo>
                  <a:pt x="159106" y="831084"/>
                  <a:pt x="163778" y="831520"/>
                  <a:pt x="171450" y="833438"/>
                </a:cubicBezTo>
                <a:cubicBezTo>
                  <a:pt x="173831" y="835025"/>
                  <a:pt x="176264" y="836537"/>
                  <a:pt x="178593" y="838200"/>
                </a:cubicBezTo>
                <a:cubicBezTo>
                  <a:pt x="181823" y="840507"/>
                  <a:pt x="184672" y="843375"/>
                  <a:pt x="188118" y="845344"/>
                </a:cubicBezTo>
                <a:cubicBezTo>
                  <a:pt x="190297" y="846589"/>
                  <a:pt x="192955" y="846736"/>
                  <a:pt x="195262" y="847725"/>
                </a:cubicBezTo>
                <a:cubicBezTo>
                  <a:pt x="198525" y="849123"/>
                  <a:pt x="201705" y="850727"/>
                  <a:pt x="204787" y="852488"/>
                </a:cubicBezTo>
                <a:cubicBezTo>
                  <a:pt x="207272" y="853908"/>
                  <a:pt x="209371" y="855970"/>
                  <a:pt x="211931" y="857250"/>
                </a:cubicBezTo>
                <a:cubicBezTo>
                  <a:pt x="214176" y="858373"/>
                  <a:pt x="216725" y="858751"/>
                  <a:pt x="219075" y="859632"/>
                </a:cubicBezTo>
                <a:cubicBezTo>
                  <a:pt x="223450" y="861273"/>
                  <a:pt x="232717" y="865423"/>
                  <a:pt x="238125" y="866775"/>
                </a:cubicBezTo>
                <a:cubicBezTo>
                  <a:pt x="242051" y="867757"/>
                  <a:pt x="246062" y="868363"/>
                  <a:pt x="250031" y="869157"/>
                </a:cubicBezTo>
                <a:lnTo>
                  <a:pt x="378618" y="866775"/>
                </a:lnTo>
                <a:cubicBezTo>
                  <a:pt x="382897" y="866630"/>
                  <a:pt x="409314" y="859684"/>
                  <a:pt x="409575" y="859632"/>
                </a:cubicBezTo>
                <a:cubicBezTo>
                  <a:pt x="416365" y="858274"/>
                  <a:pt x="424287" y="856885"/>
                  <a:pt x="431006" y="854869"/>
                </a:cubicBezTo>
                <a:cubicBezTo>
                  <a:pt x="435814" y="853427"/>
                  <a:pt x="440531" y="851694"/>
                  <a:pt x="445293" y="850107"/>
                </a:cubicBezTo>
                <a:cubicBezTo>
                  <a:pt x="447674" y="849313"/>
                  <a:pt x="449961" y="848138"/>
                  <a:pt x="452437" y="847725"/>
                </a:cubicBezTo>
                <a:cubicBezTo>
                  <a:pt x="457200" y="846931"/>
                  <a:pt x="462004" y="846356"/>
                  <a:pt x="466725" y="845344"/>
                </a:cubicBezTo>
                <a:cubicBezTo>
                  <a:pt x="473125" y="843973"/>
                  <a:pt x="479295" y="841508"/>
                  <a:pt x="485775" y="840582"/>
                </a:cubicBezTo>
                <a:cubicBezTo>
                  <a:pt x="511122" y="836960"/>
                  <a:pt x="496854" y="838708"/>
                  <a:pt x="528637" y="835819"/>
                </a:cubicBezTo>
                <a:cubicBezTo>
                  <a:pt x="556557" y="828840"/>
                  <a:pt x="540182" y="831985"/>
                  <a:pt x="597693" y="835819"/>
                </a:cubicBezTo>
                <a:cubicBezTo>
                  <a:pt x="613612" y="836880"/>
                  <a:pt x="629581" y="837960"/>
                  <a:pt x="645318" y="840582"/>
                </a:cubicBezTo>
                <a:lnTo>
                  <a:pt x="659606" y="842963"/>
                </a:lnTo>
                <a:cubicBezTo>
                  <a:pt x="663588" y="843687"/>
                  <a:pt x="667512" y="844729"/>
                  <a:pt x="671512" y="845344"/>
                </a:cubicBezTo>
                <a:cubicBezTo>
                  <a:pt x="677837" y="846317"/>
                  <a:pt x="684237" y="846752"/>
                  <a:pt x="690562" y="847725"/>
                </a:cubicBezTo>
                <a:cubicBezTo>
                  <a:pt x="703951" y="849785"/>
                  <a:pt x="699937" y="849905"/>
                  <a:pt x="711993" y="852488"/>
                </a:cubicBezTo>
                <a:cubicBezTo>
                  <a:pt x="719908" y="854184"/>
                  <a:pt x="728127" y="854690"/>
                  <a:pt x="735806" y="857250"/>
                </a:cubicBezTo>
                <a:cubicBezTo>
                  <a:pt x="742950" y="859631"/>
                  <a:pt x="750246" y="861597"/>
                  <a:pt x="757237" y="864394"/>
                </a:cubicBezTo>
                <a:cubicBezTo>
                  <a:pt x="761206" y="865982"/>
                  <a:pt x="765019" y="868032"/>
                  <a:pt x="769143" y="869157"/>
                </a:cubicBezTo>
                <a:cubicBezTo>
                  <a:pt x="773801" y="870427"/>
                  <a:pt x="778696" y="870591"/>
                  <a:pt x="783431" y="871538"/>
                </a:cubicBezTo>
                <a:cubicBezTo>
                  <a:pt x="786640" y="872180"/>
                  <a:pt x="789809" y="873020"/>
                  <a:pt x="792956" y="873919"/>
                </a:cubicBezTo>
                <a:cubicBezTo>
                  <a:pt x="808230" y="878282"/>
                  <a:pt x="791591" y="875253"/>
                  <a:pt x="816768" y="881063"/>
                </a:cubicBezTo>
                <a:cubicBezTo>
                  <a:pt x="821473" y="882149"/>
                  <a:pt x="826343" y="882397"/>
                  <a:pt x="831056" y="883444"/>
                </a:cubicBezTo>
                <a:cubicBezTo>
                  <a:pt x="851220" y="887924"/>
                  <a:pt x="818507" y="884744"/>
                  <a:pt x="854868" y="888207"/>
                </a:cubicBezTo>
                <a:cubicBezTo>
                  <a:pt x="865959" y="889263"/>
                  <a:pt x="877101" y="889700"/>
                  <a:pt x="888206" y="890588"/>
                </a:cubicBezTo>
                <a:cubicBezTo>
                  <a:pt x="902115" y="891701"/>
                  <a:pt x="921626" y="893574"/>
                  <a:pt x="935831" y="895350"/>
                </a:cubicBezTo>
                <a:cubicBezTo>
                  <a:pt x="941400" y="896046"/>
                  <a:pt x="946944" y="896938"/>
                  <a:pt x="952500" y="897732"/>
                </a:cubicBezTo>
                <a:lnTo>
                  <a:pt x="1235868" y="895350"/>
                </a:lnTo>
                <a:cubicBezTo>
                  <a:pt x="1239140" y="895297"/>
                  <a:pt x="1242198" y="893679"/>
                  <a:pt x="1245393" y="892969"/>
                </a:cubicBezTo>
                <a:cubicBezTo>
                  <a:pt x="1249344" y="892091"/>
                  <a:pt x="1253349" y="891466"/>
                  <a:pt x="1257300" y="890588"/>
                </a:cubicBezTo>
                <a:cubicBezTo>
                  <a:pt x="1260495" y="889878"/>
                  <a:pt x="1263605" y="888793"/>
                  <a:pt x="1266825" y="888207"/>
                </a:cubicBezTo>
                <a:cubicBezTo>
                  <a:pt x="1272347" y="887203"/>
                  <a:pt x="1277957" y="886748"/>
                  <a:pt x="1283493" y="885825"/>
                </a:cubicBezTo>
                <a:cubicBezTo>
                  <a:pt x="1289388" y="884842"/>
                  <a:pt x="1298929" y="882776"/>
                  <a:pt x="1304925" y="881063"/>
                </a:cubicBezTo>
                <a:cubicBezTo>
                  <a:pt x="1307338" y="880374"/>
                  <a:pt x="1309718" y="879563"/>
                  <a:pt x="1312068" y="878682"/>
                </a:cubicBezTo>
                <a:cubicBezTo>
                  <a:pt x="1316071" y="877181"/>
                  <a:pt x="1319851" y="875044"/>
                  <a:pt x="1323975" y="873919"/>
                </a:cubicBezTo>
                <a:cubicBezTo>
                  <a:pt x="1328633" y="872649"/>
                  <a:pt x="1333500" y="872332"/>
                  <a:pt x="1338262" y="871538"/>
                </a:cubicBezTo>
                <a:cubicBezTo>
                  <a:pt x="1352007" y="862374"/>
                  <a:pt x="1338439" y="870515"/>
                  <a:pt x="1359693" y="862013"/>
                </a:cubicBezTo>
                <a:cubicBezTo>
                  <a:pt x="1362989" y="860695"/>
                  <a:pt x="1365922" y="858568"/>
                  <a:pt x="1369218" y="857250"/>
                </a:cubicBezTo>
                <a:cubicBezTo>
                  <a:pt x="1373879" y="855386"/>
                  <a:pt x="1378743" y="854075"/>
                  <a:pt x="1383506" y="852488"/>
                </a:cubicBezTo>
                <a:cubicBezTo>
                  <a:pt x="1385887" y="851694"/>
                  <a:pt x="1388405" y="851230"/>
                  <a:pt x="1390650" y="850107"/>
                </a:cubicBezTo>
                <a:cubicBezTo>
                  <a:pt x="1393825" y="848519"/>
                  <a:pt x="1396931" y="846786"/>
                  <a:pt x="1400175" y="845344"/>
                </a:cubicBezTo>
                <a:cubicBezTo>
                  <a:pt x="1415107" y="838707"/>
                  <a:pt x="1414180" y="841228"/>
                  <a:pt x="1431131" y="831057"/>
                </a:cubicBezTo>
                <a:cubicBezTo>
                  <a:pt x="1435100" y="828676"/>
                  <a:pt x="1439481" y="826876"/>
                  <a:pt x="1443037" y="823913"/>
                </a:cubicBezTo>
                <a:cubicBezTo>
                  <a:pt x="1456020" y="813093"/>
                  <a:pt x="1458270" y="809158"/>
                  <a:pt x="1466850" y="797719"/>
                </a:cubicBezTo>
                <a:cubicBezTo>
                  <a:pt x="1467644" y="795338"/>
                  <a:pt x="1467883" y="792693"/>
                  <a:pt x="1469231" y="790575"/>
                </a:cubicBezTo>
                <a:cubicBezTo>
                  <a:pt x="1473492" y="783878"/>
                  <a:pt x="1479968" y="778624"/>
                  <a:pt x="1483518" y="771525"/>
                </a:cubicBezTo>
                <a:cubicBezTo>
                  <a:pt x="1499025" y="740513"/>
                  <a:pt x="1481470" y="774145"/>
                  <a:pt x="1500187" y="742950"/>
                </a:cubicBezTo>
                <a:cubicBezTo>
                  <a:pt x="1502013" y="739906"/>
                  <a:pt x="1503189" y="736507"/>
                  <a:pt x="1504950" y="733425"/>
                </a:cubicBezTo>
                <a:cubicBezTo>
                  <a:pt x="1506370" y="730940"/>
                  <a:pt x="1508322" y="728783"/>
                  <a:pt x="1509712" y="726282"/>
                </a:cubicBezTo>
                <a:cubicBezTo>
                  <a:pt x="1512298" y="721627"/>
                  <a:pt x="1514116" y="716560"/>
                  <a:pt x="1516856" y="711994"/>
                </a:cubicBezTo>
                <a:cubicBezTo>
                  <a:pt x="1518898" y="708591"/>
                  <a:pt x="1521897" y="705835"/>
                  <a:pt x="1524000" y="702469"/>
                </a:cubicBezTo>
                <a:cubicBezTo>
                  <a:pt x="1525881" y="699459"/>
                  <a:pt x="1526973" y="696010"/>
                  <a:pt x="1528762" y="692944"/>
                </a:cubicBezTo>
                <a:cubicBezTo>
                  <a:pt x="1532535" y="686476"/>
                  <a:pt x="1540668" y="673894"/>
                  <a:pt x="1540668" y="673894"/>
                </a:cubicBezTo>
                <a:cubicBezTo>
                  <a:pt x="1545060" y="656330"/>
                  <a:pt x="1540340" y="672281"/>
                  <a:pt x="1547812" y="654844"/>
                </a:cubicBezTo>
                <a:cubicBezTo>
                  <a:pt x="1548801" y="652537"/>
                  <a:pt x="1549204" y="650007"/>
                  <a:pt x="1550193" y="647700"/>
                </a:cubicBezTo>
                <a:cubicBezTo>
                  <a:pt x="1553817" y="639243"/>
                  <a:pt x="1554936" y="638204"/>
                  <a:pt x="1559718" y="631032"/>
                </a:cubicBezTo>
                <a:lnTo>
                  <a:pt x="1564481" y="611982"/>
                </a:lnTo>
                <a:cubicBezTo>
                  <a:pt x="1565244" y="608931"/>
                  <a:pt x="1567535" y="598728"/>
                  <a:pt x="1569243" y="595313"/>
                </a:cubicBezTo>
                <a:cubicBezTo>
                  <a:pt x="1570523" y="592753"/>
                  <a:pt x="1572418" y="590550"/>
                  <a:pt x="1574006" y="588169"/>
                </a:cubicBezTo>
                <a:cubicBezTo>
                  <a:pt x="1574436" y="583869"/>
                  <a:pt x="1578768" y="541267"/>
                  <a:pt x="1578768" y="538163"/>
                </a:cubicBezTo>
                <a:cubicBezTo>
                  <a:pt x="1578768" y="521475"/>
                  <a:pt x="1577576" y="504802"/>
                  <a:pt x="1576387" y="488157"/>
                </a:cubicBezTo>
                <a:cubicBezTo>
                  <a:pt x="1574753" y="465282"/>
                  <a:pt x="1574662" y="478663"/>
                  <a:pt x="1571625" y="461963"/>
                </a:cubicBezTo>
                <a:cubicBezTo>
                  <a:pt x="1570621" y="456441"/>
                  <a:pt x="1570505" y="450763"/>
                  <a:pt x="1569243" y="445294"/>
                </a:cubicBezTo>
                <a:cubicBezTo>
                  <a:pt x="1562117" y="414415"/>
                  <a:pt x="1566854" y="442875"/>
                  <a:pt x="1562100" y="423863"/>
                </a:cubicBezTo>
                <a:cubicBezTo>
                  <a:pt x="1549388" y="373022"/>
                  <a:pt x="1564108" y="426041"/>
                  <a:pt x="1552575" y="395288"/>
                </a:cubicBezTo>
                <a:cubicBezTo>
                  <a:pt x="1551426" y="392224"/>
                  <a:pt x="1551657" y="388690"/>
                  <a:pt x="1550193" y="385763"/>
                </a:cubicBezTo>
                <a:cubicBezTo>
                  <a:pt x="1548418" y="382213"/>
                  <a:pt x="1545431" y="379413"/>
                  <a:pt x="1543050" y="376238"/>
                </a:cubicBezTo>
                <a:cubicBezTo>
                  <a:pt x="1537461" y="359475"/>
                  <a:pt x="1544738" y="380180"/>
                  <a:pt x="1535906" y="359569"/>
                </a:cubicBezTo>
                <a:cubicBezTo>
                  <a:pt x="1530182" y="346211"/>
                  <a:pt x="1537788" y="358695"/>
                  <a:pt x="1528762" y="342900"/>
                </a:cubicBezTo>
                <a:cubicBezTo>
                  <a:pt x="1527342" y="340415"/>
                  <a:pt x="1525280" y="338316"/>
                  <a:pt x="1524000" y="335757"/>
                </a:cubicBezTo>
                <a:cubicBezTo>
                  <a:pt x="1522877" y="333512"/>
                  <a:pt x="1522741" y="330858"/>
                  <a:pt x="1521618" y="328613"/>
                </a:cubicBezTo>
                <a:cubicBezTo>
                  <a:pt x="1520338" y="326053"/>
                  <a:pt x="1518136" y="324029"/>
                  <a:pt x="1516856" y="321469"/>
                </a:cubicBezTo>
                <a:cubicBezTo>
                  <a:pt x="1515734" y="319224"/>
                  <a:pt x="1515694" y="316519"/>
                  <a:pt x="1514475" y="314325"/>
                </a:cubicBezTo>
                <a:cubicBezTo>
                  <a:pt x="1511695" y="309322"/>
                  <a:pt x="1506760" y="305468"/>
                  <a:pt x="1504950" y="300038"/>
                </a:cubicBezTo>
                <a:cubicBezTo>
                  <a:pt x="1504156" y="297657"/>
                  <a:pt x="1503691" y="295139"/>
                  <a:pt x="1502568" y="292894"/>
                </a:cubicBezTo>
                <a:cubicBezTo>
                  <a:pt x="1499875" y="287507"/>
                  <a:pt x="1498600" y="296863"/>
                  <a:pt x="1497806" y="297657"/>
                </a:cubicBezTo>
                <a:close/>
              </a:path>
            </a:pathLst>
          </a:custGeom>
          <a:pattFill prst="zigZag">
            <a:fgClr>
              <a:schemeClr val="accent1">
                <a:lumMod val="75000"/>
              </a:schemeClr>
            </a:fgClr>
            <a:bgClr>
              <a:schemeClr val="bg1"/>
            </a:bgClr>
          </a:pattFill>
          <a:ln>
            <a:solidFill>
              <a:srgbClr val="009C89"/>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35" name="テキスト ボックス 534">
            <a:extLst>
              <a:ext uri="{FF2B5EF4-FFF2-40B4-BE49-F238E27FC236}">
                <a16:creationId xmlns:a16="http://schemas.microsoft.com/office/drawing/2014/main" id="{9AB54D81-206F-4C0E-BBF0-FA025C64D00D}"/>
              </a:ext>
            </a:extLst>
          </p:cNvPr>
          <p:cNvSpPr txBox="1"/>
          <p:nvPr/>
        </p:nvSpPr>
        <p:spPr>
          <a:xfrm>
            <a:off x="8326149" y="6590968"/>
            <a:ext cx="2244512"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荒廃農地やため池を活用した太陽光発電設備の設置</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540" name="グループ化 539"/>
          <p:cNvGrpSpPr/>
          <p:nvPr/>
        </p:nvGrpSpPr>
        <p:grpSpPr>
          <a:xfrm>
            <a:off x="8713050" y="5486203"/>
            <a:ext cx="661778" cy="733854"/>
            <a:chOff x="8941041" y="3573299"/>
            <a:chExt cx="661778" cy="733854"/>
          </a:xfrm>
        </p:grpSpPr>
        <p:sp>
          <p:nvSpPr>
            <p:cNvPr id="541"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2"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3"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4"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5"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6"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7"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8"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9"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0"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1"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2"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3"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4"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555" name="グループ化 554"/>
          <p:cNvGrpSpPr/>
          <p:nvPr/>
        </p:nvGrpSpPr>
        <p:grpSpPr>
          <a:xfrm>
            <a:off x="9391209" y="5662756"/>
            <a:ext cx="661778" cy="733854"/>
            <a:chOff x="8941041" y="3573299"/>
            <a:chExt cx="661778" cy="733854"/>
          </a:xfrm>
        </p:grpSpPr>
        <p:sp>
          <p:nvSpPr>
            <p:cNvPr id="556"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7"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8"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9"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0"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1"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2"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3"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4"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5"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6"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7"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8"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9"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596" name="グループ化 595">
            <a:extLst>
              <a:ext uri="{FF2B5EF4-FFF2-40B4-BE49-F238E27FC236}">
                <a16:creationId xmlns:a16="http://schemas.microsoft.com/office/drawing/2014/main" id="{B685CAD0-C8AF-441C-8DAA-FF0500296EBF}"/>
              </a:ext>
            </a:extLst>
          </p:cNvPr>
          <p:cNvGrpSpPr/>
          <p:nvPr/>
        </p:nvGrpSpPr>
        <p:grpSpPr>
          <a:xfrm>
            <a:off x="4310856" y="4911824"/>
            <a:ext cx="1378350" cy="751801"/>
            <a:chOff x="1406139" y="3478040"/>
            <a:chExt cx="1378350" cy="751801"/>
          </a:xfrm>
        </p:grpSpPr>
        <p:sp>
          <p:nvSpPr>
            <p:cNvPr id="597" name="テキスト ボックス 596">
              <a:extLst>
                <a:ext uri="{FF2B5EF4-FFF2-40B4-BE49-F238E27FC236}">
                  <a16:creationId xmlns:a16="http://schemas.microsoft.com/office/drawing/2014/main" id="{DFBEC3C3-4F4B-4A1F-A454-B55ECA62C933}"/>
                </a:ext>
              </a:extLst>
            </p:cNvPr>
            <p:cNvSpPr txBox="1"/>
            <p:nvPr/>
          </p:nvSpPr>
          <p:spPr>
            <a:xfrm>
              <a:off x="1406139" y="3842043"/>
              <a:ext cx="1378350"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商用車の電動化・脱炭素化</a:t>
              </a:r>
            </a:p>
          </p:txBody>
        </p:sp>
        <p:grpSp>
          <p:nvGrpSpPr>
            <p:cNvPr id="598" name="グラフィックス 191">
              <a:extLst>
                <a:ext uri="{FF2B5EF4-FFF2-40B4-BE49-F238E27FC236}">
                  <a16:creationId xmlns:a16="http://schemas.microsoft.com/office/drawing/2014/main" id="{64E9F065-E1AD-4793-ADE9-A682FB53C165}"/>
                </a:ext>
              </a:extLst>
            </p:cNvPr>
            <p:cNvGrpSpPr/>
            <p:nvPr/>
          </p:nvGrpSpPr>
          <p:grpSpPr>
            <a:xfrm flipH="1">
              <a:off x="1884894" y="3478040"/>
              <a:ext cx="420840" cy="286468"/>
              <a:chOff x="0" y="-1"/>
              <a:chExt cx="592367" cy="437095"/>
            </a:xfrm>
            <a:solidFill>
              <a:srgbClr val="009C89"/>
            </a:solidFill>
          </p:grpSpPr>
          <p:sp>
            <p:nvSpPr>
              <p:cNvPr id="599" name="フリーフォーム: 図形 1418">
                <a:extLst>
                  <a:ext uri="{FF2B5EF4-FFF2-40B4-BE49-F238E27FC236}">
                    <a16:creationId xmlns:a16="http://schemas.microsoft.com/office/drawing/2014/main" id="{A2D54C13-E7B4-49EB-B218-B9545AA403E7}"/>
                  </a:ext>
                </a:extLst>
              </p:cNvPr>
              <p:cNvSpPr/>
              <p:nvPr/>
            </p:nvSpPr>
            <p:spPr>
              <a:xfrm>
                <a:off x="373024" y="69305"/>
                <a:ext cx="219343" cy="290099"/>
              </a:xfrm>
              <a:custGeom>
                <a:avLst/>
                <a:gdLst>
                  <a:gd name="connsiteX0" fmla="*/ 216725 w 219342"/>
                  <a:gd name="connsiteY0" fmla="*/ 217928 h 290098"/>
                  <a:gd name="connsiteX1" fmla="*/ 216725 w 219342"/>
                  <a:gd name="connsiteY1" fmla="*/ 208163 h 290098"/>
                  <a:gd name="connsiteX2" fmla="*/ 216725 w 219342"/>
                  <a:gd name="connsiteY2" fmla="*/ 189979 h 290098"/>
                  <a:gd name="connsiteX3" fmla="*/ 216725 w 219342"/>
                  <a:gd name="connsiteY3" fmla="*/ 166311 h 290098"/>
                  <a:gd name="connsiteX4" fmla="*/ 207491 w 219342"/>
                  <a:gd name="connsiteY4" fmla="*/ 131075 h 290098"/>
                  <a:gd name="connsiteX5" fmla="*/ 146040 w 219342"/>
                  <a:gd name="connsiteY5" fmla="*/ 18573 h 290098"/>
                  <a:gd name="connsiteX6" fmla="*/ 119400 w 219342"/>
                  <a:gd name="connsiteY6" fmla="*/ 2653 h 290098"/>
                  <a:gd name="connsiteX7" fmla="*/ 20059 w 219342"/>
                  <a:gd name="connsiteY7" fmla="*/ 2653 h 290098"/>
                  <a:gd name="connsiteX8" fmla="*/ 2653 w 219342"/>
                  <a:gd name="connsiteY8" fmla="*/ 21970 h 290098"/>
                  <a:gd name="connsiteX9" fmla="*/ 2653 w 219342"/>
                  <a:gd name="connsiteY9" fmla="*/ 215840 h 290098"/>
                  <a:gd name="connsiteX10" fmla="*/ 94530 w 219342"/>
                  <a:gd name="connsiteY10" fmla="*/ 216513 h 290098"/>
                  <a:gd name="connsiteX11" fmla="*/ 156299 w 219342"/>
                  <a:gd name="connsiteY11" fmla="*/ 287905 h 290098"/>
                  <a:gd name="connsiteX12" fmla="*/ 199319 w 219342"/>
                  <a:gd name="connsiteY12" fmla="*/ 287905 h 290098"/>
                  <a:gd name="connsiteX13" fmla="*/ 216725 w 219342"/>
                  <a:gd name="connsiteY13" fmla="*/ 268589 h 290098"/>
                  <a:gd name="connsiteX14" fmla="*/ 216760 w 219342"/>
                  <a:gd name="connsiteY14" fmla="*/ 256384 h 290098"/>
                  <a:gd name="connsiteX15" fmla="*/ 176783 w 219342"/>
                  <a:gd name="connsiteY15" fmla="*/ 152691 h 290098"/>
                  <a:gd name="connsiteX16" fmla="*/ 146075 w 219342"/>
                  <a:gd name="connsiteY16" fmla="*/ 152691 h 290098"/>
                  <a:gd name="connsiteX17" fmla="*/ 124565 w 219342"/>
                  <a:gd name="connsiteY17" fmla="*/ 145863 h 290098"/>
                  <a:gd name="connsiteX18" fmla="*/ 117384 w 219342"/>
                  <a:gd name="connsiteY18" fmla="*/ 140167 h 290098"/>
                  <a:gd name="connsiteX19" fmla="*/ 96900 w 219342"/>
                  <a:gd name="connsiteY19" fmla="*/ 132207 h 290098"/>
                  <a:gd name="connsiteX20" fmla="*/ 37500 w 219342"/>
                  <a:gd name="connsiteY20" fmla="*/ 132207 h 290098"/>
                  <a:gd name="connsiteX21" fmla="*/ 26250 w 219342"/>
                  <a:gd name="connsiteY21" fmla="*/ 119719 h 290098"/>
                  <a:gd name="connsiteX22" fmla="*/ 26250 w 219342"/>
                  <a:gd name="connsiteY22" fmla="*/ 45850 h 290098"/>
                  <a:gd name="connsiteX23" fmla="*/ 37500 w 219342"/>
                  <a:gd name="connsiteY23" fmla="*/ 32229 h 290098"/>
                  <a:gd name="connsiteX24" fmla="*/ 110202 w 219342"/>
                  <a:gd name="connsiteY24" fmla="*/ 32229 h 290098"/>
                  <a:gd name="connsiteX25" fmla="*/ 127608 w 219342"/>
                  <a:gd name="connsiteY25" fmla="*/ 43586 h 290098"/>
                  <a:gd name="connsiteX26" fmla="*/ 182903 w 219342"/>
                  <a:gd name="connsiteY26" fmla="*/ 142467 h 290098"/>
                  <a:gd name="connsiteX27" fmla="*/ 176783 w 219342"/>
                  <a:gd name="connsiteY27" fmla="*/ 152691 h 290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9342" h="290098">
                    <a:moveTo>
                      <a:pt x="216725" y="217928"/>
                    </a:moveTo>
                    <a:cubicBezTo>
                      <a:pt x="216725" y="214850"/>
                      <a:pt x="216725" y="211631"/>
                      <a:pt x="216725" y="208163"/>
                    </a:cubicBezTo>
                    <a:lnTo>
                      <a:pt x="216725" y="189979"/>
                    </a:lnTo>
                    <a:cubicBezTo>
                      <a:pt x="216725" y="182762"/>
                      <a:pt x="216725" y="174908"/>
                      <a:pt x="216725" y="166311"/>
                    </a:cubicBezTo>
                    <a:cubicBezTo>
                      <a:pt x="216725" y="156087"/>
                      <a:pt x="212621" y="140167"/>
                      <a:pt x="207491" y="131075"/>
                    </a:cubicBezTo>
                    <a:cubicBezTo>
                      <a:pt x="207491" y="131075"/>
                      <a:pt x="207491" y="131075"/>
                      <a:pt x="146040" y="18573"/>
                    </a:cubicBezTo>
                    <a:cubicBezTo>
                      <a:pt x="140910" y="9481"/>
                      <a:pt x="128634" y="2653"/>
                      <a:pt x="119400" y="2653"/>
                    </a:cubicBezTo>
                    <a:cubicBezTo>
                      <a:pt x="119400" y="2653"/>
                      <a:pt x="119400" y="2653"/>
                      <a:pt x="20059" y="2653"/>
                    </a:cubicBezTo>
                    <a:cubicBezTo>
                      <a:pt x="10826" y="2653"/>
                      <a:pt x="2653" y="10613"/>
                      <a:pt x="2653" y="21970"/>
                    </a:cubicBezTo>
                    <a:cubicBezTo>
                      <a:pt x="2653" y="21970"/>
                      <a:pt x="2653" y="22642"/>
                      <a:pt x="2653" y="215840"/>
                    </a:cubicBezTo>
                    <a:cubicBezTo>
                      <a:pt x="2653" y="215840"/>
                      <a:pt x="23279" y="215734"/>
                      <a:pt x="94530" y="216513"/>
                    </a:cubicBezTo>
                    <a:cubicBezTo>
                      <a:pt x="151629" y="219095"/>
                      <a:pt x="157078" y="270146"/>
                      <a:pt x="156299" y="287905"/>
                    </a:cubicBezTo>
                    <a:cubicBezTo>
                      <a:pt x="156830" y="287905"/>
                      <a:pt x="161747" y="287905"/>
                      <a:pt x="199319" y="287905"/>
                    </a:cubicBezTo>
                    <a:cubicBezTo>
                      <a:pt x="208552" y="287905"/>
                      <a:pt x="216725" y="278813"/>
                      <a:pt x="216725" y="268589"/>
                    </a:cubicBezTo>
                    <a:cubicBezTo>
                      <a:pt x="216725" y="268589"/>
                      <a:pt x="216760" y="256171"/>
                      <a:pt x="216760" y="256384"/>
                    </a:cubicBezTo>
                    <a:moveTo>
                      <a:pt x="176783" y="152691"/>
                    </a:moveTo>
                    <a:lnTo>
                      <a:pt x="146075" y="152691"/>
                    </a:lnTo>
                    <a:cubicBezTo>
                      <a:pt x="138893" y="152691"/>
                      <a:pt x="129695" y="149295"/>
                      <a:pt x="124565" y="145863"/>
                    </a:cubicBezTo>
                    <a:cubicBezTo>
                      <a:pt x="124565" y="145863"/>
                      <a:pt x="124565" y="145863"/>
                      <a:pt x="117384" y="140167"/>
                    </a:cubicBezTo>
                    <a:cubicBezTo>
                      <a:pt x="112254" y="135639"/>
                      <a:pt x="103056" y="132207"/>
                      <a:pt x="96900" y="132207"/>
                    </a:cubicBezTo>
                    <a:cubicBezTo>
                      <a:pt x="96900" y="132207"/>
                      <a:pt x="96900" y="132207"/>
                      <a:pt x="37500" y="132207"/>
                    </a:cubicBezTo>
                    <a:cubicBezTo>
                      <a:pt x="31345" y="132207"/>
                      <a:pt x="26250" y="126511"/>
                      <a:pt x="26250" y="119719"/>
                    </a:cubicBezTo>
                    <a:cubicBezTo>
                      <a:pt x="26250" y="119719"/>
                      <a:pt x="26250" y="119719"/>
                      <a:pt x="26250" y="45850"/>
                    </a:cubicBezTo>
                    <a:cubicBezTo>
                      <a:pt x="26250" y="37890"/>
                      <a:pt x="31380" y="32229"/>
                      <a:pt x="37500" y="32229"/>
                    </a:cubicBezTo>
                    <a:cubicBezTo>
                      <a:pt x="37500" y="32229"/>
                      <a:pt x="37500" y="32229"/>
                      <a:pt x="110202" y="32229"/>
                    </a:cubicBezTo>
                    <a:cubicBezTo>
                      <a:pt x="116358" y="32229"/>
                      <a:pt x="124530" y="37925"/>
                      <a:pt x="127608" y="43586"/>
                    </a:cubicBezTo>
                    <a:cubicBezTo>
                      <a:pt x="127608" y="43586"/>
                      <a:pt x="127608" y="43586"/>
                      <a:pt x="182903" y="142467"/>
                    </a:cubicBezTo>
                    <a:cubicBezTo>
                      <a:pt x="185981" y="148127"/>
                      <a:pt x="182903" y="152691"/>
                      <a:pt x="176783" y="152691"/>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00" name="フリーフォーム: 図形 1419">
                <a:extLst>
                  <a:ext uri="{FF2B5EF4-FFF2-40B4-BE49-F238E27FC236}">
                    <a16:creationId xmlns:a16="http://schemas.microsoft.com/office/drawing/2014/main" id="{8B2CC853-4BC6-424B-95CA-2E22DCDA4169}"/>
                  </a:ext>
                </a:extLst>
              </p:cNvPr>
              <p:cNvSpPr/>
              <p:nvPr/>
            </p:nvSpPr>
            <p:spPr>
              <a:xfrm>
                <a:off x="360854" y="334498"/>
                <a:ext cx="102596" cy="102596"/>
              </a:xfrm>
              <a:custGeom>
                <a:avLst/>
                <a:gdLst>
                  <a:gd name="connsiteX0" fmla="*/ 52925 w 102595"/>
                  <a:gd name="connsiteY0" fmla="*/ 2653 h 102595"/>
                  <a:gd name="connsiteX1" fmla="*/ 99341 w 102595"/>
                  <a:gd name="connsiteY1" fmla="*/ 33574 h 102595"/>
                  <a:gd name="connsiteX2" fmla="*/ 103197 w 102595"/>
                  <a:gd name="connsiteY2" fmla="*/ 52925 h 102595"/>
                  <a:gd name="connsiteX3" fmla="*/ 52925 w 102595"/>
                  <a:gd name="connsiteY3" fmla="*/ 103197 h 102595"/>
                  <a:gd name="connsiteX4" fmla="*/ 2653 w 102595"/>
                  <a:gd name="connsiteY4" fmla="*/ 52925 h 102595"/>
                  <a:gd name="connsiteX5" fmla="*/ 6510 w 102595"/>
                  <a:gd name="connsiteY5" fmla="*/ 33574 h 102595"/>
                  <a:gd name="connsiteX6" fmla="*/ 52925 w 102595"/>
                  <a:gd name="connsiteY6" fmla="*/ 2653 h 10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595" h="102595">
                    <a:moveTo>
                      <a:pt x="52925" y="2653"/>
                    </a:moveTo>
                    <a:cubicBezTo>
                      <a:pt x="73834" y="2653"/>
                      <a:pt x="91735" y="15425"/>
                      <a:pt x="99341" y="33574"/>
                    </a:cubicBezTo>
                    <a:cubicBezTo>
                      <a:pt x="101817" y="39517"/>
                      <a:pt x="103197" y="46062"/>
                      <a:pt x="103197" y="52925"/>
                    </a:cubicBezTo>
                    <a:cubicBezTo>
                      <a:pt x="103197" y="80697"/>
                      <a:pt x="80697" y="103197"/>
                      <a:pt x="52925" y="103197"/>
                    </a:cubicBezTo>
                    <a:cubicBezTo>
                      <a:pt x="25154" y="103197"/>
                      <a:pt x="2653" y="80697"/>
                      <a:pt x="2653" y="52925"/>
                    </a:cubicBezTo>
                    <a:cubicBezTo>
                      <a:pt x="2653" y="46062"/>
                      <a:pt x="4033" y="39552"/>
                      <a:pt x="6510" y="33574"/>
                    </a:cubicBezTo>
                    <a:cubicBezTo>
                      <a:pt x="14116" y="15425"/>
                      <a:pt x="32017" y="2653"/>
                      <a:pt x="52925" y="2653"/>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01" name="フリーフォーム: 図形 1420">
                <a:extLst>
                  <a:ext uri="{FF2B5EF4-FFF2-40B4-BE49-F238E27FC236}">
                    <a16:creationId xmlns:a16="http://schemas.microsoft.com/office/drawing/2014/main" id="{47C4BC9C-CF98-4568-9EF6-E34ACD752837}"/>
                  </a:ext>
                </a:extLst>
              </p:cNvPr>
              <p:cNvSpPr/>
              <p:nvPr/>
            </p:nvSpPr>
            <p:spPr>
              <a:xfrm>
                <a:off x="60460" y="334498"/>
                <a:ext cx="102596" cy="102596"/>
              </a:xfrm>
              <a:custGeom>
                <a:avLst/>
                <a:gdLst>
                  <a:gd name="connsiteX0" fmla="*/ 52925 w 102595"/>
                  <a:gd name="connsiteY0" fmla="*/ 2653 h 102595"/>
                  <a:gd name="connsiteX1" fmla="*/ 99341 w 102595"/>
                  <a:gd name="connsiteY1" fmla="*/ 33574 h 102595"/>
                  <a:gd name="connsiteX2" fmla="*/ 103197 w 102595"/>
                  <a:gd name="connsiteY2" fmla="*/ 52925 h 102595"/>
                  <a:gd name="connsiteX3" fmla="*/ 52925 w 102595"/>
                  <a:gd name="connsiteY3" fmla="*/ 103197 h 102595"/>
                  <a:gd name="connsiteX4" fmla="*/ 2653 w 102595"/>
                  <a:gd name="connsiteY4" fmla="*/ 52925 h 102595"/>
                  <a:gd name="connsiteX5" fmla="*/ 6510 w 102595"/>
                  <a:gd name="connsiteY5" fmla="*/ 33574 h 102595"/>
                  <a:gd name="connsiteX6" fmla="*/ 52925 w 102595"/>
                  <a:gd name="connsiteY6" fmla="*/ 2653 h 10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595" h="102595">
                    <a:moveTo>
                      <a:pt x="52925" y="2653"/>
                    </a:moveTo>
                    <a:cubicBezTo>
                      <a:pt x="73834" y="2653"/>
                      <a:pt x="91735" y="15425"/>
                      <a:pt x="99341" y="33574"/>
                    </a:cubicBezTo>
                    <a:cubicBezTo>
                      <a:pt x="101817" y="39517"/>
                      <a:pt x="103197" y="46062"/>
                      <a:pt x="103197" y="52925"/>
                    </a:cubicBezTo>
                    <a:cubicBezTo>
                      <a:pt x="103197" y="80697"/>
                      <a:pt x="80697" y="103197"/>
                      <a:pt x="52925" y="103197"/>
                    </a:cubicBezTo>
                    <a:cubicBezTo>
                      <a:pt x="25154" y="103197"/>
                      <a:pt x="2653" y="80697"/>
                      <a:pt x="2653" y="52925"/>
                    </a:cubicBezTo>
                    <a:cubicBezTo>
                      <a:pt x="2653" y="46062"/>
                      <a:pt x="4033" y="39552"/>
                      <a:pt x="6510" y="33574"/>
                    </a:cubicBezTo>
                    <a:cubicBezTo>
                      <a:pt x="14080" y="15425"/>
                      <a:pt x="32017" y="2653"/>
                      <a:pt x="52925" y="2653"/>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02" name="フリーフォーム: 図形 1421">
                <a:extLst>
                  <a:ext uri="{FF2B5EF4-FFF2-40B4-BE49-F238E27FC236}">
                    <a16:creationId xmlns:a16="http://schemas.microsoft.com/office/drawing/2014/main" id="{C1B91649-8037-4A0A-90F9-5B5089F74063}"/>
                  </a:ext>
                </a:extLst>
              </p:cNvPr>
              <p:cNvSpPr/>
              <p:nvPr/>
            </p:nvSpPr>
            <p:spPr>
              <a:xfrm>
                <a:off x="0" y="292682"/>
                <a:ext cx="516516" cy="63680"/>
              </a:xfrm>
              <a:custGeom>
                <a:avLst/>
                <a:gdLst>
                  <a:gd name="connsiteX0" fmla="*/ 463520 w 516516"/>
                  <a:gd name="connsiteY0" fmla="*/ 2653 h 63680"/>
                  <a:gd name="connsiteX1" fmla="*/ 7642 w 516516"/>
                  <a:gd name="connsiteY1" fmla="*/ 2653 h 63680"/>
                  <a:gd name="connsiteX2" fmla="*/ 2653 w 516516"/>
                  <a:gd name="connsiteY2" fmla="*/ 7642 h 63680"/>
                  <a:gd name="connsiteX3" fmla="*/ 2653 w 516516"/>
                  <a:gd name="connsiteY3" fmla="*/ 59364 h 63680"/>
                  <a:gd name="connsiteX4" fmla="*/ 7642 w 516516"/>
                  <a:gd name="connsiteY4" fmla="*/ 64352 h 63680"/>
                  <a:gd name="connsiteX5" fmla="*/ 59824 w 516516"/>
                  <a:gd name="connsiteY5" fmla="*/ 64352 h 63680"/>
                  <a:gd name="connsiteX6" fmla="*/ 114412 w 516516"/>
                  <a:gd name="connsiteY6" fmla="*/ 32123 h 63680"/>
                  <a:gd name="connsiteX7" fmla="*/ 166523 w 516516"/>
                  <a:gd name="connsiteY7" fmla="*/ 64352 h 63680"/>
                  <a:gd name="connsiteX8" fmla="*/ 362127 w 516516"/>
                  <a:gd name="connsiteY8" fmla="*/ 64352 h 63680"/>
                  <a:gd name="connsiteX9" fmla="*/ 415866 w 516516"/>
                  <a:gd name="connsiteY9" fmla="*/ 32123 h 63680"/>
                  <a:gd name="connsiteX10" fmla="*/ 466209 w 516516"/>
                  <a:gd name="connsiteY10" fmla="*/ 64352 h 63680"/>
                  <a:gd name="connsiteX11" fmla="*/ 511740 w 516516"/>
                  <a:gd name="connsiteY11" fmla="*/ 64352 h 63680"/>
                  <a:gd name="connsiteX12" fmla="*/ 517295 w 516516"/>
                  <a:gd name="connsiteY12" fmla="*/ 58798 h 63680"/>
                  <a:gd name="connsiteX13" fmla="*/ 517295 w 516516"/>
                  <a:gd name="connsiteY13" fmla="*/ 56428 h 63680"/>
                  <a:gd name="connsiteX14" fmla="*/ 463520 w 516516"/>
                  <a:gd name="connsiteY14" fmla="*/ 2653 h 6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6516" h="63680">
                    <a:moveTo>
                      <a:pt x="463520" y="2653"/>
                    </a:moveTo>
                    <a:lnTo>
                      <a:pt x="7642" y="2653"/>
                    </a:lnTo>
                    <a:cubicBezTo>
                      <a:pt x="4882" y="2653"/>
                      <a:pt x="2653" y="4882"/>
                      <a:pt x="2653" y="7642"/>
                    </a:cubicBezTo>
                    <a:lnTo>
                      <a:pt x="2653" y="59364"/>
                    </a:lnTo>
                    <a:cubicBezTo>
                      <a:pt x="2653" y="62124"/>
                      <a:pt x="4882" y="64352"/>
                      <a:pt x="7642" y="64352"/>
                    </a:cubicBezTo>
                    <a:lnTo>
                      <a:pt x="59824" y="64352"/>
                    </a:lnTo>
                    <a:cubicBezTo>
                      <a:pt x="67713" y="45425"/>
                      <a:pt x="92655" y="32123"/>
                      <a:pt x="114412" y="32123"/>
                    </a:cubicBezTo>
                    <a:cubicBezTo>
                      <a:pt x="136205" y="32123"/>
                      <a:pt x="158634" y="45425"/>
                      <a:pt x="166523" y="64352"/>
                    </a:cubicBezTo>
                    <a:lnTo>
                      <a:pt x="362127" y="64352"/>
                    </a:lnTo>
                    <a:cubicBezTo>
                      <a:pt x="370017" y="45425"/>
                      <a:pt x="390890" y="31309"/>
                      <a:pt x="415866" y="32123"/>
                    </a:cubicBezTo>
                    <a:cubicBezTo>
                      <a:pt x="437624" y="32831"/>
                      <a:pt x="458320" y="45425"/>
                      <a:pt x="466209" y="64352"/>
                    </a:cubicBezTo>
                    <a:lnTo>
                      <a:pt x="511740" y="64352"/>
                    </a:lnTo>
                    <a:cubicBezTo>
                      <a:pt x="517295" y="64352"/>
                      <a:pt x="517295" y="63362"/>
                      <a:pt x="517295" y="58798"/>
                    </a:cubicBezTo>
                    <a:lnTo>
                      <a:pt x="517295" y="56428"/>
                    </a:lnTo>
                    <a:cubicBezTo>
                      <a:pt x="517295" y="26746"/>
                      <a:pt x="493238" y="2653"/>
                      <a:pt x="463520" y="2653"/>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04" name="フリーフォーム: 図形 1422">
                <a:extLst>
                  <a:ext uri="{FF2B5EF4-FFF2-40B4-BE49-F238E27FC236}">
                    <a16:creationId xmlns:a16="http://schemas.microsoft.com/office/drawing/2014/main" id="{CEEDCB22-33F7-4D11-98D9-088C12D77B0E}"/>
                  </a:ext>
                </a:extLst>
              </p:cNvPr>
              <p:cNvSpPr/>
              <p:nvPr/>
            </p:nvSpPr>
            <p:spPr>
              <a:xfrm flipH="1">
                <a:off x="135594" y="40473"/>
                <a:ext cx="88445" cy="191041"/>
              </a:xfrm>
              <a:custGeom>
                <a:avLst/>
                <a:gdLst>
                  <a:gd name="connsiteX0" fmla="*/ 2653 w 88444"/>
                  <a:gd name="connsiteY0" fmla="*/ 101747 h 191040"/>
                  <a:gd name="connsiteX1" fmla="*/ 39871 w 88444"/>
                  <a:gd name="connsiteY1" fmla="*/ 110025 h 191040"/>
                  <a:gd name="connsiteX2" fmla="*/ 20944 w 88444"/>
                  <a:gd name="connsiteY2" fmla="*/ 188847 h 191040"/>
                  <a:gd name="connsiteX3" fmla="*/ 86640 w 88444"/>
                  <a:gd name="connsiteY3" fmla="*/ 91416 h 191040"/>
                  <a:gd name="connsiteX4" fmla="*/ 54199 w 88444"/>
                  <a:gd name="connsiteY4" fmla="*/ 88551 h 191040"/>
                  <a:gd name="connsiteX5" fmla="*/ 86923 w 88444"/>
                  <a:gd name="connsiteY5" fmla="*/ 2653 h 19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444" h="191040">
                    <a:moveTo>
                      <a:pt x="2653" y="101747"/>
                    </a:moveTo>
                    <a:lnTo>
                      <a:pt x="39871" y="110025"/>
                    </a:lnTo>
                    <a:lnTo>
                      <a:pt x="20944" y="188847"/>
                    </a:lnTo>
                    <a:lnTo>
                      <a:pt x="86640" y="91416"/>
                    </a:lnTo>
                    <a:lnTo>
                      <a:pt x="54199" y="88551"/>
                    </a:lnTo>
                    <a:lnTo>
                      <a:pt x="86923" y="2653"/>
                    </a:ln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05" name="フリーフォーム: 図形 1423">
                <a:extLst>
                  <a:ext uri="{FF2B5EF4-FFF2-40B4-BE49-F238E27FC236}">
                    <a16:creationId xmlns:a16="http://schemas.microsoft.com/office/drawing/2014/main" id="{77560662-56D0-4845-B2C4-EFEB21E22972}"/>
                  </a:ext>
                </a:extLst>
              </p:cNvPr>
              <p:cNvSpPr/>
              <p:nvPr/>
            </p:nvSpPr>
            <p:spPr>
              <a:xfrm>
                <a:off x="4563" y="-1"/>
                <a:ext cx="350240" cy="275948"/>
              </a:xfrm>
              <a:custGeom>
                <a:avLst/>
                <a:gdLst>
                  <a:gd name="connsiteX0" fmla="*/ 2653 w 350240"/>
                  <a:gd name="connsiteY0" fmla="*/ 2653 h 275947"/>
                  <a:gd name="connsiteX1" fmla="*/ 2653 w 350240"/>
                  <a:gd name="connsiteY1" fmla="*/ 273648 h 275947"/>
                  <a:gd name="connsiteX2" fmla="*/ 347799 w 350240"/>
                  <a:gd name="connsiteY2" fmla="*/ 273648 h 275947"/>
                  <a:gd name="connsiteX3" fmla="*/ 347799 w 350240"/>
                  <a:gd name="connsiteY3" fmla="*/ 2653 h 275947"/>
                  <a:gd name="connsiteX4" fmla="*/ 2653 w 350240"/>
                  <a:gd name="connsiteY4" fmla="*/ 2653 h 275947"/>
                  <a:gd name="connsiteX5" fmla="*/ 170981 w 350240"/>
                  <a:gd name="connsiteY5" fmla="*/ 246690 h 275947"/>
                  <a:gd name="connsiteX6" fmla="*/ 63432 w 350240"/>
                  <a:gd name="connsiteY6" fmla="*/ 139141 h 275947"/>
                  <a:gd name="connsiteX7" fmla="*/ 170981 w 350240"/>
                  <a:gd name="connsiteY7" fmla="*/ 31592 h 275947"/>
                  <a:gd name="connsiteX8" fmla="*/ 278530 w 350240"/>
                  <a:gd name="connsiteY8" fmla="*/ 139141 h 275947"/>
                  <a:gd name="connsiteX9" fmla="*/ 170981 w 350240"/>
                  <a:gd name="connsiteY9" fmla="*/ 246690 h 27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240" h="275947">
                    <a:moveTo>
                      <a:pt x="2653" y="2653"/>
                    </a:moveTo>
                    <a:lnTo>
                      <a:pt x="2653" y="273648"/>
                    </a:lnTo>
                    <a:lnTo>
                      <a:pt x="347799" y="273648"/>
                    </a:lnTo>
                    <a:lnTo>
                      <a:pt x="347799" y="2653"/>
                    </a:lnTo>
                    <a:lnTo>
                      <a:pt x="2653" y="2653"/>
                    </a:lnTo>
                    <a:close/>
                    <a:moveTo>
                      <a:pt x="170981" y="246690"/>
                    </a:moveTo>
                    <a:cubicBezTo>
                      <a:pt x="111582" y="246690"/>
                      <a:pt x="63432" y="198541"/>
                      <a:pt x="63432" y="139141"/>
                    </a:cubicBezTo>
                    <a:cubicBezTo>
                      <a:pt x="63432" y="79742"/>
                      <a:pt x="111582" y="31592"/>
                      <a:pt x="170981" y="31592"/>
                    </a:cubicBezTo>
                    <a:cubicBezTo>
                      <a:pt x="230380" y="31592"/>
                      <a:pt x="278530" y="79742"/>
                      <a:pt x="278530" y="139141"/>
                    </a:cubicBezTo>
                    <a:cubicBezTo>
                      <a:pt x="278530" y="198541"/>
                      <a:pt x="230380" y="246690"/>
                      <a:pt x="170981" y="246690"/>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606" name="グループ化 605">
            <a:extLst>
              <a:ext uri="{FF2B5EF4-FFF2-40B4-BE49-F238E27FC236}">
                <a16:creationId xmlns:a16="http://schemas.microsoft.com/office/drawing/2014/main" id="{4EDF52EE-27A2-4984-AFE3-439B3A01F54E}"/>
              </a:ext>
            </a:extLst>
          </p:cNvPr>
          <p:cNvGrpSpPr/>
          <p:nvPr/>
        </p:nvGrpSpPr>
        <p:grpSpPr>
          <a:xfrm>
            <a:off x="6791599" y="3378334"/>
            <a:ext cx="1762164" cy="1033276"/>
            <a:chOff x="2885946" y="3656451"/>
            <a:chExt cx="1762164" cy="1033276"/>
          </a:xfrm>
        </p:grpSpPr>
        <p:grpSp>
          <p:nvGrpSpPr>
            <p:cNvPr id="607" name="グループ化 606">
              <a:extLst>
                <a:ext uri="{FF2B5EF4-FFF2-40B4-BE49-F238E27FC236}">
                  <a16:creationId xmlns:a16="http://schemas.microsoft.com/office/drawing/2014/main" id="{1695F847-AB89-4CC3-8826-B93A4CC8972B}"/>
                </a:ext>
              </a:extLst>
            </p:cNvPr>
            <p:cNvGrpSpPr/>
            <p:nvPr/>
          </p:nvGrpSpPr>
          <p:grpSpPr>
            <a:xfrm>
              <a:off x="3421881" y="3731366"/>
              <a:ext cx="575780" cy="443610"/>
              <a:chOff x="3627564" y="4323920"/>
              <a:chExt cx="575780" cy="443610"/>
            </a:xfrm>
          </p:grpSpPr>
          <p:sp>
            <p:nvSpPr>
              <p:cNvPr id="650" name="Oval 5">
                <a:extLst>
                  <a:ext uri="{FF2B5EF4-FFF2-40B4-BE49-F238E27FC236}">
                    <a16:creationId xmlns:a16="http://schemas.microsoft.com/office/drawing/2014/main" id="{00000000-0008-0000-0100-0000A6060000}"/>
                  </a:ext>
                </a:extLst>
              </p:cNvPr>
              <p:cNvSpPr>
                <a:spLocks noChangeArrowheads="1"/>
              </p:cNvSpPr>
              <p:nvPr/>
            </p:nvSpPr>
            <p:spPr bwMode="auto">
              <a:xfrm>
                <a:off x="3665029" y="4621192"/>
                <a:ext cx="87354" cy="87354"/>
              </a:xfrm>
              <a:prstGeom prst="ellipse">
                <a:avLst/>
              </a:pr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51" name="Oval 6">
                <a:extLst>
                  <a:ext uri="{FF2B5EF4-FFF2-40B4-BE49-F238E27FC236}">
                    <a16:creationId xmlns:a16="http://schemas.microsoft.com/office/drawing/2014/main" id="{00000000-0008-0000-0100-0000A7060000}"/>
                  </a:ext>
                </a:extLst>
              </p:cNvPr>
              <p:cNvSpPr>
                <a:spLocks noChangeArrowheads="1"/>
              </p:cNvSpPr>
              <p:nvPr/>
            </p:nvSpPr>
            <p:spPr bwMode="auto">
              <a:xfrm>
                <a:off x="3851892" y="4621192"/>
                <a:ext cx="87354" cy="87354"/>
              </a:xfrm>
              <a:prstGeom prst="ellipse">
                <a:avLst/>
              </a:pr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52" name="Freeform 7">
                <a:extLst>
                  <a:ext uri="{FF2B5EF4-FFF2-40B4-BE49-F238E27FC236}">
                    <a16:creationId xmlns:a16="http://schemas.microsoft.com/office/drawing/2014/main" id="{00000000-0008-0000-0100-0000A8060000}"/>
                  </a:ext>
                </a:extLst>
              </p:cNvPr>
              <p:cNvSpPr>
                <a:spLocks noEditPoints="1"/>
              </p:cNvSpPr>
              <p:nvPr/>
            </p:nvSpPr>
            <p:spPr bwMode="auto">
              <a:xfrm>
                <a:off x="3627564" y="4323920"/>
                <a:ext cx="575780" cy="443610"/>
              </a:xfrm>
              <a:custGeom>
                <a:avLst/>
                <a:gdLst>
                  <a:gd name="T0" fmla="*/ 793 w 837"/>
                  <a:gd name="T1" fmla="*/ 452 h 646"/>
                  <a:gd name="T2" fmla="*/ 793 w 837"/>
                  <a:gd name="T3" fmla="*/ 0 h 646"/>
                  <a:gd name="T4" fmla="*/ 508 w 837"/>
                  <a:gd name="T5" fmla="*/ 0 h 646"/>
                  <a:gd name="T6" fmla="*/ 401 w 837"/>
                  <a:gd name="T7" fmla="*/ 452 h 646"/>
                  <a:gd name="T8" fmla="*/ 288 w 837"/>
                  <a:gd name="T9" fmla="*/ 452 h 646"/>
                  <a:gd name="T10" fmla="*/ 247 w 837"/>
                  <a:gd name="T11" fmla="*/ 508 h 646"/>
                  <a:gd name="T12" fmla="*/ 247 w 837"/>
                  <a:gd name="T13" fmla="*/ 0 h 646"/>
                  <a:gd name="T14" fmla="*/ 203 w 837"/>
                  <a:gd name="T15" fmla="*/ 0 h 646"/>
                  <a:gd name="T16" fmla="*/ 203 w 837"/>
                  <a:gd name="T17" fmla="*/ 604 h 646"/>
                  <a:gd name="T18" fmla="*/ 0 w 837"/>
                  <a:gd name="T19" fmla="*/ 604 h 646"/>
                  <a:gd name="T20" fmla="*/ 0 w 837"/>
                  <a:gd name="T21" fmla="*/ 646 h 646"/>
                  <a:gd name="T22" fmla="*/ 247 w 837"/>
                  <a:gd name="T23" fmla="*/ 646 h 646"/>
                  <a:gd name="T24" fmla="*/ 280 w 837"/>
                  <a:gd name="T25" fmla="*/ 646 h 646"/>
                  <a:gd name="T26" fmla="*/ 330 w 837"/>
                  <a:gd name="T27" fmla="*/ 646 h 646"/>
                  <a:gd name="T28" fmla="*/ 329 w 837"/>
                  <a:gd name="T29" fmla="*/ 634 h 646"/>
                  <a:gd name="T30" fmla="*/ 418 w 837"/>
                  <a:gd name="T31" fmla="*/ 546 h 646"/>
                  <a:gd name="T32" fmla="*/ 506 w 837"/>
                  <a:gd name="T33" fmla="*/ 634 h 646"/>
                  <a:gd name="T34" fmla="*/ 505 w 837"/>
                  <a:gd name="T35" fmla="*/ 646 h 646"/>
                  <a:gd name="T36" fmla="*/ 602 w 837"/>
                  <a:gd name="T37" fmla="*/ 646 h 646"/>
                  <a:gd name="T38" fmla="*/ 601 w 837"/>
                  <a:gd name="T39" fmla="*/ 634 h 646"/>
                  <a:gd name="T40" fmla="*/ 690 w 837"/>
                  <a:gd name="T41" fmla="*/ 546 h 646"/>
                  <a:gd name="T42" fmla="*/ 778 w 837"/>
                  <a:gd name="T43" fmla="*/ 634 h 646"/>
                  <a:gd name="T44" fmla="*/ 777 w 837"/>
                  <a:gd name="T45" fmla="*/ 646 h 646"/>
                  <a:gd name="T46" fmla="*/ 837 w 837"/>
                  <a:gd name="T47" fmla="*/ 646 h 646"/>
                  <a:gd name="T48" fmla="*/ 837 w 837"/>
                  <a:gd name="T49" fmla="*/ 452 h 646"/>
                  <a:gd name="T50" fmla="*/ 793 w 837"/>
                  <a:gd name="T51" fmla="*/ 452 h 646"/>
                  <a:gd name="T52" fmla="*/ 545 w 837"/>
                  <a:gd name="T53" fmla="*/ 89 h 646"/>
                  <a:gd name="T54" fmla="*/ 744 w 837"/>
                  <a:gd name="T55" fmla="*/ 89 h 646"/>
                  <a:gd name="T56" fmla="*/ 744 w 837"/>
                  <a:gd name="T57" fmla="*/ 452 h 646"/>
                  <a:gd name="T58" fmla="*/ 726 w 837"/>
                  <a:gd name="T59" fmla="*/ 452 h 646"/>
                  <a:gd name="T60" fmla="*/ 726 w 837"/>
                  <a:gd name="T61" fmla="*/ 250 h 646"/>
                  <a:gd name="T62" fmla="*/ 690 w 837"/>
                  <a:gd name="T63" fmla="*/ 250 h 646"/>
                  <a:gd name="T64" fmla="*/ 680 w 837"/>
                  <a:gd name="T65" fmla="*/ 421 h 646"/>
                  <a:gd name="T66" fmla="*/ 588 w 837"/>
                  <a:gd name="T67" fmla="*/ 421 h 646"/>
                  <a:gd name="T68" fmla="*/ 588 w 837"/>
                  <a:gd name="T69" fmla="*/ 452 h 646"/>
                  <a:gd name="T70" fmla="*/ 548 w 837"/>
                  <a:gd name="T71" fmla="*/ 452 h 646"/>
                  <a:gd name="T72" fmla="*/ 548 w 837"/>
                  <a:gd name="T73" fmla="*/ 388 h 646"/>
                  <a:gd name="T74" fmla="*/ 578 w 837"/>
                  <a:gd name="T75" fmla="*/ 349 h 646"/>
                  <a:gd name="T76" fmla="*/ 594 w 837"/>
                  <a:gd name="T77" fmla="*/ 361 h 646"/>
                  <a:gd name="T78" fmla="*/ 608 w 837"/>
                  <a:gd name="T79" fmla="*/ 343 h 646"/>
                  <a:gd name="T80" fmla="*/ 558 w 837"/>
                  <a:gd name="T81" fmla="*/ 305 h 646"/>
                  <a:gd name="T82" fmla="*/ 544 w 837"/>
                  <a:gd name="T83" fmla="*/ 323 h 646"/>
                  <a:gd name="T84" fmla="*/ 560 w 837"/>
                  <a:gd name="T85" fmla="*/ 335 h 646"/>
                  <a:gd name="T86" fmla="*/ 532 w 837"/>
                  <a:gd name="T87" fmla="*/ 372 h 646"/>
                  <a:gd name="T88" fmla="*/ 479 w 837"/>
                  <a:gd name="T89" fmla="*/ 372 h 646"/>
                  <a:gd name="T90" fmla="*/ 545 w 837"/>
                  <a:gd name="T91" fmla="*/ 89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7" h="646">
                    <a:moveTo>
                      <a:pt x="793" y="452"/>
                    </a:moveTo>
                    <a:cubicBezTo>
                      <a:pt x="793" y="0"/>
                      <a:pt x="793" y="0"/>
                      <a:pt x="793" y="0"/>
                    </a:cubicBezTo>
                    <a:cubicBezTo>
                      <a:pt x="508" y="0"/>
                      <a:pt x="508" y="0"/>
                      <a:pt x="508" y="0"/>
                    </a:cubicBezTo>
                    <a:cubicBezTo>
                      <a:pt x="401" y="452"/>
                      <a:pt x="401" y="452"/>
                      <a:pt x="401" y="452"/>
                    </a:cubicBezTo>
                    <a:cubicBezTo>
                      <a:pt x="288" y="452"/>
                      <a:pt x="288" y="452"/>
                      <a:pt x="288" y="452"/>
                    </a:cubicBezTo>
                    <a:cubicBezTo>
                      <a:pt x="247" y="508"/>
                      <a:pt x="247" y="508"/>
                      <a:pt x="247" y="508"/>
                    </a:cubicBezTo>
                    <a:cubicBezTo>
                      <a:pt x="247" y="0"/>
                      <a:pt x="247" y="0"/>
                      <a:pt x="247" y="0"/>
                    </a:cubicBezTo>
                    <a:cubicBezTo>
                      <a:pt x="203" y="0"/>
                      <a:pt x="203" y="0"/>
                      <a:pt x="203" y="0"/>
                    </a:cubicBezTo>
                    <a:cubicBezTo>
                      <a:pt x="203" y="604"/>
                      <a:pt x="203" y="604"/>
                      <a:pt x="203" y="604"/>
                    </a:cubicBezTo>
                    <a:cubicBezTo>
                      <a:pt x="0" y="604"/>
                      <a:pt x="0" y="604"/>
                      <a:pt x="0" y="604"/>
                    </a:cubicBezTo>
                    <a:cubicBezTo>
                      <a:pt x="0" y="646"/>
                      <a:pt x="0" y="646"/>
                      <a:pt x="0" y="646"/>
                    </a:cubicBezTo>
                    <a:cubicBezTo>
                      <a:pt x="247" y="646"/>
                      <a:pt x="247" y="646"/>
                      <a:pt x="247" y="646"/>
                    </a:cubicBezTo>
                    <a:cubicBezTo>
                      <a:pt x="280" y="646"/>
                      <a:pt x="280" y="646"/>
                      <a:pt x="280" y="646"/>
                    </a:cubicBezTo>
                    <a:cubicBezTo>
                      <a:pt x="330" y="646"/>
                      <a:pt x="330" y="646"/>
                      <a:pt x="330" y="646"/>
                    </a:cubicBezTo>
                    <a:cubicBezTo>
                      <a:pt x="329" y="642"/>
                      <a:pt x="329" y="638"/>
                      <a:pt x="329" y="634"/>
                    </a:cubicBezTo>
                    <a:cubicBezTo>
                      <a:pt x="329" y="586"/>
                      <a:pt x="369" y="546"/>
                      <a:pt x="418" y="546"/>
                    </a:cubicBezTo>
                    <a:cubicBezTo>
                      <a:pt x="467" y="546"/>
                      <a:pt x="506" y="586"/>
                      <a:pt x="506" y="634"/>
                    </a:cubicBezTo>
                    <a:cubicBezTo>
                      <a:pt x="506" y="638"/>
                      <a:pt x="506" y="642"/>
                      <a:pt x="505" y="646"/>
                    </a:cubicBezTo>
                    <a:cubicBezTo>
                      <a:pt x="602" y="646"/>
                      <a:pt x="602" y="646"/>
                      <a:pt x="602" y="646"/>
                    </a:cubicBezTo>
                    <a:cubicBezTo>
                      <a:pt x="601" y="642"/>
                      <a:pt x="601" y="638"/>
                      <a:pt x="601" y="634"/>
                    </a:cubicBezTo>
                    <a:cubicBezTo>
                      <a:pt x="601" y="586"/>
                      <a:pt x="641" y="546"/>
                      <a:pt x="690" y="546"/>
                    </a:cubicBezTo>
                    <a:cubicBezTo>
                      <a:pt x="739" y="546"/>
                      <a:pt x="778" y="586"/>
                      <a:pt x="778" y="634"/>
                    </a:cubicBezTo>
                    <a:cubicBezTo>
                      <a:pt x="778" y="638"/>
                      <a:pt x="778" y="642"/>
                      <a:pt x="777" y="646"/>
                    </a:cubicBezTo>
                    <a:cubicBezTo>
                      <a:pt x="837" y="646"/>
                      <a:pt x="837" y="646"/>
                      <a:pt x="837" y="646"/>
                    </a:cubicBezTo>
                    <a:cubicBezTo>
                      <a:pt x="837" y="452"/>
                      <a:pt x="837" y="452"/>
                      <a:pt x="837" y="452"/>
                    </a:cubicBezTo>
                    <a:lnTo>
                      <a:pt x="793" y="452"/>
                    </a:lnTo>
                    <a:close/>
                    <a:moveTo>
                      <a:pt x="545" y="89"/>
                    </a:moveTo>
                    <a:cubicBezTo>
                      <a:pt x="744" y="89"/>
                      <a:pt x="744" y="89"/>
                      <a:pt x="744" y="89"/>
                    </a:cubicBezTo>
                    <a:cubicBezTo>
                      <a:pt x="744" y="452"/>
                      <a:pt x="744" y="452"/>
                      <a:pt x="744" y="452"/>
                    </a:cubicBezTo>
                    <a:cubicBezTo>
                      <a:pt x="726" y="452"/>
                      <a:pt x="726" y="452"/>
                      <a:pt x="726" y="452"/>
                    </a:cubicBezTo>
                    <a:cubicBezTo>
                      <a:pt x="726" y="250"/>
                      <a:pt x="726" y="250"/>
                      <a:pt x="726" y="250"/>
                    </a:cubicBezTo>
                    <a:cubicBezTo>
                      <a:pt x="690" y="250"/>
                      <a:pt x="690" y="250"/>
                      <a:pt x="690" y="250"/>
                    </a:cubicBezTo>
                    <a:cubicBezTo>
                      <a:pt x="680" y="421"/>
                      <a:pt x="680" y="421"/>
                      <a:pt x="680" y="421"/>
                    </a:cubicBezTo>
                    <a:cubicBezTo>
                      <a:pt x="588" y="421"/>
                      <a:pt x="588" y="421"/>
                      <a:pt x="588" y="421"/>
                    </a:cubicBezTo>
                    <a:cubicBezTo>
                      <a:pt x="588" y="452"/>
                      <a:pt x="588" y="452"/>
                      <a:pt x="588" y="452"/>
                    </a:cubicBezTo>
                    <a:cubicBezTo>
                      <a:pt x="548" y="452"/>
                      <a:pt x="548" y="452"/>
                      <a:pt x="548" y="452"/>
                    </a:cubicBezTo>
                    <a:cubicBezTo>
                      <a:pt x="548" y="388"/>
                      <a:pt x="548" y="388"/>
                      <a:pt x="548" y="388"/>
                    </a:cubicBezTo>
                    <a:cubicBezTo>
                      <a:pt x="578" y="349"/>
                      <a:pt x="578" y="349"/>
                      <a:pt x="578" y="349"/>
                    </a:cubicBezTo>
                    <a:cubicBezTo>
                      <a:pt x="594" y="361"/>
                      <a:pt x="594" y="361"/>
                      <a:pt x="594" y="361"/>
                    </a:cubicBezTo>
                    <a:cubicBezTo>
                      <a:pt x="608" y="343"/>
                      <a:pt x="608" y="343"/>
                      <a:pt x="608" y="343"/>
                    </a:cubicBezTo>
                    <a:cubicBezTo>
                      <a:pt x="558" y="305"/>
                      <a:pt x="558" y="305"/>
                      <a:pt x="558" y="305"/>
                    </a:cubicBezTo>
                    <a:cubicBezTo>
                      <a:pt x="544" y="323"/>
                      <a:pt x="544" y="323"/>
                      <a:pt x="544" y="323"/>
                    </a:cubicBezTo>
                    <a:cubicBezTo>
                      <a:pt x="560" y="335"/>
                      <a:pt x="560" y="335"/>
                      <a:pt x="560" y="335"/>
                    </a:cubicBezTo>
                    <a:cubicBezTo>
                      <a:pt x="532" y="372"/>
                      <a:pt x="532" y="372"/>
                      <a:pt x="532" y="372"/>
                    </a:cubicBezTo>
                    <a:cubicBezTo>
                      <a:pt x="479" y="372"/>
                      <a:pt x="479" y="372"/>
                      <a:pt x="479" y="372"/>
                    </a:cubicBezTo>
                    <a:lnTo>
                      <a:pt x="545" y="89"/>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sp>
          <p:nvSpPr>
            <p:cNvPr id="615" name="テキスト ボックス 614">
              <a:extLst>
                <a:ext uri="{FF2B5EF4-FFF2-40B4-BE49-F238E27FC236}">
                  <a16:creationId xmlns:a16="http://schemas.microsoft.com/office/drawing/2014/main" id="{6E2C8C79-F971-4C73-A0EC-7DF232F4F0E8}"/>
                </a:ext>
              </a:extLst>
            </p:cNvPr>
            <p:cNvSpPr txBox="1"/>
            <p:nvPr/>
          </p:nvSpPr>
          <p:spPr>
            <a:xfrm>
              <a:off x="2885946" y="4258840"/>
              <a:ext cx="1762164" cy="430887"/>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i="0" u="none" strike="noStrike" kern="1200" cap="none" spc="0" normalizeH="0" baseline="0" noProof="0" dirty="0">
                  <a:ln>
                    <a:noFill/>
                  </a:ln>
                  <a:solidFill>
                    <a:prstClr val="black"/>
                  </a:solidFill>
                  <a:effectLst/>
                  <a:uLnTx/>
                  <a:uFillTx/>
                  <a:latin typeface="Meiryo UI"/>
                  <a:ea typeface="Meiryo UI"/>
                  <a:cs typeface="+mn-cs"/>
                </a:rPr>
                <a:t>農林業機械</a:t>
              </a:r>
              <a:r>
                <a:rPr kumimoji="1" lang="ja-JP" altLang="en-US" sz="1400" i="0" u="none" strike="noStrike" kern="1200" cap="none" spc="0" normalizeH="0" baseline="0" noProof="0" dirty="0" smtClean="0">
                  <a:ln>
                    <a:noFill/>
                  </a:ln>
                  <a:solidFill>
                    <a:prstClr val="black"/>
                  </a:solidFill>
                  <a:effectLst/>
                  <a:uLnTx/>
                  <a:uFillTx/>
                  <a:latin typeface="Meiryo UI"/>
                  <a:ea typeface="Meiryo UI"/>
                  <a:cs typeface="+mn-cs"/>
                </a:rPr>
                <a:t>・用排水機等の省エネ、バイオ</a:t>
              </a:r>
              <a:r>
                <a:rPr kumimoji="1" lang="ja-JP" altLang="en-US" sz="1400" i="0" u="none" strike="noStrike" kern="1200" cap="none" spc="0" normalizeH="0" baseline="0" noProof="0" dirty="0">
                  <a:ln>
                    <a:noFill/>
                  </a:ln>
                  <a:solidFill>
                    <a:prstClr val="black"/>
                  </a:solidFill>
                  <a:effectLst/>
                  <a:uLnTx/>
                  <a:uFillTx/>
                  <a:latin typeface="Meiryo UI"/>
                  <a:ea typeface="Meiryo UI"/>
                  <a:cs typeface="+mn-cs"/>
                </a:rPr>
                <a:t>燃料</a:t>
              </a:r>
            </a:p>
          </p:txBody>
        </p:sp>
        <p:grpSp>
          <p:nvGrpSpPr>
            <p:cNvPr id="618" name="グループ化 617">
              <a:extLst>
                <a:ext uri="{FF2B5EF4-FFF2-40B4-BE49-F238E27FC236}">
                  <a16:creationId xmlns:a16="http://schemas.microsoft.com/office/drawing/2014/main" id="{D221D746-8089-49A9-911E-BE621F7D47AC}"/>
                </a:ext>
              </a:extLst>
            </p:cNvPr>
            <p:cNvGrpSpPr/>
            <p:nvPr/>
          </p:nvGrpSpPr>
          <p:grpSpPr>
            <a:xfrm>
              <a:off x="4038702" y="3668883"/>
              <a:ext cx="430350" cy="506093"/>
              <a:chOff x="4651038" y="8425432"/>
              <a:chExt cx="833221" cy="979870"/>
            </a:xfrm>
          </p:grpSpPr>
          <p:grpSp>
            <p:nvGrpSpPr>
              <p:cNvPr id="643" name="グループ化 642">
                <a:extLst>
                  <a:ext uri="{FF2B5EF4-FFF2-40B4-BE49-F238E27FC236}">
                    <a16:creationId xmlns:a16="http://schemas.microsoft.com/office/drawing/2014/main" id="{47AE1B88-3084-4C0F-800A-6BFAEC7B2A56}"/>
                  </a:ext>
                </a:extLst>
              </p:cNvPr>
              <p:cNvGrpSpPr/>
              <p:nvPr/>
            </p:nvGrpSpPr>
            <p:grpSpPr>
              <a:xfrm>
                <a:off x="4651038" y="8425432"/>
                <a:ext cx="833221" cy="979870"/>
                <a:chOff x="-2769252" y="2189604"/>
                <a:chExt cx="180587" cy="207175"/>
              </a:xfrm>
            </p:grpSpPr>
            <p:sp>
              <p:nvSpPr>
                <p:cNvPr id="645" name="Freeform 501">
                  <a:extLst>
                    <a:ext uri="{FF2B5EF4-FFF2-40B4-BE49-F238E27FC236}">
                      <a16:creationId xmlns:a16="http://schemas.microsoft.com/office/drawing/2014/main" id="{773AEDBF-8934-463B-B40F-AF85D563EA78}"/>
                    </a:ext>
                  </a:extLst>
                </p:cNvPr>
                <p:cNvSpPr>
                  <a:spLocks noEditPoints="1"/>
                </p:cNvSpPr>
                <p:nvPr/>
              </p:nvSpPr>
              <p:spPr bwMode="auto">
                <a:xfrm>
                  <a:off x="-2709577" y="2194536"/>
                  <a:ext cx="116231" cy="197310"/>
                </a:xfrm>
                <a:custGeom>
                  <a:avLst/>
                  <a:gdLst>
                    <a:gd name="T0" fmla="*/ 114 w 126"/>
                    <a:gd name="T1" fmla="*/ 0 h 237"/>
                    <a:gd name="T2" fmla="*/ 12 w 126"/>
                    <a:gd name="T3" fmla="*/ 0 h 237"/>
                    <a:gd name="T4" fmla="*/ 0 w 126"/>
                    <a:gd name="T5" fmla="*/ 11 h 237"/>
                    <a:gd name="T6" fmla="*/ 0 w 126"/>
                    <a:gd name="T7" fmla="*/ 115 h 237"/>
                    <a:gd name="T8" fmla="*/ 0 w 126"/>
                    <a:gd name="T9" fmla="*/ 197 h 237"/>
                    <a:gd name="T10" fmla="*/ 0 w 126"/>
                    <a:gd name="T11" fmla="*/ 237 h 237"/>
                    <a:gd name="T12" fmla="*/ 126 w 126"/>
                    <a:gd name="T13" fmla="*/ 237 h 237"/>
                    <a:gd name="T14" fmla="*/ 126 w 126"/>
                    <a:gd name="T15" fmla="*/ 197 h 237"/>
                    <a:gd name="T16" fmla="*/ 126 w 126"/>
                    <a:gd name="T17" fmla="*/ 115 h 237"/>
                    <a:gd name="T18" fmla="*/ 126 w 126"/>
                    <a:gd name="T19" fmla="*/ 11 h 237"/>
                    <a:gd name="T20" fmla="*/ 114 w 126"/>
                    <a:gd name="T21" fmla="*/ 0 h 237"/>
                    <a:gd name="T22" fmla="*/ 100 w 126"/>
                    <a:gd name="T23" fmla="*/ 111 h 237"/>
                    <a:gd name="T24" fmla="*/ 26 w 126"/>
                    <a:gd name="T25" fmla="*/ 111 h 237"/>
                    <a:gd name="T26" fmla="*/ 26 w 126"/>
                    <a:gd name="T27" fmla="*/ 75 h 237"/>
                    <a:gd name="T28" fmla="*/ 100 w 126"/>
                    <a:gd name="T29" fmla="*/ 75 h 237"/>
                    <a:gd name="T30" fmla="*/ 100 w 126"/>
                    <a:gd name="T31" fmla="*/ 111 h 237"/>
                    <a:gd name="T32" fmla="*/ 100 w 126"/>
                    <a:gd name="T33" fmla="*/ 57 h 237"/>
                    <a:gd name="T34" fmla="*/ 26 w 126"/>
                    <a:gd name="T35" fmla="*/ 57 h 237"/>
                    <a:gd name="T36" fmla="*/ 26 w 126"/>
                    <a:gd name="T37" fmla="*/ 21 h 237"/>
                    <a:gd name="T38" fmla="*/ 100 w 126"/>
                    <a:gd name="T39" fmla="*/ 21 h 237"/>
                    <a:gd name="T40" fmla="*/ 100 w 126"/>
                    <a:gd name="T41" fmla="*/ 5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237">
                      <a:moveTo>
                        <a:pt x="114" y="0"/>
                      </a:moveTo>
                      <a:cubicBezTo>
                        <a:pt x="12" y="0"/>
                        <a:pt x="12" y="0"/>
                        <a:pt x="12" y="0"/>
                      </a:cubicBezTo>
                      <a:cubicBezTo>
                        <a:pt x="5" y="0"/>
                        <a:pt x="0" y="5"/>
                        <a:pt x="0" y="11"/>
                      </a:cubicBezTo>
                      <a:cubicBezTo>
                        <a:pt x="0" y="115"/>
                        <a:pt x="0" y="115"/>
                        <a:pt x="0" y="115"/>
                      </a:cubicBezTo>
                      <a:cubicBezTo>
                        <a:pt x="0" y="197"/>
                        <a:pt x="0" y="197"/>
                        <a:pt x="0" y="197"/>
                      </a:cubicBezTo>
                      <a:cubicBezTo>
                        <a:pt x="0" y="237"/>
                        <a:pt x="0" y="237"/>
                        <a:pt x="0" y="237"/>
                      </a:cubicBezTo>
                      <a:cubicBezTo>
                        <a:pt x="126" y="237"/>
                        <a:pt x="126" y="237"/>
                        <a:pt x="126" y="237"/>
                      </a:cubicBezTo>
                      <a:cubicBezTo>
                        <a:pt x="126" y="197"/>
                        <a:pt x="126" y="197"/>
                        <a:pt x="126" y="197"/>
                      </a:cubicBezTo>
                      <a:cubicBezTo>
                        <a:pt x="126" y="115"/>
                        <a:pt x="126" y="115"/>
                        <a:pt x="126" y="115"/>
                      </a:cubicBezTo>
                      <a:cubicBezTo>
                        <a:pt x="126" y="11"/>
                        <a:pt x="126" y="11"/>
                        <a:pt x="126" y="11"/>
                      </a:cubicBezTo>
                      <a:cubicBezTo>
                        <a:pt x="126" y="5"/>
                        <a:pt x="121" y="0"/>
                        <a:pt x="114" y="0"/>
                      </a:cubicBezTo>
                      <a:close/>
                      <a:moveTo>
                        <a:pt x="100" y="111"/>
                      </a:moveTo>
                      <a:cubicBezTo>
                        <a:pt x="26" y="111"/>
                        <a:pt x="26" y="111"/>
                        <a:pt x="26" y="111"/>
                      </a:cubicBezTo>
                      <a:cubicBezTo>
                        <a:pt x="26" y="75"/>
                        <a:pt x="26" y="75"/>
                        <a:pt x="26" y="75"/>
                      </a:cubicBezTo>
                      <a:cubicBezTo>
                        <a:pt x="100" y="75"/>
                        <a:pt x="100" y="75"/>
                        <a:pt x="100" y="75"/>
                      </a:cubicBezTo>
                      <a:lnTo>
                        <a:pt x="100" y="111"/>
                      </a:lnTo>
                      <a:close/>
                      <a:moveTo>
                        <a:pt x="100" y="57"/>
                      </a:moveTo>
                      <a:cubicBezTo>
                        <a:pt x="26" y="57"/>
                        <a:pt x="26" y="57"/>
                        <a:pt x="26" y="57"/>
                      </a:cubicBezTo>
                      <a:cubicBezTo>
                        <a:pt x="26" y="21"/>
                        <a:pt x="26" y="21"/>
                        <a:pt x="26" y="21"/>
                      </a:cubicBezTo>
                      <a:cubicBezTo>
                        <a:pt x="100" y="21"/>
                        <a:pt x="100" y="21"/>
                        <a:pt x="100" y="21"/>
                      </a:cubicBezTo>
                      <a:lnTo>
                        <a:pt x="100" y="57"/>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6" name="Freeform 502">
                  <a:extLst>
                    <a:ext uri="{FF2B5EF4-FFF2-40B4-BE49-F238E27FC236}">
                      <a16:creationId xmlns:a16="http://schemas.microsoft.com/office/drawing/2014/main" id="{F3FB715B-EC4C-4BD0-886F-D91598214189}"/>
                    </a:ext>
                  </a:extLst>
                </p:cNvPr>
                <p:cNvSpPr>
                  <a:spLocks noEditPoints="1"/>
                </p:cNvSpPr>
                <p:nvPr/>
              </p:nvSpPr>
              <p:spPr bwMode="auto">
                <a:xfrm>
                  <a:off x="-2713867" y="2189604"/>
                  <a:ext cx="125202" cy="207175"/>
                </a:xfrm>
                <a:custGeom>
                  <a:avLst/>
                  <a:gdLst>
                    <a:gd name="T0" fmla="*/ 136 w 136"/>
                    <a:gd name="T1" fmla="*/ 249 h 249"/>
                    <a:gd name="T2" fmla="*/ 0 w 136"/>
                    <a:gd name="T3" fmla="*/ 249 h 249"/>
                    <a:gd name="T4" fmla="*/ 0 w 136"/>
                    <a:gd name="T5" fmla="*/ 17 h 249"/>
                    <a:gd name="T6" fmla="*/ 17 w 136"/>
                    <a:gd name="T7" fmla="*/ 0 h 249"/>
                    <a:gd name="T8" fmla="*/ 119 w 136"/>
                    <a:gd name="T9" fmla="*/ 0 h 249"/>
                    <a:gd name="T10" fmla="*/ 136 w 136"/>
                    <a:gd name="T11" fmla="*/ 17 h 249"/>
                    <a:gd name="T12" fmla="*/ 136 w 136"/>
                    <a:gd name="T13" fmla="*/ 249 h 249"/>
                    <a:gd name="T14" fmla="*/ 11 w 136"/>
                    <a:gd name="T15" fmla="*/ 238 h 249"/>
                    <a:gd name="T16" fmla="*/ 125 w 136"/>
                    <a:gd name="T17" fmla="*/ 238 h 249"/>
                    <a:gd name="T18" fmla="*/ 125 w 136"/>
                    <a:gd name="T19" fmla="*/ 17 h 249"/>
                    <a:gd name="T20" fmla="*/ 119 w 136"/>
                    <a:gd name="T21" fmla="*/ 12 h 249"/>
                    <a:gd name="T22" fmla="*/ 17 w 136"/>
                    <a:gd name="T23" fmla="*/ 12 h 249"/>
                    <a:gd name="T24" fmla="*/ 11 w 136"/>
                    <a:gd name="T25" fmla="*/ 17 h 249"/>
                    <a:gd name="T26" fmla="*/ 11 w 136"/>
                    <a:gd name="T27" fmla="*/ 238 h 249"/>
                    <a:gd name="T28" fmla="*/ 111 w 136"/>
                    <a:gd name="T29" fmla="*/ 123 h 249"/>
                    <a:gd name="T30" fmla="*/ 25 w 136"/>
                    <a:gd name="T31" fmla="*/ 123 h 249"/>
                    <a:gd name="T32" fmla="*/ 25 w 136"/>
                    <a:gd name="T33" fmla="*/ 76 h 249"/>
                    <a:gd name="T34" fmla="*/ 111 w 136"/>
                    <a:gd name="T35" fmla="*/ 76 h 249"/>
                    <a:gd name="T36" fmla="*/ 111 w 136"/>
                    <a:gd name="T37" fmla="*/ 123 h 249"/>
                    <a:gd name="T38" fmla="*/ 37 w 136"/>
                    <a:gd name="T39" fmla="*/ 112 h 249"/>
                    <a:gd name="T40" fmla="*/ 99 w 136"/>
                    <a:gd name="T41" fmla="*/ 112 h 249"/>
                    <a:gd name="T42" fmla="*/ 99 w 136"/>
                    <a:gd name="T43" fmla="*/ 87 h 249"/>
                    <a:gd name="T44" fmla="*/ 37 w 136"/>
                    <a:gd name="T45" fmla="*/ 87 h 249"/>
                    <a:gd name="T46" fmla="*/ 37 w 136"/>
                    <a:gd name="T47" fmla="*/ 112 h 249"/>
                    <a:gd name="T48" fmla="*/ 111 w 136"/>
                    <a:gd name="T49" fmla="*/ 69 h 249"/>
                    <a:gd name="T50" fmla="*/ 25 w 136"/>
                    <a:gd name="T51" fmla="*/ 69 h 249"/>
                    <a:gd name="T52" fmla="*/ 25 w 136"/>
                    <a:gd name="T53" fmla="*/ 22 h 249"/>
                    <a:gd name="T54" fmla="*/ 111 w 136"/>
                    <a:gd name="T55" fmla="*/ 22 h 249"/>
                    <a:gd name="T56" fmla="*/ 111 w 136"/>
                    <a:gd name="T57" fmla="*/ 69 h 249"/>
                    <a:gd name="T58" fmla="*/ 37 w 136"/>
                    <a:gd name="T59" fmla="*/ 58 h 249"/>
                    <a:gd name="T60" fmla="*/ 99 w 136"/>
                    <a:gd name="T61" fmla="*/ 58 h 249"/>
                    <a:gd name="T62" fmla="*/ 99 w 136"/>
                    <a:gd name="T63" fmla="*/ 33 h 249"/>
                    <a:gd name="T64" fmla="*/ 37 w 136"/>
                    <a:gd name="T65" fmla="*/ 33 h 249"/>
                    <a:gd name="T66" fmla="*/ 37 w 136"/>
                    <a:gd name="T67" fmla="*/ 5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 h="249">
                      <a:moveTo>
                        <a:pt x="136" y="249"/>
                      </a:moveTo>
                      <a:cubicBezTo>
                        <a:pt x="0" y="249"/>
                        <a:pt x="0" y="249"/>
                        <a:pt x="0" y="249"/>
                      </a:cubicBezTo>
                      <a:cubicBezTo>
                        <a:pt x="0" y="17"/>
                        <a:pt x="0" y="17"/>
                        <a:pt x="0" y="17"/>
                      </a:cubicBezTo>
                      <a:cubicBezTo>
                        <a:pt x="0" y="8"/>
                        <a:pt x="7" y="0"/>
                        <a:pt x="17" y="0"/>
                      </a:cubicBezTo>
                      <a:cubicBezTo>
                        <a:pt x="119" y="0"/>
                        <a:pt x="119" y="0"/>
                        <a:pt x="119" y="0"/>
                      </a:cubicBezTo>
                      <a:cubicBezTo>
                        <a:pt x="129" y="0"/>
                        <a:pt x="136" y="8"/>
                        <a:pt x="136" y="17"/>
                      </a:cubicBezTo>
                      <a:lnTo>
                        <a:pt x="136" y="249"/>
                      </a:lnTo>
                      <a:close/>
                      <a:moveTo>
                        <a:pt x="11" y="238"/>
                      </a:moveTo>
                      <a:cubicBezTo>
                        <a:pt x="125" y="238"/>
                        <a:pt x="125" y="238"/>
                        <a:pt x="125" y="238"/>
                      </a:cubicBezTo>
                      <a:cubicBezTo>
                        <a:pt x="125" y="17"/>
                        <a:pt x="125" y="17"/>
                        <a:pt x="125" y="17"/>
                      </a:cubicBezTo>
                      <a:cubicBezTo>
                        <a:pt x="125" y="14"/>
                        <a:pt x="122" y="12"/>
                        <a:pt x="119" y="12"/>
                      </a:cubicBezTo>
                      <a:cubicBezTo>
                        <a:pt x="17" y="12"/>
                        <a:pt x="17" y="12"/>
                        <a:pt x="17" y="12"/>
                      </a:cubicBezTo>
                      <a:cubicBezTo>
                        <a:pt x="14" y="12"/>
                        <a:pt x="11" y="14"/>
                        <a:pt x="11" y="17"/>
                      </a:cubicBezTo>
                      <a:lnTo>
                        <a:pt x="11" y="238"/>
                      </a:lnTo>
                      <a:close/>
                      <a:moveTo>
                        <a:pt x="111" y="123"/>
                      </a:moveTo>
                      <a:cubicBezTo>
                        <a:pt x="25" y="123"/>
                        <a:pt x="25" y="123"/>
                        <a:pt x="25" y="123"/>
                      </a:cubicBezTo>
                      <a:cubicBezTo>
                        <a:pt x="25" y="76"/>
                        <a:pt x="25" y="76"/>
                        <a:pt x="25" y="76"/>
                      </a:cubicBezTo>
                      <a:cubicBezTo>
                        <a:pt x="111" y="76"/>
                        <a:pt x="111" y="76"/>
                        <a:pt x="111" y="76"/>
                      </a:cubicBezTo>
                      <a:lnTo>
                        <a:pt x="111" y="123"/>
                      </a:lnTo>
                      <a:close/>
                      <a:moveTo>
                        <a:pt x="37" y="112"/>
                      </a:moveTo>
                      <a:cubicBezTo>
                        <a:pt x="99" y="112"/>
                        <a:pt x="99" y="112"/>
                        <a:pt x="99" y="112"/>
                      </a:cubicBezTo>
                      <a:cubicBezTo>
                        <a:pt x="99" y="87"/>
                        <a:pt x="99" y="87"/>
                        <a:pt x="99" y="87"/>
                      </a:cubicBezTo>
                      <a:cubicBezTo>
                        <a:pt x="37" y="87"/>
                        <a:pt x="37" y="87"/>
                        <a:pt x="37" y="87"/>
                      </a:cubicBezTo>
                      <a:lnTo>
                        <a:pt x="37" y="112"/>
                      </a:lnTo>
                      <a:close/>
                      <a:moveTo>
                        <a:pt x="111" y="69"/>
                      </a:moveTo>
                      <a:cubicBezTo>
                        <a:pt x="25" y="69"/>
                        <a:pt x="25" y="69"/>
                        <a:pt x="25" y="69"/>
                      </a:cubicBezTo>
                      <a:cubicBezTo>
                        <a:pt x="25" y="22"/>
                        <a:pt x="25" y="22"/>
                        <a:pt x="25" y="22"/>
                      </a:cubicBezTo>
                      <a:cubicBezTo>
                        <a:pt x="111" y="22"/>
                        <a:pt x="111" y="22"/>
                        <a:pt x="111" y="22"/>
                      </a:cubicBezTo>
                      <a:lnTo>
                        <a:pt x="111" y="69"/>
                      </a:lnTo>
                      <a:close/>
                      <a:moveTo>
                        <a:pt x="37" y="58"/>
                      </a:moveTo>
                      <a:cubicBezTo>
                        <a:pt x="99" y="58"/>
                        <a:pt x="99" y="58"/>
                        <a:pt x="99" y="58"/>
                      </a:cubicBezTo>
                      <a:cubicBezTo>
                        <a:pt x="99" y="33"/>
                        <a:pt x="99" y="33"/>
                        <a:pt x="99" y="33"/>
                      </a:cubicBezTo>
                      <a:cubicBezTo>
                        <a:pt x="37" y="33"/>
                        <a:pt x="37" y="33"/>
                        <a:pt x="37" y="33"/>
                      </a:cubicBezTo>
                      <a:lnTo>
                        <a:pt x="37" y="58"/>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7" name="Freeform 503">
                  <a:extLst>
                    <a:ext uri="{FF2B5EF4-FFF2-40B4-BE49-F238E27FC236}">
                      <a16:creationId xmlns:a16="http://schemas.microsoft.com/office/drawing/2014/main" id="{C0C0D5AB-5F86-4E3A-9BB6-AEB54C3CE04A}"/>
                    </a:ext>
                  </a:extLst>
                </p:cNvPr>
                <p:cNvSpPr>
                  <a:spLocks noEditPoints="1"/>
                </p:cNvSpPr>
                <p:nvPr/>
              </p:nvSpPr>
              <p:spPr bwMode="auto">
                <a:xfrm>
                  <a:off x="-2769252" y="2231884"/>
                  <a:ext cx="62796" cy="146573"/>
                </a:xfrm>
                <a:custGeom>
                  <a:avLst/>
                  <a:gdLst>
                    <a:gd name="T0" fmla="*/ 25 w 68"/>
                    <a:gd name="T1" fmla="*/ 176 h 176"/>
                    <a:gd name="T2" fmla="*/ 11 w 68"/>
                    <a:gd name="T3" fmla="*/ 163 h 176"/>
                    <a:gd name="T4" fmla="*/ 36 w 68"/>
                    <a:gd name="T5" fmla="*/ 73 h 176"/>
                    <a:gd name="T6" fmla="*/ 36 w 68"/>
                    <a:gd name="T7" fmla="*/ 0 h 176"/>
                    <a:gd name="T8" fmla="*/ 48 w 68"/>
                    <a:gd name="T9" fmla="*/ 0 h 176"/>
                    <a:gd name="T10" fmla="*/ 48 w 68"/>
                    <a:gd name="T11" fmla="*/ 56 h 176"/>
                    <a:gd name="T12" fmla="*/ 68 w 68"/>
                    <a:gd name="T13" fmla="*/ 60 h 176"/>
                    <a:gd name="T14" fmla="*/ 66 w 68"/>
                    <a:gd name="T15" fmla="*/ 71 h 176"/>
                    <a:gd name="T16" fmla="*/ 52 w 68"/>
                    <a:gd name="T17" fmla="*/ 69 h 176"/>
                    <a:gd name="T18" fmla="*/ 48 w 68"/>
                    <a:gd name="T19" fmla="*/ 76 h 176"/>
                    <a:gd name="T20" fmla="*/ 48 w 68"/>
                    <a:gd name="T21" fmla="*/ 142 h 176"/>
                    <a:gd name="T22" fmla="*/ 26 w 68"/>
                    <a:gd name="T23" fmla="*/ 176 h 176"/>
                    <a:gd name="T24" fmla="*/ 25 w 68"/>
                    <a:gd name="T25" fmla="*/ 176 h 176"/>
                    <a:gd name="T26" fmla="*/ 36 w 68"/>
                    <a:gd name="T27" fmla="*/ 95 h 176"/>
                    <a:gd name="T28" fmla="*/ 21 w 68"/>
                    <a:gd name="T29" fmla="*/ 158 h 176"/>
                    <a:gd name="T30" fmla="*/ 25 w 68"/>
                    <a:gd name="T31" fmla="*/ 165 h 176"/>
                    <a:gd name="T32" fmla="*/ 36 w 68"/>
                    <a:gd name="T33" fmla="*/ 140 h 176"/>
                    <a:gd name="T34" fmla="*/ 36 w 68"/>
                    <a:gd name="T35" fmla="*/ 9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176">
                      <a:moveTo>
                        <a:pt x="25" y="176"/>
                      </a:moveTo>
                      <a:cubicBezTo>
                        <a:pt x="17" y="176"/>
                        <a:pt x="12" y="166"/>
                        <a:pt x="11" y="163"/>
                      </a:cubicBezTo>
                      <a:cubicBezTo>
                        <a:pt x="0" y="137"/>
                        <a:pt x="23" y="94"/>
                        <a:pt x="36" y="73"/>
                      </a:cubicBezTo>
                      <a:cubicBezTo>
                        <a:pt x="36" y="0"/>
                        <a:pt x="36" y="0"/>
                        <a:pt x="36" y="0"/>
                      </a:cubicBezTo>
                      <a:cubicBezTo>
                        <a:pt x="48" y="0"/>
                        <a:pt x="48" y="0"/>
                        <a:pt x="48" y="0"/>
                      </a:cubicBezTo>
                      <a:cubicBezTo>
                        <a:pt x="48" y="56"/>
                        <a:pt x="48" y="56"/>
                        <a:pt x="48" y="56"/>
                      </a:cubicBezTo>
                      <a:cubicBezTo>
                        <a:pt x="68" y="60"/>
                        <a:pt x="68" y="60"/>
                        <a:pt x="68" y="60"/>
                      </a:cubicBezTo>
                      <a:cubicBezTo>
                        <a:pt x="66" y="71"/>
                        <a:pt x="66" y="71"/>
                        <a:pt x="66" y="71"/>
                      </a:cubicBezTo>
                      <a:cubicBezTo>
                        <a:pt x="52" y="69"/>
                        <a:pt x="52" y="69"/>
                        <a:pt x="52" y="69"/>
                      </a:cubicBezTo>
                      <a:cubicBezTo>
                        <a:pt x="51" y="71"/>
                        <a:pt x="49" y="73"/>
                        <a:pt x="48" y="76"/>
                      </a:cubicBezTo>
                      <a:cubicBezTo>
                        <a:pt x="48" y="142"/>
                        <a:pt x="48" y="142"/>
                        <a:pt x="48" y="142"/>
                      </a:cubicBezTo>
                      <a:cubicBezTo>
                        <a:pt x="45" y="152"/>
                        <a:pt x="38" y="175"/>
                        <a:pt x="26" y="176"/>
                      </a:cubicBezTo>
                      <a:cubicBezTo>
                        <a:pt x="26" y="176"/>
                        <a:pt x="26" y="176"/>
                        <a:pt x="25" y="176"/>
                      </a:cubicBezTo>
                      <a:close/>
                      <a:moveTo>
                        <a:pt x="36" y="95"/>
                      </a:moveTo>
                      <a:cubicBezTo>
                        <a:pt x="25" y="117"/>
                        <a:pt x="15" y="143"/>
                        <a:pt x="21" y="158"/>
                      </a:cubicBezTo>
                      <a:cubicBezTo>
                        <a:pt x="23" y="163"/>
                        <a:pt x="25" y="164"/>
                        <a:pt x="25" y="165"/>
                      </a:cubicBezTo>
                      <a:cubicBezTo>
                        <a:pt x="28" y="163"/>
                        <a:pt x="34" y="151"/>
                        <a:pt x="36" y="140"/>
                      </a:cubicBezTo>
                      <a:lnTo>
                        <a:pt x="36" y="95"/>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8" name="Oval 504">
                  <a:extLst>
                    <a:ext uri="{FF2B5EF4-FFF2-40B4-BE49-F238E27FC236}">
                      <a16:creationId xmlns:a16="http://schemas.microsoft.com/office/drawing/2014/main" id="{C41D6A3E-5E9E-4D22-854B-EBB00ABC408E}"/>
                    </a:ext>
                  </a:extLst>
                </p:cNvPr>
                <p:cNvSpPr>
                  <a:spLocks noChangeArrowheads="1"/>
                </p:cNvSpPr>
                <p:nvPr/>
              </p:nvSpPr>
              <p:spPr bwMode="auto">
                <a:xfrm>
                  <a:off x="-2750920" y="2212858"/>
                  <a:ext cx="31203" cy="28187"/>
                </a:xfrm>
                <a:prstGeom prst="ellipse">
                  <a:avLst/>
                </a:pr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9" name="Freeform 505">
                  <a:extLst>
                    <a:ext uri="{FF2B5EF4-FFF2-40B4-BE49-F238E27FC236}">
                      <a16:creationId xmlns:a16="http://schemas.microsoft.com/office/drawing/2014/main" id="{9454BC54-0FF6-4471-A66F-E238FDF6DD7D}"/>
                    </a:ext>
                  </a:extLst>
                </p:cNvPr>
                <p:cNvSpPr>
                  <a:spLocks/>
                </p:cNvSpPr>
                <p:nvPr/>
              </p:nvSpPr>
              <p:spPr bwMode="auto">
                <a:xfrm>
                  <a:off x="-2732589" y="2199469"/>
                  <a:ext cx="30423" cy="24312"/>
                </a:xfrm>
                <a:custGeom>
                  <a:avLst/>
                  <a:gdLst>
                    <a:gd name="T0" fmla="*/ 19 w 78"/>
                    <a:gd name="T1" fmla="*/ 69 h 69"/>
                    <a:gd name="T2" fmla="*/ 0 w 78"/>
                    <a:gd name="T3" fmla="*/ 47 h 69"/>
                    <a:gd name="T4" fmla="*/ 62 w 78"/>
                    <a:gd name="T5" fmla="*/ 0 h 69"/>
                    <a:gd name="T6" fmla="*/ 78 w 78"/>
                    <a:gd name="T7" fmla="*/ 21 h 69"/>
                    <a:gd name="T8" fmla="*/ 19 w 78"/>
                    <a:gd name="T9" fmla="*/ 69 h 69"/>
                  </a:gdLst>
                  <a:ahLst/>
                  <a:cxnLst>
                    <a:cxn ang="0">
                      <a:pos x="T0" y="T1"/>
                    </a:cxn>
                    <a:cxn ang="0">
                      <a:pos x="T2" y="T3"/>
                    </a:cxn>
                    <a:cxn ang="0">
                      <a:pos x="T4" y="T5"/>
                    </a:cxn>
                    <a:cxn ang="0">
                      <a:pos x="T6" y="T7"/>
                    </a:cxn>
                    <a:cxn ang="0">
                      <a:pos x="T8" y="T9"/>
                    </a:cxn>
                  </a:cxnLst>
                  <a:rect l="0" t="0" r="r" b="b"/>
                  <a:pathLst>
                    <a:path w="78" h="69">
                      <a:moveTo>
                        <a:pt x="19" y="69"/>
                      </a:moveTo>
                      <a:lnTo>
                        <a:pt x="0" y="47"/>
                      </a:lnTo>
                      <a:lnTo>
                        <a:pt x="62" y="0"/>
                      </a:lnTo>
                      <a:lnTo>
                        <a:pt x="78" y="21"/>
                      </a:lnTo>
                      <a:lnTo>
                        <a:pt x="19" y="69"/>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644" name="Freeform 28">
                <a:extLst>
                  <a:ext uri="{FF2B5EF4-FFF2-40B4-BE49-F238E27FC236}">
                    <a16:creationId xmlns:a16="http://schemas.microsoft.com/office/drawing/2014/main" id="{00000000-0008-0000-0100-00000E050000}"/>
                  </a:ext>
                </a:extLst>
              </p:cNvPr>
              <p:cNvSpPr>
                <a:spLocks noEditPoints="1"/>
              </p:cNvSpPr>
              <p:nvPr/>
            </p:nvSpPr>
            <p:spPr bwMode="auto">
              <a:xfrm>
                <a:off x="5037802" y="8951597"/>
                <a:ext cx="314884" cy="406611"/>
              </a:xfrm>
              <a:custGeom>
                <a:avLst/>
                <a:gdLst>
                  <a:gd name="T0" fmla="*/ 372 w 393"/>
                  <a:gd name="T1" fmla="*/ 9 h 512"/>
                  <a:gd name="T2" fmla="*/ 361 w 393"/>
                  <a:gd name="T3" fmla="*/ 3 h 512"/>
                  <a:gd name="T4" fmla="*/ 238 w 393"/>
                  <a:gd name="T5" fmla="*/ 41 h 512"/>
                  <a:gd name="T6" fmla="*/ 22 w 393"/>
                  <a:gd name="T7" fmla="*/ 210 h 512"/>
                  <a:gd name="T8" fmla="*/ 43 w 393"/>
                  <a:gd name="T9" fmla="*/ 417 h 512"/>
                  <a:gd name="T10" fmla="*/ 8 w 393"/>
                  <a:gd name="T11" fmla="*/ 494 h 512"/>
                  <a:gd name="T12" fmla="*/ 18 w 393"/>
                  <a:gd name="T13" fmla="*/ 511 h 512"/>
                  <a:gd name="T14" fmla="*/ 21 w 393"/>
                  <a:gd name="T15" fmla="*/ 512 h 512"/>
                  <a:gd name="T16" fmla="*/ 35 w 393"/>
                  <a:gd name="T17" fmla="*/ 501 h 512"/>
                  <a:gd name="T18" fmla="*/ 67 w 393"/>
                  <a:gd name="T19" fmla="*/ 431 h 512"/>
                  <a:gd name="T20" fmla="*/ 86 w 393"/>
                  <a:gd name="T21" fmla="*/ 431 h 512"/>
                  <a:gd name="T22" fmla="*/ 87 w 393"/>
                  <a:gd name="T23" fmla="*/ 431 h 512"/>
                  <a:gd name="T24" fmla="*/ 355 w 393"/>
                  <a:gd name="T25" fmla="*/ 281 h 512"/>
                  <a:gd name="T26" fmla="*/ 372 w 393"/>
                  <a:gd name="T27" fmla="*/ 9 h 512"/>
                  <a:gd name="T28" fmla="*/ 294 w 393"/>
                  <a:gd name="T29" fmla="*/ 110 h 512"/>
                  <a:gd name="T30" fmla="*/ 268 w 393"/>
                  <a:gd name="T31" fmla="*/ 128 h 512"/>
                  <a:gd name="T32" fmla="*/ 171 w 393"/>
                  <a:gd name="T33" fmla="*/ 226 h 512"/>
                  <a:gd name="T34" fmla="*/ 120 w 393"/>
                  <a:gd name="T35" fmla="*/ 340 h 512"/>
                  <a:gd name="T36" fmla="*/ 116 w 393"/>
                  <a:gd name="T37" fmla="*/ 363 h 512"/>
                  <a:gd name="T38" fmla="*/ 104 w 393"/>
                  <a:gd name="T39" fmla="*/ 374 h 512"/>
                  <a:gd name="T40" fmla="*/ 104 w 393"/>
                  <a:gd name="T41" fmla="*/ 374 h 512"/>
                  <a:gd name="T42" fmla="*/ 92 w 393"/>
                  <a:gd name="T43" fmla="*/ 361 h 512"/>
                  <a:gd name="T44" fmla="*/ 152 w 393"/>
                  <a:gd name="T45" fmla="*/ 211 h 512"/>
                  <a:gd name="T46" fmla="*/ 282 w 393"/>
                  <a:gd name="T47" fmla="*/ 89 h 512"/>
                  <a:gd name="T48" fmla="*/ 298 w 393"/>
                  <a:gd name="T49" fmla="*/ 93 h 512"/>
                  <a:gd name="T50" fmla="*/ 294 w 393"/>
                  <a:gd name="T51" fmla="*/ 11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3" h="512">
                    <a:moveTo>
                      <a:pt x="372" y="9"/>
                    </a:moveTo>
                    <a:cubicBezTo>
                      <a:pt x="372" y="4"/>
                      <a:pt x="366" y="0"/>
                      <a:pt x="361" y="3"/>
                    </a:cubicBezTo>
                    <a:cubicBezTo>
                      <a:pt x="345" y="10"/>
                      <a:pt x="307" y="25"/>
                      <a:pt x="238" y="41"/>
                    </a:cubicBezTo>
                    <a:cubicBezTo>
                      <a:pt x="139" y="64"/>
                      <a:pt x="50" y="106"/>
                      <a:pt x="22" y="210"/>
                    </a:cubicBezTo>
                    <a:cubicBezTo>
                      <a:pt x="0" y="292"/>
                      <a:pt x="30" y="383"/>
                      <a:pt x="43" y="417"/>
                    </a:cubicBezTo>
                    <a:cubicBezTo>
                      <a:pt x="30" y="435"/>
                      <a:pt x="16" y="461"/>
                      <a:pt x="8" y="494"/>
                    </a:cubicBezTo>
                    <a:cubicBezTo>
                      <a:pt x="6" y="501"/>
                      <a:pt x="10" y="509"/>
                      <a:pt x="18" y="511"/>
                    </a:cubicBezTo>
                    <a:cubicBezTo>
                      <a:pt x="19" y="511"/>
                      <a:pt x="20" y="512"/>
                      <a:pt x="21" y="512"/>
                    </a:cubicBezTo>
                    <a:cubicBezTo>
                      <a:pt x="28" y="512"/>
                      <a:pt x="33" y="507"/>
                      <a:pt x="35" y="501"/>
                    </a:cubicBezTo>
                    <a:cubicBezTo>
                      <a:pt x="43" y="470"/>
                      <a:pt x="56" y="447"/>
                      <a:pt x="67" y="431"/>
                    </a:cubicBezTo>
                    <a:cubicBezTo>
                      <a:pt x="86" y="431"/>
                      <a:pt x="86" y="431"/>
                      <a:pt x="86" y="431"/>
                    </a:cubicBezTo>
                    <a:cubicBezTo>
                      <a:pt x="86" y="431"/>
                      <a:pt x="86" y="431"/>
                      <a:pt x="87" y="431"/>
                    </a:cubicBezTo>
                    <a:cubicBezTo>
                      <a:pt x="95" y="431"/>
                      <a:pt x="314" y="419"/>
                      <a:pt x="355" y="281"/>
                    </a:cubicBezTo>
                    <a:cubicBezTo>
                      <a:pt x="393" y="149"/>
                      <a:pt x="375" y="68"/>
                      <a:pt x="372" y="9"/>
                    </a:cubicBezTo>
                    <a:close/>
                    <a:moveTo>
                      <a:pt x="294" y="110"/>
                    </a:moveTo>
                    <a:cubicBezTo>
                      <a:pt x="293" y="110"/>
                      <a:pt x="283" y="116"/>
                      <a:pt x="268" y="128"/>
                    </a:cubicBezTo>
                    <a:cubicBezTo>
                      <a:pt x="244" y="146"/>
                      <a:pt x="207" y="178"/>
                      <a:pt x="171" y="226"/>
                    </a:cubicBezTo>
                    <a:cubicBezTo>
                      <a:pt x="139" y="268"/>
                      <a:pt x="125" y="313"/>
                      <a:pt x="120" y="340"/>
                    </a:cubicBezTo>
                    <a:cubicBezTo>
                      <a:pt x="117" y="354"/>
                      <a:pt x="116" y="363"/>
                      <a:pt x="116" y="363"/>
                    </a:cubicBezTo>
                    <a:cubicBezTo>
                      <a:pt x="116" y="369"/>
                      <a:pt x="111" y="374"/>
                      <a:pt x="104" y="374"/>
                    </a:cubicBezTo>
                    <a:cubicBezTo>
                      <a:pt x="104" y="374"/>
                      <a:pt x="104" y="374"/>
                      <a:pt x="104" y="374"/>
                    </a:cubicBezTo>
                    <a:cubicBezTo>
                      <a:pt x="97" y="374"/>
                      <a:pt x="92" y="368"/>
                      <a:pt x="92" y="361"/>
                    </a:cubicBezTo>
                    <a:cubicBezTo>
                      <a:pt x="93" y="358"/>
                      <a:pt x="98" y="282"/>
                      <a:pt x="152" y="211"/>
                    </a:cubicBezTo>
                    <a:cubicBezTo>
                      <a:pt x="215" y="128"/>
                      <a:pt x="279" y="91"/>
                      <a:pt x="282" y="89"/>
                    </a:cubicBezTo>
                    <a:cubicBezTo>
                      <a:pt x="287" y="86"/>
                      <a:pt x="295" y="88"/>
                      <a:pt x="298" y="93"/>
                    </a:cubicBezTo>
                    <a:cubicBezTo>
                      <a:pt x="301" y="99"/>
                      <a:pt x="299" y="106"/>
                      <a:pt x="294" y="11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19" name="グループ化 618">
              <a:extLst>
                <a:ext uri="{FF2B5EF4-FFF2-40B4-BE49-F238E27FC236}">
                  <a16:creationId xmlns:a16="http://schemas.microsoft.com/office/drawing/2014/main" id="{57BD7768-00A8-4364-8402-9EF73E8E9A75}"/>
                </a:ext>
              </a:extLst>
            </p:cNvPr>
            <p:cNvGrpSpPr/>
            <p:nvPr/>
          </p:nvGrpSpPr>
          <p:grpSpPr>
            <a:xfrm>
              <a:off x="3134058" y="3656451"/>
              <a:ext cx="306117" cy="427477"/>
              <a:chOff x="-1525742" y="2119441"/>
              <a:chExt cx="680357" cy="950084"/>
            </a:xfrm>
          </p:grpSpPr>
          <p:sp>
            <p:nvSpPr>
              <p:cNvPr id="620" name="Freeform 65">
                <a:extLst>
                  <a:ext uri="{FF2B5EF4-FFF2-40B4-BE49-F238E27FC236}">
                    <a16:creationId xmlns:a16="http://schemas.microsoft.com/office/drawing/2014/main" id="{FFE90494-5F9C-4BBB-A44B-9C78C2120200}"/>
                  </a:ext>
                </a:extLst>
              </p:cNvPr>
              <p:cNvSpPr>
                <a:spLocks noEditPoints="1"/>
              </p:cNvSpPr>
              <p:nvPr/>
            </p:nvSpPr>
            <p:spPr bwMode="auto">
              <a:xfrm>
                <a:off x="-1525742" y="2119441"/>
                <a:ext cx="680357" cy="740741"/>
              </a:xfrm>
              <a:custGeom>
                <a:avLst/>
                <a:gdLst>
                  <a:gd name="T0" fmla="*/ 143 w 144"/>
                  <a:gd name="T1" fmla="*/ 68 h 157"/>
                  <a:gd name="T2" fmla="*/ 77 w 144"/>
                  <a:gd name="T3" fmla="*/ 2 h 157"/>
                  <a:gd name="T4" fmla="*/ 23 w 144"/>
                  <a:gd name="T5" fmla="*/ 21 h 157"/>
                  <a:gd name="T6" fmla="*/ 0 w 144"/>
                  <a:gd name="T7" fmla="*/ 73 h 157"/>
                  <a:gd name="T8" fmla="*/ 11 w 144"/>
                  <a:gd name="T9" fmla="*/ 111 h 157"/>
                  <a:gd name="T10" fmla="*/ 21 w 144"/>
                  <a:gd name="T11" fmla="*/ 125 h 157"/>
                  <a:gd name="T12" fmla="*/ 36 w 144"/>
                  <a:gd name="T13" fmla="*/ 146 h 157"/>
                  <a:gd name="T14" fmla="*/ 39 w 144"/>
                  <a:gd name="T15" fmla="*/ 155 h 157"/>
                  <a:gd name="T16" fmla="*/ 43 w 144"/>
                  <a:gd name="T17" fmla="*/ 157 h 157"/>
                  <a:gd name="T18" fmla="*/ 99 w 144"/>
                  <a:gd name="T19" fmla="*/ 157 h 157"/>
                  <a:gd name="T20" fmla="*/ 103 w 144"/>
                  <a:gd name="T21" fmla="*/ 155 h 157"/>
                  <a:gd name="T22" fmla="*/ 105 w 144"/>
                  <a:gd name="T23" fmla="*/ 148 h 157"/>
                  <a:gd name="T24" fmla="*/ 121 w 144"/>
                  <a:gd name="T25" fmla="*/ 126 h 157"/>
                  <a:gd name="T26" fmla="*/ 132 w 144"/>
                  <a:gd name="T27" fmla="*/ 111 h 157"/>
                  <a:gd name="T28" fmla="*/ 143 w 144"/>
                  <a:gd name="T29" fmla="*/ 68 h 157"/>
                  <a:gd name="T30" fmla="*/ 126 w 144"/>
                  <a:gd name="T31" fmla="*/ 107 h 157"/>
                  <a:gd name="T32" fmla="*/ 114 w 144"/>
                  <a:gd name="T33" fmla="*/ 121 h 157"/>
                  <a:gd name="T34" fmla="*/ 98 w 144"/>
                  <a:gd name="T35" fmla="*/ 145 h 157"/>
                  <a:gd name="T36" fmla="*/ 96 w 144"/>
                  <a:gd name="T37" fmla="*/ 149 h 157"/>
                  <a:gd name="T38" fmla="*/ 46 w 144"/>
                  <a:gd name="T39" fmla="*/ 149 h 157"/>
                  <a:gd name="T40" fmla="*/ 43 w 144"/>
                  <a:gd name="T41" fmla="*/ 143 h 157"/>
                  <a:gd name="T42" fmla="*/ 28 w 144"/>
                  <a:gd name="T43" fmla="*/ 120 h 157"/>
                  <a:gd name="T44" fmla="*/ 17 w 144"/>
                  <a:gd name="T45" fmla="*/ 107 h 157"/>
                  <a:gd name="T46" fmla="*/ 8 w 144"/>
                  <a:gd name="T47" fmla="*/ 73 h 157"/>
                  <a:gd name="T48" fmla="*/ 28 w 144"/>
                  <a:gd name="T49" fmla="*/ 27 h 157"/>
                  <a:gd name="T50" fmla="*/ 76 w 144"/>
                  <a:gd name="T51" fmla="*/ 10 h 157"/>
                  <a:gd name="T52" fmla="*/ 135 w 144"/>
                  <a:gd name="T53" fmla="*/ 69 h 157"/>
                  <a:gd name="T54" fmla="*/ 126 w 144"/>
                  <a:gd name="T55" fmla="*/ 10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4" h="157">
                    <a:moveTo>
                      <a:pt x="143" y="68"/>
                    </a:moveTo>
                    <a:cubicBezTo>
                      <a:pt x="141" y="33"/>
                      <a:pt x="112" y="4"/>
                      <a:pt x="77" y="2"/>
                    </a:cubicBezTo>
                    <a:cubicBezTo>
                      <a:pt x="56" y="0"/>
                      <a:pt x="37" y="7"/>
                      <a:pt x="23" y="21"/>
                    </a:cubicBezTo>
                    <a:cubicBezTo>
                      <a:pt x="8" y="34"/>
                      <a:pt x="0" y="53"/>
                      <a:pt x="0" y="73"/>
                    </a:cubicBezTo>
                    <a:cubicBezTo>
                      <a:pt x="0" y="87"/>
                      <a:pt x="3" y="100"/>
                      <a:pt x="11" y="111"/>
                    </a:cubicBezTo>
                    <a:cubicBezTo>
                      <a:pt x="14" y="116"/>
                      <a:pt x="18" y="121"/>
                      <a:pt x="21" y="125"/>
                    </a:cubicBezTo>
                    <a:cubicBezTo>
                      <a:pt x="27" y="132"/>
                      <a:pt x="33" y="139"/>
                      <a:pt x="36" y="146"/>
                    </a:cubicBezTo>
                    <a:cubicBezTo>
                      <a:pt x="39" y="155"/>
                      <a:pt x="39" y="155"/>
                      <a:pt x="39" y="155"/>
                    </a:cubicBezTo>
                    <a:cubicBezTo>
                      <a:pt x="40" y="156"/>
                      <a:pt x="41" y="157"/>
                      <a:pt x="43" y="157"/>
                    </a:cubicBezTo>
                    <a:cubicBezTo>
                      <a:pt x="99" y="157"/>
                      <a:pt x="99" y="157"/>
                      <a:pt x="99" y="157"/>
                    </a:cubicBezTo>
                    <a:cubicBezTo>
                      <a:pt x="101" y="157"/>
                      <a:pt x="102" y="156"/>
                      <a:pt x="103" y="155"/>
                    </a:cubicBezTo>
                    <a:cubicBezTo>
                      <a:pt x="105" y="148"/>
                      <a:pt x="105" y="148"/>
                      <a:pt x="105" y="148"/>
                    </a:cubicBezTo>
                    <a:cubicBezTo>
                      <a:pt x="108" y="141"/>
                      <a:pt x="115" y="134"/>
                      <a:pt x="121" y="126"/>
                    </a:cubicBezTo>
                    <a:cubicBezTo>
                      <a:pt x="125" y="121"/>
                      <a:pt x="129" y="116"/>
                      <a:pt x="132" y="111"/>
                    </a:cubicBezTo>
                    <a:cubicBezTo>
                      <a:pt x="140" y="98"/>
                      <a:pt x="144" y="83"/>
                      <a:pt x="143" y="68"/>
                    </a:cubicBezTo>
                    <a:close/>
                    <a:moveTo>
                      <a:pt x="126" y="107"/>
                    </a:moveTo>
                    <a:cubicBezTo>
                      <a:pt x="123" y="111"/>
                      <a:pt x="119" y="116"/>
                      <a:pt x="114" y="121"/>
                    </a:cubicBezTo>
                    <a:cubicBezTo>
                      <a:pt x="108" y="129"/>
                      <a:pt x="101" y="137"/>
                      <a:pt x="98" y="145"/>
                    </a:cubicBezTo>
                    <a:cubicBezTo>
                      <a:pt x="96" y="149"/>
                      <a:pt x="96" y="149"/>
                      <a:pt x="96" y="149"/>
                    </a:cubicBezTo>
                    <a:cubicBezTo>
                      <a:pt x="46" y="149"/>
                      <a:pt x="46" y="149"/>
                      <a:pt x="46" y="149"/>
                    </a:cubicBezTo>
                    <a:cubicBezTo>
                      <a:pt x="43" y="143"/>
                      <a:pt x="43" y="143"/>
                      <a:pt x="43" y="143"/>
                    </a:cubicBezTo>
                    <a:cubicBezTo>
                      <a:pt x="40" y="135"/>
                      <a:pt x="34" y="127"/>
                      <a:pt x="28" y="120"/>
                    </a:cubicBezTo>
                    <a:cubicBezTo>
                      <a:pt x="24" y="116"/>
                      <a:pt x="20" y="111"/>
                      <a:pt x="17" y="107"/>
                    </a:cubicBezTo>
                    <a:cubicBezTo>
                      <a:pt x="11" y="97"/>
                      <a:pt x="8" y="85"/>
                      <a:pt x="8" y="73"/>
                    </a:cubicBezTo>
                    <a:cubicBezTo>
                      <a:pt x="8" y="56"/>
                      <a:pt x="15" y="39"/>
                      <a:pt x="28" y="27"/>
                    </a:cubicBezTo>
                    <a:cubicBezTo>
                      <a:pt x="41" y="14"/>
                      <a:pt x="58" y="8"/>
                      <a:pt x="76" y="10"/>
                    </a:cubicBezTo>
                    <a:cubicBezTo>
                      <a:pt x="107" y="12"/>
                      <a:pt x="133" y="37"/>
                      <a:pt x="135" y="69"/>
                    </a:cubicBezTo>
                    <a:cubicBezTo>
                      <a:pt x="136" y="82"/>
                      <a:pt x="133" y="95"/>
                      <a:pt x="126" y="10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21" name="Freeform 67">
                <a:extLst>
                  <a:ext uri="{FF2B5EF4-FFF2-40B4-BE49-F238E27FC236}">
                    <a16:creationId xmlns:a16="http://schemas.microsoft.com/office/drawing/2014/main" id="{7C47F9CA-E7FB-4983-B043-57AF6A9F2DF2}"/>
                  </a:ext>
                </a:extLst>
              </p:cNvPr>
              <p:cNvSpPr>
                <a:spLocks/>
              </p:cNvSpPr>
              <p:nvPr/>
            </p:nvSpPr>
            <p:spPr bwMode="auto">
              <a:xfrm>
                <a:off x="-1334517" y="2888364"/>
                <a:ext cx="297907" cy="40258"/>
              </a:xfrm>
              <a:custGeom>
                <a:avLst/>
                <a:gdLst>
                  <a:gd name="T0" fmla="*/ 59 w 63"/>
                  <a:gd name="T1" fmla="*/ 0 h 8"/>
                  <a:gd name="T2" fmla="*/ 4 w 63"/>
                  <a:gd name="T3" fmla="*/ 0 h 8"/>
                  <a:gd name="T4" fmla="*/ 0 w 63"/>
                  <a:gd name="T5" fmla="*/ 4 h 8"/>
                  <a:gd name="T6" fmla="*/ 4 w 63"/>
                  <a:gd name="T7" fmla="*/ 8 h 8"/>
                  <a:gd name="T8" fmla="*/ 59 w 63"/>
                  <a:gd name="T9" fmla="*/ 8 h 8"/>
                  <a:gd name="T10" fmla="*/ 63 w 63"/>
                  <a:gd name="T11" fmla="*/ 4 h 8"/>
                  <a:gd name="T12" fmla="*/ 59 w 6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3" h="8">
                    <a:moveTo>
                      <a:pt x="59" y="0"/>
                    </a:moveTo>
                    <a:cubicBezTo>
                      <a:pt x="4" y="0"/>
                      <a:pt x="4" y="0"/>
                      <a:pt x="4" y="0"/>
                    </a:cubicBezTo>
                    <a:cubicBezTo>
                      <a:pt x="2" y="0"/>
                      <a:pt x="0" y="2"/>
                      <a:pt x="0" y="4"/>
                    </a:cubicBezTo>
                    <a:cubicBezTo>
                      <a:pt x="0" y="6"/>
                      <a:pt x="2" y="8"/>
                      <a:pt x="4" y="8"/>
                    </a:cubicBezTo>
                    <a:cubicBezTo>
                      <a:pt x="59" y="8"/>
                      <a:pt x="59" y="8"/>
                      <a:pt x="59" y="8"/>
                    </a:cubicBezTo>
                    <a:cubicBezTo>
                      <a:pt x="61" y="8"/>
                      <a:pt x="63" y="6"/>
                      <a:pt x="63" y="4"/>
                    </a:cubicBezTo>
                    <a:cubicBezTo>
                      <a:pt x="63" y="2"/>
                      <a:pt x="61" y="0"/>
                      <a:pt x="59"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29" name="Freeform 68">
                <a:extLst>
                  <a:ext uri="{FF2B5EF4-FFF2-40B4-BE49-F238E27FC236}">
                    <a16:creationId xmlns:a16="http://schemas.microsoft.com/office/drawing/2014/main" id="{D6DCF02B-DB4D-4F5C-811F-C1A648111F50}"/>
                  </a:ext>
                </a:extLst>
              </p:cNvPr>
              <p:cNvSpPr>
                <a:spLocks/>
              </p:cNvSpPr>
              <p:nvPr/>
            </p:nvSpPr>
            <p:spPr bwMode="auto">
              <a:xfrm>
                <a:off x="-1334517" y="2960828"/>
                <a:ext cx="297907" cy="36233"/>
              </a:xfrm>
              <a:custGeom>
                <a:avLst/>
                <a:gdLst>
                  <a:gd name="T0" fmla="*/ 59 w 63"/>
                  <a:gd name="T1" fmla="*/ 0 h 8"/>
                  <a:gd name="T2" fmla="*/ 4 w 63"/>
                  <a:gd name="T3" fmla="*/ 0 h 8"/>
                  <a:gd name="T4" fmla="*/ 0 w 63"/>
                  <a:gd name="T5" fmla="*/ 4 h 8"/>
                  <a:gd name="T6" fmla="*/ 4 w 63"/>
                  <a:gd name="T7" fmla="*/ 8 h 8"/>
                  <a:gd name="T8" fmla="*/ 59 w 63"/>
                  <a:gd name="T9" fmla="*/ 8 h 8"/>
                  <a:gd name="T10" fmla="*/ 63 w 63"/>
                  <a:gd name="T11" fmla="*/ 4 h 8"/>
                  <a:gd name="T12" fmla="*/ 59 w 6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3" h="8">
                    <a:moveTo>
                      <a:pt x="59" y="0"/>
                    </a:moveTo>
                    <a:cubicBezTo>
                      <a:pt x="4" y="0"/>
                      <a:pt x="4" y="0"/>
                      <a:pt x="4" y="0"/>
                    </a:cubicBezTo>
                    <a:cubicBezTo>
                      <a:pt x="2" y="0"/>
                      <a:pt x="0" y="2"/>
                      <a:pt x="0" y="4"/>
                    </a:cubicBezTo>
                    <a:cubicBezTo>
                      <a:pt x="0" y="6"/>
                      <a:pt x="2" y="8"/>
                      <a:pt x="4" y="8"/>
                    </a:cubicBezTo>
                    <a:cubicBezTo>
                      <a:pt x="59" y="8"/>
                      <a:pt x="59" y="8"/>
                      <a:pt x="59" y="8"/>
                    </a:cubicBezTo>
                    <a:cubicBezTo>
                      <a:pt x="61" y="8"/>
                      <a:pt x="63" y="6"/>
                      <a:pt x="63" y="4"/>
                    </a:cubicBezTo>
                    <a:cubicBezTo>
                      <a:pt x="63" y="2"/>
                      <a:pt x="61" y="0"/>
                      <a:pt x="59"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36" name="Freeform 69">
                <a:extLst>
                  <a:ext uri="{FF2B5EF4-FFF2-40B4-BE49-F238E27FC236}">
                    <a16:creationId xmlns:a16="http://schemas.microsoft.com/office/drawing/2014/main" id="{FCA61CC9-4C2A-4C5C-B20D-E532A44CCA59}"/>
                  </a:ext>
                </a:extLst>
              </p:cNvPr>
              <p:cNvSpPr>
                <a:spLocks/>
              </p:cNvSpPr>
              <p:nvPr/>
            </p:nvSpPr>
            <p:spPr bwMode="auto">
              <a:xfrm>
                <a:off x="-1334517" y="3033292"/>
                <a:ext cx="297907" cy="36233"/>
              </a:xfrm>
              <a:custGeom>
                <a:avLst/>
                <a:gdLst>
                  <a:gd name="T0" fmla="*/ 59 w 63"/>
                  <a:gd name="T1" fmla="*/ 0 h 8"/>
                  <a:gd name="T2" fmla="*/ 4 w 63"/>
                  <a:gd name="T3" fmla="*/ 0 h 8"/>
                  <a:gd name="T4" fmla="*/ 0 w 63"/>
                  <a:gd name="T5" fmla="*/ 4 h 8"/>
                  <a:gd name="T6" fmla="*/ 4 w 63"/>
                  <a:gd name="T7" fmla="*/ 8 h 8"/>
                  <a:gd name="T8" fmla="*/ 59 w 63"/>
                  <a:gd name="T9" fmla="*/ 8 h 8"/>
                  <a:gd name="T10" fmla="*/ 63 w 63"/>
                  <a:gd name="T11" fmla="*/ 4 h 8"/>
                  <a:gd name="T12" fmla="*/ 59 w 6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3" h="8">
                    <a:moveTo>
                      <a:pt x="59" y="0"/>
                    </a:moveTo>
                    <a:cubicBezTo>
                      <a:pt x="4" y="0"/>
                      <a:pt x="4" y="0"/>
                      <a:pt x="4" y="0"/>
                    </a:cubicBezTo>
                    <a:cubicBezTo>
                      <a:pt x="2" y="0"/>
                      <a:pt x="0" y="2"/>
                      <a:pt x="0" y="4"/>
                    </a:cubicBezTo>
                    <a:cubicBezTo>
                      <a:pt x="0" y="6"/>
                      <a:pt x="2" y="8"/>
                      <a:pt x="4" y="8"/>
                    </a:cubicBezTo>
                    <a:cubicBezTo>
                      <a:pt x="59" y="8"/>
                      <a:pt x="59" y="8"/>
                      <a:pt x="59" y="8"/>
                    </a:cubicBezTo>
                    <a:cubicBezTo>
                      <a:pt x="61" y="8"/>
                      <a:pt x="63" y="6"/>
                      <a:pt x="63" y="4"/>
                    </a:cubicBezTo>
                    <a:cubicBezTo>
                      <a:pt x="63" y="2"/>
                      <a:pt x="61" y="0"/>
                      <a:pt x="59"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42" name="Freeform 28">
                <a:extLst>
                  <a:ext uri="{FF2B5EF4-FFF2-40B4-BE49-F238E27FC236}">
                    <a16:creationId xmlns:a16="http://schemas.microsoft.com/office/drawing/2014/main" id="{D199CA9E-CACD-4799-B141-D9C341BC89F2}"/>
                  </a:ext>
                </a:extLst>
              </p:cNvPr>
              <p:cNvSpPr>
                <a:spLocks noEditPoints="1"/>
              </p:cNvSpPr>
              <p:nvPr/>
            </p:nvSpPr>
            <p:spPr bwMode="auto">
              <a:xfrm>
                <a:off x="-1318154" y="2354234"/>
                <a:ext cx="265181" cy="342429"/>
              </a:xfrm>
              <a:custGeom>
                <a:avLst/>
                <a:gdLst>
                  <a:gd name="T0" fmla="*/ 372 w 393"/>
                  <a:gd name="T1" fmla="*/ 9 h 512"/>
                  <a:gd name="T2" fmla="*/ 361 w 393"/>
                  <a:gd name="T3" fmla="*/ 3 h 512"/>
                  <a:gd name="T4" fmla="*/ 238 w 393"/>
                  <a:gd name="T5" fmla="*/ 41 h 512"/>
                  <a:gd name="T6" fmla="*/ 22 w 393"/>
                  <a:gd name="T7" fmla="*/ 210 h 512"/>
                  <a:gd name="T8" fmla="*/ 43 w 393"/>
                  <a:gd name="T9" fmla="*/ 417 h 512"/>
                  <a:gd name="T10" fmla="*/ 8 w 393"/>
                  <a:gd name="T11" fmla="*/ 494 h 512"/>
                  <a:gd name="T12" fmla="*/ 18 w 393"/>
                  <a:gd name="T13" fmla="*/ 511 h 512"/>
                  <a:gd name="T14" fmla="*/ 21 w 393"/>
                  <a:gd name="T15" fmla="*/ 512 h 512"/>
                  <a:gd name="T16" fmla="*/ 35 w 393"/>
                  <a:gd name="T17" fmla="*/ 501 h 512"/>
                  <a:gd name="T18" fmla="*/ 67 w 393"/>
                  <a:gd name="T19" fmla="*/ 431 h 512"/>
                  <a:gd name="T20" fmla="*/ 86 w 393"/>
                  <a:gd name="T21" fmla="*/ 431 h 512"/>
                  <a:gd name="T22" fmla="*/ 87 w 393"/>
                  <a:gd name="T23" fmla="*/ 431 h 512"/>
                  <a:gd name="T24" fmla="*/ 355 w 393"/>
                  <a:gd name="T25" fmla="*/ 281 h 512"/>
                  <a:gd name="T26" fmla="*/ 372 w 393"/>
                  <a:gd name="T27" fmla="*/ 9 h 512"/>
                  <a:gd name="T28" fmla="*/ 294 w 393"/>
                  <a:gd name="T29" fmla="*/ 110 h 512"/>
                  <a:gd name="T30" fmla="*/ 268 w 393"/>
                  <a:gd name="T31" fmla="*/ 128 h 512"/>
                  <a:gd name="T32" fmla="*/ 171 w 393"/>
                  <a:gd name="T33" fmla="*/ 226 h 512"/>
                  <a:gd name="T34" fmla="*/ 120 w 393"/>
                  <a:gd name="T35" fmla="*/ 340 h 512"/>
                  <a:gd name="T36" fmla="*/ 116 w 393"/>
                  <a:gd name="T37" fmla="*/ 363 h 512"/>
                  <a:gd name="T38" fmla="*/ 104 w 393"/>
                  <a:gd name="T39" fmla="*/ 374 h 512"/>
                  <a:gd name="T40" fmla="*/ 104 w 393"/>
                  <a:gd name="T41" fmla="*/ 374 h 512"/>
                  <a:gd name="T42" fmla="*/ 92 w 393"/>
                  <a:gd name="T43" fmla="*/ 361 h 512"/>
                  <a:gd name="T44" fmla="*/ 152 w 393"/>
                  <a:gd name="T45" fmla="*/ 211 h 512"/>
                  <a:gd name="T46" fmla="*/ 282 w 393"/>
                  <a:gd name="T47" fmla="*/ 89 h 512"/>
                  <a:gd name="T48" fmla="*/ 298 w 393"/>
                  <a:gd name="T49" fmla="*/ 93 h 512"/>
                  <a:gd name="T50" fmla="*/ 294 w 393"/>
                  <a:gd name="T51" fmla="*/ 11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3" h="512">
                    <a:moveTo>
                      <a:pt x="372" y="9"/>
                    </a:moveTo>
                    <a:cubicBezTo>
                      <a:pt x="372" y="4"/>
                      <a:pt x="366" y="0"/>
                      <a:pt x="361" y="3"/>
                    </a:cubicBezTo>
                    <a:cubicBezTo>
                      <a:pt x="345" y="10"/>
                      <a:pt x="307" y="25"/>
                      <a:pt x="238" y="41"/>
                    </a:cubicBezTo>
                    <a:cubicBezTo>
                      <a:pt x="139" y="64"/>
                      <a:pt x="50" y="106"/>
                      <a:pt x="22" y="210"/>
                    </a:cubicBezTo>
                    <a:cubicBezTo>
                      <a:pt x="0" y="292"/>
                      <a:pt x="30" y="383"/>
                      <a:pt x="43" y="417"/>
                    </a:cubicBezTo>
                    <a:cubicBezTo>
                      <a:pt x="30" y="435"/>
                      <a:pt x="16" y="461"/>
                      <a:pt x="8" y="494"/>
                    </a:cubicBezTo>
                    <a:cubicBezTo>
                      <a:pt x="6" y="501"/>
                      <a:pt x="10" y="509"/>
                      <a:pt x="18" y="511"/>
                    </a:cubicBezTo>
                    <a:cubicBezTo>
                      <a:pt x="19" y="511"/>
                      <a:pt x="20" y="512"/>
                      <a:pt x="21" y="512"/>
                    </a:cubicBezTo>
                    <a:cubicBezTo>
                      <a:pt x="28" y="512"/>
                      <a:pt x="33" y="507"/>
                      <a:pt x="35" y="501"/>
                    </a:cubicBezTo>
                    <a:cubicBezTo>
                      <a:pt x="43" y="470"/>
                      <a:pt x="56" y="447"/>
                      <a:pt x="67" y="431"/>
                    </a:cubicBezTo>
                    <a:cubicBezTo>
                      <a:pt x="86" y="431"/>
                      <a:pt x="86" y="431"/>
                      <a:pt x="86" y="431"/>
                    </a:cubicBezTo>
                    <a:cubicBezTo>
                      <a:pt x="86" y="431"/>
                      <a:pt x="86" y="431"/>
                      <a:pt x="87" y="431"/>
                    </a:cubicBezTo>
                    <a:cubicBezTo>
                      <a:pt x="95" y="431"/>
                      <a:pt x="314" y="419"/>
                      <a:pt x="355" y="281"/>
                    </a:cubicBezTo>
                    <a:cubicBezTo>
                      <a:pt x="393" y="149"/>
                      <a:pt x="375" y="68"/>
                      <a:pt x="372" y="9"/>
                    </a:cubicBezTo>
                    <a:close/>
                    <a:moveTo>
                      <a:pt x="294" y="110"/>
                    </a:moveTo>
                    <a:cubicBezTo>
                      <a:pt x="293" y="110"/>
                      <a:pt x="283" y="116"/>
                      <a:pt x="268" y="128"/>
                    </a:cubicBezTo>
                    <a:cubicBezTo>
                      <a:pt x="244" y="146"/>
                      <a:pt x="207" y="178"/>
                      <a:pt x="171" y="226"/>
                    </a:cubicBezTo>
                    <a:cubicBezTo>
                      <a:pt x="139" y="268"/>
                      <a:pt x="125" y="313"/>
                      <a:pt x="120" y="340"/>
                    </a:cubicBezTo>
                    <a:cubicBezTo>
                      <a:pt x="117" y="354"/>
                      <a:pt x="116" y="363"/>
                      <a:pt x="116" y="363"/>
                    </a:cubicBezTo>
                    <a:cubicBezTo>
                      <a:pt x="116" y="369"/>
                      <a:pt x="111" y="374"/>
                      <a:pt x="104" y="374"/>
                    </a:cubicBezTo>
                    <a:cubicBezTo>
                      <a:pt x="104" y="374"/>
                      <a:pt x="104" y="374"/>
                      <a:pt x="104" y="374"/>
                    </a:cubicBezTo>
                    <a:cubicBezTo>
                      <a:pt x="97" y="374"/>
                      <a:pt x="92" y="368"/>
                      <a:pt x="92" y="361"/>
                    </a:cubicBezTo>
                    <a:cubicBezTo>
                      <a:pt x="93" y="358"/>
                      <a:pt x="98" y="282"/>
                      <a:pt x="152" y="211"/>
                    </a:cubicBezTo>
                    <a:cubicBezTo>
                      <a:pt x="215" y="128"/>
                      <a:pt x="279" y="91"/>
                      <a:pt x="282" y="89"/>
                    </a:cubicBezTo>
                    <a:cubicBezTo>
                      <a:pt x="287" y="86"/>
                      <a:pt x="295" y="88"/>
                      <a:pt x="298" y="93"/>
                    </a:cubicBezTo>
                    <a:cubicBezTo>
                      <a:pt x="301" y="99"/>
                      <a:pt x="299" y="106"/>
                      <a:pt x="294" y="11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25" name="グループ化 24">
            <a:extLst>
              <a:ext uri="{FF2B5EF4-FFF2-40B4-BE49-F238E27FC236}">
                <a16:creationId xmlns:a16="http://schemas.microsoft.com/office/drawing/2014/main" id="{106452F6-5BDE-457E-934C-803EF110D082}"/>
              </a:ext>
            </a:extLst>
          </p:cNvPr>
          <p:cNvGrpSpPr/>
          <p:nvPr/>
        </p:nvGrpSpPr>
        <p:grpSpPr>
          <a:xfrm>
            <a:off x="5996851" y="2009599"/>
            <a:ext cx="3103986" cy="1441844"/>
            <a:chOff x="6066206" y="2507668"/>
            <a:chExt cx="3103986" cy="1441844"/>
          </a:xfrm>
        </p:grpSpPr>
        <p:grpSp>
          <p:nvGrpSpPr>
            <p:cNvPr id="24" name="グループ化 23">
              <a:extLst>
                <a:ext uri="{FF2B5EF4-FFF2-40B4-BE49-F238E27FC236}">
                  <a16:creationId xmlns:a16="http://schemas.microsoft.com/office/drawing/2014/main" id="{CD3C261A-3DEA-4912-901C-B96BF9EC7D0D}"/>
                </a:ext>
              </a:extLst>
            </p:cNvPr>
            <p:cNvGrpSpPr/>
            <p:nvPr/>
          </p:nvGrpSpPr>
          <p:grpSpPr>
            <a:xfrm>
              <a:off x="6812072" y="2507668"/>
              <a:ext cx="1709384" cy="765395"/>
              <a:chOff x="6812072" y="2507668"/>
              <a:chExt cx="1709384" cy="765395"/>
            </a:xfrm>
          </p:grpSpPr>
          <p:grpSp>
            <p:nvGrpSpPr>
              <p:cNvPr id="448" name="グループ化 447">
                <a:extLst>
                  <a:ext uri="{FF2B5EF4-FFF2-40B4-BE49-F238E27FC236}">
                    <a16:creationId xmlns:a16="http://schemas.microsoft.com/office/drawing/2014/main" id="{FA1F27D9-32D4-4FC7-9EF8-E90A289D8D64}"/>
                  </a:ext>
                </a:extLst>
              </p:cNvPr>
              <p:cNvGrpSpPr/>
              <p:nvPr/>
            </p:nvGrpSpPr>
            <p:grpSpPr>
              <a:xfrm>
                <a:off x="7414930" y="2783805"/>
                <a:ext cx="325502" cy="489258"/>
                <a:chOff x="937889" y="5313063"/>
                <a:chExt cx="693125" cy="1041827"/>
              </a:xfrm>
            </p:grpSpPr>
            <p:grpSp>
              <p:nvGrpSpPr>
                <p:cNvPr id="459" name="グループ化 458">
                  <a:extLst>
                    <a:ext uri="{FF2B5EF4-FFF2-40B4-BE49-F238E27FC236}">
                      <a16:creationId xmlns:a16="http://schemas.microsoft.com/office/drawing/2014/main" id="{C75C5F7C-2D11-4A43-A6D9-F0AA11C4B5AE}"/>
                    </a:ext>
                  </a:extLst>
                </p:cNvPr>
                <p:cNvGrpSpPr/>
                <p:nvPr/>
              </p:nvGrpSpPr>
              <p:grpSpPr>
                <a:xfrm>
                  <a:off x="1133940" y="5313063"/>
                  <a:ext cx="493838" cy="366850"/>
                  <a:chOff x="4358983" y="4929626"/>
                  <a:chExt cx="743194" cy="552088"/>
                </a:xfrm>
                <a:solidFill>
                  <a:schemeClr val="tx2"/>
                </a:solidFill>
              </p:grpSpPr>
              <p:sp>
                <p:nvSpPr>
                  <p:cNvPr id="465" name="Freeform 106">
                    <a:extLst>
                      <a:ext uri="{FF2B5EF4-FFF2-40B4-BE49-F238E27FC236}">
                        <a16:creationId xmlns:a16="http://schemas.microsoft.com/office/drawing/2014/main" id="{BF9D7980-2986-4A26-9D46-37F995FE8454}"/>
                      </a:ext>
                    </a:extLst>
                  </p:cNvPr>
                  <p:cNvSpPr>
                    <a:spLocks/>
                  </p:cNvSpPr>
                  <p:nvPr/>
                </p:nvSpPr>
                <p:spPr bwMode="auto">
                  <a:xfrm>
                    <a:off x="4358983" y="4929626"/>
                    <a:ext cx="743194" cy="212342"/>
                  </a:xfrm>
                  <a:custGeom>
                    <a:avLst/>
                    <a:gdLst>
                      <a:gd name="T0" fmla="*/ 98 w 105"/>
                      <a:gd name="T1" fmla="*/ 29 h 30"/>
                      <a:gd name="T2" fmla="*/ 93 w 105"/>
                      <a:gd name="T3" fmla="*/ 27 h 30"/>
                      <a:gd name="T4" fmla="*/ 53 w 105"/>
                      <a:gd name="T5" fmla="*/ 14 h 30"/>
                      <a:gd name="T6" fmla="*/ 12 w 105"/>
                      <a:gd name="T7" fmla="*/ 27 h 30"/>
                      <a:gd name="T8" fmla="*/ 3 w 105"/>
                      <a:gd name="T9" fmla="*/ 27 h 30"/>
                      <a:gd name="T10" fmla="*/ 3 w 105"/>
                      <a:gd name="T11" fmla="*/ 18 h 30"/>
                      <a:gd name="T12" fmla="*/ 53 w 105"/>
                      <a:gd name="T13" fmla="*/ 0 h 30"/>
                      <a:gd name="T14" fmla="*/ 103 w 105"/>
                      <a:gd name="T15" fmla="*/ 18 h 30"/>
                      <a:gd name="T16" fmla="*/ 103 w 105"/>
                      <a:gd name="T17" fmla="*/ 27 h 30"/>
                      <a:gd name="T18" fmla="*/ 98 w 105"/>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30">
                        <a:moveTo>
                          <a:pt x="98" y="29"/>
                        </a:moveTo>
                        <a:cubicBezTo>
                          <a:pt x="96" y="29"/>
                          <a:pt x="95" y="28"/>
                          <a:pt x="93" y="27"/>
                        </a:cubicBezTo>
                        <a:cubicBezTo>
                          <a:pt x="86" y="19"/>
                          <a:pt x="70" y="14"/>
                          <a:pt x="53" y="14"/>
                        </a:cubicBezTo>
                        <a:cubicBezTo>
                          <a:pt x="36" y="14"/>
                          <a:pt x="20" y="19"/>
                          <a:pt x="12" y="27"/>
                        </a:cubicBezTo>
                        <a:cubicBezTo>
                          <a:pt x="10" y="30"/>
                          <a:pt x="6" y="30"/>
                          <a:pt x="3" y="27"/>
                        </a:cubicBezTo>
                        <a:cubicBezTo>
                          <a:pt x="0" y="25"/>
                          <a:pt x="0" y="21"/>
                          <a:pt x="3" y="18"/>
                        </a:cubicBezTo>
                        <a:cubicBezTo>
                          <a:pt x="13" y="7"/>
                          <a:pt x="32" y="0"/>
                          <a:pt x="53" y="0"/>
                        </a:cubicBezTo>
                        <a:cubicBezTo>
                          <a:pt x="74" y="0"/>
                          <a:pt x="92" y="7"/>
                          <a:pt x="103" y="18"/>
                        </a:cubicBezTo>
                        <a:cubicBezTo>
                          <a:pt x="105" y="21"/>
                          <a:pt x="105" y="25"/>
                          <a:pt x="103" y="27"/>
                        </a:cubicBezTo>
                        <a:cubicBezTo>
                          <a:pt x="101" y="28"/>
                          <a:pt x="100" y="29"/>
                          <a:pt x="98"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66" name="Freeform 107">
                    <a:extLst>
                      <a:ext uri="{FF2B5EF4-FFF2-40B4-BE49-F238E27FC236}">
                        <a16:creationId xmlns:a16="http://schemas.microsoft.com/office/drawing/2014/main" id="{75878EFD-44A7-4F7D-BA0F-C3C9DF53E7FC}"/>
                      </a:ext>
                    </a:extLst>
                  </p:cNvPr>
                  <p:cNvSpPr>
                    <a:spLocks/>
                  </p:cNvSpPr>
                  <p:nvPr/>
                </p:nvSpPr>
                <p:spPr bwMode="auto">
                  <a:xfrm>
                    <a:off x="4486388" y="5170280"/>
                    <a:ext cx="495463" cy="141561"/>
                  </a:xfrm>
                  <a:custGeom>
                    <a:avLst/>
                    <a:gdLst>
                      <a:gd name="T0" fmla="*/ 64 w 70"/>
                      <a:gd name="T1" fmla="*/ 20 h 20"/>
                      <a:gd name="T2" fmla="*/ 61 w 70"/>
                      <a:gd name="T3" fmla="*/ 18 h 20"/>
                      <a:gd name="T4" fmla="*/ 35 w 70"/>
                      <a:gd name="T5" fmla="*/ 10 h 20"/>
                      <a:gd name="T6" fmla="*/ 9 w 70"/>
                      <a:gd name="T7" fmla="*/ 18 h 20"/>
                      <a:gd name="T8" fmla="*/ 2 w 70"/>
                      <a:gd name="T9" fmla="*/ 18 h 20"/>
                      <a:gd name="T10" fmla="*/ 2 w 70"/>
                      <a:gd name="T11" fmla="*/ 11 h 20"/>
                      <a:gd name="T12" fmla="*/ 35 w 70"/>
                      <a:gd name="T13" fmla="*/ 0 h 20"/>
                      <a:gd name="T14" fmla="*/ 68 w 70"/>
                      <a:gd name="T15" fmla="*/ 11 h 20"/>
                      <a:gd name="T16" fmla="*/ 68 w 70"/>
                      <a:gd name="T17" fmla="*/ 18 h 20"/>
                      <a:gd name="T18" fmla="*/ 64 w 70"/>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0">
                        <a:moveTo>
                          <a:pt x="64" y="20"/>
                        </a:moveTo>
                        <a:cubicBezTo>
                          <a:pt x="63" y="20"/>
                          <a:pt x="62" y="19"/>
                          <a:pt x="61" y="18"/>
                        </a:cubicBezTo>
                        <a:cubicBezTo>
                          <a:pt x="56" y="13"/>
                          <a:pt x="46" y="10"/>
                          <a:pt x="35" y="10"/>
                        </a:cubicBezTo>
                        <a:cubicBezTo>
                          <a:pt x="24" y="10"/>
                          <a:pt x="14" y="13"/>
                          <a:pt x="9" y="18"/>
                        </a:cubicBezTo>
                        <a:cubicBezTo>
                          <a:pt x="7" y="20"/>
                          <a:pt x="4" y="20"/>
                          <a:pt x="2" y="18"/>
                        </a:cubicBezTo>
                        <a:cubicBezTo>
                          <a:pt x="0" y="16"/>
                          <a:pt x="0" y="13"/>
                          <a:pt x="2" y="11"/>
                        </a:cubicBezTo>
                        <a:cubicBezTo>
                          <a:pt x="9" y="4"/>
                          <a:pt x="21" y="0"/>
                          <a:pt x="35" y="0"/>
                        </a:cubicBezTo>
                        <a:cubicBezTo>
                          <a:pt x="49" y="0"/>
                          <a:pt x="61" y="4"/>
                          <a:pt x="68" y="11"/>
                        </a:cubicBezTo>
                        <a:cubicBezTo>
                          <a:pt x="70" y="13"/>
                          <a:pt x="70" y="16"/>
                          <a:pt x="68" y="18"/>
                        </a:cubicBezTo>
                        <a:cubicBezTo>
                          <a:pt x="67" y="19"/>
                          <a:pt x="65" y="20"/>
                          <a:pt x="6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67" name="Freeform 108">
                    <a:extLst>
                      <a:ext uri="{FF2B5EF4-FFF2-40B4-BE49-F238E27FC236}">
                        <a16:creationId xmlns:a16="http://schemas.microsoft.com/office/drawing/2014/main" id="{C59DA208-7A03-4A72-94D3-990AD46A32C7}"/>
                      </a:ext>
                    </a:extLst>
                  </p:cNvPr>
                  <p:cNvSpPr>
                    <a:spLocks/>
                  </p:cNvSpPr>
                  <p:nvPr/>
                </p:nvSpPr>
                <p:spPr bwMode="auto">
                  <a:xfrm>
                    <a:off x="4620871" y="5396777"/>
                    <a:ext cx="219419" cy="84937"/>
                  </a:xfrm>
                  <a:custGeom>
                    <a:avLst/>
                    <a:gdLst>
                      <a:gd name="T0" fmla="*/ 27 w 31"/>
                      <a:gd name="T1" fmla="*/ 12 h 12"/>
                      <a:gd name="T2" fmla="*/ 24 w 31"/>
                      <a:gd name="T3" fmla="*/ 10 h 12"/>
                      <a:gd name="T4" fmla="*/ 16 w 31"/>
                      <a:gd name="T5" fmla="*/ 8 h 12"/>
                      <a:gd name="T6" fmla="*/ 8 w 31"/>
                      <a:gd name="T7" fmla="*/ 10 h 12"/>
                      <a:gd name="T8" fmla="*/ 2 w 31"/>
                      <a:gd name="T9" fmla="*/ 11 h 12"/>
                      <a:gd name="T10" fmla="*/ 2 w 31"/>
                      <a:gd name="T11" fmla="*/ 5 h 12"/>
                      <a:gd name="T12" fmla="*/ 16 w 31"/>
                      <a:gd name="T13" fmla="*/ 0 h 12"/>
                      <a:gd name="T14" fmla="*/ 30 w 31"/>
                      <a:gd name="T15" fmla="*/ 5 h 12"/>
                      <a:gd name="T16" fmla="*/ 30 w 31"/>
                      <a:gd name="T17" fmla="*/ 11 h 12"/>
                      <a:gd name="T18" fmla="*/ 27 w 31"/>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2">
                        <a:moveTo>
                          <a:pt x="27" y="12"/>
                        </a:moveTo>
                        <a:cubicBezTo>
                          <a:pt x="26" y="12"/>
                          <a:pt x="25" y="11"/>
                          <a:pt x="24" y="10"/>
                        </a:cubicBezTo>
                        <a:cubicBezTo>
                          <a:pt x="23" y="9"/>
                          <a:pt x="20" y="8"/>
                          <a:pt x="16" y="8"/>
                        </a:cubicBezTo>
                        <a:cubicBezTo>
                          <a:pt x="12" y="8"/>
                          <a:pt x="9" y="9"/>
                          <a:pt x="8" y="10"/>
                        </a:cubicBezTo>
                        <a:cubicBezTo>
                          <a:pt x="6" y="12"/>
                          <a:pt x="4" y="12"/>
                          <a:pt x="2" y="11"/>
                        </a:cubicBezTo>
                        <a:cubicBezTo>
                          <a:pt x="0" y="9"/>
                          <a:pt x="0" y="7"/>
                          <a:pt x="2" y="5"/>
                        </a:cubicBezTo>
                        <a:cubicBezTo>
                          <a:pt x="5" y="2"/>
                          <a:pt x="10" y="0"/>
                          <a:pt x="16" y="0"/>
                        </a:cubicBezTo>
                        <a:cubicBezTo>
                          <a:pt x="22" y="0"/>
                          <a:pt x="27" y="2"/>
                          <a:pt x="30" y="5"/>
                        </a:cubicBezTo>
                        <a:cubicBezTo>
                          <a:pt x="31" y="7"/>
                          <a:pt x="31" y="9"/>
                          <a:pt x="30" y="11"/>
                        </a:cubicBezTo>
                        <a:cubicBezTo>
                          <a:pt x="29" y="11"/>
                          <a:pt x="28" y="12"/>
                          <a:pt x="2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460" name="グループ化 459">
                  <a:extLst>
                    <a:ext uri="{FF2B5EF4-FFF2-40B4-BE49-F238E27FC236}">
                      <a16:creationId xmlns:a16="http://schemas.microsoft.com/office/drawing/2014/main" id="{6EE29CB3-A838-4B2A-9966-7A1B60C72FEB}"/>
                    </a:ext>
                  </a:extLst>
                </p:cNvPr>
                <p:cNvGrpSpPr/>
                <p:nvPr/>
              </p:nvGrpSpPr>
              <p:grpSpPr>
                <a:xfrm>
                  <a:off x="937889" y="5784080"/>
                  <a:ext cx="693125" cy="570810"/>
                  <a:chOff x="569812" y="5860113"/>
                  <a:chExt cx="1110014" cy="914131"/>
                </a:xfrm>
              </p:grpSpPr>
              <p:sp>
                <p:nvSpPr>
                  <p:cNvPr id="461" name="Freeform 79">
                    <a:extLst>
                      <a:ext uri="{FF2B5EF4-FFF2-40B4-BE49-F238E27FC236}">
                        <a16:creationId xmlns:a16="http://schemas.microsoft.com/office/drawing/2014/main" id="{83B5D816-C03F-41F5-A9EC-A0FA5E43107A}"/>
                      </a:ext>
                    </a:extLst>
                  </p:cNvPr>
                  <p:cNvSpPr>
                    <a:spLocks noEditPoints="1"/>
                  </p:cNvSpPr>
                  <p:nvPr/>
                </p:nvSpPr>
                <p:spPr bwMode="auto">
                  <a:xfrm>
                    <a:off x="1211879" y="6349826"/>
                    <a:ext cx="424417" cy="424418"/>
                  </a:xfrm>
                  <a:custGeom>
                    <a:avLst/>
                    <a:gdLst>
                      <a:gd name="T0" fmla="*/ 62 w 66"/>
                      <a:gd name="T1" fmla="*/ 28 h 66"/>
                      <a:gd name="T2" fmla="*/ 63 w 66"/>
                      <a:gd name="T3" fmla="*/ 21 h 66"/>
                      <a:gd name="T4" fmla="*/ 60 w 66"/>
                      <a:gd name="T5" fmla="*/ 14 h 66"/>
                      <a:gd name="T6" fmla="*/ 56 w 66"/>
                      <a:gd name="T7" fmla="*/ 15 h 66"/>
                      <a:gd name="T8" fmla="*/ 53 w 66"/>
                      <a:gd name="T9" fmla="*/ 8 h 66"/>
                      <a:gd name="T10" fmla="*/ 47 w 66"/>
                      <a:gd name="T11" fmla="*/ 3 h 66"/>
                      <a:gd name="T12" fmla="*/ 44 w 66"/>
                      <a:gd name="T13" fmla="*/ 5 h 66"/>
                      <a:gd name="T14" fmla="*/ 39 w 66"/>
                      <a:gd name="T15" fmla="*/ 1 h 66"/>
                      <a:gd name="T16" fmla="*/ 31 w 66"/>
                      <a:gd name="T17" fmla="*/ 0 h 66"/>
                      <a:gd name="T18" fmla="*/ 30 w 66"/>
                      <a:gd name="T19" fmla="*/ 3 h 66"/>
                      <a:gd name="T20" fmla="*/ 20 w 66"/>
                      <a:gd name="T21" fmla="*/ 4 h 66"/>
                      <a:gd name="T22" fmla="*/ 13 w 66"/>
                      <a:gd name="T23" fmla="*/ 7 h 66"/>
                      <a:gd name="T24" fmla="*/ 14 w 66"/>
                      <a:gd name="T25" fmla="*/ 10 h 66"/>
                      <a:gd name="T26" fmla="*/ 8 w 66"/>
                      <a:gd name="T27" fmla="*/ 13 h 66"/>
                      <a:gd name="T28" fmla="*/ 3 w 66"/>
                      <a:gd name="T29" fmla="*/ 19 h 66"/>
                      <a:gd name="T30" fmla="*/ 5 w 66"/>
                      <a:gd name="T31" fmla="*/ 22 h 66"/>
                      <a:gd name="T32" fmla="*/ 1 w 66"/>
                      <a:gd name="T33" fmla="*/ 28 h 66"/>
                      <a:gd name="T34" fmla="*/ 0 w 66"/>
                      <a:gd name="T35" fmla="*/ 36 h 66"/>
                      <a:gd name="T36" fmla="*/ 3 w 66"/>
                      <a:gd name="T37" fmla="*/ 37 h 66"/>
                      <a:gd name="T38" fmla="*/ 3 w 66"/>
                      <a:gd name="T39" fmla="*/ 45 h 66"/>
                      <a:gd name="T40" fmla="*/ 6 w 66"/>
                      <a:gd name="T41" fmla="*/ 53 h 66"/>
                      <a:gd name="T42" fmla="*/ 10 w 66"/>
                      <a:gd name="T43" fmla="*/ 52 h 66"/>
                      <a:gd name="T44" fmla="*/ 13 w 66"/>
                      <a:gd name="T45" fmla="*/ 58 h 66"/>
                      <a:gd name="T46" fmla="*/ 19 w 66"/>
                      <a:gd name="T47" fmla="*/ 63 h 66"/>
                      <a:gd name="T48" fmla="*/ 22 w 66"/>
                      <a:gd name="T49" fmla="*/ 61 h 66"/>
                      <a:gd name="T50" fmla="*/ 30 w 66"/>
                      <a:gd name="T51" fmla="*/ 65 h 66"/>
                      <a:gd name="T52" fmla="*/ 37 w 66"/>
                      <a:gd name="T53" fmla="*/ 66 h 66"/>
                      <a:gd name="T54" fmla="*/ 39 w 66"/>
                      <a:gd name="T55" fmla="*/ 62 h 66"/>
                      <a:gd name="T56" fmla="*/ 46 w 66"/>
                      <a:gd name="T57" fmla="*/ 63 h 66"/>
                      <a:gd name="T58" fmla="*/ 53 w 66"/>
                      <a:gd name="T59" fmla="*/ 60 h 66"/>
                      <a:gd name="T60" fmla="*/ 52 w 66"/>
                      <a:gd name="T61" fmla="*/ 56 h 66"/>
                      <a:gd name="T62" fmla="*/ 58 w 66"/>
                      <a:gd name="T63" fmla="*/ 53 h 66"/>
                      <a:gd name="T64" fmla="*/ 63 w 66"/>
                      <a:gd name="T65" fmla="*/ 47 h 66"/>
                      <a:gd name="T66" fmla="*/ 60 w 66"/>
                      <a:gd name="T67" fmla="*/ 44 h 66"/>
                      <a:gd name="T68" fmla="*/ 65 w 66"/>
                      <a:gd name="T69" fmla="*/ 37 h 66"/>
                      <a:gd name="T70" fmla="*/ 66 w 66"/>
                      <a:gd name="T71" fmla="*/ 30 h 66"/>
                      <a:gd name="T72" fmla="*/ 33 w 66"/>
                      <a:gd name="T73" fmla="*/ 42 h 66"/>
                      <a:gd name="T74" fmla="*/ 33 w 66"/>
                      <a:gd name="T75" fmla="*/ 25 h 66"/>
                      <a:gd name="T76" fmla="*/ 33 w 66"/>
                      <a:gd name="T77"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66">
                        <a:moveTo>
                          <a:pt x="65" y="28"/>
                        </a:moveTo>
                        <a:cubicBezTo>
                          <a:pt x="62" y="28"/>
                          <a:pt x="62" y="28"/>
                          <a:pt x="62" y="28"/>
                        </a:cubicBezTo>
                        <a:cubicBezTo>
                          <a:pt x="62" y="26"/>
                          <a:pt x="61" y="24"/>
                          <a:pt x="61" y="22"/>
                        </a:cubicBezTo>
                        <a:cubicBezTo>
                          <a:pt x="63" y="21"/>
                          <a:pt x="63" y="21"/>
                          <a:pt x="63" y="21"/>
                        </a:cubicBezTo>
                        <a:cubicBezTo>
                          <a:pt x="63" y="21"/>
                          <a:pt x="63" y="20"/>
                          <a:pt x="63" y="19"/>
                        </a:cubicBezTo>
                        <a:cubicBezTo>
                          <a:pt x="60" y="14"/>
                          <a:pt x="60" y="14"/>
                          <a:pt x="60" y="14"/>
                        </a:cubicBezTo>
                        <a:cubicBezTo>
                          <a:pt x="60" y="13"/>
                          <a:pt x="59" y="13"/>
                          <a:pt x="58" y="13"/>
                        </a:cubicBezTo>
                        <a:cubicBezTo>
                          <a:pt x="56" y="15"/>
                          <a:pt x="56" y="15"/>
                          <a:pt x="56" y="15"/>
                        </a:cubicBezTo>
                        <a:cubicBezTo>
                          <a:pt x="55" y="13"/>
                          <a:pt x="54" y="11"/>
                          <a:pt x="52" y="10"/>
                        </a:cubicBezTo>
                        <a:cubicBezTo>
                          <a:pt x="53" y="8"/>
                          <a:pt x="53" y="8"/>
                          <a:pt x="53" y="8"/>
                        </a:cubicBezTo>
                        <a:cubicBezTo>
                          <a:pt x="53" y="8"/>
                          <a:pt x="53" y="7"/>
                          <a:pt x="53" y="6"/>
                        </a:cubicBezTo>
                        <a:cubicBezTo>
                          <a:pt x="47" y="3"/>
                          <a:pt x="47" y="3"/>
                          <a:pt x="47" y="3"/>
                        </a:cubicBezTo>
                        <a:cubicBezTo>
                          <a:pt x="46" y="3"/>
                          <a:pt x="46" y="3"/>
                          <a:pt x="45" y="4"/>
                        </a:cubicBezTo>
                        <a:cubicBezTo>
                          <a:pt x="44" y="5"/>
                          <a:pt x="44" y="5"/>
                          <a:pt x="44" y="5"/>
                        </a:cubicBezTo>
                        <a:cubicBezTo>
                          <a:pt x="43" y="5"/>
                          <a:pt x="41" y="4"/>
                          <a:pt x="39" y="4"/>
                        </a:cubicBezTo>
                        <a:cubicBezTo>
                          <a:pt x="39" y="1"/>
                          <a:pt x="39" y="1"/>
                          <a:pt x="39" y="1"/>
                        </a:cubicBezTo>
                        <a:cubicBezTo>
                          <a:pt x="39" y="1"/>
                          <a:pt x="38" y="0"/>
                          <a:pt x="37" y="0"/>
                        </a:cubicBezTo>
                        <a:cubicBezTo>
                          <a:pt x="31" y="0"/>
                          <a:pt x="31" y="0"/>
                          <a:pt x="31" y="0"/>
                        </a:cubicBezTo>
                        <a:cubicBezTo>
                          <a:pt x="30" y="0"/>
                          <a:pt x="30" y="1"/>
                          <a:pt x="30" y="1"/>
                        </a:cubicBezTo>
                        <a:cubicBezTo>
                          <a:pt x="30" y="3"/>
                          <a:pt x="30" y="3"/>
                          <a:pt x="30" y="3"/>
                        </a:cubicBezTo>
                        <a:cubicBezTo>
                          <a:pt x="27" y="3"/>
                          <a:pt x="24" y="4"/>
                          <a:pt x="21" y="5"/>
                        </a:cubicBezTo>
                        <a:cubicBezTo>
                          <a:pt x="20" y="4"/>
                          <a:pt x="20" y="4"/>
                          <a:pt x="20" y="4"/>
                        </a:cubicBezTo>
                        <a:cubicBezTo>
                          <a:pt x="20" y="3"/>
                          <a:pt x="19" y="3"/>
                          <a:pt x="18" y="3"/>
                        </a:cubicBezTo>
                        <a:cubicBezTo>
                          <a:pt x="13" y="7"/>
                          <a:pt x="13" y="7"/>
                          <a:pt x="13" y="7"/>
                        </a:cubicBezTo>
                        <a:cubicBezTo>
                          <a:pt x="12" y="7"/>
                          <a:pt x="12" y="8"/>
                          <a:pt x="13" y="8"/>
                        </a:cubicBezTo>
                        <a:cubicBezTo>
                          <a:pt x="14" y="10"/>
                          <a:pt x="14" y="10"/>
                          <a:pt x="14" y="10"/>
                        </a:cubicBezTo>
                        <a:cubicBezTo>
                          <a:pt x="12" y="11"/>
                          <a:pt x="11" y="13"/>
                          <a:pt x="10" y="14"/>
                        </a:cubicBezTo>
                        <a:cubicBezTo>
                          <a:pt x="8" y="13"/>
                          <a:pt x="8" y="13"/>
                          <a:pt x="8" y="13"/>
                        </a:cubicBezTo>
                        <a:cubicBezTo>
                          <a:pt x="7" y="13"/>
                          <a:pt x="7" y="13"/>
                          <a:pt x="6" y="14"/>
                        </a:cubicBezTo>
                        <a:cubicBezTo>
                          <a:pt x="3" y="19"/>
                          <a:pt x="3" y="19"/>
                          <a:pt x="3" y="19"/>
                        </a:cubicBezTo>
                        <a:cubicBezTo>
                          <a:pt x="3" y="20"/>
                          <a:pt x="3" y="20"/>
                          <a:pt x="3" y="21"/>
                        </a:cubicBezTo>
                        <a:cubicBezTo>
                          <a:pt x="5" y="22"/>
                          <a:pt x="5" y="22"/>
                          <a:pt x="5" y="22"/>
                        </a:cubicBezTo>
                        <a:cubicBezTo>
                          <a:pt x="4" y="24"/>
                          <a:pt x="4" y="26"/>
                          <a:pt x="3" y="28"/>
                        </a:cubicBezTo>
                        <a:cubicBezTo>
                          <a:pt x="1" y="28"/>
                          <a:pt x="1" y="28"/>
                          <a:pt x="1" y="28"/>
                        </a:cubicBezTo>
                        <a:cubicBezTo>
                          <a:pt x="0" y="28"/>
                          <a:pt x="0" y="29"/>
                          <a:pt x="0" y="30"/>
                        </a:cubicBezTo>
                        <a:cubicBezTo>
                          <a:pt x="0" y="36"/>
                          <a:pt x="0" y="36"/>
                          <a:pt x="0" y="36"/>
                        </a:cubicBezTo>
                        <a:cubicBezTo>
                          <a:pt x="0" y="37"/>
                          <a:pt x="0" y="37"/>
                          <a:pt x="1" y="37"/>
                        </a:cubicBezTo>
                        <a:cubicBezTo>
                          <a:pt x="3" y="37"/>
                          <a:pt x="3" y="37"/>
                          <a:pt x="3" y="37"/>
                        </a:cubicBezTo>
                        <a:cubicBezTo>
                          <a:pt x="4" y="40"/>
                          <a:pt x="4" y="42"/>
                          <a:pt x="5" y="44"/>
                        </a:cubicBezTo>
                        <a:cubicBezTo>
                          <a:pt x="3" y="45"/>
                          <a:pt x="3" y="45"/>
                          <a:pt x="3" y="45"/>
                        </a:cubicBezTo>
                        <a:cubicBezTo>
                          <a:pt x="3" y="46"/>
                          <a:pt x="2" y="46"/>
                          <a:pt x="3" y="47"/>
                        </a:cubicBezTo>
                        <a:cubicBezTo>
                          <a:pt x="6" y="53"/>
                          <a:pt x="6" y="53"/>
                          <a:pt x="6" y="53"/>
                        </a:cubicBezTo>
                        <a:cubicBezTo>
                          <a:pt x="6" y="53"/>
                          <a:pt x="7" y="53"/>
                          <a:pt x="8" y="53"/>
                        </a:cubicBezTo>
                        <a:cubicBezTo>
                          <a:pt x="10" y="52"/>
                          <a:pt x="10" y="52"/>
                          <a:pt x="10" y="52"/>
                        </a:cubicBezTo>
                        <a:cubicBezTo>
                          <a:pt x="11" y="53"/>
                          <a:pt x="12" y="55"/>
                          <a:pt x="14" y="56"/>
                        </a:cubicBezTo>
                        <a:cubicBezTo>
                          <a:pt x="13" y="58"/>
                          <a:pt x="13" y="58"/>
                          <a:pt x="13" y="58"/>
                        </a:cubicBezTo>
                        <a:cubicBezTo>
                          <a:pt x="12" y="59"/>
                          <a:pt x="13" y="60"/>
                          <a:pt x="13" y="60"/>
                        </a:cubicBezTo>
                        <a:cubicBezTo>
                          <a:pt x="19" y="63"/>
                          <a:pt x="19" y="63"/>
                          <a:pt x="19" y="63"/>
                        </a:cubicBezTo>
                        <a:cubicBezTo>
                          <a:pt x="19" y="64"/>
                          <a:pt x="20" y="63"/>
                          <a:pt x="20" y="63"/>
                        </a:cubicBezTo>
                        <a:cubicBezTo>
                          <a:pt x="22" y="61"/>
                          <a:pt x="22" y="61"/>
                          <a:pt x="22" y="61"/>
                        </a:cubicBezTo>
                        <a:cubicBezTo>
                          <a:pt x="24" y="62"/>
                          <a:pt x="27" y="62"/>
                          <a:pt x="30" y="63"/>
                        </a:cubicBezTo>
                        <a:cubicBezTo>
                          <a:pt x="30" y="65"/>
                          <a:pt x="30" y="65"/>
                          <a:pt x="30" y="65"/>
                        </a:cubicBezTo>
                        <a:cubicBezTo>
                          <a:pt x="30" y="66"/>
                          <a:pt x="30" y="66"/>
                          <a:pt x="31" y="66"/>
                        </a:cubicBezTo>
                        <a:cubicBezTo>
                          <a:pt x="37" y="66"/>
                          <a:pt x="37" y="66"/>
                          <a:pt x="37" y="66"/>
                        </a:cubicBezTo>
                        <a:cubicBezTo>
                          <a:pt x="38" y="66"/>
                          <a:pt x="39" y="66"/>
                          <a:pt x="39" y="65"/>
                        </a:cubicBezTo>
                        <a:cubicBezTo>
                          <a:pt x="39" y="62"/>
                          <a:pt x="39" y="62"/>
                          <a:pt x="39" y="62"/>
                        </a:cubicBezTo>
                        <a:cubicBezTo>
                          <a:pt x="41" y="62"/>
                          <a:pt x="42" y="61"/>
                          <a:pt x="44" y="60"/>
                        </a:cubicBezTo>
                        <a:cubicBezTo>
                          <a:pt x="46" y="63"/>
                          <a:pt x="46" y="63"/>
                          <a:pt x="46" y="63"/>
                        </a:cubicBezTo>
                        <a:cubicBezTo>
                          <a:pt x="46" y="63"/>
                          <a:pt x="47" y="63"/>
                          <a:pt x="47" y="63"/>
                        </a:cubicBezTo>
                        <a:cubicBezTo>
                          <a:pt x="53" y="60"/>
                          <a:pt x="53" y="60"/>
                          <a:pt x="53" y="60"/>
                        </a:cubicBezTo>
                        <a:cubicBezTo>
                          <a:pt x="53" y="59"/>
                          <a:pt x="54" y="59"/>
                          <a:pt x="53" y="58"/>
                        </a:cubicBezTo>
                        <a:cubicBezTo>
                          <a:pt x="52" y="56"/>
                          <a:pt x="52" y="56"/>
                          <a:pt x="52" y="56"/>
                        </a:cubicBezTo>
                        <a:cubicBezTo>
                          <a:pt x="53" y="55"/>
                          <a:pt x="55" y="53"/>
                          <a:pt x="56" y="52"/>
                        </a:cubicBezTo>
                        <a:cubicBezTo>
                          <a:pt x="58" y="53"/>
                          <a:pt x="58" y="53"/>
                          <a:pt x="58" y="53"/>
                        </a:cubicBezTo>
                        <a:cubicBezTo>
                          <a:pt x="59" y="54"/>
                          <a:pt x="59" y="53"/>
                          <a:pt x="60" y="53"/>
                        </a:cubicBezTo>
                        <a:cubicBezTo>
                          <a:pt x="63" y="47"/>
                          <a:pt x="63" y="47"/>
                          <a:pt x="63" y="47"/>
                        </a:cubicBezTo>
                        <a:cubicBezTo>
                          <a:pt x="63" y="47"/>
                          <a:pt x="63" y="46"/>
                          <a:pt x="63" y="46"/>
                        </a:cubicBezTo>
                        <a:cubicBezTo>
                          <a:pt x="60" y="44"/>
                          <a:pt x="60" y="44"/>
                          <a:pt x="60" y="44"/>
                        </a:cubicBezTo>
                        <a:cubicBezTo>
                          <a:pt x="61" y="42"/>
                          <a:pt x="62" y="40"/>
                          <a:pt x="62" y="37"/>
                        </a:cubicBezTo>
                        <a:cubicBezTo>
                          <a:pt x="65" y="37"/>
                          <a:pt x="65" y="37"/>
                          <a:pt x="65" y="37"/>
                        </a:cubicBezTo>
                        <a:cubicBezTo>
                          <a:pt x="65" y="37"/>
                          <a:pt x="66" y="37"/>
                          <a:pt x="66" y="36"/>
                        </a:cubicBezTo>
                        <a:cubicBezTo>
                          <a:pt x="66" y="30"/>
                          <a:pt x="66" y="30"/>
                          <a:pt x="66" y="30"/>
                        </a:cubicBezTo>
                        <a:cubicBezTo>
                          <a:pt x="66" y="29"/>
                          <a:pt x="65" y="28"/>
                          <a:pt x="65" y="28"/>
                        </a:cubicBezTo>
                        <a:close/>
                        <a:moveTo>
                          <a:pt x="33" y="42"/>
                        </a:moveTo>
                        <a:cubicBezTo>
                          <a:pt x="28" y="42"/>
                          <a:pt x="24" y="38"/>
                          <a:pt x="24" y="33"/>
                        </a:cubicBezTo>
                        <a:cubicBezTo>
                          <a:pt x="24" y="28"/>
                          <a:pt x="28" y="25"/>
                          <a:pt x="33" y="25"/>
                        </a:cubicBezTo>
                        <a:cubicBezTo>
                          <a:pt x="38" y="25"/>
                          <a:pt x="42" y="28"/>
                          <a:pt x="42" y="33"/>
                        </a:cubicBezTo>
                        <a:cubicBezTo>
                          <a:pt x="42" y="38"/>
                          <a:pt x="38" y="42"/>
                          <a:pt x="33" y="4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2" name="Freeform 80">
                    <a:extLst>
                      <a:ext uri="{FF2B5EF4-FFF2-40B4-BE49-F238E27FC236}">
                        <a16:creationId xmlns:a16="http://schemas.microsoft.com/office/drawing/2014/main" id="{2842D059-BFF4-455A-9BB8-8EA83144292C}"/>
                      </a:ext>
                    </a:extLst>
                  </p:cNvPr>
                  <p:cNvSpPr>
                    <a:spLocks noEditPoints="1"/>
                  </p:cNvSpPr>
                  <p:nvPr/>
                </p:nvSpPr>
                <p:spPr bwMode="auto">
                  <a:xfrm>
                    <a:off x="629666" y="6464092"/>
                    <a:ext cx="310151" cy="310152"/>
                  </a:xfrm>
                  <a:custGeom>
                    <a:avLst/>
                    <a:gdLst>
                      <a:gd name="T0" fmla="*/ 46 w 49"/>
                      <a:gd name="T1" fmla="*/ 21 h 48"/>
                      <a:gd name="T2" fmla="*/ 46 w 49"/>
                      <a:gd name="T3" fmla="*/ 16 h 48"/>
                      <a:gd name="T4" fmla="*/ 44 w 49"/>
                      <a:gd name="T5" fmla="*/ 10 h 48"/>
                      <a:gd name="T6" fmla="*/ 42 w 49"/>
                      <a:gd name="T7" fmla="*/ 11 h 48"/>
                      <a:gd name="T8" fmla="*/ 39 w 49"/>
                      <a:gd name="T9" fmla="*/ 6 h 48"/>
                      <a:gd name="T10" fmla="*/ 35 w 49"/>
                      <a:gd name="T11" fmla="*/ 2 h 48"/>
                      <a:gd name="T12" fmla="*/ 33 w 49"/>
                      <a:gd name="T13" fmla="*/ 4 h 48"/>
                      <a:gd name="T14" fmla="*/ 29 w 49"/>
                      <a:gd name="T15" fmla="*/ 1 h 48"/>
                      <a:gd name="T16" fmla="*/ 23 w 49"/>
                      <a:gd name="T17" fmla="*/ 0 h 48"/>
                      <a:gd name="T18" fmla="*/ 22 w 49"/>
                      <a:gd name="T19" fmla="*/ 2 h 48"/>
                      <a:gd name="T20" fmla="*/ 15 w 49"/>
                      <a:gd name="T21" fmla="*/ 3 h 48"/>
                      <a:gd name="T22" fmla="*/ 10 w 49"/>
                      <a:gd name="T23" fmla="*/ 5 h 48"/>
                      <a:gd name="T24" fmla="*/ 10 w 49"/>
                      <a:gd name="T25" fmla="*/ 7 h 48"/>
                      <a:gd name="T26" fmla="*/ 6 w 49"/>
                      <a:gd name="T27" fmla="*/ 10 h 48"/>
                      <a:gd name="T28" fmla="*/ 3 w 49"/>
                      <a:gd name="T29" fmla="*/ 14 h 48"/>
                      <a:gd name="T30" fmla="*/ 4 w 49"/>
                      <a:gd name="T31" fmla="*/ 16 h 48"/>
                      <a:gd name="T32" fmla="*/ 1 w 49"/>
                      <a:gd name="T33" fmla="*/ 21 h 48"/>
                      <a:gd name="T34" fmla="*/ 0 w 49"/>
                      <a:gd name="T35" fmla="*/ 26 h 48"/>
                      <a:gd name="T36" fmla="*/ 3 w 49"/>
                      <a:gd name="T37" fmla="*/ 27 h 48"/>
                      <a:gd name="T38" fmla="*/ 3 w 49"/>
                      <a:gd name="T39" fmla="*/ 33 h 48"/>
                      <a:gd name="T40" fmla="*/ 4 w 49"/>
                      <a:gd name="T41" fmla="*/ 38 h 48"/>
                      <a:gd name="T42" fmla="*/ 7 w 49"/>
                      <a:gd name="T43" fmla="*/ 38 h 48"/>
                      <a:gd name="T44" fmla="*/ 10 w 49"/>
                      <a:gd name="T45" fmla="*/ 42 h 48"/>
                      <a:gd name="T46" fmla="*/ 14 w 49"/>
                      <a:gd name="T47" fmla="*/ 46 h 48"/>
                      <a:gd name="T48" fmla="*/ 16 w 49"/>
                      <a:gd name="T49" fmla="*/ 44 h 48"/>
                      <a:gd name="T50" fmla="*/ 22 w 49"/>
                      <a:gd name="T51" fmla="*/ 47 h 48"/>
                      <a:gd name="T52" fmla="*/ 27 w 49"/>
                      <a:gd name="T53" fmla="*/ 48 h 48"/>
                      <a:gd name="T54" fmla="*/ 29 w 49"/>
                      <a:gd name="T55" fmla="*/ 45 h 48"/>
                      <a:gd name="T56" fmla="*/ 34 w 49"/>
                      <a:gd name="T57" fmla="*/ 46 h 48"/>
                      <a:gd name="T58" fmla="*/ 39 w 49"/>
                      <a:gd name="T59" fmla="*/ 44 h 48"/>
                      <a:gd name="T60" fmla="*/ 38 w 49"/>
                      <a:gd name="T61" fmla="*/ 41 h 48"/>
                      <a:gd name="T62" fmla="*/ 42 w 49"/>
                      <a:gd name="T63" fmla="*/ 39 h 48"/>
                      <a:gd name="T64" fmla="*/ 46 w 49"/>
                      <a:gd name="T65" fmla="*/ 35 h 48"/>
                      <a:gd name="T66" fmla="*/ 44 w 49"/>
                      <a:gd name="T67" fmla="*/ 32 h 48"/>
                      <a:gd name="T68" fmla="*/ 47 w 49"/>
                      <a:gd name="T69" fmla="*/ 27 h 48"/>
                      <a:gd name="T70" fmla="*/ 49 w 49"/>
                      <a:gd name="T71" fmla="*/ 22 h 48"/>
                      <a:gd name="T72" fmla="*/ 24 w 49"/>
                      <a:gd name="T73" fmla="*/ 33 h 48"/>
                      <a:gd name="T74" fmla="*/ 24 w 49"/>
                      <a:gd name="T75" fmla="*/ 16 h 48"/>
                      <a:gd name="T76" fmla="*/ 24 w 49"/>
                      <a:gd name="T77"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48">
                        <a:moveTo>
                          <a:pt x="47" y="21"/>
                        </a:moveTo>
                        <a:cubicBezTo>
                          <a:pt x="46" y="21"/>
                          <a:pt x="46" y="21"/>
                          <a:pt x="46" y="21"/>
                        </a:cubicBezTo>
                        <a:cubicBezTo>
                          <a:pt x="46" y="19"/>
                          <a:pt x="45" y="18"/>
                          <a:pt x="45" y="16"/>
                        </a:cubicBezTo>
                        <a:cubicBezTo>
                          <a:pt x="46" y="16"/>
                          <a:pt x="46" y="16"/>
                          <a:pt x="46" y="16"/>
                        </a:cubicBezTo>
                        <a:cubicBezTo>
                          <a:pt x="47" y="15"/>
                          <a:pt x="47" y="14"/>
                          <a:pt x="46" y="14"/>
                        </a:cubicBezTo>
                        <a:cubicBezTo>
                          <a:pt x="44" y="10"/>
                          <a:pt x="44" y="10"/>
                          <a:pt x="44" y="10"/>
                        </a:cubicBezTo>
                        <a:cubicBezTo>
                          <a:pt x="44" y="10"/>
                          <a:pt x="43" y="10"/>
                          <a:pt x="43" y="10"/>
                        </a:cubicBezTo>
                        <a:cubicBezTo>
                          <a:pt x="42" y="11"/>
                          <a:pt x="42" y="11"/>
                          <a:pt x="42" y="11"/>
                        </a:cubicBezTo>
                        <a:cubicBezTo>
                          <a:pt x="41" y="9"/>
                          <a:pt x="40" y="8"/>
                          <a:pt x="38" y="7"/>
                        </a:cubicBezTo>
                        <a:cubicBezTo>
                          <a:pt x="39" y="6"/>
                          <a:pt x="39" y="6"/>
                          <a:pt x="39" y="6"/>
                        </a:cubicBezTo>
                        <a:cubicBezTo>
                          <a:pt x="39" y="6"/>
                          <a:pt x="39" y="5"/>
                          <a:pt x="39" y="4"/>
                        </a:cubicBezTo>
                        <a:cubicBezTo>
                          <a:pt x="35" y="2"/>
                          <a:pt x="35" y="2"/>
                          <a:pt x="35" y="2"/>
                        </a:cubicBezTo>
                        <a:cubicBezTo>
                          <a:pt x="34" y="2"/>
                          <a:pt x="34" y="2"/>
                          <a:pt x="33" y="3"/>
                        </a:cubicBezTo>
                        <a:cubicBezTo>
                          <a:pt x="33" y="4"/>
                          <a:pt x="33" y="4"/>
                          <a:pt x="33" y="4"/>
                        </a:cubicBezTo>
                        <a:cubicBezTo>
                          <a:pt x="31" y="3"/>
                          <a:pt x="30" y="3"/>
                          <a:pt x="29" y="3"/>
                        </a:cubicBezTo>
                        <a:cubicBezTo>
                          <a:pt x="29" y="1"/>
                          <a:pt x="29" y="1"/>
                          <a:pt x="29" y="1"/>
                        </a:cubicBezTo>
                        <a:cubicBezTo>
                          <a:pt x="29" y="1"/>
                          <a:pt x="28" y="0"/>
                          <a:pt x="27" y="0"/>
                        </a:cubicBezTo>
                        <a:cubicBezTo>
                          <a:pt x="23" y="0"/>
                          <a:pt x="23" y="0"/>
                          <a:pt x="23" y="0"/>
                        </a:cubicBezTo>
                        <a:cubicBezTo>
                          <a:pt x="23" y="0"/>
                          <a:pt x="22" y="1"/>
                          <a:pt x="22" y="1"/>
                        </a:cubicBezTo>
                        <a:cubicBezTo>
                          <a:pt x="22" y="2"/>
                          <a:pt x="22" y="2"/>
                          <a:pt x="22" y="2"/>
                        </a:cubicBezTo>
                        <a:cubicBezTo>
                          <a:pt x="20" y="2"/>
                          <a:pt x="18" y="3"/>
                          <a:pt x="16" y="4"/>
                        </a:cubicBezTo>
                        <a:cubicBezTo>
                          <a:pt x="15" y="3"/>
                          <a:pt x="15" y="3"/>
                          <a:pt x="15" y="3"/>
                        </a:cubicBezTo>
                        <a:cubicBezTo>
                          <a:pt x="15" y="2"/>
                          <a:pt x="14" y="2"/>
                          <a:pt x="14" y="3"/>
                        </a:cubicBezTo>
                        <a:cubicBezTo>
                          <a:pt x="10" y="5"/>
                          <a:pt x="10" y="5"/>
                          <a:pt x="10" y="5"/>
                        </a:cubicBezTo>
                        <a:cubicBezTo>
                          <a:pt x="10" y="5"/>
                          <a:pt x="9" y="6"/>
                          <a:pt x="10" y="6"/>
                        </a:cubicBezTo>
                        <a:cubicBezTo>
                          <a:pt x="10" y="7"/>
                          <a:pt x="10" y="7"/>
                          <a:pt x="10" y="7"/>
                        </a:cubicBezTo>
                        <a:cubicBezTo>
                          <a:pt x="9" y="8"/>
                          <a:pt x="8" y="9"/>
                          <a:pt x="7" y="10"/>
                        </a:cubicBezTo>
                        <a:cubicBezTo>
                          <a:pt x="6" y="10"/>
                          <a:pt x="6" y="10"/>
                          <a:pt x="6" y="10"/>
                        </a:cubicBezTo>
                        <a:cubicBezTo>
                          <a:pt x="6" y="9"/>
                          <a:pt x="5" y="10"/>
                          <a:pt x="5" y="10"/>
                        </a:cubicBezTo>
                        <a:cubicBezTo>
                          <a:pt x="3" y="14"/>
                          <a:pt x="3" y="14"/>
                          <a:pt x="3" y="14"/>
                        </a:cubicBezTo>
                        <a:cubicBezTo>
                          <a:pt x="2" y="14"/>
                          <a:pt x="2" y="15"/>
                          <a:pt x="3" y="15"/>
                        </a:cubicBezTo>
                        <a:cubicBezTo>
                          <a:pt x="4" y="16"/>
                          <a:pt x="4" y="16"/>
                          <a:pt x="4" y="16"/>
                        </a:cubicBezTo>
                        <a:cubicBezTo>
                          <a:pt x="3" y="17"/>
                          <a:pt x="3" y="19"/>
                          <a:pt x="3" y="21"/>
                        </a:cubicBezTo>
                        <a:cubicBezTo>
                          <a:pt x="1" y="21"/>
                          <a:pt x="1" y="21"/>
                          <a:pt x="1" y="21"/>
                        </a:cubicBezTo>
                        <a:cubicBezTo>
                          <a:pt x="1" y="21"/>
                          <a:pt x="0" y="21"/>
                          <a:pt x="0" y="22"/>
                        </a:cubicBezTo>
                        <a:cubicBezTo>
                          <a:pt x="0" y="26"/>
                          <a:pt x="0" y="26"/>
                          <a:pt x="0" y="26"/>
                        </a:cubicBezTo>
                        <a:cubicBezTo>
                          <a:pt x="0" y="27"/>
                          <a:pt x="1" y="27"/>
                          <a:pt x="1" y="27"/>
                        </a:cubicBezTo>
                        <a:cubicBezTo>
                          <a:pt x="3" y="27"/>
                          <a:pt x="3" y="27"/>
                          <a:pt x="3" y="27"/>
                        </a:cubicBezTo>
                        <a:cubicBezTo>
                          <a:pt x="3" y="29"/>
                          <a:pt x="3" y="31"/>
                          <a:pt x="4" y="32"/>
                        </a:cubicBezTo>
                        <a:cubicBezTo>
                          <a:pt x="3" y="33"/>
                          <a:pt x="3" y="33"/>
                          <a:pt x="3" y="33"/>
                        </a:cubicBezTo>
                        <a:cubicBezTo>
                          <a:pt x="2" y="33"/>
                          <a:pt x="2" y="34"/>
                          <a:pt x="2" y="35"/>
                        </a:cubicBezTo>
                        <a:cubicBezTo>
                          <a:pt x="4" y="38"/>
                          <a:pt x="4" y="38"/>
                          <a:pt x="4" y="38"/>
                        </a:cubicBezTo>
                        <a:cubicBezTo>
                          <a:pt x="5" y="39"/>
                          <a:pt x="6" y="39"/>
                          <a:pt x="6" y="39"/>
                        </a:cubicBezTo>
                        <a:cubicBezTo>
                          <a:pt x="7" y="38"/>
                          <a:pt x="7" y="38"/>
                          <a:pt x="7" y="38"/>
                        </a:cubicBezTo>
                        <a:cubicBezTo>
                          <a:pt x="8" y="39"/>
                          <a:pt x="9" y="40"/>
                          <a:pt x="11" y="41"/>
                        </a:cubicBezTo>
                        <a:cubicBezTo>
                          <a:pt x="10" y="42"/>
                          <a:pt x="10" y="42"/>
                          <a:pt x="10" y="42"/>
                        </a:cubicBezTo>
                        <a:cubicBezTo>
                          <a:pt x="10" y="43"/>
                          <a:pt x="10" y="44"/>
                          <a:pt x="10" y="44"/>
                        </a:cubicBezTo>
                        <a:cubicBezTo>
                          <a:pt x="14" y="46"/>
                          <a:pt x="14" y="46"/>
                          <a:pt x="14" y="46"/>
                        </a:cubicBezTo>
                        <a:cubicBezTo>
                          <a:pt x="14" y="46"/>
                          <a:pt x="15" y="46"/>
                          <a:pt x="15" y="46"/>
                        </a:cubicBezTo>
                        <a:cubicBezTo>
                          <a:pt x="16" y="44"/>
                          <a:pt x="16" y="44"/>
                          <a:pt x="16" y="44"/>
                        </a:cubicBezTo>
                        <a:cubicBezTo>
                          <a:pt x="18" y="45"/>
                          <a:pt x="20" y="46"/>
                          <a:pt x="22" y="46"/>
                        </a:cubicBezTo>
                        <a:cubicBezTo>
                          <a:pt x="22" y="47"/>
                          <a:pt x="22" y="47"/>
                          <a:pt x="22" y="47"/>
                        </a:cubicBezTo>
                        <a:cubicBezTo>
                          <a:pt x="22" y="48"/>
                          <a:pt x="23" y="48"/>
                          <a:pt x="23" y="48"/>
                        </a:cubicBezTo>
                        <a:cubicBezTo>
                          <a:pt x="27" y="48"/>
                          <a:pt x="27" y="48"/>
                          <a:pt x="27" y="48"/>
                        </a:cubicBezTo>
                        <a:cubicBezTo>
                          <a:pt x="28" y="48"/>
                          <a:pt x="29" y="48"/>
                          <a:pt x="29" y="47"/>
                        </a:cubicBezTo>
                        <a:cubicBezTo>
                          <a:pt x="29" y="45"/>
                          <a:pt x="29" y="45"/>
                          <a:pt x="29" y="45"/>
                        </a:cubicBezTo>
                        <a:cubicBezTo>
                          <a:pt x="30" y="45"/>
                          <a:pt x="31" y="45"/>
                          <a:pt x="33" y="44"/>
                        </a:cubicBezTo>
                        <a:cubicBezTo>
                          <a:pt x="34" y="46"/>
                          <a:pt x="34" y="46"/>
                          <a:pt x="34" y="46"/>
                        </a:cubicBezTo>
                        <a:cubicBezTo>
                          <a:pt x="34" y="46"/>
                          <a:pt x="35" y="46"/>
                          <a:pt x="35" y="46"/>
                        </a:cubicBezTo>
                        <a:cubicBezTo>
                          <a:pt x="39" y="44"/>
                          <a:pt x="39" y="44"/>
                          <a:pt x="39" y="44"/>
                        </a:cubicBezTo>
                        <a:cubicBezTo>
                          <a:pt x="39" y="43"/>
                          <a:pt x="39" y="43"/>
                          <a:pt x="39" y="42"/>
                        </a:cubicBezTo>
                        <a:cubicBezTo>
                          <a:pt x="38" y="41"/>
                          <a:pt x="38" y="41"/>
                          <a:pt x="38" y="41"/>
                        </a:cubicBezTo>
                        <a:cubicBezTo>
                          <a:pt x="39" y="40"/>
                          <a:pt x="40" y="39"/>
                          <a:pt x="41" y="38"/>
                        </a:cubicBezTo>
                        <a:cubicBezTo>
                          <a:pt x="42" y="39"/>
                          <a:pt x="42" y="39"/>
                          <a:pt x="42" y="39"/>
                        </a:cubicBezTo>
                        <a:cubicBezTo>
                          <a:pt x="43" y="39"/>
                          <a:pt x="44" y="39"/>
                          <a:pt x="44" y="38"/>
                        </a:cubicBezTo>
                        <a:cubicBezTo>
                          <a:pt x="46" y="35"/>
                          <a:pt x="46" y="35"/>
                          <a:pt x="46" y="35"/>
                        </a:cubicBezTo>
                        <a:cubicBezTo>
                          <a:pt x="47" y="34"/>
                          <a:pt x="46" y="34"/>
                          <a:pt x="46" y="33"/>
                        </a:cubicBezTo>
                        <a:cubicBezTo>
                          <a:pt x="44" y="32"/>
                          <a:pt x="44" y="32"/>
                          <a:pt x="44" y="32"/>
                        </a:cubicBezTo>
                        <a:cubicBezTo>
                          <a:pt x="45" y="31"/>
                          <a:pt x="46" y="29"/>
                          <a:pt x="46" y="27"/>
                        </a:cubicBezTo>
                        <a:cubicBezTo>
                          <a:pt x="47" y="27"/>
                          <a:pt x="47" y="27"/>
                          <a:pt x="47" y="27"/>
                        </a:cubicBezTo>
                        <a:cubicBezTo>
                          <a:pt x="48" y="27"/>
                          <a:pt x="49" y="27"/>
                          <a:pt x="49" y="26"/>
                        </a:cubicBezTo>
                        <a:cubicBezTo>
                          <a:pt x="49" y="22"/>
                          <a:pt x="49" y="22"/>
                          <a:pt x="49" y="22"/>
                        </a:cubicBezTo>
                        <a:cubicBezTo>
                          <a:pt x="49" y="21"/>
                          <a:pt x="48" y="21"/>
                          <a:pt x="47" y="21"/>
                        </a:cubicBezTo>
                        <a:close/>
                        <a:moveTo>
                          <a:pt x="24" y="33"/>
                        </a:moveTo>
                        <a:cubicBezTo>
                          <a:pt x="20" y="33"/>
                          <a:pt x="16" y="29"/>
                          <a:pt x="16" y="24"/>
                        </a:cubicBezTo>
                        <a:cubicBezTo>
                          <a:pt x="16" y="19"/>
                          <a:pt x="20" y="16"/>
                          <a:pt x="24" y="16"/>
                        </a:cubicBezTo>
                        <a:cubicBezTo>
                          <a:pt x="29" y="16"/>
                          <a:pt x="33" y="19"/>
                          <a:pt x="33" y="24"/>
                        </a:cubicBezTo>
                        <a:cubicBezTo>
                          <a:pt x="33" y="29"/>
                          <a:pt x="29" y="33"/>
                          <a:pt x="24" y="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3" name="Freeform 81">
                    <a:extLst>
                      <a:ext uri="{FF2B5EF4-FFF2-40B4-BE49-F238E27FC236}">
                        <a16:creationId xmlns:a16="http://schemas.microsoft.com/office/drawing/2014/main" id="{59AB85DA-C602-4673-BE6A-BCDAE01E1814}"/>
                      </a:ext>
                    </a:extLst>
                  </p:cNvPr>
                  <p:cNvSpPr>
                    <a:spLocks noEditPoints="1"/>
                  </p:cNvSpPr>
                  <p:nvPr/>
                </p:nvSpPr>
                <p:spPr bwMode="auto">
                  <a:xfrm>
                    <a:off x="569812" y="5860113"/>
                    <a:ext cx="963100" cy="462507"/>
                  </a:xfrm>
                  <a:custGeom>
                    <a:avLst/>
                    <a:gdLst>
                      <a:gd name="T0" fmla="*/ 147 w 151"/>
                      <a:gd name="T1" fmla="*/ 7 h 72"/>
                      <a:gd name="T2" fmla="*/ 148 w 151"/>
                      <a:gd name="T3" fmla="*/ 7 h 72"/>
                      <a:gd name="T4" fmla="*/ 151 w 151"/>
                      <a:gd name="T5" fmla="*/ 4 h 72"/>
                      <a:gd name="T6" fmla="*/ 148 w 151"/>
                      <a:gd name="T7" fmla="*/ 0 h 72"/>
                      <a:gd name="T8" fmla="*/ 77 w 151"/>
                      <a:gd name="T9" fmla="*/ 0 h 72"/>
                      <a:gd name="T10" fmla="*/ 74 w 151"/>
                      <a:gd name="T11" fmla="*/ 4 h 72"/>
                      <a:gd name="T12" fmla="*/ 77 w 151"/>
                      <a:gd name="T13" fmla="*/ 7 h 72"/>
                      <a:gd name="T14" fmla="*/ 78 w 151"/>
                      <a:gd name="T15" fmla="*/ 7 h 72"/>
                      <a:gd name="T16" fmla="*/ 60 w 151"/>
                      <a:gd name="T17" fmla="*/ 53 h 72"/>
                      <a:gd name="T18" fmla="*/ 50 w 151"/>
                      <a:gd name="T19" fmla="*/ 54 h 72"/>
                      <a:gd name="T20" fmla="*/ 50 w 151"/>
                      <a:gd name="T21" fmla="*/ 46 h 72"/>
                      <a:gd name="T22" fmla="*/ 49 w 151"/>
                      <a:gd name="T23" fmla="*/ 44 h 72"/>
                      <a:gd name="T24" fmla="*/ 49 w 151"/>
                      <a:gd name="T25" fmla="*/ 36 h 72"/>
                      <a:gd name="T26" fmla="*/ 43 w 151"/>
                      <a:gd name="T27" fmla="*/ 29 h 72"/>
                      <a:gd name="T28" fmla="*/ 42 w 151"/>
                      <a:gd name="T29" fmla="*/ 33 h 72"/>
                      <a:gd name="T30" fmla="*/ 45 w 151"/>
                      <a:gd name="T31" fmla="*/ 36 h 72"/>
                      <a:gd name="T32" fmla="*/ 45 w 151"/>
                      <a:gd name="T33" fmla="*/ 44 h 72"/>
                      <a:gd name="T34" fmla="*/ 45 w 151"/>
                      <a:gd name="T35" fmla="*/ 44 h 72"/>
                      <a:gd name="T36" fmla="*/ 43 w 151"/>
                      <a:gd name="T37" fmla="*/ 46 h 72"/>
                      <a:gd name="T38" fmla="*/ 43 w 151"/>
                      <a:gd name="T39" fmla="*/ 54 h 72"/>
                      <a:gd name="T40" fmla="*/ 12 w 151"/>
                      <a:gd name="T41" fmla="*/ 57 h 72"/>
                      <a:gd name="T42" fmla="*/ 0 w 151"/>
                      <a:gd name="T43" fmla="*/ 65 h 72"/>
                      <a:gd name="T44" fmla="*/ 0 w 151"/>
                      <a:gd name="T45" fmla="*/ 72 h 72"/>
                      <a:gd name="T46" fmla="*/ 147 w 151"/>
                      <a:gd name="T47" fmla="*/ 59 h 72"/>
                      <a:gd name="T48" fmla="*/ 147 w 151"/>
                      <a:gd name="T49" fmla="*/ 7 h 72"/>
                      <a:gd name="T50" fmla="*/ 124 w 151"/>
                      <a:gd name="T51" fmla="*/ 47 h 72"/>
                      <a:gd name="T52" fmla="*/ 84 w 151"/>
                      <a:gd name="T53" fmla="*/ 51 h 72"/>
                      <a:gd name="T54" fmla="*/ 85 w 151"/>
                      <a:gd name="T55" fmla="*/ 46 h 72"/>
                      <a:gd name="T56" fmla="*/ 91 w 151"/>
                      <a:gd name="T57" fmla="*/ 47 h 72"/>
                      <a:gd name="T58" fmla="*/ 91 w 151"/>
                      <a:gd name="T59" fmla="*/ 47 h 72"/>
                      <a:gd name="T60" fmla="*/ 92 w 151"/>
                      <a:gd name="T61" fmla="*/ 46 h 72"/>
                      <a:gd name="T62" fmla="*/ 91 w 151"/>
                      <a:gd name="T63" fmla="*/ 45 h 72"/>
                      <a:gd name="T64" fmla="*/ 75 w 151"/>
                      <a:gd name="T65" fmla="*/ 41 h 72"/>
                      <a:gd name="T66" fmla="*/ 73 w 151"/>
                      <a:gd name="T67" fmla="*/ 42 h 72"/>
                      <a:gd name="T68" fmla="*/ 74 w 151"/>
                      <a:gd name="T69" fmla="*/ 43 h 72"/>
                      <a:gd name="T70" fmla="*/ 79 w 151"/>
                      <a:gd name="T71" fmla="*/ 45 h 72"/>
                      <a:gd name="T72" fmla="*/ 76 w 151"/>
                      <a:gd name="T73" fmla="*/ 51 h 72"/>
                      <a:gd name="T74" fmla="*/ 68 w 151"/>
                      <a:gd name="T75" fmla="*/ 52 h 72"/>
                      <a:gd name="T76" fmla="*/ 85 w 151"/>
                      <a:gd name="T77" fmla="*/ 7 h 72"/>
                      <a:gd name="T78" fmla="*/ 124 w 151"/>
                      <a:gd name="T79" fmla="*/ 7 h 72"/>
                      <a:gd name="T80" fmla="*/ 124 w 151"/>
                      <a:gd name="T81" fmla="*/ 47 h 72"/>
                      <a:gd name="T82" fmla="*/ 136 w 151"/>
                      <a:gd name="T83" fmla="*/ 46 h 72"/>
                      <a:gd name="T84" fmla="*/ 126 w 151"/>
                      <a:gd name="T85" fmla="*/ 47 h 72"/>
                      <a:gd name="T86" fmla="*/ 126 w 151"/>
                      <a:gd name="T87" fmla="*/ 7 h 72"/>
                      <a:gd name="T88" fmla="*/ 136 w 151"/>
                      <a:gd name="T89" fmla="*/ 7 h 72"/>
                      <a:gd name="T90" fmla="*/ 136 w 151"/>
                      <a:gd name="T91"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1" h="72">
                        <a:moveTo>
                          <a:pt x="147" y="7"/>
                        </a:moveTo>
                        <a:cubicBezTo>
                          <a:pt x="148" y="7"/>
                          <a:pt x="148" y="7"/>
                          <a:pt x="148" y="7"/>
                        </a:cubicBezTo>
                        <a:cubicBezTo>
                          <a:pt x="150" y="7"/>
                          <a:pt x="151" y="6"/>
                          <a:pt x="151" y="4"/>
                        </a:cubicBezTo>
                        <a:cubicBezTo>
                          <a:pt x="151" y="2"/>
                          <a:pt x="150" y="0"/>
                          <a:pt x="148" y="0"/>
                        </a:cubicBezTo>
                        <a:cubicBezTo>
                          <a:pt x="77" y="0"/>
                          <a:pt x="77" y="0"/>
                          <a:pt x="77" y="0"/>
                        </a:cubicBezTo>
                        <a:cubicBezTo>
                          <a:pt x="76" y="0"/>
                          <a:pt x="74" y="2"/>
                          <a:pt x="74" y="4"/>
                        </a:cubicBezTo>
                        <a:cubicBezTo>
                          <a:pt x="74" y="6"/>
                          <a:pt x="76" y="7"/>
                          <a:pt x="77" y="7"/>
                        </a:cubicBezTo>
                        <a:cubicBezTo>
                          <a:pt x="78" y="7"/>
                          <a:pt x="78" y="7"/>
                          <a:pt x="78" y="7"/>
                        </a:cubicBezTo>
                        <a:cubicBezTo>
                          <a:pt x="60" y="53"/>
                          <a:pt x="60" y="53"/>
                          <a:pt x="60" y="53"/>
                        </a:cubicBezTo>
                        <a:cubicBezTo>
                          <a:pt x="50" y="54"/>
                          <a:pt x="50" y="54"/>
                          <a:pt x="50" y="54"/>
                        </a:cubicBezTo>
                        <a:cubicBezTo>
                          <a:pt x="50" y="46"/>
                          <a:pt x="50" y="46"/>
                          <a:pt x="50" y="46"/>
                        </a:cubicBezTo>
                        <a:cubicBezTo>
                          <a:pt x="50" y="45"/>
                          <a:pt x="50" y="44"/>
                          <a:pt x="49" y="44"/>
                        </a:cubicBezTo>
                        <a:cubicBezTo>
                          <a:pt x="49" y="40"/>
                          <a:pt x="49" y="37"/>
                          <a:pt x="49" y="36"/>
                        </a:cubicBezTo>
                        <a:cubicBezTo>
                          <a:pt x="48" y="31"/>
                          <a:pt x="45" y="29"/>
                          <a:pt x="43" y="29"/>
                        </a:cubicBezTo>
                        <a:cubicBezTo>
                          <a:pt x="42" y="33"/>
                          <a:pt x="42" y="33"/>
                          <a:pt x="42" y="33"/>
                        </a:cubicBezTo>
                        <a:cubicBezTo>
                          <a:pt x="42" y="33"/>
                          <a:pt x="45" y="33"/>
                          <a:pt x="45" y="36"/>
                        </a:cubicBezTo>
                        <a:cubicBezTo>
                          <a:pt x="45" y="37"/>
                          <a:pt x="45" y="40"/>
                          <a:pt x="45" y="44"/>
                        </a:cubicBezTo>
                        <a:cubicBezTo>
                          <a:pt x="45" y="44"/>
                          <a:pt x="45" y="44"/>
                          <a:pt x="45" y="44"/>
                        </a:cubicBezTo>
                        <a:cubicBezTo>
                          <a:pt x="44" y="44"/>
                          <a:pt x="43" y="45"/>
                          <a:pt x="43" y="46"/>
                        </a:cubicBezTo>
                        <a:cubicBezTo>
                          <a:pt x="43" y="54"/>
                          <a:pt x="43" y="54"/>
                          <a:pt x="43" y="54"/>
                        </a:cubicBezTo>
                        <a:cubicBezTo>
                          <a:pt x="12" y="57"/>
                          <a:pt x="12" y="57"/>
                          <a:pt x="12" y="57"/>
                        </a:cubicBezTo>
                        <a:cubicBezTo>
                          <a:pt x="7" y="57"/>
                          <a:pt x="0" y="61"/>
                          <a:pt x="0" y="65"/>
                        </a:cubicBezTo>
                        <a:cubicBezTo>
                          <a:pt x="0" y="72"/>
                          <a:pt x="0" y="72"/>
                          <a:pt x="0" y="72"/>
                        </a:cubicBezTo>
                        <a:cubicBezTo>
                          <a:pt x="147" y="59"/>
                          <a:pt x="147" y="59"/>
                          <a:pt x="147" y="59"/>
                        </a:cubicBezTo>
                        <a:lnTo>
                          <a:pt x="147" y="7"/>
                        </a:lnTo>
                        <a:close/>
                        <a:moveTo>
                          <a:pt x="124" y="47"/>
                        </a:moveTo>
                        <a:cubicBezTo>
                          <a:pt x="84" y="51"/>
                          <a:pt x="84" y="51"/>
                          <a:pt x="84" y="51"/>
                        </a:cubicBezTo>
                        <a:cubicBezTo>
                          <a:pt x="85" y="46"/>
                          <a:pt x="85" y="46"/>
                          <a:pt x="85" y="46"/>
                        </a:cubicBezTo>
                        <a:cubicBezTo>
                          <a:pt x="91" y="47"/>
                          <a:pt x="91" y="47"/>
                          <a:pt x="91" y="47"/>
                        </a:cubicBezTo>
                        <a:cubicBezTo>
                          <a:pt x="91" y="47"/>
                          <a:pt x="91" y="47"/>
                          <a:pt x="91" y="47"/>
                        </a:cubicBezTo>
                        <a:cubicBezTo>
                          <a:pt x="92" y="47"/>
                          <a:pt x="92" y="47"/>
                          <a:pt x="92" y="46"/>
                        </a:cubicBezTo>
                        <a:cubicBezTo>
                          <a:pt x="92" y="45"/>
                          <a:pt x="92" y="45"/>
                          <a:pt x="91" y="45"/>
                        </a:cubicBezTo>
                        <a:cubicBezTo>
                          <a:pt x="75" y="41"/>
                          <a:pt x="75" y="41"/>
                          <a:pt x="75" y="41"/>
                        </a:cubicBezTo>
                        <a:cubicBezTo>
                          <a:pt x="74" y="41"/>
                          <a:pt x="74" y="41"/>
                          <a:pt x="73" y="42"/>
                        </a:cubicBezTo>
                        <a:cubicBezTo>
                          <a:pt x="73" y="43"/>
                          <a:pt x="74" y="43"/>
                          <a:pt x="74" y="43"/>
                        </a:cubicBezTo>
                        <a:cubicBezTo>
                          <a:pt x="79" y="45"/>
                          <a:pt x="79" y="45"/>
                          <a:pt x="79" y="45"/>
                        </a:cubicBezTo>
                        <a:cubicBezTo>
                          <a:pt x="76" y="51"/>
                          <a:pt x="76" y="51"/>
                          <a:pt x="76" y="51"/>
                        </a:cubicBezTo>
                        <a:cubicBezTo>
                          <a:pt x="68" y="52"/>
                          <a:pt x="68" y="52"/>
                          <a:pt x="68" y="52"/>
                        </a:cubicBezTo>
                        <a:cubicBezTo>
                          <a:pt x="85" y="7"/>
                          <a:pt x="85" y="7"/>
                          <a:pt x="85" y="7"/>
                        </a:cubicBezTo>
                        <a:cubicBezTo>
                          <a:pt x="124" y="7"/>
                          <a:pt x="124" y="7"/>
                          <a:pt x="124" y="7"/>
                        </a:cubicBezTo>
                        <a:lnTo>
                          <a:pt x="124" y="47"/>
                        </a:lnTo>
                        <a:close/>
                        <a:moveTo>
                          <a:pt x="136" y="46"/>
                        </a:moveTo>
                        <a:cubicBezTo>
                          <a:pt x="126" y="47"/>
                          <a:pt x="126" y="47"/>
                          <a:pt x="126" y="47"/>
                        </a:cubicBezTo>
                        <a:cubicBezTo>
                          <a:pt x="126" y="7"/>
                          <a:pt x="126" y="7"/>
                          <a:pt x="126" y="7"/>
                        </a:cubicBezTo>
                        <a:cubicBezTo>
                          <a:pt x="136" y="7"/>
                          <a:pt x="136" y="7"/>
                          <a:pt x="136" y="7"/>
                        </a:cubicBezTo>
                        <a:lnTo>
                          <a:pt x="136" y="4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4" name="Freeform 82">
                    <a:extLst>
                      <a:ext uri="{FF2B5EF4-FFF2-40B4-BE49-F238E27FC236}">
                        <a16:creationId xmlns:a16="http://schemas.microsoft.com/office/drawing/2014/main" id="{9D8FC4F6-27B1-4E60-98BC-3E0B55758D63}"/>
                      </a:ext>
                    </a:extLst>
                  </p:cNvPr>
                  <p:cNvSpPr>
                    <a:spLocks/>
                  </p:cNvSpPr>
                  <p:nvPr/>
                </p:nvSpPr>
                <p:spPr bwMode="auto">
                  <a:xfrm>
                    <a:off x="569812" y="6262766"/>
                    <a:ext cx="1110014" cy="299269"/>
                  </a:xfrm>
                  <a:custGeom>
                    <a:avLst/>
                    <a:gdLst>
                      <a:gd name="T0" fmla="*/ 172 w 174"/>
                      <a:gd name="T1" fmla="*/ 26 h 47"/>
                      <a:gd name="T2" fmla="*/ 147 w 174"/>
                      <a:gd name="T3" fmla="*/ 4 h 47"/>
                      <a:gd name="T4" fmla="*/ 147 w 174"/>
                      <a:gd name="T5" fmla="*/ 0 h 47"/>
                      <a:gd name="T6" fmla="*/ 0 w 174"/>
                      <a:gd name="T7" fmla="*/ 13 h 47"/>
                      <a:gd name="T8" fmla="*/ 1 w 174"/>
                      <a:gd name="T9" fmla="*/ 46 h 47"/>
                      <a:gd name="T10" fmla="*/ 2 w 174"/>
                      <a:gd name="T11" fmla="*/ 47 h 47"/>
                      <a:gd name="T12" fmla="*/ 7 w 174"/>
                      <a:gd name="T13" fmla="*/ 47 h 47"/>
                      <a:gd name="T14" fmla="*/ 8 w 174"/>
                      <a:gd name="T15" fmla="*/ 47 h 47"/>
                      <a:gd name="T16" fmla="*/ 34 w 174"/>
                      <a:gd name="T17" fmla="*/ 28 h 47"/>
                      <a:gd name="T18" fmla="*/ 58 w 174"/>
                      <a:gd name="T19" fmla="*/ 46 h 47"/>
                      <a:gd name="T20" fmla="*/ 59 w 174"/>
                      <a:gd name="T21" fmla="*/ 46 h 47"/>
                      <a:gd name="T22" fmla="*/ 97 w 174"/>
                      <a:gd name="T23" fmla="*/ 46 h 47"/>
                      <a:gd name="T24" fmla="*/ 98 w 174"/>
                      <a:gd name="T25" fmla="*/ 45 h 47"/>
                      <a:gd name="T26" fmla="*/ 132 w 174"/>
                      <a:gd name="T27" fmla="*/ 11 h 47"/>
                      <a:gd name="T28" fmla="*/ 134 w 174"/>
                      <a:gd name="T29" fmla="*/ 11 h 47"/>
                      <a:gd name="T30" fmla="*/ 136 w 174"/>
                      <a:gd name="T31" fmla="*/ 11 h 47"/>
                      <a:gd name="T32" fmla="*/ 138 w 174"/>
                      <a:gd name="T33" fmla="*/ 11 h 47"/>
                      <a:gd name="T34" fmla="*/ 165 w 174"/>
                      <a:gd name="T35" fmla="*/ 30 h 47"/>
                      <a:gd name="T36" fmla="*/ 167 w 174"/>
                      <a:gd name="T37" fmla="*/ 33 h 47"/>
                      <a:gd name="T38" fmla="*/ 168 w 174"/>
                      <a:gd name="T39" fmla="*/ 33 h 47"/>
                      <a:gd name="T40" fmla="*/ 173 w 174"/>
                      <a:gd name="T41" fmla="*/ 30 h 47"/>
                      <a:gd name="T42" fmla="*/ 174 w 174"/>
                      <a:gd name="T43" fmla="*/ 29 h 47"/>
                      <a:gd name="T44" fmla="*/ 172 w 174"/>
                      <a:gd name="T45"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4" h="47">
                        <a:moveTo>
                          <a:pt x="172" y="26"/>
                        </a:moveTo>
                        <a:cubicBezTo>
                          <a:pt x="167" y="16"/>
                          <a:pt x="157" y="8"/>
                          <a:pt x="147" y="4"/>
                        </a:cubicBezTo>
                        <a:cubicBezTo>
                          <a:pt x="147" y="0"/>
                          <a:pt x="147" y="0"/>
                          <a:pt x="147" y="0"/>
                        </a:cubicBezTo>
                        <a:cubicBezTo>
                          <a:pt x="0" y="13"/>
                          <a:pt x="0" y="13"/>
                          <a:pt x="0" y="13"/>
                        </a:cubicBezTo>
                        <a:cubicBezTo>
                          <a:pt x="1" y="46"/>
                          <a:pt x="1" y="46"/>
                          <a:pt x="1" y="46"/>
                        </a:cubicBezTo>
                        <a:cubicBezTo>
                          <a:pt x="1" y="47"/>
                          <a:pt x="1" y="47"/>
                          <a:pt x="2" y="47"/>
                        </a:cubicBezTo>
                        <a:cubicBezTo>
                          <a:pt x="7" y="47"/>
                          <a:pt x="7" y="47"/>
                          <a:pt x="7" y="47"/>
                        </a:cubicBezTo>
                        <a:cubicBezTo>
                          <a:pt x="8" y="47"/>
                          <a:pt x="8" y="47"/>
                          <a:pt x="8" y="47"/>
                        </a:cubicBezTo>
                        <a:cubicBezTo>
                          <a:pt x="11" y="36"/>
                          <a:pt x="22" y="28"/>
                          <a:pt x="34" y="28"/>
                        </a:cubicBezTo>
                        <a:cubicBezTo>
                          <a:pt x="45" y="28"/>
                          <a:pt x="55" y="35"/>
                          <a:pt x="58" y="46"/>
                        </a:cubicBezTo>
                        <a:cubicBezTo>
                          <a:pt x="58" y="46"/>
                          <a:pt x="59" y="46"/>
                          <a:pt x="59" y="46"/>
                        </a:cubicBezTo>
                        <a:cubicBezTo>
                          <a:pt x="97" y="46"/>
                          <a:pt x="97" y="46"/>
                          <a:pt x="97" y="46"/>
                        </a:cubicBezTo>
                        <a:cubicBezTo>
                          <a:pt x="98" y="46"/>
                          <a:pt x="98" y="45"/>
                          <a:pt x="98" y="45"/>
                        </a:cubicBezTo>
                        <a:cubicBezTo>
                          <a:pt x="98" y="26"/>
                          <a:pt x="113" y="11"/>
                          <a:pt x="132" y="11"/>
                        </a:cubicBezTo>
                        <a:cubicBezTo>
                          <a:pt x="133" y="11"/>
                          <a:pt x="133" y="11"/>
                          <a:pt x="134" y="11"/>
                        </a:cubicBezTo>
                        <a:cubicBezTo>
                          <a:pt x="136" y="11"/>
                          <a:pt x="136" y="11"/>
                          <a:pt x="136" y="11"/>
                        </a:cubicBezTo>
                        <a:cubicBezTo>
                          <a:pt x="138" y="11"/>
                          <a:pt x="138" y="11"/>
                          <a:pt x="138" y="11"/>
                        </a:cubicBezTo>
                        <a:cubicBezTo>
                          <a:pt x="147" y="11"/>
                          <a:pt x="160" y="20"/>
                          <a:pt x="165" y="30"/>
                        </a:cubicBezTo>
                        <a:cubicBezTo>
                          <a:pt x="167" y="33"/>
                          <a:pt x="167" y="33"/>
                          <a:pt x="167" y="33"/>
                        </a:cubicBezTo>
                        <a:cubicBezTo>
                          <a:pt x="167" y="33"/>
                          <a:pt x="167" y="33"/>
                          <a:pt x="168" y="33"/>
                        </a:cubicBezTo>
                        <a:cubicBezTo>
                          <a:pt x="173" y="30"/>
                          <a:pt x="173" y="30"/>
                          <a:pt x="173" y="30"/>
                        </a:cubicBezTo>
                        <a:cubicBezTo>
                          <a:pt x="174" y="30"/>
                          <a:pt x="174" y="30"/>
                          <a:pt x="174" y="29"/>
                        </a:cubicBezTo>
                        <a:lnTo>
                          <a:pt x="172" y="2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nvGrpSpPr>
              <p:cNvPr id="450" name="グループ化 449">
                <a:extLst>
                  <a:ext uri="{FF2B5EF4-FFF2-40B4-BE49-F238E27FC236}">
                    <a16:creationId xmlns:a16="http://schemas.microsoft.com/office/drawing/2014/main" id="{C2124779-968F-4375-952D-7DAA08B2FF3B}"/>
                  </a:ext>
                </a:extLst>
              </p:cNvPr>
              <p:cNvGrpSpPr/>
              <p:nvPr/>
            </p:nvGrpSpPr>
            <p:grpSpPr>
              <a:xfrm>
                <a:off x="7846812" y="2629407"/>
                <a:ext cx="674644" cy="611111"/>
                <a:chOff x="2119881" y="5713161"/>
                <a:chExt cx="771759" cy="699081"/>
              </a:xfrm>
            </p:grpSpPr>
            <p:grpSp>
              <p:nvGrpSpPr>
                <p:cNvPr id="452" name="グループ化 451">
                  <a:extLst>
                    <a:ext uri="{FF2B5EF4-FFF2-40B4-BE49-F238E27FC236}">
                      <a16:creationId xmlns:a16="http://schemas.microsoft.com/office/drawing/2014/main" id="{4254D981-19FD-42D6-A9F0-0836884A5014}"/>
                    </a:ext>
                  </a:extLst>
                </p:cNvPr>
                <p:cNvGrpSpPr/>
                <p:nvPr/>
              </p:nvGrpSpPr>
              <p:grpSpPr>
                <a:xfrm>
                  <a:off x="2352301" y="5856215"/>
                  <a:ext cx="383424" cy="369353"/>
                  <a:chOff x="1984535" y="5843789"/>
                  <a:chExt cx="593097" cy="571332"/>
                </a:xfrm>
              </p:grpSpPr>
              <p:sp>
                <p:nvSpPr>
                  <p:cNvPr id="454" name="Freeform 83">
                    <a:extLst>
                      <a:ext uri="{FF2B5EF4-FFF2-40B4-BE49-F238E27FC236}">
                        <a16:creationId xmlns:a16="http://schemas.microsoft.com/office/drawing/2014/main" id="{7EFBEC6B-43E9-4C99-832B-5C3563C907E9}"/>
                      </a:ext>
                    </a:extLst>
                  </p:cNvPr>
                  <p:cNvSpPr>
                    <a:spLocks noEditPoints="1"/>
                  </p:cNvSpPr>
                  <p:nvPr/>
                </p:nvSpPr>
                <p:spPr bwMode="auto">
                  <a:xfrm>
                    <a:off x="1984535" y="5843789"/>
                    <a:ext cx="593097" cy="380888"/>
                  </a:xfrm>
                  <a:custGeom>
                    <a:avLst/>
                    <a:gdLst>
                      <a:gd name="T0" fmla="*/ 87 w 93"/>
                      <a:gd name="T1" fmla="*/ 27 h 59"/>
                      <a:gd name="T2" fmla="*/ 82 w 93"/>
                      <a:gd name="T3" fmla="*/ 31 h 59"/>
                      <a:gd name="T4" fmla="*/ 80 w 93"/>
                      <a:gd name="T5" fmla="*/ 31 h 59"/>
                      <a:gd name="T6" fmla="*/ 80 w 93"/>
                      <a:gd name="T7" fmla="*/ 14 h 59"/>
                      <a:gd name="T8" fmla="*/ 73 w 93"/>
                      <a:gd name="T9" fmla="*/ 7 h 59"/>
                      <a:gd name="T10" fmla="*/ 55 w 93"/>
                      <a:gd name="T11" fmla="*/ 7 h 59"/>
                      <a:gd name="T12" fmla="*/ 45 w 93"/>
                      <a:gd name="T13" fmla="*/ 0 h 59"/>
                      <a:gd name="T14" fmla="*/ 35 w 93"/>
                      <a:gd name="T15" fmla="*/ 7 h 59"/>
                      <a:gd name="T16" fmla="*/ 21 w 93"/>
                      <a:gd name="T17" fmla="*/ 7 h 59"/>
                      <a:gd name="T18" fmla="*/ 14 w 93"/>
                      <a:gd name="T19" fmla="*/ 14 h 59"/>
                      <a:gd name="T20" fmla="*/ 14 w 93"/>
                      <a:gd name="T21" fmla="*/ 31 h 59"/>
                      <a:gd name="T22" fmla="*/ 11 w 93"/>
                      <a:gd name="T23" fmla="*/ 31 h 59"/>
                      <a:gd name="T24" fmla="*/ 6 w 93"/>
                      <a:gd name="T25" fmla="*/ 27 h 59"/>
                      <a:gd name="T26" fmla="*/ 0 w 93"/>
                      <a:gd name="T27" fmla="*/ 32 h 59"/>
                      <a:gd name="T28" fmla="*/ 6 w 93"/>
                      <a:gd name="T29" fmla="*/ 37 h 59"/>
                      <a:gd name="T30" fmla="*/ 10 w 93"/>
                      <a:gd name="T31" fmla="*/ 35 h 59"/>
                      <a:gd name="T32" fmla="*/ 14 w 93"/>
                      <a:gd name="T33" fmla="*/ 35 h 59"/>
                      <a:gd name="T34" fmla="*/ 14 w 93"/>
                      <a:gd name="T35" fmla="*/ 51 h 59"/>
                      <a:gd name="T36" fmla="*/ 21 w 93"/>
                      <a:gd name="T37" fmla="*/ 59 h 59"/>
                      <a:gd name="T38" fmla="*/ 73 w 93"/>
                      <a:gd name="T39" fmla="*/ 59 h 59"/>
                      <a:gd name="T40" fmla="*/ 80 w 93"/>
                      <a:gd name="T41" fmla="*/ 51 h 59"/>
                      <a:gd name="T42" fmla="*/ 80 w 93"/>
                      <a:gd name="T43" fmla="*/ 35 h 59"/>
                      <a:gd name="T44" fmla="*/ 83 w 93"/>
                      <a:gd name="T45" fmla="*/ 35 h 59"/>
                      <a:gd name="T46" fmla="*/ 87 w 93"/>
                      <a:gd name="T47" fmla="*/ 37 h 59"/>
                      <a:gd name="T48" fmla="*/ 93 w 93"/>
                      <a:gd name="T49" fmla="*/ 32 h 59"/>
                      <a:gd name="T50" fmla="*/ 87 w 93"/>
                      <a:gd name="T51" fmla="*/ 27 h 59"/>
                      <a:gd name="T52" fmla="*/ 33 w 93"/>
                      <a:gd name="T53" fmla="*/ 33 h 59"/>
                      <a:gd name="T54" fmla="*/ 28 w 93"/>
                      <a:gd name="T55" fmla="*/ 27 h 59"/>
                      <a:gd name="T56" fmla="*/ 33 w 93"/>
                      <a:gd name="T57" fmla="*/ 22 h 59"/>
                      <a:gd name="T58" fmla="*/ 39 w 93"/>
                      <a:gd name="T59" fmla="*/ 27 h 59"/>
                      <a:gd name="T60" fmla="*/ 33 w 93"/>
                      <a:gd name="T61" fmla="*/ 33 h 59"/>
                      <a:gd name="T62" fmla="*/ 58 w 93"/>
                      <a:gd name="T63" fmla="*/ 33 h 59"/>
                      <a:gd name="T64" fmla="*/ 53 w 93"/>
                      <a:gd name="T65" fmla="*/ 27 h 59"/>
                      <a:gd name="T66" fmla="*/ 58 w 93"/>
                      <a:gd name="T67" fmla="*/ 22 h 59"/>
                      <a:gd name="T68" fmla="*/ 64 w 93"/>
                      <a:gd name="T69" fmla="*/ 27 h 59"/>
                      <a:gd name="T70" fmla="*/ 58 w 93"/>
                      <a:gd name="T71"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59">
                        <a:moveTo>
                          <a:pt x="87" y="27"/>
                        </a:moveTo>
                        <a:cubicBezTo>
                          <a:pt x="85" y="27"/>
                          <a:pt x="83" y="28"/>
                          <a:pt x="82" y="31"/>
                        </a:cubicBezTo>
                        <a:cubicBezTo>
                          <a:pt x="80" y="31"/>
                          <a:pt x="80" y="31"/>
                          <a:pt x="80" y="31"/>
                        </a:cubicBezTo>
                        <a:cubicBezTo>
                          <a:pt x="80" y="14"/>
                          <a:pt x="80" y="14"/>
                          <a:pt x="80" y="14"/>
                        </a:cubicBezTo>
                        <a:cubicBezTo>
                          <a:pt x="80" y="10"/>
                          <a:pt x="77" y="7"/>
                          <a:pt x="73" y="7"/>
                        </a:cubicBezTo>
                        <a:cubicBezTo>
                          <a:pt x="55" y="7"/>
                          <a:pt x="55" y="7"/>
                          <a:pt x="55" y="7"/>
                        </a:cubicBezTo>
                        <a:cubicBezTo>
                          <a:pt x="54" y="2"/>
                          <a:pt x="50" y="0"/>
                          <a:pt x="45" y="0"/>
                        </a:cubicBezTo>
                        <a:cubicBezTo>
                          <a:pt x="41" y="0"/>
                          <a:pt x="37" y="2"/>
                          <a:pt x="35" y="7"/>
                        </a:cubicBezTo>
                        <a:cubicBezTo>
                          <a:pt x="21" y="7"/>
                          <a:pt x="21" y="7"/>
                          <a:pt x="21" y="7"/>
                        </a:cubicBezTo>
                        <a:cubicBezTo>
                          <a:pt x="17" y="7"/>
                          <a:pt x="14" y="10"/>
                          <a:pt x="14" y="14"/>
                        </a:cubicBezTo>
                        <a:cubicBezTo>
                          <a:pt x="14" y="31"/>
                          <a:pt x="14" y="31"/>
                          <a:pt x="14" y="31"/>
                        </a:cubicBezTo>
                        <a:cubicBezTo>
                          <a:pt x="11" y="31"/>
                          <a:pt x="11" y="31"/>
                          <a:pt x="11" y="31"/>
                        </a:cubicBezTo>
                        <a:cubicBezTo>
                          <a:pt x="10" y="28"/>
                          <a:pt x="8" y="27"/>
                          <a:pt x="6" y="27"/>
                        </a:cubicBezTo>
                        <a:cubicBezTo>
                          <a:pt x="3" y="27"/>
                          <a:pt x="0" y="29"/>
                          <a:pt x="0" y="32"/>
                        </a:cubicBezTo>
                        <a:cubicBezTo>
                          <a:pt x="0" y="35"/>
                          <a:pt x="3" y="37"/>
                          <a:pt x="6" y="37"/>
                        </a:cubicBezTo>
                        <a:cubicBezTo>
                          <a:pt x="7" y="37"/>
                          <a:pt x="9" y="36"/>
                          <a:pt x="10" y="35"/>
                        </a:cubicBezTo>
                        <a:cubicBezTo>
                          <a:pt x="14" y="35"/>
                          <a:pt x="14" y="35"/>
                          <a:pt x="14" y="35"/>
                        </a:cubicBezTo>
                        <a:cubicBezTo>
                          <a:pt x="14" y="51"/>
                          <a:pt x="14" y="51"/>
                          <a:pt x="14" y="51"/>
                        </a:cubicBezTo>
                        <a:cubicBezTo>
                          <a:pt x="14" y="55"/>
                          <a:pt x="17" y="59"/>
                          <a:pt x="21" y="59"/>
                        </a:cubicBezTo>
                        <a:cubicBezTo>
                          <a:pt x="73" y="59"/>
                          <a:pt x="73" y="59"/>
                          <a:pt x="73" y="59"/>
                        </a:cubicBezTo>
                        <a:cubicBezTo>
                          <a:pt x="77" y="59"/>
                          <a:pt x="80" y="55"/>
                          <a:pt x="80" y="51"/>
                        </a:cubicBezTo>
                        <a:cubicBezTo>
                          <a:pt x="80" y="35"/>
                          <a:pt x="80" y="35"/>
                          <a:pt x="80" y="35"/>
                        </a:cubicBezTo>
                        <a:cubicBezTo>
                          <a:pt x="83" y="35"/>
                          <a:pt x="83" y="35"/>
                          <a:pt x="83" y="35"/>
                        </a:cubicBezTo>
                        <a:cubicBezTo>
                          <a:pt x="84" y="36"/>
                          <a:pt x="85" y="37"/>
                          <a:pt x="87" y="37"/>
                        </a:cubicBezTo>
                        <a:cubicBezTo>
                          <a:pt x="90" y="37"/>
                          <a:pt x="93" y="35"/>
                          <a:pt x="93" y="32"/>
                        </a:cubicBezTo>
                        <a:cubicBezTo>
                          <a:pt x="93" y="29"/>
                          <a:pt x="90" y="27"/>
                          <a:pt x="87" y="27"/>
                        </a:cubicBezTo>
                        <a:close/>
                        <a:moveTo>
                          <a:pt x="33" y="33"/>
                        </a:moveTo>
                        <a:cubicBezTo>
                          <a:pt x="30" y="33"/>
                          <a:pt x="28" y="30"/>
                          <a:pt x="28" y="27"/>
                        </a:cubicBezTo>
                        <a:cubicBezTo>
                          <a:pt x="28" y="24"/>
                          <a:pt x="30" y="22"/>
                          <a:pt x="33" y="22"/>
                        </a:cubicBezTo>
                        <a:cubicBezTo>
                          <a:pt x="36" y="22"/>
                          <a:pt x="39" y="24"/>
                          <a:pt x="39" y="27"/>
                        </a:cubicBezTo>
                        <a:cubicBezTo>
                          <a:pt x="39" y="30"/>
                          <a:pt x="36" y="33"/>
                          <a:pt x="33" y="33"/>
                        </a:cubicBezTo>
                        <a:close/>
                        <a:moveTo>
                          <a:pt x="58" y="33"/>
                        </a:moveTo>
                        <a:cubicBezTo>
                          <a:pt x="55" y="33"/>
                          <a:pt x="53" y="30"/>
                          <a:pt x="53" y="27"/>
                        </a:cubicBezTo>
                        <a:cubicBezTo>
                          <a:pt x="53" y="24"/>
                          <a:pt x="55" y="22"/>
                          <a:pt x="58" y="22"/>
                        </a:cubicBezTo>
                        <a:cubicBezTo>
                          <a:pt x="62" y="22"/>
                          <a:pt x="64" y="24"/>
                          <a:pt x="64" y="27"/>
                        </a:cubicBezTo>
                        <a:cubicBezTo>
                          <a:pt x="64" y="30"/>
                          <a:pt x="62" y="33"/>
                          <a:pt x="58" y="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5" name="Freeform 84">
                    <a:extLst>
                      <a:ext uri="{FF2B5EF4-FFF2-40B4-BE49-F238E27FC236}">
                        <a16:creationId xmlns:a16="http://schemas.microsoft.com/office/drawing/2014/main" id="{C73F7ADB-D585-49E3-9313-4D28D58AEB58}"/>
                      </a:ext>
                    </a:extLst>
                  </p:cNvPr>
                  <p:cNvSpPr>
                    <a:spLocks/>
                  </p:cNvSpPr>
                  <p:nvPr/>
                </p:nvSpPr>
                <p:spPr bwMode="auto">
                  <a:xfrm>
                    <a:off x="2017183" y="6241001"/>
                    <a:ext cx="533242" cy="174120"/>
                  </a:xfrm>
                  <a:custGeom>
                    <a:avLst/>
                    <a:gdLst>
                      <a:gd name="T0" fmla="*/ 57 w 84"/>
                      <a:gd name="T1" fmla="*/ 0 h 27"/>
                      <a:gd name="T2" fmla="*/ 27 w 84"/>
                      <a:gd name="T3" fmla="*/ 0 h 27"/>
                      <a:gd name="T4" fmla="*/ 0 w 84"/>
                      <a:gd name="T5" fmla="*/ 27 h 27"/>
                      <a:gd name="T6" fmla="*/ 0 w 84"/>
                      <a:gd name="T7" fmla="*/ 27 h 27"/>
                      <a:gd name="T8" fmla="*/ 84 w 84"/>
                      <a:gd name="T9" fmla="*/ 27 h 27"/>
                      <a:gd name="T10" fmla="*/ 84 w 84"/>
                      <a:gd name="T11" fmla="*/ 27 h 27"/>
                      <a:gd name="T12" fmla="*/ 57 w 84"/>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84" h="27">
                        <a:moveTo>
                          <a:pt x="57" y="0"/>
                        </a:moveTo>
                        <a:cubicBezTo>
                          <a:pt x="27" y="0"/>
                          <a:pt x="27" y="0"/>
                          <a:pt x="27" y="0"/>
                        </a:cubicBezTo>
                        <a:cubicBezTo>
                          <a:pt x="12" y="0"/>
                          <a:pt x="0" y="12"/>
                          <a:pt x="0" y="27"/>
                        </a:cubicBezTo>
                        <a:cubicBezTo>
                          <a:pt x="0" y="27"/>
                          <a:pt x="0" y="27"/>
                          <a:pt x="0" y="27"/>
                        </a:cubicBezTo>
                        <a:cubicBezTo>
                          <a:pt x="84" y="27"/>
                          <a:pt x="84" y="27"/>
                          <a:pt x="84" y="27"/>
                        </a:cubicBezTo>
                        <a:cubicBezTo>
                          <a:pt x="84" y="27"/>
                          <a:pt x="84" y="27"/>
                          <a:pt x="84" y="27"/>
                        </a:cubicBezTo>
                        <a:cubicBezTo>
                          <a:pt x="84" y="12"/>
                          <a:pt x="72" y="0"/>
                          <a:pt x="57"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453" name="Freeform 5">
                  <a:extLst>
                    <a:ext uri="{FF2B5EF4-FFF2-40B4-BE49-F238E27FC236}">
                      <a16:creationId xmlns:a16="http://schemas.microsoft.com/office/drawing/2014/main" id="{E7BB7869-CC41-4119-9131-E2952A0450A9}"/>
                    </a:ext>
                  </a:extLst>
                </p:cNvPr>
                <p:cNvSpPr>
                  <a:spLocks noEditPoints="1"/>
                </p:cNvSpPr>
                <p:nvPr/>
              </p:nvSpPr>
              <p:spPr bwMode="auto">
                <a:xfrm rot="3917529">
                  <a:off x="2156220" y="5676822"/>
                  <a:ext cx="699081" cy="771759"/>
                </a:xfrm>
                <a:custGeom>
                  <a:avLst/>
                  <a:gdLst>
                    <a:gd name="T0" fmla="*/ 65 w 174"/>
                    <a:gd name="T1" fmla="*/ 12 h 192"/>
                    <a:gd name="T2" fmla="*/ 13 w 174"/>
                    <a:gd name="T3" fmla="*/ 111 h 192"/>
                    <a:gd name="T4" fmla="*/ 51 w 174"/>
                    <a:gd name="T5" fmla="*/ 157 h 192"/>
                    <a:gd name="T6" fmla="*/ 67 w 174"/>
                    <a:gd name="T7" fmla="*/ 163 h 192"/>
                    <a:gd name="T8" fmla="*/ 67 w 174"/>
                    <a:gd name="T9" fmla="*/ 164 h 192"/>
                    <a:gd name="T10" fmla="*/ 73 w 174"/>
                    <a:gd name="T11" fmla="*/ 176 h 192"/>
                    <a:gd name="T12" fmla="*/ 80 w 174"/>
                    <a:gd name="T13" fmla="*/ 191 h 192"/>
                    <a:gd name="T14" fmla="*/ 82 w 174"/>
                    <a:gd name="T15" fmla="*/ 191 h 192"/>
                    <a:gd name="T16" fmla="*/ 91 w 174"/>
                    <a:gd name="T17" fmla="*/ 177 h 192"/>
                    <a:gd name="T18" fmla="*/ 98 w 174"/>
                    <a:gd name="T19" fmla="*/ 166 h 192"/>
                    <a:gd name="T20" fmla="*/ 98 w 174"/>
                    <a:gd name="T21" fmla="*/ 166 h 192"/>
                    <a:gd name="T22" fmla="*/ 111 w 174"/>
                    <a:gd name="T23" fmla="*/ 163 h 192"/>
                    <a:gd name="T24" fmla="*/ 133 w 174"/>
                    <a:gd name="T25" fmla="*/ 153 h 192"/>
                    <a:gd name="T26" fmla="*/ 163 w 174"/>
                    <a:gd name="T27" fmla="*/ 65 h 192"/>
                    <a:gd name="T28" fmla="*/ 65 w 174"/>
                    <a:gd name="T29" fmla="*/ 12 h 192"/>
                    <a:gd name="T30" fmla="*/ 157 w 174"/>
                    <a:gd name="T31" fmla="*/ 66 h 192"/>
                    <a:gd name="T32" fmla="*/ 109 w 174"/>
                    <a:gd name="T33" fmla="*/ 157 h 192"/>
                    <a:gd name="T34" fmla="*/ 54 w 174"/>
                    <a:gd name="T35" fmla="*/ 151 h 192"/>
                    <a:gd name="T36" fmla="*/ 19 w 174"/>
                    <a:gd name="T37" fmla="*/ 109 h 192"/>
                    <a:gd name="T38" fmla="*/ 47 w 174"/>
                    <a:gd name="T39" fmla="*/ 28 h 192"/>
                    <a:gd name="T40" fmla="*/ 67 w 174"/>
                    <a:gd name="T41" fmla="*/ 19 h 192"/>
                    <a:gd name="T42" fmla="*/ 157 w 174"/>
                    <a:gd name="T43" fmla="*/ 6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2"/>
                      </a:moveTo>
                      <a:cubicBezTo>
                        <a:pt x="23" y="25"/>
                        <a:pt x="0" y="69"/>
                        <a:pt x="13" y="111"/>
                      </a:cubicBezTo>
                      <a:cubicBezTo>
                        <a:pt x="19" y="131"/>
                        <a:pt x="32" y="147"/>
                        <a:pt x="51" y="157"/>
                      </a:cubicBezTo>
                      <a:cubicBezTo>
                        <a:pt x="56" y="160"/>
                        <a:pt x="61" y="162"/>
                        <a:pt x="67" y="163"/>
                      </a:cubicBezTo>
                      <a:cubicBezTo>
                        <a:pt x="67" y="164"/>
                        <a:pt x="67" y="164"/>
                        <a:pt x="67" y="164"/>
                      </a:cubicBezTo>
                      <a:cubicBezTo>
                        <a:pt x="73" y="176"/>
                        <a:pt x="73" y="176"/>
                        <a:pt x="73" y="176"/>
                      </a:cubicBezTo>
                      <a:cubicBezTo>
                        <a:pt x="80" y="191"/>
                        <a:pt x="80" y="191"/>
                        <a:pt x="80" y="191"/>
                      </a:cubicBezTo>
                      <a:cubicBezTo>
                        <a:pt x="80" y="192"/>
                        <a:pt x="81" y="192"/>
                        <a:pt x="82" y="191"/>
                      </a:cubicBezTo>
                      <a:cubicBezTo>
                        <a:pt x="91" y="177"/>
                        <a:pt x="91" y="177"/>
                        <a:pt x="91" y="177"/>
                      </a:cubicBezTo>
                      <a:cubicBezTo>
                        <a:pt x="98" y="166"/>
                        <a:pt x="98" y="166"/>
                        <a:pt x="98" y="166"/>
                      </a:cubicBezTo>
                      <a:cubicBezTo>
                        <a:pt x="98" y="166"/>
                        <a:pt x="98" y="166"/>
                        <a:pt x="98" y="166"/>
                      </a:cubicBezTo>
                      <a:cubicBezTo>
                        <a:pt x="103" y="165"/>
                        <a:pt x="107" y="164"/>
                        <a:pt x="111" y="163"/>
                      </a:cubicBezTo>
                      <a:cubicBezTo>
                        <a:pt x="119" y="161"/>
                        <a:pt x="126" y="157"/>
                        <a:pt x="133" y="153"/>
                      </a:cubicBezTo>
                      <a:cubicBezTo>
                        <a:pt x="160" y="134"/>
                        <a:pt x="174" y="98"/>
                        <a:pt x="163" y="65"/>
                      </a:cubicBezTo>
                      <a:cubicBezTo>
                        <a:pt x="151" y="23"/>
                        <a:pt x="106" y="0"/>
                        <a:pt x="65" y="12"/>
                      </a:cubicBezTo>
                      <a:close/>
                      <a:moveTo>
                        <a:pt x="157" y="66"/>
                      </a:moveTo>
                      <a:cubicBezTo>
                        <a:pt x="169" y="105"/>
                        <a:pt x="147" y="145"/>
                        <a:pt x="109" y="157"/>
                      </a:cubicBezTo>
                      <a:cubicBezTo>
                        <a:pt x="91" y="162"/>
                        <a:pt x="71" y="160"/>
                        <a:pt x="54" y="151"/>
                      </a:cubicBezTo>
                      <a:cubicBezTo>
                        <a:pt x="37" y="142"/>
                        <a:pt x="25" y="127"/>
                        <a:pt x="19" y="109"/>
                      </a:cubicBezTo>
                      <a:cubicBezTo>
                        <a:pt x="10" y="78"/>
                        <a:pt x="22" y="46"/>
                        <a:pt x="47" y="28"/>
                      </a:cubicBezTo>
                      <a:cubicBezTo>
                        <a:pt x="53" y="24"/>
                        <a:pt x="60" y="21"/>
                        <a:pt x="67" y="19"/>
                      </a:cubicBezTo>
                      <a:cubicBezTo>
                        <a:pt x="105" y="7"/>
                        <a:pt x="145" y="28"/>
                        <a:pt x="157" y="6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166" name="グループ化 165">
                <a:extLst>
                  <a:ext uri="{FF2B5EF4-FFF2-40B4-BE49-F238E27FC236}">
                    <a16:creationId xmlns:a16="http://schemas.microsoft.com/office/drawing/2014/main" id="{0D9BF1BE-BE0F-4FFD-8B03-DC9C9EC35CAC}"/>
                  </a:ext>
                </a:extLst>
              </p:cNvPr>
              <p:cNvGrpSpPr/>
              <p:nvPr/>
            </p:nvGrpSpPr>
            <p:grpSpPr>
              <a:xfrm>
                <a:off x="6812072" y="2507668"/>
                <a:ext cx="611111" cy="674644"/>
                <a:chOff x="1889671" y="2408550"/>
                <a:chExt cx="699081" cy="771759"/>
              </a:xfrm>
            </p:grpSpPr>
            <p:grpSp>
              <p:nvGrpSpPr>
                <p:cNvPr id="449" name="グループ化 448">
                  <a:extLst>
                    <a:ext uri="{FF2B5EF4-FFF2-40B4-BE49-F238E27FC236}">
                      <a16:creationId xmlns:a16="http://schemas.microsoft.com/office/drawing/2014/main" id="{9C52C49A-B073-4187-83E1-FC235571C15C}"/>
                    </a:ext>
                  </a:extLst>
                </p:cNvPr>
                <p:cNvGrpSpPr/>
                <p:nvPr/>
              </p:nvGrpSpPr>
              <p:grpSpPr>
                <a:xfrm flipH="1">
                  <a:off x="2023659" y="2530433"/>
                  <a:ext cx="382177" cy="438695"/>
                  <a:chOff x="1746872" y="4901059"/>
                  <a:chExt cx="592387" cy="679992"/>
                </a:xfrm>
                <a:solidFill>
                  <a:schemeClr val="tx2"/>
                </a:solidFill>
              </p:grpSpPr>
              <p:sp>
                <p:nvSpPr>
                  <p:cNvPr id="456" name="Freeform 29">
                    <a:extLst>
                      <a:ext uri="{FF2B5EF4-FFF2-40B4-BE49-F238E27FC236}">
                        <a16:creationId xmlns:a16="http://schemas.microsoft.com/office/drawing/2014/main" id="{0CD61EC0-BA95-4DB7-9AA9-3471DCD93B29}"/>
                      </a:ext>
                    </a:extLst>
                  </p:cNvPr>
                  <p:cNvSpPr>
                    <a:spLocks/>
                  </p:cNvSpPr>
                  <p:nvPr/>
                </p:nvSpPr>
                <p:spPr bwMode="auto">
                  <a:xfrm>
                    <a:off x="1746872" y="4901059"/>
                    <a:ext cx="592387" cy="679992"/>
                  </a:xfrm>
                  <a:custGeom>
                    <a:avLst/>
                    <a:gdLst>
                      <a:gd name="T0" fmla="*/ 190 w 243"/>
                      <a:gd name="T1" fmla="*/ 23 h 280"/>
                      <a:gd name="T2" fmla="*/ 56 w 243"/>
                      <a:gd name="T3" fmla="*/ 24 h 280"/>
                      <a:gd name="T4" fmla="*/ 15 w 243"/>
                      <a:gd name="T5" fmla="*/ 85 h 280"/>
                      <a:gd name="T6" fmla="*/ 15 w 243"/>
                      <a:gd name="T7" fmla="*/ 88 h 280"/>
                      <a:gd name="T8" fmla="*/ 17 w 243"/>
                      <a:gd name="T9" fmla="*/ 105 h 280"/>
                      <a:gd name="T10" fmla="*/ 9 w 243"/>
                      <a:gd name="T11" fmla="*/ 144 h 280"/>
                      <a:gd name="T12" fmla="*/ 1 w 243"/>
                      <a:gd name="T13" fmla="*/ 159 h 280"/>
                      <a:gd name="T14" fmla="*/ 12 w 243"/>
                      <a:gd name="T15" fmla="*/ 170 h 280"/>
                      <a:gd name="T16" fmla="*/ 15 w 243"/>
                      <a:gd name="T17" fmla="*/ 172 h 280"/>
                      <a:gd name="T18" fmla="*/ 12 w 243"/>
                      <a:gd name="T19" fmla="*/ 181 h 280"/>
                      <a:gd name="T20" fmla="*/ 11 w 243"/>
                      <a:gd name="T21" fmla="*/ 186 h 280"/>
                      <a:gd name="T22" fmla="*/ 14 w 243"/>
                      <a:gd name="T23" fmla="*/ 197 h 280"/>
                      <a:gd name="T24" fmla="*/ 14 w 243"/>
                      <a:gd name="T25" fmla="*/ 197 h 280"/>
                      <a:gd name="T26" fmla="*/ 14 w 243"/>
                      <a:gd name="T27" fmla="*/ 198 h 280"/>
                      <a:gd name="T28" fmla="*/ 17 w 243"/>
                      <a:gd name="T29" fmla="*/ 210 h 280"/>
                      <a:gd name="T30" fmla="*/ 22 w 243"/>
                      <a:gd name="T31" fmla="*/ 223 h 280"/>
                      <a:gd name="T32" fmla="*/ 27 w 243"/>
                      <a:gd name="T33" fmla="*/ 236 h 280"/>
                      <a:gd name="T34" fmla="*/ 51 w 243"/>
                      <a:gd name="T35" fmla="*/ 241 h 280"/>
                      <a:gd name="T36" fmla="*/ 89 w 243"/>
                      <a:gd name="T37" fmla="*/ 248 h 280"/>
                      <a:gd name="T38" fmla="*/ 93 w 243"/>
                      <a:gd name="T39" fmla="*/ 256 h 280"/>
                      <a:gd name="T40" fmla="*/ 93 w 243"/>
                      <a:gd name="T41" fmla="*/ 274 h 280"/>
                      <a:gd name="T42" fmla="*/ 96 w 243"/>
                      <a:gd name="T43" fmla="*/ 279 h 280"/>
                      <a:gd name="T44" fmla="*/ 101 w 243"/>
                      <a:gd name="T45" fmla="*/ 276 h 280"/>
                      <a:gd name="T46" fmla="*/ 101 w 243"/>
                      <a:gd name="T47" fmla="*/ 255 h 280"/>
                      <a:gd name="T48" fmla="*/ 95 w 243"/>
                      <a:gd name="T49" fmla="*/ 242 h 280"/>
                      <a:gd name="T50" fmla="*/ 50 w 243"/>
                      <a:gd name="T51" fmla="*/ 233 h 280"/>
                      <a:gd name="T52" fmla="*/ 32 w 243"/>
                      <a:gd name="T53" fmla="*/ 230 h 280"/>
                      <a:gd name="T54" fmla="*/ 30 w 243"/>
                      <a:gd name="T55" fmla="*/ 223 h 280"/>
                      <a:gd name="T56" fmla="*/ 23 w 243"/>
                      <a:gd name="T57" fmla="*/ 204 h 280"/>
                      <a:gd name="T58" fmla="*/ 22 w 243"/>
                      <a:gd name="T59" fmla="*/ 200 h 280"/>
                      <a:gd name="T60" fmla="*/ 23 w 243"/>
                      <a:gd name="T61" fmla="*/ 197 h 280"/>
                      <a:gd name="T62" fmla="*/ 20 w 243"/>
                      <a:gd name="T63" fmla="*/ 191 h 280"/>
                      <a:gd name="T64" fmla="*/ 18 w 243"/>
                      <a:gd name="T65" fmla="*/ 188 h 280"/>
                      <a:gd name="T66" fmla="*/ 20 w 243"/>
                      <a:gd name="T67" fmla="*/ 184 h 280"/>
                      <a:gd name="T68" fmla="*/ 21 w 243"/>
                      <a:gd name="T69" fmla="*/ 167 h 280"/>
                      <a:gd name="T70" fmla="*/ 16 w 243"/>
                      <a:gd name="T71" fmla="*/ 163 h 280"/>
                      <a:gd name="T72" fmla="*/ 9 w 243"/>
                      <a:gd name="T73" fmla="*/ 158 h 280"/>
                      <a:gd name="T74" fmla="*/ 14 w 243"/>
                      <a:gd name="T75" fmla="*/ 150 h 280"/>
                      <a:gd name="T76" fmla="*/ 25 w 243"/>
                      <a:gd name="T77" fmla="*/ 102 h 280"/>
                      <a:gd name="T78" fmla="*/ 23 w 243"/>
                      <a:gd name="T79" fmla="*/ 88 h 280"/>
                      <a:gd name="T80" fmla="*/ 23 w 243"/>
                      <a:gd name="T81" fmla="*/ 84 h 280"/>
                      <a:gd name="T82" fmla="*/ 59 w 243"/>
                      <a:gd name="T83" fmla="*/ 31 h 280"/>
                      <a:gd name="T84" fmla="*/ 187 w 243"/>
                      <a:gd name="T85" fmla="*/ 31 h 280"/>
                      <a:gd name="T86" fmla="*/ 215 w 243"/>
                      <a:gd name="T87" fmla="*/ 139 h 280"/>
                      <a:gd name="T88" fmla="*/ 211 w 243"/>
                      <a:gd name="T89" fmla="*/ 148 h 280"/>
                      <a:gd name="T90" fmla="*/ 198 w 243"/>
                      <a:gd name="T91" fmla="*/ 276 h 280"/>
                      <a:gd name="T92" fmla="*/ 202 w 243"/>
                      <a:gd name="T93" fmla="*/ 279 h 280"/>
                      <a:gd name="T94" fmla="*/ 203 w 243"/>
                      <a:gd name="T95" fmla="*/ 279 h 280"/>
                      <a:gd name="T96" fmla="*/ 205 w 243"/>
                      <a:gd name="T97" fmla="*/ 274 h 280"/>
                      <a:gd name="T98" fmla="*/ 218 w 243"/>
                      <a:gd name="T99" fmla="*/ 152 h 280"/>
                      <a:gd name="T100" fmla="*/ 223 w 243"/>
                      <a:gd name="T101" fmla="*/ 143 h 280"/>
                      <a:gd name="T102" fmla="*/ 190 w 243"/>
                      <a:gd name="T103" fmla="*/ 2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3" h="280">
                        <a:moveTo>
                          <a:pt x="190" y="23"/>
                        </a:moveTo>
                        <a:cubicBezTo>
                          <a:pt x="142" y="0"/>
                          <a:pt x="102" y="0"/>
                          <a:pt x="56" y="24"/>
                        </a:cubicBezTo>
                        <a:cubicBezTo>
                          <a:pt x="13" y="46"/>
                          <a:pt x="14" y="83"/>
                          <a:pt x="15" y="85"/>
                        </a:cubicBezTo>
                        <a:cubicBezTo>
                          <a:pt x="15" y="88"/>
                          <a:pt x="15" y="88"/>
                          <a:pt x="15" y="88"/>
                        </a:cubicBezTo>
                        <a:cubicBezTo>
                          <a:pt x="15" y="95"/>
                          <a:pt x="15" y="100"/>
                          <a:pt x="17" y="105"/>
                        </a:cubicBezTo>
                        <a:cubicBezTo>
                          <a:pt x="21" y="116"/>
                          <a:pt x="23" y="132"/>
                          <a:pt x="9" y="144"/>
                        </a:cubicBezTo>
                        <a:cubicBezTo>
                          <a:pt x="3" y="149"/>
                          <a:pt x="0" y="154"/>
                          <a:pt x="1" y="159"/>
                        </a:cubicBezTo>
                        <a:cubicBezTo>
                          <a:pt x="1" y="165"/>
                          <a:pt x="8" y="168"/>
                          <a:pt x="12" y="170"/>
                        </a:cubicBezTo>
                        <a:cubicBezTo>
                          <a:pt x="13" y="171"/>
                          <a:pt x="14" y="171"/>
                          <a:pt x="15" y="172"/>
                        </a:cubicBezTo>
                        <a:cubicBezTo>
                          <a:pt x="15" y="174"/>
                          <a:pt x="13" y="178"/>
                          <a:pt x="12" y="181"/>
                        </a:cubicBezTo>
                        <a:cubicBezTo>
                          <a:pt x="11" y="183"/>
                          <a:pt x="11" y="184"/>
                          <a:pt x="11" y="186"/>
                        </a:cubicBezTo>
                        <a:cubicBezTo>
                          <a:pt x="9" y="191"/>
                          <a:pt x="12" y="195"/>
                          <a:pt x="14" y="197"/>
                        </a:cubicBezTo>
                        <a:cubicBezTo>
                          <a:pt x="14" y="197"/>
                          <a:pt x="14" y="197"/>
                          <a:pt x="14" y="197"/>
                        </a:cubicBezTo>
                        <a:cubicBezTo>
                          <a:pt x="14" y="197"/>
                          <a:pt x="14" y="198"/>
                          <a:pt x="14" y="198"/>
                        </a:cubicBezTo>
                        <a:cubicBezTo>
                          <a:pt x="14" y="200"/>
                          <a:pt x="13" y="205"/>
                          <a:pt x="17" y="210"/>
                        </a:cubicBezTo>
                        <a:cubicBezTo>
                          <a:pt x="21" y="213"/>
                          <a:pt x="22" y="217"/>
                          <a:pt x="22" y="223"/>
                        </a:cubicBezTo>
                        <a:cubicBezTo>
                          <a:pt x="22" y="226"/>
                          <a:pt x="22" y="232"/>
                          <a:pt x="27" y="236"/>
                        </a:cubicBezTo>
                        <a:cubicBezTo>
                          <a:pt x="31" y="241"/>
                          <a:pt x="39" y="242"/>
                          <a:pt x="51" y="241"/>
                        </a:cubicBezTo>
                        <a:cubicBezTo>
                          <a:pt x="70" y="240"/>
                          <a:pt x="83" y="243"/>
                          <a:pt x="89" y="248"/>
                        </a:cubicBezTo>
                        <a:cubicBezTo>
                          <a:pt x="92" y="250"/>
                          <a:pt x="93" y="253"/>
                          <a:pt x="93" y="256"/>
                        </a:cubicBezTo>
                        <a:cubicBezTo>
                          <a:pt x="94" y="270"/>
                          <a:pt x="93" y="274"/>
                          <a:pt x="93" y="274"/>
                        </a:cubicBezTo>
                        <a:cubicBezTo>
                          <a:pt x="93" y="276"/>
                          <a:pt x="94" y="279"/>
                          <a:pt x="96" y="279"/>
                        </a:cubicBezTo>
                        <a:cubicBezTo>
                          <a:pt x="98" y="280"/>
                          <a:pt x="100" y="279"/>
                          <a:pt x="101" y="276"/>
                        </a:cubicBezTo>
                        <a:cubicBezTo>
                          <a:pt x="101" y="275"/>
                          <a:pt x="102" y="271"/>
                          <a:pt x="101" y="255"/>
                        </a:cubicBezTo>
                        <a:cubicBezTo>
                          <a:pt x="101" y="250"/>
                          <a:pt x="99" y="246"/>
                          <a:pt x="95" y="242"/>
                        </a:cubicBezTo>
                        <a:cubicBezTo>
                          <a:pt x="87" y="235"/>
                          <a:pt x="72" y="232"/>
                          <a:pt x="50" y="233"/>
                        </a:cubicBezTo>
                        <a:cubicBezTo>
                          <a:pt x="39" y="234"/>
                          <a:pt x="34" y="232"/>
                          <a:pt x="32" y="230"/>
                        </a:cubicBezTo>
                        <a:cubicBezTo>
                          <a:pt x="31" y="229"/>
                          <a:pt x="30" y="227"/>
                          <a:pt x="30" y="223"/>
                        </a:cubicBezTo>
                        <a:cubicBezTo>
                          <a:pt x="30" y="215"/>
                          <a:pt x="28" y="209"/>
                          <a:pt x="23" y="204"/>
                        </a:cubicBezTo>
                        <a:cubicBezTo>
                          <a:pt x="22" y="203"/>
                          <a:pt x="22" y="202"/>
                          <a:pt x="22" y="200"/>
                        </a:cubicBezTo>
                        <a:cubicBezTo>
                          <a:pt x="22" y="199"/>
                          <a:pt x="23" y="198"/>
                          <a:pt x="23" y="197"/>
                        </a:cubicBezTo>
                        <a:cubicBezTo>
                          <a:pt x="23" y="194"/>
                          <a:pt x="21" y="193"/>
                          <a:pt x="20" y="191"/>
                        </a:cubicBezTo>
                        <a:cubicBezTo>
                          <a:pt x="18" y="189"/>
                          <a:pt x="18" y="189"/>
                          <a:pt x="18" y="188"/>
                        </a:cubicBezTo>
                        <a:cubicBezTo>
                          <a:pt x="19" y="187"/>
                          <a:pt x="19" y="185"/>
                          <a:pt x="20" y="184"/>
                        </a:cubicBezTo>
                        <a:cubicBezTo>
                          <a:pt x="22" y="178"/>
                          <a:pt x="24" y="171"/>
                          <a:pt x="21" y="167"/>
                        </a:cubicBezTo>
                        <a:cubicBezTo>
                          <a:pt x="20" y="166"/>
                          <a:pt x="18" y="165"/>
                          <a:pt x="16" y="163"/>
                        </a:cubicBezTo>
                        <a:cubicBezTo>
                          <a:pt x="13" y="162"/>
                          <a:pt x="9" y="160"/>
                          <a:pt x="9" y="158"/>
                        </a:cubicBezTo>
                        <a:cubicBezTo>
                          <a:pt x="8" y="157"/>
                          <a:pt x="9" y="155"/>
                          <a:pt x="14" y="150"/>
                        </a:cubicBezTo>
                        <a:cubicBezTo>
                          <a:pt x="28" y="138"/>
                          <a:pt x="32" y="122"/>
                          <a:pt x="25" y="102"/>
                        </a:cubicBezTo>
                        <a:cubicBezTo>
                          <a:pt x="23" y="98"/>
                          <a:pt x="23" y="95"/>
                          <a:pt x="23" y="88"/>
                        </a:cubicBezTo>
                        <a:cubicBezTo>
                          <a:pt x="23" y="84"/>
                          <a:pt x="23" y="84"/>
                          <a:pt x="23" y="84"/>
                        </a:cubicBezTo>
                        <a:cubicBezTo>
                          <a:pt x="23" y="83"/>
                          <a:pt x="21" y="50"/>
                          <a:pt x="59" y="31"/>
                        </a:cubicBezTo>
                        <a:cubicBezTo>
                          <a:pt x="103" y="8"/>
                          <a:pt x="140" y="8"/>
                          <a:pt x="187" y="31"/>
                        </a:cubicBezTo>
                        <a:cubicBezTo>
                          <a:pt x="239" y="56"/>
                          <a:pt x="222" y="124"/>
                          <a:pt x="215" y="139"/>
                        </a:cubicBezTo>
                        <a:cubicBezTo>
                          <a:pt x="214" y="142"/>
                          <a:pt x="213" y="145"/>
                          <a:pt x="211" y="148"/>
                        </a:cubicBezTo>
                        <a:cubicBezTo>
                          <a:pt x="200" y="171"/>
                          <a:pt x="178" y="215"/>
                          <a:pt x="198" y="276"/>
                        </a:cubicBezTo>
                        <a:cubicBezTo>
                          <a:pt x="198" y="278"/>
                          <a:pt x="200" y="279"/>
                          <a:pt x="202" y="279"/>
                        </a:cubicBezTo>
                        <a:cubicBezTo>
                          <a:pt x="202" y="279"/>
                          <a:pt x="202" y="279"/>
                          <a:pt x="203" y="279"/>
                        </a:cubicBezTo>
                        <a:cubicBezTo>
                          <a:pt x="205" y="278"/>
                          <a:pt x="206" y="276"/>
                          <a:pt x="205" y="274"/>
                        </a:cubicBezTo>
                        <a:cubicBezTo>
                          <a:pt x="187" y="215"/>
                          <a:pt x="207" y="175"/>
                          <a:pt x="218" y="152"/>
                        </a:cubicBezTo>
                        <a:cubicBezTo>
                          <a:pt x="220" y="148"/>
                          <a:pt x="221" y="145"/>
                          <a:pt x="223" y="143"/>
                        </a:cubicBezTo>
                        <a:cubicBezTo>
                          <a:pt x="234" y="116"/>
                          <a:pt x="243" y="49"/>
                          <a:pt x="19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7" name="Freeform 30">
                    <a:extLst>
                      <a:ext uri="{FF2B5EF4-FFF2-40B4-BE49-F238E27FC236}">
                        <a16:creationId xmlns:a16="http://schemas.microsoft.com/office/drawing/2014/main" id="{CE7EEFD1-AD84-4B27-B8DA-D3D2C464D574}"/>
                      </a:ext>
                    </a:extLst>
                  </p:cNvPr>
                  <p:cNvSpPr>
                    <a:spLocks noEditPoints="1"/>
                  </p:cNvSpPr>
                  <p:nvPr/>
                </p:nvSpPr>
                <p:spPr bwMode="auto">
                  <a:xfrm>
                    <a:off x="1849006" y="4946948"/>
                    <a:ext cx="427603" cy="348339"/>
                  </a:xfrm>
                  <a:custGeom>
                    <a:avLst/>
                    <a:gdLst>
                      <a:gd name="T0" fmla="*/ 132 w 175"/>
                      <a:gd name="T1" fmla="*/ 24 h 143"/>
                      <a:gd name="T2" fmla="*/ 34 w 175"/>
                      <a:gd name="T3" fmla="*/ 25 h 143"/>
                      <a:gd name="T4" fmla="*/ 1 w 175"/>
                      <a:gd name="T5" fmla="*/ 70 h 143"/>
                      <a:gd name="T6" fmla="*/ 26 w 175"/>
                      <a:gd name="T7" fmla="*/ 111 h 143"/>
                      <a:gd name="T8" fmla="*/ 87 w 175"/>
                      <a:gd name="T9" fmla="*/ 127 h 143"/>
                      <a:gd name="T10" fmla="*/ 124 w 175"/>
                      <a:gd name="T11" fmla="*/ 143 h 143"/>
                      <a:gd name="T12" fmla="*/ 159 w 175"/>
                      <a:gd name="T13" fmla="*/ 112 h 143"/>
                      <a:gd name="T14" fmla="*/ 153 w 175"/>
                      <a:gd name="T15" fmla="*/ 107 h 143"/>
                      <a:gd name="T16" fmla="*/ 132 w 175"/>
                      <a:gd name="T17" fmla="*/ 133 h 143"/>
                      <a:gd name="T18" fmla="*/ 117 w 175"/>
                      <a:gd name="T19" fmla="*/ 134 h 143"/>
                      <a:gd name="T20" fmla="*/ 130 w 175"/>
                      <a:gd name="T21" fmla="*/ 104 h 143"/>
                      <a:gd name="T22" fmla="*/ 108 w 175"/>
                      <a:gd name="T23" fmla="*/ 130 h 143"/>
                      <a:gd name="T24" fmla="*/ 86 w 175"/>
                      <a:gd name="T25" fmla="*/ 118 h 143"/>
                      <a:gd name="T26" fmla="*/ 48 w 175"/>
                      <a:gd name="T27" fmla="*/ 109 h 143"/>
                      <a:gd name="T28" fmla="*/ 27 w 175"/>
                      <a:gd name="T29" fmla="*/ 96 h 143"/>
                      <a:gd name="T30" fmla="*/ 68 w 175"/>
                      <a:gd name="T31" fmla="*/ 76 h 143"/>
                      <a:gd name="T32" fmla="*/ 21 w 175"/>
                      <a:gd name="T33" fmla="*/ 90 h 143"/>
                      <a:gd name="T34" fmla="*/ 19 w 175"/>
                      <a:gd name="T35" fmla="*/ 50 h 143"/>
                      <a:gd name="T36" fmla="*/ 36 w 175"/>
                      <a:gd name="T37" fmla="*/ 33 h 143"/>
                      <a:gd name="T38" fmla="*/ 40 w 175"/>
                      <a:gd name="T39" fmla="*/ 47 h 143"/>
                      <a:gd name="T40" fmla="*/ 43 w 175"/>
                      <a:gd name="T41" fmla="*/ 53 h 143"/>
                      <a:gd name="T42" fmla="*/ 49 w 175"/>
                      <a:gd name="T43" fmla="*/ 39 h 143"/>
                      <a:gd name="T44" fmla="*/ 66 w 175"/>
                      <a:gd name="T45" fmla="*/ 20 h 143"/>
                      <a:gd name="T46" fmla="*/ 81 w 175"/>
                      <a:gd name="T47" fmla="*/ 47 h 143"/>
                      <a:gd name="T48" fmla="*/ 83 w 175"/>
                      <a:gd name="T49" fmla="*/ 39 h 143"/>
                      <a:gd name="T50" fmla="*/ 121 w 175"/>
                      <a:gd name="T51" fmla="*/ 25 h 143"/>
                      <a:gd name="T52" fmla="*/ 95 w 175"/>
                      <a:gd name="T53" fmla="*/ 74 h 143"/>
                      <a:gd name="T54" fmla="*/ 99 w 175"/>
                      <a:gd name="T55" fmla="*/ 70 h 143"/>
                      <a:gd name="T56" fmla="*/ 158 w 175"/>
                      <a:gd name="T57" fmla="*/ 71 h 143"/>
                      <a:gd name="T58" fmla="*/ 124 w 175"/>
                      <a:gd name="T59" fmla="*/ 68 h 143"/>
                      <a:gd name="T60" fmla="*/ 147 w 175"/>
                      <a:gd name="T61" fmla="*/ 82 h 143"/>
                      <a:gd name="T62" fmla="*/ 153 w 175"/>
                      <a:gd name="T63" fmla="*/ 10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5" h="143">
                        <a:moveTo>
                          <a:pt x="166" y="73"/>
                        </a:moveTo>
                        <a:cubicBezTo>
                          <a:pt x="167" y="34"/>
                          <a:pt x="139" y="25"/>
                          <a:pt x="132" y="24"/>
                        </a:cubicBezTo>
                        <a:cubicBezTo>
                          <a:pt x="109" y="0"/>
                          <a:pt x="77" y="10"/>
                          <a:pt x="70" y="13"/>
                        </a:cubicBezTo>
                        <a:cubicBezTo>
                          <a:pt x="51" y="9"/>
                          <a:pt x="39" y="18"/>
                          <a:pt x="34" y="25"/>
                        </a:cubicBezTo>
                        <a:cubicBezTo>
                          <a:pt x="20" y="26"/>
                          <a:pt x="15" y="37"/>
                          <a:pt x="13" y="44"/>
                        </a:cubicBezTo>
                        <a:cubicBezTo>
                          <a:pt x="10" y="47"/>
                          <a:pt x="2" y="54"/>
                          <a:pt x="1" y="70"/>
                        </a:cubicBezTo>
                        <a:cubicBezTo>
                          <a:pt x="0" y="85"/>
                          <a:pt x="11" y="94"/>
                          <a:pt x="19" y="98"/>
                        </a:cubicBezTo>
                        <a:cubicBezTo>
                          <a:pt x="20" y="103"/>
                          <a:pt x="22" y="108"/>
                          <a:pt x="26" y="111"/>
                        </a:cubicBezTo>
                        <a:cubicBezTo>
                          <a:pt x="33" y="117"/>
                          <a:pt x="43" y="117"/>
                          <a:pt x="47" y="117"/>
                        </a:cubicBezTo>
                        <a:cubicBezTo>
                          <a:pt x="60" y="131"/>
                          <a:pt x="77" y="130"/>
                          <a:pt x="87" y="127"/>
                        </a:cubicBezTo>
                        <a:cubicBezTo>
                          <a:pt x="93" y="136"/>
                          <a:pt x="104" y="137"/>
                          <a:pt x="108" y="138"/>
                        </a:cubicBezTo>
                        <a:cubicBezTo>
                          <a:pt x="114" y="142"/>
                          <a:pt x="120" y="143"/>
                          <a:pt x="124" y="143"/>
                        </a:cubicBezTo>
                        <a:cubicBezTo>
                          <a:pt x="129" y="143"/>
                          <a:pt x="132" y="141"/>
                          <a:pt x="134" y="140"/>
                        </a:cubicBezTo>
                        <a:cubicBezTo>
                          <a:pt x="150" y="138"/>
                          <a:pt x="157" y="122"/>
                          <a:pt x="159" y="112"/>
                        </a:cubicBezTo>
                        <a:cubicBezTo>
                          <a:pt x="175" y="99"/>
                          <a:pt x="171" y="81"/>
                          <a:pt x="166" y="73"/>
                        </a:cubicBezTo>
                        <a:close/>
                        <a:moveTo>
                          <a:pt x="153" y="107"/>
                        </a:moveTo>
                        <a:cubicBezTo>
                          <a:pt x="152" y="107"/>
                          <a:pt x="151" y="108"/>
                          <a:pt x="151" y="109"/>
                        </a:cubicBezTo>
                        <a:cubicBezTo>
                          <a:pt x="151" y="110"/>
                          <a:pt x="148" y="130"/>
                          <a:pt x="132" y="133"/>
                        </a:cubicBezTo>
                        <a:cubicBezTo>
                          <a:pt x="131" y="133"/>
                          <a:pt x="130" y="133"/>
                          <a:pt x="130" y="133"/>
                        </a:cubicBezTo>
                        <a:cubicBezTo>
                          <a:pt x="130" y="134"/>
                          <a:pt x="125" y="137"/>
                          <a:pt x="117" y="134"/>
                        </a:cubicBezTo>
                        <a:cubicBezTo>
                          <a:pt x="132" y="124"/>
                          <a:pt x="134" y="109"/>
                          <a:pt x="134" y="108"/>
                        </a:cubicBezTo>
                        <a:cubicBezTo>
                          <a:pt x="134" y="106"/>
                          <a:pt x="132" y="104"/>
                          <a:pt x="130" y="104"/>
                        </a:cubicBezTo>
                        <a:cubicBezTo>
                          <a:pt x="128" y="103"/>
                          <a:pt x="126" y="105"/>
                          <a:pt x="126" y="107"/>
                        </a:cubicBezTo>
                        <a:cubicBezTo>
                          <a:pt x="126" y="108"/>
                          <a:pt x="124" y="122"/>
                          <a:pt x="108" y="130"/>
                        </a:cubicBezTo>
                        <a:cubicBezTo>
                          <a:pt x="105" y="130"/>
                          <a:pt x="96" y="129"/>
                          <a:pt x="92" y="120"/>
                        </a:cubicBezTo>
                        <a:cubicBezTo>
                          <a:pt x="91" y="118"/>
                          <a:pt x="88" y="117"/>
                          <a:pt x="86" y="118"/>
                        </a:cubicBezTo>
                        <a:cubicBezTo>
                          <a:pt x="86" y="119"/>
                          <a:pt x="66" y="128"/>
                          <a:pt x="52" y="110"/>
                        </a:cubicBezTo>
                        <a:cubicBezTo>
                          <a:pt x="51" y="109"/>
                          <a:pt x="49" y="109"/>
                          <a:pt x="48" y="109"/>
                        </a:cubicBezTo>
                        <a:cubicBezTo>
                          <a:pt x="48" y="109"/>
                          <a:pt x="37" y="110"/>
                          <a:pt x="31" y="105"/>
                        </a:cubicBezTo>
                        <a:cubicBezTo>
                          <a:pt x="29" y="103"/>
                          <a:pt x="27" y="100"/>
                          <a:pt x="27" y="96"/>
                        </a:cubicBezTo>
                        <a:cubicBezTo>
                          <a:pt x="29" y="92"/>
                          <a:pt x="39" y="76"/>
                          <a:pt x="63" y="80"/>
                        </a:cubicBezTo>
                        <a:cubicBezTo>
                          <a:pt x="65" y="80"/>
                          <a:pt x="67" y="79"/>
                          <a:pt x="68" y="76"/>
                        </a:cubicBezTo>
                        <a:cubicBezTo>
                          <a:pt x="68" y="74"/>
                          <a:pt x="66" y="72"/>
                          <a:pt x="64" y="72"/>
                        </a:cubicBezTo>
                        <a:cubicBezTo>
                          <a:pt x="39" y="68"/>
                          <a:pt x="26" y="83"/>
                          <a:pt x="21" y="90"/>
                        </a:cubicBezTo>
                        <a:cubicBezTo>
                          <a:pt x="16" y="87"/>
                          <a:pt x="8" y="81"/>
                          <a:pt x="9" y="70"/>
                        </a:cubicBezTo>
                        <a:cubicBezTo>
                          <a:pt x="10" y="55"/>
                          <a:pt x="19" y="50"/>
                          <a:pt x="19" y="50"/>
                        </a:cubicBezTo>
                        <a:cubicBezTo>
                          <a:pt x="20" y="50"/>
                          <a:pt x="21" y="48"/>
                          <a:pt x="21" y="47"/>
                        </a:cubicBezTo>
                        <a:cubicBezTo>
                          <a:pt x="21" y="46"/>
                          <a:pt x="23" y="34"/>
                          <a:pt x="36" y="33"/>
                        </a:cubicBezTo>
                        <a:cubicBezTo>
                          <a:pt x="39" y="35"/>
                          <a:pt x="41" y="38"/>
                          <a:pt x="41" y="40"/>
                        </a:cubicBezTo>
                        <a:cubicBezTo>
                          <a:pt x="42" y="44"/>
                          <a:pt x="40" y="46"/>
                          <a:pt x="40" y="47"/>
                        </a:cubicBezTo>
                        <a:cubicBezTo>
                          <a:pt x="39" y="48"/>
                          <a:pt x="39" y="51"/>
                          <a:pt x="41" y="52"/>
                        </a:cubicBezTo>
                        <a:cubicBezTo>
                          <a:pt x="41" y="53"/>
                          <a:pt x="42" y="53"/>
                          <a:pt x="43" y="53"/>
                        </a:cubicBezTo>
                        <a:cubicBezTo>
                          <a:pt x="44" y="53"/>
                          <a:pt x="45" y="52"/>
                          <a:pt x="46" y="51"/>
                        </a:cubicBezTo>
                        <a:cubicBezTo>
                          <a:pt x="47" y="51"/>
                          <a:pt x="50" y="46"/>
                          <a:pt x="49" y="39"/>
                        </a:cubicBezTo>
                        <a:cubicBezTo>
                          <a:pt x="49" y="35"/>
                          <a:pt x="46" y="31"/>
                          <a:pt x="42" y="28"/>
                        </a:cubicBezTo>
                        <a:cubicBezTo>
                          <a:pt x="45" y="24"/>
                          <a:pt x="52" y="18"/>
                          <a:pt x="66" y="20"/>
                        </a:cubicBezTo>
                        <a:cubicBezTo>
                          <a:pt x="64" y="34"/>
                          <a:pt x="74" y="43"/>
                          <a:pt x="79" y="46"/>
                        </a:cubicBezTo>
                        <a:cubicBezTo>
                          <a:pt x="80" y="46"/>
                          <a:pt x="81" y="47"/>
                          <a:pt x="81" y="47"/>
                        </a:cubicBezTo>
                        <a:cubicBezTo>
                          <a:pt x="83" y="47"/>
                          <a:pt x="84" y="46"/>
                          <a:pt x="85" y="44"/>
                        </a:cubicBezTo>
                        <a:cubicBezTo>
                          <a:pt x="86" y="42"/>
                          <a:pt x="85" y="40"/>
                          <a:pt x="83" y="39"/>
                        </a:cubicBezTo>
                        <a:cubicBezTo>
                          <a:pt x="82" y="39"/>
                          <a:pt x="72" y="33"/>
                          <a:pt x="74" y="20"/>
                        </a:cubicBezTo>
                        <a:cubicBezTo>
                          <a:pt x="81" y="18"/>
                          <a:pt x="103" y="12"/>
                          <a:pt x="121" y="25"/>
                        </a:cubicBezTo>
                        <a:cubicBezTo>
                          <a:pt x="89" y="35"/>
                          <a:pt x="91" y="70"/>
                          <a:pt x="91" y="71"/>
                        </a:cubicBezTo>
                        <a:cubicBezTo>
                          <a:pt x="91" y="73"/>
                          <a:pt x="93" y="74"/>
                          <a:pt x="95" y="74"/>
                        </a:cubicBezTo>
                        <a:cubicBezTo>
                          <a:pt x="95" y="74"/>
                          <a:pt x="95" y="74"/>
                          <a:pt x="95" y="74"/>
                        </a:cubicBezTo>
                        <a:cubicBezTo>
                          <a:pt x="97" y="74"/>
                          <a:pt x="99" y="72"/>
                          <a:pt x="99" y="70"/>
                        </a:cubicBezTo>
                        <a:cubicBezTo>
                          <a:pt x="99" y="69"/>
                          <a:pt x="97" y="37"/>
                          <a:pt x="130" y="32"/>
                        </a:cubicBezTo>
                        <a:cubicBezTo>
                          <a:pt x="134" y="32"/>
                          <a:pt x="158" y="39"/>
                          <a:pt x="158" y="71"/>
                        </a:cubicBezTo>
                        <a:cubicBezTo>
                          <a:pt x="143" y="79"/>
                          <a:pt x="130" y="68"/>
                          <a:pt x="129" y="67"/>
                        </a:cubicBezTo>
                        <a:cubicBezTo>
                          <a:pt x="128" y="66"/>
                          <a:pt x="125" y="66"/>
                          <a:pt x="124" y="68"/>
                        </a:cubicBezTo>
                        <a:cubicBezTo>
                          <a:pt x="122" y="69"/>
                          <a:pt x="122" y="72"/>
                          <a:pt x="124" y="73"/>
                        </a:cubicBezTo>
                        <a:cubicBezTo>
                          <a:pt x="128" y="77"/>
                          <a:pt x="137" y="82"/>
                          <a:pt x="147" y="82"/>
                        </a:cubicBezTo>
                        <a:cubicBezTo>
                          <a:pt x="151" y="82"/>
                          <a:pt x="156" y="81"/>
                          <a:pt x="160" y="79"/>
                        </a:cubicBezTo>
                        <a:cubicBezTo>
                          <a:pt x="163" y="85"/>
                          <a:pt x="165" y="97"/>
                          <a:pt x="153"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8" name="Freeform 31">
                    <a:extLst>
                      <a:ext uri="{FF2B5EF4-FFF2-40B4-BE49-F238E27FC236}">
                        <a16:creationId xmlns:a16="http://schemas.microsoft.com/office/drawing/2014/main" id="{B278F73F-DA3A-4ED3-9920-38A52058B887}"/>
                      </a:ext>
                    </a:extLst>
                  </p:cNvPr>
                  <p:cNvSpPr>
                    <a:spLocks/>
                  </p:cNvSpPr>
                  <p:nvPr/>
                </p:nvSpPr>
                <p:spPr bwMode="auto">
                  <a:xfrm>
                    <a:off x="2015875" y="5157620"/>
                    <a:ext cx="118895" cy="43803"/>
                  </a:xfrm>
                  <a:custGeom>
                    <a:avLst/>
                    <a:gdLst>
                      <a:gd name="T0" fmla="*/ 40 w 48"/>
                      <a:gd name="T1" fmla="*/ 2 h 18"/>
                      <a:gd name="T2" fmla="*/ 7 w 48"/>
                      <a:gd name="T3" fmla="*/ 5 h 18"/>
                      <a:gd name="T4" fmla="*/ 2 w 48"/>
                      <a:gd name="T5" fmla="*/ 5 h 18"/>
                      <a:gd name="T6" fmla="*/ 3 w 48"/>
                      <a:gd name="T7" fmla="*/ 11 h 18"/>
                      <a:gd name="T8" fmla="*/ 24 w 48"/>
                      <a:gd name="T9" fmla="*/ 18 h 18"/>
                      <a:gd name="T10" fmla="*/ 46 w 48"/>
                      <a:gd name="T11" fmla="*/ 7 h 18"/>
                      <a:gd name="T12" fmla="*/ 46 w 48"/>
                      <a:gd name="T13" fmla="*/ 2 h 18"/>
                      <a:gd name="T14" fmla="*/ 40 w 48"/>
                      <a:gd name="T15" fmla="*/ 2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8">
                        <a:moveTo>
                          <a:pt x="40" y="2"/>
                        </a:moveTo>
                        <a:cubicBezTo>
                          <a:pt x="26" y="18"/>
                          <a:pt x="8" y="5"/>
                          <a:pt x="7" y="5"/>
                        </a:cubicBezTo>
                        <a:cubicBezTo>
                          <a:pt x="6" y="3"/>
                          <a:pt x="3" y="4"/>
                          <a:pt x="2" y="5"/>
                        </a:cubicBezTo>
                        <a:cubicBezTo>
                          <a:pt x="0" y="7"/>
                          <a:pt x="1" y="10"/>
                          <a:pt x="3" y="11"/>
                        </a:cubicBezTo>
                        <a:cubicBezTo>
                          <a:pt x="7" y="14"/>
                          <a:pt x="15" y="18"/>
                          <a:pt x="24" y="18"/>
                        </a:cubicBezTo>
                        <a:cubicBezTo>
                          <a:pt x="31" y="18"/>
                          <a:pt x="39" y="15"/>
                          <a:pt x="46" y="7"/>
                        </a:cubicBezTo>
                        <a:cubicBezTo>
                          <a:pt x="48" y="6"/>
                          <a:pt x="48" y="3"/>
                          <a:pt x="46" y="2"/>
                        </a:cubicBezTo>
                        <a:cubicBezTo>
                          <a:pt x="44" y="0"/>
                          <a:pt x="42" y="0"/>
                          <a:pt x="4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451" name="Freeform 5">
                  <a:extLst>
                    <a:ext uri="{FF2B5EF4-FFF2-40B4-BE49-F238E27FC236}">
                      <a16:creationId xmlns:a16="http://schemas.microsoft.com/office/drawing/2014/main" id="{0FE72C10-3B57-4EC2-A375-A950FF6F9E8D}"/>
                    </a:ext>
                  </a:extLst>
                </p:cNvPr>
                <p:cNvSpPr>
                  <a:spLocks noEditPoints="1"/>
                </p:cNvSpPr>
                <p:nvPr/>
              </p:nvSpPr>
              <p:spPr bwMode="auto">
                <a:xfrm rot="19347247">
                  <a:off x="1889671" y="2408550"/>
                  <a:ext cx="699081" cy="771759"/>
                </a:xfrm>
                <a:custGeom>
                  <a:avLst/>
                  <a:gdLst>
                    <a:gd name="T0" fmla="*/ 65 w 174"/>
                    <a:gd name="T1" fmla="*/ 12 h 192"/>
                    <a:gd name="T2" fmla="*/ 13 w 174"/>
                    <a:gd name="T3" fmla="*/ 111 h 192"/>
                    <a:gd name="T4" fmla="*/ 51 w 174"/>
                    <a:gd name="T5" fmla="*/ 157 h 192"/>
                    <a:gd name="T6" fmla="*/ 67 w 174"/>
                    <a:gd name="T7" fmla="*/ 163 h 192"/>
                    <a:gd name="T8" fmla="*/ 67 w 174"/>
                    <a:gd name="T9" fmla="*/ 164 h 192"/>
                    <a:gd name="T10" fmla="*/ 73 w 174"/>
                    <a:gd name="T11" fmla="*/ 176 h 192"/>
                    <a:gd name="T12" fmla="*/ 80 w 174"/>
                    <a:gd name="T13" fmla="*/ 191 h 192"/>
                    <a:gd name="T14" fmla="*/ 82 w 174"/>
                    <a:gd name="T15" fmla="*/ 191 h 192"/>
                    <a:gd name="T16" fmla="*/ 91 w 174"/>
                    <a:gd name="T17" fmla="*/ 177 h 192"/>
                    <a:gd name="T18" fmla="*/ 98 w 174"/>
                    <a:gd name="T19" fmla="*/ 166 h 192"/>
                    <a:gd name="T20" fmla="*/ 98 w 174"/>
                    <a:gd name="T21" fmla="*/ 166 h 192"/>
                    <a:gd name="T22" fmla="*/ 111 w 174"/>
                    <a:gd name="T23" fmla="*/ 163 h 192"/>
                    <a:gd name="T24" fmla="*/ 133 w 174"/>
                    <a:gd name="T25" fmla="*/ 153 h 192"/>
                    <a:gd name="T26" fmla="*/ 163 w 174"/>
                    <a:gd name="T27" fmla="*/ 65 h 192"/>
                    <a:gd name="T28" fmla="*/ 65 w 174"/>
                    <a:gd name="T29" fmla="*/ 12 h 192"/>
                    <a:gd name="T30" fmla="*/ 157 w 174"/>
                    <a:gd name="T31" fmla="*/ 66 h 192"/>
                    <a:gd name="T32" fmla="*/ 109 w 174"/>
                    <a:gd name="T33" fmla="*/ 157 h 192"/>
                    <a:gd name="T34" fmla="*/ 54 w 174"/>
                    <a:gd name="T35" fmla="*/ 151 h 192"/>
                    <a:gd name="T36" fmla="*/ 19 w 174"/>
                    <a:gd name="T37" fmla="*/ 109 h 192"/>
                    <a:gd name="T38" fmla="*/ 47 w 174"/>
                    <a:gd name="T39" fmla="*/ 28 h 192"/>
                    <a:gd name="T40" fmla="*/ 67 w 174"/>
                    <a:gd name="T41" fmla="*/ 19 h 192"/>
                    <a:gd name="T42" fmla="*/ 157 w 174"/>
                    <a:gd name="T43" fmla="*/ 6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2"/>
                      </a:moveTo>
                      <a:cubicBezTo>
                        <a:pt x="23" y="25"/>
                        <a:pt x="0" y="69"/>
                        <a:pt x="13" y="111"/>
                      </a:cubicBezTo>
                      <a:cubicBezTo>
                        <a:pt x="19" y="131"/>
                        <a:pt x="32" y="147"/>
                        <a:pt x="51" y="157"/>
                      </a:cubicBezTo>
                      <a:cubicBezTo>
                        <a:pt x="56" y="160"/>
                        <a:pt x="61" y="162"/>
                        <a:pt x="67" y="163"/>
                      </a:cubicBezTo>
                      <a:cubicBezTo>
                        <a:pt x="67" y="164"/>
                        <a:pt x="67" y="164"/>
                        <a:pt x="67" y="164"/>
                      </a:cubicBezTo>
                      <a:cubicBezTo>
                        <a:pt x="73" y="176"/>
                        <a:pt x="73" y="176"/>
                        <a:pt x="73" y="176"/>
                      </a:cubicBezTo>
                      <a:cubicBezTo>
                        <a:pt x="80" y="191"/>
                        <a:pt x="80" y="191"/>
                        <a:pt x="80" y="191"/>
                      </a:cubicBezTo>
                      <a:cubicBezTo>
                        <a:pt x="80" y="192"/>
                        <a:pt x="81" y="192"/>
                        <a:pt x="82" y="191"/>
                      </a:cubicBezTo>
                      <a:cubicBezTo>
                        <a:pt x="91" y="177"/>
                        <a:pt x="91" y="177"/>
                        <a:pt x="91" y="177"/>
                      </a:cubicBezTo>
                      <a:cubicBezTo>
                        <a:pt x="98" y="166"/>
                        <a:pt x="98" y="166"/>
                        <a:pt x="98" y="166"/>
                      </a:cubicBezTo>
                      <a:cubicBezTo>
                        <a:pt x="98" y="166"/>
                        <a:pt x="98" y="166"/>
                        <a:pt x="98" y="166"/>
                      </a:cubicBezTo>
                      <a:cubicBezTo>
                        <a:pt x="103" y="165"/>
                        <a:pt x="107" y="164"/>
                        <a:pt x="111" y="163"/>
                      </a:cubicBezTo>
                      <a:cubicBezTo>
                        <a:pt x="119" y="161"/>
                        <a:pt x="126" y="157"/>
                        <a:pt x="133" y="153"/>
                      </a:cubicBezTo>
                      <a:cubicBezTo>
                        <a:pt x="160" y="134"/>
                        <a:pt x="174" y="98"/>
                        <a:pt x="163" y="65"/>
                      </a:cubicBezTo>
                      <a:cubicBezTo>
                        <a:pt x="151" y="23"/>
                        <a:pt x="106" y="0"/>
                        <a:pt x="65" y="12"/>
                      </a:cubicBezTo>
                      <a:close/>
                      <a:moveTo>
                        <a:pt x="157" y="66"/>
                      </a:moveTo>
                      <a:cubicBezTo>
                        <a:pt x="169" y="105"/>
                        <a:pt x="147" y="145"/>
                        <a:pt x="109" y="157"/>
                      </a:cubicBezTo>
                      <a:cubicBezTo>
                        <a:pt x="91" y="162"/>
                        <a:pt x="71" y="160"/>
                        <a:pt x="54" y="151"/>
                      </a:cubicBezTo>
                      <a:cubicBezTo>
                        <a:pt x="37" y="142"/>
                        <a:pt x="25" y="127"/>
                        <a:pt x="19" y="109"/>
                      </a:cubicBezTo>
                      <a:cubicBezTo>
                        <a:pt x="10" y="78"/>
                        <a:pt x="22" y="46"/>
                        <a:pt x="47" y="28"/>
                      </a:cubicBezTo>
                      <a:cubicBezTo>
                        <a:pt x="53" y="24"/>
                        <a:pt x="60" y="21"/>
                        <a:pt x="67" y="19"/>
                      </a:cubicBezTo>
                      <a:cubicBezTo>
                        <a:pt x="105" y="7"/>
                        <a:pt x="145" y="28"/>
                        <a:pt x="157" y="6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grpSp>
        </p:grpSp>
        <p:sp>
          <p:nvSpPr>
            <p:cNvPr id="447" name="正方形/長方形 446">
              <a:extLst>
                <a:ext uri="{FF2B5EF4-FFF2-40B4-BE49-F238E27FC236}">
                  <a16:creationId xmlns:a16="http://schemas.microsoft.com/office/drawing/2014/main" id="{39FBC538-0439-44B0-8BB0-26D7CE44FBD1}"/>
                </a:ext>
              </a:extLst>
            </p:cNvPr>
            <p:cNvSpPr/>
            <p:nvPr/>
          </p:nvSpPr>
          <p:spPr>
            <a:xfrm>
              <a:off x="6066206" y="3303181"/>
              <a:ext cx="3103986" cy="646331"/>
            </a:xfrm>
            <a:prstGeom prst="rect">
              <a:avLst/>
            </a:prstGeom>
            <a:noFill/>
          </p:spPr>
          <p:txBody>
            <a:bodyPr wrap="square" lIns="0" tIns="0" rIns="0" bIns="0" rtlCol="0">
              <a:spAutoFit/>
            </a:bodyPr>
            <a:lstStyle/>
            <a:p>
              <a:pPr lvl="0" algn="ctr">
                <a:defRPr/>
              </a:pPr>
              <a:r>
                <a:rPr lang="ja-JP" altLang="en-US" sz="1400" b="1" dirty="0">
                  <a:solidFill>
                    <a:prstClr val="black"/>
                  </a:solidFill>
                </a:rPr>
                <a:t>スマート農林</a:t>
              </a:r>
              <a:r>
                <a:rPr lang="ja-JP" altLang="en-US" sz="1400" b="1" dirty="0" smtClean="0">
                  <a:solidFill>
                    <a:prstClr val="black"/>
                  </a:solidFill>
                </a:rPr>
                <a:t>水産業</a:t>
              </a:r>
              <a:endParaRPr lang="en-US" altLang="ja-JP" sz="1400" b="1" dirty="0" smtClean="0">
                <a:solidFill>
                  <a:prstClr val="black"/>
                </a:solidFill>
              </a:endParaRPr>
            </a:p>
            <a:p>
              <a:pPr algn="ctr">
                <a:defRPr/>
              </a:pPr>
              <a:r>
                <a:rPr lang="ja-JP" altLang="en-US" sz="1400" b="1" dirty="0">
                  <a:solidFill>
                    <a:prstClr val="black"/>
                  </a:solidFill>
                </a:rPr>
                <a:t>スマート</a:t>
              </a:r>
              <a:r>
                <a:rPr lang="ja-JP" altLang="en-US" sz="1400" b="1" dirty="0" smtClean="0">
                  <a:solidFill>
                    <a:prstClr val="black"/>
                  </a:solidFill>
                </a:rPr>
                <a:t>技術（</a:t>
              </a:r>
              <a:r>
                <a:rPr lang="en-US" altLang="ja-JP" sz="1400" b="1" dirty="0">
                  <a:solidFill>
                    <a:prstClr val="black"/>
                  </a:solidFill>
                </a:rPr>
                <a:t>AI</a:t>
              </a:r>
              <a:r>
                <a:rPr lang="ja-JP" altLang="en-US" sz="1400" b="1" dirty="0">
                  <a:solidFill>
                    <a:prstClr val="black"/>
                  </a:solidFill>
                </a:rPr>
                <a:t>・ビッグデータ）を活用</a:t>
              </a:r>
            </a:p>
            <a:p>
              <a:pPr lvl="0" algn="ctr">
                <a:defRPr/>
              </a:pP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689" name="グループ化 688">
            <a:extLst>
              <a:ext uri="{FF2B5EF4-FFF2-40B4-BE49-F238E27FC236}">
                <a16:creationId xmlns:a16="http://schemas.microsoft.com/office/drawing/2014/main" id="{1584CEAC-CAC4-4E0A-B3A4-6576453FB57C}"/>
              </a:ext>
            </a:extLst>
          </p:cNvPr>
          <p:cNvGrpSpPr/>
          <p:nvPr/>
        </p:nvGrpSpPr>
        <p:grpSpPr>
          <a:xfrm>
            <a:off x="89620" y="2240067"/>
            <a:ext cx="1817290" cy="1296405"/>
            <a:chOff x="5340217" y="6023553"/>
            <a:chExt cx="1817290" cy="1296405"/>
          </a:xfrm>
        </p:grpSpPr>
        <p:sp>
          <p:nvSpPr>
            <p:cNvPr id="690" name="テキスト ボックス 689">
              <a:extLst>
                <a:ext uri="{FF2B5EF4-FFF2-40B4-BE49-F238E27FC236}">
                  <a16:creationId xmlns:a16="http://schemas.microsoft.com/office/drawing/2014/main" id="{8228A0C9-8D46-4D5B-8390-3FB5A74C4458}"/>
                </a:ext>
              </a:extLst>
            </p:cNvPr>
            <p:cNvSpPr txBox="1"/>
            <p:nvPr/>
          </p:nvSpPr>
          <p:spPr>
            <a:xfrm>
              <a:off x="5340217" y="6932160"/>
              <a:ext cx="1817290"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カーボンニュートラルな</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熱・燃料</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の活用</a:t>
              </a:r>
            </a:p>
          </p:txBody>
        </p:sp>
        <p:grpSp>
          <p:nvGrpSpPr>
            <p:cNvPr id="691" name="グループ化 690">
              <a:extLst>
                <a:ext uri="{FF2B5EF4-FFF2-40B4-BE49-F238E27FC236}">
                  <a16:creationId xmlns:a16="http://schemas.microsoft.com/office/drawing/2014/main" id="{D5517701-8664-416E-8348-74FFD657CB85}"/>
                </a:ext>
              </a:extLst>
            </p:cNvPr>
            <p:cNvGrpSpPr/>
            <p:nvPr/>
          </p:nvGrpSpPr>
          <p:grpSpPr>
            <a:xfrm>
              <a:off x="5628030" y="6023553"/>
              <a:ext cx="1114068" cy="792050"/>
              <a:chOff x="5994909" y="6037639"/>
              <a:chExt cx="912216" cy="648543"/>
            </a:xfrm>
          </p:grpSpPr>
          <p:grpSp>
            <p:nvGrpSpPr>
              <p:cNvPr id="692" name="グループ化 691">
                <a:extLst>
                  <a:ext uri="{FF2B5EF4-FFF2-40B4-BE49-F238E27FC236}">
                    <a16:creationId xmlns:a16="http://schemas.microsoft.com/office/drawing/2014/main" id="{D2A491BA-D539-4DE3-8FC3-74407F151B41}"/>
                  </a:ext>
                </a:extLst>
              </p:cNvPr>
              <p:cNvGrpSpPr/>
              <p:nvPr/>
            </p:nvGrpSpPr>
            <p:grpSpPr>
              <a:xfrm rot="691120">
                <a:off x="6232837" y="6221057"/>
                <a:ext cx="479919" cy="446241"/>
                <a:chOff x="1063323" y="6143437"/>
                <a:chExt cx="764772" cy="711104"/>
              </a:xfrm>
              <a:solidFill>
                <a:schemeClr val="accent2">
                  <a:lumMod val="60000"/>
                  <a:lumOff val="40000"/>
                </a:schemeClr>
              </a:solidFill>
            </p:grpSpPr>
            <p:sp>
              <p:nvSpPr>
                <p:cNvPr id="704" name="Freeform 5">
                  <a:extLst>
                    <a:ext uri="{FF2B5EF4-FFF2-40B4-BE49-F238E27FC236}">
                      <a16:creationId xmlns:a16="http://schemas.microsoft.com/office/drawing/2014/main" id="{60F2FB91-7BC6-455E-989E-3F129600F9E1}"/>
                    </a:ext>
                  </a:extLst>
                </p:cNvPr>
                <p:cNvSpPr>
                  <a:spLocks/>
                </p:cNvSpPr>
                <p:nvPr/>
              </p:nvSpPr>
              <p:spPr bwMode="auto">
                <a:xfrm>
                  <a:off x="1175132" y="6143437"/>
                  <a:ext cx="527738" cy="205728"/>
                </a:xfrm>
                <a:custGeom>
                  <a:avLst/>
                  <a:gdLst>
                    <a:gd name="T0" fmla="*/ 82 w 101"/>
                    <a:gd name="T1" fmla="*/ 28 h 39"/>
                    <a:gd name="T2" fmla="*/ 101 w 101"/>
                    <a:gd name="T3" fmla="*/ 27 h 39"/>
                    <a:gd name="T4" fmla="*/ 100 w 101"/>
                    <a:gd name="T5" fmla="*/ 8 h 39"/>
                    <a:gd name="T6" fmla="*/ 91 w 101"/>
                    <a:gd name="T7" fmla="*/ 0 h 39"/>
                    <a:gd name="T8" fmla="*/ 92 w 101"/>
                    <a:gd name="T9" fmla="*/ 14 h 39"/>
                    <a:gd name="T10" fmla="*/ 56 w 101"/>
                    <a:gd name="T11" fmla="*/ 3 h 39"/>
                    <a:gd name="T12" fmla="*/ 1 w 101"/>
                    <a:gd name="T13" fmla="*/ 33 h 39"/>
                    <a:gd name="T14" fmla="*/ 2 w 101"/>
                    <a:gd name="T15" fmla="*/ 38 h 39"/>
                    <a:gd name="T16" fmla="*/ 4 w 101"/>
                    <a:gd name="T17" fmla="*/ 39 h 39"/>
                    <a:gd name="T18" fmla="*/ 8 w 101"/>
                    <a:gd name="T19" fmla="*/ 37 h 39"/>
                    <a:gd name="T20" fmla="*/ 56 w 101"/>
                    <a:gd name="T21" fmla="*/ 11 h 39"/>
                    <a:gd name="T22" fmla="*/ 86 w 101"/>
                    <a:gd name="T23" fmla="*/ 20 h 39"/>
                    <a:gd name="T24" fmla="*/ 73 w 101"/>
                    <a:gd name="T25" fmla="*/ 20 h 39"/>
                    <a:gd name="T26" fmla="*/ 82 w 101"/>
                    <a:gd name="T27"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39">
                      <a:moveTo>
                        <a:pt x="82" y="28"/>
                      </a:moveTo>
                      <a:cubicBezTo>
                        <a:pt x="101" y="27"/>
                        <a:pt x="101" y="27"/>
                        <a:pt x="101" y="27"/>
                      </a:cubicBezTo>
                      <a:cubicBezTo>
                        <a:pt x="100" y="8"/>
                        <a:pt x="100" y="8"/>
                        <a:pt x="100" y="8"/>
                      </a:cubicBezTo>
                      <a:cubicBezTo>
                        <a:pt x="91" y="0"/>
                        <a:pt x="91" y="0"/>
                        <a:pt x="91" y="0"/>
                      </a:cubicBezTo>
                      <a:cubicBezTo>
                        <a:pt x="92" y="14"/>
                        <a:pt x="92" y="14"/>
                        <a:pt x="92" y="14"/>
                      </a:cubicBezTo>
                      <a:cubicBezTo>
                        <a:pt x="81" y="7"/>
                        <a:pt x="69" y="3"/>
                        <a:pt x="56" y="3"/>
                      </a:cubicBezTo>
                      <a:cubicBezTo>
                        <a:pt x="34" y="3"/>
                        <a:pt x="13" y="14"/>
                        <a:pt x="1" y="33"/>
                      </a:cubicBezTo>
                      <a:cubicBezTo>
                        <a:pt x="0" y="34"/>
                        <a:pt x="0" y="37"/>
                        <a:pt x="2" y="38"/>
                      </a:cubicBezTo>
                      <a:cubicBezTo>
                        <a:pt x="3" y="39"/>
                        <a:pt x="4" y="39"/>
                        <a:pt x="4" y="39"/>
                      </a:cubicBezTo>
                      <a:cubicBezTo>
                        <a:pt x="6" y="39"/>
                        <a:pt x="7" y="38"/>
                        <a:pt x="8" y="37"/>
                      </a:cubicBezTo>
                      <a:cubicBezTo>
                        <a:pt x="19" y="21"/>
                        <a:pt x="37" y="11"/>
                        <a:pt x="56" y="11"/>
                      </a:cubicBezTo>
                      <a:cubicBezTo>
                        <a:pt x="67" y="11"/>
                        <a:pt x="77" y="14"/>
                        <a:pt x="86" y="20"/>
                      </a:cubicBezTo>
                      <a:cubicBezTo>
                        <a:pt x="73" y="20"/>
                        <a:pt x="73" y="20"/>
                        <a:pt x="73" y="20"/>
                      </a:cubicBezTo>
                      <a:lnTo>
                        <a:pt x="8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5" name="Freeform 6">
                  <a:extLst>
                    <a:ext uri="{FF2B5EF4-FFF2-40B4-BE49-F238E27FC236}">
                      <a16:creationId xmlns:a16="http://schemas.microsoft.com/office/drawing/2014/main" id="{9B6FC5EB-80DA-4561-9DA6-D75F126BC35E}"/>
                    </a:ext>
                  </a:extLst>
                </p:cNvPr>
                <p:cNvSpPr>
                  <a:spLocks/>
                </p:cNvSpPr>
                <p:nvPr/>
              </p:nvSpPr>
              <p:spPr bwMode="auto">
                <a:xfrm>
                  <a:off x="1573171" y="6317859"/>
                  <a:ext cx="254924" cy="536682"/>
                </a:xfrm>
                <a:custGeom>
                  <a:avLst/>
                  <a:gdLst>
                    <a:gd name="T0" fmla="*/ 40 w 49"/>
                    <a:gd name="T1" fmla="*/ 64 h 103"/>
                    <a:gd name="T2" fmla="*/ 36 w 49"/>
                    <a:gd name="T3" fmla="*/ 2 h 103"/>
                    <a:gd name="T4" fmla="*/ 30 w 49"/>
                    <a:gd name="T5" fmla="*/ 1 h 103"/>
                    <a:gd name="T6" fmla="*/ 29 w 49"/>
                    <a:gd name="T7" fmla="*/ 6 h 103"/>
                    <a:gd name="T8" fmla="*/ 33 w 49"/>
                    <a:gd name="T9" fmla="*/ 61 h 103"/>
                    <a:gd name="T10" fmla="*/ 13 w 49"/>
                    <a:gd name="T11" fmla="*/ 85 h 103"/>
                    <a:gd name="T12" fmla="*/ 18 w 49"/>
                    <a:gd name="T13" fmla="*/ 73 h 103"/>
                    <a:gd name="T14" fmla="*/ 7 w 49"/>
                    <a:gd name="T15" fmla="*/ 78 h 103"/>
                    <a:gd name="T16" fmla="*/ 0 w 49"/>
                    <a:gd name="T17" fmla="*/ 96 h 103"/>
                    <a:gd name="T18" fmla="*/ 18 w 49"/>
                    <a:gd name="T19" fmla="*/ 103 h 103"/>
                    <a:gd name="T20" fmla="*/ 29 w 49"/>
                    <a:gd name="T21" fmla="*/ 98 h 103"/>
                    <a:gd name="T22" fmla="*/ 16 w 49"/>
                    <a:gd name="T23" fmla="*/ 93 h 103"/>
                    <a:gd name="T24" fmla="*/ 40 w 49"/>
                    <a:gd name="T25" fmla="*/ 6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3">
                      <a:moveTo>
                        <a:pt x="40" y="64"/>
                      </a:moveTo>
                      <a:cubicBezTo>
                        <a:pt x="49" y="44"/>
                        <a:pt x="47" y="21"/>
                        <a:pt x="36" y="2"/>
                      </a:cubicBezTo>
                      <a:cubicBezTo>
                        <a:pt x="34" y="0"/>
                        <a:pt x="32" y="0"/>
                        <a:pt x="30" y="1"/>
                      </a:cubicBezTo>
                      <a:cubicBezTo>
                        <a:pt x="28" y="2"/>
                        <a:pt x="28" y="5"/>
                        <a:pt x="29" y="6"/>
                      </a:cubicBezTo>
                      <a:cubicBezTo>
                        <a:pt x="39" y="23"/>
                        <a:pt x="41" y="43"/>
                        <a:pt x="33" y="61"/>
                      </a:cubicBezTo>
                      <a:cubicBezTo>
                        <a:pt x="29" y="71"/>
                        <a:pt x="22" y="79"/>
                        <a:pt x="13" y="85"/>
                      </a:cubicBezTo>
                      <a:cubicBezTo>
                        <a:pt x="18" y="73"/>
                        <a:pt x="18" y="73"/>
                        <a:pt x="18" y="73"/>
                      </a:cubicBezTo>
                      <a:cubicBezTo>
                        <a:pt x="7" y="78"/>
                        <a:pt x="7" y="78"/>
                        <a:pt x="7" y="78"/>
                      </a:cubicBezTo>
                      <a:cubicBezTo>
                        <a:pt x="0" y="96"/>
                        <a:pt x="0" y="96"/>
                        <a:pt x="0" y="96"/>
                      </a:cubicBezTo>
                      <a:cubicBezTo>
                        <a:pt x="18" y="103"/>
                        <a:pt x="18" y="103"/>
                        <a:pt x="18" y="103"/>
                      </a:cubicBezTo>
                      <a:cubicBezTo>
                        <a:pt x="29" y="98"/>
                        <a:pt x="29" y="98"/>
                        <a:pt x="29" y="98"/>
                      </a:cubicBezTo>
                      <a:cubicBezTo>
                        <a:pt x="16" y="93"/>
                        <a:pt x="16" y="93"/>
                        <a:pt x="16" y="93"/>
                      </a:cubicBezTo>
                      <a:cubicBezTo>
                        <a:pt x="26" y="86"/>
                        <a:pt x="35" y="76"/>
                        <a:pt x="4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6" name="Freeform 7">
                  <a:extLst>
                    <a:ext uri="{FF2B5EF4-FFF2-40B4-BE49-F238E27FC236}">
                      <a16:creationId xmlns:a16="http://schemas.microsoft.com/office/drawing/2014/main" id="{88F7DBD0-8019-49C4-BAFC-142EB01970BB}"/>
                    </a:ext>
                  </a:extLst>
                </p:cNvPr>
                <p:cNvSpPr>
                  <a:spLocks/>
                </p:cNvSpPr>
                <p:nvPr/>
              </p:nvSpPr>
              <p:spPr bwMode="auto">
                <a:xfrm>
                  <a:off x="1063323" y="6420723"/>
                  <a:ext cx="415929" cy="429346"/>
                </a:xfrm>
                <a:custGeom>
                  <a:avLst/>
                  <a:gdLst>
                    <a:gd name="T0" fmla="*/ 76 w 80"/>
                    <a:gd name="T1" fmla="*/ 74 h 82"/>
                    <a:gd name="T2" fmla="*/ 29 w 80"/>
                    <a:gd name="T3" fmla="*/ 46 h 82"/>
                    <a:gd name="T4" fmla="*/ 20 w 80"/>
                    <a:gd name="T5" fmla="*/ 17 h 82"/>
                    <a:gd name="T6" fmla="*/ 27 w 80"/>
                    <a:gd name="T7" fmla="*/ 27 h 82"/>
                    <a:gd name="T8" fmla="*/ 29 w 80"/>
                    <a:gd name="T9" fmla="*/ 15 h 82"/>
                    <a:gd name="T10" fmla="*/ 18 w 80"/>
                    <a:gd name="T11" fmla="*/ 0 h 82"/>
                    <a:gd name="T12" fmla="*/ 2 w 80"/>
                    <a:gd name="T13" fmla="*/ 10 h 82"/>
                    <a:gd name="T14" fmla="*/ 0 w 80"/>
                    <a:gd name="T15" fmla="*/ 22 h 82"/>
                    <a:gd name="T16" fmla="*/ 12 w 80"/>
                    <a:gd name="T17" fmla="*/ 14 h 82"/>
                    <a:gd name="T18" fmla="*/ 22 w 80"/>
                    <a:gd name="T19" fmla="*/ 50 h 82"/>
                    <a:gd name="T20" fmla="*/ 75 w 80"/>
                    <a:gd name="T21" fmla="*/ 82 h 82"/>
                    <a:gd name="T22" fmla="*/ 75 w 80"/>
                    <a:gd name="T23" fmla="*/ 82 h 82"/>
                    <a:gd name="T24" fmla="*/ 79 w 80"/>
                    <a:gd name="T25" fmla="*/ 78 h 82"/>
                    <a:gd name="T26" fmla="*/ 76 w 80"/>
                    <a:gd name="T27"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82">
                      <a:moveTo>
                        <a:pt x="76" y="74"/>
                      </a:moveTo>
                      <a:cubicBezTo>
                        <a:pt x="56" y="73"/>
                        <a:pt x="39" y="63"/>
                        <a:pt x="29" y="46"/>
                      </a:cubicBezTo>
                      <a:cubicBezTo>
                        <a:pt x="23" y="37"/>
                        <a:pt x="20" y="27"/>
                        <a:pt x="20" y="17"/>
                      </a:cubicBezTo>
                      <a:cubicBezTo>
                        <a:pt x="27" y="27"/>
                        <a:pt x="27" y="27"/>
                        <a:pt x="27" y="27"/>
                      </a:cubicBezTo>
                      <a:cubicBezTo>
                        <a:pt x="29" y="15"/>
                        <a:pt x="29" y="15"/>
                        <a:pt x="29" y="15"/>
                      </a:cubicBezTo>
                      <a:cubicBezTo>
                        <a:pt x="18" y="0"/>
                        <a:pt x="18" y="0"/>
                        <a:pt x="18" y="0"/>
                      </a:cubicBezTo>
                      <a:cubicBezTo>
                        <a:pt x="2" y="10"/>
                        <a:pt x="2" y="10"/>
                        <a:pt x="2" y="10"/>
                      </a:cubicBezTo>
                      <a:cubicBezTo>
                        <a:pt x="0" y="22"/>
                        <a:pt x="0" y="22"/>
                        <a:pt x="0" y="22"/>
                      </a:cubicBezTo>
                      <a:cubicBezTo>
                        <a:pt x="12" y="14"/>
                        <a:pt x="12" y="14"/>
                        <a:pt x="12" y="14"/>
                      </a:cubicBezTo>
                      <a:cubicBezTo>
                        <a:pt x="12" y="27"/>
                        <a:pt x="15" y="39"/>
                        <a:pt x="22" y="50"/>
                      </a:cubicBezTo>
                      <a:cubicBezTo>
                        <a:pt x="33" y="69"/>
                        <a:pt x="53" y="81"/>
                        <a:pt x="75" y="82"/>
                      </a:cubicBezTo>
                      <a:cubicBezTo>
                        <a:pt x="75" y="82"/>
                        <a:pt x="75" y="82"/>
                        <a:pt x="75" y="82"/>
                      </a:cubicBezTo>
                      <a:cubicBezTo>
                        <a:pt x="78" y="82"/>
                        <a:pt x="79" y="80"/>
                        <a:pt x="79" y="78"/>
                      </a:cubicBezTo>
                      <a:cubicBezTo>
                        <a:pt x="80" y="76"/>
                        <a:pt x="78" y="74"/>
                        <a:pt x="76"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93" name="グループ化 692">
                <a:extLst>
                  <a:ext uri="{FF2B5EF4-FFF2-40B4-BE49-F238E27FC236}">
                    <a16:creationId xmlns:a16="http://schemas.microsoft.com/office/drawing/2014/main" id="{6FA6175B-3C91-4CBF-804F-96B618370620}"/>
                  </a:ext>
                </a:extLst>
              </p:cNvPr>
              <p:cNvGrpSpPr/>
              <p:nvPr/>
            </p:nvGrpSpPr>
            <p:grpSpPr>
              <a:xfrm>
                <a:off x="6262352" y="6037639"/>
                <a:ext cx="438291" cy="174422"/>
                <a:chOff x="1233272" y="5897458"/>
                <a:chExt cx="438291" cy="174422"/>
              </a:xfrm>
              <a:solidFill>
                <a:schemeClr val="tx2"/>
              </a:solidFill>
            </p:grpSpPr>
            <p:sp>
              <p:nvSpPr>
                <p:cNvPr id="701" name="Freeform 11">
                  <a:extLst>
                    <a:ext uri="{FF2B5EF4-FFF2-40B4-BE49-F238E27FC236}">
                      <a16:creationId xmlns:a16="http://schemas.microsoft.com/office/drawing/2014/main" id="{D1E2655C-ED3B-453A-B348-50FF5C499594}"/>
                    </a:ext>
                  </a:extLst>
                </p:cNvPr>
                <p:cNvSpPr>
                  <a:spLocks/>
                </p:cNvSpPr>
                <p:nvPr/>
              </p:nvSpPr>
              <p:spPr bwMode="auto">
                <a:xfrm>
                  <a:off x="1233272" y="5897458"/>
                  <a:ext cx="152060" cy="174422"/>
                </a:xfrm>
                <a:custGeom>
                  <a:avLst/>
                  <a:gdLst>
                    <a:gd name="T0" fmla="*/ 16 w 29"/>
                    <a:gd name="T1" fmla="*/ 5 h 33"/>
                    <a:gd name="T2" fmla="*/ 23 w 29"/>
                    <a:gd name="T3" fmla="*/ 8 h 33"/>
                    <a:gd name="T4" fmla="*/ 25 w 29"/>
                    <a:gd name="T5" fmla="*/ 10 h 33"/>
                    <a:gd name="T6" fmla="*/ 28 w 29"/>
                    <a:gd name="T7" fmla="*/ 7 h 33"/>
                    <a:gd name="T8" fmla="*/ 16 w 29"/>
                    <a:gd name="T9" fmla="*/ 0 h 33"/>
                    <a:gd name="T10" fmla="*/ 0 w 29"/>
                    <a:gd name="T11" fmla="*/ 17 h 33"/>
                    <a:gd name="T12" fmla="*/ 16 w 29"/>
                    <a:gd name="T13" fmla="*/ 33 h 33"/>
                    <a:gd name="T14" fmla="*/ 29 w 29"/>
                    <a:gd name="T15" fmla="*/ 26 h 33"/>
                    <a:gd name="T16" fmla="*/ 26 w 29"/>
                    <a:gd name="T17" fmla="*/ 23 h 33"/>
                    <a:gd name="T18" fmla="*/ 24 w 29"/>
                    <a:gd name="T19" fmla="*/ 24 h 33"/>
                    <a:gd name="T20" fmla="*/ 16 w 29"/>
                    <a:gd name="T21" fmla="*/ 28 h 33"/>
                    <a:gd name="T22" fmla="*/ 6 w 29"/>
                    <a:gd name="T23" fmla="*/ 17 h 33"/>
                    <a:gd name="T24" fmla="*/ 16 w 29"/>
                    <a:gd name="T25"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3">
                      <a:moveTo>
                        <a:pt x="16" y="5"/>
                      </a:moveTo>
                      <a:cubicBezTo>
                        <a:pt x="19" y="5"/>
                        <a:pt x="21" y="6"/>
                        <a:pt x="23" y="8"/>
                      </a:cubicBezTo>
                      <a:cubicBezTo>
                        <a:pt x="23" y="9"/>
                        <a:pt x="24" y="10"/>
                        <a:pt x="25" y="10"/>
                      </a:cubicBezTo>
                      <a:cubicBezTo>
                        <a:pt x="27" y="10"/>
                        <a:pt x="28" y="8"/>
                        <a:pt x="28" y="7"/>
                      </a:cubicBezTo>
                      <a:cubicBezTo>
                        <a:pt x="28" y="4"/>
                        <a:pt x="23" y="0"/>
                        <a:pt x="16" y="0"/>
                      </a:cubicBezTo>
                      <a:cubicBezTo>
                        <a:pt x="5" y="0"/>
                        <a:pt x="0" y="8"/>
                        <a:pt x="0" y="17"/>
                      </a:cubicBezTo>
                      <a:cubicBezTo>
                        <a:pt x="0" y="25"/>
                        <a:pt x="5" y="33"/>
                        <a:pt x="16" y="33"/>
                      </a:cubicBezTo>
                      <a:cubicBezTo>
                        <a:pt x="23" y="33"/>
                        <a:pt x="29" y="29"/>
                        <a:pt x="29" y="26"/>
                      </a:cubicBezTo>
                      <a:cubicBezTo>
                        <a:pt x="29" y="24"/>
                        <a:pt x="28" y="23"/>
                        <a:pt x="26" y="23"/>
                      </a:cubicBezTo>
                      <a:cubicBezTo>
                        <a:pt x="25" y="23"/>
                        <a:pt x="24" y="23"/>
                        <a:pt x="24" y="24"/>
                      </a:cubicBezTo>
                      <a:cubicBezTo>
                        <a:pt x="22" y="26"/>
                        <a:pt x="19" y="28"/>
                        <a:pt x="16" y="28"/>
                      </a:cubicBezTo>
                      <a:cubicBezTo>
                        <a:pt x="9" y="28"/>
                        <a:pt x="6" y="22"/>
                        <a:pt x="6" y="17"/>
                      </a:cubicBezTo>
                      <a:cubicBezTo>
                        <a:pt x="6" y="12"/>
                        <a:pt x="8" y="5"/>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2" name="Freeform 12">
                  <a:extLst>
                    <a:ext uri="{FF2B5EF4-FFF2-40B4-BE49-F238E27FC236}">
                      <a16:creationId xmlns:a16="http://schemas.microsoft.com/office/drawing/2014/main" id="{0FEF5F13-FFB9-4DD4-9DB8-46FBA82589F0}"/>
                    </a:ext>
                  </a:extLst>
                </p:cNvPr>
                <p:cNvSpPr>
                  <a:spLocks noEditPoints="1"/>
                </p:cNvSpPr>
                <p:nvPr/>
              </p:nvSpPr>
              <p:spPr bwMode="auto">
                <a:xfrm>
                  <a:off x="1389805" y="5897458"/>
                  <a:ext cx="174422" cy="174422"/>
                </a:xfrm>
                <a:custGeom>
                  <a:avLst/>
                  <a:gdLst>
                    <a:gd name="T0" fmla="*/ 17 w 33"/>
                    <a:gd name="T1" fmla="*/ 0 h 33"/>
                    <a:gd name="T2" fmla="*/ 0 w 33"/>
                    <a:gd name="T3" fmla="*/ 17 h 33"/>
                    <a:gd name="T4" fmla="*/ 17 w 33"/>
                    <a:gd name="T5" fmla="*/ 33 h 33"/>
                    <a:gd name="T6" fmla="*/ 33 w 33"/>
                    <a:gd name="T7" fmla="*/ 17 h 33"/>
                    <a:gd name="T8" fmla="*/ 17 w 33"/>
                    <a:gd name="T9" fmla="*/ 0 h 33"/>
                    <a:gd name="T10" fmla="*/ 17 w 33"/>
                    <a:gd name="T11" fmla="*/ 28 h 33"/>
                    <a:gd name="T12" fmla="*/ 6 w 33"/>
                    <a:gd name="T13" fmla="*/ 17 h 33"/>
                    <a:gd name="T14" fmla="*/ 17 w 33"/>
                    <a:gd name="T15" fmla="*/ 5 h 33"/>
                    <a:gd name="T16" fmla="*/ 27 w 33"/>
                    <a:gd name="T17" fmla="*/ 17 h 33"/>
                    <a:gd name="T18" fmla="*/ 17 w 33"/>
                    <a:gd name="T1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17" y="0"/>
                      </a:moveTo>
                      <a:cubicBezTo>
                        <a:pt x="7" y="0"/>
                        <a:pt x="0" y="7"/>
                        <a:pt x="0" y="17"/>
                      </a:cubicBezTo>
                      <a:cubicBezTo>
                        <a:pt x="0" y="27"/>
                        <a:pt x="7" y="33"/>
                        <a:pt x="17" y="33"/>
                      </a:cubicBezTo>
                      <a:cubicBezTo>
                        <a:pt x="26" y="33"/>
                        <a:pt x="33" y="27"/>
                        <a:pt x="33" y="17"/>
                      </a:cubicBezTo>
                      <a:cubicBezTo>
                        <a:pt x="33" y="7"/>
                        <a:pt x="26" y="0"/>
                        <a:pt x="17" y="0"/>
                      </a:cubicBezTo>
                      <a:close/>
                      <a:moveTo>
                        <a:pt x="17" y="28"/>
                      </a:moveTo>
                      <a:cubicBezTo>
                        <a:pt x="11" y="28"/>
                        <a:pt x="6" y="23"/>
                        <a:pt x="6" y="17"/>
                      </a:cubicBezTo>
                      <a:cubicBezTo>
                        <a:pt x="6" y="10"/>
                        <a:pt x="11" y="5"/>
                        <a:pt x="17" y="5"/>
                      </a:cubicBezTo>
                      <a:cubicBezTo>
                        <a:pt x="23" y="5"/>
                        <a:pt x="27" y="10"/>
                        <a:pt x="27" y="17"/>
                      </a:cubicBezTo>
                      <a:cubicBezTo>
                        <a:pt x="27" y="23"/>
                        <a:pt x="23" y="28"/>
                        <a:pt x="17"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3" name="Freeform 13">
                  <a:extLst>
                    <a:ext uri="{FF2B5EF4-FFF2-40B4-BE49-F238E27FC236}">
                      <a16:creationId xmlns:a16="http://schemas.microsoft.com/office/drawing/2014/main" id="{086423F5-7211-42EB-9957-C255F046DEB4}"/>
                    </a:ext>
                  </a:extLst>
                </p:cNvPr>
                <p:cNvSpPr>
                  <a:spLocks noEditPoints="1"/>
                </p:cNvSpPr>
                <p:nvPr/>
              </p:nvSpPr>
              <p:spPr bwMode="auto">
                <a:xfrm>
                  <a:off x="1586588" y="5942182"/>
                  <a:ext cx="84975" cy="125226"/>
                </a:xfrm>
                <a:custGeom>
                  <a:avLst/>
                  <a:gdLst>
                    <a:gd name="T0" fmla="*/ 4 w 16"/>
                    <a:gd name="T1" fmla="*/ 14 h 24"/>
                    <a:gd name="T2" fmla="*/ 4 w 16"/>
                    <a:gd name="T3" fmla="*/ 15 h 24"/>
                    <a:gd name="T4" fmla="*/ 1 w 16"/>
                    <a:gd name="T5" fmla="*/ 18 h 24"/>
                    <a:gd name="T6" fmla="*/ 0 w 16"/>
                    <a:gd name="T7" fmla="*/ 21 h 24"/>
                    <a:gd name="T8" fmla="*/ 3 w 16"/>
                    <a:gd name="T9" fmla="*/ 24 h 24"/>
                    <a:gd name="T10" fmla="*/ 8 w 16"/>
                    <a:gd name="T11" fmla="*/ 24 h 24"/>
                    <a:gd name="T12" fmla="*/ 13 w 16"/>
                    <a:gd name="T13" fmla="*/ 24 h 24"/>
                    <a:gd name="T14" fmla="*/ 16 w 16"/>
                    <a:gd name="T15" fmla="*/ 21 h 24"/>
                    <a:gd name="T16" fmla="*/ 13 w 16"/>
                    <a:gd name="T17" fmla="*/ 18 h 24"/>
                    <a:gd name="T18" fmla="*/ 9 w 16"/>
                    <a:gd name="T19" fmla="*/ 18 h 24"/>
                    <a:gd name="T20" fmla="*/ 8 w 16"/>
                    <a:gd name="T21" fmla="*/ 18 h 24"/>
                    <a:gd name="T22" fmla="*/ 9 w 16"/>
                    <a:gd name="T23" fmla="*/ 17 h 24"/>
                    <a:gd name="T24" fmla="*/ 13 w 16"/>
                    <a:gd name="T25" fmla="*/ 13 h 24"/>
                    <a:gd name="T26" fmla="*/ 16 w 16"/>
                    <a:gd name="T27" fmla="*/ 7 h 24"/>
                    <a:gd name="T28" fmla="*/ 8 w 16"/>
                    <a:gd name="T29" fmla="*/ 0 h 24"/>
                    <a:gd name="T30" fmla="*/ 1 w 16"/>
                    <a:gd name="T31" fmla="*/ 6 h 24"/>
                    <a:gd name="T32" fmla="*/ 3 w 16"/>
                    <a:gd name="T33" fmla="*/ 8 h 24"/>
                    <a:gd name="T34" fmla="*/ 6 w 16"/>
                    <a:gd name="T35" fmla="*/ 7 h 24"/>
                    <a:gd name="T36" fmla="*/ 8 w 16"/>
                    <a:gd name="T37" fmla="*/ 5 h 24"/>
                    <a:gd name="T38" fmla="*/ 10 w 16"/>
                    <a:gd name="T39" fmla="*/ 7 h 24"/>
                    <a:gd name="T40" fmla="*/ 9 w 16"/>
                    <a:gd name="T41" fmla="*/ 10 h 24"/>
                    <a:gd name="T42" fmla="*/ 4 w 16"/>
                    <a:gd name="T43" fmla="*/ 14 h 24"/>
                    <a:gd name="T44" fmla="*/ 5 w 16"/>
                    <a:gd name="T45" fmla="*/ 15 h 24"/>
                    <a:gd name="T46" fmla="*/ 5 w 16"/>
                    <a:gd name="T47" fmla="*/ 15 h 24"/>
                    <a:gd name="T48" fmla="*/ 5 w 16"/>
                    <a:gd name="T4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4">
                      <a:moveTo>
                        <a:pt x="4" y="14"/>
                      </a:moveTo>
                      <a:cubicBezTo>
                        <a:pt x="4" y="15"/>
                        <a:pt x="4" y="15"/>
                        <a:pt x="4" y="15"/>
                      </a:cubicBezTo>
                      <a:cubicBezTo>
                        <a:pt x="3" y="16"/>
                        <a:pt x="2" y="17"/>
                        <a:pt x="1" y="18"/>
                      </a:cubicBezTo>
                      <a:cubicBezTo>
                        <a:pt x="0" y="19"/>
                        <a:pt x="0" y="20"/>
                        <a:pt x="0" y="21"/>
                      </a:cubicBezTo>
                      <a:cubicBezTo>
                        <a:pt x="0" y="22"/>
                        <a:pt x="1" y="24"/>
                        <a:pt x="3" y="24"/>
                      </a:cubicBezTo>
                      <a:cubicBezTo>
                        <a:pt x="4" y="24"/>
                        <a:pt x="6" y="24"/>
                        <a:pt x="8" y="24"/>
                      </a:cubicBezTo>
                      <a:cubicBezTo>
                        <a:pt x="10" y="24"/>
                        <a:pt x="12" y="24"/>
                        <a:pt x="13" y="24"/>
                      </a:cubicBezTo>
                      <a:cubicBezTo>
                        <a:pt x="15" y="24"/>
                        <a:pt x="16" y="22"/>
                        <a:pt x="16" y="21"/>
                      </a:cubicBezTo>
                      <a:cubicBezTo>
                        <a:pt x="16" y="20"/>
                        <a:pt x="15" y="18"/>
                        <a:pt x="13" y="18"/>
                      </a:cubicBezTo>
                      <a:cubicBezTo>
                        <a:pt x="12" y="18"/>
                        <a:pt x="11" y="18"/>
                        <a:pt x="9" y="18"/>
                      </a:cubicBezTo>
                      <a:cubicBezTo>
                        <a:pt x="9" y="18"/>
                        <a:pt x="8" y="18"/>
                        <a:pt x="8" y="18"/>
                      </a:cubicBezTo>
                      <a:cubicBezTo>
                        <a:pt x="8" y="18"/>
                        <a:pt x="8" y="18"/>
                        <a:pt x="9" y="17"/>
                      </a:cubicBezTo>
                      <a:cubicBezTo>
                        <a:pt x="10" y="16"/>
                        <a:pt x="12" y="14"/>
                        <a:pt x="13" y="13"/>
                      </a:cubicBezTo>
                      <a:cubicBezTo>
                        <a:pt x="15" y="11"/>
                        <a:pt x="16" y="9"/>
                        <a:pt x="16" y="7"/>
                      </a:cubicBezTo>
                      <a:cubicBezTo>
                        <a:pt x="16" y="3"/>
                        <a:pt x="13" y="0"/>
                        <a:pt x="8" y="0"/>
                      </a:cubicBezTo>
                      <a:cubicBezTo>
                        <a:pt x="3" y="0"/>
                        <a:pt x="1" y="4"/>
                        <a:pt x="1" y="6"/>
                      </a:cubicBezTo>
                      <a:cubicBezTo>
                        <a:pt x="1" y="7"/>
                        <a:pt x="2" y="8"/>
                        <a:pt x="3" y="8"/>
                      </a:cubicBezTo>
                      <a:cubicBezTo>
                        <a:pt x="4" y="8"/>
                        <a:pt x="5" y="8"/>
                        <a:pt x="6" y="7"/>
                      </a:cubicBezTo>
                      <a:cubicBezTo>
                        <a:pt x="6" y="5"/>
                        <a:pt x="8" y="5"/>
                        <a:pt x="8" y="5"/>
                      </a:cubicBezTo>
                      <a:cubicBezTo>
                        <a:pt x="9" y="5"/>
                        <a:pt x="10" y="5"/>
                        <a:pt x="10" y="7"/>
                      </a:cubicBezTo>
                      <a:cubicBezTo>
                        <a:pt x="10" y="8"/>
                        <a:pt x="10" y="9"/>
                        <a:pt x="9" y="10"/>
                      </a:cubicBezTo>
                      <a:cubicBezTo>
                        <a:pt x="8" y="11"/>
                        <a:pt x="6" y="13"/>
                        <a:pt x="4" y="14"/>
                      </a:cubicBezTo>
                      <a:close/>
                      <a:moveTo>
                        <a:pt x="5" y="15"/>
                      </a:moveTo>
                      <a:cubicBezTo>
                        <a:pt x="5" y="15"/>
                        <a:pt x="5" y="15"/>
                        <a:pt x="5" y="15"/>
                      </a:cubicBezTo>
                      <a:cubicBezTo>
                        <a:pt x="5" y="15"/>
                        <a:pt x="5" y="15"/>
                        <a:pt x="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94" name="グループ化 693">
                <a:extLst>
                  <a:ext uri="{FF2B5EF4-FFF2-40B4-BE49-F238E27FC236}">
                    <a16:creationId xmlns:a16="http://schemas.microsoft.com/office/drawing/2014/main" id="{944A9F6D-A65D-4CF8-8529-EFF28AA1F223}"/>
                  </a:ext>
                </a:extLst>
              </p:cNvPr>
              <p:cNvGrpSpPr/>
              <p:nvPr/>
            </p:nvGrpSpPr>
            <p:grpSpPr>
              <a:xfrm>
                <a:off x="5994909" y="6524982"/>
                <a:ext cx="358728" cy="161200"/>
                <a:chOff x="535585" y="6805345"/>
                <a:chExt cx="706632" cy="317537"/>
              </a:xfrm>
              <a:solidFill>
                <a:schemeClr val="tx2"/>
              </a:solidFill>
            </p:grpSpPr>
            <p:sp>
              <p:nvSpPr>
                <p:cNvPr id="698" name="Freeform 9">
                  <a:extLst>
                    <a:ext uri="{FF2B5EF4-FFF2-40B4-BE49-F238E27FC236}">
                      <a16:creationId xmlns:a16="http://schemas.microsoft.com/office/drawing/2014/main" id="{F4BC19C8-F9D7-463F-8512-EDF0457C0545}"/>
                    </a:ext>
                  </a:extLst>
                </p:cNvPr>
                <p:cNvSpPr>
                  <a:spLocks noEditPoints="1"/>
                </p:cNvSpPr>
                <p:nvPr/>
              </p:nvSpPr>
              <p:spPr bwMode="auto">
                <a:xfrm>
                  <a:off x="1018599" y="6805345"/>
                  <a:ext cx="223618"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10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8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40" y="13"/>
                        <a:pt x="34" y="12"/>
                      </a:cubicBezTo>
                      <a:cubicBezTo>
                        <a:pt x="34" y="12"/>
                        <a:pt x="34" y="11"/>
                        <a:pt x="34" y="11"/>
                      </a:cubicBezTo>
                      <a:cubicBezTo>
                        <a:pt x="34" y="5"/>
                        <a:pt x="29" y="0"/>
                        <a:pt x="22" y="0"/>
                      </a:cubicBezTo>
                      <a:cubicBezTo>
                        <a:pt x="15" y="0"/>
                        <a:pt x="10" y="5"/>
                        <a:pt x="10" y="11"/>
                      </a:cubicBezTo>
                      <a:cubicBezTo>
                        <a:pt x="10"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4" y="61"/>
                        <a:pt x="14" y="61"/>
                      </a:cubicBezTo>
                      <a:cubicBezTo>
                        <a:pt x="28" y="61"/>
                        <a:pt x="28" y="61"/>
                        <a:pt x="28" y="61"/>
                      </a:cubicBezTo>
                      <a:cubicBezTo>
                        <a:pt x="28" y="61"/>
                        <a:pt x="29" y="60"/>
                        <a:pt x="29" y="59"/>
                      </a:cubicBezTo>
                      <a:cubicBezTo>
                        <a:pt x="29" y="47"/>
                        <a:pt x="29" y="47"/>
                        <a:pt x="29" y="47"/>
                      </a:cubicBezTo>
                      <a:cubicBezTo>
                        <a:pt x="29" y="47"/>
                        <a:pt x="30" y="47"/>
                        <a:pt x="30" y="47"/>
                      </a:cubicBezTo>
                      <a:cubicBezTo>
                        <a:pt x="36" y="47"/>
                        <a:pt x="40" y="42"/>
                        <a:pt x="40" y="37"/>
                      </a:cubicBezTo>
                      <a:cubicBezTo>
                        <a:pt x="41" y="36"/>
                        <a:pt x="40" y="34"/>
                        <a:pt x="40" y="33"/>
                      </a:cubicBezTo>
                      <a:cubicBezTo>
                        <a:pt x="39" y="32"/>
                        <a:pt x="40"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9" name="Freeform 10">
                  <a:extLst>
                    <a:ext uri="{FF2B5EF4-FFF2-40B4-BE49-F238E27FC236}">
                      <a16:creationId xmlns:a16="http://schemas.microsoft.com/office/drawing/2014/main" id="{AF18821B-1A64-4EB7-A5D2-C7E11660C53D}"/>
                    </a:ext>
                  </a:extLst>
                </p:cNvPr>
                <p:cNvSpPr>
                  <a:spLocks noEditPoints="1"/>
                </p:cNvSpPr>
                <p:nvPr/>
              </p:nvSpPr>
              <p:spPr bwMode="auto">
                <a:xfrm>
                  <a:off x="535585" y="6805345"/>
                  <a:ext cx="223618"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9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7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39" y="13"/>
                        <a:pt x="34" y="12"/>
                      </a:cubicBezTo>
                      <a:cubicBezTo>
                        <a:pt x="34" y="12"/>
                        <a:pt x="34" y="11"/>
                        <a:pt x="34" y="11"/>
                      </a:cubicBezTo>
                      <a:cubicBezTo>
                        <a:pt x="34" y="5"/>
                        <a:pt x="29" y="0"/>
                        <a:pt x="22" y="0"/>
                      </a:cubicBezTo>
                      <a:cubicBezTo>
                        <a:pt x="15" y="0"/>
                        <a:pt x="9" y="5"/>
                        <a:pt x="9" y="11"/>
                      </a:cubicBezTo>
                      <a:cubicBezTo>
                        <a:pt x="9"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3" y="61"/>
                        <a:pt x="14" y="61"/>
                      </a:cubicBezTo>
                      <a:cubicBezTo>
                        <a:pt x="27" y="61"/>
                        <a:pt x="27" y="61"/>
                        <a:pt x="27" y="61"/>
                      </a:cubicBezTo>
                      <a:cubicBezTo>
                        <a:pt x="28" y="61"/>
                        <a:pt x="29" y="60"/>
                        <a:pt x="29" y="59"/>
                      </a:cubicBezTo>
                      <a:cubicBezTo>
                        <a:pt x="29" y="47"/>
                        <a:pt x="29" y="47"/>
                        <a:pt x="29" y="47"/>
                      </a:cubicBezTo>
                      <a:cubicBezTo>
                        <a:pt x="29" y="47"/>
                        <a:pt x="30" y="47"/>
                        <a:pt x="30" y="47"/>
                      </a:cubicBezTo>
                      <a:cubicBezTo>
                        <a:pt x="35" y="47"/>
                        <a:pt x="40" y="42"/>
                        <a:pt x="40" y="37"/>
                      </a:cubicBezTo>
                      <a:cubicBezTo>
                        <a:pt x="40" y="36"/>
                        <a:pt x="40" y="34"/>
                        <a:pt x="40" y="33"/>
                      </a:cubicBezTo>
                      <a:cubicBezTo>
                        <a:pt x="39" y="32"/>
                        <a:pt x="39"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0" name="Freeform 10">
                  <a:extLst>
                    <a:ext uri="{FF2B5EF4-FFF2-40B4-BE49-F238E27FC236}">
                      <a16:creationId xmlns:a16="http://schemas.microsoft.com/office/drawing/2014/main" id="{DABBDA3A-21B4-4FEC-B0B9-BE4ACD8F1236}"/>
                    </a:ext>
                  </a:extLst>
                </p:cNvPr>
                <p:cNvSpPr>
                  <a:spLocks noEditPoints="1"/>
                </p:cNvSpPr>
                <p:nvPr/>
              </p:nvSpPr>
              <p:spPr bwMode="auto">
                <a:xfrm>
                  <a:off x="774809" y="6805345"/>
                  <a:ext cx="223619"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9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7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39" y="13"/>
                        <a:pt x="34" y="12"/>
                      </a:cubicBezTo>
                      <a:cubicBezTo>
                        <a:pt x="34" y="12"/>
                        <a:pt x="34" y="11"/>
                        <a:pt x="34" y="11"/>
                      </a:cubicBezTo>
                      <a:cubicBezTo>
                        <a:pt x="34" y="5"/>
                        <a:pt x="29" y="0"/>
                        <a:pt x="22" y="0"/>
                      </a:cubicBezTo>
                      <a:cubicBezTo>
                        <a:pt x="15" y="0"/>
                        <a:pt x="9" y="5"/>
                        <a:pt x="9" y="11"/>
                      </a:cubicBezTo>
                      <a:cubicBezTo>
                        <a:pt x="9"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3" y="61"/>
                        <a:pt x="14" y="61"/>
                      </a:cubicBezTo>
                      <a:cubicBezTo>
                        <a:pt x="27" y="61"/>
                        <a:pt x="27" y="61"/>
                        <a:pt x="27" y="61"/>
                      </a:cubicBezTo>
                      <a:cubicBezTo>
                        <a:pt x="28" y="61"/>
                        <a:pt x="29" y="60"/>
                        <a:pt x="29" y="59"/>
                      </a:cubicBezTo>
                      <a:cubicBezTo>
                        <a:pt x="29" y="47"/>
                        <a:pt x="29" y="47"/>
                        <a:pt x="29" y="47"/>
                      </a:cubicBezTo>
                      <a:cubicBezTo>
                        <a:pt x="29" y="47"/>
                        <a:pt x="30" y="47"/>
                        <a:pt x="30" y="47"/>
                      </a:cubicBezTo>
                      <a:cubicBezTo>
                        <a:pt x="35" y="47"/>
                        <a:pt x="40" y="42"/>
                        <a:pt x="40" y="37"/>
                      </a:cubicBezTo>
                      <a:cubicBezTo>
                        <a:pt x="40" y="36"/>
                        <a:pt x="40" y="34"/>
                        <a:pt x="40" y="33"/>
                      </a:cubicBezTo>
                      <a:cubicBezTo>
                        <a:pt x="39" y="32"/>
                        <a:pt x="39"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95" name="グループ化 694">
                <a:extLst>
                  <a:ext uri="{FF2B5EF4-FFF2-40B4-BE49-F238E27FC236}">
                    <a16:creationId xmlns:a16="http://schemas.microsoft.com/office/drawing/2014/main" id="{3D083778-0FB0-4C8D-889A-F4C5F272C168}"/>
                  </a:ext>
                </a:extLst>
              </p:cNvPr>
              <p:cNvGrpSpPr/>
              <p:nvPr/>
            </p:nvGrpSpPr>
            <p:grpSpPr>
              <a:xfrm>
                <a:off x="6666588" y="6446910"/>
                <a:ext cx="240537" cy="235955"/>
                <a:chOff x="1837040" y="6684592"/>
                <a:chExt cx="469597" cy="460652"/>
              </a:xfrm>
              <a:solidFill>
                <a:schemeClr val="tx2"/>
              </a:solidFill>
            </p:grpSpPr>
            <p:sp>
              <p:nvSpPr>
                <p:cNvPr id="696" name="Freeform 14">
                  <a:extLst>
                    <a:ext uri="{FF2B5EF4-FFF2-40B4-BE49-F238E27FC236}">
                      <a16:creationId xmlns:a16="http://schemas.microsoft.com/office/drawing/2014/main" id="{5D963761-BD1F-49C6-914B-2E365C86699E}"/>
                    </a:ext>
                  </a:extLst>
                </p:cNvPr>
                <p:cNvSpPr>
                  <a:spLocks noEditPoints="1"/>
                </p:cNvSpPr>
                <p:nvPr/>
              </p:nvSpPr>
              <p:spPr bwMode="auto">
                <a:xfrm>
                  <a:off x="1837040" y="6738260"/>
                  <a:ext cx="469597" cy="406984"/>
                </a:xfrm>
                <a:custGeom>
                  <a:avLst/>
                  <a:gdLst>
                    <a:gd name="T0" fmla="*/ 89 w 90"/>
                    <a:gd name="T1" fmla="*/ 66 h 78"/>
                    <a:gd name="T2" fmla="*/ 86 w 90"/>
                    <a:gd name="T3" fmla="*/ 66 h 78"/>
                    <a:gd name="T4" fmla="*/ 86 w 90"/>
                    <a:gd name="T5" fmla="*/ 5 h 78"/>
                    <a:gd name="T6" fmla="*/ 86 w 90"/>
                    <a:gd name="T7" fmla="*/ 4 h 78"/>
                    <a:gd name="T8" fmla="*/ 85 w 90"/>
                    <a:gd name="T9" fmla="*/ 4 h 78"/>
                    <a:gd name="T10" fmla="*/ 66 w 90"/>
                    <a:gd name="T11" fmla="*/ 15 h 78"/>
                    <a:gd name="T12" fmla="*/ 66 w 90"/>
                    <a:gd name="T13" fmla="*/ 5 h 78"/>
                    <a:gd name="T14" fmla="*/ 65 w 90"/>
                    <a:gd name="T15" fmla="*/ 5 h 78"/>
                    <a:gd name="T16" fmla="*/ 64 w 90"/>
                    <a:gd name="T17" fmla="*/ 5 h 78"/>
                    <a:gd name="T18" fmla="*/ 45 w 90"/>
                    <a:gd name="T19" fmla="*/ 16 h 78"/>
                    <a:gd name="T20" fmla="*/ 45 w 90"/>
                    <a:gd name="T21" fmla="*/ 6 h 78"/>
                    <a:gd name="T22" fmla="*/ 44 w 90"/>
                    <a:gd name="T23" fmla="*/ 5 h 78"/>
                    <a:gd name="T24" fmla="*/ 43 w 90"/>
                    <a:gd name="T25" fmla="*/ 5 h 78"/>
                    <a:gd name="T26" fmla="*/ 23 w 90"/>
                    <a:gd name="T27" fmla="*/ 17 h 78"/>
                    <a:gd name="T28" fmla="*/ 23 w 90"/>
                    <a:gd name="T29" fmla="*/ 1 h 78"/>
                    <a:gd name="T30" fmla="*/ 22 w 90"/>
                    <a:gd name="T31" fmla="*/ 0 h 78"/>
                    <a:gd name="T32" fmla="*/ 5 w 90"/>
                    <a:gd name="T33" fmla="*/ 0 h 78"/>
                    <a:gd name="T34" fmla="*/ 4 w 90"/>
                    <a:gd name="T35" fmla="*/ 1 h 78"/>
                    <a:gd name="T36" fmla="*/ 4 w 90"/>
                    <a:gd name="T37" fmla="*/ 66 h 78"/>
                    <a:gd name="T38" fmla="*/ 0 w 90"/>
                    <a:gd name="T39" fmla="*/ 66 h 78"/>
                    <a:gd name="T40" fmla="*/ 0 w 90"/>
                    <a:gd name="T41" fmla="*/ 67 h 78"/>
                    <a:gd name="T42" fmla="*/ 0 w 90"/>
                    <a:gd name="T43" fmla="*/ 77 h 78"/>
                    <a:gd name="T44" fmla="*/ 0 w 90"/>
                    <a:gd name="T45" fmla="*/ 78 h 78"/>
                    <a:gd name="T46" fmla="*/ 89 w 90"/>
                    <a:gd name="T47" fmla="*/ 78 h 78"/>
                    <a:gd name="T48" fmla="*/ 90 w 90"/>
                    <a:gd name="T49" fmla="*/ 77 h 78"/>
                    <a:gd name="T50" fmla="*/ 90 w 90"/>
                    <a:gd name="T51" fmla="*/ 67 h 78"/>
                    <a:gd name="T52" fmla="*/ 89 w 90"/>
                    <a:gd name="T53" fmla="*/ 66 h 78"/>
                    <a:gd name="T54" fmla="*/ 64 w 90"/>
                    <a:gd name="T55" fmla="*/ 56 h 78"/>
                    <a:gd name="T56" fmla="*/ 28 w 90"/>
                    <a:gd name="T57" fmla="*/ 56 h 78"/>
                    <a:gd name="T58" fmla="*/ 27 w 90"/>
                    <a:gd name="T59" fmla="*/ 54 h 78"/>
                    <a:gd name="T60" fmla="*/ 28 w 90"/>
                    <a:gd name="T61" fmla="*/ 52 h 78"/>
                    <a:gd name="T62" fmla="*/ 64 w 90"/>
                    <a:gd name="T63" fmla="*/ 52 h 78"/>
                    <a:gd name="T64" fmla="*/ 66 w 90"/>
                    <a:gd name="T65" fmla="*/ 54 h 78"/>
                    <a:gd name="T66" fmla="*/ 64 w 90"/>
                    <a:gd name="T67" fmla="*/ 56 h 78"/>
                    <a:gd name="T68" fmla="*/ 66 w 90"/>
                    <a:gd name="T69" fmla="*/ 45 h 78"/>
                    <a:gd name="T70" fmla="*/ 64 w 90"/>
                    <a:gd name="T71" fmla="*/ 47 h 78"/>
                    <a:gd name="T72" fmla="*/ 28 w 90"/>
                    <a:gd name="T73" fmla="*/ 47 h 78"/>
                    <a:gd name="T74" fmla="*/ 27 w 90"/>
                    <a:gd name="T75" fmla="*/ 45 h 78"/>
                    <a:gd name="T76" fmla="*/ 27 w 90"/>
                    <a:gd name="T77" fmla="*/ 45 h 78"/>
                    <a:gd name="T78" fmla="*/ 28 w 90"/>
                    <a:gd name="T79" fmla="*/ 43 h 78"/>
                    <a:gd name="T80" fmla="*/ 64 w 90"/>
                    <a:gd name="T81" fmla="*/ 43 h 78"/>
                    <a:gd name="T82" fmla="*/ 66 w 90"/>
                    <a:gd name="T83" fmla="*/ 45 h 78"/>
                    <a:gd name="T84" fmla="*/ 64 w 90"/>
                    <a:gd name="T85" fmla="*/ 37 h 78"/>
                    <a:gd name="T86" fmla="*/ 28 w 90"/>
                    <a:gd name="T87" fmla="*/ 37 h 78"/>
                    <a:gd name="T88" fmla="*/ 27 w 90"/>
                    <a:gd name="T89" fmla="*/ 35 h 78"/>
                    <a:gd name="T90" fmla="*/ 28 w 90"/>
                    <a:gd name="T91" fmla="*/ 33 h 78"/>
                    <a:gd name="T92" fmla="*/ 64 w 90"/>
                    <a:gd name="T93" fmla="*/ 33 h 78"/>
                    <a:gd name="T94" fmla="*/ 66 w 90"/>
                    <a:gd name="T95" fmla="*/ 35 h 78"/>
                    <a:gd name="T96" fmla="*/ 64 w 90"/>
                    <a:gd name="T97" fmla="*/ 3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 h="78">
                      <a:moveTo>
                        <a:pt x="89" y="66"/>
                      </a:moveTo>
                      <a:cubicBezTo>
                        <a:pt x="86" y="66"/>
                        <a:pt x="86" y="66"/>
                        <a:pt x="86" y="66"/>
                      </a:cubicBezTo>
                      <a:cubicBezTo>
                        <a:pt x="86" y="5"/>
                        <a:pt x="86" y="5"/>
                        <a:pt x="86" y="5"/>
                      </a:cubicBezTo>
                      <a:cubicBezTo>
                        <a:pt x="86" y="4"/>
                        <a:pt x="86" y="4"/>
                        <a:pt x="86" y="4"/>
                      </a:cubicBezTo>
                      <a:cubicBezTo>
                        <a:pt x="85" y="4"/>
                        <a:pt x="85" y="4"/>
                        <a:pt x="85" y="4"/>
                      </a:cubicBezTo>
                      <a:cubicBezTo>
                        <a:pt x="66" y="15"/>
                        <a:pt x="66" y="15"/>
                        <a:pt x="66" y="15"/>
                      </a:cubicBezTo>
                      <a:cubicBezTo>
                        <a:pt x="66" y="5"/>
                        <a:pt x="66" y="5"/>
                        <a:pt x="66" y="5"/>
                      </a:cubicBezTo>
                      <a:cubicBezTo>
                        <a:pt x="66" y="5"/>
                        <a:pt x="65" y="5"/>
                        <a:pt x="65" y="5"/>
                      </a:cubicBezTo>
                      <a:cubicBezTo>
                        <a:pt x="65" y="5"/>
                        <a:pt x="65" y="5"/>
                        <a:pt x="64" y="5"/>
                      </a:cubicBezTo>
                      <a:cubicBezTo>
                        <a:pt x="45" y="16"/>
                        <a:pt x="45" y="16"/>
                        <a:pt x="45" y="16"/>
                      </a:cubicBezTo>
                      <a:cubicBezTo>
                        <a:pt x="45" y="6"/>
                        <a:pt x="45" y="6"/>
                        <a:pt x="45" y="6"/>
                      </a:cubicBezTo>
                      <a:cubicBezTo>
                        <a:pt x="45" y="6"/>
                        <a:pt x="44" y="5"/>
                        <a:pt x="44" y="5"/>
                      </a:cubicBezTo>
                      <a:cubicBezTo>
                        <a:pt x="44" y="5"/>
                        <a:pt x="44" y="5"/>
                        <a:pt x="43" y="5"/>
                      </a:cubicBezTo>
                      <a:cubicBezTo>
                        <a:pt x="23" y="17"/>
                        <a:pt x="23" y="17"/>
                        <a:pt x="23" y="17"/>
                      </a:cubicBezTo>
                      <a:cubicBezTo>
                        <a:pt x="23" y="1"/>
                        <a:pt x="23" y="1"/>
                        <a:pt x="23" y="1"/>
                      </a:cubicBezTo>
                      <a:cubicBezTo>
                        <a:pt x="23" y="0"/>
                        <a:pt x="23" y="0"/>
                        <a:pt x="22" y="0"/>
                      </a:cubicBezTo>
                      <a:cubicBezTo>
                        <a:pt x="5" y="0"/>
                        <a:pt x="5" y="0"/>
                        <a:pt x="5" y="0"/>
                      </a:cubicBezTo>
                      <a:cubicBezTo>
                        <a:pt x="5" y="0"/>
                        <a:pt x="4" y="0"/>
                        <a:pt x="4" y="1"/>
                      </a:cubicBezTo>
                      <a:cubicBezTo>
                        <a:pt x="4" y="66"/>
                        <a:pt x="4" y="66"/>
                        <a:pt x="4" y="66"/>
                      </a:cubicBezTo>
                      <a:cubicBezTo>
                        <a:pt x="0" y="66"/>
                        <a:pt x="0" y="66"/>
                        <a:pt x="0" y="66"/>
                      </a:cubicBezTo>
                      <a:cubicBezTo>
                        <a:pt x="0" y="66"/>
                        <a:pt x="0" y="66"/>
                        <a:pt x="0" y="67"/>
                      </a:cubicBezTo>
                      <a:cubicBezTo>
                        <a:pt x="0" y="77"/>
                        <a:pt x="0" y="77"/>
                        <a:pt x="0" y="77"/>
                      </a:cubicBezTo>
                      <a:cubicBezTo>
                        <a:pt x="0" y="78"/>
                        <a:pt x="0" y="78"/>
                        <a:pt x="0" y="78"/>
                      </a:cubicBezTo>
                      <a:cubicBezTo>
                        <a:pt x="89" y="78"/>
                        <a:pt x="89" y="78"/>
                        <a:pt x="89" y="78"/>
                      </a:cubicBezTo>
                      <a:cubicBezTo>
                        <a:pt x="90" y="78"/>
                        <a:pt x="90" y="78"/>
                        <a:pt x="90" y="77"/>
                      </a:cubicBezTo>
                      <a:cubicBezTo>
                        <a:pt x="90" y="67"/>
                        <a:pt x="90" y="67"/>
                        <a:pt x="90" y="67"/>
                      </a:cubicBezTo>
                      <a:cubicBezTo>
                        <a:pt x="90" y="66"/>
                        <a:pt x="90" y="66"/>
                        <a:pt x="89" y="66"/>
                      </a:cubicBezTo>
                      <a:close/>
                      <a:moveTo>
                        <a:pt x="64" y="56"/>
                      </a:moveTo>
                      <a:cubicBezTo>
                        <a:pt x="28" y="56"/>
                        <a:pt x="28" y="56"/>
                        <a:pt x="28" y="56"/>
                      </a:cubicBezTo>
                      <a:cubicBezTo>
                        <a:pt x="27" y="56"/>
                        <a:pt x="27" y="55"/>
                        <a:pt x="27" y="54"/>
                      </a:cubicBezTo>
                      <a:cubicBezTo>
                        <a:pt x="27" y="53"/>
                        <a:pt x="27" y="52"/>
                        <a:pt x="28" y="52"/>
                      </a:cubicBezTo>
                      <a:cubicBezTo>
                        <a:pt x="64" y="52"/>
                        <a:pt x="64" y="52"/>
                        <a:pt x="64" y="52"/>
                      </a:cubicBezTo>
                      <a:cubicBezTo>
                        <a:pt x="65" y="52"/>
                        <a:pt x="66" y="53"/>
                        <a:pt x="66" y="54"/>
                      </a:cubicBezTo>
                      <a:cubicBezTo>
                        <a:pt x="66" y="55"/>
                        <a:pt x="65" y="56"/>
                        <a:pt x="64" y="56"/>
                      </a:cubicBezTo>
                      <a:close/>
                      <a:moveTo>
                        <a:pt x="66" y="45"/>
                      </a:moveTo>
                      <a:cubicBezTo>
                        <a:pt x="66" y="46"/>
                        <a:pt x="65" y="47"/>
                        <a:pt x="64" y="47"/>
                      </a:cubicBezTo>
                      <a:cubicBezTo>
                        <a:pt x="28" y="47"/>
                        <a:pt x="28" y="47"/>
                        <a:pt x="28" y="47"/>
                      </a:cubicBezTo>
                      <a:cubicBezTo>
                        <a:pt x="27" y="47"/>
                        <a:pt x="27" y="46"/>
                        <a:pt x="27" y="45"/>
                      </a:cubicBezTo>
                      <a:cubicBezTo>
                        <a:pt x="27" y="45"/>
                        <a:pt x="27" y="45"/>
                        <a:pt x="27" y="45"/>
                      </a:cubicBezTo>
                      <a:cubicBezTo>
                        <a:pt x="27" y="44"/>
                        <a:pt x="27" y="43"/>
                        <a:pt x="28" y="43"/>
                      </a:cubicBezTo>
                      <a:cubicBezTo>
                        <a:pt x="64" y="43"/>
                        <a:pt x="64" y="43"/>
                        <a:pt x="64" y="43"/>
                      </a:cubicBezTo>
                      <a:cubicBezTo>
                        <a:pt x="65" y="43"/>
                        <a:pt x="66" y="44"/>
                        <a:pt x="66" y="45"/>
                      </a:cubicBezTo>
                      <a:close/>
                      <a:moveTo>
                        <a:pt x="64" y="37"/>
                      </a:moveTo>
                      <a:cubicBezTo>
                        <a:pt x="28" y="37"/>
                        <a:pt x="28" y="37"/>
                        <a:pt x="28" y="37"/>
                      </a:cubicBezTo>
                      <a:cubicBezTo>
                        <a:pt x="27" y="37"/>
                        <a:pt x="27" y="36"/>
                        <a:pt x="27" y="35"/>
                      </a:cubicBezTo>
                      <a:cubicBezTo>
                        <a:pt x="27" y="34"/>
                        <a:pt x="27" y="33"/>
                        <a:pt x="28" y="33"/>
                      </a:cubicBezTo>
                      <a:cubicBezTo>
                        <a:pt x="64" y="33"/>
                        <a:pt x="64" y="33"/>
                        <a:pt x="64" y="33"/>
                      </a:cubicBezTo>
                      <a:cubicBezTo>
                        <a:pt x="65" y="33"/>
                        <a:pt x="66" y="34"/>
                        <a:pt x="66" y="35"/>
                      </a:cubicBezTo>
                      <a:cubicBezTo>
                        <a:pt x="66" y="36"/>
                        <a:pt x="65" y="37"/>
                        <a:pt x="6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7" name="Freeform 15">
                  <a:extLst>
                    <a:ext uri="{FF2B5EF4-FFF2-40B4-BE49-F238E27FC236}">
                      <a16:creationId xmlns:a16="http://schemas.microsoft.com/office/drawing/2014/main" id="{8FA7C18D-8AD0-4805-B755-C12790673DD5}"/>
                    </a:ext>
                  </a:extLst>
                </p:cNvPr>
                <p:cNvSpPr>
                  <a:spLocks/>
                </p:cNvSpPr>
                <p:nvPr/>
              </p:nvSpPr>
              <p:spPr bwMode="auto">
                <a:xfrm>
                  <a:off x="1859402" y="6684592"/>
                  <a:ext cx="102864" cy="44724"/>
                </a:xfrm>
                <a:custGeom>
                  <a:avLst/>
                  <a:gdLst>
                    <a:gd name="T0" fmla="*/ 0 w 20"/>
                    <a:gd name="T1" fmla="*/ 8 h 8"/>
                    <a:gd name="T2" fmla="*/ 19 w 20"/>
                    <a:gd name="T3" fmla="*/ 8 h 8"/>
                    <a:gd name="T4" fmla="*/ 20 w 20"/>
                    <a:gd name="T5" fmla="*/ 7 h 8"/>
                    <a:gd name="T6" fmla="*/ 20 w 20"/>
                    <a:gd name="T7" fmla="*/ 1 h 8"/>
                    <a:gd name="T8" fmla="*/ 19 w 20"/>
                    <a:gd name="T9" fmla="*/ 0 h 8"/>
                    <a:gd name="T10" fmla="*/ 0 w 20"/>
                    <a:gd name="T11" fmla="*/ 0 h 8"/>
                    <a:gd name="T12" fmla="*/ 0 w 20"/>
                    <a:gd name="T13" fmla="*/ 1 h 8"/>
                    <a:gd name="T14" fmla="*/ 0 w 20"/>
                    <a:gd name="T15" fmla="*/ 7 h 8"/>
                    <a:gd name="T16" fmla="*/ 0 w 20"/>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8">
                      <a:moveTo>
                        <a:pt x="0" y="8"/>
                      </a:moveTo>
                      <a:cubicBezTo>
                        <a:pt x="19" y="8"/>
                        <a:pt x="19" y="8"/>
                        <a:pt x="19" y="8"/>
                      </a:cubicBezTo>
                      <a:cubicBezTo>
                        <a:pt x="19" y="8"/>
                        <a:pt x="20" y="7"/>
                        <a:pt x="20" y="7"/>
                      </a:cubicBezTo>
                      <a:cubicBezTo>
                        <a:pt x="20" y="1"/>
                        <a:pt x="20" y="1"/>
                        <a:pt x="20" y="1"/>
                      </a:cubicBezTo>
                      <a:cubicBezTo>
                        <a:pt x="20" y="1"/>
                        <a:pt x="19" y="0"/>
                        <a:pt x="19" y="0"/>
                      </a:cubicBezTo>
                      <a:cubicBezTo>
                        <a:pt x="0" y="0"/>
                        <a:pt x="0" y="0"/>
                        <a:pt x="0" y="0"/>
                      </a:cubicBezTo>
                      <a:cubicBezTo>
                        <a:pt x="0" y="0"/>
                        <a:pt x="0" y="1"/>
                        <a:pt x="0" y="1"/>
                      </a:cubicBezTo>
                      <a:cubicBezTo>
                        <a:pt x="0" y="7"/>
                        <a:pt x="0" y="7"/>
                        <a:pt x="0" y="7"/>
                      </a:cubicBezTo>
                      <a:cubicBezTo>
                        <a:pt x="0" y="7"/>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grpSp>
        <p:nvGrpSpPr>
          <p:cNvPr id="710" name="グループ化 709">
            <a:extLst>
              <a:ext uri="{FF2B5EF4-FFF2-40B4-BE49-F238E27FC236}">
                <a16:creationId xmlns:a16="http://schemas.microsoft.com/office/drawing/2014/main" id="{7DBB60D1-D14A-44BC-A42A-7B63A298C870}"/>
              </a:ext>
            </a:extLst>
          </p:cNvPr>
          <p:cNvGrpSpPr/>
          <p:nvPr/>
        </p:nvGrpSpPr>
        <p:grpSpPr>
          <a:xfrm>
            <a:off x="719230" y="5968247"/>
            <a:ext cx="1521146" cy="568392"/>
            <a:chOff x="189990" y="5561316"/>
            <a:chExt cx="1521146" cy="568392"/>
          </a:xfrm>
        </p:grpSpPr>
        <p:pic>
          <p:nvPicPr>
            <p:cNvPr id="711" name="Picture 4" descr="ペレットストーブのイラスト">
              <a:extLst>
                <a:ext uri="{FF2B5EF4-FFF2-40B4-BE49-F238E27FC236}">
                  <a16:creationId xmlns:a16="http://schemas.microsoft.com/office/drawing/2014/main" id="{4E503A6B-24CF-4053-B15D-DDE4CF764160}"/>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189990" y="5561316"/>
              <a:ext cx="510132" cy="568392"/>
            </a:xfrm>
            <a:prstGeom prst="rect">
              <a:avLst/>
            </a:prstGeom>
            <a:noFill/>
            <a:extLst>
              <a:ext uri="{909E8E84-426E-40DD-AFC4-6F175D3DCCD1}">
                <a14:hiddenFill xmlns:a14="http://schemas.microsoft.com/office/drawing/2010/main">
                  <a:solidFill>
                    <a:srgbClr val="FFFFFF"/>
                  </a:solidFill>
                </a14:hiddenFill>
              </a:ext>
            </a:extLst>
          </p:spPr>
        </p:pic>
        <p:sp>
          <p:nvSpPr>
            <p:cNvPr id="712" name="テキスト ボックス 711">
              <a:extLst>
                <a:ext uri="{FF2B5EF4-FFF2-40B4-BE49-F238E27FC236}">
                  <a16:creationId xmlns:a16="http://schemas.microsoft.com/office/drawing/2014/main" id="{F1623A60-0529-42C6-B7BD-B74F04365DC9}"/>
                </a:ext>
              </a:extLst>
            </p:cNvPr>
            <p:cNvSpPr txBox="1"/>
            <p:nvPr/>
          </p:nvSpPr>
          <p:spPr>
            <a:xfrm>
              <a:off x="692218" y="5630069"/>
              <a:ext cx="1018918" cy="430887"/>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i="0" u="none" strike="noStrike" kern="1200" cap="none" spc="0" normalizeH="0" baseline="0" noProof="0" dirty="0">
                  <a:ln>
                    <a:noFill/>
                  </a:ln>
                  <a:solidFill>
                    <a:prstClr val="black"/>
                  </a:solidFill>
                  <a:effectLst/>
                  <a:uLnTx/>
                  <a:uFillTx/>
                  <a:latin typeface="Meiryo UI"/>
                  <a:ea typeface="Meiryo UI"/>
                  <a:cs typeface="+mn-cs"/>
                </a:rPr>
                <a:t>木質ペレット・</a:t>
              </a:r>
              <a:r>
                <a:rPr kumimoji="1" lang="en-US" altLang="ja-JP" sz="1400"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i="0" u="none" strike="noStrike" kern="1200" cap="none" spc="0" normalizeH="0" baseline="0" noProof="0" dirty="0">
                  <a:ln>
                    <a:noFill/>
                  </a:ln>
                  <a:solidFill>
                    <a:prstClr val="black"/>
                  </a:solidFill>
                  <a:effectLst/>
                  <a:uLnTx/>
                  <a:uFillTx/>
                  <a:latin typeface="Meiryo UI"/>
                  <a:ea typeface="Meiryo UI"/>
                  <a:cs typeface="+mn-cs"/>
                </a:rPr>
                <a:t>薪ストーブ</a:t>
              </a:r>
            </a:p>
          </p:txBody>
        </p:sp>
      </p:grpSp>
      <p:grpSp>
        <p:nvGrpSpPr>
          <p:cNvPr id="532" name="グループ化 531">
            <a:extLst>
              <a:ext uri="{FF2B5EF4-FFF2-40B4-BE49-F238E27FC236}">
                <a16:creationId xmlns:a16="http://schemas.microsoft.com/office/drawing/2014/main" id="{A502FB03-996A-48EF-9F1B-36C494F320D8}"/>
              </a:ext>
            </a:extLst>
          </p:cNvPr>
          <p:cNvGrpSpPr/>
          <p:nvPr/>
        </p:nvGrpSpPr>
        <p:grpSpPr>
          <a:xfrm>
            <a:off x="8359955" y="4464560"/>
            <a:ext cx="2420246" cy="982399"/>
            <a:chOff x="8548940" y="4378326"/>
            <a:chExt cx="2420246" cy="982399"/>
          </a:xfrm>
        </p:grpSpPr>
        <p:sp>
          <p:nvSpPr>
            <p:cNvPr id="534" name="テキスト ボックス 410">
              <a:extLst>
                <a:ext uri="{FF2B5EF4-FFF2-40B4-BE49-F238E27FC236}">
                  <a16:creationId xmlns:a16="http://schemas.microsoft.com/office/drawing/2014/main" id="{CDA036ED-E730-4240-BAD6-12D0456A7F30}"/>
                </a:ext>
              </a:extLst>
            </p:cNvPr>
            <p:cNvSpPr txBox="1"/>
            <p:nvPr/>
          </p:nvSpPr>
          <p:spPr>
            <a:xfrm>
              <a:off x="8548940" y="5166826"/>
              <a:ext cx="2420246" cy="193899"/>
            </a:xfrm>
            <a:prstGeom prst="rect">
              <a:avLst/>
            </a:prstGeom>
            <a:noFill/>
          </p:spPr>
          <p:txBody>
            <a:bodyPr wrap="square" lIns="0" tIns="0" rIns="0" bIns="0"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lvl="0" algn="ctr">
                <a:lnSpc>
                  <a:spcPct val="90000"/>
                </a:lnSpc>
                <a:defRPr/>
              </a:pPr>
              <a:r>
                <a:rPr lang="ja-JP" altLang="en-US" sz="1400" b="1" dirty="0">
                  <a:solidFill>
                    <a:prstClr val="black"/>
                  </a:solidFill>
                </a:rPr>
                <a:t>営農型太陽光発電</a:t>
              </a:r>
            </a:p>
          </p:txBody>
        </p:sp>
        <p:grpSp>
          <p:nvGrpSpPr>
            <p:cNvPr id="536" name="グループ化 535">
              <a:extLst>
                <a:ext uri="{FF2B5EF4-FFF2-40B4-BE49-F238E27FC236}">
                  <a16:creationId xmlns:a16="http://schemas.microsoft.com/office/drawing/2014/main" id="{763EDCB2-0EF2-435D-9421-3657F212B5A5}"/>
                </a:ext>
              </a:extLst>
            </p:cNvPr>
            <p:cNvGrpSpPr/>
            <p:nvPr/>
          </p:nvGrpSpPr>
          <p:grpSpPr>
            <a:xfrm>
              <a:off x="8918347" y="4378326"/>
              <a:ext cx="1646144" cy="733069"/>
              <a:chOff x="8918347" y="4378326"/>
              <a:chExt cx="1646144" cy="733069"/>
            </a:xfrm>
          </p:grpSpPr>
          <p:grpSp>
            <p:nvGrpSpPr>
              <p:cNvPr id="537" name="グループ化 536">
                <a:extLst>
                  <a:ext uri="{FF2B5EF4-FFF2-40B4-BE49-F238E27FC236}">
                    <a16:creationId xmlns:a16="http://schemas.microsoft.com/office/drawing/2014/main" id="{70E94D1F-EDAF-401C-A758-DBBDC846683C}"/>
                  </a:ext>
                </a:extLst>
              </p:cNvPr>
              <p:cNvGrpSpPr/>
              <p:nvPr/>
            </p:nvGrpSpPr>
            <p:grpSpPr>
              <a:xfrm>
                <a:off x="8918347" y="4378326"/>
                <a:ext cx="388548" cy="400206"/>
                <a:chOff x="555289" y="1573691"/>
                <a:chExt cx="274261" cy="282490"/>
              </a:xfrm>
            </p:grpSpPr>
            <p:sp>
              <p:nvSpPr>
                <p:cNvPr id="672" name="Freeform 42">
                  <a:extLst>
                    <a:ext uri="{FF2B5EF4-FFF2-40B4-BE49-F238E27FC236}">
                      <a16:creationId xmlns:a16="http://schemas.microsoft.com/office/drawing/2014/main" id="{1A4009F4-C2A0-4B11-8E39-F06BB6B4ADC5}"/>
                    </a:ext>
                  </a:extLst>
                </p:cNvPr>
                <p:cNvSpPr>
                  <a:spLocks/>
                </p:cNvSpPr>
                <p:nvPr/>
              </p:nvSpPr>
              <p:spPr bwMode="auto">
                <a:xfrm>
                  <a:off x="612883" y="1628543"/>
                  <a:ext cx="161814" cy="159072"/>
                </a:xfrm>
                <a:custGeom>
                  <a:avLst/>
                  <a:gdLst>
                    <a:gd name="T0" fmla="*/ 17 w 51"/>
                    <a:gd name="T1" fmla="*/ 45 h 50"/>
                    <a:gd name="T2" fmla="*/ 46 w 51"/>
                    <a:gd name="T3" fmla="*/ 34 h 50"/>
                    <a:gd name="T4" fmla="*/ 34 w 51"/>
                    <a:gd name="T5" fmla="*/ 5 h 50"/>
                    <a:gd name="T6" fmla="*/ 5 w 51"/>
                    <a:gd name="T7" fmla="*/ 16 h 50"/>
                    <a:gd name="T8" fmla="*/ 17 w 51"/>
                    <a:gd name="T9" fmla="*/ 45 h 50"/>
                  </a:gdLst>
                  <a:ahLst/>
                  <a:cxnLst>
                    <a:cxn ang="0">
                      <a:pos x="T0" y="T1"/>
                    </a:cxn>
                    <a:cxn ang="0">
                      <a:pos x="T2" y="T3"/>
                    </a:cxn>
                    <a:cxn ang="0">
                      <a:pos x="T4" y="T5"/>
                    </a:cxn>
                    <a:cxn ang="0">
                      <a:pos x="T6" y="T7"/>
                    </a:cxn>
                    <a:cxn ang="0">
                      <a:pos x="T8" y="T9"/>
                    </a:cxn>
                  </a:cxnLst>
                  <a:rect l="0" t="0" r="r" b="b"/>
                  <a:pathLst>
                    <a:path w="51" h="50">
                      <a:moveTo>
                        <a:pt x="17" y="45"/>
                      </a:moveTo>
                      <a:cubicBezTo>
                        <a:pt x="28" y="50"/>
                        <a:pt x="41" y="45"/>
                        <a:pt x="46" y="34"/>
                      </a:cubicBezTo>
                      <a:cubicBezTo>
                        <a:pt x="51" y="22"/>
                        <a:pt x="45" y="9"/>
                        <a:pt x="34" y="5"/>
                      </a:cubicBezTo>
                      <a:cubicBezTo>
                        <a:pt x="23" y="0"/>
                        <a:pt x="10" y="5"/>
                        <a:pt x="5" y="16"/>
                      </a:cubicBezTo>
                      <a:cubicBezTo>
                        <a:pt x="0" y="27"/>
                        <a:pt x="6" y="40"/>
                        <a:pt x="17" y="4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673" name="Freeform 43">
                  <a:extLst>
                    <a:ext uri="{FF2B5EF4-FFF2-40B4-BE49-F238E27FC236}">
                      <a16:creationId xmlns:a16="http://schemas.microsoft.com/office/drawing/2014/main" id="{2B9C4BE4-C250-4BF3-9EEF-CD934D58D437}"/>
                    </a:ext>
                  </a:extLst>
                </p:cNvPr>
                <p:cNvSpPr>
                  <a:spLocks/>
                </p:cNvSpPr>
                <p:nvPr/>
              </p:nvSpPr>
              <p:spPr bwMode="auto">
                <a:xfrm>
                  <a:off x="722588" y="1573691"/>
                  <a:ext cx="32911" cy="52110"/>
                </a:xfrm>
                <a:custGeom>
                  <a:avLst/>
                  <a:gdLst>
                    <a:gd name="T0" fmla="*/ 3 w 11"/>
                    <a:gd name="T1" fmla="*/ 15 h 16"/>
                    <a:gd name="T2" fmla="*/ 7 w 11"/>
                    <a:gd name="T3" fmla="*/ 14 h 16"/>
                    <a:gd name="T4" fmla="*/ 11 w 11"/>
                    <a:gd name="T5" fmla="*/ 5 h 16"/>
                    <a:gd name="T6" fmla="*/ 9 w 11"/>
                    <a:gd name="T7" fmla="*/ 1 h 16"/>
                    <a:gd name="T8" fmla="*/ 5 w 11"/>
                    <a:gd name="T9" fmla="*/ 2 h 16"/>
                    <a:gd name="T10" fmla="*/ 1 w 11"/>
                    <a:gd name="T11" fmla="*/ 11 h 16"/>
                    <a:gd name="T12" fmla="*/ 3 w 11"/>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11" h="16">
                      <a:moveTo>
                        <a:pt x="3" y="15"/>
                      </a:moveTo>
                      <a:cubicBezTo>
                        <a:pt x="4" y="16"/>
                        <a:pt x="6" y="15"/>
                        <a:pt x="7" y="14"/>
                      </a:cubicBezTo>
                      <a:cubicBezTo>
                        <a:pt x="11" y="5"/>
                        <a:pt x="11" y="5"/>
                        <a:pt x="11" y="5"/>
                      </a:cubicBezTo>
                      <a:cubicBezTo>
                        <a:pt x="11" y="3"/>
                        <a:pt x="11" y="1"/>
                        <a:pt x="9" y="1"/>
                      </a:cubicBezTo>
                      <a:cubicBezTo>
                        <a:pt x="7" y="0"/>
                        <a:pt x="6" y="1"/>
                        <a:pt x="5" y="2"/>
                      </a:cubicBezTo>
                      <a:cubicBezTo>
                        <a:pt x="1" y="11"/>
                        <a:pt x="1" y="11"/>
                        <a:pt x="1" y="11"/>
                      </a:cubicBezTo>
                      <a:cubicBezTo>
                        <a:pt x="0" y="13"/>
                        <a:pt x="1" y="15"/>
                        <a:pt x="3" y="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674" name="Freeform 44">
                  <a:extLst>
                    <a:ext uri="{FF2B5EF4-FFF2-40B4-BE49-F238E27FC236}">
                      <a16:creationId xmlns:a16="http://schemas.microsoft.com/office/drawing/2014/main" id="{EA6271FB-0C98-4D47-A6AB-4A9BEE0A5C7A}"/>
                    </a:ext>
                  </a:extLst>
                </p:cNvPr>
                <p:cNvSpPr>
                  <a:spLocks/>
                </p:cNvSpPr>
                <p:nvPr/>
              </p:nvSpPr>
              <p:spPr bwMode="auto">
                <a:xfrm>
                  <a:off x="629339" y="1793100"/>
                  <a:ext cx="38397" cy="49367"/>
                </a:xfrm>
                <a:custGeom>
                  <a:avLst/>
                  <a:gdLst>
                    <a:gd name="T0" fmla="*/ 5 w 12"/>
                    <a:gd name="T1" fmla="*/ 2 h 16"/>
                    <a:gd name="T2" fmla="*/ 1 w 12"/>
                    <a:gd name="T3" fmla="*/ 11 h 16"/>
                    <a:gd name="T4" fmla="*/ 3 w 12"/>
                    <a:gd name="T5" fmla="*/ 15 h 16"/>
                    <a:gd name="T6" fmla="*/ 7 w 12"/>
                    <a:gd name="T7" fmla="*/ 13 h 16"/>
                    <a:gd name="T8" fmla="*/ 11 w 12"/>
                    <a:gd name="T9" fmla="*/ 4 h 16"/>
                    <a:gd name="T10" fmla="*/ 9 w 12"/>
                    <a:gd name="T11" fmla="*/ 0 h 16"/>
                    <a:gd name="T12" fmla="*/ 5 w 12"/>
                    <a:gd name="T13" fmla="*/ 2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5" y="2"/>
                      </a:moveTo>
                      <a:cubicBezTo>
                        <a:pt x="1" y="11"/>
                        <a:pt x="1" y="11"/>
                        <a:pt x="1" y="11"/>
                      </a:cubicBezTo>
                      <a:cubicBezTo>
                        <a:pt x="0" y="12"/>
                        <a:pt x="1" y="14"/>
                        <a:pt x="3" y="15"/>
                      </a:cubicBezTo>
                      <a:cubicBezTo>
                        <a:pt x="5" y="16"/>
                        <a:pt x="6" y="15"/>
                        <a:pt x="7" y="13"/>
                      </a:cubicBezTo>
                      <a:cubicBezTo>
                        <a:pt x="11" y="4"/>
                        <a:pt x="11" y="4"/>
                        <a:pt x="11" y="4"/>
                      </a:cubicBezTo>
                      <a:cubicBezTo>
                        <a:pt x="12" y="3"/>
                        <a:pt x="11" y="1"/>
                        <a:pt x="9" y="0"/>
                      </a:cubicBezTo>
                      <a:cubicBezTo>
                        <a:pt x="8" y="0"/>
                        <a:pt x="6" y="0"/>
                        <a:pt x="5" y="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675" name="Freeform 45">
                  <a:extLst>
                    <a:ext uri="{FF2B5EF4-FFF2-40B4-BE49-F238E27FC236}">
                      <a16:creationId xmlns:a16="http://schemas.microsoft.com/office/drawing/2014/main" id="{69F539AF-C36F-4E15-A6FD-F973DB3B8535}"/>
                    </a:ext>
                  </a:extLst>
                </p:cNvPr>
                <p:cNvSpPr>
                  <a:spLocks/>
                </p:cNvSpPr>
                <p:nvPr/>
              </p:nvSpPr>
              <p:spPr bwMode="auto">
                <a:xfrm>
                  <a:off x="771955" y="1746476"/>
                  <a:ext cx="52110" cy="35654"/>
                </a:xfrm>
                <a:custGeom>
                  <a:avLst/>
                  <a:gdLst>
                    <a:gd name="T0" fmla="*/ 2 w 16"/>
                    <a:gd name="T1" fmla="*/ 7 h 11"/>
                    <a:gd name="T2" fmla="*/ 11 w 16"/>
                    <a:gd name="T3" fmla="*/ 10 h 11"/>
                    <a:gd name="T4" fmla="*/ 15 w 16"/>
                    <a:gd name="T5" fmla="*/ 9 h 11"/>
                    <a:gd name="T6" fmla="*/ 14 w 16"/>
                    <a:gd name="T7" fmla="*/ 5 h 11"/>
                    <a:gd name="T8" fmla="*/ 5 w 16"/>
                    <a:gd name="T9" fmla="*/ 1 h 11"/>
                    <a:gd name="T10" fmla="*/ 0 w 16"/>
                    <a:gd name="T11" fmla="*/ 2 h 11"/>
                    <a:gd name="T12" fmla="*/ 2 w 16"/>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2" y="7"/>
                      </a:moveTo>
                      <a:cubicBezTo>
                        <a:pt x="11" y="10"/>
                        <a:pt x="11" y="10"/>
                        <a:pt x="11" y="10"/>
                      </a:cubicBezTo>
                      <a:cubicBezTo>
                        <a:pt x="13" y="11"/>
                        <a:pt x="15" y="10"/>
                        <a:pt x="15" y="9"/>
                      </a:cubicBezTo>
                      <a:cubicBezTo>
                        <a:pt x="16" y="7"/>
                        <a:pt x="15" y="5"/>
                        <a:pt x="14" y="5"/>
                      </a:cubicBezTo>
                      <a:cubicBezTo>
                        <a:pt x="5" y="1"/>
                        <a:pt x="5" y="1"/>
                        <a:pt x="5" y="1"/>
                      </a:cubicBezTo>
                      <a:cubicBezTo>
                        <a:pt x="3" y="0"/>
                        <a:pt x="1" y="1"/>
                        <a:pt x="0" y="2"/>
                      </a:cubicBezTo>
                      <a:cubicBezTo>
                        <a:pt x="0" y="4"/>
                        <a:pt x="0" y="6"/>
                        <a:pt x="2" y="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676" name="Freeform 46">
                  <a:extLst>
                    <a:ext uri="{FF2B5EF4-FFF2-40B4-BE49-F238E27FC236}">
                      <a16:creationId xmlns:a16="http://schemas.microsoft.com/office/drawing/2014/main" id="{9178B61B-C59C-4E48-90E1-E128C727FAB8}"/>
                    </a:ext>
                  </a:extLst>
                </p:cNvPr>
                <p:cNvSpPr>
                  <a:spLocks/>
                </p:cNvSpPr>
                <p:nvPr/>
              </p:nvSpPr>
              <p:spPr bwMode="auto">
                <a:xfrm>
                  <a:off x="555289" y="1653227"/>
                  <a:ext cx="52110" cy="35654"/>
                </a:xfrm>
                <a:custGeom>
                  <a:avLst/>
                  <a:gdLst>
                    <a:gd name="T0" fmla="*/ 3 w 16"/>
                    <a:gd name="T1" fmla="*/ 7 h 11"/>
                    <a:gd name="T2" fmla="*/ 11 w 16"/>
                    <a:gd name="T3" fmla="*/ 11 h 11"/>
                    <a:gd name="T4" fmla="*/ 16 w 16"/>
                    <a:gd name="T5" fmla="*/ 9 h 11"/>
                    <a:gd name="T6" fmla="*/ 14 w 16"/>
                    <a:gd name="T7" fmla="*/ 5 h 11"/>
                    <a:gd name="T8" fmla="*/ 5 w 16"/>
                    <a:gd name="T9" fmla="*/ 1 h 11"/>
                    <a:gd name="T10" fmla="*/ 1 w 16"/>
                    <a:gd name="T11" fmla="*/ 3 h 11"/>
                    <a:gd name="T12" fmla="*/ 3 w 16"/>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3" y="7"/>
                      </a:moveTo>
                      <a:cubicBezTo>
                        <a:pt x="11" y="11"/>
                        <a:pt x="11" y="11"/>
                        <a:pt x="11" y="11"/>
                      </a:cubicBezTo>
                      <a:cubicBezTo>
                        <a:pt x="13" y="11"/>
                        <a:pt x="15" y="11"/>
                        <a:pt x="16" y="9"/>
                      </a:cubicBezTo>
                      <a:cubicBezTo>
                        <a:pt x="16" y="7"/>
                        <a:pt x="16" y="5"/>
                        <a:pt x="14" y="5"/>
                      </a:cubicBezTo>
                      <a:cubicBezTo>
                        <a:pt x="5" y="1"/>
                        <a:pt x="5" y="1"/>
                        <a:pt x="5" y="1"/>
                      </a:cubicBezTo>
                      <a:cubicBezTo>
                        <a:pt x="3" y="0"/>
                        <a:pt x="2" y="1"/>
                        <a:pt x="1" y="3"/>
                      </a:cubicBezTo>
                      <a:cubicBezTo>
                        <a:pt x="0" y="4"/>
                        <a:pt x="1" y="6"/>
                        <a:pt x="3" y="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677" name="Freeform 47">
                  <a:extLst>
                    <a:ext uri="{FF2B5EF4-FFF2-40B4-BE49-F238E27FC236}">
                      <a16:creationId xmlns:a16="http://schemas.microsoft.com/office/drawing/2014/main" id="{F34B4846-DFFD-41DE-9AA5-09A2104D3593}"/>
                    </a:ext>
                  </a:extLst>
                </p:cNvPr>
                <p:cNvSpPr>
                  <a:spLocks/>
                </p:cNvSpPr>
                <p:nvPr/>
              </p:nvSpPr>
              <p:spPr bwMode="auto">
                <a:xfrm>
                  <a:off x="780183" y="1653227"/>
                  <a:ext cx="49367" cy="35654"/>
                </a:xfrm>
                <a:custGeom>
                  <a:avLst/>
                  <a:gdLst>
                    <a:gd name="T0" fmla="*/ 2 w 16"/>
                    <a:gd name="T1" fmla="*/ 11 h 11"/>
                    <a:gd name="T2" fmla="*/ 5 w 16"/>
                    <a:gd name="T3" fmla="*/ 11 h 11"/>
                    <a:gd name="T4" fmla="*/ 14 w 16"/>
                    <a:gd name="T5" fmla="*/ 7 h 11"/>
                    <a:gd name="T6" fmla="*/ 15 w 16"/>
                    <a:gd name="T7" fmla="*/ 3 h 11"/>
                    <a:gd name="T8" fmla="*/ 11 w 16"/>
                    <a:gd name="T9" fmla="*/ 1 h 11"/>
                    <a:gd name="T10" fmla="*/ 2 w 16"/>
                    <a:gd name="T11" fmla="*/ 5 h 11"/>
                    <a:gd name="T12" fmla="*/ 0 w 16"/>
                    <a:gd name="T13" fmla="*/ 9 h 11"/>
                    <a:gd name="T14" fmla="*/ 2 w 16"/>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2" y="11"/>
                      </a:moveTo>
                      <a:cubicBezTo>
                        <a:pt x="3" y="11"/>
                        <a:pt x="4" y="11"/>
                        <a:pt x="5" y="11"/>
                      </a:cubicBezTo>
                      <a:cubicBezTo>
                        <a:pt x="14" y="7"/>
                        <a:pt x="14" y="7"/>
                        <a:pt x="14" y="7"/>
                      </a:cubicBezTo>
                      <a:cubicBezTo>
                        <a:pt x="15" y="6"/>
                        <a:pt x="16" y="4"/>
                        <a:pt x="15" y="3"/>
                      </a:cubicBezTo>
                      <a:cubicBezTo>
                        <a:pt x="15" y="1"/>
                        <a:pt x="13" y="0"/>
                        <a:pt x="11" y="1"/>
                      </a:cubicBezTo>
                      <a:cubicBezTo>
                        <a:pt x="2" y="5"/>
                        <a:pt x="2" y="5"/>
                        <a:pt x="2" y="5"/>
                      </a:cubicBezTo>
                      <a:cubicBezTo>
                        <a:pt x="0" y="5"/>
                        <a:pt x="0" y="7"/>
                        <a:pt x="0" y="9"/>
                      </a:cubicBezTo>
                      <a:cubicBezTo>
                        <a:pt x="1" y="10"/>
                        <a:pt x="1" y="10"/>
                        <a:pt x="2" y="1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678" name="Freeform 48">
                  <a:extLst>
                    <a:ext uri="{FF2B5EF4-FFF2-40B4-BE49-F238E27FC236}">
                      <a16:creationId xmlns:a16="http://schemas.microsoft.com/office/drawing/2014/main" id="{80523E54-E9C2-43D6-A46A-7258CE37F02E}"/>
                    </a:ext>
                  </a:extLst>
                </p:cNvPr>
                <p:cNvSpPr>
                  <a:spLocks/>
                </p:cNvSpPr>
                <p:nvPr/>
              </p:nvSpPr>
              <p:spPr bwMode="auto">
                <a:xfrm>
                  <a:off x="558031" y="1743733"/>
                  <a:ext cx="54852" cy="32911"/>
                </a:xfrm>
                <a:custGeom>
                  <a:avLst/>
                  <a:gdLst>
                    <a:gd name="T0" fmla="*/ 12 w 17"/>
                    <a:gd name="T1" fmla="*/ 0 h 10"/>
                    <a:gd name="T2" fmla="*/ 3 w 17"/>
                    <a:gd name="T3" fmla="*/ 4 h 10"/>
                    <a:gd name="T4" fmla="*/ 1 w 17"/>
                    <a:gd name="T5" fmla="*/ 8 h 10"/>
                    <a:gd name="T6" fmla="*/ 3 w 17"/>
                    <a:gd name="T7" fmla="*/ 10 h 10"/>
                    <a:gd name="T8" fmla="*/ 5 w 17"/>
                    <a:gd name="T9" fmla="*/ 10 h 10"/>
                    <a:gd name="T10" fmla="*/ 14 w 17"/>
                    <a:gd name="T11" fmla="*/ 6 h 10"/>
                    <a:gd name="T12" fmla="*/ 16 w 17"/>
                    <a:gd name="T13" fmla="*/ 2 h 10"/>
                    <a:gd name="T14" fmla="*/ 12 w 17"/>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0">
                      <a:moveTo>
                        <a:pt x="12" y="0"/>
                      </a:moveTo>
                      <a:cubicBezTo>
                        <a:pt x="3" y="4"/>
                        <a:pt x="3" y="4"/>
                        <a:pt x="3" y="4"/>
                      </a:cubicBezTo>
                      <a:cubicBezTo>
                        <a:pt x="1" y="5"/>
                        <a:pt x="0" y="7"/>
                        <a:pt x="1" y="8"/>
                      </a:cubicBezTo>
                      <a:cubicBezTo>
                        <a:pt x="1" y="9"/>
                        <a:pt x="2" y="10"/>
                        <a:pt x="3" y="10"/>
                      </a:cubicBezTo>
                      <a:cubicBezTo>
                        <a:pt x="4" y="10"/>
                        <a:pt x="4" y="10"/>
                        <a:pt x="5" y="10"/>
                      </a:cubicBezTo>
                      <a:cubicBezTo>
                        <a:pt x="14" y="6"/>
                        <a:pt x="14" y="6"/>
                        <a:pt x="14" y="6"/>
                      </a:cubicBezTo>
                      <a:cubicBezTo>
                        <a:pt x="16" y="6"/>
                        <a:pt x="17" y="4"/>
                        <a:pt x="16" y="2"/>
                      </a:cubicBezTo>
                      <a:cubicBezTo>
                        <a:pt x="15" y="1"/>
                        <a:pt x="14" y="0"/>
                        <a:pt x="12"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679" name="Freeform 49">
                  <a:extLst>
                    <a:ext uri="{FF2B5EF4-FFF2-40B4-BE49-F238E27FC236}">
                      <a16:creationId xmlns:a16="http://schemas.microsoft.com/office/drawing/2014/main" id="{F8CCBFD6-B4E2-4C85-BDAF-8CB9B8A9FEF9}"/>
                    </a:ext>
                  </a:extLst>
                </p:cNvPr>
                <p:cNvSpPr>
                  <a:spLocks/>
                </p:cNvSpPr>
                <p:nvPr/>
              </p:nvSpPr>
              <p:spPr bwMode="auto">
                <a:xfrm>
                  <a:off x="711617" y="1804071"/>
                  <a:ext cx="35654" cy="52110"/>
                </a:xfrm>
                <a:custGeom>
                  <a:avLst/>
                  <a:gdLst>
                    <a:gd name="T0" fmla="*/ 2 w 11"/>
                    <a:gd name="T1" fmla="*/ 0 h 16"/>
                    <a:gd name="T2" fmla="*/ 0 w 11"/>
                    <a:gd name="T3" fmla="*/ 5 h 16"/>
                    <a:gd name="T4" fmla="*/ 4 w 11"/>
                    <a:gd name="T5" fmla="*/ 14 h 16"/>
                    <a:gd name="T6" fmla="*/ 6 w 11"/>
                    <a:gd name="T7" fmla="*/ 15 h 16"/>
                    <a:gd name="T8" fmla="*/ 8 w 11"/>
                    <a:gd name="T9" fmla="*/ 15 h 16"/>
                    <a:gd name="T10" fmla="*/ 10 w 11"/>
                    <a:gd name="T11" fmla="*/ 11 h 16"/>
                    <a:gd name="T12" fmla="*/ 6 w 11"/>
                    <a:gd name="T13" fmla="*/ 2 h 16"/>
                    <a:gd name="T14" fmla="*/ 2 w 11"/>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6">
                      <a:moveTo>
                        <a:pt x="2" y="0"/>
                      </a:moveTo>
                      <a:cubicBezTo>
                        <a:pt x="0" y="1"/>
                        <a:pt x="0" y="3"/>
                        <a:pt x="0" y="5"/>
                      </a:cubicBezTo>
                      <a:cubicBezTo>
                        <a:pt x="4" y="14"/>
                        <a:pt x="4" y="14"/>
                        <a:pt x="4" y="14"/>
                      </a:cubicBezTo>
                      <a:cubicBezTo>
                        <a:pt x="4" y="14"/>
                        <a:pt x="5" y="15"/>
                        <a:pt x="6" y="15"/>
                      </a:cubicBezTo>
                      <a:cubicBezTo>
                        <a:pt x="6" y="16"/>
                        <a:pt x="7" y="16"/>
                        <a:pt x="8" y="15"/>
                      </a:cubicBezTo>
                      <a:cubicBezTo>
                        <a:pt x="10" y="15"/>
                        <a:pt x="11" y="13"/>
                        <a:pt x="10" y="11"/>
                      </a:cubicBezTo>
                      <a:cubicBezTo>
                        <a:pt x="6" y="2"/>
                        <a:pt x="6" y="2"/>
                        <a:pt x="6" y="2"/>
                      </a:cubicBezTo>
                      <a:cubicBezTo>
                        <a:pt x="6" y="1"/>
                        <a:pt x="4" y="0"/>
                        <a:pt x="2"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680" name="Freeform 50">
                  <a:extLst>
                    <a:ext uri="{FF2B5EF4-FFF2-40B4-BE49-F238E27FC236}">
                      <a16:creationId xmlns:a16="http://schemas.microsoft.com/office/drawing/2014/main" id="{7D16AF6B-2BE1-4300-A13E-958C333B14EB}"/>
                    </a:ext>
                  </a:extLst>
                </p:cNvPr>
                <p:cNvSpPr>
                  <a:spLocks/>
                </p:cNvSpPr>
                <p:nvPr/>
              </p:nvSpPr>
              <p:spPr bwMode="auto">
                <a:xfrm>
                  <a:off x="623854" y="1584661"/>
                  <a:ext cx="32911" cy="52110"/>
                </a:xfrm>
                <a:custGeom>
                  <a:avLst/>
                  <a:gdLst>
                    <a:gd name="T0" fmla="*/ 5 w 11"/>
                    <a:gd name="T1" fmla="*/ 13 h 16"/>
                    <a:gd name="T2" fmla="*/ 6 w 11"/>
                    <a:gd name="T3" fmla="*/ 15 h 16"/>
                    <a:gd name="T4" fmla="*/ 9 w 11"/>
                    <a:gd name="T5" fmla="*/ 15 h 16"/>
                    <a:gd name="T6" fmla="*/ 10 w 11"/>
                    <a:gd name="T7" fmla="*/ 11 h 16"/>
                    <a:gd name="T8" fmla="*/ 7 w 11"/>
                    <a:gd name="T9" fmla="*/ 2 h 16"/>
                    <a:gd name="T10" fmla="*/ 3 w 11"/>
                    <a:gd name="T11" fmla="*/ 0 h 16"/>
                    <a:gd name="T12" fmla="*/ 1 w 11"/>
                    <a:gd name="T13" fmla="*/ 4 h 16"/>
                    <a:gd name="T14" fmla="*/ 5 w 11"/>
                    <a:gd name="T15" fmla="*/ 1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6">
                      <a:moveTo>
                        <a:pt x="5" y="13"/>
                      </a:moveTo>
                      <a:cubicBezTo>
                        <a:pt x="5" y="14"/>
                        <a:pt x="5" y="15"/>
                        <a:pt x="6" y="15"/>
                      </a:cubicBezTo>
                      <a:cubicBezTo>
                        <a:pt x="7" y="15"/>
                        <a:pt x="8" y="16"/>
                        <a:pt x="9" y="15"/>
                      </a:cubicBezTo>
                      <a:cubicBezTo>
                        <a:pt x="10" y="15"/>
                        <a:pt x="11" y="13"/>
                        <a:pt x="10" y="11"/>
                      </a:cubicBezTo>
                      <a:cubicBezTo>
                        <a:pt x="7" y="2"/>
                        <a:pt x="7" y="2"/>
                        <a:pt x="7" y="2"/>
                      </a:cubicBezTo>
                      <a:cubicBezTo>
                        <a:pt x="6" y="0"/>
                        <a:pt x="4" y="0"/>
                        <a:pt x="3" y="0"/>
                      </a:cubicBezTo>
                      <a:cubicBezTo>
                        <a:pt x="1" y="1"/>
                        <a:pt x="0" y="3"/>
                        <a:pt x="1" y="4"/>
                      </a:cubicBezTo>
                      <a:lnTo>
                        <a:pt x="5" y="1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endParaRPr lang="ja-JP" altLang="en-US"/>
                </a:p>
              </p:txBody>
            </p:sp>
          </p:grpSp>
          <p:pic>
            <p:nvPicPr>
              <p:cNvPr id="538" name="図 537" descr="アイコン&#10;&#10;自動的に生成された説明">
                <a:extLst>
                  <a:ext uri="{FF2B5EF4-FFF2-40B4-BE49-F238E27FC236}">
                    <a16:creationId xmlns:a16="http://schemas.microsoft.com/office/drawing/2014/main" id="{A827762F-92AE-4078-8900-B6D3737843C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55360" y="4842922"/>
                <a:ext cx="826424" cy="260976"/>
              </a:xfrm>
              <a:prstGeom prst="rect">
                <a:avLst/>
              </a:prstGeom>
            </p:spPr>
          </p:pic>
          <p:pic>
            <p:nvPicPr>
              <p:cNvPr id="539" name="図 538">
                <a:extLst>
                  <a:ext uri="{FF2B5EF4-FFF2-40B4-BE49-F238E27FC236}">
                    <a16:creationId xmlns:a16="http://schemas.microsoft.com/office/drawing/2014/main" id="{24EDFCA3-238C-4256-AA17-09101A14D5F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975552" y="4429291"/>
                <a:ext cx="588939" cy="682104"/>
              </a:xfrm>
              <a:prstGeom prst="rect">
                <a:avLst/>
              </a:prstGeom>
            </p:spPr>
          </p:pic>
          <p:grpSp>
            <p:nvGrpSpPr>
              <p:cNvPr id="570" name="グループ化 569">
                <a:extLst>
                  <a:ext uri="{FF2B5EF4-FFF2-40B4-BE49-F238E27FC236}">
                    <a16:creationId xmlns:a16="http://schemas.microsoft.com/office/drawing/2014/main" id="{182FD767-1675-4D18-88C3-12696694F951}"/>
                  </a:ext>
                </a:extLst>
              </p:cNvPr>
              <p:cNvGrpSpPr/>
              <p:nvPr/>
            </p:nvGrpSpPr>
            <p:grpSpPr>
              <a:xfrm>
                <a:off x="9354466" y="4646602"/>
                <a:ext cx="678579" cy="404225"/>
                <a:chOff x="9354466" y="4637341"/>
                <a:chExt cx="678579" cy="413057"/>
              </a:xfrm>
            </p:grpSpPr>
            <p:grpSp>
              <p:nvGrpSpPr>
                <p:cNvPr id="603" name="グループ化 602">
                  <a:extLst>
                    <a:ext uri="{FF2B5EF4-FFF2-40B4-BE49-F238E27FC236}">
                      <a16:creationId xmlns:a16="http://schemas.microsoft.com/office/drawing/2014/main" id="{DB9DD7F1-8B09-4AD6-AB77-0FB1DE872C84}"/>
                    </a:ext>
                  </a:extLst>
                </p:cNvPr>
                <p:cNvGrpSpPr/>
                <p:nvPr/>
              </p:nvGrpSpPr>
              <p:grpSpPr>
                <a:xfrm>
                  <a:off x="9354466" y="4640002"/>
                  <a:ext cx="678579" cy="150733"/>
                  <a:chOff x="9354466" y="4640002"/>
                  <a:chExt cx="678579" cy="150733"/>
                </a:xfrm>
              </p:grpSpPr>
              <p:sp>
                <p:nvSpPr>
                  <p:cNvPr id="657" name="Freeform 39">
                    <a:extLst>
                      <a:ext uri="{FF2B5EF4-FFF2-40B4-BE49-F238E27FC236}">
                        <a16:creationId xmlns:a16="http://schemas.microsoft.com/office/drawing/2014/main" id="{C395BA92-49F1-4A6B-BCAE-49DDE94B0EDB}"/>
                      </a:ext>
                    </a:extLst>
                  </p:cNvPr>
                  <p:cNvSpPr>
                    <a:spLocks/>
                  </p:cNvSpPr>
                  <p:nvPr/>
                </p:nvSpPr>
                <p:spPr bwMode="auto">
                  <a:xfrm rot="537664">
                    <a:off x="9910997" y="4664191"/>
                    <a:ext cx="59882" cy="101360"/>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658" name="グループ化 657">
                    <a:extLst>
                      <a:ext uri="{FF2B5EF4-FFF2-40B4-BE49-F238E27FC236}">
                        <a16:creationId xmlns:a16="http://schemas.microsoft.com/office/drawing/2014/main" id="{482D11E6-2F3D-489C-B76F-77A94E88D4D7}"/>
                      </a:ext>
                    </a:extLst>
                  </p:cNvPr>
                  <p:cNvGrpSpPr/>
                  <p:nvPr/>
                </p:nvGrpSpPr>
                <p:grpSpPr>
                  <a:xfrm>
                    <a:off x="9354466" y="4640002"/>
                    <a:ext cx="678579" cy="150733"/>
                    <a:chOff x="9314997" y="4634259"/>
                    <a:chExt cx="741469" cy="150733"/>
                  </a:xfrm>
                </p:grpSpPr>
                <p:cxnSp>
                  <p:nvCxnSpPr>
                    <p:cNvPr id="668" name="直線コネクタ 667">
                      <a:extLst>
                        <a:ext uri="{FF2B5EF4-FFF2-40B4-BE49-F238E27FC236}">
                          <a16:creationId xmlns:a16="http://schemas.microsoft.com/office/drawing/2014/main" id="{F83783DE-A896-4E52-B635-C6F999A3197C}"/>
                        </a:ext>
                      </a:extLst>
                    </p:cNvPr>
                    <p:cNvCxnSpPr>
                      <a:cxnSpLocks/>
                    </p:cNvCxnSpPr>
                    <p:nvPr/>
                  </p:nvCxnSpPr>
                  <p:spPr>
                    <a:xfrm>
                      <a:off x="9323434" y="4781527"/>
                      <a:ext cx="662268" cy="0"/>
                    </a:xfrm>
                    <a:prstGeom prst="line">
                      <a:avLst/>
                    </a:prstGeom>
                    <a:ln w="12700">
                      <a:solidFill>
                        <a:srgbClr val="009C89"/>
                      </a:solidFill>
                    </a:ln>
                  </p:spPr>
                  <p:style>
                    <a:lnRef idx="1">
                      <a:schemeClr val="accent1"/>
                    </a:lnRef>
                    <a:fillRef idx="0">
                      <a:schemeClr val="accent1"/>
                    </a:fillRef>
                    <a:effectRef idx="0">
                      <a:schemeClr val="accent1"/>
                    </a:effectRef>
                    <a:fontRef idx="minor">
                      <a:schemeClr val="tx1"/>
                    </a:fontRef>
                  </p:style>
                </p:cxnSp>
                <p:cxnSp>
                  <p:nvCxnSpPr>
                    <p:cNvPr id="669" name="直線コネクタ 668">
                      <a:extLst>
                        <a:ext uri="{FF2B5EF4-FFF2-40B4-BE49-F238E27FC236}">
                          <a16:creationId xmlns:a16="http://schemas.microsoft.com/office/drawing/2014/main" id="{9FF5333D-0817-4720-8823-98E6611C4976}"/>
                        </a:ext>
                      </a:extLst>
                    </p:cNvPr>
                    <p:cNvCxnSpPr>
                      <a:cxnSpLocks/>
                    </p:cNvCxnSpPr>
                    <p:nvPr/>
                  </p:nvCxnSpPr>
                  <p:spPr>
                    <a:xfrm>
                      <a:off x="9389306" y="4637712"/>
                      <a:ext cx="662268" cy="0"/>
                    </a:xfrm>
                    <a:prstGeom prst="line">
                      <a:avLst/>
                    </a:prstGeom>
                    <a:ln w="12700">
                      <a:solidFill>
                        <a:srgbClr val="009C89"/>
                      </a:solidFill>
                    </a:ln>
                  </p:spPr>
                  <p:style>
                    <a:lnRef idx="1">
                      <a:schemeClr val="accent1"/>
                    </a:lnRef>
                    <a:fillRef idx="0">
                      <a:schemeClr val="accent1"/>
                    </a:fillRef>
                    <a:effectRef idx="0">
                      <a:schemeClr val="accent1"/>
                    </a:effectRef>
                    <a:fontRef idx="minor">
                      <a:schemeClr val="tx1"/>
                    </a:fontRef>
                  </p:style>
                </p:cxnSp>
                <p:cxnSp>
                  <p:nvCxnSpPr>
                    <p:cNvPr id="670" name="直線コネクタ 669">
                      <a:extLst>
                        <a:ext uri="{FF2B5EF4-FFF2-40B4-BE49-F238E27FC236}">
                          <a16:creationId xmlns:a16="http://schemas.microsoft.com/office/drawing/2014/main" id="{CE338F80-A05A-447F-905B-2035671CF7AF}"/>
                        </a:ext>
                      </a:extLst>
                    </p:cNvPr>
                    <p:cNvCxnSpPr>
                      <a:cxnSpLocks/>
                    </p:cNvCxnSpPr>
                    <p:nvPr/>
                  </p:nvCxnSpPr>
                  <p:spPr>
                    <a:xfrm flipV="1">
                      <a:off x="9314997" y="4634259"/>
                      <a:ext cx="75335" cy="149976"/>
                    </a:xfrm>
                    <a:prstGeom prst="line">
                      <a:avLst/>
                    </a:prstGeom>
                    <a:ln w="12700">
                      <a:solidFill>
                        <a:srgbClr val="009C89"/>
                      </a:solidFill>
                    </a:ln>
                  </p:spPr>
                  <p:style>
                    <a:lnRef idx="1">
                      <a:schemeClr val="accent1"/>
                    </a:lnRef>
                    <a:fillRef idx="0">
                      <a:schemeClr val="accent1"/>
                    </a:fillRef>
                    <a:effectRef idx="0">
                      <a:schemeClr val="accent1"/>
                    </a:effectRef>
                    <a:fontRef idx="minor">
                      <a:schemeClr val="tx1"/>
                    </a:fontRef>
                  </p:style>
                </p:cxnSp>
                <p:cxnSp>
                  <p:nvCxnSpPr>
                    <p:cNvPr id="671" name="直線コネクタ 670">
                      <a:extLst>
                        <a:ext uri="{FF2B5EF4-FFF2-40B4-BE49-F238E27FC236}">
                          <a16:creationId xmlns:a16="http://schemas.microsoft.com/office/drawing/2014/main" id="{CBD6B7D4-0DF1-4EE5-9C7C-061906760722}"/>
                        </a:ext>
                      </a:extLst>
                    </p:cNvPr>
                    <p:cNvCxnSpPr>
                      <a:cxnSpLocks/>
                    </p:cNvCxnSpPr>
                    <p:nvPr/>
                  </p:nvCxnSpPr>
                  <p:spPr>
                    <a:xfrm flipV="1">
                      <a:off x="9981131" y="4635015"/>
                      <a:ext cx="75335" cy="149977"/>
                    </a:xfrm>
                    <a:prstGeom prst="line">
                      <a:avLst/>
                    </a:prstGeom>
                    <a:ln w="12700">
                      <a:solidFill>
                        <a:srgbClr val="009C89"/>
                      </a:solidFill>
                    </a:ln>
                  </p:spPr>
                  <p:style>
                    <a:lnRef idx="1">
                      <a:schemeClr val="accent1"/>
                    </a:lnRef>
                    <a:fillRef idx="0">
                      <a:schemeClr val="accent1"/>
                    </a:fillRef>
                    <a:effectRef idx="0">
                      <a:schemeClr val="accent1"/>
                    </a:effectRef>
                    <a:fontRef idx="minor">
                      <a:schemeClr val="tx1"/>
                    </a:fontRef>
                  </p:style>
                </p:cxnSp>
              </p:grpSp>
              <p:sp>
                <p:nvSpPr>
                  <p:cNvPr id="659" name="Freeform 39">
                    <a:extLst>
                      <a:ext uri="{FF2B5EF4-FFF2-40B4-BE49-F238E27FC236}">
                        <a16:creationId xmlns:a16="http://schemas.microsoft.com/office/drawing/2014/main" id="{14EE3BAA-2E81-4378-84AC-4BFBB5CB657B}"/>
                      </a:ext>
                    </a:extLst>
                  </p:cNvPr>
                  <p:cNvSpPr>
                    <a:spLocks/>
                  </p:cNvSpPr>
                  <p:nvPr/>
                </p:nvSpPr>
                <p:spPr bwMode="auto">
                  <a:xfrm rot="537664">
                    <a:off x="9857880" y="4666176"/>
                    <a:ext cx="59882" cy="101360"/>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60" name="Freeform 39">
                    <a:extLst>
                      <a:ext uri="{FF2B5EF4-FFF2-40B4-BE49-F238E27FC236}">
                        <a16:creationId xmlns:a16="http://schemas.microsoft.com/office/drawing/2014/main" id="{37136549-869E-4791-9298-6741C0233097}"/>
                      </a:ext>
                    </a:extLst>
                  </p:cNvPr>
                  <p:cNvSpPr>
                    <a:spLocks/>
                  </p:cNvSpPr>
                  <p:nvPr/>
                </p:nvSpPr>
                <p:spPr bwMode="auto">
                  <a:xfrm rot="537664">
                    <a:off x="9803998" y="4665954"/>
                    <a:ext cx="59882" cy="101360"/>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61" name="Freeform 39">
                    <a:extLst>
                      <a:ext uri="{FF2B5EF4-FFF2-40B4-BE49-F238E27FC236}">
                        <a16:creationId xmlns:a16="http://schemas.microsoft.com/office/drawing/2014/main" id="{827226EB-E98C-4B2F-91BF-638CE78E09A5}"/>
                      </a:ext>
                    </a:extLst>
                  </p:cNvPr>
                  <p:cNvSpPr>
                    <a:spLocks/>
                  </p:cNvSpPr>
                  <p:nvPr/>
                </p:nvSpPr>
                <p:spPr bwMode="auto">
                  <a:xfrm rot="537664">
                    <a:off x="9690847" y="4663688"/>
                    <a:ext cx="59882" cy="101360"/>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62" name="Freeform 39">
                    <a:extLst>
                      <a:ext uri="{FF2B5EF4-FFF2-40B4-BE49-F238E27FC236}">
                        <a16:creationId xmlns:a16="http://schemas.microsoft.com/office/drawing/2014/main" id="{5FE7FC75-15B4-4368-A3DC-1017AD47BF73}"/>
                      </a:ext>
                    </a:extLst>
                  </p:cNvPr>
                  <p:cNvSpPr>
                    <a:spLocks/>
                  </p:cNvSpPr>
                  <p:nvPr/>
                </p:nvSpPr>
                <p:spPr bwMode="auto">
                  <a:xfrm rot="537664">
                    <a:off x="9630971" y="4663515"/>
                    <a:ext cx="59882" cy="101360"/>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63" name="Freeform 39">
                    <a:extLst>
                      <a:ext uri="{FF2B5EF4-FFF2-40B4-BE49-F238E27FC236}">
                        <a16:creationId xmlns:a16="http://schemas.microsoft.com/office/drawing/2014/main" id="{8C52C2E8-99BE-4E10-B218-3FCDB95F9358}"/>
                      </a:ext>
                    </a:extLst>
                  </p:cNvPr>
                  <p:cNvSpPr>
                    <a:spLocks/>
                  </p:cNvSpPr>
                  <p:nvPr/>
                </p:nvSpPr>
                <p:spPr bwMode="auto">
                  <a:xfrm rot="537664">
                    <a:off x="9578329" y="4665788"/>
                    <a:ext cx="59882" cy="101360"/>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64" name="Freeform 39">
                    <a:extLst>
                      <a:ext uri="{FF2B5EF4-FFF2-40B4-BE49-F238E27FC236}">
                        <a16:creationId xmlns:a16="http://schemas.microsoft.com/office/drawing/2014/main" id="{517806A1-94F5-49BB-AEF4-197D6CE4932A}"/>
                      </a:ext>
                    </a:extLst>
                  </p:cNvPr>
                  <p:cNvSpPr>
                    <a:spLocks/>
                  </p:cNvSpPr>
                  <p:nvPr/>
                </p:nvSpPr>
                <p:spPr bwMode="auto">
                  <a:xfrm rot="537664">
                    <a:off x="9526052" y="4663047"/>
                    <a:ext cx="59882" cy="101360"/>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65" name="Freeform 39">
                    <a:extLst>
                      <a:ext uri="{FF2B5EF4-FFF2-40B4-BE49-F238E27FC236}">
                        <a16:creationId xmlns:a16="http://schemas.microsoft.com/office/drawing/2014/main" id="{4B6833CD-61B0-47AC-A45E-E95292F063DB}"/>
                      </a:ext>
                    </a:extLst>
                  </p:cNvPr>
                  <p:cNvSpPr>
                    <a:spLocks/>
                  </p:cNvSpPr>
                  <p:nvPr/>
                </p:nvSpPr>
                <p:spPr bwMode="auto">
                  <a:xfrm rot="537664">
                    <a:off x="9413997" y="4665787"/>
                    <a:ext cx="59882" cy="101360"/>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66" name="Freeform 39">
                    <a:extLst>
                      <a:ext uri="{FF2B5EF4-FFF2-40B4-BE49-F238E27FC236}">
                        <a16:creationId xmlns:a16="http://schemas.microsoft.com/office/drawing/2014/main" id="{688C4AA5-C2F7-4E58-AE7C-D6A90CECC067}"/>
                      </a:ext>
                    </a:extLst>
                  </p:cNvPr>
                  <p:cNvSpPr>
                    <a:spLocks/>
                  </p:cNvSpPr>
                  <p:nvPr/>
                </p:nvSpPr>
                <p:spPr bwMode="auto">
                  <a:xfrm rot="537664">
                    <a:off x="9470823" y="4663689"/>
                    <a:ext cx="59882" cy="101360"/>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67" name="Freeform 39">
                    <a:extLst>
                      <a:ext uri="{FF2B5EF4-FFF2-40B4-BE49-F238E27FC236}">
                        <a16:creationId xmlns:a16="http://schemas.microsoft.com/office/drawing/2014/main" id="{2DC83A1A-672E-4278-B861-EB47553E5F66}"/>
                      </a:ext>
                    </a:extLst>
                  </p:cNvPr>
                  <p:cNvSpPr>
                    <a:spLocks/>
                  </p:cNvSpPr>
                  <p:nvPr/>
                </p:nvSpPr>
                <p:spPr bwMode="auto">
                  <a:xfrm rot="537664">
                    <a:off x="9747718" y="4665970"/>
                    <a:ext cx="59882" cy="101360"/>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cxnSp>
              <p:nvCxnSpPr>
                <p:cNvPr id="653" name="直線コネクタ 652">
                  <a:extLst>
                    <a:ext uri="{FF2B5EF4-FFF2-40B4-BE49-F238E27FC236}">
                      <a16:creationId xmlns:a16="http://schemas.microsoft.com/office/drawing/2014/main" id="{3C7991E7-253E-4605-9E1D-8FE60CFD9D77}"/>
                    </a:ext>
                  </a:extLst>
                </p:cNvPr>
                <p:cNvCxnSpPr>
                  <a:cxnSpLocks/>
                </p:cNvCxnSpPr>
                <p:nvPr/>
              </p:nvCxnSpPr>
              <p:spPr>
                <a:xfrm>
                  <a:off x="9355601" y="4787269"/>
                  <a:ext cx="0" cy="253585"/>
                </a:xfrm>
                <a:prstGeom prst="line">
                  <a:avLst/>
                </a:prstGeom>
                <a:ln w="12700">
                  <a:solidFill>
                    <a:srgbClr val="009C89"/>
                  </a:solidFill>
                </a:ln>
              </p:spPr>
              <p:style>
                <a:lnRef idx="1">
                  <a:schemeClr val="accent1"/>
                </a:lnRef>
                <a:fillRef idx="0">
                  <a:schemeClr val="accent1"/>
                </a:fillRef>
                <a:effectRef idx="0">
                  <a:schemeClr val="accent1"/>
                </a:effectRef>
                <a:fontRef idx="minor">
                  <a:schemeClr val="tx1"/>
                </a:fontRef>
              </p:style>
            </p:cxnSp>
            <p:cxnSp>
              <p:nvCxnSpPr>
                <p:cNvPr id="654" name="直線コネクタ 653">
                  <a:extLst>
                    <a:ext uri="{FF2B5EF4-FFF2-40B4-BE49-F238E27FC236}">
                      <a16:creationId xmlns:a16="http://schemas.microsoft.com/office/drawing/2014/main" id="{ADB3ABEA-0569-438B-B3CB-9F91B5C707B2}"/>
                    </a:ext>
                  </a:extLst>
                </p:cNvPr>
                <p:cNvCxnSpPr>
                  <a:cxnSpLocks/>
                </p:cNvCxnSpPr>
                <p:nvPr/>
              </p:nvCxnSpPr>
              <p:spPr>
                <a:xfrm>
                  <a:off x="9963786" y="4787269"/>
                  <a:ext cx="0" cy="257505"/>
                </a:xfrm>
                <a:prstGeom prst="line">
                  <a:avLst/>
                </a:prstGeom>
                <a:ln w="12700">
                  <a:solidFill>
                    <a:srgbClr val="009C89"/>
                  </a:solidFill>
                </a:ln>
              </p:spPr>
              <p:style>
                <a:lnRef idx="1">
                  <a:schemeClr val="accent1"/>
                </a:lnRef>
                <a:fillRef idx="0">
                  <a:schemeClr val="accent1"/>
                </a:fillRef>
                <a:effectRef idx="0">
                  <a:schemeClr val="accent1"/>
                </a:effectRef>
                <a:fontRef idx="minor">
                  <a:schemeClr val="tx1"/>
                </a:fontRef>
              </p:style>
            </p:cxnSp>
            <p:cxnSp>
              <p:nvCxnSpPr>
                <p:cNvPr id="655" name="直線コネクタ 654">
                  <a:extLst>
                    <a:ext uri="{FF2B5EF4-FFF2-40B4-BE49-F238E27FC236}">
                      <a16:creationId xmlns:a16="http://schemas.microsoft.com/office/drawing/2014/main" id="{55E3A8E4-850A-4E9F-B132-4913D014EC03}"/>
                    </a:ext>
                  </a:extLst>
                </p:cNvPr>
                <p:cNvCxnSpPr>
                  <a:cxnSpLocks/>
                </p:cNvCxnSpPr>
                <p:nvPr/>
              </p:nvCxnSpPr>
              <p:spPr>
                <a:xfrm flipH="1">
                  <a:off x="10028568" y="4640002"/>
                  <a:ext cx="3867" cy="400851"/>
                </a:xfrm>
                <a:prstGeom prst="line">
                  <a:avLst/>
                </a:prstGeom>
                <a:ln w="12700">
                  <a:solidFill>
                    <a:srgbClr val="009C89"/>
                  </a:solidFill>
                </a:ln>
              </p:spPr>
              <p:style>
                <a:lnRef idx="1">
                  <a:schemeClr val="accent1"/>
                </a:lnRef>
                <a:fillRef idx="0">
                  <a:schemeClr val="accent1"/>
                </a:fillRef>
                <a:effectRef idx="0">
                  <a:schemeClr val="accent1"/>
                </a:effectRef>
                <a:fontRef idx="minor">
                  <a:schemeClr val="tx1"/>
                </a:fontRef>
              </p:style>
            </p:cxnSp>
            <p:cxnSp>
              <p:nvCxnSpPr>
                <p:cNvPr id="656" name="直線コネクタ 655">
                  <a:extLst>
                    <a:ext uri="{FF2B5EF4-FFF2-40B4-BE49-F238E27FC236}">
                      <a16:creationId xmlns:a16="http://schemas.microsoft.com/office/drawing/2014/main" id="{A0B806F5-982D-4B0A-8251-D72CF6AA4253}"/>
                    </a:ext>
                  </a:extLst>
                </p:cNvPr>
                <p:cNvCxnSpPr>
                  <a:cxnSpLocks/>
                </p:cNvCxnSpPr>
                <p:nvPr/>
              </p:nvCxnSpPr>
              <p:spPr>
                <a:xfrm>
                  <a:off x="9421547" y="4637341"/>
                  <a:ext cx="0" cy="413057"/>
                </a:xfrm>
                <a:prstGeom prst="line">
                  <a:avLst/>
                </a:prstGeom>
                <a:ln w="12700">
                  <a:solidFill>
                    <a:srgbClr val="009C89"/>
                  </a:solidFill>
                </a:ln>
              </p:spPr>
              <p:style>
                <a:lnRef idx="1">
                  <a:schemeClr val="accent1"/>
                </a:lnRef>
                <a:fillRef idx="0">
                  <a:schemeClr val="accent1"/>
                </a:fillRef>
                <a:effectRef idx="0">
                  <a:schemeClr val="accent1"/>
                </a:effectRef>
                <a:fontRef idx="minor">
                  <a:schemeClr val="tx1"/>
                </a:fontRef>
              </p:style>
            </p:cxnSp>
          </p:grpSp>
        </p:grpSp>
      </p:grpSp>
      <p:sp>
        <p:nvSpPr>
          <p:cNvPr id="468" name="正方形/長方形 467"/>
          <p:cNvSpPr/>
          <p:nvPr/>
        </p:nvSpPr>
        <p:spPr>
          <a:xfrm>
            <a:off x="3609759" y="7233889"/>
            <a:ext cx="6836004" cy="216000"/>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smtClean="0">
              <a:solidFill>
                <a:schemeClr val="tx1"/>
              </a:solidFill>
              <a:latin typeface="Meiryo UI" panose="020B0604030504040204" pitchFamily="50" charset="-128"/>
              <a:ea typeface="Meiryo UI" panose="020B0604030504040204" pitchFamily="50" charset="-128"/>
            </a:endParaRPr>
          </a:p>
        </p:txBody>
      </p:sp>
      <p:sp>
        <p:nvSpPr>
          <p:cNvPr id="470" name="正方形/長方形 469"/>
          <p:cNvSpPr/>
          <p:nvPr/>
        </p:nvSpPr>
        <p:spPr>
          <a:xfrm>
            <a:off x="3289390" y="7165101"/>
            <a:ext cx="7408670" cy="323165"/>
          </a:xfrm>
          <a:prstGeom prst="rect">
            <a:avLst/>
          </a:prstGeom>
        </p:spPr>
        <p:txBody>
          <a:bodyPr wrap="square">
            <a:spAutoFit/>
          </a:bodyPr>
          <a:lstStyle/>
          <a:p>
            <a:pPr marL="85725" algn="ctr" defTabSz="457200">
              <a:lnSpc>
                <a:spcPts val="1800"/>
              </a:lnSpc>
              <a:defRPr/>
            </a:pPr>
            <a:r>
              <a:rPr kumimoji="0" lang="en-US" altLang="ja-JP" sz="800" dirty="0">
                <a:solidFill>
                  <a:prstClr val="black"/>
                </a:solidFill>
                <a:latin typeface="Meiryo UI" panose="020B0604030504040204" pitchFamily="50" charset="-128"/>
                <a:ea typeface="Meiryo UI" panose="020B0604030504040204" pitchFamily="50" charset="-128"/>
              </a:rPr>
              <a:t>※</a:t>
            </a:r>
            <a:r>
              <a:rPr kumimoji="0" lang="ja-JP" altLang="en-US" sz="800" dirty="0">
                <a:solidFill>
                  <a:prstClr val="black"/>
                </a:solidFill>
                <a:latin typeface="Meiryo UI" panose="020B0604030504040204" pitchFamily="50" charset="-128"/>
                <a:ea typeface="Meiryo UI" panose="020B0604030504040204" pitchFamily="50" charset="-128"/>
              </a:rPr>
              <a:t>このページに表示しているイラストは先行地域そのもののイメージであり、先行地域の外から再エネを供給する再エネ立地地域のイメージは紙面の都合上記載していない。</a:t>
            </a:r>
            <a:endParaRPr kumimoji="0" lang="en-US" altLang="ja-JP" sz="800" dirty="0">
              <a:solidFill>
                <a:prstClr val="black"/>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354796953"/>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グループ化 6">
            <a:extLst>
              <a:ext uri="{FF2B5EF4-FFF2-40B4-BE49-F238E27FC236}">
                <a16:creationId xmlns:a16="http://schemas.microsoft.com/office/drawing/2014/main" id="{A36713B2-C056-4DC3-98CF-5A5D9C097984}"/>
              </a:ext>
            </a:extLst>
          </p:cNvPr>
          <p:cNvGrpSpPr/>
          <p:nvPr/>
        </p:nvGrpSpPr>
        <p:grpSpPr>
          <a:xfrm>
            <a:off x="4206682" y="3620776"/>
            <a:ext cx="6323422" cy="3420875"/>
            <a:chOff x="4206682" y="3620776"/>
            <a:chExt cx="6323422" cy="3537055"/>
          </a:xfrm>
        </p:grpSpPr>
        <p:sp>
          <p:nvSpPr>
            <p:cNvPr id="215" name="フリーフォーム: 図形 214">
              <a:extLst>
                <a:ext uri="{FF2B5EF4-FFF2-40B4-BE49-F238E27FC236}">
                  <a16:creationId xmlns:a16="http://schemas.microsoft.com/office/drawing/2014/main" id="{FA10651A-9EB9-432D-B911-0B93E6DFA98C}"/>
                </a:ext>
              </a:extLst>
            </p:cNvPr>
            <p:cNvSpPr/>
            <p:nvPr/>
          </p:nvSpPr>
          <p:spPr>
            <a:xfrm>
              <a:off x="6309360" y="5097780"/>
              <a:ext cx="4198620" cy="0"/>
            </a:xfrm>
            <a:custGeom>
              <a:avLst/>
              <a:gdLst>
                <a:gd name="connsiteX0" fmla="*/ 0 w 4198620"/>
                <a:gd name="connsiteY0" fmla="*/ 0 h 0"/>
                <a:gd name="connsiteX1" fmla="*/ 4198620 w 4198620"/>
                <a:gd name="connsiteY1" fmla="*/ 0 h 0"/>
              </a:gdLst>
              <a:ahLst/>
              <a:cxnLst>
                <a:cxn ang="0">
                  <a:pos x="connsiteX0" y="connsiteY0"/>
                </a:cxn>
                <a:cxn ang="0">
                  <a:pos x="connsiteX1" y="connsiteY1"/>
                </a:cxn>
              </a:cxnLst>
              <a:rect l="l" t="t" r="r" b="b"/>
              <a:pathLst>
                <a:path w="4198620">
                  <a:moveTo>
                    <a:pt x="0" y="0"/>
                  </a:moveTo>
                  <a:lnTo>
                    <a:pt x="4198620" y="0"/>
                  </a:lnTo>
                </a:path>
              </a:pathLst>
            </a:cu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0" name="フリーフォーム: 図形 659">
              <a:extLst>
                <a:ext uri="{FF2B5EF4-FFF2-40B4-BE49-F238E27FC236}">
                  <a16:creationId xmlns:a16="http://schemas.microsoft.com/office/drawing/2014/main" id="{9F12F93A-53BF-45BF-BA47-3853110CDAAE}"/>
                </a:ext>
              </a:extLst>
            </p:cNvPr>
            <p:cNvSpPr/>
            <p:nvPr/>
          </p:nvSpPr>
          <p:spPr>
            <a:xfrm>
              <a:off x="4684109" y="3620776"/>
              <a:ext cx="5845995" cy="0"/>
            </a:xfrm>
            <a:custGeom>
              <a:avLst/>
              <a:gdLst>
                <a:gd name="connsiteX0" fmla="*/ 5845995 w 5845995"/>
                <a:gd name="connsiteY0" fmla="*/ 0 h 0"/>
                <a:gd name="connsiteX1" fmla="*/ 0 w 5845995"/>
                <a:gd name="connsiteY1" fmla="*/ 0 h 0"/>
              </a:gdLst>
              <a:ahLst/>
              <a:cxnLst>
                <a:cxn ang="0">
                  <a:pos x="connsiteX0" y="connsiteY0"/>
                </a:cxn>
                <a:cxn ang="0">
                  <a:pos x="connsiteX1" y="connsiteY1"/>
                </a:cxn>
              </a:cxnLst>
              <a:rect l="l" t="t" r="r" b="b"/>
              <a:pathLst>
                <a:path w="5845995">
                  <a:moveTo>
                    <a:pt x="5845995" y="0"/>
                  </a:moveTo>
                  <a:lnTo>
                    <a:pt x="0" y="0"/>
                  </a:lnTo>
                </a:path>
              </a:pathLst>
            </a:custGeom>
            <a:noFill/>
            <a:ln w="1016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9" name="フリーフォーム: 図形 198">
              <a:extLst>
                <a:ext uri="{FF2B5EF4-FFF2-40B4-BE49-F238E27FC236}">
                  <a16:creationId xmlns:a16="http://schemas.microsoft.com/office/drawing/2014/main" id="{C7C986ED-92E9-431A-B6E0-ECB0A1FBD729}"/>
                </a:ext>
              </a:extLst>
            </p:cNvPr>
            <p:cNvSpPr/>
            <p:nvPr/>
          </p:nvSpPr>
          <p:spPr>
            <a:xfrm>
              <a:off x="4684109" y="6697351"/>
              <a:ext cx="5845995" cy="0"/>
            </a:xfrm>
            <a:custGeom>
              <a:avLst/>
              <a:gdLst>
                <a:gd name="connsiteX0" fmla="*/ 5845995 w 5845995"/>
                <a:gd name="connsiteY0" fmla="*/ 0 h 0"/>
                <a:gd name="connsiteX1" fmla="*/ 0 w 5845995"/>
                <a:gd name="connsiteY1" fmla="*/ 0 h 0"/>
              </a:gdLst>
              <a:ahLst/>
              <a:cxnLst>
                <a:cxn ang="0">
                  <a:pos x="connsiteX0" y="connsiteY0"/>
                </a:cxn>
                <a:cxn ang="0">
                  <a:pos x="connsiteX1" y="connsiteY1"/>
                </a:cxn>
              </a:cxnLst>
              <a:rect l="l" t="t" r="r" b="b"/>
              <a:pathLst>
                <a:path w="5845995">
                  <a:moveTo>
                    <a:pt x="5845995" y="0"/>
                  </a:moveTo>
                  <a:lnTo>
                    <a:pt x="0" y="0"/>
                  </a:lnTo>
                </a:path>
              </a:pathLst>
            </a:custGeom>
            <a:noFill/>
            <a:ln w="1016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9" name="フリーフォーム: 図形 208">
              <a:extLst>
                <a:ext uri="{FF2B5EF4-FFF2-40B4-BE49-F238E27FC236}">
                  <a16:creationId xmlns:a16="http://schemas.microsoft.com/office/drawing/2014/main" id="{FABC9BE3-59CA-417C-94C7-3DE4664B88EF}"/>
                </a:ext>
              </a:extLst>
            </p:cNvPr>
            <p:cNvSpPr/>
            <p:nvPr/>
          </p:nvSpPr>
          <p:spPr>
            <a:xfrm>
              <a:off x="4206682" y="3628067"/>
              <a:ext cx="3601474" cy="3529764"/>
            </a:xfrm>
            <a:custGeom>
              <a:avLst/>
              <a:gdLst>
                <a:gd name="connsiteX0" fmla="*/ 0 w 3759200"/>
                <a:gd name="connsiteY0" fmla="*/ 3695700 h 3695700"/>
                <a:gd name="connsiteX1" fmla="*/ 3759200 w 3759200"/>
                <a:gd name="connsiteY1" fmla="*/ 0 h 3695700"/>
              </a:gdLst>
              <a:ahLst/>
              <a:cxnLst>
                <a:cxn ang="0">
                  <a:pos x="connsiteX0" y="connsiteY0"/>
                </a:cxn>
                <a:cxn ang="0">
                  <a:pos x="connsiteX1" y="connsiteY1"/>
                </a:cxn>
              </a:cxnLst>
              <a:rect l="l" t="t" r="r" b="b"/>
              <a:pathLst>
                <a:path w="3759200" h="3695700">
                  <a:moveTo>
                    <a:pt x="0" y="3695700"/>
                  </a:moveTo>
                  <a:lnTo>
                    <a:pt x="3759200" y="0"/>
                  </a:lnTo>
                </a:path>
              </a:pathLst>
            </a:custGeom>
            <a:noFill/>
            <a:ln w="635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8" name="グループ化 27">
            <a:extLst>
              <a:ext uri="{FF2B5EF4-FFF2-40B4-BE49-F238E27FC236}">
                <a16:creationId xmlns:a16="http://schemas.microsoft.com/office/drawing/2014/main" id="{55FF6D19-C6AB-4657-B41B-6FC4E8E36B56}"/>
              </a:ext>
            </a:extLst>
          </p:cNvPr>
          <p:cNvGrpSpPr/>
          <p:nvPr/>
        </p:nvGrpSpPr>
        <p:grpSpPr>
          <a:xfrm>
            <a:off x="157315" y="1044677"/>
            <a:ext cx="9230865" cy="6230732"/>
            <a:chOff x="157315" y="1044677"/>
            <a:chExt cx="9230865" cy="5828734"/>
          </a:xfrm>
        </p:grpSpPr>
        <p:sp>
          <p:nvSpPr>
            <p:cNvPr id="332" name="フリーフォーム: 図形 331">
              <a:extLst>
                <a:ext uri="{FF2B5EF4-FFF2-40B4-BE49-F238E27FC236}">
                  <a16:creationId xmlns:a16="http://schemas.microsoft.com/office/drawing/2014/main" id="{52BA7005-BC73-4E76-B7A5-2D823567D34D}"/>
                </a:ext>
              </a:extLst>
            </p:cNvPr>
            <p:cNvSpPr/>
            <p:nvPr/>
          </p:nvSpPr>
          <p:spPr>
            <a:xfrm>
              <a:off x="157315" y="1044677"/>
              <a:ext cx="9230865" cy="5828734"/>
            </a:xfrm>
            <a:custGeom>
              <a:avLst/>
              <a:gdLst>
                <a:gd name="connsiteX0" fmla="*/ 0 w 7610194"/>
                <a:gd name="connsiteY0" fmla="*/ 0 h 4434349"/>
                <a:gd name="connsiteX1" fmla="*/ 0 w 7610194"/>
                <a:gd name="connsiteY1" fmla="*/ 4316362 h 4434349"/>
                <a:gd name="connsiteX2" fmla="*/ 619432 w 7610194"/>
                <a:gd name="connsiteY2" fmla="*/ 4434349 h 4434349"/>
                <a:gd name="connsiteX3" fmla="*/ 737419 w 7610194"/>
                <a:gd name="connsiteY3" fmla="*/ 4424517 h 4434349"/>
                <a:gd name="connsiteX4" fmla="*/ 786581 w 7610194"/>
                <a:gd name="connsiteY4" fmla="*/ 4404852 h 4434349"/>
                <a:gd name="connsiteX5" fmla="*/ 1111045 w 7610194"/>
                <a:gd name="connsiteY5" fmla="*/ 4385188 h 4434349"/>
                <a:gd name="connsiteX6" fmla="*/ 1219200 w 7610194"/>
                <a:gd name="connsiteY6" fmla="*/ 4355691 h 4434349"/>
                <a:gd name="connsiteX7" fmla="*/ 1327355 w 7610194"/>
                <a:gd name="connsiteY7" fmla="*/ 4326194 h 4434349"/>
                <a:gd name="connsiteX8" fmla="*/ 1376516 w 7610194"/>
                <a:gd name="connsiteY8" fmla="*/ 4316362 h 4434349"/>
                <a:gd name="connsiteX9" fmla="*/ 1563329 w 7610194"/>
                <a:gd name="connsiteY9" fmla="*/ 4286865 h 4434349"/>
                <a:gd name="connsiteX10" fmla="*/ 1622323 w 7610194"/>
                <a:gd name="connsiteY10" fmla="*/ 4257368 h 4434349"/>
                <a:gd name="connsiteX11" fmla="*/ 1651819 w 7610194"/>
                <a:gd name="connsiteY11" fmla="*/ 4247536 h 4434349"/>
                <a:gd name="connsiteX12" fmla="*/ 1730478 w 7610194"/>
                <a:gd name="connsiteY12" fmla="*/ 4227871 h 4434349"/>
                <a:gd name="connsiteX13" fmla="*/ 1936955 w 7610194"/>
                <a:gd name="connsiteY13" fmla="*/ 4208207 h 4434349"/>
                <a:gd name="connsiteX14" fmla="*/ 1986116 w 7610194"/>
                <a:gd name="connsiteY14" fmla="*/ 4188542 h 4434349"/>
                <a:gd name="connsiteX15" fmla="*/ 2074607 w 7610194"/>
                <a:gd name="connsiteY15" fmla="*/ 4168878 h 4434349"/>
                <a:gd name="connsiteX16" fmla="*/ 2113936 w 7610194"/>
                <a:gd name="connsiteY16" fmla="*/ 4149213 h 4434349"/>
                <a:gd name="connsiteX17" fmla="*/ 2153265 w 7610194"/>
                <a:gd name="connsiteY17" fmla="*/ 4139381 h 4434349"/>
                <a:gd name="connsiteX18" fmla="*/ 2182761 w 7610194"/>
                <a:gd name="connsiteY18" fmla="*/ 4119717 h 4434349"/>
                <a:gd name="connsiteX19" fmla="*/ 2222090 w 7610194"/>
                <a:gd name="connsiteY19" fmla="*/ 4090220 h 4434349"/>
                <a:gd name="connsiteX20" fmla="*/ 2271252 w 7610194"/>
                <a:gd name="connsiteY20" fmla="*/ 4021394 h 4434349"/>
                <a:gd name="connsiteX21" fmla="*/ 2281084 w 7610194"/>
                <a:gd name="connsiteY21" fmla="*/ 3991897 h 4434349"/>
                <a:gd name="connsiteX22" fmla="*/ 2340078 w 7610194"/>
                <a:gd name="connsiteY22" fmla="*/ 3932904 h 4434349"/>
                <a:gd name="connsiteX23" fmla="*/ 2595716 w 7610194"/>
                <a:gd name="connsiteY23" fmla="*/ 3893575 h 4434349"/>
                <a:gd name="connsiteX24" fmla="*/ 2625213 w 7610194"/>
                <a:gd name="connsiteY24" fmla="*/ 3873910 h 4434349"/>
                <a:gd name="connsiteX25" fmla="*/ 2674374 w 7610194"/>
                <a:gd name="connsiteY25" fmla="*/ 3854246 h 4434349"/>
                <a:gd name="connsiteX26" fmla="*/ 2713703 w 7610194"/>
                <a:gd name="connsiteY26" fmla="*/ 3814917 h 4434349"/>
                <a:gd name="connsiteX27" fmla="*/ 2743200 w 7610194"/>
                <a:gd name="connsiteY27" fmla="*/ 3795252 h 4434349"/>
                <a:gd name="connsiteX28" fmla="*/ 2821858 w 7610194"/>
                <a:gd name="connsiteY28" fmla="*/ 3726426 h 4434349"/>
                <a:gd name="connsiteX29" fmla="*/ 2900516 w 7610194"/>
                <a:gd name="connsiteY29" fmla="*/ 3618271 h 4434349"/>
                <a:gd name="connsiteX30" fmla="*/ 2959510 w 7610194"/>
                <a:gd name="connsiteY30" fmla="*/ 3539613 h 4434349"/>
                <a:gd name="connsiteX31" fmla="*/ 2989007 w 7610194"/>
                <a:gd name="connsiteY31" fmla="*/ 3529781 h 4434349"/>
                <a:gd name="connsiteX32" fmla="*/ 3185652 w 7610194"/>
                <a:gd name="connsiteY32" fmla="*/ 3510117 h 4434349"/>
                <a:gd name="connsiteX33" fmla="*/ 3215149 w 7610194"/>
                <a:gd name="connsiteY33" fmla="*/ 3500284 h 4434349"/>
                <a:gd name="connsiteX34" fmla="*/ 3254478 w 7610194"/>
                <a:gd name="connsiteY34" fmla="*/ 3490452 h 4434349"/>
                <a:gd name="connsiteX35" fmla="*/ 3293807 w 7610194"/>
                <a:gd name="connsiteY35" fmla="*/ 3470788 h 4434349"/>
                <a:gd name="connsiteX36" fmla="*/ 3372465 w 7610194"/>
                <a:gd name="connsiteY36" fmla="*/ 3441291 h 4434349"/>
                <a:gd name="connsiteX37" fmla="*/ 3421626 w 7610194"/>
                <a:gd name="connsiteY37" fmla="*/ 3411794 h 4434349"/>
                <a:gd name="connsiteX38" fmla="*/ 3460955 w 7610194"/>
                <a:gd name="connsiteY38" fmla="*/ 3392129 h 4434349"/>
                <a:gd name="connsiteX39" fmla="*/ 3490452 w 7610194"/>
                <a:gd name="connsiteY39" fmla="*/ 3352800 h 4434349"/>
                <a:gd name="connsiteX40" fmla="*/ 3519949 w 7610194"/>
                <a:gd name="connsiteY40" fmla="*/ 3323304 h 4434349"/>
                <a:gd name="connsiteX41" fmla="*/ 3529781 w 7610194"/>
                <a:gd name="connsiteY41" fmla="*/ 3283975 h 4434349"/>
                <a:gd name="connsiteX42" fmla="*/ 3559278 w 7610194"/>
                <a:gd name="connsiteY42" fmla="*/ 3224981 h 4434349"/>
                <a:gd name="connsiteX43" fmla="*/ 3608439 w 7610194"/>
                <a:gd name="connsiteY43" fmla="*/ 3106994 h 4434349"/>
                <a:gd name="connsiteX44" fmla="*/ 3647768 w 7610194"/>
                <a:gd name="connsiteY44" fmla="*/ 2998839 h 4434349"/>
                <a:gd name="connsiteX45" fmla="*/ 3667432 w 7610194"/>
                <a:gd name="connsiteY45" fmla="*/ 2949678 h 4434349"/>
                <a:gd name="connsiteX46" fmla="*/ 3677265 w 7610194"/>
                <a:gd name="connsiteY46" fmla="*/ 2920181 h 4434349"/>
                <a:gd name="connsiteX47" fmla="*/ 3736258 w 7610194"/>
                <a:gd name="connsiteY47" fmla="*/ 2831691 h 4434349"/>
                <a:gd name="connsiteX48" fmla="*/ 3746090 w 7610194"/>
                <a:gd name="connsiteY48" fmla="*/ 2802194 h 4434349"/>
                <a:gd name="connsiteX49" fmla="*/ 3785419 w 7610194"/>
                <a:gd name="connsiteY49" fmla="*/ 2723536 h 4434349"/>
                <a:gd name="connsiteX50" fmla="*/ 3795252 w 7610194"/>
                <a:gd name="connsiteY50" fmla="*/ 2674375 h 4434349"/>
                <a:gd name="connsiteX51" fmla="*/ 3814916 w 7610194"/>
                <a:gd name="connsiteY51" fmla="*/ 2615381 h 4434349"/>
                <a:gd name="connsiteX52" fmla="*/ 3834581 w 7610194"/>
                <a:gd name="connsiteY52" fmla="*/ 2497394 h 4434349"/>
                <a:gd name="connsiteX53" fmla="*/ 3844413 w 7610194"/>
                <a:gd name="connsiteY53" fmla="*/ 2467897 h 4434349"/>
                <a:gd name="connsiteX54" fmla="*/ 3864078 w 7610194"/>
                <a:gd name="connsiteY54" fmla="*/ 2349910 h 4434349"/>
                <a:gd name="connsiteX55" fmla="*/ 3873910 w 7610194"/>
                <a:gd name="connsiteY55" fmla="*/ 2300749 h 4434349"/>
                <a:gd name="connsiteX56" fmla="*/ 3903407 w 7610194"/>
                <a:gd name="connsiteY56" fmla="*/ 2113936 h 4434349"/>
                <a:gd name="connsiteX57" fmla="*/ 3913239 w 7610194"/>
                <a:gd name="connsiteY57" fmla="*/ 2074607 h 4434349"/>
                <a:gd name="connsiteX58" fmla="*/ 3972232 w 7610194"/>
                <a:gd name="connsiteY58" fmla="*/ 1976284 h 4434349"/>
                <a:gd name="connsiteX59" fmla="*/ 3991897 w 7610194"/>
                <a:gd name="connsiteY59" fmla="*/ 1936955 h 4434349"/>
                <a:gd name="connsiteX60" fmla="*/ 4021394 w 7610194"/>
                <a:gd name="connsiteY60" fmla="*/ 1917291 h 4434349"/>
                <a:gd name="connsiteX61" fmla="*/ 4050890 w 7610194"/>
                <a:gd name="connsiteY61" fmla="*/ 1887794 h 4434349"/>
                <a:gd name="connsiteX62" fmla="*/ 4090219 w 7610194"/>
                <a:gd name="connsiteY62" fmla="*/ 1828800 h 4434349"/>
                <a:gd name="connsiteX63" fmla="*/ 4198374 w 7610194"/>
                <a:gd name="connsiteY63" fmla="*/ 1710813 h 4434349"/>
                <a:gd name="connsiteX64" fmla="*/ 4227871 w 7610194"/>
                <a:gd name="connsiteY64" fmla="*/ 1651820 h 4434349"/>
                <a:gd name="connsiteX65" fmla="*/ 4277032 w 7610194"/>
                <a:gd name="connsiteY65" fmla="*/ 1563329 h 4434349"/>
                <a:gd name="connsiteX66" fmla="*/ 4316361 w 7610194"/>
                <a:gd name="connsiteY66" fmla="*/ 1504336 h 4434349"/>
                <a:gd name="connsiteX67" fmla="*/ 4355690 w 7610194"/>
                <a:gd name="connsiteY67" fmla="*/ 1435510 h 4434349"/>
                <a:gd name="connsiteX68" fmla="*/ 4375355 w 7610194"/>
                <a:gd name="connsiteY68" fmla="*/ 1406013 h 4434349"/>
                <a:gd name="connsiteX69" fmla="*/ 4424516 w 7610194"/>
                <a:gd name="connsiteY69" fmla="*/ 1366684 h 4434349"/>
                <a:gd name="connsiteX70" fmla="*/ 4473678 w 7610194"/>
                <a:gd name="connsiteY70" fmla="*/ 1307691 h 4434349"/>
                <a:gd name="connsiteX71" fmla="*/ 4591665 w 7610194"/>
                <a:gd name="connsiteY71" fmla="*/ 1199536 h 4434349"/>
                <a:gd name="connsiteX72" fmla="*/ 4680155 w 7610194"/>
                <a:gd name="connsiteY72" fmla="*/ 1150375 h 4434349"/>
                <a:gd name="connsiteX73" fmla="*/ 4768645 w 7610194"/>
                <a:gd name="connsiteY73" fmla="*/ 1111046 h 4434349"/>
                <a:gd name="connsiteX74" fmla="*/ 4837471 w 7610194"/>
                <a:gd name="connsiteY74" fmla="*/ 1101213 h 4434349"/>
                <a:gd name="connsiteX75" fmla="*/ 4994787 w 7610194"/>
                <a:gd name="connsiteY75" fmla="*/ 1061884 h 4434349"/>
                <a:gd name="connsiteX76" fmla="*/ 5034116 w 7610194"/>
                <a:gd name="connsiteY76" fmla="*/ 1052052 h 4434349"/>
                <a:gd name="connsiteX77" fmla="*/ 5112774 w 7610194"/>
                <a:gd name="connsiteY77" fmla="*/ 1042220 h 4434349"/>
                <a:gd name="connsiteX78" fmla="*/ 5152103 w 7610194"/>
                <a:gd name="connsiteY78" fmla="*/ 1032388 h 4434349"/>
                <a:gd name="connsiteX79" fmla="*/ 5260258 w 7610194"/>
                <a:gd name="connsiteY79" fmla="*/ 1012723 h 4434349"/>
                <a:gd name="connsiteX80" fmla="*/ 5358581 w 7610194"/>
                <a:gd name="connsiteY80" fmla="*/ 993058 h 4434349"/>
                <a:gd name="connsiteX81" fmla="*/ 5447071 w 7610194"/>
                <a:gd name="connsiteY81" fmla="*/ 953729 h 4434349"/>
                <a:gd name="connsiteX82" fmla="*/ 5515897 w 7610194"/>
                <a:gd name="connsiteY82" fmla="*/ 934065 h 4434349"/>
                <a:gd name="connsiteX83" fmla="*/ 5663381 w 7610194"/>
                <a:gd name="connsiteY83" fmla="*/ 894736 h 4434349"/>
                <a:gd name="connsiteX84" fmla="*/ 5771536 w 7610194"/>
                <a:gd name="connsiteY84" fmla="*/ 884904 h 4434349"/>
                <a:gd name="connsiteX85" fmla="*/ 6440129 w 7610194"/>
                <a:gd name="connsiteY85" fmla="*/ 855407 h 4434349"/>
                <a:gd name="connsiteX86" fmla="*/ 6489290 w 7610194"/>
                <a:gd name="connsiteY86" fmla="*/ 825910 h 4434349"/>
                <a:gd name="connsiteX87" fmla="*/ 6518787 w 7610194"/>
                <a:gd name="connsiteY87" fmla="*/ 806246 h 4434349"/>
                <a:gd name="connsiteX88" fmla="*/ 6577781 w 7610194"/>
                <a:gd name="connsiteY88" fmla="*/ 776749 h 4434349"/>
                <a:gd name="connsiteX89" fmla="*/ 6607278 w 7610194"/>
                <a:gd name="connsiteY89" fmla="*/ 747252 h 4434349"/>
                <a:gd name="connsiteX90" fmla="*/ 6685936 w 7610194"/>
                <a:gd name="connsiteY90" fmla="*/ 668594 h 4434349"/>
                <a:gd name="connsiteX91" fmla="*/ 6725265 w 7610194"/>
                <a:gd name="connsiteY91" fmla="*/ 629265 h 4434349"/>
                <a:gd name="connsiteX92" fmla="*/ 6853084 w 7610194"/>
                <a:gd name="connsiteY92" fmla="*/ 452284 h 4434349"/>
                <a:gd name="connsiteX93" fmla="*/ 6980903 w 7610194"/>
                <a:gd name="connsiteY93" fmla="*/ 363794 h 4434349"/>
                <a:gd name="connsiteX94" fmla="*/ 7010400 w 7610194"/>
                <a:gd name="connsiteY94" fmla="*/ 344129 h 4434349"/>
                <a:gd name="connsiteX95" fmla="*/ 7039897 w 7610194"/>
                <a:gd name="connsiteY95" fmla="*/ 334297 h 4434349"/>
                <a:gd name="connsiteX96" fmla="*/ 7069394 w 7610194"/>
                <a:gd name="connsiteY96" fmla="*/ 314633 h 4434349"/>
                <a:gd name="connsiteX97" fmla="*/ 7236542 w 7610194"/>
                <a:gd name="connsiteY97" fmla="*/ 285136 h 4434349"/>
                <a:gd name="connsiteX98" fmla="*/ 7275871 w 7610194"/>
                <a:gd name="connsiteY98" fmla="*/ 265471 h 4434349"/>
                <a:gd name="connsiteX99" fmla="*/ 7364361 w 7610194"/>
                <a:gd name="connsiteY99" fmla="*/ 245807 h 4434349"/>
                <a:gd name="connsiteX100" fmla="*/ 7393858 w 7610194"/>
                <a:gd name="connsiteY100" fmla="*/ 226142 h 4434349"/>
                <a:gd name="connsiteX101" fmla="*/ 7433187 w 7610194"/>
                <a:gd name="connsiteY101" fmla="*/ 196646 h 4434349"/>
                <a:gd name="connsiteX102" fmla="*/ 7531510 w 7610194"/>
                <a:gd name="connsiteY102" fmla="*/ 137652 h 4434349"/>
                <a:gd name="connsiteX103" fmla="*/ 7561007 w 7610194"/>
                <a:gd name="connsiteY103" fmla="*/ 108155 h 4434349"/>
                <a:gd name="connsiteX104" fmla="*/ 7600336 w 7610194"/>
                <a:gd name="connsiteY104" fmla="*/ 49162 h 4434349"/>
                <a:gd name="connsiteX105" fmla="*/ 7610168 w 7610194"/>
                <a:gd name="connsiteY105" fmla="*/ 9833 h 4434349"/>
                <a:gd name="connsiteX106" fmla="*/ 0 w 7610194"/>
                <a:gd name="connsiteY106" fmla="*/ 0 h 4434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7610194" h="4434349">
                  <a:moveTo>
                    <a:pt x="0" y="0"/>
                  </a:moveTo>
                  <a:lnTo>
                    <a:pt x="0" y="4316362"/>
                  </a:lnTo>
                  <a:lnTo>
                    <a:pt x="619432" y="4434349"/>
                  </a:lnTo>
                  <a:cubicBezTo>
                    <a:pt x="658761" y="4431072"/>
                    <a:pt x="698554" y="4431376"/>
                    <a:pt x="737419" y="4424517"/>
                  </a:cubicBezTo>
                  <a:cubicBezTo>
                    <a:pt x="754800" y="4421450"/>
                    <a:pt x="769147" y="4407605"/>
                    <a:pt x="786581" y="4404852"/>
                  </a:cubicBezTo>
                  <a:cubicBezTo>
                    <a:pt x="822267" y="4399217"/>
                    <a:pt x="1100831" y="4385726"/>
                    <a:pt x="1111045" y="4385188"/>
                  </a:cubicBezTo>
                  <a:cubicBezTo>
                    <a:pt x="1237611" y="4342999"/>
                    <a:pt x="1108018" y="4383487"/>
                    <a:pt x="1219200" y="4355691"/>
                  </a:cubicBezTo>
                  <a:cubicBezTo>
                    <a:pt x="1295919" y="4336511"/>
                    <a:pt x="1267767" y="4339436"/>
                    <a:pt x="1327355" y="4326194"/>
                  </a:cubicBezTo>
                  <a:cubicBezTo>
                    <a:pt x="1343669" y="4322569"/>
                    <a:pt x="1360059" y="4319266"/>
                    <a:pt x="1376516" y="4316362"/>
                  </a:cubicBezTo>
                  <a:cubicBezTo>
                    <a:pt x="1476300" y="4298753"/>
                    <a:pt x="1478899" y="4298926"/>
                    <a:pt x="1563329" y="4286865"/>
                  </a:cubicBezTo>
                  <a:cubicBezTo>
                    <a:pt x="1637467" y="4262153"/>
                    <a:pt x="1546086" y="4295487"/>
                    <a:pt x="1622323" y="4257368"/>
                  </a:cubicBezTo>
                  <a:cubicBezTo>
                    <a:pt x="1631593" y="4252733"/>
                    <a:pt x="1641820" y="4250263"/>
                    <a:pt x="1651819" y="4247536"/>
                  </a:cubicBezTo>
                  <a:cubicBezTo>
                    <a:pt x="1677893" y="4240425"/>
                    <a:pt x="1703531" y="4229944"/>
                    <a:pt x="1730478" y="4227871"/>
                  </a:cubicBezTo>
                  <a:cubicBezTo>
                    <a:pt x="1884643" y="4216012"/>
                    <a:pt x="1815895" y="4223339"/>
                    <a:pt x="1936955" y="4208207"/>
                  </a:cubicBezTo>
                  <a:cubicBezTo>
                    <a:pt x="1953342" y="4201652"/>
                    <a:pt x="1969372" y="4194123"/>
                    <a:pt x="1986116" y="4188542"/>
                  </a:cubicBezTo>
                  <a:cubicBezTo>
                    <a:pt x="2006943" y="4181600"/>
                    <a:pt x="2055127" y="4172774"/>
                    <a:pt x="2074607" y="4168878"/>
                  </a:cubicBezTo>
                  <a:cubicBezTo>
                    <a:pt x="2087717" y="4162323"/>
                    <a:pt x="2100212" y="4154359"/>
                    <a:pt x="2113936" y="4149213"/>
                  </a:cubicBezTo>
                  <a:cubicBezTo>
                    <a:pt x="2126589" y="4144468"/>
                    <a:pt x="2140844" y="4144704"/>
                    <a:pt x="2153265" y="4139381"/>
                  </a:cubicBezTo>
                  <a:cubicBezTo>
                    <a:pt x="2164126" y="4134726"/>
                    <a:pt x="2173145" y="4126585"/>
                    <a:pt x="2182761" y="4119717"/>
                  </a:cubicBezTo>
                  <a:cubicBezTo>
                    <a:pt x="2196096" y="4110192"/>
                    <a:pt x="2210503" y="4101807"/>
                    <a:pt x="2222090" y="4090220"/>
                  </a:cubicBezTo>
                  <a:cubicBezTo>
                    <a:pt x="2234285" y="4078025"/>
                    <a:pt x="2260086" y="4038142"/>
                    <a:pt x="2271252" y="4021394"/>
                  </a:cubicBezTo>
                  <a:cubicBezTo>
                    <a:pt x="2274529" y="4011562"/>
                    <a:pt x="2274721" y="4000078"/>
                    <a:pt x="2281084" y="3991897"/>
                  </a:cubicBezTo>
                  <a:cubicBezTo>
                    <a:pt x="2298158" y="3969945"/>
                    <a:pt x="2313695" y="3941699"/>
                    <a:pt x="2340078" y="3932904"/>
                  </a:cubicBezTo>
                  <a:cubicBezTo>
                    <a:pt x="2461566" y="3892407"/>
                    <a:pt x="2378446" y="3915301"/>
                    <a:pt x="2595716" y="3893575"/>
                  </a:cubicBezTo>
                  <a:cubicBezTo>
                    <a:pt x="2605548" y="3887020"/>
                    <a:pt x="2614644" y="3879195"/>
                    <a:pt x="2625213" y="3873910"/>
                  </a:cubicBezTo>
                  <a:cubicBezTo>
                    <a:pt x="2640999" y="3866017"/>
                    <a:pt x="2659689" y="3864036"/>
                    <a:pt x="2674374" y="3854246"/>
                  </a:cubicBezTo>
                  <a:cubicBezTo>
                    <a:pt x="2689800" y="3843962"/>
                    <a:pt x="2699627" y="3826983"/>
                    <a:pt x="2713703" y="3814917"/>
                  </a:cubicBezTo>
                  <a:cubicBezTo>
                    <a:pt x="2722675" y="3807227"/>
                    <a:pt x="2733746" y="3802342"/>
                    <a:pt x="2743200" y="3795252"/>
                  </a:cubicBezTo>
                  <a:cubicBezTo>
                    <a:pt x="2765376" y="3778620"/>
                    <a:pt x="2802597" y="3749968"/>
                    <a:pt x="2821858" y="3726426"/>
                  </a:cubicBezTo>
                  <a:cubicBezTo>
                    <a:pt x="2824323" y="3723413"/>
                    <a:pt x="2885611" y="3644356"/>
                    <a:pt x="2900516" y="3618271"/>
                  </a:cubicBezTo>
                  <a:cubicBezTo>
                    <a:pt x="2924381" y="3576507"/>
                    <a:pt x="2914992" y="3571411"/>
                    <a:pt x="2959510" y="3539613"/>
                  </a:cubicBezTo>
                  <a:cubicBezTo>
                    <a:pt x="2967944" y="3533589"/>
                    <a:pt x="2978730" y="3531121"/>
                    <a:pt x="2989007" y="3529781"/>
                  </a:cubicBezTo>
                  <a:cubicBezTo>
                    <a:pt x="3054329" y="3521261"/>
                    <a:pt x="3185652" y="3510117"/>
                    <a:pt x="3185652" y="3510117"/>
                  </a:cubicBezTo>
                  <a:cubicBezTo>
                    <a:pt x="3195484" y="3506839"/>
                    <a:pt x="3205184" y="3503131"/>
                    <a:pt x="3215149" y="3500284"/>
                  </a:cubicBezTo>
                  <a:cubicBezTo>
                    <a:pt x="3228142" y="3496572"/>
                    <a:pt x="3241825" y="3495197"/>
                    <a:pt x="3254478" y="3490452"/>
                  </a:cubicBezTo>
                  <a:cubicBezTo>
                    <a:pt x="3268202" y="3485306"/>
                    <a:pt x="3280335" y="3476562"/>
                    <a:pt x="3293807" y="3470788"/>
                  </a:cubicBezTo>
                  <a:cubicBezTo>
                    <a:pt x="3353354" y="3445267"/>
                    <a:pt x="3291018" y="3482014"/>
                    <a:pt x="3372465" y="3441291"/>
                  </a:cubicBezTo>
                  <a:cubicBezTo>
                    <a:pt x="3389558" y="3432745"/>
                    <a:pt x="3404921" y="3421075"/>
                    <a:pt x="3421626" y="3411794"/>
                  </a:cubicBezTo>
                  <a:cubicBezTo>
                    <a:pt x="3434439" y="3404676"/>
                    <a:pt x="3447845" y="3398684"/>
                    <a:pt x="3460955" y="3392129"/>
                  </a:cubicBezTo>
                  <a:cubicBezTo>
                    <a:pt x="3470787" y="3379019"/>
                    <a:pt x="3479787" y="3365242"/>
                    <a:pt x="3490452" y="3352800"/>
                  </a:cubicBezTo>
                  <a:cubicBezTo>
                    <a:pt x="3499501" y="3342243"/>
                    <a:pt x="3513050" y="3335377"/>
                    <a:pt x="3519949" y="3323304"/>
                  </a:cubicBezTo>
                  <a:cubicBezTo>
                    <a:pt x="3526653" y="3311571"/>
                    <a:pt x="3524762" y="3296522"/>
                    <a:pt x="3529781" y="3283975"/>
                  </a:cubicBezTo>
                  <a:cubicBezTo>
                    <a:pt x="3537946" y="3263562"/>
                    <a:pt x="3550822" y="3245276"/>
                    <a:pt x="3559278" y="3224981"/>
                  </a:cubicBezTo>
                  <a:cubicBezTo>
                    <a:pt x="3625820" y="3065279"/>
                    <a:pt x="3527323" y="3269225"/>
                    <a:pt x="3608439" y="3106994"/>
                  </a:cubicBezTo>
                  <a:cubicBezTo>
                    <a:pt x="3624869" y="3008413"/>
                    <a:pt x="3604701" y="3084973"/>
                    <a:pt x="3647768" y="2998839"/>
                  </a:cubicBezTo>
                  <a:cubicBezTo>
                    <a:pt x="3655661" y="2983053"/>
                    <a:pt x="3661235" y="2966204"/>
                    <a:pt x="3667432" y="2949678"/>
                  </a:cubicBezTo>
                  <a:cubicBezTo>
                    <a:pt x="3671071" y="2939974"/>
                    <a:pt x="3672043" y="2929133"/>
                    <a:pt x="3677265" y="2920181"/>
                  </a:cubicBezTo>
                  <a:cubicBezTo>
                    <a:pt x="3695128" y="2889560"/>
                    <a:pt x="3725048" y="2865322"/>
                    <a:pt x="3736258" y="2831691"/>
                  </a:cubicBezTo>
                  <a:cubicBezTo>
                    <a:pt x="3739535" y="2821859"/>
                    <a:pt x="3741801" y="2811629"/>
                    <a:pt x="3746090" y="2802194"/>
                  </a:cubicBezTo>
                  <a:cubicBezTo>
                    <a:pt x="3758220" y="2775507"/>
                    <a:pt x="3785419" y="2723536"/>
                    <a:pt x="3785419" y="2723536"/>
                  </a:cubicBezTo>
                  <a:cubicBezTo>
                    <a:pt x="3788697" y="2707149"/>
                    <a:pt x="3790855" y="2690498"/>
                    <a:pt x="3795252" y="2674375"/>
                  </a:cubicBezTo>
                  <a:cubicBezTo>
                    <a:pt x="3800706" y="2654377"/>
                    <a:pt x="3811508" y="2635827"/>
                    <a:pt x="3814916" y="2615381"/>
                  </a:cubicBezTo>
                  <a:cubicBezTo>
                    <a:pt x="3821471" y="2576052"/>
                    <a:pt x="3826762" y="2536491"/>
                    <a:pt x="3834581" y="2497394"/>
                  </a:cubicBezTo>
                  <a:cubicBezTo>
                    <a:pt x="3836614" y="2487231"/>
                    <a:pt x="3842380" y="2478060"/>
                    <a:pt x="3844413" y="2467897"/>
                  </a:cubicBezTo>
                  <a:cubicBezTo>
                    <a:pt x="3852232" y="2428800"/>
                    <a:pt x="3856259" y="2389007"/>
                    <a:pt x="3864078" y="2349910"/>
                  </a:cubicBezTo>
                  <a:cubicBezTo>
                    <a:pt x="3867355" y="2333523"/>
                    <a:pt x="3871547" y="2317293"/>
                    <a:pt x="3873910" y="2300749"/>
                  </a:cubicBezTo>
                  <a:cubicBezTo>
                    <a:pt x="3895792" y="2147574"/>
                    <a:pt x="3868508" y="2276796"/>
                    <a:pt x="3903407" y="2113936"/>
                  </a:cubicBezTo>
                  <a:cubicBezTo>
                    <a:pt x="3906238" y="2100723"/>
                    <a:pt x="3907196" y="2086694"/>
                    <a:pt x="3913239" y="2074607"/>
                  </a:cubicBezTo>
                  <a:cubicBezTo>
                    <a:pt x="3930332" y="2040421"/>
                    <a:pt x="3955139" y="2010470"/>
                    <a:pt x="3972232" y="1976284"/>
                  </a:cubicBezTo>
                  <a:cubicBezTo>
                    <a:pt x="3978787" y="1963174"/>
                    <a:pt x="3982514" y="1948215"/>
                    <a:pt x="3991897" y="1936955"/>
                  </a:cubicBezTo>
                  <a:cubicBezTo>
                    <a:pt x="3999462" y="1927877"/>
                    <a:pt x="4012316" y="1924856"/>
                    <a:pt x="4021394" y="1917291"/>
                  </a:cubicBezTo>
                  <a:cubicBezTo>
                    <a:pt x="4032076" y="1908389"/>
                    <a:pt x="4042353" y="1898770"/>
                    <a:pt x="4050890" y="1887794"/>
                  </a:cubicBezTo>
                  <a:cubicBezTo>
                    <a:pt x="4065400" y="1869138"/>
                    <a:pt x="4073507" y="1845512"/>
                    <a:pt x="4090219" y="1828800"/>
                  </a:cubicBezTo>
                  <a:cubicBezTo>
                    <a:pt x="4180465" y="1738555"/>
                    <a:pt x="4146630" y="1779806"/>
                    <a:pt x="4198374" y="1710813"/>
                  </a:cubicBezTo>
                  <a:cubicBezTo>
                    <a:pt x="4216402" y="1656734"/>
                    <a:pt x="4197375" y="1705188"/>
                    <a:pt x="4227871" y="1651820"/>
                  </a:cubicBezTo>
                  <a:cubicBezTo>
                    <a:pt x="4280415" y="1559868"/>
                    <a:pt x="4208270" y="1671385"/>
                    <a:pt x="4277032" y="1563329"/>
                  </a:cubicBezTo>
                  <a:cubicBezTo>
                    <a:pt x="4289720" y="1543390"/>
                    <a:pt x="4308887" y="1526757"/>
                    <a:pt x="4316361" y="1504336"/>
                  </a:cubicBezTo>
                  <a:cubicBezTo>
                    <a:pt x="4332317" y="1456470"/>
                    <a:pt x="4318488" y="1487594"/>
                    <a:pt x="4355690" y="1435510"/>
                  </a:cubicBezTo>
                  <a:cubicBezTo>
                    <a:pt x="4362558" y="1425894"/>
                    <a:pt x="4366999" y="1414369"/>
                    <a:pt x="4375355" y="1406013"/>
                  </a:cubicBezTo>
                  <a:cubicBezTo>
                    <a:pt x="4390194" y="1391174"/>
                    <a:pt x="4408129" y="1379794"/>
                    <a:pt x="4424516" y="1366684"/>
                  </a:cubicBezTo>
                  <a:cubicBezTo>
                    <a:pt x="4441941" y="1314414"/>
                    <a:pt x="4422248" y="1354835"/>
                    <a:pt x="4473678" y="1307691"/>
                  </a:cubicBezTo>
                  <a:cubicBezTo>
                    <a:pt x="4562606" y="1226173"/>
                    <a:pt x="4523254" y="1247424"/>
                    <a:pt x="4591665" y="1199536"/>
                  </a:cubicBezTo>
                  <a:cubicBezTo>
                    <a:pt x="4686150" y="1133396"/>
                    <a:pt x="4616454" y="1176917"/>
                    <a:pt x="4680155" y="1150375"/>
                  </a:cubicBezTo>
                  <a:cubicBezTo>
                    <a:pt x="4709951" y="1137960"/>
                    <a:pt x="4737836" y="1120674"/>
                    <a:pt x="4768645" y="1111046"/>
                  </a:cubicBezTo>
                  <a:cubicBezTo>
                    <a:pt x="4790765" y="1104133"/>
                    <a:pt x="4814825" y="1106136"/>
                    <a:pt x="4837471" y="1101213"/>
                  </a:cubicBezTo>
                  <a:cubicBezTo>
                    <a:pt x="4890290" y="1089730"/>
                    <a:pt x="4942348" y="1074994"/>
                    <a:pt x="4994787" y="1061884"/>
                  </a:cubicBezTo>
                  <a:cubicBezTo>
                    <a:pt x="5007897" y="1058607"/>
                    <a:pt x="5020707" y="1053728"/>
                    <a:pt x="5034116" y="1052052"/>
                  </a:cubicBezTo>
                  <a:cubicBezTo>
                    <a:pt x="5060335" y="1048775"/>
                    <a:pt x="5086710" y="1046564"/>
                    <a:pt x="5112774" y="1042220"/>
                  </a:cubicBezTo>
                  <a:cubicBezTo>
                    <a:pt x="5126103" y="1039999"/>
                    <a:pt x="5138852" y="1035038"/>
                    <a:pt x="5152103" y="1032388"/>
                  </a:cubicBezTo>
                  <a:cubicBezTo>
                    <a:pt x="5188034" y="1025202"/>
                    <a:pt x="5224327" y="1019909"/>
                    <a:pt x="5260258" y="1012723"/>
                  </a:cubicBezTo>
                  <a:cubicBezTo>
                    <a:pt x="5406945" y="983385"/>
                    <a:pt x="5156405" y="1026756"/>
                    <a:pt x="5358581" y="993058"/>
                  </a:cubicBezTo>
                  <a:cubicBezTo>
                    <a:pt x="5392840" y="975929"/>
                    <a:pt x="5409416" y="966281"/>
                    <a:pt x="5447071" y="953729"/>
                  </a:cubicBezTo>
                  <a:cubicBezTo>
                    <a:pt x="5469707" y="946184"/>
                    <a:pt x="5493092" y="941082"/>
                    <a:pt x="5515897" y="934065"/>
                  </a:cubicBezTo>
                  <a:cubicBezTo>
                    <a:pt x="5583658" y="913215"/>
                    <a:pt x="5583661" y="906694"/>
                    <a:pt x="5663381" y="894736"/>
                  </a:cubicBezTo>
                  <a:cubicBezTo>
                    <a:pt x="5699181" y="889366"/>
                    <a:pt x="5735484" y="888181"/>
                    <a:pt x="5771536" y="884904"/>
                  </a:cubicBezTo>
                  <a:cubicBezTo>
                    <a:pt x="6056284" y="827953"/>
                    <a:pt x="5836440" y="865815"/>
                    <a:pt x="6440129" y="855407"/>
                  </a:cubicBezTo>
                  <a:cubicBezTo>
                    <a:pt x="6456516" y="845575"/>
                    <a:pt x="6473084" y="836038"/>
                    <a:pt x="6489290" y="825910"/>
                  </a:cubicBezTo>
                  <a:cubicBezTo>
                    <a:pt x="6499311" y="819647"/>
                    <a:pt x="6508457" y="811985"/>
                    <a:pt x="6518787" y="806246"/>
                  </a:cubicBezTo>
                  <a:cubicBezTo>
                    <a:pt x="6538006" y="795569"/>
                    <a:pt x="6559488" y="788945"/>
                    <a:pt x="6577781" y="776749"/>
                  </a:cubicBezTo>
                  <a:cubicBezTo>
                    <a:pt x="6589351" y="769036"/>
                    <a:pt x="6596596" y="756154"/>
                    <a:pt x="6607278" y="747252"/>
                  </a:cubicBezTo>
                  <a:cubicBezTo>
                    <a:pt x="6696930" y="672542"/>
                    <a:pt x="6545034" y="825151"/>
                    <a:pt x="6685936" y="668594"/>
                  </a:cubicBezTo>
                  <a:cubicBezTo>
                    <a:pt x="6698339" y="654813"/>
                    <a:pt x="6714360" y="644259"/>
                    <a:pt x="6725265" y="629265"/>
                  </a:cubicBezTo>
                  <a:cubicBezTo>
                    <a:pt x="6775671" y="559956"/>
                    <a:pt x="6769075" y="510444"/>
                    <a:pt x="6853084" y="452284"/>
                  </a:cubicBezTo>
                  <a:lnTo>
                    <a:pt x="6980903" y="363794"/>
                  </a:lnTo>
                  <a:cubicBezTo>
                    <a:pt x="6990641" y="357099"/>
                    <a:pt x="6999189" y="347866"/>
                    <a:pt x="7010400" y="344129"/>
                  </a:cubicBezTo>
                  <a:cubicBezTo>
                    <a:pt x="7020232" y="340852"/>
                    <a:pt x="7030627" y="338932"/>
                    <a:pt x="7039897" y="334297"/>
                  </a:cubicBezTo>
                  <a:cubicBezTo>
                    <a:pt x="7050466" y="329012"/>
                    <a:pt x="7058100" y="318108"/>
                    <a:pt x="7069394" y="314633"/>
                  </a:cubicBezTo>
                  <a:cubicBezTo>
                    <a:pt x="7111363" y="301719"/>
                    <a:pt x="7189460" y="291862"/>
                    <a:pt x="7236542" y="285136"/>
                  </a:cubicBezTo>
                  <a:cubicBezTo>
                    <a:pt x="7249652" y="278581"/>
                    <a:pt x="7262147" y="270617"/>
                    <a:pt x="7275871" y="265471"/>
                  </a:cubicBezTo>
                  <a:cubicBezTo>
                    <a:pt x="7291739" y="259521"/>
                    <a:pt x="7351014" y="248476"/>
                    <a:pt x="7364361" y="245807"/>
                  </a:cubicBezTo>
                  <a:cubicBezTo>
                    <a:pt x="7374193" y="239252"/>
                    <a:pt x="7384242" y="233010"/>
                    <a:pt x="7393858" y="226142"/>
                  </a:cubicBezTo>
                  <a:cubicBezTo>
                    <a:pt x="7407193" y="216617"/>
                    <a:pt x="7419291" y="205331"/>
                    <a:pt x="7433187" y="196646"/>
                  </a:cubicBezTo>
                  <a:cubicBezTo>
                    <a:pt x="7474563" y="170786"/>
                    <a:pt x="7491105" y="178057"/>
                    <a:pt x="7531510" y="137652"/>
                  </a:cubicBezTo>
                  <a:cubicBezTo>
                    <a:pt x="7541342" y="127820"/>
                    <a:pt x="7552470" y="119131"/>
                    <a:pt x="7561007" y="108155"/>
                  </a:cubicBezTo>
                  <a:cubicBezTo>
                    <a:pt x="7575517" y="89500"/>
                    <a:pt x="7600336" y="49162"/>
                    <a:pt x="7600336" y="49162"/>
                  </a:cubicBezTo>
                  <a:cubicBezTo>
                    <a:pt x="7611204" y="16556"/>
                    <a:pt x="7610168" y="30029"/>
                    <a:pt x="7610168" y="9833"/>
                  </a:cubicBezTo>
                  <a:lnTo>
                    <a:pt x="0" y="0"/>
                  </a:lnTo>
                  <a:close/>
                </a:path>
              </a:pathLst>
            </a:custGeom>
            <a:pattFill prst="zigZag">
              <a:fgClr>
                <a:schemeClr val="bg1"/>
              </a:fgClr>
              <a:bgClr>
                <a:schemeClr val="accent1">
                  <a:lumMod val="40000"/>
                  <a:lumOff val="6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600" dirty="0">
                <a:solidFill>
                  <a:prstClr val="black"/>
                </a:solidFill>
                <a:latin typeface="Meiryo UI" panose="020B0604030504040204" pitchFamily="50" charset="-128"/>
                <a:ea typeface="Meiryo UI" panose="020B0604030504040204" pitchFamily="50" charset="-128"/>
              </a:endParaRPr>
            </a:p>
          </p:txBody>
        </p:sp>
        <p:sp>
          <p:nvSpPr>
            <p:cNvPr id="333" name="フリーフォーム: 図形 332">
              <a:extLst>
                <a:ext uri="{FF2B5EF4-FFF2-40B4-BE49-F238E27FC236}">
                  <a16:creationId xmlns:a16="http://schemas.microsoft.com/office/drawing/2014/main" id="{266C3E82-8908-4075-AE22-D16994CEAA3C}"/>
                </a:ext>
              </a:extLst>
            </p:cNvPr>
            <p:cNvSpPr/>
            <p:nvPr/>
          </p:nvSpPr>
          <p:spPr>
            <a:xfrm>
              <a:off x="157315" y="1044677"/>
              <a:ext cx="8627090" cy="5470321"/>
            </a:xfrm>
            <a:custGeom>
              <a:avLst/>
              <a:gdLst>
                <a:gd name="connsiteX0" fmla="*/ 0 w 7610194"/>
                <a:gd name="connsiteY0" fmla="*/ 0 h 4434349"/>
                <a:gd name="connsiteX1" fmla="*/ 0 w 7610194"/>
                <a:gd name="connsiteY1" fmla="*/ 4316362 h 4434349"/>
                <a:gd name="connsiteX2" fmla="*/ 619432 w 7610194"/>
                <a:gd name="connsiteY2" fmla="*/ 4434349 h 4434349"/>
                <a:gd name="connsiteX3" fmla="*/ 737419 w 7610194"/>
                <a:gd name="connsiteY3" fmla="*/ 4424517 h 4434349"/>
                <a:gd name="connsiteX4" fmla="*/ 786581 w 7610194"/>
                <a:gd name="connsiteY4" fmla="*/ 4404852 h 4434349"/>
                <a:gd name="connsiteX5" fmla="*/ 1111045 w 7610194"/>
                <a:gd name="connsiteY5" fmla="*/ 4385188 h 4434349"/>
                <a:gd name="connsiteX6" fmla="*/ 1219200 w 7610194"/>
                <a:gd name="connsiteY6" fmla="*/ 4355691 h 4434349"/>
                <a:gd name="connsiteX7" fmla="*/ 1327355 w 7610194"/>
                <a:gd name="connsiteY7" fmla="*/ 4326194 h 4434349"/>
                <a:gd name="connsiteX8" fmla="*/ 1376516 w 7610194"/>
                <a:gd name="connsiteY8" fmla="*/ 4316362 h 4434349"/>
                <a:gd name="connsiteX9" fmla="*/ 1563329 w 7610194"/>
                <a:gd name="connsiteY9" fmla="*/ 4286865 h 4434349"/>
                <a:gd name="connsiteX10" fmla="*/ 1622323 w 7610194"/>
                <a:gd name="connsiteY10" fmla="*/ 4257368 h 4434349"/>
                <a:gd name="connsiteX11" fmla="*/ 1651819 w 7610194"/>
                <a:gd name="connsiteY11" fmla="*/ 4247536 h 4434349"/>
                <a:gd name="connsiteX12" fmla="*/ 1730478 w 7610194"/>
                <a:gd name="connsiteY12" fmla="*/ 4227871 h 4434349"/>
                <a:gd name="connsiteX13" fmla="*/ 1936955 w 7610194"/>
                <a:gd name="connsiteY13" fmla="*/ 4208207 h 4434349"/>
                <a:gd name="connsiteX14" fmla="*/ 1986116 w 7610194"/>
                <a:gd name="connsiteY14" fmla="*/ 4188542 h 4434349"/>
                <a:gd name="connsiteX15" fmla="*/ 2074607 w 7610194"/>
                <a:gd name="connsiteY15" fmla="*/ 4168878 h 4434349"/>
                <a:gd name="connsiteX16" fmla="*/ 2113936 w 7610194"/>
                <a:gd name="connsiteY16" fmla="*/ 4149213 h 4434349"/>
                <a:gd name="connsiteX17" fmla="*/ 2153265 w 7610194"/>
                <a:gd name="connsiteY17" fmla="*/ 4139381 h 4434349"/>
                <a:gd name="connsiteX18" fmla="*/ 2182761 w 7610194"/>
                <a:gd name="connsiteY18" fmla="*/ 4119717 h 4434349"/>
                <a:gd name="connsiteX19" fmla="*/ 2222090 w 7610194"/>
                <a:gd name="connsiteY19" fmla="*/ 4090220 h 4434349"/>
                <a:gd name="connsiteX20" fmla="*/ 2271252 w 7610194"/>
                <a:gd name="connsiteY20" fmla="*/ 4021394 h 4434349"/>
                <a:gd name="connsiteX21" fmla="*/ 2281084 w 7610194"/>
                <a:gd name="connsiteY21" fmla="*/ 3991897 h 4434349"/>
                <a:gd name="connsiteX22" fmla="*/ 2340078 w 7610194"/>
                <a:gd name="connsiteY22" fmla="*/ 3932904 h 4434349"/>
                <a:gd name="connsiteX23" fmla="*/ 2595716 w 7610194"/>
                <a:gd name="connsiteY23" fmla="*/ 3893575 h 4434349"/>
                <a:gd name="connsiteX24" fmla="*/ 2625213 w 7610194"/>
                <a:gd name="connsiteY24" fmla="*/ 3873910 h 4434349"/>
                <a:gd name="connsiteX25" fmla="*/ 2674374 w 7610194"/>
                <a:gd name="connsiteY25" fmla="*/ 3854246 h 4434349"/>
                <a:gd name="connsiteX26" fmla="*/ 2713703 w 7610194"/>
                <a:gd name="connsiteY26" fmla="*/ 3814917 h 4434349"/>
                <a:gd name="connsiteX27" fmla="*/ 2743200 w 7610194"/>
                <a:gd name="connsiteY27" fmla="*/ 3795252 h 4434349"/>
                <a:gd name="connsiteX28" fmla="*/ 2821858 w 7610194"/>
                <a:gd name="connsiteY28" fmla="*/ 3726426 h 4434349"/>
                <a:gd name="connsiteX29" fmla="*/ 2900516 w 7610194"/>
                <a:gd name="connsiteY29" fmla="*/ 3618271 h 4434349"/>
                <a:gd name="connsiteX30" fmla="*/ 2959510 w 7610194"/>
                <a:gd name="connsiteY30" fmla="*/ 3539613 h 4434349"/>
                <a:gd name="connsiteX31" fmla="*/ 2989007 w 7610194"/>
                <a:gd name="connsiteY31" fmla="*/ 3529781 h 4434349"/>
                <a:gd name="connsiteX32" fmla="*/ 3185652 w 7610194"/>
                <a:gd name="connsiteY32" fmla="*/ 3510117 h 4434349"/>
                <a:gd name="connsiteX33" fmla="*/ 3215149 w 7610194"/>
                <a:gd name="connsiteY33" fmla="*/ 3500284 h 4434349"/>
                <a:gd name="connsiteX34" fmla="*/ 3254478 w 7610194"/>
                <a:gd name="connsiteY34" fmla="*/ 3490452 h 4434349"/>
                <a:gd name="connsiteX35" fmla="*/ 3293807 w 7610194"/>
                <a:gd name="connsiteY35" fmla="*/ 3470788 h 4434349"/>
                <a:gd name="connsiteX36" fmla="*/ 3372465 w 7610194"/>
                <a:gd name="connsiteY36" fmla="*/ 3441291 h 4434349"/>
                <a:gd name="connsiteX37" fmla="*/ 3421626 w 7610194"/>
                <a:gd name="connsiteY37" fmla="*/ 3411794 h 4434349"/>
                <a:gd name="connsiteX38" fmla="*/ 3460955 w 7610194"/>
                <a:gd name="connsiteY38" fmla="*/ 3392129 h 4434349"/>
                <a:gd name="connsiteX39" fmla="*/ 3490452 w 7610194"/>
                <a:gd name="connsiteY39" fmla="*/ 3352800 h 4434349"/>
                <a:gd name="connsiteX40" fmla="*/ 3519949 w 7610194"/>
                <a:gd name="connsiteY40" fmla="*/ 3323304 h 4434349"/>
                <a:gd name="connsiteX41" fmla="*/ 3529781 w 7610194"/>
                <a:gd name="connsiteY41" fmla="*/ 3283975 h 4434349"/>
                <a:gd name="connsiteX42" fmla="*/ 3559278 w 7610194"/>
                <a:gd name="connsiteY42" fmla="*/ 3224981 h 4434349"/>
                <a:gd name="connsiteX43" fmla="*/ 3608439 w 7610194"/>
                <a:gd name="connsiteY43" fmla="*/ 3106994 h 4434349"/>
                <a:gd name="connsiteX44" fmla="*/ 3647768 w 7610194"/>
                <a:gd name="connsiteY44" fmla="*/ 2998839 h 4434349"/>
                <a:gd name="connsiteX45" fmla="*/ 3667432 w 7610194"/>
                <a:gd name="connsiteY45" fmla="*/ 2949678 h 4434349"/>
                <a:gd name="connsiteX46" fmla="*/ 3677265 w 7610194"/>
                <a:gd name="connsiteY46" fmla="*/ 2920181 h 4434349"/>
                <a:gd name="connsiteX47" fmla="*/ 3736258 w 7610194"/>
                <a:gd name="connsiteY47" fmla="*/ 2831691 h 4434349"/>
                <a:gd name="connsiteX48" fmla="*/ 3746090 w 7610194"/>
                <a:gd name="connsiteY48" fmla="*/ 2802194 h 4434349"/>
                <a:gd name="connsiteX49" fmla="*/ 3785419 w 7610194"/>
                <a:gd name="connsiteY49" fmla="*/ 2723536 h 4434349"/>
                <a:gd name="connsiteX50" fmla="*/ 3795252 w 7610194"/>
                <a:gd name="connsiteY50" fmla="*/ 2674375 h 4434349"/>
                <a:gd name="connsiteX51" fmla="*/ 3814916 w 7610194"/>
                <a:gd name="connsiteY51" fmla="*/ 2615381 h 4434349"/>
                <a:gd name="connsiteX52" fmla="*/ 3834581 w 7610194"/>
                <a:gd name="connsiteY52" fmla="*/ 2497394 h 4434349"/>
                <a:gd name="connsiteX53" fmla="*/ 3844413 w 7610194"/>
                <a:gd name="connsiteY53" fmla="*/ 2467897 h 4434349"/>
                <a:gd name="connsiteX54" fmla="*/ 3864078 w 7610194"/>
                <a:gd name="connsiteY54" fmla="*/ 2349910 h 4434349"/>
                <a:gd name="connsiteX55" fmla="*/ 3873910 w 7610194"/>
                <a:gd name="connsiteY55" fmla="*/ 2300749 h 4434349"/>
                <a:gd name="connsiteX56" fmla="*/ 3903407 w 7610194"/>
                <a:gd name="connsiteY56" fmla="*/ 2113936 h 4434349"/>
                <a:gd name="connsiteX57" fmla="*/ 3913239 w 7610194"/>
                <a:gd name="connsiteY57" fmla="*/ 2074607 h 4434349"/>
                <a:gd name="connsiteX58" fmla="*/ 3972232 w 7610194"/>
                <a:gd name="connsiteY58" fmla="*/ 1976284 h 4434349"/>
                <a:gd name="connsiteX59" fmla="*/ 3991897 w 7610194"/>
                <a:gd name="connsiteY59" fmla="*/ 1936955 h 4434349"/>
                <a:gd name="connsiteX60" fmla="*/ 4021394 w 7610194"/>
                <a:gd name="connsiteY60" fmla="*/ 1917291 h 4434349"/>
                <a:gd name="connsiteX61" fmla="*/ 4050890 w 7610194"/>
                <a:gd name="connsiteY61" fmla="*/ 1887794 h 4434349"/>
                <a:gd name="connsiteX62" fmla="*/ 4090219 w 7610194"/>
                <a:gd name="connsiteY62" fmla="*/ 1828800 h 4434349"/>
                <a:gd name="connsiteX63" fmla="*/ 4198374 w 7610194"/>
                <a:gd name="connsiteY63" fmla="*/ 1710813 h 4434349"/>
                <a:gd name="connsiteX64" fmla="*/ 4227871 w 7610194"/>
                <a:gd name="connsiteY64" fmla="*/ 1651820 h 4434349"/>
                <a:gd name="connsiteX65" fmla="*/ 4277032 w 7610194"/>
                <a:gd name="connsiteY65" fmla="*/ 1563329 h 4434349"/>
                <a:gd name="connsiteX66" fmla="*/ 4316361 w 7610194"/>
                <a:gd name="connsiteY66" fmla="*/ 1504336 h 4434349"/>
                <a:gd name="connsiteX67" fmla="*/ 4355690 w 7610194"/>
                <a:gd name="connsiteY67" fmla="*/ 1435510 h 4434349"/>
                <a:gd name="connsiteX68" fmla="*/ 4375355 w 7610194"/>
                <a:gd name="connsiteY68" fmla="*/ 1406013 h 4434349"/>
                <a:gd name="connsiteX69" fmla="*/ 4424516 w 7610194"/>
                <a:gd name="connsiteY69" fmla="*/ 1366684 h 4434349"/>
                <a:gd name="connsiteX70" fmla="*/ 4473678 w 7610194"/>
                <a:gd name="connsiteY70" fmla="*/ 1307691 h 4434349"/>
                <a:gd name="connsiteX71" fmla="*/ 4591665 w 7610194"/>
                <a:gd name="connsiteY71" fmla="*/ 1199536 h 4434349"/>
                <a:gd name="connsiteX72" fmla="*/ 4680155 w 7610194"/>
                <a:gd name="connsiteY72" fmla="*/ 1150375 h 4434349"/>
                <a:gd name="connsiteX73" fmla="*/ 4768645 w 7610194"/>
                <a:gd name="connsiteY73" fmla="*/ 1111046 h 4434349"/>
                <a:gd name="connsiteX74" fmla="*/ 4837471 w 7610194"/>
                <a:gd name="connsiteY74" fmla="*/ 1101213 h 4434349"/>
                <a:gd name="connsiteX75" fmla="*/ 4994787 w 7610194"/>
                <a:gd name="connsiteY75" fmla="*/ 1061884 h 4434349"/>
                <a:gd name="connsiteX76" fmla="*/ 5034116 w 7610194"/>
                <a:gd name="connsiteY76" fmla="*/ 1052052 h 4434349"/>
                <a:gd name="connsiteX77" fmla="*/ 5112774 w 7610194"/>
                <a:gd name="connsiteY77" fmla="*/ 1042220 h 4434349"/>
                <a:gd name="connsiteX78" fmla="*/ 5152103 w 7610194"/>
                <a:gd name="connsiteY78" fmla="*/ 1032388 h 4434349"/>
                <a:gd name="connsiteX79" fmla="*/ 5260258 w 7610194"/>
                <a:gd name="connsiteY79" fmla="*/ 1012723 h 4434349"/>
                <a:gd name="connsiteX80" fmla="*/ 5358581 w 7610194"/>
                <a:gd name="connsiteY80" fmla="*/ 993058 h 4434349"/>
                <a:gd name="connsiteX81" fmla="*/ 5447071 w 7610194"/>
                <a:gd name="connsiteY81" fmla="*/ 953729 h 4434349"/>
                <a:gd name="connsiteX82" fmla="*/ 5515897 w 7610194"/>
                <a:gd name="connsiteY82" fmla="*/ 934065 h 4434349"/>
                <a:gd name="connsiteX83" fmla="*/ 5663381 w 7610194"/>
                <a:gd name="connsiteY83" fmla="*/ 894736 h 4434349"/>
                <a:gd name="connsiteX84" fmla="*/ 5771536 w 7610194"/>
                <a:gd name="connsiteY84" fmla="*/ 884904 h 4434349"/>
                <a:gd name="connsiteX85" fmla="*/ 6440129 w 7610194"/>
                <a:gd name="connsiteY85" fmla="*/ 855407 h 4434349"/>
                <a:gd name="connsiteX86" fmla="*/ 6489290 w 7610194"/>
                <a:gd name="connsiteY86" fmla="*/ 825910 h 4434349"/>
                <a:gd name="connsiteX87" fmla="*/ 6518787 w 7610194"/>
                <a:gd name="connsiteY87" fmla="*/ 806246 h 4434349"/>
                <a:gd name="connsiteX88" fmla="*/ 6577781 w 7610194"/>
                <a:gd name="connsiteY88" fmla="*/ 776749 h 4434349"/>
                <a:gd name="connsiteX89" fmla="*/ 6607278 w 7610194"/>
                <a:gd name="connsiteY89" fmla="*/ 747252 h 4434349"/>
                <a:gd name="connsiteX90" fmla="*/ 6685936 w 7610194"/>
                <a:gd name="connsiteY90" fmla="*/ 668594 h 4434349"/>
                <a:gd name="connsiteX91" fmla="*/ 6725265 w 7610194"/>
                <a:gd name="connsiteY91" fmla="*/ 629265 h 4434349"/>
                <a:gd name="connsiteX92" fmla="*/ 6853084 w 7610194"/>
                <a:gd name="connsiteY92" fmla="*/ 452284 h 4434349"/>
                <a:gd name="connsiteX93" fmla="*/ 6980903 w 7610194"/>
                <a:gd name="connsiteY93" fmla="*/ 363794 h 4434349"/>
                <a:gd name="connsiteX94" fmla="*/ 7010400 w 7610194"/>
                <a:gd name="connsiteY94" fmla="*/ 344129 h 4434349"/>
                <a:gd name="connsiteX95" fmla="*/ 7039897 w 7610194"/>
                <a:gd name="connsiteY95" fmla="*/ 334297 h 4434349"/>
                <a:gd name="connsiteX96" fmla="*/ 7069394 w 7610194"/>
                <a:gd name="connsiteY96" fmla="*/ 314633 h 4434349"/>
                <a:gd name="connsiteX97" fmla="*/ 7236542 w 7610194"/>
                <a:gd name="connsiteY97" fmla="*/ 285136 h 4434349"/>
                <a:gd name="connsiteX98" fmla="*/ 7275871 w 7610194"/>
                <a:gd name="connsiteY98" fmla="*/ 265471 h 4434349"/>
                <a:gd name="connsiteX99" fmla="*/ 7364361 w 7610194"/>
                <a:gd name="connsiteY99" fmla="*/ 245807 h 4434349"/>
                <a:gd name="connsiteX100" fmla="*/ 7393858 w 7610194"/>
                <a:gd name="connsiteY100" fmla="*/ 226142 h 4434349"/>
                <a:gd name="connsiteX101" fmla="*/ 7433187 w 7610194"/>
                <a:gd name="connsiteY101" fmla="*/ 196646 h 4434349"/>
                <a:gd name="connsiteX102" fmla="*/ 7531510 w 7610194"/>
                <a:gd name="connsiteY102" fmla="*/ 137652 h 4434349"/>
                <a:gd name="connsiteX103" fmla="*/ 7561007 w 7610194"/>
                <a:gd name="connsiteY103" fmla="*/ 108155 h 4434349"/>
                <a:gd name="connsiteX104" fmla="*/ 7600336 w 7610194"/>
                <a:gd name="connsiteY104" fmla="*/ 49162 h 4434349"/>
                <a:gd name="connsiteX105" fmla="*/ 7610168 w 7610194"/>
                <a:gd name="connsiteY105" fmla="*/ 9833 h 4434349"/>
                <a:gd name="connsiteX106" fmla="*/ 0 w 7610194"/>
                <a:gd name="connsiteY106" fmla="*/ 0 h 4434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7610194" h="4434349">
                  <a:moveTo>
                    <a:pt x="0" y="0"/>
                  </a:moveTo>
                  <a:lnTo>
                    <a:pt x="0" y="4316362"/>
                  </a:lnTo>
                  <a:lnTo>
                    <a:pt x="619432" y="4434349"/>
                  </a:lnTo>
                  <a:cubicBezTo>
                    <a:pt x="658761" y="4431072"/>
                    <a:pt x="698554" y="4431376"/>
                    <a:pt x="737419" y="4424517"/>
                  </a:cubicBezTo>
                  <a:cubicBezTo>
                    <a:pt x="754800" y="4421450"/>
                    <a:pt x="769147" y="4407605"/>
                    <a:pt x="786581" y="4404852"/>
                  </a:cubicBezTo>
                  <a:cubicBezTo>
                    <a:pt x="822267" y="4399217"/>
                    <a:pt x="1100831" y="4385726"/>
                    <a:pt x="1111045" y="4385188"/>
                  </a:cubicBezTo>
                  <a:cubicBezTo>
                    <a:pt x="1237611" y="4342999"/>
                    <a:pt x="1108018" y="4383487"/>
                    <a:pt x="1219200" y="4355691"/>
                  </a:cubicBezTo>
                  <a:cubicBezTo>
                    <a:pt x="1295919" y="4336511"/>
                    <a:pt x="1267767" y="4339436"/>
                    <a:pt x="1327355" y="4326194"/>
                  </a:cubicBezTo>
                  <a:cubicBezTo>
                    <a:pt x="1343669" y="4322569"/>
                    <a:pt x="1360059" y="4319266"/>
                    <a:pt x="1376516" y="4316362"/>
                  </a:cubicBezTo>
                  <a:cubicBezTo>
                    <a:pt x="1476300" y="4298753"/>
                    <a:pt x="1478899" y="4298926"/>
                    <a:pt x="1563329" y="4286865"/>
                  </a:cubicBezTo>
                  <a:cubicBezTo>
                    <a:pt x="1637467" y="4262153"/>
                    <a:pt x="1546086" y="4295487"/>
                    <a:pt x="1622323" y="4257368"/>
                  </a:cubicBezTo>
                  <a:cubicBezTo>
                    <a:pt x="1631593" y="4252733"/>
                    <a:pt x="1641820" y="4250263"/>
                    <a:pt x="1651819" y="4247536"/>
                  </a:cubicBezTo>
                  <a:cubicBezTo>
                    <a:pt x="1677893" y="4240425"/>
                    <a:pt x="1703531" y="4229944"/>
                    <a:pt x="1730478" y="4227871"/>
                  </a:cubicBezTo>
                  <a:cubicBezTo>
                    <a:pt x="1884643" y="4216012"/>
                    <a:pt x="1815895" y="4223339"/>
                    <a:pt x="1936955" y="4208207"/>
                  </a:cubicBezTo>
                  <a:cubicBezTo>
                    <a:pt x="1953342" y="4201652"/>
                    <a:pt x="1969372" y="4194123"/>
                    <a:pt x="1986116" y="4188542"/>
                  </a:cubicBezTo>
                  <a:cubicBezTo>
                    <a:pt x="2006943" y="4181600"/>
                    <a:pt x="2055127" y="4172774"/>
                    <a:pt x="2074607" y="4168878"/>
                  </a:cubicBezTo>
                  <a:cubicBezTo>
                    <a:pt x="2087717" y="4162323"/>
                    <a:pt x="2100212" y="4154359"/>
                    <a:pt x="2113936" y="4149213"/>
                  </a:cubicBezTo>
                  <a:cubicBezTo>
                    <a:pt x="2126589" y="4144468"/>
                    <a:pt x="2140844" y="4144704"/>
                    <a:pt x="2153265" y="4139381"/>
                  </a:cubicBezTo>
                  <a:cubicBezTo>
                    <a:pt x="2164126" y="4134726"/>
                    <a:pt x="2173145" y="4126585"/>
                    <a:pt x="2182761" y="4119717"/>
                  </a:cubicBezTo>
                  <a:cubicBezTo>
                    <a:pt x="2196096" y="4110192"/>
                    <a:pt x="2210503" y="4101807"/>
                    <a:pt x="2222090" y="4090220"/>
                  </a:cubicBezTo>
                  <a:cubicBezTo>
                    <a:pt x="2234285" y="4078025"/>
                    <a:pt x="2260086" y="4038142"/>
                    <a:pt x="2271252" y="4021394"/>
                  </a:cubicBezTo>
                  <a:cubicBezTo>
                    <a:pt x="2274529" y="4011562"/>
                    <a:pt x="2274721" y="4000078"/>
                    <a:pt x="2281084" y="3991897"/>
                  </a:cubicBezTo>
                  <a:cubicBezTo>
                    <a:pt x="2298158" y="3969945"/>
                    <a:pt x="2313695" y="3941699"/>
                    <a:pt x="2340078" y="3932904"/>
                  </a:cubicBezTo>
                  <a:cubicBezTo>
                    <a:pt x="2461566" y="3892407"/>
                    <a:pt x="2378446" y="3915301"/>
                    <a:pt x="2595716" y="3893575"/>
                  </a:cubicBezTo>
                  <a:cubicBezTo>
                    <a:pt x="2605548" y="3887020"/>
                    <a:pt x="2614644" y="3879195"/>
                    <a:pt x="2625213" y="3873910"/>
                  </a:cubicBezTo>
                  <a:cubicBezTo>
                    <a:pt x="2640999" y="3866017"/>
                    <a:pt x="2659689" y="3864036"/>
                    <a:pt x="2674374" y="3854246"/>
                  </a:cubicBezTo>
                  <a:cubicBezTo>
                    <a:pt x="2689800" y="3843962"/>
                    <a:pt x="2699627" y="3826983"/>
                    <a:pt x="2713703" y="3814917"/>
                  </a:cubicBezTo>
                  <a:cubicBezTo>
                    <a:pt x="2722675" y="3807227"/>
                    <a:pt x="2733746" y="3802342"/>
                    <a:pt x="2743200" y="3795252"/>
                  </a:cubicBezTo>
                  <a:cubicBezTo>
                    <a:pt x="2765376" y="3778620"/>
                    <a:pt x="2802597" y="3749968"/>
                    <a:pt x="2821858" y="3726426"/>
                  </a:cubicBezTo>
                  <a:cubicBezTo>
                    <a:pt x="2824323" y="3723413"/>
                    <a:pt x="2885611" y="3644356"/>
                    <a:pt x="2900516" y="3618271"/>
                  </a:cubicBezTo>
                  <a:cubicBezTo>
                    <a:pt x="2924381" y="3576507"/>
                    <a:pt x="2914992" y="3571411"/>
                    <a:pt x="2959510" y="3539613"/>
                  </a:cubicBezTo>
                  <a:cubicBezTo>
                    <a:pt x="2967944" y="3533589"/>
                    <a:pt x="2978730" y="3531121"/>
                    <a:pt x="2989007" y="3529781"/>
                  </a:cubicBezTo>
                  <a:cubicBezTo>
                    <a:pt x="3054329" y="3521261"/>
                    <a:pt x="3185652" y="3510117"/>
                    <a:pt x="3185652" y="3510117"/>
                  </a:cubicBezTo>
                  <a:cubicBezTo>
                    <a:pt x="3195484" y="3506839"/>
                    <a:pt x="3205184" y="3503131"/>
                    <a:pt x="3215149" y="3500284"/>
                  </a:cubicBezTo>
                  <a:cubicBezTo>
                    <a:pt x="3228142" y="3496572"/>
                    <a:pt x="3241825" y="3495197"/>
                    <a:pt x="3254478" y="3490452"/>
                  </a:cubicBezTo>
                  <a:cubicBezTo>
                    <a:pt x="3268202" y="3485306"/>
                    <a:pt x="3280335" y="3476562"/>
                    <a:pt x="3293807" y="3470788"/>
                  </a:cubicBezTo>
                  <a:cubicBezTo>
                    <a:pt x="3353354" y="3445267"/>
                    <a:pt x="3291018" y="3482014"/>
                    <a:pt x="3372465" y="3441291"/>
                  </a:cubicBezTo>
                  <a:cubicBezTo>
                    <a:pt x="3389558" y="3432745"/>
                    <a:pt x="3404921" y="3421075"/>
                    <a:pt x="3421626" y="3411794"/>
                  </a:cubicBezTo>
                  <a:cubicBezTo>
                    <a:pt x="3434439" y="3404676"/>
                    <a:pt x="3447845" y="3398684"/>
                    <a:pt x="3460955" y="3392129"/>
                  </a:cubicBezTo>
                  <a:cubicBezTo>
                    <a:pt x="3470787" y="3379019"/>
                    <a:pt x="3479787" y="3365242"/>
                    <a:pt x="3490452" y="3352800"/>
                  </a:cubicBezTo>
                  <a:cubicBezTo>
                    <a:pt x="3499501" y="3342243"/>
                    <a:pt x="3513050" y="3335377"/>
                    <a:pt x="3519949" y="3323304"/>
                  </a:cubicBezTo>
                  <a:cubicBezTo>
                    <a:pt x="3526653" y="3311571"/>
                    <a:pt x="3524762" y="3296522"/>
                    <a:pt x="3529781" y="3283975"/>
                  </a:cubicBezTo>
                  <a:cubicBezTo>
                    <a:pt x="3537946" y="3263562"/>
                    <a:pt x="3550822" y="3245276"/>
                    <a:pt x="3559278" y="3224981"/>
                  </a:cubicBezTo>
                  <a:cubicBezTo>
                    <a:pt x="3625820" y="3065279"/>
                    <a:pt x="3527323" y="3269225"/>
                    <a:pt x="3608439" y="3106994"/>
                  </a:cubicBezTo>
                  <a:cubicBezTo>
                    <a:pt x="3624869" y="3008413"/>
                    <a:pt x="3604701" y="3084973"/>
                    <a:pt x="3647768" y="2998839"/>
                  </a:cubicBezTo>
                  <a:cubicBezTo>
                    <a:pt x="3655661" y="2983053"/>
                    <a:pt x="3661235" y="2966204"/>
                    <a:pt x="3667432" y="2949678"/>
                  </a:cubicBezTo>
                  <a:cubicBezTo>
                    <a:pt x="3671071" y="2939974"/>
                    <a:pt x="3672043" y="2929133"/>
                    <a:pt x="3677265" y="2920181"/>
                  </a:cubicBezTo>
                  <a:cubicBezTo>
                    <a:pt x="3695128" y="2889560"/>
                    <a:pt x="3725048" y="2865322"/>
                    <a:pt x="3736258" y="2831691"/>
                  </a:cubicBezTo>
                  <a:cubicBezTo>
                    <a:pt x="3739535" y="2821859"/>
                    <a:pt x="3741801" y="2811629"/>
                    <a:pt x="3746090" y="2802194"/>
                  </a:cubicBezTo>
                  <a:cubicBezTo>
                    <a:pt x="3758220" y="2775507"/>
                    <a:pt x="3785419" y="2723536"/>
                    <a:pt x="3785419" y="2723536"/>
                  </a:cubicBezTo>
                  <a:cubicBezTo>
                    <a:pt x="3788697" y="2707149"/>
                    <a:pt x="3790855" y="2690498"/>
                    <a:pt x="3795252" y="2674375"/>
                  </a:cubicBezTo>
                  <a:cubicBezTo>
                    <a:pt x="3800706" y="2654377"/>
                    <a:pt x="3811508" y="2635827"/>
                    <a:pt x="3814916" y="2615381"/>
                  </a:cubicBezTo>
                  <a:cubicBezTo>
                    <a:pt x="3821471" y="2576052"/>
                    <a:pt x="3826762" y="2536491"/>
                    <a:pt x="3834581" y="2497394"/>
                  </a:cubicBezTo>
                  <a:cubicBezTo>
                    <a:pt x="3836614" y="2487231"/>
                    <a:pt x="3842380" y="2478060"/>
                    <a:pt x="3844413" y="2467897"/>
                  </a:cubicBezTo>
                  <a:cubicBezTo>
                    <a:pt x="3852232" y="2428800"/>
                    <a:pt x="3856259" y="2389007"/>
                    <a:pt x="3864078" y="2349910"/>
                  </a:cubicBezTo>
                  <a:cubicBezTo>
                    <a:pt x="3867355" y="2333523"/>
                    <a:pt x="3871547" y="2317293"/>
                    <a:pt x="3873910" y="2300749"/>
                  </a:cubicBezTo>
                  <a:cubicBezTo>
                    <a:pt x="3895792" y="2147574"/>
                    <a:pt x="3868508" y="2276796"/>
                    <a:pt x="3903407" y="2113936"/>
                  </a:cubicBezTo>
                  <a:cubicBezTo>
                    <a:pt x="3906238" y="2100723"/>
                    <a:pt x="3907196" y="2086694"/>
                    <a:pt x="3913239" y="2074607"/>
                  </a:cubicBezTo>
                  <a:cubicBezTo>
                    <a:pt x="3930332" y="2040421"/>
                    <a:pt x="3955139" y="2010470"/>
                    <a:pt x="3972232" y="1976284"/>
                  </a:cubicBezTo>
                  <a:cubicBezTo>
                    <a:pt x="3978787" y="1963174"/>
                    <a:pt x="3982514" y="1948215"/>
                    <a:pt x="3991897" y="1936955"/>
                  </a:cubicBezTo>
                  <a:cubicBezTo>
                    <a:pt x="3999462" y="1927877"/>
                    <a:pt x="4012316" y="1924856"/>
                    <a:pt x="4021394" y="1917291"/>
                  </a:cubicBezTo>
                  <a:cubicBezTo>
                    <a:pt x="4032076" y="1908389"/>
                    <a:pt x="4042353" y="1898770"/>
                    <a:pt x="4050890" y="1887794"/>
                  </a:cubicBezTo>
                  <a:cubicBezTo>
                    <a:pt x="4065400" y="1869138"/>
                    <a:pt x="4073507" y="1845512"/>
                    <a:pt x="4090219" y="1828800"/>
                  </a:cubicBezTo>
                  <a:cubicBezTo>
                    <a:pt x="4180465" y="1738555"/>
                    <a:pt x="4146630" y="1779806"/>
                    <a:pt x="4198374" y="1710813"/>
                  </a:cubicBezTo>
                  <a:cubicBezTo>
                    <a:pt x="4216402" y="1656734"/>
                    <a:pt x="4197375" y="1705188"/>
                    <a:pt x="4227871" y="1651820"/>
                  </a:cubicBezTo>
                  <a:cubicBezTo>
                    <a:pt x="4280415" y="1559868"/>
                    <a:pt x="4208270" y="1671385"/>
                    <a:pt x="4277032" y="1563329"/>
                  </a:cubicBezTo>
                  <a:cubicBezTo>
                    <a:pt x="4289720" y="1543390"/>
                    <a:pt x="4308887" y="1526757"/>
                    <a:pt x="4316361" y="1504336"/>
                  </a:cubicBezTo>
                  <a:cubicBezTo>
                    <a:pt x="4332317" y="1456470"/>
                    <a:pt x="4318488" y="1487594"/>
                    <a:pt x="4355690" y="1435510"/>
                  </a:cubicBezTo>
                  <a:cubicBezTo>
                    <a:pt x="4362558" y="1425894"/>
                    <a:pt x="4366999" y="1414369"/>
                    <a:pt x="4375355" y="1406013"/>
                  </a:cubicBezTo>
                  <a:cubicBezTo>
                    <a:pt x="4390194" y="1391174"/>
                    <a:pt x="4408129" y="1379794"/>
                    <a:pt x="4424516" y="1366684"/>
                  </a:cubicBezTo>
                  <a:cubicBezTo>
                    <a:pt x="4441941" y="1314414"/>
                    <a:pt x="4422248" y="1354835"/>
                    <a:pt x="4473678" y="1307691"/>
                  </a:cubicBezTo>
                  <a:cubicBezTo>
                    <a:pt x="4562606" y="1226173"/>
                    <a:pt x="4523254" y="1247424"/>
                    <a:pt x="4591665" y="1199536"/>
                  </a:cubicBezTo>
                  <a:cubicBezTo>
                    <a:pt x="4686150" y="1133396"/>
                    <a:pt x="4616454" y="1176917"/>
                    <a:pt x="4680155" y="1150375"/>
                  </a:cubicBezTo>
                  <a:cubicBezTo>
                    <a:pt x="4709951" y="1137960"/>
                    <a:pt x="4737836" y="1120674"/>
                    <a:pt x="4768645" y="1111046"/>
                  </a:cubicBezTo>
                  <a:cubicBezTo>
                    <a:pt x="4790765" y="1104133"/>
                    <a:pt x="4814825" y="1106136"/>
                    <a:pt x="4837471" y="1101213"/>
                  </a:cubicBezTo>
                  <a:cubicBezTo>
                    <a:pt x="4890290" y="1089730"/>
                    <a:pt x="4942348" y="1074994"/>
                    <a:pt x="4994787" y="1061884"/>
                  </a:cubicBezTo>
                  <a:cubicBezTo>
                    <a:pt x="5007897" y="1058607"/>
                    <a:pt x="5020707" y="1053728"/>
                    <a:pt x="5034116" y="1052052"/>
                  </a:cubicBezTo>
                  <a:cubicBezTo>
                    <a:pt x="5060335" y="1048775"/>
                    <a:pt x="5086710" y="1046564"/>
                    <a:pt x="5112774" y="1042220"/>
                  </a:cubicBezTo>
                  <a:cubicBezTo>
                    <a:pt x="5126103" y="1039999"/>
                    <a:pt x="5138852" y="1035038"/>
                    <a:pt x="5152103" y="1032388"/>
                  </a:cubicBezTo>
                  <a:cubicBezTo>
                    <a:pt x="5188034" y="1025202"/>
                    <a:pt x="5224327" y="1019909"/>
                    <a:pt x="5260258" y="1012723"/>
                  </a:cubicBezTo>
                  <a:cubicBezTo>
                    <a:pt x="5406945" y="983385"/>
                    <a:pt x="5156405" y="1026756"/>
                    <a:pt x="5358581" y="993058"/>
                  </a:cubicBezTo>
                  <a:cubicBezTo>
                    <a:pt x="5392840" y="975929"/>
                    <a:pt x="5409416" y="966281"/>
                    <a:pt x="5447071" y="953729"/>
                  </a:cubicBezTo>
                  <a:cubicBezTo>
                    <a:pt x="5469707" y="946184"/>
                    <a:pt x="5493092" y="941082"/>
                    <a:pt x="5515897" y="934065"/>
                  </a:cubicBezTo>
                  <a:cubicBezTo>
                    <a:pt x="5583658" y="913215"/>
                    <a:pt x="5583661" y="906694"/>
                    <a:pt x="5663381" y="894736"/>
                  </a:cubicBezTo>
                  <a:cubicBezTo>
                    <a:pt x="5699181" y="889366"/>
                    <a:pt x="5735484" y="888181"/>
                    <a:pt x="5771536" y="884904"/>
                  </a:cubicBezTo>
                  <a:cubicBezTo>
                    <a:pt x="6056284" y="827953"/>
                    <a:pt x="5836440" y="865815"/>
                    <a:pt x="6440129" y="855407"/>
                  </a:cubicBezTo>
                  <a:cubicBezTo>
                    <a:pt x="6456516" y="845575"/>
                    <a:pt x="6473084" y="836038"/>
                    <a:pt x="6489290" y="825910"/>
                  </a:cubicBezTo>
                  <a:cubicBezTo>
                    <a:pt x="6499311" y="819647"/>
                    <a:pt x="6508457" y="811985"/>
                    <a:pt x="6518787" y="806246"/>
                  </a:cubicBezTo>
                  <a:cubicBezTo>
                    <a:pt x="6538006" y="795569"/>
                    <a:pt x="6559488" y="788945"/>
                    <a:pt x="6577781" y="776749"/>
                  </a:cubicBezTo>
                  <a:cubicBezTo>
                    <a:pt x="6589351" y="769036"/>
                    <a:pt x="6596596" y="756154"/>
                    <a:pt x="6607278" y="747252"/>
                  </a:cubicBezTo>
                  <a:cubicBezTo>
                    <a:pt x="6696930" y="672542"/>
                    <a:pt x="6545034" y="825151"/>
                    <a:pt x="6685936" y="668594"/>
                  </a:cubicBezTo>
                  <a:cubicBezTo>
                    <a:pt x="6698339" y="654813"/>
                    <a:pt x="6714360" y="644259"/>
                    <a:pt x="6725265" y="629265"/>
                  </a:cubicBezTo>
                  <a:cubicBezTo>
                    <a:pt x="6775671" y="559956"/>
                    <a:pt x="6769075" y="510444"/>
                    <a:pt x="6853084" y="452284"/>
                  </a:cubicBezTo>
                  <a:lnTo>
                    <a:pt x="6980903" y="363794"/>
                  </a:lnTo>
                  <a:cubicBezTo>
                    <a:pt x="6990641" y="357099"/>
                    <a:pt x="6999189" y="347866"/>
                    <a:pt x="7010400" y="344129"/>
                  </a:cubicBezTo>
                  <a:cubicBezTo>
                    <a:pt x="7020232" y="340852"/>
                    <a:pt x="7030627" y="338932"/>
                    <a:pt x="7039897" y="334297"/>
                  </a:cubicBezTo>
                  <a:cubicBezTo>
                    <a:pt x="7050466" y="329012"/>
                    <a:pt x="7058100" y="318108"/>
                    <a:pt x="7069394" y="314633"/>
                  </a:cubicBezTo>
                  <a:cubicBezTo>
                    <a:pt x="7111363" y="301719"/>
                    <a:pt x="7189460" y="291862"/>
                    <a:pt x="7236542" y="285136"/>
                  </a:cubicBezTo>
                  <a:cubicBezTo>
                    <a:pt x="7249652" y="278581"/>
                    <a:pt x="7262147" y="270617"/>
                    <a:pt x="7275871" y="265471"/>
                  </a:cubicBezTo>
                  <a:cubicBezTo>
                    <a:pt x="7291739" y="259521"/>
                    <a:pt x="7351014" y="248476"/>
                    <a:pt x="7364361" y="245807"/>
                  </a:cubicBezTo>
                  <a:cubicBezTo>
                    <a:pt x="7374193" y="239252"/>
                    <a:pt x="7384242" y="233010"/>
                    <a:pt x="7393858" y="226142"/>
                  </a:cubicBezTo>
                  <a:cubicBezTo>
                    <a:pt x="7407193" y="216617"/>
                    <a:pt x="7419291" y="205331"/>
                    <a:pt x="7433187" y="196646"/>
                  </a:cubicBezTo>
                  <a:cubicBezTo>
                    <a:pt x="7474563" y="170786"/>
                    <a:pt x="7491105" y="178057"/>
                    <a:pt x="7531510" y="137652"/>
                  </a:cubicBezTo>
                  <a:cubicBezTo>
                    <a:pt x="7541342" y="127820"/>
                    <a:pt x="7552470" y="119131"/>
                    <a:pt x="7561007" y="108155"/>
                  </a:cubicBezTo>
                  <a:cubicBezTo>
                    <a:pt x="7575517" y="89500"/>
                    <a:pt x="7600336" y="49162"/>
                    <a:pt x="7600336" y="49162"/>
                  </a:cubicBezTo>
                  <a:cubicBezTo>
                    <a:pt x="7611204" y="16556"/>
                    <a:pt x="7610168" y="30029"/>
                    <a:pt x="7610168" y="9833"/>
                  </a:cubicBezTo>
                  <a:lnTo>
                    <a:pt x="0" y="0"/>
                  </a:lnTo>
                  <a:close/>
                </a:path>
              </a:pathLst>
            </a:custGeom>
            <a:pattFill prst="zigZag">
              <a:fgClr>
                <a:schemeClr val="bg1"/>
              </a:fgClr>
              <a:bgClr>
                <a:schemeClr val="accent1">
                  <a:lumMod val="20000"/>
                  <a:lumOff val="8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600" dirty="0">
                <a:solidFill>
                  <a:prstClr val="black"/>
                </a:solidFill>
                <a:latin typeface="Meiryo UI" panose="020B0604030504040204" pitchFamily="50" charset="-128"/>
                <a:ea typeface="Meiryo UI" panose="020B0604030504040204" pitchFamily="50" charset="-128"/>
              </a:endParaRPr>
            </a:p>
          </p:txBody>
        </p:sp>
      </p:grpSp>
      <p:sp>
        <p:nvSpPr>
          <p:cNvPr id="2" name="タイトル 1">
            <a:extLst>
              <a:ext uri="{FF2B5EF4-FFF2-40B4-BE49-F238E27FC236}">
                <a16:creationId xmlns:a16="http://schemas.microsoft.com/office/drawing/2014/main" id="{4E9B8698-AFDE-4437-8F91-46157D590E8B}"/>
              </a:ext>
            </a:extLst>
          </p:cNvPr>
          <p:cNvSpPr>
            <a:spLocks noGrp="1"/>
          </p:cNvSpPr>
          <p:nvPr>
            <p:ph type="title"/>
          </p:nvPr>
        </p:nvSpPr>
        <p:spPr/>
        <p:txBody>
          <a:bodyPr/>
          <a:lstStyle/>
          <a:p>
            <a:r>
              <a:rPr lang="en-US" altLang="ja-JP" dirty="0"/>
              <a:t>G) </a:t>
            </a:r>
            <a:r>
              <a:rPr lang="ja-JP" altLang="en-US" dirty="0"/>
              <a:t>漁村</a:t>
            </a:r>
            <a:r>
              <a:rPr lang="ja-JP" altLang="en-US" sz="2400" dirty="0"/>
              <a:t>（漁業操業区域や漁港を含む漁業が営まれるエリア）</a:t>
            </a:r>
            <a:endParaRPr kumimoji="1" lang="ja-JP" altLang="en-US" dirty="0"/>
          </a:p>
        </p:txBody>
      </p:sp>
      <p:grpSp>
        <p:nvGrpSpPr>
          <p:cNvPr id="51" name="グループ化 50">
            <a:extLst>
              <a:ext uri="{FF2B5EF4-FFF2-40B4-BE49-F238E27FC236}">
                <a16:creationId xmlns:a16="http://schemas.microsoft.com/office/drawing/2014/main" id="{C7606AED-9448-4DDA-8E0A-353E74F5D23F}"/>
              </a:ext>
            </a:extLst>
          </p:cNvPr>
          <p:cNvGrpSpPr/>
          <p:nvPr/>
        </p:nvGrpSpPr>
        <p:grpSpPr>
          <a:xfrm>
            <a:off x="285772" y="1148388"/>
            <a:ext cx="2161779" cy="1889912"/>
            <a:chOff x="449591" y="1238672"/>
            <a:chExt cx="1616813" cy="1413481"/>
          </a:xfrm>
        </p:grpSpPr>
        <p:sp>
          <p:nvSpPr>
            <p:cNvPr id="335" name="テキスト ボックス 334">
              <a:extLst>
                <a:ext uri="{FF2B5EF4-FFF2-40B4-BE49-F238E27FC236}">
                  <a16:creationId xmlns:a16="http://schemas.microsoft.com/office/drawing/2014/main" id="{590AAF2D-58E6-499D-A9D3-003C57BB85A0}"/>
                </a:ext>
              </a:extLst>
            </p:cNvPr>
            <p:cNvSpPr txBox="1"/>
            <p:nvPr/>
          </p:nvSpPr>
          <p:spPr>
            <a:xfrm>
              <a:off x="593440" y="2436708"/>
              <a:ext cx="1289445" cy="215445"/>
            </a:xfrm>
            <a:prstGeom prst="rect">
              <a:avLst/>
            </a:prstGeom>
            <a:noFill/>
          </p:spPr>
          <p:txBody>
            <a:bodyPr wrap="square" lIns="0" tIns="0" rIns="0" bIns="0" rtlCol="0">
              <a:spAutoFit/>
            </a:bodyPr>
            <a:lstStyle>
              <a:defPPr>
                <a:defRPr lang="ja-JP"/>
              </a:defPPr>
              <a:lvl1pPr algn="ctr">
                <a:defRPr sz="1400" b="1"/>
              </a:lvl1pPr>
            </a:lstStyle>
            <a:p>
              <a:pPr lvl="0">
                <a:defRPr/>
              </a:pPr>
              <a:r>
                <a:rPr lang="ja-JP" altLang="en-US" dirty="0">
                  <a:solidFill>
                    <a:prstClr val="black"/>
                  </a:solidFill>
                </a:rPr>
                <a:t>洋上風力発電</a:t>
              </a:r>
            </a:p>
          </p:txBody>
        </p:sp>
        <p:grpSp>
          <p:nvGrpSpPr>
            <p:cNvPr id="336" name="Group 4">
              <a:extLst>
                <a:ext uri="{FF2B5EF4-FFF2-40B4-BE49-F238E27FC236}">
                  <a16:creationId xmlns:a16="http://schemas.microsoft.com/office/drawing/2014/main" id="{97EF5B6C-5465-4010-8948-7626D62AAC06}"/>
                </a:ext>
              </a:extLst>
            </p:cNvPr>
            <p:cNvGrpSpPr>
              <a:grpSpLocks noChangeAspect="1"/>
            </p:cNvGrpSpPr>
            <p:nvPr/>
          </p:nvGrpSpPr>
          <p:grpSpPr bwMode="auto">
            <a:xfrm>
              <a:off x="449591" y="1238672"/>
              <a:ext cx="1616813" cy="1091660"/>
              <a:chOff x="3172" y="2248"/>
              <a:chExt cx="391" cy="264"/>
            </a:xfrm>
            <a:solidFill>
              <a:schemeClr val="tx2"/>
            </a:solidFill>
          </p:grpSpPr>
          <p:sp>
            <p:nvSpPr>
              <p:cNvPr id="337" name="Freeform 5">
                <a:extLst>
                  <a:ext uri="{FF2B5EF4-FFF2-40B4-BE49-F238E27FC236}">
                    <a16:creationId xmlns:a16="http://schemas.microsoft.com/office/drawing/2014/main" id="{B059AF07-1E02-4B5A-9F1F-C910CC5BB25C}"/>
                  </a:ext>
                </a:extLst>
              </p:cNvPr>
              <p:cNvSpPr>
                <a:spLocks/>
              </p:cNvSpPr>
              <p:nvPr/>
            </p:nvSpPr>
            <p:spPr bwMode="auto">
              <a:xfrm>
                <a:off x="3226" y="2311"/>
                <a:ext cx="22" cy="66"/>
              </a:xfrm>
              <a:custGeom>
                <a:avLst/>
                <a:gdLst>
                  <a:gd name="T0" fmla="*/ 9 w 19"/>
                  <a:gd name="T1" fmla="*/ 55 h 56"/>
                  <a:gd name="T2" fmla="*/ 10 w 19"/>
                  <a:gd name="T3" fmla="*/ 56 h 56"/>
                  <a:gd name="T4" fmla="*/ 14 w 19"/>
                  <a:gd name="T5" fmla="*/ 55 h 56"/>
                  <a:gd name="T6" fmla="*/ 18 w 19"/>
                  <a:gd name="T7" fmla="*/ 55 h 56"/>
                  <a:gd name="T8" fmla="*/ 19 w 19"/>
                  <a:gd name="T9" fmla="*/ 47 h 56"/>
                  <a:gd name="T10" fmla="*/ 2 w 19"/>
                  <a:gd name="T11" fmla="*/ 0 h 56"/>
                  <a:gd name="T12" fmla="*/ 2 w 19"/>
                  <a:gd name="T13" fmla="*/ 0 h 56"/>
                  <a:gd name="T14" fmla="*/ 1 w 19"/>
                  <a:gd name="T15" fmla="*/ 0 h 56"/>
                  <a:gd name="T16" fmla="*/ 4 w 19"/>
                  <a:gd name="T17" fmla="*/ 48 h 56"/>
                  <a:gd name="T18" fmla="*/ 9 w 19"/>
                  <a:gd name="T19" fmla="*/ 5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56">
                    <a:moveTo>
                      <a:pt x="9" y="55"/>
                    </a:moveTo>
                    <a:cubicBezTo>
                      <a:pt x="9" y="56"/>
                      <a:pt x="9" y="56"/>
                      <a:pt x="10" y="56"/>
                    </a:cubicBezTo>
                    <a:cubicBezTo>
                      <a:pt x="11" y="55"/>
                      <a:pt x="13" y="55"/>
                      <a:pt x="14" y="55"/>
                    </a:cubicBezTo>
                    <a:cubicBezTo>
                      <a:pt x="16" y="55"/>
                      <a:pt x="17" y="55"/>
                      <a:pt x="18" y="55"/>
                    </a:cubicBezTo>
                    <a:cubicBezTo>
                      <a:pt x="18" y="52"/>
                      <a:pt x="19" y="49"/>
                      <a:pt x="19" y="47"/>
                    </a:cubicBezTo>
                    <a:cubicBezTo>
                      <a:pt x="19" y="43"/>
                      <a:pt x="4" y="1"/>
                      <a:pt x="2" y="0"/>
                    </a:cubicBezTo>
                    <a:cubicBezTo>
                      <a:pt x="2" y="0"/>
                      <a:pt x="2" y="0"/>
                      <a:pt x="2" y="0"/>
                    </a:cubicBezTo>
                    <a:cubicBezTo>
                      <a:pt x="2" y="0"/>
                      <a:pt x="2" y="0"/>
                      <a:pt x="1" y="0"/>
                    </a:cubicBezTo>
                    <a:cubicBezTo>
                      <a:pt x="0" y="2"/>
                      <a:pt x="4" y="48"/>
                      <a:pt x="4" y="48"/>
                    </a:cubicBezTo>
                    <a:cubicBezTo>
                      <a:pt x="5" y="51"/>
                      <a:pt x="7" y="53"/>
                      <a:pt x="9"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8" name="Freeform 6">
                <a:extLst>
                  <a:ext uri="{FF2B5EF4-FFF2-40B4-BE49-F238E27FC236}">
                    <a16:creationId xmlns:a16="http://schemas.microsoft.com/office/drawing/2014/main" id="{5E7FEFC1-9C8B-46E2-BDD3-1D971A7998DB}"/>
                  </a:ext>
                </a:extLst>
              </p:cNvPr>
              <p:cNvSpPr>
                <a:spLocks/>
              </p:cNvSpPr>
              <p:nvPr/>
            </p:nvSpPr>
            <p:spPr bwMode="auto">
              <a:xfrm>
                <a:off x="3172" y="2387"/>
                <a:ext cx="62" cy="37"/>
              </a:xfrm>
              <a:custGeom>
                <a:avLst/>
                <a:gdLst>
                  <a:gd name="T0" fmla="*/ 52 w 53"/>
                  <a:gd name="T1" fmla="*/ 8 h 31"/>
                  <a:gd name="T2" fmla="*/ 53 w 53"/>
                  <a:gd name="T3" fmla="*/ 6 h 31"/>
                  <a:gd name="T4" fmla="*/ 50 w 53"/>
                  <a:gd name="T5" fmla="*/ 0 h 31"/>
                  <a:gd name="T6" fmla="*/ 50 w 53"/>
                  <a:gd name="T7" fmla="*/ 0 h 31"/>
                  <a:gd name="T8" fmla="*/ 41 w 53"/>
                  <a:gd name="T9" fmla="*/ 1 h 31"/>
                  <a:gd name="T10" fmla="*/ 0 w 53"/>
                  <a:gd name="T11" fmla="*/ 30 h 31"/>
                  <a:gd name="T12" fmla="*/ 0 w 53"/>
                  <a:gd name="T13" fmla="*/ 31 h 31"/>
                  <a:gd name="T14" fmla="*/ 1 w 53"/>
                  <a:gd name="T15" fmla="*/ 31 h 31"/>
                  <a:gd name="T16" fmla="*/ 1 w 53"/>
                  <a:gd name="T17" fmla="*/ 31 h 31"/>
                  <a:gd name="T18" fmla="*/ 46 w 53"/>
                  <a:gd name="T19" fmla="*/ 15 h 31"/>
                  <a:gd name="T20" fmla="*/ 52 w 53"/>
                  <a:gd name="T21"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31">
                    <a:moveTo>
                      <a:pt x="52" y="8"/>
                    </a:moveTo>
                    <a:cubicBezTo>
                      <a:pt x="52" y="8"/>
                      <a:pt x="52" y="7"/>
                      <a:pt x="53" y="6"/>
                    </a:cubicBezTo>
                    <a:cubicBezTo>
                      <a:pt x="51" y="5"/>
                      <a:pt x="50" y="3"/>
                      <a:pt x="50" y="0"/>
                    </a:cubicBezTo>
                    <a:cubicBezTo>
                      <a:pt x="50" y="0"/>
                      <a:pt x="50" y="0"/>
                      <a:pt x="50" y="0"/>
                    </a:cubicBezTo>
                    <a:cubicBezTo>
                      <a:pt x="47" y="0"/>
                      <a:pt x="43" y="1"/>
                      <a:pt x="41" y="1"/>
                    </a:cubicBezTo>
                    <a:cubicBezTo>
                      <a:pt x="37" y="2"/>
                      <a:pt x="1" y="28"/>
                      <a:pt x="0" y="30"/>
                    </a:cubicBezTo>
                    <a:cubicBezTo>
                      <a:pt x="0" y="30"/>
                      <a:pt x="0" y="30"/>
                      <a:pt x="0" y="31"/>
                    </a:cubicBezTo>
                    <a:cubicBezTo>
                      <a:pt x="0" y="31"/>
                      <a:pt x="1" y="31"/>
                      <a:pt x="1" y="31"/>
                    </a:cubicBezTo>
                    <a:cubicBezTo>
                      <a:pt x="1" y="31"/>
                      <a:pt x="1" y="31"/>
                      <a:pt x="1" y="31"/>
                    </a:cubicBezTo>
                    <a:cubicBezTo>
                      <a:pt x="4" y="31"/>
                      <a:pt x="46" y="15"/>
                      <a:pt x="46" y="15"/>
                    </a:cubicBezTo>
                    <a:cubicBezTo>
                      <a:pt x="48" y="13"/>
                      <a:pt x="50" y="11"/>
                      <a:pt x="5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9" name="Freeform 7">
                <a:extLst>
                  <a:ext uri="{FF2B5EF4-FFF2-40B4-BE49-F238E27FC236}">
                    <a16:creationId xmlns:a16="http://schemas.microsoft.com/office/drawing/2014/main" id="{9F11CFFB-7DA1-497A-B031-7DA921566699}"/>
                  </a:ext>
                </a:extLst>
              </p:cNvPr>
              <p:cNvSpPr>
                <a:spLocks/>
              </p:cNvSpPr>
              <p:nvPr/>
            </p:nvSpPr>
            <p:spPr bwMode="auto">
              <a:xfrm>
                <a:off x="3256" y="2377"/>
                <a:ext cx="68" cy="17"/>
              </a:xfrm>
              <a:custGeom>
                <a:avLst/>
                <a:gdLst>
                  <a:gd name="T0" fmla="*/ 58 w 58"/>
                  <a:gd name="T1" fmla="*/ 5 h 15"/>
                  <a:gd name="T2" fmla="*/ 10 w 58"/>
                  <a:gd name="T3" fmla="*/ 0 h 15"/>
                  <a:gd name="T4" fmla="*/ 10 w 58"/>
                  <a:gd name="T5" fmla="*/ 0 h 15"/>
                  <a:gd name="T6" fmla="*/ 2 w 58"/>
                  <a:gd name="T7" fmla="*/ 4 h 15"/>
                  <a:gd name="T8" fmla="*/ 0 w 58"/>
                  <a:gd name="T9" fmla="*/ 5 h 15"/>
                  <a:gd name="T10" fmla="*/ 1 w 58"/>
                  <a:gd name="T11" fmla="*/ 8 h 15"/>
                  <a:gd name="T12" fmla="*/ 0 w 58"/>
                  <a:gd name="T13" fmla="*/ 12 h 15"/>
                  <a:gd name="T14" fmla="*/ 9 w 58"/>
                  <a:gd name="T15" fmla="*/ 15 h 15"/>
                  <a:gd name="T16" fmla="*/ 10 w 58"/>
                  <a:gd name="T17" fmla="*/ 15 h 15"/>
                  <a:gd name="T18" fmla="*/ 58 w 58"/>
                  <a:gd name="T19" fmla="*/ 6 h 15"/>
                  <a:gd name="T20" fmla="*/ 58 w 58"/>
                  <a:gd name="T21" fmla="*/ 6 h 15"/>
                  <a:gd name="T22" fmla="*/ 58 w 58"/>
                  <a:gd name="T2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5">
                    <a:moveTo>
                      <a:pt x="58" y="5"/>
                    </a:moveTo>
                    <a:cubicBezTo>
                      <a:pt x="56" y="4"/>
                      <a:pt x="11" y="0"/>
                      <a:pt x="10" y="0"/>
                    </a:cubicBezTo>
                    <a:cubicBezTo>
                      <a:pt x="10" y="0"/>
                      <a:pt x="10" y="0"/>
                      <a:pt x="10" y="0"/>
                    </a:cubicBezTo>
                    <a:cubicBezTo>
                      <a:pt x="7" y="1"/>
                      <a:pt x="5" y="2"/>
                      <a:pt x="2" y="4"/>
                    </a:cubicBezTo>
                    <a:cubicBezTo>
                      <a:pt x="2" y="4"/>
                      <a:pt x="1" y="5"/>
                      <a:pt x="0" y="5"/>
                    </a:cubicBezTo>
                    <a:cubicBezTo>
                      <a:pt x="1" y="6"/>
                      <a:pt x="1" y="7"/>
                      <a:pt x="1" y="8"/>
                    </a:cubicBezTo>
                    <a:cubicBezTo>
                      <a:pt x="1" y="10"/>
                      <a:pt x="1" y="11"/>
                      <a:pt x="0" y="12"/>
                    </a:cubicBezTo>
                    <a:cubicBezTo>
                      <a:pt x="3" y="13"/>
                      <a:pt x="7" y="14"/>
                      <a:pt x="9" y="15"/>
                    </a:cubicBezTo>
                    <a:cubicBezTo>
                      <a:pt x="9" y="15"/>
                      <a:pt x="9" y="15"/>
                      <a:pt x="10" y="15"/>
                    </a:cubicBezTo>
                    <a:cubicBezTo>
                      <a:pt x="16" y="15"/>
                      <a:pt x="56" y="8"/>
                      <a:pt x="58" y="6"/>
                    </a:cubicBezTo>
                    <a:cubicBezTo>
                      <a:pt x="58" y="6"/>
                      <a:pt x="58" y="6"/>
                      <a:pt x="58" y="6"/>
                    </a:cubicBezTo>
                    <a:cubicBezTo>
                      <a:pt x="58" y="5"/>
                      <a:pt x="58" y="5"/>
                      <a:pt x="5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0" name="Freeform 8">
                <a:extLst>
                  <a:ext uri="{FF2B5EF4-FFF2-40B4-BE49-F238E27FC236}">
                    <a16:creationId xmlns:a16="http://schemas.microsoft.com/office/drawing/2014/main" id="{E0EF2482-B1E9-45B2-AB9F-7719C3BEEB18}"/>
                  </a:ext>
                </a:extLst>
              </p:cNvPr>
              <p:cNvSpPr>
                <a:spLocks/>
              </p:cNvSpPr>
              <p:nvPr/>
            </p:nvSpPr>
            <p:spPr bwMode="auto">
              <a:xfrm>
                <a:off x="3235" y="2378"/>
                <a:ext cx="17" cy="110"/>
              </a:xfrm>
              <a:custGeom>
                <a:avLst/>
                <a:gdLst>
                  <a:gd name="T0" fmla="*/ 7 w 15"/>
                  <a:gd name="T1" fmla="*/ 0 h 94"/>
                  <a:gd name="T2" fmla="*/ 2 w 15"/>
                  <a:gd name="T3" fmla="*/ 2 h 94"/>
                  <a:gd name="T4" fmla="*/ 0 w 15"/>
                  <a:gd name="T5" fmla="*/ 7 h 94"/>
                  <a:gd name="T6" fmla="*/ 0 w 15"/>
                  <a:gd name="T7" fmla="*/ 8 h 94"/>
                  <a:gd name="T8" fmla="*/ 3 w 15"/>
                  <a:gd name="T9" fmla="*/ 14 h 94"/>
                  <a:gd name="T10" fmla="*/ 4 w 15"/>
                  <a:gd name="T11" fmla="*/ 14 h 94"/>
                  <a:gd name="T12" fmla="*/ 4 w 15"/>
                  <a:gd name="T13" fmla="*/ 94 h 94"/>
                  <a:gd name="T14" fmla="*/ 7 w 15"/>
                  <a:gd name="T15" fmla="*/ 93 h 94"/>
                  <a:gd name="T16" fmla="*/ 8 w 15"/>
                  <a:gd name="T17" fmla="*/ 93 h 94"/>
                  <a:gd name="T18" fmla="*/ 11 w 15"/>
                  <a:gd name="T19" fmla="*/ 94 h 94"/>
                  <a:gd name="T20" fmla="*/ 11 w 15"/>
                  <a:gd name="T21" fmla="*/ 14 h 94"/>
                  <a:gd name="T22" fmla="*/ 14 w 15"/>
                  <a:gd name="T23" fmla="*/ 11 h 94"/>
                  <a:gd name="T24" fmla="*/ 15 w 15"/>
                  <a:gd name="T25" fmla="*/ 8 h 94"/>
                  <a:gd name="T26" fmla="*/ 14 w 15"/>
                  <a:gd name="T27" fmla="*/ 4 h 94"/>
                  <a:gd name="T28" fmla="*/ 11 w 15"/>
                  <a:gd name="T29" fmla="*/ 1 h 94"/>
                  <a:gd name="T30" fmla="*/ 7 w 15"/>
                  <a:gd name="T3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94">
                    <a:moveTo>
                      <a:pt x="7" y="0"/>
                    </a:moveTo>
                    <a:cubicBezTo>
                      <a:pt x="5" y="0"/>
                      <a:pt x="4" y="1"/>
                      <a:pt x="2" y="2"/>
                    </a:cubicBezTo>
                    <a:cubicBezTo>
                      <a:pt x="1" y="3"/>
                      <a:pt x="0" y="5"/>
                      <a:pt x="0" y="7"/>
                    </a:cubicBezTo>
                    <a:cubicBezTo>
                      <a:pt x="0" y="7"/>
                      <a:pt x="0" y="8"/>
                      <a:pt x="0" y="8"/>
                    </a:cubicBezTo>
                    <a:cubicBezTo>
                      <a:pt x="0" y="10"/>
                      <a:pt x="1" y="12"/>
                      <a:pt x="3" y="14"/>
                    </a:cubicBezTo>
                    <a:cubicBezTo>
                      <a:pt x="3" y="14"/>
                      <a:pt x="3" y="14"/>
                      <a:pt x="4" y="14"/>
                    </a:cubicBezTo>
                    <a:cubicBezTo>
                      <a:pt x="4" y="94"/>
                      <a:pt x="4" y="94"/>
                      <a:pt x="4" y="94"/>
                    </a:cubicBezTo>
                    <a:cubicBezTo>
                      <a:pt x="5" y="93"/>
                      <a:pt x="6" y="93"/>
                      <a:pt x="7" y="93"/>
                    </a:cubicBezTo>
                    <a:cubicBezTo>
                      <a:pt x="7" y="93"/>
                      <a:pt x="8" y="93"/>
                      <a:pt x="8" y="93"/>
                    </a:cubicBezTo>
                    <a:cubicBezTo>
                      <a:pt x="9" y="93"/>
                      <a:pt x="10" y="93"/>
                      <a:pt x="11" y="94"/>
                    </a:cubicBezTo>
                    <a:cubicBezTo>
                      <a:pt x="11" y="14"/>
                      <a:pt x="11" y="14"/>
                      <a:pt x="11" y="14"/>
                    </a:cubicBezTo>
                    <a:cubicBezTo>
                      <a:pt x="12" y="14"/>
                      <a:pt x="13" y="13"/>
                      <a:pt x="14" y="11"/>
                    </a:cubicBezTo>
                    <a:cubicBezTo>
                      <a:pt x="15" y="10"/>
                      <a:pt x="15" y="9"/>
                      <a:pt x="15" y="8"/>
                    </a:cubicBezTo>
                    <a:cubicBezTo>
                      <a:pt x="15" y="6"/>
                      <a:pt x="15" y="5"/>
                      <a:pt x="14" y="4"/>
                    </a:cubicBezTo>
                    <a:cubicBezTo>
                      <a:pt x="13" y="3"/>
                      <a:pt x="12" y="1"/>
                      <a:pt x="11" y="1"/>
                    </a:cubicBezTo>
                    <a:cubicBezTo>
                      <a:pt x="10" y="0"/>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1" name="Freeform 9">
                <a:extLst>
                  <a:ext uri="{FF2B5EF4-FFF2-40B4-BE49-F238E27FC236}">
                    <a16:creationId xmlns:a16="http://schemas.microsoft.com/office/drawing/2014/main" id="{21484A3D-8055-4907-9448-35A48775BAAF}"/>
                  </a:ext>
                </a:extLst>
              </p:cNvPr>
              <p:cNvSpPr>
                <a:spLocks/>
              </p:cNvSpPr>
              <p:nvPr/>
            </p:nvSpPr>
            <p:spPr bwMode="auto">
              <a:xfrm>
                <a:off x="3355" y="2248"/>
                <a:ext cx="21" cy="67"/>
              </a:xfrm>
              <a:custGeom>
                <a:avLst/>
                <a:gdLst>
                  <a:gd name="T0" fmla="*/ 8 w 18"/>
                  <a:gd name="T1" fmla="*/ 56 h 57"/>
                  <a:gd name="T2" fmla="*/ 9 w 18"/>
                  <a:gd name="T3" fmla="*/ 57 h 57"/>
                  <a:gd name="T4" fmla="*/ 14 w 18"/>
                  <a:gd name="T5" fmla="*/ 55 h 57"/>
                  <a:gd name="T6" fmla="*/ 17 w 18"/>
                  <a:gd name="T7" fmla="*/ 56 h 57"/>
                  <a:gd name="T8" fmla="*/ 18 w 18"/>
                  <a:gd name="T9" fmla="*/ 47 h 57"/>
                  <a:gd name="T10" fmla="*/ 2 w 18"/>
                  <a:gd name="T11" fmla="*/ 1 h 57"/>
                  <a:gd name="T12" fmla="*/ 1 w 18"/>
                  <a:gd name="T13" fmla="*/ 0 h 57"/>
                  <a:gd name="T14" fmla="*/ 1 w 18"/>
                  <a:gd name="T15" fmla="*/ 1 h 57"/>
                  <a:gd name="T16" fmla="*/ 3 w 18"/>
                  <a:gd name="T17" fmla="*/ 48 h 57"/>
                  <a:gd name="T18" fmla="*/ 8 w 18"/>
                  <a:gd name="T19"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57">
                    <a:moveTo>
                      <a:pt x="8" y="56"/>
                    </a:moveTo>
                    <a:cubicBezTo>
                      <a:pt x="8" y="56"/>
                      <a:pt x="9" y="56"/>
                      <a:pt x="9" y="57"/>
                    </a:cubicBezTo>
                    <a:cubicBezTo>
                      <a:pt x="10" y="56"/>
                      <a:pt x="12" y="55"/>
                      <a:pt x="14" y="55"/>
                    </a:cubicBezTo>
                    <a:cubicBezTo>
                      <a:pt x="15" y="55"/>
                      <a:pt x="16" y="55"/>
                      <a:pt x="17" y="56"/>
                    </a:cubicBezTo>
                    <a:cubicBezTo>
                      <a:pt x="18" y="53"/>
                      <a:pt x="18" y="49"/>
                      <a:pt x="18" y="47"/>
                    </a:cubicBezTo>
                    <a:cubicBezTo>
                      <a:pt x="18" y="44"/>
                      <a:pt x="3" y="2"/>
                      <a:pt x="2" y="1"/>
                    </a:cubicBezTo>
                    <a:cubicBezTo>
                      <a:pt x="1" y="1"/>
                      <a:pt x="1" y="0"/>
                      <a:pt x="1" y="0"/>
                    </a:cubicBezTo>
                    <a:cubicBezTo>
                      <a:pt x="1" y="1"/>
                      <a:pt x="1" y="1"/>
                      <a:pt x="1" y="1"/>
                    </a:cubicBezTo>
                    <a:cubicBezTo>
                      <a:pt x="0" y="2"/>
                      <a:pt x="3" y="48"/>
                      <a:pt x="3" y="48"/>
                    </a:cubicBezTo>
                    <a:cubicBezTo>
                      <a:pt x="4" y="51"/>
                      <a:pt x="6" y="53"/>
                      <a:pt x="8"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2" name="Freeform 10">
                <a:extLst>
                  <a:ext uri="{FF2B5EF4-FFF2-40B4-BE49-F238E27FC236}">
                    <a16:creationId xmlns:a16="http://schemas.microsoft.com/office/drawing/2014/main" id="{E5A33213-8D0C-448D-BB06-27BF2D459AD1}"/>
                  </a:ext>
                </a:extLst>
              </p:cNvPr>
              <p:cNvSpPr>
                <a:spLocks/>
              </p:cNvSpPr>
              <p:nvPr/>
            </p:nvSpPr>
            <p:spPr bwMode="auto">
              <a:xfrm>
                <a:off x="3301" y="2324"/>
                <a:ext cx="61" cy="36"/>
              </a:xfrm>
              <a:custGeom>
                <a:avLst/>
                <a:gdLst>
                  <a:gd name="T0" fmla="*/ 51 w 52"/>
                  <a:gd name="T1" fmla="*/ 9 h 31"/>
                  <a:gd name="T2" fmla="*/ 52 w 52"/>
                  <a:gd name="T3" fmla="*/ 7 h 31"/>
                  <a:gd name="T4" fmla="*/ 49 w 52"/>
                  <a:gd name="T5" fmla="*/ 1 h 31"/>
                  <a:gd name="T6" fmla="*/ 49 w 52"/>
                  <a:gd name="T7" fmla="*/ 0 h 31"/>
                  <a:gd name="T8" fmla="*/ 40 w 52"/>
                  <a:gd name="T9" fmla="*/ 2 h 31"/>
                  <a:gd name="T10" fmla="*/ 0 w 52"/>
                  <a:gd name="T11" fmla="*/ 31 h 31"/>
                  <a:gd name="T12" fmla="*/ 0 w 52"/>
                  <a:gd name="T13" fmla="*/ 31 h 31"/>
                  <a:gd name="T14" fmla="*/ 0 w 52"/>
                  <a:gd name="T15" fmla="*/ 31 h 31"/>
                  <a:gd name="T16" fmla="*/ 0 w 52"/>
                  <a:gd name="T17" fmla="*/ 31 h 31"/>
                  <a:gd name="T18" fmla="*/ 45 w 52"/>
                  <a:gd name="T19" fmla="*/ 15 h 31"/>
                  <a:gd name="T20" fmla="*/ 51 w 52"/>
                  <a:gd name="T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1">
                    <a:moveTo>
                      <a:pt x="51" y="9"/>
                    </a:moveTo>
                    <a:cubicBezTo>
                      <a:pt x="51" y="8"/>
                      <a:pt x="52" y="7"/>
                      <a:pt x="52" y="7"/>
                    </a:cubicBezTo>
                    <a:cubicBezTo>
                      <a:pt x="50" y="5"/>
                      <a:pt x="49" y="3"/>
                      <a:pt x="49" y="1"/>
                    </a:cubicBezTo>
                    <a:cubicBezTo>
                      <a:pt x="49" y="0"/>
                      <a:pt x="49" y="0"/>
                      <a:pt x="49" y="0"/>
                    </a:cubicBezTo>
                    <a:cubicBezTo>
                      <a:pt x="46" y="1"/>
                      <a:pt x="42" y="1"/>
                      <a:pt x="40" y="2"/>
                    </a:cubicBezTo>
                    <a:cubicBezTo>
                      <a:pt x="36" y="3"/>
                      <a:pt x="0" y="28"/>
                      <a:pt x="0" y="31"/>
                    </a:cubicBezTo>
                    <a:cubicBezTo>
                      <a:pt x="0" y="31"/>
                      <a:pt x="0" y="31"/>
                      <a:pt x="0" y="31"/>
                    </a:cubicBezTo>
                    <a:cubicBezTo>
                      <a:pt x="0" y="31"/>
                      <a:pt x="0" y="31"/>
                      <a:pt x="0" y="31"/>
                    </a:cubicBezTo>
                    <a:cubicBezTo>
                      <a:pt x="0" y="31"/>
                      <a:pt x="0" y="31"/>
                      <a:pt x="0" y="31"/>
                    </a:cubicBezTo>
                    <a:cubicBezTo>
                      <a:pt x="3" y="31"/>
                      <a:pt x="45" y="16"/>
                      <a:pt x="45" y="15"/>
                    </a:cubicBezTo>
                    <a:cubicBezTo>
                      <a:pt x="48" y="14"/>
                      <a:pt x="49" y="12"/>
                      <a:pt x="5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3" name="Freeform 11">
                <a:extLst>
                  <a:ext uri="{FF2B5EF4-FFF2-40B4-BE49-F238E27FC236}">
                    <a16:creationId xmlns:a16="http://schemas.microsoft.com/office/drawing/2014/main" id="{A9414528-50E7-42DC-A9B6-2B84A6A22C8B}"/>
                  </a:ext>
                </a:extLst>
              </p:cNvPr>
              <p:cNvSpPr>
                <a:spLocks/>
              </p:cNvSpPr>
              <p:nvPr/>
            </p:nvSpPr>
            <p:spPr bwMode="auto">
              <a:xfrm>
                <a:off x="3384" y="2315"/>
                <a:ext cx="68" cy="16"/>
              </a:xfrm>
              <a:custGeom>
                <a:avLst/>
                <a:gdLst>
                  <a:gd name="T0" fmla="*/ 58 w 58"/>
                  <a:gd name="T1" fmla="*/ 5 h 14"/>
                  <a:gd name="T2" fmla="*/ 11 w 58"/>
                  <a:gd name="T3" fmla="*/ 0 h 14"/>
                  <a:gd name="T4" fmla="*/ 11 w 58"/>
                  <a:gd name="T5" fmla="*/ 0 h 14"/>
                  <a:gd name="T6" fmla="*/ 3 w 58"/>
                  <a:gd name="T7" fmla="*/ 3 h 14"/>
                  <a:gd name="T8" fmla="*/ 0 w 58"/>
                  <a:gd name="T9" fmla="*/ 4 h 14"/>
                  <a:gd name="T10" fmla="*/ 1 w 58"/>
                  <a:gd name="T11" fmla="*/ 8 h 14"/>
                  <a:gd name="T12" fmla="*/ 0 w 58"/>
                  <a:gd name="T13" fmla="*/ 12 h 14"/>
                  <a:gd name="T14" fmla="*/ 9 w 58"/>
                  <a:gd name="T15" fmla="*/ 14 h 14"/>
                  <a:gd name="T16" fmla="*/ 10 w 58"/>
                  <a:gd name="T17" fmla="*/ 14 h 14"/>
                  <a:gd name="T18" fmla="*/ 58 w 58"/>
                  <a:gd name="T19" fmla="*/ 6 h 14"/>
                  <a:gd name="T20" fmla="*/ 58 w 58"/>
                  <a:gd name="T21" fmla="*/ 5 h 14"/>
                  <a:gd name="T22" fmla="*/ 58 w 58"/>
                  <a:gd name="T2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4">
                    <a:moveTo>
                      <a:pt x="58" y="5"/>
                    </a:moveTo>
                    <a:cubicBezTo>
                      <a:pt x="57" y="4"/>
                      <a:pt x="12" y="0"/>
                      <a:pt x="11" y="0"/>
                    </a:cubicBezTo>
                    <a:cubicBezTo>
                      <a:pt x="11" y="0"/>
                      <a:pt x="11" y="0"/>
                      <a:pt x="11" y="0"/>
                    </a:cubicBezTo>
                    <a:cubicBezTo>
                      <a:pt x="8" y="0"/>
                      <a:pt x="5" y="1"/>
                      <a:pt x="3" y="3"/>
                    </a:cubicBezTo>
                    <a:cubicBezTo>
                      <a:pt x="2" y="4"/>
                      <a:pt x="1" y="4"/>
                      <a:pt x="0" y="4"/>
                    </a:cubicBezTo>
                    <a:cubicBezTo>
                      <a:pt x="1" y="6"/>
                      <a:pt x="1" y="7"/>
                      <a:pt x="1" y="8"/>
                    </a:cubicBezTo>
                    <a:cubicBezTo>
                      <a:pt x="1" y="9"/>
                      <a:pt x="1" y="10"/>
                      <a:pt x="0" y="12"/>
                    </a:cubicBezTo>
                    <a:cubicBezTo>
                      <a:pt x="3" y="13"/>
                      <a:pt x="7" y="14"/>
                      <a:pt x="9" y="14"/>
                    </a:cubicBezTo>
                    <a:cubicBezTo>
                      <a:pt x="9" y="14"/>
                      <a:pt x="10" y="14"/>
                      <a:pt x="10" y="14"/>
                    </a:cubicBezTo>
                    <a:cubicBezTo>
                      <a:pt x="16" y="14"/>
                      <a:pt x="57" y="7"/>
                      <a:pt x="58" y="6"/>
                    </a:cubicBezTo>
                    <a:cubicBezTo>
                      <a:pt x="58" y="5"/>
                      <a:pt x="58" y="5"/>
                      <a:pt x="58" y="5"/>
                    </a:cubicBezTo>
                    <a:cubicBezTo>
                      <a:pt x="58" y="5"/>
                      <a:pt x="58" y="5"/>
                      <a:pt x="5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4" name="Freeform 12">
                <a:extLst>
                  <a:ext uri="{FF2B5EF4-FFF2-40B4-BE49-F238E27FC236}">
                    <a16:creationId xmlns:a16="http://schemas.microsoft.com/office/drawing/2014/main" id="{EB354811-D0D2-4AA8-B88C-D14F1A1312B3}"/>
                  </a:ext>
                </a:extLst>
              </p:cNvPr>
              <p:cNvSpPr>
                <a:spLocks/>
              </p:cNvSpPr>
              <p:nvPr/>
            </p:nvSpPr>
            <p:spPr bwMode="auto">
              <a:xfrm>
                <a:off x="3363" y="2315"/>
                <a:ext cx="18" cy="110"/>
              </a:xfrm>
              <a:custGeom>
                <a:avLst/>
                <a:gdLst>
                  <a:gd name="T0" fmla="*/ 8 w 15"/>
                  <a:gd name="T1" fmla="*/ 0 h 94"/>
                  <a:gd name="T2" fmla="*/ 3 w 15"/>
                  <a:gd name="T3" fmla="*/ 2 h 94"/>
                  <a:gd name="T4" fmla="*/ 0 w 15"/>
                  <a:gd name="T5" fmla="*/ 8 h 94"/>
                  <a:gd name="T6" fmla="*/ 0 w 15"/>
                  <a:gd name="T7" fmla="*/ 8 h 94"/>
                  <a:gd name="T8" fmla="*/ 3 w 15"/>
                  <a:gd name="T9" fmla="*/ 14 h 94"/>
                  <a:gd name="T10" fmla="*/ 4 w 15"/>
                  <a:gd name="T11" fmla="*/ 15 h 94"/>
                  <a:gd name="T12" fmla="*/ 4 w 15"/>
                  <a:gd name="T13" fmla="*/ 94 h 94"/>
                  <a:gd name="T14" fmla="*/ 7 w 15"/>
                  <a:gd name="T15" fmla="*/ 93 h 94"/>
                  <a:gd name="T16" fmla="*/ 8 w 15"/>
                  <a:gd name="T17" fmla="*/ 94 h 94"/>
                  <a:gd name="T18" fmla="*/ 11 w 15"/>
                  <a:gd name="T19" fmla="*/ 94 h 94"/>
                  <a:gd name="T20" fmla="*/ 11 w 15"/>
                  <a:gd name="T21" fmla="*/ 15 h 94"/>
                  <a:gd name="T22" fmla="*/ 14 w 15"/>
                  <a:gd name="T23" fmla="*/ 12 h 94"/>
                  <a:gd name="T24" fmla="*/ 15 w 15"/>
                  <a:gd name="T25" fmla="*/ 8 h 94"/>
                  <a:gd name="T26" fmla="*/ 15 w 15"/>
                  <a:gd name="T27" fmla="*/ 5 h 94"/>
                  <a:gd name="T28" fmla="*/ 11 w 15"/>
                  <a:gd name="T29" fmla="*/ 1 h 94"/>
                  <a:gd name="T30" fmla="*/ 8 w 15"/>
                  <a:gd name="T3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94">
                    <a:moveTo>
                      <a:pt x="8" y="0"/>
                    </a:moveTo>
                    <a:cubicBezTo>
                      <a:pt x="6" y="0"/>
                      <a:pt x="4" y="1"/>
                      <a:pt x="3" y="2"/>
                    </a:cubicBezTo>
                    <a:cubicBezTo>
                      <a:pt x="1" y="3"/>
                      <a:pt x="0" y="5"/>
                      <a:pt x="0" y="8"/>
                    </a:cubicBezTo>
                    <a:cubicBezTo>
                      <a:pt x="0" y="8"/>
                      <a:pt x="0" y="8"/>
                      <a:pt x="0" y="8"/>
                    </a:cubicBezTo>
                    <a:cubicBezTo>
                      <a:pt x="0" y="11"/>
                      <a:pt x="1" y="13"/>
                      <a:pt x="3" y="14"/>
                    </a:cubicBezTo>
                    <a:cubicBezTo>
                      <a:pt x="3" y="14"/>
                      <a:pt x="4" y="15"/>
                      <a:pt x="4" y="15"/>
                    </a:cubicBezTo>
                    <a:cubicBezTo>
                      <a:pt x="4" y="94"/>
                      <a:pt x="4" y="94"/>
                      <a:pt x="4" y="94"/>
                    </a:cubicBezTo>
                    <a:cubicBezTo>
                      <a:pt x="5" y="94"/>
                      <a:pt x="6" y="93"/>
                      <a:pt x="7" y="93"/>
                    </a:cubicBezTo>
                    <a:cubicBezTo>
                      <a:pt x="8" y="93"/>
                      <a:pt x="8" y="94"/>
                      <a:pt x="8" y="94"/>
                    </a:cubicBezTo>
                    <a:cubicBezTo>
                      <a:pt x="9" y="94"/>
                      <a:pt x="10" y="94"/>
                      <a:pt x="11" y="94"/>
                    </a:cubicBezTo>
                    <a:cubicBezTo>
                      <a:pt x="11" y="15"/>
                      <a:pt x="11" y="15"/>
                      <a:pt x="11" y="15"/>
                    </a:cubicBezTo>
                    <a:cubicBezTo>
                      <a:pt x="13" y="14"/>
                      <a:pt x="14" y="13"/>
                      <a:pt x="14" y="12"/>
                    </a:cubicBezTo>
                    <a:cubicBezTo>
                      <a:pt x="15" y="11"/>
                      <a:pt x="15" y="9"/>
                      <a:pt x="15" y="8"/>
                    </a:cubicBezTo>
                    <a:cubicBezTo>
                      <a:pt x="15" y="7"/>
                      <a:pt x="15" y="6"/>
                      <a:pt x="15" y="5"/>
                    </a:cubicBezTo>
                    <a:cubicBezTo>
                      <a:pt x="14" y="3"/>
                      <a:pt x="12" y="2"/>
                      <a:pt x="11" y="1"/>
                    </a:cubicBezTo>
                    <a:cubicBezTo>
                      <a:pt x="10" y="1"/>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5" name="Freeform 13">
                <a:extLst>
                  <a:ext uri="{FF2B5EF4-FFF2-40B4-BE49-F238E27FC236}">
                    <a16:creationId xmlns:a16="http://schemas.microsoft.com/office/drawing/2014/main" id="{D76EEA2A-D26A-4816-9F3A-0DE86F8A101C}"/>
                  </a:ext>
                </a:extLst>
              </p:cNvPr>
              <p:cNvSpPr>
                <a:spLocks/>
              </p:cNvSpPr>
              <p:nvPr/>
            </p:nvSpPr>
            <p:spPr bwMode="auto">
              <a:xfrm>
                <a:off x="3466" y="2294"/>
                <a:ext cx="21" cy="66"/>
              </a:xfrm>
              <a:custGeom>
                <a:avLst/>
                <a:gdLst>
                  <a:gd name="T0" fmla="*/ 8 w 18"/>
                  <a:gd name="T1" fmla="*/ 56 h 57"/>
                  <a:gd name="T2" fmla="*/ 9 w 18"/>
                  <a:gd name="T3" fmla="*/ 57 h 57"/>
                  <a:gd name="T4" fmla="*/ 14 w 18"/>
                  <a:gd name="T5" fmla="*/ 55 h 57"/>
                  <a:gd name="T6" fmla="*/ 17 w 18"/>
                  <a:gd name="T7" fmla="*/ 55 h 57"/>
                  <a:gd name="T8" fmla="*/ 18 w 18"/>
                  <a:gd name="T9" fmla="*/ 47 h 57"/>
                  <a:gd name="T10" fmla="*/ 2 w 18"/>
                  <a:gd name="T11" fmla="*/ 0 h 57"/>
                  <a:gd name="T12" fmla="*/ 1 w 18"/>
                  <a:gd name="T13" fmla="*/ 0 h 57"/>
                  <a:gd name="T14" fmla="*/ 1 w 18"/>
                  <a:gd name="T15" fmla="*/ 1 h 57"/>
                  <a:gd name="T16" fmla="*/ 4 w 18"/>
                  <a:gd name="T17" fmla="*/ 48 h 57"/>
                  <a:gd name="T18" fmla="*/ 8 w 18"/>
                  <a:gd name="T19"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57">
                    <a:moveTo>
                      <a:pt x="8" y="56"/>
                    </a:moveTo>
                    <a:cubicBezTo>
                      <a:pt x="9" y="56"/>
                      <a:pt x="9" y="56"/>
                      <a:pt x="9" y="57"/>
                    </a:cubicBezTo>
                    <a:cubicBezTo>
                      <a:pt x="10" y="55"/>
                      <a:pt x="12" y="55"/>
                      <a:pt x="14" y="55"/>
                    </a:cubicBezTo>
                    <a:cubicBezTo>
                      <a:pt x="15" y="55"/>
                      <a:pt x="16" y="55"/>
                      <a:pt x="17" y="55"/>
                    </a:cubicBezTo>
                    <a:cubicBezTo>
                      <a:pt x="18" y="52"/>
                      <a:pt x="18" y="49"/>
                      <a:pt x="18" y="47"/>
                    </a:cubicBezTo>
                    <a:cubicBezTo>
                      <a:pt x="18" y="43"/>
                      <a:pt x="3" y="2"/>
                      <a:pt x="2" y="0"/>
                    </a:cubicBezTo>
                    <a:cubicBezTo>
                      <a:pt x="1" y="0"/>
                      <a:pt x="1" y="0"/>
                      <a:pt x="1" y="0"/>
                    </a:cubicBezTo>
                    <a:cubicBezTo>
                      <a:pt x="1" y="0"/>
                      <a:pt x="1" y="0"/>
                      <a:pt x="1" y="1"/>
                    </a:cubicBezTo>
                    <a:cubicBezTo>
                      <a:pt x="0" y="2"/>
                      <a:pt x="3" y="48"/>
                      <a:pt x="4" y="48"/>
                    </a:cubicBezTo>
                    <a:cubicBezTo>
                      <a:pt x="4" y="51"/>
                      <a:pt x="6" y="53"/>
                      <a:pt x="8"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6" name="Freeform 14">
                <a:extLst>
                  <a:ext uri="{FF2B5EF4-FFF2-40B4-BE49-F238E27FC236}">
                    <a16:creationId xmlns:a16="http://schemas.microsoft.com/office/drawing/2014/main" id="{9A355F10-05EF-44FE-A27E-251ED07A85B5}"/>
                  </a:ext>
                </a:extLst>
              </p:cNvPr>
              <p:cNvSpPr>
                <a:spLocks/>
              </p:cNvSpPr>
              <p:nvPr/>
            </p:nvSpPr>
            <p:spPr bwMode="auto">
              <a:xfrm>
                <a:off x="3412" y="2370"/>
                <a:ext cx="61" cy="36"/>
              </a:xfrm>
              <a:custGeom>
                <a:avLst/>
                <a:gdLst>
                  <a:gd name="T0" fmla="*/ 51 w 52"/>
                  <a:gd name="T1" fmla="*/ 9 h 31"/>
                  <a:gd name="T2" fmla="*/ 52 w 52"/>
                  <a:gd name="T3" fmla="*/ 6 h 31"/>
                  <a:gd name="T4" fmla="*/ 49 w 52"/>
                  <a:gd name="T5" fmla="*/ 0 h 31"/>
                  <a:gd name="T6" fmla="*/ 49 w 52"/>
                  <a:gd name="T7" fmla="*/ 0 h 31"/>
                  <a:gd name="T8" fmla="*/ 40 w 52"/>
                  <a:gd name="T9" fmla="*/ 2 h 31"/>
                  <a:gd name="T10" fmla="*/ 0 w 52"/>
                  <a:gd name="T11" fmla="*/ 30 h 31"/>
                  <a:gd name="T12" fmla="*/ 0 w 52"/>
                  <a:gd name="T13" fmla="*/ 31 h 31"/>
                  <a:gd name="T14" fmla="*/ 0 w 52"/>
                  <a:gd name="T15" fmla="*/ 31 h 31"/>
                  <a:gd name="T16" fmla="*/ 0 w 52"/>
                  <a:gd name="T17" fmla="*/ 31 h 31"/>
                  <a:gd name="T18" fmla="*/ 45 w 52"/>
                  <a:gd name="T19" fmla="*/ 15 h 31"/>
                  <a:gd name="T20" fmla="*/ 51 w 52"/>
                  <a:gd name="T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1">
                    <a:moveTo>
                      <a:pt x="51" y="9"/>
                    </a:moveTo>
                    <a:cubicBezTo>
                      <a:pt x="51" y="8"/>
                      <a:pt x="52" y="7"/>
                      <a:pt x="52" y="6"/>
                    </a:cubicBezTo>
                    <a:cubicBezTo>
                      <a:pt x="51" y="5"/>
                      <a:pt x="49" y="3"/>
                      <a:pt x="49" y="0"/>
                    </a:cubicBezTo>
                    <a:cubicBezTo>
                      <a:pt x="49" y="0"/>
                      <a:pt x="49" y="0"/>
                      <a:pt x="49" y="0"/>
                    </a:cubicBezTo>
                    <a:cubicBezTo>
                      <a:pt x="46" y="0"/>
                      <a:pt x="42" y="1"/>
                      <a:pt x="40" y="2"/>
                    </a:cubicBezTo>
                    <a:cubicBezTo>
                      <a:pt x="36" y="3"/>
                      <a:pt x="1" y="28"/>
                      <a:pt x="0" y="30"/>
                    </a:cubicBezTo>
                    <a:cubicBezTo>
                      <a:pt x="0" y="30"/>
                      <a:pt x="0" y="31"/>
                      <a:pt x="0" y="31"/>
                    </a:cubicBezTo>
                    <a:cubicBezTo>
                      <a:pt x="0" y="31"/>
                      <a:pt x="0" y="31"/>
                      <a:pt x="0" y="31"/>
                    </a:cubicBezTo>
                    <a:cubicBezTo>
                      <a:pt x="0" y="31"/>
                      <a:pt x="0" y="31"/>
                      <a:pt x="0" y="31"/>
                    </a:cubicBezTo>
                    <a:cubicBezTo>
                      <a:pt x="3" y="31"/>
                      <a:pt x="45" y="15"/>
                      <a:pt x="45" y="15"/>
                    </a:cubicBezTo>
                    <a:cubicBezTo>
                      <a:pt x="48" y="13"/>
                      <a:pt x="49" y="11"/>
                      <a:pt x="5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7" name="Freeform 15">
                <a:extLst>
                  <a:ext uri="{FF2B5EF4-FFF2-40B4-BE49-F238E27FC236}">
                    <a16:creationId xmlns:a16="http://schemas.microsoft.com/office/drawing/2014/main" id="{674879D3-D04F-476C-820A-FF7256F6BA60}"/>
                  </a:ext>
                </a:extLst>
              </p:cNvPr>
              <p:cNvSpPr>
                <a:spLocks/>
              </p:cNvSpPr>
              <p:nvPr/>
            </p:nvSpPr>
            <p:spPr bwMode="auto">
              <a:xfrm>
                <a:off x="3495" y="2360"/>
                <a:ext cx="68" cy="17"/>
              </a:xfrm>
              <a:custGeom>
                <a:avLst/>
                <a:gdLst>
                  <a:gd name="T0" fmla="*/ 58 w 58"/>
                  <a:gd name="T1" fmla="*/ 5 h 14"/>
                  <a:gd name="T2" fmla="*/ 11 w 58"/>
                  <a:gd name="T3" fmla="*/ 0 h 14"/>
                  <a:gd name="T4" fmla="*/ 11 w 58"/>
                  <a:gd name="T5" fmla="*/ 0 h 14"/>
                  <a:gd name="T6" fmla="*/ 3 w 58"/>
                  <a:gd name="T7" fmla="*/ 3 h 14"/>
                  <a:gd name="T8" fmla="*/ 0 w 58"/>
                  <a:gd name="T9" fmla="*/ 4 h 14"/>
                  <a:gd name="T10" fmla="*/ 1 w 58"/>
                  <a:gd name="T11" fmla="*/ 8 h 14"/>
                  <a:gd name="T12" fmla="*/ 0 w 58"/>
                  <a:gd name="T13" fmla="*/ 11 h 14"/>
                  <a:gd name="T14" fmla="*/ 9 w 58"/>
                  <a:gd name="T15" fmla="*/ 14 h 14"/>
                  <a:gd name="T16" fmla="*/ 10 w 58"/>
                  <a:gd name="T17" fmla="*/ 14 h 14"/>
                  <a:gd name="T18" fmla="*/ 58 w 58"/>
                  <a:gd name="T19" fmla="*/ 5 h 14"/>
                  <a:gd name="T20" fmla="*/ 58 w 58"/>
                  <a:gd name="T21" fmla="*/ 5 h 14"/>
                  <a:gd name="T22" fmla="*/ 58 w 58"/>
                  <a:gd name="T2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4">
                    <a:moveTo>
                      <a:pt x="58" y="5"/>
                    </a:moveTo>
                    <a:cubicBezTo>
                      <a:pt x="57" y="3"/>
                      <a:pt x="12" y="0"/>
                      <a:pt x="11" y="0"/>
                    </a:cubicBezTo>
                    <a:cubicBezTo>
                      <a:pt x="11" y="0"/>
                      <a:pt x="11" y="0"/>
                      <a:pt x="11" y="0"/>
                    </a:cubicBezTo>
                    <a:cubicBezTo>
                      <a:pt x="8" y="0"/>
                      <a:pt x="6" y="1"/>
                      <a:pt x="3" y="3"/>
                    </a:cubicBezTo>
                    <a:cubicBezTo>
                      <a:pt x="2" y="3"/>
                      <a:pt x="1" y="4"/>
                      <a:pt x="0" y="4"/>
                    </a:cubicBezTo>
                    <a:cubicBezTo>
                      <a:pt x="1" y="5"/>
                      <a:pt x="1" y="6"/>
                      <a:pt x="1" y="8"/>
                    </a:cubicBezTo>
                    <a:cubicBezTo>
                      <a:pt x="1" y="9"/>
                      <a:pt x="1" y="10"/>
                      <a:pt x="0" y="11"/>
                    </a:cubicBezTo>
                    <a:cubicBezTo>
                      <a:pt x="4" y="12"/>
                      <a:pt x="7" y="14"/>
                      <a:pt x="9" y="14"/>
                    </a:cubicBezTo>
                    <a:cubicBezTo>
                      <a:pt x="10" y="14"/>
                      <a:pt x="10" y="14"/>
                      <a:pt x="10" y="14"/>
                    </a:cubicBezTo>
                    <a:cubicBezTo>
                      <a:pt x="16" y="14"/>
                      <a:pt x="57" y="7"/>
                      <a:pt x="58" y="5"/>
                    </a:cubicBezTo>
                    <a:cubicBezTo>
                      <a:pt x="58" y="5"/>
                      <a:pt x="58" y="5"/>
                      <a:pt x="58" y="5"/>
                    </a:cubicBezTo>
                    <a:cubicBezTo>
                      <a:pt x="58" y="5"/>
                      <a:pt x="58" y="5"/>
                      <a:pt x="5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8" name="Freeform 16">
                <a:extLst>
                  <a:ext uri="{FF2B5EF4-FFF2-40B4-BE49-F238E27FC236}">
                    <a16:creationId xmlns:a16="http://schemas.microsoft.com/office/drawing/2014/main" id="{16E71F7A-46D6-49C9-931F-6B4CE853FF90}"/>
                  </a:ext>
                </a:extLst>
              </p:cNvPr>
              <p:cNvSpPr>
                <a:spLocks/>
              </p:cNvSpPr>
              <p:nvPr/>
            </p:nvSpPr>
            <p:spPr bwMode="auto">
              <a:xfrm>
                <a:off x="3474" y="2360"/>
                <a:ext cx="18" cy="111"/>
              </a:xfrm>
              <a:custGeom>
                <a:avLst/>
                <a:gdLst>
                  <a:gd name="T0" fmla="*/ 8 w 15"/>
                  <a:gd name="T1" fmla="*/ 0 h 94"/>
                  <a:gd name="T2" fmla="*/ 3 w 15"/>
                  <a:gd name="T3" fmla="*/ 2 h 94"/>
                  <a:gd name="T4" fmla="*/ 0 w 15"/>
                  <a:gd name="T5" fmla="*/ 8 h 94"/>
                  <a:gd name="T6" fmla="*/ 0 w 15"/>
                  <a:gd name="T7" fmla="*/ 8 h 94"/>
                  <a:gd name="T8" fmla="*/ 3 w 15"/>
                  <a:gd name="T9" fmla="*/ 14 h 94"/>
                  <a:gd name="T10" fmla="*/ 4 w 15"/>
                  <a:gd name="T11" fmla="*/ 15 h 94"/>
                  <a:gd name="T12" fmla="*/ 4 w 15"/>
                  <a:gd name="T13" fmla="*/ 94 h 94"/>
                  <a:gd name="T14" fmla="*/ 7 w 15"/>
                  <a:gd name="T15" fmla="*/ 93 h 94"/>
                  <a:gd name="T16" fmla="*/ 8 w 15"/>
                  <a:gd name="T17" fmla="*/ 93 h 94"/>
                  <a:gd name="T18" fmla="*/ 11 w 15"/>
                  <a:gd name="T19" fmla="*/ 94 h 94"/>
                  <a:gd name="T20" fmla="*/ 11 w 15"/>
                  <a:gd name="T21" fmla="*/ 15 h 94"/>
                  <a:gd name="T22" fmla="*/ 15 w 15"/>
                  <a:gd name="T23" fmla="*/ 11 h 94"/>
                  <a:gd name="T24" fmla="*/ 15 w 15"/>
                  <a:gd name="T25" fmla="*/ 8 h 94"/>
                  <a:gd name="T26" fmla="*/ 15 w 15"/>
                  <a:gd name="T27" fmla="*/ 4 h 94"/>
                  <a:gd name="T28" fmla="*/ 11 w 15"/>
                  <a:gd name="T29" fmla="*/ 1 h 94"/>
                  <a:gd name="T30" fmla="*/ 8 w 15"/>
                  <a:gd name="T3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94">
                    <a:moveTo>
                      <a:pt x="8" y="0"/>
                    </a:moveTo>
                    <a:cubicBezTo>
                      <a:pt x="6" y="0"/>
                      <a:pt x="4" y="1"/>
                      <a:pt x="3" y="2"/>
                    </a:cubicBezTo>
                    <a:cubicBezTo>
                      <a:pt x="1" y="3"/>
                      <a:pt x="0" y="5"/>
                      <a:pt x="0" y="8"/>
                    </a:cubicBezTo>
                    <a:cubicBezTo>
                      <a:pt x="0" y="8"/>
                      <a:pt x="0" y="8"/>
                      <a:pt x="0" y="8"/>
                    </a:cubicBezTo>
                    <a:cubicBezTo>
                      <a:pt x="0" y="10"/>
                      <a:pt x="1" y="13"/>
                      <a:pt x="3" y="14"/>
                    </a:cubicBezTo>
                    <a:cubicBezTo>
                      <a:pt x="3" y="14"/>
                      <a:pt x="4" y="14"/>
                      <a:pt x="4" y="15"/>
                    </a:cubicBezTo>
                    <a:cubicBezTo>
                      <a:pt x="4" y="94"/>
                      <a:pt x="4" y="94"/>
                      <a:pt x="4" y="94"/>
                    </a:cubicBezTo>
                    <a:cubicBezTo>
                      <a:pt x="5" y="93"/>
                      <a:pt x="6" y="93"/>
                      <a:pt x="7" y="93"/>
                    </a:cubicBezTo>
                    <a:cubicBezTo>
                      <a:pt x="8" y="93"/>
                      <a:pt x="8" y="93"/>
                      <a:pt x="8" y="93"/>
                    </a:cubicBezTo>
                    <a:cubicBezTo>
                      <a:pt x="10" y="93"/>
                      <a:pt x="11" y="94"/>
                      <a:pt x="11" y="94"/>
                    </a:cubicBezTo>
                    <a:cubicBezTo>
                      <a:pt x="11" y="15"/>
                      <a:pt x="11" y="15"/>
                      <a:pt x="11" y="15"/>
                    </a:cubicBezTo>
                    <a:cubicBezTo>
                      <a:pt x="13" y="14"/>
                      <a:pt x="14" y="13"/>
                      <a:pt x="15" y="11"/>
                    </a:cubicBezTo>
                    <a:cubicBezTo>
                      <a:pt x="15" y="10"/>
                      <a:pt x="15" y="9"/>
                      <a:pt x="15" y="8"/>
                    </a:cubicBezTo>
                    <a:cubicBezTo>
                      <a:pt x="15" y="7"/>
                      <a:pt x="15" y="5"/>
                      <a:pt x="15" y="4"/>
                    </a:cubicBezTo>
                    <a:cubicBezTo>
                      <a:pt x="14" y="3"/>
                      <a:pt x="13" y="2"/>
                      <a:pt x="11" y="1"/>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8" name="Freeform 17">
                <a:extLst>
                  <a:ext uri="{FF2B5EF4-FFF2-40B4-BE49-F238E27FC236}">
                    <a16:creationId xmlns:a16="http://schemas.microsoft.com/office/drawing/2014/main" id="{A12303FA-4674-49F0-9256-900A6974FCF5}"/>
                  </a:ext>
                </a:extLst>
              </p:cNvPr>
              <p:cNvSpPr>
                <a:spLocks/>
              </p:cNvSpPr>
              <p:nvPr/>
            </p:nvSpPr>
            <p:spPr bwMode="auto">
              <a:xfrm>
                <a:off x="3192" y="2490"/>
                <a:ext cx="102" cy="10"/>
              </a:xfrm>
              <a:custGeom>
                <a:avLst/>
                <a:gdLst>
                  <a:gd name="T0" fmla="*/ 77 w 88"/>
                  <a:gd name="T1" fmla="*/ 5 h 9"/>
                  <a:gd name="T2" fmla="*/ 73 w 88"/>
                  <a:gd name="T3" fmla="*/ 3 h 9"/>
                  <a:gd name="T4" fmla="*/ 66 w 88"/>
                  <a:gd name="T5" fmla="*/ 0 h 9"/>
                  <a:gd name="T6" fmla="*/ 59 w 88"/>
                  <a:gd name="T7" fmla="*/ 3 h 9"/>
                  <a:gd name="T8" fmla="*/ 55 w 88"/>
                  <a:gd name="T9" fmla="*/ 5 h 9"/>
                  <a:gd name="T10" fmla="*/ 51 w 88"/>
                  <a:gd name="T11" fmla="*/ 3 h 9"/>
                  <a:gd name="T12" fmla="*/ 48 w 88"/>
                  <a:gd name="T13" fmla="*/ 1 h 9"/>
                  <a:gd name="T14" fmla="*/ 45 w 88"/>
                  <a:gd name="T15" fmla="*/ 0 h 9"/>
                  <a:gd name="T16" fmla="*/ 44 w 88"/>
                  <a:gd name="T17" fmla="*/ 0 h 9"/>
                  <a:gd name="T18" fmla="*/ 41 w 88"/>
                  <a:gd name="T19" fmla="*/ 1 h 9"/>
                  <a:gd name="T20" fmla="*/ 39 w 88"/>
                  <a:gd name="T21" fmla="*/ 1 h 9"/>
                  <a:gd name="T22" fmla="*/ 37 w 88"/>
                  <a:gd name="T23" fmla="*/ 3 h 9"/>
                  <a:gd name="T24" fmla="*/ 33 w 88"/>
                  <a:gd name="T25" fmla="*/ 5 h 9"/>
                  <a:gd name="T26" fmla="*/ 29 w 88"/>
                  <a:gd name="T27" fmla="*/ 3 h 9"/>
                  <a:gd name="T28" fmla="*/ 22 w 88"/>
                  <a:gd name="T29" fmla="*/ 0 h 9"/>
                  <a:gd name="T30" fmla="*/ 14 w 88"/>
                  <a:gd name="T31" fmla="*/ 3 h 9"/>
                  <a:gd name="T32" fmla="*/ 11 w 88"/>
                  <a:gd name="T33" fmla="*/ 5 h 9"/>
                  <a:gd name="T34" fmla="*/ 7 w 88"/>
                  <a:gd name="T35" fmla="*/ 3 h 9"/>
                  <a:gd name="T36" fmla="*/ 0 w 88"/>
                  <a:gd name="T37" fmla="*/ 0 h 9"/>
                  <a:gd name="T38" fmla="*/ 0 w 88"/>
                  <a:gd name="T39" fmla="*/ 5 h 9"/>
                  <a:gd name="T40" fmla="*/ 3 w 88"/>
                  <a:gd name="T41" fmla="*/ 6 h 9"/>
                  <a:gd name="T42" fmla="*/ 11 w 88"/>
                  <a:gd name="T43" fmla="*/ 9 h 9"/>
                  <a:gd name="T44" fmla="*/ 18 w 88"/>
                  <a:gd name="T45" fmla="*/ 6 h 9"/>
                  <a:gd name="T46" fmla="*/ 22 w 88"/>
                  <a:gd name="T47" fmla="*/ 5 h 9"/>
                  <a:gd name="T48" fmla="*/ 26 w 88"/>
                  <a:gd name="T49" fmla="*/ 6 h 9"/>
                  <a:gd name="T50" fmla="*/ 33 w 88"/>
                  <a:gd name="T51" fmla="*/ 9 h 9"/>
                  <a:gd name="T52" fmla="*/ 39 w 88"/>
                  <a:gd name="T53" fmla="*/ 7 h 9"/>
                  <a:gd name="T54" fmla="*/ 40 w 88"/>
                  <a:gd name="T55" fmla="*/ 6 h 9"/>
                  <a:gd name="T56" fmla="*/ 44 w 88"/>
                  <a:gd name="T57" fmla="*/ 5 h 9"/>
                  <a:gd name="T58" fmla="*/ 45 w 88"/>
                  <a:gd name="T59" fmla="*/ 5 h 9"/>
                  <a:gd name="T60" fmla="*/ 48 w 88"/>
                  <a:gd name="T61" fmla="*/ 6 h 9"/>
                  <a:gd name="T62" fmla="*/ 55 w 88"/>
                  <a:gd name="T63" fmla="*/ 9 h 9"/>
                  <a:gd name="T64" fmla="*/ 62 w 88"/>
                  <a:gd name="T65" fmla="*/ 6 h 9"/>
                  <a:gd name="T66" fmla="*/ 66 w 88"/>
                  <a:gd name="T67" fmla="*/ 5 h 9"/>
                  <a:gd name="T68" fmla="*/ 70 w 88"/>
                  <a:gd name="T69" fmla="*/ 6 h 9"/>
                  <a:gd name="T70" fmla="*/ 77 w 88"/>
                  <a:gd name="T71" fmla="*/ 9 h 9"/>
                  <a:gd name="T72" fmla="*/ 85 w 88"/>
                  <a:gd name="T73" fmla="*/ 6 h 9"/>
                  <a:gd name="T74" fmla="*/ 88 w 88"/>
                  <a:gd name="T75" fmla="*/ 5 h 9"/>
                  <a:gd name="T76" fmla="*/ 88 w 88"/>
                  <a:gd name="T77" fmla="*/ 0 h 9"/>
                  <a:gd name="T78" fmla="*/ 81 w 88"/>
                  <a:gd name="T79" fmla="*/ 3 h 9"/>
                  <a:gd name="T80" fmla="*/ 77 w 88"/>
                  <a:gd name="T8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8" h="9">
                    <a:moveTo>
                      <a:pt x="77" y="5"/>
                    </a:moveTo>
                    <a:cubicBezTo>
                      <a:pt x="76" y="5"/>
                      <a:pt x="75" y="4"/>
                      <a:pt x="73" y="3"/>
                    </a:cubicBezTo>
                    <a:cubicBezTo>
                      <a:pt x="72" y="2"/>
                      <a:pt x="70" y="0"/>
                      <a:pt x="66" y="0"/>
                    </a:cubicBezTo>
                    <a:cubicBezTo>
                      <a:pt x="62" y="0"/>
                      <a:pt x="60" y="2"/>
                      <a:pt x="59" y="3"/>
                    </a:cubicBezTo>
                    <a:cubicBezTo>
                      <a:pt x="57" y="4"/>
                      <a:pt x="57" y="5"/>
                      <a:pt x="55" y="5"/>
                    </a:cubicBezTo>
                    <a:cubicBezTo>
                      <a:pt x="53" y="5"/>
                      <a:pt x="53" y="4"/>
                      <a:pt x="51" y="3"/>
                    </a:cubicBezTo>
                    <a:cubicBezTo>
                      <a:pt x="50" y="2"/>
                      <a:pt x="49" y="2"/>
                      <a:pt x="48" y="1"/>
                    </a:cubicBezTo>
                    <a:cubicBezTo>
                      <a:pt x="47" y="1"/>
                      <a:pt x="46" y="0"/>
                      <a:pt x="45" y="0"/>
                    </a:cubicBezTo>
                    <a:cubicBezTo>
                      <a:pt x="45" y="0"/>
                      <a:pt x="44" y="0"/>
                      <a:pt x="44" y="0"/>
                    </a:cubicBezTo>
                    <a:cubicBezTo>
                      <a:pt x="43" y="0"/>
                      <a:pt x="42" y="0"/>
                      <a:pt x="41" y="1"/>
                    </a:cubicBezTo>
                    <a:cubicBezTo>
                      <a:pt x="40" y="1"/>
                      <a:pt x="40" y="1"/>
                      <a:pt x="39" y="1"/>
                    </a:cubicBezTo>
                    <a:cubicBezTo>
                      <a:pt x="38" y="2"/>
                      <a:pt x="37" y="3"/>
                      <a:pt x="37" y="3"/>
                    </a:cubicBezTo>
                    <a:cubicBezTo>
                      <a:pt x="35" y="4"/>
                      <a:pt x="35" y="5"/>
                      <a:pt x="33" y="5"/>
                    </a:cubicBezTo>
                    <a:cubicBezTo>
                      <a:pt x="31" y="5"/>
                      <a:pt x="30" y="4"/>
                      <a:pt x="29" y="3"/>
                    </a:cubicBezTo>
                    <a:cubicBezTo>
                      <a:pt x="28" y="2"/>
                      <a:pt x="26" y="0"/>
                      <a:pt x="22" y="0"/>
                    </a:cubicBezTo>
                    <a:cubicBezTo>
                      <a:pt x="18" y="0"/>
                      <a:pt x="16" y="2"/>
                      <a:pt x="14" y="3"/>
                    </a:cubicBezTo>
                    <a:cubicBezTo>
                      <a:pt x="13" y="4"/>
                      <a:pt x="12" y="5"/>
                      <a:pt x="11" y="5"/>
                    </a:cubicBezTo>
                    <a:cubicBezTo>
                      <a:pt x="9" y="5"/>
                      <a:pt x="8" y="4"/>
                      <a:pt x="7" y="3"/>
                    </a:cubicBezTo>
                    <a:cubicBezTo>
                      <a:pt x="5" y="2"/>
                      <a:pt x="3" y="0"/>
                      <a:pt x="0" y="0"/>
                    </a:cubicBezTo>
                    <a:cubicBezTo>
                      <a:pt x="0" y="5"/>
                      <a:pt x="0" y="5"/>
                      <a:pt x="0" y="5"/>
                    </a:cubicBezTo>
                    <a:cubicBezTo>
                      <a:pt x="1" y="5"/>
                      <a:pt x="2" y="5"/>
                      <a:pt x="3" y="6"/>
                    </a:cubicBezTo>
                    <a:cubicBezTo>
                      <a:pt x="5" y="8"/>
                      <a:pt x="7" y="9"/>
                      <a:pt x="11" y="9"/>
                    </a:cubicBezTo>
                    <a:cubicBezTo>
                      <a:pt x="15" y="9"/>
                      <a:pt x="17" y="8"/>
                      <a:pt x="18" y="6"/>
                    </a:cubicBezTo>
                    <a:cubicBezTo>
                      <a:pt x="19" y="5"/>
                      <a:pt x="20" y="5"/>
                      <a:pt x="22" y="5"/>
                    </a:cubicBezTo>
                    <a:cubicBezTo>
                      <a:pt x="23" y="5"/>
                      <a:pt x="24" y="5"/>
                      <a:pt x="26" y="6"/>
                    </a:cubicBezTo>
                    <a:cubicBezTo>
                      <a:pt x="27" y="8"/>
                      <a:pt x="29" y="9"/>
                      <a:pt x="33" y="9"/>
                    </a:cubicBezTo>
                    <a:cubicBezTo>
                      <a:pt x="36" y="9"/>
                      <a:pt x="38" y="8"/>
                      <a:pt x="39" y="7"/>
                    </a:cubicBezTo>
                    <a:cubicBezTo>
                      <a:pt x="40" y="7"/>
                      <a:pt x="40" y="6"/>
                      <a:pt x="40" y="6"/>
                    </a:cubicBezTo>
                    <a:cubicBezTo>
                      <a:pt x="42" y="5"/>
                      <a:pt x="42" y="5"/>
                      <a:pt x="44" y="5"/>
                    </a:cubicBezTo>
                    <a:cubicBezTo>
                      <a:pt x="44" y="5"/>
                      <a:pt x="45" y="5"/>
                      <a:pt x="45" y="5"/>
                    </a:cubicBezTo>
                    <a:cubicBezTo>
                      <a:pt x="46" y="5"/>
                      <a:pt x="47" y="5"/>
                      <a:pt x="48" y="6"/>
                    </a:cubicBezTo>
                    <a:cubicBezTo>
                      <a:pt x="49" y="8"/>
                      <a:pt x="51" y="9"/>
                      <a:pt x="55" y="9"/>
                    </a:cubicBezTo>
                    <a:cubicBezTo>
                      <a:pt x="59" y="9"/>
                      <a:pt x="61" y="8"/>
                      <a:pt x="62" y="6"/>
                    </a:cubicBezTo>
                    <a:cubicBezTo>
                      <a:pt x="64" y="5"/>
                      <a:pt x="64" y="5"/>
                      <a:pt x="66" y="5"/>
                    </a:cubicBezTo>
                    <a:cubicBezTo>
                      <a:pt x="68" y="5"/>
                      <a:pt x="69" y="5"/>
                      <a:pt x="70" y="6"/>
                    </a:cubicBezTo>
                    <a:cubicBezTo>
                      <a:pt x="71" y="8"/>
                      <a:pt x="73" y="9"/>
                      <a:pt x="77" y="9"/>
                    </a:cubicBezTo>
                    <a:cubicBezTo>
                      <a:pt x="81" y="9"/>
                      <a:pt x="83" y="8"/>
                      <a:pt x="85" y="6"/>
                    </a:cubicBezTo>
                    <a:cubicBezTo>
                      <a:pt x="86" y="5"/>
                      <a:pt x="87" y="5"/>
                      <a:pt x="88" y="5"/>
                    </a:cubicBezTo>
                    <a:cubicBezTo>
                      <a:pt x="88" y="0"/>
                      <a:pt x="88" y="0"/>
                      <a:pt x="88" y="0"/>
                    </a:cubicBezTo>
                    <a:cubicBezTo>
                      <a:pt x="84" y="0"/>
                      <a:pt x="82" y="2"/>
                      <a:pt x="81" y="3"/>
                    </a:cubicBezTo>
                    <a:cubicBezTo>
                      <a:pt x="80" y="4"/>
                      <a:pt x="79" y="5"/>
                      <a:pt x="7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9" name="Freeform 18">
                <a:extLst>
                  <a:ext uri="{FF2B5EF4-FFF2-40B4-BE49-F238E27FC236}">
                    <a16:creationId xmlns:a16="http://schemas.microsoft.com/office/drawing/2014/main" id="{2A67A035-A969-4579-A669-42B25A407D85}"/>
                  </a:ext>
                </a:extLst>
              </p:cNvPr>
              <p:cNvSpPr>
                <a:spLocks/>
              </p:cNvSpPr>
              <p:nvPr/>
            </p:nvSpPr>
            <p:spPr bwMode="auto">
              <a:xfrm>
                <a:off x="3192" y="2501"/>
                <a:ext cx="102" cy="11"/>
              </a:xfrm>
              <a:custGeom>
                <a:avLst/>
                <a:gdLst>
                  <a:gd name="T0" fmla="*/ 77 w 88"/>
                  <a:gd name="T1" fmla="*/ 4 h 9"/>
                  <a:gd name="T2" fmla="*/ 73 w 88"/>
                  <a:gd name="T3" fmla="*/ 3 h 9"/>
                  <a:gd name="T4" fmla="*/ 66 w 88"/>
                  <a:gd name="T5" fmla="*/ 0 h 9"/>
                  <a:gd name="T6" fmla="*/ 59 w 88"/>
                  <a:gd name="T7" fmla="*/ 3 h 9"/>
                  <a:gd name="T8" fmla="*/ 55 w 88"/>
                  <a:gd name="T9" fmla="*/ 4 h 9"/>
                  <a:gd name="T10" fmla="*/ 51 w 88"/>
                  <a:gd name="T11" fmla="*/ 3 h 9"/>
                  <a:gd name="T12" fmla="*/ 48 w 88"/>
                  <a:gd name="T13" fmla="*/ 0 h 9"/>
                  <a:gd name="T14" fmla="*/ 45 w 88"/>
                  <a:gd name="T15" fmla="*/ 0 h 9"/>
                  <a:gd name="T16" fmla="*/ 44 w 88"/>
                  <a:gd name="T17" fmla="*/ 0 h 9"/>
                  <a:gd name="T18" fmla="*/ 41 w 88"/>
                  <a:gd name="T19" fmla="*/ 0 h 9"/>
                  <a:gd name="T20" fmla="*/ 39 w 88"/>
                  <a:gd name="T21" fmla="*/ 1 h 9"/>
                  <a:gd name="T22" fmla="*/ 37 w 88"/>
                  <a:gd name="T23" fmla="*/ 3 h 9"/>
                  <a:gd name="T24" fmla="*/ 33 w 88"/>
                  <a:gd name="T25" fmla="*/ 4 h 9"/>
                  <a:gd name="T26" fmla="*/ 29 w 88"/>
                  <a:gd name="T27" fmla="*/ 3 h 9"/>
                  <a:gd name="T28" fmla="*/ 22 w 88"/>
                  <a:gd name="T29" fmla="*/ 0 h 9"/>
                  <a:gd name="T30" fmla="*/ 14 w 88"/>
                  <a:gd name="T31" fmla="*/ 3 h 9"/>
                  <a:gd name="T32" fmla="*/ 11 w 88"/>
                  <a:gd name="T33" fmla="*/ 4 h 9"/>
                  <a:gd name="T34" fmla="*/ 7 w 88"/>
                  <a:gd name="T35" fmla="*/ 3 h 9"/>
                  <a:gd name="T36" fmla="*/ 0 w 88"/>
                  <a:gd name="T37" fmla="*/ 0 h 9"/>
                  <a:gd name="T38" fmla="*/ 0 w 88"/>
                  <a:gd name="T39" fmla="*/ 4 h 9"/>
                  <a:gd name="T40" fmla="*/ 3 w 88"/>
                  <a:gd name="T41" fmla="*/ 6 h 9"/>
                  <a:gd name="T42" fmla="*/ 11 w 88"/>
                  <a:gd name="T43" fmla="*/ 9 h 9"/>
                  <a:gd name="T44" fmla="*/ 18 w 88"/>
                  <a:gd name="T45" fmla="*/ 6 h 9"/>
                  <a:gd name="T46" fmla="*/ 22 w 88"/>
                  <a:gd name="T47" fmla="*/ 4 h 9"/>
                  <a:gd name="T48" fmla="*/ 26 w 88"/>
                  <a:gd name="T49" fmla="*/ 6 h 9"/>
                  <a:gd name="T50" fmla="*/ 33 w 88"/>
                  <a:gd name="T51" fmla="*/ 9 h 9"/>
                  <a:gd name="T52" fmla="*/ 39 w 88"/>
                  <a:gd name="T53" fmla="*/ 6 h 9"/>
                  <a:gd name="T54" fmla="*/ 40 w 88"/>
                  <a:gd name="T55" fmla="*/ 6 h 9"/>
                  <a:gd name="T56" fmla="*/ 44 w 88"/>
                  <a:gd name="T57" fmla="*/ 4 h 9"/>
                  <a:gd name="T58" fmla="*/ 45 w 88"/>
                  <a:gd name="T59" fmla="*/ 4 h 9"/>
                  <a:gd name="T60" fmla="*/ 48 w 88"/>
                  <a:gd name="T61" fmla="*/ 6 h 9"/>
                  <a:gd name="T62" fmla="*/ 55 w 88"/>
                  <a:gd name="T63" fmla="*/ 9 h 9"/>
                  <a:gd name="T64" fmla="*/ 62 w 88"/>
                  <a:gd name="T65" fmla="*/ 6 h 9"/>
                  <a:gd name="T66" fmla="*/ 66 w 88"/>
                  <a:gd name="T67" fmla="*/ 4 h 9"/>
                  <a:gd name="T68" fmla="*/ 70 w 88"/>
                  <a:gd name="T69" fmla="*/ 6 h 9"/>
                  <a:gd name="T70" fmla="*/ 77 w 88"/>
                  <a:gd name="T71" fmla="*/ 9 h 9"/>
                  <a:gd name="T72" fmla="*/ 85 w 88"/>
                  <a:gd name="T73" fmla="*/ 6 h 9"/>
                  <a:gd name="T74" fmla="*/ 88 w 88"/>
                  <a:gd name="T75" fmla="*/ 4 h 9"/>
                  <a:gd name="T76" fmla="*/ 88 w 88"/>
                  <a:gd name="T77" fmla="*/ 0 h 9"/>
                  <a:gd name="T78" fmla="*/ 81 w 88"/>
                  <a:gd name="T79" fmla="*/ 3 h 9"/>
                  <a:gd name="T80" fmla="*/ 77 w 88"/>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8" h="9">
                    <a:moveTo>
                      <a:pt x="77" y="4"/>
                    </a:moveTo>
                    <a:cubicBezTo>
                      <a:pt x="76" y="4"/>
                      <a:pt x="75" y="4"/>
                      <a:pt x="73" y="3"/>
                    </a:cubicBezTo>
                    <a:cubicBezTo>
                      <a:pt x="72" y="1"/>
                      <a:pt x="70" y="0"/>
                      <a:pt x="66" y="0"/>
                    </a:cubicBezTo>
                    <a:cubicBezTo>
                      <a:pt x="62" y="0"/>
                      <a:pt x="60" y="1"/>
                      <a:pt x="59" y="3"/>
                    </a:cubicBezTo>
                    <a:cubicBezTo>
                      <a:pt x="57" y="4"/>
                      <a:pt x="57" y="4"/>
                      <a:pt x="55" y="4"/>
                    </a:cubicBezTo>
                    <a:cubicBezTo>
                      <a:pt x="53" y="4"/>
                      <a:pt x="53" y="4"/>
                      <a:pt x="51" y="3"/>
                    </a:cubicBezTo>
                    <a:cubicBezTo>
                      <a:pt x="50" y="2"/>
                      <a:pt x="49" y="1"/>
                      <a:pt x="48" y="0"/>
                    </a:cubicBezTo>
                    <a:cubicBezTo>
                      <a:pt x="47" y="0"/>
                      <a:pt x="46" y="0"/>
                      <a:pt x="45" y="0"/>
                    </a:cubicBezTo>
                    <a:cubicBezTo>
                      <a:pt x="45" y="0"/>
                      <a:pt x="44" y="0"/>
                      <a:pt x="44" y="0"/>
                    </a:cubicBezTo>
                    <a:cubicBezTo>
                      <a:pt x="43" y="0"/>
                      <a:pt x="42" y="0"/>
                      <a:pt x="41" y="0"/>
                    </a:cubicBezTo>
                    <a:cubicBezTo>
                      <a:pt x="40" y="0"/>
                      <a:pt x="40" y="0"/>
                      <a:pt x="39" y="1"/>
                    </a:cubicBezTo>
                    <a:cubicBezTo>
                      <a:pt x="38" y="1"/>
                      <a:pt x="37" y="2"/>
                      <a:pt x="37" y="3"/>
                    </a:cubicBezTo>
                    <a:cubicBezTo>
                      <a:pt x="35" y="4"/>
                      <a:pt x="35" y="4"/>
                      <a:pt x="33" y="4"/>
                    </a:cubicBezTo>
                    <a:cubicBezTo>
                      <a:pt x="31" y="4"/>
                      <a:pt x="30" y="4"/>
                      <a:pt x="29" y="3"/>
                    </a:cubicBezTo>
                    <a:cubicBezTo>
                      <a:pt x="28" y="1"/>
                      <a:pt x="26" y="0"/>
                      <a:pt x="22" y="0"/>
                    </a:cubicBezTo>
                    <a:cubicBezTo>
                      <a:pt x="18" y="0"/>
                      <a:pt x="16" y="1"/>
                      <a:pt x="14" y="3"/>
                    </a:cubicBezTo>
                    <a:cubicBezTo>
                      <a:pt x="13" y="4"/>
                      <a:pt x="12" y="4"/>
                      <a:pt x="11" y="4"/>
                    </a:cubicBezTo>
                    <a:cubicBezTo>
                      <a:pt x="9" y="4"/>
                      <a:pt x="8" y="4"/>
                      <a:pt x="7" y="3"/>
                    </a:cubicBezTo>
                    <a:cubicBezTo>
                      <a:pt x="5" y="1"/>
                      <a:pt x="3" y="0"/>
                      <a:pt x="0" y="0"/>
                    </a:cubicBezTo>
                    <a:cubicBezTo>
                      <a:pt x="0" y="4"/>
                      <a:pt x="0" y="4"/>
                      <a:pt x="0" y="4"/>
                    </a:cubicBezTo>
                    <a:cubicBezTo>
                      <a:pt x="1" y="4"/>
                      <a:pt x="2" y="5"/>
                      <a:pt x="3" y="6"/>
                    </a:cubicBezTo>
                    <a:cubicBezTo>
                      <a:pt x="5" y="7"/>
                      <a:pt x="7" y="9"/>
                      <a:pt x="11" y="9"/>
                    </a:cubicBezTo>
                    <a:cubicBezTo>
                      <a:pt x="15" y="9"/>
                      <a:pt x="17" y="7"/>
                      <a:pt x="18" y="6"/>
                    </a:cubicBezTo>
                    <a:cubicBezTo>
                      <a:pt x="19" y="5"/>
                      <a:pt x="20" y="4"/>
                      <a:pt x="22" y="4"/>
                    </a:cubicBezTo>
                    <a:cubicBezTo>
                      <a:pt x="23" y="4"/>
                      <a:pt x="24" y="5"/>
                      <a:pt x="26" y="6"/>
                    </a:cubicBezTo>
                    <a:cubicBezTo>
                      <a:pt x="27" y="7"/>
                      <a:pt x="29" y="9"/>
                      <a:pt x="33" y="9"/>
                    </a:cubicBezTo>
                    <a:cubicBezTo>
                      <a:pt x="36" y="9"/>
                      <a:pt x="38" y="7"/>
                      <a:pt x="39" y="6"/>
                    </a:cubicBezTo>
                    <a:cubicBezTo>
                      <a:pt x="40" y="6"/>
                      <a:pt x="40" y="6"/>
                      <a:pt x="40" y="6"/>
                    </a:cubicBezTo>
                    <a:cubicBezTo>
                      <a:pt x="42" y="5"/>
                      <a:pt x="42" y="4"/>
                      <a:pt x="44" y="4"/>
                    </a:cubicBezTo>
                    <a:cubicBezTo>
                      <a:pt x="44" y="4"/>
                      <a:pt x="45" y="4"/>
                      <a:pt x="45" y="4"/>
                    </a:cubicBezTo>
                    <a:cubicBezTo>
                      <a:pt x="46" y="4"/>
                      <a:pt x="47" y="5"/>
                      <a:pt x="48" y="6"/>
                    </a:cubicBezTo>
                    <a:cubicBezTo>
                      <a:pt x="49" y="7"/>
                      <a:pt x="51" y="9"/>
                      <a:pt x="55" y="9"/>
                    </a:cubicBezTo>
                    <a:cubicBezTo>
                      <a:pt x="59" y="9"/>
                      <a:pt x="61" y="7"/>
                      <a:pt x="62" y="6"/>
                    </a:cubicBezTo>
                    <a:cubicBezTo>
                      <a:pt x="64" y="5"/>
                      <a:pt x="64" y="4"/>
                      <a:pt x="66" y="4"/>
                    </a:cubicBezTo>
                    <a:cubicBezTo>
                      <a:pt x="68" y="4"/>
                      <a:pt x="69" y="5"/>
                      <a:pt x="70" y="6"/>
                    </a:cubicBezTo>
                    <a:cubicBezTo>
                      <a:pt x="71" y="7"/>
                      <a:pt x="73" y="9"/>
                      <a:pt x="77" y="9"/>
                    </a:cubicBezTo>
                    <a:cubicBezTo>
                      <a:pt x="81" y="9"/>
                      <a:pt x="83" y="7"/>
                      <a:pt x="85" y="6"/>
                    </a:cubicBezTo>
                    <a:cubicBezTo>
                      <a:pt x="86" y="5"/>
                      <a:pt x="87" y="4"/>
                      <a:pt x="88" y="4"/>
                    </a:cubicBezTo>
                    <a:cubicBezTo>
                      <a:pt x="88" y="0"/>
                      <a:pt x="88" y="0"/>
                      <a:pt x="88" y="0"/>
                    </a:cubicBezTo>
                    <a:cubicBezTo>
                      <a:pt x="84" y="0"/>
                      <a:pt x="82" y="1"/>
                      <a:pt x="81" y="3"/>
                    </a:cubicBezTo>
                    <a:cubicBezTo>
                      <a:pt x="80" y="4"/>
                      <a:pt x="79" y="4"/>
                      <a:pt x="7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 name="Freeform 19">
                <a:extLst>
                  <a:ext uri="{FF2B5EF4-FFF2-40B4-BE49-F238E27FC236}">
                    <a16:creationId xmlns:a16="http://schemas.microsoft.com/office/drawing/2014/main" id="{D40D7C3D-A6AF-419B-904B-858619CA5822}"/>
                  </a:ext>
                </a:extLst>
              </p:cNvPr>
              <p:cNvSpPr>
                <a:spLocks/>
              </p:cNvSpPr>
              <p:nvPr/>
            </p:nvSpPr>
            <p:spPr bwMode="auto">
              <a:xfrm>
                <a:off x="3294" y="2490"/>
                <a:ext cx="104" cy="10"/>
              </a:xfrm>
              <a:custGeom>
                <a:avLst/>
                <a:gdLst>
                  <a:gd name="T0" fmla="*/ 77 w 89"/>
                  <a:gd name="T1" fmla="*/ 5 h 9"/>
                  <a:gd name="T2" fmla="*/ 74 w 89"/>
                  <a:gd name="T3" fmla="*/ 3 h 9"/>
                  <a:gd name="T4" fmla="*/ 66 w 89"/>
                  <a:gd name="T5" fmla="*/ 0 h 9"/>
                  <a:gd name="T6" fmla="*/ 59 w 89"/>
                  <a:gd name="T7" fmla="*/ 3 h 9"/>
                  <a:gd name="T8" fmla="*/ 55 w 89"/>
                  <a:gd name="T9" fmla="*/ 5 h 9"/>
                  <a:gd name="T10" fmla="*/ 52 w 89"/>
                  <a:gd name="T11" fmla="*/ 3 h 9"/>
                  <a:gd name="T12" fmla="*/ 48 w 89"/>
                  <a:gd name="T13" fmla="*/ 1 h 9"/>
                  <a:gd name="T14" fmla="*/ 45 w 89"/>
                  <a:gd name="T15" fmla="*/ 0 h 9"/>
                  <a:gd name="T16" fmla="*/ 44 w 89"/>
                  <a:gd name="T17" fmla="*/ 0 h 9"/>
                  <a:gd name="T18" fmla="*/ 41 w 89"/>
                  <a:gd name="T19" fmla="*/ 1 h 9"/>
                  <a:gd name="T20" fmla="*/ 40 w 89"/>
                  <a:gd name="T21" fmla="*/ 1 h 9"/>
                  <a:gd name="T22" fmla="*/ 37 w 89"/>
                  <a:gd name="T23" fmla="*/ 3 h 9"/>
                  <a:gd name="T24" fmla="*/ 33 w 89"/>
                  <a:gd name="T25" fmla="*/ 5 h 9"/>
                  <a:gd name="T26" fmla="*/ 29 w 89"/>
                  <a:gd name="T27" fmla="*/ 3 h 9"/>
                  <a:gd name="T28" fmla="*/ 22 w 89"/>
                  <a:gd name="T29" fmla="*/ 0 h 9"/>
                  <a:gd name="T30" fmla="*/ 15 w 89"/>
                  <a:gd name="T31" fmla="*/ 3 h 9"/>
                  <a:gd name="T32" fmla="*/ 11 w 89"/>
                  <a:gd name="T33" fmla="*/ 5 h 9"/>
                  <a:gd name="T34" fmla="*/ 7 w 89"/>
                  <a:gd name="T35" fmla="*/ 3 h 9"/>
                  <a:gd name="T36" fmla="*/ 0 w 89"/>
                  <a:gd name="T37" fmla="*/ 0 h 9"/>
                  <a:gd name="T38" fmla="*/ 0 w 89"/>
                  <a:gd name="T39" fmla="*/ 5 h 9"/>
                  <a:gd name="T40" fmla="*/ 4 w 89"/>
                  <a:gd name="T41" fmla="*/ 6 h 9"/>
                  <a:gd name="T42" fmla="*/ 11 w 89"/>
                  <a:gd name="T43" fmla="*/ 9 h 9"/>
                  <a:gd name="T44" fmla="*/ 18 w 89"/>
                  <a:gd name="T45" fmla="*/ 6 h 9"/>
                  <a:gd name="T46" fmla="*/ 22 w 89"/>
                  <a:gd name="T47" fmla="*/ 5 h 9"/>
                  <a:gd name="T48" fmla="*/ 26 w 89"/>
                  <a:gd name="T49" fmla="*/ 6 h 9"/>
                  <a:gd name="T50" fmla="*/ 33 w 89"/>
                  <a:gd name="T51" fmla="*/ 9 h 9"/>
                  <a:gd name="T52" fmla="*/ 40 w 89"/>
                  <a:gd name="T53" fmla="*/ 7 h 9"/>
                  <a:gd name="T54" fmla="*/ 40 w 89"/>
                  <a:gd name="T55" fmla="*/ 6 h 9"/>
                  <a:gd name="T56" fmla="*/ 44 w 89"/>
                  <a:gd name="T57" fmla="*/ 5 h 9"/>
                  <a:gd name="T58" fmla="*/ 45 w 89"/>
                  <a:gd name="T59" fmla="*/ 5 h 9"/>
                  <a:gd name="T60" fmla="*/ 48 w 89"/>
                  <a:gd name="T61" fmla="*/ 6 h 9"/>
                  <a:gd name="T62" fmla="*/ 55 w 89"/>
                  <a:gd name="T63" fmla="*/ 9 h 9"/>
                  <a:gd name="T64" fmla="*/ 63 w 89"/>
                  <a:gd name="T65" fmla="*/ 6 h 9"/>
                  <a:gd name="T66" fmla="*/ 66 w 89"/>
                  <a:gd name="T67" fmla="*/ 5 h 9"/>
                  <a:gd name="T68" fmla="*/ 70 w 89"/>
                  <a:gd name="T69" fmla="*/ 6 h 9"/>
                  <a:gd name="T70" fmla="*/ 77 w 89"/>
                  <a:gd name="T71" fmla="*/ 9 h 9"/>
                  <a:gd name="T72" fmla="*/ 85 w 89"/>
                  <a:gd name="T73" fmla="*/ 6 h 9"/>
                  <a:gd name="T74" fmla="*/ 89 w 89"/>
                  <a:gd name="T75" fmla="*/ 5 h 9"/>
                  <a:gd name="T76" fmla="*/ 89 w 89"/>
                  <a:gd name="T77" fmla="*/ 0 h 9"/>
                  <a:gd name="T78" fmla="*/ 81 w 89"/>
                  <a:gd name="T79" fmla="*/ 3 h 9"/>
                  <a:gd name="T80" fmla="*/ 77 w 89"/>
                  <a:gd name="T8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9">
                    <a:moveTo>
                      <a:pt x="77" y="5"/>
                    </a:moveTo>
                    <a:cubicBezTo>
                      <a:pt x="76" y="5"/>
                      <a:pt x="75" y="4"/>
                      <a:pt x="74" y="3"/>
                    </a:cubicBezTo>
                    <a:cubicBezTo>
                      <a:pt x="72" y="2"/>
                      <a:pt x="70" y="0"/>
                      <a:pt x="66" y="0"/>
                    </a:cubicBezTo>
                    <a:cubicBezTo>
                      <a:pt x="63" y="0"/>
                      <a:pt x="61" y="2"/>
                      <a:pt x="59" y="3"/>
                    </a:cubicBezTo>
                    <a:cubicBezTo>
                      <a:pt x="58" y="4"/>
                      <a:pt x="57" y="5"/>
                      <a:pt x="55" y="5"/>
                    </a:cubicBezTo>
                    <a:cubicBezTo>
                      <a:pt x="54" y="5"/>
                      <a:pt x="53" y="4"/>
                      <a:pt x="52" y="3"/>
                    </a:cubicBezTo>
                    <a:cubicBezTo>
                      <a:pt x="51" y="2"/>
                      <a:pt x="50" y="2"/>
                      <a:pt x="48" y="1"/>
                    </a:cubicBezTo>
                    <a:cubicBezTo>
                      <a:pt x="47" y="1"/>
                      <a:pt x="46" y="0"/>
                      <a:pt x="45" y="0"/>
                    </a:cubicBezTo>
                    <a:cubicBezTo>
                      <a:pt x="45" y="0"/>
                      <a:pt x="45" y="0"/>
                      <a:pt x="44" y="0"/>
                    </a:cubicBezTo>
                    <a:cubicBezTo>
                      <a:pt x="43" y="0"/>
                      <a:pt x="42" y="0"/>
                      <a:pt x="41" y="1"/>
                    </a:cubicBezTo>
                    <a:cubicBezTo>
                      <a:pt x="40" y="1"/>
                      <a:pt x="40" y="1"/>
                      <a:pt x="40" y="1"/>
                    </a:cubicBezTo>
                    <a:cubicBezTo>
                      <a:pt x="39" y="2"/>
                      <a:pt x="38" y="3"/>
                      <a:pt x="37" y="3"/>
                    </a:cubicBezTo>
                    <a:cubicBezTo>
                      <a:pt x="36" y="4"/>
                      <a:pt x="35" y="5"/>
                      <a:pt x="33" y="5"/>
                    </a:cubicBezTo>
                    <a:cubicBezTo>
                      <a:pt x="31" y="5"/>
                      <a:pt x="31" y="4"/>
                      <a:pt x="29" y="3"/>
                    </a:cubicBezTo>
                    <a:cubicBezTo>
                      <a:pt x="28" y="2"/>
                      <a:pt x="26" y="0"/>
                      <a:pt x="22" y="0"/>
                    </a:cubicBezTo>
                    <a:cubicBezTo>
                      <a:pt x="18" y="0"/>
                      <a:pt x="16" y="2"/>
                      <a:pt x="15" y="3"/>
                    </a:cubicBezTo>
                    <a:cubicBezTo>
                      <a:pt x="13" y="4"/>
                      <a:pt x="13" y="5"/>
                      <a:pt x="11" y="5"/>
                    </a:cubicBezTo>
                    <a:cubicBezTo>
                      <a:pt x="9" y="5"/>
                      <a:pt x="9" y="4"/>
                      <a:pt x="7" y="3"/>
                    </a:cubicBezTo>
                    <a:cubicBezTo>
                      <a:pt x="6" y="2"/>
                      <a:pt x="4" y="0"/>
                      <a:pt x="0" y="0"/>
                    </a:cubicBezTo>
                    <a:cubicBezTo>
                      <a:pt x="0" y="5"/>
                      <a:pt x="0" y="5"/>
                      <a:pt x="0" y="5"/>
                    </a:cubicBezTo>
                    <a:cubicBezTo>
                      <a:pt x="2" y="5"/>
                      <a:pt x="2" y="5"/>
                      <a:pt x="4" y="6"/>
                    </a:cubicBezTo>
                    <a:cubicBezTo>
                      <a:pt x="5" y="8"/>
                      <a:pt x="7" y="9"/>
                      <a:pt x="11" y="9"/>
                    </a:cubicBezTo>
                    <a:cubicBezTo>
                      <a:pt x="15" y="9"/>
                      <a:pt x="17" y="8"/>
                      <a:pt x="18" y="6"/>
                    </a:cubicBezTo>
                    <a:cubicBezTo>
                      <a:pt x="20" y="5"/>
                      <a:pt x="20" y="5"/>
                      <a:pt x="22" y="5"/>
                    </a:cubicBezTo>
                    <a:cubicBezTo>
                      <a:pt x="24" y="5"/>
                      <a:pt x="24" y="5"/>
                      <a:pt x="26" y="6"/>
                    </a:cubicBezTo>
                    <a:cubicBezTo>
                      <a:pt x="27" y="8"/>
                      <a:pt x="29" y="9"/>
                      <a:pt x="33" y="9"/>
                    </a:cubicBezTo>
                    <a:cubicBezTo>
                      <a:pt x="36" y="9"/>
                      <a:pt x="38" y="8"/>
                      <a:pt x="40" y="7"/>
                    </a:cubicBezTo>
                    <a:cubicBezTo>
                      <a:pt x="40" y="7"/>
                      <a:pt x="40" y="6"/>
                      <a:pt x="40" y="6"/>
                    </a:cubicBezTo>
                    <a:cubicBezTo>
                      <a:pt x="42" y="5"/>
                      <a:pt x="43" y="5"/>
                      <a:pt x="44" y="5"/>
                    </a:cubicBezTo>
                    <a:cubicBezTo>
                      <a:pt x="45" y="5"/>
                      <a:pt x="45" y="5"/>
                      <a:pt x="45" y="5"/>
                    </a:cubicBezTo>
                    <a:cubicBezTo>
                      <a:pt x="46" y="5"/>
                      <a:pt x="47" y="5"/>
                      <a:pt x="48" y="6"/>
                    </a:cubicBezTo>
                    <a:cubicBezTo>
                      <a:pt x="49" y="8"/>
                      <a:pt x="51" y="9"/>
                      <a:pt x="55" y="9"/>
                    </a:cubicBezTo>
                    <a:cubicBezTo>
                      <a:pt x="59" y="9"/>
                      <a:pt x="61" y="8"/>
                      <a:pt x="63" y="6"/>
                    </a:cubicBezTo>
                    <a:cubicBezTo>
                      <a:pt x="64" y="5"/>
                      <a:pt x="65" y="5"/>
                      <a:pt x="66" y="5"/>
                    </a:cubicBezTo>
                    <a:cubicBezTo>
                      <a:pt x="68" y="5"/>
                      <a:pt x="69" y="5"/>
                      <a:pt x="70" y="6"/>
                    </a:cubicBezTo>
                    <a:cubicBezTo>
                      <a:pt x="72" y="8"/>
                      <a:pt x="74" y="9"/>
                      <a:pt x="77" y="9"/>
                    </a:cubicBezTo>
                    <a:cubicBezTo>
                      <a:pt x="81" y="9"/>
                      <a:pt x="83" y="8"/>
                      <a:pt x="85" y="6"/>
                    </a:cubicBezTo>
                    <a:cubicBezTo>
                      <a:pt x="86" y="5"/>
                      <a:pt x="87" y="5"/>
                      <a:pt x="89" y="5"/>
                    </a:cubicBezTo>
                    <a:cubicBezTo>
                      <a:pt x="89" y="0"/>
                      <a:pt x="89" y="0"/>
                      <a:pt x="89" y="0"/>
                    </a:cubicBezTo>
                    <a:cubicBezTo>
                      <a:pt x="85" y="0"/>
                      <a:pt x="83" y="2"/>
                      <a:pt x="81" y="3"/>
                    </a:cubicBezTo>
                    <a:cubicBezTo>
                      <a:pt x="80" y="4"/>
                      <a:pt x="79" y="5"/>
                      <a:pt x="7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1" name="Freeform 20">
                <a:extLst>
                  <a:ext uri="{FF2B5EF4-FFF2-40B4-BE49-F238E27FC236}">
                    <a16:creationId xmlns:a16="http://schemas.microsoft.com/office/drawing/2014/main" id="{F47367C4-D7CC-438D-8813-1F190793556B}"/>
                  </a:ext>
                </a:extLst>
              </p:cNvPr>
              <p:cNvSpPr>
                <a:spLocks/>
              </p:cNvSpPr>
              <p:nvPr/>
            </p:nvSpPr>
            <p:spPr bwMode="auto">
              <a:xfrm>
                <a:off x="3294" y="2501"/>
                <a:ext cx="104" cy="11"/>
              </a:xfrm>
              <a:custGeom>
                <a:avLst/>
                <a:gdLst>
                  <a:gd name="T0" fmla="*/ 77 w 89"/>
                  <a:gd name="T1" fmla="*/ 4 h 9"/>
                  <a:gd name="T2" fmla="*/ 74 w 89"/>
                  <a:gd name="T3" fmla="*/ 3 h 9"/>
                  <a:gd name="T4" fmla="*/ 66 w 89"/>
                  <a:gd name="T5" fmla="*/ 0 h 9"/>
                  <a:gd name="T6" fmla="*/ 59 w 89"/>
                  <a:gd name="T7" fmla="*/ 3 h 9"/>
                  <a:gd name="T8" fmla="*/ 55 w 89"/>
                  <a:gd name="T9" fmla="*/ 4 h 9"/>
                  <a:gd name="T10" fmla="*/ 52 w 89"/>
                  <a:gd name="T11" fmla="*/ 3 h 9"/>
                  <a:gd name="T12" fmla="*/ 48 w 89"/>
                  <a:gd name="T13" fmla="*/ 0 h 9"/>
                  <a:gd name="T14" fmla="*/ 45 w 89"/>
                  <a:gd name="T15" fmla="*/ 0 h 9"/>
                  <a:gd name="T16" fmla="*/ 44 w 89"/>
                  <a:gd name="T17" fmla="*/ 0 h 9"/>
                  <a:gd name="T18" fmla="*/ 41 w 89"/>
                  <a:gd name="T19" fmla="*/ 0 h 9"/>
                  <a:gd name="T20" fmla="*/ 40 w 89"/>
                  <a:gd name="T21" fmla="*/ 1 h 9"/>
                  <a:gd name="T22" fmla="*/ 37 w 89"/>
                  <a:gd name="T23" fmla="*/ 3 h 9"/>
                  <a:gd name="T24" fmla="*/ 33 w 89"/>
                  <a:gd name="T25" fmla="*/ 4 h 9"/>
                  <a:gd name="T26" fmla="*/ 29 w 89"/>
                  <a:gd name="T27" fmla="*/ 3 h 9"/>
                  <a:gd name="T28" fmla="*/ 22 w 89"/>
                  <a:gd name="T29" fmla="*/ 0 h 9"/>
                  <a:gd name="T30" fmla="*/ 15 w 89"/>
                  <a:gd name="T31" fmla="*/ 3 h 9"/>
                  <a:gd name="T32" fmla="*/ 11 w 89"/>
                  <a:gd name="T33" fmla="*/ 4 h 9"/>
                  <a:gd name="T34" fmla="*/ 7 w 89"/>
                  <a:gd name="T35" fmla="*/ 3 h 9"/>
                  <a:gd name="T36" fmla="*/ 0 w 89"/>
                  <a:gd name="T37" fmla="*/ 0 h 9"/>
                  <a:gd name="T38" fmla="*/ 0 w 89"/>
                  <a:gd name="T39" fmla="*/ 4 h 9"/>
                  <a:gd name="T40" fmla="*/ 4 w 89"/>
                  <a:gd name="T41" fmla="*/ 6 h 9"/>
                  <a:gd name="T42" fmla="*/ 11 w 89"/>
                  <a:gd name="T43" fmla="*/ 9 h 9"/>
                  <a:gd name="T44" fmla="*/ 18 w 89"/>
                  <a:gd name="T45" fmla="*/ 6 h 9"/>
                  <a:gd name="T46" fmla="*/ 22 w 89"/>
                  <a:gd name="T47" fmla="*/ 4 h 9"/>
                  <a:gd name="T48" fmla="*/ 26 w 89"/>
                  <a:gd name="T49" fmla="*/ 6 h 9"/>
                  <a:gd name="T50" fmla="*/ 33 w 89"/>
                  <a:gd name="T51" fmla="*/ 9 h 9"/>
                  <a:gd name="T52" fmla="*/ 40 w 89"/>
                  <a:gd name="T53" fmla="*/ 6 h 9"/>
                  <a:gd name="T54" fmla="*/ 40 w 89"/>
                  <a:gd name="T55" fmla="*/ 6 h 9"/>
                  <a:gd name="T56" fmla="*/ 44 w 89"/>
                  <a:gd name="T57" fmla="*/ 4 h 9"/>
                  <a:gd name="T58" fmla="*/ 45 w 89"/>
                  <a:gd name="T59" fmla="*/ 4 h 9"/>
                  <a:gd name="T60" fmla="*/ 48 w 89"/>
                  <a:gd name="T61" fmla="*/ 6 h 9"/>
                  <a:gd name="T62" fmla="*/ 55 w 89"/>
                  <a:gd name="T63" fmla="*/ 9 h 9"/>
                  <a:gd name="T64" fmla="*/ 63 w 89"/>
                  <a:gd name="T65" fmla="*/ 6 h 9"/>
                  <a:gd name="T66" fmla="*/ 66 w 89"/>
                  <a:gd name="T67" fmla="*/ 4 h 9"/>
                  <a:gd name="T68" fmla="*/ 70 w 89"/>
                  <a:gd name="T69" fmla="*/ 6 h 9"/>
                  <a:gd name="T70" fmla="*/ 77 w 89"/>
                  <a:gd name="T71" fmla="*/ 9 h 9"/>
                  <a:gd name="T72" fmla="*/ 85 w 89"/>
                  <a:gd name="T73" fmla="*/ 6 h 9"/>
                  <a:gd name="T74" fmla="*/ 89 w 89"/>
                  <a:gd name="T75" fmla="*/ 4 h 9"/>
                  <a:gd name="T76" fmla="*/ 89 w 89"/>
                  <a:gd name="T77" fmla="*/ 0 h 9"/>
                  <a:gd name="T78" fmla="*/ 81 w 89"/>
                  <a:gd name="T79" fmla="*/ 3 h 9"/>
                  <a:gd name="T80" fmla="*/ 77 w 89"/>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9">
                    <a:moveTo>
                      <a:pt x="77" y="4"/>
                    </a:moveTo>
                    <a:cubicBezTo>
                      <a:pt x="76" y="4"/>
                      <a:pt x="75" y="4"/>
                      <a:pt x="74" y="3"/>
                    </a:cubicBezTo>
                    <a:cubicBezTo>
                      <a:pt x="72" y="1"/>
                      <a:pt x="70" y="0"/>
                      <a:pt x="66" y="0"/>
                    </a:cubicBezTo>
                    <a:cubicBezTo>
                      <a:pt x="63" y="0"/>
                      <a:pt x="61" y="1"/>
                      <a:pt x="59" y="3"/>
                    </a:cubicBezTo>
                    <a:cubicBezTo>
                      <a:pt x="58" y="4"/>
                      <a:pt x="57" y="4"/>
                      <a:pt x="55" y="4"/>
                    </a:cubicBezTo>
                    <a:cubicBezTo>
                      <a:pt x="54" y="4"/>
                      <a:pt x="53" y="4"/>
                      <a:pt x="52" y="3"/>
                    </a:cubicBezTo>
                    <a:cubicBezTo>
                      <a:pt x="51" y="2"/>
                      <a:pt x="50" y="1"/>
                      <a:pt x="48" y="0"/>
                    </a:cubicBezTo>
                    <a:cubicBezTo>
                      <a:pt x="47" y="0"/>
                      <a:pt x="46" y="0"/>
                      <a:pt x="45" y="0"/>
                    </a:cubicBezTo>
                    <a:cubicBezTo>
                      <a:pt x="45" y="0"/>
                      <a:pt x="45" y="0"/>
                      <a:pt x="44" y="0"/>
                    </a:cubicBezTo>
                    <a:cubicBezTo>
                      <a:pt x="43" y="0"/>
                      <a:pt x="42" y="0"/>
                      <a:pt x="41" y="0"/>
                    </a:cubicBezTo>
                    <a:cubicBezTo>
                      <a:pt x="40" y="0"/>
                      <a:pt x="40" y="0"/>
                      <a:pt x="40" y="1"/>
                    </a:cubicBezTo>
                    <a:cubicBezTo>
                      <a:pt x="39" y="1"/>
                      <a:pt x="38" y="2"/>
                      <a:pt x="37" y="3"/>
                    </a:cubicBezTo>
                    <a:cubicBezTo>
                      <a:pt x="36" y="4"/>
                      <a:pt x="35" y="4"/>
                      <a:pt x="33" y="4"/>
                    </a:cubicBezTo>
                    <a:cubicBezTo>
                      <a:pt x="31" y="4"/>
                      <a:pt x="31" y="4"/>
                      <a:pt x="29" y="3"/>
                    </a:cubicBezTo>
                    <a:cubicBezTo>
                      <a:pt x="28" y="1"/>
                      <a:pt x="26" y="0"/>
                      <a:pt x="22" y="0"/>
                    </a:cubicBezTo>
                    <a:cubicBezTo>
                      <a:pt x="18" y="0"/>
                      <a:pt x="16" y="1"/>
                      <a:pt x="15" y="3"/>
                    </a:cubicBezTo>
                    <a:cubicBezTo>
                      <a:pt x="13" y="4"/>
                      <a:pt x="13" y="4"/>
                      <a:pt x="11" y="4"/>
                    </a:cubicBezTo>
                    <a:cubicBezTo>
                      <a:pt x="9" y="4"/>
                      <a:pt x="9" y="4"/>
                      <a:pt x="7" y="3"/>
                    </a:cubicBezTo>
                    <a:cubicBezTo>
                      <a:pt x="6" y="1"/>
                      <a:pt x="4" y="0"/>
                      <a:pt x="0" y="0"/>
                    </a:cubicBezTo>
                    <a:cubicBezTo>
                      <a:pt x="0" y="4"/>
                      <a:pt x="0" y="4"/>
                      <a:pt x="0" y="4"/>
                    </a:cubicBezTo>
                    <a:cubicBezTo>
                      <a:pt x="2" y="4"/>
                      <a:pt x="2" y="5"/>
                      <a:pt x="4" y="6"/>
                    </a:cubicBezTo>
                    <a:cubicBezTo>
                      <a:pt x="5" y="7"/>
                      <a:pt x="7" y="9"/>
                      <a:pt x="11" y="9"/>
                    </a:cubicBezTo>
                    <a:cubicBezTo>
                      <a:pt x="15" y="9"/>
                      <a:pt x="17" y="7"/>
                      <a:pt x="18" y="6"/>
                    </a:cubicBezTo>
                    <a:cubicBezTo>
                      <a:pt x="20" y="5"/>
                      <a:pt x="20" y="4"/>
                      <a:pt x="22" y="4"/>
                    </a:cubicBezTo>
                    <a:cubicBezTo>
                      <a:pt x="24" y="4"/>
                      <a:pt x="24" y="5"/>
                      <a:pt x="26" y="6"/>
                    </a:cubicBezTo>
                    <a:cubicBezTo>
                      <a:pt x="27" y="7"/>
                      <a:pt x="29" y="9"/>
                      <a:pt x="33" y="9"/>
                    </a:cubicBezTo>
                    <a:cubicBezTo>
                      <a:pt x="36" y="9"/>
                      <a:pt x="38" y="7"/>
                      <a:pt x="40" y="6"/>
                    </a:cubicBezTo>
                    <a:cubicBezTo>
                      <a:pt x="40" y="6"/>
                      <a:pt x="40" y="6"/>
                      <a:pt x="40" y="6"/>
                    </a:cubicBezTo>
                    <a:cubicBezTo>
                      <a:pt x="42" y="5"/>
                      <a:pt x="43" y="4"/>
                      <a:pt x="44" y="4"/>
                    </a:cubicBezTo>
                    <a:cubicBezTo>
                      <a:pt x="45" y="4"/>
                      <a:pt x="45" y="4"/>
                      <a:pt x="45" y="4"/>
                    </a:cubicBezTo>
                    <a:cubicBezTo>
                      <a:pt x="46" y="4"/>
                      <a:pt x="47" y="5"/>
                      <a:pt x="48" y="6"/>
                    </a:cubicBezTo>
                    <a:cubicBezTo>
                      <a:pt x="49" y="7"/>
                      <a:pt x="51" y="9"/>
                      <a:pt x="55" y="9"/>
                    </a:cubicBezTo>
                    <a:cubicBezTo>
                      <a:pt x="59" y="9"/>
                      <a:pt x="61" y="7"/>
                      <a:pt x="63" y="6"/>
                    </a:cubicBezTo>
                    <a:cubicBezTo>
                      <a:pt x="64" y="5"/>
                      <a:pt x="65" y="4"/>
                      <a:pt x="66" y="4"/>
                    </a:cubicBezTo>
                    <a:cubicBezTo>
                      <a:pt x="68" y="4"/>
                      <a:pt x="69" y="5"/>
                      <a:pt x="70" y="6"/>
                    </a:cubicBezTo>
                    <a:cubicBezTo>
                      <a:pt x="72" y="7"/>
                      <a:pt x="74" y="9"/>
                      <a:pt x="77" y="9"/>
                    </a:cubicBezTo>
                    <a:cubicBezTo>
                      <a:pt x="81" y="9"/>
                      <a:pt x="83" y="7"/>
                      <a:pt x="85" y="6"/>
                    </a:cubicBezTo>
                    <a:cubicBezTo>
                      <a:pt x="86" y="5"/>
                      <a:pt x="87" y="4"/>
                      <a:pt x="89" y="4"/>
                    </a:cubicBezTo>
                    <a:cubicBezTo>
                      <a:pt x="89" y="0"/>
                      <a:pt x="89" y="0"/>
                      <a:pt x="89" y="0"/>
                    </a:cubicBezTo>
                    <a:cubicBezTo>
                      <a:pt x="85" y="0"/>
                      <a:pt x="83" y="1"/>
                      <a:pt x="81" y="3"/>
                    </a:cubicBezTo>
                    <a:cubicBezTo>
                      <a:pt x="80" y="4"/>
                      <a:pt x="79" y="4"/>
                      <a:pt x="7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2" name="Freeform 21">
                <a:extLst>
                  <a:ext uri="{FF2B5EF4-FFF2-40B4-BE49-F238E27FC236}">
                    <a16:creationId xmlns:a16="http://schemas.microsoft.com/office/drawing/2014/main" id="{F0575753-77C2-4F4E-A990-D0A6F75C55DB}"/>
                  </a:ext>
                </a:extLst>
              </p:cNvPr>
              <p:cNvSpPr>
                <a:spLocks/>
              </p:cNvSpPr>
              <p:nvPr/>
            </p:nvSpPr>
            <p:spPr bwMode="auto">
              <a:xfrm>
                <a:off x="3320" y="2427"/>
                <a:ext cx="104" cy="11"/>
              </a:xfrm>
              <a:custGeom>
                <a:avLst/>
                <a:gdLst>
                  <a:gd name="T0" fmla="*/ 78 w 89"/>
                  <a:gd name="T1" fmla="*/ 4 h 9"/>
                  <a:gd name="T2" fmla="*/ 74 w 89"/>
                  <a:gd name="T3" fmla="*/ 3 h 9"/>
                  <a:gd name="T4" fmla="*/ 67 w 89"/>
                  <a:gd name="T5" fmla="*/ 0 h 9"/>
                  <a:gd name="T6" fmla="*/ 59 w 89"/>
                  <a:gd name="T7" fmla="*/ 3 h 9"/>
                  <a:gd name="T8" fmla="*/ 56 w 89"/>
                  <a:gd name="T9" fmla="*/ 4 h 9"/>
                  <a:gd name="T10" fmla="*/ 52 w 89"/>
                  <a:gd name="T11" fmla="*/ 3 h 9"/>
                  <a:gd name="T12" fmla="*/ 49 w 89"/>
                  <a:gd name="T13" fmla="*/ 1 h 9"/>
                  <a:gd name="T14" fmla="*/ 46 w 89"/>
                  <a:gd name="T15" fmla="*/ 0 h 9"/>
                  <a:gd name="T16" fmla="*/ 45 w 89"/>
                  <a:gd name="T17" fmla="*/ 0 h 9"/>
                  <a:gd name="T18" fmla="*/ 41 w 89"/>
                  <a:gd name="T19" fmla="*/ 0 h 9"/>
                  <a:gd name="T20" fmla="*/ 40 w 89"/>
                  <a:gd name="T21" fmla="*/ 1 h 9"/>
                  <a:gd name="T22" fmla="*/ 37 w 89"/>
                  <a:gd name="T23" fmla="*/ 3 h 9"/>
                  <a:gd name="T24" fmla="*/ 34 w 89"/>
                  <a:gd name="T25" fmla="*/ 4 h 9"/>
                  <a:gd name="T26" fmla="*/ 30 w 89"/>
                  <a:gd name="T27" fmla="*/ 3 h 9"/>
                  <a:gd name="T28" fmla="*/ 22 w 89"/>
                  <a:gd name="T29" fmla="*/ 0 h 9"/>
                  <a:gd name="T30" fmla="*/ 15 w 89"/>
                  <a:gd name="T31" fmla="*/ 3 h 9"/>
                  <a:gd name="T32" fmla="*/ 11 w 89"/>
                  <a:gd name="T33" fmla="*/ 4 h 9"/>
                  <a:gd name="T34" fmla="*/ 8 w 89"/>
                  <a:gd name="T35" fmla="*/ 3 h 9"/>
                  <a:gd name="T36" fmla="*/ 0 w 89"/>
                  <a:gd name="T37" fmla="*/ 0 h 9"/>
                  <a:gd name="T38" fmla="*/ 0 w 89"/>
                  <a:gd name="T39" fmla="*/ 4 h 9"/>
                  <a:gd name="T40" fmla="*/ 4 w 89"/>
                  <a:gd name="T41" fmla="*/ 6 h 9"/>
                  <a:gd name="T42" fmla="*/ 11 w 89"/>
                  <a:gd name="T43" fmla="*/ 9 h 9"/>
                  <a:gd name="T44" fmla="*/ 19 w 89"/>
                  <a:gd name="T45" fmla="*/ 6 h 9"/>
                  <a:gd name="T46" fmla="*/ 22 w 89"/>
                  <a:gd name="T47" fmla="*/ 4 h 9"/>
                  <a:gd name="T48" fmla="*/ 26 w 89"/>
                  <a:gd name="T49" fmla="*/ 6 h 9"/>
                  <a:gd name="T50" fmla="*/ 34 w 89"/>
                  <a:gd name="T51" fmla="*/ 9 h 9"/>
                  <a:gd name="T52" fmla="*/ 40 w 89"/>
                  <a:gd name="T53" fmla="*/ 6 h 9"/>
                  <a:gd name="T54" fmla="*/ 41 w 89"/>
                  <a:gd name="T55" fmla="*/ 6 h 9"/>
                  <a:gd name="T56" fmla="*/ 45 w 89"/>
                  <a:gd name="T57" fmla="*/ 4 h 9"/>
                  <a:gd name="T58" fmla="*/ 46 w 89"/>
                  <a:gd name="T59" fmla="*/ 4 h 9"/>
                  <a:gd name="T60" fmla="*/ 48 w 89"/>
                  <a:gd name="T61" fmla="*/ 6 h 9"/>
                  <a:gd name="T62" fmla="*/ 56 w 89"/>
                  <a:gd name="T63" fmla="*/ 9 h 9"/>
                  <a:gd name="T64" fmla="*/ 63 w 89"/>
                  <a:gd name="T65" fmla="*/ 6 h 9"/>
                  <a:gd name="T66" fmla="*/ 67 w 89"/>
                  <a:gd name="T67" fmla="*/ 4 h 9"/>
                  <a:gd name="T68" fmla="*/ 71 w 89"/>
                  <a:gd name="T69" fmla="*/ 6 h 9"/>
                  <a:gd name="T70" fmla="*/ 78 w 89"/>
                  <a:gd name="T71" fmla="*/ 9 h 9"/>
                  <a:gd name="T72" fmla="*/ 85 w 89"/>
                  <a:gd name="T73" fmla="*/ 6 h 9"/>
                  <a:gd name="T74" fmla="*/ 89 w 89"/>
                  <a:gd name="T75" fmla="*/ 4 h 9"/>
                  <a:gd name="T76" fmla="*/ 89 w 89"/>
                  <a:gd name="T77" fmla="*/ 0 h 9"/>
                  <a:gd name="T78" fmla="*/ 82 w 89"/>
                  <a:gd name="T79" fmla="*/ 3 h 9"/>
                  <a:gd name="T80" fmla="*/ 78 w 89"/>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9">
                    <a:moveTo>
                      <a:pt x="78" y="4"/>
                    </a:moveTo>
                    <a:cubicBezTo>
                      <a:pt x="76" y="4"/>
                      <a:pt x="75" y="4"/>
                      <a:pt x="74" y="3"/>
                    </a:cubicBezTo>
                    <a:cubicBezTo>
                      <a:pt x="73" y="1"/>
                      <a:pt x="71" y="0"/>
                      <a:pt x="67" y="0"/>
                    </a:cubicBezTo>
                    <a:cubicBezTo>
                      <a:pt x="63" y="0"/>
                      <a:pt x="61" y="1"/>
                      <a:pt x="59" y="3"/>
                    </a:cubicBezTo>
                    <a:cubicBezTo>
                      <a:pt x="58" y="4"/>
                      <a:pt x="57" y="4"/>
                      <a:pt x="56" y="4"/>
                    </a:cubicBezTo>
                    <a:cubicBezTo>
                      <a:pt x="54" y="4"/>
                      <a:pt x="53" y="4"/>
                      <a:pt x="52" y="3"/>
                    </a:cubicBezTo>
                    <a:cubicBezTo>
                      <a:pt x="51" y="2"/>
                      <a:pt x="50" y="1"/>
                      <a:pt x="49" y="1"/>
                    </a:cubicBezTo>
                    <a:cubicBezTo>
                      <a:pt x="48" y="0"/>
                      <a:pt x="47" y="0"/>
                      <a:pt x="46" y="0"/>
                    </a:cubicBezTo>
                    <a:cubicBezTo>
                      <a:pt x="45" y="0"/>
                      <a:pt x="45" y="0"/>
                      <a:pt x="45" y="0"/>
                    </a:cubicBezTo>
                    <a:cubicBezTo>
                      <a:pt x="43" y="0"/>
                      <a:pt x="42" y="0"/>
                      <a:pt x="41" y="0"/>
                    </a:cubicBezTo>
                    <a:cubicBezTo>
                      <a:pt x="41" y="0"/>
                      <a:pt x="40" y="1"/>
                      <a:pt x="40" y="1"/>
                    </a:cubicBezTo>
                    <a:cubicBezTo>
                      <a:pt x="39" y="1"/>
                      <a:pt x="38" y="2"/>
                      <a:pt x="37" y="3"/>
                    </a:cubicBezTo>
                    <a:cubicBezTo>
                      <a:pt x="36" y="4"/>
                      <a:pt x="35" y="4"/>
                      <a:pt x="34" y="4"/>
                    </a:cubicBezTo>
                    <a:cubicBezTo>
                      <a:pt x="32" y="4"/>
                      <a:pt x="31" y="4"/>
                      <a:pt x="30" y="3"/>
                    </a:cubicBezTo>
                    <a:cubicBezTo>
                      <a:pt x="28" y="1"/>
                      <a:pt x="26" y="0"/>
                      <a:pt x="22" y="0"/>
                    </a:cubicBezTo>
                    <a:cubicBezTo>
                      <a:pt x="19" y="0"/>
                      <a:pt x="17" y="1"/>
                      <a:pt x="15" y="3"/>
                    </a:cubicBezTo>
                    <a:cubicBezTo>
                      <a:pt x="14" y="4"/>
                      <a:pt x="13" y="4"/>
                      <a:pt x="11" y="4"/>
                    </a:cubicBezTo>
                    <a:cubicBezTo>
                      <a:pt x="10" y="4"/>
                      <a:pt x="9" y="4"/>
                      <a:pt x="8" y="3"/>
                    </a:cubicBezTo>
                    <a:cubicBezTo>
                      <a:pt x="6" y="1"/>
                      <a:pt x="4" y="0"/>
                      <a:pt x="0" y="0"/>
                    </a:cubicBezTo>
                    <a:cubicBezTo>
                      <a:pt x="0" y="4"/>
                      <a:pt x="0" y="4"/>
                      <a:pt x="0" y="4"/>
                    </a:cubicBezTo>
                    <a:cubicBezTo>
                      <a:pt x="2" y="4"/>
                      <a:pt x="3" y="5"/>
                      <a:pt x="4" y="6"/>
                    </a:cubicBezTo>
                    <a:cubicBezTo>
                      <a:pt x="6" y="7"/>
                      <a:pt x="8" y="9"/>
                      <a:pt x="11" y="9"/>
                    </a:cubicBezTo>
                    <a:cubicBezTo>
                      <a:pt x="15" y="9"/>
                      <a:pt x="17" y="7"/>
                      <a:pt x="19" y="6"/>
                    </a:cubicBezTo>
                    <a:cubicBezTo>
                      <a:pt x="20" y="5"/>
                      <a:pt x="21" y="4"/>
                      <a:pt x="22" y="4"/>
                    </a:cubicBezTo>
                    <a:cubicBezTo>
                      <a:pt x="24" y="4"/>
                      <a:pt x="25" y="5"/>
                      <a:pt x="26" y="6"/>
                    </a:cubicBezTo>
                    <a:cubicBezTo>
                      <a:pt x="28" y="7"/>
                      <a:pt x="30" y="9"/>
                      <a:pt x="34" y="9"/>
                    </a:cubicBezTo>
                    <a:cubicBezTo>
                      <a:pt x="37" y="9"/>
                      <a:pt x="39" y="8"/>
                      <a:pt x="40" y="6"/>
                    </a:cubicBezTo>
                    <a:cubicBezTo>
                      <a:pt x="40" y="6"/>
                      <a:pt x="41" y="6"/>
                      <a:pt x="41" y="6"/>
                    </a:cubicBezTo>
                    <a:cubicBezTo>
                      <a:pt x="42" y="5"/>
                      <a:pt x="43" y="4"/>
                      <a:pt x="45" y="4"/>
                    </a:cubicBezTo>
                    <a:cubicBezTo>
                      <a:pt x="45" y="4"/>
                      <a:pt x="45" y="4"/>
                      <a:pt x="46" y="4"/>
                    </a:cubicBezTo>
                    <a:cubicBezTo>
                      <a:pt x="47" y="4"/>
                      <a:pt x="47" y="5"/>
                      <a:pt x="48" y="6"/>
                    </a:cubicBezTo>
                    <a:cubicBezTo>
                      <a:pt x="50" y="7"/>
                      <a:pt x="52" y="9"/>
                      <a:pt x="56" y="9"/>
                    </a:cubicBezTo>
                    <a:cubicBezTo>
                      <a:pt x="60" y="9"/>
                      <a:pt x="62" y="7"/>
                      <a:pt x="63" y="6"/>
                    </a:cubicBezTo>
                    <a:cubicBezTo>
                      <a:pt x="64" y="5"/>
                      <a:pt x="65" y="4"/>
                      <a:pt x="67" y="4"/>
                    </a:cubicBezTo>
                    <a:cubicBezTo>
                      <a:pt x="68" y="4"/>
                      <a:pt x="69" y="5"/>
                      <a:pt x="71" y="6"/>
                    </a:cubicBezTo>
                    <a:cubicBezTo>
                      <a:pt x="72" y="7"/>
                      <a:pt x="74" y="9"/>
                      <a:pt x="78" y="9"/>
                    </a:cubicBezTo>
                    <a:cubicBezTo>
                      <a:pt x="82" y="9"/>
                      <a:pt x="84" y="7"/>
                      <a:pt x="85" y="6"/>
                    </a:cubicBezTo>
                    <a:cubicBezTo>
                      <a:pt x="87" y="5"/>
                      <a:pt x="87" y="4"/>
                      <a:pt x="89" y="4"/>
                    </a:cubicBezTo>
                    <a:cubicBezTo>
                      <a:pt x="89" y="0"/>
                      <a:pt x="89" y="0"/>
                      <a:pt x="89" y="0"/>
                    </a:cubicBezTo>
                    <a:cubicBezTo>
                      <a:pt x="85" y="0"/>
                      <a:pt x="83" y="1"/>
                      <a:pt x="82" y="3"/>
                    </a:cubicBezTo>
                    <a:cubicBezTo>
                      <a:pt x="80" y="4"/>
                      <a:pt x="80" y="4"/>
                      <a:pt x="7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3" name="Freeform 22">
                <a:extLst>
                  <a:ext uri="{FF2B5EF4-FFF2-40B4-BE49-F238E27FC236}">
                    <a16:creationId xmlns:a16="http://schemas.microsoft.com/office/drawing/2014/main" id="{085AE233-FD92-49F0-A4E3-D4EEFB4E4EE7}"/>
                  </a:ext>
                </a:extLst>
              </p:cNvPr>
              <p:cNvSpPr>
                <a:spLocks/>
              </p:cNvSpPr>
              <p:nvPr/>
            </p:nvSpPr>
            <p:spPr bwMode="auto">
              <a:xfrm>
                <a:off x="3320" y="2438"/>
                <a:ext cx="104" cy="10"/>
              </a:xfrm>
              <a:custGeom>
                <a:avLst/>
                <a:gdLst>
                  <a:gd name="T0" fmla="*/ 78 w 89"/>
                  <a:gd name="T1" fmla="*/ 5 h 9"/>
                  <a:gd name="T2" fmla="*/ 74 w 89"/>
                  <a:gd name="T3" fmla="*/ 3 h 9"/>
                  <a:gd name="T4" fmla="*/ 67 w 89"/>
                  <a:gd name="T5" fmla="*/ 0 h 9"/>
                  <a:gd name="T6" fmla="*/ 59 w 89"/>
                  <a:gd name="T7" fmla="*/ 3 h 9"/>
                  <a:gd name="T8" fmla="*/ 56 w 89"/>
                  <a:gd name="T9" fmla="*/ 5 h 9"/>
                  <a:gd name="T10" fmla="*/ 52 w 89"/>
                  <a:gd name="T11" fmla="*/ 3 h 9"/>
                  <a:gd name="T12" fmla="*/ 49 w 89"/>
                  <a:gd name="T13" fmla="*/ 1 h 9"/>
                  <a:gd name="T14" fmla="*/ 46 w 89"/>
                  <a:gd name="T15" fmla="*/ 0 h 9"/>
                  <a:gd name="T16" fmla="*/ 45 w 89"/>
                  <a:gd name="T17" fmla="*/ 0 h 9"/>
                  <a:gd name="T18" fmla="*/ 41 w 89"/>
                  <a:gd name="T19" fmla="*/ 1 h 9"/>
                  <a:gd name="T20" fmla="*/ 40 w 89"/>
                  <a:gd name="T21" fmla="*/ 1 h 9"/>
                  <a:gd name="T22" fmla="*/ 37 w 89"/>
                  <a:gd name="T23" fmla="*/ 3 h 9"/>
                  <a:gd name="T24" fmla="*/ 34 w 89"/>
                  <a:gd name="T25" fmla="*/ 5 h 9"/>
                  <a:gd name="T26" fmla="*/ 30 w 89"/>
                  <a:gd name="T27" fmla="*/ 3 h 9"/>
                  <a:gd name="T28" fmla="*/ 22 w 89"/>
                  <a:gd name="T29" fmla="*/ 0 h 9"/>
                  <a:gd name="T30" fmla="*/ 15 w 89"/>
                  <a:gd name="T31" fmla="*/ 3 h 9"/>
                  <a:gd name="T32" fmla="*/ 11 w 89"/>
                  <a:gd name="T33" fmla="*/ 5 h 9"/>
                  <a:gd name="T34" fmla="*/ 8 w 89"/>
                  <a:gd name="T35" fmla="*/ 3 h 9"/>
                  <a:gd name="T36" fmla="*/ 0 w 89"/>
                  <a:gd name="T37" fmla="*/ 0 h 9"/>
                  <a:gd name="T38" fmla="*/ 0 w 89"/>
                  <a:gd name="T39" fmla="*/ 5 h 9"/>
                  <a:gd name="T40" fmla="*/ 4 w 89"/>
                  <a:gd name="T41" fmla="*/ 6 h 9"/>
                  <a:gd name="T42" fmla="*/ 11 w 89"/>
                  <a:gd name="T43" fmla="*/ 9 h 9"/>
                  <a:gd name="T44" fmla="*/ 19 w 89"/>
                  <a:gd name="T45" fmla="*/ 6 h 9"/>
                  <a:gd name="T46" fmla="*/ 22 w 89"/>
                  <a:gd name="T47" fmla="*/ 5 h 9"/>
                  <a:gd name="T48" fmla="*/ 26 w 89"/>
                  <a:gd name="T49" fmla="*/ 6 h 9"/>
                  <a:gd name="T50" fmla="*/ 34 w 89"/>
                  <a:gd name="T51" fmla="*/ 9 h 9"/>
                  <a:gd name="T52" fmla="*/ 40 w 89"/>
                  <a:gd name="T53" fmla="*/ 7 h 9"/>
                  <a:gd name="T54" fmla="*/ 41 w 89"/>
                  <a:gd name="T55" fmla="*/ 6 h 9"/>
                  <a:gd name="T56" fmla="*/ 45 w 89"/>
                  <a:gd name="T57" fmla="*/ 5 h 9"/>
                  <a:gd name="T58" fmla="*/ 46 w 89"/>
                  <a:gd name="T59" fmla="*/ 5 h 9"/>
                  <a:gd name="T60" fmla="*/ 48 w 89"/>
                  <a:gd name="T61" fmla="*/ 6 h 9"/>
                  <a:gd name="T62" fmla="*/ 56 w 89"/>
                  <a:gd name="T63" fmla="*/ 9 h 9"/>
                  <a:gd name="T64" fmla="*/ 63 w 89"/>
                  <a:gd name="T65" fmla="*/ 6 h 9"/>
                  <a:gd name="T66" fmla="*/ 67 w 89"/>
                  <a:gd name="T67" fmla="*/ 5 h 9"/>
                  <a:gd name="T68" fmla="*/ 71 w 89"/>
                  <a:gd name="T69" fmla="*/ 6 h 9"/>
                  <a:gd name="T70" fmla="*/ 78 w 89"/>
                  <a:gd name="T71" fmla="*/ 9 h 9"/>
                  <a:gd name="T72" fmla="*/ 85 w 89"/>
                  <a:gd name="T73" fmla="*/ 6 h 9"/>
                  <a:gd name="T74" fmla="*/ 89 w 89"/>
                  <a:gd name="T75" fmla="*/ 5 h 9"/>
                  <a:gd name="T76" fmla="*/ 89 w 89"/>
                  <a:gd name="T77" fmla="*/ 0 h 9"/>
                  <a:gd name="T78" fmla="*/ 82 w 89"/>
                  <a:gd name="T79" fmla="*/ 3 h 9"/>
                  <a:gd name="T80" fmla="*/ 78 w 89"/>
                  <a:gd name="T8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9">
                    <a:moveTo>
                      <a:pt x="78" y="5"/>
                    </a:moveTo>
                    <a:cubicBezTo>
                      <a:pt x="76" y="5"/>
                      <a:pt x="75" y="4"/>
                      <a:pt x="74" y="3"/>
                    </a:cubicBezTo>
                    <a:cubicBezTo>
                      <a:pt x="73" y="2"/>
                      <a:pt x="71" y="0"/>
                      <a:pt x="67" y="0"/>
                    </a:cubicBezTo>
                    <a:cubicBezTo>
                      <a:pt x="63" y="0"/>
                      <a:pt x="61" y="2"/>
                      <a:pt x="59" y="3"/>
                    </a:cubicBezTo>
                    <a:cubicBezTo>
                      <a:pt x="58" y="4"/>
                      <a:pt x="57" y="5"/>
                      <a:pt x="56" y="5"/>
                    </a:cubicBezTo>
                    <a:cubicBezTo>
                      <a:pt x="54" y="5"/>
                      <a:pt x="53" y="4"/>
                      <a:pt x="52" y="3"/>
                    </a:cubicBezTo>
                    <a:cubicBezTo>
                      <a:pt x="51" y="2"/>
                      <a:pt x="50" y="2"/>
                      <a:pt x="49" y="1"/>
                    </a:cubicBezTo>
                    <a:cubicBezTo>
                      <a:pt x="48" y="1"/>
                      <a:pt x="47" y="0"/>
                      <a:pt x="46" y="0"/>
                    </a:cubicBezTo>
                    <a:cubicBezTo>
                      <a:pt x="45" y="0"/>
                      <a:pt x="45" y="0"/>
                      <a:pt x="45" y="0"/>
                    </a:cubicBezTo>
                    <a:cubicBezTo>
                      <a:pt x="43" y="0"/>
                      <a:pt x="42" y="0"/>
                      <a:pt x="41" y="1"/>
                    </a:cubicBezTo>
                    <a:cubicBezTo>
                      <a:pt x="41" y="1"/>
                      <a:pt x="40" y="1"/>
                      <a:pt x="40" y="1"/>
                    </a:cubicBezTo>
                    <a:cubicBezTo>
                      <a:pt x="39" y="2"/>
                      <a:pt x="38" y="2"/>
                      <a:pt x="37" y="3"/>
                    </a:cubicBezTo>
                    <a:cubicBezTo>
                      <a:pt x="36" y="4"/>
                      <a:pt x="35" y="5"/>
                      <a:pt x="34" y="5"/>
                    </a:cubicBezTo>
                    <a:cubicBezTo>
                      <a:pt x="32" y="5"/>
                      <a:pt x="31" y="4"/>
                      <a:pt x="30" y="3"/>
                    </a:cubicBezTo>
                    <a:cubicBezTo>
                      <a:pt x="28" y="2"/>
                      <a:pt x="26" y="0"/>
                      <a:pt x="22" y="0"/>
                    </a:cubicBezTo>
                    <a:cubicBezTo>
                      <a:pt x="19" y="0"/>
                      <a:pt x="17" y="2"/>
                      <a:pt x="15" y="3"/>
                    </a:cubicBezTo>
                    <a:cubicBezTo>
                      <a:pt x="14" y="4"/>
                      <a:pt x="13" y="5"/>
                      <a:pt x="11" y="5"/>
                    </a:cubicBezTo>
                    <a:cubicBezTo>
                      <a:pt x="10" y="5"/>
                      <a:pt x="9" y="4"/>
                      <a:pt x="8" y="3"/>
                    </a:cubicBezTo>
                    <a:cubicBezTo>
                      <a:pt x="6" y="2"/>
                      <a:pt x="4" y="0"/>
                      <a:pt x="0" y="0"/>
                    </a:cubicBezTo>
                    <a:cubicBezTo>
                      <a:pt x="0" y="5"/>
                      <a:pt x="0" y="5"/>
                      <a:pt x="0" y="5"/>
                    </a:cubicBezTo>
                    <a:cubicBezTo>
                      <a:pt x="2" y="5"/>
                      <a:pt x="3" y="5"/>
                      <a:pt x="4" y="6"/>
                    </a:cubicBezTo>
                    <a:cubicBezTo>
                      <a:pt x="6" y="7"/>
                      <a:pt x="8" y="9"/>
                      <a:pt x="11" y="9"/>
                    </a:cubicBezTo>
                    <a:cubicBezTo>
                      <a:pt x="15" y="9"/>
                      <a:pt x="17" y="7"/>
                      <a:pt x="19" y="6"/>
                    </a:cubicBezTo>
                    <a:cubicBezTo>
                      <a:pt x="20" y="5"/>
                      <a:pt x="21" y="5"/>
                      <a:pt x="22" y="5"/>
                    </a:cubicBezTo>
                    <a:cubicBezTo>
                      <a:pt x="24" y="5"/>
                      <a:pt x="25" y="5"/>
                      <a:pt x="26" y="6"/>
                    </a:cubicBezTo>
                    <a:cubicBezTo>
                      <a:pt x="28" y="7"/>
                      <a:pt x="30" y="9"/>
                      <a:pt x="34" y="9"/>
                    </a:cubicBezTo>
                    <a:cubicBezTo>
                      <a:pt x="37" y="9"/>
                      <a:pt x="39" y="8"/>
                      <a:pt x="40" y="7"/>
                    </a:cubicBezTo>
                    <a:cubicBezTo>
                      <a:pt x="40" y="7"/>
                      <a:pt x="41" y="6"/>
                      <a:pt x="41" y="6"/>
                    </a:cubicBezTo>
                    <a:cubicBezTo>
                      <a:pt x="42" y="5"/>
                      <a:pt x="43" y="5"/>
                      <a:pt x="45" y="5"/>
                    </a:cubicBezTo>
                    <a:cubicBezTo>
                      <a:pt x="45" y="5"/>
                      <a:pt x="45" y="5"/>
                      <a:pt x="46" y="5"/>
                    </a:cubicBezTo>
                    <a:cubicBezTo>
                      <a:pt x="47" y="5"/>
                      <a:pt x="47" y="5"/>
                      <a:pt x="48" y="6"/>
                    </a:cubicBezTo>
                    <a:cubicBezTo>
                      <a:pt x="50" y="7"/>
                      <a:pt x="52" y="9"/>
                      <a:pt x="56" y="9"/>
                    </a:cubicBezTo>
                    <a:cubicBezTo>
                      <a:pt x="60" y="9"/>
                      <a:pt x="62" y="7"/>
                      <a:pt x="63" y="6"/>
                    </a:cubicBezTo>
                    <a:cubicBezTo>
                      <a:pt x="64" y="5"/>
                      <a:pt x="65" y="5"/>
                      <a:pt x="67" y="5"/>
                    </a:cubicBezTo>
                    <a:cubicBezTo>
                      <a:pt x="68" y="5"/>
                      <a:pt x="69" y="5"/>
                      <a:pt x="71" y="6"/>
                    </a:cubicBezTo>
                    <a:cubicBezTo>
                      <a:pt x="72" y="7"/>
                      <a:pt x="74" y="9"/>
                      <a:pt x="78" y="9"/>
                    </a:cubicBezTo>
                    <a:cubicBezTo>
                      <a:pt x="82" y="9"/>
                      <a:pt x="84" y="7"/>
                      <a:pt x="85" y="6"/>
                    </a:cubicBezTo>
                    <a:cubicBezTo>
                      <a:pt x="87" y="5"/>
                      <a:pt x="87" y="5"/>
                      <a:pt x="89" y="5"/>
                    </a:cubicBezTo>
                    <a:cubicBezTo>
                      <a:pt x="89" y="0"/>
                      <a:pt x="89" y="0"/>
                      <a:pt x="89" y="0"/>
                    </a:cubicBezTo>
                    <a:cubicBezTo>
                      <a:pt x="85" y="0"/>
                      <a:pt x="83" y="2"/>
                      <a:pt x="82" y="3"/>
                    </a:cubicBezTo>
                    <a:cubicBezTo>
                      <a:pt x="80" y="4"/>
                      <a:pt x="80" y="5"/>
                      <a:pt x="7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4" name="Freeform 23">
                <a:extLst>
                  <a:ext uri="{FF2B5EF4-FFF2-40B4-BE49-F238E27FC236}">
                    <a16:creationId xmlns:a16="http://schemas.microsoft.com/office/drawing/2014/main" id="{44CB7E7E-437E-4CE2-A77D-A70993C77FBE}"/>
                  </a:ext>
                </a:extLst>
              </p:cNvPr>
              <p:cNvSpPr>
                <a:spLocks/>
              </p:cNvSpPr>
              <p:nvPr/>
            </p:nvSpPr>
            <p:spPr bwMode="auto">
              <a:xfrm>
                <a:off x="3431" y="2473"/>
                <a:ext cx="104" cy="11"/>
              </a:xfrm>
              <a:custGeom>
                <a:avLst/>
                <a:gdLst>
                  <a:gd name="T0" fmla="*/ 78 w 89"/>
                  <a:gd name="T1" fmla="*/ 5 h 9"/>
                  <a:gd name="T2" fmla="*/ 74 w 89"/>
                  <a:gd name="T3" fmla="*/ 3 h 9"/>
                  <a:gd name="T4" fmla="*/ 67 w 89"/>
                  <a:gd name="T5" fmla="*/ 0 h 9"/>
                  <a:gd name="T6" fmla="*/ 60 w 89"/>
                  <a:gd name="T7" fmla="*/ 3 h 9"/>
                  <a:gd name="T8" fmla="*/ 56 w 89"/>
                  <a:gd name="T9" fmla="*/ 5 h 9"/>
                  <a:gd name="T10" fmla="*/ 52 w 89"/>
                  <a:gd name="T11" fmla="*/ 3 h 9"/>
                  <a:gd name="T12" fmla="*/ 49 w 89"/>
                  <a:gd name="T13" fmla="*/ 1 h 9"/>
                  <a:gd name="T14" fmla="*/ 46 w 89"/>
                  <a:gd name="T15" fmla="*/ 0 h 9"/>
                  <a:gd name="T16" fmla="*/ 45 w 89"/>
                  <a:gd name="T17" fmla="*/ 0 h 9"/>
                  <a:gd name="T18" fmla="*/ 41 w 89"/>
                  <a:gd name="T19" fmla="*/ 1 h 9"/>
                  <a:gd name="T20" fmla="*/ 40 w 89"/>
                  <a:gd name="T21" fmla="*/ 1 h 9"/>
                  <a:gd name="T22" fmla="*/ 37 w 89"/>
                  <a:gd name="T23" fmla="*/ 3 h 9"/>
                  <a:gd name="T24" fmla="*/ 34 w 89"/>
                  <a:gd name="T25" fmla="*/ 5 h 9"/>
                  <a:gd name="T26" fmla="*/ 30 w 89"/>
                  <a:gd name="T27" fmla="*/ 3 h 9"/>
                  <a:gd name="T28" fmla="*/ 23 w 89"/>
                  <a:gd name="T29" fmla="*/ 0 h 9"/>
                  <a:gd name="T30" fmla="*/ 15 w 89"/>
                  <a:gd name="T31" fmla="*/ 3 h 9"/>
                  <a:gd name="T32" fmla="*/ 11 w 89"/>
                  <a:gd name="T33" fmla="*/ 5 h 9"/>
                  <a:gd name="T34" fmla="*/ 8 w 89"/>
                  <a:gd name="T35" fmla="*/ 3 h 9"/>
                  <a:gd name="T36" fmla="*/ 0 w 89"/>
                  <a:gd name="T37" fmla="*/ 0 h 9"/>
                  <a:gd name="T38" fmla="*/ 0 w 89"/>
                  <a:gd name="T39" fmla="*/ 5 h 9"/>
                  <a:gd name="T40" fmla="*/ 4 w 89"/>
                  <a:gd name="T41" fmla="*/ 6 h 9"/>
                  <a:gd name="T42" fmla="*/ 11 w 89"/>
                  <a:gd name="T43" fmla="*/ 9 h 9"/>
                  <a:gd name="T44" fmla="*/ 19 w 89"/>
                  <a:gd name="T45" fmla="*/ 6 h 9"/>
                  <a:gd name="T46" fmla="*/ 23 w 89"/>
                  <a:gd name="T47" fmla="*/ 5 h 9"/>
                  <a:gd name="T48" fmla="*/ 26 w 89"/>
                  <a:gd name="T49" fmla="*/ 6 h 9"/>
                  <a:gd name="T50" fmla="*/ 34 w 89"/>
                  <a:gd name="T51" fmla="*/ 9 h 9"/>
                  <a:gd name="T52" fmla="*/ 40 w 89"/>
                  <a:gd name="T53" fmla="*/ 7 h 9"/>
                  <a:gd name="T54" fmla="*/ 41 w 89"/>
                  <a:gd name="T55" fmla="*/ 6 h 9"/>
                  <a:gd name="T56" fmla="*/ 45 w 89"/>
                  <a:gd name="T57" fmla="*/ 5 h 9"/>
                  <a:gd name="T58" fmla="*/ 46 w 89"/>
                  <a:gd name="T59" fmla="*/ 5 h 9"/>
                  <a:gd name="T60" fmla="*/ 48 w 89"/>
                  <a:gd name="T61" fmla="*/ 6 h 9"/>
                  <a:gd name="T62" fmla="*/ 56 w 89"/>
                  <a:gd name="T63" fmla="*/ 9 h 9"/>
                  <a:gd name="T64" fmla="*/ 63 w 89"/>
                  <a:gd name="T65" fmla="*/ 6 h 9"/>
                  <a:gd name="T66" fmla="*/ 67 w 89"/>
                  <a:gd name="T67" fmla="*/ 5 h 9"/>
                  <a:gd name="T68" fmla="*/ 71 w 89"/>
                  <a:gd name="T69" fmla="*/ 6 h 9"/>
                  <a:gd name="T70" fmla="*/ 78 w 89"/>
                  <a:gd name="T71" fmla="*/ 9 h 9"/>
                  <a:gd name="T72" fmla="*/ 85 w 89"/>
                  <a:gd name="T73" fmla="*/ 6 h 9"/>
                  <a:gd name="T74" fmla="*/ 89 w 89"/>
                  <a:gd name="T75" fmla="*/ 5 h 9"/>
                  <a:gd name="T76" fmla="*/ 89 w 89"/>
                  <a:gd name="T77" fmla="*/ 0 h 9"/>
                  <a:gd name="T78" fmla="*/ 82 w 89"/>
                  <a:gd name="T79" fmla="*/ 3 h 9"/>
                  <a:gd name="T80" fmla="*/ 78 w 89"/>
                  <a:gd name="T8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9">
                    <a:moveTo>
                      <a:pt x="78" y="5"/>
                    </a:moveTo>
                    <a:cubicBezTo>
                      <a:pt x="76" y="5"/>
                      <a:pt x="76" y="4"/>
                      <a:pt x="74" y="3"/>
                    </a:cubicBezTo>
                    <a:cubicBezTo>
                      <a:pt x="73" y="2"/>
                      <a:pt x="71" y="0"/>
                      <a:pt x="67" y="0"/>
                    </a:cubicBezTo>
                    <a:cubicBezTo>
                      <a:pt x="63" y="0"/>
                      <a:pt x="61" y="2"/>
                      <a:pt x="60" y="3"/>
                    </a:cubicBezTo>
                    <a:cubicBezTo>
                      <a:pt x="58" y="4"/>
                      <a:pt x="57" y="5"/>
                      <a:pt x="56" y="5"/>
                    </a:cubicBezTo>
                    <a:cubicBezTo>
                      <a:pt x="54" y="5"/>
                      <a:pt x="53" y="4"/>
                      <a:pt x="52" y="3"/>
                    </a:cubicBezTo>
                    <a:cubicBezTo>
                      <a:pt x="51" y="3"/>
                      <a:pt x="50" y="2"/>
                      <a:pt x="49" y="1"/>
                    </a:cubicBezTo>
                    <a:cubicBezTo>
                      <a:pt x="48" y="1"/>
                      <a:pt x="47" y="0"/>
                      <a:pt x="46" y="0"/>
                    </a:cubicBezTo>
                    <a:cubicBezTo>
                      <a:pt x="45" y="0"/>
                      <a:pt x="45" y="0"/>
                      <a:pt x="45" y="0"/>
                    </a:cubicBezTo>
                    <a:cubicBezTo>
                      <a:pt x="43" y="0"/>
                      <a:pt x="42" y="1"/>
                      <a:pt x="41" y="1"/>
                    </a:cubicBezTo>
                    <a:cubicBezTo>
                      <a:pt x="41" y="1"/>
                      <a:pt x="41" y="1"/>
                      <a:pt x="40" y="1"/>
                    </a:cubicBezTo>
                    <a:cubicBezTo>
                      <a:pt x="39" y="2"/>
                      <a:pt x="38" y="3"/>
                      <a:pt x="37" y="3"/>
                    </a:cubicBezTo>
                    <a:cubicBezTo>
                      <a:pt x="36" y="4"/>
                      <a:pt x="35" y="5"/>
                      <a:pt x="34" y="5"/>
                    </a:cubicBezTo>
                    <a:cubicBezTo>
                      <a:pt x="32" y="5"/>
                      <a:pt x="31" y="4"/>
                      <a:pt x="30" y="3"/>
                    </a:cubicBezTo>
                    <a:cubicBezTo>
                      <a:pt x="28" y="2"/>
                      <a:pt x="26" y="0"/>
                      <a:pt x="23" y="0"/>
                    </a:cubicBezTo>
                    <a:cubicBezTo>
                      <a:pt x="19" y="0"/>
                      <a:pt x="17" y="2"/>
                      <a:pt x="15" y="3"/>
                    </a:cubicBezTo>
                    <a:cubicBezTo>
                      <a:pt x="14" y="4"/>
                      <a:pt x="13" y="5"/>
                      <a:pt x="11" y="5"/>
                    </a:cubicBezTo>
                    <a:cubicBezTo>
                      <a:pt x="10" y="5"/>
                      <a:pt x="9" y="4"/>
                      <a:pt x="8" y="3"/>
                    </a:cubicBezTo>
                    <a:cubicBezTo>
                      <a:pt x="6" y="2"/>
                      <a:pt x="4" y="0"/>
                      <a:pt x="0" y="0"/>
                    </a:cubicBezTo>
                    <a:cubicBezTo>
                      <a:pt x="0" y="5"/>
                      <a:pt x="0" y="5"/>
                      <a:pt x="0" y="5"/>
                    </a:cubicBezTo>
                    <a:cubicBezTo>
                      <a:pt x="2" y="5"/>
                      <a:pt x="3" y="5"/>
                      <a:pt x="4" y="6"/>
                    </a:cubicBezTo>
                    <a:cubicBezTo>
                      <a:pt x="6" y="8"/>
                      <a:pt x="8" y="9"/>
                      <a:pt x="11" y="9"/>
                    </a:cubicBezTo>
                    <a:cubicBezTo>
                      <a:pt x="15" y="9"/>
                      <a:pt x="17" y="8"/>
                      <a:pt x="19" y="6"/>
                    </a:cubicBezTo>
                    <a:cubicBezTo>
                      <a:pt x="20" y="5"/>
                      <a:pt x="21" y="5"/>
                      <a:pt x="23" y="5"/>
                    </a:cubicBezTo>
                    <a:cubicBezTo>
                      <a:pt x="24" y="5"/>
                      <a:pt x="25" y="5"/>
                      <a:pt x="26" y="6"/>
                    </a:cubicBezTo>
                    <a:cubicBezTo>
                      <a:pt x="28" y="8"/>
                      <a:pt x="30" y="9"/>
                      <a:pt x="34" y="9"/>
                    </a:cubicBezTo>
                    <a:cubicBezTo>
                      <a:pt x="37" y="9"/>
                      <a:pt x="39" y="8"/>
                      <a:pt x="40" y="7"/>
                    </a:cubicBezTo>
                    <a:cubicBezTo>
                      <a:pt x="40" y="7"/>
                      <a:pt x="41" y="7"/>
                      <a:pt x="41" y="6"/>
                    </a:cubicBezTo>
                    <a:cubicBezTo>
                      <a:pt x="42" y="5"/>
                      <a:pt x="43" y="5"/>
                      <a:pt x="45" y="5"/>
                    </a:cubicBezTo>
                    <a:cubicBezTo>
                      <a:pt x="45" y="5"/>
                      <a:pt x="45" y="5"/>
                      <a:pt x="46" y="5"/>
                    </a:cubicBezTo>
                    <a:cubicBezTo>
                      <a:pt x="47" y="5"/>
                      <a:pt x="47" y="6"/>
                      <a:pt x="48" y="6"/>
                    </a:cubicBezTo>
                    <a:cubicBezTo>
                      <a:pt x="50" y="8"/>
                      <a:pt x="52" y="9"/>
                      <a:pt x="56" y="9"/>
                    </a:cubicBezTo>
                    <a:cubicBezTo>
                      <a:pt x="60" y="9"/>
                      <a:pt x="62" y="8"/>
                      <a:pt x="63" y="6"/>
                    </a:cubicBezTo>
                    <a:cubicBezTo>
                      <a:pt x="64" y="5"/>
                      <a:pt x="65" y="5"/>
                      <a:pt x="67" y="5"/>
                    </a:cubicBezTo>
                    <a:cubicBezTo>
                      <a:pt x="69" y="5"/>
                      <a:pt x="69" y="5"/>
                      <a:pt x="71" y="6"/>
                    </a:cubicBezTo>
                    <a:cubicBezTo>
                      <a:pt x="72" y="8"/>
                      <a:pt x="74" y="9"/>
                      <a:pt x="78" y="9"/>
                    </a:cubicBezTo>
                    <a:cubicBezTo>
                      <a:pt x="82" y="9"/>
                      <a:pt x="84" y="8"/>
                      <a:pt x="85" y="6"/>
                    </a:cubicBezTo>
                    <a:cubicBezTo>
                      <a:pt x="87" y="5"/>
                      <a:pt x="87" y="5"/>
                      <a:pt x="89" y="5"/>
                    </a:cubicBezTo>
                    <a:cubicBezTo>
                      <a:pt x="89" y="0"/>
                      <a:pt x="89" y="0"/>
                      <a:pt x="89" y="0"/>
                    </a:cubicBezTo>
                    <a:cubicBezTo>
                      <a:pt x="85" y="0"/>
                      <a:pt x="83" y="2"/>
                      <a:pt x="82" y="3"/>
                    </a:cubicBezTo>
                    <a:cubicBezTo>
                      <a:pt x="80" y="4"/>
                      <a:pt x="80" y="5"/>
                      <a:pt x="7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5" name="Freeform 24">
                <a:extLst>
                  <a:ext uri="{FF2B5EF4-FFF2-40B4-BE49-F238E27FC236}">
                    <a16:creationId xmlns:a16="http://schemas.microsoft.com/office/drawing/2014/main" id="{2E160BC1-251D-4F9C-89B4-274AB0162B44}"/>
                  </a:ext>
                </a:extLst>
              </p:cNvPr>
              <p:cNvSpPr>
                <a:spLocks/>
              </p:cNvSpPr>
              <p:nvPr/>
            </p:nvSpPr>
            <p:spPr bwMode="auto">
              <a:xfrm>
                <a:off x="3431" y="2485"/>
                <a:ext cx="104" cy="10"/>
              </a:xfrm>
              <a:custGeom>
                <a:avLst/>
                <a:gdLst>
                  <a:gd name="T0" fmla="*/ 78 w 89"/>
                  <a:gd name="T1" fmla="*/ 4 h 9"/>
                  <a:gd name="T2" fmla="*/ 74 w 89"/>
                  <a:gd name="T3" fmla="*/ 3 h 9"/>
                  <a:gd name="T4" fmla="*/ 67 w 89"/>
                  <a:gd name="T5" fmla="*/ 0 h 9"/>
                  <a:gd name="T6" fmla="*/ 60 w 89"/>
                  <a:gd name="T7" fmla="*/ 3 h 9"/>
                  <a:gd name="T8" fmla="*/ 56 w 89"/>
                  <a:gd name="T9" fmla="*/ 4 h 9"/>
                  <a:gd name="T10" fmla="*/ 52 w 89"/>
                  <a:gd name="T11" fmla="*/ 3 h 9"/>
                  <a:gd name="T12" fmla="*/ 49 w 89"/>
                  <a:gd name="T13" fmla="*/ 1 h 9"/>
                  <a:gd name="T14" fmla="*/ 46 w 89"/>
                  <a:gd name="T15" fmla="*/ 0 h 9"/>
                  <a:gd name="T16" fmla="*/ 45 w 89"/>
                  <a:gd name="T17" fmla="*/ 0 h 9"/>
                  <a:gd name="T18" fmla="*/ 41 w 89"/>
                  <a:gd name="T19" fmla="*/ 0 h 9"/>
                  <a:gd name="T20" fmla="*/ 40 w 89"/>
                  <a:gd name="T21" fmla="*/ 1 h 9"/>
                  <a:gd name="T22" fmla="*/ 37 w 89"/>
                  <a:gd name="T23" fmla="*/ 3 h 9"/>
                  <a:gd name="T24" fmla="*/ 34 w 89"/>
                  <a:gd name="T25" fmla="*/ 4 h 9"/>
                  <a:gd name="T26" fmla="*/ 30 w 89"/>
                  <a:gd name="T27" fmla="*/ 3 h 9"/>
                  <a:gd name="T28" fmla="*/ 23 w 89"/>
                  <a:gd name="T29" fmla="*/ 0 h 9"/>
                  <a:gd name="T30" fmla="*/ 15 w 89"/>
                  <a:gd name="T31" fmla="*/ 3 h 9"/>
                  <a:gd name="T32" fmla="*/ 11 w 89"/>
                  <a:gd name="T33" fmla="*/ 4 h 9"/>
                  <a:gd name="T34" fmla="*/ 8 w 89"/>
                  <a:gd name="T35" fmla="*/ 3 h 9"/>
                  <a:gd name="T36" fmla="*/ 0 w 89"/>
                  <a:gd name="T37" fmla="*/ 0 h 9"/>
                  <a:gd name="T38" fmla="*/ 0 w 89"/>
                  <a:gd name="T39" fmla="*/ 4 h 9"/>
                  <a:gd name="T40" fmla="*/ 4 w 89"/>
                  <a:gd name="T41" fmla="*/ 6 h 9"/>
                  <a:gd name="T42" fmla="*/ 11 w 89"/>
                  <a:gd name="T43" fmla="*/ 9 h 9"/>
                  <a:gd name="T44" fmla="*/ 19 w 89"/>
                  <a:gd name="T45" fmla="*/ 6 h 9"/>
                  <a:gd name="T46" fmla="*/ 23 w 89"/>
                  <a:gd name="T47" fmla="*/ 4 h 9"/>
                  <a:gd name="T48" fmla="*/ 26 w 89"/>
                  <a:gd name="T49" fmla="*/ 6 h 9"/>
                  <a:gd name="T50" fmla="*/ 34 w 89"/>
                  <a:gd name="T51" fmla="*/ 9 h 9"/>
                  <a:gd name="T52" fmla="*/ 40 w 89"/>
                  <a:gd name="T53" fmla="*/ 6 h 9"/>
                  <a:gd name="T54" fmla="*/ 41 w 89"/>
                  <a:gd name="T55" fmla="*/ 6 h 9"/>
                  <a:gd name="T56" fmla="*/ 45 w 89"/>
                  <a:gd name="T57" fmla="*/ 4 h 9"/>
                  <a:gd name="T58" fmla="*/ 46 w 89"/>
                  <a:gd name="T59" fmla="*/ 4 h 9"/>
                  <a:gd name="T60" fmla="*/ 48 w 89"/>
                  <a:gd name="T61" fmla="*/ 6 h 9"/>
                  <a:gd name="T62" fmla="*/ 56 w 89"/>
                  <a:gd name="T63" fmla="*/ 9 h 9"/>
                  <a:gd name="T64" fmla="*/ 63 w 89"/>
                  <a:gd name="T65" fmla="*/ 6 h 9"/>
                  <a:gd name="T66" fmla="*/ 67 w 89"/>
                  <a:gd name="T67" fmla="*/ 4 h 9"/>
                  <a:gd name="T68" fmla="*/ 71 w 89"/>
                  <a:gd name="T69" fmla="*/ 6 h 9"/>
                  <a:gd name="T70" fmla="*/ 78 w 89"/>
                  <a:gd name="T71" fmla="*/ 9 h 9"/>
                  <a:gd name="T72" fmla="*/ 85 w 89"/>
                  <a:gd name="T73" fmla="*/ 6 h 9"/>
                  <a:gd name="T74" fmla="*/ 89 w 89"/>
                  <a:gd name="T75" fmla="*/ 4 h 9"/>
                  <a:gd name="T76" fmla="*/ 89 w 89"/>
                  <a:gd name="T77" fmla="*/ 0 h 9"/>
                  <a:gd name="T78" fmla="*/ 82 w 89"/>
                  <a:gd name="T79" fmla="*/ 3 h 9"/>
                  <a:gd name="T80" fmla="*/ 78 w 89"/>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9">
                    <a:moveTo>
                      <a:pt x="78" y="4"/>
                    </a:moveTo>
                    <a:cubicBezTo>
                      <a:pt x="76" y="4"/>
                      <a:pt x="76" y="4"/>
                      <a:pt x="74" y="3"/>
                    </a:cubicBezTo>
                    <a:cubicBezTo>
                      <a:pt x="73" y="1"/>
                      <a:pt x="71" y="0"/>
                      <a:pt x="67" y="0"/>
                    </a:cubicBezTo>
                    <a:cubicBezTo>
                      <a:pt x="63" y="0"/>
                      <a:pt x="61" y="1"/>
                      <a:pt x="60" y="3"/>
                    </a:cubicBezTo>
                    <a:cubicBezTo>
                      <a:pt x="58" y="4"/>
                      <a:pt x="57" y="4"/>
                      <a:pt x="56" y="4"/>
                    </a:cubicBezTo>
                    <a:cubicBezTo>
                      <a:pt x="54" y="4"/>
                      <a:pt x="53" y="4"/>
                      <a:pt x="52" y="3"/>
                    </a:cubicBezTo>
                    <a:cubicBezTo>
                      <a:pt x="51" y="2"/>
                      <a:pt x="50" y="1"/>
                      <a:pt x="49" y="1"/>
                    </a:cubicBezTo>
                    <a:cubicBezTo>
                      <a:pt x="48" y="0"/>
                      <a:pt x="47" y="0"/>
                      <a:pt x="46" y="0"/>
                    </a:cubicBezTo>
                    <a:cubicBezTo>
                      <a:pt x="45" y="0"/>
                      <a:pt x="45" y="0"/>
                      <a:pt x="45" y="0"/>
                    </a:cubicBezTo>
                    <a:cubicBezTo>
                      <a:pt x="43" y="0"/>
                      <a:pt x="42" y="0"/>
                      <a:pt x="41" y="0"/>
                    </a:cubicBezTo>
                    <a:cubicBezTo>
                      <a:pt x="41" y="0"/>
                      <a:pt x="41" y="1"/>
                      <a:pt x="40" y="1"/>
                    </a:cubicBezTo>
                    <a:cubicBezTo>
                      <a:pt x="39" y="1"/>
                      <a:pt x="38" y="2"/>
                      <a:pt x="37" y="3"/>
                    </a:cubicBezTo>
                    <a:cubicBezTo>
                      <a:pt x="36" y="4"/>
                      <a:pt x="35" y="4"/>
                      <a:pt x="34" y="4"/>
                    </a:cubicBezTo>
                    <a:cubicBezTo>
                      <a:pt x="32" y="4"/>
                      <a:pt x="31" y="4"/>
                      <a:pt x="30" y="3"/>
                    </a:cubicBezTo>
                    <a:cubicBezTo>
                      <a:pt x="28" y="1"/>
                      <a:pt x="26" y="0"/>
                      <a:pt x="23" y="0"/>
                    </a:cubicBezTo>
                    <a:cubicBezTo>
                      <a:pt x="19" y="0"/>
                      <a:pt x="17" y="1"/>
                      <a:pt x="15" y="3"/>
                    </a:cubicBezTo>
                    <a:cubicBezTo>
                      <a:pt x="14" y="4"/>
                      <a:pt x="13" y="4"/>
                      <a:pt x="11" y="4"/>
                    </a:cubicBezTo>
                    <a:cubicBezTo>
                      <a:pt x="10" y="4"/>
                      <a:pt x="9" y="4"/>
                      <a:pt x="8" y="3"/>
                    </a:cubicBezTo>
                    <a:cubicBezTo>
                      <a:pt x="6" y="1"/>
                      <a:pt x="4" y="0"/>
                      <a:pt x="0" y="0"/>
                    </a:cubicBezTo>
                    <a:cubicBezTo>
                      <a:pt x="0" y="4"/>
                      <a:pt x="0" y="4"/>
                      <a:pt x="0" y="4"/>
                    </a:cubicBezTo>
                    <a:cubicBezTo>
                      <a:pt x="2" y="4"/>
                      <a:pt x="3" y="5"/>
                      <a:pt x="4" y="6"/>
                    </a:cubicBezTo>
                    <a:cubicBezTo>
                      <a:pt x="6" y="7"/>
                      <a:pt x="8" y="9"/>
                      <a:pt x="11" y="9"/>
                    </a:cubicBezTo>
                    <a:cubicBezTo>
                      <a:pt x="15" y="9"/>
                      <a:pt x="17" y="7"/>
                      <a:pt x="19" y="6"/>
                    </a:cubicBezTo>
                    <a:cubicBezTo>
                      <a:pt x="20" y="5"/>
                      <a:pt x="21" y="4"/>
                      <a:pt x="23" y="4"/>
                    </a:cubicBezTo>
                    <a:cubicBezTo>
                      <a:pt x="24" y="4"/>
                      <a:pt x="25" y="5"/>
                      <a:pt x="26" y="6"/>
                    </a:cubicBezTo>
                    <a:cubicBezTo>
                      <a:pt x="28" y="7"/>
                      <a:pt x="30" y="9"/>
                      <a:pt x="34" y="9"/>
                    </a:cubicBezTo>
                    <a:cubicBezTo>
                      <a:pt x="37" y="9"/>
                      <a:pt x="39" y="8"/>
                      <a:pt x="40" y="6"/>
                    </a:cubicBezTo>
                    <a:cubicBezTo>
                      <a:pt x="40" y="6"/>
                      <a:pt x="41" y="6"/>
                      <a:pt x="41" y="6"/>
                    </a:cubicBezTo>
                    <a:cubicBezTo>
                      <a:pt x="42" y="5"/>
                      <a:pt x="43" y="4"/>
                      <a:pt x="45" y="4"/>
                    </a:cubicBezTo>
                    <a:cubicBezTo>
                      <a:pt x="45" y="4"/>
                      <a:pt x="45" y="4"/>
                      <a:pt x="46" y="4"/>
                    </a:cubicBezTo>
                    <a:cubicBezTo>
                      <a:pt x="47" y="4"/>
                      <a:pt x="47" y="5"/>
                      <a:pt x="48" y="6"/>
                    </a:cubicBezTo>
                    <a:cubicBezTo>
                      <a:pt x="50" y="7"/>
                      <a:pt x="52" y="9"/>
                      <a:pt x="56" y="9"/>
                    </a:cubicBezTo>
                    <a:cubicBezTo>
                      <a:pt x="60" y="9"/>
                      <a:pt x="62" y="7"/>
                      <a:pt x="63" y="6"/>
                    </a:cubicBezTo>
                    <a:cubicBezTo>
                      <a:pt x="64" y="5"/>
                      <a:pt x="65" y="4"/>
                      <a:pt x="67" y="4"/>
                    </a:cubicBezTo>
                    <a:cubicBezTo>
                      <a:pt x="69" y="4"/>
                      <a:pt x="69" y="5"/>
                      <a:pt x="71" y="6"/>
                    </a:cubicBezTo>
                    <a:cubicBezTo>
                      <a:pt x="72" y="7"/>
                      <a:pt x="74" y="9"/>
                      <a:pt x="78" y="9"/>
                    </a:cubicBezTo>
                    <a:cubicBezTo>
                      <a:pt x="82" y="9"/>
                      <a:pt x="84" y="7"/>
                      <a:pt x="85" y="6"/>
                    </a:cubicBezTo>
                    <a:cubicBezTo>
                      <a:pt x="87" y="5"/>
                      <a:pt x="87" y="4"/>
                      <a:pt x="89" y="4"/>
                    </a:cubicBezTo>
                    <a:cubicBezTo>
                      <a:pt x="89" y="0"/>
                      <a:pt x="89" y="0"/>
                      <a:pt x="89" y="0"/>
                    </a:cubicBezTo>
                    <a:cubicBezTo>
                      <a:pt x="85" y="0"/>
                      <a:pt x="83" y="1"/>
                      <a:pt x="82" y="3"/>
                    </a:cubicBezTo>
                    <a:cubicBezTo>
                      <a:pt x="80" y="4"/>
                      <a:pt x="80" y="4"/>
                      <a:pt x="7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nvGrpSpPr>
          <p:cNvPr id="68" name="グループ化 67">
            <a:extLst>
              <a:ext uri="{FF2B5EF4-FFF2-40B4-BE49-F238E27FC236}">
                <a16:creationId xmlns:a16="http://schemas.microsoft.com/office/drawing/2014/main" id="{4C2A9003-6F3D-4CBD-A837-3FC40B2B4CCB}"/>
              </a:ext>
            </a:extLst>
          </p:cNvPr>
          <p:cNvGrpSpPr/>
          <p:nvPr/>
        </p:nvGrpSpPr>
        <p:grpSpPr>
          <a:xfrm>
            <a:off x="390137" y="6149690"/>
            <a:ext cx="2676742" cy="1234065"/>
            <a:chOff x="192174" y="5649907"/>
            <a:chExt cx="2790545" cy="1286532"/>
          </a:xfrm>
        </p:grpSpPr>
        <p:sp>
          <p:nvSpPr>
            <p:cNvPr id="474" name="テキスト ボックス 473">
              <a:extLst>
                <a:ext uri="{FF2B5EF4-FFF2-40B4-BE49-F238E27FC236}">
                  <a16:creationId xmlns:a16="http://schemas.microsoft.com/office/drawing/2014/main" id="{FDECB549-298D-4BD6-B13E-A7A92D2745DD}"/>
                </a:ext>
              </a:extLst>
            </p:cNvPr>
            <p:cNvSpPr txBox="1"/>
            <p:nvPr/>
          </p:nvSpPr>
          <p:spPr>
            <a:xfrm>
              <a:off x="192174" y="6487233"/>
              <a:ext cx="2790545" cy="449206"/>
            </a:xfrm>
            <a:prstGeom prst="rect">
              <a:avLst/>
            </a:prstGeom>
            <a:noFill/>
          </p:spPr>
          <p:txBody>
            <a:bodyPr wrap="square" lIns="0" tIns="0" rIns="0" bIns="0" rtlCol="0">
              <a:spAutoFit/>
            </a:bodyPr>
            <a:lstStyle>
              <a:defPPr>
                <a:defRPr lang="ja-JP"/>
              </a:defPPr>
              <a:lvl1pPr algn="ctr">
                <a:defRPr sz="1400" b="1"/>
              </a:lvl1pPr>
            </a:lstStyle>
            <a:p>
              <a:pPr lvl="0">
                <a:defRPr/>
              </a:pPr>
              <a:r>
                <a:rPr lang="ja-JP" altLang="en-US" dirty="0" smtClean="0">
                  <a:solidFill>
                    <a:prstClr val="black"/>
                  </a:solidFill>
                </a:rPr>
                <a:t>藻場・干潟の保全・創造等により</a:t>
              </a:r>
              <a:r>
                <a:rPr lang="en-US" altLang="ja-JP" dirty="0">
                  <a:solidFill>
                    <a:prstClr val="black"/>
                  </a:solidFill>
                </a:rPr>
                <a:t/>
              </a:r>
              <a:br>
                <a:rPr lang="en-US" altLang="ja-JP" dirty="0">
                  <a:solidFill>
                    <a:prstClr val="black"/>
                  </a:solidFill>
                </a:rPr>
              </a:br>
              <a:r>
                <a:rPr lang="ja-JP" altLang="en-US" dirty="0">
                  <a:solidFill>
                    <a:prstClr val="black"/>
                  </a:solidFill>
                </a:rPr>
                <a:t>水質浄化や生物多様性を</a:t>
              </a:r>
              <a:r>
                <a:rPr lang="ja-JP" altLang="en-US" dirty="0" smtClean="0">
                  <a:solidFill>
                    <a:prstClr val="black"/>
                  </a:solidFill>
                </a:rPr>
                <a:t>確保</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67" name="グループ化 66">
              <a:extLst>
                <a:ext uri="{FF2B5EF4-FFF2-40B4-BE49-F238E27FC236}">
                  <a16:creationId xmlns:a16="http://schemas.microsoft.com/office/drawing/2014/main" id="{656E0D09-3E45-4848-A8E0-370F0881F0B9}"/>
                </a:ext>
              </a:extLst>
            </p:cNvPr>
            <p:cNvGrpSpPr/>
            <p:nvPr/>
          </p:nvGrpSpPr>
          <p:grpSpPr>
            <a:xfrm>
              <a:off x="798386" y="5649907"/>
              <a:ext cx="1578120" cy="775173"/>
              <a:chOff x="502740" y="5649907"/>
              <a:chExt cx="1578120" cy="775173"/>
            </a:xfrm>
          </p:grpSpPr>
          <p:grpSp>
            <p:nvGrpSpPr>
              <p:cNvPr id="64" name="グループ化 63">
                <a:extLst>
                  <a:ext uri="{FF2B5EF4-FFF2-40B4-BE49-F238E27FC236}">
                    <a16:creationId xmlns:a16="http://schemas.microsoft.com/office/drawing/2014/main" id="{2F906F4D-3621-4380-BF32-EA854EEEB9C0}"/>
                  </a:ext>
                </a:extLst>
              </p:cNvPr>
              <p:cNvGrpSpPr/>
              <p:nvPr/>
            </p:nvGrpSpPr>
            <p:grpSpPr>
              <a:xfrm>
                <a:off x="1505601" y="6088762"/>
                <a:ext cx="575259" cy="336318"/>
                <a:chOff x="1375147" y="6119769"/>
                <a:chExt cx="575259" cy="336318"/>
              </a:xfrm>
            </p:grpSpPr>
            <p:pic>
              <p:nvPicPr>
                <p:cNvPr id="472" name="Picture 12">
                  <a:extLst>
                    <a:ext uri="{FF2B5EF4-FFF2-40B4-BE49-F238E27FC236}">
                      <a16:creationId xmlns:a16="http://schemas.microsoft.com/office/drawing/2014/main" id="{1186DE02-85D0-4649-BF4E-B60FBA0194CF}"/>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1595996" y="6156164"/>
                  <a:ext cx="354410" cy="299923"/>
                </a:xfrm>
                <a:prstGeom prst="rect">
                  <a:avLst/>
                </a:prstGeom>
                <a:noFill/>
                <a:extLst>
                  <a:ext uri="{909E8E84-426E-40DD-AFC4-6F175D3DCCD1}">
                    <a14:hiddenFill xmlns:a14="http://schemas.microsoft.com/office/drawing/2010/main">
                      <a:solidFill>
                        <a:srgbClr val="FFFFFF"/>
                      </a:solidFill>
                    </a14:hiddenFill>
                  </a:ext>
                </a:extLst>
              </p:spPr>
            </p:pic>
            <p:pic>
              <p:nvPicPr>
                <p:cNvPr id="517" name="Picture 12">
                  <a:extLst>
                    <a:ext uri="{FF2B5EF4-FFF2-40B4-BE49-F238E27FC236}">
                      <a16:creationId xmlns:a16="http://schemas.microsoft.com/office/drawing/2014/main" id="{5E6CBE3C-5186-4274-A994-6C513A078A49}"/>
                    </a:ext>
                  </a:extLst>
                </p:cNvPr>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1375147" y="6119769"/>
                  <a:ext cx="226181" cy="19140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6" name="グループ化 65">
                <a:extLst>
                  <a:ext uri="{FF2B5EF4-FFF2-40B4-BE49-F238E27FC236}">
                    <a16:creationId xmlns:a16="http://schemas.microsoft.com/office/drawing/2014/main" id="{57C6B0EB-E350-4E75-8E61-A5A634D791C0}"/>
                  </a:ext>
                </a:extLst>
              </p:cNvPr>
              <p:cNvGrpSpPr/>
              <p:nvPr/>
            </p:nvGrpSpPr>
            <p:grpSpPr>
              <a:xfrm>
                <a:off x="502740" y="5649907"/>
                <a:ext cx="1437477" cy="573438"/>
                <a:chOff x="502740" y="5649907"/>
                <a:chExt cx="1437477" cy="573438"/>
              </a:xfrm>
            </p:grpSpPr>
            <p:grpSp>
              <p:nvGrpSpPr>
                <p:cNvPr id="60" name="グループ化 59">
                  <a:extLst>
                    <a:ext uri="{FF2B5EF4-FFF2-40B4-BE49-F238E27FC236}">
                      <a16:creationId xmlns:a16="http://schemas.microsoft.com/office/drawing/2014/main" id="{590BA2B3-F6B6-48E5-992E-38F1CDB54818}"/>
                    </a:ext>
                  </a:extLst>
                </p:cNvPr>
                <p:cNvGrpSpPr/>
                <p:nvPr/>
              </p:nvGrpSpPr>
              <p:grpSpPr>
                <a:xfrm>
                  <a:off x="1247781" y="5826137"/>
                  <a:ext cx="283368" cy="112602"/>
                  <a:chOff x="872958" y="5688960"/>
                  <a:chExt cx="358607" cy="142499"/>
                </a:xfrm>
              </p:grpSpPr>
              <p:sp>
                <p:nvSpPr>
                  <p:cNvPr id="484" name="Freeform 11">
                    <a:extLst>
                      <a:ext uri="{FF2B5EF4-FFF2-40B4-BE49-F238E27FC236}">
                        <a16:creationId xmlns:a16="http://schemas.microsoft.com/office/drawing/2014/main" id="{B25A254C-CA89-4835-A0BF-089183CD06E0}"/>
                      </a:ext>
                    </a:extLst>
                  </p:cNvPr>
                  <p:cNvSpPr>
                    <a:spLocks/>
                  </p:cNvSpPr>
                  <p:nvPr/>
                </p:nvSpPr>
                <p:spPr bwMode="auto">
                  <a:xfrm>
                    <a:off x="1190986" y="5762569"/>
                    <a:ext cx="40579" cy="46242"/>
                  </a:xfrm>
                  <a:custGeom>
                    <a:avLst/>
                    <a:gdLst>
                      <a:gd name="T0" fmla="*/ 0 w 37"/>
                      <a:gd name="T1" fmla="*/ 21 h 42"/>
                      <a:gd name="T2" fmla="*/ 37 w 37"/>
                      <a:gd name="T3" fmla="*/ 42 h 42"/>
                      <a:gd name="T4" fmla="*/ 37 w 37"/>
                      <a:gd name="T5" fmla="*/ 0 h 42"/>
                      <a:gd name="T6" fmla="*/ 0 w 37"/>
                      <a:gd name="T7" fmla="*/ 21 h 42"/>
                    </a:gdLst>
                    <a:ahLst/>
                    <a:cxnLst>
                      <a:cxn ang="0">
                        <a:pos x="T0" y="T1"/>
                      </a:cxn>
                      <a:cxn ang="0">
                        <a:pos x="T2" y="T3"/>
                      </a:cxn>
                      <a:cxn ang="0">
                        <a:pos x="T4" y="T5"/>
                      </a:cxn>
                      <a:cxn ang="0">
                        <a:pos x="T6" y="T7"/>
                      </a:cxn>
                    </a:cxnLst>
                    <a:rect l="0" t="0" r="r" b="b"/>
                    <a:pathLst>
                      <a:path w="37" h="42">
                        <a:moveTo>
                          <a:pt x="0" y="21"/>
                        </a:moveTo>
                        <a:cubicBezTo>
                          <a:pt x="0" y="21"/>
                          <a:pt x="17" y="42"/>
                          <a:pt x="37" y="42"/>
                        </a:cubicBezTo>
                        <a:cubicBezTo>
                          <a:pt x="37" y="0"/>
                          <a:pt x="37" y="0"/>
                          <a:pt x="37" y="0"/>
                        </a:cubicBezTo>
                        <a:cubicBezTo>
                          <a:pt x="17" y="0"/>
                          <a:pt x="0" y="21"/>
                          <a:pt x="0" y="21"/>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485" name="Freeform 12">
                    <a:extLst>
                      <a:ext uri="{FF2B5EF4-FFF2-40B4-BE49-F238E27FC236}">
                        <a16:creationId xmlns:a16="http://schemas.microsoft.com/office/drawing/2014/main" id="{1C534304-5B1E-481D-AB5D-5481BA3DD950}"/>
                      </a:ext>
                    </a:extLst>
                  </p:cNvPr>
                  <p:cNvSpPr>
                    <a:spLocks noEditPoints="1"/>
                  </p:cNvSpPr>
                  <p:nvPr/>
                </p:nvSpPr>
                <p:spPr bwMode="auto">
                  <a:xfrm>
                    <a:off x="886170" y="5738032"/>
                    <a:ext cx="304817" cy="93427"/>
                  </a:xfrm>
                  <a:custGeom>
                    <a:avLst/>
                    <a:gdLst>
                      <a:gd name="T0" fmla="*/ 0 w 279"/>
                      <a:gd name="T1" fmla="*/ 43 h 85"/>
                      <a:gd name="T2" fmla="*/ 140 w 279"/>
                      <a:gd name="T3" fmla="*/ 85 h 85"/>
                      <a:gd name="T4" fmla="*/ 279 w 279"/>
                      <a:gd name="T5" fmla="*/ 43 h 85"/>
                      <a:gd name="T6" fmla="*/ 140 w 279"/>
                      <a:gd name="T7" fmla="*/ 0 h 85"/>
                      <a:gd name="T8" fmla="*/ 0 w 279"/>
                      <a:gd name="T9" fmla="*/ 43 h 85"/>
                      <a:gd name="T10" fmla="*/ 97 w 279"/>
                      <a:gd name="T11" fmla="*/ 65 h 85"/>
                      <a:gd name="T12" fmla="*/ 96 w 279"/>
                      <a:gd name="T13" fmla="*/ 63 h 85"/>
                      <a:gd name="T14" fmla="*/ 109 w 279"/>
                      <a:gd name="T15" fmla="*/ 44 h 85"/>
                      <a:gd name="T16" fmla="*/ 95 w 279"/>
                      <a:gd name="T17" fmla="*/ 23 h 85"/>
                      <a:gd name="T18" fmla="*/ 97 w 279"/>
                      <a:gd name="T19" fmla="*/ 21 h 85"/>
                      <a:gd name="T20" fmla="*/ 112 w 279"/>
                      <a:gd name="T21" fmla="*/ 44 h 85"/>
                      <a:gd name="T22" fmla="*/ 97 w 279"/>
                      <a:gd name="T23" fmla="*/ 65 h 85"/>
                      <a:gd name="T24" fmla="*/ 158 w 279"/>
                      <a:gd name="T25" fmla="*/ 55 h 85"/>
                      <a:gd name="T26" fmla="*/ 137 w 279"/>
                      <a:gd name="T27" fmla="*/ 43 h 85"/>
                      <a:gd name="T28" fmla="*/ 158 w 279"/>
                      <a:gd name="T29" fmla="*/ 30 h 85"/>
                      <a:gd name="T30" fmla="*/ 158 w 279"/>
                      <a:gd name="T31" fmla="*/ 5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9" h="85">
                        <a:moveTo>
                          <a:pt x="0" y="43"/>
                        </a:moveTo>
                        <a:cubicBezTo>
                          <a:pt x="0" y="43"/>
                          <a:pt x="62" y="85"/>
                          <a:pt x="140" y="85"/>
                        </a:cubicBezTo>
                        <a:cubicBezTo>
                          <a:pt x="217" y="85"/>
                          <a:pt x="279" y="43"/>
                          <a:pt x="279" y="43"/>
                        </a:cubicBezTo>
                        <a:cubicBezTo>
                          <a:pt x="279" y="43"/>
                          <a:pt x="217" y="0"/>
                          <a:pt x="140" y="0"/>
                        </a:cubicBezTo>
                        <a:cubicBezTo>
                          <a:pt x="62" y="0"/>
                          <a:pt x="0" y="43"/>
                          <a:pt x="0" y="43"/>
                        </a:cubicBezTo>
                        <a:close/>
                        <a:moveTo>
                          <a:pt x="97" y="65"/>
                        </a:moveTo>
                        <a:cubicBezTo>
                          <a:pt x="96" y="63"/>
                          <a:pt x="96" y="63"/>
                          <a:pt x="96" y="63"/>
                        </a:cubicBezTo>
                        <a:cubicBezTo>
                          <a:pt x="104" y="57"/>
                          <a:pt x="109" y="51"/>
                          <a:pt x="109" y="44"/>
                        </a:cubicBezTo>
                        <a:cubicBezTo>
                          <a:pt x="109" y="32"/>
                          <a:pt x="96" y="23"/>
                          <a:pt x="95" y="23"/>
                        </a:cubicBezTo>
                        <a:cubicBezTo>
                          <a:pt x="97" y="21"/>
                          <a:pt x="97" y="21"/>
                          <a:pt x="97" y="21"/>
                        </a:cubicBezTo>
                        <a:cubicBezTo>
                          <a:pt x="98" y="21"/>
                          <a:pt x="112" y="31"/>
                          <a:pt x="112" y="44"/>
                        </a:cubicBezTo>
                        <a:cubicBezTo>
                          <a:pt x="112" y="52"/>
                          <a:pt x="107" y="59"/>
                          <a:pt x="97" y="65"/>
                        </a:cubicBezTo>
                        <a:close/>
                        <a:moveTo>
                          <a:pt x="158" y="55"/>
                        </a:moveTo>
                        <a:cubicBezTo>
                          <a:pt x="146" y="55"/>
                          <a:pt x="137" y="43"/>
                          <a:pt x="137" y="43"/>
                        </a:cubicBezTo>
                        <a:cubicBezTo>
                          <a:pt x="137" y="43"/>
                          <a:pt x="146" y="30"/>
                          <a:pt x="158" y="30"/>
                        </a:cubicBezTo>
                        <a:lnTo>
                          <a:pt x="158" y="55"/>
                        </a:ln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488" name="Freeform 15">
                    <a:extLst>
                      <a:ext uri="{FF2B5EF4-FFF2-40B4-BE49-F238E27FC236}">
                        <a16:creationId xmlns:a16="http://schemas.microsoft.com/office/drawing/2014/main" id="{429BACE9-064A-4F97-9C3F-7BF16C811544}"/>
                      </a:ext>
                    </a:extLst>
                  </p:cNvPr>
                  <p:cNvSpPr>
                    <a:spLocks noEditPoints="1"/>
                  </p:cNvSpPr>
                  <p:nvPr/>
                </p:nvSpPr>
                <p:spPr bwMode="auto">
                  <a:xfrm>
                    <a:off x="886170" y="5729539"/>
                    <a:ext cx="16987" cy="18874"/>
                  </a:xfrm>
                  <a:custGeom>
                    <a:avLst/>
                    <a:gdLst>
                      <a:gd name="T0" fmla="*/ 0 w 16"/>
                      <a:gd name="T1" fmla="*/ 8 h 17"/>
                      <a:gd name="T2" fmla="*/ 8 w 16"/>
                      <a:gd name="T3" fmla="*/ 17 h 17"/>
                      <a:gd name="T4" fmla="*/ 16 w 16"/>
                      <a:gd name="T5" fmla="*/ 8 h 17"/>
                      <a:gd name="T6" fmla="*/ 8 w 16"/>
                      <a:gd name="T7" fmla="*/ 0 h 17"/>
                      <a:gd name="T8" fmla="*/ 0 w 16"/>
                      <a:gd name="T9" fmla="*/ 8 h 17"/>
                      <a:gd name="T10" fmla="*/ 12 w 16"/>
                      <a:gd name="T11" fmla="*/ 8 h 17"/>
                      <a:gd name="T12" fmla="*/ 8 w 16"/>
                      <a:gd name="T13" fmla="*/ 13 h 17"/>
                      <a:gd name="T14" fmla="*/ 3 w 16"/>
                      <a:gd name="T15" fmla="*/ 8 h 17"/>
                      <a:gd name="T16" fmla="*/ 8 w 16"/>
                      <a:gd name="T17" fmla="*/ 4 h 17"/>
                      <a:gd name="T18" fmla="*/ 12 w 16"/>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0" y="8"/>
                        </a:moveTo>
                        <a:cubicBezTo>
                          <a:pt x="0" y="13"/>
                          <a:pt x="3" y="17"/>
                          <a:pt x="8" y="17"/>
                        </a:cubicBezTo>
                        <a:cubicBezTo>
                          <a:pt x="12" y="17"/>
                          <a:pt x="16" y="13"/>
                          <a:pt x="16" y="8"/>
                        </a:cubicBezTo>
                        <a:cubicBezTo>
                          <a:pt x="16" y="4"/>
                          <a:pt x="12" y="0"/>
                          <a:pt x="8" y="0"/>
                        </a:cubicBezTo>
                        <a:cubicBezTo>
                          <a:pt x="3" y="0"/>
                          <a:pt x="0" y="4"/>
                          <a:pt x="0" y="8"/>
                        </a:cubicBezTo>
                        <a:close/>
                        <a:moveTo>
                          <a:pt x="12" y="8"/>
                        </a:moveTo>
                        <a:cubicBezTo>
                          <a:pt x="12" y="11"/>
                          <a:pt x="10" y="13"/>
                          <a:pt x="8" y="13"/>
                        </a:cubicBezTo>
                        <a:cubicBezTo>
                          <a:pt x="5" y="13"/>
                          <a:pt x="3" y="11"/>
                          <a:pt x="3" y="8"/>
                        </a:cubicBezTo>
                        <a:cubicBezTo>
                          <a:pt x="3" y="6"/>
                          <a:pt x="5" y="4"/>
                          <a:pt x="8" y="4"/>
                        </a:cubicBezTo>
                        <a:cubicBezTo>
                          <a:pt x="10" y="4"/>
                          <a:pt x="12" y="6"/>
                          <a:pt x="12" y="8"/>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489" name="Freeform 16">
                    <a:extLst>
                      <a:ext uri="{FF2B5EF4-FFF2-40B4-BE49-F238E27FC236}">
                        <a16:creationId xmlns:a16="http://schemas.microsoft.com/office/drawing/2014/main" id="{F94BF669-12AD-43FE-A58B-5881006E1513}"/>
                      </a:ext>
                    </a:extLst>
                  </p:cNvPr>
                  <p:cNvSpPr>
                    <a:spLocks noEditPoints="1"/>
                  </p:cNvSpPr>
                  <p:nvPr/>
                </p:nvSpPr>
                <p:spPr bwMode="auto">
                  <a:xfrm>
                    <a:off x="872958" y="5688960"/>
                    <a:ext cx="30199" cy="32086"/>
                  </a:xfrm>
                  <a:custGeom>
                    <a:avLst/>
                    <a:gdLst>
                      <a:gd name="T0" fmla="*/ 28 w 28"/>
                      <a:gd name="T1" fmla="*/ 15 h 29"/>
                      <a:gd name="T2" fmla="*/ 14 w 28"/>
                      <a:gd name="T3" fmla="*/ 0 h 29"/>
                      <a:gd name="T4" fmla="*/ 0 w 28"/>
                      <a:gd name="T5" fmla="*/ 15 h 29"/>
                      <a:gd name="T6" fmla="*/ 14 w 28"/>
                      <a:gd name="T7" fmla="*/ 29 h 29"/>
                      <a:gd name="T8" fmla="*/ 28 w 28"/>
                      <a:gd name="T9" fmla="*/ 15 h 29"/>
                      <a:gd name="T10" fmla="*/ 4 w 28"/>
                      <a:gd name="T11" fmla="*/ 15 h 29"/>
                      <a:gd name="T12" fmla="*/ 14 w 28"/>
                      <a:gd name="T13" fmla="*/ 5 h 29"/>
                      <a:gd name="T14" fmla="*/ 24 w 28"/>
                      <a:gd name="T15" fmla="*/ 15 h 29"/>
                      <a:gd name="T16" fmla="*/ 14 w 28"/>
                      <a:gd name="T17" fmla="*/ 25 h 29"/>
                      <a:gd name="T18" fmla="*/ 4 w 28"/>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28" y="15"/>
                        </a:moveTo>
                        <a:cubicBezTo>
                          <a:pt x="28" y="7"/>
                          <a:pt x="22" y="0"/>
                          <a:pt x="14" y="0"/>
                        </a:cubicBezTo>
                        <a:cubicBezTo>
                          <a:pt x="6" y="0"/>
                          <a:pt x="0" y="7"/>
                          <a:pt x="0" y="15"/>
                        </a:cubicBezTo>
                        <a:cubicBezTo>
                          <a:pt x="0" y="22"/>
                          <a:pt x="6" y="29"/>
                          <a:pt x="14" y="29"/>
                        </a:cubicBezTo>
                        <a:cubicBezTo>
                          <a:pt x="22" y="29"/>
                          <a:pt x="28" y="22"/>
                          <a:pt x="28" y="15"/>
                        </a:cubicBezTo>
                        <a:close/>
                        <a:moveTo>
                          <a:pt x="4" y="15"/>
                        </a:moveTo>
                        <a:cubicBezTo>
                          <a:pt x="4" y="9"/>
                          <a:pt x="9" y="5"/>
                          <a:pt x="14" y="5"/>
                        </a:cubicBezTo>
                        <a:cubicBezTo>
                          <a:pt x="20" y="5"/>
                          <a:pt x="24" y="9"/>
                          <a:pt x="24" y="15"/>
                        </a:cubicBezTo>
                        <a:cubicBezTo>
                          <a:pt x="24" y="20"/>
                          <a:pt x="20" y="25"/>
                          <a:pt x="14" y="25"/>
                        </a:cubicBezTo>
                        <a:cubicBezTo>
                          <a:pt x="9" y="25"/>
                          <a:pt x="4" y="20"/>
                          <a:pt x="4" y="15"/>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62" name="グループ化 61">
                  <a:extLst>
                    <a:ext uri="{FF2B5EF4-FFF2-40B4-BE49-F238E27FC236}">
                      <a16:creationId xmlns:a16="http://schemas.microsoft.com/office/drawing/2014/main" id="{314E80D6-24F6-4D52-8957-A200D6D24FC7}"/>
                    </a:ext>
                  </a:extLst>
                </p:cNvPr>
                <p:cNvGrpSpPr/>
                <p:nvPr/>
              </p:nvGrpSpPr>
              <p:grpSpPr>
                <a:xfrm>
                  <a:off x="502740" y="6132401"/>
                  <a:ext cx="224836" cy="86693"/>
                  <a:chOff x="1272145" y="5780499"/>
                  <a:chExt cx="301041" cy="116076"/>
                </a:xfrm>
              </p:grpSpPr>
              <p:sp>
                <p:nvSpPr>
                  <p:cNvPr id="486" name="Freeform 13">
                    <a:extLst>
                      <a:ext uri="{FF2B5EF4-FFF2-40B4-BE49-F238E27FC236}">
                        <a16:creationId xmlns:a16="http://schemas.microsoft.com/office/drawing/2014/main" id="{78679DA4-F6DA-4A52-84BF-09A17266AA4D}"/>
                      </a:ext>
                    </a:extLst>
                  </p:cNvPr>
                  <p:cNvSpPr>
                    <a:spLocks/>
                  </p:cNvSpPr>
                  <p:nvPr/>
                </p:nvSpPr>
                <p:spPr bwMode="auto">
                  <a:xfrm>
                    <a:off x="1272145" y="5835234"/>
                    <a:ext cx="34917" cy="40580"/>
                  </a:xfrm>
                  <a:custGeom>
                    <a:avLst/>
                    <a:gdLst>
                      <a:gd name="T0" fmla="*/ 0 w 32"/>
                      <a:gd name="T1" fmla="*/ 0 h 37"/>
                      <a:gd name="T2" fmla="*/ 0 w 32"/>
                      <a:gd name="T3" fmla="*/ 37 h 37"/>
                      <a:gd name="T4" fmla="*/ 32 w 32"/>
                      <a:gd name="T5" fmla="*/ 19 h 37"/>
                      <a:gd name="T6" fmla="*/ 0 w 32"/>
                      <a:gd name="T7" fmla="*/ 0 h 37"/>
                    </a:gdLst>
                    <a:ahLst/>
                    <a:cxnLst>
                      <a:cxn ang="0">
                        <a:pos x="T0" y="T1"/>
                      </a:cxn>
                      <a:cxn ang="0">
                        <a:pos x="T2" y="T3"/>
                      </a:cxn>
                      <a:cxn ang="0">
                        <a:pos x="T4" y="T5"/>
                      </a:cxn>
                      <a:cxn ang="0">
                        <a:pos x="T6" y="T7"/>
                      </a:cxn>
                    </a:cxnLst>
                    <a:rect l="0" t="0" r="r" b="b"/>
                    <a:pathLst>
                      <a:path w="32" h="37">
                        <a:moveTo>
                          <a:pt x="0" y="0"/>
                        </a:moveTo>
                        <a:cubicBezTo>
                          <a:pt x="0" y="37"/>
                          <a:pt x="0" y="37"/>
                          <a:pt x="0" y="37"/>
                        </a:cubicBezTo>
                        <a:cubicBezTo>
                          <a:pt x="18" y="37"/>
                          <a:pt x="32" y="19"/>
                          <a:pt x="32" y="19"/>
                        </a:cubicBezTo>
                        <a:cubicBezTo>
                          <a:pt x="32" y="19"/>
                          <a:pt x="18" y="0"/>
                          <a:pt x="0" y="0"/>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487" name="Freeform 14">
                    <a:extLst>
                      <a:ext uri="{FF2B5EF4-FFF2-40B4-BE49-F238E27FC236}">
                        <a16:creationId xmlns:a16="http://schemas.microsoft.com/office/drawing/2014/main" id="{5ED63D67-E0EC-4538-97D5-C5A334E7F12B}"/>
                      </a:ext>
                    </a:extLst>
                  </p:cNvPr>
                  <p:cNvSpPr>
                    <a:spLocks noEditPoints="1"/>
                  </p:cNvSpPr>
                  <p:nvPr/>
                </p:nvSpPr>
                <p:spPr bwMode="auto">
                  <a:xfrm>
                    <a:off x="1307062" y="5815416"/>
                    <a:ext cx="266124" cy="81159"/>
                  </a:xfrm>
                  <a:custGeom>
                    <a:avLst/>
                    <a:gdLst>
                      <a:gd name="T0" fmla="*/ 0 w 243"/>
                      <a:gd name="T1" fmla="*/ 37 h 74"/>
                      <a:gd name="T2" fmla="*/ 122 w 243"/>
                      <a:gd name="T3" fmla="*/ 74 h 74"/>
                      <a:gd name="T4" fmla="*/ 243 w 243"/>
                      <a:gd name="T5" fmla="*/ 37 h 74"/>
                      <a:gd name="T6" fmla="*/ 122 w 243"/>
                      <a:gd name="T7" fmla="*/ 0 h 74"/>
                      <a:gd name="T8" fmla="*/ 0 w 243"/>
                      <a:gd name="T9" fmla="*/ 37 h 74"/>
                      <a:gd name="T10" fmla="*/ 159 w 243"/>
                      <a:gd name="T11" fmla="*/ 17 h 74"/>
                      <a:gd name="T12" fmla="*/ 160 w 243"/>
                      <a:gd name="T13" fmla="*/ 19 h 74"/>
                      <a:gd name="T14" fmla="*/ 148 w 243"/>
                      <a:gd name="T15" fmla="*/ 38 h 74"/>
                      <a:gd name="T16" fmla="*/ 160 w 243"/>
                      <a:gd name="T17" fmla="*/ 54 h 74"/>
                      <a:gd name="T18" fmla="*/ 159 w 243"/>
                      <a:gd name="T19" fmla="*/ 56 h 74"/>
                      <a:gd name="T20" fmla="*/ 146 w 243"/>
                      <a:gd name="T21" fmla="*/ 38 h 74"/>
                      <a:gd name="T22" fmla="*/ 159 w 243"/>
                      <a:gd name="T23" fmla="*/ 17 h 74"/>
                      <a:gd name="T24" fmla="*/ 124 w 243"/>
                      <a:gd name="T25" fmla="*/ 37 h 74"/>
                      <a:gd name="T26" fmla="*/ 105 w 243"/>
                      <a:gd name="T27" fmla="*/ 48 h 74"/>
                      <a:gd name="T28" fmla="*/ 105 w 243"/>
                      <a:gd name="T29" fmla="*/ 26 h 74"/>
                      <a:gd name="T30" fmla="*/ 124 w 243"/>
                      <a:gd name="T31"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3" h="74">
                        <a:moveTo>
                          <a:pt x="0" y="37"/>
                        </a:moveTo>
                        <a:cubicBezTo>
                          <a:pt x="0" y="37"/>
                          <a:pt x="55" y="74"/>
                          <a:pt x="122" y="74"/>
                        </a:cubicBezTo>
                        <a:cubicBezTo>
                          <a:pt x="189" y="74"/>
                          <a:pt x="243" y="37"/>
                          <a:pt x="243" y="37"/>
                        </a:cubicBezTo>
                        <a:cubicBezTo>
                          <a:pt x="243" y="37"/>
                          <a:pt x="189" y="0"/>
                          <a:pt x="122" y="0"/>
                        </a:cubicBezTo>
                        <a:cubicBezTo>
                          <a:pt x="55" y="0"/>
                          <a:pt x="0" y="37"/>
                          <a:pt x="0" y="37"/>
                        </a:cubicBezTo>
                        <a:close/>
                        <a:moveTo>
                          <a:pt x="159" y="17"/>
                        </a:moveTo>
                        <a:cubicBezTo>
                          <a:pt x="160" y="19"/>
                          <a:pt x="160" y="19"/>
                          <a:pt x="160" y="19"/>
                        </a:cubicBezTo>
                        <a:cubicBezTo>
                          <a:pt x="160" y="19"/>
                          <a:pt x="148" y="28"/>
                          <a:pt x="148" y="38"/>
                        </a:cubicBezTo>
                        <a:cubicBezTo>
                          <a:pt x="148" y="44"/>
                          <a:pt x="152" y="49"/>
                          <a:pt x="160" y="54"/>
                        </a:cubicBezTo>
                        <a:cubicBezTo>
                          <a:pt x="159" y="56"/>
                          <a:pt x="159" y="56"/>
                          <a:pt x="159" y="56"/>
                        </a:cubicBezTo>
                        <a:cubicBezTo>
                          <a:pt x="150" y="51"/>
                          <a:pt x="146" y="45"/>
                          <a:pt x="146" y="38"/>
                        </a:cubicBezTo>
                        <a:cubicBezTo>
                          <a:pt x="146" y="26"/>
                          <a:pt x="158" y="18"/>
                          <a:pt x="159" y="17"/>
                        </a:cubicBezTo>
                        <a:close/>
                        <a:moveTo>
                          <a:pt x="124" y="37"/>
                        </a:moveTo>
                        <a:cubicBezTo>
                          <a:pt x="124" y="37"/>
                          <a:pt x="116" y="48"/>
                          <a:pt x="105" y="48"/>
                        </a:cubicBezTo>
                        <a:cubicBezTo>
                          <a:pt x="105" y="26"/>
                          <a:pt x="105" y="26"/>
                          <a:pt x="105" y="26"/>
                        </a:cubicBezTo>
                        <a:cubicBezTo>
                          <a:pt x="116" y="26"/>
                          <a:pt x="124" y="37"/>
                          <a:pt x="124" y="37"/>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490" name="Freeform 17">
                    <a:extLst>
                      <a:ext uri="{FF2B5EF4-FFF2-40B4-BE49-F238E27FC236}">
                        <a16:creationId xmlns:a16="http://schemas.microsoft.com/office/drawing/2014/main" id="{4A98BADE-D4D8-4271-BC49-ED80958CD68F}"/>
                      </a:ext>
                    </a:extLst>
                  </p:cNvPr>
                  <p:cNvSpPr>
                    <a:spLocks noEditPoints="1"/>
                  </p:cNvSpPr>
                  <p:nvPr/>
                </p:nvSpPr>
                <p:spPr bwMode="auto">
                  <a:xfrm>
                    <a:off x="1542987" y="5812585"/>
                    <a:ext cx="15099" cy="16043"/>
                  </a:xfrm>
                  <a:custGeom>
                    <a:avLst/>
                    <a:gdLst>
                      <a:gd name="T0" fmla="*/ 0 w 14"/>
                      <a:gd name="T1" fmla="*/ 7 h 14"/>
                      <a:gd name="T2" fmla="*/ 7 w 14"/>
                      <a:gd name="T3" fmla="*/ 14 h 14"/>
                      <a:gd name="T4" fmla="*/ 14 w 14"/>
                      <a:gd name="T5" fmla="*/ 7 h 14"/>
                      <a:gd name="T6" fmla="*/ 7 w 14"/>
                      <a:gd name="T7" fmla="*/ 0 h 14"/>
                      <a:gd name="T8" fmla="*/ 0 w 14"/>
                      <a:gd name="T9" fmla="*/ 7 h 14"/>
                      <a:gd name="T10" fmla="*/ 11 w 14"/>
                      <a:gd name="T11" fmla="*/ 7 h 14"/>
                      <a:gd name="T12" fmla="*/ 7 w 14"/>
                      <a:gd name="T13" fmla="*/ 11 h 14"/>
                      <a:gd name="T14" fmla="*/ 3 w 14"/>
                      <a:gd name="T15" fmla="*/ 7 h 14"/>
                      <a:gd name="T16" fmla="*/ 7 w 14"/>
                      <a:gd name="T17" fmla="*/ 3 h 14"/>
                      <a:gd name="T18" fmla="*/ 1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11"/>
                          <a:pt x="3" y="14"/>
                          <a:pt x="7" y="14"/>
                        </a:cubicBezTo>
                        <a:cubicBezTo>
                          <a:pt x="11" y="14"/>
                          <a:pt x="14" y="11"/>
                          <a:pt x="14" y="7"/>
                        </a:cubicBezTo>
                        <a:cubicBezTo>
                          <a:pt x="14" y="3"/>
                          <a:pt x="11" y="0"/>
                          <a:pt x="7" y="0"/>
                        </a:cubicBezTo>
                        <a:cubicBezTo>
                          <a:pt x="3" y="0"/>
                          <a:pt x="0" y="3"/>
                          <a:pt x="0" y="7"/>
                        </a:cubicBezTo>
                        <a:close/>
                        <a:moveTo>
                          <a:pt x="11" y="7"/>
                        </a:moveTo>
                        <a:cubicBezTo>
                          <a:pt x="11" y="9"/>
                          <a:pt x="9" y="11"/>
                          <a:pt x="7" y="11"/>
                        </a:cubicBezTo>
                        <a:cubicBezTo>
                          <a:pt x="5" y="11"/>
                          <a:pt x="3" y="9"/>
                          <a:pt x="3" y="7"/>
                        </a:cubicBezTo>
                        <a:cubicBezTo>
                          <a:pt x="3" y="5"/>
                          <a:pt x="5" y="3"/>
                          <a:pt x="7" y="3"/>
                        </a:cubicBezTo>
                        <a:cubicBezTo>
                          <a:pt x="9" y="3"/>
                          <a:pt x="11" y="5"/>
                          <a:pt x="11" y="7"/>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491" name="Freeform 18">
                    <a:extLst>
                      <a:ext uri="{FF2B5EF4-FFF2-40B4-BE49-F238E27FC236}">
                        <a16:creationId xmlns:a16="http://schemas.microsoft.com/office/drawing/2014/main" id="{7079A978-8022-48BA-910A-919834E0BC7E}"/>
                      </a:ext>
                    </a:extLst>
                  </p:cNvPr>
                  <p:cNvSpPr>
                    <a:spLocks noEditPoints="1"/>
                  </p:cNvSpPr>
                  <p:nvPr/>
                </p:nvSpPr>
                <p:spPr bwMode="auto">
                  <a:xfrm>
                    <a:off x="1531663" y="5780499"/>
                    <a:ext cx="26424" cy="24536"/>
                  </a:xfrm>
                  <a:custGeom>
                    <a:avLst/>
                    <a:gdLst>
                      <a:gd name="T0" fmla="*/ 12 w 24"/>
                      <a:gd name="T1" fmla="*/ 23 h 23"/>
                      <a:gd name="T2" fmla="*/ 24 w 24"/>
                      <a:gd name="T3" fmla="*/ 11 h 23"/>
                      <a:gd name="T4" fmla="*/ 12 w 24"/>
                      <a:gd name="T5" fmla="*/ 0 h 23"/>
                      <a:gd name="T6" fmla="*/ 0 w 24"/>
                      <a:gd name="T7" fmla="*/ 11 h 23"/>
                      <a:gd name="T8" fmla="*/ 12 w 24"/>
                      <a:gd name="T9" fmla="*/ 23 h 23"/>
                      <a:gd name="T10" fmla="*/ 12 w 24"/>
                      <a:gd name="T11" fmla="*/ 3 h 23"/>
                      <a:gd name="T12" fmla="*/ 20 w 24"/>
                      <a:gd name="T13" fmla="*/ 11 h 23"/>
                      <a:gd name="T14" fmla="*/ 12 w 24"/>
                      <a:gd name="T15" fmla="*/ 20 h 23"/>
                      <a:gd name="T16" fmla="*/ 4 w 24"/>
                      <a:gd name="T17" fmla="*/ 11 h 23"/>
                      <a:gd name="T18" fmla="*/ 12 w 24"/>
                      <a:gd name="T1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12" y="23"/>
                        </a:moveTo>
                        <a:cubicBezTo>
                          <a:pt x="19" y="23"/>
                          <a:pt x="24" y="18"/>
                          <a:pt x="24" y="11"/>
                        </a:cubicBezTo>
                        <a:cubicBezTo>
                          <a:pt x="24" y="5"/>
                          <a:pt x="19" y="0"/>
                          <a:pt x="12" y="0"/>
                        </a:cubicBezTo>
                        <a:cubicBezTo>
                          <a:pt x="6" y="0"/>
                          <a:pt x="0" y="5"/>
                          <a:pt x="0" y="11"/>
                        </a:cubicBezTo>
                        <a:cubicBezTo>
                          <a:pt x="0" y="18"/>
                          <a:pt x="6" y="23"/>
                          <a:pt x="12" y="23"/>
                        </a:cubicBezTo>
                        <a:close/>
                        <a:moveTo>
                          <a:pt x="12" y="3"/>
                        </a:moveTo>
                        <a:cubicBezTo>
                          <a:pt x="17" y="3"/>
                          <a:pt x="20" y="7"/>
                          <a:pt x="20" y="11"/>
                        </a:cubicBezTo>
                        <a:cubicBezTo>
                          <a:pt x="20" y="16"/>
                          <a:pt x="17" y="20"/>
                          <a:pt x="12" y="20"/>
                        </a:cubicBezTo>
                        <a:cubicBezTo>
                          <a:pt x="8" y="20"/>
                          <a:pt x="4" y="16"/>
                          <a:pt x="4" y="11"/>
                        </a:cubicBezTo>
                        <a:cubicBezTo>
                          <a:pt x="4" y="7"/>
                          <a:pt x="8" y="3"/>
                          <a:pt x="12" y="3"/>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492" name="グループ化 491">
                  <a:extLst>
                    <a:ext uri="{FF2B5EF4-FFF2-40B4-BE49-F238E27FC236}">
                      <a16:creationId xmlns:a16="http://schemas.microsoft.com/office/drawing/2014/main" id="{DC4F8A95-64B2-45D9-A418-4E13DD3D35CB}"/>
                    </a:ext>
                  </a:extLst>
                </p:cNvPr>
                <p:cNvGrpSpPr/>
                <p:nvPr/>
              </p:nvGrpSpPr>
              <p:grpSpPr>
                <a:xfrm>
                  <a:off x="1608681" y="5649907"/>
                  <a:ext cx="248341" cy="98683"/>
                  <a:chOff x="872958" y="5688960"/>
                  <a:chExt cx="358607" cy="142499"/>
                </a:xfrm>
              </p:grpSpPr>
              <p:sp>
                <p:nvSpPr>
                  <p:cNvPr id="493" name="Freeform 11">
                    <a:extLst>
                      <a:ext uri="{FF2B5EF4-FFF2-40B4-BE49-F238E27FC236}">
                        <a16:creationId xmlns:a16="http://schemas.microsoft.com/office/drawing/2014/main" id="{92A041AF-3782-4577-93A6-0877BA60DCCC}"/>
                      </a:ext>
                    </a:extLst>
                  </p:cNvPr>
                  <p:cNvSpPr>
                    <a:spLocks/>
                  </p:cNvSpPr>
                  <p:nvPr/>
                </p:nvSpPr>
                <p:spPr bwMode="auto">
                  <a:xfrm>
                    <a:off x="1190986" y="5762569"/>
                    <a:ext cx="40579" cy="46242"/>
                  </a:xfrm>
                  <a:custGeom>
                    <a:avLst/>
                    <a:gdLst>
                      <a:gd name="T0" fmla="*/ 0 w 37"/>
                      <a:gd name="T1" fmla="*/ 21 h 42"/>
                      <a:gd name="T2" fmla="*/ 37 w 37"/>
                      <a:gd name="T3" fmla="*/ 42 h 42"/>
                      <a:gd name="T4" fmla="*/ 37 w 37"/>
                      <a:gd name="T5" fmla="*/ 0 h 42"/>
                      <a:gd name="T6" fmla="*/ 0 w 37"/>
                      <a:gd name="T7" fmla="*/ 21 h 42"/>
                    </a:gdLst>
                    <a:ahLst/>
                    <a:cxnLst>
                      <a:cxn ang="0">
                        <a:pos x="T0" y="T1"/>
                      </a:cxn>
                      <a:cxn ang="0">
                        <a:pos x="T2" y="T3"/>
                      </a:cxn>
                      <a:cxn ang="0">
                        <a:pos x="T4" y="T5"/>
                      </a:cxn>
                      <a:cxn ang="0">
                        <a:pos x="T6" y="T7"/>
                      </a:cxn>
                    </a:cxnLst>
                    <a:rect l="0" t="0" r="r" b="b"/>
                    <a:pathLst>
                      <a:path w="37" h="42">
                        <a:moveTo>
                          <a:pt x="0" y="21"/>
                        </a:moveTo>
                        <a:cubicBezTo>
                          <a:pt x="0" y="21"/>
                          <a:pt x="17" y="42"/>
                          <a:pt x="37" y="42"/>
                        </a:cubicBezTo>
                        <a:cubicBezTo>
                          <a:pt x="37" y="0"/>
                          <a:pt x="37" y="0"/>
                          <a:pt x="37" y="0"/>
                        </a:cubicBezTo>
                        <a:cubicBezTo>
                          <a:pt x="17" y="0"/>
                          <a:pt x="0" y="21"/>
                          <a:pt x="0" y="21"/>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494" name="Freeform 12">
                    <a:extLst>
                      <a:ext uri="{FF2B5EF4-FFF2-40B4-BE49-F238E27FC236}">
                        <a16:creationId xmlns:a16="http://schemas.microsoft.com/office/drawing/2014/main" id="{D35D3F33-8254-459D-83DF-64989EC6008A}"/>
                      </a:ext>
                    </a:extLst>
                  </p:cNvPr>
                  <p:cNvSpPr>
                    <a:spLocks noEditPoints="1"/>
                  </p:cNvSpPr>
                  <p:nvPr/>
                </p:nvSpPr>
                <p:spPr bwMode="auto">
                  <a:xfrm>
                    <a:off x="886170" y="5738032"/>
                    <a:ext cx="304817" cy="93427"/>
                  </a:xfrm>
                  <a:custGeom>
                    <a:avLst/>
                    <a:gdLst>
                      <a:gd name="T0" fmla="*/ 0 w 279"/>
                      <a:gd name="T1" fmla="*/ 43 h 85"/>
                      <a:gd name="T2" fmla="*/ 140 w 279"/>
                      <a:gd name="T3" fmla="*/ 85 h 85"/>
                      <a:gd name="T4" fmla="*/ 279 w 279"/>
                      <a:gd name="T5" fmla="*/ 43 h 85"/>
                      <a:gd name="T6" fmla="*/ 140 w 279"/>
                      <a:gd name="T7" fmla="*/ 0 h 85"/>
                      <a:gd name="T8" fmla="*/ 0 w 279"/>
                      <a:gd name="T9" fmla="*/ 43 h 85"/>
                      <a:gd name="T10" fmla="*/ 97 w 279"/>
                      <a:gd name="T11" fmla="*/ 65 h 85"/>
                      <a:gd name="T12" fmla="*/ 96 w 279"/>
                      <a:gd name="T13" fmla="*/ 63 h 85"/>
                      <a:gd name="T14" fmla="*/ 109 w 279"/>
                      <a:gd name="T15" fmla="*/ 44 h 85"/>
                      <a:gd name="T16" fmla="*/ 95 w 279"/>
                      <a:gd name="T17" fmla="*/ 23 h 85"/>
                      <a:gd name="T18" fmla="*/ 97 w 279"/>
                      <a:gd name="T19" fmla="*/ 21 h 85"/>
                      <a:gd name="T20" fmla="*/ 112 w 279"/>
                      <a:gd name="T21" fmla="*/ 44 h 85"/>
                      <a:gd name="T22" fmla="*/ 97 w 279"/>
                      <a:gd name="T23" fmla="*/ 65 h 85"/>
                      <a:gd name="T24" fmla="*/ 158 w 279"/>
                      <a:gd name="T25" fmla="*/ 55 h 85"/>
                      <a:gd name="T26" fmla="*/ 137 w 279"/>
                      <a:gd name="T27" fmla="*/ 43 h 85"/>
                      <a:gd name="T28" fmla="*/ 158 w 279"/>
                      <a:gd name="T29" fmla="*/ 30 h 85"/>
                      <a:gd name="T30" fmla="*/ 158 w 279"/>
                      <a:gd name="T31" fmla="*/ 5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9" h="85">
                        <a:moveTo>
                          <a:pt x="0" y="43"/>
                        </a:moveTo>
                        <a:cubicBezTo>
                          <a:pt x="0" y="43"/>
                          <a:pt x="62" y="85"/>
                          <a:pt x="140" y="85"/>
                        </a:cubicBezTo>
                        <a:cubicBezTo>
                          <a:pt x="217" y="85"/>
                          <a:pt x="279" y="43"/>
                          <a:pt x="279" y="43"/>
                        </a:cubicBezTo>
                        <a:cubicBezTo>
                          <a:pt x="279" y="43"/>
                          <a:pt x="217" y="0"/>
                          <a:pt x="140" y="0"/>
                        </a:cubicBezTo>
                        <a:cubicBezTo>
                          <a:pt x="62" y="0"/>
                          <a:pt x="0" y="43"/>
                          <a:pt x="0" y="43"/>
                        </a:cubicBezTo>
                        <a:close/>
                        <a:moveTo>
                          <a:pt x="97" y="65"/>
                        </a:moveTo>
                        <a:cubicBezTo>
                          <a:pt x="96" y="63"/>
                          <a:pt x="96" y="63"/>
                          <a:pt x="96" y="63"/>
                        </a:cubicBezTo>
                        <a:cubicBezTo>
                          <a:pt x="104" y="57"/>
                          <a:pt x="109" y="51"/>
                          <a:pt x="109" y="44"/>
                        </a:cubicBezTo>
                        <a:cubicBezTo>
                          <a:pt x="109" y="32"/>
                          <a:pt x="96" y="23"/>
                          <a:pt x="95" y="23"/>
                        </a:cubicBezTo>
                        <a:cubicBezTo>
                          <a:pt x="97" y="21"/>
                          <a:pt x="97" y="21"/>
                          <a:pt x="97" y="21"/>
                        </a:cubicBezTo>
                        <a:cubicBezTo>
                          <a:pt x="98" y="21"/>
                          <a:pt x="112" y="31"/>
                          <a:pt x="112" y="44"/>
                        </a:cubicBezTo>
                        <a:cubicBezTo>
                          <a:pt x="112" y="52"/>
                          <a:pt x="107" y="59"/>
                          <a:pt x="97" y="65"/>
                        </a:cubicBezTo>
                        <a:close/>
                        <a:moveTo>
                          <a:pt x="158" y="55"/>
                        </a:moveTo>
                        <a:cubicBezTo>
                          <a:pt x="146" y="55"/>
                          <a:pt x="137" y="43"/>
                          <a:pt x="137" y="43"/>
                        </a:cubicBezTo>
                        <a:cubicBezTo>
                          <a:pt x="137" y="43"/>
                          <a:pt x="146" y="30"/>
                          <a:pt x="158" y="30"/>
                        </a:cubicBezTo>
                        <a:lnTo>
                          <a:pt x="158" y="55"/>
                        </a:ln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495" name="Freeform 15">
                    <a:extLst>
                      <a:ext uri="{FF2B5EF4-FFF2-40B4-BE49-F238E27FC236}">
                        <a16:creationId xmlns:a16="http://schemas.microsoft.com/office/drawing/2014/main" id="{D759B9C2-489C-4FA9-A82A-A879373C4553}"/>
                      </a:ext>
                    </a:extLst>
                  </p:cNvPr>
                  <p:cNvSpPr>
                    <a:spLocks noEditPoints="1"/>
                  </p:cNvSpPr>
                  <p:nvPr/>
                </p:nvSpPr>
                <p:spPr bwMode="auto">
                  <a:xfrm>
                    <a:off x="886170" y="5729539"/>
                    <a:ext cx="16987" cy="18874"/>
                  </a:xfrm>
                  <a:custGeom>
                    <a:avLst/>
                    <a:gdLst>
                      <a:gd name="T0" fmla="*/ 0 w 16"/>
                      <a:gd name="T1" fmla="*/ 8 h 17"/>
                      <a:gd name="T2" fmla="*/ 8 w 16"/>
                      <a:gd name="T3" fmla="*/ 17 h 17"/>
                      <a:gd name="T4" fmla="*/ 16 w 16"/>
                      <a:gd name="T5" fmla="*/ 8 h 17"/>
                      <a:gd name="T6" fmla="*/ 8 w 16"/>
                      <a:gd name="T7" fmla="*/ 0 h 17"/>
                      <a:gd name="T8" fmla="*/ 0 w 16"/>
                      <a:gd name="T9" fmla="*/ 8 h 17"/>
                      <a:gd name="T10" fmla="*/ 12 w 16"/>
                      <a:gd name="T11" fmla="*/ 8 h 17"/>
                      <a:gd name="T12" fmla="*/ 8 w 16"/>
                      <a:gd name="T13" fmla="*/ 13 h 17"/>
                      <a:gd name="T14" fmla="*/ 3 w 16"/>
                      <a:gd name="T15" fmla="*/ 8 h 17"/>
                      <a:gd name="T16" fmla="*/ 8 w 16"/>
                      <a:gd name="T17" fmla="*/ 4 h 17"/>
                      <a:gd name="T18" fmla="*/ 12 w 16"/>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0" y="8"/>
                        </a:moveTo>
                        <a:cubicBezTo>
                          <a:pt x="0" y="13"/>
                          <a:pt x="3" y="17"/>
                          <a:pt x="8" y="17"/>
                        </a:cubicBezTo>
                        <a:cubicBezTo>
                          <a:pt x="12" y="17"/>
                          <a:pt x="16" y="13"/>
                          <a:pt x="16" y="8"/>
                        </a:cubicBezTo>
                        <a:cubicBezTo>
                          <a:pt x="16" y="4"/>
                          <a:pt x="12" y="0"/>
                          <a:pt x="8" y="0"/>
                        </a:cubicBezTo>
                        <a:cubicBezTo>
                          <a:pt x="3" y="0"/>
                          <a:pt x="0" y="4"/>
                          <a:pt x="0" y="8"/>
                        </a:cubicBezTo>
                        <a:close/>
                        <a:moveTo>
                          <a:pt x="12" y="8"/>
                        </a:moveTo>
                        <a:cubicBezTo>
                          <a:pt x="12" y="11"/>
                          <a:pt x="10" y="13"/>
                          <a:pt x="8" y="13"/>
                        </a:cubicBezTo>
                        <a:cubicBezTo>
                          <a:pt x="5" y="13"/>
                          <a:pt x="3" y="11"/>
                          <a:pt x="3" y="8"/>
                        </a:cubicBezTo>
                        <a:cubicBezTo>
                          <a:pt x="3" y="6"/>
                          <a:pt x="5" y="4"/>
                          <a:pt x="8" y="4"/>
                        </a:cubicBezTo>
                        <a:cubicBezTo>
                          <a:pt x="10" y="4"/>
                          <a:pt x="12" y="6"/>
                          <a:pt x="12" y="8"/>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496" name="Freeform 16">
                    <a:extLst>
                      <a:ext uri="{FF2B5EF4-FFF2-40B4-BE49-F238E27FC236}">
                        <a16:creationId xmlns:a16="http://schemas.microsoft.com/office/drawing/2014/main" id="{B9EA689D-3EC8-4D40-8B0A-8959572CB7F9}"/>
                      </a:ext>
                    </a:extLst>
                  </p:cNvPr>
                  <p:cNvSpPr>
                    <a:spLocks noEditPoints="1"/>
                  </p:cNvSpPr>
                  <p:nvPr/>
                </p:nvSpPr>
                <p:spPr bwMode="auto">
                  <a:xfrm>
                    <a:off x="872958" y="5688960"/>
                    <a:ext cx="30199" cy="32086"/>
                  </a:xfrm>
                  <a:custGeom>
                    <a:avLst/>
                    <a:gdLst>
                      <a:gd name="T0" fmla="*/ 28 w 28"/>
                      <a:gd name="T1" fmla="*/ 15 h 29"/>
                      <a:gd name="T2" fmla="*/ 14 w 28"/>
                      <a:gd name="T3" fmla="*/ 0 h 29"/>
                      <a:gd name="T4" fmla="*/ 0 w 28"/>
                      <a:gd name="T5" fmla="*/ 15 h 29"/>
                      <a:gd name="T6" fmla="*/ 14 w 28"/>
                      <a:gd name="T7" fmla="*/ 29 h 29"/>
                      <a:gd name="T8" fmla="*/ 28 w 28"/>
                      <a:gd name="T9" fmla="*/ 15 h 29"/>
                      <a:gd name="T10" fmla="*/ 4 w 28"/>
                      <a:gd name="T11" fmla="*/ 15 h 29"/>
                      <a:gd name="T12" fmla="*/ 14 w 28"/>
                      <a:gd name="T13" fmla="*/ 5 h 29"/>
                      <a:gd name="T14" fmla="*/ 24 w 28"/>
                      <a:gd name="T15" fmla="*/ 15 h 29"/>
                      <a:gd name="T16" fmla="*/ 14 w 28"/>
                      <a:gd name="T17" fmla="*/ 25 h 29"/>
                      <a:gd name="T18" fmla="*/ 4 w 28"/>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28" y="15"/>
                        </a:moveTo>
                        <a:cubicBezTo>
                          <a:pt x="28" y="7"/>
                          <a:pt x="22" y="0"/>
                          <a:pt x="14" y="0"/>
                        </a:cubicBezTo>
                        <a:cubicBezTo>
                          <a:pt x="6" y="0"/>
                          <a:pt x="0" y="7"/>
                          <a:pt x="0" y="15"/>
                        </a:cubicBezTo>
                        <a:cubicBezTo>
                          <a:pt x="0" y="22"/>
                          <a:pt x="6" y="29"/>
                          <a:pt x="14" y="29"/>
                        </a:cubicBezTo>
                        <a:cubicBezTo>
                          <a:pt x="22" y="29"/>
                          <a:pt x="28" y="22"/>
                          <a:pt x="28" y="15"/>
                        </a:cubicBezTo>
                        <a:close/>
                        <a:moveTo>
                          <a:pt x="4" y="15"/>
                        </a:moveTo>
                        <a:cubicBezTo>
                          <a:pt x="4" y="9"/>
                          <a:pt x="9" y="5"/>
                          <a:pt x="14" y="5"/>
                        </a:cubicBezTo>
                        <a:cubicBezTo>
                          <a:pt x="20" y="5"/>
                          <a:pt x="24" y="9"/>
                          <a:pt x="24" y="15"/>
                        </a:cubicBezTo>
                        <a:cubicBezTo>
                          <a:pt x="24" y="20"/>
                          <a:pt x="20" y="25"/>
                          <a:pt x="14" y="25"/>
                        </a:cubicBezTo>
                        <a:cubicBezTo>
                          <a:pt x="9" y="25"/>
                          <a:pt x="4" y="20"/>
                          <a:pt x="4" y="15"/>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497" name="グループ化 496">
                  <a:extLst>
                    <a:ext uri="{FF2B5EF4-FFF2-40B4-BE49-F238E27FC236}">
                      <a16:creationId xmlns:a16="http://schemas.microsoft.com/office/drawing/2014/main" id="{6E5AAF0F-1BFB-4625-8FF6-947A7F557F67}"/>
                    </a:ext>
                  </a:extLst>
                </p:cNvPr>
                <p:cNvGrpSpPr/>
                <p:nvPr/>
              </p:nvGrpSpPr>
              <p:grpSpPr>
                <a:xfrm>
                  <a:off x="1086331" y="6136652"/>
                  <a:ext cx="224836" cy="86693"/>
                  <a:chOff x="1272145" y="5780499"/>
                  <a:chExt cx="301041" cy="116076"/>
                </a:xfrm>
              </p:grpSpPr>
              <p:sp>
                <p:nvSpPr>
                  <p:cNvPr id="498" name="Freeform 13">
                    <a:extLst>
                      <a:ext uri="{FF2B5EF4-FFF2-40B4-BE49-F238E27FC236}">
                        <a16:creationId xmlns:a16="http://schemas.microsoft.com/office/drawing/2014/main" id="{21676CCA-432D-4D0C-835E-050471A0D8BB}"/>
                      </a:ext>
                    </a:extLst>
                  </p:cNvPr>
                  <p:cNvSpPr>
                    <a:spLocks/>
                  </p:cNvSpPr>
                  <p:nvPr/>
                </p:nvSpPr>
                <p:spPr bwMode="auto">
                  <a:xfrm>
                    <a:off x="1272145" y="5835234"/>
                    <a:ext cx="34917" cy="40580"/>
                  </a:xfrm>
                  <a:custGeom>
                    <a:avLst/>
                    <a:gdLst>
                      <a:gd name="T0" fmla="*/ 0 w 32"/>
                      <a:gd name="T1" fmla="*/ 0 h 37"/>
                      <a:gd name="T2" fmla="*/ 0 w 32"/>
                      <a:gd name="T3" fmla="*/ 37 h 37"/>
                      <a:gd name="T4" fmla="*/ 32 w 32"/>
                      <a:gd name="T5" fmla="*/ 19 h 37"/>
                      <a:gd name="T6" fmla="*/ 0 w 32"/>
                      <a:gd name="T7" fmla="*/ 0 h 37"/>
                    </a:gdLst>
                    <a:ahLst/>
                    <a:cxnLst>
                      <a:cxn ang="0">
                        <a:pos x="T0" y="T1"/>
                      </a:cxn>
                      <a:cxn ang="0">
                        <a:pos x="T2" y="T3"/>
                      </a:cxn>
                      <a:cxn ang="0">
                        <a:pos x="T4" y="T5"/>
                      </a:cxn>
                      <a:cxn ang="0">
                        <a:pos x="T6" y="T7"/>
                      </a:cxn>
                    </a:cxnLst>
                    <a:rect l="0" t="0" r="r" b="b"/>
                    <a:pathLst>
                      <a:path w="32" h="37">
                        <a:moveTo>
                          <a:pt x="0" y="0"/>
                        </a:moveTo>
                        <a:cubicBezTo>
                          <a:pt x="0" y="37"/>
                          <a:pt x="0" y="37"/>
                          <a:pt x="0" y="37"/>
                        </a:cubicBezTo>
                        <a:cubicBezTo>
                          <a:pt x="18" y="37"/>
                          <a:pt x="32" y="19"/>
                          <a:pt x="32" y="19"/>
                        </a:cubicBezTo>
                        <a:cubicBezTo>
                          <a:pt x="32" y="19"/>
                          <a:pt x="18" y="0"/>
                          <a:pt x="0" y="0"/>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499" name="Freeform 14">
                    <a:extLst>
                      <a:ext uri="{FF2B5EF4-FFF2-40B4-BE49-F238E27FC236}">
                        <a16:creationId xmlns:a16="http://schemas.microsoft.com/office/drawing/2014/main" id="{3D0EF5F8-FEBE-4678-8476-BD45DEEA9683}"/>
                      </a:ext>
                    </a:extLst>
                  </p:cNvPr>
                  <p:cNvSpPr>
                    <a:spLocks noEditPoints="1"/>
                  </p:cNvSpPr>
                  <p:nvPr/>
                </p:nvSpPr>
                <p:spPr bwMode="auto">
                  <a:xfrm>
                    <a:off x="1307062" y="5815416"/>
                    <a:ext cx="266124" cy="81159"/>
                  </a:xfrm>
                  <a:custGeom>
                    <a:avLst/>
                    <a:gdLst>
                      <a:gd name="T0" fmla="*/ 0 w 243"/>
                      <a:gd name="T1" fmla="*/ 37 h 74"/>
                      <a:gd name="T2" fmla="*/ 122 w 243"/>
                      <a:gd name="T3" fmla="*/ 74 h 74"/>
                      <a:gd name="T4" fmla="*/ 243 w 243"/>
                      <a:gd name="T5" fmla="*/ 37 h 74"/>
                      <a:gd name="T6" fmla="*/ 122 w 243"/>
                      <a:gd name="T7" fmla="*/ 0 h 74"/>
                      <a:gd name="T8" fmla="*/ 0 w 243"/>
                      <a:gd name="T9" fmla="*/ 37 h 74"/>
                      <a:gd name="T10" fmla="*/ 159 w 243"/>
                      <a:gd name="T11" fmla="*/ 17 h 74"/>
                      <a:gd name="T12" fmla="*/ 160 w 243"/>
                      <a:gd name="T13" fmla="*/ 19 h 74"/>
                      <a:gd name="T14" fmla="*/ 148 w 243"/>
                      <a:gd name="T15" fmla="*/ 38 h 74"/>
                      <a:gd name="T16" fmla="*/ 160 w 243"/>
                      <a:gd name="T17" fmla="*/ 54 h 74"/>
                      <a:gd name="T18" fmla="*/ 159 w 243"/>
                      <a:gd name="T19" fmla="*/ 56 h 74"/>
                      <a:gd name="T20" fmla="*/ 146 w 243"/>
                      <a:gd name="T21" fmla="*/ 38 h 74"/>
                      <a:gd name="T22" fmla="*/ 159 w 243"/>
                      <a:gd name="T23" fmla="*/ 17 h 74"/>
                      <a:gd name="T24" fmla="*/ 124 w 243"/>
                      <a:gd name="T25" fmla="*/ 37 h 74"/>
                      <a:gd name="T26" fmla="*/ 105 w 243"/>
                      <a:gd name="T27" fmla="*/ 48 h 74"/>
                      <a:gd name="T28" fmla="*/ 105 w 243"/>
                      <a:gd name="T29" fmla="*/ 26 h 74"/>
                      <a:gd name="T30" fmla="*/ 124 w 243"/>
                      <a:gd name="T31"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3" h="74">
                        <a:moveTo>
                          <a:pt x="0" y="37"/>
                        </a:moveTo>
                        <a:cubicBezTo>
                          <a:pt x="0" y="37"/>
                          <a:pt x="55" y="74"/>
                          <a:pt x="122" y="74"/>
                        </a:cubicBezTo>
                        <a:cubicBezTo>
                          <a:pt x="189" y="74"/>
                          <a:pt x="243" y="37"/>
                          <a:pt x="243" y="37"/>
                        </a:cubicBezTo>
                        <a:cubicBezTo>
                          <a:pt x="243" y="37"/>
                          <a:pt x="189" y="0"/>
                          <a:pt x="122" y="0"/>
                        </a:cubicBezTo>
                        <a:cubicBezTo>
                          <a:pt x="55" y="0"/>
                          <a:pt x="0" y="37"/>
                          <a:pt x="0" y="37"/>
                        </a:cubicBezTo>
                        <a:close/>
                        <a:moveTo>
                          <a:pt x="159" y="17"/>
                        </a:moveTo>
                        <a:cubicBezTo>
                          <a:pt x="160" y="19"/>
                          <a:pt x="160" y="19"/>
                          <a:pt x="160" y="19"/>
                        </a:cubicBezTo>
                        <a:cubicBezTo>
                          <a:pt x="160" y="19"/>
                          <a:pt x="148" y="28"/>
                          <a:pt x="148" y="38"/>
                        </a:cubicBezTo>
                        <a:cubicBezTo>
                          <a:pt x="148" y="44"/>
                          <a:pt x="152" y="49"/>
                          <a:pt x="160" y="54"/>
                        </a:cubicBezTo>
                        <a:cubicBezTo>
                          <a:pt x="159" y="56"/>
                          <a:pt x="159" y="56"/>
                          <a:pt x="159" y="56"/>
                        </a:cubicBezTo>
                        <a:cubicBezTo>
                          <a:pt x="150" y="51"/>
                          <a:pt x="146" y="45"/>
                          <a:pt x="146" y="38"/>
                        </a:cubicBezTo>
                        <a:cubicBezTo>
                          <a:pt x="146" y="26"/>
                          <a:pt x="158" y="18"/>
                          <a:pt x="159" y="17"/>
                        </a:cubicBezTo>
                        <a:close/>
                        <a:moveTo>
                          <a:pt x="124" y="37"/>
                        </a:moveTo>
                        <a:cubicBezTo>
                          <a:pt x="124" y="37"/>
                          <a:pt x="116" y="48"/>
                          <a:pt x="105" y="48"/>
                        </a:cubicBezTo>
                        <a:cubicBezTo>
                          <a:pt x="105" y="26"/>
                          <a:pt x="105" y="26"/>
                          <a:pt x="105" y="26"/>
                        </a:cubicBezTo>
                        <a:cubicBezTo>
                          <a:pt x="116" y="26"/>
                          <a:pt x="124" y="37"/>
                          <a:pt x="124" y="37"/>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500" name="Freeform 17">
                    <a:extLst>
                      <a:ext uri="{FF2B5EF4-FFF2-40B4-BE49-F238E27FC236}">
                        <a16:creationId xmlns:a16="http://schemas.microsoft.com/office/drawing/2014/main" id="{7DFDFB45-009D-47E7-9E69-615C2E008EBE}"/>
                      </a:ext>
                    </a:extLst>
                  </p:cNvPr>
                  <p:cNvSpPr>
                    <a:spLocks noEditPoints="1"/>
                  </p:cNvSpPr>
                  <p:nvPr/>
                </p:nvSpPr>
                <p:spPr bwMode="auto">
                  <a:xfrm>
                    <a:off x="1542987" y="5812585"/>
                    <a:ext cx="15099" cy="16043"/>
                  </a:xfrm>
                  <a:custGeom>
                    <a:avLst/>
                    <a:gdLst>
                      <a:gd name="T0" fmla="*/ 0 w 14"/>
                      <a:gd name="T1" fmla="*/ 7 h 14"/>
                      <a:gd name="T2" fmla="*/ 7 w 14"/>
                      <a:gd name="T3" fmla="*/ 14 h 14"/>
                      <a:gd name="T4" fmla="*/ 14 w 14"/>
                      <a:gd name="T5" fmla="*/ 7 h 14"/>
                      <a:gd name="T6" fmla="*/ 7 w 14"/>
                      <a:gd name="T7" fmla="*/ 0 h 14"/>
                      <a:gd name="T8" fmla="*/ 0 w 14"/>
                      <a:gd name="T9" fmla="*/ 7 h 14"/>
                      <a:gd name="T10" fmla="*/ 11 w 14"/>
                      <a:gd name="T11" fmla="*/ 7 h 14"/>
                      <a:gd name="T12" fmla="*/ 7 w 14"/>
                      <a:gd name="T13" fmla="*/ 11 h 14"/>
                      <a:gd name="T14" fmla="*/ 3 w 14"/>
                      <a:gd name="T15" fmla="*/ 7 h 14"/>
                      <a:gd name="T16" fmla="*/ 7 w 14"/>
                      <a:gd name="T17" fmla="*/ 3 h 14"/>
                      <a:gd name="T18" fmla="*/ 1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11"/>
                          <a:pt x="3" y="14"/>
                          <a:pt x="7" y="14"/>
                        </a:cubicBezTo>
                        <a:cubicBezTo>
                          <a:pt x="11" y="14"/>
                          <a:pt x="14" y="11"/>
                          <a:pt x="14" y="7"/>
                        </a:cubicBezTo>
                        <a:cubicBezTo>
                          <a:pt x="14" y="3"/>
                          <a:pt x="11" y="0"/>
                          <a:pt x="7" y="0"/>
                        </a:cubicBezTo>
                        <a:cubicBezTo>
                          <a:pt x="3" y="0"/>
                          <a:pt x="0" y="3"/>
                          <a:pt x="0" y="7"/>
                        </a:cubicBezTo>
                        <a:close/>
                        <a:moveTo>
                          <a:pt x="11" y="7"/>
                        </a:moveTo>
                        <a:cubicBezTo>
                          <a:pt x="11" y="9"/>
                          <a:pt x="9" y="11"/>
                          <a:pt x="7" y="11"/>
                        </a:cubicBezTo>
                        <a:cubicBezTo>
                          <a:pt x="5" y="11"/>
                          <a:pt x="3" y="9"/>
                          <a:pt x="3" y="7"/>
                        </a:cubicBezTo>
                        <a:cubicBezTo>
                          <a:pt x="3" y="5"/>
                          <a:pt x="5" y="3"/>
                          <a:pt x="7" y="3"/>
                        </a:cubicBezTo>
                        <a:cubicBezTo>
                          <a:pt x="9" y="3"/>
                          <a:pt x="11" y="5"/>
                          <a:pt x="11" y="7"/>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501" name="Freeform 18">
                    <a:extLst>
                      <a:ext uri="{FF2B5EF4-FFF2-40B4-BE49-F238E27FC236}">
                        <a16:creationId xmlns:a16="http://schemas.microsoft.com/office/drawing/2014/main" id="{1060CD51-5B1B-4241-BC60-687B779B5C5B}"/>
                      </a:ext>
                    </a:extLst>
                  </p:cNvPr>
                  <p:cNvSpPr>
                    <a:spLocks noEditPoints="1"/>
                  </p:cNvSpPr>
                  <p:nvPr/>
                </p:nvSpPr>
                <p:spPr bwMode="auto">
                  <a:xfrm>
                    <a:off x="1531663" y="5780499"/>
                    <a:ext cx="26424" cy="24536"/>
                  </a:xfrm>
                  <a:custGeom>
                    <a:avLst/>
                    <a:gdLst>
                      <a:gd name="T0" fmla="*/ 12 w 24"/>
                      <a:gd name="T1" fmla="*/ 23 h 23"/>
                      <a:gd name="T2" fmla="*/ 24 w 24"/>
                      <a:gd name="T3" fmla="*/ 11 h 23"/>
                      <a:gd name="T4" fmla="*/ 12 w 24"/>
                      <a:gd name="T5" fmla="*/ 0 h 23"/>
                      <a:gd name="T6" fmla="*/ 0 w 24"/>
                      <a:gd name="T7" fmla="*/ 11 h 23"/>
                      <a:gd name="T8" fmla="*/ 12 w 24"/>
                      <a:gd name="T9" fmla="*/ 23 h 23"/>
                      <a:gd name="T10" fmla="*/ 12 w 24"/>
                      <a:gd name="T11" fmla="*/ 3 h 23"/>
                      <a:gd name="T12" fmla="*/ 20 w 24"/>
                      <a:gd name="T13" fmla="*/ 11 h 23"/>
                      <a:gd name="T14" fmla="*/ 12 w 24"/>
                      <a:gd name="T15" fmla="*/ 20 h 23"/>
                      <a:gd name="T16" fmla="*/ 4 w 24"/>
                      <a:gd name="T17" fmla="*/ 11 h 23"/>
                      <a:gd name="T18" fmla="*/ 12 w 24"/>
                      <a:gd name="T1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12" y="23"/>
                        </a:moveTo>
                        <a:cubicBezTo>
                          <a:pt x="19" y="23"/>
                          <a:pt x="24" y="18"/>
                          <a:pt x="24" y="11"/>
                        </a:cubicBezTo>
                        <a:cubicBezTo>
                          <a:pt x="24" y="5"/>
                          <a:pt x="19" y="0"/>
                          <a:pt x="12" y="0"/>
                        </a:cubicBezTo>
                        <a:cubicBezTo>
                          <a:pt x="6" y="0"/>
                          <a:pt x="0" y="5"/>
                          <a:pt x="0" y="11"/>
                        </a:cubicBezTo>
                        <a:cubicBezTo>
                          <a:pt x="0" y="18"/>
                          <a:pt x="6" y="23"/>
                          <a:pt x="12" y="23"/>
                        </a:cubicBezTo>
                        <a:close/>
                        <a:moveTo>
                          <a:pt x="12" y="3"/>
                        </a:moveTo>
                        <a:cubicBezTo>
                          <a:pt x="17" y="3"/>
                          <a:pt x="20" y="7"/>
                          <a:pt x="20" y="11"/>
                        </a:cubicBezTo>
                        <a:cubicBezTo>
                          <a:pt x="20" y="16"/>
                          <a:pt x="17" y="20"/>
                          <a:pt x="12" y="20"/>
                        </a:cubicBezTo>
                        <a:cubicBezTo>
                          <a:pt x="8" y="20"/>
                          <a:pt x="4" y="16"/>
                          <a:pt x="4" y="11"/>
                        </a:cubicBezTo>
                        <a:cubicBezTo>
                          <a:pt x="4" y="7"/>
                          <a:pt x="8" y="3"/>
                          <a:pt x="12" y="3"/>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502" name="グループ化 501">
                  <a:extLst>
                    <a:ext uri="{FF2B5EF4-FFF2-40B4-BE49-F238E27FC236}">
                      <a16:creationId xmlns:a16="http://schemas.microsoft.com/office/drawing/2014/main" id="{2D6DB88F-A3F8-4249-A708-7925D8C5D2DB}"/>
                    </a:ext>
                  </a:extLst>
                </p:cNvPr>
                <p:cNvGrpSpPr/>
                <p:nvPr/>
              </p:nvGrpSpPr>
              <p:grpSpPr>
                <a:xfrm>
                  <a:off x="880112" y="5707257"/>
                  <a:ext cx="225204" cy="89489"/>
                  <a:chOff x="872958" y="5688960"/>
                  <a:chExt cx="358607" cy="142499"/>
                </a:xfrm>
              </p:grpSpPr>
              <p:sp>
                <p:nvSpPr>
                  <p:cNvPr id="503" name="Freeform 11">
                    <a:extLst>
                      <a:ext uri="{FF2B5EF4-FFF2-40B4-BE49-F238E27FC236}">
                        <a16:creationId xmlns:a16="http://schemas.microsoft.com/office/drawing/2014/main" id="{24345A40-ACDD-4A9E-A66A-BED8D58A73F6}"/>
                      </a:ext>
                    </a:extLst>
                  </p:cNvPr>
                  <p:cNvSpPr>
                    <a:spLocks/>
                  </p:cNvSpPr>
                  <p:nvPr/>
                </p:nvSpPr>
                <p:spPr bwMode="auto">
                  <a:xfrm>
                    <a:off x="1190986" y="5762569"/>
                    <a:ext cx="40579" cy="46242"/>
                  </a:xfrm>
                  <a:custGeom>
                    <a:avLst/>
                    <a:gdLst>
                      <a:gd name="T0" fmla="*/ 0 w 37"/>
                      <a:gd name="T1" fmla="*/ 21 h 42"/>
                      <a:gd name="T2" fmla="*/ 37 w 37"/>
                      <a:gd name="T3" fmla="*/ 42 h 42"/>
                      <a:gd name="T4" fmla="*/ 37 w 37"/>
                      <a:gd name="T5" fmla="*/ 0 h 42"/>
                      <a:gd name="T6" fmla="*/ 0 w 37"/>
                      <a:gd name="T7" fmla="*/ 21 h 42"/>
                    </a:gdLst>
                    <a:ahLst/>
                    <a:cxnLst>
                      <a:cxn ang="0">
                        <a:pos x="T0" y="T1"/>
                      </a:cxn>
                      <a:cxn ang="0">
                        <a:pos x="T2" y="T3"/>
                      </a:cxn>
                      <a:cxn ang="0">
                        <a:pos x="T4" y="T5"/>
                      </a:cxn>
                      <a:cxn ang="0">
                        <a:pos x="T6" y="T7"/>
                      </a:cxn>
                    </a:cxnLst>
                    <a:rect l="0" t="0" r="r" b="b"/>
                    <a:pathLst>
                      <a:path w="37" h="42">
                        <a:moveTo>
                          <a:pt x="0" y="21"/>
                        </a:moveTo>
                        <a:cubicBezTo>
                          <a:pt x="0" y="21"/>
                          <a:pt x="17" y="42"/>
                          <a:pt x="37" y="42"/>
                        </a:cubicBezTo>
                        <a:cubicBezTo>
                          <a:pt x="37" y="0"/>
                          <a:pt x="37" y="0"/>
                          <a:pt x="37" y="0"/>
                        </a:cubicBezTo>
                        <a:cubicBezTo>
                          <a:pt x="17" y="0"/>
                          <a:pt x="0" y="21"/>
                          <a:pt x="0" y="21"/>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504" name="Freeform 12">
                    <a:extLst>
                      <a:ext uri="{FF2B5EF4-FFF2-40B4-BE49-F238E27FC236}">
                        <a16:creationId xmlns:a16="http://schemas.microsoft.com/office/drawing/2014/main" id="{03A82AE2-2737-491E-901E-45ADDF23276E}"/>
                      </a:ext>
                    </a:extLst>
                  </p:cNvPr>
                  <p:cNvSpPr>
                    <a:spLocks noEditPoints="1"/>
                  </p:cNvSpPr>
                  <p:nvPr/>
                </p:nvSpPr>
                <p:spPr bwMode="auto">
                  <a:xfrm>
                    <a:off x="886170" y="5738032"/>
                    <a:ext cx="304817" cy="93427"/>
                  </a:xfrm>
                  <a:custGeom>
                    <a:avLst/>
                    <a:gdLst>
                      <a:gd name="T0" fmla="*/ 0 w 279"/>
                      <a:gd name="T1" fmla="*/ 43 h 85"/>
                      <a:gd name="T2" fmla="*/ 140 w 279"/>
                      <a:gd name="T3" fmla="*/ 85 h 85"/>
                      <a:gd name="T4" fmla="*/ 279 w 279"/>
                      <a:gd name="T5" fmla="*/ 43 h 85"/>
                      <a:gd name="T6" fmla="*/ 140 w 279"/>
                      <a:gd name="T7" fmla="*/ 0 h 85"/>
                      <a:gd name="T8" fmla="*/ 0 w 279"/>
                      <a:gd name="T9" fmla="*/ 43 h 85"/>
                      <a:gd name="T10" fmla="*/ 97 w 279"/>
                      <a:gd name="T11" fmla="*/ 65 h 85"/>
                      <a:gd name="T12" fmla="*/ 96 w 279"/>
                      <a:gd name="T13" fmla="*/ 63 h 85"/>
                      <a:gd name="T14" fmla="*/ 109 w 279"/>
                      <a:gd name="T15" fmla="*/ 44 h 85"/>
                      <a:gd name="T16" fmla="*/ 95 w 279"/>
                      <a:gd name="T17" fmla="*/ 23 h 85"/>
                      <a:gd name="T18" fmla="*/ 97 w 279"/>
                      <a:gd name="T19" fmla="*/ 21 h 85"/>
                      <a:gd name="T20" fmla="*/ 112 w 279"/>
                      <a:gd name="T21" fmla="*/ 44 h 85"/>
                      <a:gd name="T22" fmla="*/ 97 w 279"/>
                      <a:gd name="T23" fmla="*/ 65 h 85"/>
                      <a:gd name="T24" fmla="*/ 158 w 279"/>
                      <a:gd name="T25" fmla="*/ 55 h 85"/>
                      <a:gd name="T26" fmla="*/ 137 w 279"/>
                      <a:gd name="T27" fmla="*/ 43 h 85"/>
                      <a:gd name="T28" fmla="*/ 158 w 279"/>
                      <a:gd name="T29" fmla="*/ 30 h 85"/>
                      <a:gd name="T30" fmla="*/ 158 w 279"/>
                      <a:gd name="T31" fmla="*/ 5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9" h="85">
                        <a:moveTo>
                          <a:pt x="0" y="43"/>
                        </a:moveTo>
                        <a:cubicBezTo>
                          <a:pt x="0" y="43"/>
                          <a:pt x="62" y="85"/>
                          <a:pt x="140" y="85"/>
                        </a:cubicBezTo>
                        <a:cubicBezTo>
                          <a:pt x="217" y="85"/>
                          <a:pt x="279" y="43"/>
                          <a:pt x="279" y="43"/>
                        </a:cubicBezTo>
                        <a:cubicBezTo>
                          <a:pt x="279" y="43"/>
                          <a:pt x="217" y="0"/>
                          <a:pt x="140" y="0"/>
                        </a:cubicBezTo>
                        <a:cubicBezTo>
                          <a:pt x="62" y="0"/>
                          <a:pt x="0" y="43"/>
                          <a:pt x="0" y="43"/>
                        </a:cubicBezTo>
                        <a:close/>
                        <a:moveTo>
                          <a:pt x="97" y="65"/>
                        </a:moveTo>
                        <a:cubicBezTo>
                          <a:pt x="96" y="63"/>
                          <a:pt x="96" y="63"/>
                          <a:pt x="96" y="63"/>
                        </a:cubicBezTo>
                        <a:cubicBezTo>
                          <a:pt x="104" y="57"/>
                          <a:pt x="109" y="51"/>
                          <a:pt x="109" y="44"/>
                        </a:cubicBezTo>
                        <a:cubicBezTo>
                          <a:pt x="109" y="32"/>
                          <a:pt x="96" y="23"/>
                          <a:pt x="95" y="23"/>
                        </a:cubicBezTo>
                        <a:cubicBezTo>
                          <a:pt x="97" y="21"/>
                          <a:pt x="97" y="21"/>
                          <a:pt x="97" y="21"/>
                        </a:cubicBezTo>
                        <a:cubicBezTo>
                          <a:pt x="98" y="21"/>
                          <a:pt x="112" y="31"/>
                          <a:pt x="112" y="44"/>
                        </a:cubicBezTo>
                        <a:cubicBezTo>
                          <a:pt x="112" y="52"/>
                          <a:pt x="107" y="59"/>
                          <a:pt x="97" y="65"/>
                        </a:cubicBezTo>
                        <a:close/>
                        <a:moveTo>
                          <a:pt x="158" y="55"/>
                        </a:moveTo>
                        <a:cubicBezTo>
                          <a:pt x="146" y="55"/>
                          <a:pt x="137" y="43"/>
                          <a:pt x="137" y="43"/>
                        </a:cubicBezTo>
                        <a:cubicBezTo>
                          <a:pt x="137" y="43"/>
                          <a:pt x="146" y="30"/>
                          <a:pt x="158" y="30"/>
                        </a:cubicBezTo>
                        <a:lnTo>
                          <a:pt x="158" y="55"/>
                        </a:ln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505" name="Freeform 15">
                    <a:extLst>
                      <a:ext uri="{FF2B5EF4-FFF2-40B4-BE49-F238E27FC236}">
                        <a16:creationId xmlns:a16="http://schemas.microsoft.com/office/drawing/2014/main" id="{1139E572-379A-4E52-8C90-F6486E728784}"/>
                      </a:ext>
                    </a:extLst>
                  </p:cNvPr>
                  <p:cNvSpPr>
                    <a:spLocks noEditPoints="1"/>
                  </p:cNvSpPr>
                  <p:nvPr/>
                </p:nvSpPr>
                <p:spPr bwMode="auto">
                  <a:xfrm>
                    <a:off x="886170" y="5729539"/>
                    <a:ext cx="16987" cy="18874"/>
                  </a:xfrm>
                  <a:custGeom>
                    <a:avLst/>
                    <a:gdLst>
                      <a:gd name="T0" fmla="*/ 0 w 16"/>
                      <a:gd name="T1" fmla="*/ 8 h 17"/>
                      <a:gd name="T2" fmla="*/ 8 w 16"/>
                      <a:gd name="T3" fmla="*/ 17 h 17"/>
                      <a:gd name="T4" fmla="*/ 16 w 16"/>
                      <a:gd name="T5" fmla="*/ 8 h 17"/>
                      <a:gd name="T6" fmla="*/ 8 w 16"/>
                      <a:gd name="T7" fmla="*/ 0 h 17"/>
                      <a:gd name="T8" fmla="*/ 0 w 16"/>
                      <a:gd name="T9" fmla="*/ 8 h 17"/>
                      <a:gd name="T10" fmla="*/ 12 w 16"/>
                      <a:gd name="T11" fmla="*/ 8 h 17"/>
                      <a:gd name="T12" fmla="*/ 8 w 16"/>
                      <a:gd name="T13" fmla="*/ 13 h 17"/>
                      <a:gd name="T14" fmla="*/ 3 w 16"/>
                      <a:gd name="T15" fmla="*/ 8 h 17"/>
                      <a:gd name="T16" fmla="*/ 8 w 16"/>
                      <a:gd name="T17" fmla="*/ 4 h 17"/>
                      <a:gd name="T18" fmla="*/ 12 w 16"/>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0" y="8"/>
                        </a:moveTo>
                        <a:cubicBezTo>
                          <a:pt x="0" y="13"/>
                          <a:pt x="3" y="17"/>
                          <a:pt x="8" y="17"/>
                        </a:cubicBezTo>
                        <a:cubicBezTo>
                          <a:pt x="12" y="17"/>
                          <a:pt x="16" y="13"/>
                          <a:pt x="16" y="8"/>
                        </a:cubicBezTo>
                        <a:cubicBezTo>
                          <a:pt x="16" y="4"/>
                          <a:pt x="12" y="0"/>
                          <a:pt x="8" y="0"/>
                        </a:cubicBezTo>
                        <a:cubicBezTo>
                          <a:pt x="3" y="0"/>
                          <a:pt x="0" y="4"/>
                          <a:pt x="0" y="8"/>
                        </a:cubicBezTo>
                        <a:close/>
                        <a:moveTo>
                          <a:pt x="12" y="8"/>
                        </a:moveTo>
                        <a:cubicBezTo>
                          <a:pt x="12" y="11"/>
                          <a:pt x="10" y="13"/>
                          <a:pt x="8" y="13"/>
                        </a:cubicBezTo>
                        <a:cubicBezTo>
                          <a:pt x="5" y="13"/>
                          <a:pt x="3" y="11"/>
                          <a:pt x="3" y="8"/>
                        </a:cubicBezTo>
                        <a:cubicBezTo>
                          <a:pt x="3" y="6"/>
                          <a:pt x="5" y="4"/>
                          <a:pt x="8" y="4"/>
                        </a:cubicBezTo>
                        <a:cubicBezTo>
                          <a:pt x="10" y="4"/>
                          <a:pt x="12" y="6"/>
                          <a:pt x="12" y="8"/>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506" name="Freeform 16">
                    <a:extLst>
                      <a:ext uri="{FF2B5EF4-FFF2-40B4-BE49-F238E27FC236}">
                        <a16:creationId xmlns:a16="http://schemas.microsoft.com/office/drawing/2014/main" id="{1627C096-BA46-490F-80F4-67FD5CA9BE3C}"/>
                      </a:ext>
                    </a:extLst>
                  </p:cNvPr>
                  <p:cNvSpPr>
                    <a:spLocks noEditPoints="1"/>
                  </p:cNvSpPr>
                  <p:nvPr/>
                </p:nvSpPr>
                <p:spPr bwMode="auto">
                  <a:xfrm>
                    <a:off x="872958" y="5688960"/>
                    <a:ext cx="30199" cy="32086"/>
                  </a:xfrm>
                  <a:custGeom>
                    <a:avLst/>
                    <a:gdLst>
                      <a:gd name="T0" fmla="*/ 28 w 28"/>
                      <a:gd name="T1" fmla="*/ 15 h 29"/>
                      <a:gd name="T2" fmla="*/ 14 w 28"/>
                      <a:gd name="T3" fmla="*/ 0 h 29"/>
                      <a:gd name="T4" fmla="*/ 0 w 28"/>
                      <a:gd name="T5" fmla="*/ 15 h 29"/>
                      <a:gd name="T6" fmla="*/ 14 w 28"/>
                      <a:gd name="T7" fmla="*/ 29 h 29"/>
                      <a:gd name="T8" fmla="*/ 28 w 28"/>
                      <a:gd name="T9" fmla="*/ 15 h 29"/>
                      <a:gd name="T10" fmla="*/ 4 w 28"/>
                      <a:gd name="T11" fmla="*/ 15 h 29"/>
                      <a:gd name="T12" fmla="*/ 14 w 28"/>
                      <a:gd name="T13" fmla="*/ 5 h 29"/>
                      <a:gd name="T14" fmla="*/ 24 w 28"/>
                      <a:gd name="T15" fmla="*/ 15 h 29"/>
                      <a:gd name="T16" fmla="*/ 14 w 28"/>
                      <a:gd name="T17" fmla="*/ 25 h 29"/>
                      <a:gd name="T18" fmla="*/ 4 w 28"/>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28" y="15"/>
                        </a:moveTo>
                        <a:cubicBezTo>
                          <a:pt x="28" y="7"/>
                          <a:pt x="22" y="0"/>
                          <a:pt x="14" y="0"/>
                        </a:cubicBezTo>
                        <a:cubicBezTo>
                          <a:pt x="6" y="0"/>
                          <a:pt x="0" y="7"/>
                          <a:pt x="0" y="15"/>
                        </a:cubicBezTo>
                        <a:cubicBezTo>
                          <a:pt x="0" y="22"/>
                          <a:pt x="6" y="29"/>
                          <a:pt x="14" y="29"/>
                        </a:cubicBezTo>
                        <a:cubicBezTo>
                          <a:pt x="22" y="29"/>
                          <a:pt x="28" y="22"/>
                          <a:pt x="28" y="15"/>
                        </a:cubicBezTo>
                        <a:close/>
                        <a:moveTo>
                          <a:pt x="4" y="15"/>
                        </a:moveTo>
                        <a:cubicBezTo>
                          <a:pt x="4" y="9"/>
                          <a:pt x="9" y="5"/>
                          <a:pt x="14" y="5"/>
                        </a:cubicBezTo>
                        <a:cubicBezTo>
                          <a:pt x="20" y="5"/>
                          <a:pt x="24" y="9"/>
                          <a:pt x="24" y="15"/>
                        </a:cubicBezTo>
                        <a:cubicBezTo>
                          <a:pt x="24" y="20"/>
                          <a:pt x="20" y="25"/>
                          <a:pt x="14" y="25"/>
                        </a:cubicBezTo>
                        <a:cubicBezTo>
                          <a:pt x="9" y="25"/>
                          <a:pt x="4" y="20"/>
                          <a:pt x="4" y="15"/>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507" name="グループ化 506">
                  <a:extLst>
                    <a:ext uri="{FF2B5EF4-FFF2-40B4-BE49-F238E27FC236}">
                      <a16:creationId xmlns:a16="http://schemas.microsoft.com/office/drawing/2014/main" id="{B89B3CA2-3A9E-4432-BB85-DA4CC5C28571}"/>
                    </a:ext>
                  </a:extLst>
                </p:cNvPr>
                <p:cNvGrpSpPr/>
                <p:nvPr/>
              </p:nvGrpSpPr>
              <p:grpSpPr>
                <a:xfrm>
                  <a:off x="719601" y="5919092"/>
                  <a:ext cx="224836" cy="86693"/>
                  <a:chOff x="1272145" y="5780499"/>
                  <a:chExt cx="301041" cy="116076"/>
                </a:xfrm>
              </p:grpSpPr>
              <p:sp>
                <p:nvSpPr>
                  <p:cNvPr id="508" name="Freeform 13">
                    <a:extLst>
                      <a:ext uri="{FF2B5EF4-FFF2-40B4-BE49-F238E27FC236}">
                        <a16:creationId xmlns:a16="http://schemas.microsoft.com/office/drawing/2014/main" id="{EDBD62A0-6413-4D5F-B277-9AA9B4EC29D0}"/>
                      </a:ext>
                    </a:extLst>
                  </p:cNvPr>
                  <p:cNvSpPr>
                    <a:spLocks/>
                  </p:cNvSpPr>
                  <p:nvPr/>
                </p:nvSpPr>
                <p:spPr bwMode="auto">
                  <a:xfrm>
                    <a:off x="1272145" y="5835234"/>
                    <a:ext cx="34917" cy="40580"/>
                  </a:xfrm>
                  <a:custGeom>
                    <a:avLst/>
                    <a:gdLst>
                      <a:gd name="T0" fmla="*/ 0 w 32"/>
                      <a:gd name="T1" fmla="*/ 0 h 37"/>
                      <a:gd name="T2" fmla="*/ 0 w 32"/>
                      <a:gd name="T3" fmla="*/ 37 h 37"/>
                      <a:gd name="T4" fmla="*/ 32 w 32"/>
                      <a:gd name="T5" fmla="*/ 19 h 37"/>
                      <a:gd name="T6" fmla="*/ 0 w 32"/>
                      <a:gd name="T7" fmla="*/ 0 h 37"/>
                    </a:gdLst>
                    <a:ahLst/>
                    <a:cxnLst>
                      <a:cxn ang="0">
                        <a:pos x="T0" y="T1"/>
                      </a:cxn>
                      <a:cxn ang="0">
                        <a:pos x="T2" y="T3"/>
                      </a:cxn>
                      <a:cxn ang="0">
                        <a:pos x="T4" y="T5"/>
                      </a:cxn>
                      <a:cxn ang="0">
                        <a:pos x="T6" y="T7"/>
                      </a:cxn>
                    </a:cxnLst>
                    <a:rect l="0" t="0" r="r" b="b"/>
                    <a:pathLst>
                      <a:path w="32" h="37">
                        <a:moveTo>
                          <a:pt x="0" y="0"/>
                        </a:moveTo>
                        <a:cubicBezTo>
                          <a:pt x="0" y="37"/>
                          <a:pt x="0" y="37"/>
                          <a:pt x="0" y="37"/>
                        </a:cubicBezTo>
                        <a:cubicBezTo>
                          <a:pt x="18" y="37"/>
                          <a:pt x="32" y="19"/>
                          <a:pt x="32" y="19"/>
                        </a:cubicBezTo>
                        <a:cubicBezTo>
                          <a:pt x="32" y="19"/>
                          <a:pt x="18" y="0"/>
                          <a:pt x="0" y="0"/>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509" name="Freeform 14">
                    <a:extLst>
                      <a:ext uri="{FF2B5EF4-FFF2-40B4-BE49-F238E27FC236}">
                        <a16:creationId xmlns:a16="http://schemas.microsoft.com/office/drawing/2014/main" id="{115C651E-1E85-48E2-A7A1-C0F5516F7C24}"/>
                      </a:ext>
                    </a:extLst>
                  </p:cNvPr>
                  <p:cNvSpPr>
                    <a:spLocks noEditPoints="1"/>
                  </p:cNvSpPr>
                  <p:nvPr/>
                </p:nvSpPr>
                <p:spPr bwMode="auto">
                  <a:xfrm>
                    <a:off x="1307062" y="5815416"/>
                    <a:ext cx="266124" cy="81159"/>
                  </a:xfrm>
                  <a:custGeom>
                    <a:avLst/>
                    <a:gdLst>
                      <a:gd name="T0" fmla="*/ 0 w 243"/>
                      <a:gd name="T1" fmla="*/ 37 h 74"/>
                      <a:gd name="T2" fmla="*/ 122 w 243"/>
                      <a:gd name="T3" fmla="*/ 74 h 74"/>
                      <a:gd name="T4" fmla="*/ 243 w 243"/>
                      <a:gd name="T5" fmla="*/ 37 h 74"/>
                      <a:gd name="T6" fmla="*/ 122 w 243"/>
                      <a:gd name="T7" fmla="*/ 0 h 74"/>
                      <a:gd name="T8" fmla="*/ 0 w 243"/>
                      <a:gd name="T9" fmla="*/ 37 h 74"/>
                      <a:gd name="T10" fmla="*/ 159 w 243"/>
                      <a:gd name="T11" fmla="*/ 17 h 74"/>
                      <a:gd name="T12" fmla="*/ 160 w 243"/>
                      <a:gd name="T13" fmla="*/ 19 h 74"/>
                      <a:gd name="T14" fmla="*/ 148 w 243"/>
                      <a:gd name="T15" fmla="*/ 38 h 74"/>
                      <a:gd name="T16" fmla="*/ 160 w 243"/>
                      <a:gd name="T17" fmla="*/ 54 h 74"/>
                      <a:gd name="T18" fmla="*/ 159 w 243"/>
                      <a:gd name="T19" fmla="*/ 56 h 74"/>
                      <a:gd name="T20" fmla="*/ 146 w 243"/>
                      <a:gd name="T21" fmla="*/ 38 h 74"/>
                      <a:gd name="T22" fmla="*/ 159 w 243"/>
                      <a:gd name="T23" fmla="*/ 17 h 74"/>
                      <a:gd name="T24" fmla="*/ 124 w 243"/>
                      <a:gd name="T25" fmla="*/ 37 h 74"/>
                      <a:gd name="T26" fmla="*/ 105 w 243"/>
                      <a:gd name="T27" fmla="*/ 48 h 74"/>
                      <a:gd name="T28" fmla="*/ 105 w 243"/>
                      <a:gd name="T29" fmla="*/ 26 h 74"/>
                      <a:gd name="T30" fmla="*/ 124 w 243"/>
                      <a:gd name="T31"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3" h="74">
                        <a:moveTo>
                          <a:pt x="0" y="37"/>
                        </a:moveTo>
                        <a:cubicBezTo>
                          <a:pt x="0" y="37"/>
                          <a:pt x="55" y="74"/>
                          <a:pt x="122" y="74"/>
                        </a:cubicBezTo>
                        <a:cubicBezTo>
                          <a:pt x="189" y="74"/>
                          <a:pt x="243" y="37"/>
                          <a:pt x="243" y="37"/>
                        </a:cubicBezTo>
                        <a:cubicBezTo>
                          <a:pt x="243" y="37"/>
                          <a:pt x="189" y="0"/>
                          <a:pt x="122" y="0"/>
                        </a:cubicBezTo>
                        <a:cubicBezTo>
                          <a:pt x="55" y="0"/>
                          <a:pt x="0" y="37"/>
                          <a:pt x="0" y="37"/>
                        </a:cubicBezTo>
                        <a:close/>
                        <a:moveTo>
                          <a:pt x="159" y="17"/>
                        </a:moveTo>
                        <a:cubicBezTo>
                          <a:pt x="160" y="19"/>
                          <a:pt x="160" y="19"/>
                          <a:pt x="160" y="19"/>
                        </a:cubicBezTo>
                        <a:cubicBezTo>
                          <a:pt x="160" y="19"/>
                          <a:pt x="148" y="28"/>
                          <a:pt x="148" y="38"/>
                        </a:cubicBezTo>
                        <a:cubicBezTo>
                          <a:pt x="148" y="44"/>
                          <a:pt x="152" y="49"/>
                          <a:pt x="160" y="54"/>
                        </a:cubicBezTo>
                        <a:cubicBezTo>
                          <a:pt x="159" y="56"/>
                          <a:pt x="159" y="56"/>
                          <a:pt x="159" y="56"/>
                        </a:cubicBezTo>
                        <a:cubicBezTo>
                          <a:pt x="150" y="51"/>
                          <a:pt x="146" y="45"/>
                          <a:pt x="146" y="38"/>
                        </a:cubicBezTo>
                        <a:cubicBezTo>
                          <a:pt x="146" y="26"/>
                          <a:pt x="158" y="18"/>
                          <a:pt x="159" y="17"/>
                        </a:cubicBezTo>
                        <a:close/>
                        <a:moveTo>
                          <a:pt x="124" y="37"/>
                        </a:moveTo>
                        <a:cubicBezTo>
                          <a:pt x="124" y="37"/>
                          <a:pt x="116" y="48"/>
                          <a:pt x="105" y="48"/>
                        </a:cubicBezTo>
                        <a:cubicBezTo>
                          <a:pt x="105" y="26"/>
                          <a:pt x="105" y="26"/>
                          <a:pt x="105" y="26"/>
                        </a:cubicBezTo>
                        <a:cubicBezTo>
                          <a:pt x="116" y="26"/>
                          <a:pt x="124" y="37"/>
                          <a:pt x="124" y="37"/>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510" name="Freeform 17">
                    <a:extLst>
                      <a:ext uri="{FF2B5EF4-FFF2-40B4-BE49-F238E27FC236}">
                        <a16:creationId xmlns:a16="http://schemas.microsoft.com/office/drawing/2014/main" id="{8AFCACF8-E419-41E8-A7FF-FB9E9FEEB06F}"/>
                      </a:ext>
                    </a:extLst>
                  </p:cNvPr>
                  <p:cNvSpPr>
                    <a:spLocks noEditPoints="1"/>
                  </p:cNvSpPr>
                  <p:nvPr/>
                </p:nvSpPr>
                <p:spPr bwMode="auto">
                  <a:xfrm>
                    <a:off x="1542987" y="5812585"/>
                    <a:ext cx="15099" cy="16043"/>
                  </a:xfrm>
                  <a:custGeom>
                    <a:avLst/>
                    <a:gdLst>
                      <a:gd name="T0" fmla="*/ 0 w 14"/>
                      <a:gd name="T1" fmla="*/ 7 h 14"/>
                      <a:gd name="T2" fmla="*/ 7 w 14"/>
                      <a:gd name="T3" fmla="*/ 14 h 14"/>
                      <a:gd name="T4" fmla="*/ 14 w 14"/>
                      <a:gd name="T5" fmla="*/ 7 h 14"/>
                      <a:gd name="T6" fmla="*/ 7 w 14"/>
                      <a:gd name="T7" fmla="*/ 0 h 14"/>
                      <a:gd name="T8" fmla="*/ 0 w 14"/>
                      <a:gd name="T9" fmla="*/ 7 h 14"/>
                      <a:gd name="T10" fmla="*/ 11 w 14"/>
                      <a:gd name="T11" fmla="*/ 7 h 14"/>
                      <a:gd name="T12" fmla="*/ 7 w 14"/>
                      <a:gd name="T13" fmla="*/ 11 h 14"/>
                      <a:gd name="T14" fmla="*/ 3 w 14"/>
                      <a:gd name="T15" fmla="*/ 7 h 14"/>
                      <a:gd name="T16" fmla="*/ 7 w 14"/>
                      <a:gd name="T17" fmla="*/ 3 h 14"/>
                      <a:gd name="T18" fmla="*/ 1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11"/>
                          <a:pt x="3" y="14"/>
                          <a:pt x="7" y="14"/>
                        </a:cubicBezTo>
                        <a:cubicBezTo>
                          <a:pt x="11" y="14"/>
                          <a:pt x="14" y="11"/>
                          <a:pt x="14" y="7"/>
                        </a:cubicBezTo>
                        <a:cubicBezTo>
                          <a:pt x="14" y="3"/>
                          <a:pt x="11" y="0"/>
                          <a:pt x="7" y="0"/>
                        </a:cubicBezTo>
                        <a:cubicBezTo>
                          <a:pt x="3" y="0"/>
                          <a:pt x="0" y="3"/>
                          <a:pt x="0" y="7"/>
                        </a:cubicBezTo>
                        <a:close/>
                        <a:moveTo>
                          <a:pt x="11" y="7"/>
                        </a:moveTo>
                        <a:cubicBezTo>
                          <a:pt x="11" y="9"/>
                          <a:pt x="9" y="11"/>
                          <a:pt x="7" y="11"/>
                        </a:cubicBezTo>
                        <a:cubicBezTo>
                          <a:pt x="5" y="11"/>
                          <a:pt x="3" y="9"/>
                          <a:pt x="3" y="7"/>
                        </a:cubicBezTo>
                        <a:cubicBezTo>
                          <a:pt x="3" y="5"/>
                          <a:pt x="5" y="3"/>
                          <a:pt x="7" y="3"/>
                        </a:cubicBezTo>
                        <a:cubicBezTo>
                          <a:pt x="9" y="3"/>
                          <a:pt x="11" y="5"/>
                          <a:pt x="11" y="7"/>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511" name="Freeform 18">
                    <a:extLst>
                      <a:ext uri="{FF2B5EF4-FFF2-40B4-BE49-F238E27FC236}">
                        <a16:creationId xmlns:a16="http://schemas.microsoft.com/office/drawing/2014/main" id="{A9906C7A-62C7-4B61-9AD0-B75A7EA9E895}"/>
                      </a:ext>
                    </a:extLst>
                  </p:cNvPr>
                  <p:cNvSpPr>
                    <a:spLocks noEditPoints="1"/>
                  </p:cNvSpPr>
                  <p:nvPr/>
                </p:nvSpPr>
                <p:spPr bwMode="auto">
                  <a:xfrm>
                    <a:off x="1531663" y="5780499"/>
                    <a:ext cx="26424" cy="24536"/>
                  </a:xfrm>
                  <a:custGeom>
                    <a:avLst/>
                    <a:gdLst>
                      <a:gd name="T0" fmla="*/ 12 w 24"/>
                      <a:gd name="T1" fmla="*/ 23 h 23"/>
                      <a:gd name="T2" fmla="*/ 24 w 24"/>
                      <a:gd name="T3" fmla="*/ 11 h 23"/>
                      <a:gd name="T4" fmla="*/ 12 w 24"/>
                      <a:gd name="T5" fmla="*/ 0 h 23"/>
                      <a:gd name="T6" fmla="*/ 0 w 24"/>
                      <a:gd name="T7" fmla="*/ 11 h 23"/>
                      <a:gd name="T8" fmla="*/ 12 w 24"/>
                      <a:gd name="T9" fmla="*/ 23 h 23"/>
                      <a:gd name="T10" fmla="*/ 12 w 24"/>
                      <a:gd name="T11" fmla="*/ 3 h 23"/>
                      <a:gd name="T12" fmla="*/ 20 w 24"/>
                      <a:gd name="T13" fmla="*/ 11 h 23"/>
                      <a:gd name="T14" fmla="*/ 12 w 24"/>
                      <a:gd name="T15" fmla="*/ 20 h 23"/>
                      <a:gd name="T16" fmla="*/ 4 w 24"/>
                      <a:gd name="T17" fmla="*/ 11 h 23"/>
                      <a:gd name="T18" fmla="*/ 12 w 24"/>
                      <a:gd name="T1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12" y="23"/>
                        </a:moveTo>
                        <a:cubicBezTo>
                          <a:pt x="19" y="23"/>
                          <a:pt x="24" y="18"/>
                          <a:pt x="24" y="11"/>
                        </a:cubicBezTo>
                        <a:cubicBezTo>
                          <a:pt x="24" y="5"/>
                          <a:pt x="19" y="0"/>
                          <a:pt x="12" y="0"/>
                        </a:cubicBezTo>
                        <a:cubicBezTo>
                          <a:pt x="6" y="0"/>
                          <a:pt x="0" y="5"/>
                          <a:pt x="0" y="11"/>
                        </a:cubicBezTo>
                        <a:cubicBezTo>
                          <a:pt x="0" y="18"/>
                          <a:pt x="6" y="23"/>
                          <a:pt x="12" y="23"/>
                        </a:cubicBezTo>
                        <a:close/>
                        <a:moveTo>
                          <a:pt x="12" y="3"/>
                        </a:moveTo>
                        <a:cubicBezTo>
                          <a:pt x="17" y="3"/>
                          <a:pt x="20" y="7"/>
                          <a:pt x="20" y="11"/>
                        </a:cubicBezTo>
                        <a:cubicBezTo>
                          <a:pt x="20" y="16"/>
                          <a:pt x="17" y="20"/>
                          <a:pt x="12" y="20"/>
                        </a:cubicBezTo>
                        <a:cubicBezTo>
                          <a:pt x="8" y="20"/>
                          <a:pt x="4" y="16"/>
                          <a:pt x="4" y="11"/>
                        </a:cubicBezTo>
                        <a:cubicBezTo>
                          <a:pt x="4" y="7"/>
                          <a:pt x="8" y="3"/>
                          <a:pt x="12" y="3"/>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512" name="グループ化 511">
                  <a:extLst>
                    <a:ext uri="{FF2B5EF4-FFF2-40B4-BE49-F238E27FC236}">
                      <a16:creationId xmlns:a16="http://schemas.microsoft.com/office/drawing/2014/main" id="{DAA78901-F053-4D7A-9C27-0AD52E2C2B2B}"/>
                    </a:ext>
                  </a:extLst>
                </p:cNvPr>
                <p:cNvGrpSpPr/>
                <p:nvPr/>
              </p:nvGrpSpPr>
              <p:grpSpPr>
                <a:xfrm>
                  <a:off x="901217" y="6020768"/>
                  <a:ext cx="180844" cy="69730"/>
                  <a:chOff x="1272145" y="5780499"/>
                  <a:chExt cx="301041" cy="116076"/>
                </a:xfrm>
              </p:grpSpPr>
              <p:sp>
                <p:nvSpPr>
                  <p:cNvPr id="513" name="Freeform 13">
                    <a:extLst>
                      <a:ext uri="{FF2B5EF4-FFF2-40B4-BE49-F238E27FC236}">
                        <a16:creationId xmlns:a16="http://schemas.microsoft.com/office/drawing/2014/main" id="{E7896510-098E-4F67-B4B4-A8B9EC4A3CDB}"/>
                      </a:ext>
                    </a:extLst>
                  </p:cNvPr>
                  <p:cNvSpPr>
                    <a:spLocks/>
                  </p:cNvSpPr>
                  <p:nvPr/>
                </p:nvSpPr>
                <p:spPr bwMode="auto">
                  <a:xfrm>
                    <a:off x="1272145" y="5835234"/>
                    <a:ext cx="34917" cy="40580"/>
                  </a:xfrm>
                  <a:custGeom>
                    <a:avLst/>
                    <a:gdLst>
                      <a:gd name="T0" fmla="*/ 0 w 32"/>
                      <a:gd name="T1" fmla="*/ 0 h 37"/>
                      <a:gd name="T2" fmla="*/ 0 w 32"/>
                      <a:gd name="T3" fmla="*/ 37 h 37"/>
                      <a:gd name="T4" fmla="*/ 32 w 32"/>
                      <a:gd name="T5" fmla="*/ 19 h 37"/>
                      <a:gd name="T6" fmla="*/ 0 w 32"/>
                      <a:gd name="T7" fmla="*/ 0 h 37"/>
                    </a:gdLst>
                    <a:ahLst/>
                    <a:cxnLst>
                      <a:cxn ang="0">
                        <a:pos x="T0" y="T1"/>
                      </a:cxn>
                      <a:cxn ang="0">
                        <a:pos x="T2" y="T3"/>
                      </a:cxn>
                      <a:cxn ang="0">
                        <a:pos x="T4" y="T5"/>
                      </a:cxn>
                      <a:cxn ang="0">
                        <a:pos x="T6" y="T7"/>
                      </a:cxn>
                    </a:cxnLst>
                    <a:rect l="0" t="0" r="r" b="b"/>
                    <a:pathLst>
                      <a:path w="32" h="37">
                        <a:moveTo>
                          <a:pt x="0" y="0"/>
                        </a:moveTo>
                        <a:cubicBezTo>
                          <a:pt x="0" y="37"/>
                          <a:pt x="0" y="37"/>
                          <a:pt x="0" y="37"/>
                        </a:cubicBezTo>
                        <a:cubicBezTo>
                          <a:pt x="18" y="37"/>
                          <a:pt x="32" y="19"/>
                          <a:pt x="32" y="19"/>
                        </a:cubicBezTo>
                        <a:cubicBezTo>
                          <a:pt x="32" y="19"/>
                          <a:pt x="18" y="0"/>
                          <a:pt x="0" y="0"/>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514" name="Freeform 14">
                    <a:extLst>
                      <a:ext uri="{FF2B5EF4-FFF2-40B4-BE49-F238E27FC236}">
                        <a16:creationId xmlns:a16="http://schemas.microsoft.com/office/drawing/2014/main" id="{2E1B30C0-821A-4637-A977-3001C97344B9}"/>
                      </a:ext>
                    </a:extLst>
                  </p:cNvPr>
                  <p:cNvSpPr>
                    <a:spLocks noEditPoints="1"/>
                  </p:cNvSpPr>
                  <p:nvPr/>
                </p:nvSpPr>
                <p:spPr bwMode="auto">
                  <a:xfrm>
                    <a:off x="1307062" y="5815416"/>
                    <a:ext cx="266124" cy="81159"/>
                  </a:xfrm>
                  <a:custGeom>
                    <a:avLst/>
                    <a:gdLst>
                      <a:gd name="T0" fmla="*/ 0 w 243"/>
                      <a:gd name="T1" fmla="*/ 37 h 74"/>
                      <a:gd name="T2" fmla="*/ 122 w 243"/>
                      <a:gd name="T3" fmla="*/ 74 h 74"/>
                      <a:gd name="T4" fmla="*/ 243 w 243"/>
                      <a:gd name="T5" fmla="*/ 37 h 74"/>
                      <a:gd name="T6" fmla="*/ 122 w 243"/>
                      <a:gd name="T7" fmla="*/ 0 h 74"/>
                      <a:gd name="T8" fmla="*/ 0 w 243"/>
                      <a:gd name="T9" fmla="*/ 37 h 74"/>
                      <a:gd name="T10" fmla="*/ 159 w 243"/>
                      <a:gd name="T11" fmla="*/ 17 h 74"/>
                      <a:gd name="T12" fmla="*/ 160 w 243"/>
                      <a:gd name="T13" fmla="*/ 19 h 74"/>
                      <a:gd name="T14" fmla="*/ 148 w 243"/>
                      <a:gd name="T15" fmla="*/ 38 h 74"/>
                      <a:gd name="T16" fmla="*/ 160 w 243"/>
                      <a:gd name="T17" fmla="*/ 54 h 74"/>
                      <a:gd name="T18" fmla="*/ 159 w 243"/>
                      <a:gd name="T19" fmla="*/ 56 h 74"/>
                      <a:gd name="T20" fmla="*/ 146 w 243"/>
                      <a:gd name="T21" fmla="*/ 38 h 74"/>
                      <a:gd name="T22" fmla="*/ 159 w 243"/>
                      <a:gd name="T23" fmla="*/ 17 h 74"/>
                      <a:gd name="T24" fmla="*/ 124 w 243"/>
                      <a:gd name="T25" fmla="*/ 37 h 74"/>
                      <a:gd name="T26" fmla="*/ 105 w 243"/>
                      <a:gd name="T27" fmla="*/ 48 h 74"/>
                      <a:gd name="T28" fmla="*/ 105 w 243"/>
                      <a:gd name="T29" fmla="*/ 26 h 74"/>
                      <a:gd name="T30" fmla="*/ 124 w 243"/>
                      <a:gd name="T31"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3" h="74">
                        <a:moveTo>
                          <a:pt x="0" y="37"/>
                        </a:moveTo>
                        <a:cubicBezTo>
                          <a:pt x="0" y="37"/>
                          <a:pt x="55" y="74"/>
                          <a:pt x="122" y="74"/>
                        </a:cubicBezTo>
                        <a:cubicBezTo>
                          <a:pt x="189" y="74"/>
                          <a:pt x="243" y="37"/>
                          <a:pt x="243" y="37"/>
                        </a:cubicBezTo>
                        <a:cubicBezTo>
                          <a:pt x="243" y="37"/>
                          <a:pt x="189" y="0"/>
                          <a:pt x="122" y="0"/>
                        </a:cubicBezTo>
                        <a:cubicBezTo>
                          <a:pt x="55" y="0"/>
                          <a:pt x="0" y="37"/>
                          <a:pt x="0" y="37"/>
                        </a:cubicBezTo>
                        <a:close/>
                        <a:moveTo>
                          <a:pt x="159" y="17"/>
                        </a:moveTo>
                        <a:cubicBezTo>
                          <a:pt x="160" y="19"/>
                          <a:pt x="160" y="19"/>
                          <a:pt x="160" y="19"/>
                        </a:cubicBezTo>
                        <a:cubicBezTo>
                          <a:pt x="160" y="19"/>
                          <a:pt x="148" y="28"/>
                          <a:pt x="148" y="38"/>
                        </a:cubicBezTo>
                        <a:cubicBezTo>
                          <a:pt x="148" y="44"/>
                          <a:pt x="152" y="49"/>
                          <a:pt x="160" y="54"/>
                        </a:cubicBezTo>
                        <a:cubicBezTo>
                          <a:pt x="159" y="56"/>
                          <a:pt x="159" y="56"/>
                          <a:pt x="159" y="56"/>
                        </a:cubicBezTo>
                        <a:cubicBezTo>
                          <a:pt x="150" y="51"/>
                          <a:pt x="146" y="45"/>
                          <a:pt x="146" y="38"/>
                        </a:cubicBezTo>
                        <a:cubicBezTo>
                          <a:pt x="146" y="26"/>
                          <a:pt x="158" y="18"/>
                          <a:pt x="159" y="17"/>
                        </a:cubicBezTo>
                        <a:close/>
                        <a:moveTo>
                          <a:pt x="124" y="37"/>
                        </a:moveTo>
                        <a:cubicBezTo>
                          <a:pt x="124" y="37"/>
                          <a:pt x="116" y="48"/>
                          <a:pt x="105" y="48"/>
                        </a:cubicBezTo>
                        <a:cubicBezTo>
                          <a:pt x="105" y="26"/>
                          <a:pt x="105" y="26"/>
                          <a:pt x="105" y="26"/>
                        </a:cubicBezTo>
                        <a:cubicBezTo>
                          <a:pt x="116" y="26"/>
                          <a:pt x="124" y="37"/>
                          <a:pt x="124" y="37"/>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515" name="Freeform 17">
                    <a:extLst>
                      <a:ext uri="{FF2B5EF4-FFF2-40B4-BE49-F238E27FC236}">
                        <a16:creationId xmlns:a16="http://schemas.microsoft.com/office/drawing/2014/main" id="{D30E7A60-F4EB-4F34-9B88-AD258BB137AE}"/>
                      </a:ext>
                    </a:extLst>
                  </p:cNvPr>
                  <p:cNvSpPr>
                    <a:spLocks noEditPoints="1"/>
                  </p:cNvSpPr>
                  <p:nvPr/>
                </p:nvSpPr>
                <p:spPr bwMode="auto">
                  <a:xfrm>
                    <a:off x="1542987" y="5812585"/>
                    <a:ext cx="15099" cy="16043"/>
                  </a:xfrm>
                  <a:custGeom>
                    <a:avLst/>
                    <a:gdLst>
                      <a:gd name="T0" fmla="*/ 0 w 14"/>
                      <a:gd name="T1" fmla="*/ 7 h 14"/>
                      <a:gd name="T2" fmla="*/ 7 w 14"/>
                      <a:gd name="T3" fmla="*/ 14 h 14"/>
                      <a:gd name="T4" fmla="*/ 14 w 14"/>
                      <a:gd name="T5" fmla="*/ 7 h 14"/>
                      <a:gd name="T6" fmla="*/ 7 w 14"/>
                      <a:gd name="T7" fmla="*/ 0 h 14"/>
                      <a:gd name="T8" fmla="*/ 0 w 14"/>
                      <a:gd name="T9" fmla="*/ 7 h 14"/>
                      <a:gd name="T10" fmla="*/ 11 w 14"/>
                      <a:gd name="T11" fmla="*/ 7 h 14"/>
                      <a:gd name="T12" fmla="*/ 7 w 14"/>
                      <a:gd name="T13" fmla="*/ 11 h 14"/>
                      <a:gd name="T14" fmla="*/ 3 w 14"/>
                      <a:gd name="T15" fmla="*/ 7 h 14"/>
                      <a:gd name="T16" fmla="*/ 7 w 14"/>
                      <a:gd name="T17" fmla="*/ 3 h 14"/>
                      <a:gd name="T18" fmla="*/ 1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11"/>
                          <a:pt x="3" y="14"/>
                          <a:pt x="7" y="14"/>
                        </a:cubicBezTo>
                        <a:cubicBezTo>
                          <a:pt x="11" y="14"/>
                          <a:pt x="14" y="11"/>
                          <a:pt x="14" y="7"/>
                        </a:cubicBezTo>
                        <a:cubicBezTo>
                          <a:pt x="14" y="3"/>
                          <a:pt x="11" y="0"/>
                          <a:pt x="7" y="0"/>
                        </a:cubicBezTo>
                        <a:cubicBezTo>
                          <a:pt x="3" y="0"/>
                          <a:pt x="0" y="3"/>
                          <a:pt x="0" y="7"/>
                        </a:cubicBezTo>
                        <a:close/>
                        <a:moveTo>
                          <a:pt x="11" y="7"/>
                        </a:moveTo>
                        <a:cubicBezTo>
                          <a:pt x="11" y="9"/>
                          <a:pt x="9" y="11"/>
                          <a:pt x="7" y="11"/>
                        </a:cubicBezTo>
                        <a:cubicBezTo>
                          <a:pt x="5" y="11"/>
                          <a:pt x="3" y="9"/>
                          <a:pt x="3" y="7"/>
                        </a:cubicBezTo>
                        <a:cubicBezTo>
                          <a:pt x="3" y="5"/>
                          <a:pt x="5" y="3"/>
                          <a:pt x="7" y="3"/>
                        </a:cubicBezTo>
                        <a:cubicBezTo>
                          <a:pt x="9" y="3"/>
                          <a:pt x="11" y="5"/>
                          <a:pt x="11" y="7"/>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516" name="Freeform 18">
                    <a:extLst>
                      <a:ext uri="{FF2B5EF4-FFF2-40B4-BE49-F238E27FC236}">
                        <a16:creationId xmlns:a16="http://schemas.microsoft.com/office/drawing/2014/main" id="{5DDC85DC-35B0-412D-B35A-39D85C837BF7}"/>
                      </a:ext>
                    </a:extLst>
                  </p:cNvPr>
                  <p:cNvSpPr>
                    <a:spLocks noEditPoints="1"/>
                  </p:cNvSpPr>
                  <p:nvPr/>
                </p:nvSpPr>
                <p:spPr bwMode="auto">
                  <a:xfrm>
                    <a:off x="1531663" y="5780499"/>
                    <a:ext cx="26424" cy="24536"/>
                  </a:xfrm>
                  <a:custGeom>
                    <a:avLst/>
                    <a:gdLst>
                      <a:gd name="T0" fmla="*/ 12 w 24"/>
                      <a:gd name="T1" fmla="*/ 23 h 23"/>
                      <a:gd name="T2" fmla="*/ 24 w 24"/>
                      <a:gd name="T3" fmla="*/ 11 h 23"/>
                      <a:gd name="T4" fmla="*/ 12 w 24"/>
                      <a:gd name="T5" fmla="*/ 0 h 23"/>
                      <a:gd name="T6" fmla="*/ 0 w 24"/>
                      <a:gd name="T7" fmla="*/ 11 h 23"/>
                      <a:gd name="T8" fmla="*/ 12 w 24"/>
                      <a:gd name="T9" fmla="*/ 23 h 23"/>
                      <a:gd name="T10" fmla="*/ 12 w 24"/>
                      <a:gd name="T11" fmla="*/ 3 h 23"/>
                      <a:gd name="T12" fmla="*/ 20 w 24"/>
                      <a:gd name="T13" fmla="*/ 11 h 23"/>
                      <a:gd name="T14" fmla="*/ 12 w 24"/>
                      <a:gd name="T15" fmla="*/ 20 h 23"/>
                      <a:gd name="T16" fmla="*/ 4 w 24"/>
                      <a:gd name="T17" fmla="*/ 11 h 23"/>
                      <a:gd name="T18" fmla="*/ 12 w 24"/>
                      <a:gd name="T1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12" y="23"/>
                        </a:moveTo>
                        <a:cubicBezTo>
                          <a:pt x="19" y="23"/>
                          <a:pt x="24" y="18"/>
                          <a:pt x="24" y="11"/>
                        </a:cubicBezTo>
                        <a:cubicBezTo>
                          <a:pt x="24" y="5"/>
                          <a:pt x="19" y="0"/>
                          <a:pt x="12" y="0"/>
                        </a:cubicBezTo>
                        <a:cubicBezTo>
                          <a:pt x="6" y="0"/>
                          <a:pt x="0" y="5"/>
                          <a:pt x="0" y="11"/>
                        </a:cubicBezTo>
                        <a:cubicBezTo>
                          <a:pt x="0" y="18"/>
                          <a:pt x="6" y="23"/>
                          <a:pt x="12" y="23"/>
                        </a:cubicBezTo>
                        <a:close/>
                        <a:moveTo>
                          <a:pt x="12" y="3"/>
                        </a:moveTo>
                        <a:cubicBezTo>
                          <a:pt x="17" y="3"/>
                          <a:pt x="20" y="7"/>
                          <a:pt x="20" y="11"/>
                        </a:cubicBezTo>
                        <a:cubicBezTo>
                          <a:pt x="20" y="16"/>
                          <a:pt x="17" y="20"/>
                          <a:pt x="12" y="20"/>
                        </a:cubicBezTo>
                        <a:cubicBezTo>
                          <a:pt x="8" y="20"/>
                          <a:pt x="4" y="16"/>
                          <a:pt x="4" y="11"/>
                        </a:cubicBezTo>
                        <a:cubicBezTo>
                          <a:pt x="4" y="7"/>
                          <a:pt x="8" y="3"/>
                          <a:pt x="12" y="3"/>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518" name="グループ化 517">
                  <a:extLst>
                    <a:ext uri="{FF2B5EF4-FFF2-40B4-BE49-F238E27FC236}">
                      <a16:creationId xmlns:a16="http://schemas.microsoft.com/office/drawing/2014/main" id="{FB4397AC-DEB1-441D-99B2-1EF1759E10E1}"/>
                    </a:ext>
                  </a:extLst>
                </p:cNvPr>
                <p:cNvGrpSpPr/>
                <p:nvPr/>
              </p:nvGrpSpPr>
              <p:grpSpPr>
                <a:xfrm>
                  <a:off x="1807440" y="5756608"/>
                  <a:ext cx="132777" cy="52761"/>
                  <a:chOff x="872958" y="5688960"/>
                  <a:chExt cx="358607" cy="142499"/>
                </a:xfrm>
              </p:grpSpPr>
              <p:sp>
                <p:nvSpPr>
                  <p:cNvPr id="519" name="Freeform 11">
                    <a:extLst>
                      <a:ext uri="{FF2B5EF4-FFF2-40B4-BE49-F238E27FC236}">
                        <a16:creationId xmlns:a16="http://schemas.microsoft.com/office/drawing/2014/main" id="{81C4A12F-FDEC-42A1-AD0B-54DE6474BC68}"/>
                      </a:ext>
                    </a:extLst>
                  </p:cNvPr>
                  <p:cNvSpPr>
                    <a:spLocks/>
                  </p:cNvSpPr>
                  <p:nvPr/>
                </p:nvSpPr>
                <p:spPr bwMode="auto">
                  <a:xfrm>
                    <a:off x="1190986" y="5762569"/>
                    <a:ext cx="40579" cy="46242"/>
                  </a:xfrm>
                  <a:custGeom>
                    <a:avLst/>
                    <a:gdLst>
                      <a:gd name="T0" fmla="*/ 0 w 37"/>
                      <a:gd name="T1" fmla="*/ 21 h 42"/>
                      <a:gd name="T2" fmla="*/ 37 w 37"/>
                      <a:gd name="T3" fmla="*/ 42 h 42"/>
                      <a:gd name="T4" fmla="*/ 37 w 37"/>
                      <a:gd name="T5" fmla="*/ 0 h 42"/>
                      <a:gd name="T6" fmla="*/ 0 w 37"/>
                      <a:gd name="T7" fmla="*/ 21 h 42"/>
                    </a:gdLst>
                    <a:ahLst/>
                    <a:cxnLst>
                      <a:cxn ang="0">
                        <a:pos x="T0" y="T1"/>
                      </a:cxn>
                      <a:cxn ang="0">
                        <a:pos x="T2" y="T3"/>
                      </a:cxn>
                      <a:cxn ang="0">
                        <a:pos x="T4" y="T5"/>
                      </a:cxn>
                      <a:cxn ang="0">
                        <a:pos x="T6" y="T7"/>
                      </a:cxn>
                    </a:cxnLst>
                    <a:rect l="0" t="0" r="r" b="b"/>
                    <a:pathLst>
                      <a:path w="37" h="42">
                        <a:moveTo>
                          <a:pt x="0" y="21"/>
                        </a:moveTo>
                        <a:cubicBezTo>
                          <a:pt x="0" y="21"/>
                          <a:pt x="17" y="42"/>
                          <a:pt x="37" y="42"/>
                        </a:cubicBezTo>
                        <a:cubicBezTo>
                          <a:pt x="37" y="0"/>
                          <a:pt x="37" y="0"/>
                          <a:pt x="37" y="0"/>
                        </a:cubicBezTo>
                        <a:cubicBezTo>
                          <a:pt x="17" y="0"/>
                          <a:pt x="0" y="21"/>
                          <a:pt x="0" y="21"/>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520" name="Freeform 12">
                    <a:extLst>
                      <a:ext uri="{FF2B5EF4-FFF2-40B4-BE49-F238E27FC236}">
                        <a16:creationId xmlns:a16="http://schemas.microsoft.com/office/drawing/2014/main" id="{D37F1BB9-EEF4-47EF-9C33-973E0A3DC874}"/>
                      </a:ext>
                    </a:extLst>
                  </p:cNvPr>
                  <p:cNvSpPr>
                    <a:spLocks noEditPoints="1"/>
                  </p:cNvSpPr>
                  <p:nvPr/>
                </p:nvSpPr>
                <p:spPr bwMode="auto">
                  <a:xfrm>
                    <a:off x="886170" y="5738032"/>
                    <a:ext cx="304817" cy="93427"/>
                  </a:xfrm>
                  <a:custGeom>
                    <a:avLst/>
                    <a:gdLst>
                      <a:gd name="T0" fmla="*/ 0 w 279"/>
                      <a:gd name="T1" fmla="*/ 43 h 85"/>
                      <a:gd name="T2" fmla="*/ 140 w 279"/>
                      <a:gd name="T3" fmla="*/ 85 h 85"/>
                      <a:gd name="T4" fmla="*/ 279 w 279"/>
                      <a:gd name="T5" fmla="*/ 43 h 85"/>
                      <a:gd name="T6" fmla="*/ 140 w 279"/>
                      <a:gd name="T7" fmla="*/ 0 h 85"/>
                      <a:gd name="T8" fmla="*/ 0 w 279"/>
                      <a:gd name="T9" fmla="*/ 43 h 85"/>
                      <a:gd name="T10" fmla="*/ 97 w 279"/>
                      <a:gd name="T11" fmla="*/ 65 h 85"/>
                      <a:gd name="T12" fmla="*/ 96 w 279"/>
                      <a:gd name="T13" fmla="*/ 63 h 85"/>
                      <a:gd name="T14" fmla="*/ 109 w 279"/>
                      <a:gd name="T15" fmla="*/ 44 h 85"/>
                      <a:gd name="T16" fmla="*/ 95 w 279"/>
                      <a:gd name="T17" fmla="*/ 23 h 85"/>
                      <a:gd name="T18" fmla="*/ 97 w 279"/>
                      <a:gd name="T19" fmla="*/ 21 h 85"/>
                      <a:gd name="T20" fmla="*/ 112 w 279"/>
                      <a:gd name="T21" fmla="*/ 44 h 85"/>
                      <a:gd name="T22" fmla="*/ 97 w 279"/>
                      <a:gd name="T23" fmla="*/ 65 h 85"/>
                      <a:gd name="T24" fmla="*/ 158 w 279"/>
                      <a:gd name="T25" fmla="*/ 55 h 85"/>
                      <a:gd name="T26" fmla="*/ 137 w 279"/>
                      <a:gd name="T27" fmla="*/ 43 h 85"/>
                      <a:gd name="T28" fmla="*/ 158 w 279"/>
                      <a:gd name="T29" fmla="*/ 30 h 85"/>
                      <a:gd name="T30" fmla="*/ 158 w 279"/>
                      <a:gd name="T31" fmla="*/ 5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9" h="85">
                        <a:moveTo>
                          <a:pt x="0" y="43"/>
                        </a:moveTo>
                        <a:cubicBezTo>
                          <a:pt x="0" y="43"/>
                          <a:pt x="62" y="85"/>
                          <a:pt x="140" y="85"/>
                        </a:cubicBezTo>
                        <a:cubicBezTo>
                          <a:pt x="217" y="85"/>
                          <a:pt x="279" y="43"/>
                          <a:pt x="279" y="43"/>
                        </a:cubicBezTo>
                        <a:cubicBezTo>
                          <a:pt x="279" y="43"/>
                          <a:pt x="217" y="0"/>
                          <a:pt x="140" y="0"/>
                        </a:cubicBezTo>
                        <a:cubicBezTo>
                          <a:pt x="62" y="0"/>
                          <a:pt x="0" y="43"/>
                          <a:pt x="0" y="43"/>
                        </a:cubicBezTo>
                        <a:close/>
                        <a:moveTo>
                          <a:pt x="97" y="65"/>
                        </a:moveTo>
                        <a:cubicBezTo>
                          <a:pt x="96" y="63"/>
                          <a:pt x="96" y="63"/>
                          <a:pt x="96" y="63"/>
                        </a:cubicBezTo>
                        <a:cubicBezTo>
                          <a:pt x="104" y="57"/>
                          <a:pt x="109" y="51"/>
                          <a:pt x="109" y="44"/>
                        </a:cubicBezTo>
                        <a:cubicBezTo>
                          <a:pt x="109" y="32"/>
                          <a:pt x="96" y="23"/>
                          <a:pt x="95" y="23"/>
                        </a:cubicBezTo>
                        <a:cubicBezTo>
                          <a:pt x="97" y="21"/>
                          <a:pt x="97" y="21"/>
                          <a:pt x="97" y="21"/>
                        </a:cubicBezTo>
                        <a:cubicBezTo>
                          <a:pt x="98" y="21"/>
                          <a:pt x="112" y="31"/>
                          <a:pt x="112" y="44"/>
                        </a:cubicBezTo>
                        <a:cubicBezTo>
                          <a:pt x="112" y="52"/>
                          <a:pt x="107" y="59"/>
                          <a:pt x="97" y="65"/>
                        </a:cubicBezTo>
                        <a:close/>
                        <a:moveTo>
                          <a:pt x="158" y="55"/>
                        </a:moveTo>
                        <a:cubicBezTo>
                          <a:pt x="146" y="55"/>
                          <a:pt x="137" y="43"/>
                          <a:pt x="137" y="43"/>
                        </a:cubicBezTo>
                        <a:cubicBezTo>
                          <a:pt x="137" y="43"/>
                          <a:pt x="146" y="30"/>
                          <a:pt x="158" y="30"/>
                        </a:cubicBezTo>
                        <a:lnTo>
                          <a:pt x="158" y="55"/>
                        </a:ln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521" name="Freeform 15">
                    <a:extLst>
                      <a:ext uri="{FF2B5EF4-FFF2-40B4-BE49-F238E27FC236}">
                        <a16:creationId xmlns:a16="http://schemas.microsoft.com/office/drawing/2014/main" id="{2D7BB90C-BCAD-4097-B451-7D7EEB7CF387}"/>
                      </a:ext>
                    </a:extLst>
                  </p:cNvPr>
                  <p:cNvSpPr>
                    <a:spLocks noEditPoints="1"/>
                  </p:cNvSpPr>
                  <p:nvPr/>
                </p:nvSpPr>
                <p:spPr bwMode="auto">
                  <a:xfrm>
                    <a:off x="886170" y="5729539"/>
                    <a:ext cx="16987" cy="18874"/>
                  </a:xfrm>
                  <a:custGeom>
                    <a:avLst/>
                    <a:gdLst>
                      <a:gd name="T0" fmla="*/ 0 w 16"/>
                      <a:gd name="T1" fmla="*/ 8 h 17"/>
                      <a:gd name="T2" fmla="*/ 8 w 16"/>
                      <a:gd name="T3" fmla="*/ 17 h 17"/>
                      <a:gd name="T4" fmla="*/ 16 w 16"/>
                      <a:gd name="T5" fmla="*/ 8 h 17"/>
                      <a:gd name="T6" fmla="*/ 8 w 16"/>
                      <a:gd name="T7" fmla="*/ 0 h 17"/>
                      <a:gd name="T8" fmla="*/ 0 w 16"/>
                      <a:gd name="T9" fmla="*/ 8 h 17"/>
                      <a:gd name="T10" fmla="*/ 12 w 16"/>
                      <a:gd name="T11" fmla="*/ 8 h 17"/>
                      <a:gd name="T12" fmla="*/ 8 w 16"/>
                      <a:gd name="T13" fmla="*/ 13 h 17"/>
                      <a:gd name="T14" fmla="*/ 3 w 16"/>
                      <a:gd name="T15" fmla="*/ 8 h 17"/>
                      <a:gd name="T16" fmla="*/ 8 w 16"/>
                      <a:gd name="T17" fmla="*/ 4 h 17"/>
                      <a:gd name="T18" fmla="*/ 12 w 16"/>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0" y="8"/>
                        </a:moveTo>
                        <a:cubicBezTo>
                          <a:pt x="0" y="13"/>
                          <a:pt x="3" y="17"/>
                          <a:pt x="8" y="17"/>
                        </a:cubicBezTo>
                        <a:cubicBezTo>
                          <a:pt x="12" y="17"/>
                          <a:pt x="16" y="13"/>
                          <a:pt x="16" y="8"/>
                        </a:cubicBezTo>
                        <a:cubicBezTo>
                          <a:pt x="16" y="4"/>
                          <a:pt x="12" y="0"/>
                          <a:pt x="8" y="0"/>
                        </a:cubicBezTo>
                        <a:cubicBezTo>
                          <a:pt x="3" y="0"/>
                          <a:pt x="0" y="4"/>
                          <a:pt x="0" y="8"/>
                        </a:cubicBezTo>
                        <a:close/>
                        <a:moveTo>
                          <a:pt x="12" y="8"/>
                        </a:moveTo>
                        <a:cubicBezTo>
                          <a:pt x="12" y="11"/>
                          <a:pt x="10" y="13"/>
                          <a:pt x="8" y="13"/>
                        </a:cubicBezTo>
                        <a:cubicBezTo>
                          <a:pt x="5" y="13"/>
                          <a:pt x="3" y="11"/>
                          <a:pt x="3" y="8"/>
                        </a:cubicBezTo>
                        <a:cubicBezTo>
                          <a:pt x="3" y="6"/>
                          <a:pt x="5" y="4"/>
                          <a:pt x="8" y="4"/>
                        </a:cubicBezTo>
                        <a:cubicBezTo>
                          <a:pt x="10" y="4"/>
                          <a:pt x="12" y="6"/>
                          <a:pt x="12" y="8"/>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522" name="Freeform 16">
                    <a:extLst>
                      <a:ext uri="{FF2B5EF4-FFF2-40B4-BE49-F238E27FC236}">
                        <a16:creationId xmlns:a16="http://schemas.microsoft.com/office/drawing/2014/main" id="{778A0438-77ED-4E20-93AF-C1CAB02EE567}"/>
                      </a:ext>
                    </a:extLst>
                  </p:cNvPr>
                  <p:cNvSpPr>
                    <a:spLocks noEditPoints="1"/>
                  </p:cNvSpPr>
                  <p:nvPr/>
                </p:nvSpPr>
                <p:spPr bwMode="auto">
                  <a:xfrm>
                    <a:off x="872958" y="5688960"/>
                    <a:ext cx="30199" cy="32086"/>
                  </a:xfrm>
                  <a:custGeom>
                    <a:avLst/>
                    <a:gdLst>
                      <a:gd name="T0" fmla="*/ 28 w 28"/>
                      <a:gd name="T1" fmla="*/ 15 h 29"/>
                      <a:gd name="T2" fmla="*/ 14 w 28"/>
                      <a:gd name="T3" fmla="*/ 0 h 29"/>
                      <a:gd name="T4" fmla="*/ 0 w 28"/>
                      <a:gd name="T5" fmla="*/ 15 h 29"/>
                      <a:gd name="T6" fmla="*/ 14 w 28"/>
                      <a:gd name="T7" fmla="*/ 29 h 29"/>
                      <a:gd name="T8" fmla="*/ 28 w 28"/>
                      <a:gd name="T9" fmla="*/ 15 h 29"/>
                      <a:gd name="T10" fmla="*/ 4 w 28"/>
                      <a:gd name="T11" fmla="*/ 15 h 29"/>
                      <a:gd name="T12" fmla="*/ 14 w 28"/>
                      <a:gd name="T13" fmla="*/ 5 h 29"/>
                      <a:gd name="T14" fmla="*/ 24 w 28"/>
                      <a:gd name="T15" fmla="*/ 15 h 29"/>
                      <a:gd name="T16" fmla="*/ 14 w 28"/>
                      <a:gd name="T17" fmla="*/ 25 h 29"/>
                      <a:gd name="T18" fmla="*/ 4 w 28"/>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28" y="15"/>
                        </a:moveTo>
                        <a:cubicBezTo>
                          <a:pt x="28" y="7"/>
                          <a:pt x="22" y="0"/>
                          <a:pt x="14" y="0"/>
                        </a:cubicBezTo>
                        <a:cubicBezTo>
                          <a:pt x="6" y="0"/>
                          <a:pt x="0" y="7"/>
                          <a:pt x="0" y="15"/>
                        </a:cubicBezTo>
                        <a:cubicBezTo>
                          <a:pt x="0" y="22"/>
                          <a:pt x="6" y="29"/>
                          <a:pt x="14" y="29"/>
                        </a:cubicBezTo>
                        <a:cubicBezTo>
                          <a:pt x="22" y="29"/>
                          <a:pt x="28" y="22"/>
                          <a:pt x="28" y="15"/>
                        </a:cubicBezTo>
                        <a:close/>
                        <a:moveTo>
                          <a:pt x="4" y="15"/>
                        </a:moveTo>
                        <a:cubicBezTo>
                          <a:pt x="4" y="9"/>
                          <a:pt x="9" y="5"/>
                          <a:pt x="14" y="5"/>
                        </a:cubicBezTo>
                        <a:cubicBezTo>
                          <a:pt x="20" y="5"/>
                          <a:pt x="24" y="9"/>
                          <a:pt x="24" y="15"/>
                        </a:cubicBezTo>
                        <a:cubicBezTo>
                          <a:pt x="24" y="20"/>
                          <a:pt x="20" y="25"/>
                          <a:pt x="14" y="25"/>
                        </a:cubicBezTo>
                        <a:cubicBezTo>
                          <a:pt x="9" y="25"/>
                          <a:pt x="4" y="20"/>
                          <a:pt x="4" y="15"/>
                        </a:cubicBezTo>
                        <a:close/>
                      </a:path>
                    </a:pathLst>
                  </a:custGeom>
                  <a:solidFill>
                    <a:srgbClr val="0E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grpSp>
      </p:grpSp>
      <p:grpSp>
        <p:nvGrpSpPr>
          <p:cNvPr id="523" name="グループ化 522">
            <a:extLst>
              <a:ext uri="{FF2B5EF4-FFF2-40B4-BE49-F238E27FC236}">
                <a16:creationId xmlns:a16="http://schemas.microsoft.com/office/drawing/2014/main" id="{880830E4-313E-4AE9-9217-406C6BCA9250}"/>
              </a:ext>
            </a:extLst>
          </p:cNvPr>
          <p:cNvGrpSpPr/>
          <p:nvPr/>
        </p:nvGrpSpPr>
        <p:grpSpPr>
          <a:xfrm>
            <a:off x="2740348" y="4980784"/>
            <a:ext cx="1165060" cy="1747467"/>
            <a:chOff x="5092271" y="1137660"/>
            <a:chExt cx="1227170" cy="1840626"/>
          </a:xfrm>
        </p:grpSpPr>
        <p:grpSp>
          <p:nvGrpSpPr>
            <p:cNvPr id="524" name="グループ化 523">
              <a:extLst>
                <a:ext uri="{FF2B5EF4-FFF2-40B4-BE49-F238E27FC236}">
                  <a16:creationId xmlns:a16="http://schemas.microsoft.com/office/drawing/2014/main" id="{87CBC792-B1E9-4F88-B219-BAF0A7A19F4C}"/>
                </a:ext>
              </a:extLst>
            </p:cNvPr>
            <p:cNvGrpSpPr/>
            <p:nvPr/>
          </p:nvGrpSpPr>
          <p:grpSpPr>
            <a:xfrm>
              <a:off x="5166633" y="1137660"/>
              <a:ext cx="1078445" cy="1312268"/>
              <a:chOff x="4879721" y="1137660"/>
              <a:chExt cx="1078445" cy="1312268"/>
            </a:xfrm>
          </p:grpSpPr>
          <p:grpSp>
            <p:nvGrpSpPr>
              <p:cNvPr id="526" name="グループ化 525">
                <a:extLst>
                  <a:ext uri="{FF2B5EF4-FFF2-40B4-BE49-F238E27FC236}">
                    <a16:creationId xmlns:a16="http://schemas.microsoft.com/office/drawing/2014/main" id="{D5B1C515-FB05-4D70-8EF7-3BC59F85F3A1}"/>
                  </a:ext>
                </a:extLst>
              </p:cNvPr>
              <p:cNvGrpSpPr/>
              <p:nvPr/>
            </p:nvGrpSpPr>
            <p:grpSpPr>
              <a:xfrm>
                <a:off x="4953503" y="1783143"/>
                <a:ext cx="1004663" cy="666785"/>
                <a:chOff x="6004345" y="5994139"/>
                <a:chExt cx="1188469" cy="788775"/>
              </a:xfrm>
            </p:grpSpPr>
            <p:sp>
              <p:nvSpPr>
                <p:cNvPr id="532" name="Freeform 104">
                  <a:extLst>
                    <a:ext uri="{FF2B5EF4-FFF2-40B4-BE49-F238E27FC236}">
                      <a16:creationId xmlns:a16="http://schemas.microsoft.com/office/drawing/2014/main" id="{CA4497A8-2F41-4CB9-8179-BAA2DEB8183E}"/>
                    </a:ext>
                  </a:extLst>
                </p:cNvPr>
                <p:cNvSpPr>
                  <a:spLocks noEditPoints="1"/>
                </p:cNvSpPr>
                <p:nvPr/>
              </p:nvSpPr>
              <p:spPr bwMode="auto">
                <a:xfrm>
                  <a:off x="6004345" y="6174531"/>
                  <a:ext cx="1188469" cy="608383"/>
                </a:xfrm>
                <a:custGeom>
                  <a:avLst/>
                  <a:gdLst>
                    <a:gd name="T0" fmla="*/ 6 w 287"/>
                    <a:gd name="T1" fmla="*/ 0 h 148"/>
                    <a:gd name="T2" fmla="*/ 6 w 287"/>
                    <a:gd name="T3" fmla="*/ 12 h 148"/>
                    <a:gd name="T4" fmla="*/ 33 w 287"/>
                    <a:gd name="T5" fmla="*/ 47 h 148"/>
                    <a:gd name="T6" fmla="*/ 23 w 287"/>
                    <a:gd name="T7" fmla="*/ 54 h 148"/>
                    <a:gd name="T8" fmla="*/ 6 w 287"/>
                    <a:gd name="T9" fmla="*/ 46 h 148"/>
                    <a:gd name="T10" fmla="*/ 11 w 287"/>
                    <a:gd name="T11" fmla="*/ 57 h 148"/>
                    <a:gd name="T12" fmla="*/ 33 w 287"/>
                    <a:gd name="T13" fmla="*/ 58 h 148"/>
                    <a:gd name="T14" fmla="*/ 35 w 287"/>
                    <a:gd name="T15" fmla="*/ 148 h 148"/>
                    <a:gd name="T16" fmla="*/ 37 w 287"/>
                    <a:gd name="T17" fmla="*/ 54 h 148"/>
                    <a:gd name="T18" fmla="*/ 46 w 287"/>
                    <a:gd name="T19" fmla="*/ 57 h 148"/>
                    <a:gd name="T20" fmla="*/ 68 w 287"/>
                    <a:gd name="T21" fmla="*/ 58 h 148"/>
                    <a:gd name="T22" fmla="*/ 75 w 287"/>
                    <a:gd name="T23" fmla="*/ 54 h 148"/>
                    <a:gd name="T24" fmla="*/ 80 w 287"/>
                    <a:gd name="T25" fmla="*/ 57 h 148"/>
                    <a:gd name="T26" fmla="*/ 103 w 287"/>
                    <a:gd name="T27" fmla="*/ 57 h 148"/>
                    <a:gd name="T28" fmla="*/ 115 w 287"/>
                    <a:gd name="T29" fmla="*/ 57 h 148"/>
                    <a:gd name="T30" fmla="*/ 138 w 287"/>
                    <a:gd name="T31" fmla="*/ 57 h 148"/>
                    <a:gd name="T32" fmla="*/ 149 w 287"/>
                    <a:gd name="T33" fmla="*/ 57 h 148"/>
                    <a:gd name="T34" fmla="*/ 172 w 287"/>
                    <a:gd name="T35" fmla="*/ 57 h 148"/>
                    <a:gd name="T36" fmla="*/ 183 w 287"/>
                    <a:gd name="T37" fmla="*/ 57 h 148"/>
                    <a:gd name="T38" fmla="*/ 205 w 287"/>
                    <a:gd name="T39" fmla="*/ 58 h 148"/>
                    <a:gd name="T40" fmla="*/ 212 w 287"/>
                    <a:gd name="T41" fmla="*/ 54 h 148"/>
                    <a:gd name="T42" fmla="*/ 218 w 287"/>
                    <a:gd name="T43" fmla="*/ 57 h 148"/>
                    <a:gd name="T44" fmla="*/ 241 w 287"/>
                    <a:gd name="T45" fmla="*/ 57 h 148"/>
                    <a:gd name="T46" fmla="*/ 247 w 287"/>
                    <a:gd name="T47" fmla="*/ 54 h 148"/>
                    <a:gd name="T48" fmla="*/ 249 w 287"/>
                    <a:gd name="T49" fmla="*/ 148 h 148"/>
                    <a:gd name="T50" fmla="*/ 251 w 287"/>
                    <a:gd name="T51" fmla="*/ 56 h 148"/>
                    <a:gd name="T52" fmla="*/ 264 w 287"/>
                    <a:gd name="T53" fmla="*/ 62 h 148"/>
                    <a:gd name="T54" fmla="*/ 281 w 287"/>
                    <a:gd name="T55" fmla="*/ 54 h 148"/>
                    <a:gd name="T56" fmla="*/ 270 w 287"/>
                    <a:gd name="T57" fmla="*/ 51 h 148"/>
                    <a:gd name="T58" fmla="*/ 258 w 287"/>
                    <a:gd name="T59" fmla="*/ 51 h 148"/>
                    <a:gd name="T60" fmla="*/ 251 w 287"/>
                    <a:gd name="T61" fmla="*/ 12 h 148"/>
                    <a:gd name="T62" fmla="*/ 287 w 287"/>
                    <a:gd name="T63" fmla="*/ 6 h 148"/>
                    <a:gd name="T64" fmla="*/ 246 w 287"/>
                    <a:gd name="T65" fmla="*/ 46 h 148"/>
                    <a:gd name="T66" fmla="*/ 229 w 287"/>
                    <a:gd name="T67" fmla="*/ 54 h 148"/>
                    <a:gd name="T68" fmla="*/ 218 w 287"/>
                    <a:gd name="T69" fmla="*/ 47 h 148"/>
                    <a:gd name="T70" fmla="*/ 212 w 287"/>
                    <a:gd name="T71" fmla="*/ 46 h 148"/>
                    <a:gd name="T72" fmla="*/ 205 w 287"/>
                    <a:gd name="T73" fmla="*/ 47 h 148"/>
                    <a:gd name="T74" fmla="*/ 195 w 287"/>
                    <a:gd name="T75" fmla="*/ 54 h 148"/>
                    <a:gd name="T76" fmla="*/ 177 w 287"/>
                    <a:gd name="T77" fmla="*/ 46 h 148"/>
                    <a:gd name="T78" fmla="*/ 160 w 287"/>
                    <a:gd name="T79" fmla="*/ 54 h 148"/>
                    <a:gd name="T80" fmla="*/ 144 w 287"/>
                    <a:gd name="T81" fmla="*/ 46 h 148"/>
                    <a:gd name="T82" fmla="*/ 143 w 287"/>
                    <a:gd name="T83" fmla="*/ 46 h 148"/>
                    <a:gd name="T84" fmla="*/ 143 w 287"/>
                    <a:gd name="T85" fmla="*/ 46 h 148"/>
                    <a:gd name="T86" fmla="*/ 126 w 287"/>
                    <a:gd name="T87" fmla="*/ 54 h 148"/>
                    <a:gd name="T88" fmla="*/ 109 w 287"/>
                    <a:gd name="T89" fmla="*/ 46 h 148"/>
                    <a:gd name="T90" fmla="*/ 92 w 287"/>
                    <a:gd name="T91" fmla="*/ 54 h 148"/>
                    <a:gd name="T92" fmla="*/ 81 w 287"/>
                    <a:gd name="T93" fmla="*/ 47 h 148"/>
                    <a:gd name="T94" fmla="*/ 75 w 287"/>
                    <a:gd name="T95" fmla="*/ 46 h 148"/>
                    <a:gd name="T96" fmla="*/ 68 w 287"/>
                    <a:gd name="T97" fmla="*/ 47 h 148"/>
                    <a:gd name="T98" fmla="*/ 57 w 287"/>
                    <a:gd name="T99" fmla="*/ 54 h 148"/>
                    <a:gd name="T100" fmla="*/ 40 w 287"/>
                    <a:gd name="T101" fmla="*/ 46 h 148"/>
                    <a:gd name="T102" fmla="*/ 37 w 287"/>
                    <a:gd name="T103" fmla="*/ 12 h 148"/>
                    <a:gd name="T104" fmla="*/ 247 w 287"/>
                    <a:gd name="T105" fmla="*/ 4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7" h="148">
                      <a:moveTo>
                        <a:pt x="281" y="0"/>
                      </a:moveTo>
                      <a:cubicBezTo>
                        <a:pt x="6" y="0"/>
                        <a:pt x="6" y="0"/>
                        <a:pt x="6" y="0"/>
                      </a:cubicBezTo>
                      <a:cubicBezTo>
                        <a:pt x="2" y="0"/>
                        <a:pt x="0" y="3"/>
                        <a:pt x="0" y="6"/>
                      </a:cubicBezTo>
                      <a:cubicBezTo>
                        <a:pt x="0" y="9"/>
                        <a:pt x="2" y="12"/>
                        <a:pt x="6" y="12"/>
                      </a:cubicBezTo>
                      <a:cubicBezTo>
                        <a:pt x="33" y="12"/>
                        <a:pt x="33" y="12"/>
                        <a:pt x="33" y="12"/>
                      </a:cubicBezTo>
                      <a:cubicBezTo>
                        <a:pt x="33" y="47"/>
                        <a:pt x="33" y="47"/>
                        <a:pt x="33" y="47"/>
                      </a:cubicBezTo>
                      <a:cubicBezTo>
                        <a:pt x="31" y="48"/>
                        <a:pt x="30" y="50"/>
                        <a:pt x="29" y="51"/>
                      </a:cubicBezTo>
                      <a:cubicBezTo>
                        <a:pt x="27" y="53"/>
                        <a:pt x="25" y="54"/>
                        <a:pt x="23" y="54"/>
                      </a:cubicBezTo>
                      <a:cubicBezTo>
                        <a:pt x="20" y="54"/>
                        <a:pt x="19" y="53"/>
                        <a:pt x="17" y="51"/>
                      </a:cubicBezTo>
                      <a:cubicBezTo>
                        <a:pt x="15" y="49"/>
                        <a:pt x="12" y="46"/>
                        <a:pt x="6" y="46"/>
                      </a:cubicBezTo>
                      <a:cubicBezTo>
                        <a:pt x="6" y="54"/>
                        <a:pt x="6" y="54"/>
                        <a:pt x="6" y="54"/>
                      </a:cubicBezTo>
                      <a:cubicBezTo>
                        <a:pt x="8" y="54"/>
                        <a:pt x="9" y="55"/>
                        <a:pt x="11" y="57"/>
                      </a:cubicBezTo>
                      <a:cubicBezTo>
                        <a:pt x="14" y="59"/>
                        <a:pt x="17" y="62"/>
                        <a:pt x="23" y="62"/>
                      </a:cubicBezTo>
                      <a:cubicBezTo>
                        <a:pt x="28" y="62"/>
                        <a:pt x="31" y="60"/>
                        <a:pt x="33" y="58"/>
                      </a:cubicBezTo>
                      <a:cubicBezTo>
                        <a:pt x="33" y="146"/>
                        <a:pt x="33" y="146"/>
                        <a:pt x="33" y="146"/>
                      </a:cubicBezTo>
                      <a:cubicBezTo>
                        <a:pt x="33" y="147"/>
                        <a:pt x="34" y="148"/>
                        <a:pt x="35" y="148"/>
                      </a:cubicBezTo>
                      <a:cubicBezTo>
                        <a:pt x="36" y="148"/>
                        <a:pt x="37" y="147"/>
                        <a:pt x="37" y="146"/>
                      </a:cubicBezTo>
                      <a:cubicBezTo>
                        <a:pt x="37" y="54"/>
                        <a:pt x="37" y="54"/>
                        <a:pt x="37" y="54"/>
                      </a:cubicBezTo>
                      <a:cubicBezTo>
                        <a:pt x="38" y="54"/>
                        <a:pt x="39" y="54"/>
                        <a:pt x="40" y="54"/>
                      </a:cubicBezTo>
                      <a:cubicBezTo>
                        <a:pt x="43" y="54"/>
                        <a:pt x="44" y="55"/>
                        <a:pt x="46" y="57"/>
                      </a:cubicBezTo>
                      <a:cubicBezTo>
                        <a:pt x="48" y="59"/>
                        <a:pt x="51" y="62"/>
                        <a:pt x="57" y="62"/>
                      </a:cubicBezTo>
                      <a:cubicBezTo>
                        <a:pt x="62" y="62"/>
                        <a:pt x="65" y="60"/>
                        <a:pt x="68" y="58"/>
                      </a:cubicBezTo>
                      <a:cubicBezTo>
                        <a:pt x="68" y="58"/>
                        <a:pt x="68" y="57"/>
                        <a:pt x="69" y="57"/>
                      </a:cubicBezTo>
                      <a:cubicBezTo>
                        <a:pt x="71" y="55"/>
                        <a:pt x="72" y="54"/>
                        <a:pt x="75" y="54"/>
                      </a:cubicBezTo>
                      <a:cubicBezTo>
                        <a:pt x="75" y="54"/>
                        <a:pt x="76" y="54"/>
                        <a:pt x="76" y="54"/>
                      </a:cubicBezTo>
                      <a:cubicBezTo>
                        <a:pt x="78" y="54"/>
                        <a:pt x="79" y="55"/>
                        <a:pt x="80" y="57"/>
                      </a:cubicBezTo>
                      <a:cubicBezTo>
                        <a:pt x="83" y="59"/>
                        <a:pt x="86" y="62"/>
                        <a:pt x="92" y="62"/>
                      </a:cubicBezTo>
                      <a:cubicBezTo>
                        <a:pt x="98" y="62"/>
                        <a:pt x="101" y="59"/>
                        <a:pt x="103" y="57"/>
                      </a:cubicBezTo>
                      <a:cubicBezTo>
                        <a:pt x="105" y="55"/>
                        <a:pt x="107" y="54"/>
                        <a:pt x="109" y="54"/>
                      </a:cubicBezTo>
                      <a:cubicBezTo>
                        <a:pt x="112" y="54"/>
                        <a:pt x="113" y="55"/>
                        <a:pt x="115" y="57"/>
                      </a:cubicBezTo>
                      <a:cubicBezTo>
                        <a:pt x="117" y="59"/>
                        <a:pt x="120" y="62"/>
                        <a:pt x="126" y="62"/>
                      </a:cubicBezTo>
                      <a:cubicBezTo>
                        <a:pt x="132" y="62"/>
                        <a:pt x="135" y="59"/>
                        <a:pt x="138" y="57"/>
                      </a:cubicBezTo>
                      <a:cubicBezTo>
                        <a:pt x="140" y="55"/>
                        <a:pt x="141" y="54"/>
                        <a:pt x="143" y="54"/>
                      </a:cubicBezTo>
                      <a:cubicBezTo>
                        <a:pt x="146" y="54"/>
                        <a:pt x="147" y="55"/>
                        <a:pt x="149" y="57"/>
                      </a:cubicBezTo>
                      <a:cubicBezTo>
                        <a:pt x="151" y="59"/>
                        <a:pt x="154" y="62"/>
                        <a:pt x="160" y="62"/>
                      </a:cubicBezTo>
                      <a:cubicBezTo>
                        <a:pt x="166" y="62"/>
                        <a:pt x="169" y="59"/>
                        <a:pt x="172" y="57"/>
                      </a:cubicBezTo>
                      <a:cubicBezTo>
                        <a:pt x="174" y="55"/>
                        <a:pt x="175" y="54"/>
                        <a:pt x="177" y="54"/>
                      </a:cubicBezTo>
                      <a:cubicBezTo>
                        <a:pt x="180" y="54"/>
                        <a:pt x="181" y="55"/>
                        <a:pt x="183" y="57"/>
                      </a:cubicBezTo>
                      <a:cubicBezTo>
                        <a:pt x="186" y="59"/>
                        <a:pt x="189" y="62"/>
                        <a:pt x="195" y="62"/>
                      </a:cubicBezTo>
                      <a:cubicBezTo>
                        <a:pt x="200" y="62"/>
                        <a:pt x="203" y="60"/>
                        <a:pt x="205" y="58"/>
                      </a:cubicBezTo>
                      <a:cubicBezTo>
                        <a:pt x="205" y="58"/>
                        <a:pt x="206" y="57"/>
                        <a:pt x="206" y="57"/>
                      </a:cubicBezTo>
                      <a:cubicBezTo>
                        <a:pt x="208" y="55"/>
                        <a:pt x="209" y="54"/>
                        <a:pt x="212" y="54"/>
                      </a:cubicBezTo>
                      <a:cubicBezTo>
                        <a:pt x="213" y="54"/>
                        <a:pt x="213" y="54"/>
                        <a:pt x="213" y="54"/>
                      </a:cubicBezTo>
                      <a:cubicBezTo>
                        <a:pt x="215" y="54"/>
                        <a:pt x="216" y="55"/>
                        <a:pt x="218" y="57"/>
                      </a:cubicBezTo>
                      <a:cubicBezTo>
                        <a:pt x="220" y="59"/>
                        <a:pt x="223" y="62"/>
                        <a:pt x="229" y="62"/>
                      </a:cubicBezTo>
                      <a:cubicBezTo>
                        <a:pt x="235" y="62"/>
                        <a:pt x="238" y="59"/>
                        <a:pt x="241" y="57"/>
                      </a:cubicBezTo>
                      <a:cubicBezTo>
                        <a:pt x="243" y="55"/>
                        <a:pt x="244" y="54"/>
                        <a:pt x="246" y="54"/>
                      </a:cubicBezTo>
                      <a:cubicBezTo>
                        <a:pt x="247" y="54"/>
                        <a:pt x="247" y="54"/>
                        <a:pt x="247" y="54"/>
                      </a:cubicBezTo>
                      <a:cubicBezTo>
                        <a:pt x="247" y="146"/>
                        <a:pt x="247" y="146"/>
                        <a:pt x="247" y="146"/>
                      </a:cubicBezTo>
                      <a:cubicBezTo>
                        <a:pt x="247" y="147"/>
                        <a:pt x="248" y="148"/>
                        <a:pt x="249" y="148"/>
                      </a:cubicBezTo>
                      <a:cubicBezTo>
                        <a:pt x="250" y="148"/>
                        <a:pt x="251" y="147"/>
                        <a:pt x="251" y="146"/>
                      </a:cubicBezTo>
                      <a:cubicBezTo>
                        <a:pt x="251" y="56"/>
                        <a:pt x="251" y="56"/>
                        <a:pt x="251" y="56"/>
                      </a:cubicBezTo>
                      <a:cubicBezTo>
                        <a:pt x="252" y="56"/>
                        <a:pt x="252" y="56"/>
                        <a:pt x="252" y="57"/>
                      </a:cubicBezTo>
                      <a:cubicBezTo>
                        <a:pt x="255" y="59"/>
                        <a:pt x="258" y="62"/>
                        <a:pt x="264" y="62"/>
                      </a:cubicBezTo>
                      <a:cubicBezTo>
                        <a:pt x="270" y="62"/>
                        <a:pt x="273" y="59"/>
                        <a:pt x="275" y="57"/>
                      </a:cubicBezTo>
                      <a:cubicBezTo>
                        <a:pt x="277" y="55"/>
                        <a:pt x="278" y="54"/>
                        <a:pt x="281" y="54"/>
                      </a:cubicBezTo>
                      <a:cubicBezTo>
                        <a:pt x="281" y="46"/>
                        <a:pt x="281" y="46"/>
                        <a:pt x="281" y="46"/>
                      </a:cubicBezTo>
                      <a:cubicBezTo>
                        <a:pt x="275" y="46"/>
                        <a:pt x="272" y="49"/>
                        <a:pt x="270" y="51"/>
                      </a:cubicBezTo>
                      <a:cubicBezTo>
                        <a:pt x="267" y="53"/>
                        <a:pt x="266" y="54"/>
                        <a:pt x="264" y="54"/>
                      </a:cubicBezTo>
                      <a:cubicBezTo>
                        <a:pt x="261" y="54"/>
                        <a:pt x="260" y="53"/>
                        <a:pt x="258" y="51"/>
                      </a:cubicBezTo>
                      <a:cubicBezTo>
                        <a:pt x="256" y="49"/>
                        <a:pt x="254" y="48"/>
                        <a:pt x="251" y="46"/>
                      </a:cubicBezTo>
                      <a:cubicBezTo>
                        <a:pt x="251" y="12"/>
                        <a:pt x="251" y="12"/>
                        <a:pt x="251" y="12"/>
                      </a:cubicBezTo>
                      <a:cubicBezTo>
                        <a:pt x="281" y="12"/>
                        <a:pt x="281" y="12"/>
                        <a:pt x="281" y="12"/>
                      </a:cubicBezTo>
                      <a:cubicBezTo>
                        <a:pt x="284" y="12"/>
                        <a:pt x="287" y="9"/>
                        <a:pt x="287" y="6"/>
                      </a:cubicBezTo>
                      <a:cubicBezTo>
                        <a:pt x="287" y="3"/>
                        <a:pt x="284" y="0"/>
                        <a:pt x="281" y="0"/>
                      </a:cubicBezTo>
                      <a:close/>
                      <a:moveTo>
                        <a:pt x="246" y="46"/>
                      </a:moveTo>
                      <a:cubicBezTo>
                        <a:pt x="241" y="46"/>
                        <a:pt x="237" y="49"/>
                        <a:pt x="235" y="51"/>
                      </a:cubicBezTo>
                      <a:cubicBezTo>
                        <a:pt x="233" y="53"/>
                        <a:pt x="232" y="54"/>
                        <a:pt x="229" y="54"/>
                      </a:cubicBezTo>
                      <a:cubicBezTo>
                        <a:pt x="227" y="54"/>
                        <a:pt x="226" y="53"/>
                        <a:pt x="223" y="51"/>
                      </a:cubicBezTo>
                      <a:cubicBezTo>
                        <a:pt x="222" y="50"/>
                        <a:pt x="220" y="48"/>
                        <a:pt x="218" y="47"/>
                      </a:cubicBezTo>
                      <a:cubicBezTo>
                        <a:pt x="217" y="46"/>
                        <a:pt x="215" y="46"/>
                        <a:pt x="213" y="46"/>
                      </a:cubicBezTo>
                      <a:cubicBezTo>
                        <a:pt x="213" y="46"/>
                        <a:pt x="213" y="46"/>
                        <a:pt x="212" y="46"/>
                      </a:cubicBezTo>
                      <a:cubicBezTo>
                        <a:pt x="210" y="46"/>
                        <a:pt x="208" y="46"/>
                        <a:pt x="207" y="47"/>
                      </a:cubicBezTo>
                      <a:cubicBezTo>
                        <a:pt x="206" y="47"/>
                        <a:pt x="206" y="47"/>
                        <a:pt x="205" y="47"/>
                      </a:cubicBezTo>
                      <a:cubicBezTo>
                        <a:pt x="203" y="49"/>
                        <a:pt x="202" y="50"/>
                        <a:pt x="201" y="51"/>
                      </a:cubicBezTo>
                      <a:cubicBezTo>
                        <a:pt x="198" y="53"/>
                        <a:pt x="197" y="54"/>
                        <a:pt x="195" y="54"/>
                      </a:cubicBezTo>
                      <a:cubicBezTo>
                        <a:pt x="192" y="54"/>
                        <a:pt x="191" y="53"/>
                        <a:pt x="189" y="51"/>
                      </a:cubicBezTo>
                      <a:cubicBezTo>
                        <a:pt x="187" y="49"/>
                        <a:pt x="183" y="46"/>
                        <a:pt x="177" y="46"/>
                      </a:cubicBezTo>
                      <a:cubicBezTo>
                        <a:pt x="172" y="46"/>
                        <a:pt x="168" y="49"/>
                        <a:pt x="166" y="51"/>
                      </a:cubicBezTo>
                      <a:cubicBezTo>
                        <a:pt x="164" y="53"/>
                        <a:pt x="163" y="54"/>
                        <a:pt x="160" y="54"/>
                      </a:cubicBezTo>
                      <a:cubicBezTo>
                        <a:pt x="158" y="54"/>
                        <a:pt x="157" y="53"/>
                        <a:pt x="154" y="51"/>
                      </a:cubicBezTo>
                      <a:cubicBezTo>
                        <a:pt x="152" y="49"/>
                        <a:pt x="149" y="46"/>
                        <a:pt x="144" y="46"/>
                      </a:cubicBezTo>
                      <a:cubicBezTo>
                        <a:pt x="144" y="46"/>
                        <a:pt x="144" y="46"/>
                        <a:pt x="144" y="46"/>
                      </a:cubicBezTo>
                      <a:cubicBezTo>
                        <a:pt x="143" y="46"/>
                        <a:pt x="143" y="46"/>
                        <a:pt x="143" y="46"/>
                      </a:cubicBezTo>
                      <a:cubicBezTo>
                        <a:pt x="143" y="46"/>
                        <a:pt x="143" y="46"/>
                        <a:pt x="143" y="46"/>
                      </a:cubicBezTo>
                      <a:cubicBezTo>
                        <a:pt x="143" y="46"/>
                        <a:pt x="143" y="46"/>
                        <a:pt x="143" y="46"/>
                      </a:cubicBezTo>
                      <a:cubicBezTo>
                        <a:pt x="138" y="46"/>
                        <a:pt x="134" y="49"/>
                        <a:pt x="132" y="51"/>
                      </a:cubicBezTo>
                      <a:cubicBezTo>
                        <a:pt x="130" y="53"/>
                        <a:pt x="129" y="54"/>
                        <a:pt x="126" y="54"/>
                      </a:cubicBezTo>
                      <a:cubicBezTo>
                        <a:pt x="124" y="54"/>
                        <a:pt x="123" y="53"/>
                        <a:pt x="120" y="51"/>
                      </a:cubicBezTo>
                      <a:cubicBezTo>
                        <a:pt x="118" y="49"/>
                        <a:pt x="115" y="46"/>
                        <a:pt x="109" y="46"/>
                      </a:cubicBezTo>
                      <a:cubicBezTo>
                        <a:pt x="103" y="46"/>
                        <a:pt x="100" y="49"/>
                        <a:pt x="98" y="51"/>
                      </a:cubicBezTo>
                      <a:cubicBezTo>
                        <a:pt x="96" y="53"/>
                        <a:pt x="94" y="54"/>
                        <a:pt x="92" y="54"/>
                      </a:cubicBezTo>
                      <a:cubicBezTo>
                        <a:pt x="89" y="54"/>
                        <a:pt x="88" y="53"/>
                        <a:pt x="86" y="51"/>
                      </a:cubicBezTo>
                      <a:cubicBezTo>
                        <a:pt x="85" y="50"/>
                        <a:pt x="83" y="48"/>
                        <a:pt x="81" y="47"/>
                      </a:cubicBezTo>
                      <a:cubicBezTo>
                        <a:pt x="80" y="46"/>
                        <a:pt x="78" y="46"/>
                        <a:pt x="76" y="46"/>
                      </a:cubicBezTo>
                      <a:cubicBezTo>
                        <a:pt x="76" y="46"/>
                        <a:pt x="75" y="46"/>
                        <a:pt x="75" y="46"/>
                      </a:cubicBezTo>
                      <a:cubicBezTo>
                        <a:pt x="73" y="46"/>
                        <a:pt x="71" y="46"/>
                        <a:pt x="69" y="47"/>
                      </a:cubicBezTo>
                      <a:cubicBezTo>
                        <a:pt x="69" y="47"/>
                        <a:pt x="68" y="47"/>
                        <a:pt x="68" y="47"/>
                      </a:cubicBezTo>
                      <a:cubicBezTo>
                        <a:pt x="66" y="49"/>
                        <a:pt x="64" y="50"/>
                        <a:pt x="63" y="51"/>
                      </a:cubicBezTo>
                      <a:cubicBezTo>
                        <a:pt x="61" y="53"/>
                        <a:pt x="60" y="54"/>
                        <a:pt x="57" y="54"/>
                      </a:cubicBezTo>
                      <a:cubicBezTo>
                        <a:pt x="55" y="54"/>
                        <a:pt x="54" y="53"/>
                        <a:pt x="52" y="51"/>
                      </a:cubicBezTo>
                      <a:cubicBezTo>
                        <a:pt x="49" y="49"/>
                        <a:pt x="46" y="46"/>
                        <a:pt x="40" y="46"/>
                      </a:cubicBezTo>
                      <a:cubicBezTo>
                        <a:pt x="39" y="46"/>
                        <a:pt x="38" y="46"/>
                        <a:pt x="37" y="46"/>
                      </a:cubicBezTo>
                      <a:cubicBezTo>
                        <a:pt x="37" y="12"/>
                        <a:pt x="37" y="12"/>
                        <a:pt x="37" y="12"/>
                      </a:cubicBezTo>
                      <a:cubicBezTo>
                        <a:pt x="247" y="12"/>
                        <a:pt x="247" y="12"/>
                        <a:pt x="247" y="12"/>
                      </a:cubicBezTo>
                      <a:cubicBezTo>
                        <a:pt x="247" y="46"/>
                        <a:pt x="247" y="46"/>
                        <a:pt x="247" y="46"/>
                      </a:cubicBezTo>
                      <a:cubicBezTo>
                        <a:pt x="247" y="46"/>
                        <a:pt x="247" y="46"/>
                        <a:pt x="246" y="4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3" name="Freeform 105">
                  <a:extLst>
                    <a:ext uri="{FF2B5EF4-FFF2-40B4-BE49-F238E27FC236}">
                      <a16:creationId xmlns:a16="http://schemas.microsoft.com/office/drawing/2014/main" id="{2183BD24-F8AC-433E-A179-1993E87A77E7}"/>
                    </a:ext>
                  </a:extLst>
                </p:cNvPr>
                <p:cNvSpPr>
                  <a:spLocks/>
                </p:cNvSpPr>
                <p:nvPr/>
              </p:nvSpPr>
              <p:spPr bwMode="auto">
                <a:xfrm>
                  <a:off x="6244868" y="6510557"/>
                  <a:ext cx="173318" cy="106113"/>
                </a:xfrm>
                <a:custGeom>
                  <a:avLst/>
                  <a:gdLst>
                    <a:gd name="T0" fmla="*/ 41 w 42"/>
                    <a:gd name="T1" fmla="*/ 14 h 26"/>
                    <a:gd name="T2" fmla="*/ 10 w 42"/>
                    <a:gd name="T3" fmla="*/ 13 h 26"/>
                    <a:gd name="T4" fmla="*/ 4 w 42"/>
                    <a:gd name="T5" fmla="*/ 11 h 26"/>
                    <a:gd name="T6" fmla="*/ 1 w 42"/>
                    <a:gd name="T7" fmla="*/ 18 h 26"/>
                    <a:gd name="T8" fmla="*/ 11 w 42"/>
                    <a:gd name="T9" fmla="*/ 18 h 26"/>
                    <a:gd name="T10" fmla="*/ 23 w 42"/>
                    <a:gd name="T11" fmla="*/ 25 h 26"/>
                    <a:gd name="T12" fmla="*/ 41 w 42"/>
                    <a:gd name="T13" fmla="*/ 17 h 26"/>
                    <a:gd name="T14" fmla="*/ 41 w 42"/>
                    <a:gd name="T15" fmla="*/ 14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6">
                      <a:moveTo>
                        <a:pt x="41" y="14"/>
                      </a:moveTo>
                      <a:cubicBezTo>
                        <a:pt x="26" y="0"/>
                        <a:pt x="14" y="9"/>
                        <a:pt x="10" y="13"/>
                      </a:cubicBezTo>
                      <a:cubicBezTo>
                        <a:pt x="8" y="12"/>
                        <a:pt x="6" y="11"/>
                        <a:pt x="4" y="11"/>
                      </a:cubicBezTo>
                      <a:cubicBezTo>
                        <a:pt x="0" y="11"/>
                        <a:pt x="1" y="14"/>
                        <a:pt x="1" y="18"/>
                      </a:cubicBezTo>
                      <a:cubicBezTo>
                        <a:pt x="1" y="22"/>
                        <a:pt x="8" y="21"/>
                        <a:pt x="11" y="18"/>
                      </a:cubicBezTo>
                      <a:cubicBezTo>
                        <a:pt x="13" y="21"/>
                        <a:pt x="17" y="24"/>
                        <a:pt x="23" y="25"/>
                      </a:cubicBezTo>
                      <a:cubicBezTo>
                        <a:pt x="30" y="26"/>
                        <a:pt x="38" y="20"/>
                        <a:pt x="41" y="17"/>
                      </a:cubicBezTo>
                      <a:cubicBezTo>
                        <a:pt x="42" y="16"/>
                        <a:pt x="42" y="15"/>
                        <a:pt x="41" y="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4" name="Freeform 106">
                  <a:extLst>
                    <a:ext uri="{FF2B5EF4-FFF2-40B4-BE49-F238E27FC236}">
                      <a16:creationId xmlns:a16="http://schemas.microsoft.com/office/drawing/2014/main" id="{D148C60F-05DC-413E-BEC4-9A0B98A9A91C}"/>
                    </a:ext>
                  </a:extLst>
                </p:cNvPr>
                <p:cNvSpPr>
                  <a:spLocks/>
                </p:cNvSpPr>
                <p:nvPr/>
              </p:nvSpPr>
              <p:spPr bwMode="auto">
                <a:xfrm>
                  <a:off x="6379279" y="6609596"/>
                  <a:ext cx="176856" cy="102576"/>
                </a:xfrm>
                <a:custGeom>
                  <a:avLst/>
                  <a:gdLst>
                    <a:gd name="T0" fmla="*/ 10 w 42"/>
                    <a:gd name="T1" fmla="*/ 12 h 25"/>
                    <a:gd name="T2" fmla="*/ 4 w 42"/>
                    <a:gd name="T3" fmla="*/ 10 h 25"/>
                    <a:gd name="T4" fmla="*/ 1 w 42"/>
                    <a:gd name="T5" fmla="*/ 18 h 25"/>
                    <a:gd name="T6" fmla="*/ 11 w 42"/>
                    <a:gd name="T7" fmla="*/ 17 h 25"/>
                    <a:gd name="T8" fmla="*/ 23 w 42"/>
                    <a:gd name="T9" fmla="*/ 24 h 25"/>
                    <a:gd name="T10" fmla="*/ 41 w 42"/>
                    <a:gd name="T11" fmla="*/ 16 h 25"/>
                    <a:gd name="T12" fmla="*/ 41 w 42"/>
                    <a:gd name="T13" fmla="*/ 13 h 25"/>
                    <a:gd name="T14" fmla="*/ 10 w 42"/>
                    <a:gd name="T15" fmla="*/ 1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5">
                      <a:moveTo>
                        <a:pt x="10" y="12"/>
                      </a:moveTo>
                      <a:cubicBezTo>
                        <a:pt x="8" y="11"/>
                        <a:pt x="6" y="11"/>
                        <a:pt x="4" y="10"/>
                      </a:cubicBezTo>
                      <a:cubicBezTo>
                        <a:pt x="0" y="10"/>
                        <a:pt x="1" y="13"/>
                        <a:pt x="1" y="18"/>
                      </a:cubicBezTo>
                      <a:cubicBezTo>
                        <a:pt x="1" y="22"/>
                        <a:pt x="8" y="21"/>
                        <a:pt x="11" y="17"/>
                      </a:cubicBezTo>
                      <a:cubicBezTo>
                        <a:pt x="13" y="20"/>
                        <a:pt x="17" y="24"/>
                        <a:pt x="23" y="24"/>
                      </a:cubicBezTo>
                      <a:cubicBezTo>
                        <a:pt x="29" y="25"/>
                        <a:pt x="38" y="20"/>
                        <a:pt x="41" y="16"/>
                      </a:cubicBezTo>
                      <a:cubicBezTo>
                        <a:pt x="42" y="16"/>
                        <a:pt x="42" y="14"/>
                        <a:pt x="41" y="13"/>
                      </a:cubicBezTo>
                      <a:cubicBezTo>
                        <a:pt x="26" y="0"/>
                        <a:pt x="13" y="9"/>
                        <a:pt x="10" y="1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5" name="Freeform 107">
                  <a:extLst>
                    <a:ext uri="{FF2B5EF4-FFF2-40B4-BE49-F238E27FC236}">
                      <a16:creationId xmlns:a16="http://schemas.microsoft.com/office/drawing/2014/main" id="{72C73F42-A3F1-4356-97E6-CF20B62C460B}"/>
                    </a:ext>
                  </a:extLst>
                </p:cNvPr>
                <p:cNvSpPr>
                  <a:spLocks/>
                </p:cNvSpPr>
                <p:nvPr/>
              </p:nvSpPr>
              <p:spPr bwMode="auto">
                <a:xfrm>
                  <a:off x="6492466" y="6478723"/>
                  <a:ext cx="208689" cy="127336"/>
                </a:xfrm>
                <a:custGeom>
                  <a:avLst/>
                  <a:gdLst>
                    <a:gd name="T0" fmla="*/ 11 w 50"/>
                    <a:gd name="T1" fmla="*/ 15 h 31"/>
                    <a:gd name="T2" fmla="*/ 4 w 50"/>
                    <a:gd name="T3" fmla="*/ 13 h 31"/>
                    <a:gd name="T4" fmla="*/ 1 w 50"/>
                    <a:gd name="T5" fmla="*/ 22 h 31"/>
                    <a:gd name="T6" fmla="*/ 13 w 50"/>
                    <a:gd name="T7" fmla="*/ 21 h 31"/>
                    <a:gd name="T8" fmla="*/ 27 w 50"/>
                    <a:gd name="T9" fmla="*/ 30 h 31"/>
                    <a:gd name="T10" fmla="*/ 49 w 50"/>
                    <a:gd name="T11" fmla="*/ 20 h 31"/>
                    <a:gd name="T12" fmla="*/ 49 w 50"/>
                    <a:gd name="T13" fmla="*/ 16 h 31"/>
                    <a:gd name="T14" fmla="*/ 11 w 50"/>
                    <a:gd name="T15" fmla="*/ 15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31">
                      <a:moveTo>
                        <a:pt x="11" y="15"/>
                      </a:moveTo>
                      <a:cubicBezTo>
                        <a:pt x="9" y="14"/>
                        <a:pt x="7" y="13"/>
                        <a:pt x="4" y="13"/>
                      </a:cubicBezTo>
                      <a:cubicBezTo>
                        <a:pt x="0" y="13"/>
                        <a:pt x="1" y="17"/>
                        <a:pt x="1" y="22"/>
                      </a:cubicBezTo>
                      <a:cubicBezTo>
                        <a:pt x="0" y="26"/>
                        <a:pt x="9" y="26"/>
                        <a:pt x="13" y="21"/>
                      </a:cubicBezTo>
                      <a:cubicBezTo>
                        <a:pt x="15" y="25"/>
                        <a:pt x="20" y="29"/>
                        <a:pt x="27" y="30"/>
                      </a:cubicBezTo>
                      <a:cubicBezTo>
                        <a:pt x="35" y="31"/>
                        <a:pt x="45" y="24"/>
                        <a:pt x="49" y="20"/>
                      </a:cubicBezTo>
                      <a:cubicBezTo>
                        <a:pt x="50" y="19"/>
                        <a:pt x="50" y="17"/>
                        <a:pt x="49" y="16"/>
                      </a:cubicBezTo>
                      <a:cubicBezTo>
                        <a:pt x="31" y="0"/>
                        <a:pt x="16" y="11"/>
                        <a:pt x="11" y="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6" name="Oval 108">
                  <a:extLst>
                    <a:ext uri="{FF2B5EF4-FFF2-40B4-BE49-F238E27FC236}">
                      <a16:creationId xmlns:a16="http://schemas.microsoft.com/office/drawing/2014/main" id="{3595DB9A-7B0B-49DE-8D53-A86EBA4DCE6D}"/>
                    </a:ext>
                  </a:extLst>
                </p:cNvPr>
                <p:cNvSpPr>
                  <a:spLocks noChangeArrowheads="1"/>
                </p:cNvSpPr>
                <p:nvPr/>
              </p:nvSpPr>
              <p:spPr bwMode="auto">
                <a:xfrm>
                  <a:off x="6793121" y="5994139"/>
                  <a:ext cx="42445" cy="38908"/>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7" name="Oval 109">
                  <a:extLst>
                    <a:ext uri="{FF2B5EF4-FFF2-40B4-BE49-F238E27FC236}">
                      <a16:creationId xmlns:a16="http://schemas.microsoft.com/office/drawing/2014/main" id="{E1E93162-2E20-4558-BE0C-0E2B8D4F12D5}"/>
                    </a:ext>
                  </a:extLst>
                </p:cNvPr>
                <p:cNvSpPr>
                  <a:spLocks noChangeArrowheads="1"/>
                </p:cNvSpPr>
                <p:nvPr/>
              </p:nvSpPr>
              <p:spPr bwMode="auto">
                <a:xfrm>
                  <a:off x="6860326" y="6096715"/>
                  <a:ext cx="42445" cy="38908"/>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8" name="Oval 110">
                  <a:extLst>
                    <a:ext uri="{FF2B5EF4-FFF2-40B4-BE49-F238E27FC236}">
                      <a16:creationId xmlns:a16="http://schemas.microsoft.com/office/drawing/2014/main" id="{63F82B1D-FED7-4A86-9C90-FE57F1D1BDC1}"/>
                    </a:ext>
                  </a:extLst>
                </p:cNvPr>
                <p:cNvSpPr>
                  <a:spLocks noChangeArrowheads="1"/>
                </p:cNvSpPr>
                <p:nvPr/>
              </p:nvSpPr>
              <p:spPr bwMode="auto">
                <a:xfrm>
                  <a:off x="6793121" y="6238199"/>
                  <a:ext cx="42445" cy="42445"/>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9" name="Oval 111">
                  <a:extLst>
                    <a:ext uri="{FF2B5EF4-FFF2-40B4-BE49-F238E27FC236}">
                      <a16:creationId xmlns:a16="http://schemas.microsoft.com/office/drawing/2014/main" id="{C0C7EA73-5A7E-4491-8556-30139CF26E26}"/>
                    </a:ext>
                  </a:extLst>
                </p:cNvPr>
                <p:cNvSpPr>
                  <a:spLocks noChangeArrowheads="1"/>
                </p:cNvSpPr>
                <p:nvPr/>
              </p:nvSpPr>
              <p:spPr bwMode="auto">
                <a:xfrm>
                  <a:off x="6902771" y="6291256"/>
                  <a:ext cx="42445" cy="4598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0" name="Oval 112">
                  <a:extLst>
                    <a:ext uri="{FF2B5EF4-FFF2-40B4-BE49-F238E27FC236}">
                      <a16:creationId xmlns:a16="http://schemas.microsoft.com/office/drawing/2014/main" id="{BC777CE5-1C59-4215-A33F-1DC70C7C1397}"/>
                    </a:ext>
                  </a:extLst>
                </p:cNvPr>
                <p:cNvSpPr>
                  <a:spLocks noChangeArrowheads="1"/>
                </p:cNvSpPr>
                <p:nvPr/>
              </p:nvSpPr>
              <p:spPr bwMode="auto">
                <a:xfrm>
                  <a:off x="6817880" y="6471648"/>
                  <a:ext cx="42445" cy="42445"/>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1" name="Oval 113">
                  <a:extLst>
                    <a:ext uri="{FF2B5EF4-FFF2-40B4-BE49-F238E27FC236}">
                      <a16:creationId xmlns:a16="http://schemas.microsoft.com/office/drawing/2014/main" id="{222B2D8F-86AF-4079-8A58-89255E1C2850}"/>
                    </a:ext>
                  </a:extLst>
                </p:cNvPr>
                <p:cNvSpPr>
                  <a:spLocks noChangeArrowheads="1"/>
                </p:cNvSpPr>
                <p:nvPr/>
              </p:nvSpPr>
              <p:spPr bwMode="auto">
                <a:xfrm>
                  <a:off x="6881548" y="6574225"/>
                  <a:ext cx="42445" cy="38908"/>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2" name="Oval 114">
                  <a:extLst>
                    <a:ext uri="{FF2B5EF4-FFF2-40B4-BE49-F238E27FC236}">
                      <a16:creationId xmlns:a16="http://schemas.microsoft.com/office/drawing/2014/main" id="{126CD8F5-372A-4B60-91E1-544D227F7474}"/>
                    </a:ext>
                  </a:extLst>
                </p:cNvPr>
                <p:cNvSpPr>
                  <a:spLocks noChangeArrowheads="1"/>
                </p:cNvSpPr>
                <p:nvPr/>
              </p:nvSpPr>
              <p:spPr bwMode="auto">
                <a:xfrm>
                  <a:off x="6814343" y="6666189"/>
                  <a:ext cx="42445" cy="42445"/>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527" name="グループ化 526">
                <a:extLst>
                  <a:ext uri="{FF2B5EF4-FFF2-40B4-BE49-F238E27FC236}">
                    <a16:creationId xmlns:a16="http://schemas.microsoft.com/office/drawing/2014/main" id="{809A07F3-B384-4136-B393-EF7FBE5A46FC}"/>
                  </a:ext>
                </a:extLst>
              </p:cNvPr>
              <p:cNvGrpSpPr/>
              <p:nvPr/>
            </p:nvGrpSpPr>
            <p:grpSpPr>
              <a:xfrm>
                <a:off x="4879721" y="1137660"/>
                <a:ext cx="703885" cy="700348"/>
                <a:chOff x="6011419" y="5382219"/>
                <a:chExt cx="703885" cy="700348"/>
              </a:xfrm>
            </p:grpSpPr>
            <p:sp>
              <p:nvSpPr>
                <p:cNvPr id="528" name="Freeform 115">
                  <a:extLst>
                    <a:ext uri="{FF2B5EF4-FFF2-40B4-BE49-F238E27FC236}">
                      <a16:creationId xmlns:a16="http://schemas.microsoft.com/office/drawing/2014/main" id="{761C1FF5-CF89-49AF-9CE0-933A17633C6C}"/>
                    </a:ext>
                  </a:extLst>
                </p:cNvPr>
                <p:cNvSpPr>
                  <a:spLocks noEditPoints="1"/>
                </p:cNvSpPr>
                <p:nvPr/>
              </p:nvSpPr>
              <p:spPr bwMode="auto">
                <a:xfrm>
                  <a:off x="6011419" y="5382219"/>
                  <a:ext cx="703885" cy="700348"/>
                </a:xfrm>
                <a:custGeom>
                  <a:avLst/>
                  <a:gdLst>
                    <a:gd name="T0" fmla="*/ 65 w 170"/>
                    <a:gd name="T1" fmla="*/ 164 h 170"/>
                    <a:gd name="T2" fmla="*/ 125 w 170"/>
                    <a:gd name="T3" fmla="*/ 159 h 170"/>
                    <a:gd name="T4" fmla="*/ 139 w 170"/>
                    <a:gd name="T5" fmla="*/ 149 h 170"/>
                    <a:gd name="T6" fmla="*/ 139 w 170"/>
                    <a:gd name="T7" fmla="*/ 150 h 170"/>
                    <a:gd name="T8" fmla="*/ 153 w 170"/>
                    <a:gd name="T9" fmla="*/ 152 h 170"/>
                    <a:gd name="T10" fmla="*/ 169 w 170"/>
                    <a:gd name="T11" fmla="*/ 154 h 170"/>
                    <a:gd name="T12" fmla="*/ 170 w 170"/>
                    <a:gd name="T13" fmla="*/ 153 h 170"/>
                    <a:gd name="T14" fmla="*/ 164 w 170"/>
                    <a:gd name="T15" fmla="*/ 138 h 170"/>
                    <a:gd name="T16" fmla="*/ 159 w 170"/>
                    <a:gd name="T17" fmla="*/ 125 h 170"/>
                    <a:gd name="T18" fmla="*/ 159 w 170"/>
                    <a:gd name="T19" fmla="*/ 125 h 170"/>
                    <a:gd name="T20" fmla="*/ 164 w 170"/>
                    <a:gd name="T21" fmla="*/ 113 h 170"/>
                    <a:gd name="T22" fmla="*/ 168 w 170"/>
                    <a:gd name="T23" fmla="*/ 89 h 170"/>
                    <a:gd name="T24" fmla="*/ 113 w 170"/>
                    <a:gd name="T25" fmla="*/ 14 h 170"/>
                    <a:gd name="T26" fmla="*/ 14 w 170"/>
                    <a:gd name="T27" fmla="*/ 65 h 170"/>
                    <a:gd name="T28" fmla="*/ 65 w 170"/>
                    <a:gd name="T29" fmla="*/ 164 h 170"/>
                    <a:gd name="T30" fmla="*/ 20 w 170"/>
                    <a:gd name="T31" fmla="*/ 67 h 170"/>
                    <a:gd name="T32" fmla="*/ 111 w 170"/>
                    <a:gd name="T33" fmla="*/ 20 h 170"/>
                    <a:gd name="T34" fmla="*/ 158 w 170"/>
                    <a:gd name="T35" fmla="*/ 111 h 170"/>
                    <a:gd name="T36" fmla="*/ 122 w 170"/>
                    <a:gd name="T37" fmla="*/ 153 h 170"/>
                    <a:gd name="T38" fmla="*/ 67 w 170"/>
                    <a:gd name="T39" fmla="*/ 158 h 170"/>
                    <a:gd name="T40" fmla="*/ 17 w 170"/>
                    <a:gd name="T41" fmla="*/ 89 h 170"/>
                    <a:gd name="T42" fmla="*/ 20 w 170"/>
                    <a:gd name="T43" fmla="*/ 6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170">
                      <a:moveTo>
                        <a:pt x="65" y="164"/>
                      </a:moveTo>
                      <a:cubicBezTo>
                        <a:pt x="85" y="170"/>
                        <a:pt x="106" y="168"/>
                        <a:pt x="125" y="159"/>
                      </a:cubicBezTo>
                      <a:cubicBezTo>
                        <a:pt x="130" y="156"/>
                        <a:pt x="135" y="153"/>
                        <a:pt x="139" y="149"/>
                      </a:cubicBezTo>
                      <a:cubicBezTo>
                        <a:pt x="139" y="149"/>
                        <a:pt x="139" y="150"/>
                        <a:pt x="139" y="150"/>
                      </a:cubicBezTo>
                      <a:cubicBezTo>
                        <a:pt x="153" y="152"/>
                        <a:pt x="153" y="152"/>
                        <a:pt x="153" y="152"/>
                      </a:cubicBezTo>
                      <a:cubicBezTo>
                        <a:pt x="169" y="154"/>
                        <a:pt x="169" y="154"/>
                        <a:pt x="169" y="154"/>
                      </a:cubicBezTo>
                      <a:cubicBezTo>
                        <a:pt x="170" y="154"/>
                        <a:pt x="170" y="154"/>
                        <a:pt x="170" y="153"/>
                      </a:cubicBezTo>
                      <a:cubicBezTo>
                        <a:pt x="164" y="138"/>
                        <a:pt x="164" y="138"/>
                        <a:pt x="164" y="138"/>
                      </a:cubicBezTo>
                      <a:cubicBezTo>
                        <a:pt x="159" y="125"/>
                        <a:pt x="159" y="125"/>
                        <a:pt x="159" y="125"/>
                      </a:cubicBezTo>
                      <a:cubicBezTo>
                        <a:pt x="159" y="125"/>
                        <a:pt x="159" y="125"/>
                        <a:pt x="159" y="125"/>
                      </a:cubicBezTo>
                      <a:cubicBezTo>
                        <a:pt x="161" y="121"/>
                        <a:pt x="163" y="117"/>
                        <a:pt x="164" y="113"/>
                      </a:cubicBezTo>
                      <a:cubicBezTo>
                        <a:pt x="166" y="105"/>
                        <a:pt x="168" y="97"/>
                        <a:pt x="168" y="89"/>
                      </a:cubicBezTo>
                      <a:cubicBezTo>
                        <a:pt x="168" y="55"/>
                        <a:pt x="146" y="24"/>
                        <a:pt x="113" y="14"/>
                      </a:cubicBezTo>
                      <a:cubicBezTo>
                        <a:pt x="71" y="0"/>
                        <a:pt x="27" y="23"/>
                        <a:pt x="14" y="65"/>
                      </a:cubicBezTo>
                      <a:cubicBezTo>
                        <a:pt x="0" y="106"/>
                        <a:pt x="23" y="151"/>
                        <a:pt x="65" y="164"/>
                      </a:cubicBezTo>
                      <a:close/>
                      <a:moveTo>
                        <a:pt x="20" y="67"/>
                      </a:moveTo>
                      <a:cubicBezTo>
                        <a:pt x="32" y="29"/>
                        <a:pt x="73" y="8"/>
                        <a:pt x="111" y="20"/>
                      </a:cubicBezTo>
                      <a:cubicBezTo>
                        <a:pt x="148" y="32"/>
                        <a:pt x="170" y="73"/>
                        <a:pt x="158" y="111"/>
                      </a:cubicBezTo>
                      <a:cubicBezTo>
                        <a:pt x="152" y="129"/>
                        <a:pt x="139" y="144"/>
                        <a:pt x="122" y="153"/>
                      </a:cubicBezTo>
                      <a:cubicBezTo>
                        <a:pt x="105" y="162"/>
                        <a:pt x="85" y="163"/>
                        <a:pt x="67" y="158"/>
                      </a:cubicBezTo>
                      <a:cubicBezTo>
                        <a:pt x="36" y="148"/>
                        <a:pt x="17" y="119"/>
                        <a:pt x="17" y="89"/>
                      </a:cubicBezTo>
                      <a:cubicBezTo>
                        <a:pt x="17" y="81"/>
                        <a:pt x="18" y="74"/>
                        <a:pt x="20"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529" name="グループ化 528">
                  <a:extLst>
                    <a:ext uri="{FF2B5EF4-FFF2-40B4-BE49-F238E27FC236}">
                      <a16:creationId xmlns:a16="http://schemas.microsoft.com/office/drawing/2014/main" id="{3885077F-25A4-4EBC-A0F5-385A429802F1}"/>
                    </a:ext>
                  </a:extLst>
                </p:cNvPr>
                <p:cNvGrpSpPr/>
                <p:nvPr/>
              </p:nvGrpSpPr>
              <p:grpSpPr>
                <a:xfrm flipH="1">
                  <a:off x="6188151" y="5520749"/>
                  <a:ext cx="368158" cy="422603"/>
                  <a:chOff x="5287381" y="5461058"/>
                  <a:chExt cx="671191" cy="770450"/>
                </a:xfrm>
                <a:solidFill>
                  <a:schemeClr val="tx2"/>
                </a:solidFill>
              </p:grpSpPr>
              <p:sp>
                <p:nvSpPr>
                  <p:cNvPr id="530" name="Freeform 29">
                    <a:extLst>
                      <a:ext uri="{FF2B5EF4-FFF2-40B4-BE49-F238E27FC236}">
                        <a16:creationId xmlns:a16="http://schemas.microsoft.com/office/drawing/2014/main" id="{56896A22-2D16-4515-B6D5-72829D4ACB72}"/>
                      </a:ext>
                    </a:extLst>
                  </p:cNvPr>
                  <p:cNvSpPr>
                    <a:spLocks/>
                  </p:cNvSpPr>
                  <p:nvPr/>
                </p:nvSpPr>
                <p:spPr bwMode="auto">
                  <a:xfrm>
                    <a:off x="5287381" y="5461058"/>
                    <a:ext cx="671191" cy="770450"/>
                  </a:xfrm>
                  <a:custGeom>
                    <a:avLst/>
                    <a:gdLst>
                      <a:gd name="T0" fmla="*/ 190 w 243"/>
                      <a:gd name="T1" fmla="*/ 23 h 280"/>
                      <a:gd name="T2" fmla="*/ 56 w 243"/>
                      <a:gd name="T3" fmla="*/ 24 h 280"/>
                      <a:gd name="T4" fmla="*/ 15 w 243"/>
                      <a:gd name="T5" fmla="*/ 85 h 280"/>
                      <a:gd name="T6" fmla="*/ 15 w 243"/>
                      <a:gd name="T7" fmla="*/ 88 h 280"/>
                      <a:gd name="T8" fmla="*/ 17 w 243"/>
                      <a:gd name="T9" fmla="*/ 105 h 280"/>
                      <a:gd name="T10" fmla="*/ 9 w 243"/>
                      <a:gd name="T11" fmla="*/ 144 h 280"/>
                      <a:gd name="T12" fmla="*/ 1 w 243"/>
                      <a:gd name="T13" fmla="*/ 159 h 280"/>
                      <a:gd name="T14" fmla="*/ 12 w 243"/>
                      <a:gd name="T15" fmla="*/ 170 h 280"/>
                      <a:gd name="T16" fmla="*/ 15 w 243"/>
                      <a:gd name="T17" fmla="*/ 172 h 280"/>
                      <a:gd name="T18" fmla="*/ 12 w 243"/>
                      <a:gd name="T19" fmla="*/ 181 h 280"/>
                      <a:gd name="T20" fmla="*/ 11 w 243"/>
                      <a:gd name="T21" fmla="*/ 186 h 280"/>
                      <a:gd name="T22" fmla="*/ 14 w 243"/>
                      <a:gd name="T23" fmla="*/ 197 h 280"/>
                      <a:gd name="T24" fmla="*/ 14 w 243"/>
                      <a:gd name="T25" fmla="*/ 197 h 280"/>
                      <a:gd name="T26" fmla="*/ 14 w 243"/>
                      <a:gd name="T27" fmla="*/ 198 h 280"/>
                      <a:gd name="T28" fmla="*/ 17 w 243"/>
                      <a:gd name="T29" fmla="*/ 210 h 280"/>
                      <a:gd name="T30" fmla="*/ 22 w 243"/>
                      <a:gd name="T31" fmla="*/ 223 h 280"/>
                      <a:gd name="T32" fmla="*/ 27 w 243"/>
                      <a:gd name="T33" fmla="*/ 236 h 280"/>
                      <a:gd name="T34" fmla="*/ 51 w 243"/>
                      <a:gd name="T35" fmla="*/ 241 h 280"/>
                      <a:gd name="T36" fmla="*/ 89 w 243"/>
                      <a:gd name="T37" fmla="*/ 248 h 280"/>
                      <a:gd name="T38" fmla="*/ 93 w 243"/>
                      <a:gd name="T39" fmla="*/ 256 h 280"/>
                      <a:gd name="T40" fmla="*/ 93 w 243"/>
                      <a:gd name="T41" fmla="*/ 274 h 280"/>
                      <a:gd name="T42" fmla="*/ 96 w 243"/>
                      <a:gd name="T43" fmla="*/ 279 h 280"/>
                      <a:gd name="T44" fmla="*/ 101 w 243"/>
                      <a:gd name="T45" fmla="*/ 276 h 280"/>
                      <a:gd name="T46" fmla="*/ 101 w 243"/>
                      <a:gd name="T47" fmla="*/ 255 h 280"/>
                      <a:gd name="T48" fmla="*/ 95 w 243"/>
                      <a:gd name="T49" fmla="*/ 242 h 280"/>
                      <a:gd name="T50" fmla="*/ 50 w 243"/>
                      <a:gd name="T51" fmla="*/ 233 h 280"/>
                      <a:gd name="T52" fmla="*/ 32 w 243"/>
                      <a:gd name="T53" fmla="*/ 230 h 280"/>
                      <a:gd name="T54" fmla="*/ 30 w 243"/>
                      <a:gd name="T55" fmla="*/ 223 h 280"/>
                      <a:gd name="T56" fmla="*/ 23 w 243"/>
                      <a:gd name="T57" fmla="*/ 204 h 280"/>
                      <a:gd name="T58" fmla="*/ 22 w 243"/>
                      <a:gd name="T59" fmla="*/ 200 h 280"/>
                      <a:gd name="T60" fmla="*/ 23 w 243"/>
                      <a:gd name="T61" fmla="*/ 197 h 280"/>
                      <a:gd name="T62" fmla="*/ 20 w 243"/>
                      <a:gd name="T63" fmla="*/ 191 h 280"/>
                      <a:gd name="T64" fmla="*/ 18 w 243"/>
                      <a:gd name="T65" fmla="*/ 188 h 280"/>
                      <a:gd name="T66" fmla="*/ 20 w 243"/>
                      <a:gd name="T67" fmla="*/ 184 h 280"/>
                      <a:gd name="T68" fmla="*/ 21 w 243"/>
                      <a:gd name="T69" fmla="*/ 167 h 280"/>
                      <a:gd name="T70" fmla="*/ 16 w 243"/>
                      <a:gd name="T71" fmla="*/ 163 h 280"/>
                      <a:gd name="T72" fmla="*/ 9 w 243"/>
                      <a:gd name="T73" fmla="*/ 158 h 280"/>
                      <a:gd name="T74" fmla="*/ 14 w 243"/>
                      <a:gd name="T75" fmla="*/ 150 h 280"/>
                      <a:gd name="T76" fmla="*/ 25 w 243"/>
                      <a:gd name="T77" fmla="*/ 102 h 280"/>
                      <a:gd name="T78" fmla="*/ 23 w 243"/>
                      <a:gd name="T79" fmla="*/ 88 h 280"/>
                      <a:gd name="T80" fmla="*/ 23 w 243"/>
                      <a:gd name="T81" fmla="*/ 84 h 280"/>
                      <a:gd name="T82" fmla="*/ 59 w 243"/>
                      <a:gd name="T83" fmla="*/ 31 h 280"/>
                      <a:gd name="T84" fmla="*/ 187 w 243"/>
                      <a:gd name="T85" fmla="*/ 31 h 280"/>
                      <a:gd name="T86" fmla="*/ 215 w 243"/>
                      <a:gd name="T87" fmla="*/ 139 h 280"/>
                      <a:gd name="T88" fmla="*/ 211 w 243"/>
                      <a:gd name="T89" fmla="*/ 148 h 280"/>
                      <a:gd name="T90" fmla="*/ 198 w 243"/>
                      <a:gd name="T91" fmla="*/ 276 h 280"/>
                      <a:gd name="T92" fmla="*/ 202 w 243"/>
                      <a:gd name="T93" fmla="*/ 279 h 280"/>
                      <a:gd name="T94" fmla="*/ 203 w 243"/>
                      <a:gd name="T95" fmla="*/ 279 h 280"/>
                      <a:gd name="T96" fmla="*/ 205 w 243"/>
                      <a:gd name="T97" fmla="*/ 274 h 280"/>
                      <a:gd name="T98" fmla="*/ 218 w 243"/>
                      <a:gd name="T99" fmla="*/ 152 h 280"/>
                      <a:gd name="T100" fmla="*/ 223 w 243"/>
                      <a:gd name="T101" fmla="*/ 143 h 280"/>
                      <a:gd name="T102" fmla="*/ 190 w 243"/>
                      <a:gd name="T103" fmla="*/ 2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3" h="280">
                        <a:moveTo>
                          <a:pt x="190" y="23"/>
                        </a:moveTo>
                        <a:cubicBezTo>
                          <a:pt x="142" y="0"/>
                          <a:pt x="102" y="0"/>
                          <a:pt x="56" y="24"/>
                        </a:cubicBezTo>
                        <a:cubicBezTo>
                          <a:pt x="13" y="46"/>
                          <a:pt x="14" y="83"/>
                          <a:pt x="15" y="85"/>
                        </a:cubicBezTo>
                        <a:cubicBezTo>
                          <a:pt x="15" y="88"/>
                          <a:pt x="15" y="88"/>
                          <a:pt x="15" y="88"/>
                        </a:cubicBezTo>
                        <a:cubicBezTo>
                          <a:pt x="15" y="95"/>
                          <a:pt x="15" y="100"/>
                          <a:pt x="17" y="105"/>
                        </a:cubicBezTo>
                        <a:cubicBezTo>
                          <a:pt x="21" y="116"/>
                          <a:pt x="23" y="132"/>
                          <a:pt x="9" y="144"/>
                        </a:cubicBezTo>
                        <a:cubicBezTo>
                          <a:pt x="3" y="149"/>
                          <a:pt x="0" y="154"/>
                          <a:pt x="1" y="159"/>
                        </a:cubicBezTo>
                        <a:cubicBezTo>
                          <a:pt x="1" y="165"/>
                          <a:pt x="8" y="168"/>
                          <a:pt x="12" y="170"/>
                        </a:cubicBezTo>
                        <a:cubicBezTo>
                          <a:pt x="13" y="171"/>
                          <a:pt x="14" y="171"/>
                          <a:pt x="15" y="172"/>
                        </a:cubicBezTo>
                        <a:cubicBezTo>
                          <a:pt x="15" y="174"/>
                          <a:pt x="13" y="178"/>
                          <a:pt x="12" y="181"/>
                        </a:cubicBezTo>
                        <a:cubicBezTo>
                          <a:pt x="11" y="183"/>
                          <a:pt x="11" y="184"/>
                          <a:pt x="11" y="186"/>
                        </a:cubicBezTo>
                        <a:cubicBezTo>
                          <a:pt x="9" y="191"/>
                          <a:pt x="12" y="195"/>
                          <a:pt x="14" y="197"/>
                        </a:cubicBezTo>
                        <a:cubicBezTo>
                          <a:pt x="14" y="197"/>
                          <a:pt x="14" y="197"/>
                          <a:pt x="14" y="197"/>
                        </a:cubicBezTo>
                        <a:cubicBezTo>
                          <a:pt x="14" y="197"/>
                          <a:pt x="14" y="198"/>
                          <a:pt x="14" y="198"/>
                        </a:cubicBezTo>
                        <a:cubicBezTo>
                          <a:pt x="14" y="200"/>
                          <a:pt x="13" y="205"/>
                          <a:pt x="17" y="210"/>
                        </a:cubicBezTo>
                        <a:cubicBezTo>
                          <a:pt x="21" y="213"/>
                          <a:pt x="22" y="217"/>
                          <a:pt x="22" y="223"/>
                        </a:cubicBezTo>
                        <a:cubicBezTo>
                          <a:pt x="22" y="226"/>
                          <a:pt x="22" y="232"/>
                          <a:pt x="27" y="236"/>
                        </a:cubicBezTo>
                        <a:cubicBezTo>
                          <a:pt x="31" y="241"/>
                          <a:pt x="39" y="242"/>
                          <a:pt x="51" y="241"/>
                        </a:cubicBezTo>
                        <a:cubicBezTo>
                          <a:pt x="70" y="240"/>
                          <a:pt x="83" y="243"/>
                          <a:pt x="89" y="248"/>
                        </a:cubicBezTo>
                        <a:cubicBezTo>
                          <a:pt x="92" y="250"/>
                          <a:pt x="93" y="253"/>
                          <a:pt x="93" y="256"/>
                        </a:cubicBezTo>
                        <a:cubicBezTo>
                          <a:pt x="94" y="270"/>
                          <a:pt x="93" y="274"/>
                          <a:pt x="93" y="274"/>
                        </a:cubicBezTo>
                        <a:cubicBezTo>
                          <a:pt x="93" y="276"/>
                          <a:pt x="94" y="279"/>
                          <a:pt x="96" y="279"/>
                        </a:cubicBezTo>
                        <a:cubicBezTo>
                          <a:pt x="98" y="280"/>
                          <a:pt x="100" y="279"/>
                          <a:pt x="101" y="276"/>
                        </a:cubicBezTo>
                        <a:cubicBezTo>
                          <a:pt x="101" y="275"/>
                          <a:pt x="102" y="271"/>
                          <a:pt x="101" y="255"/>
                        </a:cubicBezTo>
                        <a:cubicBezTo>
                          <a:pt x="101" y="250"/>
                          <a:pt x="99" y="246"/>
                          <a:pt x="95" y="242"/>
                        </a:cubicBezTo>
                        <a:cubicBezTo>
                          <a:pt x="87" y="235"/>
                          <a:pt x="72" y="232"/>
                          <a:pt x="50" y="233"/>
                        </a:cubicBezTo>
                        <a:cubicBezTo>
                          <a:pt x="39" y="234"/>
                          <a:pt x="34" y="232"/>
                          <a:pt x="32" y="230"/>
                        </a:cubicBezTo>
                        <a:cubicBezTo>
                          <a:pt x="31" y="229"/>
                          <a:pt x="30" y="227"/>
                          <a:pt x="30" y="223"/>
                        </a:cubicBezTo>
                        <a:cubicBezTo>
                          <a:pt x="30" y="215"/>
                          <a:pt x="28" y="209"/>
                          <a:pt x="23" y="204"/>
                        </a:cubicBezTo>
                        <a:cubicBezTo>
                          <a:pt x="22" y="203"/>
                          <a:pt x="22" y="202"/>
                          <a:pt x="22" y="200"/>
                        </a:cubicBezTo>
                        <a:cubicBezTo>
                          <a:pt x="22" y="199"/>
                          <a:pt x="23" y="198"/>
                          <a:pt x="23" y="197"/>
                        </a:cubicBezTo>
                        <a:cubicBezTo>
                          <a:pt x="23" y="194"/>
                          <a:pt x="21" y="193"/>
                          <a:pt x="20" y="191"/>
                        </a:cubicBezTo>
                        <a:cubicBezTo>
                          <a:pt x="18" y="189"/>
                          <a:pt x="18" y="189"/>
                          <a:pt x="18" y="188"/>
                        </a:cubicBezTo>
                        <a:cubicBezTo>
                          <a:pt x="19" y="187"/>
                          <a:pt x="19" y="185"/>
                          <a:pt x="20" y="184"/>
                        </a:cubicBezTo>
                        <a:cubicBezTo>
                          <a:pt x="22" y="178"/>
                          <a:pt x="24" y="171"/>
                          <a:pt x="21" y="167"/>
                        </a:cubicBezTo>
                        <a:cubicBezTo>
                          <a:pt x="20" y="166"/>
                          <a:pt x="18" y="165"/>
                          <a:pt x="16" y="163"/>
                        </a:cubicBezTo>
                        <a:cubicBezTo>
                          <a:pt x="13" y="162"/>
                          <a:pt x="9" y="160"/>
                          <a:pt x="9" y="158"/>
                        </a:cubicBezTo>
                        <a:cubicBezTo>
                          <a:pt x="8" y="157"/>
                          <a:pt x="9" y="155"/>
                          <a:pt x="14" y="150"/>
                        </a:cubicBezTo>
                        <a:cubicBezTo>
                          <a:pt x="28" y="138"/>
                          <a:pt x="32" y="122"/>
                          <a:pt x="25" y="102"/>
                        </a:cubicBezTo>
                        <a:cubicBezTo>
                          <a:pt x="23" y="98"/>
                          <a:pt x="23" y="95"/>
                          <a:pt x="23" y="88"/>
                        </a:cubicBezTo>
                        <a:cubicBezTo>
                          <a:pt x="23" y="84"/>
                          <a:pt x="23" y="84"/>
                          <a:pt x="23" y="84"/>
                        </a:cubicBezTo>
                        <a:cubicBezTo>
                          <a:pt x="23" y="83"/>
                          <a:pt x="21" y="50"/>
                          <a:pt x="59" y="31"/>
                        </a:cubicBezTo>
                        <a:cubicBezTo>
                          <a:pt x="103" y="8"/>
                          <a:pt x="140" y="8"/>
                          <a:pt x="187" y="31"/>
                        </a:cubicBezTo>
                        <a:cubicBezTo>
                          <a:pt x="239" y="56"/>
                          <a:pt x="222" y="124"/>
                          <a:pt x="215" y="139"/>
                        </a:cubicBezTo>
                        <a:cubicBezTo>
                          <a:pt x="214" y="142"/>
                          <a:pt x="213" y="145"/>
                          <a:pt x="211" y="148"/>
                        </a:cubicBezTo>
                        <a:cubicBezTo>
                          <a:pt x="200" y="171"/>
                          <a:pt x="178" y="215"/>
                          <a:pt x="198" y="276"/>
                        </a:cubicBezTo>
                        <a:cubicBezTo>
                          <a:pt x="198" y="278"/>
                          <a:pt x="200" y="279"/>
                          <a:pt x="202" y="279"/>
                        </a:cubicBezTo>
                        <a:cubicBezTo>
                          <a:pt x="202" y="279"/>
                          <a:pt x="202" y="279"/>
                          <a:pt x="203" y="279"/>
                        </a:cubicBezTo>
                        <a:cubicBezTo>
                          <a:pt x="205" y="278"/>
                          <a:pt x="206" y="276"/>
                          <a:pt x="205" y="274"/>
                        </a:cubicBezTo>
                        <a:cubicBezTo>
                          <a:pt x="187" y="215"/>
                          <a:pt x="207" y="175"/>
                          <a:pt x="218" y="152"/>
                        </a:cubicBezTo>
                        <a:cubicBezTo>
                          <a:pt x="220" y="148"/>
                          <a:pt x="221" y="145"/>
                          <a:pt x="223" y="143"/>
                        </a:cubicBezTo>
                        <a:cubicBezTo>
                          <a:pt x="234" y="116"/>
                          <a:pt x="243" y="49"/>
                          <a:pt x="19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1" name="Freeform 30">
                    <a:extLst>
                      <a:ext uri="{FF2B5EF4-FFF2-40B4-BE49-F238E27FC236}">
                        <a16:creationId xmlns:a16="http://schemas.microsoft.com/office/drawing/2014/main" id="{2C788738-030D-47F9-B2C9-8AEB8A6412BF}"/>
                      </a:ext>
                    </a:extLst>
                  </p:cNvPr>
                  <p:cNvSpPr>
                    <a:spLocks noEditPoints="1"/>
                  </p:cNvSpPr>
                  <p:nvPr/>
                </p:nvSpPr>
                <p:spPr bwMode="auto">
                  <a:xfrm>
                    <a:off x="5403102" y="5513052"/>
                    <a:ext cx="484486" cy="394678"/>
                  </a:xfrm>
                  <a:custGeom>
                    <a:avLst/>
                    <a:gdLst>
                      <a:gd name="T0" fmla="*/ 132 w 175"/>
                      <a:gd name="T1" fmla="*/ 24 h 143"/>
                      <a:gd name="T2" fmla="*/ 34 w 175"/>
                      <a:gd name="T3" fmla="*/ 25 h 143"/>
                      <a:gd name="T4" fmla="*/ 1 w 175"/>
                      <a:gd name="T5" fmla="*/ 70 h 143"/>
                      <a:gd name="T6" fmla="*/ 26 w 175"/>
                      <a:gd name="T7" fmla="*/ 111 h 143"/>
                      <a:gd name="T8" fmla="*/ 87 w 175"/>
                      <a:gd name="T9" fmla="*/ 127 h 143"/>
                      <a:gd name="T10" fmla="*/ 124 w 175"/>
                      <a:gd name="T11" fmla="*/ 143 h 143"/>
                      <a:gd name="T12" fmla="*/ 159 w 175"/>
                      <a:gd name="T13" fmla="*/ 112 h 143"/>
                      <a:gd name="T14" fmla="*/ 153 w 175"/>
                      <a:gd name="T15" fmla="*/ 107 h 143"/>
                      <a:gd name="T16" fmla="*/ 132 w 175"/>
                      <a:gd name="T17" fmla="*/ 133 h 143"/>
                      <a:gd name="T18" fmla="*/ 117 w 175"/>
                      <a:gd name="T19" fmla="*/ 134 h 143"/>
                      <a:gd name="T20" fmla="*/ 130 w 175"/>
                      <a:gd name="T21" fmla="*/ 104 h 143"/>
                      <a:gd name="T22" fmla="*/ 108 w 175"/>
                      <a:gd name="T23" fmla="*/ 130 h 143"/>
                      <a:gd name="T24" fmla="*/ 86 w 175"/>
                      <a:gd name="T25" fmla="*/ 118 h 143"/>
                      <a:gd name="T26" fmla="*/ 48 w 175"/>
                      <a:gd name="T27" fmla="*/ 109 h 143"/>
                      <a:gd name="T28" fmla="*/ 27 w 175"/>
                      <a:gd name="T29" fmla="*/ 96 h 143"/>
                      <a:gd name="T30" fmla="*/ 68 w 175"/>
                      <a:gd name="T31" fmla="*/ 76 h 143"/>
                      <a:gd name="T32" fmla="*/ 21 w 175"/>
                      <a:gd name="T33" fmla="*/ 90 h 143"/>
                      <a:gd name="T34" fmla="*/ 19 w 175"/>
                      <a:gd name="T35" fmla="*/ 50 h 143"/>
                      <a:gd name="T36" fmla="*/ 36 w 175"/>
                      <a:gd name="T37" fmla="*/ 33 h 143"/>
                      <a:gd name="T38" fmla="*/ 40 w 175"/>
                      <a:gd name="T39" fmla="*/ 47 h 143"/>
                      <a:gd name="T40" fmla="*/ 43 w 175"/>
                      <a:gd name="T41" fmla="*/ 53 h 143"/>
                      <a:gd name="T42" fmla="*/ 49 w 175"/>
                      <a:gd name="T43" fmla="*/ 39 h 143"/>
                      <a:gd name="T44" fmla="*/ 66 w 175"/>
                      <a:gd name="T45" fmla="*/ 20 h 143"/>
                      <a:gd name="T46" fmla="*/ 81 w 175"/>
                      <a:gd name="T47" fmla="*/ 47 h 143"/>
                      <a:gd name="T48" fmla="*/ 83 w 175"/>
                      <a:gd name="T49" fmla="*/ 39 h 143"/>
                      <a:gd name="T50" fmla="*/ 121 w 175"/>
                      <a:gd name="T51" fmla="*/ 25 h 143"/>
                      <a:gd name="T52" fmla="*/ 95 w 175"/>
                      <a:gd name="T53" fmla="*/ 74 h 143"/>
                      <a:gd name="T54" fmla="*/ 99 w 175"/>
                      <a:gd name="T55" fmla="*/ 70 h 143"/>
                      <a:gd name="T56" fmla="*/ 158 w 175"/>
                      <a:gd name="T57" fmla="*/ 71 h 143"/>
                      <a:gd name="T58" fmla="*/ 124 w 175"/>
                      <a:gd name="T59" fmla="*/ 68 h 143"/>
                      <a:gd name="T60" fmla="*/ 147 w 175"/>
                      <a:gd name="T61" fmla="*/ 82 h 143"/>
                      <a:gd name="T62" fmla="*/ 153 w 175"/>
                      <a:gd name="T63" fmla="*/ 10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5" h="143">
                        <a:moveTo>
                          <a:pt x="166" y="73"/>
                        </a:moveTo>
                        <a:cubicBezTo>
                          <a:pt x="167" y="34"/>
                          <a:pt x="139" y="25"/>
                          <a:pt x="132" y="24"/>
                        </a:cubicBezTo>
                        <a:cubicBezTo>
                          <a:pt x="109" y="0"/>
                          <a:pt x="77" y="10"/>
                          <a:pt x="70" y="13"/>
                        </a:cubicBezTo>
                        <a:cubicBezTo>
                          <a:pt x="51" y="9"/>
                          <a:pt x="39" y="18"/>
                          <a:pt x="34" y="25"/>
                        </a:cubicBezTo>
                        <a:cubicBezTo>
                          <a:pt x="20" y="26"/>
                          <a:pt x="15" y="37"/>
                          <a:pt x="13" y="44"/>
                        </a:cubicBezTo>
                        <a:cubicBezTo>
                          <a:pt x="10" y="47"/>
                          <a:pt x="2" y="54"/>
                          <a:pt x="1" y="70"/>
                        </a:cubicBezTo>
                        <a:cubicBezTo>
                          <a:pt x="0" y="85"/>
                          <a:pt x="11" y="94"/>
                          <a:pt x="19" y="98"/>
                        </a:cubicBezTo>
                        <a:cubicBezTo>
                          <a:pt x="20" y="103"/>
                          <a:pt x="22" y="108"/>
                          <a:pt x="26" y="111"/>
                        </a:cubicBezTo>
                        <a:cubicBezTo>
                          <a:pt x="33" y="117"/>
                          <a:pt x="43" y="117"/>
                          <a:pt x="47" y="117"/>
                        </a:cubicBezTo>
                        <a:cubicBezTo>
                          <a:pt x="60" y="131"/>
                          <a:pt x="77" y="130"/>
                          <a:pt x="87" y="127"/>
                        </a:cubicBezTo>
                        <a:cubicBezTo>
                          <a:pt x="93" y="136"/>
                          <a:pt x="104" y="137"/>
                          <a:pt x="108" y="138"/>
                        </a:cubicBezTo>
                        <a:cubicBezTo>
                          <a:pt x="114" y="142"/>
                          <a:pt x="120" y="143"/>
                          <a:pt x="124" y="143"/>
                        </a:cubicBezTo>
                        <a:cubicBezTo>
                          <a:pt x="129" y="143"/>
                          <a:pt x="132" y="141"/>
                          <a:pt x="134" y="140"/>
                        </a:cubicBezTo>
                        <a:cubicBezTo>
                          <a:pt x="150" y="138"/>
                          <a:pt x="157" y="122"/>
                          <a:pt x="159" y="112"/>
                        </a:cubicBezTo>
                        <a:cubicBezTo>
                          <a:pt x="175" y="99"/>
                          <a:pt x="171" y="81"/>
                          <a:pt x="166" y="73"/>
                        </a:cubicBezTo>
                        <a:close/>
                        <a:moveTo>
                          <a:pt x="153" y="107"/>
                        </a:moveTo>
                        <a:cubicBezTo>
                          <a:pt x="152" y="107"/>
                          <a:pt x="151" y="108"/>
                          <a:pt x="151" y="109"/>
                        </a:cubicBezTo>
                        <a:cubicBezTo>
                          <a:pt x="151" y="110"/>
                          <a:pt x="148" y="130"/>
                          <a:pt x="132" y="133"/>
                        </a:cubicBezTo>
                        <a:cubicBezTo>
                          <a:pt x="131" y="133"/>
                          <a:pt x="130" y="133"/>
                          <a:pt x="130" y="133"/>
                        </a:cubicBezTo>
                        <a:cubicBezTo>
                          <a:pt x="130" y="134"/>
                          <a:pt x="125" y="137"/>
                          <a:pt x="117" y="134"/>
                        </a:cubicBezTo>
                        <a:cubicBezTo>
                          <a:pt x="132" y="124"/>
                          <a:pt x="134" y="109"/>
                          <a:pt x="134" y="108"/>
                        </a:cubicBezTo>
                        <a:cubicBezTo>
                          <a:pt x="134" y="106"/>
                          <a:pt x="132" y="104"/>
                          <a:pt x="130" y="104"/>
                        </a:cubicBezTo>
                        <a:cubicBezTo>
                          <a:pt x="128" y="103"/>
                          <a:pt x="126" y="105"/>
                          <a:pt x="126" y="107"/>
                        </a:cubicBezTo>
                        <a:cubicBezTo>
                          <a:pt x="126" y="108"/>
                          <a:pt x="124" y="122"/>
                          <a:pt x="108" y="130"/>
                        </a:cubicBezTo>
                        <a:cubicBezTo>
                          <a:pt x="105" y="130"/>
                          <a:pt x="96" y="129"/>
                          <a:pt x="92" y="120"/>
                        </a:cubicBezTo>
                        <a:cubicBezTo>
                          <a:pt x="91" y="118"/>
                          <a:pt x="88" y="117"/>
                          <a:pt x="86" y="118"/>
                        </a:cubicBezTo>
                        <a:cubicBezTo>
                          <a:pt x="86" y="119"/>
                          <a:pt x="66" y="128"/>
                          <a:pt x="52" y="110"/>
                        </a:cubicBezTo>
                        <a:cubicBezTo>
                          <a:pt x="51" y="109"/>
                          <a:pt x="49" y="109"/>
                          <a:pt x="48" y="109"/>
                        </a:cubicBezTo>
                        <a:cubicBezTo>
                          <a:pt x="48" y="109"/>
                          <a:pt x="37" y="110"/>
                          <a:pt x="31" y="105"/>
                        </a:cubicBezTo>
                        <a:cubicBezTo>
                          <a:pt x="29" y="103"/>
                          <a:pt x="27" y="100"/>
                          <a:pt x="27" y="96"/>
                        </a:cubicBezTo>
                        <a:cubicBezTo>
                          <a:pt x="29" y="92"/>
                          <a:pt x="39" y="76"/>
                          <a:pt x="63" y="80"/>
                        </a:cubicBezTo>
                        <a:cubicBezTo>
                          <a:pt x="65" y="80"/>
                          <a:pt x="67" y="79"/>
                          <a:pt x="68" y="76"/>
                        </a:cubicBezTo>
                        <a:cubicBezTo>
                          <a:pt x="68" y="74"/>
                          <a:pt x="66" y="72"/>
                          <a:pt x="64" y="72"/>
                        </a:cubicBezTo>
                        <a:cubicBezTo>
                          <a:pt x="39" y="68"/>
                          <a:pt x="26" y="83"/>
                          <a:pt x="21" y="90"/>
                        </a:cubicBezTo>
                        <a:cubicBezTo>
                          <a:pt x="16" y="87"/>
                          <a:pt x="8" y="81"/>
                          <a:pt x="9" y="70"/>
                        </a:cubicBezTo>
                        <a:cubicBezTo>
                          <a:pt x="10" y="55"/>
                          <a:pt x="19" y="50"/>
                          <a:pt x="19" y="50"/>
                        </a:cubicBezTo>
                        <a:cubicBezTo>
                          <a:pt x="20" y="50"/>
                          <a:pt x="21" y="48"/>
                          <a:pt x="21" y="47"/>
                        </a:cubicBezTo>
                        <a:cubicBezTo>
                          <a:pt x="21" y="46"/>
                          <a:pt x="23" y="34"/>
                          <a:pt x="36" y="33"/>
                        </a:cubicBezTo>
                        <a:cubicBezTo>
                          <a:pt x="39" y="35"/>
                          <a:pt x="41" y="38"/>
                          <a:pt x="41" y="40"/>
                        </a:cubicBezTo>
                        <a:cubicBezTo>
                          <a:pt x="42" y="44"/>
                          <a:pt x="40" y="46"/>
                          <a:pt x="40" y="47"/>
                        </a:cubicBezTo>
                        <a:cubicBezTo>
                          <a:pt x="39" y="48"/>
                          <a:pt x="39" y="51"/>
                          <a:pt x="41" y="52"/>
                        </a:cubicBezTo>
                        <a:cubicBezTo>
                          <a:pt x="41" y="53"/>
                          <a:pt x="42" y="53"/>
                          <a:pt x="43" y="53"/>
                        </a:cubicBezTo>
                        <a:cubicBezTo>
                          <a:pt x="44" y="53"/>
                          <a:pt x="45" y="52"/>
                          <a:pt x="46" y="51"/>
                        </a:cubicBezTo>
                        <a:cubicBezTo>
                          <a:pt x="47" y="51"/>
                          <a:pt x="50" y="46"/>
                          <a:pt x="49" y="39"/>
                        </a:cubicBezTo>
                        <a:cubicBezTo>
                          <a:pt x="49" y="35"/>
                          <a:pt x="46" y="31"/>
                          <a:pt x="42" y="28"/>
                        </a:cubicBezTo>
                        <a:cubicBezTo>
                          <a:pt x="45" y="24"/>
                          <a:pt x="52" y="18"/>
                          <a:pt x="66" y="20"/>
                        </a:cubicBezTo>
                        <a:cubicBezTo>
                          <a:pt x="64" y="34"/>
                          <a:pt x="74" y="43"/>
                          <a:pt x="79" y="46"/>
                        </a:cubicBezTo>
                        <a:cubicBezTo>
                          <a:pt x="80" y="46"/>
                          <a:pt x="81" y="47"/>
                          <a:pt x="81" y="47"/>
                        </a:cubicBezTo>
                        <a:cubicBezTo>
                          <a:pt x="83" y="47"/>
                          <a:pt x="84" y="46"/>
                          <a:pt x="85" y="44"/>
                        </a:cubicBezTo>
                        <a:cubicBezTo>
                          <a:pt x="86" y="42"/>
                          <a:pt x="85" y="40"/>
                          <a:pt x="83" y="39"/>
                        </a:cubicBezTo>
                        <a:cubicBezTo>
                          <a:pt x="82" y="39"/>
                          <a:pt x="72" y="33"/>
                          <a:pt x="74" y="20"/>
                        </a:cubicBezTo>
                        <a:cubicBezTo>
                          <a:pt x="81" y="18"/>
                          <a:pt x="103" y="12"/>
                          <a:pt x="121" y="25"/>
                        </a:cubicBezTo>
                        <a:cubicBezTo>
                          <a:pt x="89" y="35"/>
                          <a:pt x="91" y="70"/>
                          <a:pt x="91" y="71"/>
                        </a:cubicBezTo>
                        <a:cubicBezTo>
                          <a:pt x="91" y="73"/>
                          <a:pt x="93" y="74"/>
                          <a:pt x="95" y="74"/>
                        </a:cubicBezTo>
                        <a:cubicBezTo>
                          <a:pt x="95" y="74"/>
                          <a:pt x="95" y="74"/>
                          <a:pt x="95" y="74"/>
                        </a:cubicBezTo>
                        <a:cubicBezTo>
                          <a:pt x="97" y="74"/>
                          <a:pt x="99" y="72"/>
                          <a:pt x="99" y="70"/>
                        </a:cubicBezTo>
                        <a:cubicBezTo>
                          <a:pt x="99" y="69"/>
                          <a:pt x="97" y="37"/>
                          <a:pt x="130" y="32"/>
                        </a:cubicBezTo>
                        <a:cubicBezTo>
                          <a:pt x="134" y="32"/>
                          <a:pt x="158" y="39"/>
                          <a:pt x="158" y="71"/>
                        </a:cubicBezTo>
                        <a:cubicBezTo>
                          <a:pt x="143" y="79"/>
                          <a:pt x="130" y="68"/>
                          <a:pt x="129" y="67"/>
                        </a:cubicBezTo>
                        <a:cubicBezTo>
                          <a:pt x="128" y="66"/>
                          <a:pt x="125" y="66"/>
                          <a:pt x="124" y="68"/>
                        </a:cubicBezTo>
                        <a:cubicBezTo>
                          <a:pt x="122" y="69"/>
                          <a:pt x="122" y="72"/>
                          <a:pt x="124" y="73"/>
                        </a:cubicBezTo>
                        <a:cubicBezTo>
                          <a:pt x="128" y="77"/>
                          <a:pt x="137" y="82"/>
                          <a:pt x="147" y="82"/>
                        </a:cubicBezTo>
                        <a:cubicBezTo>
                          <a:pt x="151" y="82"/>
                          <a:pt x="156" y="81"/>
                          <a:pt x="160" y="79"/>
                        </a:cubicBezTo>
                        <a:cubicBezTo>
                          <a:pt x="163" y="85"/>
                          <a:pt x="165" y="97"/>
                          <a:pt x="153"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sp>
          <p:nvSpPr>
            <p:cNvPr id="525" name="テキスト ボックス 524">
              <a:extLst>
                <a:ext uri="{FF2B5EF4-FFF2-40B4-BE49-F238E27FC236}">
                  <a16:creationId xmlns:a16="http://schemas.microsoft.com/office/drawing/2014/main" id="{5F71BECF-D16A-42E3-93A3-755A0F42C7C8}"/>
                </a:ext>
              </a:extLst>
            </p:cNvPr>
            <p:cNvSpPr txBox="1"/>
            <p:nvPr/>
          </p:nvSpPr>
          <p:spPr>
            <a:xfrm>
              <a:off x="5092271" y="2524428"/>
              <a:ext cx="1227170" cy="453858"/>
            </a:xfrm>
            <a:prstGeom prst="rect">
              <a:avLst/>
            </a:prstGeom>
            <a:noFill/>
          </p:spPr>
          <p:txBody>
            <a:bodyPr wrap="square" lIns="0" tIns="0" rIns="0" bIns="0" rtlCol="0">
              <a:spAutoFit/>
            </a:bodyPr>
            <a:lstStyle>
              <a:defPPr>
                <a:defRPr lang="ja-JP"/>
              </a:defPPr>
              <a:lvl1pPr algn="ctr">
                <a:defRPr sz="1400" b="1"/>
              </a:lvl1pPr>
            </a:lstStyle>
            <a:p>
              <a:pPr lvl="0"/>
              <a:r>
                <a:rPr lang="en-US" altLang="ja-JP" dirty="0">
                  <a:solidFill>
                    <a:prstClr val="black"/>
                  </a:solidFill>
                </a:rPr>
                <a:t>AI</a:t>
              </a:r>
              <a:r>
                <a:rPr lang="ja-JP" altLang="en-US" dirty="0">
                  <a:solidFill>
                    <a:prstClr val="black"/>
                  </a:solidFill>
                </a:rPr>
                <a:t>による養殖のえさやり</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226" name="グループ化 225">
            <a:extLst>
              <a:ext uri="{FF2B5EF4-FFF2-40B4-BE49-F238E27FC236}">
                <a16:creationId xmlns:a16="http://schemas.microsoft.com/office/drawing/2014/main" id="{4A8F4493-9F06-40F5-9FDF-FF4BC12E7267}"/>
              </a:ext>
            </a:extLst>
          </p:cNvPr>
          <p:cNvGrpSpPr/>
          <p:nvPr/>
        </p:nvGrpSpPr>
        <p:grpSpPr>
          <a:xfrm>
            <a:off x="2469053" y="1178858"/>
            <a:ext cx="1873036" cy="964111"/>
            <a:chOff x="2810398" y="1180893"/>
            <a:chExt cx="1268869" cy="653127"/>
          </a:xfrm>
        </p:grpSpPr>
        <p:grpSp>
          <p:nvGrpSpPr>
            <p:cNvPr id="661" name="Group 36">
              <a:extLst>
                <a:ext uri="{FF2B5EF4-FFF2-40B4-BE49-F238E27FC236}">
                  <a16:creationId xmlns:a16="http://schemas.microsoft.com/office/drawing/2014/main" id="{43DE9E27-DA21-4B79-918F-F8003564E290}"/>
                </a:ext>
              </a:extLst>
            </p:cNvPr>
            <p:cNvGrpSpPr>
              <a:grpSpLocks noChangeAspect="1"/>
            </p:cNvGrpSpPr>
            <p:nvPr/>
          </p:nvGrpSpPr>
          <p:grpSpPr bwMode="auto">
            <a:xfrm>
              <a:off x="2810398" y="1180893"/>
              <a:ext cx="746740" cy="512427"/>
              <a:chOff x="0" y="0"/>
              <a:chExt cx="733" cy="503"/>
            </a:xfrm>
            <a:solidFill>
              <a:schemeClr val="accent1">
                <a:lumMod val="40000"/>
                <a:lumOff val="60000"/>
              </a:schemeClr>
            </a:solidFill>
          </p:grpSpPr>
          <p:sp>
            <p:nvSpPr>
              <p:cNvPr id="662" name="Freeform 37">
                <a:extLst>
                  <a:ext uri="{FF2B5EF4-FFF2-40B4-BE49-F238E27FC236}">
                    <a16:creationId xmlns:a16="http://schemas.microsoft.com/office/drawing/2014/main" id="{C4D7F46E-35FC-47C4-BFDA-3AEA0E1930C9}"/>
                  </a:ext>
                </a:extLst>
              </p:cNvPr>
              <p:cNvSpPr>
                <a:spLocks/>
              </p:cNvSpPr>
              <p:nvPr/>
            </p:nvSpPr>
            <p:spPr bwMode="auto">
              <a:xfrm>
                <a:off x="171" y="0"/>
                <a:ext cx="79" cy="94"/>
              </a:xfrm>
              <a:custGeom>
                <a:avLst/>
                <a:gdLst>
                  <a:gd name="T0" fmla="*/ 8 w 79"/>
                  <a:gd name="T1" fmla="*/ 0 h 94"/>
                  <a:gd name="T2" fmla="*/ 0 w 79"/>
                  <a:gd name="T3" fmla="*/ 94 h 94"/>
                  <a:gd name="T4" fmla="*/ 79 w 79"/>
                  <a:gd name="T5" fmla="*/ 94 h 94"/>
                  <a:gd name="T6" fmla="*/ 58 w 79"/>
                  <a:gd name="T7" fmla="*/ 0 h 94"/>
                  <a:gd name="T8" fmla="*/ 8 w 79"/>
                  <a:gd name="T9" fmla="*/ 0 h 94"/>
                </a:gdLst>
                <a:ahLst/>
                <a:cxnLst>
                  <a:cxn ang="0">
                    <a:pos x="T0" y="T1"/>
                  </a:cxn>
                  <a:cxn ang="0">
                    <a:pos x="T2" y="T3"/>
                  </a:cxn>
                  <a:cxn ang="0">
                    <a:pos x="T4" y="T5"/>
                  </a:cxn>
                  <a:cxn ang="0">
                    <a:pos x="T6" y="T7"/>
                  </a:cxn>
                  <a:cxn ang="0">
                    <a:pos x="T8" y="T9"/>
                  </a:cxn>
                </a:cxnLst>
                <a:rect l="0" t="0" r="r" b="b"/>
                <a:pathLst>
                  <a:path w="79" h="94">
                    <a:moveTo>
                      <a:pt x="8" y="0"/>
                    </a:moveTo>
                    <a:lnTo>
                      <a:pt x="0" y="94"/>
                    </a:lnTo>
                    <a:lnTo>
                      <a:pt x="79" y="94"/>
                    </a:lnTo>
                    <a:lnTo>
                      <a:pt x="58" y="0"/>
                    </a:lnTo>
                    <a:lnTo>
                      <a:pt x="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663" name="Freeform 38">
                <a:extLst>
                  <a:ext uri="{FF2B5EF4-FFF2-40B4-BE49-F238E27FC236}">
                    <a16:creationId xmlns:a16="http://schemas.microsoft.com/office/drawing/2014/main" id="{D61192AA-F87A-4FAB-B8C0-A6194ABA154A}"/>
                  </a:ext>
                </a:extLst>
              </p:cNvPr>
              <p:cNvSpPr>
                <a:spLocks noEditPoints="1"/>
              </p:cNvSpPr>
              <p:nvPr/>
            </p:nvSpPr>
            <p:spPr bwMode="auto">
              <a:xfrm>
                <a:off x="105" y="107"/>
                <a:ext cx="462" cy="139"/>
              </a:xfrm>
              <a:custGeom>
                <a:avLst/>
                <a:gdLst>
                  <a:gd name="T0" fmla="*/ 392 w 398"/>
                  <a:gd name="T1" fmla="*/ 0 h 120"/>
                  <a:gd name="T2" fmla="*/ 6 w 398"/>
                  <a:gd name="T3" fmla="*/ 0 h 120"/>
                  <a:gd name="T4" fmla="*/ 0 w 398"/>
                  <a:gd name="T5" fmla="*/ 6 h 120"/>
                  <a:gd name="T6" fmla="*/ 0 w 398"/>
                  <a:gd name="T7" fmla="*/ 115 h 120"/>
                  <a:gd name="T8" fmla="*/ 6 w 398"/>
                  <a:gd name="T9" fmla="*/ 120 h 120"/>
                  <a:gd name="T10" fmla="*/ 392 w 398"/>
                  <a:gd name="T11" fmla="*/ 120 h 120"/>
                  <a:gd name="T12" fmla="*/ 398 w 398"/>
                  <a:gd name="T13" fmla="*/ 115 h 120"/>
                  <a:gd name="T14" fmla="*/ 398 w 398"/>
                  <a:gd name="T15" fmla="*/ 6 h 120"/>
                  <a:gd name="T16" fmla="*/ 392 w 398"/>
                  <a:gd name="T17" fmla="*/ 0 h 120"/>
                  <a:gd name="T18" fmla="*/ 67 w 398"/>
                  <a:gd name="T19" fmla="*/ 85 h 120"/>
                  <a:gd name="T20" fmla="*/ 42 w 398"/>
                  <a:gd name="T21" fmla="*/ 60 h 120"/>
                  <a:gd name="T22" fmla="*/ 67 w 398"/>
                  <a:gd name="T23" fmla="*/ 36 h 120"/>
                  <a:gd name="T24" fmla="*/ 91 w 398"/>
                  <a:gd name="T25" fmla="*/ 60 h 120"/>
                  <a:gd name="T26" fmla="*/ 67 w 398"/>
                  <a:gd name="T27" fmla="*/ 85 h 120"/>
                  <a:gd name="T28" fmla="*/ 155 w 398"/>
                  <a:gd name="T29" fmla="*/ 85 h 120"/>
                  <a:gd name="T30" fmla="*/ 130 w 398"/>
                  <a:gd name="T31" fmla="*/ 60 h 120"/>
                  <a:gd name="T32" fmla="*/ 155 w 398"/>
                  <a:gd name="T33" fmla="*/ 36 h 120"/>
                  <a:gd name="T34" fmla="*/ 179 w 398"/>
                  <a:gd name="T35" fmla="*/ 60 h 120"/>
                  <a:gd name="T36" fmla="*/ 155 w 398"/>
                  <a:gd name="T37" fmla="*/ 85 h 120"/>
                  <a:gd name="T38" fmla="*/ 243 w 398"/>
                  <a:gd name="T39" fmla="*/ 85 h 120"/>
                  <a:gd name="T40" fmla="*/ 219 w 398"/>
                  <a:gd name="T41" fmla="*/ 60 h 120"/>
                  <a:gd name="T42" fmla="*/ 243 w 398"/>
                  <a:gd name="T43" fmla="*/ 36 h 120"/>
                  <a:gd name="T44" fmla="*/ 268 w 398"/>
                  <a:gd name="T45" fmla="*/ 60 h 120"/>
                  <a:gd name="T46" fmla="*/ 243 w 398"/>
                  <a:gd name="T47" fmla="*/ 85 h 120"/>
                  <a:gd name="T48" fmla="*/ 331 w 398"/>
                  <a:gd name="T49" fmla="*/ 85 h 120"/>
                  <a:gd name="T50" fmla="*/ 307 w 398"/>
                  <a:gd name="T51" fmla="*/ 60 h 120"/>
                  <a:gd name="T52" fmla="*/ 331 w 398"/>
                  <a:gd name="T53" fmla="*/ 36 h 120"/>
                  <a:gd name="T54" fmla="*/ 356 w 398"/>
                  <a:gd name="T55" fmla="*/ 60 h 120"/>
                  <a:gd name="T56" fmla="*/ 331 w 398"/>
                  <a:gd name="T57" fmla="*/ 8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8" h="120">
                    <a:moveTo>
                      <a:pt x="392" y="0"/>
                    </a:moveTo>
                    <a:cubicBezTo>
                      <a:pt x="6" y="0"/>
                      <a:pt x="6" y="0"/>
                      <a:pt x="6" y="0"/>
                    </a:cubicBezTo>
                    <a:cubicBezTo>
                      <a:pt x="3" y="0"/>
                      <a:pt x="0" y="3"/>
                      <a:pt x="0" y="6"/>
                    </a:cubicBezTo>
                    <a:cubicBezTo>
                      <a:pt x="0" y="115"/>
                      <a:pt x="0" y="115"/>
                      <a:pt x="0" y="115"/>
                    </a:cubicBezTo>
                    <a:cubicBezTo>
                      <a:pt x="0" y="118"/>
                      <a:pt x="3" y="120"/>
                      <a:pt x="6" y="120"/>
                    </a:cubicBezTo>
                    <a:cubicBezTo>
                      <a:pt x="392" y="120"/>
                      <a:pt x="392" y="120"/>
                      <a:pt x="392" y="120"/>
                    </a:cubicBezTo>
                    <a:cubicBezTo>
                      <a:pt x="395" y="120"/>
                      <a:pt x="398" y="118"/>
                      <a:pt x="398" y="115"/>
                    </a:cubicBezTo>
                    <a:cubicBezTo>
                      <a:pt x="398" y="6"/>
                      <a:pt x="398" y="6"/>
                      <a:pt x="398" y="6"/>
                    </a:cubicBezTo>
                    <a:cubicBezTo>
                      <a:pt x="398" y="3"/>
                      <a:pt x="395" y="0"/>
                      <a:pt x="392" y="0"/>
                    </a:cubicBezTo>
                    <a:close/>
                    <a:moveTo>
                      <a:pt x="67" y="85"/>
                    </a:moveTo>
                    <a:cubicBezTo>
                      <a:pt x="53" y="85"/>
                      <a:pt x="42" y="74"/>
                      <a:pt x="42" y="60"/>
                    </a:cubicBezTo>
                    <a:cubicBezTo>
                      <a:pt x="42" y="47"/>
                      <a:pt x="53" y="36"/>
                      <a:pt x="67" y="36"/>
                    </a:cubicBezTo>
                    <a:cubicBezTo>
                      <a:pt x="80" y="36"/>
                      <a:pt x="91" y="47"/>
                      <a:pt x="91" y="60"/>
                    </a:cubicBezTo>
                    <a:cubicBezTo>
                      <a:pt x="91" y="74"/>
                      <a:pt x="80" y="85"/>
                      <a:pt x="67" y="85"/>
                    </a:cubicBezTo>
                    <a:close/>
                    <a:moveTo>
                      <a:pt x="155" y="85"/>
                    </a:moveTo>
                    <a:cubicBezTo>
                      <a:pt x="141" y="85"/>
                      <a:pt x="130" y="74"/>
                      <a:pt x="130" y="60"/>
                    </a:cubicBezTo>
                    <a:cubicBezTo>
                      <a:pt x="130" y="47"/>
                      <a:pt x="141" y="36"/>
                      <a:pt x="155" y="36"/>
                    </a:cubicBezTo>
                    <a:cubicBezTo>
                      <a:pt x="168" y="36"/>
                      <a:pt x="179" y="47"/>
                      <a:pt x="179" y="60"/>
                    </a:cubicBezTo>
                    <a:cubicBezTo>
                      <a:pt x="179" y="74"/>
                      <a:pt x="168" y="85"/>
                      <a:pt x="155" y="85"/>
                    </a:cubicBezTo>
                    <a:close/>
                    <a:moveTo>
                      <a:pt x="243" y="85"/>
                    </a:moveTo>
                    <a:cubicBezTo>
                      <a:pt x="230" y="85"/>
                      <a:pt x="219" y="74"/>
                      <a:pt x="219" y="60"/>
                    </a:cubicBezTo>
                    <a:cubicBezTo>
                      <a:pt x="219" y="47"/>
                      <a:pt x="230" y="36"/>
                      <a:pt x="243" y="36"/>
                    </a:cubicBezTo>
                    <a:cubicBezTo>
                      <a:pt x="257" y="36"/>
                      <a:pt x="268" y="47"/>
                      <a:pt x="268" y="60"/>
                    </a:cubicBezTo>
                    <a:cubicBezTo>
                      <a:pt x="268" y="74"/>
                      <a:pt x="257" y="85"/>
                      <a:pt x="243" y="85"/>
                    </a:cubicBezTo>
                    <a:close/>
                    <a:moveTo>
                      <a:pt x="331" y="85"/>
                    </a:moveTo>
                    <a:cubicBezTo>
                      <a:pt x="318" y="85"/>
                      <a:pt x="307" y="74"/>
                      <a:pt x="307" y="60"/>
                    </a:cubicBezTo>
                    <a:cubicBezTo>
                      <a:pt x="307" y="47"/>
                      <a:pt x="318" y="36"/>
                      <a:pt x="331" y="36"/>
                    </a:cubicBezTo>
                    <a:cubicBezTo>
                      <a:pt x="345" y="36"/>
                      <a:pt x="356" y="47"/>
                      <a:pt x="356" y="60"/>
                    </a:cubicBezTo>
                    <a:cubicBezTo>
                      <a:pt x="356" y="74"/>
                      <a:pt x="345" y="85"/>
                      <a:pt x="331" y="8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664" name="Freeform 39">
                <a:extLst>
                  <a:ext uri="{FF2B5EF4-FFF2-40B4-BE49-F238E27FC236}">
                    <a16:creationId xmlns:a16="http://schemas.microsoft.com/office/drawing/2014/main" id="{69E9009E-0DB5-4B29-8943-00BE3C410B87}"/>
                  </a:ext>
                </a:extLst>
              </p:cNvPr>
              <p:cNvSpPr>
                <a:spLocks noEditPoints="1"/>
              </p:cNvSpPr>
              <p:nvPr/>
            </p:nvSpPr>
            <p:spPr bwMode="auto">
              <a:xfrm>
                <a:off x="0" y="263"/>
                <a:ext cx="733" cy="240"/>
              </a:xfrm>
              <a:custGeom>
                <a:avLst/>
                <a:gdLst>
                  <a:gd name="T0" fmla="*/ 3 w 631"/>
                  <a:gd name="T1" fmla="*/ 0 h 207"/>
                  <a:gd name="T2" fmla="*/ 1 w 631"/>
                  <a:gd name="T3" fmla="*/ 4 h 207"/>
                  <a:gd name="T4" fmla="*/ 70 w 631"/>
                  <a:gd name="T5" fmla="*/ 164 h 207"/>
                  <a:gd name="T6" fmla="*/ 133 w 631"/>
                  <a:gd name="T7" fmla="*/ 207 h 207"/>
                  <a:gd name="T8" fmla="*/ 502 w 631"/>
                  <a:gd name="T9" fmla="*/ 207 h 207"/>
                  <a:gd name="T10" fmla="*/ 566 w 631"/>
                  <a:gd name="T11" fmla="*/ 162 h 207"/>
                  <a:gd name="T12" fmla="*/ 630 w 631"/>
                  <a:gd name="T13" fmla="*/ 4 h 207"/>
                  <a:gd name="T14" fmla="*/ 627 w 631"/>
                  <a:gd name="T15" fmla="*/ 0 h 207"/>
                  <a:gd name="T16" fmla="*/ 3 w 631"/>
                  <a:gd name="T17" fmla="*/ 0 h 207"/>
                  <a:gd name="T18" fmla="*/ 567 w 631"/>
                  <a:gd name="T19" fmla="*/ 48 h 207"/>
                  <a:gd name="T20" fmla="*/ 56 w 631"/>
                  <a:gd name="T21" fmla="*/ 48 h 207"/>
                  <a:gd name="T22" fmla="*/ 52 w 631"/>
                  <a:gd name="T23" fmla="*/ 44 h 207"/>
                  <a:gd name="T24" fmla="*/ 56 w 631"/>
                  <a:gd name="T25" fmla="*/ 40 h 207"/>
                  <a:gd name="T26" fmla="*/ 567 w 631"/>
                  <a:gd name="T27" fmla="*/ 40 h 207"/>
                  <a:gd name="T28" fmla="*/ 571 w 631"/>
                  <a:gd name="T29" fmla="*/ 44 h 207"/>
                  <a:gd name="T30" fmla="*/ 567 w 631"/>
                  <a:gd name="T31" fmla="*/ 4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1" h="207">
                    <a:moveTo>
                      <a:pt x="3" y="0"/>
                    </a:moveTo>
                    <a:cubicBezTo>
                      <a:pt x="1" y="0"/>
                      <a:pt x="0" y="2"/>
                      <a:pt x="1" y="4"/>
                    </a:cubicBezTo>
                    <a:cubicBezTo>
                      <a:pt x="70" y="164"/>
                      <a:pt x="70" y="164"/>
                      <a:pt x="70" y="164"/>
                    </a:cubicBezTo>
                    <a:cubicBezTo>
                      <a:pt x="81" y="190"/>
                      <a:pt x="106" y="207"/>
                      <a:pt x="133" y="207"/>
                    </a:cubicBezTo>
                    <a:cubicBezTo>
                      <a:pt x="502" y="207"/>
                      <a:pt x="502" y="207"/>
                      <a:pt x="502" y="207"/>
                    </a:cubicBezTo>
                    <a:cubicBezTo>
                      <a:pt x="530" y="207"/>
                      <a:pt x="556" y="189"/>
                      <a:pt x="566" y="162"/>
                    </a:cubicBezTo>
                    <a:cubicBezTo>
                      <a:pt x="630" y="4"/>
                      <a:pt x="630" y="4"/>
                      <a:pt x="630" y="4"/>
                    </a:cubicBezTo>
                    <a:cubicBezTo>
                      <a:pt x="631" y="2"/>
                      <a:pt x="629" y="0"/>
                      <a:pt x="627" y="0"/>
                    </a:cubicBezTo>
                    <a:lnTo>
                      <a:pt x="3" y="0"/>
                    </a:lnTo>
                    <a:close/>
                    <a:moveTo>
                      <a:pt x="567" y="48"/>
                    </a:moveTo>
                    <a:cubicBezTo>
                      <a:pt x="56" y="48"/>
                      <a:pt x="56" y="48"/>
                      <a:pt x="56" y="48"/>
                    </a:cubicBezTo>
                    <a:cubicBezTo>
                      <a:pt x="54" y="48"/>
                      <a:pt x="52" y="46"/>
                      <a:pt x="52" y="44"/>
                    </a:cubicBezTo>
                    <a:cubicBezTo>
                      <a:pt x="52" y="42"/>
                      <a:pt x="54" y="40"/>
                      <a:pt x="56" y="40"/>
                    </a:cubicBezTo>
                    <a:cubicBezTo>
                      <a:pt x="567" y="40"/>
                      <a:pt x="567" y="40"/>
                      <a:pt x="567" y="40"/>
                    </a:cubicBezTo>
                    <a:cubicBezTo>
                      <a:pt x="570" y="40"/>
                      <a:pt x="571" y="42"/>
                      <a:pt x="571" y="44"/>
                    </a:cubicBezTo>
                    <a:cubicBezTo>
                      <a:pt x="571" y="46"/>
                      <a:pt x="570" y="48"/>
                      <a:pt x="567" y="4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nvGrpSpPr>
            <p:cNvPr id="543" name="Group 36">
              <a:extLst>
                <a:ext uri="{FF2B5EF4-FFF2-40B4-BE49-F238E27FC236}">
                  <a16:creationId xmlns:a16="http://schemas.microsoft.com/office/drawing/2014/main" id="{1D7ADA3F-6283-434C-B19D-8D3D76A80960}"/>
                </a:ext>
              </a:extLst>
            </p:cNvPr>
            <p:cNvGrpSpPr>
              <a:grpSpLocks noChangeAspect="1"/>
            </p:cNvGrpSpPr>
            <p:nvPr/>
          </p:nvGrpSpPr>
          <p:grpSpPr bwMode="auto">
            <a:xfrm>
              <a:off x="3538046" y="1462624"/>
              <a:ext cx="541221" cy="371396"/>
              <a:chOff x="0" y="0"/>
              <a:chExt cx="733" cy="503"/>
            </a:xfrm>
            <a:solidFill>
              <a:schemeClr val="accent1">
                <a:lumMod val="40000"/>
                <a:lumOff val="60000"/>
              </a:schemeClr>
            </a:solidFill>
          </p:grpSpPr>
          <p:sp>
            <p:nvSpPr>
              <p:cNvPr id="544" name="Freeform 37">
                <a:extLst>
                  <a:ext uri="{FF2B5EF4-FFF2-40B4-BE49-F238E27FC236}">
                    <a16:creationId xmlns:a16="http://schemas.microsoft.com/office/drawing/2014/main" id="{E85D77EB-DB90-44AD-B172-EE14A330D256}"/>
                  </a:ext>
                </a:extLst>
              </p:cNvPr>
              <p:cNvSpPr>
                <a:spLocks/>
              </p:cNvSpPr>
              <p:nvPr/>
            </p:nvSpPr>
            <p:spPr bwMode="auto">
              <a:xfrm>
                <a:off x="171" y="0"/>
                <a:ext cx="79" cy="94"/>
              </a:xfrm>
              <a:custGeom>
                <a:avLst/>
                <a:gdLst>
                  <a:gd name="T0" fmla="*/ 8 w 79"/>
                  <a:gd name="T1" fmla="*/ 0 h 94"/>
                  <a:gd name="T2" fmla="*/ 0 w 79"/>
                  <a:gd name="T3" fmla="*/ 94 h 94"/>
                  <a:gd name="T4" fmla="*/ 79 w 79"/>
                  <a:gd name="T5" fmla="*/ 94 h 94"/>
                  <a:gd name="T6" fmla="*/ 58 w 79"/>
                  <a:gd name="T7" fmla="*/ 0 h 94"/>
                  <a:gd name="T8" fmla="*/ 8 w 79"/>
                  <a:gd name="T9" fmla="*/ 0 h 94"/>
                </a:gdLst>
                <a:ahLst/>
                <a:cxnLst>
                  <a:cxn ang="0">
                    <a:pos x="T0" y="T1"/>
                  </a:cxn>
                  <a:cxn ang="0">
                    <a:pos x="T2" y="T3"/>
                  </a:cxn>
                  <a:cxn ang="0">
                    <a:pos x="T4" y="T5"/>
                  </a:cxn>
                  <a:cxn ang="0">
                    <a:pos x="T6" y="T7"/>
                  </a:cxn>
                  <a:cxn ang="0">
                    <a:pos x="T8" y="T9"/>
                  </a:cxn>
                </a:cxnLst>
                <a:rect l="0" t="0" r="r" b="b"/>
                <a:pathLst>
                  <a:path w="79" h="94">
                    <a:moveTo>
                      <a:pt x="8" y="0"/>
                    </a:moveTo>
                    <a:lnTo>
                      <a:pt x="0" y="94"/>
                    </a:lnTo>
                    <a:lnTo>
                      <a:pt x="79" y="94"/>
                    </a:lnTo>
                    <a:lnTo>
                      <a:pt x="58" y="0"/>
                    </a:lnTo>
                    <a:lnTo>
                      <a:pt x="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545" name="Freeform 38">
                <a:extLst>
                  <a:ext uri="{FF2B5EF4-FFF2-40B4-BE49-F238E27FC236}">
                    <a16:creationId xmlns:a16="http://schemas.microsoft.com/office/drawing/2014/main" id="{3DD2117A-1C54-4041-ADC2-93456688F7BF}"/>
                  </a:ext>
                </a:extLst>
              </p:cNvPr>
              <p:cNvSpPr>
                <a:spLocks noEditPoints="1"/>
              </p:cNvSpPr>
              <p:nvPr/>
            </p:nvSpPr>
            <p:spPr bwMode="auto">
              <a:xfrm>
                <a:off x="105" y="107"/>
                <a:ext cx="462" cy="139"/>
              </a:xfrm>
              <a:custGeom>
                <a:avLst/>
                <a:gdLst>
                  <a:gd name="T0" fmla="*/ 392 w 398"/>
                  <a:gd name="T1" fmla="*/ 0 h 120"/>
                  <a:gd name="T2" fmla="*/ 6 w 398"/>
                  <a:gd name="T3" fmla="*/ 0 h 120"/>
                  <a:gd name="T4" fmla="*/ 0 w 398"/>
                  <a:gd name="T5" fmla="*/ 6 h 120"/>
                  <a:gd name="T6" fmla="*/ 0 w 398"/>
                  <a:gd name="T7" fmla="*/ 115 h 120"/>
                  <a:gd name="T8" fmla="*/ 6 w 398"/>
                  <a:gd name="T9" fmla="*/ 120 h 120"/>
                  <a:gd name="T10" fmla="*/ 392 w 398"/>
                  <a:gd name="T11" fmla="*/ 120 h 120"/>
                  <a:gd name="T12" fmla="*/ 398 w 398"/>
                  <a:gd name="T13" fmla="*/ 115 h 120"/>
                  <a:gd name="T14" fmla="*/ 398 w 398"/>
                  <a:gd name="T15" fmla="*/ 6 h 120"/>
                  <a:gd name="T16" fmla="*/ 392 w 398"/>
                  <a:gd name="T17" fmla="*/ 0 h 120"/>
                  <a:gd name="T18" fmla="*/ 67 w 398"/>
                  <a:gd name="T19" fmla="*/ 85 h 120"/>
                  <a:gd name="T20" fmla="*/ 42 w 398"/>
                  <a:gd name="T21" fmla="*/ 60 h 120"/>
                  <a:gd name="T22" fmla="*/ 67 w 398"/>
                  <a:gd name="T23" fmla="*/ 36 h 120"/>
                  <a:gd name="T24" fmla="*/ 91 w 398"/>
                  <a:gd name="T25" fmla="*/ 60 h 120"/>
                  <a:gd name="T26" fmla="*/ 67 w 398"/>
                  <a:gd name="T27" fmla="*/ 85 h 120"/>
                  <a:gd name="T28" fmla="*/ 155 w 398"/>
                  <a:gd name="T29" fmla="*/ 85 h 120"/>
                  <a:gd name="T30" fmla="*/ 130 w 398"/>
                  <a:gd name="T31" fmla="*/ 60 h 120"/>
                  <a:gd name="T32" fmla="*/ 155 w 398"/>
                  <a:gd name="T33" fmla="*/ 36 h 120"/>
                  <a:gd name="T34" fmla="*/ 179 w 398"/>
                  <a:gd name="T35" fmla="*/ 60 h 120"/>
                  <a:gd name="T36" fmla="*/ 155 w 398"/>
                  <a:gd name="T37" fmla="*/ 85 h 120"/>
                  <a:gd name="T38" fmla="*/ 243 w 398"/>
                  <a:gd name="T39" fmla="*/ 85 h 120"/>
                  <a:gd name="T40" fmla="*/ 219 w 398"/>
                  <a:gd name="T41" fmla="*/ 60 h 120"/>
                  <a:gd name="T42" fmla="*/ 243 w 398"/>
                  <a:gd name="T43" fmla="*/ 36 h 120"/>
                  <a:gd name="T44" fmla="*/ 268 w 398"/>
                  <a:gd name="T45" fmla="*/ 60 h 120"/>
                  <a:gd name="T46" fmla="*/ 243 w 398"/>
                  <a:gd name="T47" fmla="*/ 85 h 120"/>
                  <a:gd name="T48" fmla="*/ 331 w 398"/>
                  <a:gd name="T49" fmla="*/ 85 h 120"/>
                  <a:gd name="T50" fmla="*/ 307 w 398"/>
                  <a:gd name="T51" fmla="*/ 60 h 120"/>
                  <a:gd name="T52" fmla="*/ 331 w 398"/>
                  <a:gd name="T53" fmla="*/ 36 h 120"/>
                  <a:gd name="T54" fmla="*/ 356 w 398"/>
                  <a:gd name="T55" fmla="*/ 60 h 120"/>
                  <a:gd name="T56" fmla="*/ 331 w 398"/>
                  <a:gd name="T57" fmla="*/ 8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8" h="120">
                    <a:moveTo>
                      <a:pt x="392" y="0"/>
                    </a:moveTo>
                    <a:cubicBezTo>
                      <a:pt x="6" y="0"/>
                      <a:pt x="6" y="0"/>
                      <a:pt x="6" y="0"/>
                    </a:cubicBezTo>
                    <a:cubicBezTo>
                      <a:pt x="3" y="0"/>
                      <a:pt x="0" y="3"/>
                      <a:pt x="0" y="6"/>
                    </a:cubicBezTo>
                    <a:cubicBezTo>
                      <a:pt x="0" y="115"/>
                      <a:pt x="0" y="115"/>
                      <a:pt x="0" y="115"/>
                    </a:cubicBezTo>
                    <a:cubicBezTo>
                      <a:pt x="0" y="118"/>
                      <a:pt x="3" y="120"/>
                      <a:pt x="6" y="120"/>
                    </a:cubicBezTo>
                    <a:cubicBezTo>
                      <a:pt x="392" y="120"/>
                      <a:pt x="392" y="120"/>
                      <a:pt x="392" y="120"/>
                    </a:cubicBezTo>
                    <a:cubicBezTo>
                      <a:pt x="395" y="120"/>
                      <a:pt x="398" y="118"/>
                      <a:pt x="398" y="115"/>
                    </a:cubicBezTo>
                    <a:cubicBezTo>
                      <a:pt x="398" y="6"/>
                      <a:pt x="398" y="6"/>
                      <a:pt x="398" y="6"/>
                    </a:cubicBezTo>
                    <a:cubicBezTo>
                      <a:pt x="398" y="3"/>
                      <a:pt x="395" y="0"/>
                      <a:pt x="392" y="0"/>
                    </a:cubicBezTo>
                    <a:close/>
                    <a:moveTo>
                      <a:pt x="67" y="85"/>
                    </a:moveTo>
                    <a:cubicBezTo>
                      <a:pt x="53" y="85"/>
                      <a:pt x="42" y="74"/>
                      <a:pt x="42" y="60"/>
                    </a:cubicBezTo>
                    <a:cubicBezTo>
                      <a:pt x="42" y="47"/>
                      <a:pt x="53" y="36"/>
                      <a:pt x="67" y="36"/>
                    </a:cubicBezTo>
                    <a:cubicBezTo>
                      <a:pt x="80" y="36"/>
                      <a:pt x="91" y="47"/>
                      <a:pt x="91" y="60"/>
                    </a:cubicBezTo>
                    <a:cubicBezTo>
                      <a:pt x="91" y="74"/>
                      <a:pt x="80" y="85"/>
                      <a:pt x="67" y="85"/>
                    </a:cubicBezTo>
                    <a:close/>
                    <a:moveTo>
                      <a:pt x="155" y="85"/>
                    </a:moveTo>
                    <a:cubicBezTo>
                      <a:pt x="141" y="85"/>
                      <a:pt x="130" y="74"/>
                      <a:pt x="130" y="60"/>
                    </a:cubicBezTo>
                    <a:cubicBezTo>
                      <a:pt x="130" y="47"/>
                      <a:pt x="141" y="36"/>
                      <a:pt x="155" y="36"/>
                    </a:cubicBezTo>
                    <a:cubicBezTo>
                      <a:pt x="168" y="36"/>
                      <a:pt x="179" y="47"/>
                      <a:pt x="179" y="60"/>
                    </a:cubicBezTo>
                    <a:cubicBezTo>
                      <a:pt x="179" y="74"/>
                      <a:pt x="168" y="85"/>
                      <a:pt x="155" y="85"/>
                    </a:cubicBezTo>
                    <a:close/>
                    <a:moveTo>
                      <a:pt x="243" y="85"/>
                    </a:moveTo>
                    <a:cubicBezTo>
                      <a:pt x="230" y="85"/>
                      <a:pt x="219" y="74"/>
                      <a:pt x="219" y="60"/>
                    </a:cubicBezTo>
                    <a:cubicBezTo>
                      <a:pt x="219" y="47"/>
                      <a:pt x="230" y="36"/>
                      <a:pt x="243" y="36"/>
                    </a:cubicBezTo>
                    <a:cubicBezTo>
                      <a:pt x="257" y="36"/>
                      <a:pt x="268" y="47"/>
                      <a:pt x="268" y="60"/>
                    </a:cubicBezTo>
                    <a:cubicBezTo>
                      <a:pt x="268" y="74"/>
                      <a:pt x="257" y="85"/>
                      <a:pt x="243" y="85"/>
                    </a:cubicBezTo>
                    <a:close/>
                    <a:moveTo>
                      <a:pt x="331" y="85"/>
                    </a:moveTo>
                    <a:cubicBezTo>
                      <a:pt x="318" y="85"/>
                      <a:pt x="307" y="74"/>
                      <a:pt x="307" y="60"/>
                    </a:cubicBezTo>
                    <a:cubicBezTo>
                      <a:pt x="307" y="47"/>
                      <a:pt x="318" y="36"/>
                      <a:pt x="331" y="36"/>
                    </a:cubicBezTo>
                    <a:cubicBezTo>
                      <a:pt x="345" y="36"/>
                      <a:pt x="356" y="47"/>
                      <a:pt x="356" y="60"/>
                    </a:cubicBezTo>
                    <a:cubicBezTo>
                      <a:pt x="356" y="74"/>
                      <a:pt x="345" y="85"/>
                      <a:pt x="331" y="8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546" name="Freeform 39">
                <a:extLst>
                  <a:ext uri="{FF2B5EF4-FFF2-40B4-BE49-F238E27FC236}">
                    <a16:creationId xmlns:a16="http://schemas.microsoft.com/office/drawing/2014/main" id="{E0ADC8AB-40A0-4798-9ED7-3674EAE290D4}"/>
                  </a:ext>
                </a:extLst>
              </p:cNvPr>
              <p:cNvSpPr>
                <a:spLocks noEditPoints="1"/>
              </p:cNvSpPr>
              <p:nvPr/>
            </p:nvSpPr>
            <p:spPr bwMode="auto">
              <a:xfrm>
                <a:off x="0" y="263"/>
                <a:ext cx="733" cy="240"/>
              </a:xfrm>
              <a:custGeom>
                <a:avLst/>
                <a:gdLst>
                  <a:gd name="T0" fmla="*/ 3 w 631"/>
                  <a:gd name="T1" fmla="*/ 0 h 207"/>
                  <a:gd name="T2" fmla="*/ 1 w 631"/>
                  <a:gd name="T3" fmla="*/ 4 h 207"/>
                  <a:gd name="T4" fmla="*/ 70 w 631"/>
                  <a:gd name="T5" fmla="*/ 164 h 207"/>
                  <a:gd name="T6" fmla="*/ 133 w 631"/>
                  <a:gd name="T7" fmla="*/ 207 h 207"/>
                  <a:gd name="T8" fmla="*/ 502 w 631"/>
                  <a:gd name="T9" fmla="*/ 207 h 207"/>
                  <a:gd name="T10" fmla="*/ 566 w 631"/>
                  <a:gd name="T11" fmla="*/ 162 h 207"/>
                  <a:gd name="T12" fmla="*/ 630 w 631"/>
                  <a:gd name="T13" fmla="*/ 4 h 207"/>
                  <a:gd name="T14" fmla="*/ 627 w 631"/>
                  <a:gd name="T15" fmla="*/ 0 h 207"/>
                  <a:gd name="T16" fmla="*/ 3 w 631"/>
                  <a:gd name="T17" fmla="*/ 0 h 207"/>
                  <a:gd name="T18" fmla="*/ 567 w 631"/>
                  <a:gd name="T19" fmla="*/ 48 h 207"/>
                  <a:gd name="T20" fmla="*/ 56 w 631"/>
                  <a:gd name="T21" fmla="*/ 48 h 207"/>
                  <a:gd name="T22" fmla="*/ 52 w 631"/>
                  <a:gd name="T23" fmla="*/ 44 h 207"/>
                  <a:gd name="T24" fmla="*/ 56 w 631"/>
                  <a:gd name="T25" fmla="*/ 40 h 207"/>
                  <a:gd name="T26" fmla="*/ 567 w 631"/>
                  <a:gd name="T27" fmla="*/ 40 h 207"/>
                  <a:gd name="T28" fmla="*/ 571 w 631"/>
                  <a:gd name="T29" fmla="*/ 44 h 207"/>
                  <a:gd name="T30" fmla="*/ 567 w 631"/>
                  <a:gd name="T31" fmla="*/ 4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1" h="207">
                    <a:moveTo>
                      <a:pt x="3" y="0"/>
                    </a:moveTo>
                    <a:cubicBezTo>
                      <a:pt x="1" y="0"/>
                      <a:pt x="0" y="2"/>
                      <a:pt x="1" y="4"/>
                    </a:cubicBezTo>
                    <a:cubicBezTo>
                      <a:pt x="70" y="164"/>
                      <a:pt x="70" y="164"/>
                      <a:pt x="70" y="164"/>
                    </a:cubicBezTo>
                    <a:cubicBezTo>
                      <a:pt x="81" y="190"/>
                      <a:pt x="106" y="207"/>
                      <a:pt x="133" y="207"/>
                    </a:cubicBezTo>
                    <a:cubicBezTo>
                      <a:pt x="502" y="207"/>
                      <a:pt x="502" y="207"/>
                      <a:pt x="502" y="207"/>
                    </a:cubicBezTo>
                    <a:cubicBezTo>
                      <a:pt x="530" y="207"/>
                      <a:pt x="556" y="189"/>
                      <a:pt x="566" y="162"/>
                    </a:cubicBezTo>
                    <a:cubicBezTo>
                      <a:pt x="630" y="4"/>
                      <a:pt x="630" y="4"/>
                      <a:pt x="630" y="4"/>
                    </a:cubicBezTo>
                    <a:cubicBezTo>
                      <a:pt x="631" y="2"/>
                      <a:pt x="629" y="0"/>
                      <a:pt x="627" y="0"/>
                    </a:cubicBezTo>
                    <a:lnTo>
                      <a:pt x="3" y="0"/>
                    </a:lnTo>
                    <a:close/>
                    <a:moveTo>
                      <a:pt x="567" y="48"/>
                    </a:moveTo>
                    <a:cubicBezTo>
                      <a:pt x="56" y="48"/>
                      <a:pt x="56" y="48"/>
                      <a:pt x="56" y="48"/>
                    </a:cubicBezTo>
                    <a:cubicBezTo>
                      <a:pt x="54" y="48"/>
                      <a:pt x="52" y="46"/>
                      <a:pt x="52" y="44"/>
                    </a:cubicBezTo>
                    <a:cubicBezTo>
                      <a:pt x="52" y="42"/>
                      <a:pt x="54" y="40"/>
                      <a:pt x="56" y="40"/>
                    </a:cubicBezTo>
                    <a:cubicBezTo>
                      <a:pt x="567" y="40"/>
                      <a:pt x="567" y="40"/>
                      <a:pt x="567" y="40"/>
                    </a:cubicBezTo>
                    <a:cubicBezTo>
                      <a:pt x="570" y="40"/>
                      <a:pt x="571" y="42"/>
                      <a:pt x="571" y="44"/>
                    </a:cubicBezTo>
                    <a:cubicBezTo>
                      <a:pt x="571" y="46"/>
                      <a:pt x="570" y="48"/>
                      <a:pt x="567" y="4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grpSp>
        <p:nvGrpSpPr>
          <p:cNvPr id="3" name="グループ化 2">
            <a:extLst>
              <a:ext uri="{FF2B5EF4-FFF2-40B4-BE49-F238E27FC236}">
                <a16:creationId xmlns:a16="http://schemas.microsoft.com/office/drawing/2014/main" id="{3A1B2537-25BE-46B4-8201-9A1A5C140711}"/>
              </a:ext>
            </a:extLst>
          </p:cNvPr>
          <p:cNvGrpSpPr/>
          <p:nvPr/>
        </p:nvGrpSpPr>
        <p:grpSpPr>
          <a:xfrm>
            <a:off x="6350004" y="6229386"/>
            <a:ext cx="1370499" cy="837708"/>
            <a:chOff x="6234151" y="6247348"/>
            <a:chExt cx="1580558" cy="966106"/>
          </a:xfrm>
        </p:grpSpPr>
        <p:sp>
          <p:nvSpPr>
            <p:cNvPr id="565" name="テキスト ボックス 564">
              <a:extLst>
                <a:ext uri="{FF2B5EF4-FFF2-40B4-BE49-F238E27FC236}">
                  <a16:creationId xmlns:a16="http://schemas.microsoft.com/office/drawing/2014/main" id="{6D4EEC29-E30C-444F-A926-9EF8D4D6E3C0}"/>
                </a:ext>
              </a:extLst>
            </p:cNvPr>
            <p:cNvSpPr txBox="1"/>
            <p:nvPr/>
          </p:nvSpPr>
          <p:spPr>
            <a:xfrm>
              <a:off x="6234151" y="6803319"/>
              <a:ext cx="1580558" cy="410135"/>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軽トラック・軽自動車の電動化</a:t>
              </a:r>
            </a:p>
          </p:txBody>
        </p:sp>
        <p:grpSp>
          <p:nvGrpSpPr>
            <p:cNvPr id="566" name="Group 68">
              <a:extLst>
                <a:ext uri="{FF2B5EF4-FFF2-40B4-BE49-F238E27FC236}">
                  <a16:creationId xmlns:a16="http://schemas.microsoft.com/office/drawing/2014/main" id="{24EBAC46-3112-4058-B2D6-97E7A26FE231}"/>
                </a:ext>
              </a:extLst>
            </p:cNvPr>
            <p:cNvGrpSpPr>
              <a:grpSpLocks noChangeAspect="1"/>
            </p:cNvGrpSpPr>
            <p:nvPr/>
          </p:nvGrpSpPr>
          <p:grpSpPr bwMode="auto">
            <a:xfrm>
              <a:off x="6521876" y="6247348"/>
              <a:ext cx="1005109" cy="470477"/>
              <a:chOff x="3227" y="2314"/>
              <a:chExt cx="282" cy="132"/>
            </a:xfrm>
            <a:solidFill>
              <a:schemeClr val="tx2"/>
            </a:solidFill>
          </p:grpSpPr>
          <p:sp>
            <p:nvSpPr>
              <p:cNvPr id="567" name="Freeform 69">
                <a:extLst>
                  <a:ext uri="{FF2B5EF4-FFF2-40B4-BE49-F238E27FC236}">
                    <a16:creationId xmlns:a16="http://schemas.microsoft.com/office/drawing/2014/main" id="{28AEE98F-B950-4192-A2BC-5CA2A750B8F5}"/>
                  </a:ext>
                </a:extLst>
              </p:cNvPr>
              <p:cNvSpPr>
                <a:spLocks noEditPoints="1"/>
              </p:cNvSpPr>
              <p:nvPr/>
            </p:nvSpPr>
            <p:spPr bwMode="auto">
              <a:xfrm>
                <a:off x="3227" y="2335"/>
                <a:ext cx="68" cy="89"/>
              </a:xfrm>
              <a:custGeom>
                <a:avLst/>
                <a:gdLst>
                  <a:gd name="T0" fmla="*/ 16 w 58"/>
                  <a:gd name="T1" fmla="*/ 6 h 75"/>
                  <a:gd name="T2" fmla="*/ 3 w 58"/>
                  <a:gd name="T3" fmla="*/ 41 h 75"/>
                  <a:gd name="T4" fmla="*/ 1 w 58"/>
                  <a:gd name="T5" fmla="*/ 51 h 75"/>
                  <a:gd name="T6" fmla="*/ 0 w 58"/>
                  <a:gd name="T7" fmla="*/ 65 h 75"/>
                  <a:gd name="T8" fmla="*/ 7 w 58"/>
                  <a:gd name="T9" fmla="*/ 72 h 75"/>
                  <a:gd name="T10" fmla="*/ 14 w 58"/>
                  <a:gd name="T11" fmla="*/ 73 h 75"/>
                  <a:gd name="T12" fmla="*/ 32 w 58"/>
                  <a:gd name="T13" fmla="*/ 58 h 75"/>
                  <a:gd name="T14" fmla="*/ 50 w 58"/>
                  <a:gd name="T15" fmla="*/ 74 h 75"/>
                  <a:gd name="T16" fmla="*/ 58 w 58"/>
                  <a:gd name="T17" fmla="*/ 75 h 75"/>
                  <a:gd name="T18" fmla="*/ 58 w 58"/>
                  <a:gd name="T19" fmla="*/ 0 h 75"/>
                  <a:gd name="T20" fmla="*/ 26 w 58"/>
                  <a:gd name="T21" fmla="*/ 0 h 75"/>
                  <a:gd name="T22" fmla="*/ 16 w 58"/>
                  <a:gd name="T23" fmla="*/ 6 h 75"/>
                  <a:gd name="T24" fmla="*/ 50 w 58"/>
                  <a:gd name="T25" fmla="*/ 9 h 75"/>
                  <a:gd name="T26" fmla="*/ 50 w 58"/>
                  <a:gd name="T27" fmla="*/ 36 h 75"/>
                  <a:gd name="T28" fmla="*/ 16 w 58"/>
                  <a:gd name="T29" fmla="*/ 36 h 75"/>
                  <a:gd name="T30" fmla="*/ 24 w 58"/>
                  <a:gd name="T31" fmla="*/ 11 h 75"/>
                  <a:gd name="T32" fmla="*/ 28 w 58"/>
                  <a:gd name="T33" fmla="*/ 9 h 75"/>
                  <a:gd name="T34" fmla="*/ 50 w 58"/>
                  <a:gd name="T35" fmla="*/ 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75">
                    <a:moveTo>
                      <a:pt x="16" y="6"/>
                    </a:moveTo>
                    <a:cubicBezTo>
                      <a:pt x="3" y="41"/>
                      <a:pt x="3" y="41"/>
                      <a:pt x="3" y="41"/>
                    </a:cubicBezTo>
                    <a:cubicBezTo>
                      <a:pt x="2" y="44"/>
                      <a:pt x="1" y="49"/>
                      <a:pt x="1" y="51"/>
                    </a:cubicBezTo>
                    <a:cubicBezTo>
                      <a:pt x="1" y="53"/>
                      <a:pt x="0" y="65"/>
                      <a:pt x="0" y="65"/>
                    </a:cubicBezTo>
                    <a:cubicBezTo>
                      <a:pt x="0" y="69"/>
                      <a:pt x="3" y="72"/>
                      <a:pt x="7" y="72"/>
                    </a:cubicBezTo>
                    <a:cubicBezTo>
                      <a:pt x="13" y="72"/>
                      <a:pt x="14" y="73"/>
                      <a:pt x="14" y="73"/>
                    </a:cubicBezTo>
                    <a:cubicBezTo>
                      <a:pt x="16" y="64"/>
                      <a:pt x="24" y="58"/>
                      <a:pt x="32" y="58"/>
                    </a:cubicBezTo>
                    <a:cubicBezTo>
                      <a:pt x="42" y="58"/>
                      <a:pt x="49" y="65"/>
                      <a:pt x="50" y="74"/>
                    </a:cubicBezTo>
                    <a:cubicBezTo>
                      <a:pt x="58" y="75"/>
                      <a:pt x="58" y="75"/>
                      <a:pt x="58" y="75"/>
                    </a:cubicBezTo>
                    <a:cubicBezTo>
                      <a:pt x="58" y="2"/>
                      <a:pt x="58" y="0"/>
                      <a:pt x="58" y="0"/>
                    </a:cubicBezTo>
                    <a:cubicBezTo>
                      <a:pt x="26" y="0"/>
                      <a:pt x="26" y="0"/>
                      <a:pt x="26" y="0"/>
                    </a:cubicBezTo>
                    <a:cubicBezTo>
                      <a:pt x="22" y="0"/>
                      <a:pt x="18" y="3"/>
                      <a:pt x="16" y="6"/>
                    </a:cubicBezTo>
                    <a:close/>
                    <a:moveTo>
                      <a:pt x="50" y="9"/>
                    </a:moveTo>
                    <a:cubicBezTo>
                      <a:pt x="50" y="36"/>
                      <a:pt x="50" y="36"/>
                      <a:pt x="50" y="36"/>
                    </a:cubicBezTo>
                    <a:cubicBezTo>
                      <a:pt x="16" y="36"/>
                      <a:pt x="16" y="36"/>
                      <a:pt x="16" y="36"/>
                    </a:cubicBezTo>
                    <a:cubicBezTo>
                      <a:pt x="24" y="11"/>
                      <a:pt x="24" y="11"/>
                      <a:pt x="24" y="11"/>
                    </a:cubicBezTo>
                    <a:cubicBezTo>
                      <a:pt x="25" y="10"/>
                      <a:pt x="27" y="9"/>
                      <a:pt x="28" y="9"/>
                    </a:cubicBezTo>
                    <a:cubicBezTo>
                      <a:pt x="50" y="9"/>
                      <a:pt x="50" y="9"/>
                      <a:pt x="5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8" name="Freeform 70">
                <a:extLst>
                  <a:ext uri="{FF2B5EF4-FFF2-40B4-BE49-F238E27FC236}">
                    <a16:creationId xmlns:a16="http://schemas.microsoft.com/office/drawing/2014/main" id="{80C6346C-F70F-4797-AD20-CC2142CB85A5}"/>
                  </a:ext>
                </a:extLst>
              </p:cNvPr>
              <p:cNvSpPr>
                <a:spLocks noEditPoints="1"/>
              </p:cNvSpPr>
              <p:nvPr/>
            </p:nvSpPr>
            <p:spPr bwMode="auto">
              <a:xfrm>
                <a:off x="3247" y="2410"/>
                <a:ext cx="36" cy="36"/>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3 h 30"/>
                  <a:gd name="T12" fmla="*/ 7 w 31"/>
                  <a:gd name="T13" fmla="*/ 15 h 30"/>
                  <a:gd name="T14" fmla="*/ 15 w 31"/>
                  <a:gd name="T15" fmla="*/ 7 h 30"/>
                  <a:gd name="T16" fmla="*/ 24 w 31"/>
                  <a:gd name="T17" fmla="*/ 15 h 30"/>
                  <a:gd name="T18" fmla="*/ 15 w 31"/>
                  <a:gd name="T19"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3"/>
                    </a:moveTo>
                    <a:cubicBezTo>
                      <a:pt x="11" y="23"/>
                      <a:pt x="7" y="19"/>
                      <a:pt x="7" y="15"/>
                    </a:cubicBezTo>
                    <a:cubicBezTo>
                      <a:pt x="7" y="10"/>
                      <a:pt x="11" y="7"/>
                      <a:pt x="15" y="7"/>
                    </a:cubicBezTo>
                    <a:cubicBezTo>
                      <a:pt x="20" y="7"/>
                      <a:pt x="24" y="10"/>
                      <a:pt x="24" y="15"/>
                    </a:cubicBezTo>
                    <a:cubicBezTo>
                      <a:pt x="24" y="19"/>
                      <a:pt x="20" y="23"/>
                      <a:pt x="1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9" name="Freeform 71">
                <a:extLst>
                  <a:ext uri="{FF2B5EF4-FFF2-40B4-BE49-F238E27FC236}">
                    <a16:creationId xmlns:a16="http://schemas.microsoft.com/office/drawing/2014/main" id="{C674438A-EFC2-4312-92F7-8E5158C9674E}"/>
                  </a:ext>
                </a:extLst>
              </p:cNvPr>
              <p:cNvSpPr>
                <a:spLocks noEditPoints="1"/>
              </p:cNvSpPr>
              <p:nvPr/>
            </p:nvSpPr>
            <p:spPr bwMode="auto">
              <a:xfrm>
                <a:off x="3376" y="2410"/>
                <a:ext cx="35" cy="36"/>
              </a:xfrm>
              <a:custGeom>
                <a:avLst/>
                <a:gdLst>
                  <a:gd name="T0" fmla="*/ 15 w 30"/>
                  <a:gd name="T1" fmla="*/ 0 h 30"/>
                  <a:gd name="T2" fmla="*/ 0 w 30"/>
                  <a:gd name="T3" fmla="*/ 15 h 30"/>
                  <a:gd name="T4" fmla="*/ 15 w 30"/>
                  <a:gd name="T5" fmla="*/ 30 h 30"/>
                  <a:gd name="T6" fmla="*/ 30 w 30"/>
                  <a:gd name="T7" fmla="*/ 15 h 30"/>
                  <a:gd name="T8" fmla="*/ 15 w 30"/>
                  <a:gd name="T9" fmla="*/ 0 h 30"/>
                  <a:gd name="T10" fmla="*/ 15 w 30"/>
                  <a:gd name="T11" fmla="*/ 23 h 30"/>
                  <a:gd name="T12" fmla="*/ 7 w 30"/>
                  <a:gd name="T13" fmla="*/ 15 h 30"/>
                  <a:gd name="T14" fmla="*/ 15 w 30"/>
                  <a:gd name="T15" fmla="*/ 7 h 30"/>
                  <a:gd name="T16" fmla="*/ 23 w 30"/>
                  <a:gd name="T17" fmla="*/ 15 h 30"/>
                  <a:gd name="T18" fmla="*/ 15 w 30"/>
                  <a:gd name="T19"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0"/>
                    </a:moveTo>
                    <a:cubicBezTo>
                      <a:pt x="6" y="0"/>
                      <a:pt x="0" y="6"/>
                      <a:pt x="0" y="15"/>
                    </a:cubicBezTo>
                    <a:cubicBezTo>
                      <a:pt x="0" y="23"/>
                      <a:pt x="6" y="30"/>
                      <a:pt x="15" y="30"/>
                    </a:cubicBezTo>
                    <a:cubicBezTo>
                      <a:pt x="23" y="30"/>
                      <a:pt x="30" y="23"/>
                      <a:pt x="30" y="15"/>
                    </a:cubicBezTo>
                    <a:cubicBezTo>
                      <a:pt x="30" y="6"/>
                      <a:pt x="23" y="0"/>
                      <a:pt x="15" y="0"/>
                    </a:cubicBezTo>
                    <a:close/>
                    <a:moveTo>
                      <a:pt x="15" y="23"/>
                    </a:moveTo>
                    <a:cubicBezTo>
                      <a:pt x="10" y="23"/>
                      <a:pt x="7" y="19"/>
                      <a:pt x="7" y="15"/>
                    </a:cubicBezTo>
                    <a:cubicBezTo>
                      <a:pt x="7" y="10"/>
                      <a:pt x="10" y="7"/>
                      <a:pt x="15" y="7"/>
                    </a:cubicBezTo>
                    <a:cubicBezTo>
                      <a:pt x="19" y="7"/>
                      <a:pt x="23" y="10"/>
                      <a:pt x="23" y="15"/>
                    </a:cubicBezTo>
                    <a:cubicBezTo>
                      <a:pt x="23" y="19"/>
                      <a:pt x="19" y="23"/>
                      <a:pt x="1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0" name="Freeform 72">
                <a:extLst>
                  <a:ext uri="{FF2B5EF4-FFF2-40B4-BE49-F238E27FC236}">
                    <a16:creationId xmlns:a16="http://schemas.microsoft.com/office/drawing/2014/main" id="{801CB3BF-5A87-4061-865A-0E11C76325BF}"/>
                  </a:ext>
                </a:extLst>
              </p:cNvPr>
              <p:cNvSpPr>
                <a:spLocks/>
              </p:cNvSpPr>
              <p:nvPr/>
            </p:nvSpPr>
            <p:spPr bwMode="auto">
              <a:xfrm>
                <a:off x="3302" y="2402"/>
                <a:ext cx="125" cy="22"/>
              </a:xfrm>
              <a:custGeom>
                <a:avLst/>
                <a:gdLst>
                  <a:gd name="T0" fmla="*/ 101 w 107"/>
                  <a:gd name="T1" fmla="*/ 0 h 19"/>
                  <a:gd name="T2" fmla="*/ 27 w 107"/>
                  <a:gd name="T3" fmla="*/ 0 h 19"/>
                  <a:gd name="T4" fmla="*/ 25 w 107"/>
                  <a:gd name="T5" fmla="*/ 0 h 19"/>
                  <a:gd name="T6" fmla="*/ 0 w 107"/>
                  <a:gd name="T7" fmla="*/ 0 h 19"/>
                  <a:gd name="T8" fmla="*/ 0 w 107"/>
                  <a:gd name="T9" fmla="*/ 19 h 19"/>
                  <a:gd name="T10" fmla="*/ 25 w 107"/>
                  <a:gd name="T11" fmla="*/ 19 h 19"/>
                  <a:gd name="T12" fmla="*/ 27 w 107"/>
                  <a:gd name="T13" fmla="*/ 19 h 19"/>
                  <a:gd name="T14" fmla="*/ 60 w 107"/>
                  <a:gd name="T15" fmla="*/ 19 h 19"/>
                  <a:gd name="T16" fmla="*/ 78 w 107"/>
                  <a:gd name="T17" fmla="*/ 3 h 19"/>
                  <a:gd name="T18" fmla="*/ 96 w 107"/>
                  <a:gd name="T19" fmla="*/ 19 h 19"/>
                  <a:gd name="T20" fmla="*/ 107 w 107"/>
                  <a:gd name="T21" fmla="*/ 19 h 19"/>
                  <a:gd name="T22" fmla="*/ 107 w 107"/>
                  <a:gd name="T23" fmla="*/ 6 h 19"/>
                  <a:gd name="T24" fmla="*/ 101 w 107"/>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19">
                    <a:moveTo>
                      <a:pt x="101" y="0"/>
                    </a:moveTo>
                    <a:cubicBezTo>
                      <a:pt x="27" y="0"/>
                      <a:pt x="27" y="0"/>
                      <a:pt x="27" y="0"/>
                    </a:cubicBezTo>
                    <a:cubicBezTo>
                      <a:pt x="25" y="0"/>
                      <a:pt x="25" y="0"/>
                      <a:pt x="25" y="0"/>
                    </a:cubicBezTo>
                    <a:cubicBezTo>
                      <a:pt x="0" y="0"/>
                      <a:pt x="0" y="0"/>
                      <a:pt x="0" y="0"/>
                    </a:cubicBezTo>
                    <a:cubicBezTo>
                      <a:pt x="0" y="19"/>
                      <a:pt x="0" y="19"/>
                      <a:pt x="0" y="19"/>
                    </a:cubicBezTo>
                    <a:cubicBezTo>
                      <a:pt x="25" y="19"/>
                      <a:pt x="25" y="19"/>
                      <a:pt x="25" y="19"/>
                    </a:cubicBezTo>
                    <a:cubicBezTo>
                      <a:pt x="27" y="19"/>
                      <a:pt x="27" y="19"/>
                      <a:pt x="27" y="19"/>
                    </a:cubicBezTo>
                    <a:cubicBezTo>
                      <a:pt x="60" y="19"/>
                      <a:pt x="60" y="19"/>
                      <a:pt x="60" y="19"/>
                    </a:cubicBezTo>
                    <a:cubicBezTo>
                      <a:pt x="61" y="9"/>
                      <a:pt x="68" y="3"/>
                      <a:pt x="78" y="3"/>
                    </a:cubicBezTo>
                    <a:cubicBezTo>
                      <a:pt x="87" y="3"/>
                      <a:pt x="95" y="9"/>
                      <a:pt x="96" y="19"/>
                    </a:cubicBezTo>
                    <a:cubicBezTo>
                      <a:pt x="107" y="19"/>
                      <a:pt x="107" y="19"/>
                      <a:pt x="107" y="19"/>
                    </a:cubicBezTo>
                    <a:cubicBezTo>
                      <a:pt x="107" y="6"/>
                      <a:pt x="107" y="6"/>
                      <a:pt x="107" y="6"/>
                    </a:cubicBezTo>
                    <a:cubicBezTo>
                      <a:pt x="107" y="3"/>
                      <a:pt x="104"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1" name="Freeform 73">
                <a:extLst>
                  <a:ext uri="{FF2B5EF4-FFF2-40B4-BE49-F238E27FC236}">
                    <a16:creationId xmlns:a16="http://schemas.microsoft.com/office/drawing/2014/main" id="{A5ED47E8-9512-4462-A9A1-D7D792CF19E2}"/>
                  </a:ext>
                </a:extLst>
              </p:cNvPr>
              <p:cNvSpPr>
                <a:spLocks/>
              </p:cNvSpPr>
              <p:nvPr/>
            </p:nvSpPr>
            <p:spPr bwMode="auto">
              <a:xfrm>
                <a:off x="3302" y="2366"/>
                <a:ext cx="207" cy="41"/>
              </a:xfrm>
              <a:custGeom>
                <a:avLst/>
                <a:gdLst>
                  <a:gd name="T0" fmla="*/ 173 w 177"/>
                  <a:gd name="T1" fmla="*/ 20 h 34"/>
                  <a:gd name="T2" fmla="*/ 167 w 177"/>
                  <a:gd name="T3" fmla="*/ 20 h 34"/>
                  <a:gd name="T4" fmla="*/ 167 w 177"/>
                  <a:gd name="T5" fmla="*/ 13 h 34"/>
                  <a:gd name="T6" fmla="*/ 173 w 177"/>
                  <a:gd name="T7" fmla="*/ 13 h 34"/>
                  <a:gd name="T8" fmla="*/ 177 w 177"/>
                  <a:gd name="T9" fmla="*/ 9 h 34"/>
                  <a:gd name="T10" fmla="*/ 173 w 177"/>
                  <a:gd name="T11" fmla="*/ 5 h 34"/>
                  <a:gd name="T12" fmla="*/ 167 w 177"/>
                  <a:gd name="T13" fmla="*/ 5 h 34"/>
                  <a:gd name="T14" fmla="*/ 167 w 177"/>
                  <a:gd name="T15" fmla="*/ 4 h 34"/>
                  <a:gd name="T16" fmla="*/ 163 w 177"/>
                  <a:gd name="T17" fmla="*/ 0 h 34"/>
                  <a:gd name="T18" fmla="*/ 148 w 177"/>
                  <a:gd name="T19" fmla="*/ 0 h 34"/>
                  <a:gd name="T20" fmla="*/ 133 w 177"/>
                  <a:gd name="T21" fmla="*/ 13 h 34"/>
                  <a:gd name="T22" fmla="*/ 107 w 177"/>
                  <a:gd name="T23" fmla="*/ 13 h 34"/>
                  <a:gd name="T24" fmla="*/ 107 w 177"/>
                  <a:gd name="T25" fmla="*/ 6 h 34"/>
                  <a:gd name="T26" fmla="*/ 105 w 177"/>
                  <a:gd name="T27" fmla="*/ 4 h 34"/>
                  <a:gd name="T28" fmla="*/ 2 w 177"/>
                  <a:gd name="T29" fmla="*/ 4 h 34"/>
                  <a:gd name="T30" fmla="*/ 0 w 177"/>
                  <a:gd name="T31" fmla="*/ 6 h 34"/>
                  <a:gd name="T32" fmla="*/ 0 w 177"/>
                  <a:gd name="T33" fmla="*/ 25 h 34"/>
                  <a:gd name="T34" fmla="*/ 2 w 177"/>
                  <a:gd name="T35" fmla="*/ 26 h 34"/>
                  <a:gd name="T36" fmla="*/ 105 w 177"/>
                  <a:gd name="T37" fmla="*/ 26 h 34"/>
                  <a:gd name="T38" fmla="*/ 107 w 177"/>
                  <a:gd name="T39" fmla="*/ 25 h 34"/>
                  <a:gd name="T40" fmla="*/ 107 w 177"/>
                  <a:gd name="T41" fmla="*/ 21 h 34"/>
                  <a:gd name="T42" fmla="*/ 133 w 177"/>
                  <a:gd name="T43" fmla="*/ 21 h 34"/>
                  <a:gd name="T44" fmla="*/ 148 w 177"/>
                  <a:gd name="T45" fmla="*/ 34 h 34"/>
                  <a:gd name="T46" fmla="*/ 163 w 177"/>
                  <a:gd name="T47" fmla="*/ 34 h 34"/>
                  <a:gd name="T48" fmla="*/ 167 w 177"/>
                  <a:gd name="T49" fmla="*/ 30 h 34"/>
                  <a:gd name="T50" fmla="*/ 167 w 177"/>
                  <a:gd name="T51" fmla="*/ 28 h 34"/>
                  <a:gd name="T52" fmla="*/ 173 w 177"/>
                  <a:gd name="T53" fmla="*/ 28 h 34"/>
                  <a:gd name="T54" fmla="*/ 177 w 177"/>
                  <a:gd name="T55" fmla="*/ 24 h 34"/>
                  <a:gd name="T56" fmla="*/ 173 w 177"/>
                  <a:gd name="T57"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 h="34">
                    <a:moveTo>
                      <a:pt x="173" y="20"/>
                    </a:moveTo>
                    <a:cubicBezTo>
                      <a:pt x="167" y="20"/>
                      <a:pt x="167" y="20"/>
                      <a:pt x="167" y="20"/>
                    </a:cubicBezTo>
                    <a:cubicBezTo>
                      <a:pt x="167" y="13"/>
                      <a:pt x="167" y="13"/>
                      <a:pt x="167" y="13"/>
                    </a:cubicBezTo>
                    <a:cubicBezTo>
                      <a:pt x="173" y="13"/>
                      <a:pt x="173" y="13"/>
                      <a:pt x="173" y="13"/>
                    </a:cubicBezTo>
                    <a:cubicBezTo>
                      <a:pt x="175" y="13"/>
                      <a:pt x="177" y="12"/>
                      <a:pt x="177" y="9"/>
                    </a:cubicBezTo>
                    <a:cubicBezTo>
                      <a:pt x="177" y="7"/>
                      <a:pt x="175" y="5"/>
                      <a:pt x="173" y="5"/>
                    </a:cubicBezTo>
                    <a:cubicBezTo>
                      <a:pt x="167" y="5"/>
                      <a:pt x="167" y="5"/>
                      <a:pt x="167" y="5"/>
                    </a:cubicBezTo>
                    <a:cubicBezTo>
                      <a:pt x="167" y="4"/>
                      <a:pt x="167" y="4"/>
                      <a:pt x="167" y="4"/>
                    </a:cubicBezTo>
                    <a:cubicBezTo>
                      <a:pt x="167" y="2"/>
                      <a:pt x="165" y="0"/>
                      <a:pt x="163" y="0"/>
                    </a:cubicBezTo>
                    <a:cubicBezTo>
                      <a:pt x="148" y="0"/>
                      <a:pt x="148" y="0"/>
                      <a:pt x="148" y="0"/>
                    </a:cubicBezTo>
                    <a:cubicBezTo>
                      <a:pt x="140" y="0"/>
                      <a:pt x="134" y="6"/>
                      <a:pt x="133" y="13"/>
                    </a:cubicBezTo>
                    <a:cubicBezTo>
                      <a:pt x="107" y="13"/>
                      <a:pt x="107" y="13"/>
                      <a:pt x="107" y="13"/>
                    </a:cubicBezTo>
                    <a:cubicBezTo>
                      <a:pt x="107" y="6"/>
                      <a:pt x="107" y="6"/>
                      <a:pt x="107" y="6"/>
                    </a:cubicBezTo>
                    <a:cubicBezTo>
                      <a:pt x="107" y="5"/>
                      <a:pt x="106" y="4"/>
                      <a:pt x="105" y="4"/>
                    </a:cubicBezTo>
                    <a:cubicBezTo>
                      <a:pt x="2" y="4"/>
                      <a:pt x="2" y="4"/>
                      <a:pt x="2" y="4"/>
                    </a:cubicBezTo>
                    <a:cubicBezTo>
                      <a:pt x="1" y="4"/>
                      <a:pt x="0" y="5"/>
                      <a:pt x="0" y="6"/>
                    </a:cubicBezTo>
                    <a:cubicBezTo>
                      <a:pt x="0" y="25"/>
                      <a:pt x="0" y="25"/>
                      <a:pt x="0" y="25"/>
                    </a:cubicBezTo>
                    <a:cubicBezTo>
                      <a:pt x="0" y="25"/>
                      <a:pt x="1" y="26"/>
                      <a:pt x="2" y="26"/>
                    </a:cubicBezTo>
                    <a:cubicBezTo>
                      <a:pt x="105" y="26"/>
                      <a:pt x="105" y="26"/>
                      <a:pt x="105" y="26"/>
                    </a:cubicBezTo>
                    <a:cubicBezTo>
                      <a:pt x="106" y="26"/>
                      <a:pt x="107" y="25"/>
                      <a:pt x="107" y="25"/>
                    </a:cubicBezTo>
                    <a:cubicBezTo>
                      <a:pt x="107" y="21"/>
                      <a:pt x="107" y="21"/>
                      <a:pt x="107" y="21"/>
                    </a:cubicBezTo>
                    <a:cubicBezTo>
                      <a:pt x="133" y="21"/>
                      <a:pt x="133" y="21"/>
                      <a:pt x="133" y="21"/>
                    </a:cubicBezTo>
                    <a:cubicBezTo>
                      <a:pt x="134" y="28"/>
                      <a:pt x="140" y="34"/>
                      <a:pt x="148" y="34"/>
                    </a:cubicBezTo>
                    <a:cubicBezTo>
                      <a:pt x="163" y="34"/>
                      <a:pt x="163" y="34"/>
                      <a:pt x="163" y="34"/>
                    </a:cubicBezTo>
                    <a:cubicBezTo>
                      <a:pt x="165" y="34"/>
                      <a:pt x="167" y="32"/>
                      <a:pt x="167" y="30"/>
                    </a:cubicBezTo>
                    <a:cubicBezTo>
                      <a:pt x="167" y="28"/>
                      <a:pt x="167" y="28"/>
                      <a:pt x="167" y="28"/>
                    </a:cubicBezTo>
                    <a:cubicBezTo>
                      <a:pt x="173" y="28"/>
                      <a:pt x="173" y="28"/>
                      <a:pt x="173" y="28"/>
                    </a:cubicBezTo>
                    <a:cubicBezTo>
                      <a:pt x="175" y="28"/>
                      <a:pt x="177" y="26"/>
                      <a:pt x="177" y="24"/>
                    </a:cubicBezTo>
                    <a:cubicBezTo>
                      <a:pt x="177" y="21"/>
                      <a:pt x="175" y="20"/>
                      <a:pt x="17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2" name="Freeform 74">
                <a:extLst>
                  <a:ext uri="{FF2B5EF4-FFF2-40B4-BE49-F238E27FC236}">
                    <a16:creationId xmlns:a16="http://schemas.microsoft.com/office/drawing/2014/main" id="{3A0DEFAB-2473-4EED-AD68-906406B31998}"/>
                  </a:ext>
                </a:extLst>
              </p:cNvPr>
              <p:cNvSpPr>
                <a:spLocks/>
              </p:cNvSpPr>
              <p:nvPr/>
            </p:nvSpPr>
            <p:spPr bwMode="auto">
              <a:xfrm>
                <a:off x="3432" y="2314"/>
                <a:ext cx="23" cy="49"/>
              </a:xfrm>
              <a:custGeom>
                <a:avLst/>
                <a:gdLst>
                  <a:gd name="T0" fmla="*/ 1 w 20"/>
                  <a:gd name="T1" fmla="*/ 23 h 41"/>
                  <a:gd name="T2" fmla="*/ 8 w 20"/>
                  <a:gd name="T3" fmla="*/ 26 h 41"/>
                  <a:gd name="T4" fmla="*/ 5 w 20"/>
                  <a:gd name="T5" fmla="*/ 40 h 41"/>
                  <a:gd name="T6" fmla="*/ 7 w 20"/>
                  <a:gd name="T7" fmla="*/ 40 h 41"/>
                  <a:gd name="T8" fmla="*/ 19 w 20"/>
                  <a:gd name="T9" fmla="*/ 21 h 41"/>
                  <a:gd name="T10" fmla="*/ 19 w 20"/>
                  <a:gd name="T11" fmla="*/ 19 h 41"/>
                  <a:gd name="T12" fmla="*/ 13 w 20"/>
                  <a:gd name="T13" fmla="*/ 16 h 41"/>
                  <a:gd name="T14" fmla="*/ 19 w 20"/>
                  <a:gd name="T15" fmla="*/ 2 h 41"/>
                  <a:gd name="T16" fmla="*/ 17 w 20"/>
                  <a:gd name="T17" fmla="*/ 1 h 41"/>
                  <a:gd name="T18" fmla="*/ 0 w 20"/>
                  <a:gd name="T19" fmla="*/ 21 h 41"/>
                  <a:gd name="T20" fmla="*/ 1 w 20"/>
                  <a:gd name="T21"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41">
                    <a:moveTo>
                      <a:pt x="1" y="23"/>
                    </a:moveTo>
                    <a:cubicBezTo>
                      <a:pt x="8" y="26"/>
                      <a:pt x="8" y="26"/>
                      <a:pt x="8" y="26"/>
                    </a:cubicBezTo>
                    <a:cubicBezTo>
                      <a:pt x="5" y="40"/>
                      <a:pt x="5" y="40"/>
                      <a:pt x="5" y="40"/>
                    </a:cubicBezTo>
                    <a:cubicBezTo>
                      <a:pt x="5" y="40"/>
                      <a:pt x="6" y="41"/>
                      <a:pt x="7" y="40"/>
                    </a:cubicBezTo>
                    <a:cubicBezTo>
                      <a:pt x="19" y="21"/>
                      <a:pt x="19" y="21"/>
                      <a:pt x="19" y="21"/>
                    </a:cubicBezTo>
                    <a:cubicBezTo>
                      <a:pt x="20" y="20"/>
                      <a:pt x="20" y="19"/>
                      <a:pt x="19" y="19"/>
                    </a:cubicBezTo>
                    <a:cubicBezTo>
                      <a:pt x="13" y="16"/>
                      <a:pt x="13" y="16"/>
                      <a:pt x="13" y="16"/>
                    </a:cubicBezTo>
                    <a:cubicBezTo>
                      <a:pt x="19" y="2"/>
                      <a:pt x="19" y="2"/>
                      <a:pt x="19" y="2"/>
                    </a:cubicBezTo>
                    <a:cubicBezTo>
                      <a:pt x="19" y="1"/>
                      <a:pt x="18" y="0"/>
                      <a:pt x="17" y="1"/>
                    </a:cubicBezTo>
                    <a:cubicBezTo>
                      <a:pt x="0" y="21"/>
                      <a:pt x="0" y="21"/>
                      <a:pt x="0" y="21"/>
                    </a:cubicBezTo>
                    <a:cubicBezTo>
                      <a:pt x="0" y="22"/>
                      <a:pt x="0" y="22"/>
                      <a:pt x="1"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nvGrpSpPr>
          <p:cNvPr id="208" name="グループ化 207">
            <a:extLst>
              <a:ext uri="{FF2B5EF4-FFF2-40B4-BE49-F238E27FC236}">
                <a16:creationId xmlns:a16="http://schemas.microsoft.com/office/drawing/2014/main" id="{DBD8C1A2-336E-4D3B-AC54-8122FCD637D8}"/>
              </a:ext>
            </a:extLst>
          </p:cNvPr>
          <p:cNvGrpSpPr/>
          <p:nvPr/>
        </p:nvGrpSpPr>
        <p:grpSpPr>
          <a:xfrm>
            <a:off x="6328381" y="1046755"/>
            <a:ext cx="1450810" cy="980699"/>
            <a:chOff x="6223534" y="1241675"/>
            <a:chExt cx="1900964" cy="1284988"/>
          </a:xfrm>
        </p:grpSpPr>
        <p:sp>
          <p:nvSpPr>
            <p:cNvPr id="585" name="テキスト ボックス 584">
              <a:extLst>
                <a:ext uri="{FF2B5EF4-FFF2-40B4-BE49-F238E27FC236}">
                  <a16:creationId xmlns:a16="http://schemas.microsoft.com/office/drawing/2014/main" id="{8B93960E-0858-4F89-A16F-F9E6376F85ED}"/>
                </a:ext>
              </a:extLst>
            </p:cNvPr>
            <p:cNvSpPr txBox="1"/>
            <p:nvPr/>
          </p:nvSpPr>
          <p:spPr>
            <a:xfrm>
              <a:off x="6223534" y="1962081"/>
              <a:ext cx="1900964" cy="564582"/>
            </a:xfrm>
            <a:prstGeom prst="rect">
              <a:avLst/>
            </a:prstGeom>
            <a:noFill/>
          </p:spPr>
          <p:txBody>
            <a:bodyPr wrap="square" lIns="0" tIns="0" rIns="0" bIns="0" rtlCol="0">
              <a:spAutoFit/>
            </a:bodyPr>
            <a:lstStyle>
              <a:defPPr>
                <a:defRPr lang="ja-JP"/>
              </a:defPPr>
              <a:lvl1pPr algn="ctr">
                <a:defRPr sz="1400" b="1"/>
              </a:lvl1pPr>
            </a:lstStyle>
            <a:p>
              <a:pPr lvl="0"/>
              <a:r>
                <a:rPr lang="ja-JP" altLang="en-US" dirty="0">
                  <a:solidFill>
                    <a:prstClr val="black"/>
                  </a:solidFill>
                </a:rPr>
                <a:t>海洋プラの</a:t>
              </a:r>
              <a:r>
                <a:rPr lang="en-US" altLang="ja-JP" dirty="0">
                  <a:solidFill>
                    <a:prstClr val="black"/>
                  </a:solidFill>
                </a:rPr>
                <a:t/>
              </a:r>
              <a:br>
                <a:rPr lang="en-US" altLang="ja-JP" dirty="0">
                  <a:solidFill>
                    <a:prstClr val="black"/>
                  </a:solidFill>
                </a:rPr>
              </a:br>
              <a:r>
                <a:rPr lang="ja-JP" altLang="en-US" dirty="0">
                  <a:solidFill>
                    <a:prstClr val="black"/>
                  </a:solidFill>
                </a:rPr>
                <a:t>アップサイクル</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207" name="グループ化 206">
              <a:extLst>
                <a:ext uri="{FF2B5EF4-FFF2-40B4-BE49-F238E27FC236}">
                  <a16:creationId xmlns:a16="http://schemas.microsoft.com/office/drawing/2014/main" id="{61B087A5-2EB9-4EE0-BDEC-0EC38673BD2D}"/>
                </a:ext>
              </a:extLst>
            </p:cNvPr>
            <p:cNvGrpSpPr/>
            <p:nvPr/>
          </p:nvGrpSpPr>
          <p:grpSpPr>
            <a:xfrm>
              <a:off x="6533513" y="1241675"/>
              <a:ext cx="1399663" cy="670836"/>
              <a:chOff x="6533513" y="1241675"/>
              <a:chExt cx="1399663" cy="670836"/>
            </a:xfrm>
          </p:grpSpPr>
          <p:sp>
            <p:nvSpPr>
              <p:cNvPr id="588" name="Freeform 16">
                <a:extLst>
                  <a:ext uri="{FF2B5EF4-FFF2-40B4-BE49-F238E27FC236}">
                    <a16:creationId xmlns:a16="http://schemas.microsoft.com/office/drawing/2014/main" id="{318DC730-F773-464B-9945-6DFE0D50FB9A}"/>
                  </a:ext>
                </a:extLst>
              </p:cNvPr>
              <p:cNvSpPr>
                <a:spLocks/>
              </p:cNvSpPr>
              <p:nvPr/>
            </p:nvSpPr>
            <p:spPr bwMode="auto">
              <a:xfrm>
                <a:off x="6887985" y="1679695"/>
                <a:ext cx="240179" cy="160120"/>
              </a:xfrm>
              <a:custGeom>
                <a:avLst/>
                <a:gdLst>
                  <a:gd name="T0" fmla="*/ 41 w 64"/>
                  <a:gd name="T1" fmla="*/ 1 h 43"/>
                  <a:gd name="T2" fmla="*/ 37 w 64"/>
                  <a:gd name="T3" fmla="*/ 3 h 43"/>
                  <a:gd name="T4" fmla="*/ 37 w 64"/>
                  <a:gd name="T5" fmla="*/ 9 h 43"/>
                  <a:gd name="T6" fmla="*/ 34 w 64"/>
                  <a:gd name="T7" fmla="*/ 11 h 43"/>
                  <a:gd name="T8" fmla="*/ 3 w 64"/>
                  <a:gd name="T9" fmla="*/ 11 h 43"/>
                  <a:gd name="T10" fmla="*/ 0 w 64"/>
                  <a:gd name="T11" fmla="*/ 14 h 43"/>
                  <a:gd name="T12" fmla="*/ 0 w 64"/>
                  <a:gd name="T13" fmla="*/ 27 h 43"/>
                  <a:gd name="T14" fmla="*/ 3 w 64"/>
                  <a:gd name="T15" fmla="*/ 30 h 43"/>
                  <a:gd name="T16" fmla="*/ 34 w 64"/>
                  <a:gd name="T17" fmla="*/ 30 h 43"/>
                  <a:gd name="T18" fmla="*/ 37 w 64"/>
                  <a:gd name="T19" fmla="*/ 32 h 43"/>
                  <a:gd name="T20" fmla="*/ 37 w 64"/>
                  <a:gd name="T21" fmla="*/ 40 h 43"/>
                  <a:gd name="T22" fmla="*/ 41 w 64"/>
                  <a:gd name="T23" fmla="*/ 41 h 43"/>
                  <a:gd name="T24" fmla="*/ 62 w 64"/>
                  <a:gd name="T25" fmla="*/ 22 h 43"/>
                  <a:gd name="T26" fmla="*/ 62 w 64"/>
                  <a:gd name="T27" fmla="*/ 19 h 43"/>
                  <a:gd name="T28" fmla="*/ 41 w 64"/>
                  <a:gd name="T29"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43">
                    <a:moveTo>
                      <a:pt x="41" y="1"/>
                    </a:moveTo>
                    <a:cubicBezTo>
                      <a:pt x="39" y="0"/>
                      <a:pt x="37" y="1"/>
                      <a:pt x="37" y="3"/>
                    </a:cubicBezTo>
                    <a:cubicBezTo>
                      <a:pt x="37" y="9"/>
                      <a:pt x="37" y="9"/>
                      <a:pt x="37" y="9"/>
                    </a:cubicBezTo>
                    <a:cubicBezTo>
                      <a:pt x="37" y="10"/>
                      <a:pt x="35" y="11"/>
                      <a:pt x="34" y="11"/>
                    </a:cubicBezTo>
                    <a:cubicBezTo>
                      <a:pt x="3" y="11"/>
                      <a:pt x="3" y="11"/>
                      <a:pt x="3" y="11"/>
                    </a:cubicBezTo>
                    <a:cubicBezTo>
                      <a:pt x="2" y="11"/>
                      <a:pt x="0" y="12"/>
                      <a:pt x="0" y="14"/>
                    </a:cubicBezTo>
                    <a:cubicBezTo>
                      <a:pt x="0" y="27"/>
                      <a:pt x="0" y="27"/>
                      <a:pt x="0" y="27"/>
                    </a:cubicBezTo>
                    <a:cubicBezTo>
                      <a:pt x="0" y="29"/>
                      <a:pt x="2" y="30"/>
                      <a:pt x="3" y="30"/>
                    </a:cubicBezTo>
                    <a:cubicBezTo>
                      <a:pt x="34" y="30"/>
                      <a:pt x="34" y="30"/>
                      <a:pt x="34" y="30"/>
                    </a:cubicBezTo>
                    <a:cubicBezTo>
                      <a:pt x="35" y="30"/>
                      <a:pt x="37" y="31"/>
                      <a:pt x="37" y="32"/>
                    </a:cubicBezTo>
                    <a:cubicBezTo>
                      <a:pt x="37" y="40"/>
                      <a:pt x="37" y="40"/>
                      <a:pt x="37" y="40"/>
                    </a:cubicBezTo>
                    <a:cubicBezTo>
                      <a:pt x="37" y="42"/>
                      <a:pt x="39" y="43"/>
                      <a:pt x="41" y="41"/>
                    </a:cubicBezTo>
                    <a:cubicBezTo>
                      <a:pt x="62" y="22"/>
                      <a:pt x="62" y="22"/>
                      <a:pt x="62" y="22"/>
                    </a:cubicBezTo>
                    <a:cubicBezTo>
                      <a:pt x="64" y="21"/>
                      <a:pt x="64" y="20"/>
                      <a:pt x="62" y="19"/>
                    </a:cubicBezTo>
                    <a:lnTo>
                      <a:pt x="41"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205" name="グループ化 204">
                <a:extLst>
                  <a:ext uri="{FF2B5EF4-FFF2-40B4-BE49-F238E27FC236}">
                    <a16:creationId xmlns:a16="http://schemas.microsoft.com/office/drawing/2014/main" id="{8A8C058C-AC6C-46B5-BA72-39619BDC3995}"/>
                  </a:ext>
                </a:extLst>
              </p:cNvPr>
              <p:cNvGrpSpPr/>
              <p:nvPr/>
            </p:nvGrpSpPr>
            <p:grpSpPr>
              <a:xfrm>
                <a:off x="7201471" y="1241675"/>
                <a:ext cx="731705" cy="662142"/>
                <a:chOff x="7208224" y="1234562"/>
                <a:chExt cx="909479" cy="823015"/>
              </a:xfrm>
            </p:grpSpPr>
            <p:sp>
              <p:nvSpPr>
                <p:cNvPr id="589" name="Freeform 17">
                  <a:extLst>
                    <a:ext uri="{FF2B5EF4-FFF2-40B4-BE49-F238E27FC236}">
                      <a16:creationId xmlns:a16="http://schemas.microsoft.com/office/drawing/2014/main" id="{093243F0-BC93-47D4-8A00-289C91BFAD11}"/>
                    </a:ext>
                  </a:extLst>
                </p:cNvPr>
                <p:cNvSpPr>
                  <a:spLocks/>
                </p:cNvSpPr>
                <p:nvPr/>
              </p:nvSpPr>
              <p:spPr bwMode="auto">
                <a:xfrm>
                  <a:off x="7762238" y="1234562"/>
                  <a:ext cx="153715" cy="217763"/>
                </a:xfrm>
                <a:custGeom>
                  <a:avLst/>
                  <a:gdLst>
                    <a:gd name="T0" fmla="*/ 8 w 41"/>
                    <a:gd name="T1" fmla="*/ 36 h 58"/>
                    <a:gd name="T2" fmla="*/ 9 w 41"/>
                    <a:gd name="T3" fmla="*/ 36 h 58"/>
                    <a:gd name="T4" fmla="*/ 13 w 41"/>
                    <a:gd name="T5" fmla="*/ 42 h 58"/>
                    <a:gd name="T6" fmla="*/ 13 w 41"/>
                    <a:gd name="T7" fmla="*/ 50 h 58"/>
                    <a:gd name="T8" fmla="*/ 21 w 41"/>
                    <a:gd name="T9" fmla="*/ 58 h 58"/>
                    <a:gd name="T10" fmla="*/ 29 w 41"/>
                    <a:gd name="T11" fmla="*/ 50 h 58"/>
                    <a:gd name="T12" fmla="*/ 29 w 41"/>
                    <a:gd name="T13" fmla="*/ 41 h 58"/>
                    <a:gd name="T14" fmla="*/ 33 w 41"/>
                    <a:gd name="T15" fmla="*/ 36 h 58"/>
                    <a:gd name="T16" fmla="*/ 33 w 41"/>
                    <a:gd name="T17" fmla="*/ 36 h 58"/>
                    <a:gd name="T18" fmla="*/ 41 w 41"/>
                    <a:gd name="T19" fmla="*/ 29 h 58"/>
                    <a:gd name="T20" fmla="*/ 33 w 41"/>
                    <a:gd name="T21" fmla="*/ 21 h 58"/>
                    <a:gd name="T22" fmla="*/ 33 w 41"/>
                    <a:gd name="T23" fmla="*/ 21 h 58"/>
                    <a:gd name="T24" fmla="*/ 29 w 41"/>
                    <a:gd name="T25" fmla="*/ 17 h 58"/>
                    <a:gd name="T26" fmla="*/ 29 w 41"/>
                    <a:gd name="T27" fmla="*/ 7 h 58"/>
                    <a:gd name="T28" fmla="*/ 21 w 41"/>
                    <a:gd name="T29" fmla="*/ 0 h 58"/>
                    <a:gd name="T30" fmla="*/ 13 w 41"/>
                    <a:gd name="T31" fmla="*/ 7 h 58"/>
                    <a:gd name="T32" fmla="*/ 13 w 41"/>
                    <a:gd name="T33" fmla="*/ 16 h 58"/>
                    <a:gd name="T34" fmla="*/ 8 w 41"/>
                    <a:gd name="T35" fmla="*/ 21 h 58"/>
                    <a:gd name="T36" fmla="*/ 8 w 41"/>
                    <a:gd name="T37" fmla="*/ 21 h 58"/>
                    <a:gd name="T38" fmla="*/ 0 w 41"/>
                    <a:gd name="T39" fmla="*/ 29 h 58"/>
                    <a:gd name="T40" fmla="*/ 8 w 41"/>
                    <a:gd name="T4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58">
                      <a:moveTo>
                        <a:pt x="8" y="36"/>
                      </a:moveTo>
                      <a:cubicBezTo>
                        <a:pt x="9" y="36"/>
                        <a:pt x="9" y="36"/>
                        <a:pt x="9" y="36"/>
                      </a:cubicBezTo>
                      <a:cubicBezTo>
                        <a:pt x="10" y="37"/>
                        <a:pt x="13" y="38"/>
                        <a:pt x="13" y="42"/>
                      </a:cubicBezTo>
                      <a:cubicBezTo>
                        <a:pt x="13" y="50"/>
                        <a:pt x="13" y="50"/>
                        <a:pt x="13" y="50"/>
                      </a:cubicBezTo>
                      <a:cubicBezTo>
                        <a:pt x="13" y="54"/>
                        <a:pt x="17" y="58"/>
                        <a:pt x="21" y="58"/>
                      </a:cubicBezTo>
                      <a:cubicBezTo>
                        <a:pt x="25" y="58"/>
                        <a:pt x="29" y="54"/>
                        <a:pt x="29" y="50"/>
                      </a:cubicBezTo>
                      <a:cubicBezTo>
                        <a:pt x="29" y="41"/>
                        <a:pt x="29" y="41"/>
                        <a:pt x="29" y="41"/>
                      </a:cubicBezTo>
                      <a:cubicBezTo>
                        <a:pt x="29" y="38"/>
                        <a:pt x="31" y="37"/>
                        <a:pt x="33" y="36"/>
                      </a:cubicBezTo>
                      <a:cubicBezTo>
                        <a:pt x="33" y="36"/>
                        <a:pt x="33" y="36"/>
                        <a:pt x="33" y="36"/>
                      </a:cubicBezTo>
                      <a:cubicBezTo>
                        <a:pt x="38" y="36"/>
                        <a:pt x="41" y="33"/>
                        <a:pt x="41" y="29"/>
                      </a:cubicBezTo>
                      <a:cubicBezTo>
                        <a:pt x="41" y="24"/>
                        <a:pt x="38" y="21"/>
                        <a:pt x="33" y="21"/>
                      </a:cubicBezTo>
                      <a:cubicBezTo>
                        <a:pt x="33" y="21"/>
                        <a:pt x="33" y="21"/>
                        <a:pt x="33" y="21"/>
                      </a:cubicBezTo>
                      <a:cubicBezTo>
                        <a:pt x="32" y="21"/>
                        <a:pt x="29" y="19"/>
                        <a:pt x="29" y="17"/>
                      </a:cubicBezTo>
                      <a:cubicBezTo>
                        <a:pt x="29" y="7"/>
                        <a:pt x="29" y="7"/>
                        <a:pt x="29" y="7"/>
                      </a:cubicBezTo>
                      <a:cubicBezTo>
                        <a:pt x="29" y="3"/>
                        <a:pt x="25" y="0"/>
                        <a:pt x="21" y="0"/>
                      </a:cubicBezTo>
                      <a:cubicBezTo>
                        <a:pt x="17" y="0"/>
                        <a:pt x="13" y="3"/>
                        <a:pt x="13" y="7"/>
                      </a:cubicBezTo>
                      <a:cubicBezTo>
                        <a:pt x="13" y="16"/>
                        <a:pt x="13" y="16"/>
                        <a:pt x="13" y="16"/>
                      </a:cubicBezTo>
                      <a:cubicBezTo>
                        <a:pt x="13" y="16"/>
                        <a:pt x="12" y="20"/>
                        <a:pt x="8" y="21"/>
                      </a:cubicBezTo>
                      <a:cubicBezTo>
                        <a:pt x="8" y="21"/>
                        <a:pt x="8" y="21"/>
                        <a:pt x="8" y="21"/>
                      </a:cubicBezTo>
                      <a:cubicBezTo>
                        <a:pt x="4" y="21"/>
                        <a:pt x="0" y="24"/>
                        <a:pt x="0" y="29"/>
                      </a:cubicBezTo>
                      <a:cubicBezTo>
                        <a:pt x="0" y="33"/>
                        <a:pt x="4" y="36"/>
                        <a:pt x="8" y="3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0" name="Freeform 18">
                  <a:extLst>
                    <a:ext uri="{FF2B5EF4-FFF2-40B4-BE49-F238E27FC236}">
                      <a16:creationId xmlns:a16="http://schemas.microsoft.com/office/drawing/2014/main" id="{43D726D7-42F9-4D01-B799-53E32400C72C}"/>
                    </a:ext>
                  </a:extLst>
                </p:cNvPr>
                <p:cNvSpPr>
                  <a:spLocks/>
                </p:cNvSpPr>
                <p:nvPr/>
              </p:nvSpPr>
              <p:spPr bwMode="auto">
                <a:xfrm>
                  <a:off x="7915952" y="1308217"/>
                  <a:ext cx="201751" cy="285013"/>
                </a:xfrm>
                <a:custGeom>
                  <a:avLst/>
                  <a:gdLst>
                    <a:gd name="T0" fmla="*/ 54 w 54"/>
                    <a:gd name="T1" fmla="*/ 38 h 76"/>
                    <a:gd name="T2" fmla="*/ 43 w 54"/>
                    <a:gd name="T3" fmla="*/ 27 h 76"/>
                    <a:gd name="T4" fmla="*/ 43 w 54"/>
                    <a:gd name="T5" fmla="*/ 27 h 76"/>
                    <a:gd name="T6" fmla="*/ 37 w 54"/>
                    <a:gd name="T7" fmla="*/ 22 h 76"/>
                    <a:gd name="T8" fmla="*/ 37 w 54"/>
                    <a:gd name="T9" fmla="*/ 10 h 76"/>
                    <a:gd name="T10" fmla="*/ 27 w 54"/>
                    <a:gd name="T11" fmla="*/ 0 h 76"/>
                    <a:gd name="T12" fmla="*/ 17 w 54"/>
                    <a:gd name="T13" fmla="*/ 10 h 76"/>
                    <a:gd name="T14" fmla="*/ 17 w 54"/>
                    <a:gd name="T15" fmla="*/ 21 h 76"/>
                    <a:gd name="T16" fmla="*/ 9 w 54"/>
                    <a:gd name="T17" fmla="*/ 28 h 76"/>
                    <a:gd name="T18" fmla="*/ 10 w 54"/>
                    <a:gd name="T19" fmla="*/ 28 h 76"/>
                    <a:gd name="T20" fmla="*/ 0 w 54"/>
                    <a:gd name="T21" fmla="*/ 38 h 76"/>
                    <a:gd name="T22" fmla="*/ 10 w 54"/>
                    <a:gd name="T23" fmla="*/ 48 h 76"/>
                    <a:gd name="T24" fmla="*/ 11 w 54"/>
                    <a:gd name="T25" fmla="*/ 48 h 76"/>
                    <a:gd name="T26" fmla="*/ 17 w 54"/>
                    <a:gd name="T27" fmla="*/ 55 h 76"/>
                    <a:gd name="T28" fmla="*/ 17 w 54"/>
                    <a:gd name="T29" fmla="*/ 65 h 76"/>
                    <a:gd name="T30" fmla="*/ 27 w 54"/>
                    <a:gd name="T31" fmla="*/ 76 h 76"/>
                    <a:gd name="T32" fmla="*/ 37 w 54"/>
                    <a:gd name="T33" fmla="*/ 65 h 76"/>
                    <a:gd name="T34" fmla="*/ 37 w 54"/>
                    <a:gd name="T35" fmla="*/ 53 h 76"/>
                    <a:gd name="T36" fmla="*/ 42 w 54"/>
                    <a:gd name="T37" fmla="*/ 48 h 76"/>
                    <a:gd name="T38" fmla="*/ 43 w 54"/>
                    <a:gd name="T39" fmla="*/ 48 h 76"/>
                    <a:gd name="T40" fmla="*/ 54 w 54"/>
                    <a:gd name="T4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76">
                      <a:moveTo>
                        <a:pt x="54" y="38"/>
                      </a:moveTo>
                      <a:cubicBezTo>
                        <a:pt x="54" y="32"/>
                        <a:pt x="49" y="27"/>
                        <a:pt x="43" y="27"/>
                      </a:cubicBezTo>
                      <a:cubicBezTo>
                        <a:pt x="43" y="27"/>
                        <a:pt x="43" y="27"/>
                        <a:pt x="43" y="27"/>
                      </a:cubicBezTo>
                      <a:cubicBezTo>
                        <a:pt x="41" y="27"/>
                        <a:pt x="38" y="26"/>
                        <a:pt x="37" y="22"/>
                      </a:cubicBezTo>
                      <a:cubicBezTo>
                        <a:pt x="37" y="10"/>
                        <a:pt x="37" y="10"/>
                        <a:pt x="37" y="10"/>
                      </a:cubicBezTo>
                      <a:cubicBezTo>
                        <a:pt x="37" y="4"/>
                        <a:pt x="32" y="0"/>
                        <a:pt x="27" y="0"/>
                      </a:cubicBezTo>
                      <a:cubicBezTo>
                        <a:pt x="21" y="0"/>
                        <a:pt x="17" y="4"/>
                        <a:pt x="17" y="10"/>
                      </a:cubicBezTo>
                      <a:cubicBezTo>
                        <a:pt x="17" y="21"/>
                        <a:pt x="17" y="21"/>
                        <a:pt x="17" y="21"/>
                      </a:cubicBezTo>
                      <a:cubicBezTo>
                        <a:pt x="17" y="21"/>
                        <a:pt x="16" y="27"/>
                        <a:pt x="9" y="28"/>
                      </a:cubicBezTo>
                      <a:cubicBezTo>
                        <a:pt x="10" y="28"/>
                        <a:pt x="10" y="28"/>
                        <a:pt x="10" y="28"/>
                      </a:cubicBezTo>
                      <a:cubicBezTo>
                        <a:pt x="5" y="28"/>
                        <a:pt x="0" y="32"/>
                        <a:pt x="0" y="38"/>
                      </a:cubicBezTo>
                      <a:cubicBezTo>
                        <a:pt x="0" y="43"/>
                        <a:pt x="5" y="48"/>
                        <a:pt x="10" y="48"/>
                      </a:cubicBezTo>
                      <a:cubicBezTo>
                        <a:pt x="11" y="48"/>
                        <a:pt x="11" y="48"/>
                        <a:pt x="11" y="48"/>
                      </a:cubicBezTo>
                      <a:cubicBezTo>
                        <a:pt x="13" y="48"/>
                        <a:pt x="16" y="50"/>
                        <a:pt x="17" y="55"/>
                      </a:cubicBezTo>
                      <a:cubicBezTo>
                        <a:pt x="17" y="65"/>
                        <a:pt x="17" y="65"/>
                        <a:pt x="17" y="65"/>
                      </a:cubicBezTo>
                      <a:cubicBezTo>
                        <a:pt x="17" y="71"/>
                        <a:pt x="21" y="76"/>
                        <a:pt x="27" y="76"/>
                      </a:cubicBezTo>
                      <a:cubicBezTo>
                        <a:pt x="32" y="76"/>
                        <a:pt x="37" y="71"/>
                        <a:pt x="37" y="65"/>
                      </a:cubicBezTo>
                      <a:cubicBezTo>
                        <a:pt x="37" y="53"/>
                        <a:pt x="37" y="53"/>
                        <a:pt x="37" y="53"/>
                      </a:cubicBezTo>
                      <a:cubicBezTo>
                        <a:pt x="38" y="50"/>
                        <a:pt x="41" y="48"/>
                        <a:pt x="42" y="48"/>
                      </a:cubicBezTo>
                      <a:cubicBezTo>
                        <a:pt x="43" y="48"/>
                        <a:pt x="43" y="48"/>
                        <a:pt x="43" y="48"/>
                      </a:cubicBezTo>
                      <a:cubicBezTo>
                        <a:pt x="49" y="48"/>
                        <a:pt x="54" y="43"/>
                        <a:pt x="54"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1" name="Freeform 19">
                  <a:extLst>
                    <a:ext uri="{FF2B5EF4-FFF2-40B4-BE49-F238E27FC236}">
                      <a16:creationId xmlns:a16="http://schemas.microsoft.com/office/drawing/2014/main" id="{88AD498E-DCEF-4EA7-AC7E-751F83526103}"/>
                    </a:ext>
                  </a:extLst>
                </p:cNvPr>
                <p:cNvSpPr>
                  <a:spLocks/>
                </p:cNvSpPr>
                <p:nvPr/>
              </p:nvSpPr>
              <p:spPr bwMode="auto">
                <a:xfrm>
                  <a:off x="7208224" y="1509968"/>
                  <a:ext cx="800598" cy="547609"/>
                </a:xfrm>
                <a:custGeom>
                  <a:avLst/>
                  <a:gdLst>
                    <a:gd name="T0" fmla="*/ 174 w 225"/>
                    <a:gd name="T1" fmla="*/ 13 h 154"/>
                    <a:gd name="T2" fmla="*/ 142 w 225"/>
                    <a:gd name="T3" fmla="*/ 1 h 154"/>
                    <a:gd name="T4" fmla="*/ 136 w 225"/>
                    <a:gd name="T5" fmla="*/ 4 h 154"/>
                    <a:gd name="T6" fmla="*/ 114 w 225"/>
                    <a:gd name="T7" fmla="*/ 17 h 154"/>
                    <a:gd name="T8" fmla="*/ 111 w 225"/>
                    <a:gd name="T9" fmla="*/ 17 h 154"/>
                    <a:gd name="T10" fmla="*/ 89 w 225"/>
                    <a:gd name="T11" fmla="*/ 4 h 154"/>
                    <a:gd name="T12" fmla="*/ 83 w 225"/>
                    <a:gd name="T13" fmla="*/ 1 h 154"/>
                    <a:gd name="T14" fmla="*/ 51 w 225"/>
                    <a:gd name="T15" fmla="*/ 13 h 154"/>
                    <a:gd name="T16" fmla="*/ 1 w 225"/>
                    <a:gd name="T17" fmla="*/ 115 h 154"/>
                    <a:gd name="T18" fmla="*/ 3 w 225"/>
                    <a:gd name="T19" fmla="*/ 121 h 154"/>
                    <a:gd name="T20" fmla="*/ 13 w 225"/>
                    <a:gd name="T21" fmla="*/ 127 h 154"/>
                    <a:gd name="T22" fmla="*/ 20 w 225"/>
                    <a:gd name="T23" fmla="*/ 125 h 154"/>
                    <a:gd name="T24" fmla="*/ 65 w 225"/>
                    <a:gd name="T25" fmla="*/ 60 h 154"/>
                    <a:gd name="T26" fmla="*/ 67 w 225"/>
                    <a:gd name="T27" fmla="*/ 61 h 154"/>
                    <a:gd name="T28" fmla="*/ 67 w 225"/>
                    <a:gd name="T29" fmla="*/ 149 h 154"/>
                    <a:gd name="T30" fmla="*/ 72 w 225"/>
                    <a:gd name="T31" fmla="*/ 154 h 154"/>
                    <a:gd name="T32" fmla="*/ 111 w 225"/>
                    <a:gd name="T33" fmla="*/ 154 h 154"/>
                    <a:gd name="T34" fmla="*/ 114 w 225"/>
                    <a:gd name="T35" fmla="*/ 154 h 154"/>
                    <a:gd name="T36" fmla="*/ 152 w 225"/>
                    <a:gd name="T37" fmla="*/ 154 h 154"/>
                    <a:gd name="T38" fmla="*/ 157 w 225"/>
                    <a:gd name="T39" fmla="*/ 149 h 154"/>
                    <a:gd name="T40" fmla="*/ 157 w 225"/>
                    <a:gd name="T41" fmla="*/ 61 h 154"/>
                    <a:gd name="T42" fmla="*/ 159 w 225"/>
                    <a:gd name="T43" fmla="*/ 60 h 154"/>
                    <a:gd name="T44" fmla="*/ 205 w 225"/>
                    <a:gd name="T45" fmla="*/ 125 h 154"/>
                    <a:gd name="T46" fmla="*/ 211 w 225"/>
                    <a:gd name="T47" fmla="*/ 127 h 154"/>
                    <a:gd name="T48" fmla="*/ 222 w 225"/>
                    <a:gd name="T49" fmla="*/ 121 h 154"/>
                    <a:gd name="T50" fmla="*/ 224 w 225"/>
                    <a:gd name="T51" fmla="*/ 115 h 154"/>
                    <a:gd name="T52" fmla="*/ 174 w 225"/>
                    <a:gd name="T53" fmla="*/ 1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5" h="154">
                      <a:moveTo>
                        <a:pt x="174" y="13"/>
                      </a:moveTo>
                      <a:cubicBezTo>
                        <a:pt x="164" y="5"/>
                        <a:pt x="151" y="1"/>
                        <a:pt x="142" y="1"/>
                      </a:cubicBezTo>
                      <a:cubicBezTo>
                        <a:pt x="139" y="0"/>
                        <a:pt x="137" y="2"/>
                        <a:pt x="136" y="4"/>
                      </a:cubicBezTo>
                      <a:cubicBezTo>
                        <a:pt x="134" y="9"/>
                        <a:pt x="128" y="17"/>
                        <a:pt x="114" y="17"/>
                      </a:cubicBezTo>
                      <a:cubicBezTo>
                        <a:pt x="111" y="17"/>
                        <a:pt x="111" y="17"/>
                        <a:pt x="111" y="17"/>
                      </a:cubicBezTo>
                      <a:cubicBezTo>
                        <a:pt x="97" y="17"/>
                        <a:pt x="91" y="9"/>
                        <a:pt x="89" y="4"/>
                      </a:cubicBezTo>
                      <a:cubicBezTo>
                        <a:pt x="88" y="2"/>
                        <a:pt x="85" y="0"/>
                        <a:pt x="83" y="1"/>
                      </a:cubicBezTo>
                      <a:cubicBezTo>
                        <a:pt x="74" y="1"/>
                        <a:pt x="61" y="5"/>
                        <a:pt x="51" y="13"/>
                      </a:cubicBezTo>
                      <a:cubicBezTo>
                        <a:pt x="40" y="22"/>
                        <a:pt x="8" y="97"/>
                        <a:pt x="1" y="115"/>
                      </a:cubicBezTo>
                      <a:cubicBezTo>
                        <a:pt x="0" y="117"/>
                        <a:pt x="1" y="120"/>
                        <a:pt x="3" y="121"/>
                      </a:cubicBezTo>
                      <a:cubicBezTo>
                        <a:pt x="13" y="127"/>
                        <a:pt x="13" y="127"/>
                        <a:pt x="13" y="127"/>
                      </a:cubicBezTo>
                      <a:cubicBezTo>
                        <a:pt x="15" y="128"/>
                        <a:pt x="18" y="127"/>
                        <a:pt x="20" y="125"/>
                      </a:cubicBezTo>
                      <a:cubicBezTo>
                        <a:pt x="65" y="60"/>
                        <a:pt x="65" y="60"/>
                        <a:pt x="65" y="60"/>
                      </a:cubicBezTo>
                      <a:cubicBezTo>
                        <a:pt x="66" y="59"/>
                        <a:pt x="67" y="60"/>
                        <a:pt x="67" y="61"/>
                      </a:cubicBezTo>
                      <a:cubicBezTo>
                        <a:pt x="67" y="149"/>
                        <a:pt x="67" y="149"/>
                        <a:pt x="67" y="149"/>
                      </a:cubicBezTo>
                      <a:cubicBezTo>
                        <a:pt x="67" y="152"/>
                        <a:pt x="69" y="154"/>
                        <a:pt x="72" y="154"/>
                      </a:cubicBezTo>
                      <a:cubicBezTo>
                        <a:pt x="111" y="154"/>
                        <a:pt x="111" y="154"/>
                        <a:pt x="111" y="154"/>
                      </a:cubicBezTo>
                      <a:cubicBezTo>
                        <a:pt x="114" y="154"/>
                        <a:pt x="114" y="154"/>
                        <a:pt x="114" y="154"/>
                      </a:cubicBezTo>
                      <a:cubicBezTo>
                        <a:pt x="152" y="154"/>
                        <a:pt x="152" y="154"/>
                        <a:pt x="152" y="154"/>
                      </a:cubicBezTo>
                      <a:cubicBezTo>
                        <a:pt x="155" y="154"/>
                        <a:pt x="157" y="152"/>
                        <a:pt x="157" y="149"/>
                      </a:cubicBezTo>
                      <a:cubicBezTo>
                        <a:pt x="157" y="61"/>
                        <a:pt x="157" y="61"/>
                        <a:pt x="157" y="61"/>
                      </a:cubicBezTo>
                      <a:cubicBezTo>
                        <a:pt x="157" y="60"/>
                        <a:pt x="159" y="59"/>
                        <a:pt x="159" y="60"/>
                      </a:cubicBezTo>
                      <a:cubicBezTo>
                        <a:pt x="205" y="125"/>
                        <a:pt x="205" y="125"/>
                        <a:pt x="205" y="125"/>
                      </a:cubicBezTo>
                      <a:cubicBezTo>
                        <a:pt x="206" y="127"/>
                        <a:pt x="209" y="128"/>
                        <a:pt x="211" y="127"/>
                      </a:cubicBezTo>
                      <a:cubicBezTo>
                        <a:pt x="222" y="121"/>
                        <a:pt x="222" y="121"/>
                        <a:pt x="222" y="121"/>
                      </a:cubicBezTo>
                      <a:cubicBezTo>
                        <a:pt x="224" y="120"/>
                        <a:pt x="225" y="117"/>
                        <a:pt x="224" y="115"/>
                      </a:cubicBezTo>
                      <a:cubicBezTo>
                        <a:pt x="216" y="97"/>
                        <a:pt x="184" y="22"/>
                        <a:pt x="174" y="1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06" name="グループ化 205">
                <a:extLst>
                  <a:ext uri="{FF2B5EF4-FFF2-40B4-BE49-F238E27FC236}">
                    <a16:creationId xmlns:a16="http://schemas.microsoft.com/office/drawing/2014/main" id="{6920D749-5958-4336-8889-085E5202E828}"/>
                  </a:ext>
                </a:extLst>
              </p:cNvPr>
              <p:cNvGrpSpPr/>
              <p:nvPr/>
            </p:nvGrpSpPr>
            <p:grpSpPr>
              <a:xfrm>
                <a:off x="6533513" y="1552850"/>
                <a:ext cx="268423" cy="359661"/>
                <a:chOff x="6355783" y="1530171"/>
                <a:chExt cx="380156" cy="509372"/>
              </a:xfrm>
            </p:grpSpPr>
            <p:grpSp>
              <p:nvGrpSpPr>
                <p:cNvPr id="204" name="グループ化 203">
                  <a:extLst>
                    <a:ext uri="{FF2B5EF4-FFF2-40B4-BE49-F238E27FC236}">
                      <a16:creationId xmlns:a16="http://schemas.microsoft.com/office/drawing/2014/main" id="{8C12E2D1-93EA-44F0-B8AC-8094204634CE}"/>
                    </a:ext>
                  </a:extLst>
                </p:cNvPr>
                <p:cNvGrpSpPr/>
                <p:nvPr/>
              </p:nvGrpSpPr>
              <p:grpSpPr>
                <a:xfrm>
                  <a:off x="6355783" y="1605207"/>
                  <a:ext cx="153716" cy="434336"/>
                  <a:chOff x="6481281" y="1317824"/>
                  <a:chExt cx="275406" cy="778182"/>
                </a:xfrm>
              </p:grpSpPr>
              <p:sp>
                <p:nvSpPr>
                  <p:cNvPr id="586" name="Freeform 14">
                    <a:extLst>
                      <a:ext uri="{FF2B5EF4-FFF2-40B4-BE49-F238E27FC236}">
                        <a16:creationId xmlns:a16="http://schemas.microsoft.com/office/drawing/2014/main" id="{0E70BBDB-2145-4818-A72C-DB541F1E5739}"/>
                      </a:ext>
                    </a:extLst>
                  </p:cNvPr>
                  <p:cNvSpPr>
                    <a:spLocks noEditPoints="1"/>
                  </p:cNvSpPr>
                  <p:nvPr/>
                </p:nvSpPr>
                <p:spPr bwMode="auto">
                  <a:xfrm>
                    <a:off x="6481281" y="1417098"/>
                    <a:ext cx="275406" cy="678908"/>
                  </a:xfrm>
                  <a:custGeom>
                    <a:avLst/>
                    <a:gdLst>
                      <a:gd name="T0" fmla="*/ 50 w 74"/>
                      <a:gd name="T1" fmla="*/ 7 h 181"/>
                      <a:gd name="T2" fmla="*/ 50 w 74"/>
                      <a:gd name="T3" fmla="*/ 4 h 181"/>
                      <a:gd name="T4" fmla="*/ 46 w 74"/>
                      <a:gd name="T5" fmla="*/ 0 h 181"/>
                      <a:gd name="T6" fmla="*/ 28 w 74"/>
                      <a:gd name="T7" fmla="*/ 0 h 181"/>
                      <a:gd name="T8" fmla="*/ 24 w 74"/>
                      <a:gd name="T9" fmla="*/ 4 h 181"/>
                      <a:gd name="T10" fmla="*/ 24 w 74"/>
                      <a:gd name="T11" fmla="*/ 6 h 181"/>
                      <a:gd name="T12" fmla="*/ 0 w 74"/>
                      <a:gd name="T13" fmla="*/ 37 h 181"/>
                      <a:gd name="T14" fmla="*/ 0 w 74"/>
                      <a:gd name="T15" fmla="*/ 168 h 181"/>
                      <a:gd name="T16" fmla="*/ 13 w 74"/>
                      <a:gd name="T17" fmla="*/ 181 h 181"/>
                      <a:gd name="T18" fmla="*/ 15 w 74"/>
                      <a:gd name="T19" fmla="*/ 181 h 181"/>
                      <a:gd name="T20" fmla="*/ 26 w 74"/>
                      <a:gd name="T21" fmla="*/ 176 h 181"/>
                      <a:gd name="T22" fmla="*/ 36 w 74"/>
                      <a:gd name="T23" fmla="*/ 181 h 181"/>
                      <a:gd name="T24" fmla="*/ 38 w 74"/>
                      <a:gd name="T25" fmla="*/ 181 h 181"/>
                      <a:gd name="T26" fmla="*/ 49 w 74"/>
                      <a:gd name="T27" fmla="*/ 176 h 181"/>
                      <a:gd name="T28" fmla="*/ 59 w 74"/>
                      <a:gd name="T29" fmla="*/ 181 h 181"/>
                      <a:gd name="T30" fmla="*/ 61 w 74"/>
                      <a:gd name="T31" fmla="*/ 181 h 181"/>
                      <a:gd name="T32" fmla="*/ 74 w 74"/>
                      <a:gd name="T33" fmla="*/ 168 h 181"/>
                      <a:gd name="T34" fmla="*/ 74 w 74"/>
                      <a:gd name="T35" fmla="*/ 37 h 181"/>
                      <a:gd name="T36" fmla="*/ 50 w 74"/>
                      <a:gd name="T37" fmla="*/ 7 h 181"/>
                      <a:gd name="T38" fmla="*/ 69 w 74"/>
                      <a:gd name="T39" fmla="*/ 168 h 181"/>
                      <a:gd name="T40" fmla="*/ 61 w 74"/>
                      <a:gd name="T41" fmla="*/ 176 h 181"/>
                      <a:gd name="T42" fmla="*/ 59 w 74"/>
                      <a:gd name="T43" fmla="*/ 176 h 181"/>
                      <a:gd name="T44" fmla="*/ 51 w 74"/>
                      <a:gd name="T45" fmla="*/ 171 h 181"/>
                      <a:gd name="T46" fmla="*/ 49 w 74"/>
                      <a:gd name="T47" fmla="*/ 169 h 181"/>
                      <a:gd name="T48" fmla="*/ 46 w 74"/>
                      <a:gd name="T49" fmla="*/ 171 h 181"/>
                      <a:gd name="T50" fmla="*/ 38 w 74"/>
                      <a:gd name="T51" fmla="*/ 176 h 181"/>
                      <a:gd name="T52" fmla="*/ 36 w 74"/>
                      <a:gd name="T53" fmla="*/ 176 h 181"/>
                      <a:gd name="T54" fmla="*/ 28 w 74"/>
                      <a:gd name="T55" fmla="*/ 171 h 181"/>
                      <a:gd name="T56" fmla="*/ 26 w 74"/>
                      <a:gd name="T57" fmla="*/ 169 h 181"/>
                      <a:gd name="T58" fmla="*/ 23 w 74"/>
                      <a:gd name="T59" fmla="*/ 171 h 181"/>
                      <a:gd name="T60" fmla="*/ 15 w 74"/>
                      <a:gd name="T61" fmla="*/ 176 h 181"/>
                      <a:gd name="T62" fmla="*/ 13 w 74"/>
                      <a:gd name="T63" fmla="*/ 176 h 181"/>
                      <a:gd name="T64" fmla="*/ 5 w 74"/>
                      <a:gd name="T65" fmla="*/ 168 h 181"/>
                      <a:gd name="T66" fmla="*/ 5 w 74"/>
                      <a:gd name="T67" fmla="*/ 125 h 181"/>
                      <a:gd name="T68" fmla="*/ 69 w 74"/>
                      <a:gd name="T69" fmla="*/ 125 h 181"/>
                      <a:gd name="T70" fmla="*/ 69 w 74"/>
                      <a:gd name="T71" fmla="*/ 168 h 181"/>
                      <a:gd name="T72" fmla="*/ 69 w 74"/>
                      <a:gd name="T73" fmla="*/ 50 h 181"/>
                      <a:gd name="T74" fmla="*/ 5 w 74"/>
                      <a:gd name="T75" fmla="*/ 50 h 181"/>
                      <a:gd name="T76" fmla="*/ 5 w 74"/>
                      <a:gd name="T77" fmla="*/ 37 h 181"/>
                      <a:gd name="T78" fmla="*/ 28 w 74"/>
                      <a:gd name="T79" fmla="*/ 9 h 181"/>
                      <a:gd name="T80" fmla="*/ 29 w 74"/>
                      <a:gd name="T81" fmla="*/ 7 h 181"/>
                      <a:gd name="T82" fmla="*/ 29 w 74"/>
                      <a:gd name="T83" fmla="*/ 5 h 181"/>
                      <a:gd name="T84" fmla="*/ 45 w 74"/>
                      <a:gd name="T85" fmla="*/ 5 h 181"/>
                      <a:gd name="T86" fmla="*/ 45 w 74"/>
                      <a:gd name="T87" fmla="*/ 8 h 181"/>
                      <a:gd name="T88" fmla="*/ 46 w 74"/>
                      <a:gd name="T89" fmla="*/ 9 h 181"/>
                      <a:gd name="T90" fmla="*/ 69 w 74"/>
                      <a:gd name="T91" fmla="*/ 37 h 181"/>
                      <a:gd name="T92" fmla="*/ 69 w 74"/>
                      <a:gd name="T93" fmla="*/ 5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4" h="181">
                        <a:moveTo>
                          <a:pt x="50" y="7"/>
                        </a:moveTo>
                        <a:cubicBezTo>
                          <a:pt x="50" y="4"/>
                          <a:pt x="50" y="4"/>
                          <a:pt x="50" y="4"/>
                        </a:cubicBezTo>
                        <a:cubicBezTo>
                          <a:pt x="50" y="2"/>
                          <a:pt x="48" y="0"/>
                          <a:pt x="46" y="0"/>
                        </a:cubicBezTo>
                        <a:cubicBezTo>
                          <a:pt x="28" y="0"/>
                          <a:pt x="28" y="0"/>
                          <a:pt x="28" y="0"/>
                        </a:cubicBezTo>
                        <a:cubicBezTo>
                          <a:pt x="26" y="0"/>
                          <a:pt x="24" y="2"/>
                          <a:pt x="24" y="4"/>
                        </a:cubicBezTo>
                        <a:cubicBezTo>
                          <a:pt x="24" y="6"/>
                          <a:pt x="24" y="6"/>
                          <a:pt x="24" y="6"/>
                        </a:cubicBezTo>
                        <a:cubicBezTo>
                          <a:pt x="15" y="16"/>
                          <a:pt x="0" y="31"/>
                          <a:pt x="0" y="37"/>
                        </a:cubicBezTo>
                        <a:cubicBezTo>
                          <a:pt x="0" y="168"/>
                          <a:pt x="0" y="168"/>
                          <a:pt x="0" y="168"/>
                        </a:cubicBezTo>
                        <a:cubicBezTo>
                          <a:pt x="0" y="175"/>
                          <a:pt x="6" y="181"/>
                          <a:pt x="13" y="181"/>
                        </a:cubicBezTo>
                        <a:cubicBezTo>
                          <a:pt x="15" y="181"/>
                          <a:pt x="15" y="181"/>
                          <a:pt x="15" y="181"/>
                        </a:cubicBezTo>
                        <a:cubicBezTo>
                          <a:pt x="20" y="181"/>
                          <a:pt x="23" y="179"/>
                          <a:pt x="26" y="176"/>
                        </a:cubicBezTo>
                        <a:cubicBezTo>
                          <a:pt x="28" y="179"/>
                          <a:pt x="32" y="181"/>
                          <a:pt x="36" y="181"/>
                        </a:cubicBezTo>
                        <a:cubicBezTo>
                          <a:pt x="38" y="181"/>
                          <a:pt x="38" y="181"/>
                          <a:pt x="38" y="181"/>
                        </a:cubicBezTo>
                        <a:cubicBezTo>
                          <a:pt x="43" y="181"/>
                          <a:pt x="46" y="179"/>
                          <a:pt x="49" y="176"/>
                        </a:cubicBezTo>
                        <a:cubicBezTo>
                          <a:pt x="51" y="179"/>
                          <a:pt x="55" y="181"/>
                          <a:pt x="59" y="181"/>
                        </a:cubicBezTo>
                        <a:cubicBezTo>
                          <a:pt x="61" y="181"/>
                          <a:pt x="61" y="181"/>
                          <a:pt x="61" y="181"/>
                        </a:cubicBezTo>
                        <a:cubicBezTo>
                          <a:pt x="68" y="181"/>
                          <a:pt x="74" y="175"/>
                          <a:pt x="74" y="168"/>
                        </a:cubicBezTo>
                        <a:cubicBezTo>
                          <a:pt x="74" y="37"/>
                          <a:pt x="74" y="37"/>
                          <a:pt x="74" y="37"/>
                        </a:cubicBezTo>
                        <a:cubicBezTo>
                          <a:pt x="74" y="31"/>
                          <a:pt x="61" y="17"/>
                          <a:pt x="50" y="7"/>
                        </a:cubicBezTo>
                        <a:close/>
                        <a:moveTo>
                          <a:pt x="69" y="168"/>
                        </a:moveTo>
                        <a:cubicBezTo>
                          <a:pt x="69" y="172"/>
                          <a:pt x="66" y="176"/>
                          <a:pt x="61" y="176"/>
                        </a:cubicBezTo>
                        <a:cubicBezTo>
                          <a:pt x="59" y="176"/>
                          <a:pt x="59" y="176"/>
                          <a:pt x="59" y="176"/>
                        </a:cubicBezTo>
                        <a:cubicBezTo>
                          <a:pt x="56" y="176"/>
                          <a:pt x="52" y="175"/>
                          <a:pt x="51" y="171"/>
                        </a:cubicBezTo>
                        <a:cubicBezTo>
                          <a:pt x="51" y="170"/>
                          <a:pt x="50" y="169"/>
                          <a:pt x="49" y="169"/>
                        </a:cubicBezTo>
                        <a:cubicBezTo>
                          <a:pt x="47" y="169"/>
                          <a:pt x="46" y="170"/>
                          <a:pt x="46" y="171"/>
                        </a:cubicBezTo>
                        <a:cubicBezTo>
                          <a:pt x="45" y="175"/>
                          <a:pt x="41" y="176"/>
                          <a:pt x="38" y="176"/>
                        </a:cubicBezTo>
                        <a:cubicBezTo>
                          <a:pt x="36" y="176"/>
                          <a:pt x="36" y="176"/>
                          <a:pt x="36" y="176"/>
                        </a:cubicBezTo>
                        <a:cubicBezTo>
                          <a:pt x="33" y="176"/>
                          <a:pt x="29" y="175"/>
                          <a:pt x="28" y="171"/>
                        </a:cubicBezTo>
                        <a:cubicBezTo>
                          <a:pt x="28" y="170"/>
                          <a:pt x="27" y="169"/>
                          <a:pt x="26" y="169"/>
                        </a:cubicBezTo>
                        <a:cubicBezTo>
                          <a:pt x="24" y="169"/>
                          <a:pt x="23" y="170"/>
                          <a:pt x="23" y="171"/>
                        </a:cubicBezTo>
                        <a:cubicBezTo>
                          <a:pt x="22" y="175"/>
                          <a:pt x="18" y="176"/>
                          <a:pt x="15" y="176"/>
                        </a:cubicBezTo>
                        <a:cubicBezTo>
                          <a:pt x="13" y="176"/>
                          <a:pt x="13" y="176"/>
                          <a:pt x="13" y="176"/>
                        </a:cubicBezTo>
                        <a:cubicBezTo>
                          <a:pt x="9" y="176"/>
                          <a:pt x="5" y="172"/>
                          <a:pt x="5" y="168"/>
                        </a:cubicBezTo>
                        <a:cubicBezTo>
                          <a:pt x="5" y="125"/>
                          <a:pt x="5" y="125"/>
                          <a:pt x="5" y="125"/>
                        </a:cubicBezTo>
                        <a:cubicBezTo>
                          <a:pt x="69" y="125"/>
                          <a:pt x="69" y="125"/>
                          <a:pt x="69" y="125"/>
                        </a:cubicBezTo>
                        <a:lnTo>
                          <a:pt x="69" y="168"/>
                        </a:lnTo>
                        <a:close/>
                        <a:moveTo>
                          <a:pt x="69" y="50"/>
                        </a:moveTo>
                        <a:cubicBezTo>
                          <a:pt x="5" y="50"/>
                          <a:pt x="5" y="50"/>
                          <a:pt x="5" y="50"/>
                        </a:cubicBezTo>
                        <a:cubicBezTo>
                          <a:pt x="5" y="37"/>
                          <a:pt x="5" y="37"/>
                          <a:pt x="5" y="37"/>
                        </a:cubicBezTo>
                        <a:cubicBezTo>
                          <a:pt x="5" y="34"/>
                          <a:pt x="15" y="22"/>
                          <a:pt x="28" y="9"/>
                        </a:cubicBezTo>
                        <a:cubicBezTo>
                          <a:pt x="29" y="7"/>
                          <a:pt x="29" y="7"/>
                          <a:pt x="29" y="7"/>
                        </a:cubicBezTo>
                        <a:cubicBezTo>
                          <a:pt x="29" y="5"/>
                          <a:pt x="29" y="5"/>
                          <a:pt x="29" y="5"/>
                        </a:cubicBezTo>
                        <a:cubicBezTo>
                          <a:pt x="45" y="5"/>
                          <a:pt x="45" y="5"/>
                          <a:pt x="45" y="5"/>
                        </a:cubicBezTo>
                        <a:cubicBezTo>
                          <a:pt x="45" y="8"/>
                          <a:pt x="45" y="8"/>
                          <a:pt x="45" y="8"/>
                        </a:cubicBezTo>
                        <a:cubicBezTo>
                          <a:pt x="46" y="9"/>
                          <a:pt x="46" y="9"/>
                          <a:pt x="46" y="9"/>
                        </a:cubicBezTo>
                        <a:cubicBezTo>
                          <a:pt x="61" y="24"/>
                          <a:pt x="69" y="35"/>
                          <a:pt x="69" y="37"/>
                        </a:cubicBezTo>
                        <a:lnTo>
                          <a:pt x="69" y="5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7" name="Freeform 15">
                    <a:extLst>
                      <a:ext uri="{FF2B5EF4-FFF2-40B4-BE49-F238E27FC236}">
                        <a16:creationId xmlns:a16="http://schemas.microsoft.com/office/drawing/2014/main" id="{17C5EF2F-7C58-4796-8E8C-AE8DF977086B}"/>
                      </a:ext>
                    </a:extLst>
                  </p:cNvPr>
                  <p:cNvSpPr>
                    <a:spLocks noEditPoints="1"/>
                  </p:cNvSpPr>
                  <p:nvPr/>
                </p:nvSpPr>
                <p:spPr bwMode="auto">
                  <a:xfrm>
                    <a:off x="6567746" y="1317824"/>
                    <a:ext cx="99274" cy="86465"/>
                  </a:xfrm>
                  <a:custGeom>
                    <a:avLst/>
                    <a:gdLst>
                      <a:gd name="T0" fmla="*/ 2 w 27"/>
                      <a:gd name="T1" fmla="*/ 23 h 23"/>
                      <a:gd name="T2" fmla="*/ 24 w 27"/>
                      <a:gd name="T3" fmla="*/ 23 h 23"/>
                      <a:gd name="T4" fmla="*/ 26 w 27"/>
                      <a:gd name="T5" fmla="*/ 23 h 23"/>
                      <a:gd name="T6" fmla="*/ 27 w 27"/>
                      <a:gd name="T7" fmla="*/ 21 h 23"/>
                      <a:gd name="T8" fmla="*/ 27 w 27"/>
                      <a:gd name="T9" fmla="*/ 2 h 23"/>
                      <a:gd name="T10" fmla="*/ 24 w 27"/>
                      <a:gd name="T11" fmla="*/ 0 h 23"/>
                      <a:gd name="T12" fmla="*/ 2 w 27"/>
                      <a:gd name="T13" fmla="*/ 0 h 23"/>
                      <a:gd name="T14" fmla="*/ 0 w 27"/>
                      <a:gd name="T15" fmla="*/ 2 h 23"/>
                      <a:gd name="T16" fmla="*/ 0 w 27"/>
                      <a:gd name="T17" fmla="*/ 21 h 23"/>
                      <a:gd name="T18" fmla="*/ 0 w 27"/>
                      <a:gd name="T19" fmla="*/ 23 h 23"/>
                      <a:gd name="T20" fmla="*/ 2 w 27"/>
                      <a:gd name="T21" fmla="*/ 23 h 23"/>
                      <a:gd name="T22" fmla="*/ 18 w 27"/>
                      <a:gd name="T23" fmla="*/ 5 h 23"/>
                      <a:gd name="T24" fmla="*/ 22 w 27"/>
                      <a:gd name="T25" fmla="*/ 5 h 23"/>
                      <a:gd name="T26" fmla="*/ 22 w 27"/>
                      <a:gd name="T27" fmla="*/ 18 h 23"/>
                      <a:gd name="T28" fmla="*/ 18 w 27"/>
                      <a:gd name="T29" fmla="*/ 18 h 23"/>
                      <a:gd name="T30" fmla="*/ 18 w 27"/>
                      <a:gd name="T31" fmla="*/ 5 h 23"/>
                      <a:gd name="T32" fmla="*/ 11 w 27"/>
                      <a:gd name="T33" fmla="*/ 5 h 23"/>
                      <a:gd name="T34" fmla="*/ 15 w 27"/>
                      <a:gd name="T35" fmla="*/ 5 h 23"/>
                      <a:gd name="T36" fmla="*/ 15 w 27"/>
                      <a:gd name="T37" fmla="*/ 18 h 23"/>
                      <a:gd name="T38" fmla="*/ 11 w 27"/>
                      <a:gd name="T39" fmla="*/ 18 h 23"/>
                      <a:gd name="T40" fmla="*/ 11 w 27"/>
                      <a:gd name="T41" fmla="*/ 5 h 23"/>
                      <a:gd name="T42" fmla="*/ 5 w 27"/>
                      <a:gd name="T43" fmla="*/ 5 h 23"/>
                      <a:gd name="T44" fmla="*/ 8 w 27"/>
                      <a:gd name="T45" fmla="*/ 5 h 23"/>
                      <a:gd name="T46" fmla="*/ 8 w 27"/>
                      <a:gd name="T47" fmla="*/ 18 h 23"/>
                      <a:gd name="T48" fmla="*/ 5 w 27"/>
                      <a:gd name="T49" fmla="*/ 18 h 23"/>
                      <a:gd name="T50" fmla="*/ 5 w 27"/>
                      <a:gd name="T5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23">
                        <a:moveTo>
                          <a:pt x="2" y="23"/>
                        </a:moveTo>
                        <a:cubicBezTo>
                          <a:pt x="24" y="23"/>
                          <a:pt x="24" y="23"/>
                          <a:pt x="24" y="23"/>
                        </a:cubicBezTo>
                        <a:cubicBezTo>
                          <a:pt x="25" y="23"/>
                          <a:pt x="25" y="23"/>
                          <a:pt x="26" y="23"/>
                        </a:cubicBezTo>
                        <a:cubicBezTo>
                          <a:pt x="26" y="22"/>
                          <a:pt x="27" y="22"/>
                          <a:pt x="27" y="21"/>
                        </a:cubicBezTo>
                        <a:cubicBezTo>
                          <a:pt x="27" y="2"/>
                          <a:pt x="27" y="2"/>
                          <a:pt x="27" y="2"/>
                        </a:cubicBezTo>
                        <a:cubicBezTo>
                          <a:pt x="27" y="1"/>
                          <a:pt x="26" y="0"/>
                          <a:pt x="24" y="0"/>
                        </a:cubicBezTo>
                        <a:cubicBezTo>
                          <a:pt x="2" y="0"/>
                          <a:pt x="2" y="0"/>
                          <a:pt x="2" y="0"/>
                        </a:cubicBezTo>
                        <a:cubicBezTo>
                          <a:pt x="1" y="0"/>
                          <a:pt x="0" y="1"/>
                          <a:pt x="0" y="2"/>
                        </a:cubicBezTo>
                        <a:cubicBezTo>
                          <a:pt x="0" y="21"/>
                          <a:pt x="0" y="21"/>
                          <a:pt x="0" y="21"/>
                        </a:cubicBezTo>
                        <a:cubicBezTo>
                          <a:pt x="0" y="22"/>
                          <a:pt x="0" y="22"/>
                          <a:pt x="0" y="23"/>
                        </a:cubicBezTo>
                        <a:cubicBezTo>
                          <a:pt x="1" y="23"/>
                          <a:pt x="1" y="23"/>
                          <a:pt x="2" y="23"/>
                        </a:cubicBezTo>
                        <a:close/>
                        <a:moveTo>
                          <a:pt x="18" y="5"/>
                        </a:moveTo>
                        <a:cubicBezTo>
                          <a:pt x="22" y="5"/>
                          <a:pt x="22" y="5"/>
                          <a:pt x="22" y="5"/>
                        </a:cubicBezTo>
                        <a:cubicBezTo>
                          <a:pt x="22" y="18"/>
                          <a:pt x="22" y="18"/>
                          <a:pt x="22" y="18"/>
                        </a:cubicBezTo>
                        <a:cubicBezTo>
                          <a:pt x="18" y="18"/>
                          <a:pt x="18" y="18"/>
                          <a:pt x="18" y="18"/>
                        </a:cubicBezTo>
                        <a:lnTo>
                          <a:pt x="18" y="5"/>
                        </a:lnTo>
                        <a:close/>
                        <a:moveTo>
                          <a:pt x="11" y="5"/>
                        </a:moveTo>
                        <a:cubicBezTo>
                          <a:pt x="15" y="5"/>
                          <a:pt x="15" y="5"/>
                          <a:pt x="15" y="5"/>
                        </a:cubicBezTo>
                        <a:cubicBezTo>
                          <a:pt x="15" y="18"/>
                          <a:pt x="15" y="18"/>
                          <a:pt x="15" y="18"/>
                        </a:cubicBezTo>
                        <a:cubicBezTo>
                          <a:pt x="11" y="18"/>
                          <a:pt x="11" y="18"/>
                          <a:pt x="11" y="18"/>
                        </a:cubicBezTo>
                        <a:lnTo>
                          <a:pt x="11" y="5"/>
                        </a:lnTo>
                        <a:close/>
                        <a:moveTo>
                          <a:pt x="5" y="5"/>
                        </a:moveTo>
                        <a:cubicBezTo>
                          <a:pt x="8" y="5"/>
                          <a:pt x="8" y="5"/>
                          <a:pt x="8" y="5"/>
                        </a:cubicBezTo>
                        <a:cubicBezTo>
                          <a:pt x="8" y="18"/>
                          <a:pt x="8" y="18"/>
                          <a:pt x="8" y="18"/>
                        </a:cubicBezTo>
                        <a:cubicBezTo>
                          <a:pt x="5" y="18"/>
                          <a:pt x="5" y="18"/>
                          <a:pt x="5" y="18"/>
                        </a:cubicBezTo>
                        <a:lnTo>
                          <a:pt x="5" y="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592" name="グループ化 591">
                  <a:extLst>
                    <a:ext uri="{FF2B5EF4-FFF2-40B4-BE49-F238E27FC236}">
                      <a16:creationId xmlns:a16="http://schemas.microsoft.com/office/drawing/2014/main" id="{C57433DE-14A2-4AD2-BB04-1C81F4A27327}"/>
                    </a:ext>
                  </a:extLst>
                </p:cNvPr>
                <p:cNvGrpSpPr/>
                <p:nvPr/>
              </p:nvGrpSpPr>
              <p:grpSpPr>
                <a:xfrm>
                  <a:off x="6556435" y="1530171"/>
                  <a:ext cx="179504" cy="507202"/>
                  <a:chOff x="6481281" y="1317824"/>
                  <a:chExt cx="275406" cy="778182"/>
                </a:xfrm>
              </p:grpSpPr>
              <p:sp>
                <p:nvSpPr>
                  <p:cNvPr id="593" name="Freeform 14">
                    <a:extLst>
                      <a:ext uri="{FF2B5EF4-FFF2-40B4-BE49-F238E27FC236}">
                        <a16:creationId xmlns:a16="http://schemas.microsoft.com/office/drawing/2014/main" id="{CCCA6767-D1F2-4D08-AC8D-4DBDB7BC8967}"/>
                      </a:ext>
                    </a:extLst>
                  </p:cNvPr>
                  <p:cNvSpPr>
                    <a:spLocks noEditPoints="1"/>
                  </p:cNvSpPr>
                  <p:nvPr/>
                </p:nvSpPr>
                <p:spPr bwMode="auto">
                  <a:xfrm>
                    <a:off x="6481281" y="1417098"/>
                    <a:ext cx="275406" cy="678908"/>
                  </a:xfrm>
                  <a:custGeom>
                    <a:avLst/>
                    <a:gdLst>
                      <a:gd name="T0" fmla="*/ 50 w 74"/>
                      <a:gd name="T1" fmla="*/ 7 h 181"/>
                      <a:gd name="T2" fmla="*/ 50 w 74"/>
                      <a:gd name="T3" fmla="*/ 4 h 181"/>
                      <a:gd name="T4" fmla="*/ 46 w 74"/>
                      <a:gd name="T5" fmla="*/ 0 h 181"/>
                      <a:gd name="T6" fmla="*/ 28 w 74"/>
                      <a:gd name="T7" fmla="*/ 0 h 181"/>
                      <a:gd name="T8" fmla="*/ 24 w 74"/>
                      <a:gd name="T9" fmla="*/ 4 h 181"/>
                      <a:gd name="T10" fmla="*/ 24 w 74"/>
                      <a:gd name="T11" fmla="*/ 6 h 181"/>
                      <a:gd name="T12" fmla="*/ 0 w 74"/>
                      <a:gd name="T13" fmla="*/ 37 h 181"/>
                      <a:gd name="T14" fmla="*/ 0 w 74"/>
                      <a:gd name="T15" fmla="*/ 168 h 181"/>
                      <a:gd name="T16" fmla="*/ 13 w 74"/>
                      <a:gd name="T17" fmla="*/ 181 h 181"/>
                      <a:gd name="T18" fmla="*/ 15 w 74"/>
                      <a:gd name="T19" fmla="*/ 181 h 181"/>
                      <a:gd name="T20" fmla="*/ 26 w 74"/>
                      <a:gd name="T21" fmla="*/ 176 h 181"/>
                      <a:gd name="T22" fmla="*/ 36 w 74"/>
                      <a:gd name="T23" fmla="*/ 181 h 181"/>
                      <a:gd name="T24" fmla="*/ 38 w 74"/>
                      <a:gd name="T25" fmla="*/ 181 h 181"/>
                      <a:gd name="T26" fmla="*/ 49 w 74"/>
                      <a:gd name="T27" fmla="*/ 176 h 181"/>
                      <a:gd name="T28" fmla="*/ 59 w 74"/>
                      <a:gd name="T29" fmla="*/ 181 h 181"/>
                      <a:gd name="T30" fmla="*/ 61 w 74"/>
                      <a:gd name="T31" fmla="*/ 181 h 181"/>
                      <a:gd name="T32" fmla="*/ 74 w 74"/>
                      <a:gd name="T33" fmla="*/ 168 h 181"/>
                      <a:gd name="T34" fmla="*/ 74 w 74"/>
                      <a:gd name="T35" fmla="*/ 37 h 181"/>
                      <a:gd name="T36" fmla="*/ 50 w 74"/>
                      <a:gd name="T37" fmla="*/ 7 h 181"/>
                      <a:gd name="T38" fmla="*/ 69 w 74"/>
                      <a:gd name="T39" fmla="*/ 168 h 181"/>
                      <a:gd name="T40" fmla="*/ 61 w 74"/>
                      <a:gd name="T41" fmla="*/ 176 h 181"/>
                      <a:gd name="T42" fmla="*/ 59 w 74"/>
                      <a:gd name="T43" fmla="*/ 176 h 181"/>
                      <a:gd name="T44" fmla="*/ 51 w 74"/>
                      <a:gd name="T45" fmla="*/ 171 h 181"/>
                      <a:gd name="T46" fmla="*/ 49 w 74"/>
                      <a:gd name="T47" fmla="*/ 169 h 181"/>
                      <a:gd name="T48" fmla="*/ 46 w 74"/>
                      <a:gd name="T49" fmla="*/ 171 h 181"/>
                      <a:gd name="T50" fmla="*/ 38 w 74"/>
                      <a:gd name="T51" fmla="*/ 176 h 181"/>
                      <a:gd name="T52" fmla="*/ 36 w 74"/>
                      <a:gd name="T53" fmla="*/ 176 h 181"/>
                      <a:gd name="T54" fmla="*/ 28 w 74"/>
                      <a:gd name="T55" fmla="*/ 171 h 181"/>
                      <a:gd name="T56" fmla="*/ 26 w 74"/>
                      <a:gd name="T57" fmla="*/ 169 h 181"/>
                      <a:gd name="T58" fmla="*/ 23 w 74"/>
                      <a:gd name="T59" fmla="*/ 171 h 181"/>
                      <a:gd name="T60" fmla="*/ 15 w 74"/>
                      <a:gd name="T61" fmla="*/ 176 h 181"/>
                      <a:gd name="T62" fmla="*/ 13 w 74"/>
                      <a:gd name="T63" fmla="*/ 176 h 181"/>
                      <a:gd name="T64" fmla="*/ 5 w 74"/>
                      <a:gd name="T65" fmla="*/ 168 h 181"/>
                      <a:gd name="T66" fmla="*/ 5 w 74"/>
                      <a:gd name="T67" fmla="*/ 125 h 181"/>
                      <a:gd name="T68" fmla="*/ 69 w 74"/>
                      <a:gd name="T69" fmla="*/ 125 h 181"/>
                      <a:gd name="T70" fmla="*/ 69 w 74"/>
                      <a:gd name="T71" fmla="*/ 168 h 181"/>
                      <a:gd name="T72" fmla="*/ 69 w 74"/>
                      <a:gd name="T73" fmla="*/ 50 h 181"/>
                      <a:gd name="T74" fmla="*/ 5 w 74"/>
                      <a:gd name="T75" fmla="*/ 50 h 181"/>
                      <a:gd name="T76" fmla="*/ 5 w 74"/>
                      <a:gd name="T77" fmla="*/ 37 h 181"/>
                      <a:gd name="T78" fmla="*/ 28 w 74"/>
                      <a:gd name="T79" fmla="*/ 9 h 181"/>
                      <a:gd name="T80" fmla="*/ 29 w 74"/>
                      <a:gd name="T81" fmla="*/ 7 h 181"/>
                      <a:gd name="T82" fmla="*/ 29 w 74"/>
                      <a:gd name="T83" fmla="*/ 5 h 181"/>
                      <a:gd name="T84" fmla="*/ 45 w 74"/>
                      <a:gd name="T85" fmla="*/ 5 h 181"/>
                      <a:gd name="T86" fmla="*/ 45 w 74"/>
                      <a:gd name="T87" fmla="*/ 8 h 181"/>
                      <a:gd name="T88" fmla="*/ 46 w 74"/>
                      <a:gd name="T89" fmla="*/ 9 h 181"/>
                      <a:gd name="T90" fmla="*/ 69 w 74"/>
                      <a:gd name="T91" fmla="*/ 37 h 181"/>
                      <a:gd name="T92" fmla="*/ 69 w 74"/>
                      <a:gd name="T93" fmla="*/ 5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4" h="181">
                        <a:moveTo>
                          <a:pt x="50" y="7"/>
                        </a:moveTo>
                        <a:cubicBezTo>
                          <a:pt x="50" y="4"/>
                          <a:pt x="50" y="4"/>
                          <a:pt x="50" y="4"/>
                        </a:cubicBezTo>
                        <a:cubicBezTo>
                          <a:pt x="50" y="2"/>
                          <a:pt x="48" y="0"/>
                          <a:pt x="46" y="0"/>
                        </a:cubicBezTo>
                        <a:cubicBezTo>
                          <a:pt x="28" y="0"/>
                          <a:pt x="28" y="0"/>
                          <a:pt x="28" y="0"/>
                        </a:cubicBezTo>
                        <a:cubicBezTo>
                          <a:pt x="26" y="0"/>
                          <a:pt x="24" y="2"/>
                          <a:pt x="24" y="4"/>
                        </a:cubicBezTo>
                        <a:cubicBezTo>
                          <a:pt x="24" y="6"/>
                          <a:pt x="24" y="6"/>
                          <a:pt x="24" y="6"/>
                        </a:cubicBezTo>
                        <a:cubicBezTo>
                          <a:pt x="15" y="16"/>
                          <a:pt x="0" y="31"/>
                          <a:pt x="0" y="37"/>
                        </a:cubicBezTo>
                        <a:cubicBezTo>
                          <a:pt x="0" y="168"/>
                          <a:pt x="0" y="168"/>
                          <a:pt x="0" y="168"/>
                        </a:cubicBezTo>
                        <a:cubicBezTo>
                          <a:pt x="0" y="175"/>
                          <a:pt x="6" y="181"/>
                          <a:pt x="13" y="181"/>
                        </a:cubicBezTo>
                        <a:cubicBezTo>
                          <a:pt x="15" y="181"/>
                          <a:pt x="15" y="181"/>
                          <a:pt x="15" y="181"/>
                        </a:cubicBezTo>
                        <a:cubicBezTo>
                          <a:pt x="20" y="181"/>
                          <a:pt x="23" y="179"/>
                          <a:pt x="26" y="176"/>
                        </a:cubicBezTo>
                        <a:cubicBezTo>
                          <a:pt x="28" y="179"/>
                          <a:pt x="32" y="181"/>
                          <a:pt x="36" y="181"/>
                        </a:cubicBezTo>
                        <a:cubicBezTo>
                          <a:pt x="38" y="181"/>
                          <a:pt x="38" y="181"/>
                          <a:pt x="38" y="181"/>
                        </a:cubicBezTo>
                        <a:cubicBezTo>
                          <a:pt x="43" y="181"/>
                          <a:pt x="46" y="179"/>
                          <a:pt x="49" y="176"/>
                        </a:cubicBezTo>
                        <a:cubicBezTo>
                          <a:pt x="51" y="179"/>
                          <a:pt x="55" y="181"/>
                          <a:pt x="59" y="181"/>
                        </a:cubicBezTo>
                        <a:cubicBezTo>
                          <a:pt x="61" y="181"/>
                          <a:pt x="61" y="181"/>
                          <a:pt x="61" y="181"/>
                        </a:cubicBezTo>
                        <a:cubicBezTo>
                          <a:pt x="68" y="181"/>
                          <a:pt x="74" y="175"/>
                          <a:pt x="74" y="168"/>
                        </a:cubicBezTo>
                        <a:cubicBezTo>
                          <a:pt x="74" y="37"/>
                          <a:pt x="74" y="37"/>
                          <a:pt x="74" y="37"/>
                        </a:cubicBezTo>
                        <a:cubicBezTo>
                          <a:pt x="74" y="31"/>
                          <a:pt x="61" y="17"/>
                          <a:pt x="50" y="7"/>
                        </a:cubicBezTo>
                        <a:close/>
                        <a:moveTo>
                          <a:pt x="69" y="168"/>
                        </a:moveTo>
                        <a:cubicBezTo>
                          <a:pt x="69" y="172"/>
                          <a:pt x="66" y="176"/>
                          <a:pt x="61" y="176"/>
                        </a:cubicBezTo>
                        <a:cubicBezTo>
                          <a:pt x="59" y="176"/>
                          <a:pt x="59" y="176"/>
                          <a:pt x="59" y="176"/>
                        </a:cubicBezTo>
                        <a:cubicBezTo>
                          <a:pt x="56" y="176"/>
                          <a:pt x="52" y="175"/>
                          <a:pt x="51" y="171"/>
                        </a:cubicBezTo>
                        <a:cubicBezTo>
                          <a:pt x="51" y="170"/>
                          <a:pt x="50" y="169"/>
                          <a:pt x="49" y="169"/>
                        </a:cubicBezTo>
                        <a:cubicBezTo>
                          <a:pt x="47" y="169"/>
                          <a:pt x="46" y="170"/>
                          <a:pt x="46" y="171"/>
                        </a:cubicBezTo>
                        <a:cubicBezTo>
                          <a:pt x="45" y="175"/>
                          <a:pt x="41" y="176"/>
                          <a:pt x="38" y="176"/>
                        </a:cubicBezTo>
                        <a:cubicBezTo>
                          <a:pt x="36" y="176"/>
                          <a:pt x="36" y="176"/>
                          <a:pt x="36" y="176"/>
                        </a:cubicBezTo>
                        <a:cubicBezTo>
                          <a:pt x="33" y="176"/>
                          <a:pt x="29" y="175"/>
                          <a:pt x="28" y="171"/>
                        </a:cubicBezTo>
                        <a:cubicBezTo>
                          <a:pt x="28" y="170"/>
                          <a:pt x="27" y="169"/>
                          <a:pt x="26" y="169"/>
                        </a:cubicBezTo>
                        <a:cubicBezTo>
                          <a:pt x="24" y="169"/>
                          <a:pt x="23" y="170"/>
                          <a:pt x="23" y="171"/>
                        </a:cubicBezTo>
                        <a:cubicBezTo>
                          <a:pt x="22" y="175"/>
                          <a:pt x="18" y="176"/>
                          <a:pt x="15" y="176"/>
                        </a:cubicBezTo>
                        <a:cubicBezTo>
                          <a:pt x="13" y="176"/>
                          <a:pt x="13" y="176"/>
                          <a:pt x="13" y="176"/>
                        </a:cubicBezTo>
                        <a:cubicBezTo>
                          <a:pt x="9" y="176"/>
                          <a:pt x="5" y="172"/>
                          <a:pt x="5" y="168"/>
                        </a:cubicBezTo>
                        <a:cubicBezTo>
                          <a:pt x="5" y="125"/>
                          <a:pt x="5" y="125"/>
                          <a:pt x="5" y="125"/>
                        </a:cubicBezTo>
                        <a:cubicBezTo>
                          <a:pt x="69" y="125"/>
                          <a:pt x="69" y="125"/>
                          <a:pt x="69" y="125"/>
                        </a:cubicBezTo>
                        <a:lnTo>
                          <a:pt x="69" y="168"/>
                        </a:lnTo>
                        <a:close/>
                        <a:moveTo>
                          <a:pt x="69" y="50"/>
                        </a:moveTo>
                        <a:cubicBezTo>
                          <a:pt x="5" y="50"/>
                          <a:pt x="5" y="50"/>
                          <a:pt x="5" y="50"/>
                        </a:cubicBezTo>
                        <a:cubicBezTo>
                          <a:pt x="5" y="37"/>
                          <a:pt x="5" y="37"/>
                          <a:pt x="5" y="37"/>
                        </a:cubicBezTo>
                        <a:cubicBezTo>
                          <a:pt x="5" y="34"/>
                          <a:pt x="15" y="22"/>
                          <a:pt x="28" y="9"/>
                        </a:cubicBezTo>
                        <a:cubicBezTo>
                          <a:pt x="29" y="7"/>
                          <a:pt x="29" y="7"/>
                          <a:pt x="29" y="7"/>
                        </a:cubicBezTo>
                        <a:cubicBezTo>
                          <a:pt x="29" y="5"/>
                          <a:pt x="29" y="5"/>
                          <a:pt x="29" y="5"/>
                        </a:cubicBezTo>
                        <a:cubicBezTo>
                          <a:pt x="45" y="5"/>
                          <a:pt x="45" y="5"/>
                          <a:pt x="45" y="5"/>
                        </a:cubicBezTo>
                        <a:cubicBezTo>
                          <a:pt x="45" y="8"/>
                          <a:pt x="45" y="8"/>
                          <a:pt x="45" y="8"/>
                        </a:cubicBezTo>
                        <a:cubicBezTo>
                          <a:pt x="46" y="9"/>
                          <a:pt x="46" y="9"/>
                          <a:pt x="46" y="9"/>
                        </a:cubicBezTo>
                        <a:cubicBezTo>
                          <a:pt x="61" y="24"/>
                          <a:pt x="69" y="35"/>
                          <a:pt x="69" y="37"/>
                        </a:cubicBezTo>
                        <a:lnTo>
                          <a:pt x="69" y="5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4" name="Freeform 15">
                    <a:extLst>
                      <a:ext uri="{FF2B5EF4-FFF2-40B4-BE49-F238E27FC236}">
                        <a16:creationId xmlns:a16="http://schemas.microsoft.com/office/drawing/2014/main" id="{C72A7304-C993-460D-A556-2CB4630A6C0E}"/>
                      </a:ext>
                    </a:extLst>
                  </p:cNvPr>
                  <p:cNvSpPr>
                    <a:spLocks noEditPoints="1"/>
                  </p:cNvSpPr>
                  <p:nvPr/>
                </p:nvSpPr>
                <p:spPr bwMode="auto">
                  <a:xfrm>
                    <a:off x="6567746" y="1317824"/>
                    <a:ext cx="99274" cy="86465"/>
                  </a:xfrm>
                  <a:custGeom>
                    <a:avLst/>
                    <a:gdLst>
                      <a:gd name="T0" fmla="*/ 2 w 27"/>
                      <a:gd name="T1" fmla="*/ 23 h 23"/>
                      <a:gd name="T2" fmla="*/ 24 w 27"/>
                      <a:gd name="T3" fmla="*/ 23 h 23"/>
                      <a:gd name="T4" fmla="*/ 26 w 27"/>
                      <a:gd name="T5" fmla="*/ 23 h 23"/>
                      <a:gd name="T6" fmla="*/ 27 w 27"/>
                      <a:gd name="T7" fmla="*/ 21 h 23"/>
                      <a:gd name="T8" fmla="*/ 27 w 27"/>
                      <a:gd name="T9" fmla="*/ 2 h 23"/>
                      <a:gd name="T10" fmla="*/ 24 w 27"/>
                      <a:gd name="T11" fmla="*/ 0 h 23"/>
                      <a:gd name="T12" fmla="*/ 2 w 27"/>
                      <a:gd name="T13" fmla="*/ 0 h 23"/>
                      <a:gd name="T14" fmla="*/ 0 w 27"/>
                      <a:gd name="T15" fmla="*/ 2 h 23"/>
                      <a:gd name="T16" fmla="*/ 0 w 27"/>
                      <a:gd name="T17" fmla="*/ 21 h 23"/>
                      <a:gd name="T18" fmla="*/ 0 w 27"/>
                      <a:gd name="T19" fmla="*/ 23 h 23"/>
                      <a:gd name="T20" fmla="*/ 2 w 27"/>
                      <a:gd name="T21" fmla="*/ 23 h 23"/>
                      <a:gd name="T22" fmla="*/ 18 w 27"/>
                      <a:gd name="T23" fmla="*/ 5 h 23"/>
                      <a:gd name="T24" fmla="*/ 22 w 27"/>
                      <a:gd name="T25" fmla="*/ 5 h 23"/>
                      <a:gd name="T26" fmla="*/ 22 w 27"/>
                      <a:gd name="T27" fmla="*/ 18 h 23"/>
                      <a:gd name="T28" fmla="*/ 18 w 27"/>
                      <a:gd name="T29" fmla="*/ 18 h 23"/>
                      <a:gd name="T30" fmla="*/ 18 w 27"/>
                      <a:gd name="T31" fmla="*/ 5 h 23"/>
                      <a:gd name="T32" fmla="*/ 11 w 27"/>
                      <a:gd name="T33" fmla="*/ 5 h 23"/>
                      <a:gd name="T34" fmla="*/ 15 w 27"/>
                      <a:gd name="T35" fmla="*/ 5 h 23"/>
                      <a:gd name="T36" fmla="*/ 15 w 27"/>
                      <a:gd name="T37" fmla="*/ 18 h 23"/>
                      <a:gd name="T38" fmla="*/ 11 w 27"/>
                      <a:gd name="T39" fmla="*/ 18 h 23"/>
                      <a:gd name="T40" fmla="*/ 11 w 27"/>
                      <a:gd name="T41" fmla="*/ 5 h 23"/>
                      <a:gd name="T42" fmla="*/ 5 w 27"/>
                      <a:gd name="T43" fmla="*/ 5 h 23"/>
                      <a:gd name="T44" fmla="*/ 8 w 27"/>
                      <a:gd name="T45" fmla="*/ 5 h 23"/>
                      <a:gd name="T46" fmla="*/ 8 w 27"/>
                      <a:gd name="T47" fmla="*/ 18 h 23"/>
                      <a:gd name="T48" fmla="*/ 5 w 27"/>
                      <a:gd name="T49" fmla="*/ 18 h 23"/>
                      <a:gd name="T50" fmla="*/ 5 w 27"/>
                      <a:gd name="T5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23">
                        <a:moveTo>
                          <a:pt x="2" y="23"/>
                        </a:moveTo>
                        <a:cubicBezTo>
                          <a:pt x="24" y="23"/>
                          <a:pt x="24" y="23"/>
                          <a:pt x="24" y="23"/>
                        </a:cubicBezTo>
                        <a:cubicBezTo>
                          <a:pt x="25" y="23"/>
                          <a:pt x="25" y="23"/>
                          <a:pt x="26" y="23"/>
                        </a:cubicBezTo>
                        <a:cubicBezTo>
                          <a:pt x="26" y="22"/>
                          <a:pt x="27" y="22"/>
                          <a:pt x="27" y="21"/>
                        </a:cubicBezTo>
                        <a:cubicBezTo>
                          <a:pt x="27" y="2"/>
                          <a:pt x="27" y="2"/>
                          <a:pt x="27" y="2"/>
                        </a:cubicBezTo>
                        <a:cubicBezTo>
                          <a:pt x="27" y="1"/>
                          <a:pt x="26" y="0"/>
                          <a:pt x="24" y="0"/>
                        </a:cubicBezTo>
                        <a:cubicBezTo>
                          <a:pt x="2" y="0"/>
                          <a:pt x="2" y="0"/>
                          <a:pt x="2" y="0"/>
                        </a:cubicBezTo>
                        <a:cubicBezTo>
                          <a:pt x="1" y="0"/>
                          <a:pt x="0" y="1"/>
                          <a:pt x="0" y="2"/>
                        </a:cubicBezTo>
                        <a:cubicBezTo>
                          <a:pt x="0" y="21"/>
                          <a:pt x="0" y="21"/>
                          <a:pt x="0" y="21"/>
                        </a:cubicBezTo>
                        <a:cubicBezTo>
                          <a:pt x="0" y="22"/>
                          <a:pt x="0" y="22"/>
                          <a:pt x="0" y="23"/>
                        </a:cubicBezTo>
                        <a:cubicBezTo>
                          <a:pt x="1" y="23"/>
                          <a:pt x="1" y="23"/>
                          <a:pt x="2" y="23"/>
                        </a:cubicBezTo>
                        <a:close/>
                        <a:moveTo>
                          <a:pt x="18" y="5"/>
                        </a:moveTo>
                        <a:cubicBezTo>
                          <a:pt x="22" y="5"/>
                          <a:pt x="22" y="5"/>
                          <a:pt x="22" y="5"/>
                        </a:cubicBezTo>
                        <a:cubicBezTo>
                          <a:pt x="22" y="18"/>
                          <a:pt x="22" y="18"/>
                          <a:pt x="22" y="18"/>
                        </a:cubicBezTo>
                        <a:cubicBezTo>
                          <a:pt x="18" y="18"/>
                          <a:pt x="18" y="18"/>
                          <a:pt x="18" y="18"/>
                        </a:cubicBezTo>
                        <a:lnTo>
                          <a:pt x="18" y="5"/>
                        </a:lnTo>
                        <a:close/>
                        <a:moveTo>
                          <a:pt x="11" y="5"/>
                        </a:moveTo>
                        <a:cubicBezTo>
                          <a:pt x="15" y="5"/>
                          <a:pt x="15" y="5"/>
                          <a:pt x="15" y="5"/>
                        </a:cubicBezTo>
                        <a:cubicBezTo>
                          <a:pt x="15" y="18"/>
                          <a:pt x="15" y="18"/>
                          <a:pt x="15" y="18"/>
                        </a:cubicBezTo>
                        <a:cubicBezTo>
                          <a:pt x="11" y="18"/>
                          <a:pt x="11" y="18"/>
                          <a:pt x="11" y="18"/>
                        </a:cubicBezTo>
                        <a:lnTo>
                          <a:pt x="11" y="5"/>
                        </a:lnTo>
                        <a:close/>
                        <a:moveTo>
                          <a:pt x="5" y="5"/>
                        </a:moveTo>
                        <a:cubicBezTo>
                          <a:pt x="8" y="5"/>
                          <a:pt x="8" y="5"/>
                          <a:pt x="8" y="5"/>
                        </a:cubicBezTo>
                        <a:cubicBezTo>
                          <a:pt x="8" y="18"/>
                          <a:pt x="8" y="18"/>
                          <a:pt x="8" y="18"/>
                        </a:cubicBezTo>
                        <a:cubicBezTo>
                          <a:pt x="5" y="18"/>
                          <a:pt x="5" y="18"/>
                          <a:pt x="5" y="18"/>
                        </a:cubicBezTo>
                        <a:lnTo>
                          <a:pt x="5" y="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grpSp>
      <p:grpSp>
        <p:nvGrpSpPr>
          <p:cNvPr id="212" name="グループ化 211">
            <a:extLst>
              <a:ext uri="{FF2B5EF4-FFF2-40B4-BE49-F238E27FC236}">
                <a16:creationId xmlns:a16="http://schemas.microsoft.com/office/drawing/2014/main" id="{30417335-A156-48B8-B604-48FFA10C428C}"/>
              </a:ext>
            </a:extLst>
          </p:cNvPr>
          <p:cNvGrpSpPr/>
          <p:nvPr/>
        </p:nvGrpSpPr>
        <p:grpSpPr>
          <a:xfrm>
            <a:off x="9026369" y="2039013"/>
            <a:ext cx="1479755" cy="2064396"/>
            <a:chOff x="8040503" y="2039013"/>
            <a:chExt cx="1479755" cy="2064396"/>
          </a:xfrm>
        </p:grpSpPr>
        <p:grpSp>
          <p:nvGrpSpPr>
            <p:cNvPr id="648" name="Group 55">
              <a:extLst>
                <a:ext uri="{FF2B5EF4-FFF2-40B4-BE49-F238E27FC236}">
                  <a16:creationId xmlns:a16="http://schemas.microsoft.com/office/drawing/2014/main" id="{3677A148-5C48-46C9-A469-FFC2848999F7}"/>
                </a:ext>
              </a:extLst>
            </p:cNvPr>
            <p:cNvGrpSpPr>
              <a:grpSpLocks noChangeAspect="1"/>
            </p:cNvGrpSpPr>
            <p:nvPr/>
          </p:nvGrpSpPr>
          <p:grpSpPr bwMode="auto">
            <a:xfrm>
              <a:off x="8040503" y="2039013"/>
              <a:ext cx="1479755" cy="1542228"/>
              <a:chOff x="3178" y="2184"/>
              <a:chExt cx="379" cy="395"/>
            </a:xfrm>
            <a:solidFill>
              <a:schemeClr val="tx2"/>
            </a:solidFill>
          </p:grpSpPr>
          <p:sp>
            <p:nvSpPr>
              <p:cNvPr id="650" name="Freeform 56">
                <a:extLst>
                  <a:ext uri="{FF2B5EF4-FFF2-40B4-BE49-F238E27FC236}">
                    <a16:creationId xmlns:a16="http://schemas.microsoft.com/office/drawing/2014/main" id="{E01D1445-5516-4F22-8BE4-9F10FA0E4E29}"/>
                  </a:ext>
                </a:extLst>
              </p:cNvPr>
              <p:cNvSpPr>
                <a:spLocks noEditPoints="1"/>
              </p:cNvSpPr>
              <p:nvPr/>
            </p:nvSpPr>
            <p:spPr bwMode="auto">
              <a:xfrm>
                <a:off x="3401" y="2343"/>
                <a:ext cx="120" cy="236"/>
              </a:xfrm>
              <a:custGeom>
                <a:avLst/>
                <a:gdLst>
                  <a:gd name="T0" fmla="*/ 0 w 103"/>
                  <a:gd name="T1" fmla="*/ 6 h 203"/>
                  <a:gd name="T2" fmla="*/ 27 w 103"/>
                  <a:gd name="T3" fmla="*/ 203 h 203"/>
                  <a:gd name="T4" fmla="*/ 74 w 103"/>
                  <a:gd name="T5" fmla="*/ 177 h 203"/>
                  <a:gd name="T6" fmla="*/ 97 w 103"/>
                  <a:gd name="T7" fmla="*/ 203 h 203"/>
                  <a:gd name="T8" fmla="*/ 97 w 103"/>
                  <a:gd name="T9" fmla="*/ 0 h 203"/>
                  <a:gd name="T10" fmla="*/ 28 w 103"/>
                  <a:gd name="T11" fmla="*/ 159 h 203"/>
                  <a:gd name="T12" fmla="*/ 28 w 103"/>
                  <a:gd name="T13" fmla="*/ 147 h 203"/>
                  <a:gd name="T14" fmla="*/ 38 w 103"/>
                  <a:gd name="T15" fmla="*/ 157 h 203"/>
                  <a:gd name="T16" fmla="*/ 28 w 103"/>
                  <a:gd name="T17" fmla="*/ 136 h 203"/>
                  <a:gd name="T18" fmla="*/ 28 w 103"/>
                  <a:gd name="T19" fmla="*/ 125 h 203"/>
                  <a:gd name="T20" fmla="*/ 38 w 103"/>
                  <a:gd name="T21" fmla="*/ 134 h 203"/>
                  <a:gd name="T22" fmla="*/ 28 w 103"/>
                  <a:gd name="T23" fmla="*/ 111 h 203"/>
                  <a:gd name="T24" fmla="*/ 28 w 103"/>
                  <a:gd name="T25" fmla="*/ 100 h 203"/>
                  <a:gd name="T26" fmla="*/ 38 w 103"/>
                  <a:gd name="T27" fmla="*/ 109 h 203"/>
                  <a:gd name="T28" fmla="*/ 28 w 103"/>
                  <a:gd name="T29" fmla="*/ 86 h 203"/>
                  <a:gd name="T30" fmla="*/ 28 w 103"/>
                  <a:gd name="T31" fmla="*/ 75 h 203"/>
                  <a:gd name="T32" fmla="*/ 38 w 103"/>
                  <a:gd name="T33" fmla="*/ 84 h 203"/>
                  <a:gd name="T34" fmla="*/ 28 w 103"/>
                  <a:gd name="T35" fmla="*/ 61 h 203"/>
                  <a:gd name="T36" fmla="*/ 28 w 103"/>
                  <a:gd name="T37" fmla="*/ 50 h 203"/>
                  <a:gd name="T38" fmla="*/ 38 w 103"/>
                  <a:gd name="T39" fmla="*/ 59 h 203"/>
                  <a:gd name="T40" fmla="*/ 28 w 103"/>
                  <a:gd name="T41" fmla="*/ 38 h 203"/>
                  <a:gd name="T42" fmla="*/ 28 w 103"/>
                  <a:gd name="T43" fmla="*/ 27 h 203"/>
                  <a:gd name="T44" fmla="*/ 38 w 103"/>
                  <a:gd name="T45" fmla="*/ 36 h 203"/>
                  <a:gd name="T46" fmla="*/ 49 w 103"/>
                  <a:gd name="T47" fmla="*/ 159 h 203"/>
                  <a:gd name="T48" fmla="*/ 49 w 103"/>
                  <a:gd name="T49" fmla="*/ 147 h 203"/>
                  <a:gd name="T50" fmla="*/ 59 w 103"/>
                  <a:gd name="T51" fmla="*/ 157 h 203"/>
                  <a:gd name="T52" fmla="*/ 49 w 103"/>
                  <a:gd name="T53" fmla="*/ 136 h 203"/>
                  <a:gd name="T54" fmla="*/ 49 w 103"/>
                  <a:gd name="T55" fmla="*/ 125 h 203"/>
                  <a:gd name="T56" fmla="*/ 59 w 103"/>
                  <a:gd name="T57" fmla="*/ 134 h 203"/>
                  <a:gd name="T58" fmla="*/ 49 w 103"/>
                  <a:gd name="T59" fmla="*/ 111 h 203"/>
                  <a:gd name="T60" fmla="*/ 49 w 103"/>
                  <a:gd name="T61" fmla="*/ 100 h 203"/>
                  <a:gd name="T62" fmla="*/ 59 w 103"/>
                  <a:gd name="T63" fmla="*/ 109 h 203"/>
                  <a:gd name="T64" fmla="*/ 49 w 103"/>
                  <a:gd name="T65" fmla="*/ 86 h 203"/>
                  <a:gd name="T66" fmla="*/ 49 w 103"/>
                  <a:gd name="T67" fmla="*/ 75 h 203"/>
                  <a:gd name="T68" fmla="*/ 59 w 103"/>
                  <a:gd name="T69" fmla="*/ 84 h 203"/>
                  <a:gd name="T70" fmla="*/ 49 w 103"/>
                  <a:gd name="T71" fmla="*/ 61 h 203"/>
                  <a:gd name="T72" fmla="*/ 49 w 103"/>
                  <a:gd name="T73" fmla="*/ 50 h 203"/>
                  <a:gd name="T74" fmla="*/ 59 w 103"/>
                  <a:gd name="T75" fmla="*/ 59 h 203"/>
                  <a:gd name="T76" fmla="*/ 49 w 103"/>
                  <a:gd name="T77" fmla="*/ 38 h 203"/>
                  <a:gd name="T78" fmla="*/ 49 w 103"/>
                  <a:gd name="T79" fmla="*/ 27 h 203"/>
                  <a:gd name="T80" fmla="*/ 59 w 103"/>
                  <a:gd name="T81" fmla="*/ 36 h 203"/>
                  <a:gd name="T82" fmla="*/ 69 w 103"/>
                  <a:gd name="T83" fmla="*/ 159 h 203"/>
                  <a:gd name="T84" fmla="*/ 69 w 103"/>
                  <a:gd name="T85" fmla="*/ 147 h 203"/>
                  <a:gd name="T86" fmla="*/ 79 w 103"/>
                  <a:gd name="T87" fmla="*/ 157 h 203"/>
                  <a:gd name="T88" fmla="*/ 69 w 103"/>
                  <a:gd name="T89" fmla="*/ 136 h 203"/>
                  <a:gd name="T90" fmla="*/ 69 w 103"/>
                  <a:gd name="T91" fmla="*/ 125 h 203"/>
                  <a:gd name="T92" fmla="*/ 79 w 103"/>
                  <a:gd name="T93" fmla="*/ 134 h 203"/>
                  <a:gd name="T94" fmla="*/ 69 w 103"/>
                  <a:gd name="T95" fmla="*/ 111 h 203"/>
                  <a:gd name="T96" fmla="*/ 69 w 103"/>
                  <a:gd name="T97" fmla="*/ 100 h 203"/>
                  <a:gd name="T98" fmla="*/ 79 w 103"/>
                  <a:gd name="T99" fmla="*/ 109 h 203"/>
                  <a:gd name="T100" fmla="*/ 69 w 103"/>
                  <a:gd name="T101" fmla="*/ 86 h 203"/>
                  <a:gd name="T102" fmla="*/ 69 w 103"/>
                  <a:gd name="T103" fmla="*/ 75 h 203"/>
                  <a:gd name="T104" fmla="*/ 79 w 103"/>
                  <a:gd name="T105" fmla="*/ 84 h 203"/>
                  <a:gd name="T106" fmla="*/ 69 w 103"/>
                  <a:gd name="T107" fmla="*/ 61 h 203"/>
                  <a:gd name="T108" fmla="*/ 69 w 103"/>
                  <a:gd name="T109" fmla="*/ 50 h 203"/>
                  <a:gd name="T110" fmla="*/ 79 w 103"/>
                  <a:gd name="T111" fmla="*/ 59 h 203"/>
                  <a:gd name="T112" fmla="*/ 69 w 103"/>
                  <a:gd name="T113" fmla="*/ 38 h 203"/>
                  <a:gd name="T114" fmla="*/ 69 w 103"/>
                  <a:gd name="T115" fmla="*/ 27 h 203"/>
                  <a:gd name="T116" fmla="*/ 79 w 103"/>
                  <a:gd name="T117"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3" h="203">
                    <a:moveTo>
                      <a:pt x="97" y="0"/>
                    </a:moveTo>
                    <a:cubicBezTo>
                      <a:pt x="6" y="0"/>
                      <a:pt x="6" y="0"/>
                      <a:pt x="6" y="0"/>
                    </a:cubicBezTo>
                    <a:cubicBezTo>
                      <a:pt x="3" y="0"/>
                      <a:pt x="0" y="3"/>
                      <a:pt x="0" y="6"/>
                    </a:cubicBezTo>
                    <a:cubicBezTo>
                      <a:pt x="0" y="197"/>
                      <a:pt x="0" y="197"/>
                      <a:pt x="0" y="197"/>
                    </a:cubicBezTo>
                    <a:cubicBezTo>
                      <a:pt x="0" y="200"/>
                      <a:pt x="3" y="203"/>
                      <a:pt x="6" y="203"/>
                    </a:cubicBezTo>
                    <a:cubicBezTo>
                      <a:pt x="27" y="203"/>
                      <a:pt x="27" y="203"/>
                      <a:pt x="27" y="203"/>
                    </a:cubicBezTo>
                    <a:cubicBezTo>
                      <a:pt x="27" y="179"/>
                      <a:pt x="27" y="179"/>
                      <a:pt x="27" y="179"/>
                    </a:cubicBezTo>
                    <a:cubicBezTo>
                      <a:pt x="27" y="178"/>
                      <a:pt x="28" y="177"/>
                      <a:pt x="29" y="177"/>
                    </a:cubicBezTo>
                    <a:cubicBezTo>
                      <a:pt x="74" y="177"/>
                      <a:pt x="74" y="177"/>
                      <a:pt x="74" y="177"/>
                    </a:cubicBezTo>
                    <a:cubicBezTo>
                      <a:pt x="75" y="177"/>
                      <a:pt x="76" y="178"/>
                      <a:pt x="76" y="179"/>
                    </a:cubicBezTo>
                    <a:cubicBezTo>
                      <a:pt x="76" y="203"/>
                      <a:pt x="76" y="203"/>
                      <a:pt x="76" y="203"/>
                    </a:cubicBezTo>
                    <a:cubicBezTo>
                      <a:pt x="97" y="203"/>
                      <a:pt x="97" y="203"/>
                      <a:pt x="97" y="203"/>
                    </a:cubicBezTo>
                    <a:cubicBezTo>
                      <a:pt x="100" y="203"/>
                      <a:pt x="103" y="200"/>
                      <a:pt x="103" y="197"/>
                    </a:cubicBezTo>
                    <a:cubicBezTo>
                      <a:pt x="103" y="6"/>
                      <a:pt x="103" y="6"/>
                      <a:pt x="103" y="6"/>
                    </a:cubicBezTo>
                    <a:cubicBezTo>
                      <a:pt x="103" y="3"/>
                      <a:pt x="100" y="0"/>
                      <a:pt x="97" y="0"/>
                    </a:cubicBezTo>
                    <a:close/>
                    <a:moveTo>
                      <a:pt x="38" y="157"/>
                    </a:moveTo>
                    <a:cubicBezTo>
                      <a:pt x="38" y="158"/>
                      <a:pt x="37" y="159"/>
                      <a:pt x="36" y="159"/>
                    </a:cubicBezTo>
                    <a:cubicBezTo>
                      <a:pt x="28" y="159"/>
                      <a:pt x="28" y="159"/>
                      <a:pt x="28" y="159"/>
                    </a:cubicBezTo>
                    <a:cubicBezTo>
                      <a:pt x="27" y="159"/>
                      <a:pt x="26" y="158"/>
                      <a:pt x="26" y="157"/>
                    </a:cubicBezTo>
                    <a:cubicBezTo>
                      <a:pt x="26" y="149"/>
                      <a:pt x="26" y="149"/>
                      <a:pt x="26" y="149"/>
                    </a:cubicBezTo>
                    <a:cubicBezTo>
                      <a:pt x="26" y="148"/>
                      <a:pt x="27" y="147"/>
                      <a:pt x="28" y="147"/>
                    </a:cubicBezTo>
                    <a:cubicBezTo>
                      <a:pt x="36" y="147"/>
                      <a:pt x="36" y="147"/>
                      <a:pt x="36" y="147"/>
                    </a:cubicBezTo>
                    <a:cubicBezTo>
                      <a:pt x="37" y="147"/>
                      <a:pt x="38" y="148"/>
                      <a:pt x="38" y="149"/>
                    </a:cubicBezTo>
                    <a:lnTo>
                      <a:pt x="38" y="157"/>
                    </a:lnTo>
                    <a:close/>
                    <a:moveTo>
                      <a:pt x="38" y="134"/>
                    </a:moveTo>
                    <a:cubicBezTo>
                      <a:pt x="38" y="135"/>
                      <a:pt x="37" y="136"/>
                      <a:pt x="36" y="136"/>
                    </a:cubicBezTo>
                    <a:cubicBezTo>
                      <a:pt x="28" y="136"/>
                      <a:pt x="28" y="136"/>
                      <a:pt x="28" y="136"/>
                    </a:cubicBezTo>
                    <a:cubicBezTo>
                      <a:pt x="27" y="136"/>
                      <a:pt x="26" y="135"/>
                      <a:pt x="26" y="134"/>
                    </a:cubicBezTo>
                    <a:cubicBezTo>
                      <a:pt x="26" y="127"/>
                      <a:pt x="26" y="127"/>
                      <a:pt x="26" y="127"/>
                    </a:cubicBezTo>
                    <a:cubicBezTo>
                      <a:pt x="26" y="126"/>
                      <a:pt x="27" y="125"/>
                      <a:pt x="28" y="125"/>
                    </a:cubicBezTo>
                    <a:cubicBezTo>
                      <a:pt x="36" y="125"/>
                      <a:pt x="36" y="125"/>
                      <a:pt x="36" y="125"/>
                    </a:cubicBezTo>
                    <a:cubicBezTo>
                      <a:pt x="37" y="125"/>
                      <a:pt x="38" y="126"/>
                      <a:pt x="38" y="127"/>
                    </a:cubicBezTo>
                    <a:lnTo>
                      <a:pt x="38" y="134"/>
                    </a:lnTo>
                    <a:close/>
                    <a:moveTo>
                      <a:pt x="38" y="109"/>
                    </a:moveTo>
                    <a:cubicBezTo>
                      <a:pt x="38" y="110"/>
                      <a:pt x="37" y="111"/>
                      <a:pt x="36" y="111"/>
                    </a:cubicBezTo>
                    <a:cubicBezTo>
                      <a:pt x="28" y="111"/>
                      <a:pt x="28" y="111"/>
                      <a:pt x="28" y="111"/>
                    </a:cubicBezTo>
                    <a:cubicBezTo>
                      <a:pt x="27" y="111"/>
                      <a:pt x="26" y="110"/>
                      <a:pt x="26" y="109"/>
                    </a:cubicBezTo>
                    <a:cubicBezTo>
                      <a:pt x="26" y="102"/>
                      <a:pt x="26" y="102"/>
                      <a:pt x="26" y="102"/>
                    </a:cubicBezTo>
                    <a:cubicBezTo>
                      <a:pt x="26" y="101"/>
                      <a:pt x="27" y="100"/>
                      <a:pt x="28" y="100"/>
                    </a:cubicBezTo>
                    <a:cubicBezTo>
                      <a:pt x="36" y="100"/>
                      <a:pt x="36" y="100"/>
                      <a:pt x="36" y="100"/>
                    </a:cubicBezTo>
                    <a:cubicBezTo>
                      <a:pt x="37" y="100"/>
                      <a:pt x="38" y="101"/>
                      <a:pt x="38" y="102"/>
                    </a:cubicBezTo>
                    <a:lnTo>
                      <a:pt x="38" y="109"/>
                    </a:lnTo>
                    <a:close/>
                    <a:moveTo>
                      <a:pt x="38" y="84"/>
                    </a:moveTo>
                    <a:cubicBezTo>
                      <a:pt x="38" y="85"/>
                      <a:pt x="37" y="86"/>
                      <a:pt x="36" y="86"/>
                    </a:cubicBezTo>
                    <a:cubicBezTo>
                      <a:pt x="28" y="86"/>
                      <a:pt x="28" y="86"/>
                      <a:pt x="28" y="86"/>
                    </a:cubicBezTo>
                    <a:cubicBezTo>
                      <a:pt x="27" y="86"/>
                      <a:pt x="26" y="85"/>
                      <a:pt x="26" y="84"/>
                    </a:cubicBezTo>
                    <a:cubicBezTo>
                      <a:pt x="26" y="77"/>
                      <a:pt x="26" y="77"/>
                      <a:pt x="26" y="77"/>
                    </a:cubicBezTo>
                    <a:cubicBezTo>
                      <a:pt x="26" y="76"/>
                      <a:pt x="27" y="75"/>
                      <a:pt x="28" y="75"/>
                    </a:cubicBezTo>
                    <a:cubicBezTo>
                      <a:pt x="36" y="75"/>
                      <a:pt x="36" y="75"/>
                      <a:pt x="36" y="75"/>
                    </a:cubicBezTo>
                    <a:cubicBezTo>
                      <a:pt x="37" y="75"/>
                      <a:pt x="38" y="76"/>
                      <a:pt x="38" y="77"/>
                    </a:cubicBezTo>
                    <a:lnTo>
                      <a:pt x="38" y="84"/>
                    </a:lnTo>
                    <a:close/>
                    <a:moveTo>
                      <a:pt x="38" y="59"/>
                    </a:moveTo>
                    <a:cubicBezTo>
                      <a:pt x="38" y="60"/>
                      <a:pt x="37" y="61"/>
                      <a:pt x="36" y="61"/>
                    </a:cubicBezTo>
                    <a:cubicBezTo>
                      <a:pt x="28" y="61"/>
                      <a:pt x="28" y="61"/>
                      <a:pt x="28" y="61"/>
                    </a:cubicBezTo>
                    <a:cubicBezTo>
                      <a:pt x="27" y="61"/>
                      <a:pt x="26" y="60"/>
                      <a:pt x="26" y="59"/>
                    </a:cubicBezTo>
                    <a:cubicBezTo>
                      <a:pt x="26" y="52"/>
                      <a:pt x="26" y="52"/>
                      <a:pt x="26" y="52"/>
                    </a:cubicBezTo>
                    <a:cubicBezTo>
                      <a:pt x="26" y="51"/>
                      <a:pt x="27" y="50"/>
                      <a:pt x="28" y="50"/>
                    </a:cubicBezTo>
                    <a:cubicBezTo>
                      <a:pt x="36" y="50"/>
                      <a:pt x="36" y="50"/>
                      <a:pt x="36" y="50"/>
                    </a:cubicBezTo>
                    <a:cubicBezTo>
                      <a:pt x="37" y="50"/>
                      <a:pt x="38" y="51"/>
                      <a:pt x="38" y="52"/>
                    </a:cubicBezTo>
                    <a:lnTo>
                      <a:pt x="38" y="59"/>
                    </a:lnTo>
                    <a:close/>
                    <a:moveTo>
                      <a:pt x="38" y="36"/>
                    </a:moveTo>
                    <a:cubicBezTo>
                      <a:pt x="38" y="38"/>
                      <a:pt x="37" y="38"/>
                      <a:pt x="36" y="38"/>
                    </a:cubicBezTo>
                    <a:cubicBezTo>
                      <a:pt x="28" y="38"/>
                      <a:pt x="28" y="38"/>
                      <a:pt x="28" y="38"/>
                    </a:cubicBezTo>
                    <a:cubicBezTo>
                      <a:pt x="27" y="38"/>
                      <a:pt x="26" y="38"/>
                      <a:pt x="26" y="36"/>
                    </a:cubicBezTo>
                    <a:cubicBezTo>
                      <a:pt x="26" y="29"/>
                      <a:pt x="26" y="29"/>
                      <a:pt x="26" y="29"/>
                    </a:cubicBezTo>
                    <a:cubicBezTo>
                      <a:pt x="26" y="28"/>
                      <a:pt x="27" y="27"/>
                      <a:pt x="28" y="27"/>
                    </a:cubicBezTo>
                    <a:cubicBezTo>
                      <a:pt x="36" y="27"/>
                      <a:pt x="36" y="27"/>
                      <a:pt x="36" y="27"/>
                    </a:cubicBezTo>
                    <a:cubicBezTo>
                      <a:pt x="37" y="27"/>
                      <a:pt x="38" y="28"/>
                      <a:pt x="38" y="29"/>
                    </a:cubicBezTo>
                    <a:lnTo>
                      <a:pt x="38" y="36"/>
                    </a:lnTo>
                    <a:close/>
                    <a:moveTo>
                      <a:pt x="59" y="157"/>
                    </a:moveTo>
                    <a:cubicBezTo>
                      <a:pt x="59" y="158"/>
                      <a:pt x="58" y="159"/>
                      <a:pt x="57" y="159"/>
                    </a:cubicBezTo>
                    <a:cubicBezTo>
                      <a:pt x="49" y="159"/>
                      <a:pt x="49" y="159"/>
                      <a:pt x="49" y="159"/>
                    </a:cubicBezTo>
                    <a:cubicBezTo>
                      <a:pt x="48" y="159"/>
                      <a:pt x="47" y="158"/>
                      <a:pt x="47" y="157"/>
                    </a:cubicBezTo>
                    <a:cubicBezTo>
                      <a:pt x="47" y="149"/>
                      <a:pt x="47" y="149"/>
                      <a:pt x="47" y="149"/>
                    </a:cubicBezTo>
                    <a:cubicBezTo>
                      <a:pt x="47" y="148"/>
                      <a:pt x="48" y="147"/>
                      <a:pt x="49" y="147"/>
                    </a:cubicBezTo>
                    <a:cubicBezTo>
                      <a:pt x="57" y="147"/>
                      <a:pt x="57" y="147"/>
                      <a:pt x="57" y="147"/>
                    </a:cubicBezTo>
                    <a:cubicBezTo>
                      <a:pt x="58" y="147"/>
                      <a:pt x="59" y="148"/>
                      <a:pt x="59" y="149"/>
                    </a:cubicBezTo>
                    <a:lnTo>
                      <a:pt x="59" y="157"/>
                    </a:lnTo>
                    <a:close/>
                    <a:moveTo>
                      <a:pt x="59" y="134"/>
                    </a:moveTo>
                    <a:cubicBezTo>
                      <a:pt x="59" y="135"/>
                      <a:pt x="58" y="136"/>
                      <a:pt x="57" y="136"/>
                    </a:cubicBezTo>
                    <a:cubicBezTo>
                      <a:pt x="49" y="136"/>
                      <a:pt x="49" y="136"/>
                      <a:pt x="49" y="136"/>
                    </a:cubicBezTo>
                    <a:cubicBezTo>
                      <a:pt x="48" y="136"/>
                      <a:pt x="47" y="135"/>
                      <a:pt x="47" y="134"/>
                    </a:cubicBezTo>
                    <a:cubicBezTo>
                      <a:pt x="47" y="127"/>
                      <a:pt x="47" y="127"/>
                      <a:pt x="47" y="127"/>
                    </a:cubicBezTo>
                    <a:cubicBezTo>
                      <a:pt x="47" y="126"/>
                      <a:pt x="48" y="125"/>
                      <a:pt x="49" y="125"/>
                    </a:cubicBezTo>
                    <a:cubicBezTo>
                      <a:pt x="57" y="125"/>
                      <a:pt x="57" y="125"/>
                      <a:pt x="57" y="125"/>
                    </a:cubicBezTo>
                    <a:cubicBezTo>
                      <a:pt x="58" y="125"/>
                      <a:pt x="59" y="126"/>
                      <a:pt x="59" y="127"/>
                    </a:cubicBezTo>
                    <a:lnTo>
                      <a:pt x="59" y="134"/>
                    </a:lnTo>
                    <a:close/>
                    <a:moveTo>
                      <a:pt x="59" y="109"/>
                    </a:moveTo>
                    <a:cubicBezTo>
                      <a:pt x="59" y="110"/>
                      <a:pt x="58" y="111"/>
                      <a:pt x="57" y="111"/>
                    </a:cubicBezTo>
                    <a:cubicBezTo>
                      <a:pt x="49" y="111"/>
                      <a:pt x="49" y="111"/>
                      <a:pt x="49" y="111"/>
                    </a:cubicBezTo>
                    <a:cubicBezTo>
                      <a:pt x="48" y="111"/>
                      <a:pt x="47" y="110"/>
                      <a:pt x="47" y="109"/>
                    </a:cubicBezTo>
                    <a:cubicBezTo>
                      <a:pt x="47" y="102"/>
                      <a:pt x="47" y="102"/>
                      <a:pt x="47" y="102"/>
                    </a:cubicBezTo>
                    <a:cubicBezTo>
                      <a:pt x="47" y="101"/>
                      <a:pt x="48" y="100"/>
                      <a:pt x="49" y="100"/>
                    </a:cubicBezTo>
                    <a:cubicBezTo>
                      <a:pt x="57" y="100"/>
                      <a:pt x="57" y="100"/>
                      <a:pt x="57" y="100"/>
                    </a:cubicBezTo>
                    <a:cubicBezTo>
                      <a:pt x="58" y="100"/>
                      <a:pt x="59" y="101"/>
                      <a:pt x="59" y="102"/>
                    </a:cubicBezTo>
                    <a:lnTo>
                      <a:pt x="59" y="109"/>
                    </a:lnTo>
                    <a:close/>
                    <a:moveTo>
                      <a:pt x="59" y="84"/>
                    </a:moveTo>
                    <a:cubicBezTo>
                      <a:pt x="59" y="85"/>
                      <a:pt x="58" y="86"/>
                      <a:pt x="57" y="86"/>
                    </a:cubicBezTo>
                    <a:cubicBezTo>
                      <a:pt x="49" y="86"/>
                      <a:pt x="49" y="86"/>
                      <a:pt x="49" y="86"/>
                    </a:cubicBezTo>
                    <a:cubicBezTo>
                      <a:pt x="48" y="86"/>
                      <a:pt x="47" y="85"/>
                      <a:pt x="47" y="84"/>
                    </a:cubicBezTo>
                    <a:cubicBezTo>
                      <a:pt x="47" y="77"/>
                      <a:pt x="47" y="77"/>
                      <a:pt x="47" y="77"/>
                    </a:cubicBezTo>
                    <a:cubicBezTo>
                      <a:pt x="47" y="76"/>
                      <a:pt x="48" y="75"/>
                      <a:pt x="49" y="75"/>
                    </a:cubicBezTo>
                    <a:cubicBezTo>
                      <a:pt x="57" y="75"/>
                      <a:pt x="57" y="75"/>
                      <a:pt x="57" y="75"/>
                    </a:cubicBezTo>
                    <a:cubicBezTo>
                      <a:pt x="58" y="75"/>
                      <a:pt x="59" y="76"/>
                      <a:pt x="59" y="77"/>
                    </a:cubicBezTo>
                    <a:lnTo>
                      <a:pt x="59" y="84"/>
                    </a:lnTo>
                    <a:close/>
                    <a:moveTo>
                      <a:pt x="59" y="59"/>
                    </a:moveTo>
                    <a:cubicBezTo>
                      <a:pt x="59" y="60"/>
                      <a:pt x="58" y="61"/>
                      <a:pt x="57" y="61"/>
                    </a:cubicBezTo>
                    <a:cubicBezTo>
                      <a:pt x="49" y="61"/>
                      <a:pt x="49" y="61"/>
                      <a:pt x="49" y="61"/>
                    </a:cubicBezTo>
                    <a:cubicBezTo>
                      <a:pt x="48" y="61"/>
                      <a:pt x="47" y="60"/>
                      <a:pt x="47" y="59"/>
                    </a:cubicBezTo>
                    <a:cubicBezTo>
                      <a:pt x="47" y="52"/>
                      <a:pt x="47" y="52"/>
                      <a:pt x="47" y="52"/>
                    </a:cubicBezTo>
                    <a:cubicBezTo>
                      <a:pt x="47" y="51"/>
                      <a:pt x="48" y="50"/>
                      <a:pt x="49" y="50"/>
                    </a:cubicBezTo>
                    <a:cubicBezTo>
                      <a:pt x="57" y="50"/>
                      <a:pt x="57" y="50"/>
                      <a:pt x="57" y="50"/>
                    </a:cubicBezTo>
                    <a:cubicBezTo>
                      <a:pt x="58" y="50"/>
                      <a:pt x="59" y="51"/>
                      <a:pt x="59" y="52"/>
                    </a:cubicBezTo>
                    <a:lnTo>
                      <a:pt x="59" y="59"/>
                    </a:lnTo>
                    <a:close/>
                    <a:moveTo>
                      <a:pt x="59" y="36"/>
                    </a:moveTo>
                    <a:cubicBezTo>
                      <a:pt x="59" y="38"/>
                      <a:pt x="58" y="38"/>
                      <a:pt x="57" y="38"/>
                    </a:cubicBezTo>
                    <a:cubicBezTo>
                      <a:pt x="49" y="38"/>
                      <a:pt x="49" y="38"/>
                      <a:pt x="49" y="38"/>
                    </a:cubicBezTo>
                    <a:cubicBezTo>
                      <a:pt x="48" y="38"/>
                      <a:pt x="47" y="38"/>
                      <a:pt x="47" y="36"/>
                    </a:cubicBezTo>
                    <a:cubicBezTo>
                      <a:pt x="47" y="29"/>
                      <a:pt x="47" y="29"/>
                      <a:pt x="47" y="29"/>
                    </a:cubicBezTo>
                    <a:cubicBezTo>
                      <a:pt x="47" y="28"/>
                      <a:pt x="48" y="27"/>
                      <a:pt x="49" y="27"/>
                    </a:cubicBezTo>
                    <a:cubicBezTo>
                      <a:pt x="57" y="27"/>
                      <a:pt x="57" y="27"/>
                      <a:pt x="57" y="27"/>
                    </a:cubicBezTo>
                    <a:cubicBezTo>
                      <a:pt x="58" y="27"/>
                      <a:pt x="59" y="28"/>
                      <a:pt x="59" y="29"/>
                    </a:cubicBezTo>
                    <a:lnTo>
                      <a:pt x="59" y="36"/>
                    </a:lnTo>
                    <a:close/>
                    <a:moveTo>
                      <a:pt x="79" y="157"/>
                    </a:moveTo>
                    <a:cubicBezTo>
                      <a:pt x="79" y="158"/>
                      <a:pt x="78" y="159"/>
                      <a:pt x="77" y="159"/>
                    </a:cubicBezTo>
                    <a:cubicBezTo>
                      <a:pt x="69" y="159"/>
                      <a:pt x="69" y="159"/>
                      <a:pt x="69" y="159"/>
                    </a:cubicBezTo>
                    <a:cubicBezTo>
                      <a:pt x="68" y="159"/>
                      <a:pt x="67" y="158"/>
                      <a:pt x="67" y="157"/>
                    </a:cubicBezTo>
                    <a:cubicBezTo>
                      <a:pt x="67" y="149"/>
                      <a:pt x="67" y="149"/>
                      <a:pt x="67" y="149"/>
                    </a:cubicBezTo>
                    <a:cubicBezTo>
                      <a:pt x="67" y="148"/>
                      <a:pt x="68" y="147"/>
                      <a:pt x="69" y="147"/>
                    </a:cubicBezTo>
                    <a:cubicBezTo>
                      <a:pt x="77" y="147"/>
                      <a:pt x="77" y="147"/>
                      <a:pt x="77" y="147"/>
                    </a:cubicBezTo>
                    <a:cubicBezTo>
                      <a:pt x="78" y="147"/>
                      <a:pt x="79" y="148"/>
                      <a:pt x="79" y="149"/>
                    </a:cubicBezTo>
                    <a:lnTo>
                      <a:pt x="79" y="157"/>
                    </a:lnTo>
                    <a:close/>
                    <a:moveTo>
                      <a:pt x="79" y="134"/>
                    </a:moveTo>
                    <a:cubicBezTo>
                      <a:pt x="79" y="135"/>
                      <a:pt x="78" y="136"/>
                      <a:pt x="77" y="136"/>
                    </a:cubicBezTo>
                    <a:cubicBezTo>
                      <a:pt x="69" y="136"/>
                      <a:pt x="69" y="136"/>
                      <a:pt x="69" y="136"/>
                    </a:cubicBezTo>
                    <a:cubicBezTo>
                      <a:pt x="68" y="136"/>
                      <a:pt x="67" y="135"/>
                      <a:pt x="67" y="134"/>
                    </a:cubicBezTo>
                    <a:cubicBezTo>
                      <a:pt x="67" y="127"/>
                      <a:pt x="67" y="127"/>
                      <a:pt x="67" y="127"/>
                    </a:cubicBezTo>
                    <a:cubicBezTo>
                      <a:pt x="67" y="126"/>
                      <a:pt x="68" y="125"/>
                      <a:pt x="69" y="125"/>
                    </a:cubicBezTo>
                    <a:cubicBezTo>
                      <a:pt x="77" y="125"/>
                      <a:pt x="77" y="125"/>
                      <a:pt x="77" y="125"/>
                    </a:cubicBezTo>
                    <a:cubicBezTo>
                      <a:pt x="78" y="125"/>
                      <a:pt x="79" y="126"/>
                      <a:pt x="79" y="127"/>
                    </a:cubicBezTo>
                    <a:lnTo>
                      <a:pt x="79" y="134"/>
                    </a:lnTo>
                    <a:close/>
                    <a:moveTo>
                      <a:pt x="79" y="109"/>
                    </a:moveTo>
                    <a:cubicBezTo>
                      <a:pt x="79" y="110"/>
                      <a:pt x="78" y="111"/>
                      <a:pt x="77" y="111"/>
                    </a:cubicBezTo>
                    <a:cubicBezTo>
                      <a:pt x="69" y="111"/>
                      <a:pt x="69" y="111"/>
                      <a:pt x="69" y="111"/>
                    </a:cubicBezTo>
                    <a:cubicBezTo>
                      <a:pt x="68" y="111"/>
                      <a:pt x="67" y="110"/>
                      <a:pt x="67" y="109"/>
                    </a:cubicBezTo>
                    <a:cubicBezTo>
                      <a:pt x="67" y="102"/>
                      <a:pt x="67" y="102"/>
                      <a:pt x="67" y="102"/>
                    </a:cubicBezTo>
                    <a:cubicBezTo>
                      <a:pt x="67" y="101"/>
                      <a:pt x="68" y="100"/>
                      <a:pt x="69" y="100"/>
                    </a:cubicBezTo>
                    <a:cubicBezTo>
                      <a:pt x="77" y="100"/>
                      <a:pt x="77" y="100"/>
                      <a:pt x="77" y="100"/>
                    </a:cubicBezTo>
                    <a:cubicBezTo>
                      <a:pt x="78" y="100"/>
                      <a:pt x="79" y="101"/>
                      <a:pt x="79" y="102"/>
                    </a:cubicBezTo>
                    <a:lnTo>
                      <a:pt x="79" y="109"/>
                    </a:lnTo>
                    <a:close/>
                    <a:moveTo>
                      <a:pt x="79" y="84"/>
                    </a:moveTo>
                    <a:cubicBezTo>
                      <a:pt x="79" y="85"/>
                      <a:pt x="78" y="86"/>
                      <a:pt x="77" y="86"/>
                    </a:cubicBezTo>
                    <a:cubicBezTo>
                      <a:pt x="69" y="86"/>
                      <a:pt x="69" y="86"/>
                      <a:pt x="69" y="86"/>
                    </a:cubicBezTo>
                    <a:cubicBezTo>
                      <a:pt x="68" y="86"/>
                      <a:pt x="67" y="85"/>
                      <a:pt x="67" y="84"/>
                    </a:cubicBezTo>
                    <a:cubicBezTo>
                      <a:pt x="67" y="77"/>
                      <a:pt x="67" y="77"/>
                      <a:pt x="67" y="77"/>
                    </a:cubicBezTo>
                    <a:cubicBezTo>
                      <a:pt x="67" y="76"/>
                      <a:pt x="68" y="75"/>
                      <a:pt x="69" y="75"/>
                    </a:cubicBezTo>
                    <a:cubicBezTo>
                      <a:pt x="77" y="75"/>
                      <a:pt x="77" y="75"/>
                      <a:pt x="77" y="75"/>
                    </a:cubicBezTo>
                    <a:cubicBezTo>
                      <a:pt x="78" y="75"/>
                      <a:pt x="79" y="76"/>
                      <a:pt x="79" y="77"/>
                    </a:cubicBezTo>
                    <a:lnTo>
                      <a:pt x="79" y="84"/>
                    </a:lnTo>
                    <a:close/>
                    <a:moveTo>
                      <a:pt x="79" y="59"/>
                    </a:moveTo>
                    <a:cubicBezTo>
                      <a:pt x="79" y="60"/>
                      <a:pt x="78" y="61"/>
                      <a:pt x="77" y="61"/>
                    </a:cubicBezTo>
                    <a:cubicBezTo>
                      <a:pt x="69" y="61"/>
                      <a:pt x="69" y="61"/>
                      <a:pt x="69" y="61"/>
                    </a:cubicBezTo>
                    <a:cubicBezTo>
                      <a:pt x="68" y="61"/>
                      <a:pt x="67" y="60"/>
                      <a:pt x="67" y="59"/>
                    </a:cubicBezTo>
                    <a:cubicBezTo>
                      <a:pt x="67" y="52"/>
                      <a:pt x="67" y="52"/>
                      <a:pt x="67" y="52"/>
                    </a:cubicBezTo>
                    <a:cubicBezTo>
                      <a:pt x="67" y="51"/>
                      <a:pt x="68" y="50"/>
                      <a:pt x="69" y="50"/>
                    </a:cubicBezTo>
                    <a:cubicBezTo>
                      <a:pt x="77" y="50"/>
                      <a:pt x="77" y="50"/>
                      <a:pt x="77" y="50"/>
                    </a:cubicBezTo>
                    <a:cubicBezTo>
                      <a:pt x="78" y="50"/>
                      <a:pt x="79" y="51"/>
                      <a:pt x="79" y="52"/>
                    </a:cubicBezTo>
                    <a:lnTo>
                      <a:pt x="79" y="59"/>
                    </a:lnTo>
                    <a:close/>
                    <a:moveTo>
                      <a:pt x="79" y="36"/>
                    </a:moveTo>
                    <a:cubicBezTo>
                      <a:pt x="79" y="38"/>
                      <a:pt x="78" y="38"/>
                      <a:pt x="77" y="38"/>
                    </a:cubicBezTo>
                    <a:cubicBezTo>
                      <a:pt x="69" y="38"/>
                      <a:pt x="69" y="38"/>
                      <a:pt x="69" y="38"/>
                    </a:cubicBezTo>
                    <a:cubicBezTo>
                      <a:pt x="68" y="38"/>
                      <a:pt x="67" y="38"/>
                      <a:pt x="67" y="36"/>
                    </a:cubicBezTo>
                    <a:cubicBezTo>
                      <a:pt x="67" y="29"/>
                      <a:pt x="67" y="29"/>
                      <a:pt x="67" y="29"/>
                    </a:cubicBezTo>
                    <a:cubicBezTo>
                      <a:pt x="67" y="28"/>
                      <a:pt x="68" y="27"/>
                      <a:pt x="69" y="27"/>
                    </a:cubicBezTo>
                    <a:cubicBezTo>
                      <a:pt x="77" y="27"/>
                      <a:pt x="77" y="27"/>
                      <a:pt x="77" y="27"/>
                    </a:cubicBezTo>
                    <a:cubicBezTo>
                      <a:pt x="78" y="27"/>
                      <a:pt x="79" y="28"/>
                      <a:pt x="79" y="29"/>
                    </a:cubicBezTo>
                    <a:lnTo>
                      <a:pt x="7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1" name="Freeform 57">
                <a:extLst>
                  <a:ext uri="{FF2B5EF4-FFF2-40B4-BE49-F238E27FC236}">
                    <a16:creationId xmlns:a16="http://schemas.microsoft.com/office/drawing/2014/main" id="{8D063AF5-DFA2-4CF2-8B16-E3D8FE5C0C6F}"/>
                  </a:ext>
                </a:extLst>
              </p:cNvPr>
              <p:cNvSpPr>
                <a:spLocks noEditPoints="1"/>
              </p:cNvSpPr>
              <p:nvPr/>
            </p:nvSpPr>
            <p:spPr bwMode="auto">
              <a:xfrm>
                <a:off x="3331" y="2184"/>
                <a:ext cx="226" cy="132"/>
              </a:xfrm>
              <a:custGeom>
                <a:avLst/>
                <a:gdLst>
                  <a:gd name="T0" fmla="*/ 190 w 194"/>
                  <a:gd name="T1" fmla="*/ 0 h 114"/>
                  <a:gd name="T2" fmla="*/ 4 w 194"/>
                  <a:gd name="T3" fmla="*/ 0 h 114"/>
                  <a:gd name="T4" fmla="*/ 0 w 194"/>
                  <a:gd name="T5" fmla="*/ 4 h 114"/>
                  <a:gd name="T6" fmla="*/ 0 w 194"/>
                  <a:gd name="T7" fmla="*/ 84 h 114"/>
                  <a:gd name="T8" fmla="*/ 4 w 194"/>
                  <a:gd name="T9" fmla="*/ 88 h 114"/>
                  <a:gd name="T10" fmla="*/ 135 w 194"/>
                  <a:gd name="T11" fmla="*/ 88 h 114"/>
                  <a:gd name="T12" fmla="*/ 137 w 194"/>
                  <a:gd name="T13" fmla="*/ 111 h 114"/>
                  <a:gd name="T14" fmla="*/ 140 w 194"/>
                  <a:gd name="T15" fmla="*/ 114 h 114"/>
                  <a:gd name="T16" fmla="*/ 140 w 194"/>
                  <a:gd name="T17" fmla="*/ 114 h 114"/>
                  <a:gd name="T18" fmla="*/ 143 w 194"/>
                  <a:gd name="T19" fmla="*/ 113 h 114"/>
                  <a:gd name="T20" fmla="*/ 162 w 194"/>
                  <a:gd name="T21" fmla="*/ 88 h 114"/>
                  <a:gd name="T22" fmla="*/ 190 w 194"/>
                  <a:gd name="T23" fmla="*/ 88 h 114"/>
                  <a:gd name="T24" fmla="*/ 194 w 194"/>
                  <a:gd name="T25" fmla="*/ 84 h 114"/>
                  <a:gd name="T26" fmla="*/ 194 w 194"/>
                  <a:gd name="T27" fmla="*/ 4 h 114"/>
                  <a:gd name="T28" fmla="*/ 190 w 194"/>
                  <a:gd name="T29" fmla="*/ 0 h 114"/>
                  <a:gd name="T30" fmla="*/ 187 w 194"/>
                  <a:gd name="T31" fmla="*/ 81 h 114"/>
                  <a:gd name="T32" fmla="*/ 160 w 194"/>
                  <a:gd name="T33" fmla="*/ 81 h 114"/>
                  <a:gd name="T34" fmla="*/ 157 w 194"/>
                  <a:gd name="T35" fmla="*/ 83 h 114"/>
                  <a:gd name="T36" fmla="*/ 143 w 194"/>
                  <a:gd name="T37" fmla="*/ 102 h 114"/>
                  <a:gd name="T38" fmla="*/ 142 w 194"/>
                  <a:gd name="T39" fmla="*/ 84 h 114"/>
                  <a:gd name="T40" fmla="*/ 138 w 194"/>
                  <a:gd name="T41" fmla="*/ 81 h 114"/>
                  <a:gd name="T42" fmla="*/ 7 w 194"/>
                  <a:gd name="T43" fmla="*/ 81 h 114"/>
                  <a:gd name="T44" fmla="*/ 7 w 194"/>
                  <a:gd name="T45" fmla="*/ 7 h 114"/>
                  <a:gd name="T46" fmla="*/ 187 w 194"/>
                  <a:gd name="T47" fmla="*/ 7 h 114"/>
                  <a:gd name="T48" fmla="*/ 187 w 194"/>
                  <a:gd name="T49" fmla="*/ 8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4" h="114">
                    <a:moveTo>
                      <a:pt x="190" y="0"/>
                    </a:moveTo>
                    <a:cubicBezTo>
                      <a:pt x="4" y="0"/>
                      <a:pt x="4" y="0"/>
                      <a:pt x="4" y="0"/>
                    </a:cubicBezTo>
                    <a:cubicBezTo>
                      <a:pt x="2" y="0"/>
                      <a:pt x="0" y="2"/>
                      <a:pt x="0" y="4"/>
                    </a:cubicBezTo>
                    <a:cubicBezTo>
                      <a:pt x="0" y="84"/>
                      <a:pt x="0" y="84"/>
                      <a:pt x="0" y="84"/>
                    </a:cubicBezTo>
                    <a:cubicBezTo>
                      <a:pt x="0" y="86"/>
                      <a:pt x="2" y="88"/>
                      <a:pt x="4" y="88"/>
                    </a:cubicBezTo>
                    <a:cubicBezTo>
                      <a:pt x="135" y="88"/>
                      <a:pt x="135" y="88"/>
                      <a:pt x="135" y="88"/>
                    </a:cubicBezTo>
                    <a:cubicBezTo>
                      <a:pt x="137" y="111"/>
                      <a:pt x="137" y="111"/>
                      <a:pt x="137" y="111"/>
                    </a:cubicBezTo>
                    <a:cubicBezTo>
                      <a:pt x="137" y="113"/>
                      <a:pt x="138" y="114"/>
                      <a:pt x="140" y="114"/>
                    </a:cubicBezTo>
                    <a:cubicBezTo>
                      <a:pt x="140" y="114"/>
                      <a:pt x="140" y="114"/>
                      <a:pt x="140" y="114"/>
                    </a:cubicBezTo>
                    <a:cubicBezTo>
                      <a:pt x="142" y="114"/>
                      <a:pt x="143" y="114"/>
                      <a:pt x="143" y="113"/>
                    </a:cubicBezTo>
                    <a:cubicBezTo>
                      <a:pt x="162" y="88"/>
                      <a:pt x="162" y="88"/>
                      <a:pt x="162" y="88"/>
                    </a:cubicBezTo>
                    <a:cubicBezTo>
                      <a:pt x="190" y="88"/>
                      <a:pt x="190" y="88"/>
                      <a:pt x="190" y="88"/>
                    </a:cubicBezTo>
                    <a:cubicBezTo>
                      <a:pt x="192" y="88"/>
                      <a:pt x="194" y="86"/>
                      <a:pt x="194" y="84"/>
                    </a:cubicBezTo>
                    <a:cubicBezTo>
                      <a:pt x="194" y="4"/>
                      <a:pt x="194" y="4"/>
                      <a:pt x="194" y="4"/>
                    </a:cubicBezTo>
                    <a:cubicBezTo>
                      <a:pt x="194" y="2"/>
                      <a:pt x="192" y="0"/>
                      <a:pt x="190" y="0"/>
                    </a:cubicBezTo>
                    <a:close/>
                    <a:moveTo>
                      <a:pt x="187" y="81"/>
                    </a:moveTo>
                    <a:cubicBezTo>
                      <a:pt x="160" y="81"/>
                      <a:pt x="160" y="81"/>
                      <a:pt x="160" y="81"/>
                    </a:cubicBezTo>
                    <a:cubicBezTo>
                      <a:pt x="159" y="81"/>
                      <a:pt x="158" y="82"/>
                      <a:pt x="157" y="83"/>
                    </a:cubicBezTo>
                    <a:cubicBezTo>
                      <a:pt x="143" y="102"/>
                      <a:pt x="143" y="102"/>
                      <a:pt x="143" y="102"/>
                    </a:cubicBezTo>
                    <a:cubicBezTo>
                      <a:pt x="142" y="84"/>
                      <a:pt x="142" y="84"/>
                      <a:pt x="142" y="84"/>
                    </a:cubicBezTo>
                    <a:cubicBezTo>
                      <a:pt x="142" y="83"/>
                      <a:pt x="140" y="81"/>
                      <a:pt x="138" y="81"/>
                    </a:cubicBezTo>
                    <a:cubicBezTo>
                      <a:pt x="7" y="81"/>
                      <a:pt x="7" y="81"/>
                      <a:pt x="7" y="81"/>
                    </a:cubicBezTo>
                    <a:cubicBezTo>
                      <a:pt x="7" y="7"/>
                      <a:pt x="7" y="7"/>
                      <a:pt x="7" y="7"/>
                    </a:cubicBezTo>
                    <a:cubicBezTo>
                      <a:pt x="187" y="7"/>
                      <a:pt x="187" y="7"/>
                      <a:pt x="187" y="7"/>
                    </a:cubicBezTo>
                    <a:lnTo>
                      <a:pt x="187"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2" name="Freeform 58">
                <a:extLst>
                  <a:ext uri="{FF2B5EF4-FFF2-40B4-BE49-F238E27FC236}">
                    <a16:creationId xmlns:a16="http://schemas.microsoft.com/office/drawing/2014/main" id="{02645F4B-D434-4141-A3F6-02F758B779B3}"/>
                  </a:ext>
                </a:extLst>
              </p:cNvPr>
              <p:cNvSpPr>
                <a:spLocks/>
              </p:cNvSpPr>
              <p:nvPr/>
            </p:nvSpPr>
            <p:spPr bwMode="auto">
              <a:xfrm>
                <a:off x="3379" y="2210"/>
                <a:ext cx="35" cy="50"/>
              </a:xfrm>
              <a:custGeom>
                <a:avLst/>
                <a:gdLst>
                  <a:gd name="T0" fmla="*/ 35 w 35"/>
                  <a:gd name="T1" fmla="*/ 40 h 50"/>
                  <a:gd name="T2" fmla="*/ 11 w 35"/>
                  <a:gd name="T3" fmla="*/ 40 h 50"/>
                  <a:gd name="T4" fmla="*/ 33 w 35"/>
                  <a:gd name="T5" fmla="*/ 7 h 50"/>
                  <a:gd name="T6" fmla="*/ 33 w 35"/>
                  <a:gd name="T7" fmla="*/ 0 h 50"/>
                  <a:gd name="T8" fmla="*/ 0 w 35"/>
                  <a:gd name="T9" fmla="*/ 0 h 50"/>
                  <a:gd name="T10" fmla="*/ 0 w 35"/>
                  <a:gd name="T11" fmla="*/ 8 h 50"/>
                  <a:gd name="T12" fmla="*/ 22 w 35"/>
                  <a:gd name="T13" fmla="*/ 8 h 50"/>
                  <a:gd name="T14" fmla="*/ 0 w 35"/>
                  <a:gd name="T15" fmla="*/ 41 h 50"/>
                  <a:gd name="T16" fmla="*/ 0 w 35"/>
                  <a:gd name="T17" fmla="*/ 43 h 50"/>
                  <a:gd name="T18" fmla="*/ 0 w 35"/>
                  <a:gd name="T19" fmla="*/ 50 h 50"/>
                  <a:gd name="T20" fmla="*/ 35 w 35"/>
                  <a:gd name="T21" fmla="*/ 50 h 50"/>
                  <a:gd name="T22" fmla="*/ 35 w 35"/>
                  <a:gd name="T23"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50">
                    <a:moveTo>
                      <a:pt x="35" y="40"/>
                    </a:moveTo>
                    <a:lnTo>
                      <a:pt x="11" y="40"/>
                    </a:lnTo>
                    <a:lnTo>
                      <a:pt x="33" y="7"/>
                    </a:lnTo>
                    <a:lnTo>
                      <a:pt x="33" y="0"/>
                    </a:lnTo>
                    <a:lnTo>
                      <a:pt x="0" y="0"/>
                    </a:lnTo>
                    <a:lnTo>
                      <a:pt x="0" y="8"/>
                    </a:lnTo>
                    <a:lnTo>
                      <a:pt x="22" y="8"/>
                    </a:lnTo>
                    <a:lnTo>
                      <a:pt x="0" y="41"/>
                    </a:lnTo>
                    <a:lnTo>
                      <a:pt x="0" y="43"/>
                    </a:lnTo>
                    <a:lnTo>
                      <a:pt x="0" y="50"/>
                    </a:lnTo>
                    <a:lnTo>
                      <a:pt x="35" y="50"/>
                    </a:lnTo>
                    <a:lnTo>
                      <a:pt x="35"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3" name="Freeform 59">
                <a:extLst>
                  <a:ext uri="{FF2B5EF4-FFF2-40B4-BE49-F238E27FC236}">
                    <a16:creationId xmlns:a16="http://schemas.microsoft.com/office/drawing/2014/main" id="{4531911B-9DF0-420D-899E-9072C16B3A85}"/>
                  </a:ext>
                </a:extLst>
              </p:cNvPr>
              <p:cNvSpPr>
                <a:spLocks/>
              </p:cNvSpPr>
              <p:nvPr/>
            </p:nvSpPr>
            <p:spPr bwMode="auto">
              <a:xfrm>
                <a:off x="3426" y="2210"/>
                <a:ext cx="36" cy="50"/>
              </a:xfrm>
              <a:custGeom>
                <a:avLst/>
                <a:gdLst>
                  <a:gd name="T0" fmla="*/ 36 w 36"/>
                  <a:gd name="T1" fmla="*/ 40 h 50"/>
                  <a:gd name="T2" fmla="*/ 10 w 36"/>
                  <a:gd name="T3" fmla="*/ 40 h 50"/>
                  <a:gd name="T4" fmla="*/ 10 w 36"/>
                  <a:gd name="T5" fmla="*/ 29 h 50"/>
                  <a:gd name="T6" fmla="*/ 33 w 36"/>
                  <a:gd name="T7" fmla="*/ 29 h 50"/>
                  <a:gd name="T8" fmla="*/ 33 w 36"/>
                  <a:gd name="T9" fmla="*/ 20 h 50"/>
                  <a:gd name="T10" fmla="*/ 10 w 36"/>
                  <a:gd name="T11" fmla="*/ 20 h 50"/>
                  <a:gd name="T12" fmla="*/ 10 w 36"/>
                  <a:gd name="T13" fmla="*/ 8 h 50"/>
                  <a:gd name="T14" fmla="*/ 36 w 36"/>
                  <a:gd name="T15" fmla="*/ 8 h 50"/>
                  <a:gd name="T16" fmla="*/ 36 w 36"/>
                  <a:gd name="T17" fmla="*/ 0 h 50"/>
                  <a:gd name="T18" fmla="*/ 0 w 36"/>
                  <a:gd name="T19" fmla="*/ 0 h 50"/>
                  <a:gd name="T20" fmla="*/ 0 w 36"/>
                  <a:gd name="T21" fmla="*/ 50 h 50"/>
                  <a:gd name="T22" fmla="*/ 36 w 36"/>
                  <a:gd name="T23" fmla="*/ 50 h 50"/>
                  <a:gd name="T24" fmla="*/ 36 w 36"/>
                  <a:gd name="T2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50">
                    <a:moveTo>
                      <a:pt x="36" y="40"/>
                    </a:moveTo>
                    <a:lnTo>
                      <a:pt x="10" y="40"/>
                    </a:lnTo>
                    <a:lnTo>
                      <a:pt x="10" y="29"/>
                    </a:lnTo>
                    <a:lnTo>
                      <a:pt x="33" y="29"/>
                    </a:lnTo>
                    <a:lnTo>
                      <a:pt x="33" y="20"/>
                    </a:lnTo>
                    <a:lnTo>
                      <a:pt x="10" y="20"/>
                    </a:lnTo>
                    <a:lnTo>
                      <a:pt x="10" y="8"/>
                    </a:lnTo>
                    <a:lnTo>
                      <a:pt x="36" y="8"/>
                    </a:lnTo>
                    <a:lnTo>
                      <a:pt x="36" y="0"/>
                    </a:lnTo>
                    <a:lnTo>
                      <a:pt x="0" y="0"/>
                    </a:lnTo>
                    <a:lnTo>
                      <a:pt x="0" y="50"/>
                    </a:lnTo>
                    <a:lnTo>
                      <a:pt x="36" y="50"/>
                    </a:lnTo>
                    <a:lnTo>
                      <a:pt x="36"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4" name="Freeform 60">
                <a:extLst>
                  <a:ext uri="{FF2B5EF4-FFF2-40B4-BE49-F238E27FC236}">
                    <a16:creationId xmlns:a16="http://schemas.microsoft.com/office/drawing/2014/main" id="{44967248-B3A4-4B27-B890-81DF598C48D9}"/>
                  </a:ext>
                </a:extLst>
              </p:cNvPr>
              <p:cNvSpPr>
                <a:spLocks noEditPoints="1"/>
              </p:cNvSpPr>
              <p:nvPr/>
            </p:nvSpPr>
            <p:spPr bwMode="auto">
              <a:xfrm>
                <a:off x="3474" y="2210"/>
                <a:ext cx="40" cy="50"/>
              </a:xfrm>
              <a:custGeom>
                <a:avLst/>
                <a:gdLst>
                  <a:gd name="T0" fmla="*/ 28 w 34"/>
                  <a:gd name="T1" fmla="*/ 41 h 43"/>
                  <a:gd name="T2" fmla="*/ 33 w 34"/>
                  <a:gd name="T3" fmla="*/ 37 h 43"/>
                  <a:gd name="T4" fmla="*/ 34 w 34"/>
                  <a:gd name="T5" fmla="*/ 31 h 43"/>
                  <a:gd name="T6" fmla="*/ 33 w 34"/>
                  <a:gd name="T7" fmla="*/ 26 h 43"/>
                  <a:gd name="T8" fmla="*/ 30 w 34"/>
                  <a:gd name="T9" fmla="*/ 22 h 43"/>
                  <a:gd name="T10" fmla="*/ 28 w 34"/>
                  <a:gd name="T11" fmla="*/ 21 h 43"/>
                  <a:gd name="T12" fmla="*/ 30 w 34"/>
                  <a:gd name="T13" fmla="*/ 20 h 43"/>
                  <a:gd name="T14" fmla="*/ 33 w 34"/>
                  <a:gd name="T15" fmla="*/ 16 h 43"/>
                  <a:gd name="T16" fmla="*/ 34 w 34"/>
                  <a:gd name="T17" fmla="*/ 12 h 43"/>
                  <a:gd name="T18" fmla="*/ 32 w 34"/>
                  <a:gd name="T19" fmla="*/ 6 h 43"/>
                  <a:gd name="T20" fmla="*/ 27 w 34"/>
                  <a:gd name="T21" fmla="*/ 2 h 43"/>
                  <a:gd name="T22" fmla="*/ 19 w 34"/>
                  <a:gd name="T23" fmla="*/ 0 h 43"/>
                  <a:gd name="T24" fmla="*/ 0 w 34"/>
                  <a:gd name="T25" fmla="*/ 0 h 43"/>
                  <a:gd name="T26" fmla="*/ 0 w 34"/>
                  <a:gd name="T27" fmla="*/ 43 h 43"/>
                  <a:gd name="T28" fmla="*/ 20 w 34"/>
                  <a:gd name="T29" fmla="*/ 43 h 43"/>
                  <a:gd name="T30" fmla="*/ 28 w 34"/>
                  <a:gd name="T31" fmla="*/ 41 h 43"/>
                  <a:gd name="T32" fmla="*/ 9 w 34"/>
                  <a:gd name="T33" fmla="*/ 7 h 43"/>
                  <a:gd name="T34" fmla="*/ 18 w 34"/>
                  <a:gd name="T35" fmla="*/ 7 h 43"/>
                  <a:gd name="T36" fmla="*/ 24 w 34"/>
                  <a:gd name="T37" fmla="*/ 9 h 43"/>
                  <a:gd name="T38" fmla="*/ 25 w 34"/>
                  <a:gd name="T39" fmla="*/ 12 h 43"/>
                  <a:gd name="T40" fmla="*/ 24 w 34"/>
                  <a:gd name="T41" fmla="*/ 16 h 43"/>
                  <a:gd name="T42" fmla="*/ 19 w 34"/>
                  <a:gd name="T43" fmla="*/ 17 h 43"/>
                  <a:gd name="T44" fmla="*/ 9 w 34"/>
                  <a:gd name="T45" fmla="*/ 17 h 43"/>
                  <a:gd name="T46" fmla="*/ 9 w 34"/>
                  <a:gd name="T47" fmla="*/ 7 h 43"/>
                  <a:gd name="T48" fmla="*/ 9 w 34"/>
                  <a:gd name="T49" fmla="*/ 36 h 43"/>
                  <a:gd name="T50" fmla="*/ 9 w 34"/>
                  <a:gd name="T51" fmla="*/ 24 h 43"/>
                  <a:gd name="T52" fmla="*/ 19 w 34"/>
                  <a:gd name="T53" fmla="*/ 24 h 43"/>
                  <a:gd name="T54" fmla="*/ 23 w 34"/>
                  <a:gd name="T55" fmla="*/ 25 h 43"/>
                  <a:gd name="T56" fmla="*/ 25 w 34"/>
                  <a:gd name="T57" fmla="*/ 27 h 43"/>
                  <a:gd name="T58" fmla="*/ 26 w 34"/>
                  <a:gd name="T59" fmla="*/ 30 h 43"/>
                  <a:gd name="T60" fmla="*/ 24 w 34"/>
                  <a:gd name="T61" fmla="*/ 34 h 43"/>
                  <a:gd name="T62" fmla="*/ 18 w 34"/>
                  <a:gd name="T63" fmla="*/ 36 h 43"/>
                  <a:gd name="T64" fmla="*/ 9 w 34"/>
                  <a:gd name="T65"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43">
                    <a:moveTo>
                      <a:pt x="28" y="41"/>
                    </a:moveTo>
                    <a:cubicBezTo>
                      <a:pt x="30" y="40"/>
                      <a:pt x="31" y="39"/>
                      <a:pt x="33" y="37"/>
                    </a:cubicBezTo>
                    <a:cubicBezTo>
                      <a:pt x="34" y="35"/>
                      <a:pt x="34" y="33"/>
                      <a:pt x="34" y="31"/>
                    </a:cubicBezTo>
                    <a:cubicBezTo>
                      <a:pt x="34" y="29"/>
                      <a:pt x="34" y="27"/>
                      <a:pt x="33" y="26"/>
                    </a:cubicBezTo>
                    <a:cubicBezTo>
                      <a:pt x="33" y="24"/>
                      <a:pt x="31" y="23"/>
                      <a:pt x="30" y="22"/>
                    </a:cubicBezTo>
                    <a:cubicBezTo>
                      <a:pt x="29" y="22"/>
                      <a:pt x="29" y="21"/>
                      <a:pt x="28" y="21"/>
                    </a:cubicBezTo>
                    <a:cubicBezTo>
                      <a:pt x="29" y="21"/>
                      <a:pt x="29" y="20"/>
                      <a:pt x="30" y="20"/>
                    </a:cubicBezTo>
                    <a:cubicBezTo>
                      <a:pt x="31" y="19"/>
                      <a:pt x="32" y="18"/>
                      <a:pt x="33" y="16"/>
                    </a:cubicBezTo>
                    <a:cubicBezTo>
                      <a:pt x="34" y="15"/>
                      <a:pt x="34" y="14"/>
                      <a:pt x="34" y="12"/>
                    </a:cubicBezTo>
                    <a:cubicBezTo>
                      <a:pt x="34" y="10"/>
                      <a:pt x="33" y="8"/>
                      <a:pt x="32" y="6"/>
                    </a:cubicBezTo>
                    <a:cubicBezTo>
                      <a:pt x="31" y="4"/>
                      <a:pt x="30" y="3"/>
                      <a:pt x="27" y="2"/>
                    </a:cubicBezTo>
                    <a:cubicBezTo>
                      <a:pt x="25" y="1"/>
                      <a:pt x="23" y="0"/>
                      <a:pt x="19" y="0"/>
                    </a:cubicBezTo>
                    <a:cubicBezTo>
                      <a:pt x="0" y="0"/>
                      <a:pt x="0" y="0"/>
                      <a:pt x="0" y="0"/>
                    </a:cubicBezTo>
                    <a:cubicBezTo>
                      <a:pt x="0" y="43"/>
                      <a:pt x="0" y="43"/>
                      <a:pt x="0" y="43"/>
                    </a:cubicBezTo>
                    <a:cubicBezTo>
                      <a:pt x="20" y="43"/>
                      <a:pt x="20" y="43"/>
                      <a:pt x="20" y="43"/>
                    </a:cubicBezTo>
                    <a:cubicBezTo>
                      <a:pt x="23" y="43"/>
                      <a:pt x="25" y="42"/>
                      <a:pt x="28" y="41"/>
                    </a:cubicBezTo>
                    <a:close/>
                    <a:moveTo>
                      <a:pt x="9" y="7"/>
                    </a:moveTo>
                    <a:cubicBezTo>
                      <a:pt x="18" y="7"/>
                      <a:pt x="18" y="7"/>
                      <a:pt x="18" y="7"/>
                    </a:cubicBezTo>
                    <a:cubicBezTo>
                      <a:pt x="21" y="7"/>
                      <a:pt x="23" y="8"/>
                      <a:pt x="24" y="9"/>
                    </a:cubicBezTo>
                    <a:cubicBezTo>
                      <a:pt x="25" y="9"/>
                      <a:pt x="25" y="11"/>
                      <a:pt x="25" y="12"/>
                    </a:cubicBezTo>
                    <a:cubicBezTo>
                      <a:pt x="25" y="14"/>
                      <a:pt x="25" y="15"/>
                      <a:pt x="24" y="16"/>
                    </a:cubicBezTo>
                    <a:cubicBezTo>
                      <a:pt x="23" y="17"/>
                      <a:pt x="21" y="17"/>
                      <a:pt x="19" y="17"/>
                    </a:cubicBezTo>
                    <a:cubicBezTo>
                      <a:pt x="9" y="17"/>
                      <a:pt x="9" y="17"/>
                      <a:pt x="9" y="17"/>
                    </a:cubicBezTo>
                    <a:lnTo>
                      <a:pt x="9" y="7"/>
                    </a:lnTo>
                    <a:close/>
                    <a:moveTo>
                      <a:pt x="9" y="36"/>
                    </a:moveTo>
                    <a:cubicBezTo>
                      <a:pt x="9" y="24"/>
                      <a:pt x="9" y="24"/>
                      <a:pt x="9" y="24"/>
                    </a:cubicBezTo>
                    <a:cubicBezTo>
                      <a:pt x="19" y="24"/>
                      <a:pt x="19" y="24"/>
                      <a:pt x="19" y="24"/>
                    </a:cubicBezTo>
                    <a:cubicBezTo>
                      <a:pt x="21" y="24"/>
                      <a:pt x="22" y="25"/>
                      <a:pt x="23" y="25"/>
                    </a:cubicBezTo>
                    <a:cubicBezTo>
                      <a:pt x="24" y="25"/>
                      <a:pt x="25" y="26"/>
                      <a:pt x="25" y="27"/>
                    </a:cubicBezTo>
                    <a:cubicBezTo>
                      <a:pt x="26" y="28"/>
                      <a:pt x="26" y="29"/>
                      <a:pt x="26" y="30"/>
                    </a:cubicBezTo>
                    <a:cubicBezTo>
                      <a:pt x="26" y="32"/>
                      <a:pt x="25" y="33"/>
                      <a:pt x="24" y="34"/>
                    </a:cubicBezTo>
                    <a:cubicBezTo>
                      <a:pt x="23" y="35"/>
                      <a:pt x="21" y="36"/>
                      <a:pt x="18" y="36"/>
                    </a:cubicBezTo>
                    <a:lnTo>
                      <a:pt x="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5" name="Freeform 61">
                <a:extLst>
                  <a:ext uri="{FF2B5EF4-FFF2-40B4-BE49-F238E27FC236}">
                    <a16:creationId xmlns:a16="http://schemas.microsoft.com/office/drawing/2014/main" id="{3EC7EB70-7174-43FD-93EB-E4639E9C6EE2}"/>
                  </a:ext>
                </a:extLst>
              </p:cNvPr>
              <p:cNvSpPr>
                <a:spLocks noEditPoints="1"/>
              </p:cNvSpPr>
              <p:nvPr/>
            </p:nvSpPr>
            <p:spPr bwMode="auto">
              <a:xfrm>
                <a:off x="3197" y="2425"/>
                <a:ext cx="156" cy="154"/>
              </a:xfrm>
              <a:custGeom>
                <a:avLst/>
                <a:gdLst>
                  <a:gd name="T0" fmla="*/ 134 w 134"/>
                  <a:gd name="T1" fmla="*/ 38 h 133"/>
                  <a:gd name="T2" fmla="*/ 134 w 134"/>
                  <a:gd name="T3" fmla="*/ 37 h 133"/>
                  <a:gd name="T4" fmla="*/ 133 w 134"/>
                  <a:gd name="T5" fmla="*/ 36 h 133"/>
                  <a:gd name="T6" fmla="*/ 133 w 134"/>
                  <a:gd name="T7" fmla="*/ 36 h 133"/>
                  <a:gd name="T8" fmla="*/ 132 w 134"/>
                  <a:gd name="T9" fmla="*/ 36 h 133"/>
                  <a:gd name="T10" fmla="*/ 69 w 134"/>
                  <a:gd name="T11" fmla="*/ 0 h 133"/>
                  <a:gd name="T12" fmla="*/ 65 w 134"/>
                  <a:gd name="T13" fmla="*/ 0 h 133"/>
                  <a:gd name="T14" fmla="*/ 2 w 134"/>
                  <a:gd name="T15" fmla="*/ 36 h 133"/>
                  <a:gd name="T16" fmla="*/ 1 w 134"/>
                  <a:gd name="T17" fmla="*/ 36 h 133"/>
                  <a:gd name="T18" fmla="*/ 1 w 134"/>
                  <a:gd name="T19" fmla="*/ 36 h 133"/>
                  <a:gd name="T20" fmla="*/ 0 w 134"/>
                  <a:gd name="T21" fmla="*/ 37 h 133"/>
                  <a:gd name="T22" fmla="*/ 0 w 134"/>
                  <a:gd name="T23" fmla="*/ 38 h 133"/>
                  <a:gd name="T24" fmla="*/ 0 w 134"/>
                  <a:gd name="T25" fmla="*/ 39 h 133"/>
                  <a:gd name="T26" fmla="*/ 0 w 134"/>
                  <a:gd name="T27" fmla="*/ 39 h 133"/>
                  <a:gd name="T28" fmla="*/ 0 w 134"/>
                  <a:gd name="T29" fmla="*/ 129 h 133"/>
                  <a:gd name="T30" fmla="*/ 4 w 134"/>
                  <a:gd name="T31" fmla="*/ 133 h 133"/>
                  <a:gd name="T32" fmla="*/ 43 w 134"/>
                  <a:gd name="T33" fmla="*/ 133 h 133"/>
                  <a:gd name="T34" fmla="*/ 92 w 134"/>
                  <a:gd name="T35" fmla="*/ 133 h 133"/>
                  <a:gd name="T36" fmla="*/ 130 w 134"/>
                  <a:gd name="T37" fmla="*/ 133 h 133"/>
                  <a:gd name="T38" fmla="*/ 134 w 134"/>
                  <a:gd name="T39" fmla="*/ 129 h 133"/>
                  <a:gd name="T40" fmla="*/ 134 w 134"/>
                  <a:gd name="T41" fmla="*/ 39 h 133"/>
                  <a:gd name="T42" fmla="*/ 134 w 134"/>
                  <a:gd name="T43" fmla="*/ 39 h 133"/>
                  <a:gd name="T44" fmla="*/ 134 w 134"/>
                  <a:gd name="T45" fmla="*/ 38 h 133"/>
                  <a:gd name="T46" fmla="*/ 47 w 134"/>
                  <a:gd name="T47" fmla="*/ 125 h 133"/>
                  <a:gd name="T48" fmla="*/ 47 w 134"/>
                  <a:gd name="T49" fmla="*/ 89 h 133"/>
                  <a:gd name="T50" fmla="*/ 67 w 134"/>
                  <a:gd name="T51" fmla="*/ 68 h 133"/>
                  <a:gd name="T52" fmla="*/ 88 w 134"/>
                  <a:gd name="T53" fmla="*/ 89 h 133"/>
                  <a:gd name="T54" fmla="*/ 88 w 134"/>
                  <a:gd name="T55" fmla="*/ 125 h 133"/>
                  <a:gd name="T56" fmla="*/ 47 w 134"/>
                  <a:gd name="T57" fmla="*/ 125 h 133"/>
                  <a:gd name="T58" fmla="*/ 126 w 134"/>
                  <a:gd name="T59" fmla="*/ 125 h 133"/>
                  <a:gd name="T60" fmla="*/ 96 w 134"/>
                  <a:gd name="T61" fmla="*/ 125 h 133"/>
                  <a:gd name="T62" fmla="*/ 96 w 134"/>
                  <a:gd name="T63" fmla="*/ 89 h 133"/>
                  <a:gd name="T64" fmla="*/ 67 w 134"/>
                  <a:gd name="T65" fmla="*/ 60 h 133"/>
                  <a:gd name="T66" fmla="*/ 39 w 134"/>
                  <a:gd name="T67" fmla="*/ 89 h 133"/>
                  <a:gd name="T68" fmla="*/ 39 w 134"/>
                  <a:gd name="T69" fmla="*/ 125 h 133"/>
                  <a:gd name="T70" fmla="*/ 8 w 134"/>
                  <a:gd name="T71" fmla="*/ 125 h 133"/>
                  <a:gd name="T72" fmla="*/ 8 w 134"/>
                  <a:gd name="T73" fmla="*/ 43 h 133"/>
                  <a:gd name="T74" fmla="*/ 126 w 134"/>
                  <a:gd name="T75" fmla="*/ 43 h 133"/>
                  <a:gd name="T76" fmla="*/ 126 w 134"/>
                  <a:gd name="T77" fmla="*/ 12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133">
                    <a:moveTo>
                      <a:pt x="134" y="38"/>
                    </a:moveTo>
                    <a:cubicBezTo>
                      <a:pt x="134" y="38"/>
                      <a:pt x="134" y="38"/>
                      <a:pt x="134" y="37"/>
                    </a:cubicBezTo>
                    <a:cubicBezTo>
                      <a:pt x="134" y="37"/>
                      <a:pt x="134" y="37"/>
                      <a:pt x="133" y="36"/>
                    </a:cubicBezTo>
                    <a:cubicBezTo>
                      <a:pt x="133" y="36"/>
                      <a:pt x="133" y="36"/>
                      <a:pt x="133" y="36"/>
                    </a:cubicBezTo>
                    <a:cubicBezTo>
                      <a:pt x="133" y="36"/>
                      <a:pt x="133" y="36"/>
                      <a:pt x="132" y="36"/>
                    </a:cubicBezTo>
                    <a:cubicBezTo>
                      <a:pt x="69" y="0"/>
                      <a:pt x="69" y="0"/>
                      <a:pt x="69" y="0"/>
                    </a:cubicBezTo>
                    <a:cubicBezTo>
                      <a:pt x="68" y="0"/>
                      <a:pt x="66" y="0"/>
                      <a:pt x="65" y="0"/>
                    </a:cubicBezTo>
                    <a:cubicBezTo>
                      <a:pt x="2" y="36"/>
                      <a:pt x="2" y="36"/>
                      <a:pt x="2" y="36"/>
                    </a:cubicBezTo>
                    <a:cubicBezTo>
                      <a:pt x="2" y="36"/>
                      <a:pt x="1" y="36"/>
                      <a:pt x="1" y="36"/>
                    </a:cubicBezTo>
                    <a:cubicBezTo>
                      <a:pt x="1" y="36"/>
                      <a:pt x="1" y="36"/>
                      <a:pt x="1" y="36"/>
                    </a:cubicBezTo>
                    <a:cubicBezTo>
                      <a:pt x="1" y="37"/>
                      <a:pt x="0" y="37"/>
                      <a:pt x="0" y="37"/>
                    </a:cubicBezTo>
                    <a:cubicBezTo>
                      <a:pt x="0" y="38"/>
                      <a:pt x="0" y="38"/>
                      <a:pt x="0" y="38"/>
                    </a:cubicBezTo>
                    <a:cubicBezTo>
                      <a:pt x="0" y="38"/>
                      <a:pt x="0" y="38"/>
                      <a:pt x="0" y="39"/>
                    </a:cubicBezTo>
                    <a:cubicBezTo>
                      <a:pt x="0" y="39"/>
                      <a:pt x="0" y="39"/>
                      <a:pt x="0" y="39"/>
                    </a:cubicBezTo>
                    <a:cubicBezTo>
                      <a:pt x="0" y="129"/>
                      <a:pt x="0" y="129"/>
                      <a:pt x="0" y="129"/>
                    </a:cubicBezTo>
                    <a:cubicBezTo>
                      <a:pt x="0" y="131"/>
                      <a:pt x="2" y="133"/>
                      <a:pt x="4" y="133"/>
                    </a:cubicBezTo>
                    <a:cubicBezTo>
                      <a:pt x="43" y="133"/>
                      <a:pt x="43" y="133"/>
                      <a:pt x="43" y="133"/>
                    </a:cubicBezTo>
                    <a:cubicBezTo>
                      <a:pt x="92" y="133"/>
                      <a:pt x="92" y="133"/>
                      <a:pt x="92" y="133"/>
                    </a:cubicBezTo>
                    <a:cubicBezTo>
                      <a:pt x="130" y="133"/>
                      <a:pt x="130" y="133"/>
                      <a:pt x="130" y="133"/>
                    </a:cubicBezTo>
                    <a:cubicBezTo>
                      <a:pt x="133" y="133"/>
                      <a:pt x="134" y="131"/>
                      <a:pt x="134" y="129"/>
                    </a:cubicBezTo>
                    <a:cubicBezTo>
                      <a:pt x="134" y="39"/>
                      <a:pt x="134" y="39"/>
                      <a:pt x="134" y="39"/>
                    </a:cubicBezTo>
                    <a:cubicBezTo>
                      <a:pt x="134" y="39"/>
                      <a:pt x="134" y="39"/>
                      <a:pt x="134" y="39"/>
                    </a:cubicBezTo>
                    <a:cubicBezTo>
                      <a:pt x="134" y="38"/>
                      <a:pt x="134" y="38"/>
                      <a:pt x="134" y="38"/>
                    </a:cubicBezTo>
                    <a:close/>
                    <a:moveTo>
                      <a:pt x="47" y="125"/>
                    </a:moveTo>
                    <a:cubicBezTo>
                      <a:pt x="47" y="89"/>
                      <a:pt x="47" y="89"/>
                      <a:pt x="47" y="89"/>
                    </a:cubicBezTo>
                    <a:cubicBezTo>
                      <a:pt x="47" y="77"/>
                      <a:pt x="56" y="68"/>
                      <a:pt x="67" y="68"/>
                    </a:cubicBezTo>
                    <a:cubicBezTo>
                      <a:pt x="78" y="68"/>
                      <a:pt x="88" y="77"/>
                      <a:pt x="88" y="89"/>
                    </a:cubicBezTo>
                    <a:cubicBezTo>
                      <a:pt x="88" y="125"/>
                      <a:pt x="88" y="125"/>
                      <a:pt x="88" y="125"/>
                    </a:cubicBezTo>
                    <a:lnTo>
                      <a:pt x="47" y="125"/>
                    </a:lnTo>
                    <a:close/>
                    <a:moveTo>
                      <a:pt x="126" y="125"/>
                    </a:moveTo>
                    <a:cubicBezTo>
                      <a:pt x="96" y="125"/>
                      <a:pt x="96" y="125"/>
                      <a:pt x="96" y="125"/>
                    </a:cubicBezTo>
                    <a:cubicBezTo>
                      <a:pt x="96" y="89"/>
                      <a:pt x="96" y="89"/>
                      <a:pt x="96" y="89"/>
                    </a:cubicBezTo>
                    <a:cubicBezTo>
                      <a:pt x="96" y="73"/>
                      <a:pt x="83" y="60"/>
                      <a:pt x="67" y="60"/>
                    </a:cubicBezTo>
                    <a:cubicBezTo>
                      <a:pt x="51" y="60"/>
                      <a:pt x="39" y="73"/>
                      <a:pt x="39" y="89"/>
                    </a:cubicBezTo>
                    <a:cubicBezTo>
                      <a:pt x="39" y="125"/>
                      <a:pt x="39" y="125"/>
                      <a:pt x="39" y="125"/>
                    </a:cubicBezTo>
                    <a:cubicBezTo>
                      <a:pt x="8" y="125"/>
                      <a:pt x="8" y="125"/>
                      <a:pt x="8" y="125"/>
                    </a:cubicBezTo>
                    <a:cubicBezTo>
                      <a:pt x="8" y="43"/>
                      <a:pt x="8" y="43"/>
                      <a:pt x="8" y="43"/>
                    </a:cubicBezTo>
                    <a:cubicBezTo>
                      <a:pt x="126" y="43"/>
                      <a:pt x="126" y="43"/>
                      <a:pt x="126" y="43"/>
                    </a:cubicBezTo>
                    <a:lnTo>
                      <a:pt x="126"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6" name="Freeform 62">
                <a:extLst>
                  <a:ext uri="{FF2B5EF4-FFF2-40B4-BE49-F238E27FC236}">
                    <a16:creationId xmlns:a16="http://schemas.microsoft.com/office/drawing/2014/main" id="{933A077D-D3A6-4815-8AFB-6FE925869445}"/>
                  </a:ext>
                </a:extLst>
              </p:cNvPr>
              <p:cNvSpPr>
                <a:spLocks noEditPoints="1"/>
              </p:cNvSpPr>
              <p:nvPr/>
            </p:nvSpPr>
            <p:spPr bwMode="auto">
              <a:xfrm>
                <a:off x="3178" y="2308"/>
                <a:ext cx="202" cy="127"/>
              </a:xfrm>
              <a:custGeom>
                <a:avLst/>
                <a:gdLst>
                  <a:gd name="T0" fmla="*/ 170 w 173"/>
                  <a:gd name="T1" fmla="*/ 0 h 109"/>
                  <a:gd name="T2" fmla="*/ 3 w 173"/>
                  <a:gd name="T3" fmla="*/ 0 h 109"/>
                  <a:gd name="T4" fmla="*/ 0 w 173"/>
                  <a:gd name="T5" fmla="*/ 3 h 109"/>
                  <a:gd name="T6" fmla="*/ 0 w 173"/>
                  <a:gd name="T7" fmla="*/ 80 h 109"/>
                  <a:gd name="T8" fmla="*/ 3 w 173"/>
                  <a:gd name="T9" fmla="*/ 83 h 109"/>
                  <a:gd name="T10" fmla="*/ 120 w 173"/>
                  <a:gd name="T11" fmla="*/ 83 h 109"/>
                  <a:gd name="T12" fmla="*/ 122 w 173"/>
                  <a:gd name="T13" fmla="*/ 106 h 109"/>
                  <a:gd name="T14" fmla="*/ 124 w 173"/>
                  <a:gd name="T15" fmla="*/ 109 h 109"/>
                  <a:gd name="T16" fmla="*/ 125 w 173"/>
                  <a:gd name="T17" fmla="*/ 109 h 109"/>
                  <a:gd name="T18" fmla="*/ 128 w 173"/>
                  <a:gd name="T19" fmla="*/ 107 h 109"/>
                  <a:gd name="T20" fmla="*/ 144 w 173"/>
                  <a:gd name="T21" fmla="*/ 83 h 109"/>
                  <a:gd name="T22" fmla="*/ 170 w 173"/>
                  <a:gd name="T23" fmla="*/ 83 h 109"/>
                  <a:gd name="T24" fmla="*/ 173 w 173"/>
                  <a:gd name="T25" fmla="*/ 80 h 109"/>
                  <a:gd name="T26" fmla="*/ 173 w 173"/>
                  <a:gd name="T27" fmla="*/ 3 h 109"/>
                  <a:gd name="T28" fmla="*/ 170 w 173"/>
                  <a:gd name="T29" fmla="*/ 0 h 109"/>
                  <a:gd name="T30" fmla="*/ 166 w 173"/>
                  <a:gd name="T31" fmla="*/ 77 h 109"/>
                  <a:gd name="T32" fmla="*/ 143 w 173"/>
                  <a:gd name="T33" fmla="*/ 77 h 109"/>
                  <a:gd name="T34" fmla="*/ 140 w 173"/>
                  <a:gd name="T35" fmla="*/ 78 h 109"/>
                  <a:gd name="T36" fmla="*/ 128 w 173"/>
                  <a:gd name="T37" fmla="*/ 96 h 109"/>
                  <a:gd name="T38" fmla="*/ 126 w 173"/>
                  <a:gd name="T39" fmla="*/ 80 h 109"/>
                  <a:gd name="T40" fmla="*/ 123 w 173"/>
                  <a:gd name="T41" fmla="*/ 77 h 109"/>
                  <a:gd name="T42" fmla="*/ 6 w 173"/>
                  <a:gd name="T43" fmla="*/ 77 h 109"/>
                  <a:gd name="T44" fmla="*/ 6 w 173"/>
                  <a:gd name="T45" fmla="*/ 6 h 109"/>
                  <a:gd name="T46" fmla="*/ 166 w 173"/>
                  <a:gd name="T47" fmla="*/ 6 h 109"/>
                  <a:gd name="T48" fmla="*/ 166 w 173"/>
                  <a:gd name="T49" fmla="*/ 7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3" h="109">
                    <a:moveTo>
                      <a:pt x="170" y="0"/>
                    </a:moveTo>
                    <a:cubicBezTo>
                      <a:pt x="3" y="0"/>
                      <a:pt x="3" y="0"/>
                      <a:pt x="3" y="0"/>
                    </a:cubicBezTo>
                    <a:cubicBezTo>
                      <a:pt x="1" y="0"/>
                      <a:pt x="0" y="1"/>
                      <a:pt x="0" y="3"/>
                    </a:cubicBezTo>
                    <a:cubicBezTo>
                      <a:pt x="0" y="80"/>
                      <a:pt x="0" y="80"/>
                      <a:pt x="0" y="80"/>
                    </a:cubicBezTo>
                    <a:cubicBezTo>
                      <a:pt x="0" y="82"/>
                      <a:pt x="1" y="83"/>
                      <a:pt x="3" y="83"/>
                    </a:cubicBezTo>
                    <a:cubicBezTo>
                      <a:pt x="120" y="83"/>
                      <a:pt x="120" y="83"/>
                      <a:pt x="120" y="83"/>
                    </a:cubicBezTo>
                    <a:cubicBezTo>
                      <a:pt x="122" y="106"/>
                      <a:pt x="122" y="106"/>
                      <a:pt x="122" y="106"/>
                    </a:cubicBezTo>
                    <a:cubicBezTo>
                      <a:pt x="122" y="107"/>
                      <a:pt x="123" y="108"/>
                      <a:pt x="124" y="109"/>
                    </a:cubicBezTo>
                    <a:cubicBezTo>
                      <a:pt x="125" y="109"/>
                      <a:pt x="125" y="109"/>
                      <a:pt x="125" y="109"/>
                    </a:cubicBezTo>
                    <a:cubicBezTo>
                      <a:pt x="126" y="109"/>
                      <a:pt x="127" y="108"/>
                      <a:pt x="128" y="107"/>
                    </a:cubicBezTo>
                    <a:cubicBezTo>
                      <a:pt x="144" y="83"/>
                      <a:pt x="144" y="83"/>
                      <a:pt x="144" y="83"/>
                    </a:cubicBezTo>
                    <a:cubicBezTo>
                      <a:pt x="170" y="83"/>
                      <a:pt x="170" y="83"/>
                      <a:pt x="170" y="83"/>
                    </a:cubicBezTo>
                    <a:cubicBezTo>
                      <a:pt x="171" y="83"/>
                      <a:pt x="173" y="82"/>
                      <a:pt x="173" y="80"/>
                    </a:cubicBezTo>
                    <a:cubicBezTo>
                      <a:pt x="173" y="3"/>
                      <a:pt x="173" y="3"/>
                      <a:pt x="173" y="3"/>
                    </a:cubicBezTo>
                    <a:cubicBezTo>
                      <a:pt x="173" y="1"/>
                      <a:pt x="171" y="0"/>
                      <a:pt x="170" y="0"/>
                    </a:cubicBezTo>
                    <a:close/>
                    <a:moveTo>
                      <a:pt x="166" y="77"/>
                    </a:moveTo>
                    <a:cubicBezTo>
                      <a:pt x="143" y="77"/>
                      <a:pt x="143" y="77"/>
                      <a:pt x="143" y="77"/>
                    </a:cubicBezTo>
                    <a:cubicBezTo>
                      <a:pt x="142" y="77"/>
                      <a:pt x="141" y="78"/>
                      <a:pt x="140" y="78"/>
                    </a:cubicBezTo>
                    <a:cubicBezTo>
                      <a:pt x="128" y="96"/>
                      <a:pt x="128" y="96"/>
                      <a:pt x="128" y="96"/>
                    </a:cubicBezTo>
                    <a:cubicBezTo>
                      <a:pt x="126" y="80"/>
                      <a:pt x="126" y="80"/>
                      <a:pt x="126" y="80"/>
                    </a:cubicBezTo>
                    <a:cubicBezTo>
                      <a:pt x="126" y="78"/>
                      <a:pt x="125" y="77"/>
                      <a:pt x="123" y="77"/>
                    </a:cubicBezTo>
                    <a:cubicBezTo>
                      <a:pt x="6" y="77"/>
                      <a:pt x="6" y="77"/>
                      <a:pt x="6" y="77"/>
                    </a:cubicBezTo>
                    <a:cubicBezTo>
                      <a:pt x="6" y="6"/>
                      <a:pt x="6" y="6"/>
                      <a:pt x="6" y="6"/>
                    </a:cubicBezTo>
                    <a:cubicBezTo>
                      <a:pt x="166" y="6"/>
                      <a:pt x="166" y="6"/>
                      <a:pt x="166" y="6"/>
                    </a:cubicBezTo>
                    <a:lnTo>
                      <a:pt x="166"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7" name="Freeform 63">
                <a:extLst>
                  <a:ext uri="{FF2B5EF4-FFF2-40B4-BE49-F238E27FC236}">
                    <a16:creationId xmlns:a16="http://schemas.microsoft.com/office/drawing/2014/main" id="{064F4E3A-48F3-4529-9642-A3830BAD0C88}"/>
                  </a:ext>
                </a:extLst>
              </p:cNvPr>
              <p:cNvSpPr>
                <a:spLocks/>
              </p:cNvSpPr>
              <p:nvPr/>
            </p:nvSpPr>
            <p:spPr bwMode="auto">
              <a:xfrm>
                <a:off x="3220" y="2334"/>
                <a:ext cx="33" cy="45"/>
              </a:xfrm>
              <a:custGeom>
                <a:avLst/>
                <a:gdLst>
                  <a:gd name="T0" fmla="*/ 33 w 33"/>
                  <a:gd name="T1" fmla="*/ 39 h 45"/>
                  <a:gd name="T2" fmla="*/ 9 w 33"/>
                  <a:gd name="T3" fmla="*/ 39 h 45"/>
                  <a:gd name="T4" fmla="*/ 32 w 33"/>
                  <a:gd name="T5" fmla="*/ 5 h 45"/>
                  <a:gd name="T6" fmla="*/ 32 w 33"/>
                  <a:gd name="T7" fmla="*/ 0 h 45"/>
                  <a:gd name="T8" fmla="*/ 0 w 33"/>
                  <a:gd name="T9" fmla="*/ 0 h 45"/>
                  <a:gd name="T10" fmla="*/ 0 w 33"/>
                  <a:gd name="T11" fmla="*/ 6 h 45"/>
                  <a:gd name="T12" fmla="*/ 22 w 33"/>
                  <a:gd name="T13" fmla="*/ 6 h 45"/>
                  <a:gd name="T14" fmla="*/ 0 w 33"/>
                  <a:gd name="T15" fmla="*/ 39 h 45"/>
                  <a:gd name="T16" fmla="*/ 0 w 33"/>
                  <a:gd name="T17" fmla="*/ 45 h 45"/>
                  <a:gd name="T18" fmla="*/ 33 w 33"/>
                  <a:gd name="T19" fmla="*/ 45 h 45"/>
                  <a:gd name="T20" fmla="*/ 33 w 33"/>
                  <a:gd name="T21"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45">
                    <a:moveTo>
                      <a:pt x="33" y="39"/>
                    </a:moveTo>
                    <a:lnTo>
                      <a:pt x="9" y="39"/>
                    </a:lnTo>
                    <a:lnTo>
                      <a:pt x="32" y="5"/>
                    </a:lnTo>
                    <a:lnTo>
                      <a:pt x="32" y="0"/>
                    </a:lnTo>
                    <a:lnTo>
                      <a:pt x="0" y="0"/>
                    </a:lnTo>
                    <a:lnTo>
                      <a:pt x="0" y="6"/>
                    </a:lnTo>
                    <a:lnTo>
                      <a:pt x="22" y="6"/>
                    </a:lnTo>
                    <a:lnTo>
                      <a:pt x="0" y="39"/>
                    </a:lnTo>
                    <a:lnTo>
                      <a:pt x="0" y="45"/>
                    </a:lnTo>
                    <a:lnTo>
                      <a:pt x="33" y="45"/>
                    </a:lnTo>
                    <a:lnTo>
                      <a:pt x="3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8" name="Freeform 64">
                <a:extLst>
                  <a:ext uri="{FF2B5EF4-FFF2-40B4-BE49-F238E27FC236}">
                    <a16:creationId xmlns:a16="http://schemas.microsoft.com/office/drawing/2014/main" id="{4081BE47-835D-4AF2-B3E0-B9E18A03ADEF}"/>
                  </a:ext>
                </a:extLst>
              </p:cNvPr>
              <p:cNvSpPr>
                <a:spLocks/>
              </p:cNvSpPr>
              <p:nvPr/>
            </p:nvSpPr>
            <p:spPr bwMode="auto">
              <a:xfrm>
                <a:off x="3262" y="2334"/>
                <a:ext cx="33" cy="45"/>
              </a:xfrm>
              <a:custGeom>
                <a:avLst/>
                <a:gdLst>
                  <a:gd name="T0" fmla="*/ 7 w 33"/>
                  <a:gd name="T1" fmla="*/ 45 h 45"/>
                  <a:gd name="T2" fmla="*/ 33 w 33"/>
                  <a:gd name="T3" fmla="*/ 45 h 45"/>
                  <a:gd name="T4" fmla="*/ 33 w 33"/>
                  <a:gd name="T5" fmla="*/ 39 h 45"/>
                  <a:gd name="T6" fmla="*/ 7 w 33"/>
                  <a:gd name="T7" fmla="*/ 39 h 45"/>
                  <a:gd name="T8" fmla="*/ 7 w 33"/>
                  <a:gd name="T9" fmla="*/ 25 h 45"/>
                  <a:gd name="T10" fmla="*/ 29 w 33"/>
                  <a:gd name="T11" fmla="*/ 25 h 45"/>
                  <a:gd name="T12" fmla="*/ 29 w 33"/>
                  <a:gd name="T13" fmla="*/ 20 h 45"/>
                  <a:gd name="T14" fmla="*/ 7 w 33"/>
                  <a:gd name="T15" fmla="*/ 20 h 45"/>
                  <a:gd name="T16" fmla="*/ 7 w 33"/>
                  <a:gd name="T17" fmla="*/ 6 h 45"/>
                  <a:gd name="T18" fmla="*/ 33 w 33"/>
                  <a:gd name="T19" fmla="*/ 6 h 45"/>
                  <a:gd name="T20" fmla="*/ 33 w 33"/>
                  <a:gd name="T21" fmla="*/ 0 h 45"/>
                  <a:gd name="T22" fmla="*/ 7 w 33"/>
                  <a:gd name="T23" fmla="*/ 0 h 45"/>
                  <a:gd name="T24" fmla="*/ 4 w 33"/>
                  <a:gd name="T25" fmla="*/ 0 h 45"/>
                  <a:gd name="T26" fmla="*/ 0 w 33"/>
                  <a:gd name="T27" fmla="*/ 0 h 45"/>
                  <a:gd name="T28" fmla="*/ 0 w 33"/>
                  <a:gd name="T29" fmla="*/ 45 h 45"/>
                  <a:gd name="T30" fmla="*/ 4 w 33"/>
                  <a:gd name="T31" fmla="*/ 45 h 45"/>
                  <a:gd name="T32" fmla="*/ 7 w 33"/>
                  <a:gd name="T3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45">
                    <a:moveTo>
                      <a:pt x="7" y="45"/>
                    </a:moveTo>
                    <a:lnTo>
                      <a:pt x="33" y="45"/>
                    </a:lnTo>
                    <a:lnTo>
                      <a:pt x="33" y="39"/>
                    </a:lnTo>
                    <a:lnTo>
                      <a:pt x="7" y="39"/>
                    </a:lnTo>
                    <a:lnTo>
                      <a:pt x="7" y="25"/>
                    </a:lnTo>
                    <a:lnTo>
                      <a:pt x="29" y="25"/>
                    </a:lnTo>
                    <a:lnTo>
                      <a:pt x="29" y="20"/>
                    </a:lnTo>
                    <a:lnTo>
                      <a:pt x="7" y="20"/>
                    </a:lnTo>
                    <a:lnTo>
                      <a:pt x="7" y="6"/>
                    </a:lnTo>
                    <a:lnTo>
                      <a:pt x="33" y="6"/>
                    </a:lnTo>
                    <a:lnTo>
                      <a:pt x="33" y="0"/>
                    </a:lnTo>
                    <a:lnTo>
                      <a:pt x="7" y="0"/>
                    </a:lnTo>
                    <a:lnTo>
                      <a:pt x="4" y="0"/>
                    </a:lnTo>
                    <a:lnTo>
                      <a:pt x="0" y="0"/>
                    </a:lnTo>
                    <a:lnTo>
                      <a:pt x="0" y="45"/>
                    </a:lnTo>
                    <a:lnTo>
                      <a:pt x="4" y="45"/>
                    </a:lnTo>
                    <a:lnTo>
                      <a:pt x="7"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9" name="Freeform 65">
                <a:extLst>
                  <a:ext uri="{FF2B5EF4-FFF2-40B4-BE49-F238E27FC236}">
                    <a16:creationId xmlns:a16="http://schemas.microsoft.com/office/drawing/2014/main" id="{985C0B29-C0C5-49C7-95D2-9496B105944A}"/>
                  </a:ext>
                </a:extLst>
              </p:cNvPr>
              <p:cNvSpPr>
                <a:spLocks/>
              </p:cNvSpPr>
              <p:nvPr/>
            </p:nvSpPr>
            <p:spPr bwMode="auto">
              <a:xfrm>
                <a:off x="3305" y="2334"/>
                <a:ext cx="37" cy="45"/>
              </a:xfrm>
              <a:custGeom>
                <a:avLst/>
                <a:gdLst>
                  <a:gd name="T0" fmla="*/ 8 w 37"/>
                  <a:gd name="T1" fmla="*/ 25 h 45"/>
                  <a:gd name="T2" fmla="*/ 30 w 37"/>
                  <a:gd name="T3" fmla="*/ 25 h 45"/>
                  <a:gd name="T4" fmla="*/ 30 w 37"/>
                  <a:gd name="T5" fmla="*/ 45 h 45"/>
                  <a:gd name="T6" fmla="*/ 37 w 37"/>
                  <a:gd name="T7" fmla="*/ 45 h 45"/>
                  <a:gd name="T8" fmla="*/ 37 w 37"/>
                  <a:gd name="T9" fmla="*/ 0 h 45"/>
                  <a:gd name="T10" fmla="*/ 30 w 37"/>
                  <a:gd name="T11" fmla="*/ 0 h 45"/>
                  <a:gd name="T12" fmla="*/ 30 w 37"/>
                  <a:gd name="T13" fmla="*/ 20 h 45"/>
                  <a:gd name="T14" fmla="*/ 8 w 37"/>
                  <a:gd name="T15" fmla="*/ 20 h 45"/>
                  <a:gd name="T16" fmla="*/ 8 w 37"/>
                  <a:gd name="T17" fmla="*/ 0 h 45"/>
                  <a:gd name="T18" fmla="*/ 0 w 37"/>
                  <a:gd name="T19" fmla="*/ 0 h 45"/>
                  <a:gd name="T20" fmla="*/ 0 w 37"/>
                  <a:gd name="T21" fmla="*/ 45 h 45"/>
                  <a:gd name="T22" fmla="*/ 8 w 37"/>
                  <a:gd name="T23" fmla="*/ 45 h 45"/>
                  <a:gd name="T24" fmla="*/ 8 w 37"/>
                  <a:gd name="T25"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45">
                    <a:moveTo>
                      <a:pt x="8" y="25"/>
                    </a:moveTo>
                    <a:lnTo>
                      <a:pt x="30" y="25"/>
                    </a:lnTo>
                    <a:lnTo>
                      <a:pt x="30" y="45"/>
                    </a:lnTo>
                    <a:lnTo>
                      <a:pt x="37" y="45"/>
                    </a:lnTo>
                    <a:lnTo>
                      <a:pt x="37" y="0"/>
                    </a:lnTo>
                    <a:lnTo>
                      <a:pt x="30" y="0"/>
                    </a:lnTo>
                    <a:lnTo>
                      <a:pt x="30" y="20"/>
                    </a:lnTo>
                    <a:lnTo>
                      <a:pt x="8" y="20"/>
                    </a:lnTo>
                    <a:lnTo>
                      <a:pt x="8" y="0"/>
                    </a:lnTo>
                    <a:lnTo>
                      <a:pt x="0" y="0"/>
                    </a:lnTo>
                    <a:lnTo>
                      <a:pt x="0" y="45"/>
                    </a:lnTo>
                    <a:lnTo>
                      <a:pt x="8" y="45"/>
                    </a:lnTo>
                    <a:lnTo>
                      <a:pt x="8"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649" name="テキスト ボックス 648">
              <a:extLst>
                <a:ext uri="{FF2B5EF4-FFF2-40B4-BE49-F238E27FC236}">
                  <a16:creationId xmlns:a16="http://schemas.microsoft.com/office/drawing/2014/main" id="{B15A20BF-88C9-4437-AA59-F6CB2E7F5FDA}"/>
                </a:ext>
              </a:extLst>
            </p:cNvPr>
            <p:cNvSpPr txBox="1"/>
            <p:nvPr/>
          </p:nvSpPr>
          <p:spPr>
            <a:xfrm>
              <a:off x="8175165" y="3715611"/>
              <a:ext cx="1214637"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住宅建築物の</a:t>
              </a:r>
              <a:r>
                <a:rPr lang="en-US" altLang="ja-JP" dirty="0">
                  <a:solidFill>
                    <a:prstClr val="black"/>
                  </a:solidFill>
                </a:rPr>
                <a:t>ZEB/ZEH</a:t>
              </a:r>
              <a:endParaRPr lang="ja-JP" altLang="en-US" dirty="0">
                <a:solidFill>
                  <a:prstClr val="black"/>
                </a:solidFill>
              </a:endParaRPr>
            </a:p>
          </p:txBody>
        </p:sp>
      </p:grpSp>
      <p:grpSp>
        <p:nvGrpSpPr>
          <p:cNvPr id="595" name="グループ化 594">
            <a:extLst>
              <a:ext uri="{FF2B5EF4-FFF2-40B4-BE49-F238E27FC236}">
                <a16:creationId xmlns:a16="http://schemas.microsoft.com/office/drawing/2014/main" id="{9B340682-8597-4E0C-9F48-6C369E1AF401}"/>
              </a:ext>
            </a:extLst>
          </p:cNvPr>
          <p:cNvGrpSpPr/>
          <p:nvPr/>
        </p:nvGrpSpPr>
        <p:grpSpPr>
          <a:xfrm>
            <a:off x="6789663" y="2540470"/>
            <a:ext cx="2349960" cy="1538845"/>
            <a:chOff x="471784" y="1360958"/>
            <a:chExt cx="2550816" cy="1670373"/>
          </a:xfrm>
        </p:grpSpPr>
        <p:sp>
          <p:nvSpPr>
            <p:cNvPr id="596" name="テキスト ボックス 595">
              <a:extLst>
                <a:ext uri="{FF2B5EF4-FFF2-40B4-BE49-F238E27FC236}">
                  <a16:creationId xmlns:a16="http://schemas.microsoft.com/office/drawing/2014/main" id="{77C583D0-189B-4EFD-9BED-2CCA0FF41E8F}"/>
                </a:ext>
              </a:extLst>
            </p:cNvPr>
            <p:cNvSpPr txBox="1"/>
            <p:nvPr/>
          </p:nvSpPr>
          <p:spPr>
            <a:xfrm>
              <a:off x="471784" y="2600444"/>
              <a:ext cx="2550816" cy="430887"/>
            </a:xfrm>
            <a:prstGeom prst="rect">
              <a:avLst/>
            </a:prstGeom>
            <a:noFill/>
          </p:spPr>
          <p:txBody>
            <a:bodyPr wrap="square" lIns="0" tIns="0" rIns="0" bIns="0" rtlCol="0">
              <a:spAutoFit/>
            </a:bodyPr>
            <a:lstStyle>
              <a:defPPr>
                <a:defRPr lang="ja-JP"/>
              </a:defPPr>
              <a:lvl1pPr algn="ctr">
                <a:defRPr sz="1400" b="1"/>
              </a:lvl1pPr>
            </a:lstStyle>
            <a:p>
              <a:pPr lvl="0">
                <a:defRPr/>
              </a:pPr>
              <a:r>
                <a:rPr lang="ja-JP" altLang="en-US" dirty="0">
                  <a:solidFill>
                    <a:prstClr val="black"/>
                  </a:solidFill>
                </a:rPr>
                <a:t>施設の屋根・駐車場に</a:t>
              </a:r>
              <a:r>
                <a:rPr lang="en-US" altLang="ja-JP" dirty="0">
                  <a:solidFill>
                    <a:prstClr val="black"/>
                  </a:solidFill>
                </a:rPr>
                <a:t/>
              </a:r>
              <a:br>
                <a:rPr lang="en-US" altLang="ja-JP" dirty="0">
                  <a:solidFill>
                    <a:prstClr val="black"/>
                  </a:solidFill>
                </a:rPr>
              </a:br>
              <a:r>
                <a:rPr lang="ja-JP" altLang="en-US" dirty="0">
                  <a:solidFill>
                    <a:prstClr val="black"/>
                  </a:solidFill>
                </a:rPr>
                <a:t>太陽光発電設備を最大限設置</a:t>
              </a:r>
            </a:p>
          </p:txBody>
        </p:sp>
        <p:grpSp>
          <p:nvGrpSpPr>
            <p:cNvPr id="597" name="Group 23">
              <a:extLst>
                <a:ext uri="{FF2B5EF4-FFF2-40B4-BE49-F238E27FC236}">
                  <a16:creationId xmlns:a16="http://schemas.microsoft.com/office/drawing/2014/main" id="{ADB49ACC-06F5-40AA-A2F8-9E1D7C95C0C2}"/>
                </a:ext>
              </a:extLst>
            </p:cNvPr>
            <p:cNvGrpSpPr>
              <a:grpSpLocks noChangeAspect="1"/>
            </p:cNvGrpSpPr>
            <p:nvPr/>
          </p:nvGrpSpPr>
          <p:grpSpPr bwMode="auto">
            <a:xfrm>
              <a:off x="1040887" y="1360958"/>
              <a:ext cx="1498172" cy="1178339"/>
              <a:chOff x="3108" y="2171"/>
              <a:chExt cx="534" cy="420"/>
            </a:xfrm>
            <a:solidFill>
              <a:schemeClr val="tx2"/>
            </a:solidFill>
          </p:grpSpPr>
          <p:sp>
            <p:nvSpPr>
              <p:cNvPr id="598" name="Freeform 24">
                <a:extLst>
                  <a:ext uri="{FF2B5EF4-FFF2-40B4-BE49-F238E27FC236}">
                    <a16:creationId xmlns:a16="http://schemas.microsoft.com/office/drawing/2014/main" id="{FC3DD2CC-2014-4456-B003-59E622BC3E05}"/>
                  </a:ext>
                </a:extLst>
              </p:cNvPr>
              <p:cNvSpPr>
                <a:spLocks noEditPoints="1"/>
              </p:cNvSpPr>
              <p:nvPr/>
            </p:nvSpPr>
            <p:spPr bwMode="auto">
              <a:xfrm>
                <a:off x="3108" y="2171"/>
                <a:ext cx="220" cy="226"/>
              </a:xfrm>
              <a:custGeom>
                <a:avLst/>
                <a:gdLst>
                  <a:gd name="T0" fmla="*/ 135 w 189"/>
                  <a:gd name="T1" fmla="*/ 181 h 194"/>
                  <a:gd name="T2" fmla="*/ 150 w 189"/>
                  <a:gd name="T3" fmla="*/ 187 h 194"/>
                  <a:gd name="T4" fmla="*/ 168 w 189"/>
                  <a:gd name="T5" fmla="*/ 194 h 194"/>
                  <a:gd name="T6" fmla="*/ 170 w 189"/>
                  <a:gd name="T7" fmla="*/ 192 h 194"/>
                  <a:gd name="T8" fmla="*/ 167 w 189"/>
                  <a:gd name="T9" fmla="*/ 173 h 194"/>
                  <a:gd name="T10" fmla="*/ 164 w 189"/>
                  <a:gd name="T11" fmla="*/ 157 h 194"/>
                  <a:gd name="T12" fmla="*/ 164 w 189"/>
                  <a:gd name="T13" fmla="*/ 157 h 194"/>
                  <a:gd name="T14" fmla="*/ 189 w 189"/>
                  <a:gd name="T15" fmla="*/ 94 h 194"/>
                  <a:gd name="T16" fmla="*/ 94 w 189"/>
                  <a:gd name="T17" fmla="*/ 0 h 194"/>
                  <a:gd name="T18" fmla="*/ 0 w 189"/>
                  <a:gd name="T19" fmla="*/ 94 h 194"/>
                  <a:gd name="T20" fmla="*/ 94 w 189"/>
                  <a:gd name="T21" fmla="*/ 188 h 194"/>
                  <a:gd name="T22" fmla="*/ 133 w 189"/>
                  <a:gd name="T23" fmla="*/ 180 h 194"/>
                  <a:gd name="T24" fmla="*/ 135 w 189"/>
                  <a:gd name="T25" fmla="*/ 181 h 194"/>
                  <a:gd name="T26" fmla="*/ 8 w 189"/>
                  <a:gd name="T27" fmla="*/ 94 h 194"/>
                  <a:gd name="T28" fmla="*/ 94 w 189"/>
                  <a:gd name="T29" fmla="*/ 8 h 194"/>
                  <a:gd name="T30" fmla="*/ 181 w 189"/>
                  <a:gd name="T31" fmla="*/ 94 h 194"/>
                  <a:gd name="T32" fmla="*/ 94 w 189"/>
                  <a:gd name="T33" fmla="*/ 180 h 194"/>
                  <a:gd name="T34" fmla="*/ 8 w 189"/>
                  <a:gd name="T35" fmla="*/ 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194">
                    <a:moveTo>
                      <a:pt x="135" y="181"/>
                    </a:moveTo>
                    <a:cubicBezTo>
                      <a:pt x="150" y="187"/>
                      <a:pt x="150" y="187"/>
                      <a:pt x="150" y="187"/>
                    </a:cubicBezTo>
                    <a:cubicBezTo>
                      <a:pt x="168" y="194"/>
                      <a:pt x="168" y="194"/>
                      <a:pt x="168" y="194"/>
                    </a:cubicBezTo>
                    <a:cubicBezTo>
                      <a:pt x="169" y="194"/>
                      <a:pt x="170" y="194"/>
                      <a:pt x="170" y="192"/>
                    </a:cubicBezTo>
                    <a:cubicBezTo>
                      <a:pt x="167" y="173"/>
                      <a:pt x="167" y="173"/>
                      <a:pt x="167" y="173"/>
                    </a:cubicBezTo>
                    <a:cubicBezTo>
                      <a:pt x="164" y="157"/>
                      <a:pt x="164" y="157"/>
                      <a:pt x="164" y="157"/>
                    </a:cubicBezTo>
                    <a:cubicBezTo>
                      <a:pt x="164" y="157"/>
                      <a:pt x="164" y="157"/>
                      <a:pt x="164" y="157"/>
                    </a:cubicBezTo>
                    <a:cubicBezTo>
                      <a:pt x="179" y="140"/>
                      <a:pt x="189" y="118"/>
                      <a:pt x="189" y="94"/>
                    </a:cubicBezTo>
                    <a:cubicBezTo>
                      <a:pt x="189" y="42"/>
                      <a:pt x="146" y="0"/>
                      <a:pt x="94" y="0"/>
                    </a:cubicBezTo>
                    <a:cubicBezTo>
                      <a:pt x="42" y="0"/>
                      <a:pt x="0" y="42"/>
                      <a:pt x="0" y="94"/>
                    </a:cubicBezTo>
                    <a:cubicBezTo>
                      <a:pt x="0" y="146"/>
                      <a:pt x="42" y="188"/>
                      <a:pt x="94" y="188"/>
                    </a:cubicBezTo>
                    <a:cubicBezTo>
                      <a:pt x="108" y="188"/>
                      <a:pt x="122" y="185"/>
                      <a:pt x="133" y="180"/>
                    </a:cubicBezTo>
                    <a:cubicBezTo>
                      <a:pt x="134" y="180"/>
                      <a:pt x="134" y="180"/>
                      <a:pt x="135" y="181"/>
                    </a:cubicBezTo>
                    <a:close/>
                    <a:moveTo>
                      <a:pt x="8" y="94"/>
                    </a:moveTo>
                    <a:cubicBezTo>
                      <a:pt x="8" y="46"/>
                      <a:pt x="47" y="8"/>
                      <a:pt x="94" y="8"/>
                    </a:cubicBezTo>
                    <a:cubicBezTo>
                      <a:pt x="142" y="8"/>
                      <a:pt x="181" y="46"/>
                      <a:pt x="181" y="94"/>
                    </a:cubicBezTo>
                    <a:cubicBezTo>
                      <a:pt x="181" y="142"/>
                      <a:pt x="142" y="180"/>
                      <a:pt x="94" y="180"/>
                    </a:cubicBezTo>
                    <a:cubicBezTo>
                      <a:pt x="47" y="180"/>
                      <a:pt x="8" y="142"/>
                      <a:pt x="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9" name="Freeform 25">
                <a:extLst>
                  <a:ext uri="{FF2B5EF4-FFF2-40B4-BE49-F238E27FC236}">
                    <a16:creationId xmlns:a16="http://schemas.microsoft.com/office/drawing/2014/main" id="{B6E2240C-9904-43CB-81BD-E63D046E575E}"/>
                  </a:ext>
                </a:extLst>
              </p:cNvPr>
              <p:cNvSpPr>
                <a:spLocks noEditPoints="1"/>
              </p:cNvSpPr>
              <p:nvPr/>
            </p:nvSpPr>
            <p:spPr bwMode="auto">
              <a:xfrm>
                <a:off x="3241" y="2448"/>
                <a:ext cx="216" cy="143"/>
              </a:xfrm>
              <a:custGeom>
                <a:avLst/>
                <a:gdLst>
                  <a:gd name="T0" fmla="*/ 181 w 185"/>
                  <a:gd name="T1" fmla="*/ 0 h 123"/>
                  <a:gd name="T2" fmla="*/ 39 w 185"/>
                  <a:gd name="T3" fmla="*/ 0 h 123"/>
                  <a:gd name="T4" fmla="*/ 35 w 185"/>
                  <a:gd name="T5" fmla="*/ 3 h 123"/>
                  <a:gd name="T6" fmla="*/ 1 w 185"/>
                  <a:gd name="T7" fmla="*/ 118 h 123"/>
                  <a:gd name="T8" fmla="*/ 1 w 185"/>
                  <a:gd name="T9" fmla="*/ 121 h 123"/>
                  <a:gd name="T10" fmla="*/ 4 w 185"/>
                  <a:gd name="T11" fmla="*/ 123 h 123"/>
                  <a:gd name="T12" fmla="*/ 147 w 185"/>
                  <a:gd name="T13" fmla="*/ 123 h 123"/>
                  <a:gd name="T14" fmla="*/ 151 w 185"/>
                  <a:gd name="T15" fmla="*/ 120 h 123"/>
                  <a:gd name="T16" fmla="*/ 152 w 185"/>
                  <a:gd name="T17" fmla="*/ 117 h 123"/>
                  <a:gd name="T18" fmla="*/ 179 w 185"/>
                  <a:gd name="T19" fmla="*/ 117 h 123"/>
                  <a:gd name="T20" fmla="*/ 183 w 185"/>
                  <a:gd name="T21" fmla="*/ 113 h 123"/>
                  <a:gd name="T22" fmla="*/ 179 w 185"/>
                  <a:gd name="T23" fmla="*/ 109 h 123"/>
                  <a:gd name="T24" fmla="*/ 173 w 185"/>
                  <a:gd name="T25" fmla="*/ 109 h 123"/>
                  <a:gd name="T26" fmla="*/ 173 w 185"/>
                  <a:gd name="T27" fmla="*/ 46 h 123"/>
                  <a:gd name="T28" fmla="*/ 173 w 185"/>
                  <a:gd name="T29" fmla="*/ 44 h 123"/>
                  <a:gd name="T30" fmla="*/ 185 w 185"/>
                  <a:gd name="T31" fmla="*/ 5 h 123"/>
                  <a:gd name="T32" fmla="*/ 184 w 185"/>
                  <a:gd name="T33" fmla="*/ 1 h 123"/>
                  <a:gd name="T34" fmla="*/ 181 w 185"/>
                  <a:gd name="T35" fmla="*/ 0 h 123"/>
                  <a:gd name="T36" fmla="*/ 166 w 185"/>
                  <a:gd name="T37" fmla="*/ 109 h 123"/>
                  <a:gd name="T38" fmla="*/ 154 w 185"/>
                  <a:gd name="T39" fmla="*/ 109 h 123"/>
                  <a:gd name="T40" fmla="*/ 166 w 185"/>
                  <a:gd name="T41" fmla="*/ 70 h 123"/>
                  <a:gd name="T42" fmla="*/ 166 w 185"/>
                  <a:gd name="T43" fmla="*/ 109 h 123"/>
                  <a:gd name="T44" fmla="*/ 144 w 185"/>
                  <a:gd name="T45" fmla="*/ 115 h 123"/>
                  <a:gd name="T46" fmla="*/ 10 w 185"/>
                  <a:gd name="T47" fmla="*/ 115 h 123"/>
                  <a:gd name="T48" fmla="*/ 41 w 185"/>
                  <a:gd name="T49" fmla="*/ 7 h 123"/>
                  <a:gd name="T50" fmla="*/ 176 w 185"/>
                  <a:gd name="T51" fmla="*/ 7 h 123"/>
                  <a:gd name="T52" fmla="*/ 144 w 185"/>
                  <a:gd name="T53" fmla="*/ 11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123">
                    <a:moveTo>
                      <a:pt x="181" y="0"/>
                    </a:moveTo>
                    <a:cubicBezTo>
                      <a:pt x="39" y="0"/>
                      <a:pt x="39" y="0"/>
                      <a:pt x="39" y="0"/>
                    </a:cubicBezTo>
                    <a:cubicBezTo>
                      <a:pt x="37" y="0"/>
                      <a:pt x="35" y="1"/>
                      <a:pt x="35" y="3"/>
                    </a:cubicBezTo>
                    <a:cubicBezTo>
                      <a:pt x="1" y="118"/>
                      <a:pt x="1" y="118"/>
                      <a:pt x="1" y="118"/>
                    </a:cubicBezTo>
                    <a:cubicBezTo>
                      <a:pt x="0" y="119"/>
                      <a:pt x="1" y="120"/>
                      <a:pt x="1" y="121"/>
                    </a:cubicBezTo>
                    <a:cubicBezTo>
                      <a:pt x="2" y="122"/>
                      <a:pt x="3" y="123"/>
                      <a:pt x="4" y="123"/>
                    </a:cubicBezTo>
                    <a:cubicBezTo>
                      <a:pt x="147" y="123"/>
                      <a:pt x="147" y="123"/>
                      <a:pt x="147" y="123"/>
                    </a:cubicBezTo>
                    <a:cubicBezTo>
                      <a:pt x="149" y="123"/>
                      <a:pt x="150" y="122"/>
                      <a:pt x="151" y="120"/>
                    </a:cubicBezTo>
                    <a:cubicBezTo>
                      <a:pt x="152" y="117"/>
                      <a:pt x="152" y="117"/>
                      <a:pt x="152" y="117"/>
                    </a:cubicBezTo>
                    <a:cubicBezTo>
                      <a:pt x="179" y="117"/>
                      <a:pt x="179" y="117"/>
                      <a:pt x="179" y="117"/>
                    </a:cubicBezTo>
                    <a:cubicBezTo>
                      <a:pt x="182" y="117"/>
                      <a:pt x="183" y="115"/>
                      <a:pt x="183" y="113"/>
                    </a:cubicBezTo>
                    <a:cubicBezTo>
                      <a:pt x="183" y="111"/>
                      <a:pt x="182" y="109"/>
                      <a:pt x="179" y="109"/>
                    </a:cubicBezTo>
                    <a:cubicBezTo>
                      <a:pt x="173" y="109"/>
                      <a:pt x="173" y="109"/>
                      <a:pt x="173" y="109"/>
                    </a:cubicBezTo>
                    <a:cubicBezTo>
                      <a:pt x="173" y="46"/>
                      <a:pt x="173" y="46"/>
                      <a:pt x="173" y="46"/>
                    </a:cubicBezTo>
                    <a:cubicBezTo>
                      <a:pt x="173" y="45"/>
                      <a:pt x="173" y="45"/>
                      <a:pt x="173" y="44"/>
                    </a:cubicBezTo>
                    <a:cubicBezTo>
                      <a:pt x="185" y="5"/>
                      <a:pt x="185" y="5"/>
                      <a:pt x="185" y="5"/>
                    </a:cubicBezTo>
                    <a:cubicBezTo>
                      <a:pt x="185" y="4"/>
                      <a:pt x="185" y="2"/>
                      <a:pt x="184" y="1"/>
                    </a:cubicBezTo>
                    <a:cubicBezTo>
                      <a:pt x="183" y="0"/>
                      <a:pt x="182" y="0"/>
                      <a:pt x="181" y="0"/>
                    </a:cubicBezTo>
                    <a:close/>
                    <a:moveTo>
                      <a:pt x="166" y="109"/>
                    </a:moveTo>
                    <a:cubicBezTo>
                      <a:pt x="154" y="109"/>
                      <a:pt x="154" y="109"/>
                      <a:pt x="154" y="109"/>
                    </a:cubicBezTo>
                    <a:cubicBezTo>
                      <a:pt x="166" y="70"/>
                      <a:pt x="166" y="70"/>
                      <a:pt x="166" y="70"/>
                    </a:cubicBezTo>
                    <a:lnTo>
                      <a:pt x="166" y="109"/>
                    </a:lnTo>
                    <a:close/>
                    <a:moveTo>
                      <a:pt x="144" y="115"/>
                    </a:moveTo>
                    <a:cubicBezTo>
                      <a:pt x="10" y="115"/>
                      <a:pt x="10" y="115"/>
                      <a:pt x="10" y="115"/>
                    </a:cubicBezTo>
                    <a:cubicBezTo>
                      <a:pt x="41" y="7"/>
                      <a:pt x="41" y="7"/>
                      <a:pt x="41" y="7"/>
                    </a:cubicBezTo>
                    <a:cubicBezTo>
                      <a:pt x="176" y="7"/>
                      <a:pt x="176" y="7"/>
                      <a:pt x="176" y="7"/>
                    </a:cubicBezTo>
                    <a:lnTo>
                      <a:pt x="144"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0" name="Freeform 26">
                <a:extLst>
                  <a:ext uri="{FF2B5EF4-FFF2-40B4-BE49-F238E27FC236}">
                    <a16:creationId xmlns:a16="http://schemas.microsoft.com/office/drawing/2014/main" id="{726ADC61-A991-4A5F-9989-F58D820C88B4}"/>
                  </a:ext>
                </a:extLst>
              </p:cNvPr>
              <p:cNvSpPr>
                <a:spLocks/>
              </p:cNvSpPr>
              <p:nvPr/>
            </p:nvSpPr>
            <p:spPr bwMode="auto">
              <a:xfrm>
                <a:off x="3354" y="2467"/>
                <a:ext cx="29" cy="44"/>
              </a:xfrm>
              <a:custGeom>
                <a:avLst/>
                <a:gdLst>
                  <a:gd name="T0" fmla="*/ 16 w 29"/>
                  <a:gd name="T1" fmla="*/ 44 h 44"/>
                  <a:gd name="T2" fmla="*/ 29 w 29"/>
                  <a:gd name="T3" fmla="*/ 0 h 44"/>
                  <a:gd name="T4" fmla="*/ 12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2" y="0"/>
                    </a:lnTo>
                    <a:lnTo>
                      <a:pt x="0" y="44"/>
                    </a:lnTo>
                    <a:lnTo>
                      <a:pt x="1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1" name="Freeform 27">
                <a:extLst>
                  <a:ext uri="{FF2B5EF4-FFF2-40B4-BE49-F238E27FC236}">
                    <a16:creationId xmlns:a16="http://schemas.microsoft.com/office/drawing/2014/main" id="{E2437F92-73E9-4510-AC83-98B26934EA51}"/>
                  </a:ext>
                </a:extLst>
              </p:cNvPr>
              <p:cNvSpPr>
                <a:spLocks/>
              </p:cNvSpPr>
              <p:nvPr/>
            </p:nvSpPr>
            <p:spPr bwMode="auto">
              <a:xfrm>
                <a:off x="3358" y="2522"/>
                <a:ext cx="31" cy="49"/>
              </a:xfrm>
              <a:custGeom>
                <a:avLst/>
                <a:gdLst>
                  <a:gd name="T0" fmla="*/ 15 w 31"/>
                  <a:gd name="T1" fmla="*/ 0 h 49"/>
                  <a:gd name="T2" fmla="*/ 0 w 31"/>
                  <a:gd name="T3" fmla="*/ 49 h 49"/>
                  <a:gd name="T4" fmla="*/ 16 w 31"/>
                  <a:gd name="T5" fmla="*/ 49 h 49"/>
                  <a:gd name="T6" fmla="*/ 31 w 31"/>
                  <a:gd name="T7" fmla="*/ 0 h 49"/>
                  <a:gd name="T8" fmla="*/ 15 w 31"/>
                  <a:gd name="T9" fmla="*/ 0 h 49"/>
                </a:gdLst>
                <a:ahLst/>
                <a:cxnLst>
                  <a:cxn ang="0">
                    <a:pos x="T0" y="T1"/>
                  </a:cxn>
                  <a:cxn ang="0">
                    <a:pos x="T2" y="T3"/>
                  </a:cxn>
                  <a:cxn ang="0">
                    <a:pos x="T4" y="T5"/>
                  </a:cxn>
                  <a:cxn ang="0">
                    <a:pos x="T6" y="T7"/>
                  </a:cxn>
                  <a:cxn ang="0">
                    <a:pos x="T8" y="T9"/>
                  </a:cxn>
                </a:cxnLst>
                <a:rect l="0" t="0" r="r" b="b"/>
                <a:pathLst>
                  <a:path w="31" h="49">
                    <a:moveTo>
                      <a:pt x="15" y="0"/>
                    </a:moveTo>
                    <a:lnTo>
                      <a:pt x="0" y="49"/>
                    </a:lnTo>
                    <a:lnTo>
                      <a:pt x="16" y="49"/>
                    </a:lnTo>
                    <a:lnTo>
                      <a:pt x="31"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2" name="Freeform 28">
                <a:extLst>
                  <a:ext uri="{FF2B5EF4-FFF2-40B4-BE49-F238E27FC236}">
                    <a16:creationId xmlns:a16="http://schemas.microsoft.com/office/drawing/2014/main" id="{839D8891-3AAC-4A09-8786-E5C0E1F978EE}"/>
                  </a:ext>
                </a:extLst>
              </p:cNvPr>
              <p:cNvSpPr>
                <a:spLocks/>
              </p:cNvSpPr>
              <p:nvPr/>
            </p:nvSpPr>
            <p:spPr bwMode="auto">
              <a:xfrm>
                <a:off x="3375" y="2467"/>
                <a:ext cx="29" cy="44"/>
              </a:xfrm>
              <a:custGeom>
                <a:avLst/>
                <a:gdLst>
                  <a:gd name="T0" fmla="*/ 16 w 29"/>
                  <a:gd name="T1" fmla="*/ 44 h 44"/>
                  <a:gd name="T2" fmla="*/ 29 w 29"/>
                  <a:gd name="T3" fmla="*/ 0 h 44"/>
                  <a:gd name="T4" fmla="*/ 13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3" y="0"/>
                    </a:lnTo>
                    <a:lnTo>
                      <a:pt x="0" y="44"/>
                    </a:lnTo>
                    <a:lnTo>
                      <a:pt x="1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3" name="Freeform 29">
                <a:extLst>
                  <a:ext uri="{FF2B5EF4-FFF2-40B4-BE49-F238E27FC236}">
                    <a16:creationId xmlns:a16="http://schemas.microsoft.com/office/drawing/2014/main" id="{2E5C28BC-FC61-40CD-85E2-40191BEDBE28}"/>
                  </a:ext>
                </a:extLst>
              </p:cNvPr>
              <p:cNvSpPr>
                <a:spLocks/>
              </p:cNvSpPr>
              <p:nvPr/>
            </p:nvSpPr>
            <p:spPr bwMode="auto">
              <a:xfrm>
                <a:off x="3337" y="2522"/>
                <a:ext cx="31" cy="49"/>
              </a:xfrm>
              <a:custGeom>
                <a:avLst/>
                <a:gdLst>
                  <a:gd name="T0" fmla="*/ 15 w 31"/>
                  <a:gd name="T1" fmla="*/ 0 h 49"/>
                  <a:gd name="T2" fmla="*/ 0 w 31"/>
                  <a:gd name="T3" fmla="*/ 49 h 49"/>
                  <a:gd name="T4" fmla="*/ 16 w 31"/>
                  <a:gd name="T5" fmla="*/ 49 h 49"/>
                  <a:gd name="T6" fmla="*/ 31 w 31"/>
                  <a:gd name="T7" fmla="*/ 0 h 49"/>
                  <a:gd name="T8" fmla="*/ 15 w 31"/>
                  <a:gd name="T9" fmla="*/ 0 h 49"/>
                </a:gdLst>
                <a:ahLst/>
                <a:cxnLst>
                  <a:cxn ang="0">
                    <a:pos x="T0" y="T1"/>
                  </a:cxn>
                  <a:cxn ang="0">
                    <a:pos x="T2" y="T3"/>
                  </a:cxn>
                  <a:cxn ang="0">
                    <a:pos x="T4" y="T5"/>
                  </a:cxn>
                  <a:cxn ang="0">
                    <a:pos x="T6" y="T7"/>
                  </a:cxn>
                  <a:cxn ang="0">
                    <a:pos x="T8" y="T9"/>
                  </a:cxn>
                </a:cxnLst>
                <a:rect l="0" t="0" r="r" b="b"/>
                <a:pathLst>
                  <a:path w="31" h="49">
                    <a:moveTo>
                      <a:pt x="15" y="0"/>
                    </a:moveTo>
                    <a:lnTo>
                      <a:pt x="0" y="49"/>
                    </a:lnTo>
                    <a:lnTo>
                      <a:pt x="16" y="49"/>
                    </a:lnTo>
                    <a:lnTo>
                      <a:pt x="31"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4" name="Freeform 30">
                <a:extLst>
                  <a:ext uri="{FF2B5EF4-FFF2-40B4-BE49-F238E27FC236}">
                    <a16:creationId xmlns:a16="http://schemas.microsoft.com/office/drawing/2014/main" id="{F46056B0-EE5C-465F-81CB-366F4EC70586}"/>
                  </a:ext>
                </a:extLst>
              </p:cNvPr>
              <p:cNvSpPr>
                <a:spLocks/>
              </p:cNvSpPr>
              <p:nvPr/>
            </p:nvSpPr>
            <p:spPr bwMode="auto">
              <a:xfrm>
                <a:off x="3316" y="2522"/>
                <a:ext cx="30" cy="49"/>
              </a:xfrm>
              <a:custGeom>
                <a:avLst/>
                <a:gdLst>
                  <a:gd name="T0" fmla="*/ 14 w 30"/>
                  <a:gd name="T1" fmla="*/ 0 h 49"/>
                  <a:gd name="T2" fmla="*/ 0 w 30"/>
                  <a:gd name="T3" fmla="*/ 49 h 49"/>
                  <a:gd name="T4" fmla="*/ 16 w 30"/>
                  <a:gd name="T5" fmla="*/ 49 h 49"/>
                  <a:gd name="T6" fmla="*/ 30 w 30"/>
                  <a:gd name="T7" fmla="*/ 0 h 49"/>
                  <a:gd name="T8" fmla="*/ 14 w 30"/>
                  <a:gd name="T9" fmla="*/ 0 h 49"/>
                </a:gdLst>
                <a:ahLst/>
                <a:cxnLst>
                  <a:cxn ang="0">
                    <a:pos x="T0" y="T1"/>
                  </a:cxn>
                  <a:cxn ang="0">
                    <a:pos x="T2" y="T3"/>
                  </a:cxn>
                  <a:cxn ang="0">
                    <a:pos x="T4" y="T5"/>
                  </a:cxn>
                  <a:cxn ang="0">
                    <a:pos x="T6" y="T7"/>
                  </a:cxn>
                  <a:cxn ang="0">
                    <a:pos x="T8" y="T9"/>
                  </a:cxn>
                </a:cxnLst>
                <a:rect l="0" t="0" r="r" b="b"/>
                <a:pathLst>
                  <a:path w="30" h="49">
                    <a:moveTo>
                      <a:pt x="14" y="0"/>
                    </a:moveTo>
                    <a:lnTo>
                      <a:pt x="0" y="49"/>
                    </a:lnTo>
                    <a:lnTo>
                      <a:pt x="16" y="49"/>
                    </a:lnTo>
                    <a:lnTo>
                      <a:pt x="30"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5" name="Freeform 31">
                <a:extLst>
                  <a:ext uri="{FF2B5EF4-FFF2-40B4-BE49-F238E27FC236}">
                    <a16:creationId xmlns:a16="http://schemas.microsoft.com/office/drawing/2014/main" id="{383F216A-A7E9-47CD-BC94-D180B5908FE8}"/>
                  </a:ext>
                </a:extLst>
              </p:cNvPr>
              <p:cNvSpPr>
                <a:spLocks/>
              </p:cNvSpPr>
              <p:nvPr/>
            </p:nvSpPr>
            <p:spPr bwMode="auto">
              <a:xfrm>
                <a:off x="3332" y="2467"/>
                <a:ext cx="29" cy="44"/>
              </a:xfrm>
              <a:custGeom>
                <a:avLst/>
                <a:gdLst>
                  <a:gd name="T0" fmla="*/ 17 w 29"/>
                  <a:gd name="T1" fmla="*/ 44 h 44"/>
                  <a:gd name="T2" fmla="*/ 29 w 29"/>
                  <a:gd name="T3" fmla="*/ 0 h 44"/>
                  <a:gd name="T4" fmla="*/ 13 w 29"/>
                  <a:gd name="T5" fmla="*/ 0 h 44"/>
                  <a:gd name="T6" fmla="*/ 0 w 29"/>
                  <a:gd name="T7" fmla="*/ 44 h 44"/>
                  <a:gd name="T8" fmla="*/ 17 w 29"/>
                  <a:gd name="T9" fmla="*/ 44 h 44"/>
                </a:gdLst>
                <a:ahLst/>
                <a:cxnLst>
                  <a:cxn ang="0">
                    <a:pos x="T0" y="T1"/>
                  </a:cxn>
                  <a:cxn ang="0">
                    <a:pos x="T2" y="T3"/>
                  </a:cxn>
                  <a:cxn ang="0">
                    <a:pos x="T4" y="T5"/>
                  </a:cxn>
                  <a:cxn ang="0">
                    <a:pos x="T6" y="T7"/>
                  </a:cxn>
                  <a:cxn ang="0">
                    <a:pos x="T8" y="T9"/>
                  </a:cxn>
                </a:cxnLst>
                <a:rect l="0" t="0" r="r" b="b"/>
                <a:pathLst>
                  <a:path w="29" h="44">
                    <a:moveTo>
                      <a:pt x="17" y="44"/>
                    </a:moveTo>
                    <a:lnTo>
                      <a:pt x="29" y="0"/>
                    </a:lnTo>
                    <a:lnTo>
                      <a:pt x="13" y="0"/>
                    </a:lnTo>
                    <a:lnTo>
                      <a:pt x="0" y="44"/>
                    </a:lnTo>
                    <a:lnTo>
                      <a:pt x="17"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6" name="Freeform 32">
                <a:extLst>
                  <a:ext uri="{FF2B5EF4-FFF2-40B4-BE49-F238E27FC236}">
                    <a16:creationId xmlns:a16="http://schemas.microsoft.com/office/drawing/2014/main" id="{50E81969-D7A3-414C-A780-13F2B81152F6}"/>
                  </a:ext>
                </a:extLst>
              </p:cNvPr>
              <p:cNvSpPr>
                <a:spLocks/>
              </p:cNvSpPr>
              <p:nvPr/>
            </p:nvSpPr>
            <p:spPr bwMode="auto">
              <a:xfrm>
                <a:off x="3311" y="2467"/>
                <a:ext cx="29" cy="44"/>
              </a:xfrm>
              <a:custGeom>
                <a:avLst/>
                <a:gdLst>
                  <a:gd name="T0" fmla="*/ 16 w 29"/>
                  <a:gd name="T1" fmla="*/ 44 h 44"/>
                  <a:gd name="T2" fmla="*/ 29 w 29"/>
                  <a:gd name="T3" fmla="*/ 0 h 44"/>
                  <a:gd name="T4" fmla="*/ 13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3" y="0"/>
                    </a:lnTo>
                    <a:lnTo>
                      <a:pt x="0" y="44"/>
                    </a:lnTo>
                    <a:lnTo>
                      <a:pt x="1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7" name="Freeform 33">
                <a:extLst>
                  <a:ext uri="{FF2B5EF4-FFF2-40B4-BE49-F238E27FC236}">
                    <a16:creationId xmlns:a16="http://schemas.microsoft.com/office/drawing/2014/main" id="{74A1DE14-426F-46DB-A65D-59AE13F35518}"/>
                  </a:ext>
                </a:extLst>
              </p:cNvPr>
              <p:cNvSpPr>
                <a:spLocks/>
              </p:cNvSpPr>
              <p:nvPr/>
            </p:nvSpPr>
            <p:spPr bwMode="auto">
              <a:xfrm>
                <a:off x="3293" y="2522"/>
                <a:ext cx="32" cy="49"/>
              </a:xfrm>
              <a:custGeom>
                <a:avLst/>
                <a:gdLst>
                  <a:gd name="T0" fmla="*/ 16 w 32"/>
                  <a:gd name="T1" fmla="*/ 0 h 49"/>
                  <a:gd name="T2" fmla="*/ 0 w 32"/>
                  <a:gd name="T3" fmla="*/ 49 h 49"/>
                  <a:gd name="T4" fmla="*/ 17 w 32"/>
                  <a:gd name="T5" fmla="*/ 49 h 49"/>
                  <a:gd name="T6" fmla="*/ 32 w 32"/>
                  <a:gd name="T7" fmla="*/ 0 h 49"/>
                  <a:gd name="T8" fmla="*/ 16 w 32"/>
                  <a:gd name="T9" fmla="*/ 0 h 49"/>
                </a:gdLst>
                <a:ahLst/>
                <a:cxnLst>
                  <a:cxn ang="0">
                    <a:pos x="T0" y="T1"/>
                  </a:cxn>
                  <a:cxn ang="0">
                    <a:pos x="T2" y="T3"/>
                  </a:cxn>
                  <a:cxn ang="0">
                    <a:pos x="T4" y="T5"/>
                  </a:cxn>
                  <a:cxn ang="0">
                    <a:pos x="T6" y="T7"/>
                  </a:cxn>
                  <a:cxn ang="0">
                    <a:pos x="T8" y="T9"/>
                  </a:cxn>
                </a:cxnLst>
                <a:rect l="0" t="0" r="r" b="b"/>
                <a:pathLst>
                  <a:path w="32" h="49">
                    <a:moveTo>
                      <a:pt x="16" y="0"/>
                    </a:moveTo>
                    <a:lnTo>
                      <a:pt x="0" y="49"/>
                    </a:lnTo>
                    <a:lnTo>
                      <a:pt x="17" y="49"/>
                    </a:lnTo>
                    <a:lnTo>
                      <a:pt x="32"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8" name="Freeform 34">
                <a:extLst>
                  <a:ext uri="{FF2B5EF4-FFF2-40B4-BE49-F238E27FC236}">
                    <a16:creationId xmlns:a16="http://schemas.microsoft.com/office/drawing/2014/main" id="{C5FA0DFD-A0B0-4DC6-AC1F-4E84BF2DDF1D}"/>
                  </a:ext>
                </a:extLst>
              </p:cNvPr>
              <p:cNvSpPr>
                <a:spLocks/>
              </p:cNvSpPr>
              <p:nvPr/>
            </p:nvSpPr>
            <p:spPr bwMode="auto">
              <a:xfrm>
                <a:off x="3272" y="2522"/>
                <a:ext cx="32" cy="49"/>
              </a:xfrm>
              <a:custGeom>
                <a:avLst/>
                <a:gdLst>
                  <a:gd name="T0" fmla="*/ 14 w 32"/>
                  <a:gd name="T1" fmla="*/ 0 h 49"/>
                  <a:gd name="T2" fmla="*/ 0 w 32"/>
                  <a:gd name="T3" fmla="*/ 49 h 49"/>
                  <a:gd name="T4" fmla="*/ 17 w 32"/>
                  <a:gd name="T5" fmla="*/ 49 h 49"/>
                  <a:gd name="T6" fmla="*/ 32 w 32"/>
                  <a:gd name="T7" fmla="*/ 0 h 49"/>
                  <a:gd name="T8" fmla="*/ 14 w 32"/>
                  <a:gd name="T9" fmla="*/ 0 h 49"/>
                </a:gdLst>
                <a:ahLst/>
                <a:cxnLst>
                  <a:cxn ang="0">
                    <a:pos x="T0" y="T1"/>
                  </a:cxn>
                  <a:cxn ang="0">
                    <a:pos x="T2" y="T3"/>
                  </a:cxn>
                  <a:cxn ang="0">
                    <a:pos x="T4" y="T5"/>
                  </a:cxn>
                  <a:cxn ang="0">
                    <a:pos x="T6" y="T7"/>
                  </a:cxn>
                  <a:cxn ang="0">
                    <a:pos x="T8" y="T9"/>
                  </a:cxn>
                </a:cxnLst>
                <a:rect l="0" t="0" r="r" b="b"/>
                <a:pathLst>
                  <a:path w="32" h="49">
                    <a:moveTo>
                      <a:pt x="14" y="0"/>
                    </a:moveTo>
                    <a:lnTo>
                      <a:pt x="0" y="49"/>
                    </a:lnTo>
                    <a:lnTo>
                      <a:pt x="17" y="49"/>
                    </a:lnTo>
                    <a:lnTo>
                      <a:pt x="32"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9" name="Freeform 35">
                <a:extLst>
                  <a:ext uri="{FF2B5EF4-FFF2-40B4-BE49-F238E27FC236}">
                    <a16:creationId xmlns:a16="http://schemas.microsoft.com/office/drawing/2014/main" id="{9D629371-2A73-452D-A92F-D747062FE2BF}"/>
                  </a:ext>
                </a:extLst>
              </p:cNvPr>
              <p:cNvSpPr>
                <a:spLocks/>
              </p:cNvSpPr>
              <p:nvPr/>
            </p:nvSpPr>
            <p:spPr bwMode="auto">
              <a:xfrm>
                <a:off x="3290" y="2467"/>
                <a:ext cx="28" cy="44"/>
              </a:xfrm>
              <a:custGeom>
                <a:avLst/>
                <a:gdLst>
                  <a:gd name="T0" fmla="*/ 28 w 28"/>
                  <a:gd name="T1" fmla="*/ 0 h 44"/>
                  <a:gd name="T2" fmla="*/ 12 w 28"/>
                  <a:gd name="T3" fmla="*/ 0 h 44"/>
                  <a:gd name="T4" fmla="*/ 0 w 28"/>
                  <a:gd name="T5" fmla="*/ 44 h 44"/>
                  <a:gd name="T6" fmla="*/ 16 w 28"/>
                  <a:gd name="T7" fmla="*/ 44 h 44"/>
                  <a:gd name="T8" fmla="*/ 28 w 28"/>
                  <a:gd name="T9" fmla="*/ 0 h 44"/>
                </a:gdLst>
                <a:ahLst/>
                <a:cxnLst>
                  <a:cxn ang="0">
                    <a:pos x="T0" y="T1"/>
                  </a:cxn>
                  <a:cxn ang="0">
                    <a:pos x="T2" y="T3"/>
                  </a:cxn>
                  <a:cxn ang="0">
                    <a:pos x="T4" y="T5"/>
                  </a:cxn>
                  <a:cxn ang="0">
                    <a:pos x="T6" y="T7"/>
                  </a:cxn>
                  <a:cxn ang="0">
                    <a:pos x="T8" y="T9"/>
                  </a:cxn>
                </a:cxnLst>
                <a:rect l="0" t="0" r="r" b="b"/>
                <a:pathLst>
                  <a:path w="28" h="44">
                    <a:moveTo>
                      <a:pt x="28" y="0"/>
                    </a:moveTo>
                    <a:lnTo>
                      <a:pt x="12" y="0"/>
                    </a:lnTo>
                    <a:lnTo>
                      <a:pt x="0" y="44"/>
                    </a:lnTo>
                    <a:lnTo>
                      <a:pt x="16" y="44"/>
                    </a:lnTo>
                    <a:lnTo>
                      <a:pt x="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0" name="Freeform 36">
                <a:extLst>
                  <a:ext uri="{FF2B5EF4-FFF2-40B4-BE49-F238E27FC236}">
                    <a16:creationId xmlns:a16="http://schemas.microsoft.com/office/drawing/2014/main" id="{5BB4D352-CF18-45D5-9629-38204D4747F5}"/>
                  </a:ext>
                </a:extLst>
              </p:cNvPr>
              <p:cNvSpPr>
                <a:spLocks/>
              </p:cNvSpPr>
              <p:nvPr/>
            </p:nvSpPr>
            <p:spPr bwMode="auto">
              <a:xfrm>
                <a:off x="3396" y="2467"/>
                <a:ext cx="29" cy="44"/>
              </a:xfrm>
              <a:custGeom>
                <a:avLst/>
                <a:gdLst>
                  <a:gd name="T0" fmla="*/ 18 w 29"/>
                  <a:gd name="T1" fmla="*/ 44 h 44"/>
                  <a:gd name="T2" fmla="*/ 29 w 29"/>
                  <a:gd name="T3" fmla="*/ 0 h 44"/>
                  <a:gd name="T4" fmla="*/ 13 w 29"/>
                  <a:gd name="T5" fmla="*/ 0 h 44"/>
                  <a:gd name="T6" fmla="*/ 0 w 29"/>
                  <a:gd name="T7" fmla="*/ 44 h 44"/>
                  <a:gd name="T8" fmla="*/ 18 w 29"/>
                  <a:gd name="T9" fmla="*/ 44 h 44"/>
                </a:gdLst>
                <a:ahLst/>
                <a:cxnLst>
                  <a:cxn ang="0">
                    <a:pos x="T0" y="T1"/>
                  </a:cxn>
                  <a:cxn ang="0">
                    <a:pos x="T2" y="T3"/>
                  </a:cxn>
                  <a:cxn ang="0">
                    <a:pos x="T4" y="T5"/>
                  </a:cxn>
                  <a:cxn ang="0">
                    <a:pos x="T6" y="T7"/>
                  </a:cxn>
                  <a:cxn ang="0">
                    <a:pos x="T8" y="T9"/>
                  </a:cxn>
                </a:cxnLst>
                <a:rect l="0" t="0" r="r" b="b"/>
                <a:pathLst>
                  <a:path w="29" h="44">
                    <a:moveTo>
                      <a:pt x="18" y="44"/>
                    </a:moveTo>
                    <a:lnTo>
                      <a:pt x="29" y="0"/>
                    </a:lnTo>
                    <a:lnTo>
                      <a:pt x="13" y="0"/>
                    </a:lnTo>
                    <a:lnTo>
                      <a:pt x="0" y="44"/>
                    </a:lnTo>
                    <a:lnTo>
                      <a:pt x="18"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1" name="Freeform 37">
                <a:extLst>
                  <a:ext uri="{FF2B5EF4-FFF2-40B4-BE49-F238E27FC236}">
                    <a16:creationId xmlns:a16="http://schemas.microsoft.com/office/drawing/2014/main" id="{3FB00A13-647A-4005-8600-17D766700AB5}"/>
                  </a:ext>
                </a:extLst>
              </p:cNvPr>
              <p:cNvSpPr>
                <a:spLocks/>
              </p:cNvSpPr>
              <p:nvPr/>
            </p:nvSpPr>
            <p:spPr bwMode="auto">
              <a:xfrm>
                <a:off x="3380" y="2522"/>
                <a:ext cx="30" cy="49"/>
              </a:xfrm>
              <a:custGeom>
                <a:avLst/>
                <a:gdLst>
                  <a:gd name="T0" fmla="*/ 0 w 30"/>
                  <a:gd name="T1" fmla="*/ 49 h 49"/>
                  <a:gd name="T2" fmla="*/ 16 w 30"/>
                  <a:gd name="T3" fmla="*/ 49 h 49"/>
                  <a:gd name="T4" fmla="*/ 30 w 30"/>
                  <a:gd name="T5" fmla="*/ 0 h 49"/>
                  <a:gd name="T6" fmla="*/ 14 w 30"/>
                  <a:gd name="T7" fmla="*/ 0 h 49"/>
                  <a:gd name="T8" fmla="*/ 0 w 30"/>
                  <a:gd name="T9" fmla="*/ 49 h 49"/>
                </a:gdLst>
                <a:ahLst/>
                <a:cxnLst>
                  <a:cxn ang="0">
                    <a:pos x="T0" y="T1"/>
                  </a:cxn>
                  <a:cxn ang="0">
                    <a:pos x="T2" y="T3"/>
                  </a:cxn>
                  <a:cxn ang="0">
                    <a:pos x="T4" y="T5"/>
                  </a:cxn>
                  <a:cxn ang="0">
                    <a:pos x="T6" y="T7"/>
                  </a:cxn>
                  <a:cxn ang="0">
                    <a:pos x="T8" y="T9"/>
                  </a:cxn>
                </a:cxnLst>
                <a:rect l="0" t="0" r="r" b="b"/>
                <a:pathLst>
                  <a:path w="30" h="49">
                    <a:moveTo>
                      <a:pt x="0" y="49"/>
                    </a:moveTo>
                    <a:lnTo>
                      <a:pt x="16" y="49"/>
                    </a:lnTo>
                    <a:lnTo>
                      <a:pt x="30" y="0"/>
                    </a:lnTo>
                    <a:lnTo>
                      <a:pt x="14" y="0"/>
                    </a:lnTo>
                    <a:lnTo>
                      <a:pt x="0"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2" name="Freeform 38">
                <a:extLst>
                  <a:ext uri="{FF2B5EF4-FFF2-40B4-BE49-F238E27FC236}">
                    <a16:creationId xmlns:a16="http://schemas.microsoft.com/office/drawing/2014/main" id="{160056B6-1FF2-45A4-A51D-EDF34496882D}"/>
                  </a:ext>
                </a:extLst>
              </p:cNvPr>
              <p:cNvSpPr>
                <a:spLocks noEditPoints="1"/>
              </p:cNvSpPr>
              <p:nvPr/>
            </p:nvSpPr>
            <p:spPr bwMode="auto">
              <a:xfrm>
                <a:off x="3200" y="2235"/>
                <a:ext cx="83" cy="56"/>
              </a:xfrm>
              <a:custGeom>
                <a:avLst/>
                <a:gdLst>
                  <a:gd name="T0" fmla="*/ 70 w 71"/>
                  <a:gd name="T1" fmla="*/ 0 h 48"/>
                  <a:gd name="T2" fmla="*/ 15 w 71"/>
                  <a:gd name="T3" fmla="*/ 0 h 48"/>
                  <a:gd name="T4" fmla="*/ 13 w 71"/>
                  <a:gd name="T5" fmla="*/ 1 h 48"/>
                  <a:gd name="T6" fmla="*/ 0 w 71"/>
                  <a:gd name="T7" fmla="*/ 46 h 48"/>
                  <a:gd name="T8" fmla="*/ 0 w 71"/>
                  <a:gd name="T9" fmla="*/ 47 h 48"/>
                  <a:gd name="T10" fmla="*/ 1 w 71"/>
                  <a:gd name="T11" fmla="*/ 48 h 48"/>
                  <a:gd name="T12" fmla="*/ 57 w 71"/>
                  <a:gd name="T13" fmla="*/ 48 h 48"/>
                  <a:gd name="T14" fmla="*/ 58 w 71"/>
                  <a:gd name="T15" fmla="*/ 47 h 48"/>
                  <a:gd name="T16" fmla="*/ 58 w 71"/>
                  <a:gd name="T17" fmla="*/ 45 h 48"/>
                  <a:gd name="T18" fmla="*/ 69 w 71"/>
                  <a:gd name="T19" fmla="*/ 45 h 48"/>
                  <a:gd name="T20" fmla="*/ 71 w 71"/>
                  <a:gd name="T21" fmla="*/ 44 h 48"/>
                  <a:gd name="T22" fmla="*/ 69 w 71"/>
                  <a:gd name="T23" fmla="*/ 42 h 48"/>
                  <a:gd name="T24" fmla="*/ 67 w 71"/>
                  <a:gd name="T25" fmla="*/ 42 h 48"/>
                  <a:gd name="T26" fmla="*/ 67 w 71"/>
                  <a:gd name="T27" fmla="*/ 18 h 48"/>
                  <a:gd name="T28" fmla="*/ 67 w 71"/>
                  <a:gd name="T29" fmla="*/ 17 h 48"/>
                  <a:gd name="T30" fmla="*/ 71 w 71"/>
                  <a:gd name="T31" fmla="*/ 2 h 48"/>
                  <a:gd name="T32" fmla="*/ 71 w 71"/>
                  <a:gd name="T33" fmla="*/ 1 h 48"/>
                  <a:gd name="T34" fmla="*/ 70 w 71"/>
                  <a:gd name="T35" fmla="*/ 0 h 48"/>
                  <a:gd name="T36" fmla="*/ 64 w 71"/>
                  <a:gd name="T37" fmla="*/ 42 h 48"/>
                  <a:gd name="T38" fmla="*/ 59 w 71"/>
                  <a:gd name="T39" fmla="*/ 42 h 48"/>
                  <a:gd name="T40" fmla="*/ 64 w 71"/>
                  <a:gd name="T41" fmla="*/ 27 h 48"/>
                  <a:gd name="T42" fmla="*/ 64 w 71"/>
                  <a:gd name="T43" fmla="*/ 42 h 48"/>
                  <a:gd name="T44" fmla="*/ 56 w 71"/>
                  <a:gd name="T45" fmla="*/ 45 h 48"/>
                  <a:gd name="T46" fmla="*/ 3 w 71"/>
                  <a:gd name="T47" fmla="*/ 45 h 48"/>
                  <a:gd name="T48" fmla="*/ 16 w 71"/>
                  <a:gd name="T49" fmla="*/ 3 h 48"/>
                  <a:gd name="T50" fmla="*/ 68 w 71"/>
                  <a:gd name="T51" fmla="*/ 3 h 48"/>
                  <a:gd name="T52" fmla="*/ 56 w 71"/>
                  <a:gd name="T53"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48">
                    <a:moveTo>
                      <a:pt x="70" y="0"/>
                    </a:moveTo>
                    <a:cubicBezTo>
                      <a:pt x="15" y="0"/>
                      <a:pt x="15" y="0"/>
                      <a:pt x="15" y="0"/>
                    </a:cubicBezTo>
                    <a:cubicBezTo>
                      <a:pt x="14" y="0"/>
                      <a:pt x="13" y="0"/>
                      <a:pt x="13" y="1"/>
                    </a:cubicBezTo>
                    <a:cubicBezTo>
                      <a:pt x="0" y="46"/>
                      <a:pt x="0" y="46"/>
                      <a:pt x="0" y="46"/>
                    </a:cubicBezTo>
                    <a:cubicBezTo>
                      <a:pt x="0" y="46"/>
                      <a:pt x="0" y="47"/>
                      <a:pt x="0" y="47"/>
                    </a:cubicBezTo>
                    <a:cubicBezTo>
                      <a:pt x="1" y="47"/>
                      <a:pt x="1" y="48"/>
                      <a:pt x="1" y="48"/>
                    </a:cubicBezTo>
                    <a:cubicBezTo>
                      <a:pt x="57" y="48"/>
                      <a:pt x="57" y="48"/>
                      <a:pt x="57" y="48"/>
                    </a:cubicBezTo>
                    <a:cubicBezTo>
                      <a:pt x="57" y="48"/>
                      <a:pt x="58" y="47"/>
                      <a:pt x="58" y="47"/>
                    </a:cubicBezTo>
                    <a:cubicBezTo>
                      <a:pt x="58" y="45"/>
                      <a:pt x="58" y="45"/>
                      <a:pt x="58" y="45"/>
                    </a:cubicBezTo>
                    <a:cubicBezTo>
                      <a:pt x="69" y="45"/>
                      <a:pt x="69" y="45"/>
                      <a:pt x="69" y="45"/>
                    </a:cubicBezTo>
                    <a:cubicBezTo>
                      <a:pt x="70" y="45"/>
                      <a:pt x="71" y="45"/>
                      <a:pt x="71" y="44"/>
                    </a:cubicBezTo>
                    <a:cubicBezTo>
                      <a:pt x="71" y="43"/>
                      <a:pt x="70" y="42"/>
                      <a:pt x="69" y="42"/>
                    </a:cubicBezTo>
                    <a:cubicBezTo>
                      <a:pt x="67" y="42"/>
                      <a:pt x="67" y="42"/>
                      <a:pt x="67" y="42"/>
                    </a:cubicBezTo>
                    <a:cubicBezTo>
                      <a:pt x="67" y="18"/>
                      <a:pt x="67" y="18"/>
                      <a:pt x="67" y="18"/>
                    </a:cubicBezTo>
                    <a:cubicBezTo>
                      <a:pt x="67" y="18"/>
                      <a:pt x="67" y="17"/>
                      <a:pt x="67" y="17"/>
                    </a:cubicBezTo>
                    <a:cubicBezTo>
                      <a:pt x="71" y="2"/>
                      <a:pt x="71" y="2"/>
                      <a:pt x="71" y="2"/>
                    </a:cubicBezTo>
                    <a:cubicBezTo>
                      <a:pt x="71" y="1"/>
                      <a:pt x="71" y="1"/>
                      <a:pt x="71" y="1"/>
                    </a:cubicBezTo>
                    <a:cubicBezTo>
                      <a:pt x="71" y="0"/>
                      <a:pt x="70" y="0"/>
                      <a:pt x="70" y="0"/>
                    </a:cubicBezTo>
                    <a:close/>
                    <a:moveTo>
                      <a:pt x="64" y="42"/>
                    </a:moveTo>
                    <a:cubicBezTo>
                      <a:pt x="59" y="42"/>
                      <a:pt x="59" y="42"/>
                      <a:pt x="59" y="42"/>
                    </a:cubicBezTo>
                    <a:cubicBezTo>
                      <a:pt x="64" y="27"/>
                      <a:pt x="64" y="27"/>
                      <a:pt x="64" y="27"/>
                    </a:cubicBezTo>
                    <a:lnTo>
                      <a:pt x="64" y="42"/>
                    </a:lnTo>
                    <a:close/>
                    <a:moveTo>
                      <a:pt x="56" y="45"/>
                    </a:moveTo>
                    <a:cubicBezTo>
                      <a:pt x="3" y="45"/>
                      <a:pt x="3" y="45"/>
                      <a:pt x="3" y="45"/>
                    </a:cubicBezTo>
                    <a:cubicBezTo>
                      <a:pt x="16" y="3"/>
                      <a:pt x="16" y="3"/>
                      <a:pt x="16" y="3"/>
                    </a:cubicBezTo>
                    <a:cubicBezTo>
                      <a:pt x="68" y="3"/>
                      <a:pt x="68" y="3"/>
                      <a:pt x="68" y="3"/>
                    </a:cubicBezTo>
                    <a:lnTo>
                      <a:pt x="56"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3" name="Freeform 39">
                <a:extLst>
                  <a:ext uri="{FF2B5EF4-FFF2-40B4-BE49-F238E27FC236}">
                    <a16:creationId xmlns:a16="http://schemas.microsoft.com/office/drawing/2014/main" id="{4D5A4E07-8C03-4BAD-AC57-3EEBC4A75A47}"/>
                  </a:ext>
                </a:extLst>
              </p:cNvPr>
              <p:cNvSpPr>
                <a:spLocks/>
              </p:cNvSpPr>
              <p:nvPr/>
            </p:nvSpPr>
            <p:spPr bwMode="auto">
              <a:xfrm>
                <a:off x="3243" y="2243"/>
                <a:ext cx="12" cy="17"/>
              </a:xfrm>
              <a:custGeom>
                <a:avLst/>
                <a:gdLst>
                  <a:gd name="T0" fmla="*/ 7 w 12"/>
                  <a:gd name="T1" fmla="*/ 17 h 17"/>
                  <a:gd name="T2" fmla="*/ 12 w 12"/>
                  <a:gd name="T3" fmla="*/ 0 h 17"/>
                  <a:gd name="T4" fmla="*/ 5 w 12"/>
                  <a:gd name="T5" fmla="*/ 0 h 17"/>
                  <a:gd name="T6" fmla="*/ 0 w 12"/>
                  <a:gd name="T7" fmla="*/ 17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12" y="0"/>
                    </a:lnTo>
                    <a:lnTo>
                      <a:pt x="5" y="0"/>
                    </a:lnTo>
                    <a:lnTo>
                      <a:pt x="0" y="17"/>
                    </a:lnTo>
                    <a:lnTo>
                      <a:pt x="7"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4" name="Freeform 40">
                <a:extLst>
                  <a:ext uri="{FF2B5EF4-FFF2-40B4-BE49-F238E27FC236}">
                    <a16:creationId xmlns:a16="http://schemas.microsoft.com/office/drawing/2014/main" id="{3036524F-C6B8-43DA-A1F7-624C2C4B893A}"/>
                  </a:ext>
                </a:extLst>
              </p:cNvPr>
              <p:cNvSpPr>
                <a:spLocks/>
              </p:cNvSpPr>
              <p:nvPr/>
            </p:nvSpPr>
            <p:spPr bwMode="auto">
              <a:xfrm>
                <a:off x="3246" y="2264"/>
                <a:ext cx="11" cy="19"/>
              </a:xfrm>
              <a:custGeom>
                <a:avLst/>
                <a:gdLst>
                  <a:gd name="T0" fmla="*/ 4 w 11"/>
                  <a:gd name="T1" fmla="*/ 0 h 19"/>
                  <a:gd name="T2" fmla="*/ 0 w 11"/>
                  <a:gd name="T3" fmla="*/ 19 h 19"/>
                  <a:gd name="T4" fmla="*/ 6 w 11"/>
                  <a:gd name="T5" fmla="*/ 19 h 19"/>
                  <a:gd name="T6" fmla="*/ 11 w 11"/>
                  <a:gd name="T7" fmla="*/ 0 h 19"/>
                  <a:gd name="T8" fmla="*/ 4 w 11"/>
                  <a:gd name="T9" fmla="*/ 0 h 19"/>
                </a:gdLst>
                <a:ahLst/>
                <a:cxnLst>
                  <a:cxn ang="0">
                    <a:pos x="T0" y="T1"/>
                  </a:cxn>
                  <a:cxn ang="0">
                    <a:pos x="T2" y="T3"/>
                  </a:cxn>
                  <a:cxn ang="0">
                    <a:pos x="T4" y="T5"/>
                  </a:cxn>
                  <a:cxn ang="0">
                    <a:pos x="T6" y="T7"/>
                  </a:cxn>
                  <a:cxn ang="0">
                    <a:pos x="T8" y="T9"/>
                  </a:cxn>
                </a:cxnLst>
                <a:rect l="0" t="0" r="r" b="b"/>
                <a:pathLst>
                  <a:path w="11" h="19">
                    <a:moveTo>
                      <a:pt x="4" y="0"/>
                    </a:moveTo>
                    <a:lnTo>
                      <a:pt x="0" y="19"/>
                    </a:lnTo>
                    <a:lnTo>
                      <a:pt x="6" y="19"/>
                    </a:lnTo>
                    <a:lnTo>
                      <a:pt x="11"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5" name="Freeform 41">
                <a:extLst>
                  <a:ext uri="{FF2B5EF4-FFF2-40B4-BE49-F238E27FC236}">
                    <a16:creationId xmlns:a16="http://schemas.microsoft.com/office/drawing/2014/main" id="{A3AC6BEC-18E0-4238-BDB8-739B00D5BAE7}"/>
                  </a:ext>
                </a:extLst>
              </p:cNvPr>
              <p:cNvSpPr>
                <a:spLocks/>
              </p:cNvSpPr>
              <p:nvPr/>
            </p:nvSpPr>
            <p:spPr bwMode="auto">
              <a:xfrm>
                <a:off x="3252" y="2243"/>
                <a:ext cx="11" cy="17"/>
              </a:xfrm>
              <a:custGeom>
                <a:avLst/>
                <a:gdLst>
                  <a:gd name="T0" fmla="*/ 6 w 11"/>
                  <a:gd name="T1" fmla="*/ 17 h 17"/>
                  <a:gd name="T2" fmla="*/ 11 w 11"/>
                  <a:gd name="T3" fmla="*/ 0 h 17"/>
                  <a:gd name="T4" fmla="*/ 4 w 11"/>
                  <a:gd name="T5" fmla="*/ 0 h 17"/>
                  <a:gd name="T6" fmla="*/ 0 w 11"/>
                  <a:gd name="T7" fmla="*/ 17 h 17"/>
                  <a:gd name="T8" fmla="*/ 6 w 11"/>
                  <a:gd name="T9" fmla="*/ 17 h 17"/>
                </a:gdLst>
                <a:ahLst/>
                <a:cxnLst>
                  <a:cxn ang="0">
                    <a:pos x="T0" y="T1"/>
                  </a:cxn>
                  <a:cxn ang="0">
                    <a:pos x="T2" y="T3"/>
                  </a:cxn>
                  <a:cxn ang="0">
                    <a:pos x="T4" y="T5"/>
                  </a:cxn>
                  <a:cxn ang="0">
                    <a:pos x="T6" y="T7"/>
                  </a:cxn>
                  <a:cxn ang="0">
                    <a:pos x="T8" y="T9"/>
                  </a:cxn>
                </a:cxnLst>
                <a:rect l="0" t="0" r="r" b="b"/>
                <a:pathLst>
                  <a:path w="11" h="17">
                    <a:moveTo>
                      <a:pt x="6" y="17"/>
                    </a:moveTo>
                    <a:lnTo>
                      <a:pt x="11" y="0"/>
                    </a:lnTo>
                    <a:lnTo>
                      <a:pt x="4" y="0"/>
                    </a:lnTo>
                    <a:lnTo>
                      <a:pt x="0" y="17"/>
                    </a:lnTo>
                    <a:lnTo>
                      <a:pt x="6"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6" name="Freeform 42">
                <a:extLst>
                  <a:ext uri="{FF2B5EF4-FFF2-40B4-BE49-F238E27FC236}">
                    <a16:creationId xmlns:a16="http://schemas.microsoft.com/office/drawing/2014/main" id="{2CE673F6-B67F-4FFF-85D3-240DFE670DCF}"/>
                  </a:ext>
                </a:extLst>
              </p:cNvPr>
              <p:cNvSpPr>
                <a:spLocks/>
              </p:cNvSpPr>
              <p:nvPr/>
            </p:nvSpPr>
            <p:spPr bwMode="auto">
              <a:xfrm>
                <a:off x="3236" y="2264"/>
                <a:ext cx="13" cy="19"/>
              </a:xfrm>
              <a:custGeom>
                <a:avLst/>
                <a:gdLst>
                  <a:gd name="T0" fmla="*/ 6 w 13"/>
                  <a:gd name="T1" fmla="*/ 0 h 19"/>
                  <a:gd name="T2" fmla="*/ 0 w 13"/>
                  <a:gd name="T3" fmla="*/ 19 h 19"/>
                  <a:gd name="T4" fmla="*/ 7 w 13"/>
                  <a:gd name="T5" fmla="*/ 19 h 19"/>
                  <a:gd name="T6" fmla="*/ 13 w 13"/>
                  <a:gd name="T7" fmla="*/ 0 h 19"/>
                  <a:gd name="T8" fmla="*/ 6 w 13"/>
                  <a:gd name="T9" fmla="*/ 0 h 19"/>
                </a:gdLst>
                <a:ahLst/>
                <a:cxnLst>
                  <a:cxn ang="0">
                    <a:pos x="T0" y="T1"/>
                  </a:cxn>
                  <a:cxn ang="0">
                    <a:pos x="T2" y="T3"/>
                  </a:cxn>
                  <a:cxn ang="0">
                    <a:pos x="T4" y="T5"/>
                  </a:cxn>
                  <a:cxn ang="0">
                    <a:pos x="T6" y="T7"/>
                  </a:cxn>
                  <a:cxn ang="0">
                    <a:pos x="T8" y="T9"/>
                  </a:cxn>
                </a:cxnLst>
                <a:rect l="0" t="0" r="r" b="b"/>
                <a:pathLst>
                  <a:path w="13" h="19">
                    <a:moveTo>
                      <a:pt x="6" y="0"/>
                    </a:moveTo>
                    <a:lnTo>
                      <a:pt x="0" y="19"/>
                    </a:lnTo>
                    <a:lnTo>
                      <a:pt x="7" y="19"/>
                    </a:lnTo>
                    <a:lnTo>
                      <a:pt x="13"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7" name="Freeform 43">
                <a:extLst>
                  <a:ext uri="{FF2B5EF4-FFF2-40B4-BE49-F238E27FC236}">
                    <a16:creationId xmlns:a16="http://schemas.microsoft.com/office/drawing/2014/main" id="{F4575603-5F9C-4A1D-8495-ADE5CFC5E155}"/>
                  </a:ext>
                </a:extLst>
              </p:cNvPr>
              <p:cNvSpPr>
                <a:spLocks/>
              </p:cNvSpPr>
              <p:nvPr/>
            </p:nvSpPr>
            <p:spPr bwMode="auto">
              <a:xfrm>
                <a:off x="3228" y="2264"/>
                <a:ext cx="13" cy="19"/>
              </a:xfrm>
              <a:custGeom>
                <a:avLst/>
                <a:gdLst>
                  <a:gd name="T0" fmla="*/ 6 w 13"/>
                  <a:gd name="T1" fmla="*/ 0 h 19"/>
                  <a:gd name="T2" fmla="*/ 0 w 13"/>
                  <a:gd name="T3" fmla="*/ 19 h 19"/>
                  <a:gd name="T4" fmla="*/ 7 w 13"/>
                  <a:gd name="T5" fmla="*/ 19 h 19"/>
                  <a:gd name="T6" fmla="*/ 13 w 13"/>
                  <a:gd name="T7" fmla="*/ 0 h 19"/>
                  <a:gd name="T8" fmla="*/ 6 w 13"/>
                  <a:gd name="T9" fmla="*/ 0 h 19"/>
                </a:gdLst>
                <a:ahLst/>
                <a:cxnLst>
                  <a:cxn ang="0">
                    <a:pos x="T0" y="T1"/>
                  </a:cxn>
                  <a:cxn ang="0">
                    <a:pos x="T2" y="T3"/>
                  </a:cxn>
                  <a:cxn ang="0">
                    <a:pos x="T4" y="T5"/>
                  </a:cxn>
                  <a:cxn ang="0">
                    <a:pos x="T6" y="T7"/>
                  </a:cxn>
                  <a:cxn ang="0">
                    <a:pos x="T8" y="T9"/>
                  </a:cxn>
                </a:cxnLst>
                <a:rect l="0" t="0" r="r" b="b"/>
                <a:pathLst>
                  <a:path w="13" h="19">
                    <a:moveTo>
                      <a:pt x="6" y="0"/>
                    </a:moveTo>
                    <a:lnTo>
                      <a:pt x="0" y="19"/>
                    </a:lnTo>
                    <a:lnTo>
                      <a:pt x="7" y="19"/>
                    </a:lnTo>
                    <a:lnTo>
                      <a:pt x="13"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8" name="Freeform 44">
                <a:extLst>
                  <a:ext uri="{FF2B5EF4-FFF2-40B4-BE49-F238E27FC236}">
                    <a16:creationId xmlns:a16="http://schemas.microsoft.com/office/drawing/2014/main" id="{C580951E-9F6D-47C7-B6B1-C3452ECE2623}"/>
                  </a:ext>
                </a:extLst>
              </p:cNvPr>
              <p:cNvSpPr>
                <a:spLocks/>
              </p:cNvSpPr>
              <p:nvPr/>
            </p:nvSpPr>
            <p:spPr bwMode="auto">
              <a:xfrm>
                <a:off x="3235" y="2243"/>
                <a:ext cx="12" cy="17"/>
              </a:xfrm>
              <a:custGeom>
                <a:avLst/>
                <a:gdLst>
                  <a:gd name="T0" fmla="*/ 7 w 12"/>
                  <a:gd name="T1" fmla="*/ 17 h 17"/>
                  <a:gd name="T2" fmla="*/ 12 w 12"/>
                  <a:gd name="T3" fmla="*/ 0 h 17"/>
                  <a:gd name="T4" fmla="*/ 5 w 12"/>
                  <a:gd name="T5" fmla="*/ 0 h 17"/>
                  <a:gd name="T6" fmla="*/ 0 w 12"/>
                  <a:gd name="T7" fmla="*/ 17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12" y="0"/>
                    </a:lnTo>
                    <a:lnTo>
                      <a:pt x="5" y="0"/>
                    </a:lnTo>
                    <a:lnTo>
                      <a:pt x="0" y="17"/>
                    </a:lnTo>
                    <a:lnTo>
                      <a:pt x="7"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9" name="Freeform 45">
                <a:extLst>
                  <a:ext uri="{FF2B5EF4-FFF2-40B4-BE49-F238E27FC236}">
                    <a16:creationId xmlns:a16="http://schemas.microsoft.com/office/drawing/2014/main" id="{EA8EFD0C-FD16-4B82-9736-7C9C5F25C165}"/>
                  </a:ext>
                </a:extLst>
              </p:cNvPr>
              <p:cNvSpPr>
                <a:spLocks/>
              </p:cNvSpPr>
              <p:nvPr/>
            </p:nvSpPr>
            <p:spPr bwMode="auto">
              <a:xfrm>
                <a:off x="3227" y="2243"/>
                <a:ext cx="12" cy="17"/>
              </a:xfrm>
              <a:custGeom>
                <a:avLst/>
                <a:gdLst>
                  <a:gd name="T0" fmla="*/ 6 w 12"/>
                  <a:gd name="T1" fmla="*/ 17 h 17"/>
                  <a:gd name="T2" fmla="*/ 12 w 12"/>
                  <a:gd name="T3" fmla="*/ 0 h 17"/>
                  <a:gd name="T4" fmla="*/ 5 w 12"/>
                  <a:gd name="T5" fmla="*/ 0 h 17"/>
                  <a:gd name="T6" fmla="*/ 0 w 12"/>
                  <a:gd name="T7" fmla="*/ 17 h 17"/>
                  <a:gd name="T8" fmla="*/ 6 w 12"/>
                  <a:gd name="T9" fmla="*/ 17 h 17"/>
                </a:gdLst>
                <a:ahLst/>
                <a:cxnLst>
                  <a:cxn ang="0">
                    <a:pos x="T0" y="T1"/>
                  </a:cxn>
                  <a:cxn ang="0">
                    <a:pos x="T2" y="T3"/>
                  </a:cxn>
                  <a:cxn ang="0">
                    <a:pos x="T4" y="T5"/>
                  </a:cxn>
                  <a:cxn ang="0">
                    <a:pos x="T6" y="T7"/>
                  </a:cxn>
                  <a:cxn ang="0">
                    <a:pos x="T8" y="T9"/>
                  </a:cxn>
                </a:cxnLst>
                <a:rect l="0" t="0" r="r" b="b"/>
                <a:pathLst>
                  <a:path w="12" h="17">
                    <a:moveTo>
                      <a:pt x="6" y="17"/>
                    </a:moveTo>
                    <a:lnTo>
                      <a:pt x="12" y="0"/>
                    </a:lnTo>
                    <a:lnTo>
                      <a:pt x="5" y="0"/>
                    </a:lnTo>
                    <a:lnTo>
                      <a:pt x="0" y="17"/>
                    </a:lnTo>
                    <a:lnTo>
                      <a:pt x="6"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0" name="Freeform 46">
                <a:extLst>
                  <a:ext uri="{FF2B5EF4-FFF2-40B4-BE49-F238E27FC236}">
                    <a16:creationId xmlns:a16="http://schemas.microsoft.com/office/drawing/2014/main" id="{6E8810A7-E46C-40A3-8624-1CDC06939FD7}"/>
                  </a:ext>
                </a:extLst>
              </p:cNvPr>
              <p:cNvSpPr>
                <a:spLocks/>
              </p:cNvSpPr>
              <p:nvPr/>
            </p:nvSpPr>
            <p:spPr bwMode="auto">
              <a:xfrm>
                <a:off x="3220" y="2264"/>
                <a:ext cx="13" cy="19"/>
              </a:xfrm>
              <a:custGeom>
                <a:avLst/>
                <a:gdLst>
                  <a:gd name="T0" fmla="*/ 6 w 13"/>
                  <a:gd name="T1" fmla="*/ 0 h 19"/>
                  <a:gd name="T2" fmla="*/ 0 w 13"/>
                  <a:gd name="T3" fmla="*/ 19 h 19"/>
                  <a:gd name="T4" fmla="*/ 7 w 13"/>
                  <a:gd name="T5" fmla="*/ 19 h 19"/>
                  <a:gd name="T6" fmla="*/ 13 w 13"/>
                  <a:gd name="T7" fmla="*/ 0 h 19"/>
                  <a:gd name="T8" fmla="*/ 6 w 13"/>
                  <a:gd name="T9" fmla="*/ 0 h 19"/>
                </a:gdLst>
                <a:ahLst/>
                <a:cxnLst>
                  <a:cxn ang="0">
                    <a:pos x="T0" y="T1"/>
                  </a:cxn>
                  <a:cxn ang="0">
                    <a:pos x="T2" y="T3"/>
                  </a:cxn>
                  <a:cxn ang="0">
                    <a:pos x="T4" y="T5"/>
                  </a:cxn>
                  <a:cxn ang="0">
                    <a:pos x="T6" y="T7"/>
                  </a:cxn>
                  <a:cxn ang="0">
                    <a:pos x="T8" y="T9"/>
                  </a:cxn>
                </a:cxnLst>
                <a:rect l="0" t="0" r="r" b="b"/>
                <a:pathLst>
                  <a:path w="13" h="19">
                    <a:moveTo>
                      <a:pt x="6" y="0"/>
                    </a:moveTo>
                    <a:lnTo>
                      <a:pt x="0" y="19"/>
                    </a:lnTo>
                    <a:lnTo>
                      <a:pt x="7" y="19"/>
                    </a:lnTo>
                    <a:lnTo>
                      <a:pt x="13"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1" name="Freeform 47">
                <a:extLst>
                  <a:ext uri="{FF2B5EF4-FFF2-40B4-BE49-F238E27FC236}">
                    <a16:creationId xmlns:a16="http://schemas.microsoft.com/office/drawing/2014/main" id="{9201406B-A6B6-4DC3-94A3-11EB00B36AF1}"/>
                  </a:ext>
                </a:extLst>
              </p:cNvPr>
              <p:cNvSpPr>
                <a:spLocks/>
              </p:cNvSpPr>
              <p:nvPr/>
            </p:nvSpPr>
            <p:spPr bwMode="auto">
              <a:xfrm>
                <a:off x="3212" y="2264"/>
                <a:ext cx="12" cy="19"/>
              </a:xfrm>
              <a:custGeom>
                <a:avLst/>
                <a:gdLst>
                  <a:gd name="T0" fmla="*/ 6 w 12"/>
                  <a:gd name="T1" fmla="*/ 0 h 19"/>
                  <a:gd name="T2" fmla="*/ 0 w 12"/>
                  <a:gd name="T3" fmla="*/ 19 h 19"/>
                  <a:gd name="T4" fmla="*/ 7 w 12"/>
                  <a:gd name="T5" fmla="*/ 19 h 19"/>
                  <a:gd name="T6" fmla="*/ 12 w 12"/>
                  <a:gd name="T7" fmla="*/ 0 h 19"/>
                  <a:gd name="T8" fmla="*/ 6 w 12"/>
                  <a:gd name="T9" fmla="*/ 0 h 19"/>
                </a:gdLst>
                <a:ahLst/>
                <a:cxnLst>
                  <a:cxn ang="0">
                    <a:pos x="T0" y="T1"/>
                  </a:cxn>
                  <a:cxn ang="0">
                    <a:pos x="T2" y="T3"/>
                  </a:cxn>
                  <a:cxn ang="0">
                    <a:pos x="T4" y="T5"/>
                  </a:cxn>
                  <a:cxn ang="0">
                    <a:pos x="T6" y="T7"/>
                  </a:cxn>
                  <a:cxn ang="0">
                    <a:pos x="T8" y="T9"/>
                  </a:cxn>
                </a:cxnLst>
                <a:rect l="0" t="0" r="r" b="b"/>
                <a:pathLst>
                  <a:path w="12" h="19">
                    <a:moveTo>
                      <a:pt x="6" y="0"/>
                    </a:moveTo>
                    <a:lnTo>
                      <a:pt x="0" y="19"/>
                    </a:lnTo>
                    <a:lnTo>
                      <a:pt x="7" y="19"/>
                    </a:lnTo>
                    <a:lnTo>
                      <a:pt x="12"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2" name="Freeform 48">
                <a:extLst>
                  <a:ext uri="{FF2B5EF4-FFF2-40B4-BE49-F238E27FC236}">
                    <a16:creationId xmlns:a16="http://schemas.microsoft.com/office/drawing/2014/main" id="{B1C61CDF-D877-43BF-9D87-65EFA304D9A8}"/>
                  </a:ext>
                </a:extLst>
              </p:cNvPr>
              <p:cNvSpPr>
                <a:spLocks/>
              </p:cNvSpPr>
              <p:nvPr/>
            </p:nvSpPr>
            <p:spPr bwMode="auto">
              <a:xfrm>
                <a:off x="3219" y="2243"/>
                <a:ext cx="10" cy="17"/>
              </a:xfrm>
              <a:custGeom>
                <a:avLst/>
                <a:gdLst>
                  <a:gd name="T0" fmla="*/ 10 w 10"/>
                  <a:gd name="T1" fmla="*/ 0 h 17"/>
                  <a:gd name="T2" fmla="*/ 5 w 10"/>
                  <a:gd name="T3" fmla="*/ 0 h 17"/>
                  <a:gd name="T4" fmla="*/ 0 w 10"/>
                  <a:gd name="T5" fmla="*/ 17 h 17"/>
                  <a:gd name="T6" fmla="*/ 6 w 10"/>
                  <a:gd name="T7" fmla="*/ 17 h 17"/>
                  <a:gd name="T8" fmla="*/ 10 w 10"/>
                  <a:gd name="T9" fmla="*/ 0 h 17"/>
                </a:gdLst>
                <a:ahLst/>
                <a:cxnLst>
                  <a:cxn ang="0">
                    <a:pos x="T0" y="T1"/>
                  </a:cxn>
                  <a:cxn ang="0">
                    <a:pos x="T2" y="T3"/>
                  </a:cxn>
                  <a:cxn ang="0">
                    <a:pos x="T4" y="T5"/>
                  </a:cxn>
                  <a:cxn ang="0">
                    <a:pos x="T6" y="T7"/>
                  </a:cxn>
                  <a:cxn ang="0">
                    <a:pos x="T8" y="T9"/>
                  </a:cxn>
                </a:cxnLst>
                <a:rect l="0" t="0" r="r" b="b"/>
                <a:pathLst>
                  <a:path w="10" h="17">
                    <a:moveTo>
                      <a:pt x="10" y="0"/>
                    </a:moveTo>
                    <a:lnTo>
                      <a:pt x="5" y="0"/>
                    </a:lnTo>
                    <a:lnTo>
                      <a:pt x="0" y="17"/>
                    </a:lnTo>
                    <a:lnTo>
                      <a:pt x="6" y="17"/>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3" name="Freeform 49">
                <a:extLst>
                  <a:ext uri="{FF2B5EF4-FFF2-40B4-BE49-F238E27FC236}">
                    <a16:creationId xmlns:a16="http://schemas.microsoft.com/office/drawing/2014/main" id="{167A8E59-72B0-4932-BF6B-7FEF17A0381D}"/>
                  </a:ext>
                </a:extLst>
              </p:cNvPr>
              <p:cNvSpPr>
                <a:spLocks/>
              </p:cNvSpPr>
              <p:nvPr/>
            </p:nvSpPr>
            <p:spPr bwMode="auto">
              <a:xfrm>
                <a:off x="3260" y="2243"/>
                <a:ext cx="11" cy="17"/>
              </a:xfrm>
              <a:custGeom>
                <a:avLst/>
                <a:gdLst>
                  <a:gd name="T0" fmla="*/ 7 w 11"/>
                  <a:gd name="T1" fmla="*/ 17 h 17"/>
                  <a:gd name="T2" fmla="*/ 11 w 11"/>
                  <a:gd name="T3" fmla="*/ 0 h 17"/>
                  <a:gd name="T4" fmla="*/ 4 w 11"/>
                  <a:gd name="T5" fmla="*/ 0 h 17"/>
                  <a:gd name="T6" fmla="*/ 0 w 11"/>
                  <a:gd name="T7" fmla="*/ 17 h 17"/>
                  <a:gd name="T8" fmla="*/ 7 w 11"/>
                  <a:gd name="T9" fmla="*/ 17 h 17"/>
                </a:gdLst>
                <a:ahLst/>
                <a:cxnLst>
                  <a:cxn ang="0">
                    <a:pos x="T0" y="T1"/>
                  </a:cxn>
                  <a:cxn ang="0">
                    <a:pos x="T2" y="T3"/>
                  </a:cxn>
                  <a:cxn ang="0">
                    <a:pos x="T4" y="T5"/>
                  </a:cxn>
                  <a:cxn ang="0">
                    <a:pos x="T6" y="T7"/>
                  </a:cxn>
                  <a:cxn ang="0">
                    <a:pos x="T8" y="T9"/>
                  </a:cxn>
                </a:cxnLst>
                <a:rect l="0" t="0" r="r" b="b"/>
                <a:pathLst>
                  <a:path w="11" h="17">
                    <a:moveTo>
                      <a:pt x="7" y="17"/>
                    </a:moveTo>
                    <a:lnTo>
                      <a:pt x="11" y="0"/>
                    </a:lnTo>
                    <a:lnTo>
                      <a:pt x="4" y="0"/>
                    </a:lnTo>
                    <a:lnTo>
                      <a:pt x="0" y="17"/>
                    </a:lnTo>
                    <a:lnTo>
                      <a:pt x="7"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4" name="Freeform 50">
                <a:extLst>
                  <a:ext uri="{FF2B5EF4-FFF2-40B4-BE49-F238E27FC236}">
                    <a16:creationId xmlns:a16="http://schemas.microsoft.com/office/drawing/2014/main" id="{6207FCFE-DC30-4E8C-97FB-55ECE71E58CC}"/>
                  </a:ext>
                </a:extLst>
              </p:cNvPr>
              <p:cNvSpPr>
                <a:spLocks/>
              </p:cNvSpPr>
              <p:nvPr/>
            </p:nvSpPr>
            <p:spPr bwMode="auto">
              <a:xfrm>
                <a:off x="3254" y="2264"/>
                <a:ext cx="11" cy="19"/>
              </a:xfrm>
              <a:custGeom>
                <a:avLst/>
                <a:gdLst>
                  <a:gd name="T0" fmla="*/ 0 w 11"/>
                  <a:gd name="T1" fmla="*/ 19 h 19"/>
                  <a:gd name="T2" fmla="*/ 6 w 11"/>
                  <a:gd name="T3" fmla="*/ 19 h 19"/>
                  <a:gd name="T4" fmla="*/ 11 w 11"/>
                  <a:gd name="T5" fmla="*/ 0 h 19"/>
                  <a:gd name="T6" fmla="*/ 6 w 11"/>
                  <a:gd name="T7" fmla="*/ 0 h 19"/>
                  <a:gd name="T8" fmla="*/ 0 w 11"/>
                  <a:gd name="T9" fmla="*/ 19 h 19"/>
                </a:gdLst>
                <a:ahLst/>
                <a:cxnLst>
                  <a:cxn ang="0">
                    <a:pos x="T0" y="T1"/>
                  </a:cxn>
                  <a:cxn ang="0">
                    <a:pos x="T2" y="T3"/>
                  </a:cxn>
                  <a:cxn ang="0">
                    <a:pos x="T4" y="T5"/>
                  </a:cxn>
                  <a:cxn ang="0">
                    <a:pos x="T6" y="T7"/>
                  </a:cxn>
                  <a:cxn ang="0">
                    <a:pos x="T8" y="T9"/>
                  </a:cxn>
                </a:cxnLst>
                <a:rect l="0" t="0" r="r" b="b"/>
                <a:pathLst>
                  <a:path w="11" h="19">
                    <a:moveTo>
                      <a:pt x="0" y="19"/>
                    </a:moveTo>
                    <a:lnTo>
                      <a:pt x="6" y="19"/>
                    </a:lnTo>
                    <a:lnTo>
                      <a:pt x="11" y="0"/>
                    </a:lnTo>
                    <a:lnTo>
                      <a:pt x="6"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5" name="Freeform 51">
                <a:extLst>
                  <a:ext uri="{FF2B5EF4-FFF2-40B4-BE49-F238E27FC236}">
                    <a16:creationId xmlns:a16="http://schemas.microsoft.com/office/drawing/2014/main" id="{BC7A525B-5DFB-4373-A7A9-E68A96D43422}"/>
                  </a:ext>
                </a:extLst>
              </p:cNvPr>
              <p:cNvSpPr>
                <a:spLocks noEditPoints="1"/>
              </p:cNvSpPr>
              <p:nvPr/>
            </p:nvSpPr>
            <p:spPr bwMode="auto">
              <a:xfrm>
                <a:off x="3405" y="2185"/>
                <a:ext cx="237" cy="237"/>
              </a:xfrm>
              <a:custGeom>
                <a:avLst/>
                <a:gdLst>
                  <a:gd name="T0" fmla="*/ 126 w 203"/>
                  <a:gd name="T1" fmla="*/ 16 h 203"/>
                  <a:gd name="T2" fmla="*/ 7 w 203"/>
                  <a:gd name="T3" fmla="*/ 77 h 203"/>
                  <a:gd name="T4" fmla="*/ 14 w 203"/>
                  <a:gd name="T5" fmla="*/ 149 h 203"/>
                  <a:gd name="T6" fmla="*/ 25 w 203"/>
                  <a:gd name="T7" fmla="*/ 166 h 203"/>
                  <a:gd name="T8" fmla="*/ 25 w 203"/>
                  <a:gd name="T9" fmla="*/ 166 h 203"/>
                  <a:gd name="T10" fmla="*/ 22 w 203"/>
                  <a:gd name="T11" fmla="*/ 183 h 203"/>
                  <a:gd name="T12" fmla="*/ 19 w 203"/>
                  <a:gd name="T13" fmla="*/ 202 h 203"/>
                  <a:gd name="T14" fmla="*/ 21 w 203"/>
                  <a:gd name="T15" fmla="*/ 203 h 203"/>
                  <a:gd name="T16" fmla="*/ 39 w 203"/>
                  <a:gd name="T17" fmla="*/ 196 h 203"/>
                  <a:gd name="T18" fmla="*/ 54 w 203"/>
                  <a:gd name="T19" fmla="*/ 190 h 203"/>
                  <a:gd name="T20" fmla="*/ 54 w 203"/>
                  <a:gd name="T21" fmla="*/ 190 h 203"/>
                  <a:gd name="T22" fmla="*/ 69 w 203"/>
                  <a:gd name="T23" fmla="*/ 196 h 203"/>
                  <a:gd name="T24" fmla="*/ 97 w 203"/>
                  <a:gd name="T25" fmla="*/ 200 h 203"/>
                  <a:gd name="T26" fmla="*/ 187 w 203"/>
                  <a:gd name="T27" fmla="*/ 134 h 203"/>
                  <a:gd name="T28" fmla="*/ 126 w 203"/>
                  <a:gd name="T29" fmla="*/ 16 h 203"/>
                  <a:gd name="T30" fmla="*/ 180 w 203"/>
                  <a:gd name="T31" fmla="*/ 132 h 203"/>
                  <a:gd name="T32" fmla="*/ 71 w 203"/>
                  <a:gd name="T33" fmla="*/ 188 h 203"/>
                  <a:gd name="T34" fmla="*/ 21 w 203"/>
                  <a:gd name="T35" fmla="*/ 145 h 203"/>
                  <a:gd name="T36" fmla="*/ 15 w 203"/>
                  <a:gd name="T37" fmla="*/ 80 h 203"/>
                  <a:gd name="T38" fmla="*/ 97 w 203"/>
                  <a:gd name="T39" fmla="*/ 19 h 203"/>
                  <a:gd name="T40" fmla="*/ 123 w 203"/>
                  <a:gd name="T41" fmla="*/ 23 h 203"/>
                  <a:gd name="T42" fmla="*/ 180 w 203"/>
                  <a:gd name="T43" fmla="*/ 13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3" h="203">
                    <a:moveTo>
                      <a:pt x="126" y="16"/>
                    </a:moveTo>
                    <a:cubicBezTo>
                      <a:pt x="76" y="0"/>
                      <a:pt x="23" y="28"/>
                      <a:pt x="7" y="77"/>
                    </a:cubicBezTo>
                    <a:cubicBezTo>
                      <a:pt x="0" y="101"/>
                      <a:pt x="2" y="127"/>
                      <a:pt x="14" y="149"/>
                    </a:cubicBezTo>
                    <a:cubicBezTo>
                      <a:pt x="17" y="155"/>
                      <a:pt x="20" y="161"/>
                      <a:pt x="25" y="166"/>
                    </a:cubicBezTo>
                    <a:cubicBezTo>
                      <a:pt x="25" y="166"/>
                      <a:pt x="25" y="166"/>
                      <a:pt x="25" y="166"/>
                    </a:cubicBezTo>
                    <a:cubicBezTo>
                      <a:pt x="22" y="183"/>
                      <a:pt x="22" y="183"/>
                      <a:pt x="22" y="183"/>
                    </a:cubicBezTo>
                    <a:cubicBezTo>
                      <a:pt x="19" y="202"/>
                      <a:pt x="19" y="202"/>
                      <a:pt x="19" y="202"/>
                    </a:cubicBezTo>
                    <a:cubicBezTo>
                      <a:pt x="19" y="203"/>
                      <a:pt x="20" y="203"/>
                      <a:pt x="21" y="203"/>
                    </a:cubicBezTo>
                    <a:cubicBezTo>
                      <a:pt x="39" y="196"/>
                      <a:pt x="39" y="196"/>
                      <a:pt x="39" y="196"/>
                    </a:cubicBezTo>
                    <a:cubicBezTo>
                      <a:pt x="54" y="190"/>
                      <a:pt x="54" y="190"/>
                      <a:pt x="54" y="190"/>
                    </a:cubicBezTo>
                    <a:cubicBezTo>
                      <a:pt x="54" y="190"/>
                      <a:pt x="54" y="190"/>
                      <a:pt x="54" y="190"/>
                    </a:cubicBezTo>
                    <a:cubicBezTo>
                      <a:pt x="59" y="192"/>
                      <a:pt x="64" y="194"/>
                      <a:pt x="69" y="196"/>
                    </a:cubicBezTo>
                    <a:cubicBezTo>
                      <a:pt x="78" y="199"/>
                      <a:pt x="88" y="200"/>
                      <a:pt x="97" y="200"/>
                    </a:cubicBezTo>
                    <a:cubicBezTo>
                      <a:pt x="137" y="200"/>
                      <a:pt x="175" y="174"/>
                      <a:pt x="187" y="134"/>
                    </a:cubicBezTo>
                    <a:cubicBezTo>
                      <a:pt x="203" y="85"/>
                      <a:pt x="175" y="31"/>
                      <a:pt x="126" y="16"/>
                    </a:cubicBezTo>
                    <a:close/>
                    <a:moveTo>
                      <a:pt x="180" y="132"/>
                    </a:moveTo>
                    <a:cubicBezTo>
                      <a:pt x="165" y="177"/>
                      <a:pt x="117" y="202"/>
                      <a:pt x="71" y="188"/>
                    </a:cubicBezTo>
                    <a:cubicBezTo>
                      <a:pt x="49" y="181"/>
                      <a:pt x="31" y="166"/>
                      <a:pt x="21" y="145"/>
                    </a:cubicBezTo>
                    <a:cubicBezTo>
                      <a:pt x="10" y="125"/>
                      <a:pt x="8" y="102"/>
                      <a:pt x="15" y="80"/>
                    </a:cubicBezTo>
                    <a:cubicBezTo>
                      <a:pt x="27" y="43"/>
                      <a:pt x="61" y="19"/>
                      <a:pt x="97" y="19"/>
                    </a:cubicBezTo>
                    <a:cubicBezTo>
                      <a:pt x="106" y="19"/>
                      <a:pt x="115" y="21"/>
                      <a:pt x="123" y="23"/>
                    </a:cubicBezTo>
                    <a:cubicBezTo>
                      <a:pt x="169" y="38"/>
                      <a:pt x="194" y="86"/>
                      <a:pt x="180"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6" name="Freeform 52">
                <a:extLst>
                  <a:ext uri="{FF2B5EF4-FFF2-40B4-BE49-F238E27FC236}">
                    <a16:creationId xmlns:a16="http://schemas.microsoft.com/office/drawing/2014/main" id="{B56BC793-FB4C-4347-8046-47199360F5D9}"/>
                  </a:ext>
                </a:extLst>
              </p:cNvPr>
              <p:cNvSpPr>
                <a:spLocks noEditPoints="1"/>
              </p:cNvSpPr>
              <p:nvPr/>
            </p:nvSpPr>
            <p:spPr bwMode="auto">
              <a:xfrm>
                <a:off x="3496" y="2294"/>
                <a:ext cx="92" cy="60"/>
              </a:xfrm>
              <a:custGeom>
                <a:avLst/>
                <a:gdLst>
                  <a:gd name="T0" fmla="*/ 75 w 79"/>
                  <a:gd name="T1" fmla="*/ 8 h 52"/>
                  <a:gd name="T2" fmla="*/ 65 w 79"/>
                  <a:gd name="T3" fmla="*/ 0 h 52"/>
                  <a:gd name="T4" fmla="*/ 32 w 79"/>
                  <a:gd name="T5" fmla="*/ 0 h 52"/>
                  <a:gd name="T6" fmla="*/ 23 w 79"/>
                  <a:gd name="T7" fmla="*/ 6 h 52"/>
                  <a:gd name="T8" fmla="*/ 19 w 79"/>
                  <a:gd name="T9" fmla="*/ 14 h 52"/>
                  <a:gd name="T10" fmla="*/ 15 w 79"/>
                  <a:gd name="T11" fmla="*/ 17 h 52"/>
                  <a:gd name="T12" fmla="*/ 5 w 79"/>
                  <a:gd name="T13" fmla="*/ 21 h 52"/>
                  <a:gd name="T14" fmla="*/ 0 w 79"/>
                  <a:gd name="T15" fmla="*/ 28 h 52"/>
                  <a:gd name="T16" fmla="*/ 0 w 79"/>
                  <a:gd name="T17" fmla="*/ 41 h 52"/>
                  <a:gd name="T18" fmla="*/ 3 w 79"/>
                  <a:gd name="T19" fmla="*/ 44 h 52"/>
                  <a:gd name="T20" fmla="*/ 11 w 79"/>
                  <a:gd name="T21" fmla="*/ 44 h 52"/>
                  <a:gd name="T22" fmla="*/ 21 w 79"/>
                  <a:gd name="T23" fmla="*/ 52 h 52"/>
                  <a:gd name="T24" fmla="*/ 31 w 79"/>
                  <a:gd name="T25" fmla="*/ 44 h 52"/>
                  <a:gd name="T26" fmla="*/ 51 w 79"/>
                  <a:gd name="T27" fmla="*/ 44 h 52"/>
                  <a:gd name="T28" fmla="*/ 61 w 79"/>
                  <a:gd name="T29" fmla="*/ 52 h 52"/>
                  <a:gd name="T30" fmla="*/ 71 w 79"/>
                  <a:gd name="T31" fmla="*/ 44 h 52"/>
                  <a:gd name="T32" fmla="*/ 76 w 79"/>
                  <a:gd name="T33" fmla="*/ 44 h 52"/>
                  <a:gd name="T34" fmla="*/ 79 w 79"/>
                  <a:gd name="T35" fmla="*/ 41 h 52"/>
                  <a:gd name="T36" fmla="*/ 79 w 79"/>
                  <a:gd name="T37" fmla="*/ 29 h 52"/>
                  <a:gd name="T38" fmla="*/ 78 w 79"/>
                  <a:gd name="T39" fmla="*/ 21 h 52"/>
                  <a:gd name="T40" fmla="*/ 75 w 79"/>
                  <a:gd name="T41" fmla="*/ 8 h 52"/>
                  <a:gd name="T42" fmla="*/ 69 w 79"/>
                  <a:gd name="T43" fmla="*/ 20 h 52"/>
                  <a:gd name="T44" fmla="*/ 68 w 79"/>
                  <a:gd name="T45" fmla="*/ 21 h 52"/>
                  <a:gd name="T46" fmla="*/ 53 w 79"/>
                  <a:gd name="T47" fmla="*/ 21 h 52"/>
                  <a:gd name="T48" fmla="*/ 52 w 79"/>
                  <a:gd name="T49" fmla="*/ 20 h 52"/>
                  <a:gd name="T50" fmla="*/ 52 w 79"/>
                  <a:gd name="T51" fmla="*/ 9 h 52"/>
                  <a:gd name="T52" fmla="*/ 53 w 79"/>
                  <a:gd name="T53" fmla="*/ 8 h 52"/>
                  <a:gd name="T54" fmla="*/ 64 w 79"/>
                  <a:gd name="T55" fmla="*/ 8 h 52"/>
                  <a:gd name="T56" fmla="*/ 65 w 79"/>
                  <a:gd name="T57" fmla="*/ 8 h 52"/>
                  <a:gd name="T58" fmla="*/ 69 w 79"/>
                  <a:gd name="T59" fmla="*/ 19 h 52"/>
                  <a:gd name="T60" fmla="*/ 69 w 79"/>
                  <a:gd name="T61" fmla="*/ 20 h 52"/>
                  <a:gd name="T62" fmla="*/ 28 w 79"/>
                  <a:gd name="T63" fmla="*/ 21 h 52"/>
                  <a:gd name="T64" fmla="*/ 27 w 79"/>
                  <a:gd name="T65" fmla="*/ 20 h 52"/>
                  <a:gd name="T66" fmla="*/ 27 w 79"/>
                  <a:gd name="T67" fmla="*/ 19 h 52"/>
                  <a:gd name="T68" fmla="*/ 32 w 79"/>
                  <a:gd name="T69" fmla="*/ 8 h 52"/>
                  <a:gd name="T70" fmla="*/ 33 w 79"/>
                  <a:gd name="T71" fmla="*/ 8 h 52"/>
                  <a:gd name="T72" fmla="*/ 45 w 79"/>
                  <a:gd name="T73" fmla="*/ 8 h 52"/>
                  <a:gd name="T74" fmla="*/ 46 w 79"/>
                  <a:gd name="T75" fmla="*/ 9 h 52"/>
                  <a:gd name="T76" fmla="*/ 46 w 79"/>
                  <a:gd name="T77" fmla="*/ 20 h 52"/>
                  <a:gd name="T78" fmla="*/ 45 w 79"/>
                  <a:gd name="T79" fmla="*/ 21 h 52"/>
                  <a:gd name="T80" fmla="*/ 28 w 79"/>
                  <a:gd name="T81" fmla="*/ 21 h 52"/>
                  <a:gd name="T82" fmla="*/ 21 w 79"/>
                  <a:gd name="T83" fmla="*/ 48 h 52"/>
                  <a:gd name="T84" fmla="*/ 15 w 79"/>
                  <a:gd name="T85" fmla="*/ 42 h 52"/>
                  <a:gd name="T86" fmla="*/ 21 w 79"/>
                  <a:gd name="T87" fmla="*/ 36 h 52"/>
                  <a:gd name="T88" fmla="*/ 27 w 79"/>
                  <a:gd name="T89" fmla="*/ 42 h 52"/>
                  <a:gd name="T90" fmla="*/ 21 w 79"/>
                  <a:gd name="T91" fmla="*/ 48 h 52"/>
                  <a:gd name="T92" fmla="*/ 61 w 79"/>
                  <a:gd name="T93" fmla="*/ 48 h 52"/>
                  <a:gd name="T94" fmla="*/ 55 w 79"/>
                  <a:gd name="T95" fmla="*/ 42 h 52"/>
                  <a:gd name="T96" fmla="*/ 61 w 79"/>
                  <a:gd name="T97" fmla="*/ 36 h 52"/>
                  <a:gd name="T98" fmla="*/ 67 w 79"/>
                  <a:gd name="T99" fmla="*/ 42 h 52"/>
                  <a:gd name="T100" fmla="*/ 61 w 79"/>
                  <a:gd name="T101"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52">
                    <a:moveTo>
                      <a:pt x="75" y="8"/>
                    </a:moveTo>
                    <a:cubicBezTo>
                      <a:pt x="73" y="4"/>
                      <a:pt x="69" y="0"/>
                      <a:pt x="65" y="0"/>
                    </a:cubicBezTo>
                    <a:cubicBezTo>
                      <a:pt x="32" y="0"/>
                      <a:pt x="32" y="0"/>
                      <a:pt x="32" y="0"/>
                    </a:cubicBezTo>
                    <a:cubicBezTo>
                      <a:pt x="29" y="0"/>
                      <a:pt x="25" y="2"/>
                      <a:pt x="23" y="6"/>
                    </a:cubicBezTo>
                    <a:cubicBezTo>
                      <a:pt x="19" y="14"/>
                      <a:pt x="19" y="14"/>
                      <a:pt x="19" y="14"/>
                    </a:cubicBezTo>
                    <a:cubicBezTo>
                      <a:pt x="18" y="15"/>
                      <a:pt x="17" y="17"/>
                      <a:pt x="15" y="17"/>
                    </a:cubicBezTo>
                    <a:cubicBezTo>
                      <a:pt x="5" y="21"/>
                      <a:pt x="5" y="21"/>
                      <a:pt x="5" y="21"/>
                    </a:cubicBezTo>
                    <a:cubicBezTo>
                      <a:pt x="2" y="22"/>
                      <a:pt x="0" y="25"/>
                      <a:pt x="0" y="28"/>
                    </a:cubicBezTo>
                    <a:cubicBezTo>
                      <a:pt x="0" y="41"/>
                      <a:pt x="0" y="41"/>
                      <a:pt x="0" y="41"/>
                    </a:cubicBezTo>
                    <a:cubicBezTo>
                      <a:pt x="0" y="43"/>
                      <a:pt x="1" y="44"/>
                      <a:pt x="3" y="44"/>
                    </a:cubicBezTo>
                    <a:cubicBezTo>
                      <a:pt x="11" y="44"/>
                      <a:pt x="11" y="44"/>
                      <a:pt x="11" y="44"/>
                    </a:cubicBezTo>
                    <a:cubicBezTo>
                      <a:pt x="12" y="49"/>
                      <a:pt x="16" y="52"/>
                      <a:pt x="21" y="52"/>
                    </a:cubicBezTo>
                    <a:cubicBezTo>
                      <a:pt x="26" y="52"/>
                      <a:pt x="30" y="49"/>
                      <a:pt x="31" y="44"/>
                    </a:cubicBezTo>
                    <a:cubicBezTo>
                      <a:pt x="51" y="44"/>
                      <a:pt x="51" y="44"/>
                      <a:pt x="51" y="44"/>
                    </a:cubicBezTo>
                    <a:cubicBezTo>
                      <a:pt x="52" y="49"/>
                      <a:pt x="56" y="52"/>
                      <a:pt x="61" y="52"/>
                    </a:cubicBezTo>
                    <a:cubicBezTo>
                      <a:pt x="66" y="52"/>
                      <a:pt x="70" y="49"/>
                      <a:pt x="71" y="44"/>
                    </a:cubicBezTo>
                    <a:cubicBezTo>
                      <a:pt x="76" y="44"/>
                      <a:pt x="76" y="44"/>
                      <a:pt x="76" y="44"/>
                    </a:cubicBezTo>
                    <a:cubicBezTo>
                      <a:pt x="77" y="44"/>
                      <a:pt x="79" y="43"/>
                      <a:pt x="79" y="41"/>
                    </a:cubicBezTo>
                    <a:cubicBezTo>
                      <a:pt x="79" y="29"/>
                      <a:pt x="79" y="29"/>
                      <a:pt x="79" y="29"/>
                    </a:cubicBezTo>
                    <a:cubicBezTo>
                      <a:pt x="79" y="26"/>
                      <a:pt x="79" y="24"/>
                      <a:pt x="78" y="21"/>
                    </a:cubicBezTo>
                    <a:lnTo>
                      <a:pt x="75" y="8"/>
                    </a:lnTo>
                    <a:close/>
                    <a:moveTo>
                      <a:pt x="69" y="20"/>
                    </a:moveTo>
                    <a:cubicBezTo>
                      <a:pt x="69" y="20"/>
                      <a:pt x="68" y="21"/>
                      <a:pt x="68" y="21"/>
                    </a:cubicBezTo>
                    <a:cubicBezTo>
                      <a:pt x="53" y="21"/>
                      <a:pt x="53" y="21"/>
                      <a:pt x="53" y="21"/>
                    </a:cubicBezTo>
                    <a:cubicBezTo>
                      <a:pt x="52" y="21"/>
                      <a:pt x="52" y="20"/>
                      <a:pt x="52" y="20"/>
                    </a:cubicBezTo>
                    <a:cubicBezTo>
                      <a:pt x="52" y="9"/>
                      <a:pt x="52" y="9"/>
                      <a:pt x="52" y="9"/>
                    </a:cubicBezTo>
                    <a:cubicBezTo>
                      <a:pt x="52" y="8"/>
                      <a:pt x="52" y="8"/>
                      <a:pt x="53" y="8"/>
                    </a:cubicBezTo>
                    <a:cubicBezTo>
                      <a:pt x="64" y="8"/>
                      <a:pt x="64" y="8"/>
                      <a:pt x="64" y="8"/>
                    </a:cubicBezTo>
                    <a:cubicBezTo>
                      <a:pt x="65" y="8"/>
                      <a:pt x="65" y="8"/>
                      <a:pt x="65" y="8"/>
                    </a:cubicBezTo>
                    <a:cubicBezTo>
                      <a:pt x="69" y="19"/>
                      <a:pt x="69" y="19"/>
                      <a:pt x="69" y="19"/>
                    </a:cubicBezTo>
                    <a:cubicBezTo>
                      <a:pt x="69" y="20"/>
                      <a:pt x="69" y="20"/>
                      <a:pt x="69" y="20"/>
                    </a:cubicBezTo>
                    <a:close/>
                    <a:moveTo>
                      <a:pt x="28" y="21"/>
                    </a:moveTo>
                    <a:cubicBezTo>
                      <a:pt x="28" y="21"/>
                      <a:pt x="28" y="20"/>
                      <a:pt x="27" y="20"/>
                    </a:cubicBezTo>
                    <a:cubicBezTo>
                      <a:pt x="27" y="20"/>
                      <a:pt x="27" y="19"/>
                      <a:pt x="27" y="19"/>
                    </a:cubicBezTo>
                    <a:cubicBezTo>
                      <a:pt x="32" y="8"/>
                      <a:pt x="32" y="8"/>
                      <a:pt x="32" y="8"/>
                    </a:cubicBezTo>
                    <a:cubicBezTo>
                      <a:pt x="32" y="8"/>
                      <a:pt x="33" y="8"/>
                      <a:pt x="33" y="8"/>
                    </a:cubicBezTo>
                    <a:cubicBezTo>
                      <a:pt x="45" y="8"/>
                      <a:pt x="45" y="8"/>
                      <a:pt x="45" y="8"/>
                    </a:cubicBezTo>
                    <a:cubicBezTo>
                      <a:pt x="45" y="8"/>
                      <a:pt x="46" y="8"/>
                      <a:pt x="46" y="9"/>
                    </a:cubicBezTo>
                    <a:cubicBezTo>
                      <a:pt x="46" y="20"/>
                      <a:pt x="46" y="20"/>
                      <a:pt x="46" y="20"/>
                    </a:cubicBezTo>
                    <a:cubicBezTo>
                      <a:pt x="46" y="20"/>
                      <a:pt x="45" y="21"/>
                      <a:pt x="45" y="21"/>
                    </a:cubicBezTo>
                    <a:lnTo>
                      <a:pt x="28" y="21"/>
                    </a:lnTo>
                    <a:close/>
                    <a:moveTo>
                      <a:pt x="21" y="48"/>
                    </a:moveTo>
                    <a:cubicBezTo>
                      <a:pt x="18" y="48"/>
                      <a:pt x="15" y="46"/>
                      <a:pt x="15" y="42"/>
                    </a:cubicBezTo>
                    <a:cubicBezTo>
                      <a:pt x="15" y="39"/>
                      <a:pt x="18" y="36"/>
                      <a:pt x="21" y="36"/>
                    </a:cubicBezTo>
                    <a:cubicBezTo>
                      <a:pt x="25" y="36"/>
                      <a:pt x="27" y="39"/>
                      <a:pt x="27" y="42"/>
                    </a:cubicBezTo>
                    <a:cubicBezTo>
                      <a:pt x="27" y="46"/>
                      <a:pt x="25" y="48"/>
                      <a:pt x="21" y="48"/>
                    </a:cubicBezTo>
                    <a:close/>
                    <a:moveTo>
                      <a:pt x="61" y="48"/>
                    </a:moveTo>
                    <a:cubicBezTo>
                      <a:pt x="58" y="48"/>
                      <a:pt x="55" y="46"/>
                      <a:pt x="55" y="42"/>
                    </a:cubicBezTo>
                    <a:cubicBezTo>
                      <a:pt x="55" y="39"/>
                      <a:pt x="58" y="36"/>
                      <a:pt x="61" y="36"/>
                    </a:cubicBezTo>
                    <a:cubicBezTo>
                      <a:pt x="64" y="36"/>
                      <a:pt x="67" y="39"/>
                      <a:pt x="67" y="42"/>
                    </a:cubicBezTo>
                    <a:cubicBezTo>
                      <a:pt x="67" y="46"/>
                      <a:pt x="64" y="48"/>
                      <a:pt x="61"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7" name="Freeform 53">
                <a:extLst>
                  <a:ext uri="{FF2B5EF4-FFF2-40B4-BE49-F238E27FC236}">
                    <a16:creationId xmlns:a16="http://schemas.microsoft.com/office/drawing/2014/main" id="{A6F65FC1-1601-43B8-8393-0773A40B2176}"/>
                  </a:ext>
                </a:extLst>
              </p:cNvPr>
              <p:cNvSpPr>
                <a:spLocks noEditPoints="1"/>
              </p:cNvSpPr>
              <p:nvPr/>
            </p:nvSpPr>
            <p:spPr bwMode="auto">
              <a:xfrm>
                <a:off x="3445" y="2266"/>
                <a:ext cx="50" cy="86"/>
              </a:xfrm>
              <a:custGeom>
                <a:avLst/>
                <a:gdLst>
                  <a:gd name="T0" fmla="*/ 41 w 43"/>
                  <a:gd name="T1" fmla="*/ 0 h 74"/>
                  <a:gd name="T2" fmla="*/ 2 w 43"/>
                  <a:gd name="T3" fmla="*/ 0 h 74"/>
                  <a:gd name="T4" fmla="*/ 0 w 43"/>
                  <a:gd name="T5" fmla="*/ 2 h 74"/>
                  <a:gd name="T6" fmla="*/ 0 w 43"/>
                  <a:gd name="T7" fmla="*/ 41 h 74"/>
                  <a:gd name="T8" fmla="*/ 2 w 43"/>
                  <a:gd name="T9" fmla="*/ 43 h 74"/>
                  <a:gd name="T10" fmla="*/ 15 w 43"/>
                  <a:gd name="T11" fmla="*/ 43 h 74"/>
                  <a:gd name="T12" fmla="*/ 15 w 43"/>
                  <a:gd name="T13" fmla="*/ 74 h 74"/>
                  <a:gd name="T14" fmla="*/ 27 w 43"/>
                  <a:gd name="T15" fmla="*/ 74 h 74"/>
                  <a:gd name="T16" fmla="*/ 27 w 43"/>
                  <a:gd name="T17" fmla="*/ 43 h 74"/>
                  <a:gd name="T18" fmla="*/ 41 w 43"/>
                  <a:gd name="T19" fmla="*/ 43 h 74"/>
                  <a:gd name="T20" fmla="*/ 43 w 43"/>
                  <a:gd name="T21" fmla="*/ 41 h 74"/>
                  <a:gd name="T22" fmla="*/ 43 w 43"/>
                  <a:gd name="T23" fmla="*/ 2 h 74"/>
                  <a:gd name="T24" fmla="*/ 41 w 43"/>
                  <a:gd name="T25" fmla="*/ 0 h 74"/>
                  <a:gd name="T26" fmla="*/ 39 w 43"/>
                  <a:gd name="T27" fmla="*/ 39 h 74"/>
                  <a:gd name="T28" fmla="*/ 4 w 43"/>
                  <a:gd name="T29" fmla="*/ 39 h 74"/>
                  <a:gd name="T30" fmla="*/ 4 w 43"/>
                  <a:gd name="T31" fmla="*/ 4 h 74"/>
                  <a:gd name="T32" fmla="*/ 39 w 43"/>
                  <a:gd name="T33" fmla="*/ 4 h 74"/>
                  <a:gd name="T34" fmla="*/ 39 w 43"/>
                  <a:gd name="T35" fmla="*/ 3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74">
                    <a:moveTo>
                      <a:pt x="41" y="0"/>
                    </a:moveTo>
                    <a:cubicBezTo>
                      <a:pt x="2" y="0"/>
                      <a:pt x="2" y="0"/>
                      <a:pt x="2" y="0"/>
                    </a:cubicBezTo>
                    <a:cubicBezTo>
                      <a:pt x="1" y="0"/>
                      <a:pt x="0" y="1"/>
                      <a:pt x="0" y="2"/>
                    </a:cubicBezTo>
                    <a:cubicBezTo>
                      <a:pt x="0" y="41"/>
                      <a:pt x="0" y="41"/>
                      <a:pt x="0" y="41"/>
                    </a:cubicBezTo>
                    <a:cubicBezTo>
                      <a:pt x="0" y="42"/>
                      <a:pt x="1" y="43"/>
                      <a:pt x="2" y="43"/>
                    </a:cubicBezTo>
                    <a:cubicBezTo>
                      <a:pt x="15" y="43"/>
                      <a:pt x="15" y="43"/>
                      <a:pt x="15" y="43"/>
                    </a:cubicBezTo>
                    <a:cubicBezTo>
                      <a:pt x="15" y="74"/>
                      <a:pt x="15" y="74"/>
                      <a:pt x="15" y="74"/>
                    </a:cubicBezTo>
                    <a:cubicBezTo>
                      <a:pt x="27" y="74"/>
                      <a:pt x="27" y="74"/>
                      <a:pt x="27" y="74"/>
                    </a:cubicBezTo>
                    <a:cubicBezTo>
                      <a:pt x="27" y="43"/>
                      <a:pt x="27" y="43"/>
                      <a:pt x="27" y="43"/>
                    </a:cubicBezTo>
                    <a:cubicBezTo>
                      <a:pt x="41" y="43"/>
                      <a:pt x="41" y="43"/>
                      <a:pt x="41" y="43"/>
                    </a:cubicBezTo>
                    <a:cubicBezTo>
                      <a:pt x="42" y="43"/>
                      <a:pt x="43" y="42"/>
                      <a:pt x="43" y="41"/>
                    </a:cubicBezTo>
                    <a:cubicBezTo>
                      <a:pt x="43" y="2"/>
                      <a:pt x="43" y="2"/>
                      <a:pt x="43" y="2"/>
                    </a:cubicBezTo>
                    <a:cubicBezTo>
                      <a:pt x="43" y="1"/>
                      <a:pt x="42" y="0"/>
                      <a:pt x="41" y="0"/>
                    </a:cubicBezTo>
                    <a:close/>
                    <a:moveTo>
                      <a:pt x="39" y="39"/>
                    </a:moveTo>
                    <a:cubicBezTo>
                      <a:pt x="4" y="39"/>
                      <a:pt x="4" y="39"/>
                      <a:pt x="4" y="39"/>
                    </a:cubicBezTo>
                    <a:cubicBezTo>
                      <a:pt x="4" y="4"/>
                      <a:pt x="4" y="4"/>
                      <a:pt x="4" y="4"/>
                    </a:cubicBezTo>
                    <a:cubicBezTo>
                      <a:pt x="39" y="4"/>
                      <a:pt x="39" y="4"/>
                      <a:pt x="39" y="4"/>
                    </a:cubicBezTo>
                    <a:lnTo>
                      <a:pt x="39"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8" name="Freeform 54">
                <a:extLst>
                  <a:ext uri="{FF2B5EF4-FFF2-40B4-BE49-F238E27FC236}">
                    <a16:creationId xmlns:a16="http://schemas.microsoft.com/office/drawing/2014/main" id="{E9BF9734-2CE7-401B-A997-0E4AA95C2DBE}"/>
                  </a:ext>
                </a:extLst>
              </p:cNvPr>
              <p:cNvSpPr>
                <a:spLocks noEditPoints="1"/>
              </p:cNvSpPr>
              <p:nvPr/>
            </p:nvSpPr>
            <p:spPr bwMode="auto">
              <a:xfrm>
                <a:off x="3459" y="2277"/>
                <a:ext cx="22" cy="29"/>
              </a:xfrm>
              <a:custGeom>
                <a:avLst/>
                <a:gdLst>
                  <a:gd name="T0" fmla="*/ 6 w 19"/>
                  <a:gd name="T1" fmla="*/ 16 h 25"/>
                  <a:gd name="T2" fmla="*/ 10 w 19"/>
                  <a:gd name="T3" fmla="*/ 16 h 25"/>
                  <a:gd name="T4" fmla="*/ 15 w 19"/>
                  <a:gd name="T5" fmla="*/ 15 h 25"/>
                  <a:gd name="T6" fmla="*/ 18 w 19"/>
                  <a:gd name="T7" fmla="*/ 12 h 25"/>
                  <a:gd name="T8" fmla="*/ 19 w 19"/>
                  <a:gd name="T9" fmla="*/ 8 h 25"/>
                  <a:gd name="T10" fmla="*/ 18 w 19"/>
                  <a:gd name="T11" fmla="*/ 3 h 25"/>
                  <a:gd name="T12" fmla="*/ 15 w 19"/>
                  <a:gd name="T13" fmla="*/ 1 h 25"/>
                  <a:gd name="T14" fmla="*/ 10 w 19"/>
                  <a:gd name="T15" fmla="*/ 0 h 25"/>
                  <a:gd name="T16" fmla="*/ 0 w 19"/>
                  <a:gd name="T17" fmla="*/ 0 h 25"/>
                  <a:gd name="T18" fmla="*/ 0 w 19"/>
                  <a:gd name="T19" fmla="*/ 25 h 25"/>
                  <a:gd name="T20" fmla="*/ 6 w 19"/>
                  <a:gd name="T21" fmla="*/ 25 h 25"/>
                  <a:gd name="T22" fmla="*/ 6 w 19"/>
                  <a:gd name="T23" fmla="*/ 16 h 25"/>
                  <a:gd name="T24" fmla="*/ 6 w 19"/>
                  <a:gd name="T25" fmla="*/ 5 h 25"/>
                  <a:gd name="T26" fmla="*/ 11 w 19"/>
                  <a:gd name="T27" fmla="*/ 5 h 25"/>
                  <a:gd name="T28" fmla="*/ 12 w 19"/>
                  <a:gd name="T29" fmla="*/ 5 h 25"/>
                  <a:gd name="T30" fmla="*/ 12 w 19"/>
                  <a:gd name="T31" fmla="*/ 6 h 25"/>
                  <a:gd name="T32" fmla="*/ 13 w 19"/>
                  <a:gd name="T33" fmla="*/ 8 h 25"/>
                  <a:gd name="T34" fmla="*/ 12 w 19"/>
                  <a:gd name="T35" fmla="*/ 9 h 25"/>
                  <a:gd name="T36" fmla="*/ 12 w 19"/>
                  <a:gd name="T37" fmla="*/ 10 h 25"/>
                  <a:gd name="T38" fmla="*/ 11 w 19"/>
                  <a:gd name="T39" fmla="*/ 10 h 25"/>
                  <a:gd name="T40" fmla="*/ 6 w 19"/>
                  <a:gd name="T41" fmla="*/ 10 h 25"/>
                  <a:gd name="T42" fmla="*/ 6 w 19"/>
                  <a:gd name="T43"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5">
                    <a:moveTo>
                      <a:pt x="6" y="16"/>
                    </a:moveTo>
                    <a:cubicBezTo>
                      <a:pt x="10" y="16"/>
                      <a:pt x="10" y="16"/>
                      <a:pt x="10" y="16"/>
                    </a:cubicBezTo>
                    <a:cubicBezTo>
                      <a:pt x="12" y="16"/>
                      <a:pt x="13" y="16"/>
                      <a:pt x="15" y="15"/>
                    </a:cubicBezTo>
                    <a:cubicBezTo>
                      <a:pt x="16" y="14"/>
                      <a:pt x="17" y="13"/>
                      <a:pt x="18" y="12"/>
                    </a:cubicBezTo>
                    <a:cubicBezTo>
                      <a:pt x="18" y="11"/>
                      <a:pt x="19" y="9"/>
                      <a:pt x="19" y="8"/>
                    </a:cubicBezTo>
                    <a:cubicBezTo>
                      <a:pt x="19" y="6"/>
                      <a:pt x="18" y="5"/>
                      <a:pt x="18" y="3"/>
                    </a:cubicBezTo>
                    <a:cubicBezTo>
                      <a:pt x="17" y="2"/>
                      <a:pt x="16" y="1"/>
                      <a:pt x="15" y="1"/>
                    </a:cubicBezTo>
                    <a:cubicBezTo>
                      <a:pt x="13" y="0"/>
                      <a:pt x="12" y="0"/>
                      <a:pt x="10" y="0"/>
                    </a:cubicBezTo>
                    <a:cubicBezTo>
                      <a:pt x="0" y="0"/>
                      <a:pt x="0" y="0"/>
                      <a:pt x="0" y="0"/>
                    </a:cubicBezTo>
                    <a:cubicBezTo>
                      <a:pt x="0" y="25"/>
                      <a:pt x="0" y="25"/>
                      <a:pt x="0" y="25"/>
                    </a:cubicBezTo>
                    <a:cubicBezTo>
                      <a:pt x="6" y="25"/>
                      <a:pt x="6" y="25"/>
                      <a:pt x="6" y="25"/>
                    </a:cubicBezTo>
                    <a:lnTo>
                      <a:pt x="6" y="16"/>
                    </a:lnTo>
                    <a:close/>
                    <a:moveTo>
                      <a:pt x="6" y="5"/>
                    </a:moveTo>
                    <a:cubicBezTo>
                      <a:pt x="11" y="5"/>
                      <a:pt x="11" y="5"/>
                      <a:pt x="11" y="5"/>
                    </a:cubicBezTo>
                    <a:cubicBezTo>
                      <a:pt x="11" y="5"/>
                      <a:pt x="11" y="5"/>
                      <a:pt x="12" y="5"/>
                    </a:cubicBezTo>
                    <a:cubicBezTo>
                      <a:pt x="12" y="6"/>
                      <a:pt x="12" y="6"/>
                      <a:pt x="12" y="6"/>
                    </a:cubicBezTo>
                    <a:cubicBezTo>
                      <a:pt x="13" y="7"/>
                      <a:pt x="13" y="7"/>
                      <a:pt x="13" y="8"/>
                    </a:cubicBezTo>
                    <a:cubicBezTo>
                      <a:pt x="13" y="8"/>
                      <a:pt x="13" y="9"/>
                      <a:pt x="12" y="9"/>
                    </a:cubicBezTo>
                    <a:cubicBezTo>
                      <a:pt x="12" y="10"/>
                      <a:pt x="12" y="10"/>
                      <a:pt x="12" y="10"/>
                    </a:cubicBezTo>
                    <a:cubicBezTo>
                      <a:pt x="11" y="10"/>
                      <a:pt x="11" y="10"/>
                      <a:pt x="11" y="10"/>
                    </a:cubicBezTo>
                    <a:cubicBezTo>
                      <a:pt x="6" y="10"/>
                      <a:pt x="6" y="10"/>
                      <a:pt x="6" y="10"/>
                    </a:cubicBezTo>
                    <a:lnTo>
                      <a:pt x="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9" name="Freeform 55">
                <a:extLst>
                  <a:ext uri="{FF2B5EF4-FFF2-40B4-BE49-F238E27FC236}">
                    <a16:creationId xmlns:a16="http://schemas.microsoft.com/office/drawing/2014/main" id="{7C997B5E-0337-4FA4-9C89-0F3F9A25127C}"/>
                  </a:ext>
                </a:extLst>
              </p:cNvPr>
              <p:cNvSpPr>
                <a:spLocks/>
              </p:cNvSpPr>
              <p:nvPr/>
            </p:nvSpPr>
            <p:spPr bwMode="auto">
              <a:xfrm>
                <a:off x="3108" y="2284"/>
                <a:ext cx="184" cy="83"/>
              </a:xfrm>
              <a:custGeom>
                <a:avLst/>
                <a:gdLst>
                  <a:gd name="T0" fmla="*/ 154 w 158"/>
                  <a:gd name="T1" fmla="*/ 71 h 71"/>
                  <a:gd name="T2" fmla="*/ 150 w 158"/>
                  <a:gd name="T3" fmla="*/ 67 h 71"/>
                  <a:gd name="T4" fmla="*/ 150 w 158"/>
                  <a:gd name="T5" fmla="*/ 8 h 71"/>
                  <a:gd name="T6" fmla="*/ 4 w 158"/>
                  <a:gd name="T7" fmla="*/ 8 h 71"/>
                  <a:gd name="T8" fmla="*/ 0 w 158"/>
                  <a:gd name="T9" fmla="*/ 4 h 71"/>
                  <a:gd name="T10" fmla="*/ 4 w 158"/>
                  <a:gd name="T11" fmla="*/ 0 h 71"/>
                  <a:gd name="T12" fmla="*/ 154 w 158"/>
                  <a:gd name="T13" fmla="*/ 0 h 71"/>
                  <a:gd name="T14" fmla="*/ 158 w 158"/>
                  <a:gd name="T15" fmla="*/ 4 h 71"/>
                  <a:gd name="T16" fmla="*/ 158 w 158"/>
                  <a:gd name="T17" fmla="*/ 67 h 71"/>
                  <a:gd name="T18" fmla="*/ 154 w 158"/>
                  <a:gd name="T1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71">
                    <a:moveTo>
                      <a:pt x="154" y="71"/>
                    </a:moveTo>
                    <a:cubicBezTo>
                      <a:pt x="152" y="71"/>
                      <a:pt x="150" y="69"/>
                      <a:pt x="150" y="67"/>
                    </a:cubicBezTo>
                    <a:cubicBezTo>
                      <a:pt x="150" y="8"/>
                      <a:pt x="150" y="8"/>
                      <a:pt x="150" y="8"/>
                    </a:cubicBezTo>
                    <a:cubicBezTo>
                      <a:pt x="4" y="8"/>
                      <a:pt x="4" y="8"/>
                      <a:pt x="4" y="8"/>
                    </a:cubicBezTo>
                    <a:cubicBezTo>
                      <a:pt x="2" y="8"/>
                      <a:pt x="0" y="6"/>
                      <a:pt x="0" y="4"/>
                    </a:cubicBezTo>
                    <a:cubicBezTo>
                      <a:pt x="0" y="2"/>
                      <a:pt x="2" y="0"/>
                      <a:pt x="4" y="0"/>
                    </a:cubicBezTo>
                    <a:cubicBezTo>
                      <a:pt x="154" y="0"/>
                      <a:pt x="154" y="0"/>
                      <a:pt x="154" y="0"/>
                    </a:cubicBezTo>
                    <a:cubicBezTo>
                      <a:pt x="156" y="0"/>
                      <a:pt x="158" y="2"/>
                      <a:pt x="158" y="4"/>
                    </a:cubicBezTo>
                    <a:cubicBezTo>
                      <a:pt x="158" y="67"/>
                      <a:pt x="158" y="67"/>
                      <a:pt x="158" y="67"/>
                    </a:cubicBezTo>
                    <a:cubicBezTo>
                      <a:pt x="158" y="69"/>
                      <a:pt x="156" y="71"/>
                      <a:pt x="154"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0" name="Freeform 56">
                <a:extLst>
                  <a:ext uri="{FF2B5EF4-FFF2-40B4-BE49-F238E27FC236}">
                    <a16:creationId xmlns:a16="http://schemas.microsoft.com/office/drawing/2014/main" id="{874A9CCC-0CB6-4B9A-BFCF-09AFDFB3C64A}"/>
                  </a:ext>
                </a:extLst>
              </p:cNvPr>
              <p:cNvSpPr>
                <a:spLocks/>
              </p:cNvSpPr>
              <p:nvPr/>
            </p:nvSpPr>
            <p:spPr bwMode="auto">
              <a:xfrm>
                <a:off x="3124" y="2313"/>
                <a:ext cx="23" cy="19"/>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0" y="16"/>
                      <a:pt x="0" y="16"/>
                      <a:pt x="0" y="15"/>
                    </a:cubicBezTo>
                    <a:cubicBezTo>
                      <a:pt x="0" y="1"/>
                      <a:pt x="0" y="1"/>
                      <a:pt x="0" y="1"/>
                    </a:cubicBezTo>
                    <a:cubicBezTo>
                      <a:pt x="0" y="0"/>
                      <a:pt x="0" y="0"/>
                      <a:pt x="1" y="0"/>
                    </a:cubicBezTo>
                    <a:cubicBezTo>
                      <a:pt x="18" y="0"/>
                      <a:pt x="18" y="0"/>
                      <a:pt x="18" y="0"/>
                    </a:cubicBezTo>
                    <a:cubicBezTo>
                      <a:pt x="18" y="0"/>
                      <a:pt x="19" y="0"/>
                      <a:pt x="19" y="1"/>
                    </a:cubicBezTo>
                    <a:cubicBezTo>
                      <a:pt x="19" y="15"/>
                      <a:pt x="19" y="15"/>
                      <a:pt x="19" y="15"/>
                    </a:cubicBezTo>
                    <a:cubicBezTo>
                      <a:pt x="19" y="16"/>
                      <a:pt x="18" y="16"/>
                      <a:pt x="1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1" name="Freeform 57">
                <a:extLst>
                  <a:ext uri="{FF2B5EF4-FFF2-40B4-BE49-F238E27FC236}">
                    <a16:creationId xmlns:a16="http://schemas.microsoft.com/office/drawing/2014/main" id="{22F4567D-019A-40EC-A7D3-D93BDA20C6D9}"/>
                  </a:ext>
                </a:extLst>
              </p:cNvPr>
              <p:cNvSpPr>
                <a:spLocks/>
              </p:cNvSpPr>
              <p:nvPr/>
            </p:nvSpPr>
            <p:spPr bwMode="auto">
              <a:xfrm>
                <a:off x="3161" y="2313"/>
                <a:ext cx="22" cy="19"/>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1" y="16"/>
                      <a:pt x="0" y="16"/>
                      <a:pt x="0" y="15"/>
                    </a:cubicBezTo>
                    <a:cubicBezTo>
                      <a:pt x="0" y="1"/>
                      <a:pt x="0" y="1"/>
                      <a:pt x="0" y="1"/>
                    </a:cubicBezTo>
                    <a:cubicBezTo>
                      <a:pt x="0" y="0"/>
                      <a:pt x="1" y="0"/>
                      <a:pt x="1" y="0"/>
                    </a:cubicBezTo>
                    <a:cubicBezTo>
                      <a:pt x="18" y="0"/>
                      <a:pt x="18" y="0"/>
                      <a:pt x="18" y="0"/>
                    </a:cubicBezTo>
                    <a:cubicBezTo>
                      <a:pt x="19" y="0"/>
                      <a:pt x="19" y="0"/>
                      <a:pt x="19" y="1"/>
                    </a:cubicBezTo>
                    <a:cubicBezTo>
                      <a:pt x="19" y="15"/>
                      <a:pt x="19" y="15"/>
                      <a:pt x="19" y="15"/>
                    </a:cubicBezTo>
                    <a:cubicBezTo>
                      <a:pt x="19" y="16"/>
                      <a:pt x="19" y="16"/>
                      <a:pt x="1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2" name="Freeform 58">
                <a:extLst>
                  <a:ext uri="{FF2B5EF4-FFF2-40B4-BE49-F238E27FC236}">
                    <a16:creationId xmlns:a16="http://schemas.microsoft.com/office/drawing/2014/main" id="{E891E9C8-1EAB-4EA7-A334-B9F91926B41A}"/>
                  </a:ext>
                </a:extLst>
              </p:cNvPr>
              <p:cNvSpPr>
                <a:spLocks/>
              </p:cNvSpPr>
              <p:nvPr/>
            </p:nvSpPr>
            <p:spPr bwMode="auto">
              <a:xfrm>
                <a:off x="3198" y="2313"/>
                <a:ext cx="22" cy="19"/>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0" y="16"/>
                      <a:pt x="0" y="16"/>
                      <a:pt x="0" y="15"/>
                    </a:cubicBezTo>
                    <a:cubicBezTo>
                      <a:pt x="0" y="1"/>
                      <a:pt x="0" y="1"/>
                      <a:pt x="0" y="1"/>
                    </a:cubicBezTo>
                    <a:cubicBezTo>
                      <a:pt x="0" y="0"/>
                      <a:pt x="0" y="0"/>
                      <a:pt x="1" y="0"/>
                    </a:cubicBezTo>
                    <a:cubicBezTo>
                      <a:pt x="18" y="0"/>
                      <a:pt x="18" y="0"/>
                      <a:pt x="18" y="0"/>
                    </a:cubicBezTo>
                    <a:cubicBezTo>
                      <a:pt x="18" y="0"/>
                      <a:pt x="19" y="0"/>
                      <a:pt x="19" y="1"/>
                    </a:cubicBezTo>
                    <a:cubicBezTo>
                      <a:pt x="19" y="15"/>
                      <a:pt x="19" y="15"/>
                      <a:pt x="19" y="15"/>
                    </a:cubicBezTo>
                    <a:cubicBezTo>
                      <a:pt x="19" y="16"/>
                      <a:pt x="18" y="16"/>
                      <a:pt x="1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3" name="Freeform 59">
                <a:extLst>
                  <a:ext uri="{FF2B5EF4-FFF2-40B4-BE49-F238E27FC236}">
                    <a16:creationId xmlns:a16="http://schemas.microsoft.com/office/drawing/2014/main" id="{B0F50BA8-FD48-4F8F-80F7-05093E5B68AE}"/>
                  </a:ext>
                </a:extLst>
              </p:cNvPr>
              <p:cNvSpPr>
                <a:spLocks/>
              </p:cNvSpPr>
              <p:nvPr/>
            </p:nvSpPr>
            <p:spPr bwMode="auto">
              <a:xfrm>
                <a:off x="3234" y="2313"/>
                <a:ext cx="22" cy="19"/>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1" y="16"/>
                      <a:pt x="0" y="16"/>
                      <a:pt x="0" y="15"/>
                    </a:cubicBezTo>
                    <a:cubicBezTo>
                      <a:pt x="0" y="1"/>
                      <a:pt x="0" y="1"/>
                      <a:pt x="0" y="1"/>
                    </a:cubicBezTo>
                    <a:cubicBezTo>
                      <a:pt x="0" y="0"/>
                      <a:pt x="1" y="0"/>
                      <a:pt x="1" y="0"/>
                    </a:cubicBezTo>
                    <a:cubicBezTo>
                      <a:pt x="18" y="0"/>
                      <a:pt x="18" y="0"/>
                      <a:pt x="18" y="0"/>
                    </a:cubicBezTo>
                    <a:cubicBezTo>
                      <a:pt x="19" y="0"/>
                      <a:pt x="19" y="0"/>
                      <a:pt x="19" y="1"/>
                    </a:cubicBezTo>
                    <a:cubicBezTo>
                      <a:pt x="19" y="15"/>
                      <a:pt x="19" y="15"/>
                      <a:pt x="19" y="15"/>
                    </a:cubicBezTo>
                    <a:cubicBezTo>
                      <a:pt x="19" y="16"/>
                      <a:pt x="19" y="16"/>
                      <a:pt x="1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4" name="Freeform 60">
                <a:extLst>
                  <a:ext uri="{FF2B5EF4-FFF2-40B4-BE49-F238E27FC236}">
                    <a16:creationId xmlns:a16="http://schemas.microsoft.com/office/drawing/2014/main" id="{20F4CAA8-A78E-454C-96AF-C677A1C41283}"/>
                  </a:ext>
                </a:extLst>
              </p:cNvPr>
              <p:cNvSpPr>
                <a:spLocks/>
              </p:cNvSpPr>
              <p:nvPr/>
            </p:nvSpPr>
            <p:spPr bwMode="auto">
              <a:xfrm>
                <a:off x="3161" y="2347"/>
                <a:ext cx="22" cy="19"/>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1" y="16"/>
                      <a:pt x="0" y="15"/>
                      <a:pt x="0" y="15"/>
                    </a:cubicBezTo>
                    <a:cubicBezTo>
                      <a:pt x="0" y="1"/>
                      <a:pt x="0" y="1"/>
                      <a:pt x="0" y="1"/>
                    </a:cubicBezTo>
                    <a:cubicBezTo>
                      <a:pt x="0" y="0"/>
                      <a:pt x="1" y="0"/>
                      <a:pt x="1" y="0"/>
                    </a:cubicBezTo>
                    <a:cubicBezTo>
                      <a:pt x="18" y="0"/>
                      <a:pt x="18" y="0"/>
                      <a:pt x="18" y="0"/>
                    </a:cubicBezTo>
                    <a:cubicBezTo>
                      <a:pt x="19" y="0"/>
                      <a:pt x="19" y="0"/>
                      <a:pt x="19" y="1"/>
                    </a:cubicBezTo>
                    <a:cubicBezTo>
                      <a:pt x="19" y="15"/>
                      <a:pt x="19" y="15"/>
                      <a:pt x="19" y="15"/>
                    </a:cubicBezTo>
                    <a:cubicBezTo>
                      <a:pt x="19" y="15"/>
                      <a:pt x="19" y="16"/>
                      <a:pt x="1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5" name="Freeform 61">
                <a:extLst>
                  <a:ext uri="{FF2B5EF4-FFF2-40B4-BE49-F238E27FC236}">
                    <a16:creationId xmlns:a16="http://schemas.microsoft.com/office/drawing/2014/main" id="{B4332C1A-3B9F-4D6D-BF47-866529FEAB78}"/>
                  </a:ext>
                </a:extLst>
              </p:cNvPr>
              <p:cNvSpPr>
                <a:spLocks/>
              </p:cNvSpPr>
              <p:nvPr/>
            </p:nvSpPr>
            <p:spPr bwMode="auto">
              <a:xfrm>
                <a:off x="3198" y="2347"/>
                <a:ext cx="22" cy="19"/>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0" y="16"/>
                      <a:pt x="0" y="15"/>
                      <a:pt x="0" y="15"/>
                    </a:cubicBezTo>
                    <a:cubicBezTo>
                      <a:pt x="0" y="1"/>
                      <a:pt x="0" y="1"/>
                      <a:pt x="0" y="1"/>
                    </a:cubicBezTo>
                    <a:cubicBezTo>
                      <a:pt x="0" y="0"/>
                      <a:pt x="0" y="0"/>
                      <a:pt x="1" y="0"/>
                    </a:cubicBezTo>
                    <a:cubicBezTo>
                      <a:pt x="18" y="0"/>
                      <a:pt x="18" y="0"/>
                      <a:pt x="18" y="0"/>
                    </a:cubicBezTo>
                    <a:cubicBezTo>
                      <a:pt x="18" y="0"/>
                      <a:pt x="19" y="0"/>
                      <a:pt x="19" y="1"/>
                    </a:cubicBezTo>
                    <a:cubicBezTo>
                      <a:pt x="19" y="15"/>
                      <a:pt x="19" y="15"/>
                      <a:pt x="19" y="15"/>
                    </a:cubicBezTo>
                    <a:cubicBezTo>
                      <a:pt x="19" y="15"/>
                      <a:pt x="18" y="16"/>
                      <a:pt x="1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6" name="Freeform 62">
                <a:extLst>
                  <a:ext uri="{FF2B5EF4-FFF2-40B4-BE49-F238E27FC236}">
                    <a16:creationId xmlns:a16="http://schemas.microsoft.com/office/drawing/2014/main" id="{FCF81EBF-F6C7-4EE6-AB86-FA0C9022BE6D}"/>
                  </a:ext>
                </a:extLst>
              </p:cNvPr>
              <p:cNvSpPr>
                <a:spLocks/>
              </p:cNvSpPr>
              <p:nvPr/>
            </p:nvSpPr>
            <p:spPr bwMode="auto">
              <a:xfrm>
                <a:off x="3234" y="2347"/>
                <a:ext cx="22" cy="19"/>
              </a:xfrm>
              <a:custGeom>
                <a:avLst/>
                <a:gdLst>
                  <a:gd name="T0" fmla="*/ 18 w 19"/>
                  <a:gd name="T1" fmla="*/ 16 h 16"/>
                  <a:gd name="T2" fmla="*/ 1 w 19"/>
                  <a:gd name="T3" fmla="*/ 16 h 16"/>
                  <a:gd name="T4" fmla="*/ 0 w 19"/>
                  <a:gd name="T5" fmla="*/ 15 h 16"/>
                  <a:gd name="T6" fmla="*/ 0 w 19"/>
                  <a:gd name="T7" fmla="*/ 1 h 16"/>
                  <a:gd name="T8" fmla="*/ 1 w 19"/>
                  <a:gd name="T9" fmla="*/ 0 h 16"/>
                  <a:gd name="T10" fmla="*/ 18 w 19"/>
                  <a:gd name="T11" fmla="*/ 0 h 16"/>
                  <a:gd name="T12" fmla="*/ 19 w 19"/>
                  <a:gd name="T13" fmla="*/ 1 h 16"/>
                  <a:gd name="T14" fmla="*/ 19 w 19"/>
                  <a:gd name="T15" fmla="*/ 15 h 16"/>
                  <a:gd name="T16" fmla="*/ 18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8" y="16"/>
                    </a:moveTo>
                    <a:cubicBezTo>
                      <a:pt x="1" y="16"/>
                      <a:pt x="1" y="16"/>
                      <a:pt x="1" y="16"/>
                    </a:cubicBezTo>
                    <a:cubicBezTo>
                      <a:pt x="1" y="16"/>
                      <a:pt x="0" y="15"/>
                      <a:pt x="0" y="15"/>
                    </a:cubicBezTo>
                    <a:cubicBezTo>
                      <a:pt x="0" y="1"/>
                      <a:pt x="0" y="1"/>
                      <a:pt x="0" y="1"/>
                    </a:cubicBezTo>
                    <a:cubicBezTo>
                      <a:pt x="0" y="0"/>
                      <a:pt x="1" y="0"/>
                      <a:pt x="1" y="0"/>
                    </a:cubicBezTo>
                    <a:cubicBezTo>
                      <a:pt x="18" y="0"/>
                      <a:pt x="18" y="0"/>
                      <a:pt x="18" y="0"/>
                    </a:cubicBezTo>
                    <a:cubicBezTo>
                      <a:pt x="19" y="0"/>
                      <a:pt x="19" y="0"/>
                      <a:pt x="19" y="1"/>
                    </a:cubicBezTo>
                    <a:cubicBezTo>
                      <a:pt x="19" y="15"/>
                      <a:pt x="19" y="15"/>
                      <a:pt x="19" y="15"/>
                    </a:cubicBezTo>
                    <a:cubicBezTo>
                      <a:pt x="19" y="15"/>
                      <a:pt x="19" y="16"/>
                      <a:pt x="1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7" name="Oval 63">
                <a:extLst>
                  <a:ext uri="{FF2B5EF4-FFF2-40B4-BE49-F238E27FC236}">
                    <a16:creationId xmlns:a16="http://schemas.microsoft.com/office/drawing/2014/main" id="{3FB1151F-0EEE-43CF-8661-C031EF3E57CD}"/>
                  </a:ext>
                </a:extLst>
              </p:cNvPr>
              <p:cNvSpPr>
                <a:spLocks noChangeArrowheads="1"/>
              </p:cNvSpPr>
              <p:nvPr/>
            </p:nvSpPr>
            <p:spPr bwMode="auto">
              <a:xfrm>
                <a:off x="3161" y="2208"/>
                <a:ext cx="23" cy="2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8" name="Freeform 64">
                <a:extLst>
                  <a:ext uri="{FF2B5EF4-FFF2-40B4-BE49-F238E27FC236}">
                    <a16:creationId xmlns:a16="http://schemas.microsoft.com/office/drawing/2014/main" id="{5D03A317-B3C3-4B79-87D3-4360596CAB39}"/>
                  </a:ext>
                </a:extLst>
              </p:cNvPr>
              <p:cNvSpPr>
                <a:spLocks/>
              </p:cNvSpPr>
              <p:nvPr/>
            </p:nvSpPr>
            <p:spPr bwMode="auto">
              <a:xfrm>
                <a:off x="3170" y="2239"/>
                <a:ext cx="3" cy="13"/>
              </a:xfrm>
              <a:custGeom>
                <a:avLst/>
                <a:gdLst>
                  <a:gd name="T0" fmla="*/ 2 w 3"/>
                  <a:gd name="T1" fmla="*/ 11 h 11"/>
                  <a:gd name="T2" fmla="*/ 0 w 3"/>
                  <a:gd name="T3" fmla="*/ 9 h 11"/>
                  <a:gd name="T4" fmla="*/ 0 w 3"/>
                  <a:gd name="T5" fmla="*/ 1 h 11"/>
                  <a:gd name="T6" fmla="*/ 2 w 3"/>
                  <a:gd name="T7" fmla="*/ 0 h 11"/>
                  <a:gd name="T8" fmla="*/ 3 w 3"/>
                  <a:gd name="T9" fmla="*/ 1 h 11"/>
                  <a:gd name="T10" fmla="*/ 3 w 3"/>
                  <a:gd name="T11" fmla="*/ 9 h 11"/>
                  <a:gd name="T12" fmla="*/ 2 w 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2" y="11"/>
                    </a:moveTo>
                    <a:cubicBezTo>
                      <a:pt x="1" y="11"/>
                      <a:pt x="0" y="10"/>
                      <a:pt x="0" y="9"/>
                    </a:cubicBezTo>
                    <a:cubicBezTo>
                      <a:pt x="0" y="1"/>
                      <a:pt x="0" y="1"/>
                      <a:pt x="0" y="1"/>
                    </a:cubicBezTo>
                    <a:cubicBezTo>
                      <a:pt x="0" y="0"/>
                      <a:pt x="1" y="0"/>
                      <a:pt x="2" y="0"/>
                    </a:cubicBezTo>
                    <a:cubicBezTo>
                      <a:pt x="3" y="0"/>
                      <a:pt x="3" y="0"/>
                      <a:pt x="3" y="1"/>
                    </a:cubicBezTo>
                    <a:cubicBezTo>
                      <a:pt x="3" y="9"/>
                      <a:pt x="3" y="9"/>
                      <a:pt x="3" y="9"/>
                    </a:cubicBezTo>
                    <a:cubicBezTo>
                      <a:pt x="3" y="10"/>
                      <a:pt x="3" y="11"/>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9" name="Freeform 65">
                <a:extLst>
                  <a:ext uri="{FF2B5EF4-FFF2-40B4-BE49-F238E27FC236}">
                    <a16:creationId xmlns:a16="http://schemas.microsoft.com/office/drawing/2014/main" id="{74BDBFFE-A855-4E8B-A75C-BDF6F4431949}"/>
                  </a:ext>
                </a:extLst>
              </p:cNvPr>
              <p:cNvSpPr>
                <a:spLocks/>
              </p:cNvSpPr>
              <p:nvPr/>
            </p:nvSpPr>
            <p:spPr bwMode="auto">
              <a:xfrm>
                <a:off x="3170" y="2190"/>
                <a:ext cx="3" cy="13"/>
              </a:xfrm>
              <a:custGeom>
                <a:avLst/>
                <a:gdLst>
                  <a:gd name="T0" fmla="*/ 2 w 3"/>
                  <a:gd name="T1" fmla="*/ 11 h 11"/>
                  <a:gd name="T2" fmla="*/ 0 w 3"/>
                  <a:gd name="T3" fmla="*/ 9 h 11"/>
                  <a:gd name="T4" fmla="*/ 0 w 3"/>
                  <a:gd name="T5" fmla="*/ 1 h 11"/>
                  <a:gd name="T6" fmla="*/ 2 w 3"/>
                  <a:gd name="T7" fmla="*/ 0 h 11"/>
                  <a:gd name="T8" fmla="*/ 3 w 3"/>
                  <a:gd name="T9" fmla="*/ 1 h 11"/>
                  <a:gd name="T10" fmla="*/ 3 w 3"/>
                  <a:gd name="T11" fmla="*/ 9 h 11"/>
                  <a:gd name="T12" fmla="*/ 2 w 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2" y="11"/>
                    </a:moveTo>
                    <a:cubicBezTo>
                      <a:pt x="1" y="11"/>
                      <a:pt x="0" y="10"/>
                      <a:pt x="0" y="9"/>
                    </a:cubicBezTo>
                    <a:cubicBezTo>
                      <a:pt x="0" y="1"/>
                      <a:pt x="0" y="1"/>
                      <a:pt x="0" y="1"/>
                    </a:cubicBezTo>
                    <a:cubicBezTo>
                      <a:pt x="0" y="0"/>
                      <a:pt x="1" y="0"/>
                      <a:pt x="2" y="0"/>
                    </a:cubicBezTo>
                    <a:cubicBezTo>
                      <a:pt x="3" y="0"/>
                      <a:pt x="3" y="0"/>
                      <a:pt x="3" y="1"/>
                    </a:cubicBezTo>
                    <a:cubicBezTo>
                      <a:pt x="3" y="9"/>
                      <a:pt x="3" y="9"/>
                      <a:pt x="3" y="9"/>
                    </a:cubicBezTo>
                    <a:cubicBezTo>
                      <a:pt x="3" y="10"/>
                      <a:pt x="3" y="11"/>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0" name="Freeform 66">
                <a:extLst>
                  <a:ext uri="{FF2B5EF4-FFF2-40B4-BE49-F238E27FC236}">
                    <a16:creationId xmlns:a16="http://schemas.microsoft.com/office/drawing/2014/main" id="{2245889B-D4F7-42D3-9544-EB9CCCF2810D}"/>
                  </a:ext>
                </a:extLst>
              </p:cNvPr>
              <p:cNvSpPr>
                <a:spLocks/>
              </p:cNvSpPr>
              <p:nvPr/>
            </p:nvSpPr>
            <p:spPr bwMode="auto">
              <a:xfrm>
                <a:off x="3190" y="2219"/>
                <a:ext cx="13" cy="3"/>
              </a:xfrm>
              <a:custGeom>
                <a:avLst/>
                <a:gdLst>
                  <a:gd name="T0" fmla="*/ 10 w 11"/>
                  <a:gd name="T1" fmla="*/ 3 h 3"/>
                  <a:gd name="T2" fmla="*/ 2 w 11"/>
                  <a:gd name="T3" fmla="*/ 3 h 3"/>
                  <a:gd name="T4" fmla="*/ 0 w 11"/>
                  <a:gd name="T5" fmla="*/ 1 h 3"/>
                  <a:gd name="T6" fmla="*/ 2 w 11"/>
                  <a:gd name="T7" fmla="*/ 0 h 3"/>
                  <a:gd name="T8" fmla="*/ 10 w 11"/>
                  <a:gd name="T9" fmla="*/ 0 h 3"/>
                  <a:gd name="T10" fmla="*/ 11 w 11"/>
                  <a:gd name="T11" fmla="*/ 1 h 3"/>
                  <a:gd name="T12" fmla="*/ 10 w 1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3"/>
                    </a:moveTo>
                    <a:cubicBezTo>
                      <a:pt x="2" y="3"/>
                      <a:pt x="2" y="3"/>
                      <a:pt x="2" y="3"/>
                    </a:cubicBezTo>
                    <a:cubicBezTo>
                      <a:pt x="1" y="3"/>
                      <a:pt x="0" y="2"/>
                      <a:pt x="0" y="1"/>
                    </a:cubicBezTo>
                    <a:cubicBezTo>
                      <a:pt x="0" y="0"/>
                      <a:pt x="1" y="0"/>
                      <a:pt x="2" y="0"/>
                    </a:cubicBezTo>
                    <a:cubicBezTo>
                      <a:pt x="10" y="0"/>
                      <a:pt x="10" y="0"/>
                      <a:pt x="10" y="0"/>
                    </a:cubicBezTo>
                    <a:cubicBezTo>
                      <a:pt x="11" y="0"/>
                      <a:pt x="11" y="0"/>
                      <a:pt x="11" y="1"/>
                    </a:cubicBezTo>
                    <a:cubicBezTo>
                      <a:pt x="11" y="2"/>
                      <a:pt x="11"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1" name="Freeform 67">
                <a:extLst>
                  <a:ext uri="{FF2B5EF4-FFF2-40B4-BE49-F238E27FC236}">
                    <a16:creationId xmlns:a16="http://schemas.microsoft.com/office/drawing/2014/main" id="{35389E76-E8A0-459A-A4F1-BB3F9D823B82}"/>
                  </a:ext>
                </a:extLst>
              </p:cNvPr>
              <p:cNvSpPr>
                <a:spLocks/>
              </p:cNvSpPr>
              <p:nvPr/>
            </p:nvSpPr>
            <p:spPr bwMode="auto">
              <a:xfrm>
                <a:off x="3141" y="2219"/>
                <a:ext cx="13" cy="3"/>
              </a:xfrm>
              <a:custGeom>
                <a:avLst/>
                <a:gdLst>
                  <a:gd name="T0" fmla="*/ 10 w 11"/>
                  <a:gd name="T1" fmla="*/ 3 h 3"/>
                  <a:gd name="T2" fmla="*/ 2 w 11"/>
                  <a:gd name="T3" fmla="*/ 3 h 3"/>
                  <a:gd name="T4" fmla="*/ 0 w 11"/>
                  <a:gd name="T5" fmla="*/ 1 h 3"/>
                  <a:gd name="T6" fmla="*/ 2 w 11"/>
                  <a:gd name="T7" fmla="*/ 0 h 3"/>
                  <a:gd name="T8" fmla="*/ 10 w 11"/>
                  <a:gd name="T9" fmla="*/ 0 h 3"/>
                  <a:gd name="T10" fmla="*/ 11 w 11"/>
                  <a:gd name="T11" fmla="*/ 1 h 3"/>
                  <a:gd name="T12" fmla="*/ 10 w 1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3"/>
                    </a:moveTo>
                    <a:cubicBezTo>
                      <a:pt x="2" y="3"/>
                      <a:pt x="2" y="3"/>
                      <a:pt x="2" y="3"/>
                    </a:cubicBezTo>
                    <a:cubicBezTo>
                      <a:pt x="1" y="3"/>
                      <a:pt x="0" y="2"/>
                      <a:pt x="0" y="1"/>
                    </a:cubicBezTo>
                    <a:cubicBezTo>
                      <a:pt x="0" y="0"/>
                      <a:pt x="1" y="0"/>
                      <a:pt x="2" y="0"/>
                    </a:cubicBezTo>
                    <a:cubicBezTo>
                      <a:pt x="10" y="0"/>
                      <a:pt x="10" y="0"/>
                      <a:pt x="10" y="0"/>
                    </a:cubicBezTo>
                    <a:cubicBezTo>
                      <a:pt x="11" y="0"/>
                      <a:pt x="11" y="0"/>
                      <a:pt x="11" y="1"/>
                    </a:cubicBezTo>
                    <a:cubicBezTo>
                      <a:pt x="11" y="2"/>
                      <a:pt x="11"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2" name="Freeform 68">
                <a:extLst>
                  <a:ext uri="{FF2B5EF4-FFF2-40B4-BE49-F238E27FC236}">
                    <a16:creationId xmlns:a16="http://schemas.microsoft.com/office/drawing/2014/main" id="{72EFF6D4-0FFE-4849-8E21-24B78C663B5E}"/>
                  </a:ext>
                </a:extLst>
              </p:cNvPr>
              <p:cNvSpPr>
                <a:spLocks/>
              </p:cNvSpPr>
              <p:nvPr/>
            </p:nvSpPr>
            <p:spPr bwMode="auto">
              <a:xfrm>
                <a:off x="3184" y="2233"/>
                <a:ext cx="10" cy="10"/>
              </a:xfrm>
              <a:custGeom>
                <a:avLst/>
                <a:gdLst>
                  <a:gd name="T0" fmla="*/ 7 w 9"/>
                  <a:gd name="T1" fmla="*/ 9 h 9"/>
                  <a:gd name="T2" fmla="*/ 6 w 9"/>
                  <a:gd name="T3" fmla="*/ 8 h 9"/>
                  <a:gd name="T4" fmla="*/ 1 w 9"/>
                  <a:gd name="T5" fmla="*/ 3 h 9"/>
                  <a:gd name="T6" fmla="*/ 1 w 9"/>
                  <a:gd name="T7" fmla="*/ 0 h 9"/>
                  <a:gd name="T8" fmla="*/ 3 w 9"/>
                  <a:gd name="T9" fmla="*/ 0 h 9"/>
                  <a:gd name="T10" fmla="*/ 9 w 9"/>
                  <a:gd name="T11" fmla="*/ 6 h 9"/>
                  <a:gd name="T12" fmla="*/ 9 w 9"/>
                  <a:gd name="T13" fmla="*/ 8 h 9"/>
                  <a:gd name="T14" fmla="*/ 7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7" y="9"/>
                    </a:moveTo>
                    <a:cubicBezTo>
                      <a:pt x="7" y="9"/>
                      <a:pt x="7" y="9"/>
                      <a:pt x="6" y="8"/>
                    </a:cubicBezTo>
                    <a:cubicBezTo>
                      <a:pt x="1" y="3"/>
                      <a:pt x="1" y="3"/>
                      <a:pt x="1" y="3"/>
                    </a:cubicBezTo>
                    <a:cubicBezTo>
                      <a:pt x="0" y="2"/>
                      <a:pt x="0" y="1"/>
                      <a:pt x="1" y="0"/>
                    </a:cubicBezTo>
                    <a:cubicBezTo>
                      <a:pt x="1" y="0"/>
                      <a:pt x="2" y="0"/>
                      <a:pt x="3" y="0"/>
                    </a:cubicBezTo>
                    <a:cubicBezTo>
                      <a:pt x="9" y="6"/>
                      <a:pt x="9" y="6"/>
                      <a:pt x="9" y="6"/>
                    </a:cubicBezTo>
                    <a:cubicBezTo>
                      <a:pt x="9" y="7"/>
                      <a:pt x="9" y="8"/>
                      <a:pt x="9" y="8"/>
                    </a:cubicBezTo>
                    <a:cubicBezTo>
                      <a:pt x="8" y="9"/>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3" name="Freeform 69">
                <a:extLst>
                  <a:ext uri="{FF2B5EF4-FFF2-40B4-BE49-F238E27FC236}">
                    <a16:creationId xmlns:a16="http://schemas.microsoft.com/office/drawing/2014/main" id="{F26E23CD-1C38-423D-B491-4299377C78A5}"/>
                  </a:ext>
                </a:extLst>
              </p:cNvPr>
              <p:cNvSpPr>
                <a:spLocks/>
              </p:cNvSpPr>
              <p:nvPr/>
            </p:nvSpPr>
            <p:spPr bwMode="auto">
              <a:xfrm>
                <a:off x="3149" y="2198"/>
                <a:ext cx="12" cy="10"/>
              </a:xfrm>
              <a:custGeom>
                <a:avLst/>
                <a:gdLst>
                  <a:gd name="T0" fmla="*/ 8 w 10"/>
                  <a:gd name="T1" fmla="*/ 9 h 9"/>
                  <a:gd name="T2" fmla="*/ 7 w 10"/>
                  <a:gd name="T3" fmla="*/ 9 h 9"/>
                  <a:gd name="T4" fmla="*/ 1 w 10"/>
                  <a:gd name="T5" fmla="*/ 3 h 9"/>
                  <a:gd name="T6" fmla="*/ 1 w 10"/>
                  <a:gd name="T7" fmla="*/ 1 h 9"/>
                  <a:gd name="T8" fmla="*/ 3 w 10"/>
                  <a:gd name="T9" fmla="*/ 1 h 9"/>
                  <a:gd name="T10" fmla="*/ 9 w 10"/>
                  <a:gd name="T11" fmla="*/ 6 h 9"/>
                  <a:gd name="T12" fmla="*/ 9 w 10"/>
                  <a:gd name="T13" fmla="*/ 9 h 9"/>
                  <a:gd name="T14" fmla="*/ 8 w 10"/>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8" y="9"/>
                    </a:moveTo>
                    <a:cubicBezTo>
                      <a:pt x="7" y="9"/>
                      <a:pt x="7" y="9"/>
                      <a:pt x="7" y="9"/>
                    </a:cubicBezTo>
                    <a:cubicBezTo>
                      <a:pt x="1" y="3"/>
                      <a:pt x="1" y="3"/>
                      <a:pt x="1" y="3"/>
                    </a:cubicBezTo>
                    <a:cubicBezTo>
                      <a:pt x="0" y="2"/>
                      <a:pt x="0" y="1"/>
                      <a:pt x="1" y="1"/>
                    </a:cubicBezTo>
                    <a:cubicBezTo>
                      <a:pt x="2" y="0"/>
                      <a:pt x="3" y="0"/>
                      <a:pt x="3" y="1"/>
                    </a:cubicBezTo>
                    <a:cubicBezTo>
                      <a:pt x="9" y="6"/>
                      <a:pt x="9" y="6"/>
                      <a:pt x="9" y="6"/>
                    </a:cubicBezTo>
                    <a:cubicBezTo>
                      <a:pt x="10" y="7"/>
                      <a:pt x="10" y="8"/>
                      <a:pt x="9" y="9"/>
                    </a:cubicBezTo>
                    <a:cubicBezTo>
                      <a:pt x="9" y="9"/>
                      <a:pt x="8" y="9"/>
                      <a:pt x="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4" name="Freeform 70">
                <a:extLst>
                  <a:ext uri="{FF2B5EF4-FFF2-40B4-BE49-F238E27FC236}">
                    <a16:creationId xmlns:a16="http://schemas.microsoft.com/office/drawing/2014/main" id="{04BAFC30-6016-468B-8C5D-F24D69F1CC01}"/>
                  </a:ext>
                </a:extLst>
              </p:cNvPr>
              <p:cNvSpPr>
                <a:spLocks/>
              </p:cNvSpPr>
              <p:nvPr/>
            </p:nvSpPr>
            <p:spPr bwMode="auto">
              <a:xfrm>
                <a:off x="3149" y="2232"/>
                <a:ext cx="12" cy="11"/>
              </a:xfrm>
              <a:custGeom>
                <a:avLst/>
                <a:gdLst>
                  <a:gd name="T0" fmla="*/ 2 w 10"/>
                  <a:gd name="T1" fmla="*/ 10 h 10"/>
                  <a:gd name="T2" fmla="*/ 1 w 10"/>
                  <a:gd name="T3" fmla="*/ 9 h 10"/>
                  <a:gd name="T4" fmla="*/ 1 w 10"/>
                  <a:gd name="T5" fmla="*/ 7 h 10"/>
                  <a:gd name="T6" fmla="*/ 7 w 10"/>
                  <a:gd name="T7" fmla="*/ 1 h 10"/>
                  <a:gd name="T8" fmla="*/ 9 w 10"/>
                  <a:gd name="T9" fmla="*/ 1 h 10"/>
                  <a:gd name="T10" fmla="*/ 9 w 10"/>
                  <a:gd name="T11" fmla="*/ 3 h 10"/>
                  <a:gd name="T12" fmla="*/ 3 w 10"/>
                  <a:gd name="T13" fmla="*/ 9 h 10"/>
                  <a:gd name="T14" fmla="*/ 2 w 10"/>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2" y="10"/>
                    </a:moveTo>
                    <a:cubicBezTo>
                      <a:pt x="2" y="10"/>
                      <a:pt x="1" y="9"/>
                      <a:pt x="1" y="9"/>
                    </a:cubicBezTo>
                    <a:cubicBezTo>
                      <a:pt x="0" y="8"/>
                      <a:pt x="0" y="7"/>
                      <a:pt x="1" y="7"/>
                    </a:cubicBezTo>
                    <a:cubicBezTo>
                      <a:pt x="7" y="1"/>
                      <a:pt x="7" y="1"/>
                      <a:pt x="7" y="1"/>
                    </a:cubicBezTo>
                    <a:cubicBezTo>
                      <a:pt x="7" y="0"/>
                      <a:pt x="8" y="0"/>
                      <a:pt x="9" y="1"/>
                    </a:cubicBezTo>
                    <a:cubicBezTo>
                      <a:pt x="10" y="2"/>
                      <a:pt x="10" y="3"/>
                      <a:pt x="9" y="3"/>
                    </a:cubicBezTo>
                    <a:cubicBezTo>
                      <a:pt x="3" y="9"/>
                      <a:pt x="3" y="9"/>
                      <a:pt x="3" y="9"/>
                    </a:cubicBezTo>
                    <a:cubicBezTo>
                      <a:pt x="3" y="9"/>
                      <a:pt x="3" y="10"/>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5" name="Freeform 71">
                <a:extLst>
                  <a:ext uri="{FF2B5EF4-FFF2-40B4-BE49-F238E27FC236}">
                    <a16:creationId xmlns:a16="http://schemas.microsoft.com/office/drawing/2014/main" id="{3D7576DD-5ABD-48D5-8CE5-2CA656AFE2C1}"/>
                  </a:ext>
                </a:extLst>
              </p:cNvPr>
              <p:cNvSpPr>
                <a:spLocks/>
              </p:cNvSpPr>
              <p:nvPr/>
            </p:nvSpPr>
            <p:spPr bwMode="auto">
              <a:xfrm>
                <a:off x="3184" y="2198"/>
                <a:ext cx="10" cy="10"/>
              </a:xfrm>
              <a:custGeom>
                <a:avLst/>
                <a:gdLst>
                  <a:gd name="T0" fmla="*/ 2 w 9"/>
                  <a:gd name="T1" fmla="*/ 9 h 9"/>
                  <a:gd name="T2" fmla="*/ 1 w 9"/>
                  <a:gd name="T3" fmla="*/ 8 h 9"/>
                  <a:gd name="T4" fmla="*/ 1 w 9"/>
                  <a:gd name="T5" fmla="*/ 6 h 9"/>
                  <a:gd name="T6" fmla="*/ 6 w 9"/>
                  <a:gd name="T7" fmla="*/ 0 h 9"/>
                  <a:gd name="T8" fmla="*/ 9 w 9"/>
                  <a:gd name="T9" fmla="*/ 0 h 9"/>
                  <a:gd name="T10" fmla="*/ 9 w 9"/>
                  <a:gd name="T11" fmla="*/ 3 h 9"/>
                  <a:gd name="T12" fmla="*/ 3 w 9"/>
                  <a:gd name="T13" fmla="*/ 8 h 9"/>
                  <a:gd name="T14" fmla="*/ 2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2" y="9"/>
                    </a:moveTo>
                    <a:cubicBezTo>
                      <a:pt x="1" y="9"/>
                      <a:pt x="1" y="9"/>
                      <a:pt x="1" y="8"/>
                    </a:cubicBezTo>
                    <a:cubicBezTo>
                      <a:pt x="0" y="8"/>
                      <a:pt x="0" y="7"/>
                      <a:pt x="1" y="6"/>
                    </a:cubicBezTo>
                    <a:cubicBezTo>
                      <a:pt x="6" y="0"/>
                      <a:pt x="6" y="0"/>
                      <a:pt x="6" y="0"/>
                    </a:cubicBezTo>
                    <a:cubicBezTo>
                      <a:pt x="7" y="0"/>
                      <a:pt x="8" y="0"/>
                      <a:pt x="9" y="0"/>
                    </a:cubicBezTo>
                    <a:cubicBezTo>
                      <a:pt x="9" y="1"/>
                      <a:pt x="9" y="2"/>
                      <a:pt x="9" y="3"/>
                    </a:cubicBezTo>
                    <a:cubicBezTo>
                      <a:pt x="3" y="8"/>
                      <a:pt x="3" y="8"/>
                      <a:pt x="3" y="8"/>
                    </a:cubicBezTo>
                    <a:cubicBezTo>
                      <a:pt x="3" y="9"/>
                      <a:pt x="2" y="9"/>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6" name="Freeform 72">
                <a:extLst>
                  <a:ext uri="{FF2B5EF4-FFF2-40B4-BE49-F238E27FC236}">
                    <a16:creationId xmlns:a16="http://schemas.microsoft.com/office/drawing/2014/main" id="{F99AF355-A43D-41A3-ADB2-149E1B2C98F0}"/>
                  </a:ext>
                </a:extLst>
              </p:cNvPr>
              <p:cNvSpPr>
                <a:spLocks noEditPoints="1"/>
              </p:cNvSpPr>
              <p:nvPr/>
            </p:nvSpPr>
            <p:spPr bwMode="auto">
              <a:xfrm>
                <a:off x="3405" y="2185"/>
                <a:ext cx="237" cy="237"/>
              </a:xfrm>
              <a:custGeom>
                <a:avLst/>
                <a:gdLst>
                  <a:gd name="T0" fmla="*/ 126 w 203"/>
                  <a:gd name="T1" fmla="*/ 16 h 203"/>
                  <a:gd name="T2" fmla="*/ 7 w 203"/>
                  <a:gd name="T3" fmla="*/ 77 h 203"/>
                  <a:gd name="T4" fmla="*/ 14 w 203"/>
                  <a:gd name="T5" fmla="*/ 149 h 203"/>
                  <a:gd name="T6" fmla="*/ 25 w 203"/>
                  <a:gd name="T7" fmla="*/ 166 h 203"/>
                  <a:gd name="T8" fmla="*/ 25 w 203"/>
                  <a:gd name="T9" fmla="*/ 166 h 203"/>
                  <a:gd name="T10" fmla="*/ 22 w 203"/>
                  <a:gd name="T11" fmla="*/ 183 h 203"/>
                  <a:gd name="T12" fmla="*/ 19 w 203"/>
                  <a:gd name="T13" fmla="*/ 202 h 203"/>
                  <a:gd name="T14" fmla="*/ 21 w 203"/>
                  <a:gd name="T15" fmla="*/ 203 h 203"/>
                  <a:gd name="T16" fmla="*/ 39 w 203"/>
                  <a:gd name="T17" fmla="*/ 196 h 203"/>
                  <a:gd name="T18" fmla="*/ 54 w 203"/>
                  <a:gd name="T19" fmla="*/ 190 h 203"/>
                  <a:gd name="T20" fmla="*/ 54 w 203"/>
                  <a:gd name="T21" fmla="*/ 190 h 203"/>
                  <a:gd name="T22" fmla="*/ 69 w 203"/>
                  <a:gd name="T23" fmla="*/ 196 h 203"/>
                  <a:gd name="T24" fmla="*/ 97 w 203"/>
                  <a:gd name="T25" fmla="*/ 200 h 203"/>
                  <a:gd name="T26" fmla="*/ 187 w 203"/>
                  <a:gd name="T27" fmla="*/ 134 h 203"/>
                  <a:gd name="T28" fmla="*/ 126 w 203"/>
                  <a:gd name="T29" fmla="*/ 16 h 203"/>
                  <a:gd name="T30" fmla="*/ 180 w 203"/>
                  <a:gd name="T31" fmla="*/ 132 h 203"/>
                  <a:gd name="T32" fmla="*/ 71 w 203"/>
                  <a:gd name="T33" fmla="*/ 188 h 203"/>
                  <a:gd name="T34" fmla="*/ 21 w 203"/>
                  <a:gd name="T35" fmla="*/ 145 h 203"/>
                  <a:gd name="T36" fmla="*/ 15 w 203"/>
                  <a:gd name="T37" fmla="*/ 80 h 203"/>
                  <a:gd name="T38" fmla="*/ 97 w 203"/>
                  <a:gd name="T39" fmla="*/ 19 h 203"/>
                  <a:gd name="T40" fmla="*/ 123 w 203"/>
                  <a:gd name="T41" fmla="*/ 23 h 203"/>
                  <a:gd name="T42" fmla="*/ 180 w 203"/>
                  <a:gd name="T43" fmla="*/ 13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3" h="203">
                    <a:moveTo>
                      <a:pt x="126" y="16"/>
                    </a:moveTo>
                    <a:cubicBezTo>
                      <a:pt x="76" y="0"/>
                      <a:pt x="23" y="28"/>
                      <a:pt x="7" y="77"/>
                    </a:cubicBezTo>
                    <a:cubicBezTo>
                      <a:pt x="0" y="101"/>
                      <a:pt x="2" y="127"/>
                      <a:pt x="14" y="149"/>
                    </a:cubicBezTo>
                    <a:cubicBezTo>
                      <a:pt x="17" y="155"/>
                      <a:pt x="20" y="161"/>
                      <a:pt x="25" y="166"/>
                    </a:cubicBezTo>
                    <a:cubicBezTo>
                      <a:pt x="25" y="166"/>
                      <a:pt x="25" y="166"/>
                      <a:pt x="25" y="166"/>
                    </a:cubicBezTo>
                    <a:cubicBezTo>
                      <a:pt x="22" y="183"/>
                      <a:pt x="22" y="183"/>
                      <a:pt x="22" y="183"/>
                    </a:cubicBezTo>
                    <a:cubicBezTo>
                      <a:pt x="19" y="202"/>
                      <a:pt x="19" y="202"/>
                      <a:pt x="19" y="202"/>
                    </a:cubicBezTo>
                    <a:cubicBezTo>
                      <a:pt x="19" y="203"/>
                      <a:pt x="20" y="203"/>
                      <a:pt x="21" y="203"/>
                    </a:cubicBezTo>
                    <a:cubicBezTo>
                      <a:pt x="39" y="196"/>
                      <a:pt x="39" y="196"/>
                      <a:pt x="39" y="196"/>
                    </a:cubicBezTo>
                    <a:cubicBezTo>
                      <a:pt x="54" y="190"/>
                      <a:pt x="54" y="190"/>
                      <a:pt x="54" y="190"/>
                    </a:cubicBezTo>
                    <a:cubicBezTo>
                      <a:pt x="54" y="190"/>
                      <a:pt x="54" y="190"/>
                      <a:pt x="54" y="190"/>
                    </a:cubicBezTo>
                    <a:cubicBezTo>
                      <a:pt x="59" y="192"/>
                      <a:pt x="64" y="194"/>
                      <a:pt x="69" y="196"/>
                    </a:cubicBezTo>
                    <a:cubicBezTo>
                      <a:pt x="78" y="199"/>
                      <a:pt x="88" y="200"/>
                      <a:pt x="97" y="200"/>
                    </a:cubicBezTo>
                    <a:cubicBezTo>
                      <a:pt x="137" y="200"/>
                      <a:pt x="175" y="174"/>
                      <a:pt x="187" y="134"/>
                    </a:cubicBezTo>
                    <a:cubicBezTo>
                      <a:pt x="203" y="85"/>
                      <a:pt x="175" y="31"/>
                      <a:pt x="126" y="16"/>
                    </a:cubicBezTo>
                    <a:close/>
                    <a:moveTo>
                      <a:pt x="180" y="132"/>
                    </a:moveTo>
                    <a:cubicBezTo>
                      <a:pt x="165" y="177"/>
                      <a:pt x="117" y="202"/>
                      <a:pt x="71" y="188"/>
                    </a:cubicBezTo>
                    <a:cubicBezTo>
                      <a:pt x="49" y="181"/>
                      <a:pt x="31" y="166"/>
                      <a:pt x="21" y="145"/>
                    </a:cubicBezTo>
                    <a:cubicBezTo>
                      <a:pt x="10" y="125"/>
                      <a:pt x="8" y="102"/>
                      <a:pt x="15" y="80"/>
                    </a:cubicBezTo>
                    <a:cubicBezTo>
                      <a:pt x="27" y="43"/>
                      <a:pt x="61" y="19"/>
                      <a:pt x="97" y="19"/>
                    </a:cubicBezTo>
                    <a:cubicBezTo>
                      <a:pt x="106" y="19"/>
                      <a:pt x="115" y="21"/>
                      <a:pt x="123" y="23"/>
                    </a:cubicBezTo>
                    <a:cubicBezTo>
                      <a:pt x="169" y="38"/>
                      <a:pt x="194" y="86"/>
                      <a:pt x="180"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nvGrpSpPr>
          <p:cNvPr id="218" name="グループ化 217">
            <a:extLst>
              <a:ext uri="{FF2B5EF4-FFF2-40B4-BE49-F238E27FC236}">
                <a16:creationId xmlns:a16="http://schemas.microsoft.com/office/drawing/2014/main" id="{6A0EAFA0-3F02-4E0E-8970-D6B44ED31314}"/>
              </a:ext>
            </a:extLst>
          </p:cNvPr>
          <p:cNvGrpSpPr/>
          <p:nvPr/>
        </p:nvGrpSpPr>
        <p:grpSpPr>
          <a:xfrm>
            <a:off x="4587116" y="1401052"/>
            <a:ext cx="2030020" cy="908396"/>
            <a:chOff x="3578131" y="1233851"/>
            <a:chExt cx="2365647" cy="1058583"/>
          </a:xfrm>
        </p:grpSpPr>
        <p:grpSp>
          <p:nvGrpSpPr>
            <p:cNvPr id="677" name="Group 4">
              <a:extLst>
                <a:ext uri="{FF2B5EF4-FFF2-40B4-BE49-F238E27FC236}">
                  <a16:creationId xmlns:a16="http://schemas.microsoft.com/office/drawing/2014/main" id="{6A8FDDB8-2421-47A9-A2ED-463096B0D5BE}"/>
                </a:ext>
              </a:extLst>
            </p:cNvPr>
            <p:cNvGrpSpPr>
              <a:grpSpLocks noChangeAspect="1"/>
            </p:cNvGrpSpPr>
            <p:nvPr/>
          </p:nvGrpSpPr>
          <p:grpSpPr bwMode="auto">
            <a:xfrm>
              <a:off x="4355389" y="1233851"/>
              <a:ext cx="811133" cy="751340"/>
              <a:chOff x="3216" y="2236"/>
              <a:chExt cx="312" cy="289"/>
            </a:xfrm>
            <a:solidFill>
              <a:schemeClr val="tx2"/>
            </a:solidFill>
          </p:grpSpPr>
          <p:sp>
            <p:nvSpPr>
              <p:cNvPr id="679" name="Freeform 5">
                <a:extLst>
                  <a:ext uri="{FF2B5EF4-FFF2-40B4-BE49-F238E27FC236}">
                    <a16:creationId xmlns:a16="http://schemas.microsoft.com/office/drawing/2014/main" id="{5B0366E8-6A16-413D-9F9D-D955584769F1}"/>
                  </a:ext>
                </a:extLst>
              </p:cNvPr>
              <p:cNvSpPr>
                <a:spLocks/>
              </p:cNvSpPr>
              <p:nvPr/>
            </p:nvSpPr>
            <p:spPr bwMode="auto">
              <a:xfrm>
                <a:off x="3262" y="2236"/>
                <a:ext cx="215" cy="83"/>
              </a:xfrm>
              <a:custGeom>
                <a:avLst/>
                <a:gdLst>
                  <a:gd name="T0" fmla="*/ 149 w 184"/>
                  <a:gd name="T1" fmla="*/ 51 h 71"/>
                  <a:gd name="T2" fmla="*/ 184 w 184"/>
                  <a:gd name="T3" fmla="*/ 49 h 71"/>
                  <a:gd name="T4" fmla="*/ 182 w 184"/>
                  <a:gd name="T5" fmla="*/ 14 h 71"/>
                  <a:gd name="T6" fmla="*/ 167 w 184"/>
                  <a:gd name="T7" fmla="*/ 0 h 71"/>
                  <a:gd name="T8" fmla="*/ 168 w 184"/>
                  <a:gd name="T9" fmla="*/ 26 h 71"/>
                  <a:gd name="T10" fmla="*/ 102 w 184"/>
                  <a:gd name="T11" fmla="*/ 6 h 71"/>
                  <a:gd name="T12" fmla="*/ 3 w 184"/>
                  <a:gd name="T13" fmla="*/ 59 h 71"/>
                  <a:gd name="T14" fmla="*/ 5 w 184"/>
                  <a:gd name="T15" fmla="*/ 69 h 71"/>
                  <a:gd name="T16" fmla="*/ 9 w 184"/>
                  <a:gd name="T17" fmla="*/ 71 h 71"/>
                  <a:gd name="T18" fmla="*/ 15 w 184"/>
                  <a:gd name="T19" fmla="*/ 67 h 71"/>
                  <a:gd name="T20" fmla="*/ 102 w 184"/>
                  <a:gd name="T21" fmla="*/ 21 h 71"/>
                  <a:gd name="T22" fmla="*/ 156 w 184"/>
                  <a:gd name="T23" fmla="*/ 36 h 71"/>
                  <a:gd name="T24" fmla="*/ 134 w 184"/>
                  <a:gd name="T25" fmla="*/ 37 h 71"/>
                  <a:gd name="T26" fmla="*/ 149 w 184"/>
                  <a:gd name="T27" fmla="*/ 5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4" h="71">
                    <a:moveTo>
                      <a:pt x="149" y="51"/>
                    </a:moveTo>
                    <a:cubicBezTo>
                      <a:pt x="184" y="49"/>
                      <a:pt x="184" y="49"/>
                      <a:pt x="184" y="49"/>
                    </a:cubicBezTo>
                    <a:cubicBezTo>
                      <a:pt x="182" y="14"/>
                      <a:pt x="182" y="14"/>
                      <a:pt x="182" y="14"/>
                    </a:cubicBezTo>
                    <a:cubicBezTo>
                      <a:pt x="167" y="0"/>
                      <a:pt x="167" y="0"/>
                      <a:pt x="167" y="0"/>
                    </a:cubicBezTo>
                    <a:cubicBezTo>
                      <a:pt x="168" y="26"/>
                      <a:pt x="168" y="26"/>
                      <a:pt x="168" y="26"/>
                    </a:cubicBezTo>
                    <a:cubicBezTo>
                      <a:pt x="148" y="13"/>
                      <a:pt x="126" y="6"/>
                      <a:pt x="102" y="6"/>
                    </a:cubicBezTo>
                    <a:cubicBezTo>
                      <a:pt x="62" y="6"/>
                      <a:pt x="25" y="26"/>
                      <a:pt x="3" y="59"/>
                    </a:cubicBezTo>
                    <a:cubicBezTo>
                      <a:pt x="0" y="63"/>
                      <a:pt x="1" y="67"/>
                      <a:pt x="5" y="69"/>
                    </a:cubicBezTo>
                    <a:cubicBezTo>
                      <a:pt x="6" y="70"/>
                      <a:pt x="7" y="71"/>
                      <a:pt x="9" y="71"/>
                    </a:cubicBezTo>
                    <a:cubicBezTo>
                      <a:pt x="11" y="71"/>
                      <a:pt x="13" y="70"/>
                      <a:pt x="15" y="67"/>
                    </a:cubicBezTo>
                    <a:cubicBezTo>
                      <a:pt x="34" y="38"/>
                      <a:pt x="67" y="21"/>
                      <a:pt x="102" y="21"/>
                    </a:cubicBezTo>
                    <a:cubicBezTo>
                      <a:pt x="121" y="21"/>
                      <a:pt x="140" y="26"/>
                      <a:pt x="156" y="36"/>
                    </a:cubicBezTo>
                    <a:cubicBezTo>
                      <a:pt x="134" y="37"/>
                      <a:pt x="134" y="37"/>
                      <a:pt x="134" y="37"/>
                    </a:cubicBezTo>
                    <a:lnTo>
                      <a:pt x="149"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0" name="Freeform 6">
                <a:extLst>
                  <a:ext uri="{FF2B5EF4-FFF2-40B4-BE49-F238E27FC236}">
                    <a16:creationId xmlns:a16="http://schemas.microsoft.com/office/drawing/2014/main" id="{D5AC0349-065A-4EE7-A4C4-3B5027EBA50C}"/>
                  </a:ext>
                </a:extLst>
              </p:cNvPr>
              <p:cNvSpPr>
                <a:spLocks/>
              </p:cNvSpPr>
              <p:nvPr/>
            </p:nvSpPr>
            <p:spPr bwMode="auto">
              <a:xfrm>
                <a:off x="3424" y="2306"/>
                <a:ext cx="104" cy="219"/>
              </a:xfrm>
              <a:custGeom>
                <a:avLst/>
                <a:gdLst>
                  <a:gd name="T0" fmla="*/ 72 w 89"/>
                  <a:gd name="T1" fmla="*/ 117 h 187"/>
                  <a:gd name="T2" fmla="*/ 64 w 89"/>
                  <a:gd name="T3" fmla="*/ 4 h 187"/>
                  <a:gd name="T4" fmla="*/ 54 w 89"/>
                  <a:gd name="T5" fmla="*/ 2 h 187"/>
                  <a:gd name="T6" fmla="*/ 52 w 89"/>
                  <a:gd name="T7" fmla="*/ 12 h 187"/>
                  <a:gd name="T8" fmla="*/ 59 w 89"/>
                  <a:gd name="T9" fmla="*/ 111 h 187"/>
                  <a:gd name="T10" fmla="*/ 24 w 89"/>
                  <a:gd name="T11" fmla="*/ 154 h 187"/>
                  <a:gd name="T12" fmla="*/ 32 w 89"/>
                  <a:gd name="T13" fmla="*/ 133 h 187"/>
                  <a:gd name="T14" fmla="*/ 13 w 89"/>
                  <a:gd name="T15" fmla="*/ 142 h 187"/>
                  <a:gd name="T16" fmla="*/ 0 w 89"/>
                  <a:gd name="T17" fmla="*/ 174 h 187"/>
                  <a:gd name="T18" fmla="*/ 33 w 89"/>
                  <a:gd name="T19" fmla="*/ 187 h 187"/>
                  <a:gd name="T20" fmla="*/ 52 w 89"/>
                  <a:gd name="T21" fmla="*/ 178 h 187"/>
                  <a:gd name="T22" fmla="*/ 28 w 89"/>
                  <a:gd name="T23" fmla="*/ 169 h 187"/>
                  <a:gd name="T24" fmla="*/ 72 w 89"/>
                  <a:gd name="T25" fmla="*/ 11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87">
                    <a:moveTo>
                      <a:pt x="72" y="117"/>
                    </a:moveTo>
                    <a:cubicBezTo>
                      <a:pt x="89" y="80"/>
                      <a:pt x="85" y="38"/>
                      <a:pt x="64" y="4"/>
                    </a:cubicBezTo>
                    <a:cubicBezTo>
                      <a:pt x="62" y="1"/>
                      <a:pt x="57" y="0"/>
                      <a:pt x="54" y="2"/>
                    </a:cubicBezTo>
                    <a:cubicBezTo>
                      <a:pt x="51" y="4"/>
                      <a:pt x="50" y="8"/>
                      <a:pt x="52" y="12"/>
                    </a:cubicBezTo>
                    <a:cubicBezTo>
                      <a:pt x="71" y="42"/>
                      <a:pt x="73" y="79"/>
                      <a:pt x="59" y="111"/>
                    </a:cubicBezTo>
                    <a:cubicBezTo>
                      <a:pt x="51" y="128"/>
                      <a:pt x="39" y="143"/>
                      <a:pt x="24" y="154"/>
                    </a:cubicBezTo>
                    <a:cubicBezTo>
                      <a:pt x="32" y="133"/>
                      <a:pt x="32" y="133"/>
                      <a:pt x="32" y="133"/>
                    </a:cubicBezTo>
                    <a:cubicBezTo>
                      <a:pt x="13" y="142"/>
                      <a:pt x="13" y="142"/>
                      <a:pt x="13" y="142"/>
                    </a:cubicBezTo>
                    <a:cubicBezTo>
                      <a:pt x="0" y="174"/>
                      <a:pt x="0" y="174"/>
                      <a:pt x="0" y="174"/>
                    </a:cubicBezTo>
                    <a:cubicBezTo>
                      <a:pt x="33" y="187"/>
                      <a:pt x="33" y="187"/>
                      <a:pt x="33" y="187"/>
                    </a:cubicBezTo>
                    <a:cubicBezTo>
                      <a:pt x="52" y="178"/>
                      <a:pt x="52" y="178"/>
                      <a:pt x="52" y="178"/>
                    </a:cubicBezTo>
                    <a:cubicBezTo>
                      <a:pt x="28" y="169"/>
                      <a:pt x="28" y="169"/>
                      <a:pt x="28" y="169"/>
                    </a:cubicBezTo>
                    <a:cubicBezTo>
                      <a:pt x="47" y="156"/>
                      <a:pt x="63" y="138"/>
                      <a:pt x="72"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1" name="Freeform 7">
                <a:extLst>
                  <a:ext uri="{FF2B5EF4-FFF2-40B4-BE49-F238E27FC236}">
                    <a16:creationId xmlns:a16="http://schemas.microsoft.com/office/drawing/2014/main" id="{B118EAEE-8A01-466A-B7CD-98C7927E3310}"/>
                  </a:ext>
                </a:extLst>
              </p:cNvPr>
              <p:cNvSpPr>
                <a:spLocks/>
              </p:cNvSpPr>
              <p:nvPr/>
            </p:nvSpPr>
            <p:spPr bwMode="auto">
              <a:xfrm>
                <a:off x="3216" y="2348"/>
                <a:ext cx="168" cy="175"/>
              </a:xfrm>
              <a:custGeom>
                <a:avLst/>
                <a:gdLst>
                  <a:gd name="T0" fmla="*/ 137 w 144"/>
                  <a:gd name="T1" fmla="*/ 135 h 149"/>
                  <a:gd name="T2" fmla="*/ 51 w 144"/>
                  <a:gd name="T3" fmla="*/ 84 h 149"/>
                  <a:gd name="T4" fmla="*/ 36 w 144"/>
                  <a:gd name="T5" fmla="*/ 31 h 149"/>
                  <a:gd name="T6" fmla="*/ 49 w 144"/>
                  <a:gd name="T7" fmla="*/ 49 h 149"/>
                  <a:gd name="T8" fmla="*/ 52 w 144"/>
                  <a:gd name="T9" fmla="*/ 28 h 149"/>
                  <a:gd name="T10" fmla="*/ 33 w 144"/>
                  <a:gd name="T11" fmla="*/ 0 h 149"/>
                  <a:gd name="T12" fmla="*/ 4 w 144"/>
                  <a:gd name="T13" fmla="*/ 19 h 149"/>
                  <a:gd name="T14" fmla="*/ 0 w 144"/>
                  <a:gd name="T15" fmla="*/ 40 h 149"/>
                  <a:gd name="T16" fmla="*/ 22 w 144"/>
                  <a:gd name="T17" fmla="*/ 25 h 149"/>
                  <a:gd name="T18" fmla="*/ 39 w 144"/>
                  <a:gd name="T19" fmla="*/ 92 h 149"/>
                  <a:gd name="T20" fmla="*/ 136 w 144"/>
                  <a:gd name="T21" fmla="*/ 149 h 149"/>
                  <a:gd name="T22" fmla="*/ 137 w 144"/>
                  <a:gd name="T23" fmla="*/ 149 h 149"/>
                  <a:gd name="T24" fmla="*/ 144 w 144"/>
                  <a:gd name="T25" fmla="*/ 142 h 149"/>
                  <a:gd name="T26" fmla="*/ 137 w 144"/>
                  <a:gd name="T27" fmla="*/ 13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149">
                    <a:moveTo>
                      <a:pt x="137" y="135"/>
                    </a:moveTo>
                    <a:cubicBezTo>
                      <a:pt x="102" y="133"/>
                      <a:pt x="70" y="114"/>
                      <a:pt x="51" y="84"/>
                    </a:cubicBezTo>
                    <a:cubicBezTo>
                      <a:pt x="41" y="68"/>
                      <a:pt x="36" y="49"/>
                      <a:pt x="36" y="31"/>
                    </a:cubicBezTo>
                    <a:cubicBezTo>
                      <a:pt x="49" y="49"/>
                      <a:pt x="49" y="49"/>
                      <a:pt x="49" y="49"/>
                    </a:cubicBezTo>
                    <a:cubicBezTo>
                      <a:pt x="52" y="28"/>
                      <a:pt x="52" y="28"/>
                      <a:pt x="52" y="28"/>
                    </a:cubicBezTo>
                    <a:cubicBezTo>
                      <a:pt x="33" y="0"/>
                      <a:pt x="33" y="0"/>
                      <a:pt x="33" y="0"/>
                    </a:cubicBezTo>
                    <a:cubicBezTo>
                      <a:pt x="4" y="19"/>
                      <a:pt x="4" y="19"/>
                      <a:pt x="4" y="19"/>
                    </a:cubicBezTo>
                    <a:cubicBezTo>
                      <a:pt x="0" y="40"/>
                      <a:pt x="0" y="40"/>
                      <a:pt x="0" y="40"/>
                    </a:cubicBezTo>
                    <a:cubicBezTo>
                      <a:pt x="22" y="25"/>
                      <a:pt x="22" y="25"/>
                      <a:pt x="22" y="25"/>
                    </a:cubicBezTo>
                    <a:cubicBezTo>
                      <a:pt x="21" y="49"/>
                      <a:pt x="27" y="72"/>
                      <a:pt x="39" y="92"/>
                    </a:cubicBezTo>
                    <a:cubicBezTo>
                      <a:pt x="60" y="126"/>
                      <a:pt x="96" y="147"/>
                      <a:pt x="136" y="149"/>
                    </a:cubicBezTo>
                    <a:cubicBezTo>
                      <a:pt x="136" y="149"/>
                      <a:pt x="137" y="149"/>
                      <a:pt x="137" y="149"/>
                    </a:cubicBezTo>
                    <a:cubicBezTo>
                      <a:pt x="141" y="149"/>
                      <a:pt x="144" y="146"/>
                      <a:pt x="144" y="142"/>
                    </a:cubicBezTo>
                    <a:cubicBezTo>
                      <a:pt x="144" y="138"/>
                      <a:pt x="141" y="135"/>
                      <a:pt x="137"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2" name="Freeform 8">
                <a:extLst>
                  <a:ext uri="{FF2B5EF4-FFF2-40B4-BE49-F238E27FC236}">
                    <a16:creationId xmlns:a16="http://schemas.microsoft.com/office/drawing/2014/main" id="{3B939B3C-66AE-458D-AF59-327E92FF7B7A}"/>
                  </a:ext>
                </a:extLst>
              </p:cNvPr>
              <p:cNvSpPr>
                <a:spLocks noEditPoints="1"/>
              </p:cNvSpPr>
              <p:nvPr/>
            </p:nvSpPr>
            <p:spPr bwMode="auto">
              <a:xfrm>
                <a:off x="3326" y="2311"/>
                <a:ext cx="102" cy="113"/>
              </a:xfrm>
              <a:custGeom>
                <a:avLst/>
                <a:gdLst>
                  <a:gd name="T0" fmla="*/ 43 w 87"/>
                  <a:gd name="T1" fmla="*/ 0 h 97"/>
                  <a:gd name="T2" fmla="*/ 0 w 87"/>
                  <a:gd name="T3" fmla="*/ 42 h 97"/>
                  <a:gd name="T4" fmla="*/ 17 w 87"/>
                  <a:gd name="T5" fmla="*/ 76 h 97"/>
                  <a:gd name="T6" fmla="*/ 21 w 87"/>
                  <a:gd name="T7" fmla="*/ 94 h 97"/>
                  <a:gd name="T8" fmla="*/ 25 w 87"/>
                  <a:gd name="T9" fmla="*/ 97 h 97"/>
                  <a:gd name="T10" fmla="*/ 62 w 87"/>
                  <a:gd name="T11" fmla="*/ 97 h 97"/>
                  <a:gd name="T12" fmla="*/ 66 w 87"/>
                  <a:gd name="T13" fmla="*/ 94 h 97"/>
                  <a:gd name="T14" fmla="*/ 70 w 87"/>
                  <a:gd name="T15" fmla="*/ 76 h 97"/>
                  <a:gd name="T16" fmla="*/ 87 w 87"/>
                  <a:gd name="T17" fmla="*/ 42 h 97"/>
                  <a:gd name="T18" fmla="*/ 43 w 87"/>
                  <a:gd name="T19" fmla="*/ 0 h 97"/>
                  <a:gd name="T20" fmla="*/ 64 w 87"/>
                  <a:gd name="T21" fmla="*/ 70 h 97"/>
                  <a:gd name="T22" fmla="*/ 62 w 87"/>
                  <a:gd name="T23" fmla="*/ 73 h 97"/>
                  <a:gd name="T24" fmla="*/ 59 w 87"/>
                  <a:gd name="T25" fmla="*/ 89 h 97"/>
                  <a:gd name="T26" fmla="*/ 43 w 87"/>
                  <a:gd name="T27" fmla="*/ 89 h 97"/>
                  <a:gd name="T28" fmla="*/ 43 w 87"/>
                  <a:gd name="T29" fmla="*/ 46 h 97"/>
                  <a:gd name="T30" fmla="*/ 45 w 87"/>
                  <a:gd name="T31" fmla="*/ 44 h 97"/>
                  <a:gd name="T32" fmla="*/ 48 w 87"/>
                  <a:gd name="T33" fmla="*/ 46 h 97"/>
                  <a:gd name="T34" fmla="*/ 48 w 87"/>
                  <a:gd name="T35" fmla="*/ 66 h 97"/>
                  <a:gd name="T36" fmla="*/ 52 w 87"/>
                  <a:gd name="T37" fmla="*/ 70 h 97"/>
                  <a:gd name="T38" fmla="*/ 56 w 87"/>
                  <a:gd name="T39" fmla="*/ 66 h 97"/>
                  <a:gd name="T40" fmla="*/ 56 w 87"/>
                  <a:gd name="T41" fmla="*/ 46 h 97"/>
                  <a:gd name="T42" fmla="*/ 45 w 87"/>
                  <a:gd name="T43" fmla="*/ 36 h 97"/>
                  <a:gd name="T44" fmla="*/ 35 w 87"/>
                  <a:gd name="T45" fmla="*/ 46 h 97"/>
                  <a:gd name="T46" fmla="*/ 35 w 87"/>
                  <a:gd name="T47" fmla="*/ 89 h 97"/>
                  <a:gd name="T48" fmla="*/ 28 w 87"/>
                  <a:gd name="T49" fmla="*/ 89 h 97"/>
                  <a:gd name="T50" fmla="*/ 24 w 87"/>
                  <a:gd name="T51" fmla="*/ 73 h 97"/>
                  <a:gd name="T52" fmla="*/ 23 w 87"/>
                  <a:gd name="T53" fmla="*/ 70 h 97"/>
                  <a:gd name="T54" fmla="*/ 8 w 87"/>
                  <a:gd name="T55" fmla="*/ 42 h 97"/>
                  <a:gd name="T56" fmla="*/ 43 w 87"/>
                  <a:gd name="T57" fmla="*/ 8 h 97"/>
                  <a:gd name="T58" fmla="*/ 79 w 87"/>
                  <a:gd name="T59" fmla="*/ 42 h 97"/>
                  <a:gd name="T60" fmla="*/ 64 w 87"/>
                  <a:gd name="T61" fmla="*/ 7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7" h="97">
                    <a:moveTo>
                      <a:pt x="43" y="0"/>
                    </a:moveTo>
                    <a:cubicBezTo>
                      <a:pt x="20" y="0"/>
                      <a:pt x="0" y="19"/>
                      <a:pt x="0" y="42"/>
                    </a:cubicBezTo>
                    <a:cubicBezTo>
                      <a:pt x="0" y="55"/>
                      <a:pt x="7" y="68"/>
                      <a:pt x="17" y="76"/>
                    </a:cubicBezTo>
                    <a:cubicBezTo>
                      <a:pt x="21" y="94"/>
                      <a:pt x="21" y="94"/>
                      <a:pt x="21" y="94"/>
                    </a:cubicBezTo>
                    <a:cubicBezTo>
                      <a:pt x="21" y="96"/>
                      <a:pt x="23" y="97"/>
                      <a:pt x="25" y="97"/>
                    </a:cubicBezTo>
                    <a:cubicBezTo>
                      <a:pt x="62" y="97"/>
                      <a:pt x="62" y="97"/>
                      <a:pt x="62" y="97"/>
                    </a:cubicBezTo>
                    <a:cubicBezTo>
                      <a:pt x="64" y="97"/>
                      <a:pt x="65" y="96"/>
                      <a:pt x="66" y="94"/>
                    </a:cubicBezTo>
                    <a:cubicBezTo>
                      <a:pt x="70" y="76"/>
                      <a:pt x="70" y="76"/>
                      <a:pt x="70" y="76"/>
                    </a:cubicBezTo>
                    <a:cubicBezTo>
                      <a:pt x="80" y="68"/>
                      <a:pt x="87" y="55"/>
                      <a:pt x="87" y="42"/>
                    </a:cubicBezTo>
                    <a:cubicBezTo>
                      <a:pt x="87" y="19"/>
                      <a:pt x="67" y="0"/>
                      <a:pt x="43" y="0"/>
                    </a:cubicBezTo>
                    <a:close/>
                    <a:moveTo>
                      <a:pt x="64" y="70"/>
                    </a:moveTo>
                    <a:cubicBezTo>
                      <a:pt x="63" y="71"/>
                      <a:pt x="63" y="72"/>
                      <a:pt x="62" y="73"/>
                    </a:cubicBezTo>
                    <a:cubicBezTo>
                      <a:pt x="59" y="89"/>
                      <a:pt x="59" y="89"/>
                      <a:pt x="59" y="89"/>
                    </a:cubicBezTo>
                    <a:cubicBezTo>
                      <a:pt x="43" y="89"/>
                      <a:pt x="43" y="89"/>
                      <a:pt x="43" y="89"/>
                    </a:cubicBezTo>
                    <a:cubicBezTo>
                      <a:pt x="43" y="46"/>
                      <a:pt x="43" y="46"/>
                      <a:pt x="43" y="46"/>
                    </a:cubicBezTo>
                    <a:cubicBezTo>
                      <a:pt x="43" y="45"/>
                      <a:pt x="44" y="44"/>
                      <a:pt x="45" y="44"/>
                    </a:cubicBezTo>
                    <a:cubicBezTo>
                      <a:pt x="47" y="44"/>
                      <a:pt x="48" y="45"/>
                      <a:pt x="48" y="46"/>
                    </a:cubicBezTo>
                    <a:cubicBezTo>
                      <a:pt x="48" y="66"/>
                      <a:pt x="48" y="66"/>
                      <a:pt x="48" y="66"/>
                    </a:cubicBezTo>
                    <a:cubicBezTo>
                      <a:pt x="48" y="69"/>
                      <a:pt x="49" y="70"/>
                      <a:pt x="52" y="70"/>
                    </a:cubicBezTo>
                    <a:cubicBezTo>
                      <a:pt x="54" y="70"/>
                      <a:pt x="56" y="69"/>
                      <a:pt x="56" y="66"/>
                    </a:cubicBezTo>
                    <a:cubicBezTo>
                      <a:pt x="56" y="46"/>
                      <a:pt x="56" y="46"/>
                      <a:pt x="56" y="46"/>
                    </a:cubicBezTo>
                    <a:cubicBezTo>
                      <a:pt x="56" y="40"/>
                      <a:pt x="51" y="36"/>
                      <a:pt x="45" y="36"/>
                    </a:cubicBezTo>
                    <a:cubicBezTo>
                      <a:pt x="40" y="36"/>
                      <a:pt x="35" y="40"/>
                      <a:pt x="35" y="46"/>
                    </a:cubicBezTo>
                    <a:cubicBezTo>
                      <a:pt x="35" y="89"/>
                      <a:pt x="35" y="89"/>
                      <a:pt x="35" y="89"/>
                    </a:cubicBezTo>
                    <a:cubicBezTo>
                      <a:pt x="28" y="89"/>
                      <a:pt x="28" y="89"/>
                      <a:pt x="28" y="89"/>
                    </a:cubicBezTo>
                    <a:cubicBezTo>
                      <a:pt x="24" y="73"/>
                      <a:pt x="24" y="73"/>
                      <a:pt x="24" y="73"/>
                    </a:cubicBezTo>
                    <a:cubicBezTo>
                      <a:pt x="24" y="72"/>
                      <a:pt x="24" y="71"/>
                      <a:pt x="23" y="70"/>
                    </a:cubicBezTo>
                    <a:cubicBezTo>
                      <a:pt x="14" y="64"/>
                      <a:pt x="8" y="53"/>
                      <a:pt x="8" y="42"/>
                    </a:cubicBezTo>
                    <a:cubicBezTo>
                      <a:pt x="8" y="23"/>
                      <a:pt x="24" y="8"/>
                      <a:pt x="43" y="8"/>
                    </a:cubicBezTo>
                    <a:cubicBezTo>
                      <a:pt x="63" y="8"/>
                      <a:pt x="79" y="23"/>
                      <a:pt x="79" y="42"/>
                    </a:cubicBezTo>
                    <a:cubicBezTo>
                      <a:pt x="79" y="53"/>
                      <a:pt x="73" y="64"/>
                      <a:pt x="6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3" name="Freeform 9">
                <a:extLst>
                  <a:ext uri="{FF2B5EF4-FFF2-40B4-BE49-F238E27FC236}">
                    <a16:creationId xmlns:a16="http://schemas.microsoft.com/office/drawing/2014/main" id="{7C7A8FC5-1115-4F46-9A1A-571354EB8B8F}"/>
                  </a:ext>
                </a:extLst>
              </p:cNvPr>
              <p:cNvSpPr>
                <a:spLocks/>
              </p:cNvSpPr>
              <p:nvPr/>
            </p:nvSpPr>
            <p:spPr bwMode="auto">
              <a:xfrm>
                <a:off x="3351" y="2431"/>
                <a:ext cx="51" cy="10"/>
              </a:xfrm>
              <a:custGeom>
                <a:avLst/>
                <a:gdLst>
                  <a:gd name="T0" fmla="*/ 40 w 44"/>
                  <a:gd name="T1" fmla="*/ 0 h 8"/>
                  <a:gd name="T2" fmla="*/ 4 w 44"/>
                  <a:gd name="T3" fmla="*/ 0 h 8"/>
                  <a:gd name="T4" fmla="*/ 0 w 44"/>
                  <a:gd name="T5" fmla="*/ 4 h 8"/>
                  <a:gd name="T6" fmla="*/ 4 w 44"/>
                  <a:gd name="T7" fmla="*/ 8 h 8"/>
                  <a:gd name="T8" fmla="*/ 40 w 44"/>
                  <a:gd name="T9" fmla="*/ 8 h 8"/>
                  <a:gd name="T10" fmla="*/ 44 w 44"/>
                  <a:gd name="T11" fmla="*/ 4 h 8"/>
                  <a:gd name="T12" fmla="*/ 4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40" y="0"/>
                    </a:moveTo>
                    <a:cubicBezTo>
                      <a:pt x="4" y="0"/>
                      <a:pt x="4" y="0"/>
                      <a:pt x="4" y="0"/>
                    </a:cubicBezTo>
                    <a:cubicBezTo>
                      <a:pt x="2" y="0"/>
                      <a:pt x="0" y="1"/>
                      <a:pt x="0" y="4"/>
                    </a:cubicBezTo>
                    <a:cubicBezTo>
                      <a:pt x="0" y="6"/>
                      <a:pt x="2" y="8"/>
                      <a:pt x="4" y="8"/>
                    </a:cubicBezTo>
                    <a:cubicBezTo>
                      <a:pt x="40" y="8"/>
                      <a:pt x="40" y="8"/>
                      <a:pt x="40" y="8"/>
                    </a:cubicBezTo>
                    <a:cubicBezTo>
                      <a:pt x="43" y="8"/>
                      <a:pt x="44" y="6"/>
                      <a:pt x="44" y="4"/>
                    </a:cubicBezTo>
                    <a:cubicBezTo>
                      <a:pt x="44" y="1"/>
                      <a:pt x="43"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4" name="Freeform 10">
                <a:extLst>
                  <a:ext uri="{FF2B5EF4-FFF2-40B4-BE49-F238E27FC236}">
                    <a16:creationId xmlns:a16="http://schemas.microsoft.com/office/drawing/2014/main" id="{5A9AF11B-BBBD-4E8B-A7C0-D143AD986C4F}"/>
                  </a:ext>
                </a:extLst>
              </p:cNvPr>
              <p:cNvSpPr>
                <a:spLocks/>
              </p:cNvSpPr>
              <p:nvPr/>
            </p:nvSpPr>
            <p:spPr bwMode="auto">
              <a:xfrm>
                <a:off x="3351" y="2447"/>
                <a:ext cx="51" cy="9"/>
              </a:xfrm>
              <a:custGeom>
                <a:avLst/>
                <a:gdLst>
                  <a:gd name="T0" fmla="*/ 40 w 44"/>
                  <a:gd name="T1" fmla="*/ 0 h 8"/>
                  <a:gd name="T2" fmla="*/ 4 w 44"/>
                  <a:gd name="T3" fmla="*/ 0 h 8"/>
                  <a:gd name="T4" fmla="*/ 0 w 44"/>
                  <a:gd name="T5" fmla="*/ 4 h 8"/>
                  <a:gd name="T6" fmla="*/ 4 w 44"/>
                  <a:gd name="T7" fmla="*/ 8 h 8"/>
                  <a:gd name="T8" fmla="*/ 40 w 44"/>
                  <a:gd name="T9" fmla="*/ 8 h 8"/>
                  <a:gd name="T10" fmla="*/ 44 w 44"/>
                  <a:gd name="T11" fmla="*/ 4 h 8"/>
                  <a:gd name="T12" fmla="*/ 4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40" y="0"/>
                    </a:moveTo>
                    <a:cubicBezTo>
                      <a:pt x="4" y="0"/>
                      <a:pt x="4" y="0"/>
                      <a:pt x="4" y="0"/>
                    </a:cubicBezTo>
                    <a:cubicBezTo>
                      <a:pt x="2" y="0"/>
                      <a:pt x="0" y="2"/>
                      <a:pt x="0" y="4"/>
                    </a:cubicBezTo>
                    <a:cubicBezTo>
                      <a:pt x="0" y="7"/>
                      <a:pt x="2" y="8"/>
                      <a:pt x="4" y="8"/>
                    </a:cubicBezTo>
                    <a:cubicBezTo>
                      <a:pt x="40" y="8"/>
                      <a:pt x="40" y="8"/>
                      <a:pt x="40" y="8"/>
                    </a:cubicBezTo>
                    <a:cubicBezTo>
                      <a:pt x="43" y="8"/>
                      <a:pt x="44" y="7"/>
                      <a:pt x="44" y="4"/>
                    </a:cubicBezTo>
                    <a:cubicBezTo>
                      <a:pt x="44" y="2"/>
                      <a:pt x="43"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678" name="テキスト ボックス 677">
              <a:extLst>
                <a:ext uri="{FF2B5EF4-FFF2-40B4-BE49-F238E27FC236}">
                  <a16:creationId xmlns:a16="http://schemas.microsoft.com/office/drawing/2014/main" id="{73453D0C-AA02-45FF-8E3F-8A656BF348AA}"/>
                </a:ext>
              </a:extLst>
            </p:cNvPr>
            <p:cNvSpPr txBox="1"/>
            <p:nvPr/>
          </p:nvSpPr>
          <p:spPr>
            <a:xfrm>
              <a:off x="3578131" y="2041370"/>
              <a:ext cx="2365647" cy="251064"/>
            </a:xfrm>
            <a:prstGeom prst="rect">
              <a:avLst/>
            </a:prstGeom>
            <a:noFill/>
          </p:spPr>
          <p:txBody>
            <a:bodyPr wrap="square" lIns="0" tIns="0" rIns="0" bIns="0" rtlCol="0">
              <a:spAutoFit/>
            </a:bodyPr>
            <a:lstStyle>
              <a:defPPr>
                <a:defRPr lang="ja-JP"/>
              </a:defPPr>
              <a:lvl1pPr algn="ctr">
                <a:defRPr sz="1400" b="1"/>
              </a:lvl1pPr>
            </a:lstStyle>
            <a:p>
              <a:pPr lvl="0"/>
              <a:r>
                <a:rPr lang="ja-JP" altLang="en-US" dirty="0" smtClean="0">
                  <a:solidFill>
                    <a:prstClr val="black"/>
                  </a:solidFill>
                </a:rPr>
                <a:t>漁船</a:t>
              </a:r>
              <a:r>
                <a:rPr lang="ja-JP" altLang="en-US" dirty="0">
                  <a:solidFill>
                    <a:prstClr val="black"/>
                  </a:solidFill>
                </a:rPr>
                <a:t>等の省エネ</a:t>
              </a:r>
              <a:r>
                <a:rPr lang="ja-JP" altLang="en-US" dirty="0" smtClean="0">
                  <a:solidFill>
                    <a:prstClr val="black"/>
                  </a:solidFill>
                </a:rPr>
                <a:t>や給電</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sp>
        <p:nvSpPr>
          <p:cNvPr id="686" name="正方形/長方形 685">
            <a:extLst>
              <a:ext uri="{FF2B5EF4-FFF2-40B4-BE49-F238E27FC236}">
                <a16:creationId xmlns:a16="http://schemas.microsoft.com/office/drawing/2014/main" id="{D60F3B70-8171-4ABA-979D-47B6BC6AD735}"/>
              </a:ext>
            </a:extLst>
          </p:cNvPr>
          <p:cNvSpPr/>
          <p:nvPr/>
        </p:nvSpPr>
        <p:spPr>
          <a:xfrm>
            <a:off x="7663032" y="1641613"/>
            <a:ext cx="2031999" cy="387798"/>
          </a:xfrm>
          <a:prstGeom prst="rect">
            <a:avLst/>
          </a:prstGeom>
          <a:noFill/>
        </p:spPr>
        <p:txBody>
          <a:bodyPr wrap="square" lIns="0" tIns="0" rIns="0" bIns="0" rtlCol="0">
            <a:spAutoFit/>
          </a:bodyPr>
          <a:lstStyle/>
          <a:p>
            <a:pPr lvl="0" algn="ctr">
              <a:lnSpc>
                <a:spcPct val="90000"/>
              </a:lnSpc>
              <a:defRPr/>
            </a:pPr>
            <a:r>
              <a:rPr lang="ja-JP" altLang="en-US" sz="1400" b="1" dirty="0">
                <a:solidFill>
                  <a:prstClr val="black"/>
                </a:solidFill>
              </a:rPr>
              <a:t>スマート技術</a:t>
            </a:r>
            <a:r>
              <a:rPr lang="en-US" altLang="ja-JP" sz="1400" b="1" dirty="0">
                <a:solidFill>
                  <a:prstClr val="black"/>
                </a:solidFill>
              </a:rPr>
              <a:t/>
            </a:r>
            <a:br>
              <a:rPr lang="en-US" altLang="ja-JP" sz="1400" b="1" dirty="0">
                <a:solidFill>
                  <a:prstClr val="black"/>
                </a:solidFill>
              </a:rPr>
            </a:br>
            <a:r>
              <a:rPr lang="ja-JP" altLang="en-US" sz="1400" b="1" dirty="0">
                <a:solidFill>
                  <a:prstClr val="black"/>
                </a:solidFill>
              </a:rPr>
              <a:t>（</a:t>
            </a:r>
            <a:r>
              <a:rPr lang="en-US" altLang="ja-JP" sz="1400" b="1" dirty="0">
                <a:solidFill>
                  <a:prstClr val="black"/>
                </a:solidFill>
              </a:rPr>
              <a:t>AI</a:t>
            </a:r>
            <a:r>
              <a:rPr lang="ja-JP" altLang="en-US" sz="1400" b="1" dirty="0">
                <a:solidFill>
                  <a:prstClr val="black"/>
                </a:solidFill>
              </a:rPr>
              <a:t>・ビッグデータ）を活用</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219" name="グループ化 218">
            <a:extLst>
              <a:ext uri="{FF2B5EF4-FFF2-40B4-BE49-F238E27FC236}">
                <a16:creationId xmlns:a16="http://schemas.microsoft.com/office/drawing/2014/main" id="{1EADFBE2-5D5E-47F8-AC1D-80BAF1B88DAD}"/>
              </a:ext>
            </a:extLst>
          </p:cNvPr>
          <p:cNvGrpSpPr/>
          <p:nvPr/>
        </p:nvGrpSpPr>
        <p:grpSpPr>
          <a:xfrm>
            <a:off x="2892328" y="3579087"/>
            <a:ext cx="1672532" cy="1138366"/>
            <a:chOff x="2490260" y="3425257"/>
            <a:chExt cx="1897493" cy="1291480"/>
          </a:xfrm>
        </p:grpSpPr>
        <p:grpSp>
          <p:nvGrpSpPr>
            <p:cNvPr id="692" name="Group 93">
              <a:extLst>
                <a:ext uri="{FF2B5EF4-FFF2-40B4-BE49-F238E27FC236}">
                  <a16:creationId xmlns:a16="http://schemas.microsoft.com/office/drawing/2014/main" id="{57A49108-0603-4987-A2BE-58BB6E4073A5}"/>
                </a:ext>
              </a:extLst>
            </p:cNvPr>
            <p:cNvGrpSpPr>
              <a:grpSpLocks noChangeAspect="1"/>
            </p:cNvGrpSpPr>
            <p:nvPr/>
          </p:nvGrpSpPr>
          <p:grpSpPr bwMode="auto">
            <a:xfrm>
              <a:off x="3049848" y="3425257"/>
              <a:ext cx="778316" cy="719732"/>
              <a:chOff x="3232" y="2252"/>
              <a:chExt cx="279" cy="258"/>
            </a:xfrm>
            <a:solidFill>
              <a:schemeClr val="tx2"/>
            </a:solidFill>
          </p:grpSpPr>
          <p:sp>
            <p:nvSpPr>
              <p:cNvPr id="694" name="Freeform 94">
                <a:extLst>
                  <a:ext uri="{FF2B5EF4-FFF2-40B4-BE49-F238E27FC236}">
                    <a16:creationId xmlns:a16="http://schemas.microsoft.com/office/drawing/2014/main" id="{ADB207AE-9D89-4B44-89DA-7706F7CA8BB5}"/>
                  </a:ext>
                </a:extLst>
              </p:cNvPr>
              <p:cNvSpPr>
                <a:spLocks/>
              </p:cNvSpPr>
              <p:nvPr/>
            </p:nvSpPr>
            <p:spPr bwMode="auto">
              <a:xfrm>
                <a:off x="3272" y="2252"/>
                <a:ext cx="193" cy="73"/>
              </a:xfrm>
              <a:custGeom>
                <a:avLst/>
                <a:gdLst>
                  <a:gd name="T0" fmla="*/ 134 w 165"/>
                  <a:gd name="T1" fmla="*/ 46 h 63"/>
                  <a:gd name="T2" fmla="*/ 165 w 165"/>
                  <a:gd name="T3" fmla="*/ 44 h 63"/>
                  <a:gd name="T4" fmla="*/ 163 w 165"/>
                  <a:gd name="T5" fmla="*/ 13 h 63"/>
                  <a:gd name="T6" fmla="*/ 149 w 165"/>
                  <a:gd name="T7" fmla="*/ 0 h 63"/>
                  <a:gd name="T8" fmla="*/ 150 w 165"/>
                  <a:gd name="T9" fmla="*/ 23 h 63"/>
                  <a:gd name="T10" fmla="*/ 91 w 165"/>
                  <a:gd name="T11" fmla="*/ 6 h 63"/>
                  <a:gd name="T12" fmla="*/ 2 w 165"/>
                  <a:gd name="T13" fmla="*/ 53 h 63"/>
                  <a:gd name="T14" fmla="*/ 4 w 165"/>
                  <a:gd name="T15" fmla="*/ 62 h 63"/>
                  <a:gd name="T16" fmla="*/ 8 w 165"/>
                  <a:gd name="T17" fmla="*/ 63 h 63"/>
                  <a:gd name="T18" fmla="*/ 13 w 165"/>
                  <a:gd name="T19" fmla="*/ 60 h 63"/>
                  <a:gd name="T20" fmla="*/ 91 w 165"/>
                  <a:gd name="T21" fmla="*/ 19 h 63"/>
                  <a:gd name="T22" fmla="*/ 140 w 165"/>
                  <a:gd name="T23" fmla="*/ 32 h 63"/>
                  <a:gd name="T24" fmla="*/ 120 w 165"/>
                  <a:gd name="T25" fmla="*/ 33 h 63"/>
                  <a:gd name="T26" fmla="*/ 134 w 165"/>
                  <a:gd name="T27"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5" h="63">
                    <a:moveTo>
                      <a:pt x="134" y="46"/>
                    </a:moveTo>
                    <a:cubicBezTo>
                      <a:pt x="165" y="44"/>
                      <a:pt x="165" y="44"/>
                      <a:pt x="165" y="44"/>
                    </a:cubicBezTo>
                    <a:cubicBezTo>
                      <a:pt x="163" y="13"/>
                      <a:pt x="163" y="13"/>
                      <a:pt x="163" y="13"/>
                    </a:cubicBezTo>
                    <a:cubicBezTo>
                      <a:pt x="149" y="0"/>
                      <a:pt x="149" y="0"/>
                      <a:pt x="149" y="0"/>
                    </a:cubicBezTo>
                    <a:cubicBezTo>
                      <a:pt x="150" y="23"/>
                      <a:pt x="150" y="23"/>
                      <a:pt x="150" y="23"/>
                    </a:cubicBezTo>
                    <a:cubicBezTo>
                      <a:pt x="133" y="12"/>
                      <a:pt x="113" y="6"/>
                      <a:pt x="91" y="6"/>
                    </a:cubicBezTo>
                    <a:cubicBezTo>
                      <a:pt x="56" y="6"/>
                      <a:pt x="22" y="23"/>
                      <a:pt x="2" y="53"/>
                    </a:cubicBezTo>
                    <a:cubicBezTo>
                      <a:pt x="0" y="56"/>
                      <a:pt x="1" y="60"/>
                      <a:pt x="4" y="62"/>
                    </a:cubicBezTo>
                    <a:cubicBezTo>
                      <a:pt x="5" y="63"/>
                      <a:pt x="7" y="63"/>
                      <a:pt x="8" y="63"/>
                    </a:cubicBezTo>
                    <a:cubicBezTo>
                      <a:pt x="10" y="63"/>
                      <a:pt x="12" y="62"/>
                      <a:pt x="13" y="60"/>
                    </a:cubicBezTo>
                    <a:cubicBezTo>
                      <a:pt x="31" y="34"/>
                      <a:pt x="60" y="19"/>
                      <a:pt x="91" y="19"/>
                    </a:cubicBezTo>
                    <a:cubicBezTo>
                      <a:pt x="109" y="19"/>
                      <a:pt x="125" y="23"/>
                      <a:pt x="140" y="32"/>
                    </a:cubicBezTo>
                    <a:cubicBezTo>
                      <a:pt x="120" y="33"/>
                      <a:pt x="120" y="33"/>
                      <a:pt x="120" y="33"/>
                    </a:cubicBezTo>
                    <a:lnTo>
                      <a:pt x="134"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5" name="Freeform 95">
                <a:extLst>
                  <a:ext uri="{FF2B5EF4-FFF2-40B4-BE49-F238E27FC236}">
                    <a16:creationId xmlns:a16="http://schemas.microsoft.com/office/drawing/2014/main" id="{B9EAA0B9-CA42-47B0-946E-F6CB9B045F0B}"/>
                  </a:ext>
                </a:extLst>
              </p:cNvPr>
              <p:cNvSpPr>
                <a:spLocks/>
              </p:cNvSpPr>
              <p:nvPr/>
            </p:nvSpPr>
            <p:spPr bwMode="auto">
              <a:xfrm>
                <a:off x="3419" y="2314"/>
                <a:ext cx="92" cy="196"/>
              </a:xfrm>
              <a:custGeom>
                <a:avLst/>
                <a:gdLst>
                  <a:gd name="T0" fmla="*/ 64 w 79"/>
                  <a:gd name="T1" fmla="*/ 105 h 168"/>
                  <a:gd name="T2" fmla="*/ 57 w 79"/>
                  <a:gd name="T3" fmla="*/ 4 h 168"/>
                  <a:gd name="T4" fmla="*/ 48 w 79"/>
                  <a:gd name="T5" fmla="*/ 2 h 168"/>
                  <a:gd name="T6" fmla="*/ 46 w 79"/>
                  <a:gd name="T7" fmla="*/ 11 h 168"/>
                  <a:gd name="T8" fmla="*/ 52 w 79"/>
                  <a:gd name="T9" fmla="*/ 100 h 168"/>
                  <a:gd name="T10" fmla="*/ 21 w 79"/>
                  <a:gd name="T11" fmla="*/ 138 h 168"/>
                  <a:gd name="T12" fmla="*/ 28 w 79"/>
                  <a:gd name="T13" fmla="*/ 120 h 168"/>
                  <a:gd name="T14" fmla="*/ 11 w 79"/>
                  <a:gd name="T15" fmla="*/ 127 h 168"/>
                  <a:gd name="T16" fmla="*/ 0 w 79"/>
                  <a:gd name="T17" fmla="*/ 157 h 168"/>
                  <a:gd name="T18" fmla="*/ 29 w 79"/>
                  <a:gd name="T19" fmla="*/ 168 h 168"/>
                  <a:gd name="T20" fmla="*/ 46 w 79"/>
                  <a:gd name="T21" fmla="*/ 160 h 168"/>
                  <a:gd name="T22" fmla="*/ 24 w 79"/>
                  <a:gd name="T23" fmla="*/ 152 h 168"/>
                  <a:gd name="T24" fmla="*/ 64 w 79"/>
                  <a:gd name="T25" fmla="*/ 10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68">
                    <a:moveTo>
                      <a:pt x="64" y="105"/>
                    </a:moveTo>
                    <a:cubicBezTo>
                      <a:pt x="79" y="72"/>
                      <a:pt x="76" y="35"/>
                      <a:pt x="57" y="4"/>
                    </a:cubicBezTo>
                    <a:cubicBezTo>
                      <a:pt x="55" y="1"/>
                      <a:pt x="51" y="0"/>
                      <a:pt x="48" y="2"/>
                    </a:cubicBezTo>
                    <a:cubicBezTo>
                      <a:pt x="45" y="4"/>
                      <a:pt x="44" y="8"/>
                      <a:pt x="46" y="11"/>
                    </a:cubicBezTo>
                    <a:cubicBezTo>
                      <a:pt x="63" y="38"/>
                      <a:pt x="65" y="71"/>
                      <a:pt x="52" y="100"/>
                    </a:cubicBezTo>
                    <a:cubicBezTo>
                      <a:pt x="45" y="116"/>
                      <a:pt x="34" y="129"/>
                      <a:pt x="21" y="138"/>
                    </a:cubicBezTo>
                    <a:cubicBezTo>
                      <a:pt x="28" y="120"/>
                      <a:pt x="28" y="120"/>
                      <a:pt x="28" y="120"/>
                    </a:cubicBezTo>
                    <a:cubicBezTo>
                      <a:pt x="11" y="127"/>
                      <a:pt x="11" y="127"/>
                      <a:pt x="11" y="127"/>
                    </a:cubicBezTo>
                    <a:cubicBezTo>
                      <a:pt x="0" y="157"/>
                      <a:pt x="0" y="157"/>
                      <a:pt x="0" y="157"/>
                    </a:cubicBezTo>
                    <a:cubicBezTo>
                      <a:pt x="29" y="168"/>
                      <a:pt x="29" y="168"/>
                      <a:pt x="29" y="168"/>
                    </a:cubicBezTo>
                    <a:cubicBezTo>
                      <a:pt x="46" y="160"/>
                      <a:pt x="46" y="160"/>
                      <a:pt x="46" y="160"/>
                    </a:cubicBezTo>
                    <a:cubicBezTo>
                      <a:pt x="24" y="152"/>
                      <a:pt x="24" y="152"/>
                      <a:pt x="24" y="152"/>
                    </a:cubicBezTo>
                    <a:cubicBezTo>
                      <a:pt x="42" y="140"/>
                      <a:pt x="56" y="124"/>
                      <a:pt x="64"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6" name="Freeform 96">
                <a:extLst>
                  <a:ext uri="{FF2B5EF4-FFF2-40B4-BE49-F238E27FC236}">
                    <a16:creationId xmlns:a16="http://schemas.microsoft.com/office/drawing/2014/main" id="{1A804B08-8F5E-47C3-97BC-777FD3D8E5FC}"/>
                  </a:ext>
                </a:extLst>
              </p:cNvPr>
              <p:cNvSpPr>
                <a:spLocks/>
              </p:cNvSpPr>
              <p:nvPr/>
            </p:nvSpPr>
            <p:spPr bwMode="auto">
              <a:xfrm>
                <a:off x="3232" y="2352"/>
                <a:ext cx="150" cy="156"/>
              </a:xfrm>
              <a:custGeom>
                <a:avLst/>
                <a:gdLst>
                  <a:gd name="T0" fmla="*/ 122 w 128"/>
                  <a:gd name="T1" fmla="*/ 120 h 133"/>
                  <a:gd name="T2" fmla="*/ 45 w 128"/>
                  <a:gd name="T3" fmla="*/ 75 h 133"/>
                  <a:gd name="T4" fmla="*/ 32 w 128"/>
                  <a:gd name="T5" fmla="*/ 27 h 133"/>
                  <a:gd name="T6" fmla="*/ 43 w 128"/>
                  <a:gd name="T7" fmla="*/ 44 h 133"/>
                  <a:gd name="T8" fmla="*/ 46 w 128"/>
                  <a:gd name="T9" fmla="*/ 25 h 133"/>
                  <a:gd name="T10" fmla="*/ 29 w 128"/>
                  <a:gd name="T11" fmla="*/ 0 h 133"/>
                  <a:gd name="T12" fmla="*/ 3 w 128"/>
                  <a:gd name="T13" fmla="*/ 17 h 133"/>
                  <a:gd name="T14" fmla="*/ 0 w 128"/>
                  <a:gd name="T15" fmla="*/ 36 h 133"/>
                  <a:gd name="T16" fmla="*/ 19 w 128"/>
                  <a:gd name="T17" fmla="*/ 23 h 133"/>
                  <a:gd name="T18" fmla="*/ 34 w 128"/>
                  <a:gd name="T19" fmla="*/ 82 h 133"/>
                  <a:gd name="T20" fmla="*/ 121 w 128"/>
                  <a:gd name="T21" fmla="*/ 133 h 133"/>
                  <a:gd name="T22" fmla="*/ 121 w 128"/>
                  <a:gd name="T23" fmla="*/ 133 h 133"/>
                  <a:gd name="T24" fmla="*/ 128 w 128"/>
                  <a:gd name="T25" fmla="*/ 127 h 133"/>
                  <a:gd name="T26" fmla="*/ 122 w 128"/>
                  <a:gd name="T27" fmla="*/ 12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133">
                    <a:moveTo>
                      <a:pt x="122" y="120"/>
                    </a:moveTo>
                    <a:cubicBezTo>
                      <a:pt x="90" y="119"/>
                      <a:pt x="62" y="102"/>
                      <a:pt x="45" y="75"/>
                    </a:cubicBezTo>
                    <a:cubicBezTo>
                      <a:pt x="36" y="61"/>
                      <a:pt x="32" y="44"/>
                      <a:pt x="32" y="27"/>
                    </a:cubicBezTo>
                    <a:cubicBezTo>
                      <a:pt x="43" y="44"/>
                      <a:pt x="43" y="44"/>
                      <a:pt x="43" y="44"/>
                    </a:cubicBezTo>
                    <a:cubicBezTo>
                      <a:pt x="46" y="25"/>
                      <a:pt x="46" y="25"/>
                      <a:pt x="46" y="25"/>
                    </a:cubicBezTo>
                    <a:cubicBezTo>
                      <a:pt x="29" y="0"/>
                      <a:pt x="29" y="0"/>
                      <a:pt x="29" y="0"/>
                    </a:cubicBezTo>
                    <a:cubicBezTo>
                      <a:pt x="3" y="17"/>
                      <a:pt x="3" y="17"/>
                      <a:pt x="3" y="17"/>
                    </a:cubicBezTo>
                    <a:cubicBezTo>
                      <a:pt x="0" y="36"/>
                      <a:pt x="0" y="36"/>
                      <a:pt x="0" y="36"/>
                    </a:cubicBezTo>
                    <a:cubicBezTo>
                      <a:pt x="19" y="23"/>
                      <a:pt x="19" y="23"/>
                      <a:pt x="19" y="23"/>
                    </a:cubicBezTo>
                    <a:cubicBezTo>
                      <a:pt x="18" y="44"/>
                      <a:pt x="23" y="64"/>
                      <a:pt x="34" y="82"/>
                    </a:cubicBezTo>
                    <a:cubicBezTo>
                      <a:pt x="53" y="113"/>
                      <a:pt x="85" y="132"/>
                      <a:pt x="121" y="133"/>
                    </a:cubicBezTo>
                    <a:cubicBezTo>
                      <a:pt x="121" y="133"/>
                      <a:pt x="121" y="133"/>
                      <a:pt x="121" y="133"/>
                    </a:cubicBezTo>
                    <a:cubicBezTo>
                      <a:pt x="125" y="133"/>
                      <a:pt x="128" y="131"/>
                      <a:pt x="128" y="127"/>
                    </a:cubicBezTo>
                    <a:cubicBezTo>
                      <a:pt x="128" y="123"/>
                      <a:pt x="125" y="120"/>
                      <a:pt x="122"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7" name="Freeform 97">
                <a:extLst>
                  <a:ext uri="{FF2B5EF4-FFF2-40B4-BE49-F238E27FC236}">
                    <a16:creationId xmlns:a16="http://schemas.microsoft.com/office/drawing/2014/main" id="{892B9CF9-4D28-4179-8EFA-3A61E36B2AA8}"/>
                  </a:ext>
                </a:extLst>
              </p:cNvPr>
              <p:cNvSpPr>
                <a:spLocks/>
              </p:cNvSpPr>
              <p:nvPr/>
            </p:nvSpPr>
            <p:spPr bwMode="auto">
              <a:xfrm>
                <a:off x="3332" y="2408"/>
                <a:ext cx="35" cy="40"/>
              </a:xfrm>
              <a:custGeom>
                <a:avLst/>
                <a:gdLst>
                  <a:gd name="T0" fmla="*/ 17 w 30"/>
                  <a:gd name="T1" fmla="*/ 6 h 34"/>
                  <a:gd name="T2" fmla="*/ 23 w 30"/>
                  <a:gd name="T3" fmla="*/ 9 h 34"/>
                  <a:gd name="T4" fmla="*/ 26 w 30"/>
                  <a:gd name="T5" fmla="*/ 10 h 34"/>
                  <a:gd name="T6" fmla="*/ 29 w 30"/>
                  <a:gd name="T7" fmla="*/ 7 h 34"/>
                  <a:gd name="T8" fmla="*/ 17 w 30"/>
                  <a:gd name="T9" fmla="*/ 0 h 34"/>
                  <a:gd name="T10" fmla="*/ 0 w 30"/>
                  <a:gd name="T11" fmla="*/ 17 h 34"/>
                  <a:gd name="T12" fmla="*/ 17 w 30"/>
                  <a:gd name="T13" fmla="*/ 34 h 34"/>
                  <a:gd name="T14" fmla="*/ 30 w 30"/>
                  <a:gd name="T15" fmla="*/ 26 h 34"/>
                  <a:gd name="T16" fmla="*/ 27 w 30"/>
                  <a:gd name="T17" fmla="*/ 23 h 34"/>
                  <a:gd name="T18" fmla="*/ 24 w 30"/>
                  <a:gd name="T19" fmla="*/ 24 h 34"/>
                  <a:gd name="T20" fmla="*/ 16 w 30"/>
                  <a:gd name="T21" fmla="*/ 28 h 34"/>
                  <a:gd name="T22" fmla="*/ 6 w 30"/>
                  <a:gd name="T23" fmla="*/ 17 h 34"/>
                  <a:gd name="T24" fmla="*/ 17 w 30"/>
                  <a:gd name="T25"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4">
                    <a:moveTo>
                      <a:pt x="17" y="6"/>
                    </a:moveTo>
                    <a:cubicBezTo>
                      <a:pt x="19" y="6"/>
                      <a:pt x="22" y="7"/>
                      <a:pt x="23" y="9"/>
                    </a:cubicBezTo>
                    <a:cubicBezTo>
                      <a:pt x="24" y="9"/>
                      <a:pt x="25" y="10"/>
                      <a:pt x="26" y="10"/>
                    </a:cubicBezTo>
                    <a:cubicBezTo>
                      <a:pt x="27" y="10"/>
                      <a:pt x="29" y="9"/>
                      <a:pt x="29" y="7"/>
                    </a:cubicBezTo>
                    <a:cubicBezTo>
                      <a:pt x="29" y="4"/>
                      <a:pt x="24" y="0"/>
                      <a:pt x="17" y="0"/>
                    </a:cubicBezTo>
                    <a:cubicBezTo>
                      <a:pt x="6" y="0"/>
                      <a:pt x="0" y="9"/>
                      <a:pt x="0" y="17"/>
                    </a:cubicBezTo>
                    <a:cubicBezTo>
                      <a:pt x="0" y="25"/>
                      <a:pt x="6" y="34"/>
                      <a:pt x="17" y="34"/>
                    </a:cubicBezTo>
                    <a:cubicBezTo>
                      <a:pt x="24" y="34"/>
                      <a:pt x="30" y="29"/>
                      <a:pt x="30" y="26"/>
                    </a:cubicBezTo>
                    <a:cubicBezTo>
                      <a:pt x="30" y="24"/>
                      <a:pt x="29" y="23"/>
                      <a:pt x="27" y="23"/>
                    </a:cubicBezTo>
                    <a:cubicBezTo>
                      <a:pt x="26" y="23"/>
                      <a:pt x="25" y="24"/>
                      <a:pt x="24" y="24"/>
                    </a:cubicBezTo>
                    <a:cubicBezTo>
                      <a:pt x="23" y="27"/>
                      <a:pt x="20" y="28"/>
                      <a:pt x="16" y="28"/>
                    </a:cubicBezTo>
                    <a:cubicBezTo>
                      <a:pt x="10" y="28"/>
                      <a:pt x="6" y="22"/>
                      <a:pt x="6" y="17"/>
                    </a:cubicBezTo>
                    <a:cubicBezTo>
                      <a:pt x="6" y="13"/>
                      <a:pt x="9" y="6"/>
                      <a:pt x="1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8" name="Freeform 98">
                <a:extLst>
                  <a:ext uri="{FF2B5EF4-FFF2-40B4-BE49-F238E27FC236}">
                    <a16:creationId xmlns:a16="http://schemas.microsoft.com/office/drawing/2014/main" id="{A57B4FE7-C42F-4789-80A8-50E2E032BC11}"/>
                  </a:ext>
                </a:extLst>
              </p:cNvPr>
              <p:cNvSpPr>
                <a:spLocks noEditPoints="1"/>
              </p:cNvSpPr>
              <p:nvPr/>
            </p:nvSpPr>
            <p:spPr bwMode="auto">
              <a:xfrm>
                <a:off x="3368" y="2408"/>
                <a:ext cx="39" cy="40"/>
              </a:xfrm>
              <a:custGeom>
                <a:avLst/>
                <a:gdLst>
                  <a:gd name="T0" fmla="*/ 16 w 33"/>
                  <a:gd name="T1" fmla="*/ 0 h 34"/>
                  <a:gd name="T2" fmla="*/ 0 w 33"/>
                  <a:gd name="T3" fmla="*/ 17 h 34"/>
                  <a:gd name="T4" fmla="*/ 16 w 33"/>
                  <a:gd name="T5" fmla="*/ 34 h 34"/>
                  <a:gd name="T6" fmla="*/ 33 w 33"/>
                  <a:gd name="T7" fmla="*/ 17 h 34"/>
                  <a:gd name="T8" fmla="*/ 16 w 33"/>
                  <a:gd name="T9" fmla="*/ 0 h 34"/>
                  <a:gd name="T10" fmla="*/ 16 w 33"/>
                  <a:gd name="T11" fmla="*/ 28 h 34"/>
                  <a:gd name="T12" fmla="*/ 6 w 33"/>
                  <a:gd name="T13" fmla="*/ 17 h 34"/>
                  <a:gd name="T14" fmla="*/ 16 w 33"/>
                  <a:gd name="T15" fmla="*/ 6 h 34"/>
                  <a:gd name="T16" fmla="*/ 27 w 33"/>
                  <a:gd name="T17" fmla="*/ 17 h 34"/>
                  <a:gd name="T18" fmla="*/ 16 w 33"/>
                  <a:gd name="T19"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4">
                    <a:moveTo>
                      <a:pt x="16" y="0"/>
                    </a:moveTo>
                    <a:cubicBezTo>
                      <a:pt x="7" y="0"/>
                      <a:pt x="0" y="7"/>
                      <a:pt x="0" y="17"/>
                    </a:cubicBezTo>
                    <a:cubicBezTo>
                      <a:pt x="0" y="27"/>
                      <a:pt x="7" y="34"/>
                      <a:pt x="16" y="34"/>
                    </a:cubicBezTo>
                    <a:cubicBezTo>
                      <a:pt x="26" y="34"/>
                      <a:pt x="33" y="27"/>
                      <a:pt x="33" y="17"/>
                    </a:cubicBezTo>
                    <a:cubicBezTo>
                      <a:pt x="33" y="7"/>
                      <a:pt x="26" y="0"/>
                      <a:pt x="16" y="0"/>
                    </a:cubicBezTo>
                    <a:close/>
                    <a:moveTo>
                      <a:pt x="16" y="28"/>
                    </a:moveTo>
                    <a:cubicBezTo>
                      <a:pt x="10" y="28"/>
                      <a:pt x="6" y="23"/>
                      <a:pt x="6" y="17"/>
                    </a:cubicBezTo>
                    <a:cubicBezTo>
                      <a:pt x="6" y="10"/>
                      <a:pt x="10" y="6"/>
                      <a:pt x="16" y="6"/>
                    </a:cubicBezTo>
                    <a:cubicBezTo>
                      <a:pt x="23" y="6"/>
                      <a:pt x="27" y="10"/>
                      <a:pt x="27" y="17"/>
                    </a:cubicBezTo>
                    <a:cubicBezTo>
                      <a:pt x="27" y="23"/>
                      <a:pt x="23" y="28"/>
                      <a:pt x="1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9" name="Freeform 99">
                <a:extLst>
                  <a:ext uri="{FF2B5EF4-FFF2-40B4-BE49-F238E27FC236}">
                    <a16:creationId xmlns:a16="http://schemas.microsoft.com/office/drawing/2014/main" id="{F3BF8638-A2C9-411F-835A-C233E631B344}"/>
                  </a:ext>
                </a:extLst>
              </p:cNvPr>
              <p:cNvSpPr>
                <a:spLocks noEditPoints="1"/>
              </p:cNvSpPr>
              <p:nvPr/>
            </p:nvSpPr>
            <p:spPr bwMode="auto">
              <a:xfrm>
                <a:off x="3413" y="2418"/>
                <a:ext cx="17" cy="28"/>
              </a:xfrm>
              <a:custGeom>
                <a:avLst/>
                <a:gdLst>
                  <a:gd name="T0" fmla="*/ 4 w 15"/>
                  <a:gd name="T1" fmla="*/ 15 h 24"/>
                  <a:gd name="T2" fmla="*/ 4 w 15"/>
                  <a:gd name="T3" fmla="*/ 15 h 24"/>
                  <a:gd name="T4" fmla="*/ 1 w 15"/>
                  <a:gd name="T5" fmla="*/ 18 h 24"/>
                  <a:gd name="T6" fmla="*/ 0 w 15"/>
                  <a:gd name="T7" fmla="*/ 21 h 24"/>
                  <a:gd name="T8" fmla="*/ 3 w 15"/>
                  <a:gd name="T9" fmla="*/ 24 h 24"/>
                  <a:gd name="T10" fmla="*/ 8 w 15"/>
                  <a:gd name="T11" fmla="*/ 24 h 24"/>
                  <a:gd name="T12" fmla="*/ 13 w 15"/>
                  <a:gd name="T13" fmla="*/ 24 h 24"/>
                  <a:gd name="T14" fmla="*/ 15 w 15"/>
                  <a:gd name="T15" fmla="*/ 21 h 24"/>
                  <a:gd name="T16" fmla="*/ 13 w 15"/>
                  <a:gd name="T17" fmla="*/ 19 h 24"/>
                  <a:gd name="T18" fmla="*/ 9 w 15"/>
                  <a:gd name="T19" fmla="*/ 19 h 24"/>
                  <a:gd name="T20" fmla="*/ 7 w 15"/>
                  <a:gd name="T21" fmla="*/ 19 h 24"/>
                  <a:gd name="T22" fmla="*/ 8 w 15"/>
                  <a:gd name="T23" fmla="*/ 18 h 24"/>
                  <a:gd name="T24" fmla="*/ 13 w 15"/>
                  <a:gd name="T25" fmla="*/ 13 h 24"/>
                  <a:gd name="T26" fmla="*/ 15 w 15"/>
                  <a:gd name="T27" fmla="*/ 7 h 24"/>
                  <a:gd name="T28" fmla="*/ 8 w 15"/>
                  <a:gd name="T29" fmla="*/ 0 h 24"/>
                  <a:gd name="T30" fmla="*/ 0 w 15"/>
                  <a:gd name="T31" fmla="*/ 6 h 24"/>
                  <a:gd name="T32" fmla="*/ 3 w 15"/>
                  <a:gd name="T33" fmla="*/ 9 h 24"/>
                  <a:gd name="T34" fmla="*/ 5 w 15"/>
                  <a:gd name="T35" fmla="*/ 7 h 24"/>
                  <a:gd name="T36" fmla="*/ 8 w 15"/>
                  <a:gd name="T37" fmla="*/ 5 h 24"/>
                  <a:gd name="T38" fmla="*/ 10 w 15"/>
                  <a:gd name="T39" fmla="*/ 7 h 24"/>
                  <a:gd name="T40" fmla="*/ 9 w 15"/>
                  <a:gd name="T41" fmla="*/ 10 h 24"/>
                  <a:gd name="T42" fmla="*/ 4 w 15"/>
                  <a:gd name="T43" fmla="*/ 15 h 24"/>
                  <a:gd name="T44" fmla="*/ 5 w 15"/>
                  <a:gd name="T45" fmla="*/ 15 h 24"/>
                  <a:gd name="T46" fmla="*/ 5 w 15"/>
                  <a:gd name="T47" fmla="*/ 15 h 24"/>
                  <a:gd name="T48" fmla="*/ 5 w 15"/>
                  <a:gd name="T4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24">
                    <a:moveTo>
                      <a:pt x="4" y="15"/>
                    </a:moveTo>
                    <a:cubicBezTo>
                      <a:pt x="4" y="15"/>
                      <a:pt x="4" y="15"/>
                      <a:pt x="4" y="15"/>
                    </a:cubicBezTo>
                    <a:cubicBezTo>
                      <a:pt x="3" y="16"/>
                      <a:pt x="2" y="17"/>
                      <a:pt x="1" y="18"/>
                    </a:cubicBezTo>
                    <a:cubicBezTo>
                      <a:pt x="0" y="19"/>
                      <a:pt x="0" y="20"/>
                      <a:pt x="0" y="21"/>
                    </a:cubicBezTo>
                    <a:cubicBezTo>
                      <a:pt x="0" y="22"/>
                      <a:pt x="1" y="24"/>
                      <a:pt x="3" y="24"/>
                    </a:cubicBezTo>
                    <a:cubicBezTo>
                      <a:pt x="4" y="24"/>
                      <a:pt x="6" y="24"/>
                      <a:pt x="8" y="24"/>
                    </a:cubicBezTo>
                    <a:cubicBezTo>
                      <a:pt x="10" y="24"/>
                      <a:pt x="12" y="24"/>
                      <a:pt x="13" y="24"/>
                    </a:cubicBezTo>
                    <a:cubicBezTo>
                      <a:pt x="14" y="24"/>
                      <a:pt x="15" y="23"/>
                      <a:pt x="15" y="21"/>
                    </a:cubicBezTo>
                    <a:cubicBezTo>
                      <a:pt x="15" y="20"/>
                      <a:pt x="14" y="19"/>
                      <a:pt x="13" y="19"/>
                    </a:cubicBezTo>
                    <a:cubicBezTo>
                      <a:pt x="12" y="19"/>
                      <a:pt x="10" y="19"/>
                      <a:pt x="9" y="19"/>
                    </a:cubicBezTo>
                    <a:cubicBezTo>
                      <a:pt x="8" y="19"/>
                      <a:pt x="8" y="19"/>
                      <a:pt x="7" y="19"/>
                    </a:cubicBezTo>
                    <a:cubicBezTo>
                      <a:pt x="8" y="18"/>
                      <a:pt x="8" y="18"/>
                      <a:pt x="8" y="18"/>
                    </a:cubicBezTo>
                    <a:cubicBezTo>
                      <a:pt x="10" y="16"/>
                      <a:pt x="11" y="15"/>
                      <a:pt x="13" y="13"/>
                    </a:cubicBezTo>
                    <a:cubicBezTo>
                      <a:pt x="15" y="11"/>
                      <a:pt x="15" y="9"/>
                      <a:pt x="15" y="7"/>
                    </a:cubicBezTo>
                    <a:cubicBezTo>
                      <a:pt x="15" y="4"/>
                      <a:pt x="13" y="0"/>
                      <a:pt x="8" y="0"/>
                    </a:cubicBezTo>
                    <a:cubicBezTo>
                      <a:pt x="3" y="0"/>
                      <a:pt x="0" y="4"/>
                      <a:pt x="0" y="6"/>
                    </a:cubicBezTo>
                    <a:cubicBezTo>
                      <a:pt x="0" y="8"/>
                      <a:pt x="2" y="9"/>
                      <a:pt x="3" y="9"/>
                    </a:cubicBezTo>
                    <a:cubicBezTo>
                      <a:pt x="4" y="9"/>
                      <a:pt x="5" y="8"/>
                      <a:pt x="5" y="7"/>
                    </a:cubicBezTo>
                    <a:cubicBezTo>
                      <a:pt x="6" y="5"/>
                      <a:pt x="7" y="5"/>
                      <a:pt x="8" y="5"/>
                    </a:cubicBezTo>
                    <a:cubicBezTo>
                      <a:pt x="9" y="5"/>
                      <a:pt x="10" y="6"/>
                      <a:pt x="10" y="7"/>
                    </a:cubicBezTo>
                    <a:cubicBezTo>
                      <a:pt x="10" y="8"/>
                      <a:pt x="9" y="9"/>
                      <a:pt x="9" y="10"/>
                    </a:cubicBezTo>
                    <a:cubicBezTo>
                      <a:pt x="7" y="12"/>
                      <a:pt x="6" y="13"/>
                      <a:pt x="4" y="15"/>
                    </a:cubicBezTo>
                    <a:close/>
                    <a:moveTo>
                      <a:pt x="5" y="15"/>
                    </a:moveTo>
                    <a:cubicBezTo>
                      <a:pt x="5" y="15"/>
                      <a:pt x="5" y="15"/>
                      <a:pt x="5" y="15"/>
                    </a:cubicBezTo>
                    <a:cubicBezTo>
                      <a:pt x="5" y="15"/>
                      <a:pt x="5" y="15"/>
                      <a:pt x="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0" name="Freeform 100">
                <a:extLst>
                  <a:ext uri="{FF2B5EF4-FFF2-40B4-BE49-F238E27FC236}">
                    <a16:creationId xmlns:a16="http://schemas.microsoft.com/office/drawing/2014/main" id="{05F4F6C4-D8EA-4B98-9C1F-7AECC684040C}"/>
                  </a:ext>
                </a:extLst>
              </p:cNvPr>
              <p:cNvSpPr>
                <a:spLocks noEditPoints="1"/>
              </p:cNvSpPr>
              <p:nvPr/>
            </p:nvSpPr>
            <p:spPr bwMode="auto">
              <a:xfrm>
                <a:off x="3351" y="2321"/>
                <a:ext cx="65" cy="80"/>
              </a:xfrm>
              <a:custGeom>
                <a:avLst/>
                <a:gdLst>
                  <a:gd name="T0" fmla="*/ 0 w 56"/>
                  <a:gd name="T1" fmla="*/ 67 h 69"/>
                  <a:gd name="T2" fmla="*/ 1 w 56"/>
                  <a:gd name="T3" fmla="*/ 69 h 69"/>
                  <a:gd name="T4" fmla="*/ 2 w 56"/>
                  <a:gd name="T5" fmla="*/ 69 h 69"/>
                  <a:gd name="T6" fmla="*/ 4 w 56"/>
                  <a:gd name="T7" fmla="*/ 68 h 69"/>
                  <a:gd name="T8" fmla="*/ 9 w 56"/>
                  <a:gd name="T9" fmla="*/ 58 h 69"/>
                  <a:gd name="T10" fmla="*/ 11 w 56"/>
                  <a:gd name="T11" fmla="*/ 58 h 69"/>
                  <a:gd name="T12" fmla="*/ 11 w 56"/>
                  <a:gd name="T13" fmla="*/ 58 h 69"/>
                  <a:gd name="T14" fmla="*/ 50 w 56"/>
                  <a:gd name="T15" fmla="*/ 39 h 69"/>
                  <a:gd name="T16" fmla="*/ 53 w 56"/>
                  <a:gd name="T17" fmla="*/ 1 h 69"/>
                  <a:gd name="T18" fmla="*/ 52 w 56"/>
                  <a:gd name="T19" fmla="*/ 1 h 69"/>
                  <a:gd name="T20" fmla="*/ 34 w 56"/>
                  <a:gd name="T21" fmla="*/ 5 h 69"/>
                  <a:gd name="T22" fmla="*/ 3 w 56"/>
                  <a:gd name="T23" fmla="*/ 28 h 69"/>
                  <a:gd name="T24" fmla="*/ 5 w 56"/>
                  <a:gd name="T25" fmla="*/ 56 h 69"/>
                  <a:gd name="T26" fmla="*/ 0 w 56"/>
                  <a:gd name="T27" fmla="*/ 67 h 69"/>
                  <a:gd name="T28" fmla="*/ 22 w 56"/>
                  <a:gd name="T29" fmla="*/ 28 h 69"/>
                  <a:gd name="T30" fmla="*/ 40 w 56"/>
                  <a:gd name="T31" fmla="*/ 12 h 69"/>
                  <a:gd name="T32" fmla="*/ 43 w 56"/>
                  <a:gd name="T33" fmla="*/ 13 h 69"/>
                  <a:gd name="T34" fmla="*/ 42 w 56"/>
                  <a:gd name="T35" fmla="*/ 15 h 69"/>
                  <a:gd name="T36" fmla="*/ 38 w 56"/>
                  <a:gd name="T37" fmla="*/ 17 h 69"/>
                  <a:gd name="T38" fmla="*/ 24 w 56"/>
                  <a:gd name="T39" fmla="*/ 30 h 69"/>
                  <a:gd name="T40" fmla="*/ 17 w 56"/>
                  <a:gd name="T41" fmla="*/ 46 h 69"/>
                  <a:gd name="T42" fmla="*/ 16 w 56"/>
                  <a:gd name="T43" fmla="*/ 49 h 69"/>
                  <a:gd name="T44" fmla="*/ 14 w 56"/>
                  <a:gd name="T45" fmla="*/ 51 h 69"/>
                  <a:gd name="T46" fmla="*/ 12 w 56"/>
                  <a:gd name="T47" fmla="*/ 49 h 69"/>
                  <a:gd name="T48" fmla="*/ 22 w 56"/>
                  <a:gd name="T49" fmla="*/ 2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6" h="69">
                    <a:moveTo>
                      <a:pt x="0" y="67"/>
                    </a:moveTo>
                    <a:cubicBezTo>
                      <a:pt x="0" y="68"/>
                      <a:pt x="0" y="69"/>
                      <a:pt x="1" y="69"/>
                    </a:cubicBezTo>
                    <a:cubicBezTo>
                      <a:pt x="2" y="69"/>
                      <a:pt x="2" y="69"/>
                      <a:pt x="2" y="69"/>
                    </a:cubicBezTo>
                    <a:cubicBezTo>
                      <a:pt x="3" y="69"/>
                      <a:pt x="4" y="68"/>
                      <a:pt x="4" y="68"/>
                    </a:cubicBezTo>
                    <a:cubicBezTo>
                      <a:pt x="5" y="63"/>
                      <a:pt x="7" y="60"/>
                      <a:pt x="9" y="58"/>
                    </a:cubicBezTo>
                    <a:cubicBezTo>
                      <a:pt x="11" y="58"/>
                      <a:pt x="11" y="58"/>
                      <a:pt x="11" y="58"/>
                    </a:cubicBezTo>
                    <a:cubicBezTo>
                      <a:pt x="11" y="58"/>
                      <a:pt x="11" y="58"/>
                      <a:pt x="11" y="58"/>
                    </a:cubicBezTo>
                    <a:cubicBezTo>
                      <a:pt x="13" y="58"/>
                      <a:pt x="44" y="58"/>
                      <a:pt x="50" y="39"/>
                    </a:cubicBezTo>
                    <a:cubicBezTo>
                      <a:pt x="56" y="21"/>
                      <a:pt x="54" y="10"/>
                      <a:pt x="53" y="1"/>
                    </a:cubicBezTo>
                    <a:cubicBezTo>
                      <a:pt x="53" y="1"/>
                      <a:pt x="53" y="0"/>
                      <a:pt x="52" y="1"/>
                    </a:cubicBezTo>
                    <a:cubicBezTo>
                      <a:pt x="50" y="1"/>
                      <a:pt x="44" y="3"/>
                      <a:pt x="34" y="5"/>
                    </a:cubicBezTo>
                    <a:cubicBezTo>
                      <a:pt x="20" y="8"/>
                      <a:pt x="8" y="13"/>
                      <a:pt x="3" y="28"/>
                    </a:cubicBezTo>
                    <a:cubicBezTo>
                      <a:pt x="0" y="39"/>
                      <a:pt x="4" y="51"/>
                      <a:pt x="5" y="56"/>
                    </a:cubicBezTo>
                    <a:cubicBezTo>
                      <a:pt x="3" y="59"/>
                      <a:pt x="1" y="62"/>
                      <a:pt x="0" y="67"/>
                    </a:cubicBezTo>
                    <a:close/>
                    <a:moveTo>
                      <a:pt x="22" y="28"/>
                    </a:moveTo>
                    <a:cubicBezTo>
                      <a:pt x="31" y="17"/>
                      <a:pt x="40" y="12"/>
                      <a:pt x="40" y="12"/>
                    </a:cubicBezTo>
                    <a:cubicBezTo>
                      <a:pt x="41" y="12"/>
                      <a:pt x="42" y="12"/>
                      <a:pt x="43" y="13"/>
                    </a:cubicBezTo>
                    <a:cubicBezTo>
                      <a:pt x="43" y="13"/>
                      <a:pt x="43" y="14"/>
                      <a:pt x="42" y="15"/>
                    </a:cubicBezTo>
                    <a:cubicBezTo>
                      <a:pt x="42" y="15"/>
                      <a:pt x="40" y="16"/>
                      <a:pt x="38" y="17"/>
                    </a:cubicBezTo>
                    <a:cubicBezTo>
                      <a:pt x="35" y="20"/>
                      <a:pt x="29" y="24"/>
                      <a:pt x="24" y="30"/>
                    </a:cubicBezTo>
                    <a:cubicBezTo>
                      <a:pt x="19" y="36"/>
                      <a:pt x="17" y="42"/>
                      <a:pt x="17" y="46"/>
                    </a:cubicBezTo>
                    <a:cubicBezTo>
                      <a:pt x="16" y="48"/>
                      <a:pt x="16" y="49"/>
                      <a:pt x="16" y="49"/>
                    </a:cubicBezTo>
                    <a:cubicBezTo>
                      <a:pt x="16" y="50"/>
                      <a:pt x="15" y="51"/>
                      <a:pt x="14" y="51"/>
                    </a:cubicBezTo>
                    <a:cubicBezTo>
                      <a:pt x="13" y="50"/>
                      <a:pt x="12" y="50"/>
                      <a:pt x="12" y="49"/>
                    </a:cubicBezTo>
                    <a:cubicBezTo>
                      <a:pt x="13" y="48"/>
                      <a:pt x="14" y="38"/>
                      <a:pt x="2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693" name="テキスト ボックス 692">
              <a:extLst>
                <a:ext uri="{FF2B5EF4-FFF2-40B4-BE49-F238E27FC236}">
                  <a16:creationId xmlns:a16="http://schemas.microsoft.com/office/drawing/2014/main" id="{9679A6C4-7154-4F51-B11E-4BE4F2A57319}"/>
                </a:ext>
              </a:extLst>
            </p:cNvPr>
            <p:cNvSpPr txBox="1"/>
            <p:nvPr/>
          </p:nvSpPr>
          <p:spPr>
            <a:xfrm>
              <a:off x="2490260" y="4276779"/>
              <a:ext cx="1897493" cy="439958"/>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smtClean="0">
                  <a:solidFill>
                    <a:prstClr val="black"/>
                  </a:solidFill>
                </a:rPr>
                <a:t>燃料</a:t>
              </a:r>
              <a:r>
                <a:rPr lang="ja-JP" altLang="en-US" dirty="0">
                  <a:solidFill>
                    <a:prstClr val="black"/>
                  </a:solidFill>
                </a:rPr>
                <a:t>の</a:t>
              </a:r>
              <a:r>
                <a:rPr lang="en-US" altLang="ja-JP" dirty="0">
                  <a:solidFill>
                    <a:prstClr val="black"/>
                  </a:solidFill>
                </a:rPr>
                <a:t/>
              </a:r>
              <a:br>
                <a:rPr lang="en-US" altLang="ja-JP" dirty="0">
                  <a:solidFill>
                    <a:prstClr val="black"/>
                  </a:solidFill>
                </a:rPr>
              </a:br>
              <a:r>
                <a:rPr lang="ja-JP" altLang="en-US" dirty="0">
                  <a:solidFill>
                    <a:prstClr val="black"/>
                  </a:solidFill>
                </a:rPr>
                <a:t>カーボンニュートラル化</a:t>
              </a:r>
            </a:p>
          </p:txBody>
        </p:sp>
      </p:grpSp>
      <p:grpSp>
        <p:nvGrpSpPr>
          <p:cNvPr id="737" name="グループ化 736">
            <a:extLst>
              <a:ext uri="{FF2B5EF4-FFF2-40B4-BE49-F238E27FC236}">
                <a16:creationId xmlns:a16="http://schemas.microsoft.com/office/drawing/2014/main" id="{6AF91576-1017-42A5-BBDD-447A9F1D0224}"/>
              </a:ext>
            </a:extLst>
          </p:cNvPr>
          <p:cNvGrpSpPr/>
          <p:nvPr/>
        </p:nvGrpSpPr>
        <p:grpSpPr>
          <a:xfrm>
            <a:off x="4005154" y="2520502"/>
            <a:ext cx="1192802" cy="846580"/>
            <a:chOff x="519616" y="3604863"/>
            <a:chExt cx="1214637" cy="862077"/>
          </a:xfrm>
        </p:grpSpPr>
        <p:grpSp>
          <p:nvGrpSpPr>
            <p:cNvPr id="738" name="Group 62">
              <a:extLst>
                <a:ext uri="{FF2B5EF4-FFF2-40B4-BE49-F238E27FC236}">
                  <a16:creationId xmlns:a16="http://schemas.microsoft.com/office/drawing/2014/main" id="{8F0AABE4-919E-43A0-B91D-D9727030A8BA}"/>
                </a:ext>
              </a:extLst>
            </p:cNvPr>
            <p:cNvGrpSpPr>
              <a:grpSpLocks noChangeAspect="1"/>
            </p:cNvGrpSpPr>
            <p:nvPr/>
          </p:nvGrpSpPr>
          <p:grpSpPr bwMode="auto">
            <a:xfrm>
              <a:off x="821773" y="3604863"/>
              <a:ext cx="610323" cy="562690"/>
              <a:chOff x="3266" y="2287"/>
              <a:chExt cx="205" cy="189"/>
            </a:xfrm>
            <a:solidFill>
              <a:schemeClr val="tx2"/>
            </a:solidFill>
          </p:grpSpPr>
          <p:sp>
            <p:nvSpPr>
              <p:cNvPr id="740" name="Freeform 63">
                <a:extLst>
                  <a:ext uri="{FF2B5EF4-FFF2-40B4-BE49-F238E27FC236}">
                    <a16:creationId xmlns:a16="http://schemas.microsoft.com/office/drawing/2014/main" id="{3AFD3214-0FC7-41DF-9915-6F1269FDD6FC}"/>
                  </a:ext>
                </a:extLst>
              </p:cNvPr>
              <p:cNvSpPr>
                <a:spLocks/>
              </p:cNvSpPr>
              <p:nvPr/>
            </p:nvSpPr>
            <p:spPr bwMode="auto">
              <a:xfrm>
                <a:off x="3296" y="2287"/>
                <a:ext cx="141" cy="54"/>
              </a:xfrm>
              <a:custGeom>
                <a:avLst/>
                <a:gdLst>
                  <a:gd name="T0" fmla="*/ 97 w 120"/>
                  <a:gd name="T1" fmla="*/ 33 h 46"/>
                  <a:gd name="T2" fmla="*/ 120 w 120"/>
                  <a:gd name="T3" fmla="*/ 32 h 46"/>
                  <a:gd name="T4" fmla="*/ 119 w 120"/>
                  <a:gd name="T5" fmla="*/ 9 h 46"/>
                  <a:gd name="T6" fmla="*/ 109 w 120"/>
                  <a:gd name="T7" fmla="*/ 0 h 46"/>
                  <a:gd name="T8" fmla="*/ 110 w 120"/>
                  <a:gd name="T9" fmla="*/ 17 h 46"/>
                  <a:gd name="T10" fmla="*/ 67 w 120"/>
                  <a:gd name="T11" fmla="*/ 4 h 46"/>
                  <a:gd name="T12" fmla="*/ 1 w 120"/>
                  <a:gd name="T13" fmla="*/ 39 h 46"/>
                  <a:gd name="T14" fmla="*/ 3 w 120"/>
                  <a:gd name="T15" fmla="*/ 45 h 46"/>
                  <a:gd name="T16" fmla="*/ 5 w 120"/>
                  <a:gd name="T17" fmla="*/ 46 h 46"/>
                  <a:gd name="T18" fmla="*/ 9 w 120"/>
                  <a:gd name="T19" fmla="*/ 44 h 46"/>
                  <a:gd name="T20" fmla="*/ 67 w 120"/>
                  <a:gd name="T21" fmla="*/ 13 h 46"/>
                  <a:gd name="T22" fmla="*/ 102 w 120"/>
                  <a:gd name="T23" fmla="*/ 23 h 46"/>
                  <a:gd name="T24" fmla="*/ 87 w 120"/>
                  <a:gd name="T25" fmla="*/ 24 h 46"/>
                  <a:gd name="T26" fmla="*/ 97 w 120"/>
                  <a:gd name="T2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46">
                    <a:moveTo>
                      <a:pt x="97" y="33"/>
                    </a:moveTo>
                    <a:cubicBezTo>
                      <a:pt x="120" y="32"/>
                      <a:pt x="120" y="32"/>
                      <a:pt x="120" y="32"/>
                    </a:cubicBezTo>
                    <a:cubicBezTo>
                      <a:pt x="119" y="9"/>
                      <a:pt x="119" y="9"/>
                      <a:pt x="119" y="9"/>
                    </a:cubicBezTo>
                    <a:cubicBezTo>
                      <a:pt x="109" y="0"/>
                      <a:pt x="109" y="0"/>
                      <a:pt x="109" y="0"/>
                    </a:cubicBezTo>
                    <a:cubicBezTo>
                      <a:pt x="110" y="17"/>
                      <a:pt x="110" y="17"/>
                      <a:pt x="110" y="17"/>
                    </a:cubicBezTo>
                    <a:cubicBezTo>
                      <a:pt x="97" y="8"/>
                      <a:pt x="82" y="4"/>
                      <a:pt x="67" y="4"/>
                    </a:cubicBezTo>
                    <a:cubicBezTo>
                      <a:pt x="40" y="4"/>
                      <a:pt x="16" y="17"/>
                      <a:pt x="1" y="39"/>
                    </a:cubicBezTo>
                    <a:cubicBezTo>
                      <a:pt x="0" y="41"/>
                      <a:pt x="1" y="44"/>
                      <a:pt x="3" y="45"/>
                    </a:cubicBezTo>
                    <a:cubicBezTo>
                      <a:pt x="4" y="46"/>
                      <a:pt x="4" y="46"/>
                      <a:pt x="5" y="46"/>
                    </a:cubicBezTo>
                    <a:cubicBezTo>
                      <a:pt x="7" y="46"/>
                      <a:pt x="8" y="45"/>
                      <a:pt x="9" y="44"/>
                    </a:cubicBezTo>
                    <a:cubicBezTo>
                      <a:pt x="22" y="25"/>
                      <a:pt x="44" y="13"/>
                      <a:pt x="67" y="13"/>
                    </a:cubicBezTo>
                    <a:cubicBezTo>
                      <a:pt x="79" y="13"/>
                      <a:pt x="91" y="17"/>
                      <a:pt x="102" y="23"/>
                    </a:cubicBezTo>
                    <a:cubicBezTo>
                      <a:pt x="87" y="24"/>
                      <a:pt x="87" y="24"/>
                      <a:pt x="87" y="24"/>
                    </a:cubicBezTo>
                    <a:lnTo>
                      <a:pt x="97"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1" name="Freeform 64">
                <a:extLst>
                  <a:ext uri="{FF2B5EF4-FFF2-40B4-BE49-F238E27FC236}">
                    <a16:creationId xmlns:a16="http://schemas.microsoft.com/office/drawing/2014/main" id="{EA37EF36-3BFB-4811-807E-CD9DC0D6431E}"/>
                  </a:ext>
                </a:extLst>
              </p:cNvPr>
              <p:cNvSpPr>
                <a:spLocks/>
              </p:cNvSpPr>
              <p:nvPr/>
            </p:nvSpPr>
            <p:spPr bwMode="auto">
              <a:xfrm>
                <a:off x="3403" y="2333"/>
                <a:ext cx="68" cy="143"/>
              </a:xfrm>
              <a:custGeom>
                <a:avLst/>
                <a:gdLst>
                  <a:gd name="T0" fmla="*/ 47 w 58"/>
                  <a:gd name="T1" fmla="*/ 76 h 122"/>
                  <a:gd name="T2" fmla="*/ 42 w 58"/>
                  <a:gd name="T3" fmla="*/ 3 h 122"/>
                  <a:gd name="T4" fmla="*/ 35 w 58"/>
                  <a:gd name="T5" fmla="*/ 1 h 122"/>
                  <a:gd name="T6" fmla="*/ 34 w 58"/>
                  <a:gd name="T7" fmla="*/ 8 h 122"/>
                  <a:gd name="T8" fmla="*/ 38 w 58"/>
                  <a:gd name="T9" fmla="*/ 73 h 122"/>
                  <a:gd name="T10" fmla="*/ 15 w 58"/>
                  <a:gd name="T11" fmla="*/ 101 h 122"/>
                  <a:gd name="T12" fmla="*/ 20 w 58"/>
                  <a:gd name="T13" fmla="*/ 87 h 122"/>
                  <a:gd name="T14" fmla="*/ 8 w 58"/>
                  <a:gd name="T15" fmla="*/ 93 h 122"/>
                  <a:gd name="T16" fmla="*/ 0 w 58"/>
                  <a:gd name="T17" fmla="*/ 114 h 122"/>
                  <a:gd name="T18" fmla="*/ 21 w 58"/>
                  <a:gd name="T19" fmla="*/ 122 h 122"/>
                  <a:gd name="T20" fmla="*/ 34 w 58"/>
                  <a:gd name="T21" fmla="*/ 117 h 122"/>
                  <a:gd name="T22" fmla="*/ 18 w 58"/>
                  <a:gd name="T23" fmla="*/ 111 h 122"/>
                  <a:gd name="T24" fmla="*/ 47 w 58"/>
                  <a:gd name="T25" fmla="*/ 7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122">
                    <a:moveTo>
                      <a:pt x="47" y="76"/>
                    </a:moveTo>
                    <a:cubicBezTo>
                      <a:pt x="58" y="53"/>
                      <a:pt x="56" y="25"/>
                      <a:pt x="42" y="3"/>
                    </a:cubicBezTo>
                    <a:cubicBezTo>
                      <a:pt x="40" y="1"/>
                      <a:pt x="37" y="0"/>
                      <a:pt x="35" y="1"/>
                    </a:cubicBezTo>
                    <a:cubicBezTo>
                      <a:pt x="33" y="3"/>
                      <a:pt x="32" y="6"/>
                      <a:pt x="34" y="8"/>
                    </a:cubicBezTo>
                    <a:cubicBezTo>
                      <a:pt x="46" y="27"/>
                      <a:pt x="48" y="52"/>
                      <a:pt x="38" y="73"/>
                    </a:cubicBezTo>
                    <a:cubicBezTo>
                      <a:pt x="33" y="84"/>
                      <a:pt x="25" y="94"/>
                      <a:pt x="15" y="101"/>
                    </a:cubicBezTo>
                    <a:cubicBezTo>
                      <a:pt x="20" y="87"/>
                      <a:pt x="20" y="87"/>
                      <a:pt x="20" y="87"/>
                    </a:cubicBezTo>
                    <a:cubicBezTo>
                      <a:pt x="8" y="93"/>
                      <a:pt x="8" y="93"/>
                      <a:pt x="8" y="93"/>
                    </a:cubicBezTo>
                    <a:cubicBezTo>
                      <a:pt x="0" y="114"/>
                      <a:pt x="0" y="114"/>
                      <a:pt x="0" y="114"/>
                    </a:cubicBezTo>
                    <a:cubicBezTo>
                      <a:pt x="21" y="122"/>
                      <a:pt x="21" y="122"/>
                      <a:pt x="21" y="122"/>
                    </a:cubicBezTo>
                    <a:cubicBezTo>
                      <a:pt x="34" y="117"/>
                      <a:pt x="34" y="117"/>
                      <a:pt x="34" y="117"/>
                    </a:cubicBezTo>
                    <a:cubicBezTo>
                      <a:pt x="18" y="111"/>
                      <a:pt x="18" y="111"/>
                      <a:pt x="18" y="111"/>
                    </a:cubicBezTo>
                    <a:cubicBezTo>
                      <a:pt x="31" y="102"/>
                      <a:pt x="41" y="91"/>
                      <a:pt x="4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2" name="Freeform 65">
                <a:extLst>
                  <a:ext uri="{FF2B5EF4-FFF2-40B4-BE49-F238E27FC236}">
                    <a16:creationId xmlns:a16="http://schemas.microsoft.com/office/drawing/2014/main" id="{760048B2-1BD2-4F55-93DB-84DFDF0F05A0}"/>
                  </a:ext>
                </a:extLst>
              </p:cNvPr>
              <p:cNvSpPr>
                <a:spLocks/>
              </p:cNvSpPr>
              <p:nvPr/>
            </p:nvSpPr>
            <p:spPr bwMode="auto">
              <a:xfrm>
                <a:off x="3266" y="2361"/>
                <a:ext cx="111" cy="114"/>
              </a:xfrm>
              <a:custGeom>
                <a:avLst/>
                <a:gdLst>
                  <a:gd name="T0" fmla="*/ 90 w 95"/>
                  <a:gd name="T1" fmla="*/ 88 h 97"/>
                  <a:gd name="T2" fmla="*/ 34 w 95"/>
                  <a:gd name="T3" fmla="*/ 55 h 97"/>
                  <a:gd name="T4" fmla="*/ 24 w 95"/>
                  <a:gd name="T5" fmla="*/ 20 h 97"/>
                  <a:gd name="T6" fmla="*/ 32 w 95"/>
                  <a:gd name="T7" fmla="*/ 32 h 97"/>
                  <a:gd name="T8" fmla="*/ 35 w 95"/>
                  <a:gd name="T9" fmla="*/ 18 h 97"/>
                  <a:gd name="T10" fmla="*/ 22 w 95"/>
                  <a:gd name="T11" fmla="*/ 0 h 97"/>
                  <a:gd name="T12" fmla="*/ 3 w 95"/>
                  <a:gd name="T13" fmla="*/ 12 h 97"/>
                  <a:gd name="T14" fmla="*/ 0 w 95"/>
                  <a:gd name="T15" fmla="*/ 26 h 97"/>
                  <a:gd name="T16" fmla="*/ 14 w 95"/>
                  <a:gd name="T17" fmla="*/ 16 h 97"/>
                  <a:gd name="T18" fmla="*/ 26 w 95"/>
                  <a:gd name="T19" fmla="*/ 60 h 97"/>
                  <a:gd name="T20" fmla="*/ 89 w 95"/>
                  <a:gd name="T21" fmla="*/ 97 h 97"/>
                  <a:gd name="T22" fmla="*/ 90 w 95"/>
                  <a:gd name="T23" fmla="*/ 97 h 97"/>
                  <a:gd name="T24" fmla="*/ 94 w 95"/>
                  <a:gd name="T25" fmla="*/ 93 h 97"/>
                  <a:gd name="T26" fmla="*/ 90 w 95"/>
                  <a:gd name="T27" fmla="*/ 8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97">
                    <a:moveTo>
                      <a:pt x="90" y="88"/>
                    </a:moveTo>
                    <a:cubicBezTo>
                      <a:pt x="67" y="87"/>
                      <a:pt x="46" y="75"/>
                      <a:pt x="34" y="55"/>
                    </a:cubicBezTo>
                    <a:cubicBezTo>
                      <a:pt x="27" y="44"/>
                      <a:pt x="24" y="32"/>
                      <a:pt x="24" y="20"/>
                    </a:cubicBezTo>
                    <a:cubicBezTo>
                      <a:pt x="32" y="32"/>
                      <a:pt x="32" y="32"/>
                      <a:pt x="32" y="32"/>
                    </a:cubicBezTo>
                    <a:cubicBezTo>
                      <a:pt x="35" y="18"/>
                      <a:pt x="35" y="18"/>
                      <a:pt x="35" y="18"/>
                    </a:cubicBezTo>
                    <a:cubicBezTo>
                      <a:pt x="22" y="0"/>
                      <a:pt x="22" y="0"/>
                      <a:pt x="22" y="0"/>
                    </a:cubicBezTo>
                    <a:cubicBezTo>
                      <a:pt x="3" y="12"/>
                      <a:pt x="3" y="12"/>
                      <a:pt x="3" y="12"/>
                    </a:cubicBezTo>
                    <a:cubicBezTo>
                      <a:pt x="0" y="26"/>
                      <a:pt x="0" y="26"/>
                      <a:pt x="0" y="26"/>
                    </a:cubicBezTo>
                    <a:cubicBezTo>
                      <a:pt x="14" y="16"/>
                      <a:pt x="14" y="16"/>
                      <a:pt x="14" y="16"/>
                    </a:cubicBezTo>
                    <a:cubicBezTo>
                      <a:pt x="14" y="32"/>
                      <a:pt x="18" y="47"/>
                      <a:pt x="26" y="60"/>
                    </a:cubicBezTo>
                    <a:cubicBezTo>
                      <a:pt x="39" y="82"/>
                      <a:pt x="63" y="96"/>
                      <a:pt x="89" y="97"/>
                    </a:cubicBezTo>
                    <a:cubicBezTo>
                      <a:pt x="90" y="97"/>
                      <a:pt x="90" y="97"/>
                      <a:pt x="90" y="97"/>
                    </a:cubicBezTo>
                    <a:cubicBezTo>
                      <a:pt x="92" y="97"/>
                      <a:pt x="94" y="95"/>
                      <a:pt x="94" y="93"/>
                    </a:cubicBezTo>
                    <a:cubicBezTo>
                      <a:pt x="95" y="90"/>
                      <a:pt x="92" y="88"/>
                      <a:pt x="9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3" name="Freeform 66">
                <a:extLst>
                  <a:ext uri="{FF2B5EF4-FFF2-40B4-BE49-F238E27FC236}">
                    <a16:creationId xmlns:a16="http://schemas.microsoft.com/office/drawing/2014/main" id="{6CB6A5A2-8AC9-4D8D-B308-857A87C55914}"/>
                  </a:ext>
                </a:extLst>
              </p:cNvPr>
              <p:cNvSpPr>
                <a:spLocks noEditPoints="1"/>
              </p:cNvSpPr>
              <p:nvPr/>
            </p:nvSpPr>
            <p:spPr bwMode="auto">
              <a:xfrm>
                <a:off x="3335" y="2351"/>
                <a:ext cx="48" cy="59"/>
              </a:xfrm>
              <a:custGeom>
                <a:avLst/>
                <a:gdLst>
                  <a:gd name="T0" fmla="*/ 36 w 41"/>
                  <a:gd name="T1" fmla="*/ 1 h 51"/>
                  <a:gd name="T2" fmla="*/ 32 w 41"/>
                  <a:gd name="T3" fmla="*/ 5 h 51"/>
                  <a:gd name="T4" fmla="*/ 32 w 41"/>
                  <a:gd name="T5" fmla="*/ 13 h 51"/>
                  <a:gd name="T6" fmla="*/ 32 w 41"/>
                  <a:gd name="T7" fmla="*/ 21 h 51"/>
                  <a:gd name="T8" fmla="*/ 8 w 41"/>
                  <a:gd name="T9" fmla="*/ 21 h 51"/>
                  <a:gd name="T10" fmla="*/ 8 w 41"/>
                  <a:gd name="T11" fmla="*/ 13 h 51"/>
                  <a:gd name="T12" fmla="*/ 8 w 41"/>
                  <a:gd name="T13" fmla="*/ 5 h 51"/>
                  <a:gd name="T14" fmla="*/ 8 w 41"/>
                  <a:gd name="T15" fmla="*/ 5 h 51"/>
                  <a:gd name="T16" fmla="*/ 6 w 41"/>
                  <a:gd name="T17" fmla="*/ 1 h 51"/>
                  <a:gd name="T18" fmla="*/ 2 w 41"/>
                  <a:gd name="T19" fmla="*/ 1 h 51"/>
                  <a:gd name="T20" fmla="*/ 0 w 41"/>
                  <a:gd name="T21" fmla="*/ 5 h 51"/>
                  <a:gd name="T22" fmla="*/ 0 w 41"/>
                  <a:gd name="T23" fmla="*/ 23 h 51"/>
                  <a:gd name="T24" fmla="*/ 0 w 41"/>
                  <a:gd name="T25" fmla="*/ 47 h 51"/>
                  <a:gd name="T26" fmla="*/ 4 w 41"/>
                  <a:gd name="T27" fmla="*/ 51 h 51"/>
                  <a:gd name="T28" fmla="*/ 8 w 41"/>
                  <a:gd name="T29" fmla="*/ 47 h 51"/>
                  <a:gd name="T30" fmla="*/ 8 w 41"/>
                  <a:gd name="T31" fmla="*/ 38 h 51"/>
                  <a:gd name="T32" fmla="*/ 8 w 41"/>
                  <a:gd name="T33" fmla="*/ 29 h 51"/>
                  <a:gd name="T34" fmla="*/ 32 w 41"/>
                  <a:gd name="T35" fmla="*/ 29 h 51"/>
                  <a:gd name="T36" fmla="*/ 32 w 41"/>
                  <a:gd name="T37" fmla="*/ 38 h 51"/>
                  <a:gd name="T38" fmla="*/ 32 w 41"/>
                  <a:gd name="T39" fmla="*/ 47 h 51"/>
                  <a:gd name="T40" fmla="*/ 36 w 41"/>
                  <a:gd name="T41" fmla="*/ 51 h 51"/>
                  <a:gd name="T42" fmla="*/ 41 w 41"/>
                  <a:gd name="T43" fmla="*/ 47 h 51"/>
                  <a:gd name="T44" fmla="*/ 40 w 41"/>
                  <a:gd name="T45" fmla="*/ 26 h 51"/>
                  <a:gd name="T46" fmla="*/ 41 w 41"/>
                  <a:gd name="T47" fmla="*/ 5 h 51"/>
                  <a:gd name="T48" fmla="*/ 36 w 41"/>
                  <a:gd name="T49" fmla="*/ 1 h 51"/>
                  <a:gd name="T50" fmla="*/ 7 w 41"/>
                  <a:gd name="T51" fmla="*/ 22 h 51"/>
                  <a:gd name="T52" fmla="*/ 7 w 41"/>
                  <a:gd name="T53" fmla="*/ 22 h 51"/>
                  <a:gd name="T54" fmla="*/ 7 w 41"/>
                  <a:gd name="T55" fmla="*/ 2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1">
                    <a:moveTo>
                      <a:pt x="36" y="1"/>
                    </a:moveTo>
                    <a:cubicBezTo>
                      <a:pt x="34" y="1"/>
                      <a:pt x="32" y="2"/>
                      <a:pt x="32" y="5"/>
                    </a:cubicBezTo>
                    <a:cubicBezTo>
                      <a:pt x="32" y="7"/>
                      <a:pt x="32" y="10"/>
                      <a:pt x="32" y="13"/>
                    </a:cubicBezTo>
                    <a:cubicBezTo>
                      <a:pt x="32" y="16"/>
                      <a:pt x="32" y="19"/>
                      <a:pt x="32" y="21"/>
                    </a:cubicBezTo>
                    <a:cubicBezTo>
                      <a:pt x="27" y="21"/>
                      <a:pt x="12" y="21"/>
                      <a:pt x="8" y="21"/>
                    </a:cubicBezTo>
                    <a:cubicBezTo>
                      <a:pt x="8" y="19"/>
                      <a:pt x="8" y="16"/>
                      <a:pt x="8" y="13"/>
                    </a:cubicBezTo>
                    <a:cubicBezTo>
                      <a:pt x="8" y="10"/>
                      <a:pt x="8" y="8"/>
                      <a:pt x="8" y="5"/>
                    </a:cubicBezTo>
                    <a:cubicBezTo>
                      <a:pt x="8" y="5"/>
                      <a:pt x="8" y="5"/>
                      <a:pt x="8" y="5"/>
                    </a:cubicBezTo>
                    <a:cubicBezTo>
                      <a:pt x="8" y="3"/>
                      <a:pt x="8" y="2"/>
                      <a:pt x="6" y="1"/>
                    </a:cubicBezTo>
                    <a:cubicBezTo>
                      <a:pt x="5" y="0"/>
                      <a:pt x="3" y="0"/>
                      <a:pt x="2" y="1"/>
                    </a:cubicBezTo>
                    <a:cubicBezTo>
                      <a:pt x="1" y="2"/>
                      <a:pt x="0" y="3"/>
                      <a:pt x="0" y="5"/>
                    </a:cubicBezTo>
                    <a:cubicBezTo>
                      <a:pt x="0" y="9"/>
                      <a:pt x="0" y="16"/>
                      <a:pt x="0" y="23"/>
                    </a:cubicBezTo>
                    <a:cubicBezTo>
                      <a:pt x="0" y="32"/>
                      <a:pt x="0" y="41"/>
                      <a:pt x="0" y="47"/>
                    </a:cubicBezTo>
                    <a:cubicBezTo>
                      <a:pt x="0" y="50"/>
                      <a:pt x="2" y="51"/>
                      <a:pt x="4" y="51"/>
                    </a:cubicBezTo>
                    <a:cubicBezTo>
                      <a:pt x="6" y="51"/>
                      <a:pt x="8" y="50"/>
                      <a:pt x="8" y="47"/>
                    </a:cubicBezTo>
                    <a:cubicBezTo>
                      <a:pt x="8" y="44"/>
                      <a:pt x="8" y="41"/>
                      <a:pt x="8" y="38"/>
                    </a:cubicBezTo>
                    <a:cubicBezTo>
                      <a:pt x="8" y="34"/>
                      <a:pt x="8" y="31"/>
                      <a:pt x="8" y="29"/>
                    </a:cubicBezTo>
                    <a:cubicBezTo>
                      <a:pt x="13" y="29"/>
                      <a:pt x="26" y="29"/>
                      <a:pt x="32" y="29"/>
                    </a:cubicBezTo>
                    <a:cubicBezTo>
                      <a:pt x="32" y="31"/>
                      <a:pt x="32" y="34"/>
                      <a:pt x="32" y="38"/>
                    </a:cubicBezTo>
                    <a:cubicBezTo>
                      <a:pt x="32" y="41"/>
                      <a:pt x="32" y="44"/>
                      <a:pt x="32" y="47"/>
                    </a:cubicBezTo>
                    <a:cubicBezTo>
                      <a:pt x="32" y="50"/>
                      <a:pt x="34" y="51"/>
                      <a:pt x="36" y="51"/>
                    </a:cubicBezTo>
                    <a:cubicBezTo>
                      <a:pt x="39" y="51"/>
                      <a:pt x="41" y="50"/>
                      <a:pt x="41" y="47"/>
                    </a:cubicBezTo>
                    <a:cubicBezTo>
                      <a:pt x="40" y="42"/>
                      <a:pt x="40" y="34"/>
                      <a:pt x="40" y="26"/>
                    </a:cubicBezTo>
                    <a:cubicBezTo>
                      <a:pt x="40" y="18"/>
                      <a:pt x="40" y="10"/>
                      <a:pt x="41" y="5"/>
                    </a:cubicBezTo>
                    <a:cubicBezTo>
                      <a:pt x="41" y="2"/>
                      <a:pt x="39" y="1"/>
                      <a:pt x="36" y="1"/>
                    </a:cubicBezTo>
                    <a:close/>
                    <a:moveTo>
                      <a:pt x="7" y="22"/>
                    </a:moveTo>
                    <a:cubicBezTo>
                      <a:pt x="7" y="22"/>
                      <a:pt x="7" y="22"/>
                      <a:pt x="7" y="22"/>
                    </a:cubicBezTo>
                    <a:cubicBezTo>
                      <a:pt x="7" y="22"/>
                      <a:pt x="7" y="22"/>
                      <a:pt x="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4" name="Freeform 67">
                <a:extLst>
                  <a:ext uri="{FF2B5EF4-FFF2-40B4-BE49-F238E27FC236}">
                    <a16:creationId xmlns:a16="http://schemas.microsoft.com/office/drawing/2014/main" id="{CF98A489-2139-486E-BF01-DB3E0093E07D}"/>
                  </a:ext>
                </a:extLst>
              </p:cNvPr>
              <p:cNvSpPr>
                <a:spLocks/>
              </p:cNvSpPr>
              <p:nvPr/>
            </p:nvSpPr>
            <p:spPr bwMode="auto">
              <a:xfrm>
                <a:off x="3389" y="2366"/>
                <a:ext cx="30" cy="44"/>
              </a:xfrm>
              <a:custGeom>
                <a:avLst/>
                <a:gdLst>
                  <a:gd name="T0" fmla="*/ 21 w 25"/>
                  <a:gd name="T1" fmla="*/ 31 h 38"/>
                  <a:gd name="T2" fmla="*/ 15 w 25"/>
                  <a:gd name="T3" fmla="*/ 32 h 38"/>
                  <a:gd name="T4" fmla="*/ 14 w 25"/>
                  <a:gd name="T5" fmla="*/ 32 h 38"/>
                  <a:gd name="T6" fmla="*/ 9 w 25"/>
                  <a:gd name="T7" fmla="*/ 32 h 38"/>
                  <a:gd name="T8" fmla="*/ 13 w 25"/>
                  <a:gd name="T9" fmla="*/ 28 h 38"/>
                  <a:gd name="T10" fmla="*/ 21 w 25"/>
                  <a:gd name="T11" fmla="*/ 20 h 38"/>
                  <a:gd name="T12" fmla="*/ 25 w 25"/>
                  <a:gd name="T13" fmla="*/ 10 h 38"/>
                  <a:gd name="T14" fmla="*/ 13 w 25"/>
                  <a:gd name="T15" fmla="*/ 0 h 38"/>
                  <a:gd name="T16" fmla="*/ 1 w 25"/>
                  <a:gd name="T17" fmla="*/ 9 h 38"/>
                  <a:gd name="T18" fmla="*/ 5 w 25"/>
                  <a:gd name="T19" fmla="*/ 12 h 38"/>
                  <a:gd name="T20" fmla="*/ 8 w 25"/>
                  <a:gd name="T21" fmla="*/ 10 h 38"/>
                  <a:gd name="T22" fmla="*/ 13 w 25"/>
                  <a:gd name="T23" fmla="*/ 6 h 38"/>
                  <a:gd name="T24" fmla="*/ 18 w 25"/>
                  <a:gd name="T25" fmla="*/ 10 h 38"/>
                  <a:gd name="T26" fmla="*/ 15 w 25"/>
                  <a:gd name="T27" fmla="*/ 16 h 38"/>
                  <a:gd name="T28" fmla="*/ 7 w 25"/>
                  <a:gd name="T29" fmla="*/ 25 h 38"/>
                  <a:gd name="T30" fmla="*/ 2 w 25"/>
                  <a:gd name="T31" fmla="*/ 31 h 38"/>
                  <a:gd name="T32" fmla="*/ 0 w 25"/>
                  <a:gd name="T33" fmla="*/ 34 h 38"/>
                  <a:gd name="T34" fmla="*/ 5 w 25"/>
                  <a:gd name="T35" fmla="*/ 38 h 38"/>
                  <a:gd name="T36" fmla="*/ 21 w 25"/>
                  <a:gd name="T37" fmla="*/ 38 h 38"/>
                  <a:gd name="T38" fmla="*/ 25 w 25"/>
                  <a:gd name="T39" fmla="*/ 35 h 38"/>
                  <a:gd name="T40" fmla="*/ 21 w 25"/>
                  <a:gd name="T41"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38">
                    <a:moveTo>
                      <a:pt x="21" y="31"/>
                    </a:moveTo>
                    <a:cubicBezTo>
                      <a:pt x="20" y="31"/>
                      <a:pt x="17" y="32"/>
                      <a:pt x="15" y="32"/>
                    </a:cubicBezTo>
                    <a:cubicBezTo>
                      <a:pt x="14" y="32"/>
                      <a:pt x="14" y="32"/>
                      <a:pt x="14" y="32"/>
                    </a:cubicBezTo>
                    <a:cubicBezTo>
                      <a:pt x="13" y="32"/>
                      <a:pt x="11" y="32"/>
                      <a:pt x="9" y="32"/>
                    </a:cubicBezTo>
                    <a:cubicBezTo>
                      <a:pt x="10" y="30"/>
                      <a:pt x="12" y="29"/>
                      <a:pt x="13" y="28"/>
                    </a:cubicBezTo>
                    <a:cubicBezTo>
                      <a:pt x="16" y="25"/>
                      <a:pt x="18" y="23"/>
                      <a:pt x="21" y="20"/>
                    </a:cubicBezTo>
                    <a:cubicBezTo>
                      <a:pt x="23" y="17"/>
                      <a:pt x="25" y="13"/>
                      <a:pt x="25" y="10"/>
                    </a:cubicBezTo>
                    <a:cubicBezTo>
                      <a:pt x="25" y="5"/>
                      <a:pt x="21" y="0"/>
                      <a:pt x="13" y="0"/>
                    </a:cubicBezTo>
                    <a:cubicBezTo>
                      <a:pt x="5" y="0"/>
                      <a:pt x="1" y="6"/>
                      <a:pt x="1" y="9"/>
                    </a:cubicBezTo>
                    <a:cubicBezTo>
                      <a:pt x="1" y="11"/>
                      <a:pt x="3" y="12"/>
                      <a:pt x="5" y="12"/>
                    </a:cubicBezTo>
                    <a:cubicBezTo>
                      <a:pt x="6" y="12"/>
                      <a:pt x="7" y="11"/>
                      <a:pt x="8" y="10"/>
                    </a:cubicBezTo>
                    <a:cubicBezTo>
                      <a:pt x="9" y="7"/>
                      <a:pt x="11" y="6"/>
                      <a:pt x="13" y="6"/>
                    </a:cubicBezTo>
                    <a:cubicBezTo>
                      <a:pt x="14" y="6"/>
                      <a:pt x="18" y="6"/>
                      <a:pt x="18" y="10"/>
                    </a:cubicBezTo>
                    <a:cubicBezTo>
                      <a:pt x="18" y="12"/>
                      <a:pt x="17" y="14"/>
                      <a:pt x="15" y="16"/>
                    </a:cubicBezTo>
                    <a:cubicBezTo>
                      <a:pt x="13" y="19"/>
                      <a:pt x="10" y="22"/>
                      <a:pt x="7" y="25"/>
                    </a:cubicBezTo>
                    <a:cubicBezTo>
                      <a:pt x="5" y="27"/>
                      <a:pt x="3" y="29"/>
                      <a:pt x="2" y="31"/>
                    </a:cubicBezTo>
                    <a:cubicBezTo>
                      <a:pt x="1" y="32"/>
                      <a:pt x="0" y="33"/>
                      <a:pt x="0" y="34"/>
                    </a:cubicBezTo>
                    <a:cubicBezTo>
                      <a:pt x="0" y="36"/>
                      <a:pt x="2" y="38"/>
                      <a:pt x="5" y="38"/>
                    </a:cubicBezTo>
                    <a:cubicBezTo>
                      <a:pt x="8" y="38"/>
                      <a:pt x="18" y="38"/>
                      <a:pt x="21" y="38"/>
                    </a:cubicBezTo>
                    <a:cubicBezTo>
                      <a:pt x="23" y="38"/>
                      <a:pt x="25" y="36"/>
                      <a:pt x="25" y="35"/>
                    </a:cubicBezTo>
                    <a:cubicBezTo>
                      <a:pt x="25" y="33"/>
                      <a:pt x="23" y="31"/>
                      <a:pt x="2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739" name="テキスト ボックス 738">
              <a:extLst>
                <a:ext uri="{FF2B5EF4-FFF2-40B4-BE49-F238E27FC236}">
                  <a16:creationId xmlns:a16="http://schemas.microsoft.com/office/drawing/2014/main" id="{03538023-C71A-495B-8CC1-464D0B8FF9CD}"/>
                </a:ext>
              </a:extLst>
            </p:cNvPr>
            <p:cNvSpPr txBox="1"/>
            <p:nvPr/>
          </p:nvSpPr>
          <p:spPr>
            <a:xfrm>
              <a:off x="519616" y="4251496"/>
              <a:ext cx="1214637" cy="215444"/>
            </a:xfrm>
            <a:prstGeom prst="rect">
              <a:avLst/>
            </a:prstGeom>
            <a:noFill/>
          </p:spPr>
          <p:txBody>
            <a:bodyPr wrap="square" lIns="0" tIns="0" rIns="0" bIns="0" rtlCol="0">
              <a:spAutoFit/>
            </a:bodyPr>
            <a:lstStyle>
              <a:defPPr>
                <a:defRPr lang="ja-JP"/>
              </a:defPPr>
              <a:lvl1pPr algn="ctr">
                <a:defRPr sz="1400" b="1"/>
              </a:lvl1pPr>
            </a:lstStyle>
            <a:p>
              <a:pPr lvl="0">
                <a:defRPr/>
              </a:pPr>
              <a:r>
                <a:rPr lang="ja-JP" altLang="en-US" dirty="0">
                  <a:solidFill>
                    <a:prstClr val="black"/>
                  </a:solidFill>
                </a:rPr>
                <a:t>再エネ水素利用</a:t>
              </a:r>
            </a:p>
          </p:txBody>
        </p:sp>
      </p:grpSp>
      <p:grpSp>
        <p:nvGrpSpPr>
          <p:cNvPr id="9" name="グループ化 8">
            <a:extLst>
              <a:ext uri="{FF2B5EF4-FFF2-40B4-BE49-F238E27FC236}">
                <a16:creationId xmlns:a16="http://schemas.microsoft.com/office/drawing/2014/main" id="{6BCB267F-8726-4708-B7AA-281A2AD0AD93}"/>
              </a:ext>
            </a:extLst>
          </p:cNvPr>
          <p:cNvGrpSpPr/>
          <p:nvPr/>
        </p:nvGrpSpPr>
        <p:grpSpPr>
          <a:xfrm>
            <a:off x="210995" y="4672665"/>
            <a:ext cx="2628379" cy="1420063"/>
            <a:chOff x="200108" y="4809288"/>
            <a:chExt cx="2023012" cy="1092995"/>
          </a:xfrm>
        </p:grpSpPr>
        <p:grpSp>
          <p:nvGrpSpPr>
            <p:cNvPr id="465" name="Group 86">
              <a:extLst>
                <a:ext uri="{FF2B5EF4-FFF2-40B4-BE49-F238E27FC236}">
                  <a16:creationId xmlns:a16="http://schemas.microsoft.com/office/drawing/2014/main" id="{3CE8656F-0B6E-4DD0-830A-94404548C51A}"/>
                </a:ext>
              </a:extLst>
            </p:cNvPr>
            <p:cNvGrpSpPr>
              <a:grpSpLocks noChangeAspect="1"/>
            </p:cNvGrpSpPr>
            <p:nvPr/>
          </p:nvGrpSpPr>
          <p:grpSpPr bwMode="auto">
            <a:xfrm>
              <a:off x="477006" y="4809288"/>
              <a:ext cx="1469217" cy="792909"/>
              <a:chOff x="3210" y="2295"/>
              <a:chExt cx="315" cy="170"/>
            </a:xfrm>
            <a:solidFill>
              <a:schemeClr val="tx2"/>
            </a:solidFill>
          </p:grpSpPr>
          <p:sp>
            <p:nvSpPr>
              <p:cNvPr id="467" name="Freeform 87">
                <a:extLst>
                  <a:ext uri="{FF2B5EF4-FFF2-40B4-BE49-F238E27FC236}">
                    <a16:creationId xmlns:a16="http://schemas.microsoft.com/office/drawing/2014/main" id="{CC754D54-671A-4919-8076-BF8E84C3AF50}"/>
                  </a:ext>
                </a:extLst>
              </p:cNvPr>
              <p:cNvSpPr>
                <a:spLocks/>
              </p:cNvSpPr>
              <p:nvPr/>
            </p:nvSpPr>
            <p:spPr bwMode="auto">
              <a:xfrm>
                <a:off x="3231" y="2353"/>
                <a:ext cx="23" cy="48"/>
              </a:xfrm>
              <a:custGeom>
                <a:avLst/>
                <a:gdLst>
                  <a:gd name="T0" fmla="*/ 0 w 20"/>
                  <a:gd name="T1" fmla="*/ 23 h 41"/>
                  <a:gd name="T2" fmla="*/ 8 w 20"/>
                  <a:gd name="T3" fmla="*/ 26 h 41"/>
                  <a:gd name="T4" fmla="*/ 5 w 20"/>
                  <a:gd name="T5" fmla="*/ 39 h 41"/>
                  <a:gd name="T6" fmla="*/ 6 w 20"/>
                  <a:gd name="T7" fmla="*/ 40 h 41"/>
                  <a:gd name="T8" fmla="*/ 19 w 20"/>
                  <a:gd name="T9" fmla="*/ 21 h 41"/>
                  <a:gd name="T10" fmla="*/ 19 w 20"/>
                  <a:gd name="T11" fmla="*/ 19 h 41"/>
                  <a:gd name="T12" fmla="*/ 13 w 20"/>
                  <a:gd name="T13" fmla="*/ 16 h 41"/>
                  <a:gd name="T14" fmla="*/ 19 w 20"/>
                  <a:gd name="T15" fmla="*/ 2 h 41"/>
                  <a:gd name="T16" fmla="*/ 17 w 20"/>
                  <a:gd name="T17" fmla="*/ 1 h 41"/>
                  <a:gd name="T18" fmla="*/ 0 w 20"/>
                  <a:gd name="T19" fmla="*/ 21 h 41"/>
                  <a:gd name="T20" fmla="*/ 0 w 20"/>
                  <a:gd name="T21"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41">
                    <a:moveTo>
                      <a:pt x="0" y="23"/>
                    </a:moveTo>
                    <a:cubicBezTo>
                      <a:pt x="8" y="26"/>
                      <a:pt x="8" y="26"/>
                      <a:pt x="8" y="26"/>
                    </a:cubicBezTo>
                    <a:cubicBezTo>
                      <a:pt x="5" y="39"/>
                      <a:pt x="5" y="39"/>
                      <a:pt x="5" y="39"/>
                    </a:cubicBezTo>
                    <a:cubicBezTo>
                      <a:pt x="5" y="40"/>
                      <a:pt x="6" y="41"/>
                      <a:pt x="6" y="40"/>
                    </a:cubicBezTo>
                    <a:cubicBezTo>
                      <a:pt x="19" y="21"/>
                      <a:pt x="19" y="21"/>
                      <a:pt x="19" y="21"/>
                    </a:cubicBezTo>
                    <a:cubicBezTo>
                      <a:pt x="20" y="20"/>
                      <a:pt x="20" y="19"/>
                      <a:pt x="19" y="19"/>
                    </a:cubicBezTo>
                    <a:cubicBezTo>
                      <a:pt x="13" y="16"/>
                      <a:pt x="13" y="16"/>
                      <a:pt x="13" y="16"/>
                    </a:cubicBezTo>
                    <a:cubicBezTo>
                      <a:pt x="19" y="2"/>
                      <a:pt x="19" y="2"/>
                      <a:pt x="19" y="2"/>
                    </a:cubicBezTo>
                    <a:cubicBezTo>
                      <a:pt x="19" y="1"/>
                      <a:pt x="18" y="0"/>
                      <a:pt x="17" y="1"/>
                    </a:cubicBezTo>
                    <a:cubicBezTo>
                      <a:pt x="0" y="21"/>
                      <a:pt x="0" y="21"/>
                      <a:pt x="0" y="21"/>
                    </a:cubicBezTo>
                    <a:cubicBezTo>
                      <a:pt x="0" y="21"/>
                      <a:pt x="0" y="22"/>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8" name="Freeform 88">
                <a:extLst>
                  <a:ext uri="{FF2B5EF4-FFF2-40B4-BE49-F238E27FC236}">
                    <a16:creationId xmlns:a16="http://schemas.microsoft.com/office/drawing/2014/main" id="{E778AD6A-4EBA-49AC-98AC-C49C6647CE3B}"/>
                  </a:ext>
                </a:extLst>
              </p:cNvPr>
              <p:cNvSpPr>
                <a:spLocks/>
              </p:cNvSpPr>
              <p:nvPr/>
            </p:nvSpPr>
            <p:spPr bwMode="auto">
              <a:xfrm>
                <a:off x="3337" y="2295"/>
                <a:ext cx="27" cy="32"/>
              </a:xfrm>
              <a:custGeom>
                <a:avLst/>
                <a:gdLst>
                  <a:gd name="T0" fmla="*/ 20 w 27"/>
                  <a:gd name="T1" fmla="*/ 0 h 32"/>
                  <a:gd name="T2" fmla="*/ 2 w 27"/>
                  <a:gd name="T3" fmla="*/ 0 h 32"/>
                  <a:gd name="T4" fmla="*/ 0 w 27"/>
                  <a:gd name="T5" fmla="*/ 32 h 32"/>
                  <a:gd name="T6" fmla="*/ 27 w 27"/>
                  <a:gd name="T7" fmla="*/ 32 h 32"/>
                  <a:gd name="T8" fmla="*/ 20 w 27"/>
                  <a:gd name="T9" fmla="*/ 0 h 32"/>
                </a:gdLst>
                <a:ahLst/>
                <a:cxnLst>
                  <a:cxn ang="0">
                    <a:pos x="T0" y="T1"/>
                  </a:cxn>
                  <a:cxn ang="0">
                    <a:pos x="T2" y="T3"/>
                  </a:cxn>
                  <a:cxn ang="0">
                    <a:pos x="T4" y="T5"/>
                  </a:cxn>
                  <a:cxn ang="0">
                    <a:pos x="T6" y="T7"/>
                  </a:cxn>
                  <a:cxn ang="0">
                    <a:pos x="T8" y="T9"/>
                  </a:cxn>
                </a:cxnLst>
                <a:rect l="0" t="0" r="r" b="b"/>
                <a:pathLst>
                  <a:path w="27" h="32">
                    <a:moveTo>
                      <a:pt x="20" y="0"/>
                    </a:moveTo>
                    <a:lnTo>
                      <a:pt x="2" y="0"/>
                    </a:lnTo>
                    <a:lnTo>
                      <a:pt x="0" y="32"/>
                    </a:lnTo>
                    <a:lnTo>
                      <a:pt x="27" y="32"/>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9" name="Freeform 89">
                <a:extLst>
                  <a:ext uri="{FF2B5EF4-FFF2-40B4-BE49-F238E27FC236}">
                    <a16:creationId xmlns:a16="http://schemas.microsoft.com/office/drawing/2014/main" id="{E8E689B6-66DA-486E-AEFF-176D5079B9F5}"/>
                  </a:ext>
                </a:extLst>
              </p:cNvPr>
              <p:cNvSpPr>
                <a:spLocks noEditPoints="1"/>
              </p:cNvSpPr>
              <p:nvPr/>
            </p:nvSpPr>
            <p:spPr bwMode="auto">
              <a:xfrm>
                <a:off x="3315" y="2331"/>
                <a:ext cx="154" cy="48"/>
              </a:xfrm>
              <a:custGeom>
                <a:avLst/>
                <a:gdLst>
                  <a:gd name="T0" fmla="*/ 2 w 132"/>
                  <a:gd name="T1" fmla="*/ 40 h 40"/>
                  <a:gd name="T2" fmla="*/ 130 w 132"/>
                  <a:gd name="T3" fmla="*/ 40 h 40"/>
                  <a:gd name="T4" fmla="*/ 132 w 132"/>
                  <a:gd name="T5" fmla="*/ 38 h 40"/>
                  <a:gd name="T6" fmla="*/ 132 w 132"/>
                  <a:gd name="T7" fmla="*/ 1 h 40"/>
                  <a:gd name="T8" fmla="*/ 130 w 132"/>
                  <a:gd name="T9" fmla="*/ 0 h 40"/>
                  <a:gd name="T10" fmla="*/ 2 w 132"/>
                  <a:gd name="T11" fmla="*/ 0 h 40"/>
                  <a:gd name="T12" fmla="*/ 0 w 132"/>
                  <a:gd name="T13" fmla="*/ 1 h 40"/>
                  <a:gd name="T14" fmla="*/ 0 w 132"/>
                  <a:gd name="T15" fmla="*/ 38 h 40"/>
                  <a:gd name="T16" fmla="*/ 2 w 132"/>
                  <a:gd name="T17" fmla="*/ 40 h 40"/>
                  <a:gd name="T18" fmla="*/ 110 w 132"/>
                  <a:gd name="T19" fmla="*/ 11 h 40"/>
                  <a:gd name="T20" fmla="*/ 118 w 132"/>
                  <a:gd name="T21" fmla="*/ 20 h 40"/>
                  <a:gd name="T22" fmla="*/ 110 w 132"/>
                  <a:gd name="T23" fmla="*/ 28 h 40"/>
                  <a:gd name="T24" fmla="*/ 102 w 132"/>
                  <a:gd name="T25" fmla="*/ 20 h 40"/>
                  <a:gd name="T26" fmla="*/ 110 w 132"/>
                  <a:gd name="T27" fmla="*/ 11 h 40"/>
                  <a:gd name="T28" fmla="*/ 81 w 132"/>
                  <a:gd name="T29" fmla="*/ 11 h 40"/>
                  <a:gd name="T30" fmla="*/ 89 w 132"/>
                  <a:gd name="T31" fmla="*/ 20 h 40"/>
                  <a:gd name="T32" fmla="*/ 81 w 132"/>
                  <a:gd name="T33" fmla="*/ 28 h 40"/>
                  <a:gd name="T34" fmla="*/ 73 w 132"/>
                  <a:gd name="T35" fmla="*/ 20 h 40"/>
                  <a:gd name="T36" fmla="*/ 81 w 132"/>
                  <a:gd name="T37" fmla="*/ 11 h 40"/>
                  <a:gd name="T38" fmla="*/ 52 w 132"/>
                  <a:gd name="T39" fmla="*/ 11 h 40"/>
                  <a:gd name="T40" fmla="*/ 60 w 132"/>
                  <a:gd name="T41" fmla="*/ 20 h 40"/>
                  <a:gd name="T42" fmla="*/ 52 w 132"/>
                  <a:gd name="T43" fmla="*/ 28 h 40"/>
                  <a:gd name="T44" fmla="*/ 43 w 132"/>
                  <a:gd name="T45" fmla="*/ 20 h 40"/>
                  <a:gd name="T46" fmla="*/ 52 w 132"/>
                  <a:gd name="T47" fmla="*/ 11 h 40"/>
                  <a:gd name="T48" fmla="*/ 22 w 132"/>
                  <a:gd name="T49" fmla="*/ 11 h 40"/>
                  <a:gd name="T50" fmla="*/ 30 w 132"/>
                  <a:gd name="T51" fmla="*/ 20 h 40"/>
                  <a:gd name="T52" fmla="*/ 22 w 132"/>
                  <a:gd name="T53" fmla="*/ 28 h 40"/>
                  <a:gd name="T54" fmla="*/ 14 w 132"/>
                  <a:gd name="T55" fmla="*/ 20 h 40"/>
                  <a:gd name="T56" fmla="*/ 22 w 132"/>
                  <a:gd name="T5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2" h="40">
                    <a:moveTo>
                      <a:pt x="2" y="40"/>
                    </a:moveTo>
                    <a:cubicBezTo>
                      <a:pt x="130" y="40"/>
                      <a:pt x="130" y="40"/>
                      <a:pt x="130" y="40"/>
                    </a:cubicBezTo>
                    <a:cubicBezTo>
                      <a:pt x="131" y="40"/>
                      <a:pt x="132" y="39"/>
                      <a:pt x="132" y="38"/>
                    </a:cubicBezTo>
                    <a:cubicBezTo>
                      <a:pt x="132" y="1"/>
                      <a:pt x="132" y="1"/>
                      <a:pt x="132" y="1"/>
                    </a:cubicBezTo>
                    <a:cubicBezTo>
                      <a:pt x="132" y="0"/>
                      <a:pt x="131" y="0"/>
                      <a:pt x="130" y="0"/>
                    </a:cubicBezTo>
                    <a:cubicBezTo>
                      <a:pt x="2" y="0"/>
                      <a:pt x="2" y="0"/>
                      <a:pt x="2" y="0"/>
                    </a:cubicBezTo>
                    <a:cubicBezTo>
                      <a:pt x="1" y="0"/>
                      <a:pt x="0" y="0"/>
                      <a:pt x="0" y="1"/>
                    </a:cubicBezTo>
                    <a:cubicBezTo>
                      <a:pt x="0" y="38"/>
                      <a:pt x="0" y="38"/>
                      <a:pt x="0" y="38"/>
                    </a:cubicBezTo>
                    <a:cubicBezTo>
                      <a:pt x="0" y="39"/>
                      <a:pt x="1" y="40"/>
                      <a:pt x="2" y="40"/>
                    </a:cubicBezTo>
                    <a:close/>
                    <a:moveTo>
                      <a:pt x="110" y="11"/>
                    </a:moveTo>
                    <a:cubicBezTo>
                      <a:pt x="115" y="11"/>
                      <a:pt x="118" y="15"/>
                      <a:pt x="118" y="20"/>
                    </a:cubicBezTo>
                    <a:cubicBezTo>
                      <a:pt x="118" y="24"/>
                      <a:pt x="115" y="28"/>
                      <a:pt x="110" y="28"/>
                    </a:cubicBezTo>
                    <a:cubicBezTo>
                      <a:pt x="106" y="28"/>
                      <a:pt x="102" y="24"/>
                      <a:pt x="102" y="20"/>
                    </a:cubicBezTo>
                    <a:cubicBezTo>
                      <a:pt x="102" y="15"/>
                      <a:pt x="106" y="11"/>
                      <a:pt x="110" y="11"/>
                    </a:cubicBezTo>
                    <a:close/>
                    <a:moveTo>
                      <a:pt x="81" y="11"/>
                    </a:moveTo>
                    <a:cubicBezTo>
                      <a:pt x="85" y="11"/>
                      <a:pt x="89" y="15"/>
                      <a:pt x="89" y="20"/>
                    </a:cubicBezTo>
                    <a:cubicBezTo>
                      <a:pt x="89" y="24"/>
                      <a:pt x="85" y="28"/>
                      <a:pt x="81" y="28"/>
                    </a:cubicBezTo>
                    <a:cubicBezTo>
                      <a:pt x="76" y="28"/>
                      <a:pt x="73" y="24"/>
                      <a:pt x="73" y="20"/>
                    </a:cubicBezTo>
                    <a:cubicBezTo>
                      <a:pt x="73" y="15"/>
                      <a:pt x="76" y="11"/>
                      <a:pt x="81" y="11"/>
                    </a:cubicBezTo>
                    <a:close/>
                    <a:moveTo>
                      <a:pt x="52" y="11"/>
                    </a:moveTo>
                    <a:cubicBezTo>
                      <a:pt x="56" y="11"/>
                      <a:pt x="60" y="15"/>
                      <a:pt x="60" y="20"/>
                    </a:cubicBezTo>
                    <a:cubicBezTo>
                      <a:pt x="60" y="24"/>
                      <a:pt x="56" y="28"/>
                      <a:pt x="52" y="28"/>
                    </a:cubicBezTo>
                    <a:cubicBezTo>
                      <a:pt x="47" y="28"/>
                      <a:pt x="43" y="24"/>
                      <a:pt x="43" y="20"/>
                    </a:cubicBezTo>
                    <a:cubicBezTo>
                      <a:pt x="43" y="15"/>
                      <a:pt x="47" y="11"/>
                      <a:pt x="52" y="11"/>
                    </a:cubicBezTo>
                    <a:close/>
                    <a:moveTo>
                      <a:pt x="22" y="11"/>
                    </a:moveTo>
                    <a:cubicBezTo>
                      <a:pt x="27" y="11"/>
                      <a:pt x="30" y="15"/>
                      <a:pt x="30" y="20"/>
                    </a:cubicBezTo>
                    <a:cubicBezTo>
                      <a:pt x="30" y="24"/>
                      <a:pt x="27" y="28"/>
                      <a:pt x="22" y="28"/>
                    </a:cubicBezTo>
                    <a:cubicBezTo>
                      <a:pt x="18" y="28"/>
                      <a:pt x="14" y="24"/>
                      <a:pt x="14" y="20"/>
                    </a:cubicBezTo>
                    <a:cubicBezTo>
                      <a:pt x="14" y="15"/>
                      <a:pt x="18"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0" name="Freeform 90">
                <a:extLst>
                  <a:ext uri="{FF2B5EF4-FFF2-40B4-BE49-F238E27FC236}">
                    <a16:creationId xmlns:a16="http://schemas.microsoft.com/office/drawing/2014/main" id="{BF91FCD6-D9C5-4249-9FD8-96912E32BE8C}"/>
                  </a:ext>
                </a:extLst>
              </p:cNvPr>
              <p:cNvSpPr>
                <a:spLocks noEditPoints="1"/>
              </p:cNvSpPr>
              <p:nvPr/>
            </p:nvSpPr>
            <p:spPr bwMode="auto">
              <a:xfrm>
                <a:off x="3210" y="2383"/>
                <a:ext cx="315" cy="82"/>
              </a:xfrm>
              <a:custGeom>
                <a:avLst/>
                <a:gdLst>
                  <a:gd name="T0" fmla="*/ 269 w 270"/>
                  <a:gd name="T1" fmla="*/ 0 h 69"/>
                  <a:gd name="T2" fmla="*/ 61 w 270"/>
                  <a:gd name="T3" fmla="*/ 0 h 69"/>
                  <a:gd name="T4" fmla="*/ 60 w 270"/>
                  <a:gd name="T5" fmla="*/ 1 h 69"/>
                  <a:gd name="T6" fmla="*/ 73 w 270"/>
                  <a:gd name="T7" fmla="*/ 31 h 69"/>
                  <a:gd name="T8" fmla="*/ 44 w 270"/>
                  <a:gd name="T9" fmla="*/ 31 h 69"/>
                  <a:gd name="T10" fmla="*/ 29 w 270"/>
                  <a:gd name="T11" fmla="*/ 18 h 69"/>
                  <a:gd name="T12" fmla="*/ 14 w 270"/>
                  <a:gd name="T13" fmla="*/ 18 h 69"/>
                  <a:gd name="T14" fmla="*/ 10 w 270"/>
                  <a:gd name="T15" fmla="*/ 22 h 69"/>
                  <a:gd name="T16" fmla="*/ 10 w 270"/>
                  <a:gd name="T17" fmla="*/ 24 h 69"/>
                  <a:gd name="T18" fmla="*/ 4 w 270"/>
                  <a:gd name="T19" fmla="*/ 24 h 69"/>
                  <a:gd name="T20" fmla="*/ 0 w 270"/>
                  <a:gd name="T21" fmla="*/ 28 h 69"/>
                  <a:gd name="T22" fmla="*/ 4 w 270"/>
                  <a:gd name="T23" fmla="*/ 32 h 69"/>
                  <a:gd name="T24" fmla="*/ 10 w 270"/>
                  <a:gd name="T25" fmla="*/ 32 h 69"/>
                  <a:gd name="T26" fmla="*/ 10 w 270"/>
                  <a:gd name="T27" fmla="*/ 38 h 69"/>
                  <a:gd name="T28" fmla="*/ 4 w 270"/>
                  <a:gd name="T29" fmla="*/ 38 h 69"/>
                  <a:gd name="T30" fmla="*/ 0 w 270"/>
                  <a:gd name="T31" fmla="*/ 42 h 69"/>
                  <a:gd name="T32" fmla="*/ 4 w 270"/>
                  <a:gd name="T33" fmla="*/ 46 h 69"/>
                  <a:gd name="T34" fmla="*/ 10 w 270"/>
                  <a:gd name="T35" fmla="*/ 46 h 69"/>
                  <a:gd name="T36" fmla="*/ 10 w 270"/>
                  <a:gd name="T37" fmla="*/ 48 h 69"/>
                  <a:gd name="T38" fmla="*/ 14 w 270"/>
                  <a:gd name="T39" fmla="*/ 52 h 69"/>
                  <a:gd name="T40" fmla="*/ 29 w 270"/>
                  <a:gd name="T41" fmla="*/ 52 h 69"/>
                  <a:gd name="T42" fmla="*/ 44 w 270"/>
                  <a:gd name="T43" fmla="*/ 39 h 69"/>
                  <a:gd name="T44" fmla="*/ 77 w 270"/>
                  <a:gd name="T45" fmla="*/ 39 h 69"/>
                  <a:gd name="T46" fmla="*/ 83 w 270"/>
                  <a:gd name="T47" fmla="*/ 55 h 69"/>
                  <a:gd name="T48" fmla="*/ 105 w 270"/>
                  <a:gd name="T49" fmla="*/ 69 h 69"/>
                  <a:gd name="T50" fmla="*/ 227 w 270"/>
                  <a:gd name="T51" fmla="*/ 69 h 69"/>
                  <a:gd name="T52" fmla="*/ 249 w 270"/>
                  <a:gd name="T53" fmla="*/ 54 h 69"/>
                  <a:gd name="T54" fmla="*/ 270 w 270"/>
                  <a:gd name="T55" fmla="*/ 1 h 69"/>
                  <a:gd name="T56" fmla="*/ 269 w 270"/>
                  <a:gd name="T57" fmla="*/ 0 h 69"/>
                  <a:gd name="T58" fmla="*/ 249 w 270"/>
                  <a:gd name="T59" fmla="*/ 16 h 69"/>
                  <a:gd name="T60" fmla="*/ 79 w 270"/>
                  <a:gd name="T61" fmla="*/ 16 h 69"/>
                  <a:gd name="T62" fmla="*/ 78 w 270"/>
                  <a:gd name="T63" fmla="*/ 15 h 69"/>
                  <a:gd name="T64" fmla="*/ 79 w 270"/>
                  <a:gd name="T65" fmla="*/ 13 h 69"/>
                  <a:gd name="T66" fmla="*/ 249 w 270"/>
                  <a:gd name="T67" fmla="*/ 13 h 69"/>
                  <a:gd name="T68" fmla="*/ 250 w 270"/>
                  <a:gd name="T69" fmla="*/ 15 h 69"/>
                  <a:gd name="T70" fmla="*/ 249 w 270"/>
                  <a:gd name="T71" fmla="*/ 1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0" h="69">
                    <a:moveTo>
                      <a:pt x="269" y="0"/>
                    </a:moveTo>
                    <a:cubicBezTo>
                      <a:pt x="61" y="0"/>
                      <a:pt x="61" y="0"/>
                      <a:pt x="61" y="0"/>
                    </a:cubicBezTo>
                    <a:cubicBezTo>
                      <a:pt x="61" y="0"/>
                      <a:pt x="60" y="1"/>
                      <a:pt x="60" y="1"/>
                    </a:cubicBezTo>
                    <a:cubicBezTo>
                      <a:pt x="73" y="31"/>
                      <a:pt x="73" y="31"/>
                      <a:pt x="73" y="31"/>
                    </a:cubicBezTo>
                    <a:cubicBezTo>
                      <a:pt x="44" y="31"/>
                      <a:pt x="44" y="31"/>
                      <a:pt x="44" y="31"/>
                    </a:cubicBezTo>
                    <a:cubicBezTo>
                      <a:pt x="43" y="24"/>
                      <a:pt x="36" y="18"/>
                      <a:pt x="29" y="18"/>
                    </a:cubicBezTo>
                    <a:cubicBezTo>
                      <a:pt x="14" y="18"/>
                      <a:pt x="14" y="18"/>
                      <a:pt x="14" y="18"/>
                    </a:cubicBezTo>
                    <a:cubicBezTo>
                      <a:pt x="12" y="18"/>
                      <a:pt x="10" y="20"/>
                      <a:pt x="10" y="22"/>
                    </a:cubicBezTo>
                    <a:cubicBezTo>
                      <a:pt x="10" y="24"/>
                      <a:pt x="10" y="24"/>
                      <a:pt x="10" y="24"/>
                    </a:cubicBezTo>
                    <a:cubicBezTo>
                      <a:pt x="4" y="24"/>
                      <a:pt x="4" y="24"/>
                      <a:pt x="4" y="24"/>
                    </a:cubicBezTo>
                    <a:cubicBezTo>
                      <a:pt x="1" y="24"/>
                      <a:pt x="0" y="26"/>
                      <a:pt x="0" y="28"/>
                    </a:cubicBezTo>
                    <a:cubicBezTo>
                      <a:pt x="0" y="31"/>
                      <a:pt x="1" y="32"/>
                      <a:pt x="4" y="32"/>
                    </a:cubicBezTo>
                    <a:cubicBezTo>
                      <a:pt x="10" y="32"/>
                      <a:pt x="10" y="32"/>
                      <a:pt x="10" y="32"/>
                    </a:cubicBezTo>
                    <a:cubicBezTo>
                      <a:pt x="10" y="38"/>
                      <a:pt x="10" y="38"/>
                      <a:pt x="10" y="38"/>
                    </a:cubicBezTo>
                    <a:cubicBezTo>
                      <a:pt x="4" y="38"/>
                      <a:pt x="4" y="38"/>
                      <a:pt x="4" y="38"/>
                    </a:cubicBezTo>
                    <a:cubicBezTo>
                      <a:pt x="1" y="38"/>
                      <a:pt x="0" y="40"/>
                      <a:pt x="0" y="42"/>
                    </a:cubicBezTo>
                    <a:cubicBezTo>
                      <a:pt x="0" y="45"/>
                      <a:pt x="1" y="46"/>
                      <a:pt x="4" y="46"/>
                    </a:cubicBezTo>
                    <a:cubicBezTo>
                      <a:pt x="10" y="46"/>
                      <a:pt x="10" y="46"/>
                      <a:pt x="10" y="46"/>
                    </a:cubicBezTo>
                    <a:cubicBezTo>
                      <a:pt x="10" y="48"/>
                      <a:pt x="10" y="48"/>
                      <a:pt x="10" y="48"/>
                    </a:cubicBezTo>
                    <a:cubicBezTo>
                      <a:pt x="10" y="50"/>
                      <a:pt x="12" y="52"/>
                      <a:pt x="14" y="52"/>
                    </a:cubicBezTo>
                    <a:cubicBezTo>
                      <a:pt x="29" y="52"/>
                      <a:pt x="29" y="52"/>
                      <a:pt x="29" y="52"/>
                    </a:cubicBezTo>
                    <a:cubicBezTo>
                      <a:pt x="36" y="52"/>
                      <a:pt x="43" y="46"/>
                      <a:pt x="44" y="39"/>
                    </a:cubicBezTo>
                    <a:cubicBezTo>
                      <a:pt x="77" y="39"/>
                      <a:pt x="77" y="39"/>
                      <a:pt x="77" y="39"/>
                    </a:cubicBezTo>
                    <a:cubicBezTo>
                      <a:pt x="83" y="55"/>
                      <a:pt x="83" y="55"/>
                      <a:pt x="83" y="55"/>
                    </a:cubicBezTo>
                    <a:cubicBezTo>
                      <a:pt x="87" y="63"/>
                      <a:pt x="95" y="69"/>
                      <a:pt x="105" y="69"/>
                    </a:cubicBezTo>
                    <a:cubicBezTo>
                      <a:pt x="227" y="69"/>
                      <a:pt x="227" y="69"/>
                      <a:pt x="227" y="69"/>
                    </a:cubicBezTo>
                    <a:cubicBezTo>
                      <a:pt x="237" y="69"/>
                      <a:pt x="245" y="63"/>
                      <a:pt x="249" y="54"/>
                    </a:cubicBezTo>
                    <a:cubicBezTo>
                      <a:pt x="270" y="1"/>
                      <a:pt x="270" y="1"/>
                      <a:pt x="270" y="1"/>
                    </a:cubicBezTo>
                    <a:cubicBezTo>
                      <a:pt x="270" y="1"/>
                      <a:pt x="269" y="0"/>
                      <a:pt x="269" y="0"/>
                    </a:cubicBezTo>
                    <a:close/>
                    <a:moveTo>
                      <a:pt x="249" y="16"/>
                    </a:moveTo>
                    <a:cubicBezTo>
                      <a:pt x="79" y="16"/>
                      <a:pt x="79" y="16"/>
                      <a:pt x="79" y="16"/>
                    </a:cubicBezTo>
                    <a:cubicBezTo>
                      <a:pt x="78" y="16"/>
                      <a:pt x="78" y="15"/>
                      <a:pt x="78" y="15"/>
                    </a:cubicBezTo>
                    <a:cubicBezTo>
                      <a:pt x="78" y="14"/>
                      <a:pt x="78" y="13"/>
                      <a:pt x="79" y="13"/>
                    </a:cubicBezTo>
                    <a:cubicBezTo>
                      <a:pt x="249" y="13"/>
                      <a:pt x="249" y="13"/>
                      <a:pt x="249" y="13"/>
                    </a:cubicBezTo>
                    <a:cubicBezTo>
                      <a:pt x="250" y="13"/>
                      <a:pt x="250" y="14"/>
                      <a:pt x="250" y="15"/>
                    </a:cubicBezTo>
                    <a:cubicBezTo>
                      <a:pt x="250" y="15"/>
                      <a:pt x="250" y="16"/>
                      <a:pt x="24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466" name="テキスト ボックス 465">
              <a:extLst>
                <a:ext uri="{FF2B5EF4-FFF2-40B4-BE49-F238E27FC236}">
                  <a16:creationId xmlns:a16="http://schemas.microsoft.com/office/drawing/2014/main" id="{D75846A6-9590-4259-8615-2BE423D49FA8}"/>
                </a:ext>
              </a:extLst>
            </p:cNvPr>
            <p:cNvSpPr txBox="1"/>
            <p:nvPr/>
          </p:nvSpPr>
          <p:spPr>
            <a:xfrm>
              <a:off x="200108" y="5708384"/>
              <a:ext cx="2023012" cy="193899"/>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ハイブリッド電動船舶導入</a:t>
              </a:r>
            </a:p>
          </p:txBody>
        </p:sp>
      </p:grpSp>
      <p:grpSp>
        <p:nvGrpSpPr>
          <p:cNvPr id="52" name="グループ化 51">
            <a:extLst>
              <a:ext uri="{FF2B5EF4-FFF2-40B4-BE49-F238E27FC236}">
                <a16:creationId xmlns:a16="http://schemas.microsoft.com/office/drawing/2014/main" id="{C63A10E0-4AF8-48E9-BA81-D1DDC098619F}"/>
              </a:ext>
            </a:extLst>
          </p:cNvPr>
          <p:cNvGrpSpPr/>
          <p:nvPr/>
        </p:nvGrpSpPr>
        <p:grpSpPr>
          <a:xfrm>
            <a:off x="855196" y="3144703"/>
            <a:ext cx="2168990" cy="1535824"/>
            <a:chOff x="2592107" y="1299085"/>
            <a:chExt cx="1884548" cy="1334415"/>
          </a:xfrm>
        </p:grpSpPr>
        <p:sp>
          <p:nvSpPr>
            <p:cNvPr id="437" name="テキスト ボックス 436">
              <a:extLst>
                <a:ext uri="{FF2B5EF4-FFF2-40B4-BE49-F238E27FC236}">
                  <a16:creationId xmlns:a16="http://schemas.microsoft.com/office/drawing/2014/main" id="{0D7F85E9-A8BA-4289-9FA9-DA3E08B2019A}"/>
                </a:ext>
              </a:extLst>
            </p:cNvPr>
            <p:cNvSpPr txBox="1"/>
            <p:nvPr/>
          </p:nvSpPr>
          <p:spPr>
            <a:xfrm>
              <a:off x="2857448" y="2418056"/>
              <a:ext cx="1289445" cy="215444"/>
            </a:xfrm>
            <a:prstGeom prst="rect">
              <a:avLst/>
            </a:prstGeom>
            <a:noFill/>
          </p:spPr>
          <p:txBody>
            <a:bodyPr wrap="square" lIns="0" tIns="0" rIns="0" bIns="0" rtlCol="0">
              <a:spAutoFit/>
            </a:bodyPr>
            <a:lstStyle>
              <a:defPPr>
                <a:defRPr lang="ja-JP"/>
              </a:defPPr>
              <a:lvl1pPr algn="ctr">
                <a:defRPr sz="1400" b="1"/>
              </a:lvl1pPr>
            </a:lstStyle>
            <a:p>
              <a:pPr lvl="0">
                <a:defRPr/>
              </a:pPr>
              <a:r>
                <a:rPr lang="ja-JP" altLang="en-US" dirty="0">
                  <a:solidFill>
                    <a:prstClr val="black"/>
                  </a:solidFill>
                </a:rPr>
                <a:t>潮流発電</a:t>
              </a:r>
            </a:p>
          </p:txBody>
        </p:sp>
        <p:grpSp>
          <p:nvGrpSpPr>
            <p:cNvPr id="438" name="Group 36">
              <a:extLst>
                <a:ext uri="{FF2B5EF4-FFF2-40B4-BE49-F238E27FC236}">
                  <a16:creationId xmlns:a16="http://schemas.microsoft.com/office/drawing/2014/main" id="{8EBA15D5-F1B1-4CB4-8306-C700563395CF}"/>
                </a:ext>
              </a:extLst>
            </p:cNvPr>
            <p:cNvGrpSpPr>
              <a:grpSpLocks noChangeAspect="1"/>
            </p:cNvGrpSpPr>
            <p:nvPr/>
          </p:nvGrpSpPr>
          <p:grpSpPr bwMode="auto">
            <a:xfrm>
              <a:off x="2592107" y="1299085"/>
              <a:ext cx="1884548" cy="1038319"/>
              <a:chOff x="3186" y="2288"/>
              <a:chExt cx="363" cy="200"/>
            </a:xfrm>
            <a:solidFill>
              <a:schemeClr val="tx2"/>
            </a:solidFill>
          </p:grpSpPr>
          <p:sp>
            <p:nvSpPr>
              <p:cNvPr id="439" name="Freeform 37">
                <a:extLst>
                  <a:ext uri="{FF2B5EF4-FFF2-40B4-BE49-F238E27FC236}">
                    <a16:creationId xmlns:a16="http://schemas.microsoft.com/office/drawing/2014/main" id="{F437712C-47CB-4244-940D-95F7625ECEE8}"/>
                  </a:ext>
                </a:extLst>
              </p:cNvPr>
              <p:cNvSpPr>
                <a:spLocks/>
              </p:cNvSpPr>
              <p:nvPr/>
            </p:nvSpPr>
            <p:spPr bwMode="auto">
              <a:xfrm>
                <a:off x="3186" y="2288"/>
                <a:ext cx="363" cy="18"/>
              </a:xfrm>
              <a:custGeom>
                <a:avLst/>
                <a:gdLst>
                  <a:gd name="T0" fmla="*/ 291 w 310"/>
                  <a:gd name="T1" fmla="*/ 9 h 17"/>
                  <a:gd name="T2" fmla="*/ 271 w 310"/>
                  <a:gd name="T3" fmla="*/ 0 h 17"/>
                  <a:gd name="T4" fmla="*/ 252 w 310"/>
                  <a:gd name="T5" fmla="*/ 9 h 17"/>
                  <a:gd name="T6" fmla="*/ 240 w 310"/>
                  <a:gd name="T7" fmla="*/ 2 h 17"/>
                  <a:gd name="T8" fmla="*/ 233 w 310"/>
                  <a:gd name="T9" fmla="*/ 0 h 17"/>
                  <a:gd name="T10" fmla="*/ 225 w 310"/>
                  <a:gd name="T11" fmla="*/ 2 h 17"/>
                  <a:gd name="T12" fmla="*/ 213 w 310"/>
                  <a:gd name="T13" fmla="*/ 9 h 17"/>
                  <a:gd name="T14" fmla="*/ 194 w 310"/>
                  <a:gd name="T15" fmla="*/ 0 h 17"/>
                  <a:gd name="T16" fmla="*/ 174 w 310"/>
                  <a:gd name="T17" fmla="*/ 9 h 17"/>
                  <a:gd name="T18" fmla="*/ 156 w 310"/>
                  <a:gd name="T19" fmla="*/ 0 h 17"/>
                  <a:gd name="T20" fmla="*/ 155 w 310"/>
                  <a:gd name="T21" fmla="*/ 0 h 17"/>
                  <a:gd name="T22" fmla="*/ 155 w 310"/>
                  <a:gd name="T23" fmla="*/ 0 h 17"/>
                  <a:gd name="T24" fmla="*/ 136 w 310"/>
                  <a:gd name="T25" fmla="*/ 9 h 17"/>
                  <a:gd name="T26" fmla="*/ 117 w 310"/>
                  <a:gd name="T27" fmla="*/ 0 h 17"/>
                  <a:gd name="T28" fmla="*/ 97 w 310"/>
                  <a:gd name="T29" fmla="*/ 9 h 17"/>
                  <a:gd name="T30" fmla="*/ 85 w 310"/>
                  <a:gd name="T31" fmla="*/ 2 h 17"/>
                  <a:gd name="T32" fmla="*/ 78 w 310"/>
                  <a:gd name="T33" fmla="*/ 0 h 17"/>
                  <a:gd name="T34" fmla="*/ 70 w 310"/>
                  <a:gd name="T35" fmla="*/ 2 h 17"/>
                  <a:gd name="T36" fmla="*/ 58 w 310"/>
                  <a:gd name="T37" fmla="*/ 9 h 17"/>
                  <a:gd name="T38" fmla="*/ 39 w 310"/>
                  <a:gd name="T39" fmla="*/ 0 h 17"/>
                  <a:gd name="T40" fmla="*/ 20 w 310"/>
                  <a:gd name="T41" fmla="*/ 9 h 17"/>
                  <a:gd name="T42" fmla="*/ 0 w 310"/>
                  <a:gd name="T43" fmla="*/ 0 h 17"/>
                  <a:gd name="T44" fmla="*/ 7 w 310"/>
                  <a:gd name="T45" fmla="*/ 12 h 17"/>
                  <a:gd name="T46" fmla="*/ 32 w 310"/>
                  <a:gd name="T47" fmla="*/ 12 h 17"/>
                  <a:gd name="T48" fmla="*/ 46 w 310"/>
                  <a:gd name="T49" fmla="*/ 12 h 17"/>
                  <a:gd name="T50" fmla="*/ 70 w 310"/>
                  <a:gd name="T51" fmla="*/ 13 h 17"/>
                  <a:gd name="T52" fmla="*/ 78 w 310"/>
                  <a:gd name="T53" fmla="*/ 8 h 17"/>
                  <a:gd name="T54" fmla="*/ 84 w 310"/>
                  <a:gd name="T55" fmla="*/ 12 h 17"/>
                  <a:gd name="T56" fmla="*/ 110 w 310"/>
                  <a:gd name="T57" fmla="*/ 12 h 17"/>
                  <a:gd name="T58" fmla="*/ 123 w 310"/>
                  <a:gd name="T59" fmla="*/ 12 h 17"/>
                  <a:gd name="T60" fmla="*/ 149 w 310"/>
                  <a:gd name="T61" fmla="*/ 12 h 17"/>
                  <a:gd name="T62" fmla="*/ 161 w 310"/>
                  <a:gd name="T63" fmla="*/ 12 h 17"/>
                  <a:gd name="T64" fmla="*/ 187 w 310"/>
                  <a:gd name="T65" fmla="*/ 12 h 17"/>
                  <a:gd name="T66" fmla="*/ 200 w 310"/>
                  <a:gd name="T67" fmla="*/ 12 h 17"/>
                  <a:gd name="T68" fmla="*/ 225 w 310"/>
                  <a:gd name="T69" fmla="*/ 13 h 17"/>
                  <a:gd name="T70" fmla="*/ 233 w 310"/>
                  <a:gd name="T71" fmla="*/ 8 h 17"/>
                  <a:gd name="T72" fmla="*/ 239 w 310"/>
                  <a:gd name="T73" fmla="*/ 12 h 17"/>
                  <a:gd name="T74" fmla="*/ 265 w 310"/>
                  <a:gd name="T75" fmla="*/ 12 h 17"/>
                  <a:gd name="T76" fmla="*/ 278 w 310"/>
                  <a:gd name="T77" fmla="*/ 12 h 17"/>
                  <a:gd name="T78" fmla="*/ 304 w 310"/>
                  <a:gd name="T79" fmla="*/ 12 h 17"/>
                  <a:gd name="T80" fmla="*/ 310 w 310"/>
                  <a:gd name="T8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 h="17">
                    <a:moveTo>
                      <a:pt x="297" y="6"/>
                    </a:moveTo>
                    <a:cubicBezTo>
                      <a:pt x="295" y="8"/>
                      <a:pt x="294" y="9"/>
                      <a:pt x="291" y="9"/>
                    </a:cubicBezTo>
                    <a:cubicBezTo>
                      <a:pt x="288" y="9"/>
                      <a:pt x="287" y="8"/>
                      <a:pt x="284" y="6"/>
                    </a:cubicBezTo>
                    <a:cubicBezTo>
                      <a:pt x="282" y="4"/>
                      <a:pt x="278" y="0"/>
                      <a:pt x="271" y="0"/>
                    </a:cubicBezTo>
                    <a:cubicBezTo>
                      <a:pt x="265" y="0"/>
                      <a:pt x="261" y="4"/>
                      <a:pt x="259" y="6"/>
                    </a:cubicBezTo>
                    <a:cubicBezTo>
                      <a:pt x="256" y="8"/>
                      <a:pt x="255" y="9"/>
                      <a:pt x="252" y="9"/>
                    </a:cubicBezTo>
                    <a:cubicBezTo>
                      <a:pt x="249" y="9"/>
                      <a:pt x="248" y="8"/>
                      <a:pt x="245" y="6"/>
                    </a:cubicBezTo>
                    <a:cubicBezTo>
                      <a:pt x="244" y="5"/>
                      <a:pt x="242" y="3"/>
                      <a:pt x="240" y="2"/>
                    </a:cubicBezTo>
                    <a:cubicBezTo>
                      <a:pt x="238" y="1"/>
                      <a:pt x="236" y="1"/>
                      <a:pt x="234" y="1"/>
                    </a:cubicBezTo>
                    <a:cubicBezTo>
                      <a:pt x="234" y="0"/>
                      <a:pt x="233" y="0"/>
                      <a:pt x="233" y="0"/>
                    </a:cubicBezTo>
                    <a:cubicBezTo>
                      <a:pt x="230" y="0"/>
                      <a:pt x="228" y="1"/>
                      <a:pt x="227" y="1"/>
                    </a:cubicBezTo>
                    <a:cubicBezTo>
                      <a:pt x="226" y="2"/>
                      <a:pt x="225" y="2"/>
                      <a:pt x="225" y="2"/>
                    </a:cubicBezTo>
                    <a:cubicBezTo>
                      <a:pt x="223" y="3"/>
                      <a:pt x="221" y="5"/>
                      <a:pt x="220" y="6"/>
                    </a:cubicBezTo>
                    <a:cubicBezTo>
                      <a:pt x="217" y="8"/>
                      <a:pt x="216" y="9"/>
                      <a:pt x="213" y="9"/>
                    </a:cubicBezTo>
                    <a:cubicBezTo>
                      <a:pt x="210" y="9"/>
                      <a:pt x="209" y="8"/>
                      <a:pt x="207" y="6"/>
                    </a:cubicBezTo>
                    <a:cubicBezTo>
                      <a:pt x="204" y="4"/>
                      <a:pt x="200" y="0"/>
                      <a:pt x="194" y="0"/>
                    </a:cubicBezTo>
                    <a:cubicBezTo>
                      <a:pt x="187" y="0"/>
                      <a:pt x="183" y="4"/>
                      <a:pt x="181" y="6"/>
                    </a:cubicBezTo>
                    <a:cubicBezTo>
                      <a:pt x="178" y="8"/>
                      <a:pt x="177" y="9"/>
                      <a:pt x="174" y="9"/>
                    </a:cubicBezTo>
                    <a:cubicBezTo>
                      <a:pt x="171" y="9"/>
                      <a:pt x="170" y="8"/>
                      <a:pt x="168" y="6"/>
                    </a:cubicBezTo>
                    <a:cubicBezTo>
                      <a:pt x="165" y="4"/>
                      <a:pt x="162" y="1"/>
                      <a:pt x="156" y="0"/>
                    </a:cubicBezTo>
                    <a:cubicBezTo>
                      <a:pt x="156" y="0"/>
                      <a:pt x="156" y="0"/>
                      <a:pt x="156" y="0"/>
                    </a:cubicBezTo>
                    <a:cubicBezTo>
                      <a:pt x="155" y="0"/>
                      <a:pt x="155" y="0"/>
                      <a:pt x="155" y="0"/>
                    </a:cubicBezTo>
                    <a:cubicBezTo>
                      <a:pt x="155" y="0"/>
                      <a:pt x="155" y="0"/>
                      <a:pt x="155" y="0"/>
                    </a:cubicBezTo>
                    <a:cubicBezTo>
                      <a:pt x="155" y="0"/>
                      <a:pt x="155" y="0"/>
                      <a:pt x="155" y="0"/>
                    </a:cubicBezTo>
                    <a:cubicBezTo>
                      <a:pt x="149" y="1"/>
                      <a:pt x="145" y="4"/>
                      <a:pt x="143" y="6"/>
                    </a:cubicBezTo>
                    <a:cubicBezTo>
                      <a:pt x="140" y="8"/>
                      <a:pt x="139" y="9"/>
                      <a:pt x="136" y="9"/>
                    </a:cubicBezTo>
                    <a:cubicBezTo>
                      <a:pt x="133" y="9"/>
                      <a:pt x="132" y="8"/>
                      <a:pt x="130" y="6"/>
                    </a:cubicBezTo>
                    <a:cubicBezTo>
                      <a:pt x="127" y="4"/>
                      <a:pt x="123" y="0"/>
                      <a:pt x="117" y="0"/>
                    </a:cubicBezTo>
                    <a:cubicBezTo>
                      <a:pt x="110" y="0"/>
                      <a:pt x="106" y="4"/>
                      <a:pt x="104" y="6"/>
                    </a:cubicBezTo>
                    <a:cubicBezTo>
                      <a:pt x="101" y="8"/>
                      <a:pt x="100" y="9"/>
                      <a:pt x="97" y="9"/>
                    </a:cubicBezTo>
                    <a:cubicBezTo>
                      <a:pt x="94" y="9"/>
                      <a:pt x="93" y="8"/>
                      <a:pt x="91" y="6"/>
                    </a:cubicBezTo>
                    <a:cubicBezTo>
                      <a:pt x="89" y="5"/>
                      <a:pt x="87" y="3"/>
                      <a:pt x="85" y="2"/>
                    </a:cubicBezTo>
                    <a:cubicBezTo>
                      <a:pt x="83" y="1"/>
                      <a:pt x="82" y="1"/>
                      <a:pt x="80" y="1"/>
                    </a:cubicBezTo>
                    <a:cubicBezTo>
                      <a:pt x="79" y="0"/>
                      <a:pt x="78" y="0"/>
                      <a:pt x="78" y="0"/>
                    </a:cubicBezTo>
                    <a:cubicBezTo>
                      <a:pt x="76" y="0"/>
                      <a:pt x="74" y="1"/>
                      <a:pt x="72" y="1"/>
                    </a:cubicBezTo>
                    <a:cubicBezTo>
                      <a:pt x="71" y="2"/>
                      <a:pt x="71" y="2"/>
                      <a:pt x="70" y="2"/>
                    </a:cubicBezTo>
                    <a:cubicBezTo>
                      <a:pt x="68" y="3"/>
                      <a:pt x="66" y="5"/>
                      <a:pt x="65" y="6"/>
                    </a:cubicBezTo>
                    <a:cubicBezTo>
                      <a:pt x="63" y="8"/>
                      <a:pt x="61" y="9"/>
                      <a:pt x="58" y="9"/>
                    </a:cubicBezTo>
                    <a:cubicBezTo>
                      <a:pt x="56" y="9"/>
                      <a:pt x="54" y="8"/>
                      <a:pt x="52" y="6"/>
                    </a:cubicBezTo>
                    <a:cubicBezTo>
                      <a:pt x="49" y="4"/>
                      <a:pt x="46" y="0"/>
                      <a:pt x="39" y="0"/>
                    </a:cubicBezTo>
                    <a:cubicBezTo>
                      <a:pt x="32" y="0"/>
                      <a:pt x="29" y="4"/>
                      <a:pt x="26" y="6"/>
                    </a:cubicBezTo>
                    <a:cubicBezTo>
                      <a:pt x="24" y="8"/>
                      <a:pt x="23" y="9"/>
                      <a:pt x="20" y="9"/>
                    </a:cubicBezTo>
                    <a:cubicBezTo>
                      <a:pt x="17" y="9"/>
                      <a:pt x="15" y="8"/>
                      <a:pt x="13" y="6"/>
                    </a:cubicBezTo>
                    <a:cubicBezTo>
                      <a:pt x="10" y="4"/>
                      <a:pt x="7" y="0"/>
                      <a:pt x="0" y="0"/>
                    </a:cubicBezTo>
                    <a:cubicBezTo>
                      <a:pt x="0" y="8"/>
                      <a:pt x="0" y="8"/>
                      <a:pt x="0" y="8"/>
                    </a:cubicBezTo>
                    <a:cubicBezTo>
                      <a:pt x="3" y="8"/>
                      <a:pt x="4" y="10"/>
                      <a:pt x="7" y="12"/>
                    </a:cubicBezTo>
                    <a:cubicBezTo>
                      <a:pt x="9" y="14"/>
                      <a:pt x="13" y="17"/>
                      <a:pt x="20" y="17"/>
                    </a:cubicBezTo>
                    <a:cubicBezTo>
                      <a:pt x="26" y="17"/>
                      <a:pt x="30" y="14"/>
                      <a:pt x="32" y="12"/>
                    </a:cubicBezTo>
                    <a:cubicBezTo>
                      <a:pt x="35" y="10"/>
                      <a:pt x="36" y="8"/>
                      <a:pt x="39" y="8"/>
                    </a:cubicBezTo>
                    <a:cubicBezTo>
                      <a:pt x="42" y="8"/>
                      <a:pt x="43" y="10"/>
                      <a:pt x="46" y="12"/>
                    </a:cubicBezTo>
                    <a:cubicBezTo>
                      <a:pt x="48" y="14"/>
                      <a:pt x="52" y="17"/>
                      <a:pt x="58" y="17"/>
                    </a:cubicBezTo>
                    <a:cubicBezTo>
                      <a:pt x="64" y="17"/>
                      <a:pt x="67" y="15"/>
                      <a:pt x="70" y="13"/>
                    </a:cubicBezTo>
                    <a:cubicBezTo>
                      <a:pt x="70" y="12"/>
                      <a:pt x="71" y="12"/>
                      <a:pt x="71" y="12"/>
                    </a:cubicBezTo>
                    <a:cubicBezTo>
                      <a:pt x="74" y="10"/>
                      <a:pt x="75" y="8"/>
                      <a:pt x="78" y="8"/>
                    </a:cubicBezTo>
                    <a:cubicBezTo>
                      <a:pt x="78" y="8"/>
                      <a:pt x="79" y="9"/>
                      <a:pt x="80" y="9"/>
                    </a:cubicBezTo>
                    <a:cubicBezTo>
                      <a:pt x="81" y="9"/>
                      <a:pt x="83" y="10"/>
                      <a:pt x="84" y="12"/>
                    </a:cubicBezTo>
                    <a:cubicBezTo>
                      <a:pt x="87" y="14"/>
                      <a:pt x="91" y="17"/>
                      <a:pt x="97" y="17"/>
                    </a:cubicBezTo>
                    <a:cubicBezTo>
                      <a:pt x="104" y="17"/>
                      <a:pt x="107" y="14"/>
                      <a:pt x="110" y="12"/>
                    </a:cubicBezTo>
                    <a:cubicBezTo>
                      <a:pt x="112" y="10"/>
                      <a:pt x="114" y="8"/>
                      <a:pt x="117" y="8"/>
                    </a:cubicBezTo>
                    <a:cubicBezTo>
                      <a:pt x="120" y="8"/>
                      <a:pt x="121" y="10"/>
                      <a:pt x="123" y="12"/>
                    </a:cubicBezTo>
                    <a:cubicBezTo>
                      <a:pt x="126" y="14"/>
                      <a:pt x="129" y="17"/>
                      <a:pt x="136" y="17"/>
                    </a:cubicBezTo>
                    <a:cubicBezTo>
                      <a:pt x="143" y="17"/>
                      <a:pt x="146" y="14"/>
                      <a:pt x="149" y="12"/>
                    </a:cubicBezTo>
                    <a:cubicBezTo>
                      <a:pt x="151" y="10"/>
                      <a:pt x="153" y="9"/>
                      <a:pt x="155" y="9"/>
                    </a:cubicBezTo>
                    <a:cubicBezTo>
                      <a:pt x="158" y="9"/>
                      <a:pt x="159" y="10"/>
                      <a:pt x="161" y="12"/>
                    </a:cubicBezTo>
                    <a:cubicBezTo>
                      <a:pt x="164" y="14"/>
                      <a:pt x="168" y="17"/>
                      <a:pt x="174" y="17"/>
                    </a:cubicBezTo>
                    <a:cubicBezTo>
                      <a:pt x="181" y="17"/>
                      <a:pt x="185" y="14"/>
                      <a:pt x="187" y="12"/>
                    </a:cubicBezTo>
                    <a:cubicBezTo>
                      <a:pt x="190" y="10"/>
                      <a:pt x="191" y="8"/>
                      <a:pt x="194" y="8"/>
                    </a:cubicBezTo>
                    <a:cubicBezTo>
                      <a:pt x="197" y="8"/>
                      <a:pt x="198" y="10"/>
                      <a:pt x="200" y="12"/>
                    </a:cubicBezTo>
                    <a:cubicBezTo>
                      <a:pt x="203" y="14"/>
                      <a:pt x="206" y="17"/>
                      <a:pt x="213" y="17"/>
                    </a:cubicBezTo>
                    <a:cubicBezTo>
                      <a:pt x="219" y="17"/>
                      <a:pt x="222" y="15"/>
                      <a:pt x="225" y="13"/>
                    </a:cubicBezTo>
                    <a:cubicBezTo>
                      <a:pt x="225" y="12"/>
                      <a:pt x="226" y="12"/>
                      <a:pt x="226" y="12"/>
                    </a:cubicBezTo>
                    <a:cubicBezTo>
                      <a:pt x="228" y="10"/>
                      <a:pt x="230" y="8"/>
                      <a:pt x="233" y="8"/>
                    </a:cubicBezTo>
                    <a:cubicBezTo>
                      <a:pt x="233" y="8"/>
                      <a:pt x="234" y="9"/>
                      <a:pt x="234" y="9"/>
                    </a:cubicBezTo>
                    <a:cubicBezTo>
                      <a:pt x="236" y="9"/>
                      <a:pt x="237" y="10"/>
                      <a:pt x="239" y="12"/>
                    </a:cubicBezTo>
                    <a:cubicBezTo>
                      <a:pt x="242" y="14"/>
                      <a:pt x="245" y="17"/>
                      <a:pt x="252" y="17"/>
                    </a:cubicBezTo>
                    <a:cubicBezTo>
                      <a:pt x="259" y="17"/>
                      <a:pt x="262" y="14"/>
                      <a:pt x="265" y="12"/>
                    </a:cubicBezTo>
                    <a:cubicBezTo>
                      <a:pt x="267" y="10"/>
                      <a:pt x="268" y="8"/>
                      <a:pt x="271" y="8"/>
                    </a:cubicBezTo>
                    <a:cubicBezTo>
                      <a:pt x="274" y="8"/>
                      <a:pt x="276" y="10"/>
                      <a:pt x="278" y="12"/>
                    </a:cubicBezTo>
                    <a:cubicBezTo>
                      <a:pt x="281" y="14"/>
                      <a:pt x="284" y="17"/>
                      <a:pt x="291" y="17"/>
                    </a:cubicBezTo>
                    <a:cubicBezTo>
                      <a:pt x="297" y="17"/>
                      <a:pt x="301" y="14"/>
                      <a:pt x="304" y="12"/>
                    </a:cubicBezTo>
                    <a:cubicBezTo>
                      <a:pt x="306" y="10"/>
                      <a:pt x="307" y="8"/>
                      <a:pt x="310" y="8"/>
                    </a:cubicBezTo>
                    <a:cubicBezTo>
                      <a:pt x="310" y="0"/>
                      <a:pt x="310" y="0"/>
                      <a:pt x="310" y="0"/>
                    </a:cubicBezTo>
                    <a:cubicBezTo>
                      <a:pt x="304" y="0"/>
                      <a:pt x="300" y="4"/>
                      <a:pt x="29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0" name="Freeform 38">
                <a:extLst>
                  <a:ext uri="{FF2B5EF4-FFF2-40B4-BE49-F238E27FC236}">
                    <a16:creationId xmlns:a16="http://schemas.microsoft.com/office/drawing/2014/main" id="{BC86455D-852F-4CB0-828C-4E8886EF9DD5}"/>
                  </a:ext>
                </a:extLst>
              </p:cNvPr>
              <p:cNvSpPr>
                <a:spLocks/>
              </p:cNvSpPr>
              <p:nvPr/>
            </p:nvSpPr>
            <p:spPr bwMode="auto">
              <a:xfrm>
                <a:off x="3235" y="2350"/>
                <a:ext cx="13" cy="40"/>
              </a:xfrm>
              <a:custGeom>
                <a:avLst/>
                <a:gdLst>
                  <a:gd name="T0" fmla="*/ 5 w 11"/>
                  <a:gd name="T1" fmla="*/ 34 h 34"/>
                  <a:gd name="T2" fmla="*/ 6 w 11"/>
                  <a:gd name="T3" fmla="*/ 34 h 34"/>
                  <a:gd name="T4" fmla="*/ 9 w 11"/>
                  <a:gd name="T5" fmla="*/ 33 h 34"/>
                  <a:gd name="T6" fmla="*/ 11 w 11"/>
                  <a:gd name="T7" fmla="*/ 34 h 34"/>
                  <a:gd name="T8" fmla="*/ 11 w 11"/>
                  <a:gd name="T9" fmla="*/ 29 h 34"/>
                  <a:gd name="T10" fmla="*/ 1 w 11"/>
                  <a:gd name="T11" fmla="*/ 0 h 34"/>
                  <a:gd name="T12" fmla="*/ 1 w 11"/>
                  <a:gd name="T13" fmla="*/ 0 h 34"/>
                  <a:gd name="T14" fmla="*/ 1 w 11"/>
                  <a:gd name="T15" fmla="*/ 0 h 34"/>
                  <a:gd name="T16" fmla="*/ 2 w 11"/>
                  <a:gd name="T17" fmla="*/ 29 h 34"/>
                  <a:gd name="T18" fmla="*/ 5 w 11"/>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4">
                    <a:moveTo>
                      <a:pt x="5" y="34"/>
                    </a:moveTo>
                    <a:cubicBezTo>
                      <a:pt x="5" y="34"/>
                      <a:pt x="6" y="34"/>
                      <a:pt x="6" y="34"/>
                    </a:cubicBezTo>
                    <a:cubicBezTo>
                      <a:pt x="7" y="34"/>
                      <a:pt x="8" y="33"/>
                      <a:pt x="9" y="33"/>
                    </a:cubicBezTo>
                    <a:cubicBezTo>
                      <a:pt x="9" y="33"/>
                      <a:pt x="10" y="34"/>
                      <a:pt x="11" y="34"/>
                    </a:cubicBezTo>
                    <a:cubicBezTo>
                      <a:pt x="11" y="32"/>
                      <a:pt x="11" y="30"/>
                      <a:pt x="11" y="29"/>
                    </a:cubicBezTo>
                    <a:cubicBezTo>
                      <a:pt x="11" y="26"/>
                      <a:pt x="2" y="1"/>
                      <a:pt x="1" y="0"/>
                    </a:cubicBezTo>
                    <a:cubicBezTo>
                      <a:pt x="1" y="0"/>
                      <a:pt x="1" y="0"/>
                      <a:pt x="1" y="0"/>
                    </a:cubicBezTo>
                    <a:cubicBezTo>
                      <a:pt x="1" y="0"/>
                      <a:pt x="1" y="0"/>
                      <a:pt x="1" y="0"/>
                    </a:cubicBezTo>
                    <a:cubicBezTo>
                      <a:pt x="0" y="1"/>
                      <a:pt x="2" y="29"/>
                      <a:pt x="2" y="29"/>
                    </a:cubicBezTo>
                    <a:cubicBezTo>
                      <a:pt x="3" y="31"/>
                      <a:pt x="4" y="32"/>
                      <a:pt x="5"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1" name="Freeform 39">
                <a:extLst>
                  <a:ext uri="{FF2B5EF4-FFF2-40B4-BE49-F238E27FC236}">
                    <a16:creationId xmlns:a16="http://schemas.microsoft.com/office/drawing/2014/main" id="{EB565276-D807-4EBB-8517-22A96B8C8FE1}"/>
                  </a:ext>
                </a:extLst>
              </p:cNvPr>
              <p:cNvSpPr>
                <a:spLocks/>
              </p:cNvSpPr>
              <p:nvPr/>
            </p:nvSpPr>
            <p:spPr bwMode="auto">
              <a:xfrm>
                <a:off x="3203" y="2397"/>
                <a:ext cx="37" cy="21"/>
              </a:xfrm>
              <a:custGeom>
                <a:avLst/>
                <a:gdLst>
                  <a:gd name="T0" fmla="*/ 31 w 32"/>
                  <a:gd name="T1" fmla="*/ 5 h 18"/>
                  <a:gd name="T2" fmla="*/ 32 w 32"/>
                  <a:gd name="T3" fmla="*/ 3 h 18"/>
                  <a:gd name="T4" fmla="*/ 30 w 32"/>
                  <a:gd name="T5" fmla="*/ 0 h 18"/>
                  <a:gd name="T6" fmla="*/ 30 w 32"/>
                  <a:gd name="T7" fmla="*/ 0 h 18"/>
                  <a:gd name="T8" fmla="*/ 25 w 32"/>
                  <a:gd name="T9" fmla="*/ 0 h 18"/>
                  <a:gd name="T10" fmla="*/ 0 w 32"/>
                  <a:gd name="T11" fmla="*/ 18 h 18"/>
                  <a:gd name="T12" fmla="*/ 0 w 32"/>
                  <a:gd name="T13" fmla="*/ 18 h 18"/>
                  <a:gd name="T14" fmla="*/ 0 w 32"/>
                  <a:gd name="T15" fmla="*/ 18 h 18"/>
                  <a:gd name="T16" fmla="*/ 0 w 32"/>
                  <a:gd name="T17" fmla="*/ 18 h 18"/>
                  <a:gd name="T18" fmla="*/ 28 w 32"/>
                  <a:gd name="T19" fmla="*/ 9 h 18"/>
                  <a:gd name="T20" fmla="*/ 31 w 32"/>
                  <a:gd name="T2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8">
                    <a:moveTo>
                      <a:pt x="31" y="5"/>
                    </a:moveTo>
                    <a:cubicBezTo>
                      <a:pt x="32" y="4"/>
                      <a:pt x="32" y="4"/>
                      <a:pt x="32" y="3"/>
                    </a:cubicBezTo>
                    <a:cubicBezTo>
                      <a:pt x="31" y="3"/>
                      <a:pt x="30" y="1"/>
                      <a:pt x="30" y="0"/>
                    </a:cubicBezTo>
                    <a:cubicBezTo>
                      <a:pt x="30" y="0"/>
                      <a:pt x="30" y="0"/>
                      <a:pt x="30" y="0"/>
                    </a:cubicBezTo>
                    <a:cubicBezTo>
                      <a:pt x="28" y="0"/>
                      <a:pt x="26" y="0"/>
                      <a:pt x="25" y="0"/>
                    </a:cubicBezTo>
                    <a:cubicBezTo>
                      <a:pt x="22" y="1"/>
                      <a:pt x="1" y="17"/>
                      <a:pt x="0" y="18"/>
                    </a:cubicBezTo>
                    <a:cubicBezTo>
                      <a:pt x="0" y="18"/>
                      <a:pt x="0" y="18"/>
                      <a:pt x="0" y="18"/>
                    </a:cubicBezTo>
                    <a:cubicBezTo>
                      <a:pt x="0" y="18"/>
                      <a:pt x="0" y="18"/>
                      <a:pt x="0" y="18"/>
                    </a:cubicBezTo>
                    <a:cubicBezTo>
                      <a:pt x="0" y="18"/>
                      <a:pt x="0" y="18"/>
                      <a:pt x="0" y="18"/>
                    </a:cubicBezTo>
                    <a:cubicBezTo>
                      <a:pt x="2" y="18"/>
                      <a:pt x="28" y="9"/>
                      <a:pt x="28" y="9"/>
                    </a:cubicBezTo>
                    <a:cubicBezTo>
                      <a:pt x="29" y="8"/>
                      <a:pt x="30" y="6"/>
                      <a:pt x="3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2" name="Freeform 40">
                <a:extLst>
                  <a:ext uri="{FF2B5EF4-FFF2-40B4-BE49-F238E27FC236}">
                    <a16:creationId xmlns:a16="http://schemas.microsoft.com/office/drawing/2014/main" id="{47E3647C-933E-423A-A50B-ACFE60BEB4F7}"/>
                  </a:ext>
                </a:extLst>
              </p:cNvPr>
              <p:cNvSpPr>
                <a:spLocks/>
              </p:cNvSpPr>
              <p:nvPr/>
            </p:nvSpPr>
            <p:spPr bwMode="auto">
              <a:xfrm>
                <a:off x="3254" y="2390"/>
                <a:ext cx="41" cy="10"/>
              </a:xfrm>
              <a:custGeom>
                <a:avLst/>
                <a:gdLst>
                  <a:gd name="T0" fmla="*/ 5 w 35"/>
                  <a:gd name="T1" fmla="*/ 9 h 9"/>
                  <a:gd name="T2" fmla="*/ 6 w 35"/>
                  <a:gd name="T3" fmla="*/ 9 h 9"/>
                  <a:gd name="T4" fmla="*/ 35 w 35"/>
                  <a:gd name="T5" fmla="*/ 4 h 9"/>
                  <a:gd name="T6" fmla="*/ 35 w 35"/>
                  <a:gd name="T7" fmla="*/ 4 h 9"/>
                  <a:gd name="T8" fmla="*/ 35 w 35"/>
                  <a:gd name="T9" fmla="*/ 3 h 9"/>
                  <a:gd name="T10" fmla="*/ 6 w 35"/>
                  <a:gd name="T11" fmla="*/ 0 h 9"/>
                  <a:gd name="T12" fmla="*/ 6 w 35"/>
                  <a:gd name="T13" fmla="*/ 0 h 9"/>
                  <a:gd name="T14" fmla="*/ 1 w 35"/>
                  <a:gd name="T15" fmla="*/ 3 h 9"/>
                  <a:gd name="T16" fmla="*/ 0 w 35"/>
                  <a:gd name="T17" fmla="*/ 3 h 9"/>
                  <a:gd name="T18" fmla="*/ 0 w 35"/>
                  <a:gd name="T19" fmla="*/ 5 h 9"/>
                  <a:gd name="T20" fmla="*/ 0 w 35"/>
                  <a:gd name="T21" fmla="*/ 8 h 9"/>
                  <a:gd name="T22" fmla="*/ 5 w 35"/>
                  <a:gd name="T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9">
                    <a:moveTo>
                      <a:pt x="5" y="9"/>
                    </a:moveTo>
                    <a:cubicBezTo>
                      <a:pt x="5" y="9"/>
                      <a:pt x="5" y="9"/>
                      <a:pt x="6" y="9"/>
                    </a:cubicBezTo>
                    <a:cubicBezTo>
                      <a:pt x="9" y="9"/>
                      <a:pt x="34" y="5"/>
                      <a:pt x="35" y="4"/>
                    </a:cubicBezTo>
                    <a:cubicBezTo>
                      <a:pt x="35" y="4"/>
                      <a:pt x="35" y="4"/>
                      <a:pt x="35" y="4"/>
                    </a:cubicBezTo>
                    <a:cubicBezTo>
                      <a:pt x="35" y="4"/>
                      <a:pt x="35" y="4"/>
                      <a:pt x="35" y="3"/>
                    </a:cubicBezTo>
                    <a:cubicBezTo>
                      <a:pt x="34" y="3"/>
                      <a:pt x="7" y="0"/>
                      <a:pt x="6" y="0"/>
                    </a:cubicBezTo>
                    <a:cubicBezTo>
                      <a:pt x="6" y="0"/>
                      <a:pt x="6" y="0"/>
                      <a:pt x="6" y="0"/>
                    </a:cubicBezTo>
                    <a:cubicBezTo>
                      <a:pt x="4" y="1"/>
                      <a:pt x="3" y="1"/>
                      <a:pt x="1" y="3"/>
                    </a:cubicBezTo>
                    <a:cubicBezTo>
                      <a:pt x="1" y="3"/>
                      <a:pt x="0" y="3"/>
                      <a:pt x="0" y="3"/>
                    </a:cubicBezTo>
                    <a:cubicBezTo>
                      <a:pt x="0" y="4"/>
                      <a:pt x="0" y="5"/>
                      <a:pt x="0" y="5"/>
                    </a:cubicBezTo>
                    <a:cubicBezTo>
                      <a:pt x="0" y="6"/>
                      <a:pt x="0" y="7"/>
                      <a:pt x="0" y="8"/>
                    </a:cubicBezTo>
                    <a:cubicBezTo>
                      <a:pt x="2" y="8"/>
                      <a:pt x="4"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3" name="Freeform 41">
                <a:extLst>
                  <a:ext uri="{FF2B5EF4-FFF2-40B4-BE49-F238E27FC236}">
                    <a16:creationId xmlns:a16="http://schemas.microsoft.com/office/drawing/2014/main" id="{46DF28C1-97CD-47C8-879E-16473FB7042F}"/>
                  </a:ext>
                </a:extLst>
              </p:cNvPr>
              <p:cNvSpPr>
                <a:spLocks/>
              </p:cNvSpPr>
              <p:nvPr/>
            </p:nvSpPr>
            <p:spPr bwMode="auto">
              <a:xfrm>
                <a:off x="3343" y="2336"/>
                <a:ext cx="15" cy="48"/>
              </a:xfrm>
              <a:custGeom>
                <a:avLst/>
                <a:gdLst>
                  <a:gd name="T0" fmla="*/ 6 w 13"/>
                  <a:gd name="T1" fmla="*/ 41 h 41"/>
                  <a:gd name="T2" fmla="*/ 7 w 13"/>
                  <a:gd name="T3" fmla="*/ 41 h 41"/>
                  <a:gd name="T4" fmla="*/ 10 w 13"/>
                  <a:gd name="T5" fmla="*/ 40 h 41"/>
                  <a:gd name="T6" fmla="*/ 12 w 13"/>
                  <a:gd name="T7" fmla="*/ 41 h 41"/>
                  <a:gd name="T8" fmla="*/ 13 w 13"/>
                  <a:gd name="T9" fmla="*/ 34 h 41"/>
                  <a:gd name="T10" fmla="*/ 1 w 13"/>
                  <a:gd name="T11" fmla="*/ 0 h 41"/>
                  <a:gd name="T12" fmla="*/ 1 w 13"/>
                  <a:gd name="T13" fmla="*/ 0 h 41"/>
                  <a:gd name="T14" fmla="*/ 1 w 13"/>
                  <a:gd name="T15" fmla="*/ 0 h 41"/>
                  <a:gd name="T16" fmla="*/ 3 w 13"/>
                  <a:gd name="T17" fmla="*/ 35 h 41"/>
                  <a:gd name="T18" fmla="*/ 6 w 1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41">
                    <a:moveTo>
                      <a:pt x="6" y="41"/>
                    </a:moveTo>
                    <a:cubicBezTo>
                      <a:pt x="6" y="41"/>
                      <a:pt x="6" y="41"/>
                      <a:pt x="7" y="41"/>
                    </a:cubicBezTo>
                    <a:cubicBezTo>
                      <a:pt x="8" y="40"/>
                      <a:pt x="9" y="40"/>
                      <a:pt x="10" y="40"/>
                    </a:cubicBezTo>
                    <a:cubicBezTo>
                      <a:pt x="11" y="40"/>
                      <a:pt x="12" y="40"/>
                      <a:pt x="12" y="41"/>
                    </a:cubicBezTo>
                    <a:cubicBezTo>
                      <a:pt x="13" y="38"/>
                      <a:pt x="13" y="36"/>
                      <a:pt x="13" y="34"/>
                    </a:cubicBezTo>
                    <a:cubicBezTo>
                      <a:pt x="13" y="32"/>
                      <a:pt x="2" y="1"/>
                      <a:pt x="1" y="0"/>
                    </a:cubicBezTo>
                    <a:cubicBezTo>
                      <a:pt x="1" y="0"/>
                      <a:pt x="1" y="0"/>
                      <a:pt x="1" y="0"/>
                    </a:cubicBezTo>
                    <a:cubicBezTo>
                      <a:pt x="1" y="0"/>
                      <a:pt x="1" y="0"/>
                      <a:pt x="1" y="0"/>
                    </a:cubicBezTo>
                    <a:cubicBezTo>
                      <a:pt x="0" y="2"/>
                      <a:pt x="3" y="35"/>
                      <a:pt x="3" y="35"/>
                    </a:cubicBezTo>
                    <a:cubicBezTo>
                      <a:pt x="3" y="37"/>
                      <a:pt x="4" y="39"/>
                      <a:pt x="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4" name="Freeform 42">
                <a:extLst>
                  <a:ext uri="{FF2B5EF4-FFF2-40B4-BE49-F238E27FC236}">
                    <a16:creationId xmlns:a16="http://schemas.microsoft.com/office/drawing/2014/main" id="{B2ADC513-3C4D-4485-9F1D-B94EA576D3EF}"/>
                  </a:ext>
                </a:extLst>
              </p:cNvPr>
              <p:cNvSpPr>
                <a:spLocks/>
              </p:cNvSpPr>
              <p:nvPr/>
            </p:nvSpPr>
            <p:spPr bwMode="auto">
              <a:xfrm>
                <a:off x="3303" y="2391"/>
                <a:ext cx="46" cy="27"/>
              </a:xfrm>
              <a:custGeom>
                <a:avLst/>
                <a:gdLst>
                  <a:gd name="T0" fmla="*/ 0 w 39"/>
                  <a:gd name="T1" fmla="*/ 23 h 23"/>
                  <a:gd name="T2" fmla="*/ 0 w 39"/>
                  <a:gd name="T3" fmla="*/ 23 h 23"/>
                  <a:gd name="T4" fmla="*/ 0 w 39"/>
                  <a:gd name="T5" fmla="*/ 23 h 23"/>
                  <a:gd name="T6" fmla="*/ 1 w 39"/>
                  <a:gd name="T7" fmla="*/ 23 h 23"/>
                  <a:gd name="T8" fmla="*/ 33 w 39"/>
                  <a:gd name="T9" fmla="*/ 12 h 23"/>
                  <a:gd name="T10" fmla="*/ 38 w 39"/>
                  <a:gd name="T11" fmla="*/ 7 h 23"/>
                  <a:gd name="T12" fmla="*/ 39 w 39"/>
                  <a:gd name="T13" fmla="*/ 5 h 23"/>
                  <a:gd name="T14" fmla="*/ 36 w 39"/>
                  <a:gd name="T15" fmla="*/ 1 h 23"/>
                  <a:gd name="T16" fmla="*/ 36 w 39"/>
                  <a:gd name="T17" fmla="*/ 0 h 23"/>
                  <a:gd name="T18" fmla="*/ 30 w 39"/>
                  <a:gd name="T19" fmla="*/ 2 h 23"/>
                  <a:gd name="T20" fmla="*/ 0 w 39"/>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3">
                    <a:moveTo>
                      <a:pt x="0" y="23"/>
                    </a:moveTo>
                    <a:cubicBezTo>
                      <a:pt x="0" y="23"/>
                      <a:pt x="0" y="23"/>
                      <a:pt x="0" y="23"/>
                    </a:cubicBezTo>
                    <a:cubicBezTo>
                      <a:pt x="0" y="23"/>
                      <a:pt x="0" y="23"/>
                      <a:pt x="0" y="23"/>
                    </a:cubicBezTo>
                    <a:cubicBezTo>
                      <a:pt x="0" y="23"/>
                      <a:pt x="1" y="23"/>
                      <a:pt x="1" y="23"/>
                    </a:cubicBezTo>
                    <a:cubicBezTo>
                      <a:pt x="3" y="23"/>
                      <a:pt x="33" y="12"/>
                      <a:pt x="33" y="12"/>
                    </a:cubicBezTo>
                    <a:cubicBezTo>
                      <a:pt x="35" y="10"/>
                      <a:pt x="36" y="9"/>
                      <a:pt x="38" y="7"/>
                    </a:cubicBezTo>
                    <a:cubicBezTo>
                      <a:pt x="38" y="6"/>
                      <a:pt x="38" y="6"/>
                      <a:pt x="39" y="5"/>
                    </a:cubicBezTo>
                    <a:cubicBezTo>
                      <a:pt x="37" y="4"/>
                      <a:pt x="36" y="3"/>
                      <a:pt x="36" y="1"/>
                    </a:cubicBezTo>
                    <a:cubicBezTo>
                      <a:pt x="36" y="1"/>
                      <a:pt x="36" y="1"/>
                      <a:pt x="36" y="0"/>
                    </a:cubicBezTo>
                    <a:cubicBezTo>
                      <a:pt x="34" y="1"/>
                      <a:pt x="31" y="1"/>
                      <a:pt x="30" y="2"/>
                    </a:cubicBezTo>
                    <a:cubicBezTo>
                      <a:pt x="27" y="2"/>
                      <a:pt x="1" y="21"/>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5" name="Freeform 43">
                <a:extLst>
                  <a:ext uri="{FF2B5EF4-FFF2-40B4-BE49-F238E27FC236}">
                    <a16:creationId xmlns:a16="http://schemas.microsoft.com/office/drawing/2014/main" id="{81A5939F-F021-4FE1-A0F6-DEEEC433E28F}"/>
                  </a:ext>
                </a:extLst>
              </p:cNvPr>
              <p:cNvSpPr>
                <a:spLocks/>
              </p:cNvSpPr>
              <p:nvPr/>
            </p:nvSpPr>
            <p:spPr bwMode="auto">
              <a:xfrm>
                <a:off x="3365" y="2384"/>
                <a:ext cx="49" cy="13"/>
              </a:xfrm>
              <a:custGeom>
                <a:avLst/>
                <a:gdLst>
                  <a:gd name="T0" fmla="*/ 6 w 42"/>
                  <a:gd name="T1" fmla="*/ 11 h 11"/>
                  <a:gd name="T2" fmla="*/ 7 w 42"/>
                  <a:gd name="T3" fmla="*/ 11 h 11"/>
                  <a:gd name="T4" fmla="*/ 42 w 42"/>
                  <a:gd name="T5" fmla="*/ 5 h 11"/>
                  <a:gd name="T6" fmla="*/ 42 w 42"/>
                  <a:gd name="T7" fmla="*/ 4 h 11"/>
                  <a:gd name="T8" fmla="*/ 42 w 42"/>
                  <a:gd name="T9" fmla="*/ 4 h 11"/>
                  <a:gd name="T10" fmla="*/ 7 w 42"/>
                  <a:gd name="T11" fmla="*/ 0 h 11"/>
                  <a:gd name="T12" fmla="*/ 7 w 42"/>
                  <a:gd name="T13" fmla="*/ 0 h 11"/>
                  <a:gd name="T14" fmla="*/ 1 w 42"/>
                  <a:gd name="T15" fmla="*/ 3 h 11"/>
                  <a:gd name="T16" fmla="*/ 0 w 42"/>
                  <a:gd name="T17" fmla="*/ 4 h 11"/>
                  <a:gd name="T18" fmla="*/ 0 w 42"/>
                  <a:gd name="T19" fmla="*/ 6 h 11"/>
                  <a:gd name="T20" fmla="*/ 0 w 42"/>
                  <a:gd name="T21" fmla="*/ 9 h 11"/>
                  <a:gd name="T22" fmla="*/ 6 w 42"/>
                  <a:gd name="T2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11">
                    <a:moveTo>
                      <a:pt x="6" y="11"/>
                    </a:moveTo>
                    <a:cubicBezTo>
                      <a:pt x="6" y="11"/>
                      <a:pt x="6" y="11"/>
                      <a:pt x="7" y="11"/>
                    </a:cubicBezTo>
                    <a:cubicBezTo>
                      <a:pt x="11" y="11"/>
                      <a:pt x="41" y="6"/>
                      <a:pt x="42" y="5"/>
                    </a:cubicBezTo>
                    <a:cubicBezTo>
                      <a:pt x="42" y="4"/>
                      <a:pt x="42" y="4"/>
                      <a:pt x="42" y="4"/>
                    </a:cubicBezTo>
                    <a:cubicBezTo>
                      <a:pt x="42" y="4"/>
                      <a:pt x="42" y="4"/>
                      <a:pt x="42" y="4"/>
                    </a:cubicBezTo>
                    <a:cubicBezTo>
                      <a:pt x="41" y="3"/>
                      <a:pt x="8" y="0"/>
                      <a:pt x="7" y="0"/>
                    </a:cubicBezTo>
                    <a:cubicBezTo>
                      <a:pt x="7" y="0"/>
                      <a:pt x="7" y="0"/>
                      <a:pt x="7" y="0"/>
                    </a:cubicBezTo>
                    <a:cubicBezTo>
                      <a:pt x="5" y="1"/>
                      <a:pt x="3" y="2"/>
                      <a:pt x="1" y="3"/>
                    </a:cubicBezTo>
                    <a:cubicBezTo>
                      <a:pt x="1" y="3"/>
                      <a:pt x="0" y="3"/>
                      <a:pt x="0" y="4"/>
                    </a:cubicBezTo>
                    <a:cubicBezTo>
                      <a:pt x="0" y="4"/>
                      <a:pt x="0" y="5"/>
                      <a:pt x="0" y="6"/>
                    </a:cubicBezTo>
                    <a:cubicBezTo>
                      <a:pt x="0" y="7"/>
                      <a:pt x="0" y="8"/>
                      <a:pt x="0" y="9"/>
                    </a:cubicBezTo>
                    <a:cubicBezTo>
                      <a:pt x="2" y="10"/>
                      <a:pt x="5" y="11"/>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6" name="Freeform 44">
                <a:extLst>
                  <a:ext uri="{FF2B5EF4-FFF2-40B4-BE49-F238E27FC236}">
                    <a16:creationId xmlns:a16="http://schemas.microsoft.com/office/drawing/2014/main" id="{CF29D25E-CD34-45BA-BF26-115AEEE2DBCF}"/>
                  </a:ext>
                </a:extLst>
              </p:cNvPr>
              <p:cNvSpPr>
                <a:spLocks/>
              </p:cNvSpPr>
              <p:nvPr/>
            </p:nvSpPr>
            <p:spPr bwMode="auto">
              <a:xfrm>
                <a:off x="3473" y="2355"/>
                <a:ext cx="13" cy="39"/>
              </a:xfrm>
              <a:custGeom>
                <a:avLst/>
                <a:gdLst>
                  <a:gd name="T0" fmla="*/ 6 w 11"/>
                  <a:gd name="T1" fmla="*/ 33 h 34"/>
                  <a:gd name="T2" fmla="*/ 6 w 11"/>
                  <a:gd name="T3" fmla="*/ 34 h 34"/>
                  <a:gd name="T4" fmla="*/ 9 w 11"/>
                  <a:gd name="T5" fmla="*/ 33 h 34"/>
                  <a:gd name="T6" fmla="*/ 11 w 11"/>
                  <a:gd name="T7" fmla="*/ 33 h 34"/>
                  <a:gd name="T8" fmla="*/ 11 w 11"/>
                  <a:gd name="T9" fmla="*/ 28 h 34"/>
                  <a:gd name="T10" fmla="*/ 1 w 11"/>
                  <a:gd name="T11" fmla="*/ 0 h 34"/>
                  <a:gd name="T12" fmla="*/ 1 w 11"/>
                  <a:gd name="T13" fmla="*/ 0 h 34"/>
                  <a:gd name="T14" fmla="*/ 1 w 11"/>
                  <a:gd name="T15" fmla="*/ 0 h 34"/>
                  <a:gd name="T16" fmla="*/ 3 w 11"/>
                  <a:gd name="T17" fmla="*/ 29 h 34"/>
                  <a:gd name="T18" fmla="*/ 6 w 11"/>
                  <a:gd name="T19"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4">
                    <a:moveTo>
                      <a:pt x="6" y="33"/>
                    </a:moveTo>
                    <a:cubicBezTo>
                      <a:pt x="6" y="33"/>
                      <a:pt x="6" y="34"/>
                      <a:pt x="6" y="34"/>
                    </a:cubicBezTo>
                    <a:cubicBezTo>
                      <a:pt x="7" y="33"/>
                      <a:pt x="8" y="33"/>
                      <a:pt x="9" y="33"/>
                    </a:cubicBezTo>
                    <a:cubicBezTo>
                      <a:pt x="10" y="33"/>
                      <a:pt x="10" y="33"/>
                      <a:pt x="11" y="33"/>
                    </a:cubicBezTo>
                    <a:cubicBezTo>
                      <a:pt x="11" y="31"/>
                      <a:pt x="11" y="29"/>
                      <a:pt x="11" y="28"/>
                    </a:cubicBezTo>
                    <a:cubicBezTo>
                      <a:pt x="11" y="26"/>
                      <a:pt x="3" y="0"/>
                      <a:pt x="1" y="0"/>
                    </a:cubicBezTo>
                    <a:cubicBezTo>
                      <a:pt x="1" y="0"/>
                      <a:pt x="1" y="0"/>
                      <a:pt x="1" y="0"/>
                    </a:cubicBezTo>
                    <a:cubicBezTo>
                      <a:pt x="1" y="0"/>
                      <a:pt x="1" y="0"/>
                      <a:pt x="1" y="0"/>
                    </a:cubicBezTo>
                    <a:cubicBezTo>
                      <a:pt x="0" y="1"/>
                      <a:pt x="3" y="29"/>
                      <a:pt x="3" y="29"/>
                    </a:cubicBezTo>
                    <a:cubicBezTo>
                      <a:pt x="3" y="31"/>
                      <a:pt x="4" y="32"/>
                      <a:pt x="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7" name="Freeform 45">
                <a:extLst>
                  <a:ext uri="{FF2B5EF4-FFF2-40B4-BE49-F238E27FC236}">
                    <a16:creationId xmlns:a16="http://schemas.microsoft.com/office/drawing/2014/main" id="{23375660-2A1C-42B0-B51E-86E37084FD94}"/>
                  </a:ext>
                </a:extLst>
              </p:cNvPr>
              <p:cNvSpPr>
                <a:spLocks/>
              </p:cNvSpPr>
              <p:nvPr/>
            </p:nvSpPr>
            <p:spPr bwMode="auto">
              <a:xfrm>
                <a:off x="3440" y="2400"/>
                <a:ext cx="37" cy="23"/>
              </a:xfrm>
              <a:custGeom>
                <a:avLst/>
                <a:gdLst>
                  <a:gd name="T0" fmla="*/ 0 w 32"/>
                  <a:gd name="T1" fmla="*/ 18 h 19"/>
                  <a:gd name="T2" fmla="*/ 0 w 32"/>
                  <a:gd name="T3" fmla="*/ 19 h 19"/>
                  <a:gd name="T4" fmla="*/ 1 w 32"/>
                  <a:gd name="T5" fmla="*/ 19 h 19"/>
                  <a:gd name="T6" fmla="*/ 1 w 32"/>
                  <a:gd name="T7" fmla="*/ 19 h 19"/>
                  <a:gd name="T8" fmla="*/ 28 w 32"/>
                  <a:gd name="T9" fmla="*/ 9 h 19"/>
                  <a:gd name="T10" fmla="*/ 32 w 32"/>
                  <a:gd name="T11" fmla="*/ 5 h 19"/>
                  <a:gd name="T12" fmla="*/ 32 w 32"/>
                  <a:gd name="T13" fmla="*/ 4 h 19"/>
                  <a:gd name="T14" fmla="*/ 31 w 32"/>
                  <a:gd name="T15" fmla="*/ 0 h 19"/>
                  <a:gd name="T16" fmla="*/ 31 w 32"/>
                  <a:gd name="T17" fmla="*/ 0 h 19"/>
                  <a:gd name="T18" fmla="*/ 25 w 32"/>
                  <a:gd name="T19" fmla="*/ 1 h 19"/>
                  <a:gd name="T20" fmla="*/ 0 w 32"/>
                  <a:gd name="T2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9">
                    <a:moveTo>
                      <a:pt x="0" y="18"/>
                    </a:moveTo>
                    <a:cubicBezTo>
                      <a:pt x="0" y="18"/>
                      <a:pt x="0" y="19"/>
                      <a:pt x="0" y="19"/>
                    </a:cubicBezTo>
                    <a:cubicBezTo>
                      <a:pt x="0" y="19"/>
                      <a:pt x="1" y="19"/>
                      <a:pt x="1" y="19"/>
                    </a:cubicBezTo>
                    <a:cubicBezTo>
                      <a:pt x="1" y="19"/>
                      <a:pt x="1" y="19"/>
                      <a:pt x="1" y="19"/>
                    </a:cubicBezTo>
                    <a:cubicBezTo>
                      <a:pt x="2" y="19"/>
                      <a:pt x="28" y="9"/>
                      <a:pt x="28" y="9"/>
                    </a:cubicBezTo>
                    <a:cubicBezTo>
                      <a:pt x="30" y="8"/>
                      <a:pt x="30" y="7"/>
                      <a:pt x="32" y="5"/>
                    </a:cubicBezTo>
                    <a:cubicBezTo>
                      <a:pt x="32" y="5"/>
                      <a:pt x="32" y="4"/>
                      <a:pt x="32" y="4"/>
                    </a:cubicBezTo>
                    <a:cubicBezTo>
                      <a:pt x="31" y="3"/>
                      <a:pt x="31" y="2"/>
                      <a:pt x="31" y="0"/>
                    </a:cubicBezTo>
                    <a:cubicBezTo>
                      <a:pt x="31" y="0"/>
                      <a:pt x="31" y="0"/>
                      <a:pt x="31" y="0"/>
                    </a:cubicBezTo>
                    <a:cubicBezTo>
                      <a:pt x="29" y="0"/>
                      <a:pt x="26" y="0"/>
                      <a:pt x="25" y="1"/>
                    </a:cubicBezTo>
                    <a:cubicBezTo>
                      <a:pt x="23" y="2"/>
                      <a:pt x="1" y="17"/>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8" name="Freeform 46">
                <a:extLst>
                  <a:ext uri="{FF2B5EF4-FFF2-40B4-BE49-F238E27FC236}">
                    <a16:creationId xmlns:a16="http://schemas.microsoft.com/office/drawing/2014/main" id="{2D0F82FE-F169-45F8-BD9E-BB920704AE0C}"/>
                  </a:ext>
                </a:extLst>
              </p:cNvPr>
              <p:cNvSpPr>
                <a:spLocks/>
              </p:cNvSpPr>
              <p:nvPr/>
            </p:nvSpPr>
            <p:spPr bwMode="auto">
              <a:xfrm>
                <a:off x="3492" y="2394"/>
                <a:ext cx="40" cy="11"/>
              </a:xfrm>
              <a:custGeom>
                <a:avLst/>
                <a:gdLst>
                  <a:gd name="T0" fmla="*/ 6 w 35"/>
                  <a:gd name="T1" fmla="*/ 0 h 9"/>
                  <a:gd name="T2" fmla="*/ 6 w 35"/>
                  <a:gd name="T3" fmla="*/ 0 h 9"/>
                  <a:gd name="T4" fmla="*/ 1 w 35"/>
                  <a:gd name="T5" fmla="*/ 2 h 9"/>
                  <a:gd name="T6" fmla="*/ 0 w 35"/>
                  <a:gd name="T7" fmla="*/ 3 h 9"/>
                  <a:gd name="T8" fmla="*/ 0 w 35"/>
                  <a:gd name="T9" fmla="*/ 5 h 9"/>
                  <a:gd name="T10" fmla="*/ 0 w 35"/>
                  <a:gd name="T11" fmla="*/ 7 h 9"/>
                  <a:gd name="T12" fmla="*/ 5 w 35"/>
                  <a:gd name="T13" fmla="*/ 9 h 9"/>
                  <a:gd name="T14" fmla="*/ 6 w 35"/>
                  <a:gd name="T15" fmla="*/ 9 h 9"/>
                  <a:gd name="T16" fmla="*/ 35 w 35"/>
                  <a:gd name="T17" fmla="*/ 3 h 9"/>
                  <a:gd name="T18" fmla="*/ 35 w 35"/>
                  <a:gd name="T19" fmla="*/ 3 h 9"/>
                  <a:gd name="T20" fmla="*/ 35 w 35"/>
                  <a:gd name="T21" fmla="*/ 3 h 9"/>
                  <a:gd name="T22" fmla="*/ 6 w 35"/>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9">
                    <a:moveTo>
                      <a:pt x="6" y="0"/>
                    </a:moveTo>
                    <a:cubicBezTo>
                      <a:pt x="6" y="0"/>
                      <a:pt x="6" y="0"/>
                      <a:pt x="6" y="0"/>
                    </a:cubicBezTo>
                    <a:cubicBezTo>
                      <a:pt x="4" y="0"/>
                      <a:pt x="3" y="1"/>
                      <a:pt x="1" y="2"/>
                    </a:cubicBezTo>
                    <a:cubicBezTo>
                      <a:pt x="1" y="2"/>
                      <a:pt x="0" y="2"/>
                      <a:pt x="0" y="3"/>
                    </a:cubicBezTo>
                    <a:cubicBezTo>
                      <a:pt x="0" y="3"/>
                      <a:pt x="0" y="4"/>
                      <a:pt x="0" y="5"/>
                    </a:cubicBezTo>
                    <a:cubicBezTo>
                      <a:pt x="0" y="6"/>
                      <a:pt x="0" y="6"/>
                      <a:pt x="0" y="7"/>
                    </a:cubicBezTo>
                    <a:cubicBezTo>
                      <a:pt x="2" y="8"/>
                      <a:pt x="4" y="8"/>
                      <a:pt x="5" y="9"/>
                    </a:cubicBezTo>
                    <a:cubicBezTo>
                      <a:pt x="6" y="9"/>
                      <a:pt x="6" y="9"/>
                      <a:pt x="6" y="9"/>
                    </a:cubicBezTo>
                    <a:cubicBezTo>
                      <a:pt x="10" y="9"/>
                      <a:pt x="34" y="4"/>
                      <a:pt x="35" y="3"/>
                    </a:cubicBezTo>
                    <a:cubicBezTo>
                      <a:pt x="35" y="3"/>
                      <a:pt x="35" y="3"/>
                      <a:pt x="35" y="3"/>
                    </a:cubicBezTo>
                    <a:cubicBezTo>
                      <a:pt x="35" y="3"/>
                      <a:pt x="35" y="3"/>
                      <a:pt x="35" y="3"/>
                    </a:cubicBezTo>
                    <a:cubicBezTo>
                      <a:pt x="34" y="2"/>
                      <a:pt x="7"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9" name="Freeform 47">
                <a:extLst>
                  <a:ext uri="{FF2B5EF4-FFF2-40B4-BE49-F238E27FC236}">
                    <a16:creationId xmlns:a16="http://schemas.microsoft.com/office/drawing/2014/main" id="{619B03BF-772C-4A71-B486-3ECB0802E7F0}"/>
                  </a:ext>
                </a:extLst>
              </p:cNvPr>
              <p:cNvSpPr>
                <a:spLocks/>
              </p:cNvSpPr>
              <p:nvPr/>
            </p:nvSpPr>
            <p:spPr bwMode="auto">
              <a:xfrm>
                <a:off x="3204" y="2385"/>
                <a:ext cx="327" cy="88"/>
              </a:xfrm>
              <a:custGeom>
                <a:avLst/>
                <a:gdLst>
                  <a:gd name="T0" fmla="*/ 276 w 280"/>
                  <a:gd name="T1" fmla="*/ 60 h 75"/>
                  <a:gd name="T2" fmla="*/ 242 w 280"/>
                  <a:gd name="T3" fmla="*/ 64 h 75"/>
                  <a:gd name="T4" fmla="*/ 242 w 280"/>
                  <a:gd name="T5" fmla="*/ 17 h 75"/>
                  <a:gd name="T6" fmla="*/ 244 w 280"/>
                  <a:gd name="T7" fmla="*/ 15 h 75"/>
                  <a:gd name="T8" fmla="*/ 244 w 280"/>
                  <a:gd name="T9" fmla="*/ 13 h 75"/>
                  <a:gd name="T10" fmla="*/ 244 w 280"/>
                  <a:gd name="T11" fmla="*/ 11 h 75"/>
                  <a:gd name="T12" fmla="*/ 241 w 280"/>
                  <a:gd name="T13" fmla="*/ 9 h 75"/>
                  <a:gd name="T14" fmla="*/ 239 w 280"/>
                  <a:gd name="T15" fmla="*/ 8 h 75"/>
                  <a:gd name="T16" fmla="*/ 236 w 280"/>
                  <a:gd name="T17" fmla="*/ 9 h 75"/>
                  <a:gd name="T18" fmla="*/ 235 w 280"/>
                  <a:gd name="T19" fmla="*/ 13 h 75"/>
                  <a:gd name="T20" fmla="*/ 235 w 280"/>
                  <a:gd name="T21" fmla="*/ 13 h 75"/>
                  <a:gd name="T22" fmla="*/ 237 w 280"/>
                  <a:gd name="T23" fmla="*/ 17 h 75"/>
                  <a:gd name="T24" fmla="*/ 237 w 280"/>
                  <a:gd name="T25" fmla="*/ 17 h 75"/>
                  <a:gd name="T26" fmla="*/ 237 w 280"/>
                  <a:gd name="T27" fmla="*/ 63 h 75"/>
                  <a:gd name="T28" fmla="*/ 232 w 280"/>
                  <a:gd name="T29" fmla="*/ 63 h 75"/>
                  <a:gd name="T30" fmla="*/ 220 w 280"/>
                  <a:gd name="T31" fmla="*/ 61 h 75"/>
                  <a:gd name="T32" fmla="*/ 145 w 280"/>
                  <a:gd name="T33" fmla="*/ 66 h 75"/>
                  <a:gd name="T34" fmla="*/ 132 w 280"/>
                  <a:gd name="T35" fmla="*/ 68 h 75"/>
                  <a:gd name="T36" fmla="*/ 132 w 280"/>
                  <a:gd name="T37" fmla="*/ 10 h 75"/>
                  <a:gd name="T38" fmla="*/ 135 w 280"/>
                  <a:gd name="T39" fmla="*/ 8 h 75"/>
                  <a:gd name="T40" fmla="*/ 135 w 280"/>
                  <a:gd name="T41" fmla="*/ 5 h 75"/>
                  <a:gd name="T42" fmla="*/ 135 w 280"/>
                  <a:gd name="T43" fmla="*/ 3 h 75"/>
                  <a:gd name="T44" fmla="*/ 132 w 280"/>
                  <a:gd name="T45" fmla="*/ 0 h 75"/>
                  <a:gd name="T46" fmla="*/ 130 w 280"/>
                  <a:gd name="T47" fmla="*/ 0 h 75"/>
                  <a:gd name="T48" fmla="*/ 126 w 280"/>
                  <a:gd name="T49" fmla="*/ 1 h 75"/>
                  <a:gd name="T50" fmla="*/ 124 w 280"/>
                  <a:gd name="T51" fmla="*/ 5 h 75"/>
                  <a:gd name="T52" fmla="*/ 124 w 280"/>
                  <a:gd name="T53" fmla="*/ 5 h 75"/>
                  <a:gd name="T54" fmla="*/ 126 w 280"/>
                  <a:gd name="T55" fmla="*/ 10 h 75"/>
                  <a:gd name="T56" fmla="*/ 127 w 280"/>
                  <a:gd name="T57" fmla="*/ 10 h 75"/>
                  <a:gd name="T58" fmla="*/ 127 w 280"/>
                  <a:gd name="T59" fmla="*/ 69 h 75"/>
                  <a:gd name="T60" fmla="*/ 78 w 280"/>
                  <a:gd name="T61" fmla="*/ 62 h 75"/>
                  <a:gd name="T62" fmla="*/ 59 w 280"/>
                  <a:gd name="T63" fmla="*/ 57 h 75"/>
                  <a:gd name="T64" fmla="*/ 38 w 280"/>
                  <a:gd name="T65" fmla="*/ 58 h 75"/>
                  <a:gd name="T66" fmla="*/ 38 w 280"/>
                  <a:gd name="T67" fmla="*/ 14 h 75"/>
                  <a:gd name="T68" fmla="*/ 40 w 280"/>
                  <a:gd name="T69" fmla="*/ 12 h 75"/>
                  <a:gd name="T70" fmla="*/ 41 w 280"/>
                  <a:gd name="T71" fmla="*/ 9 h 75"/>
                  <a:gd name="T72" fmla="*/ 40 w 280"/>
                  <a:gd name="T73" fmla="*/ 7 h 75"/>
                  <a:gd name="T74" fmla="*/ 38 w 280"/>
                  <a:gd name="T75" fmla="*/ 5 h 75"/>
                  <a:gd name="T76" fmla="*/ 36 w 280"/>
                  <a:gd name="T77" fmla="*/ 5 h 75"/>
                  <a:gd name="T78" fmla="*/ 33 w 280"/>
                  <a:gd name="T79" fmla="*/ 6 h 75"/>
                  <a:gd name="T80" fmla="*/ 32 w 280"/>
                  <a:gd name="T81" fmla="*/ 9 h 75"/>
                  <a:gd name="T82" fmla="*/ 31 w 280"/>
                  <a:gd name="T83" fmla="*/ 9 h 75"/>
                  <a:gd name="T84" fmla="*/ 33 w 280"/>
                  <a:gd name="T85" fmla="*/ 13 h 75"/>
                  <a:gd name="T86" fmla="*/ 34 w 280"/>
                  <a:gd name="T87" fmla="*/ 14 h 75"/>
                  <a:gd name="T88" fmla="*/ 34 w 280"/>
                  <a:gd name="T89" fmla="*/ 59 h 75"/>
                  <a:gd name="T90" fmla="*/ 2 w 280"/>
                  <a:gd name="T91" fmla="*/ 68 h 75"/>
                  <a:gd name="T92" fmla="*/ 1 w 280"/>
                  <a:gd name="T93" fmla="*/ 72 h 75"/>
                  <a:gd name="T94" fmla="*/ 4 w 280"/>
                  <a:gd name="T95" fmla="*/ 73 h 75"/>
                  <a:gd name="T96" fmla="*/ 58 w 280"/>
                  <a:gd name="T97" fmla="*/ 63 h 75"/>
                  <a:gd name="T98" fmla="*/ 76 w 280"/>
                  <a:gd name="T99" fmla="*/ 67 h 75"/>
                  <a:gd name="T100" fmla="*/ 120 w 280"/>
                  <a:gd name="T101" fmla="*/ 75 h 75"/>
                  <a:gd name="T102" fmla="*/ 147 w 280"/>
                  <a:gd name="T103" fmla="*/ 71 h 75"/>
                  <a:gd name="T104" fmla="*/ 219 w 280"/>
                  <a:gd name="T105" fmla="*/ 66 h 75"/>
                  <a:gd name="T106" fmla="*/ 231 w 280"/>
                  <a:gd name="T107" fmla="*/ 68 h 75"/>
                  <a:gd name="T108" fmla="*/ 278 w 280"/>
                  <a:gd name="T109" fmla="*/ 65 h 75"/>
                  <a:gd name="T110" fmla="*/ 280 w 280"/>
                  <a:gd name="T111" fmla="*/ 62 h 75"/>
                  <a:gd name="T112" fmla="*/ 276 w 280"/>
                  <a:gd name="T113" fmla="*/ 6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0" h="75">
                    <a:moveTo>
                      <a:pt x="276" y="60"/>
                    </a:moveTo>
                    <a:cubicBezTo>
                      <a:pt x="276" y="60"/>
                      <a:pt x="263" y="65"/>
                      <a:pt x="242" y="64"/>
                    </a:cubicBezTo>
                    <a:cubicBezTo>
                      <a:pt x="242" y="17"/>
                      <a:pt x="242" y="17"/>
                      <a:pt x="242" y="17"/>
                    </a:cubicBezTo>
                    <a:cubicBezTo>
                      <a:pt x="243" y="17"/>
                      <a:pt x="243" y="16"/>
                      <a:pt x="244" y="15"/>
                    </a:cubicBezTo>
                    <a:cubicBezTo>
                      <a:pt x="244" y="14"/>
                      <a:pt x="244" y="14"/>
                      <a:pt x="244" y="13"/>
                    </a:cubicBezTo>
                    <a:cubicBezTo>
                      <a:pt x="244" y="12"/>
                      <a:pt x="244" y="11"/>
                      <a:pt x="244" y="11"/>
                    </a:cubicBezTo>
                    <a:cubicBezTo>
                      <a:pt x="243" y="10"/>
                      <a:pt x="242" y="9"/>
                      <a:pt x="241" y="9"/>
                    </a:cubicBezTo>
                    <a:cubicBezTo>
                      <a:pt x="241" y="8"/>
                      <a:pt x="240" y="8"/>
                      <a:pt x="239" y="8"/>
                    </a:cubicBezTo>
                    <a:cubicBezTo>
                      <a:pt x="238" y="8"/>
                      <a:pt x="237" y="9"/>
                      <a:pt x="236" y="9"/>
                    </a:cubicBezTo>
                    <a:cubicBezTo>
                      <a:pt x="235" y="10"/>
                      <a:pt x="235" y="11"/>
                      <a:pt x="235" y="13"/>
                    </a:cubicBezTo>
                    <a:cubicBezTo>
                      <a:pt x="235" y="13"/>
                      <a:pt x="235" y="13"/>
                      <a:pt x="235" y="13"/>
                    </a:cubicBezTo>
                    <a:cubicBezTo>
                      <a:pt x="235" y="14"/>
                      <a:pt x="235" y="16"/>
                      <a:pt x="237" y="17"/>
                    </a:cubicBezTo>
                    <a:cubicBezTo>
                      <a:pt x="237" y="17"/>
                      <a:pt x="237" y="17"/>
                      <a:pt x="237" y="17"/>
                    </a:cubicBezTo>
                    <a:cubicBezTo>
                      <a:pt x="237" y="63"/>
                      <a:pt x="237" y="63"/>
                      <a:pt x="237" y="63"/>
                    </a:cubicBezTo>
                    <a:cubicBezTo>
                      <a:pt x="235" y="63"/>
                      <a:pt x="234" y="63"/>
                      <a:pt x="232" y="63"/>
                    </a:cubicBezTo>
                    <a:cubicBezTo>
                      <a:pt x="228" y="62"/>
                      <a:pt x="224" y="62"/>
                      <a:pt x="220" y="61"/>
                    </a:cubicBezTo>
                    <a:cubicBezTo>
                      <a:pt x="197" y="58"/>
                      <a:pt x="177" y="55"/>
                      <a:pt x="145" y="66"/>
                    </a:cubicBezTo>
                    <a:cubicBezTo>
                      <a:pt x="141" y="67"/>
                      <a:pt x="137" y="68"/>
                      <a:pt x="132" y="68"/>
                    </a:cubicBezTo>
                    <a:cubicBezTo>
                      <a:pt x="132" y="10"/>
                      <a:pt x="132" y="10"/>
                      <a:pt x="132" y="10"/>
                    </a:cubicBezTo>
                    <a:cubicBezTo>
                      <a:pt x="133" y="10"/>
                      <a:pt x="134" y="9"/>
                      <a:pt x="135" y="8"/>
                    </a:cubicBezTo>
                    <a:cubicBezTo>
                      <a:pt x="135" y="7"/>
                      <a:pt x="135" y="6"/>
                      <a:pt x="135" y="5"/>
                    </a:cubicBezTo>
                    <a:cubicBezTo>
                      <a:pt x="135" y="4"/>
                      <a:pt x="135" y="4"/>
                      <a:pt x="135" y="3"/>
                    </a:cubicBezTo>
                    <a:cubicBezTo>
                      <a:pt x="134" y="2"/>
                      <a:pt x="133" y="1"/>
                      <a:pt x="132" y="0"/>
                    </a:cubicBezTo>
                    <a:cubicBezTo>
                      <a:pt x="131" y="0"/>
                      <a:pt x="131" y="0"/>
                      <a:pt x="130" y="0"/>
                    </a:cubicBezTo>
                    <a:cubicBezTo>
                      <a:pt x="128" y="0"/>
                      <a:pt x="127" y="0"/>
                      <a:pt x="126" y="1"/>
                    </a:cubicBezTo>
                    <a:cubicBezTo>
                      <a:pt x="125" y="2"/>
                      <a:pt x="124" y="3"/>
                      <a:pt x="124" y="5"/>
                    </a:cubicBezTo>
                    <a:cubicBezTo>
                      <a:pt x="124" y="5"/>
                      <a:pt x="124" y="5"/>
                      <a:pt x="124" y="5"/>
                    </a:cubicBezTo>
                    <a:cubicBezTo>
                      <a:pt x="124" y="7"/>
                      <a:pt x="125" y="9"/>
                      <a:pt x="126" y="10"/>
                    </a:cubicBezTo>
                    <a:cubicBezTo>
                      <a:pt x="127" y="10"/>
                      <a:pt x="127" y="10"/>
                      <a:pt x="127" y="10"/>
                    </a:cubicBezTo>
                    <a:cubicBezTo>
                      <a:pt x="127" y="69"/>
                      <a:pt x="127" y="69"/>
                      <a:pt x="127" y="69"/>
                    </a:cubicBezTo>
                    <a:cubicBezTo>
                      <a:pt x="109" y="71"/>
                      <a:pt x="92" y="66"/>
                      <a:pt x="78" y="62"/>
                    </a:cubicBezTo>
                    <a:cubicBezTo>
                      <a:pt x="71" y="60"/>
                      <a:pt x="64" y="58"/>
                      <a:pt x="59" y="57"/>
                    </a:cubicBezTo>
                    <a:cubicBezTo>
                      <a:pt x="52" y="57"/>
                      <a:pt x="45" y="57"/>
                      <a:pt x="38" y="58"/>
                    </a:cubicBezTo>
                    <a:cubicBezTo>
                      <a:pt x="38" y="14"/>
                      <a:pt x="38" y="14"/>
                      <a:pt x="38" y="14"/>
                    </a:cubicBezTo>
                    <a:cubicBezTo>
                      <a:pt x="39" y="13"/>
                      <a:pt x="40" y="12"/>
                      <a:pt x="40" y="12"/>
                    </a:cubicBezTo>
                    <a:cubicBezTo>
                      <a:pt x="41" y="11"/>
                      <a:pt x="41" y="10"/>
                      <a:pt x="41" y="9"/>
                    </a:cubicBezTo>
                    <a:cubicBezTo>
                      <a:pt x="41" y="9"/>
                      <a:pt x="41" y="8"/>
                      <a:pt x="40" y="7"/>
                    </a:cubicBezTo>
                    <a:cubicBezTo>
                      <a:pt x="40" y="6"/>
                      <a:pt x="39" y="6"/>
                      <a:pt x="38" y="5"/>
                    </a:cubicBezTo>
                    <a:cubicBezTo>
                      <a:pt x="38" y="5"/>
                      <a:pt x="37" y="5"/>
                      <a:pt x="36" y="5"/>
                    </a:cubicBezTo>
                    <a:cubicBezTo>
                      <a:pt x="35" y="5"/>
                      <a:pt x="34" y="5"/>
                      <a:pt x="33" y="6"/>
                    </a:cubicBezTo>
                    <a:cubicBezTo>
                      <a:pt x="32" y="7"/>
                      <a:pt x="32" y="8"/>
                      <a:pt x="32" y="9"/>
                    </a:cubicBezTo>
                    <a:cubicBezTo>
                      <a:pt x="31" y="9"/>
                      <a:pt x="31" y="9"/>
                      <a:pt x="31" y="9"/>
                    </a:cubicBezTo>
                    <a:cubicBezTo>
                      <a:pt x="31" y="11"/>
                      <a:pt x="32" y="12"/>
                      <a:pt x="33" y="13"/>
                    </a:cubicBezTo>
                    <a:cubicBezTo>
                      <a:pt x="34" y="13"/>
                      <a:pt x="34" y="13"/>
                      <a:pt x="34" y="14"/>
                    </a:cubicBezTo>
                    <a:cubicBezTo>
                      <a:pt x="34" y="59"/>
                      <a:pt x="34" y="59"/>
                      <a:pt x="34" y="59"/>
                    </a:cubicBezTo>
                    <a:cubicBezTo>
                      <a:pt x="18" y="62"/>
                      <a:pt x="3" y="68"/>
                      <a:pt x="2" y="68"/>
                    </a:cubicBezTo>
                    <a:cubicBezTo>
                      <a:pt x="1" y="69"/>
                      <a:pt x="0" y="71"/>
                      <a:pt x="1" y="72"/>
                    </a:cubicBezTo>
                    <a:cubicBezTo>
                      <a:pt x="1" y="73"/>
                      <a:pt x="3" y="74"/>
                      <a:pt x="4" y="73"/>
                    </a:cubicBezTo>
                    <a:cubicBezTo>
                      <a:pt x="4" y="73"/>
                      <a:pt x="38" y="60"/>
                      <a:pt x="58" y="63"/>
                    </a:cubicBezTo>
                    <a:cubicBezTo>
                      <a:pt x="63" y="63"/>
                      <a:pt x="70" y="65"/>
                      <a:pt x="76" y="67"/>
                    </a:cubicBezTo>
                    <a:cubicBezTo>
                      <a:pt x="89" y="71"/>
                      <a:pt x="104" y="75"/>
                      <a:pt x="120" y="75"/>
                    </a:cubicBezTo>
                    <a:cubicBezTo>
                      <a:pt x="128" y="75"/>
                      <a:pt x="137" y="74"/>
                      <a:pt x="147" y="71"/>
                    </a:cubicBezTo>
                    <a:cubicBezTo>
                      <a:pt x="178" y="60"/>
                      <a:pt x="197" y="63"/>
                      <a:pt x="219" y="66"/>
                    </a:cubicBezTo>
                    <a:cubicBezTo>
                      <a:pt x="223" y="67"/>
                      <a:pt x="227" y="67"/>
                      <a:pt x="231" y="68"/>
                    </a:cubicBezTo>
                    <a:cubicBezTo>
                      <a:pt x="260" y="72"/>
                      <a:pt x="278" y="66"/>
                      <a:pt x="278" y="65"/>
                    </a:cubicBezTo>
                    <a:cubicBezTo>
                      <a:pt x="280" y="65"/>
                      <a:pt x="280" y="63"/>
                      <a:pt x="280" y="62"/>
                    </a:cubicBezTo>
                    <a:cubicBezTo>
                      <a:pt x="279" y="61"/>
                      <a:pt x="278" y="60"/>
                      <a:pt x="276"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0" name="Freeform 48">
                <a:extLst>
                  <a:ext uri="{FF2B5EF4-FFF2-40B4-BE49-F238E27FC236}">
                    <a16:creationId xmlns:a16="http://schemas.microsoft.com/office/drawing/2014/main" id="{A74EE50F-2DDF-4647-8E8B-3F4C18881A96}"/>
                  </a:ext>
                </a:extLst>
              </p:cNvPr>
              <p:cNvSpPr>
                <a:spLocks/>
              </p:cNvSpPr>
              <p:nvPr/>
            </p:nvSpPr>
            <p:spPr bwMode="auto">
              <a:xfrm>
                <a:off x="3204" y="2463"/>
                <a:ext cx="327" cy="25"/>
              </a:xfrm>
              <a:custGeom>
                <a:avLst/>
                <a:gdLst>
                  <a:gd name="T0" fmla="*/ 276 w 280"/>
                  <a:gd name="T1" fmla="*/ 6 h 21"/>
                  <a:gd name="T2" fmla="*/ 232 w 280"/>
                  <a:gd name="T3" fmla="*/ 8 h 21"/>
                  <a:gd name="T4" fmla="*/ 220 w 280"/>
                  <a:gd name="T5" fmla="*/ 7 h 21"/>
                  <a:gd name="T6" fmla="*/ 145 w 280"/>
                  <a:gd name="T7" fmla="*/ 11 h 21"/>
                  <a:gd name="T8" fmla="*/ 78 w 280"/>
                  <a:gd name="T9" fmla="*/ 8 h 21"/>
                  <a:gd name="T10" fmla="*/ 59 w 280"/>
                  <a:gd name="T11" fmla="*/ 3 h 21"/>
                  <a:gd name="T12" fmla="*/ 2 w 280"/>
                  <a:gd name="T13" fmla="*/ 14 h 21"/>
                  <a:gd name="T14" fmla="*/ 1 w 280"/>
                  <a:gd name="T15" fmla="*/ 18 h 21"/>
                  <a:gd name="T16" fmla="*/ 4 w 280"/>
                  <a:gd name="T17" fmla="*/ 19 h 21"/>
                  <a:gd name="T18" fmla="*/ 58 w 280"/>
                  <a:gd name="T19" fmla="*/ 8 h 21"/>
                  <a:gd name="T20" fmla="*/ 76 w 280"/>
                  <a:gd name="T21" fmla="*/ 13 h 21"/>
                  <a:gd name="T22" fmla="*/ 120 w 280"/>
                  <a:gd name="T23" fmla="*/ 21 h 21"/>
                  <a:gd name="T24" fmla="*/ 147 w 280"/>
                  <a:gd name="T25" fmla="*/ 16 h 21"/>
                  <a:gd name="T26" fmla="*/ 219 w 280"/>
                  <a:gd name="T27" fmla="*/ 12 h 21"/>
                  <a:gd name="T28" fmla="*/ 231 w 280"/>
                  <a:gd name="T29" fmla="*/ 14 h 21"/>
                  <a:gd name="T30" fmla="*/ 278 w 280"/>
                  <a:gd name="T31" fmla="*/ 11 h 21"/>
                  <a:gd name="T32" fmla="*/ 280 w 280"/>
                  <a:gd name="T33" fmla="*/ 8 h 21"/>
                  <a:gd name="T34" fmla="*/ 276 w 280"/>
                  <a:gd name="T35"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0" h="21">
                    <a:moveTo>
                      <a:pt x="276" y="6"/>
                    </a:moveTo>
                    <a:cubicBezTo>
                      <a:pt x="276" y="6"/>
                      <a:pt x="260" y="12"/>
                      <a:pt x="232" y="8"/>
                    </a:cubicBezTo>
                    <a:cubicBezTo>
                      <a:pt x="228" y="8"/>
                      <a:pt x="224" y="7"/>
                      <a:pt x="220" y="7"/>
                    </a:cubicBezTo>
                    <a:cubicBezTo>
                      <a:pt x="197" y="3"/>
                      <a:pt x="177" y="0"/>
                      <a:pt x="145" y="11"/>
                    </a:cubicBezTo>
                    <a:cubicBezTo>
                      <a:pt x="120" y="20"/>
                      <a:pt x="97" y="13"/>
                      <a:pt x="78" y="8"/>
                    </a:cubicBezTo>
                    <a:cubicBezTo>
                      <a:pt x="71" y="6"/>
                      <a:pt x="64" y="4"/>
                      <a:pt x="59" y="3"/>
                    </a:cubicBezTo>
                    <a:cubicBezTo>
                      <a:pt x="37" y="0"/>
                      <a:pt x="3" y="14"/>
                      <a:pt x="2" y="14"/>
                    </a:cubicBezTo>
                    <a:cubicBezTo>
                      <a:pt x="1" y="15"/>
                      <a:pt x="0" y="16"/>
                      <a:pt x="1" y="18"/>
                    </a:cubicBezTo>
                    <a:cubicBezTo>
                      <a:pt x="1" y="19"/>
                      <a:pt x="3" y="20"/>
                      <a:pt x="4" y="19"/>
                    </a:cubicBezTo>
                    <a:cubicBezTo>
                      <a:pt x="4" y="19"/>
                      <a:pt x="38" y="5"/>
                      <a:pt x="58" y="8"/>
                    </a:cubicBezTo>
                    <a:cubicBezTo>
                      <a:pt x="63" y="9"/>
                      <a:pt x="70" y="11"/>
                      <a:pt x="76" y="13"/>
                    </a:cubicBezTo>
                    <a:cubicBezTo>
                      <a:pt x="89" y="16"/>
                      <a:pt x="104" y="21"/>
                      <a:pt x="120" y="21"/>
                    </a:cubicBezTo>
                    <a:cubicBezTo>
                      <a:pt x="128" y="21"/>
                      <a:pt x="137" y="19"/>
                      <a:pt x="147" y="16"/>
                    </a:cubicBezTo>
                    <a:cubicBezTo>
                      <a:pt x="178" y="6"/>
                      <a:pt x="197" y="9"/>
                      <a:pt x="219" y="12"/>
                    </a:cubicBezTo>
                    <a:cubicBezTo>
                      <a:pt x="223" y="12"/>
                      <a:pt x="227" y="13"/>
                      <a:pt x="231" y="14"/>
                    </a:cubicBezTo>
                    <a:cubicBezTo>
                      <a:pt x="260" y="17"/>
                      <a:pt x="278" y="11"/>
                      <a:pt x="278" y="11"/>
                    </a:cubicBezTo>
                    <a:cubicBezTo>
                      <a:pt x="280" y="11"/>
                      <a:pt x="280" y="9"/>
                      <a:pt x="280" y="8"/>
                    </a:cubicBezTo>
                    <a:cubicBezTo>
                      <a:pt x="279" y="6"/>
                      <a:pt x="278" y="6"/>
                      <a:pt x="27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1" name="Freeform 49">
                <a:extLst>
                  <a:ext uri="{FF2B5EF4-FFF2-40B4-BE49-F238E27FC236}">
                    <a16:creationId xmlns:a16="http://schemas.microsoft.com/office/drawing/2014/main" id="{E51F1449-435B-470A-96A9-FF1FD6EB5397}"/>
                  </a:ext>
                </a:extLst>
              </p:cNvPr>
              <p:cNvSpPr>
                <a:spLocks noEditPoints="1"/>
              </p:cNvSpPr>
              <p:nvPr/>
            </p:nvSpPr>
            <p:spPr bwMode="auto">
              <a:xfrm>
                <a:off x="3419" y="2341"/>
                <a:ext cx="14" cy="13"/>
              </a:xfrm>
              <a:custGeom>
                <a:avLst/>
                <a:gdLst>
                  <a:gd name="T0" fmla="*/ 6 w 12"/>
                  <a:gd name="T1" fmla="*/ 0 h 11"/>
                  <a:gd name="T2" fmla="*/ 0 w 12"/>
                  <a:gd name="T3" fmla="*/ 5 h 11"/>
                  <a:gd name="T4" fmla="*/ 6 w 12"/>
                  <a:gd name="T5" fmla="*/ 11 h 11"/>
                  <a:gd name="T6" fmla="*/ 12 w 12"/>
                  <a:gd name="T7" fmla="*/ 5 h 11"/>
                  <a:gd name="T8" fmla="*/ 6 w 12"/>
                  <a:gd name="T9" fmla="*/ 0 h 11"/>
                  <a:gd name="T10" fmla="*/ 6 w 12"/>
                  <a:gd name="T11" fmla="*/ 9 h 11"/>
                  <a:gd name="T12" fmla="*/ 2 w 12"/>
                  <a:gd name="T13" fmla="*/ 5 h 11"/>
                  <a:gd name="T14" fmla="*/ 6 w 12"/>
                  <a:gd name="T15" fmla="*/ 1 h 11"/>
                  <a:gd name="T16" fmla="*/ 10 w 12"/>
                  <a:gd name="T17" fmla="*/ 5 h 11"/>
                  <a:gd name="T18" fmla="*/ 6 w 12"/>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1">
                    <a:moveTo>
                      <a:pt x="6" y="0"/>
                    </a:moveTo>
                    <a:cubicBezTo>
                      <a:pt x="3" y="0"/>
                      <a:pt x="0" y="2"/>
                      <a:pt x="0" y="5"/>
                    </a:cubicBezTo>
                    <a:cubicBezTo>
                      <a:pt x="0" y="8"/>
                      <a:pt x="3" y="11"/>
                      <a:pt x="6" y="11"/>
                    </a:cubicBezTo>
                    <a:cubicBezTo>
                      <a:pt x="9" y="11"/>
                      <a:pt x="12" y="8"/>
                      <a:pt x="12" y="5"/>
                    </a:cubicBezTo>
                    <a:cubicBezTo>
                      <a:pt x="12" y="2"/>
                      <a:pt x="9" y="0"/>
                      <a:pt x="6" y="0"/>
                    </a:cubicBezTo>
                    <a:close/>
                    <a:moveTo>
                      <a:pt x="6" y="9"/>
                    </a:moveTo>
                    <a:cubicBezTo>
                      <a:pt x="4" y="9"/>
                      <a:pt x="2" y="7"/>
                      <a:pt x="2" y="5"/>
                    </a:cubicBezTo>
                    <a:cubicBezTo>
                      <a:pt x="2" y="3"/>
                      <a:pt x="4" y="1"/>
                      <a:pt x="6" y="1"/>
                    </a:cubicBezTo>
                    <a:cubicBezTo>
                      <a:pt x="8" y="1"/>
                      <a:pt x="10" y="3"/>
                      <a:pt x="10" y="5"/>
                    </a:cubicBezTo>
                    <a:cubicBezTo>
                      <a:pt x="10" y="7"/>
                      <a:pt x="8"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2" name="Freeform 50">
                <a:extLst>
                  <a:ext uri="{FF2B5EF4-FFF2-40B4-BE49-F238E27FC236}">
                    <a16:creationId xmlns:a16="http://schemas.microsoft.com/office/drawing/2014/main" id="{6A5F7C20-2B96-4089-B223-F02E71B95416}"/>
                  </a:ext>
                </a:extLst>
              </p:cNvPr>
              <p:cNvSpPr>
                <a:spLocks noEditPoints="1"/>
              </p:cNvSpPr>
              <p:nvPr/>
            </p:nvSpPr>
            <p:spPr bwMode="auto">
              <a:xfrm>
                <a:off x="3432" y="2317"/>
                <a:ext cx="19" cy="20"/>
              </a:xfrm>
              <a:custGeom>
                <a:avLst/>
                <a:gdLst>
                  <a:gd name="T0" fmla="*/ 8 w 16"/>
                  <a:gd name="T1" fmla="*/ 0 h 17"/>
                  <a:gd name="T2" fmla="*/ 0 w 16"/>
                  <a:gd name="T3" fmla="*/ 9 h 17"/>
                  <a:gd name="T4" fmla="*/ 8 w 16"/>
                  <a:gd name="T5" fmla="*/ 17 h 17"/>
                  <a:gd name="T6" fmla="*/ 16 w 16"/>
                  <a:gd name="T7" fmla="*/ 9 h 17"/>
                  <a:gd name="T8" fmla="*/ 8 w 16"/>
                  <a:gd name="T9" fmla="*/ 0 h 17"/>
                  <a:gd name="T10" fmla="*/ 8 w 16"/>
                  <a:gd name="T11" fmla="*/ 15 h 17"/>
                  <a:gd name="T12" fmla="*/ 2 w 16"/>
                  <a:gd name="T13" fmla="*/ 9 h 17"/>
                  <a:gd name="T14" fmla="*/ 8 w 16"/>
                  <a:gd name="T15" fmla="*/ 2 h 17"/>
                  <a:gd name="T16" fmla="*/ 14 w 16"/>
                  <a:gd name="T17" fmla="*/ 9 h 17"/>
                  <a:gd name="T18" fmla="*/ 8 w 16"/>
                  <a:gd name="T1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8" y="0"/>
                    </a:moveTo>
                    <a:cubicBezTo>
                      <a:pt x="3" y="0"/>
                      <a:pt x="0" y="4"/>
                      <a:pt x="0" y="9"/>
                    </a:cubicBezTo>
                    <a:cubicBezTo>
                      <a:pt x="0" y="13"/>
                      <a:pt x="3" y="17"/>
                      <a:pt x="8" y="17"/>
                    </a:cubicBezTo>
                    <a:cubicBezTo>
                      <a:pt x="12" y="17"/>
                      <a:pt x="16" y="13"/>
                      <a:pt x="16" y="9"/>
                    </a:cubicBezTo>
                    <a:cubicBezTo>
                      <a:pt x="16" y="4"/>
                      <a:pt x="12" y="0"/>
                      <a:pt x="8" y="0"/>
                    </a:cubicBezTo>
                    <a:close/>
                    <a:moveTo>
                      <a:pt x="8" y="15"/>
                    </a:moveTo>
                    <a:cubicBezTo>
                      <a:pt x="4" y="15"/>
                      <a:pt x="2" y="12"/>
                      <a:pt x="2" y="9"/>
                    </a:cubicBezTo>
                    <a:cubicBezTo>
                      <a:pt x="2" y="5"/>
                      <a:pt x="4" y="2"/>
                      <a:pt x="8" y="2"/>
                    </a:cubicBezTo>
                    <a:cubicBezTo>
                      <a:pt x="11" y="2"/>
                      <a:pt x="14" y="5"/>
                      <a:pt x="14" y="9"/>
                    </a:cubicBezTo>
                    <a:cubicBezTo>
                      <a:pt x="14" y="12"/>
                      <a:pt x="11" y="15"/>
                      <a:pt x="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3" name="Freeform 51">
                <a:extLst>
                  <a:ext uri="{FF2B5EF4-FFF2-40B4-BE49-F238E27FC236}">
                    <a16:creationId xmlns:a16="http://schemas.microsoft.com/office/drawing/2014/main" id="{4E416C91-6C33-49A2-9FCA-598BAAD3D58A}"/>
                  </a:ext>
                </a:extLst>
              </p:cNvPr>
              <p:cNvSpPr>
                <a:spLocks noEditPoints="1"/>
              </p:cNvSpPr>
              <p:nvPr/>
            </p:nvSpPr>
            <p:spPr bwMode="auto">
              <a:xfrm>
                <a:off x="3432" y="2356"/>
                <a:ext cx="9" cy="10"/>
              </a:xfrm>
              <a:custGeom>
                <a:avLst/>
                <a:gdLst>
                  <a:gd name="T0" fmla="*/ 4 w 8"/>
                  <a:gd name="T1" fmla="*/ 0 h 9"/>
                  <a:gd name="T2" fmla="*/ 0 w 8"/>
                  <a:gd name="T3" fmla="*/ 5 h 9"/>
                  <a:gd name="T4" fmla="*/ 4 w 8"/>
                  <a:gd name="T5" fmla="*/ 9 h 9"/>
                  <a:gd name="T6" fmla="*/ 8 w 8"/>
                  <a:gd name="T7" fmla="*/ 5 h 9"/>
                  <a:gd name="T8" fmla="*/ 4 w 8"/>
                  <a:gd name="T9" fmla="*/ 0 h 9"/>
                  <a:gd name="T10" fmla="*/ 4 w 8"/>
                  <a:gd name="T11" fmla="*/ 7 h 9"/>
                  <a:gd name="T12" fmla="*/ 2 w 8"/>
                  <a:gd name="T13" fmla="*/ 5 h 9"/>
                  <a:gd name="T14" fmla="*/ 4 w 8"/>
                  <a:gd name="T15" fmla="*/ 2 h 9"/>
                  <a:gd name="T16" fmla="*/ 6 w 8"/>
                  <a:gd name="T17" fmla="*/ 5 h 9"/>
                  <a:gd name="T18" fmla="*/ 4 w 8"/>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9">
                    <a:moveTo>
                      <a:pt x="4" y="0"/>
                    </a:moveTo>
                    <a:cubicBezTo>
                      <a:pt x="2" y="0"/>
                      <a:pt x="0" y="2"/>
                      <a:pt x="0" y="5"/>
                    </a:cubicBezTo>
                    <a:cubicBezTo>
                      <a:pt x="0" y="7"/>
                      <a:pt x="2" y="9"/>
                      <a:pt x="4" y="9"/>
                    </a:cubicBezTo>
                    <a:cubicBezTo>
                      <a:pt x="6" y="9"/>
                      <a:pt x="8" y="7"/>
                      <a:pt x="8" y="5"/>
                    </a:cubicBezTo>
                    <a:cubicBezTo>
                      <a:pt x="8" y="2"/>
                      <a:pt x="6" y="0"/>
                      <a:pt x="4" y="0"/>
                    </a:cubicBezTo>
                    <a:close/>
                    <a:moveTo>
                      <a:pt x="4" y="7"/>
                    </a:moveTo>
                    <a:cubicBezTo>
                      <a:pt x="3" y="7"/>
                      <a:pt x="2" y="6"/>
                      <a:pt x="2" y="5"/>
                    </a:cubicBezTo>
                    <a:cubicBezTo>
                      <a:pt x="2" y="3"/>
                      <a:pt x="3" y="2"/>
                      <a:pt x="4" y="2"/>
                    </a:cubicBezTo>
                    <a:cubicBezTo>
                      <a:pt x="5" y="2"/>
                      <a:pt x="6" y="3"/>
                      <a:pt x="6" y="5"/>
                    </a:cubicBezTo>
                    <a:cubicBezTo>
                      <a:pt x="6" y="6"/>
                      <a:pt x="5"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4" name="Freeform 52">
                <a:extLst>
                  <a:ext uri="{FF2B5EF4-FFF2-40B4-BE49-F238E27FC236}">
                    <a16:creationId xmlns:a16="http://schemas.microsoft.com/office/drawing/2014/main" id="{AB1D6DA8-F6E6-48CC-807F-6CE8A9EF2200}"/>
                  </a:ext>
                </a:extLst>
              </p:cNvPr>
              <p:cNvSpPr>
                <a:spLocks noEditPoints="1"/>
              </p:cNvSpPr>
              <p:nvPr/>
            </p:nvSpPr>
            <p:spPr bwMode="auto">
              <a:xfrm>
                <a:off x="3421" y="2376"/>
                <a:ext cx="7" cy="7"/>
              </a:xfrm>
              <a:custGeom>
                <a:avLst/>
                <a:gdLst>
                  <a:gd name="T0" fmla="*/ 0 w 6"/>
                  <a:gd name="T1" fmla="*/ 3 h 6"/>
                  <a:gd name="T2" fmla="*/ 3 w 6"/>
                  <a:gd name="T3" fmla="*/ 6 h 6"/>
                  <a:gd name="T4" fmla="*/ 6 w 6"/>
                  <a:gd name="T5" fmla="*/ 3 h 6"/>
                  <a:gd name="T6" fmla="*/ 3 w 6"/>
                  <a:gd name="T7" fmla="*/ 0 h 6"/>
                  <a:gd name="T8" fmla="*/ 0 w 6"/>
                  <a:gd name="T9" fmla="*/ 3 h 6"/>
                  <a:gd name="T10" fmla="*/ 4 w 6"/>
                  <a:gd name="T11" fmla="*/ 3 h 6"/>
                  <a:gd name="T12" fmla="*/ 3 w 6"/>
                  <a:gd name="T13" fmla="*/ 4 h 6"/>
                  <a:gd name="T14" fmla="*/ 2 w 6"/>
                  <a:gd name="T15" fmla="*/ 3 h 6"/>
                  <a:gd name="T16" fmla="*/ 3 w 6"/>
                  <a:gd name="T17" fmla="*/ 2 h 6"/>
                  <a:gd name="T18" fmla="*/ 4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3"/>
                    </a:moveTo>
                    <a:cubicBezTo>
                      <a:pt x="0" y="5"/>
                      <a:pt x="1" y="6"/>
                      <a:pt x="3" y="6"/>
                    </a:cubicBezTo>
                    <a:cubicBezTo>
                      <a:pt x="4" y="6"/>
                      <a:pt x="6" y="5"/>
                      <a:pt x="6" y="3"/>
                    </a:cubicBezTo>
                    <a:cubicBezTo>
                      <a:pt x="6" y="1"/>
                      <a:pt x="4" y="0"/>
                      <a:pt x="3" y="0"/>
                    </a:cubicBezTo>
                    <a:cubicBezTo>
                      <a:pt x="1" y="0"/>
                      <a:pt x="0" y="1"/>
                      <a:pt x="0" y="3"/>
                    </a:cubicBezTo>
                    <a:close/>
                    <a:moveTo>
                      <a:pt x="4" y="3"/>
                    </a:moveTo>
                    <a:cubicBezTo>
                      <a:pt x="4" y="4"/>
                      <a:pt x="3" y="4"/>
                      <a:pt x="3" y="4"/>
                    </a:cubicBezTo>
                    <a:cubicBezTo>
                      <a:pt x="2" y="4"/>
                      <a:pt x="2" y="4"/>
                      <a:pt x="2" y="3"/>
                    </a:cubicBezTo>
                    <a:cubicBezTo>
                      <a:pt x="2" y="2"/>
                      <a:pt x="2" y="2"/>
                      <a:pt x="3" y="2"/>
                    </a:cubicBezTo>
                    <a:cubicBezTo>
                      <a:pt x="3" y="2"/>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nvGrpSpPr>
          <p:cNvPr id="227" name="グループ化 226">
            <a:extLst>
              <a:ext uri="{FF2B5EF4-FFF2-40B4-BE49-F238E27FC236}">
                <a16:creationId xmlns:a16="http://schemas.microsoft.com/office/drawing/2014/main" id="{DF6F5DC9-E3F6-45A9-B8BC-E753210CFBCB}"/>
              </a:ext>
            </a:extLst>
          </p:cNvPr>
          <p:cNvGrpSpPr/>
          <p:nvPr/>
        </p:nvGrpSpPr>
        <p:grpSpPr>
          <a:xfrm>
            <a:off x="8547315" y="3200560"/>
            <a:ext cx="480846" cy="381578"/>
            <a:chOff x="8547315" y="3200560"/>
            <a:chExt cx="480846" cy="381578"/>
          </a:xfrm>
        </p:grpSpPr>
        <p:sp>
          <p:nvSpPr>
            <p:cNvPr id="782" name="Freeform 24">
              <a:extLst>
                <a:ext uri="{FF2B5EF4-FFF2-40B4-BE49-F238E27FC236}">
                  <a16:creationId xmlns:a16="http://schemas.microsoft.com/office/drawing/2014/main" id="{ABBA72C7-EEB2-4F62-A7AC-BF51D00BD701}"/>
                </a:ext>
              </a:extLst>
            </p:cNvPr>
            <p:cNvSpPr>
              <a:spLocks noChangeAspect="1" noEditPoints="1"/>
            </p:cNvSpPr>
            <p:nvPr/>
          </p:nvSpPr>
          <p:spPr bwMode="auto">
            <a:xfrm>
              <a:off x="8728350" y="3200560"/>
              <a:ext cx="299811" cy="381578"/>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bg1">
                <a:lumMod val="85000"/>
              </a:schemeClr>
            </a:solidFill>
            <a:ln w="6350">
              <a:noFill/>
            </a:ln>
          </p:spPr>
          <p:txBody>
            <a:bodyPr vert="horz" wrap="square" lIns="91440" tIns="45720" rIns="91440" bIns="45720" numCol="1" anchor="t" anchorCtr="0" compatLnSpc="1">
              <a:prstTxWarp prst="textNoShape">
                <a:avLst/>
              </a:prstTxWarp>
            </a:bodyPr>
            <a:lstStyle/>
            <a:p>
              <a:endParaRPr lang="ja-JP" altLang="en-US"/>
            </a:p>
          </p:txBody>
        </p:sp>
        <p:sp>
          <p:nvSpPr>
            <p:cNvPr id="783" name="Freeform 24">
              <a:extLst>
                <a:ext uri="{FF2B5EF4-FFF2-40B4-BE49-F238E27FC236}">
                  <a16:creationId xmlns:a16="http://schemas.microsoft.com/office/drawing/2014/main" id="{2F05D2F7-46E7-4A6F-9EEE-20239ECA839B}"/>
                </a:ext>
              </a:extLst>
            </p:cNvPr>
            <p:cNvSpPr>
              <a:spLocks noChangeAspect="1" noEditPoints="1"/>
            </p:cNvSpPr>
            <p:nvPr/>
          </p:nvSpPr>
          <p:spPr bwMode="auto">
            <a:xfrm>
              <a:off x="8547315" y="3328168"/>
              <a:ext cx="199548" cy="253970"/>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bg1">
                <a:lumMod val="85000"/>
              </a:schemeClr>
            </a:solidFill>
            <a:ln w="6350">
              <a:noFill/>
            </a:ln>
          </p:spPr>
          <p:txBody>
            <a:bodyPr vert="horz" wrap="square" lIns="91440" tIns="45720" rIns="91440" bIns="45720" numCol="1" anchor="t" anchorCtr="0" compatLnSpc="1">
              <a:prstTxWarp prst="textNoShape">
                <a:avLst/>
              </a:prstTxWarp>
            </a:bodyPr>
            <a:lstStyle/>
            <a:p>
              <a:endParaRPr lang="ja-JP" altLang="en-US"/>
            </a:p>
          </p:txBody>
        </p:sp>
      </p:grpSp>
      <p:grpSp>
        <p:nvGrpSpPr>
          <p:cNvPr id="4" name="グループ化 3">
            <a:extLst>
              <a:ext uri="{FF2B5EF4-FFF2-40B4-BE49-F238E27FC236}">
                <a16:creationId xmlns:a16="http://schemas.microsoft.com/office/drawing/2014/main" id="{1E90D3DF-0955-481B-B7CE-837260DCACFB}"/>
              </a:ext>
            </a:extLst>
          </p:cNvPr>
          <p:cNvGrpSpPr/>
          <p:nvPr/>
        </p:nvGrpSpPr>
        <p:grpSpPr>
          <a:xfrm>
            <a:off x="7821561" y="5756581"/>
            <a:ext cx="768518" cy="415927"/>
            <a:chOff x="9297052" y="6754657"/>
            <a:chExt cx="888160" cy="480679"/>
          </a:xfrm>
        </p:grpSpPr>
        <p:grpSp>
          <p:nvGrpSpPr>
            <p:cNvPr id="202" name="グループ化 201">
              <a:extLst>
                <a:ext uri="{FF2B5EF4-FFF2-40B4-BE49-F238E27FC236}">
                  <a16:creationId xmlns:a16="http://schemas.microsoft.com/office/drawing/2014/main" id="{35CCFE79-1849-45E2-9FF9-CF8B75E41EAC}"/>
                </a:ext>
              </a:extLst>
            </p:cNvPr>
            <p:cNvGrpSpPr/>
            <p:nvPr/>
          </p:nvGrpSpPr>
          <p:grpSpPr>
            <a:xfrm>
              <a:off x="9297052" y="6858663"/>
              <a:ext cx="703624" cy="376673"/>
              <a:chOff x="7983994" y="6444758"/>
              <a:chExt cx="839823" cy="449585"/>
            </a:xfrm>
          </p:grpSpPr>
          <p:pic>
            <p:nvPicPr>
              <p:cNvPr id="553" name="グラフィックス 552">
                <a:extLst>
                  <a:ext uri="{FF2B5EF4-FFF2-40B4-BE49-F238E27FC236}">
                    <a16:creationId xmlns:a16="http://schemas.microsoft.com/office/drawing/2014/main" id="{5DFF5123-B131-44A8-9EB9-80B46CCE5EE4}"/>
                  </a:ext>
                </a:extLst>
              </p:cNvPr>
              <p:cNvPicPr>
                <a:picLocks noChangeAspect="1"/>
              </p:cNvPicPr>
              <p:nvPr/>
            </p:nvPicPr>
            <p:blipFill>
              <a:blip r:embed="rId4">
                <a:extLst>
                  <a:ext uri="{96DAC541-7B7A-43D3-8B79-37D633B846F1}">
                    <asvg:svgBlip xmlns="" xmlns:asvg="http://schemas.microsoft.com/office/drawing/2016/SVG/main" r:embed="rId5"/>
                  </a:ext>
                </a:extLst>
              </a:blip>
              <a:stretch>
                <a:fillRect/>
              </a:stretch>
            </p:blipFill>
            <p:spPr>
              <a:xfrm>
                <a:off x="8420570" y="6444758"/>
                <a:ext cx="403247" cy="252029"/>
              </a:xfrm>
              <a:prstGeom prst="rect">
                <a:avLst/>
              </a:prstGeom>
            </p:spPr>
          </p:pic>
          <p:pic>
            <p:nvPicPr>
              <p:cNvPr id="573" name="グラフィックス 572">
                <a:extLst>
                  <a:ext uri="{FF2B5EF4-FFF2-40B4-BE49-F238E27FC236}">
                    <a16:creationId xmlns:a16="http://schemas.microsoft.com/office/drawing/2014/main" id="{728FED1B-BD59-4F29-9FD4-3B0CE99077D2}"/>
                  </a:ext>
                </a:extLst>
              </p:cNvPr>
              <p:cNvPicPr>
                <a:picLocks noChangeAspect="1"/>
              </p:cNvPicPr>
              <p:nvPr/>
            </p:nvPicPr>
            <p:blipFill>
              <a:blip r:embed="rId4">
                <a:extLst>
                  <a:ext uri="{96DAC541-7B7A-43D3-8B79-37D633B846F1}">
                    <asvg:svgBlip xmlns="" xmlns:asvg="http://schemas.microsoft.com/office/drawing/2016/SVG/main" r:embed="rId5"/>
                  </a:ext>
                </a:extLst>
              </a:blip>
              <a:stretch>
                <a:fillRect/>
              </a:stretch>
            </p:blipFill>
            <p:spPr>
              <a:xfrm>
                <a:off x="7983994" y="6596851"/>
                <a:ext cx="475987" cy="297492"/>
              </a:xfrm>
              <a:prstGeom prst="rect">
                <a:avLst/>
              </a:prstGeom>
            </p:spPr>
          </p:pic>
        </p:grpSp>
        <p:grpSp>
          <p:nvGrpSpPr>
            <p:cNvPr id="785" name="グループ化 784">
              <a:extLst>
                <a:ext uri="{FF2B5EF4-FFF2-40B4-BE49-F238E27FC236}">
                  <a16:creationId xmlns:a16="http://schemas.microsoft.com/office/drawing/2014/main" id="{912A476D-F9A9-4161-AFE0-E54C18CF5FB3}"/>
                </a:ext>
              </a:extLst>
            </p:cNvPr>
            <p:cNvGrpSpPr/>
            <p:nvPr/>
          </p:nvGrpSpPr>
          <p:grpSpPr>
            <a:xfrm>
              <a:off x="10036271" y="6754657"/>
              <a:ext cx="148941" cy="325317"/>
              <a:chOff x="0" y="0"/>
              <a:chExt cx="348994" cy="762274"/>
            </a:xfrm>
            <a:solidFill>
              <a:schemeClr val="bg1">
                <a:lumMod val="50000"/>
              </a:schemeClr>
            </a:solidFill>
          </p:grpSpPr>
          <p:sp>
            <p:nvSpPr>
              <p:cNvPr id="786" name="Oval 12">
                <a:extLst>
                  <a:ext uri="{FF2B5EF4-FFF2-40B4-BE49-F238E27FC236}">
                    <a16:creationId xmlns:a16="http://schemas.microsoft.com/office/drawing/2014/main" id="{5408E7A3-A454-494D-8E4C-8A598B5C8B8D}"/>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87" name="Freeform 13">
                <a:extLst>
                  <a:ext uri="{FF2B5EF4-FFF2-40B4-BE49-F238E27FC236}">
                    <a16:creationId xmlns:a16="http://schemas.microsoft.com/office/drawing/2014/main" id="{BD67CE42-FDF0-4423-A15C-2F8F9B372848}"/>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grpSp>
        <p:nvGrpSpPr>
          <p:cNvPr id="6" name="グループ化 5">
            <a:extLst>
              <a:ext uri="{FF2B5EF4-FFF2-40B4-BE49-F238E27FC236}">
                <a16:creationId xmlns:a16="http://schemas.microsoft.com/office/drawing/2014/main" id="{43A58A77-3951-4122-A889-F537A66D2B36}"/>
              </a:ext>
            </a:extLst>
          </p:cNvPr>
          <p:cNvGrpSpPr/>
          <p:nvPr/>
        </p:nvGrpSpPr>
        <p:grpSpPr>
          <a:xfrm>
            <a:off x="6337883" y="5573150"/>
            <a:ext cx="1453191" cy="650161"/>
            <a:chOff x="7656058" y="4684827"/>
            <a:chExt cx="1453191" cy="650161"/>
          </a:xfrm>
        </p:grpSpPr>
        <p:grpSp>
          <p:nvGrpSpPr>
            <p:cNvPr id="5" name="グループ化 4">
              <a:extLst>
                <a:ext uri="{FF2B5EF4-FFF2-40B4-BE49-F238E27FC236}">
                  <a16:creationId xmlns:a16="http://schemas.microsoft.com/office/drawing/2014/main" id="{BF0689D1-0EA4-47F3-9546-ED165E5DD244}"/>
                </a:ext>
              </a:extLst>
            </p:cNvPr>
            <p:cNvGrpSpPr/>
            <p:nvPr/>
          </p:nvGrpSpPr>
          <p:grpSpPr>
            <a:xfrm>
              <a:off x="7732423" y="4684827"/>
              <a:ext cx="1376826" cy="430887"/>
              <a:chOff x="6838211" y="4684827"/>
              <a:chExt cx="1376826" cy="430887"/>
            </a:xfrm>
          </p:grpSpPr>
          <p:grpSp>
            <p:nvGrpSpPr>
              <p:cNvPr id="751" name="グループ化 750">
                <a:extLst>
                  <a:ext uri="{FF2B5EF4-FFF2-40B4-BE49-F238E27FC236}">
                    <a16:creationId xmlns:a16="http://schemas.microsoft.com/office/drawing/2014/main" id="{B4BDF94A-733E-4F0E-AA4C-E7FA7A39F2BC}"/>
                  </a:ext>
                </a:extLst>
              </p:cNvPr>
              <p:cNvGrpSpPr>
                <a:grpSpLocks noChangeAspect="1"/>
              </p:cNvGrpSpPr>
              <p:nvPr/>
            </p:nvGrpSpPr>
            <p:grpSpPr>
              <a:xfrm>
                <a:off x="6838211" y="4684827"/>
                <a:ext cx="490564" cy="430887"/>
                <a:chOff x="11996738" y="-223838"/>
                <a:chExt cx="3849687" cy="3381376"/>
              </a:xfrm>
              <a:solidFill>
                <a:schemeClr val="bg1">
                  <a:lumMod val="85000"/>
                </a:schemeClr>
              </a:solidFill>
            </p:grpSpPr>
            <p:sp>
              <p:nvSpPr>
                <p:cNvPr id="752" name="Freeform 175">
                  <a:extLst>
                    <a:ext uri="{FF2B5EF4-FFF2-40B4-BE49-F238E27FC236}">
                      <a16:creationId xmlns:a16="http://schemas.microsoft.com/office/drawing/2014/main" id="{F32E1737-BE0A-4FAC-A926-AFD7D6744616}"/>
                    </a:ext>
                  </a:extLst>
                </p:cNvPr>
                <p:cNvSpPr>
                  <a:spLocks/>
                </p:cNvSpPr>
                <p:nvPr/>
              </p:nvSpPr>
              <p:spPr bwMode="auto">
                <a:xfrm>
                  <a:off x="11996738" y="-223838"/>
                  <a:ext cx="3849687" cy="1809751"/>
                </a:xfrm>
                <a:custGeom>
                  <a:avLst/>
                  <a:gdLst>
                    <a:gd name="T0" fmla="*/ 0 w 1024"/>
                    <a:gd name="T1" fmla="*/ 398 h 481"/>
                    <a:gd name="T2" fmla="*/ 27 w 1024"/>
                    <a:gd name="T3" fmla="*/ 377 h 481"/>
                    <a:gd name="T4" fmla="*/ 55 w 1024"/>
                    <a:gd name="T5" fmla="*/ 355 h 481"/>
                    <a:gd name="T6" fmla="*/ 109 w 1024"/>
                    <a:gd name="T7" fmla="*/ 313 h 481"/>
                    <a:gd name="T8" fmla="*/ 468 w 1024"/>
                    <a:gd name="T9" fmla="*/ 27 h 481"/>
                    <a:gd name="T10" fmla="*/ 500 w 1024"/>
                    <a:gd name="T11" fmla="*/ 2 h 481"/>
                    <a:gd name="T12" fmla="*/ 532 w 1024"/>
                    <a:gd name="T13" fmla="*/ 9 h 481"/>
                    <a:gd name="T14" fmla="*/ 600 w 1024"/>
                    <a:gd name="T15" fmla="*/ 62 h 481"/>
                    <a:gd name="T16" fmla="*/ 981 w 1024"/>
                    <a:gd name="T17" fmla="*/ 365 h 481"/>
                    <a:gd name="T18" fmla="*/ 1013 w 1024"/>
                    <a:gd name="T19" fmla="*/ 390 h 481"/>
                    <a:gd name="T20" fmla="*/ 1024 w 1024"/>
                    <a:gd name="T21" fmla="*/ 398 h 481"/>
                    <a:gd name="T22" fmla="*/ 1004 w 1024"/>
                    <a:gd name="T23" fmla="*/ 428 h 481"/>
                    <a:gd name="T24" fmla="*/ 979 w 1024"/>
                    <a:gd name="T25" fmla="*/ 461 h 481"/>
                    <a:gd name="T26" fmla="*/ 975 w 1024"/>
                    <a:gd name="T27" fmla="*/ 468 h 481"/>
                    <a:gd name="T28" fmla="*/ 959 w 1024"/>
                    <a:gd name="T29" fmla="*/ 479 h 481"/>
                    <a:gd name="T30" fmla="*/ 922 w 1024"/>
                    <a:gd name="T31" fmla="*/ 449 h 481"/>
                    <a:gd name="T32" fmla="*/ 557 w 1024"/>
                    <a:gd name="T33" fmla="*/ 158 h 481"/>
                    <a:gd name="T34" fmla="*/ 508 w 1024"/>
                    <a:gd name="T35" fmla="*/ 125 h 481"/>
                    <a:gd name="T36" fmla="*/ 494 w 1024"/>
                    <a:gd name="T37" fmla="*/ 136 h 481"/>
                    <a:gd name="T38" fmla="*/ 76 w 1024"/>
                    <a:gd name="T39" fmla="*/ 471 h 481"/>
                    <a:gd name="T40" fmla="*/ 71 w 1024"/>
                    <a:gd name="T41" fmla="*/ 474 h 481"/>
                    <a:gd name="T42" fmla="*/ 40 w 1024"/>
                    <a:gd name="T43" fmla="*/ 455 h 481"/>
                    <a:gd name="T44" fmla="*/ 0 w 1024"/>
                    <a:gd name="T45" fmla="*/ 39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24" h="481">
                      <a:moveTo>
                        <a:pt x="0" y="398"/>
                      </a:moveTo>
                      <a:cubicBezTo>
                        <a:pt x="0" y="398"/>
                        <a:pt x="12" y="388"/>
                        <a:pt x="27" y="377"/>
                      </a:cubicBezTo>
                      <a:cubicBezTo>
                        <a:pt x="55" y="355"/>
                        <a:pt x="55" y="355"/>
                        <a:pt x="55" y="355"/>
                      </a:cubicBezTo>
                      <a:cubicBezTo>
                        <a:pt x="70" y="343"/>
                        <a:pt x="94" y="325"/>
                        <a:pt x="109" y="313"/>
                      </a:cubicBezTo>
                      <a:cubicBezTo>
                        <a:pt x="468" y="27"/>
                        <a:pt x="468" y="27"/>
                        <a:pt x="468" y="27"/>
                      </a:cubicBezTo>
                      <a:cubicBezTo>
                        <a:pt x="483" y="16"/>
                        <a:pt x="497" y="4"/>
                        <a:pt x="500" y="2"/>
                      </a:cubicBezTo>
                      <a:cubicBezTo>
                        <a:pt x="503" y="0"/>
                        <a:pt x="521" y="0"/>
                        <a:pt x="532" y="9"/>
                      </a:cubicBezTo>
                      <a:cubicBezTo>
                        <a:pt x="544" y="18"/>
                        <a:pt x="585" y="50"/>
                        <a:pt x="600" y="62"/>
                      </a:cubicBezTo>
                      <a:cubicBezTo>
                        <a:pt x="981" y="365"/>
                        <a:pt x="981" y="365"/>
                        <a:pt x="981" y="365"/>
                      </a:cubicBezTo>
                      <a:cubicBezTo>
                        <a:pt x="996" y="377"/>
                        <a:pt x="1010" y="388"/>
                        <a:pt x="1013" y="390"/>
                      </a:cubicBezTo>
                      <a:cubicBezTo>
                        <a:pt x="1016" y="392"/>
                        <a:pt x="1024" y="398"/>
                        <a:pt x="1024" y="398"/>
                      </a:cubicBezTo>
                      <a:cubicBezTo>
                        <a:pt x="1024" y="399"/>
                        <a:pt x="1015" y="413"/>
                        <a:pt x="1004" y="428"/>
                      </a:cubicBezTo>
                      <a:cubicBezTo>
                        <a:pt x="1004" y="428"/>
                        <a:pt x="994" y="441"/>
                        <a:pt x="979" y="461"/>
                      </a:cubicBezTo>
                      <a:cubicBezTo>
                        <a:pt x="975" y="468"/>
                        <a:pt x="975" y="468"/>
                        <a:pt x="975" y="468"/>
                      </a:cubicBezTo>
                      <a:cubicBezTo>
                        <a:pt x="969" y="476"/>
                        <a:pt x="962" y="481"/>
                        <a:pt x="959" y="479"/>
                      </a:cubicBezTo>
                      <a:cubicBezTo>
                        <a:pt x="956" y="476"/>
                        <a:pt x="936" y="461"/>
                        <a:pt x="922" y="449"/>
                      </a:cubicBezTo>
                      <a:cubicBezTo>
                        <a:pt x="557" y="158"/>
                        <a:pt x="557" y="158"/>
                        <a:pt x="557" y="158"/>
                      </a:cubicBezTo>
                      <a:cubicBezTo>
                        <a:pt x="542" y="146"/>
                        <a:pt x="520" y="131"/>
                        <a:pt x="508" y="125"/>
                      </a:cubicBezTo>
                      <a:cubicBezTo>
                        <a:pt x="508" y="125"/>
                        <a:pt x="508" y="125"/>
                        <a:pt x="494" y="136"/>
                      </a:cubicBezTo>
                      <a:cubicBezTo>
                        <a:pt x="355" y="248"/>
                        <a:pt x="215" y="359"/>
                        <a:pt x="76" y="471"/>
                      </a:cubicBezTo>
                      <a:cubicBezTo>
                        <a:pt x="71" y="474"/>
                        <a:pt x="71" y="474"/>
                        <a:pt x="71" y="474"/>
                      </a:cubicBezTo>
                      <a:cubicBezTo>
                        <a:pt x="65" y="478"/>
                        <a:pt x="52" y="470"/>
                        <a:pt x="40" y="455"/>
                      </a:cubicBezTo>
                      <a:cubicBezTo>
                        <a:pt x="29" y="440"/>
                        <a:pt x="0" y="399"/>
                        <a:pt x="0" y="3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3" name="Freeform 176">
                  <a:extLst>
                    <a:ext uri="{FF2B5EF4-FFF2-40B4-BE49-F238E27FC236}">
                      <a16:creationId xmlns:a16="http://schemas.microsoft.com/office/drawing/2014/main" id="{7B4B3475-28F4-405F-B42A-A0DCF194E540}"/>
                    </a:ext>
                  </a:extLst>
                </p:cNvPr>
                <p:cNvSpPr>
                  <a:spLocks/>
                </p:cNvSpPr>
                <p:nvPr/>
              </p:nvSpPr>
              <p:spPr bwMode="auto">
                <a:xfrm>
                  <a:off x="12582525" y="622300"/>
                  <a:ext cx="2673350" cy="2535238"/>
                </a:xfrm>
                <a:custGeom>
                  <a:avLst/>
                  <a:gdLst>
                    <a:gd name="T0" fmla="*/ 462 w 711"/>
                    <a:gd name="T1" fmla="*/ 459 h 674"/>
                    <a:gd name="T2" fmla="*/ 428 w 711"/>
                    <a:gd name="T3" fmla="*/ 425 h 674"/>
                    <a:gd name="T4" fmla="*/ 285 w 711"/>
                    <a:gd name="T5" fmla="*/ 425 h 674"/>
                    <a:gd name="T6" fmla="*/ 251 w 711"/>
                    <a:gd name="T7" fmla="*/ 459 h 674"/>
                    <a:gd name="T8" fmla="*/ 251 w 711"/>
                    <a:gd name="T9" fmla="*/ 640 h 674"/>
                    <a:gd name="T10" fmla="*/ 217 w 711"/>
                    <a:gd name="T11" fmla="*/ 674 h 674"/>
                    <a:gd name="T12" fmla="*/ 36 w 711"/>
                    <a:gd name="T13" fmla="*/ 674 h 674"/>
                    <a:gd name="T14" fmla="*/ 1 w 711"/>
                    <a:gd name="T15" fmla="*/ 661 h 674"/>
                    <a:gd name="T16" fmla="*/ 1 w 711"/>
                    <a:gd name="T17" fmla="*/ 655 h 674"/>
                    <a:gd name="T18" fmla="*/ 0 w 711"/>
                    <a:gd name="T19" fmla="*/ 293 h 674"/>
                    <a:gd name="T20" fmla="*/ 0 w 711"/>
                    <a:gd name="T21" fmla="*/ 280 h 674"/>
                    <a:gd name="T22" fmla="*/ 41 w 711"/>
                    <a:gd name="T23" fmla="*/ 244 h 674"/>
                    <a:gd name="T24" fmla="*/ 342 w 711"/>
                    <a:gd name="T25" fmla="*/ 8 h 674"/>
                    <a:gd name="T26" fmla="*/ 371 w 711"/>
                    <a:gd name="T27" fmla="*/ 8 h 674"/>
                    <a:gd name="T28" fmla="*/ 671 w 711"/>
                    <a:gd name="T29" fmla="*/ 244 h 674"/>
                    <a:gd name="T30" fmla="*/ 704 w 711"/>
                    <a:gd name="T31" fmla="*/ 273 h 674"/>
                    <a:gd name="T32" fmla="*/ 711 w 711"/>
                    <a:gd name="T33" fmla="*/ 323 h 674"/>
                    <a:gd name="T34" fmla="*/ 711 w 711"/>
                    <a:gd name="T35" fmla="*/ 627 h 674"/>
                    <a:gd name="T36" fmla="*/ 711 w 711"/>
                    <a:gd name="T37" fmla="*/ 665 h 674"/>
                    <a:gd name="T38" fmla="*/ 676 w 711"/>
                    <a:gd name="T39" fmla="*/ 674 h 674"/>
                    <a:gd name="T40" fmla="*/ 496 w 711"/>
                    <a:gd name="T41" fmla="*/ 674 h 674"/>
                    <a:gd name="T42" fmla="*/ 462 w 711"/>
                    <a:gd name="T43" fmla="*/ 640 h 674"/>
                    <a:gd name="T44" fmla="*/ 462 w 711"/>
                    <a:gd name="T45" fmla="*/ 459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11" h="674">
                      <a:moveTo>
                        <a:pt x="462" y="459"/>
                      </a:moveTo>
                      <a:cubicBezTo>
                        <a:pt x="462" y="440"/>
                        <a:pt x="447" y="425"/>
                        <a:pt x="428" y="425"/>
                      </a:cubicBezTo>
                      <a:cubicBezTo>
                        <a:pt x="285" y="425"/>
                        <a:pt x="285" y="425"/>
                        <a:pt x="285" y="425"/>
                      </a:cubicBezTo>
                      <a:cubicBezTo>
                        <a:pt x="266" y="425"/>
                        <a:pt x="251" y="440"/>
                        <a:pt x="251" y="459"/>
                      </a:cubicBezTo>
                      <a:cubicBezTo>
                        <a:pt x="251" y="640"/>
                        <a:pt x="251" y="640"/>
                        <a:pt x="251" y="640"/>
                      </a:cubicBezTo>
                      <a:cubicBezTo>
                        <a:pt x="251" y="659"/>
                        <a:pt x="236" y="674"/>
                        <a:pt x="217" y="674"/>
                      </a:cubicBezTo>
                      <a:cubicBezTo>
                        <a:pt x="36" y="674"/>
                        <a:pt x="36" y="674"/>
                        <a:pt x="36" y="674"/>
                      </a:cubicBezTo>
                      <a:cubicBezTo>
                        <a:pt x="17" y="674"/>
                        <a:pt x="1" y="668"/>
                        <a:pt x="1" y="661"/>
                      </a:cubicBezTo>
                      <a:cubicBezTo>
                        <a:pt x="1" y="661"/>
                        <a:pt x="1" y="661"/>
                        <a:pt x="1" y="655"/>
                      </a:cubicBezTo>
                      <a:cubicBezTo>
                        <a:pt x="1" y="534"/>
                        <a:pt x="1" y="414"/>
                        <a:pt x="0" y="293"/>
                      </a:cubicBezTo>
                      <a:cubicBezTo>
                        <a:pt x="0" y="280"/>
                        <a:pt x="0" y="280"/>
                        <a:pt x="0" y="280"/>
                      </a:cubicBezTo>
                      <a:cubicBezTo>
                        <a:pt x="8" y="272"/>
                        <a:pt x="26" y="255"/>
                        <a:pt x="41" y="244"/>
                      </a:cubicBezTo>
                      <a:cubicBezTo>
                        <a:pt x="41" y="244"/>
                        <a:pt x="233" y="94"/>
                        <a:pt x="342" y="8"/>
                      </a:cubicBezTo>
                      <a:cubicBezTo>
                        <a:pt x="353" y="0"/>
                        <a:pt x="360" y="0"/>
                        <a:pt x="371" y="8"/>
                      </a:cubicBezTo>
                      <a:cubicBezTo>
                        <a:pt x="479" y="94"/>
                        <a:pt x="671" y="244"/>
                        <a:pt x="671" y="244"/>
                      </a:cubicBezTo>
                      <a:cubicBezTo>
                        <a:pt x="685" y="256"/>
                        <a:pt x="700" y="269"/>
                        <a:pt x="704" y="273"/>
                      </a:cubicBezTo>
                      <a:cubicBezTo>
                        <a:pt x="708" y="278"/>
                        <a:pt x="711" y="305"/>
                        <a:pt x="711" y="323"/>
                      </a:cubicBezTo>
                      <a:cubicBezTo>
                        <a:pt x="711" y="627"/>
                        <a:pt x="711" y="627"/>
                        <a:pt x="711" y="627"/>
                      </a:cubicBezTo>
                      <a:cubicBezTo>
                        <a:pt x="711" y="646"/>
                        <a:pt x="711" y="663"/>
                        <a:pt x="711" y="665"/>
                      </a:cubicBezTo>
                      <a:cubicBezTo>
                        <a:pt x="711" y="667"/>
                        <a:pt x="695" y="674"/>
                        <a:pt x="676" y="674"/>
                      </a:cubicBezTo>
                      <a:cubicBezTo>
                        <a:pt x="496" y="674"/>
                        <a:pt x="496" y="674"/>
                        <a:pt x="496" y="674"/>
                      </a:cubicBezTo>
                      <a:cubicBezTo>
                        <a:pt x="477" y="674"/>
                        <a:pt x="462" y="659"/>
                        <a:pt x="462" y="640"/>
                      </a:cubicBezTo>
                      <a:lnTo>
                        <a:pt x="46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754" name="グループ化 753">
                <a:extLst>
                  <a:ext uri="{FF2B5EF4-FFF2-40B4-BE49-F238E27FC236}">
                    <a16:creationId xmlns:a16="http://schemas.microsoft.com/office/drawing/2014/main" id="{3AFA96EA-70EC-407D-A736-77ED1C18FAFB}"/>
                  </a:ext>
                </a:extLst>
              </p:cNvPr>
              <p:cNvGrpSpPr>
                <a:grpSpLocks noChangeAspect="1"/>
              </p:cNvGrpSpPr>
              <p:nvPr/>
            </p:nvGrpSpPr>
            <p:grpSpPr>
              <a:xfrm>
                <a:off x="7281342" y="4684827"/>
                <a:ext cx="490564" cy="430887"/>
                <a:chOff x="11996738" y="-223838"/>
                <a:chExt cx="3849687" cy="3381376"/>
              </a:xfrm>
              <a:solidFill>
                <a:schemeClr val="bg1">
                  <a:lumMod val="85000"/>
                </a:schemeClr>
              </a:solidFill>
            </p:grpSpPr>
            <p:sp>
              <p:nvSpPr>
                <p:cNvPr id="755" name="Freeform 175">
                  <a:extLst>
                    <a:ext uri="{FF2B5EF4-FFF2-40B4-BE49-F238E27FC236}">
                      <a16:creationId xmlns:a16="http://schemas.microsoft.com/office/drawing/2014/main" id="{8D2FDAF0-FEF0-438E-B1FE-5AC6D06B9FFA}"/>
                    </a:ext>
                  </a:extLst>
                </p:cNvPr>
                <p:cNvSpPr>
                  <a:spLocks/>
                </p:cNvSpPr>
                <p:nvPr/>
              </p:nvSpPr>
              <p:spPr bwMode="auto">
                <a:xfrm>
                  <a:off x="11996738" y="-223838"/>
                  <a:ext cx="3849687" cy="1809751"/>
                </a:xfrm>
                <a:custGeom>
                  <a:avLst/>
                  <a:gdLst>
                    <a:gd name="T0" fmla="*/ 0 w 1024"/>
                    <a:gd name="T1" fmla="*/ 398 h 481"/>
                    <a:gd name="T2" fmla="*/ 27 w 1024"/>
                    <a:gd name="T3" fmla="*/ 377 h 481"/>
                    <a:gd name="T4" fmla="*/ 55 w 1024"/>
                    <a:gd name="T5" fmla="*/ 355 h 481"/>
                    <a:gd name="T6" fmla="*/ 109 w 1024"/>
                    <a:gd name="T7" fmla="*/ 313 h 481"/>
                    <a:gd name="T8" fmla="*/ 468 w 1024"/>
                    <a:gd name="T9" fmla="*/ 27 h 481"/>
                    <a:gd name="T10" fmla="*/ 500 w 1024"/>
                    <a:gd name="T11" fmla="*/ 2 h 481"/>
                    <a:gd name="T12" fmla="*/ 532 w 1024"/>
                    <a:gd name="T13" fmla="*/ 9 h 481"/>
                    <a:gd name="T14" fmla="*/ 600 w 1024"/>
                    <a:gd name="T15" fmla="*/ 62 h 481"/>
                    <a:gd name="T16" fmla="*/ 981 w 1024"/>
                    <a:gd name="T17" fmla="*/ 365 h 481"/>
                    <a:gd name="T18" fmla="*/ 1013 w 1024"/>
                    <a:gd name="T19" fmla="*/ 390 h 481"/>
                    <a:gd name="T20" fmla="*/ 1024 w 1024"/>
                    <a:gd name="T21" fmla="*/ 398 h 481"/>
                    <a:gd name="T22" fmla="*/ 1004 w 1024"/>
                    <a:gd name="T23" fmla="*/ 428 h 481"/>
                    <a:gd name="T24" fmla="*/ 979 w 1024"/>
                    <a:gd name="T25" fmla="*/ 461 h 481"/>
                    <a:gd name="T26" fmla="*/ 975 w 1024"/>
                    <a:gd name="T27" fmla="*/ 468 h 481"/>
                    <a:gd name="T28" fmla="*/ 959 w 1024"/>
                    <a:gd name="T29" fmla="*/ 479 h 481"/>
                    <a:gd name="T30" fmla="*/ 922 w 1024"/>
                    <a:gd name="T31" fmla="*/ 449 h 481"/>
                    <a:gd name="T32" fmla="*/ 557 w 1024"/>
                    <a:gd name="T33" fmla="*/ 158 h 481"/>
                    <a:gd name="T34" fmla="*/ 508 w 1024"/>
                    <a:gd name="T35" fmla="*/ 125 h 481"/>
                    <a:gd name="T36" fmla="*/ 494 w 1024"/>
                    <a:gd name="T37" fmla="*/ 136 h 481"/>
                    <a:gd name="T38" fmla="*/ 76 w 1024"/>
                    <a:gd name="T39" fmla="*/ 471 h 481"/>
                    <a:gd name="T40" fmla="*/ 71 w 1024"/>
                    <a:gd name="T41" fmla="*/ 474 h 481"/>
                    <a:gd name="T42" fmla="*/ 40 w 1024"/>
                    <a:gd name="T43" fmla="*/ 455 h 481"/>
                    <a:gd name="T44" fmla="*/ 0 w 1024"/>
                    <a:gd name="T45" fmla="*/ 39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24" h="481">
                      <a:moveTo>
                        <a:pt x="0" y="398"/>
                      </a:moveTo>
                      <a:cubicBezTo>
                        <a:pt x="0" y="398"/>
                        <a:pt x="12" y="388"/>
                        <a:pt x="27" y="377"/>
                      </a:cubicBezTo>
                      <a:cubicBezTo>
                        <a:pt x="55" y="355"/>
                        <a:pt x="55" y="355"/>
                        <a:pt x="55" y="355"/>
                      </a:cubicBezTo>
                      <a:cubicBezTo>
                        <a:pt x="70" y="343"/>
                        <a:pt x="94" y="325"/>
                        <a:pt x="109" y="313"/>
                      </a:cubicBezTo>
                      <a:cubicBezTo>
                        <a:pt x="468" y="27"/>
                        <a:pt x="468" y="27"/>
                        <a:pt x="468" y="27"/>
                      </a:cubicBezTo>
                      <a:cubicBezTo>
                        <a:pt x="483" y="16"/>
                        <a:pt x="497" y="4"/>
                        <a:pt x="500" y="2"/>
                      </a:cubicBezTo>
                      <a:cubicBezTo>
                        <a:pt x="503" y="0"/>
                        <a:pt x="521" y="0"/>
                        <a:pt x="532" y="9"/>
                      </a:cubicBezTo>
                      <a:cubicBezTo>
                        <a:pt x="544" y="18"/>
                        <a:pt x="585" y="50"/>
                        <a:pt x="600" y="62"/>
                      </a:cubicBezTo>
                      <a:cubicBezTo>
                        <a:pt x="981" y="365"/>
                        <a:pt x="981" y="365"/>
                        <a:pt x="981" y="365"/>
                      </a:cubicBezTo>
                      <a:cubicBezTo>
                        <a:pt x="996" y="377"/>
                        <a:pt x="1010" y="388"/>
                        <a:pt x="1013" y="390"/>
                      </a:cubicBezTo>
                      <a:cubicBezTo>
                        <a:pt x="1016" y="392"/>
                        <a:pt x="1024" y="398"/>
                        <a:pt x="1024" y="398"/>
                      </a:cubicBezTo>
                      <a:cubicBezTo>
                        <a:pt x="1024" y="399"/>
                        <a:pt x="1015" y="413"/>
                        <a:pt x="1004" y="428"/>
                      </a:cubicBezTo>
                      <a:cubicBezTo>
                        <a:pt x="1004" y="428"/>
                        <a:pt x="994" y="441"/>
                        <a:pt x="979" y="461"/>
                      </a:cubicBezTo>
                      <a:cubicBezTo>
                        <a:pt x="975" y="468"/>
                        <a:pt x="975" y="468"/>
                        <a:pt x="975" y="468"/>
                      </a:cubicBezTo>
                      <a:cubicBezTo>
                        <a:pt x="969" y="476"/>
                        <a:pt x="962" y="481"/>
                        <a:pt x="959" y="479"/>
                      </a:cubicBezTo>
                      <a:cubicBezTo>
                        <a:pt x="956" y="476"/>
                        <a:pt x="936" y="461"/>
                        <a:pt x="922" y="449"/>
                      </a:cubicBezTo>
                      <a:cubicBezTo>
                        <a:pt x="557" y="158"/>
                        <a:pt x="557" y="158"/>
                        <a:pt x="557" y="158"/>
                      </a:cubicBezTo>
                      <a:cubicBezTo>
                        <a:pt x="542" y="146"/>
                        <a:pt x="520" y="131"/>
                        <a:pt x="508" y="125"/>
                      </a:cubicBezTo>
                      <a:cubicBezTo>
                        <a:pt x="508" y="125"/>
                        <a:pt x="508" y="125"/>
                        <a:pt x="494" y="136"/>
                      </a:cubicBezTo>
                      <a:cubicBezTo>
                        <a:pt x="355" y="248"/>
                        <a:pt x="215" y="359"/>
                        <a:pt x="76" y="471"/>
                      </a:cubicBezTo>
                      <a:cubicBezTo>
                        <a:pt x="71" y="474"/>
                        <a:pt x="71" y="474"/>
                        <a:pt x="71" y="474"/>
                      </a:cubicBezTo>
                      <a:cubicBezTo>
                        <a:pt x="65" y="478"/>
                        <a:pt x="52" y="470"/>
                        <a:pt x="40" y="455"/>
                      </a:cubicBezTo>
                      <a:cubicBezTo>
                        <a:pt x="29" y="440"/>
                        <a:pt x="0" y="399"/>
                        <a:pt x="0" y="3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6" name="Freeform 176">
                  <a:extLst>
                    <a:ext uri="{FF2B5EF4-FFF2-40B4-BE49-F238E27FC236}">
                      <a16:creationId xmlns:a16="http://schemas.microsoft.com/office/drawing/2014/main" id="{A9EE2926-1694-432B-B21A-66C53DA8C1B2}"/>
                    </a:ext>
                  </a:extLst>
                </p:cNvPr>
                <p:cNvSpPr>
                  <a:spLocks/>
                </p:cNvSpPr>
                <p:nvPr/>
              </p:nvSpPr>
              <p:spPr bwMode="auto">
                <a:xfrm>
                  <a:off x="12582525" y="622300"/>
                  <a:ext cx="2673350" cy="2535238"/>
                </a:xfrm>
                <a:custGeom>
                  <a:avLst/>
                  <a:gdLst>
                    <a:gd name="T0" fmla="*/ 462 w 711"/>
                    <a:gd name="T1" fmla="*/ 459 h 674"/>
                    <a:gd name="T2" fmla="*/ 428 w 711"/>
                    <a:gd name="T3" fmla="*/ 425 h 674"/>
                    <a:gd name="T4" fmla="*/ 285 w 711"/>
                    <a:gd name="T5" fmla="*/ 425 h 674"/>
                    <a:gd name="T6" fmla="*/ 251 w 711"/>
                    <a:gd name="T7" fmla="*/ 459 h 674"/>
                    <a:gd name="T8" fmla="*/ 251 w 711"/>
                    <a:gd name="T9" fmla="*/ 640 h 674"/>
                    <a:gd name="T10" fmla="*/ 217 w 711"/>
                    <a:gd name="T11" fmla="*/ 674 h 674"/>
                    <a:gd name="T12" fmla="*/ 36 w 711"/>
                    <a:gd name="T13" fmla="*/ 674 h 674"/>
                    <a:gd name="T14" fmla="*/ 1 w 711"/>
                    <a:gd name="T15" fmla="*/ 661 h 674"/>
                    <a:gd name="T16" fmla="*/ 1 w 711"/>
                    <a:gd name="T17" fmla="*/ 655 h 674"/>
                    <a:gd name="T18" fmla="*/ 0 w 711"/>
                    <a:gd name="T19" fmla="*/ 293 h 674"/>
                    <a:gd name="T20" fmla="*/ 0 w 711"/>
                    <a:gd name="T21" fmla="*/ 280 h 674"/>
                    <a:gd name="T22" fmla="*/ 41 w 711"/>
                    <a:gd name="T23" fmla="*/ 244 h 674"/>
                    <a:gd name="T24" fmla="*/ 342 w 711"/>
                    <a:gd name="T25" fmla="*/ 8 h 674"/>
                    <a:gd name="T26" fmla="*/ 371 w 711"/>
                    <a:gd name="T27" fmla="*/ 8 h 674"/>
                    <a:gd name="T28" fmla="*/ 671 w 711"/>
                    <a:gd name="T29" fmla="*/ 244 h 674"/>
                    <a:gd name="T30" fmla="*/ 704 w 711"/>
                    <a:gd name="T31" fmla="*/ 273 h 674"/>
                    <a:gd name="T32" fmla="*/ 711 w 711"/>
                    <a:gd name="T33" fmla="*/ 323 h 674"/>
                    <a:gd name="T34" fmla="*/ 711 w 711"/>
                    <a:gd name="T35" fmla="*/ 627 h 674"/>
                    <a:gd name="T36" fmla="*/ 711 w 711"/>
                    <a:gd name="T37" fmla="*/ 665 h 674"/>
                    <a:gd name="T38" fmla="*/ 676 w 711"/>
                    <a:gd name="T39" fmla="*/ 674 h 674"/>
                    <a:gd name="T40" fmla="*/ 496 w 711"/>
                    <a:gd name="T41" fmla="*/ 674 h 674"/>
                    <a:gd name="T42" fmla="*/ 462 w 711"/>
                    <a:gd name="T43" fmla="*/ 640 h 674"/>
                    <a:gd name="T44" fmla="*/ 462 w 711"/>
                    <a:gd name="T45" fmla="*/ 459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11" h="674">
                      <a:moveTo>
                        <a:pt x="462" y="459"/>
                      </a:moveTo>
                      <a:cubicBezTo>
                        <a:pt x="462" y="440"/>
                        <a:pt x="447" y="425"/>
                        <a:pt x="428" y="425"/>
                      </a:cubicBezTo>
                      <a:cubicBezTo>
                        <a:pt x="285" y="425"/>
                        <a:pt x="285" y="425"/>
                        <a:pt x="285" y="425"/>
                      </a:cubicBezTo>
                      <a:cubicBezTo>
                        <a:pt x="266" y="425"/>
                        <a:pt x="251" y="440"/>
                        <a:pt x="251" y="459"/>
                      </a:cubicBezTo>
                      <a:cubicBezTo>
                        <a:pt x="251" y="640"/>
                        <a:pt x="251" y="640"/>
                        <a:pt x="251" y="640"/>
                      </a:cubicBezTo>
                      <a:cubicBezTo>
                        <a:pt x="251" y="659"/>
                        <a:pt x="236" y="674"/>
                        <a:pt x="217" y="674"/>
                      </a:cubicBezTo>
                      <a:cubicBezTo>
                        <a:pt x="36" y="674"/>
                        <a:pt x="36" y="674"/>
                        <a:pt x="36" y="674"/>
                      </a:cubicBezTo>
                      <a:cubicBezTo>
                        <a:pt x="17" y="674"/>
                        <a:pt x="1" y="668"/>
                        <a:pt x="1" y="661"/>
                      </a:cubicBezTo>
                      <a:cubicBezTo>
                        <a:pt x="1" y="661"/>
                        <a:pt x="1" y="661"/>
                        <a:pt x="1" y="655"/>
                      </a:cubicBezTo>
                      <a:cubicBezTo>
                        <a:pt x="1" y="534"/>
                        <a:pt x="1" y="414"/>
                        <a:pt x="0" y="293"/>
                      </a:cubicBezTo>
                      <a:cubicBezTo>
                        <a:pt x="0" y="280"/>
                        <a:pt x="0" y="280"/>
                        <a:pt x="0" y="280"/>
                      </a:cubicBezTo>
                      <a:cubicBezTo>
                        <a:pt x="8" y="272"/>
                        <a:pt x="26" y="255"/>
                        <a:pt x="41" y="244"/>
                      </a:cubicBezTo>
                      <a:cubicBezTo>
                        <a:pt x="41" y="244"/>
                        <a:pt x="233" y="94"/>
                        <a:pt x="342" y="8"/>
                      </a:cubicBezTo>
                      <a:cubicBezTo>
                        <a:pt x="353" y="0"/>
                        <a:pt x="360" y="0"/>
                        <a:pt x="371" y="8"/>
                      </a:cubicBezTo>
                      <a:cubicBezTo>
                        <a:pt x="479" y="94"/>
                        <a:pt x="671" y="244"/>
                        <a:pt x="671" y="244"/>
                      </a:cubicBezTo>
                      <a:cubicBezTo>
                        <a:pt x="685" y="256"/>
                        <a:pt x="700" y="269"/>
                        <a:pt x="704" y="273"/>
                      </a:cubicBezTo>
                      <a:cubicBezTo>
                        <a:pt x="708" y="278"/>
                        <a:pt x="711" y="305"/>
                        <a:pt x="711" y="323"/>
                      </a:cubicBezTo>
                      <a:cubicBezTo>
                        <a:pt x="711" y="627"/>
                        <a:pt x="711" y="627"/>
                        <a:pt x="711" y="627"/>
                      </a:cubicBezTo>
                      <a:cubicBezTo>
                        <a:pt x="711" y="646"/>
                        <a:pt x="711" y="663"/>
                        <a:pt x="711" y="665"/>
                      </a:cubicBezTo>
                      <a:cubicBezTo>
                        <a:pt x="711" y="667"/>
                        <a:pt x="695" y="674"/>
                        <a:pt x="676" y="674"/>
                      </a:cubicBezTo>
                      <a:cubicBezTo>
                        <a:pt x="496" y="674"/>
                        <a:pt x="496" y="674"/>
                        <a:pt x="496" y="674"/>
                      </a:cubicBezTo>
                      <a:cubicBezTo>
                        <a:pt x="477" y="674"/>
                        <a:pt x="462" y="659"/>
                        <a:pt x="462" y="640"/>
                      </a:cubicBezTo>
                      <a:lnTo>
                        <a:pt x="46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757" name="グループ化 756">
                <a:extLst>
                  <a:ext uri="{FF2B5EF4-FFF2-40B4-BE49-F238E27FC236}">
                    <a16:creationId xmlns:a16="http://schemas.microsoft.com/office/drawing/2014/main" id="{683E8B9F-13D5-45B8-89DF-A140FBDE26AB}"/>
                  </a:ext>
                </a:extLst>
              </p:cNvPr>
              <p:cNvGrpSpPr>
                <a:grpSpLocks noChangeAspect="1"/>
              </p:cNvGrpSpPr>
              <p:nvPr/>
            </p:nvGrpSpPr>
            <p:grpSpPr>
              <a:xfrm>
                <a:off x="7724473" y="4684827"/>
                <a:ext cx="490564" cy="430887"/>
                <a:chOff x="11996738" y="-223838"/>
                <a:chExt cx="3849687" cy="3381376"/>
              </a:xfrm>
              <a:solidFill>
                <a:schemeClr val="bg1">
                  <a:lumMod val="85000"/>
                </a:schemeClr>
              </a:solidFill>
            </p:grpSpPr>
            <p:sp>
              <p:nvSpPr>
                <p:cNvPr id="758" name="Freeform 175">
                  <a:extLst>
                    <a:ext uri="{FF2B5EF4-FFF2-40B4-BE49-F238E27FC236}">
                      <a16:creationId xmlns:a16="http://schemas.microsoft.com/office/drawing/2014/main" id="{DE895DB9-6FB6-49C0-91E7-BF59634458E3}"/>
                    </a:ext>
                  </a:extLst>
                </p:cNvPr>
                <p:cNvSpPr>
                  <a:spLocks/>
                </p:cNvSpPr>
                <p:nvPr/>
              </p:nvSpPr>
              <p:spPr bwMode="auto">
                <a:xfrm>
                  <a:off x="11996738" y="-223838"/>
                  <a:ext cx="3849687" cy="1809751"/>
                </a:xfrm>
                <a:custGeom>
                  <a:avLst/>
                  <a:gdLst>
                    <a:gd name="T0" fmla="*/ 0 w 1024"/>
                    <a:gd name="T1" fmla="*/ 398 h 481"/>
                    <a:gd name="T2" fmla="*/ 27 w 1024"/>
                    <a:gd name="T3" fmla="*/ 377 h 481"/>
                    <a:gd name="T4" fmla="*/ 55 w 1024"/>
                    <a:gd name="T5" fmla="*/ 355 h 481"/>
                    <a:gd name="T6" fmla="*/ 109 w 1024"/>
                    <a:gd name="T7" fmla="*/ 313 h 481"/>
                    <a:gd name="T8" fmla="*/ 468 w 1024"/>
                    <a:gd name="T9" fmla="*/ 27 h 481"/>
                    <a:gd name="T10" fmla="*/ 500 w 1024"/>
                    <a:gd name="T11" fmla="*/ 2 h 481"/>
                    <a:gd name="T12" fmla="*/ 532 w 1024"/>
                    <a:gd name="T13" fmla="*/ 9 h 481"/>
                    <a:gd name="T14" fmla="*/ 600 w 1024"/>
                    <a:gd name="T15" fmla="*/ 62 h 481"/>
                    <a:gd name="T16" fmla="*/ 981 w 1024"/>
                    <a:gd name="T17" fmla="*/ 365 h 481"/>
                    <a:gd name="T18" fmla="*/ 1013 w 1024"/>
                    <a:gd name="T19" fmla="*/ 390 h 481"/>
                    <a:gd name="T20" fmla="*/ 1024 w 1024"/>
                    <a:gd name="T21" fmla="*/ 398 h 481"/>
                    <a:gd name="T22" fmla="*/ 1004 w 1024"/>
                    <a:gd name="T23" fmla="*/ 428 h 481"/>
                    <a:gd name="T24" fmla="*/ 979 w 1024"/>
                    <a:gd name="T25" fmla="*/ 461 h 481"/>
                    <a:gd name="T26" fmla="*/ 975 w 1024"/>
                    <a:gd name="T27" fmla="*/ 468 h 481"/>
                    <a:gd name="T28" fmla="*/ 959 w 1024"/>
                    <a:gd name="T29" fmla="*/ 479 h 481"/>
                    <a:gd name="T30" fmla="*/ 922 w 1024"/>
                    <a:gd name="T31" fmla="*/ 449 h 481"/>
                    <a:gd name="T32" fmla="*/ 557 w 1024"/>
                    <a:gd name="T33" fmla="*/ 158 h 481"/>
                    <a:gd name="T34" fmla="*/ 508 w 1024"/>
                    <a:gd name="T35" fmla="*/ 125 h 481"/>
                    <a:gd name="T36" fmla="*/ 494 w 1024"/>
                    <a:gd name="T37" fmla="*/ 136 h 481"/>
                    <a:gd name="T38" fmla="*/ 76 w 1024"/>
                    <a:gd name="T39" fmla="*/ 471 h 481"/>
                    <a:gd name="T40" fmla="*/ 71 w 1024"/>
                    <a:gd name="T41" fmla="*/ 474 h 481"/>
                    <a:gd name="T42" fmla="*/ 40 w 1024"/>
                    <a:gd name="T43" fmla="*/ 455 h 481"/>
                    <a:gd name="T44" fmla="*/ 0 w 1024"/>
                    <a:gd name="T45" fmla="*/ 39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24" h="481">
                      <a:moveTo>
                        <a:pt x="0" y="398"/>
                      </a:moveTo>
                      <a:cubicBezTo>
                        <a:pt x="0" y="398"/>
                        <a:pt x="12" y="388"/>
                        <a:pt x="27" y="377"/>
                      </a:cubicBezTo>
                      <a:cubicBezTo>
                        <a:pt x="55" y="355"/>
                        <a:pt x="55" y="355"/>
                        <a:pt x="55" y="355"/>
                      </a:cubicBezTo>
                      <a:cubicBezTo>
                        <a:pt x="70" y="343"/>
                        <a:pt x="94" y="325"/>
                        <a:pt x="109" y="313"/>
                      </a:cubicBezTo>
                      <a:cubicBezTo>
                        <a:pt x="468" y="27"/>
                        <a:pt x="468" y="27"/>
                        <a:pt x="468" y="27"/>
                      </a:cubicBezTo>
                      <a:cubicBezTo>
                        <a:pt x="483" y="16"/>
                        <a:pt x="497" y="4"/>
                        <a:pt x="500" y="2"/>
                      </a:cubicBezTo>
                      <a:cubicBezTo>
                        <a:pt x="503" y="0"/>
                        <a:pt x="521" y="0"/>
                        <a:pt x="532" y="9"/>
                      </a:cubicBezTo>
                      <a:cubicBezTo>
                        <a:pt x="544" y="18"/>
                        <a:pt x="585" y="50"/>
                        <a:pt x="600" y="62"/>
                      </a:cubicBezTo>
                      <a:cubicBezTo>
                        <a:pt x="981" y="365"/>
                        <a:pt x="981" y="365"/>
                        <a:pt x="981" y="365"/>
                      </a:cubicBezTo>
                      <a:cubicBezTo>
                        <a:pt x="996" y="377"/>
                        <a:pt x="1010" y="388"/>
                        <a:pt x="1013" y="390"/>
                      </a:cubicBezTo>
                      <a:cubicBezTo>
                        <a:pt x="1016" y="392"/>
                        <a:pt x="1024" y="398"/>
                        <a:pt x="1024" y="398"/>
                      </a:cubicBezTo>
                      <a:cubicBezTo>
                        <a:pt x="1024" y="399"/>
                        <a:pt x="1015" y="413"/>
                        <a:pt x="1004" y="428"/>
                      </a:cubicBezTo>
                      <a:cubicBezTo>
                        <a:pt x="1004" y="428"/>
                        <a:pt x="994" y="441"/>
                        <a:pt x="979" y="461"/>
                      </a:cubicBezTo>
                      <a:cubicBezTo>
                        <a:pt x="975" y="468"/>
                        <a:pt x="975" y="468"/>
                        <a:pt x="975" y="468"/>
                      </a:cubicBezTo>
                      <a:cubicBezTo>
                        <a:pt x="969" y="476"/>
                        <a:pt x="962" y="481"/>
                        <a:pt x="959" y="479"/>
                      </a:cubicBezTo>
                      <a:cubicBezTo>
                        <a:pt x="956" y="476"/>
                        <a:pt x="936" y="461"/>
                        <a:pt x="922" y="449"/>
                      </a:cubicBezTo>
                      <a:cubicBezTo>
                        <a:pt x="557" y="158"/>
                        <a:pt x="557" y="158"/>
                        <a:pt x="557" y="158"/>
                      </a:cubicBezTo>
                      <a:cubicBezTo>
                        <a:pt x="542" y="146"/>
                        <a:pt x="520" y="131"/>
                        <a:pt x="508" y="125"/>
                      </a:cubicBezTo>
                      <a:cubicBezTo>
                        <a:pt x="508" y="125"/>
                        <a:pt x="508" y="125"/>
                        <a:pt x="494" y="136"/>
                      </a:cubicBezTo>
                      <a:cubicBezTo>
                        <a:pt x="355" y="248"/>
                        <a:pt x="215" y="359"/>
                        <a:pt x="76" y="471"/>
                      </a:cubicBezTo>
                      <a:cubicBezTo>
                        <a:pt x="71" y="474"/>
                        <a:pt x="71" y="474"/>
                        <a:pt x="71" y="474"/>
                      </a:cubicBezTo>
                      <a:cubicBezTo>
                        <a:pt x="65" y="478"/>
                        <a:pt x="52" y="470"/>
                        <a:pt x="40" y="455"/>
                      </a:cubicBezTo>
                      <a:cubicBezTo>
                        <a:pt x="29" y="440"/>
                        <a:pt x="0" y="399"/>
                        <a:pt x="0" y="3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9" name="Freeform 176">
                  <a:extLst>
                    <a:ext uri="{FF2B5EF4-FFF2-40B4-BE49-F238E27FC236}">
                      <a16:creationId xmlns:a16="http://schemas.microsoft.com/office/drawing/2014/main" id="{C48F7020-E213-4C8B-ACCA-E9FAF20F9327}"/>
                    </a:ext>
                  </a:extLst>
                </p:cNvPr>
                <p:cNvSpPr>
                  <a:spLocks/>
                </p:cNvSpPr>
                <p:nvPr/>
              </p:nvSpPr>
              <p:spPr bwMode="auto">
                <a:xfrm>
                  <a:off x="12582525" y="622300"/>
                  <a:ext cx="2673350" cy="2535238"/>
                </a:xfrm>
                <a:custGeom>
                  <a:avLst/>
                  <a:gdLst>
                    <a:gd name="T0" fmla="*/ 462 w 711"/>
                    <a:gd name="T1" fmla="*/ 459 h 674"/>
                    <a:gd name="T2" fmla="*/ 428 w 711"/>
                    <a:gd name="T3" fmla="*/ 425 h 674"/>
                    <a:gd name="T4" fmla="*/ 285 w 711"/>
                    <a:gd name="T5" fmla="*/ 425 h 674"/>
                    <a:gd name="T6" fmla="*/ 251 w 711"/>
                    <a:gd name="T7" fmla="*/ 459 h 674"/>
                    <a:gd name="T8" fmla="*/ 251 w 711"/>
                    <a:gd name="T9" fmla="*/ 640 h 674"/>
                    <a:gd name="T10" fmla="*/ 217 w 711"/>
                    <a:gd name="T11" fmla="*/ 674 h 674"/>
                    <a:gd name="T12" fmla="*/ 36 w 711"/>
                    <a:gd name="T13" fmla="*/ 674 h 674"/>
                    <a:gd name="T14" fmla="*/ 1 w 711"/>
                    <a:gd name="T15" fmla="*/ 661 h 674"/>
                    <a:gd name="T16" fmla="*/ 1 w 711"/>
                    <a:gd name="T17" fmla="*/ 655 h 674"/>
                    <a:gd name="T18" fmla="*/ 0 w 711"/>
                    <a:gd name="T19" fmla="*/ 293 h 674"/>
                    <a:gd name="T20" fmla="*/ 0 w 711"/>
                    <a:gd name="T21" fmla="*/ 280 h 674"/>
                    <a:gd name="T22" fmla="*/ 41 w 711"/>
                    <a:gd name="T23" fmla="*/ 244 h 674"/>
                    <a:gd name="T24" fmla="*/ 342 w 711"/>
                    <a:gd name="T25" fmla="*/ 8 h 674"/>
                    <a:gd name="T26" fmla="*/ 371 w 711"/>
                    <a:gd name="T27" fmla="*/ 8 h 674"/>
                    <a:gd name="T28" fmla="*/ 671 w 711"/>
                    <a:gd name="T29" fmla="*/ 244 h 674"/>
                    <a:gd name="T30" fmla="*/ 704 w 711"/>
                    <a:gd name="T31" fmla="*/ 273 h 674"/>
                    <a:gd name="T32" fmla="*/ 711 w 711"/>
                    <a:gd name="T33" fmla="*/ 323 h 674"/>
                    <a:gd name="T34" fmla="*/ 711 w 711"/>
                    <a:gd name="T35" fmla="*/ 627 h 674"/>
                    <a:gd name="T36" fmla="*/ 711 w 711"/>
                    <a:gd name="T37" fmla="*/ 665 h 674"/>
                    <a:gd name="T38" fmla="*/ 676 w 711"/>
                    <a:gd name="T39" fmla="*/ 674 h 674"/>
                    <a:gd name="T40" fmla="*/ 496 w 711"/>
                    <a:gd name="T41" fmla="*/ 674 h 674"/>
                    <a:gd name="T42" fmla="*/ 462 w 711"/>
                    <a:gd name="T43" fmla="*/ 640 h 674"/>
                    <a:gd name="T44" fmla="*/ 462 w 711"/>
                    <a:gd name="T45" fmla="*/ 459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11" h="674">
                      <a:moveTo>
                        <a:pt x="462" y="459"/>
                      </a:moveTo>
                      <a:cubicBezTo>
                        <a:pt x="462" y="440"/>
                        <a:pt x="447" y="425"/>
                        <a:pt x="428" y="425"/>
                      </a:cubicBezTo>
                      <a:cubicBezTo>
                        <a:pt x="285" y="425"/>
                        <a:pt x="285" y="425"/>
                        <a:pt x="285" y="425"/>
                      </a:cubicBezTo>
                      <a:cubicBezTo>
                        <a:pt x="266" y="425"/>
                        <a:pt x="251" y="440"/>
                        <a:pt x="251" y="459"/>
                      </a:cubicBezTo>
                      <a:cubicBezTo>
                        <a:pt x="251" y="640"/>
                        <a:pt x="251" y="640"/>
                        <a:pt x="251" y="640"/>
                      </a:cubicBezTo>
                      <a:cubicBezTo>
                        <a:pt x="251" y="659"/>
                        <a:pt x="236" y="674"/>
                        <a:pt x="217" y="674"/>
                      </a:cubicBezTo>
                      <a:cubicBezTo>
                        <a:pt x="36" y="674"/>
                        <a:pt x="36" y="674"/>
                        <a:pt x="36" y="674"/>
                      </a:cubicBezTo>
                      <a:cubicBezTo>
                        <a:pt x="17" y="674"/>
                        <a:pt x="1" y="668"/>
                        <a:pt x="1" y="661"/>
                      </a:cubicBezTo>
                      <a:cubicBezTo>
                        <a:pt x="1" y="661"/>
                        <a:pt x="1" y="661"/>
                        <a:pt x="1" y="655"/>
                      </a:cubicBezTo>
                      <a:cubicBezTo>
                        <a:pt x="1" y="534"/>
                        <a:pt x="1" y="414"/>
                        <a:pt x="0" y="293"/>
                      </a:cubicBezTo>
                      <a:cubicBezTo>
                        <a:pt x="0" y="280"/>
                        <a:pt x="0" y="280"/>
                        <a:pt x="0" y="280"/>
                      </a:cubicBezTo>
                      <a:cubicBezTo>
                        <a:pt x="8" y="272"/>
                        <a:pt x="26" y="255"/>
                        <a:pt x="41" y="244"/>
                      </a:cubicBezTo>
                      <a:cubicBezTo>
                        <a:pt x="41" y="244"/>
                        <a:pt x="233" y="94"/>
                        <a:pt x="342" y="8"/>
                      </a:cubicBezTo>
                      <a:cubicBezTo>
                        <a:pt x="353" y="0"/>
                        <a:pt x="360" y="0"/>
                        <a:pt x="371" y="8"/>
                      </a:cubicBezTo>
                      <a:cubicBezTo>
                        <a:pt x="479" y="94"/>
                        <a:pt x="671" y="244"/>
                        <a:pt x="671" y="244"/>
                      </a:cubicBezTo>
                      <a:cubicBezTo>
                        <a:pt x="685" y="256"/>
                        <a:pt x="700" y="269"/>
                        <a:pt x="704" y="273"/>
                      </a:cubicBezTo>
                      <a:cubicBezTo>
                        <a:pt x="708" y="278"/>
                        <a:pt x="711" y="305"/>
                        <a:pt x="711" y="323"/>
                      </a:cubicBezTo>
                      <a:cubicBezTo>
                        <a:pt x="711" y="627"/>
                        <a:pt x="711" y="627"/>
                        <a:pt x="711" y="627"/>
                      </a:cubicBezTo>
                      <a:cubicBezTo>
                        <a:pt x="711" y="646"/>
                        <a:pt x="711" y="663"/>
                        <a:pt x="711" y="665"/>
                      </a:cubicBezTo>
                      <a:cubicBezTo>
                        <a:pt x="711" y="667"/>
                        <a:pt x="695" y="674"/>
                        <a:pt x="676" y="674"/>
                      </a:cubicBezTo>
                      <a:cubicBezTo>
                        <a:pt x="496" y="674"/>
                        <a:pt x="496" y="674"/>
                        <a:pt x="496" y="674"/>
                      </a:cubicBezTo>
                      <a:cubicBezTo>
                        <a:pt x="477" y="674"/>
                        <a:pt x="462" y="659"/>
                        <a:pt x="462" y="640"/>
                      </a:cubicBezTo>
                      <a:lnTo>
                        <a:pt x="46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nvGrpSpPr>
            <p:cNvPr id="797" name="グループ化 796">
              <a:extLst>
                <a:ext uri="{FF2B5EF4-FFF2-40B4-BE49-F238E27FC236}">
                  <a16:creationId xmlns:a16="http://schemas.microsoft.com/office/drawing/2014/main" id="{3809DDA5-F0EC-45AC-AAD5-13D667B3F016}"/>
                </a:ext>
              </a:extLst>
            </p:cNvPr>
            <p:cNvGrpSpPr/>
            <p:nvPr/>
          </p:nvGrpSpPr>
          <p:grpSpPr>
            <a:xfrm>
              <a:off x="7851170" y="5039449"/>
              <a:ext cx="135308" cy="295539"/>
              <a:chOff x="0" y="0"/>
              <a:chExt cx="348994" cy="762274"/>
            </a:xfrm>
            <a:solidFill>
              <a:schemeClr val="bg1">
                <a:lumMod val="50000"/>
              </a:schemeClr>
            </a:solidFill>
          </p:grpSpPr>
          <p:sp>
            <p:nvSpPr>
              <p:cNvPr id="798" name="Oval 12">
                <a:extLst>
                  <a:ext uri="{FF2B5EF4-FFF2-40B4-BE49-F238E27FC236}">
                    <a16:creationId xmlns:a16="http://schemas.microsoft.com/office/drawing/2014/main" id="{5C11AF1B-7089-463A-9A1C-7A72E6F0EDE8}"/>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99" name="Freeform 13">
                <a:extLst>
                  <a:ext uri="{FF2B5EF4-FFF2-40B4-BE49-F238E27FC236}">
                    <a16:creationId xmlns:a16="http://schemas.microsoft.com/office/drawing/2014/main" id="{96E656D6-1F9F-4896-8F31-C2198366ED40}"/>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nvGrpSpPr>
            <p:cNvPr id="794" name="グループ化 793">
              <a:extLst>
                <a:ext uri="{FF2B5EF4-FFF2-40B4-BE49-F238E27FC236}">
                  <a16:creationId xmlns:a16="http://schemas.microsoft.com/office/drawing/2014/main" id="{CBC731B4-E8AB-41DA-8A7D-D3DB9B1E72B4}"/>
                </a:ext>
              </a:extLst>
            </p:cNvPr>
            <p:cNvGrpSpPr/>
            <p:nvPr/>
          </p:nvGrpSpPr>
          <p:grpSpPr>
            <a:xfrm>
              <a:off x="7656058" y="4981370"/>
              <a:ext cx="124350" cy="271606"/>
              <a:chOff x="0" y="0"/>
              <a:chExt cx="348994" cy="762274"/>
            </a:xfrm>
            <a:solidFill>
              <a:schemeClr val="bg1">
                <a:lumMod val="50000"/>
              </a:schemeClr>
            </a:solidFill>
          </p:grpSpPr>
          <p:sp>
            <p:nvSpPr>
              <p:cNvPr id="795" name="Oval 12">
                <a:extLst>
                  <a:ext uri="{FF2B5EF4-FFF2-40B4-BE49-F238E27FC236}">
                    <a16:creationId xmlns:a16="http://schemas.microsoft.com/office/drawing/2014/main" id="{D36FF10D-431F-446E-9E12-B9BBE63C0046}"/>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96" name="Freeform 13">
                <a:extLst>
                  <a:ext uri="{FF2B5EF4-FFF2-40B4-BE49-F238E27FC236}">
                    <a16:creationId xmlns:a16="http://schemas.microsoft.com/office/drawing/2014/main" id="{60EB900B-69F8-4CB1-8FBC-29044C14767C}"/>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grpSp>
        <p:nvGrpSpPr>
          <p:cNvPr id="220" name="グループ化 219">
            <a:extLst>
              <a:ext uri="{FF2B5EF4-FFF2-40B4-BE49-F238E27FC236}">
                <a16:creationId xmlns:a16="http://schemas.microsoft.com/office/drawing/2014/main" id="{3C36B158-AAA9-464B-973D-67D0F15FA2F7}"/>
              </a:ext>
            </a:extLst>
          </p:cNvPr>
          <p:cNvGrpSpPr/>
          <p:nvPr/>
        </p:nvGrpSpPr>
        <p:grpSpPr>
          <a:xfrm>
            <a:off x="9359590" y="4432755"/>
            <a:ext cx="1159624" cy="1118158"/>
            <a:chOff x="8656708" y="4325893"/>
            <a:chExt cx="955603" cy="921432"/>
          </a:xfrm>
        </p:grpSpPr>
        <p:sp>
          <p:nvSpPr>
            <p:cNvPr id="745" name="Freeform 56">
              <a:extLst>
                <a:ext uri="{FF2B5EF4-FFF2-40B4-BE49-F238E27FC236}">
                  <a16:creationId xmlns:a16="http://schemas.microsoft.com/office/drawing/2014/main" id="{C1701ADA-EEAC-44A1-9ADC-FB7B61BBD02A}"/>
                </a:ext>
              </a:extLst>
            </p:cNvPr>
            <p:cNvSpPr>
              <a:spLocks noEditPoints="1"/>
            </p:cNvSpPr>
            <p:nvPr/>
          </p:nvSpPr>
          <p:spPr bwMode="auto">
            <a:xfrm>
              <a:off x="8656708" y="4325893"/>
              <a:ext cx="468524" cy="921432"/>
            </a:xfrm>
            <a:custGeom>
              <a:avLst/>
              <a:gdLst>
                <a:gd name="T0" fmla="*/ 0 w 103"/>
                <a:gd name="T1" fmla="*/ 6 h 203"/>
                <a:gd name="T2" fmla="*/ 27 w 103"/>
                <a:gd name="T3" fmla="*/ 203 h 203"/>
                <a:gd name="T4" fmla="*/ 74 w 103"/>
                <a:gd name="T5" fmla="*/ 177 h 203"/>
                <a:gd name="T6" fmla="*/ 97 w 103"/>
                <a:gd name="T7" fmla="*/ 203 h 203"/>
                <a:gd name="T8" fmla="*/ 97 w 103"/>
                <a:gd name="T9" fmla="*/ 0 h 203"/>
                <a:gd name="T10" fmla="*/ 28 w 103"/>
                <a:gd name="T11" fmla="*/ 159 h 203"/>
                <a:gd name="T12" fmla="*/ 28 w 103"/>
                <a:gd name="T13" fmla="*/ 147 h 203"/>
                <a:gd name="T14" fmla="*/ 38 w 103"/>
                <a:gd name="T15" fmla="*/ 157 h 203"/>
                <a:gd name="T16" fmla="*/ 28 w 103"/>
                <a:gd name="T17" fmla="*/ 136 h 203"/>
                <a:gd name="T18" fmla="*/ 28 w 103"/>
                <a:gd name="T19" fmla="*/ 125 h 203"/>
                <a:gd name="T20" fmla="*/ 38 w 103"/>
                <a:gd name="T21" fmla="*/ 134 h 203"/>
                <a:gd name="T22" fmla="*/ 28 w 103"/>
                <a:gd name="T23" fmla="*/ 111 h 203"/>
                <a:gd name="T24" fmla="*/ 28 w 103"/>
                <a:gd name="T25" fmla="*/ 100 h 203"/>
                <a:gd name="T26" fmla="*/ 38 w 103"/>
                <a:gd name="T27" fmla="*/ 109 h 203"/>
                <a:gd name="T28" fmla="*/ 28 w 103"/>
                <a:gd name="T29" fmla="*/ 86 h 203"/>
                <a:gd name="T30" fmla="*/ 28 w 103"/>
                <a:gd name="T31" fmla="*/ 75 h 203"/>
                <a:gd name="T32" fmla="*/ 38 w 103"/>
                <a:gd name="T33" fmla="*/ 84 h 203"/>
                <a:gd name="T34" fmla="*/ 28 w 103"/>
                <a:gd name="T35" fmla="*/ 61 h 203"/>
                <a:gd name="T36" fmla="*/ 28 w 103"/>
                <a:gd name="T37" fmla="*/ 50 h 203"/>
                <a:gd name="T38" fmla="*/ 38 w 103"/>
                <a:gd name="T39" fmla="*/ 59 h 203"/>
                <a:gd name="T40" fmla="*/ 28 w 103"/>
                <a:gd name="T41" fmla="*/ 38 h 203"/>
                <a:gd name="T42" fmla="*/ 28 w 103"/>
                <a:gd name="T43" fmla="*/ 27 h 203"/>
                <a:gd name="T44" fmla="*/ 38 w 103"/>
                <a:gd name="T45" fmla="*/ 36 h 203"/>
                <a:gd name="T46" fmla="*/ 49 w 103"/>
                <a:gd name="T47" fmla="*/ 159 h 203"/>
                <a:gd name="T48" fmla="*/ 49 w 103"/>
                <a:gd name="T49" fmla="*/ 147 h 203"/>
                <a:gd name="T50" fmla="*/ 59 w 103"/>
                <a:gd name="T51" fmla="*/ 157 h 203"/>
                <a:gd name="T52" fmla="*/ 49 w 103"/>
                <a:gd name="T53" fmla="*/ 136 h 203"/>
                <a:gd name="T54" fmla="*/ 49 w 103"/>
                <a:gd name="T55" fmla="*/ 125 h 203"/>
                <a:gd name="T56" fmla="*/ 59 w 103"/>
                <a:gd name="T57" fmla="*/ 134 h 203"/>
                <a:gd name="T58" fmla="*/ 49 w 103"/>
                <a:gd name="T59" fmla="*/ 111 h 203"/>
                <a:gd name="T60" fmla="*/ 49 w 103"/>
                <a:gd name="T61" fmla="*/ 100 h 203"/>
                <a:gd name="T62" fmla="*/ 59 w 103"/>
                <a:gd name="T63" fmla="*/ 109 h 203"/>
                <a:gd name="T64" fmla="*/ 49 w 103"/>
                <a:gd name="T65" fmla="*/ 86 h 203"/>
                <a:gd name="T66" fmla="*/ 49 w 103"/>
                <a:gd name="T67" fmla="*/ 75 h 203"/>
                <a:gd name="T68" fmla="*/ 59 w 103"/>
                <a:gd name="T69" fmla="*/ 84 h 203"/>
                <a:gd name="T70" fmla="*/ 49 w 103"/>
                <a:gd name="T71" fmla="*/ 61 h 203"/>
                <a:gd name="T72" fmla="*/ 49 w 103"/>
                <a:gd name="T73" fmla="*/ 50 h 203"/>
                <a:gd name="T74" fmla="*/ 59 w 103"/>
                <a:gd name="T75" fmla="*/ 59 h 203"/>
                <a:gd name="T76" fmla="*/ 49 w 103"/>
                <a:gd name="T77" fmla="*/ 38 h 203"/>
                <a:gd name="T78" fmla="*/ 49 w 103"/>
                <a:gd name="T79" fmla="*/ 27 h 203"/>
                <a:gd name="T80" fmla="*/ 59 w 103"/>
                <a:gd name="T81" fmla="*/ 36 h 203"/>
                <a:gd name="T82" fmla="*/ 69 w 103"/>
                <a:gd name="T83" fmla="*/ 159 h 203"/>
                <a:gd name="T84" fmla="*/ 69 w 103"/>
                <a:gd name="T85" fmla="*/ 147 h 203"/>
                <a:gd name="T86" fmla="*/ 79 w 103"/>
                <a:gd name="T87" fmla="*/ 157 h 203"/>
                <a:gd name="T88" fmla="*/ 69 w 103"/>
                <a:gd name="T89" fmla="*/ 136 h 203"/>
                <a:gd name="T90" fmla="*/ 69 w 103"/>
                <a:gd name="T91" fmla="*/ 125 h 203"/>
                <a:gd name="T92" fmla="*/ 79 w 103"/>
                <a:gd name="T93" fmla="*/ 134 h 203"/>
                <a:gd name="T94" fmla="*/ 69 w 103"/>
                <a:gd name="T95" fmla="*/ 111 h 203"/>
                <a:gd name="T96" fmla="*/ 69 w 103"/>
                <a:gd name="T97" fmla="*/ 100 h 203"/>
                <a:gd name="T98" fmla="*/ 79 w 103"/>
                <a:gd name="T99" fmla="*/ 109 h 203"/>
                <a:gd name="T100" fmla="*/ 69 w 103"/>
                <a:gd name="T101" fmla="*/ 86 h 203"/>
                <a:gd name="T102" fmla="*/ 69 w 103"/>
                <a:gd name="T103" fmla="*/ 75 h 203"/>
                <a:gd name="T104" fmla="*/ 79 w 103"/>
                <a:gd name="T105" fmla="*/ 84 h 203"/>
                <a:gd name="T106" fmla="*/ 69 w 103"/>
                <a:gd name="T107" fmla="*/ 61 h 203"/>
                <a:gd name="T108" fmla="*/ 69 w 103"/>
                <a:gd name="T109" fmla="*/ 50 h 203"/>
                <a:gd name="T110" fmla="*/ 79 w 103"/>
                <a:gd name="T111" fmla="*/ 59 h 203"/>
                <a:gd name="T112" fmla="*/ 69 w 103"/>
                <a:gd name="T113" fmla="*/ 38 h 203"/>
                <a:gd name="T114" fmla="*/ 69 w 103"/>
                <a:gd name="T115" fmla="*/ 27 h 203"/>
                <a:gd name="T116" fmla="*/ 79 w 103"/>
                <a:gd name="T117"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3" h="203">
                  <a:moveTo>
                    <a:pt x="97" y="0"/>
                  </a:moveTo>
                  <a:cubicBezTo>
                    <a:pt x="6" y="0"/>
                    <a:pt x="6" y="0"/>
                    <a:pt x="6" y="0"/>
                  </a:cubicBezTo>
                  <a:cubicBezTo>
                    <a:pt x="3" y="0"/>
                    <a:pt x="0" y="3"/>
                    <a:pt x="0" y="6"/>
                  </a:cubicBezTo>
                  <a:cubicBezTo>
                    <a:pt x="0" y="197"/>
                    <a:pt x="0" y="197"/>
                    <a:pt x="0" y="197"/>
                  </a:cubicBezTo>
                  <a:cubicBezTo>
                    <a:pt x="0" y="200"/>
                    <a:pt x="3" y="203"/>
                    <a:pt x="6" y="203"/>
                  </a:cubicBezTo>
                  <a:cubicBezTo>
                    <a:pt x="27" y="203"/>
                    <a:pt x="27" y="203"/>
                    <a:pt x="27" y="203"/>
                  </a:cubicBezTo>
                  <a:cubicBezTo>
                    <a:pt x="27" y="179"/>
                    <a:pt x="27" y="179"/>
                    <a:pt x="27" y="179"/>
                  </a:cubicBezTo>
                  <a:cubicBezTo>
                    <a:pt x="27" y="178"/>
                    <a:pt x="28" y="177"/>
                    <a:pt x="29" y="177"/>
                  </a:cubicBezTo>
                  <a:cubicBezTo>
                    <a:pt x="74" y="177"/>
                    <a:pt x="74" y="177"/>
                    <a:pt x="74" y="177"/>
                  </a:cubicBezTo>
                  <a:cubicBezTo>
                    <a:pt x="75" y="177"/>
                    <a:pt x="76" y="178"/>
                    <a:pt x="76" y="179"/>
                  </a:cubicBezTo>
                  <a:cubicBezTo>
                    <a:pt x="76" y="203"/>
                    <a:pt x="76" y="203"/>
                    <a:pt x="76" y="203"/>
                  </a:cubicBezTo>
                  <a:cubicBezTo>
                    <a:pt x="97" y="203"/>
                    <a:pt x="97" y="203"/>
                    <a:pt x="97" y="203"/>
                  </a:cubicBezTo>
                  <a:cubicBezTo>
                    <a:pt x="100" y="203"/>
                    <a:pt x="103" y="200"/>
                    <a:pt x="103" y="197"/>
                  </a:cubicBezTo>
                  <a:cubicBezTo>
                    <a:pt x="103" y="6"/>
                    <a:pt x="103" y="6"/>
                    <a:pt x="103" y="6"/>
                  </a:cubicBezTo>
                  <a:cubicBezTo>
                    <a:pt x="103" y="3"/>
                    <a:pt x="100" y="0"/>
                    <a:pt x="97" y="0"/>
                  </a:cubicBezTo>
                  <a:close/>
                  <a:moveTo>
                    <a:pt x="38" y="157"/>
                  </a:moveTo>
                  <a:cubicBezTo>
                    <a:pt x="38" y="158"/>
                    <a:pt x="37" y="159"/>
                    <a:pt x="36" y="159"/>
                  </a:cubicBezTo>
                  <a:cubicBezTo>
                    <a:pt x="28" y="159"/>
                    <a:pt x="28" y="159"/>
                    <a:pt x="28" y="159"/>
                  </a:cubicBezTo>
                  <a:cubicBezTo>
                    <a:pt x="27" y="159"/>
                    <a:pt x="26" y="158"/>
                    <a:pt x="26" y="157"/>
                  </a:cubicBezTo>
                  <a:cubicBezTo>
                    <a:pt x="26" y="149"/>
                    <a:pt x="26" y="149"/>
                    <a:pt x="26" y="149"/>
                  </a:cubicBezTo>
                  <a:cubicBezTo>
                    <a:pt x="26" y="148"/>
                    <a:pt x="27" y="147"/>
                    <a:pt x="28" y="147"/>
                  </a:cubicBezTo>
                  <a:cubicBezTo>
                    <a:pt x="36" y="147"/>
                    <a:pt x="36" y="147"/>
                    <a:pt x="36" y="147"/>
                  </a:cubicBezTo>
                  <a:cubicBezTo>
                    <a:pt x="37" y="147"/>
                    <a:pt x="38" y="148"/>
                    <a:pt x="38" y="149"/>
                  </a:cubicBezTo>
                  <a:lnTo>
                    <a:pt x="38" y="157"/>
                  </a:lnTo>
                  <a:close/>
                  <a:moveTo>
                    <a:pt x="38" y="134"/>
                  </a:moveTo>
                  <a:cubicBezTo>
                    <a:pt x="38" y="135"/>
                    <a:pt x="37" y="136"/>
                    <a:pt x="36" y="136"/>
                  </a:cubicBezTo>
                  <a:cubicBezTo>
                    <a:pt x="28" y="136"/>
                    <a:pt x="28" y="136"/>
                    <a:pt x="28" y="136"/>
                  </a:cubicBezTo>
                  <a:cubicBezTo>
                    <a:pt x="27" y="136"/>
                    <a:pt x="26" y="135"/>
                    <a:pt x="26" y="134"/>
                  </a:cubicBezTo>
                  <a:cubicBezTo>
                    <a:pt x="26" y="127"/>
                    <a:pt x="26" y="127"/>
                    <a:pt x="26" y="127"/>
                  </a:cubicBezTo>
                  <a:cubicBezTo>
                    <a:pt x="26" y="126"/>
                    <a:pt x="27" y="125"/>
                    <a:pt x="28" y="125"/>
                  </a:cubicBezTo>
                  <a:cubicBezTo>
                    <a:pt x="36" y="125"/>
                    <a:pt x="36" y="125"/>
                    <a:pt x="36" y="125"/>
                  </a:cubicBezTo>
                  <a:cubicBezTo>
                    <a:pt x="37" y="125"/>
                    <a:pt x="38" y="126"/>
                    <a:pt x="38" y="127"/>
                  </a:cubicBezTo>
                  <a:lnTo>
                    <a:pt x="38" y="134"/>
                  </a:lnTo>
                  <a:close/>
                  <a:moveTo>
                    <a:pt x="38" y="109"/>
                  </a:moveTo>
                  <a:cubicBezTo>
                    <a:pt x="38" y="110"/>
                    <a:pt x="37" y="111"/>
                    <a:pt x="36" y="111"/>
                  </a:cubicBezTo>
                  <a:cubicBezTo>
                    <a:pt x="28" y="111"/>
                    <a:pt x="28" y="111"/>
                    <a:pt x="28" y="111"/>
                  </a:cubicBezTo>
                  <a:cubicBezTo>
                    <a:pt x="27" y="111"/>
                    <a:pt x="26" y="110"/>
                    <a:pt x="26" y="109"/>
                  </a:cubicBezTo>
                  <a:cubicBezTo>
                    <a:pt x="26" y="102"/>
                    <a:pt x="26" y="102"/>
                    <a:pt x="26" y="102"/>
                  </a:cubicBezTo>
                  <a:cubicBezTo>
                    <a:pt x="26" y="101"/>
                    <a:pt x="27" y="100"/>
                    <a:pt x="28" y="100"/>
                  </a:cubicBezTo>
                  <a:cubicBezTo>
                    <a:pt x="36" y="100"/>
                    <a:pt x="36" y="100"/>
                    <a:pt x="36" y="100"/>
                  </a:cubicBezTo>
                  <a:cubicBezTo>
                    <a:pt x="37" y="100"/>
                    <a:pt x="38" y="101"/>
                    <a:pt x="38" y="102"/>
                  </a:cubicBezTo>
                  <a:lnTo>
                    <a:pt x="38" y="109"/>
                  </a:lnTo>
                  <a:close/>
                  <a:moveTo>
                    <a:pt x="38" y="84"/>
                  </a:moveTo>
                  <a:cubicBezTo>
                    <a:pt x="38" y="85"/>
                    <a:pt x="37" y="86"/>
                    <a:pt x="36" y="86"/>
                  </a:cubicBezTo>
                  <a:cubicBezTo>
                    <a:pt x="28" y="86"/>
                    <a:pt x="28" y="86"/>
                    <a:pt x="28" y="86"/>
                  </a:cubicBezTo>
                  <a:cubicBezTo>
                    <a:pt x="27" y="86"/>
                    <a:pt x="26" y="85"/>
                    <a:pt x="26" y="84"/>
                  </a:cubicBezTo>
                  <a:cubicBezTo>
                    <a:pt x="26" y="77"/>
                    <a:pt x="26" y="77"/>
                    <a:pt x="26" y="77"/>
                  </a:cubicBezTo>
                  <a:cubicBezTo>
                    <a:pt x="26" y="76"/>
                    <a:pt x="27" y="75"/>
                    <a:pt x="28" y="75"/>
                  </a:cubicBezTo>
                  <a:cubicBezTo>
                    <a:pt x="36" y="75"/>
                    <a:pt x="36" y="75"/>
                    <a:pt x="36" y="75"/>
                  </a:cubicBezTo>
                  <a:cubicBezTo>
                    <a:pt x="37" y="75"/>
                    <a:pt x="38" y="76"/>
                    <a:pt x="38" y="77"/>
                  </a:cubicBezTo>
                  <a:lnTo>
                    <a:pt x="38" y="84"/>
                  </a:lnTo>
                  <a:close/>
                  <a:moveTo>
                    <a:pt x="38" y="59"/>
                  </a:moveTo>
                  <a:cubicBezTo>
                    <a:pt x="38" y="60"/>
                    <a:pt x="37" y="61"/>
                    <a:pt x="36" y="61"/>
                  </a:cubicBezTo>
                  <a:cubicBezTo>
                    <a:pt x="28" y="61"/>
                    <a:pt x="28" y="61"/>
                    <a:pt x="28" y="61"/>
                  </a:cubicBezTo>
                  <a:cubicBezTo>
                    <a:pt x="27" y="61"/>
                    <a:pt x="26" y="60"/>
                    <a:pt x="26" y="59"/>
                  </a:cubicBezTo>
                  <a:cubicBezTo>
                    <a:pt x="26" y="52"/>
                    <a:pt x="26" y="52"/>
                    <a:pt x="26" y="52"/>
                  </a:cubicBezTo>
                  <a:cubicBezTo>
                    <a:pt x="26" y="51"/>
                    <a:pt x="27" y="50"/>
                    <a:pt x="28" y="50"/>
                  </a:cubicBezTo>
                  <a:cubicBezTo>
                    <a:pt x="36" y="50"/>
                    <a:pt x="36" y="50"/>
                    <a:pt x="36" y="50"/>
                  </a:cubicBezTo>
                  <a:cubicBezTo>
                    <a:pt x="37" y="50"/>
                    <a:pt x="38" y="51"/>
                    <a:pt x="38" y="52"/>
                  </a:cubicBezTo>
                  <a:lnTo>
                    <a:pt x="38" y="59"/>
                  </a:lnTo>
                  <a:close/>
                  <a:moveTo>
                    <a:pt x="38" y="36"/>
                  </a:moveTo>
                  <a:cubicBezTo>
                    <a:pt x="38" y="38"/>
                    <a:pt x="37" y="38"/>
                    <a:pt x="36" y="38"/>
                  </a:cubicBezTo>
                  <a:cubicBezTo>
                    <a:pt x="28" y="38"/>
                    <a:pt x="28" y="38"/>
                    <a:pt x="28" y="38"/>
                  </a:cubicBezTo>
                  <a:cubicBezTo>
                    <a:pt x="27" y="38"/>
                    <a:pt x="26" y="38"/>
                    <a:pt x="26" y="36"/>
                  </a:cubicBezTo>
                  <a:cubicBezTo>
                    <a:pt x="26" y="29"/>
                    <a:pt x="26" y="29"/>
                    <a:pt x="26" y="29"/>
                  </a:cubicBezTo>
                  <a:cubicBezTo>
                    <a:pt x="26" y="28"/>
                    <a:pt x="27" y="27"/>
                    <a:pt x="28" y="27"/>
                  </a:cubicBezTo>
                  <a:cubicBezTo>
                    <a:pt x="36" y="27"/>
                    <a:pt x="36" y="27"/>
                    <a:pt x="36" y="27"/>
                  </a:cubicBezTo>
                  <a:cubicBezTo>
                    <a:pt x="37" y="27"/>
                    <a:pt x="38" y="28"/>
                    <a:pt x="38" y="29"/>
                  </a:cubicBezTo>
                  <a:lnTo>
                    <a:pt x="38" y="36"/>
                  </a:lnTo>
                  <a:close/>
                  <a:moveTo>
                    <a:pt x="59" y="157"/>
                  </a:moveTo>
                  <a:cubicBezTo>
                    <a:pt x="59" y="158"/>
                    <a:pt x="58" y="159"/>
                    <a:pt x="57" y="159"/>
                  </a:cubicBezTo>
                  <a:cubicBezTo>
                    <a:pt x="49" y="159"/>
                    <a:pt x="49" y="159"/>
                    <a:pt x="49" y="159"/>
                  </a:cubicBezTo>
                  <a:cubicBezTo>
                    <a:pt x="48" y="159"/>
                    <a:pt x="47" y="158"/>
                    <a:pt x="47" y="157"/>
                  </a:cubicBezTo>
                  <a:cubicBezTo>
                    <a:pt x="47" y="149"/>
                    <a:pt x="47" y="149"/>
                    <a:pt x="47" y="149"/>
                  </a:cubicBezTo>
                  <a:cubicBezTo>
                    <a:pt x="47" y="148"/>
                    <a:pt x="48" y="147"/>
                    <a:pt x="49" y="147"/>
                  </a:cubicBezTo>
                  <a:cubicBezTo>
                    <a:pt x="57" y="147"/>
                    <a:pt x="57" y="147"/>
                    <a:pt x="57" y="147"/>
                  </a:cubicBezTo>
                  <a:cubicBezTo>
                    <a:pt x="58" y="147"/>
                    <a:pt x="59" y="148"/>
                    <a:pt x="59" y="149"/>
                  </a:cubicBezTo>
                  <a:lnTo>
                    <a:pt x="59" y="157"/>
                  </a:lnTo>
                  <a:close/>
                  <a:moveTo>
                    <a:pt x="59" y="134"/>
                  </a:moveTo>
                  <a:cubicBezTo>
                    <a:pt x="59" y="135"/>
                    <a:pt x="58" y="136"/>
                    <a:pt x="57" y="136"/>
                  </a:cubicBezTo>
                  <a:cubicBezTo>
                    <a:pt x="49" y="136"/>
                    <a:pt x="49" y="136"/>
                    <a:pt x="49" y="136"/>
                  </a:cubicBezTo>
                  <a:cubicBezTo>
                    <a:pt x="48" y="136"/>
                    <a:pt x="47" y="135"/>
                    <a:pt x="47" y="134"/>
                  </a:cubicBezTo>
                  <a:cubicBezTo>
                    <a:pt x="47" y="127"/>
                    <a:pt x="47" y="127"/>
                    <a:pt x="47" y="127"/>
                  </a:cubicBezTo>
                  <a:cubicBezTo>
                    <a:pt x="47" y="126"/>
                    <a:pt x="48" y="125"/>
                    <a:pt x="49" y="125"/>
                  </a:cubicBezTo>
                  <a:cubicBezTo>
                    <a:pt x="57" y="125"/>
                    <a:pt x="57" y="125"/>
                    <a:pt x="57" y="125"/>
                  </a:cubicBezTo>
                  <a:cubicBezTo>
                    <a:pt x="58" y="125"/>
                    <a:pt x="59" y="126"/>
                    <a:pt x="59" y="127"/>
                  </a:cubicBezTo>
                  <a:lnTo>
                    <a:pt x="59" y="134"/>
                  </a:lnTo>
                  <a:close/>
                  <a:moveTo>
                    <a:pt x="59" y="109"/>
                  </a:moveTo>
                  <a:cubicBezTo>
                    <a:pt x="59" y="110"/>
                    <a:pt x="58" y="111"/>
                    <a:pt x="57" y="111"/>
                  </a:cubicBezTo>
                  <a:cubicBezTo>
                    <a:pt x="49" y="111"/>
                    <a:pt x="49" y="111"/>
                    <a:pt x="49" y="111"/>
                  </a:cubicBezTo>
                  <a:cubicBezTo>
                    <a:pt x="48" y="111"/>
                    <a:pt x="47" y="110"/>
                    <a:pt x="47" y="109"/>
                  </a:cubicBezTo>
                  <a:cubicBezTo>
                    <a:pt x="47" y="102"/>
                    <a:pt x="47" y="102"/>
                    <a:pt x="47" y="102"/>
                  </a:cubicBezTo>
                  <a:cubicBezTo>
                    <a:pt x="47" y="101"/>
                    <a:pt x="48" y="100"/>
                    <a:pt x="49" y="100"/>
                  </a:cubicBezTo>
                  <a:cubicBezTo>
                    <a:pt x="57" y="100"/>
                    <a:pt x="57" y="100"/>
                    <a:pt x="57" y="100"/>
                  </a:cubicBezTo>
                  <a:cubicBezTo>
                    <a:pt x="58" y="100"/>
                    <a:pt x="59" y="101"/>
                    <a:pt x="59" y="102"/>
                  </a:cubicBezTo>
                  <a:lnTo>
                    <a:pt x="59" y="109"/>
                  </a:lnTo>
                  <a:close/>
                  <a:moveTo>
                    <a:pt x="59" y="84"/>
                  </a:moveTo>
                  <a:cubicBezTo>
                    <a:pt x="59" y="85"/>
                    <a:pt x="58" y="86"/>
                    <a:pt x="57" y="86"/>
                  </a:cubicBezTo>
                  <a:cubicBezTo>
                    <a:pt x="49" y="86"/>
                    <a:pt x="49" y="86"/>
                    <a:pt x="49" y="86"/>
                  </a:cubicBezTo>
                  <a:cubicBezTo>
                    <a:pt x="48" y="86"/>
                    <a:pt x="47" y="85"/>
                    <a:pt x="47" y="84"/>
                  </a:cubicBezTo>
                  <a:cubicBezTo>
                    <a:pt x="47" y="77"/>
                    <a:pt x="47" y="77"/>
                    <a:pt x="47" y="77"/>
                  </a:cubicBezTo>
                  <a:cubicBezTo>
                    <a:pt x="47" y="76"/>
                    <a:pt x="48" y="75"/>
                    <a:pt x="49" y="75"/>
                  </a:cubicBezTo>
                  <a:cubicBezTo>
                    <a:pt x="57" y="75"/>
                    <a:pt x="57" y="75"/>
                    <a:pt x="57" y="75"/>
                  </a:cubicBezTo>
                  <a:cubicBezTo>
                    <a:pt x="58" y="75"/>
                    <a:pt x="59" y="76"/>
                    <a:pt x="59" y="77"/>
                  </a:cubicBezTo>
                  <a:lnTo>
                    <a:pt x="59" y="84"/>
                  </a:lnTo>
                  <a:close/>
                  <a:moveTo>
                    <a:pt x="59" y="59"/>
                  </a:moveTo>
                  <a:cubicBezTo>
                    <a:pt x="59" y="60"/>
                    <a:pt x="58" y="61"/>
                    <a:pt x="57" y="61"/>
                  </a:cubicBezTo>
                  <a:cubicBezTo>
                    <a:pt x="49" y="61"/>
                    <a:pt x="49" y="61"/>
                    <a:pt x="49" y="61"/>
                  </a:cubicBezTo>
                  <a:cubicBezTo>
                    <a:pt x="48" y="61"/>
                    <a:pt x="47" y="60"/>
                    <a:pt x="47" y="59"/>
                  </a:cubicBezTo>
                  <a:cubicBezTo>
                    <a:pt x="47" y="52"/>
                    <a:pt x="47" y="52"/>
                    <a:pt x="47" y="52"/>
                  </a:cubicBezTo>
                  <a:cubicBezTo>
                    <a:pt x="47" y="51"/>
                    <a:pt x="48" y="50"/>
                    <a:pt x="49" y="50"/>
                  </a:cubicBezTo>
                  <a:cubicBezTo>
                    <a:pt x="57" y="50"/>
                    <a:pt x="57" y="50"/>
                    <a:pt x="57" y="50"/>
                  </a:cubicBezTo>
                  <a:cubicBezTo>
                    <a:pt x="58" y="50"/>
                    <a:pt x="59" y="51"/>
                    <a:pt x="59" y="52"/>
                  </a:cubicBezTo>
                  <a:lnTo>
                    <a:pt x="59" y="59"/>
                  </a:lnTo>
                  <a:close/>
                  <a:moveTo>
                    <a:pt x="59" y="36"/>
                  </a:moveTo>
                  <a:cubicBezTo>
                    <a:pt x="59" y="38"/>
                    <a:pt x="58" y="38"/>
                    <a:pt x="57" y="38"/>
                  </a:cubicBezTo>
                  <a:cubicBezTo>
                    <a:pt x="49" y="38"/>
                    <a:pt x="49" y="38"/>
                    <a:pt x="49" y="38"/>
                  </a:cubicBezTo>
                  <a:cubicBezTo>
                    <a:pt x="48" y="38"/>
                    <a:pt x="47" y="38"/>
                    <a:pt x="47" y="36"/>
                  </a:cubicBezTo>
                  <a:cubicBezTo>
                    <a:pt x="47" y="29"/>
                    <a:pt x="47" y="29"/>
                    <a:pt x="47" y="29"/>
                  </a:cubicBezTo>
                  <a:cubicBezTo>
                    <a:pt x="47" y="28"/>
                    <a:pt x="48" y="27"/>
                    <a:pt x="49" y="27"/>
                  </a:cubicBezTo>
                  <a:cubicBezTo>
                    <a:pt x="57" y="27"/>
                    <a:pt x="57" y="27"/>
                    <a:pt x="57" y="27"/>
                  </a:cubicBezTo>
                  <a:cubicBezTo>
                    <a:pt x="58" y="27"/>
                    <a:pt x="59" y="28"/>
                    <a:pt x="59" y="29"/>
                  </a:cubicBezTo>
                  <a:lnTo>
                    <a:pt x="59" y="36"/>
                  </a:lnTo>
                  <a:close/>
                  <a:moveTo>
                    <a:pt x="79" y="157"/>
                  </a:moveTo>
                  <a:cubicBezTo>
                    <a:pt x="79" y="158"/>
                    <a:pt x="78" y="159"/>
                    <a:pt x="77" y="159"/>
                  </a:cubicBezTo>
                  <a:cubicBezTo>
                    <a:pt x="69" y="159"/>
                    <a:pt x="69" y="159"/>
                    <a:pt x="69" y="159"/>
                  </a:cubicBezTo>
                  <a:cubicBezTo>
                    <a:pt x="68" y="159"/>
                    <a:pt x="67" y="158"/>
                    <a:pt x="67" y="157"/>
                  </a:cubicBezTo>
                  <a:cubicBezTo>
                    <a:pt x="67" y="149"/>
                    <a:pt x="67" y="149"/>
                    <a:pt x="67" y="149"/>
                  </a:cubicBezTo>
                  <a:cubicBezTo>
                    <a:pt x="67" y="148"/>
                    <a:pt x="68" y="147"/>
                    <a:pt x="69" y="147"/>
                  </a:cubicBezTo>
                  <a:cubicBezTo>
                    <a:pt x="77" y="147"/>
                    <a:pt x="77" y="147"/>
                    <a:pt x="77" y="147"/>
                  </a:cubicBezTo>
                  <a:cubicBezTo>
                    <a:pt x="78" y="147"/>
                    <a:pt x="79" y="148"/>
                    <a:pt x="79" y="149"/>
                  </a:cubicBezTo>
                  <a:lnTo>
                    <a:pt x="79" y="157"/>
                  </a:lnTo>
                  <a:close/>
                  <a:moveTo>
                    <a:pt x="79" y="134"/>
                  </a:moveTo>
                  <a:cubicBezTo>
                    <a:pt x="79" y="135"/>
                    <a:pt x="78" y="136"/>
                    <a:pt x="77" y="136"/>
                  </a:cubicBezTo>
                  <a:cubicBezTo>
                    <a:pt x="69" y="136"/>
                    <a:pt x="69" y="136"/>
                    <a:pt x="69" y="136"/>
                  </a:cubicBezTo>
                  <a:cubicBezTo>
                    <a:pt x="68" y="136"/>
                    <a:pt x="67" y="135"/>
                    <a:pt x="67" y="134"/>
                  </a:cubicBezTo>
                  <a:cubicBezTo>
                    <a:pt x="67" y="127"/>
                    <a:pt x="67" y="127"/>
                    <a:pt x="67" y="127"/>
                  </a:cubicBezTo>
                  <a:cubicBezTo>
                    <a:pt x="67" y="126"/>
                    <a:pt x="68" y="125"/>
                    <a:pt x="69" y="125"/>
                  </a:cubicBezTo>
                  <a:cubicBezTo>
                    <a:pt x="77" y="125"/>
                    <a:pt x="77" y="125"/>
                    <a:pt x="77" y="125"/>
                  </a:cubicBezTo>
                  <a:cubicBezTo>
                    <a:pt x="78" y="125"/>
                    <a:pt x="79" y="126"/>
                    <a:pt x="79" y="127"/>
                  </a:cubicBezTo>
                  <a:lnTo>
                    <a:pt x="79" y="134"/>
                  </a:lnTo>
                  <a:close/>
                  <a:moveTo>
                    <a:pt x="79" y="109"/>
                  </a:moveTo>
                  <a:cubicBezTo>
                    <a:pt x="79" y="110"/>
                    <a:pt x="78" y="111"/>
                    <a:pt x="77" y="111"/>
                  </a:cubicBezTo>
                  <a:cubicBezTo>
                    <a:pt x="69" y="111"/>
                    <a:pt x="69" y="111"/>
                    <a:pt x="69" y="111"/>
                  </a:cubicBezTo>
                  <a:cubicBezTo>
                    <a:pt x="68" y="111"/>
                    <a:pt x="67" y="110"/>
                    <a:pt x="67" y="109"/>
                  </a:cubicBezTo>
                  <a:cubicBezTo>
                    <a:pt x="67" y="102"/>
                    <a:pt x="67" y="102"/>
                    <a:pt x="67" y="102"/>
                  </a:cubicBezTo>
                  <a:cubicBezTo>
                    <a:pt x="67" y="101"/>
                    <a:pt x="68" y="100"/>
                    <a:pt x="69" y="100"/>
                  </a:cubicBezTo>
                  <a:cubicBezTo>
                    <a:pt x="77" y="100"/>
                    <a:pt x="77" y="100"/>
                    <a:pt x="77" y="100"/>
                  </a:cubicBezTo>
                  <a:cubicBezTo>
                    <a:pt x="78" y="100"/>
                    <a:pt x="79" y="101"/>
                    <a:pt x="79" y="102"/>
                  </a:cubicBezTo>
                  <a:lnTo>
                    <a:pt x="79" y="109"/>
                  </a:lnTo>
                  <a:close/>
                  <a:moveTo>
                    <a:pt x="79" y="84"/>
                  </a:moveTo>
                  <a:cubicBezTo>
                    <a:pt x="79" y="85"/>
                    <a:pt x="78" y="86"/>
                    <a:pt x="77" y="86"/>
                  </a:cubicBezTo>
                  <a:cubicBezTo>
                    <a:pt x="69" y="86"/>
                    <a:pt x="69" y="86"/>
                    <a:pt x="69" y="86"/>
                  </a:cubicBezTo>
                  <a:cubicBezTo>
                    <a:pt x="68" y="86"/>
                    <a:pt x="67" y="85"/>
                    <a:pt x="67" y="84"/>
                  </a:cubicBezTo>
                  <a:cubicBezTo>
                    <a:pt x="67" y="77"/>
                    <a:pt x="67" y="77"/>
                    <a:pt x="67" y="77"/>
                  </a:cubicBezTo>
                  <a:cubicBezTo>
                    <a:pt x="67" y="76"/>
                    <a:pt x="68" y="75"/>
                    <a:pt x="69" y="75"/>
                  </a:cubicBezTo>
                  <a:cubicBezTo>
                    <a:pt x="77" y="75"/>
                    <a:pt x="77" y="75"/>
                    <a:pt x="77" y="75"/>
                  </a:cubicBezTo>
                  <a:cubicBezTo>
                    <a:pt x="78" y="75"/>
                    <a:pt x="79" y="76"/>
                    <a:pt x="79" y="77"/>
                  </a:cubicBezTo>
                  <a:lnTo>
                    <a:pt x="79" y="84"/>
                  </a:lnTo>
                  <a:close/>
                  <a:moveTo>
                    <a:pt x="79" y="59"/>
                  </a:moveTo>
                  <a:cubicBezTo>
                    <a:pt x="79" y="60"/>
                    <a:pt x="78" y="61"/>
                    <a:pt x="77" y="61"/>
                  </a:cubicBezTo>
                  <a:cubicBezTo>
                    <a:pt x="69" y="61"/>
                    <a:pt x="69" y="61"/>
                    <a:pt x="69" y="61"/>
                  </a:cubicBezTo>
                  <a:cubicBezTo>
                    <a:pt x="68" y="61"/>
                    <a:pt x="67" y="60"/>
                    <a:pt x="67" y="59"/>
                  </a:cubicBezTo>
                  <a:cubicBezTo>
                    <a:pt x="67" y="52"/>
                    <a:pt x="67" y="52"/>
                    <a:pt x="67" y="52"/>
                  </a:cubicBezTo>
                  <a:cubicBezTo>
                    <a:pt x="67" y="51"/>
                    <a:pt x="68" y="50"/>
                    <a:pt x="69" y="50"/>
                  </a:cubicBezTo>
                  <a:cubicBezTo>
                    <a:pt x="77" y="50"/>
                    <a:pt x="77" y="50"/>
                    <a:pt x="77" y="50"/>
                  </a:cubicBezTo>
                  <a:cubicBezTo>
                    <a:pt x="78" y="50"/>
                    <a:pt x="79" y="51"/>
                    <a:pt x="79" y="52"/>
                  </a:cubicBezTo>
                  <a:lnTo>
                    <a:pt x="79" y="59"/>
                  </a:lnTo>
                  <a:close/>
                  <a:moveTo>
                    <a:pt x="79" y="36"/>
                  </a:moveTo>
                  <a:cubicBezTo>
                    <a:pt x="79" y="38"/>
                    <a:pt x="78" y="38"/>
                    <a:pt x="77" y="38"/>
                  </a:cubicBezTo>
                  <a:cubicBezTo>
                    <a:pt x="69" y="38"/>
                    <a:pt x="69" y="38"/>
                    <a:pt x="69" y="38"/>
                  </a:cubicBezTo>
                  <a:cubicBezTo>
                    <a:pt x="68" y="38"/>
                    <a:pt x="67" y="38"/>
                    <a:pt x="67" y="36"/>
                  </a:cubicBezTo>
                  <a:cubicBezTo>
                    <a:pt x="67" y="29"/>
                    <a:pt x="67" y="29"/>
                    <a:pt x="67" y="29"/>
                  </a:cubicBezTo>
                  <a:cubicBezTo>
                    <a:pt x="67" y="28"/>
                    <a:pt x="68" y="27"/>
                    <a:pt x="69" y="27"/>
                  </a:cubicBezTo>
                  <a:cubicBezTo>
                    <a:pt x="77" y="27"/>
                    <a:pt x="77" y="27"/>
                    <a:pt x="77" y="27"/>
                  </a:cubicBezTo>
                  <a:cubicBezTo>
                    <a:pt x="78" y="27"/>
                    <a:pt x="79" y="28"/>
                    <a:pt x="79" y="29"/>
                  </a:cubicBezTo>
                  <a:lnTo>
                    <a:pt x="79" y="3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dirty="0"/>
            </a:p>
          </p:txBody>
        </p:sp>
        <p:grpSp>
          <p:nvGrpSpPr>
            <p:cNvPr id="746" name="グループ化 745">
              <a:extLst>
                <a:ext uri="{FF2B5EF4-FFF2-40B4-BE49-F238E27FC236}">
                  <a16:creationId xmlns:a16="http://schemas.microsoft.com/office/drawing/2014/main" id="{EECFB7DB-0E92-459C-A269-AE36E72CEF79}"/>
                </a:ext>
              </a:extLst>
            </p:cNvPr>
            <p:cNvGrpSpPr>
              <a:grpSpLocks noChangeAspect="1"/>
            </p:cNvGrpSpPr>
            <p:nvPr/>
          </p:nvGrpSpPr>
          <p:grpSpPr>
            <a:xfrm>
              <a:off x="9148111" y="4814509"/>
              <a:ext cx="464200" cy="428666"/>
              <a:chOff x="-1653109" y="2238210"/>
              <a:chExt cx="1638301" cy="1512887"/>
            </a:xfrm>
            <a:solidFill>
              <a:schemeClr val="bg1">
                <a:lumMod val="85000"/>
              </a:schemeClr>
            </a:solidFill>
          </p:grpSpPr>
          <p:sp>
            <p:nvSpPr>
              <p:cNvPr id="747" name="Freeform 10">
                <a:extLst>
                  <a:ext uri="{FF2B5EF4-FFF2-40B4-BE49-F238E27FC236}">
                    <a16:creationId xmlns:a16="http://schemas.microsoft.com/office/drawing/2014/main" id="{99F2E43A-8758-402C-B152-E37963823E79}"/>
                  </a:ext>
                </a:extLst>
              </p:cNvPr>
              <p:cNvSpPr>
                <a:spLocks noEditPoints="1"/>
              </p:cNvSpPr>
              <p:nvPr/>
            </p:nvSpPr>
            <p:spPr bwMode="auto">
              <a:xfrm>
                <a:off x="-1653109" y="2238210"/>
                <a:ext cx="1638301" cy="1512887"/>
              </a:xfrm>
              <a:custGeom>
                <a:avLst/>
                <a:gdLst>
                  <a:gd name="T0" fmla="*/ 0 w 512"/>
                  <a:gd name="T1" fmla="*/ 123 h 473"/>
                  <a:gd name="T2" fmla="*/ 512 w 512"/>
                  <a:gd name="T3" fmla="*/ 473 h 473"/>
                  <a:gd name="T4" fmla="*/ 512 w 512"/>
                  <a:gd name="T5" fmla="*/ 123 h 473"/>
                  <a:gd name="T6" fmla="*/ 0 w 512"/>
                  <a:gd name="T7" fmla="*/ 0 h 473"/>
                  <a:gd name="T8" fmla="*/ 386 w 512"/>
                  <a:gd name="T9" fmla="*/ 29 h 473"/>
                  <a:gd name="T10" fmla="*/ 376 w 512"/>
                  <a:gd name="T11" fmla="*/ 147 h 473"/>
                  <a:gd name="T12" fmla="*/ 329 w 512"/>
                  <a:gd name="T13" fmla="*/ 147 h 473"/>
                  <a:gd name="T14" fmla="*/ 319 w 512"/>
                  <a:gd name="T15" fmla="*/ 29 h 473"/>
                  <a:gd name="T16" fmla="*/ 289 w 512"/>
                  <a:gd name="T17" fmla="*/ 29 h 473"/>
                  <a:gd name="T18" fmla="*/ 280 w 512"/>
                  <a:gd name="T19" fmla="*/ 147 h 473"/>
                  <a:gd name="T20" fmla="*/ 232 w 512"/>
                  <a:gd name="T21" fmla="*/ 147 h 473"/>
                  <a:gd name="T22" fmla="*/ 223 w 512"/>
                  <a:gd name="T23" fmla="*/ 29 h 473"/>
                  <a:gd name="T24" fmla="*/ 193 w 512"/>
                  <a:gd name="T25" fmla="*/ 29 h 473"/>
                  <a:gd name="T26" fmla="*/ 183 w 512"/>
                  <a:gd name="T27" fmla="*/ 147 h 473"/>
                  <a:gd name="T28" fmla="*/ 136 w 512"/>
                  <a:gd name="T29" fmla="*/ 147 h 473"/>
                  <a:gd name="T30" fmla="*/ 126 w 512"/>
                  <a:gd name="T31" fmla="*/ 29 h 473"/>
                  <a:gd name="T32" fmla="*/ 96 w 512"/>
                  <a:gd name="T33" fmla="*/ 29 h 473"/>
                  <a:gd name="T34" fmla="*/ 87 w 512"/>
                  <a:gd name="T35" fmla="*/ 147 h 473"/>
                  <a:gd name="T36" fmla="*/ 40 w 512"/>
                  <a:gd name="T37" fmla="*/ 147 h 473"/>
                  <a:gd name="T38" fmla="*/ 30 w 512"/>
                  <a:gd name="T39" fmla="*/ 29 h 473"/>
                  <a:gd name="T40" fmla="*/ 339 w 512"/>
                  <a:gd name="T41" fmla="*/ 443 h 473"/>
                  <a:gd name="T42" fmla="*/ 173 w 512"/>
                  <a:gd name="T43" fmla="*/ 347 h 473"/>
                  <a:gd name="T44" fmla="*/ 30 w 512"/>
                  <a:gd name="T45" fmla="*/ 443 h 473"/>
                  <a:gd name="T46" fmla="*/ 63 w 512"/>
                  <a:gd name="T47" fmla="*/ 186 h 473"/>
                  <a:gd name="T48" fmla="*/ 160 w 512"/>
                  <a:gd name="T49" fmla="*/ 186 h 473"/>
                  <a:gd name="T50" fmla="*/ 256 w 512"/>
                  <a:gd name="T51" fmla="*/ 186 h 473"/>
                  <a:gd name="T52" fmla="*/ 352 w 512"/>
                  <a:gd name="T53" fmla="*/ 186 h 473"/>
                  <a:gd name="T54" fmla="*/ 449 w 512"/>
                  <a:gd name="T55" fmla="*/ 186 h 473"/>
                  <a:gd name="T56" fmla="*/ 482 w 512"/>
                  <a:gd name="T57" fmla="*/ 443 h 473"/>
                  <a:gd name="T58" fmla="*/ 472 w 512"/>
                  <a:gd name="T59" fmla="*/ 147 h 473"/>
                  <a:gd name="T60" fmla="*/ 425 w 512"/>
                  <a:gd name="T61" fmla="*/ 147 h 473"/>
                  <a:gd name="T62" fmla="*/ 416 w 512"/>
                  <a:gd name="T63" fmla="*/ 29 h 473"/>
                  <a:gd name="T64" fmla="*/ 482 w 512"/>
                  <a:gd name="T65" fmla="*/ 12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2" h="473">
                    <a:moveTo>
                      <a:pt x="0" y="0"/>
                    </a:moveTo>
                    <a:cubicBezTo>
                      <a:pt x="0" y="123"/>
                      <a:pt x="0" y="123"/>
                      <a:pt x="0" y="123"/>
                    </a:cubicBezTo>
                    <a:cubicBezTo>
                      <a:pt x="0" y="473"/>
                      <a:pt x="0" y="473"/>
                      <a:pt x="0" y="473"/>
                    </a:cubicBezTo>
                    <a:cubicBezTo>
                      <a:pt x="512" y="473"/>
                      <a:pt x="512" y="473"/>
                      <a:pt x="512" y="473"/>
                    </a:cubicBezTo>
                    <a:cubicBezTo>
                      <a:pt x="512" y="458"/>
                      <a:pt x="512" y="458"/>
                      <a:pt x="512" y="458"/>
                    </a:cubicBezTo>
                    <a:cubicBezTo>
                      <a:pt x="512" y="123"/>
                      <a:pt x="512" y="123"/>
                      <a:pt x="512" y="123"/>
                    </a:cubicBezTo>
                    <a:cubicBezTo>
                      <a:pt x="512" y="0"/>
                      <a:pt x="512" y="0"/>
                      <a:pt x="512" y="0"/>
                    </a:cubicBezTo>
                    <a:lnTo>
                      <a:pt x="0" y="0"/>
                    </a:lnTo>
                    <a:close/>
                    <a:moveTo>
                      <a:pt x="319" y="29"/>
                    </a:moveTo>
                    <a:cubicBezTo>
                      <a:pt x="386" y="29"/>
                      <a:pt x="386" y="29"/>
                      <a:pt x="386" y="29"/>
                    </a:cubicBezTo>
                    <a:cubicBezTo>
                      <a:pt x="386" y="123"/>
                      <a:pt x="386" y="123"/>
                      <a:pt x="386" y="123"/>
                    </a:cubicBezTo>
                    <a:cubicBezTo>
                      <a:pt x="386" y="132"/>
                      <a:pt x="382" y="141"/>
                      <a:pt x="376" y="147"/>
                    </a:cubicBezTo>
                    <a:cubicBezTo>
                      <a:pt x="370" y="153"/>
                      <a:pt x="362" y="156"/>
                      <a:pt x="352" y="156"/>
                    </a:cubicBezTo>
                    <a:cubicBezTo>
                      <a:pt x="343" y="156"/>
                      <a:pt x="335" y="153"/>
                      <a:pt x="329" y="147"/>
                    </a:cubicBezTo>
                    <a:cubicBezTo>
                      <a:pt x="323" y="141"/>
                      <a:pt x="319" y="132"/>
                      <a:pt x="319" y="123"/>
                    </a:cubicBezTo>
                    <a:lnTo>
                      <a:pt x="319" y="29"/>
                    </a:lnTo>
                    <a:close/>
                    <a:moveTo>
                      <a:pt x="223" y="29"/>
                    </a:moveTo>
                    <a:cubicBezTo>
                      <a:pt x="289" y="29"/>
                      <a:pt x="289" y="29"/>
                      <a:pt x="289" y="29"/>
                    </a:cubicBezTo>
                    <a:cubicBezTo>
                      <a:pt x="289" y="123"/>
                      <a:pt x="289" y="123"/>
                      <a:pt x="289" y="123"/>
                    </a:cubicBezTo>
                    <a:cubicBezTo>
                      <a:pt x="289" y="132"/>
                      <a:pt x="286" y="141"/>
                      <a:pt x="280" y="147"/>
                    </a:cubicBezTo>
                    <a:cubicBezTo>
                      <a:pt x="273" y="153"/>
                      <a:pt x="265" y="156"/>
                      <a:pt x="256" y="156"/>
                    </a:cubicBezTo>
                    <a:cubicBezTo>
                      <a:pt x="247" y="156"/>
                      <a:pt x="239" y="153"/>
                      <a:pt x="232" y="147"/>
                    </a:cubicBezTo>
                    <a:cubicBezTo>
                      <a:pt x="226" y="141"/>
                      <a:pt x="223" y="132"/>
                      <a:pt x="223" y="123"/>
                    </a:cubicBezTo>
                    <a:lnTo>
                      <a:pt x="223" y="29"/>
                    </a:lnTo>
                    <a:close/>
                    <a:moveTo>
                      <a:pt x="126" y="29"/>
                    </a:moveTo>
                    <a:cubicBezTo>
                      <a:pt x="193" y="29"/>
                      <a:pt x="193" y="29"/>
                      <a:pt x="193" y="29"/>
                    </a:cubicBezTo>
                    <a:cubicBezTo>
                      <a:pt x="193" y="123"/>
                      <a:pt x="193" y="123"/>
                      <a:pt x="193" y="123"/>
                    </a:cubicBezTo>
                    <a:cubicBezTo>
                      <a:pt x="193" y="132"/>
                      <a:pt x="189" y="141"/>
                      <a:pt x="183" y="147"/>
                    </a:cubicBezTo>
                    <a:cubicBezTo>
                      <a:pt x="177" y="153"/>
                      <a:pt x="169" y="156"/>
                      <a:pt x="160" y="156"/>
                    </a:cubicBezTo>
                    <a:cubicBezTo>
                      <a:pt x="150" y="156"/>
                      <a:pt x="142" y="153"/>
                      <a:pt x="136" y="147"/>
                    </a:cubicBezTo>
                    <a:cubicBezTo>
                      <a:pt x="130" y="141"/>
                      <a:pt x="126" y="132"/>
                      <a:pt x="126" y="123"/>
                    </a:cubicBezTo>
                    <a:lnTo>
                      <a:pt x="126" y="29"/>
                    </a:lnTo>
                    <a:close/>
                    <a:moveTo>
                      <a:pt x="30" y="29"/>
                    </a:moveTo>
                    <a:cubicBezTo>
                      <a:pt x="96" y="29"/>
                      <a:pt x="96" y="29"/>
                      <a:pt x="96" y="29"/>
                    </a:cubicBezTo>
                    <a:cubicBezTo>
                      <a:pt x="96" y="123"/>
                      <a:pt x="96" y="123"/>
                      <a:pt x="96" y="123"/>
                    </a:cubicBezTo>
                    <a:cubicBezTo>
                      <a:pt x="96" y="132"/>
                      <a:pt x="93" y="141"/>
                      <a:pt x="87" y="147"/>
                    </a:cubicBezTo>
                    <a:cubicBezTo>
                      <a:pt x="81" y="153"/>
                      <a:pt x="72" y="156"/>
                      <a:pt x="63" y="156"/>
                    </a:cubicBezTo>
                    <a:cubicBezTo>
                      <a:pt x="54" y="156"/>
                      <a:pt x="46" y="153"/>
                      <a:pt x="40" y="147"/>
                    </a:cubicBezTo>
                    <a:cubicBezTo>
                      <a:pt x="34" y="141"/>
                      <a:pt x="30" y="132"/>
                      <a:pt x="30" y="123"/>
                    </a:cubicBezTo>
                    <a:lnTo>
                      <a:pt x="30" y="29"/>
                    </a:lnTo>
                    <a:close/>
                    <a:moveTo>
                      <a:pt x="482" y="443"/>
                    </a:moveTo>
                    <a:cubicBezTo>
                      <a:pt x="339" y="443"/>
                      <a:pt x="339" y="443"/>
                      <a:pt x="339" y="443"/>
                    </a:cubicBezTo>
                    <a:cubicBezTo>
                      <a:pt x="339" y="347"/>
                      <a:pt x="339" y="347"/>
                      <a:pt x="339" y="347"/>
                    </a:cubicBezTo>
                    <a:cubicBezTo>
                      <a:pt x="173" y="347"/>
                      <a:pt x="173" y="347"/>
                      <a:pt x="173" y="347"/>
                    </a:cubicBezTo>
                    <a:cubicBezTo>
                      <a:pt x="173" y="443"/>
                      <a:pt x="173" y="443"/>
                      <a:pt x="173" y="443"/>
                    </a:cubicBezTo>
                    <a:cubicBezTo>
                      <a:pt x="30" y="443"/>
                      <a:pt x="30" y="443"/>
                      <a:pt x="30" y="443"/>
                    </a:cubicBezTo>
                    <a:cubicBezTo>
                      <a:pt x="30" y="177"/>
                      <a:pt x="30" y="177"/>
                      <a:pt x="30" y="177"/>
                    </a:cubicBezTo>
                    <a:cubicBezTo>
                      <a:pt x="39" y="183"/>
                      <a:pt x="51" y="186"/>
                      <a:pt x="63" y="186"/>
                    </a:cubicBezTo>
                    <a:cubicBezTo>
                      <a:pt x="82" y="186"/>
                      <a:pt x="100" y="177"/>
                      <a:pt x="111" y="164"/>
                    </a:cubicBezTo>
                    <a:cubicBezTo>
                      <a:pt x="123" y="177"/>
                      <a:pt x="140" y="186"/>
                      <a:pt x="160" y="186"/>
                    </a:cubicBezTo>
                    <a:cubicBezTo>
                      <a:pt x="179" y="186"/>
                      <a:pt x="196" y="177"/>
                      <a:pt x="208" y="164"/>
                    </a:cubicBezTo>
                    <a:cubicBezTo>
                      <a:pt x="219" y="177"/>
                      <a:pt x="237" y="186"/>
                      <a:pt x="256" y="186"/>
                    </a:cubicBezTo>
                    <a:cubicBezTo>
                      <a:pt x="275" y="186"/>
                      <a:pt x="293" y="177"/>
                      <a:pt x="304" y="164"/>
                    </a:cubicBezTo>
                    <a:cubicBezTo>
                      <a:pt x="316" y="177"/>
                      <a:pt x="333" y="186"/>
                      <a:pt x="352" y="186"/>
                    </a:cubicBezTo>
                    <a:cubicBezTo>
                      <a:pt x="372" y="186"/>
                      <a:pt x="389" y="177"/>
                      <a:pt x="401" y="164"/>
                    </a:cubicBezTo>
                    <a:cubicBezTo>
                      <a:pt x="412" y="177"/>
                      <a:pt x="430" y="186"/>
                      <a:pt x="449" y="186"/>
                    </a:cubicBezTo>
                    <a:cubicBezTo>
                      <a:pt x="461" y="186"/>
                      <a:pt x="473" y="183"/>
                      <a:pt x="482" y="177"/>
                    </a:cubicBezTo>
                    <a:lnTo>
                      <a:pt x="482" y="443"/>
                    </a:lnTo>
                    <a:close/>
                    <a:moveTo>
                      <a:pt x="482" y="123"/>
                    </a:moveTo>
                    <a:cubicBezTo>
                      <a:pt x="482" y="132"/>
                      <a:pt x="478" y="141"/>
                      <a:pt x="472" y="147"/>
                    </a:cubicBezTo>
                    <a:cubicBezTo>
                      <a:pt x="466" y="153"/>
                      <a:pt x="458" y="156"/>
                      <a:pt x="449" y="156"/>
                    </a:cubicBezTo>
                    <a:cubicBezTo>
                      <a:pt x="440" y="156"/>
                      <a:pt x="431" y="153"/>
                      <a:pt x="425" y="147"/>
                    </a:cubicBezTo>
                    <a:cubicBezTo>
                      <a:pt x="419" y="141"/>
                      <a:pt x="416" y="132"/>
                      <a:pt x="416" y="123"/>
                    </a:cubicBezTo>
                    <a:cubicBezTo>
                      <a:pt x="416" y="29"/>
                      <a:pt x="416" y="29"/>
                      <a:pt x="416" y="29"/>
                    </a:cubicBezTo>
                    <a:cubicBezTo>
                      <a:pt x="482" y="29"/>
                      <a:pt x="482" y="29"/>
                      <a:pt x="482" y="29"/>
                    </a:cubicBezTo>
                    <a:lnTo>
                      <a:pt x="482"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8" name="Rectangle 11">
                <a:extLst>
                  <a:ext uri="{FF2B5EF4-FFF2-40B4-BE49-F238E27FC236}">
                    <a16:creationId xmlns:a16="http://schemas.microsoft.com/office/drawing/2014/main" id="{FEB1FFD0-1863-43C6-8422-AF66C056CBBB}"/>
                  </a:ext>
                </a:extLst>
              </p:cNvPr>
              <p:cNvSpPr>
                <a:spLocks noChangeArrowheads="1"/>
              </p:cNvSpPr>
              <p:nvPr/>
            </p:nvSpPr>
            <p:spPr bwMode="auto">
              <a:xfrm>
                <a:off x="-1310209" y="2957347"/>
                <a:ext cx="158750" cy="188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9" name="Rectangle 12">
                <a:extLst>
                  <a:ext uri="{FF2B5EF4-FFF2-40B4-BE49-F238E27FC236}">
                    <a16:creationId xmlns:a16="http://schemas.microsoft.com/office/drawing/2014/main" id="{AA193C6E-8961-4543-BE2F-15533ADEFD33}"/>
                  </a:ext>
                </a:extLst>
              </p:cNvPr>
              <p:cNvSpPr>
                <a:spLocks noChangeArrowheads="1"/>
              </p:cNvSpPr>
              <p:nvPr/>
            </p:nvSpPr>
            <p:spPr bwMode="auto">
              <a:xfrm>
                <a:off x="-516458" y="2957347"/>
                <a:ext cx="158750" cy="188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0" name="Rectangle 13">
                <a:extLst>
                  <a:ext uri="{FF2B5EF4-FFF2-40B4-BE49-F238E27FC236}">
                    <a16:creationId xmlns:a16="http://schemas.microsoft.com/office/drawing/2014/main" id="{95581681-DF73-4659-90F8-9A811F1F4F23}"/>
                  </a:ext>
                </a:extLst>
              </p:cNvPr>
              <p:cNvSpPr>
                <a:spLocks noChangeArrowheads="1"/>
              </p:cNvSpPr>
              <p:nvPr/>
            </p:nvSpPr>
            <p:spPr bwMode="auto">
              <a:xfrm>
                <a:off x="-913334" y="2957347"/>
                <a:ext cx="158750" cy="188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nvGrpSpPr>
          <p:cNvPr id="701" name="グループ化 700">
            <a:extLst>
              <a:ext uri="{FF2B5EF4-FFF2-40B4-BE49-F238E27FC236}">
                <a16:creationId xmlns:a16="http://schemas.microsoft.com/office/drawing/2014/main" id="{D6D98AEF-B161-41FF-BBE6-7D3D5DF71D56}"/>
              </a:ext>
            </a:extLst>
          </p:cNvPr>
          <p:cNvGrpSpPr/>
          <p:nvPr/>
        </p:nvGrpSpPr>
        <p:grpSpPr>
          <a:xfrm>
            <a:off x="8665512" y="4600568"/>
            <a:ext cx="1121047" cy="1428721"/>
            <a:chOff x="7512838" y="3303166"/>
            <a:chExt cx="1675995" cy="2135975"/>
          </a:xfrm>
        </p:grpSpPr>
        <p:sp>
          <p:nvSpPr>
            <p:cNvPr id="702" name="テキスト ボックス 701">
              <a:extLst>
                <a:ext uri="{FF2B5EF4-FFF2-40B4-BE49-F238E27FC236}">
                  <a16:creationId xmlns:a16="http://schemas.microsoft.com/office/drawing/2014/main" id="{54CF0EBF-6D10-47B3-83B4-57B5567D6772}"/>
                </a:ext>
              </a:extLst>
            </p:cNvPr>
            <p:cNvSpPr txBox="1"/>
            <p:nvPr/>
          </p:nvSpPr>
          <p:spPr>
            <a:xfrm>
              <a:off x="7512838" y="4794954"/>
              <a:ext cx="1675995" cy="644187"/>
            </a:xfrm>
            <a:prstGeom prst="rect">
              <a:avLst/>
            </a:prstGeom>
            <a:noFill/>
          </p:spPr>
          <p:txBody>
            <a:bodyPr wrap="square" lIns="0" tIns="0" rIns="0" bIns="0" rtlCol="0">
              <a:spAutoFit/>
            </a:bodyPr>
            <a:lstStyle>
              <a:defPPr>
                <a:defRPr lang="ja-JP"/>
              </a:defPPr>
              <a:lvl1pPr algn="ctr">
                <a:defRPr sz="1400" b="1"/>
              </a:lvl1pPr>
            </a:lstStyle>
            <a:p>
              <a:pPr lvl="0"/>
              <a:r>
                <a:rPr lang="ja-JP" altLang="en-US" dirty="0">
                  <a:solidFill>
                    <a:prstClr val="black"/>
                  </a:solidFill>
                </a:rPr>
                <a:t>建設機械の</a:t>
              </a:r>
              <a:r>
                <a:rPr lang="en-US" altLang="ja-JP" dirty="0">
                  <a:solidFill>
                    <a:prstClr val="black"/>
                  </a:solidFill>
                </a:rPr>
                <a:t/>
              </a:r>
              <a:br>
                <a:rPr lang="en-US" altLang="ja-JP" dirty="0">
                  <a:solidFill>
                    <a:prstClr val="black"/>
                  </a:solidFill>
                </a:rPr>
              </a:br>
              <a:r>
                <a:rPr lang="ja-JP" altLang="en-US" dirty="0">
                  <a:solidFill>
                    <a:prstClr val="black"/>
                  </a:solidFill>
                </a:rPr>
                <a:t>省エネ化</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703" name="グループ化 702">
              <a:extLst>
                <a:ext uri="{FF2B5EF4-FFF2-40B4-BE49-F238E27FC236}">
                  <a16:creationId xmlns:a16="http://schemas.microsoft.com/office/drawing/2014/main" id="{50401137-9B37-4D38-9400-068C8174D4FC}"/>
                </a:ext>
              </a:extLst>
            </p:cNvPr>
            <p:cNvGrpSpPr/>
            <p:nvPr/>
          </p:nvGrpSpPr>
          <p:grpSpPr>
            <a:xfrm>
              <a:off x="7961274" y="3303166"/>
              <a:ext cx="1000581" cy="1443697"/>
              <a:chOff x="7961274" y="3303166"/>
              <a:chExt cx="1000581" cy="1443697"/>
            </a:xfrm>
          </p:grpSpPr>
          <p:grpSp>
            <p:nvGrpSpPr>
              <p:cNvPr id="704" name="グループ化 703">
                <a:extLst>
                  <a:ext uri="{FF2B5EF4-FFF2-40B4-BE49-F238E27FC236}">
                    <a16:creationId xmlns:a16="http://schemas.microsoft.com/office/drawing/2014/main" id="{48A7B8C9-CCC5-469F-BACF-FE1EBAE4730E}"/>
                  </a:ext>
                </a:extLst>
              </p:cNvPr>
              <p:cNvGrpSpPr/>
              <p:nvPr/>
            </p:nvGrpSpPr>
            <p:grpSpPr>
              <a:xfrm>
                <a:off x="7961274" y="3303166"/>
                <a:ext cx="1000581" cy="1443697"/>
                <a:chOff x="7961274" y="3187687"/>
                <a:chExt cx="1000581" cy="1443697"/>
              </a:xfrm>
            </p:grpSpPr>
            <p:grpSp>
              <p:nvGrpSpPr>
                <p:cNvPr id="710" name="Group 77">
                  <a:extLst>
                    <a:ext uri="{FF2B5EF4-FFF2-40B4-BE49-F238E27FC236}">
                      <a16:creationId xmlns:a16="http://schemas.microsoft.com/office/drawing/2014/main" id="{BB1E400A-15BB-4F1E-9B90-C4E79A2B1509}"/>
                    </a:ext>
                  </a:extLst>
                </p:cNvPr>
                <p:cNvGrpSpPr>
                  <a:grpSpLocks noChangeAspect="1"/>
                </p:cNvGrpSpPr>
                <p:nvPr/>
              </p:nvGrpSpPr>
              <p:grpSpPr bwMode="auto">
                <a:xfrm>
                  <a:off x="7961274" y="3778890"/>
                  <a:ext cx="1000581" cy="852494"/>
                  <a:chOff x="3245" y="2275"/>
                  <a:chExt cx="250" cy="213"/>
                </a:xfrm>
                <a:solidFill>
                  <a:schemeClr val="tx2"/>
                </a:solidFill>
              </p:grpSpPr>
              <p:sp>
                <p:nvSpPr>
                  <p:cNvPr id="712" name="Freeform 78">
                    <a:extLst>
                      <a:ext uri="{FF2B5EF4-FFF2-40B4-BE49-F238E27FC236}">
                        <a16:creationId xmlns:a16="http://schemas.microsoft.com/office/drawing/2014/main" id="{1F7F5A60-73A3-4AE6-8887-F03A0BC7A435}"/>
                      </a:ext>
                    </a:extLst>
                  </p:cNvPr>
                  <p:cNvSpPr>
                    <a:spLocks noEditPoints="1"/>
                  </p:cNvSpPr>
                  <p:nvPr/>
                </p:nvSpPr>
                <p:spPr bwMode="auto">
                  <a:xfrm>
                    <a:off x="3338" y="2449"/>
                    <a:ext cx="37" cy="39"/>
                  </a:xfrm>
                  <a:custGeom>
                    <a:avLst/>
                    <a:gdLst>
                      <a:gd name="T0" fmla="*/ 0 w 32"/>
                      <a:gd name="T1" fmla="*/ 18 h 33"/>
                      <a:gd name="T2" fmla="*/ 1 w 32"/>
                      <a:gd name="T3" fmla="*/ 18 h 33"/>
                      <a:gd name="T4" fmla="*/ 1 w 32"/>
                      <a:gd name="T5" fmla="*/ 23 h 33"/>
                      <a:gd name="T6" fmla="*/ 3 w 32"/>
                      <a:gd name="T7" fmla="*/ 26 h 33"/>
                      <a:gd name="T8" fmla="*/ 5 w 32"/>
                      <a:gd name="T9" fmla="*/ 26 h 33"/>
                      <a:gd name="T10" fmla="*/ 6 w 32"/>
                      <a:gd name="T11" fmla="*/ 29 h 33"/>
                      <a:gd name="T12" fmla="*/ 9 w 32"/>
                      <a:gd name="T13" fmla="*/ 31 h 33"/>
                      <a:gd name="T14" fmla="*/ 10 w 32"/>
                      <a:gd name="T15" fmla="*/ 30 h 33"/>
                      <a:gd name="T16" fmla="*/ 13 w 32"/>
                      <a:gd name="T17" fmla="*/ 32 h 33"/>
                      <a:gd name="T18" fmla="*/ 17 w 32"/>
                      <a:gd name="T19" fmla="*/ 33 h 33"/>
                      <a:gd name="T20" fmla="*/ 17 w 32"/>
                      <a:gd name="T21" fmla="*/ 31 h 33"/>
                      <a:gd name="T22" fmla="*/ 22 w 32"/>
                      <a:gd name="T23" fmla="*/ 31 h 33"/>
                      <a:gd name="T24" fmla="*/ 25 w 32"/>
                      <a:gd name="T25" fmla="*/ 30 h 33"/>
                      <a:gd name="T26" fmla="*/ 25 w 32"/>
                      <a:gd name="T27" fmla="*/ 28 h 33"/>
                      <a:gd name="T28" fmla="*/ 28 w 32"/>
                      <a:gd name="T29" fmla="*/ 26 h 33"/>
                      <a:gd name="T30" fmla="*/ 31 w 32"/>
                      <a:gd name="T31" fmla="*/ 24 h 33"/>
                      <a:gd name="T32" fmla="*/ 30 w 32"/>
                      <a:gd name="T33" fmla="*/ 22 h 33"/>
                      <a:gd name="T34" fmla="*/ 31 w 32"/>
                      <a:gd name="T35" fmla="*/ 18 h 33"/>
                      <a:gd name="T36" fmla="*/ 32 w 32"/>
                      <a:gd name="T37" fmla="*/ 15 h 33"/>
                      <a:gd name="T38" fmla="*/ 31 w 32"/>
                      <a:gd name="T39" fmla="*/ 14 h 33"/>
                      <a:gd name="T40" fmla="*/ 30 w 32"/>
                      <a:gd name="T41" fmla="*/ 10 h 33"/>
                      <a:gd name="T42" fmla="*/ 29 w 32"/>
                      <a:gd name="T43" fmla="*/ 7 h 33"/>
                      <a:gd name="T44" fmla="*/ 28 w 32"/>
                      <a:gd name="T45" fmla="*/ 7 h 33"/>
                      <a:gd name="T46" fmla="*/ 26 w 32"/>
                      <a:gd name="T47" fmla="*/ 4 h 33"/>
                      <a:gd name="T48" fmla="*/ 23 w 32"/>
                      <a:gd name="T49" fmla="*/ 2 h 33"/>
                      <a:gd name="T50" fmla="*/ 22 w 32"/>
                      <a:gd name="T51" fmla="*/ 3 h 33"/>
                      <a:gd name="T52" fmla="*/ 17 w 32"/>
                      <a:gd name="T53" fmla="*/ 1 h 33"/>
                      <a:gd name="T54" fmla="*/ 14 w 32"/>
                      <a:gd name="T55" fmla="*/ 0 h 33"/>
                      <a:gd name="T56" fmla="*/ 13 w 32"/>
                      <a:gd name="T57" fmla="*/ 2 h 33"/>
                      <a:gd name="T58" fmla="*/ 10 w 32"/>
                      <a:gd name="T59" fmla="*/ 2 h 33"/>
                      <a:gd name="T60" fmla="*/ 6 w 32"/>
                      <a:gd name="T61" fmla="*/ 3 h 33"/>
                      <a:gd name="T62" fmla="*/ 7 w 32"/>
                      <a:gd name="T63" fmla="*/ 5 h 33"/>
                      <a:gd name="T64" fmla="*/ 4 w 32"/>
                      <a:gd name="T65" fmla="*/ 7 h 33"/>
                      <a:gd name="T66" fmla="*/ 1 w 32"/>
                      <a:gd name="T67" fmla="*/ 9 h 33"/>
                      <a:gd name="T68" fmla="*/ 2 w 32"/>
                      <a:gd name="T69" fmla="*/ 11 h 33"/>
                      <a:gd name="T70" fmla="*/ 0 w 32"/>
                      <a:gd name="T71" fmla="*/ 14 h 33"/>
                      <a:gd name="T72" fmla="*/ 10 w 32"/>
                      <a:gd name="T73" fmla="*/ 16 h 33"/>
                      <a:gd name="T74" fmla="*/ 22 w 32"/>
                      <a:gd name="T75" fmla="*/ 16 h 33"/>
                      <a:gd name="T76" fmla="*/ 10 w 32"/>
                      <a:gd name="T7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33">
                        <a:moveTo>
                          <a:pt x="0" y="15"/>
                        </a:moveTo>
                        <a:cubicBezTo>
                          <a:pt x="0" y="18"/>
                          <a:pt x="0" y="18"/>
                          <a:pt x="0" y="18"/>
                        </a:cubicBezTo>
                        <a:cubicBezTo>
                          <a:pt x="0" y="18"/>
                          <a:pt x="0" y="18"/>
                          <a:pt x="0" y="18"/>
                        </a:cubicBezTo>
                        <a:cubicBezTo>
                          <a:pt x="1" y="18"/>
                          <a:pt x="1" y="18"/>
                          <a:pt x="1" y="18"/>
                        </a:cubicBezTo>
                        <a:cubicBezTo>
                          <a:pt x="2" y="20"/>
                          <a:pt x="2" y="21"/>
                          <a:pt x="2" y="22"/>
                        </a:cubicBezTo>
                        <a:cubicBezTo>
                          <a:pt x="1" y="23"/>
                          <a:pt x="1" y="23"/>
                          <a:pt x="1" y="23"/>
                        </a:cubicBezTo>
                        <a:cubicBezTo>
                          <a:pt x="1" y="23"/>
                          <a:pt x="1" y="23"/>
                          <a:pt x="1" y="24"/>
                        </a:cubicBezTo>
                        <a:cubicBezTo>
                          <a:pt x="3" y="26"/>
                          <a:pt x="3" y="26"/>
                          <a:pt x="3" y="26"/>
                        </a:cubicBezTo>
                        <a:cubicBezTo>
                          <a:pt x="3" y="26"/>
                          <a:pt x="3" y="27"/>
                          <a:pt x="4" y="26"/>
                        </a:cubicBezTo>
                        <a:cubicBezTo>
                          <a:pt x="5" y="26"/>
                          <a:pt x="5" y="26"/>
                          <a:pt x="5" y="26"/>
                        </a:cubicBezTo>
                        <a:cubicBezTo>
                          <a:pt x="5" y="26"/>
                          <a:pt x="6" y="27"/>
                          <a:pt x="7" y="28"/>
                        </a:cubicBezTo>
                        <a:cubicBezTo>
                          <a:pt x="6" y="29"/>
                          <a:pt x="6" y="29"/>
                          <a:pt x="6" y="29"/>
                        </a:cubicBezTo>
                        <a:cubicBezTo>
                          <a:pt x="6" y="29"/>
                          <a:pt x="6" y="30"/>
                          <a:pt x="6" y="30"/>
                        </a:cubicBezTo>
                        <a:cubicBezTo>
                          <a:pt x="9" y="31"/>
                          <a:pt x="9" y="31"/>
                          <a:pt x="9" y="31"/>
                        </a:cubicBezTo>
                        <a:cubicBezTo>
                          <a:pt x="9" y="31"/>
                          <a:pt x="9" y="31"/>
                          <a:pt x="10" y="31"/>
                        </a:cubicBezTo>
                        <a:cubicBezTo>
                          <a:pt x="10" y="30"/>
                          <a:pt x="10" y="30"/>
                          <a:pt x="10" y="30"/>
                        </a:cubicBezTo>
                        <a:cubicBezTo>
                          <a:pt x="11" y="30"/>
                          <a:pt x="12" y="31"/>
                          <a:pt x="13" y="31"/>
                        </a:cubicBezTo>
                        <a:cubicBezTo>
                          <a:pt x="13" y="32"/>
                          <a:pt x="13" y="32"/>
                          <a:pt x="13" y="32"/>
                        </a:cubicBezTo>
                        <a:cubicBezTo>
                          <a:pt x="13" y="33"/>
                          <a:pt x="13" y="33"/>
                          <a:pt x="14" y="33"/>
                        </a:cubicBezTo>
                        <a:cubicBezTo>
                          <a:pt x="17" y="33"/>
                          <a:pt x="17" y="33"/>
                          <a:pt x="17" y="33"/>
                        </a:cubicBezTo>
                        <a:cubicBezTo>
                          <a:pt x="17" y="33"/>
                          <a:pt x="17" y="33"/>
                          <a:pt x="17" y="32"/>
                        </a:cubicBezTo>
                        <a:cubicBezTo>
                          <a:pt x="17" y="31"/>
                          <a:pt x="17" y="31"/>
                          <a:pt x="17" y="31"/>
                        </a:cubicBezTo>
                        <a:cubicBezTo>
                          <a:pt x="19" y="31"/>
                          <a:pt x="20" y="31"/>
                          <a:pt x="21" y="30"/>
                        </a:cubicBezTo>
                        <a:cubicBezTo>
                          <a:pt x="22" y="31"/>
                          <a:pt x="22" y="31"/>
                          <a:pt x="22" y="31"/>
                        </a:cubicBezTo>
                        <a:cubicBezTo>
                          <a:pt x="22" y="31"/>
                          <a:pt x="23" y="32"/>
                          <a:pt x="23" y="31"/>
                        </a:cubicBezTo>
                        <a:cubicBezTo>
                          <a:pt x="25" y="30"/>
                          <a:pt x="25" y="30"/>
                          <a:pt x="25" y="30"/>
                        </a:cubicBezTo>
                        <a:cubicBezTo>
                          <a:pt x="26" y="30"/>
                          <a:pt x="26" y="29"/>
                          <a:pt x="26" y="29"/>
                        </a:cubicBezTo>
                        <a:cubicBezTo>
                          <a:pt x="25" y="28"/>
                          <a:pt x="25" y="28"/>
                          <a:pt x="25" y="28"/>
                        </a:cubicBezTo>
                        <a:cubicBezTo>
                          <a:pt x="26" y="27"/>
                          <a:pt x="27" y="27"/>
                          <a:pt x="27" y="26"/>
                        </a:cubicBezTo>
                        <a:cubicBezTo>
                          <a:pt x="28" y="26"/>
                          <a:pt x="28" y="26"/>
                          <a:pt x="28" y="26"/>
                        </a:cubicBezTo>
                        <a:cubicBezTo>
                          <a:pt x="29" y="26"/>
                          <a:pt x="29" y="26"/>
                          <a:pt x="29" y="26"/>
                        </a:cubicBezTo>
                        <a:cubicBezTo>
                          <a:pt x="31" y="24"/>
                          <a:pt x="31" y="24"/>
                          <a:pt x="31" y="24"/>
                        </a:cubicBezTo>
                        <a:cubicBezTo>
                          <a:pt x="31" y="23"/>
                          <a:pt x="31" y="23"/>
                          <a:pt x="31" y="22"/>
                        </a:cubicBezTo>
                        <a:cubicBezTo>
                          <a:pt x="30" y="22"/>
                          <a:pt x="30" y="22"/>
                          <a:pt x="30" y="22"/>
                        </a:cubicBezTo>
                        <a:cubicBezTo>
                          <a:pt x="30" y="21"/>
                          <a:pt x="30" y="20"/>
                          <a:pt x="31" y="18"/>
                        </a:cubicBezTo>
                        <a:cubicBezTo>
                          <a:pt x="31" y="18"/>
                          <a:pt x="31" y="18"/>
                          <a:pt x="31" y="18"/>
                        </a:cubicBezTo>
                        <a:cubicBezTo>
                          <a:pt x="32" y="18"/>
                          <a:pt x="32" y="18"/>
                          <a:pt x="32" y="18"/>
                        </a:cubicBezTo>
                        <a:cubicBezTo>
                          <a:pt x="32" y="15"/>
                          <a:pt x="32" y="15"/>
                          <a:pt x="32" y="15"/>
                        </a:cubicBezTo>
                        <a:cubicBezTo>
                          <a:pt x="32" y="14"/>
                          <a:pt x="32" y="14"/>
                          <a:pt x="31" y="14"/>
                        </a:cubicBezTo>
                        <a:cubicBezTo>
                          <a:pt x="31" y="14"/>
                          <a:pt x="31" y="14"/>
                          <a:pt x="31" y="14"/>
                        </a:cubicBezTo>
                        <a:cubicBezTo>
                          <a:pt x="30" y="13"/>
                          <a:pt x="30" y="12"/>
                          <a:pt x="30" y="11"/>
                        </a:cubicBezTo>
                        <a:cubicBezTo>
                          <a:pt x="30" y="10"/>
                          <a:pt x="30" y="10"/>
                          <a:pt x="30" y="10"/>
                        </a:cubicBezTo>
                        <a:cubicBezTo>
                          <a:pt x="31" y="10"/>
                          <a:pt x="31" y="10"/>
                          <a:pt x="31" y="9"/>
                        </a:cubicBezTo>
                        <a:cubicBezTo>
                          <a:pt x="29" y="7"/>
                          <a:pt x="29" y="7"/>
                          <a:pt x="29" y="7"/>
                        </a:cubicBezTo>
                        <a:cubicBezTo>
                          <a:pt x="29" y="7"/>
                          <a:pt x="29" y="6"/>
                          <a:pt x="28" y="7"/>
                        </a:cubicBezTo>
                        <a:cubicBezTo>
                          <a:pt x="28" y="7"/>
                          <a:pt x="28" y="7"/>
                          <a:pt x="28" y="7"/>
                        </a:cubicBezTo>
                        <a:cubicBezTo>
                          <a:pt x="27" y="6"/>
                          <a:pt x="26" y="6"/>
                          <a:pt x="26" y="5"/>
                        </a:cubicBezTo>
                        <a:cubicBezTo>
                          <a:pt x="26" y="4"/>
                          <a:pt x="26" y="4"/>
                          <a:pt x="26" y="4"/>
                        </a:cubicBezTo>
                        <a:cubicBezTo>
                          <a:pt x="26" y="4"/>
                          <a:pt x="26" y="3"/>
                          <a:pt x="26" y="3"/>
                        </a:cubicBezTo>
                        <a:cubicBezTo>
                          <a:pt x="23" y="2"/>
                          <a:pt x="23" y="2"/>
                          <a:pt x="23" y="2"/>
                        </a:cubicBezTo>
                        <a:cubicBezTo>
                          <a:pt x="23" y="2"/>
                          <a:pt x="22" y="2"/>
                          <a:pt x="22" y="2"/>
                        </a:cubicBezTo>
                        <a:cubicBezTo>
                          <a:pt x="22" y="3"/>
                          <a:pt x="22" y="3"/>
                          <a:pt x="22" y="3"/>
                        </a:cubicBezTo>
                        <a:cubicBezTo>
                          <a:pt x="20" y="2"/>
                          <a:pt x="19" y="2"/>
                          <a:pt x="17" y="2"/>
                        </a:cubicBezTo>
                        <a:cubicBezTo>
                          <a:pt x="17" y="1"/>
                          <a:pt x="17" y="1"/>
                          <a:pt x="17" y="1"/>
                        </a:cubicBezTo>
                        <a:cubicBezTo>
                          <a:pt x="17" y="0"/>
                          <a:pt x="17" y="0"/>
                          <a:pt x="17" y="0"/>
                        </a:cubicBezTo>
                        <a:cubicBezTo>
                          <a:pt x="14" y="0"/>
                          <a:pt x="14" y="0"/>
                          <a:pt x="14" y="0"/>
                        </a:cubicBezTo>
                        <a:cubicBezTo>
                          <a:pt x="13" y="0"/>
                          <a:pt x="13" y="0"/>
                          <a:pt x="13" y="1"/>
                        </a:cubicBezTo>
                        <a:cubicBezTo>
                          <a:pt x="13" y="2"/>
                          <a:pt x="13" y="2"/>
                          <a:pt x="13" y="2"/>
                        </a:cubicBezTo>
                        <a:cubicBezTo>
                          <a:pt x="12" y="2"/>
                          <a:pt x="11" y="2"/>
                          <a:pt x="10" y="3"/>
                        </a:cubicBezTo>
                        <a:cubicBezTo>
                          <a:pt x="10" y="2"/>
                          <a:pt x="10" y="2"/>
                          <a:pt x="10" y="2"/>
                        </a:cubicBezTo>
                        <a:cubicBezTo>
                          <a:pt x="10" y="2"/>
                          <a:pt x="9" y="1"/>
                          <a:pt x="9" y="2"/>
                        </a:cubicBezTo>
                        <a:cubicBezTo>
                          <a:pt x="6" y="3"/>
                          <a:pt x="6" y="3"/>
                          <a:pt x="6" y="3"/>
                        </a:cubicBezTo>
                        <a:cubicBezTo>
                          <a:pt x="6" y="3"/>
                          <a:pt x="6" y="4"/>
                          <a:pt x="6" y="4"/>
                        </a:cubicBezTo>
                        <a:cubicBezTo>
                          <a:pt x="7" y="5"/>
                          <a:pt x="7" y="5"/>
                          <a:pt x="7" y="5"/>
                        </a:cubicBezTo>
                        <a:cubicBezTo>
                          <a:pt x="6" y="6"/>
                          <a:pt x="5" y="6"/>
                          <a:pt x="4" y="7"/>
                        </a:cubicBezTo>
                        <a:cubicBezTo>
                          <a:pt x="4" y="7"/>
                          <a:pt x="4" y="7"/>
                          <a:pt x="4" y="7"/>
                        </a:cubicBezTo>
                        <a:cubicBezTo>
                          <a:pt x="3" y="7"/>
                          <a:pt x="3" y="7"/>
                          <a:pt x="2" y="7"/>
                        </a:cubicBezTo>
                        <a:cubicBezTo>
                          <a:pt x="1" y="9"/>
                          <a:pt x="1" y="9"/>
                          <a:pt x="1" y="9"/>
                        </a:cubicBezTo>
                        <a:cubicBezTo>
                          <a:pt x="1" y="10"/>
                          <a:pt x="1" y="10"/>
                          <a:pt x="1" y="11"/>
                        </a:cubicBezTo>
                        <a:cubicBezTo>
                          <a:pt x="2" y="11"/>
                          <a:pt x="2" y="11"/>
                          <a:pt x="2" y="11"/>
                        </a:cubicBezTo>
                        <a:cubicBezTo>
                          <a:pt x="2" y="12"/>
                          <a:pt x="2" y="13"/>
                          <a:pt x="1" y="14"/>
                        </a:cubicBezTo>
                        <a:cubicBezTo>
                          <a:pt x="0" y="14"/>
                          <a:pt x="0" y="14"/>
                          <a:pt x="0" y="14"/>
                        </a:cubicBezTo>
                        <a:cubicBezTo>
                          <a:pt x="0" y="14"/>
                          <a:pt x="0" y="14"/>
                          <a:pt x="0" y="15"/>
                        </a:cubicBezTo>
                        <a:close/>
                        <a:moveTo>
                          <a:pt x="10" y="16"/>
                        </a:moveTo>
                        <a:cubicBezTo>
                          <a:pt x="10" y="13"/>
                          <a:pt x="13" y="11"/>
                          <a:pt x="16" y="11"/>
                        </a:cubicBezTo>
                        <a:cubicBezTo>
                          <a:pt x="19" y="11"/>
                          <a:pt x="22" y="13"/>
                          <a:pt x="22" y="16"/>
                        </a:cubicBezTo>
                        <a:cubicBezTo>
                          <a:pt x="22" y="20"/>
                          <a:pt x="19" y="22"/>
                          <a:pt x="16" y="22"/>
                        </a:cubicBezTo>
                        <a:cubicBezTo>
                          <a:pt x="13" y="22"/>
                          <a:pt x="10" y="20"/>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3" name="Freeform 79">
                    <a:extLst>
                      <a:ext uri="{FF2B5EF4-FFF2-40B4-BE49-F238E27FC236}">
                        <a16:creationId xmlns:a16="http://schemas.microsoft.com/office/drawing/2014/main" id="{32925167-8D65-4E0E-8FC5-D55795A48F1D}"/>
                      </a:ext>
                    </a:extLst>
                  </p:cNvPr>
                  <p:cNvSpPr>
                    <a:spLocks noEditPoints="1"/>
                  </p:cNvSpPr>
                  <p:nvPr/>
                </p:nvSpPr>
                <p:spPr bwMode="auto">
                  <a:xfrm>
                    <a:off x="3245" y="2449"/>
                    <a:ext cx="37" cy="39"/>
                  </a:xfrm>
                  <a:custGeom>
                    <a:avLst/>
                    <a:gdLst>
                      <a:gd name="T0" fmla="*/ 0 w 32"/>
                      <a:gd name="T1" fmla="*/ 18 h 33"/>
                      <a:gd name="T2" fmla="*/ 2 w 32"/>
                      <a:gd name="T3" fmla="*/ 18 h 33"/>
                      <a:gd name="T4" fmla="*/ 2 w 32"/>
                      <a:gd name="T5" fmla="*/ 23 h 33"/>
                      <a:gd name="T6" fmla="*/ 3 w 32"/>
                      <a:gd name="T7" fmla="*/ 26 h 33"/>
                      <a:gd name="T8" fmla="*/ 5 w 32"/>
                      <a:gd name="T9" fmla="*/ 26 h 33"/>
                      <a:gd name="T10" fmla="*/ 6 w 32"/>
                      <a:gd name="T11" fmla="*/ 29 h 33"/>
                      <a:gd name="T12" fmla="*/ 9 w 32"/>
                      <a:gd name="T13" fmla="*/ 31 h 33"/>
                      <a:gd name="T14" fmla="*/ 10 w 32"/>
                      <a:gd name="T15" fmla="*/ 30 h 33"/>
                      <a:gd name="T16" fmla="*/ 13 w 32"/>
                      <a:gd name="T17" fmla="*/ 32 h 33"/>
                      <a:gd name="T18" fmla="*/ 17 w 32"/>
                      <a:gd name="T19" fmla="*/ 33 h 33"/>
                      <a:gd name="T20" fmla="*/ 18 w 32"/>
                      <a:gd name="T21" fmla="*/ 31 h 33"/>
                      <a:gd name="T22" fmla="*/ 22 w 32"/>
                      <a:gd name="T23" fmla="*/ 31 h 33"/>
                      <a:gd name="T24" fmla="*/ 26 w 32"/>
                      <a:gd name="T25" fmla="*/ 30 h 33"/>
                      <a:gd name="T26" fmla="*/ 25 w 32"/>
                      <a:gd name="T27" fmla="*/ 28 h 33"/>
                      <a:gd name="T28" fmla="*/ 28 w 32"/>
                      <a:gd name="T29" fmla="*/ 26 h 33"/>
                      <a:gd name="T30" fmla="*/ 31 w 32"/>
                      <a:gd name="T31" fmla="*/ 24 h 33"/>
                      <a:gd name="T32" fmla="*/ 30 w 32"/>
                      <a:gd name="T33" fmla="*/ 22 h 33"/>
                      <a:gd name="T34" fmla="*/ 32 w 32"/>
                      <a:gd name="T35" fmla="*/ 18 h 33"/>
                      <a:gd name="T36" fmla="*/ 32 w 32"/>
                      <a:gd name="T37" fmla="*/ 15 h 33"/>
                      <a:gd name="T38" fmla="*/ 31 w 32"/>
                      <a:gd name="T39" fmla="*/ 14 h 33"/>
                      <a:gd name="T40" fmla="*/ 31 w 32"/>
                      <a:gd name="T41" fmla="*/ 10 h 33"/>
                      <a:gd name="T42" fmla="*/ 29 w 32"/>
                      <a:gd name="T43" fmla="*/ 7 h 33"/>
                      <a:gd name="T44" fmla="*/ 28 w 32"/>
                      <a:gd name="T45" fmla="*/ 7 h 33"/>
                      <a:gd name="T46" fmla="*/ 26 w 32"/>
                      <a:gd name="T47" fmla="*/ 4 h 33"/>
                      <a:gd name="T48" fmla="*/ 23 w 32"/>
                      <a:gd name="T49" fmla="*/ 2 h 33"/>
                      <a:gd name="T50" fmla="*/ 22 w 32"/>
                      <a:gd name="T51" fmla="*/ 3 h 33"/>
                      <a:gd name="T52" fmla="*/ 18 w 32"/>
                      <a:gd name="T53" fmla="*/ 1 h 33"/>
                      <a:gd name="T54" fmla="*/ 14 w 32"/>
                      <a:gd name="T55" fmla="*/ 0 h 33"/>
                      <a:gd name="T56" fmla="*/ 13 w 32"/>
                      <a:gd name="T57" fmla="*/ 2 h 33"/>
                      <a:gd name="T58" fmla="*/ 10 w 32"/>
                      <a:gd name="T59" fmla="*/ 2 h 33"/>
                      <a:gd name="T60" fmla="*/ 7 w 32"/>
                      <a:gd name="T61" fmla="*/ 3 h 33"/>
                      <a:gd name="T62" fmla="*/ 7 w 32"/>
                      <a:gd name="T63" fmla="*/ 5 h 33"/>
                      <a:gd name="T64" fmla="*/ 4 w 32"/>
                      <a:gd name="T65" fmla="*/ 7 h 33"/>
                      <a:gd name="T66" fmla="*/ 1 w 32"/>
                      <a:gd name="T67" fmla="*/ 9 h 33"/>
                      <a:gd name="T68" fmla="*/ 2 w 32"/>
                      <a:gd name="T69" fmla="*/ 11 h 33"/>
                      <a:gd name="T70" fmla="*/ 1 w 32"/>
                      <a:gd name="T71" fmla="*/ 14 h 33"/>
                      <a:gd name="T72" fmla="*/ 10 w 32"/>
                      <a:gd name="T73" fmla="*/ 16 h 33"/>
                      <a:gd name="T74" fmla="*/ 22 w 32"/>
                      <a:gd name="T75" fmla="*/ 16 h 33"/>
                      <a:gd name="T76" fmla="*/ 10 w 32"/>
                      <a:gd name="T7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33">
                        <a:moveTo>
                          <a:pt x="0" y="15"/>
                        </a:moveTo>
                        <a:cubicBezTo>
                          <a:pt x="0" y="18"/>
                          <a:pt x="0" y="18"/>
                          <a:pt x="0" y="18"/>
                        </a:cubicBezTo>
                        <a:cubicBezTo>
                          <a:pt x="0" y="18"/>
                          <a:pt x="0" y="18"/>
                          <a:pt x="1" y="18"/>
                        </a:cubicBezTo>
                        <a:cubicBezTo>
                          <a:pt x="2" y="18"/>
                          <a:pt x="2" y="18"/>
                          <a:pt x="2" y="18"/>
                        </a:cubicBezTo>
                        <a:cubicBezTo>
                          <a:pt x="2" y="20"/>
                          <a:pt x="2" y="21"/>
                          <a:pt x="2" y="22"/>
                        </a:cubicBezTo>
                        <a:cubicBezTo>
                          <a:pt x="2" y="23"/>
                          <a:pt x="2" y="23"/>
                          <a:pt x="2" y="23"/>
                        </a:cubicBezTo>
                        <a:cubicBezTo>
                          <a:pt x="1" y="23"/>
                          <a:pt x="1" y="23"/>
                          <a:pt x="1" y="24"/>
                        </a:cubicBezTo>
                        <a:cubicBezTo>
                          <a:pt x="3" y="26"/>
                          <a:pt x="3" y="26"/>
                          <a:pt x="3" y="26"/>
                        </a:cubicBezTo>
                        <a:cubicBezTo>
                          <a:pt x="3" y="26"/>
                          <a:pt x="3" y="27"/>
                          <a:pt x="4" y="26"/>
                        </a:cubicBezTo>
                        <a:cubicBezTo>
                          <a:pt x="5" y="26"/>
                          <a:pt x="5" y="26"/>
                          <a:pt x="5" y="26"/>
                        </a:cubicBezTo>
                        <a:cubicBezTo>
                          <a:pt x="5" y="26"/>
                          <a:pt x="6" y="27"/>
                          <a:pt x="7" y="28"/>
                        </a:cubicBezTo>
                        <a:cubicBezTo>
                          <a:pt x="6" y="29"/>
                          <a:pt x="6" y="29"/>
                          <a:pt x="6" y="29"/>
                        </a:cubicBezTo>
                        <a:cubicBezTo>
                          <a:pt x="6" y="29"/>
                          <a:pt x="6" y="30"/>
                          <a:pt x="6" y="30"/>
                        </a:cubicBezTo>
                        <a:cubicBezTo>
                          <a:pt x="9" y="31"/>
                          <a:pt x="9" y="31"/>
                          <a:pt x="9" y="31"/>
                        </a:cubicBezTo>
                        <a:cubicBezTo>
                          <a:pt x="9" y="31"/>
                          <a:pt x="10" y="31"/>
                          <a:pt x="10" y="31"/>
                        </a:cubicBezTo>
                        <a:cubicBezTo>
                          <a:pt x="10" y="30"/>
                          <a:pt x="10" y="30"/>
                          <a:pt x="10" y="30"/>
                        </a:cubicBezTo>
                        <a:cubicBezTo>
                          <a:pt x="11" y="30"/>
                          <a:pt x="12" y="31"/>
                          <a:pt x="13" y="31"/>
                        </a:cubicBezTo>
                        <a:cubicBezTo>
                          <a:pt x="13" y="32"/>
                          <a:pt x="13" y="32"/>
                          <a:pt x="13" y="32"/>
                        </a:cubicBezTo>
                        <a:cubicBezTo>
                          <a:pt x="13" y="33"/>
                          <a:pt x="14" y="33"/>
                          <a:pt x="14" y="33"/>
                        </a:cubicBezTo>
                        <a:cubicBezTo>
                          <a:pt x="17" y="33"/>
                          <a:pt x="17" y="33"/>
                          <a:pt x="17" y="33"/>
                        </a:cubicBezTo>
                        <a:cubicBezTo>
                          <a:pt x="17" y="33"/>
                          <a:pt x="18" y="33"/>
                          <a:pt x="18" y="32"/>
                        </a:cubicBezTo>
                        <a:cubicBezTo>
                          <a:pt x="18" y="31"/>
                          <a:pt x="18" y="31"/>
                          <a:pt x="18" y="31"/>
                        </a:cubicBezTo>
                        <a:cubicBezTo>
                          <a:pt x="19" y="31"/>
                          <a:pt x="20" y="31"/>
                          <a:pt x="22" y="30"/>
                        </a:cubicBezTo>
                        <a:cubicBezTo>
                          <a:pt x="22" y="31"/>
                          <a:pt x="22" y="31"/>
                          <a:pt x="22" y="31"/>
                        </a:cubicBezTo>
                        <a:cubicBezTo>
                          <a:pt x="22" y="31"/>
                          <a:pt x="23" y="32"/>
                          <a:pt x="23" y="31"/>
                        </a:cubicBezTo>
                        <a:cubicBezTo>
                          <a:pt x="26" y="30"/>
                          <a:pt x="26" y="30"/>
                          <a:pt x="26" y="30"/>
                        </a:cubicBezTo>
                        <a:cubicBezTo>
                          <a:pt x="26" y="30"/>
                          <a:pt x="26" y="29"/>
                          <a:pt x="26" y="29"/>
                        </a:cubicBezTo>
                        <a:cubicBezTo>
                          <a:pt x="25" y="28"/>
                          <a:pt x="25" y="28"/>
                          <a:pt x="25" y="28"/>
                        </a:cubicBezTo>
                        <a:cubicBezTo>
                          <a:pt x="26" y="27"/>
                          <a:pt x="27" y="27"/>
                          <a:pt x="28" y="26"/>
                        </a:cubicBezTo>
                        <a:cubicBezTo>
                          <a:pt x="28" y="26"/>
                          <a:pt x="28" y="26"/>
                          <a:pt x="28" y="26"/>
                        </a:cubicBezTo>
                        <a:cubicBezTo>
                          <a:pt x="29" y="26"/>
                          <a:pt x="29" y="26"/>
                          <a:pt x="30" y="26"/>
                        </a:cubicBezTo>
                        <a:cubicBezTo>
                          <a:pt x="31" y="24"/>
                          <a:pt x="31" y="24"/>
                          <a:pt x="31" y="24"/>
                        </a:cubicBezTo>
                        <a:cubicBezTo>
                          <a:pt x="31" y="23"/>
                          <a:pt x="31" y="23"/>
                          <a:pt x="31" y="22"/>
                        </a:cubicBezTo>
                        <a:cubicBezTo>
                          <a:pt x="30" y="22"/>
                          <a:pt x="30" y="22"/>
                          <a:pt x="30" y="22"/>
                        </a:cubicBezTo>
                        <a:cubicBezTo>
                          <a:pt x="30" y="21"/>
                          <a:pt x="31" y="20"/>
                          <a:pt x="31" y="18"/>
                        </a:cubicBezTo>
                        <a:cubicBezTo>
                          <a:pt x="32" y="18"/>
                          <a:pt x="32" y="18"/>
                          <a:pt x="32" y="18"/>
                        </a:cubicBezTo>
                        <a:cubicBezTo>
                          <a:pt x="32" y="18"/>
                          <a:pt x="32" y="18"/>
                          <a:pt x="32" y="18"/>
                        </a:cubicBezTo>
                        <a:cubicBezTo>
                          <a:pt x="32" y="15"/>
                          <a:pt x="32" y="15"/>
                          <a:pt x="32" y="15"/>
                        </a:cubicBezTo>
                        <a:cubicBezTo>
                          <a:pt x="32" y="14"/>
                          <a:pt x="32" y="14"/>
                          <a:pt x="32" y="14"/>
                        </a:cubicBezTo>
                        <a:cubicBezTo>
                          <a:pt x="31" y="14"/>
                          <a:pt x="31" y="14"/>
                          <a:pt x="31" y="14"/>
                        </a:cubicBezTo>
                        <a:cubicBezTo>
                          <a:pt x="31" y="13"/>
                          <a:pt x="30" y="12"/>
                          <a:pt x="30" y="11"/>
                        </a:cubicBezTo>
                        <a:cubicBezTo>
                          <a:pt x="31" y="10"/>
                          <a:pt x="31" y="10"/>
                          <a:pt x="31" y="10"/>
                        </a:cubicBezTo>
                        <a:cubicBezTo>
                          <a:pt x="31" y="10"/>
                          <a:pt x="31" y="10"/>
                          <a:pt x="31" y="9"/>
                        </a:cubicBezTo>
                        <a:cubicBezTo>
                          <a:pt x="29" y="7"/>
                          <a:pt x="29" y="7"/>
                          <a:pt x="29" y="7"/>
                        </a:cubicBezTo>
                        <a:cubicBezTo>
                          <a:pt x="29" y="7"/>
                          <a:pt x="29" y="6"/>
                          <a:pt x="28" y="7"/>
                        </a:cubicBezTo>
                        <a:cubicBezTo>
                          <a:pt x="28" y="7"/>
                          <a:pt x="28" y="7"/>
                          <a:pt x="28" y="7"/>
                        </a:cubicBezTo>
                        <a:cubicBezTo>
                          <a:pt x="27" y="6"/>
                          <a:pt x="26" y="6"/>
                          <a:pt x="26" y="5"/>
                        </a:cubicBezTo>
                        <a:cubicBezTo>
                          <a:pt x="26" y="4"/>
                          <a:pt x="26" y="4"/>
                          <a:pt x="26" y="4"/>
                        </a:cubicBezTo>
                        <a:cubicBezTo>
                          <a:pt x="26" y="4"/>
                          <a:pt x="26" y="3"/>
                          <a:pt x="26" y="3"/>
                        </a:cubicBezTo>
                        <a:cubicBezTo>
                          <a:pt x="23" y="2"/>
                          <a:pt x="23" y="2"/>
                          <a:pt x="23" y="2"/>
                        </a:cubicBezTo>
                        <a:cubicBezTo>
                          <a:pt x="23" y="2"/>
                          <a:pt x="23" y="2"/>
                          <a:pt x="22" y="2"/>
                        </a:cubicBezTo>
                        <a:cubicBezTo>
                          <a:pt x="22" y="3"/>
                          <a:pt x="22" y="3"/>
                          <a:pt x="22" y="3"/>
                        </a:cubicBezTo>
                        <a:cubicBezTo>
                          <a:pt x="21" y="2"/>
                          <a:pt x="19" y="2"/>
                          <a:pt x="18" y="2"/>
                        </a:cubicBezTo>
                        <a:cubicBezTo>
                          <a:pt x="18" y="1"/>
                          <a:pt x="18" y="1"/>
                          <a:pt x="18" y="1"/>
                        </a:cubicBezTo>
                        <a:cubicBezTo>
                          <a:pt x="18" y="0"/>
                          <a:pt x="17" y="0"/>
                          <a:pt x="17" y="0"/>
                        </a:cubicBezTo>
                        <a:cubicBezTo>
                          <a:pt x="14" y="0"/>
                          <a:pt x="14" y="0"/>
                          <a:pt x="14" y="0"/>
                        </a:cubicBezTo>
                        <a:cubicBezTo>
                          <a:pt x="14" y="0"/>
                          <a:pt x="13" y="0"/>
                          <a:pt x="13" y="1"/>
                        </a:cubicBezTo>
                        <a:cubicBezTo>
                          <a:pt x="13" y="2"/>
                          <a:pt x="13" y="2"/>
                          <a:pt x="13" y="2"/>
                        </a:cubicBezTo>
                        <a:cubicBezTo>
                          <a:pt x="12" y="2"/>
                          <a:pt x="11" y="2"/>
                          <a:pt x="10" y="3"/>
                        </a:cubicBezTo>
                        <a:cubicBezTo>
                          <a:pt x="10" y="2"/>
                          <a:pt x="10" y="2"/>
                          <a:pt x="10" y="2"/>
                        </a:cubicBezTo>
                        <a:cubicBezTo>
                          <a:pt x="10" y="2"/>
                          <a:pt x="9" y="1"/>
                          <a:pt x="9" y="2"/>
                        </a:cubicBezTo>
                        <a:cubicBezTo>
                          <a:pt x="7" y="3"/>
                          <a:pt x="7" y="3"/>
                          <a:pt x="7" y="3"/>
                        </a:cubicBezTo>
                        <a:cubicBezTo>
                          <a:pt x="6" y="3"/>
                          <a:pt x="6" y="4"/>
                          <a:pt x="6" y="4"/>
                        </a:cubicBezTo>
                        <a:cubicBezTo>
                          <a:pt x="7" y="5"/>
                          <a:pt x="7" y="5"/>
                          <a:pt x="7" y="5"/>
                        </a:cubicBezTo>
                        <a:cubicBezTo>
                          <a:pt x="6" y="6"/>
                          <a:pt x="5" y="6"/>
                          <a:pt x="4" y="7"/>
                        </a:cubicBezTo>
                        <a:cubicBezTo>
                          <a:pt x="4" y="7"/>
                          <a:pt x="4" y="7"/>
                          <a:pt x="4" y="7"/>
                        </a:cubicBezTo>
                        <a:cubicBezTo>
                          <a:pt x="3" y="7"/>
                          <a:pt x="3" y="7"/>
                          <a:pt x="3" y="7"/>
                        </a:cubicBezTo>
                        <a:cubicBezTo>
                          <a:pt x="1" y="9"/>
                          <a:pt x="1" y="9"/>
                          <a:pt x="1" y="9"/>
                        </a:cubicBezTo>
                        <a:cubicBezTo>
                          <a:pt x="1" y="10"/>
                          <a:pt x="1" y="10"/>
                          <a:pt x="1" y="11"/>
                        </a:cubicBezTo>
                        <a:cubicBezTo>
                          <a:pt x="2" y="11"/>
                          <a:pt x="2" y="11"/>
                          <a:pt x="2" y="11"/>
                        </a:cubicBezTo>
                        <a:cubicBezTo>
                          <a:pt x="2" y="12"/>
                          <a:pt x="2" y="13"/>
                          <a:pt x="2" y="14"/>
                        </a:cubicBezTo>
                        <a:cubicBezTo>
                          <a:pt x="1" y="14"/>
                          <a:pt x="1" y="14"/>
                          <a:pt x="1" y="14"/>
                        </a:cubicBezTo>
                        <a:cubicBezTo>
                          <a:pt x="0" y="14"/>
                          <a:pt x="0" y="14"/>
                          <a:pt x="0" y="15"/>
                        </a:cubicBezTo>
                        <a:close/>
                        <a:moveTo>
                          <a:pt x="10" y="16"/>
                        </a:moveTo>
                        <a:cubicBezTo>
                          <a:pt x="10" y="13"/>
                          <a:pt x="13" y="11"/>
                          <a:pt x="16" y="11"/>
                        </a:cubicBezTo>
                        <a:cubicBezTo>
                          <a:pt x="19" y="11"/>
                          <a:pt x="22" y="13"/>
                          <a:pt x="22" y="16"/>
                        </a:cubicBezTo>
                        <a:cubicBezTo>
                          <a:pt x="22" y="20"/>
                          <a:pt x="19" y="22"/>
                          <a:pt x="16" y="22"/>
                        </a:cubicBezTo>
                        <a:cubicBezTo>
                          <a:pt x="13" y="22"/>
                          <a:pt x="10" y="20"/>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4" name="Freeform 80">
                    <a:extLst>
                      <a:ext uri="{FF2B5EF4-FFF2-40B4-BE49-F238E27FC236}">
                        <a16:creationId xmlns:a16="http://schemas.microsoft.com/office/drawing/2014/main" id="{48DBAE34-FC46-45C7-8CBB-C0E676282784}"/>
                      </a:ext>
                    </a:extLst>
                  </p:cNvPr>
                  <p:cNvSpPr>
                    <a:spLocks noEditPoints="1"/>
                  </p:cNvSpPr>
                  <p:nvPr/>
                </p:nvSpPr>
                <p:spPr bwMode="auto">
                  <a:xfrm>
                    <a:off x="3252" y="2340"/>
                    <a:ext cx="131" cy="133"/>
                  </a:xfrm>
                  <a:custGeom>
                    <a:avLst/>
                    <a:gdLst>
                      <a:gd name="T0" fmla="*/ 30 w 112"/>
                      <a:gd name="T1" fmla="*/ 109 h 113"/>
                      <a:gd name="T2" fmla="*/ 30 w 112"/>
                      <a:gd name="T3" fmla="*/ 112 h 113"/>
                      <a:gd name="T4" fmla="*/ 30 w 112"/>
                      <a:gd name="T5" fmla="*/ 112 h 113"/>
                      <a:gd name="T6" fmla="*/ 31 w 112"/>
                      <a:gd name="T7" fmla="*/ 113 h 113"/>
                      <a:gd name="T8" fmla="*/ 68 w 112"/>
                      <a:gd name="T9" fmla="*/ 113 h 113"/>
                      <a:gd name="T10" fmla="*/ 69 w 112"/>
                      <a:gd name="T11" fmla="*/ 112 h 113"/>
                      <a:gd name="T12" fmla="*/ 69 w 112"/>
                      <a:gd name="T13" fmla="*/ 112 h 113"/>
                      <a:gd name="T14" fmla="*/ 69 w 112"/>
                      <a:gd name="T15" fmla="*/ 109 h 113"/>
                      <a:gd name="T16" fmla="*/ 89 w 112"/>
                      <a:gd name="T17" fmla="*/ 90 h 113"/>
                      <a:gd name="T18" fmla="*/ 107 w 112"/>
                      <a:gd name="T19" fmla="*/ 102 h 113"/>
                      <a:gd name="T20" fmla="*/ 108 w 112"/>
                      <a:gd name="T21" fmla="*/ 103 h 113"/>
                      <a:gd name="T22" fmla="*/ 109 w 112"/>
                      <a:gd name="T23" fmla="*/ 102 h 113"/>
                      <a:gd name="T24" fmla="*/ 110 w 112"/>
                      <a:gd name="T25" fmla="*/ 85 h 113"/>
                      <a:gd name="T26" fmla="*/ 112 w 112"/>
                      <a:gd name="T27" fmla="*/ 76 h 113"/>
                      <a:gd name="T28" fmla="*/ 109 w 112"/>
                      <a:gd name="T29" fmla="*/ 73 h 113"/>
                      <a:gd name="T30" fmla="*/ 64 w 112"/>
                      <a:gd name="T31" fmla="*/ 73 h 113"/>
                      <a:gd name="T32" fmla="*/ 64 w 112"/>
                      <a:gd name="T33" fmla="*/ 62 h 113"/>
                      <a:gd name="T34" fmla="*/ 64 w 112"/>
                      <a:gd name="T35" fmla="*/ 61 h 113"/>
                      <a:gd name="T36" fmla="*/ 55 w 112"/>
                      <a:gd name="T37" fmla="*/ 49 h 113"/>
                      <a:gd name="T38" fmla="*/ 85 w 112"/>
                      <a:gd name="T39" fmla="*/ 13 h 113"/>
                      <a:gd name="T40" fmla="*/ 85 w 112"/>
                      <a:gd name="T41" fmla="*/ 12 h 113"/>
                      <a:gd name="T42" fmla="*/ 71 w 112"/>
                      <a:gd name="T43" fmla="*/ 0 h 113"/>
                      <a:gd name="T44" fmla="*/ 70 w 112"/>
                      <a:gd name="T45" fmla="*/ 0 h 113"/>
                      <a:gd name="T46" fmla="*/ 70 w 112"/>
                      <a:gd name="T47" fmla="*/ 1 h 113"/>
                      <a:gd name="T48" fmla="*/ 44 w 112"/>
                      <a:gd name="T49" fmla="*/ 32 h 113"/>
                      <a:gd name="T50" fmla="*/ 41 w 112"/>
                      <a:gd name="T51" fmla="*/ 27 h 113"/>
                      <a:gd name="T52" fmla="*/ 45 w 112"/>
                      <a:gd name="T53" fmla="*/ 27 h 113"/>
                      <a:gd name="T54" fmla="*/ 49 w 112"/>
                      <a:gd name="T55" fmla="*/ 24 h 113"/>
                      <a:gd name="T56" fmla="*/ 45 w 112"/>
                      <a:gd name="T57" fmla="*/ 20 h 113"/>
                      <a:gd name="T58" fmla="*/ 9 w 112"/>
                      <a:gd name="T59" fmla="*/ 20 h 113"/>
                      <a:gd name="T60" fmla="*/ 5 w 112"/>
                      <a:gd name="T61" fmla="*/ 24 h 113"/>
                      <a:gd name="T62" fmla="*/ 9 w 112"/>
                      <a:gd name="T63" fmla="*/ 27 h 113"/>
                      <a:gd name="T64" fmla="*/ 12 w 112"/>
                      <a:gd name="T65" fmla="*/ 27 h 113"/>
                      <a:gd name="T66" fmla="*/ 12 w 112"/>
                      <a:gd name="T67" fmla="*/ 70 h 113"/>
                      <a:gd name="T68" fmla="*/ 4 w 112"/>
                      <a:gd name="T69" fmla="*/ 69 h 113"/>
                      <a:gd name="T70" fmla="*/ 4 w 112"/>
                      <a:gd name="T71" fmla="*/ 69 h 113"/>
                      <a:gd name="T72" fmla="*/ 0 w 112"/>
                      <a:gd name="T73" fmla="*/ 73 h 113"/>
                      <a:gd name="T74" fmla="*/ 1 w 112"/>
                      <a:gd name="T75" fmla="*/ 90 h 113"/>
                      <a:gd name="T76" fmla="*/ 2 w 112"/>
                      <a:gd name="T77" fmla="*/ 91 h 113"/>
                      <a:gd name="T78" fmla="*/ 3 w 112"/>
                      <a:gd name="T79" fmla="*/ 91 h 113"/>
                      <a:gd name="T80" fmla="*/ 10 w 112"/>
                      <a:gd name="T81" fmla="*/ 90 h 113"/>
                      <a:gd name="T82" fmla="*/ 30 w 112"/>
                      <a:gd name="T83" fmla="*/ 109 h 113"/>
                      <a:gd name="T84" fmla="*/ 43 w 112"/>
                      <a:gd name="T85" fmla="*/ 33 h 113"/>
                      <a:gd name="T86" fmla="*/ 17 w 112"/>
                      <a:gd name="T87" fmla="*/ 65 h 113"/>
                      <a:gd name="T88" fmla="*/ 17 w 112"/>
                      <a:gd name="T89" fmla="*/ 27 h 113"/>
                      <a:gd name="T90" fmla="*/ 38 w 112"/>
                      <a:gd name="T91" fmla="*/ 27 h 113"/>
                      <a:gd name="T92" fmla="*/ 43 w 112"/>
                      <a:gd name="T93" fmla="*/ 33 h 113"/>
                      <a:gd name="T94" fmla="*/ 62 w 112"/>
                      <a:gd name="T95" fmla="*/ 73 h 113"/>
                      <a:gd name="T96" fmla="*/ 36 w 112"/>
                      <a:gd name="T97" fmla="*/ 73 h 113"/>
                      <a:gd name="T98" fmla="*/ 54 w 112"/>
                      <a:gd name="T99" fmla="*/ 50 h 113"/>
                      <a:gd name="T100" fmla="*/ 62 w 112"/>
                      <a:gd name="T101" fmla="*/ 62 h 113"/>
                      <a:gd name="T102" fmla="*/ 62 w 112"/>
                      <a:gd name="T103" fmla="*/ 7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13">
                        <a:moveTo>
                          <a:pt x="30" y="109"/>
                        </a:moveTo>
                        <a:cubicBezTo>
                          <a:pt x="30" y="110"/>
                          <a:pt x="30" y="111"/>
                          <a:pt x="30" y="112"/>
                        </a:cubicBezTo>
                        <a:cubicBezTo>
                          <a:pt x="30" y="112"/>
                          <a:pt x="30" y="112"/>
                          <a:pt x="30" y="112"/>
                        </a:cubicBezTo>
                        <a:cubicBezTo>
                          <a:pt x="30" y="113"/>
                          <a:pt x="30" y="113"/>
                          <a:pt x="31" y="113"/>
                        </a:cubicBezTo>
                        <a:cubicBezTo>
                          <a:pt x="68" y="113"/>
                          <a:pt x="68" y="113"/>
                          <a:pt x="68" y="113"/>
                        </a:cubicBezTo>
                        <a:cubicBezTo>
                          <a:pt x="69" y="113"/>
                          <a:pt x="69" y="113"/>
                          <a:pt x="69" y="112"/>
                        </a:cubicBezTo>
                        <a:cubicBezTo>
                          <a:pt x="69" y="112"/>
                          <a:pt x="69" y="112"/>
                          <a:pt x="69" y="112"/>
                        </a:cubicBezTo>
                        <a:cubicBezTo>
                          <a:pt x="69" y="111"/>
                          <a:pt x="69" y="110"/>
                          <a:pt x="69" y="109"/>
                        </a:cubicBezTo>
                        <a:cubicBezTo>
                          <a:pt x="69" y="99"/>
                          <a:pt x="78" y="90"/>
                          <a:pt x="89" y="90"/>
                        </a:cubicBezTo>
                        <a:cubicBezTo>
                          <a:pt x="97" y="90"/>
                          <a:pt x="104" y="95"/>
                          <a:pt x="107" y="102"/>
                        </a:cubicBezTo>
                        <a:cubicBezTo>
                          <a:pt x="107" y="102"/>
                          <a:pt x="108" y="103"/>
                          <a:pt x="108" y="103"/>
                        </a:cubicBezTo>
                        <a:cubicBezTo>
                          <a:pt x="109" y="103"/>
                          <a:pt x="109" y="102"/>
                          <a:pt x="109" y="102"/>
                        </a:cubicBezTo>
                        <a:cubicBezTo>
                          <a:pt x="110" y="85"/>
                          <a:pt x="110" y="85"/>
                          <a:pt x="110" y="85"/>
                        </a:cubicBezTo>
                        <a:cubicBezTo>
                          <a:pt x="112" y="76"/>
                          <a:pt x="112" y="76"/>
                          <a:pt x="112" y="76"/>
                        </a:cubicBezTo>
                        <a:cubicBezTo>
                          <a:pt x="112" y="74"/>
                          <a:pt x="110" y="73"/>
                          <a:pt x="109" y="73"/>
                        </a:cubicBezTo>
                        <a:cubicBezTo>
                          <a:pt x="64" y="73"/>
                          <a:pt x="64" y="73"/>
                          <a:pt x="64" y="73"/>
                        </a:cubicBezTo>
                        <a:cubicBezTo>
                          <a:pt x="64" y="62"/>
                          <a:pt x="64" y="62"/>
                          <a:pt x="64" y="62"/>
                        </a:cubicBezTo>
                        <a:cubicBezTo>
                          <a:pt x="64" y="61"/>
                          <a:pt x="64" y="61"/>
                          <a:pt x="64" y="61"/>
                        </a:cubicBezTo>
                        <a:cubicBezTo>
                          <a:pt x="55" y="49"/>
                          <a:pt x="55" y="49"/>
                          <a:pt x="55" y="49"/>
                        </a:cubicBezTo>
                        <a:cubicBezTo>
                          <a:pt x="85" y="13"/>
                          <a:pt x="85" y="13"/>
                          <a:pt x="85" y="13"/>
                        </a:cubicBezTo>
                        <a:cubicBezTo>
                          <a:pt x="85" y="12"/>
                          <a:pt x="85" y="12"/>
                          <a:pt x="85" y="12"/>
                        </a:cubicBezTo>
                        <a:cubicBezTo>
                          <a:pt x="71" y="0"/>
                          <a:pt x="71" y="0"/>
                          <a:pt x="71" y="0"/>
                        </a:cubicBezTo>
                        <a:cubicBezTo>
                          <a:pt x="71" y="0"/>
                          <a:pt x="70" y="0"/>
                          <a:pt x="70" y="0"/>
                        </a:cubicBezTo>
                        <a:cubicBezTo>
                          <a:pt x="70" y="0"/>
                          <a:pt x="70" y="0"/>
                          <a:pt x="70" y="1"/>
                        </a:cubicBezTo>
                        <a:cubicBezTo>
                          <a:pt x="44" y="32"/>
                          <a:pt x="44" y="32"/>
                          <a:pt x="44" y="32"/>
                        </a:cubicBezTo>
                        <a:cubicBezTo>
                          <a:pt x="41" y="27"/>
                          <a:pt x="41" y="27"/>
                          <a:pt x="41" y="27"/>
                        </a:cubicBezTo>
                        <a:cubicBezTo>
                          <a:pt x="45" y="27"/>
                          <a:pt x="45" y="27"/>
                          <a:pt x="45" y="27"/>
                        </a:cubicBezTo>
                        <a:cubicBezTo>
                          <a:pt x="47" y="27"/>
                          <a:pt x="49" y="26"/>
                          <a:pt x="49" y="24"/>
                        </a:cubicBezTo>
                        <a:cubicBezTo>
                          <a:pt x="49" y="22"/>
                          <a:pt x="47" y="20"/>
                          <a:pt x="45" y="20"/>
                        </a:cubicBezTo>
                        <a:cubicBezTo>
                          <a:pt x="9" y="20"/>
                          <a:pt x="9" y="20"/>
                          <a:pt x="9" y="20"/>
                        </a:cubicBezTo>
                        <a:cubicBezTo>
                          <a:pt x="7" y="20"/>
                          <a:pt x="5" y="22"/>
                          <a:pt x="5" y="24"/>
                        </a:cubicBezTo>
                        <a:cubicBezTo>
                          <a:pt x="5" y="26"/>
                          <a:pt x="7" y="27"/>
                          <a:pt x="9" y="27"/>
                        </a:cubicBezTo>
                        <a:cubicBezTo>
                          <a:pt x="12" y="27"/>
                          <a:pt x="12" y="27"/>
                          <a:pt x="12" y="27"/>
                        </a:cubicBezTo>
                        <a:cubicBezTo>
                          <a:pt x="12" y="70"/>
                          <a:pt x="12" y="70"/>
                          <a:pt x="12" y="70"/>
                        </a:cubicBezTo>
                        <a:cubicBezTo>
                          <a:pt x="4" y="69"/>
                          <a:pt x="4" y="69"/>
                          <a:pt x="4" y="69"/>
                        </a:cubicBezTo>
                        <a:cubicBezTo>
                          <a:pt x="4" y="69"/>
                          <a:pt x="4" y="69"/>
                          <a:pt x="4" y="69"/>
                        </a:cubicBezTo>
                        <a:cubicBezTo>
                          <a:pt x="2" y="69"/>
                          <a:pt x="0" y="71"/>
                          <a:pt x="0" y="73"/>
                        </a:cubicBezTo>
                        <a:cubicBezTo>
                          <a:pt x="1" y="90"/>
                          <a:pt x="1" y="90"/>
                          <a:pt x="1" y="90"/>
                        </a:cubicBezTo>
                        <a:cubicBezTo>
                          <a:pt x="1" y="91"/>
                          <a:pt x="2" y="91"/>
                          <a:pt x="2" y="91"/>
                        </a:cubicBezTo>
                        <a:cubicBezTo>
                          <a:pt x="2" y="91"/>
                          <a:pt x="2" y="91"/>
                          <a:pt x="3" y="91"/>
                        </a:cubicBezTo>
                        <a:cubicBezTo>
                          <a:pt x="5" y="90"/>
                          <a:pt x="7" y="90"/>
                          <a:pt x="10" y="90"/>
                        </a:cubicBezTo>
                        <a:cubicBezTo>
                          <a:pt x="21" y="90"/>
                          <a:pt x="30" y="99"/>
                          <a:pt x="30" y="109"/>
                        </a:cubicBezTo>
                        <a:close/>
                        <a:moveTo>
                          <a:pt x="43" y="33"/>
                        </a:moveTo>
                        <a:cubicBezTo>
                          <a:pt x="17" y="65"/>
                          <a:pt x="17" y="65"/>
                          <a:pt x="17" y="65"/>
                        </a:cubicBezTo>
                        <a:cubicBezTo>
                          <a:pt x="17" y="27"/>
                          <a:pt x="17" y="27"/>
                          <a:pt x="17" y="27"/>
                        </a:cubicBezTo>
                        <a:cubicBezTo>
                          <a:pt x="38" y="27"/>
                          <a:pt x="38" y="27"/>
                          <a:pt x="38" y="27"/>
                        </a:cubicBezTo>
                        <a:lnTo>
                          <a:pt x="43" y="33"/>
                        </a:lnTo>
                        <a:close/>
                        <a:moveTo>
                          <a:pt x="62" y="73"/>
                        </a:moveTo>
                        <a:cubicBezTo>
                          <a:pt x="36" y="73"/>
                          <a:pt x="36" y="73"/>
                          <a:pt x="36" y="73"/>
                        </a:cubicBezTo>
                        <a:cubicBezTo>
                          <a:pt x="54" y="50"/>
                          <a:pt x="54" y="50"/>
                          <a:pt x="54" y="50"/>
                        </a:cubicBezTo>
                        <a:cubicBezTo>
                          <a:pt x="62" y="62"/>
                          <a:pt x="62" y="62"/>
                          <a:pt x="62" y="62"/>
                        </a:cubicBezTo>
                        <a:lnTo>
                          <a:pt x="62"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5" name="Freeform 81">
                    <a:extLst>
                      <a:ext uri="{FF2B5EF4-FFF2-40B4-BE49-F238E27FC236}">
                        <a16:creationId xmlns:a16="http://schemas.microsoft.com/office/drawing/2014/main" id="{B810F244-A2C4-49AF-AFB6-9D3486FBE0E1}"/>
                      </a:ext>
                    </a:extLst>
                  </p:cNvPr>
                  <p:cNvSpPr>
                    <a:spLocks/>
                  </p:cNvSpPr>
                  <p:nvPr/>
                </p:nvSpPr>
                <p:spPr bwMode="auto">
                  <a:xfrm>
                    <a:off x="3275" y="2381"/>
                    <a:ext cx="13" cy="12"/>
                  </a:xfrm>
                  <a:custGeom>
                    <a:avLst/>
                    <a:gdLst>
                      <a:gd name="T0" fmla="*/ 0 w 11"/>
                      <a:gd name="T1" fmla="*/ 0 h 10"/>
                      <a:gd name="T2" fmla="*/ 2 w 11"/>
                      <a:gd name="T3" fmla="*/ 0 h 10"/>
                      <a:gd name="T4" fmla="*/ 10 w 11"/>
                      <a:gd name="T5" fmla="*/ 9 h 10"/>
                      <a:gd name="T6" fmla="*/ 10 w 11"/>
                      <a:gd name="T7" fmla="*/ 10 h 10"/>
                      <a:gd name="T8" fmla="*/ 10 w 11"/>
                      <a:gd name="T9" fmla="*/ 10 h 10"/>
                      <a:gd name="T10" fmla="*/ 9 w 11"/>
                      <a:gd name="T11" fmla="*/ 10 h 10"/>
                      <a:gd name="T12" fmla="*/ 0 w 11"/>
                      <a:gd name="T13" fmla="*/ 1 h 10"/>
                      <a:gd name="T14" fmla="*/ 0 w 1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0" y="0"/>
                        </a:moveTo>
                        <a:cubicBezTo>
                          <a:pt x="1" y="0"/>
                          <a:pt x="1" y="0"/>
                          <a:pt x="2" y="0"/>
                        </a:cubicBezTo>
                        <a:cubicBezTo>
                          <a:pt x="10" y="9"/>
                          <a:pt x="10" y="9"/>
                          <a:pt x="10" y="9"/>
                        </a:cubicBezTo>
                        <a:cubicBezTo>
                          <a:pt x="11" y="9"/>
                          <a:pt x="11" y="10"/>
                          <a:pt x="10" y="10"/>
                        </a:cubicBezTo>
                        <a:cubicBezTo>
                          <a:pt x="10" y="10"/>
                          <a:pt x="10" y="10"/>
                          <a:pt x="10" y="10"/>
                        </a:cubicBezTo>
                        <a:cubicBezTo>
                          <a:pt x="10" y="10"/>
                          <a:pt x="9" y="10"/>
                          <a:pt x="9" y="1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6" name="Freeform 82">
                    <a:extLst>
                      <a:ext uri="{FF2B5EF4-FFF2-40B4-BE49-F238E27FC236}">
                        <a16:creationId xmlns:a16="http://schemas.microsoft.com/office/drawing/2014/main" id="{D82C2783-35E1-4F8D-A7EB-E7380105028D}"/>
                      </a:ext>
                    </a:extLst>
                  </p:cNvPr>
                  <p:cNvSpPr>
                    <a:spLocks/>
                  </p:cNvSpPr>
                  <p:nvPr/>
                </p:nvSpPr>
                <p:spPr bwMode="auto">
                  <a:xfrm>
                    <a:off x="3279" y="2377"/>
                    <a:ext cx="8" cy="9"/>
                  </a:xfrm>
                  <a:custGeom>
                    <a:avLst/>
                    <a:gdLst>
                      <a:gd name="T0" fmla="*/ 6 w 7"/>
                      <a:gd name="T1" fmla="*/ 7 h 7"/>
                      <a:gd name="T2" fmla="*/ 6 w 7"/>
                      <a:gd name="T3" fmla="*/ 7 h 7"/>
                      <a:gd name="T4" fmla="*/ 0 w 7"/>
                      <a:gd name="T5" fmla="*/ 1 h 7"/>
                      <a:gd name="T6" fmla="*/ 0 w 7"/>
                      <a:gd name="T7" fmla="*/ 0 h 7"/>
                      <a:gd name="T8" fmla="*/ 1 w 7"/>
                      <a:gd name="T9" fmla="*/ 0 h 7"/>
                      <a:gd name="T10" fmla="*/ 7 w 7"/>
                      <a:gd name="T11" fmla="*/ 6 h 7"/>
                      <a:gd name="T12" fmla="*/ 7 w 7"/>
                      <a:gd name="T13" fmla="*/ 7 h 7"/>
                      <a:gd name="T14" fmla="*/ 6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6" y="7"/>
                        </a:moveTo>
                        <a:cubicBezTo>
                          <a:pt x="6" y="7"/>
                          <a:pt x="6" y="7"/>
                          <a:pt x="6" y="7"/>
                        </a:cubicBezTo>
                        <a:cubicBezTo>
                          <a:pt x="0" y="1"/>
                          <a:pt x="0" y="1"/>
                          <a:pt x="0" y="1"/>
                        </a:cubicBezTo>
                        <a:cubicBezTo>
                          <a:pt x="0" y="1"/>
                          <a:pt x="0" y="0"/>
                          <a:pt x="0" y="0"/>
                        </a:cubicBezTo>
                        <a:cubicBezTo>
                          <a:pt x="0" y="0"/>
                          <a:pt x="1" y="0"/>
                          <a:pt x="1" y="0"/>
                        </a:cubicBezTo>
                        <a:cubicBezTo>
                          <a:pt x="7" y="6"/>
                          <a:pt x="7" y="6"/>
                          <a:pt x="7" y="6"/>
                        </a:cubicBezTo>
                        <a:cubicBezTo>
                          <a:pt x="7" y="6"/>
                          <a:pt x="7" y="7"/>
                          <a:pt x="7" y="7"/>
                        </a:cubicBezTo>
                        <a:cubicBezTo>
                          <a:pt x="7" y="7"/>
                          <a:pt x="6" y="7"/>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7" name="Freeform 83">
                    <a:extLst>
                      <a:ext uri="{FF2B5EF4-FFF2-40B4-BE49-F238E27FC236}">
                        <a16:creationId xmlns:a16="http://schemas.microsoft.com/office/drawing/2014/main" id="{5214C0C8-461F-4EA1-A0D9-FD1E53D36D7E}"/>
                      </a:ext>
                    </a:extLst>
                  </p:cNvPr>
                  <p:cNvSpPr>
                    <a:spLocks/>
                  </p:cNvSpPr>
                  <p:nvPr/>
                </p:nvSpPr>
                <p:spPr bwMode="auto">
                  <a:xfrm>
                    <a:off x="3339" y="2275"/>
                    <a:ext cx="156" cy="111"/>
                  </a:xfrm>
                  <a:custGeom>
                    <a:avLst/>
                    <a:gdLst>
                      <a:gd name="T0" fmla="*/ 124 w 133"/>
                      <a:gd name="T1" fmla="*/ 38 h 94"/>
                      <a:gd name="T2" fmla="*/ 90 w 133"/>
                      <a:gd name="T3" fmla="*/ 19 h 94"/>
                      <a:gd name="T4" fmla="*/ 87 w 133"/>
                      <a:gd name="T5" fmla="*/ 22 h 94"/>
                      <a:gd name="T6" fmla="*/ 54 w 133"/>
                      <a:gd name="T7" fmla="*/ 5 h 94"/>
                      <a:gd name="T8" fmla="*/ 54 w 133"/>
                      <a:gd name="T9" fmla="*/ 4 h 94"/>
                      <a:gd name="T10" fmla="*/ 46 w 133"/>
                      <a:gd name="T11" fmla="*/ 0 h 94"/>
                      <a:gd name="T12" fmla="*/ 36 w 133"/>
                      <a:gd name="T13" fmla="*/ 9 h 94"/>
                      <a:gd name="T14" fmla="*/ 36 w 133"/>
                      <a:gd name="T15" fmla="*/ 10 h 94"/>
                      <a:gd name="T16" fmla="*/ 36 w 133"/>
                      <a:gd name="T17" fmla="*/ 11 h 94"/>
                      <a:gd name="T18" fmla="*/ 0 w 133"/>
                      <a:gd name="T19" fmla="*/ 54 h 94"/>
                      <a:gd name="T20" fmla="*/ 0 w 133"/>
                      <a:gd name="T21" fmla="*/ 55 h 94"/>
                      <a:gd name="T22" fmla="*/ 1 w 133"/>
                      <a:gd name="T23" fmla="*/ 55 h 94"/>
                      <a:gd name="T24" fmla="*/ 10 w 133"/>
                      <a:gd name="T25" fmla="*/ 63 h 94"/>
                      <a:gd name="T26" fmla="*/ 10 w 133"/>
                      <a:gd name="T27" fmla="*/ 63 h 94"/>
                      <a:gd name="T28" fmla="*/ 11 w 133"/>
                      <a:gd name="T29" fmla="*/ 63 h 94"/>
                      <a:gd name="T30" fmla="*/ 46 w 133"/>
                      <a:gd name="T31" fmla="*/ 19 h 94"/>
                      <a:gd name="T32" fmla="*/ 46 w 133"/>
                      <a:gd name="T33" fmla="*/ 19 h 94"/>
                      <a:gd name="T34" fmla="*/ 51 w 133"/>
                      <a:gd name="T35" fmla="*/ 17 h 94"/>
                      <a:gd name="T36" fmla="*/ 86 w 133"/>
                      <a:gd name="T37" fmla="*/ 35 h 94"/>
                      <a:gd name="T38" fmla="*/ 90 w 133"/>
                      <a:gd name="T39" fmla="*/ 51 h 94"/>
                      <a:gd name="T40" fmla="*/ 74 w 133"/>
                      <a:gd name="T41" fmla="*/ 82 h 94"/>
                      <a:gd name="T42" fmla="*/ 122 w 133"/>
                      <a:gd name="T43" fmla="*/ 72 h 94"/>
                      <a:gd name="T44" fmla="*/ 124 w 133"/>
                      <a:gd name="T45" fmla="*/ 3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124" y="38"/>
                        </a:moveTo>
                        <a:cubicBezTo>
                          <a:pt x="124" y="38"/>
                          <a:pt x="92" y="20"/>
                          <a:pt x="90" y="19"/>
                        </a:cubicBezTo>
                        <a:cubicBezTo>
                          <a:pt x="88" y="18"/>
                          <a:pt x="87" y="22"/>
                          <a:pt x="87" y="22"/>
                        </a:cubicBezTo>
                        <a:cubicBezTo>
                          <a:pt x="54" y="5"/>
                          <a:pt x="54" y="5"/>
                          <a:pt x="54" y="5"/>
                        </a:cubicBezTo>
                        <a:cubicBezTo>
                          <a:pt x="54" y="4"/>
                          <a:pt x="54" y="4"/>
                          <a:pt x="54" y="4"/>
                        </a:cubicBezTo>
                        <a:cubicBezTo>
                          <a:pt x="52" y="1"/>
                          <a:pt x="49" y="0"/>
                          <a:pt x="46" y="0"/>
                        </a:cubicBezTo>
                        <a:cubicBezTo>
                          <a:pt x="41" y="0"/>
                          <a:pt x="36" y="4"/>
                          <a:pt x="36" y="9"/>
                        </a:cubicBezTo>
                        <a:cubicBezTo>
                          <a:pt x="36" y="10"/>
                          <a:pt x="36" y="10"/>
                          <a:pt x="36" y="10"/>
                        </a:cubicBezTo>
                        <a:cubicBezTo>
                          <a:pt x="36" y="10"/>
                          <a:pt x="36" y="10"/>
                          <a:pt x="36" y="11"/>
                        </a:cubicBezTo>
                        <a:cubicBezTo>
                          <a:pt x="0" y="54"/>
                          <a:pt x="0" y="54"/>
                          <a:pt x="0" y="54"/>
                        </a:cubicBezTo>
                        <a:cubicBezTo>
                          <a:pt x="0" y="54"/>
                          <a:pt x="0" y="55"/>
                          <a:pt x="0" y="55"/>
                        </a:cubicBezTo>
                        <a:cubicBezTo>
                          <a:pt x="0" y="55"/>
                          <a:pt x="0" y="55"/>
                          <a:pt x="1" y="55"/>
                        </a:cubicBezTo>
                        <a:cubicBezTo>
                          <a:pt x="10" y="63"/>
                          <a:pt x="10" y="63"/>
                          <a:pt x="10" y="63"/>
                        </a:cubicBezTo>
                        <a:cubicBezTo>
                          <a:pt x="10" y="63"/>
                          <a:pt x="10" y="63"/>
                          <a:pt x="10" y="63"/>
                        </a:cubicBezTo>
                        <a:cubicBezTo>
                          <a:pt x="10" y="63"/>
                          <a:pt x="11" y="63"/>
                          <a:pt x="11" y="63"/>
                        </a:cubicBezTo>
                        <a:cubicBezTo>
                          <a:pt x="46" y="19"/>
                          <a:pt x="46" y="19"/>
                          <a:pt x="46" y="19"/>
                        </a:cubicBezTo>
                        <a:cubicBezTo>
                          <a:pt x="46" y="19"/>
                          <a:pt x="46" y="19"/>
                          <a:pt x="46" y="19"/>
                        </a:cubicBezTo>
                        <a:cubicBezTo>
                          <a:pt x="48" y="19"/>
                          <a:pt x="50" y="18"/>
                          <a:pt x="51" y="17"/>
                        </a:cubicBezTo>
                        <a:cubicBezTo>
                          <a:pt x="86" y="35"/>
                          <a:pt x="86" y="35"/>
                          <a:pt x="86" y="35"/>
                        </a:cubicBezTo>
                        <a:cubicBezTo>
                          <a:pt x="90" y="51"/>
                          <a:pt x="90" y="51"/>
                          <a:pt x="90" y="51"/>
                        </a:cubicBezTo>
                        <a:cubicBezTo>
                          <a:pt x="87" y="60"/>
                          <a:pt x="74" y="82"/>
                          <a:pt x="74" y="82"/>
                        </a:cubicBezTo>
                        <a:cubicBezTo>
                          <a:pt x="74" y="82"/>
                          <a:pt x="111" y="94"/>
                          <a:pt x="122" y="72"/>
                        </a:cubicBezTo>
                        <a:cubicBezTo>
                          <a:pt x="133" y="50"/>
                          <a:pt x="124" y="38"/>
                          <a:pt x="124"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711" name="Freeform 74">
                  <a:extLst>
                    <a:ext uri="{FF2B5EF4-FFF2-40B4-BE49-F238E27FC236}">
                      <a16:creationId xmlns:a16="http://schemas.microsoft.com/office/drawing/2014/main" id="{B15B005E-5DA5-41F1-9868-176504C56C7F}"/>
                    </a:ext>
                  </a:extLst>
                </p:cNvPr>
                <p:cNvSpPr>
                  <a:spLocks noEditPoints="1"/>
                </p:cNvSpPr>
                <p:nvPr/>
              </p:nvSpPr>
              <p:spPr bwMode="auto">
                <a:xfrm>
                  <a:off x="8079497" y="3187687"/>
                  <a:ext cx="607190" cy="675801"/>
                </a:xfrm>
                <a:custGeom>
                  <a:avLst/>
                  <a:gdLst>
                    <a:gd name="T0" fmla="*/ 57 w 152"/>
                    <a:gd name="T1" fmla="*/ 11 h 169"/>
                    <a:gd name="T2" fmla="*/ 11 w 152"/>
                    <a:gd name="T3" fmla="*/ 98 h 169"/>
                    <a:gd name="T4" fmla="*/ 44 w 152"/>
                    <a:gd name="T5" fmla="*/ 138 h 169"/>
                    <a:gd name="T6" fmla="*/ 58 w 152"/>
                    <a:gd name="T7" fmla="*/ 144 h 169"/>
                    <a:gd name="T8" fmla="*/ 58 w 152"/>
                    <a:gd name="T9" fmla="*/ 144 h 169"/>
                    <a:gd name="T10" fmla="*/ 64 w 152"/>
                    <a:gd name="T11" fmla="*/ 155 h 169"/>
                    <a:gd name="T12" fmla="*/ 70 w 152"/>
                    <a:gd name="T13" fmla="*/ 168 h 169"/>
                    <a:gd name="T14" fmla="*/ 71 w 152"/>
                    <a:gd name="T15" fmla="*/ 168 h 169"/>
                    <a:gd name="T16" fmla="*/ 79 w 152"/>
                    <a:gd name="T17" fmla="*/ 156 h 169"/>
                    <a:gd name="T18" fmla="*/ 86 w 152"/>
                    <a:gd name="T19" fmla="*/ 146 h 169"/>
                    <a:gd name="T20" fmla="*/ 86 w 152"/>
                    <a:gd name="T21" fmla="*/ 146 h 169"/>
                    <a:gd name="T22" fmla="*/ 97 w 152"/>
                    <a:gd name="T23" fmla="*/ 143 h 169"/>
                    <a:gd name="T24" fmla="*/ 116 w 152"/>
                    <a:gd name="T25" fmla="*/ 134 h 169"/>
                    <a:gd name="T26" fmla="*/ 143 w 152"/>
                    <a:gd name="T27" fmla="*/ 57 h 169"/>
                    <a:gd name="T28" fmla="*/ 57 w 152"/>
                    <a:gd name="T29" fmla="*/ 11 h 169"/>
                    <a:gd name="T30" fmla="*/ 137 w 152"/>
                    <a:gd name="T31" fmla="*/ 59 h 169"/>
                    <a:gd name="T32" fmla="*/ 95 w 152"/>
                    <a:gd name="T33" fmla="*/ 138 h 169"/>
                    <a:gd name="T34" fmla="*/ 47 w 152"/>
                    <a:gd name="T35" fmla="*/ 133 h 169"/>
                    <a:gd name="T36" fmla="*/ 16 w 152"/>
                    <a:gd name="T37" fmla="*/ 96 h 169"/>
                    <a:gd name="T38" fmla="*/ 41 w 152"/>
                    <a:gd name="T39" fmla="*/ 25 h 169"/>
                    <a:gd name="T40" fmla="*/ 58 w 152"/>
                    <a:gd name="T41" fmla="*/ 17 h 169"/>
                    <a:gd name="T42" fmla="*/ 137 w 152"/>
                    <a:gd name="T43" fmla="*/ 5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2" h="169">
                      <a:moveTo>
                        <a:pt x="57" y="11"/>
                      </a:moveTo>
                      <a:cubicBezTo>
                        <a:pt x="20" y="22"/>
                        <a:pt x="0" y="61"/>
                        <a:pt x="11" y="98"/>
                      </a:cubicBezTo>
                      <a:cubicBezTo>
                        <a:pt x="16" y="115"/>
                        <a:pt x="28" y="130"/>
                        <a:pt x="44" y="138"/>
                      </a:cubicBezTo>
                      <a:cubicBezTo>
                        <a:pt x="49" y="141"/>
                        <a:pt x="53" y="142"/>
                        <a:pt x="58" y="144"/>
                      </a:cubicBezTo>
                      <a:cubicBezTo>
                        <a:pt x="58" y="144"/>
                        <a:pt x="58" y="144"/>
                        <a:pt x="58" y="144"/>
                      </a:cubicBezTo>
                      <a:cubicBezTo>
                        <a:pt x="64" y="155"/>
                        <a:pt x="64" y="155"/>
                        <a:pt x="64" y="155"/>
                      </a:cubicBezTo>
                      <a:cubicBezTo>
                        <a:pt x="70" y="168"/>
                        <a:pt x="70" y="168"/>
                        <a:pt x="70" y="168"/>
                      </a:cubicBezTo>
                      <a:cubicBezTo>
                        <a:pt x="70" y="169"/>
                        <a:pt x="71" y="169"/>
                        <a:pt x="71" y="168"/>
                      </a:cubicBezTo>
                      <a:cubicBezTo>
                        <a:pt x="79" y="156"/>
                        <a:pt x="79" y="156"/>
                        <a:pt x="79" y="156"/>
                      </a:cubicBezTo>
                      <a:cubicBezTo>
                        <a:pt x="86" y="146"/>
                        <a:pt x="86" y="146"/>
                        <a:pt x="86" y="146"/>
                      </a:cubicBezTo>
                      <a:cubicBezTo>
                        <a:pt x="86" y="146"/>
                        <a:pt x="86" y="146"/>
                        <a:pt x="86" y="146"/>
                      </a:cubicBezTo>
                      <a:cubicBezTo>
                        <a:pt x="90" y="145"/>
                        <a:pt x="94" y="145"/>
                        <a:pt x="97" y="143"/>
                      </a:cubicBezTo>
                      <a:cubicBezTo>
                        <a:pt x="104" y="141"/>
                        <a:pt x="111" y="138"/>
                        <a:pt x="116" y="134"/>
                      </a:cubicBezTo>
                      <a:cubicBezTo>
                        <a:pt x="140" y="118"/>
                        <a:pt x="152" y="86"/>
                        <a:pt x="143" y="57"/>
                      </a:cubicBezTo>
                      <a:cubicBezTo>
                        <a:pt x="132" y="21"/>
                        <a:pt x="93" y="0"/>
                        <a:pt x="57" y="11"/>
                      </a:cubicBezTo>
                      <a:close/>
                      <a:moveTo>
                        <a:pt x="137" y="59"/>
                      </a:moveTo>
                      <a:cubicBezTo>
                        <a:pt x="148" y="92"/>
                        <a:pt x="129" y="128"/>
                        <a:pt x="95" y="138"/>
                      </a:cubicBezTo>
                      <a:cubicBezTo>
                        <a:pt x="79" y="143"/>
                        <a:pt x="62" y="141"/>
                        <a:pt x="47" y="133"/>
                      </a:cubicBezTo>
                      <a:cubicBezTo>
                        <a:pt x="32" y="125"/>
                        <a:pt x="21" y="112"/>
                        <a:pt x="16" y="96"/>
                      </a:cubicBezTo>
                      <a:cubicBezTo>
                        <a:pt x="8" y="69"/>
                        <a:pt x="19" y="40"/>
                        <a:pt x="41" y="25"/>
                      </a:cubicBezTo>
                      <a:cubicBezTo>
                        <a:pt x="46" y="22"/>
                        <a:pt x="52" y="19"/>
                        <a:pt x="58" y="17"/>
                      </a:cubicBezTo>
                      <a:cubicBezTo>
                        <a:pt x="92" y="6"/>
                        <a:pt x="127" y="25"/>
                        <a:pt x="137" y="5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705" name="Group 128">
                <a:extLst>
                  <a:ext uri="{FF2B5EF4-FFF2-40B4-BE49-F238E27FC236}">
                    <a16:creationId xmlns:a16="http://schemas.microsoft.com/office/drawing/2014/main" id="{C1565C2C-00AC-4738-8436-7CA4186F291B}"/>
                  </a:ext>
                </a:extLst>
              </p:cNvPr>
              <p:cNvGrpSpPr>
                <a:grpSpLocks noChangeAspect="1"/>
              </p:cNvGrpSpPr>
              <p:nvPr/>
            </p:nvGrpSpPr>
            <p:grpSpPr bwMode="auto">
              <a:xfrm>
                <a:off x="8261441" y="3422132"/>
                <a:ext cx="256479" cy="368534"/>
                <a:chOff x="3316" y="2307"/>
                <a:chExt cx="103" cy="148"/>
              </a:xfrm>
              <a:solidFill>
                <a:schemeClr val="tx2"/>
              </a:solidFill>
            </p:grpSpPr>
            <p:sp>
              <p:nvSpPr>
                <p:cNvPr id="706" name="Freeform 129">
                  <a:extLst>
                    <a:ext uri="{FF2B5EF4-FFF2-40B4-BE49-F238E27FC236}">
                      <a16:creationId xmlns:a16="http://schemas.microsoft.com/office/drawing/2014/main" id="{EB6023C4-9133-4CD5-ADDC-A8E33FE3F9BC}"/>
                    </a:ext>
                  </a:extLst>
                </p:cNvPr>
                <p:cNvSpPr>
                  <a:spLocks noEditPoints="1"/>
                </p:cNvSpPr>
                <p:nvPr/>
              </p:nvSpPr>
              <p:spPr bwMode="auto">
                <a:xfrm>
                  <a:off x="3349" y="2334"/>
                  <a:ext cx="41" cy="65"/>
                </a:xfrm>
                <a:custGeom>
                  <a:avLst/>
                  <a:gdLst>
                    <a:gd name="T0" fmla="*/ 11 w 34"/>
                    <a:gd name="T1" fmla="*/ 54 h 55"/>
                    <a:gd name="T2" fmla="*/ 12 w 34"/>
                    <a:gd name="T3" fmla="*/ 55 h 55"/>
                    <a:gd name="T4" fmla="*/ 12 w 34"/>
                    <a:gd name="T5" fmla="*/ 55 h 55"/>
                    <a:gd name="T6" fmla="*/ 13 w 34"/>
                    <a:gd name="T7" fmla="*/ 53 h 55"/>
                    <a:gd name="T8" fmla="*/ 13 w 34"/>
                    <a:gd name="T9" fmla="*/ 46 h 55"/>
                    <a:gd name="T10" fmla="*/ 15 w 34"/>
                    <a:gd name="T11" fmla="*/ 46 h 55"/>
                    <a:gd name="T12" fmla="*/ 15 w 34"/>
                    <a:gd name="T13" fmla="*/ 46 h 55"/>
                    <a:gd name="T14" fmla="*/ 32 w 34"/>
                    <a:gd name="T15" fmla="*/ 23 h 55"/>
                    <a:gd name="T16" fmla="*/ 24 w 34"/>
                    <a:gd name="T17" fmla="*/ 0 h 55"/>
                    <a:gd name="T18" fmla="*/ 22 w 34"/>
                    <a:gd name="T19" fmla="*/ 0 h 55"/>
                    <a:gd name="T20" fmla="*/ 13 w 34"/>
                    <a:gd name="T21" fmla="*/ 8 h 55"/>
                    <a:gd name="T22" fmla="*/ 1 w 34"/>
                    <a:gd name="T23" fmla="*/ 30 h 55"/>
                    <a:gd name="T24" fmla="*/ 11 w 34"/>
                    <a:gd name="T25" fmla="*/ 46 h 55"/>
                    <a:gd name="T26" fmla="*/ 11 w 34"/>
                    <a:gd name="T27" fmla="*/ 54 h 55"/>
                    <a:gd name="T28" fmla="*/ 12 w 34"/>
                    <a:gd name="T29" fmla="*/ 25 h 55"/>
                    <a:gd name="T30" fmla="*/ 19 w 34"/>
                    <a:gd name="T31" fmla="*/ 10 h 55"/>
                    <a:gd name="T32" fmla="*/ 20 w 34"/>
                    <a:gd name="T33" fmla="*/ 10 h 55"/>
                    <a:gd name="T34" fmla="*/ 21 w 34"/>
                    <a:gd name="T35" fmla="*/ 11 h 55"/>
                    <a:gd name="T36" fmla="*/ 19 w 34"/>
                    <a:gd name="T37" fmla="*/ 14 h 55"/>
                    <a:gd name="T38" fmla="*/ 15 w 34"/>
                    <a:gd name="T39" fmla="*/ 26 h 55"/>
                    <a:gd name="T40" fmla="*/ 14 w 34"/>
                    <a:gd name="T41" fmla="*/ 37 h 55"/>
                    <a:gd name="T42" fmla="*/ 15 w 34"/>
                    <a:gd name="T43" fmla="*/ 39 h 55"/>
                    <a:gd name="T44" fmla="*/ 14 w 34"/>
                    <a:gd name="T45" fmla="*/ 40 h 55"/>
                    <a:gd name="T46" fmla="*/ 13 w 34"/>
                    <a:gd name="T47" fmla="*/ 40 h 55"/>
                    <a:gd name="T48" fmla="*/ 12 w 34"/>
                    <a:gd name="T49" fmla="*/ 2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55">
                      <a:moveTo>
                        <a:pt x="11" y="54"/>
                      </a:moveTo>
                      <a:cubicBezTo>
                        <a:pt x="11" y="55"/>
                        <a:pt x="11" y="55"/>
                        <a:pt x="12" y="55"/>
                      </a:cubicBezTo>
                      <a:cubicBezTo>
                        <a:pt x="12" y="55"/>
                        <a:pt x="12" y="55"/>
                        <a:pt x="12" y="55"/>
                      </a:cubicBezTo>
                      <a:cubicBezTo>
                        <a:pt x="13" y="55"/>
                        <a:pt x="13" y="54"/>
                        <a:pt x="13" y="53"/>
                      </a:cubicBezTo>
                      <a:cubicBezTo>
                        <a:pt x="13" y="51"/>
                        <a:pt x="13" y="48"/>
                        <a:pt x="13" y="46"/>
                      </a:cubicBezTo>
                      <a:cubicBezTo>
                        <a:pt x="15" y="46"/>
                        <a:pt x="15" y="46"/>
                        <a:pt x="15" y="46"/>
                      </a:cubicBezTo>
                      <a:cubicBezTo>
                        <a:pt x="15" y="46"/>
                        <a:pt x="15" y="46"/>
                        <a:pt x="15" y="46"/>
                      </a:cubicBezTo>
                      <a:cubicBezTo>
                        <a:pt x="16" y="45"/>
                        <a:pt x="34" y="36"/>
                        <a:pt x="32" y="23"/>
                      </a:cubicBezTo>
                      <a:cubicBezTo>
                        <a:pt x="31" y="11"/>
                        <a:pt x="26" y="5"/>
                        <a:pt x="24" y="0"/>
                      </a:cubicBezTo>
                      <a:cubicBezTo>
                        <a:pt x="23" y="0"/>
                        <a:pt x="23" y="0"/>
                        <a:pt x="22" y="0"/>
                      </a:cubicBezTo>
                      <a:cubicBezTo>
                        <a:pt x="21" y="1"/>
                        <a:pt x="19" y="4"/>
                        <a:pt x="13" y="8"/>
                      </a:cubicBezTo>
                      <a:cubicBezTo>
                        <a:pt x="6" y="13"/>
                        <a:pt x="0" y="20"/>
                        <a:pt x="1" y="30"/>
                      </a:cubicBezTo>
                      <a:cubicBezTo>
                        <a:pt x="2" y="37"/>
                        <a:pt x="8" y="44"/>
                        <a:pt x="11" y="46"/>
                      </a:cubicBezTo>
                      <a:cubicBezTo>
                        <a:pt x="10" y="48"/>
                        <a:pt x="10" y="51"/>
                        <a:pt x="11" y="54"/>
                      </a:cubicBezTo>
                      <a:close/>
                      <a:moveTo>
                        <a:pt x="12" y="25"/>
                      </a:moveTo>
                      <a:cubicBezTo>
                        <a:pt x="15" y="16"/>
                        <a:pt x="19" y="10"/>
                        <a:pt x="19" y="10"/>
                      </a:cubicBezTo>
                      <a:cubicBezTo>
                        <a:pt x="19" y="10"/>
                        <a:pt x="20" y="10"/>
                        <a:pt x="20" y="10"/>
                      </a:cubicBezTo>
                      <a:cubicBezTo>
                        <a:pt x="21" y="10"/>
                        <a:pt x="21" y="11"/>
                        <a:pt x="21" y="11"/>
                      </a:cubicBezTo>
                      <a:cubicBezTo>
                        <a:pt x="21" y="11"/>
                        <a:pt x="20" y="12"/>
                        <a:pt x="19" y="14"/>
                      </a:cubicBezTo>
                      <a:cubicBezTo>
                        <a:pt x="18" y="16"/>
                        <a:pt x="16" y="20"/>
                        <a:pt x="15" y="26"/>
                      </a:cubicBezTo>
                      <a:cubicBezTo>
                        <a:pt x="13" y="30"/>
                        <a:pt x="14" y="35"/>
                        <a:pt x="14" y="37"/>
                      </a:cubicBezTo>
                      <a:cubicBezTo>
                        <a:pt x="15" y="38"/>
                        <a:pt x="15" y="39"/>
                        <a:pt x="15" y="39"/>
                      </a:cubicBezTo>
                      <a:cubicBezTo>
                        <a:pt x="15" y="39"/>
                        <a:pt x="15" y="40"/>
                        <a:pt x="14" y="40"/>
                      </a:cubicBezTo>
                      <a:cubicBezTo>
                        <a:pt x="14" y="41"/>
                        <a:pt x="13" y="40"/>
                        <a:pt x="13" y="40"/>
                      </a:cubicBezTo>
                      <a:cubicBezTo>
                        <a:pt x="13" y="39"/>
                        <a:pt x="10" y="33"/>
                        <a:pt x="12"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7" name="Freeform 130">
                  <a:extLst>
                    <a:ext uri="{FF2B5EF4-FFF2-40B4-BE49-F238E27FC236}">
                      <a16:creationId xmlns:a16="http://schemas.microsoft.com/office/drawing/2014/main" id="{726B7F0E-105F-41BE-8200-FBE600717C82}"/>
                    </a:ext>
                  </a:extLst>
                </p:cNvPr>
                <p:cNvSpPr>
                  <a:spLocks noEditPoints="1"/>
                </p:cNvSpPr>
                <p:nvPr/>
              </p:nvSpPr>
              <p:spPr bwMode="auto">
                <a:xfrm>
                  <a:off x="3316" y="2307"/>
                  <a:ext cx="103" cy="116"/>
                </a:xfrm>
                <a:custGeom>
                  <a:avLst/>
                  <a:gdLst>
                    <a:gd name="T0" fmla="*/ 43 w 86"/>
                    <a:gd name="T1" fmla="*/ 0 h 98"/>
                    <a:gd name="T2" fmla="*/ 0 w 86"/>
                    <a:gd name="T3" fmla="*/ 43 h 98"/>
                    <a:gd name="T4" fmla="*/ 16 w 86"/>
                    <a:gd name="T5" fmla="*/ 76 h 98"/>
                    <a:gd name="T6" fmla="*/ 20 w 86"/>
                    <a:gd name="T7" fmla="*/ 95 h 98"/>
                    <a:gd name="T8" fmla="*/ 24 w 86"/>
                    <a:gd name="T9" fmla="*/ 98 h 98"/>
                    <a:gd name="T10" fmla="*/ 61 w 86"/>
                    <a:gd name="T11" fmla="*/ 98 h 98"/>
                    <a:gd name="T12" fmla="*/ 65 w 86"/>
                    <a:gd name="T13" fmla="*/ 95 h 98"/>
                    <a:gd name="T14" fmla="*/ 69 w 86"/>
                    <a:gd name="T15" fmla="*/ 76 h 98"/>
                    <a:gd name="T16" fmla="*/ 86 w 86"/>
                    <a:gd name="T17" fmla="*/ 43 h 98"/>
                    <a:gd name="T18" fmla="*/ 43 w 86"/>
                    <a:gd name="T19" fmla="*/ 0 h 98"/>
                    <a:gd name="T20" fmla="*/ 34 w 86"/>
                    <a:gd name="T21" fmla="*/ 90 h 98"/>
                    <a:gd name="T22" fmla="*/ 27 w 86"/>
                    <a:gd name="T23" fmla="*/ 90 h 98"/>
                    <a:gd name="T24" fmla="*/ 24 w 86"/>
                    <a:gd name="T25" fmla="*/ 73 h 98"/>
                    <a:gd name="T26" fmla="*/ 22 w 86"/>
                    <a:gd name="T27" fmla="*/ 71 h 98"/>
                    <a:gd name="T28" fmla="*/ 8 w 86"/>
                    <a:gd name="T29" fmla="*/ 43 h 98"/>
                    <a:gd name="T30" fmla="*/ 43 w 86"/>
                    <a:gd name="T31" fmla="*/ 8 h 98"/>
                    <a:gd name="T32" fmla="*/ 78 w 86"/>
                    <a:gd name="T33" fmla="*/ 43 h 98"/>
                    <a:gd name="T34" fmla="*/ 63 w 86"/>
                    <a:gd name="T35" fmla="*/ 71 h 98"/>
                    <a:gd name="T36" fmla="*/ 62 w 86"/>
                    <a:gd name="T37" fmla="*/ 73 h 98"/>
                    <a:gd name="T38" fmla="*/ 58 w 86"/>
                    <a:gd name="T39" fmla="*/ 90 h 98"/>
                    <a:gd name="T40" fmla="*/ 42 w 86"/>
                    <a:gd name="T41" fmla="*/ 9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98">
                      <a:moveTo>
                        <a:pt x="43" y="0"/>
                      </a:moveTo>
                      <a:cubicBezTo>
                        <a:pt x="19" y="0"/>
                        <a:pt x="0" y="19"/>
                        <a:pt x="0" y="43"/>
                      </a:cubicBezTo>
                      <a:cubicBezTo>
                        <a:pt x="0" y="56"/>
                        <a:pt x="6" y="68"/>
                        <a:pt x="16" y="76"/>
                      </a:cubicBezTo>
                      <a:cubicBezTo>
                        <a:pt x="20" y="95"/>
                        <a:pt x="20" y="95"/>
                        <a:pt x="20" y="95"/>
                      </a:cubicBezTo>
                      <a:cubicBezTo>
                        <a:pt x="20" y="96"/>
                        <a:pt x="22" y="98"/>
                        <a:pt x="24" y="98"/>
                      </a:cubicBezTo>
                      <a:cubicBezTo>
                        <a:pt x="61" y="98"/>
                        <a:pt x="61" y="98"/>
                        <a:pt x="61" y="98"/>
                      </a:cubicBezTo>
                      <a:cubicBezTo>
                        <a:pt x="63" y="98"/>
                        <a:pt x="65" y="97"/>
                        <a:pt x="65" y="95"/>
                      </a:cubicBezTo>
                      <a:cubicBezTo>
                        <a:pt x="69" y="76"/>
                        <a:pt x="69" y="76"/>
                        <a:pt x="69" y="76"/>
                      </a:cubicBezTo>
                      <a:cubicBezTo>
                        <a:pt x="80" y="68"/>
                        <a:pt x="86" y="56"/>
                        <a:pt x="86" y="43"/>
                      </a:cubicBezTo>
                      <a:cubicBezTo>
                        <a:pt x="86" y="19"/>
                        <a:pt x="67" y="0"/>
                        <a:pt x="43" y="0"/>
                      </a:cubicBezTo>
                      <a:close/>
                      <a:moveTo>
                        <a:pt x="34" y="90"/>
                      </a:moveTo>
                      <a:cubicBezTo>
                        <a:pt x="27" y="90"/>
                        <a:pt x="27" y="90"/>
                        <a:pt x="27" y="90"/>
                      </a:cubicBezTo>
                      <a:cubicBezTo>
                        <a:pt x="24" y="73"/>
                        <a:pt x="24" y="73"/>
                        <a:pt x="24" y="73"/>
                      </a:cubicBezTo>
                      <a:cubicBezTo>
                        <a:pt x="24" y="72"/>
                        <a:pt x="23" y="71"/>
                        <a:pt x="22" y="71"/>
                      </a:cubicBezTo>
                      <a:cubicBezTo>
                        <a:pt x="13" y="64"/>
                        <a:pt x="8" y="54"/>
                        <a:pt x="8" y="43"/>
                      </a:cubicBezTo>
                      <a:cubicBezTo>
                        <a:pt x="8" y="24"/>
                        <a:pt x="23" y="8"/>
                        <a:pt x="43" y="8"/>
                      </a:cubicBezTo>
                      <a:cubicBezTo>
                        <a:pt x="62" y="8"/>
                        <a:pt x="78" y="24"/>
                        <a:pt x="78" y="43"/>
                      </a:cubicBezTo>
                      <a:cubicBezTo>
                        <a:pt x="78" y="54"/>
                        <a:pt x="72" y="64"/>
                        <a:pt x="63" y="71"/>
                      </a:cubicBezTo>
                      <a:cubicBezTo>
                        <a:pt x="62" y="71"/>
                        <a:pt x="62" y="72"/>
                        <a:pt x="62" y="73"/>
                      </a:cubicBezTo>
                      <a:cubicBezTo>
                        <a:pt x="58" y="90"/>
                        <a:pt x="58" y="90"/>
                        <a:pt x="58" y="90"/>
                      </a:cubicBezTo>
                      <a:cubicBezTo>
                        <a:pt x="42" y="90"/>
                        <a:pt x="42" y="90"/>
                        <a:pt x="42" y="9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8" name="Freeform 131">
                  <a:extLst>
                    <a:ext uri="{FF2B5EF4-FFF2-40B4-BE49-F238E27FC236}">
                      <a16:creationId xmlns:a16="http://schemas.microsoft.com/office/drawing/2014/main" id="{D61B0DF3-BC51-431D-9AD7-019255E7DDDA}"/>
                    </a:ext>
                  </a:extLst>
                </p:cNvPr>
                <p:cNvSpPr>
                  <a:spLocks/>
                </p:cNvSpPr>
                <p:nvPr/>
              </p:nvSpPr>
              <p:spPr bwMode="auto">
                <a:xfrm>
                  <a:off x="3341" y="2429"/>
                  <a:ext cx="53" cy="10"/>
                </a:xfrm>
                <a:custGeom>
                  <a:avLst/>
                  <a:gdLst>
                    <a:gd name="T0" fmla="*/ 40 w 44"/>
                    <a:gd name="T1" fmla="*/ 0 h 8"/>
                    <a:gd name="T2" fmla="*/ 4 w 44"/>
                    <a:gd name="T3" fmla="*/ 0 h 8"/>
                    <a:gd name="T4" fmla="*/ 0 w 44"/>
                    <a:gd name="T5" fmla="*/ 4 h 8"/>
                    <a:gd name="T6" fmla="*/ 4 w 44"/>
                    <a:gd name="T7" fmla="*/ 8 h 8"/>
                    <a:gd name="T8" fmla="*/ 40 w 44"/>
                    <a:gd name="T9" fmla="*/ 8 h 8"/>
                    <a:gd name="T10" fmla="*/ 44 w 44"/>
                    <a:gd name="T11" fmla="*/ 4 h 8"/>
                    <a:gd name="T12" fmla="*/ 4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40" y="0"/>
                      </a:moveTo>
                      <a:cubicBezTo>
                        <a:pt x="4" y="0"/>
                        <a:pt x="4" y="0"/>
                        <a:pt x="4" y="0"/>
                      </a:cubicBezTo>
                      <a:cubicBezTo>
                        <a:pt x="2" y="0"/>
                        <a:pt x="0" y="2"/>
                        <a:pt x="0" y="4"/>
                      </a:cubicBezTo>
                      <a:cubicBezTo>
                        <a:pt x="0" y="7"/>
                        <a:pt x="2" y="8"/>
                        <a:pt x="4" y="8"/>
                      </a:cubicBezTo>
                      <a:cubicBezTo>
                        <a:pt x="40" y="8"/>
                        <a:pt x="40" y="8"/>
                        <a:pt x="40" y="8"/>
                      </a:cubicBezTo>
                      <a:cubicBezTo>
                        <a:pt x="42" y="8"/>
                        <a:pt x="44" y="7"/>
                        <a:pt x="44" y="4"/>
                      </a:cubicBezTo>
                      <a:cubicBezTo>
                        <a:pt x="44" y="2"/>
                        <a:pt x="42"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9" name="Freeform 132">
                  <a:extLst>
                    <a:ext uri="{FF2B5EF4-FFF2-40B4-BE49-F238E27FC236}">
                      <a16:creationId xmlns:a16="http://schemas.microsoft.com/office/drawing/2014/main" id="{EA319D63-62E1-4A1B-AF0D-5A2DC9C59CD7}"/>
                    </a:ext>
                  </a:extLst>
                </p:cNvPr>
                <p:cNvSpPr>
                  <a:spLocks/>
                </p:cNvSpPr>
                <p:nvPr/>
              </p:nvSpPr>
              <p:spPr bwMode="auto">
                <a:xfrm>
                  <a:off x="3341" y="2446"/>
                  <a:ext cx="53" cy="9"/>
                </a:xfrm>
                <a:custGeom>
                  <a:avLst/>
                  <a:gdLst>
                    <a:gd name="T0" fmla="*/ 40 w 44"/>
                    <a:gd name="T1" fmla="*/ 0 h 8"/>
                    <a:gd name="T2" fmla="*/ 4 w 44"/>
                    <a:gd name="T3" fmla="*/ 0 h 8"/>
                    <a:gd name="T4" fmla="*/ 0 w 44"/>
                    <a:gd name="T5" fmla="*/ 4 h 8"/>
                    <a:gd name="T6" fmla="*/ 4 w 44"/>
                    <a:gd name="T7" fmla="*/ 8 h 8"/>
                    <a:gd name="T8" fmla="*/ 40 w 44"/>
                    <a:gd name="T9" fmla="*/ 8 h 8"/>
                    <a:gd name="T10" fmla="*/ 44 w 44"/>
                    <a:gd name="T11" fmla="*/ 4 h 8"/>
                    <a:gd name="T12" fmla="*/ 4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40" y="0"/>
                      </a:moveTo>
                      <a:cubicBezTo>
                        <a:pt x="4" y="0"/>
                        <a:pt x="4" y="0"/>
                        <a:pt x="4" y="0"/>
                      </a:cubicBezTo>
                      <a:cubicBezTo>
                        <a:pt x="2" y="0"/>
                        <a:pt x="0" y="2"/>
                        <a:pt x="0" y="4"/>
                      </a:cubicBezTo>
                      <a:cubicBezTo>
                        <a:pt x="0" y="6"/>
                        <a:pt x="2" y="8"/>
                        <a:pt x="4" y="8"/>
                      </a:cubicBezTo>
                      <a:cubicBezTo>
                        <a:pt x="40" y="8"/>
                        <a:pt x="40" y="8"/>
                        <a:pt x="40" y="8"/>
                      </a:cubicBezTo>
                      <a:cubicBezTo>
                        <a:pt x="42" y="8"/>
                        <a:pt x="44" y="6"/>
                        <a:pt x="44" y="4"/>
                      </a:cubicBezTo>
                      <a:cubicBezTo>
                        <a:pt x="44" y="2"/>
                        <a:pt x="42"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grpSp>
        <p:nvGrpSpPr>
          <p:cNvPr id="55" name="グループ化 54">
            <a:extLst>
              <a:ext uri="{FF2B5EF4-FFF2-40B4-BE49-F238E27FC236}">
                <a16:creationId xmlns:a16="http://schemas.microsoft.com/office/drawing/2014/main" id="{2B52FFFC-92D5-47FA-B028-4F1EBC42245C}"/>
              </a:ext>
            </a:extLst>
          </p:cNvPr>
          <p:cNvGrpSpPr/>
          <p:nvPr/>
        </p:nvGrpSpPr>
        <p:grpSpPr>
          <a:xfrm>
            <a:off x="2727424" y="1720941"/>
            <a:ext cx="1421253" cy="1410134"/>
            <a:chOff x="4558492" y="1298453"/>
            <a:chExt cx="1289445" cy="1279357"/>
          </a:xfrm>
        </p:grpSpPr>
        <p:grpSp>
          <p:nvGrpSpPr>
            <p:cNvPr id="456" name="Group 27">
              <a:extLst>
                <a:ext uri="{FF2B5EF4-FFF2-40B4-BE49-F238E27FC236}">
                  <a16:creationId xmlns:a16="http://schemas.microsoft.com/office/drawing/2014/main" id="{FEB5C55C-5A1A-404A-BEB5-7D0C97944F93}"/>
                </a:ext>
              </a:extLst>
            </p:cNvPr>
            <p:cNvGrpSpPr>
              <a:grpSpLocks noChangeAspect="1"/>
            </p:cNvGrpSpPr>
            <p:nvPr/>
          </p:nvGrpSpPr>
          <p:grpSpPr bwMode="auto">
            <a:xfrm>
              <a:off x="5002357" y="1298453"/>
              <a:ext cx="752475" cy="972098"/>
              <a:chOff x="3264" y="2245"/>
              <a:chExt cx="209" cy="270"/>
            </a:xfrm>
            <a:solidFill>
              <a:schemeClr val="tx2"/>
            </a:solidFill>
          </p:grpSpPr>
          <p:sp>
            <p:nvSpPr>
              <p:cNvPr id="458" name="Freeform 28">
                <a:extLst>
                  <a:ext uri="{FF2B5EF4-FFF2-40B4-BE49-F238E27FC236}">
                    <a16:creationId xmlns:a16="http://schemas.microsoft.com/office/drawing/2014/main" id="{D870E52F-59E4-4C5B-88E6-5467798A1CE9}"/>
                  </a:ext>
                </a:extLst>
              </p:cNvPr>
              <p:cNvSpPr>
                <a:spLocks noEditPoints="1"/>
              </p:cNvSpPr>
              <p:nvPr/>
            </p:nvSpPr>
            <p:spPr bwMode="auto">
              <a:xfrm>
                <a:off x="3264" y="2245"/>
                <a:ext cx="209" cy="68"/>
              </a:xfrm>
              <a:custGeom>
                <a:avLst/>
                <a:gdLst>
                  <a:gd name="T0" fmla="*/ 166 w 177"/>
                  <a:gd name="T1" fmla="*/ 53 h 58"/>
                  <a:gd name="T2" fmla="*/ 155 w 177"/>
                  <a:gd name="T3" fmla="*/ 48 h 58"/>
                  <a:gd name="T4" fmla="*/ 144 w 177"/>
                  <a:gd name="T5" fmla="*/ 53 h 58"/>
                  <a:gd name="T6" fmla="*/ 137 w 177"/>
                  <a:gd name="T7" fmla="*/ 49 h 58"/>
                  <a:gd name="T8" fmla="*/ 133 w 177"/>
                  <a:gd name="T9" fmla="*/ 48 h 58"/>
                  <a:gd name="T10" fmla="*/ 128 w 177"/>
                  <a:gd name="T11" fmla="*/ 50 h 58"/>
                  <a:gd name="T12" fmla="*/ 122 w 177"/>
                  <a:gd name="T13" fmla="*/ 53 h 58"/>
                  <a:gd name="T14" fmla="*/ 111 w 177"/>
                  <a:gd name="T15" fmla="*/ 48 h 58"/>
                  <a:gd name="T16" fmla="*/ 100 w 177"/>
                  <a:gd name="T17" fmla="*/ 53 h 58"/>
                  <a:gd name="T18" fmla="*/ 89 w 177"/>
                  <a:gd name="T19" fmla="*/ 48 h 58"/>
                  <a:gd name="T20" fmla="*/ 78 w 177"/>
                  <a:gd name="T21" fmla="*/ 53 h 58"/>
                  <a:gd name="T22" fmla="*/ 73 w 177"/>
                  <a:gd name="T23" fmla="*/ 51 h 58"/>
                  <a:gd name="T24" fmla="*/ 87 w 177"/>
                  <a:gd name="T25" fmla="*/ 5 h 58"/>
                  <a:gd name="T26" fmla="*/ 6 w 177"/>
                  <a:gd name="T27" fmla="*/ 0 h 58"/>
                  <a:gd name="T28" fmla="*/ 16 w 177"/>
                  <a:gd name="T29" fmla="*/ 50 h 58"/>
                  <a:gd name="T30" fmla="*/ 15 w 177"/>
                  <a:gd name="T31" fmla="*/ 51 h 58"/>
                  <a:gd name="T32" fmla="*/ 7 w 177"/>
                  <a:gd name="T33" fmla="*/ 51 h 58"/>
                  <a:gd name="T34" fmla="*/ 0 w 177"/>
                  <a:gd name="T35" fmla="*/ 53 h 58"/>
                  <a:gd name="T36" fmla="*/ 11 w 177"/>
                  <a:gd name="T37" fmla="*/ 58 h 58"/>
                  <a:gd name="T38" fmla="*/ 21 w 177"/>
                  <a:gd name="T39" fmla="*/ 53 h 58"/>
                  <a:gd name="T40" fmla="*/ 26 w 177"/>
                  <a:gd name="T41" fmla="*/ 55 h 58"/>
                  <a:gd name="T42" fmla="*/ 40 w 177"/>
                  <a:gd name="T43" fmla="*/ 55 h 58"/>
                  <a:gd name="T44" fmla="*/ 43 w 177"/>
                  <a:gd name="T45" fmla="*/ 53 h 58"/>
                  <a:gd name="T46" fmla="*/ 48 w 177"/>
                  <a:gd name="T47" fmla="*/ 55 h 58"/>
                  <a:gd name="T48" fmla="*/ 63 w 177"/>
                  <a:gd name="T49" fmla="*/ 55 h 58"/>
                  <a:gd name="T50" fmla="*/ 68 w 177"/>
                  <a:gd name="T51" fmla="*/ 53 h 58"/>
                  <a:gd name="T52" fmla="*/ 78 w 177"/>
                  <a:gd name="T53" fmla="*/ 58 h 58"/>
                  <a:gd name="T54" fmla="*/ 89 w 177"/>
                  <a:gd name="T55" fmla="*/ 53 h 58"/>
                  <a:gd name="T56" fmla="*/ 100 w 177"/>
                  <a:gd name="T57" fmla="*/ 58 h 58"/>
                  <a:gd name="T58" fmla="*/ 111 w 177"/>
                  <a:gd name="T59" fmla="*/ 53 h 58"/>
                  <a:gd name="T60" fmla="*/ 122 w 177"/>
                  <a:gd name="T61" fmla="*/ 58 h 58"/>
                  <a:gd name="T62" fmla="*/ 129 w 177"/>
                  <a:gd name="T63" fmla="*/ 55 h 58"/>
                  <a:gd name="T64" fmla="*/ 134 w 177"/>
                  <a:gd name="T65" fmla="*/ 53 h 58"/>
                  <a:gd name="T66" fmla="*/ 144 w 177"/>
                  <a:gd name="T67" fmla="*/ 58 h 58"/>
                  <a:gd name="T68" fmla="*/ 155 w 177"/>
                  <a:gd name="T69" fmla="*/ 53 h 58"/>
                  <a:gd name="T70" fmla="*/ 166 w 177"/>
                  <a:gd name="T71" fmla="*/ 58 h 58"/>
                  <a:gd name="T72" fmla="*/ 177 w 177"/>
                  <a:gd name="T73" fmla="*/ 53 h 58"/>
                  <a:gd name="T74" fmla="*/ 170 w 177"/>
                  <a:gd name="T75" fmla="*/ 51 h 58"/>
                  <a:gd name="T76" fmla="*/ 32 w 177"/>
                  <a:gd name="T77" fmla="*/ 53 h 58"/>
                  <a:gd name="T78" fmla="*/ 33 w 177"/>
                  <a:gd name="T79" fmla="*/ 53 h 58"/>
                  <a:gd name="T80" fmla="*/ 54 w 177"/>
                  <a:gd name="T81" fmla="*/ 53 h 58"/>
                  <a:gd name="T82" fmla="*/ 55 w 177"/>
                  <a:gd name="T8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7" h="58">
                    <a:moveTo>
                      <a:pt x="170" y="51"/>
                    </a:moveTo>
                    <a:cubicBezTo>
                      <a:pt x="169" y="53"/>
                      <a:pt x="168" y="53"/>
                      <a:pt x="166" y="53"/>
                    </a:cubicBezTo>
                    <a:cubicBezTo>
                      <a:pt x="165" y="53"/>
                      <a:pt x="164" y="53"/>
                      <a:pt x="162" y="51"/>
                    </a:cubicBezTo>
                    <a:cubicBezTo>
                      <a:pt x="161" y="50"/>
                      <a:pt x="159" y="48"/>
                      <a:pt x="155" y="48"/>
                    </a:cubicBezTo>
                    <a:cubicBezTo>
                      <a:pt x="151" y="48"/>
                      <a:pt x="149" y="50"/>
                      <a:pt x="148" y="51"/>
                    </a:cubicBezTo>
                    <a:cubicBezTo>
                      <a:pt x="146" y="53"/>
                      <a:pt x="146" y="53"/>
                      <a:pt x="144" y="53"/>
                    </a:cubicBezTo>
                    <a:cubicBezTo>
                      <a:pt x="142" y="53"/>
                      <a:pt x="142" y="53"/>
                      <a:pt x="140" y="51"/>
                    </a:cubicBezTo>
                    <a:cubicBezTo>
                      <a:pt x="139" y="51"/>
                      <a:pt x="138" y="50"/>
                      <a:pt x="137" y="49"/>
                    </a:cubicBezTo>
                    <a:cubicBezTo>
                      <a:pt x="136" y="49"/>
                      <a:pt x="135" y="49"/>
                      <a:pt x="134" y="49"/>
                    </a:cubicBezTo>
                    <a:cubicBezTo>
                      <a:pt x="134" y="49"/>
                      <a:pt x="133" y="48"/>
                      <a:pt x="133" y="48"/>
                    </a:cubicBezTo>
                    <a:cubicBezTo>
                      <a:pt x="132" y="48"/>
                      <a:pt x="131" y="49"/>
                      <a:pt x="130" y="49"/>
                    </a:cubicBezTo>
                    <a:cubicBezTo>
                      <a:pt x="129" y="49"/>
                      <a:pt x="129" y="49"/>
                      <a:pt x="128" y="50"/>
                    </a:cubicBezTo>
                    <a:cubicBezTo>
                      <a:pt x="127" y="50"/>
                      <a:pt x="126" y="51"/>
                      <a:pt x="126" y="51"/>
                    </a:cubicBezTo>
                    <a:cubicBezTo>
                      <a:pt x="124" y="53"/>
                      <a:pt x="124" y="53"/>
                      <a:pt x="122" y="53"/>
                    </a:cubicBezTo>
                    <a:cubicBezTo>
                      <a:pt x="120" y="53"/>
                      <a:pt x="119" y="53"/>
                      <a:pt x="118" y="51"/>
                    </a:cubicBezTo>
                    <a:cubicBezTo>
                      <a:pt x="117" y="50"/>
                      <a:pt x="115" y="48"/>
                      <a:pt x="111" y="48"/>
                    </a:cubicBezTo>
                    <a:cubicBezTo>
                      <a:pt x="107" y="48"/>
                      <a:pt x="105" y="50"/>
                      <a:pt x="103" y="51"/>
                    </a:cubicBezTo>
                    <a:cubicBezTo>
                      <a:pt x="102" y="53"/>
                      <a:pt x="101" y="53"/>
                      <a:pt x="100" y="53"/>
                    </a:cubicBezTo>
                    <a:cubicBezTo>
                      <a:pt x="98" y="53"/>
                      <a:pt x="97" y="53"/>
                      <a:pt x="96" y="51"/>
                    </a:cubicBezTo>
                    <a:cubicBezTo>
                      <a:pt x="94" y="50"/>
                      <a:pt x="92" y="48"/>
                      <a:pt x="89" y="48"/>
                    </a:cubicBezTo>
                    <a:cubicBezTo>
                      <a:pt x="85" y="48"/>
                      <a:pt x="83" y="50"/>
                      <a:pt x="81" y="51"/>
                    </a:cubicBezTo>
                    <a:cubicBezTo>
                      <a:pt x="80" y="53"/>
                      <a:pt x="79" y="53"/>
                      <a:pt x="78" y="53"/>
                    </a:cubicBezTo>
                    <a:cubicBezTo>
                      <a:pt x="76" y="53"/>
                      <a:pt x="75" y="53"/>
                      <a:pt x="74" y="51"/>
                    </a:cubicBezTo>
                    <a:cubicBezTo>
                      <a:pt x="74" y="51"/>
                      <a:pt x="73" y="51"/>
                      <a:pt x="73" y="51"/>
                    </a:cubicBezTo>
                    <a:cubicBezTo>
                      <a:pt x="73" y="50"/>
                      <a:pt x="73" y="50"/>
                      <a:pt x="73" y="50"/>
                    </a:cubicBezTo>
                    <a:cubicBezTo>
                      <a:pt x="87" y="5"/>
                      <a:pt x="87" y="5"/>
                      <a:pt x="87" y="5"/>
                    </a:cubicBezTo>
                    <a:cubicBezTo>
                      <a:pt x="88" y="2"/>
                      <a:pt x="86" y="0"/>
                      <a:pt x="83" y="0"/>
                    </a:cubicBezTo>
                    <a:cubicBezTo>
                      <a:pt x="6" y="0"/>
                      <a:pt x="6" y="0"/>
                      <a:pt x="6" y="0"/>
                    </a:cubicBezTo>
                    <a:cubicBezTo>
                      <a:pt x="3" y="0"/>
                      <a:pt x="1" y="2"/>
                      <a:pt x="2" y="5"/>
                    </a:cubicBezTo>
                    <a:cubicBezTo>
                      <a:pt x="16" y="50"/>
                      <a:pt x="16" y="50"/>
                      <a:pt x="16" y="50"/>
                    </a:cubicBezTo>
                    <a:cubicBezTo>
                      <a:pt x="16" y="50"/>
                      <a:pt x="16" y="50"/>
                      <a:pt x="16" y="51"/>
                    </a:cubicBezTo>
                    <a:cubicBezTo>
                      <a:pt x="16" y="51"/>
                      <a:pt x="15" y="51"/>
                      <a:pt x="15" y="51"/>
                    </a:cubicBezTo>
                    <a:cubicBezTo>
                      <a:pt x="13" y="53"/>
                      <a:pt x="13" y="53"/>
                      <a:pt x="11" y="53"/>
                    </a:cubicBezTo>
                    <a:cubicBezTo>
                      <a:pt x="9" y="53"/>
                      <a:pt x="9" y="53"/>
                      <a:pt x="7" y="51"/>
                    </a:cubicBezTo>
                    <a:cubicBezTo>
                      <a:pt x="6" y="50"/>
                      <a:pt x="4" y="48"/>
                      <a:pt x="0" y="48"/>
                    </a:cubicBezTo>
                    <a:cubicBezTo>
                      <a:pt x="0" y="53"/>
                      <a:pt x="0" y="53"/>
                      <a:pt x="0" y="53"/>
                    </a:cubicBezTo>
                    <a:cubicBezTo>
                      <a:pt x="2" y="53"/>
                      <a:pt x="2" y="53"/>
                      <a:pt x="4" y="55"/>
                    </a:cubicBezTo>
                    <a:cubicBezTo>
                      <a:pt x="5" y="56"/>
                      <a:pt x="7" y="58"/>
                      <a:pt x="11" y="58"/>
                    </a:cubicBezTo>
                    <a:cubicBezTo>
                      <a:pt x="15" y="58"/>
                      <a:pt x="17" y="56"/>
                      <a:pt x="18" y="55"/>
                    </a:cubicBezTo>
                    <a:cubicBezTo>
                      <a:pt x="19" y="54"/>
                      <a:pt x="20" y="53"/>
                      <a:pt x="21" y="53"/>
                    </a:cubicBezTo>
                    <a:cubicBezTo>
                      <a:pt x="23" y="53"/>
                      <a:pt x="23" y="53"/>
                      <a:pt x="23" y="53"/>
                    </a:cubicBezTo>
                    <a:cubicBezTo>
                      <a:pt x="24" y="53"/>
                      <a:pt x="25" y="54"/>
                      <a:pt x="26" y="55"/>
                    </a:cubicBezTo>
                    <a:cubicBezTo>
                      <a:pt x="27" y="56"/>
                      <a:pt x="29" y="58"/>
                      <a:pt x="33" y="58"/>
                    </a:cubicBezTo>
                    <a:cubicBezTo>
                      <a:pt x="36" y="58"/>
                      <a:pt x="38" y="56"/>
                      <a:pt x="40" y="55"/>
                    </a:cubicBezTo>
                    <a:cubicBezTo>
                      <a:pt x="40" y="55"/>
                      <a:pt x="40" y="55"/>
                      <a:pt x="41" y="55"/>
                    </a:cubicBezTo>
                    <a:cubicBezTo>
                      <a:pt x="42" y="54"/>
                      <a:pt x="42" y="53"/>
                      <a:pt x="43" y="53"/>
                    </a:cubicBezTo>
                    <a:cubicBezTo>
                      <a:pt x="45" y="53"/>
                      <a:pt x="45" y="53"/>
                      <a:pt x="45" y="53"/>
                    </a:cubicBezTo>
                    <a:cubicBezTo>
                      <a:pt x="46" y="53"/>
                      <a:pt x="47" y="54"/>
                      <a:pt x="48" y="55"/>
                    </a:cubicBezTo>
                    <a:cubicBezTo>
                      <a:pt x="50" y="56"/>
                      <a:pt x="52" y="58"/>
                      <a:pt x="55" y="58"/>
                    </a:cubicBezTo>
                    <a:cubicBezTo>
                      <a:pt x="59" y="58"/>
                      <a:pt x="61" y="56"/>
                      <a:pt x="63" y="55"/>
                    </a:cubicBezTo>
                    <a:cubicBezTo>
                      <a:pt x="64" y="54"/>
                      <a:pt x="64" y="53"/>
                      <a:pt x="65" y="53"/>
                    </a:cubicBezTo>
                    <a:cubicBezTo>
                      <a:pt x="68" y="53"/>
                      <a:pt x="68" y="53"/>
                      <a:pt x="68" y="53"/>
                    </a:cubicBezTo>
                    <a:cubicBezTo>
                      <a:pt x="69" y="53"/>
                      <a:pt x="69" y="54"/>
                      <a:pt x="70" y="55"/>
                    </a:cubicBezTo>
                    <a:cubicBezTo>
                      <a:pt x="72" y="56"/>
                      <a:pt x="74" y="58"/>
                      <a:pt x="78" y="58"/>
                    </a:cubicBezTo>
                    <a:cubicBezTo>
                      <a:pt x="81" y="58"/>
                      <a:pt x="83" y="56"/>
                      <a:pt x="85" y="55"/>
                    </a:cubicBezTo>
                    <a:cubicBezTo>
                      <a:pt x="86" y="53"/>
                      <a:pt x="87" y="53"/>
                      <a:pt x="89" y="53"/>
                    </a:cubicBezTo>
                    <a:cubicBezTo>
                      <a:pt x="90" y="53"/>
                      <a:pt x="91" y="53"/>
                      <a:pt x="92" y="55"/>
                    </a:cubicBezTo>
                    <a:cubicBezTo>
                      <a:pt x="94" y="56"/>
                      <a:pt x="96" y="58"/>
                      <a:pt x="100" y="58"/>
                    </a:cubicBezTo>
                    <a:cubicBezTo>
                      <a:pt x="104" y="58"/>
                      <a:pt x="106" y="56"/>
                      <a:pt x="107" y="55"/>
                    </a:cubicBezTo>
                    <a:cubicBezTo>
                      <a:pt x="108" y="53"/>
                      <a:pt x="109" y="53"/>
                      <a:pt x="111" y="53"/>
                    </a:cubicBezTo>
                    <a:cubicBezTo>
                      <a:pt x="112" y="53"/>
                      <a:pt x="113" y="53"/>
                      <a:pt x="115" y="55"/>
                    </a:cubicBezTo>
                    <a:cubicBezTo>
                      <a:pt x="116" y="56"/>
                      <a:pt x="118" y="58"/>
                      <a:pt x="122" y="58"/>
                    </a:cubicBezTo>
                    <a:cubicBezTo>
                      <a:pt x="125" y="58"/>
                      <a:pt x="127" y="56"/>
                      <a:pt x="128" y="55"/>
                    </a:cubicBezTo>
                    <a:cubicBezTo>
                      <a:pt x="129" y="55"/>
                      <a:pt x="129" y="55"/>
                      <a:pt x="129" y="55"/>
                    </a:cubicBezTo>
                    <a:cubicBezTo>
                      <a:pt x="131" y="53"/>
                      <a:pt x="131" y="53"/>
                      <a:pt x="133" y="53"/>
                    </a:cubicBezTo>
                    <a:cubicBezTo>
                      <a:pt x="133" y="53"/>
                      <a:pt x="134" y="53"/>
                      <a:pt x="134" y="53"/>
                    </a:cubicBezTo>
                    <a:cubicBezTo>
                      <a:pt x="135" y="53"/>
                      <a:pt x="136" y="54"/>
                      <a:pt x="137" y="55"/>
                    </a:cubicBezTo>
                    <a:cubicBezTo>
                      <a:pt x="138" y="56"/>
                      <a:pt x="140" y="58"/>
                      <a:pt x="144" y="58"/>
                    </a:cubicBezTo>
                    <a:cubicBezTo>
                      <a:pt x="148" y="58"/>
                      <a:pt x="150" y="56"/>
                      <a:pt x="151" y="55"/>
                    </a:cubicBezTo>
                    <a:cubicBezTo>
                      <a:pt x="153" y="53"/>
                      <a:pt x="153" y="53"/>
                      <a:pt x="155" y="53"/>
                    </a:cubicBezTo>
                    <a:cubicBezTo>
                      <a:pt x="157" y="53"/>
                      <a:pt x="158" y="53"/>
                      <a:pt x="159" y="55"/>
                    </a:cubicBezTo>
                    <a:cubicBezTo>
                      <a:pt x="160" y="56"/>
                      <a:pt x="162" y="58"/>
                      <a:pt x="166" y="58"/>
                    </a:cubicBezTo>
                    <a:cubicBezTo>
                      <a:pt x="170" y="58"/>
                      <a:pt x="172" y="56"/>
                      <a:pt x="174" y="55"/>
                    </a:cubicBezTo>
                    <a:cubicBezTo>
                      <a:pt x="175" y="53"/>
                      <a:pt x="176" y="53"/>
                      <a:pt x="177" y="53"/>
                    </a:cubicBezTo>
                    <a:cubicBezTo>
                      <a:pt x="177" y="48"/>
                      <a:pt x="177" y="48"/>
                      <a:pt x="177" y="48"/>
                    </a:cubicBezTo>
                    <a:cubicBezTo>
                      <a:pt x="173" y="48"/>
                      <a:pt x="171" y="50"/>
                      <a:pt x="170" y="51"/>
                    </a:cubicBezTo>
                    <a:close/>
                    <a:moveTo>
                      <a:pt x="33" y="53"/>
                    </a:moveTo>
                    <a:cubicBezTo>
                      <a:pt x="33" y="53"/>
                      <a:pt x="32" y="53"/>
                      <a:pt x="32" y="53"/>
                    </a:cubicBezTo>
                    <a:cubicBezTo>
                      <a:pt x="34" y="53"/>
                      <a:pt x="34" y="53"/>
                      <a:pt x="34" y="53"/>
                    </a:cubicBezTo>
                    <a:cubicBezTo>
                      <a:pt x="34" y="53"/>
                      <a:pt x="34" y="53"/>
                      <a:pt x="33" y="53"/>
                    </a:cubicBezTo>
                    <a:close/>
                    <a:moveTo>
                      <a:pt x="55" y="53"/>
                    </a:moveTo>
                    <a:cubicBezTo>
                      <a:pt x="55" y="53"/>
                      <a:pt x="55" y="53"/>
                      <a:pt x="54" y="53"/>
                    </a:cubicBezTo>
                    <a:cubicBezTo>
                      <a:pt x="57" y="53"/>
                      <a:pt x="57" y="53"/>
                      <a:pt x="57" y="53"/>
                    </a:cubicBezTo>
                    <a:cubicBezTo>
                      <a:pt x="56" y="53"/>
                      <a:pt x="56" y="53"/>
                      <a:pt x="55"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9" name="Freeform 29">
                <a:extLst>
                  <a:ext uri="{FF2B5EF4-FFF2-40B4-BE49-F238E27FC236}">
                    <a16:creationId xmlns:a16="http://schemas.microsoft.com/office/drawing/2014/main" id="{D5BDDFED-9D91-4653-A0CC-0D0191C3A01C}"/>
                  </a:ext>
                </a:extLst>
              </p:cNvPr>
              <p:cNvSpPr>
                <a:spLocks noEditPoints="1"/>
              </p:cNvSpPr>
              <p:nvPr/>
            </p:nvSpPr>
            <p:spPr bwMode="auto">
              <a:xfrm>
                <a:off x="3264" y="2317"/>
                <a:ext cx="209" cy="198"/>
              </a:xfrm>
              <a:custGeom>
                <a:avLst/>
                <a:gdLst>
                  <a:gd name="T0" fmla="*/ 162 w 177"/>
                  <a:gd name="T1" fmla="*/ 3 h 169"/>
                  <a:gd name="T2" fmla="*/ 148 w 177"/>
                  <a:gd name="T3" fmla="*/ 3 h 169"/>
                  <a:gd name="T4" fmla="*/ 140 w 177"/>
                  <a:gd name="T5" fmla="*/ 3 h 169"/>
                  <a:gd name="T6" fmla="*/ 134 w 177"/>
                  <a:gd name="T7" fmla="*/ 0 h 169"/>
                  <a:gd name="T8" fmla="*/ 130 w 177"/>
                  <a:gd name="T9" fmla="*/ 1 h 169"/>
                  <a:gd name="T10" fmla="*/ 126 w 177"/>
                  <a:gd name="T11" fmla="*/ 3 h 169"/>
                  <a:gd name="T12" fmla="*/ 118 w 177"/>
                  <a:gd name="T13" fmla="*/ 3 h 169"/>
                  <a:gd name="T14" fmla="*/ 103 w 177"/>
                  <a:gd name="T15" fmla="*/ 3 h 169"/>
                  <a:gd name="T16" fmla="*/ 96 w 177"/>
                  <a:gd name="T17" fmla="*/ 3 h 169"/>
                  <a:gd name="T18" fmla="*/ 89 w 177"/>
                  <a:gd name="T19" fmla="*/ 0 h 169"/>
                  <a:gd name="T20" fmla="*/ 78 w 177"/>
                  <a:gd name="T21" fmla="*/ 5 h 169"/>
                  <a:gd name="T22" fmla="*/ 74 w 177"/>
                  <a:gd name="T23" fmla="*/ 3 h 169"/>
                  <a:gd name="T24" fmla="*/ 59 w 177"/>
                  <a:gd name="T25" fmla="*/ 3 h 169"/>
                  <a:gd name="T26" fmla="*/ 52 w 177"/>
                  <a:gd name="T27" fmla="*/ 3 h 169"/>
                  <a:gd name="T28" fmla="*/ 45 w 177"/>
                  <a:gd name="T29" fmla="*/ 0 h 169"/>
                  <a:gd name="T30" fmla="*/ 41 w 177"/>
                  <a:gd name="T31" fmla="*/ 1 h 169"/>
                  <a:gd name="T32" fmla="*/ 37 w 177"/>
                  <a:gd name="T33" fmla="*/ 3 h 169"/>
                  <a:gd name="T34" fmla="*/ 29 w 177"/>
                  <a:gd name="T35" fmla="*/ 3 h 169"/>
                  <a:gd name="T36" fmla="*/ 19 w 177"/>
                  <a:gd name="T37" fmla="*/ 1 h 169"/>
                  <a:gd name="T38" fmla="*/ 11 w 177"/>
                  <a:gd name="T39" fmla="*/ 5 h 169"/>
                  <a:gd name="T40" fmla="*/ 0 w 177"/>
                  <a:gd name="T41" fmla="*/ 0 h 169"/>
                  <a:gd name="T42" fmla="*/ 4 w 177"/>
                  <a:gd name="T43" fmla="*/ 6 h 169"/>
                  <a:gd name="T44" fmla="*/ 18 w 177"/>
                  <a:gd name="T45" fmla="*/ 6 h 169"/>
                  <a:gd name="T46" fmla="*/ 19 w 177"/>
                  <a:gd name="T47" fmla="*/ 153 h 169"/>
                  <a:gd name="T48" fmla="*/ 19 w 177"/>
                  <a:gd name="T49" fmla="*/ 169 h 169"/>
                  <a:gd name="T50" fmla="*/ 85 w 177"/>
                  <a:gd name="T51" fmla="*/ 161 h 169"/>
                  <a:gd name="T52" fmla="*/ 74 w 177"/>
                  <a:gd name="T53" fmla="*/ 153 h 169"/>
                  <a:gd name="T54" fmla="*/ 101 w 177"/>
                  <a:gd name="T55" fmla="*/ 84 h 169"/>
                  <a:gd name="T56" fmla="*/ 121 w 177"/>
                  <a:gd name="T57" fmla="*/ 86 h 169"/>
                  <a:gd name="T58" fmla="*/ 117 w 177"/>
                  <a:gd name="T59" fmla="*/ 95 h 169"/>
                  <a:gd name="T60" fmla="*/ 131 w 177"/>
                  <a:gd name="T61" fmla="*/ 107 h 169"/>
                  <a:gd name="T62" fmla="*/ 135 w 177"/>
                  <a:gd name="T63" fmla="*/ 86 h 169"/>
                  <a:gd name="T64" fmla="*/ 146 w 177"/>
                  <a:gd name="T65" fmla="*/ 90 h 169"/>
                  <a:gd name="T66" fmla="*/ 157 w 177"/>
                  <a:gd name="T67" fmla="*/ 76 h 169"/>
                  <a:gd name="T68" fmla="*/ 137 w 177"/>
                  <a:gd name="T69" fmla="*/ 72 h 169"/>
                  <a:gd name="T70" fmla="*/ 139 w 177"/>
                  <a:gd name="T71" fmla="*/ 64 h 169"/>
                  <a:gd name="T72" fmla="*/ 126 w 177"/>
                  <a:gd name="T73" fmla="*/ 52 h 169"/>
                  <a:gd name="T74" fmla="*/ 120 w 177"/>
                  <a:gd name="T75" fmla="*/ 70 h 169"/>
                  <a:gd name="T76" fmla="*/ 112 w 177"/>
                  <a:gd name="T77" fmla="*/ 68 h 169"/>
                  <a:gd name="T78" fmla="*/ 74 w 177"/>
                  <a:gd name="T79" fmla="*/ 76 h 169"/>
                  <a:gd name="T80" fmla="*/ 78 w 177"/>
                  <a:gd name="T81" fmla="*/ 9 h 169"/>
                  <a:gd name="T82" fmla="*/ 89 w 177"/>
                  <a:gd name="T83" fmla="*/ 5 h 169"/>
                  <a:gd name="T84" fmla="*/ 92 w 177"/>
                  <a:gd name="T85" fmla="*/ 6 h 169"/>
                  <a:gd name="T86" fmla="*/ 107 w 177"/>
                  <a:gd name="T87" fmla="*/ 6 h 169"/>
                  <a:gd name="T88" fmla="*/ 115 w 177"/>
                  <a:gd name="T89" fmla="*/ 6 h 169"/>
                  <a:gd name="T90" fmla="*/ 128 w 177"/>
                  <a:gd name="T91" fmla="*/ 7 h 169"/>
                  <a:gd name="T92" fmla="*/ 133 w 177"/>
                  <a:gd name="T93" fmla="*/ 5 h 169"/>
                  <a:gd name="T94" fmla="*/ 137 w 177"/>
                  <a:gd name="T95" fmla="*/ 6 h 169"/>
                  <a:gd name="T96" fmla="*/ 151 w 177"/>
                  <a:gd name="T97" fmla="*/ 6 h 169"/>
                  <a:gd name="T98" fmla="*/ 159 w 177"/>
                  <a:gd name="T99" fmla="*/ 6 h 169"/>
                  <a:gd name="T100" fmla="*/ 174 w 177"/>
                  <a:gd name="T101" fmla="*/ 6 h 169"/>
                  <a:gd name="T102" fmla="*/ 177 w 177"/>
                  <a:gd name="T103" fmla="*/ 0 h 169"/>
                  <a:gd name="T104" fmla="*/ 166 w 177"/>
                  <a:gd name="T105" fmla="*/ 5 h 169"/>
                  <a:gd name="T106" fmla="*/ 133 w 177"/>
                  <a:gd name="T107" fmla="*/ 78 h 169"/>
                  <a:gd name="T108" fmla="*/ 124 w 177"/>
                  <a:gd name="T109" fmla="*/ 7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7" h="169">
                    <a:moveTo>
                      <a:pt x="166" y="5"/>
                    </a:moveTo>
                    <a:cubicBezTo>
                      <a:pt x="165" y="5"/>
                      <a:pt x="164" y="4"/>
                      <a:pt x="162" y="3"/>
                    </a:cubicBezTo>
                    <a:cubicBezTo>
                      <a:pt x="161" y="2"/>
                      <a:pt x="159" y="0"/>
                      <a:pt x="155" y="0"/>
                    </a:cubicBezTo>
                    <a:cubicBezTo>
                      <a:pt x="151" y="0"/>
                      <a:pt x="149" y="2"/>
                      <a:pt x="148" y="3"/>
                    </a:cubicBezTo>
                    <a:cubicBezTo>
                      <a:pt x="146" y="4"/>
                      <a:pt x="146" y="5"/>
                      <a:pt x="144" y="5"/>
                    </a:cubicBezTo>
                    <a:cubicBezTo>
                      <a:pt x="142" y="5"/>
                      <a:pt x="142" y="4"/>
                      <a:pt x="140" y="3"/>
                    </a:cubicBezTo>
                    <a:cubicBezTo>
                      <a:pt x="139" y="2"/>
                      <a:pt x="138" y="2"/>
                      <a:pt x="137" y="1"/>
                    </a:cubicBezTo>
                    <a:cubicBezTo>
                      <a:pt x="136" y="1"/>
                      <a:pt x="135" y="0"/>
                      <a:pt x="134" y="0"/>
                    </a:cubicBezTo>
                    <a:cubicBezTo>
                      <a:pt x="134" y="0"/>
                      <a:pt x="133" y="0"/>
                      <a:pt x="133" y="0"/>
                    </a:cubicBezTo>
                    <a:cubicBezTo>
                      <a:pt x="132" y="0"/>
                      <a:pt x="131" y="0"/>
                      <a:pt x="130" y="1"/>
                    </a:cubicBezTo>
                    <a:cubicBezTo>
                      <a:pt x="129" y="1"/>
                      <a:pt x="129" y="1"/>
                      <a:pt x="128" y="1"/>
                    </a:cubicBezTo>
                    <a:cubicBezTo>
                      <a:pt x="127" y="2"/>
                      <a:pt x="126" y="3"/>
                      <a:pt x="126" y="3"/>
                    </a:cubicBezTo>
                    <a:cubicBezTo>
                      <a:pt x="124" y="4"/>
                      <a:pt x="124" y="5"/>
                      <a:pt x="122" y="5"/>
                    </a:cubicBezTo>
                    <a:cubicBezTo>
                      <a:pt x="120" y="5"/>
                      <a:pt x="119" y="4"/>
                      <a:pt x="118" y="3"/>
                    </a:cubicBezTo>
                    <a:cubicBezTo>
                      <a:pt x="117" y="2"/>
                      <a:pt x="115" y="0"/>
                      <a:pt x="111" y="0"/>
                    </a:cubicBezTo>
                    <a:cubicBezTo>
                      <a:pt x="107" y="0"/>
                      <a:pt x="105" y="2"/>
                      <a:pt x="103" y="3"/>
                    </a:cubicBezTo>
                    <a:cubicBezTo>
                      <a:pt x="102" y="4"/>
                      <a:pt x="101" y="5"/>
                      <a:pt x="100" y="5"/>
                    </a:cubicBezTo>
                    <a:cubicBezTo>
                      <a:pt x="98" y="5"/>
                      <a:pt x="97" y="4"/>
                      <a:pt x="96" y="3"/>
                    </a:cubicBezTo>
                    <a:cubicBezTo>
                      <a:pt x="94" y="2"/>
                      <a:pt x="92" y="0"/>
                      <a:pt x="89" y="0"/>
                    </a:cubicBezTo>
                    <a:cubicBezTo>
                      <a:pt x="89" y="0"/>
                      <a:pt x="89" y="0"/>
                      <a:pt x="89" y="0"/>
                    </a:cubicBezTo>
                    <a:cubicBezTo>
                      <a:pt x="85" y="0"/>
                      <a:pt x="83" y="2"/>
                      <a:pt x="81" y="3"/>
                    </a:cubicBezTo>
                    <a:cubicBezTo>
                      <a:pt x="80" y="4"/>
                      <a:pt x="79" y="5"/>
                      <a:pt x="78" y="5"/>
                    </a:cubicBezTo>
                    <a:cubicBezTo>
                      <a:pt x="76" y="5"/>
                      <a:pt x="75" y="4"/>
                      <a:pt x="74" y="3"/>
                    </a:cubicBezTo>
                    <a:cubicBezTo>
                      <a:pt x="74" y="3"/>
                      <a:pt x="74" y="3"/>
                      <a:pt x="74" y="3"/>
                    </a:cubicBezTo>
                    <a:cubicBezTo>
                      <a:pt x="72" y="2"/>
                      <a:pt x="70" y="0"/>
                      <a:pt x="66" y="0"/>
                    </a:cubicBezTo>
                    <a:cubicBezTo>
                      <a:pt x="63" y="0"/>
                      <a:pt x="61" y="2"/>
                      <a:pt x="59" y="3"/>
                    </a:cubicBezTo>
                    <a:cubicBezTo>
                      <a:pt x="58" y="4"/>
                      <a:pt x="57" y="5"/>
                      <a:pt x="55" y="5"/>
                    </a:cubicBezTo>
                    <a:cubicBezTo>
                      <a:pt x="54" y="5"/>
                      <a:pt x="53" y="4"/>
                      <a:pt x="52" y="3"/>
                    </a:cubicBezTo>
                    <a:cubicBezTo>
                      <a:pt x="51" y="3"/>
                      <a:pt x="50" y="2"/>
                      <a:pt x="48" y="1"/>
                    </a:cubicBezTo>
                    <a:cubicBezTo>
                      <a:pt x="48" y="1"/>
                      <a:pt x="47" y="1"/>
                      <a:pt x="45" y="0"/>
                    </a:cubicBezTo>
                    <a:cubicBezTo>
                      <a:pt x="45" y="0"/>
                      <a:pt x="45" y="0"/>
                      <a:pt x="44" y="0"/>
                    </a:cubicBezTo>
                    <a:cubicBezTo>
                      <a:pt x="43" y="0"/>
                      <a:pt x="42" y="1"/>
                      <a:pt x="41" y="1"/>
                    </a:cubicBezTo>
                    <a:cubicBezTo>
                      <a:pt x="41" y="1"/>
                      <a:pt x="40" y="1"/>
                      <a:pt x="40" y="1"/>
                    </a:cubicBezTo>
                    <a:cubicBezTo>
                      <a:pt x="39" y="2"/>
                      <a:pt x="38" y="3"/>
                      <a:pt x="37" y="3"/>
                    </a:cubicBezTo>
                    <a:cubicBezTo>
                      <a:pt x="36" y="4"/>
                      <a:pt x="35" y="5"/>
                      <a:pt x="33" y="5"/>
                    </a:cubicBezTo>
                    <a:cubicBezTo>
                      <a:pt x="32" y="5"/>
                      <a:pt x="31" y="4"/>
                      <a:pt x="29" y="3"/>
                    </a:cubicBezTo>
                    <a:cubicBezTo>
                      <a:pt x="28" y="2"/>
                      <a:pt x="26" y="0"/>
                      <a:pt x="22" y="0"/>
                    </a:cubicBezTo>
                    <a:cubicBezTo>
                      <a:pt x="21" y="0"/>
                      <a:pt x="20" y="1"/>
                      <a:pt x="19" y="1"/>
                    </a:cubicBezTo>
                    <a:cubicBezTo>
                      <a:pt x="17" y="1"/>
                      <a:pt x="16" y="2"/>
                      <a:pt x="15" y="3"/>
                    </a:cubicBezTo>
                    <a:cubicBezTo>
                      <a:pt x="13" y="4"/>
                      <a:pt x="13" y="5"/>
                      <a:pt x="11" y="5"/>
                    </a:cubicBezTo>
                    <a:cubicBezTo>
                      <a:pt x="9" y="5"/>
                      <a:pt x="9" y="4"/>
                      <a:pt x="7" y="3"/>
                    </a:cubicBezTo>
                    <a:cubicBezTo>
                      <a:pt x="6" y="2"/>
                      <a:pt x="4" y="0"/>
                      <a:pt x="0" y="0"/>
                    </a:cubicBezTo>
                    <a:cubicBezTo>
                      <a:pt x="0" y="5"/>
                      <a:pt x="0" y="5"/>
                      <a:pt x="0" y="5"/>
                    </a:cubicBezTo>
                    <a:cubicBezTo>
                      <a:pt x="2" y="5"/>
                      <a:pt x="2" y="5"/>
                      <a:pt x="4" y="6"/>
                    </a:cubicBezTo>
                    <a:cubicBezTo>
                      <a:pt x="5" y="8"/>
                      <a:pt x="7" y="9"/>
                      <a:pt x="11" y="9"/>
                    </a:cubicBezTo>
                    <a:cubicBezTo>
                      <a:pt x="15" y="9"/>
                      <a:pt x="17" y="8"/>
                      <a:pt x="18" y="6"/>
                    </a:cubicBezTo>
                    <a:cubicBezTo>
                      <a:pt x="19" y="6"/>
                      <a:pt x="19" y="6"/>
                      <a:pt x="19" y="6"/>
                    </a:cubicBezTo>
                    <a:cubicBezTo>
                      <a:pt x="19" y="153"/>
                      <a:pt x="19" y="153"/>
                      <a:pt x="19" y="153"/>
                    </a:cubicBezTo>
                    <a:cubicBezTo>
                      <a:pt x="15" y="153"/>
                      <a:pt x="11" y="157"/>
                      <a:pt x="11" y="161"/>
                    </a:cubicBezTo>
                    <a:cubicBezTo>
                      <a:pt x="11" y="166"/>
                      <a:pt x="15" y="169"/>
                      <a:pt x="19" y="169"/>
                    </a:cubicBezTo>
                    <a:cubicBezTo>
                      <a:pt x="77" y="169"/>
                      <a:pt x="77" y="169"/>
                      <a:pt x="77" y="169"/>
                    </a:cubicBezTo>
                    <a:cubicBezTo>
                      <a:pt x="81" y="169"/>
                      <a:pt x="85" y="166"/>
                      <a:pt x="85" y="161"/>
                    </a:cubicBezTo>
                    <a:cubicBezTo>
                      <a:pt x="85" y="157"/>
                      <a:pt x="81" y="153"/>
                      <a:pt x="77" y="153"/>
                    </a:cubicBezTo>
                    <a:cubicBezTo>
                      <a:pt x="74" y="153"/>
                      <a:pt x="74" y="153"/>
                      <a:pt x="74" y="153"/>
                    </a:cubicBezTo>
                    <a:cubicBezTo>
                      <a:pt x="74" y="84"/>
                      <a:pt x="74" y="84"/>
                      <a:pt x="74" y="84"/>
                    </a:cubicBezTo>
                    <a:cubicBezTo>
                      <a:pt x="101" y="84"/>
                      <a:pt x="101" y="84"/>
                      <a:pt x="101" y="84"/>
                    </a:cubicBezTo>
                    <a:cubicBezTo>
                      <a:pt x="103" y="89"/>
                      <a:pt x="106" y="92"/>
                      <a:pt x="110" y="91"/>
                    </a:cubicBezTo>
                    <a:cubicBezTo>
                      <a:pt x="121" y="86"/>
                      <a:pt x="121" y="86"/>
                      <a:pt x="121" y="86"/>
                    </a:cubicBezTo>
                    <a:cubicBezTo>
                      <a:pt x="121" y="87"/>
                      <a:pt x="122" y="87"/>
                      <a:pt x="122" y="87"/>
                    </a:cubicBezTo>
                    <a:cubicBezTo>
                      <a:pt x="117" y="95"/>
                      <a:pt x="117" y="95"/>
                      <a:pt x="117" y="95"/>
                    </a:cubicBezTo>
                    <a:cubicBezTo>
                      <a:pt x="112" y="104"/>
                      <a:pt x="118" y="108"/>
                      <a:pt x="126" y="107"/>
                    </a:cubicBezTo>
                    <a:cubicBezTo>
                      <a:pt x="131" y="107"/>
                      <a:pt x="131" y="107"/>
                      <a:pt x="131" y="107"/>
                    </a:cubicBezTo>
                    <a:cubicBezTo>
                      <a:pt x="137" y="106"/>
                      <a:pt x="141" y="102"/>
                      <a:pt x="140" y="98"/>
                    </a:cubicBezTo>
                    <a:cubicBezTo>
                      <a:pt x="135" y="86"/>
                      <a:pt x="135" y="86"/>
                      <a:pt x="135" y="86"/>
                    </a:cubicBezTo>
                    <a:cubicBezTo>
                      <a:pt x="136" y="86"/>
                      <a:pt x="136" y="85"/>
                      <a:pt x="137" y="84"/>
                    </a:cubicBezTo>
                    <a:cubicBezTo>
                      <a:pt x="146" y="90"/>
                      <a:pt x="146" y="90"/>
                      <a:pt x="146" y="90"/>
                    </a:cubicBezTo>
                    <a:cubicBezTo>
                      <a:pt x="154" y="95"/>
                      <a:pt x="159" y="89"/>
                      <a:pt x="158" y="81"/>
                    </a:cubicBezTo>
                    <a:cubicBezTo>
                      <a:pt x="157" y="76"/>
                      <a:pt x="157" y="76"/>
                      <a:pt x="157" y="76"/>
                    </a:cubicBezTo>
                    <a:cubicBezTo>
                      <a:pt x="156" y="70"/>
                      <a:pt x="152" y="66"/>
                      <a:pt x="148" y="68"/>
                    </a:cubicBezTo>
                    <a:cubicBezTo>
                      <a:pt x="137" y="72"/>
                      <a:pt x="137" y="72"/>
                      <a:pt x="137" y="72"/>
                    </a:cubicBezTo>
                    <a:cubicBezTo>
                      <a:pt x="136" y="72"/>
                      <a:pt x="136" y="71"/>
                      <a:pt x="135" y="70"/>
                    </a:cubicBezTo>
                    <a:cubicBezTo>
                      <a:pt x="139" y="64"/>
                      <a:pt x="139" y="64"/>
                      <a:pt x="139" y="64"/>
                    </a:cubicBezTo>
                    <a:cubicBezTo>
                      <a:pt x="145" y="56"/>
                      <a:pt x="139" y="51"/>
                      <a:pt x="131" y="52"/>
                    </a:cubicBezTo>
                    <a:cubicBezTo>
                      <a:pt x="126" y="52"/>
                      <a:pt x="126" y="52"/>
                      <a:pt x="126" y="52"/>
                    </a:cubicBezTo>
                    <a:cubicBezTo>
                      <a:pt x="120" y="53"/>
                      <a:pt x="115" y="57"/>
                      <a:pt x="117" y="61"/>
                    </a:cubicBezTo>
                    <a:cubicBezTo>
                      <a:pt x="120" y="70"/>
                      <a:pt x="120" y="70"/>
                      <a:pt x="120" y="70"/>
                    </a:cubicBezTo>
                    <a:cubicBezTo>
                      <a:pt x="120" y="71"/>
                      <a:pt x="119" y="72"/>
                      <a:pt x="119" y="73"/>
                    </a:cubicBezTo>
                    <a:cubicBezTo>
                      <a:pt x="112" y="68"/>
                      <a:pt x="112" y="68"/>
                      <a:pt x="112" y="68"/>
                    </a:cubicBezTo>
                    <a:cubicBezTo>
                      <a:pt x="104" y="63"/>
                      <a:pt x="100" y="69"/>
                      <a:pt x="100" y="76"/>
                    </a:cubicBezTo>
                    <a:cubicBezTo>
                      <a:pt x="74" y="76"/>
                      <a:pt x="74" y="76"/>
                      <a:pt x="74" y="76"/>
                    </a:cubicBezTo>
                    <a:cubicBezTo>
                      <a:pt x="74" y="9"/>
                      <a:pt x="74" y="9"/>
                      <a:pt x="74" y="9"/>
                    </a:cubicBezTo>
                    <a:cubicBezTo>
                      <a:pt x="75" y="9"/>
                      <a:pt x="76" y="9"/>
                      <a:pt x="78" y="9"/>
                    </a:cubicBezTo>
                    <a:cubicBezTo>
                      <a:pt x="81" y="9"/>
                      <a:pt x="83" y="8"/>
                      <a:pt x="85" y="6"/>
                    </a:cubicBezTo>
                    <a:cubicBezTo>
                      <a:pt x="86" y="5"/>
                      <a:pt x="87" y="5"/>
                      <a:pt x="89" y="5"/>
                    </a:cubicBezTo>
                    <a:cubicBezTo>
                      <a:pt x="89" y="5"/>
                      <a:pt x="89" y="5"/>
                      <a:pt x="89" y="5"/>
                    </a:cubicBezTo>
                    <a:cubicBezTo>
                      <a:pt x="90" y="5"/>
                      <a:pt x="91" y="5"/>
                      <a:pt x="92" y="6"/>
                    </a:cubicBezTo>
                    <a:cubicBezTo>
                      <a:pt x="94" y="8"/>
                      <a:pt x="96" y="9"/>
                      <a:pt x="100" y="9"/>
                    </a:cubicBezTo>
                    <a:cubicBezTo>
                      <a:pt x="104" y="9"/>
                      <a:pt x="106" y="8"/>
                      <a:pt x="107" y="6"/>
                    </a:cubicBezTo>
                    <a:cubicBezTo>
                      <a:pt x="108" y="5"/>
                      <a:pt x="109" y="5"/>
                      <a:pt x="111" y="5"/>
                    </a:cubicBezTo>
                    <a:cubicBezTo>
                      <a:pt x="112" y="5"/>
                      <a:pt x="113" y="5"/>
                      <a:pt x="115" y="6"/>
                    </a:cubicBezTo>
                    <a:cubicBezTo>
                      <a:pt x="116" y="8"/>
                      <a:pt x="118" y="9"/>
                      <a:pt x="122" y="9"/>
                    </a:cubicBezTo>
                    <a:cubicBezTo>
                      <a:pt x="125" y="9"/>
                      <a:pt x="127" y="8"/>
                      <a:pt x="128" y="7"/>
                    </a:cubicBezTo>
                    <a:cubicBezTo>
                      <a:pt x="129" y="7"/>
                      <a:pt x="129" y="7"/>
                      <a:pt x="129" y="6"/>
                    </a:cubicBezTo>
                    <a:cubicBezTo>
                      <a:pt x="131" y="5"/>
                      <a:pt x="131" y="5"/>
                      <a:pt x="133" y="5"/>
                    </a:cubicBezTo>
                    <a:cubicBezTo>
                      <a:pt x="133" y="5"/>
                      <a:pt x="134" y="5"/>
                      <a:pt x="134" y="5"/>
                    </a:cubicBezTo>
                    <a:cubicBezTo>
                      <a:pt x="135" y="5"/>
                      <a:pt x="136" y="5"/>
                      <a:pt x="137" y="6"/>
                    </a:cubicBezTo>
                    <a:cubicBezTo>
                      <a:pt x="138" y="8"/>
                      <a:pt x="140" y="9"/>
                      <a:pt x="144" y="9"/>
                    </a:cubicBezTo>
                    <a:cubicBezTo>
                      <a:pt x="148" y="9"/>
                      <a:pt x="150" y="8"/>
                      <a:pt x="151" y="6"/>
                    </a:cubicBezTo>
                    <a:cubicBezTo>
                      <a:pt x="153" y="5"/>
                      <a:pt x="153" y="5"/>
                      <a:pt x="155" y="5"/>
                    </a:cubicBezTo>
                    <a:cubicBezTo>
                      <a:pt x="157" y="5"/>
                      <a:pt x="158" y="5"/>
                      <a:pt x="159" y="6"/>
                    </a:cubicBezTo>
                    <a:cubicBezTo>
                      <a:pt x="160" y="8"/>
                      <a:pt x="162" y="9"/>
                      <a:pt x="166" y="9"/>
                    </a:cubicBezTo>
                    <a:cubicBezTo>
                      <a:pt x="170" y="9"/>
                      <a:pt x="172" y="8"/>
                      <a:pt x="174" y="6"/>
                    </a:cubicBezTo>
                    <a:cubicBezTo>
                      <a:pt x="175" y="5"/>
                      <a:pt x="176" y="5"/>
                      <a:pt x="177" y="5"/>
                    </a:cubicBezTo>
                    <a:cubicBezTo>
                      <a:pt x="177" y="0"/>
                      <a:pt x="177" y="0"/>
                      <a:pt x="177" y="0"/>
                    </a:cubicBezTo>
                    <a:cubicBezTo>
                      <a:pt x="173" y="0"/>
                      <a:pt x="171" y="2"/>
                      <a:pt x="170" y="3"/>
                    </a:cubicBezTo>
                    <a:cubicBezTo>
                      <a:pt x="169" y="4"/>
                      <a:pt x="168" y="5"/>
                      <a:pt x="166" y="5"/>
                    </a:cubicBezTo>
                    <a:close/>
                    <a:moveTo>
                      <a:pt x="128" y="74"/>
                    </a:moveTo>
                    <a:cubicBezTo>
                      <a:pt x="130" y="74"/>
                      <a:pt x="132" y="76"/>
                      <a:pt x="133" y="78"/>
                    </a:cubicBezTo>
                    <a:cubicBezTo>
                      <a:pt x="133" y="80"/>
                      <a:pt x="131" y="83"/>
                      <a:pt x="129" y="83"/>
                    </a:cubicBezTo>
                    <a:cubicBezTo>
                      <a:pt x="126" y="83"/>
                      <a:pt x="124" y="81"/>
                      <a:pt x="124" y="79"/>
                    </a:cubicBezTo>
                    <a:cubicBezTo>
                      <a:pt x="123" y="77"/>
                      <a:pt x="125" y="74"/>
                      <a:pt x="12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0" name="Freeform 30">
                <a:extLst>
                  <a:ext uri="{FF2B5EF4-FFF2-40B4-BE49-F238E27FC236}">
                    <a16:creationId xmlns:a16="http://schemas.microsoft.com/office/drawing/2014/main" id="{FC8F3216-D103-4CA8-85A8-26F084B795FA}"/>
                  </a:ext>
                </a:extLst>
              </p:cNvPr>
              <p:cNvSpPr>
                <a:spLocks/>
              </p:cNvSpPr>
              <p:nvPr/>
            </p:nvSpPr>
            <p:spPr bwMode="auto">
              <a:xfrm>
                <a:off x="3433" y="2438"/>
                <a:ext cx="25" cy="23"/>
              </a:xfrm>
              <a:custGeom>
                <a:avLst/>
                <a:gdLst>
                  <a:gd name="T0" fmla="*/ 20 w 21"/>
                  <a:gd name="T1" fmla="*/ 1 h 20"/>
                  <a:gd name="T2" fmla="*/ 17 w 21"/>
                  <a:gd name="T3" fmla="*/ 2 h 20"/>
                  <a:gd name="T4" fmla="*/ 2 w 21"/>
                  <a:gd name="T5" fmla="*/ 16 h 20"/>
                  <a:gd name="T6" fmla="*/ 0 w 21"/>
                  <a:gd name="T7" fmla="*/ 18 h 20"/>
                  <a:gd name="T8" fmla="*/ 2 w 21"/>
                  <a:gd name="T9" fmla="*/ 20 h 20"/>
                  <a:gd name="T10" fmla="*/ 3 w 21"/>
                  <a:gd name="T11" fmla="*/ 20 h 20"/>
                  <a:gd name="T12" fmla="*/ 21 w 21"/>
                  <a:gd name="T13" fmla="*/ 3 h 20"/>
                  <a:gd name="T14" fmla="*/ 20 w 21"/>
                  <a:gd name="T15" fmla="*/ 1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0">
                    <a:moveTo>
                      <a:pt x="20" y="1"/>
                    </a:moveTo>
                    <a:cubicBezTo>
                      <a:pt x="19" y="0"/>
                      <a:pt x="18" y="1"/>
                      <a:pt x="17" y="2"/>
                    </a:cubicBezTo>
                    <a:cubicBezTo>
                      <a:pt x="17" y="3"/>
                      <a:pt x="14" y="14"/>
                      <a:pt x="2" y="16"/>
                    </a:cubicBezTo>
                    <a:cubicBezTo>
                      <a:pt x="1" y="16"/>
                      <a:pt x="0" y="17"/>
                      <a:pt x="0" y="18"/>
                    </a:cubicBezTo>
                    <a:cubicBezTo>
                      <a:pt x="0" y="19"/>
                      <a:pt x="1" y="20"/>
                      <a:pt x="2" y="20"/>
                    </a:cubicBezTo>
                    <a:cubicBezTo>
                      <a:pt x="2" y="20"/>
                      <a:pt x="3" y="20"/>
                      <a:pt x="3" y="20"/>
                    </a:cubicBezTo>
                    <a:cubicBezTo>
                      <a:pt x="17" y="17"/>
                      <a:pt x="21" y="4"/>
                      <a:pt x="21" y="3"/>
                    </a:cubicBezTo>
                    <a:cubicBezTo>
                      <a:pt x="21" y="2"/>
                      <a:pt x="21"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1" name="Freeform 31">
                <a:extLst>
                  <a:ext uri="{FF2B5EF4-FFF2-40B4-BE49-F238E27FC236}">
                    <a16:creationId xmlns:a16="http://schemas.microsoft.com/office/drawing/2014/main" id="{2A8B6E85-E476-4062-8D65-0EE49DD27452}"/>
                  </a:ext>
                </a:extLst>
              </p:cNvPr>
              <p:cNvSpPr>
                <a:spLocks/>
              </p:cNvSpPr>
              <p:nvPr/>
            </p:nvSpPr>
            <p:spPr bwMode="auto">
              <a:xfrm>
                <a:off x="3431" y="2435"/>
                <a:ext cx="17" cy="17"/>
              </a:xfrm>
              <a:custGeom>
                <a:avLst/>
                <a:gdLst>
                  <a:gd name="T0" fmla="*/ 15 w 15"/>
                  <a:gd name="T1" fmla="*/ 3 h 14"/>
                  <a:gd name="T2" fmla="*/ 13 w 15"/>
                  <a:gd name="T3" fmla="*/ 0 h 14"/>
                  <a:gd name="T4" fmla="*/ 11 w 15"/>
                  <a:gd name="T5" fmla="*/ 2 h 14"/>
                  <a:gd name="T6" fmla="*/ 2 w 15"/>
                  <a:gd name="T7" fmla="*/ 10 h 14"/>
                  <a:gd name="T8" fmla="*/ 0 w 15"/>
                  <a:gd name="T9" fmla="*/ 13 h 14"/>
                  <a:gd name="T10" fmla="*/ 2 w 15"/>
                  <a:gd name="T11" fmla="*/ 14 h 14"/>
                  <a:gd name="T12" fmla="*/ 2 w 15"/>
                  <a:gd name="T13" fmla="*/ 14 h 14"/>
                  <a:gd name="T14" fmla="*/ 15 w 15"/>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15" y="3"/>
                    </a:moveTo>
                    <a:cubicBezTo>
                      <a:pt x="15" y="2"/>
                      <a:pt x="15" y="1"/>
                      <a:pt x="13" y="0"/>
                    </a:cubicBezTo>
                    <a:cubicBezTo>
                      <a:pt x="12" y="0"/>
                      <a:pt x="11" y="1"/>
                      <a:pt x="11" y="2"/>
                    </a:cubicBezTo>
                    <a:cubicBezTo>
                      <a:pt x="11" y="2"/>
                      <a:pt x="9" y="9"/>
                      <a:pt x="2" y="10"/>
                    </a:cubicBezTo>
                    <a:cubicBezTo>
                      <a:pt x="1" y="10"/>
                      <a:pt x="0" y="11"/>
                      <a:pt x="0" y="13"/>
                    </a:cubicBezTo>
                    <a:cubicBezTo>
                      <a:pt x="0" y="14"/>
                      <a:pt x="1" y="14"/>
                      <a:pt x="2" y="14"/>
                    </a:cubicBezTo>
                    <a:cubicBezTo>
                      <a:pt x="2" y="14"/>
                      <a:pt x="2" y="14"/>
                      <a:pt x="2" y="14"/>
                    </a:cubicBezTo>
                    <a:cubicBezTo>
                      <a:pt x="12" y="12"/>
                      <a:pt x="15" y="3"/>
                      <a:pt x="1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2" name="Freeform 32">
                <a:extLst>
                  <a:ext uri="{FF2B5EF4-FFF2-40B4-BE49-F238E27FC236}">
                    <a16:creationId xmlns:a16="http://schemas.microsoft.com/office/drawing/2014/main" id="{7E1A41EE-0E70-40F7-BE4F-2795358976F8}"/>
                  </a:ext>
                </a:extLst>
              </p:cNvPr>
              <p:cNvSpPr>
                <a:spLocks/>
              </p:cNvSpPr>
              <p:nvPr/>
            </p:nvSpPr>
            <p:spPr bwMode="auto">
              <a:xfrm>
                <a:off x="3373" y="2356"/>
                <a:ext cx="26" cy="22"/>
              </a:xfrm>
              <a:custGeom>
                <a:avLst/>
                <a:gdLst>
                  <a:gd name="T0" fmla="*/ 20 w 22"/>
                  <a:gd name="T1" fmla="*/ 5 h 19"/>
                  <a:gd name="T2" fmla="*/ 22 w 22"/>
                  <a:gd name="T3" fmla="*/ 2 h 19"/>
                  <a:gd name="T4" fmla="*/ 19 w 22"/>
                  <a:gd name="T5" fmla="*/ 1 h 19"/>
                  <a:gd name="T6" fmla="*/ 0 w 22"/>
                  <a:gd name="T7" fmla="*/ 17 h 19"/>
                  <a:gd name="T8" fmla="*/ 2 w 22"/>
                  <a:gd name="T9" fmla="*/ 19 h 19"/>
                  <a:gd name="T10" fmla="*/ 2 w 22"/>
                  <a:gd name="T11" fmla="*/ 19 h 19"/>
                  <a:gd name="T12" fmla="*/ 4 w 22"/>
                  <a:gd name="T13" fmla="*/ 18 h 19"/>
                  <a:gd name="T14" fmla="*/ 20 w 22"/>
                  <a:gd name="T15" fmla="*/ 5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9">
                    <a:moveTo>
                      <a:pt x="20" y="5"/>
                    </a:moveTo>
                    <a:cubicBezTo>
                      <a:pt x="21" y="4"/>
                      <a:pt x="22" y="3"/>
                      <a:pt x="22" y="2"/>
                    </a:cubicBezTo>
                    <a:cubicBezTo>
                      <a:pt x="21" y="1"/>
                      <a:pt x="20" y="0"/>
                      <a:pt x="19" y="1"/>
                    </a:cubicBezTo>
                    <a:cubicBezTo>
                      <a:pt x="5" y="3"/>
                      <a:pt x="1" y="16"/>
                      <a:pt x="0" y="17"/>
                    </a:cubicBezTo>
                    <a:cubicBezTo>
                      <a:pt x="0" y="18"/>
                      <a:pt x="1" y="19"/>
                      <a:pt x="2" y="19"/>
                    </a:cubicBezTo>
                    <a:cubicBezTo>
                      <a:pt x="2" y="19"/>
                      <a:pt x="2" y="19"/>
                      <a:pt x="2" y="19"/>
                    </a:cubicBezTo>
                    <a:cubicBezTo>
                      <a:pt x="3" y="19"/>
                      <a:pt x="4" y="19"/>
                      <a:pt x="4" y="18"/>
                    </a:cubicBezTo>
                    <a:cubicBezTo>
                      <a:pt x="4" y="18"/>
                      <a:pt x="8" y="6"/>
                      <a:pt x="2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3" name="Freeform 33">
                <a:extLst>
                  <a:ext uri="{FF2B5EF4-FFF2-40B4-BE49-F238E27FC236}">
                    <a16:creationId xmlns:a16="http://schemas.microsoft.com/office/drawing/2014/main" id="{0F22A357-9F41-420F-AA57-9C4A74CABF0D}"/>
                  </a:ext>
                </a:extLst>
              </p:cNvPr>
              <p:cNvSpPr>
                <a:spLocks/>
              </p:cNvSpPr>
              <p:nvPr/>
            </p:nvSpPr>
            <p:spPr bwMode="auto">
              <a:xfrm>
                <a:off x="3382" y="2365"/>
                <a:ext cx="19" cy="17"/>
              </a:xfrm>
              <a:custGeom>
                <a:avLst/>
                <a:gdLst>
                  <a:gd name="T0" fmla="*/ 2 w 16"/>
                  <a:gd name="T1" fmla="*/ 14 h 14"/>
                  <a:gd name="T2" fmla="*/ 3 w 16"/>
                  <a:gd name="T3" fmla="*/ 14 h 14"/>
                  <a:gd name="T4" fmla="*/ 4 w 16"/>
                  <a:gd name="T5" fmla="*/ 13 h 14"/>
                  <a:gd name="T6" fmla="*/ 14 w 16"/>
                  <a:gd name="T7" fmla="*/ 4 h 14"/>
                  <a:gd name="T8" fmla="*/ 16 w 16"/>
                  <a:gd name="T9" fmla="*/ 2 h 14"/>
                  <a:gd name="T10" fmla="*/ 13 w 16"/>
                  <a:gd name="T11" fmla="*/ 0 h 14"/>
                  <a:gd name="T12" fmla="*/ 1 w 16"/>
                  <a:gd name="T13" fmla="*/ 12 h 14"/>
                  <a:gd name="T14" fmla="*/ 2 w 1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2" y="14"/>
                    </a:moveTo>
                    <a:cubicBezTo>
                      <a:pt x="2" y="14"/>
                      <a:pt x="2" y="14"/>
                      <a:pt x="3" y="14"/>
                    </a:cubicBezTo>
                    <a:cubicBezTo>
                      <a:pt x="3" y="14"/>
                      <a:pt x="4" y="14"/>
                      <a:pt x="4" y="13"/>
                    </a:cubicBezTo>
                    <a:cubicBezTo>
                      <a:pt x="4" y="13"/>
                      <a:pt x="7" y="6"/>
                      <a:pt x="14" y="4"/>
                    </a:cubicBezTo>
                    <a:cubicBezTo>
                      <a:pt x="15" y="4"/>
                      <a:pt x="16" y="3"/>
                      <a:pt x="16" y="2"/>
                    </a:cubicBezTo>
                    <a:cubicBezTo>
                      <a:pt x="15" y="1"/>
                      <a:pt x="14" y="0"/>
                      <a:pt x="13" y="0"/>
                    </a:cubicBezTo>
                    <a:cubicBezTo>
                      <a:pt x="4" y="2"/>
                      <a:pt x="1" y="11"/>
                      <a:pt x="1" y="12"/>
                    </a:cubicBezTo>
                    <a:cubicBezTo>
                      <a:pt x="0" y="13"/>
                      <a:pt x="1" y="14"/>
                      <a:pt x="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457" name="テキスト ボックス 456">
              <a:extLst>
                <a:ext uri="{FF2B5EF4-FFF2-40B4-BE49-F238E27FC236}">
                  <a16:creationId xmlns:a16="http://schemas.microsoft.com/office/drawing/2014/main" id="{54FBF777-5CE7-483A-A92C-DD5B3A24ACF2}"/>
                </a:ext>
              </a:extLst>
            </p:cNvPr>
            <p:cNvSpPr txBox="1"/>
            <p:nvPr/>
          </p:nvSpPr>
          <p:spPr>
            <a:xfrm>
              <a:off x="4558492" y="2362366"/>
              <a:ext cx="1289445" cy="215444"/>
            </a:xfrm>
            <a:prstGeom prst="rect">
              <a:avLst/>
            </a:prstGeom>
            <a:noFill/>
          </p:spPr>
          <p:txBody>
            <a:bodyPr wrap="square" lIns="0" tIns="0" rIns="0" bIns="0" rtlCol="0">
              <a:spAutoFit/>
            </a:bodyPr>
            <a:lstStyle>
              <a:defPPr>
                <a:defRPr lang="ja-JP"/>
              </a:defPPr>
              <a:lvl1pPr algn="ctr">
                <a:defRPr sz="1400" b="1"/>
              </a:lvl1pPr>
            </a:lstStyle>
            <a:p>
              <a:pPr lvl="0">
                <a:defRPr/>
              </a:pPr>
              <a:r>
                <a:rPr lang="ja-JP" altLang="en-US" dirty="0">
                  <a:solidFill>
                    <a:prstClr val="black"/>
                  </a:solidFill>
                </a:rPr>
                <a:t>波力発電</a:t>
              </a:r>
            </a:p>
          </p:txBody>
        </p:sp>
      </p:grpSp>
      <p:grpSp>
        <p:nvGrpSpPr>
          <p:cNvPr id="389" name="グループ化 388">
            <a:extLst>
              <a:ext uri="{FF2B5EF4-FFF2-40B4-BE49-F238E27FC236}">
                <a16:creationId xmlns:a16="http://schemas.microsoft.com/office/drawing/2014/main" id="{2A14E00E-F004-4361-B8FB-6EC579DE7AE2}"/>
              </a:ext>
            </a:extLst>
          </p:cNvPr>
          <p:cNvGrpSpPr/>
          <p:nvPr/>
        </p:nvGrpSpPr>
        <p:grpSpPr>
          <a:xfrm>
            <a:off x="5165785" y="3060946"/>
            <a:ext cx="1477021" cy="1028268"/>
            <a:chOff x="289679" y="1369351"/>
            <a:chExt cx="1477021" cy="1028268"/>
          </a:xfrm>
        </p:grpSpPr>
        <p:sp>
          <p:nvSpPr>
            <p:cNvPr id="390" name="テキスト ボックス 389">
              <a:extLst>
                <a:ext uri="{FF2B5EF4-FFF2-40B4-BE49-F238E27FC236}">
                  <a16:creationId xmlns:a16="http://schemas.microsoft.com/office/drawing/2014/main" id="{8AF9180D-0D2F-4FEE-B246-6D2808D3E1E8}"/>
                </a:ext>
              </a:extLst>
            </p:cNvPr>
            <p:cNvSpPr txBox="1"/>
            <p:nvPr/>
          </p:nvSpPr>
          <p:spPr>
            <a:xfrm>
              <a:off x="289679" y="2006886"/>
              <a:ext cx="1467619" cy="390733"/>
            </a:xfrm>
            <a:prstGeom prst="rect">
              <a:avLst/>
            </a:prstGeom>
            <a:noFill/>
          </p:spPr>
          <p:txBody>
            <a:bodyPr wrap="square" lIns="0" tIns="0" rIns="0" bIns="0" rtlCol="0">
              <a:spAutoFit/>
            </a:bodyPr>
            <a:lstStyle>
              <a:defPPr>
                <a:defRPr lang="ja-JP"/>
              </a:defPPr>
              <a:lvl1pPr algn="ctr">
                <a:defRPr sz="1400" b="1"/>
              </a:lvl1pPr>
            </a:lstStyle>
            <a:p>
              <a:pPr lvl="0">
                <a:lnSpc>
                  <a:spcPct val="90000"/>
                </a:lnSpc>
              </a:pPr>
              <a:r>
                <a:rPr lang="ja-JP" altLang="en-US" dirty="0">
                  <a:solidFill>
                    <a:prstClr val="black"/>
                  </a:solidFill>
                </a:rPr>
                <a:t>地産地消による</a:t>
              </a:r>
              <a:r>
                <a:rPr lang="en-US" altLang="ja-JP" dirty="0">
                  <a:solidFill>
                    <a:prstClr val="black"/>
                  </a:solidFill>
                </a:rPr>
                <a:t/>
              </a:r>
              <a:br>
                <a:rPr lang="en-US" altLang="ja-JP" dirty="0">
                  <a:solidFill>
                    <a:prstClr val="black"/>
                  </a:solidFill>
                </a:rPr>
              </a:br>
              <a:r>
                <a:rPr lang="ja-JP" altLang="en-US" dirty="0">
                  <a:solidFill>
                    <a:prstClr val="black"/>
                  </a:solidFill>
                </a:rPr>
                <a:t>輸送</a:t>
              </a:r>
              <a:r>
                <a:rPr lang="en-US" altLang="ja-JP" dirty="0">
                  <a:solidFill>
                    <a:prstClr val="black"/>
                  </a:solidFill>
                </a:rPr>
                <a:t>CO</a:t>
              </a:r>
              <a:r>
                <a:rPr lang="en-US" altLang="ja-JP" baseline="-25000" dirty="0">
                  <a:solidFill>
                    <a:prstClr val="black"/>
                  </a:solidFill>
                </a:rPr>
                <a:t>2</a:t>
              </a:r>
              <a:r>
                <a:rPr lang="ja-JP" altLang="en-US" dirty="0">
                  <a:solidFill>
                    <a:prstClr val="black"/>
                  </a:solidFill>
                </a:rPr>
                <a:t>削減</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391" name="グループ化 390">
              <a:extLst>
                <a:ext uri="{FF2B5EF4-FFF2-40B4-BE49-F238E27FC236}">
                  <a16:creationId xmlns:a16="http://schemas.microsoft.com/office/drawing/2014/main" id="{E11C5FAB-D974-4FD6-BCD3-9C227674127D}"/>
                </a:ext>
              </a:extLst>
            </p:cNvPr>
            <p:cNvGrpSpPr/>
            <p:nvPr/>
          </p:nvGrpSpPr>
          <p:grpSpPr>
            <a:xfrm>
              <a:off x="423029" y="1369351"/>
              <a:ext cx="1343671" cy="756457"/>
              <a:chOff x="423029" y="1369351"/>
              <a:chExt cx="1343671" cy="756457"/>
            </a:xfrm>
          </p:grpSpPr>
          <p:grpSp>
            <p:nvGrpSpPr>
              <p:cNvPr id="392" name="グループ化 391">
                <a:extLst>
                  <a:ext uri="{FF2B5EF4-FFF2-40B4-BE49-F238E27FC236}">
                    <a16:creationId xmlns:a16="http://schemas.microsoft.com/office/drawing/2014/main" id="{89F0FFD4-FDDE-4FE4-9585-8D3A01A6BCCD}"/>
                  </a:ext>
                </a:extLst>
              </p:cNvPr>
              <p:cNvGrpSpPr/>
              <p:nvPr/>
            </p:nvGrpSpPr>
            <p:grpSpPr>
              <a:xfrm>
                <a:off x="1010242" y="1369351"/>
                <a:ext cx="756458" cy="756457"/>
                <a:chOff x="1087942" y="1075828"/>
                <a:chExt cx="826863" cy="826862"/>
              </a:xfrm>
            </p:grpSpPr>
            <p:grpSp>
              <p:nvGrpSpPr>
                <p:cNvPr id="400" name="Group 4">
                  <a:extLst>
                    <a:ext uri="{FF2B5EF4-FFF2-40B4-BE49-F238E27FC236}">
                      <a16:creationId xmlns:a16="http://schemas.microsoft.com/office/drawing/2014/main" id="{59616BE3-41DF-4591-AF61-774D96F96FD7}"/>
                    </a:ext>
                  </a:extLst>
                </p:cNvPr>
                <p:cNvGrpSpPr>
                  <a:grpSpLocks noChangeAspect="1"/>
                </p:cNvGrpSpPr>
                <p:nvPr/>
              </p:nvGrpSpPr>
              <p:grpSpPr bwMode="auto">
                <a:xfrm flipH="1">
                  <a:off x="1215176" y="1316661"/>
                  <a:ext cx="572395" cy="345199"/>
                  <a:chOff x="0" y="0"/>
                  <a:chExt cx="650" cy="392"/>
                </a:xfrm>
                <a:solidFill>
                  <a:schemeClr val="bg1">
                    <a:lumMod val="65000"/>
                  </a:schemeClr>
                </a:solidFill>
              </p:grpSpPr>
              <p:sp>
                <p:nvSpPr>
                  <p:cNvPr id="402" name="Freeform 5">
                    <a:extLst>
                      <a:ext uri="{FF2B5EF4-FFF2-40B4-BE49-F238E27FC236}">
                        <a16:creationId xmlns:a16="http://schemas.microsoft.com/office/drawing/2014/main" id="{A49F3A5F-1810-4374-96BC-86A0023B4E62}"/>
                      </a:ext>
                    </a:extLst>
                  </p:cNvPr>
                  <p:cNvSpPr>
                    <a:spLocks/>
                  </p:cNvSpPr>
                  <p:nvPr/>
                </p:nvSpPr>
                <p:spPr bwMode="auto">
                  <a:xfrm>
                    <a:off x="244" y="0"/>
                    <a:ext cx="406" cy="236"/>
                  </a:xfrm>
                  <a:custGeom>
                    <a:avLst/>
                    <a:gdLst>
                      <a:gd name="T0" fmla="*/ 348 w 349"/>
                      <a:gd name="T1" fmla="*/ 202 h 202"/>
                      <a:gd name="T2" fmla="*/ 1 w 349"/>
                      <a:gd name="T3" fmla="*/ 202 h 202"/>
                      <a:gd name="T4" fmla="*/ 0 w 349"/>
                      <a:gd name="T5" fmla="*/ 200 h 202"/>
                      <a:gd name="T6" fmla="*/ 0 w 349"/>
                      <a:gd name="T7" fmla="*/ 2 h 202"/>
                      <a:gd name="T8" fmla="*/ 1 w 349"/>
                      <a:gd name="T9" fmla="*/ 0 h 202"/>
                      <a:gd name="T10" fmla="*/ 348 w 349"/>
                      <a:gd name="T11" fmla="*/ 0 h 202"/>
                      <a:gd name="T12" fmla="*/ 349 w 349"/>
                      <a:gd name="T13" fmla="*/ 2 h 202"/>
                      <a:gd name="T14" fmla="*/ 349 w 349"/>
                      <a:gd name="T15" fmla="*/ 200 h 202"/>
                      <a:gd name="T16" fmla="*/ 348 w 349"/>
                      <a:gd name="T17"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9" h="202">
                        <a:moveTo>
                          <a:pt x="348" y="202"/>
                        </a:moveTo>
                        <a:cubicBezTo>
                          <a:pt x="1" y="202"/>
                          <a:pt x="1" y="202"/>
                          <a:pt x="1" y="202"/>
                        </a:cubicBezTo>
                        <a:cubicBezTo>
                          <a:pt x="0" y="202"/>
                          <a:pt x="0" y="201"/>
                          <a:pt x="0" y="200"/>
                        </a:cubicBezTo>
                        <a:cubicBezTo>
                          <a:pt x="0" y="2"/>
                          <a:pt x="0" y="2"/>
                          <a:pt x="0" y="2"/>
                        </a:cubicBezTo>
                        <a:cubicBezTo>
                          <a:pt x="0" y="1"/>
                          <a:pt x="0" y="0"/>
                          <a:pt x="1" y="0"/>
                        </a:cubicBezTo>
                        <a:cubicBezTo>
                          <a:pt x="348" y="0"/>
                          <a:pt x="348" y="0"/>
                          <a:pt x="348" y="0"/>
                        </a:cubicBezTo>
                        <a:cubicBezTo>
                          <a:pt x="349" y="0"/>
                          <a:pt x="349" y="1"/>
                          <a:pt x="349" y="2"/>
                        </a:cubicBezTo>
                        <a:cubicBezTo>
                          <a:pt x="349" y="200"/>
                          <a:pt x="349" y="200"/>
                          <a:pt x="349" y="200"/>
                        </a:cubicBezTo>
                        <a:cubicBezTo>
                          <a:pt x="349" y="201"/>
                          <a:pt x="349" y="202"/>
                          <a:pt x="348"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403" name="Freeform 6">
                    <a:extLst>
                      <a:ext uri="{FF2B5EF4-FFF2-40B4-BE49-F238E27FC236}">
                        <a16:creationId xmlns:a16="http://schemas.microsoft.com/office/drawing/2014/main" id="{F9BB0428-D386-4F80-9C37-AD5D066B6786}"/>
                      </a:ext>
                    </a:extLst>
                  </p:cNvPr>
                  <p:cNvSpPr>
                    <a:spLocks noEditPoints="1"/>
                  </p:cNvSpPr>
                  <p:nvPr/>
                </p:nvSpPr>
                <p:spPr bwMode="auto">
                  <a:xfrm>
                    <a:off x="0" y="36"/>
                    <a:ext cx="220" cy="286"/>
                  </a:xfrm>
                  <a:custGeom>
                    <a:avLst/>
                    <a:gdLst>
                      <a:gd name="T0" fmla="*/ 105 w 189"/>
                      <a:gd name="T1" fmla="*/ 192 h 245"/>
                      <a:gd name="T2" fmla="*/ 164 w 189"/>
                      <a:gd name="T3" fmla="*/ 244 h 245"/>
                      <a:gd name="T4" fmla="*/ 189 w 189"/>
                      <a:gd name="T5" fmla="*/ 245 h 245"/>
                      <a:gd name="T6" fmla="*/ 189 w 189"/>
                      <a:gd name="T7" fmla="*/ 0 h 245"/>
                      <a:gd name="T8" fmla="*/ 83 w 189"/>
                      <a:gd name="T9" fmla="*/ 0 h 245"/>
                      <a:gd name="T10" fmla="*/ 51 w 189"/>
                      <a:gd name="T11" fmla="*/ 19 h 245"/>
                      <a:gd name="T12" fmla="*/ 9 w 189"/>
                      <a:gd name="T13" fmla="*/ 134 h 245"/>
                      <a:gd name="T14" fmla="*/ 2 w 189"/>
                      <a:gd name="T15" fmla="*/ 168 h 245"/>
                      <a:gd name="T16" fmla="*/ 1 w 189"/>
                      <a:gd name="T17" fmla="*/ 213 h 245"/>
                      <a:gd name="T18" fmla="*/ 21 w 189"/>
                      <a:gd name="T19" fmla="*/ 236 h 245"/>
                      <a:gd name="T20" fmla="*/ 47 w 189"/>
                      <a:gd name="T21" fmla="*/ 238 h 245"/>
                      <a:gd name="T22" fmla="*/ 105 w 189"/>
                      <a:gd name="T23" fmla="*/ 192 h 245"/>
                      <a:gd name="T24" fmla="*/ 78 w 189"/>
                      <a:gd name="T25" fmla="*/ 38 h 245"/>
                      <a:gd name="T26" fmla="*/ 92 w 189"/>
                      <a:gd name="T27" fmla="*/ 29 h 245"/>
                      <a:gd name="T28" fmla="*/ 164 w 189"/>
                      <a:gd name="T29" fmla="*/ 30 h 245"/>
                      <a:gd name="T30" fmla="*/ 163 w 189"/>
                      <a:gd name="T31" fmla="*/ 120 h 245"/>
                      <a:gd name="T32" fmla="*/ 52 w 189"/>
                      <a:gd name="T33" fmla="*/ 118 h 245"/>
                      <a:gd name="T34" fmla="*/ 78 w 189"/>
                      <a:gd name="T35" fmla="*/ 3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245">
                        <a:moveTo>
                          <a:pt x="105" y="192"/>
                        </a:moveTo>
                        <a:cubicBezTo>
                          <a:pt x="135" y="192"/>
                          <a:pt x="160" y="215"/>
                          <a:pt x="164" y="244"/>
                        </a:cubicBezTo>
                        <a:cubicBezTo>
                          <a:pt x="189" y="245"/>
                          <a:pt x="189" y="245"/>
                          <a:pt x="189" y="245"/>
                        </a:cubicBezTo>
                        <a:cubicBezTo>
                          <a:pt x="189" y="7"/>
                          <a:pt x="189" y="0"/>
                          <a:pt x="189" y="0"/>
                        </a:cubicBezTo>
                        <a:cubicBezTo>
                          <a:pt x="83" y="0"/>
                          <a:pt x="83" y="0"/>
                          <a:pt x="83" y="0"/>
                        </a:cubicBezTo>
                        <a:cubicBezTo>
                          <a:pt x="72" y="0"/>
                          <a:pt x="58" y="9"/>
                          <a:pt x="51" y="19"/>
                        </a:cubicBezTo>
                        <a:cubicBezTo>
                          <a:pt x="9" y="134"/>
                          <a:pt x="9" y="134"/>
                          <a:pt x="9" y="134"/>
                        </a:cubicBezTo>
                        <a:cubicBezTo>
                          <a:pt x="6" y="144"/>
                          <a:pt x="3" y="161"/>
                          <a:pt x="2" y="168"/>
                        </a:cubicBezTo>
                        <a:cubicBezTo>
                          <a:pt x="2" y="175"/>
                          <a:pt x="1" y="213"/>
                          <a:pt x="1" y="213"/>
                        </a:cubicBezTo>
                        <a:cubicBezTo>
                          <a:pt x="0" y="226"/>
                          <a:pt x="9" y="237"/>
                          <a:pt x="21" y="236"/>
                        </a:cubicBezTo>
                        <a:cubicBezTo>
                          <a:pt x="42" y="238"/>
                          <a:pt x="46" y="238"/>
                          <a:pt x="47" y="238"/>
                        </a:cubicBezTo>
                        <a:cubicBezTo>
                          <a:pt x="53" y="212"/>
                          <a:pt x="76" y="192"/>
                          <a:pt x="105" y="192"/>
                        </a:cubicBezTo>
                        <a:close/>
                        <a:moveTo>
                          <a:pt x="78" y="38"/>
                        </a:moveTo>
                        <a:cubicBezTo>
                          <a:pt x="81" y="34"/>
                          <a:pt x="88" y="30"/>
                          <a:pt x="92" y="29"/>
                        </a:cubicBezTo>
                        <a:cubicBezTo>
                          <a:pt x="164" y="30"/>
                          <a:pt x="164" y="30"/>
                          <a:pt x="164" y="30"/>
                        </a:cubicBezTo>
                        <a:cubicBezTo>
                          <a:pt x="163" y="120"/>
                          <a:pt x="163" y="120"/>
                          <a:pt x="163" y="120"/>
                        </a:cubicBezTo>
                        <a:cubicBezTo>
                          <a:pt x="52" y="118"/>
                          <a:pt x="52" y="118"/>
                          <a:pt x="52" y="118"/>
                        </a:cubicBezTo>
                        <a:cubicBezTo>
                          <a:pt x="78" y="38"/>
                          <a:pt x="78" y="38"/>
                          <a:pt x="7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404" name="Freeform 7">
                    <a:extLst>
                      <a:ext uri="{FF2B5EF4-FFF2-40B4-BE49-F238E27FC236}">
                        <a16:creationId xmlns:a16="http://schemas.microsoft.com/office/drawing/2014/main" id="{BA17EA2F-E447-43C4-9F73-34D0D32AFCE0}"/>
                      </a:ext>
                    </a:extLst>
                  </p:cNvPr>
                  <p:cNvSpPr>
                    <a:spLocks noEditPoints="1"/>
                  </p:cNvSpPr>
                  <p:nvPr/>
                </p:nvSpPr>
                <p:spPr bwMode="auto">
                  <a:xfrm>
                    <a:off x="65" y="277"/>
                    <a:ext cx="115" cy="115"/>
                  </a:xfrm>
                  <a:custGeom>
                    <a:avLst/>
                    <a:gdLst>
                      <a:gd name="T0" fmla="*/ 50 w 99"/>
                      <a:gd name="T1" fmla="*/ 0 h 99"/>
                      <a:gd name="T2" fmla="*/ 0 w 99"/>
                      <a:gd name="T3" fmla="*/ 49 h 99"/>
                      <a:gd name="T4" fmla="*/ 50 w 99"/>
                      <a:gd name="T5" fmla="*/ 99 h 99"/>
                      <a:gd name="T6" fmla="*/ 99 w 99"/>
                      <a:gd name="T7" fmla="*/ 49 h 99"/>
                      <a:gd name="T8" fmla="*/ 50 w 99"/>
                      <a:gd name="T9" fmla="*/ 0 h 99"/>
                      <a:gd name="T10" fmla="*/ 50 w 99"/>
                      <a:gd name="T11" fmla="*/ 76 h 99"/>
                      <a:gd name="T12" fmla="*/ 23 w 99"/>
                      <a:gd name="T13" fmla="*/ 49 h 99"/>
                      <a:gd name="T14" fmla="*/ 50 w 99"/>
                      <a:gd name="T15" fmla="*/ 22 h 99"/>
                      <a:gd name="T16" fmla="*/ 77 w 99"/>
                      <a:gd name="T17" fmla="*/ 49 h 99"/>
                      <a:gd name="T18" fmla="*/ 50 w 99"/>
                      <a:gd name="T19" fmla="*/ 7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99">
                        <a:moveTo>
                          <a:pt x="50" y="0"/>
                        </a:moveTo>
                        <a:cubicBezTo>
                          <a:pt x="22" y="0"/>
                          <a:pt x="0" y="22"/>
                          <a:pt x="0" y="49"/>
                        </a:cubicBezTo>
                        <a:cubicBezTo>
                          <a:pt x="0" y="77"/>
                          <a:pt x="22" y="99"/>
                          <a:pt x="50" y="99"/>
                        </a:cubicBezTo>
                        <a:cubicBezTo>
                          <a:pt x="77" y="99"/>
                          <a:pt x="99" y="77"/>
                          <a:pt x="99" y="49"/>
                        </a:cubicBezTo>
                        <a:cubicBezTo>
                          <a:pt x="99" y="22"/>
                          <a:pt x="77" y="0"/>
                          <a:pt x="50" y="0"/>
                        </a:cubicBezTo>
                        <a:close/>
                        <a:moveTo>
                          <a:pt x="50" y="76"/>
                        </a:moveTo>
                        <a:cubicBezTo>
                          <a:pt x="35" y="76"/>
                          <a:pt x="23" y="64"/>
                          <a:pt x="23" y="49"/>
                        </a:cubicBezTo>
                        <a:cubicBezTo>
                          <a:pt x="23" y="34"/>
                          <a:pt x="35" y="22"/>
                          <a:pt x="50" y="22"/>
                        </a:cubicBezTo>
                        <a:cubicBezTo>
                          <a:pt x="65" y="22"/>
                          <a:pt x="77" y="34"/>
                          <a:pt x="77" y="49"/>
                        </a:cubicBezTo>
                        <a:cubicBezTo>
                          <a:pt x="77" y="64"/>
                          <a:pt x="65" y="76"/>
                          <a:pt x="50"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405" name="Freeform 8">
                    <a:extLst>
                      <a:ext uri="{FF2B5EF4-FFF2-40B4-BE49-F238E27FC236}">
                        <a16:creationId xmlns:a16="http://schemas.microsoft.com/office/drawing/2014/main" id="{4C9DBA49-EEF0-45AD-9446-9CD0EB1E0BB7}"/>
                      </a:ext>
                    </a:extLst>
                  </p:cNvPr>
                  <p:cNvSpPr>
                    <a:spLocks noEditPoints="1"/>
                  </p:cNvSpPr>
                  <p:nvPr/>
                </p:nvSpPr>
                <p:spPr bwMode="auto">
                  <a:xfrm>
                    <a:off x="481" y="277"/>
                    <a:ext cx="116" cy="115"/>
                  </a:xfrm>
                  <a:custGeom>
                    <a:avLst/>
                    <a:gdLst>
                      <a:gd name="T0" fmla="*/ 50 w 100"/>
                      <a:gd name="T1" fmla="*/ 0 h 99"/>
                      <a:gd name="T2" fmla="*/ 0 w 100"/>
                      <a:gd name="T3" fmla="*/ 49 h 99"/>
                      <a:gd name="T4" fmla="*/ 50 w 100"/>
                      <a:gd name="T5" fmla="*/ 99 h 99"/>
                      <a:gd name="T6" fmla="*/ 100 w 100"/>
                      <a:gd name="T7" fmla="*/ 49 h 99"/>
                      <a:gd name="T8" fmla="*/ 50 w 100"/>
                      <a:gd name="T9" fmla="*/ 0 h 99"/>
                      <a:gd name="T10" fmla="*/ 50 w 100"/>
                      <a:gd name="T11" fmla="*/ 76 h 99"/>
                      <a:gd name="T12" fmla="*/ 23 w 100"/>
                      <a:gd name="T13" fmla="*/ 49 h 99"/>
                      <a:gd name="T14" fmla="*/ 50 w 100"/>
                      <a:gd name="T15" fmla="*/ 22 h 99"/>
                      <a:gd name="T16" fmla="*/ 77 w 100"/>
                      <a:gd name="T17" fmla="*/ 49 h 99"/>
                      <a:gd name="T18" fmla="*/ 50 w 100"/>
                      <a:gd name="T19" fmla="*/ 7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99">
                        <a:moveTo>
                          <a:pt x="50" y="0"/>
                        </a:moveTo>
                        <a:cubicBezTo>
                          <a:pt x="23" y="0"/>
                          <a:pt x="0" y="22"/>
                          <a:pt x="0" y="49"/>
                        </a:cubicBezTo>
                        <a:cubicBezTo>
                          <a:pt x="0" y="77"/>
                          <a:pt x="23" y="99"/>
                          <a:pt x="50" y="99"/>
                        </a:cubicBezTo>
                        <a:cubicBezTo>
                          <a:pt x="77" y="99"/>
                          <a:pt x="100" y="77"/>
                          <a:pt x="100" y="49"/>
                        </a:cubicBezTo>
                        <a:cubicBezTo>
                          <a:pt x="100" y="22"/>
                          <a:pt x="77" y="0"/>
                          <a:pt x="50" y="0"/>
                        </a:cubicBezTo>
                        <a:close/>
                        <a:moveTo>
                          <a:pt x="50" y="76"/>
                        </a:moveTo>
                        <a:cubicBezTo>
                          <a:pt x="35" y="76"/>
                          <a:pt x="23" y="64"/>
                          <a:pt x="23" y="49"/>
                        </a:cubicBezTo>
                        <a:cubicBezTo>
                          <a:pt x="23" y="34"/>
                          <a:pt x="35" y="22"/>
                          <a:pt x="50" y="22"/>
                        </a:cubicBezTo>
                        <a:cubicBezTo>
                          <a:pt x="65" y="22"/>
                          <a:pt x="77" y="34"/>
                          <a:pt x="77" y="49"/>
                        </a:cubicBezTo>
                        <a:cubicBezTo>
                          <a:pt x="77" y="64"/>
                          <a:pt x="65" y="76"/>
                          <a:pt x="50"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406" name="Freeform 9">
                    <a:extLst>
                      <a:ext uri="{FF2B5EF4-FFF2-40B4-BE49-F238E27FC236}">
                        <a16:creationId xmlns:a16="http://schemas.microsoft.com/office/drawing/2014/main" id="{640A9BF6-8B53-466C-B7DC-D4E931607B84}"/>
                      </a:ext>
                    </a:extLst>
                  </p:cNvPr>
                  <p:cNvSpPr>
                    <a:spLocks/>
                  </p:cNvSpPr>
                  <p:nvPr/>
                </p:nvSpPr>
                <p:spPr bwMode="auto">
                  <a:xfrm>
                    <a:off x="244" y="252"/>
                    <a:ext cx="406" cy="71"/>
                  </a:xfrm>
                  <a:custGeom>
                    <a:avLst/>
                    <a:gdLst>
                      <a:gd name="T0" fmla="*/ 332 w 349"/>
                      <a:gd name="T1" fmla="*/ 0 h 61"/>
                      <a:gd name="T2" fmla="*/ 87 w 349"/>
                      <a:gd name="T3" fmla="*/ 0 h 61"/>
                      <a:gd name="T4" fmla="*/ 82 w 349"/>
                      <a:gd name="T5" fmla="*/ 0 h 61"/>
                      <a:gd name="T6" fmla="*/ 0 w 349"/>
                      <a:gd name="T7" fmla="*/ 0 h 61"/>
                      <a:gd name="T8" fmla="*/ 0 w 349"/>
                      <a:gd name="T9" fmla="*/ 61 h 61"/>
                      <a:gd name="T10" fmla="*/ 82 w 349"/>
                      <a:gd name="T11" fmla="*/ 61 h 61"/>
                      <a:gd name="T12" fmla="*/ 87 w 349"/>
                      <a:gd name="T13" fmla="*/ 61 h 61"/>
                      <a:gd name="T14" fmla="*/ 195 w 349"/>
                      <a:gd name="T15" fmla="*/ 61 h 61"/>
                      <a:gd name="T16" fmla="*/ 254 w 349"/>
                      <a:gd name="T17" fmla="*/ 8 h 61"/>
                      <a:gd name="T18" fmla="*/ 313 w 349"/>
                      <a:gd name="T19" fmla="*/ 61 h 61"/>
                      <a:gd name="T20" fmla="*/ 349 w 349"/>
                      <a:gd name="T21" fmla="*/ 61 h 61"/>
                      <a:gd name="T22" fmla="*/ 349 w 349"/>
                      <a:gd name="T23" fmla="*/ 17 h 61"/>
                      <a:gd name="T24" fmla="*/ 332 w 349"/>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61">
                        <a:moveTo>
                          <a:pt x="332" y="0"/>
                        </a:moveTo>
                        <a:cubicBezTo>
                          <a:pt x="87" y="0"/>
                          <a:pt x="87" y="0"/>
                          <a:pt x="87" y="0"/>
                        </a:cubicBezTo>
                        <a:cubicBezTo>
                          <a:pt x="82" y="0"/>
                          <a:pt x="82" y="0"/>
                          <a:pt x="82" y="0"/>
                        </a:cubicBezTo>
                        <a:cubicBezTo>
                          <a:pt x="0" y="0"/>
                          <a:pt x="0" y="0"/>
                          <a:pt x="0" y="0"/>
                        </a:cubicBezTo>
                        <a:cubicBezTo>
                          <a:pt x="0" y="61"/>
                          <a:pt x="0" y="61"/>
                          <a:pt x="0" y="61"/>
                        </a:cubicBezTo>
                        <a:cubicBezTo>
                          <a:pt x="82" y="61"/>
                          <a:pt x="82" y="61"/>
                          <a:pt x="82" y="61"/>
                        </a:cubicBezTo>
                        <a:cubicBezTo>
                          <a:pt x="87" y="61"/>
                          <a:pt x="87" y="61"/>
                          <a:pt x="87" y="61"/>
                        </a:cubicBezTo>
                        <a:cubicBezTo>
                          <a:pt x="195" y="61"/>
                          <a:pt x="195" y="61"/>
                          <a:pt x="195" y="61"/>
                        </a:cubicBezTo>
                        <a:cubicBezTo>
                          <a:pt x="197" y="30"/>
                          <a:pt x="223" y="8"/>
                          <a:pt x="254" y="8"/>
                        </a:cubicBezTo>
                        <a:cubicBezTo>
                          <a:pt x="285" y="8"/>
                          <a:pt x="311" y="30"/>
                          <a:pt x="313" y="61"/>
                        </a:cubicBezTo>
                        <a:cubicBezTo>
                          <a:pt x="349" y="61"/>
                          <a:pt x="349" y="61"/>
                          <a:pt x="349" y="61"/>
                        </a:cubicBezTo>
                        <a:cubicBezTo>
                          <a:pt x="349" y="17"/>
                          <a:pt x="349" y="17"/>
                          <a:pt x="349" y="17"/>
                        </a:cubicBezTo>
                        <a:cubicBezTo>
                          <a:pt x="349" y="8"/>
                          <a:pt x="341" y="0"/>
                          <a:pt x="3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grpSp>
            <p:sp>
              <p:nvSpPr>
                <p:cNvPr id="401" name="乗算記号 400">
                  <a:extLst>
                    <a:ext uri="{FF2B5EF4-FFF2-40B4-BE49-F238E27FC236}">
                      <a16:creationId xmlns:a16="http://schemas.microsoft.com/office/drawing/2014/main" id="{393844A2-BD15-4B92-A3AA-38044F6A5F59}"/>
                    </a:ext>
                  </a:extLst>
                </p:cNvPr>
                <p:cNvSpPr/>
                <p:nvPr/>
              </p:nvSpPr>
              <p:spPr>
                <a:xfrm>
                  <a:off x="1087942" y="1075828"/>
                  <a:ext cx="826863" cy="826862"/>
                </a:xfrm>
                <a:prstGeom prst="mathMultiply">
                  <a:avLst>
                    <a:gd name="adj1" fmla="val 992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grpSp>
            <p:nvGrpSpPr>
              <p:cNvPr id="393" name="グループ化 392">
                <a:extLst>
                  <a:ext uri="{FF2B5EF4-FFF2-40B4-BE49-F238E27FC236}">
                    <a16:creationId xmlns:a16="http://schemas.microsoft.com/office/drawing/2014/main" id="{B2BDAE83-8118-4D6E-8879-CD6B4FE5E1DE}"/>
                  </a:ext>
                </a:extLst>
              </p:cNvPr>
              <p:cNvGrpSpPr/>
              <p:nvPr/>
            </p:nvGrpSpPr>
            <p:grpSpPr>
              <a:xfrm>
                <a:off x="423029" y="1425712"/>
                <a:ext cx="660432" cy="522603"/>
                <a:chOff x="423029" y="1425712"/>
                <a:chExt cx="660432" cy="522603"/>
              </a:xfrm>
            </p:grpSpPr>
            <p:sp>
              <p:nvSpPr>
                <p:cNvPr id="394" name="Freeform 16">
                  <a:extLst>
                    <a:ext uri="{FF2B5EF4-FFF2-40B4-BE49-F238E27FC236}">
                      <a16:creationId xmlns:a16="http://schemas.microsoft.com/office/drawing/2014/main" id="{0D1E84FE-84C3-44C5-997D-F503C40C186A}"/>
                    </a:ext>
                  </a:extLst>
                </p:cNvPr>
                <p:cNvSpPr>
                  <a:spLocks noEditPoints="1"/>
                </p:cNvSpPr>
                <p:nvPr/>
              </p:nvSpPr>
              <p:spPr bwMode="auto">
                <a:xfrm>
                  <a:off x="423029" y="1563349"/>
                  <a:ext cx="176286" cy="384966"/>
                </a:xfrm>
                <a:custGeom>
                  <a:avLst/>
                  <a:gdLst>
                    <a:gd name="T0" fmla="*/ 89 w 106"/>
                    <a:gd name="T1" fmla="*/ 69 h 218"/>
                    <a:gd name="T2" fmla="*/ 68 w 106"/>
                    <a:gd name="T3" fmla="*/ 43 h 218"/>
                    <a:gd name="T4" fmla="*/ 76 w 106"/>
                    <a:gd name="T5" fmla="*/ 26 h 218"/>
                    <a:gd name="T6" fmla="*/ 76 w 106"/>
                    <a:gd name="T7" fmla="*/ 17 h 218"/>
                    <a:gd name="T8" fmla="*/ 75 w 106"/>
                    <a:gd name="T9" fmla="*/ 9 h 218"/>
                    <a:gd name="T10" fmla="*/ 49 w 106"/>
                    <a:gd name="T11" fmla="*/ 1 h 218"/>
                    <a:gd name="T12" fmla="*/ 31 w 106"/>
                    <a:gd name="T13" fmla="*/ 23 h 218"/>
                    <a:gd name="T14" fmla="*/ 31 w 106"/>
                    <a:gd name="T15" fmla="*/ 23 h 218"/>
                    <a:gd name="T16" fmla="*/ 38 w 106"/>
                    <a:gd name="T17" fmla="*/ 42 h 218"/>
                    <a:gd name="T18" fmla="*/ 31 w 106"/>
                    <a:gd name="T19" fmla="*/ 47 h 218"/>
                    <a:gd name="T20" fmla="*/ 1 w 106"/>
                    <a:gd name="T21" fmla="*/ 119 h 218"/>
                    <a:gd name="T22" fmla="*/ 15 w 106"/>
                    <a:gd name="T23" fmla="*/ 134 h 218"/>
                    <a:gd name="T24" fmla="*/ 24 w 106"/>
                    <a:gd name="T25" fmla="*/ 124 h 218"/>
                    <a:gd name="T26" fmla="*/ 39 w 106"/>
                    <a:gd name="T27" fmla="*/ 218 h 218"/>
                    <a:gd name="T28" fmla="*/ 50 w 106"/>
                    <a:gd name="T29" fmla="*/ 214 h 218"/>
                    <a:gd name="T30" fmla="*/ 52 w 106"/>
                    <a:gd name="T31" fmla="*/ 139 h 218"/>
                    <a:gd name="T32" fmla="*/ 53 w 106"/>
                    <a:gd name="T33" fmla="*/ 139 h 218"/>
                    <a:gd name="T34" fmla="*/ 65 w 106"/>
                    <a:gd name="T35" fmla="*/ 218 h 218"/>
                    <a:gd name="T36" fmla="*/ 77 w 106"/>
                    <a:gd name="T37" fmla="*/ 214 h 218"/>
                    <a:gd name="T38" fmla="*/ 82 w 106"/>
                    <a:gd name="T39" fmla="*/ 124 h 218"/>
                    <a:gd name="T40" fmla="*/ 96 w 106"/>
                    <a:gd name="T41" fmla="*/ 134 h 218"/>
                    <a:gd name="T42" fmla="*/ 105 w 106"/>
                    <a:gd name="T43" fmla="*/ 119 h 218"/>
                    <a:gd name="T44" fmla="*/ 11 w 106"/>
                    <a:gd name="T45" fmla="*/ 126 h 218"/>
                    <a:gd name="T46" fmla="*/ 9 w 106"/>
                    <a:gd name="T47" fmla="*/ 121 h 218"/>
                    <a:gd name="T48" fmla="*/ 23 w 106"/>
                    <a:gd name="T49" fmla="*/ 107 h 218"/>
                    <a:gd name="T50" fmla="*/ 40 w 106"/>
                    <a:gd name="T51" fmla="*/ 22 h 218"/>
                    <a:gd name="T52" fmla="*/ 40 w 106"/>
                    <a:gd name="T53" fmla="*/ 22 h 218"/>
                    <a:gd name="T54" fmla="*/ 58 w 106"/>
                    <a:gd name="T55" fmla="*/ 19 h 218"/>
                    <a:gd name="T56" fmla="*/ 65 w 106"/>
                    <a:gd name="T57" fmla="*/ 18 h 218"/>
                    <a:gd name="T58" fmla="*/ 57 w 106"/>
                    <a:gd name="T59" fmla="*/ 40 h 218"/>
                    <a:gd name="T60" fmla="*/ 40 w 106"/>
                    <a:gd name="T61" fmla="*/ 22 h 218"/>
                    <a:gd name="T62" fmla="*/ 54 w 106"/>
                    <a:gd name="T63" fmla="*/ 61 h 218"/>
                    <a:gd name="T64" fmla="*/ 44 w 106"/>
                    <a:gd name="T65" fmla="*/ 49 h 218"/>
                    <a:gd name="T66" fmla="*/ 60 w 106"/>
                    <a:gd name="T67" fmla="*/ 48 h 218"/>
                    <a:gd name="T68" fmla="*/ 71 w 106"/>
                    <a:gd name="T69" fmla="*/ 208 h 218"/>
                    <a:gd name="T70" fmla="*/ 59 w 106"/>
                    <a:gd name="T71" fmla="*/ 203 h 218"/>
                    <a:gd name="T72" fmla="*/ 55 w 106"/>
                    <a:gd name="T73" fmla="*/ 131 h 218"/>
                    <a:gd name="T74" fmla="*/ 46 w 106"/>
                    <a:gd name="T75" fmla="*/ 203 h 218"/>
                    <a:gd name="T76" fmla="*/ 39 w 106"/>
                    <a:gd name="T77" fmla="*/ 210 h 218"/>
                    <a:gd name="T78" fmla="*/ 32 w 106"/>
                    <a:gd name="T79" fmla="*/ 120 h 218"/>
                    <a:gd name="T80" fmla="*/ 74 w 106"/>
                    <a:gd name="T81" fmla="*/ 126 h 218"/>
                    <a:gd name="T82" fmla="*/ 71 w 106"/>
                    <a:gd name="T83" fmla="*/ 208 h 218"/>
                    <a:gd name="T84" fmla="*/ 95 w 106"/>
                    <a:gd name="T85" fmla="*/ 126 h 218"/>
                    <a:gd name="T86" fmla="*/ 83 w 106"/>
                    <a:gd name="T87" fmla="*/ 108 h 218"/>
                    <a:gd name="T88" fmla="*/ 97 w 106"/>
                    <a:gd name="T89" fmla="*/ 1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6" h="218">
                      <a:moveTo>
                        <a:pt x="105" y="119"/>
                      </a:moveTo>
                      <a:cubicBezTo>
                        <a:pt x="100" y="103"/>
                        <a:pt x="95" y="84"/>
                        <a:pt x="89" y="69"/>
                      </a:cubicBezTo>
                      <a:cubicBezTo>
                        <a:pt x="84" y="59"/>
                        <a:pt x="79" y="50"/>
                        <a:pt x="74" y="47"/>
                      </a:cubicBezTo>
                      <a:cubicBezTo>
                        <a:pt x="73" y="45"/>
                        <a:pt x="70" y="44"/>
                        <a:pt x="68" y="43"/>
                      </a:cubicBezTo>
                      <a:cubicBezTo>
                        <a:pt x="69" y="42"/>
                        <a:pt x="69" y="42"/>
                        <a:pt x="70" y="41"/>
                      </a:cubicBezTo>
                      <a:cubicBezTo>
                        <a:pt x="73" y="37"/>
                        <a:pt x="76" y="32"/>
                        <a:pt x="76" y="26"/>
                      </a:cubicBezTo>
                      <a:cubicBezTo>
                        <a:pt x="76" y="23"/>
                        <a:pt x="75" y="20"/>
                        <a:pt x="74" y="17"/>
                      </a:cubicBezTo>
                      <a:cubicBezTo>
                        <a:pt x="76" y="17"/>
                        <a:pt x="76" y="17"/>
                        <a:pt x="76" y="17"/>
                      </a:cubicBezTo>
                      <a:cubicBezTo>
                        <a:pt x="78" y="17"/>
                        <a:pt x="79" y="15"/>
                        <a:pt x="79" y="13"/>
                      </a:cubicBezTo>
                      <a:cubicBezTo>
                        <a:pt x="79" y="10"/>
                        <a:pt x="77" y="9"/>
                        <a:pt x="75" y="9"/>
                      </a:cubicBezTo>
                      <a:cubicBezTo>
                        <a:pt x="69" y="10"/>
                        <a:pt x="69" y="10"/>
                        <a:pt x="69" y="10"/>
                      </a:cubicBezTo>
                      <a:cubicBezTo>
                        <a:pt x="65" y="3"/>
                        <a:pt x="57" y="0"/>
                        <a:pt x="49" y="1"/>
                      </a:cubicBezTo>
                      <a:cubicBezTo>
                        <a:pt x="38" y="2"/>
                        <a:pt x="30" y="11"/>
                        <a:pt x="31" y="22"/>
                      </a:cubicBezTo>
                      <a:cubicBezTo>
                        <a:pt x="31" y="22"/>
                        <a:pt x="31" y="22"/>
                        <a:pt x="31" y="23"/>
                      </a:cubicBezTo>
                      <a:cubicBezTo>
                        <a:pt x="31" y="23"/>
                        <a:pt x="31" y="23"/>
                        <a:pt x="31" y="23"/>
                      </a:cubicBezTo>
                      <a:cubicBezTo>
                        <a:pt x="31" y="23"/>
                        <a:pt x="31" y="23"/>
                        <a:pt x="31" y="23"/>
                      </a:cubicBezTo>
                      <a:cubicBezTo>
                        <a:pt x="31" y="24"/>
                        <a:pt x="31" y="25"/>
                        <a:pt x="31" y="26"/>
                      </a:cubicBezTo>
                      <a:cubicBezTo>
                        <a:pt x="31" y="32"/>
                        <a:pt x="34" y="38"/>
                        <a:pt x="38" y="42"/>
                      </a:cubicBezTo>
                      <a:cubicBezTo>
                        <a:pt x="37" y="43"/>
                        <a:pt x="36" y="43"/>
                        <a:pt x="35" y="44"/>
                      </a:cubicBezTo>
                      <a:cubicBezTo>
                        <a:pt x="34" y="45"/>
                        <a:pt x="33" y="46"/>
                        <a:pt x="31" y="47"/>
                      </a:cubicBezTo>
                      <a:cubicBezTo>
                        <a:pt x="27" y="50"/>
                        <a:pt x="23" y="57"/>
                        <a:pt x="19" y="65"/>
                      </a:cubicBezTo>
                      <a:cubicBezTo>
                        <a:pt x="12" y="80"/>
                        <a:pt x="6" y="101"/>
                        <a:pt x="1" y="119"/>
                      </a:cubicBezTo>
                      <a:cubicBezTo>
                        <a:pt x="0" y="122"/>
                        <a:pt x="1" y="126"/>
                        <a:pt x="2" y="129"/>
                      </a:cubicBezTo>
                      <a:cubicBezTo>
                        <a:pt x="5" y="133"/>
                        <a:pt x="10" y="135"/>
                        <a:pt x="15" y="134"/>
                      </a:cubicBezTo>
                      <a:cubicBezTo>
                        <a:pt x="18" y="133"/>
                        <a:pt x="21" y="130"/>
                        <a:pt x="23" y="127"/>
                      </a:cubicBezTo>
                      <a:cubicBezTo>
                        <a:pt x="24" y="124"/>
                        <a:pt x="24" y="124"/>
                        <a:pt x="24" y="124"/>
                      </a:cubicBezTo>
                      <a:cubicBezTo>
                        <a:pt x="24" y="203"/>
                        <a:pt x="24" y="203"/>
                        <a:pt x="24" y="203"/>
                      </a:cubicBezTo>
                      <a:cubicBezTo>
                        <a:pt x="24" y="211"/>
                        <a:pt x="31" y="218"/>
                        <a:pt x="39" y="218"/>
                      </a:cubicBezTo>
                      <a:cubicBezTo>
                        <a:pt x="39" y="218"/>
                        <a:pt x="39" y="218"/>
                        <a:pt x="39" y="218"/>
                      </a:cubicBezTo>
                      <a:cubicBezTo>
                        <a:pt x="43" y="218"/>
                        <a:pt x="49" y="216"/>
                        <a:pt x="50" y="214"/>
                      </a:cubicBezTo>
                      <a:cubicBezTo>
                        <a:pt x="51" y="212"/>
                        <a:pt x="52" y="211"/>
                        <a:pt x="52" y="206"/>
                      </a:cubicBezTo>
                      <a:cubicBezTo>
                        <a:pt x="52" y="139"/>
                        <a:pt x="52" y="139"/>
                        <a:pt x="52" y="139"/>
                      </a:cubicBezTo>
                      <a:cubicBezTo>
                        <a:pt x="52" y="139"/>
                        <a:pt x="53" y="139"/>
                        <a:pt x="53" y="139"/>
                      </a:cubicBezTo>
                      <a:cubicBezTo>
                        <a:pt x="53" y="139"/>
                        <a:pt x="53" y="139"/>
                        <a:pt x="53" y="139"/>
                      </a:cubicBezTo>
                      <a:cubicBezTo>
                        <a:pt x="53" y="206"/>
                        <a:pt x="53" y="206"/>
                        <a:pt x="53" y="206"/>
                      </a:cubicBezTo>
                      <a:cubicBezTo>
                        <a:pt x="53" y="213"/>
                        <a:pt x="59" y="218"/>
                        <a:pt x="65" y="218"/>
                      </a:cubicBezTo>
                      <a:cubicBezTo>
                        <a:pt x="65" y="218"/>
                        <a:pt x="65" y="218"/>
                        <a:pt x="65" y="218"/>
                      </a:cubicBezTo>
                      <a:cubicBezTo>
                        <a:pt x="70" y="218"/>
                        <a:pt x="74" y="217"/>
                        <a:pt x="77" y="214"/>
                      </a:cubicBezTo>
                      <a:cubicBezTo>
                        <a:pt x="80" y="211"/>
                        <a:pt x="82" y="207"/>
                        <a:pt x="82" y="203"/>
                      </a:cubicBezTo>
                      <a:cubicBezTo>
                        <a:pt x="82" y="124"/>
                        <a:pt x="82" y="124"/>
                        <a:pt x="82" y="124"/>
                      </a:cubicBezTo>
                      <a:cubicBezTo>
                        <a:pt x="83" y="127"/>
                        <a:pt x="83" y="127"/>
                        <a:pt x="83" y="127"/>
                      </a:cubicBezTo>
                      <a:cubicBezTo>
                        <a:pt x="85" y="132"/>
                        <a:pt x="91" y="135"/>
                        <a:pt x="96" y="134"/>
                      </a:cubicBezTo>
                      <a:cubicBezTo>
                        <a:pt x="99" y="133"/>
                        <a:pt x="102" y="131"/>
                        <a:pt x="104" y="129"/>
                      </a:cubicBezTo>
                      <a:cubicBezTo>
                        <a:pt x="105" y="126"/>
                        <a:pt x="106" y="122"/>
                        <a:pt x="105" y="119"/>
                      </a:cubicBezTo>
                      <a:close/>
                      <a:moveTo>
                        <a:pt x="15" y="124"/>
                      </a:moveTo>
                      <a:cubicBezTo>
                        <a:pt x="15" y="126"/>
                        <a:pt x="13" y="126"/>
                        <a:pt x="11" y="126"/>
                      </a:cubicBezTo>
                      <a:cubicBezTo>
                        <a:pt x="10" y="126"/>
                        <a:pt x="9" y="125"/>
                        <a:pt x="9" y="125"/>
                      </a:cubicBezTo>
                      <a:cubicBezTo>
                        <a:pt x="9" y="124"/>
                        <a:pt x="8" y="122"/>
                        <a:pt x="9" y="121"/>
                      </a:cubicBezTo>
                      <a:cubicBezTo>
                        <a:pt x="13" y="106"/>
                        <a:pt x="17" y="93"/>
                        <a:pt x="21" y="83"/>
                      </a:cubicBezTo>
                      <a:cubicBezTo>
                        <a:pt x="23" y="107"/>
                        <a:pt x="23" y="107"/>
                        <a:pt x="23" y="107"/>
                      </a:cubicBezTo>
                      <a:lnTo>
                        <a:pt x="15" y="124"/>
                      </a:lnTo>
                      <a:close/>
                      <a:moveTo>
                        <a:pt x="40" y="22"/>
                      </a:moveTo>
                      <a:cubicBezTo>
                        <a:pt x="40" y="21"/>
                        <a:pt x="40" y="21"/>
                        <a:pt x="40" y="21"/>
                      </a:cubicBezTo>
                      <a:cubicBezTo>
                        <a:pt x="40" y="21"/>
                        <a:pt x="40" y="21"/>
                        <a:pt x="40" y="22"/>
                      </a:cubicBezTo>
                      <a:cubicBezTo>
                        <a:pt x="58" y="19"/>
                        <a:pt x="58" y="19"/>
                        <a:pt x="58" y="19"/>
                      </a:cubicBezTo>
                      <a:cubicBezTo>
                        <a:pt x="58" y="19"/>
                        <a:pt x="58" y="19"/>
                        <a:pt x="58" y="19"/>
                      </a:cubicBezTo>
                      <a:cubicBezTo>
                        <a:pt x="58" y="19"/>
                        <a:pt x="58" y="19"/>
                        <a:pt x="59" y="19"/>
                      </a:cubicBezTo>
                      <a:cubicBezTo>
                        <a:pt x="65" y="18"/>
                        <a:pt x="65" y="18"/>
                        <a:pt x="65" y="18"/>
                      </a:cubicBezTo>
                      <a:cubicBezTo>
                        <a:pt x="67" y="21"/>
                        <a:pt x="68" y="25"/>
                        <a:pt x="68" y="28"/>
                      </a:cubicBezTo>
                      <a:cubicBezTo>
                        <a:pt x="67" y="34"/>
                        <a:pt x="63" y="38"/>
                        <a:pt x="57" y="40"/>
                      </a:cubicBezTo>
                      <a:cubicBezTo>
                        <a:pt x="48" y="42"/>
                        <a:pt x="39" y="35"/>
                        <a:pt x="39" y="26"/>
                      </a:cubicBezTo>
                      <a:cubicBezTo>
                        <a:pt x="39" y="24"/>
                        <a:pt x="39" y="23"/>
                        <a:pt x="40" y="22"/>
                      </a:cubicBezTo>
                      <a:close/>
                      <a:moveTo>
                        <a:pt x="60" y="48"/>
                      </a:moveTo>
                      <a:cubicBezTo>
                        <a:pt x="54" y="61"/>
                        <a:pt x="54" y="61"/>
                        <a:pt x="54" y="61"/>
                      </a:cubicBezTo>
                      <a:cubicBezTo>
                        <a:pt x="53" y="63"/>
                        <a:pt x="50" y="63"/>
                        <a:pt x="50" y="61"/>
                      </a:cubicBezTo>
                      <a:cubicBezTo>
                        <a:pt x="44" y="49"/>
                        <a:pt x="44" y="49"/>
                        <a:pt x="44" y="49"/>
                      </a:cubicBezTo>
                      <a:cubicBezTo>
                        <a:pt x="45" y="48"/>
                        <a:pt x="47" y="48"/>
                        <a:pt x="48" y="48"/>
                      </a:cubicBezTo>
                      <a:cubicBezTo>
                        <a:pt x="60" y="48"/>
                        <a:pt x="60" y="48"/>
                        <a:pt x="60" y="48"/>
                      </a:cubicBezTo>
                      <a:cubicBezTo>
                        <a:pt x="60" y="48"/>
                        <a:pt x="60" y="48"/>
                        <a:pt x="60" y="48"/>
                      </a:cubicBezTo>
                      <a:close/>
                      <a:moveTo>
                        <a:pt x="71" y="208"/>
                      </a:moveTo>
                      <a:cubicBezTo>
                        <a:pt x="70" y="210"/>
                        <a:pt x="68" y="210"/>
                        <a:pt x="66" y="210"/>
                      </a:cubicBezTo>
                      <a:cubicBezTo>
                        <a:pt x="63" y="210"/>
                        <a:pt x="59" y="209"/>
                        <a:pt x="59" y="203"/>
                      </a:cubicBezTo>
                      <a:cubicBezTo>
                        <a:pt x="59" y="138"/>
                        <a:pt x="59" y="138"/>
                        <a:pt x="59" y="138"/>
                      </a:cubicBezTo>
                      <a:cubicBezTo>
                        <a:pt x="59" y="135"/>
                        <a:pt x="58" y="132"/>
                        <a:pt x="55" y="131"/>
                      </a:cubicBezTo>
                      <a:cubicBezTo>
                        <a:pt x="50" y="130"/>
                        <a:pt x="46" y="133"/>
                        <a:pt x="46" y="138"/>
                      </a:cubicBezTo>
                      <a:cubicBezTo>
                        <a:pt x="46" y="203"/>
                        <a:pt x="46" y="203"/>
                        <a:pt x="46" y="203"/>
                      </a:cubicBezTo>
                      <a:cubicBezTo>
                        <a:pt x="46" y="205"/>
                        <a:pt x="46" y="207"/>
                        <a:pt x="44" y="208"/>
                      </a:cubicBezTo>
                      <a:cubicBezTo>
                        <a:pt x="43" y="210"/>
                        <a:pt x="41" y="210"/>
                        <a:pt x="39" y="210"/>
                      </a:cubicBezTo>
                      <a:cubicBezTo>
                        <a:pt x="35" y="210"/>
                        <a:pt x="32" y="207"/>
                        <a:pt x="32" y="203"/>
                      </a:cubicBezTo>
                      <a:cubicBezTo>
                        <a:pt x="32" y="120"/>
                        <a:pt x="32" y="120"/>
                        <a:pt x="32" y="120"/>
                      </a:cubicBezTo>
                      <a:cubicBezTo>
                        <a:pt x="74" y="120"/>
                        <a:pt x="74" y="120"/>
                        <a:pt x="74" y="120"/>
                      </a:cubicBezTo>
                      <a:cubicBezTo>
                        <a:pt x="74" y="126"/>
                        <a:pt x="74" y="126"/>
                        <a:pt x="74" y="126"/>
                      </a:cubicBezTo>
                      <a:cubicBezTo>
                        <a:pt x="74" y="203"/>
                        <a:pt x="74" y="203"/>
                        <a:pt x="74" y="203"/>
                      </a:cubicBezTo>
                      <a:cubicBezTo>
                        <a:pt x="74" y="205"/>
                        <a:pt x="73" y="207"/>
                        <a:pt x="71" y="208"/>
                      </a:cubicBezTo>
                      <a:close/>
                      <a:moveTo>
                        <a:pt x="97" y="125"/>
                      </a:moveTo>
                      <a:cubicBezTo>
                        <a:pt x="96" y="125"/>
                        <a:pt x="96" y="126"/>
                        <a:pt x="95" y="126"/>
                      </a:cubicBezTo>
                      <a:cubicBezTo>
                        <a:pt x="93" y="126"/>
                        <a:pt x="91" y="126"/>
                        <a:pt x="91" y="124"/>
                      </a:cubicBezTo>
                      <a:cubicBezTo>
                        <a:pt x="83" y="108"/>
                        <a:pt x="83" y="108"/>
                        <a:pt x="83" y="108"/>
                      </a:cubicBezTo>
                      <a:cubicBezTo>
                        <a:pt x="86" y="86"/>
                        <a:pt x="86" y="86"/>
                        <a:pt x="86" y="86"/>
                      </a:cubicBezTo>
                      <a:cubicBezTo>
                        <a:pt x="90" y="96"/>
                        <a:pt x="94" y="108"/>
                        <a:pt x="97" y="121"/>
                      </a:cubicBezTo>
                      <a:cubicBezTo>
                        <a:pt x="97" y="122"/>
                        <a:pt x="97" y="124"/>
                        <a:pt x="97" y="125"/>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395" name="Freeform 18">
                  <a:extLst>
                    <a:ext uri="{FF2B5EF4-FFF2-40B4-BE49-F238E27FC236}">
                      <a16:creationId xmlns:a16="http://schemas.microsoft.com/office/drawing/2014/main" id="{48C26991-0BA4-467E-9778-E7C58D896D4E}"/>
                    </a:ext>
                  </a:extLst>
                </p:cNvPr>
                <p:cNvSpPr>
                  <a:spLocks noEditPoints="1"/>
                </p:cNvSpPr>
                <p:nvPr/>
              </p:nvSpPr>
              <p:spPr bwMode="auto">
                <a:xfrm rot="1659481">
                  <a:off x="692964" y="1425712"/>
                  <a:ext cx="122905" cy="296669"/>
                </a:xfrm>
                <a:custGeom>
                  <a:avLst/>
                  <a:gdLst>
                    <a:gd name="T0" fmla="*/ 25 w 25"/>
                    <a:gd name="T1" fmla="*/ 21 h 60"/>
                    <a:gd name="T2" fmla="*/ 25 w 25"/>
                    <a:gd name="T3" fmla="*/ 21 h 60"/>
                    <a:gd name="T4" fmla="*/ 15 w 25"/>
                    <a:gd name="T5" fmla="*/ 12 h 60"/>
                    <a:gd name="T6" fmla="*/ 18 w 25"/>
                    <a:gd name="T7" fmla="*/ 5 h 60"/>
                    <a:gd name="T8" fmla="*/ 14 w 25"/>
                    <a:gd name="T9" fmla="*/ 4 h 60"/>
                    <a:gd name="T10" fmla="*/ 14 w 25"/>
                    <a:gd name="T11" fmla="*/ 0 h 60"/>
                    <a:gd name="T12" fmla="*/ 10 w 25"/>
                    <a:gd name="T13" fmla="*/ 0 h 60"/>
                    <a:gd name="T14" fmla="*/ 9 w 25"/>
                    <a:gd name="T15" fmla="*/ 5 h 60"/>
                    <a:gd name="T16" fmla="*/ 8 w 25"/>
                    <a:gd name="T17" fmla="*/ 2 h 60"/>
                    <a:gd name="T18" fmla="*/ 4 w 25"/>
                    <a:gd name="T19" fmla="*/ 4 h 60"/>
                    <a:gd name="T20" fmla="*/ 5 w 25"/>
                    <a:gd name="T21" fmla="*/ 7 h 60"/>
                    <a:gd name="T22" fmla="*/ 4 w 25"/>
                    <a:gd name="T23" fmla="*/ 9 h 60"/>
                    <a:gd name="T24" fmla="*/ 8 w 25"/>
                    <a:gd name="T25" fmla="*/ 13 h 60"/>
                    <a:gd name="T26" fmla="*/ 8 w 25"/>
                    <a:gd name="T27" fmla="*/ 13 h 60"/>
                    <a:gd name="T28" fmla="*/ 1 w 25"/>
                    <a:gd name="T29" fmla="*/ 24 h 60"/>
                    <a:gd name="T30" fmla="*/ 13 w 25"/>
                    <a:gd name="T31" fmla="*/ 57 h 60"/>
                    <a:gd name="T32" fmla="*/ 18 w 25"/>
                    <a:gd name="T33" fmla="*/ 60 h 60"/>
                    <a:gd name="T34" fmla="*/ 18 w 25"/>
                    <a:gd name="T35" fmla="*/ 60 h 60"/>
                    <a:gd name="T36" fmla="*/ 22 w 25"/>
                    <a:gd name="T37" fmla="*/ 56 h 60"/>
                    <a:gd name="T38" fmla="*/ 25 w 25"/>
                    <a:gd name="T39" fmla="*/ 21 h 60"/>
                    <a:gd name="T40" fmla="*/ 17 w 25"/>
                    <a:gd name="T41" fmla="*/ 54 h 60"/>
                    <a:gd name="T42" fmla="*/ 17 w 25"/>
                    <a:gd name="T43" fmla="*/ 55 h 60"/>
                    <a:gd name="T44" fmla="*/ 17 w 25"/>
                    <a:gd name="T45" fmla="*/ 54 h 60"/>
                    <a:gd name="T46" fmla="*/ 6 w 25"/>
                    <a:gd name="T47" fmla="*/ 23 h 60"/>
                    <a:gd name="T48" fmla="*/ 10 w 25"/>
                    <a:gd name="T49" fmla="*/ 18 h 60"/>
                    <a:gd name="T50" fmla="*/ 10 w 25"/>
                    <a:gd name="T51" fmla="*/ 17 h 60"/>
                    <a:gd name="T52" fmla="*/ 12 w 25"/>
                    <a:gd name="T53" fmla="*/ 17 h 60"/>
                    <a:gd name="T54" fmla="*/ 14 w 25"/>
                    <a:gd name="T55" fmla="*/ 17 h 60"/>
                    <a:gd name="T56" fmla="*/ 15 w 25"/>
                    <a:gd name="T57" fmla="*/ 17 h 60"/>
                    <a:gd name="T58" fmla="*/ 20 w 25"/>
                    <a:gd name="T59" fmla="*/ 21 h 60"/>
                    <a:gd name="T60" fmla="*/ 20 w 25"/>
                    <a:gd name="T61" fmla="*/ 26 h 60"/>
                    <a:gd name="T62" fmla="*/ 16 w 25"/>
                    <a:gd name="T63" fmla="*/ 26 h 60"/>
                    <a:gd name="T64" fmla="*/ 14 w 25"/>
                    <a:gd name="T65" fmla="*/ 28 h 60"/>
                    <a:gd name="T66" fmla="*/ 16 w 25"/>
                    <a:gd name="T67" fmla="*/ 29 h 60"/>
                    <a:gd name="T68" fmla="*/ 16 w 25"/>
                    <a:gd name="T69" fmla="*/ 29 h 60"/>
                    <a:gd name="T70" fmla="*/ 20 w 25"/>
                    <a:gd name="T71" fmla="*/ 29 h 60"/>
                    <a:gd name="T72" fmla="*/ 20 w 25"/>
                    <a:gd name="T73" fmla="*/ 31 h 60"/>
                    <a:gd name="T74" fmla="*/ 17 w 25"/>
                    <a:gd name="T75" fmla="*/ 32 h 60"/>
                    <a:gd name="T76" fmla="*/ 16 w 25"/>
                    <a:gd name="T77" fmla="*/ 33 h 60"/>
                    <a:gd name="T78" fmla="*/ 18 w 25"/>
                    <a:gd name="T79" fmla="*/ 35 h 60"/>
                    <a:gd name="T80" fmla="*/ 18 w 25"/>
                    <a:gd name="T81" fmla="*/ 35 h 60"/>
                    <a:gd name="T82" fmla="*/ 20 w 25"/>
                    <a:gd name="T83" fmla="*/ 34 h 60"/>
                    <a:gd name="T84" fmla="*/ 17 w 25"/>
                    <a:gd name="T85"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60">
                      <a:moveTo>
                        <a:pt x="25" y="21"/>
                      </a:moveTo>
                      <a:cubicBezTo>
                        <a:pt x="25" y="21"/>
                        <a:pt x="25" y="21"/>
                        <a:pt x="25" y="21"/>
                      </a:cubicBezTo>
                      <a:cubicBezTo>
                        <a:pt x="25" y="17"/>
                        <a:pt x="23" y="13"/>
                        <a:pt x="15" y="12"/>
                      </a:cubicBezTo>
                      <a:cubicBezTo>
                        <a:pt x="18" y="5"/>
                        <a:pt x="18" y="5"/>
                        <a:pt x="18" y="5"/>
                      </a:cubicBezTo>
                      <a:cubicBezTo>
                        <a:pt x="14" y="4"/>
                        <a:pt x="14" y="4"/>
                        <a:pt x="14" y="4"/>
                      </a:cubicBezTo>
                      <a:cubicBezTo>
                        <a:pt x="14" y="0"/>
                        <a:pt x="14" y="0"/>
                        <a:pt x="14" y="0"/>
                      </a:cubicBezTo>
                      <a:cubicBezTo>
                        <a:pt x="10" y="0"/>
                        <a:pt x="10" y="0"/>
                        <a:pt x="10" y="0"/>
                      </a:cubicBezTo>
                      <a:cubicBezTo>
                        <a:pt x="9" y="5"/>
                        <a:pt x="9" y="5"/>
                        <a:pt x="9" y="5"/>
                      </a:cubicBezTo>
                      <a:cubicBezTo>
                        <a:pt x="8" y="2"/>
                        <a:pt x="8" y="2"/>
                        <a:pt x="8" y="2"/>
                      </a:cubicBezTo>
                      <a:cubicBezTo>
                        <a:pt x="4" y="4"/>
                        <a:pt x="4" y="4"/>
                        <a:pt x="4" y="4"/>
                      </a:cubicBezTo>
                      <a:cubicBezTo>
                        <a:pt x="5" y="7"/>
                        <a:pt x="5" y="7"/>
                        <a:pt x="5" y="7"/>
                      </a:cubicBezTo>
                      <a:cubicBezTo>
                        <a:pt x="4" y="9"/>
                        <a:pt x="4" y="9"/>
                        <a:pt x="4" y="9"/>
                      </a:cubicBezTo>
                      <a:cubicBezTo>
                        <a:pt x="8" y="13"/>
                        <a:pt x="8" y="13"/>
                        <a:pt x="8" y="13"/>
                      </a:cubicBezTo>
                      <a:cubicBezTo>
                        <a:pt x="8" y="13"/>
                        <a:pt x="8" y="13"/>
                        <a:pt x="8" y="13"/>
                      </a:cubicBezTo>
                      <a:cubicBezTo>
                        <a:pt x="1" y="16"/>
                        <a:pt x="0" y="20"/>
                        <a:pt x="1" y="24"/>
                      </a:cubicBezTo>
                      <a:cubicBezTo>
                        <a:pt x="1" y="24"/>
                        <a:pt x="5" y="47"/>
                        <a:pt x="13" y="57"/>
                      </a:cubicBezTo>
                      <a:cubicBezTo>
                        <a:pt x="14" y="58"/>
                        <a:pt x="15" y="60"/>
                        <a:pt x="18" y="60"/>
                      </a:cubicBezTo>
                      <a:cubicBezTo>
                        <a:pt x="18" y="60"/>
                        <a:pt x="18" y="60"/>
                        <a:pt x="18" y="60"/>
                      </a:cubicBezTo>
                      <a:cubicBezTo>
                        <a:pt x="20" y="59"/>
                        <a:pt x="21" y="58"/>
                        <a:pt x="22" y="56"/>
                      </a:cubicBezTo>
                      <a:cubicBezTo>
                        <a:pt x="25" y="47"/>
                        <a:pt x="25" y="29"/>
                        <a:pt x="25" y="21"/>
                      </a:cubicBezTo>
                      <a:close/>
                      <a:moveTo>
                        <a:pt x="17" y="54"/>
                      </a:moveTo>
                      <a:cubicBezTo>
                        <a:pt x="17" y="54"/>
                        <a:pt x="17" y="54"/>
                        <a:pt x="17" y="55"/>
                      </a:cubicBezTo>
                      <a:cubicBezTo>
                        <a:pt x="17" y="55"/>
                        <a:pt x="17" y="54"/>
                        <a:pt x="17" y="54"/>
                      </a:cubicBezTo>
                      <a:cubicBezTo>
                        <a:pt x="11" y="47"/>
                        <a:pt x="7" y="29"/>
                        <a:pt x="6" y="23"/>
                      </a:cubicBezTo>
                      <a:cubicBezTo>
                        <a:pt x="5" y="20"/>
                        <a:pt x="6" y="19"/>
                        <a:pt x="10" y="18"/>
                      </a:cubicBezTo>
                      <a:cubicBezTo>
                        <a:pt x="10" y="17"/>
                        <a:pt x="10" y="17"/>
                        <a:pt x="10" y="17"/>
                      </a:cubicBezTo>
                      <a:cubicBezTo>
                        <a:pt x="10" y="17"/>
                        <a:pt x="11" y="17"/>
                        <a:pt x="12" y="17"/>
                      </a:cubicBezTo>
                      <a:cubicBezTo>
                        <a:pt x="13" y="17"/>
                        <a:pt x="14" y="17"/>
                        <a:pt x="14" y="17"/>
                      </a:cubicBezTo>
                      <a:cubicBezTo>
                        <a:pt x="15" y="17"/>
                        <a:pt x="15" y="17"/>
                        <a:pt x="15" y="17"/>
                      </a:cubicBezTo>
                      <a:cubicBezTo>
                        <a:pt x="18" y="17"/>
                        <a:pt x="20" y="18"/>
                        <a:pt x="20" y="21"/>
                      </a:cubicBezTo>
                      <a:cubicBezTo>
                        <a:pt x="20" y="22"/>
                        <a:pt x="20" y="24"/>
                        <a:pt x="20" y="26"/>
                      </a:cubicBezTo>
                      <a:cubicBezTo>
                        <a:pt x="16" y="26"/>
                        <a:pt x="16" y="26"/>
                        <a:pt x="16" y="26"/>
                      </a:cubicBezTo>
                      <a:cubicBezTo>
                        <a:pt x="15" y="26"/>
                        <a:pt x="14" y="27"/>
                        <a:pt x="14" y="28"/>
                      </a:cubicBezTo>
                      <a:cubicBezTo>
                        <a:pt x="14" y="28"/>
                        <a:pt x="15" y="29"/>
                        <a:pt x="16" y="29"/>
                      </a:cubicBezTo>
                      <a:cubicBezTo>
                        <a:pt x="16" y="29"/>
                        <a:pt x="16" y="29"/>
                        <a:pt x="16" y="29"/>
                      </a:cubicBezTo>
                      <a:cubicBezTo>
                        <a:pt x="20" y="29"/>
                        <a:pt x="20" y="29"/>
                        <a:pt x="20" y="29"/>
                      </a:cubicBezTo>
                      <a:cubicBezTo>
                        <a:pt x="20" y="30"/>
                        <a:pt x="20" y="30"/>
                        <a:pt x="20" y="31"/>
                      </a:cubicBezTo>
                      <a:cubicBezTo>
                        <a:pt x="17" y="32"/>
                        <a:pt x="17" y="32"/>
                        <a:pt x="17" y="32"/>
                      </a:cubicBezTo>
                      <a:cubicBezTo>
                        <a:pt x="17" y="32"/>
                        <a:pt x="16" y="32"/>
                        <a:pt x="16" y="33"/>
                      </a:cubicBezTo>
                      <a:cubicBezTo>
                        <a:pt x="16" y="34"/>
                        <a:pt x="17" y="35"/>
                        <a:pt x="18" y="35"/>
                      </a:cubicBezTo>
                      <a:cubicBezTo>
                        <a:pt x="18" y="35"/>
                        <a:pt x="18" y="35"/>
                        <a:pt x="18" y="35"/>
                      </a:cubicBezTo>
                      <a:cubicBezTo>
                        <a:pt x="20" y="34"/>
                        <a:pt x="20" y="34"/>
                        <a:pt x="20" y="34"/>
                      </a:cubicBezTo>
                      <a:cubicBezTo>
                        <a:pt x="20" y="41"/>
                        <a:pt x="19" y="49"/>
                        <a:pt x="17" y="54"/>
                      </a:cubicBez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396" name="グループ化 395">
                  <a:extLst>
                    <a:ext uri="{FF2B5EF4-FFF2-40B4-BE49-F238E27FC236}">
                      <a16:creationId xmlns:a16="http://schemas.microsoft.com/office/drawing/2014/main" id="{EA771281-CE01-48CD-97FD-FC0420D52F59}"/>
                    </a:ext>
                  </a:extLst>
                </p:cNvPr>
                <p:cNvGrpSpPr/>
                <p:nvPr/>
              </p:nvGrpSpPr>
              <p:grpSpPr>
                <a:xfrm>
                  <a:off x="917565" y="1574657"/>
                  <a:ext cx="165896" cy="362351"/>
                  <a:chOff x="0" y="0"/>
                  <a:chExt cx="348994" cy="762274"/>
                </a:xfrm>
                <a:solidFill>
                  <a:schemeClr val="tx1">
                    <a:lumMod val="65000"/>
                    <a:lumOff val="35000"/>
                  </a:schemeClr>
                </a:solidFill>
              </p:grpSpPr>
              <p:sp>
                <p:nvSpPr>
                  <p:cNvPr id="398" name="Oval 12">
                    <a:extLst>
                      <a:ext uri="{FF2B5EF4-FFF2-40B4-BE49-F238E27FC236}">
                        <a16:creationId xmlns:a16="http://schemas.microsoft.com/office/drawing/2014/main" id="{B9EEF537-E041-4837-BE83-6451E5148095}"/>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99" name="Freeform 13">
                    <a:extLst>
                      <a:ext uri="{FF2B5EF4-FFF2-40B4-BE49-F238E27FC236}">
                        <a16:creationId xmlns:a16="http://schemas.microsoft.com/office/drawing/2014/main" id="{A89F02FB-ED0F-4F61-9BDE-14A5C87D12AF}"/>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397" name="フリーフォーム: 図形 396">
                  <a:extLst>
                    <a:ext uri="{FF2B5EF4-FFF2-40B4-BE49-F238E27FC236}">
                      <a16:creationId xmlns:a16="http://schemas.microsoft.com/office/drawing/2014/main" id="{729DA871-734C-4DA4-8F1C-7F87E6E4097A}"/>
                    </a:ext>
                  </a:extLst>
                </p:cNvPr>
                <p:cNvSpPr/>
                <p:nvPr/>
              </p:nvSpPr>
              <p:spPr>
                <a:xfrm>
                  <a:off x="641286" y="1755832"/>
                  <a:ext cx="252000" cy="0"/>
                </a:xfrm>
                <a:custGeom>
                  <a:avLst/>
                  <a:gdLst>
                    <a:gd name="connsiteX0" fmla="*/ 0 w 476250"/>
                    <a:gd name="connsiteY0" fmla="*/ 0 h 0"/>
                    <a:gd name="connsiteX1" fmla="*/ 476250 w 476250"/>
                    <a:gd name="connsiteY1" fmla="*/ 0 h 0"/>
                  </a:gdLst>
                  <a:ahLst/>
                  <a:cxnLst>
                    <a:cxn ang="0">
                      <a:pos x="connsiteX0" y="connsiteY0"/>
                    </a:cxn>
                    <a:cxn ang="0">
                      <a:pos x="connsiteX1" y="connsiteY1"/>
                    </a:cxn>
                  </a:cxnLst>
                  <a:rect l="l" t="t" r="r" b="b"/>
                  <a:pathLst>
                    <a:path w="476250">
                      <a:moveTo>
                        <a:pt x="0" y="0"/>
                      </a:moveTo>
                      <a:lnTo>
                        <a:pt x="476250" y="0"/>
                      </a:lnTo>
                    </a:path>
                  </a:pathLst>
                </a:custGeom>
                <a:noFill/>
                <a:ln w="28575" cap="rnd">
                  <a:solidFill>
                    <a:schemeClr val="tx2"/>
                  </a:solidFill>
                  <a:round/>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grpSp>
        <p:nvGrpSpPr>
          <p:cNvPr id="364" name="グループ化 363">
            <a:extLst>
              <a:ext uri="{FF2B5EF4-FFF2-40B4-BE49-F238E27FC236}">
                <a16:creationId xmlns:a16="http://schemas.microsoft.com/office/drawing/2014/main" id="{D50F3911-2C56-4482-9EF7-BD2D64A485E5}"/>
              </a:ext>
            </a:extLst>
          </p:cNvPr>
          <p:cNvGrpSpPr/>
          <p:nvPr/>
        </p:nvGrpSpPr>
        <p:grpSpPr>
          <a:xfrm>
            <a:off x="8505279" y="1178324"/>
            <a:ext cx="384063" cy="440860"/>
            <a:chOff x="1746872" y="4901059"/>
            <a:chExt cx="592387" cy="679992"/>
          </a:xfrm>
          <a:solidFill>
            <a:schemeClr val="tx2"/>
          </a:solidFill>
        </p:grpSpPr>
        <p:sp>
          <p:nvSpPr>
            <p:cNvPr id="365" name="Freeform 29">
              <a:extLst>
                <a:ext uri="{FF2B5EF4-FFF2-40B4-BE49-F238E27FC236}">
                  <a16:creationId xmlns:a16="http://schemas.microsoft.com/office/drawing/2014/main" id="{0C0A1EE3-B32B-4698-A96C-3BD553F27F9A}"/>
                </a:ext>
              </a:extLst>
            </p:cNvPr>
            <p:cNvSpPr>
              <a:spLocks/>
            </p:cNvSpPr>
            <p:nvPr/>
          </p:nvSpPr>
          <p:spPr bwMode="auto">
            <a:xfrm>
              <a:off x="1746872" y="4901059"/>
              <a:ext cx="592387" cy="679992"/>
            </a:xfrm>
            <a:custGeom>
              <a:avLst/>
              <a:gdLst>
                <a:gd name="T0" fmla="*/ 190 w 243"/>
                <a:gd name="T1" fmla="*/ 23 h 280"/>
                <a:gd name="T2" fmla="*/ 56 w 243"/>
                <a:gd name="T3" fmla="*/ 24 h 280"/>
                <a:gd name="T4" fmla="*/ 15 w 243"/>
                <a:gd name="T5" fmla="*/ 85 h 280"/>
                <a:gd name="T6" fmla="*/ 15 w 243"/>
                <a:gd name="T7" fmla="*/ 88 h 280"/>
                <a:gd name="T8" fmla="*/ 17 w 243"/>
                <a:gd name="T9" fmla="*/ 105 h 280"/>
                <a:gd name="T10" fmla="*/ 9 w 243"/>
                <a:gd name="T11" fmla="*/ 144 h 280"/>
                <a:gd name="T12" fmla="*/ 1 w 243"/>
                <a:gd name="T13" fmla="*/ 159 h 280"/>
                <a:gd name="T14" fmla="*/ 12 w 243"/>
                <a:gd name="T15" fmla="*/ 170 h 280"/>
                <a:gd name="T16" fmla="*/ 15 w 243"/>
                <a:gd name="T17" fmla="*/ 172 h 280"/>
                <a:gd name="T18" fmla="*/ 12 w 243"/>
                <a:gd name="T19" fmla="*/ 181 h 280"/>
                <a:gd name="T20" fmla="*/ 11 w 243"/>
                <a:gd name="T21" fmla="*/ 186 h 280"/>
                <a:gd name="T22" fmla="*/ 14 w 243"/>
                <a:gd name="T23" fmla="*/ 197 h 280"/>
                <a:gd name="T24" fmla="*/ 14 w 243"/>
                <a:gd name="T25" fmla="*/ 197 h 280"/>
                <a:gd name="T26" fmla="*/ 14 w 243"/>
                <a:gd name="T27" fmla="*/ 198 h 280"/>
                <a:gd name="T28" fmla="*/ 17 w 243"/>
                <a:gd name="T29" fmla="*/ 210 h 280"/>
                <a:gd name="T30" fmla="*/ 22 w 243"/>
                <a:gd name="T31" fmla="*/ 223 h 280"/>
                <a:gd name="T32" fmla="*/ 27 w 243"/>
                <a:gd name="T33" fmla="*/ 236 h 280"/>
                <a:gd name="T34" fmla="*/ 51 w 243"/>
                <a:gd name="T35" fmla="*/ 241 h 280"/>
                <a:gd name="T36" fmla="*/ 89 w 243"/>
                <a:gd name="T37" fmla="*/ 248 h 280"/>
                <a:gd name="T38" fmla="*/ 93 w 243"/>
                <a:gd name="T39" fmla="*/ 256 h 280"/>
                <a:gd name="T40" fmla="*/ 93 w 243"/>
                <a:gd name="T41" fmla="*/ 274 h 280"/>
                <a:gd name="T42" fmla="*/ 96 w 243"/>
                <a:gd name="T43" fmla="*/ 279 h 280"/>
                <a:gd name="T44" fmla="*/ 101 w 243"/>
                <a:gd name="T45" fmla="*/ 276 h 280"/>
                <a:gd name="T46" fmla="*/ 101 w 243"/>
                <a:gd name="T47" fmla="*/ 255 h 280"/>
                <a:gd name="T48" fmla="*/ 95 w 243"/>
                <a:gd name="T49" fmla="*/ 242 h 280"/>
                <a:gd name="T50" fmla="*/ 50 w 243"/>
                <a:gd name="T51" fmla="*/ 233 h 280"/>
                <a:gd name="T52" fmla="*/ 32 w 243"/>
                <a:gd name="T53" fmla="*/ 230 h 280"/>
                <a:gd name="T54" fmla="*/ 30 w 243"/>
                <a:gd name="T55" fmla="*/ 223 h 280"/>
                <a:gd name="T56" fmla="*/ 23 w 243"/>
                <a:gd name="T57" fmla="*/ 204 h 280"/>
                <a:gd name="T58" fmla="*/ 22 w 243"/>
                <a:gd name="T59" fmla="*/ 200 h 280"/>
                <a:gd name="T60" fmla="*/ 23 w 243"/>
                <a:gd name="T61" fmla="*/ 197 h 280"/>
                <a:gd name="T62" fmla="*/ 20 w 243"/>
                <a:gd name="T63" fmla="*/ 191 h 280"/>
                <a:gd name="T64" fmla="*/ 18 w 243"/>
                <a:gd name="T65" fmla="*/ 188 h 280"/>
                <a:gd name="T66" fmla="*/ 20 w 243"/>
                <a:gd name="T67" fmla="*/ 184 h 280"/>
                <a:gd name="T68" fmla="*/ 21 w 243"/>
                <a:gd name="T69" fmla="*/ 167 h 280"/>
                <a:gd name="T70" fmla="*/ 16 w 243"/>
                <a:gd name="T71" fmla="*/ 163 h 280"/>
                <a:gd name="T72" fmla="*/ 9 w 243"/>
                <a:gd name="T73" fmla="*/ 158 h 280"/>
                <a:gd name="T74" fmla="*/ 14 w 243"/>
                <a:gd name="T75" fmla="*/ 150 h 280"/>
                <a:gd name="T76" fmla="*/ 25 w 243"/>
                <a:gd name="T77" fmla="*/ 102 h 280"/>
                <a:gd name="T78" fmla="*/ 23 w 243"/>
                <a:gd name="T79" fmla="*/ 88 h 280"/>
                <a:gd name="T80" fmla="*/ 23 w 243"/>
                <a:gd name="T81" fmla="*/ 84 h 280"/>
                <a:gd name="T82" fmla="*/ 59 w 243"/>
                <a:gd name="T83" fmla="*/ 31 h 280"/>
                <a:gd name="T84" fmla="*/ 187 w 243"/>
                <a:gd name="T85" fmla="*/ 31 h 280"/>
                <a:gd name="T86" fmla="*/ 215 w 243"/>
                <a:gd name="T87" fmla="*/ 139 h 280"/>
                <a:gd name="T88" fmla="*/ 211 w 243"/>
                <a:gd name="T89" fmla="*/ 148 h 280"/>
                <a:gd name="T90" fmla="*/ 198 w 243"/>
                <a:gd name="T91" fmla="*/ 276 h 280"/>
                <a:gd name="T92" fmla="*/ 202 w 243"/>
                <a:gd name="T93" fmla="*/ 279 h 280"/>
                <a:gd name="T94" fmla="*/ 203 w 243"/>
                <a:gd name="T95" fmla="*/ 279 h 280"/>
                <a:gd name="T96" fmla="*/ 205 w 243"/>
                <a:gd name="T97" fmla="*/ 274 h 280"/>
                <a:gd name="T98" fmla="*/ 218 w 243"/>
                <a:gd name="T99" fmla="*/ 152 h 280"/>
                <a:gd name="T100" fmla="*/ 223 w 243"/>
                <a:gd name="T101" fmla="*/ 143 h 280"/>
                <a:gd name="T102" fmla="*/ 190 w 243"/>
                <a:gd name="T103" fmla="*/ 2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3" h="280">
                  <a:moveTo>
                    <a:pt x="190" y="23"/>
                  </a:moveTo>
                  <a:cubicBezTo>
                    <a:pt x="142" y="0"/>
                    <a:pt x="102" y="0"/>
                    <a:pt x="56" y="24"/>
                  </a:cubicBezTo>
                  <a:cubicBezTo>
                    <a:pt x="13" y="46"/>
                    <a:pt x="14" y="83"/>
                    <a:pt x="15" y="85"/>
                  </a:cubicBezTo>
                  <a:cubicBezTo>
                    <a:pt x="15" y="88"/>
                    <a:pt x="15" y="88"/>
                    <a:pt x="15" y="88"/>
                  </a:cubicBezTo>
                  <a:cubicBezTo>
                    <a:pt x="15" y="95"/>
                    <a:pt x="15" y="100"/>
                    <a:pt x="17" y="105"/>
                  </a:cubicBezTo>
                  <a:cubicBezTo>
                    <a:pt x="21" y="116"/>
                    <a:pt x="23" y="132"/>
                    <a:pt x="9" y="144"/>
                  </a:cubicBezTo>
                  <a:cubicBezTo>
                    <a:pt x="3" y="149"/>
                    <a:pt x="0" y="154"/>
                    <a:pt x="1" y="159"/>
                  </a:cubicBezTo>
                  <a:cubicBezTo>
                    <a:pt x="1" y="165"/>
                    <a:pt x="8" y="168"/>
                    <a:pt x="12" y="170"/>
                  </a:cubicBezTo>
                  <a:cubicBezTo>
                    <a:pt x="13" y="171"/>
                    <a:pt x="14" y="171"/>
                    <a:pt x="15" y="172"/>
                  </a:cubicBezTo>
                  <a:cubicBezTo>
                    <a:pt x="15" y="174"/>
                    <a:pt x="13" y="178"/>
                    <a:pt x="12" y="181"/>
                  </a:cubicBezTo>
                  <a:cubicBezTo>
                    <a:pt x="11" y="183"/>
                    <a:pt x="11" y="184"/>
                    <a:pt x="11" y="186"/>
                  </a:cubicBezTo>
                  <a:cubicBezTo>
                    <a:pt x="9" y="191"/>
                    <a:pt x="12" y="195"/>
                    <a:pt x="14" y="197"/>
                  </a:cubicBezTo>
                  <a:cubicBezTo>
                    <a:pt x="14" y="197"/>
                    <a:pt x="14" y="197"/>
                    <a:pt x="14" y="197"/>
                  </a:cubicBezTo>
                  <a:cubicBezTo>
                    <a:pt x="14" y="197"/>
                    <a:pt x="14" y="198"/>
                    <a:pt x="14" y="198"/>
                  </a:cubicBezTo>
                  <a:cubicBezTo>
                    <a:pt x="14" y="200"/>
                    <a:pt x="13" y="205"/>
                    <a:pt x="17" y="210"/>
                  </a:cubicBezTo>
                  <a:cubicBezTo>
                    <a:pt x="21" y="213"/>
                    <a:pt x="22" y="217"/>
                    <a:pt x="22" y="223"/>
                  </a:cubicBezTo>
                  <a:cubicBezTo>
                    <a:pt x="22" y="226"/>
                    <a:pt x="22" y="232"/>
                    <a:pt x="27" y="236"/>
                  </a:cubicBezTo>
                  <a:cubicBezTo>
                    <a:pt x="31" y="241"/>
                    <a:pt x="39" y="242"/>
                    <a:pt x="51" y="241"/>
                  </a:cubicBezTo>
                  <a:cubicBezTo>
                    <a:pt x="70" y="240"/>
                    <a:pt x="83" y="243"/>
                    <a:pt x="89" y="248"/>
                  </a:cubicBezTo>
                  <a:cubicBezTo>
                    <a:pt x="92" y="250"/>
                    <a:pt x="93" y="253"/>
                    <a:pt x="93" y="256"/>
                  </a:cubicBezTo>
                  <a:cubicBezTo>
                    <a:pt x="94" y="270"/>
                    <a:pt x="93" y="274"/>
                    <a:pt x="93" y="274"/>
                  </a:cubicBezTo>
                  <a:cubicBezTo>
                    <a:pt x="93" y="276"/>
                    <a:pt x="94" y="279"/>
                    <a:pt x="96" y="279"/>
                  </a:cubicBezTo>
                  <a:cubicBezTo>
                    <a:pt x="98" y="280"/>
                    <a:pt x="100" y="279"/>
                    <a:pt x="101" y="276"/>
                  </a:cubicBezTo>
                  <a:cubicBezTo>
                    <a:pt x="101" y="275"/>
                    <a:pt x="102" y="271"/>
                    <a:pt x="101" y="255"/>
                  </a:cubicBezTo>
                  <a:cubicBezTo>
                    <a:pt x="101" y="250"/>
                    <a:pt x="99" y="246"/>
                    <a:pt x="95" y="242"/>
                  </a:cubicBezTo>
                  <a:cubicBezTo>
                    <a:pt x="87" y="235"/>
                    <a:pt x="72" y="232"/>
                    <a:pt x="50" y="233"/>
                  </a:cubicBezTo>
                  <a:cubicBezTo>
                    <a:pt x="39" y="234"/>
                    <a:pt x="34" y="232"/>
                    <a:pt x="32" y="230"/>
                  </a:cubicBezTo>
                  <a:cubicBezTo>
                    <a:pt x="31" y="229"/>
                    <a:pt x="30" y="227"/>
                    <a:pt x="30" y="223"/>
                  </a:cubicBezTo>
                  <a:cubicBezTo>
                    <a:pt x="30" y="215"/>
                    <a:pt x="28" y="209"/>
                    <a:pt x="23" y="204"/>
                  </a:cubicBezTo>
                  <a:cubicBezTo>
                    <a:pt x="22" y="203"/>
                    <a:pt x="22" y="202"/>
                    <a:pt x="22" y="200"/>
                  </a:cubicBezTo>
                  <a:cubicBezTo>
                    <a:pt x="22" y="199"/>
                    <a:pt x="23" y="198"/>
                    <a:pt x="23" y="197"/>
                  </a:cubicBezTo>
                  <a:cubicBezTo>
                    <a:pt x="23" y="194"/>
                    <a:pt x="21" y="193"/>
                    <a:pt x="20" y="191"/>
                  </a:cubicBezTo>
                  <a:cubicBezTo>
                    <a:pt x="18" y="189"/>
                    <a:pt x="18" y="189"/>
                    <a:pt x="18" y="188"/>
                  </a:cubicBezTo>
                  <a:cubicBezTo>
                    <a:pt x="19" y="187"/>
                    <a:pt x="19" y="185"/>
                    <a:pt x="20" y="184"/>
                  </a:cubicBezTo>
                  <a:cubicBezTo>
                    <a:pt x="22" y="178"/>
                    <a:pt x="24" y="171"/>
                    <a:pt x="21" y="167"/>
                  </a:cubicBezTo>
                  <a:cubicBezTo>
                    <a:pt x="20" y="166"/>
                    <a:pt x="18" y="165"/>
                    <a:pt x="16" y="163"/>
                  </a:cubicBezTo>
                  <a:cubicBezTo>
                    <a:pt x="13" y="162"/>
                    <a:pt x="9" y="160"/>
                    <a:pt x="9" y="158"/>
                  </a:cubicBezTo>
                  <a:cubicBezTo>
                    <a:pt x="8" y="157"/>
                    <a:pt x="9" y="155"/>
                    <a:pt x="14" y="150"/>
                  </a:cubicBezTo>
                  <a:cubicBezTo>
                    <a:pt x="28" y="138"/>
                    <a:pt x="32" y="122"/>
                    <a:pt x="25" y="102"/>
                  </a:cubicBezTo>
                  <a:cubicBezTo>
                    <a:pt x="23" y="98"/>
                    <a:pt x="23" y="95"/>
                    <a:pt x="23" y="88"/>
                  </a:cubicBezTo>
                  <a:cubicBezTo>
                    <a:pt x="23" y="84"/>
                    <a:pt x="23" y="84"/>
                    <a:pt x="23" y="84"/>
                  </a:cubicBezTo>
                  <a:cubicBezTo>
                    <a:pt x="23" y="83"/>
                    <a:pt x="21" y="50"/>
                    <a:pt x="59" y="31"/>
                  </a:cubicBezTo>
                  <a:cubicBezTo>
                    <a:pt x="103" y="8"/>
                    <a:pt x="140" y="8"/>
                    <a:pt x="187" y="31"/>
                  </a:cubicBezTo>
                  <a:cubicBezTo>
                    <a:pt x="239" y="56"/>
                    <a:pt x="222" y="124"/>
                    <a:pt x="215" y="139"/>
                  </a:cubicBezTo>
                  <a:cubicBezTo>
                    <a:pt x="214" y="142"/>
                    <a:pt x="213" y="145"/>
                    <a:pt x="211" y="148"/>
                  </a:cubicBezTo>
                  <a:cubicBezTo>
                    <a:pt x="200" y="171"/>
                    <a:pt x="178" y="215"/>
                    <a:pt x="198" y="276"/>
                  </a:cubicBezTo>
                  <a:cubicBezTo>
                    <a:pt x="198" y="278"/>
                    <a:pt x="200" y="279"/>
                    <a:pt x="202" y="279"/>
                  </a:cubicBezTo>
                  <a:cubicBezTo>
                    <a:pt x="202" y="279"/>
                    <a:pt x="202" y="279"/>
                    <a:pt x="203" y="279"/>
                  </a:cubicBezTo>
                  <a:cubicBezTo>
                    <a:pt x="205" y="278"/>
                    <a:pt x="206" y="276"/>
                    <a:pt x="205" y="274"/>
                  </a:cubicBezTo>
                  <a:cubicBezTo>
                    <a:pt x="187" y="215"/>
                    <a:pt x="207" y="175"/>
                    <a:pt x="218" y="152"/>
                  </a:cubicBezTo>
                  <a:cubicBezTo>
                    <a:pt x="220" y="148"/>
                    <a:pt x="221" y="145"/>
                    <a:pt x="223" y="143"/>
                  </a:cubicBezTo>
                  <a:cubicBezTo>
                    <a:pt x="234" y="116"/>
                    <a:pt x="243" y="49"/>
                    <a:pt x="19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6" name="Freeform 30">
              <a:extLst>
                <a:ext uri="{FF2B5EF4-FFF2-40B4-BE49-F238E27FC236}">
                  <a16:creationId xmlns:a16="http://schemas.microsoft.com/office/drawing/2014/main" id="{74D0138E-41AC-4D16-91D7-497A506637EE}"/>
                </a:ext>
              </a:extLst>
            </p:cNvPr>
            <p:cNvSpPr>
              <a:spLocks noEditPoints="1"/>
            </p:cNvSpPr>
            <p:nvPr/>
          </p:nvSpPr>
          <p:spPr bwMode="auto">
            <a:xfrm>
              <a:off x="1849006" y="4946948"/>
              <a:ext cx="427603" cy="348339"/>
            </a:xfrm>
            <a:custGeom>
              <a:avLst/>
              <a:gdLst>
                <a:gd name="T0" fmla="*/ 132 w 175"/>
                <a:gd name="T1" fmla="*/ 24 h 143"/>
                <a:gd name="T2" fmla="*/ 34 w 175"/>
                <a:gd name="T3" fmla="*/ 25 h 143"/>
                <a:gd name="T4" fmla="*/ 1 w 175"/>
                <a:gd name="T5" fmla="*/ 70 h 143"/>
                <a:gd name="T6" fmla="*/ 26 w 175"/>
                <a:gd name="T7" fmla="*/ 111 h 143"/>
                <a:gd name="T8" fmla="*/ 87 w 175"/>
                <a:gd name="T9" fmla="*/ 127 h 143"/>
                <a:gd name="T10" fmla="*/ 124 w 175"/>
                <a:gd name="T11" fmla="*/ 143 h 143"/>
                <a:gd name="T12" fmla="*/ 159 w 175"/>
                <a:gd name="T13" fmla="*/ 112 h 143"/>
                <a:gd name="T14" fmla="*/ 153 w 175"/>
                <a:gd name="T15" fmla="*/ 107 h 143"/>
                <a:gd name="T16" fmla="*/ 132 w 175"/>
                <a:gd name="T17" fmla="*/ 133 h 143"/>
                <a:gd name="T18" fmla="*/ 117 w 175"/>
                <a:gd name="T19" fmla="*/ 134 h 143"/>
                <a:gd name="T20" fmla="*/ 130 w 175"/>
                <a:gd name="T21" fmla="*/ 104 h 143"/>
                <a:gd name="T22" fmla="*/ 108 w 175"/>
                <a:gd name="T23" fmla="*/ 130 h 143"/>
                <a:gd name="T24" fmla="*/ 86 w 175"/>
                <a:gd name="T25" fmla="*/ 118 h 143"/>
                <a:gd name="T26" fmla="*/ 48 w 175"/>
                <a:gd name="T27" fmla="*/ 109 h 143"/>
                <a:gd name="T28" fmla="*/ 27 w 175"/>
                <a:gd name="T29" fmla="*/ 96 h 143"/>
                <a:gd name="T30" fmla="*/ 68 w 175"/>
                <a:gd name="T31" fmla="*/ 76 h 143"/>
                <a:gd name="T32" fmla="*/ 21 w 175"/>
                <a:gd name="T33" fmla="*/ 90 h 143"/>
                <a:gd name="T34" fmla="*/ 19 w 175"/>
                <a:gd name="T35" fmla="*/ 50 h 143"/>
                <a:gd name="T36" fmla="*/ 36 w 175"/>
                <a:gd name="T37" fmla="*/ 33 h 143"/>
                <a:gd name="T38" fmla="*/ 40 w 175"/>
                <a:gd name="T39" fmla="*/ 47 h 143"/>
                <a:gd name="T40" fmla="*/ 43 w 175"/>
                <a:gd name="T41" fmla="*/ 53 h 143"/>
                <a:gd name="T42" fmla="*/ 49 w 175"/>
                <a:gd name="T43" fmla="*/ 39 h 143"/>
                <a:gd name="T44" fmla="*/ 66 w 175"/>
                <a:gd name="T45" fmla="*/ 20 h 143"/>
                <a:gd name="T46" fmla="*/ 81 w 175"/>
                <a:gd name="T47" fmla="*/ 47 h 143"/>
                <a:gd name="T48" fmla="*/ 83 w 175"/>
                <a:gd name="T49" fmla="*/ 39 h 143"/>
                <a:gd name="T50" fmla="*/ 121 w 175"/>
                <a:gd name="T51" fmla="*/ 25 h 143"/>
                <a:gd name="T52" fmla="*/ 95 w 175"/>
                <a:gd name="T53" fmla="*/ 74 h 143"/>
                <a:gd name="T54" fmla="*/ 99 w 175"/>
                <a:gd name="T55" fmla="*/ 70 h 143"/>
                <a:gd name="T56" fmla="*/ 158 w 175"/>
                <a:gd name="T57" fmla="*/ 71 h 143"/>
                <a:gd name="T58" fmla="*/ 124 w 175"/>
                <a:gd name="T59" fmla="*/ 68 h 143"/>
                <a:gd name="T60" fmla="*/ 147 w 175"/>
                <a:gd name="T61" fmla="*/ 82 h 143"/>
                <a:gd name="T62" fmla="*/ 153 w 175"/>
                <a:gd name="T63" fmla="*/ 10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5" h="143">
                  <a:moveTo>
                    <a:pt x="166" y="73"/>
                  </a:moveTo>
                  <a:cubicBezTo>
                    <a:pt x="167" y="34"/>
                    <a:pt x="139" y="25"/>
                    <a:pt x="132" y="24"/>
                  </a:cubicBezTo>
                  <a:cubicBezTo>
                    <a:pt x="109" y="0"/>
                    <a:pt x="77" y="10"/>
                    <a:pt x="70" y="13"/>
                  </a:cubicBezTo>
                  <a:cubicBezTo>
                    <a:pt x="51" y="9"/>
                    <a:pt x="39" y="18"/>
                    <a:pt x="34" y="25"/>
                  </a:cubicBezTo>
                  <a:cubicBezTo>
                    <a:pt x="20" y="26"/>
                    <a:pt x="15" y="37"/>
                    <a:pt x="13" y="44"/>
                  </a:cubicBezTo>
                  <a:cubicBezTo>
                    <a:pt x="10" y="47"/>
                    <a:pt x="2" y="54"/>
                    <a:pt x="1" y="70"/>
                  </a:cubicBezTo>
                  <a:cubicBezTo>
                    <a:pt x="0" y="85"/>
                    <a:pt x="11" y="94"/>
                    <a:pt x="19" y="98"/>
                  </a:cubicBezTo>
                  <a:cubicBezTo>
                    <a:pt x="20" y="103"/>
                    <a:pt x="22" y="108"/>
                    <a:pt x="26" y="111"/>
                  </a:cubicBezTo>
                  <a:cubicBezTo>
                    <a:pt x="33" y="117"/>
                    <a:pt x="43" y="117"/>
                    <a:pt x="47" y="117"/>
                  </a:cubicBezTo>
                  <a:cubicBezTo>
                    <a:pt x="60" y="131"/>
                    <a:pt x="77" y="130"/>
                    <a:pt x="87" y="127"/>
                  </a:cubicBezTo>
                  <a:cubicBezTo>
                    <a:pt x="93" y="136"/>
                    <a:pt x="104" y="137"/>
                    <a:pt x="108" y="138"/>
                  </a:cubicBezTo>
                  <a:cubicBezTo>
                    <a:pt x="114" y="142"/>
                    <a:pt x="120" y="143"/>
                    <a:pt x="124" y="143"/>
                  </a:cubicBezTo>
                  <a:cubicBezTo>
                    <a:pt x="129" y="143"/>
                    <a:pt x="132" y="141"/>
                    <a:pt x="134" y="140"/>
                  </a:cubicBezTo>
                  <a:cubicBezTo>
                    <a:pt x="150" y="138"/>
                    <a:pt x="157" y="122"/>
                    <a:pt x="159" y="112"/>
                  </a:cubicBezTo>
                  <a:cubicBezTo>
                    <a:pt x="175" y="99"/>
                    <a:pt x="171" y="81"/>
                    <a:pt x="166" y="73"/>
                  </a:cubicBezTo>
                  <a:close/>
                  <a:moveTo>
                    <a:pt x="153" y="107"/>
                  </a:moveTo>
                  <a:cubicBezTo>
                    <a:pt x="152" y="107"/>
                    <a:pt x="151" y="108"/>
                    <a:pt x="151" y="109"/>
                  </a:cubicBezTo>
                  <a:cubicBezTo>
                    <a:pt x="151" y="110"/>
                    <a:pt x="148" y="130"/>
                    <a:pt x="132" y="133"/>
                  </a:cubicBezTo>
                  <a:cubicBezTo>
                    <a:pt x="131" y="133"/>
                    <a:pt x="130" y="133"/>
                    <a:pt x="130" y="133"/>
                  </a:cubicBezTo>
                  <a:cubicBezTo>
                    <a:pt x="130" y="134"/>
                    <a:pt x="125" y="137"/>
                    <a:pt x="117" y="134"/>
                  </a:cubicBezTo>
                  <a:cubicBezTo>
                    <a:pt x="132" y="124"/>
                    <a:pt x="134" y="109"/>
                    <a:pt x="134" y="108"/>
                  </a:cubicBezTo>
                  <a:cubicBezTo>
                    <a:pt x="134" y="106"/>
                    <a:pt x="132" y="104"/>
                    <a:pt x="130" y="104"/>
                  </a:cubicBezTo>
                  <a:cubicBezTo>
                    <a:pt x="128" y="103"/>
                    <a:pt x="126" y="105"/>
                    <a:pt x="126" y="107"/>
                  </a:cubicBezTo>
                  <a:cubicBezTo>
                    <a:pt x="126" y="108"/>
                    <a:pt x="124" y="122"/>
                    <a:pt x="108" y="130"/>
                  </a:cubicBezTo>
                  <a:cubicBezTo>
                    <a:pt x="105" y="130"/>
                    <a:pt x="96" y="129"/>
                    <a:pt x="92" y="120"/>
                  </a:cubicBezTo>
                  <a:cubicBezTo>
                    <a:pt x="91" y="118"/>
                    <a:pt x="88" y="117"/>
                    <a:pt x="86" y="118"/>
                  </a:cubicBezTo>
                  <a:cubicBezTo>
                    <a:pt x="86" y="119"/>
                    <a:pt x="66" y="128"/>
                    <a:pt x="52" y="110"/>
                  </a:cubicBezTo>
                  <a:cubicBezTo>
                    <a:pt x="51" y="109"/>
                    <a:pt x="49" y="109"/>
                    <a:pt x="48" y="109"/>
                  </a:cubicBezTo>
                  <a:cubicBezTo>
                    <a:pt x="48" y="109"/>
                    <a:pt x="37" y="110"/>
                    <a:pt x="31" y="105"/>
                  </a:cubicBezTo>
                  <a:cubicBezTo>
                    <a:pt x="29" y="103"/>
                    <a:pt x="27" y="100"/>
                    <a:pt x="27" y="96"/>
                  </a:cubicBezTo>
                  <a:cubicBezTo>
                    <a:pt x="29" y="92"/>
                    <a:pt x="39" y="76"/>
                    <a:pt x="63" y="80"/>
                  </a:cubicBezTo>
                  <a:cubicBezTo>
                    <a:pt x="65" y="80"/>
                    <a:pt x="67" y="79"/>
                    <a:pt x="68" y="76"/>
                  </a:cubicBezTo>
                  <a:cubicBezTo>
                    <a:pt x="68" y="74"/>
                    <a:pt x="66" y="72"/>
                    <a:pt x="64" y="72"/>
                  </a:cubicBezTo>
                  <a:cubicBezTo>
                    <a:pt x="39" y="68"/>
                    <a:pt x="26" y="83"/>
                    <a:pt x="21" y="90"/>
                  </a:cubicBezTo>
                  <a:cubicBezTo>
                    <a:pt x="16" y="87"/>
                    <a:pt x="8" y="81"/>
                    <a:pt x="9" y="70"/>
                  </a:cubicBezTo>
                  <a:cubicBezTo>
                    <a:pt x="10" y="55"/>
                    <a:pt x="19" y="50"/>
                    <a:pt x="19" y="50"/>
                  </a:cubicBezTo>
                  <a:cubicBezTo>
                    <a:pt x="20" y="50"/>
                    <a:pt x="21" y="48"/>
                    <a:pt x="21" y="47"/>
                  </a:cubicBezTo>
                  <a:cubicBezTo>
                    <a:pt x="21" y="46"/>
                    <a:pt x="23" y="34"/>
                    <a:pt x="36" y="33"/>
                  </a:cubicBezTo>
                  <a:cubicBezTo>
                    <a:pt x="39" y="35"/>
                    <a:pt x="41" y="38"/>
                    <a:pt x="41" y="40"/>
                  </a:cubicBezTo>
                  <a:cubicBezTo>
                    <a:pt x="42" y="44"/>
                    <a:pt x="40" y="46"/>
                    <a:pt x="40" y="47"/>
                  </a:cubicBezTo>
                  <a:cubicBezTo>
                    <a:pt x="39" y="48"/>
                    <a:pt x="39" y="51"/>
                    <a:pt x="41" y="52"/>
                  </a:cubicBezTo>
                  <a:cubicBezTo>
                    <a:pt x="41" y="53"/>
                    <a:pt x="42" y="53"/>
                    <a:pt x="43" y="53"/>
                  </a:cubicBezTo>
                  <a:cubicBezTo>
                    <a:pt x="44" y="53"/>
                    <a:pt x="45" y="52"/>
                    <a:pt x="46" y="51"/>
                  </a:cubicBezTo>
                  <a:cubicBezTo>
                    <a:pt x="47" y="51"/>
                    <a:pt x="50" y="46"/>
                    <a:pt x="49" y="39"/>
                  </a:cubicBezTo>
                  <a:cubicBezTo>
                    <a:pt x="49" y="35"/>
                    <a:pt x="46" y="31"/>
                    <a:pt x="42" y="28"/>
                  </a:cubicBezTo>
                  <a:cubicBezTo>
                    <a:pt x="45" y="24"/>
                    <a:pt x="52" y="18"/>
                    <a:pt x="66" y="20"/>
                  </a:cubicBezTo>
                  <a:cubicBezTo>
                    <a:pt x="64" y="34"/>
                    <a:pt x="74" y="43"/>
                    <a:pt x="79" y="46"/>
                  </a:cubicBezTo>
                  <a:cubicBezTo>
                    <a:pt x="80" y="46"/>
                    <a:pt x="81" y="47"/>
                    <a:pt x="81" y="47"/>
                  </a:cubicBezTo>
                  <a:cubicBezTo>
                    <a:pt x="83" y="47"/>
                    <a:pt x="84" y="46"/>
                    <a:pt x="85" y="44"/>
                  </a:cubicBezTo>
                  <a:cubicBezTo>
                    <a:pt x="86" y="42"/>
                    <a:pt x="85" y="40"/>
                    <a:pt x="83" y="39"/>
                  </a:cubicBezTo>
                  <a:cubicBezTo>
                    <a:pt x="82" y="39"/>
                    <a:pt x="72" y="33"/>
                    <a:pt x="74" y="20"/>
                  </a:cubicBezTo>
                  <a:cubicBezTo>
                    <a:pt x="81" y="18"/>
                    <a:pt x="103" y="12"/>
                    <a:pt x="121" y="25"/>
                  </a:cubicBezTo>
                  <a:cubicBezTo>
                    <a:pt x="89" y="35"/>
                    <a:pt x="91" y="70"/>
                    <a:pt x="91" y="71"/>
                  </a:cubicBezTo>
                  <a:cubicBezTo>
                    <a:pt x="91" y="73"/>
                    <a:pt x="93" y="74"/>
                    <a:pt x="95" y="74"/>
                  </a:cubicBezTo>
                  <a:cubicBezTo>
                    <a:pt x="95" y="74"/>
                    <a:pt x="95" y="74"/>
                    <a:pt x="95" y="74"/>
                  </a:cubicBezTo>
                  <a:cubicBezTo>
                    <a:pt x="97" y="74"/>
                    <a:pt x="99" y="72"/>
                    <a:pt x="99" y="70"/>
                  </a:cubicBezTo>
                  <a:cubicBezTo>
                    <a:pt x="99" y="69"/>
                    <a:pt x="97" y="37"/>
                    <a:pt x="130" y="32"/>
                  </a:cubicBezTo>
                  <a:cubicBezTo>
                    <a:pt x="134" y="32"/>
                    <a:pt x="158" y="39"/>
                    <a:pt x="158" y="71"/>
                  </a:cubicBezTo>
                  <a:cubicBezTo>
                    <a:pt x="143" y="79"/>
                    <a:pt x="130" y="68"/>
                    <a:pt x="129" y="67"/>
                  </a:cubicBezTo>
                  <a:cubicBezTo>
                    <a:pt x="128" y="66"/>
                    <a:pt x="125" y="66"/>
                    <a:pt x="124" y="68"/>
                  </a:cubicBezTo>
                  <a:cubicBezTo>
                    <a:pt x="122" y="69"/>
                    <a:pt x="122" y="72"/>
                    <a:pt x="124" y="73"/>
                  </a:cubicBezTo>
                  <a:cubicBezTo>
                    <a:pt x="128" y="77"/>
                    <a:pt x="137" y="82"/>
                    <a:pt x="147" y="82"/>
                  </a:cubicBezTo>
                  <a:cubicBezTo>
                    <a:pt x="151" y="82"/>
                    <a:pt x="156" y="81"/>
                    <a:pt x="160" y="79"/>
                  </a:cubicBezTo>
                  <a:cubicBezTo>
                    <a:pt x="163" y="85"/>
                    <a:pt x="165" y="97"/>
                    <a:pt x="153"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7" name="Freeform 31">
              <a:extLst>
                <a:ext uri="{FF2B5EF4-FFF2-40B4-BE49-F238E27FC236}">
                  <a16:creationId xmlns:a16="http://schemas.microsoft.com/office/drawing/2014/main" id="{04F3B2C1-86D0-4AFD-A602-FDA9ED7C28E4}"/>
                </a:ext>
              </a:extLst>
            </p:cNvPr>
            <p:cNvSpPr>
              <a:spLocks/>
            </p:cNvSpPr>
            <p:nvPr/>
          </p:nvSpPr>
          <p:spPr bwMode="auto">
            <a:xfrm>
              <a:off x="2015875" y="5157620"/>
              <a:ext cx="118895" cy="43803"/>
            </a:xfrm>
            <a:custGeom>
              <a:avLst/>
              <a:gdLst>
                <a:gd name="T0" fmla="*/ 40 w 48"/>
                <a:gd name="T1" fmla="*/ 2 h 18"/>
                <a:gd name="T2" fmla="*/ 7 w 48"/>
                <a:gd name="T3" fmla="*/ 5 h 18"/>
                <a:gd name="T4" fmla="*/ 2 w 48"/>
                <a:gd name="T5" fmla="*/ 5 h 18"/>
                <a:gd name="T6" fmla="*/ 3 w 48"/>
                <a:gd name="T7" fmla="*/ 11 h 18"/>
                <a:gd name="T8" fmla="*/ 24 w 48"/>
                <a:gd name="T9" fmla="*/ 18 h 18"/>
                <a:gd name="T10" fmla="*/ 46 w 48"/>
                <a:gd name="T11" fmla="*/ 7 h 18"/>
                <a:gd name="T12" fmla="*/ 46 w 48"/>
                <a:gd name="T13" fmla="*/ 2 h 18"/>
                <a:gd name="T14" fmla="*/ 40 w 48"/>
                <a:gd name="T15" fmla="*/ 2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8">
                  <a:moveTo>
                    <a:pt x="40" y="2"/>
                  </a:moveTo>
                  <a:cubicBezTo>
                    <a:pt x="26" y="18"/>
                    <a:pt x="8" y="5"/>
                    <a:pt x="7" y="5"/>
                  </a:cubicBezTo>
                  <a:cubicBezTo>
                    <a:pt x="6" y="3"/>
                    <a:pt x="3" y="4"/>
                    <a:pt x="2" y="5"/>
                  </a:cubicBezTo>
                  <a:cubicBezTo>
                    <a:pt x="0" y="7"/>
                    <a:pt x="1" y="10"/>
                    <a:pt x="3" y="11"/>
                  </a:cubicBezTo>
                  <a:cubicBezTo>
                    <a:pt x="7" y="14"/>
                    <a:pt x="15" y="18"/>
                    <a:pt x="24" y="18"/>
                  </a:cubicBezTo>
                  <a:cubicBezTo>
                    <a:pt x="31" y="18"/>
                    <a:pt x="39" y="15"/>
                    <a:pt x="46" y="7"/>
                  </a:cubicBezTo>
                  <a:cubicBezTo>
                    <a:pt x="48" y="6"/>
                    <a:pt x="48" y="3"/>
                    <a:pt x="46" y="2"/>
                  </a:cubicBezTo>
                  <a:cubicBezTo>
                    <a:pt x="44" y="0"/>
                    <a:pt x="42" y="0"/>
                    <a:pt x="4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417" name="正方形/長方形 416">
            <a:extLst>
              <a:ext uri="{FF2B5EF4-FFF2-40B4-BE49-F238E27FC236}">
                <a16:creationId xmlns:a16="http://schemas.microsoft.com/office/drawing/2014/main" id="{2E0AD02A-636E-4AB5-9C51-02423434C306}"/>
              </a:ext>
            </a:extLst>
          </p:cNvPr>
          <p:cNvSpPr/>
          <p:nvPr/>
        </p:nvSpPr>
        <p:spPr>
          <a:xfrm>
            <a:off x="7942354" y="6690025"/>
            <a:ext cx="2454580" cy="387798"/>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自動運転の電動バスや</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e-bike</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・グリスロ等による地域の足の確保</a:t>
            </a:r>
          </a:p>
        </p:txBody>
      </p:sp>
      <p:grpSp>
        <p:nvGrpSpPr>
          <p:cNvPr id="419" name="グループ化 418">
            <a:extLst>
              <a:ext uri="{FF2B5EF4-FFF2-40B4-BE49-F238E27FC236}">
                <a16:creationId xmlns:a16="http://schemas.microsoft.com/office/drawing/2014/main" id="{91DBDC0D-7E8F-4608-88CF-1C3FE921504C}"/>
              </a:ext>
            </a:extLst>
          </p:cNvPr>
          <p:cNvGrpSpPr/>
          <p:nvPr/>
        </p:nvGrpSpPr>
        <p:grpSpPr>
          <a:xfrm>
            <a:off x="9475124" y="6371890"/>
            <a:ext cx="336060" cy="243222"/>
            <a:chOff x="0" y="0"/>
            <a:chExt cx="1770062" cy="1358900"/>
          </a:xfrm>
          <a:solidFill>
            <a:schemeClr val="tx2"/>
          </a:solidFill>
        </p:grpSpPr>
        <p:sp>
          <p:nvSpPr>
            <p:cNvPr id="471" name="Freeform 408">
              <a:extLst>
                <a:ext uri="{FF2B5EF4-FFF2-40B4-BE49-F238E27FC236}">
                  <a16:creationId xmlns:a16="http://schemas.microsoft.com/office/drawing/2014/main" id="{2AD8D9C0-5246-4B41-82AC-99EEA4AF057C}"/>
                </a:ext>
              </a:extLst>
            </p:cNvPr>
            <p:cNvSpPr>
              <a:spLocks noEditPoints="1"/>
            </p:cNvSpPr>
            <p:nvPr/>
          </p:nvSpPr>
          <p:spPr bwMode="auto">
            <a:xfrm>
              <a:off x="269875" y="1028700"/>
              <a:ext cx="333375" cy="330200"/>
            </a:xfrm>
            <a:custGeom>
              <a:avLst/>
              <a:gdLst>
                <a:gd name="T0" fmla="*/ 89 w 89"/>
                <a:gd name="T1" fmla="*/ 44 h 88"/>
                <a:gd name="T2" fmla="*/ 45 w 89"/>
                <a:gd name="T3" fmla="*/ 88 h 88"/>
                <a:gd name="T4" fmla="*/ 0 w 89"/>
                <a:gd name="T5" fmla="*/ 44 h 88"/>
                <a:gd name="T6" fmla="*/ 45 w 89"/>
                <a:gd name="T7" fmla="*/ 0 h 88"/>
                <a:gd name="T8" fmla="*/ 89 w 89"/>
                <a:gd name="T9" fmla="*/ 44 h 88"/>
                <a:gd name="T10" fmla="*/ 45 w 89"/>
                <a:gd name="T11" fmla="*/ 20 h 88"/>
                <a:gd name="T12" fmla="*/ 21 w 89"/>
                <a:gd name="T13" fmla="*/ 44 h 88"/>
                <a:gd name="T14" fmla="*/ 45 w 89"/>
                <a:gd name="T15" fmla="*/ 68 h 88"/>
                <a:gd name="T16" fmla="*/ 69 w 89"/>
                <a:gd name="T17" fmla="*/ 44 h 88"/>
                <a:gd name="T18" fmla="*/ 45 w 89"/>
                <a:gd name="T19" fmla="*/ 2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88">
                  <a:moveTo>
                    <a:pt x="89" y="44"/>
                  </a:moveTo>
                  <a:cubicBezTo>
                    <a:pt x="89" y="68"/>
                    <a:pt x="69" y="88"/>
                    <a:pt x="45" y="88"/>
                  </a:cubicBezTo>
                  <a:cubicBezTo>
                    <a:pt x="20" y="88"/>
                    <a:pt x="0" y="68"/>
                    <a:pt x="0" y="44"/>
                  </a:cubicBezTo>
                  <a:cubicBezTo>
                    <a:pt x="0" y="19"/>
                    <a:pt x="20" y="0"/>
                    <a:pt x="45" y="0"/>
                  </a:cubicBezTo>
                  <a:cubicBezTo>
                    <a:pt x="69" y="0"/>
                    <a:pt x="89" y="19"/>
                    <a:pt x="89" y="44"/>
                  </a:cubicBezTo>
                  <a:close/>
                  <a:moveTo>
                    <a:pt x="45" y="20"/>
                  </a:moveTo>
                  <a:cubicBezTo>
                    <a:pt x="31" y="20"/>
                    <a:pt x="21" y="30"/>
                    <a:pt x="21" y="44"/>
                  </a:cubicBezTo>
                  <a:cubicBezTo>
                    <a:pt x="21" y="57"/>
                    <a:pt x="31" y="68"/>
                    <a:pt x="45" y="68"/>
                  </a:cubicBezTo>
                  <a:cubicBezTo>
                    <a:pt x="58" y="68"/>
                    <a:pt x="69" y="57"/>
                    <a:pt x="69" y="44"/>
                  </a:cubicBezTo>
                  <a:cubicBezTo>
                    <a:pt x="69" y="30"/>
                    <a:pt x="58" y="20"/>
                    <a:pt x="4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473" name="Freeform 409">
              <a:extLst>
                <a:ext uri="{FF2B5EF4-FFF2-40B4-BE49-F238E27FC236}">
                  <a16:creationId xmlns:a16="http://schemas.microsoft.com/office/drawing/2014/main" id="{87A304A2-F289-4A05-861D-88633657578A}"/>
                </a:ext>
              </a:extLst>
            </p:cNvPr>
            <p:cNvSpPr>
              <a:spLocks noEditPoints="1"/>
            </p:cNvSpPr>
            <p:nvPr/>
          </p:nvSpPr>
          <p:spPr bwMode="auto">
            <a:xfrm>
              <a:off x="0" y="0"/>
              <a:ext cx="1770062" cy="1212850"/>
            </a:xfrm>
            <a:custGeom>
              <a:avLst/>
              <a:gdLst>
                <a:gd name="T0" fmla="*/ 170 w 472"/>
                <a:gd name="T1" fmla="*/ 0 h 323"/>
                <a:gd name="T2" fmla="*/ 106 w 472"/>
                <a:gd name="T3" fmla="*/ 32 h 323"/>
                <a:gd name="T4" fmla="*/ 25 w 472"/>
                <a:gd name="T5" fmla="*/ 138 h 323"/>
                <a:gd name="T6" fmla="*/ 0 w 472"/>
                <a:gd name="T7" fmla="*/ 210 h 323"/>
                <a:gd name="T8" fmla="*/ 0 w 472"/>
                <a:gd name="T9" fmla="*/ 283 h 323"/>
                <a:gd name="T10" fmla="*/ 33 w 472"/>
                <a:gd name="T11" fmla="*/ 323 h 323"/>
                <a:gd name="T12" fmla="*/ 66 w 472"/>
                <a:gd name="T13" fmla="*/ 319 h 323"/>
                <a:gd name="T14" fmla="*/ 66 w 472"/>
                <a:gd name="T15" fmla="*/ 317 h 323"/>
                <a:gd name="T16" fmla="*/ 117 w 472"/>
                <a:gd name="T17" fmla="*/ 265 h 323"/>
                <a:gd name="T18" fmla="*/ 168 w 472"/>
                <a:gd name="T19" fmla="*/ 317 h 323"/>
                <a:gd name="T20" fmla="*/ 168 w 472"/>
                <a:gd name="T21" fmla="*/ 319 h 323"/>
                <a:gd name="T22" fmla="*/ 207 w 472"/>
                <a:gd name="T23" fmla="*/ 323 h 323"/>
                <a:gd name="T24" fmla="*/ 296 w 472"/>
                <a:gd name="T25" fmla="*/ 323 h 323"/>
                <a:gd name="T26" fmla="*/ 336 w 472"/>
                <a:gd name="T27" fmla="*/ 319 h 323"/>
                <a:gd name="T28" fmla="*/ 336 w 472"/>
                <a:gd name="T29" fmla="*/ 317 h 323"/>
                <a:gd name="T30" fmla="*/ 387 w 472"/>
                <a:gd name="T31" fmla="*/ 265 h 323"/>
                <a:gd name="T32" fmla="*/ 438 w 472"/>
                <a:gd name="T33" fmla="*/ 317 h 323"/>
                <a:gd name="T34" fmla="*/ 438 w 472"/>
                <a:gd name="T35" fmla="*/ 319 h 323"/>
                <a:gd name="T36" fmla="*/ 455 w 472"/>
                <a:gd name="T37" fmla="*/ 323 h 323"/>
                <a:gd name="T38" fmla="*/ 472 w 472"/>
                <a:gd name="T39" fmla="*/ 283 h 323"/>
                <a:gd name="T40" fmla="*/ 472 w 472"/>
                <a:gd name="T41" fmla="*/ 40 h 323"/>
                <a:gd name="T42" fmla="*/ 432 w 472"/>
                <a:gd name="T43" fmla="*/ 0 h 323"/>
                <a:gd name="T44" fmla="*/ 170 w 472"/>
                <a:gd name="T45" fmla="*/ 0 h 323"/>
                <a:gd name="T46" fmla="*/ 440 w 472"/>
                <a:gd name="T47" fmla="*/ 189 h 323"/>
                <a:gd name="T48" fmla="*/ 400 w 472"/>
                <a:gd name="T49" fmla="*/ 229 h 323"/>
                <a:gd name="T50" fmla="*/ 378 w 472"/>
                <a:gd name="T51" fmla="*/ 229 h 323"/>
                <a:gd name="T52" fmla="*/ 338 w 472"/>
                <a:gd name="T53" fmla="*/ 254 h 323"/>
                <a:gd name="T54" fmla="*/ 298 w 472"/>
                <a:gd name="T55" fmla="*/ 279 h 323"/>
                <a:gd name="T56" fmla="*/ 240 w 472"/>
                <a:gd name="T57" fmla="*/ 279 h 323"/>
                <a:gd name="T58" fmla="*/ 200 w 472"/>
                <a:gd name="T59" fmla="*/ 239 h 323"/>
                <a:gd name="T60" fmla="*/ 200 w 472"/>
                <a:gd name="T61" fmla="*/ 231 h 323"/>
                <a:gd name="T62" fmla="*/ 160 w 472"/>
                <a:gd name="T63" fmla="*/ 191 h 323"/>
                <a:gd name="T64" fmla="*/ 81 w 472"/>
                <a:gd name="T65" fmla="*/ 191 h 323"/>
                <a:gd name="T66" fmla="*/ 64 w 472"/>
                <a:gd name="T67" fmla="*/ 159 h 323"/>
                <a:gd name="T68" fmla="*/ 121 w 472"/>
                <a:gd name="T69" fmla="*/ 76 h 323"/>
                <a:gd name="T70" fmla="*/ 184 w 472"/>
                <a:gd name="T71" fmla="*/ 43 h 323"/>
                <a:gd name="T72" fmla="*/ 400 w 472"/>
                <a:gd name="T73" fmla="*/ 43 h 323"/>
                <a:gd name="T74" fmla="*/ 440 w 472"/>
                <a:gd name="T75" fmla="*/ 83 h 323"/>
                <a:gd name="T76" fmla="*/ 440 w 472"/>
                <a:gd name="T77" fmla="*/ 18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2" h="323">
                  <a:moveTo>
                    <a:pt x="170" y="0"/>
                  </a:moveTo>
                  <a:cubicBezTo>
                    <a:pt x="148" y="0"/>
                    <a:pt x="119" y="14"/>
                    <a:pt x="106" y="32"/>
                  </a:cubicBezTo>
                  <a:cubicBezTo>
                    <a:pt x="25" y="138"/>
                    <a:pt x="25" y="138"/>
                    <a:pt x="25" y="138"/>
                  </a:cubicBezTo>
                  <a:cubicBezTo>
                    <a:pt x="11" y="155"/>
                    <a:pt x="0" y="188"/>
                    <a:pt x="0" y="210"/>
                  </a:cubicBezTo>
                  <a:cubicBezTo>
                    <a:pt x="0" y="283"/>
                    <a:pt x="0" y="283"/>
                    <a:pt x="0" y="283"/>
                  </a:cubicBezTo>
                  <a:cubicBezTo>
                    <a:pt x="0" y="305"/>
                    <a:pt x="15" y="323"/>
                    <a:pt x="33" y="323"/>
                  </a:cubicBezTo>
                  <a:cubicBezTo>
                    <a:pt x="51" y="323"/>
                    <a:pt x="66" y="321"/>
                    <a:pt x="66" y="319"/>
                  </a:cubicBezTo>
                  <a:cubicBezTo>
                    <a:pt x="66" y="319"/>
                    <a:pt x="66" y="319"/>
                    <a:pt x="66" y="317"/>
                  </a:cubicBezTo>
                  <a:cubicBezTo>
                    <a:pt x="66" y="288"/>
                    <a:pt x="88" y="265"/>
                    <a:pt x="117" y="265"/>
                  </a:cubicBezTo>
                  <a:cubicBezTo>
                    <a:pt x="145" y="265"/>
                    <a:pt x="168" y="288"/>
                    <a:pt x="168" y="317"/>
                  </a:cubicBezTo>
                  <a:cubicBezTo>
                    <a:pt x="168" y="319"/>
                    <a:pt x="168" y="319"/>
                    <a:pt x="168" y="319"/>
                  </a:cubicBezTo>
                  <a:cubicBezTo>
                    <a:pt x="168" y="321"/>
                    <a:pt x="185" y="323"/>
                    <a:pt x="207" y="323"/>
                  </a:cubicBezTo>
                  <a:cubicBezTo>
                    <a:pt x="296" y="323"/>
                    <a:pt x="296" y="323"/>
                    <a:pt x="296" y="323"/>
                  </a:cubicBezTo>
                  <a:cubicBezTo>
                    <a:pt x="318" y="323"/>
                    <a:pt x="336" y="321"/>
                    <a:pt x="336" y="319"/>
                  </a:cubicBezTo>
                  <a:cubicBezTo>
                    <a:pt x="336" y="319"/>
                    <a:pt x="336" y="319"/>
                    <a:pt x="336" y="317"/>
                  </a:cubicBezTo>
                  <a:cubicBezTo>
                    <a:pt x="336" y="288"/>
                    <a:pt x="359" y="265"/>
                    <a:pt x="387" y="265"/>
                  </a:cubicBezTo>
                  <a:cubicBezTo>
                    <a:pt x="415" y="265"/>
                    <a:pt x="438" y="288"/>
                    <a:pt x="438" y="317"/>
                  </a:cubicBezTo>
                  <a:cubicBezTo>
                    <a:pt x="438" y="319"/>
                    <a:pt x="438" y="319"/>
                    <a:pt x="438" y="319"/>
                  </a:cubicBezTo>
                  <a:cubicBezTo>
                    <a:pt x="438" y="321"/>
                    <a:pt x="445" y="323"/>
                    <a:pt x="455" y="323"/>
                  </a:cubicBezTo>
                  <a:cubicBezTo>
                    <a:pt x="464" y="323"/>
                    <a:pt x="472" y="305"/>
                    <a:pt x="472" y="283"/>
                  </a:cubicBezTo>
                  <a:cubicBezTo>
                    <a:pt x="472" y="40"/>
                    <a:pt x="472" y="40"/>
                    <a:pt x="472" y="40"/>
                  </a:cubicBezTo>
                  <a:cubicBezTo>
                    <a:pt x="472" y="18"/>
                    <a:pt x="454" y="0"/>
                    <a:pt x="432" y="0"/>
                  </a:cubicBezTo>
                  <a:lnTo>
                    <a:pt x="170" y="0"/>
                  </a:lnTo>
                  <a:close/>
                  <a:moveTo>
                    <a:pt x="440" y="189"/>
                  </a:moveTo>
                  <a:cubicBezTo>
                    <a:pt x="440" y="211"/>
                    <a:pt x="422" y="229"/>
                    <a:pt x="400" y="229"/>
                  </a:cubicBezTo>
                  <a:cubicBezTo>
                    <a:pt x="378" y="229"/>
                    <a:pt x="378" y="229"/>
                    <a:pt x="378" y="229"/>
                  </a:cubicBezTo>
                  <a:cubicBezTo>
                    <a:pt x="356" y="229"/>
                    <a:pt x="338" y="241"/>
                    <a:pt x="338" y="254"/>
                  </a:cubicBezTo>
                  <a:cubicBezTo>
                    <a:pt x="338" y="268"/>
                    <a:pt x="320" y="279"/>
                    <a:pt x="298" y="279"/>
                  </a:cubicBezTo>
                  <a:cubicBezTo>
                    <a:pt x="240" y="279"/>
                    <a:pt x="240" y="279"/>
                    <a:pt x="240" y="279"/>
                  </a:cubicBezTo>
                  <a:cubicBezTo>
                    <a:pt x="218" y="279"/>
                    <a:pt x="200" y="261"/>
                    <a:pt x="200" y="239"/>
                  </a:cubicBezTo>
                  <a:cubicBezTo>
                    <a:pt x="200" y="231"/>
                    <a:pt x="200" y="231"/>
                    <a:pt x="200" y="231"/>
                  </a:cubicBezTo>
                  <a:cubicBezTo>
                    <a:pt x="200" y="209"/>
                    <a:pt x="182" y="191"/>
                    <a:pt x="160" y="191"/>
                  </a:cubicBezTo>
                  <a:cubicBezTo>
                    <a:pt x="81" y="191"/>
                    <a:pt x="81" y="191"/>
                    <a:pt x="81" y="191"/>
                  </a:cubicBezTo>
                  <a:cubicBezTo>
                    <a:pt x="59" y="191"/>
                    <a:pt x="52" y="177"/>
                    <a:pt x="64" y="159"/>
                  </a:cubicBezTo>
                  <a:cubicBezTo>
                    <a:pt x="121" y="76"/>
                    <a:pt x="121" y="76"/>
                    <a:pt x="121" y="76"/>
                  </a:cubicBezTo>
                  <a:cubicBezTo>
                    <a:pt x="134" y="58"/>
                    <a:pt x="162" y="43"/>
                    <a:pt x="184" y="43"/>
                  </a:cubicBezTo>
                  <a:cubicBezTo>
                    <a:pt x="400" y="43"/>
                    <a:pt x="400" y="43"/>
                    <a:pt x="400" y="43"/>
                  </a:cubicBezTo>
                  <a:cubicBezTo>
                    <a:pt x="422" y="43"/>
                    <a:pt x="440" y="61"/>
                    <a:pt x="440" y="83"/>
                  </a:cubicBezTo>
                  <a:lnTo>
                    <a:pt x="440"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475" name="Freeform 410">
              <a:extLst>
                <a:ext uri="{FF2B5EF4-FFF2-40B4-BE49-F238E27FC236}">
                  <a16:creationId xmlns:a16="http://schemas.microsoft.com/office/drawing/2014/main" id="{CB25EDF6-8823-43AB-84A6-F57312CE8919}"/>
                </a:ext>
              </a:extLst>
            </p:cNvPr>
            <p:cNvSpPr>
              <a:spLocks noEditPoints="1"/>
            </p:cNvSpPr>
            <p:nvPr/>
          </p:nvSpPr>
          <p:spPr bwMode="auto">
            <a:xfrm>
              <a:off x="1277937" y="1028700"/>
              <a:ext cx="334962" cy="330200"/>
            </a:xfrm>
            <a:custGeom>
              <a:avLst/>
              <a:gdLst>
                <a:gd name="T0" fmla="*/ 89 w 89"/>
                <a:gd name="T1" fmla="*/ 44 h 88"/>
                <a:gd name="T2" fmla="*/ 45 w 89"/>
                <a:gd name="T3" fmla="*/ 88 h 88"/>
                <a:gd name="T4" fmla="*/ 0 w 89"/>
                <a:gd name="T5" fmla="*/ 44 h 88"/>
                <a:gd name="T6" fmla="*/ 45 w 89"/>
                <a:gd name="T7" fmla="*/ 0 h 88"/>
                <a:gd name="T8" fmla="*/ 89 w 89"/>
                <a:gd name="T9" fmla="*/ 44 h 88"/>
                <a:gd name="T10" fmla="*/ 45 w 89"/>
                <a:gd name="T11" fmla="*/ 20 h 88"/>
                <a:gd name="T12" fmla="*/ 21 w 89"/>
                <a:gd name="T13" fmla="*/ 44 h 88"/>
                <a:gd name="T14" fmla="*/ 45 w 89"/>
                <a:gd name="T15" fmla="*/ 68 h 88"/>
                <a:gd name="T16" fmla="*/ 69 w 89"/>
                <a:gd name="T17" fmla="*/ 44 h 88"/>
                <a:gd name="T18" fmla="*/ 45 w 89"/>
                <a:gd name="T19" fmla="*/ 2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88">
                  <a:moveTo>
                    <a:pt x="89" y="44"/>
                  </a:moveTo>
                  <a:cubicBezTo>
                    <a:pt x="89" y="68"/>
                    <a:pt x="69" y="88"/>
                    <a:pt x="45" y="88"/>
                  </a:cubicBezTo>
                  <a:cubicBezTo>
                    <a:pt x="20" y="88"/>
                    <a:pt x="0" y="68"/>
                    <a:pt x="0" y="44"/>
                  </a:cubicBezTo>
                  <a:cubicBezTo>
                    <a:pt x="0" y="19"/>
                    <a:pt x="20" y="0"/>
                    <a:pt x="45" y="0"/>
                  </a:cubicBezTo>
                  <a:cubicBezTo>
                    <a:pt x="69" y="0"/>
                    <a:pt x="89" y="19"/>
                    <a:pt x="89" y="44"/>
                  </a:cubicBezTo>
                  <a:close/>
                  <a:moveTo>
                    <a:pt x="45" y="20"/>
                  </a:moveTo>
                  <a:cubicBezTo>
                    <a:pt x="31" y="20"/>
                    <a:pt x="21" y="30"/>
                    <a:pt x="21" y="44"/>
                  </a:cubicBezTo>
                  <a:cubicBezTo>
                    <a:pt x="21" y="57"/>
                    <a:pt x="31" y="68"/>
                    <a:pt x="45" y="68"/>
                  </a:cubicBezTo>
                  <a:cubicBezTo>
                    <a:pt x="58" y="68"/>
                    <a:pt x="69" y="57"/>
                    <a:pt x="69" y="44"/>
                  </a:cubicBezTo>
                  <a:cubicBezTo>
                    <a:pt x="69" y="30"/>
                    <a:pt x="58" y="20"/>
                    <a:pt x="4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476" name="Oval 411">
              <a:extLst>
                <a:ext uri="{FF2B5EF4-FFF2-40B4-BE49-F238E27FC236}">
                  <a16:creationId xmlns:a16="http://schemas.microsoft.com/office/drawing/2014/main" id="{A4318F31-86DA-4F6A-A58E-A10DC475E527}"/>
                </a:ext>
              </a:extLst>
            </p:cNvPr>
            <p:cNvSpPr>
              <a:spLocks noChangeArrowheads="1"/>
            </p:cNvSpPr>
            <p:nvPr/>
          </p:nvSpPr>
          <p:spPr bwMode="auto">
            <a:xfrm>
              <a:off x="1274762" y="233363"/>
              <a:ext cx="184150" cy="179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477" name="Freeform 412">
              <a:extLst>
                <a:ext uri="{FF2B5EF4-FFF2-40B4-BE49-F238E27FC236}">
                  <a16:creationId xmlns:a16="http://schemas.microsoft.com/office/drawing/2014/main" id="{E2AA7694-A32A-45C8-BDD5-A4D9806B9339}"/>
                </a:ext>
              </a:extLst>
            </p:cNvPr>
            <p:cNvSpPr>
              <a:spLocks/>
            </p:cNvSpPr>
            <p:nvPr/>
          </p:nvSpPr>
          <p:spPr bwMode="auto">
            <a:xfrm>
              <a:off x="1095375" y="447675"/>
              <a:ext cx="358775" cy="569913"/>
            </a:xfrm>
            <a:custGeom>
              <a:avLst/>
              <a:gdLst>
                <a:gd name="T0" fmla="*/ 96 w 96"/>
                <a:gd name="T1" fmla="*/ 80 h 152"/>
                <a:gd name="T2" fmla="*/ 96 w 96"/>
                <a:gd name="T3" fmla="*/ 23 h 152"/>
                <a:gd name="T4" fmla="*/ 73 w 96"/>
                <a:gd name="T5" fmla="*/ 0 h 152"/>
                <a:gd name="T6" fmla="*/ 49 w 96"/>
                <a:gd name="T7" fmla="*/ 23 h 152"/>
                <a:gd name="T8" fmla="*/ 49 w 96"/>
                <a:gd name="T9" fmla="*/ 74 h 152"/>
                <a:gd name="T10" fmla="*/ 15 w 96"/>
                <a:gd name="T11" fmla="*/ 74 h 152"/>
                <a:gd name="T12" fmla="*/ 0 w 96"/>
                <a:gd name="T13" fmla="*/ 88 h 152"/>
                <a:gd name="T14" fmla="*/ 1 w 96"/>
                <a:gd name="T15" fmla="*/ 138 h 152"/>
                <a:gd name="T16" fmla="*/ 13 w 96"/>
                <a:gd name="T17" fmla="*/ 151 h 152"/>
                <a:gd name="T18" fmla="*/ 27 w 96"/>
                <a:gd name="T19" fmla="*/ 139 h 152"/>
                <a:gd name="T20" fmla="*/ 29 w 96"/>
                <a:gd name="T21" fmla="*/ 104 h 152"/>
                <a:gd name="T22" fmla="*/ 73 w 96"/>
                <a:gd name="T23" fmla="*/ 104 h 152"/>
                <a:gd name="T24" fmla="*/ 96 w 96"/>
                <a:gd name="T25" fmla="*/ 8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52">
                  <a:moveTo>
                    <a:pt x="96" y="80"/>
                  </a:moveTo>
                  <a:cubicBezTo>
                    <a:pt x="96" y="23"/>
                    <a:pt x="96" y="23"/>
                    <a:pt x="96" y="23"/>
                  </a:cubicBezTo>
                  <a:cubicBezTo>
                    <a:pt x="96" y="10"/>
                    <a:pt x="86" y="0"/>
                    <a:pt x="73" y="0"/>
                  </a:cubicBezTo>
                  <a:cubicBezTo>
                    <a:pt x="59" y="0"/>
                    <a:pt x="49" y="10"/>
                    <a:pt x="49" y="23"/>
                  </a:cubicBezTo>
                  <a:cubicBezTo>
                    <a:pt x="49" y="74"/>
                    <a:pt x="49" y="74"/>
                    <a:pt x="49" y="74"/>
                  </a:cubicBezTo>
                  <a:cubicBezTo>
                    <a:pt x="15" y="74"/>
                    <a:pt x="15" y="74"/>
                    <a:pt x="15" y="74"/>
                  </a:cubicBezTo>
                  <a:cubicBezTo>
                    <a:pt x="6" y="74"/>
                    <a:pt x="0" y="80"/>
                    <a:pt x="0" y="88"/>
                  </a:cubicBezTo>
                  <a:cubicBezTo>
                    <a:pt x="1" y="138"/>
                    <a:pt x="1" y="138"/>
                    <a:pt x="1" y="138"/>
                  </a:cubicBezTo>
                  <a:cubicBezTo>
                    <a:pt x="1" y="145"/>
                    <a:pt x="6" y="151"/>
                    <a:pt x="13" y="151"/>
                  </a:cubicBezTo>
                  <a:cubicBezTo>
                    <a:pt x="21" y="152"/>
                    <a:pt x="27" y="146"/>
                    <a:pt x="27" y="139"/>
                  </a:cubicBezTo>
                  <a:cubicBezTo>
                    <a:pt x="29" y="104"/>
                    <a:pt x="29" y="104"/>
                    <a:pt x="29" y="104"/>
                  </a:cubicBezTo>
                  <a:cubicBezTo>
                    <a:pt x="29" y="104"/>
                    <a:pt x="71" y="104"/>
                    <a:pt x="73" y="104"/>
                  </a:cubicBezTo>
                  <a:cubicBezTo>
                    <a:pt x="86" y="104"/>
                    <a:pt x="96" y="93"/>
                    <a:pt x="9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478" name="Oval 413">
              <a:extLst>
                <a:ext uri="{FF2B5EF4-FFF2-40B4-BE49-F238E27FC236}">
                  <a16:creationId xmlns:a16="http://schemas.microsoft.com/office/drawing/2014/main" id="{8FB031FE-7084-4BB9-B117-66F437F4A6E5}"/>
                </a:ext>
              </a:extLst>
            </p:cNvPr>
            <p:cNvSpPr>
              <a:spLocks noChangeArrowheads="1"/>
            </p:cNvSpPr>
            <p:nvPr/>
          </p:nvSpPr>
          <p:spPr bwMode="auto">
            <a:xfrm>
              <a:off x="1027112" y="219075"/>
              <a:ext cx="173037" cy="1682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479" name="Freeform 414">
              <a:extLst>
                <a:ext uri="{FF2B5EF4-FFF2-40B4-BE49-F238E27FC236}">
                  <a16:creationId xmlns:a16="http://schemas.microsoft.com/office/drawing/2014/main" id="{E30CE23B-D24A-4727-A731-503508772C45}"/>
                </a:ext>
              </a:extLst>
            </p:cNvPr>
            <p:cNvSpPr>
              <a:spLocks/>
            </p:cNvSpPr>
            <p:nvPr/>
          </p:nvSpPr>
          <p:spPr bwMode="auto">
            <a:xfrm>
              <a:off x="865187" y="431800"/>
              <a:ext cx="338137" cy="536575"/>
            </a:xfrm>
            <a:custGeom>
              <a:avLst/>
              <a:gdLst>
                <a:gd name="T0" fmla="*/ 52 w 90"/>
                <a:gd name="T1" fmla="*/ 86 h 143"/>
                <a:gd name="T2" fmla="*/ 66 w 90"/>
                <a:gd name="T3" fmla="*/ 72 h 143"/>
                <a:gd name="T4" fmla="*/ 90 w 90"/>
                <a:gd name="T5" fmla="*/ 72 h 143"/>
                <a:gd name="T6" fmla="*/ 90 w 90"/>
                <a:gd name="T7" fmla="*/ 22 h 143"/>
                <a:gd name="T8" fmla="*/ 68 w 90"/>
                <a:gd name="T9" fmla="*/ 0 h 143"/>
                <a:gd name="T10" fmla="*/ 46 w 90"/>
                <a:gd name="T11" fmla="*/ 22 h 143"/>
                <a:gd name="T12" fmla="*/ 46 w 90"/>
                <a:gd name="T13" fmla="*/ 69 h 143"/>
                <a:gd name="T14" fmla="*/ 14 w 90"/>
                <a:gd name="T15" fmla="*/ 69 h 143"/>
                <a:gd name="T16" fmla="*/ 0 w 90"/>
                <a:gd name="T17" fmla="*/ 83 h 143"/>
                <a:gd name="T18" fmla="*/ 1 w 90"/>
                <a:gd name="T19" fmla="*/ 130 h 143"/>
                <a:gd name="T20" fmla="*/ 12 w 90"/>
                <a:gd name="T21" fmla="*/ 142 h 143"/>
                <a:gd name="T22" fmla="*/ 25 w 90"/>
                <a:gd name="T23" fmla="*/ 130 h 143"/>
                <a:gd name="T24" fmla="*/ 28 w 90"/>
                <a:gd name="T25" fmla="*/ 97 h 143"/>
                <a:gd name="T26" fmla="*/ 53 w 90"/>
                <a:gd name="T27" fmla="*/ 97 h 143"/>
                <a:gd name="T28" fmla="*/ 52 w 90"/>
                <a:gd name="T29" fmla="*/ 8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43">
                  <a:moveTo>
                    <a:pt x="52" y="86"/>
                  </a:moveTo>
                  <a:cubicBezTo>
                    <a:pt x="52" y="78"/>
                    <a:pt x="59" y="72"/>
                    <a:pt x="66" y="72"/>
                  </a:cubicBezTo>
                  <a:cubicBezTo>
                    <a:pt x="66" y="72"/>
                    <a:pt x="66" y="72"/>
                    <a:pt x="90" y="72"/>
                  </a:cubicBezTo>
                  <a:cubicBezTo>
                    <a:pt x="90" y="22"/>
                    <a:pt x="90" y="22"/>
                    <a:pt x="90" y="22"/>
                  </a:cubicBezTo>
                  <a:cubicBezTo>
                    <a:pt x="90" y="10"/>
                    <a:pt x="80" y="0"/>
                    <a:pt x="68" y="0"/>
                  </a:cubicBezTo>
                  <a:cubicBezTo>
                    <a:pt x="55" y="0"/>
                    <a:pt x="46" y="10"/>
                    <a:pt x="46" y="22"/>
                  </a:cubicBezTo>
                  <a:cubicBezTo>
                    <a:pt x="46" y="69"/>
                    <a:pt x="46" y="69"/>
                    <a:pt x="46" y="69"/>
                  </a:cubicBezTo>
                  <a:cubicBezTo>
                    <a:pt x="14" y="69"/>
                    <a:pt x="14" y="69"/>
                    <a:pt x="14" y="69"/>
                  </a:cubicBezTo>
                  <a:cubicBezTo>
                    <a:pt x="6" y="69"/>
                    <a:pt x="0" y="75"/>
                    <a:pt x="0" y="83"/>
                  </a:cubicBezTo>
                  <a:cubicBezTo>
                    <a:pt x="1" y="130"/>
                    <a:pt x="1" y="130"/>
                    <a:pt x="1" y="130"/>
                  </a:cubicBezTo>
                  <a:cubicBezTo>
                    <a:pt x="1" y="136"/>
                    <a:pt x="6" y="142"/>
                    <a:pt x="12" y="142"/>
                  </a:cubicBezTo>
                  <a:cubicBezTo>
                    <a:pt x="19" y="143"/>
                    <a:pt x="25" y="137"/>
                    <a:pt x="25" y="130"/>
                  </a:cubicBezTo>
                  <a:cubicBezTo>
                    <a:pt x="28" y="97"/>
                    <a:pt x="28" y="97"/>
                    <a:pt x="28" y="97"/>
                  </a:cubicBezTo>
                  <a:cubicBezTo>
                    <a:pt x="28" y="97"/>
                    <a:pt x="41" y="97"/>
                    <a:pt x="53" y="97"/>
                  </a:cubicBezTo>
                  <a:cubicBezTo>
                    <a:pt x="52" y="94"/>
                    <a:pt x="52" y="90"/>
                    <a:pt x="52"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420" name="Group 70">
            <a:extLst>
              <a:ext uri="{FF2B5EF4-FFF2-40B4-BE49-F238E27FC236}">
                <a16:creationId xmlns:a16="http://schemas.microsoft.com/office/drawing/2014/main" id="{7DC8A585-D279-4FF6-84ED-5540EAEACB56}"/>
              </a:ext>
            </a:extLst>
          </p:cNvPr>
          <p:cNvGrpSpPr>
            <a:grpSpLocks noChangeAspect="1"/>
          </p:cNvGrpSpPr>
          <p:nvPr/>
        </p:nvGrpSpPr>
        <p:grpSpPr bwMode="auto">
          <a:xfrm>
            <a:off x="8807737" y="6348340"/>
            <a:ext cx="490597" cy="297776"/>
            <a:chOff x="3267" y="2321"/>
            <a:chExt cx="201" cy="122"/>
          </a:xfrm>
          <a:solidFill>
            <a:schemeClr val="tx2"/>
          </a:solidFill>
        </p:grpSpPr>
        <p:sp>
          <p:nvSpPr>
            <p:cNvPr id="427" name="Freeform 71">
              <a:extLst>
                <a:ext uri="{FF2B5EF4-FFF2-40B4-BE49-F238E27FC236}">
                  <a16:creationId xmlns:a16="http://schemas.microsoft.com/office/drawing/2014/main" id="{01EB4E63-5832-4392-A895-697AD2E31C17}"/>
                </a:ext>
              </a:extLst>
            </p:cNvPr>
            <p:cNvSpPr>
              <a:spLocks/>
            </p:cNvSpPr>
            <p:nvPr/>
          </p:nvSpPr>
          <p:spPr bwMode="auto">
            <a:xfrm>
              <a:off x="3342" y="2321"/>
              <a:ext cx="126" cy="73"/>
            </a:xfrm>
            <a:custGeom>
              <a:avLst/>
              <a:gdLst>
                <a:gd name="T0" fmla="*/ 105 w 107"/>
                <a:gd name="T1" fmla="*/ 61 h 61"/>
                <a:gd name="T2" fmla="*/ 1 w 107"/>
                <a:gd name="T3" fmla="*/ 61 h 61"/>
                <a:gd name="T4" fmla="*/ 0 w 107"/>
                <a:gd name="T5" fmla="*/ 60 h 61"/>
                <a:gd name="T6" fmla="*/ 0 w 107"/>
                <a:gd name="T7" fmla="*/ 1 h 61"/>
                <a:gd name="T8" fmla="*/ 1 w 107"/>
                <a:gd name="T9" fmla="*/ 0 h 61"/>
                <a:gd name="T10" fmla="*/ 105 w 107"/>
                <a:gd name="T11" fmla="*/ 0 h 61"/>
                <a:gd name="T12" fmla="*/ 107 w 107"/>
                <a:gd name="T13" fmla="*/ 1 h 61"/>
                <a:gd name="T14" fmla="*/ 107 w 107"/>
                <a:gd name="T15" fmla="*/ 60 h 61"/>
                <a:gd name="T16" fmla="*/ 105 w 107"/>
                <a:gd name="T1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61">
                  <a:moveTo>
                    <a:pt x="105" y="61"/>
                  </a:moveTo>
                  <a:cubicBezTo>
                    <a:pt x="1" y="61"/>
                    <a:pt x="1" y="61"/>
                    <a:pt x="1" y="61"/>
                  </a:cubicBezTo>
                  <a:cubicBezTo>
                    <a:pt x="1" y="61"/>
                    <a:pt x="0" y="60"/>
                    <a:pt x="0" y="60"/>
                  </a:cubicBezTo>
                  <a:cubicBezTo>
                    <a:pt x="0" y="1"/>
                    <a:pt x="0" y="1"/>
                    <a:pt x="0" y="1"/>
                  </a:cubicBezTo>
                  <a:cubicBezTo>
                    <a:pt x="0" y="0"/>
                    <a:pt x="1" y="0"/>
                    <a:pt x="1" y="0"/>
                  </a:cubicBezTo>
                  <a:cubicBezTo>
                    <a:pt x="105" y="0"/>
                    <a:pt x="105" y="0"/>
                    <a:pt x="105" y="0"/>
                  </a:cubicBezTo>
                  <a:cubicBezTo>
                    <a:pt x="106" y="0"/>
                    <a:pt x="107" y="0"/>
                    <a:pt x="107" y="1"/>
                  </a:cubicBezTo>
                  <a:cubicBezTo>
                    <a:pt x="107" y="60"/>
                    <a:pt x="107" y="60"/>
                    <a:pt x="107" y="60"/>
                  </a:cubicBezTo>
                  <a:cubicBezTo>
                    <a:pt x="107" y="60"/>
                    <a:pt x="106" y="61"/>
                    <a:pt x="105"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8" name="Freeform 72">
              <a:extLst>
                <a:ext uri="{FF2B5EF4-FFF2-40B4-BE49-F238E27FC236}">
                  <a16:creationId xmlns:a16="http://schemas.microsoft.com/office/drawing/2014/main" id="{E47E2A54-638A-44B5-93A5-D9677CD0A7DD}"/>
                </a:ext>
              </a:extLst>
            </p:cNvPr>
            <p:cNvSpPr>
              <a:spLocks noEditPoints="1"/>
            </p:cNvSpPr>
            <p:nvPr/>
          </p:nvSpPr>
          <p:spPr bwMode="auto">
            <a:xfrm>
              <a:off x="3267" y="2332"/>
              <a:ext cx="68" cy="90"/>
            </a:xfrm>
            <a:custGeom>
              <a:avLst/>
              <a:gdLst>
                <a:gd name="T0" fmla="*/ 32 w 58"/>
                <a:gd name="T1" fmla="*/ 59 h 75"/>
                <a:gd name="T2" fmla="*/ 50 w 58"/>
                <a:gd name="T3" fmla="*/ 74 h 75"/>
                <a:gd name="T4" fmla="*/ 58 w 58"/>
                <a:gd name="T5" fmla="*/ 75 h 75"/>
                <a:gd name="T6" fmla="*/ 58 w 58"/>
                <a:gd name="T7" fmla="*/ 0 h 75"/>
                <a:gd name="T8" fmla="*/ 25 w 58"/>
                <a:gd name="T9" fmla="*/ 0 h 75"/>
                <a:gd name="T10" fmla="*/ 16 w 58"/>
                <a:gd name="T11" fmla="*/ 6 h 75"/>
                <a:gd name="T12" fmla="*/ 3 w 58"/>
                <a:gd name="T13" fmla="*/ 41 h 75"/>
                <a:gd name="T14" fmla="*/ 1 w 58"/>
                <a:gd name="T15" fmla="*/ 51 h 75"/>
                <a:gd name="T16" fmla="*/ 0 w 58"/>
                <a:gd name="T17" fmla="*/ 65 h 75"/>
                <a:gd name="T18" fmla="*/ 6 w 58"/>
                <a:gd name="T19" fmla="*/ 72 h 75"/>
                <a:gd name="T20" fmla="*/ 14 w 58"/>
                <a:gd name="T21" fmla="*/ 73 h 75"/>
                <a:gd name="T22" fmla="*/ 32 w 58"/>
                <a:gd name="T23" fmla="*/ 59 h 75"/>
                <a:gd name="T24" fmla="*/ 24 w 58"/>
                <a:gd name="T25" fmla="*/ 12 h 75"/>
                <a:gd name="T26" fmla="*/ 28 w 58"/>
                <a:gd name="T27" fmla="*/ 9 h 75"/>
                <a:gd name="T28" fmla="*/ 50 w 58"/>
                <a:gd name="T29" fmla="*/ 9 h 75"/>
                <a:gd name="T30" fmla="*/ 50 w 58"/>
                <a:gd name="T31" fmla="*/ 37 h 75"/>
                <a:gd name="T32" fmla="*/ 16 w 58"/>
                <a:gd name="T33" fmla="*/ 36 h 75"/>
                <a:gd name="T34" fmla="*/ 24 w 58"/>
                <a:gd name="T35"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75">
                  <a:moveTo>
                    <a:pt x="32" y="59"/>
                  </a:moveTo>
                  <a:cubicBezTo>
                    <a:pt x="41" y="59"/>
                    <a:pt x="49" y="65"/>
                    <a:pt x="50" y="74"/>
                  </a:cubicBezTo>
                  <a:cubicBezTo>
                    <a:pt x="58" y="75"/>
                    <a:pt x="58" y="75"/>
                    <a:pt x="58" y="75"/>
                  </a:cubicBezTo>
                  <a:cubicBezTo>
                    <a:pt x="58" y="2"/>
                    <a:pt x="58" y="0"/>
                    <a:pt x="58" y="0"/>
                  </a:cubicBezTo>
                  <a:cubicBezTo>
                    <a:pt x="25" y="0"/>
                    <a:pt x="25" y="0"/>
                    <a:pt x="25" y="0"/>
                  </a:cubicBezTo>
                  <a:cubicBezTo>
                    <a:pt x="22" y="0"/>
                    <a:pt x="18" y="3"/>
                    <a:pt x="16" y="6"/>
                  </a:cubicBezTo>
                  <a:cubicBezTo>
                    <a:pt x="3" y="41"/>
                    <a:pt x="3" y="41"/>
                    <a:pt x="3" y="41"/>
                  </a:cubicBezTo>
                  <a:cubicBezTo>
                    <a:pt x="2" y="44"/>
                    <a:pt x="1" y="49"/>
                    <a:pt x="1" y="51"/>
                  </a:cubicBezTo>
                  <a:cubicBezTo>
                    <a:pt x="1" y="53"/>
                    <a:pt x="0" y="65"/>
                    <a:pt x="0" y="65"/>
                  </a:cubicBezTo>
                  <a:cubicBezTo>
                    <a:pt x="0" y="69"/>
                    <a:pt x="3" y="72"/>
                    <a:pt x="6" y="72"/>
                  </a:cubicBezTo>
                  <a:cubicBezTo>
                    <a:pt x="13" y="73"/>
                    <a:pt x="14" y="73"/>
                    <a:pt x="14" y="73"/>
                  </a:cubicBezTo>
                  <a:cubicBezTo>
                    <a:pt x="16" y="65"/>
                    <a:pt x="23" y="59"/>
                    <a:pt x="32" y="59"/>
                  </a:cubicBezTo>
                  <a:close/>
                  <a:moveTo>
                    <a:pt x="24" y="12"/>
                  </a:moveTo>
                  <a:cubicBezTo>
                    <a:pt x="25" y="10"/>
                    <a:pt x="27" y="9"/>
                    <a:pt x="28" y="9"/>
                  </a:cubicBezTo>
                  <a:cubicBezTo>
                    <a:pt x="50" y="9"/>
                    <a:pt x="50" y="9"/>
                    <a:pt x="50" y="9"/>
                  </a:cubicBezTo>
                  <a:cubicBezTo>
                    <a:pt x="50" y="37"/>
                    <a:pt x="50" y="37"/>
                    <a:pt x="50" y="37"/>
                  </a:cubicBezTo>
                  <a:cubicBezTo>
                    <a:pt x="16" y="36"/>
                    <a:pt x="16" y="36"/>
                    <a:pt x="16" y="36"/>
                  </a:cubicBezTo>
                  <a:cubicBezTo>
                    <a:pt x="24" y="12"/>
                    <a:pt x="24" y="12"/>
                    <a:pt x="2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6" name="Freeform 73">
              <a:extLst>
                <a:ext uri="{FF2B5EF4-FFF2-40B4-BE49-F238E27FC236}">
                  <a16:creationId xmlns:a16="http://schemas.microsoft.com/office/drawing/2014/main" id="{B8963551-CFE2-4723-97FC-5C616734C292}"/>
                </a:ext>
              </a:extLst>
            </p:cNvPr>
            <p:cNvSpPr>
              <a:spLocks noEditPoints="1"/>
            </p:cNvSpPr>
            <p:nvPr/>
          </p:nvSpPr>
          <p:spPr bwMode="auto">
            <a:xfrm>
              <a:off x="3287" y="2407"/>
              <a:ext cx="35" cy="36"/>
            </a:xfrm>
            <a:custGeom>
              <a:avLst/>
              <a:gdLst>
                <a:gd name="T0" fmla="*/ 15 w 30"/>
                <a:gd name="T1" fmla="*/ 0 h 30"/>
                <a:gd name="T2" fmla="*/ 0 w 30"/>
                <a:gd name="T3" fmla="*/ 15 h 30"/>
                <a:gd name="T4" fmla="*/ 15 w 30"/>
                <a:gd name="T5" fmla="*/ 30 h 30"/>
                <a:gd name="T6" fmla="*/ 30 w 30"/>
                <a:gd name="T7" fmla="*/ 15 h 30"/>
                <a:gd name="T8" fmla="*/ 15 w 30"/>
                <a:gd name="T9" fmla="*/ 0 h 30"/>
                <a:gd name="T10" fmla="*/ 15 w 30"/>
                <a:gd name="T11" fmla="*/ 23 h 30"/>
                <a:gd name="T12" fmla="*/ 7 w 30"/>
                <a:gd name="T13" fmla="*/ 15 h 30"/>
                <a:gd name="T14" fmla="*/ 15 w 30"/>
                <a:gd name="T15" fmla="*/ 7 h 30"/>
                <a:gd name="T16" fmla="*/ 23 w 30"/>
                <a:gd name="T17" fmla="*/ 15 h 30"/>
                <a:gd name="T18" fmla="*/ 15 w 30"/>
                <a:gd name="T19"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0"/>
                  </a:moveTo>
                  <a:cubicBezTo>
                    <a:pt x="7" y="0"/>
                    <a:pt x="0" y="6"/>
                    <a:pt x="0" y="15"/>
                  </a:cubicBezTo>
                  <a:cubicBezTo>
                    <a:pt x="0" y="23"/>
                    <a:pt x="7" y="30"/>
                    <a:pt x="15" y="30"/>
                  </a:cubicBezTo>
                  <a:cubicBezTo>
                    <a:pt x="24" y="30"/>
                    <a:pt x="30" y="23"/>
                    <a:pt x="30" y="15"/>
                  </a:cubicBezTo>
                  <a:cubicBezTo>
                    <a:pt x="30" y="6"/>
                    <a:pt x="24" y="0"/>
                    <a:pt x="15" y="0"/>
                  </a:cubicBezTo>
                  <a:close/>
                  <a:moveTo>
                    <a:pt x="15" y="23"/>
                  </a:moveTo>
                  <a:cubicBezTo>
                    <a:pt x="11" y="23"/>
                    <a:pt x="7" y="19"/>
                    <a:pt x="7" y="15"/>
                  </a:cubicBezTo>
                  <a:cubicBezTo>
                    <a:pt x="7" y="10"/>
                    <a:pt x="11" y="7"/>
                    <a:pt x="15" y="7"/>
                  </a:cubicBezTo>
                  <a:cubicBezTo>
                    <a:pt x="20" y="7"/>
                    <a:pt x="23" y="10"/>
                    <a:pt x="23" y="15"/>
                  </a:cubicBezTo>
                  <a:cubicBezTo>
                    <a:pt x="23" y="19"/>
                    <a:pt x="20" y="23"/>
                    <a:pt x="1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5" name="Freeform 74">
              <a:extLst>
                <a:ext uri="{FF2B5EF4-FFF2-40B4-BE49-F238E27FC236}">
                  <a16:creationId xmlns:a16="http://schemas.microsoft.com/office/drawing/2014/main" id="{103CB361-9907-4CB9-8742-D4467DDD1092}"/>
                </a:ext>
              </a:extLst>
            </p:cNvPr>
            <p:cNvSpPr>
              <a:spLocks noEditPoints="1"/>
            </p:cNvSpPr>
            <p:nvPr/>
          </p:nvSpPr>
          <p:spPr bwMode="auto">
            <a:xfrm>
              <a:off x="3415" y="2407"/>
              <a:ext cx="37" cy="36"/>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3 h 30"/>
                <a:gd name="T12" fmla="*/ 7 w 31"/>
                <a:gd name="T13" fmla="*/ 15 h 30"/>
                <a:gd name="T14" fmla="*/ 16 w 31"/>
                <a:gd name="T15" fmla="*/ 7 h 30"/>
                <a:gd name="T16" fmla="*/ 24 w 31"/>
                <a:gd name="T17" fmla="*/ 15 h 30"/>
                <a:gd name="T18" fmla="*/ 16 w 31"/>
                <a:gd name="T19"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3"/>
                  </a:moveTo>
                  <a:cubicBezTo>
                    <a:pt x="11" y="23"/>
                    <a:pt x="7" y="19"/>
                    <a:pt x="7" y="15"/>
                  </a:cubicBezTo>
                  <a:cubicBezTo>
                    <a:pt x="7" y="10"/>
                    <a:pt x="11" y="7"/>
                    <a:pt x="16" y="7"/>
                  </a:cubicBezTo>
                  <a:cubicBezTo>
                    <a:pt x="20" y="7"/>
                    <a:pt x="24" y="10"/>
                    <a:pt x="24" y="15"/>
                  </a:cubicBezTo>
                  <a:cubicBezTo>
                    <a:pt x="24" y="19"/>
                    <a:pt x="20" y="23"/>
                    <a:pt x="1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4" name="Freeform 75">
              <a:extLst>
                <a:ext uri="{FF2B5EF4-FFF2-40B4-BE49-F238E27FC236}">
                  <a16:creationId xmlns:a16="http://schemas.microsoft.com/office/drawing/2014/main" id="{2D8F2760-3BD5-4F97-A451-1CBFC05AE0F4}"/>
                </a:ext>
              </a:extLst>
            </p:cNvPr>
            <p:cNvSpPr>
              <a:spLocks/>
            </p:cNvSpPr>
            <p:nvPr/>
          </p:nvSpPr>
          <p:spPr bwMode="auto">
            <a:xfrm>
              <a:off x="3342" y="2399"/>
              <a:ext cx="126" cy="23"/>
            </a:xfrm>
            <a:custGeom>
              <a:avLst/>
              <a:gdLst>
                <a:gd name="T0" fmla="*/ 101 w 107"/>
                <a:gd name="T1" fmla="*/ 0 h 19"/>
                <a:gd name="T2" fmla="*/ 27 w 107"/>
                <a:gd name="T3" fmla="*/ 0 h 19"/>
                <a:gd name="T4" fmla="*/ 25 w 107"/>
                <a:gd name="T5" fmla="*/ 0 h 19"/>
                <a:gd name="T6" fmla="*/ 0 w 107"/>
                <a:gd name="T7" fmla="*/ 0 h 19"/>
                <a:gd name="T8" fmla="*/ 0 w 107"/>
                <a:gd name="T9" fmla="*/ 19 h 19"/>
                <a:gd name="T10" fmla="*/ 25 w 107"/>
                <a:gd name="T11" fmla="*/ 19 h 19"/>
                <a:gd name="T12" fmla="*/ 27 w 107"/>
                <a:gd name="T13" fmla="*/ 19 h 19"/>
                <a:gd name="T14" fmla="*/ 60 w 107"/>
                <a:gd name="T15" fmla="*/ 19 h 19"/>
                <a:gd name="T16" fmla="*/ 78 w 107"/>
                <a:gd name="T17" fmla="*/ 3 h 19"/>
                <a:gd name="T18" fmla="*/ 95 w 107"/>
                <a:gd name="T19" fmla="*/ 19 h 19"/>
                <a:gd name="T20" fmla="*/ 107 w 107"/>
                <a:gd name="T21" fmla="*/ 19 h 19"/>
                <a:gd name="T22" fmla="*/ 107 w 107"/>
                <a:gd name="T23" fmla="*/ 6 h 19"/>
                <a:gd name="T24" fmla="*/ 101 w 107"/>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19">
                  <a:moveTo>
                    <a:pt x="101" y="0"/>
                  </a:moveTo>
                  <a:cubicBezTo>
                    <a:pt x="27" y="0"/>
                    <a:pt x="27" y="0"/>
                    <a:pt x="27" y="0"/>
                  </a:cubicBezTo>
                  <a:cubicBezTo>
                    <a:pt x="25" y="0"/>
                    <a:pt x="25" y="0"/>
                    <a:pt x="25" y="0"/>
                  </a:cubicBezTo>
                  <a:cubicBezTo>
                    <a:pt x="0" y="0"/>
                    <a:pt x="0" y="0"/>
                    <a:pt x="0" y="0"/>
                  </a:cubicBezTo>
                  <a:cubicBezTo>
                    <a:pt x="0" y="19"/>
                    <a:pt x="0" y="19"/>
                    <a:pt x="0" y="19"/>
                  </a:cubicBezTo>
                  <a:cubicBezTo>
                    <a:pt x="25" y="19"/>
                    <a:pt x="25" y="19"/>
                    <a:pt x="25" y="19"/>
                  </a:cubicBezTo>
                  <a:cubicBezTo>
                    <a:pt x="27" y="19"/>
                    <a:pt x="27" y="19"/>
                    <a:pt x="27" y="19"/>
                  </a:cubicBezTo>
                  <a:cubicBezTo>
                    <a:pt x="60" y="19"/>
                    <a:pt x="60" y="19"/>
                    <a:pt x="60" y="19"/>
                  </a:cubicBezTo>
                  <a:cubicBezTo>
                    <a:pt x="60" y="10"/>
                    <a:pt x="68" y="3"/>
                    <a:pt x="78" y="3"/>
                  </a:cubicBezTo>
                  <a:cubicBezTo>
                    <a:pt x="87" y="3"/>
                    <a:pt x="95" y="10"/>
                    <a:pt x="95" y="19"/>
                  </a:cubicBezTo>
                  <a:cubicBezTo>
                    <a:pt x="107" y="19"/>
                    <a:pt x="107" y="19"/>
                    <a:pt x="107" y="19"/>
                  </a:cubicBezTo>
                  <a:cubicBezTo>
                    <a:pt x="107" y="6"/>
                    <a:pt x="107" y="6"/>
                    <a:pt x="107" y="6"/>
                  </a:cubicBezTo>
                  <a:cubicBezTo>
                    <a:pt x="107" y="3"/>
                    <a:pt x="104"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421" name="グループ化 420">
            <a:extLst>
              <a:ext uri="{FF2B5EF4-FFF2-40B4-BE49-F238E27FC236}">
                <a16:creationId xmlns:a16="http://schemas.microsoft.com/office/drawing/2014/main" id="{26D6FA40-AA2F-4437-A2F2-4BADB55F618E}"/>
              </a:ext>
            </a:extLst>
          </p:cNvPr>
          <p:cNvGrpSpPr/>
          <p:nvPr/>
        </p:nvGrpSpPr>
        <p:grpSpPr>
          <a:xfrm>
            <a:off x="8263384" y="6231957"/>
            <a:ext cx="300837" cy="394257"/>
            <a:chOff x="3007424" y="3636131"/>
            <a:chExt cx="456297" cy="597992"/>
          </a:xfrm>
        </p:grpSpPr>
        <p:grpSp>
          <p:nvGrpSpPr>
            <p:cNvPr id="422" name="グループ化 421">
              <a:extLst>
                <a:ext uri="{FF2B5EF4-FFF2-40B4-BE49-F238E27FC236}">
                  <a16:creationId xmlns:a16="http://schemas.microsoft.com/office/drawing/2014/main" id="{538AD60A-CB49-4E79-A076-A43E1706599E}"/>
                </a:ext>
              </a:extLst>
            </p:cNvPr>
            <p:cNvGrpSpPr/>
            <p:nvPr/>
          </p:nvGrpSpPr>
          <p:grpSpPr>
            <a:xfrm>
              <a:off x="3080706" y="3636131"/>
              <a:ext cx="348656" cy="259001"/>
              <a:chOff x="4358983" y="4929626"/>
              <a:chExt cx="743194" cy="552088"/>
            </a:xfrm>
            <a:solidFill>
              <a:schemeClr val="tx2"/>
            </a:solidFill>
          </p:grpSpPr>
          <p:sp>
            <p:nvSpPr>
              <p:cNvPr id="424" name="Freeform 106">
                <a:extLst>
                  <a:ext uri="{FF2B5EF4-FFF2-40B4-BE49-F238E27FC236}">
                    <a16:creationId xmlns:a16="http://schemas.microsoft.com/office/drawing/2014/main" id="{85E5772C-28E7-40ED-82C3-7082F0C8C91D}"/>
                  </a:ext>
                </a:extLst>
              </p:cNvPr>
              <p:cNvSpPr>
                <a:spLocks/>
              </p:cNvSpPr>
              <p:nvPr/>
            </p:nvSpPr>
            <p:spPr bwMode="auto">
              <a:xfrm>
                <a:off x="4358983" y="4929626"/>
                <a:ext cx="743194" cy="212342"/>
              </a:xfrm>
              <a:custGeom>
                <a:avLst/>
                <a:gdLst>
                  <a:gd name="T0" fmla="*/ 98 w 105"/>
                  <a:gd name="T1" fmla="*/ 29 h 30"/>
                  <a:gd name="T2" fmla="*/ 93 w 105"/>
                  <a:gd name="T3" fmla="*/ 27 h 30"/>
                  <a:gd name="T4" fmla="*/ 53 w 105"/>
                  <a:gd name="T5" fmla="*/ 14 h 30"/>
                  <a:gd name="T6" fmla="*/ 12 w 105"/>
                  <a:gd name="T7" fmla="*/ 27 h 30"/>
                  <a:gd name="T8" fmla="*/ 3 w 105"/>
                  <a:gd name="T9" fmla="*/ 27 h 30"/>
                  <a:gd name="T10" fmla="*/ 3 w 105"/>
                  <a:gd name="T11" fmla="*/ 18 h 30"/>
                  <a:gd name="T12" fmla="*/ 53 w 105"/>
                  <a:gd name="T13" fmla="*/ 0 h 30"/>
                  <a:gd name="T14" fmla="*/ 103 w 105"/>
                  <a:gd name="T15" fmla="*/ 18 h 30"/>
                  <a:gd name="T16" fmla="*/ 103 w 105"/>
                  <a:gd name="T17" fmla="*/ 27 h 30"/>
                  <a:gd name="T18" fmla="*/ 98 w 105"/>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30">
                    <a:moveTo>
                      <a:pt x="98" y="29"/>
                    </a:moveTo>
                    <a:cubicBezTo>
                      <a:pt x="96" y="29"/>
                      <a:pt x="95" y="28"/>
                      <a:pt x="93" y="27"/>
                    </a:cubicBezTo>
                    <a:cubicBezTo>
                      <a:pt x="86" y="19"/>
                      <a:pt x="70" y="14"/>
                      <a:pt x="53" y="14"/>
                    </a:cubicBezTo>
                    <a:cubicBezTo>
                      <a:pt x="36" y="14"/>
                      <a:pt x="20" y="19"/>
                      <a:pt x="12" y="27"/>
                    </a:cubicBezTo>
                    <a:cubicBezTo>
                      <a:pt x="10" y="30"/>
                      <a:pt x="6" y="30"/>
                      <a:pt x="3" y="27"/>
                    </a:cubicBezTo>
                    <a:cubicBezTo>
                      <a:pt x="0" y="25"/>
                      <a:pt x="0" y="21"/>
                      <a:pt x="3" y="18"/>
                    </a:cubicBezTo>
                    <a:cubicBezTo>
                      <a:pt x="13" y="7"/>
                      <a:pt x="32" y="0"/>
                      <a:pt x="53" y="0"/>
                    </a:cubicBezTo>
                    <a:cubicBezTo>
                      <a:pt x="74" y="0"/>
                      <a:pt x="92" y="7"/>
                      <a:pt x="103" y="18"/>
                    </a:cubicBezTo>
                    <a:cubicBezTo>
                      <a:pt x="105" y="21"/>
                      <a:pt x="105" y="25"/>
                      <a:pt x="103" y="27"/>
                    </a:cubicBezTo>
                    <a:cubicBezTo>
                      <a:pt x="101" y="28"/>
                      <a:pt x="100" y="29"/>
                      <a:pt x="98"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25" name="Freeform 107">
                <a:extLst>
                  <a:ext uri="{FF2B5EF4-FFF2-40B4-BE49-F238E27FC236}">
                    <a16:creationId xmlns:a16="http://schemas.microsoft.com/office/drawing/2014/main" id="{24125E3B-18DE-46B2-AEC2-529C83814446}"/>
                  </a:ext>
                </a:extLst>
              </p:cNvPr>
              <p:cNvSpPr>
                <a:spLocks/>
              </p:cNvSpPr>
              <p:nvPr/>
            </p:nvSpPr>
            <p:spPr bwMode="auto">
              <a:xfrm>
                <a:off x="4486388" y="5170280"/>
                <a:ext cx="495463" cy="141561"/>
              </a:xfrm>
              <a:custGeom>
                <a:avLst/>
                <a:gdLst>
                  <a:gd name="T0" fmla="*/ 64 w 70"/>
                  <a:gd name="T1" fmla="*/ 20 h 20"/>
                  <a:gd name="T2" fmla="*/ 61 w 70"/>
                  <a:gd name="T3" fmla="*/ 18 h 20"/>
                  <a:gd name="T4" fmla="*/ 35 w 70"/>
                  <a:gd name="T5" fmla="*/ 10 h 20"/>
                  <a:gd name="T6" fmla="*/ 9 w 70"/>
                  <a:gd name="T7" fmla="*/ 18 h 20"/>
                  <a:gd name="T8" fmla="*/ 2 w 70"/>
                  <a:gd name="T9" fmla="*/ 18 h 20"/>
                  <a:gd name="T10" fmla="*/ 2 w 70"/>
                  <a:gd name="T11" fmla="*/ 11 h 20"/>
                  <a:gd name="T12" fmla="*/ 35 w 70"/>
                  <a:gd name="T13" fmla="*/ 0 h 20"/>
                  <a:gd name="T14" fmla="*/ 68 w 70"/>
                  <a:gd name="T15" fmla="*/ 11 h 20"/>
                  <a:gd name="T16" fmla="*/ 68 w 70"/>
                  <a:gd name="T17" fmla="*/ 18 h 20"/>
                  <a:gd name="T18" fmla="*/ 64 w 70"/>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0">
                    <a:moveTo>
                      <a:pt x="64" y="20"/>
                    </a:moveTo>
                    <a:cubicBezTo>
                      <a:pt x="63" y="20"/>
                      <a:pt x="62" y="19"/>
                      <a:pt x="61" y="18"/>
                    </a:cubicBezTo>
                    <a:cubicBezTo>
                      <a:pt x="56" y="13"/>
                      <a:pt x="46" y="10"/>
                      <a:pt x="35" y="10"/>
                    </a:cubicBezTo>
                    <a:cubicBezTo>
                      <a:pt x="24" y="10"/>
                      <a:pt x="14" y="13"/>
                      <a:pt x="9" y="18"/>
                    </a:cubicBezTo>
                    <a:cubicBezTo>
                      <a:pt x="7" y="20"/>
                      <a:pt x="4" y="20"/>
                      <a:pt x="2" y="18"/>
                    </a:cubicBezTo>
                    <a:cubicBezTo>
                      <a:pt x="0" y="16"/>
                      <a:pt x="0" y="13"/>
                      <a:pt x="2" y="11"/>
                    </a:cubicBezTo>
                    <a:cubicBezTo>
                      <a:pt x="9" y="4"/>
                      <a:pt x="21" y="0"/>
                      <a:pt x="35" y="0"/>
                    </a:cubicBezTo>
                    <a:cubicBezTo>
                      <a:pt x="49" y="0"/>
                      <a:pt x="61" y="4"/>
                      <a:pt x="68" y="11"/>
                    </a:cubicBezTo>
                    <a:cubicBezTo>
                      <a:pt x="70" y="13"/>
                      <a:pt x="70" y="16"/>
                      <a:pt x="68" y="18"/>
                    </a:cubicBezTo>
                    <a:cubicBezTo>
                      <a:pt x="67" y="19"/>
                      <a:pt x="65" y="20"/>
                      <a:pt x="6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26" name="Freeform 108">
                <a:extLst>
                  <a:ext uri="{FF2B5EF4-FFF2-40B4-BE49-F238E27FC236}">
                    <a16:creationId xmlns:a16="http://schemas.microsoft.com/office/drawing/2014/main" id="{6518AD7E-C679-4815-A63C-D0A84E9D151C}"/>
                  </a:ext>
                </a:extLst>
              </p:cNvPr>
              <p:cNvSpPr>
                <a:spLocks/>
              </p:cNvSpPr>
              <p:nvPr/>
            </p:nvSpPr>
            <p:spPr bwMode="auto">
              <a:xfrm>
                <a:off x="4620871" y="5396777"/>
                <a:ext cx="219419" cy="84937"/>
              </a:xfrm>
              <a:custGeom>
                <a:avLst/>
                <a:gdLst>
                  <a:gd name="T0" fmla="*/ 27 w 31"/>
                  <a:gd name="T1" fmla="*/ 12 h 12"/>
                  <a:gd name="T2" fmla="*/ 24 w 31"/>
                  <a:gd name="T3" fmla="*/ 10 h 12"/>
                  <a:gd name="T4" fmla="*/ 16 w 31"/>
                  <a:gd name="T5" fmla="*/ 8 h 12"/>
                  <a:gd name="T6" fmla="*/ 8 w 31"/>
                  <a:gd name="T7" fmla="*/ 10 h 12"/>
                  <a:gd name="T8" fmla="*/ 2 w 31"/>
                  <a:gd name="T9" fmla="*/ 11 h 12"/>
                  <a:gd name="T10" fmla="*/ 2 w 31"/>
                  <a:gd name="T11" fmla="*/ 5 h 12"/>
                  <a:gd name="T12" fmla="*/ 16 w 31"/>
                  <a:gd name="T13" fmla="*/ 0 h 12"/>
                  <a:gd name="T14" fmla="*/ 30 w 31"/>
                  <a:gd name="T15" fmla="*/ 5 h 12"/>
                  <a:gd name="T16" fmla="*/ 30 w 31"/>
                  <a:gd name="T17" fmla="*/ 11 h 12"/>
                  <a:gd name="T18" fmla="*/ 27 w 31"/>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2">
                    <a:moveTo>
                      <a:pt x="27" y="12"/>
                    </a:moveTo>
                    <a:cubicBezTo>
                      <a:pt x="26" y="12"/>
                      <a:pt x="25" y="11"/>
                      <a:pt x="24" y="10"/>
                    </a:cubicBezTo>
                    <a:cubicBezTo>
                      <a:pt x="23" y="9"/>
                      <a:pt x="20" y="8"/>
                      <a:pt x="16" y="8"/>
                    </a:cubicBezTo>
                    <a:cubicBezTo>
                      <a:pt x="12" y="8"/>
                      <a:pt x="9" y="9"/>
                      <a:pt x="8" y="10"/>
                    </a:cubicBezTo>
                    <a:cubicBezTo>
                      <a:pt x="6" y="12"/>
                      <a:pt x="4" y="12"/>
                      <a:pt x="2" y="11"/>
                    </a:cubicBezTo>
                    <a:cubicBezTo>
                      <a:pt x="0" y="9"/>
                      <a:pt x="0" y="7"/>
                      <a:pt x="2" y="5"/>
                    </a:cubicBezTo>
                    <a:cubicBezTo>
                      <a:pt x="5" y="2"/>
                      <a:pt x="10" y="0"/>
                      <a:pt x="16" y="0"/>
                    </a:cubicBezTo>
                    <a:cubicBezTo>
                      <a:pt x="22" y="0"/>
                      <a:pt x="27" y="2"/>
                      <a:pt x="30" y="5"/>
                    </a:cubicBezTo>
                    <a:cubicBezTo>
                      <a:pt x="31" y="7"/>
                      <a:pt x="31" y="9"/>
                      <a:pt x="30" y="11"/>
                    </a:cubicBezTo>
                    <a:cubicBezTo>
                      <a:pt x="29" y="11"/>
                      <a:pt x="28" y="12"/>
                      <a:pt x="2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423" name="Freeform 8">
              <a:extLst>
                <a:ext uri="{FF2B5EF4-FFF2-40B4-BE49-F238E27FC236}">
                  <a16:creationId xmlns:a16="http://schemas.microsoft.com/office/drawing/2014/main" id="{715E3BA2-5138-474A-B615-414CFB22F6B2}"/>
                </a:ext>
              </a:extLst>
            </p:cNvPr>
            <p:cNvSpPr>
              <a:spLocks noEditPoints="1"/>
            </p:cNvSpPr>
            <p:nvPr/>
          </p:nvSpPr>
          <p:spPr bwMode="auto">
            <a:xfrm>
              <a:off x="3007424" y="3971058"/>
              <a:ext cx="456297" cy="263065"/>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grpSp>
      <p:grpSp>
        <p:nvGrpSpPr>
          <p:cNvPr id="376" name="グループ化 375">
            <a:extLst>
              <a:ext uri="{FF2B5EF4-FFF2-40B4-BE49-F238E27FC236}">
                <a16:creationId xmlns:a16="http://schemas.microsoft.com/office/drawing/2014/main" id="{7B5EB306-935F-4B1F-AAA3-4AA337A2A375}"/>
              </a:ext>
            </a:extLst>
          </p:cNvPr>
          <p:cNvGrpSpPr/>
          <p:nvPr/>
        </p:nvGrpSpPr>
        <p:grpSpPr>
          <a:xfrm>
            <a:off x="9772831" y="6199366"/>
            <a:ext cx="681221" cy="285919"/>
            <a:chOff x="4170097" y="4985375"/>
            <a:chExt cx="939245" cy="394216"/>
          </a:xfrm>
        </p:grpSpPr>
        <p:grpSp>
          <p:nvGrpSpPr>
            <p:cNvPr id="377" name="グループ化 376">
              <a:extLst>
                <a:ext uri="{FF2B5EF4-FFF2-40B4-BE49-F238E27FC236}">
                  <a16:creationId xmlns:a16="http://schemas.microsoft.com/office/drawing/2014/main" id="{51DB2409-EEA4-48EB-BF02-AD7D08DFA828}"/>
                </a:ext>
              </a:extLst>
            </p:cNvPr>
            <p:cNvGrpSpPr/>
            <p:nvPr/>
          </p:nvGrpSpPr>
          <p:grpSpPr>
            <a:xfrm>
              <a:off x="4170097" y="5059267"/>
              <a:ext cx="317800" cy="199512"/>
              <a:chOff x="-541338" y="2352675"/>
              <a:chExt cx="639764" cy="401638"/>
            </a:xfrm>
            <a:solidFill>
              <a:schemeClr val="tx2"/>
            </a:solidFill>
          </p:grpSpPr>
          <p:sp>
            <p:nvSpPr>
              <p:cNvPr id="410" name="Freeform 44">
                <a:extLst>
                  <a:ext uri="{FF2B5EF4-FFF2-40B4-BE49-F238E27FC236}">
                    <a16:creationId xmlns:a16="http://schemas.microsoft.com/office/drawing/2014/main" id="{47DA3E70-94D1-4762-AB3B-38017A47E76D}"/>
                  </a:ext>
                </a:extLst>
              </p:cNvPr>
              <p:cNvSpPr>
                <a:spLocks/>
              </p:cNvSpPr>
              <p:nvPr/>
            </p:nvSpPr>
            <p:spPr bwMode="auto">
              <a:xfrm>
                <a:off x="-541338" y="2484438"/>
                <a:ext cx="246063" cy="266700"/>
              </a:xfrm>
              <a:custGeom>
                <a:avLst/>
                <a:gdLst>
                  <a:gd name="T0" fmla="*/ 0 w 395"/>
                  <a:gd name="T1" fmla="*/ 203 h 430"/>
                  <a:gd name="T2" fmla="*/ 9 w 395"/>
                  <a:gd name="T3" fmla="*/ 173 h 430"/>
                  <a:gd name="T4" fmla="*/ 267 w 395"/>
                  <a:gd name="T5" fmla="*/ 46 h 430"/>
                  <a:gd name="T6" fmla="*/ 265 w 395"/>
                  <a:gd name="T7" fmla="*/ 53 h 430"/>
                  <a:gd name="T8" fmla="*/ 244 w 395"/>
                  <a:gd name="T9" fmla="*/ 89 h 430"/>
                  <a:gd name="T10" fmla="*/ 205 w 395"/>
                  <a:gd name="T11" fmla="*/ 89 h 430"/>
                  <a:gd name="T12" fmla="*/ 58 w 395"/>
                  <a:gd name="T13" fmla="*/ 227 h 430"/>
                  <a:gd name="T14" fmla="*/ 205 w 395"/>
                  <a:gd name="T15" fmla="*/ 367 h 430"/>
                  <a:gd name="T16" fmla="*/ 325 w 395"/>
                  <a:gd name="T17" fmla="*/ 175 h 430"/>
                  <a:gd name="T18" fmla="*/ 328 w 395"/>
                  <a:gd name="T19" fmla="*/ 130 h 430"/>
                  <a:gd name="T20" fmla="*/ 345 w 395"/>
                  <a:gd name="T21" fmla="*/ 100 h 430"/>
                  <a:gd name="T22" fmla="*/ 393 w 395"/>
                  <a:gd name="T23" fmla="*/ 235 h 430"/>
                  <a:gd name="T24" fmla="*/ 215 w 395"/>
                  <a:gd name="T25" fmla="*/ 423 h 430"/>
                  <a:gd name="T26" fmla="*/ 4 w 395"/>
                  <a:gd name="T27" fmla="*/ 260 h 430"/>
                  <a:gd name="T28" fmla="*/ 0 w 395"/>
                  <a:gd name="T29" fmla="*/ 251 h 430"/>
                  <a:gd name="T30" fmla="*/ 0 w 395"/>
                  <a:gd name="T31" fmla="*/ 203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5" h="430">
                    <a:moveTo>
                      <a:pt x="0" y="203"/>
                    </a:moveTo>
                    <a:cubicBezTo>
                      <a:pt x="3" y="193"/>
                      <a:pt x="6" y="183"/>
                      <a:pt x="9" y="173"/>
                    </a:cubicBezTo>
                    <a:cubicBezTo>
                      <a:pt x="41" y="63"/>
                      <a:pt x="168" y="0"/>
                      <a:pt x="267" y="46"/>
                    </a:cubicBezTo>
                    <a:cubicBezTo>
                      <a:pt x="266" y="49"/>
                      <a:pt x="266" y="51"/>
                      <a:pt x="265" y="53"/>
                    </a:cubicBezTo>
                    <a:cubicBezTo>
                      <a:pt x="258" y="66"/>
                      <a:pt x="255" y="83"/>
                      <a:pt x="244" y="89"/>
                    </a:cubicBezTo>
                    <a:cubicBezTo>
                      <a:pt x="235" y="95"/>
                      <a:pt x="219" y="90"/>
                      <a:pt x="205" y="89"/>
                    </a:cubicBezTo>
                    <a:cubicBezTo>
                      <a:pt x="125" y="85"/>
                      <a:pt x="59" y="146"/>
                      <a:pt x="58" y="227"/>
                    </a:cubicBezTo>
                    <a:cubicBezTo>
                      <a:pt x="57" y="307"/>
                      <a:pt x="124" y="371"/>
                      <a:pt x="205" y="367"/>
                    </a:cubicBezTo>
                    <a:cubicBezTo>
                      <a:pt x="300" y="362"/>
                      <a:pt x="363" y="263"/>
                      <a:pt x="325" y="175"/>
                    </a:cubicBezTo>
                    <a:cubicBezTo>
                      <a:pt x="317" y="157"/>
                      <a:pt x="318" y="145"/>
                      <a:pt x="328" y="130"/>
                    </a:cubicBezTo>
                    <a:cubicBezTo>
                      <a:pt x="334" y="121"/>
                      <a:pt x="339" y="111"/>
                      <a:pt x="345" y="100"/>
                    </a:cubicBezTo>
                    <a:cubicBezTo>
                      <a:pt x="379" y="140"/>
                      <a:pt x="395" y="184"/>
                      <a:pt x="393" y="235"/>
                    </a:cubicBezTo>
                    <a:cubicBezTo>
                      <a:pt x="388" y="336"/>
                      <a:pt x="311" y="416"/>
                      <a:pt x="215" y="423"/>
                    </a:cubicBezTo>
                    <a:cubicBezTo>
                      <a:pt x="108" y="430"/>
                      <a:pt x="24" y="365"/>
                      <a:pt x="4" y="260"/>
                    </a:cubicBezTo>
                    <a:cubicBezTo>
                      <a:pt x="3" y="257"/>
                      <a:pt x="1" y="254"/>
                      <a:pt x="0" y="251"/>
                    </a:cubicBezTo>
                    <a:cubicBezTo>
                      <a:pt x="0" y="235"/>
                      <a:pt x="0" y="219"/>
                      <a:pt x="0" y="2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11" name="Freeform 45">
                <a:extLst>
                  <a:ext uri="{FF2B5EF4-FFF2-40B4-BE49-F238E27FC236}">
                    <a16:creationId xmlns:a16="http://schemas.microsoft.com/office/drawing/2014/main" id="{26063BB2-9D66-42B9-B80A-7563640733CE}"/>
                  </a:ext>
                </a:extLst>
              </p:cNvPr>
              <p:cNvSpPr>
                <a:spLocks/>
              </p:cNvSpPr>
              <p:nvPr/>
            </p:nvSpPr>
            <p:spPr bwMode="auto">
              <a:xfrm>
                <a:off x="-144462" y="2503488"/>
                <a:ext cx="242888" cy="250825"/>
              </a:xfrm>
              <a:custGeom>
                <a:avLst/>
                <a:gdLst>
                  <a:gd name="T0" fmla="*/ 0 w 392"/>
                  <a:gd name="T1" fmla="*/ 244 h 403"/>
                  <a:gd name="T2" fmla="*/ 16 w 392"/>
                  <a:gd name="T3" fmla="*/ 243 h 403"/>
                  <a:gd name="T4" fmla="*/ 74 w 392"/>
                  <a:gd name="T5" fmla="*/ 272 h 403"/>
                  <a:gd name="T6" fmla="*/ 236 w 392"/>
                  <a:gd name="T7" fmla="*/ 328 h 403"/>
                  <a:gd name="T8" fmla="*/ 327 w 392"/>
                  <a:gd name="T9" fmla="*/ 186 h 403"/>
                  <a:gd name="T10" fmla="*/ 219 w 392"/>
                  <a:gd name="T11" fmla="*/ 61 h 403"/>
                  <a:gd name="T12" fmla="*/ 64 w 392"/>
                  <a:gd name="T13" fmla="*/ 136 h 403"/>
                  <a:gd name="T14" fmla="*/ 39 w 392"/>
                  <a:gd name="T15" fmla="*/ 152 h 403"/>
                  <a:gd name="T16" fmla="*/ 1 w 392"/>
                  <a:gd name="T17" fmla="*/ 151 h 403"/>
                  <a:gd name="T18" fmla="*/ 189 w 392"/>
                  <a:gd name="T19" fmla="*/ 1 h 403"/>
                  <a:gd name="T20" fmla="*/ 385 w 392"/>
                  <a:gd name="T21" fmla="*/ 188 h 403"/>
                  <a:gd name="T22" fmla="*/ 216 w 392"/>
                  <a:gd name="T23" fmla="*/ 391 h 403"/>
                  <a:gd name="T24" fmla="*/ 0 w 392"/>
                  <a:gd name="T25" fmla="*/ 24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2" h="403">
                    <a:moveTo>
                      <a:pt x="0" y="244"/>
                    </a:moveTo>
                    <a:cubicBezTo>
                      <a:pt x="7" y="243"/>
                      <a:pt x="11" y="244"/>
                      <a:pt x="16" y="243"/>
                    </a:cubicBezTo>
                    <a:cubicBezTo>
                      <a:pt x="42" y="239"/>
                      <a:pt x="59" y="246"/>
                      <a:pt x="74" y="272"/>
                    </a:cubicBezTo>
                    <a:cubicBezTo>
                      <a:pt x="107" y="329"/>
                      <a:pt x="172" y="349"/>
                      <a:pt x="236" y="328"/>
                    </a:cubicBezTo>
                    <a:cubicBezTo>
                      <a:pt x="293" y="309"/>
                      <a:pt x="331" y="250"/>
                      <a:pt x="327" y="186"/>
                    </a:cubicBezTo>
                    <a:cubicBezTo>
                      <a:pt x="323" y="126"/>
                      <a:pt x="278" y="73"/>
                      <a:pt x="219" y="61"/>
                    </a:cubicBezTo>
                    <a:cubicBezTo>
                      <a:pt x="156" y="47"/>
                      <a:pt x="92" y="78"/>
                      <a:pt x="64" y="136"/>
                    </a:cubicBezTo>
                    <a:cubicBezTo>
                      <a:pt x="59" y="148"/>
                      <a:pt x="52" y="153"/>
                      <a:pt x="39" y="152"/>
                    </a:cubicBezTo>
                    <a:cubicBezTo>
                      <a:pt x="26" y="150"/>
                      <a:pt x="14" y="151"/>
                      <a:pt x="1" y="151"/>
                    </a:cubicBezTo>
                    <a:cubicBezTo>
                      <a:pt x="5" y="75"/>
                      <a:pt x="98" y="1"/>
                      <a:pt x="189" y="1"/>
                    </a:cubicBezTo>
                    <a:cubicBezTo>
                      <a:pt x="292" y="0"/>
                      <a:pt x="378" y="82"/>
                      <a:pt x="385" y="188"/>
                    </a:cubicBezTo>
                    <a:cubicBezTo>
                      <a:pt x="392" y="286"/>
                      <a:pt x="314" y="380"/>
                      <a:pt x="216" y="391"/>
                    </a:cubicBezTo>
                    <a:cubicBezTo>
                      <a:pt x="115" y="403"/>
                      <a:pt x="17" y="337"/>
                      <a:pt x="0"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12" name="Freeform 46">
                <a:extLst>
                  <a:ext uri="{FF2B5EF4-FFF2-40B4-BE49-F238E27FC236}">
                    <a16:creationId xmlns:a16="http://schemas.microsoft.com/office/drawing/2014/main" id="{5D8B90EF-4F62-4387-92A9-BE470F629866}"/>
                  </a:ext>
                </a:extLst>
              </p:cNvPr>
              <p:cNvSpPr>
                <a:spLocks/>
              </p:cNvSpPr>
              <p:nvPr/>
            </p:nvSpPr>
            <p:spPr bwMode="auto">
              <a:xfrm>
                <a:off x="-433388" y="2352675"/>
                <a:ext cx="288925" cy="293688"/>
              </a:xfrm>
              <a:custGeom>
                <a:avLst/>
                <a:gdLst>
                  <a:gd name="T0" fmla="*/ 397 w 464"/>
                  <a:gd name="T1" fmla="*/ 346 h 471"/>
                  <a:gd name="T2" fmla="*/ 358 w 464"/>
                  <a:gd name="T3" fmla="*/ 332 h 471"/>
                  <a:gd name="T4" fmla="*/ 404 w 464"/>
                  <a:gd name="T5" fmla="*/ 201 h 471"/>
                  <a:gd name="T6" fmla="*/ 356 w 464"/>
                  <a:gd name="T7" fmla="*/ 201 h 471"/>
                  <a:gd name="T8" fmla="*/ 210 w 464"/>
                  <a:gd name="T9" fmla="*/ 200 h 471"/>
                  <a:gd name="T10" fmla="*/ 184 w 464"/>
                  <a:gd name="T11" fmla="*/ 219 h 471"/>
                  <a:gd name="T12" fmla="*/ 38 w 464"/>
                  <a:gd name="T13" fmla="*/ 465 h 471"/>
                  <a:gd name="T14" fmla="*/ 32 w 464"/>
                  <a:gd name="T15" fmla="*/ 471 h 471"/>
                  <a:gd name="T16" fmla="*/ 0 w 464"/>
                  <a:gd name="T17" fmla="*/ 447 h 471"/>
                  <a:gd name="T18" fmla="*/ 22 w 464"/>
                  <a:gd name="T19" fmla="*/ 418 h 471"/>
                  <a:gd name="T20" fmla="*/ 185 w 464"/>
                  <a:gd name="T21" fmla="*/ 83 h 471"/>
                  <a:gd name="T22" fmla="*/ 156 w 464"/>
                  <a:gd name="T23" fmla="*/ 42 h 471"/>
                  <a:gd name="T24" fmla="*/ 96 w 464"/>
                  <a:gd name="T25" fmla="*/ 42 h 471"/>
                  <a:gd name="T26" fmla="*/ 92 w 464"/>
                  <a:gd name="T27" fmla="*/ 36 h 471"/>
                  <a:gd name="T28" fmla="*/ 125 w 464"/>
                  <a:gd name="T29" fmla="*/ 0 h 471"/>
                  <a:gd name="T30" fmla="*/ 165 w 464"/>
                  <a:gd name="T31" fmla="*/ 1 h 471"/>
                  <a:gd name="T32" fmla="*/ 227 w 464"/>
                  <a:gd name="T33" fmla="*/ 89 h 471"/>
                  <a:gd name="T34" fmla="*/ 206 w 464"/>
                  <a:gd name="T35" fmla="*/ 158 h 471"/>
                  <a:gd name="T36" fmla="*/ 464 w 464"/>
                  <a:gd name="T37" fmla="*/ 158 h 471"/>
                  <a:gd name="T38" fmla="*/ 397 w 464"/>
                  <a:gd name="T39" fmla="*/ 34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4" h="471">
                    <a:moveTo>
                      <a:pt x="397" y="346"/>
                    </a:moveTo>
                    <a:cubicBezTo>
                      <a:pt x="383" y="341"/>
                      <a:pt x="371" y="337"/>
                      <a:pt x="358" y="332"/>
                    </a:cubicBezTo>
                    <a:cubicBezTo>
                      <a:pt x="373" y="289"/>
                      <a:pt x="388" y="246"/>
                      <a:pt x="404" y="201"/>
                    </a:cubicBezTo>
                    <a:cubicBezTo>
                      <a:pt x="386" y="201"/>
                      <a:pt x="371" y="201"/>
                      <a:pt x="356" y="201"/>
                    </a:cubicBezTo>
                    <a:cubicBezTo>
                      <a:pt x="307" y="201"/>
                      <a:pt x="259" y="201"/>
                      <a:pt x="210" y="200"/>
                    </a:cubicBezTo>
                    <a:cubicBezTo>
                      <a:pt x="195" y="200"/>
                      <a:pt x="189" y="205"/>
                      <a:pt x="184" y="219"/>
                    </a:cubicBezTo>
                    <a:cubicBezTo>
                      <a:pt x="150" y="309"/>
                      <a:pt x="99" y="390"/>
                      <a:pt x="38" y="465"/>
                    </a:cubicBezTo>
                    <a:cubicBezTo>
                      <a:pt x="37" y="467"/>
                      <a:pt x="34" y="469"/>
                      <a:pt x="32" y="471"/>
                    </a:cubicBezTo>
                    <a:cubicBezTo>
                      <a:pt x="22" y="463"/>
                      <a:pt x="12" y="456"/>
                      <a:pt x="0" y="447"/>
                    </a:cubicBezTo>
                    <a:cubicBezTo>
                      <a:pt x="8" y="437"/>
                      <a:pt x="14" y="427"/>
                      <a:pt x="22" y="418"/>
                    </a:cubicBezTo>
                    <a:cubicBezTo>
                      <a:pt x="102" y="319"/>
                      <a:pt x="151" y="205"/>
                      <a:pt x="185" y="83"/>
                    </a:cubicBezTo>
                    <a:cubicBezTo>
                      <a:pt x="192" y="59"/>
                      <a:pt x="181" y="44"/>
                      <a:pt x="156" y="42"/>
                    </a:cubicBezTo>
                    <a:cubicBezTo>
                      <a:pt x="135" y="41"/>
                      <a:pt x="115" y="42"/>
                      <a:pt x="96" y="42"/>
                    </a:cubicBezTo>
                    <a:cubicBezTo>
                      <a:pt x="94" y="39"/>
                      <a:pt x="92" y="38"/>
                      <a:pt x="92" y="36"/>
                    </a:cubicBezTo>
                    <a:cubicBezTo>
                      <a:pt x="89" y="0"/>
                      <a:pt x="89" y="0"/>
                      <a:pt x="125" y="0"/>
                    </a:cubicBezTo>
                    <a:cubicBezTo>
                      <a:pt x="138" y="0"/>
                      <a:pt x="152" y="0"/>
                      <a:pt x="165" y="1"/>
                    </a:cubicBezTo>
                    <a:cubicBezTo>
                      <a:pt x="210" y="5"/>
                      <a:pt x="239" y="45"/>
                      <a:pt x="227" y="89"/>
                    </a:cubicBezTo>
                    <a:cubicBezTo>
                      <a:pt x="221" y="111"/>
                      <a:pt x="214" y="133"/>
                      <a:pt x="206" y="158"/>
                    </a:cubicBezTo>
                    <a:cubicBezTo>
                      <a:pt x="292" y="158"/>
                      <a:pt x="376" y="158"/>
                      <a:pt x="464" y="158"/>
                    </a:cubicBezTo>
                    <a:cubicBezTo>
                      <a:pt x="441" y="222"/>
                      <a:pt x="419" y="284"/>
                      <a:pt x="397"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13" name="Freeform 47">
                <a:extLst>
                  <a:ext uri="{FF2B5EF4-FFF2-40B4-BE49-F238E27FC236}">
                    <a16:creationId xmlns:a16="http://schemas.microsoft.com/office/drawing/2014/main" id="{03E5B9F4-59CF-4DE8-BE92-CD7906C42AB7}"/>
                  </a:ext>
                </a:extLst>
              </p:cNvPr>
              <p:cNvSpPr>
                <a:spLocks/>
              </p:cNvSpPr>
              <p:nvPr/>
            </p:nvSpPr>
            <p:spPr bwMode="auto">
              <a:xfrm>
                <a:off x="-273050" y="2571750"/>
                <a:ext cx="106363" cy="101600"/>
              </a:xfrm>
              <a:custGeom>
                <a:avLst/>
                <a:gdLst>
                  <a:gd name="T0" fmla="*/ 134 w 170"/>
                  <a:gd name="T1" fmla="*/ 143 h 162"/>
                  <a:gd name="T2" fmla="*/ 125 w 170"/>
                  <a:gd name="T3" fmla="*/ 89 h 162"/>
                  <a:gd name="T4" fmla="*/ 94 w 170"/>
                  <a:gd name="T5" fmla="*/ 45 h 162"/>
                  <a:gd name="T6" fmla="*/ 48 w 170"/>
                  <a:gd name="T7" fmla="*/ 65 h 162"/>
                  <a:gd name="T8" fmla="*/ 56 w 170"/>
                  <a:gd name="T9" fmla="*/ 118 h 162"/>
                  <a:gd name="T10" fmla="*/ 84 w 170"/>
                  <a:gd name="T11" fmla="*/ 162 h 162"/>
                  <a:gd name="T12" fmla="*/ 6 w 170"/>
                  <a:gd name="T13" fmla="*/ 98 h 162"/>
                  <a:gd name="T14" fmla="*/ 57 w 170"/>
                  <a:gd name="T15" fmla="*/ 13 h 162"/>
                  <a:gd name="T16" fmla="*/ 151 w 170"/>
                  <a:gd name="T17" fmla="*/ 45 h 162"/>
                  <a:gd name="T18" fmla="*/ 134 w 170"/>
                  <a:gd name="T19" fmla="*/ 14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 h="162">
                    <a:moveTo>
                      <a:pt x="134" y="143"/>
                    </a:moveTo>
                    <a:cubicBezTo>
                      <a:pt x="131" y="123"/>
                      <a:pt x="126" y="106"/>
                      <a:pt x="125" y="89"/>
                    </a:cubicBezTo>
                    <a:cubicBezTo>
                      <a:pt x="124" y="67"/>
                      <a:pt x="113" y="50"/>
                      <a:pt x="94" y="45"/>
                    </a:cubicBezTo>
                    <a:cubicBezTo>
                      <a:pt x="76" y="41"/>
                      <a:pt x="57" y="49"/>
                      <a:pt x="48" y="65"/>
                    </a:cubicBezTo>
                    <a:cubicBezTo>
                      <a:pt x="38" y="82"/>
                      <a:pt x="43" y="103"/>
                      <a:pt x="56" y="118"/>
                    </a:cubicBezTo>
                    <a:cubicBezTo>
                      <a:pt x="67" y="130"/>
                      <a:pt x="74" y="146"/>
                      <a:pt x="84" y="162"/>
                    </a:cubicBezTo>
                    <a:cubicBezTo>
                      <a:pt x="42" y="162"/>
                      <a:pt x="13" y="136"/>
                      <a:pt x="6" y="98"/>
                    </a:cubicBezTo>
                    <a:cubicBezTo>
                      <a:pt x="0" y="62"/>
                      <a:pt x="21" y="26"/>
                      <a:pt x="57" y="13"/>
                    </a:cubicBezTo>
                    <a:cubicBezTo>
                      <a:pt x="92" y="0"/>
                      <a:pt x="132" y="14"/>
                      <a:pt x="151" y="45"/>
                    </a:cubicBezTo>
                    <a:cubicBezTo>
                      <a:pt x="170" y="77"/>
                      <a:pt x="165" y="116"/>
                      <a:pt x="134"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14" name="Freeform 48">
                <a:extLst>
                  <a:ext uri="{FF2B5EF4-FFF2-40B4-BE49-F238E27FC236}">
                    <a16:creationId xmlns:a16="http://schemas.microsoft.com/office/drawing/2014/main" id="{CEDFCA67-452D-4E12-9F96-03983C221895}"/>
                  </a:ext>
                </a:extLst>
              </p:cNvPr>
              <p:cNvSpPr>
                <a:spLocks/>
              </p:cNvSpPr>
              <p:nvPr/>
            </p:nvSpPr>
            <p:spPr bwMode="auto">
              <a:xfrm>
                <a:off x="-155575" y="2613025"/>
                <a:ext cx="130175" cy="26988"/>
              </a:xfrm>
              <a:custGeom>
                <a:avLst/>
                <a:gdLst>
                  <a:gd name="T0" fmla="*/ 0 w 208"/>
                  <a:gd name="T1" fmla="*/ 41 h 41"/>
                  <a:gd name="T2" fmla="*/ 0 w 208"/>
                  <a:gd name="T3" fmla="*/ 0 h 41"/>
                  <a:gd name="T4" fmla="*/ 203 w 208"/>
                  <a:gd name="T5" fmla="*/ 0 h 41"/>
                  <a:gd name="T6" fmla="*/ 205 w 208"/>
                  <a:gd name="T7" fmla="*/ 5 h 41"/>
                  <a:gd name="T8" fmla="*/ 172 w 208"/>
                  <a:gd name="T9" fmla="*/ 41 h 41"/>
                  <a:gd name="T10" fmla="*/ 22 w 208"/>
                  <a:gd name="T11" fmla="*/ 41 h 41"/>
                  <a:gd name="T12" fmla="*/ 0 w 208"/>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208" h="41">
                    <a:moveTo>
                      <a:pt x="0" y="41"/>
                    </a:moveTo>
                    <a:cubicBezTo>
                      <a:pt x="0" y="24"/>
                      <a:pt x="0" y="13"/>
                      <a:pt x="0" y="0"/>
                    </a:cubicBezTo>
                    <a:cubicBezTo>
                      <a:pt x="68" y="0"/>
                      <a:pt x="135" y="0"/>
                      <a:pt x="203" y="0"/>
                    </a:cubicBezTo>
                    <a:cubicBezTo>
                      <a:pt x="204" y="1"/>
                      <a:pt x="205" y="3"/>
                      <a:pt x="205" y="5"/>
                    </a:cubicBezTo>
                    <a:cubicBezTo>
                      <a:pt x="208" y="41"/>
                      <a:pt x="208" y="41"/>
                      <a:pt x="172" y="41"/>
                    </a:cubicBezTo>
                    <a:cubicBezTo>
                      <a:pt x="122" y="41"/>
                      <a:pt x="72" y="41"/>
                      <a:pt x="22" y="41"/>
                    </a:cubicBezTo>
                    <a:cubicBezTo>
                      <a:pt x="15" y="41"/>
                      <a:pt x="8" y="41"/>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15" name="Freeform 49">
                <a:extLst>
                  <a:ext uri="{FF2B5EF4-FFF2-40B4-BE49-F238E27FC236}">
                    <a16:creationId xmlns:a16="http://schemas.microsoft.com/office/drawing/2014/main" id="{21802141-8C31-4E2D-A3A1-089023419B08}"/>
                  </a:ext>
                </a:extLst>
              </p:cNvPr>
              <p:cNvSpPr>
                <a:spLocks/>
              </p:cNvSpPr>
              <p:nvPr/>
            </p:nvSpPr>
            <p:spPr bwMode="auto">
              <a:xfrm>
                <a:off x="-209550" y="2403475"/>
                <a:ext cx="104775" cy="38100"/>
              </a:xfrm>
              <a:custGeom>
                <a:avLst/>
                <a:gdLst>
                  <a:gd name="T0" fmla="*/ 87 w 170"/>
                  <a:gd name="T1" fmla="*/ 1 h 62"/>
                  <a:gd name="T2" fmla="*/ 147 w 170"/>
                  <a:gd name="T3" fmla="*/ 0 h 62"/>
                  <a:gd name="T4" fmla="*/ 167 w 170"/>
                  <a:gd name="T5" fmla="*/ 24 h 62"/>
                  <a:gd name="T6" fmla="*/ 164 w 170"/>
                  <a:gd name="T7" fmla="*/ 44 h 62"/>
                  <a:gd name="T8" fmla="*/ 142 w 170"/>
                  <a:gd name="T9" fmla="*/ 61 h 62"/>
                  <a:gd name="T10" fmla="*/ 19 w 170"/>
                  <a:gd name="T11" fmla="*/ 48 h 62"/>
                  <a:gd name="T12" fmla="*/ 2 w 170"/>
                  <a:gd name="T13" fmla="*/ 21 h 62"/>
                  <a:gd name="T14" fmla="*/ 23 w 170"/>
                  <a:gd name="T15" fmla="*/ 1 h 62"/>
                  <a:gd name="T16" fmla="*/ 87 w 170"/>
                  <a:gd name="T17"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62">
                    <a:moveTo>
                      <a:pt x="87" y="1"/>
                    </a:moveTo>
                    <a:cubicBezTo>
                      <a:pt x="107" y="1"/>
                      <a:pt x="127" y="1"/>
                      <a:pt x="147" y="0"/>
                    </a:cubicBezTo>
                    <a:cubicBezTo>
                      <a:pt x="164" y="0"/>
                      <a:pt x="170" y="8"/>
                      <a:pt x="167" y="24"/>
                    </a:cubicBezTo>
                    <a:cubicBezTo>
                      <a:pt x="166" y="31"/>
                      <a:pt x="165" y="37"/>
                      <a:pt x="164" y="44"/>
                    </a:cubicBezTo>
                    <a:cubicBezTo>
                      <a:pt x="162" y="57"/>
                      <a:pt x="155" y="62"/>
                      <a:pt x="142" y="61"/>
                    </a:cubicBezTo>
                    <a:cubicBezTo>
                      <a:pt x="101" y="56"/>
                      <a:pt x="60" y="52"/>
                      <a:pt x="19" y="48"/>
                    </a:cubicBezTo>
                    <a:cubicBezTo>
                      <a:pt x="0" y="46"/>
                      <a:pt x="2" y="33"/>
                      <a:pt x="2" y="21"/>
                    </a:cubicBezTo>
                    <a:cubicBezTo>
                      <a:pt x="2" y="6"/>
                      <a:pt x="9" y="0"/>
                      <a:pt x="23" y="1"/>
                    </a:cubicBezTo>
                    <a:cubicBezTo>
                      <a:pt x="44" y="1"/>
                      <a:pt x="66" y="1"/>
                      <a:pt x="8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16" name="Freeform 50">
                <a:extLst>
                  <a:ext uri="{FF2B5EF4-FFF2-40B4-BE49-F238E27FC236}">
                    <a16:creationId xmlns:a16="http://schemas.microsoft.com/office/drawing/2014/main" id="{A9E219E0-5EBE-42DF-812B-A7212F9ADA96}"/>
                  </a:ext>
                </a:extLst>
              </p:cNvPr>
              <p:cNvSpPr>
                <a:spLocks/>
              </p:cNvSpPr>
              <p:nvPr/>
            </p:nvSpPr>
            <p:spPr bwMode="auto">
              <a:xfrm>
                <a:off x="-231775" y="2614613"/>
                <a:ext cx="69850" cy="107950"/>
              </a:xfrm>
              <a:custGeom>
                <a:avLst/>
                <a:gdLst>
                  <a:gd name="T0" fmla="*/ 52 w 114"/>
                  <a:gd name="T1" fmla="*/ 136 h 173"/>
                  <a:gd name="T2" fmla="*/ 10 w 114"/>
                  <a:gd name="T3" fmla="*/ 30 h 173"/>
                  <a:gd name="T4" fmla="*/ 13 w 114"/>
                  <a:gd name="T5" fmla="*/ 5 h 173"/>
                  <a:gd name="T6" fmla="*/ 35 w 114"/>
                  <a:gd name="T7" fmla="*/ 19 h 173"/>
                  <a:gd name="T8" fmla="*/ 69 w 114"/>
                  <a:gd name="T9" fmla="*/ 103 h 173"/>
                  <a:gd name="T10" fmla="*/ 114 w 114"/>
                  <a:gd name="T11" fmla="*/ 135 h 173"/>
                  <a:gd name="T12" fmla="*/ 114 w 114"/>
                  <a:gd name="T13" fmla="*/ 173 h 173"/>
                  <a:gd name="T14" fmla="*/ 21 w 114"/>
                  <a:gd name="T15" fmla="*/ 173 h 173"/>
                  <a:gd name="T16" fmla="*/ 21 w 114"/>
                  <a:gd name="T17" fmla="*/ 137 h 173"/>
                  <a:gd name="T18" fmla="*/ 52 w 114"/>
                  <a:gd name="T19" fmla="*/ 13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73">
                    <a:moveTo>
                      <a:pt x="52" y="136"/>
                    </a:moveTo>
                    <a:cubicBezTo>
                      <a:pt x="37" y="99"/>
                      <a:pt x="24" y="65"/>
                      <a:pt x="10" y="30"/>
                    </a:cubicBezTo>
                    <a:cubicBezTo>
                      <a:pt x="6" y="21"/>
                      <a:pt x="0" y="11"/>
                      <a:pt x="13" y="5"/>
                    </a:cubicBezTo>
                    <a:cubicBezTo>
                      <a:pt x="26" y="0"/>
                      <a:pt x="31" y="10"/>
                      <a:pt x="35" y="19"/>
                    </a:cubicBezTo>
                    <a:cubicBezTo>
                      <a:pt x="46" y="47"/>
                      <a:pt x="57" y="75"/>
                      <a:pt x="69" y="103"/>
                    </a:cubicBezTo>
                    <a:cubicBezTo>
                      <a:pt x="77" y="123"/>
                      <a:pt x="80" y="149"/>
                      <a:pt x="114" y="135"/>
                    </a:cubicBezTo>
                    <a:cubicBezTo>
                      <a:pt x="114" y="150"/>
                      <a:pt x="114" y="161"/>
                      <a:pt x="114" y="173"/>
                    </a:cubicBezTo>
                    <a:cubicBezTo>
                      <a:pt x="83" y="173"/>
                      <a:pt x="53" y="173"/>
                      <a:pt x="21" y="173"/>
                    </a:cubicBezTo>
                    <a:cubicBezTo>
                      <a:pt x="21" y="162"/>
                      <a:pt x="21" y="150"/>
                      <a:pt x="21" y="137"/>
                    </a:cubicBezTo>
                    <a:cubicBezTo>
                      <a:pt x="30" y="137"/>
                      <a:pt x="39" y="136"/>
                      <a:pt x="52" y="1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378" name="グループ化 377">
              <a:extLst>
                <a:ext uri="{FF2B5EF4-FFF2-40B4-BE49-F238E27FC236}">
                  <a16:creationId xmlns:a16="http://schemas.microsoft.com/office/drawing/2014/main" id="{ED65D957-7453-4EAF-993B-C8A38850F32F}"/>
                </a:ext>
              </a:extLst>
            </p:cNvPr>
            <p:cNvGrpSpPr/>
            <p:nvPr/>
          </p:nvGrpSpPr>
          <p:grpSpPr>
            <a:xfrm>
              <a:off x="4471986" y="5169220"/>
              <a:ext cx="317800" cy="199512"/>
              <a:chOff x="-541338" y="2352675"/>
              <a:chExt cx="639764" cy="401638"/>
            </a:xfrm>
            <a:solidFill>
              <a:schemeClr val="tx2"/>
            </a:solidFill>
          </p:grpSpPr>
          <p:sp>
            <p:nvSpPr>
              <p:cNvPr id="385" name="Freeform 44">
                <a:extLst>
                  <a:ext uri="{FF2B5EF4-FFF2-40B4-BE49-F238E27FC236}">
                    <a16:creationId xmlns:a16="http://schemas.microsoft.com/office/drawing/2014/main" id="{0E90A47B-CC0B-466C-B9DC-D8CC0B3406D2}"/>
                  </a:ext>
                </a:extLst>
              </p:cNvPr>
              <p:cNvSpPr>
                <a:spLocks/>
              </p:cNvSpPr>
              <p:nvPr/>
            </p:nvSpPr>
            <p:spPr bwMode="auto">
              <a:xfrm>
                <a:off x="-541338" y="2484438"/>
                <a:ext cx="246063" cy="266700"/>
              </a:xfrm>
              <a:custGeom>
                <a:avLst/>
                <a:gdLst>
                  <a:gd name="T0" fmla="*/ 0 w 395"/>
                  <a:gd name="T1" fmla="*/ 203 h 430"/>
                  <a:gd name="T2" fmla="*/ 9 w 395"/>
                  <a:gd name="T3" fmla="*/ 173 h 430"/>
                  <a:gd name="T4" fmla="*/ 267 w 395"/>
                  <a:gd name="T5" fmla="*/ 46 h 430"/>
                  <a:gd name="T6" fmla="*/ 265 w 395"/>
                  <a:gd name="T7" fmla="*/ 53 h 430"/>
                  <a:gd name="T8" fmla="*/ 244 w 395"/>
                  <a:gd name="T9" fmla="*/ 89 h 430"/>
                  <a:gd name="T10" fmla="*/ 205 w 395"/>
                  <a:gd name="T11" fmla="*/ 89 h 430"/>
                  <a:gd name="T12" fmla="*/ 58 w 395"/>
                  <a:gd name="T13" fmla="*/ 227 h 430"/>
                  <a:gd name="T14" fmla="*/ 205 w 395"/>
                  <a:gd name="T15" fmla="*/ 367 h 430"/>
                  <a:gd name="T16" fmla="*/ 325 w 395"/>
                  <a:gd name="T17" fmla="*/ 175 h 430"/>
                  <a:gd name="T18" fmla="*/ 328 w 395"/>
                  <a:gd name="T19" fmla="*/ 130 h 430"/>
                  <a:gd name="T20" fmla="*/ 345 w 395"/>
                  <a:gd name="T21" fmla="*/ 100 h 430"/>
                  <a:gd name="T22" fmla="*/ 393 w 395"/>
                  <a:gd name="T23" fmla="*/ 235 h 430"/>
                  <a:gd name="T24" fmla="*/ 215 w 395"/>
                  <a:gd name="T25" fmla="*/ 423 h 430"/>
                  <a:gd name="T26" fmla="*/ 4 w 395"/>
                  <a:gd name="T27" fmla="*/ 260 h 430"/>
                  <a:gd name="T28" fmla="*/ 0 w 395"/>
                  <a:gd name="T29" fmla="*/ 251 h 430"/>
                  <a:gd name="T30" fmla="*/ 0 w 395"/>
                  <a:gd name="T31" fmla="*/ 203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5" h="430">
                    <a:moveTo>
                      <a:pt x="0" y="203"/>
                    </a:moveTo>
                    <a:cubicBezTo>
                      <a:pt x="3" y="193"/>
                      <a:pt x="6" y="183"/>
                      <a:pt x="9" y="173"/>
                    </a:cubicBezTo>
                    <a:cubicBezTo>
                      <a:pt x="41" y="63"/>
                      <a:pt x="168" y="0"/>
                      <a:pt x="267" y="46"/>
                    </a:cubicBezTo>
                    <a:cubicBezTo>
                      <a:pt x="266" y="49"/>
                      <a:pt x="266" y="51"/>
                      <a:pt x="265" y="53"/>
                    </a:cubicBezTo>
                    <a:cubicBezTo>
                      <a:pt x="258" y="66"/>
                      <a:pt x="255" y="83"/>
                      <a:pt x="244" y="89"/>
                    </a:cubicBezTo>
                    <a:cubicBezTo>
                      <a:pt x="235" y="95"/>
                      <a:pt x="219" y="90"/>
                      <a:pt x="205" y="89"/>
                    </a:cubicBezTo>
                    <a:cubicBezTo>
                      <a:pt x="125" y="85"/>
                      <a:pt x="59" y="146"/>
                      <a:pt x="58" y="227"/>
                    </a:cubicBezTo>
                    <a:cubicBezTo>
                      <a:pt x="57" y="307"/>
                      <a:pt x="124" y="371"/>
                      <a:pt x="205" y="367"/>
                    </a:cubicBezTo>
                    <a:cubicBezTo>
                      <a:pt x="300" y="362"/>
                      <a:pt x="363" y="263"/>
                      <a:pt x="325" y="175"/>
                    </a:cubicBezTo>
                    <a:cubicBezTo>
                      <a:pt x="317" y="157"/>
                      <a:pt x="318" y="145"/>
                      <a:pt x="328" y="130"/>
                    </a:cubicBezTo>
                    <a:cubicBezTo>
                      <a:pt x="334" y="121"/>
                      <a:pt x="339" y="111"/>
                      <a:pt x="345" y="100"/>
                    </a:cubicBezTo>
                    <a:cubicBezTo>
                      <a:pt x="379" y="140"/>
                      <a:pt x="395" y="184"/>
                      <a:pt x="393" y="235"/>
                    </a:cubicBezTo>
                    <a:cubicBezTo>
                      <a:pt x="388" y="336"/>
                      <a:pt x="311" y="416"/>
                      <a:pt x="215" y="423"/>
                    </a:cubicBezTo>
                    <a:cubicBezTo>
                      <a:pt x="108" y="430"/>
                      <a:pt x="24" y="365"/>
                      <a:pt x="4" y="260"/>
                    </a:cubicBezTo>
                    <a:cubicBezTo>
                      <a:pt x="3" y="257"/>
                      <a:pt x="1" y="254"/>
                      <a:pt x="0" y="251"/>
                    </a:cubicBezTo>
                    <a:cubicBezTo>
                      <a:pt x="0" y="235"/>
                      <a:pt x="0" y="219"/>
                      <a:pt x="0" y="2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86" name="Freeform 45">
                <a:extLst>
                  <a:ext uri="{FF2B5EF4-FFF2-40B4-BE49-F238E27FC236}">
                    <a16:creationId xmlns:a16="http://schemas.microsoft.com/office/drawing/2014/main" id="{CB9195CB-EC46-4DD2-A471-9DB26259EFB4}"/>
                  </a:ext>
                </a:extLst>
              </p:cNvPr>
              <p:cNvSpPr>
                <a:spLocks/>
              </p:cNvSpPr>
              <p:nvPr/>
            </p:nvSpPr>
            <p:spPr bwMode="auto">
              <a:xfrm>
                <a:off x="-144462" y="2503488"/>
                <a:ext cx="242888" cy="250825"/>
              </a:xfrm>
              <a:custGeom>
                <a:avLst/>
                <a:gdLst>
                  <a:gd name="T0" fmla="*/ 0 w 392"/>
                  <a:gd name="T1" fmla="*/ 244 h 403"/>
                  <a:gd name="T2" fmla="*/ 16 w 392"/>
                  <a:gd name="T3" fmla="*/ 243 h 403"/>
                  <a:gd name="T4" fmla="*/ 74 w 392"/>
                  <a:gd name="T5" fmla="*/ 272 h 403"/>
                  <a:gd name="T6" fmla="*/ 236 w 392"/>
                  <a:gd name="T7" fmla="*/ 328 h 403"/>
                  <a:gd name="T8" fmla="*/ 327 w 392"/>
                  <a:gd name="T9" fmla="*/ 186 h 403"/>
                  <a:gd name="T10" fmla="*/ 219 w 392"/>
                  <a:gd name="T11" fmla="*/ 61 h 403"/>
                  <a:gd name="T12" fmla="*/ 64 w 392"/>
                  <a:gd name="T13" fmla="*/ 136 h 403"/>
                  <a:gd name="T14" fmla="*/ 39 w 392"/>
                  <a:gd name="T15" fmla="*/ 152 h 403"/>
                  <a:gd name="T16" fmla="*/ 1 w 392"/>
                  <a:gd name="T17" fmla="*/ 151 h 403"/>
                  <a:gd name="T18" fmla="*/ 189 w 392"/>
                  <a:gd name="T19" fmla="*/ 1 h 403"/>
                  <a:gd name="T20" fmla="*/ 385 w 392"/>
                  <a:gd name="T21" fmla="*/ 188 h 403"/>
                  <a:gd name="T22" fmla="*/ 216 w 392"/>
                  <a:gd name="T23" fmla="*/ 391 h 403"/>
                  <a:gd name="T24" fmla="*/ 0 w 392"/>
                  <a:gd name="T25" fmla="*/ 24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2" h="403">
                    <a:moveTo>
                      <a:pt x="0" y="244"/>
                    </a:moveTo>
                    <a:cubicBezTo>
                      <a:pt x="7" y="243"/>
                      <a:pt x="11" y="244"/>
                      <a:pt x="16" y="243"/>
                    </a:cubicBezTo>
                    <a:cubicBezTo>
                      <a:pt x="42" y="239"/>
                      <a:pt x="59" y="246"/>
                      <a:pt x="74" y="272"/>
                    </a:cubicBezTo>
                    <a:cubicBezTo>
                      <a:pt x="107" y="329"/>
                      <a:pt x="172" y="349"/>
                      <a:pt x="236" y="328"/>
                    </a:cubicBezTo>
                    <a:cubicBezTo>
                      <a:pt x="293" y="309"/>
                      <a:pt x="331" y="250"/>
                      <a:pt x="327" y="186"/>
                    </a:cubicBezTo>
                    <a:cubicBezTo>
                      <a:pt x="323" y="126"/>
                      <a:pt x="278" y="73"/>
                      <a:pt x="219" y="61"/>
                    </a:cubicBezTo>
                    <a:cubicBezTo>
                      <a:pt x="156" y="47"/>
                      <a:pt x="92" y="78"/>
                      <a:pt x="64" y="136"/>
                    </a:cubicBezTo>
                    <a:cubicBezTo>
                      <a:pt x="59" y="148"/>
                      <a:pt x="52" y="153"/>
                      <a:pt x="39" y="152"/>
                    </a:cubicBezTo>
                    <a:cubicBezTo>
                      <a:pt x="26" y="150"/>
                      <a:pt x="14" y="151"/>
                      <a:pt x="1" y="151"/>
                    </a:cubicBezTo>
                    <a:cubicBezTo>
                      <a:pt x="5" y="75"/>
                      <a:pt x="98" y="1"/>
                      <a:pt x="189" y="1"/>
                    </a:cubicBezTo>
                    <a:cubicBezTo>
                      <a:pt x="292" y="0"/>
                      <a:pt x="378" y="82"/>
                      <a:pt x="385" y="188"/>
                    </a:cubicBezTo>
                    <a:cubicBezTo>
                      <a:pt x="392" y="286"/>
                      <a:pt x="314" y="380"/>
                      <a:pt x="216" y="391"/>
                    </a:cubicBezTo>
                    <a:cubicBezTo>
                      <a:pt x="115" y="403"/>
                      <a:pt x="17" y="337"/>
                      <a:pt x="0"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87" name="Freeform 46">
                <a:extLst>
                  <a:ext uri="{FF2B5EF4-FFF2-40B4-BE49-F238E27FC236}">
                    <a16:creationId xmlns:a16="http://schemas.microsoft.com/office/drawing/2014/main" id="{28473BC5-16F4-4826-A2CD-69C94D19F5D1}"/>
                  </a:ext>
                </a:extLst>
              </p:cNvPr>
              <p:cNvSpPr>
                <a:spLocks/>
              </p:cNvSpPr>
              <p:nvPr/>
            </p:nvSpPr>
            <p:spPr bwMode="auto">
              <a:xfrm>
                <a:off x="-433388" y="2352675"/>
                <a:ext cx="288925" cy="293688"/>
              </a:xfrm>
              <a:custGeom>
                <a:avLst/>
                <a:gdLst>
                  <a:gd name="T0" fmla="*/ 397 w 464"/>
                  <a:gd name="T1" fmla="*/ 346 h 471"/>
                  <a:gd name="T2" fmla="*/ 358 w 464"/>
                  <a:gd name="T3" fmla="*/ 332 h 471"/>
                  <a:gd name="T4" fmla="*/ 404 w 464"/>
                  <a:gd name="T5" fmla="*/ 201 h 471"/>
                  <a:gd name="T6" fmla="*/ 356 w 464"/>
                  <a:gd name="T7" fmla="*/ 201 h 471"/>
                  <a:gd name="T8" fmla="*/ 210 w 464"/>
                  <a:gd name="T9" fmla="*/ 200 h 471"/>
                  <a:gd name="T10" fmla="*/ 184 w 464"/>
                  <a:gd name="T11" fmla="*/ 219 h 471"/>
                  <a:gd name="T12" fmla="*/ 38 w 464"/>
                  <a:gd name="T13" fmla="*/ 465 h 471"/>
                  <a:gd name="T14" fmla="*/ 32 w 464"/>
                  <a:gd name="T15" fmla="*/ 471 h 471"/>
                  <a:gd name="T16" fmla="*/ 0 w 464"/>
                  <a:gd name="T17" fmla="*/ 447 h 471"/>
                  <a:gd name="T18" fmla="*/ 22 w 464"/>
                  <a:gd name="T19" fmla="*/ 418 h 471"/>
                  <a:gd name="T20" fmla="*/ 185 w 464"/>
                  <a:gd name="T21" fmla="*/ 83 h 471"/>
                  <a:gd name="T22" fmla="*/ 156 w 464"/>
                  <a:gd name="T23" fmla="*/ 42 h 471"/>
                  <a:gd name="T24" fmla="*/ 96 w 464"/>
                  <a:gd name="T25" fmla="*/ 42 h 471"/>
                  <a:gd name="T26" fmla="*/ 92 w 464"/>
                  <a:gd name="T27" fmla="*/ 36 h 471"/>
                  <a:gd name="T28" fmla="*/ 125 w 464"/>
                  <a:gd name="T29" fmla="*/ 0 h 471"/>
                  <a:gd name="T30" fmla="*/ 165 w 464"/>
                  <a:gd name="T31" fmla="*/ 1 h 471"/>
                  <a:gd name="T32" fmla="*/ 227 w 464"/>
                  <a:gd name="T33" fmla="*/ 89 h 471"/>
                  <a:gd name="T34" fmla="*/ 206 w 464"/>
                  <a:gd name="T35" fmla="*/ 158 h 471"/>
                  <a:gd name="T36" fmla="*/ 464 w 464"/>
                  <a:gd name="T37" fmla="*/ 158 h 471"/>
                  <a:gd name="T38" fmla="*/ 397 w 464"/>
                  <a:gd name="T39" fmla="*/ 34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4" h="471">
                    <a:moveTo>
                      <a:pt x="397" y="346"/>
                    </a:moveTo>
                    <a:cubicBezTo>
                      <a:pt x="383" y="341"/>
                      <a:pt x="371" y="337"/>
                      <a:pt x="358" y="332"/>
                    </a:cubicBezTo>
                    <a:cubicBezTo>
                      <a:pt x="373" y="289"/>
                      <a:pt x="388" y="246"/>
                      <a:pt x="404" y="201"/>
                    </a:cubicBezTo>
                    <a:cubicBezTo>
                      <a:pt x="386" y="201"/>
                      <a:pt x="371" y="201"/>
                      <a:pt x="356" y="201"/>
                    </a:cubicBezTo>
                    <a:cubicBezTo>
                      <a:pt x="307" y="201"/>
                      <a:pt x="259" y="201"/>
                      <a:pt x="210" y="200"/>
                    </a:cubicBezTo>
                    <a:cubicBezTo>
                      <a:pt x="195" y="200"/>
                      <a:pt x="189" y="205"/>
                      <a:pt x="184" y="219"/>
                    </a:cubicBezTo>
                    <a:cubicBezTo>
                      <a:pt x="150" y="309"/>
                      <a:pt x="99" y="390"/>
                      <a:pt x="38" y="465"/>
                    </a:cubicBezTo>
                    <a:cubicBezTo>
                      <a:pt x="37" y="467"/>
                      <a:pt x="34" y="469"/>
                      <a:pt x="32" y="471"/>
                    </a:cubicBezTo>
                    <a:cubicBezTo>
                      <a:pt x="22" y="463"/>
                      <a:pt x="12" y="456"/>
                      <a:pt x="0" y="447"/>
                    </a:cubicBezTo>
                    <a:cubicBezTo>
                      <a:pt x="8" y="437"/>
                      <a:pt x="14" y="427"/>
                      <a:pt x="22" y="418"/>
                    </a:cubicBezTo>
                    <a:cubicBezTo>
                      <a:pt x="102" y="319"/>
                      <a:pt x="151" y="205"/>
                      <a:pt x="185" y="83"/>
                    </a:cubicBezTo>
                    <a:cubicBezTo>
                      <a:pt x="192" y="59"/>
                      <a:pt x="181" y="44"/>
                      <a:pt x="156" y="42"/>
                    </a:cubicBezTo>
                    <a:cubicBezTo>
                      <a:pt x="135" y="41"/>
                      <a:pt x="115" y="42"/>
                      <a:pt x="96" y="42"/>
                    </a:cubicBezTo>
                    <a:cubicBezTo>
                      <a:pt x="94" y="39"/>
                      <a:pt x="92" y="38"/>
                      <a:pt x="92" y="36"/>
                    </a:cubicBezTo>
                    <a:cubicBezTo>
                      <a:pt x="89" y="0"/>
                      <a:pt x="89" y="0"/>
                      <a:pt x="125" y="0"/>
                    </a:cubicBezTo>
                    <a:cubicBezTo>
                      <a:pt x="138" y="0"/>
                      <a:pt x="152" y="0"/>
                      <a:pt x="165" y="1"/>
                    </a:cubicBezTo>
                    <a:cubicBezTo>
                      <a:pt x="210" y="5"/>
                      <a:pt x="239" y="45"/>
                      <a:pt x="227" y="89"/>
                    </a:cubicBezTo>
                    <a:cubicBezTo>
                      <a:pt x="221" y="111"/>
                      <a:pt x="214" y="133"/>
                      <a:pt x="206" y="158"/>
                    </a:cubicBezTo>
                    <a:cubicBezTo>
                      <a:pt x="292" y="158"/>
                      <a:pt x="376" y="158"/>
                      <a:pt x="464" y="158"/>
                    </a:cubicBezTo>
                    <a:cubicBezTo>
                      <a:pt x="441" y="222"/>
                      <a:pt x="419" y="284"/>
                      <a:pt x="397"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88" name="Freeform 47">
                <a:extLst>
                  <a:ext uri="{FF2B5EF4-FFF2-40B4-BE49-F238E27FC236}">
                    <a16:creationId xmlns:a16="http://schemas.microsoft.com/office/drawing/2014/main" id="{A86EB169-6D62-4C29-A4F9-5BC85868E5FE}"/>
                  </a:ext>
                </a:extLst>
              </p:cNvPr>
              <p:cNvSpPr>
                <a:spLocks/>
              </p:cNvSpPr>
              <p:nvPr/>
            </p:nvSpPr>
            <p:spPr bwMode="auto">
              <a:xfrm>
                <a:off x="-273050" y="2571750"/>
                <a:ext cx="106363" cy="101600"/>
              </a:xfrm>
              <a:custGeom>
                <a:avLst/>
                <a:gdLst>
                  <a:gd name="T0" fmla="*/ 134 w 170"/>
                  <a:gd name="T1" fmla="*/ 143 h 162"/>
                  <a:gd name="T2" fmla="*/ 125 w 170"/>
                  <a:gd name="T3" fmla="*/ 89 h 162"/>
                  <a:gd name="T4" fmla="*/ 94 w 170"/>
                  <a:gd name="T5" fmla="*/ 45 h 162"/>
                  <a:gd name="T6" fmla="*/ 48 w 170"/>
                  <a:gd name="T7" fmla="*/ 65 h 162"/>
                  <a:gd name="T8" fmla="*/ 56 w 170"/>
                  <a:gd name="T9" fmla="*/ 118 h 162"/>
                  <a:gd name="T10" fmla="*/ 84 w 170"/>
                  <a:gd name="T11" fmla="*/ 162 h 162"/>
                  <a:gd name="T12" fmla="*/ 6 w 170"/>
                  <a:gd name="T13" fmla="*/ 98 h 162"/>
                  <a:gd name="T14" fmla="*/ 57 w 170"/>
                  <a:gd name="T15" fmla="*/ 13 h 162"/>
                  <a:gd name="T16" fmla="*/ 151 w 170"/>
                  <a:gd name="T17" fmla="*/ 45 h 162"/>
                  <a:gd name="T18" fmla="*/ 134 w 170"/>
                  <a:gd name="T19" fmla="*/ 14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 h="162">
                    <a:moveTo>
                      <a:pt x="134" y="143"/>
                    </a:moveTo>
                    <a:cubicBezTo>
                      <a:pt x="131" y="123"/>
                      <a:pt x="126" y="106"/>
                      <a:pt x="125" y="89"/>
                    </a:cubicBezTo>
                    <a:cubicBezTo>
                      <a:pt x="124" y="67"/>
                      <a:pt x="113" y="50"/>
                      <a:pt x="94" y="45"/>
                    </a:cubicBezTo>
                    <a:cubicBezTo>
                      <a:pt x="76" y="41"/>
                      <a:pt x="57" y="49"/>
                      <a:pt x="48" y="65"/>
                    </a:cubicBezTo>
                    <a:cubicBezTo>
                      <a:pt x="38" y="82"/>
                      <a:pt x="43" y="103"/>
                      <a:pt x="56" y="118"/>
                    </a:cubicBezTo>
                    <a:cubicBezTo>
                      <a:pt x="67" y="130"/>
                      <a:pt x="74" y="146"/>
                      <a:pt x="84" y="162"/>
                    </a:cubicBezTo>
                    <a:cubicBezTo>
                      <a:pt x="42" y="162"/>
                      <a:pt x="13" y="136"/>
                      <a:pt x="6" y="98"/>
                    </a:cubicBezTo>
                    <a:cubicBezTo>
                      <a:pt x="0" y="62"/>
                      <a:pt x="21" y="26"/>
                      <a:pt x="57" y="13"/>
                    </a:cubicBezTo>
                    <a:cubicBezTo>
                      <a:pt x="92" y="0"/>
                      <a:pt x="132" y="14"/>
                      <a:pt x="151" y="45"/>
                    </a:cubicBezTo>
                    <a:cubicBezTo>
                      <a:pt x="170" y="77"/>
                      <a:pt x="165" y="116"/>
                      <a:pt x="134"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07" name="Freeform 48">
                <a:extLst>
                  <a:ext uri="{FF2B5EF4-FFF2-40B4-BE49-F238E27FC236}">
                    <a16:creationId xmlns:a16="http://schemas.microsoft.com/office/drawing/2014/main" id="{EB02A40D-DB3D-4F71-A03D-2872F1B7CBC2}"/>
                  </a:ext>
                </a:extLst>
              </p:cNvPr>
              <p:cNvSpPr>
                <a:spLocks/>
              </p:cNvSpPr>
              <p:nvPr/>
            </p:nvSpPr>
            <p:spPr bwMode="auto">
              <a:xfrm>
                <a:off x="-155575" y="2613025"/>
                <a:ext cx="130175" cy="26988"/>
              </a:xfrm>
              <a:custGeom>
                <a:avLst/>
                <a:gdLst>
                  <a:gd name="T0" fmla="*/ 0 w 208"/>
                  <a:gd name="T1" fmla="*/ 41 h 41"/>
                  <a:gd name="T2" fmla="*/ 0 w 208"/>
                  <a:gd name="T3" fmla="*/ 0 h 41"/>
                  <a:gd name="T4" fmla="*/ 203 w 208"/>
                  <a:gd name="T5" fmla="*/ 0 h 41"/>
                  <a:gd name="T6" fmla="*/ 205 w 208"/>
                  <a:gd name="T7" fmla="*/ 5 h 41"/>
                  <a:gd name="T8" fmla="*/ 172 w 208"/>
                  <a:gd name="T9" fmla="*/ 41 h 41"/>
                  <a:gd name="T10" fmla="*/ 22 w 208"/>
                  <a:gd name="T11" fmla="*/ 41 h 41"/>
                  <a:gd name="T12" fmla="*/ 0 w 208"/>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208" h="41">
                    <a:moveTo>
                      <a:pt x="0" y="41"/>
                    </a:moveTo>
                    <a:cubicBezTo>
                      <a:pt x="0" y="24"/>
                      <a:pt x="0" y="13"/>
                      <a:pt x="0" y="0"/>
                    </a:cubicBezTo>
                    <a:cubicBezTo>
                      <a:pt x="68" y="0"/>
                      <a:pt x="135" y="0"/>
                      <a:pt x="203" y="0"/>
                    </a:cubicBezTo>
                    <a:cubicBezTo>
                      <a:pt x="204" y="1"/>
                      <a:pt x="205" y="3"/>
                      <a:pt x="205" y="5"/>
                    </a:cubicBezTo>
                    <a:cubicBezTo>
                      <a:pt x="208" y="41"/>
                      <a:pt x="208" y="41"/>
                      <a:pt x="172" y="41"/>
                    </a:cubicBezTo>
                    <a:cubicBezTo>
                      <a:pt x="122" y="41"/>
                      <a:pt x="72" y="41"/>
                      <a:pt x="22" y="41"/>
                    </a:cubicBezTo>
                    <a:cubicBezTo>
                      <a:pt x="15" y="41"/>
                      <a:pt x="8" y="41"/>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08" name="Freeform 49">
                <a:extLst>
                  <a:ext uri="{FF2B5EF4-FFF2-40B4-BE49-F238E27FC236}">
                    <a16:creationId xmlns:a16="http://schemas.microsoft.com/office/drawing/2014/main" id="{30B56FD0-FF78-49BA-87F1-23FB9BB4AF87}"/>
                  </a:ext>
                </a:extLst>
              </p:cNvPr>
              <p:cNvSpPr>
                <a:spLocks/>
              </p:cNvSpPr>
              <p:nvPr/>
            </p:nvSpPr>
            <p:spPr bwMode="auto">
              <a:xfrm>
                <a:off x="-209550" y="2403475"/>
                <a:ext cx="104775" cy="38100"/>
              </a:xfrm>
              <a:custGeom>
                <a:avLst/>
                <a:gdLst>
                  <a:gd name="T0" fmla="*/ 87 w 170"/>
                  <a:gd name="T1" fmla="*/ 1 h 62"/>
                  <a:gd name="T2" fmla="*/ 147 w 170"/>
                  <a:gd name="T3" fmla="*/ 0 h 62"/>
                  <a:gd name="T4" fmla="*/ 167 w 170"/>
                  <a:gd name="T5" fmla="*/ 24 h 62"/>
                  <a:gd name="T6" fmla="*/ 164 w 170"/>
                  <a:gd name="T7" fmla="*/ 44 h 62"/>
                  <a:gd name="T8" fmla="*/ 142 w 170"/>
                  <a:gd name="T9" fmla="*/ 61 h 62"/>
                  <a:gd name="T10" fmla="*/ 19 w 170"/>
                  <a:gd name="T11" fmla="*/ 48 h 62"/>
                  <a:gd name="T12" fmla="*/ 2 w 170"/>
                  <a:gd name="T13" fmla="*/ 21 h 62"/>
                  <a:gd name="T14" fmla="*/ 23 w 170"/>
                  <a:gd name="T15" fmla="*/ 1 h 62"/>
                  <a:gd name="T16" fmla="*/ 87 w 170"/>
                  <a:gd name="T17"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62">
                    <a:moveTo>
                      <a:pt x="87" y="1"/>
                    </a:moveTo>
                    <a:cubicBezTo>
                      <a:pt x="107" y="1"/>
                      <a:pt x="127" y="1"/>
                      <a:pt x="147" y="0"/>
                    </a:cubicBezTo>
                    <a:cubicBezTo>
                      <a:pt x="164" y="0"/>
                      <a:pt x="170" y="8"/>
                      <a:pt x="167" y="24"/>
                    </a:cubicBezTo>
                    <a:cubicBezTo>
                      <a:pt x="166" y="31"/>
                      <a:pt x="165" y="37"/>
                      <a:pt x="164" y="44"/>
                    </a:cubicBezTo>
                    <a:cubicBezTo>
                      <a:pt x="162" y="57"/>
                      <a:pt x="155" y="62"/>
                      <a:pt x="142" y="61"/>
                    </a:cubicBezTo>
                    <a:cubicBezTo>
                      <a:pt x="101" y="56"/>
                      <a:pt x="60" y="52"/>
                      <a:pt x="19" y="48"/>
                    </a:cubicBezTo>
                    <a:cubicBezTo>
                      <a:pt x="0" y="46"/>
                      <a:pt x="2" y="33"/>
                      <a:pt x="2" y="21"/>
                    </a:cubicBezTo>
                    <a:cubicBezTo>
                      <a:pt x="2" y="6"/>
                      <a:pt x="9" y="0"/>
                      <a:pt x="23" y="1"/>
                    </a:cubicBezTo>
                    <a:cubicBezTo>
                      <a:pt x="44" y="1"/>
                      <a:pt x="66" y="1"/>
                      <a:pt x="8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09" name="Freeform 50">
                <a:extLst>
                  <a:ext uri="{FF2B5EF4-FFF2-40B4-BE49-F238E27FC236}">
                    <a16:creationId xmlns:a16="http://schemas.microsoft.com/office/drawing/2014/main" id="{2474F98E-7DC3-4579-BB2D-09FD76F32E97}"/>
                  </a:ext>
                </a:extLst>
              </p:cNvPr>
              <p:cNvSpPr>
                <a:spLocks/>
              </p:cNvSpPr>
              <p:nvPr/>
            </p:nvSpPr>
            <p:spPr bwMode="auto">
              <a:xfrm>
                <a:off x="-231775" y="2614613"/>
                <a:ext cx="69850" cy="107950"/>
              </a:xfrm>
              <a:custGeom>
                <a:avLst/>
                <a:gdLst>
                  <a:gd name="T0" fmla="*/ 52 w 114"/>
                  <a:gd name="T1" fmla="*/ 136 h 173"/>
                  <a:gd name="T2" fmla="*/ 10 w 114"/>
                  <a:gd name="T3" fmla="*/ 30 h 173"/>
                  <a:gd name="T4" fmla="*/ 13 w 114"/>
                  <a:gd name="T5" fmla="*/ 5 h 173"/>
                  <a:gd name="T6" fmla="*/ 35 w 114"/>
                  <a:gd name="T7" fmla="*/ 19 h 173"/>
                  <a:gd name="T8" fmla="*/ 69 w 114"/>
                  <a:gd name="T9" fmla="*/ 103 h 173"/>
                  <a:gd name="T10" fmla="*/ 114 w 114"/>
                  <a:gd name="T11" fmla="*/ 135 h 173"/>
                  <a:gd name="T12" fmla="*/ 114 w 114"/>
                  <a:gd name="T13" fmla="*/ 173 h 173"/>
                  <a:gd name="T14" fmla="*/ 21 w 114"/>
                  <a:gd name="T15" fmla="*/ 173 h 173"/>
                  <a:gd name="T16" fmla="*/ 21 w 114"/>
                  <a:gd name="T17" fmla="*/ 137 h 173"/>
                  <a:gd name="T18" fmla="*/ 52 w 114"/>
                  <a:gd name="T19" fmla="*/ 13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73">
                    <a:moveTo>
                      <a:pt x="52" y="136"/>
                    </a:moveTo>
                    <a:cubicBezTo>
                      <a:pt x="37" y="99"/>
                      <a:pt x="24" y="65"/>
                      <a:pt x="10" y="30"/>
                    </a:cubicBezTo>
                    <a:cubicBezTo>
                      <a:pt x="6" y="21"/>
                      <a:pt x="0" y="11"/>
                      <a:pt x="13" y="5"/>
                    </a:cubicBezTo>
                    <a:cubicBezTo>
                      <a:pt x="26" y="0"/>
                      <a:pt x="31" y="10"/>
                      <a:pt x="35" y="19"/>
                    </a:cubicBezTo>
                    <a:cubicBezTo>
                      <a:pt x="46" y="47"/>
                      <a:pt x="57" y="75"/>
                      <a:pt x="69" y="103"/>
                    </a:cubicBezTo>
                    <a:cubicBezTo>
                      <a:pt x="77" y="123"/>
                      <a:pt x="80" y="149"/>
                      <a:pt x="114" y="135"/>
                    </a:cubicBezTo>
                    <a:cubicBezTo>
                      <a:pt x="114" y="150"/>
                      <a:pt x="114" y="161"/>
                      <a:pt x="114" y="173"/>
                    </a:cubicBezTo>
                    <a:cubicBezTo>
                      <a:pt x="83" y="173"/>
                      <a:pt x="53" y="173"/>
                      <a:pt x="21" y="173"/>
                    </a:cubicBezTo>
                    <a:cubicBezTo>
                      <a:pt x="21" y="162"/>
                      <a:pt x="21" y="150"/>
                      <a:pt x="21" y="137"/>
                    </a:cubicBezTo>
                    <a:cubicBezTo>
                      <a:pt x="30" y="137"/>
                      <a:pt x="39" y="136"/>
                      <a:pt x="52" y="1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379" name="グループ化 378">
              <a:extLst>
                <a:ext uri="{FF2B5EF4-FFF2-40B4-BE49-F238E27FC236}">
                  <a16:creationId xmlns:a16="http://schemas.microsoft.com/office/drawing/2014/main" id="{12C05F2E-73BF-4FF0-8892-3BBF423C3534}"/>
                </a:ext>
              </a:extLst>
            </p:cNvPr>
            <p:cNvGrpSpPr/>
            <p:nvPr/>
          </p:nvGrpSpPr>
          <p:grpSpPr>
            <a:xfrm>
              <a:off x="4739970" y="5090891"/>
              <a:ext cx="132176" cy="288700"/>
              <a:chOff x="1696686" y="2092151"/>
              <a:chExt cx="192994" cy="421539"/>
            </a:xfrm>
            <a:solidFill>
              <a:schemeClr val="bg1">
                <a:lumMod val="50000"/>
              </a:schemeClr>
            </a:solidFill>
          </p:grpSpPr>
          <p:sp>
            <p:nvSpPr>
              <p:cNvPr id="383" name="Oval 12">
                <a:extLst>
                  <a:ext uri="{FF2B5EF4-FFF2-40B4-BE49-F238E27FC236}">
                    <a16:creationId xmlns:a16="http://schemas.microsoft.com/office/drawing/2014/main" id="{3E492B46-7232-4661-83C3-EF22CF205313}"/>
                  </a:ext>
                </a:extLst>
              </p:cNvPr>
              <p:cNvSpPr>
                <a:spLocks noChangeArrowheads="1"/>
              </p:cNvSpPr>
              <p:nvPr/>
            </p:nvSpPr>
            <p:spPr bwMode="auto">
              <a:xfrm>
                <a:off x="1759324" y="2092151"/>
                <a:ext cx="71103" cy="7279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4" name="Freeform 13">
                <a:extLst>
                  <a:ext uri="{FF2B5EF4-FFF2-40B4-BE49-F238E27FC236}">
                    <a16:creationId xmlns:a16="http://schemas.microsoft.com/office/drawing/2014/main" id="{32AB505A-98CE-42B8-99C6-9A6E3CEF18FC}"/>
                  </a:ext>
                </a:extLst>
              </p:cNvPr>
              <p:cNvSpPr>
                <a:spLocks/>
              </p:cNvSpPr>
              <p:nvPr/>
            </p:nvSpPr>
            <p:spPr bwMode="auto">
              <a:xfrm>
                <a:off x="1696686" y="2176797"/>
                <a:ext cx="192994" cy="336893"/>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nvGrpSpPr>
            <p:cNvPr id="380" name="グループ化 379">
              <a:extLst>
                <a:ext uri="{FF2B5EF4-FFF2-40B4-BE49-F238E27FC236}">
                  <a16:creationId xmlns:a16="http://schemas.microsoft.com/office/drawing/2014/main" id="{C70D7BFC-3520-42FE-83CD-AFE83AE86137}"/>
                </a:ext>
              </a:extLst>
            </p:cNvPr>
            <p:cNvGrpSpPr/>
            <p:nvPr/>
          </p:nvGrpSpPr>
          <p:grpSpPr>
            <a:xfrm>
              <a:off x="4977166" y="4985375"/>
              <a:ext cx="132176" cy="288700"/>
              <a:chOff x="1696686" y="2092151"/>
              <a:chExt cx="192994" cy="421539"/>
            </a:xfrm>
            <a:solidFill>
              <a:schemeClr val="bg1">
                <a:lumMod val="50000"/>
              </a:schemeClr>
            </a:solidFill>
          </p:grpSpPr>
          <p:sp>
            <p:nvSpPr>
              <p:cNvPr id="381" name="Oval 12">
                <a:extLst>
                  <a:ext uri="{FF2B5EF4-FFF2-40B4-BE49-F238E27FC236}">
                    <a16:creationId xmlns:a16="http://schemas.microsoft.com/office/drawing/2014/main" id="{938B7971-0E39-4A32-9F20-0ADB2AE5054B}"/>
                  </a:ext>
                </a:extLst>
              </p:cNvPr>
              <p:cNvSpPr>
                <a:spLocks noChangeArrowheads="1"/>
              </p:cNvSpPr>
              <p:nvPr/>
            </p:nvSpPr>
            <p:spPr bwMode="auto">
              <a:xfrm>
                <a:off x="1759324" y="2092151"/>
                <a:ext cx="71103" cy="7279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2" name="Freeform 13">
                <a:extLst>
                  <a:ext uri="{FF2B5EF4-FFF2-40B4-BE49-F238E27FC236}">
                    <a16:creationId xmlns:a16="http://schemas.microsoft.com/office/drawing/2014/main" id="{6DC49224-5B3A-4D48-9028-BD7D82EA1B08}"/>
                  </a:ext>
                </a:extLst>
              </p:cNvPr>
              <p:cNvSpPr>
                <a:spLocks/>
              </p:cNvSpPr>
              <p:nvPr/>
            </p:nvSpPr>
            <p:spPr bwMode="auto">
              <a:xfrm>
                <a:off x="1696686" y="2176797"/>
                <a:ext cx="192994" cy="336893"/>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sp>
        <p:nvSpPr>
          <p:cNvPr id="481" name="テキスト ボックス 480">
            <a:extLst>
              <a:ext uri="{FF2B5EF4-FFF2-40B4-BE49-F238E27FC236}">
                <a16:creationId xmlns:a16="http://schemas.microsoft.com/office/drawing/2014/main" id="{D5AB3E19-361C-4755-A4F8-D3A7B9178321}"/>
              </a:ext>
            </a:extLst>
          </p:cNvPr>
          <p:cNvSpPr txBox="1"/>
          <p:nvPr/>
        </p:nvSpPr>
        <p:spPr>
          <a:xfrm>
            <a:off x="6326061" y="5049253"/>
            <a:ext cx="2277725" cy="430887"/>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i="0" u="none" strike="noStrike" kern="1200" cap="none" spc="0" normalizeH="0" baseline="0" noProof="0" dirty="0">
                <a:ln>
                  <a:noFill/>
                </a:ln>
                <a:solidFill>
                  <a:prstClr val="black"/>
                </a:solidFill>
                <a:effectLst/>
                <a:uLnTx/>
                <a:uFillTx/>
                <a:latin typeface="Meiryo UI"/>
                <a:ea typeface="Meiryo UI"/>
                <a:cs typeface="+mn-cs"/>
              </a:rPr>
              <a:t>直販・物流拠点</a:t>
            </a:r>
            <a:r>
              <a:rPr kumimoji="1" lang="ja-JP" altLang="en-US" sz="1400" i="0" u="none" strike="noStrike" kern="1200" cap="none" spc="0" normalizeH="0" baseline="0" noProof="0" dirty="0" smtClean="0">
                <a:ln>
                  <a:noFill/>
                </a:ln>
                <a:solidFill>
                  <a:prstClr val="black"/>
                </a:solidFill>
                <a:effectLst/>
                <a:uLnTx/>
                <a:uFillTx/>
                <a:latin typeface="Meiryo UI"/>
                <a:ea typeface="Meiryo UI"/>
                <a:cs typeface="+mn-cs"/>
              </a:rPr>
              <a:t>、公共施設</a:t>
            </a:r>
            <a:endParaRPr kumimoji="1" lang="en-US" altLang="ja-JP" sz="140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i="0" u="none" strike="noStrike" kern="1200" cap="none" spc="0" normalizeH="0" baseline="0" noProof="0" dirty="0" err="1">
                <a:ln>
                  <a:noFill/>
                </a:ln>
                <a:solidFill>
                  <a:prstClr val="black"/>
                </a:solidFill>
                <a:effectLst/>
                <a:uLnTx/>
                <a:uFillTx/>
                <a:latin typeface="Meiryo UI"/>
                <a:ea typeface="Meiryo UI"/>
                <a:cs typeface="+mn-cs"/>
              </a:rPr>
              <a:t>での</a:t>
            </a:r>
            <a:r>
              <a:rPr kumimoji="1" lang="ja-JP" altLang="en-US" sz="1400" i="0" u="none" strike="noStrike" kern="1200" cap="none" spc="0" normalizeH="0" baseline="0" noProof="0" dirty="0">
                <a:ln>
                  <a:noFill/>
                </a:ln>
                <a:solidFill>
                  <a:prstClr val="black"/>
                </a:solidFill>
                <a:effectLst/>
                <a:uLnTx/>
                <a:uFillTx/>
                <a:latin typeface="Meiryo UI"/>
                <a:ea typeface="Meiryo UI"/>
                <a:cs typeface="+mn-cs"/>
              </a:rPr>
              <a:t>再エネ蓄エネ・充電インフラ</a:t>
            </a:r>
          </a:p>
        </p:txBody>
      </p:sp>
      <p:grpSp>
        <p:nvGrpSpPr>
          <p:cNvPr id="482" name="グループ化 481">
            <a:extLst>
              <a:ext uri="{FF2B5EF4-FFF2-40B4-BE49-F238E27FC236}">
                <a16:creationId xmlns:a16="http://schemas.microsoft.com/office/drawing/2014/main" id="{E2D5BD8A-9D8E-4007-ADAD-D3CD4CB9035D}"/>
              </a:ext>
            </a:extLst>
          </p:cNvPr>
          <p:cNvGrpSpPr/>
          <p:nvPr/>
        </p:nvGrpSpPr>
        <p:grpSpPr>
          <a:xfrm>
            <a:off x="6457263" y="4332431"/>
            <a:ext cx="2076512" cy="712298"/>
            <a:chOff x="6167930" y="3964655"/>
            <a:chExt cx="1934925" cy="712298"/>
          </a:xfrm>
          <a:solidFill>
            <a:srgbClr val="009C89"/>
          </a:solidFill>
        </p:grpSpPr>
        <p:grpSp>
          <p:nvGrpSpPr>
            <p:cNvPr id="483" name="グループ化 482">
              <a:extLst>
                <a:ext uri="{FF2B5EF4-FFF2-40B4-BE49-F238E27FC236}">
                  <a16:creationId xmlns:a16="http://schemas.microsoft.com/office/drawing/2014/main" id="{46046EE9-0077-4CA2-9B52-8817F99339C6}"/>
                </a:ext>
              </a:extLst>
            </p:cNvPr>
            <p:cNvGrpSpPr/>
            <p:nvPr/>
          </p:nvGrpSpPr>
          <p:grpSpPr>
            <a:xfrm>
              <a:off x="6167930" y="3964655"/>
              <a:ext cx="592202" cy="712298"/>
              <a:chOff x="6476162" y="4055685"/>
              <a:chExt cx="675743" cy="812781"/>
            </a:xfrm>
            <a:grpFill/>
          </p:grpSpPr>
          <p:grpSp>
            <p:nvGrpSpPr>
              <p:cNvPr id="691" name="グループ化 690">
                <a:extLst>
                  <a:ext uri="{FF2B5EF4-FFF2-40B4-BE49-F238E27FC236}">
                    <a16:creationId xmlns:a16="http://schemas.microsoft.com/office/drawing/2014/main" id="{00000000-0008-0000-0100-0000AD090000}"/>
                  </a:ext>
                </a:extLst>
              </p:cNvPr>
              <p:cNvGrpSpPr/>
              <p:nvPr/>
            </p:nvGrpSpPr>
            <p:grpSpPr>
              <a:xfrm>
                <a:off x="6476162" y="4307743"/>
                <a:ext cx="675743" cy="560723"/>
                <a:chOff x="0" y="0"/>
                <a:chExt cx="2187868" cy="1815464"/>
              </a:xfrm>
              <a:grpFill/>
            </p:grpSpPr>
            <p:sp>
              <p:nvSpPr>
                <p:cNvPr id="732" name="Freeform 38">
                  <a:extLst>
                    <a:ext uri="{FF2B5EF4-FFF2-40B4-BE49-F238E27FC236}">
                      <a16:creationId xmlns:a16="http://schemas.microsoft.com/office/drawing/2014/main" id="{00000000-0008-0000-0100-0000AE090000}"/>
                    </a:ext>
                  </a:extLst>
                </p:cNvPr>
                <p:cNvSpPr>
                  <a:spLocks noEditPoints="1"/>
                </p:cNvSpPr>
                <p:nvPr/>
              </p:nvSpPr>
              <p:spPr bwMode="auto">
                <a:xfrm>
                  <a:off x="93101" y="756443"/>
                  <a:ext cx="2013304" cy="1059021"/>
                </a:xfrm>
                <a:custGeom>
                  <a:avLst/>
                  <a:gdLst>
                    <a:gd name="T0" fmla="*/ 0 w 173"/>
                    <a:gd name="T1" fmla="*/ 0 h 91"/>
                    <a:gd name="T2" fmla="*/ 0 w 173"/>
                    <a:gd name="T3" fmla="*/ 91 h 91"/>
                    <a:gd name="T4" fmla="*/ 173 w 173"/>
                    <a:gd name="T5" fmla="*/ 91 h 91"/>
                    <a:gd name="T6" fmla="*/ 173 w 173"/>
                    <a:gd name="T7" fmla="*/ 0 h 91"/>
                    <a:gd name="T8" fmla="*/ 0 w 173"/>
                    <a:gd name="T9" fmla="*/ 0 h 91"/>
                    <a:gd name="T10" fmla="*/ 0 w 173"/>
                    <a:gd name="T11" fmla="*/ 0 h 91"/>
                    <a:gd name="T12" fmla="*/ 0 w 173"/>
                    <a:gd name="T13" fmla="*/ 0 h 91"/>
                    <a:gd name="T14" fmla="*/ 0 w 173"/>
                    <a:gd name="T15" fmla="*/ 0 h 91"/>
                    <a:gd name="T16" fmla="*/ 0 w 173"/>
                    <a:gd name="T17" fmla="*/ 0 h 91"/>
                    <a:gd name="T18" fmla="*/ 84 w 173"/>
                    <a:gd name="T19" fmla="*/ 85 h 91"/>
                    <a:gd name="T20" fmla="*/ 59 w 173"/>
                    <a:gd name="T21" fmla="*/ 85 h 91"/>
                    <a:gd name="T22" fmla="*/ 59 w 173"/>
                    <a:gd name="T23" fmla="*/ 25 h 91"/>
                    <a:gd name="T24" fmla="*/ 84 w 173"/>
                    <a:gd name="T25" fmla="*/ 25 h 91"/>
                    <a:gd name="T26" fmla="*/ 84 w 173"/>
                    <a:gd name="T27" fmla="*/ 85 h 91"/>
                    <a:gd name="T28" fmla="*/ 84 w 173"/>
                    <a:gd name="T29" fmla="*/ 85 h 91"/>
                    <a:gd name="T30" fmla="*/ 84 w 173"/>
                    <a:gd name="T31" fmla="*/ 85 h 91"/>
                    <a:gd name="T32" fmla="*/ 84 w 173"/>
                    <a:gd name="T33" fmla="*/ 85 h 91"/>
                    <a:gd name="T34" fmla="*/ 84 w 173"/>
                    <a:gd name="T35" fmla="*/ 85 h 91"/>
                    <a:gd name="T36" fmla="*/ 115 w 173"/>
                    <a:gd name="T37" fmla="*/ 85 h 91"/>
                    <a:gd name="T38" fmla="*/ 89 w 173"/>
                    <a:gd name="T39" fmla="*/ 85 h 91"/>
                    <a:gd name="T40" fmla="*/ 89 w 173"/>
                    <a:gd name="T41" fmla="*/ 25 h 91"/>
                    <a:gd name="T42" fmla="*/ 115 w 173"/>
                    <a:gd name="T43" fmla="*/ 25 h 91"/>
                    <a:gd name="T44" fmla="*/ 115 w 173"/>
                    <a:gd name="T45" fmla="*/ 85 h 91"/>
                    <a:gd name="T46" fmla="*/ 115 w 173"/>
                    <a:gd name="T47" fmla="*/ 85 h 91"/>
                    <a:gd name="T48" fmla="*/ 115 w 173"/>
                    <a:gd name="T49" fmla="*/ 85 h 91"/>
                    <a:gd name="T50" fmla="*/ 115 w 173"/>
                    <a:gd name="T51" fmla="*/ 85 h 91"/>
                    <a:gd name="T52" fmla="*/ 115 w 173"/>
                    <a:gd name="T53"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91">
                      <a:moveTo>
                        <a:pt x="0" y="0"/>
                      </a:moveTo>
                      <a:lnTo>
                        <a:pt x="0" y="91"/>
                      </a:lnTo>
                      <a:lnTo>
                        <a:pt x="173" y="91"/>
                      </a:lnTo>
                      <a:lnTo>
                        <a:pt x="173" y="0"/>
                      </a:lnTo>
                      <a:lnTo>
                        <a:pt x="0" y="0"/>
                      </a:lnTo>
                      <a:lnTo>
                        <a:pt x="0" y="0"/>
                      </a:lnTo>
                      <a:lnTo>
                        <a:pt x="0" y="0"/>
                      </a:lnTo>
                      <a:lnTo>
                        <a:pt x="0" y="0"/>
                      </a:lnTo>
                      <a:lnTo>
                        <a:pt x="0" y="0"/>
                      </a:lnTo>
                      <a:close/>
                      <a:moveTo>
                        <a:pt x="84" y="85"/>
                      </a:moveTo>
                      <a:lnTo>
                        <a:pt x="59" y="85"/>
                      </a:lnTo>
                      <a:lnTo>
                        <a:pt x="59" y="25"/>
                      </a:lnTo>
                      <a:lnTo>
                        <a:pt x="84" y="25"/>
                      </a:lnTo>
                      <a:lnTo>
                        <a:pt x="84" y="85"/>
                      </a:lnTo>
                      <a:lnTo>
                        <a:pt x="84" y="85"/>
                      </a:lnTo>
                      <a:lnTo>
                        <a:pt x="84" y="85"/>
                      </a:lnTo>
                      <a:lnTo>
                        <a:pt x="84" y="85"/>
                      </a:lnTo>
                      <a:lnTo>
                        <a:pt x="84" y="85"/>
                      </a:lnTo>
                      <a:close/>
                      <a:moveTo>
                        <a:pt x="115" y="85"/>
                      </a:moveTo>
                      <a:lnTo>
                        <a:pt x="89" y="85"/>
                      </a:lnTo>
                      <a:lnTo>
                        <a:pt x="89" y="25"/>
                      </a:lnTo>
                      <a:lnTo>
                        <a:pt x="115" y="25"/>
                      </a:lnTo>
                      <a:lnTo>
                        <a:pt x="115" y="85"/>
                      </a:lnTo>
                      <a:lnTo>
                        <a:pt x="115" y="85"/>
                      </a:lnTo>
                      <a:lnTo>
                        <a:pt x="115" y="85"/>
                      </a:lnTo>
                      <a:lnTo>
                        <a:pt x="115" y="85"/>
                      </a:lnTo>
                      <a:lnTo>
                        <a:pt x="115"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33" name="Freeform 39">
                  <a:extLst>
                    <a:ext uri="{FF2B5EF4-FFF2-40B4-BE49-F238E27FC236}">
                      <a16:creationId xmlns:a16="http://schemas.microsoft.com/office/drawing/2014/main" id="{00000000-0008-0000-0100-0000AF090000}"/>
                    </a:ext>
                  </a:extLst>
                </p:cNvPr>
                <p:cNvSpPr>
                  <a:spLocks/>
                </p:cNvSpPr>
                <p:nvPr/>
              </p:nvSpPr>
              <p:spPr bwMode="auto">
                <a:xfrm>
                  <a:off x="977558" y="1349961"/>
                  <a:ext cx="69826" cy="128014"/>
                </a:xfrm>
                <a:custGeom>
                  <a:avLst/>
                  <a:gdLst>
                    <a:gd name="T0" fmla="*/ 2 w 5"/>
                    <a:gd name="T1" fmla="*/ 9 h 9"/>
                    <a:gd name="T2" fmla="*/ 2 w 5"/>
                    <a:gd name="T3" fmla="*/ 9 h 9"/>
                    <a:gd name="T4" fmla="*/ 0 w 5"/>
                    <a:gd name="T5" fmla="*/ 7 h 9"/>
                    <a:gd name="T6" fmla="*/ 0 w 5"/>
                    <a:gd name="T7" fmla="*/ 2 h 9"/>
                    <a:gd name="T8" fmla="*/ 2 w 5"/>
                    <a:gd name="T9" fmla="*/ 0 h 9"/>
                    <a:gd name="T10" fmla="*/ 2 w 5"/>
                    <a:gd name="T11" fmla="*/ 0 h 9"/>
                    <a:gd name="T12" fmla="*/ 5 w 5"/>
                    <a:gd name="T13" fmla="*/ 2 h 9"/>
                    <a:gd name="T14" fmla="*/ 5 w 5"/>
                    <a:gd name="T15" fmla="*/ 7 h 9"/>
                    <a:gd name="T16" fmla="*/ 2 w 5"/>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9"/>
                      </a:moveTo>
                      <a:cubicBezTo>
                        <a:pt x="2" y="9"/>
                        <a:pt x="2" y="9"/>
                        <a:pt x="2" y="9"/>
                      </a:cubicBezTo>
                      <a:cubicBezTo>
                        <a:pt x="1" y="9"/>
                        <a:pt x="0" y="8"/>
                        <a:pt x="0" y="7"/>
                      </a:cubicBezTo>
                      <a:cubicBezTo>
                        <a:pt x="0" y="2"/>
                        <a:pt x="0" y="2"/>
                        <a:pt x="0" y="2"/>
                      </a:cubicBezTo>
                      <a:cubicBezTo>
                        <a:pt x="0" y="1"/>
                        <a:pt x="1" y="0"/>
                        <a:pt x="2" y="0"/>
                      </a:cubicBezTo>
                      <a:cubicBezTo>
                        <a:pt x="2" y="0"/>
                        <a:pt x="2" y="0"/>
                        <a:pt x="2" y="0"/>
                      </a:cubicBezTo>
                      <a:cubicBezTo>
                        <a:pt x="4" y="0"/>
                        <a:pt x="5" y="1"/>
                        <a:pt x="5" y="2"/>
                      </a:cubicBezTo>
                      <a:cubicBezTo>
                        <a:pt x="5" y="7"/>
                        <a:pt x="5" y="7"/>
                        <a:pt x="5" y="7"/>
                      </a:cubicBezTo>
                      <a:cubicBezTo>
                        <a:pt x="5" y="8"/>
                        <a:pt x="4" y="9"/>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34" name="Freeform 40">
                  <a:extLst>
                    <a:ext uri="{FF2B5EF4-FFF2-40B4-BE49-F238E27FC236}">
                      <a16:creationId xmlns:a16="http://schemas.microsoft.com/office/drawing/2014/main" id="{00000000-0008-0000-0100-0000B0090000}"/>
                    </a:ext>
                  </a:extLst>
                </p:cNvPr>
                <p:cNvSpPr>
                  <a:spLocks/>
                </p:cNvSpPr>
                <p:nvPr/>
              </p:nvSpPr>
              <p:spPr bwMode="auto">
                <a:xfrm>
                  <a:off x="1163760" y="1349961"/>
                  <a:ext cx="58188" cy="128014"/>
                </a:xfrm>
                <a:custGeom>
                  <a:avLst/>
                  <a:gdLst>
                    <a:gd name="T0" fmla="*/ 2 w 4"/>
                    <a:gd name="T1" fmla="*/ 9 h 9"/>
                    <a:gd name="T2" fmla="*/ 2 w 4"/>
                    <a:gd name="T3" fmla="*/ 9 h 9"/>
                    <a:gd name="T4" fmla="*/ 0 w 4"/>
                    <a:gd name="T5" fmla="*/ 7 h 9"/>
                    <a:gd name="T6" fmla="*/ 0 w 4"/>
                    <a:gd name="T7" fmla="*/ 2 h 9"/>
                    <a:gd name="T8" fmla="*/ 2 w 4"/>
                    <a:gd name="T9" fmla="*/ 0 h 9"/>
                    <a:gd name="T10" fmla="*/ 2 w 4"/>
                    <a:gd name="T11" fmla="*/ 0 h 9"/>
                    <a:gd name="T12" fmla="*/ 4 w 4"/>
                    <a:gd name="T13" fmla="*/ 2 h 9"/>
                    <a:gd name="T14" fmla="*/ 4 w 4"/>
                    <a:gd name="T15" fmla="*/ 7 h 9"/>
                    <a:gd name="T16" fmla="*/ 2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9"/>
                      </a:moveTo>
                      <a:cubicBezTo>
                        <a:pt x="2" y="9"/>
                        <a:pt x="2" y="9"/>
                        <a:pt x="2" y="9"/>
                      </a:cubicBezTo>
                      <a:cubicBezTo>
                        <a:pt x="1" y="9"/>
                        <a:pt x="0" y="8"/>
                        <a:pt x="0" y="7"/>
                      </a:cubicBezTo>
                      <a:cubicBezTo>
                        <a:pt x="0" y="2"/>
                        <a:pt x="0" y="2"/>
                        <a:pt x="0" y="2"/>
                      </a:cubicBezTo>
                      <a:cubicBezTo>
                        <a:pt x="0" y="1"/>
                        <a:pt x="1" y="0"/>
                        <a:pt x="2" y="0"/>
                      </a:cubicBezTo>
                      <a:cubicBezTo>
                        <a:pt x="2" y="0"/>
                        <a:pt x="2" y="0"/>
                        <a:pt x="2" y="0"/>
                      </a:cubicBezTo>
                      <a:cubicBezTo>
                        <a:pt x="3" y="0"/>
                        <a:pt x="4" y="1"/>
                        <a:pt x="4" y="2"/>
                      </a:cubicBezTo>
                      <a:cubicBezTo>
                        <a:pt x="4" y="7"/>
                        <a:pt x="4" y="7"/>
                        <a:pt x="4" y="7"/>
                      </a:cubicBezTo>
                      <a:cubicBezTo>
                        <a:pt x="4" y="8"/>
                        <a:pt x="3" y="9"/>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35" name="Freeform 41">
                  <a:extLst>
                    <a:ext uri="{FF2B5EF4-FFF2-40B4-BE49-F238E27FC236}">
                      <a16:creationId xmlns:a16="http://schemas.microsoft.com/office/drawing/2014/main" id="{00000000-0008-0000-0100-0000B1090000}"/>
                    </a:ext>
                  </a:extLst>
                </p:cNvPr>
                <p:cNvSpPr>
                  <a:spLocks noEditPoints="1"/>
                </p:cNvSpPr>
                <p:nvPr/>
              </p:nvSpPr>
              <p:spPr bwMode="auto">
                <a:xfrm>
                  <a:off x="0" y="0"/>
                  <a:ext cx="2187868" cy="674981"/>
                </a:xfrm>
                <a:custGeom>
                  <a:avLst/>
                  <a:gdLst>
                    <a:gd name="T0" fmla="*/ 152 w 159"/>
                    <a:gd name="T1" fmla="*/ 28 h 49"/>
                    <a:gd name="T2" fmla="*/ 152 w 159"/>
                    <a:gd name="T3" fmla="*/ 28 h 49"/>
                    <a:gd name="T4" fmla="*/ 152 w 159"/>
                    <a:gd name="T5" fmla="*/ 7 h 49"/>
                    <a:gd name="T6" fmla="*/ 146 w 159"/>
                    <a:gd name="T7" fmla="*/ 0 h 49"/>
                    <a:gd name="T8" fmla="*/ 13 w 159"/>
                    <a:gd name="T9" fmla="*/ 0 h 49"/>
                    <a:gd name="T10" fmla="*/ 7 w 159"/>
                    <a:gd name="T11" fmla="*/ 7 h 49"/>
                    <a:gd name="T12" fmla="*/ 7 w 159"/>
                    <a:gd name="T13" fmla="*/ 28 h 49"/>
                    <a:gd name="T14" fmla="*/ 7 w 159"/>
                    <a:gd name="T15" fmla="*/ 28 h 49"/>
                    <a:gd name="T16" fmla="*/ 0 w 159"/>
                    <a:gd name="T17" fmla="*/ 49 h 49"/>
                    <a:gd name="T18" fmla="*/ 158 w 159"/>
                    <a:gd name="T19" fmla="*/ 49 h 49"/>
                    <a:gd name="T20" fmla="*/ 159 w 159"/>
                    <a:gd name="T21" fmla="*/ 49 h 49"/>
                    <a:gd name="T22" fmla="*/ 152 w 159"/>
                    <a:gd name="T23" fmla="*/ 28 h 49"/>
                    <a:gd name="T24" fmla="*/ 45 w 159"/>
                    <a:gd name="T25" fmla="*/ 12 h 49"/>
                    <a:gd name="T26" fmla="*/ 115 w 159"/>
                    <a:gd name="T27" fmla="*/ 12 h 49"/>
                    <a:gd name="T28" fmla="*/ 115 w 159"/>
                    <a:gd name="T29" fmla="*/ 34 h 49"/>
                    <a:gd name="T30" fmla="*/ 45 w 159"/>
                    <a:gd name="T31" fmla="*/ 34 h 49"/>
                    <a:gd name="T32" fmla="*/ 45 w 159"/>
                    <a:gd name="T33"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49">
                      <a:moveTo>
                        <a:pt x="152" y="28"/>
                      </a:moveTo>
                      <a:cubicBezTo>
                        <a:pt x="152" y="28"/>
                        <a:pt x="152" y="28"/>
                        <a:pt x="152" y="28"/>
                      </a:cubicBezTo>
                      <a:cubicBezTo>
                        <a:pt x="152" y="7"/>
                        <a:pt x="152" y="7"/>
                        <a:pt x="152" y="7"/>
                      </a:cubicBezTo>
                      <a:cubicBezTo>
                        <a:pt x="152" y="3"/>
                        <a:pt x="150" y="0"/>
                        <a:pt x="146" y="0"/>
                      </a:cubicBezTo>
                      <a:cubicBezTo>
                        <a:pt x="13" y="0"/>
                        <a:pt x="13" y="0"/>
                        <a:pt x="13" y="0"/>
                      </a:cubicBezTo>
                      <a:cubicBezTo>
                        <a:pt x="9" y="0"/>
                        <a:pt x="7" y="3"/>
                        <a:pt x="7" y="7"/>
                      </a:cubicBezTo>
                      <a:cubicBezTo>
                        <a:pt x="7" y="28"/>
                        <a:pt x="7" y="28"/>
                        <a:pt x="7" y="28"/>
                      </a:cubicBezTo>
                      <a:cubicBezTo>
                        <a:pt x="7" y="28"/>
                        <a:pt x="7" y="28"/>
                        <a:pt x="7" y="28"/>
                      </a:cubicBezTo>
                      <a:cubicBezTo>
                        <a:pt x="0" y="49"/>
                        <a:pt x="0" y="49"/>
                        <a:pt x="0" y="49"/>
                      </a:cubicBezTo>
                      <a:cubicBezTo>
                        <a:pt x="158" y="49"/>
                        <a:pt x="158" y="49"/>
                        <a:pt x="158" y="49"/>
                      </a:cubicBezTo>
                      <a:cubicBezTo>
                        <a:pt x="159" y="49"/>
                        <a:pt x="159" y="49"/>
                        <a:pt x="159" y="49"/>
                      </a:cubicBezTo>
                      <a:lnTo>
                        <a:pt x="152" y="28"/>
                      </a:lnTo>
                      <a:close/>
                      <a:moveTo>
                        <a:pt x="45" y="12"/>
                      </a:moveTo>
                      <a:cubicBezTo>
                        <a:pt x="115" y="12"/>
                        <a:pt x="115" y="12"/>
                        <a:pt x="115" y="12"/>
                      </a:cubicBezTo>
                      <a:cubicBezTo>
                        <a:pt x="115" y="34"/>
                        <a:pt x="115" y="34"/>
                        <a:pt x="115" y="34"/>
                      </a:cubicBezTo>
                      <a:cubicBezTo>
                        <a:pt x="45" y="34"/>
                        <a:pt x="45" y="34"/>
                        <a:pt x="45" y="34"/>
                      </a:cubicBezTo>
                      <a:lnTo>
                        <a:pt x="4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36" name="Freeform 42">
                  <a:extLst>
                    <a:ext uri="{FF2B5EF4-FFF2-40B4-BE49-F238E27FC236}">
                      <a16:creationId xmlns:a16="http://schemas.microsoft.com/office/drawing/2014/main" id="{00000000-0008-0000-0100-0000B2090000}"/>
                    </a:ext>
                  </a:extLst>
                </p:cNvPr>
                <p:cNvSpPr>
                  <a:spLocks/>
                </p:cNvSpPr>
                <p:nvPr/>
              </p:nvSpPr>
              <p:spPr bwMode="auto">
                <a:xfrm>
                  <a:off x="744807" y="221114"/>
                  <a:ext cx="128014" cy="197839"/>
                </a:xfrm>
                <a:custGeom>
                  <a:avLst/>
                  <a:gdLst>
                    <a:gd name="T0" fmla="*/ 6 w 10"/>
                    <a:gd name="T1" fmla="*/ 6 h 14"/>
                    <a:gd name="T2" fmla="*/ 4 w 10"/>
                    <a:gd name="T3" fmla="*/ 5 h 14"/>
                    <a:gd name="T4" fmla="*/ 3 w 10"/>
                    <a:gd name="T5" fmla="*/ 4 h 14"/>
                    <a:gd name="T6" fmla="*/ 4 w 10"/>
                    <a:gd name="T7" fmla="*/ 2 h 14"/>
                    <a:gd name="T8" fmla="*/ 6 w 10"/>
                    <a:gd name="T9" fmla="*/ 2 h 14"/>
                    <a:gd name="T10" fmla="*/ 9 w 10"/>
                    <a:gd name="T11" fmla="*/ 3 h 14"/>
                    <a:gd name="T12" fmla="*/ 9 w 10"/>
                    <a:gd name="T13" fmla="*/ 0 h 14"/>
                    <a:gd name="T14" fmla="*/ 6 w 10"/>
                    <a:gd name="T15" fmla="*/ 0 h 14"/>
                    <a:gd name="T16" fmla="*/ 2 w 10"/>
                    <a:gd name="T17" fmla="*/ 1 h 14"/>
                    <a:gd name="T18" fmla="*/ 0 w 10"/>
                    <a:gd name="T19" fmla="*/ 4 h 14"/>
                    <a:gd name="T20" fmla="*/ 4 w 10"/>
                    <a:gd name="T21" fmla="*/ 8 h 14"/>
                    <a:gd name="T22" fmla="*/ 6 w 10"/>
                    <a:gd name="T23" fmla="*/ 9 h 14"/>
                    <a:gd name="T24" fmla="*/ 7 w 10"/>
                    <a:gd name="T25" fmla="*/ 10 h 14"/>
                    <a:gd name="T26" fmla="*/ 6 w 10"/>
                    <a:gd name="T27" fmla="*/ 11 h 14"/>
                    <a:gd name="T28" fmla="*/ 4 w 10"/>
                    <a:gd name="T29" fmla="*/ 12 h 14"/>
                    <a:gd name="T30" fmla="*/ 0 w 10"/>
                    <a:gd name="T31" fmla="*/ 10 h 14"/>
                    <a:gd name="T32" fmla="*/ 0 w 10"/>
                    <a:gd name="T33" fmla="*/ 13 h 14"/>
                    <a:gd name="T34" fmla="*/ 4 w 10"/>
                    <a:gd name="T35" fmla="*/ 14 h 14"/>
                    <a:gd name="T36" fmla="*/ 8 w 10"/>
                    <a:gd name="T37" fmla="*/ 13 h 14"/>
                    <a:gd name="T38" fmla="*/ 10 w 10"/>
                    <a:gd name="T39" fmla="*/ 10 h 14"/>
                    <a:gd name="T40" fmla="*/ 9 w 10"/>
                    <a:gd name="T41" fmla="*/ 8 h 14"/>
                    <a:gd name="T42" fmla="*/ 6 w 10"/>
                    <a:gd name="T4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4">
                      <a:moveTo>
                        <a:pt x="6" y="6"/>
                      </a:moveTo>
                      <a:cubicBezTo>
                        <a:pt x="5" y="5"/>
                        <a:pt x="4" y="5"/>
                        <a:pt x="4" y="5"/>
                      </a:cubicBezTo>
                      <a:cubicBezTo>
                        <a:pt x="4" y="4"/>
                        <a:pt x="3" y="4"/>
                        <a:pt x="3" y="4"/>
                      </a:cubicBezTo>
                      <a:cubicBezTo>
                        <a:pt x="3" y="3"/>
                        <a:pt x="4" y="3"/>
                        <a:pt x="4" y="2"/>
                      </a:cubicBezTo>
                      <a:cubicBezTo>
                        <a:pt x="5" y="2"/>
                        <a:pt x="5" y="2"/>
                        <a:pt x="6" y="2"/>
                      </a:cubicBezTo>
                      <a:cubicBezTo>
                        <a:pt x="7" y="2"/>
                        <a:pt x="8" y="2"/>
                        <a:pt x="9" y="3"/>
                      </a:cubicBezTo>
                      <a:cubicBezTo>
                        <a:pt x="9" y="0"/>
                        <a:pt x="9" y="0"/>
                        <a:pt x="9" y="0"/>
                      </a:cubicBezTo>
                      <a:cubicBezTo>
                        <a:pt x="8" y="0"/>
                        <a:pt x="7" y="0"/>
                        <a:pt x="6" y="0"/>
                      </a:cubicBezTo>
                      <a:cubicBezTo>
                        <a:pt x="4" y="0"/>
                        <a:pt x="3" y="0"/>
                        <a:pt x="2" y="1"/>
                      </a:cubicBezTo>
                      <a:cubicBezTo>
                        <a:pt x="1" y="2"/>
                        <a:pt x="0" y="3"/>
                        <a:pt x="0" y="4"/>
                      </a:cubicBezTo>
                      <a:cubicBezTo>
                        <a:pt x="0" y="6"/>
                        <a:pt x="1" y="7"/>
                        <a:pt x="4" y="8"/>
                      </a:cubicBezTo>
                      <a:cubicBezTo>
                        <a:pt x="5" y="8"/>
                        <a:pt x="6" y="9"/>
                        <a:pt x="6" y="9"/>
                      </a:cubicBezTo>
                      <a:cubicBezTo>
                        <a:pt x="7" y="10"/>
                        <a:pt x="7" y="10"/>
                        <a:pt x="7" y="10"/>
                      </a:cubicBezTo>
                      <a:cubicBezTo>
                        <a:pt x="7" y="11"/>
                        <a:pt x="6" y="11"/>
                        <a:pt x="6" y="11"/>
                      </a:cubicBezTo>
                      <a:cubicBezTo>
                        <a:pt x="6" y="12"/>
                        <a:pt x="5" y="12"/>
                        <a:pt x="4" y="12"/>
                      </a:cubicBezTo>
                      <a:cubicBezTo>
                        <a:pt x="3" y="12"/>
                        <a:pt x="2" y="11"/>
                        <a:pt x="0" y="10"/>
                      </a:cubicBezTo>
                      <a:cubicBezTo>
                        <a:pt x="0" y="13"/>
                        <a:pt x="0" y="13"/>
                        <a:pt x="0" y="13"/>
                      </a:cubicBezTo>
                      <a:cubicBezTo>
                        <a:pt x="1" y="14"/>
                        <a:pt x="3" y="14"/>
                        <a:pt x="4" y="14"/>
                      </a:cubicBezTo>
                      <a:cubicBezTo>
                        <a:pt x="6" y="14"/>
                        <a:pt x="7" y="14"/>
                        <a:pt x="8" y="13"/>
                      </a:cubicBezTo>
                      <a:cubicBezTo>
                        <a:pt x="9" y="12"/>
                        <a:pt x="10" y="11"/>
                        <a:pt x="10" y="10"/>
                      </a:cubicBezTo>
                      <a:cubicBezTo>
                        <a:pt x="10" y="9"/>
                        <a:pt x="10" y="8"/>
                        <a:pt x="9" y="8"/>
                      </a:cubicBezTo>
                      <a:cubicBezTo>
                        <a:pt x="9" y="7"/>
                        <a:pt x="8" y="6"/>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60" name="Freeform 43">
                  <a:extLst>
                    <a:ext uri="{FF2B5EF4-FFF2-40B4-BE49-F238E27FC236}">
                      <a16:creationId xmlns:a16="http://schemas.microsoft.com/office/drawing/2014/main" id="{00000000-0008-0000-0100-0000B3090000}"/>
                    </a:ext>
                  </a:extLst>
                </p:cNvPr>
                <p:cNvSpPr>
                  <a:spLocks/>
                </p:cNvSpPr>
                <p:nvPr/>
              </p:nvSpPr>
              <p:spPr bwMode="auto">
                <a:xfrm>
                  <a:off x="907733" y="221114"/>
                  <a:ext cx="162926" cy="197839"/>
                </a:xfrm>
                <a:custGeom>
                  <a:avLst/>
                  <a:gdLst>
                    <a:gd name="T0" fmla="*/ 10 w 14"/>
                    <a:gd name="T1" fmla="*/ 7 h 17"/>
                    <a:gd name="T2" fmla="*/ 3 w 14"/>
                    <a:gd name="T3" fmla="*/ 7 h 17"/>
                    <a:gd name="T4" fmla="*/ 3 w 14"/>
                    <a:gd name="T5" fmla="*/ 0 h 17"/>
                    <a:gd name="T6" fmla="*/ 0 w 14"/>
                    <a:gd name="T7" fmla="*/ 0 h 17"/>
                    <a:gd name="T8" fmla="*/ 0 w 14"/>
                    <a:gd name="T9" fmla="*/ 17 h 17"/>
                    <a:gd name="T10" fmla="*/ 3 w 14"/>
                    <a:gd name="T11" fmla="*/ 17 h 17"/>
                    <a:gd name="T12" fmla="*/ 3 w 14"/>
                    <a:gd name="T13" fmla="*/ 9 h 17"/>
                    <a:gd name="T14" fmla="*/ 10 w 14"/>
                    <a:gd name="T15" fmla="*/ 9 h 17"/>
                    <a:gd name="T16" fmla="*/ 10 w 14"/>
                    <a:gd name="T17" fmla="*/ 17 h 17"/>
                    <a:gd name="T18" fmla="*/ 14 w 14"/>
                    <a:gd name="T19" fmla="*/ 17 h 17"/>
                    <a:gd name="T20" fmla="*/ 14 w 14"/>
                    <a:gd name="T21" fmla="*/ 0 h 17"/>
                    <a:gd name="T22" fmla="*/ 10 w 14"/>
                    <a:gd name="T23" fmla="*/ 0 h 17"/>
                    <a:gd name="T24" fmla="*/ 10 w 14"/>
                    <a:gd name="T2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7">
                      <a:moveTo>
                        <a:pt x="10" y="7"/>
                      </a:moveTo>
                      <a:lnTo>
                        <a:pt x="3" y="7"/>
                      </a:lnTo>
                      <a:lnTo>
                        <a:pt x="3" y="0"/>
                      </a:lnTo>
                      <a:lnTo>
                        <a:pt x="0" y="0"/>
                      </a:lnTo>
                      <a:lnTo>
                        <a:pt x="0" y="17"/>
                      </a:lnTo>
                      <a:lnTo>
                        <a:pt x="3" y="17"/>
                      </a:lnTo>
                      <a:lnTo>
                        <a:pt x="3" y="9"/>
                      </a:lnTo>
                      <a:lnTo>
                        <a:pt x="10" y="9"/>
                      </a:lnTo>
                      <a:lnTo>
                        <a:pt x="10" y="17"/>
                      </a:lnTo>
                      <a:lnTo>
                        <a:pt x="14" y="17"/>
                      </a:lnTo>
                      <a:lnTo>
                        <a:pt x="14" y="0"/>
                      </a:lnTo>
                      <a:lnTo>
                        <a:pt x="10" y="0"/>
                      </a:lnTo>
                      <a:lnTo>
                        <a:pt x="1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61" name="Freeform 44">
                  <a:extLst>
                    <a:ext uri="{FF2B5EF4-FFF2-40B4-BE49-F238E27FC236}">
                      <a16:creationId xmlns:a16="http://schemas.microsoft.com/office/drawing/2014/main" id="{00000000-0008-0000-0100-0000B4090000}"/>
                    </a:ext>
                  </a:extLst>
                </p:cNvPr>
                <p:cNvSpPr>
                  <a:spLocks noEditPoints="1"/>
                </p:cNvSpPr>
                <p:nvPr/>
              </p:nvSpPr>
              <p:spPr bwMode="auto">
                <a:xfrm>
                  <a:off x="1093934" y="221114"/>
                  <a:ext cx="197839" cy="197839"/>
                </a:xfrm>
                <a:custGeom>
                  <a:avLst/>
                  <a:gdLst>
                    <a:gd name="T0" fmla="*/ 7 w 14"/>
                    <a:gd name="T1" fmla="*/ 0 h 14"/>
                    <a:gd name="T2" fmla="*/ 2 w 14"/>
                    <a:gd name="T3" fmla="*/ 2 h 14"/>
                    <a:gd name="T4" fmla="*/ 0 w 14"/>
                    <a:gd name="T5" fmla="*/ 7 h 14"/>
                    <a:gd name="T6" fmla="*/ 2 w 14"/>
                    <a:gd name="T7" fmla="*/ 12 h 14"/>
                    <a:gd name="T8" fmla="*/ 7 w 14"/>
                    <a:gd name="T9" fmla="*/ 14 h 14"/>
                    <a:gd name="T10" fmla="*/ 12 w 14"/>
                    <a:gd name="T11" fmla="*/ 12 h 14"/>
                    <a:gd name="T12" fmla="*/ 14 w 14"/>
                    <a:gd name="T13" fmla="*/ 7 h 14"/>
                    <a:gd name="T14" fmla="*/ 12 w 14"/>
                    <a:gd name="T15" fmla="*/ 2 h 14"/>
                    <a:gd name="T16" fmla="*/ 7 w 14"/>
                    <a:gd name="T17" fmla="*/ 0 h 14"/>
                    <a:gd name="T18" fmla="*/ 10 w 14"/>
                    <a:gd name="T19" fmla="*/ 10 h 14"/>
                    <a:gd name="T20" fmla="*/ 7 w 14"/>
                    <a:gd name="T21" fmla="*/ 12 h 14"/>
                    <a:gd name="T22" fmla="*/ 4 w 14"/>
                    <a:gd name="T23" fmla="*/ 10 h 14"/>
                    <a:gd name="T24" fmla="*/ 3 w 14"/>
                    <a:gd name="T25" fmla="*/ 7 h 14"/>
                    <a:gd name="T26" fmla="*/ 4 w 14"/>
                    <a:gd name="T27" fmla="*/ 4 h 14"/>
                    <a:gd name="T28" fmla="*/ 7 w 14"/>
                    <a:gd name="T29" fmla="*/ 2 h 14"/>
                    <a:gd name="T30" fmla="*/ 10 w 14"/>
                    <a:gd name="T31" fmla="*/ 4 h 14"/>
                    <a:gd name="T32" fmla="*/ 11 w 14"/>
                    <a:gd name="T33" fmla="*/ 7 h 14"/>
                    <a:gd name="T34" fmla="*/ 10 w 14"/>
                    <a:gd name="T3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4">
                      <a:moveTo>
                        <a:pt x="7" y="0"/>
                      </a:moveTo>
                      <a:cubicBezTo>
                        <a:pt x="5" y="0"/>
                        <a:pt x="4" y="0"/>
                        <a:pt x="2" y="2"/>
                      </a:cubicBezTo>
                      <a:cubicBezTo>
                        <a:pt x="1" y="3"/>
                        <a:pt x="0" y="5"/>
                        <a:pt x="0" y="7"/>
                      </a:cubicBezTo>
                      <a:cubicBezTo>
                        <a:pt x="0" y="9"/>
                        <a:pt x="1" y="11"/>
                        <a:pt x="2" y="12"/>
                      </a:cubicBezTo>
                      <a:cubicBezTo>
                        <a:pt x="3" y="13"/>
                        <a:pt x="5" y="14"/>
                        <a:pt x="7" y="14"/>
                      </a:cubicBezTo>
                      <a:cubicBezTo>
                        <a:pt x="9" y="14"/>
                        <a:pt x="11" y="13"/>
                        <a:pt x="12" y="12"/>
                      </a:cubicBezTo>
                      <a:cubicBezTo>
                        <a:pt x="13" y="11"/>
                        <a:pt x="14" y="9"/>
                        <a:pt x="14" y="7"/>
                      </a:cubicBezTo>
                      <a:cubicBezTo>
                        <a:pt x="14" y="5"/>
                        <a:pt x="13" y="3"/>
                        <a:pt x="12" y="2"/>
                      </a:cubicBezTo>
                      <a:cubicBezTo>
                        <a:pt x="11" y="0"/>
                        <a:pt x="9" y="0"/>
                        <a:pt x="7" y="0"/>
                      </a:cubicBezTo>
                      <a:close/>
                      <a:moveTo>
                        <a:pt x="10" y="10"/>
                      </a:moveTo>
                      <a:cubicBezTo>
                        <a:pt x="9" y="11"/>
                        <a:pt x="8" y="12"/>
                        <a:pt x="7" y="12"/>
                      </a:cubicBezTo>
                      <a:cubicBezTo>
                        <a:pt x="6" y="12"/>
                        <a:pt x="5" y="11"/>
                        <a:pt x="4" y="10"/>
                      </a:cubicBezTo>
                      <a:cubicBezTo>
                        <a:pt x="4" y="9"/>
                        <a:pt x="3" y="8"/>
                        <a:pt x="3" y="7"/>
                      </a:cubicBezTo>
                      <a:cubicBezTo>
                        <a:pt x="3" y="6"/>
                        <a:pt x="4" y="4"/>
                        <a:pt x="4" y="4"/>
                      </a:cubicBezTo>
                      <a:cubicBezTo>
                        <a:pt x="5" y="3"/>
                        <a:pt x="6" y="2"/>
                        <a:pt x="7" y="2"/>
                      </a:cubicBezTo>
                      <a:cubicBezTo>
                        <a:pt x="8" y="2"/>
                        <a:pt x="9" y="3"/>
                        <a:pt x="10" y="4"/>
                      </a:cubicBezTo>
                      <a:cubicBezTo>
                        <a:pt x="11" y="4"/>
                        <a:pt x="11" y="6"/>
                        <a:pt x="11" y="7"/>
                      </a:cubicBezTo>
                      <a:cubicBezTo>
                        <a:pt x="11" y="8"/>
                        <a:pt x="11" y="9"/>
                        <a:pt x="1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62" name="Freeform 45">
                  <a:extLst>
                    <a:ext uri="{FF2B5EF4-FFF2-40B4-BE49-F238E27FC236}">
                      <a16:creationId xmlns:a16="http://schemas.microsoft.com/office/drawing/2014/main" id="{00000000-0008-0000-0100-0000B5090000}"/>
                    </a:ext>
                  </a:extLst>
                </p:cNvPr>
                <p:cNvSpPr>
                  <a:spLocks noEditPoints="1"/>
                </p:cNvSpPr>
                <p:nvPr/>
              </p:nvSpPr>
              <p:spPr bwMode="auto">
                <a:xfrm>
                  <a:off x="1315049" y="221114"/>
                  <a:ext cx="139651" cy="197839"/>
                </a:xfrm>
                <a:custGeom>
                  <a:avLst/>
                  <a:gdLst>
                    <a:gd name="T0" fmla="*/ 5 w 10"/>
                    <a:gd name="T1" fmla="*/ 0 h 14"/>
                    <a:gd name="T2" fmla="*/ 0 w 10"/>
                    <a:gd name="T3" fmla="*/ 0 h 14"/>
                    <a:gd name="T4" fmla="*/ 0 w 10"/>
                    <a:gd name="T5" fmla="*/ 14 h 14"/>
                    <a:gd name="T6" fmla="*/ 3 w 10"/>
                    <a:gd name="T7" fmla="*/ 14 h 14"/>
                    <a:gd name="T8" fmla="*/ 3 w 10"/>
                    <a:gd name="T9" fmla="*/ 9 h 14"/>
                    <a:gd name="T10" fmla="*/ 5 w 10"/>
                    <a:gd name="T11" fmla="*/ 9 h 14"/>
                    <a:gd name="T12" fmla="*/ 9 w 10"/>
                    <a:gd name="T13" fmla="*/ 8 h 14"/>
                    <a:gd name="T14" fmla="*/ 10 w 10"/>
                    <a:gd name="T15" fmla="*/ 4 h 14"/>
                    <a:gd name="T16" fmla="*/ 5 w 10"/>
                    <a:gd name="T17" fmla="*/ 0 h 14"/>
                    <a:gd name="T18" fmla="*/ 5 w 10"/>
                    <a:gd name="T19" fmla="*/ 7 h 14"/>
                    <a:gd name="T20" fmla="*/ 3 w 10"/>
                    <a:gd name="T21" fmla="*/ 7 h 14"/>
                    <a:gd name="T22" fmla="*/ 3 w 10"/>
                    <a:gd name="T23" fmla="*/ 2 h 14"/>
                    <a:gd name="T24" fmla="*/ 5 w 10"/>
                    <a:gd name="T25" fmla="*/ 2 h 14"/>
                    <a:gd name="T26" fmla="*/ 7 w 10"/>
                    <a:gd name="T27" fmla="*/ 4 h 14"/>
                    <a:gd name="T28" fmla="*/ 5 w 10"/>
                    <a:gd name="T2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5" y="0"/>
                      </a:moveTo>
                      <a:cubicBezTo>
                        <a:pt x="0" y="0"/>
                        <a:pt x="0" y="0"/>
                        <a:pt x="0" y="0"/>
                      </a:cubicBezTo>
                      <a:cubicBezTo>
                        <a:pt x="0" y="14"/>
                        <a:pt x="0" y="14"/>
                        <a:pt x="0" y="14"/>
                      </a:cubicBezTo>
                      <a:cubicBezTo>
                        <a:pt x="3" y="14"/>
                        <a:pt x="3" y="14"/>
                        <a:pt x="3" y="14"/>
                      </a:cubicBezTo>
                      <a:cubicBezTo>
                        <a:pt x="3" y="9"/>
                        <a:pt x="3" y="9"/>
                        <a:pt x="3" y="9"/>
                      </a:cubicBezTo>
                      <a:cubicBezTo>
                        <a:pt x="5" y="9"/>
                        <a:pt x="5" y="9"/>
                        <a:pt x="5" y="9"/>
                      </a:cubicBezTo>
                      <a:cubicBezTo>
                        <a:pt x="6" y="9"/>
                        <a:pt x="8" y="9"/>
                        <a:pt x="9" y="8"/>
                      </a:cubicBezTo>
                      <a:cubicBezTo>
                        <a:pt x="10" y="7"/>
                        <a:pt x="10" y="6"/>
                        <a:pt x="10" y="4"/>
                      </a:cubicBezTo>
                      <a:cubicBezTo>
                        <a:pt x="10" y="1"/>
                        <a:pt x="9" y="0"/>
                        <a:pt x="5" y="0"/>
                      </a:cubicBezTo>
                      <a:close/>
                      <a:moveTo>
                        <a:pt x="5" y="7"/>
                      </a:moveTo>
                      <a:cubicBezTo>
                        <a:pt x="3" y="7"/>
                        <a:pt x="3" y="7"/>
                        <a:pt x="3" y="7"/>
                      </a:cubicBezTo>
                      <a:cubicBezTo>
                        <a:pt x="3" y="2"/>
                        <a:pt x="3" y="2"/>
                        <a:pt x="3" y="2"/>
                      </a:cubicBezTo>
                      <a:cubicBezTo>
                        <a:pt x="5" y="2"/>
                        <a:pt x="5" y="2"/>
                        <a:pt x="5" y="2"/>
                      </a:cubicBezTo>
                      <a:cubicBezTo>
                        <a:pt x="6" y="2"/>
                        <a:pt x="7" y="3"/>
                        <a:pt x="7" y="4"/>
                      </a:cubicBezTo>
                      <a:cubicBezTo>
                        <a:pt x="7" y="6"/>
                        <a:pt x="6"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718" name="Group 10">
                <a:extLst>
                  <a:ext uri="{FF2B5EF4-FFF2-40B4-BE49-F238E27FC236}">
                    <a16:creationId xmlns:a16="http://schemas.microsoft.com/office/drawing/2014/main" id="{00000000-0008-0000-0100-0000D8090000}"/>
                  </a:ext>
                </a:extLst>
              </p:cNvPr>
              <p:cNvGrpSpPr>
                <a:grpSpLocks noChangeAspect="1"/>
              </p:cNvGrpSpPr>
              <p:nvPr/>
            </p:nvGrpSpPr>
            <p:grpSpPr bwMode="auto">
              <a:xfrm flipH="1">
                <a:off x="6663243" y="4055685"/>
                <a:ext cx="387312" cy="260178"/>
                <a:chOff x="0" y="0"/>
                <a:chExt cx="262" cy="176"/>
              </a:xfrm>
              <a:grpFill/>
            </p:grpSpPr>
            <p:sp>
              <p:nvSpPr>
                <p:cNvPr id="719" name="Freeform 11">
                  <a:extLst>
                    <a:ext uri="{FF2B5EF4-FFF2-40B4-BE49-F238E27FC236}">
                      <a16:creationId xmlns:a16="http://schemas.microsoft.com/office/drawing/2014/main" id="{00000000-0008-0000-0100-0000D9090000}"/>
                    </a:ext>
                  </a:extLst>
                </p:cNvPr>
                <p:cNvSpPr>
                  <a:spLocks noEditPoints="1"/>
                </p:cNvSpPr>
                <p:nvPr/>
              </p:nvSpPr>
              <p:spPr bwMode="auto">
                <a:xfrm>
                  <a:off x="0" y="0"/>
                  <a:ext cx="262" cy="176"/>
                </a:xfrm>
                <a:custGeom>
                  <a:avLst/>
                  <a:gdLst>
                    <a:gd name="T0" fmla="*/ 7 w 107"/>
                    <a:gd name="T1" fmla="*/ 26 h 71"/>
                    <a:gd name="T2" fmla="*/ 7 w 107"/>
                    <a:gd name="T3" fmla="*/ 26 h 71"/>
                    <a:gd name="T4" fmla="*/ 7 w 107"/>
                    <a:gd name="T5" fmla="*/ 63 h 71"/>
                    <a:gd name="T6" fmla="*/ 4 w 107"/>
                    <a:gd name="T7" fmla="*/ 63 h 71"/>
                    <a:gd name="T8" fmla="*/ 2 w 107"/>
                    <a:gd name="T9" fmla="*/ 66 h 71"/>
                    <a:gd name="T10" fmla="*/ 4 w 107"/>
                    <a:gd name="T11" fmla="*/ 68 h 71"/>
                    <a:gd name="T12" fmla="*/ 20 w 107"/>
                    <a:gd name="T13" fmla="*/ 68 h 71"/>
                    <a:gd name="T14" fmla="*/ 20 w 107"/>
                    <a:gd name="T15" fmla="*/ 70 h 71"/>
                    <a:gd name="T16" fmla="*/ 23 w 107"/>
                    <a:gd name="T17" fmla="*/ 71 h 71"/>
                    <a:gd name="T18" fmla="*/ 105 w 107"/>
                    <a:gd name="T19" fmla="*/ 71 h 71"/>
                    <a:gd name="T20" fmla="*/ 107 w 107"/>
                    <a:gd name="T21" fmla="*/ 70 h 71"/>
                    <a:gd name="T22" fmla="*/ 107 w 107"/>
                    <a:gd name="T23" fmla="*/ 68 h 71"/>
                    <a:gd name="T24" fmla="*/ 88 w 107"/>
                    <a:gd name="T25" fmla="*/ 2 h 71"/>
                    <a:gd name="T26" fmla="*/ 85 w 107"/>
                    <a:gd name="T27" fmla="*/ 0 h 71"/>
                    <a:gd name="T28" fmla="*/ 3 w 107"/>
                    <a:gd name="T29" fmla="*/ 0 h 71"/>
                    <a:gd name="T30" fmla="*/ 1 w 107"/>
                    <a:gd name="T31" fmla="*/ 1 h 71"/>
                    <a:gd name="T32" fmla="*/ 1 w 107"/>
                    <a:gd name="T33" fmla="*/ 3 h 71"/>
                    <a:gd name="T34" fmla="*/ 7 w 107"/>
                    <a:gd name="T35" fmla="*/ 26 h 71"/>
                    <a:gd name="T36" fmla="*/ 12 w 107"/>
                    <a:gd name="T37" fmla="*/ 63 h 71"/>
                    <a:gd name="T38" fmla="*/ 12 w 107"/>
                    <a:gd name="T39" fmla="*/ 40 h 71"/>
                    <a:gd name="T40" fmla="*/ 19 w 107"/>
                    <a:gd name="T41" fmla="*/ 63 h 71"/>
                    <a:gd name="T42" fmla="*/ 12 w 107"/>
                    <a:gd name="T43" fmla="*/ 63 h 71"/>
                    <a:gd name="T44" fmla="*/ 84 w 107"/>
                    <a:gd name="T45" fmla="*/ 4 h 71"/>
                    <a:gd name="T46" fmla="*/ 102 w 107"/>
                    <a:gd name="T47" fmla="*/ 67 h 71"/>
                    <a:gd name="T48" fmla="*/ 24 w 107"/>
                    <a:gd name="T49" fmla="*/ 67 h 71"/>
                    <a:gd name="T50" fmla="*/ 6 w 107"/>
                    <a:gd name="T51" fmla="*/ 4 h 71"/>
                    <a:gd name="T52" fmla="*/ 84 w 107"/>
                    <a:gd name="T53"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 h="71">
                      <a:moveTo>
                        <a:pt x="7" y="26"/>
                      </a:moveTo>
                      <a:cubicBezTo>
                        <a:pt x="7" y="26"/>
                        <a:pt x="7" y="26"/>
                        <a:pt x="7" y="26"/>
                      </a:cubicBezTo>
                      <a:cubicBezTo>
                        <a:pt x="7" y="63"/>
                        <a:pt x="7" y="63"/>
                        <a:pt x="7" y="63"/>
                      </a:cubicBezTo>
                      <a:cubicBezTo>
                        <a:pt x="4" y="63"/>
                        <a:pt x="4" y="63"/>
                        <a:pt x="4" y="63"/>
                      </a:cubicBezTo>
                      <a:cubicBezTo>
                        <a:pt x="3" y="63"/>
                        <a:pt x="2" y="64"/>
                        <a:pt x="2" y="66"/>
                      </a:cubicBezTo>
                      <a:cubicBezTo>
                        <a:pt x="2" y="67"/>
                        <a:pt x="3" y="68"/>
                        <a:pt x="4" y="68"/>
                      </a:cubicBezTo>
                      <a:cubicBezTo>
                        <a:pt x="20" y="68"/>
                        <a:pt x="20" y="68"/>
                        <a:pt x="20" y="68"/>
                      </a:cubicBezTo>
                      <a:cubicBezTo>
                        <a:pt x="20" y="70"/>
                        <a:pt x="20" y="70"/>
                        <a:pt x="20" y="70"/>
                      </a:cubicBezTo>
                      <a:cubicBezTo>
                        <a:pt x="21" y="71"/>
                        <a:pt x="22" y="71"/>
                        <a:pt x="23" y="71"/>
                      </a:cubicBezTo>
                      <a:cubicBezTo>
                        <a:pt x="105" y="71"/>
                        <a:pt x="105" y="71"/>
                        <a:pt x="105" y="71"/>
                      </a:cubicBezTo>
                      <a:cubicBezTo>
                        <a:pt x="106" y="71"/>
                        <a:pt x="106" y="71"/>
                        <a:pt x="107" y="70"/>
                      </a:cubicBezTo>
                      <a:cubicBezTo>
                        <a:pt x="107" y="70"/>
                        <a:pt x="107" y="69"/>
                        <a:pt x="107" y="68"/>
                      </a:cubicBezTo>
                      <a:cubicBezTo>
                        <a:pt x="88" y="2"/>
                        <a:pt x="88" y="2"/>
                        <a:pt x="88" y="2"/>
                      </a:cubicBezTo>
                      <a:cubicBezTo>
                        <a:pt x="87" y="1"/>
                        <a:pt x="86" y="0"/>
                        <a:pt x="85" y="0"/>
                      </a:cubicBezTo>
                      <a:cubicBezTo>
                        <a:pt x="3" y="0"/>
                        <a:pt x="3" y="0"/>
                        <a:pt x="3" y="0"/>
                      </a:cubicBezTo>
                      <a:cubicBezTo>
                        <a:pt x="2" y="0"/>
                        <a:pt x="1" y="0"/>
                        <a:pt x="1" y="1"/>
                      </a:cubicBezTo>
                      <a:cubicBezTo>
                        <a:pt x="1" y="1"/>
                        <a:pt x="0" y="2"/>
                        <a:pt x="1" y="3"/>
                      </a:cubicBezTo>
                      <a:lnTo>
                        <a:pt x="7" y="26"/>
                      </a:lnTo>
                      <a:close/>
                      <a:moveTo>
                        <a:pt x="12" y="63"/>
                      </a:moveTo>
                      <a:cubicBezTo>
                        <a:pt x="12" y="40"/>
                        <a:pt x="12" y="40"/>
                        <a:pt x="12" y="40"/>
                      </a:cubicBezTo>
                      <a:cubicBezTo>
                        <a:pt x="19" y="63"/>
                        <a:pt x="19" y="63"/>
                        <a:pt x="19" y="63"/>
                      </a:cubicBezTo>
                      <a:lnTo>
                        <a:pt x="12" y="63"/>
                      </a:lnTo>
                      <a:close/>
                      <a:moveTo>
                        <a:pt x="84" y="4"/>
                      </a:moveTo>
                      <a:cubicBezTo>
                        <a:pt x="102" y="67"/>
                        <a:pt x="102" y="67"/>
                        <a:pt x="102" y="67"/>
                      </a:cubicBezTo>
                      <a:cubicBezTo>
                        <a:pt x="24" y="67"/>
                        <a:pt x="24" y="67"/>
                        <a:pt x="24" y="67"/>
                      </a:cubicBezTo>
                      <a:cubicBezTo>
                        <a:pt x="6" y="4"/>
                        <a:pt x="6" y="4"/>
                        <a:pt x="6" y="4"/>
                      </a:cubicBezTo>
                      <a:lnTo>
                        <a:pt x="8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0" name="Freeform 12">
                  <a:extLst>
                    <a:ext uri="{FF2B5EF4-FFF2-40B4-BE49-F238E27FC236}">
                      <a16:creationId xmlns:a16="http://schemas.microsoft.com/office/drawing/2014/main" id="{00000000-0008-0000-0100-0000DA090000}"/>
                    </a:ext>
                  </a:extLst>
                </p:cNvPr>
                <p:cNvSpPr>
                  <a:spLocks/>
                </p:cNvSpPr>
                <p:nvPr/>
              </p:nvSpPr>
              <p:spPr bwMode="auto">
                <a:xfrm>
                  <a:off x="91" y="25"/>
                  <a:ext cx="36" cy="55"/>
                </a:xfrm>
                <a:custGeom>
                  <a:avLst/>
                  <a:gdLst>
                    <a:gd name="T0" fmla="*/ 36 w 36"/>
                    <a:gd name="T1" fmla="*/ 55 h 55"/>
                    <a:gd name="T2" fmla="*/ 22 w 36"/>
                    <a:gd name="T3" fmla="*/ 0 h 55"/>
                    <a:gd name="T4" fmla="*/ 0 w 36"/>
                    <a:gd name="T5" fmla="*/ 0 h 55"/>
                    <a:gd name="T6" fmla="*/ 14 w 36"/>
                    <a:gd name="T7" fmla="*/ 55 h 55"/>
                    <a:gd name="T8" fmla="*/ 36 w 36"/>
                    <a:gd name="T9" fmla="*/ 55 h 55"/>
                  </a:gdLst>
                  <a:ahLst/>
                  <a:cxnLst>
                    <a:cxn ang="0">
                      <a:pos x="T0" y="T1"/>
                    </a:cxn>
                    <a:cxn ang="0">
                      <a:pos x="T2" y="T3"/>
                    </a:cxn>
                    <a:cxn ang="0">
                      <a:pos x="T4" y="T5"/>
                    </a:cxn>
                    <a:cxn ang="0">
                      <a:pos x="T6" y="T7"/>
                    </a:cxn>
                    <a:cxn ang="0">
                      <a:pos x="T8" y="T9"/>
                    </a:cxn>
                  </a:cxnLst>
                  <a:rect l="0" t="0" r="r" b="b"/>
                  <a:pathLst>
                    <a:path w="36" h="55">
                      <a:moveTo>
                        <a:pt x="36" y="55"/>
                      </a:moveTo>
                      <a:lnTo>
                        <a:pt x="22" y="0"/>
                      </a:lnTo>
                      <a:lnTo>
                        <a:pt x="0" y="0"/>
                      </a:lnTo>
                      <a:lnTo>
                        <a:pt x="14" y="55"/>
                      </a:lnTo>
                      <a:lnTo>
                        <a:pt x="36"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1" name="Freeform 13">
                  <a:extLst>
                    <a:ext uri="{FF2B5EF4-FFF2-40B4-BE49-F238E27FC236}">
                      <a16:creationId xmlns:a16="http://schemas.microsoft.com/office/drawing/2014/main" id="{00000000-0008-0000-0100-0000DB090000}"/>
                    </a:ext>
                  </a:extLst>
                </p:cNvPr>
                <p:cNvSpPr>
                  <a:spLocks/>
                </p:cNvSpPr>
                <p:nvPr/>
              </p:nvSpPr>
              <p:spPr bwMode="auto">
                <a:xfrm>
                  <a:off x="83" y="92"/>
                  <a:ext cx="40" cy="59"/>
                </a:xfrm>
                <a:custGeom>
                  <a:avLst/>
                  <a:gdLst>
                    <a:gd name="T0" fmla="*/ 0 w 40"/>
                    <a:gd name="T1" fmla="*/ 0 h 59"/>
                    <a:gd name="T2" fmla="*/ 17 w 40"/>
                    <a:gd name="T3" fmla="*/ 59 h 59"/>
                    <a:gd name="T4" fmla="*/ 40 w 40"/>
                    <a:gd name="T5" fmla="*/ 59 h 59"/>
                    <a:gd name="T6" fmla="*/ 20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17" y="59"/>
                      </a:lnTo>
                      <a:lnTo>
                        <a:pt x="40"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2" name="Freeform 14">
                  <a:extLst>
                    <a:ext uri="{FF2B5EF4-FFF2-40B4-BE49-F238E27FC236}">
                      <a16:creationId xmlns:a16="http://schemas.microsoft.com/office/drawing/2014/main" id="{00000000-0008-0000-0100-0000DC090000}"/>
                    </a:ext>
                  </a:extLst>
                </p:cNvPr>
                <p:cNvSpPr>
                  <a:spLocks/>
                </p:cNvSpPr>
                <p:nvPr/>
              </p:nvSpPr>
              <p:spPr bwMode="auto">
                <a:xfrm>
                  <a:off x="66" y="25"/>
                  <a:ext cx="34" cy="55"/>
                </a:xfrm>
                <a:custGeom>
                  <a:avLst/>
                  <a:gdLst>
                    <a:gd name="T0" fmla="*/ 34 w 34"/>
                    <a:gd name="T1" fmla="*/ 55 h 55"/>
                    <a:gd name="T2" fmla="*/ 20 w 34"/>
                    <a:gd name="T3" fmla="*/ 0 h 55"/>
                    <a:gd name="T4" fmla="*/ 0 w 34"/>
                    <a:gd name="T5" fmla="*/ 0 h 55"/>
                    <a:gd name="T6" fmla="*/ 15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20" y="0"/>
                      </a:lnTo>
                      <a:lnTo>
                        <a:pt x="0" y="0"/>
                      </a:lnTo>
                      <a:lnTo>
                        <a:pt x="15"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3" name="Freeform 15">
                  <a:extLst>
                    <a:ext uri="{FF2B5EF4-FFF2-40B4-BE49-F238E27FC236}">
                      <a16:creationId xmlns:a16="http://schemas.microsoft.com/office/drawing/2014/main" id="{00000000-0008-0000-0100-0000DD090000}"/>
                    </a:ext>
                  </a:extLst>
                </p:cNvPr>
                <p:cNvSpPr>
                  <a:spLocks/>
                </p:cNvSpPr>
                <p:nvPr/>
              </p:nvSpPr>
              <p:spPr bwMode="auto">
                <a:xfrm>
                  <a:off x="110" y="92"/>
                  <a:ext cx="37" cy="59"/>
                </a:xfrm>
                <a:custGeom>
                  <a:avLst/>
                  <a:gdLst>
                    <a:gd name="T0" fmla="*/ 0 w 37"/>
                    <a:gd name="T1" fmla="*/ 0 h 59"/>
                    <a:gd name="T2" fmla="*/ 17 w 37"/>
                    <a:gd name="T3" fmla="*/ 59 h 59"/>
                    <a:gd name="T4" fmla="*/ 37 w 37"/>
                    <a:gd name="T5" fmla="*/ 59 h 59"/>
                    <a:gd name="T6" fmla="*/ 20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4" name="Freeform 16">
                  <a:extLst>
                    <a:ext uri="{FF2B5EF4-FFF2-40B4-BE49-F238E27FC236}">
                      <a16:creationId xmlns:a16="http://schemas.microsoft.com/office/drawing/2014/main" id="{00000000-0008-0000-0100-0000DE090000}"/>
                    </a:ext>
                  </a:extLst>
                </p:cNvPr>
                <p:cNvSpPr>
                  <a:spLocks/>
                </p:cNvSpPr>
                <p:nvPr/>
              </p:nvSpPr>
              <p:spPr bwMode="auto">
                <a:xfrm>
                  <a:off x="135" y="92"/>
                  <a:ext cx="39" cy="59"/>
                </a:xfrm>
                <a:custGeom>
                  <a:avLst/>
                  <a:gdLst>
                    <a:gd name="T0" fmla="*/ 0 w 39"/>
                    <a:gd name="T1" fmla="*/ 0 h 59"/>
                    <a:gd name="T2" fmla="*/ 19 w 39"/>
                    <a:gd name="T3" fmla="*/ 59 h 59"/>
                    <a:gd name="T4" fmla="*/ 39 w 39"/>
                    <a:gd name="T5" fmla="*/ 59 h 59"/>
                    <a:gd name="T6" fmla="*/ 22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9" y="59"/>
                      </a:lnTo>
                      <a:lnTo>
                        <a:pt x="39"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5" name="Freeform 17">
                  <a:extLst>
                    <a:ext uri="{FF2B5EF4-FFF2-40B4-BE49-F238E27FC236}">
                      <a16:creationId xmlns:a16="http://schemas.microsoft.com/office/drawing/2014/main" id="{00000000-0008-0000-0100-0000DF090000}"/>
                    </a:ext>
                  </a:extLst>
                </p:cNvPr>
                <p:cNvSpPr>
                  <a:spLocks/>
                </p:cNvSpPr>
                <p:nvPr/>
              </p:nvSpPr>
              <p:spPr bwMode="auto">
                <a:xfrm>
                  <a:off x="118"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6" name="Freeform 18">
                  <a:extLst>
                    <a:ext uri="{FF2B5EF4-FFF2-40B4-BE49-F238E27FC236}">
                      <a16:creationId xmlns:a16="http://schemas.microsoft.com/office/drawing/2014/main" id="{00000000-0008-0000-0100-0000E0090000}"/>
                    </a:ext>
                  </a:extLst>
                </p:cNvPr>
                <p:cNvSpPr>
                  <a:spLocks/>
                </p:cNvSpPr>
                <p:nvPr/>
              </p:nvSpPr>
              <p:spPr bwMode="auto">
                <a:xfrm>
                  <a:off x="145"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7" name="Freeform 19">
                  <a:extLst>
                    <a:ext uri="{FF2B5EF4-FFF2-40B4-BE49-F238E27FC236}">
                      <a16:creationId xmlns:a16="http://schemas.microsoft.com/office/drawing/2014/main" id="{00000000-0008-0000-0100-0000E1090000}"/>
                    </a:ext>
                  </a:extLst>
                </p:cNvPr>
                <p:cNvSpPr>
                  <a:spLocks/>
                </p:cNvSpPr>
                <p:nvPr/>
              </p:nvSpPr>
              <p:spPr bwMode="auto">
                <a:xfrm>
                  <a:off x="162" y="92"/>
                  <a:ext cx="39" cy="59"/>
                </a:xfrm>
                <a:custGeom>
                  <a:avLst/>
                  <a:gdLst>
                    <a:gd name="T0" fmla="*/ 0 w 39"/>
                    <a:gd name="T1" fmla="*/ 0 h 59"/>
                    <a:gd name="T2" fmla="*/ 17 w 39"/>
                    <a:gd name="T3" fmla="*/ 59 h 59"/>
                    <a:gd name="T4" fmla="*/ 39 w 39"/>
                    <a:gd name="T5" fmla="*/ 59 h 59"/>
                    <a:gd name="T6" fmla="*/ 19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7" y="59"/>
                      </a:lnTo>
                      <a:lnTo>
                        <a:pt x="39"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8" name="Freeform 20">
                  <a:extLst>
                    <a:ext uri="{FF2B5EF4-FFF2-40B4-BE49-F238E27FC236}">
                      <a16:creationId xmlns:a16="http://schemas.microsoft.com/office/drawing/2014/main" id="{00000000-0008-0000-0100-0000E2090000}"/>
                    </a:ext>
                  </a:extLst>
                </p:cNvPr>
                <p:cNvSpPr>
                  <a:spLocks/>
                </p:cNvSpPr>
                <p:nvPr/>
              </p:nvSpPr>
              <p:spPr bwMode="auto">
                <a:xfrm>
                  <a:off x="189" y="92"/>
                  <a:ext cx="37" cy="59"/>
                </a:xfrm>
                <a:custGeom>
                  <a:avLst/>
                  <a:gdLst>
                    <a:gd name="T0" fmla="*/ 0 w 37"/>
                    <a:gd name="T1" fmla="*/ 0 h 59"/>
                    <a:gd name="T2" fmla="*/ 17 w 37"/>
                    <a:gd name="T3" fmla="*/ 59 h 59"/>
                    <a:gd name="T4" fmla="*/ 37 w 37"/>
                    <a:gd name="T5" fmla="*/ 59 h 59"/>
                    <a:gd name="T6" fmla="*/ 19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9" name="Freeform 21">
                  <a:extLst>
                    <a:ext uri="{FF2B5EF4-FFF2-40B4-BE49-F238E27FC236}">
                      <a16:creationId xmlns:a16="http://schemas.microsoft.com/office/drawing/2014/main" id="{00000000-0008-0000-0100-0000E3090000}"/>
                    </a:ext>
                  </a:extLst>
                </p:cNvPr>
                <p:cNvSpPr>
                  <a:spLocks/>
                </p:cNvSpPr>
                <p:nvPr/>
              </p:nvSpPr>
              <p:spPr bwMode="auto">
                <a:xfrm>
                  <a:off x="169" y="25"/>
                  <a:ext cx="37" cy="55"/>
                </a:xfrm>
                <a:custGeom>
                  <a:avLst/>
                  <a:gdLst>
                    <a:gd name="T0" fmla="*/ 37 w 37"/>
                    <a:gd name="T1" fmla="*/ 55 h 55"/>
                    <a:gd name="T2" fmla="*/ 20 w 37"/>
                    <a:gd name="T3" fmla="*/ 0 h 55"/>
                    <a:gd name="T4" fmla="*/ 0 w 37"/>
                    <a:gd name="T5" fmla="*/ 0 h 55"/>
                    <a:gd name="T6" fmla="*/ 15 w 37"/>
                    <a:gd name="T7" fmla="*/ 55 h 55"/>
                    <a:gd name="T8" fmla="*/ 37 w 37"/>
                    <a:gd name="T9" fmla="*/ 55 h 55"/>
                  </a:gdLst>
                  <a:ahLst/>
                  <a:cxnLst>
                    <a:cxn ang="0">
                      <a:pos x="T0" y="T1"/>
                    </a:cxn>
                    <a:cxn ang="0">
                      <a:pos x="T2" y="T3"/>
                    </a:cxn>
                    <a:cxn ang="0">
                      <a:pos x="T4" y="T5"/>
                    </a:cxn>
                    <a:cxn ang="0">
                      <a:pos x="T6" y="T7"/>
                    </a:cxn>
                    <a:cxn ang="0">
                      <a:pos x="T8" y="T9"/>
                    </a:cxn>
                  </a:cxnLst>
                  <a:rect l="0" t="0" r="r" b="b"/>
                  <a:pathLst>
                    <a:path w="37" h="55">
                      <a:moveTo>
                        <a:pt x="37" y="55"/>
                      </a:moveTo>
                      <a:lnTo>
                        <a:pt x="20" y="0"/>
                      </a:lnTo>
                      <a:lnTo>
                        <a:pt x="0" y="0"/>
                      </a:lnTo>
                      <a:lnTo>
                        <a:pt x="15" y="55"/>
                      </a:lnTo>
                      <a:lnTo>
                        <a:pt x="37"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30" name="Freeform 22">
                  <a:extLst>
                    <a:ext uri="{FF2B5EF4-FFF2-40B4-BE49-F238E27FC236}">
                      <a16:creationId xmlns:a16="http://schemas.microsoft.com/office/drawing/2014/main" id="{00000000-0008-0000-0100-0000E4090000}"/>
                    </a:ext>
                  </a:extLst>
                </p:cNvPr>
                <p:cNvSpPr>
                  <a:spLocks/>
                </p:cNvSpPr>
                <p:nvPr/>
              </p:nvSpPr>
              <p:spPr bwMode="auto">
                <a:xfrm>
                  <a:off x="39" y="25"/>
                  <a:ext cx="35" cy="55"/>
                </a:xfrm>
                <a:custGeom>
                  <a:avLst/>
                  <a:gdLst>
                    <a:gd name="T0" fmla="*/ 35 w 35"/>
                    <a:gd name="T1" fmla="*/ 55 h 55"/>
                    <a:gd name="T2" fmla="*/ 20 w 35"/>
                    <a:gd name="T3" fmla="*/ 0 h 55"/>
                    <a:gd name="T4" fmla="*/ 0 w 35"/>
                    <a:gd name="T5" fmla="*/ 0 h 55"/>
                    <a:gd name="T6" fmla="*/ 15 w 35"/>
                    <a:gd name="T7" fmla="*/ 55 h 55"/>
                    <a:gd name="T8" fmla="*/ 35 w 35"/>
                    <a:gd name="T9" fmla="*/ 55 h 55"/>
                  </a:gdLst>
                  <a:ahLst/>
                  <a:cxnLst>
                    <a:cxn ang="0">
                      <a:pos x="T0" y="T1"/>
                    </a:cxn>
                    <a:cxn ang="0">
                      <a:pos x="T2" y="T3"/>
                    </a:cxn>
                    <a:cxn ang="0">
                      <a:pos x="T4" y="T5"/>
                    </a:cxn>
                    <a:cxn ang="0">
                      <a:pos x="T6" y="T7"/>
                    </a:cxn>
                    <a:cxn ang="0">
                      <a:pos x="T8" y="T9"/>
                    </a:cxn>
                  </a:cxnLst>
                  <a:rect l="0" t="0" r="r" b="b"/>
                  <a:pathLst>
                    <a:path w="35" h="55">
                      <a:moveTo>
                        <a:pt x="35" y="55"/>
                      </a:moveTo>
                      <a:lnTo>
                        <a:pt x="20" y="0"/>
                      </a:lnTo>
                      <a:lnTo>
                        <a:pt x="0" y="0"/>
                      </a:lnTo>
                      <a:lnTo>
                        <a:pt x="15" y="55"/>
                      </a:lnTo>
                      <a:lnTo>
                        <a:pt x="3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31" name="Freeform 23">
                  <a:extLst>
                    <a:ext uri="{FF2B5EF4-FFF2-40B4-BE49-F238E27FC236}">
                      <a16:creationId xmlns:a16="http://schemas.microsoft.com/office/drawing/2014/main" id="{00000000-0008-0000-0100-0000E5090000}"/>
                    </a:ext>
                  </a:extLst>
                </p:cNvPr>
                <p:cNvSpPr>
                  <a:spLocks/>
                </p:cNvSpPr>
                <p:nvPr/>
              </p:nvSpPr>
              <p:spPr bwMode="auto">
                <a:xfrm>
                  <a:off x="56" y="92"/>
                  <a:ext cx="40" cy="59"/>
                </a:xfrm>
                <a:custGeom>
                  <a:avLst/>
                  <a:gdLst>
                    <a:gd name="T0" fmla="*/ 0 w 40"/>
                    <a:gd name="T1" fmla="*/ 0 h 59"/>
                    <a:gd name="T2" fmla="*/ 20 w 40"/>
                    <a:gd name="T3" fmla="*/ 59 h 59"/>
                    <a:gd name="T4" fmla="*/ 40 w 40"/>
                    <a:gd name="T5" fmla="*/ 59 h 59"/>
                    <a:gd name="T6" fmla="*/ 22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20" y="59"/>
                      </a:lnTo>
                      <a:lnTo>
                        <a:pt x="40"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547" name="グループ化 546">
              <a:extLst>
                <a:ext uri="{FF2B5EF4-FFF2-40B4-BE49-F238E27FC236}">
                  <a16:creationId xmlns:a16="http://schemas.microsoft.com/office/drawing/2014/main" id="{F35755A5-FB8F-497E-8674-551ECE9BFA65}"/>
                </a:ext>
              </a:extLst>
            </p:cNvPr>
            <p:cNvGrpSpPr/>
            <p:nvPr/>
          </p:nvGrpSpPr>
          <p:grpSpPr>
            <a:xfrm>
              <a:off x="6765542" y="4089153"/>
              <a:ext cx="527894" cy="586346"/>
              <a:chOff x="5802142" y="4197746"/>
              <a:chExt cx="602363" cy="669061"/>
            </a:xfrm>
            <a:grpFill/>
          </p:grpSpPr>
          <p:sp>
            <p:nvSpPr>
              <p:cNvPr id="578" name="Freeform 64">
                <a:extLst>
                  <a:ext uri="{FF2B5EF4-FFF2-40B4-BE49-F238E27FC236}">
                    <a16:creationId xmlns:a16="http://schemas.microsoft.com/office/drawing/2014/main" id="{00000000-0008-0000-0100-0000B5060000}"/>
                  </a:ext>
                </a:extLst>
              </p:cNvPr>
              <p:cNvSpPr>
                <a:spLocks noEditPoints="1"/>
              </p:cNvSpPr>
              <p:nvPr/>
            </p:nvSpPr>
            <p:spPr bwMode="auto">
              <a:xfrm>
                <a:off x="5802142" y="4451177"/>
                <a:ext cx="602363" cy="415630"/>
              </a:xfrm>
              <a:custGeom>
                <a:avLst/>
                <a:gdLst>
                  <a:gd name="T0" fmla="*/ 0 w 200"/>
                  <a:gd name="T1" fmla="*/ 33 h 138"/>
                  <a:gd name="T2" fmla="*/ 14 w 200"/>
                  <a:gd name="T3" fmla="*/ 33 h 138"/>
                  <a:gd name="T4" fmla="*/ 14 w 200"/>
                  <a:gd name="T5" fmla="*/ 138 h 138"/>
                  <a:gd name="T6" fmla="*/ 186 w 200"/>
                  <a:gd name="T7" fmla="*/ 138 h 138"/>
                  <a:gd name="T8" fmla="*/ 186 w 200"/>
                  <a:gd name="T9" fmla="*/ 33 h 138"/>
                  <a:gd name="T10" fmla="*/ 200 w 200"/>
                  <a:gd name="T11" fmla="*/ 33 h 138"/>
                  <a:gd name="T12" fmla="*/ 193 w 200"/>
                  <a:gd name="T13" fmla="*/ 0 h 138"/>
                  <a:gd name="T14" fmla="*/ 7 w 200"/>
                  <a:gd name="T15" fmla="*/ 0 h 138"/>
                  <a:gd name="T16" fmla="*/ 0 w 200"/>
                  <a:gd name="T17" fmla="*/ 33 h 138"/>
                  <a:gd name="T18" fmla="*/ 134 w 200"/>
                  <a:gd name="T19" fmla="*/ 109 h 138"/>
                  <a:gd name="T20" fmla="*/ 134 w 200"/>
                  <a:gd name="T21" fmla="*/ 42 h 138"/>
                  <a:gd name="T22" fmla="*/ 176 w 200"/>
                  <a:gd name="T23" fmla="*/ 42 h 138"/>
                  <a:gd name="T24" fmla="*/ 179 w 200"/>
                  <a:gd name="T25" fmla="*/ 42 h 138"/>
                  <a:gd name="T26" fmla="*/ 179 w 200"/>
                  <a:gd name="T27" fmla="*/ 113 h 138"/>
                  <a:gd name="T28" fmla="*/ 134 w 200"/>
                  <a:gd name="T29" fmla="*/ 113 h 138"/>
                  <a:gd name="T30" fmla="*/ 134 w 200"/>
                  <a:gd name="T31" fmla="*/ 109 h 138"/>
                  <a:gd name="T32" fmla="*/ 127 w 200"/>
                  <a:gd name="T33" fmla="*/ 132 h 138"/>
                  <a:gd name="T34" fmla="*/ 102 w 200"/>
                  <a:gd name="T35" fmla="*/ 132 h 138"/>
                  <a:gd name="T36" fmla="*/ 102 w 200"/>
                  <a:gd name="T37" fmla="*/ 72 h 138"/>
                  <a:gd name="T38" fmla="*/ 127 w 200"/>
                  <a:gd name="T39" fmla="*/ 72 h 138"/>
                  <a:gd name="T40" fmla="*/ 127 w 200"/>
                  <a:gd name="T41" fmla="*/ 72 h 138"/>
                  <a:gd name="T42" fmla="*/ 127 w 200"/>
                  <a:gd name="T43" fmla="*/ 72 h 138"/>
                  <a:gd name="T44" fmla="*/ 127 w 200"/>
                  <a:gd name="T45" fmla="*/ 132 h 138"/>
                  <a:gd name="T46" fmla="*/ 73 w 200"/>
                  <a:gd name="T47" fmla="*/ 42 h 138"/>
                  <a:gd name="T48" fmla="*/ 74 w 200"/>
                  <a:gd name="T49" fmla="*/ 42 h 138"/>
                  <a:gd name="T50" fmla="*/ 126 w 200"/>
                  <a:gd name="T51" fmla="*/ 42 h 138"/>
                  <a:gd name="T52" fmla="*/ 127 w 200"/>
                  <a:gd name="T53" fmla="*/ 42 h 138"/>
                  <a:gd name="T54" fmla="*/ 127 w 200"/>
                  <a:gd name="T55" fmla="*/ 66 h 138"/>
                  <a:gd name="T56" fmla="*/ 73 w 200"/>
                  <a:gd name="T57" fmla="*/ 66 h 138"/>
                  <a:gd name="T58" fmla="*/ 73 w 200"/>
                  <a:gd name="T59" fmla="*/ 42 h 138"/>
                  <a:gd name="T60" fmla="*/ 73 w 200"/>
                  <a:gd name="T61" fmla="*/ 72 h 138"/>
                  <a:gd name="T62" fmla="*/ 98 w 200"/>
                  <a:gd name="T63" fmla="*/ 72 h 138"/>
                  <a:gd name="T64" fmla="*/ 98 w 200"/>
                  <a:gd name="T65" fmla="*/ 132 h 138"/>
                  <a:gd name="T66" fmla="*/ 73 w 200"/>
                  <a:gd name="T67" fmla="*/ 132 h 138"/>
                  <a:gd name="T68" fmla="*/ 73 w 200"/>
                  <a:gd name="T69" fmla="*/ 72 h 138"/>
                  <a:gd name="T70" fmla="*/ 22 w 200"/>
                  <a:gd name="T71" fmla="*/ 42 h 138"/>
                  <a:gd name="T72" fmla="*/ 24 w 200"/>
                  <a:gd name="T73" fmla="*/ 42 h 138"/>
                  <a:gd name="T74" fmla="*/ 67 w 200"/>
                  <a:gd name="T75" fmla="*/ 42 h 138"/>
                  <a:gd name="T76" fmla="*/ 67 w 200"/>
                  <a:gd name="T77" fmla="*/ 109 h 138"/>
                  <a:gd name="T78" fmla="*/ 67 w 200"/>
                  <a:gd name="T79" fmla="*/ 113 h 138"/>
                  <a:gd name="T80" fmla="*/ 22 w 200"/>
                  <a:gd name="T81" fmla="*/ 113 h 138"/>
                  <a:gd name="T82" fmla="*/ 22 w 200"/>
                  <a:gd name="T83" fmla="*/ 4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0" h="138">
                    <a:moveTo>
                      <a:pt x="0" y="33"/>
                    </a:moveTo>
                    <a:lnTo>
                      <a:pt x="14" y="33"/>
                    </a:lnTo>
                    <a:lnTo>
                      <a:pt x="14" y="138"/>
                    </a:lnTo>
                    <a:lnTo>
                      <a:pt x="186" y="138"/>
                    </a:lnTo>
                    <a:lnTo>
                      <a:pt x="186" y="33"/>
                    </a:lnTo>
                    <a:lnTo>
                      <a:pt x="200" y="33"/>
                    </a:lnTo>
                    <a:lnTo>
                      <a:pt x="193" y="0"/>
                    </a:lnTo>
                    <a:lnTo>
                      <a:pt x="7" y="0"/>
                    </a:lnTo>
                    <a:lnTo>
                      <a:pt x="0" y="33"/>
                    </a:lnTo>
                    <a:close/>
                    <a:moveTo>
                      <a:pt x="134" y="109"/>
                    </a:moveTo>
                    <a:lnTo>
                      <a:pt x="134" y="42"/>
                    </a:lnTo>
                    <a:lnTo>
                      <a:pt x="176" y="42"/>
                    </a:lnTo>
                    <a:lnTo>
                      <a:pt x="179" y="42"/>
                    </a:lnTo>
                    <a:lnTo>
                      <a:pt x="179" y="113"/>
                    </a:lnTo>
                    <a:lnTo>
                      <a:pt x="134" y="113"/>
                    </a:lnTo>
                    <a:lnTo>
                      <a:pt x="134" y="109"/>
                    </a:lnTo>
                    <a:close/>
                    <a:moveTo>
                      <a:pt x="127" y="132"/>
                    </a:moveTo>
                    <a:lnTo>
                      <a:pt x="102" y="132"/>
                    </a:lnTo>
                    <a:lnTo>
                      <a:pt x="102" y="72"/>
                    </a:lnTo>
                    <a:lnTo>
                      <a:pt x="127" y="72"/>
                    </a:lnTo>
                    <a:lnTo>
                      <a:pt x="127" y="72"/>
                    </a:lnTo>
                    <a:lnTo>
                      <a:pt x="127" y="72"/>
                    </a:lnTo>
                    <a:lnTo>
                      <a:pt x="127" y="132"/>
                    </a:lnTo>
                    <a:close/>
                    <a:moveTo>
                      <a:pt x="73" y="42"/>
                    </a:moveTo>
                    <a:lnTo>
                      <a:pt x="74" y="42"/>
                    </a:lnTo>
                    <a:lnTo>
                      <a:pt x="126" y="42"/>
                    </a:lnTo>
                    <a:lnTo>
                      <a:pt x="127" y="42"/>
                    </a:lnTo>
                    <a:lnTo>
                      <a:pt x="127" y="66"/>
                    </a:lnTo>
                    <a:lnTo>
                      <a:pt x="73" y="66"/>
                    </a:lnTo>
                    <a:lnTo>
                      <a:pt x="73" y="42"/>
                    </a:lnTo>
                    <a:close/>
                    <a:moveTo>
                      <a:pt x="73" y="72"/>
                    </a:moveTo>
                    <a:lnTo>
                      <a:pt x="98" y="72"/>
                    </a:lnTo>
                    <a:lnTo>
                      <a:pt x="98" y="132"/>
                    </a:lnTo>
                    <a:lnTo>
                      <a:pt x="73" y="132"/>
                    </a:lnTo>
                    <a:lnTo>
                      <a:pt x="73" y="72"/>
                    </a:lnTo>
                    <a:close/>
                    <a:moveTo>
                      <a:pt x="22" y="42"/>
                    </a:moveTo>
                    <a:lnTo>
                      <a:pt x="24" y="42"/>
                    </a:lnTo>
                    <a:lnTo>
                      <a:pt x="67" y="42"/>
                    </a:lnTo>
                    <a:lnTo>
                      <a:pt x="67" y="109"/>
                    </a:lnTo>
                    <a:lnTo>
                      <a:pt x="67" y="113"/>
                    </a:lnTo>
                    <a:lnTo>
                      <a:pt x="22" y="113"/>
                    </a:lnTo>
                    <a:lnTo>
                      <a:pt x="2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grpSp>
            <p:nvGrpSpPr>
              <p:cNvPr id="579" name="Group 10">
                <a:extLst>
                  <a:ext uri="{FF2B5EF4-FFF2-40B4-BE49-F238E27FC236}">
                    <a16:creationId xmlns:a16="http://schemas.microsoft.com/office/drawing/2014/main" id="{4D596124-1CC3-4C2E-88CA-D3607DAD0207}"/>
                  </a:ext>
                </a:extLst>
              </p:cNvPr>
              <p:cNvGrpSpPr>
                <a:grpSpLocks noChangeAspect="1"/>
              </p:cNvGrpSpPr>
              <p:nvPr/>
            </p:nvGrpSpPr>
            <p:grpSpPr bwMode="auto">
              <a:xfrm flipH="1">
                <a:off x="5936110" y="4197746"/>
                <a:ext cx="387312" cy="260178"/>
                <a:chOff x="0" y="0"/>
                <a:chExt cx="262" cy="176"/>
              </a:xfrm>
              <a:grpFill/>
            </p:grpSpPr>
            <p:sp>
              <p:nvSpPr>
                <p:cNvPr id="580" name="Freeform 11">
                  <a:extLst>
                    <a:ext uri="{FF2B5EF4-FFF2-40B4-BE49-F238E27FC236}">
                      <a16:creationId xmlns:a16="http://schemas.microsoft.com/office/drawing/2014/main" id="{BD28F280-15A0-426A-B612-D03E603E8308}"/>
                    </a:ext>
                  </a:extLst>
                </p:cNvPr>
                <p:cNvSpPr>
                  <a:spLocks noEditPoints="1"/>
                </p:cNvSpPr>
                <p:nvPr/>
              </p:nvSpPr>
              <p:spPr bwMode="auto">
                <a:xfrm>
                  <a:off x="0" y="0"/>
                  <a:ext cx="262" cy="176"/>
                </a:xfrm>
                <a:custGeom>
                  <a:avLst/>
                  <a:gdLst>
                    <a:gd name="T0" fmla="*/ 7 w 107"/>
                    <a:gd name="T1" fmla="*/ 26 h 71"/>
                    <a:gd name="T2" fmla="*/ 7 w 107"/>
                    <a:gd name="T3" fmla="*/ 26 h 71"/>
                    <a:gd name="T4" fmla="*/ 7 w 107"/>
                    <a:gd name="T5" fmla="*/ 63 h 71"/>
                    <a:gd name="T6" fmla="*/ 4 w 107"/>
                    <a:gd name="T7" fmla="*/ 63 h 71"/>
                    <a:gd name="T8" fmla="*/ 2 w 107"/>
                    <a:gd name="T9" fmla="*/ 66 h 71"/>
                    <a:gd name="T10" fmla="*/ 4 w 107"/>
                    <a:gd name="T11" fmla="*/ 68 h 71"/>
                    <a:gd name="T12" fmla="*/ 20 w 107"/>
                    <a:gd name="T13" fmla="*/ 68 h 71"/>
                    <a:gd name="T14" fmla="*/ 20 w 107"/>
                    <a:gd name="T15" fmla="*/ 70 h 71"/>
                    <a:gd name="T16" fmla="*/ 23 w 107"/>
                    <a:gd name="T17" fmla="*/ 71 h 71"/>
                    <a:gd name="T18" fmla="*/ 105 w 107"/>
                    <a:gd name="T19" fmla="*/ 71 h 71"/>
                    <a:gd name="T20" fmla="*/ 107 w 107"/>
                    <a:gd name="T21" fmla="*/ 70 h 71"/>
                    <a:gd name="T22" fmla="*/ 107 w 107"/>
                    <a:gd name="T23" fmla="*/ 68 h 71"/>
                    <a:gd name="T24" fmla="*/ 88 w 107"/>
                    <a:gd name="T25" fmla="*/ 2 h 71"/>
                    <a:gd name="T26" fmla="*/ 85 w 107"/>
                    <a:gd name="T27" fmla="*/ 0 h 71"/>
                    <a:gd name="T28" fmla="*/ 3 w 107"/>
                    <a:gd name="T29" fmla="*/ 0 h 71"/>
                    <a:gd name="T30" fmla="*/ 1 w 107"/>
                    <a:gd name="T31" fmla="*/ 1 h 71"/>
                    <a:gd name="T32" fmla="*/ 1 w 107"/>
                    <a:gd name="T33" fmla="*/ 3 h 71"/>
                    <a:gd name="T34" fmla="*/ 7 w 107"/>
                    <a:gd name="T35" fmla="*/ 26 h 71"/>
                    <a:gd name="T36" fmla="*/ 12 w 107"/>
                    <a:gd name="T37" fmla="*/ 63 h 71"/>
                    <a:gd name="T38" fmla="*/ 12 w 107"/>
                    <a:gd name="T39" fmla="*/ 40 h 71"/>
                    <a:gd name="T40" fmla="*/ 19 w 107"/>
                    <a:gd name="T41" fmla="*/ 63 h 71"/>
                    <a:gd name="T42" fmla="*/ 12 w 107"/>
                    <a:gd name="T43" fmla="*/ 63 h 71"/>
                    <a:gd name="T44" fmla="*/ 84 w 107"/>
                    <a:gd name="T45" fmla="*/ 4 h 71"/>
                    <a:gd name="T46" fmla="*/ 102 w 107"/>
                    <a:gd name="T47" fmla="*/ 67 h 71"/>
                    <a:gd name="T48" fmla="*/ 24 w 107"/>
                    <a:gd name="T49" fmla="*/ 67 h 71"/>
                    <a:gd name="T50" fmla="*/ 6 w 107"/>
                    <a:gd name="T51" fmla="*/ 4 h 71"/>
                    <a:gd name="T52" fmla="*/ 84 w 107"/>
                    <a:gd name="T53"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 h="71">
                      <a:moveTo>
                        <a:pt x="7" y="26"/>
                      </a:moveTo>
                      <a:cubicBezTo>
                        <a:pt x="7" y="26"/>
                        <a:pt x="7" y="26"/>
                        <a:pt x="7" y="26"/>
                      </a:cubicBezTo>
                      <a:cubicBezTo>
                        <a:pt x="7" y="63"/>
                        <a:pt x="7" y="63"/>
                        <a:pt x="7" y="63"/>
                      </a:cubicBezTo>
                      <a:cubicBezTo>
                        <a:pt x="4" y="63"/>
                        <a:pt x="4" y="63"/>
                        <a:pt x="4" y="63"/>
                      </a:cubicBezTo>
                      <a:cubicBezTo>
                        <a:pt x="3" y="63"/>
                        <a:pt x="2" y="64"/>
                        <a:pt x="2" y="66"/>
                      </a:cubicBezTo>
                      <a:cubicBezTo>
                        <a:pt x="2" y="67"/>
                        <a:pt x="3" y="68"/>
                        <a:pt x="4" y="68"/>
                      </a:cubicBezTo>
                      <a:cubicBezTo>
                        <a:pt x="20" y="68"/>
                        <a:pt x="20" y="68"/>
                        <a:pt x="20" y="68"/>
                      </a:cubicBezTo>
                      <a:cubicBezTo>
                        <a:pt x="20" y="70"/>
                        <a:pt x="20" y="70"/>
                        <a:pt x="20" y="70"/>
                      </a:cubicBezTo>
                      <a:cubicBezTo>
                        <a:pt x="21" y="71"/>
                        <a:pt x="22" y="71"/>
                        <a:pt x="23" y="71"/>
                      </a:cubicBezTo>
                      <a:cubicBezTo>
                        <a:pt x="105" y="71"/>
                        <a:pt x="105" y="71"/>
                        <a:pt x="105" y="71"/>
                      </a:cubicBezTo>
                      <a:cubicBezTo>
                        <a:pt x="106" y="71"/>
                        <a:pt x="106" y="71"/>
                        <a:pt x="107" y="70"/>
                      </a:cubicBezTo>
                      <a:cubicBezTo>
                        <a:pt x="107" y="70"/>
                        <a:pt x="107" y="69"/>
                        <a:pt x="107" y="68"/>
                      </a:cubicBezTo>
                      <a:cubicBezTo>
                        <a:pt x="88" y="2"/>
                        <a:pt x="88" y="2"/>
                        <a:pt x="88" y="2"/>
                      </a:cubicBezTo>
                      <a:cubicBezTo>
                        <a:pt x="87" y="1"/>
                        <a:pt x="86" y="0"/>
                        <a:pt x="85" y="0"/>
                      </a:cubicBezTo>
                      <a:cubicBezTo>
                        <a:pt x="3" y="0"/>
                        <a:pt x="3" y="0"/>
                        <a:pt x="3" y="0"/>
                      </a:cubicBezTo>
                      <a:cubicBezTo>
                        <a:pt x="2" y="0"/>
                        <a:pt x="1" y="0"/>
                        <a:pt x="1" y="1"/>
                      </a:cubicBezTo>
                      <a:cubicBezTo>
                        <a:pt x="1" y="1"/>
                        <a:pt x="0" y="2"/>
                        <a:pt x="1" y="3"/>
                      </a:cubicBezTo>
                      <a:lnTo>
                        <a:pt x="7" y="26"/>
                      </a:lnTo>
                      <a:close/>
                      <a:moveTo>
                        <a:pt x="12" y="63"/>
                      </a:moveTo>
                      <a:cubicBezTo>
                        <a:pt x="12" y="40"/>
                        <a:pt x="12" y="40"/>
                        <a:pt x="12" y="40"/>
                      </a:cubicBezTo>
                      <a:cubicBezTo>
                        <a:pt x="19" y="63"/>
                        <a:pt x="19" y="63"/>
                        <a:pt x="19" y="63"/>
                      </a:cubicBezTo>
                      <a:lnTo>
                        <a:pt x="12" y="63"/>
                      </a:lnTo>
                      <a:close/>
                      <a:moveTo>
                        <a:pt x="84" y="4"/>
                      </a:moveTo>
                      <a:cubicBezTo>
                        <a:pt x="102" y="67"/>
                        <a:pt x="102" y="67"/>
                        <a:pt x="102" y="67"/>
                      </a:cubicBezTo>
                      <a:cubicBezTo>
                        <a:pt x="24" y="67"/>
                        <a:pt x="24" y="67"/>
                        <a:pt x="24" y="67"/>
                      </a:cubicBezTo>
                      <a:cubicBezTo>
                        <a:pt x="6" y="4"/>
                        <a:pt x="6" y="4"/>
                        <a:pt x="6" y="4"/>
                      </a:cubicBezTo>
                      <a:lnTo>
                        <a:pt x="8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1" name="Freeform 12">
                  <a:extLst>
                    <a:ext uri="{FF2B5EF4-FFF2-40B4-BE49-F238E27FC236}">
                      <a16:creationId xmlns:a16="http://schemas.microsoft.com/office/drawing/2014/main" id="{8E4BC1AE-E2FE-4EC5-B5C0-BB44C615F36A}"/>
                    </a:ext>
                  </a:extLst>
                </p:cNvPr>
                <p:cNvSpPr>
                  <a:spLocks/>
                </p:cNvSpPr>
                <p:nvPr/>
              </p:nvSpPr>
              <p:spPr bwMode="auto">
                <a:xfrm>
                  <a:off x="91" y="25"/>
                  <a:ext cx="36" cy="55"/>
                </a:xfrm>
                <a:custGeom>
                  <a:avLst/>
                  <a:gdLst>
                    <a:gd name="T0" fmla="*/ 36 w 36"/>
                    <a:gd name="T1" fmla="*/ 55 h 55"/>
                    <a:gd name="T2" fmla="*/ 22 w 36"/>
                    <a:gd name="T3" fmla="*/ 0 h 55"/>
                    <a:gd name="T4" fmla="*/ 0 w 36"/>
                    <a:gd name="T5" fmla="*/ 0 h 55"/>
                    <a:gd name="T6" fmla="*/ 14 w 36"/>
                    <a:gd name="T7" fmla="*/ 55 h 55"/>
                    <a:gd name="T8" fmla="*/ 36 w 36"/>
                    <a:gd name="T9" fmla="*/ 55 h 55"/>
                  </a:gdLst>
                  <a:ahLst/>
                  <a:cxnLst>
                    <a:cxn ang="0">
                      <a:pos x="T0" y="T1"/>
                    </a:cxn>
                    <a:cxn ang="0">
                      <a:pos x="T2" y="T3"/>
                    </a:cxn>
                    <a:cxn ang="0">
                      <a:pos x="T4" y="T5"/>
                    </a:cxn>
                    <a:cxn ang="0">
                      <a:pos x="T6" y="T7"/>
                    </a:cxn>
                    <a:cxn ang="0">
                      <a:pos x="T8" y="T9"/>
                    </a:cxn>
                  </a:cxnLst>
                  <a:rect l="0" t="0" r="r" b="b"/>
                  <a:pathLst>
                    <a:path w="36" h="55">
                      <a:moveTo>
                        <a:pt x="36" y="55"/>
                      </a:moveTo>
                      <a:lnTo>
                        <a:pt x="22" y="0"/>
                      </a:lnTo>
                      <a:lnTo>
                        <a:pt x="0" y="0"/>
                      </a:lnTo>
                      <a:lnTo>
                        <a:pt x="14" y="55"/>
                      </a:lnTo>
                      <a:lnTo>
                        <a:pt x="36"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2" name="Freeform 13">
                  <a:extLst>
                    <a:ext uri="{FF2B5EF4-FFF2-40B4-BE49-F238E27FC236}">
                      <a16:creationId xmlns:a16="http://schemas.microsoft.com/office/drawing/2014/main" id="{54C8EA34-4219-4088-AAC9-EA3A7156610C}"/>
                    </a:ext>
                  </a:extLst>
                </p:cNvPr>
                <p:cNvSpPr>
                  <a:spLocks/>
                </p:cNvSpPr>
                <p:nvPr/>
              </p:nvSpPr>
              <p:spPr bwMode="auto">
                <a:xfrm>
                  <a:off x="83" y="92"/>
                  <a:ext cx="40" cy="59"/>
                </a:xfrm>
                <a:custGeom>
                  <a:avLst/>
                  <a:gdLst>
                    <a:gd name="T0" fmla="*/ 0 w 40"/>
                    <a:gd name="T1" fmla="*/ 0 h 59"/>
                    <a:gd name="T2" fmla="*/ 17 w 40"/>
                    <a:gd name="T3" fmla="*/ 59 h 59"/>
                    <a:gd name="T4" fmla="*/ 40 w 40"/>
                    <a:gd name="T5" fmla="*/ 59 h 59"/>
                    <a:gd name="T6" fmla="*/ 20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17" y="59"/>
                      </a:lnTo>
                      <a:lnTo>
                        <a:pt x="40"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3" name="Freeform 14">
                  <a:extLst>
                    <a:ext uri="{FF2B5EF4-FFF2-40B4-BE49-F238E27FC236}">
                      <a16:creationId xmlns:a16="http://schemas.microsoft.com/office/drawing/2014/main" id="{0DD8A7C1-E58B-4F4D-AE04-067FA244B9DD}"/>
                    </a:ext>
                  </a:extLst>
                </p:cNvPr>
                <p:cNvSpPr>
                  <a:spLocks/>
                </p:cNvSpPr>
                <p:nvPr/>
              </p:nvSpPr>
              <p:spPr bwMode="auto">
                <a:xfrm>
                  <a:off x="66" y="25"/>
                  <a:ext cx="34" cy="55"/>
                </a:xfrm>
                <a:custGeom>
                  <a:avLst/>
                  <a:gdLst>
                    <a:gd name="T0" fmla="*/ 34 w 34"/>
                    <a:gd name="T1" fmla="*/ 55 h 55"/>
                    <a:gd name="T2" fmla="*/ 20 w 34"/>
                    <a:gd name="T3" fmla="*/ 0 h 55"/>
                    <a:gd name="T4" fmla="*/ 0 w 34"/>
                    <a:gd name="T5" fmla="*/ 0 h 55"/>
                    <a:gd name="T6" fmla="*/ 15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20" y="0"/>
                      </a:lnTo>
                      <a:lnTo>
                        <a:pt x="0" y="0"/>
                      </a:lnTo>
                      <a:lnTo>
                        <a:pt x="15"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84" name="Freeform 15">
                  <a:extLst>
                    <a:ext uri="{FF2B5EF4-FFF2-40B4-BE49-F238E27FC236}">
                      <a16:creationId xmlns:a16="http://schemas.microsoft.com/office/drawing/2014/main" id="{95DEF0C9-ABA8-4CBF-A7D9-F5C85EA237A4}"/>
                    </a:ext>
                  </a:extLst>
                </p:cNvPr>
                <p:cNvSpPr>
                  <a:spLocks/>
                </p:cNvSpPr>
                <p:nvPr/>
              </p:nvSpPr>
              <p:spPr bwMode="auto">
                <a:xfrm>
                  <a:off x="110" y="92"/>
                  <a:ext cx="37" cy="59"/>
                </a:xfrm>
                <a:custGeom>
                  <a:avLst/>
                  <a:gdLst>
                    <a:gd name="T0" fmla="*/ 0 w 37"/>
                    <a:gd name="T1" fmla="*/ 0 h 59"/>
                    <a:gd name="T2" fmla="*/ 17 w 37"/>
                    <a:gd name="T3" fmla="*/ 59 h 59"/>
                    <a:gd name="T4" fmla="*/ 37 w 37"/>
                    <a:gd name="T5" fmla="*/ 59 h 59"/>
                    <a:gd name="T6" fmla="*/ 20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7" name="Freeform 16">
                  <a:extLst>
                    <a:ext uri="{FF2B5EF4-FFF2-40B4-BE49-F238E27FC236}">
                      <a16:creationId xmlns:a16="http://schemas.microsoft.com/office/drawing/2014/main" id="{AFD282A6-B897-4FFB-BD91-BC261A118E26}"/>
                    </a:ext>
                  </a:extLst>
                </p:cNvPr>
                <p:cNvSpPr>
                  <a:spLocks/>
                </p:cNvSpPr>
                <p:nvPr/>
              </p:nvSpPr>
              <p:spPr bwMode="auto">
                <a:xfrm>
                  <a:off x="135" y="92"/>
                  <a:ext cx="39" cy="59"/>
                </a:xfrm>
                <a:custGeom>
                  <a:avLst/>
                  <a:gdLst>
                    <a:gd name="T0" fmla="*/ 0 w 39"/>
                    <a:gd name="T1" fmla="*/ 0 h 59"/>
                    <a:gd name="T2" fmla="*/ 19 w 39"/>
                    <a:gd name="T3" fmla="*/ 59 h 59"/>
                    <a:gd name="T4" fmla="*/ 39 w 39"/>
                    <a:gd name="T5" fmla="*/ 59 h 59"/>
                    <a:gd name="T6" fmla="*/ 22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9" y="59"/>
                      </a:lnTo>
                      <a:lnTo>
                        <a:pt x="39"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65" name="Freeform 17">
                  <a:extLst>
                    <a:ext uri="{FF2B5EF4-FFF2-40B4-BE49-F238E27FC236}">
                      <a16:creationId xmlns:a16="http://schemas.microsoft.com/office/drawing/2014/main" id="{48A42AC8-716F-438D-BD10-B04CBC85E3AA}"/>
                    </a:ext>
                  </a:extLst>
                </p:cNvPr>
                <p:cNvSpPr>
                  <a:spLocks/>
                </p:cNvSpPr>
                <p:nvPr/>
              </p:nvSpPr>
              <p:spPr bwMode="auto">
                <a:xfrm>
                  <a:off x="118"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6" name="Freeform 18">
                  <a:extLst>
                    <a:ext uri="{FF2B5EF4-FFF2-40B4-BE49-F238E27FC236}">
                      <a16:creationId xmlns:a16="http://schemas.microsoft.com/office/drawing/2014/main" id="{FE4A90D9-30F7-4501-93F1-460833C5E111}"/>
                    </a:ext>
                  </a:extLst>
                </p:cNvPr>
                <p:cNvSpPr>
                  <a:spLocks/>
                </p:cNvSpPr>
                <p:nvPr/>
              </p:nvSpPr>
              <p:spPr bwMode="auto">
                <a:xfrm>
                  <a:off x="145"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5" name="Freeform 19">
                  <a:extLst>
                    <a:ext uri="{FF2B5EF4-FFF2-40B4-BE49-F238E27FC236}">
                      <a16:creationId xmlns:a16="http://schemas.microsoft.com/office/drawing/2014/main" id="{AC580018-7A62-42D7-A3D9-0127441D4480}"/>
                    </a:ext>
                  </a:extLst>
                </p:cNvPr>
                <p:cNvSpPr>
                  <a:spLocks/>
                </p:cNvSpPr>
                <p:nvPr/>
              </p:nvSpPr>
              <p:spPr bwMode="auto">
                <a:xfrm>
                  <a:off x="162" y="92"/>
                  <a:ext cx="39" cy="59"/>
                </a:xfrm>
                <a:custGeom>
                  <a:avLst/>
                  <a:gdLst>
                    <a:gd name="T0" fmla="*/ 0 w 39"/>
                    <a:gd name="T1" fmla="*/ 0 h 59"/>
                    <a:gd name="T2" fmla="*/ 17 w 39"/>
                    <a:gd name="T3" fmla="*/ 59 h 59"/>
                    <a:gd name="T4" fmla="*/ 39 w 39"/>
                    <a:gd name="T5" fmla="*/ 59 h 59"/>
                    <a:gd name="T6" fmla="*/ 19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7" y="59"/>
                      </a:lnTo>
                      <a:lnTo>
                        <a:pt x="39"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7" name="Freeform 20">
                  <a:extLst>
                    <a:ext uri="{FF2B5EF4-FFF2-40B4-BE49-F238E27FC236}">
                      <a16:creationId xmlns:a16="http://schemas.microsoft.com/office/drawing/2014/main" id="{AF64ABB7-209D-492F-A3E9-83D4571922E5}"/>
                    </a:ext>
                  </a:extLst>
                </p:cNvPr>
                <p:cNvSpPr>
                  <a:spLocks/>
                </p:cNvSpPr>
                <p:nvPr/>
              </p:nvSpPr>
              <p:spPr bwMode="auto">
                <a:xfrm>
                  <a:off x="189" y="92"/>
                  <a:ext cx="37" cy="59"/>
                </a:xfrm>
                <a:custGeom>
                  <a:avLst/>
                  <a:gdLst>
                    <a:gd name="T0" fmla="*/ 0 w 37"/>
                    <a:gd name="T1" fmla="*/ 0 h 59"/>
                    <a:gd name="T2" fmla="*/ 17 w 37"/>
                    <a:gd name="T3" fmla="*/ 59 h 59"/>
                    <a:gd name="T4" fmla="*/ 37 w 37"/>
                    <a:gd name="T5" fmla="*/ 59 h 59"/>
                    <a:gd name="T6" fmla="*/ 19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8" name="Freeform 21">
                  <a:extLst>
                    <a:ext uri="{FF2B5EF4-FFF2-40B4-BE49-F238E27FC236}">
                      <a16:creationId xmlns:a16="http://schemas.microsoft.com/office/drawing/2014/main" id="{C91DB038-7E06-4B4F-B355-631C2237AF0D}"/>
                    </a:ext>
                  </a:extLst>
                </p:cNvPr>
                <p:cNvSpPr>
                  <a:spLocks/>
                </p:cNvSpPr>
                <p:nvPr/>
              </p:nvSpPr>
              <p:spPr bwMode="auto">
                <a:xfrm>
                  <a:off x="169" y="25"/>
                  <a:ext cx="37" cy="55"/>
                </a:xfrm>
                <a:custGeom>
                  <a:avLst/>
                  <a:gdLst>
                    <a:gd name="T0" fmla="*/ 37 w 37"/>
                    <a:gd name="T1" fmla="*/ 55 h 55"/>
                    <a:gd name="T2" fmla="*/ 20 w 37"/>
                    <a:gd name="T3" fmla="*/ 0 h 55"/>
                    <a:gd name="T4" fmla="*/ 0 w 37"/>
                    <a:gd name="T5" fmla="*/ 0 h 55"/>
                    <a:gd name="T6" fmla="*/ 15 w 37"/>
                    <a:gd name="T7" fmla="*/ 55 h 55"/>
                    <a:gd name="T8" fmla="*/ 37 w 37"/>
                    <a:gd name="T9" fmla="*/ 55 h 55"/>
                  </a:gdLst>
                  <a:ahLst/>
                  <a:cxnLst>
                    <a:cxn ang="0">
                      <a:pos x="T0" y="T1"/>
                    </a:cxn>
                    <a:cxn ang="0">
                      <a:pos x="T2" y="T3"/>
                    </a:cxn>
                    <a:cxn ang="0">
                      <a:pos x="T4" y="T5"/>
                    </a:cxn>
                    <a:cxn ang="0">
                      <a:pos x="T6" y="T7"/>
                    </a:cxn>
                    <a:cxn ang="0">
                      <a:pos x="T8" y="T9"/>
                    </a:cxn>
                  </a:cxnLst>
                  <a:rect l="0" t="0" r="r" b="b"/>
                  <a:pathLst>
                    <a:path w="37" h="55">
                      <a:moveTo>
                        <a:pt x="37" y="55"/>
                      </a:moveTo>
                      <a:lnTo>
                        <a:pt x="20" y="0"/>
                      </a:lnTo>
                      <a:lnTo>
                        <a:pt x="0" y="0"/>
                      </a:lnTo>
                      <a:lnTo>
                        <a:pt x="15" y="55"/>
                      </a:lnTo>
                      <a:lnTo>
                        <a:pt x="37"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89" name="Freeform 22">
                  <a:extLst>
                    <a:ext uri="{FF2B5EF4-FFF2-40B4-BE49-F238E27FC236}">
                      <a16:creationId xmlns:a16="http://schemas.microsoft.com/office/drawing/2014/main" id="{3771B7CD-B4CF-4E29-B87D-DA836D1D0357}"/>
                    </a:ext>
                  </a:extLst>
                </p:cNvPr>
                <p:cNvSpPr>
                  <a:spLocks/>
                </p:cNvSpPr>
                <p:nvPr/>
              </p:nvSpPr>
              <p:spPr bwMode="auto">
                <a:xfrm>
                  <a:off x="39" y="25"/>
                  <a:ext cx="35" cy="55"/>
                </a:xfrm>
                <a:custGeom>
                  <a:avLst/>
                  <a:gdLst>
                    <a:gd name="T0" fmla="*/ 35 w 35"/>
                    <a:gd name="T1" fmla="*/ 55 h 55"/>
                    <a:gd name="T2" fmla="*/ 20 w 35"/>
                    <a:gd name="T3" fmla="*/ 0 h 55"/>
                    <a:gd name="T4" fmla="*/ 0 w 35"/>
                    <a:gd name="T5" fmla="*/ 0 h 55"/>
                    <a:gd name="T6" fmla="*/ 15 w 35"/>
                    <a:gd name="T7" fmla="*/ 55 h 55"/>
                    <a:gd name="T8" fmla="*/ 35 w 35"/>
                    <a:gd name="T9" fmla="*/ 55 h 55"/>
                  </a:gdLst>
                  <a:ahLst/>
                  <a:cxnLst>
                    <a:cxn ang="0">
                      <a:pos x="T0" y="T1"/>
                    </a:cxn>
                    <a:cxn ang="0">
                      <a:pos x="T2" y="T3"/>
                    </a:cxn>
                    <a:cxn ang="0">
                      <a:pos x="T4" y="T5"/>
                    </a:cxn>
                    <a:cxn ang="0">
                      <a:pos x="T6" y="T7"/>
                    </a:cxn>
                    <a:cxn ang="0">
                      <a:pos x="T8" y="T9"/>
                    </a:cxn>
                  </a:cxnLst>
                  <a:rect l="0" t="0" r="r" b="b"/>
                  <a:pathLst>
                    <a:path w="35" h="55">
                      <a:moveTo>
                        <a:pt x="35" y="55"/>
                      </a:moveTo>
                      <a:lnTo>
                        <a:pt x="20" y="0"/>
                      </a:lnTo>
                      <a:lnTo>
                        <a:pt x="0" y="0"/>
                      </a:lnTo>
                      <a:lnTo>
                        <a:pt x="15" y="55"/>
                      </a:lnTo>
                      <a:lnTo>
                        <a:pt x="3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0" name="Freeform 23">
                  <a:extLst>
                    <a:ext uri="{FF2B5EF4-FFF2-40B4-BE49-F238E27FC236}">
                      <a16:creationId xmlns:a16="http://schemas.microsoft.com/office/drawing/2014/main" id="{01092663-B65D-431D-8EE8-96489F29915B}"/>
                    </a:ext>
                  </a:extLst>
                </p:cNvPr>
                <p:cNvSpPr>
                  <a:spLocks/>
                </p:cNvSpPr>
                <p:nvPr/>
              </p:nvSpPr>
              <p:spPr bwMode="auto">
                <a:xfrm>
                  <a:off x="56" y="92"/>
                  <a:ext cx="40" cy="59"/>
                </a:xfrm>
                <a:custGeom>
                  <a:avLst/>
                  <a:gdLst>
                    <a:gd name="T0" fmla="*/ 0 w 40"/>
                    <a:gd name="T1" fmla="*/ 0 h 59"/>
                    <a:gd name="T2" fmla="*/ 20 w 40"/>
                    <a:gd name="T3" fmla="*/ 59 h 59"/>
                    <a:gd name="T4" fmla="*/ 40 w 40"/>
                    <a:gd name="T5" fmla="*/ 59 h 59"/>
                    <a:gd name="T6" fmla="*/ 22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20" y="59"/>
                      </a:lnTo>
                      <a:lnTo>
                        <a:pt x="40"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sp>
          <p:nvSpPr>
            <p:cNvPr id="548" name="二等辺三角形 547">
              <a:extLst>
                <a:ext uri="{FF2B5EF4-FFF2-40B4-BE49-F238E27FC236}">
                  <a16:creationId xmlns:a16="http://schemas.microsoft.com/office/drawing/2014/main" id="{D63223BD-5DF1-4133-B63E-7D87C1938DEE}"/>
                </a:ext>
              </a:extLst>
            </p:cNvPr>
            <p:cNvSpPr/>
            <p:nvPr/>
          </p:nvSpPr>
          <p:spPr>
            <a:xfrm rot="14251783" flipH="1">
              <a:off x="7412798" y="4193710"/>
              <a:ext cx="120016" cy="265609"/>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49" name="楕円 548">
              <a:extLst>
                <a:ext uri="{FF2B5EF4-FFF2-40B4-BE49-F238E27FC236}">
                  <a16:creationId xmlns:a16="http://schemas.microsoft.com/office/drawing/2014/main" id="{2F273EC7-907C-4D2A-A481-220D2198F08B}"/>
                </a:ext>
              </a:extLst>
            </p:cNvPr>
            <p:cNvSpPr/>
            <p:nvPr/>
          </p:nvSpPr>
          <p:spPr>
            <a:xfrm flipH="1">
              <a:off x="7447603" y="4065116"/>
              <a:ext cx="338474" cy="338472"/>
            </a:xfrm>
            <a:prstGeom prst="ellipse">
              <a:avLst/>
            </a:prstGeom>
            <a:solidFill>
              <a:schemeClr val="bg1"/>
            </a:solidFill>
            <a:ln w="9525" cap="flat" cmpd="sng" algn="ctr">
              <a:solidFill>
                <a:schemeClr val="accent1">
                  <a:lumMod val="75000"/>
                </a:schemeClr>
              </a:solidFill>
              <a:prstDash val="solid"/>
            </a:ln>
            <a:effectLst/>
          </p:spPr>
          <p:txBody>
            <a:bodyPr lIns="72000" tIns="36000" rIns="72000" bIns="0" rtlCol="0" anchor="ctr"/>
            <a:lstStyle/>
            <a:p>
              <a:pPr marL="0" marR="0" lvl="0" indent="0" algn="ctr" defTabSz="1004011"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550" name="グループ化 549">
              <a:extLst>
                <a:ext uri="{FF2B5EF4-FFF2-40B4-BE49-F238E27FC236}">
                  <a16:creationId xmlns:a16="http://schemas.microsoft.com/office/drawing/2014/main" id="{9BDA1DFE-D016-49D8-8967-82B4B21B6006}"/>
                </a:ext>
              </a:extLst>
            </p:cNvPr>
            <p:cNvGrpSpPr/>
            <p:nvPr/>
          </p:nvGrpSpPr>
          <p:grpSpPr>
            <a:xfrm>
              <a:off x="7564276" y="4142056"/>
              <a:ext cx="139642" cy="194907"/>
              <a:chOff x="3480273" y="3981168"/>
              <a:chExt cx="128925" cy="179950"/>
            </a:xfrm>
            <a:grpFill/>
          </p:grpSpPr>
          <p:sp>
            <p:nvSpPr>
              <p:cNvPr id="576" name="Freeform 6">
                <a:extLst>
                  <a:ext uri="{FF2B5EF4-FFF2-40B4-BE49-F238E27FC236}">
                    <a16:creationId xmlns:a16="http://schemas.microsoft.com/office/drawing/2014/main" id="{84C26211-D9B2-460A-BE7F-CAE9D7A8B07E}"/>
                  </a:ext>
                </a:extLst>
              </p:cNvPr>
              <p:cNvSpPr>
                <a:spLocks/>
              </p:cNvSpPr>
              <p:nvPr/>
            </p:nvSpPr>
            <p:spPr bwMode="auto">
              <a:xfrm rot="1731683">
                <a:off x="3545572" y="3981168"/>
                <a:ext cx="63626" cy="23655"/>
              </a:xfrm>
              <a:custGeom>
                <a:avLst/>
                <a:gdLst>
                  <a:gd name="T0" fmla="*/ 0 w 78"/>
                  <a:gd name="T1" fmla="*/ 0 h 16"/>
                  <a:gd name="T2" fmla="*/ 0 w 78"/>
                  <a:gd name="T3" fmla="*/ 10 h 16"/>
                  <a:gd name="T4" fmla="*/ 0 w 78"/>
                  <a:gd name="T5" fmla="*/ 16 h 16"/>
                  <a:gd name="T6" fmla="*/ 78 w 78"/>
                  <a:gd name="T7" fmla="*/ 16 h 16"/>
                  <a:gd name="T8" fmla="*/ 78 w 78"/>
                  <a:gd name="T9" fmla="*/ 10 h 16"/>
                  <a:gd name="T10" fmla="*/ 78 w 78"/>
                  <a:gd name="T11" fmla="*/ 0 h 16"/>
                  <a:gd name="T12" fmla="*/ 0 w 7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78" h="16">
                    <a:moveTo>
                      <a:pt x="0" y="0"/>
                    </a:moveTo>
                    <a:lnTo>
                      <a:pt x="0" y="10"/>
                    </a:lnTo>
                    <a:lnTo>
                      <a:pt x="0" y="16"/>
                    </a:lnTo>
                    <a:lnTo>
                      <a:pt x="78" y="16"/>
                    </a:lnTo>
                    <a:lnTo>
                      <a:pt x="78" y="10"/>
                    </a:lnTo>
                    <a:lnTo>
                      <a:pt x="78"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sp>
            <p:nvSpPr>
              <p:cNvPr id="577" name="Freeform 7">
                <a:extLst>
                  <a:ext uri="{FF2B5EF4-FFF2-40B4-BE49-F238E27FC236}">
                    <a16:creationId xmlns:a16="http://schemas.microsoft.com/office/drawing/2014/main" id="{1B81592A-8E51-48D3-B307-6511673D9C90}"/>
                  </a:ext>
                </a:extLst>
              </p:cNvPr>
              <p:cNvSpPr>
                <a:spLocks/>
              </p:cNvSpPr>
              <p:nvPr/>
            </p:nvSpPr>
            <p:spPr bwMode="auto">
              <a:xfrm rot="1731683">
                <a:off x="3480273" y="3989819"/>
                <a:ext cx="100334" cy="171299"/>
              </a:xfrm>
              <a:custGeom>
                <a:avLst/>
                <a:gdLst>
                  <a:gd name="T0" fmla="*/ 99 w 103"/>
                  <a:gd name="T1" fmla="*/ 0 h 170"/>
                  <a:gd name="T2" fmla="*/ 84 w 103"/>
                  <a:gd name="T3" fmla="*/ 0 h 170"/>
                  <a:gd name="T4" fmla="*/ 18 w 103"/>
                  <a:gd name="T5" fmla="*/ 0 h 170"/>
                  <a:gd name="T6" fmla="*/ 3 w 103"/>
                  <a:gd name="T7" fmla="*/ 0 h 170"/>
                  <a:gd name="T8" fmla="*/ 0 w 103"/>
                  <a:gd name="T9" fmla="*/ 4 h 170"/>
                  <a:gd name="T10" fmla="*/ 0 w 103"/>
                  <a:gd name="T11" fmla="*/ 152 h 170"/>
                  <a:gd name="T12" fmla="*/ 3 w 103"/>
                  <a:gd name="T13" fmla="*/ 155 h 170"/>
                  <a:gd name="T14" fmla="*/ 32 w 103"/>
                  <a:gd name="T15" fmla="*/ 155 h 170"/>
                  <a:gd name="T16" fmla="*/ 32 w 103"/>
                  <a:gd name="T17" fmla="*/ 170 h 170"/>
                  <a:gd name="T18" fmla="*/ 71 w 103"/>
                  <a:gd name="T19" fmla="*/ 170 h 170"/>
                  <a:gd name="T20" fmla="*/ 71 w 103"/>
                  <a:gd name="T21" fmla="*/ 155 h 170"/>
                  <a:gd name="T22" fmla="*/ 99 w 103"/>
                  <a:gd name="T23" fmla="*/ 155 h 170"/>
                  <a:gd name="T24" fmla="*/ 103 w 103"/>
                  <a:gd name="T25" fmla="*/ 152 h 170"/>
                  <a:gd name="T26" fmla="*/ 103 w 103"/>
                  <a:gd name="T27" fmla="*/ 4 h 170"/>
                  <a:gd name="T28" fmla="*/ 99 w 103"/>
                  <a:gd name="T2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 h="170">
                    <a:moveTo>
                      <a:pt x="99" y="0"/>
                    </a:moveTo>
                    <a:cubicBezTo>
                      <a:pt x="84" y="0"/>
                      <a:pt x="84" y="0"/>
                      <a:pt x="84" y="0"/>
                    </a:cubicBezTo>
                    <a:cubicBezTo>
                      <a:pt x="18" y="0"/>
                      <a:pt x="18" y="0"/>
                      <a:pt x="18" y="0"/>
                    </a:cubicBezTo>
                    <a:cubicBezTo>
                      <a:pt x="3" y="0"/>
                      <a:pt x="3" y="0"/>
                      <a:pt x="3" y="0"/>
                    </a:cubicBezTo>
                    <a:cubicBezTo>
                      <a:pt x="1" y="0"/>
                      <a:pt x="0" y="2"/>
                      <a:pt x="0" y="4"/>
                    </a:cubicBezTo>
                    <a:cubicBezTo>
                      <a:pt x="0" y="152"/>
                      <a:pt x="0" y="152"/>
                      <a:pt x="0" y="152"/>
                    </a:cubicBezTo>
                    <a:cubicBezTo>
                      <a:pt x="0" y="153"/>
                      <a:pt x="1" y="155"/>
                      <a:pt x="3" y="155"/>
                    </a:cubicBezTo>
                    <a:cubicBezTo>
                      <a:pt x="32" y="155"/>
                      <a:pt x="32" y="155"/>
                      <a:pt x="32" y="155"/>
                    </a:cubicBezTo>
                    <a:cubicBezTo>
                      <a:pt x="32" y="170"/>
                      <a:pt x="32" y="170"/>
                      <a:pt x="32" y="170"/>
                    </a:cubicBezTo>
                    <a:cubicBezTo>
                      <a:pt x="71" y="170"/>
                      <a:pt x="71" y="170"/>
                      <a:pt x="71" y="170"/>
                    </a:cubicBezTo>
                    <a:cubicBezTo>
                      <a:pt x="71" y="155"/>
                      <a:pt x="71" y="155"/>
                      <a:pt x="71" y="155"/>
                    </a:cubicBezTo>
                    <a:cubicBezTo>
                      <a:pt x="99" y="155"/>
                      <a:pt x="99" y="155"/>
                      <a:pt x="99" y="155"/>
                    </a:cubicBezTo>
                    <a:cubicBezTo>
                      <a:pt x="101" y="155"/>
                      <a:pt x="103" y="153"/>
                      <a:pt x="103" y="152"/>
                    </a:cubicBezTo>
                    <a:cubicBezTo>
                      <a:pt x="103" y="4"/>
                      <a:pt x="103" y="4"/>
                      <a:pt x="103" y="4"/>
                    </a:cubicBezTo>
                    <a:cubicBezTo>
                      <a:pt x="103" y="2"/>
                      <a:pt x="101" y="0"/>
                      <a:pt x="9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grpSp>
        <p:sp>
          <p:nvSpPr>
            <p:cNvPr id="551" name="二等辺三角形 550">
              <a:extLst>
                <a:ext uri="{FF2B5EF4-FFF2-40B4-BE49-F238E27FC236}">
                  <a16:creationId xmlns:a16="http://schemas.microsoft.com/office/drawing/2014/main" id="{3FF6FD46-1B3E-40FE-BD22-10B08F195D0E}"/>
                </a:ext>
              </a:extLst>
            </p:cNvPr>
            <p:cNvSpPr/>
            <p:nvPr/>
          </p:nvSpPr>
          <p:spPr>
            <a:xfrm rot="16930574" flipH="1">
              <a:off x="7714301" y="4345639"/>
              <a:ext cx="112818" cy="249678"/>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52" name="楕円 551">
              <a:extLst>
                <a:ext uri="{FF2B5EF4-FFF2-40B4-BE49-F238E27FC236}">
                  <a16:creationId xmlns:a16="http://schemas.microsoft.com/office/drawing/2014/main" id="{77E1E2A4-648B-4DE0-BE18-644A4B4F5B22}"/>
                </a:ext>
              </a:extLst>
            </p:cNvPr>
            <p:cNvSpPr/>
            <p:nvPr/>
          </p:nvSpPr>
          <p:spPr>
            <a:xfrm flipH="1">
              <a:off x="7768201" y="4321757"/>
              <a:ext cx="334654" cy="334653"/>
            </a:xfrm>
            <a:prstGeom prst="ellipse">
              <a:avLst/>
            </a:prstGeom>
            <a:solidFill>
              <a:schemeClr val="bg1"/>
            </a:solidFill>
            <a:ln w="9525" cap="flat" cmpd="sng" algn="ctr">
              <a:solidFill>
                <a:schemeClr val="accent1">
                  <a:lumMod val="75000"/>
                </a:schemeClr>
              </a:solidFill>
              <a:prstDash val="solid"/>
            </a:ln>
            <a:effectLst/>
          </p:spPr>
          <p:txBody>
            <a:bodyPr lIns="72000" tIns="36000" rIns="72000" bIns="0" rtlCol="0" anchor="ctr"/>
            <a:lstStyle/>
            <a:p>
              <a:pPr marL="0" marR="0" lvl="0" indent="0" algn="ctr" defTabSz="1004011"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564" name="Group 24">
              <a:extLst>
                <a:ext uri="{FF2B5EF4-FFF2-40B4-BE49-F238E27FC236}">
                  <a16:creationId xmlns:a16="http://schemas.microsoft.com/office/drawing/2014/main" id="{89C870F5-0A5D-49CE-8720-68ADFE1F7A3F}"/>
                </a:ext>
              </a:extLst>
            </p:cNvPr>
            <p:cNvGrpSpPr>
              <a:grpSpLocks noChangeAspect="1"/>
            </p:cNvGrpSpPr>
            <p:nvPr/>
          </p:nvGrpSpPr>
          <p:grpSpPr bwMode="auto">
            <a:xfrm>
              <a:off x="7839435" y="4411888"/>
              <a:ext cx="197035" cy="185551"/>
              <a:chOff x="0" y="0"/>
              <a:chExt cx="103" cy="97"/>
            </a:xfrm>
            <a:grpFill/>
          </p:grpSpPr>
          <p:sp>
            <p:nvSpPr>
              <p:cNvPr id="574" name="Freeform 25">
                <a:extLst>
                  <a:ext uri="{FF2B5EF4-FFF2-40B4-BE49-F238E27FC236}">
                    <a16:creationId xmlns:a16="http://schemas.microsoft.com/office/drawing/2014/main" id="{66937FBA-4FDD-4CE2-A40C-502EFFE644CE}"/>
                  </a:ext>
                </a:extLst>
              </p:cNvPr>
              <p:cNvSpPr>
                <a:spLocks/>
              </p:cNvSpPr>
              <p:nvPr/>
            </p:nvSpPr>
            <p:spPr bwMode="auto">
              <a:xfrm>
                <a:off x="0" y="0"/>
                <a:ext cx="103" cy="7"/>
              </a:xfrm>
              <a:custGeom>
                <a:avLst/>
                <a:gdLst>
                  <a:gd name="T0" fmla="*/ 83 w 86"/>
                  <a:gd name="T1" fmla="*/ 0 h 6"/>
                  <a:gd name="T2" fmla="*/ 3 w 86"/>
                  <a:gd name="T3" fmla="*/ 0 h 6"/>
                  <a:gd name="T4" fmla="*/ 0 w 86"/>
                  <a:gd name="T5" fmla="*/ 3 h 6"/>
                  <a:gd name="T6" fmla="*/ 3 w 86"/>
                  <a:gd name="T7" fmla="*/ 6 h 6"/>
                  <a:gd name="T8" fmla="*/ 83 w 86"/>
                  <a:gd name="T9" fmla="*/ 6 h 6"/>
                  <a:gd name="T10" fmla="*/ 86 w 86"/>
                  <a:gd name="T11" fmla="*/ 3 h 6"/>
                  <a:gd name="T12" fmla="*/ 83 w 8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86" h="6">
                    <a:moveTo>
                      <a:pt x="83" y="0"/>
                    </a:moveTo>
                    <a:cubicBezTo>
                      <a:pt x="3" y="0"/>
                      <a:pt x="3" y="0"/>
                      <a:pt x="3" y="0"/>
                    </a:cubicBezTo>
                    <a:cubicBezTo>
                      <a:pt x="2" y="0"/>
                      <a:pt x="0" y="1"/>
                      <a:pt x="0" y="3"/>
                    </a:cubicBezTo>
                    <a:cubicBezTo>
                      <a:pt x="0" y="4"/>
                      <a:pt x="2" y="6"/>
                      <a:pt x="3" y="6"/>
                    </a:cubicBezTo>
                    <a:cubicBezTo>
                      <a:pt x="83" y="6"/>
                      <a:pt x="83" y="6"/>
                      <a:pt x="83" y="6"/>
                    </a:cubicBezTo>
                    <a:cubicBezTo>
                      <a:pt x="84" y="6"/>
                      <a:pt x="86" y="4"/>
                      <a:pt x="86" y="3"/>
                    </a:cubicBezTo>
                    <a:cubicBezTo>
                      <a:pt x="86" y="1"/>
                      <a:pt x="84" y="0"/>
                      <a:pt x="8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75" name="Freeform 26">
                <a:extLst>
                  <a:ext uri="{FF2B5EF4-FFF2-40B4-BE49-F238E27FC236}">
                    <a16:creationId xmlns:a16="http://schemas.microsoft.com/office/drawing/2014/main" id="{DB6CA1A2-3C2F-438A-9986-C3D430DE7571}"/>
                  </a:ext>
                </a:extLst>
              </p:cNvPr>
              <p:cNvSpPr>
                <a:spLocks noEditPoints="1"/>
              </p:cNvSpPr>
              <p:nvPr/>
            </p:nvSpPr>
            <p:spPr bwMode="auto">
              <a:xfrm>
                <a:off x="1" y="12"/>
                <a:ext cx="101" cy="85"/>
              </a:xfrm>
              <a:custGeom>
                <a:avLst/>
                <a:gdLst>
                  <a:gd name="T0" fmla="*/ 2 w 84"/>
                  <a:gd name="T1" fmla="*/ 0 h 70"/>
                  <a:gd name="T2" fmla="*/ 0 w 84"/>
                  <a:gd name="T3" fmla="*/ 1 h 70"/>
                  <a:gd name="T4" fmla="*/ 0 w 84"/>
                  <a:gd name="T5" fmla="*/ 61 h 70"/>
                  <a:gd name="T6" fmla="*/ 5 w 84"/>
                  <a:gd name="T7" fmla="*/ 61 h 70"/>
                  <a:gd name="T8" fmla="*/ 5 w 84"/>
                  <a:gd name="T9" fmla="*/ 66 h 70"/>
                  <a:gd name="T10" fmla="*/ 9 w 84"/>
                  <a:gd name="T11" fmla="*/ 70 h 70"/>
                  <a:gd name="T12" fmla="*/ 12 w 84"/>
                  <a:gd name="T13" fmla="*/ 66 h 70"/>
                  <a:gd name="T14" fmla="*/ 12 w 84"/>
                  <a:gd name="T15" fmla="*/ 61 h 70"/>
                  <a:gd name="T16" fmla="*/ 71 w 84"/>
                  <a:gd name="T17" fmla="*/ 61 h 70"/>
                  <a:gd name="T18" fmla="*/ 71 w 84"/>
                  <a:gd name="T19" fmla="*/ 66 h 70"/>
                  <a:gd name="T20" fmla="*/ 75 w 84"/>
                  <a:gd name="T21" fmla="*/ 70 h 70"/>
                  <a:gd name="T22" fmla="*/ 78 w 84"/>
                  <a:gd name="T23" fmla="*/ 66 h 70"/>
                  <a:gd name="T24" fmla="*/ 78 w 84"/>
                  <a:gd name="T25" fmla="*/ 61 h 70"/>
                  <a:gd name="T26" fmla="*/ 84 w 84"/>
                  <a:gd name="T27" fmla="*/ 61 h 70"/>
                  <a:gd name="T28" fmla="*/ 84 w 84"/>
                  <a:gd name="T29" fmla="*/ 1 h 70"/>
                  <a:gd name="T30" fmla="*/ 83 w 84"/>
                  <a:gd name="T31" fmla="*/ 0 h 70"/>
                  <a:gd name="T32" fmla="*/ 2 w 84"/>
                  <a:gd name="T33" fmla="*/ 0 h 70"/>
                  <a:gd name="T34" fmla="*/ 51 w 84"/>
                  <a:gd name="T35" fmla="*/ 29 h 70"/>
                  <a:gd name="T36" fmla="*/ 38 w 84"/>
                  <a:gd name="T37" fmla="*/ 48 h 70"/>
                  <a:gd name="T38" fmla="*/ 37 w 84"/>
                  <a:gd name="T39" fmla="*/ 47 h 70"/>
                  <a:gd name="T40" fmla="*/ 39 w 84"/>
                  <a:gd name="T41" fmla="*/ 34 h 70"/>
                  <a:gd name="T42" fmla="*/ 38 w 84"/>
                  <a:gd name="T43" fmla="*/ 33 h 70"/>
                  <a:gd name="T44" fmla="*/ 33 w 84"/>
                  <a:gd name="T45" fmla="*/ 31 h 70"/>
                  <a:gd name="T46" fmla="*/ 32 w 84"/>
                  <a:gd name="T47" fmla="*/ 30 h 70"/>
                  <a:gd name="T48" fmla="*/ 48 w 84"/>
                  <a:gd name="T49" fmla="*/ 11 h 70"/>
                  <a:gd name="T50" fmla="*/ 50 w 84"/>
                  <a:gd name="T51" fmla="*/ 12 h 70"/>
                  <a:gd name="T52" fmla="*/ 45 w 84"/>
                  <a:gd name="T53" fmla="*/ 25 h 70"/>
                  <a:gd name="T54" fmla="*/ 45 w 84"/>
                  <a:gd name="T55" fmla="*/ 26 h 70"/>
                  <a:gd name="T56" fmla="*/ 50 w 84"/>
                  <a:gd name="T57" fmla="*/ 28 h 70"/>
                  <a:gd name="T58" fmla="*/ 51 w 84"/>
                  <a:gd name="T59" fmla="*/ 2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4" h="70">
                    <a:moveTo>
                      <a:pt x="2" y="0"/>
                    </a:moveTo>
                    <a:cubicBezTo>
                      <a:pt x="1" y="0"/>
                      <a:pt x="0" y="0"/>
                      <a:pt x="0" y="1"/>
                    </a:cubicBezTo>
                    <a:cubicBezTo>
                      <a:pt x="0" y="61"/>
                      <a:pt x="0" y="61"/>
                      <a:pt x="0" y="61"/>
                    </a:cubicBezTo>
                    <a:cubicBezTo>
                      <a:pt x="5" y="61"/>
                      <a:pt x="5" y="61"/>
                      <a:pt x="5" y="61"/>
                    </a:cubicBezTo>
                    <a:cubicBezTo>
                      <a:pt x="5" y="66"/>
                      <a:pt x="5" y="66"/>
                      <a:pt x="5" y="66"/>
                    </a:cubicBezTo>
                    <a:cubicBezTo>
                      <a:pt x="5" y="68"/>
                      <a:pt x="7" y="70"/>
                      <a:pt x="9" y="70"/>
                    </a:cubicBezTo>
                    <a:cubicBezTo>
                      <a:pt x="11" y="70"/>
                      <a:pt x="12" y="68"/>
                      <a:pt x="12" y="66"/>
                    </a:cubicBezTo>
                    <a:cubicBezTo>
                      <a:pt x="12" y="61"/>
                      <a:pt x="12" y="61"/>
                      <a:pt x="12" y="61"/>
                    </a:cubicBezTo>
                    <a:cubicBezTo>
                      <a:pt x="71" y="61"/>
                      <a:pt x="71" y="61"/>
                      <a:pt x="71" y="61"/>
                    </a:cubicBezTo>
                    <a:cubicBezTo>
                      <a:pt x="71" y="66"/>
                      <a:pt x="71" y="66"/>
                      <a:pt x="71" y="66"/>
                    </a:cubicBezTo>
                    <a:cubicBezTo>
                      <a:pt x="71" y="68"/>
                      <a:pt x="73" y="70"/>
                      <a:pt x="75" y="70"/>
                    </a:cubicBezTo>
                    <a:cubicBezTo>
                      <a:pt x="77" y="70"/>
                      <a:pt x="78" y="68"/>
                      <a:pt x="78" y="66"/>
                    </a:cubicBezTo>
                    <a:cubicBezTo>
                      <a:pt x="78" y="61"/>
                      <a:pt x="78" y="61"/>
                      <a:pt x="78" y="61"/>
                    </a:cubicBezTo>
                    <a:cubicBezTo>
                      <a:pt x="84" y="61"/>
                      <a:pt x="84" y="61"/>
                      <a:pt x="84" y="61"/>
                    </a:cubicBezTo>
                    <a:cubicBezTo>
                      <a:pt x="84" y="1"/>
                      <a:pt x="84" y="1"/>
                      <a:pt x="84" y="1"/>
                    </a:cubicBezTo>
                    <a:cubicBezTo>
                      <a:pt x="84" y="0"/>
                      <a:pt x="84" y="0"/>
                      <a:pt x="83" y="0"/>
                    </a:cubicBezTo>
                    <a:lnTo>
                      <a:pt x="2" y="0"/>
                    </a:lnTo>
                    <a:close/>
                    <a:moveTo>
                      <a:pt x="51" y="29"/>
                    </a:moveTo>
                    <a:cubicBezTo>
                      <a:pt x="38" y="48"/>
                      <a:pt x="38" y="48"/>
                      <a:pt x="38" y="48"/>
                    </a:cubicBezTo>
                    <a:cubicBezTo>
                      <a:pt x="38" y="48"/>
                      <a:pt x="36" y="48"/>
                      <a:pt x="37" y="47"/>
                    </a:cubicBezTo>
                    <a:cubicBezTo>
                      <a:pt x="39" y="34"/>
                      <a:pt x="39" y="34"/>
                      <a:pt x="39" y="34"/>
                    </a:cubicBezTo>
                    <a:cubicBezTo>
                      <a:pt x="39" y="34"/>
                      <a:pt x="39" y="33"/>
                      <a:pt x="38" y="33"/>
                    </a:cubicBezTo>
                    <a:cubicBezTo>
                      <a:pt x="33" y="31"/>
                      <a:pt x="33" y="31"/>
                      <a:pt x="33" y="31"/>
                    </a:cubicBezTo>
                    <a:cubicBezTo>
                      <a:pt x="32" y="31"/>
                      <a:pt x="32" y="30"/>
                      <a:pt x="32" y="30"/>
                    </a:cubicBezTo>
                    <a:cubicBezTo>
                      <a:pt x="48" y="11"/>
                      <a:pt x="48" y="11"/>
                      <a:pt x="48" y="11"/>
                    </a:cubicBezTo>
                    <a:cubicBezTo>
                      <a:pt x="49" y="11"/>
                      <a:pt x="50" y="11"/>
                      <a:pt x="50" y="12"/>
                    </a:cubicBezTo>
                    <a:cubicBezTo>
                      <a:pt x="45" y="25"/>
                      <a:pt x="45" y="25"/>
                      <a:pt x="45" y="25"/>
                    </a:cubicBezTo>
                    <a:cubicBezTo>
                      <a:pt x="45" y="25"/>
                      <a:pt x="45" y="26"/>
                      <a:pt x="45" y="26"/>
                    </a:cubicBezTo>
                    <a:cubicBezTo>
                      <a:pt x="50" y="28"/>
                      <a:pt x="50" y="28"/>
                      <a:pt x="50" y="28"/>
                    </a:cubicBezTo>
                    <a:cubicBezTo>
                      <a:pt x="51" y="28"/>
                      <a:pt x="51" y="29"/>
                      <a:pt x="51"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sp>
        <p:nvSpPr>
          <p:cNvPr id="763" name="Freeform 102">
            <a:extLst>
              <a:ext uri="{FF2B5EF4-FFF2-40B4-BE49-F238E27FC236}">
                <a16:creationId xmlns:a16="http://schemas.microsoft.com/office/drawing/2014/main" id="{00000000-0008-0000-0100-000057070000}"/>
              </a:ext>
            </a:extLst>
          </p:cNvPr>
          <p:cNvSpPr>
            <a:spLocks noChangeAspect="1"/>
          </p:cNvSpPr>
          <p:nvPr/>
        </p:nvSpPr>
        <p:spPr bwMode="auto">
          <a:xfrm>
            <a:off x="5152816" y="4948898"/>
            <a:ext cx="555640" cy="535230"/>
          </a:xfrm>
          <a:custGeom>
            <a:avLst/>
            <a:gdLst>
              <a:gd name="T0" fmla="*/ 72 w 135"/>
              <a:gd name="T1" fmla="*/ 2 h 130"/>
              <a:gd name="T2" fmla="*/ 63 w 135"/>
              <a:gd name="T3" fmla="*/ 2 h 130"/>
              <a:gd name="T4" fmla="*/ 4 w 135"/>
              <a:gd name="T5" fmla="*/ 43 h 130"/>
              <a:gd name="T6" fmla="*/ 0 w 135"/>
              <a:gd name="T7" fmla="*/ 52 h 130"/>
              <a:gd name="T8" fmla="*/ 0 w 135"/>
              <a:gd name="T9" fmla="*/ 124 h 130"/>
              <a:gd name="T10" fmla="*/ 5 w 135"/>
              <a:gd name="T11" fmla="*/ 130 h 130"/>
              <a:gd name="T12" fmla="*/ 47 w 135"/>
              <a:gd name="T13" fmla="*/ 130 h 130"/>
              <a:gd name="T14" fmla="*/ 53 w 135"/>
              <a:gd name="T15" fmla="*/ 124 h 130"/>
              <a:gd name="T16" fmla="*/ 53 w 135"/>
              <a:gd name="T17" fmla="*/ 91 h 130"/>
              <a:gd name="T18" fmla="*/ 58 w 135"/>
              <a:gd name="T19" fmla="*/ 85 h 130"/>
              <a:gd name="T20" fmla="*/ 76 w 135"/>
              <a:gd name="T21" fmla="*/ 85 h 130"/>
              <a:gd name="T22" fmla="*/ 82 w 135"/>
              <a:gd name="T23" fmla="*/ 91 h 130"/>
              <a:gd name="T24" fmla="*/ 82 w 135"/>
              <a:gd name="T25" fmla="*/ 124 h 130"/>
              <a:gd name="T26" fmla="*/ 87 w 135"/>
              <a:gd name="T27" fmla="*/ 130 h 130"/>
              <a:gd name="T28" fmla="*/ 129 w 135"/>
              <a:gd name="T29" fmla="*/ 130 h 130"/>
              <a:gd name="T30" fmla="*/ 135 w 135"/>
              <a:gd name="T31" fmla="*/ 124 h 130"/>
              <a:gd name="T32" fmla="*/ 135 w 135"/>
              <a:gd name="T33" fmla="*/ 52 h 130"/>
              <a:gd name="T34" fmla="*/ 130 w 135"/>
              <a:gd name="T35" fmla="*/ 43 h 130"/>
              <a:gd name="T36" fmla="*/ 72 w 135"/>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130">
                <a:moveTo>
                  <a:pt x="72" y="2"/>
                </a:moveTo>
                <a:cubicBezTo>
                  <a:pt x="69" y="0"/>
                  <a:pt x="65" y="0"/>
                  <a:pt x="63" y="2"/>
                </a:cubicBezTo>
                <a:cubicBezTo>
                  <a:pt x="4" y="43"/>
                  <a:pt x="4" y="43"/>
                  <a:pt x="4" y="43"/>
                </a:cubicBezTo>
                <a:cubicBezTo>
                  <a:pt x="2" y="45"/>
                  <a:pt x="0" y="49"/>
                  <a:pt x="0" y="52"/>
                </a:cubicBezTo>
                <a:cubicBezTo>
                  <a:pt x="0" y="124"/>
                  <a:pt x="0" y="124"/>
                  <a:pt x="0" y="124"/>
                </a:cubicBezTo>
                <a:cubicBezTo>
                  <a:pt x="0" y="127"/>
                  <a:pt x="2" y="130"/>
                  <a:pt x="5" y="130"/>
                </a:cubicBezTo>
                <a:cubicBezTo>
                  <a:pt x="47" y="130"/>
                  <a:pt x="47" y="130"/>
                  <a:pt x="47" y="130"/>
                </a:cubicBezTo>
                <a:cubicBezTo>
                  <a:pt x="50" y="130"/>
                  <a:pt x="53" y="127"/>
                  <a:pt x="53" y="124"/>
                </a:cubicBezTo>
                <a:cubicBezTo>
                  <a:pt x="53" y="91"/>
                  <a:pt x="53" y="91"/>
                  <a:pt x="53" y="91"/>
                </a:cubicBezTo>
                <a:cubicBezTo>
                  <a:pt x="53" y="88"/>
                  <a:pt x="55" y="85"/>
                  <a:pt x="58" y="85"/>
                </a:cubicBezTo>
                <a:cubicBezTo>
                  <a:pt x="76" y="85"/>
                  <a:pt x="76" y="85"/>
                  <a:pt x="76" y="85"/>
                </a:cubicBezTo>
                <a:cubicBezTo>
                  <a:pt x="79" y="85"/>
                  <a:pt x="82" y="88"/>
                  <a:pt x="82" y="91"/>
                </a:cubicBezTo>
                <a:cubicBezTo>
                  <a:pt x="82" y="124"/>
                  <a:pt x="82" y="124"/>
                  <a:pt x="82" y="124"/>
                </a:cubicBezTo>
                <a:cubicBezTo>
                  <a:pt x="82" y="127"/>
                  <a:pt x="84" y="130"/>
                  <a:pt x="87" y="130"/>
                </a:cubicBezTo>
                <a:cubicBezTo>
                  <a:pt x="129" y="130"/>
                  <a:pt x="129" y="130"/>
                  <a:pt x="129" y="130"/>
                </a:cubicBezTo>
                <a:cubicBezTo>
                  <a:pt x="132" y="130"/>
                  <a:pt x="135" y="127"/>
                  <a:pt x="135" y="124"/>
                </a:cubicBezTo>
                <a:cubicBezTo>
                  <a:pt x="135" y="52"/>
                  <a:pt x="135" y="52"/>
                  <a:pt x="135" y="52"/>
                </a:cubicBezTo>
                <a:cubicBezTo>
                  <a:pt x="135" y="49"/>
                  <a:pt x="133" y="45"/>
                  <a:pt x="130" y="43"/>
                </a:cubicBezTo>
                <a:lnTo>
                  <a:pt x="72" y="2"/>
                </a:ln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764" name="正方形/長方形 763">
            <a:extLst>
              <a:ext uri="{FF2B5EF4-FFF2-40B4-BE49-F238E27FC236}">
                <a16:creationId xmlns:a16="http://schemas.microsoft.com/office/drawing/2014/main" id="{2E0AD02A-636E-4AB5-9C51-02423434C306}"/>
              </a:ext>
            </a:extLst>
          </p:cNvPr>
          <p:cNvSpPr/>
          <p:nvPr/>
        </p:nvSpPr>
        <p:spPr>
          <a:xfrm>
            <a:off x="3994201" y="5501831"/>
            <a:ext cx="2454580" cy="387798"/>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冷凍冷蔵の省エネ・ノンフロン化、再エネ利用</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765" name="グループ化 764"/>
          <p:cNvGrpSpPr/>
          <p:nvPr/>
        </p:nvGrpSpPr>
        <p:grpSpPr>
          <a:xfrm>
            <a:off x="4973731" y="4376241"/>
            <a:ext cx="520453" cy="577137"/>
            <a:chOff x="8941041" y="3573299"/>
            <a:chExt cx="661778" cy="733854"/>
          </a:xfrm>
        </p:grpSpPr>
        <p:sp>
          <p:nvSpPr>
            <p:cNvPr id="766"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67"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68"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69"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0"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1"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7"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8"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79"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0"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1"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4"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8"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89"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791" name="グループ化 790">
            <a:extLst>
              <a:ext uri="{FF2B5EF4-FFF2-40B4-BE49-F238E27FC236}">
                <a16:creationId xmlns:a16="http://schemas.microsoft.com/office/drawing/2014/main" id="{00000000-0008-0000-0100-0000970A0000}"/>
              </a:ext>
            </a:extLst>
          </p:cNvPr>
          <p:cNvGrpSpPr/>
          <p:nvPr/>
        </p:nvGrpSpPr>
        <p:grpSpPr>
          <a:xfrm>
            <a:off x="5578336" y="4407587"/>
            <a:ext cx="385024" cy="537666"/>
            <a:chOff x="0" y="0"/>
            <a:chExt cx="268288" cy="374651"/>
          </a:xfrm>
          <a:solidFill>
            <a:srgbClr val="009C89"/>
          </a:solidFill>
        </p:grpSpPr>
        <p:sp>
          <p:nvSpPr>
            <p:cNvPr id="792" name="Freeform 65">
              <a:extLst>
                <a:ext uri="{FF2B5EF4-FFF2-40B4-BE49-F238E27FC236}">
                  <a16:creationId xmlns:a16="http://schemas.microsoft.com/office/drawing/2014/main" id="{00000000-0008-0000-0100-0000980A0000}"/>
                </a:ext>
              </a:extLst>
            </p:cNvPr>
            <p:cNvSpPr>
              <a:spLocks noEditPoints="1"/>
            </p:cNvSpPr>
            <p:nvPr/>
          </p:nvSpPr>
          <p:spPr bwMode="auto">
            <a:xfrm>
              <a:off x="0" y="0"/>
              <a:ext cx="268288" cy="292100"/>
            </a:xfrm>
            <a:custGeom>
              <a:avLst/>
              <a:gdLst>
                <a:gd name="T0" fmla="*/ 143 w 144"/>
                <a:gd name="T1" fmla="*/ 68 h 157"/>
                <a:gd name="T2" fmla="*/ 77 w 144"/>
                <a:gd name="T3" fmla="*/ 2 h 157"/>
                <a:gd name="T4" fmla="*/ 23 w 144"/>
                <a:gd name="T5" fmla="*/ 21 h 157"/>
                <a:gd name="T6" fmla="*/ 0 w 144"/>
                <a:gd name="T7" fmla="*/ 73 h 157"/>
                <a:gd name="T8" fmla="*/ 11 w 144"/>
                <a:gd name="T9" fmla="*/ 111 h 157"/>
                <a:gd name="T10" fmla="*/ 21 w 144"/>
                <a:gd name="T11" fmla="*/ 125 h 157"/>
                <a:gd name="T12" fmla="*/ 36 w 144"/>
                <a:gd name="T13" fmla="*/ 146 h 157"/>
                <a:gd name="T14" fmla="*/ 39 w 144"/>
                <a:gd name="T15" fmla="*/ 155 h 157"/>
                <a:gd name="T16" fmla="*/ 43 w 144"/>
                <a:gd name="T17" fmla="*/ 157 h 157"/>
                <a:gd name="T18" fmla="*/ 99 w 144"/>
                <a:gd name="T19" fmla="*/ 157 h 157"/>
                <a:gd name="T20" fmla="*/ 103 w 144"/>
                <a:gd name="T21" fmla="*/ 155 h 157"/>
                <a:gd name="T22" fmla="*/ 105 w 144"/>
                <a:gd name="T23" fmla="*/ 148 h 157"/>
                <a:gd name="T24" fmla="*/ 121 w 144"/>
                <a:gd name="T25" fmla="*/ 126 h 157"/>
                <a:gd name="T26" fmla="*/ 132 w 144"/>
                <a:gd name="T27" fmla="*/ 111 h 157"/>
                <a:gd name="T28" fmla="*/ 143 w 144"/>
                <a:gd name="T29" fmla="*/ 68 h 157"/>
                <a:gd name="T30" fmla="*/ 126 w 144"/>
                <a:gd name="T31" fmla="*/ 107 h 157"/>
                <a:gd name="T32" fmla="*/ 114 w 144"/>
                <a:gd name="T33" fmla="*/ 121 h 157"/>
                <a:gd name="T34" fmla="*/ 98 w 144"/>
                <a:gd name="T35" fmla="*/ 145 h 157"/>
                <a:gd name="T36" fmla="*/ 96 w 144"/>
                <a:gd name="T37" fmla="*/ 149 h 157"/>
                <a:gd name="T38" fmla="*/ 46 w 144"/>
                <a:gd name="T39" fmla="*/ 149 h 157"/>
                <a:gd name="T40" fmla="*/ 43 w 144"/>
                <a:gd name="T41" fmla="*/ 143 h 157"/>
                <a:gd name="T42" fmla="*/ 28 w 144"/>
                <a:gd name="T43" fmla="*/ 120 h 157"/>
                <a:gd name="T44" fmla="*/ 17 w 144"/>
                <a:gd name="T45" fmla="*/ 107 h 157"/>
                <a:gd name="T46" fmla="*/ 8 w 144"/>
                <a:gd name="T47" fmla="*/ 73 h 157"/>
                <a:gd name="T48" fmla="*/ 28 w 144"/>
                <a:gd name="T49" fmla="*/ 27 h 157"/>
                <a:gd name="T50" fmla="*/ 76 w 144"/>
                <a:gd name="T51" fmla="*/ 10 h 157"/>
                <a:gd name="T52" fmla="*/ 135 w 144"/>
                <a:gd name="T53" fmla="*/ 69 h 157"/>
                <a:gd name="T54" fmla="*/ 126 w 144"/>
                <a:gd name="T55" fmla="*/ 10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4" h="157">
                  <a:moveTo>
                    <a:pt x="143" y="68"/>
                  </a:moveTo>
                  <a:cubicBezTo>
                    <a:pt x="141" y="33"/>
                    <a:pt x="112" y="4"/>
                    <a:pt x="77" y="2"/>
                  </a:cubicBezTo>
                  <a:cubicBezTo>
                    <a:pt x="56" y="0"/>
                    <a:pt x="37" y="7"/>
                    <a:pt x="23" y="21"/>
                  </a:cubicBezTo>
                  <a:cubicBezTo>
                    <a:pt x="8" y="34"/>
                    <a:pt x="0" y="53"/>
                    <a:pt x="0" y="73"/>
                  </a:cubicBezTo>
                  <a:cubicBezTo>
                    <a:pt x="0" y="87"/>
                    <a:pt x="3" y="100"/>
                    <a:pt x="11" y="111"/>
                  </a:cubicBezTo>
                  <a:cubicBezTo>
                    <a:pt x="14" y="116"/>
                    <a:pt x="18" y="121"/>
                    <a:pt x="21" y="125"/>
                  </a:cubicBezTo>
                  <a:cubicBezTo>
                    <a:pt x="27" y="132"/>
                    <a:pt x="33" y="139"/>
                    <a:pt x="36" y="146"/>
                  </a:cubicBezTo>
                  <a:cubicBezTo>
                    <a:pt x="39" y="155"/>
                    <a:pt x="39" y="155"/>
                    <a:pt x="39" y="155"/>
                  </a:cubicBezTo>
                  <a:cubicBezTo>
                    <a:pt x="40" y="156"/>
                    <a:pt x="41" y="157"/>
                    <a:pt x="43" y="157"/>
                  </a:cubicBezTo>
                  <a:cubicBezTo>
                    <a:pt x="99" y="157"/>
                    <a:pt x="99" y="157"/>
                    <a:pt x="99" y="157"/>
                  </a:cubicBezTo>
                  <a:cubicBezTo>
                    <a:pt x="101" y="157"/>
                    <a:pt x="102" y="156"/>
                    <a:pt x="103" y="155"/>
                  </a:cubicBezTo>
                  <a:cubicBezTo>
                    <a:pt x="105" y="148"/>
                    <a:pt x="105" y="148"/>
                    <a:pt x="105" y="148"/>
                  </a:cubicBezTo>
                  <a:cubicBezTo>
                    <a:pt x="108" y="141"/>
                    <a:pt x="115" y="134"/>
                    <a:pt x="121" y="126"/>
                  </a:cubicBezTo>
                  <a:cubicBezTo>
                    <a:pt x="125" y="121"/>
                    <a:pt x="129" y="116"/>
                    <a:pt x="132" y="111"/>
                  </a:cubicBezTo>
                  <a:cubicBezTo>
                    <a:pt x="140" y="98"/>
                    <a:pt x="144" y="83"/>
                    <a:pt x="143" y="68"/>
                  </a:cubicBezTo>
                  <a:close/>
                  <a:moveTo>
                    <a:pt x="126" y="107"/>
                  </a:moveTo>
                  <a:cubicBezTo>
                    <a:pt x="123" y="111"/>
                    <a:pt x="119" y="116"/>
                    <a:pt x="114" y="121"/>
                  </a:cubicBezTo>
                  <a:cubicBezTo>
                    <a:pt x="108" y="129"/>
                    <a:pt x="101" y="137"/>
                    <a:pt x="98" y="145"/>
                  </a:cubicBezTo>
                  <a:cubicBezTo>
                    <a:pt x="96" y="149"/>
                    <a:pt x="96" y="149"/>
                    <a:pt x="96" y="149"/>
                  </a:cubicBezTo>
                  <a:cubicBezTo>
                    <a:pt x="46" y="149"/>
                    <a:pt x="46" y="149"/>
                    <a:pt x="46" y="149"/>
                  </a:cubicBezTo>
                  <a:cubicBezTo>
                    <a:pt x="43" y="143"/>
                    <a:pt x="43" y="143"/>
                    <a:pt x="43" y="143"/>
                  </a:cubicBezTo>
                  <a:cubicBezTo>
                    <a:pt x="40" y="135"/>
                    <a:pt x="34" y="127"/>
                    <a:pt x="28" y="120"/>
                  </a:cubicBezTo>
                  <a:cubicBezTo>
                    <a:pt x="24" y="116"/>
                    <a:pt x="20" y="111"/>
                    <a:pt x="17" y="107"/>
                  </a:cubicBezTo>
                  <a:cubicBezTo>
                    <a:pt x="11" y="97"/>
                    <a:pt x="8" y="85"/>
                    <a:pt x="8" y="73"/>
                  </a:cubicBezTo>
                  <a:cubicBezTo>
                    <a:pt x="8" y="56"/>
                    <a:pt x="15" y="39"/>
                    <a:pt x="28" y="27"/>
                  </a:cubicBezTo>
                  <a:cubicBezTo>
                    <a:pt x="41" y="14"/>
                    <a:pt x="58" y="8"/>
                    <a:pt x="76" y="10"/>
                  </a:cubicBezTo>
                  <a:cubicBezTo>
                    <a:pt x="107" y="12"/>
                    <a:pt x="133" y="37"/>
                    <a:pt x="135" y="69"/>
                  </a:cubicBezTo>
                  <a:cubicBezTo>
                    <a:pt x="136" y="82"/>
                    <a:pt x="133" y="95"/>
                    <a:pt x="126"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93" name="Freeform 66">
              <a:extLst>
                <a:ext uri="{FF2B5EF4-FFF2-40B4-BE49-F238E27FC236}">
                  <a16:creationId xmlns:a16="http://schemas.microsoft.com/office/drawing/2014/main" id="{00000000-0008-0000-0100-0000990A0000}"/>
                </a:ext>
              </a:extLst>
            </p:cNvPr>
            <p:cNvSpPr>
              <a:spLocks noEditPoints="1"/>
            </p:cNvSpPr>
            <p:nvPr/>
          </p:nvSpPr>
          <p:spPr bwMode="auto">
            <a:xfrm>
              <a:off x="65087" y="103188"/>
              <a:ext cx="136525" cy="107950"/>
            </a:xfrm>
            <a:custGeom>
              <a:avLst/>
              <a:gdLst>
                <a:gd name="T0" fmla="*/ 71 w 73"/>
                <a:gd name="T1" fmla="*/ 55 h 58"/>
                <a:gd name="T2" fmla="*/ 59 w 73"/>
                <a:gd name="T3" fmla="*/ 55 h 58"/>
                <a:gd name="T4" fmla="*/ 59 w 73"/>
                <a:gd name="T5" fmla="*/ 20 h 58"/>
                <a:gd name="T6" fmla="*/ 59 w 73"/>
                <a:gd name="T7" fmla="*/ 20 h 58"/>
                <a:gd name="T8" fmla="*/ 62 w 73"/>
                <a:gd name="T9" fmla="*/ 20 h 58"/>
                <a:gd name="T10" fmla="*/ 64 w 73"/>
                <a:gd name="T11" fmla="*/ 19 h 58"/>
                <a:gd name="T12" fmla="*/ 63 w 73"/>
                <a:gd name="T13" fmla="*/ 17 h 58"/>
                <a:gd name="T14" fmla="*/ 37 w 73"/>
                <a:gd name="T15" fmla="*/ 1 h 58"/>
                <a:gd name="T16" fmla="*/ 36 w 73"/>
                <a:gd name="T17" fmla="*/ 1 h 58"/>
                <a:gd name="T18" fmla="*/ 10 w 73"/>
                <a:gd name="T19" fmla="*/ 17 h 58"/>
                <a:gd name="T20" fmla="*/ 9 w 73"/>
                <a:gd name="T21" fmla="*/ 19 h 58"/>
                <a:gd name="T22" fmla="*/ 11 w 73"/>
                <a:gd name="T23" fmla="*/ 20 h 58"/>
                <a:gd name="T24" fmla="*/ 14 w 73"/>
                <a:gd name="T25" fmla="*/ 20 h 58"/>
                <a:gd name="T26" fmla="*/ 14 w 73"/>
                <a:gd name="T27" fmla="*/ 20 h 58"/>
                <a:gd name="T28" fmla="*/ 14 w 73"/>
                <a:gd name="T29" fmla="*/ 55 h 58"/>
                <a:gd name="T30" fmla="*/ 2 w 73"/>
                <a:gd name="T31" fmla="*/ 55 h 58"/>
                <a:gd name="T32" fmla="*/ 0 w 73"/>
                <a:gd name="T33" fmla="*/ 57 h 58"/>
                <a:gd name="T34" fmla="*/ 2 w 73"/>
                <a:gd name="T35" fmla="*/ 58 h 58"/>
                <a:gd name="T36" fmla="*/ 71 w 73"/>
                <a:gd name="T37" fmla="*/ 58 h 58"/>
                <a:gd name="T38" fmla="*/ 73 w 73"/>
                <a:gd name="T39" fmla="*/ 57 h 58"/>
                <a:gd name="T40" fmla="*/ 71 w 73"/>
                <a:gd name="T41" fmla="*/ 55 h 58"/>
                <a:gd name="T42" fmla="*/ 28 w 73"/>
                <a:gd name="T43" fmla="*/ 34 h 58"/>
                <a:gd name="T44" fmla="*/ 36 w 73"/>
                <a:gd name="T45" fmla="*/ 25 h 58"/>
                <a:gd name="T46" fmla="*/ 45 w 73"/>
                <a:gd name="T47" fmla="*/ 34 h 58"/>
                <a:gd name="T48" fmla="*/ 45 w 73"/>
                <a:gd name="T49" fmla="*/ 47 h 58"/>
                <a:gd name="T50" fmla="*/ 44 w 73"/>
                <a:gd name="T51" fmla="*/ 48 h 58"/>
                <a:gd name="T52" fmla="*/ 29 w 73"/>
                <a:gd name="T53" fmla="*/ 48 h 58"/>
                <a:gd name="T54" fmla="*/ 28 w 73"/>
                <a:gd name="T55" fmla="*/ 47 h 58"/>
                <a:gd name="T56" fmla="*/ 28 w 73"/>
                <a:gd name="T57" fmla="*/ 3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3" h="58">
                  <a:moveTo>
                    <a:pt x="71" y="55"/>
                  </a:moveTo>
                  <a:cubicBezTo>
                    <a:pt x="59" y="55"/>
                    <a:pt x="59" y="55"/>
                    <a:pt x="59" y="55"/>
                  </a:cubicBezTo>
                  <a:cubicBezTo>
                    <a:pt x="59" y="20"/>
                    <a:pt x="59" y="20"/>
                    <a:pt x="59" y="20"/>
                  </a:cubicBezTo>
                  <a:cubicBezTo>
                    <a:pt x="59" y="20"/>
                    <a:pt x="59" y="20"/>
                    <a:pt x="59" y="20"/>
                  </a:cubicBezTo>
                  <a:cubicBezTo>
                    <a:pt x="62" y="20"/>
                    <a:pt x="62" y="20"/>
                    <a:pt x="62" y="20"/>
                  </a:cubicBezTo>
                  <a:cubicBezTo>
                    <a:pt x="63" y="20"/>
                    <a:pt x="63" y="19"/>
                    <a:pt x="64" y="19"/>
                  </a:cubicBezTo>
                  <a:cubicBezTo>
                    <a:pt x="64" y="18"/>
                    <a:pt x="64" y="17"/>
                    <a:pt x="63" y="17"/>
                  </a:cubicBezTo>
                  <a:cubicBezTo>
                    <a:pt x="37" y="1"/>
                    <a:pt x="37" y="1"/>
                    <a:pt x="37" y="1"/>
                  </a:cubicBezTo>
                  <a:cubicBezTo>
                    <a:pt x="37" y="0"/>
                    <a:pt x="36" y="0"/>
                    <a:pt x="36" y="1"/>
                  </a:cubicBezTo>
                  <a:cubicBezTo>
                    <a:pt x="10" y="17"/>
                    <a:pt x="10" y="17"/>
                    <a:pt x="10" y="17"/>
                  </a:cubicBezTo>
                  <a:cubicBezTo>
                    <a:pt x="9" y="17"/>
                    <a:pt x="9" y="18"/>
                    <a:pt x="9" y="19"/>
                  </a:cubicBezTo>
                  <a:cubicBezTo>
                    <a:pt x="9" y="19"/>
                    <a:pt x="10" y="20"/>
                    <a:pt x="11" y="20"/>
                  </a:cubicBezTo>
                  <a:cubicBezTo>
                    <a:pt x="14" y="20"/>
                    <a:pt x="14" y="20"/>
                    <a:pt x="14" y="20"/>
                  </a:cubicBezTo>
                  <a:cubicBezTo>
                    <a:pt x="14" y="20"/>
                    <a:pt x="14" y="20"/>
                    <a:pt x="14" y="20"/>
                  </a:cubicBezTo>
                  <a:cubicBezTo>
                    <a:pt x="14" y="55"/>
                    <a:pt x="14" y="55"/>
                    <a:pt x="14" y="55"/>
                  </a:cubicBezTo>
                  <a:cubicBezTo>
                    <a:pt x="2" y="55"/>
                    <a:pt x="2" y="55"/>
                    <a:pt x="2" y="55"/>
                  </a:cubicBezTo>
                  <a:cubicBezTo>
                    <a:pt x="1" y="55"/>
                    <a:pt x="0" y="56"/>
                    <a:pt x="0" y="57"/>
                  </a:cubicBezTo>
                  <a:cubicBezTo>
                    <a:pt x="0" y="58"/>
                    <a:pt x="1" y="58"/>
                    <a:pt x="2" y="58"/>
                  </a:cubicBezTo>
                  <a:cubicBezTo>
                    <a:pt x="71" y="58"/>
                    <a:pt x="71" y="58"/>
                    <a:pt x="71" y="58"/>
                  </a:cubicBezTo>
                  <a:cubicBezTo>
                    <a:pt x="72" y="58"/>
                    <a:pt x="73" y="58"/>
                    <a:pt x="73" y="57"/>
                  </a:cubicBezTo>
                  <a:cubicBezTo>
                    <a:pt x="73" y="56"/>
                    <a:pt x="72" y="55"/>
                    <a:pt x="71" y="55"/>
                  </a:cubicBezTo>
                  <a:close/>
                  <a:moveTo>
                    <a:pt x="28" y="34"/>
                  </a:moveTo>
                  <a:cubicBezTo>
                    <a:pt x="28" y="29"/>
                    <a:pt x="32" y="25"/>
                    <a:pt x="36" y="25"/>
                  </a:cubicBezTo>
                  <a:cubicBezTo>
                    <a:pt x="41" y="25"/>
                    <a:pt x="45" y="29"/>
                    <a:pt x="45" y="34"/>
                  </a:cubicBezTo>
                  <a:cubicBezTo>
                    <a:pt x="45" y="47"/>
                    <a:pt x="45" y="47"/>
                    <a:pt x="45" y="47"/>
                  </a:cubicBezTo>
                  <a:cubicBezTo>
                    <a:pt x="45" y="47"/>
                    <a:pt x="45" y="48"/>
                    <a:pt x="44" y="48"/>
                  </a:cubicBezTo>
                  <a:cubicBezTo>
                    <a:pt x="29" y="48"/>
                    <a:pt x="29" y="48"/>
                    <a:pt x="29" y="48"/>
                  </a:cubicBezTo>
                  <a:cubicBezTo>
                    <a:pt x="28" y="48"/>
                    <a:pt x="28" y="47"/>
                    <a:pt x="28" y="47"/>
                  </a:cubicBezTo>
                  <a:lnTo>
                    <a:pt x="28"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00" name="Freeform 67">
              <a:extLst>
                <a:ext uri="{FF2B5EF4-FFF2-40B4-BE49-F238E27FC236}">
                  <a16:creationId xmlns:a16="http://schemas.microsoft.com/office/drawing/2014/main" id="{00000000-0008-0000-0100-00009A0A0000}"/>
                </a:ext>
              </a:extLst>
            </p:cNvPr>
            <p:cNvSpPr>
              <a:spLocks/>
            </p:cNvSpPr>
            <p:nvPr/>
          </p:nvSpPr>
          <p:spPr bwMode="auto">
            <a:xfrm>
              <a:off x="74612" y="303213"/>
              <a:ext cx="117475" cy="15875"/>
            </a:xfrm>
            <a:custGeom>
              <a:avLst/>
              <a:gdLst>
                <a:gd name="T0" fmla="*/ 59 w 63"/>
                <a:gd name="T1" fmla="*/ 0 h 8"/>
                <a:gd name="T2" fmla="*/ 4 w 63"/>
                <a:gd name="T3" fmla="*/ 0 h 8"/>
                <a:gd name="T4" fmla="*/ 0 w 63"/>
                <a:gd name="T5" fmla="*/ 4 h 8"/>
                <a:gd name="T6" fmla="*/ 4 w 63"/>
                <a:gd name="T7" fmla="*/ 8 h 8"/>
                <a:gd name="T8" fmla="*/ 59 w 63"/>
                <a:gd name="T9" fmla="*/ 8 h 8"/>
                <a:gd name="T10" fmla="*/ 63 w 63"/>
                <a:gd name="T11" fmla="*/ 4 h 8"/>
                <a:gd name="T12" fmla="*/ 59 w 6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3" h="8">
                  <a:moveTo>
                    <a:pt x="59" y="0"/>
                  </a:moveTo>
                  <a:cubicBezTo>
                    <a:pt x="4" y="0"/>
                    <a:pt x="4" y="0"/>
                    <a:pt x="4" y="0"/>
                  </a:cubicBezTo>
                  <a:cubicBezTo>
                    <a:pt x="2" y="0"/>
                    <a:pt x="0" y="2"/>
                    <a:pt x="0" y="4"/>
                  </a:cubicBezTo>
                  <a:cubicBezTo>
                    <a:pt x="0" y="6"/>
                    <a:pt x="2" y="8"/>
                    <a:pt x="4" y="8"/>
                  </a:cubicBezTo>
                  <a:cubicBezTo>
                    <a:pt x="59" y="8"/>
                    <a:pt x="59" y="8"/>
                    <a:pt x="59" y="8"/>
                  </a:cubicBezTo>
                  <a:cubicBezTo>
                    <a:pt x="61" y="8"/>
                    <a:pt x="63" y="6"/>
                    <a:pt x="63" y="4"/>
                  </a:cubicBezTo>
                  <a:cubicBezTo>
                    <a:pt x="63" y="2"/>
                    <a:pt x="61"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01" name="Freeform 68">
              <a:extLst>
                <a:ext uri="{FF2B5EF4-FFF2-40B4-BE49-F238E27FC236}">
                  <a16:creationId xmlns:a16="http://schemas.microsoft.com/office/drawing/2014/main" id="{00000000-0008-0000-0100-00009B0A0000}"/>
                </a:ext>
              </a:extLst>
            </p:cNvPr>
            <p:cNvSpPr>
              <a:spLocks/>
            </p:cNvSpPr>
            <p:nvPr/>
          </p:nvSpPr>
          <p:spPr bwMode="auto">
            <a:xfrm>
              <a:off x="74612" y="331788"/>
              <a:ext cx="117475" cy="14288"/>
            </a:xfrm>
            <a:custGeom>
              <a:avLst/>
              <a:gdLst>
                <a:gd name="T0" fmla="*/ 59 w 63"/>
                <a:gd name="T1" fmla="*/ 0 h 8"/>
                <a:gd name="T2" fmla="*/ 4 w 63"/>
                <a:gd name="T3" fmla="*/ 0 h 8"/>
                <a:gd name="T4" fmla="*/ 0 w 63"/>
                <a:gd name="T5" fmla="*/ 4 h 8"/>
                <a:gd name="T6" fmla="*/ 4 w 63"/>
                <a:gd name="T7" fmla="*/ 8 h 8"/>
                <a:gd name="T8" fmla="*/ 59 w 63"/>
                <a:gd name="T9" fmla="*/ 8 h 8"/>
                <a:gd name="T10" fmla="*/ 63 w 63"/>
                <a:gd name="T11" fmla="*/ 4 h 8"/>
                <a:gd name="T12" fmla="*/ 59 w 6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3" h="8">
                  <a:moveTo>
                    <a:pt x="59" y="0"/>
                  </a:moveTo>
                  <a:cubicBezTo>
                    <a:pt x="4" y="0"/>
                    <a:pt x="4" y="0"/>
                    <a:pt x="4" y="0"/>
                  </a:cubicBezTo>
                  <a:cubicBezTo>
                    <a:pt x="2" y="0"/>
                    <a:pt x="0" y="2"/>
                    <a:pt x="0" y="4"/>
                  </a:cubicBezTo>
                  <a:cubicBezTo>
                    <a:pt x="0" y="6"/>
                    <a:pt x="2" y="8"/>
                    <a:pt x="4" y="8"/>
                  </a:cubicBezTo>
                  <a:cubicBezTo>
                    <a:pt x="59" y="8"/>
                    <a:pt x="59" y="8"/>
                    <a:pt x="59" y="8"/>
                  </a:cubicBezTo>
                  <a:cubicBezTo>
                    <a:pt x="61" y="8"/>
                    <a:pt x="63" y="6"/>
                    <a:pt x="63" y="4"/>
                  </a:cubicBezTo>
                  <a:cubicBezTo>
                    <a:pt x="63" y="2"/>
                    <a:pt x="61"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02" name="Freeform 69">
              <a:extLst>
                <a:ext uri="{FF2B5EF4-FFF2-40B4-BE49-F238E27FC236}">
                  <a16:creationId xmlns:a16="http://schemas.microsoft.com/office/drawing/2014/main" id="{00000000-0008-0000-0100-00009C0A0000}"/>
                </a:ext>
              </a:extLst>
            </p:cNvPr>
            <p:cNvSpPr>
              <a:spLocks/>
            </p:cNvSpPr>
            <p:nvPr/>
          </p:nvSpPr>
          <p:spPr bwMode="auto">
            <a:xfrm>
              <a:off x="74612" y="360363"/>
              <a:ext cx="117475" cy="14288"/>
            </a:xfrm>
            <a:custGeom>
              <a:avLst/>
              <a:gdLst>
                <a:gd name="T0" fmla="*/ 59 w 63"/>
                <a:gd name="T1" fmla="*/ 0 h 8"/>
                <a:gd name="T2" fmla="*/ 4 w 63"/>
                <a:gd name="T3" fmla="*/ 0 h 8"/>
                <a:gd name="T4" fmla="*/ 0 w 63"/>
                <a:gd name="T5" fmla="*/ 4 h 8"/>
                <a:gd name="T6" fmla="*/ 4 w 63"/>
                <a:gd name="T7" fmla="*/ 8 h 8"/>
                <a:gd name="T8" fmla="*/ 59 w 63"/>
                <a:gd name="T9" fmla="*/ 8 h 8"/>
                <a:gd name="T10" fmla="*/ 63 w 63"/>
                <a:gd name="T11" fmla="*/ 4 h 8"/>
                <a:gd name="T12" fmla="*/ 59 w 6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3" h="8">
                  <a:moveTo>
                    <a:pt x="59" y="0"/>
                  </a:moveTo>
                  <a:cubicBezTo>
                    <a:pt x="4" y="0"/>
                    <a:pt x="4" y="0"/>
                    <a:pt x="4" y="0"/>
                  </a:cubicBezTo>
                  <a:cubicBezTo>
                    <a:pt x="2" y="0"/>
                    <a:pt x="0" y="2"/>
                    <a:pt x="0" y="4"/>
                  </a:cubicBezTo>
                  <a:cubicBezTo>
                    <a:pt x="0" y="6"/>
                    <a:pt x="2" y="8"/>
                    <a:pt x="4" y="8"/>
                  </a:cubicBezTo>
                  <a:cubicBezTo>
                    <a:pt x="59" y="8"/>
                    <a:pt x="59" y="8"/>
                    <a:pt x="59" y="8"/>
                  </a:cubicBezTo>
                  <a:cubicBezTo>
                    <a:pt x="61" y="8"/>
                    <a:pt x="63" y="6"/>
                    <a:pt x="63" y="4"/>
                  </a:cubicBezTo>
                  <a:cubicBezTo>
                    <a:pt x="63" y="2"/>
                    <a:pt x="61"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nvGrpSpPr>
          <p:cNvPr id="556" name="グループ化 555">
            <a:extLst>
              <a:ext uri="{FF2B5EF4-FFF2-40B4-BE49-F238E27FC236}">
                <a16:creationId xmlns:a16="http://schemas.microsoft.com/office/drawing/2014/main" id="{9129A881-9994-4FB5-999D-ED1A06A72986}"/>
              </a:ext>
            </a:extLst>
          </p:cNvPr>
          <p:cNvGrpSpPr/>
          <p:nvPr/>
        </p:nvGrpSpPr>
        <p:grpSpPr>
          <a:xfrm>
            <a:off x="6957538" y="3312803"/>
            <a:ext cx="107741" cy="235329"/>
            <a:chOff x="0" y="0"/>
            <a:chExt cx="348994" cy="762274"/>
          </a:xfrm>
          <a:solidFill>
            <a:schemeClr val="bg1">
              <a:lumMod val="50000"/>
            </a:schemeClr>
          </a:solidFill>
        </p:grpSpPr>
        <p:sp>
          <p:nvSpPr>
            <p:cNvPr id="557"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558"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563" name="グループ化 562">
            <a:extLst>
              <a:ext uri="{FF2B5EF4-FFF2-40B4-BE49-F238E27FC236}">
                <a16:creationId xmlns:a16="http://schemas.microsoft.com/office/drawing/2014/main" id="{9129A881-9994-4FB5-999D-ED1A06A72986}"/>
              </a:ext>
            </a:extLst>
          </p:cNvPr>
          <p:cNvGrpSpPr/>
          <p:nvPr/>
        </p:nvGrpSpPr>
        <p:grpSpPr>
          <a:xfrm>
            <a:off x="7200487" y="3295347"/>
            <a:ext cx="107741" cy="235329"/>
            <a:chOff x="0" y="0"/>
            <a:chExt cx="348994" cy="762274"/>
          </a:xfrm>
          <a:solidFill>
            <a:schemeClr val="bg1">
              <a:lumMod val="50000"/>
            </a:schemeClr>
          </a:solidFill>
        </p:grpSpPr>
        <p:sp>
          <p:nvSpPr>
            <p:cNvPr id="772"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73"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774" name="グループ化 773">
            <a:extLst>
              <a:ext uri="{FF2B5EF4-FFF2-40B4-BE49-F238E27FC236}">
                <a16:creationId xmlns:a16="http://schemas.microsoft.com/office/drawing/2014/main" id="{9129A881-9994-4FB5-999D-ED1A06A72986}"/>
              </a:ext>
            </a:extLst>
          </p:cNvPr>
          <p:cNvGrpSpPr/>
          <p:nvPr/>
        </p:nvGrpSpPr>
        <p:grpSpPr>
          <a:xfrm>
            <a:off x="6165692" y="4711529"/>
            <a:ext cx="107741" cy="235329"/>
            <a:chOff x="0" y="0"/>
            <a:chExt cx="348994" cy="762274"/>
          </a:xfrm>
          <a:solidFill>
            <a:schemeClr val="bg1">
              <a:lumMod val="50000"/>
            </a:schemeClr>
          </a:solidFill>
        </p:grpSpPr>
        <p:sp>
          <p:nvSpPr>
            <p:cNvPr id="775"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76"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790" name="グループ化 789">
            <a:extLst>
              <a:ext uri="{FF2B5EF4-FFF2-40B4-BE49-F238E27FC236}">
                <a16:creationId xmlns:a16="http://schemas.microsoft.com/office/drawing/2014/main" id="{9129A881-9994-4FB5-999D-ED1A06A72986}"/>
              </a:ext>
            </a:extLst>
          </p:cNvPr>
          <p:cNvGrpSpPr/>
          <p:nvPr/>
        </p:nvGrpSpPr>
        <p:grpSpPr>
          <a:xfrm>
            <a:off x="6075390" y="4969393"/>
            <a:ext cx="107741" cy="235329"/>
            <a:chOff x="0" y="0"/>
            <a:chExt cx="348994" cy="762274"/>
          </a:xfrm>
          <a:solidFill>
            <a:schemeClr val="bg1">
              <a:lumMod val="50000"/>
            </a:schemeClr>
          </a:solidFill>
        </p:grpSpPr>
        <p:sp>
          <p:nvSpPr>
            <p:cNvPr id="803"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04"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805" name="グループ化 804">
            <a:extLst>
              <a:ext uri="{FF2B5EF4-FFF2-40B4-BE49-F238E27FC236}">
                <a16:creationId xmlns:a16="http://schemas.microsoft.com/office/drawing/2014/main" id="{9129A881-9994-4FB5-999D-ED1A06A72986}"/>
              </a:ext>
            </a:extLst>
          </p:cNvPr>
          <p:cNvGrpSpPr/>
          <p:nvPr/>
        </p:nvGrpSpPr>
        <p:grpSpPr>
          <a:xfrm>
            <a:off x="8416242" y="3331227"/>
            <a:ext cx="107741" cy="235329"/>
            <a:chOff x="0" y="0"/>
            <a:chExt cx="348994" cy="762274"/>
          </a:xfrm>
          <a:solidFill>
            <a:schemeClr val="bg1">
              <a:lumMod val="50000"/>
            </a:schemeClr>
          </a:solidFill>
        </p:grpSpPr>
        <p:sp>
          <p:nvSpPr>
            <p:cNvPr id="806"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07"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480" name="Group 70">
            <a:extLst>
              <a:ext uri="{FF2B5EF4-FFF2-40B4-BE49-F238E27FC236}">
                <a16:creationId xmlns:a16="http://schemas.microsoft.com/office/drawing/2014/main" id="{7DC8A585-D279-4FF6-84ED-5540EAEACB56}"/>
              </a:ext>
            </a:extLst>
          </p:cNvPr>
          <p:cNvGrpSpPr>
            <a:grpSpLocks noChangeAspect="1"/>
          </p:cNvGrpSpPr>
          <p:nvPr/>
        </p:nvGrpSpPr>
        <p:grpSpPr bwMode="auto">
          <a:xfrm>
            <a:off x="4975916" y="6266644"/>
            <a:ext cx="490597" cy="297776"/>
            <a:chOff x="3267" y="2321"/>
            <a:chExt cx="201" cy="122"/>
          </a:xfrm>
          <a:solidFill>
            <a:schemeClr val="tx2"/>
          </a:solidFill>
        </p:grpSpPr>
        <p:sp>
          <p:nvSpPr>
            <p:cNvPr id="554" name="Freeform 71">
              <a:extLst>
                <a:ext uri="{FF2B5EF4-FFF2-40B4-BE49-F238E27FC236}">
                  <a16:creationId xmlns:a16="http://schemas.microsoft.com/office/drawing/2014/main" id="{01EB4E63-5832-4392-A895-697AD2E31C17}"/>
                </a:ext>
              </a:extLst>
            </p:cNvPr>
            <p:cNvSpPr>
              <a:spLocks/>
            </p:cNvSpPr>
            <p:nvPr/>
          </p:nvSpPr>
          <p:spPr bwMode="auto">
            <a:xfrm>
              <a:off x="3342" y="2321"/>
              <a:ext cx="126" cy="73"/>
            </a:xfrm>
            <a:custGeom>
              <a:avLst/>
              <a:gdLst>
                <a:gd name="T0" fmla="*/ 105 w 107"/>
                <a:gd name="T1" fmla="*/ 61 h 61"/>
                <a:gd name="T2" fmla="*/ 1 w 107"/>
                <a:gd name="T3" fmla="*/ 61 h 61"/>
                <a:gd name="T4" fmla="*/ 0 w 107"/>
                <a:gd name="T5" fmla="*/ 60 h 61"/>
                <a:gd name="T6" fmla="*/ 0 w 107"/>
                <a:gd name="T7" fmla="*/ 1 h 61"/>
                <a:gd name="T8" fmla="*/ 1 w 107"/>
                <a:gd name="T9" fmla="*/ 0 h 61"/>
                <a:gd name="T10" fmla="*/ 105 w 107"/>
                <a:gd name="T11" fmla="*/ 0 h 61"/>
                <a:gd name="T12" fmla="*/ 107 w 107"/>
                <a:gd name="T13" fmla="*/ 1 h 61"/>
                <a:gd name="T14" fmla="*/ 107 w 107"/>
                <a:gd name="T15" fmla="*/ 60 h 61"/>
                <a:gd name="T16" fmla="*/ 105 w 107"/>
                <a:gd name="T1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61">
                  <a:moveTo>
                    <a:pt x="105" y="61"/>
                  </a:moveTo>
                  <a:cubicBezTo>
                    <a:pt x="1" y="61"/>
                    <a:pt x="1" y="61"/>
                    <a:pt x="1" y="61"/>
                  </a:cubicBezTo>
                  <a:cubicBezTo>
                    <a:pt x="1" y="61"/>
                    <a:pt x="0" y="60"/>
                    <a:pt x="0" y="60"/>
                  </a:cubicBezTo>
                  <a:cubicBezTo>
                    <a:pt x="0" y="1"/>
                    <a:pt x="0" y="1"/>
                    <a:pt x="0" y="1"/>
                  </a:cubicBezTo>
                  <a:cubicBezTo>
                    <a:pt x="0" y="0"/>
                    <a:pt x="1" y="0"/>
                    <a:pt x="1" y="0"/>
                  </a:cubicBezTo>
                  <a:cubicBezTo>
                    <a:pt x="105" y="0"/>
                    <a:pt x="105" y="0"/>
                    <a:pt x="105" y="0"/>
                  </a:cubicBezTo>
                  <a:cubicBezTo>
                    <a:pt x="106" y="0"/>
                    <a:pt x="107" y="0"/>
                    <a:pt x="107" y="1"/>
                  </a:cubicBezTo>
                  <a:cubicBezTo>
                    <a:pt x="107" y="60"/>
                    <a:pt x="107" y="60"/>
                    <a:pt x="107" y="60"/>
                  </a:cubicBezTo>
                  <a:cubicBezTo>
                    <a:pt x="107" y="60"/>
                    <a:pt x="106" y="61"/>
                    <a:pt x="105"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5" name="Freeform 72">
              <a:extLst>
                <a:ext uri="{FF2B5EF4-FFF2-40B4-BE49-F238E27FC236}">
                  <a16:creationId xmlns:a16="http://schemas.microsoft.com/office/drawing/2014/main" id="{E47E2A54-638A-44B5-93A5-D9677CD0A7DD}"/>
                </a:ext>
              </a:extLst>
            </p:cNvPr>
            <p:cNvSpPr>
              <a:spLocks noEditPoints="1"/>
            </p:cNvSpPr>
            <p:nvPr/>
          </p:nvSpPr>
          <p:spPr bwMode="auto">
            <a:xfrm>
              <a:off x="3267" y="2332"/>
              <a:ext cx="68" cy="90"/>
            </a:xfrm>
            <a:custGeom>
              <a:avLst/>
              <a:gdLst>
                <a:gd name="T0" fmla="*/ 32 w 58"/>
                <a:gd name="T1" fmla="*/ 59 h 75"/>
                <a:gd name="T2" fmla="*/ 50 w 58"/>
                <a:gd name="T3" fmla="*/ 74 h 75"/>
                <a:gd name="T4" fmla="*/ 58 w 58"/>
                <a:gd name="T5" fmla="*/ 75 h 75"/>
                <a:gd name="T6" fmla="*/ 58 w 58"/>
                <a:gd name="T7" fmla="*/ 0 h 75"/>
                <a:gd name="T8" fmla="*/ 25 w 58"/>
                <a:gd name="T9" fmla="*/ 0 h 75"/>
                <a:gd name="T10" fmla="*/ 16 w 58"/>
                <a:gd name="T11" fmla="*/ 6 h 75"/>
                <a:gd name="T12" fmla="*/ 3 w 58"/>
                <a:gd name="T13" fmla="*/ 41 h 75"/>
                <a:gd name="T14" fmla="*/ 1 w 58"/>
                <a:gd name="T15" fmla="*/ 51 h 75"/>
                <a:gd name="T16" fmla="*/ 0 w 58"/>
                <a:gd name="T17" fmla="*/ 65 h 75"/>
                <a:gd name="T18" fmla="*/ 6 w 58"/>
                <a:gd name="T19" fmla="*/ 72 h 75"/>
                <a:gd name="T20" fmla="*/ 14 w 58"/>
                <a:gd name="T21" fmla="*/ 73 h 75"/>
                <a:gd name="T22" fmla="*/ 32 w 58"/>
                <a:gd name="T23" fmla="*/ 59 h 75"/>
                <a:gd name="T24" fmla="*/ 24 w 58"/>
                <a:gd name="T25" fmla="*/ 12 h 75"/>
                <a:gd name="T26" fmla="*/ 28 w 58"/>
                <a:gd name="T27" fmla="*/ 9 h 75"/>
                <a:gd name="T28" fmla="*/ 50 w 58"/>
                <a:gd name="T29" fmla="*/ 9 h 75"/>
                <a:gd name="T30" fmla="*/ 50 w 58"/>
                <a:gd name="T31" fmla="*/ 37 h 75"/>
                <a:gd name="T32" fmla="*/ 16 w 58"/>
                <a:gd name="T33" fmla="*/ 36 h 75"/>
                <a:gd name="T34" fmla="*/ 24 w 58"/>
                <a:gd name="T35"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75">
                  <a:moveTo>
                    <a:pt x="32" y="59"/>
                  </a:moveTo>
                  <a:cubicBezTo>
                    <a:pt x="41" y="59"/>
                    <a:pt x="49" y="65"/>
                    <a:pt x="50" y="74"/>
                  </a:cubicBezTo>
                  <a:cubicBezTo>
                    <a:pt x="58" y="75"/>
                    <a:pt x="58" y="75"/>
                    <a:pt x="58" y="75"/>
                  </a:cubicBezTo>
                  <a:cubicBezTo>
                    <a:pt x="58" y="2"/>
                    <a:pt x="58" y="0"/>
                    <a:pt x="58" y="0"/>
                  </a:cubicBezTo>
                  <a:cubicBezTo>
                    <a:pt x="25" y="0"/>
                    <a:pt x="25" y="0"/>
                    <a:pt x="25" y="0"/>
                  </a:cubicBezTo>
                  <a:cubicBezTo>
                    <a:pt x="22" y="0"/>
                    <a:pt x="18" y="3"/>
                    <a:pt x="16" y="6"/>
                  </a:cubicBezTo>
                  <a:cubicBezTo>
                    <a:pt x="3" y="41"/>
                    <a:pt x="3" y="41"/>
                    <a:pt x="3" y="41"/>
                  </a:cubicBezTo>
                  <a:cubicBezTo>
                    <a:pt x="2" y="44"/>
                    <a:pt x="1" y="49"/>
                    <a:pt x="1" y="51"/>
                  </a:cubicBezTo>
                  <a:cubicBezTo>
                    <a:pt x="1" y="53"/>
                    <a:pt x="0" y="65"/>
                    <a:pt x="0" y="65"/>
                  </a:cubicBezTo>
                  <a:cubicBezTo>
                    <a:pt x="0" y="69"/>
                    <a:pt x="3" y="72"/>
                    <a:pt x="6" y="72"/>
                  </a:cubicBezTo>
                  <a:cubicBezTo>
                    <a:pt x="13" y="73"/>
                    <a:pt x="14" y="73"/>
                    <a:pt x="14" y="73"/>
                  </a:cubicBezTo>
                  <a:cubicBezTo>
                    <a:pt x="16" y="65"/>
                    <a:pt x="23" y="59"/>
                    <a:pt x="32" y="59"/>
                  </a:cubicBezTo>
                  <a:close/>
                  <a:moveTo>
                    <a:pt x="24" y="12"/>
                  </a:moveTo>
                  <a:cubicBezTo>
                    <a:pt x="25" y="10"/>
                    <a:pt x="27" y="9"/>
                    <a:pt x="28" y="9"/>
                  </a:cubicBezTo>
                  <a:cubicBezTo>
                    <a:pt x="50" y="9"/>
                    <a:pt x="50" y="9"/>
                    <a:pt x="50" y="9"/>
                  </a:cubicBezTo>
                  <a:cubicBezTo>
                    <a:pt x="50" y="37"/>
                    <a:pt x="50" y="37"/>
                    <a:pt x="50" y="37"/>
                  </a:cubicBezTo>
                  <a:cubicBezTo>
                    <a:pt x="16" y="36"/>
                    <a:pt x="16" y="36"/>
                    <a:pt x="16" y="36"/>
                  </a:cubicBezTo>
                  <a:cubicBezTo>
                    <a:pt x="24" y="12"/>
                    <a:pt x="24" y="12"/>
                    <a:pt x="2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9" name="Freeform 73">
              <a:extLst>
                <a:ext uri="{FF2B5EF4-FFF2-40B4-BE49-F238E27FC236}">
                  <a16:creationId xmlns:a16="http://schemas.microsoft.com/office/drawing/2014/main" id="{B8963551-CFE2-4723-97FC-5C616734C292}"/>
                </a:ext>
              </a:extLst>
            </p:cNvPr>
            <p:cNvSpPr>
              <a:spLocks noEditPoints="1"/>
            </p:cNvSpPr>
            <p:nvPr/>
          </p:nvSpPr>
          <p:spPr bwMode="auto">
            <a:xfrm>
              <a:off x="3287" y="2407"/>
              <a:ext cx="35" cy="36"/>
            </a:xfrm>
            <a:custGeom>
              <a:avLst/>
              <a:gdLst>
                <a:gd name="T0" fmla="*/ 15 w 30"/>
                <a:gd name="T1" fmla="*/ 0 h 30"/>
                <a:gd name="T2" fmla="*/ 0 w 30"/>
                <a:gd name="T3" fmla="*/ 15 h 30"/>
                <a:gd name="T4" fmla="*/ 15 w 30"/>
                <a:gd name="T5" fmla="*/ 30 h 30"/>
                <a:gd name="T6" fmla="*/ 30 w 30"/>
                <a:gd name="T7" fmla="*/ 15 h 30"/>
                <a:gd name="T8" fmla="*/ 15 w 30"/>
                <a:gd name="T9" fmla="*/ 0 h 30"/>
                <a:gd name="T10" fmla="*/ 15 w 30"/>
                <a:gd name="T11" fmla="*/ 23 h 30"/>
                <a:gd name="T12" fmla="*/ 7 w 30"/>
                <a:gd name="T13" fmla="*/ 15 h 30"/>
                <a:gd name="T14" fmla="*/ 15 w 30"/>
                <a:gd name="T15" fmla="*/ 7 h 30"/>
                <a:gd name="T16" fmla="*/ 23 w 30"/>
                <a:gd name="T17" fmla="*/ 15 h 30"/>
                <a:gd name="T18" fmla="*/ 15 w 30"/>
                <a:gd name="T19"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0"/>
                  </a:moveTo>
                  <a:cubicBezTo>
                    <a:pt x="7" y="0"/>
                    <a:pt x="0" y="6"/>
                    <a:pt x="0" y="15"/>
                  </a:cubicBezTo>
                  <a:cubicBezTo>
                    <a:pt x="0" y="23"/>
                    <a:pt x="7" y="30"/>
                    <a:pt x="15" y="30"/>
                  </a:cubicBezTo>
                  <a:cubicBezTo>
                    <a:pt x="24" y="30"/>
                    <a:pt x="30" y="23"/>
                    <a:pt x="30" y="15"/>
                  </a:cubicBezTo>
                  <a:cubicBezTo>
                    <a:pt x="30" y="6"/>
                    <a:pt x="24" y="0"/>
                    <a:pt x="15" y="0"/>
                  </a:cubicBezTo>
                  <a:close/>
                  <a:moveTo>
                    <a:pt x="15" y="23"/>
                  </a:moveTo>
                  <a:cubicBezTo>
                    <a:pt x="11" y="23"/>
                    <a:pt x="7" y="19"/>
                    <a:pt x="7" y="15"/>
                  </a:cubicBezTo>
                  <a:cubicBezTo>
                    <a:pt x="7" y="10"/>
                    <a:pt x="11" y="7"/>
                    <a:pt x="15" y="7"/>
                  </a:cubicBezTo>
                  <a:cubicBezTo>
                    <a:pt x="20" y="7"/>
                    <a:pt x="23" y="10"/>
                    <a:pt x="23" y="15"/>
                  </a:cubicBezTo>
                  <a:cubicBezTo>
                    <a:pt x="23" y="19"/>
                    <a:pt x="20" y="23"/>
                    <a:pt x="1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0" name="Freeform 74">
              <a:extLst>
                <a:ext uri="{FF2B5EF4-FFF2-40B4-BE49-F238E27FC236}">
                  <a16:creationId xmlns:a16="http://schemas.microsoft.com/office/drawing/2014/main" id="{103CB361-9907-4CB9-8742-D4467DDD1092}"/>
                </a:ext>
              </a:extLst>
            </p:cNvPr>
            <p:cNvSpPr>
              <a:spLocks noEditPoints="1"/>
            </p:cNvSpPr>
            <p:nvPr/>
          </p:nvSpPr>
          <p:spPr bwMode="auto">
            <a:xfrm>
              <a:off x="3415" y="2407"/>
              <a:ext cx="37" cy="36"/>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3 h 30"/>
                <a:gd name="T12" fmla="*/ 7 w 31"/>
                <a:gd name="T13" fmla="*/ 15 h 30"/>
                <a:gd name="T14" fmla="*/ 16 w 31"/>
                <a:gd name="T15" fmla="*/ 7 h 30"/>
                <a:gd name="T16" fmla="*/ 24 w 31"/>
                <a:gd name="T17" fmla="*/ 15 h 30"/>
                <a:gd name="T18" fmla="*/ 16 w 31"/>
                <a:gd name="T19"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3"/>
                  </a:moveTo>
                  <a:cubicBezTo>
                    <a:pt x="11" y="23"/>
                    <a:pt x="7" y="19"/>
                    <a:pt x="7" y="15"/>
                  </a:cubicBezTo>
                  <a:cubicBezTo>
                    <a:pt x="7" y="10"/>
                    <a:pt x="11" y="7"/>
                    <a:pt x="16" y="7"/>
                  </a:cubicBezTo>
                  <a:cubicBezTo>
                    <a:pt x="20" y="7"/>
                    <a:pt x="24" y="10"/>
                    <a:pt x="24" y="15"/>
                  </a:cubicBezTo>
                  <a:cubicBezTo>
                    <a:pt x="24" y="19"/>
                    <a:pt x="20" y="23"/>
                    <a:pt x="1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1" name="Freeform 75">
              <a:extLst>
                <a:ext uri="{FF2B5EF4-FFF2-40B4-BE49-F238E27FC236}">
                  <a16:creationId xmlns:a16="http://schemas.microsoft.com/office/drawing/2014/main" id="{2D8F2760-3BD5-4F97-A451-1CBFC05AE0F4}"/>
                </a:ext>
              </a:extLst>
            </p:cNvPr>
            <p:cNvSpPr>
              <a:spLocks/>
            </p:cNvSpPr>
            <p:nvPr/>
          </p:nvSpPr>
          <p:spPr bwMode="auto">
            <a:xfrm>
              <a:off x="3342" y="2399"/>
              <a:ext cx="126" cy="23"/>
            </a:xfrm>
            <a:custGeom>
              <a:avLst/>
              <a:gdLst>
                <a:gd name="T0" fmla="*/ 101 w 107"/>
                <a:gd name="T1" fmla="*/ 0 h 19"/>
                <a:gd name="T2" fmla="*/ 27 w 107"/>
                <a:gd name="T3" fmla="*/ 0 h 19"/>
                <a:gd name="T4" fmla="*/ 25 w 107"/>
                <a:gd name="T5" fmla="*/ 0 h 19"/>
                <a:gd name="T6" fmla="*/ 0 w 107"/>
                <a:gd name="T7" fmla="*/ 0 h 19"/>
                <a:gd name="T8" fmla="*/ 0 w 107"/>
                <a:gd name="T9" fmla="*/ 19 h 19"/>
                <a:gd name="T10" fmla="*/ 25 w 107"/>
                <a:gd name="T11" fmla="*/ 19 h 19"/>
                <a:gd name="T12" fmla="*/ 27 w 107"/>
                <a:gd name="T13" fmla="*/ 19 h 19"/>
                <a:gd name="T14" fmla="*/ 60 w 107"/>
                <a:gd name="T15" fmla="*/ 19 h 19"/>
                <a:gd name="T16" fmla="*/ 78 w 107"/>
                <a:gd name="T17" fmla="*/ 3 h 19"/>
                <a:gd name="T18" fmla="*/ 95 w 107"/>
                <a:gd name="T19" fmla="*/ 19 h 19"/>
                <a:gd name="T20" fmla="*/ 107 w 107"/>
                <a:gd name="T21" fmla="*/ 19 h 19"/>
                <a:gd name="T22" fmla="*/ 107 w 107"/>
                <a:gd name="T23" fmla="*/ 6 h 19"/>
                <a:gd name="T24" fmla="*/ 101 w 107"/>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19">
                  <a:moveTo>
                    <a:pt x="101" y="0"/>
                  </a:moveTo>
                  <a:cubicBezTo>
                    <a:pt x="27" y="0"/>
                    <a:pt x="27" y="0"/>
                    <a:pt x="27" y="0"/>
                  </a:cubicBezTo>
                  <a:cubicBezTo>
                    <a:pt x="25" y="0"/>
                    <a:pt x="25" y="0"/>
                    <a:pt x="25" y="0"/>
                  </a:cubicBezTo>
                  <a:cubicBezTo>
                    <a:pt x="0" y="0"/>
                    <a:pt x="0" y="0"/>
                    <a:pt x="0" y="0"/>
                  </a:cubicBezTo>
                  <a:cubicBezTo>
                    <a:pt x="0" y="19"/>
                    <a:pt x="0" y="19"/>
                    <a:pt x="0" y="19"/>
                  </a:cubicBezTo>
                  <a:cubicBezTo>
                    <a:pt x="25" y="19"/>
                    <a:pt x="25" y="19"/>
                    <a:pt x="25" y="19"/>
                  </a:cubicBezTo>
                  <a:cubicBezTo>
                    <a:pt x="27" y="19"/>
                    <a:pt x="27" y="19"/>
                    <a:pt x="27" y="19"/>
                  </a:cubicBezTo>
                  <a:cubicBezTo>
                    <a:pt x="60" y="19"/>
                    <a:pt x="60" y="19"/>
                    <a:pt x="60" y="19"/>
                  </a:cubicBezTo>
                  <a:cubicBezTo>
                    <a:pt x="60" y="10"/>
                    <a:pt x="68" y="3"/>
                    <a:pt x="78" y="3"/>
                  </a:cubicBezTo>
                  <a:cubicBezTo>
                    <a:pt x="87" y="3"/>
                    <a:pt x="95" y="10"/>
                    <a:pt x="95" y="19"/>
                  </a:cubicBezTo>
                  <a:cubicBezTo>
                    <a:pt x="107" y="19"/>
                    <a:pt x="107" y="19"/>
                    <a:pt x="107" y="19"/>
                  </a:cubicBezTo>
                  <a:cubicBezTo>
                    <a:pt x="107" y="6"/>
                    <a:pt x="107" y="6"/>
                    <a:pt x="107" y="6"/>
                  </a:cubicBezTo>
                  <a:cubicBezTo>
                    <a:pt x="107" y="3"/>
                    <a:pt x="104"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 name="正方形/長方形 7"/>
          <p:cNvSpPr/>
          <p:nvPr/>
        </p:nvSpPr>
        <p:spPr>
          <a:xfrm>
            <a:off x="3641116" y="6535685"/>
            <a:ext cx="2891681" cy="523220"/>
          </a:xfrm>
          <a:prstGeom prst="rect">
            <a:avLst/>
          </a:prstGeom>
        </p:spPr>
        <p:txBody>
          <a:bodyPr wrap="square">
            <a:spAutoFit/>
          </a:bodyPr>
          <a:lstStyle/>
          <a:p>
            <a:pPr algn="ctr"/>
            <a:r>
              <a:rPr lang="ja-JP" altLang="en-US" sz="1400" b="1" dirty="0">
                <a:latin typeface="+mn-ea"/>
              </a:rPr>
              <a:t>大型配送車等の重量車へ</a:t>
            </a:r>
            <a:r>
              <a:rPr lang="ja-JP" altLang="en-US" sz="1400" b="1" dirty="0" smtClean="0">
                <a:latin typeface="+mn-ea"/>
              </a:rPr>
              <a:t>の</a:t>
            </a:r>
            <a:endParaRPr lang="en-US" altLang="ja-JP" sz="1400" b="1" dirty="0" smtClean="0">
              <a:latin typeface="+mn-ea"/>
            </a:endParaRPr>
          </a:p>
          <a:p>
            <a:pPr algn="ctr"/>
            <a:r>
              <a:rPr lang="ja-JP" altLang="en-US" sz="1400" b="1" dirty="0" smtClean="0">
                <a:latin typeface="+mn-ea"/>
              </a:rPr>
              <a:t>合成</a:t>
            </a:r>
            <a:r>
              <a:rPr lang="ja-JP" altLang="en-US" sz="1400" b="1" dirty="0">
                <a:latin typeface="+mn-ea"/>
              </a:rPr>
              <a:t>燃料（</a:t>
            </a:r>
            <a:r>
              <a:rPr lang="en-US" altLang="ja-JP" sz="1400" b="1" dirty="0">
                <a:latin typeface="+mn-ea"/>
              </a:rPr>
              <a:t>e-fuel</a:t>
            </a:r>
            <a:r>
              <a:rPr lang="ja-JP" altLang="en-US" sz="1400" b="1" dirty="0">
                <a:latin typeface="+mn-ea"/>
              </a:rPr>
              <a:t>）の活用</a:t>
            </a:r>
          </a:p>
        </p:txBody>
      </p:sp>
      <p:sp>
        <p:nvSpPr>
          <p:cNvPr id="562" name="正方形/長方形 561"/>
          <p:cNvSpPr/>
          <p:nvPr/>
        </p:nvSpPr>
        <p:spPr>
          <a:xfrm>
            <a:off x="3609759" y="7233889"/>
            <a:ext cx="6836004" cy="216000"/>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smtClean="0">
              <a:solidFill>
                <a:schemeClr val="tx1"/>
              </a:solidFill>
              <a:latin typeface="Meiryo UI" panose="020B0604030504040204" pitchFamily="50" charset="-128"/>
              <a:ea typeface="Meiryo UI" panose="020B0604030504040204" pitchFamily="50" charset="-128"/>
            </a:endParaRPr>
          </a:p>
        </p:txBody>
      </p:sp>
      <p:sp>
        <p:nvSpPr>
          <p:cNvPr id="666" name="正方形/長方形 665"/>
          <p:cNvSpPr/>
          <p:nvPr/>
        </p:nvSpPr>
        <p:spPr>
          <a:xfrm>
            <a:off x="3289390" y="7165101"/>
            <a:ext cx="7408670" cy="323165"/>
          </a:xfrm>
          <a:prstGeom prst="rect">
            <a:avLst/>
          </a:prstGeom>
        </p:spPr>
        <p:txBody>
          <a:bodyPr wrap="square">
            <a:spAutoFit/>
          </a:bodyPr>
          <a:lstStyle/>
          <a:p>
            <a:pPr marL="85725" algn="ctr" defTabSz="457200">
              <a:lnSpc>
                <a:spcPts val="1800"/>
              </a:lnSpc>
              <a:defRPr/>
            </a:pPr>
            <a:r>
              <a:rPr kumimoji="0" lang="en-US" altLang="ja-JP" sz="800" dirty="0">
                <a:solidFill>
                  <a:prstClr val="black"/>
                </a:solidFill>
                <a:latin typeface="Meiryo UI" panose="020B0604030504040204" pitchFamily="50" charset="-128"/>
                <a:ea typeface="Meiryo UI" panose="020B0604030504040204" pitchFamily="50" charset="-128"/>
              </a:rPr>
              <a:t>※</a:t>
            </a:r>
            <a:r>
              <a:rPr kumimoji="0" lang="ja-JP" altLang="en-US" sz="800" dirty="0">
                <a:solidFill>
                  <a:prstClr val="black"/>
                </a:solidFill>
                <a:latin typeface="Meiryo UI" panose="020B0604030504040204" pitchFamily="50" charset="-128"/>
                <a:ea typeface="Meiryo UI" panose="020B0604030504040204" pitchFamily="50" charset="-128"/>
              </a:rPr>
              <a:t>このページに表示しているイラストは先行地域そのもののイメージであり、先行地域の外から再エネを供給する再エネ立地地域のイメージは紙面の都合上記載していない。</a:t>
            </a:r>
            <a:endParaRPr kumimoji="0" lang="en-US" altLang="ja-JP" sz="800" dirty="0">
              <a:solidFill>
                <a:prstClr val="black"/>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142408051"/>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0" name="グループ化 239">
            <a:extLst>
              <a:ext uri="{FF2B5EF4-FFF2-40B4-BE49-F238E27FC236}">
                <a16:creationId xmlns:a16="http://schemas.microsoft.com/office/drawing/2014/main" id="{A14F2268-2EA4-411E-8F31-9218B890FCE9}"/>
              </a:ext>
            </a:extLst>
          </p:cNvPr>
          <p:cNvGrpSpPr/>
          <p:nvPr/>
        </p:nvGrpSpPr>
        <p:grpSpPr>
          <a:xfrm>
            <a:off x="161925" y="1067273"/>
            <a:ext cx="10403180" cy="5997387"/>
            <a:chOff x="161925" y="978332"/>
            <a:chExt cx="10403180" cy="6351423"/>
          </a:xfrm>
        </p:grpSpPr>
        <p:sp>
          <p:nvSpPr>
            <p:cNvPr id="291" name="フリーフォーム: 図形 290">
              <a:extLst>
                <a:ext uri="{FF2B5EF4-FFF2-40B4-BE49-F238E27FC236}">
                  <a16:creationId xmlns:a16="http://schemas.microsoft.com/office/drawing/2014/main" id="{4A071204-774F-4667-A33B-7AF61AE2042C}"/>
                </a:ext>
              </a:extLst>
            </p:cNvPr>
            <p:cNvSpPr/>
            <p:nvPr/>
          </p:nvSpPr>
          <p:spPr>
            <a:xfrm>
              <a:off x="161925" y="987863"/>
              <a:ext cx="10367962" cy="6341892"/>
            </a:xfrm>
            <a:custGeom>
              <a:avLst/>
              <a:gdLst>
                <a:gd name="connsiteX0" fmla="*/ 0 w 10367962"/>
                <a:gd name="connsiteY0" fmla="*/ 0 h 6332539"/>
                <a:gd name="connsiteX1" fmla="*/ 10367962 w 10367962"/>
                <a:gd name="connsiteY1" fmla="*/ 0 h 6332539"/>
                <a:gd name="connsiteX2" fmla="*/ 10367962 w 10367962"/>
                <a:gd name="connsiteY2" fmla="*/ 6048000 h 6332539"/>
                <a:gd name="connsiteX3" fmla="*/ 10017886 w 10367962"/>
                <a:gd name="connsiteY3" fmla="*/ 6048000 h 6332539"/>
                <a:gd name="connsiteX4" fmla="*/ 10017886 w 10367962"/>
                <a:gd name="connsiteY4" fmla="*/ 6332539 h 6332539"/>
                <a:gd name="connsiteX5" fmla="*/ 0 w 10367962"/>
                <a:gd name="connsiteY5" fmla="*/ 6332539 h 6332539"/>
                <a:gd name="connsiteX6" fmla="*/ 0 w 10367962"/>
                <a:gd name="connsiteY6" fmla="*/ 6048000 h 6332539"/>
                <a:gd name="connsiteX7" fmla="*/ 0 w 10367962"/>
                <a:gd name="connsiteY7" fmla="*/ 6018914 h 633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67962" h="6332539">
                  <a:moveTo>
                    <a:pt x="0" y="0"/>
                  </a:moveTo>
                  <a:lnTo>
                    <a:pt x="10367962" y="0"/>
                  </a:lnTo>
                  <a:lnTo>
                    <a:pt x="10367962" y="6048000"/>
                  </a:lnTo>
                  <a:lnTo>
                    <a:pt x="10017886" y="6048000"/>
                  </a:lnTo>
                  <a:lnTo>
                    <a:pt x="10017886" y="6332539"/>
                  </a:lnTo>
                  <a:lnTo>
                    <a:pt x="0" y="6332539"/>
                  </a:lnTo>
                  <a:lnTo>
                    <a:pt x="0" y="6048000"/>
                  </a:lnTo>
                  <a:lnTo>
                    <a:pt x="0" y="6018914"/>
                  </a:lnTo>
                  <a:close/>
                </a:path>
              </a:pathLst>
            </a:custGeom>
            <a:pattFill prst="pct40">
              <a:fgClr>
                <a:schemeClr val="bg1"/>
              </a:fgClr>
              <a:bgClr>
                <a:schemeClr val="accent1">
                  <a:lumMod val="20000"/>
                  <a:lumOff val="8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ja-JP" altLang="en-US" sz="1600" dirty="0">
                <a:solidFill>
                  <a:prstClr val="black"/>
                </a:solidFill>
                <a:latin typeface="Meiryo UI" panose="020B0604030504040204" pitchFamily="50" charset="-128"/>
                <a:ea typeface="Meiryo UI" panose="020B0604030504040204" pitchFamily="50" charset="-128"/>
              </a:endParaRPr>
            </a:p>
          </p:txBody>
        </p:sp>
        <p:grpSp>
          <p:nvGrpSpPr>
            <p:cNvPr id="8" name="グループ化 7">
              <a:extLst>
                <a:ext uri="{FF2B5EF4-FFF2-40B4-BE49-F238E27FC236}">
                  <a16:creationId xmlns:a16="http://schemas.microsoft.com/office/drawing/2014/main" id="{24D7965B-A0E1-4506-B1FB-F119C8F88E8C}"/>
                </a:ext>
              </a:extLst>
            </p:cNvPr>
            <p:cNvGrpSpPr/>
            <p:nvPr/>
          </p:nvGrpSpPr>
          <p:grpSpPr>
            <a:xfrm>
              <a:off x="1257300" y="978332"/>
              <a:ext cx="9307805" cy="6020608"/>
              <a:chOff x="2172502" y="993344"/>
              <a:chExt cx="8391120" cy="5427664"/>
            </a:xfrm>
          </p:grpSpPr>
          <p:sp>
            <p:nvSpPr>
              <p:cNvPr id="281" name="平行四辺形 280">
                <a:extLst>
                  <a:ext uri="{FF2B5EF4-FFF2-40B4-BE49-F238E27FC236}">
                    <a16:creationId xmlns:a16="http://schemas.microsoft.com/office/drawing/2014/main" id="{FB71111C-FF3D-4764-BA60-D07E84E68FCE}"/>
                  </a:ext>
                </a:extLst>
              </p:cNvPr>
              <p:cNvSpPr/>
              <p:nvPr/>
            </p:nvSpPr>
            <p:spPr>
              <a:xfrm rot="624243">
                <a:off x="2723383" y="2060112"/>
                <a:ext cx="1355735" cy="139546"/>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sp>
            <p:nvSpPr>
              <p:cNvPr id="282" name="平行四辺形 281">
                <a:extLst>
                  <a:ext uri="{FF2B5EF4-FFF2-40B4-BE49-F238E27FC236}">
                    <a16:creationId xmlns:a16="http://schemas.microsoft.com/office/drawing/2014/main" id="{7BB40C31-87E6-48C3-8E33-6ECE9470784A}"/>
                  </a:ext>
                </a:extLst>
              </p:cNvPr>
              <p:cNvSpPr/>
              <p:nvPr/>
            </p:nvSpPr>
            <p:spPr>
              <a:xfrm rot="952252">
                <a:off x="2172502" y="2542714"/>
                <a:ext cx="1405356" cy="139546"/>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sp>
            <p:nvSpPr>
              <p:cNvPr id="283" name="フリーフォーム: 図形 282">
                <a:extLst>
                  <a:ext uri="{FF2B5EF4-FFF2-40B4-BE49-F238E27FC236}">
                    <a16:creationId xmlns:a16="http://schemas.microsoft.com/office/drawing/2014/main" id="{03D4931E-9959-4549-AF02-4BA1357CBC98}"/>
                  </a:ext>
                </a:extLst>
              </p:cNvPr>
              <p:cNvSpPr/>
              <p:nvPr/>
            </p:nvSpPr>
            <p:spPr>
              <a:xfrm>
                <a:off x="2408903" y="993344"/>
                <a:ext cx="8141110" cy="5427664"/>
              </a:xfrm>
              <a:custGeom>
                <a:avLst/>
                <a:gdLst>
                  <a:gd name="connsiteX0" fmla="*/ 4853268 w 8009423"/>
                  <a:gd name="connsiteY0" fmla="*/ 0 h 5220929"/>
                  <a:gd name="connsiteX1" fmla="*/ 4853268 w 8009423"/>
                  <a:gd name="connsiteY1" fmla="*/ 0 h 5220929"/>
                  <a:gd name="connsiteX2" fmla="*/ 4479642 w 8009423"/>
                  <a:gd name="connsiteY2" fmla="*/ 9832 h 5220929"/>
                  <a:gd name="connsiteX3" fmla="*/ 4381320 w 8009423"/>
                  <a:gd name="connsiteY3" fmla="*/ 19664 h 5220929"/>
                  <a:gd name="connsiteX4" fmla="*/ 4332158 w 8009423"/>
                  <a:gd name="connsiteY4" fmla="*/ 39329 h 5220929"/>
                  <a:gd name="connsiteX5" fmla="*/ 4204339 w 8009423"/>
                  <a:gd name="connsiteY5" fmla="*/ 49161 h 5220929"/>
                  <a:gd name="connsiteX6" fmla="*/ 4086352 w 8009423"/>
                  <a:gd name="connsiteY6" fmla="*/ 68825 h 5220929"/>
                  <a:gd name="connsiteX7" fmla="*/ 4027358 w 8009423"/>
                  <a:gd name="connsiteY7" fmla="*/ 78658 h 5220929"/>
                  <a:gd name="connsiteX8" fmla="*/ 3919204 w 8009423"/>
                  <a:gd name="connsiteY8" fmla="*/ 108155 h 5220929"/>
                  <a:gd name="connsiteX9" fmla="*/ 3889707 w 8009423"/>
                  <a:gd name="connsiteY9" fmla="*/ 117987 h 5220929"/>
                  <a:gd name="connsiteX10" fmla="*/ 3840545 w 8009423"/>
                  <a:gd name="connsiteY10" fmla="*/ 127819 h 5220929"/>
                  <a:gd name="connsiteX11" fmla="*/ 3801216 w 8009423"/>
                  <a:gd name="connsiteY11" fmla="*/ 147484 h 5220929"/>
                  <a:gd name="connsiteX12" fmla="*/ 3663565 w 8009423"/>
                  <a:gd name="connsiteY12" fmla="*/ 167148 h 5220929"/>
                  <a:gd name="connsiteX13" fmla="*/ 3624236 w 8009423"/>
                  <a:gd name="connsiteY13" fmla="*/ 186813 h 5220929"/>
                  <a:gd name="connsiteX14" fmla="*/ 3565242 w 8009423"/>
                  <a:gd name="connsiteY14" fmla="*/ 196645 h 5220929"/>
                  <a:gd name="connsiteX15" fmla="*/ 3260442 w 8009423"/>
                  <a:gd name="connsiteY15" fmla="*/ 206477 h 5220929"/>
                  <a:gd name="connsiteX16" fmla="*/ 3093294 w 8009423"/>
                  <a:gd name="connsiteY16" fmla="*/ 226142 h 5220929"/>
                  <a:gd name="connsiteX17" fmla="*/ 2916313 w 8009423"/>
                  <a:gd name="connsiteY17" fmla="*/ 245806 h 5220929"/>
                  <a:gd name="connsiteX18" fmla="*/ 2788494 w 8009423"/>
                  <a:gd name="connsiteY18" fmla="*/ 285135 h 5220929"/>
                  <a:gd name="connsiteX19" fmla="*/ 2749165 w 8009423"/>
                  <a:gd name="connsiteY19" fmla="*/ 314632 h 5220929"/>
                  <a:gd name="connsiteX20" fmla="*/ 2670507 w 8009423"/>
                  <a:gd name="connsiteY20" fmla="*/ 353961 h 5220929"/>
                  <a:gd name="connsiteX21" fmla="*/ 2641010 w 8009423"/>
                  <a:gd name="connsiteY21" fmla="*/ 373625 h 5220929"/>
                  <a:gd name="connsiteX22" fmla="*/ 2591849 w 8009423"/>
                  <a:gd name="connsiteY22" fmla="*/ 393290 h 5220929"/>
                  <a:gd name="connsiteX23" fmla="*/ 2562352 w 8009423"/>
                  <a:gd name="connsiteY23" fmla="*/ 422787 h 5220929"/>
                  <a:gd name="connsiteX24" fmla="*/ 2513191 w 8009423"/>
                  <a:gd name="connsiteY24" fmla="*/ 442451 h 5220929"/>
                  <a:gd name="connsiteX25" fmla="*/ 2444365 w 8009423"/>
                  <a:gd name="connsiteY25" fmla="*/ 462116 h 5220929"/>
                  <a:gd name="connsiteX26" fmla="*/ 2414868 w 8009423"/>
                  <a:gd name="connsiteY26" fmla="*/ 491613 h 5220929"/>
                  <a:gd name="connsiteX27" fmla="*/ 2287049 w 8009423"/>
                  <a:gd name="connsiteY27" fmla="*/ 550606 h 5220929"/>
                  <a:gd name="connsiteX28" fmla="*/ 2257552 w 8009423"/>
                  <a:gd name="connsiteY28" fmla="*/ 580103 h 5220929"/>
                  <a:gd name="connsiteX29" fmla="*/ 2237887 w 8009423"/>
                  <a:gd name="connsiteY29" fmla="*/ 609600 h 5220929"/>
                  <a:gd name="connsiteX30" fmla="*/ 2208391 w 8009423"/>
                  <a:gd name="connsiteY30" fmla="*/ 629264 h 5220929"/>
                  <a:gd name="connsiteX31" fmla="*/ 2110068 w 8009423"/>
                  <a:gd name="connsiteY31" fmla="*/ 717755 h 5220929"/>
                  <a:gd name="connsiteX32" fmla="*/ 2070739 w 8009423"/>
                  <a:gd name="connsiteY32" fmla="*/ 727587 h 5220929"/>
                  <a:gd name="connsiteX33" fmla="*/ 2001913 w 8009423"/>
                  <a:gd name="connsiteY33" fmla="*/ 747251 h 5220929"/>
                  <a:gd name="connsiteX34" fmla="*/ 1942920 w 8009423"/>
                  <a:gd name="connsiteY34" fmla="*/ 757084 h 5220929"/>
                  <a:gd name="connsiteX35" fmla="*/ 1864262 w 8009423"/>
                  <a:gd name="connsiteY35" fmla="*/ 786580 h 5220929"/>
                  <a:gd name="connsiteX36" fmla="*/ 1795436 w 8009423"/>
                  <a:gd name="connsiteY36" fmla="*/ 796413 h 5220929"/>
                  <a:gd name="connsiteX37" fmla="*/ 1706945 w 8009423"/>
                  <a:gd name="connsiteY37" fmla="*/ 835742 h 5220929"/>
                  <a:gd name="connsiteX38" fmla="*/ 1628287 w 8009423"/>
                  <a:gd name="connsiteY38" fmla="*/ 875071 h 5220929"/>
                  <a:gd name="connsiteX39" fmla="*/ 1598791 w 8009423"/>
                  <a:gd name="connsiteY39" fmla="*/ 904567 h 5220929"/>
                  <a:gd name="connsiteX40" fmla="*/ 1529965 w 8009423"/>
                  <a:gd name="connsiteY40" fmla="*/ 943896 h 5220929"/>
                  <a:gd name="connsiteX41" fmla="*/ 1431642 w 8009423"/>
                  <a:gd name="connsiteY41" fmla="*/ 1032387 h 5220929"/>
                  <a:gd name="connsiteX42" fmla="*/ 1392313 w 8009423"/>
                  <a:gd name="connsiteY42" fmla="*/ 1061884 h 5220929"/>
                  <a:gd name="connsiteX43" fmla="*/ 1372649 w 8009423"/>
                  <a:gd name="connsiteY43" fmla="*/ 1091380 h 5220929"/>
                  <a:gd name="connsiteX44" fmla="*/ 1343152 w 8009423"/>
                  <a:gd name="connsiteY44" fmla="*/ 1120877 h 5220929"/>
                  <a:gd name="connsiteX45" fmla="*/ 1333320 w 8009423"/>
                  <a:gd name="connsiteY45" fmla="*/ 1150374 h 5220929"/>
                  <a:gd name="connsiteX46" fmla="*/ 1293991 w 8009423"/>
                  <a:gd name="connsiteY46" fmla="*/ 1189703 h 5220929"/>
                  <a:gd name="connsiteX47" fmla="*/ 1264494 w 8009423"/>
                  <a:gd name="connsiteY47" fmla="*/ 1229032 h 5220929"/>
                  <a:gd name="connsiteX48" fmla="*/ 1234997 w 8009423"/>
                  <a:gd name="connsiteY48" fmla="*/ 1258529 h 5220929"/>
                  <a:gd name="connsiteX49" fmla="*/ 1205500 w 8009423"/>
                  <a:gd name="connsiteY49" fmla="*/ 1307690 h 5220929"/>
                  <a:gd name="connsiteX50" fmla="*/ 1117010 w 8009423"/>
                  <a:gd name="connsiteY50" fmla="*/ 1396180 h 5220929"/>
                  <a:gd name="connsiteX51" fmla="*/ 1087513 w 8009423"/>
                  <a:gd name="connsiteY51" fmla="*/ 1425677 h 5220929"/>
                  <a:gd name="connsiteX52" fmla="*/ 1028520 w 8009423"/>
                  <a:gd name="connsiteY52" fmla="*/ 1465006 h 5220929"/>
                  <a:gd name="connsiteX53" fmla="*/ 969526 w 8009423"/>
                  <a:gd name="connsiteY53" fmla="*/ 1514167 h 5220929"/>
                  <a:gd name="connsiteX54" fmla="*/ 949862 w 8009423"/>
                  <a:gd name="connsiteY54" fmla="*/ 1543664 h 5220929"/>
                  <a:gd name="connsiteX55" fmla="*/ 910533 w 8009423"/>
                  <a:gd name="connsiteY55" fmla="*/ 1582993 h 5220929"/>
                  <a:gd name="connsiteX56" fmla="*/ 890868 w 8009423"/>
                  <a:gd name="connsiteY56" fmla="*/ 1622322 h 5220929"/>
                  <a:gd name="connsiteX57" fmla="*/ 881036 w 8009423"/>
                  <a:gd name="connsiteY57" fmla="*/ 1661651 h 5220929"/>
                  <a:gd name="connsiteX58" fmla="*/ 812210 w 8009423"/>
                  <a:gd name="connsiteY58" fmla="*/ 1818967 h 5220929"/>
                  <a:gd name="connsiteX59" fmla="*/ 782713 w 8009423"/>
                  <a:gd name="connsiteY59" fmla="*/ 2015613 h 5220929"/>
                  <a:gd name="connsiteX60" fmla="*/ 733552 w 8009423"/>
                  <a:gd name="connsiteY60" fmla="*/ 2084438 h 5220929"/>
                  <a:gd name="connsiteX61" fmla="*/ 704055 w 8009423"/>
                  <a:gd name="connsiteY61" fmla="*/ 2113935 h 5220929"/>
                  <a:gd name="connsiteX62" fmla="*/ 586068 w 8009423"/>
                  <a:gd name="connsiteY62" fmla="*/ 2202425 h 5220929"/>
                  <a:gd name="connsiteX63" fmla="*/ 517242 w 8009423"/>
                  <a:gd name="connsiteY63" fmla="*/ 2241755 h 5220929"/>
                  <a:gd name="connsiteX64" fmla="*/ 477913 w 8009423"/>
                  <a:gd name="connsiteY64" fmla="*/ 2271251 h 5220929"/>
                  <a:gd name="connsiteX65" fmla="*/ 448416 w 8009423"/>
                  <a:gd name="connsiteY65" fmla="*/ 2290916 h 5220929"/>
                  <a:gd name="connsiteX66" fmla="*/ 369758 w 8009423"/>
                  <a:gd name="connsiteY66" fmla="*/ 2349909 h 5220929"/>
                  <a:gd name="connsiteX67" fmla="*/ 330429 w 8009423"/>
                  <a:gd name="connsiteY67" fmla="*/ 2369574 h 5220929"/>
                  <a:gd name="connsiteX68" fmla="*/ 300933 w 8009423"/>
                  <a:gd name="connsiteY68" fmla="*/ 2389238 h 5220929"/>
                  <a:gd name="connsiteX69" fmla="*/ 202610 w 8009423"/>
                  <a:gd name="connsiteY69" fmla="*/ 2438400 h 5220929"/>
                  <a:gd name="connsiteX70" fmla="*/ 123952 w 8009423"/>
                  <a:gd name="connsiteY70" fmla="*/ 2477729 h 5220929"/>
                  <a:gd name="connsiteX71" fmla="*/ 104287 w 8009423"/>
                  <a:gd name="connsiteY71" fmla="*/ 2517058 h 5220929"/>
                  <a:gd name="connsiteX72" fmla="*/ 74791 w 8009423"/>
                  <a:gd name="connsiteY72" fmla="*/ 2536722 h 5220929"/>
                  <a:gd name="connsiteX73" fmla="*/ 64958 w 8009423"/>
                  <a:gd name="connsiteY73" fmla="*/ 2576051 h 5220929"/>
                  <a:gd name="connsiteX74" fmla="*/ 45294 w 8009423"/>
                  <a:gd name="connsiteY74" fmla="*/ 2644877 h 5220929"/>
                  <a:gd name="connsiteX75" fmla="*/ 35462 w 8009423"/>
                  <a:gd name="connsiteY75" fmla="*/ 2674374 h 5220929"/>
                  <a:gd name="connsiteX76" fmla="*/ 15797 w 8009423"/>
                  <a:gd name="connsiteY76" fmla="*/ 2713703 h 5220929"/>
                  <a:gd name="connsiteX77" fmla="*/ 15797 w 8009423"/>
                  <a:gd name="connsiteY77" fmla="*/ 2998838 h 5220929"/>
                  <a:gd name="connsiteX78" fmla="*/ 55126 w 8009423"/>
                  <a:gd name="connsiteY78" fmla="*/ 3028335 h 5220929"/>
                  <a:gd name="connsiteX79" fmla="*/ 84623 w 8009423"/>
                  <a:gd name="connsiteY79" fmla="*/ 3077496 h 5220929"/>
                  <a:gd name="connsiteX80" fmla="*/ 153449 w 8009423"/>
                  <a:gd name="connsiteY80" fmla="*/ 3146322 h 5220929"/>
                  <a:gd name="connsiteX81" fmla="*/ 173113 w 8009423"/>
                  <a:gd name="connsiteY81" fmla="*/ 3185651 h 5220929"/>
                  <a:gd name="connsiteX82" fmla="*/ 320597 w 8009423"/>
                  <a:gd name="connsiteY82" fmla="*/ 3293806 h 5220929"/>
                  <a:gd name="connsiteX83" fmla="*/ 438584 w 8009423"/>
                  <a:gd name="connsiteY83" fmla="*/ 3382296 h 5220929"/>
                  <a:gd name="connsiteX84" fmla="*/ 527075 w 8009423"/>
                  <a:gd name="connsiteY84" fmla="*/ 3411793 h 5220929"/>
                  <a:gd name="connsiteX85" fmla="*/ 625397 w 8009423"/>
                  <a:gd name="connsiteY85" fmla="*/ 3451122 h 5220929"/>
                  <a:gd name="connsiteX86" fmla="*/ 654894 w 8009423"/>
                  <a:gd name="connsiteY86" fmla="*/ 3460955 h 5220929"/>
                  <a:gd name="connsiteX87" fmla="*/ 782713 w 8009423"/>
                  <a:gd name="connsiteY87" fmla="*/ 3519948 h 5220929"/>
                  <a:gd name="connsiteX88" fmla="*/ 812210 w 8009423"/>
                  <a:gd name="connsiteY88" fmla="*/ 3539613 h 5220929"/>
                  <a:gd name="connsiteX89" fmla="*/ 841707 w 8009423"/>
                  <a:gd name="connsiteY89" fmla="*/ 3569109 h 5220929"/>
                  <a:gd name="connsiteX90" fmla="*/ 949862 w 8009423"/>
                  <a:gd name="connsiteY90" fmla="*/ 3628103 h 5220929"/>
                  <a:gd name="connsiteX91" fmla="*/ 989191 w 8009423"/>
                  <a:gd name="connsiteY91" fmla="*/ 3657600 h 5220929"/>
                  <a:gd name="connsiteX92" fmla="*/ 1038352 w 8009423"/>
                  <a:gd name="connsiteY92" fmla="*/ 3677264 h 5220929"/>
                  <a:gd name="connsiteX93" fmla="*/ 1077681 w 8009423"/>
                  <a:gd name="connsiteY93" fmla="*/ 3696929 h 5220929"/>
                  <a:gd name="connsiteX94" fmla="*/ 1176004 w 8009423"/>
                  <a:gd name="connsiteY94" fmla="*/ 3755922 h 5220929"/>
                  <a:gd name="connsiteX95" fmla="*/ 1215333 w 8009423"/>
                  <a:gd name="connsiteY95" fmla="*/ 3785419 h 5220929"/>
                  <a:gd name="connsiteX96" fmla="*/ 1254662 w 8009423"/>
                  <a:gd name="connsiteY96" fmla="*/ 3795251 h 5220929"/>
                  <a:gd name="connsiteX97" fmla="*/ 1293991 w 8009423"/>
                  <a:gd name="connsiteY97" fmla="*/ 3814916 h 5220929"/>
                  <a:gd name="connsiteX98" fmla="*/ 1323487 w 8009423"/>
                  <a:gd name="connsiteY98" fmla="*/ 3834580 h 5220929"/>
                  <a:gd name="connsiteX99" fmla="*/ 1411978 w 8009423"/>
                  <a:gd name="connsiteY99" fmla="*/ 3864077 h 5220929"/>
                  <a:gd name="connsiteX100" fmla="*/ 1461139 w 8009423"/>
                  <a:gd name="connsiteY100" fmla="*/ 3883742 h 5220929"/>
                  <a:gd name="connsiteX101" fmla="*/ 1520133 w 8009423"/>
                  <a:gd name="connsiteY101" fmla="*/ 3903406 h 5220929"/>
                  <a:gd name="connsiteX102" fmla="*/ 1569294 w 8009423"/>
                  <a:gd name="connsiteY102" fmla="*/ 3923071 h 5220929"/>
                  <a:gd name="connsiteX103" fmla="*/ 1638120 w 8009423"/>
                  <a:gd name="connsiteY103" fmla="*/ 3932903 h 5220929"/>
                  <a:gd name="connsiteX104" fmla="*/ 1706945 w 8009423"/>
                  <a:gd name="connsiteY104" fmla="*/ 3962400 h 5220929"/>
                  <a:gd name="connsiteX105" fmla="*/ 1765939 w 8009423"/>
                  <a:gd name="connsiteY105" fmla="*/ 3972232 h 5220929"/>
                  <a:gd name="connsiteX106" fmla="*/ 1864262 w 8009423"/>
                  <a:gd name="connsiteY106" fmla="*/ 3991896 h 5220929"/>
                  <a:gd name="connsiteX107" fmla="*/ 1952752 w 8009423"/>
                  <a:gd name="connsiteY107" fmla="*/ 4011561 h 5220929"/>
                  <a:gd name="connsiteX108" fmla="*/ 2021578 w 8009423"/>
                  <a:gd name="connsiteY108" fmla="*/ 4021393 h 5220929"/>
                  <a:gd name="connsiteX109" fmla="*/ 2257552 w 8009423"/>
                  <a:gd name="connsiteY109" fmla="*/ 4041058 h 5220929"/>
                  <a:gd name="connsiteX110" fmla="*/ 2532855 w 8009423"/>
                  <a:gd name="connsiteY110" fmla="*/ 4090219 h 5220929"/>
                  <a:gd name="connsiteX111" fmla="*/ 2611513 w 8009423"/>
                  <a:gd name="connsiteY111" fmla="*/ 4100051 h 5220929"/>
                  <a:gd name="connsiteX112" fmla="*/ 2700004 w 8009423"/>
                  <a:gd name="connsiteY112" fmla="*/ 4119716 h 5220929"/>
                  <a:gd name="connsiteX113" fmla="*/ 3132623 w 8009423"/>
                  <a:gd name="connsiteY113" fmla="*/ 4129548 h 5220929"/>
                  <a:gd name="connsiteX114" fmla="*/ 3280107 w 8009423"/>
                  <a:gd name="connsiteY114" fmla="*/ 4168877 h 5220929"/>
                  <a:gd name="connsiteX115" fmla="*/ 3378429 w 8009423"/>
                  <a:gd name="connsiteY115" fmla="*/ 4178709 h 5220929"/>
                  <a:gd name="connsiteX116" fmla="*/ 3447255 w 8009423"/>
                  <a:gd name="connsiteY116" fmla="*/ 4208206 h 5220929"/>
                  <a:gd name="connsiteX117" fmla="*/ 3565242 w 8009423"/>
                  <a:gd name="connsiteY117" fmla="*/ 4237703 h 5220929"/>
                  <a:gd name="connsiteX118" fmla="*/ 3693062 w 8009423"/>
                  <a:gd name="connsiteY118" fmla="*/ 4277032 h 5220929"/>
                  <a:gd name="connsiteX119" fmla="*/ 3830713 w 8009423"/>
                  <a:gd name="connsiteY119" fmla="*/ 4316361 h 5220929"/>
                  <a:gd name="connsiteX120" fmla="*/ 3938868 w 8009423"/>
                  <a:gd name="connsiteY120" fmla="*/ 4336025 h 5220929"/>
                  <a:gd name="connsiteX121" fmla="*/ 4027358 w 8009423"/>
                  <a:gd name="connsiteY121" fmla="*/ 4355690 h 5220929"/>
                  <a:gd name="connsiteX122" fmla="*/ 4056855 w 8009423"/>
                  <a:gd name="connsiteY122" fmla="*/ 4365522 h 5220929"/>
                  <a:gd name="connsiteX123" fmla="*/ 4115849 w 8009423"/>
                  <a:gd name="connsiteY123" fmla="*/ 4375355 h 5220929"/>
                  <a:gd name="connsiteX124" fmla="*/ 4145345 w 8009423"/>
                  <a:gd name="connsiteY124" fmla="*/ 4395019 h 5220929"/>
                  <a:gd name="connsiteX125" fmla="*/ 4204339 w 8009423"/>
                  <a:gd name="connsiteY125" fmla="*/ 4404851 h 5220929"/>
                  <a:gd name="connsiteX126" fmla="*/ 4233836 w 8009423"/>
                  <a:gd name="connsiteY126" fmla="*/ 4414684 h 5220929"/>
                  <a:gd name="connsiteX127" fmla="*/ 4282997 w 8009423"/>
                  <a:gd name="connsiteY127" fmla="*/ 4424516 h 5220929"/>
                  <a:gd name="connsiteX128" fmla="*/ 4341991 w 8009423"/>
                  <a:gd name="connsiteY128" fmla="*/ 4444180 h 5220929"/>
                  <a:gd name="connsiteX129" fmla="*/ 4410816 w 8009423"/>
                  <a:gd name="connsiteY129" fmla="*/ 4463845 h 5220929"/>
                  <a:gd name="connsiteX130" fmla="*/ 4489475 w 8009423"/>
                  <a:gd name="connsiteY130" fmla="*/ 4493342 h 5220929"/>
                  <a:gd name="connsiteX131" fmla="*/ 4538636 w 8009423"/>
                  <a:gd name="connsiteY131" fmla="*/ 4503174 h 5220929"/>
                  <a:gd name="connsiteX132" fmla="*/ 4577965 w 8009423"/>
                  <a:gd name="connsiteY132" fmla="*/ 4522838 h 5220929"/>
                  <a:gd name="connsiteX133" fmla="*/ 4627126 w 8009423"/>
                  <a:gd name="connsiteY133" fmla="*/ 4542503 h 5220929"/>
                  <a:gd name="connsiteX134" fmla="*/ 4686120 w 8009423"/>
                  <a:gd name="connsiteY134" fmla="*/ 4581832 h 5220929"/>
                  <a:gd name="connsiteX135" fmla="*/ 4764778 w 8009423"/>
                  <a:gd name="connsiteY135" fmla="*/ 4591664 h 5220929"/>
                  <a:gd name="connsiteX136" fmla="*/ 5639849 w 8009423"/>
                  <a:gd name="connsiteY136" fmla="*/ 4630993 h 5220929"/>
                  <a:gd name="connsiteX137" fmla="*/ 5757836 w 8009423"/>
                  <a:gd name="connsiteY137" fmla="*/ 4660490 h 5220929"/>
                  <a:gd name="connsiteX138" fmla="*/ 5846326 w 8009423"/>
                  <a:gd name="connsiteY138" fmla="*/ 4680155 h 5220929"/>
                  <a:gd name="connsiteX139" fmla="*/ 5924984 w 8009423"/>
                  <a:gd name="connsiteY139" fmla="*/ 4709651 h 5220929"/>
                  <a:gd name="connsiteX140" fmla="*/ 6023307 w 8009423"/>
                  <a:gd name="connsiteY140" fmla="*/ 4739148 h 5220929"/>
                  <a:gd name="connsiteX141" fmla="*/ 6101965 w 8009423"/>
                  <a:gd name="connsiteY141" fmla="*/ 4758813 h 5220929"/>
                  <a:gd name="connsiteX142" fmla="*/ 6141294 w 8009423"/>
                  <a:gd name="connsiteY142" fmla="*/ 4778477 h 5220929"/>
                  <a:gd name="connsiteX143" fmla="*/ 6170791 w 8009423"/>
                  <a:gd name="connsiteY143" fmla="*/ 4788309 h 5220929"/>
                  <a:gd name="connsiteX144" fmla="*/ 6288778 w 8009423"/>
                  <a:gd name="connsiteY144" fmla="*/ 4817806 h 5220929"/>
                  <a:gd name="connsiteX145" fmla="*/ 6465758 w 8009423"/>
                  <a:gd name="connsiteY145" fmla="*/ 4857135 h 5220929"/>
                  <a:gd name="connsiteX146" fmla="*/ 6564081 w 8009423"/>
                  <a:gd name="connsiteY146" fmla="*/ 4886632 h 5220929"/>
                  <a:gd name="connsiteX147" fmla="*/ 6682068 w 8009423"/>
                  <a:gd name="connsiteY147" fmla="*/ 4916129 h 5220929"/>
                  <a:gd name="connsiteX148" fmla="*/ 6800055 w 8009423"/>
                  <a:gd name="connsiteY148" fmla="*/ 4965290 h 5220929"/>
                  <a:gd name="connsiteX149" fmla="*/ 6947539 w 8009423"/>
                  <a:gd name="connsiteY149" fmla="*/ 4994787 h 5220929"/>
                  <a:gd name="connsiteX150" fmla="*/ 6977036 w 8009423"/>
                  <a:gd name="connsiteY150" fmla="*/ 5004619 h 5220929"/>
                  <a:gd name="connsiteX151" fmla="*/ 7055694 w 8009423"/>
                  <a:gd name="connsiteY151" fmla="*/ 5043948 h 5220929"/>
                  <a:gd name="connsiteX152" fmla="*/ 7095023 w 8009423"/>
                  <a:gd name="connsiteY152" fmla="*/ 5063613 h 5220929"/>
                  <a:gd name="connsiteX153" fmla="*/ 7124520 w 8009423"/>
                  <a:gd name="connsiteY153" fmla="*/ 5073445 h 5220929"/>
                  <a:gd name="connsiteX154" fmla="*/ 7163849 w 8009423"/>
                  <a:gd name="connsiteY154" fmla="*/ 5093109 h 5220929"/>
                  <a:gd name="connsiteX155" fmla="*/ 7252339 w 8009423"/>
                  <a:gd name="connsiteY155" fmla="*/ 5122606 h 5220929"/>
                  <a:gd name="connsiteX156" fmla="*/ 7281836 w 8009423"/>
                  <a:gd name="connsiteY156" fmla="*/ 5132438 h 5220929"/>
                  <a:gd name="connsiteX157" fmla="*/ 7311333 w 8009423"/>
                  <a:gd name="connsiteY157" fmla="*/ 5142271 h 5220929"/>
                  <a:gd name="connsiteX158" fmla="*/ 7350662 w 8009423"/>
                  <a:gd name="connsiteY158" fmla="*/ 5152103 h 5220929"/>
                  <a:gd name="connsiteX159" fmla="*/ 7380158 w 8009423"/>
                  <a:gd name="connsiteY159" fmla="*/ 5161935 h 5220929"/>
                  <a:gd name="connsiteX160" fmla="*/ 7458816 w 8009423"/>
                  <a:gd name="connsiteY160" fmla="*/ 5201264 h 5220929"/>
                  <a:gd name="connsiteX161" fmla="*/ 7645629 w 8009423"/>
                  <a:gd name="connsiteY161" fmla="*/ 5220929 h 5220929"/>
                  <a:gd name="connsiteX162" fmla="*/ 7891436 w 8009423"/>
                  <a:gd name="connsiteY162" fmla="*/ 5211096 h 5220929"/>
                  <a:gd name="connsiteX163" fmla="*/ 7989758 w 8009423"/>
                  <a:gd name="connsiteY163" fmla="*/ 5191432 h 5220929"/>
                  <a:gd name="connsiteX164" fmla="*/ 8009423 w 8009423"/>
                  <a:gd name="connsiteY164" fmla="*/ 5181600 h 5220929"/>
                  <a:gd name="connsiteX165" fmla="*/ 8009423 w 8009423"/>
                  <a:gd name="connsiteY165" fmla="*/ 9832 h 5220929"/>
                  <a:gd name="connsiteX166" fmla="*/ 4853268 w 8009423"/>
                  <a:gd name="connsiteY166" fmla="*/ 0 h 522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8009423" h="5220929">
                    <a:moveTo>
                      <a:pt x="4853268" y="0"/>
                    </a:moveTo>
                    <a:lnTo>
                      <a:pt x="4853268" y="0"/>
                    </a:lnTo>
                    <a:lnTo>
                      <a:pt x="4479642" y="9832"/>
                    </a:lnTo>
                    <a:cubicBezTo>
                      <a:pt x="4446733" y="11203"/>
                      <a:pt x="4413618" y="13204"/>
                      <a:pt x="4381320" y="19664"/>
                    </a:cubicBezTo>
                    <a:cubicBezTo>
                      <a:pt x="4364013" y="23125"/>
                      <a:pt x="4349568" y="36427"/>
                      <a:pt x="4332158" y="39329"/>
                    </a:cubicBezTo>
                    <a:cubicBezTo>
                      <a:pt x="4290007" y="46354"/>
                      <a:pt x="4246859" y="44909"/>
                      <a:pt x="4204339" y="49161"/>
                    </a:cubicBezTo>
                    <a:cubicBezTo>
                      <a:pt x="4141540" y="55441"/>
                      <a:pt x="4141962" y="58714"/>
                      <a:pt x="4086352" y="68825"/>
                    </a:cubicBezTo>
                    <a:cubicBezTo>
                      <a:pt x="4066738" y="72391"/>
                      <a:pt x="4046907" y="74748"/>
                      <a:pt x="4027358" y="78658"/>
                    </a:cubicBezTo>
                    <a:cubicBezTo>
                      <a:pt x="4002730" y="83584"/>
                      <a:pt x="3934194" y="103658"/>
                      <a:pt x="3919204" y="108155"/>
                    </a:cubicBezTo>
                    <a:cubicBezTo>
                      <a:pt x="3909277" y="111133"/>
                      <a:pt x="3899762" y="115473"/>
                      <a:pt x="3889707" y="117987"/>
                    </a:cubicBezTo>
                    <a:cubicBezTo>
                      <a:pt x="3873494" y="122040"/>
                      <a:pt x="3856932" y="124542"/>
                      <a:pt x="3840545" y="127819"/>
                    </a:cubicBezTo>
                    <a:cubicBezTo>
                      <a:pt x="3827435" y="134374"/>
                      <a:pt x="3815121" y="142849"/>
                      <a:pt x="3801216" y="147484"/>
                    </a:cubicBezTo>
                    <a:cubicBezTo>
                      <a:pt x="3769912" y="157919"/>
                      <a:pt x="3685269" y="164737"/>
                      <a:pt x="3663565" y="167148"/>
                    </a:cubicBezTo>
                    <a:cubicBezTo>
                      <a:pt x="3650455" y="173703"/>
                      <a:pt x="3638275" y="182601"/>
                      <a:pt x="3624236" y="186813"/>
                    </a:cubicBezTo>
                    <a:cubicBezTo>
                      <a:pt x="3605141" y="192542"/>
                      <a:pt x="3585149" y="195569"/>
                      <a:pt x="3565242" y="196645"/>
                    </a:cubicBezTo>
                    <a:cubicBezTo>
                      <a:pt x="3463737" y="202132"/>
                      <a:pt x="3362042" y="203200"/>
                      <a:pt x="3260442" y="206477"/>
                    </a:cubicBezTo>
                    <a:lnTo>
                      <a:pt x="3093294" y="226142"/>
                    </a:lnTo>
                    <a:cubicBezTo>
                      <a:pt x="2868923" y="251072"/>
                      <a:pt x="3107681" y="221886"/>
                      <a:pt x="2916313" y="245806"/>
                    </a:cubicBezTo>
                    <a:cubicBezTo>
                      <a:pt x="2900644" y="250283"/>
                      <a:pt x="2806630" y="276067"/>
                      <a:pt x="2788494" y="285135"/>
                    </a:cubicBezTo>
                    <a:cubicBezTo>
                      <a:pt x="2773837" y="292464"/>
                      <a:pt x="2762800" y="305542"/>
                      <a:pt x="2749165" y="314632"/>
                    </a:cubicBezTo>
                    <a:cubicBezTo>
                      <a:pt x="2626529" y="396390"/>
                      <a:pt x="2753161" y="312635"/>
                      <a:pt x="2670507" y="353961"/>
                    </a:cubicBezTo>
                    <a:cubicBezTo>
                      <a:pt x="2659938" y="359246"/>
                      <a:pt x="2651579" y="368340"/>
                      <a:pt x="2641010" y="373625"/>
                    </a:cubicBezTo>
                    <a:cubicBezTo>
                      <a:pt x="2625224" y="381518"/>
                      <a:pt x="2608236" y="386735"/>
                      <a:pt x="2591849" y="393290"/>
                    </a:cubicBezTo>
                    <a:cubicBezTo>
                      <a:pt x="2582017" y="403122"/>
                      <a:pt x="2574143" y="415417"/>
                      <a:pt x="2562352" y="422787"/>
                    </a:cubicBezTo>
                    <a:cubicBezTo>
                      <a:pt x="2547385" y="432141"/>
                      <a:pt x="2529717" y="436254"/>
                      <a:pt x="2513191" y="442451"/>
                    </a:cubicBezTo>
                    <a:cubicBezTo>
                      <a:pt x="2484972" y="453033"/>
                      <a:pt x="2475368" y="454366"/>
                      <a:pt x="2444365" y="462116"/>
                    </a:cubicBezTo>
                    <a:cubicBezTo>
                      <a:pt x="2434533" y="471948"/>
                      <a:pt x="2427305" y="485394"/>
                      <a:pt x="2414868" y="491613"/>
                    </a:cubicBezTo>
                    <a:cubicBezTo>
                      <a:pt x="2325330" y="536382"/>
                      <a:pt x="2398487" y="439168"/>
                      <a:pt x="2287049" y="550606"/>
                    </a:cubicBezTo>
                    <a:cubicBezTo>
                      <a:pt x="2277217" y="560438"/>
                      <a:pt x="2266454" y="569421"/>
                      <a:pt x="2257552" y="580103"/>
                    </a:cubicBezTo>
                    <a:cubicBezTo>
                      <a:pt x="2249987" y="589181"/>
                      <a:pt x="2246243" y="601244"/>
                      <a:pt x="2237887" y="609600"/>
                    </a:cubicBezTo>
                    <a:cubicBezTo>
                      <a:pt x="2229531" y="617956"/>
                      <a:pt x="2217223" y="621413"/>
                      <a:pt x="2208391" y="629264"/>
                    </a:cubicBezTo>
                    <a:cubicBezTo>
                      <a:pt x="2184824" y="650213"/>
                      <a:pt x="2143942" y="700818"/>
                      <a:pt x="2110068" y="717755"/>
                    </a:cubicBezTo>
                    <a:cubicBezTo>
                      <a:pt x="2097982" y="723798"/>
                      <a:pt x="2083776" y="724032"/>
                      <a:pt x="2070739" y="727587"/>
                    </a:cubicBezTo>
                    <a:cubicBezTo>
                      <a:pt x="2047720" y="733865"/>
                      <a:pt x="2025162" y="741886"/>
                      <a:pt x="2001913" y="747251"/>
                    </a:cubicBezTo>
                    <a:cubicBezTo>
                      <a:pt x="1982488" y="751734"/>
                      <a:pt x="1962381" y="752759"/>
                      <a:pt x="1942920" y="757084"/>
                    </a:cubicBezTo>
                    <a:cubicBezTo>
                      <a:pt x="1895220" y="767684"/>
                      <a:pt x="1925532" y="771262"/>
                      <a:pt x="1864262" y="786580"/>
                    </a:cubicBezTo>
                    <a:cubicBezTo>
                      <a:pt x="1841779" y="792201"/>
                      <a:pt x="1818378" y="793135"/>
                      <a:pt x="1795436" y="796413"/>
                    </a:cubicBezTo>
                    <a:cubicBezTo>
                      <a:pt x="1643246" y="847141"/>
                      <a:pt x="1800428" y="789000"/>
                      <a:pt x="1706945" y="835742"/>
                    </a:cubicBezTo>
                    <a:cubicBezTo>
                      <a:pt x="1646454" y="865988"/>
                      <a:pt x="1710059" y="813742"/>
                      <a:pt x="1628287" y="875071"/>
                    </a:cubicBezTo>
                    <a:cubicBezTo>
                      <a:pt x="1617163" y="883414"/>
                      <a:pt x="1609473" y="895666"/>
                      <a:pt x="1598791" y="904567"/>
                    </a:cubicBezTo>
                    <a:cubicBezTo>
                      <a:pt x="1566311" y="931634"/>
                      <a:pt x="1568438" y="919851"/>
                      <a:pt x="1529965" y="943896"/>
                    </a:cubicBezTo>
                    <a:cubicBezTo>
                      <a:pt x="1446793" y="995878"/>
                      <a:pt x="1538872" y="951964"/>
                      <a:pt x="1431642" y="1032387"/>
                    </a:cubicBezTo>
                    <a:cubicBezTo>
                      <a:pt x="1418532" y="1042219"/>
                      <a:pt x="1403900" y="1050297"/>
                      <a:pt x="1392313" y="1061884"/>
                    </a:cubicBezTo>
                    <a:cubicBezTo>
                      <a:pt x="1383957" y="1070240"/>
                      <a:pt x="1380214" y="1082302"/>
                      <a:pt x="1372649" y="1091380"/>
                    </a:cubicBezTo>
                    <a:cubicBezTo>
                      <a:pt x="1363747" y="1102062"/>
                      <a:pt x="1352984" y="1111045"/>
                      <a:pt x="1343152" y="1120877"/>
                    </a:cubicBezTo>
                    <a:cubicBezTo>
                      <a:pt x="1339875" y="1130709"/>
                      <a:pt x="1339344" y="1141940"/>
                      <a:pt x="1333320" y="1150374"/>
                    </a:cubicBezTo>
                    <a:cubicBezTo>
                      <a:pt x="1322544" y="1165461"/>
                      <a:pt x="1306200" y="1175750"/>
                      <a:pt x="1293991" y="1189703"/>
                    </a:cubicBezTo>
                    <a:cubicBezTo>
                      <a:pt x="1283200" y="1202036"/>
                      <a:pt x="1275159" y="1216590"/>
                      <a:pt x="1264494" y="1229032"/>
                    </a:cubicBezTo>
                    <a:cubicBezTo>
                      <a:pt x="1255445" y="1239589"/>
                      <a:pt x="1243340" y="1247405"/>
                      <a:pt x="1234997" y="1258529"/>
                    </a:cubicBezTo>
                    <a:cubicBezTo>
                      <a:pt x="1223531" y="1273817"/>
                      <a:pt x="1217937" y="1293180"/>
                      <a:pt x="1205500" y="1307690"/>
                    </a:cubicBezTo>
                    <a:cubicBezTo>
                      <a:pt x="1178352" y="1339362"/>
                      <a:pt x="1146507" y="1366683"/>
                      <a:pt x="1117010" y="1396180"/>
                    </a:cubicBezTo>
                    <a:cubicBezTo>
                      <a:pt x="1107178" y="1406012"/>
                      <a:pt x="1099083" y="1417964"/>
                      <a:pt x="1087513" y="1425677"/>
                    </a:cubicBezTo>
                    <a:cubicBezTo>
                      <a:pt x="1067849" y="1438787"/>
                      <a:pt x="1045232" y="1448294"/>
                      <a:pt x="1028520" y="1465006"/>
                    </a:cubicBezTo>
                    <a:cubicBezTo>
                      <a:pt x="990667" y="1502859"/>
                      <a:pt x="1010593" y="1486790"/>
                      <a:pt x="969526" y="1514167"/>
                    </a:cubicBezTo>
                    <a:cubicBezTo>
                      <a:pt x="962971" y="1523999"/>
                      <a:pt x="957552" y="1534692"/>
                      <a:pt x="949862" y="1543664"/>
                    </a:cubicBezTo>
                    <a:cubicBezTo>
                      <a:pt x="937796" y="1557741"/>
                      <a:pt x="921657" y="1568161"/>
                      <a:pt x="910533" y="1582993"/>
                    </a:cubicBezTo>
                    <a:cubicBezTo>
                      <a:pt x="901739" y="1594719"/>
                      <a:pt x="897423" y="1609212"/>
                      <a:pt x="890868" y="1622322"/>
                    </a:cubicBezTo>
                    <a:cubicBezTo>
                      <a:pt x="887591" y="1635432"/>
                      <a:pt x="885781" y="1648998"/>
                      <a:pt x="881036" y="1661651"/>
                    </a:cubicBezTo>
                    <a:cubicBezTo>
                      <a:pt x="848155" y="1749333"/>
                      <a:pt x="843390" y="1756609"/>
                      <a:pt x="812210" y="1818967"/>
                    </a:cubicBezTo>
                    <a:cubicBezTo>
                      <a:pt x="810298" y="1841911"/>
                      <a:pt x="804989" y="1982198"/>
                      <a:pt x="782713" y="2015613"/>
                    </a:cubicBezTo>
                    <a:cubicBezTo>
                      <a:pt x="767150" y="2038958"/>
                      <a:pt x="751846" y="2063095"/>
                      <a:pt x="733552" y="2084438"/>
                    </a:cubicBezTo>
                    <a:cubicBezTo>
                      <a:pt x="724503" y="2094995"/>
                      <a:pt x="714737" y="2105033"/>
                      <a:pt x="704055" y="2113935"/>
                    </a:cubicBezTo>
                    <a:cubicBezTo>
                      <a:pt x="684249" y="2130440"/>
                      <a:pt x="621988" y="2180873"/>
                      <a:pt x="586068" y="2202425"/>
                    </a:cubicBezTo>
                    <a:cubicBezTo>
                      <a:pt x="563410" y="2216020"/>
                      <a:pt x="539535" y="2227569"/>
                      <a:pt x="517242" y="2241755"/>
                    </a:cubicBezTo>
                    <a:cubicBezTo>
                      <a:pt x="503417" y="2250553"/>
                      <a:pt x="491248" y="2261726"/>
                      <a:pt x="477913" y="2271251"/>
                    </a:cubicBezTo>
                    <a:cubicBezTo>
                      <a:pt x="468297" y="2278119"/>
                      <a:pt x="457973" y="2283966"/>
                      <a:pt x="448416" y="2290916"/>
                    </a:cubicBezTo>
                    <a:cubicBezTo>
                      <a:pt x="421910" y="2310193"/>
                      <a:pt x="399072" y="2335252"/>
                      <a:pt x="369758" y="2349909"/>
                    </a:cubicBezTo>
                    <a:cubicBezTo>
                      <a:pt x="356648" y="2356464"/>
                      <a:pt x="343155" y="2362302"/>
                      <a:pt x="330429" y="2369574"/>
                    </a:cubicBezTo>
                    <a:cubicBezTo>
                      <a:pt x="320169" y="2375437"/>
                      <a:pt x="311337" y="2383636"/>
                      <a:pt x="300933" y="2389238"/>
                    </a:cubicBezTo>
                    <a:cubicBezTo>
                      <a:pt x="268670" y="2406610"/>
                      <a:pt x="231925" y="2416415"/>
                      <a:pt x="202610" y="2438400"/>
                    </a:cubicBezTo>
                    <a:cubicBezTo>
                      <a:pt x="152470" y="2476004"/>
                      <a:pt x="179179" y="2463921"/>
                      <a:pt x="123952" y="2477729"/>
                    </a:cubicBezTo>
                    <a:cubicBezTo>
                      <a:pt x="117397" y="2490839"/>
                      <a:pt x="113670" y="2505798"/>
                      <a:pt x="104287" y="2517058"/>
                    </a:cubicBezTo>
                    <a:cubicBezTo>
                      <a:pt x="96722" y="2526136"/>
                      <a:pt x="81346" y="2526890"/>
                      <a:pt x="74791" y="2536722"/>
                    </a:cubicBezTo>
                    <a:cubicBezTo>
                      <a:pt x="67295" y="2547966"/>
                      <a:pt x="68514" y="2563014"/>
                      <a:pt x="64958" y="2576051"/>
                    </a:cubicBezTo>
                    <a:cubicBezTo>
                      <a:pt x="58680" y="2599070"/>
                      <a:pt x="52150" y="2622023"/>
                      <a:pt x="45294" y="2644877"/>
                    </a:cubicBezTo>
                    <a:cubicBezTo>
                      <a:pt x="42316" y="2654804"/>
                      <a:pt x="39545" y="2664848"/>
                      <a:pt x="35462" y="2674374"/>
                    </a:cubicBezTo>
                    <a:cubicBezTo>
                      <a:pt x="29688" y="2687846"/>
                      <a:pt x="22352" y="2700593"/>
                      <a:pt x="15797" y="2713703"/>
                    </a:cubicBezTo>
                    <a:cubicBezTo>
                      <a:pt x="709" y="2819323"/>
                      <a:pt x="-10507" y="2867318"/>
                      <a:pt x="15797" y="2998838"/>
                    </a:cubicBezTo>
                    <a:cubicBezTo>
                      <a:pt x="19011" y="3014907"/>
                      <a:pt x="42016" y="3018503"/>
                      <a:pt x="55126" y="3028335"/>
                    </a:cubicBezTo>
                    <a:cubicBezTo>
                      <a:pt x="64958" y="3044722"/>
                      <a:pt x="72389" y="3062815"/>
                      <a:pt x="84623" y="3077496"/>
                    </a:cubicBezTo>
                    <a:cubicBezTo>
                      <a:pt x="105394" y="3102421"/>
                      <a:pt x="153449" y="3146322"/>
                      <a:pt x="153449" y="3146322"/>
                    </a:cubicBezTo>
                    <a:cubicBezTo>
                      <a:pt x="160004" y="3159432"/>
                      <a:pt x="162749" y="3175287"/>
                      <a:pt x="173113" y="3185651"/>
                    </a:cubicBezTo>
                    <a:cubicBezTo>
                      <a:pt x="279820" y="3292358"/>
                      <a:pt x="230789" y="3218967"/>
                      <a:pt x="320597" y="3293806"/>
                    </a:cubicBezTo>
                    <a:cubicBezTo>
                      <a:pt x="350310" y="3318566"/>
                      <a:pt x="402090" y="3365266"/>
                      <a:pt x="438584" y="3382296"/>
                    </a:cubicBezTo>
                    <a:cubicBezTo>
                      <a:pt x="466760" y="3395445"/>
                      <a:pt x="497578" y="3401961"/>
                      <a:pt x="527075" y="3411793"/>
                    </a:cubicBezTo>
                    <a:cubicBezTo>
                      <a:pt x="594188" y="3434164"/>
                      <a:pt x="513477" y="3406353"/>
                      <a:pt x="625397" y="3451122"/>
                    </a:cubicBezTo>
                    <a:cubicBezTo>
                      <a:pt x="635020" y="3454971"/>
                      <a:pt x="645484" y="3456612"/>
                      <a:pt x="654894" y="3460955"/>
                    </a:cubicBezTo>
                    <a:cubicBezTo>
                      <a:pt x="794755" y="3525507"/>
                      <a:pt x="709327" y="3495487"/>
                      <a:pt x="782713" y="3519948"/>
                    </a:cubicBezTo>
                    <a:cubicBezTo>
                      <a:pt x="792545" y="3526503"/>
                      <a:pt x="803132" y="3532048"/>
                      <a:pt x="812210" y="3539613"/>
                    </a:cubicBezTo>
                    <a:cubicBezTo>
                      <a:pt x="822892" y="3548515"/>
                      <a:pt x="830316" y="3561135"/>
                      <a:pt x="841707" y="3569109"/>
                    </a:cubicBezTo>
                    <a:cubicBezTo>
                      <a:pt x="972653" y="3660770"/>
                      <a:pt x="859500" y="3571626"/>
                      <a:pt x="949862" y="3628103"/>
                    </a:cubicBezTo>
                    <a:cubicBezTo>
                      <a:pt x="963758" y="3636788"/>
                      <a:pt x="974866" y="3649642"/>
                      <a:pt x="989191" y="3657600"/>
                    </a:cubicBezTo>
                    <a:cubicBezTo>
                      <a:pt x="1004619" y="3666171"/>
                      <a:pt x="1022224" y="3670096"/>
                      <a:pt x="1038352" y="3677264"/>
                    </a:cubicBezTo>
                    <a:cubicBezTo>
                      <a:pt x="1051746" y="3683217"/>
                      <a:pt x="1064955" y="3689657"/>
                      <a:pt x="1077681" y="3696929"/>
                    </a:cubicBezTo>
                    <a:cubicBezTo>
                      <a:pt x="1110866" y="3715892"/>
                      <a:pt x="1145427" y="3732989"/>
                      <a:pt x="1176004" y="3755922"/>
                    </a:cubicBezTo>
                    <a:cubicBezTo>
                      <a:pt x="1189114" y="3765754"/>
                      <a:pt x="1200676" y="3778090"/>
                      <a:pt x="1215333" y="3785419"/>
                    </a:cubicBezTo>
                    <a:cubicBezTo>
                      <a:pt x="1227419" y="3791462"/>
                      <a:pt x="1241552" y="3791974"/>
                      <a:pt x="1254662" y="3795251"/>
                    </a:cubicBezTo>
                    <a:cubicBezTo>
                      <a:pt x="1267772" y="3801806"/>
                      <a:pt x="1281265" y="3807644"/>
                      <a:pt x="1293991" y="3814916"/>
                    </a:cubicBezTo>
                    <a:cubicBezTo>
                      <a:pt x="1304251" y="3820779"/>
                      <a:pt x="1312918" y="3829295"/>
                      <a:pt x="1323487" y="3834580"/>
                    </a:cubicBezTo>
                    <a:cubicBezTo>
                      <a:pt x="1385043" y="3865358"/>
                      <a:pt x="1355643" y="3845299"/>
                      <a:pt x="1411978" y="3864077"/>
                    </a:cubicBezTo>
                    <a:cubicBezTo>
                      <a:pt x="1428722" y="3869658"/>
                      <a:pt x="1444552" y="3877710"/>
                      <a:pt x="1461139" y="3883742"/>
                    </a:cubicBezTo>
                    <a:cubicBezTo>
                      <a:pt x="1480619" y="3890826"/>
                      <a:pt x="1500653" y="3896322"/>
                      <a:pt x="1520133" y="3903406"/>
                    </a:cubicBezTo>
                    <a:cubicBezTo>
                      <a:pt x="1536720" y="3909438"/>
                      <a:pt x="1552172" y="3918790"/>
                      <a:pt x="1569294" y="3923071"/>
                    </a:cubicBezTo>
                    <a:cubicBezTo>
                      <a:pt x="1591777" y="3928692"/>
                      <a:pt x="1615178" y="3929626"/>
                      <a:pt x="1638120" y="3932903"/>
                    </a:cubicBezTo>
                    <a:cubicBezTo>
                      <a:pt x="1661062" y="3942735"/>
                      <a:pt x="1683089" y="3955060"/>
                      <a:pt x="1706945" y="3962400"/>
                    </a:cubicBezTo>
                    <a:cubicBezTo>
                      <a:pt x="1725999" y="3968263"/>
                      <a:pt x="1746345" y="3968558"/>
                      <a:pt x="1765939" y="3972232"/>
                    </a:cubicBezTo>
                    <a:cubicBezTo>
                      <a:pt x="1798790" y="3978391"/>
                      <a:pt x="1831556" y="3985010"/>
                      <a:pt x="1864262" y="3991896"/>
                    </a:cubicBezTo>
                    <a:cubicBezTo>
                      <a:pt x="1893830" y="3998121"/>
                      <a:pt x="1923053" y="4005992"/>
                      <a:pt x="1952752" y="4011561"/>
                    </a:cubicBezTo>
                    <a:cubicBezTo>
                      <a:pt x="1975530" y="4015832"/>
                      <a:pt x="1998562" y="4018685"/>
                      <a:pt x="2021578" y="4021393"/>
                    </a:cubicBezTo>
                    <a:cubicBezTo>
                      <a:pt x="2110648" y="4031872"/>
                      <a:pt x="2163895" y="4034368"/>
                      <a:pt x="2257552" y="4041058"/>
                    </a:cubicBezTo>
                    <a:cubicBezTo>
                      <a:pt x="2419119" y="4105684"/>
                      <a:pt x="2306595" y="4072815"/>
                      <a:pt x="2532855" y="4090219"/>
                    </a:cubicBezTo>
                    <a:cubicBezTo>
                      <a:pt x="2559201" y="4092246"/>
                      <a:pt x="2585492" y="4095459"/>
                      <a:pt x="2611513" y="4100051"/>
                    </a:cubicBezTo>
                    <a:cubicBezTo>
                      <a:pt x="2641270" y="4105302"/>
                      <a:pt x="2669836" y="4118008"/>
                      <a:pt x="2700004" y="4119716"/>
                    </a:cubicBezTo>
                    <a:cubicBezTo>
                      <a:pt x="2844017" y="4127868"/>
                      <a:pt x="2988417" y="4126271"/>
                      <a:pt x="3132623" y="4129548"/>
                    </a:cubicBezTo>
                    <a:cubicBezTo>
                      <a:pt x="3181784" y="4142658"/>
                      <a:pt x="3230216" y="4158899"/>
                      <a:pt x="3280107" y="4168877"/>
                    </a:cubicBezTo>
                    <a:cubicBezTo>
                      <a:pt x="3312405" y="4175337"/>
                      <a:pt x="3346367" y="4171165"/>
                      <a:pt x="3378429" y="4178709"/>
                    </a:cubicBezTo>
                    <a:cubicBezTo>
                      <a:pt x="3402726" y="4184426"/>
                      <a:pt x="3423749" y="4199811"/>
                      <a:pt x="3447255" y="4208206"/>
                    </a:cubicBezTo>
                    <a:cubicBezTo>
                      <a:pt x="3493564" y="4224745"/>
                      <a:pt x="3519709" y="4228597"/>
                      <a:pt x="3565242" y="4237703"/>
                    </a:cubicBezTo>
                    <a:cubicBezTo>
                      <a:pt x="3676217" y="4293191"/>
                      <a:pt x="3569528" y="4247619"/>
                      <a:pt x="3693062" y="4277032"/>
                    </a:cubicBezTo>
                    <a:cubicBezTo>
                      <a:pt x="3739484" y="4288085"/>
                      <a:pt x="3784564" y="4304217"/>
                      <a:pt x="3830713" y="4316361"/>
                    </a:cubicBezTo>
                    <a:cubicBezTo>
                      <a:pt x="3864103" y="4325148"/>
                      <a:pt x="3905525" y="4329356"/>
                      <a:pt x="3938868" y="4336025"/>
                    </a:cubicBezTo>
                    <a:cubicBezTo>
                      <a:pt x="3968497" y="4341951"/>
                      <a:pt x="3998044" y="4348361"/>
                      <a:pt x="4027358" y="4355690"/>
                    </a:cubicBezTo>
                    <a:cubicBezTo>
                      <a:pt x="4037413" y="4358204"/>
                      <a:pt x="4046738" y="4363274"/>
                      <a:pt x="4056855" y="4365522"/>
                    </a:cubicBezTo>
                    <a:cubicBezTo>
                      <a:pt x="4076316" y="4369847"/>
                      <a:pt x="4096184" y="4372077"/>
                      <a:pt x="4115849" y="4375355"/>
                    </a:cubicBezTo>
                    <a:cubicBezTo>
                      <a:pt x="4125681" y="4381910"/>
                      <a:pt x="4134135" y="4391282"/>
                      <a:pt x="4145345" y="4395019"/>
                    </a:cubicBezTo>
                    <a:cubicBezTo>
                      <a:pt x="4164258" y="4401323"/>
                      <a:pt x="4184878" y="4400526"/>
                      <a:pt x="4204339" y="4404851"/>
                    </a:cubicBezTo>
                    <a:cubicBezTo>
                      <a:pt x="4214456" y="4407099"/>
                      <a:pt x="4223781" y="4412170"/>
                      <a:pt x="4233836" y="4414684"/>
                    </a:cubicBezTo>
                    <a:cubicBezTo>
                      <a:pt x="4250049" y="4418737"/>
                      <a:pt x="4266874" y="4420119"/>
                      <a:pt x="4282997" y="4424516"/>
                    </a:cubicBezTo>
                    <a:cubicBezTo>
                      <a:pt x="4302995" y="4429970"/>
                      <a:pt x="4322060" y="4438485"/>
                      <a:pt x="4341991" y="4444180"/>
                    </a:cubicBezTo>
                    <a:cubicBezTo>
                      <a:pt x="4364933" y="4450735"/>
                      <a:pt x="4388181" y="4456300"/>
                      <a:pt x="4410816" y="4463845"/>
                    </a:cubicBezTo>
                    <a:cubicBezTo>
                      <a:pt x="4437855" y="4472858"/>
                      <a:pt x="4461876" y="4486442"/>
                      <a:pt x="4489475" y="4493342"/>
                    </a:cubicBezTo>
                    <a:cubicBezTo>
                      <a:pt x="4505688" y="4497395"/>
                      <a:pt x="4522249" y="4499897"/>
                      <a:pt x="4538636" y="4503174"/>
                    </a:cubicBezTo>
                    <a:cubicBezTo>
                      <a:pt x="4551746" y="4509729"/>
                      <a:pt x="4564571" y="4516885"/>
                      <a:pt x="4577965" y="4522838"/>
                    </a:cubicBezTo>
                    <a:cubicBezTo>
                      <a:pt x="4594093" y="4530006"/>
                      <a:pt x="4611632" y="4534052"/>
                      <a:pt x="4627126" y="4542503"/>
                    </a:cubicBezTo>
                    <a:cubicBezTo>
                      <a:pt x="4647874" y="4553820"/>
                      <a:pt x="4662669" y="4578901"/>
                      <a:pt x="4686120" y="4581832"/>
                    </a:cubicBezTo>
                    <a:lnTo>
                      <a:pt x="4764778" y="4591664"/>
                    </a:lnTo>
                    <a:cubicBezTo>
                      <a:pt x="5102026" y="4704081"/>
                      <a:pt x="4822178" y="4620772"/>
                      <a:pt x="5639849" y="4630993"/>
                    </a:cubicBezTo>
                    <a:cubicBezTo>
                      <a:pt x="5852527" y="4657577"/>
                      <a:pt x="5628600" y="4620724"/>
                      <a:pt x="5757836" y="4660490"/>
                    </a:cubicBezTo>
                    <a:cubicBezTo>
                      <a:pt x="5786716" y="4669376"/>
                      <a:pt x="5817338" y="4671629"/>
                      <a:pt x="5846326" y="4680155"/>
                    </a:cubicBezTo>
                    <a:cubicBezTo>
                      <a:pt x="5873190" y="4688056"/>
                      <a:pt x="5898419" y="4700796"/>
                      <a:pt x="5924984" y="4709651"/>
                    </a:cubicBezTo>
                    <a:cubicBezTo>
                      <a:pt x="5957446" y="4720471"/>
                      <a:pt x="5990338" y="4729990"/>
                      <a:pt x="6023307" y="4739148"/>
                    </a:cubicBezTo>
                    <a:cubicBezTo>
                      <a:pt x="6049347" y="4746382"/>
                      <a:pt x="6077792" y="4746727"/>
                      <a:pt x="6101965" y="4758813"/>
                    </a:cubicBezTo>
                    <a:cubicBezTo>
                      <a:pt x="6115075" y="4765368"/>
                      <a:pt x="6127822" y="4772703"/>
                      <a:pt x="6141294" y="4778477"/>
                    </a:cubicBezTo>
                    <a:cubicBezTo>
                      <a:pt x="6150820" y="4782560"/>
                      <a:pt x="6160777" y="4785639"/>
                      <a:pt x="6170791" y="4788309"/>
                    </a:cubicBezTo>
                    <a:cubicBezTo>
                      <a:pt x="6209962" y="4798754"/>
                      <a:pt x="6249551" y="4807573"/>
                      <a:pt x="6288778" y="4817806"/>
                    </a:cubicBezTo>
                    <a:cubicBezTo>
                      <a:pt x="6432404" y="4855274"/>
                      <a:pt x="6351808" y="4840857"/>
                      <a:pt x="6465758" y="4857135"/>
                    </a:cubicBezTo>
                    <a:cubicBezTo>
                      <a:pt x="6600627" y="4911083"/>
                      <a:pt x="6431153" y="4846754"/>
                      <a:pt x="6564081" y="4886632"/>
                    </a:cubicBezTo>
                    <a:cubicBezTo>
                      <a:pt x="6679740" y="4921329"/>
                      <a:pt x="6536706" y="4895362"/>
                      <a:pt x="6682068" y="4916129"/>
                    </a:cubicBezTo>
                    <a:cubicBezTo>
                      <a:pt x="6723363" y="4936776"/>
                      <a:pt x="6751768" y="4952693"/>
                      <a:pt x="6800055" y="4965290"/>
                    </a:cubicBezTo>
                    <a:cubicBezTo>
                      <a:pt x="6848566" y="4977945"/>
                      <a:pt x="6899977" y="4978933"/>
                      <a:pt x="6947539" y="4994787"/>
                    </a:cubicBezTo>
                    <a:cubicBezTo>
                      <a:pt x="6957371" y="4998064"/>
                      <a:pt x="6967601" y="5000330"/>
                      <a:pt x="6977036" y="5004619"/>
                    </a:cubicBezTo>
                    <a:cubicBezTo>
                      <a:pt x="7003723" y="5016749"/>
                      <a:pt x="7029475" y="5030838"/>
                      <a:pt x="7055694" y="5043948"/>
                    </a:cubicBezTo>
                    <a:cubicBezTo>
                      <a:pt x="7068804" y="5050503"/>
                      <a:pt x="7081118" y="5058978"/>
                      <a:pt x="7095023" y="5063613"/>
                    </a:cubicBezTo>
                    <a:cubicBezTo>
                      <a:pt x="7104855" y="5066890"/>
                      <a:pt x="7114994" y="5069362"/>
                      <a:pt x="7124520" y="5073445"/>
                    </a:cubicBezTo>
                    <a:cubicBezTo>
                      <a:pt x="7137992" y="5079219"/>
                      <a:pt x="7150169" y="5087847"/>
                      <a:pt x="7163849" y="5093109"/>
                    </a:cubicBezTo>
                    <a:cubicBezTo>
                      <a:pt x="7192869" y="5104270"/>
                      <a:pt x="7222842" y="5112774"/>
                      <a:pt x="7252339" y="5122606"/>
                    </a:cubicBezTo>
                    <a:lnTo>
                      <a:pt x="7281836" y="5132438"/>
                    </a:lnTo>
                    <a:cubicBezTo>
                      <a:pt x="7291668" y="5135716"/>
                      <a:pt x="7301278" y="5139757"/>
                      <a:pt x="7311333" y="5142271"/>
                    </a:cubicBezTo>
                    <a:cubicBezTo>
                      <a:pt x="7324443" y="5145548"/>
                      <a:pt x="7337669" y="5148391"/>
                      <a:pt x="7350662" y="5152103"/>
                    </a:cubicBezTo>
                    <a:cubicBezTo>
                      <a:pt x="7360627" y="5154950"/>
                      <a:pt x="7370723" y="5157646"/>
                      <a:pt x="7380158" y="5161935"/>
                    </a:cubicBezTo>
                    <a:cubicBezTo>
                      <a:pt x="7406845" y="5174065"/>
                      <a:pt x="7429901" y="5196445"/>
                      <a:pt x="7458816" y="5201264"/>
                    </a:cubicBezTo>
                    <a:cubicBezTo>
                      <a:pt x="7559961" y="5218121"/>
                      <a:pt x="7497933" y="5209567"/>
                      <a:pt x="7645629" y="5220929"/>
                    </a:cubicBezTo>
                    <a:cubicBezTo>
                      <a:pt x="7727565" y="5217651"/>
                      <a:pt x="7809594" y="5216211"/>
                      <a:pt x="7891436" y="5211096"/>
                    </a:cubicBezTo>
                    <a:cubicBezTo>
                      <a:pt x="7928955" y="5208751"/>
                      <a:pt x="7956865" y="5204589"/>
                      <a:pt x="7989758" y="5191432"/>
                    </a:cubicBezTo>
                    <a:cubicBezTo>
                      <a:pt x="7996562" y="5188710"/>
                      <a:pt x="8002868" y="5184877"/>
                      <a:pt x="8009423" y="5181600"/>
                    </a:cubicBezTo>
                    <a:lnTo>
                      <a:pt x="8009423" y="9832"/>
                    </a:lnTo>
                    <a:lnTo>
                      <a:pt x="4853268" y="0"/>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sp>
            <p:nvSpPr>
              <p:cNvPr id="284" name="フリーフォーム: 図形 283">
                <a:extLst>
                  <a:ext uri="{FF2B5EF4-FFF2-40B4-BE49-F238E27FC236}">
                    <a16:creationId xmlns:a16="http://schemas.microsoft.com/office/drawing/2014/main" id="{4F9B23E1-394A-4373-8D91-7B78875DE380}"/>
                  </a:ext>
                </a:extLst>
              </p:cNvPr>
              <p:cNvSpPr/>
              <p:nvPr/>
            </p:nvSpPr>
            <p:spPr>
              <a:xfrm>
                <a:off x="2687715" y="1000836"/>
                <a:ext cx="7862298" cy="5220929"/>
              </a:xfrm>
              <a:custGeom>
                <a:avLst/>
                <a:gdLst>
                  <a:gd name="connsiteX0" fmla="*/ 4853268 w 8009423"/>
                  <a:gd name="connsiteY0" fmla="*/ 0 h 5220929"/>
                  <a:gd name="connsiteX1" fmla="*/ 4853268 w 8009423"/>
                  <a:gd name="connsiteY1" fmla="*/ 0 h 5220929"/>
                  <a:gd name="connsiteX2" fmla="*/ 4479642 w 8009423"/>
                  <a:gd name="connsiteY2" fmla="*/ 9832 h 5220929"/>
                  <a:gd name="connsiteX3" fmla="*/ 4381320 w 8009423"/>
                  <a:gd name="connsiteY3" fmla="*/ 19664 h 5220929"/>
                  <a:gd name="connsiteX4" fmla="*/ 4332158 w 8009423"/>
                  <a:gd name="connsiteY4" fmla="*/ 39329 h 5220929"/>
                  <a:gd name="connsiteX5" fmla="*/ 4204339 w 8009423"/>
                  <a:gd name="connsiteY5" fmla="*/ 49161 h 5220929"/>
                  <a:gd name="connsiteX6" fmla="*/ 4086352 w 8009423"/>
                  <a:gd name="connsiteY6" fmla="*/ 68825 h 5220929"/>
                  <a:gd name="connsiteX7" fmla="*/ 4027358 w 8009423"/>
                  <a:gd name="connsiteY7" fmla="*/ 78658 h 5220929"/>
                  <a:gd name="connsiteX8" fmla="*/ 3919204 w 8009423"/>
                  <a:gd name="connsiteY8" fmla="*/ 108155 h 5220929"/>
                  <a:gd name="connsiteX9" fmla="*/ 3889707 w 8009423"/>
                  <a:gd name="connsiteY9" fmla="*/ 117987 h 5220929"/>
                  <a:gd name="connsiteX10" fmla="*/ 3840545 w 8009423"/>
                  <a:gd name="connsiteY10" fmla="*/ 127819 h 5220929"/>
                  <a:gd name="connsiteX11" fmla="*/ 3801216 w 8009423"/>
                  <a:gd name="connsiteY11" fmla="*/ 147484 h 5220929"/>
                  <a:gd name="connsiteX12" fmla="*/ 3663565 w 8009423"/>
                  <a:gd name="connsiteY12" fmla="*/ 167148 h 5220929"/>
                  <a:gd name="connsiteX13" fmla="*/ 3624236 w 8009423"/>
                  <a:gd name="connsiteY13" fmla="*/ 186813 h 5220929"/>
                  <a:gd name="connsiteX14" fmla="*/ 3565242 w 8009423"/>
                  <a:gd name="connsiteY14" fmla="*/ 196645 h 5220929"/>
                  <a:gd name="connsiteX15" fmla="*/ 3260442 w 8009423"/>
                  <a:gd name="connsiteY15" fmla="*/ 206477 h 5220929"/>
                  <a:gd name="connsiteX16" fmla="*/ 3093294 w 8009423"/>
                  <a:gd name="connsiteY16" fmla="*/ 226142 h 5220929"/>
                  <a:gd name="connsiteX17" fmla="*/ 2916313 w 8009423"/>
                  <a:gd name="connsiteY17" fmla="*/ 245806 h 5220929"/>
                  <a:gd name="connsiteX18" fmla="*/ 2788494 w 8009423"/>
                  <a:gd name="connsiteY18" fmla="*/ 285135 h 5220929"/>
                  <a:gd name="connsiteX19" fmla="*/ 2749165 w 8009423"/>
                  <a:gd name="connsiteY19" fmla="*/ 314632 h 5220929"/>
                  <a:gd name="connsiteX20" fmla="*/ 2670507 w 8009423"/>
                  <a:gd name="connsiteY20" fmla="*/ 353961 h 5220929"/>
                  <a:gd name="connsiteX21" fmla="*/ 2641010 w 8009423"/>
                  <a:gd name="connsiteY21" fmla="*/ 373625 h 5220929"/>
                  <a:gd name="connsiteX22" fmla="*/ 2591849 w 8009423"/>
                  <a:gd name="connsiteY22" fmla="*/ 393290 h 5220929"/>
                  <a:gd name="connsiteX23" fmla="*/ 2562352 w 8009423"/>
                  <a:gd name="connsiteY23" fmla="*/ 422787 h 5220929"/>
                  <a:gd name="connsiteX24" fmla="*/ 2513191 w 8009423"/>
                  <a:gd name="connsiteY24" fmla="*/ 442451 h 5220929"/>
                  <a:gd name="connsiteX25" fmla="*/ 2444365 w 8009423"/>
                  <a:gd name="connsiteY25" fmla="*/ 462116 h 5220929"/>
                  <a:gd name="connsiteX26" fmla="*/ 2414868 w 8009423"/>
                  <a:gd name="connsiteY26" fmla="*/ 491613 h 5220929"/>
                  <a:gd name="connsiteX27" fmla="*/ 2287049 w 8009423"/>
                  <a:gd name="connsiteY27" fmla="*/ 550606 h 5220929"/>
                  <a:gd name="connsiteX28" fmla="*/ 2257552 w 8009423"/>
                  <a:gd name="connsiteY28" fmla="*/ 580103 h 5220929"/>
                  <a:gd name="connsiteX29" fmla="*/ 2237887 w 8009423"/>
                  <a:gd name="connsiteY29" fmla="*/ 609600 h 5220929"/>
                  <a:gd name="connsiteX30" fmla="*/ 2208391 w 8009423"/>
                  <a:gd name="connsiteY30" fmla="*/ 629264 h 5220929"/>
                  <a:gd name="connsiteX31" fmla="*/ 2110068 w 8009423"/>
                  <a:gd name="connsiteY31" fmla="*/ 717755 h 5220929"/>
                  <a:gd name="connsiteX32" fmla="*/ 2070739 w 8009423"/>
                  <a:gd name="connsiteY32" fmla="*/ 727587 h 5220929"/>
                  <a:gd name="connsiteX33" fmla="*/ 2001913 w 8009423"/>
                  <a:gd name="connsiteY33" fmla="*/ 747251 h 5220929"/>
                  <a:gd name="connsiteX34" fmla="*/ 1942920 w 8009423"/>
                  <a:gd name="connsiteY34" fmla="*/ 757084 h 5220929"/>
                  <a:gd name="connsiteX35" fmla="*/ 1864262 w 8009423"/>
                  <a:gd name="connsiteY35" fmla="*/ 786580 h 5220929"/>
                  <a:gd name="connsiteX36" fmla="*/ 1795436 w 8009423"/>
                  <a:gd name="connsiteY36" fmla="*/ 796413 h 5220929"/>
                  <a:gd name="connsiteX37" fmla="*/ 1706945 w 8009423"/>
                  <a:gd name="connsiteY37" fmla="*/ 835742 h 5220929"/>
                  <a:gd name="connsiteX38" fmla="*/ 1628287 w 8009423"/>
                  <a:gd name="connsiteY38" fmla="*/ 875071 h 5220929"/>
                  <a:gd name="connsiteX39" fmla="*/ 1598791 w 8009423"/>
                  <a:gd name="connsiteY39" fmla="*/ 904567 h 5220929"/>
                  <a:gd name="connsiteX40" fmla="*/ 1529965 w 8009423"/>
                  <a:gd name="connsiteY40" fmla="*/ 943896 h 5220929"/>
                  <a:gd name="connsiteX41" fmla="*/ 1431642 w 8009423"/>
                  <a:gd name="connsiteY41" fmla="*/ 1032387 h 5220929"/>
                  <a:gd name="connsiteX42" fmla="*/ 1392313 w 8009423"/>
                  <a:gd name="connsiteY42" fmla="*/ 1061884 h 5220929"/>
                  <a:gd name="connsiteX43" fmla="*/ 1372649 w 8009423"/>
                  <a:gd name="connsiteY43" fmla="*/ 1091380 h 5220929"/>
                  <a:gd name="connsiteX44" fmla="*/ 1343152 w 8009423"/>
                  <a:gd name="connsiteY44" fmla="*/ 1120877 h 5220929"/>
                  <a:gd name="connsiteX45" fmla="*/ 1333320 w 8009423"/>
                  <a:gd name="connsiteY45" fmla="*/ 1150374 h 5220929"/>
                  <a:gd name="connsiteX46" fmla="*/ 1293991 w 8009423"/>
                  <a:gd name="connsiteY46" fmla="*/ 1189703 h 5220929"/>
                  <a:gd name="connsiteX47" fmla="*/ 1264494 w 8009423"/>
                  <a:gd name="connsiteY47" fmla="*/ 1229032 h 5220929"/>
                  <a:gd name="connsiteX48" fmla="*/ 1234997 w 8009423"/>
                  <a:gd name="connsiteY48" fmla="*/ 1258529 h 5220929"/>
                  <a:gd name="connsiteX49" fmla="*/ 1205500 w 8009423"/>
                  <a:gd name="connsiteY49" fmla="*/ 1307690 h 5220929"/>
                  <a:gd name="connsiteX50" fmla="*/ 1117010 w 8009423"/>
                  <a:gd name="connsiteY50" fmla="*/ 1396180 h 5220929"/>
                  <a:gd name="connsiteX51" fmla="*/ 1087513 w 8009423"/>
                  <a:gd name="connsiteY51" fmla="*/ 1425677 h 5220929"/>
                  <a:gd name="connsiteX52" fmla="*/ 1028520 w 8009423"/>
                  <a:gd name="connsiteY52" fmla="*/ 1465006 h 5220929"/>
                  <a:gd name="connsiteX53" fmla="*/ 969526 w 8009423"/>
                  <a:gd name="connsiteY53" fmla="*/ 1514167 h 5220929"/>
                  <a:gd name="connsiteX54" fmla="*/ 949862 w 8009423"/>
                  <a:gd name="connsiteY54" fmla="*/ 1543664 h 5220929"/>
                  <a:gd name="connsiteX55" fmla="*/ 910533 w 8009423"/>
                  <a:gd name="connsiteY55" fmla="*/ 1582993 h 5220929"/>
                  <a:gd name="connsiteX56" fmla="*/ 890868 w 8009423"/>
                  <a:gd name="connsiteY56" fmla="*/ 1622322 h 5220929"/>
                  <a:gd name="connsiteX57" fmla="*/ 881036 w 8009423"/>
                  <a:gd name="connsiteY57" fmla="*/ 1661651 h 5220929"/>
                  <a:gd name="connsiteX58" fmla="*/ 812210 w 8009423"/>
                  <a:gd name="connsiteY58" fmla="*/ 1818967 h 5220929"/>
                  <a:gd name="connsiteX59" fmla="*/ 782713 w 8009423"/>
                  <a:gd name="connsiteY59" fmla="*/ 2015613 h 5220929"/>
                  <a:gd name="connsiteX60" fmla="*/ 733552 w 8009423"/>
                  <a:gd name="connsiteY60" fmla="*/ 2084438 h 5220929"/>
                  <a:gd name="connsiteX61" fmla="*/ 704055 w 8009423"/>
                  <a:gd name="connsiteY61" fmla="*/ 2113935 h 5220929"/>
                  <a:gd name="connsiteX62" fmla="*/ 586068 w 8009423"/>
                  <a:gd name="connsiteY62" fmla="*/ 2202425 h 5220929"/>
                  <a:gd name="connsiteX63" fmla="*/ 517242 w 8009423"/>
                  <a:gd name="connsiteY63" fmla="*/ 2241755 h 5220929"/>
                  <a:gd name="connsiteX64" fmla="*/ 477913 w 8009423"/>
                  <a:gd name="connsiteY64" fmla="*/ 2271251 h 5220929"/>
                  <a:gd name="connsiteX65" fmla="*/ 448416 w 8009423"/>
                  <a:gd name="connsiteY65" fmla="*/ 2290916 h 5220929"/>
                  <a:gd name="connsiteX66" fmla="*/ 369758 w 8009423"/>
                  <a:gd name="connsiteY66" fmla="*/ 2349909 h 5220929"/>
                  <a:gd name="connsiteX67" fmla="*/ 330429 w 8009423"/>
                  <a:gd name="connsiteY67" fmla="*/ 2369574 h 5220929"/>
                  <a:gd name="connsiteX68" fmla="*/ 300933 w 8009423"/>
                  <a:gd name="connsiteY68" fmla="*/ 2389238 h 5220929"/>
                  <a:gd name="connsiteX69" fmla="*/ 202610 w 8009423"/>
                  <a:gd name="connsiteY69" fmla="*/ 2438400 h 5220929"/>
                  <a:gd name="connsiteX70" fmla="*/ 123952 w 8009423"/>
                  <a:gd name="connsiteY70" fmla="*/ 2477729 h 5220929"/>
                  <a:gd name="connsiteX71" fmla="*/ 104287 w 8009423"/>
                  <a:gd name="connsiteY71" fmla="*/ 2517058 h 5220929"/>
                  <a:gd name="connsiteX72" fmla="*/ 74791 w 8009423"/>
                  <a:gd name="connsiteY72" fmla="*/ 2536722 h 5220929"/>
                  <a:gd name="connsiteX73" fmla="*/ 64958 w 8009423"/>
                  <a:gd name="connsiteY73" fmla="*/ 2576051 h 5220929"/>
                  <a:gd name="connsiteX74" fmla="*/ 45294 w 8009423"/>
                  <a:gd name="connsiteY74" fmla="*/ 2644877 h 5220929"/>
                  <a:gd name="connsiteX75" fmla="*/ 35462 w 8009423"/>
                  <a:gd name="connsiteY75" fmla="*/ 2674374 h 5220929"/>
                  <a:gd name="connsiteX76" fmla="*/ 15797 w 8009423"/>
                  <a:gd name="connsiteY76" fmla="*/ 2713703 h 5220929"/>
                  <a:gd name="connsiteX77" fmla="*/ 15797 w 8009423"/>
                  <a:gd name="connsiteY77" fmla="*/ 2998838 h 5220929"/>
                  <a:gd name="connsiteX78" fmla="*/ 55126 w 8009423"/>
                  <a:gd name="connsiteY78" fmla="*/ 3028335 h 5220929"/>
                  <a:gd name="connsiteX79" fmla="*/ 84623 w 8009423"/>
                  <a:gd name="connsiteY79" fmla="*/ 3077496 h 5220929"/>
                  <a:gd name="connsiteX80" fmla="*/ 153449 w 8009423"/>
                  <a:gd name="connsiteY80" fmla="*/ 3146322 h 5220929"/>
                  <a:gd name="connsiteX81" fmla="*/ 173113 w 8009423"/>
                  <a:gd name="connsiteY81" fmla="*/ 3185651 h 5220929"/>
                  <a:gd name="connsiteX82" fmla="*/ 320597 w 8009423"/>
                  <a:gd name="connsiteY82" fmla="*/ 3293806 h 5220929"/>
                  <a:gd name="connsiteX83" fmla="*/ 438584 w 8009423"/>
                  <a:gd name="connsiteY83" fmla="*/ 3382296 h 5220929"/>
                  <a:gd name="connsiteX84" fmla="*/ 527075 w 8009423"/>
                  <a:gd name="connsiteY84" fmla="*/ 3411793 h 5220929"/>
                  <a:gd name="connsiteX85" fmla="*/ 625397 w 8009423"/>
                  <a:gd name="connsiteY85" fmla="*/ 3451122 h 5220929"/>
                  <a:gd name="connsiteX86" fmla="*/ 654894 w 8009423"/>
                  <a:gd name="connsiteY86" fmla="*/ 3460955 h 5220929"/>
                  <a:gd name="connsiteX87" fmla="*/ 782713 w 8009423"/>
                  <a:gd name="connsiteY87" fmla="*/ 3519948 h 5220929"/>
                  <a:gd name="connsiteX88" fmla="*/ 812210 w 8009423"/>
                  <a:gd name="connsiteY88" fmla="*/ 3539613 h 5220929"/>
                  <a:gd name="connsiteX89" fmla="*/ 841707 w 8009423"/>
                  <a:gd name="connsiteY89" fmla="*/ 3569109 h 5220929"/>
                  <a:gd name="connsiteX90" fmla="*/ 949862 w 8009423"/>
                  <a:gd name="connsiteY90" fmla="*/ 3628103 h 5220929"/>
                  <a:gd name="connsiteX91" fmla="*/ 989191 w 8009423"/>
                  <a:gd name="connsiteY91" fmla="*/ 3657600 h 5220929"/>
                  <a:gd name="connsiteX92" fmla="*/ 1038352 w 8009423"/>
                  <a:gd name="connsiteY92" fmla="*/ 3677264 h 5220929"/>
                  <a:gd name="connsiteX93" fmla="*/ 1077681 w 8009423"/>
                  <a:gd name="connsiteY93" fmla="*/ 3696929 h 5220929"/>
                  <a:gd name="connsiteX94" fmla="*/ 1176004 w 8009423"/>
                  <a:gd name="connsiteY94" fmla="*/ 3755922 h 5220929"/>
                  <a:gd name="connsiteX95" fmla="*/ 1215333 w 8009423"/>
                  <a:gd name="connsiteY95" fmla="*/ 3785419 h 5220929"/>
                  <a:gd name="connsiteX96" fmla="*/ 1254662 w 8009423"/>
                  <a:gd name="connsiteY96" fmla="*/ 3795251 h 5220929"/>
                  <a:gd name="connsiteX97" fmla="*/ 1293991 w 8009423"/>
                  <a:gd name="connsiteY97" fmla="*/ 3814916 h 5220929"/>
                  <a:gd name="connsiteX98" fmla="*/ 1323487 w 8009423"/>
                  <a:gd name="connsiteY98" fmla="*/ 3834580 h 5220929"/>
                  <a:gd name="connsiteX99" fmla="*/ 1411978 w 8009423"/>
                  <a:gd name="connsiteY99" fmla="*/ 3864077 h 5220929"/>
                  <a:gd name="connsiteX100" fmla="*/ 1461139 w 8009423"/>
                  <a:gd name="connsiteY100" fmla="*/ 3883742 h 5220929"/>
                  <a:gd name="connsiteX101" fmla="*/ 1520133 w 8009423"/>
                  <a:gd name="connsiteY101" fmla="*/ 3903406 h 5220929"/>
                  <a:gd name="connsiteX102" fmla="*/ 1569294 w 8009423"/>
                  <a:gd name="connsiteY102" fmla="*/ 3923071 h 5220929"/>
                  <a:gd name="connsiteX103" fmla="*/ 1638120 w 8009423"/>
                  <a:gd name="connsiteY103" fmla="*/ 3932903 h 5220929"/>
                  <a:gd name="connsiteX104" fmla="*/ 1706945 w 8009423"/>
                  <a:gd name="connsiteY104" fmla="*/ 3962400 h 5220929"/>
                  <a:gd name="connsiteX105" fmla="*/ 1765939 w 8009423"/>
                  <a:gd name="connsiteY105" fmla="*/ 3972232 h 5220929"/>
                  <a:gd name="connsiteX106" fmla="*/ 1864262 w 8009423"/>
                  <a:gd name="connsiteY106" fmla="*/ 3991896 h 5220929"/>
                  <a:gd name="connsiteX107" fmla="*/ 1952752 w 8009423"/>
                  <a:gd name="connsiteY107" fmla="*/ 4011561 h 5220929"/>
                  <a:gd name="connsiteX108" fmla="*/ 2021578 w 8009423"/>
                  <a:gd name="connsiteY108" fmla="*/ 4021393 h 5220929"/>
                  <a:gd name="connsiteX109" fmla="*/ 2257552 w 8009423"/>
                  <a:gd name="connsiteY109" fmla="*/ 4041058 h 5220929"/>
                  <a:gd name="connsiteX110" fmla="*/ 2532855 w 8009423"/>
                  <a:gd name="connsiteY110" fmla="*/ 4090219 h 5220929"/>
                  <a:gd name="connsiteX111" fmla="*/ 2611513 w 8009423"/>
                  <a:gd name="connsiteY111" fmla="*/ 4100051 h 5220929"/>
                  <a:gd name="connsiteX112" fmla="*/ 2700004 w 8009423"/>
                  <a:gd name="connsiteY112" fmla="*/ 4119716 h 5220929"/>
                  <a:gd name="connsiteX113" fmla="*/ 3132623 w 8009423"/>
                  <a:gd name="connsiteY113" fmla="*/ 4129548 h 5220929"/>
                  <a:gd name="connsiteX114" fmla="*/ 3280107 w 8009423"/>
                  <a:gd name="connsiteY114" fmla="*/ 4168877 h 5220929"/>
                  <a:gd name="connsiteX115" fmla="*/ 3378429 w 8009423"/>
                  <a:gd name="connsiteY115" fmla="*/ 4178709 h 5220929"/>
                  <a:gd name="connsiteX116" fmla="*/ 3447255 w 8009423"/>
                  <a:gd name="connsiteY116" fmla="*/ 4208206 h 5220929"/>
                  <a:gd name="connsiteX117" fmla="*/ 3565242 w 8009423"/>
                  <a:gd name="connsiteY117" fmla="*/ 4237703 h 5220929"/>
                  <a:gd name="connsiteX118" fmla="*/ 3693062 w 8009423"/>
                  <a:gd name="connsiteY118" fmla="*/ 4277032 h 5220929"/>
                  <a:gd name="connsiteX119" fmla="*/ 3830713 w 8009423"/>
                  <a:gd name="connsiteY119" fmla="*/ 4316361 h 5220929"/>
                  <a:gd name="connsiteX120" fmla="*/ 3938868 w 8009423"/>
                  <a:gd name="connsiteY120" fmla="*/ 4336025 h 5220929"/>
                  <a:gd name="connsiteX121" fmla="*/ 4027358 w 8009423"/>
                  <a:gd name="connsiteY121" fmla="*/ 4355690 h 5220929"/>
                  <a:gd name="connsiteX122" fmla="*/ 4056855 w 8009423"/>
                  <a:gd name="connsiteY122" fmla="*/ 4365522 h 5220929"/>
                  <a:gd name="connsiteX123" fmla="*/ 4115849 w 8009423"/>
                  <a:gd name="connsiteY123" fmla="*/ 4375355 h 5220929"/>
                  <a:gd name="connsiteX124" fmla="*/ 4145345 w 8009423"/>
                  <a:gd name="connsiteY124" fmla="*/ 4395019 h 5220929"/>
                  <a:gd name="connsiteX125" fmla="*/ 4204339 w 8009423"/>
                  <a:gd name="connsiteY125" fmla="*/ 4404851 h 5220929"/>
                  <a:gd name="connsiteX126" fmla="*/ 4233836 w 8009423"/>
                  <a:gd name="connsiteY126" fmla="*/ 4414684 h 5220929"/>
                  <a:gd name="connsiteX127" fmla="*/ 4282997 w 8009423"/>
                  <a:gd name="connsiteY127" fmla="*/ 4424516 h 5220929"/>
                  <a:gd name="connsiteX128" fmla="*/ 4341991 w 8009423"/>
                  <a:gd name="connsiteY128" fmla="*/ 4444180 h 5220929"/>
                  <a:gd name="connsiteX129" fmla="*/ 4410816 w 8009423"/>
                  <a:gd name="connsiteY129" fmla="*/ 4463845 h 5220929"/>
                  <a:gd name="connsiteX130" fmla="*/ 4489475 w 8009423"/>
                  <a:gd name="connsiteY130" fmla="*/ 4493342 h 5220929"/>
                  <a:gd name="connsiteX131" fmla="*/ 4538636 w 8009423"/>
                  <a:gd name="connsiteY131" fmla="*/ 4503174 h 5220929"/>
                  <a:gd name="connsiteX132" fmla="*/ 4577965 w 8009423"/>
                  <a:gd name="connsiteY132" fmla="*/ 4522838 h 5220929"/>
                  <a:gd name="connsiteX133" fmla="*/ 4627126 w 8009423"/>
                  <a:gd name="connsiteY133" fmla="*/ 4542503 h 5220929"/>
                  <a:gd name="connsiteX134" fmla="*/ 4686120 w 8009423"/>
                  <a:gd name="connsiteY134" fmla="*/ 4581832 h 5220929"/>
                  <a:gd name="connsiteX135" fmla="*/ 4764778 w 8009423"/>
                  <a:gd name="connsiteY135" fmla="*/ 4591664 h 5220929"/>
                  <a:gd name="connsiteX136" fmla="*/ 5639849 w 8009423"/>
                  <a:gd name="connsiteY136" fmla="*/ 4630993 h 5220929"/>
                  <a:gd name="connsiteX137" fmla="*/ 5757836 w 8009423"/>
                  <a:gd name="connsiteY137" fmla="*/ 4660490 h 5220929"/>
                  <a:gd name="connsiteX138" fmla="*/ 5846326 w 8009423"/>
                  <a:gd name="connsiteY138" fmla="*/ 4680155 h 5220929"/>
                  <a:gd name="connsiteX139" fmla="*/ 5924984 w 8009423"/>
                  <a:gd name="connsiteY139" fmla="*/ 4709651 h 5220929"/>
                  <a:gd name="connsiteX140" fmla="*/ 6023307 w 8009423"/>
                  <a:gd name="connsiteY140" fmla="*/ 4739148 h 5220929"/>
                  <a:gd name="connsiteX141" fmla="*/ 6101965 w 8009423"/>
                  <a:gd name="connsiteY141" fmla="*/ 4758813 h 5220929"/>
                  <a:gd name="connsiteX142" fmla="*/ 6141294 w 8009423"/>
                  <a:gd name="connsiteY142" fmla="*/ 4778477 h 5220929"/>
                  <a:gd name="connsiteX143" fmla="*/ 6170791 w 8009423"/>
                  <a:gd name="connsiteY143" fmla="*/ 4788309 h 5220929"/>
                  <a:gd name="connsiteX144" fmla="*/ 6288778 w 8009423"/>
                  <a:gd name="connsiteY144" fmla="*/ 4817806 h 5220929"/>
                  <a:gd name="connsiteX145" fmla="*/ 6465758 w 8009423"/>
                  <a:gd name="connsiteY145" fmla="*/ 4857135 h 5220929"/>
                  <a:gd name="connsiteX146" fmla="*/ 6564081 w 8009423"/>
                  <a:gd name="connsiteY146" fmla="*/ 4886632 h 5220929"/>
                  <a:gd name="connsiteX147" fmla="*/ 6682068 w 8009423"/>
                  <a:gd name="connsiteY147" fmla="*/ 4916129 h 5220929"/>
                  <a:gd name="connsiteX148" fmla="*/ 6800055 w 8009423"/>
                  <a:gd name="connsiteY148" fmla="*/ 4965290 h 5220929"/>
                  <a:gd name="connsiteX149" fmla="*/ 6947539 w 8009423"/>
                  <a:gd name="connsiteY149" fmla="*/ 4994787 h 5220929"/>
                  <a:gd name="connsiteX150" fmla="*/ 6977036 w 8009423"/>
                  <a:gd name="connsiteY150" fmla="*/ 5004619 h 5220929"/>
                  <a:gd name="connsiteX151" fmla="*/ 7055694 w 8009423"/>
                  <a:gd name="connsiteY151" fmla="*/ 5043948 h 5220929"/>
                  <a:gd name="connsiteX152" fmla="*/ 7095023 w 8009423"/>
                  <a:gd name="connsiteY152" fmla="*/ 5063613 h 5220929"/>
                  <a:gd name="connsiteX153" fmla="*/ 7124520 w 8009423"/>
                  <a:gd name="connsiteY153" fmla="*/ 5073445 h 5220929"/>
                  <a:gd name="connsiteX154" fmla="*/ 7163849 w 8009423"/>
                  <a:gd name="connsiteY154" fmla="*/ 5093109 h 5220929"/>
                  <a:gd name="connsiteX155" fmla="*/ 7252339 w 8009423"/>
                  <a:gd name="connsiteY155" fmla="*/ 5122606 h 5220929"/>
                  <a:gd name="connsiteX156" fmla="*/ 7281836 w 8009423"/>
                  <a:gd name="connsiteY156" fmla="*/ 5132438 h 5220929"/>
                  <a:gd name="connsiteX157" fmla="*/ 7311333 w 8009423"/>
                  <a:gd name="connsiteY157" fmla="*/ 5142271 h 5220929"/>
                  <a:gd name="connsiteX158" fmla="*/ 7350662 w 8009423"/>
                  <a:gd name="connsiteY158" fmla="*/ 5152103 h 5220929"/>
                  <a:gd name="connsiteX159" fmla="*/ 7380158 w 8009423"/>
                  <a:gd name="connsiteY159" fmla="*/ 5161935 h 5220929"/>
                  <a:gd name="connsiteX160" fmla="*/ 7458816 w 8009423"/>
                  <a:gd name="connsiteY160" fmla="*/ 5201264 h 5220929"/>
                  <a:gd name="connsiteX161" fmla="*/ 7645629 w 8009423"/>
                  <a:gd name="connsiteY161" fmla="*/ 5220929 h 5220929"/>
                  <a:gd name="connsiteX162" fmla="*/ 7891436 w 8009423"/>
                  <a:gd name="connsiteY162" fmla="*/ 5211096 h 5220929"/>
                  <a:gd name="connsiteX163" fmla="*/ 7989758 w 8009423"/>
                  <a:gd name="connsiteY163" fmla="*/ 5191432 h 5220929"/>
                  <a:gd name="connsiteX164" fmla="*/ 8009423 w 8009423"/>
                  <a:gd name="connsiteY164" fmla="*/ 5181600 h 5220929"/>
                  <a:gd name="connsiteX165" fmla="*/ 8009423 w 8009423"/>
                  <a:gd name="connsiteY165" fmla="*/ 9832 h 5220929"/>
                  <a:gd name="connsiteX166" fmla="*/ 4853268 w 8009423"/>
                  <a:gd name="connsiteY166" fmla="*/ 0 h 522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8009423" h="5220929">
                    <a:moveTo>
                      <a:pt x="4853268" y="0"/>
                    </a:moveTo>
                    <a:lnTo>
                      <a:pt x="4853268" y="0"/>
                    </a:lnTo>
                    <a:lnTo>
                      <a:pt x="4479642" y="9832"/>
                    </a:lnTo>
                    <a:cubicBezTo>
                      <a:pt x="4446733" y="11203"/>
                      <a:pt x="4413618" y="13204"/>
                      <a:pt x="4381320" y="19664"/>
                    </a:cubicBezTo>
                    <a:cubicBezTo>
                      <a:pt x="4364013" y="23125"/>
                      <a:pt x="4349568" y="36427"/>
                      <a:pt x="4332158" y="39329"/>
                    </a:cubicBezTo>
                    <a:cubicBezTo>
                      <a:pt x="4290007" y="46354"/>
                      <a:pt x="4246859" y="44909"/>
                      <a:pt x="4204339" y="49161"/>
                    </a:cubicBezTo>
                    <a:cubicBezTo>
                      <a:pt x="4141540" y="55441"/>
                      <a:pt x="4141962" y="58714"/>
                      <a:pt x="4086352" y="68825"/>
                    </a:cubicBezTo>
                    <a:cubicBezTo>
                      <a:pt x="4066738" y="72391"/>
                      <a:pt x="4046907" y="74748"/>
                      <a:pt x="4027358" y="78658"/>
                    </a:cubicBezTo>
                    <a:cubicBezTo>
                      <a:pt x="4002730" y="83584"/>
                      <a:pt x="3934194" y="103658"/>
                      <a:pt x="3919204" y="108155"/>
                    </a:cubicBezTo>
                    <a:cubicBezTo>
                      <a:pt x="3909277" y="111133"/>
                      <a:pt x="3899762" y="115473"/>
                      <a:pt x="3889707" y="117987"/>
                    </a:cubicBezTo>
                    <a:cubicBezTo>
                      <a:pt x="3873494" y="122040"/>
                      <a:pt x="3856932" y="124542"/>
                      <a:pt x="3840545" y="127819"/>
                    </a:cubicBezTo>
                    <a:cubicBezTo>
                      <a:pt x="3827435" y="134374"/>
                      <a:pt x="3815121" y="142849"/>
                      <a:pt x="3801216" y="147484"/>
                    </a:cubicBezTo>
                    <a:cubicBezTo>
                      <a:pt x="3769912" y="157919"/>
                      <a:pt x="3685269" y="164737"/>
                      <a:pt x="3663565" y="167148"/>
                    </a:cubicBezTo>
                    <a:cubicBezTo>
                      <a:pt x="3650455" y="173703"/>
                      <a:pt x="3638275" y="182601"/>
                      <a:pt x="3624236" y="186813"/>
                    </a:cubicBezTo>
                    <a:cubicBezTo>
                      <a:pt x="3605141" y="192542"/>
                      <a:pt x="3585149" y="195569"/>
                      <a:pt x="3565242" y="196645"/>
                    </a:cubicBezTo>
                    <a:cubicBezTo>
                      <a:pt x="3463737" y="202132"/>
                      <a:pt x="3362042" y="203200"/>
                      <a:pt x="3260442" y="206477"/>
                    </a:cubicBezTo>
                    <a:lnTo>
                      <a:pt x="3093294" y="226142"/>
                    </a:lnTo>
                    <a:cubicBezTo>
                      <a:pt x="2868923" y="251072"/>
                      <a:pt x="3107681" y="221886"/>
                      <a:pt x="2916313" y="245806"/>
                    </a:cubicBezTo>
                    <a:cubicBezTo>
                      <a:pt x="2900644" y="250283"/>
                      <a:pt x="2806630" y="276067"/>
                      <a:pt x="2788494" y="285135"/>
                    </a:cubicBezTo>
                    <a:cubicBezTo>
                      <a:pt x="2773837" y="292464"/>
                      <a:pt x="2762800" y="305542"/>
                      <a:pt x="2749165" y="314632"/>
                    </a:cubicBezTo>
                    <a:cubicBezTo>
                      <a:pt x="2626529" y="396390"/>
                      <a:pt x="2753161" y="312635"/>
                      <a:pt x="2670507" y="353961"/>
                    </a:cubicBezTo>
                    <a:cubicBezTo>
                      <a:pt x="2659938" y="359246"/>
                      <a:pt x="2651579" y="368340"/>
                      <a:pt x="2641010" y="373625"/>
                    </a:cubicBezTo>
                    <a:cubicBezTo>
                      <a:pt x="2625224" y="381518"/>
                      <a:pt x="2608236" y="386735"/>
                      <a:pt x="2591849" y="393290"/>
                    </a:cubicBezTo>
                    <a:cubicBezTo>
                      <a:pt x="2582017" y="403122"/>
                      <a:pt x="2574143" y="415417"/>
                      <a:pt x="2562352" y="422787"/>
                    </a:cubicBezTo>
                    <a:cubicBezTo>
                      <a:pt x="2547385" y="432141"/>
                      <a:pt x="2529717" y="436254"/>
                      <a:pt x="2513191" y="442451"/>
                    </a:cubicBezTo>
                    <a:cubicBezTo>
                      <a:pt x="2484972" y="453033"/>
                      <a:pt x="2475368" y="454366"/>
                      <a:pt x="2444365" y="462116"/>
                    </a:cubicBezTo>
                    <a:cubicBezTo>
                      <a:pt x="2434533" y="471948"/>
                      <a:pt x="2427305" y="485394"/>
                      <a:pt x="2414868" y="491613"/>
                    </a:cubicBezTo>
                    <a:cubicBezTo>
                      <a:pt x="2325330" y="536382"/>
                      <a:pt x="2398487" y="439168"/>
                      <a:pt x="2287049" y="550606"/>
                    </a:cubicBezTo>
                    <a:cubicBezTo>
                      <a:pt x="2277217" y="560438"/>
                      <a:pt x="2266454" y="569421"/>
                      <a:pt x="2257552" y="580103"/>
                    </a:cubicBezTo>
                    <a:cubicBezTo>
                      <a:pt x="2249987" y="589181"/>
                      <a:pt x="2246243" y="601244"/>
                      <a:pt x="2237887" y="609600"/>
                    </a:cubicBezTo>
                    <a:cubicBezTo>
                      <a:pt x="2229531" y="617956"/>
                      <a:pt x="2217223" y="621413"/>
                      <a:pt x="2208391" y="629264"/>
                    </a:cubicBezTo>
                    <a:cubicBezTo>
                      <a:pt x="2184824" y="650213"/>
                      <a:pt x="2143942" y="700818"/>
                      <a:pt x="2110068" y="717755"/>
                    </a:cubicBezTo>
                    <a:cubicBezTo>
                      <a:pt x="2097982" y="723798"/>
                      <a:pt x="2083776" y="724032"/>
                      <a:pt x="2070739" y="727587"/>
                    </a:cubicBezTo>
                    <a:cubicBezTo>
                      <a:pt x="2047720" y="733865"/>
                      <a:pt x="2025162" y="741886"/>
                      <a:pt x="2001913" y="747251"/>
                    </a:cubicBezTo>
                    <a:cubicBezTo>
                      <a:pt x="1982488" y="751734"/>
                      <a:pt x="1962381" y="752759"/>
                      <a:pt x="1942920" y="757084"/>
                    </a:cubicBezTo>
                    <a:cubicBezTo>
                      <a:pt x="1895220" y="767684"/>
                      <a:pt x="1925532" y="771262"/>
                      <a:pt x="1864262" y="786580"/>
                    </a:cubicBezTo>
                    <a:cubicBezTo>
                      <a:pt x="1841779" y="792201"/>
                      <a:pt x="1818378" y="793135"/>
                      <a:pt x="1795436" y="796413"/>
                    </a:cubicBezTo>
                    <a:cubicBezTo>
                      <a:pt x="1643246" y="847141"/>
                      <a:pt x="1800428" y="789000"/>
                      <a:pt x="1706945" y="835742"/>
                    </a:cubicBezTo>
                    <a:cubicBezTo>
                      <a:pt x="1646454" y="865988"/>
                      <a:pt x="1710059" y="813742"/>
                      <a:pt x="1628287" y="875071"/>
                    </a:cubicBezTo>
                    <a:cubicBezTo>
                      <a:pt x="1617163" y="883414"/>
                      <a:pt x="1609473" y="895666"/>
                      <a:pt x="1598791" y="904567"/>
                    </a:cubicBezTo>
                    <a:cubicBezTo>
                      <a:pt x="1566311" y="931634"/>
                      <a:pt x="1568438" y="919851"/>
                      <a:pt x="1529965" y="943896"/>
                    </a:cubicBezTo>
                    <a:cubicBezTo>
                      <a:pt x="1446793" y="995878"/>
                      <a:pt x="1538872" y="951964"/>
                      <a:pt x="1431642" y="1032387"/>
                    </a:cubicBezTo>
                    <a:cubicBezTo>
                      <a:pt x="1418532" y="1042219"/>
                      <a:pt x="1403900" y="1050297"/>
                      <a:pt x="1392313" y="1061884"/>
                    </a:cubicBezTo>
                    <a:cubicBezTo>
                      <a:pt x="1383957" y="1070240"/>
                      <a:pt x="1380214" y="1082302"/>
                      <a:pt x="1372649" y="1091380"/>
                    </a:cubicBezTo>
                    <a:cubicBezTo>
                      <a:pt x="1363747" y="1102062"/>
                      <a:pt x="1352984" y="1111045"/>
                      <a:pt x="1343152" y="1120877"/>
                    </a:cubicBezTo>
                    <a:cubicBezTo>
                      <a:pt x="1339875" y="1130709"/>
                      <a:pt x="1339344" y="1141940"/>
                      <a:pt x="1333320" y="1150374"/>
                    </a:cubicBezTo>
                    <a:cubicBezTo>
                      <a:pt x="1322544" y="1165461"/>
                      <a:pt x="1306200" y="1175750"/>
                      <a:pt x="1293991" y="1189703"/>
                    </a:cubicBezTo>
                    <a:cubicBezTo>
                      <a:pt x="1283200" y="1202036"/>
                      <a:pt x="1275159" y="1216590"/>
                      <a:pt x="1264494" y="1229032"/>
                    </a:cubicBezTo>
                    <a:cubicBezTo>
                      <a:pt x="1255445" y="1239589"/>
                      <a:pt x="1243340" y="1247405"/>
                      <a:pt x="1234997" y="1258529"/>
                    </a:cubicBezTo>
                    <a:cubicBezTo>
                      <a:pt x="1223531" y="1273817"/>
                      <a:pt x="1217937" y="1293180"/>
                      <a:pt x="1205500" y="1307690"/>
                    </a:cubicBezTo>
                    <a:cubicBezTo>
                      <a:pt x="1178352" y="1339362"/>
                      <a:pt x="1146507" y="1366683"/>
                      <a:pt x="1117010" y="1396180"/>
                    </a:cubicBezTo>
                    <a:cubicBezTo>
                      <a:pt x="1107178" y="1406012"/>
                      <a:pt x="1099083" y="1417964"/>
                      <a:pt x="1087513" y="1425677"/>
                    </a:cubicBezTo>
                    <a:cubicBezTo>
                      <a:pt x="1067849" y="1438787"/>
                      <a:pt x="1045232" y="1448294"/>
                      <a:pt x="1028520" y="1465006"/>
                    </a:cubicBezTo>
                    <a:cubicBezTo>
                      <a:pt x="990667" y="1502859"/>
                      <a:pt x="1010593" y="1486790"/>
                      <a:pt x="969526" y="1514167"/>
                    </a:cubicBezTo>
                    <a:cubicBezTo>
                      <a:pt x="962971" y="1523999"/>
                      <a:pt x="957552" y="1534692"/>
                      <a:pt x="949862" y="1543664"/>
                    </a:cubicBezTo>
                    <a:cubicBezTo>
                      <a:pt x="937796" y="1557741"/>
                      <a:pt x="921657" y="1568161"/>
                      <a:pt x="910533" y="1582993"/>
                    </a:cubicBezTo>
                    <a:cubicBezTo>
                      <a:pt x="901739" y="1594719"/>
                      <a:pt x="897423" y="1609212"/>
                      <a:pt x="890868" y="1622322"/>
                    </a:cubicBezTo>
                    <a:cubicBezTo>
                      <a:pt x="887591" y="1635432"/>
                      <a:pt x="885781" y="1648998"/>
                      <a:pt x="881036" y="1661651"/>
                    </a:cubicBezTo>
                    <a:cubicBezTo>
                      <a:pt x="848155" y="1749333"/>
                      <a:pt x="843390" y="1756609"/>
                      <a:pt x="812210" y="1818967"/>
                    </a:cubicBezTo>
                    <a:cubicBezTo>
                      <a:pt x="810298" y="1841911"/>
                      <a:pt x="804989" y="1982198"/>
                      <a:pt x="782713" y="2015613"/>
                    </a:cubicBezTo>
                    <a:cubicBezTo>
                      <a:pt x="767150" y="2038958"/>
                      <a:pt x="751846" y="2063095"/>
                      <a:pt x="733552" y="2084438"/>
                    </a:cubicBezTo>
                    <a:cubicBezTo>
                      <a:pt x="724503" y="2094995"/>
                      <a:pt x="714737" y="2105033"/>
                      <a:pt x="704055" y="2113935"/>
                    </a:cubicBezTo>
                    <a:cubicBezTo>
                      <a:pt x="684249" y="2130440"/>
                      <a:pt x="621988" y="2180873"/>
                      <a:pt x="586068" y="2202425"/>
                    </a:cubicBezTo>
                    <a:cubicBezTo>
                      <a:pt x="563410" y="2216020"/>
                      <a:pt x="539535" y="2227569"/>
                      <a:pt x="517242" y="2241755"/>
                    </a:cubicBezTo>
                    <a:cubicBezTo>
                      <a:pt x="503417" y="2250553"/>
                      <a:pt x="491248" y="2261726"/>
                      <a:pt x="477913" y="2271251"/>
                    </a:cubicBezTo>
                    <a:cubicBezTo>
                      <a:pt x="468297" y="2278119"/>
                      <a:pt x="457973" y="2283966"/>
                      <a:pt x="448416" y="2290916"/>
                    </a:cubicBezTo>
                    <a:cubicBezTo>
                      <a:pt x="421910" y="2310193"/>
                      <a:pt x="399072" y="2335252"/>
                      <a:pt x="369758" y="2349909"/>
                    </a:cubicBezTo>
                    <a:cubicBezTo>
                      <a:pt x="356648" y="2356464"/>
                      <a:pt x="343155" y="2362302"/>
                      <a:pt x="330429" y="2369574"/>
                    </a:cubicBezTo>
                    <a:cubicBezTo>
                      <a:pt x="320169" y="2375437"/>
                      <a:pt x="311337" y="2383636"/>
                      <a:pt x="300933" y="2389238"/>
                    </a:cubicBezTo>
                    <a:cubicBezTo>
                      <a:pt x="268670" y="2406610"/>
                      <a:pt x="231925" y="2416415"/>
                      <a:pt x="202610" y="2438400"/>
                    </a:cubicBezTo>
                    <a:cubicBezTo>
                      <a:pt x="152470" y="2476004"/>
                      <a:pt x="179179" y="2463921"/>
                      <a:pt x="123952" y="2477729"/>
                    </a:cubicBezTo>
                    <a:cubicBezTo>
                      <a:pt x="117397" y="2490839"/>
                      <a:pt x="113670" y="2505798"/>
                      <a:pt x="104287" y="2517058"/>
                    </a:cubicBezTo>
                    <a:cubicBezTo>
                      <a:pt x="96722" y="2526136"/>
                      <a:pt x="81346" y="2526890"/>
                      <a:pt x="74791" y="2536722"/>
                    </a:cubicBezTo>
                    <a:cubicBezTo>
                      <a:pt x="67295" y="2547966"/>
                      <a:pt x="68514" y="2563014"/>
                      <a:pt x="64958" y="2576051"/>
                    </a:cubicBezTo>
                    <a:cubicBezTo>
                      <a:pt x="58680" y="2599070"/>
                      <a:pt x="52150" y="2622023"/>
                      <a:pt x="45294" y="2644877"/>
                    </a:cubicBezTo>
                    <a:cubicBezTo>
                      <a:pt x="42316" y="2654804"/>
                      <a:pt x="39545" y="2664848"/>
                      <a:pt x="35462" y="2674374"/>
                    </a:cubicBezTo>
                    <a:cubicBezTo>
                      <a:pt x="29688" y="2687846"/>
                      <a:pt x="22352" y="2700593"/>
                      <a:pt x="15797" y="2713703"/>
                    </a:cubicBezTo>
                    <a:cubicBezTo>
                      <a:pt x="709" y="2819323"/>
                      <a:pt x="-10507" y="2867318"/>
                      <a:pt x="15797" y="2998838"/>
                    </a:cubicBezTo>
                    <a:cubicBezTo>
                      <a:pt x="19011" y="3014907"/>
                      <a:pt x="42016" y="3018503"/>
                      <a:pt x="55126" y="3028335"/>
                    </a:cubicBezTo>
                    <a:cubicBezTo>
                      <a:pt x="64958" y="3044722"/>
                      <a:pt x="72389" y="3062815"/>
                      <a:pt x="84623" y="3077496"/>
                    </a:cubicBezTo>
                    <a:cubicBezTo>
                      <a:pt x="105394" y="3102421"/>
                      <a:pt x="153449" y="3146322"/>
                      <a:pt x="153449" y="3146322"/>
                    </a:cubicBezTo>
                    <a:cubicBezTo>
                      <a:pt x="160004" y="3159432"/>
                      <a:pt x="162749" y="3175287"/>
                      <a:pt x="173113" y="3185651"/>
                    </a:cubicBezTo>
                    <a:cubicBezTo>
                      <a:pt x="279820" y="3292358"/>
                      <a:pt x="230789" y="3218967"/>
                      <a:pt x="320597" y="3293806"/>
                    </a:cubicBezTo>
                    <a:cubicBezTo>
                      <a:pt x="350310" y="3318566"/>
                      <a:pt x="402090" y="3365266"/>
                      <a:pt x="438584" y="3382296"/>
                    </a:cubicBezTo>
                    <a:cubicBezTo>
                      <a:pt x="466760" y="3395445"/>
                      <a:pt x="497578" y="3401961"/>
                      <a:pt x="527075" y="3411793"/>
                    </a:cubicBezTo>
                    <a:cubicBezTo>
                      <a:pt x="594188" y="3434164"/>
                      <a:pt x="513477" y="3406353"/>
                      <a:pt x="625397" y="3451122"/>
                    </a:cubicBezTo>
                    <a:cubicBezTo>
                      <a:pt x="635020" y="3454971"/>
                      <a:pt x="645484" y="3456612"/>
                      <a:pt x="654894" y="3460955"/>
                    </a:cubicBezTo>
                    <a:cubicBezTo>
                      <a:pt x="794755" y="3525507"/>
                      <a:pt x="709327" y="3495487"/>
                      <a:pt x="782713" y="3519948"/>
                    </a:cubicBezTo>
                    <a:cubicBezTo>
                      <a:pt x="792545" y="3526503"/>
                      <a:pt x="803132" y="3532048"/>
                      <a:pt x="812210" y="3539613"/>
                    </a:cubicBezTo>
                    <a:cubicBezTo>
                      <a:pt x="822892" y="3548515"/>
                      <a:pt x="830316" y="3561135"/>
                      <a:pt x="841707" y="3569109"/>
                    </a:cubicBezTo>
                    <a:cubicBezTo>
                      <a:pt x="972653" y="3660770"/>
                      <a:pt x="859500" y="3571626"/>
                      <a:pt x="949862" y="3628103"/>
                    </a:cubicBezTo>
                    <a:cubicBezTo>
                      <a:pt x="963758" y="3636788"/>
                      <a:pt x="974866" y="3649642"/>
                      <a:pt x="989191" y="3657600"/>
                    </a:cubicBezTo>
                    <a:cubicBezTo>
                      <a:pt x="1004619" y="3666171"/>
                      <a:pt x="1022224" y="3670096"/>
                      <a:pt x="1038352" y="3677264"/>
                    </a:cubicBezTo>
                    <a:cubicBezTo>
                      <a:pt x="1051746" y="3683217"/>
                      <a:pt x="1064955" y="3689657"/>
                      <a:pt x="1077681" y="3696929"/>
                    </a:cubicBezTo>
                    <a:cubicBezTo>
                      <a:pt x="1110866" y="3715892"/>
                      <a:pt x="1145427" y="3732989"/>
                      <a:pt x="1176004" y="3755922"/>
                    </a:cubicBezTo>
                    <a:cubicBezTo>
                      <a:pt x="1189114" y="3765754"/>
                      <a:pt x="1200676" y="3778090"/>
                      <a:pt x="1215333" y="3785419"/>
                    </a:cubicBezTo>
                    <a:cubicBezTo>
                      <a:pt x="1227419" y="3791462"/>
                      <a:pt x="1241552" y="3791974"/>
                      <a:pt x="1254662" y="3795251"/>
                    </a:cubicBezTo>
                    <a:cubicBezTo>
                      <a:pt x="1267772" y="3801806"/>
                      <a:pt x="1281265" y="3807644"/>
                      <a:pt x="1293991" y="3814916"/>
                    </a:cubicBezTo>
                    <a:cubicBezTo>
                      <a:pt x="1304251" y="3820779"/>
                      <a:pt x="1312918" y="3829295"/>
                      <a:pt x="1323487" y="3834580"/>
                    </a:cubicBezTo>
                    <a:cubicBezTo>
                      <a:pt x="1385043" y="3865358"/>
                      <a:pt x="1355643" y="3845299"/>
                      <a:pt x="1411978" y="3864077"/>
                    </a:cubicBezTo>
                    <a:cubicBezTo>
                      <a:pt x="1428722" y="3869658"/>
                      <a:pt x="1444552" y="3877710"/>
                      <a:pt x="1461139" y="3883742"/>
                    </a:cubicBezTo>
                    <a:cubicBezTo>
                      <a:pt x="1480619" y="3890826"/>
                      <a:pt x="1500653" y="3896322"/>
                      <a:pt x="1520133" y="3903406"/>
                    </a:cubicBezTo>
                    <a:cubicBezTo>
                      <a:pt x="1536720" y="3909438"/>
                      <a:pt x="1552172" y="3918790"/>
                      <a:pt x="1569294" y="3923071"/>
                    </a:cubicBezTo>
                    <a:cubicBezTo>
                      <a:pt x="1591777" y="3928692"/>
                      <a:pt x="1615178" y="3929626"/>
                      <a:pt x="1638120" y="3932903"/>
                    </a:cubicBezTo>
                    <a:cubicBezTo>
                      <a:pt x="1661062" y="3942735"/>
                      <a:pt x="1683089" y="3955060"/>
                      <a:pt x="1706945" y="3962400"/>
                    </a:cubicBezTo>
                    <a:cubicBezTo>
                      <a:pt x="1725999" y="3968263"/>
                      <a:pt x="1746345" y="3968558"/>
                      <a:pt x="1765939" y="3972232"/>
                    </a:cubicBezTo>
                    <a:cubicBezTo>
                      <a:pt x="1798790" y="3978391"/>
                      <a:pt x="1831556" y="3985010"/>
                      <a:pt x="1864262" y="3991896"/>
                    </a:cubicBezTo>
                    <a:cubicBezTo>
                      <a:pt x="1893830" y="3998121"/>
                      <a:pt x="1923053" y="4005992"/>
                      <a:pt x="1952752" y="4011561"/>
                    </a:cubicBezTo>
                    <a:cubicBezTo>
                      <a:pt x="1975530" y="4015832"/>
                      <a:pt x="1998562" y="4018685"/>
                      <a:pt x="2021578" y="4021393"/>
                    </a:cubicBezTo>
                    <a:cubicBezTo>
                      <a:pt x="2110648" y="4031872"/>
                      <a:pt x="2163895" y="4034368"/>
                      <a:pt x="2257552" y="4041058"/>
                    </a:cubicBezTo>
                    <a:cubicBezTo>
                      <a:pt x="2419119" y="4105684"/>
                      <a:pt x="2306595" y="4072815"/>
                      <a:pt x="2532855" y="4090219"/>
                    </a:cubicBezTo>
                    <a:cubicBezTo>
                      <a:pt x="2559201" y="4092246"/>
                      <a:pt x="2585492" y="4095459"/>
                      <a:pt x="2611513" y="4100051"/>
                    </a:cubicBezTo>
                    <a:cubicBezTo>
                      <a:pt x="2641270" y="4105302"/>
                      <a:pt x="2669836" y="4118008"/>
                      <a:pt x="2700004" y="4119716"/>
                    </a:cubicBezTo>
                    <a:cubicBezTo>
                      <a:pt x="2844017" y="4127868"/>
                      <a:pt x="2988417" y="4126271"/>
                      <a:pt x="3132623" y="4129548"/>
                    </a:cubicBezTo>
                    <a:cubicBezTo>
                      <a:pt x="3181784" y="4142658"/>
                      <a:pt x="3230216" y="4158899"/>
                      <a:pt x="3280107" y="4168877"/>
                    </a:cubicBezTo>
                    <a:cubicBezTo>
                      <a:pt x="3312405" y="4175337"/>
                      <a:pt x="3346367" y="4171165"/>
                      <a:pt x="3378429" y="4178709"/>
                    </a:cubicBezTo>
                    <a:cubicBezTo>
                      <a:pt x="3402726" y="4184426"/>
                      <a:pt x="3423749" y="4199811"/>
                      <a:pt x="3447255" y="4208206"/>
                    </a:cubicBezTo>
                    <a:cubicBezTo>
                      <a:pt x="3493564" y="4224745"/>
                      <a:pt x="3519709" y="4228597"/>
                      <a:pt x="3565242" y="4237703"/>
                    </a:cubicBezTo>
                    <a:cubicBezTo>
                      <a:pt x="3676217" y="4293191"/>
                      <a:pt x="3569528" y="4247619"/>
                      <a:pt x="3693062" y="4277032"/>
                    </a:cubicBezTo>
                    <a:cubicBezTo>
                      <a:pt x="3739484" y="4288085"/>
                      <a:pt x="3784564" y="4304217"/>
                      <a:pt x="3830713" y="4316361"/>
                    </a:cubicBezTo>
                    <a:cubicBezTo>
                      <a:pt x="3864103" y="4325148"/>
                      <a:pt x="3905525" y="4329356"/>
                      <a:pt x="3938868" y="4336025"/>
                    </a:cubicBezTo>
                    <a:cubicBezTo>
                      <a:pt x="3968497" y="4341951"/>
                      <a:pt x="3998044" y="4348361"/>
                      <a:pt x="4027358" y="4355690"/>
                    </a:cubicBezTo>
                    <a:cubicBezTo>
                      <a:pt x="4037413" y="4358204"/>
                      <a:pt x="4046738" y="4363274"/>
                      <a:pt x="4056855" y="4365522"/>
                    </a:cubicBezTo>
                    <a:cubicBezTo>
                      <a:pt x="4076316" y="4369847"/>
                      <a:pt x="4096184" y="4372077"/>
                      <a:pt x="4115849" y="4375355"/>
                    </a:cubicBezTo>
                    <a:cubicBezTo>
                      <a:pt x="4125681" y="4381910"/>
                      <a:pt x="4134135" y="4391282"/>
                      <a:pt x="4145345" y="4395019"/>
                    </a:cubicBezTo>
                    <a:cubicBezTo>
                      <a:pt x="4164258" y="4401323"/>
                      <a:pt x="4184878" y="4400526"/>
                      <a:pt x="4204339" y="4404851"/>
                    </a:cubicBezTo>
                    <a:cubicBezTo>
                      <a:pt x="4214456" y="4407099"/>
                      <a:pt x="4223781" y="4412170"/>
                      <a:pt x="4233836" y="4414684"/>
                    </a:cubicBezTo>
                    <a:cubicBezTo>
                      <a:pt x="4250049" y="4418737"/>
                      <a:pt x="4266874" y="4420119"/>
                      <a:pt x="4282997" y="4424516"/>
                    </a:cubicBezTo>
                    <a:cubicBezTo>
                      <a:pt x="4302995" y="4429970"/>
                      <a:pt x="4322060" y="4438485"/>
                      <a:pt x="4341991" y="4444180"/>
                    </a:cubicBezTo>
                    <a:cubicBezTo>
                      <a:pt x="4364933" y="4450735"/>
                      <a:pt x="4388181" y="4456300"/>
                      <a:pt x="4410816" y="4463845"/>
                    </a:cubicBezTo>
                    <a:cubicBezTo>
                      <a:pt x="4437855" y="4472858"/>
                      <a:pt x="4461876" y="4486442"/>
                      <a:pt x="4489475" y="4493342"/>
                    </a:cubicBezTo>
                    <a:cubicBezTo>
                      <a:pt x="4505688" y="4497395"/>
                      <a:pt x="4522249" y="4499897"/>
                      <a:pt x="4538636" y="4503174"/>
                    </a:cubicBezTo>
                    <a:cubicBezTo>
                      <a:pt x="4551746" y="4509729"/>
                      <a:pt x="4564571" y="4516885"/>
                      <a:pt x="4577965" y="4522838"/>
                    </a:cubicBezTo>
                    <a:cubicBezTo>
                      <a:pt x="4594093" y="4530006"/>
                      <a:pt x="4611632" y="4534052"/>
                      <a:pt x="4627126" y="4542503"/>
                    </a:cubicBezTo>
                    <a:cubicBezTo>
                      <a:pt x="4647874" y="4553820"/>
                      <a:pt x="4662669" y="4578901"/>
                      <a:pt x="4686120" y="4581832"/>
                    </a:cubicBezTo>
                    <a:lnTo>
                      <a:pt x="4764778" y="4591664"/>
                    </a:lnTo>
                    <a:cubicBezTo>
                      <a:pt x="5102026" y="4704081"/>
                      <a:pt x="4822178" y="4620772"/>
                      <a:pt x="5639849" y="4630993"/>
                    </a:cubicBezTo>
                    <a:cubicBezTo>
                      <a:pt x="5852527" y="4657577"/>
                      <a:pt x="5628600" y="4620724"/>
                      <a:pt x="5757836" y="4660490"/>
                    </a:cubicBezTo>
                    <a:cubicBezTo>
                      <a:pt x="5786716" y="4669376"/>
                      <a:pt x="5817338" y="4671629"/>
                      <a:pt x="5846326" y="4680155"/>
                    </a:cubicBezTo>
                    <a:cubicBezTo>
                      <a:pt x="5873190" y="4688056"/>
                      <a:pt x="5898419" y="4700796"/>
                      <a:pt x="5924984" y="4709651"/>
                    </a:cubicBezTo>
                    <a:cubicBezTo>
                      <a:pt x="5957446" y="4720471"/>
                      <a:pt x="5990338" y="4729990"/>
                      <a:pt x="6023307" y="4739148"/>
                    </a:cubicBezTo>
                    <a:cubicBezTo>
                      <a:pt x="6049347" y="4746382"/>
                      <a:pt x="6077792" y="4746727"/>
                      <a:pt x="6101965" y="4758813"/>
                    </a:cubicBezTo>
                    <a:cubicBezTo>
                      <a:pt x="6115075" y="4765368"/>
                      <a:pt x="6127822" y="4772703"/>
                      <a:pt x="6141294" y="4778477"/>
                    </a:cubicBezTo>
                    <a:cubicBezTo>
                      <a:pt x="6150820" y="4782560"/>
                      <a:pt x="6160777" y="4785639"/>
                      <a:pt x="6170791" y="4788309"/>
                    </a:cubicBezTo>
                    <a:cubicBezTo>
                      <a:pt x="6209962" y="4798754"/>
                      <a:pt x="6249551" y="4807573"/>
                      <a:pt x="6288778" y="4817806"/>
                    </a:cubicBezTo>
                    <a:cubicBezTo>
                      <a:pt x="6432404" y="4855274"/>
                      <a:pt x="6351808" y="4840857"/>
                      <a:pt x="6465758" y="4857135"/>
                    </a:cubicBezTo>
                    <a:cubicBezTo>
                      <a:pt x="6600627" y="4911083"/>
                      <a:pt x="6431153" y="4846754"/>
                      <a:pt x="6564081" y="4886632"/>
                    </a:cubicBezTo>
                    <a:cubicBezTo>
                      <a:pt x="6679740" y="4921329"/>
                      <a:pt x="6536706" y="4895362"/>
                      <a:pt x="6682068" y="4916129"/>
                    </a:cubicBezTo>
                    <a:cubicBezTo>
                      <a:pt x="6723363" y="4936776"/>
                      <a:pt x="6751768" y="4952693"/>
                      <a:pt x="6800055" y="4965290"/>
                    </a:cubicBezTo>
                    <a:cubicBezTo>
                      <a:pt x="6848566" y="4977945"/>
                      <a:pt x="6899977" y="4978933"/>
                      <a:pt x="6947539" y="4994787"/>
                    </a:cubicBezTo>
                    <a:cubicBezTo>
                      <a:pt x="6957371" y="4998064"/>
                      <a:pt x="6967601" y="5000330"/>
                      <a:pt x="6977036" y="5004619"/>
                    </a:cubicBezTo>
                    <a:cubicBezTo>
                      <a:pt x="7003723" y="5016749"/>
                      <a:pt x="7029475" y="5030838"/>
                      <a:pt x="7055694" y="5043948"/>
                    </a:cubicBezTo>
                    <a:cubicBezTo>
                      <a:pt x="7068804" y="5050503"/>
                      <a:pt x="7081118" y="5058978"/>
                      <a:pt x="7095023" y="5063613"/>
                    </a:cubicBezTo>
                    <a:cubicBezTo>
                      <a:pt x="7104855" y="5066890"/>
                      <a:pt x="7114994" y="5069362"/>
                      <a:pt x="7124520" y="5073445"/>
                    </a:cubicBezTo>
                    <a:cubicBezTo>
                      <a:pt x="7137992" y="5079219"/>
                      <a:pt x="7150169" y="5087847"/>
                      <a:pt x="7163849" y="5093109"/>
                    </a:cubicBezTo>
                    <a:cubicBezTo>
                      <a:pt x="7192869" y="5104270"/>
                      <a:pt x="7222842" y="5112774"/>
                      <a:pt x="7252339" y="5122606"/>
                    </a:cubicBezTo>
                    <a:lnTo>
                      <a:pt x="7281836" y="5132438"/>
                    </a:lnTo>
                    <a:cubicBezTo>
                      <a:pt x="7291668" y="5135716"/>
                      <a:pt x="7301278" y="5139757"/>
                      <a:pt x="7311333" y="5142271"/>
                    </a:cubicBezTo>
                    <a:cubicBezTo>
                      <a:pt x="7324443" y="5145548"/>
                      <a:pt x="7337669" y="5148391"/>
                      <a:pt x="7350662" y="5152103"/>
                    </a:cubicBezTo>
                    <a:cubicBezTo>
                      <a:pt x="7360627" y="5154950"/>
                      <a:pt x="7370723" y="5157646"/>
                      <a:pt x="7380158" y="5161935"/>
                    </a:cubicBezTo>
                    <a:cubicBezTo>
                      <a:pt x="7406845" y="5174065"/>
                      <a:pt x="7429901" y="5196445"/>
                      <a:pt x="7458816" y="5201264"/>
                    </a:cubicBezTo>
                    <a:cubicBezTo>
                      <a:pt x="7559961" y="5218121"/>
                      <a:pt x="7497933" y="5209567"/>
                      <a:pt x="7645629" y="5220929"/>
                    </a:cubicBezTo>
                    <a:cubicBezTo>
                      <a:pt x="7727565" y="5217651"/>
                      <a:pt x="7809594" y="5216211"/>
                      <a:pt x="7891436" y="5211096"/>
                    </a:cubicBezTo>
                    <a:cubicBezTo>
                      <a:pt x="7928955" y="5208751"/>
                      <a:pt x="7956865" y="5204589"/>
                      <a:pt x="7989758" y="5191432"/>
                    </a:cubicBezTo>
                    <a:cubicBezTo>
                      <a:pt x="7996562" y="5188710"/>
                      <a:pt x="8002868" y="5184877"/>
                      <a:pt x="8009423" y="5181600"/>
                    </a:cubicBezTo>
                    <a:lnTo>
                      <a:pt x="8009423" y="9832"/>
                    </a:lnTo>
                    <a:lnTo>
                      <a:pt x="4853268" y="0"/>
                    </a:lnTo>
                    <a:close/>
                  </a:path>
                </a:pathLst>
              </a:custGeom>
              <a:pattFill prst="narHorz">
                <a:fgClr>
                  <a:schemeClr val="accent2">
                    <a:lumMod val="40000"/>
                    <a:lumOff val="6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sp>
            <p:nvSpPr>
              <p:cNvPr id="287" name="フリーフォーム: 図形 286">
                <a:extLst>
                  <a:ext uri="{FF2B5EF4-FFF2-40B4-BE49-F238E27FC236}">
                    <a16:creationId xmlns:a16="http://schemas.microsoft.com/office/drawing/2014/main" id="{E416D703-DBAF-472B-80EA-1065330B6C15}"/>
                  </a:ext>
                </a:extLst>
              </p:cNvPr>
              <p:cNvSpPr/>
              <p:nvPr/>
            </p:nvSpPr>
            <p:spPr>
              <a:xfrm>
                <a:off x="4013200" y="1295400"/>
                <a:ext cx="6477000" cy="3783258"/>
              </a:xfrm>
              <a:custGeom>
                <a:avLst/>
                <a:gdLst>
                  <a:gd name="connsiteX0" fmla="*/ 4406900 w 6477000"/>
                  <a:gd name="connsiteY0" fmla="*/ 0 h 4572000"/>
                  <a:gd name="connsiteX1" fmla="*/ 4406900 w 6477000"/>
                  <a:gd name="connsiteY1" fmla="*/ 0 h 4572000"/>
                  <a:gd name="connsiteX2" fmla="*/ 4330700 w 6477000"/>
                  <a:gd name="connsiteY2" fmla="*/ 139700 h 4572000"/>
                  <a:gd name="connsiteX3" fmla="*/ 4292600 w 6477000"/>
                  <a:gd name="connsiteY3" fmla="*/ 190500 h 4572000"/>
                  <a:gd name="connsiteX4" fmla="*/ 4254500 w 6477000"/>
                  <a:gd name="connsiteY4" fmla="*/ 203200 h 4572000"/>
                  <a:gd name="connsiteX5" fmla="*/ 4191000 w 6477000"/>
                  <a:gd name="connsiteY5" fmla="*/ 241300 h 4572000"/>
                  <a:gd name="connsiteX6" fmla="*/ 4152900 w 6477000"/>
                  <a:gd name="connsiteY6" fmla="*/ 254000 h 4572000"/>
                  <a:gd name="connsiteX7" fmla="*/ 4038600 w 6477000"/>
                  <a:gd name="connsiteY7" fmla="*/ 304800 h 4572000"/>
                  <a:gd name="connsiteX8" fmla="*/ 3860800 w 6477000"/>
                  <a:gd name="connsiteY8" fmla="*/ 330200 h 4572000"/>
                  <a:gd name="connsiteX9" fmla="*/ 3721100 w 6477000"/>
                  <a:gd name="connsiteY9" fmla="*/ 355600 h 4572000"/>
                  <a:gd name="connsiteX10" fmla="*/ 3556000 w 6477000"/>
                  <a:gd name="connsiteY10" fmla="*/ 368300 h 4572000"/>
                  <a:gd name="connsiteX11" fmla="*/ 3352800 w 6477000"/>
                  <a:gd name="connsiteY11" fmla="*/ 406400 h 4572000"/>
                  <a:gd name="connsiteX12" fmla="*/ 3225800 w 6477000"/>
                  <a:gd name="connsiteY12" fmla="*/ 419100 h 4572000"/>
                  <a:gd name="connsiteX13" fmla="*/ 3035300 w 6477000"/>
                  <a:gd name="connsiteY13" fmla="*/ 457200 h 4572000"/>
                  <a:gd name="connsiteX14" fmla="*/ 2959100 w 6477000"/>
                  <a:gd name="connsiteY14" fmla="*/ 469900 h 4572000"/>
                  <a:gd name="connsiteX15" fmla="*/ 2844800 w 6477000"/>
                  <a:gd name="connsiteY15" fmla="*/ 495300 h 4572000"/>
                  <a:gd name="connsiteX16" fmla="*/ 2806700 w 6477000"/>
                  <a:gd name="connsiteY16" fmla="*/ 508000 h 4572000"/>
                  <a:gd name="connsiteX17" fmla="*/ 2755900 w 6477000"/>
                  <a:gd name="connsiteY17" fmla="*/ 520700 h 4572000"/>
                  <a:gd name="connsiteX18" fmla="*/ 2717800 w 6477000"/>
                  <a:gd name="connsiteY18" fmla="*/ 533400 h 4572000"/>
                  <a:gd name="connsiteX19" fmla="*/ 2654300 w 6477000"/>
                  <a:gd name="connsiteY19" fmla="*/ 546100 h 4572000"/>
                  <a:gd name="connsiteX20" fmla="*/ 2590800 w 6477000"/>
                  <a:gd name="connsiteY20" fmla="*/ 571500 h 4572000"/>
                  <a:gd name="connsiteX21" fmla="*/ 2552700 w 6477000"/>
                  <a:gd name="connsiteY21" fmla="*/ 584200 h 4572000"/>
                  <a:gd name="connsiteX22" fmla="*/ 2476500 w 6477000"/>
                  <a:gd name="connsiteY22" fmla="*/ 635000 h 4572000"/>
                  <a:gd name="connsiteX23" fmla="*/ 2438400 w 6477000"/>
                  <a:gd name="connsiteY23" fmla="*/ 647700 h 4572000"/>
                  <a:gd name="connsiteX24" fmla="*/ 2400300 w 6477000"/>
                  <a:gd name="connsiteY24" fmla="*/ 673100 h 4572000"/>
                  <a:gd name="connsiteX25" fmla="*/ 2197100 w 6477000"/>
                  <a:gd name="connsiteY25" fmla="*/ 711200 h 4572000"/>
                  <a:gd name="connsiteX26" fmla="*/ 2146300 w 6477000"/>
                  <a:gd name="connsiteY26" fmla="*/ 736600 h 4572000"/>
                  <a:gd name="connsiteX27" fmla="*/ 2032000 w 6477000"/>
                  <a:gd name="connsiteY27" fmla="*/ 762000 h 4572000"/>
                  <a:gd name="connsiteX28" fmla="*/ 1993900 w 6477000"/>
                  <a:gd name="connsiteY28" fmla="*/ 774700 h 4572000"/>
                  <a:gd name="connsiteX29" fmla="*/ 1879600 w 6477000"/>
                  <a:gd name="connsiteY29" fmla="*/ 800100 h 4572000"/>
                  <a:gd name="connsiteX30" fmla="*/ 1765300 w 6477000"/>
                  <a:gd name="connsiteY30" fmla="*/ 825500 h 4572000"/>
                  <a:gd name="connsiteX31" fmla="*/ 1714500 w 6477000"/>
                  <a:gd name="connsiteY31" fmla="*/ 838200 h 4572000"/>
                  <a:gd name="connsiteX32" fmla="*/ 1663700 w 6477000"/>
                  <a:gd name="connsiteY32" fmla="*/ 863600 h 4572000"/>
                  <a:gd name="connsiteX33" fmla="*/ 1625600 w 6477000"/>
                  <a:gd name="connsiteY33" fmla="*/ 876300 h 4572000"/>
                  <a:gd name="connsiteX34" fmla="*/ 1524000 w 6477000"/>
                  <a:gd name="connsiteY34" fmla="*/ 927100 h 4572000"/>
                  <a:gd name="connsiteX35" fmla="*/ 1473200 w 6477000"/>
                  <a:gd name="connsiteY35" fmla="*/ 952500 h 4572000"/>
                  <a:gd name="connsiteX36" fmla="*/ 1435100 w 6477000"/>
                  <a:gd name="connsiteY36" fmla="*/ 1016000 h 4572000"/>
                  <a:gd name="connsiteX37" fmla="*/ 1409700 w 6477000"/>
                  <a:gd name="connsiteY37" fmla="*/ 1104900 h 4572000"/>
                  <a:gd name="connsiteX38" fmla="*/ 1371600 w 6477000"/>
                  <a:gd name="connsiteY38" fmla="*/ 1143000 h 4572000"/>
                  <a:gd name="connsiteX39" fmla="*/ 1308100 w 6477000"/>
                  <a:gd name="connsiteY39" fmla="*/ 1206500 h 4572000"/>
                  <a:gd name="connsiteX40" fmla="*/ 1282700 w 6477000"/>
                  <a:gd name="connsiteY40" fmla="*/ 1244600 h 4572000"/>
                  <a:gd name="connsiteX41" fmla="*/ 1206500 w 6477000"/>
                  <a:gd name="connsiteY41" fmla="*/ 1295400 h 4572000"/>
                  <a:gd name="connsiteX42" fmla="*/ 1181100 w 6477000"/>
                  <a:gd name="connsiteY42" fmla="*/ 1333500 h 4572000"/>
                  <a:gd name="connsiteX43" fmla="*/ 1104900 w 6477000"/>
                  <a:gd name="connsiteY43" fmla="*/ 1371600 h 4572000"/>
                  <a:gd name="connsiteX44" fmla="*/ 1054100 w 6477000"/>
                  <a:gd name="connsiteY44" fmla="*/ 1397000 h 4572000"/>
                  <a:gd name="connsiteX45" fmla="*/ 990600 w 6477000"/>
                  <a:gd name="connsiteY45" fmla="*/ 1435100 h 4572000"/>
                  <a:gd name="connsiteX46" fmla="*/ 889000 w 6477000"/>
                  <a:gd name="connsiteY46" fmla="*/ 1473200 h 4572000"/>
                  <a:gd name="connsiteX47" fmla="*/ 838200 w 6477000"/>
                  <a:gd name="connsiteY47" fmla="*/ 1498600 h 4572000"/>
                  <a:gd name="connsiteX48" fmla="*/ 749300 w 6477000"/>
                  <a:gd name="connsiteY48" fmla="*/ 1524000 h 4572000"/>
                  <a:gd name="connsiteX49" fmla="*/ 571500 w 6477000"/>
                  <a:gd name="connsiteY49" fmla="*/ 1587500 h 4572000"/>
                  <a:gd name="connsiteX50" fmla="*/ 444500 w 6477000"/>
                  <a:gd name="connsiteY50" fmla="*/ 1651000 h 4572000"/>
                  <a:gd name="connsiteX51" fmla="*/ 393700 w 6477000"/>
                  <a:gd name="connsiteY51" fmla="*/ 1689100 h 4572000"/>
                  <a:gd name="connsiteX52" fmla="*/ 266700 w 6477000"/>
                  <a:gd name="connsiteY52" fmla="*/ 1739900 h 4572000"/>
                  <a:gd name="connsiteX53" fmla="*/ 228600 w 6477000"/>
                  <a:gd name="connsiteY53" fmla="*/ 1765300 h 4572000"/>
                  <a:gd name="connsiteX54" fmla="*/ 139700 w 6477000"/>
                  <a:gd name="connsiteY54" fmla="*/ 1816100 h 4572000"/>
                  <a:gd name="connsiteX55" fmla="*/ 101600 w 6477000"/>
                  <a:gd name="connsiteY55" fmla="*/ 1854200 h 4572000"/>
                  <a:gd name="connsiteX56" fmla="*/ 25400 w 6477000"/>
                  <a:gd name="connsiteY56" fmla="*/ 1917700 h 4572000"/>
                  <a:gd name="connsiteX57" fmla="*/ 12700 w 6477000"/>
                  <a:gd name="connsiteY57" fmla="*/ 1993900 h 4572000"/>
                  <a:gd name="connsiteX58" fmla="*/ 0 w 6477000"/>
                  <a:gd name="connsiteY58" fmla="*/ 2057400 h 4572000"/>
                  <a:gd name="connsiteX59" fmla="*/ 25400 w 6477000"/>
                  <a:gd name="connsiteY59" fmla="*/ 2311400 h 4572000"/>
                  <a:gd name="connsiteX60" fmla="*/ 88900 w 6477000"/>
                  <a:gd name="connsiteY60" fmla="*/ 2413000 h 4572000"/>
                  <a:gd name="connsiteX61" fmla="*/ 177800 w 6477000"/>
                  <a:gd name="connsiteY61" fmla="*/ 2501900 h 4572000"/>
                  <a:gd name="connsiteX62" fmla="*/ 215900 w 6477000"/>
                  <a:gd name="connsiteY62" fmla="*/ 2527300 h 4572000"/>
                  <a:gd name="connsiteX63" fmla="*/ 254000 w 6477000"/>
                  <a:gd name="connsiteY63" fmla="*/ 2565400 h 4572000"/>
                  <a:gd name="connsiteX64" fmla="*/ 292100 w 6477000"/>
                  <a:gd name="connsiteY64" fmla="*/ 2590800 h 4572000"/>
                  <a:gd name="connsiteX65" fmla="*/ 342900 w 6477000"/>
                  <a:gd name="connsiteY65" fmla="*/ 2641600 h 4572000"/>
                  <a:gd name="connsiteX66" fmla="*/ 393700 w 6477000"/>
                  <a:gd name="connsiteY66" fmla="*/ 2717800 h 4572000"/>
                  <a:gd name="connsiteX67" fmla="*/ 431800 w 6477000"/>
                  <a:gd name="connsiteY67" fmla="*/ 2743200 h 4572000"/>
                  <a:gd name="connsiteX68" fmla="*/ 457200 w 6477000"/>
                  <a:gd name="connsiteY68" fmla="*/ 2781300 h 4572000"/>
                  <a:gd name="connsiteX69" fmla="*/ 520700 w 6477000"/>
                  <a:gd name="connsiteY69" fmla="*/ 2882900 h 4572000"/>
                  <a:gd name="connsiteX70" fmla="*/ 596900 w 6477000"/>
                  <a:gd name="connsiteY70" fmla="*/ 2933700 h 4572000"/>
                  <a:gd name="connsiteX71" fmla="*/ 723900 w 6477000"/>
                  <a:gd name="connsiteY71" fmla="*/ 3022600 h 4572000"/>
                  <a:gd name="connsiteX72" fmla="*/ 762000 w 6477000"/>
                  <a:gd name="connsiteY72" fmla="*/ 3035300 h 4572000"/>
                  <a:gd name="connsiteX73" fmla="*/ 800100 w 6477000"/>
                  <a:gd name="connsiteY73" fmla="*/ 3060700 h 4572000"/>
                  <a:gd name="connsiteX74" fmla="*/ 850900 w 6477000"/>
                  <a:gd name="connsiteY74" fmla="*/ 3086100 h 4572000"/>
                  <a:gd name="connsiteX75" fmla="*/ 927100 w 6477000"/>
                  <a:gd name="connsiteY75" fmla="*/ 3111500 h 4572000"/>
                  <a:gd name="connsiteX76" fmla="*/ 1028700 w 6477000"/>
                  <a:gd name="connsiteY76" fmla="*/ 3149600 h 4572000"/>
                  <a:gd name="connsiteX77" fmla="*/ 1117600 w 6477000"/>
                  <a:gd name="connsiteY77" fmla="*/ 3187700 h 4572000"/>
                  <a:gd name="connsiteX78" fmla="*/ 1181100 w 6477000"/>
                  <a:gd name="connsiteY78" fmla="*/ 3213100 h 4572000"/>
                  <a:gd name="connsiteX79" fmla="*/ 1320800 w 6477000"/>
                  <a:gd name="connsiteY79" fmla="*/ 3238500 h 4572000"/>
                  <a:gd name="connsiteX80" fmla="*/ 1384300 w 6477000"/>
                  <a:gd name="connsiteY80" fmla="*/ 3251200 h 4572000"/>
                  <a:gd name="connsiteX81" fmla="*/ 1536700 w 6477000"/>
                  <a:gd name="connsiteY81" fmla="*/ 3263900 h 4572000"/>
                  <a:gd name="connsiteX82" fmla="*/ 1625600 w 6477000"/>
                  <a:gd name="connsiteY82" fmla="*/ 3289300 h 4572000"/>
                  <a:gd name="connsiteX83" fmla="*/ 1714500 w 6477000"/>
                  <a:gd name="connsiteY83" fmla="*/ 3302000 h 4572000"/>
                  <a:gd name="connsiteX84" fmla="*/ 1828800 w 6477000"/>
                  <a:gd name="connsiteY84" fmla="*/ 3340100 h 4572000"/>
                  <a:gd name="connsiteX85" fmla="*/ 1879600 w 6477000"/>
                  <a:gd name="connsiteY85" fmla="*/ 3352800 h 4572000"/>
                  <a:gd name="connsiteX86" fmla="*/ 1981200 w 6477000"/>
                  <a:gd name="connsiteY86" fmla="*/ 3403600 h 4572000"/>
                  <a:gd name="connsiteX87" fmla="*/ 2057400 w 6477000"/>
                  <a:gd name="connsiteY87" fmla="*/ 3429000 h 4572000"/>
                  <a:gd name="connsiteX88" fmla="*/ 2095500 w 6477000"/>
                  <a:gd name="connsiteY88" fmla="*/ 3441700 h 4572000"/>
                  <a:gd name="connsiteX89" fmla="*/ 2184400 w 6477000"/>
                  <a:gd name="connsiteY89" fmla="*/ 3467100 h 4572000"/>
                  <a:gd name="connsiteX90" fmla="*/ 2298700 w 6477000"/>
                  <a:gd name="connsiteY90" fmla="*/ 3492500 h 4572000"/>
                  <a:gd name="connsiteX91" fmla="*/ 2349500 w 6477000"/>
                  <a:gd name="connsiteY91" fmla="*/ 3505200 h 4572000"/>
                  <a:gd name="connsiteX92" fmla="*/ 2425700 w 6477000"/>
                  <a:gd name="connsiteY92" fmla="*/ 3530600 h 4572000"/>
                  <a:gd name="connsiteX93" fmla="*/ 3302000 w 6477000"/>
                  <a:gd name="connsiteY93" fmla="*/ 3556000 h 4572000"/>
                  <a:gd name="connsiteX94" fmla="*/ 3467100 w 6477000"/>
                  <a:gd name="connsiteY94" fmla="*/ 3568700 h 4572000"/>
                  <a:gd name="connsiteX95" fmla="*/ 3581400 w 6477000"/>
                  <a:gd name="connsiteY95" fmla="*/ 3594100 h 4572000"/>
                  <a:gd name="connsiteX96" fmla="*/ 3619500 w 6477000"/>
                  <a:gd name="connsiteY96" fmla="*/ 3606800 h 4572000"/>
                  <a:gd name="connsiteX97" fmla="*/ 3797300 w 6477000"/>
                  <a:gd name="connsiteY97" fmla="*/ 3644900 h 4572000"/>
                  <a:gd name="connsiteX98" fmla="*/ 3873500 w 6477000"/>
                  <a:gd name="connsiteY98" fmla="*/ 3670300 h 4572000"/>
                  <a:gd name="connsiteX99" fmla="*/ 3911600 w 6477000"/>
                  <a:gd name="connsiteY99" fmla="*/ 3683000 h 4572000"/>
                  <a:gd name="connsiteX100" fmla="*/ 4051300 w 6477000"/>
                  <a:gd name="connsiteY100" fmla="*/ 3733800 h 4572000"/>
                  <a:gd name="connsiteX101" fmla="*/ 4140200 w 6477000"/>
                  <a:gd name="connsiteY101" fmla="*/ 3759200 h 4572000"/>
                  <a:gd name="connsiteX102" fmla="*/ 4216400 w 6477000"/>
                  <a:gd name="connsiteY102" fmla="*/ 3784600 h 4572000"/>
                  <a:gd name="connsiteX103" fmla="*/ 4305300 w 6477000"/>
                  <a:gd name="connsiteY103" fmla="*/ 3810000 h 4572000"/>
                  <a:gd name="connsiteX104" fmla="*/ 4343400 w 6477000"/>
                  <a:gd name="connsiteY104" fmla="*/ 3835400 h 4572000"/>
                  <a:gd name="connsiteX105" fmla="*/ 4394200 w 6477000"/>
                  <a:gd name="connsiteY105" fmla="*/ 3860800 h 4572000"/>
                  <a:gd name="connsiteX106" fmla="*/ 4432300 w 6477000"/>
                  <a:gd name="connsiteY106" fmla="*/ 3898900 h 4572000"/>
                  <a:gd name="connsiteX107" fmla="*/ 4483100 w 6477000"/>
                  <a:gd name="connsiteY107" fmla="*/ 3937000 h 4572000"/>
                  <a:gd name="connsiteX108" fmla="*/ 4521200 w 6477000"/>
                  <a:gd name="connsiteY108" fmla="*/ 3975100 h 4572000"/>
                  <a:gd name="connsiteX109" fmla="*/ 4559300 w 6477000"/>
                  <a:gd name="connsiteY109" fmla="*/ 3987800 h 4572000"/>
                  <a:gd name="connsiteX110" fmla="*/ 4610100 w 6477000"/>
                  <a:gd name="connsiteY110" fmla="*/ 4013200 h 4572000"/>
                  <a:gd name="connsiteX111" fmla="*/ 4660900 w 6477000"/>
                  <a:gd name="connsiteY111" fmla="*/ 4025900 h 4572000"/>
                  <a:gd name="connsiteX112" fmla="*/ 4711700 w 6477000"/>
                  <a:gd name="connsiteY112" fmla="*/ 4051300 h 4572000"/>
                  <a:gd name="connsiteX113" fmla="*/ 4787900 w 6477000"/>
                  <a:gd name="connsiteY113" fmla="*/ 4076700 h 4572000"/>
                  <a:gd name="connsiteX114" fmla="*/ 4826000 w 6477000"/>
                  <a:gd name="connsiteY114" fmla="*/ 4102100 h 4572000"/>
                  <a:gd name="connsiteX115" fmla="*/ 4927600 w 6477000"/>
                  <a:gd name="connsiteY115" fmla="*/ 4127500 h 4572000"/>
                  <a:gd name="connsiteX116" fmla="*/ 4978400 w 6477000"/>
                  <a:gd name="connsiteY116" fmla="*/ 4152900 h 4572000"/>
                  <a:gd name="connsiteX117" fmla="*/ 5067300 w 6477000"/>
                  <a:gd name="connsiteY117" fmla="*/ 4216400 h 4572000"/>
                  <a:gd name="connsiteX118" fmla="*/ 5105400 w 6477000"/>
                  <a:gd name="connsiteY118" fmla="*/ 4241800 h 4572000"/>
                  <a:gd name="connsiteX119" fmla="*/ 5156200 w 6477000"/>
                  <a:gd name="connsiteY119" fmla="*/ 4279900 h 4572000"/>
                  <a:gd name="connsiteX120" fmla="*/ 5245100 w 6477000"/>
                  <a:gd name="connsiteY120" fmla="*/ 4330700 h 4572000"/>
                  <a:gd name="connsiteX121" fmla="*/ 5346700 w 6477000"/>
                  <a:gd name="connsiteY121" fmla="*/ 4381500 h 4572000"/>
                  <a:gd name="connsiteX122" fmla="*/ 5981700 w 6477000"/>
                  <a:gd name="connsiteY122" fmla="*/ 4406900 h 4572000"/>
                  <a:gd name="connsiteX123" fmla="*/ 6083300 w 6477000"/>
                  <a:gd name="connsiteY123" fmla="*/ 4457700 h 4572000"/>
                  <a:gd name="connsiteX124" fmla="*/ 6159500 w 6477000"/>
                  <a:gd name="connsiteY124" fmla="*/ 4483100 h 4572000"/>
                  <a:gd name="connsiteX125" fmla="*/ 6197600 w 6477000"/>
                  <a:gd name="connsiteY125" fmla="*/ 4495800 h 4572000"/>
                  <a:gd name="connsiteX126" fmla="*/ 6286500 w 6477000"/>
                  <a:gd name="connsiteY126" fmla="*/ 4559300 h 4572000"/>
                  <a:gd name="connsiteX127" fmla="*/ 6375400 w 6477000"/>
                  <a:gd name="connsiteY127" fmla="*/ 4572000 h 4572000"/>
                  <a:gd name="connsiteX128" fmla="*/ 6413500 w 6477000"/>
                  <a:gd name="connsiteY128" fmla="*/ 4559300 h 4572000"/>
                  <a:gd name="connsiteX129" fmla="*/ 6362700 w 6477000"/>
                  <a:gd name="connsiteY129" fmla="*/ 4445000 h 4572000"/>
                  <a:gd name="connsiteX130" fmla="*/ 6311900 w 6477000"/>
                  <a:gd name="connsiteY130" fmla="*/ 4419600 h 4572000"/>
                  <a:gd name="connsiteX131" fmla="*/ 6184900 w 6477000"/>
                  <a:gd name="connsiteY131" fmla="*/ 4394200 h 4572000"/>
                  <a:gd name="connsiteX132" fmla="*/ 6108700 w 6477000"/>
                  <a:gd name="connsiteY132" fmla="*/ 4368800 h 4572000"/>
                  <a:gd name="connsiteX133" fmla="*/ 6070600 w 6477000"/>
                  <a:gd name="connsiteY133" fmla="*/ 4356100 h 4572000"/>
                  <a:gd name="connsiteX134" fmla="*/ 6032500 w 6477000"/>
                  <a:gd name="connsiteY134" fmla="*/ 4343400 h 4572000"/>
                  <a:gd name="connsiteX135" fmla="*/ 5994400 w 6477000"/>
                  <a:gd name="connsiteY135" fmla="*/ 4318000 h 4572000"/>
                  <a:gd name="connsiteX136" fmla="*/ 5905500 w 6477000"/>
                  <a:gd name="connsiteY136" fmla="*/ 4305300 h 4572000"/>
                  <a:gd name="connsiteX137" fmla="*/ 5638800 w 6477000"/>
                  <a:gd name="connsiteY137" fmla="*/ 4292600 h 4572000"/>
                  <a:gd name="connsiteX138" fmla="*/ 5549900 w 6477000"/>
                  <a:gd name="connsiteY138" fmla="*/ 4279900 h 4572000"/>
                  <a:gd name="connsiteX139" fmla="*/ 5499100 w 6477000"/>
                  <a:gd name="connsiteY139" fmla="*/ 4241800 h 4572000"/>
                  <a:gd name="connsiteX140" fmla="*/ 5422900 w 6477000"/>
                  <a:gd name="connsiteY140" fmla="*/ 4191000 h 4572000"/>
                  <a:gd name="connsiteX141" fmla="*/ 5308600 w 6477000"/>
                  <a:gd name="connsiteY141" fmla="*/ 4127500 h 4572000"/>
                  <a:gd name="connsiteX142" fmla="*/ 5270500 w 6477000"/>
                  <a:gd name="connsiteY142" fmla="*/ 4102100 h 4572000"/>
                  <a:gd name="connsiteX143" fmla="*/ 5232400 w 6477000"/>
                  <a:gd name="connsiteY143" fmla="*/ 4064000 h 4572000"/>
                  <a:gd name="connsiteX144" fmla="*/ 5194300 w 6477000"/>
                  <a:gd name="connsiteY144" fmla="*/ 4051300 h 4572000"/>
                  <a:gd name="connsiteX145" fmla="*/ 5156200 w 6477000"/>
                  <a:gd name="connsiteY145" fmla="*/ 4025900 h 4572000"/>
                  <a:gd name="connsiteX146" fmla="*/ 5118100 w 6477000"/>
                  <a:gd name="connsiteY146" fmla="*/ 4013200 h 4572000"/>
                  <a:gd name="connsiteX147" fmla="*/ 5067300 w 6477000"/>
                  <a:gd name="connsiteY147" fmla="*/ 3987800 h 4572000"/>
                  <a:gd name="connsiteX148" fmla="*/ 5029200 w 6477000"/>
                  <a:gd name="connsiteY148" fmla="*/ 3975100 h 4572000"/>
                  <a:gd name="connsiteX149" fmla="*/ 4991100 w 6477000"/>
                  <a:gd name="connsiteY149" fmla="*/ 3949700 h 4572000"/>
                  <a:gd name="connsiteX150" fmla="*/ 4914900 w 6477000"/>
                  <a:gd name="connsiteY150" fmla="*/ 3924300 h 4572000"/>
                  <a:gd name="connsiteX151" fmla="*/ 4838700 w 6477000"/>
                  <a:gd name="connsiteY151" fmla="*/ 3886200 h 4572000"/>
                  <a:gd name="connsiteX152" fmla="*/ 4749800 w 6477000"/>
                  <a:gd name="connsiteY152" fmla="*/ 3848100 h 4572000"/>
                  <a:gd name="connsiteX153" fmla="*/ 4711700 w 6477000"/>
                  <a:gd name="connsiteY153" fmla="*/ 3822700 h 4572000"/>
                  <a:gd name="connsiteX154" fmla="*/ 4673600 w 6477000"/>
                  <a:gd name="connsiteY154" fmla="*/ 3784600 h 4572000"/>
                  <a:gd name="connsiteX155" fmla="*/ 4622800 w 6477000"/>
                  <a:gd name="connsiteY155" fmla="*/ 3771900 h 4572000"/>
                  <a:gd name="connsiteX156" fmla="*/ 4508500 w 6477000"/>
                  <a:gd name="connsiteY156" fmla="*/ 3733800 h 4572000"/>
                  <a:gd name="connsiteX157" fmla="*/ 4432300 w 6477000"/>
                  <a:gd name="connsiteY157" fmla="*/ 3708400 h 4572000"/>
                  <a:gd name="connsiteX158" fmla="*/ 4381500 w 6477000"/>
                  <a:gd name="connsiteY158" fmla="*/ 3695700 h 4572000"/>
                  <a:gd name="connsiteX159" fmla="*/ 4305300 w 6477000"/>
                  <a:gd name="connsiteY159" fmla="*/ 3670300 h 4572000"/>
                  <a:gd name="connsiteX160" fmla="*/ 4254500 w 6477000"/>
                  <a:gd name="connsiteY160" fmla="*/ 3657600 h 4572000"/>
                  <a:gd name="connsiteX161" fmla="*/ 4216400 w 6477000"/>
                  <a:gd name="connsiteY161" fmla="*/ 3632200 h 4572000"/>
                  <a:gd name="connsiteX162" fmla="*/ 4102100 w 6477000"/>
                  <a:gd name="connsiteY162" fmla="*/ 3606800 h 4572000"/>
                  <a:gd name="connsiteX163" fmla="*/ 4013200 w 6477000"/>
                  <a:gd name="connsiteY163" fmla="*/ 3581400 h 4572000"/>
                  <a:gd name="connsiteX164" fmla="*/ 3962400 w 6477000"/>
                  <a:gd name="connsiteY164" fmla="*/ 3568700 h 4572000"/>
                  <a:gd name="connsiteX165" fmla="*/ 3924300 w 6477000"/>
                  <a:gd name="connsiteY165" fmla="*/ 3543300 h 4572000"/>
                  <a:gd name="connsiteX166" fmla="*/ 3822700 w 6477000"/>
                  <a:gd name="connsiteY166" fmla="*/ 3517900 h 4572000"/>
                  <a:gd name="connsiteX167" fmla="*/ 3733800 w 6477000"/>
                  <a:gd name="connsiteY167" fmla="*/ 3479800 h 4572000"/>
                  <a:gd name="connsiteX168" fmla="*/ 3632200 w 6477000"/>
                  <a:gd name="connsiteY168" fmla="*/ 3429000 h 4572000"/>
                  <a:gd name="connsiteX169" fmla="*/ 3556000 w 6477000"/>
                  <a:gd name="connsiteY169" fmla="*/ 3416300 h 4572000"/>
                  <a:gd name="connsiteX170" fmla="*/ 3441700 w 6477000"/>
                  <a:gd name="connsiteY170" fmla="*/ 3390900 h 4572000"/>
                  <a:gd name="connsiteX171" fmla="*/ 3403600 w 6477000"/>
                  <a:gd name="connsiteY171" fmla="*/ 3378200 h 4572000"/>
                  <a:gd name="connsiteX172" fmla="*/ 3327400 w 6477000"/>
                  <a:gd name="connsiteY172" fmla="*/ 3365500 h 4572000"/>
                  <a:gd name="connsiteX173" fmla="*/ 3238500 w 6477000"/>
                  <a:gd name="connsiteY173" fmla="*/ 3340100 h 4572000"/>
                  <a:gd name="connsiteX174" fmla="*/ 3200400 w 6477000"/>
                  <a:gd name="connsiteY174" fmla="*/ 3314700 h 4572000"/>
                  <a:gd name="connsiteX175" fmla="*/ 3136900 w 6477000"/>
                  <a:gd name="connsiteY175" fmla="*/ 3302000 h 4572000"/>
                  <a:gd name="connsiteX176" fmla="*/ 2984500 w 6477000"/>
                  <a:gd name="connsiteY176" fmla="*/ 3276600 h 4572000"/>
                  <a:gd name="connsiteX177" fmla="*/ 2921000 w 6477000"/>
                  <a:gd name="connsiteY177" fmla="*/ 3263900 h 4572000"/>
                  <a:gd name="connsiteX178" fmla="*/ 2755900 w 6477000"/>
                  <a:gd name="connsiteY178" fmla="*/ 3251200 h 4572000"/>
                  <a:gd name="connsiteX179" fmla="*/ 2819400 w 6477000"/>
                  <a:gd name="connsiteY179" fmla="*/ 3225800 h 4572000"/>
                  <a:gd name="connsiteX180" fmla="*/ 3022600 w 6477000"/>
                  <a:gd name="connsiteY180" fmla="*/ 3187700 h 4572000"/>
                  <a:gd name="connsiteX181" fmla="*/ 3073400 w 6477000"/>
                  <a:gd name="connsiteY181" fmla="*/ 3175000 h 4572000"/>
                  <a:gd name="connsiteX182" fmla="*/ 3162300 w 6477000"/>
                  <a:gd name="connsiteY182" fmla="*/ 3124200 h 4572000"/>
                  <a:gd name="connsiteX183" fmla="*/ 3213100 w 6477000"/>
                  <a:gd name="connsiteY183" fmla="*/ 3086100 h 4572000"/>
                  <a:gd name="connsiteX184" fmla="*/ 3289300 w 6477000"/>
                  <a:gd name="connsiteY184" fmla="*/ 3060700 h 4572000"/>
                  <a:gd name="connsiteX185" fmla="*/ 3403600 w 6477000"/>
                  <a:gd name="connsiteY185" fmla="*/ 2997200 h 4572000"/>
                  <a:gd name="connsiteX186" fmla="*/ 3454400 w 6477000"/>
                  <a:gd name="connsiteY186" fmla="*/ 2971800 h 4572000"/>
                  <a:gd name="connsiteX187" fmla="*/ 3822700 w 6477000"/>
                  <a:gd name="connsiteY187" fmla="*/ 2959100 h 4572000"/>
                  <a:gd name="connsiteX188" fmla="*/ 3911600 w 6477000"/>
                  <a:gd name="connsiteY188" fmla="*/ 2946400 h 4572000"/>
                  <a:gd name="connsiteX189" fmla="*/ 4038600 w 6477000"/>
                  <a:gd name="connsiteY189" fmla="*/ 2921000 h 4572000"/>
                  <a:gd name="connsiteX190" fmla="*/ 4216400 w 6477000"/>
                  <a:gd name="connsiteY190" fmla="*/ 2908300 h 4572000"/>
                  <a:gd name="connsiteX191" fmla="*/ 4356100 w 6477000"/>
                  <a:gd name="connsiteY191" fmla="*/ 2844800 h 4572000"/>
                  <a:gd name="connsiteX192" fmla="*/ 4394200 w 6477000"/>
                  <a:gd name="connsiteY192" fmla="*/ 2819400 h 4572000"/>
                  <a:gd name="connsiteX193" fmla="*/ 4470400 w 6477000"/>
                  <a:gd name="connsiteY193" fmla="*/ 2743200 h 4572000"/>
                  <a:gd name="connsiteX194" fmla="*/ 4521200 w 6477000"/>
                  <a:gd name="connsiteY194" fmla="*/ 2654300 h 4572000"/>
                  <a:gd name="connsiteX195" fmla="*/ 4572000 w 6477000"/>
                  <a:gd name="connsiteY195" fmla="*/ 2565400 h 4572000"/>
                  <a:gd name="connsiteX196" fmla="*/ 4584700 w 6477000"/>
                  <a:gd name="connsiteY196" fmla="*/ 2527300 h 4572000"/>
                  <a:gd name="connsiteX197" fmla="*/ 4673600 w 6477000"/>
                  <a:gd name="connsiteY197" fmla="*/ 2425700 h 4572000"/>
                  <a:gd name="connsiteX198" fmla="*/ 4711700 w 6477000"/>
                  <a:gd name="connsiteY198" fmla="*/ 2413000 h 4572000"/>
                  <a:gd name="connsiteX199" fmla="*/ 4800600 w 6477000"/>
                  <a:gd name="connsiteY199" fmla="*/ 2336800 h 4572000"/>
                  <a:gd name="connsiteX200" fmla="*/ 4838700 w 6477000"/>
                  <a:gd name="connsiteY200" fmla="*/ 2298700 h 4572000"/>
                  <a:gd name="connsiteX201" fmla="*/ 4914900 w 6477000"/>
                  <a:gd name="connsiteY201" fmla="*/ 2247900 h 4572000"/>
                  <a:gd name="connsiteX202" fmla="*/ 4953000 w 6477000"/>
                  <a:gd name="connsiteY202" fmla="*/ 2222500 h 4572000"/>
                  <a:gd name="connsiteX203" fmla="*/ 5016500 w 6477000"/>
                  <a:gd name="connsiteY203" fmla="*/ 2184400 h 4572000"/>
                  <a:gd name="connsiteX204" fmla="*/ 5092700 w 6477000"/>
                  <a:gd name="connsiteY204" fmla="*/ 2159000 h 4572000"/>
                  <a:gd name="connsiteX205" fmla="*/ 5130800 w 6477000"/>
                  <a:gd name="connsiteY205" fmla="*/ 2146300 h 4572000"/>
                  <a:gd name="connsiteX206" fmla="*/ 5283200 w 6477000"/>
                  <a:gd name="connsiteY206" fmla="*/ 2108200 h 4572000"/>
                  <a:gd name="connsiteX207" fmla="*/ 5359400 w 6477000"/>
                  <a:gd name="connsiteY207" fmla="*/ 2095500 h 4572000"/>
                  <a:gd name="connsiteX208" fmla="*/ 5422900 w 6477000"/>
                  <a:gd name="connsiteY208" fmla="*/ 2082800 h 4572000"/>
                  <a:gd name="connsiteX209" fmla="*/ 5575300 w 6477000"/>
                  <a:gd name="connsiteY209" fmla="*/ 2057400 h 4572000"/>
                  <a:gd name="connsiteX210" fmla="*/ 5829300 w 6477000"/>
                  <a:gd name="connsiteY210" fmla="*/ 2032000 h 4572000"/>
                  <a:gd name="connsiteX211" fmla="*/ 5905500 w 6477000"/>
                  <a:gd name="connsiteY211" fmla="*/ 1993900 h 4572000"/>
                  <a:gd name="connsiteX212" fmla="*/ 5981700 w 6477000"/>
                  <a:gd name="connsiteY212" fmla="*/ 1968500 h 4572000"/>
                  <a:gd name="connsiteX213" fmla="*/ 6019800 w 6477000"/>
                  <a:gd name="connsiteY213" fmla="*/ 1955800 h 4572000"/>
                  <a:gd name="connsiteX214" fmla="*/ 6134100 w 6477000"/>
                  <a:gd name="connsiteY214" fmla="*/ 1879600 h 4572000"/>
                  <a:gd name="connsiteX215" fmla="*/ 6172200 w 6477000"/>
                  <a:gd name="connsiteY215" fmla="*/ 1854200 h 4572000"/>
                  <a:gd name="connsiteX216" fmla="*/ 6210300 w 6477000"/>
                  <a:gd name="connsiteY216" fmla="*/ 1816100 h 4572000"/>
                  <a:gd name="connsiteX217" fmla="*/ 6248400 w 6477000"/>
                  <a:gd name="connsiteY217" fmla="*/ 1739900 h 4572000"/>
                  <a:gd name="connsiteX218" fmla="*/ 6273800 w 6477000"/>
                  <a:gd name="connsiteY218" fmla="*/ 1663700 h 4572000"/>
                  <a:gd name="connsiteX219" fmla="*/ 6286500 w 6477000"/>
                  <a:gd name="connsiteY219" fmla="*/ 1625600 h 4572000"/>
                  <a:gd name="connsiteX220" fmla="*/ 6299200 w 6477000"/>
                  <a:gd name="connsiteY220" fmla="*/ 1587500 h 4572000"/>
                  <a:gd name="connsiteX221" fmla="*/ 6324600 w 6477000"/>
                  <a:gd name="connsiteY221" fmla="*/ 1549400 h 4572000"/>
                  <a:gd name="connsiteX222" fmla="*/ 6350000 w 6477000"/>
                  <a:gd name="connsiteY222" fmla="*/ 1473200 h 4572000"/>
                  <a:gd name="connsiteX223" fmla="*/ 6375400 w 6477000"/>
                  <a:gd name="connsiteY223" fmla="*/ 1435100 h 4572000"/>
                  <a:gd name="connsiteX224" fmla="*/ 6400800 w 6477000"/>
                  <a:gd name="connsiteY224" fmla="*/ 1358900 h 4572000"/>
                  <a:gd name="connsiteX225" fmla="*/ 6413500 w 6477000"/>
                  <a:gd name="connsiteY225" fmla="*/ 1320800 h 4572000"/>
                  <a:gd name="connsiteX226" fmla="*/ 6426200 w 6477000"/>
                  <a:gd name="connsiteY226" fmla="*/ 1270000 h 4572000"/>
                  <a:gd name="connsiteX227" fmla="*/ 6451600 w 6477000"/>
                  <a:gd name="connsiteY227" fmla="*/ 1219200 h 4572000"/>
                  <a:gd name="connsiteX228" fmla="*/ 6464300 w 6477000"/>
                  <a:gd name="connsiteY228" fmla="*/ 1168400 h 4572000"/>
                  <a:gd name="connsiteX229" fmla="*/ 6477000 w 6477000"/>
                  <a:gd name="connsiteY229" fmla="*/ 1130300 h 4572000"/>
                  <a:gd name="connsiteX230" fmla="*/ 6350000 w 6477000"/>
                  <a:gd name="connsiteY230" fmla="*/ 1143000 h 4572000"/>
                  <a:gd name="connsiteX231" fmla="*/ 6337300 w 6477000"/>
                  <a:gd name="connsiteY231" fmla="*/ 1181100 h 4572000"/>
                  <a:gd name="connsiteX232" fmla="*/ 6311900 w 6477000"/>
                  <a:gd name="connsiteY232" fmla="*/ 1219200 h 4572000"/>
                  <a:gd name="connsiteX233" fmla="*/ 6235700 w 6477000"/>
                  <a:gd name="connsiteY233" fmla="*/ 1282700 h 4572000"/>
                  <a:gd name="connsiteX234" fmla="*/ 6184900 w 6477000"/>
                  <a:gd name="connsiteY234" fmla="*/ 1333500 h 4572000"/>
                  <a:gd name="connsiteX235" fmla="*/ 6134100 w 6477000"/>
                  <a:gd name="connsiteY235" fmla="*/ 1409700 h 4572000"/>
                  <a:gd name="connsiteX236" fmla="*/ 6108700 w 6477000"/>
                  <a:gd name="connsiteY236" fmla="*/ 1447800 h 4572000"/>
                  <a:gd name="connsiteX237" fmla="*/ 6083300 w 6477000"/>
                  <a:gd name="connsiteY237" fmla="*/ 1524000 h 4572000"/>
                  <a:gd name="connsiteX238" fmla="*/ 6057900 w 6477000"/>
                  <a:gd name="connsiteY238" fmla="*/ 1689100 h 4572000"/>
                  <a:gd name="connsiteX239" fmla="*/ 6032500 w 6477000"/>
                  <a:gd name="connsiteY239" fmla="*/ 1727200 h 4572000"/>
                  <a:gd name="connsiteX240" fmla="*/ 5981700 w 6477000"/>
                  <a:gd name="connsiteY240" fmla="*/ 1765300 h 4572000"/>
                  <a:gd name="connsiteX241" fmla="*/ 5892800 w 6477000"/>
                  <a:gd name="connsiteY241" fmla="*/ 1803400 h 4572000"/>
                  <a:gd name="connsiteX242" fmla="*/ 5803900 w 6477000"/>
                  <a:gd name="connsiteY242" fmla="*/ 1828800 h 4572000"/>
                  <a:gd name="connsiteX243" fmla="*/ 5753100 w 6477000"/>
                  <a:gd name="connsiteY243" fmla="*/ 1841500 h 4572000"/>
                  <a:gd name="connsiteX244" fmla="*/ 5676900 w 6477000"/>
                  <a:gd name="connsiteY244" fmla="*/ 1879600 h 4572000"/>
                  <a:gd name="connsiteX245" fmla="*/ 5537200 w 6477000"/>
                  <a:gd name="connsiteY245" fmla="*/ 1905000 h 4572000"/>
                  <a:gd name="connsiteX246" fmla="*/ 5435600 w 6477000"/>
                  <a:gd name="connsiteY246" fmla="*/ 1930400 h 4572000"/>
                  <a:gd name="connsiteX247" fmla="*/ 5118100 w 6477000"/>
                  <a:gd name="connsiteY247" fmla="*/ 1968500 h 4572000"/>
                  <a:gd name="connsiteX248" fmla="*/ 4991100 w 6477000"/>
                  <a:gd name="connsiteY248" fmla="*/ 2019300 h 4572000"/>
                  <a:gd name="connsiteX249" fmla="*/ 4826000 w 6477000"/>
                  <a:gd name="connsiteY249" fmla="*/ 2133600 h 4572000"/>
                  <a:gd name="connsiteX250" fmla="*/ 4787900 w 6477000"/>
                  <a:gd name="connsiteY250" fmla="*/ 2146300 h 4572000"/>
                  <a:gd name="connsiteX251" fmla="*/ 4635500 w 6477000"/>
                  <a:gd name="connsiteY251" fmla="*/ 2235200 h 4572000"/>
                  <a:gd name="connsiteX252" fmla="*/ 4572000 w 6477000"/>
                  <a:gd name="connsiteY252" fmla="*/ 2260600 h 4572000"/>
                  <a:gd name="connsiteX253" fmla="*/ 4470400 w 6477000"/>
                  <a:gd name="connsiteY253" fmla="*/ 2349500 h 4572000"/>
                  <a:gd name="connsiteX254" fmla="*/ 4406900 w 6477000"/>
                  <a:gd name="connsiteY254" fmla="*/ 2374900 h 4572000"/>
                  <a:gd name="connsiteX255" fmla="*/ 4368800 w 6477000"/>
                  <a:gd name="connsiteY255" fmla="*/ 2400300 h 4572000"/>
                  <a:gd name="connsiteX256" fmla="*/ 4318000 w 6477000"/>
                  <a:gd name="connsiteY256" fmla="*/ 2476500 h 4572000"/>
                  <a:gd name="connsiteX257" fmla="*/ 4279900 w 6477000"/>
                  <a:gd name="connsiteY257" fmla="*/ 2501900 h 4572000"/>
                  <a:gd name="connsiteX258" fmla="*/ 4216400 w 6477000"/>
                  <a:gd name="connsiteY258" fmla="*/ 2552700 h 4572000"/>
                  <a:gd name="connsiteX259" fmla="*/ 4178300 w 6477000"/>
                  <a:gd name="connsiteY259" fmla="*/ 2565400 h 4572000"/>
                  <a:gd name="connsiteX260" fmla="*/ 3962400 w 6477000"/>
                  <a:gd name="connsiteY260" fmla="*/ 2616200 h 4572000"/>
                  <a:gd name="connsiteX261" fmla="*/ 3848100 w 6477000"/>
                  <a:gd name="connsiteY261" fmla="*/ 2641600 h 4572000"/>
                  <a:gd name="connsiteX262" fmla="*/ 3733800 w 6477000"/>
                  <a:gd name="connsiteY262" fmla="*/ 2654300 h 4572000"/>
                  <a:gd name="connsiteX263" fmla="*/ 3670300 w 6477000"/>
                  <a:gd name="connsiteY263" fmla="*/ 2667000 h 4572000"/>
                  <a:gd name="connsiteX264" fmla="*/ 3594100 w 6477000"/>
                  <a:gd name="connsiteY264" fmla="*/ 2679700 h 4572000"/>
                  <a:gd name="connsiteX265" fmla="*/ 3556000 w 6477000"/>
                  <a:gd name="connsiteY265" fmla="*/ 2692400 h 4572000"/>
                  <a:gd name="connsiteX266" fmla="*/ 3479800 w 6477000"/>
                  <a:gd name="connsiteY266" fmla="*/ 2705100 h 4572000"/>
                  <a:gd name="connsiteX267" fmla="*/ 3416300 w 6477000"/>
                  <a:gd name="connsiteY267" fmla="*/ 2730500 h 4572000"/>
                  <a:gd name="connsiteX268" fmla="*/ 3340100 w 6477000"/>
                  <a:gd name="connsiteY268" fmla="*/ 2755900 h 4572000"/>
                  <a:gd name="connsiteX269" fmla="*/ 3251200 w 6477000"/>
                  <a:gd name="connsiteY269" fmla="*/ 2794000 h 4572000"/>
                  <a:gd name="connsiteX270" fmla="*/ 3213100 w 6477000"/>
                  <a:gd name="connsiteY270" fmla="*/ 2819400 h 4572000"/>
                  <a:gd name="connsiteX271" fmla="*/ 3035300 w 6477000"/>
                  <a:gd name="connsiteY271" fmla="*/ 2870200 h 4572000"/>
                  <a:gd name="connsiteX272" fmla="*/ 2959100 w 6477000"/>
                  <a:gd name="connsiteY272" fmla="*/ 2921000 h 4572000"/>
                  <a:gd name="connsiteX273" fmla="*/ 2882900 w 6477000"/>
                  <a:gd name="connsiteY273" fmla="*/ 2997200 h 4572000"/>
                  <a:gd name="connsiteX274" fmla="*/ 2806700 w 6477000"/>
                  <a:gd name="connsiteY274" fmla="*/ 3048000 h 4572000"/>
                  <a:gd name="connsiteX275" fmla="*/ 2768600 w 6477000"/>
                  <a:gd name="connsiteY275" fmla="*/ 3073400 h 4572000"/>
                  <a:gd name="connsiteX276" fmla="*/ 2730500 w 6477000"/>
                  <a:gd name="connsiteY276" fmla="*/ 3111500 h 4572000"/>
                  <a:gd name="connsiteX277" fmla="*/ 2654300 w 6477000"/>
                  <a:gd name="connsiteY277" fmla="*/ 3175000 h 4572000"/>
                  <a:gd name="connsiteX278" fmla="*/ 2273300 w 6477000"/>
                  <a:gd name="connsiteY278" fmla="*/ 3162300 h 4572000"/>
                  <a:gd name="connsiteX279" fmla="*/ 2222500 w 6477000"/>
                  <a:gd name="connsiteY279" fmla="*/ 3149600 h 4572000"/>
                  <a:gd name="connsiteX280" fmla="*/ 2120900 w 6477000"/>
                  <a:gd name="connsiteY280" fmla="*/ 3086100 h 4572000"/>
                  <a:gd name="connsiteX281" fmla="*/ 2082800 w 6477000"/>
                  <a:gd name="connsiteY281" fmla="*/ 3073400 h 4572000"/>
                  <a:gd name="connsiteX282" fmla="*/ 2032000 w 6477000"/>
                  <a:gd name="connsiteY282" fmla="*/ 3048000 h 4572000"/>
                  <a:gd name="connsiteX283" fmla="*/ 1993900 w 6477000"/>
                  <a:gd name="connsiteY283" fmla="*/ 3035300 h 4572000"/>
                  <a:gd name="connsiteX284" fmla="*/ 1955800 w 6477000"/>
                  <a:gd name="connsiteY284" fmla="*/ 3009900 h 4572000"/>
                  <a:gd name="connsiteX285" fmla="*/ 1905000 w 6477000"/>
                  <a:gd name="connsiteY285" fmla="*/ 2997200 h 4572000"/>
                  <a:gd name="connsiteX286" fmla="*/ 1854200 w 6477000"/>
                  <a:gd name="connsiteY286" fmla="*/ 2971800 h 4572000"/>
                  <a:gd name="connsiteX287" fmla="*/ 1752600 w 6477000"/>
                  <a:gd name="connsiteY287" fmla="*/ 2946400 h 4572000"/>
                  <a:gd name="connsiteX288" fmla="*/ 1701800 w 6477000"/>
                  <a:gd name="connsiteY288" fmla="*/ 2921000 h 4572000"/>
                  <a:gd name="connsiteX289" fmla="*/ 1612900 w 6477000"/>
                  <a:gd name="connsiteY289" fmla="*/ 2895600 h 4572000"/>
                  <a:gd name="connsiteX290" fmla="*/ 1511300 w 6477000"/>
                  <a:gd name="connsiteY290" fmla="*/ 2844800 h 4572000"/>
                  <a:gd name="connsiteX291" fmla="*/ 1460500 w 6477000"/>
                  <a:gd name="connsiteY291" fmla="*/ 2832100 h 4572000"/>
                  <a:gd name="connsiteX292" fmla="*/ 1371600 w 6477000"/>
                  <a:gd name="connsiteY292" fmla="*/ 2781300 h 4572000"/>
                  <a:gd name="connsiteX293" fmla="*/ 1257300 w 6477000"/>
                  <a:gd name="connsiteY293" fmla="*/ 2667000 h 4572000"/>
                  <a:gd name="connsiteX294" fmla="*/ 1219200 w 6477000"/>
                  <a:gd name="connsiteY294" fmla="*/ 2628900 h 4572000"/>
                  <a:gd name="connsiteX295" fmla="*/ 1117600 w 6477000"/>
                  <a:gd name="connsiteY295" fmla="*/ 2489200 h 4572000"/>
                  <a:gd name="connsiteX296" fmla="*/ 1079500 w 6477000"/>
                  <a:gd name="connsiteY296" fmla="*/ 2476500 h 4572000"/>
                  <a:gd name="connsiteX297" fmla="*/ 1003300 w 6477000"/>
                  <a:gd name="connsiteY297" fmla="*/ 2413000 h 4572000"/>
                  <a:gd name="connsiteX298" fmla="*/ 952500 w 6477000"/>
                  <a:gd name="connsiteY298" fmla="*/ 2311400 h 4572000"/>
                  <a:gd name="connsiteX299" fmla="*/ 939800 w 6477000"/>
                  <a:gd name="connsiteY299" fmla="*/ 2273300 h 4572000"/>
                  <a:gd name="connsiteX300" fmla="*/ 914400 w 6477000"/>
                  <a:gd name="connsiteY300" fmla="*/ 2235200 h 4572000"/>
                  <a:gd name="connsiteX301" fmla="*/ 901700 w 6477000"/>
                  <a:gd name="connsiteY301" fmla="*/ 1981200 h 4572000"/>
                  <a:gd name="connsiteX302" fmla="*/ 990600 w 6477000"/>
                  <a:gd name="connsiteY302" fmla="*/ 1930400 h 4572000"/>
                  <a:gd name="connsiteX303" fmla="*/ 1066800 w 6477000"/>
                  <a:gd name="connsiteY303" fmla="*/ 1879600 h 4572000"/>
                  <a:gd name="connsiteX304" fmla="*/ 1104900 w 6477000"/>
                  <a:gd name="connsiteY304" fmla="*/ 1854200 h 4572000"/>
                  <a:gd name="connsiteX305" fmla="*/ 1143000 w 6477000"/>
                  <a:gd name="connsiteY305" fmla="*/ 1828800 h 4572000"/>
                  <a:gd name="connsiteX306" fmla="*/ 1193800 w 6477000"/>
                  <a:gd name="connsiteY306" fmla="*/ 1790700 h 4572000"/>
                  <a:gd name="connsiteX307" fmla="*/ 1231900 w 6477000"/>
                  <a:gd name="connsiteY307" fmla="*/ 1752600 h 4572000"/>
                  <a:gd name="connsiteX308" fmla="*/ 1308100 w 6477000"/>
                  <a:gd name="connsiteY308" fmla="*/ 1701800 h 4572000"/>
                  <a:gd name="connsiteX309" fmla="*/ 1346200 w 6477000"/>
                  <a:gd name="connsiteY309" fmla="*/ 1676400 h 4572000"/>
                  <a:gd name="connsiteX310" fmla="*/ 1384300 w 6477000"/>
                  <a:gd name="connsiteY310" fmla="*/ 1625600 h 4572000"/>
                  <a:gd name="connsiteX311" fmla="*/ 1409700 w 6477000"/>
                  <a:gd name="connsiteY311" fmla="*/ 1460500 h 4572000"/>
                  <a:gd name="connsiteX312" fmla="*/ 1460500 w 6477000"/>
                  <a:gd name="connsiteY312" fmla="*/ 1295400 h 4572000"/>
                  <a:gd name="connsiteX313" fmla="*/ 1498600 w 6477000"/>
                  <a:gd name="connsiteY313" fmla="*/ 1181100 h 4572000"/>
                  <a:gd name="connsiteX314" fmla="*/ 1511300 w 6477000"/>
                  <a:gd name="connsiteY314" fmla="*/ 1143000 h 4572000"/>
                  <a:gd name="connsiteX315" fmla="*/ 1574800 w 6477000"/>
                  <a:gd name="connsiteY315" fmla="*/ 1079500 h 4572000"/>
                  <a:gd name="connsiteX316" fmla="*/ 1651000 w 6477000"/>
                  <a:gd name="connsiteY316" fmla="*/ 1016000 h 4572000"/>
                  <a:gd name="connsiteX317" fmla="*/ 1739900 w 6477000"/>
                  <a:gd name="connsiteY317" fmla="*/ 965200 h 4572000"/>
                  <a:gd name="connsiteX318" fmla="*/ 1790700 w 6477000"/>
                  <a:gd name="connsiteY318" fmla="*/ 939800 h 4572000"/>
                  <a:gd name="connsiteX319" fmla="*/ 1854200 w 6477000"/>
                  <a:gd name="connsiteY319" fmla="*/ 927100 h 4572000"/>
                  <a:gd name="connsiteX320" fmla="*/ 1892300 w 6477000"/>
                  <a:gd name="connsiteY320" fmla="*/ 914400 h 4572000"/>
                  <a:gd name="connsiteX321" fmla="*/ 1981200 w 6477000"/>
                  <a:gd name="connsiteY321" fmla="*/ 901700 h 4572000"/>
                  <a:gd name="connsiteX322" fmla="*/ 2057400 w 6477000"/>
                  <a:gd name="connsiteY322" fmla="*/ 889000 h 4572000"/>
                  <a:gd name="connsiteX323" fmla="*/ 2108200 w 6477000"/>
                  <a:gd name="connsiteY323" fmla="*/ 876300 h 4572000"/>
                  <a:gd name="connsiteX324" fmla="*/ 2146300 w 6477000"/>
                  <a:gd name="connsiteY324" fmla="*/ 863600 h 4572000"/>
                  <a:gd name="connsiteX325" fmla="*/ 2273300 w 6477000"/>
                  <a:gd name="connsiteY325" fmla="*/ 850900 h 4572000"/>
                  <a:gd name="connsiteX326" fmla="*/ 2311400 w 6477000"/>
                  <a:gd name="connsiteY326" fmla="*/ 838200 h 4572000"/>
                  <a:gd name="connsiteX327" fmla="*/ 2374900 w 6477000"/>
                  <a:gd name="connsiteY327" fmla="*/ 825500 h 4572000"/>
                  <a:gd name="connsiteX328" fmla="*/ 2463800 w 6477000"/>
                  <a:gd name="connsiteY328" fmla="*/ 774700 h 4572000"/>
                  <a:gd name="connsiteX329" fmla="*/ 2514600 w 6477000"/>
                  <a:gd name="connsiteY329" fmla="*/ 762000 h 4572000"/>
                  <a:gd name="connsiteX330" fmla="*/ 2552700 w 6477000"/>
                  <a:gd name="connsiteY330" fmla="*/ 723900 h 4572000"/>
                  <a:gd name="connsiteX331" fmla="*/ 2717800 w 6477000"/>
                  <a:gd name="connsiteY331" fmla="*/ 673100 h 4572000"/>
                  <a:gd name="connsiteX332" fmla="*/ 2794000 w 6477000"/>
                  <a:gd name="connsiteY332" fmla="*/ 635000 h 4572000"/>
                  <a:gd name="connsiteX333" fmla="*/ 2895600 w 6477000"/>
                  <a:gd name="connsiteY333" fmla="*/ 609600 h 4572000"/>
                  <a:gd name="connsiteX334" fmla="*/ 2933700 w 6477000"/>
                  <a:gd name="connsiteY334" fmla="*/ 584200 h 4572000"/>
                  <a:gd name="connsiteX335" fmla="*/ 3022600 w 6477000"/>
                  <a:gd name="connsiteY335" fmla="*/ 558800 h 4572000"/>
                  <a:gd name="connsiteX336" fmla="*/ 3276600 w 6477000"/>
                  <a:gd name="connsiteY336" fmla="*/ 508000 h 4572000"/>
                  <a:gd name="connsiteX337" fmla="*/ 3365500 w 6477000"/>
                  <a:gd name="connsiteY337" fmla="*/ 482600 h 4572000"/>
                  <a:gd name="connsiteX338" fmla="*/ 3492500 w 6477000"/>
                  <a:gd name="connsiteY338" fmla="*/ 444500 h 4572000"/>
                  <a:gd name="connsiteX339" fmla="*/ 3886200 w 6477000"/>
                  <a:gd name="connsiteY339" fmla="*/ 431800 h 4572000"/>
                  <a:gd name="connsiteX340" fmla="*/ 3924300 w 6477000"/>
                  <a:gd name="connsiteY340" fmla="*/ 419100 h 4572000"/>
                  <a:gd name="connsiteX341" fmla="*/ 3962400 w 6477000"/>
                  <a:gd name="connsiteY341" fmla="*/ 393700 h 4572000"/>
                  <a:gd name="connsiteX342" fmla="*/ 4038600 w 6477000"/>
                  <a:gd name="connsiteY342" fmla="*/ 381000 h 4572000"/>
                  <a:gd name="connsiteX343" fmla="*/ 4089400 w 6477000"/>
                  <a:gd name="connsiteY343" fmla="*/ 355600 h 4572000"/>
                  <a:gd name="connsiteX344" fmla="*/ 4191000 w 6477000"/>
                  <a:gd name="connsiteY344" fmla="*/ 330200 h 4572000"/>
                  <a:gd name="connsiteX345" fmla="*/ 4216400 w 6477000"/>
                  <a:gd name="connsiteY345" fmla="*/ 292100 h 4572000"/>
                  <a:gd name="connsiteX346" fmla="*/ 4254500 w 6477000"/>
                  <a:gd name="connsiteY346" fmla="*/ 254000 h 4572000"/>
                  <a:gd name="connsiteX347" fmla="*/ 4267200 w 6477000"/>
                  <a:gd name="connsiteY347" fmla="*/ 215900 h 4572000"/>
                  <a:gd name="connsiteX348" fmla="*/ 4343400 w 6477000"/>
                  <a:gd name="connsiteY348" fmla="*/ 165100 h 4572000"/>
                  <a:gd name="connsiteX349" fmla="*/ 4368800 w 6477000"/>
                  <a:gd name="connsiteY349" fmla="*/ 127000 h 4572000"/>
                  <a:gd name="connsiteX350" fmla="*/ 4381500 w 6477000"/>
                  <a:gd name="connsiteY350" fmla="*/ 88900 h 4572000"/>
                  <a:gd name="connsiteX351" fmla="*/ 4406900 w 6477000"/>
                  <a:gd name="connsiteY351" fmla="*/ 63500 h 45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Lst>
                <a:rect l="l" t="t" r="r" b="b"/>
                <a:pathLst>
                  <a:path w="6477000" h="4572000">
                    <a:moveTo>
                      <a:pt x="4406900" y="0"/>
                    </a:moveTo>
                    <a:lnTo>
                      <a:pt x="4406900" y="0"/>
                    </a:lnTo>
                    <a:cubicBezTo>
                      <a:pt x="4368459" y="76881"/>
                      <a:pt x="4369369" y="85563"/>
                      <a:pt x="4330700" y="139700"/>
                    </a:cubicBezTo>
                    <a:cubicBezTo>
                      <a:pt x="4318397" y="156924"/>
                      <a:pt x="4308861" y="176949"/>
                      <a:pt x="4292600" y="190500"/>
                    </a:cubicBezTo>
                    <a:cubicBezTo>
                      <a:pt x="4282316" y="199070"/>
                      <a:pt x="4266474" y="197213"/>
                      <a:pt x="4254500" y="203200"/>
                    </a:cubicBezTo>
                    <a:cubicBezTo>
                      <a:pt x="4232422" y="214239"/>
                      <a:pt x="4213078" y="230261"/>
                      <a:pt x="4191000" y="241300"/>
                    </a:cubicBezTo>
                    <a:cubicBezTo>
                      <a:pt x="4179026" y="247287"/>
                      <a:pt x="4165133" y="248563"/>
                      <a:pt x="4152900" y="254000"/>
                    </a:cubicBezTo>
                    <a:cubicBezTo>
                      <a:pt x="4127211" y="265417"/>
                      <a:pt x="4074185" y="298520"/>
                      <a:pt x="4038600" y="304800"/>
                    </a:cubicBezTo>
                    <a:cubicBezTo>
                      <a:pt x="3979643" y="315204"/>
                      <a:pt x="3919703" y="319490"/>
                      <a:pt x="3860800" y="330200"/>
                    </a:cubicBezTo>
                    <a:cubicBezTo>
                      <a:pt x="3814233" y="338667"/>
                      <a:pt x="3768065" y="349729"/>
                      <a:pt x="3721100" y="355600"/>
                    </a:cubicBezTo>
                    <a:cubicBezTo>
                      <a:pt x="3666330" y="362446"/>
                      <a:pt x="3611033" y="364067"/>
                      <a:pt x="3556000" y="368300"/>
                    </a:cubicBezTo>
                    <a:cubicBezTo>
                      <a:pt x="3480786" y="387103"/>
                      <a:pt x="3447032" y="396977"/>
                      <a:pt x="3352800" y="406400"/>
                    </a:cubicBezTo>
                    <a:lnTo>
                      <a:pt x="3225800" y="419100"/>
                    </a:lnTo>
                    <a:cubicBezTo>
                      <a:pt x="3128688" y="467656"/>
                      <a:pt x="3204942" y="437242"/>
                      <a:pt x="3035300" y="457200"/>
                    </a:cubicBezTo>
                    <a:cubicBezTo>
                      <a:pt x="3009726" y="460209"/>
                      <a:pt x="2984435" y="465294"/>
                      <a:pt x="2959100" y="469900"/>
                    </a:cubicBezTo>
                    <a:cubicBezTo>
                      <a:pt x="2923090" y="476447"/>
                      <a:pt x="2880473" y="485108"/>
                      <a:pt x="2844800" y="495300"/>
                    </a:cubicBezTo>
                    <a:cubicBezTo>
                      <a:pt x="2831928" y="498978"/>
                      <a:pt x="2819572" y="504322"/>
                      <a:pt x="2806700" y="508000"/>
                    </a:cubicBezTo>
                    <a:cubicBezTo>
                      <a:pt x="2789917" y="512795"/>
                      <a:pt x="2772683" y="515905"/>
                      <a:pt x="2755900" y="520700"/>
                    </a:cubicBezTo>
                    <a:cubicBezTo>
                      <a:pt x="2743028" y="524378"/>
                      <a:pt x="2730787" y="530153"/>
                      <a:pt x="2717800" y="533400"/>
                    </a:cubicBezTo>
                    <a:cubicBezTo>
                      <a:pt x="2696859" y="538635"/>
                      <a:pt x="2674975" y="539897"/>
                      <a:pt x="2654300" y="546100"/>
                    </a:cubicBezTo>
                    <a:cubicBezTo>
                      <a:pt x="2632464" y="552651"/>
                      <a:pt x="2612146" y="563495"/>
                      <a:pt x="2590800" y="571500"/>
                    </a:cubicBezTo>
                    <a:cubicBezTo>
                      <a:pt x="2578265" y="576200"/>
                      <a:pt x="2564402" y="577699"/>
                      <a:pt x="2552700" y="584200"/>
                    </a:cubicBezTo>
                    <a:cubicBezTo>
                      <a:pt x="2526015" y="599025"/>
                      <a:pt x="2505460" y="625347"/>
                      <a:pt x="2476500" y="635000"/>
                    </a:cubicBezTo>
                    <a:cubicBezTo>
                      <a:pt x="2463800" y="639233"/>
                      <a:pt x="2450374" y="641713"/>
                      <a:pt x="2438400" y="647700"/>
                    </a:cubicBezTo>
                    <a:cubicBezTo>
                      <a:pt x="2424748" y="654526"/>
                      <a:pt x="2414248" y="666901"/>
                      <a:pt x="2400300" y="673100"/>
                    </a:cubicBezTo>
                    <a:cubicBezTo>
                      <a:pt x="2321339" y="708194"/>
                      <a:pt x="2290993" y="701811"/>
                      <a:pt x="2197100" y="711200"/>
                    </a:cubicBezTo>
                    <a:cubicBezTo>
                      <a:pt x="2180167" y="719667"/>
                      <a:pt x="2164027" y="729953"/>
                      <a:pt x="2146300" y="736600"/>
                    </a:cubicBezTo>
                    <a:cubicBezTo>
                      <a:pt x="2120225" y="746378"/>
                      <a:pt x="2056140" y="755965"/>
                      <a:pt x="2032000" y="762000"/>
                    </a:cubicBezTo>
                    <a:cubicBezTo>
                      <a:pt x="2019013" y="765247"/>
                      <a:pt x="2006772" y="771022"/>
                      <a:pt x="1993900" y="774700"/>
                    </a:cubicBezTo>
                    <a:cubicBezTo>
                      <a:pt x="1944992" y="788674"/>
                      <a:pt x="1931978" y="788876"/>
                      <a:pt x="1879600" y="800100"/>
                    </a:cubicBezTo>
                    <a:lnTo>
                      <a:pt x="1765300" y="825500"/>
                    </a:lnTo>
                    <a:cubicBezTo>
                      <a:pt x="1748293" y="829425"/>
                      <a:pt x="1730843" y="832071"/>
                      <a:pt x="1714500" y="838200"/>
                    </a:cubicBezTo>
                    <a:cubicBezTo>
                      <a:pt x="1696773" y="844847"/>
                      <a:pt x="1681101" y="856142"/>
                      <a:pt x="1663700" y="863600"/>
                    </a:cubicBezTo>
                    <a:cubicBezTo>
                      <a:pt x="1651395" y="868873"/>
                      <a:pt x="1637787" y="870760"/>
                      <a:pt x="1625600" y="876300"/>
                    </a:cubicBezTo>
                    <a:cubicBezTo>
                      <a:pt x="1591130" y="891968"/>
                      <a:pt x="1557867" y="910167"/>
                      <a:pt x="1524000" y="927100"/>
                    </a:cubicBezTo>
                    <a:lnTo>
                      <a:pt x="1473200" y="952500"/>
                    </a:lnTo>
                    <a:cubicBezTo>
                      <a:pt x="1460500" y="973667"/>
                      <a:pt x="1445125" y="993443"/>
                      <a:pt x="1435100" y="1016000"/>
                    </a:cubicBezTo>
                    <a:cubicBezTo>
                      <a:pt x="1429455" y="1028702"/>
                      <a:pt x="1420019" y="1089422"/>
                      <a:pt x="1409700" y="1104900"/>
                    </a:cubicBezTo>
                    <a:cubicBezTo>
                      <a:pt x="1399737" y="1119844"/>
                      <a:pt x="1383098" y="1129202"/>
                      <a:pt x="1371600" y="1143000"/>
                    </a:cubicBezTo>
                    <a:cubicBezTo>
                      <a:pt x="1318683" y="1206500"/>
                      <a:pt x="1377950" y="1159933"/>
                      <a:pt x="1308100" y="1206500"/>
                    </a:cubicBezTo>
                    <a:cubicBezTo>
                      <a:pt x="1299633" y="1219200"/>
                      <a:pt x="1294187" y="1234549"/>
                      <a:pt x="1282700" y="1244600"/>
                    </a:cubicBezTo>
                    <a:cubicBezTo>
                      <a:pt x="1259726" y="1264702"/>
                      <a:pt x="1206500" y="1295400"/>
                      <a:pt x="1206500" y="1295400"/>
                    </a:cubicBezTo>
                    <a:cubicBezTo>
                      <a:pt x="1198033" y="1308100"/>
                      <a:pt x="1191893" y="1322707"/>
                      <a:pt x="1181100" y="1333500"/>
                    </a:cubicBezTo>
                    <a:cubicBezTo>
                      <a:pt x="1150592" y="1364008"/>
                      <a:pt x="1141052" y="1356106"/>
                      <a:pt x="1104900" y="1371600"/>
                    </a:cubicBezTo>
                    <a:cubicBezTo>
                      <a:pt x="1087499" y="1379058"/>
                      <a:pt x="1070650" y="1387806"/>
                      <a:pt x="1054100" y="1397000"/>
                    </a:cubicBezTo>
                    <a:cubicBezTo>
                      <a:pt x="1032522" y="1408988"/>
                      <a:pt x="1012678" y="1424061"/>
                      <a:pt x="990600" y="1435100"/>
                    </a:cubicBezTo>
                    <a:cubicBezTo>
                      <a:pt x="885356" y="1487722"/>
                      <a:pt x="965941" y="1440225"/>
                      <a:pt x="889000" y="1473200"/>
                    </a:cubicBezTo>
                    <a:cubicBezTo>
                      <a:pt x="871599" y="1480658"/>
                      <a:pt x="855601" y="1491142"/>
                      <a:pt x="838200" y="1498600"/>
                    </a:cubicBezTo>
                    <a:cubicBezTo>
                      <a:pt x="783036" y="1522242"/>
                      <a:pt x="813746" y="1500983"/>
                      <a:pt x="749300" y="1524000"/>
                    </a:cubicBezTo>
                    <a:cubicBezTo>
                      <a:pt x="548811" y="1595603"/>
                      <a:pt x="688462" y="1558260"/>
                      <a:pt x="571500" y="1587500"/>
                    </a:cubicBezTo>
                    <a:cubicBezTo>
                      <a:pt x="480777" y="1647982"/>
                      <a:pt x="524916" y="1630896"/>
                      <a:pt x="444500" y="1651000"/>
                    </a:cubicBezTo>
                    <a:cubicBezTo>
                      <a:pt x="427567" y="1663700"/>
                      <a:pt x="412632" y="1679634"/>
                      <a:pt x="393700" y="1689100"/>
                    </a:cubicBezTo>
                    <a:cubicBezTo>
                      <a:pt x="185540" y="1793180"/>
                      <a:pt x="422057" y="1651125"/>
                      <a:pt x="266700" y="1739900"/>
                    </a:cubicBezTo>
                    <a:cubicBezTo>
                      <a:pt x="253448" y="1747473"/>
                      <a:pt x="241852" y="1757727"/>
                      <a:pt x="228600" y="1765300"/>
                    </a:cubicBezTo>
                    <a:cubicBezTo>
                      <a:pt x="189076" y="1787885"/>
                      <a:pt x="173454" y="1787971"/>
                      <a:pt x="139700" y="1816100"/>
                    </a:cubicBezTo>
                    <a:cubicBezTo>
                      <a:pt x="125902" y="1827598"/>
                      <a:pt x="115398" y="1842702"/>
                      <a:pt x="101600" y="1854200"/>
                    </a:cubicBezTo>
                    <a:cubicBezTo>
                      <a:pt x="-4488" y="1942607"/>
                      <a:pt x="136710" y="1806390"/>
                      <a:pt x="25400" y="1917700"/>
                    </a:cubicBezTo>
                    <a:cubicBezTo>
                      <a:pt x="21167" y="1943100"/>
                      <a:pt x="17306" y="1968565"/>
                      <a:pt x="12700" y="1993900"/>
                    </a:cubicBezTo>
                    <a:cubicBezTo>
                      <a:pt x="8839" y="2015138"/>
                      <a:pt x="0" y="2035814"/>
                      <a:pt x="0" y="2057400"/>
                    </a:cubicBezTo>
                    <a:cubicBezTo>
                      <a:pt x="0" y="2090080"/>
                      <a:pt x="-213" y="2243098"/>
                      <a:pt x="25400" y="2311400"/>
                    </a:cubicBezTo>
                    <a:cubicBezTo>
                      <a:pt x="38841" y="2347242"/>
                      <a:pt x="63395" y="2384944"/>
                      <a:pt x="88900" y="2413000"/>
                    </a:cubicBezTo>
                    <a:cubicBezTo>
                      <a:pt x="117090" y="2444009"/>
                      <a:pt x="142931" y="2478654"/>
                      <a:pt x="177800" y="2501900"/>
                    </a:cubicBezTo>
                    <a:cubicBezTo>
                      <a:pt x="190500" y="2510367"/>
                      <a:pt x="204174" y="2517529"/>
                      <a:pt x="215900" y="2527300"/>
                    </a:cubicBezTo>
                    <a:cubicBezTo>
                      <a:pt x="229698" y="2538798"/>
                      <a:pt x="240202" y="2553902"/>
                      <a:pt x="254000" y="2565400"/>
                    </a:cubicBezTo>
                    <a:cubicBezTo>
                      <a:pt x="265726" y="2575171"/>
                      <a:pt x="280511" y="2580867"/>
                      <a:pt x="292100" y="2590800"/>
                    </a:cubicBezTo>
                    <a:cubicBezTo>
                      <a:pt x="310282" y="2606385"/>
                      <a:pt x="327940" y="2622900"/>
                      <a:pt x="342900" y="2641600"/>
                    </a:cubicBezTo>
                    <a:cubicBezTo>
                      <a:pt x="361970" y="2665438"/>
                      <a:pt x="368300" y="2700867"/>
                      <a:pt x="393700" y="2717800"/>
                    </a:cubicBezTo>
                    <a:lnTo>
                      <a:pt x="431800" y="2743200"/>
                    </a:lnTo>
                    <a:cubicBezTo>
                      <a:pt x="440267" y="2755900"/>
                      <a:pt x="449627" y="2768048"/>
                      <a:pt x="457200" y="2781300"/>
                    </a:cubicBezTo>
                    <a:cubicBezTo>
                      <a:pt x="479356" y="2820073"/>
                      <a:pt x="485451" y="2851567"/>
                      <a:pt x="520700" y="2882900"/>
                    </a:cubicBezTo>
                    <a:cubicBezTo>
                      <a:pt x="543516" y="2903181"/>
                      <a:pt x="572478" y="2915384"/>
                      <a:pt x="596900" y="2933700"/>
                    </a:cubicBezTo>
                    <a:cubicBezTo>
                      <a:pt x="620084" y="2951088"/>
                      <a:pt x="705138" y="3016346"/>
                      <a:pt x="723900" y="3022600"/>
                    </a:cubicBezTo>
                    <a:cubicBezTo>
                      <a:pt x="736600" y="3026833"/>
                      <a:pt x="750026" y="3029313"/>
                      <a:pt x="762000" y="3035300"/>
                    </a:cubicBezTo>
                    <a:cubicBezTo>
                      <a:pt x="775652" y="3042126"/>
                      <a:pt x="786848" y="3053127"/>
                      <a:pt x="800100" y="3060700"/>
                    </a:cubicBezTo>
                    <a:cubicBezTo>
                      <a:pt x="816538" y="3070093"/>
                      <a:pt x="833322" y="3079069"/>
                      <a:pt x="850900" y="3086100"/>
                    </a:cubicBezTo>
                    <a:cubicBezTo>
                      <a:pt x="875759" y="3096044"/>
                      <a:pt x="904823" y="3096648"/>
                      <a:pt x="927100" y="3111500"/>
                    </a:cubicBezTo>
                    <a:cubicBezTo>
                      <a:pt x="983161" y="3148874"/>
                      <a:pt x="950233" y="3133907"/>
                      <a:pt x="1028700" y="3149600"/>
                    </a:cubicBezTo>
                    <a:cubicBezTo>
                      <a:pt x="1117901" y="3194200"/>
                      <a:pt x="1042853" y="3159670"/>
                      <a:pt x="1117600" y="3187700"/>
                    </a:cubicBezTo>
                    <a:cubicBezTo>
                      <a:pt x="1138946" y="3195705"/>
                      <a:pt x="1158983" y="3207571"/>
                      <a:pt x="1181100" y="3213100"/>
                    </a:cubicBezTo>
                    <a:cubicBezTo>
                      <a:pt x="1227017" y="3224579"/>
                      <a:pt x="1274281" y="3229778"/>
                      <a:pt x="1320800" y="3238500"/>
                    </a:cubicBezTo>
                    <a:cubicBezTo>
                      <a:pt x="1342016" y="3242478"/>
                      <a:pt x="1362862" y="3248678"/>
                      <a:pt x="1384300" y="3251200"/>
                    </a:cubicBezTo>
                    <a:cubicBezTo>
                      <a:pt x="1434927" y="3257156"/>
                      <a:pt x="1485900" y="3259667"/>
                      <a:pt x="1536700" y="3263900"/>
                    </a:cubicBezTo>
                    <a:cubicBezTo>
                      <a:pt x="1566333" y="3272367"/>
                      <a:pt x="1595465" y="3282842"/>
                      <a:pt x="1625600" y="3289300"/>
                    </a:cubicBezTo>
                    <a:cubicBezTo>
                      <a:pt x="1654870" y="3295572"/>
                      <a:pt x="1685460" y="3294740"/>
                      <a:pt x="1714500" y="3302000"/>
                    </a:cubicBezTo>
                    <a:cubicBezTo>
                      <a:pt x="1753462" y="3311740"/>
                      <a:pt x="1789838" y="3330360"/>
                      <a:pt x="1828800" y="3340100"/>
                    </a:cubicBezTo>
                    <a:cubicBezTo>
                      <a:pt x="1845733" y="3344333"/>
                      <a:pt x="1863488" y="3346087"/>
                      <a:pt x="1879600" y="3352800"/>
                    </a:cubicBezTo>
                    <a:cubicBezTo>
                      <a:pt x="1914551" y="3367363"/>
                      <a:pt x="1945279" y="3391626"/>
                      <a:pt x="1981200" y="3403600"/>
                    </a:cubicBezTo>
                    <a:lnTo>
                      <a:pt x="2057400" y="3429000"/>
                    </a:lnTo>
                    <a:cubicBezTo>
                      <a:pt x="2070100" y="3433233"/>
                      <a:pt x="2082628" y="3438022"/>
                      <a:pt x="2095500" y="3441700"/>
                    </a:cubicBezTo>
                    <a:lnTo>
                      <a:pt x="2184400" y="3467100"/>
                    </a:lnTo>
                    <a:cubicBezTo>
                      <a:pt x="2252540" y="3485684"/>
                      <a:pt x="2222539" y="3475575"/>
                      <a:pt x="2298700" y="3492500"/>
                    </a:cubicBezTo>
                    <a:cubicBezTo>
                      <a:pt x="2315739" y="3496286"/>
                      <a:pt x="2332782" y="3500184"/>
                      <a:pt x="2349500" y="3505200"/>
                    </a:cubicBezTo>
                    <a:cubicBezTo>
                      <a:pt x="2375145" y="3512893"/>
                      <a:pt x="2398937" y="3529824"/>
                      <a:pt x="2425700" y="3530600"/>
                    </a:cubicBezTo>
                    <a:lnTo>
                      <a:pt x="3302000" y="3556000"/>
                    </a:lnTo>
                    <a:cubicBezTo>
                      <a:pt x="3357033" y="3560233"/>
                      <a:pt x="3412242" y="3562605"/>
                      <a:pt x="3467100" y="3568700"/>
                    </a:cubicBezTo>
                    <a:cubicBezTo>
                      <a:pt x="3488527" y="3571081"/>
                      <a:pt x="3557519" y="3587277"/>
                      <a:pt x="3581400" y="3594100"/>
                    </a:cubicBezTo>
                    <a:cubicBezTo>
                      <a:pt x="3594272" y="3597778"/>
                      <a:pt x="3606432" y="3603896"/>
                      <a:pt x="3619500" y="3606800"/>
                    </a:cubicBezTo>
                    <a:cubicBezTo>
                      <a:pt x="3715422" y="3628116"/>
                      <a:pt x="3690663" y="3609354"/>
                      <a:pt x="3797300" y="3644900"/>
                    </a:cubicBezTo>
                    <a:lnTo>
                      <a:pt x="3873500" y="3670300"/>
                    </a:lnTo>
                    <a:cubicBezTo>
                      <a:pt x="3886200" y="3674533"/>
                      <a:pt x="3899171" y="3678028"/>
                      <a:pt x="3911600" y="3683000"/>
                    </a:cubicBezTo>
                    <a:cubicBezTo>
                      <a:pt x="3999959" y="3718344"/>
                      <a:pt x="3953473" y="3701191"/>
                      <a:pt x="4051300" y="3733800"/>
                    </a:cubicBezTo>
                    <a:cubicBezTo>
                      <a:pt x="4179343" y="3776481"/>
                      <a:pt x="3980732" y="3711360"/>
                      <a:pt x="4140200" y="3759200"/>
                    </a:cubicBezTo>
                    <a:cubicBezTo>
                      <a:pt x="4165845" y="3766893"/>
                      <a:pt x="4190425" y="3778106"/>
                      <a:pt x="4216400" y="3784600"/>
                    </a:cubicBezTo>
                    <a:cubicBezTo>
                      <a:pt x="4232676" y="3788669"/>
                      <a:pt x="4287080" y="3800890"/>
                      <a:pt x="4305300" y="3810000"/>
                    </a:cubicBezTo>
                    <a:cubicBezTo>
                      <a:pt x="4318952" y="3816826"/>
                      <a:pt x="4330148" y="3827827"/>
                      <a:pt x="4343400" y="3835400"/>
                    </a:cubicBezTo>
                    <a:cubicBezTo>
                      <a:pt x="4359838" y="3844793"/>
                      <a:pt x="4378794" y="3849796"/>
                      <a:pt x="4394200" y="3860800"/>
                    </a:cubicBezTo>
                    <a:cubicBezTo>
                      <a:pt x="4408815" y="3871239"/>
                      <a:pt x="4418663" y="3887211"/>
                      <a:pt x="4432300" y="3898900"/>
                    </a:cubicBezTo>
                    <a:cubicBezTo>
                      <a:pt x="4448371" y="3912675"/>
                      <a:pt x="4467029" y="3923225"/>
                      <a:pt x="4483100" y="3937000"/>
                    </a:cubicBezTo>
                    <a:cubicBezTo>
                      <a:pt x="4496737" y="3948689"/>
                      <a:pt x="4506256" y="3965137"/>
                      <a:pt x="4521200" y="3975100"/>
                    </a:cubicBezTo>
                    <a:cubicBezTo>
                      <a:pt x="4532339" y="3982526"/>
                      <a:pt x="4546995" y="3982527"/>
                      <a:pt x="4559300" y="3987800"/>
                    </a:cubicBezTo>
                    <a:cubicBezTo>
                      <a:pt x="4576701" y="3995258"/>
                      <a:pt x="4592373" y="4006553"/>
                      <a:pt x="4610100" y="4013200"/>
                    </a:cubicBezTo>
                    <a:cubicBezTo>
                      <a:pt x="4626443" y="4019329"/>
                      <a:pt x="4644557" y="4019771"/>
                      <a:pt x="4660900" y="4025900"/>
                    </a:cubicBezTo>
                    <a:cubicBezTo>
                      <a:pt x="4678627" y="4032547"/>
                      <a:pt x="4694122" y="4044269"/>
                      <a:pt x="4711700" y="4051300"/>
                    </a:cubicBezTo>
                    <a:cubicBezTo>
                      <a:pt x="4736559" y="4061244"/>
                      <a:pt x="4765623" y="4061848"/>
                      <a:pt x="4787900" y="4076700"/>
                    </a:cubicBezTo>
                    <a:cubicBezTo>
                      <a:pt x="4800600" y="4085167"/>
                      <a:pt x="4811655" y="4096884"/>
                      <a:pt x="4826000" y="4102100"/>
                    </a:cubicBezTo>
                    <a:cubicBezTo>
                      <a:pt x="4858807" y="4114030"/>
                      <a:pt x="4896376" y="4111888"/>
                      <a:pt x="4927600" y="4127500"/>
                    </a:cubicBezTo>
                    <a:cubicBezTo>
                      <a:pt x="4944533" y="4135967"/>
                      <a:pt x="4961962" y="4143507"/>
                      <a:pt x="4978400" y="4152900"/>
                    </a:cubicBezTo>
                    <a:cubicBezTo>
                      <a:pt x="5008330" y="4170003"/>
                      <a:pt x="5040042" y="4196930"/>
                      <a:pt x="5067300" y="4216400"/>
                    </a:cubicBezTo>
                    <a:cubicBezTo>
                      <a:pt x="5079720" y="4225272"/>
                      <a:pt x="5092980" y="4232928"/>
                      <a:pt x="5105400" y="4241800"/>
                    </a:cubicBezTo>
                    <a:cubicBezTo>
                      <a:pt x="5122624" y="4254103"/>
                      <a:pt x="5138342" y="4268536"/>
                      <a:pt x="5156200" y="4279900"/>
                    </a:cubicBezTo>
                    <a:cubicBezTo>
                      <a:pt x="5184994" y="4298224"/>
                      <a:pt x="5214985" y="4314639"/>
                      <a:pt x="5245100" y="4330700"/>
                    </a:cubicBezTo>
                    <a:cubicBezTo>
                      <a:pt x="5278509" y="4348518"/>
                      <a:pt x="5309351" y="4375275"/>
                      <a:pt x="5346700" y="4381500"/>
                    </a:cubicBezTo>
                    <a:cubicBezTo>
                      <a:pt x="5606680" y="4424830"/>
                      <a:pt x="5397156" y="4393615"/>
                      <a:pt x="5981700" y="4406900"/>
                    </a:cubicBezTo>
                    <a:cubicBezTo>
                      <a:pt x="6092013" y="4443671"/>
                      <a:pt x="5918346" y="4382721"/>
                      <a:pt x="6083300" y="4457700"/>
                    </a:cubicBezTo>
                    <a:cubicBezTo>
                      <a:pt x="6107674" y="4468779"/>
                      <a:pt x="6134100" y="4474633"/>
                      <a:pt x="6159500" y="4483100"/>
                    </a:cubicBezTo>
                    <a:lnTo>
                      <a:pt x="6197600" y="4495800"/>
                    </a:lnTo>
                    <a:cubicBezTo>
                      <a:pt x="6197660" y="4495845"/>
                      <a:pt x="6276183" y="4556205"/>
                      <a:pt x="6286500" y="4559300"/>
                    </a:cubicBezTo>
                    <a:cubicBezTo>
                      <a:pt x="6315172" y="4567902"/>
                      <a:pt x="6345767" y="4567767"/>
                      <a:pt x="6375400" y="4572000"/>
                    </a:cubicBezTo>
                    <a:cubicBezTo>
                      <a:pt x="6388100" y="4567767"/>
                      <a:pt x="6410253" y="4572287"/>
                      <a:pt x="6413500" y="4559300"/>
                    </a:cubicBezTo>
                    <a:cubicBezTo>
                      <a:pt x="6431821" y="4486018"/>
                      <a:pt x="6408789" y="4471336"/>
                      <a:pt x="6362700" y="4445000"/>
                    </a:cubicBezTo>
                    <a:cubicBezTo>
                      <a:pt x="6346262" y="4435607"/>
                      <a:pt x="6329627" y="4426247"/>
                      <a:pt x="6311900" y="4419600"/>
                    </a:cubicBezTo>
                    <a:cubicBezTo>
                      <a:pt x="6269686" y="4403770"/>
                      <a:pt x="6228796" y="4405174"/>
                      <a:pt x="6184900" y="4394200"/>
                    </a:cubicBezTo>
                    <a:cubicBezTo>
                      <a:pt x="6158925" y="4387706"/>
                      <a:pt x="6134100" y="4377267"/>
                      <a:pt x="6108700" y="4368800"/>
                    </a:cubicBezTo>
                    <a:lnTo>
                      <a:pt x="6070600" y="4356100"/>
                    </a:lnTo>
                    <a:cubicBezTo>
                      <a:pt x="6057900" y="4351867"/>
                      <a:pt x="6043639" y="4350826"/>
                      <a:pt x="6032500" y="4343400"/>
                    </a:cubicBezTo>
                    <a:cubicBezTo>
                      <a:pt x="6019800" y="4334933"/>
                      <a:pt x="6009020" y="4322386"/>
                      <a:pt x="5994400" y="4318000"/>
                    </a:cubicBezTo>
                    <a:cubicBezTo>
                      <a:pt x="5965728" y="4309398"/>
                      <a:pt x="5935358" y="4307433"/>
                      <a:pt x="5905500" y="4305300"/>
                    </a:cubicBezTo>
                    <a:cubicBezTo>
                      <a:pt x="5816725" y="4298959"/>
                      <a:pt x="5727700" y="4296833"/>
                      <a:pt x="5638800" y="4292600"/>
                    </a:cubicBezTo>
                    <a:cubicBezTo>
                      <a:pt x="5609167" y="4288367"/>
                      <a:pt x="5578032" y="4290130"/>
                      <a:pt x="5549900" y="4279900"/>
                    </a:cubicBezTo>
                    <a:cubicBezTo>
                      <a:pt x="5530008" y="4272666"/>
                      <a:pt x="5516440" y="4253938"/>
                      <a:pt x="5499100" y="4241800"/>
                    </a:cubicBezTo>
                    <a:cubicBezTo>
                      <a:pt x="5474091" y="4224294"/>
                      <a:pt x="5451860" y="4200653"/>
                      <a:pt x="5422900" y="4191000"/>
                    </a:cubicBezTo>
                    <a:cubicBezTo>
                      <a:pt x="5355840" y="4168647"/>
                      <a:pt x="5395939" y="4185726"/>
                      <a:pt x="5308600" y="4127500"/>
                    </a:cubicBezTo>
                    <a:cubicBezTo>
                      <a:pt x="5295900" y="4119033"/>
                      <a:pt x="5281293" y="4112893"/>
                      <a:pt x="5270500" y="4102100"/>
                    </a:cubicBezTo>
                    <a:cubicBezTo>
                      <a:pt x="5257800" y="4089400"/>
                      <a:pt x="5247344" y="4073963"/>
                      <a:pt x="5232400" y="4064000"/>
                    </a:cubicBezTo>
                    <a:cubicBezTo>
                      <a:pt x="5221261" y="4056574"/>
                      <a:pt x="5206274" y="4057287"/>
                      <a:pt x="5194300" y="4051300"/>
                    </a:cubicBezTo>
                    <a:cubicBezTo>
                      <a:pt x="5180648" y="4044474"/>
                      <a:pt x="5169852" y="4032726"/>
                      <a:pt x="5156200" y="4025900"/>
                    </a:cubicBezTo>
                    <a:cubicBezTo>
                      <a:pt x="5144226" y="4019913"/>
                      <a:pt x="5130405" y="4018473"/>
                      <a:pt x="5118100" y="4013200"/>
                    </a:cubicBezTo>
                    <a:cubicBezTo>
                      <a:pt x="5100699" y="4005742"/>
                      <a:pt x="5084701" y="3995258"/>
                      <a:pt x="5067300" y="3987800"/>
                    </a:cubicBezTo>
                    <a:cubicBezTo>
                      <a:pt x="5054995" y="3982527"/>
                      <a:pt x="5041174" y="3981087"/>
                      <a:pt x="5029200" y="3975100"/>
                    </a:cubicBezTo>
                    <a:cubicBezTo>
                      <a:pt x="5015548" y="3968274"/>
                      <a:pt x="5005048" y="3955899"/>
                      <a:pt x="4991100" y="3949700"/>
                    </a:cubicBezTo>
                    <a:cubicBezTo>
                      <a:pt x="4966634" y="3938826"/>
                      <a:pt x="4937177" y="3939152"/>
                      <a:pt x="4914900" y="3924300"/>
                    </a:cubicBezTo>
                    <a:cubicBezTo>
                      <a:pt x="4805711" y="3851507"/>
                      <a:pt x="4943860" y="3938780"/>
                      <a:pt x="4838700" y="3886200"/>
                    </a:cubicBezTo>
                    <a:cubicBezTo>
                      <a:pt x="4750995" y="3842347"/>
                      <a:pt x="4855526" y="3874531"/>
                      <a:pt x="4749800" y="3848100"/>
                    </a:cubicBezTo>
                    <a:cubicBezTo>
                      <a:pt x="4737100" y="3839633"/>
                      <a:pt x="4723426" y="3832471"/>
                      <a:pt x="4711700" y="3822700"/>
                    </a:cubicBezTo>
                    <a:cubicBezTo>
                      <a:pt x="4697902" y="3811202"/>
                      <a:pt x="4689194" y="3793511"/>
                      <a:pt x="4673600" y="3784600"/>
                    </a:cubicBezTo>
                    <a:cubicBezTo>
                      <a:pt x="4658445" y="3775940"/>
                      <a:pt x="4639733" y="3776133"/>
                      <a:pt x="4622800" y="3771900"/>
                    </a:cubicBezTo>
                    <a:cubicBezTo>
                      <a:pt x="4552456" y="3725004"/>
                      <a:pt x="4618007" y="3761177"/>
                      <a:pt x="4508500" y="3733800"/>
                    </a:cubicBezTo>
                    <a:cubicBezTo>
                      <a:pt x="4482525" y="3727306"/>
                      <a:pt x="4458275" y="3714894"/>
                      <a:pt x="4432300" y="3708400"/>
                    </a:cubicBezTo>
                    <a:cubicBezTo>
                      <a:pt x="4415367" y="3704167"/>
                      <a:pt x="4398218" y="3700716"/>
                      <a:pt x="4381500" y="3695700"/>
                    </a:cubicBezTo>
                    <a:cubicBezTo>
                      <a:pt x="4355855" y="3688007"/>
                      <a:pt x="4331275" y="3676794"/>
                      <a:pt x="4305300" y="3670300"/>
                    </a:cubicBezTo>
                    <a:lnTo>
                      <a:pt x="4254500" y="3657600"/>
                    </a:lnTo>
                    <a:cubicBezTo>
                      <a:pt x="4241800" y="3649133"/>
                      <a:pt x="4230052" y="3639026"/>
                      <a:pt x="4216400" y="3632200"/>
                    </a:cubicBezTo>
                    <a:cubicBezTo>
                      <a:pt x="4183445" y="3615722"/>
                      <a:pt x="4134618" y="3613304"/>
                      <a:pt x="4102100" y="3606800"/>
                    </a:cubicBezTo>
                    <a:cubicBezTo>
                      <a:pt x="4035930" y="3593566"/>
                      <a:pt x="4069687" y="3597539"/>
                      <a:pt x="4013200" y="3581400"/>
                    </a:cubicBezTo>
                    <a:cubicBezTo>
                      <a:pt x="3996417" y="3576605"/>
                      <a:pt x="3979333" y="3572933"/>
                      <a:pt x="3962400" y="3568700"/>
                    </a:cubicBezTo>
                    <a:cubicBezTo>
                      <a:pt x="3949700" y="3560233"/>
                      <a:pt x="3937952" y="3550126"/>
                      <a:pt x="3924300" y="3543300"/>
                    </a:cubicBezTo>
                    <a:cubicBezTo>
                      <a:pt x="3898265" y="3530283"/>
                      <a:pt x="3846852" y="3522730"/>
                      <a:pt x="3822700" y="3517900"/>
                    </a:cubicBezTo>
                    <a:cubicBezTo>
                      <a:pt x="3727048" y="3454132"/>
                      <a:pt x="3848614" y="3529006"/>
                      <a:pt x="3733800" y="3479800"/>
                    </a:cubicBezTo>
                    <a:cubicBezTo>
                      <a:pt x="3632014" y="3436177"/>
                      <a:pt x="3776662" y="3468399"/>
                      <a:pt x="3632200" y="3429000"/>
                    </a:cubicBezTo>
                    <a:cubicBezTo>
                      <a:pt x="3607357" y="3422225"/>
                      <a:pt x="3581250" y="3421350"/>
                      <a:pt x="3556000" y="3416300"/>
                    </a:cubicBezTo>
                    <a:cubicBezTo>
                      <a:pt x="3517729" y="3408646"/>
                      <a:pt x="3479564" y="3400366"/>
                      <a:pt x="3441700" y="3390900"/>
                    </a:cubicBezTo>
                    <a:cubicBezTo>
                      <a:pt x="3428713" y="3387653"/>
                      <a:pt x="3416668" y="3381104"/>
                      <a:pt x="3403600" y="3378200"/>
                    </a:cubicBezTo>
                    <a:cubicBezTo>
                      <a:pt x="3378463" y="3372614"/>
                      <a:pt x="3352650" y="3370550"/>
                      <a:pt x="3327400" y="3365500"/>
                    </a:cubicBezTo>
                    <a:cubicBezTo>
                      <a:pt x="3313836" y="3362787"/>
                      <a:pt x="3254639" y="3348170"/>
                      <a:pt x="3238500" y="3340100"/>
                    </a:cubicBezTo>
                    <a:cubicBezTo>
                      <a:pt x="3224848" y="3333274"/>
                      <a:pt x="3214692" y="3320059"/>
                      <a:pt x="3200400" y="3314700"/>
                    </a:cubicBezTo>
                    <a:cubicBezTo>
                      <a:pt x="3180189" y="3307121"/>
                      <a:pt x="3157972" y="3306683"/>
                      <a:pt x="3136900" y="3302000"/>
                    </a:cubicBezTo>
                    <a:cubicBezTo>
                      <a:pt x="2993243" y="3270076"/>
                      <a:pt x="3220246" y="3312869"/>
                      <a:pt x="2984500" y="3276600"/>
                    </a:cubicBezTo>
                    <a:cubicBezTo>
                      <a:pt x="2963165" y="3273318"/>
                      <a:pt x="2942454" y="3266284"/>
                      <a:pt x="2921000" y="3263900"/>
                    </a:cubicBezTo>
                    <a:cubicBezTo>
                      <a:pt x="2866142" y="3257805"/>
                      <a:pt x="2810933" y="3255433"/>
                      <a:pt x="2755900" y="3251200"/>
                    </a:cubicBezTo>
                    <a:cubicBezTo>
                      <a:pt x="2777067" y="3242733"/>
                      <a:pt x="2797773" y="3233009"/>
                      <a:pt x="2819400" y="3225800"/>
                    </a:cubicBezTo>
                    <a:cubicBezTo>
                      <a:pt x="2876886" y="3206638"/>
                      <a:pt x="2980675" y="3198181"/>
                      <a:pt x="3022600" y="3187700"/>
                    </a:cubicBezTo>
                    <a:lnTo>
                      <a:pt x="3073400" y="3175000"/>
                    </a:lnTo>
                    <a:cubicBezTo>
                      <a:pt x="3158943" y="3089457"/>
                      <a:pt x="3059964" y="3175368"/>
                      <a:pt x="3162300" y="3124200"/>
                    </a:cubicBezTo>
                    <a:cubicBezTo>
                      <a:pt x="3181232" y="3114734"/>
                      <a:pt x="3194168" y="3095566"/>
                      <a:pt x="3213100" y="3086100"/>
                    </a:cubicBezTo>
                    <a:cubicBezTo>
                      <a:pt x="3237047" y="3074126"/>
                      <a:pt x="3267023" y="3075552"/>
                      <a:pt x="3289300" y="3060700"/>
                    </a:cubicBezTo>
                    <a:cubicBezTo>
                      <a:pt x="3437807" y="2961695"/>
                      <a:pt x="3309715" y="3037436"/>
                      <a:pt x="3403600" y="2997200"/>
                    </a:cubicBezTo>
                    <a:cubicBezTo>
                      <a:pt x="3421001" y="2989742"/>
                      <a:pt x="3435546" y="2973514"/>
                      <a:pt x="3454400" y="2971800"/>
                    </a:cubicBezTo>
                    <a:cubicBezTo>
                      <a:pt x="3576735" y="2960679"/>
                      <a:pt x="3699933" y="2963333"/>
                      <a:pt x="3822700" y="2959100"/>
                    </a:cubicBezTo>
                    <a:cubicBezTo>
                      <a:pt x="3852333" y="2954867"/>
                      <a:pt x="3882121" y="2951602"/>
                      <a:pt x="3911600" y="2946400"/>
                    </a:cubicBezTo>
                    <a:cubicBezTo>
                      <a:pt x="3954115" y="2938897"/>
                      <a:pt x="3995538" y="2924076"/>
                      <a:pt x="4038600" y="2921000"/>
                    </a:cubicBezTo>
                    <a:lnTo>
                      <a:pt x="4216400" y="2908300"/>
                    </a:lnTo>
                    <a:cubicBezTo>
                      <a:pt x="4309834" y="2889613"/>
                      <a:pt x="4261939" y="2907574"/>
                      <a:pt x="4356100" y="2844800"/>
                    </a:cubicBezTo>
                    <a:cubicBezTo>
                      <a:pt x="4368800" y="2836333"/>
                      <a:pt x="4385042" y="2831611"/>
                      <a:pt x="4394200" y="2819400"/>
                    </a:cubicBezTo>
                    <a:cubicBezTo>
                      <a:pt x="4441458" y="2756389"/>
                      <a:pt x="4414688" y="2780341"/>
                      <a:pt x="4470400" y="2743200"/>
                    </a:cubicBezTo>
                    <a:cubicBezTo>
                      <a:pt x="4532283" y="2650375"/>
                      <a:pt x="4456748" y="2767091"/>
                      <a:pt x="4521200" y="2654300"/>
                    </a:cubicBezTo>
                    <a:cubicBezTo>
                      <a:pt x="4557641" y="2590527"/>
                      <a:pt x="4539104" y="2642157"/>
                      <a:pt x="4572000" y="2565400"/>
                    </a:cubicBezTo>
                    <a:cubicBezTo>
                      <a:pt x="4577273" y="2553095"/>
                      <a:pt x="4578199" y="2539002"/>
                      <a:pt x="4584700" y="2527300"/>
                    </a:cubicBezTo>
                    <a:cubicBezTo>
                      <a:pt x="4614008" y="2474546"/>
                      <a:pt x="4625079" y="2449960"/>
                      <a:pt x="4673600" y="2425700"/>
                    </a:cubicBezTo>
                    <a:cubicBezTo>
                      <a:pt x="4685574" y="2419713"/>
                      <a:pt x="4699000" y="2417233"/>
                      <a:pt x="4711700" y="2413000"/>
                    </a:cubicBezTo>
                    <a:cubicBezTo>
                      <a:pt x="4788146" y="2311072"/>
                      <a:pt x="4706730" y="2403850"/>
                      <a:pt x="4800600" y="2336800"/>
                    </a:cubicBezTo>
                    <a:cubicBezTo>
                      <a:pt x="4815215" y="2326361"/>
                      <a:pt x="4824523" y="2309727"/>
                      <a:pt x="4838700" y="2298700"/>
                    </a:cubicBezTo>
                    <a:cubicBezTo>
                      <a:pt x="4862797" y="2279958"/>
                      <a:pt x="4889500" y="2264833"/>
                      <a:pt x="4914900" y="2247900"/>
                    </a:cubicBezTo>
                    <a:cubicBezTo>
                      <a:pt x="4927600" y="2239433"/>
                      <a:pt x="4940057" y="2230590"/>
                      <a:pt x="4953000" y="2222500"/>
                    </a:cubicBezTo>
                    <a:cubicBezTo>
                      <a:pt x="4973932" y="2209417"/>
                      <a:pt x="4993082" y="2192206"/>
                      <a:pt x="5016500" y="2184400"/>
                    </a:cubicBezTo>
                    <a:lnTo>
                      <a:pt x="5092700" y="2159000"/>
                    </a:lnTo>
                    <a:cubicBezTo>
                      <a:pt x="5105400" y="2154767"/>
                      <a:pt x="5117813" y="2149547"/>
                      <a:pt x="5130800" y="2146300"/>
                    </a:cubicBezTo>
                    <a:cubicBezTo>
                      <a:pt x="5181600" y="2133600"/>
                      <a:pt x="5231549" y="2116808"/>
                      <a:pt x="5283200" y="2108200"/>
                    </a:cubicBezTo>
                    <a:lnTo>
                      <a:pt x="5359400" y="2095500"/>
                    </a:lnTo>
                    <a:cubicBezTo>
                      <a:pt x="5380638" y="2091639"/>
                      <a:pt x="5401643" y="2086551"/>
                      <a:pt x="5422900" y="2082800"/>
                    </a:cubicBezTo>
                    <a:cubicBezTo>
                      <a:pt x="5473617" y="2073850"/>
                      <a:pt x="5524055" y="2062525"/>
                      <a:pt x="5575300" y="2057400"/>
                    </a:cubicBezTo>
                    <a:lnTo>
                      <a:pt x="5829300" y="2032000"/>
                    </a:lnTo>
                    <a:cubicBezTo>
                      <a:pt x="5968251" y="1985683"/>
                      <a:pt x="5757784" y="2059552"/>
                      <a:pt x="5905500" y="1993900"/>
                    </a:cubicBezTo>
                    <a:cubicBezTo>
                      <a:pt x="5929966" y="1983026"/>
                      <a:pt x="5956300" y="1976967"/>
                      <a:pt x="5981700" y="1968500"/>
                    </a:cubicBezTo>
                    <a:cubicBezTo>
                      <a:pt x="5994400" y="1964267"/>
                      <a:pt x="6008661" y="1963226"/>
                      <a:pt x="6019800" y="1955800"/>
                    </a:cubicBezTo>
                    <a:lnTo>
                      <a:pt x="6134100" y="1879600"/>
                    </a:lnTo>
                    <a:cubicBezTo>
                      <a:pt x="6146800" y="1871133"/>
                      <a:pt x="6161407" y="1864993"/>
                      <a:pt x="6172200" y="1854200"/>
                    </a:cubicBezTo>
                    <a:lnTo>
                      <a:pt x="6210300" y="1816100"/>
                    </a:lnTo>
                    <a:cubicBezTo>
                      <a:pt x="6256617" y="1677149"/>
                      <a:pt x="6182748" y="1887616"/>
                      <a:pt x="6248400" y="1739900"/>
                    </a:cubicBezTo>
                    <a:cubicBezTo>
                      <a:pt x="6259274" y="1715434"/>
                      <a:pt x="6265333" y="1689100"/>
                      <a:pt x="6273800" y="1663700"/>
                    </a:cubicBezTo>
                    <a:lnTo>
                      <a:pt x="6286500" y="1625600"/>
                    </a:lnTo>
                    <a:cubicBezTo>
                      <a:pt x="6290733" y="1612900"/>
                      <a:pt x="6291774" y="1598639"/>
                      <a:pt x="6299200" y="1587500"/>
                    </a:cubicBezTo>
                    <a:cubicBezTo>
                      <a:pt x="6307667" y="1574800"/>
                      <a:pt x="6318401" y="1563348"/>
                      <a:pt x="6324600" y="1549400"/>
                    </a:cubicBezTo>
                    <a:cubicBezTo>
                      <a:pt x="6335474" y="1524934"/>
                      <a:pt x="6335148" y="1495477"/>
                      <a:pt x="6350000" y="1473200"/>
                    </a:cubicBezTo>
                    <a:cubicBezTo>
                      <a:pt x="6358467" y="1460500"/>
                      <a:pt x="6369201" y="1449048"/>
                      <a:pt x="6375400" y="1435100"/>
                    </a:cubicBezTo>
                    <a:cubicBezTo>
                      <a:pt x="6386274" y="1410634"/>
                      <a:pt x="6392333" y="1384300"/>
                      <a:pt x="6400800" y="1358900"/>
                    </a:cubicBezTo>
                    <a:cubicBezTo>
                      <a:pt x="6405033" y="1346200"/>
                      <a:pt x="6410253" y="1333787"/>
                      <a:pt x="6413500" y="1320800"/>
                    </a:cubicBezTo>
                    <a:cubicBezTo>
                      <a:pt x="6417733" y="1303867"/>
                      <a:pt x="6420071" y="1286343"/>
                      <a:pt x="6426200" y="1270000"/>
                    </a:cubicBezTo>
                    <a:cubicBezTo>
                      <a:pt x="6432847" y="1252273"/>
                      <a:pt x="6444953" y="1236927"/>
                      <a:pt x="6451600" y="1219200"/>
                    </a:cubicBezTo>
                    <a:cubicBezTo>
                      <a:pt x="6457729" y="1202857"/>
                      <a:pt x="6459505" y="1185183"/>
                      <a:pt x="6464300" y="1168400"/>
                    </a:cubicBezTo>
                    <a:cubicBezTo>
                      <a:pt x="6467978" y="1155528"/>
                      <a:pt x="6472767" y="1143000"/>
                      <a:pt x="6477000" y="1130300"/>
                    </a:cubicBezTo>
                    <a:cubicBezTo>
                      <a:pt x="6424115" y="1117079"/>
                      <a:pt x="6406113" y="1102919"/>
                      <a:pt x="6350000" y="1143000"/>
                    </a:cubicBezTo>
                    <a:cubicBezTo>
                      <a:pt x="6339107" y="1150781"/>
                      <a:pt x="6343287" y="1169126"/>
                      <a:pt x="6337300" y="1181100"/>
                    </a:cubicBezTo>
                    <a:cubicBezTo>
                      <a:pt x="6330474" y="1194752"/>
                      <a:pt x="6321671" y="1207474"/>
                      <a:pt x="6311900" y="1219200"/>
                    </a:cubicBezTo>
                    <a:cubicBezTo>
                      <a:pt x="6256852" y="1285258"/>
                      <a:pt x="6293975" y="1232750"/>
                      <a:pt x="6235700" y="1282700"/>
                    </a:cubicBezTo>
                    <a:cubicBezTo>
                      <a:pt x="6217518" y="1298285"/>
                      <a:pt x="6199860" y="1314800"/>
                      <a:pt x="6184900" y="1333500"/>
                    </a:cubicBezTo>
                    <a:cubicBezTo>
                      <a:pt x="6165830" y="1357338"/>
                      <a:pt x="6151033" y="1384300"/>
                      <a:pt x="6134100" y="1409700"/>
                    </a:cubicBezTo>
                    <a:cubicBezTo>
                      <a:pt x="6125633" y="1422400"/>
                      <a:pt x="6113527" y="1433320"/>
                      <a:pt x="6108700" y="1447800"/>
                    </a:cubicBezTo>
                    <a:lnTo>
                      <a:pt x="6083300" y="1524000"/>
                    </a:lnTo>
                    <a:cubicBezTo>
                      <a:pt x="6079658" y="1560423"/>
                      <a:pt x="6080785" y="1643331"/>
                      <a:pt x="6057900" y="1689100"/>
                    </a:cubicBezTo>
                    <a:cubicBezTo>
                      <a:pt x="6051074" y="1702752"/>
                      <a:pt x="6043293" y="1716407"/>
                      <a:pt x="6032500" y="1727200"/>
                    </a:cubicBezTo>
                    <a:cubicBezTo>
                      <a:pt x="6017533" y="1742167"/>
                      <a:pt x="5999649" y="1754082"/>
                      <a:pt x="5981700" y="1765300"/>
                    </a:cubicBezTo>
                    <a:cubicBezTo>
                      <a:pt x="5951201" y="1784362"/>
                      <a:pt x="5926039" y="1793428"/>
                      <a:pt x="5892800" y="1803400"/>
                    </a:cubicBezTo>
                    <a:cubicBezTo>
                      <a:pt x="5863281" y="1812256"/>
                      <a:pt x="5833633" y="1820691"/>
                      <a:pt x="5803900" y="1828800"/>
                    </a:cubicBezTo>
                    <a:cubicBezTo>
                      <a:pt x="5787061" y="1833393"/>
                      <a:pt x="5769306" y="1835018"/>
                      <a:pt x="5753100" y="1841500"/>
                    </a:cubicBezTo>
                    <a:cubicBezTo>
                      <a:pt x="5726733" y="1852047"/>
                      <a:pt x="5703267" y="1869053"/>
                      <a:pt x="5676900" y="1879600"/>
                    </a:cubicBezTo>
                    <a:cubicBezTo>
                      <a:pt x="5643633" y="1892907"/>
                      <a:pt x="5563506" y="1901242"/>
                      <a:pt x="5537200" y="1905000"/>
                    </a:cubicBezTo>
                    <a:cubicBezTo>
                      <a:pt x="5494463" y="1919246"/>
                      <a:pt x="5486685" y="1923589"/>
                      <a:pt x="5435600" y="1930400"/>
                    </a:cubicBezTo>
                    <a:cubicBezTo>
                      <a:pt x="5329942" y="1944488"/>
                      <a:pt x="5118100" y="1968500"/>
                      <a:pt x="5118100" y="1968500"/>
                    </a:cubicBezTo>
                    <a:cubicBezTo>
                      <a:pt x="5076794" y="1982269"/>
                      <a:pt x="5028474" y="1994384"/>
                      <a:pt x="4991100" y="2019300"/>
                    </a:cubicBezTo>
                    <a:cubicBezTo>
                      <a:pt x="4911773" y="2072185"/>
                      <a:pt x="4901299" y="2095951"/>
                      <a:pt x="4826000" y="2133600"/>
                    </a:cubicBezTo>
                    <a:cubicBezTo>
                      <a:pt x="4814026" y="2139587"/>
                      <a:pt x="4800600" y="2142067"/>
                      <a:pt x="4787900" y="2146300"/>
                    </a:cubicBezTo>
                    <a:cubicBezTo>
                      <a:pt x="4726060" y="2192680"/>
                      <a:pt x="4721594" y="2200762"/>
                      <a:pt x="4635500" y="2235200"/>
                    </a:cubicBezTo>
                    <a:cubicBezTo>
                      <a:pt x="4614333" y="2243667"/>
                      <a:pt x="4591928" y="2249529"/>
                      <a:pt x="4572000" y="2260600"/>
                    </a:cubicBezTo>
                    <a:cubicBezTo>
                      <a:pt x="4450077" y="2328335"/>
                      <a:pt x="4594959" y="2266461"/>
                      <a:pt x="4470400" y="2349500"/>
                    </a:cubicBezTo>
                    <a:cubicBezTo>
                      <a:pt x="4451432" y="2362146"/>
                      <a:pt x="4427290" y="2364705"/>
                      <a:pt x="4406900" y="2374900"/>
                    </a:cubicBezTo>
                    <a:cubicBezTo>
                      <a:pt x="4393248" y="2381726"/>
                      <a:pt x="4381500" y="2391833"/>
                      <a:pt x="4368800" y="2400300"/>
                    </a:cubicBezTo>
                    <a:cubicBezTo>
                      <a:pt x="4351867" y="2425700"/>
                      <a:pt x="4343400" y="2459567"/>
                      <a:pt x="4318000" y="2476500"/>
                    </a:cubicBezTo>
                    <a:cubicBezTo>
                      <a:pt x="4305300" y="2484967"/>
                      <a:pt x="4292111" y="2492742"/>
                      <a:pt x="4279900" y="2501900"/>
                    </a:cubicBezTo>
                    <a:cubicBezTo>
                      <a:pt x="4258215" y="2518164"/>
                      <a:pt x="4239386" y="2538334"/>
                      <a:pt x="4216400" y="2552700"/>
                    </a:cubicBezTo>
                    <a:cubicBezTo>
                      <a:pt x="4205048" y="2559795"/>
                      <a:pt x="4191000" y="2561167"/>
                      <a:pt x="4178300" y="2565400"/>
                    </a:cubicBezTo>
                    <a:cubicBezTo>
                      <a:pt x="4079522" y="2639483"/>
                      <a:pt x="4158568" y="2594404"/>
                      <a:pt x="3962400" y="2616200"/>
                    </a:cubicBezTo>
                    <a:cubicBezTo>
                      <a:pt x="3849840" y="2628707"/>
                      <a:pt x="3945672" y="2626589"/>
                      <a:pt x="3848100" y="2641600"/>
                    </a:cubicBezTo>
                    <a:cubicBezTo>
                      <a:pt x="3810211" y="2647429"/>
                      <a:pt x="3771749" y="2648879"/>
                      <a:pt x="3733800" y="2654300"/>
                    </a:cubicBezTo>
                    <a:cubicBezTo>
                      <a:pt x="3712431" y="2657353"/>
                      <a:pt x="3691538" y="2663139"/>
                      <a:pt x="3670300" y="2667000"/>
                    </a:cubicBezTo>
                    <a:cubicBezTo>
                      <a:pt x="3644965" y="2671606"/>
                      <a:pt x="3619237" y="2674114"/>
                      <a:pt x="3594100" y="2679700"/>
                    </a:cubicBezTo>
                    <a:cubicBezTo>
                      <a:pt x="3581032" y="2682604"/>
                      <a:pt x="3569068" y="2689496"/>
                      <a:pt x="3556000" y="2692400"/>
                    </a:cubicBezTo>
                    <a:cubicBezTo>
                      <a:pt x="3530863" y="2697986"/>
                      <a:pt x="3505200" y="2700867"/>
                      <a:pt x="3479800" y="2705100"/>
                    </a:cubicBezTo>
                    <a:cubicBezTo>
                      <a:pt x="3458633" y="2713567"/>
                      <a:pt x="3437725" y="2722709"/>
                      <a:pt x="3416300" y="2730500"/>
                    </a:cubicBezTo>
                    <a:cubicBezTo>
                      <a:pt x="3391138" y="2739650"/>
                      <a:pt x="3364566" y="2745026"/>
                      <a:pt x="3340100" y="2755900"/>
                    </a:cubicBezTo>
                    <a:cubicBezTo>
                      <a:pt x="3227336" y="2806017"/>
                      <a:pt x="3385581" y="2760405"/>
                      <a:pt x="3251200" y="2794000"/>
                    </a:cubicBezTo>
                    <a:cubicBezTo>
                      <a:pt x="3238500" y="2802467"/>
                      <a:pt x="3227392" y="2814041"/>
                      <a:pt x="3213100" y="2819400"/>
                    </a:cubicBezTo>
                    <a:cubicBezTo>
                      <a:pt x="3131280" y="2850082"/>
                      <a:pt x="3130893" y="2806471"/>
                      <a:pt x="3035300" y="2870200"/>
                    </a:cubicBezTo>
                    <a:cubicBezTo>
                      <a:pt x="3009900" y="2887133"/>
                      <a:pt x="2980686" y="2899414"/>
                      <a:pt x="2959100" y="2921000"/>
                    </a:cubicBezTo>
                    <a:cubicBezTo>
                      <a:pt x="2933700" y="2946400"/>
                      <a:pt x="2912788" y="2977275"/>
                      <a:pt x="2882900" y="2997200"/>
                    </a:cubicBezTo>
                    <a:lnTo>
                      <a:pt x="2806700" y="3048000"/>
                    </a:lnTo>
                    <a:cubicBezTo>
                      <a:pt x="2794000" y="3056467"/>
                      <a:pt x="2779393" y="3062607"/>
                      <a:pt x="2768600" y="3073400"/>
                    </a:cubicBezTo>
                    <a:cubicBezTo>
                      <a:pt x="2755900" y="3086100"/>
                      <a:pt x="2744298" y="3100002"/>
                      <a:pt x="2730500" y="3111500"/>
                    </a:cubicBezTo>
                    <a:cubicBezTo>
                      <a:pt x="2624412" y="3199907"/>
                      <a:pt x="2765610" y="3063690"/>
                      <a:pt x="2654300" y="3175000"/>
                    </a:cubicBezTo>
                    <a:cubicBezTo>
                      <a:pt x="2527300" y="3170767"/>
                      <a:pt x="2400151" y="3169762"/>
                      <a:pt x="2273300" y="3162300"/>
                    </a:cubicBezTo>
                    <a:cubicBezTo>
                      <a:pt x="2255876" y="3161275"/>
                      <a:pt x="2238450" y="3156689"/>
                      <a:pt x="2222500" y="3149600"/>
                    </a:cubicBezTo>
                    <a:cubicBezTo>
                      <a:pt x="2075865" y="3084429"/>
                      <a:pt x="2222852" y="3137076"/>
                      <a:pt x="2120900" y="3086100"/>
                    </a:cubicBezTo>
                    <a:cubicBezTo>
                      <a:pt x="2108926" y="3080113"/>
                      <a:pt x="2095105" y="3078673"/>
                      <a:pt x="2082800" y="3073400"/>
                    </a:cubicBezTo>
                    <a:cubicBezTo>
                      <a:pt x="2065399" y="3065942"/>
                      <a:pt x="2049401" y="3055458"/>
                      <a:pt x="2032000" y="3048000"/>
                    </a:cubicBezTo>
                    <a:cubicBezTo>
                      <a:pt x="2019695" y="3042727"/>
                      <a:pt x="2005874" y="3041287"/>
                      <a:pt x="1993900" y="3035300"/>
                    </a:cubicBezTo>
                    <a:cubicBezTo>
                      <a:pt x="1980248" y="3028474"/>
                      <a:pt x="1969829" y="3015913"/>
                      <a:pt x="1955800" y="3009900"/>
                    </a:cubicBezTo>
                    <a:cubicBezTo>
                      <a:pt x="1939757" y="3003024"/>
                      <a:pt x="1921343" y="3003329"/>
                      <a:pt x="1905000" y="2997200"/>
                    </a:cubicBezTo>
                    <a:cubicBezTo>
                      <a:pt x="1887273" y="2990553"/>
                      <a:pt x="1871601" y="2979258"/>
                      <a:pt x="1854200" y="2971800"/>
                    </a:cubicBezTo>
                    <a:cubicBezTo>
                      <a:pt x="1820029" y="2957155"/>
                      <a:pt x="1789871" y="2953854"/>
                      <a:pt x="1752600" y="2946400"/>
                    </a:cubicBezTo>
                    <a:cubicBezTo>
                      <a:pt x="1735667" y="2937933"/>
                      <a:pt x="1719201" y="2928458"/>
                      <a:pt x="1701800" y="2921000"/>
                    </a:cubicBezTo>
                    <a:cubicBezTo>
                      <a:pt x="1676293" y="2910068"/>
                      <a:pt x="1638679" y="2902045"/>
                      <a:pt x="1612900" y="2895600"/>
                    </a:cubicBezTo>
                    <a:cubicBezTo>
                      <a:pt x="1566232" y="2864488"/>
                      <a:pt x="1573437" y="2865512"/>
                      <a:pt x="1511300" y="2844800"/>
                    </a:cubicBezTo>
                    <a:cubicBezTo>
                      <a:pt x="1494741" y="2839280"/>
                      <a:pt x="1476843" y="2838229"/>
                      <a:pt x="1460500" y="2832100"/>
                    </a:cubicBezTo>
                    <a:cubicBezTo>
                      <a:pt x="1441750" y="2825069"/>
                      <a:pt x="1388606" y="2796889"/>
                      <a:pt x="1371600" y="2781300"/>
                    </a:cubicBezTo>
                    <a:cubicBezTo>
                      <a:pt x="1331881" y="2744891"/>
                      <a:pt x="1295400" y="2705100"/>
                      <a:pt x="1257300" y="2667000"/>
                    </a:cubicBezTo>
                    <a:lnTo>
                      <a:pt x="1219200" y="2628900"/>
                    </a:lnTo>
                    <a:cubicBezTo>
                      <a:pt x="1198487" y="2577118"/>
                      <a:pt x="1181514" y="2510505"/>
                      <a:pt x="1117600" y="2489200"/>
                    </a:cubicBezTo>
                    <a:cubicBezTo>
                      <a:pt x="1104900" y="2484967"/>
                      <a:pt x="1091474" y="2482487"/>
                      <a:pt x="1079500" y="2476500"/>
                    </a:cubicBezTo>
                    <a:cubicBezTo>
                      <a:pt x="1050957" y="2462229"/>
                      <a:pt x="1023362" y="2437075"/>
                      <a:pt x="1003300" y="2413000"/>
                    </a:cubicBezTo>
                    <a:cubicBezTo>
                      <a:pt x="975400" y="2379520"/>
                      <a:pt x="968415" y="2353840"/>
                      <a:pt x="952500" y="2311400"/>
                    </a:cubicBezTo>
                    <a:cubicBezTo>
                      <a:pt x="947800" y="2298865"/>
                      <a:pt x="945787" y="2285274"/>
                      <a:pt x="939800" y="2273300"/>
                    </a:cubicBezTo>
                    <a:cubicBezTo>
                      <a:pt x="932974" y="2259648"/>
                      <a:pt x="922867" y="2247900"/>
                      <a:pt x="914400" y="2235200"/>
                    </a:cubicBezTo>
                    <a:cubicBezTo>
                      <a:pt x="897449" y="2150444"/>
                      <a:pt x="868156" y="2068415"/>
                      <a:pt x="901700" y="1981200"/>
                    </a:cubicBezTo>
                    <a:cubicBezTo>
                      <a:pt x="917549" y="1939992"/>
                      <a:pt x="961298" y="1946679"/>
                      <a:pt x="990600" y="1930400"/>
                    </a:cubicBezTo>
                    <a:cubicBezTo>
                      <a:pt x="1017285" y="1915575"/>
                      <a:pt x="1041400" y="1896533"/>
                      <a:pt x="1066800" y="1879600"/>
                    </a:cubicBezTo>
                    <a:lnTo>
                      <a:pt x="1104900" y="1854200"/>
                    </a:lnTo>
                    <a:cubicBezTo>
                      <a:pt x="1117600" y="1845733"/>
                      <a:pt x="1130789" y="1837958"/>
                      <a:pt x="1143000" y="1828800"/>
                    </a:cubicBezTo>
                    <a:cubicBezTo>
                      <a:pt x="1159933" y="1816100"/>
                      <a:pt x="1177729" y="1804475"/>
                      <a:pt x="1193800" y="1790700"/>
                    </a:cubicBezTo>
                    <a:cubicBezTo>
                      <a:pt x="1207437" y="1779011"/>
                      <a:pt x="1217723" y="1763627"/>
                      <a:pt x="1231900" y="1752600"/>
                    </a:cubicBezTo>
                    <a:cubicBezTo>
                      <a:pt x="1255997" y="1733858"/>
                      <a:pt x="1282700" y="1718733"/>
                      <a:pt x="1308100" y="1701800"/>
                    </a:cubicBezTo>
                    <a:cubicBezTo>
                      <a:pt x="1320800" y="1693333"/>
                      <a:pt x="1337042" y="1688611"/>
                      <a:pt x="1346200" y="1676400"/>
                    </a:cubicBezTo>
                    <a:lnTo>
                      <a:pt x="1384300" y="1625600"/>
                    </a:lnTo>
                    <a:cubicBezTo>
                      <a:pt x="1413765" y="1537204"/>
                      <a:pt x="1385144" y="1632393"/>
                      <a:pt x="1409700" y="1460500"/>
                    </a:cubicBezTo>
                    <a:cubicBezTo>
                      <a:pt x="1417437" y="1406338"/>
                      <a:pt x="1450711" y="1344347"/>
                      <a:pt x="1460500" y="1295400"/>
                    </a:cubicBezTo>
                    <a:cubicBezTo>
                      <a:pt x="1481909" y="1188356"/>
                      <a:pt x="1459165" y="1273115"/>
                      <a:pt x="1498600" y="1181100"/>
                    </a:cubicBezTo>
                    <a:cubicBezTo>
                      <a:pt x="1503873" y="1168795"/>
                      <a:pt x="1505313" y="1154974"/>
                      <a:pt x="1511300" y="1143000"/>
                    </a:cubicBezTo>
                    <a:cubicBezTo>
                      <a:pt x="1537910" y="1089781"/>
                      <a:pt x="1531257" y="1115786"/>
                      <a:pt x="1574800" y="1079500"/>
                    </a:cubicBezTo>
                    <a:cubicBezTo>
                      <a:pt x="1717110" y="960909"/>
                      <a:pt x="1518567" y="1110595"/>
                      <a:pt x="1651000" y="1016000"/>
                    </a:cubicBezTo>
                    <a:cubicBezTo>
                      <a:pt x="1750862" y="944670"/>
                      <a:pt x="1657463" y="1000530"/>
                      <a:pt x="1739900" y="965200"/>
                    </a:cubicBezTo>
                    <a:cubicBezTo>
                      <a:pt x="1757301" y="957742"/>
                      <a:pt x="1772739" y="945787"/>
                      <a:pt x="1790700" y="939800"/>
                    </a:cubicBezTo>
                    <a:cubicBezTo>
                      <a:pt x="1811178" y="932974"/>
                      <a:pt x="1833259" y="932335"/>
                      <a:pt x="1854200" y="927100"/>
                    </a:cubicBezTo>
                    <a:cubicBezTo>
                      <a:pt x="1867187" y="923853"/>
                      <a:pt x="1879173" y="917025"/>
                      <a:pt x="1892300" y="914400"/>
                    </a:cubicBezTo>
                    <a:cubicBezTo>
                      <a:pt x="1921653" y="908529"/>
                      <a:pt x="1951614" y="906252"/>
                      <a:pt x="1981200" y="901700"/>
                    </a:cubicBezTo>
                    <a:cubicBezTo>
                      <a:pt x="2006651" y="897784"/>
                      <a:pt x="2032150" y="894050"/>
                      <a:pt x="2057400" y="889000"/>
                    </a:cubicBezTo>
                    <a:cubicBezTo>
                      <a:pt x="2074516" y="885577"/>
                      <a:pt x="2091417" y="881095"/>
                      <a:pt x="2108200" y="876300"/>
                    </a:cubicBezTo>
                    <a:cubicBezTo>
                      <a:pt x="2121072" y="872622"/>
                      <a:pt x="2133069" y="865636"/>
                      <a:pt x="2146300" y="863600"/>
                    </a:cubicBezTo>
                    <a:cubicBezTo>
                      <a:pt x="2188350" y="857131"/>
                      <a:pt x="2230967" y="855133"/>
                      <a:pt x="2273300" y="850900"/>
                    </a:cubicBezTo>
                    <a:cubicBezTo>
                      <a:pt x="2286000" y="846667"/>
                      <a:pt x="2298413" y="841447"/>
                      <a:pt x="2311400" y="838200"/>
                    </a:cubicBezTo>
                    <a:cubicBezTo>
                      <a:pt x="2332341" y="832965"/>
                      <a:pt x="2354422" y="832326"/>
                      <a:pt x="2374900" y="825500"/>
                    </a:cubicBezTo>
                    <a:cubicBezTo>
                      <a:pt x="2493550" y="785950"/>
                      <a:pt x="2366252" y="816506"/>
                      <a:pt x="2463800" y="774700"/>
                    </a:cubicBezTo>
                    <a:cubicBezTo>
                      <a:pt x="2479843" y="767824"/>
                      <a:pt x="2497667" y="766233"/>
                      <a:pt x="2514600" y="762000"/>
                    </a:cubicBezTo>
                    <a:cubicBezTo>
                      <a:pt x="2527300" y="749300"/>
                      <a:pt x="2536636" y="731932"/>
                      <a:pt x="2552700" y="723900"/>
                    </a:cubicBezTo>
                    <a:cubicBezTo>
                      <a:pt x="2596320" y="702090"/>
                      <a:pt x="2665954" y="686062"/>
                      <a:pt x="2717800" y="673100"/>
                    </a:cubicBezTo>
                    <a:cubicBezTo>
                      <a:pt x="2757815" y="646423"/>
                      <a:pt x="2749509" y="647134"/>
                      <a:pt x="2794000" y="635000"/>
                    </a:cubicBezTo>
                    <a:cubicBezTo>
                      <a:pt x="2827679" y="625815"/>
                      <a:pt x="2895600" y="609600"/>
                      <a:pt x="2895600" y="609600"/>
                    </a:cubicBezTo>
                    <a:cubicBezTo>
                      <a:pt x="2908300" y="601133"/>
                      <a:pt x="2920048" y="591026"/>
                      <a:pt x="2933700" y="584200"/>
                    </a:cubicBezTo>
                    <a:cubicBezTo>
                      <a:pt x="2954000" y="574050"/>
                      <a:pt x="3003611" y="564225"/>
                      <a:pt x="3022600" y="558800"/>
                    </a:cubicBezTo>
                    <a:cubicBezTo>
                      <a:pt x="3203254" y="507185"/>
                      <a:pt x="3093201" y="526340"/>
                      <a:pt x="3276600" y="508000"/>
                    </a:cubicBezTo>
                    <a:cubicBezTo>
                      <a:pt x="3404643" y="465319"/>
                      <a:pt x="3206032" y="530440"/>
                      <a:pt x="3365500" y="482600"/>
                    </a:cubicBezTo>
                    <a:cubicBezTo>
                      <a:pt x="3377470" y="479009"/>
                      <a:pt x="3468393" y="445878"/>
                      <a:pt x="3492500" y="444500"/>
                    </a:cubicBezTo>
                    <a:cubicBezTo>
                      <a:pt x="3623588" y="437009"/>
                      <a:pt x="3754967" y="436033"/>
                      <a:pt x="3886200" y="431800"/>
                    </a:cubicBezTo>
                    <a:cubicBezTo>
                      <a:pt x="3898900" y="427567"/>
                      <a:pt x="3912326" y="425087"/>
                      <a:pt x="3924300" y="419100"/>
                    </a:cubicBezTo>
                    <a:cubicBezTo>
                      <a:pt x="3937952" y="412274"/>
                      <a:pt x="3947920" y="398527"/>
                      <a:pt x="3962400" y="393700"/>
                    </a:cubicBezTo>
                    <a:cubicBezTo>
                      <a:pt x="3986829" y="385557"/>
                      <a:pt x="4013200" y="385233"/>
                      <a:pt x="4038600" y="381000"/>
                    </a:cubicBezTo>
                    <a:cubicBezTo>
                      <a:pt x="4055533" y="372533"/>
                      <a:pt x="4071439" y="361587"/>
                      <a:pt x="4089400" y="355600"/>
                    </a:cubicBezTo>
                    <a:cubicBezTo>
                      <a:pt x="4122518" y="344561"/>
                      <a:pt x="4159776" y="345812"/>
                      <a:pt x="4191000" y="330200"/>
                    </a:cubicBezTo>
                    <a:cubicBezTo>
                      <a:pt x="4204652" y="323374"/>
                      <a:pt x="4206629" y="303826"/>
                      <a:pt x="4216400" y="292100"/>
                    </a:cubicBezTo>
                    <a:cubicBezTo>
                      <a:pt x="4227898" y="278302"/>
                      <a:pt x="4241800" y="266700"/>
                      <a:pt x="4254500" y="254000"/>
                    </a:cubicBezTo>
                    <a:cubicBezTo>
                      <a:pt x="4258733" y="241300"/>
                      <a:pt x="4257734" y="225366"/>
                      <a:pt x="4267200" y="215900"/>
                    </a:cubicBezTo>
                    <a:cubicBezTo>
                      <a:pt x="4288786" y="194314"/>
                      <a:pt x="4343400" y="165100"/>
                      <a:pt x="4343400" y="165100"/>
                    </a:cubicBezTo>
                    <a:cubicBezTo>
                      <a:pt x="4351867" y="152400"/>
                      <a:pt x="4361974" y="140652"/>
                      <a:pt x="4368800" y="127000"/>
                    </a:cubicBezTo>
                    <a:cubicBezTo>
                      <a:pt x="4374787" y="115026"/>
                      <a:pt x="4374612" y="100379"/>
                      <a:pt x="4381500" y="88900"/>
                    </a:cubicBezTo>
                    <a:cubicBezTo>
                      <a:pt x="4387660" y="78633"/>
                      <a:pt x="4398433" y="71967"/>
                      <a:pt x="4406900" y="63500"/>
                    </a:cubicBezTo>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0" name="フリーフォーム: 図形 289">
                <a:extLst>
                  <a:ext uri="{FF2B5EF4-FFF2-40B4-BE49-F238E27FC236}">
                    <a16:creationId xmlns:a16="http://schemas.microsoft.com/office/drawing/2014/main" id="{566E5D0F-AF59-413B-93C5-CCA281F3C78F}"/>
                  </a:ext>
                </a:extLst>
              </p:cNvPr>
              <p:cNvSpPr/>
              <p:nvPr/>
            </p:nvSpPr>
            <p:spPr>
              <a:xfrm>
                <a:off x="8386148" y="4029313"/>
                <a:ext cx="2177474" cy="1316649"/>
              </a:xfrm>
              <a:custGeom>
                <a:avLst/>
                <a:gdLst>
                  <a:gd name="connsiteX0" fmla="*/ 2921000 w 2921000"/>
                  <a:gd name="connsiteY0" fmla="*/ 0 h 1524000"/>
                  <a:gd name="connsiteX1" fmla="*/ 2908300 w 2921000"/>
                  <a:gd name="connsiteY1" fmla="*/ 1422400 h 1524000"/>
                  <a:gd name="connsiteX2" fmla="*/ 2755900 w 2921000"/>
                  <a:gd name="connsiteY2" fmla="*/ 1435100 h 1524000"/>
                  <a:gd name="connsiteX3" fmla="*/ 2717800 w 2921000"/>
                  <a:gd name="connsiteY3" fmla="*/ 1447800 h 1524000"/>
                  <a:gd name="connsiteX4" fmla="*/ 2540000 w 2921000"/>
                  <a:gd name="connsiteY4" fmla="*/ 1473200 h 1524000"/>
                  <a:gd name="connsiteX5" fmla="*/ 2476500 w 2921000"/>
                  <a:gd name="connsiteY5" fmla="*/ 1485900 h 1524000"/>
                  <a:gd name="connsiteX6" fmla="*/ 2184400 w 2921000"/>
                  <a:gd name="connsiteY6" fmla="*/ 1524000 h 1524000"/>
                  <a:gd name="connsiteX7" fmla="*/ 1612900 w 2921000"/>
                  <a:gd name="connsiteY7" fmla="*/ 1485900 h 1524000"/>
                  <a:gd name="connsiteX8" fmla="*/ 1549400 w 2921000"/>
                  <a:gd name="connsiteY8" fmla="*/ 1473200 h 1524000"/>
                  <a:gd name="connsiteX9" fmla="*/ 1435100 w 2921000"/>
                  <a:gd name="connsiteY9" fmla="*/ 1422400 h 1524000"/>
                  <a:gd name="connsiteX10" fmla="*/ 1282700 w 2921000"/>
                  <a:gd name="connsiteY10" fmla="*/ 1397000 h 1524000"/>
                  <a:gd name="connsiteX11" fmla="*/ 1219200 w 2921000"/>
                  <a:gd name="connsiteY11" fmla="*/ 1384300 h 1524000"/>
                  <a:gd name="connsiteX12" fmla="*/ 1066800 w 2921000"/>
                  <a:gd name="connsiteY12" fmla="*/ 1358900 h 1524000"/>
                  <a:gd name="connsiteX13" fmla="*/ 990600 w 2921000"/>
                  <a:gd name="connsiteY13" fmla="*/ 1346200 h 1524000"/>
                  <a:gd name="connsiteX14" fmla="*/ 482600 w 2921000"/>
                  <a:gd name="connsiteY14" fmla="*/ 1333500 h 1524000"/>
                  <a:gd name="connsiteX15" fmla="*/ 393700 w 2921000"/>
                  <a:gd name="connsiteY15" fmla="*/ 1295400 h 1524000"/>
                  <a:gd name="connsiteX16" fmla="*/ 355600 w 2921000"/>
                  <a:gd name="connsiteY16" fmla="*/ 1270000 h 1524000"/>
                  <a:gd name="connsiteX17" fmla="*/ 317500 w 2921000"/>
                  <a:gd name="connsiteY17" fmla="*/ 1257300 h 1524000"/>
                  <a:gd name="connsiteX18" fmla="*/ 279400 w 2921000"/>
                  <a:gd name="connsiteY18" fmla="*/ 1219200 h 1524000"/>
                  <a:gd name="connsiteX19" fmla="*/ 241300 w 2921000"/>
                  <a:gd name="connsiteY19" fmla="*/ 1206500 h 1524000"/>
                  <a:gd name="connsiteX20" fmla="*/ 215900 w 2921000"/>
                  <a:gd name="connsiteY20" fmla="*/ 1168400 h 1524000"/>
                  <a:gd name="connsiteX21" fmla="*/ 177800 w 2921000"/>
                  <a:gd name="connsiteY21" fmla="*/ 1130300 h 1524000"/>
                  <a:gd name="connsiteX22" fmla="*/ 127000 w 2921000"/>
                  <a:gd name="connsiteY22" fmla="*/ 1092200 h 1524000"/>
                  <a:gd name="connsiteX23" fmla="*/ 88900 w 2921000"/>
                  <a:gd name="connsiteY23" fmla="*/ 1066800 h 1524000"/>
                  <a:gd name="connsiteX24" fmla="*/ 25400 w 2921000"/>
                  <a:gd name="connsiteY24" fmla="*/ 990600 h 1524000"/>
                  <a:gd name="connsiteX25" fmla="*/ 12700 w 2921000"/>
                  <a:gd name="connsiteY25" fmla="*/ 927100 h 1524000"/>
                  <a:gd name="connsiteX26" fmla="*/ 0 w 2921000"/>
                  <a:gd name="connsiteY26" fmla="*/ 876300 h 1524000"/>
                  <a:gd name="connsiteX27" fmla="*/ 12700 w 2921000"/>
                  <a:gd name="connsiteY27" fmla="*/ 647700 h 1524000"/>
                  <a:gd name="connsiteX28" fmla="*/ 38100 w 2921000"/>
                  <a:gd name="connsiteY28" fmla="*/ 609600 h 1524000"/>
                  <a:gd name="connsiteX29" fmla="*/ 76200 w 2921000"/>
                  <a:gd name="connsiteY29" fmla="*/ 533400 h 1524000"/>
                  <a:gd name="connsiteX30" fmla="*/ 165100 w 2921000"/>
                  <a:gd name="connsiteY30" fmla="*/ 444500 h 1524000"/>
                  <a:gd name="connsiteX31" fmla="*/ 266700 w 2921000"/>
                  <a:gd name="connsiteY31" fmla="*/ 393700 h 1524000"/>
                  <a:gd name="connsiteX32" fmla="*/ 304800 w 2921000"/>
                  <a:gd name="connsiteY32" fmla="*/ 368300 h 1524000"/>
                  <a:gd name="connsiteX33" fmla="*/ 355600 w 2921000"/>
                  <a:gd name="connsiteY33" fmla="*/ 355600 h 1524000"/>
                  <a:gd name="connsiteX34" fmla="*/ 482600 w 2921000"/>
                  <a:gd name="connsiteY34" fmla="*/ 330200 h 1524000"/>
                  <a:gd name="connsiteX35" fmla="*/ 1168400 w 2921000"/>
                  <a:gd name="connsiteY35" fmla="*/ 317500 h 1524000"/>
                  <a:gd name="connsiteX36" fmla="*/ 1244600 w 2921000"/>
                  <a:gd name="connsiteY36" fmla="*/ 279400 h 1524000"/>
                  <a:gd name="connsiteX37" fmla="*/ 1320800 w 2921000"/>
                  <a:gd name="connsiteY37" fmla="*/ 254000 h 1524000"/>
                  <a:gd name="connsiteX38" fmla="*/ 1422400 w 2921000"/>
                  <a:gd name="connsiteY38" fmla="*/ 215900 h 1524000"/>
                  <a:gd name="connsiteX39" fmla="*/ 1600200 w 2921000"/>
                  <a:gd name="connsiteY39" fmla="*/ 177800 h 1524000"/>
                  <a:gd name="connsiteX40" fmla="*/ 1676400 w 2921000"/>
                  <a:gd name="connsiteY40" fmla="*/ 165100 h 1524000"/>
                  <a:gd name="connsiteX41" fmla="*/ 1765300 w 2921000"/>
                  <a:gd name="connsiteY41" fmla="*/ 152400 h 1524000"/>
                  <a:gd name="connsiteX42" fmla="*/ 1930400 w 2921000"/>
                  <a:gd name="connsiteY42" fmla="*/ 101600 h 1524000"/>
                  <a:gd name="connsiteX43" fmla="*/ 1993900 w 2921000"/>
                  <a:gd name="connsiteY43" fmla="*/ 88900 h 1524000"/>
                  <a:gd name="connsiteX44" fmla="*/ 2070100 w 2921000"/>
                  <a:gd name="connsiteY44" fmla="*/ 63500 h 1524000"/>
                  <a:gd name="connsiteX45" fmla="*/ 2108200 w 2921000"/>
                  <a:gd name="connsiteY45" fmla="*/ 50800 h 1524000"/>
                  <a:gd name="connsiteX46" fmla="*/ 2921000 w 2921000"/>
                  <a:gd name="connsiteY46" fmla="*/ 0 h 15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921000" h="1524000">
                    <a:moveTo>
                      <a:pt x="2921000" y="0"/>
                    </a:moveTo>
                    <a:lnTo>
                      <a:pt x="2908300" y="1422400"/>
                    </a:lnTo>
                    <a:cubicBezTo>
                      <a:pt x="2857500" y="1426633"/>
                      <a:pt x="2806429" y="1428363"/>
                      <a:pt x="2755900" y="1435100"/>
                    </a:cubicBezTo>
                    <a:cubicBezTo>
                      <a:pt x="2742630" y="1436869"/>
                      <a:pt x="2730983" y="1445474"/>
                      <a:pt x="2717800" y="1447800"/>
                    </a:cubicBezTo>
                    <a:cubicBezTo>
                      <a:pt x="2658843" y="1458204"/>
                      <a:pt x="2598706" y="1461459"/>
                      <a:pt x="2540000" y="1473200"/>
                    </a:cubicBezTo>
                    <a:cubicBezTo>
                      <a:pt x="2518833" y="1477433"/>
                      <a:pt x="2497869" y="1482847"/>
                      <a:pt x="2476500" y="1485900"/>
                    </a:cubicBezTo>
                    <a:cubicBezTo>
                      <a:pt x="2379295" y="1499786"/>
                      <a:pt x="2184400" y="1524000"/>
                      <a:pt x="2184400" y="1524000"/>
                    </a:cubicBezTo>
                    <a:cubicBezTo>
                      <a:pt x="1791263" y="1511714"/>
                      <a:pt x="1883644" y="1531024"/>
                      <a:pt x="1612900" y="1485900"/>
                    </a:cubicBezTo>
                    <a:cubicBezTo>
                      <a:pt x="1591608" y="1482351"/>
                      <a:pt x="1570225" y="1478880"/>
                      <a:pt x="1549400" y="1473200"/>
                    </a:cubicBezTo>
                    <a:cubicBezTo>
                      <a:pt x="1332179" y="1413958"/>
                      <a:pt x="1567616" y="1479193"/>
                      <a:pt x="1435100" y="1422400"/>
                    </a:cubicBezTo>
                    <a:cubicBezTo>
                      <a:pt x="1399345" y="1407077"/>
                      <a:pt x="1307455" y="1400808"/>
                      <a:pt x="1282700" y="1397000"/>
                    </a:cubicBezTo>
                    <a:cubicBezTo>
                      <a:pt x="1261365" y="1393718"/>
                      <a:pt x="1240457" y="1388051"/>
                      <a:pt x="1219200" y="1384300"/>
                    </a:cubicBezTo>
                    <a:lnTo>
                      <a:pt x="1066800" y="1358900"/>
                    </a:lnTo>
                    <a:cubicBezTo>
                      <a:pt x="1041400" y="1354667"/>
                      <a:pt x="1016342" y="1346844"/>
                      <a:pt x="990600" y="1346200"/>
                    </a:cubicBezTo>
                    <a:lnTo>
                      <a:pt x="482600" y="1333500"/>
                    </a:lnTo>
                    <a:cubicBezTo>
                      <a:pt x="386948" y="1269732"/>
                      <a:pt x="508514" y="1344606"/>
                      <a:pt x="393700" y="1295400"/>
                    </a:cubicBezTo>
                    <a:cubicBezTo>
                      <a:pt x="379671" y="1289387"/>
                      <a:pt x="369252" y="1276826"/>
                      <a:pt x="355600" y="1270000"/>
                    </a:cubicBezTo>
                    <a:cubicBezTo>
                      <a:pt x="343626" y="1264013"/>
                      <a:pt x="330200" y="1261533"/>
                      <a:pt x="317500" y="1257300"/>
                    </a:cubicBezTo>
                    <a:cubicBezTo>
                      <a:pt x="304800" y="1244600"/>
                      <a:pt x="294344" y="1229163"/>
                      <a:pt x="279400" y="1219200"/>
                    </a:cubicBezTo>
                    <a:cubicBezTo>
                      <a:pt x="268261" y="1211774"/>
                      <a:pt x="251753" y="1214863"/>
                      <a:pt x="241300" y="1206500"/>
                    </a:cubicBezTo>
                    <a:cubicBezTo>
                      <a:pt x="229381" y="1196965"/>
                      <a:pt x="225671" y="1180126"/>
                      <a:pt x="215900" y="1168400"/>
                    </a:cubicBezTo>
                    <a:cubicBezTo>
                      <a:pt x="204402" y="1154602"/>
                      <a:pt x="191437" y="1141989"/>
                      <a:pt x="177800" y="1130300"/>
                    </a:cubicBezTo>
                    <a:cubicBezTo>
                      <a:pt x="161729" y="1116525"/>
                      <a:pt x="144224" y="1104503"/>
                      <a:pt x="127000" y="1092200"/>
                    </a:cubicBezTo>
                    <a:cubicBezTo>
                      <a:pt x="114580" y="1083328"/>
                      <a:pt x="100626" y="1076571"/>
                      <a:pt x="88900" y="1066800"/>
                    </a:cubicBezTo>
                    <a:cubicBezTo>
                      <a:pt x="52230" y="1036242"/>
                      <a:pt x="50375" y="1028062"/>
                      <a:pt x="25400" y="990600"/>
                    </a:cubicBezTo>
                    <a:cubicBezTo>
                      <a:pt x="21167" y="969433"/>
                      <a:pt x="17383" y="948172"/>
                      <a:pt x="12700" y="927100"/>
                    </a:cubicBezTo>
                    <a:cubicBezTo>
                      <a:pt x="8914" y="910061"/>
                      <a:pt x="0" y="893754"/>
                      <a:pt x="0" y="876300"/>
                    </a:cubicBezTo>
                    <a:cubicBezTo>
                      <a:pt x="0" y="799982"/>
                      <a:pt x="1907" y="723250"/>
                      <a:pt x="12700" y="647700"/>
                    </a:cubicBezTo>
                    <a:cubicBezTo>
                      <a:pt x="14859" y="632590"/>
                      <a:pt x="31274" y="623252"/>
                      <a:pt x="38100" y="609600"/>
                    </a:cubicBezTo>
                    <a:cubicBezTo>
                      <a:pt x="62749" y="560303"/>
                      <a:pt x="35254" y="578896"/>
                      <a:pt x="76200" y="533400"/>
                    </a:cubicBezTo>
                    <a:cubicBezTo>
                      <a:pt x="104235" y="502250"/>
                      <a:pt x="127616" y="463242"/>
                      <a:pt x="165100" y="444500"/>
                    </a:cubicBezTo>
                    <a:cubicBezTo>
                      <a:pt x="198967" y="427567"/>
                      <a:pt x="235195" y="414703"/>
                      <a:pt x="266700" y="393700"/>
                    </a:cubicBezTo>
                    <a:cubicBezTo>
                      <a:pt x="279400" y="385233"/>
                      <a:pt x="290771" y="374313"/>
                      <a:pt x="304800" y="368300"/>
                    </a:cubicBezTo>
                    <a:cubicBezTo>
                      <a:pt x="320843" y="361424"/>
                      <a:pt x="338817" y="360395"/>
                      <a:pt x="355600" y="355600"/>
                    </a:cubicBezTo>
                    <a:cubicBezTo>
                      <a:pt x="414737" y="338704"/>
                      <a:pt x="396908" y="333010"/>
                      <a:pt x="482600" y="330200"/>
                    </a:cubicBezTo>
                    <a:cubicBezTo>
                      <a:pt x="711116" y="322708"/>
                      <a:pt x="939800" y="321733"/>
                      <a:pt x="1168400" y="317500"/>
                    </a:cubicBezTo>
                    <a:cubicBezTo>
                      <a:pt x="1307351" y="271183"/>
                      <a:pt x="1096884" y="345052"/>
                      <a:pt x="1244600" y="279400"/>
                    </a:cubicBezTo>
                    <a:cubicBezTo>
                      <a:pt x="1269066" y="268526"/>
                      <a:pt x="1296853" y="265974"/>
                      <a:pt x="1320800" y="254000"/>
                    </a:cubicBezTo>
                    <a:cubicBezTo>
                      <a:pt x="1387212" y="220794"/>
                      <a:pt x="1353233" y="233192"/>
                      <a:pt x="1422400" y="215900"/>
                    </a:cubicBezTo>
                    <a:cubicBezTo>
                      <a:pt x="1501868" y="162921"/>
                      <a:pt x="1437755" y="196911"/>
                      <a:pt x="1600200" y="177800"/>
                    </a:cubicBezTo>
                    <a:cubicBezTo>
                      <a:pt x="1625774" y="174791"/>
                      <a:pt x="1650949" y="169016"/>
                      <a:pt x="1676400" y="165100"/>
                    </a:cubicBezTo>
                    <a:cubicBezTo>
                      <a:pt x="1705986" y="160548"/>
                      <a:pt x="1735849" y="157755"/>
                      <a:pt x="1765300" y="152400"/>
                    </a:cubicBezTo>
                    <a:cubicBezTo>
                      <a:pt x="1935524" y="121450"/>
                      <a:pt x="1614407" y="164799"/>
                      <a:pt x="1930400" y="101600"/>
                    </a:cubicBezTo>
                    <a:cubicBezTo>
                      <a:pt x="1951567" y="97367"/>
                      <a:pt x="1973075" y="94580"/>
                      <a:pt x="1993900" y="88900"/>
                    </a:cubicBezTo>
                    <a:cubicBezTo>
                      <a:pt x="2019731" y="81855"/>
                      <a:pt x="2044700" y="71967"/>
                      <a:pt x="2070100" y="63500"/>
                    </a:cubicBezTo>
                    <a:cubicBezTo>
                      <a:pt x="2082800" y="59267"/>
                      <a:pt x="2094815" y="51003"/>
                      <a:pt x="2108200" y="50800"/>
                    </a:cubicBezTo>
                    <a:lnTo>
                      <a:pt x="2921000" y="0"/>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grpSp>
      <p:grpSp>
        <p:nvGrpSpPr>
          <p:cNvPr id="722" name="グループ化 721">
            <a:extLst>
              <a:ext uri="{FF2B5EF4-FFF2-40B4-BE49-F238E27FC236}">
                <a16:creationId xmlns:a16="http://schemas.microsoft.com/office/drawing/2014/main" id="{A980A285-954F-46A2-BC8D-BB03DB439291}"/>
              </a:ext>
            </a:extLst>
          </p:cNvPr>
          <p:cNvGrpSpPr/>
          <p:nvPr/>
        </p:nvGrpSpPr>
        <p:grpSpPr>
          <a:xfrm>
            <a:off x="4431136" y="6516254"/>
            <a:ext cx="1384995" cy="552502"/>
            <a:chOff x="502740" y="5649907"/>
            <a:chExt cx="1437477" cy="573438"/>
          </a:xfrm>
          <a:solidFill>
            <a:schemeClr val="accent1">
              <a:lumMod val="60000"/>
              <a:lumOff val="40000"/>
            </a:schemeClr>
          </a:solidFill>
        </p:grpSpPr>
        <p:grpSp>
          <p:nvGrpSpPr>
            <p:cNvPr id="723" name="グループ化 722">
              <a:extLst>
                <a:ext uri="{FF2B5EF4-FFF2-40B4-BE49-F238E27FC236}">
                  <a16:creationId xmlns:a16="http://schemas.microsoft.com/office/drawing/2014/main" id="{F82C990A-8672-4EFC-BD02-3291B9A1DEE5}"/>
                </a:ext>
              </a:extLst>
            </p:cNvPr>
            <p:cNvGrpSpPr/>
            <p:nvPr/>
          </p:nvGrpSpPr>
          <p:grpSpPr>
            <a:xfrm>
              <a:off x="1247781" y="5826137"/>
              <a:ext cx="283368" cy="112602"/>
              <a:chOff x="872958" y="5688960"/>
              <a:chExt cx="358607" cy="142499"/>
            </a:xfrm>
            <a:grpFill/>
          </p:grpSpPr>
          <p:sp>
            <p:nvSpPr>
              <p:cNvPr id="759" name="Freeform 11">
                <a:extLst>
                  <a:ext uri="{FF2B5EF4-FFF2-40B4-BE49-F238E27FC236}">
                    <a16:creationId xmlns:a16="http://schemas.microsoft.com/office/drawing/2014/main" id="{41C8BC13-A15E-4ABB-9CCD-024FF5451F5C}"/>
                  </a:ext>
                </a:extLst>
              </p:cNvPr>
              <p:cNvSpPr>
                <a:spLocks/>
              </p:cNvSpPr>
              <p:nvPr/>
            </p:nvSpPr>
            <p:spPr bwMode="auto">
              <a:xfrm>
                <a:off x="1190986" y="5762569"/>
                <a:ext cx="40579" cy="46242"/>
              </a:xfrm>
              <a:custGeom>
                <a:avLst/>
                <a:gdLst>
                  <a:gd name="T0" fmla="*/ 0 w 37"/>
                  <a:gd name="T1" fmla="*/ 21 h 42"/>
                  <a:gd name="T2" fmla="*/ 37 w 37"/>
                  <a:gd name="T3" fmla="*/ 42 h 42"/>
                  <a:gd name="T4" fmla="*/ 37 w 37"/>
                  <a:gd name="T5" fmla="*/ 0 h 42"/>
                  <a:gd name="T6" fmla="*/ 0 w 37"/>
                  <a:gd name="T7" fmla="*/ 21 h 42"/>
                </a:gdLst>
                <a:ahLst/>
                <a:cxnLst>
                  <a:cxn ang="0">
                    <a:pos x="T0" y="T1"/>
                  </a:cxn>
                  <a:cxn ang="0">
                    <a:pos x="T2" y="T3"/>
                  </a:cxn>
                  <a:cxn ang="0">
                    <a:pos x="T4" y="T5"/>
                  </a:cxn>
                  <a:cxn ang="0">
                    <a:pos x="T6" y="T7"/>
                  </a:cxn>
                </a:cxnLst>
                <a:rect l="0" t="0" r="r" b="b"/>
                <a:pathLst>
                  <a:path w="37" h="42">
                    <a:moveTo>
                      <a:pt x="0" y="21"/>
                    </a:moveTo>
                    <a:cubicBezTo>
                      <a:pt x="0" y="21"/>
                      <a:pt x="17" y="42"/>
                      <a:pt x="37" y="42"/>
                    </a:cubicBezTo>
                    <a:cubicBezTo>
                      <a:pt x="37" y="0"/>
                      <a:pt x="37" y="0"/>
                      <a:pt x="37" y="0"/>
                    </a:cubicBezTo>
                    <a:cubicBezTo>
                      <a:pt x="17" y="0"/>
                      <a:pt x="0" y="21"/>
                      <a:pt x="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60" name="Freeform 12">
                <a:extLst>
                  <a:ext uri="{FF2B5EF4-FFF2-40B4-BE49-F238E27FC236}">
                    <a16:creationId xmlns:a16="http://schemas.microsoft.com/office/drawing/2014/main" id="{A3B497BB-3A65-466C-B502-907D4D6DB197}"/>
                  </a:ext>
                </a:extLst>
              </p:cNvPr>
              <p:cNvSpPr>
                <a:spLocks noEditPoints="1"/>
              </p:cNvSpPr>
              <p:nvPr/>
            </p:nvSpPr>
            <p:spPr bwMode="auto">
              <a:xfrm>
                <a:off x="886170" y="5738032"/>
                <a:ext cx="304817" cy="93427"/>
              </a:xfrm>
              <a:custGeom>
                <a:avLst/>
                <a:gdLst>
                  <a:gd name="T0" fmla="*/ 0 w 279"/>
                  <a:gd name="T1" fmla="*/ 43 h 85"/>
                  <a:gd name="T2" fmla="*/ 140 w 279"/>
                  <a:gd name="T3" fmla="*/ 85 h 85"/>
                  <a:gd name="T4" fmla="*/ 279 w 279"/>
                  <a:gd name="T5" fmla="*/ 43 h 85"/>
                  <a:gd name="T6" fmla="*/ 140 w 279"/>
                  <a:gd name="T7" fmla="*/ 0 h 85"/>
                  <a:gd name="T8" fmla="*/ 0 w 279"/>
                  <a:gd name="T9" fmla="*/ 43 h 85"/>
                  <a:gd name="T10" fmla="*/ 97 w 279"/>
                  <a:gd name="T11" fmla="*/ 65 h 85"/>
                  <a:gd name="T12" fmla="*/ 96 w 279"/>
                  <a:gd name="T13" fmla="*/ 63 h 85"/>
                  <a:gd name="T14" fmla="*/ 109 w 279"/>
                  <a:gd name="T15" fmla="*/ 44 h 85"/>
                  <a:gd name="T16" fmla="*/ 95 w 279"/>
                  <a:gd name="T17" fmla="*/ 23 h 85"/>
                  <a:gd name="T18" fmla="*/ 97 w 279"/>
                  <a:gd name="T19" fmla="*/ 21 h 85"/>
                  <a:gd name="T20" fmla="*/ 112 w 279"/>
                  <a:gd name="T21" fmla="*/ 44 h 85"/>
                  <a:gd name="T22" fmla="*/ 97 w 279"/>
                  <a:gd name="T23" fmla="*/ 65 h 85"/>
                  <a:gd name="T24" fmla="*/ 158 w 279"/>
                  <a:gd name="T25" fmla="*/ 55 h 85"/>
                  <a:gd name="T26" fmla="*/ 137 w 279"/>
                  <a:gd name="T27" fmla="*/ 43 h 85"/>
                  <a:gd name="T28" fmla="*/ 158 w 279"/>
                  <a:gd name="T29" fmla="*/ 30 h 85"/>
                  <a:gd name="T30" fmla="*/ 158 w 279"/>
                  <a:gd name="T31" fmla="*/ 5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9" h="85">
                    <a:moveTo>
                      <a:pt x="0" y="43"/>
                    </a:moveTo>
                    <a:cubicBezTo>
                      <a:pt x="0" y="43"/>
                      <a:pt x="62" y="85"/>
                      <a:pt x="140" y="85"/>
                    </a:cubicBezTo>
                    <a:cubicBezTo>
                      <a:pt x="217" y="85"/>
                      <a:pt x="279" y="43"/>
                      <a:pt x="279" y="43"/>
                    </a:cubicBezTo>
                    <a:cubicBezTo>
                      <a:pt x="279" y="43"/>
                      <a:pt x="217" y="0"/>
                      <a:pt x="140" y="0"/>
                    </a:cubicBezTo>
                    <a:cubicBezTo>
                      <a:pt x="62" y="0"/>
                      <a:pt x="0" y="43"/>
                      <a:pt x="0" y="43"/>
                    </a:cubicBezTo>
                    <a:close/>
                    <a:moveTo>
                      <a:pt x="97" y="65"/>
                    </a:moveTo>
                    <a:cubicBezTo>
                      <a:pt x="96" y="63"/>
                      <a:pt x="96" y="63"/>
                      <a:pt x="96" y="63"/>
                    </a:cubicBezTo>
                    <a:cubicBezTo>
                      <a:pt x="104" y="57"/>
                      <a:pt x="109" y="51"/>
                      <a:pt x="109" y="44"/>
                    </a:cubicBezTo>
                    <a:cubicBezTo>
                      <a:pt x="109" y="32"/>
                      <a:pt x="96" y="23"/>
                      <a:pt x="95" y="23"/>
                    </a:cubicBezTo>
                    <a:cubicBezTo>
                      <a:pt x="97" y="21"/>
                      <a:pt x="97" y="21"/>
                      <a:pt x="97" y="21"/>
                    </a:cubicBezTo>
                    <a:cubicBezTo>
                      <a:pt x="98" y="21"/>
                      <a:pt x="112" y="31"/>
                      <a:pt x="112" y="44"/>
                    </a:cubicBezTo>
                    <a:cubicBezTo>
                      <a:pt x="112" y="52"/>
                      <a:pt x="107" y="59"/>
                      <a:pt x="97" y="65"/>
                    </a:cubicBezTo>
                    <a:close/>
                    <a:moveTo>
                      <a:pt x="158" y="55"/>
                    </a:moveTo>
                    <a:cubicBezTo>
                      <a:pt x="146" y="55"/>
                      <a:pt x="137" y="43"/>
                      <a:pt x="137" y="43"/>
                    </a:cubicBezTo>
                    <a:cubicBezTo>
                      <a:pt x="137" y="43"/>
                      <a:pt x="146" y="30"/>
                      <a:pt x="158" y="30"/>
                    </a:cubicBezTo>
                    <a:lnTo>
                      <a:pt x="158"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61" name="Freeform 15">
                <a:extLst>
                  <a:ext uri="{FF2B5EF4-FFF2-40B4-BE49-F238E27FC236}">
                    <a16:creationId xmlns:a16="http://schemas.microsoft.com/office/drawing/2014/main" id="{89561AA8-5EDB-426B-9FFE-6D7B2614B767}"/>
                  </a:ext>
                </a:extLst>
              </p:cNvPr>
              <p:cNvSpPr>
                <a:spLocks noEditPoints="1"/>
              </p:cNvSpPr>
              <p:nvPr/>
            </p:nvSpPr>
            <p:spPr bwMode="auto">
              <a:xfrm>
                <a:off x="886170" y="5729539"/>
                <a:ext cx="16987" cy="18874"/>
              </a:xfrm>
              <a:custGeom>
                <a:avLst/>
                <a:gdLst>
                  <a:gd name="T0" fmla="*/ 0 w 16"/>
                  <a:gd name="T1" fmla="*/ 8 h 17"/>
                  <a:gd name="T2" fmla="*/ 8 w 16"/>
                  <a:gd name="T3" fmla="*/ 17 h 17"/>
                  <a:gd name="T4" fmla="*/ 16 w 16"/>
                  <a:gd name="T5" fmla="*/ 8 h 17"/>
                  <a:gd name="T6" fmla="*/ 8 w 16"/>
                  <a:gd name="T7" fmla="*/ 0 h 17"/>
                  <a:gd name="T8" fmla="*/ 0 w 16"/>
                  <a:gd name="T9" fmla="*/ 8 h 17"/>
                  <a:gd name="T10" fmla="*/ 12 w 16"/>
                  <a:gd name="T11" fmla="*/ 8 h 17"/>
                  <a:gd name="T12" fmla="*/ 8 w 16"/>
                  <a:gd name="T13" fmla="*/ 13 h 17"/>
                  <a:gd name="T14" fmla="*/ 3 w 16"/>
                  <a:gd name="T15" fmla="*/ 8 h 17"/>
                  <a:gd name="T16" fmla="*/ 8 w 16"/>
                  <a:gd name="T17" fmla="*/ 4 h 17"/>
                  <a:gd name="T18" fmla="*/ 12 w 16"/>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0" y="8"/>
                    </a:moveTo>
                    <a:cubicBezTo>
                      <a:pt x="0" y="13"/>
                      <a:pt x="3" y="17"/>
                      <a:pt x="8" y="17"/>
                    </a:cubicBezTo>
                    <a:cubicBezTo>
                      <a:pt x="12" y="17"/>
                      <a:pt x="16" y="13"/>
                      <a:pt x="16" y="8"/>
                    </a:cubicBezTo>
                    <a:cubicBezTo>
                      <a:pt x="16" y="4"/>
                      <a:pt x="12" y="0"/>
                      <a:pt x="8" y="0"/>
                    </a:cubicBezTo>
                    <a:cubicBezTo>
                      <a:pt x="3" y="0"/>
                      <a:pt x="0" y="4"/>
                      <a:pt x="0" y="8"/>
                    </a:cubicBezTo>
                    <a:close/>
                    <a:moveTo>
                      <a:pt x="12" y="8"/>
                    </a:moveTo>
                    <a:cubicBezTo>
                      <a:pt x="12" y="11"/>
                      <a:pt x="10" y="13"/>
                      <a:pt x="8" y="13"/>
                    </a:cubicBezTo>
                    <a:cubicBezTo>
                      <a:pt x="5" y="13"/>
                      <a:pt x="3" y="11"/>
                      <a:pt x="3" y="8"/>
                    </a:cubicBezTo>
                    <a:cubicBezTo>
                      <a:pt x="3" y="6"/>
                      <a:pt x="5" y="4"/>
                      <a:pt x="8" y="4"/>
                    </a:cubicBezTo>
                    <a:cubicBezTo>
                      <a:pt x="10" y="4"/>
                      <a:pt x="12" y="6"/>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62" name="Freeform 16">
                <a:extLst>
                  <a:ext uri="{FF2B5EF4-FFF2-40B4-BE49-F238E27FC236}">
                    <a16:creationId xmlns:a16="http://schemas.microsoft.com/office/drawing/2014/main" id="{B9D77E58-FA47-4F64-8B40-0F6796556B2F}"/>
                  </a:ext>
                </a:extLst>
              </p:cNvPr>
              <p:cNvSpPr>
                <a:spLocks noEditPoints="1"/>
              </p:cNvSpPr>
              <p:nvPr/>
            </p:nvSpPr>
            <p:spPr bwMode="auto">
              <a:xfrm>
                <a:off x="872958" y="5688960"/>
                <a:ext cx="30199" cy="32086"/>
              </a:xfrm>
              <a:custGeom>
                <a:avLst/>
                <a:gdLst>
                  <a:gd name="T0" fmla="*/ 28 w 28"/>
                  <a:gd name="T1" fmla="*/ 15 h 29"/>
                  <a:gd name="T2" fmla="*/ 14 w 28"/>
                  <a:gd name="T3" fmla="*/ 0 h 29"/>
                  <a:gd name="T4" fmla="*/ 0 w 28"/>
                  <a:gd name="T5" fmla="*/ 15 h 29"/>
                  <a:gd name="T6" fmla="*/ 14 w 28"/>
                  <a:gd name="T7" fmla="*/ 29 h 29"/>
                  <a:gd name="T8" fmla="*/ 28 w 28"/>
                  <a:gd name="T9" fmla="*/ 15 h 29"/>
                  <a:gd name="T10" fmla="*/ 4 w 28"/>
                  <a:gd name="T11" fmla="*/ 15 h 29"/>
                  <a:gd name="T12" fmla="*/ 14 w 28"/>
                  <a:gd name="T13" fmla="*/ 5 h 29"/>
                  <a:gd name="T14" fmla="*/ 24 w 28"/>
                  <a:gd name="T15" fmla="*/ 15 h 29"/>
                  <a:gd name="T16" fmla="*/ 14 w 28"/>
                  <a:gd name="T17" fmla="*/ 25 h 29"/>
                  <a:gd name="T18" fmla="*/ 4 w 28"/>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28" y="15"/>
                    </a:moveTo>
                    <a:cubicBezTo>
                      <a:pt x="28" y="7"/>
                      <a:pt x="22" y="0"/>
                      <a:pt x="14" y="0"/>
                    </a:cubicBezTo>
                    <a:cubicBezTo>
                      <a:pt x="6" y="0"/>
                      <a:pt x="0" y="7"/>
                      <a:pt x="0" y="15"/>
                    </a:cubicBezTo>
                    <a:cubicBezTo>
                      <a:pt x="0" y="22"/>
                      <a:pt x="6" y="29"/>
                      <a:pt x="14" y="29"/>
                    </a:cubicBezTo>
                    <a:cubicBezTo>
                      <a:pt x="22" y="29"/>
                      <a:pt x="28" y="22"/>
                      <a:pt x="28" y="15"/>
                    </a:cubicBezTo>
                    <a:close/>
                    <a:moveTo>
                      <a:pt x="4" y="15"/>
                    </a:moveTo>
                    <a:cubicBezTo>
                      <a:pt x="4" y="9"/>
                      <a:pt x="9" y="5"/>
                      <a:pt x="14" y="5"/>
                    </a:cubicBezTo>
                    <a:cubicBezTo>
                      <a:pt x="20" y="5"/>
                      <a:pt x="24" y="9"/>
                      <a:pt x="24" y="15"/>
                    </a:cubicBezTo>
                    <a:cubicBezTo>
                      <a:pt x="24" y="20"/>
                      <a:pt x="20" y="25"/>
                      <a:pt x="14" y="25"/>
                    </a:cubicBezTo>
                    <a:cubicBezTo>
                      <a:pt x="9" y="25"/>
                      <a:pt x="4" y="20"/>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724" name="グループ化 723">
              <a:extLst>
                <a:ext uri="{FF2B5EF4-FFF2-40B4-BE49-F238E27FC236}">
                  <a16:creationId xmlns:a16="http://schemas.microsoft.com/office/drawing/2014/main" id="{7E09B9D8-DD5A-48BB-A402-62BA6114D2D1}"/>
                </a:ext>
              </a:extLst>
            </p:cNvPr>
            <p:cNvGrpSpPr/>
            <p:nvPr/>
          </p:nvGrpSpPr>
          <p:grpSpPr>
            <a:xfrm>
              <a:off x="502740" y="6132401"/>
              <a:ext cx="224836" cy="86693"/>
              <a:chOff x="1272145" y="5780499"/>
              <a:chExt cx="301041" cy="116076"/>
            </a:xfrm>
            <a:grpFill/>
          </p:grpSpPr>
          <p:sp>
            <p:nvSpPr>
              <p:cNvPr id="755" name="Freeform 13">
                <a:extLst>
                  <a:ext uri="{FF2B5EF4-FFF2-40B4-BE49-F238E27FC236}">
                    <a16:creationId xmlns:a16="http://schemas.microsoft.com/office/drawing/2014/main" id="{4A33C97D-6E62-44A3-9EC8-04A7BBE628C9}"/>
                  </a:ext>
                </a:extLst>
              </p:cNvPr>
              <p:cNvSpPr>
                <a:spLocks/>
              </p:cNvSpPr>
              <p:nvPr/>
            </p:nvSpPr>
            <p:spPr bwMode="auto">
              <a:xfrm>
                <a:off x="1272145" y="5835234"/>
                <a:ext cx="34917" cy="40580"/>
              </a:xfrm>
              <a:custGeom>
                <a:avLst/>
                <a:gdLst>
                  <a:gd name="T0" fmla="*/ 0 w 32"/>
                  <a:gd name="T1" fmla="*/ 0 h 37"/>
                  <a:gd name="T2" fmla="*/ 0 w 32"/>
                  <a:gd name="T3" fmla="*/ 37 h 37"/>
                  <a:gd name="T4" fmla="*/ 32 w 32"/>
                  <a:gd name="T5" fmla="*/ 19 h 37"/>
                  <a:gd name="T6" fmla="*/ 0 w 32"/>
                  <a:gd name="T7" fmla="*/ 0 h 37"/>
                </a:gdLst>
                <a:ahLst/>
                <a:cxnLst>
                  <a:cxn ang="0">
                    <a:pos x="T0" y="T1"/>
                  </a:cxn>
                  <a:cxn ang="0">
                    <a:pos x="T2" y="T3"/>
                  </a:cxn>
                  <a:cxn ang="0">
                    <a:pos x="T4" y="T5"/>
                  </a:cxn>
                  <a:cxn ang="0">
                    <a:pos x="T6" y="T7"/>
                  </a:cxn>
                </a:cxnLst>
                <a:rect l="0" t="0" r="r" b="b"/>
                <a:pathLst>
                  <a:path w="32" h="37">
                    <a:moveTo>
                      <a:pt x="0" y="0"/>
                    </a:moveTo>
                    <a:cubicBezTo>
                      <a:pt x="0" y="37"/>
                      <a:pt x="0" y="37"/>
                      <a:pt x="0" y="37"/>
                    </a:cubicBezTo>
                    <a:cubicBezTo>
                      <a:pt x="18" y="37"/>
                      <a:pt x="32" y="19"/>
                      <a:pt x="32" y="19"/>
                    </a:cubicBezTo>
                    <a:cubicBezTo>
                      <a:pt x="32" y="19"/>
                      <a:pt x="18"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56" name="Freeform 14">
                <a:extLst>
                  <a:ext uri="{FF2B5EF4-FFF2-40B4-BE49-F238E27FC236}">
                    <a16:creationId xmlns:a16="http://schemas.microsoft.com/office/drawing/2014/main" id="{DF347FBB-7AE2-4F14-92E1-7E707B280D5F}"/>
                  </a:ext>
                </a:extLst>
              </p:cNvPr>
              <p:cNvSpPr>
                <a:spLocks noEditPoints="1"/>
              </p:cNvSpPr>
              <p:nvPr/>
            </p:nvSpPr>
            <p:spPr bwMode="auto">
              <a:xfrm>
                <a:off x="1307062" y="5815416"/>
                <a:ext cx="266124" cy="81159"/>
              </a:xfrm>
              <a:custGeom>
                <a:avLst/>
                <a:gdLst>
                  <a:gd name="T0" fmla="*/ 0 w 243"/>
                  <a:gd name="T1" fmla="*/ 37 h 74"/>
                  <a:gd name="T2" fmla="*/ 122 w 243"/>
                  <a:gd name="T3" fmla="*/ 74 h 74"/>
                  <a:gd name="T4" fmla="*/ 243 w 243"/>
                  <a:gd name="T5" fmla="*/ 37 h 74"/>
                  <a:gd name="T6" fmla="*/ 122 w 243"/>
                  <a:gd name="T7" fmla="*/ 0 h 74"/>
                  <a:gd name="T8" fmla="*/ 0 w 243"/>
                  <a:gd name="T9" fmla="*/ 37 h 74"/>
                  <a:gd name="T10" fmla="*/ 159 w 243"/>
                  <a:gd name="T11" fmla="*/ 17 h 74"/>
                  <a:gd name="T12" fmla="*/ 160 w 243"/>
                  <a:gd name="T13" fmla="*/ 19 h 74"/>
                  <a:gd name="T14" fmla="*/ 148 w 243"/>
                  <a:gd name="T15" fmla="*/ 38 h 74"/>
                  <a:gd name="T16" fmla="*/ 160 w 243"/>
                  <a:gd name="T17" fmla="*/ 54 h 74"/>
                  <a:gd name="T18" fmla="*/ 159 w 243"/>
                  <a:gd name="T19" fmla="*/ 56 h 74"/>
                  <a:gd name="T20" fmla="*/ 146 w 243"/>
                  <a:gd name="T21" fmla="*/ 38 h 74"/>
                  <a:gd name="T22" fmla="*/ 159 w 243"/>
                  <a:gd name="T23" fmla="*/ 17 h 74"/>
                  <a:gd name="T24" fmla="*/ 124 w 243"/>
                  <a:gd name="T25" fmla="*/ 37 h 74"/>
                  <a:gd name="T26" fmla="*/ 105 w 243"/>
                  <a:gd name="T27" fmla="*/ 48 h 74"/>
                  <a:gd name="T28" fmla="*/ 105 w 243"/>
                  <a:gd name="T29" fmla="*/ 26 h 74"/>
                  <a:gd name="T30" fmla="*/ 124 w 243"/>
                  <a:gd name="T31"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3" h="74">
                    <a:moveTo>
                      <a:pt x="0" y="37"/>
                    </a:moveTo>
                    <a:cubicBezTo>
                      <a:pt x="0" y="37"/>
                      <a:pt x="55" y="74"/>
                      <a:pt x="122" y="74"/>
                    </a:cubicBezTo>
                    <a:cubicBezTo>
                      <a:pt x="189" y="74"/>
                      <a:pt x="243" y="37"/>
                      <a:pt x="243" y="37"/>
                    </a:cubicBezTo>
                    <a:cubicBezTo>
                      <a:pt x="243" y="37"/>
                      <a:pt x="189" y="0"/>
                      <a:pt x="122" y="0"/>
                    </a:cubicBezTo>
                    <a:cubicBezTo>
                      <a:pt x="55" y="0"/>
                      <a:pt x="0" y="37"/>
                      <a:pt x="0" y="37"/>
                    </a:cubicBezTo>
                    <a:close/>
                    <a:moveTo>
                      <a:pt x="159" y="17"/>
                    </a:moveTo>
                    <a:cubicBezTo>
                      <a:pt x="160" y="19"/>
                      <a:pt x="160" y="19"/>
                      <a:pt x="160" y="19"/>
                    </a:cubicBezTo>
                    <a:cubicBezTo>
                      <a:pt x="160" y="19"/>
                      <a:pt x="148" y="28"/>
                      <a:pt x="148" y="38"/>
                    </a:cubicBezTo>
                    <a:cubicBezTo>
                      <a:pt x="148" y="44"/>
                      <a:pt x="152" y="49"/>
                      <a:pt x="160" y="54"/>
                    </a:cubicBezTo>
                    <a:cubicBezTo>
                      <a:pt x="159" y="56"/>
                      <a:pt x="159" y="56"/>
                      <a:pt x="159" y="56"/>
                    </a:cubicBezTo>
                    <a:cubicBezTo>
                      <a:pt x="150" y="51"/>
                      <a:pt x="146" y="45"/>
                      <a:pt x="146" y="38"/>
                    </a:cubicBezTo>
                    <a:cubicBezTo>
                      <a:pt x="146" y="26"/>
                      <a:pt x="158" y="18"/>
                      <a:pt x="159" y="17"/>
                    </a:cubicBezTo>
                    <a:close/>
                    <a:moveTo>
                      <a:pt x="124" y="37"/>
                    </a:moveTo>
                    <a:cubicBezTo>
                      <a:pt x="124" y="37"/>
                      <a:pt x="116" y="48"/>
                      <a:pt x="105" y="48"/>
                    </a:cubicBezTo>
                    <a:cubicBezTo>
                      <a:pt x="105" y="26"/>
                      <a:pt x="105" y="26"/>
                      <a:pt x="105" y="26"/>
                    </a:cubicBezTo>
                    <a:cubicBezTo>
                      <a:pt x="116" y="26"/>
                      <a:pt x="124" y="37"/>
                      <a:pt x="12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57" name="Freeform 17">
                <a:extLst>
                  <a:ext uri="{FF2B5EF4-FFF2-40B4-BE49-F238E27FC236}">
                    <a16:creationId xmlns:a16="http://schemas.microsoft.com/office/drawing/2014/main" id="{26E5692F-99DE-4B09-8BDB-AB3ACA19E415}"/>
                  </a:ext>
                </a:extLst>
              </p:cNvPr>
              <p:cNvSpPr>
                <a:spLocks noEditPoints="1"/>
              </p:cNvSpPr>
              <p:nvPr/>
            </p:nvSpPr>
            <p:spPr bwMode="auto">
              <a:xfrm>
                <a:off x="1542987" y="5812585"/>
                <a:ext cx="15099" cy="16043"/>
              </a:xfrm>
              <a:custGeom>
                <a:avLst/>
                <a:gdLst>
                  <a:gd name="T0" fmla="*/ 0 w 14"/>
                  <a:gd name="T1" fmla="*/ 7 h 14"/>
                  <a:gd name="T2" fmla="*/ 7 w 14"/>
                  <a:gd name="T3" fmla="*/ 14 h 14"/>
                  <a:gd name="T4" fmla="*/ 14 w 14"/>
                  <a:gd name="T5" fmla="*/ 7 h 14"/>
                  <a:gd name="T6" fmla="*/ 7 w 14"/>
                  <a:gd name="T7" fmla="*/ 0 h 14"/>
                  <a:gd name="T8" fmla="*/ 0 w 14"/>
                  <a:gd name="T9" fmla="*/ 7 h 14"/>
                  <a:gd name="T10" fmla="*/ 11 w 14"/>
                  <a:gd name="T11" fmla="*/ 7 h 14"/>
                  <a:gd name="T12" fmla="*/ 7 w 14"/>
                  <a:gd name="T13" fmla="*/ 11 h 14"/>
                  <a:gd name="T14" fmla="*/ 3 w 14"/>
                  <a:gd name="T15" fmla="*/ 7 h 14"/>
                  <a:gd name="T16" fmla="*/ 7 w 14"/>
                  <a:gd name="T17" fmla="*/ 3 h 14"/>
                  <a:gd name="T18" fmla="*/ 1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11"/>
                      <a:pt x="3" y="14"/>
                      <a:pt x="7" y="14"/>
                    </a:cubicBezTo>
                    <a:cubicBezTo>
                      <a:pt x="11" y="14"/>
                      <a:pt x="14" y="11"/>
                      <a:pt x="14" y="7"/>
                    </a:cubicBezTo>
                    <a:cubicBezTo>
                      <a:pt x="14" y="3"/>
                      <a:pt x="11" y="0"/>
                      <a:pt x="7" y="0"/>
                    </a:cubicBezTo>
                    <a:cubicBezTo>
                      <a:pt x="3" y="0"/>
                      <a:pt x="0" y="3"/>
                      <a:pt x="0" y="7"/>
                    </a:cubicBezTo>
                    <a:close/>
                    <a:moveTo>
                      <a:pt x="11" y="7"/>
                    </a:moveTo>
                    <a:cubicBezTo>
                      <a:pt x="11" y="9"/>
                      <a:pt x="9" y="11"/>
                      <a:pt x="7" y="11"/>
                    </a:cubicBezTo>
                    <a:cubicBezTo>
                      <a:pt x="5" y="11"/>
                      <a:pt x="3" y="9"/>
                      <a:pt x="3" y="7"/>
                    </a:cubicBezTo>
                    <a:cubicBezTo>
                      <a:pt x="3" y="5"/>
                      <a:pt x="5" y="3"/>
                      <a:pt x="7" y="3"/>
                    </a:cubicBezTo>
                    <a:cubicBezTo>
                      <a:pt x="9" y="3"/>
                      <a:pt x="11" y="5"/>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58" name="Freeform 18">
                <a:extLst>
                  <a:ext uri="{FF2B5EF4-FFF2-40B4-BE49-F238E27FC236}">
                    <a16:creationId xmlns:a16="http://schemas.microsoft.com/office/drawing/2014/main" id="{3D058D59-83F1-4F81-8F66-887BEAF33A1B}"/>
                  </a:ext>
                </a:extLst>
              </p:cNvPr>
              <p:cNvSpPr>
                <a:spLocks noEditPoints="1"/>
              </p:cNvSpPr>
              <p:nvPr/>
            </p:nvSpPr>
            <p:spPr bwMode="auto">
              <a:xfrm>
                <a:off x="1531663" y="5780499"/>
                <a:ext cx="26424" cy="24536"/>
              </a:xfrm>
              <a:custGeom>
                <a:avLst/>
                <a:gdLst>
                  <a:gd name="T0" fmla="*/ 12 w 24"/>
                  <a:gd name="T1" fmla="*/ 23 h 23"/>
                  <a:gd name="T2" fmla="*/ 24 w 24"/>
                  <a:gd name="T3" fmla="*/ 11 h 23"/>
                  <a:gd name="T4" fmla="*/ 12 w 24"/>
                  <a:gd name="T5" fmla="*/ 0 h 23"/>
                  <a:gd name="T6" fmla="*/ 0 w 24"/>
                  <a:gd name="T7" fmla="*/ 11 h 23"/>
                  <a:gd name="T8" fmla="*/ 12 w 24"/>
                  <a:gd name="T9" fmla="*/ 23 h 23"/>
                  <a:gd name="T10" fmla="*/ 12 w 24"/>
                  <a:gd name="T11" fmla="*/ 3 h 23"/>
                  <a:gd name="T12" fmla="*/ 20 w 24"/>
                  <a:gd name="T13" fmla="*/ 11 h 23"/>
                  <a:gd name="T14" fmla="*/ 12 w 24"/>
                  <a:gd name="T15" fmla="*/ 20 h 23"/>
                  <a:gd name="T16" fmla="*/ 4 w 24"/>
                  <a:gd name="T17" fmla="*/ 11 h 23"/>
                  <a:gd name="T18" fmla="*/ 12 w 24"/>
                  <a:gd name="T1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12" y="23"/>
                    </a:moveTo>
                    <a:cubicBezTo>
                      <a:pt x="19" y="23"/>
                      <a:pt x="24" y="18"/>
                      <a:pt x="24" y="11"/>
                    </a:cubicBezTo>
                    <a:cubicBezTo>
                      <a:pt x="24" y="5"/>
                      <a:pt x="19" y="0"/>
                      <a:pt x="12" y="0"/>
                    </a:cubicBezTo>
                    <a:cubicBezTo>
                      <a:pt x="6" y="0"/>
                      <a:pt x="0" y="5"/>
                      <a:pt x="0" y="11"/>
                    </a:cubicBezTo>
                    <a:cubicBezTo>
                      <a:pt x="0" y="18"/>
                      <a:pt x="6" y="23"/>
                      <a:pt x="12" y="23"/>
                    </a:cubicBezTo>
                    <a:close/>
                    <a:moveTo>
                      <a:pt x="12" y="3"/>
                    </a:moveTo>
                    <a:cubicBezTo>
                      <a:pt x="17" y="3"/>
                      <a:pt x="20" y="7"/>
                      <a:pt x="20" y="11"/>
                    </a:cubicBezTo>
                    <a:cubicBezTo>
                      <a:pt x="20" y="16"/>
                      <a:pt x="17" y="20"/>
                      <a:pt x="12" y="20"/>
                    </a:cubicBezTo>
                    <a:cubicBezTo>
                      <a:pt x="8" y="20"/>
                      <a:pt x="4" y="16"/>
                      <a:pt x="4" y="11"/>
                    </a:cubicBezTo>
                    <a:cubicBezTo>
                      <a:pt x="4" y="7"/>
                      <a:pt x="8" y="3"/>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725" name="グループ化 724">
              <a:extLst>
                <a:ext uri="{FF2B5EF4-FFF2-40B4-BE49-F238E27FC236}">
                  <a16:creationId xmlns:a16="http://schemas.microsoft.com/office/drawing/2014/main" id="{EF781B65-244B-4526-95E3-9F79A1EFCC7E}"/>
                </a:ext>
              </a:extLst>
            </p:cNvPr>
            <p:cNvGrpSpPr/>
            <p:nvPr/>
          </p:nvGrpSpPr>
          <p:grpSpPr>
            <a:xfrm>
              <a:off x="1608681" y="5649907"/>
              <a:ext cx="248341" cy="98683"/>
              <a:chOff x="872958" y="5688960"/>
              <a:chExt cx="358607" cy="142499"/>
            </a:xfrm>
            <a:grpFill/>
          </p:grpSpPr>
          <p:sp>
            <p:nvSpPr>
              <p:cNvPr id="751" name="Freeform 11">
                <a:extLst>
                  <a:ext uri="{FF2B5EF4-FFF2-40B4-BE49-F238E27FC236}">
                    <a16:creationId xmlns:a16="http://schemas.microsoft.com/office/drawing/2014/main" id="{B4558B66-AF36-4B6F-B25E-5F1A02247CC4}"/>
                  </a:ext>
                </a:extLst>
              </p:cNvPr>
              <p:cNvSpPr>
                <a:spLocks/>
              </p:cNvSpPr>
              <p:nvPr/>
            </p:nvSpPr>
            <p:spPr bwMode="auto">
              <a:xfrm>
                <a:off x="1190986" y="5762569"/>
                <a:ext cx="40579" cy="46242"/>
              </a:xfrm>
              <a:custGeom>
                <a:avLst/>
                <a:gdLst>
                  <a:gd name="T0" fmla="*/ 0 w 37"/>
                  <a:gd name="T1" fmla="*/ 21 h 42"/>
                  <a:gd name="T2" fmla="*/ 37 w 37"/>
                  <a:gd name="T3" fmla="*/ 42 h 42"/>
                  <a:gd name="T4" fmla="*/ 37 w 37"/>
                  <a:gd name="T5" fmla="*/ 0 h 42"/>
                  <a:gd name="T6" fmla="*/ 0 w 37"/>
                  <a:gd name="T7" fmla="*/ 21 h 42"/>
                </a:gdLst>
                <a:ahLst/>
                <a:cxnLst>
                  <a:cxn ang="0">
                    <a:pos x="T0" y="T1"/>
                  </a:cxn>
                  <a:cxn ang="0">
                    <a:pos x="T2" y="T3"/>
                  </a:cxn>
                  <a:cxn ang="0">
                    <a:pos x="T4" y="T5"/>
                  </a:cxn>
                  <a:cxn ang="0">
                    <a:pos x="T6" y="T7"/>
                  </a:cxn>
                </a:cxnLst>
                <a:rect l="0" t="0" r="r" b="b"/>
                <a:pathLst>
                  <a:path w="37" h="42">
                    <a:moveTo>
                      <a:pt x="0" y="21"/>
                    </a:moveTo>
                    <a:cubicBezTo>
                      <a:pt x="0" y="21"/>
                      <a:pt x="17" y="42"/>
                      <a:pt x="37" y="42"/>
                    </a:cubicBezTo>
                    <a:cubicBezTo>
                      <a:pt x="37" y="0"/>
                      <a:pt x="37" y="0"/>
                      <a:pt x="37" y="0"/>
                    </a:cubicBezTo>
                    <a:cubicBezTo>
                      <a:pt x="17" y="0"/>
                      <a:pt x="0" y="21"/>
                      <a:pt x="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52" name="Freeform 12">
                <a:extLst>
                  <a:ext uri="{FF2B5EF4-FFF2-40B4-BE49-F238E27FC236}">
                    <a16:creationId xmlns:a16="http://schemas.microsoft.com/office/drawing/2014/main" id="{683D6954-3DD0-4E82-B7F5-89A6923A545D}"/>
                  </a:ext>
                </a:extLst>
              </p:cNvPr>
              <p:cNvSpPr>
                <a:spLocks noEditPoints="1"/>
              </p:cNvSpPr>
              <p:nvPr/>
            </p:nvSpPr>
            <p:spPr bwMode="auto">
              <a:xfrm>
                <a:off x="886170" y="5738032"/>
                <a:ext cx="304817" cy="93427"/>
              </a:xfrm>
              <a:custGeom>
                <a:avLst/>
                <a:gdLst>
                  <a:gd name="T0" fmla="*/ 0 w 279"/>
                  <a:gd name="T1" fmla="*/ 43 h 85"/>
                  <a:gd name="T2" fmla="*/ 140 w 279"/>
                  <a:gd name="T3" fmla="*/ 85 h 85"/>
                  <a:gd name="T4" fmla="*/ 279 w 279"/>
                  <a:gd name="T5" fmla="*/ 43 h 85"/>
                  <a:gd name="T6" fmla="*/ 140 w 279"/>
                  <a:gd name="T7" fmla="*/ 0 h 85"/>
                  <a:gd name="T8" fmla="*/ 0 w 279"/>
                  <a:gd name="T9" fmla="*/ 43 h 85"/>
                  <a:gd name="T10" fmla="*/ 97 w 279"/>
                  <a:gd name="T11" fmla="*/ 65 h 85"/>
                  <a:gd name="T12" fmla="*/ 96 w 279"/>
                  <a:gd name="T13" fmla="*/ 63 h 85"/>
                  <a:gd name="T14" fmla="*/ 109 w 279"/>
                  <a:gd name="T15" fmla="*/ 44 h 85"/>
                  <a:gd name="T16" fmla="*/ 95 w 279"/>
                  <a:gd name="T17" fmla="*/ 23 h 85"/>
                  <a:gd name="T18" fmla="*/ 97 w 279"/>
                  <a:gd name="T19" fmla="*/ 21 h 85"/>
                  <a:gd name="T20" fmla="*/ 112 w 279"/>
                  <a:gd name="T21" fmla="*/ 44 h 85"/>
                  <a:gd name="T22" fmla="*/ 97 w 279"/>
                  <a:gd name="T23" fmla="*/ 65 h 85"/>
                  <a:gd name="T24" fmla="*/ 158 w 279"/>
                  <a:gd name="T25" fmla="*/ 55 h 85"/>
                  <a:gd name="T26" fmla="*/ 137 w 279"/>
                  <a:gd name="T27" fmla="*/ 43 h 85"/>
                  <a:gd name="T28" fmla="*/ 158 w 279"/>
                  <a:gd name="T29" fmla="*/ 30 h 85"/>
                  <a:gd name="T30" fmla="*/ 158 w 279"/>
                  <a:gd name="T31" fmla="*/ 5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9" h="85">
                    <a:moveTo>
                      <a:pt x="0" y="43"/>
                    </a:moveTo>
                    <a:cubicBezTo>
                      <a:pt x="0" y="43"/>
                      <a:pt x="62" y="85"/>
                      <a:pt x="140" y="85"/>
                    </a:cubicBezTo>
                    <a:cubicBezTo>
                      <a:pt x="217" y="85"/>
                      <a:pt x="279" y="43"/>
                      <a:pt x="279" y="43"/>
                    </a:cubicBezTo>
                    <a:cubicBezTo>
                      <a:pt x="279" y="43"/>
                      <a:pt x="217" y="0"/>
                      <a:pt x="140" y="0"/>
                    </a:cubicBezTo>
                    <a:cubicBezTo>
                      <a:pt x="62" y="0"/>
                      <a:pt x="0" y="43"/>
                      <a:pt x="0" y="43"/>
                    </a:cubicBezTo>
                    <a:close/>
                    <a:moveTo>
                      <a:pt x="97" y="65"/>
                    </a:moveTo>
                    <a:cubicBezTo>
                      <a:pt x="96" y="63"/>
                      <a:pt x="96" y="63"/>
                      <a:pt x="96" y="63"/>
                    </a:cubicBezTo>
                    <a:cubicBezTo>
                      <a:pt x="104" y="57"/>
                      <a:pt x="109" y="51"/>
                      <a:pt x="109" y="44"/>
                    </a:cubicBezTo>
                    <a:cubicBezTo>
                      <a:pt x="109" y="32"/>
                      <a:pt x="96" y="23"/>
                      <a:pt x="95" y="23"/>
                    </a:cubicBezTo>
                    <a:cubicBezTo>
                      <a:pt x="97" y="21"/>
                      <a:pt x="97" y="21"/>
                      <a:pt x="97" y="21"/>
                    </a:cubicBezTo>
                    <a:cubicBezTo>
                      <a:pt x="98" y="21"/>
                      <a:pt x="112" y="31"/>
                      <a:pt x="112" y="44"/>
                    </a:cubicBezTo>
                    <a:cubicBezTo>
                      <a:pt x="112" y="52"/>
                      <a:pt x="107" y="59"/>
                      <a:pt x="97" y="65"/>
                    </a:cubicBezTo>
                    <a:close/>
                    <a:moveTo>
                      <a:pt x="158" y="55"/>
                    </a:moveTo>
                    <a:cubicBezTo>
                      <a:pt x="146" y="55"/>
                      <a:pt x="137" y="43"/>
                      <a:pt x="137" y="43"/>
                    </a:cubicBezTo>
                    <a:cubicBezTo>
                      <a:pt x="137" y="43"/>
                      <a:pt x="146" y="30"/>
                      <a:pt x="158" y="30"/>
                    </a:cubicBezTo>
                    <a:lnTo>
                      <a:pt x="158"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53" name="Freeform 15">
                <a:extLst>
                  <a:ext uri="{FF2B5EF4-FFF2-40B4-BE49-F238E27FC236}">
                    <a16:creationId xmlns:a16="http://schemas.microsoft.com/office/drawing/2014/main" id="{59037C49-29D7-448E-B0AB-0F572827765C}"/>
                  </a:ext>
                </a:extLst>
              </p:cNvPr>
              <p:cNvSpPr>
                <a:spLocks noEditPoints="1"/>
              </p:cNvSpPr>
              <p:nvPr/>
            </p:nvSpPr>
            <p:spPr bwMode="auto">
              <a:xfrm>
                <a:off x="886170" y="5729539"/>
                <a:ext cx="16987" cy="18874"/>
              </a:xfrm>
              <a:custGeom>
                <a:avLst/>
                <a:gdLst>
                  <a:gd name="T0" fmla="*/ 0 w 16"/>
                  <a:gd name="T1" fmla="*/ 8 h 17"/>
                  <a:gd name="T2" fmla="*/ 8 w 16"/>
                  <a:gd name="T3" fmla="*/ 17 h 17"/>
                  <a:gd name="T4" fmla="*/ 16 w 16"/>
                  <a:gd name="T5" fmla="*/ 8 h 17"/>
                  <a:gd name="T6" fmla="*/ 8 w 16"/>
                  <a:gd name="T7" fmla="*/ 0 h 17"/>
                  <a:gd name="T8" fmla="*/ 0 w 16"/>
                  <a:gd name="T9" fmla="*/ 8 h 17"/>
                  <a:gd name="T10" fmla="*/ 12 w 16"/>
                  <a:gd name="T11" fmla="*/ 8 h 17"/>
                  <a:gd name="T12" fmla="*/ 8 w 16"/>
                  <a:gd name="T13" fmla="*/ 13 h 17"/>
                  <a:gd name="T14" fmla="*/ 3 w 16"/>
                  <a:gd name="T15" fmla="*/ 8 h 17"/>
                  <a:gd name="T16" fmla="*/ 8 w 16"/>
                  <a:gd name="T17" fmla="*/ 4 h 17"/>
                  <a:gd name="T18" fmla="*/ 12 w 16"/>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0" y="8"/>
                    </a:moveTo>
                    <a:cubicBezTo>
                      <a:pt x="0" y="13"/>
                      <a:pt x="3" y="17"/>
                      <a:pt x="8" y="17"/>
                    </a:cubicBezTo>
                    <a:cubicBezTo>
                      <a:pt x="12" y="17"/>
                      <a:pt x="16" y="13"/>
                      <a:pt x="16" y="8"/>
                    </a:cubicBezTo>
                    <a:cubicBezTo>
                      <a:pt x="16" y="4"/>
                      <a:pt x="12" y="0"/>
                      <a:pt x="8" y="0"/>
                    </a:cubicBezTo>
                    <a:cubicBezTo>
                      <a:pt x="3" y="0"/>
                      <a:pt x="0" y="4"/>
                      <a:pt x="0" y="8"/>
                    </a:cubicBezTo>
                    <a:close/>
                    <a:moveTo>
                      <a:pt x="12" y="8"/>
                    </a:moveTo>
                    <a:cubicBezTo>
                      <a:pt x="12" y="11"/>
                      <a:pt x="10" y="13"/>
                      <a:pt x="8" y="13"/>
                    </a:cubicBezTo>
                    <a:cubicBezTo>
                      <a:pt x="5" y="13"/>
                      <a:pt x="3" y="11"/>
                      <a:pt x="3" y="8"/>
                    </a:cubicBezTo>
                    <a:cubicBezTo>
                      <a:pt x="3" y="6"/>
                      <a:pt x="5" y="4"/>
                      <a:pt x="8" y="4"/>
                    </a:cubicBezTo>
                    <a:cubicBezTo>
                      <a:pt x="10" y="4"/>
                      <a:pt x="12" y="6"/>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54" name="Freeform 16">
                <a:extLst>
                  <a:ext uri="{FF2B5EF4-FFF2-40B4-BE49-F238E27FC236}">
                    <a16:creationId xmlns:a16="http://schemas.microsoft.com/office/drawing/2014/main" id="{6C596E6F-772D-4187-9253-E5D2813009D1}"/>
                  </a:ext>
                </a:extLst>
              </p:cNvPr>
              <p:cNvSpPr>
                <a:spLocks noEditPoints="1"/>
              </p:cNvSpPr>
              <p:nvPr/>
            </p:nvSpPr>
            <p:spPr bwMode="auto">
              <a:xfrm>
                <a:off x="872958" y="5688960"/>
                <a:ext cx="30199" cy="32086"/>
              </a:xfrm>
              <a:custGeom>
                <a:avLst/>
                <a:gdLst>
                  <a:gd name="T0" fmla="*/ 28 w 28"/>
                  <a:gd name="T1" fmla="*/ 15 h 29"/>
                  <a:gd name="T2" fmla="*/ 14 w 28"/>
                  <a:gd name="T3" fmla="*/ 0 h 29"/>
                  <a:gd name="T4" fmla="*/ 0 w 28"/>
                  <a:gd name="T5" fmla="*/ 15 h 29"/>
                  <a:gd name="T6" fmla="*/ 14 w 28"/>
                  <a:gd name="T7" fmla="*/ 29 h 29"/>
                  <a:gd name="T8" fmla="*/ 28 w 28"/>
                  <a:gd name="T9" fmla="*/ 15 h 29"/>
                  <a:gd name="T10" fmla="*/ 4 w 28"/>
                  <a:gd name="T11" fmla="*/ 15 h 29"/>
                  <a:gd name="T12" fmla="*/ 14 w 28"/>
                  <a:gd name="T13" fmla="*/ 5 h 29"/>
                  <a:gd name="T14" fmla="*/ 24 w 28"/>
                  <a:gd name="T15" fmla="*/ 15 h 29"/>
                  <a:gd name="T16" fmla="*/ 14 w 28"/>
                  <a:gd name="T17" fmla="*/ 25 h 29"/>
                  <a:gd name="T18" fmla="*/ 4 w 28"/>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28" y="15"/>
                    </a:moveTo>
                    <a:cubicBezTo>
                      <a:pt x="28" y="7"/>
                      <a:pt x="22" y="0"/>
                      <a:pt x="14" y="0"/>
                    </a:cubicBezTo>
                    <a:cubicBezTo>
                      <a:pt x="6" y="0"/>
                      <a:pt x="0" y="7"/>
                      <a:pt x="0" y="15"/>
                    </a:cubicBezTo>
                    <a:cubicBezTo>
                      <a:pt x="0" y="22"/>
                      <a:pt x="6" y="29"/>
                      <a:pt x="14" y="29"/>
                    </a:cubicBezTo>
                    <a:cubicBezTo>
                      <a:pt x="22" y="29"/>
                      <a:pt x="28" y="22"/>
                      <a:pt x="28" y="15"/>
                    </a:cubicBezTo>
                    <a:close/>
                    <a:moveTo>
                      <a:pt x="4" y="15"/>
                    </a:moveTo>
                    <a:cubicBezTo>
                      <a:pt x="4" y="9"/>
                      <a:pt x="9" y="5"/>
                      <a:pt x="14" y="5"/>
                    </a:cubicBezTo>
                    <a:cubicBezTo>
                      <a:pt x="20" y="5"/>
                      <a:pt x="24" y="9"/>
                      <a:pt x="24" y="15"/>
                    </a:cubicBezTo>
                    <a:cubicBezTo>
                      <a:pt x="24" y="20"/>
                      <a:pt x="20" y="25"/>
                      <a:pt x="14" y="25"/>
                    </a:cubicBezTo>
                    <a:cubicBezTo>
                      <a:pt x="9" y="25"/>
                      <a:pt x="4" y="20"/>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726" name="グループ化 725">
              <a:extLst>
                <a:ext uri="{FF2B5EF4-FFF2-40B4-BE49-F238E27FC236}">
                  <a16:creationId xmlns:a16="http://schemas.microsoft.com/office/drawing/2014/main" id="{703E7E3E-9131-46AE-B463-6A4780C6D572}"/>
                </a:ext>
              </a:extLst>
            </p:cNvPr>
            <p:cNvGrpSpPr/>
            <p:nvPr/>
          </p:nvGrpSpPr>
          <p:grpSpPr>
            <a:xfrm>
              <a:off x="1086331" y="6136652"/>
              <a:ext cx="224836" cy="86693"/>
              <a:chOff x="1272145" y="5780499"/>
              <a:chExt cx="301041" cy="116076"/>
            </a:xfrm>
            <a:grpFill/>
          </p:grpSpPr>
          <p:sp>
            <p:nvSpPr>
              <p:cNvPr id="747" name="Freeform 13">
                <a:extLst>
                  <a:ext uri="{FF2B5EF4-FFF2-40B4-BE49-F238E27FC236}">
                    <a16:creationId xmlns:a16="http://schemas.microsoft.com/office/drawing/2014/main" id="{AB73ABBA-B037-466D-BD64-8B2463469C60}"/>
                  </a:ext>
                </a:extLst>
              </p:cNvPr>
              <p:cNvSpPr>
                <a:spLocks/>
              </p:cNvSpPr>
              <p:nvPr/>
            </p:nvSpPr>
            <p:spPr bwMode="auto">
              <a:xfrm>
                <a:off x="1272145" y="5835234"/>
                <a:ext cx="34917" cy="40580"/>
              </a:xfrm>
              <a:custGeom>
                <a:avLst/>
                <a:gdLst>
                  <a:gd name="T0" fmla="*/ 0 w 32"/>
                  <a:gd name="T1" fmla="*/ 0 h 37"/>
                  <a:gd name="T2" fmla="*/ 0 w 32"/>
                  <a:gd name="T3" fmla="*/ 37 h 37"/>
                  <a:gd name="T4" fmla="*/ 32 w 32"/>
                  <a:gd name="T5" fmla="*/ 19 h 37"/>
                  <a:gd name="T6" fmla="*/ 0 w 32"/>
                  <a:gd name="T7" fmla="*/ 0 h 37"/>
                </a:gdLst>
                <a:ahLst/>
                <a:cxnLst>
                  <a:cxn ang="0">
                    <a:pos x="T0" y="T1"/>
                  </a:cxn>
                  <a:cxn ang="0">
                    <a:pos x="T2" y="T3"/>
                  </a:cxn>
                  <a:cxn ang="0">
                    <a:pos x="T4" y="T5"/>
                  </a:cxn>
                  <a:cxn ang="0">
                    <a:pos x="T6" y="T7"/>
                  </a:cxn>
                </a:cxnLst>
                <a:rect l="0" t="0" r="r" b="b"/>
                <a:pathLst>
                  <a:path w="32" h="37">
                    <a:moveTo>
                      <a:pt x="0" y="0"/>
                    </a:moveTo>
                    <a:cubicBezTo>
                      <a:pt x="0" y="37"/>
                      <a:pt x="0" y="37"/>
                      <a:pt x="0" y="37"/>
                    </a:cubicBezTo>
                    <a:cubicBezTo>
                      <a:pt x="18" y="37"/>
                      <a:pt x="32" y="19"/>
                      <a:pt x="32" y="19"/>
                    </a:cubicBezTo>
                    <a:cubicBezTo>
                      <a:pt x="32" y="19"/>
                      <a:pt x="18"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48" name="Freeform 14">
                <a:extLst>
                  <a:ext uri="{FF2B5EF4-FFF2-40B4-BE49-F238E27FC236}">
                    <a16:creationId xmlns:a16="http://schemas.microsoft.com/office/drawing/2014/main" id="{307A765B-4CE6-4C36-8F57-A3EB8F05B66B}"/>
                  </a:ext>
                </a:extLst>
              </p:cNvPr>
              <p:cNvSpPr>
                <a:spLocks noEditPoints="1"/>
              </p:cNvSpPr>
              <p:nvPr/>
            </p:nvSpPr>
            <p:spPr bwMode="auto">
              <a:xfrm>
                <a:off x="1307062" y="5815416"/>
                <a:ext cx="266124" cy="81159"/>
              </a:xfrm>
              <a:custGeom>
                <a:avLst/>
                <a:gdLst>
                  <a:gd name="T0" fmla="*/ 0 w 243"/>
                  <a:gd name="T1" fmla="*/ 37 h 74"/>
                  <a:gd name="T2" fmla="*/ 122 w 243"/>
                  <a:gd name="T3" fmla="*/ 74 h 74"/>
                  <a:gd name="T4" fmla="*/ 243 w 243"/>
                  <a:gd name="T5" fmla="*/ 37 h 74"/>
                  <a:gd name="T6" fmla="*/ 122 w 243"/>
                  <a:gd name="T7" fmla="*/ 0 h 74"/>
                  <a:gd name="T8" fmla="*/ 0 w 243"/>
                  <a:gd name="T9" fmla="*/ 37 h 74"/>
                  <a:gd name="T10" fmla="*/ 159 w 243"/>
                  <a:gd name="T11" fmla="*/ 17 h 74"/>
                  <a:gd name="T12" fmla="*/ 160 w 243"/>
                  <a:gd name="T13" fmla="*/ 19 h 74"/>
                  <a:gd name="T14" fmla="*/ 148 w 243"/>
                  <a:gd name="T15" fmla="*/ 38 h 74"/>
                  <a:gd name="T16" fmla="*/ 160 w 243"/>
                  <a:gd name="T17" fmla="*/ 54 h 74"/>
                  <a:gd name="T18" fmla="*/ 159 w 243"/>
                  <a:gd name="T19" fmla="*/ 56 h 74"/>
                  <a:gd name="T20" fmla="*/ 146 w 243"/>
                  <a:gd name="T21" fmla="*/ 38 h 74"/>
                  <a:gd name="T22" fmla="*/ 159 w 243"/>
                  <a:gd name="T23" fmla="*/ 17 h 74"/>
                  <a:gd name="T24" fmla="*/ 124 w 243"/>
                  <a:gd name="T25" fmla="*/ 37 h 74"/>
                  <a:gd name="T26" fmla="*/ 105 w 243"/>
                  <a:gd name="T27" fmla="*/ 48 h 74"/>
                  <a:gd name="T28" fmla="*/ 105 w 243"/>
                  <a:gd name="T29" fmla="*/ 26 h 74"/>
                  <a:gd name="T30" fmla="*/ 124 w 243"/>
                  <a:gd name="T31"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3" h="74">
                    <a:moveTo>
                      <a:pt x="0" y="37"/>
                    </a:moveTo>
                    <a:cubicBezTo>
                      <a:pt x="0" y="37"/>
                      <a:pt x="55" y="74"/>
                      <a:pt x="122" y="74"/>
                    </a:cubicBezTo>
                    <a:cubicBezTo>
                      <a:pt x="189" y="74"/>
                      <a:pt x="243" y="37"/>
                      <a:pt x="243" y="37"/>
                    </a:cubicBezTo>
                    <a:cubicBezTo>
                      <a:pt x="243" y="37"/>
                      <a:pt x="189" y="0"/>
                      <a:pt x="122" y="0"/>
                    </a:cubicBezTo>
                    <a:cubicBezTo>
                      <a:pt x="55" y="0"/>
                      <a:pt x="0" y="37"/>
                      <a:pt x="0" y="37"/>
                    </a:cubicBezTo>
                    <a:close/>
                    <a:moveTo>
                      <a:pt x="159" y="17"/>
                    </a:moveTo>
                    <a:cubicBezTo>
                      <a:pt x="160" y="19"/>
                      <a:pt x="160" y="19"/>
                      <a:pt x="160" y="19"/>
                    </a:cubicBezTo>
                    <a:cubicBezTo>
                      <a:pt x="160" y="19"/>
                      <a:pt x="148" y="28"/>
                      <a:pt x="148" y="38"/>
                    </a:cubicBezTo>
                    <a:cubicBezTo>
                      <a:pt x="148" y="44"/>
                      <a:pt x="152" y="49"/>
                      <a:pt x="160" y="54"/>
                    </a:cubicBezTo>
                    <a:cubicBezTo>
                      <a:pt x="159" y="56"/>
                      <a:pt x="159" y="56"/>
                      <a:pt x="159" y="56"/>
                    </a:cubicBezTo>
                    <a:cubicBezTo>
                      <a:pt x="150" y="51"/>
                      <a:pt x="146" y="45"/>
                      <a:pt x="146" y="38"/>
                    </a:cubicBezTo>
                    <a:cubicBezTo>
                      <a:pt x="146" y="26"/>
                      <a:pt x="158" y="18"/>
                      <a:pt x="159" y="17"/>
                    </a:cubicBezTo>
                    <a:close/>
                    <a:moveTo>
                      <a:pt x="124" y="37"/>
                    </a:moveTo>
                    <a:cubicBezTo>
                      <a:pt x="124" y="37"/>
                      <a:pt x="116" y="48"/>
                      <a:pt x="105" y="48"/>
                    </a:cubicBezTo>
                    <a:cubicBezTo>
                      <a:pt x="105" y="26"/>
                      <a:pt x="105" y="26"/>
                      <a:pt x="105" y="26"/>
                    </a:cubicBezTo>
                    <a:cubicBezTo>
                      <a:pt x="116" y="26"/>
                      <a:pt x="124" y="37"/>
                      <a:pt x="12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49" name="Freeform 17">
                <a:extLst>
                  <a:ext uri="{FF2B5EF4-FFF2-40B4-BE49-F238E27FC236}">
                    <a16:creationId xmlns:a16="http://schemas.microsoft.com/office/drawing/2014/main" id="{FBEB3CB6-A855-42DE-9115-C4ACE3280FEA}"/>
                  </a:ext>
                </a:extLst>
              </p:cNvPr>
              <p:cNvSpPr>
                <a:spLocks noEditPoints="1"/>
              </p:cNvSpPr>
              <p:nvPr/>
            </p:nvSpPr>
            <p:spPr bwMode="auto">
              <a:xfrm>
                <a:off x="1542987" y="5812585"/>
                <a:ext cx="15099" cy="16043"/>
              </a:xfrm>
              <a:custGeom>
                <a:avLst/>
                <a:gdLst>
                  <a:gd name="T0" fmla="*/ 0 w 14"/>
                  <a:gd name="T1" fmla="*/ 7 h 14"/>
                  <a:gd name="T2" fmla="*/ 7 w 14"/>
                  <a:gd name="T3" fmla="*/ 14 h 14"/>
                  <a:gd name="T4" fmla="*/ 14 w 14"/>
                  <a:gd name="T5" fmla="*/ 7 h 14"/>
                  <a:gd name="T6" fmla="*/ 7 w 14"/>
                  <a:gd name="T7" fmla="*/ 0 h 14"/>
                  <a:gd name="T8" fmla="*/ 0 w 14"/>
                  <a:gd name="T9" fmla="*/ 7 h 14"/>
                  <a:gd name="T10" fmla="*/ 11 w 14"/>
                  <a:gd name="T11" fmla="*/ 7 h 14"/>
                  <a:gd name="T12" fmla="*/ 7 w 14"/>
                  <a:gd name="T13" fmla="*/ 11 h 14"/>
                  <a:gd name="T14" fmla="*/ 3 w 14"/>
                  <a:gd name="T15" fmla="*/ 7 h 14"/>
                  <a:gd name="T16" fmla="*/ 7 w 14"/>
                  <a:gd name="T17" fmla="*/ 3 h 14"/>
                  <a:gd name="T18" fmla="*/ 1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11"/>
                      <a:pt x="3" y="14"/>
                      <a:pt x="7" y="14"/>
                    </a:cubicBezTo>
                    <a:cubicBezTo>
                      <a:pt x="11" y="14"/>
                      <a:pt x="14" y="11"/>
                      <a:pt x="14" y="7"/>
                    </a:cubicBezTo>
                    <a:cubicBezTo>
                      <a:pt x="14" y="3"/>
                      <a:pt x="11" y="0"/>
                      <a:pt x="7" y="0"/>
                    </a:cubicBezTo>
                    <a:cubicBezTo>
                      <a:pt x="3" y="0"/>
                      <a:pt x="0" y="3"/>
                      <a:pt x="0" y="7"/>
                    </a:cubicBezTo>
                    <a:close/>
                    <a:moveTo>
                      <a:pt x="11" y="7"/>
                    </a:moveTo>
                    <a:cubicBezTo>
                      <a:pt x="11" y="9"/>
                      <a:pt x="9" y="11"/>
                      <a:pt x="7" y="11"/>
                    </a:cubicBezTo>
                    <a:cubicBezTo>
                      <a:pt x="5" y="11"/>
                      <a:pt x="3" y="9"/>
                      <a:pt x="3" y="7"/>
                    </a:cubicBezTo>
                    <a:cubicBezTo>
                      <a:pt x="3" y="5"/>
                      <a:pt x="5" y="3"/>
                      <a:pt x="7" y="3"/>
                    </a:cubicBezTo>
                    <a:cubicBezTo>
                      <a:pt x="9" y="3"/>
                      <a:pt x="11" y="5"/>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50" name="Freeform 18">
                <a:extLst>
                  <a:ext uri="{FF2B5EF4-FFF2-40B4-BE49-F238E27FC236}">
                    <a16:creationId xmlns:a16="http://schemas.microsoft.com/office/drawing/2014/main" id="{F1FC3165-E9F7-43C2-A01B-9FCEE9333200}"/>
                  </a:ext>
                </a:extLst>
              </p:cNvPr>
              <p:cNvSpPr>
                <a:spLocks noEditPoints="1"/>
              </p:cNvSpPr>
              <p:nvPr/>
            </p:nvSpPr>
            <p:spPr bwMode="auto">
              <a:xfrm>
                <a:off x="1531663" y="5780499"/>
                <a:ext cx="26424" cy="24536"/>
              </a:xfrm>
              <a:custGeom>
                <a:avLst/>
                <a:gdLst>
                  <a:gd name="T0" fmla="*/ 12 w 24"/>
                  <a:gd name="T1" fmla="*/ 23 h 23"/>
                  <a:gd name="T2" fmla="*/ 24 w 24"/>
                  <a:gd name="T3" fmla="*/ 11 h 23"/>
                  <a:gd name="T4" fmla="*/ 12 w 24"/>
                  <a:gd name="T5" fmla="*/ 0 h 23"/>
                  <a:gd name="T6" fmla="*/ 0 w 24"/>
                  <a:gd name="T7" fmla="*/ 11 h 23"/>
                  <a:gd name="T8" fmla="*/ 12 w 24"/>
                  <a:gd name="T9" fmla="*/ 23 h 23"/>
                  <a:gd name="T10" fmla="*/ 12 w 24"/>
                  <a:gd name="T11" fmla="*/ 3 h 23"/>
                  <a:gd name="T12" fmla="*/ 20 w 24"/>
                  <a:gd name="T13" fmla="*/ 11 h 23"/>
                  <a:gd name="T14" fmla="*/ 12 w 24"/>
                  <a:gd name="T15" fmla="*/ 20 h 23"/>
                  <a:gd name="T16" fmla="*/ 4 w 24"/>
                  <a:gd name="T17" fmla="*/ 11 h 23"/>
                  <a:gd name="T18" fmla="*/ 12 w 24"/>
                  <a:gd name="T1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12" y="23"/>
                    </a:moveTo>
                    <a:cubicBezTo>
                      <a:pt x="19" y="23"/>
                      <a:pt x="24" y="18"/>
                      <a:pt x="24" y="11"/>
                    </a:cubicBezTo>
                    <a:cubicBezTo>
                      <a:pt x="24" y="5"/>
                      <a:pt x="19" y="0"/>
                      <a:pt x="12" y="0"/>
                    </a:cubicBezTo>
                    <a:cubicBezTo>
                      <a:pt x="6" y="0"/>
                      <a:pt x="0" y="5"/>
                      <a:pt x="0" y="11"/>
                    </a:cubicBezTo>
                    <a:cubicBezTo>
                      <a:pt x="0" y="18"/>
                      <a:pt x="6" y="23"/>
                      <a:pt x="12" y="23"/>
                    </a:cubicBezTo>
                    <a:close/>
                    <a:moveTo>
                      <a:pt x="12" y="3"/>
                    </a:moveTo>
                    <a:cubicBezTo>
                      <a:pt x="17" y="3"/>
                      <a:pt x="20" y="7"/>
                      <a:pt x="20" y="11"/>
                    </a:cubicBezTo>
                    <a:cubicBezTo>
                      <a:pt x="20" y="16"/>
                      <a:pt x="17" y="20"/>
                      <a:pt x="12" y="20"/>
                    </a:cubicBezTo>
                    <a:cubicBezTo>
                      <a:pt x="8" y="20"/>
                      <a:pt x="4" y="16"/>
                      <a:pt x="4" y="11"/>
                    </a:cubicBezTo>
                    <a:cubicBezTo>
                      <a:pt x="4" y="7"/>
                      <a:pt x="8" y="3"/>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727" name="グループ化 726">
              <a:extLst>
                <a:ext uri="{FF2B5EF4-FFF2-40B4-BE49-F238E27FC236}">
                  <a16:creationId xmlns:a16="http://schemas.microsoft.com/office/drawing/2014/main" id="{AF93E913-32B6-45A6-84DE-D95ADF3DF9F4}"/>
                </a:ext>
              </a:extLst>
            </p:cNvPr>
            <p:cNvGrpSpPr/>
            <p:nvPr/>
          </p:nvGrpSpPr>
          <p:grpSpPr>
            <a:xfrm>
              <a:off x="880112" y="5707257"/>
              <a:ext cx="225204" cy="89489"/>
              <a:chOff x="872958" y="5688960"/>
              <a:chExt cx="358607" cy="142499"/>
            </a:xfrm>
            <a:grpFill/>
          </p:grpSpPr>
          <p:sp>
            <p:nvSpPr>
              <p:cNvPr id="743" name="Freeform 11">
                <a:extLst>
                  <a:ext uri="{FF2B5EF4-FFF2-40B4-BE49-F238E27FC236}">
                    <a16:creationId xmlns:a16="http://schemas.microsoft.com/office/drawing/2014/main" id="{FE6D5F37-3B52-4189-8696-03C026E3B1EA}"/>
                  </a:ext>
                </a:extLst>
              </p:cNvPr>
              <p:cNvSpPr>
                <a:spLocks/>
              </p:cNvSpPr>
              <p:nvPr/>
            </p:nvSpPr>
            <p:spPr bwMode="auto">
              <a:xfrm>
                <a:off x="1190986" y="5762569"/>
                <a:ext cx="40579" cy="46242"/>
              </a:xfrm>
              <a:custGeom>
                <a:avLst/>
                <a:gdLst>
                  <a:gd name="T0" fmla="*/ 0 w 37"/>
                  <a:gd name="T1" fmla="*/ 21 h 42"/>
                  <a:gd name="T2" fmla="*/ 37 w 37"/>
                  <a:gd name="T3" fmla="*/ 42 h 42"/>
                  <a:gd name="T4" fmla="*/ 37 w 37"/>
                  <a:gd name="T5" fmla="*/ 0 h 42"/>
                  <a:gd name="T6" fmla="*/ 0 w 37"/>
                  <a:gd name="T7" fmla="*/ 21 h 42"/>
                </a:gdLst>
                <a:ahLst/>
                <a:cxnLst>
                  <a:cxn ang="0">
                    <a:pos x="T0" y="T1"/>
                  </a:cxn>
                  <a:cxn ang="0">
                    <a:pos x="T2" y="T3"/>
                  </a:cxn>
                  <a:cxn ang="0">
                    <a:pos x="T4" y="T5"/>
                  </a:cxn>
                  <a:cxn ang="0">
                    <a:pos x="T6" y="T7"/>
                  </a:cxn>
                </a:cxnLst>
                <a:rect l="0" t="0" r="r" b="b"/>
                <a:pathLst>
                  <a:path w="37" h="42">
                    <a:moveTo>
                      <a:pt x="0" y="21"/>
                    </a:moveTo>
                    <a:cubicBezTo>
                      <a:pt x="0" y="21"/>
                      <a:pt x="17" y="42"/>
                      <a:pt x="37" y="42"/>
                    </a:cubicBezTo>
                    <a:cubicBezTo>
                      <a:pt x="37" y="0"/>
                      <a:pt x="37" y="0"/>
                      <a:pt x="37" y="0"/>
                    </a:cubicBezTo>
                    <a:cubicBezTo>
                      <a:pt x="17" y="0"/>
                      <a:pt x="0" y="21"/>
                      <a:pt x="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44" name="Freeform 12">
                <a:extLst>
                  <a:ext uri="{FF2B5EF4-FFF2-40B4-BE49-F238E27FC236}">
                    <a16:creationId xmlns:a16="http://schemas.microsoft.com/office/drawing/2014/main" id="{8F3CDC9B-272F-40EF-8530-CCDD2F125BAB}"/>
                  </a:ext>
                </a:extLst>
              </p:cNvPr>
              <p:cNvSpPr>
                <a:spLocks noEditPoints="1"/>
              </p:cNvSpPr>
              <p:nvPr/>
            </p:nvSpPr>
            <p:spPr bwMode="auto">
              <a:xfrm>
                <a:off x="886170" y="5738032"/>
                <a:ext cx="304817" cy="93427"/>
              </a:xfrm>
              <a:custGeom>
                <a:avLst/>
                <a:gdLst>
                  <a:gd name="T0" fmla="*/ 0 w 279"/>
                  <a:gd name="T1" fmla="*/ 43 h 85"/>
                  <a:gd name="T2" fmla="*/ 140 w 279"/>
                  <a:gd name="T3" fmla="*/ 85 h 85"/>
                  <a:gd name="T4" fmla="*/ 279 w 279"/>
                  <a:gd name="T5" fmla="*/ 43 h 85"/>
                  <a:gd name="T6" fmla="*/ 140 w 279"/>
                  <a:gd name="T7" fmla="*/ 0 h 85"/>
                  <a:gd name="T8" fmla="*/ 0 w 279"/>
                  <a:gd name="T9" fmla="*/ 43 h 85"/>
                  <a:gd name="T10" fmla="*/ 97 w 279"/>
                  <a:gd name="T11" fmla="*/ 65 h 85"/>
                  <a:gd name="T12" fmla="*/ 96 w 279"/>
                  <a:gd name="T13" fmla="*/ 63 h 85"/>
                  <a:gd name="T14" fmla="*/ 109 w 279"/>
                  <a:gd name="T15" fmla="*/ 44 h 85"/>
                  <a:gd name="T16" fmla="*/ 95 w 279"/>
                  <a:gd name="T17" fmla="*/ 23 h 85"/>
                  <a:gd name="T18" fmla="*/ 97 w 279"/>
                  <a:gd name="T19" fmla="*/ 21 h 85"/>
                  <a:gd name="T20" fmla="*/ 112 w 279"/>
                  <a:gd name="T21" fmla="*/ 44 h 85"/>
                  <a:gd name="T22" fmla="*/ 97 w 279"/>
                  <a:gd name="T23" fmla="*/ 65 h 85"/>
                  <a:gd name="T24" fmla="*/ 158 w 279"/>
                  <a:gd name="T25" fmla="*/ 55 h 85"/>
                  <a:gd name="T26" fmla="*/ 137 w 279"/>
                  <a:gd name="T27" fmla="*/ 43 h 85"/>
                  <a:gd name="T28" fmla="*/ 158 w 279"/>
                  <a:gd name="T29" fmla="*/ 30 h 85"/>
                  <a:gd name="T30" fmla="*/ 158 w 279"/>
                  <a:gd name="T31" fmla="*/ 5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9" h="85">
                    <a:moveTo>
                      <a:pt x="0" y="43"/>
                    </a:moveTo>
                    <a:cubicBezTo>
                      <a:pt x="0" y="43"/>
                      <a:pt x="62" y="85"/>
                      <a:pt x="140" y="85"/>
                    </a:cubicBezTo>
                    <a:cubicBezTo>
                      <a:pt x="217" y="85"/>
                      <a:pt x="279" y="43"/>
                      <a:pt x="279" y="43"/>
                    </a:cubicBezTo>
                    <a:cubicBezTo>
                      <a:pt x="279" y="43"/>
                      <a:pt x="217" y="0"/>
                      <a:pt x="140" y="0"/>
                    </a:cubicBezTo>
                    <a:cubicBezTo>
                      <a:pt x="62" y="0"/>
                      <a:pt x="0" y="43"/>
                      <a:pt x="0" y="43"/>
                    </a:cubicBezTo>
                    <a:close/>
                    <a:moveTo>
                      <a:pt x="97" y="65"/>
                    </a:moveTo>
                    <a:cubicBezTo>
                      <a:pt x="96" y="63"/>
                      <a:pt x="96" y="63"/>
                      <a:pt x="96" y="63"/>
                    </a:cubicBezTo>
                    <a:cubicBezTo>
                      <a:pt x="104" y="57"/>
                      <a:pt x="109" y="51"/>
                      <a:pt x="109" y="44"/>
                    </a:cubicBezTo>
                    <a:cubicBezTo>
                      <a:pt x="109" y="32"/>
                      <a:pt x="96" y="23"/>
                      <a:pt x="95" y="23"/>
                    </a:cubicBezTo>
                    <a:cubicBezTo>
                      <a:pt x="97" y="21"/>
                      <a:pt x="97" y="21"/>
                      <a:pt x="97" y="21"/>
                    </a:cubicBezTo>
                    <a:cubicBezTo>
                      <a:pt x="98" y="21"/>
                      <a:pt x="112" y="31"/>
                      <a:pt x="112" y="44"/>
                    </a:cubicBezTo>
                    <a:cubicBezTo>
                      <a:pt x="112" y="52"/>
                      <a:pt x="107" y="59"/>
                      <a:pt x="97" y="65"/>
                    </a:cubicBezTo>
                    <a:close/>
                    <a:moveTo>
                      <a:pt x="158" y="55"/>
                    </a:moveTo>
                    <a:cubicBezTo>
                      <a:pt x="146" y="55"/>
                      <a:pt x="137" y="43"/>
                      <a:pt x="137" y="43"/>
                    </a:cubicBezTo>
                    <a:cubicBezTo>
                      <a:pt x="137" y="43"/>
                      <a:pt x="146" y="30"/>
                      <a:pt x="158" y="30"/>
                    </a:cubicBezTo>
                    <a:lnTo>
                      <a:pt x="158"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45" name="Freeform 15">
                <a:extLst>
                  <a:ext uri="{FF2B5EF4-FFF2-40B4-BE49-F238E27FC236}">
                    <a16:creationId xmlns:a16="http://schemas.microsoft.com/office/drawing/2014/main" id="{D4848E60-EB86-453F-B980-DE5D81E5ADDF}"/>
                  </a:ext>
                </a:extLst>
              </p:cNvPr>
              <p:cNvSpPr>
                <a:spLocks noEditPoints="1"/>
              </p:cNvSpPr>
              <p:nvPr/>
            </p:nvSpPr>
            <p:spPr bwMode="auto">
              <a:xfrm>
                <a:off x="886170" y="5729539"/>
                <a:ext cx="16987" cy="18874"/>
              </a:xfrm>
              <a:custGeom>
                <a:avLst/>
                <a:gdLst>
                  <a:gd name="T0" fmla="*/ 0 w 16"/>
                  <a:gd name="T1" fmla="*/ 8 h 17"/>
                  <a:gd name="T2" fmla="*/ 8 w 16"/>
                  <a:gd name="T3" fmla="*/ 17 h 17"/>
                  <a:gd name="T4" fmla="*/ 16 w 16"/>
                  <a:gd name="T5" fmla="*/ 8 h 17"/>
                  <a:gd name="T6" fmla="*/ 8 w 16"/>
                  <a:gd name="T7" fmla="*/ 0 h 17"/>
                  <a:gd name="T8" fmla="*/ 0 w 16"/>
                  <a:gd name="T9" fmla="*/ 8 h 17"/>
                  <a:gd name="T10" fmla="*/ 12 w 16"/>
                  <a:gd name="T11" fmla="*/ 8 h 17"/>
                  <a:gd name="T12" fmla="*/ 8 w 16"/>
                  <a:gd name="T13" fmla="*/ 13 h 17"/>
                  <a:gd name="T14" fmla="*/ 3 w 16"/>
                  <a:gd name="T15" fmla="*/ 8 h 17"/>
                  <a:gd name="T16" fmla="*/ 8 w 16"/>
                  <a:gd name="T17" fmla="*/ 4 h 17"/>
                  <a:gd name="T18" fmla="*/ 12 w 16"/>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0" y="8"/>
                    </a:moveTo>
                    <a:cubicBezTo>
                      <a:pt x="0" y="13"/>
                      <a:pt x="3" y="17"/>
                      <a:pt x="8" y="17"/>
                    </a:cubicBezTo>
                    <a:cubicBezTo>
                      <a:pt x="12" y="17"/>
                      <a:pt x="16" y="13"/>
                      <a:pt x="16" y="8"/>
                    </a:cubicBezTo>
                    <a:cubicBezTo>
                      <a:pt x="16" y="4"/>
                      <a:pt x="12" y="0"/>
                      <a:pt x="8" y="0"/>
                    </a:cubicBezTo>
                    <a:cubicBezTo>
                      <a:pt x="3" y="0"/>
                      <a:pt x="0" y="4"/>
                      <a:pt x="0" y="8"/>
                    </a:cubicBezTo>
                    <a:close/>
                    <a:moveTo>
                      <a:pt x="12" y="8"/>
                    </a:moveTo>
                    <a:cubicBezTo>
                      <a:pt x="12" y="11"/>
                      <a:pt x="10" y="13"/>
                      <a:pt x="8" y="13"/>
                    </a:cubicBezTo>
                    <a:cubicBezTo>
                      <a:pt x="5" y="13"/>
                      <a:pt x="3" y="11"/>
                      <a:pt x="3" y="8"/>
                    </a:cubicBezTo>
                    <a:cubicBezTo>
                      <a:pt x="3" y="6"/>
                      <a:pt x="5" y="4"/>
                      <a:pt x="8" y="4"/>
                    </a:cubicBezTo>
                    <a:cubicBezTo>
                      <a:pt x="10" y="4"/>
                      <a:pt x="12" y="6"/>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46" name="Freeform 16">
                <a:extLst>
                  <a:ext uri="{FF2B5EF4-FFF2-40B4-BE49-F238E27FC236}">
                    <a16:creationId xmlns:a16="http://schemas.microsoft.com/office/drawing/2014/main" id="{8C8469C6-D3D2-48D8-9993-DBA1284D5A24}"/>
                  </a:ext>
                </a:extLst>
              </p:cNvPr>
              <p:cNvSpPr>
                <a:spLocks noEditPoints="1"/>
              </p:cNvSpPr>
              <p:nvPr/>
            </p:nvSpPr>
            <p:spPr bwMode="auto">
              <a:xfrm>
                <a:off x="872958" y="5688960"/>
                <a:ext cx="30199" cy="32086"/>
              </a:xfrm>
              <a:custGeom>
                <a:avLst/>
                <a:gdLst>
                  <a:gd name="T0" fmla="*/ 28 w 28"/>
                  <a:gd name="T1" fmla="*/ 15 h 29"/>
                  <a:gd name="T2" fmla="*/ 14 w 28"/>
                  <a:gd name="T3" fmla="*/ 0 h 29"/>
                  <a:gd name="T4" fmla="*/ 0 w 28"/>
                  <a:gd name="T5" fmla="*/ 15 h 29"/>
                  <a:gd name="T6" fmla="*/ 14 w 28"/>
                  <a:gd name="T7" fmla="*/ 29 h 29"/>
                  <a:gd name="T8" fmla="*/ 28 w 28"/>
                  <a:gd name="T9" fmla="*/ 15 h 29"/>
                  <a:gd name="T10" fmla="*/ 4 w 28"/>
                  <a:gd name="T11" fmla="*/ 15 h 29"/>
                  <a:gd name="T12" fmla="*/ 14 w 28"/>
                  <a:gd name="T13" fmla="*/ 5 h 29"/>
                  <a:gd name="T14" fmla="*/ 24 w 28"/>
                  <a:gd name="T15" fmla="*/ 15 h 29"/>
                  <a:gd name="T16" fmla="*/ 14 w 28"/>
                  <a:gd name="T17" fmla="*/ 25 h 29"/>
                  <a:gd name="T18" fmla="*/ 4 w 28"/>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28" y="15"/>
                    </a:moveTo>
                    <a:cubicBezTo>
                      <a:pt x="28" y="7"/>
                      <a:pt x="22" y="0"/>
                      <a:pt x="14" y="0"/>
                    </a:cubicBezTo>
                    <a:cubicBezTo>
                      <a:pt x="6" y="0"/>
                      <a:pt x="0" y="7"/>
                      <a:pt x="0" y="15"/>
                    </a:cubicBezTo>
                    <a:cubicBezTo>
                      <a:pt x="0" y="22"/>
                      <a:pt x="6" y="29"/>
                      <a:pt x="14" y="29"/>
                    </a:cubicBezTo>
                    <a:cubicBezTo>
                      <a:pt x="22" y="29"/>
                      <a:pt x="28" y="22"/>
                      <a:pt x="28" y="15"/>
                    </a:cubicBezTo>
                    <a:close/>
                    <a:moveTo>
                      <a:pt x="4" y="15"/>
                    </a:moveTo>
                    <a:cubicBezTo>
                      <a:pt x="4" y="9"/>
                      <a:pt x="9" y="5"/>
                      <a:pt x="14" y="5"/>
                    </a:cubicBezTo>
                    <a:cubicBezTo>
                      <a:pt x="20" y="5"/>
                      <a:pt x="24" y="9"/>
                      <a:pt x="24" y="15"/>
                    </a:cubicBezTo>
                    <a:cubicBezTo>
                      <a:pt x="24" y="20"/>
                      <a:pt x="20" y="25"/>
                      <a:pt x="14" y="25"/>
                    </a:cubicBezTo>
                    <a:cubicBezTo>
                      <a:pt x="9" y="25"/>
                      <a:pt x="4" y="20"/>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728" name="グループ化 727">
              <a:extLst>
                <a:ext uri="{FF2B5EF4-FFF2-40B4-BE49-F238E27FC236}">
                  <a16:creationId xmlns:a16="http://schemas.microsoft.com/office/drawing/2014/main" id="{F94FFBFC-8BC2-4A8D-A7BB-63ADA5FAF217}"/>
                </a:ext>
              </a:extLst>
            </p:cNvPr>
            <p:cNvGrpSpPr/>
            <p:nvPr/>
          </p:nvGrpSpPr>
          <p:grpSpPr>
            <a:xfrm>
              <a:off x="719601" y="5919092"/>
              <a:ext cx="224836" cy="86693"/>
              <a:chOff x="1272145" y="5780499"/>
              <a:chExt cx="301041" cy="116076"/>
            </a:xfrm>
            <a:grpFill/>
          </p:grpSpPr>
          <p:sp>
            <p:nvSpPr>
              <p:cNvPr id="739" name="Freeform 13">
                <a:extLst>
                  <a:ext uri="{FF2B5EF4-FFF2-40B4-BE49-F238E27FC236}">
                    <a16:creationId xmlns:a16="http://schemas.microsoft.com/office/drawing/2014/main" id="{0DE0F569-F22A-4482-BB05-FE4ACA2987C7}"/>
                  </a:ext>
                </a:extLst>
              </p:cNvPr>
              <p:cNvSpPr>
                <a:spLocks/>
              </p:cNvSpPr>
              <p:nvPr/>
            </p:nvSpPr>
            <p:spPr bwMode="auto">
              <a:xfrm>
                <a:off x="1272145" y="5835234"/>
                <a:ext cx="34917" cy="40580"/>
              </a:xfrm>
              <a:custGeom>
                <a:avLst/>
                <a:gdLst>
                  <a:gd name="T0" fmla="*/ 0 w 32"/>
                  <a:gd name="T1" fmla="*/ 0 h 37"/>
                  <a:gd name="T2" fmla="*/ 0 w 32"/>
                  <a:gd name="T3" fmla="*/ 37 h 37"/>
                  <a:gd name="T4" fmla="*/ 32 w 32"/>
                  <a:gd name="T5" fmla="*/ 19 h 37"/>
                  <a:gd name="T6" fmla="*/ 0 w 32"/>
                  <a:gd name="T7" fmla="*/ 0 h 37"/>
                </a:gdLst>
                <a:ahLst/>
                <a:cxnLst>
                  <a:cxn ang="0">
                    <a:pos x="T0" y="T1"/>
                  </a:cxn>
                  <a:cxn ang="0">
                    <a:pos x="T2" y="T3"/>
                  </a:cxn>
                  <a:cxn ang="0">
                    <a:pos x="T4" y="T5"/>
                  </a:cxn>
                  <a:cxn ang="0">
                    <a:pos x="T6" y="T7"/>
                  </a:cxn>
                </a:cxnLst>
                <a:rect l="0" t="0" r="r" b="b"/>
                <a:pathLst>
                  <a:path w="32" h="37">
                    <a:moveTo>
                      <a:pt x="0" y="0"/>
                    </a:moveTo>
                    <a:cubicBezTo>
                      <a:pt x="0" y="37"/>
                      <a:pt x="0" y="37"/>
                      <a:pt x="0" y="37"/>
                    </a:cubicBezTo>
                    <a:cubicBezTo>
                      <a:pt x="18" y="37"/>
                      <a:pt x="32" y="19"/>
                      <a:pt x="32" y="19"/>
                    </a:cubicBezTo>
                    <a:cubicBezTo>
                      <a:pt x="32" y="19"/>
                      <a:pt x="18"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40" name="Freeform 14">
                <a:extLst>
                  <a:ext uri="{FF2B5EF4-FFF2-40B4-BE49-F238E27FC236}">
                    <a16:creationId xmlns:a16="http://schemas.microsoft.com/office/drawing/2014/main" id="{E5ABCD94-59B1-4A24-9F35-5AB7EC807747}"/>
                  </a:ext>
                </a:extLst>
              </p:cNvPr>
              <p:cNvSpPr>
                <a:spLocks noEditPoints="1"/>
              </p:cNvSpPr>
              <p:nvPr/>
            </p:nvSpPr>
            <p:spPr bwMode="auto">
              <a:xfrm>
                <a:off x="1307062" y="5815416"/>
                <a:ext cx="266124" cy="81159"/>
              </a:xfrm>
              <a:custGeom>
                <a:avLst/>
                <a:gdLst>
                  <a:gd name="T0" fmla="*/ 0 w 243"/>
                  <a:gd name="T1" fmla="*/ 37 h 74"/>
                  <a:gd name="T2" fmla="*/ 122 w 243"/>
                  <a:gd name="T3" fmla="*/ 74 h 74"/>
                  <a:gd name="T4" fmla="*/ 243 w 243"/>
                  <a:gd name="T5" fmla="*/ 37 h 74"/>
                  <a:gd name="T6" fmla="*/ 122 w 243"/>
                  <a:gd name="T7" fmla="*/ 0 h 74"/>
                  <a:gd name="T8" fmla="*/ 0 w 243"/>
                  <a:gd name="T9" fmla="*/ 37 h 74"/>
                  <a:gd name="T10" fmla="*/ 159 w 243"/>
                  <a:gd name="T11" fmla="*/ 17 h 74"/>
                  <a:gd name="T12" fmla="*/ 160 w 243"/>
                  <a:gd name="T13" fmla="*/ 19 h 74"/>
                  <a:gd name="T14" fmla="*/ 148 w 243"/>
                  <a:gd name="T15" fmla="*/ 38 h 74"/>
                  <a:gd name="T16" fmla="*/ 160 w 243"/>
                  <a:gd name="T17" fmla="*/ 54 h 74"/>
                  <a:gd name="T18" fmla="*/ 159 w 243"/>
                  <a:gd name="T19" fmla="*/ 56 h 74"/>
                  <a:gd name="T20" fmla="*/ 146 w 243"/>
                  <a:gd name="T21" fmla="*/ 38 h 74"/>
                  <a:gd name="T22" fmla="*/ 159 w 243"/>
                  <a:gd name="T23" fmla="*/ 17 h 74"/>
                  <a:gd name="T24" fmla="*/ 124 w 243"/>
                  <a:gd name="T25" fmla="*/ 37 h 74"/>
                  <a:gd name="T26" fmla="*/ 105 w 243"/>
                  <a:gd name="T27" fmla="*/ 48 h 74"/>
                  <a:gd name="T28" fmla="*/ 105 w 243"/>
                  <a:gd name="T29" fmla="*/ 26 h 74"/>
                  <a:gd name="T30" fmla="*/ 124 w 243"/>
                  <a:gd name="T31"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3" h="74">
                    <a:moveTo>
                      <a:pt x="0" y="37"/>
                    </a:moveTo>
                    <a:cubicBezTo>
                      <a:pt x="0" y="37"/>
                      <a:pt x="55" y="74"/>
                      <a:pt x="122" y="74"/>
                    </a:cubicBezTo>
                    <a:cubicBezTo>
                      <a:pt x="189" y="74"/>
                      <a:pt x="243" y="37"/>
                      <a:pt x="243" y="37"/>
                    </a:cubicBezTo>
                    <a:cubicBezTo>
                      <a:pt x="243" y="37"/>
                      <a:pt x="189" y="0"/>
                      <a:pt x="122" y="0"/>
                    </a:cubicBezTo>
                    <a:cubicBezTo>
                      <a:pt x="55" y="0"/>
                      <a:pt x="0" y="37"/>
                      <a:pt x="0" y="37"/>
                    </a:cubicBezTo>
                    <a:close/>
                    <a:moveTo>
                      <a:pt x="159" y="17"/>
                    </a:moveTo>
                    <a:cubicBezTo>
                      <a:pt x="160" y="19"/>
                      <a:pt x="160" y="19"/>
                      <a:pt x="160" y="19"/>
                    </a:cubicBezTo>
                    <a:cubicBezTo>
                      <a:pt x="160" y="19"/>
                      <a:pt x="148" y="28"/>
                      <a:pt x="148" y="38"/>
                    </a:cubicBezTo>
                    <a:cubicBezTo>
                      <a:pt x="148" y="44"/>
                      <a:pt x="152" y="49"/>
                      <a:pt x="160" y="54"/>
                    </a:cubicBezTo>
                    <a:cubicBezTo>
                      <a:pt x="159" y="56"/>
                      <a:pt x="159" y="56"/>
                      <a:pt x="159" y="56"/>
                    </a:cubicBezTo>
                    <a:cubicBezTo>
                      <a:pt x="150" y="51"/>
                      <a:pt x="146" y="45"/>
                      <a:pt x="146" y="38"/>
                    </a:cubicBezTo>
                    <a:cubicBezTo>
                      <a:pt x="146" y="26"/>
                      <a:pt x="158" y="18"/>
                      <a:pt x="159" y="17"/>
                    </a:cubicBezTo>
                    <a:close/>
                    <a:moveTo>
                      <a:pt x="124" y="37"/>
                    </a:moveTo>
                    <a:cubicBezTo>
                      <a:pt x="124" y="37"/>
                      <a:pt x="116" y="48"/>
                      <a:pt x="105" y="48"/>
                    </a:cubicBezTo>
                    <a:cubicBezTo>
                      <a:pt x="105" y="26"/>
                      <a:pt x="105" y="26"/>
                      <a:pt x="105" y="26"/>
                    </a:cubicBezTo>
                    <a:cubicBezTo>
                      <a:pt x="116" y="26"/>
                      <a:pt x="124" y="37"/>
                      <a:pt x="12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41" name="Freeform 17">
                <a:extLst>
                  <a:ext uri="{FF2B5EF4-FFF2-40B4-BE49-F238E27FC236}">
                    <a16:creationId xmlns:a16="http://schemas.microsoft.com/office/drawing/2014/main" id="{8832DED6-2309-4D40-B97C-57348E3AB76A}"/>
                  </a:ext>
                </a:extLst>
              </p:cNvPr>
              <p:cNvSpPr>
                <a:spLocks noEditPoints="1"/>
              </p:cNvSpPr>
              <p:nvPr/>
            </p:nvSpPr>
            <p:spPr bwMode="auto">
              <a:xfrm>
                <a:off x="1542987" y="5812585"/>
                <a:ext cx="15099" cy="16043"/>
              </a:xfrm>
              <a:custGeom>
                <a:avLst/>
                <a:gdLst>
                  <a:gd name="T0" fmla="*/ 0 w 14"/>
                  <a:gd name="T1" fmla="*/ 7 h 14"/>
                  <a:gd name="T2" fmla="*/ 7 w 14"/>
                  <a:gd name="T3" fmla="*/ 14 h 14"/>
                  <a:gd name="T4" fmla="*/ 14 w 14"/>
                  <a:gd name="T5" fmla="*/ 7 h 14"/>
                  <a:gd name="T6" fmla="*/ 7 w 14"/>
                  <a:gd name="T7" fmla="*/ 0 h 14"/>
                  <a:gd name="T8" fmla="*/ 0 w 14"/>
                  <a:gd name="T9" fmla="*/ 7 h 14"/>
                  <a:gd name="T10" fmla="*/ 11 w 14"/>
                  <a:gd name="T11" fmla="*/ 7 h 14"/>
                  <a:gd name="T12" fmla="*/ 7 w 14"/>
                  <a:gd name="T13" fmla="*/ 11 h 14"/>
                  <a:gd name="T14" fmla="*/ 3 w 14"/>
                  <a:gd name="T15" fmla="*/ 7 h 14"/>
                  <a:gd name="T16" fmla="*/ 7 w 14"/>
                  <a:gd name="T17" fmla="*/ 3 h 14"/>
                  <a:gd name="T18" fmla="*/ 1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11"/>
                      <a:pt x="3" y="14"/>
                      <a:pt x="7" y="14"/>
                    </a:cubicBezTo>
                    <a:cubicBezTo>
                      <a:pt x="11" y="14"/>
                      <a:pt x="14" y="11"/>
                      <a:pt x="14" y="7"/>
                    </a:cubicBezTo>
                    <a:cubicBezTo>
                      <a:pt x="14" y="3"/>
                      <a:pt x="11" y="0"/>
                      <a:pt x="7" y="0"/>
                    </a:cubicBezTo>
                    <a:cubicBezTo>
                      <a:pt x="3" y="0"/>
                      <a:pt x="0" y="3"/>
                      <a:pt x="0" y="7"/>
                    </a:cubicBezTo>
                    <a:close/>
                    <a:moveTo>
                      <a:pt x="11" y="7"/>
                    </a:moveTo>
                    <a:cubicBezTo>
                      <a:pt x="11" y="9"/>
                      <a:pt x="9" y="11"/>
                      <a:pt x="7" y="11"/>
                    </a:cubicBezTo>
                    <a:cubicBezTo>
                      <a:pt x="5" y="11"/>
                      <a:pt x="3" y="9"/>
                      <a:pt x="3" y="7"/>
                    </a:cubicBezTo>
                    <a:cubicBezTo>
                      <a:pt x="3" y="5"/>
                      <a:pt x="5" y="3"/>
                      <a:pt x="7" y="3"/>
                    </a:cubicBezTo>
                    <a:cubicBezTo>
                      <a:pt x="9" y="3"/>
                      <a:pt x="11" y="5"/>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42" name="Freeform 18">
                <a:extLst>
                  <a:ext uri="{FF2B5EF4-FFF2-40B4-BE49-F238E27FC236}">
                    <a16:creationId xmlns:a16="http://schemas.microsoft.com/office/drawing/2014/main" id="{DCEEF321-5ECB-44AB-A65C-DA0C9E4F3E28}"/>
                  </a:ext>
                </a:extLst>
              </p:cNvPr>
              <p:cNvSpPr>
                <a:spLocks noEditPoints="1"/>
              </p:cNvSpPr>
              <p:nvPr/>
            </p:nvSpPr>
            <p:spPr bwMode="auto">
              <a:xfrm>
                <a:off x="1531663" y="5780499"/>
                <a:ext cx="26424" cy="24536"/>
              </a:xfrm>
              <a:custGeom>
                <a:avLst/>
                <a:gdLst>
                  <a:gd name="T0" fmla="*/ 12 w 24"/>
                  <a:gd name="T1" fmla="*/ 23 h 23"/>
                  <a:gd name="T2" fmla="*/ 24 w 24"/>
                  <a:gd name="T3" fmla="*/ 11 h 23"/>
                  <a:gd name="T4" fmla="*/ 12 w 24"/>
                  <a:gd name="T5" fmla="*/ 0 h 23"/>
                  <a:gd name="T6" fmla="*/ 0 w 24"/>
                  <a:gd name="T7" fmla="*/ 11 h 23"/>
                  <a:gd name="T8" fmla="*/ 12 w 24"/>
                  <a:gd name="T9" fmla="*/ 23 h 23"/>
                  <a:gd name="T10" fmla="*/ 12 w 24"/>
                  <a:gd name="T11" fmla="*/ 3 h 23"/>
                  <a:gd name="T12" fmla="*/ 20 w 24"/>
                  <a:gd name="T13" fmla="*/ 11 h 23"/>
                  <a:gd name="T14" fmla="*/ 12 w 24"/>
                  <a:gd name="T15" fmla="*/ 20 h 23"/>
                  <a:gd name="T16" fmla="*/ 4 w 24"/>
                  <a:gd name="T17" fmla="*/ 11 h 23"/>
                  <a:gd name="T18" fmla="*/ 12 w 24"/>
                  <a:gd name="T1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12" y="23"/>
                    </a:moveTo>
                    <a:cubicBezTo>
                      <a:pt x="19" y="23"/>
                      <a:pt x="24" y="18"/>
                      <a:pt x="24" y="11"/>
                    </a:cubicBezTo>
                    <a:cubicBezTo>
                      <a:pt x="24" y="5"/>
                      <a:pt x="19" y="0"/>
                      <a:pt x="12" y="0"/>
                    </a:cubicBezTo>
                    <a:cubicBezTo>
                      <a:pt x="6" y="0"/>
                      <a:pt x="0" y="5"/>
                      <a:pt x="0" y="11"/>
                    </a:cubicBezTo>
                    <a:cubicBezTo>
                      <a:pt x="0" y="18"/>
                      <a:pt x="6" y="23"/>
                      <a:pt x="12" y="23"/>
                    </a:cubicBezTo>
                    <a:close/>
                    <a:moveTo>
                      <a:pt x="12" y="3"/>
                    </a:moveTo>
                    <a:cubicBezTo>
                      <a:pt x="17" y="3"/>
                      <a:pt x="20" y="7"/>
                      <a:pt x="20" y="11"/>
                    </a:cubicBezTo>
                    <a:cubicBezTo>
                      <a:pt x="20" y="16"/>
                      <a:pt x="17" y="20"/>
                      <a:pt x="12" y="20"/>
                    </a:cubicBezTo>
                    <a:cubicBezTo>
                      <a:pt x="8" y="20"/>
                      <a:pt x="4" y="16"/>
                      <a:pt x="4" y="11"/>
                    </a:cubicBezTo>
                    <a:cubicBezTo>
                      <a:pt x="4" y="7"/>
                      <a:pt x="8" y="3"/>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729" name="グループ化 728">
              <a:extLst>
                <a:ext uri="{FF2B5EF4-FFF2-40B4-BE49-F238E27FC236}">
                  <a16:creationId xmlns:a16="http://schemas.microsoft.com/office/drawing/2014/main" id="{DE1EAD1D-19BB-42BD-B97E-33E6DAD73A3F}"/>
                </a:ext>
              </a:extLst>
            </p:cNvPr>
            <p:cNvGrpSpPr/>
            <p:nvPr/>
          </p:nvGrpSpPr>
          <p:grpSpPr>
            <a:xfrm>
              <a:off x="901217" y="6020768"/>
              <a:ext cx="180844" cy="69730"/>
              <a:chOff x="1272145" y="5780499"/>
              <a:chExt cx="301041" cy="116076"/>
            </a:xfrm>
            <a:grpFill/>
          </p:grpSpPr>
          <p:sp>
            <p:nvSpPr>
              <p:cNvPr id="735" name="Freeform 13">
                <a:extLst>
                  <a:ext uri="{FF2B5EF4-FFF2-40B4-BE49-F238E27FC236}">
                    <a16:creationId xmlns:a16="http://schemas.microsoft.com/office/drawing/2014/main" id="{2FE8BD12-9607-4D13-AC18-D00CF7FB7983}"/>
                  </a:ext>
                </a:extLst>
              </p:cNvPr>
              <p:cNvSpPr>
                <a:spLocks/>
              </p:cNvSpPr>
              <p:nvPr/>
            </p:nvSpPr>
            <p:spPr bwMode="auto">
              <a:xfrm>
                <a:off x="1272145" y="5835234"/>
                <a:ext cx="34917" cy="40580"/>
              </a:xfrm>
              <a:custGeom>
                <a:avLst/>
                <a:gdLst>
                  <a:gd name="T0" fmla="*/ 0 w 32"/>
                  <a:gd name="T1" fmla="*/ 0 h 37"/>
                  <a:gd name="T2" fmla="*/ 0 w 32"/>
                  <a:gd name="T3" fmla="*/ 37 h 37"/>
                  <a:gd name="T4" fmla="*/ 32 w 32"/>
                  <a:gd name="T5" fmla="*/ 19 h 37"/>
                  <a:gd name="T6" fmla="*/ 0 w 32"/>
                  <a:gd name="T7" fmla="*/ 0 h 37"/>
                </a:gdLst>
                <a:ahLst/>
                <a:cxnLst>
                  <a:cxn ang="0">
                    <a:pos x="T0" y="T1"/>
                  </a:cxn>
                  <a:cxn ang="0">
                    <a:pos x="T2" y="T3"/>
                  </a:cxn>
                  <a:cxn ang="0">
                    <a:pos x="T4" y="T5"/>
                  </a:cxn>
                  <a:cxn ang="0">
                    <a:pos x="T6" y="T7"/>
                  </a:cxn>
                </a:cxnLst>
                <a:rect l="0" t="0" r="r" b="b"/>
                <a:pathLst>
                  <a:path w="32" h="37">
                    <a:moveTo>
                      <a:pt x="0" y="0"/>
                    </a:moveTo>
                    <a:cubicBezTo>
                      <a:pt x="0" y="37"/>
                      <a:pt x="0" y="37"/>
                      <a:pt x="0" y="37"/>
                    </a:cubicBezTo>
                    <a:cubicBezTo>
                      <a:pt x="18" y="37"/>
                      <a:pt x="32" y="19"/>
                      <a:pt x="32" y="19"/>
                    </a:cubicBezTo>
                    <a:cubicBezTo>
                      <a:pt x="32" y="19"/>
                      <a:pt x="18"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36" name="Freeform 14">
                <a:extLst>
                  <a:ext uri="{FF2B5EF4-FFF2-40B4-BE49-F238E27FC236}">
                    <a16:creationId xmlns:a16="http://schemas.microsoft.com/office/drawing/2014/main" id="{0986C769-55A4-4C5E-AC25-73410FEAE96B}"/>
                  </a:ext>
                </a:extLst>
              </p:cNvPr>
              <p:cNvSpPr>
                <a:spLocks noEditPoints="1"/>
              </p:cNvSpPr>
              <p:nvPr/>
            </p:nvSpPr>
            <p:spPr bwMode="auto">
              <a:xfrm>
                <a:off x="1307062" y="5815416"/>
                <a:ext cx="266124" cy="81159"/>
              </a:xfrm>
              <a:custGeom>
                <a:avLst/>
                <a:gdLst>
                  <a:gd name="T0" fmla="*/ 0 w 243"/>
                  <a:gd name="T1" fmla="*/ 37 h 74"/>
                  <a:gd name="T2" fmla="*/ 122 w 243"/>
                  <a:gd name="T3" fmla="*/ 74 h 74"/>
                  <a:gd name="T4" fmla="*/ 243 w 243"/>
                  <a:gd name="T5" fmla="*/ 37 h 74"/>
                  <a:gd name="T6" fmla="*/ 122 w 243"/>
                  <a:gd name="T7" fmla="*/ 0 h 74"/>
                  <a:gd name="T8" fmla="*/ 0 w 243"/>
                  <a:gd name="T9" fmla="*/ 37 h 74"/>
                  <a:gd name="T10" fmla="*/ 159 w 243"/>
                  <a:gd name="T11" fmla="*/ 17 h 74"/>
                  <a:gd name="T12" fmla="*/ 160 w 243"/>
                  <a:gd name="T13" fmla="*/ 19 h 74"/>
                  <a:gd name="T14" fmla="*/ 148 w 243"/>
                  <a:gd name="T15" fmla="*/ 38 h 74"/>
                  <a:gd name="T16" fmla="*/ 160 w 243"/>
                  <a:gd name="T17" fmla="*/ 54 h 74"/>
                  <a:gd name="T18" fmla="*/ 159 w 243"/>
                  <a:gd name="T19" fmla="*/ 56 h 74"/>
                  <a:gd name="T20" fmla="*/ 146 w 243"/>
                  <a:gd name="T21" fmla="*/ 38 h 74"/>
                  <a:gd name="T22" fmla="*/ 159 w 243"/>
                  <a:gd name="T23" fmla="*/ 17 h 74"/>
                  <a:gd name="T24" fmla="*/ 124 w 243"/>
                  <a:gd name="T25" fmla="*/ 37 h 74"/>
                  <a:gd name="T26" fmla="*/ 105 w 243"/>
                  <a:gd name="T27" fmla="*/ 48 h 74"/>
                  <a:gd name="T28" fmla="*/ 105 w 243"/>
                  <a:gd name="T29" fmla="*/ 26 h 74"/>
                  <a:gd name="T30" fmla="*/ 124 w 243"/>
                  <a:gd name="T31"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3" h="74">
                    <a:moveTo>
                      <a:pt x="0" y="37"/>
                    </a:moveTo>
                    <a:cubicBezTo>
                      <a:pt x="0" y="37"/>
                      <a:pt x="55" y="74"/>
                      <a:pt x="122" y="74"/>
                    </a:cubicBezTo>
                    <a:cubicBezTo>
                      <a:pt x="189" y="74"/>
                      <a:pt x="243" y="37"/>
                      <a:pt x="243" y="37"/>
                    </a:cubicBezTo>
                    <a:cubicBezTo>
                      <a:pt x="243" y="37"/>
                      <a:pt x="189" y="0"/>
                      <a:pt x="122" y="0"/>
                    </a:cubicBezTo>
                    <a:cubicBezTo>
                      <a:pt x="55" y="0"/>
                      <a:pt x="0" y="37"/>
                      <a:pt x="0" y="37"/>
                    </a:cubicBezTo>
                    <a:close/>
                    <a:moveTo>
                      <a:pt x="159" y="17"/>
                    </a:moveTo>
                    <a:cubicBezTo>
                      <a:pt x="160" y="19"/>
                      <a:pt x="160" y="19"/>
                      <a:pt x="160" y="19"/>
                    </a:cubicBezTo>
                    <a:cubicBezTo>
                      <a:pt x="160" y="19"/>
                      <a:pt x="148" y="28"/>
                      <a:pt x="148" y="38"/>
                    </a:cubicBezTo>
                    <a:cubicBezTo>
                      <a:pt x="148" y="44"/>
                      <a:pt x="152" y="49"/>
                      <a:pt x="160" y="54"/>
                    </a:cubicBezTo>
                    <a:cubicBezTo>
                      <a:pt x="159" y="56"/>
                      <a:pt x="159" y="56"/>
                      <a:pt x="159" y="56"/>
                    </a:cubicBezTo>
                    <a:cubicBezTo>
                      <a:pt x="150" y="51"/>
                      <a:pt x="146" y="45"/>
                      <a:pt x="146" y="38"/>
                    </a:cubicBezTo>
                    <a:cubicBezTo>
                      <a:pt x="146" y="26"/>
                      <a:pt x="158" y="18"/>
                      <a:pt x="159" y="17"/>
                    </a:cubicBezTo>
                    <a:close/>
                    <a:moveTo>
                      <a:pt x="124" y="37"/>
                    </a:moveTo>
                    <a:cubicBezTo>
                      <a:pt x="124" y="37"/>
                      <a:pt x="116" y="48"/>
                      <a:pt x="105" y="48"/>
                    </a:cubicBezTo>
                    <a:cubicBezTo>
                      <a:pt x="105" y="26"/>
                      <a:pt x="105" y="26"/>
                      <a:pt x="105" y="26"/>
                    </a:cubicBezTo>
                    <a:cubicBezTo>
                      <a:pt x="116" y="26"/>
                      <a:pt x="124" y="37"/>
                      <a:pt x="12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37" name="Freeform 17">
                <a:extLst>
                  <a:ext uri="{FF2B5EF4-FFF2-40B4-BE49-F238E27FC236}">
                    <a16:creationId xmlns:a16="http://schemas.microsoft.com/office/drawing/2014/main" id="{1270B74A-6959-40E6-9D40-C7B4309D75DA}"/>
                  </a:ext>
                </a:extLst>
              </p:cNvPr>
              <p:cNvSpPr>
                <a:spLocks noEditPoints="1"/>
              </p:cNvSpPr>
              <p:nvPr/>
            </p:nvSpPr>
            <p:spPr bwMode="auto">
              <a:xfrm>
                <a:off x="1542987" y="5812585"/>
                <a:ext cx="15099" cy="16043"/>
              </a:xfrm>
              <a:custGeom>
                <a:avLst/>
                <a:gdLst>
                  <a:gd name="T0" fmla="*/ 0 w 14"/>
                  <a:gd name="T1" fmla="*/ 7 h 14"/>
                  <a:gd name="T2" fmla="*/ 7 w 14"/>
                  <a:gd name="T3" fmla="*/ 14 h 14"/>
                  <a:gd name="T4" fmla="*/ 14 w 14"/>
                  <a:gd name="T5" fmla="*/ 7 h 14"/>
                  <a:gd name="T6" fmla="*/ 7 w 14"/>
                  <a:gd name="T7" fmla="*/ 0 h 14"/>
                  <a:gd name="T8" fmla="*/ 0 w 14"/>
                  <a:gd name="T9" fmla="*/ 7 h 14"/>
                  <a:gd name="T10" fmla="*/ 11 w 14"/>
                  <a:gd name="T11" fmla="*/ 7 h 14"/>
                  <a:gd name="T12" fmla="*/ 7 w 14"/>
                  <a:gd name="T13" fmla="*/ 11 h 14"/>
                  <a:gd name="T14" fmla="*/ 3 w 14"/>
                  <a:gd name="T15" fmla="*/ 7 h 14"/>
                  <a:gd name="T16" fmla="*/ 7 w 14"/>
                  <a:gd name="T17" fmla="*/ 3 h 14"/>
                  <a:gd name="T18" fmla="*/ 1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11"/>
                      <a:pt x="3" y="14"/>
                      <a:pt x="7" y="14"/>
                    </a:cubicBezTo>
                    <a:cubicBezTo>
                      <a:pt x="11" y="14"/>
                      <a:pt x="14" y="11"/>
                      <a:pt x="14" y="7"/>
                    </a:cubicBezTo>
                    <a:cubicBezTo>
                      <a:pt x="14" y="3"/>
                      <a:pt x="11" y="0"/>
                      <a:pt x="7" y="0"/>
                    </a:cubicBezTo>
                    <a:cubicBezTo>
                      <a:pt x="3" y="0"/>
                      <a:pt x="0" y="3"/>
                      <a:pt x="0" y="7"/>
                    </a:cubicBezTo>
                    <a:close/>
                    <a:moveTo>
                      <a:pt x="11" y="7"/>
                    </a:moveTo>
                    <a:cubicBezTo>
                      <a:pt x="11" y="9"/>
                      <a:pt x="9" y="11"/>
                      <a:pt x="7" y="11"/>
                    </a:cubicBezTo>
                    <a:cubicBezTo>
                      <a:pt x="5" y="11"/>
                      <a:pt x="3" y="9"/>
                      <a:pt x="3" y="7"/>
                    </a:cubicBezTo>
                    <a:cubicBezTo>
                      <a:pt x="3" y="5"/>
                      <a:pt x="5" y="3"/>
                      <a:pt x="7" y="3"/>
                    </a:cubicBezTo>
                    <a:cubicBezTo>
                      <a:pt x="9" y="3"/>
                      <a:pt x="11" y="5"/>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38" name="Freeform 18">
                <a:extLst>
                  <a:ext uri="{FF2B5EF4-FFF2-40B4-BE49-F238E27FC236}">
                    <a16:creationId xmlns:a16="http://schemas.microsoft.com/office/drawing/2014/main" id="{A5B8D654-685F-4EBF-AF06-C629D4EF7CCF}"/>
                  </a:ext>
                </a:extLst>
              </p:cNvPr>
              <p:cNvSpPr>
                <a:spLocks noEditPoints="1"/>
              </p:cNvSpPr>
              <p:nvPr/>
            </p:nvSpPr>
            <p:spPr bwMode="auto">
              <a:xfrm>
                <a:off x="1531663" y="5780499"/>
                <a:ext cx="26424" cy="24536"/>
              </a:xfrm>
              <a:custGeom>
                <a:avLst/>
                <a:gdLst>
                  <a:gd name="T0" fmla="*/ 12 w 24"/>
                  <a:gd name="T1" fmla="*/ 23 h 23"/>
                  <a:gd name="T2" fmla="*/ 24 w 24"/>
                  <a:gd name="T3" fmla="*/ 11 h 23"/>
                  <a:gd name="T4" fmla="*/ 12 w 24"/>
                  <a:gd name="T5" fmla="*/ 0 h 23"/>
                  <a:gd name="T6" fmla="*/ 0 w 24"/>
                  <a:gd name="T7" fmla="*/ 11 h 23"/>
                  <a:gd name="T8" fmla="*/ 12 w 24"/>
                  <a:gd name="T9" fmla="*/ 23 h 23"/>
                  <a:gd name="T10" fmla="*/ 12 w 24"/>
                  <a:gd name="T11" fmla="*/ 3 h 23"/>
                  <a:gd name="T12" fmla="*/ 20 w 24"/>
                  <a:gd name="T13" fmla="*/ 11 h 23"/>
                  <a:gd name="T14" fmla="*/ 12 w 24"/>
                  <a:gd name="T15" fmla="*/ 20 h 23"/>
                  <a:gd name="T16" fmla="*/ 4 w 24"/>
                  <a:gd name="T17" fmla="*/ 11 h 23"/>
                  <a:gd name="T18" fmla="*/ 12 w 24"/>
                  <a:gd name="T1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12" y="23"/>
                    </a:moveTo>
                    <a:cubicBezTo>
                      <a:pt x="19" y="23"/>
                      <a:pt x="24" y="18"/>
                      <a:pt x="24" y="11"/>
                    </a:cubicBezTo>
                    <a:cubicBezTo>
                      <a:pt x="24" y="5"/>
                      <a:pt x="19" y="0"/>
                      <a:pt x="12" y="0"/>
                    </a:cubicBezTo>
                    <a:cubicBezTo>
                      <a:pt x="6" y="0"/>
                      <a:pt x="0" y="5"/>
                      <a:pt x="0" y="11"/>
                    </a:cubicBezTo>
                    <a:cubicBezTo>
                      <a:pt x="0" y="18"/>
                      <a:pt x="6" y="23"/>
                      <a:pt x="12" y="23"/>
                    </a:cubicBezTo>
                    <a:close/>
                    <a:moveTo>
                      <a:pt x="12" y="3"/>
                    </a:moveTo>
                    <a:cubicBezTo>
                      <a:pt x="17" y="3"/>
                      <a:pt x="20" y="7"/>
                      <a:pt x="20" y="11"/>
                    </a:cubicBezTo>
                    <a:cubicBezTo>
                      <a:pt x="20" y="16"/>
                      <a:pt x="17" y="20"/>
                      <a:pt x="12" y="20"/>
                    </a:cubicBezTo>
                    <a:cubicBezTo>
                      <a:pt x="8" y="20"/>
                      <a:pt x="4" y="16"/>
                      <a:pt x="4" y="11"/>
                    </a:cubicBezTo>
                    <a:cubicBezTo>
                      <a:pt x="4" y="7"/>
                      <a:pt x="8" y="3"/>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730" name="グループ化 729">
              <a:extLst>
                <a:ext uri="{FF2B5EF4-FFF2-40B4-BE49-F238E27FC236}">
                  <a16:creationId xmlns:a16="http://schemas.microsoft.com/office/drawing/2014/main" id="{3B4ED33A-CFAF-4272-A939-F454722BE1E2}"/>
                </a:ext>
              </a:extLst>
            </p:cNvPr>
            <p:cNvGrpSpPr/>
            <p:nvPr/>
          </p:nvGrpSpPr>
          <p:grpSpPr>
            <a:xfrm>
              <a:off x="1807440" y="5756608"/>
              <a:ext cx="132777" cy="52761"/>
              <a:chOff x="872958" y="5688960"/>
              <a:chExt cx="358607" cy="142499"/>
            </a:xfrm>
            <a:grpFill/>
          </p:grpSpPr>
          <p:sp>
            <p:nvSpPr>
              <p:cNvPr id="731" name="Freeform 11">
                <a:extLst>
                  <a:ext uri="{FF2B5EF4-FFF2-40B4-BE49-F238E27FC236}">
                    <a16:creationId xmlns:a16="http://schemas.microsoft.com/office/drawing/2014/main" id="{3793D6AC-BFF2-4F31-B5AF-6C632D0E9180}"/>
                  </a:ext>
                </a:extLst>
              </p:cNvPr>
              <p:cNvSpPr>
                <a:spLocks/>
              </p:cNvSpPr>
              <p:nvPr/>
            </p:nvSpPr>
            <p:spPr bwMode="auto">
              <a:xfrm>
                <a:off x="1190986" y="5762569"/>
                <a:ext cx="40579" cy="46242"/>
              </a:xfrm>
              <a:custGeom>
                <a:avLst/>
                <a:gdLst>
                  <a:gd name="T0" fmla="*/ 0 w 37"/>
                  <a:gd name="T1" fmla="*/ 21 h 42"/>
                  <a:gd name="T2" fmla="*/ 37 w 37"/>
                  <a:gd name="T3" fmla="*/ 42 h 42"/>
                  <a:gd name="T4" fmla="*/ 37 w 37"/>
                  <a:gd name="T5" fmla="*/ 0 h 42"/>
                  <a:gd name="T6" fmla="*/ 0 w 37"/>
                  <a:gd name="T7" fmla="*/ 21 h 42"/>
                </a:gdLst>
                <a:ahLst/>
                <a:cxnLst>
                  <a:cxn ang="0">
                    <a:pos x="T0" y="T1"/>
                  </a:cxn>
                  <a:cxn ang="0">
                    <a:pos x="T2" y="T3"/>
                  </a:cxn>
                  <a:cxn ang="0">
                    <a:pos x="T4" y="T5"/>
                  </a:cxn>
                  <a:cxn ang="0">
                    <a:pos x="T6" y="T7"/>
                  </a:cxn>
                </a:cxnLst>
                <a:rect l="0" t="0" r="r" b="b"/>
                <a:pathLst>
                  <a:path w="37" h="42">
                    <a:moveTo>
                      <a:pt x="0" y="21"/>
                    </a:moveTo>
                    <a:cubicBezTo>
                      <a:pt x="0" y="21"/>
                      <a:pt x="17" y="42"/>
                      <a:pt x="37" y="42"/>
                    </a:cubicBezTo>
                    <a:cubicBezTo>
                      <a:pt x="37" y="0"/>
                      <a:pt x="37" y="0"/>
                      <a:pt x="37" y="0"/>
                    </a:cubicBezTo>
                    <a:cubicBezTo>
                      <a:pt x="17" y="0"/>
                      <a:pt x="0" y="21"/>
                      <a:pt x="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32" name="Freeform 12">
                <a:extLst>
                  <a:ext uri="{FF2B5EF4-FFF2-40B4-BE49-F238E27FC236}">
                    <a16:creationId xmlns:a16="http://schemas.microsoft.com/office/drawing/2014/main" id="{538E5776-7CF1-42F8-9382-14E779DC6D51}"/>
                  </a:ext>
                </a:extLst>
              </p:cNvPr>
              <p:cNvSpPr>
                <a:spLocks noEditPoints="1"/>
              </p:cNvSpPr>
              <p:nvPr/>
            </p:nvSpPr>
            <p:spPr bwMode="auto">
              <a:xfrm>
                <a:off x="886170" y="5738032"/>
                <a:ext cx="304817" cy="93427"/>
              </a:xfrm>
              <a:custGeom>
                <a:avLst/>
                <a:gdLst>
                  <a:gd name="T0" fmla="*/ 0 w 279"/>
                  <a:gd name="T1" fmla="*/ 43 h 85"/>
                  <a:gd name="T2" fmla="*/ 140 w 279"/>
                  <a:gd name="T3" fmla="*/ 85 h 85"/>
                  <a:gd name="T4" fmla="*/ 279 w 279"/>
                  <a:gd name="T5" fmla="*/ 43 h 85"/>
                  <a:gd name="T6" fmla="*/ 140 w 279"/>
                  <a:gd name="T7" fmla="*/ 0 h 85"/>
                  <a:gd name="T8" fmla="*/ 0 w 279"/>
                  <a:gd name="T9" fmla="*/ 43 h 85"/>
                  <a:gd name="T10" fmla="*/ 97 w 279"/>
                  <a:gd name="T11" fmla="*/ 65 h 85"/>
                  <a:gd name="T12" fmla="*/ 96 w 279"/>
                  <a:gd name="T13" fmla="*/ 63 h 85"/>
                  <a:gd name="T14" fmla="*/ 109 w 279"/>
                  <a:gd name="T15" fmla="*/ 44 h 85"/>
                  <a:gd name="T16" fmla="*/ 95 w 279"/>
                  <a:gd name="T17" fmla="*/ 23 h 85"/>
                  <a:gd name="T18" fmla="*/ 97 w 279"/>
                  <a:gd name="T19" fmla="*/ 21 h 85"/>
                  <a:gd name="T20" fmla="*/ 112 w 279"/>
                  <a:gd name="T21" fmla="*/ 44 h 85"/>
                  <a:gd name="T22" fmla="*/ 97 w 279"/>
                  <a:gd name="T23" fmla="*/ 65 h 85"/>
                  <a:gd name="T24" fmla="*/ 158 w 279"/>
                  <a:gd name="T25" fmla="*/ 55 h 85"/>
                  <a:gd name="T26" fmla="*/ 137 w 279"/>
                  <a:gd name="T27" fmla="*/ 43 h 85"/>
                  <a:gd name="T28" fmla="*/ 158 w 279"/>
                  <a:gd name="T29" fmla="*/ 30 h 85"/>
                  <a:gd name="T30" fmla="*/ 158 w 279"/>
                  <a:gd name="T31" fmla="*/ 5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9" h="85">
                    <a:moveTo>
                      <a:pt x="0" y="43"/>
                    </a:moveTo>
                    <a:cubicBezTo>
                      <a:pt x="0" y="43"/>
                      <a:pt x="62" y="85"/>
                      <a:pt x="140" y="85"/>
                    </a:cubicBezTo>
                    <a:cubicBezTo>
                      <a:pt x="217" y="85"/>
                      <a:pt x="279" y="43"/>
                      <a:pt x="279" y="43"/>
                    </a:cubicBezTo>
                    <a:cubicBezTo>
                      <a:pt x="279" y="43"/>
                      <a:pt x="217" y="0"/>
                      <a:pt x="140" y="0"/>
                    </a:cubicBezTo>
                    <a:cubicBezTo>
                      <a:pt x="62" y="0"/>
                      <a:pt x="0" y="43"/>
                      <a:pt x="0" y="43"/>
                    </a:cubicBezTo>
                    <a:close/>
                    <a:moveTo>
                      <a:pt x="97" y="65"/>
                    </a:moveTo>
                    <a:cubicBezTo>
                      <a:pt x="96" y="63"/>
                      <a:pt x="96" y="63"/>
                      <a:pt x="96" y="63"/>
                    </a:cubicBezTo>
                    <a:cubicBezTo>
                      <a:pt x="104" y="57"/>
                      <a:pt x="109" y="51"/>
                      <a:pt x="109" y="44"/>
                    </a:cubicBezTo>
                    <a:cubicBezTo>
                      <a:pt x="109" y="32"/>
                      <a:pt x="96" y="23"/>
                      <a:pt x="95" y="23"/>
                    </a:cubicBezTo>
                    <a:cubicBezTo>
                      <a:pt x="97" y="21"/>
                      <a:pt x="97" y="21"/>
                      <a:pt x="97" y="21"/>
                    </a:cubicBezTo>
                    <a:cubicBezTo>
                      <a:pt x="98" y="21"/>
                      <a:pt x="112" y="31"/>
                      <a:pt x="112" y="44"/>
                    </a:cubicBezTo>
                    <a:cubicBezTo>
                      <a:pt x="112" y="52"/>
                      <a:pt x="107" y="59"/>
                      <a:pt x="97" y="65"/>
                    </a:cubicBezTo>
                    <a:close/>
                    <a:moveTo>
                      <a:pt x="158" y="55"/>
                    </a:moveTo>
                    <a:cubicBezTo>
                      <a:pt x="146" y="55"/>
                      <a:pt x="137" y="43"/>
                      <a:pt x="137" y="43"/>
                    </a:cubicBezTo>
                    <a:cubicBezTo>
                      <a:pt x="137" y="43"/>
                      <a:pt x="146" y="30"/>
                      <a:pt x="158" y="30"/>
                    </a:cubicBezTo>
                    <a:lnTo>
                      <a:pt x="158"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33" name="Freeform 15">
                <a:extLst>
                  <a:ext uri="{FF2B5EF4-FFF2-40B4-BE49-F238E27FC236}">
                    <a16:creationId xmlns:a16="http://schemas.microsoft.com/office/drawing/2014/main" id="{C9AC72A2-7F1D-44D3-935E-3899F8E4EB6C}"/>
                  </a:ext>
                </a:extLst>
              </p:cNvPr>
              <p:cNvSpPr>
                <a:spLocks noEditPoints="1"/>
              </p:cNvSpPr>
              <p:nvPr/>
            </p:nvSpPr>
            <p:spPr bwMode="auto">
              <a:xfrm>
                <a:off x="886170" y="5729539"/>
                <a:ext cx="16987" cy="18874"/>
              </a:xfrm>
              <a:custGeom>
                <a:avLst/>
                <a:gdLst>
                  <a:gd name="T0" fmla="*/ 0 w 16"/>
                  <a:gd name="T1" fmla="*/ 8 h 17"/>
                  <a:gd name="T2" fmla="*/ 8 w 16"/>
                  <a:gd name="T3" fmla="*/ 17 h 17"/>
                  <a:gd name="T4" fmla="*/ 16 w 16"/>
                  <a:gd name="T5" fmla="*/ 8 h 17"/>
                  <a:gd name="T6" fmla="*/ 8 w 16"/>
                  <a:gd name="T7" fmla="*/ 0 h 17"/>
                  <a:gd name="T8" fmla="*/ 0 w 16"/>
                  <a:gd name="T9" fmla="*/ 8 h 17"/>
                  <a:gd name="T10" fmla="*/ 12 w 16"/>
                  <a:gd name="T11" fmla="*/ 8 h 17"/>
                  <a:gd name="T12" fmla="*/ 8 w 16"/>
                  <a:gd name="T13" fmla="*/ 13 h 17"/>
                  <a:gd name="T14" fmla="*/ 3 w 16"/>
                  <a:gd name="T15" fmla="*/ 8 h 17"/>
                  <a:gd name="T16" fmla="*/ 8 w 16"/>
                  <a:gd name="T17" fmla="*/ 4 h 17"/>
                  <a:gd name="T18" fmla="*/ 12 w 16"/>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0" y="8"/>
                    </a:moveTo>
                    <a:cubicBezTo>
                      <a:pt x="0" y="13"/>
                      <a:pt x="3" y="17"/>
                      <a:pt x="8" y="17"/>
                    </a:cubicBezTo>
                    <a:cubicBezTo>
                      <a:pt x="12" y="17"/>
                      <a:pt x="16" y="13"/>
                      <a:pt x="16" y="8"/>
                    </a:cubicBezTo>
                    <a:cubicBezTo>
                      <a:pt x="16" y="4"/>
                      <a:pt x="12" y="0"/>
                      <a:pt x="8" y="0"/>
                    </a:cubicBezTo>
                    <a:cubicBezTo>
                      <a:pt x="3" y="0"/>
                      <a:pt x="0" y="4"/>
                      <a:pt x="0" y="8"/>
                    </a:cubicBezTo>
                    <a:close/>
                    <a:moveTo>
                      <a:pt x="12" y="8"/>
                    </a:moveTo>
                    <a:cubicBezTo>
                      <a:pt x="12" y="11"/>
                      <a:pt x="10" y="13"/>
                      <a:pt x="8" y="13"/>
                    </a:cubicBezTo>
                    <a:cubicBezTo>
                      <a:pt x="5" y="13"/>
                      <a:pt x="3" y="11"/>
                      <a:pt x="3" y="8"/>
                    </a:cubicBezTo>
                    <a:cubicBezTo>
                      <a:pt x="3" y="6"/>
                      <a:pt x="5" y="4"/>
                      <a:pt x="8" y="4"/>
                    </a:cubicBezTo>
                    <a:cubicBezTo>
                      <a:pt x="10" y="4"/>
                      <a:pt x="12" y="6"/>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34" name="Freeform 16">
                <a:extLst>
                  <a:ext uri="{FF2B5EF4-FFF2-40B4-BE49-F238E27FC236}">
                    <a16:creationId xmlns:a16="http://schemas.microsoft.com/office/drawing/2014/main" id="{36FAB62E-74B3-4EFA-9B83-B4C13134051A}"/>
                  </a:ext>
                </a:extLst>
              </p:cNvPr>
              <p:cNvSpPr>
                <a:spLocks noEditPoints="1"/>
              </p:cNvSpPr>
              <p:nvPr/>
            </p:nvSpPr>
            <p:spPr bwMode="auto">
              <a:xfrm>
                <a:off x="872958" y="5688960"/>
                <a:ext cx="30199" cy="32086"/>
              </a:xfrm>
              <a:custGeom>
                <a:avLst/>
                <a:gdLst>
                  <a:gd name="T0" fmla="*/ 28 w 28"/>
                  <a:gd name="T1" fmla="*/ 15 h 29"/>
                  <a:gd name="T2" fmla="*/ 14 w 28"/>
                  <a:gd name="T3" fmla="*/ 0 h 29"/>
                  <a:gd name="T4" fmla="*/ 0 w 28"/>
                  <a:gd name="T5" fmla="*/ 15 h 29"/>
                  <a:gd name="T6" fmla="*/ 14 w 28"/>
                  <a:gd name="T7" fmla="*/ 29 h 29"/>
                  <a:gd name="T8" fmla="*/ 28 w 28"/>
                  <a:gd name="T9" fmla="*/ 15 h 29"/>
                  <a:gd name="T10" fmla="*/ 4 w 28"/>
                  <a:gd name="T11" fmla="*/ 15 h 29"/>
                  <a:gd name="T12" fmla="*/ 14 w 28"/>
                  <a:gd name="T13" fmla="*/ 5 h 29"/>
                  <a:gd name="T14" fmla="*/ 24 w 28"/>
                  <a:gd name="T15" fmla="*/ 15 h 29"/>
                  <a:gd name="T16" fmla="*/ 14 w 28"/>
                  <a:gd name="T17" fmla="*/ 25 h 29"/>
                  <a:gd name="T18" fmla="*/ 4 w 28"/>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28" y="15"/>
                    </a:moveTo>
                    <a:cubicBezTo>
                      <a:pt x="28" y="7"/>
                      <a:pt x="22" y="0"/>
                      <a:pt x="14" y="0"/>
                    </a:cubicBezTo>
                    <a:cubicBezTo>
                      <a:pt x="6" y="0"/>
                      <a:pt x="0" y="7"/>
                      <a:pt x="0" y="15"/>
                    </a:cubicBezTo>
                    <a:cubicBezTo>
                      <a:pt x="0" y="22"/>
                      <a:pt x="6" y="29"/>
                      <a:pt x="14" y="29"/>
                    </a:cubicBezTo>
                    <a:cubicBezTo>
                      <a:pt x="22" y="29"/>
                      <a:pt x="28" y="22"/>
                      <a:pt x="28" y="15"/>
                    </a:cubicBezTo>
                    <a:close/>
                    <a:moveTo>
                      <a:pt x="4" y="15"/>
                    </a:moveTo>
                    <a:cubicBezTo>
                      <a:pt x="4" y="9"/>
                      <a:pt x="9" y="5"/>
                      <a:pt x="14" y="5"/>
                    </a:cubicBezTo>
                    <a:cubicBezTo>
                      <a:pt x="20" y="5"/>
                      <a:pt x="24" y="9"/>
                      <a:pt x="24" y="15"/>
                    </a:cubicBezTo>
                    <a:cubicBezTo>
                      <a:pt x="24" y="20"/>
                      <a:pt x="20" y="25"/>
                      <a:pt x="14" y="25"/>
                    </a:cubicBezTo>
                    <a:cubicBezTo>
                      <a:pt x="9" y="25"/>
                      <a:pt x="4" y="20"/>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sp>
        <p:nvSpPr>
          <p:cNvPr id="2" name="タイトル 1">
            <a:extLst>
              <a:ext uri="{FF2B5EF4-FFF2-40B4-BE49-F238E27FC236}">
                <a16:creationId xmlns:a16="http://schemas.microsoft.com/office/drawing/2014/main" id="{31A54469-B661-4F3D-9DD0-43225C44D977}"/>
              </a:ext>
            </a:extLst>
          </p:cNvPr>
          <p:cNvSpPr>
            <a:spLocks noGrp="1"/>
          </p:cNvSpPr>
          <p:nvPr>
            <p:ph type="title"/>
          </p:nvPr>
        </p:nvSpPr>
        <p:spPr/>
        <p:txBody>
          <a:bodyPr/>
          <a:lstStyle/>
          <a:p>
            <a:r>
              <a:rPr lang="en-US" altLang="ja-JP" dirty="0"/>
              <a:t>H) </a:t>
            </a:r>
            <a:r>
              <a:rPr lang="ja-JP" altLang="en-US" dirty="0"/>
              <a:t>離島</a:t>
            </a:r>
            <a:endParaRPr kumimoji="1" lang="ja-JP" altLang="en-US" dirty="0"/>
          </a:p>
        </p:txBody>
      </p:sp>
      <p:grpSp>
        <p:nvGrpSpPr>
          <p:cNvPr id="294" name="グループ化 293">
            <a:extLst>
              <a:ext uri="{FF2B5EF4-FFF2-40B4-BE49-F238E27FC236}">
                <a16:creationId xmlns:a16="http://schemas.microsoft.com/office/drawing/2014/main" id="{B353AF4A-7F59-4ABE-A73B-6E957F6C3249}"/>
              </a:ext>
            </a:extLst>
          </p:cNvPr>
          <p:cNvGrpSpPr/>
          <p:nvPr/>
        </p:nvGrpSpPr>
        <p:grpSpPr>
          <a:xfrm>
            <a:off x="4907382" y="5611846"/>
            <a:ext cx="1531196" cy="1451283"/>
            <a:chOff x="5711429" y="1586806"/>
            <a:chExt cx="1289445" cy="1222149"/>
          </a:xfrm>
        </p:grpSpPr>
        <p:grpSp>
          <p:nvGrpSpPr>
            <p:cNvPr id="295" name="Group 27">
              <a:extLst>
                <a:ext uri="{FF2B5EF4-FFF2-40B4-BE49-F238E27FC236}">
                  <a16:creationId xmlns:a16="http://schemas.microsoft.com/office/drawing/2014/main" id="{1DD2A992-907A-4041-8BA5-19C350958126}"/>
                </a:ext>
              </a:extLst>
            </p:cNvPr>
            <p:cNvGrpSpPr>
              <a:grpSpLocks noChangeAspect="1"/>
            </p:cNvGrpSpPr>
            <p:nvPr/>
          </p:nvGrpSpPr>
          <p:grpSpPr bwMode="auto">
            <a:xfrm>
              <a:off x="6118351" y="1586806"/>
              <a:ext cx="752475" cy="972098"/>
              <a:chOff x="3264" y="2245"/>
              <a:chExt cx="209" cy="270"/>
            </a:xfrm>
            <a:solidFill>
              <a:schemeClr val="tx2"/>
            </a:solidFill>
          </p:grpSpPr>
          <p:sp>
            <p:nvSpPr>
              <p:cNvPr id="306" name="Freeform 28">
                <a:extLst>
                  <a:ext uri="{FF2B5EF4-FFF2-40B4-BE49-F238E27FC236}">
                    <a16:creationId xmlns:a16="http://schemas.microsoft.com/office/drawing/2014/main" id="{63B436E9-3AB1-4B8B-A104-FD0EE2BE0E28}"/>
                  </a:ext>
                </a:extLst>
              </p:cNvPr>
              <p:cNvSpPr>
                <a:spLocks noEditPoints="1"/>
              </p:cNvSpPr>
              <p:nvPr/>
            </p:nvSpPr>
            <p:spPr bwMode="auto">
              <a:xfrm>
                <a:off x="3264" y="2245"/>
                <a:ext cx="209" cy="68"/>
              </a:xfrm>
              <a:custGeom>
                <a:avLst/>
                <a:gdLst>
                  <a:gd name="T0" fmla="*/ 166 w 177"/>
                  <a:gd name="T1" fmla="*/ 53 h 58"/>
                  <a:gd name="T2" fmla="*/ 155 w 177"/>
                  <a:gd name="T3" fmla="*/ 48 h 58"/>
                  <a:gd name="T4" fmla="*/ 144 w 177"/>
                  <a:gd name="T5" fmla="*/ 53 h 58"/>
                  <a:gd name="T6" fmla="*/ 137 w 177"/>
                  <a:gd name="T7" fmla="*/ 49 h 58"/>
                  <a:gd name="T8" fmla="*/ 133 w 177"/>
                  <a:gd name="T9" fmla="*/ 48 h 58"/>
                  <a:gd name="T10" fmla="*/ 128 w 177"/>
                  <a:gd name="T11" fmla="*/ 50 h 58"/>
                  <a:gd name="T12" fmla="*/ 122 w 177"/>
                  <a:gd name="T13" fmla="*/ 53 h 58"/>
                  <a:gd name="T14" fmla="*/ 111 w 177"/>
                  <a:gd name="T15" fmla="*/ 48 h 58"/>
                  <a:gd name="T16" fmla="*/ 100 w 177"/>
                  <a:gd name="T17" fmla="*/ 53 h 58"/>
                  <a:gd name="T18" fmla="*/ 89 w 177"/>
                  <a:gd name="T19" fmla="*/ 48 h 58"/>
                  <a:gd name="T20" fmla="*/ 78 w 177"/>
                  <a:gd name="T21" fmla="*/ 53 h 58"/>
                  <a:gd name="T22" fmla="*/ 73 w 177"/>
                  <a:gd name="T23" fmla="*/ 51 h 58"/>
                  <a:gd name="T24" fmla="*/ 87 w 177"/>
                  <a:gd name="T25" fmla="*/ 5 h 58"/>
                  <a:gd name="T26" fmla="*/ 6 w 177"/>
                  <a:gd name="T27" fmla="*/ 0 h 58"/>
                  <a:gd name="T28" fmla="*/ 16 w 177"/>
                  <a:gd name="T29" fmla="*/ 50 h 58"/>
                  <a:gd name="T30" fmla="*/ 15 w 177"/>
                  <a:gd name="T31" fmla="*/ 51 h 58"/>
                  <a:gd name="T32" fmla="*/ 7 w 177"/>
                  <a:gd name="T33" fmla="*/ 51 h 58"/>
                  <a:gd name="T34" fmla="*/ 0 w 177"/>
                  <a:gd name="T35" fmla="*/ 53 h 58"/>
                  <a:gd name="T36" fmla="*/ 11 w 177"/>
                  <a:gd name="T37" fmla="*/ 58 h 58"/>
                  <a:gd name="T38" fmla="*/ 21 w 177"/>
                  <a:gd name="T39" fmla="*/ 53 h 58"/>
                  <a:gd name="T40" fmla="*/ 26 w 177"/>
                  <a:gd name="T41" fmla="*/ 55 h 58"/>
                  <a:gd name="T42" fmla="*/ 40 w 177"/>
                  <a:gd name="T43" fmla="*/ 55 h 58"/>
                  <a:gd name="T44" fmla="*/ 43 w 177"/>
                  <a:gd name="T45" fmla="*/ 53 h 58"/>
                  <a:gd name="T46" fmla="*/ 48 w 177"/>
                  <a:gd name="T47" fmla="*/ 55 h 58"/>
                  <a:gd name="T48" fmla="*/ 63 w 177"/>
                  <a:gd name="T49" fmla="*/ 55 h 58"/>
                  <a:gd name="T50" fmla="*/ 68 w 177"/>
                  <a:gd name="T51" fmla="*/ 53 h 58"/>
                  <a:gd name="T52" fmla="*/ 78 w 177"/>
                  <a:gd name="T53" fmla="*/ 58 h 58"/>
                  <a:gd name="T54" fmla="*/ 89 w 177"/>
                  <a:gd name="T55" fmla="*/ 53 h 58"/>
                  <a:gd name="T56" fmla="*/ 100 w 177"/>
                  <a:gd name="T57" fmla="*/ 58 h 58"/>
                  <a:gd name="T58" fmla="*/ 111 w 177"/>
                  <a:gd name="T59" fmla="*/ 53 h 58"/>
                  <a:gd name="T60" fmla="*/ 122 w 177"/>
                  <a:gd name="T61" fmla="*/ 58 h 58"/>
                  <a:gd name="T62" fmla="*/ 129 w 177"/>
                  <a:gd name="T63" fmla="*/ 55 h 58"/>
                  <a:gd name="T64" fmla="*/ 134 w 177"/>
                  <a:gd name="T65" fmla="*/ 53 h 58"/>
                  <a:gd name="T66" fmla="*/ 144 w 177"/>
                  <a:gd name="T67" fmla="*/ 58 h 58"/>
                  <a:gd name="T68" fmla="*/ 155 w 177"/>
                  <a:gd name="T69" fmla="*/ 53 h 58"/>
                  <a:gd name="T70" fmla="*/ 166 w 177"/>
                  <a:gd name="T71" fmla="*/ 58 h 58"/>
                  <a:gd name="T72" fmla="*/ 177 w 177"/>
                  <a:gd name="T73" fmla="*/ 53 h 58"/>
                  <a:gd name="T74" fmla="*/ 170 w 177"/>
                  <a:gd name="T75" fmla="*/ 51 h 58"/>
                  <a:gd name="T76" fmla="*/ 32 w 177"/>
                  <a:gd name="T77" fmla="*/ 53 h 58"/>
                  <a:gd name="T78" fmla="*/ 33 w 177"/>
                  <a:gd name="T79" fmla="*/ 53 h 58"/>
                  <a:gd name="T80" fmla="*/ 54 w 177"/>
                  <a:gd name="T81" fmla="*/ 53 h 58"/>
                  <a:gd name="T82" fmla="*/ 55 w 177"/>
                  <a:gd name="T8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7" h="58">
                    <a:moveTo>
                      <a:pt x="170" y="51"/>
                    </a:moveTo>
                    <a:cubicBezTo>
                      <a:pt x="169" y="53"/>
                      <a:pt x="168" y="53"/>
                      <a:pt x="166" y="53"/>
                    </a:cubicBezTo>
                    <a:cubicBezTo>
                      <a:pt x="165" y="53"/>
                      <a:pt x="164" y="53"/>
                      <a:pt x="162" y="51"/>
                    </a:cubicBezTo>
                    <a:cubicBezTo>
                      <a:pt x="161" y="50"/>
                      <a:pt x="159" y="48"/>
                      <a:pt x="155" y="48"/>
                    </a:cubicBezTo>
                    <a:cubicBezTo>
                      <a:pt x="151" y="48"/>
                      <a:pt x="149" y="50"/>
                      <a:pt x="148" y="51"/>
                    </a:cubicBezTo>
                    <a:cubicBezTo>
                      <a:pt x="146" y="53"/>
                      <a:pt x="146" y="53"/>
                      <a:pt x="144" y="53"/>
                    </a:cubicBezTo>
                    <a:cubicBezTo>
                      <a:pt x="142" y="53"/>
                      <a:pt x="142" y="53"/>
                      <a:pt x="140" y="51"/>
                    </a:cubicBezTo>
                    <a:cubicBezTo>
                      <a:pt x="139" y="51"/>
                      <a:pt x="138" y="50"/>
                      <a:pt x="137" y="49"/>
                    </a:cubicBezTo>
                    <a:cubicBezTo>
                      <a:pt x="136" y="49"/>
                      <a:pt x="135" y="49"/>
                      <a:pt x="134" y="49"/>
                    </a:cubicBezTo>
                    <a:cubicBezTo>
                      <a:pt x="134" y="49"/>
                      <a:pt x="133" y="48"/>
                      <a:pt x="133" y="48"/>
                    </a:cubicBezTo>
                    <a:cubicBezTo>
                      <a:pt x="132" y="48"/>
                      <a:pt x="131" y="49"/>
                      <a:pt x="130" y="49"/>
                    </a:cubicBezTo>
                    <a:cubicBezTo>
                      <a:pt x="129" y="49"/>
                      <a:pt x="129" y="49"/>
                      <a:pt x="128" y="50"/>
                    </a:cubicBezTo>
                    <a:cubicBezTo>
                      <a:pt x="127" y="50"/>
                      <a:pt x="126" y="51"/>
                      <a:pt x="126" y="51"/>
                    </a:cubicBezTo>
                    <a:cubicBezTo>
                      <a:pt x="124" y="53"/>
                      <a:pt x="124" y="53"/>
                      <a:pt x="122" y="53"/>
                    </a:cubicBezTo>
                    <a:cubicBezTo>
                      <a:pt x="120" y="53"/>
                      <a:pt x="119" y="53"/>
                      <a:pt x="118" y="51"/>
                    </a:cubicBezTo>
                    <a:cubicBezTo>
                      <a:pt x="117" y="50"/>
                      <a:pt x="115" y="48"/>
                      <a:pt x="111" y="48"/>
                    </a:cubicBezTo>
                    <a:cubicBezTo>
                      <a:pt x="107" y="48"/>
                      <a:pt x="105" y="50"/>
                      <a:pt x="103" y="51"/>
                    </a:cubicBezTo>
                    <a:cubicBezTo>
                      <a:pt x="102" y="53"/>
                      <a:pt x="101" y="53"/>
                      <a:pt x="100" y="53"/>
                    </a:cubicBezTo>
                    <a:cubicBezTo>
                      <a:pt x="98" y="53"/>
                      <a:pt x="97" y="53"/>
                      <a:pt x="96" y="51"/>
                    </a:cubicBezTo>
                    <a:cubicBezTo>
                      <a:pt x="94" y="50"/>
                      <a:pt x="92" y="48"/>
                      <a:pt x="89" y="48"/>
                    </a:cubicBezTo>
                    <a:cubicBezTo>
                      <a:pt x="85" y="48"/>
                      <a:pt x="83" y="50"/>
                      <a:pt x="81" y="51"/>
                    </a:cubicBezTo>
                    <a:cubicBezTo>
                      <a:pt x="80" y="53"/>
                      <a:pt x="79" y="53"/>
                      <a:pt x="78" y="53"/>
                    </a:cubicBezTo>
                    <a:cubicBezTo>
                      <a:pt x="76" y="53"/>
                      <a:pt x="75" y="53"/>
                      <a:pt x="74" y="51"/>
                    </a:cubicBezTo>
                    <a:cubicBezTo>
                      <a:pt x="74" y="51"/>
                      <a:pt x="73" y="51"/>
                      <a:pt x="73" y="51"/>
                    </a:cubicBezTo>
                    <a:cubicBezTo>
                      <a:pt x="73" y="50"/>
                      <a:pt x="73" y="50"/>
                      <a:pt x="73" y="50"/>
                    </a:cubicBezTo>
                    <a:cubicBezTo>
                      <a:pt x="87" y="5"/>
                      <a:pt x="87" y="5"/>
                      <a:pt x="87" y="5"/>
                    </a:cubicBezTo>
                    <a:cubicBezTo>
                      <a:pt x="88" y="2"/>
                      <a:pt x="86" y="0"/>
                      <a:pt x="83" y="0"/>
                    </a:cubicBezTo>
                    <a:cubicBezTo>
                      <a:pt x="6" y="0"/>
                      <a:pt x="6" y="0"/>
                      <a:pt x="6" y="0"/>
                    </a:cubicBezTo>
                    <a:cubicBezTo>
                      <a:pt x="3" y="0"/>
                      <a:pt x="1" y="2"/>
                      <a:pt x="2" y="5"/>
                    </a:cubicBezTo>
                    <a:cubicBezTo>
                      <a:pt x="16" y="50"/>
                      <a:pt x="16" y="50"/>
                      <a:pt x="16" y="50"/>
                    </a:cubicBezTo>
                    <a:cubicBezTo>
                      <a:pt x="16" y="50"/>
                      <a:pt x="16" y="50"/>
                      <a:pt x="16" y="51"/>
                    </a:cubicBezTo>
                    <a:cubicBezTo>
                      <a:pt x="16" y="51"/>
                      <a:pt x="15" y="51"/>
                      <a:pt x="15" y="51"/>
                    </a:cubicBezTo>
                    <a:cubicBezTo>
                      <a:pt x="13" y="53"/>
                      <a:pt x="13" y="53"/>
                      <a:pt x="11" y="53"/>
                    </a:cubicBezTo>
                    <a:cubicBezTo>
                      <a:pt x="9" y="53"/>
                      <a:pt x="9" y="53"/>
                      <a:pt x="7" y="51"/>
                    </a:cubicBezTo>
                    <a:cubicBezTo>
                      <a:pt x="6" y="50"/>
                      <a:pt x="4" y="48"/>
                      <a:pt x="0" y="48"/>
                    </a:cubicBezTo>
                    <a:cubicBezTo>
                      <a:pt x="0" y="53"/>
                      <a:pt x="0" y="53"/>
                      <a:pt x="0" y="53"/>
                    </a:cubicBezTo>
                    <a:cubicBezTo>
                      <a:pt x="2" y="53"/>
                      <a:pt x="2" y="53"/>
                      <a:pt x="4" y="55"/>
                    </a:cubicBezTo>
                    <a:cubicBezTo>
                      <a:pt x="5" y="56"/>
                      <a:pt x="7" y="58"/>
                      <a:pt x="11" y="58"/>
                    </a:cubicBezTo>
                    <a:cubicBezTo>
                      <a:pt x="15" y="58"/>
                      <a:pt x="17" y="56"/>
                      <a:pt x="18" y="55"/>
                    </a:cubicBezTo>
                    <a:cubicBezTo>
                      <a:pt x="19" y="54"/>
                      <a:pt x="20" y="53"/>
                      <a:pt x="21" y="53"/>
                    </a:cubicBezTo>
                    <a:cubicBezTo>
                      <a:pt x="23" y="53"/>
                      <a:pt x="23" y="53"/>
                      <a:pt x="23" y="53"/>
                    </a:cubicBezTo>
                    <a:cubicBezTo>
                      <a:pt x="24" y="53"/>
                      <a:pt x="25" y="54"/>
                      <a:pt x="26" y="55"/>
                    </a:cubicBezTo>
                    <a:cubicBezTo>
                      <a:pt x="27" y="56"/>
                      <a:pt x="29" y="58"/>
                      <a:pt x="33" y="58"/>
                    </a:cubicBezTo>
                    <a:cubicBezTo>
                      <a:pt x="36" y="58"/>
                      <a:pt x="38" y="56"/>
                      <a:pt x="40" y="55"/>
                    </a:cubicBezTo>
                    <a:cubicBezTo>
                      <a:pt x="40" y="55"/>
                      <a:pt x="40" y="55"/>
                      <a:pt x="41" y="55"/>
                    </a:cubicBezTo>
                    <a:cubicBezTo>
                      <a:pt x="42" y="54"/>
                      <a:pt x="42" y="53"/>
                      <a:pt x="43" y="53"/>
                    </a:cubicBezTo>
                    <a:cubicBezTo>
                      <a:pt x="45" y="53"/>
                      <a:pt x="45" y="53"/>
                      <a:pt x="45" y="53"/>
                    </a:cubicBezTo>
                    <a:cubicBezTo>
                      <a:pt x="46" y="53"/>
                      <a:pt x="47" y="54"/>
                      <a:pt x="48" y="55"/>
                    </a:cubicBezTo>
                    <a:cubicBezTo>
                      <a:pt x="50" y="56"/>
                      <a:pt x="52" y="58"/>
                      <a:pt x="55" y="58"/>
                    </a:cubicBezTo>
                    <a:cubicBezTo>
                      <a:pt x="59" y="58"/>
                      <a:pt x="61" y="56"/>
                      <a:pt x="63" y="55"/>
                    </a:cubicBezTo>
                    <a:cubicBezTo>
                      <a:pt x="64" y="54"/>
                      <a:pt x="64" y="53"/>
                      <a:pt x="65" y="53"/>
                    </a:cubicBezTo>
                    <a:cubicBezTo>
                      <a:pt x="68" y="53"/>
                      <a:pt x="68" y="53"/>
                      <a:pt x="68" y="53"/>
                    </a:cubicBezTo>
                    <a:cubicBezTo>
                      <a:pt x="69" y="53"/>
                      <a:pt x="69" y="54"/>
                      <a:pt x="70" y="55"/>
                    </a:cubicBezTo>
                    <a:cubicBezTo>
                      <a:pt x="72" y="56"/>
                      <a:pt x="74" y="58"/>
                      <a:pt x="78" y="58"/>
                    </a:cubicBezTo>
                    <a:cubicBezTo>
                      <a:pt x="81" y="58"/>
                      <a:pt x="83" y="56"/>
                      <a:pt x="85" y="55"/>
                    </a:cubicBezTo>
                    <a:cubicBezTo>
                      <a:pt x="86" y="53"/>
                      <a:pt x="87" y="53"/>
                      <a:pt x="89" y="53"/>
                    </a:cubicBezTo>
                    <a:cubicBezTo>
                      <a:pt x="90" y="53"/>
                      <a:pt x="91" y="53"/>
                      <a:pt x="92" y="55"/>
                    </a:cubicBezTo>
                    <a:cubicBezTo>
                      <a:pt x="94" y="56"/>
                      <a:pt x="96" y="58"/>
                      <a:pt x="100" y="58"/>
                    </a:cubicBezTo>
                    <a:cubicBezTo>
                      <a:pt x="104" y="58"/>
                      <a:pt x="106" y="56"/>
                      <a:pt x="107" y="55"/>
                    </a:cubicBezTo>
                    <a:cubicBezTo>
                      <a:pt x="108" y="53"/>
                      <a:pt x="109" y="53"/>
                      <a:pt x="111" y="53"/>
                    </a:cubicBezTo>
                    <a:cubicBezTo>
                      <a:pt x="112" y="53"/>
                      <a:pt x="113" y="53"/>
                      <a:pt x="115" y="55"/>
                    </a:cubicBezTo>
                    <a:cubicBezTo>
                      <a:pt x="116" y="56"/>
                      <a:pt x="118" y="58"/>
                      <a:pt x="122" y="58"/>
                    </a:cubicBezTo>
                    <a:cubicBezTo>
                      <a:pt x="125" y="58"/>
                      <a:pt x="127" y="56"/>
                      <a:pt x="128" y="55"/>
                    </a:cubicBezTo>
                    <a:cubicBezTo>
                      <a:pt x="129" y="55"/>
                      <a:pt x="129" y="55"/>
                      <a:pt x="129" y="55"/>
                    </a:cubicBezTo>
                    <a:cubicBezTo>
                      <a:pt x="131" y="53"/>
                      <a:pt x="131" y="53"/>
                      <a:pt x="133" y="53"/>
                    </a:cubicBezTo>
                    <a:cubicBezTo>
                      <a:pt x="133" y="53"/>
                      <a:pt x="134" y="53"/>
                      <a:pt x="134" y="53"/>
                    </a:cubicBezTo>
                    <a:cubicBezTo>
                      <a:pt x="135" y="53"/>
                      <a:pt x="136" y="54"/>
                      <a:pt x="137" y="55"/>
                    </a:cubicBezTo>
                    <a:cubicBezTo>
                      <a:pt x="138" y="56"/>
                      <a:pt x="140" y="58"/>
                      <a:pt x="144" y="58"/>
                    </a:cubicBezTo>
                    <a:cubicBezTo>
                      <a:pt x="148" y="58"/>
                      <a:pt x="150" y="56"/>
                      <a:pt x="151" y="55"/>
                    </a:cubicBezTo>
                    <a:cubicBezTo>
                      <a:pt x="153" y="53"/>
                      <a:pt x="153" y="53"/>
                      <a:pt x="155" y="53"/>
                    </a:cubicBezTo>
                    <a:cubicBezTo>
                      <a:pt x="157" y="53"/>
                      <a:pt x="158" y="53"/>
                      <a:pt x="159" y="55"/>
                    </a:cubicBezTo>
                    <a:cubicBezTo>
                      <a:pt x="160" y="56"/>
                      <a:pt x="162" y="58"/>
                      <a:pt x="166" y="58"/>
                    </a:cubicBezTo>
                    <a:cubicBezTo>
                      <a:pt x="170" y="58"/>
                      <a:pt x="172" y="56"/>
                      <a:pt x="174" y="55"/>
                    </a:cubicBezTo>
                    <a:cubicBezTo>
                      <a:pt x="175" y="53"/>
                      <a:pt x="176" y="53"/>
                      <a:pt x="177" y="53"/>
                    </a:cubicBezTo>
                    <a:cubicBezTo>
                      <a:pt x="177" y="48"/>
                      <a:pt x="177" y="48"/>
                      <a:pt x="177" y="48"/>
                    </a:cubicBezTo>
                    <a:cubicBezTo>
                      <a:pt x="173" y="48"/>
                      <a:pt x="171" y="50"/>
                      <a:pt x="170" y="51"/>
                    </a:cubicBezTo>
                    <a:close/>
                    <a:moveTo>
                      <a:pt x="33" y="53"/>
                    </a:moveTo>
                    <a:cubicBezTo>
                      <a:pt x="33" y="53"/>
                      <a:pt x="32" y="53"/>
                      <a:pt x="32" y="53"/>
                    </a:cubicBezTo>
                    <a:cubicBezTo>
                      <a:pt x="34" y="53"/>
                      <a:pt x="34" y="53"/>
                      <a:pt x="34" y="53"/>
                    </a:cubicBezTo>
                    <a:cubicBezTo>
                      <a:pt x="34" y="53"/>
                      <a:pt x="34" y="53"/>
                      <a:pt x="33" y="53"/>
                    </a:cubicBezTo>
                    <a:close/>
                    <a:moveTo>
                      <a:pt x="55" y="53"/>
                    </a:moveTo>
                    <a:cubicBezTo>
                      <a:pt x="55" y="53"/>
                      <a:pt x="55" y="53"/>
                      <a:pt x="54" y="53"/>
                    </a:cubicBezTo>
                    <a:cubicBezTo>
                      <a:pt x="57" y="53"/>
                      <a:pt x="57" y="53"/>
                      <a:pt x="57" y="53"/>
                    </a:cubicBezTo>
                    <a:cubicBezTo>
                      <a:pt x="56" y="53"/>
                      <a:pt x="56" y="53"/>
                      <a:pt x="55"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7" name="Freeform 29">
                <a:extLst>
                  <a:ext uri="{FF2B5EF4-FFF2-40B4-BE49-F238E27FC236}">
                    <a16:creationId xmlns:a16="http://schemas.microsoft.com/office/drawing/2014/main" id="{C5330479-E260-4956-AF9C-4D00B5DBEA75}"/>
                  </a:ext>
                </a:extLst>
              </p:cNvPr>
              <p:cNvSpPr>
                <a:spLocks noEditPoints="1"/>
              </p:cNvSpPr>
              <p:nvPr/>
            </p:nvSpPr>
            <p:spPr bwMode="auto">
              <a:xfrm>
                <a:off x="3264" y="2317"/>
                <a:ext cx="209" cy="198"/>
              </a:xfrm>
              <a:custGeom>
                <a:avLst/>
                <a:gdLst>
                  <a:gd name="T0" fmla="*/ 162 w 177"/>
                  <a:gd name="T1" fmla="*/ 3 h 169"/>
                  <a:gd name="T2" fmla="*/ 148 w 177"/>
                  <a:gd name="T3" fmla="*/ 3 h 169"/>
                  <a:gd name="T4" fmla="*/ 140 w 177"/>
                  <a:gd name="T5" fmla="*/ 3 h 169"/>
                  <a:gd name="T6" fmla="*/ 134 w 177"/>
                  <a:gd name="T7" fmla="*/ 0 h 169"/>
                  <a:gd name="T8" fmla="*/ 130 w 177"/>
                  <a:gd name="T9" fmla="*/ 1 h 169"/>
                  <a:gd name="T10" fmla="*/ 126 w 177"/>
                  <a:gd name="T11" fmla="*/ 3 h 169"/>
                  <a:gd name="T12" fmla="*/ 118 w 177"/>
                  <a:gd name="T13" fmla="*/ 3 h 169"/>
                  <a:gd name="T14" fmla="*/ 103 w 177"/>
                  <a:gd name="T15" fmla="*/ 3 h 169"/>
                  <a:gd name="T16" fmla="*/ 96 w 177"/>
                  <a:gd name="T17" fmla="*/ 3 h 169"/>
                  <a:gd name="T18" fmla="*/ 89 w 177"/>
                  <a:gd name="T19" fmla="*/ 0 h 169"/>
                  <a:gd name="T20" fmla="*/ 78 w 177"/>
                  <a:gd name="T21" fmla="*/ 5 h 169"/>
                  <a:gd name="T22" fmla="*/ 74 w 177"/>
                  <a:gd name="T23" fmla="*/ 3 h 169"/>
                  <a:gd name="T24" fmla="*/ 59 w 177"/>
                  <a:gd name="T25" fmla="*/ 3 h 169"/>
                  <a:gd name="T26" fmla="*/ 52 w 177"/>
                  <a:gd name="T27" fmla="*/ 3 h 169"/>
                  <a:gd name="T28" fmla="*/ 45 w 177"/>
                  <a:gd name="T29" fmla="*/ 0 h 169"/>
                  <a:gd name="T30" fmla="*/ 41 w 177"/>
                  <a:gd name="T31" fmla="*/ 1 h 169"/>
                  <a:gd name="T32" fmla="*/ 37 w 177"/>
                  <a:gd name="T33" fmla="*/ 3 h 169"/>
                  <a:gd name="T34" fmla="*/ 29 w 177"/>
                  <a:gd name="T35" fmla="*/ 3 h 169"/>
                  <a:gd name="T36" fmla="*/ 19 w 177"/>
                  <a:gd name="T37" fmla="*/ 1 h 169"/>
                  <a:gd name="T38" fmla="*/ 11 w 177"/>
                  <a:gd name="T39" fmla="*/ 5 h 169"/>
                  <a:gd name="T40" fmla="*/ 0 w 177"/>
                  <a:gd name="T41" fmla="*/ 0 h 169"/>
                  <a:gd name="T42" fmla="*/ 4 w 177"/>
                  <a:gd name="T43" fmla="*/ 6 h 169"/>
                  <a:gd name="T44" fmla="*/ 18 w 177"/>
                  <a:gd name="T45" fmla="*/ 6 h 169"/>
                  <a:gd name="T46" fmla="*/ 19 w 177"/>
                  <a:gd name="T47" fmla="*/ 153 h 169"/>
                  <a:gd name="T48" fmla="*/ 19 w 177"/>
                  <a:gd name="T49" fmla="*/ 169 h 169"/>
                  <a:gd name="T50" fmla="*/ 85 w 177"/>
                  <a:gd name="T51" fmla="*/ 161 h 169"/>
                  <a:gd name="T52" fmla="*/ 74 w 177"/>
                  <a:gd name="T53" fmla="*/ 153 h 169"/>
                  <a:gd name="T54" fmla="*/ 101 w 177"/>
                  <a:gd name="T55" fmla="*/ 84 h 169"/>
                  <a:gd name="T56" fmla="*/ 121 w 177"/>
                  <a:gd name="T57" fmla="*/ 86 h 169"/>
                  <a:gd name="T58" fmla="*/ 117 w 177"/>
                  <a:gd name="T59" fmla="*/ 95 h 169"/>
                  <a:gd name="T60" fmla="*/ 131 w 177"/>
                  <a:gd name="T61" fmla="*/ 107 h 169"/>
                  <a:gd name="T62" fmla="*/ 135 w 177"/>
                  <a:gd name="T63" fmla="*/ 86 h 169"/>
                  <a:gd name="T64" fmla="*/ 146 w 177"/>
                  <a:gd name="T65" fmla="*/ 90 h 169"/>
                  <a:gd name="T66" fmla="*/ 157 w 177"/>
                  <a:gd name="T67" fmla="*/ 76 h 169"/>
                  <a:gd name="T68" fmla="*/ 137 w 177"/>
                  <a:gd name="T69" fmla="*/ 72 h 169"/>
                  <a:gd name="T70" fmla="*/ 139 w 177"/>
                  <a:gd name="T71" fmla="*/ 64 h 169"/>
                  <a:gd name="T72" fmla="*/ 126 w 177"/>
                  <a:gd name="T73" fmla="*/ 52 h 169"/>
                  <a:gd name="T74" fmla="*/ 120 w 177"/>
                  <a:gd name="T75" fmla="*/ 70 h 169"/>
                  <a:gd name="T76" fmla="*/ 112 w 177"/>
                  <a:gd name="T77" fmla="*/ 68 h 169"/>
                  <a:gd name="T78" fmla="*/ 74 w 177"/>
                  <a:gd name="T79" fmla="*/ 76 h 169"/>
                  <a:gd name="T80" fmla="*/ 78 w 177"/>
                  <a:gd name="T81" fmla="*/ 9 h 169"/>
                  <a:gd name="T82" fmla="*/ 89 w 177"/>
                  <a:gd name="T83" fmla="*/ 5 h 169"/>
                  <a:gd name="T84" fmla="*/ 92 w 177"/>
                  <a:gd name="T85" fmla="*/ 6 h 169"/>
                  <a:gd name="T86" fmla="*/ 107 w 177"/>
                  <a:gd name="T87" fmla="*/ 6 h 169"/>
                  <a:gd name="T88" fmla="*/ 115 w 177"/>
                  <a:gd name="T89" fmla="*/ 6 h 169"/>
                  <a:gd name="T90" fmla="*/ 128 w 177"/>
                  <a:gd name="T91" fmla="*/ 7 h 169"/>
                  <a:gd name="T92" fmla="*/ 133 w 177"/>
                  <a:gd name="T93" fmla="*/ 5 h 169"/>
                  <a:gd name="T94" fmla="*/ 137 w 177"/>
                  <a:gd name="T95" fmla="*/ 6 h 169"/>
                  <a:gd name="T96" fmla="*/ 151 w 177"/>
                  <a:gd name="T97" fmla="*/ 6 h 169"/>
                  <a:gd name="T98" fmla="*/ 159 w 177"/>
                  <a:gd name="T99" fmla="*/ 6 h 169"/>
                  <a:gd name="T100" fmla="*/ 174 w 177"/>
                  <a:gd name="T101" fmla="*/ 6 h 169"/>
                  <a:gd name="T102" fmla="*/ 177 w 177"/>
                  <a:gd name="T103" fmla="*/ 0 h 169"/>
                  <a:gd name="T104" fmla="*/ 166 w 177"/>
                  <a:gd name="T105" fmla="*/ 5 h 169"/>
                  <a:gd name="T106" fmla="*/ 133 w 177"/>
                  <a:gd name="T107" fmla="*/ 78 h 169"/>
                  <a:gd name="T108" fmla="*/ 124 w 177"/>
                  <a:gd name="T109" fmla="*/ 7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7" h="169">
                    <a:moveTo>
                      <a:pt x="166" y="5"/>
                    </a:moveTo>
                    <a:cubicBezTo>
                      <a:pt x="165" y="5"/>
                      <a:pt x="164" y="4"/>
                      <a:pt x="162" y="3"/>
                    </a:cubicBezTo>
                    <a:cubicBezTo>
                      <a:pt x="161" y="2"/>
                      <a:pt x="159" y="0"/>
                      <a:pt x="155" y="0"/>
                    </a:cubicBezTo>
                    <a:cubicBezTo>
                      <a:pt x="151" y="0"/>
                      <a:pt x="149" y="2"/>
                      <a:pt x="148" y="3"/>
                    </a:cubicBezTo>
                    <a:cubicBezTo>
                      <a:pt x="146" y="4"/>
                      <a:pt x="146" y="5"/>
                      <a:pt x="144" y="5"/>
                    </a:cubicBezTo>
                    <a:cubicBezTo>
                      <a:pt x="142" y="5"/>
                      <a:pt x="142" y="4"/>
                      <a:pt x="140" y="3"/>
                    </a:cubicBezTo>
                    <a:cubicBezTo>
                      <a:pt x="139" y="2"/>
                      <a:pt x="138" y="2"/>
                      <a:pt x="137" y="1"/>
                    </a:cubicBezTo>
                    <a:cubicBezTo>
                      <a:pt x="136" y="1"/>
                      <a:pt x="135" y="0"/>
                      <a:pt x="134" y="0"/>
                    </a:cubicBezTo>
                    <a:cubicBezTo>
                      <a:pt x="134" y="0"/>
                      <a:pt x="133" y="0"/>
                      <a:pt x="133" y="0"/>
                    </a:cubicBezTo>
                    <a:cubicBezTo>
                      <a:pt x="132" y="0"/>
                      <a:pt x="131" y="0"/>
                      <a:pt x="130" y="1"/>
                    </a:cubicBezTo>
                    <a:cubicBezTo>
                      <a:pt x="129" y="1"/>
                      <a:pt x="129" y="1"/>
                      <a:pt x="128" y="1"/>
                    </a:cubicBezTo>
                    <a:cubicBezTo>
                      <a:pt x="127" y="2"/>
                      <a:pt x="126" y="3"/>
                      <a:pt x="126" y="3"/>
                    </a:cubicBezTo>
                    <a:cubicBezTo>
                      <a:pt x="124" y="4"/>
                      <a:pt x="124" y="5"/>
                      <a:pt x="122" y="5"/>
                    </a:cubicBezTo>
                    <a:cubicBezTo>
                      <a:pt x="120" y="5"/>
                      <a:pt x="119" y="4"/>
                      <a:pt x="118" y="3"/>
                    </a:cubicBezTo>
                    <a:cubicBezTo>
                      <a:pt x="117" y="2"/>
                      <a:pt x="115" y="0"/>
                      <a:pt x="111" y="0"/>
                    </a:cubicBezTo>
                    <a:cubicBezTo>
                      <a:pt x="107" y="0"/>
                      <a:pt x="105" y="2"/>
                      <a:pt x="103" y="3"/>
                    </a:cubicBezTo>
                    <a:cubicBezTo>
                      <a:pt x="102" y="4"/>
                      <a:pt x="101" y="5"/>
                      <a:pt x="100" y="5"/>
                    </a:cubicBezTo>
                    <a:cubicBezTo>
                      <a:pt x="98" y="5"/>
                      <a:pt x="97" y="4"/>
                      <a:pt x="96" y="3"/>
                    </a:cubicBezTo>
                    <a:cubicBezTo>
                      <a:pt x="94" y="2"/>
                      <a:pt x="92" y="0"/>
                      <a:pt x="89" y="0"/>
                    </a:cubicBezTo>
                    <a:cubicBezTo>
                      <a:pt x="89" y="0"/>
                      <a:pt x="89" y="0"/>
                      <a:pt x="89" y="0"/>
                    </a:cubicBezTo>
                    <a:cubicBezTo>
                      <a:pt x="85" y="0"/>
                      <a:pt x="83" y="2"/>
                      <a:pt x="81" y="3"/>
                    </a:cubicBezTo>
                    <a:cubicBezTo>
                      <a:pt x="80" y="4"/>
                      <a:pt x="79" y="5"/>
                      <a:pt x="78" y="5"/>
                    </a:cubicBezTo>
                    <a:cubicBezTo>
                      <a:pt x="76" y="5"/>
                      <a:pt x="75" y="4"/>
                      <a:pt x="74" y="3"/>
                    </a:cubicBezTo>
                    <a:cubicBezTo>
                      <a:pt x="74" y="3"/>
                      <a:pt x="74" y="3"/>
                      <a:pt x="74" y="3"/>
                    </a:cubicBezTo>
                    <a:cubicBezTo>
                      <a:pt x="72" y="2"/>
                      <a:pt x="70" y="0"/>
                      <a:pt x="66" y="0"/>
                    </a:cubicBezTo>
                    <a:cubicBezTo>
                      <a:pt x="63" y="0"/>
                      <a:pt x="61" y="2"/>
                      <a:pt x="59" y="3"/>
                    </a:cubicBezTo>
                    <a:cubicBezTo>
                      <a:pt x="58" y="4"/>
                      <a:pt x="57" y="5"/>
                      <a:pt x="55" y="5"/>
                    </a:cubicBezTo>
                    <a:cubicBezTo>
                      <a:pt x="54" y="5"/>
                      <a:pt x="53" y="4"/>
                      <a:pt x="52" y="3"/>
                    </a:cubicBezTo>
                    <a:cubicBezTo>
                      <a:pt x="51" y="3"/>
                      <a:pt x="50" y="2"/>
                      <a:pt x="48" y="1"/>
                    </a:cubicBezTo>
                    <a:cubicBezTo>
                      <a:pt x="48" y="1"/>
                      <a:pt x="47" y="1"/>
                      <a:pt x="45" y="0"/>
                    </a:cubicBezTo>
                    <a:cubicBezTo>
                      <a:pt x="45" y="0"/>
                      <a:pt x="45" y="0"/>
                      <a:pt x="44" y="0"/>
                    </a:cubicBezTo>
                    <a:cubicBezTo>
                      <a:pt x="43" y="0"/>
                      <a:pt x="42" y="1"/>
                      <a:pt x="41" y="1"/>
                    </a:cubicBezTo>
                    <a:cubicBezTo>
                      <a:pt x="41" y="1"/>
                      <a:pt x="40" y="1"/>
                      <a:pt x="40" y="1"/>
                    </a:cubicBezTo>
                    <a:cubicBezTo>
                      <a:pt x="39" y="2"/>
                      <a:pt x="38" y="3"/>
                      <a:pt x="37" y="3"/>
                    </a:cubicBezTo>
                    <a:cubicBezTo>
                      <a:pt x="36" y="4"/>
                      <a:pt x="35" y="5"/>
                      <a:pt x="33" y="5"/>
                    </a:cubicBezTo>
                    <a:cubicBezTo>
                      <a:pt x="32" y="5"/>
                      <a:pt x="31" y="4"/>
                      <a:pt x="29" y="3"/>
                    </a:cubicBezTo>
                    <a:cubicBezTo>
                      <a:pt x="28" y="2"/>
                      <a:pt x="26" y="0"/>
                      <a:pt x="22" y="0"/>
                    </a:cubicBezTo>
                    <a:cubicBezTo>
                      <a:pt x="21" y="0"/>
                      <a:pt x="20" y="1"/>
                      <a:pt x="19" y="1"/>
                    </a:cubicBezTo>
                    <a:cubicBezTo>
                      <a:pt x="17" y="1"/>
                      <a:pt x="16" y="2"/>
                      <a:pt x="15" y="3"/>
                    </a:cubicBezTo>
                    <a:cubicBezTo>
                      <a:pt x="13" y="4"/>
                      <a:pt x="13" y="5"/>
                      <a:pt x="11" y="5"/>
                    </a:cubicBezTo>
                    <a:cubicBezTo>
                      <a:pt x="9" y="5"/>
                      <a:pt x="9" y="4"/>
                      <a:pt x="7" y="3"/>
                    </a:cubicBezTo>
                    <a:cubicBezTo>
                      <a:pt x="6" y="2"/>
                      <a:pt x="4" y="0"/>
                      <a:pt x="0" y="0"/>
                    </a:cubicBezTo>
                    <a:cubicBezTo>
                      <a:pt x="0" y="5"/>
                      <a:pt x="0" y="5"/>
                      <a:pt x="0" y="5"/>
                    </a:cubicBezTo>
                    <a:cubicBezTo>
                      <a:pt x="2" y="5"/>
                      <a:pt x="2" y="5"/>
                      <a:pt x="4" y="6"/>
                    </a:cubicBezTo>
                    <a:cubicBezTo>
                      <a:pt x="5" y="8"/>
                      <a:pt x="7" y="9"/>
                      <a:pt x="11" y="9"/>
                    </a:cubicBezTo>
                    <a:cubicBezTo>
                      <a:pt x="15" y="9"/>
                      <a:pt x="17" y="8"/>
                      <a:pt x="18" y="6"/>
                    </a:cubicBezTo>
                    <a:cubicBezTo>
                      <a:pt x="19" y="6"/>
                      <a:pt x="19" y="6"/>
                      <a:pt x="19" y="6"/>
                    </a:cubicBezTo>
                    <a:cubicBezTo>
                      <a:pt x="19" y="153"/>
                      <a:pt x="19" y="153"/>
                      <a:pt x="19" y="153"/>
                    </a:cubicBezTo>
                    <a:cubicBezTo>
                      <a:pt x="15" y="153"/>
                      <a:pt x="11" y="157"/>
                      <a:pt x="11" y="161"/>
                    </a:cubicBezTo>
                    <a:cubicBezTo>
                      <a:pt x="11" y="166"/>
                      <a:pt x="15" y="169"/>
                      <a:pt x="19" y="169"/>
                    </a:cubicBezTo>
                    <a:cubicBezTo>
                      <a:pt x="77" y="169"/>
                      <a:pt x="77" y="169"/>
                      <a:pt x="77" y="169"/>
                    </a:cubicBezTo>
                    <a:cubicBezTo>
                      <a:pt x="81" y="169"/>
                      <a:pt x="85" y="166"/>
                      <a:pt x="85" y="161"/>
                    </a:cubicBezTo>
                    <a:cubicBezTo>
                      <a:pt x="85" y="157"/>
                      <a:pt x="81" y="153"/>
                      <a:pt x="77" y="153"/>
                    </a:cubicBezTo>
                    <a:cubicBezTo>
                      <a:pt x="74" y="153"/>
                      <a:pt x="74" y="153"/>
                      <a:pt x="74" y="153"/>
                    </a:cubicBezTo>
                    <a:cubicBezTo>
                      <a:pt x="74" y="84"/>
                      <a:pt x="74" y="84"/>
                      <a:pt x="74" y="84"/>
                    </a:cubicBezTo>
                    <a:cubicBezTo>
                      <a:pt x="101" y="84"/>
                      <a:pt x="101" y="84"/>
                      <a:pt x="101" y="84"/>
                    </a:cubicBezTo>
                    <a:cubicBezTo>
                      <a:pt x="103" y="89"/>
                      <a:pt x="106" y="92"/>
                      <a:pt x="110" y="91"/>
                    </a:cubicBezTo>
                    <a:cubicBezTo>
                      <a:pt x="121" y="86"/>
                      <a:pt x="121" y="86"/>
                      <a:pt x="121" y="86"/>
                    </a:cubicBezTo>
                    <a:cubicBezTo>
                      <a:pt x="121" y="87"/>
                      <a:pt x="122" y="87"/>
                      <a:pt x="122" y="87"/>
                    </a:cubicBezTo>
                    <a:cubicBezTo>
                      <a:pt x="117" y="95"/>
                      <a:pt x="117" y="95"/>
                      <a:pt x="117" y="95"/>
                    </a:cubicBezTo>
                    <a:cubicBezTo>
                      <a:pt x="112" y="104"/>
                      <a:pt x="118" y="108"/>
                      <a:pt x="126" y="107"/>
                    </a:cubicBezTo>
                    <a:cubicBezTo>
                      <a:pt x="131" y="107"/>
                      <a:pt x="131" y="107"/>
                      <a:pt x="131" y="107"/>
                    </a:cubicBezTo>
                    <a:cubicBezTo>
                      <a:pt x="137" y="106"/>
                      <a:pt x="141" y="102"/>
                      <a:pt x="140" y="98"/>
                    </a:cubicBezTo>
                    <a:cubicBezTo>
                      <a:pt x="135" y="86"/>
                      <a:pt x="135" y="86"/>
                      <a:pt x="135" y="86"/>
                    </a:cubicBezTo>
                    <a:cubicBezTo>
                      <a:pt x="136" y="86"/>
                      <a:pt x="136" y="85"/>
                      <a:pt x="137" y="84"/>
                    </a:cubicBezTo>
                    <a:cubicBezTo>
                      <a:pt x="146" y="90"/>
                      <a:pt x="146" y="90"/>
                      <a:pt x="146" y="90"/>
                    </a:cubicBezTo>
                    <a:cubicBezTo>
                      <a:pt x="154" y="95"/>
                      <a:pt x="159" y="89"/>
                      <a:pt x="158" y="81"/>
                    </a:cubicBezTo>
                    <a:cubicBezTo>
                      <a:pt x="157" y="76"/>
                      <a:pt x="157" y="76"/>
                      <a:pt x="157" y="76"/>
                    </a:cubicBezTo>
                    <a:cubicBezTo>
                      <a:pt x="156" y="70"/>
                      <a:pt x="152" y="66"/>
                      <a:pt x="148" y="68"/>
                    </a:cubicBezTo>
                    <a:cubicBezTo>
                      <a:pt x="137" y="72"/>
                      <a:pt x="137" y="72"/>
                      <a:pt x="137" y="72"/>
                    </a:cubicBezTo>
                    <a:cubicBezTo>
                      <a:pt x="136" y="72"/>
                      <a:pt x="136" y="71"/>
                      <a:pt x="135" y="70"/>
                    </a:cubicBezTo>
                    <a:cubicBezTo>
                      <a:pt x="139" y="64"/>
                      <a:pt x="139" y="64"/>
                      <a:pt x="139" y="64"/>
                    </a:cubicBezTo>
                    <a:cubicBezTo>
                      <a:pt x="145" y="56"/>
                      <a:pt x="139" y="51"/>
                      <a:pt x="131" y="52"/>
                    </a:cubicBezTo>
                    <a:cubicBezTo>
                      <a:pt x="126" y="52"/>
                      <a:pt x="126" y="52"/>
                      <a:pt x="126" y="52"/>
                    </a:cubicBezTo>
                    <a:cubicBezTo>
                      <a:pt x="120" y="53"/>
                      <a:pt x="115" y="57"/>
                      <a:pt x="117" y="61"/>
                    </a:cubicBezTo>
                    <a:cubicBezTo>
                      <a:pt x="120" y="70"/>
                      <a:pt x="120" y="70"/>
                      <a:pt x="120" y="70"/>
                    </a:cubicBezTo>
                    <a:cubicBezTo>
                      <a:pt x="120" y="71"/>
                      <a:pt x="119" y="72"/>
                      <a:pt x="119" y="73"/>
                    </a:cubicBezTo>
                    <a:cubicBezTo>
                      <a:pt x="112" y="68"/>
                      <a:pt x="112" y="68"/>
                      <a:pt x="112" y="68"/>
                    </a:cubicBezTo>
                    <a:cubicBezTo>
                      <a:pt x="104" y="63"/>
                      <a:pt x="100" y="69"/>
                      <a:pt x="100" y="76"/>
                    </a:cubicBezTo>
                    <a:cubicBezTo>
                      <a:pt x="74" y="76"/>
                      <a:pt x="74" y="76"/>
                      <a:pt x="74" y="76"/>
                    </a:cubicBezTo>
                    <a:cubicBezTo>
                      <a:pt x="74" y="9"/>
                      <a:pt x="74" y="9"/>
                      <a:pt x="74" y="9"/>
                    </a:cubicBezTo>
                    <a:cubicBezTo>
                      <a:pt x="75" y="9"/>
                      <a:pt x="76" y="9"/>
                      <a:pt x="78" y="9"/>
                    </a:cubicBezTo>
                    <a:cubicBezTo>
                      <a:pt x="81" y="9"/>
                      <a:pt x="83" y="8"/>
                      <a:pt x="85" y="6"/>
                    </a:cubicBezTo>
                    <a:cubicBezTo>
                      <a:pt x="86" y="5"/>
                      <a:pt x="87" y="5"/>
                      <a:pt x="89" y="5"/>
                    </a:cubicBezTo>
                    <a:cubicBezTo>
                      <a:pt x="89" y="5"/>
                      <a:pt x="89" y="5"/>
                      <a:pt x="89" y="5"/>
                    </a:cubicBezTo>
                    <a:cubicBezTo>
                      <a:pt x="90" y="5"/>
                      <a:pt x="91" y="5"/>
                      <a:pt x="92" y="6"/>
                    </a:cubicBezTo>
                    <a:cubicBezTo>
                      <a:pt x="94" y="8"/>
                      <a:pt x="96" y="9"/>
                      <a:pt x="100" y="9"/>
                    </a:cubicBezTo>
                    <a:cubicBezTo>
                      <a:pt x="104" y="9"/>
                      <a:pt x="106" y="8"/>
                      <a:pt x="107" y="6"/>
                    </a:cubicBezTo>
                    <a:cubicBezTo>
                      <a:pt x="108" y="5"/>
                      <a:pt x="109" y="5"/>
                      <a:pt x="111" y="5"/>
                    </a:cubicBezTo>
                    <a:cubicBezTo>
                      <a:pt x="112" y="5"/>
                      <a:pt x="113" y="5"/>
                      <a:pt x="115" y="6"/>
                    </a:cubicBezTo>
                    <a:cubicBezTo>
                      <a:pt x="116" y="8"/>
                      <a:pt x="118" y="9"/>
                      <a:pt x="122" y="9"/>
                    </a:cubicBezTo>
                    <a:cubicBezTo>
                      <a:pt x="125" y="9"/>
                      <a:pt x="127" y="8"/>
                      <a:pt x="128" y="7"/>
                    </a:cubicBezTo>
                    <a:cubicBezTo>
                      <a:pt x="129" y="7"/>
                      <a:pt x="129" y="7"/>
                      <a:pt x="129" y="6"/>
                    </a:cubicBezTo>
                    <a:cubicBezTo>
                      <a:pt x="131" y="5"/>
                      <a:pt x="131" y="5"/>
                      <a:pt x="133" y="5"/>
                    </a:cubicBezTo>
                    <a:cubicBezTo>
                      <a:pt x="133" y="5"/>
                      <a:pt x="134" y="5"/>
                      <a:pt x="134" y="5"/>
                    </a:cubicBezTo>
                    <a:cubicBezTo>
                      <a:pt x="135" y="5"/>
                      <a:pt x="136" y="5"/>
                      <a:pt x="137" y="6"/>
                    </a:cubicBezTo>
                    <a:cubicBezTo>
                      <a:pt x="138" y="8"/>
                      <a:pt x="140" y="9"/>
                      <a:pt x="144" y="9"/>
                    </a:cubicBezTo>
                    <a:cubicBezTo>
                      <a:pt x="148" y="9"/>
                      <a:pt x="150" y="8"/>
                      <a:pt x="151" y="6"/>
                    </a:cubicBezTo>
                    <a:cubicBezTo>
                      <a:pt x="153" y="5"/>
                      <a:pt x="153" y="5"/>
                      <a:pt x="155" y="5"/>
                    </a:cubicBezTo>
                    <a:cubicBezTo>
                      <a:pt x="157" y="5"/>
                      <a:pt x="158" y="5"/>
                      <a:pt x="159" y="6"/>
                    </a:cubicBezTo>
                    <a:cubicBezTo>
                      <a:pt x="160" y="8"/>
                      <a:pt x="162" y="9"/>
                      <a:pt x="166" y="9"/>
                    </a:cubicBezTo>
                    <a:cubicBezTo>
                      <a:pt x="170" y="9"/>
                      <a:pt x="172" y="8"/>
                      <a:pt x="174" y="6"/>
                    </a:cubicBezTo>
                    <a:cubicBezTo>
                      <a:pt x="175" y="5"/>
                      <a:pt x="176" y="5"/>
                      <a:pt x="177" y="5"/>
                    </a:cubicBezTo>
                    <a:cubicBezTo>
                      <a:pt x="177" y="0"/>
                      <a:pt x="177" y="0"/>
                      <a:pt x="177" y="0"/>
                    </a:cubicBezTo>
                    <a:cubicBezTo>
                      <a:pt x="173" y="0"/>
                      <a:pt x="171" y="2"/>
                      <a:pt x="170" y="3"/>
                    </a:cubicBezTo>
                    <a:cubicBezTo>
                      <a:pt x="169" y="4"/>
                      <a:pt x="168" y="5"/>
                      <a:pt x="166" y="5"/>
                    </a:cubicBezTo>
                    <a:close/>
                    <a:moveTo>
                      <a:pt x="128" y="74"/>
                    </a:moveTo>
                    <a:cubicBezTo>
                      <a:pt x="130" y="74"/>
                      <a:pt x="132" y="76"/>
                      <a:pt x="133" y="78"/>
                    </a:cubicBezTo>
                    <a:cubicBezTo>
                      <a:pt x="133" y="80"/>
                      <a:pt x="131" y="83"/>
                      <a:pt x="129" y="83"/>
                    </a:cubicBezTo>
                    <a:cubicBezTo>
                      <a:pt x="126" y="83"/>
                      <a:pt x="124" y="81"/>
                      <a:pt x="124" y="79"/>
                    </a:cubicBezTo>
                    <a:cubicBezTo>
                      <a:pt x="123" y="77"/>
                      <a:pt x="125" y="74"/>
                      <a:pt x="12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8" name="Freeform 30">
                <a:extLst>
                  <a:ext uri="{FF2B5EF4-FFF2-40B4-BE49-F238E27FC236}">
                    <a16:creationId xmlns:a16="http://schemas.microsoft.com/office/drawing/2014/main" id="{FFB7A01C-4166-45A4-A9C2-46CD6286B5CE}"/>
                  </a:ext>
                </a:extLst>
              </p:cNvPr>
              <p:cNvSpPr>
                <a:spLocks/>
              </p:cNvSpPr>
              <p:nvPr/>
            </p:nvSpPr>
            <p:spPr bwMode="auto">
              <a:xfrm>
                <a:off x="3433" y="2438"/>
                <a:ext cx="25" cy="23"/>
              </a:xfrm>
              <a:custGeom>
                <a:avLst/>
                <a:gdLst>
                  <a:gd name="T0" fmla="*/ 20 w 21"/>
                  <a:gd name="T1" fmla="*/ 1 h 20"/>
                  <a:gd name="T2" fmla="*/ 17 w 21"/>
                  <a:gd name="T3" fmla="*/ 2 h 20"/>
                  <a:gd name="T4" fmla="*/ 2 w 21"/>
                  <a:gd name="T5" fmla="*/ 16 h 20"/>
                  <a:gd name="T6" fmla="*/ 0 w 21"/>
                  <a:gd name="T7" fmla="*/ 18 h 20"/>
                  <a:gd name="T8" fmla="*/ 2 w 21"/>
                  <a:gd name="T9" fmla="*/ 20 h 20"/>
                  <a:gd name="T10" fmla="*/ 3 w 21"/>
                  <a:gd name="T11" fmla="*/ 20 h 20"/>
                  <a:gd name="T12" fmla="*/ 21 w 21"/>
                  <a:gd name="T13" fmla="*/ 3 h 20"/>
                  <a:gd name="T14" fmla="*/ 20 w 21"/>
                  <a:gd name="T15" fmla="*/ 1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0">
                    <a:moveTo>
                      <a:pt x="20" y="1"/>
                    </a:moveTo>
                    <a:cubicBezTo>
                      <a:pt x="19" y="0"/>
                      <a:pt x="18" y="1"/>
                      <a:pt x="17" y="2"/>
                    </a:cubicBezTo>
                    <a:cubicBezTo>
                      <a:pt x="17" y="3"/>
                      <a:pt x="14" y="14"/>
                      <a:pt x="2" y="16"/>
                    </a:cubicBezTo>
                    <a:cubicBezTo>
                      <a:pt x="1" y="16"/>
                      <a:pt x="0" y="17"/>
                      <a:pt x="0" y="18"/>
                    </a:cubicBezTo>
                    <a:cubicBezTo>
                      <a:pt x="0" y="19"/>
                      <a:pt x="1" y="20"/>
                      <a:pt x="2" y="20"/>
                    </a:cubicBezTo>
                    <a:cubicBezTo>
                      <a:pt x="2" y="20"/>
                      <a:pt x="3" y="20"/>
                      <a:pt x="3" y="20"/>
                    </a:cubicBezTo>
                    <a:cubicBezTo>
                      <a:pt x="17" y="17"/>
                      <a:pt x="21" y="4"/>
                      <a:pt x="21" y="3"/>
                    </a:cubicBezTo>
                    <a:cubicBezTo>
                      <a:pt x="21" y="2"/>
                      <a:pt x="21"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9" name="Freeform 31">
                <a:extLst>
                  <a:ext uri="{FF2B5EF4-FFF2-40B4-BE49-F238E27FC236}">
                    <a16:creationId xmlns:a16="http://schemas.microsoft.com/office/drawing/2014/main" id="{DF0A4515-F2CF-4904-B9D0-074B240C4946}"/>
                  </a:ext>
                </a:extLst>
              </p:cNvPr>
              <p:cNvSpPr>
                <a:spLocks/>
              </p:cNvSpPr>
              <p:nvPr/>
            </p:nvSpPr>
            <p:spPr bwMode="auto">
              <a:xfrm>
                <a:off x="3431" y="2435"/>
                <a:ext cx="17" cy="17"/>
              </a:xfrm>
              <a:custGeom>
                <a:avLst/>
                <a:gdLst>
                  <a:gd name="T0" fmla="*/ 15 w 15"/>
                  <a:gd name="T1" fmla="*/ 3 h 14"/>
                  <a:gd name="T2" fmla="*/ 13 w 15"/>
                  <a:gd name="T3" fmla="*/ 0 h 14"/>
                  <a:gd name="T4" fmla="*/ 11 w 15"/>
                  <a:gd name="T5" fmla="*/ 2 h 14"/>
                  <a:gd name="T6" fmla="*/ 2 w 15"/>
                  <a:gd name="T7" fmla="*/ 10 h 14"/>
                  <a:gd name="T8" fmla="*/ 0 w 15"/>
                  <a:gd name="T9" fmla="*/ 13 h 14"/>
                  <a:gd name="T10" fmla="*/ 2 w 15"/>
                  <a:gd name="T11" fmla="*/ 14 h 14"/>
                  <a:gd name="T12" fmla="*/ 2 w 15"/>
                  <a:gd name="T13" fmla="*/ 14 h 14"/>
                  <a:gd name="T14" fmla="*/ 15 w 15"/>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15" y="3"/>
                    </a:moveTo>
                    <a:cubicBezTo>
                      <a:pt x="15" y="2"/>
                      <a:pt x="15" y="1"/>
                      <a:pt x="13" y="0"/>
                    </a:cubicBezTo>
                    <a:cubicBezTo>
                      <a:pt x="12" y="0"/>
                      <a:pt x="11" y="1"/>
                      <a:pt x="11" y="2"/>
                    </a:cubicBezTo>
                    <a:cubicBezTo>
                      <a:pt x="11" y="2"/>
                      <a:pt x="9" y="9"/>
                      <a:pt x="2" y="10"/>
                    </a:cubicBezTo>
                    <a:cubicBezTo>
                      <a:pt x="1" y="10"/>
                      <a:pt x="0" y="11"/>
                      <a:pt x="0" y="13"/>
                    </a:cubicBezTo>
                    <a:cubicBezTo>
                      <a:pt x="0" y="14"/>
                      <a:pt x="1" y="14"/>
                      <a:pt x="2" y="14"/>
                    </a:cubicBezTo>
                    <a:cubicBezTo>
                      <a:pt x="2" y="14"/>
                      <a:pt x="2" y="14"/>
                      <a:pt x="2" y="14"/>
                    </a:cubicBezTo>
                    <a:cubicBezTo>
                      <a:pt x="12" y="12"/>
                      <a:pt x="15" y="3"/>
                      <a:pt x="1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0" name="Freeform 32">
                <a:extLst>
                  <a:ext uri="{FF2B5EF4-FFF2-40B4-BE49-F238E27FC236}">
                    <a16:creationId xmlns:a16="http://schemas.microsoft.com/office/drawing/2014/main" id="{95C44594-9C1F-476B-91C1-3C810D7F8124}"/>
                  </a:ext>
                </a:extLst>
              </p:cNvPr>
              <p:cNvSpPr>
                <a:spLocks/>
              </p:cNvSpPr>
              <p:nvPr/>
            </p:nvSpPr>
            <p:spPr bwMode="auto">
              <a:xfrm>
                <a:off x="3373" y="2356"/>
                <a:ext cx="26" cy="22"/>
              </a:xfrm>
              <a:custGeom>
                <a:avLst/>
                <a:gdLst>
                  <a:gd name="T0" fmla="*/ 20 w 22"/>
                  <a:gd name="T1" fmla="*/ 5 h 19"/>
                  <a:gd name="T2" fmla="*/ 22 w 22"/>
                  <a:gd name="T3" fmla="*/ 2 h 19"/>
                  <a:gd name="T4" fmla="*/ 19 w 22"/>
                  <a:gd name="T5" fmla="*/ 1 h 19"/>
                  <a:gd name="T6" fmla="*/ 0 w 22"/>
                  <a:gd name="T7" fmla="*/ 17 h 19"/>
                  <a:gd name="T8" fmla="*/ 2 w 22"/>
                  <a:gd name="T9" fmla="*/ 19 h 19"/>
                  <a:gd name="T10" fmla="*/ 2 w 22"/>
                  <a:gd name="T11" fmla="*/ 19 h 19"/>
                  <a:gd name="T12" fmla="*/ 4 w 22"/>
                  <a:gd name="T13" fmla="*/ 18 h 19"/>
                  <a:gd name="T14" fmla="*/ 20 w 22"/>
                  <a:gd name="T15" fmla="*/ 5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9">
                    <a:moveTo>
                      <a:pt x="20" y="5"/>
                    </a:moveTo>
                    <a:cubicBezTo>
                      <a:pt x="21" y="4"/>
                      <a:pt x="22" y="3"/>
                      <a:pt x="22" y="2"/>
                    </a:cubicBezTo>
                    <a:cubicBezTo>
                      <a:pt x="21" y="1"/>
                      <a:pt x="20" y="0"/>
                      <a:pt x="19" y="1"/>
                    </a:cubicBezTo>
                    <a:cubicBezTo>
                      <a:pt x="5" y="3"/>
                      <a:pt x="1" y="16"/>
                      <a:pt x="0" y="17"/>
                    </a:cubicBezTo>
                    <a:cubicBezTo>
                      <a:pt x="0" y="18"/>
                      <a:pt x="1" y="19"/>
                      <a:pt x="2" y="19"/>
                    </a:cubicBezTo>
                    <a:cubicBezTo>
                      <a:pt x="2" y="19"/>
                      <a:pt x="2" y="19"/>
                      <a:pt x="2" y="19"/>
                    </a:cubicBezTo>
                    <a:cubicBezTo>
                      <a:pt x="3" y="19"/>
                      <a:pt x="4" y="19"/>
                      <a:pt x="4" y="18"/>
                    </a:cubicBezTo>
                    <a:cubicBezTo>
                      <a:pt x="4" y="18"/>
                      <a:pt x="8" y="6"/>
                      <a:pt x="2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1" name="Freeform 33">
                <a:extLst>
                  <a:ext uri="{FF2B5EF4-FFF2-40B4-BE49-F238E27FC236}">
                    <a16:creationId xmlns:a16="http://schemas.microsoft.com/office/drawing/2014/main" id="{1F537D97-5BE5-4ACE-AE00-7A8ED3C6855F}"/>
                  </a:ext>
                </a:extLst>
              </p:cNvPr>
              <p:cNvSpPr>
                <a:spLocks/>
              </p:cNvSpPr>
              <p:nvPr/>
            </p:nvSpPr>
            <p:spPr bwMode="auto">
              <a:xfrm>
                <a:off x="3382" y="2365"/>
                <a:ext cx="19" cy="17"/>
              </a:xfrm>
              <a:custGeom>
                <a:avLst/>
                <a:gdLst>
                  <a:gd name="T0" fmla="*/ 2 w 16"/>
                  <a:gd name="T1" fmla="*/ 14 h 14"/>
                  <a:gd name="T2" fmla="*/ 3 w 16"/>
                  <a:gd name="T3" fmla="*/ 14 h 14"/>
                  <a:gd name="T4" fmla="*/ 4 w 16"/>
                  <a:gd name="T5" fmla="*/ 13 h 14"/>
                  <a:gd name="T6" fmla="*/ 14 w 16"/>
                  <a:gd name="T7" fmla="*/ 4 h 14"/>
                  <a:gd name="T8" fmla="*/ 16 w 16"/>
                  <a:gd name="T9" fmla="*/ 2 h 14"/>
                  <a:gd name="T10" fmla="*/ 13 w 16"/>
                  <a:gd name="T11" fmla="*/ 0 h 14"/>
                  <a:gd name="T12" fmla="*/ 1 w 16"/>
                  <a:gd name="T13" fmla="*/ 12 h 14"/>
                  <a:gd name="T14" fmla="*/ 2 w 1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2" y="14"/>
                    </a:moveTo>
                    <a:cubicBezTo>
                      <a:pt x="2" y="14"/>
                      <a:pt x="2" y="14"/>
                      <a:pt x="3" y="14"/>
                    </a:cubicBezTo>
                    <a:cubicBezTo>
                      <a:pt x="3" y="14"/>
                      <a:pt x="4" y="14"/>
                      <a:pt x="4" y="13"/>
                    </a:cubicBezTo>
                    <a:cubicBezTo>
                      <a:pt x="4" y="13"/>
                      <a:pt x="7" y="6"/>
                      <a:pt x="14" y="4"/>
                    </a:cubicBezTo>
                    <a:cubicBezTo>
                      <a:pt x="15" y="4"/>
                      <a:pt x="16" y="3"/>
                      <a:pt x="16" y="2"/>
                    </a:cubicBezTo>
                    <a:cubicBezTo>
                      <a:pt x="15" y="1"/>
                      <a:pt x="14" y="0"/>
                      <a:pt x="13" y="0"/>
                    </a:cubicBezTo>
                    <a:cubicBezTo>
                      <a:pt x="4" y="2"/>
                      <a:pt x="1" y="11"/>
                      <a:pt x="1" y="12"/>
                    </a:cubicBezTo>
                    <a:cubicBezTo>
                      <a:pt x="0" y="13"/>
                      <a:pt x="1" y="14"/>
                      <a:pt x="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305" name="テキスト ボックス 304">
              <a:extLst>
                <a:ext uri="{FF2B5EF4-FFF2-40B4-BE49-F238E27FC236}">
                  <a16:creationId xmlns:a16="http://schemas.microsoft.com/office/drawing/2014/main" id="{D289CFD3-1658-45A9-9753-8892A57573B8}"/>
                </a:ext>
              </a:extLst>
            </p:cNvPr>
            <p:cNvSpPr txBox="1"/>
            <p:nvPr/>
          </p:nvSpPr>
          <p:spPr>
            <a:xfrm>
              <a:off x="5711429" y="2593511"/>
              <a:ext cx="1289445" cy="215444"/>
            </a:xfrm>
            <a:prstGeom prst="rect">
              <a:avLst/>
            </a:prstGeom>
            <a:noFill/>
          </p:spPr>
          <p:txBody>
            <a:bodyPr wrap="square" lIns="0" tIns="0" rIns="0" bIns="0" rtlCol="0">
              <a:spAutoFit/>
            </a:bodyPr>
            <a:lstStyle>
              <a:defPPr>
                <a:defRPr lang="ja-JP"/>
              </a:defPPr>
              <a:lvl1pPr algn="ctr">
                <a:defRPr sz="1400" b="1"/>
              </a:lvl1pPr>
            </a:lstStyle>
            <a:p>
              <a:pPr lvl="0">
                <a:defRPr/>
              </a:pPr>
              <a:r>
                <a:rPr lang="ja-JP" altLang="en-US" dirty="0">
                  <a:solidFill>
                    <a:prstClr val="black"/>
                  </a:solidFill>
                </a:rPr>
                <a:t>波力発電</a:t>
              </a:r>
            </a:p>
          </p:txBody>
        </p:sp>
      </p:grpSp>
      <p:grpSp>
        <p:nvGrpSpPr>
          <p:cNvPr id="244" name="グループ化 243">
            <a:extLst>
              <a:ext uri="{FF2B5EF4-FFF2-40B4-BE49-F238E27FC236}">
                <a16:creationId xmlns:a16="http://schemas.microsoft.com/office/drawing/2014/main" id="{499AD375-E5F9-4AD6-9EB3-59C9AAFD5EE5}"/>
              </a:ext>
            </a:extLst>
          </p:cNvPr>
          <p:cNvGrpSpPr/>
          <p:nvPr/>
        </p:nvGrpSpPr>
        <p:grpSpPr>
          <a:xfrm>
            <a:off x="272147" y="1879920"/>
            <a:ext cx="2244934" cy="1490618"/>
            <a:chOff x="366746" y="4097538"/>
            <a:chExt cx="1682701" cy="1117300"/>
          </a:xfrm>
        </p:grpSpPr>
        <p:grpSp>
          <p:nvGrpSpPr>
            <p:cNvPr id="241" name="グループ化 240">
              <a:extLst>
                <a:ext uri="{FF2B5EF4-FFF2-40B4-BE49-F238E27FC236}">
                  <a16:creationId xmlns:a16="http://schemas.microsoft.com/office/drawing/2014/main" id="{B229222D-706F-4815-A73E-C8B8B557AD35}"/>
                </a:ext>
              </a:extLst>
            </p:cNvPr>
            <p:cNvGrpSpPr/>
            <p:nvPr/>
          </p:nvGrpSpPr>
          <p:grpSpPr>
            <a:xfrm>
              <a:off x="366746" y="4097538"/>
              <a:ext cx="621863" cy="1117300"/>
              <a:chOff x="1067942" y="2582734"/>
              <a:chExt cx="752373" cy="1351786"/>
            </a:xfrm>
          </p:grpSpPr>
          <p:grpSp>
            <p:nvGrpSpPr>
              <p:cNvPr id="334" name="Group 4">
                <a:extLst>
                  <a:ext uri="{FF2B5EF4-FFF2-40B4-BE49-F238E27FC236}">
                    <a16:creationId xmlns:a16="http://schemas.microsoft.com/office/drawing/2014/main" id="{5B7456AD-61DB-4721-BBD1-83C1E6F72B66}"/>
                  </a:ext>
                </a:extLst>
              </p:cNvPr>
              <p:cNvGrpSpPr>
                <a:grpSpLocks noChangeAspect="1"/>
              </p:cNvGrpSpPr>
              <p:nvPr/>
            </p:nvGrpSpPr>
            <p:grpSpPr bwMode="auto">
              <a:xfrm>
                <a:off x="1149041" y="2582734"/>
                <a:ext cx="530977" cy="491836"/>
                <a:chOff x="3216" y="2236"/>
                <a:chExt cx="312" cy="289"/>
              </a:xfrm>
              <a:solidFill>
                <a:schemeClr val="tx2"/>
              </a:solidFill>
            </p:grpSpPr>
            <p:sp>
              <p:nvSpPr>
                <p:cNvPr id="345" name="Freeform 5">
                  <a:extLst>
                    <a:ext uri="{FF2B5EF4-FFF2-40B4-BE49-F238E27FC236}">
                      <a16:creationId xmlns:a16="http://schemas.microsoft.com/office/drawing/2014/main" id="{43416F4A-2D62-405E-BAD0-CB4A54C4B1AD}"/>
                    </a:ext>
                  </a:extLst>
                </p:cNvPr>
                <p:cNvSpPr>
                  <a:spLocks/>
                </p:cNvSpPr>
                <p:nvPr/>
              </p:nvSpPr>
              <p:spPr bwMode="auto">
                <a:xfrm>
                  <a:off x="3262" y="2236"/>
                  <a:ext cx="215" cy="83"/>
                </a:xfrm>
                <a:custGeom>
                  <a:avLst/>
                  <a:gdLst>
                    <a:gd name="T0" fmla="*/ 149 w 184"/>
                    <a:gd name="T1" fmla="*/ 51 h 71"/>
                    <a:gd name="T2" fmla="*/ 184 w 184"/>
                    <a:gd name="T3" fmla="*/ 49 h 71"/>
                    <a:gd name="T4" fmla="*/ 182 w 184"/>
                    <a:gd name="T5" fmla="*/ 14 h 71"/>
                    <a:gd name="T6" fmla="*/ 167 w 184"/>
                    <a:gd name="T7" fmla="*/ 0 h 71"/>
                    <a:gd name="T8" fmla="*/ 168 w 184"/>
                    <a:gd name="T9" fmla="*/ 26 h 71"/>
                    <a:gd name="T10" fmla="*/ 102 w 184"/>
                    <a:gd name="T11" fmla="*/ 6 h 71"/>
                    <a:gd name="T12" fmla="*/ 3 w 184"/>
                    <a:gd name="T13" fmla="*/ 59 h 71"/>
                    <a:gd name="T14" fmla="*/ 5 w 184"/>
                    <a:gd name="T15" fmla="*/ 69 h 71"/>
                    <a:gd name="T16" fmla="*/ 9 w 184"/>
                    <a:gd name="T17" fmla="*/ 71 h 71"/>
                    <a:gd name="T18" fmla="*/ 15 w 184"/>
                    <a:gd name="T19" fmla="*/ 67 h 71"/>
                    <a:gd name="T20" fmla="*/ 102 w 184"/>
                    <a:gd name="T21" fmla="*/ 21 h 71"/>
                    <a:gd name="T22" fmla="*/ 156 w 184"/>
                    <a:gd name="T23" fmla="*/ 36 h 71"/>
                    <a:gd name="T24" fmla="*/ 134 w 184"/>
                    <a:gd name="T25" fmla="*/ 37 h 71"/>
                    <a:gd name="T26" fmla="*/ 149 w 184"/>
                    <a:gd name="T27" fmla="*/ 5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4" h="71">
                      <a:moveTo>
                        <a:pt x="149" y="51"/>
                      </a:moveTo>
                      <a:cubicBezTo>
                        <a:pt x="184" y="49"/>
                        <a:pt x="184" y="49"/>
                        <a:pt x="184" y="49"/>
                      </a:cubicBezTo>
                      <a:cubicBezTo>
                        <a:pt x="182" y="14"/>
                        <a:pt x="182" y="14"/>
                        <a:pt x="182" y="14"/>
                      </a:cubicBezTo>
                      <a:cubicBezTo>
                        <a:pt x="167" y="0"/>
                        <a:pt x="167" y="0"/>
                        <a:pt x="167" y="0"/>
                      </a:cubicBezTo>
                      <a:cubicBezTo>
                        <a:pt x="168" y="26"/>
                        <a:pt x="168" y="26"/>
                        <a:pt x="168" y="26"/>
                      </a:cubicBezTo>
                      <a:cubicBezTo>
                        <a:pt x="148" y="13"/>
                        <a:pt x="126" y="6"/>
                        <a:pt x="102" y="6"/>
                      </a:cubicBezTo>
                      <a:cubicBezTo>
                        <a:pt x="62" y="6"/>
                        <a:pt x="25" y="26"/>
                        <a:pt x="3" y="59"/>
                      </a:cubicBezTo>
                      <a:cubicBezTo>
                        <a:pt x="0" y="63"/>
                        <a:pt x="1" y="67"/>
                        <a:pt x="5" y="69"/>
                      </a:cubicBezTo>
                      <a:cubicBezTo>
                        <a:pt x="6" y="70"/>
                        <a:pt x="7" y="71"/>
                        <a:pt x="9" y="71"/>
                      </a:cubicBezTo>
                      <a:cubicBezTo>
                        <a:pt x="11" y="71"/>
                        <a:pt x="13" y="70"/>
                        <a:pt x="15" y="67"/>
                      </a:cubicBezTo>
                      <a:cubicBezTo>
                        <a:pt x="34" y="38"/>
                        <a:pt x="67" y="21"/>
                        <a:pt x="102" y="21"/>
                      </a:cubicBezTo>
                      <a:cubicBezTo>
                        <a:pt x="121" y="21"/>
                        <a:pt x="140" y="26"/>
                        <a:pt x="156" y="36"/>
                      </a:cubicBezTo>
                      <a:cubicBezTo>
                        <a:pt x="134" y="37"/>
                        <a:pt x="134" y="37"/>
                        <a:pt x="134" y="37"/>
                      </a:cubicBezTo>
                      <a:lnTo>
                        <a:pt x="149"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6" name="Freeform 6">
                  <a:extLst>
                    <a:ext uri="{FF2B5EF4-FFF2-40B4-BE49-F238E27FC236}">
                      <a16:creationId xmlns:a16="http://schemas.microsoft.com/office/drawing/2014/main" id="{D74C1CBD-CBE9-4E99-BD85-3C6CC9A97BBF}"/>
                    </a:ext>
                  </a:extLst>
                </p:cNvPr>
                <p:cNvSpPr>
                  <a:spLocks/>
                </p:cNvSpPr>
                <p:nvPr/>
              </p:nvSpPr>
              <p:spPr bwMode="auto">
                <a:xfrm>
                  <a:off x="3424" y="2306"/>
                  <a:ext cx="104" cy="219"/>
                </a:xfrm>
                <a:custGeom>
                  <a:avLst/>
                  <a:gdLst>
                    <a:gd name="T0" fmla="*/ 72 w 89"/>
                    <a:gd name="T1" fmla="*/ 117 h 187"/>
                    <a:gd name="T2" fmla="*/ 64 w 89"/>
                    <a:gd name="T3" fmla="*/ 4 h 187"/>
                    <a:gd name="T4" fmla="*/ 54 w 89"/>
                    <a:gd name="T5" fmla="*/ 2 h 187"/>
                    <a:gd name="T6" fmla="*/ 52 w 89"/>
                    <a:gd name="T7" fmla="*/ 12 h 187"/>
                    <a:gd name="T8" fmla="*/ 59 w 89"/>
                    <a:gd name="T9" fmla="*/ 111 h 187"/>
                    <a:gd name="T10" fmla="*/ 24 w 89"/>
                    <a:gd name="T11" fmla="*/ 154 h 187"/>
                    <a:gd name="T12" fmla="*/ 32 w 89"/>
                    <a:gd name="T13" fmla="*/ 133 h 187"/>
                    <a:gd name="T14" fmla="*/ 13 w 89"/>
                    <a:gd name="T15" fmla="*/ 142 h 187"/>
                    <a:gd name="T16" fmla="*/ 0 w 89"/>
                    <a:gd name="T17" fmla="*/ 174 h 187"/>
                    <a:gd name="T18" fmla="*/ 33 w 89"/>
                    <a:gd name="T19" fmla="*/ 187 h 187"/>
                    <a:gd name="T20" fmla="*/ 52 w 89"/>
                    <a:gd name="T21" fmla="*/ 178 h 187"/>
                    <a:gd name="T22" fmla="*/ 28 w 89"/>
                    <a:gd name="T23" fmla="*/ 169 h 187"/>
                    <a:gd name="T24" fmla="*/ 72 w 89"/>
                    <a:gd name="T25" fmla="*/ 11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87">
                      <a:moveTo>
                        <a:pt x="72" y="117"/>
                      </a:moveTo>
                      <a:cubicBezTo>
                        <a:pt x="89" y="80"/>
                        <a:pt x="85" y="38"/>
                        <a:pt x="64" y="4"/>
                      </a:cubicBezTo>
                      <a:cubicBezTo>
                        <a:pt x="62" y="1"/>
                        <a:pt x="57" y="0"/>
                        <a:pt x="54" y="2"/>
                      </a:cubicBezTo>
                      <a:cubicBezTo>
                        <a:pt x="51" y="4"/>
                        <a:pt x="50" y="8"/>
                        <a:pt x="52" y="12"/>
                      </a:cubicBezTo>
                      <a:cubicBezTo>
                        <a:pt x="71" y="42"/>
                        <a:pt x="73" y="79"/>
                        <a:pt x="59" y="111"/>
                      </a:cubicBezTo>
                      <a:cubicBezTo>
                        <a:pt x="51" y="128"/>
                        <a:pt x="39" y="143"/>
                        <a:pt x="24" y="154"/>
                      </a:cubicBezTo>
                      <a:cubicBezTo>
                        <a:pt x="32" y="133"/>
                        <a:pt x="32" y="133"/>
                        <a:pt x="32" y="133"/>
                      </a:cubicBezTo>
                      <a:cubicBezTo>
                        <a:pt x="13" y="142"/>
                        <a:pt x="13" y="142"/>
                        <a:pt x="13" y="142"/>
                      </a:cubicBezTo>
                      <a:cubicBezTo>
                        <a:pt x="0" y="174"/>
                        <a:pt x="0" y="174"/>
                        <a:pt x="0" y="174"/>
                      </a:cubicBezTo>
                      <a:cubicBezTo>
                        <a:pt x="33" y="187"/>
                        <a:pt x="33" y="187"/>
                        <a:pt x="33" y="187"/>
                      </a:cubicBezTo>
                      <a:cubicBezTo>
                        <a:pt x="52" y="178"/>
                        <a:pt x="52" y="178"/>
                        <a:pt x="52" y="178"/>
                      </a:cubicBezTo>
                      <a:cubicBezTo>
                        <a:pt x="28" y="169"/>
                        <a:pt x="28" y="169"/>
                        <a:pt x="28" y="169"/>
                      </a:cubicBezTo>
                      <a:cubicBezTo>
                        <a:pt x="47" y="156"/>
                        <a:pt x="63" y="138"/>
                        <a:pt x="72"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7" name="Freeform 7">
                  <a:extLst>
                    <a:ext uri="{FF2B5EF4-FFF2-40B4-BE49-F238E27FC236}">
                      <a16:creationId xmlns:a16="http://schemas.microsoft.com/office/drawing/2014/main" id="{C9C4542A-C71B-4907-84EF-A7919062176B}"/>
                    </a:ext>
                  </a:extLst>
                </p:cNvPr>
                <p:cNvSpPr>
                  <a:spLocks/>
                </p:cNvSpPr>
                <p:nvPr/>
              </p:nvSpPr>
              <p:spPr bwMode="auto">
                <a:xfrm>
                  <a:off x="3216" y="2348"/>
                  <a:ext cx="168" cy="175"/>
                </a:xfrm>
                <a:custGeom>
                  <a:avLst/>
                  <a:gdLst>
                    <a:gd name="T0" fmla="*/ 137 w 144"/>
                    <a:gd name="T1" fmla="*/ 135 h 149"/>
                    <a:gd name="T2" fmla="*/ 51 w 144"/>
                    <a:gd name="T3" fmla="*/ 84 h 149"/>
                    <a:gd name="T4" fmla="*/ 36 w 144"/>
                    <a:gd name="T5" fmla="*/ 31 h 149"/>
                    <a:gd name="T6" fmla="*/ 49 w 144"/>
                    <a:gd name="T7" fmla="*/ 49 h 149"/>
                    <a:gd name="T8" fmla="*/ 52 w 144"/>
                    <a:gd name="T9" fmla="*/ 28 h 149"/>
                    <a:gd name="T10" fmla="*/ 33 w 144"/>
                    <a:gd name="T11" fmla="*/ 0 h 149"/>
                    <a:gd name="T12" fmla="*/ 4 w 144"/>
                    <a:gd name="T13" fmla="*/ 19 h 149"/>
                    <a:gd name="T14" fmla="*/ 0 w 144"/>
                    <a:gd name="T15" fmla="*/ 40 h 149"/>
                    <a:gd name="T16" fmla="*/ 22 w 144"/>
                    <a:gd name="T17" fmla="*/ 25 h 149"/>
                    <a:gd name="T18" fmla="*/ 39 w 144"/>
                    <a:gd name="T19" fmla="*/ 92 h 149"/>
                    <a:gd name="T20" fmla="*/ 136 w 144"/>
                    <a:gd name="T21" fmla="*/ 149 h 149"/>
                    <a:gd name="T22" fmla="*/ 137 w 144"/>
                    <a:gd name="T23" fmla="*/ 149 h 149"/>
                    <a:gd name="T24" fmla="*/ 144 w 144"/>
                    <a:gd name="T25" fmla="*/ 142 h 149"/>
                    <a:gd name="T26" fmla="*/ 137 w 144"/>
                    <a:gd name="T27" fmla="*/ 13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149">
                      <a:moveTo>
                        <a:pt x="137" y="135"/>
                      </a:moveTo>
                      <a:cubicBezTo>
                        <a:pt x="102" y="133"/>
                        <a:pt x="70" y="114"/>
                        <a:pt x="51" y="84"/>
                      </a:cubicBezTo>
                      <a:cubicBezTo>
                        <a:pt x="41" y="68"/>
                        <a:pt x="36" y="49"/>
                        <a:pt x="36" y="31"/>
                      </a:cubicBezTo>
                      <a:cubicBezTo>
                        <a:pt x="49" y="49"/>
                        <a:pt x="49" y="49"/>
                        <a:pt x="49" y="49"/>
                      </a:cubicBezTo>
                      <a:cubicBezTo>
                        <a:pt x="52" y="28"/>
                        <a:pt x="52" y="28"/>
                        <a:pt x="52" y="28"/>
                      </a:cubicBezTo>
                      <a:cubicBezTo>
                        <a:pt x="33" y="0"/>
                        <a:pt x="33" y="0"/>
                        <a:pt x="33" y="0"/>
                      </a:cubicBezTo>
                      <a:cubicBezTo>
                        <a:pt x="4" y="19"/>
                        <a:pt x="4" y="19"/>
                        <a:pt x="4" y="19"/>
                      </a:cubicBezTo>
                      <a:cubicBezTo>
                        <a:pt x="0" y="40"/>
                        <a:pt x="0" y="40"/>
                        <a:pt x="0" y="40"/>
                      </a:cubicBezTo>
                      <a:cubicBezTo>
                        <a:pt x="22" y="25"/>
                        <a:pt x="22" y="25"/>
                        <a:pt x="22" y="25"/>
                      </a:cubicBezTo>
                      <a:cubicBezTo>
                        <a:pt x="21" y="49"/>
                        <a:pt x="27" y="72"/>
                        <a:pt x="39" y="92"/>
                      </a:cubicBezTo>
                      <a:cubicBezTo>
                        <a:pt x="60" y="126"/>
                        <a:pt x="96" y="147"/>
                        <a:pt x="136" y="149"/>
                      </a:cubicBezTo>
                      <a:cubicBezTo>
                        <a:pt x="136" y="149"/>
                        <a:pt x="137" y="149"/>
                        <a:pt x="137" y="149"/>
                      </a:cubicBezTo>
                      <a:cubicBezTo>
                        <a:pt x="141" y="149"/>
                        <a:pt x="144" y="146"/>
                        <a:pt x="144" y="142"/>
                      </a:cubicBezTo>
                      <a:cubicBezTo>
                        <a:pt x="144" y="138"/>
                        <a:pt x="141" y="135"/>
                        <a:pt x="137"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8" name="Freeform 8">
                  <a:extLst>
                    <a:ext uri="{FF2B5EF4-FFF2-40B4-BE49-F238E27FC236}">
                      <a16:creationId xmlns:a16="http://schemas.microsoft.com/office/drawing/2014/main" id="{5E6F08AE-8E3B-4EC6-9EFA-62600DE514EA}"/>
                    </a:ext>
                  </a:extLst>
                </p:cNvPr>
                <p:cNvSpPr>
                  <a:spLocks noEditPoints="1"/>
                </p:cNvSpPr>
                <p:nvPr/>
              </p:nvSpPr>
              <p:spPr bwMode="auto">
                <a:xfrm>
                  <a:off x="3326" y="2311"/>
                  <a:ext cx="102" cy="113"/>
                </a:xfrm>
                <a:custGeom>
                  <a:avLst/>
                  <a:gdLst>
                    <a:gd name="T0" fmla="*/ 43 w 87"/>
                    <a:gd name="T1" fmla="*/ 0 h 97"/>
                    <a:gd name="T2" fmla="*/ 0 w 87"/>
                    <a:gd name="T3" fmla="*/ 42 h 97"/>
                    <a:gd name="T4" fmla="*/ 17 w 87"/>
                    <a:gd name="T5" fmla="*/ 76 h 97"/>
                    <a:gd name="T6" fmla="*/ 21 w 87"/>
                    <a:gd name="T7" fmla="*/ 94 h 97"/>
                    <a:gd name="T8" fmla="*/ 25 w 87"/>
                    <a:gd name="T9" fmla="*/ 97 h 97"/>
                    <a:gd name="T10" fmla="*/ 62 w 87"/>
                    <a:gd name="T11" fmla="*/ 97 h 97"/>
                    <a:gd name="T12" fmla="*/ 66 w 87"/>
                    <a:gd name="T13" fmla="*/ 94 h 97"/>
                    <a:gd name="T14" fmla="*/ 70 w 87"/>
                    <a:gd name="T15" fmla="*/ 76 h 97"/>
                    <a:gd name="T16" fmla="*/ 87 w 87"/>
                    <a:gd name="T17" fmla="*/ 42 h 97"/>
                    <a:gd name="T18" fmla="*/ 43 w 87"/>
                    <a:gd name="T19" fmla="*/ 0 h 97"/>
                    <a:gd name="T20" fmla="*/ 64 w 87"/>
                    <a:gd name="T21" fmla="*/ 70 h 97"/>
                    <a:gd name="T22" fmla="*/ 62 w 87"/>
                    <a:gd name="T23" fmla="*/ 73 h 97"/>
                    <a:gd name="T24" fmla="*/ 59 w 87"/>
                    <a:gd name="T25" fmla="*/ 89 h 97"/>
                    <a:gd name="T26" fmla="*/ 43 w 87"/>
                    <a:gd name="T27" fmla="*/ 89 h 97"/>
                    <a:gd name="T28" fmla="*/ 43 w 87"/>
                    <a:gd name="T29" fmla="*/ 46 h 97"/>
                    <a:gd name="T30" fmla="*/ 45 w 87"/>
                    <a:gd name="T31" fmla="*/ 44 h 97"/>
                    <a:gd name="T32" fmla="*/ 48 w 87"/>
                    <a:gd name="T33" fmla="*/ 46 h 97"/>
                    <a:gd name="T34" fmla="*/ 48 w 87"/>
                    <a:gd name="T35" fmla="*/ 66 h 97"/>
                    <a:gd name="T36" fmla="*/ 52 w 87"/>
                    <a:gd name="T37" fmla="*/ 70 h 97"/>
                    <a:gd name="T38" fmla="*/ 56 w 87"/>
                    <a:gd name="T39" fmla="*/ 66 h 97"/>
                    <a:gd name="T40" fmla="*/ 56 w 87"/>
                    <a:gd name="T41" fmla="*/ 46 h 97"/>
                    <a:gd name="T42" fmla="*/ 45 w 87"/>
                    <a:gd name="T43" fmla="*/ 36 h 97"/>
                    <a:gd name="T44" fmla="*/ 35 w 87"/>
                    <a:gd name="T45" fmla="*/ 46 h 97"/>
                    <a:gd name="T46" fmla="*/ 35 w 87"/>
                    <a:gd name="T47" fmla="*/ 89 h 97"/>
                    <a:gd name="T48" fmla="*/ 28 w 87"/>
                    <a:gd name="T49" fmla="*/ 89 h 97"/>
                    <a:gd name="T50" fmla="*/ 24 w 87"/>
                    <a:gd name="T51" fmla="*/ 73 h 97"/>
                    <a:gd name="T52" fmla="*/ 23 w 87"/>
                    <a:gd name="T53" fmla="*/ 70 h 97"/>
                    <a:gd name="T54" fmla="*/ 8 w 87"/>
                    <a:gd name="T55" fmla="*/ 42 h 97"/>
                    <a:gd name="T56" fmla="*/ 43 w 87"/>
                    <a:gd name="T57" fmla="*/ 8 h 97"/>
                    <a:gd name="T58" fmla="*/ 79 w 87"/>
                    <a:gd name="T59" fmla="*/ 42 h 97"/>
                    <a:gd name="T60" fmla="*/ 64 w 87"/>
                    <a:gd name="T61" fmla="*/ 7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7" h="97">
                      <a:moveTo>
                        <a:pt x="43" y="0"/>
                      </a:moveTo>
                      <a:cubicBezTo>
                        <a:pt x="20" y="0"/>
                        <a:pt x="0" y="19"/>
                        <a:pt x="0" y="42"/>
                      </a:cubicBezTo>
                      <a:cubicBezTo>
                        <a:pt x="0" y="55"/>
                        <a:pt x="7" y="68"/>
                        <a:pt x="17" y="76"/>
                      </a:cubicBezTo>
                      <a:cubicBezTo>
                        <a:pt x="21" y="94"/>
                        <a:pt x="21" y="94"/>
                        <a:pt x="21" y="94"/>
                      </a:cubicBezTo>
                      <a:cubicBezTo>
                        <a:pt x="21" y="96"/>
                        <a:pt x="23" y="97"/>
                        <a:pt x="25" y="97"/>
                      </a:cubicBezTo>
                      <a:cubicBezTo>
                        <a:pt x="62" y="97"/>
                        <a:pt x="62" y="97"/>
                        <a:pt x="62" y="97"/>
                      </a:cubicBezTo>
                      <a:cubicBezTo>
                        <a:pt x="64" y="97"/>
                        <a:pt x="65" y="96"/>
                        <a:pt x="66" y="94"/>
                      </a:cubicBezTo>
                      <a:cubicBezTo>
                        <a:pt x="70" y="76"/>
                        <a:pt x="70" y="76"/>
                        <a:pt x="70" y="76"/>
                      </a:cubicBezTo>
                      <a:cubicBezTo>
                        <a:pt x="80" y="68"/>
                        <a:pt x="87" y="55"/>
                        <a:pt x="87" y="42"/>
                      </a:cubicBezTo>
                      <a:cubicBezTo>
                        <a:pt x="87" y="19"/>
                        <a:pt x="67" y="0"/>
                        <a:pt x="43" y="0"/>
                      </a:cubicBezTo>
                      <a:close/>
                      <a:moveTo>
                        <a:pt x="64" y="70"/>
                      </a:moveTo>
                      <a:cubicBezTo>
                        <a:pt x="63" y="71"/>
                        <a:pt x="63" y="72"/>
                        <a:pt x="62" y="73"/>
                      </a:cubicBezTo>
                      <a:cubicBezTo>
                        <a:pt x="59" y="89"/>
                        <a:pt x="59" y="89"/>
                        <a:pt x="59" y="89"/>
                      </a:cubicBezTo>
                      <a:cubicBezTo>
                        <a:pt x="43" y="89"/>
                        <a:pt x="43" y="89"/>
                        <a:pt x="43" y="89"/>
                      </a:cubicBezTo>
                      <a:cubicBezTo>
                        <a:pt x="43" y="46"/>
                        <a:pt x="43" y="46"/>
                        <a:pt x="43" y="46"/>
                      </a:cubicBezTo>
                      <a:cubicBezTo>
                        <a:pt x="43" y="45"/>
                        <a:pt x="44" y="44"/>
                        <a:pt x="45" y="44"/>
                      </a:cubicBezTo>
                      <a:cubicBezTo>
                        <a:pt x="47" y="44"/>
                        <a:pt x="48" y="45"/>
                        <a:pt x="48" y="46"/>
                      </a:cubicBezTo>
                      <a:cubicBezTo>
                        <a:pt x="48" y="66"/>
                        <a:pt x="48" y="66"/>
                        <a:pt x="48" y="66"/>
                      </a:cubicBezTo>
                      <a:cubicBezTo>
                        <a:pt x="48" y="69"/>
                        <a:pt x="49" y="70"/>
                        <a:pt x="52" y="70"/>
                      </a:cubicBezTo>
                      <a:cubicBezTo>
                        <a:pt x="54" y="70"/>
                        <a:pt x="56" y="69"/>
                        <a:pt x="56" y="66"/>
                      </a:cubicBezTo>
                      <a:cubicBezTo>
                        <a:pt x="56" y="46"/>
                        <a:pt x="56" y="46"/>
                        <a:pt x="56" y="46"/>
                      </a:cubicBezTo>
                      <a:cubicBezTo>
                        <a:pt x="56" y="40"/>
                        <a:pt x="51" y="36"/>
                        <a:pt x="45" y="36"/>
                      </a:cubicBezTo>
                      <a:cubicBezTo>
                        <a:pt x="40" y="36"/>
                        <a:pt x="35" y="40"/>
                        <a:pt x="35" y="46"/>
                      </a:cubicBezTo>
                      <a:cubicBezTo>
                        <a:pt x="35" y="89"/>
                        <a:pt x="35" y="89"/>
                        <a:pt x="35" y="89"/>
                      </a:cubicBezTo>
                      <a:cubicBezTo>
                        <a:pt x="28" y="89"/>
                        <a:pt x="28" y="89"/>
                        <a:pt x="28" y="89"/>
                      </a:cubicBezTo>
                      <a:cubicBezTo>
                        <a:pt x="24" y="73"/>
                        <a:pt x="24" y="73"/>
                        <a:pt x="24" y="73"/>
                      </a:cubicBezTo>
                      <a:cubicBezTo>
                        <a:pt x="24" y="72"/>
                        <a:pt x="24" y="71"/>
                        <a:pt x="23" y="70"/>
                      </a:cubicBezTo>
                      <a:cubicBezTo>
                        <a:pt x="14" y="64"/>
                        <a:pt x="8" y="53"/>
                        <a:pt x="8" y="42"/>
                      </a:cubicBezTo>
                      <a:cubicBezTo>
                        <a:pt x="8" y="23"/>
                        <a:pt x="24" y="8"/>
                        <a:pt x="43" y="8"/>
                      </a:cubicBezTo>
                      <a:cubicBezTo>
                        <a:pt x="63" y="8"/>
                        <a:pt x="79" y="23"/>
                        <a:pt x="79" y="42"/>
                      </a:cubicBezTo>
                      <a:cubicBezTo>
                        <a:pt x="79" y="53"/>
                        <a:pt x="73" y="64"/>
                        <a:pt x="6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9" name="Freeform 9">
                  <a:extLst>
                    <a:ext uri="{FF2B5EF4-FFF2-40B4-BE49-F238E27FC236}">
                      <a16:creationId xmlns:a16="http://schemas.microsoft.com/office/drawing/2014/main" id="{31640194-B053-4E5A-99BC-E142A9F6EE4D}"/>
                    </a:ext>
                  </a:extLst>
                </p:cNvPr>
                <p:cNvSpPr>
                  <a:spLocks/>
                </p:cNvSpPr>
                <p:nvPr/>
              </p:nvSpPr>
              <p:spPr bwMode="auto">
                <a:xfrm>
                  <a:off x="3351" y="2431"/>
                  <a:ext cx="51" cy="10"/>
                </a:xfrm>
                <a:custGeom>
                  <a:avLst/>
                  <a:gdLst>
                    <a:gd name="T0" fmla="*/ 40 w 44"/>
                    <a:gd name="T1" fmla="*/ 0 h 8"/>
                    <a:gd name="T2" fmla="*/ 4 w 44"/>
                    <a:gd name="T3" fmla="*/ 0 h 8"/>
                    <a:gd name="T4" fmla="*/ 0 w 44"/>
                    <a:gd name="T5" fmla="*/ 4 h 8"/>
                    <a:gd name="T6" fmla="*/ 4 w 44"/>
                    <a:gd name="T7" fmla="*/ 8 h 8"/>
                    <a:gd name="T8" fmla="*/ 40 w 44"/>
                    <a:gd name="T9" fmla="*/ 8 h 8"/>
                    <a:gd name="T10" fmla="*/ 44 w 44"/>
                    <a:gd name="T11" fmla="*/ 4 h 8"/>
                    <a:gd name="T12" fmla="*/ 4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40" y="0"/>
                      </a:moveTo>
                      <a:cubicBezTo>
                        <a:pt x="4" y="0"/>
                        <a:pt x="4" y="0"/>
                        <a:pt x="4" y="0"/>
                      </a:cubicBezTo>
                      <a:cubicBezTo>
                        <a:pt x="2" y="0"/>
                        <a:pt x="0" y="1"/>
                        <a:pt x="0" y="4"/>
                      </a:cubicBezTo>
                      <a:cubicBezTo>
                        <a:pt x="0" y="6"/>
                        <a:pt x="2" y="8"/>
                        <a:pt x="4" y="8"/>
                      </a:cubicBezTo>
                      <a:cubicBezTo>
                        <a:pt x="40" y="8"/>
                        <a:pt x="40" y="8"/>
                        <a:pt x="40" y="8"/>
                      </a:cubicBezTo>
                      <a:cubicBezTo>
                        <a:pt x="43" y="8"/>
                        <a:pt x="44" y="6"/>
                        <a:pt x="44" y="4"/>
                      </a:cubicBezTo>
                      <a:cubicBezTo>
                        <a:pt x="44" y="1"/>
                        <a:pt x="43"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0" name="Freeform 10">
                  <a:extLst>
                    <a:ext uri="{FF2B5EF4-FFF2-40B4-BE49-F238E27FC236}">
                      <a16:creationId xmlns:a16="http://schemas.microsoft.com/office/drawing/2014/main" id="{6D0BE687-6359-4782-8602-304175F78CA9}"/>
                    </a:ext>
                  </a:extLst>
                </p:cNvPr>
                <p:cNvSpPr>
                  <a:spLocks/>
                </p:cNvSpPr>
                <p:nvPr/>
              </p:nvSpPr>
              <p:spPr bwMode="auto">
                <a:xfrm>
                  <a:off x="3351" y="2447"/>
                  <a:ext cx="51" cy="9"/>
                </a:xfrm>
                <a:custGeom>
                  <a:avLst/>
                  <a:gdLst>
                    <a:gd name="T0" fmla="*/ 40 w 44"/>
                    <a:gd name="T1" fmla="*/ 0 h 8"/>
                    <a:gd name="T2" fmla="*/ 4 w 44"/>
                    <a:gd name="T3" fmla="*/ 0 h 8"/>
                    <a:gd name="T4" fmla="*/ 0 w 44"/>
                    <a:gd name="T5" fmla="*/ 4 h 8"/>
                    <a:gd name="T6" fmla="*/ 4 w 44"/>
                    <a:gd name="T7" fmla="*/ 8 h 8"/>
                    <a:gd name="T8" fmla="*/ 40 w 44"/>
                    <a:gd name="T9" fmla="*/ 8 h 8"/>
                    <a:gd name="T10" fmla="*/ 44 w 44"/>
                    <a:gd name="T11" fmla="*/ 4 h 8"/>
                    <a:gd name="T12" fmla="*/ 4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40" y="0"/>
                      </a:moveTo>
                      <a:cubicBezTo>
                        <a:pt x="4" y="0"/>
                        <a:pt x="4" y="0"/>
                        <a:pt x="4" y="0"/>
                      </a:cubicBezTo>
                      <a:cubicBezTo>
                        <a:pt x="2" y="0"/>
                        <a:pt x="0" y="2"/>
                        <a:pt x="0" y="4"/>
                      </a:cubicBezTo>
                      <a:cubicBezTo>
                        <a:pt x="0" y="7"/>
                        <a:pt x="2" y="8"/>
                        <a:pt x="4" y="8"/>
                      </a:cubicBezTo>
                      <a:cubicBezTo>
                        <a:pt x="40" y="8"/>
                        <a:pt x="40" y="8"/>
                        <a:pt x="40" y="8"/>
                      </a:cubicBezTo>
                      <a:cubicBezTo>
                        <a:pt x="43" y="8"/>
                        <a:pt x="44" y="7"/>
                        <a:pt x="44" y="4"/>
                      </a:cubicBezTo>
                      <a:cubicBezTo>
                        <a:pt x="44" y="2"/>
                        <a:pt x="43"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335" name="Group 4">
                <a:extLst>
                  <a:ext uri="{FF2B5EF4-FFF2-40B4-BE49-F238E27FC236}">
                    <a16:creationId xmlns:a16="http://schemas.microsoft.com/office/drawing/2014/main" id="{8F1D52C1-A513-4953-B178-1D2F37378082}"/>
                  </a:ext>
                </a:extLst>
              </p:cNvPr>
              <p:cNvGrpSpPr>
                <a:grpSpLocks noChangeAspect="1"/>
              </p:cNvGrpSpPr>
              <p:nvPr/>
            </p:nvGrpSpPr>
            <p:grpSpPr bwMode="auto">
              <a:xfrm>
                <a:off x="1067942" y="3139044"/>
                <a:ext cx="752373" cy="795476"/>
                <a:chOff x="3271" y="2280"/>
                <a:chExt cx="192" cy="203"/>
              </a:xfrm>
              <a:solidFill>
                <a:schemeClr val="tx2"/>
              </a:solidFill>
            </p:grpSpPr>
            <p:sp>
              <p:nvSpPr>
                <p:cNvPr id="336" name="Freeform 5">
                  <a:extLst>
                    <a:ext uri="{FF2B5EF4-FFF2-40B4-BE49-F238E27FC236}">
                      <a16:creationId xmlns:a16="http://schemas.microsoft.com/office/drawing/2014/main" id="{695E4038-65D4-4270-9B0B-0CBFFD83883A}"/>
                    </a:ext>
                  </a:extLst>
                </p:cNvPr>
                <p:cNvSpPr>
                  <a:spLocks noEditPoints="1"/>
                </p:cNvSpPr>
                <p:nvPr/>
              </p:nvSpPr>
              <p:spPr bwMode="auto">
                <a:xfrm>
                  <a:off x="3271" y="2280"/>
                  <a:ext cx="192" cy="203"/>
                </a:xfrm>
                <a:custGeom>
                  <a:avLst/>
                  <a:gdLst>
                    <a:gd name="T0" fmla="*/ 162 w 163"/>
                    <a:gd name="T1" fmla="*/ 108 h 173"/>
                    <a:gd name="T2" fmla="*/ 162 w 163"/>
                    <a:gd name="T3" fmla="*/ 108 h 173"/>
                    <a:gd name="T4" fmla="*/ 138 w 163"/>
                    <a:gd name="T5" fmla="*/ 101 h 173"/>
                    <a:gd name="T6" fmla="*/ 138 w 163"/>
                    <a:gd name="T7" fmla="*/ 52 h 173"/>
                    <a:gd name="T8" fmla="*/ 137 w 163"/>
                    <a:gd name="T9" fmla="*/ 51 h 173"/>
                    <a:gd name="T10" fmla="*/ 118 w 163"/>
                    <a:gd name="T11" fmla="*/ 51 h 173"/>
                    <a:gd name="T12" fmla="*/ 118 w 163"/>
                    <a:gd name="T13" fmla="*/ 32 h 173"/>
                    <a:gd name="T14" fmla="*/ 117 w 163"/>
                    <a:gd name="T15" fmla="*/ 30 h 173"/>
                    <a:gd name="T16" fmla="*/ 105 w 163"/>
                    <a:gd name="T17" fmla="*/ 30 h 173"/>
                    <a:gd name="T18" fmla="*/ 103 w 163"/>
                    <a:gd name="T19" fmla="*/ 2 h 173"/>
                    <a:gd name="T20" fmla="*/ 101 w 163"/>
                    <a:gd name="T21" fmla="*/ 0 h 173"/>
                    <a:gd name="T22" fmla="*/ 96 w 163"/>
                    <a:gd name="T23" fmla="*/ 0 h 173"/>
                    <a:gd name="T24" fmla="*/ 94 w 163"/>
                    <a:gd name="T25" fmla="*/ 2 h 173"/>
                    <a:gd name="T26" fmla="*/ 92 w 163"/>
                    <a:gd name="T27" fmla="*/ 30 h 173"/>
                    <a:gd name="T28" fmla="*/ 47 w 163"/>
                    <a:gd name="T29" fmla="*/ 30 h 173"/>
                    <a:gd name="T30" fmla="*/ 45 w 163"/>
                    <a:gd name="T31" fmla="*/ 32 h 173"/>
                    <a:gd name="T32" fmla="*/ 45 w 163"/>
                    <a:gd name="T33" fmla="*/ 51 h 173"/>
                    <a:gd name="T34" fmla="*/ 27 w 163"/>
                    <a:gd name="T35" fmla="*/ 51 h 173"/>
                    <a:gd name="T36" fmla="*/ 25 w 163"/>
                    <a:gd name="T37" fmla="*/ 52 h 173"/>
                    <a:gd name="T38" fmla="*/ 25 w 163"/>
                    <a:gd name="T39" fmla="*/ 101 h 173"/>
                    <a:gd name="T40" fmla="*/ 2 w 163"/>
                    <a:gd name="T41" fmla="*/ 108 h 173"/>
                    <a:gd name="T42" fmla="*/ 0 w 163"/>
                    <a:gd name="T43" fmla="*/ 108 h 173"/>
                    <a:gd name="T44" fmla="*/ 0 w 163"/>
                    <a:gd name="T45" fmla="*/ 110 h 173"/>
                    <a:gd name="T46" fmla="*/ 77 w 163"/>
                    <a:gd name="T47" fmla="*/ 173 h 173"/>
                    <a:gd name="T48" fmla="*/ 80 w 163"/>
                    <a:gd name="T49" fmla="*/ 173 h 173"/>
                    <a:gd name="T50" fmla="*/ 86 w 163"/>
                    <a:gd name="T51" fmla="*/ 173 h 173"/>
                    <a:gd name="T52" fmla="*/ 162 w 163"/>
                    <a:gd name="T53" fmla="*/ 110 h 173"/>
                    <a:gd name="T54" fmla="*/ 162 w 163"/>
                    <a:gd name="T55" fmla="*/ 108 h 173"/>
                    <a:gd name="T56" fmla="*/ 82 w 163"/>
                    <a:gd name="T57" fmla="*/ 85 h 173"/>
                    <a:gd name="T58" fmla="*/ 81 w 163"/>
                    <a:gd name="T59" fmla="*/ 85 h 173"/>
                    <a:gd name="T60" fmla="*/ 52 w 163"/>
                    <a:gd name="T61" fmla="*/ 94 h 173"/>
                    <a:gd name="T62" fmla="*/ 82 w 163"/>
                    <a:gd name="T63" fmla="*/ 74 h 173"/>
                    <a:gd name="T64" fmla="*/ 111 w 163"/>
                    <a:gd name="T65" fmla="*/ 94 h 173"/>
                    <a:gd name="T66" fmla="*/ 82 w 163"/>
                    <a:gd name="T67" fmla="*/ 85 h 173"/>
                    <a:gd name="T68" fmla="*/ 82 w 163"/>
                    <a:gd name="T69" fmla="*/ 85 h 173"/>
                    <a:gd name="T70" fmla="*/ 28 w 163"/>
                    <a:gd name="T71" fmla="*/ 54 h 173"/>
                    <a:gd name="T72" fmla="*/ 47 w 163"/>
                    <a:gd name="T73" fmla="*/ 54 h 173"/>
                    <a:gd name="T74" fmla="*/ 48 w 163"/>
                    <a:gd name="T75" fmla="*/ 52 h 173"/>
                    <a:gd name="T76" fmla="*/ 48 w 163"/>
                    <a:gd name="T77" fmla="*/ 34 h 173"/>
                    <a:gd name="T78" fmla="*/ 94 w 163"/>
                    <a:gd name="T79" fmla="*/ 34 h 173"/>
                    <a:gd name="T80" fmla="*/ 103 w 163"/>
                    <a:gd name="T81" fmla="*/ 34 h 173"/>
                    <a:gd name="T82" fmla="*/ 115 w 163"/>
                    <a:gd name="T83" fmla="*/ 34 h 173"/>
                    <a:gd name="T84" fmla="*/ 115 w 163"/>
                    <a:gd name="T85" fmla="*/ 52 h 173"/>
                    <a:gd name="T86" fmla="*/ 117 w 163"/>
                    <a:gd name="T87" fmla="*/ 54 h 173"/>
                    <a:gd name="T88" fmla="*/ 135 w 163"/>
                    <a:gd name="T89" fmla="*/ 54 h 173"/>
                    <a:gd name="T90" fmla="*/ 135 w 163"/>
                    <a:gd name="T91" fmla="*/ 100 h 173"/>
                    <a:gd name="T92" fmla="*/ 115 w 163"/>
                    <a:gd name="T93" fmla="*/ 95 h 173"/>
                    <a:gd name="T94" fmla="*/ 82 w 163"/>
                    <a:gd name="T95" fmla="*/ 70 h 173"/>
                    <a:gd name="T96" fmla="*/ 48 w 163"/>
                    <a:gd name="T97" fmla="*/ 95 h 173"/>
                    <a:gd name="T98" fmla="*/ 28 w 163"/>
                    <a:gd name="T99" fmla="*/ 100 h 173"/>
                    <a:gd name="T100" fmla="*/ 28 w 163"/>
                    <a:gd name="T101" fmla="*/ 54 h 173"/>
                    <a:gd name="T102" fmla="*/ 28 w 163"/>
                    <a:gd name="T103" fmla="*/ 5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3" h="173">
                      <a:moveTo>
                        <a:pt x="162" y="108"/>
                      </a:moveTo>
                      <a:cubicBezTo>
                        <a:pt x="162" y="108"/>
                        <a:pt x="162" y="108"/>
                        <a:pt x="162" y="108"/>
                      </a:cubicBezTo>
                      <a:cubicBezTo>
                        <a:pt x="138" y="101"/>
                        <a:pt x="138" y="101"/>
                        <a:pt x="138" y="101"/>
                      </a:cubicBezTo>
                      <a:cubicBezTo>
                        <a:pt x="138" y="52"/>
                        <a:pt x="138" y="52"/>
                        <a:pt x="138" y="52"/>
                      </a:cubicBezTo>
                      <a:cubicBezTo>
                        <a:pt x="138" y="51"/>
                        <a:pt x="138" y="51"/>
                        <a:pt x="137" y="51"/>
                      </a:cubicBezTo>
                      <a:cubicBezTo>
                        <a:pt x="118" y="51"/>
                        <a:pt x="118" y="51"/>
                        <a:pt x="118" y="51"/>
                      </a:cubicBezTo>
                      <a:cubicBezTo>
                        <a:pt x="118" y="32"/>
                        <a:pt x="118" y="32"/>
                        <a:pt x="118" y="32"/>
                      </a:cubicBezTo>
                      <a:cubicBezTo>
                        <a:pt x="118" y="31"/>
                        <a:pt x="117" y="30"/>
                        <a:pt x="117" y="30"/>
                      </a:cubicBezTo>
                      <a:cubicBezTo>
                        <a:pt x="105" y="30"/>
                        <a:pt x="105" y="30"/>
                        <a:pt x="105" y="30"/>
                      </a:cubicBezTo>
                      <a:cubicBezTo>
                        <a:pt x="103" y="2"/>
                        <a:pt x="103" y="2"/>
                        <a:pt x="103" y="2"/>
                      </a:cubicBezTo>
                      <a:cubicBezTo>
                        <a:pt x="103" y="1"/>
                        <a:pt x="102" y="0"/>
                        <a:pt x="101" y="0"/>
                      </a:cubicBezTo>
                      <a:cubicBezTo>
                        <a:pt x="96" y="0"/>
                        <a:pt x="96" y="0"/>
                        <a:pt x="96" y="0"/>
                      </a:cubicBezTo>
                      <a:cubicBezTo>
                        <a:pt x="95" y="0"/>
                        <a:pt x="94" y="1"/>
                        <a:pt x="94" y="2"/>
                      </a:cubicBezTo>
                      <a:cubicBezTo>
                        <a:pt x="92" y="30"/>
                        <a:pt x="92" y="30"/>
                        <a:pt x="92" y="30"/>
                      </a:cubicBezTo>
                      <a:cubicBezTo>
                        <a:pt x="47" y="30"/>
                        <a:pt x="47" y="30"/>
                        <a:pt x="47" y="30"/>
                      </a:cubicBezTo>
                      <a:cubicBezTo>
                        <a:pt x="46" y="30"/>
                        <a:pt x="45" y="31"/>
                        <a:pt x="45" y="32"/>
                      </a:cubicBezTo>
                      <a:cubicBezTo>
                        <a:pt x="45" y="51"/>
                        <a:pt x="45" y="51"/>
                        <a:pt x="45" y="51"/>
                      </a:cubicBezTo>
                      <a:cubicBezTo>
                        <a:pt x="27" y="51"/>
                        <a:pt x="27" y="51"/>
                        <a:pt x="27" y="51"/>
                      </a:cubicBezTo>
                      <a:cubicBezTo>
                        <a:pt x="26" y="51"/>
                        <a:pt x="25" y="51"/>
                        <a:pt x="25" y="52"/>
                      </a:cubicBezTo>
                      <a:cubicBezTo>
                        <a:pt x="25" y="101"/>
                        <a:pt x="25" y="101"/>
                        <a:pt x="25" y="101"/>
                      </a:cubicBezTo>
                      <a:cubicBezTo>
                        <a:pt x="2" y="108"/>
                        <a:pt x="2" y="108"/>
                        <a:pt x="2" y="108"/>
                      </a:cubicBezTo>
                      <a:cubicBezTo>
                        <a:pt x="1" y="108"/>
                        <a:pt x="1" y="108"/>
                        <a:pt x="0" y="108"/>
                      </a:cubicBezTo>
                      <a:cubicBezTo>
                        <a:pt x="0" y="109"/>
                        <a:pt x="0" y="109"/>
                        <a:pt x="0" y="110"/>
                      </a:cubicBezTo>
                      <a:cubicBezTo>
                        <a:pt x="1" y="111"/>
                        <a:pt x="25" y="172"/>
                        <a:pt x="77" y="173"/>
                      </a:cubicBezTo>
                      <a:cubicBezTo>
                        <a:pt x="78" y="173"/>
                        <a:pt x="79" y="173"/>
                        <a:pt x="80" y="173"/>
                      </a:cubicBezTo>
                      <a:cubicBezTo>
                        <a:pt x="83" y="173"/>
                        <a:pt x="86" y="173"/>
                        <a:pt x="86" y="173"/>
                      </a:cubicBezTo>
                      <a:cubicBezTo>
                        <a:pt x="138" y="173"/>
                        <a:pt x="162" y="111"/>
                        <a:pt x="162" y="110"/>
                      </a:cubicBezTo>
                      <a:cubicBezTo>
                        <a:pt x="163" y="109"/>
                        <a:pt x="163" y="109"/>
                        <a:pt x="162" y="108"/>
                      </a:cubicBezTo>
                      <a:close/>
                      <a:moveTo>
                        <a:pt x="82" y="85"/>
                      </a:moveTo>
                      <a:cubicBezTo>
                        <a:pt x="82" y="85"/>
                        <a:pt x="81" y="85"/>
                        <a:pt x="81" y="85"/>
                      </a:cubicBezTo>
                      <a:cubicBezTo>
                        <a:pt x="52" y="94"/>
                        <a:pt x="52" y="94"/>
                        <a:pt x="52" y="94"/>
                      </a:cubicBezTo>
                      <a:cubicBezTo>
                        <a:pt x="57" y="82"/>
                        <a:pt x="69" y="74"/>
                        <a:pt x="82" y="74"/>
                      </a:cubicBezTo>
                      <a:cubicBezTo>
                        <a:pt x="95" y="74"/>
                        <a:pt x="107" y="82"/>
                        <a:pt x="111" y="94"/>
                      </a:cubicBezTo>
                      <a:cubicBezTo>
                        <a:pt x="82" y="85"/>
                        <a:pt x="82" y="85"/>
                        <a:pt x="82" y="85"/>
                      </a:cubicBezTo>
                      <a:cubicBezTo>
                        <a:pt x="82" y="85"/>
                        <a:pt x="82" y="85"/>
                        <a:pt x="82" y="85"/>
                      </a:cubicBezTo>
                      <a:close/>
                      <a:moveTo>
                        <a:pt x="28" y="54"/>
                      </a:moveTo>
                      <a:cubicBezTo>
                        <a:pt x="47" y="54"/>
                        <a:pt x="47" y="54"/>
                        <a:pt x="47" y="54"/>
                      </a:cubicBezTo>
                      <a:cubicBezTo>
                        <a:pt x="48" y="54"/>
                        <a:pt x="48" y="53"/>
                        <a:pt x="48" y="52"/>
                      </a:cubicBezTo>
                      <a:cubicBezTo>
                        <a:pt x="48" y="34"/>
                        <a:pt x="48" y="34"/>
                        <a:pt x="48" y="34"/>
                      </a:cubicBezTo>
                      <a:cubicBezTo>
                        <a:pt x="94" y="34"/>
                        <a:pt x="94" y="34"/>
                        <a:pt x="94" y="34"/>
                      </a:cubicBezTo>
                      <a:cubicBezTo>
                        <a:pt x="103" y="34"/>
                        <a:pt x="103" y="34"/>
                        <a:pt x="103" y="34"/>
                      </a:cubicBezTo>
                      <a:cubicBezTo>
                        <a:pt x="115" y="34"/>
                        <a:pt x="115" y="34"/>
                        <a:pt x="115" y="34"/>
                      </a:cubicBezTo>
                      <a:cubicBezTo>
                        <a:pt x="115" y="52"/>
                        <a:pt x="115" y="52"/>
                        <a:pt x="115" y="52"/>
                      </a:cubicBezTo>
                      <a:cubicBezTo>
                        <a:pt x="115" y="53"/>
                        <a:pt x="116" y="54"/>
                        <a:pt x="117" y="54"/>
                      </a:cubicBezTo>
                      <a:cubicBezTo>
                        <a:pt x="135" y="54"/>
                        <a:pt x="135" y="54"/>
                        <a:pt x="135" y="54"/>
                      </a:cubicBezTo>
                      <a:cubicBezTo>
                        <a:pt x="135" y="100"/>
                        <a:pt x="135" y="100"/>
                        <a:pt x="135" y="100"/>
                      </a:cubicBezTo>
                      <a:cubicBezTo>
                        <a:pt x="115" y="95"/>
                        <a:pt x="115" y="95"/>
                        <a:pt x="115" y="95"/>
                      </a:cubicBezTo>
                      <a:cubicBezTo>
                        <a:pt x="110" y="80"/>
                        <a:pt x="97" y="70"/>
                        <a:pt x="82" y="70"/>
                      </a:cubicBezTo>
                      <a:cubicBezTo>
                        <a:pt x="66" y="70"/>
                        <a:pt x="52" y="80"/>
                        <a:pt x="48" y="95"/>
                      </a:cubicBezTo>
                      <a:cubicBezTo>
                        <a:pt x="28" y="100"/>
                        <a:pt x="28" y="100"/>
                        <a:pt x="28" y="100"/>
                      </a:cubicBezTo>
                      <a:cubicBezTo>
                        <a:pt x="28" y="54"/>
                        <a:pt x="28" y="54"/>
                        <a:pt x="28" y="54"/>
                      </a:cubicBezTo>
                      <a:cubicBezTo>
                        <a:pt x="28" y="54"/>
                        <a:pt x="28" y="54"/>
                        <a:pt x="2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7" name="Freeform 6">
                  <a:extLst>
                    <a:ext uri="{FF2B5EF4-FFF2-40B4-BE49-F238E27FC236}">
                      <a16:creationId xmlns:a16="http://schemas.microsoft.com/office/drawing/2014/main" id="{A8887BC8-1846-44CE-83DE-CAAC049DBE80}"/>
                    </a:ext>
                  </a:extLst>
                </p:cNvPr>
                <p:cNvSpPr>
                  <a:spLocks/>
                </p:cNvSpPr>
                <p:nvPr/>
              </p:nvSpPr>
              <p:spPr bwMode="auto">
                <a:xfrm>
                  <a:off x="3342" y="2327"/>
                  <a:ext cx="13" cy="13"/>
                </a:xfrm>
                <a:custGeom>
                  <a:avLst/>
                  <a:gdLst>
                    <a:gd name="T0" fmla="*/ 2 w 11"/>
                    <a:gd name="T1" fmla="*/ 11 h 11"/>
                    <a:gd name="T2" fmla="*/ 9 w 11"/>
                    <a:gd name="T3" fmla="*/ 11 h 11"/>
                    <a:gd name="T4" fmla="*/ 11 w 11"/>
                    <a:gd name="T5" fmla="*/ 9 h 11"/>
                    <a:gd name="T6" fmla="*/ 11 w 11"/>
                    <a:gd name="T7" fmla="*/ 2 h 11"/>
                    <a:gd name="T8" fmla="*/ 9 w 11"/>
                    <a:gd name="T9" fmla="*/ 0 h 11"/>
                    <a:gd name="T10" fmla="*/ 2 w 11"/>
                    <a:gd name="T11" fmla="*/ 0 h 11"/>
                    <a:gd name="T12" fmla="*/ 0 w 11"/>
                    <a:gd name="T13" fmla="*/ 2 h 11"/>
                    <a:gd name="T14" fmla="*/ 0 w 11"/>
                    <a:gd name="T15" fmla="*/ 9 h 11"/>
                    <a:gd name="T16" fmla="*/ 2 w 11"/>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2" y="11"/>
                      </a:moveTo>
                      <a:cubicBezTo>
                        <a:pt x="9" y="11"/>
                        <a:pt x="9" y="11"/>
                        <a:pt x="9" y="11"/>
                      </a:cubicBezTo>
                      <a:cubicBezTo>
                        <a:pt x="10" y="11"/>
                        <a:pt x="11" y="10"/>
                        <a:pt x="11" y="9"/>
                      </a:cubicBezTo>
                      <a:cubicBezTo>
                        <a:pt x="11" y="2"/>
                        <a:pt x="11" y="2"/>
                        <a:pt x="11" y="2"/>
                      </a:cubicBezTo>
                      <a:cubicBezTo>
                        <a:pt x="11" y="1"/>
                        <a:pt x="10" y="0"/>
                        <a:pt x="9" y="0"/>
                      </a:cubicBezTo>
                      <a:cubicBezTo>
                        <a:pt x="2" y="0"/>
                        <a:pt x="2" y="0"/>
                        <a:pt x="2" y="0"/>
                      </a:cubicBezTo>
                      <a:cubicBezTo>
                        <a:pt x="0" y="0"/>
                        <a:pt x="0" y="1"/>
                        <a:pt x="0" y="2"/>
                      </a:cubicBezTo>
                      <a:cubicBezTo>
                        <a:pt x="0" y="9"/>
                        <a:pt x="0" y="9"/>
                        <a:pt x="0" y="9"/>
                      </a:cubicBezTo>
                      <a:cubicBezTo>
                        <a:pt x="0" y="10"/>
                        <a:pt x="0" y="11"/>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8" name="Freeform 7">
                  <a:extLst>
                    <a:ext uri="{FF2B5EF4-FFF2-40B4-BE49-F238E27FC236}">
                      <a16:creationId xmlns:a16="http://schemas.microsoft.com/office/drawing/2014/main" id="{090C944B-A55A-4FEC-B0EB-8C1DD3746CE8}"/>
                    </a:ext>
                  </a:extLst>
                </p:cNvPr>
                <p:cNvSpPr>
                  <a:spLocks/>
                </p:cNvSpPr>
                <p:nvPr/>
              </p:nvSpPr>
              <p:spPr bwMode="auto">
                <a:xfrm>
                  <a:off x="3360" y="2327"/>
                  <a:ext cx="15" cy="13"/>
                </a:xfrm>
                <a:custGeom>
                  <a:avLst/>
                  <a:gdLst>
                    <a:gd name="T0" fmla="*/ 1 w 12"/>
                    <a:gd name="T1" fmla="*/ 11 h 11"/>
                    <a:gd name="T2" fmla="*/ 10 w 12"/>
                    <a:gd name="T3" fmla="*/ 11 h 11"/>
                    <a:gd name="T4" fmla="*/ 12 w 12"/>
                    <a:gd name="T5" fmla="*/ 9 h 11"/>
                    <a:gd name="T6" fmla="*/ 12 w 12"/>
                    <a:gd name="T7" fmla="*/ 2 h 11"/>
                    <a:gd name="T8" fmla="*/ 10 w 12"/>
                    <a:gd name="T9" fmla="*/ 0 h 11"/>
                    <a:gd name="T10" fmla="*/ 1 w 12"/>
                    <a:gd name="T11" fmla="*/ 0 h 11"/>
                    <a:gd name="T12" fmla="*/ 0 w 12"/>
                    <a:gd name="T13" fmla="*/ 2 h 11"/>
                    <a:gd name="T14" fmla="*/ 0 w 12"/>
                    <a:gd name="T15" fmla="*/ 9 h 11"/>
                    <a:gd name="T16" fmla="*/ 1 w 12"/>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1" y="11"/>
                      </a:moveTo>
                      <a:cubicBezTo>
                        <a:pt x="10" y="11"/>
                        <a:pt x="10" y="11"/>
                        <a:pt x="10" y="11"/>
                      </a:cubicBezTo>
                      <a:cubicBezTo>
                        <a:pt x="11" y="11"/>
                        <a:pt x="12" y="10"/>
                        <a:pt x="12" y="9"/>
                      </a:cubicBezTo>
                      <a:cubicBezTo>
                        <a:pt x="12" y="2"/>
                        <a:pt x="12" y="2"/>
                        <a:pt x="12" y="2"/>
                      </a:cubicBezTo>
                      <a:cubicBezTo>
                        <a:pt x="12" y="1"/>
                        <a:pt x="11" y="0"/>
                        <a:pt x="10" y="0"/>
                      </a:cubicBezTo>
                      <a:cubicBezTo>
                        <a:pt x="1" y="0"/>
                        <a:pt x="1" y="0"/>
                        <a:pt x="1" y="0"/>
                      </a:cubicBezTo>
                      <a:cubicBezTo>
                        <a:pt x="0" y="0"/>
                        <a:pt x="0" y="1"/>
                        <a:pt x="0" y="2"/>
                      </a:cubicBezTo>
                      <a:cubicBezTo>
                        <a:pt x="0" y="9"/>
                        <a:pt x="0" y="9"/>
                        <a:pt x="0" y="9"/>
                      </a:cubicBezTo>
                      <a:cubicBezTo>
                        <a:pt x="0" y="10"/>
                        <a:pt x="0" y="11"/>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9" name="Freeform 8">
                  <a:extLst>
                    <a:ext uri="{FF2B5EF4-FFF2-40B4-BE49-F238E27FC236}">
                      <a16:creationId xmlns:a16="http://schemas.microsoft.com/office/drawing/2014/main" id="{A0A40E3F-E0A3-4702-9A3E-40AF2871C125}"/>
                    </a:ext>
                  </a:extLst>
                </p:cNvPr>
                <p:cNvSpPr>
                  <a:spLocks/>
                </p:cNvSpPr>
                <p:nvPr/>
              </p:nvSpPr>
              <p:spPr bwMode="auto">
                <a:xfrm>
                  <a:off x="3380" y="2327"/>
                  <a:ext cx="15" cy="13"/>
                </a:xfrm>
                <a:custGeom>
                  <a:avLst/>
                  <a:gdLst>
                    <a:gd name="T0" fmla="*/ 1 w 12"/>
                    <a:gd name="T1" fmla="*/ 11 h 11"/>
                    <a:gd name="T2" fmla="*/ 10 w 12"/>
                    <a:gd name="T3" fmla="*/ 11 h 11"/>
                    <a:gd name="T4" fmla="*/ 12 w 12"/>
                    <a:gd name="T5" fmla="*/ 9 h 11"/>
                    <a:gd name="T6" fmla="*/ 12 w 12"/>
                    <a:gd name="T7" fmla="*/ 2 h 11"/>
                    <a:gd name="T8" fmla="*/ 10 w 12"/>
                    <a:gd name="T9" fmla="*/ 0 h 11"/>
                    <a:gd name="T10" fmla="*/ 1 w 12"/>
                    <a:gd name="T11" fmla="*/ 0 h 11"/>
                    <a:gd name="T12" fmla="*/ 0 w 12"/>
                    <a:gd name="T13" fmla="*/ 2 h 11"/>
                    <a:gd name="T14" fmla="*/ 0 w 12"/>
                    <a:gd name="T15" fmla="*/ 9 h 11"/>
                    <a:gd name="T16" fmla="*/ 1 w 12"/>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1" y="11"/>
                      </a:moveTo>
                      <a:cubicBezTo>
                        <a:pt x="10" y="11"/>
                        <a:pt x="10" y="11"/>
                        <a:pt x="10" y="11"/>
                      </a:cubicBezTo>
                      <a:cubicBezTo>
                        <a:pt x="11" y="11"/>
                        <a:pt x="12" y="10"/>
                        <a:pt x="12" y="9"/>
                      </a:cubicBezTo>
                      <a:cubicBezTo>
                        <a:pt x="12" y="2"/>
                        <a:pt x="12" y="2"/>
                        <a:pt x="12" y="2"/>
                      </a:cubicBezTo>
                      <a:cubicBezTo>
                        <a:pt x="12" y="1"/>
                        <a:pt x="11" y="0"/>
                        <a:pt x="10" y="0"/>
                      </a:cubicBezTo>
                      <a:cubicBezTo>
                        <a:pt x="1" y="0"/>
                        <a:pt x="1" y="0"/>
                        <a:pt x="1" y="0"/>
                      </a:cubicBezTo>
                      <a:cubicBezTo>
                        <a:pt x="0" y="0"/>
                        <a:pt x="0" y="1"/>
                        <a:pt x="0" y="2"/>
                      </a:cubicBezTo>
                      <a:cubicBezTo>
                        <a:pt x="0" y="9"/>
                        <a:pt x="0" y="9"/>
                        <a:pt x="0" y="9"/>
                      </a:cubicBezTo>
                      <a:cubicBezTo>
                        <a:pt x="0" y="10"/>
                        <a:pt x="0" y="11"/>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0" name="Freeform 9">
                  <a:extLst>
                    <a:ext uri="{FF2B5EF4-FFF2-40B4-BE49-F238E27FC236}">
                      <a16:creationId xmlns:a16="http://schemas.microsoft.com/office/drawing/2014/main" id="{A0C40778-FFED-44A7-BAC2-12A905D46FE7}"/>
                    </a:ext>
                  </a:extLst>
                </p:cNvPr>
                <p:cNvSpPr>
                  <a:spLocks/>
                </p:cNvSpPr>
                <p:nvPr/>
              </p:nvSpPr>
              <p:spPr bwMode="auto">
                <a:xfrm>
                  <a:off x="3320" y="2346"/>
                  <a:ext cx="13" cy="14"/>
                </a:xfrm>
                <a:custGeom>
                  <a:avLst/>
                  <a:gdLst>
                    <a:gd name="T0" fmla="*/ 9 w 11"/>
                    <a:gd name="T1" fmla="*/ 12 h 12"/>
                    <a:gd name="T2" fmla="*/ 11 w 11"/>
                    <a:gd name="T3" fmla="*/ 10 h 12"/>
                    <a:gd name="T4" fmla="*/ 11 w 11"/>
                    <a:gd name="T5" fmla="*/ 2 h 12"/>
                    <a:gd name="T6" fmla="*/ 9 w 11"/>
                    <a:gd name="T7" fmla="*/ 0 h 12"/>
                    <a:gd name="T8" fmla="*/ 1 w 11"/>
                    <a:gd name="T9" fmla="*/ 0 h 12"/>
                    <a:gd name="T10" fmla="*/ 0 w 11"/>
                    <a:gd name="T11" fmla="*/ 2 h 12"/>
                    <a:gd name="T12" fmla="*/ 0 w 11"/>
                    <a:gd name="T13" fmla="*/ 10 h 12"/>
                    <a:gd name="T14" fmla="*/ 1 w 11"/>
                    <a:gd name="T15" fmla="*/ 12 h 12"/>
                    <a:gd name="T16" fmla="*/ 9 w 11"/>
                    <a:gd name="T17" fmla="*/ 12 h 12"/>
                    <a:gd name="T18" fmla="*/ 9 w 11"/>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9" y="12"/>
                      </a:moveTo>
                      <a:cubicBezTo>
                        <a:pt x="10" y="12"/>
                        <a:pt x="11" y="11"/>
                        <a:pt x="11" y="10"/>
                      </a:cubicBezTo>
                      <a:cubicBezTo>
                        <a:pt x="11" y="2"/>
                        <a:pt x="11" y="2"/>
                        <a:pt x="11" y="2"/>
                      </a:cubicBezTo>
                      <a:cubicBezTo>
                        <a:pt x="11" y="1"/>
                        <a:pt x="10" y="0"/>
                        <a:pt x="9" y="0"/>
                      </a:cubicBezTo>
                      <a:cubicBezTo>
                        <a:pt x="1" y="0"/>
                        <a:pt x="1" y="0"/>
                        <a:pt x="1" y="0"/>
                      </a:cubicBezTo>
                      <a:cubicBezTo>
                        <a:pt x="1" y="0"/>
                        <a:pt x="0" y="1"/>
                        <a:pt x="0" y="2"/>
                      </a:cubicBezTo>
                      <a:cubicBezTo>
                        <a:pt x="0" y="10"/>
                        <a:pt x="0" y="10"/>
                        <a:pt x="0" y="10"/>
                      </a:cubicBezTo>
                      <a:cubicBezTo>
                        <a:pt x="0" y="11"/>
                        <a:pt x="1" y="12"/>
                        <a:pt x="1" y="12"/>
                      </a:cubicBezTo>
                      <a:cubicBezTo>
                        <a:pt x="9" y="12"/>
                        <a:pt x="9" y="12"/>
                        <a:pt x="9" y="12"/>
                      </a:cubicBezTo>
                      <a:cubicBezTo>
                        <a:pt x="9" y="12"/>
                        <a:pt x="9" y="12"/>
                        <a:pt x="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1" name="Freeform 10">
                  <a:extLst>
                    <a:ext uri="{FF2B5EF4-FFF2-40B4-BE49-F238E27FC236}">
                      <a16:creationId xmlns:a16="http://schemas.microsoft.com/office/drawing/2014/main" id="{CE281DFD-AFA8-4452-BC5D-A610EEB9B52A}"/>
                    </a:ext>
                  </a:extLst>
                </p:cNvPr>
                <p:cNvSpPr>
                  <a:spLocks/>
                </p:cNvSpPr>
                <p:nvPr/>
              </p:nvSpPr>
              <p:spPr bwMode="auto">
                <a:xfrm>
                  <a:off x="3340" y="2346"/>
                  <a:ext cx="13" cy="14"/>
                </a:xfrm>
                <a:custGeom>
                  <a:avLst/>
                  <a:gdLst>
                    <a:gd name="T0" fmla="*/ 1 w 11"/>
                    <a:gd name="T1" fmla="*/ 12 h 12"/>
                    <a:gd name="T2" fmla="*/ 9 w 11"/>
                    <a:gd name="T3" fmla="*/ 12 h 12"/>
                    <a:gd name="T4" fmla="*/ 11 w 11"/>
                    <a:gd name="T5" fmla="*/ 10 h 12"/>
                    <a:gd name="T6" fmla="*/ 11 w 11"/>
                    <a:gd name="T7" fmla="*/ 2 h 12"/>
                    <a:gd name="T8" fmla="*/ 9 w 11"/>
                    <a:gd name="T9" fmla="*/ 0 h 12"/>
                    <a:gd name="T10" fmla="*/ 1 w 11"/>
                    <a:gd name="T11" fmla="*/ 0 h 12"/>
                    <a:gd name="T12" fmla="*/ 0 w 11"/>
                    <a:gd name="T13" fmla="*/ 2 h 12"/>
                    <a:gd name="T14" fmla="*/ 0 w 11"/>
                    <a:gd name="T15" fmla="*/ 10 h 12"/>
                    <a:gd name="T16" fmla="*/ 1 w 11"/>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2">
                      <a:moveTo>
                        <a:pt x="1" y="12"/>
                      </a:moveTo>
                      <a:cubicBezTo>
                        <a:pt x="9" y="12"/>
                        <a:pt x="9" y="12"/>
                        <a:pt x="9" y="12"/>
                      </a:cubicBezTo>
                      <a:cubicBezTo>
                        <a:pt x="10" y="12"/>
                        <a:pt x="11" y="11"/>
                        <a:pt x="11" y="10"/>
                      </a:cubicBezTo>
                      <a:cubicBezTo>
                        <a:pt x="11" y="2"/>
                        <a:pt x="11" y="2"/>
                        <a:pt x="11" y="2"/>
                      </a:cubicBezTo>
                      <a:cubicBezTo>
                        <a:pt x="11" y="1"/>
                        <a:pt x="10" y="0"/>
                        <a:pt x="9" y="0"/>
                      </a:cubicBezTo>
                      <a:cubicBezTo>
                        <a:pt x="1" y="0"/>
                        <a:pt x="1" y="0"/>
                        <a:pt x="1" y="0"/>
                      </a:cubicBezTo>
                      <a:cubicBezTo>
                        <a:pt x="0" y="0"/>
                        <a:pt x="0" y="1"/>
                        <a:pt x="0" y="2"/>
                      </a:cubicBezTo>
                      <a:cubicBezTo>
                        <a:pt x="0" y="10"/>
                        <a:pt x="0" y="10"/>
                        <a:pt x="0" y="10"/>
                      </a:cubicBezTo>
                      <a:cubicBezTo>
                        <a:pt x="0" y="11"/>
                        <a:pt x="0" y="12"/>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2" name="Freeform 11">
                  <a:extLst>
                    <a:ext uri="{FF2B5EF4-FFF2-40B4-BE49-F238E27FC236}">
                      <a16:creationId xmlns:a16="http://schemas.microsoft.com/office/drawing/2014/main" id="{14CEF51A-CCB8-4E86-895A-E8480345E28D}"/>
                    </a:ext>
                  </a:extLst>
                </p:cNvPr>
                <p:cNvSpPr>
                  <a:spLocks/>
                </p:cNvSpPr>
                <p:nvPr/>
              </p:nvSpPr>
              <p:spPr bwMode="auto">
                <a:xfrm>
                  <a:off x="3360" y="2346"/>
                  <a:ext cx="13" cy="14"/>
                </a:xfrm>
                <a:custGeom>
                  <a:avLst/>
                  <a:gdLst>
                    <a:gd name="T0" fmla="*/ 1 w 11"/>
                    <a:gd name="T1" fmla="*/ 12 h 12"/>
                    <a:gd name="T2" fmla="*/ 9 w 11"/>
                    <a:gd name="T3" fmla="*/ 12 h 12"/>
                    <a:gd name="T4" fmla="*/ 11 w 11"/>
                    <a:gd name="T5" fmla="*/ 10 h 12"/>
                    <a:gd name="T6" fmla="*/ 11 w 11"/>
                    <a:gd name="T7" fmla="*/ 2 h 12"/>
                    <a:gd name="T8" fmla="*/ 9 w 11"/>
                    <a:gd name="T9" fmla="*/ 0 h 12"/>
                    <a:gd name="T10" fmla="*/ 1 w 11"/>
                    <a:gd name="T11" fmla="*/ 0 h 12"/>
                    <a:gd name="T12" fmla="*/ 0 w 11"/>
                    <a:gd name="T13" fmla="*/ 2 h 12"/>
                    <a:gd name="T14" fmla="*/ 0 w 11"/>
                    <a:gd name="T15" fmla="*/ 10 h 12"/>
                    <a:gd name="T16" fmla="*/ 1 w 11"/>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2">
                      <a:moveTo>
                        <a:pt x="1" y="12"/>
                      </a:moveTo>
                      <a:cubicBezTo>
                        <a:pt x="9" y="12"/>
                        <a:pt x="9" y="12"/>
                        <a:pt x="9" y="12"/>
                      </a:cubicBezTo>
                      <a:cubicBezTo>
                        <a:pt x="10" y="12"/>
                        <a:pt x="11" y="11"/>
                        <a:pt x="11" y="10"/>
                      </a:cubicBezTo>
                      <a:cubicBezTo>
                        <a:pt x="11" y="2"/>
                        <a:pt x="11" y="2"/>
                        <a:pt x="11" y="2"/>
                      </a:cubicBezTo>
                      <a:cubicBezTo>
                        <a:pt x="11" y="1"/>
                        <a:pt x="10" y="0"/>
                        <a:pt x="9" y="0"/>
                      </a:cubicBezTo>
                      <a:cubicBezTo>
                        <a:pt x="1" y="0"/>
                        <a:pt x="1" y="0"/>
                        <a:pt x="1" y="0"/>
                      </a:cubicBezTo>
                      <a:cubicBezTo>
                        <a:pt x="0" y="0"/>
                        <a:pt x="0" y="1"/>
                        <a:pt x="0" y="2"/>
                      </a:cubicBezTo>
                      <a:cubicBezTo>
                        <a:pt x="0" y="10"/>
                        <a:pt x="0" y="10"/>
                        <a:pt x="0" y="10"/>
                      </a:cubicBezTo>
                      <a:cubicBezTo>
                        <a:pt x="0" y="11"/>
                        <a:pt x="0" y="12"/>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3" name="Freeform 12">
                  <a:extLst>
                    <a:ext uri="{FF2B5EF4-FFF2-40B4-BE49-F238E27FC236}">
                      <a16:creationId xmlns:a16="http://schemas.microsoft.com/office/drawing/2014/main" id="{A70C9CC6-DF85-4328-BC50-93F55C30BE0C}"/>
                    </a:ext>
                  </a:extLst>
                </p:cNvPr>
                <p:cNvSpPr>
                  <a:spLocks/>
                </p:cNvSpPr>
                <p:nvPr/>
              </p:nvSpPr>
              <p:spPr bwMode="auto">
                <a:xfrm>
                  <a:off x="3382" y="2346"/>
                  <a:ext cx="14" cy="14"/>
                </a:xfrm>
                <a:custGeom>
                  <a:avLst/>
                  <a:gdLst>
                    <a:gd name="T0" fmla="*/ 2 w 12"/>
                    <a:gd name="T1" fmla="*/ 0 h 12"/>
                    <a:gd name="T2" fmla="*/ 0 w 12"/>
                    <a:gd name="T3" fmla="*/ 2 h 12"/>
                    <a:gd name="T4" fmla="*/ 0 w 12"/>
                    <a:gd name="T5" fmla="*/ 10 h 12"/>
                    <a:gd name="T6" fmla="*/ 2 w 12"/>
                    <a:gd name="T7" fmla="*/ 12 h 12"/>
                    <a:gd name="T8" fmla="*/ 10 w 12"/>
                    <a:gd name="T9" fmla="*/ 12 h 12"/>
                    <a:gd name="T10" fmla="*/ 12 w 12"/>
                    <a:gd name="T11" fmla="*/ 10 h 12"/>
                    <a:gd name="T12" fmla="*/ 12 w 12"/>
                    <a:gd name="T13" fmla="*/ 2 h 12"/>
                    <a:gd name="T14" fmla="*/ 10 w 12"/>
                    <a:gd name="T15" fmla="*/ 0 h 12"/>
                    <a:gd name="T16" fmla="*/ 2 w 12"/>
                    <a:gd name="T17" fmla="*/ 0 h 12"/>
                    <a:gd name="T18" fmla="*/ 2 w 12"/>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2" y="0"/>
                      </a:moveTo>
                      <a:cubicBezTo>
                        <a:pt x="1" y="0"/>
                        <a:pt x="0" y="1"/>
                        <a:pt x="0" y="2"/>
                      </a:cubicBezTo>
                      <a:cubicBezTo>
                        <a:pt x="0" y="10"/>
                        <a:pt x="0" y="10"/>
                        <a:pt x="0" y="10"/>
                      </a:cubicBezTo>
                      <a:cubicBezTo>
                        <a:pt x="0" y="11"/>
                        <a:pt x="1" y="12"/>
                        <a:pt x="2" y="12"/>
                      </a:cubicBezTo>
                      <a:cubicBezTo>
                        <a:pt x="10" y="12"/>
                        <a:pt x="10" y="12"/>
                        <a:pt x="10" y="12"/>
                      </a:cubicBezTo>
                      <a:cubicBezTo>
                        <a:pt x="11" y="12"/>
                        <a:pt x="12" y="11"/>
                        <a:pt x="12" y="10"/>
                      </a:cubicBezTo>
                      <a:cubicBezTo>
                        <a:pt x="12" y="2"/>
                        <a:pt x="12" y="2"/>
                        <a:pt x="12" y="2"/>
                      </a:cubicBezTo>
                      <a:cubicBezTo>
                        <a:pt x="12" y="1"/>
                        <a:pt x="11" y="0"/>
                        <a:pt x="10"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4" name="Freeform 13">
                  <a:extLst>
                    <a:ext uri="{FF2B5EF4-FFF2-40B4-BE49-F238E27FC236}">
                      <a16:creationId xmlns:a16="http://schemas.microsoft.com/office/drawing/2014/main" id="{0E5BF782-097F-4E33-AA26-020C83B6E0D2}"/>
                    </a:ext>
                  </a:extLst>
                </p:cNvPr>
                <p:cNvSpPr>
                  <a:spLocks/>
                </p:cNvSpPr>
                <p:nvPr/>
              </p:nvSpPr>
              <p:spPr bwMode="auto">
                <a:xfrm>
                  <a:off x="3402" y="2346"/>
                  <a:ext cx="13" cy="14"/>
                </a:xfrm>
                <a:custGeom>
                  <a:avLst/>
                  <a:gdLst>
                    <a:gd name="T0" fmla="*/ 1 w 11"/>
                    <a:gd name="T1" fmla="*/ 12 h 12"/>
                    <a:gd name="T2" fmla="*/ 9 w 11"/>
                    <a:gd name="T3" fmla="*/ 12 h 12"/>
                    <a:gd name="T4" fmla="*/ 11 w 11"/>
                    <a:gd name="T5" fmla="*/ 10 h 12"/>
                    <a:gd name="T6" fmla="*/ 11 w 11"/>
                    <a:gd name="T7" fmla="*/ 2 h 12"/>
                    <a:gd name="T8" fmla="*/ 9 w 11"/>
                    <a:gd name="T9" fmla="*/ 0 h 12"/>
                    <a:gd name="T10" fmla="*/ 1 w 11"/>
                    <a:gd name="T11" fmla="*/ 0 h 12"/>
                    <a:gd name="T12" fmla="*/ 0 w 11"/>
                    <a:gd name="T13" fmla="*/ 2 h 12"/>
                    <a:gd name="T14" fmla="*/ 0 w 11"/>
                    <a:gd name="T15" fmla="*/ 10 h 12"/>
                    <a:gd name="T16" fmla="*/ 1 w 11"/>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2">
                      <a:moveTo>
                        <a:pt x="1" y="12"/>
                      </a:moveTo>
                      <a:cubicBezTo>
                        <a:pt x="9" y="12"/>
                        <a:pt x="9" y="12"/>
                        <a:pt x="9" y="12"/>
                      </a:cubicBezTo>
                      <a:cubicBezTo>
                        <a:pt x="10" y="12"/>
                        <a:pt x="11" y="11"/>
                        <a:pt x="11" y="10"/>
                      </a:cubicBezTo>
                      <a:cubicBezTo>
                        <a:pt x="11" y="2"/>
                        <a:pt x="11" y="2"/>
                        <a:pt x="11" y="2"/>
                      </a:cubicBezTo>
                      <a:cubicBezTo>
                        <a:pt x="11" y="1"/>
                        <a:pt x="10" y="0"/>
                        <a:pt x="9" y="0"/>
                      </a:cubicBezTo>
                      <a:cubicBezTo>
                        <a:pt x="1" y="0"/>
                        <a:pt x="1" y="0"/>
                        <a:pt x="1" y="0"/>
                      </a:cubicBezTo>
                      <a:cubicBezTo>
                        <a:pt x="0" y="0"/>
                        <a:pt x="0" y="1"/>
                        <a:pt x="0" y="2"/>
                      </a:cubicBezTo>
                      <a:cubicBezTo>
                        <a:pt x="0" y="10"/>
                        <a:pt x="0" y="10"/>
                        <a:pt x="0" y="10"/>
                      </a:cubicBezTo>
                      <a:cubicBezTo>
                        <a:pt x="0" y="11"/>
                        <a:pt x="0" y="12"/>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sp>
          <p:nvSpPr>
            <p:cNvPr id="333" name="テキスト ボックス 332">
              <a:extLst>
                <a:ext uri="{FF2B5EF4-FFF2-40B4-BE49-F238E27FC236}">
                  <a16:creationId xmlns:a16="http://schemas.microsoft.com/office/drawing/2014/main" id="{16A71EB5-A0EB-4500-82BE-E2F67DC77A82}"/>
                </a:ext>
              </a:extLst>
            </p:cNvPr>
            <p:cNvSpPr txBox="1"/>
            <p:nvPr/>
          </p:nvSpPr>
          <p:spPr>
            <a:xfrm>
              <a:off x="1087458" y="4568055"/>
              <a:ext cx="961989" cy="484461"/>
            </a:xfrm>
            <a:prstGeom prst="rect">
              <a:avLst/>
            </a:prstGeom>
            <a:noFill/>
          </p:spPr>
          <p:txBody>
            <a:bodyPr wrap="square" lIns="0" tIns="0" rIns="0" bIns="0" rtlCol="0">
              <a:spAutoFit/>
            </a:bodyPr>
            <a:lstStyle>
              <a:defPPr>
                <a:defRPr lang="ja-JP"/>
              </a:defPPr>
              <a:lvl1pPr algn="ctr">
                <a:defRPr sz="1400" b="1"/>
              </a:lvl1pPr>
            </a:lstStyle>
            <a:p>
              <a:pPr lvl="0" algn="l">
                <a:defRPr/>
              </a:pPr>
              <a:r>
                <a:rPr lang="ja-JP" altLang="en-US" dirty="0">
                  <a:solidFill>
                    <a:prstClr val="black"/>
                  </a:solidFill>
                </a:rPr>
                <a:t>漁船のエネルギー源への再生可能エネルギーの導入</a:t>
              </a:r>
            </a:p>
          </p:txBody>
        </p:sp>
      </p:grpSp>
      <p:grpSp>
        <p:nvGrpSpPr>
          <p:cNvPr id="351" name="グループ化 350">
            <a:extLst>
              <a:ext uri="{FF2B5EF4-FFF2-40B4-BE49-F238E27FC236}">
                <a16:creationId xmlns:a16="http://schemas.microsoft.com/office/drawing/2014/main" id="{39AA4C62-B72E-40FA-A3EB-AE84615407AA}"/>
              </a:ext>
            </a:extLst>
          </p:cNvPr>
          <p:cNvGrpSpPr/>
          <p:nvPr/>
        </p:nvGrpSpPr>
        <p:grpSpPr>
          <a:xfrm>
            <a:off x="1305364" y="1184584"/>
            <a:ext cx="3182196" cy="924423"/>
            <a:chOff x="6306877" y="5805002"/>
            <a:chExt cx="1911738" cy="555357"/>
          </a:xfrm>
        </p:grpSpPr>
        <p:grpSp>
          <p:nvGrpSpPr>
            <p:cNvPr id="352" name="Group 86">
              <a:extLst>
                <a:ext uri="{FF2B5EF4-FFF2-40B4-BE49-F238E27FC236}">
                  <a16:creationId xmlns:a16="http://schemas.microsoft.com/office/drawing/2014/main" id="{7A2F9269-E76C-4ABA-8F5A-7F7C684A8F41}"/>
                </a:ext>
              </a:extLst>
            </p:cNvPr>
            <p:cNvGrpSpPr>
              <a:grpSpLocks noChangeAspect="1"/>
            </p:cNvGrpSpPr>
            <p:nvPr/>
          </p:nvGrpSpPr>
          <p:grpSpPr bwMode="auto">
            <a:xfrm>
              <a:off x="6306877" y="5805002"/>
              <a:ext cx="1029045" cy="555357"/>
              <a:chOff x="3210" y="2295"/>
              <a:chExt cx="315" cy="170"/>
            </a:xfrm>
            <a:solidFill>
              <a:schemeClr val="tx2"/>
            </a:solidFill>
          </p:grpSpPr>
          <p:sp>
            <p:nvSpPr>
              <p:cNvPr id="354" name="Freeform 87">
                <a:extLst>
                  <a:ext uri="{FF2B5EF4-FFF2-40B4-BE49-F238E27FC236}">
                    <a16:creationId xmlns:a16="http://schemas.microsoft.com/office/drawing/2014/main" id="{94B120ED-4857-41C2-969E-D15110809DE4}"/>
                  </a:ext>
                </a:extLst>
              </p:cNvPr>
              <p:cNvSpPr>
                <a:spLocks/>
              </p:cNvSpPr>
              <p:nvPr/>
            </p:nvSpPr>
            <p:spPr bwMode="auto">
              <a:xfrm>
                <a:off x="3231" y="2353"/>
                <a:ext cx="23" cy="48"/>
              </a:xfrm>
              <a:custGeom>
                <a:avLst/>
                <a:gdLst>
                  <a:gd name="T0" fmla="*/ 0 w 20"/>
                  <a:gd name="T1" fmla="*/ 23 h 41"/>
                  <a:gd name="T2" fmla="*/ 8 w 20"/>
                  <a:gd name="T3" fmla="*/ 26 h 41"/>
                  <a:gd name="T4" fmla="*/ 5 w 20"/>
                  <a:gd name="T5" fmla="*/ 39 h 41"/>
                  <a:gd name="T6" fmla="*/ 6 w 20"/>
                  <a:gd name="T7" fmla="*/ 40 h 41"/>
                  <a:gd name="T8" fmla="*/ 19 w 20"/>
                  <a:gd name="T9" fmla="*/ 21 h 41"/>
                  <a:gd name="T10" fmla="*/ 19 w 20"/>
                  <a:gd name="T11" fmla="*/ 19 h 41"/>
                  <a:gd name="T12" fmla="*/ 13 w 20"/>
                  <a:gd name="T13" fmla="*/ 16 h 41"/>
                  <a:gd name="T14" fmla="*/ 19 w 20"/>
                  <a:gd name="T15" fmla="*/ 2 h 41"/>
                  <a:gd name="T16" fmla="*/ 17 w 20"/>
                  <a:gd name="T17" fmla="*/ 1 h 41"/>
                  <a:gd name="T18" fmla="*/ 0 w 20"/>
                  <a:gd name="T19" fmla="*/ 21 h 41"/>
                  <a:gd name="T20" fmla="*/ 0 w 20"/>
                  <a:gd name="T21"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41">
                    <a:moveTo>
                      <a:pt x="0" y="23"/>
                    </a:moveTo>
                    <a:cubicBezTo>
                      <a:pt x="8" y="26"/>
                      <a:pt x="8" y="26"/>
                      <a:pt x="8" y="26"/>
                    </a:cubicBezTo>
                    <a:cubicBezTo>
                      <a:pt x="5" y="39"/>
                      <a:pt x="5" y="39"/>
                      <a:pt x="5" y="39"/>
                    </a:cubicBezTo>
                    <a:cubicBezTo>
                      <a:pt x="5" y="40"/>
                      <a:pt x="6" y="41"/>
                      <a:pt x="6" y="40"/>
                    </a:cubicBezTo>
                    <a:cubicBezTo>
                      <a:pt x="19" y="21"/>
                      <a:pt x="19" y="21"/>
                      <a:pt x="19" y="21"/>
                    </a:cubicBezTo>
                    <a:cubicBezTo>
                      <a:pt x="20" y="20"/>
                      <a:pt x="20" y="19"/>
                      <a:pt x="19" y="19"/>
                    </a:cubicBezTo>
                    <a:cubicBezTo>
                      <a:pt x="13" y="16"/>
                      <a:pt x="13" y="16"/>
                      <a:pt x="13" y="16"/>
                    </a:cubicBezTo>
                    <a:cubicBezTo>
                      <a:pt x="19" y="2"/>
                      <a:pt x="19" y="2"/>
                      <a:pt x="19" y="2"/>
                    </a:cubicBezTo>
                    <a:cubicBezTo>
                      <a:pt x="19" y="1"/>
                      <a:pt x="18" y="0"/>
                      <a:pt x="17" y="1"/>
                    </a:cubicBezTo>
                    <a:cubicBezTo>
                      <a:pt x="0" y="21"/>
                      <a:pt x="0" y="21"/>
                      <a:pt x="0" y="21"/>
                    </a:cubicBezTo>
                    <a:cubicBezTo>
                      <a:pt x="0" y="21"/>
                      <a:pt x="0" y="22"/>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5" name="Freeform 88">
                <a:extLst>
                  <a:ext uri="{FF2B5EF4-FFF2-40B4-BE49-F238E27FC236}">
                    <a16:creationId xmlns:a16="http://schemas.microsoft.com/office/drawing/2014/main" id="{CFF8FAE2-3801-45FD-902C-22E3BFA40C8A}"/>
                  </a:ext>
                </a:extLst>
              </p:cNvPr>
              <p:cNvSpPr>
                <a:spLocks/>
              </p:cNvSpPr>
              <p:nvPr/>
            </p:nvSpPr>
            <p:spPr bwMode="auto">
              <a:xfrm>
                <a:off x="3337" y="2295"/>
                <a:ext cx="27" cy="32"/>
              </a:xfrm>
              <a:custGeom>
                <a:avLst/>
                <a:gdLst>
                  <a:gd name="T0" fmla="*/ 20 w 27"/>
                  <a:gd name="T1" fmla="*/ 0 h 32"/>
                  <a:gd name="T2" fmla="*/ 2 w 27"/>
                  <a:gd name="T3" fmla="*/ 0 h 32"/>
                  <a:gd name="T4" fmla="*/ 0 w 27"/>
                  <a:gd name="T5" fmla="*/ 32 h 32"/>
                  <a:gd name="T6" fmla="*/ 27 w 27"/>
                  <a:gd name="T7" fmla="*/ 32 h 32"/>
                  <a:gd name="T8" fmla="*/ 20 w 27"/>
                  <a:gd name="T9" fmla="*/ 0 h 32"/>
                </a:gdLst>
                <a:ahLst/>
                <a:cxnLst>
                  <a:cxn ang="0">
                    <a:pos x="T0" y="T1"/>
                  </a:cxn>
                  <a:cxn ang="0">
                    <a:pos x="T2" y="T3"/>
                  </a:cxn>
                  <a:cxn ang="0">
                    <a:pos x="T4" y="T5"/>
                  </a:cxn>
                  <a:cxn ang="0">
                    <a:pos x="T6" y="T7"/>
                  </a:cxn>
                  <a:cxn ang="0">
                    <a:pos x="T8" y="T9"/>
                  </a:cxn>
                </a:cxnLst>
                <a:rect l="0" t="0" r="r" b="b"/>
                <a:pathLst>
                  <a:path w="27" h="32">
                    <a:moveTo>
                      <a:pt x="20" y="0"/>
                    </a:moveTo>
                    <a:lnTo>
                      <a:pt x="2" y="0"/>
                    </a:lnTo>
                    <a:lnTo>
                      <a:pt x="0" y="32"/>
                    </a:lnTo>
                    <a:lnTo>
                      <a:pt x="27" y="32"/>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6" name="Freeform 89">
                <a:extLst>
                  <a:ext uri="{FF2B5EF4-FFF2-40B4-BE49-F238E27FC236}">
                    <a16:creationId xmlns:a16="http://schemas.microsoft.com/office/drawing/2014/main" id="{EB29D65D-2131-463E-BC9A-A485728BE0F7}"/>
                  </a:ext>
                </a:extLst>
              </p:cNvPr>
              <p:cNvSpPr>
                <a:spLocks noEditPoints="1"/>
              </p:cNvSpPr>
              <p:nvPr/>
            </p:nvSpPr>
            <p:spPr bwMode="auto">
              <a:xfrm>
                <a:off x="3315" y="2331"/>
                <a:ext cx="154" cy="48"/>
              </a:xfrm>
              <a:custGeom>
                <a:avLst/>
                <a:gdLst>
                  <a:gd name="T0" fmla="*/ 2 w 132"/>
                  <a:gd name="T1" fmla="*/ 40 h 40"/>
                  <a:gd name="T2" fmla="*/ 130 w 132"/>
                  <a:gd name="T3" fmla="*/ 40 h 40"/>
                  <a:gd name="T4" fmla="*/ 132 w 132"/>
                  <a:gd name="T5" fmla="*/ 38 h 40"/>
                  <a:gd name="T6" fmla="*/ 132 w 132"/>
                  <a:gd name="T7" fmla="*/ 1 h 40"/>
                  <a:gd name="T8" fmla="*/ 130 w 132"/>
                  <a:gd name="T9" fmla="*/ 0 h 40"/>
                  <a:gd name="T10" fmla="*/ 2 w 132"/>
                  <a:gd name="T11" fmla="*/ 0 h 40"/>
                  <a:gd name="T12" fmla="*/ 0 w 132"/>
                  <a:gd name="T13" fmla="*/ 1 h 40"/>
                  <a:gd name="T14" fmla="*/ 0 w 132"/>
                  <a:gd name="T15" fmla="*/ 38 h 40"/>
                  <a:gd name="T16" fmla="*/ 2 w 132"/>
                  <a:gd name="T17" fmla="*/ 40 h 40"/>
                  <a:gd name="T18" fmla="*/ 110 w 132"/>
                  <a:gd name="T19" fmla="*/ 11 h 40"/>
                  <a:gd name="T20" fmla="*/ 118 w 132"/>
                  <a:gd name="T21" fmla="*/ 20 h 40"/>
                  <a:gd name="T22" fmla="*/ 110 w 132"/>
                  <a:gd name="T23" fmla="*/ 28 h 40"/>
                  <a:gd name="T24" fmla="*/ 102 w 132"/>
                  <a:gd name="T25" fmla="*/ 20 h 40"/>
                  <a:gd name="T26" fmla="*/ 110 w 132"/>
                  <a:gd name="T27" fmla="*/ 11 h 40"/>
                  <a:gd name="T28" fmla="*/ 81 w 132"/>
                  <a:gd name="T29" fmla="*/ 11 h 40"/>
                  <a:gd name="T30" fmla="*/ 89 w 132"/>
                  <a:gd name="T31" fmla="*/ 20 h 40"/>
                  <a:gd name="T32" fmla="*/ 81 w 132"/>
                  <a:gd name="T33" fmla="*/ 28 h 40"/>
                  <a:gd name="T34" fmla="*/ 73 w 132"/>
                  <a:gd name="T35" fmla="*/ 20 h 40"/>
                  <a:gd name="T36" fmla="*/ 81 w 132"/>
                  <a:gd name="T37" fmla="*/ 11 h 40"/>
                  <a:gd name="T38" fmla="*/ 52 w 132"/>
                  <a:gd name="T39" fmla="*/ 11 h 40"/>
                  <a:gd name="T40" fmla="*/ 60 w 132"/>
                  <a:gd name="T41" fmla="*/ 20 h 40"/>
                  <a:gd name="T42" fmla="*/ 52 w 132"/>
                  <a:gd name="T43" fmla="*/ 28 h 40"/>
                  <a:gd name="T44" fmla="*/ 43 w 132"/>
                  <a:gd name="T45" fmla="*/ 20 h 40"/>
                  <a:gd name="T46" fmla="*/ 52 w 132"/>
                  <a:gd name="T47" fmla="*/ 11 h 40"/>
                  <a:gd name="T48" fmla="*/ 22 w 132"/>
                  <a:gd name="T49" fmla="*/ 11 h 40"/>
                  <a:gd name="T50" fmla="*/ 30 w 132"/>
                  <a:gd name="T51" fmla="*/ 20 h 40"/>
                  <a:gd name="T52" fmla="*/ 22 w 132"/>
                  <a:gd name="T53" fmla="*/ 28 h 40"/>
                  <a:gd name="T54" fmla="*/ 14 w 132"/>
                  <a:gd name="T55" fmla="*/ 20 h 40"/>
                  <a:gd name="T56" fmla="*/ 22 w 132"/>
                  <a:gd name="T5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2" h="40">
                    <a:moveTo>
                      <a:pt x="2" y="40"/>
                    </a:moveTo>
                    <a:cubicBezTo>
                      <a:pt x="130" y="40"/>
                      <a:pt x="130" y="40"/>
                      <a:pt x="130" y="40"/>
                    </a:cubicBezTo>
                    <a:cubicBezTo>
                      <a:pt x="131" y="40"/>
                      <a:pt x="132" y="39"/>
                      <a:pt x="132" y="38"/>
                    </a:cubicBezTo>
                    <a:cubicBezTo>
                      <a:pt x="132" y="1"/>
                      <a:pt x="132" y="1"/>
                      <a:pt x="132" y="1"/>
                    </a:cubicBezTo>
                    <a:cubicBezTo>
                      <a:pt x="132" y="0"/>
                      <a:pt x="131" y="0"/>
                      <a:pt x="130" y="0"/>
                    </a:cubicBezTo>
                    <a:cubicBezTo>
                      <a:pt x="2" y="0"/>
                      <a:pt x="2" y="0"/>
                      <a:pt x="2" y="0"/>
                    </a:cubicBezTo>
                    <a:cubicBezTo>
                      <a:pt x="1" y="0"/>
                      <a:pt x="0" y="0"/>
                      <a:pt x="0" y="1"/>
                    </a:cubicBezTo>
                    <a:cubicBezTo>
                      <a:pt x="0" y="38"/>
                      <a:pt x="0" y="38"/>
                      <a:pt x="0" y="38"/>
                    </a:cubicBezTo>
                    <a:cubicBezTo>
                      <a:pt x="0" y="39"/>
                      <a:pt x="1" y="40"/>
                      <a:pt x="2" y="40"/>
                    </a:cubicBezTo>
                    <a:close/>
                    <a:moveTo>
                      <a:pt x="110" y="11"/>
                    </a:moveTo>
                    <a:cubicBezTo>
                      <a:pt x="115" y="11"/>
                      <a:pt x="118" y="15"/>
                      <a:pt x="118" y="20"/>
                    </a:cubicBezTo>
                    <a:cubicBezTo>
                      <a:pt x="118" y="24"/>
                      <a:pt x="115" y="28"/>
                      <a:pt x="110" y="28"/>
                    </a:cubicBezTo>
                    <a:cubicBezTo>
                      <a:pt x="106" y="28"/>
                      <a:pt x="102" y="24"/>
                      <a:pt x="102" y="20"/>
                    </a:cubicBezTo>
                    <a:cubicBezTo>
                      <a:pt x="102" y="15"/>
                      <a:pt x="106" y="11"/>
                      <a:pt x="110" y="11"/>
                    </a:cubicBezTo>
                    <a:close/>
                    <a:moveTo>
                      <a:pt x="81" y="11"/>
                    </a:moveTo>
                    <a:cubicBezTo>
                      <a:pt x="85" y="11"/>
                      <a:pt x="89" y="15"/>
                      <a:pt x="89" y="20"/>
                    </a:cubicBezTo>
                    <a:cubicBezTo>
                      <a:pt x="89" y="24"/>
                      <a:pt x="85" y="28"/>
                      <a:pt x="81" y="28"/>
                    </a:cubicBezTo>
                    <a:cubicBezTo>
                      <a:pt x="76" y="28"/>
                      <a:pt x="73" y="24"/>
                      <a:pt x="73" y="20"/>
                    </a:cubicBezTo>
                    <a:cubicBezTo>
                      <a:pt x="73" y="15"/>
                      <a:pt x="76" y="11"/>
                      <a:pt x="81" y="11"/>
                    </a:cubicBezTo>
                    <a:close/>
                    <a:moveTo>
                      <a:pt x="52" y="11"/>
                    </a:moveTo>
                    <a:cubicBezTo>
                      <a:pt x="56" y="11"/>
                      <a:pt x="60" y="15"/>
                      <a:pt x="60" y="20"/>
                    </a:cubicBezTo>
                    <a:cubicBezTo>
                      <a:pt x="60" y="24"/>
                      <a:pt x="56" y="28"/>
                      <a:pt x="52" y="28"/>
                    </a:cubicBezTo>
                    <a:cubicBezTo>
                      <a:pt x="47" y="28"/>
                      <a:pt x="43" y="24"/>
                      <a:pt x="43" y="20"/>
                    </a:cubicBezTo>
                    <a:cubicBezTo>
                      <a:pt x="43" y="15"/>
                      <a:pt x="47" y="11"/>
                      <a:pt x="52" y="11"/>
                    </a:cubicBezTo>
                    <a:close/>
                    <a:moveTo>
                      <a:pt x="22" y="11"/>
                    </a:moveTo>
                    <a:cubicBezTo>
                      <a:pt x="27" y="11"/>
                      <a:pt x="30" y="15"/>
                      <a:pt x="30" y="20"/>
                    </a:cubicBezTo>
                    <a:cubicBezTo>
                      <a:pt x="30" y="24"/>
                      <a:pt x="27" y="28"/>
                      <a:pt x="22" y="28"/>
                    </a:cubicBezTo>
                    <a:cubicBezTo>
                      <a:pt x="18" y="28"/>
                      <a:pt x="14" y="24"/>
                      <a:pt x="14" y="20"/>
                    </a:cubicBezTo>
                    <a:cubicBezTo>
                      <a:pt x="14" y="15"/>
                      <a:pt x="18"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7" name="Freeform 90">
                <a:extLst>
                  <a:ext uri="{FF2B5EF4-FFF2-40B4-BE49-F238E27FC236}">
                    <a16:creationId xmlns:a16="http://schemas.microsoft.com/office/drawing/2014/main" id="{328A8A30-B575-4295-B2D7-0B3791B30F99}"/>
                  </a:ext>
                </a:extLst>
              </p:cNvPr>
              <p:cNvSpPr>
                <a:spLocks noEditPoints="1"/>
              </p:cNvSpPr>
              <p:nvPr/>
            </p:nvSpPr>
            <p:spPr bwMode="auto">
              <a:xfrm>
                <a:off x="3210" y="2383"/>
                <a:ext cx="315" cy="82"/>
              </a:xfrm>
              <a:custGeom>
                <a:avLst/>
                <a:gdLst>
                  <a:gd name="T0" fmla="*/ 269 w 270"/>
                  <a:gd name="T1" fmla="*/ 0 h 69"/>
                  <a:gd name="T2" fmla="*/ 61 w 270"/>
                  <a:gd name="T3" fmla="*/ 0 h 69"/>
                  <a:gd name="T4" fmla="*/ 60 w 270"/>
                  <a:gd name="T5" fmla="*/ 1 h 69"/>
                  <a:gd name="T6" fmla="*/ 73 w 270"/>
                  <a:gd name="T7" fmla="*/ 31 h 69"/>
                  <a:gd name="T8" fmla="*/ 44 w 270"/>
                  <a:gd name="T9" fmla="*/ 31 h 69"/>
                  <a:gd name="T10" fmla="*/ 29 w 270"/>
                  <a:gd name="T11" fmla="*/ 18 h 69"/>
                  <a:gd name="T12" fmla="*/ 14 w 270"/>
                  <a:gd name="T13" fmla="*/ 18 h 69"/>
                  <a:gd name="T14" fmla="*/ 10 w 270"/>
                  <a:gd name="T15" fmla="*/ 22 h 69"/>
                  <a:gd name="T16" fmla="*/ 10 w 270"/>
                  <a:gd name="T17" fmla="*/ 24 h 69"/>
                  <a:gd name="T18" fmla="*/ 4 w 270"/>
                  <a:gd name="T19" fmla="*/ 24 h 69"/>
                  <a:gd name="T20" fmla="*/ 0 w 270"/>
                  <a:gd name="T21" fmla="*/ 28 h 69"/>
                  <a:gd name="T22" fmla="*/ 4 w 270"/>
                  <a:gd name="T23" fmla="*/ 32 h 69"/>
                  <a:gd name="T24" fmla="*/ 10 w 270"/>
                  <a:gd name="T25" fmla="*/ 32 h 69"/>
                  <a:gd name="T26" fmla="*/ 10 w 270"/>
                  <a:gd name="T27" fmla="*/ 38 h 69"/>
                  <a:gd name="T28" fmla="*/ 4 w 270"/>
                  <a:gd name="T29" fmla="*/ 38 h 69"/>
                  <a:gd name="T30" fmla="*/ 0 w 270"/>
                  <a:gd name="T31" fmla="*/ 42 h 69"/>
                  <a:gd name="T32" fmla="*/ 4 w 270"/>
                  <a:gd name="T33" fmla="*/ 46 h 69"/>
                  <a:gd name="T34" fmla="*/ 10 w 270"/>
                  <a:gd name="T35" fmla="*/ 46 h 69"/>
                  <a:gd name="T36" fmla="*/ 10 w 270"/>
                  <a:gd name="T37" fmla="*/ 48 h 69"/>
                  <a:gd name="T38" fmla="*/ 14 w 270"/>
                  <a:gd name="T39" fmla="*/ 52 h 69"/>
                  <a:gd name="T40" fmla="*/ 29 w 270"/>
                  <a:gd name="T41" fmla="*/ 52 h 69"/>
                  <a:gd name="T42" fmla="*/ 44 w 270"/>
                  <a:gd name="T43" fmla="*/ 39 h 69"/>
                  <a:gd name="T44" fmla="*/ 77 w 270"/>
                  <a:gd name="T45" fmla="*/ 39 h 69"/>
                  <a:gd name="T46" fmla="*/ 83 w 270"/>
                  <a:gd name="T47" fmla="*/ 55 h 69"/>
                  <a:gd name="T48" fmla="*/ 105 w 270"/>
                  <a:gd name="T49" fmla="*/ 69 h 69"/>
                  <a:gd name="T50" fmla="*/ 227 w 270"/>
                  <a:gd name="T51" fmla="*/ 69 h 69"/>
                  <a:gd name="T52" fmla="*/ 249 w 270"/>
                  <a:gd name="T53" fmla="*/ 54 h 69"/>
                  <a:gd name="T54" fmla="*/ 270 w 270"/>
                  <a:gd name="T55" fmla="*/ 1 h 69"/>
                  <a:gd name="T56" fmla="*/ 269 w 270"/>
                  <a:gd name="T57" fmla="*/ 0 h 69"/>
                  <a:gd name="T58" fmla="*/ 249 w 270"/>
                  <a:gd name="T59" fmla="*/ 16 h 69"/>
                  <a:gd name="T60" fmla="*/ 79 w 270"/>
                  <a:gd name="T61" fmla="*/ 16 h 69"/>
                  <a:gd name="T62" fmla="*/ 78 w 270"/>
                  <a:gd name="T63" fmla="*/ 15 h 69"/>
                  <a:gd name="T64" fmla="*/ 79 w 270"/>
                  <a:gd name="T65" fmla="*/ 13 h 69"/>
                  <a:gd name="T66" fmla="*/ 249 w 270"/>
                  <a:gd name="T67" fmla="*/ 13 h 69"/>
                  <a:gd name="T68" fmla="*/ 250 w 270"/>
                  <a:gd name="T69" fmla="*/ 15 h 69"/>
                  <a:gd name="T70" fmla="*/ 249 w 270"/>
                  <a:gd name="T71" fmla="*/ 1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0" h="69">
                    <a:moveTo>
                      <a:pt x="269" y="0"/>
                    </a:moveTo>
                    <a:cubicBezTo>
                      <a:pt x="61" y="0"/>
                      <a:pt x="61" y="0"/>
                      <a:pt x="61" y="0"/>
                    </a:cubicBezTo>
                    <a:cubicBezTo>
                      <a:pt x="61" y="0"/>
                      <a:pt x="60" y="1"/>
                      <a:pt x="60" y="1"/>
                    </a:cubicBezTo>
                    <a:cubicBezTo>
                      <a:pt x="73" y="31"/>
                      <a:pt x="73" y="31"/>
                      <a:pt x="73" y="31"/>
                    </a:cubicBezTo>
                    <a:cubicBezTo>
                      <a:pt x="44" y="31"/>
                      <a:pt x="44" y="31"/>
                      <a:pt x="44" y="31"/>
                    </a:cubicBezTo>
                    <a:cubicBezTo>
                      <a:pt x="43" y="24"/>
                      <a:pt x="36" y="18"/>
                      <a:pt x="29" y="18"/>
                    </a:cubicBezTo>
                    <a:cubicBezTo>
                      <a:pt x="14" y="18"/>
                      <a:pt x="14" y="18"/>
                      <a:pt x="14" y="18"/>
                    </a:cubicBezTo>
                    <a:cubicBezTo>
                      <a:pt x="12" y="18"/>
                      <a:pt x="10" y="20"/>
                      <a:pt x="10" y="22"/>
                    </a:cubicBezTo>
                    <a:cubicBezTo>
                      <a:pt x="10" y="24"/>
                      <a:pt x="10" y="24"/>
                      <a:pt x="10" y="24"/>
                    </a:cubicBezTo>
                    <a:cubicBezTo>
                      <a:pt x="4" y="24"/>
                      <a:pt x="4" y="24"/>
                      <a:pt x="4" y="24"/>
                    </a:cubicBezTo>
                    <a:cubicBezTo>
                      <a:pt x="1" y="24"/>
                      <a:pt x="0" y="26"/>
                      <a:pt x="0" y="28"/>
                    </a:cubicBezTo>
                    <a:cubicBezTo>
                      <a:pt x="0" y="31"/>
                      <a:pt x="1" y="32"/>
                      <a:pt x="4" y="32"/>
                    </a:cubicBezTo>
                    <a:cubicBezTo>
                      <a:pt x="10" y="32"/>
                      <a:pt x="10" y="32"/>
                      <a:pt x="10" y="32"/>
                    </a:cubicBezTo>
                    <a:cubicBezTo>
                      <a:pt x="10" y="38"/>
                      <a:pt x="10" y="38"/>
                      <a:pt x="10" y="38"/>
                    </a:cubicBezTo>
                    <a:cubicBezTo>
                      <a:pt x="4" y="38"/>
                      <a:pt x="4" y="38"/>
                      <a:pt x="4" y="38"/>
                    </a:cubicBezTo>
                    <a:cubicBezTo>
                      <a:pt x="1" y="38"/>
                      <a:pt x="0" y="40"/>
                      <a:pt x="0" y="42"/>
                    </a:cubicBezTo>
                    <a:cubicBezTo>
                      <a:pt x="0" y="45"/>
                      <a:pt x="1" y="46"/>
                      <a:pt x="4" y="46"/>
                    </a:cubicBezTo>
                    <a:cubicBezTo>
                      <a:pt x="10" y="46"/>
                      <a:pt x="10" y="46"/>
                      <a:pt x="10" y="46"/>
                    </a:cubicBezTo>
                    <a:cubicBezTo>
                      <a:pt x="10" y="48"/>
                      <a:pt x="10" y="48"/>
                      <a:pt x="10" y="48"/>
                    </a:cubicBezTo>
                    <a:cubicBezTo>
                      <a:pt x="10" y="50"/>
                      <a:pt x="12" y="52"/>
                      <a:pt x="14" y="52"/>
                    </a:cubicBezTo>
                    <a:cubicBezTo>
                      <a:pt x="29" y="52"/>
                      <a:pt x="29" y="52"/>
                      <a:pt x="29" y="52"/>
                    </a:cubicBezTo>
                    <a:cubicBezTo>
                      <a:pt x="36" y="52"/>
                      <a:pt x="43" y="46"/>
                      <a:pt x="44" y="39"/>
                    </a:cubicBezTo>
                    <a:cubicBezTo>
                      <a:pt x="77" y="39"/>
                      <a:pt x="77" y="39"/>
                      <a:pt x="77" y="39"/>
                    </a:cubicBezTo>
                    <a:cubicBezTo>
                      <a:pt x="83" y="55"/>
                      <a:pt x="83" y="55"/>
                      <a:pt x="83" y="55"/>
                    </a:cubicBezTo>
                    <a:cubicBezTo>
                      <a:pt x="87" y="63"/>
                      <a:pt x="95" y="69"/>
                      <a:pt x="105" y="69"/>
                    </a:cubicBezTo>
                    <a:cubicBezTo>
                      <a:pt x="227" y="69"/>
                      <a:pt x="227" y="69"/>
                      <a:pt x="227" y="69"/>
                    </a:cubicBezTo>
                    <a:cubicBezTo>
                      <a:pt x="237" y="69"/>
                      <a:pt x="245" y="63"/>
                      <a:pt x="249" y="54"/>
                    </a:cubicBezTo>
                    <a:cubicBezTo>
                      <a:pt x="270" y="1"/>
                      <a:pt x="270" y="1"/>
                      <a:pt x="270" y="1"/>
                    </a:cubicBezTo>
                    <a:cubicBezTo>
                      <a:pt x="270" y="1"/>
                      <a:pt x="269" y="0"/>
                      <a:pt x="269" y="0"/>
                    </a:cubicBezTo>
                    <a:close/>
                    <a:moveTo>
                      <a:pt x="249" y="16"/>
                    </a:moveTo>
                    <a:cubicBezTo>
                      <a:pt x="79" y="16"/>
                      <a:pt x="79" y="16"/>
                      <a:pt x="79" y="16"/>
                    </a:cubicBezTo>
                    <a:cubicBezTo>
                      <a:pt x="78" y="16"/>
                      <a:pt x="78" y="15"/>
                      <a:pt x="78" y="15"/>
                    </a:cubicBezTo>
                    <a:cubicBezTo>
                      <a:pt x="78" y="14"/>
                      <a:pt x="78" y="13"/>
                      <a:pt x="79" y="13"/>
                    </a:cubicBezTo>
                    <a:cubicBezTo>
                      <a:pt x="249" y="13"/>
                      <a:pt x="249" y="13"/>
                      <a:pt x="249" y="13"/>
                    </a:cubicBezTo>
                    <a:cubicBezTo>
                      <a:pt x="250" y="13"/>
                      <a:pt x="250" y="14"/>
                      <a:pt x="250" y="15"/>
                    </a:cubicBezTo>
                    <a:cubicBezTo>
                      <a:pt x="250" y="15"/>
                      <a:pt x="250" y="16"/>
                      <a:pt x="24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353" name="テキスト ボックス 352">
              <a:extLst>
                <a:ext uri="{FF2B5EF4-FFF2-40B4-BE49-F238E27FC236}">
                  <a16:creationId xmlns:a16="http://schemas.microsoft.com/office/drawing/2014/main" id="{0B97A082-1500-4343-8334-8E6498B572D6}"/>
                </a:ext>
              </a:extLst>
            </p:cNvPr>
            <p:cNvSpPr txBox="1"/>
            <p:nvPr/>
          </p:nvSpPr>
          <p:spPr>
            <a:xfrm>
              <a:off x="7395517" y="5994323"/>
              <a:ext cx="823098" cy="326981"/>
            </a:xfrm>
            <a:prstGeom prst="rect">
              <a:avLst/>
            </a:prstGeom>
            <a:noFill/>
          </p:spPr>
          <p:txBody>
            <a:bodyPr wrap="square" lIns="0" tIns="0" rIns="0" bIns="0" rtlCol="0">
              <a:spAutoFit/>
            </a:bodyPr>
            <a:lstStyle>
              <a:defPPr>
                <a:defRPr lang="ja-JP"/>
              </a:defPPr>
              <a:lvl1pPr algn="ctr">
                <a:defRPr sz="1400" b="1"/>
              </a:lvl1pPr>
            </a:lstStyle>
            <a:p>
              <a:pPr lvl="0" algn="l">
                <a:defRPr/>
              </a:pPr>
              <a:r>
                <a:rPr lang="ja-JP" altLang="en-US" dirty="0">
                  <a:solidFill>
                    <a:prstClr val="black"/>
                  </a:solidFill>
                </a:rPr>
                <a:t>ハイブリッド</a:t>
              </a:r>
              <a:r>
                <a:rPr lang="en-US" altLang="ja-JP" dirty="0">
                  <a:solidFill>
                    <a:prstClr val="black"/>
                  </a:solidFill>
                </a:rPr>
                <a:t/>
              </a:r>
              <a:br>
                <a:rPr lang="en-US" altLang="ja-JP" dirty="0">
                  <a:solidFill>
                    <a:prstClr val="black"/>
                  </a:solidFill>
                </a:rPr>
              </a:br>
              <a:r>
                <a:rPr lang="ja-JP" altLang="en-US" dirty="0">
                  <a:solidFill>
                    <a:prstClr val="black"/>
                  </a:solidFill>
                </a:rPr>
                <a:t>電動船舶導入</a:t>
              </a:r>
            </a:p>
          </p:txBody>
        </p:sp>
      </p:grpSp>
      <p:grpSp>
        <p:nvGrpSpPr>
          <p:cNvPr id="358" name="グループ化 357">
            <a:extLst>
              <a:ext uri="{FF2B5EF4-FFF2-40B4-BE49-F238E27FC236}">
                <a16:creationId xmlns:a16="http://schemas.microsoft.com/office/drawing/2014/main" id="{9063CC05-CF37-4FF0-AC71-4E65F4E4A811}"/>
              </a:ext>
            </a:extLst>
          </p:cNvPr>
          <p:cNvGrpSpPr/>
          <p:nvPr/>
        </p:nvGrpSpPr>
        <p:grpSpPr>
          <a:xfrm>
            <a:off x="2771046" y="5294022"/>
            <a:ext cx="2054478" cy="1727067"/>
            <a:chOff x="3729093" y="1432500"/>
            <a:chExt cx="1616813" cy="1359150"/>
          </a:xfrm>
        </p:grpSpPr>
        <p:sp>
          <p:nvSpPr>
            <p:cNvPr id="359" name="テキスト ボックス 358">
              <a:extLst>
                <a:ext uri="{FF2B5EF4-FFF2-40B4-BE49-F238E27FC236}">
                  <a16:creationId xmlns:a16="http://schemas.microsoft.com/office/drawing/2014/main" id="{23388321-5277-4502-9C15-CF87D6D0C931}"/>
                </a:ext>
              </a:extLst>
            </p:cNvPr>
            <p:cNvSpPr txBox="1"/>
            <p:nvPr/>
          </p:nvSpPr>
          <p:spPr>
            <a:xfrm>
              <a:off x="3872942" y="2576205"/>
              <a:ext cx="1289445" cy="215445"/>
            </a:xfrm>
            <a:prstGeom prst="rect">
              <a:avLst/>
            </a:prstGeom>
            <a:noFill/>
          </p:spPr>
          <p:txBody>
            <a:bodyPr wrap="square" lIns="0" tIns="0" rIns="0" bIns="0" rtlCol="0">
              <a:spAutoFit/>
            </a:bodyPr>
            <a:lstStyle>
              <a:defPPr>
                <a:defRPr lang="ja-JP"/>
              </a:defPPr>
              <a:lvl1pPr algn="ctr">
                <a:defRPr sz="1400" b="1"/>
              </a:lvl1pPr>
            </a:lstStyle>
            <a:p>
              <a:pPr lvl="0">
                <a:defRPr/>
              </a:pPr>
              <a:r>
                <a:rPr lang="ja-JP" altLang="en-US" dirty="0">
                  <a:solidFill>
                    <a:prstClr val="black"/>
                  </a:solidFill>
                </a:rPr>
                <a:t>洋上風力発電</a:t>
              </a:r>
            </a:p>
          </p:txBody>
        </p:sp>
        <p:grpSp>
          <p:nvGrpSpPr>
            <p:cNvPr id="360" name="Group 4">
              <a:extLst>
                <a:ext uri="{FF2B5EF4-FFF2-40B4-BE49-F238E27FC236}">
                  <a16:creationId xmlns:a16="http://schemas.microsoft.com/office/drawing/2014/main" id="{AD48CBFB-3CE0-434C-96C4-1AC383F3B5C4}"/>
                </a:ext>
              </a:extLst>
            </p:cNvPr>
            <p:cNvGrpSpPr>
              <a:grpSpLocks noChangeAspect="1"/>
            </p:cNvGrpSpPr>
            <p:nvPr/>
          </p:nvGrpSpPr>
          <p:grpSpPr bwMode="auto">
            <a:xfrm>
              <a:off x="3729093" y="1432500"/>
              <a:ext cx="1616813" cy="1091660"/>
              <a:chOff x="3172" y="2248"/>
              <a:chExt cx="391" cy="264"/>
            </a:xfrm>
            <a:solidFill>
              <a:schemeClr val="tx2"/>
            </a:solidFill>
          </p:grpSpPr>
          <p:sp>
            <p:nvSpPr>
              <p:cNvPr id="361" name="Freeform 5">
                <a:extLst>
                  <a:ext uri="{FF2B5EF4-FFF2-40B4-BE49-F238E27FC236}">
                    <a16:creationId xmlns:a16="http://schemas.microsoft.com/office/drawing/2014/main" id="{9CA75EB5-4434-495F-B2CC-72FDB46E8959}"/>
                  </a:ext>
                </a:extLst>
              </p:cNvPr>
              <p:cNvSpPr>
                <a:spLocks/>
              </p:cNvSpPr>
              <p:nvPr/>
            </p:nvSpPr>
            <p:spPr bwMode="auto">
              <a:xfrm>
                <a:off x="3226" y="2311"/>
                <a:ext cx="22" cy="66"/>
              </a:xfrm>
              <a:custGeom>
                <a:avLst/>
                <a:gdLst>
                  <a:gd name="T0" fmla="*/ 9 w 19"/>
                  <a:gd name="T1" fmla="*/ 55 h 56"/>
                  <a:gd name="T2" fmla="*/ 10 w 19"/>
                  <a:gd name="T3" fmla="*/ 56 h 56"/>
                  <a:gd name="T4" fmla="*/ 14 w 19"/>
                  <a:gd name="T5" fmla="*/ 55 h 56"/>
                  <a:gd name="T6" fmla="*/ 18 w 19"/>
                  <a:gd name="T7" fmla="*/ 55 h 56"/>
                  <a:gd name="T8" fmla="*/ 19 w 19"/>
                  <a:gd name="T9" fmla="*/ 47 h 56"/>
                  <a:gd name="T10" fmla="*/ 2 w 19"/>
                  <a:gd name="T11" fmla="*/ 0 h 56"/>
                  <a:gd name="T12" fmla="*/ 2 w 19"/>
                  <a:gd name="T13" fmla="*/ 0 h 56"/>
                  <a:gd name="T14" fmla="*/ 1 w 19"/>
                  <a:gd name="T15" fmla="*/ 0 h 56"/>
                  <a:gd name="T16" fmla="*/ 4 w 19"/>
                  <a:gd name="T17" fmla="*/ 48 h 56"/>
                  <a:gd name="T18" fmla="*/ 9 w 19"/>
                  <a:gd name="T19" fmla="*/ 5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56">
                    <a:moveTo>
                      <a:pt x="9" y="55"/>
                    </a:moveTo>
                    <a:cubicBezTo>
                      <a:pt x="9" y="56"/>
                      <a:pt x="9" y="56"/>
                      <a:pt x="10" y="56"/>
                    </a:cubicBezTo>
                    <a:cubicBezTo>
                      <a:pt x="11" y="55"/>
                      <a:pt x="13" y="55"/>
                      <a:pt x="14" y="55"/>
                    </a:cubicBezTo>
                    <a:cubicBezTo>
                      <a:pt x="16" y="55"/>
                      <a:pt x="17" y="55"/>
                      <a:pt x="18" y="55"/>
                    </a:cubicBezTo>
                    <a:cubicBezTo>
                      <a:pt x="18" y="52"/>
                      <a:pt x="19" y="49"/>
                      <a:pt x="19" y="47"/>
                    </a:cubicBezTo>
                    <a:cubicBezTo>
                      <a:pt x="19" y="43"/>
                      <a:pt x="4" y="1"/>
                      <a:pt x="2" y="0"/>
                    </a:cubicBezTo>
                    <a:cubicBezTo>
                      <a:pt x="2" y="0"/>
                      <a:pt x="2" y="0"/>
                      <a:pt x="2" y="0"/>
                    </a:cubicBezTo>
                    <a:cubicBezTo>
                      <a:pt x="2" y="0"/>
                      <a:pt x="2" y="0"/>
                      <a:pt x="1" y="0"/>
                    </a:cubicBezTo>
                    <a:cubicBezTo>
                      <a:pt x="0" y="2"/>
                      <a:pt x="4" y="48"/>
                      <a:pt x="4" y="48"/>
                    </a:cubicBezTo>
                    <a:cubicBezTo>
                      <a:pt x="5" y="51"/>
                      <a:pt x="7" y="53"/>
                      <a:pt x="9"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2" name="Freeform 6">
                <a:extLst>
                  <a:ext uri="{FF2B5EF4-FFF2-40B4-BE49-F238E27FC236}">
                    <a16:creationId xmlns:a16="http://schemas.microsoft.com/office/drawing/2014/main" id="{D1347E19-4A22-4996-BDD0-7EE51593A938}"/>
                  </a:ext>
                </a:extLst>
              </p:cNvPr>
              <p:cNvSpPr>
                <a:spLocks/>
              </p:cNvSpPr>
              <p:nvPr/>
            </p:nvSpPr>
            <p:spPr bwMode="auto">
              <a:xfrm>
                <a:off x="3172" y="2387"/>
                <a:ext cx="62" cy="37"/>
              </a:xfrm>
              <a:custGeom>
                <a:avLst/>
                <a:gdLst>
                  <a:gd name="T0" fmla="*/ 52 w 53"/>
                  <a:gd name="T1" fmla="*/ 8 h 31"/>
                  <a:gd name="T2" fmla="*/ 53 w 53"/>
                  <a:gd name="T3" fmla="*/ 6 h 31"/>
                  <a:gd name="T4" fmla="*/ 50 w 53"/>
                  <a:gd name="T5" fmla="*/ 0 h 31"/>
                  <a:gd name="T6" fmla="*/ 50 w 53"/>
                  <a:gd name="T7" fmla="*/ 0 h 31"/>
                  <a:gd name="T8" fmla="*/ 41 w 53"/>
                  <a:gd name="T9" fmla="*/ 1 h 31"/>
                  <a:gd name="T10" fmla="*/ 0 w 53"/>
                  <a:gd name="T11" fmla="*/ 30 h 31"/>
                  <a:gd name="T12" fmla="*/ 0 w 53"/>
                  <a:gd name="T13" fmla="*/ 31 h 31"/>
                  <a:gd name="T14" fmla="*/ 1 w 53"/>
                  <a:gd name="T15" fmla="*/ 31 h 31"/>
                  <a:gd name="T16" fmla="*/ 1 w 53"/>
                  <a:gd name="T17" fmla="*/ 31 h 31"/>
                  <a:gd name="T18" fmla="*/ 46 w 53"/>
                  <a:gd name="T19" fmla="*/ 15 h 31"/>
                  <a:gd name="T20" fmla="*/ 52 w 53"/>
                  <a:gd name="T21"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31">
                    <a:moveTo>
                      <a:pt x="52" y="8"/>
                    </a:moveTo>
                    <a:cubicBezTo>
                      <a:pt x="52" y="8"/>
                      <a:pt x="52" y="7"/>
                      <a:pt x="53" y="6"/>
                    </a:cubicBezTo>
                    <a:cubicBezTo>
                      <a:pt x="51" y="5"/>
                      <a:pt x="50" y="3"/>
                      <a:pt x="50" y="0"/>
                    </a:cubicBezTo>
                    <a:cubicBezTo>
                      <a:pt x="50" y="0"/>
                      <a:pt x="50" y="0"/>
                      <a:pt x="50" y="0"/>
                    </a:cubicBezTo>
                    <a:cubicBezTo>
                      <a:pt x="47" y="0"/>
                      <a:pt x="43" y="1"/>
                      <a:pt x="41" y="1"/>
                    </a:cubicBezTo>
                    <a:cubicBezTo>
                      <a:pt x="37" y="2"/>
                      <a:pt x="1" y="28"/>
                      <a:pt x="0" y="30"/>
                    </a:cubicBezTo>
                    <a:cubicBezTo>
                      <a:pt x="0" y="30"/>
                      <a:pt x="0" y="30"/>
                      <a:pt x="0" y="31"/>
                    </a:cubicBezTo>
                    <a:cubicBezTo>
                      <a:pt x="0" y="31"/>
                      <a:pt x="1" y="31"/>
                      <a:pt x="1" y="31"/>
                    </a:cubicBezTo>
                    <a:cubicBezTo>
                      <a:pt x="1" y="31"/>
                      <a:pt x="1" y="31"/>
                      <a:pt x="1" y="31"/>
                    </a:cubicBezTo>
                    <a:cubicBezTo>
                      <a:pt x="4" y="31"/>
                      <a:pt x="46" y="15"/>
                      <a:pt x="46" y="15"/>
                    </a:cubicBezTo>
                    <a:cubicBezTo>
                      <a:pt x="48" y="13"/>
                      <a:pt x="50" y="11"/>
                      <a:pt x="5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3" name="Freeform 7">
                <a:extLst>
                  <a:ext uri="{FF2B5EF4-FFF2-40B4-BE49-F238E27FC236}">
                    <a16:creationId xmlns:a16="http://schemas.microsoft.com/office/drawing/2014/main" id="{A9E557A1-F762-466B-BF4A-F849A4F80562}"/>
                  </a:ext>
                </a:extLst>
              </p:cNvPr>
              <p:cNvSpPr>
                <a:spLocks/>
              </p:cNvSpPr>
              <p:nvPr/>
            </p:nvSpPr>
            <p:spPr bwMode="auto">
              <a:xfrm>
                <a:off x="3256" y="2377"/>
                <a:ext cx="68" cy="17"/>
              </a:xfrm>
              <a:custGeom>
                <a:avLst/>
                <a:gdLst>
                  <a:gd name="T0" fmla="*/ 58 w 58"/>
                  <a:gd name="T1" fmla="*/ 5 h 15"/>
                  <a:gd name="T2" fmla="*/ 10 w 58"/>
                  <a:gd name="T3" fmla="*/ 0 h 15"/>
                  <a:gd name="T4" fmla="*/ 10 w 58"/>
                  <a:gd name="T5" fmla="*/ 0 h 15"/>
                  <a:gd name="T6" fmla="*/ 2 w 58"/>
                  <a:gd name="T7" fmla="*/ 4 h 15"/>
                  <a:gd name="T8" fmla="*/ 0 w 58"/>
                  <a:gd name="T9" fmla="*/ 5 h 15"/>
                  <a:gd name="T10" fmla="*/ 1 w 58"/>
                  <a:gd name="T11" fmla="*/ 8 h 15"/>
                  <a:gd name="T12" fmla="*/ 0 w 58"/>
                  <a:gd name="T13" fmla="*/ 12 h 15"/>
                  <a:gd name="T14" fmla="*/ 9 w 58"/>
                  <a:gd name="T15" fmla="*/ 15 h 15"/>
                  <a:gd name="T16" fmla="*/ 10 w 58"/>
                  <a:gd name="T17" fmla="*/ 15 h 15"/>
                  <a:gd name="T18" fmla="*/ 58 w 58"/>
                  <a:gd name="T19" fmla="*/ 6 h 15"/>
                  <a:gd name="T20" fmla="*/ 58 w 58"/>
                  <a:gd name="T21" fmla="*/ 6 h 15"/>
                  <a:gd name="T22" fmla="*/ 58 w 58"/>
                  <a:gd name="T2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5">
                    <a:moveTo>
                      <a:pt x="58" y="5"/>
                    </a:moveTo>
                    <a:cubicBezTo>
                      <a:pt x="56" y="4"/>
                      <a:pt x="11" y="0"/>
                      <a:pt x="10" y="0"/>
                    </a:cubicBezTo>
                    <a:cubicBezTo>
                      <a:pt x="10" y="0"/>
                      <a:pt x="10" y="0"/>
                      <a:pt x="10" y="0"/>
                    </a:cubicBezTo>
                    <a:cubicBezTo>
                      <a:pt x="7" y="1"/>
                      <a:pt x="5" y="2"/>
                      <a:pt x="2" y="4"/>
                    </a:cubicBezTo>
                    <a:cubicBezTo>
                      <a:pt x="2" y="4"/>
                      <a:pt x="1" y="5"/>
                      <a:pt x="0" y="5"/>
                    </a:cubicBezTo>
                    <a:cubicBezTo>
                      <a:pt x="1" y="6"/>
                      <a:pt x="1" y="7"/>
                      <a:pt x="1" y="8"/>
                    </a:cubicBezTo>
                    <a:cubicBezTo>
                      <a:pt x="1" y="10"/>
                      <a:pt x="1" y="11"/>
                      <a:pt x="0" y="12"/>
                    </a:cubicBezTo>
                    <a:cubicBezTo>
                      <a:pt x="3" y="13"/>
                      <a:pt x="7" y="14"/>
                      <a:pt x="9" y="15"/>
                    </a:cubicBezTo>
                    <a:cubicBezTo>
                      <a:pt x="9" y="15"/>
                      <a:pt x="9" y="15"/>
                      <a:pt x="10" y="15"/>
                    </a:cubicBezTo>
                    <a:cubicBezTo>
                      <a:pt x="16" y="15"/>
                      <a:pt x="56" y="8"/>
                      <a:pt x="58" y="6"/>
                    </a:cubicBezTo>
                    <a:cubicBezTo>
                      <a:pt x="58" y="6"/>
                      <a:pt x="58" y="6"/>
                      <a:pt x="58" y="6"/>
                    </a:cubicBezTo>
                    <a:cubicBezTo>
                      <a:pt x="58" y="5"/>
                      <a:pt x="58" y="5"/>
                      <a:pt x="5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4" name="Freeform 8">
                <a:extLst>
                  <a:ext uri="{FF2B5EF4-FFF2-40B4-BE49-F238E27FC236}">
                    <a16:creationId xmlns:a16="http://schemas.microsoft.com/office/drawing/2014/main" id="{250153DF-460F-4617-A5DB-4FDB6DEC203C}"/>
                  </a:ext>
                </a:extLst>
              </p:cNvPr>
              <p:cNvSpPr>
                <a:spLocks/>
              </p:cNvSpPr>
              <p:nvPr/>
            </p:nvSpPr>
            <p:spPr bwMode="auto">
              <a:xfrm>
                <a:off x="3235" y="2378"/>
                <a:ext cx="17" cy="110"/>
              </a:xfrm>
              <a:custGeom>
                <a:avLst/>
                <a:gdLst>
                  <a:gd name="T0" fmla="*/ 7 w 15"/>
                  <a:gd name="T1" fmla="*/ 0 h 94"/>
                  <a:gd name="T2" fmla="*/ 2 w 15"/>
                  <a:gd name="T3" fmla="*/ 2 h 94"/>
                  <a:gd name="T4" fmla="*/ 0 w 15"/>
                  <a:gd name="T5" fmla="*/ 7 h 94"/>
                  <a:gd name="T6" fmla="*/ 0 w 15"/>
                  <a:gd name="T7" fmla="*/ 8 h 94"/>
                  <a:gd name="T8" fmla="*/ 3 w 15"/>
                  <a:gd name="T9" fmla="*/ 14 h 94"/>
                  <a:gd name="T10" fmla="*/ 4 w 15"/>
                  <a:gd name="T11" fmla="*/ 14 h 94"/>
                  <a:gd name="T12" fmla="*/ 4 w 15"/>
                  <a:gd name="T13" fmla="*/ 94 h 94"/>
                  <a:gd name="T14" fmla="*/ 7 w 15"/>
                  <a:gd name="T15" fmla="*/ 93 h 94"/>
                  <a:gd name="T16" fmla="*/ 8 w 15"/>
                  <a:gd name="T17" fmla="*/ 93 h 94"/>
                  <a:gd name="T18" fmla="*/ 11 w 15"/>
                  <a:gd name="T19" fmla="*/ 94 h 94"/>
                  <a:gd name="T20" fmla="*/ 11 w 15"/>
                  <a:gd name="T21" fmla="*/ 14 h 94"/>
                  <a:gd name="T22" fmla="*/ 14 w 15"/>
                  <a:gd name="T23" fmla="*/ 11 h 94"/>
                  <a:gd name="T24" fmla="*/ 15 w 15"/>
                  <a:gd name="T25" fmla="*/ 8 h 94"/>
                  <a:gd name="T26" fmla="*/ 14 w 15"/>
                  <a:gd name="T27" fmla="*/ 4 h 94"/>
                  <a:gd name="T28" fmla="*/ 11 w 15"/>
                  <a:gd name="T29" fmla="*/ 1 h 94"/>
                  <a:gd name="T30" fmla="*/ 7 w 15"/>
                  <a:gd name="T3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94">
                    <a:moveTo>
                      <a:pt x="7" y="0"/>
                    </a:moveTo>
                    <a:cubicBezTo>
                      <a:pt x="5" y="0"/>
                      <a:pt x="4" y="1"/>
                      <a:pt x="2" y="2"/>
                    </a:cubicBezTo>
                    <a:cubicBezTo>
                      <a:pt x="1" y="3"/>
                      <a:pt x="0" y="5"/>
                      <a:pt x="0" y="7"/>
                    </a:cubicBezTo>
                    <a:cubicBezTo>
                      <a:pt x="0" y="7"/>
                      <a:pt x="0" y="8"/>
                      <a:pt x="0" y="8"/>
                    </a:cubicBezTo>
                    <a:cubicBezTo>
                      <a:pt x="0" y="10"/>
                      <a:pt x="1" y="12"/>
                      <a:pt x="3" y="14"/>
                    </a:cubicBezTo>
                    <a:cubicBezTo>
                      <a:pt x="3" y="14"/>
                      <a:pt x="3" y="14"/>
                      <a:pt x="4" y="14"/>
                    </a:cubicBezTo>
                    <a:cubicBezTo>
                      <a:pt x="4" y="94"/>
                      <a:pt x="4" y="94"/>
                      <a:pt x="4" y="94"/>
                    </a:cubicBezTo>
                    <a:cubicBezTo>
                      <a:pt x="5" y="93"/>
                      <a:pt x="6" y="93"/>
                      <a:pt x="7" y="93"/>
                    </a:cubicBezTo>
                    <a:cubicBezTo>
                      <a:pt x="7" y="93"/>
                      <a:pt x="8" y="93"/>
                      <a:pt x="8" y="93"/>
                    </a:cubicBezTo>
                    <a:cubicBezTo>
                      <a:pt x="9" y="93"/>
                      <a:pt x="10" y="93"/>
                      <a:pt x="11" y="94"/>
                    </a:cubicBezTo>
                    <a:cubicBezTo>
                      <a:pt x="11" y="14"/>
                      <a:pt x="11" y="14"/>
                      <a:pt x="11" y="14"/>
                    </a:cubicBezTo>
                    <a:cubicBezTo>
                      <a:pt x="12" y="14"/>
                      <a:pt x="13" y="13"/>
                      <a:pt x="14" y="11"/>
                    </a:cubicBezTo>
                    <a:cubicBezTo>
                      <a:pt x="15" y="10"/>
                      <a:pt x="15" y="9"/>
                      <a:pt x="15" y="8"/>
                    </a:cubicBezTo>
                    <a:cubicBezTo>
                      <a:pt x="15" y="6"/>
                      <a:pt x="15" y="5"/>
                      <a:pt x="14" y="4"/>
                    </a:cubicBezTo>
                    <a:cubicBezTo>
                      <a:pt x="13" y="3"/>
                      <a:pt x="12" y="1"/>
                      <a:pt x="11" y="1"/>
                    </a:cubicBezTo>
                    <a:cubicBezTo>
                      <a:pt x="10" y="0"/>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5" name="Freeform 9">
                <a:extLst>
                  <a:ext uri="{FF2B5EF4-FFF2-40B4-BE49-F238E27FC236}">
                    <a16:creationId xmlns:a16="http://schemas.microsoft.com/office/drawing/2014/main" id="{DECC4945-AE00-44C9-B26E-24EFD4C3BADF}"/>
                  </a:ext>
                </a:extLst>
              </p:cNvPr>
              <p:cNvSpPr>
                <a:spLocks/>
              </p:cNvSpPr>
              <p:nvPr/>
            </p:nvSpPr>
            <p:spPr bwMode="auto">
              <a:xfrm>
                <a:off x="3355" y="2248"/>
                <a:ext cx="21" cy="67"/>
              </a:xfrm>
              <a:custGeom>
                <a:avLst/>
                <a:gdLst>
                  <a:gd name="T0" fmla="*/ 8 w 18"/>
                  <a:gd name="T1" fmla="*/ 56 h 57"/>
                  <a:gd name="T2" fmla="*/ 9 w 18"/>
                  <a:gd name="T3" fmla="*/ 57 h 57"/>
                  <a:gd name="T4" fmla="*/ 14 w 18"/>
                  <a:gd name="T5" fmla="*/ 55 h 57"/>
                  <a:gd name="T6" fmla="*/ 17 w 18"/>
                  <a:gd name="T7" fmla="*/ 56 h 57"/>
                  <a:gd name="T8" fmla="*/ 18 w 18"/>
                  <a:gd name="T9" fmla="*/ 47 h 57"/>
                  <a:gd name="T10" fmla="*/ 2 w 18"/>
                  <a:gd name="T11" fmla="*/ 1 h 57"/>
                  <a:gd name="T12" fmla="*/ 1 w 18"/>
                  <a:gd name="T13" fmla="*/ 0 h 57"/>
                  <a:gd name="T14" fmla="*/ 1 w 18"/>
                  <a:gd name="T15" fmla="*/ 1 h 57"/>
                  <a:gd name="T16" fmla="*/ 3 w 18"/>
                  <a:gd name="T17" fmla="*/ 48 h 57"/>
                  <a:gd name="T18" fmla="*/ 8 w 18"/>
                  <a:gd name="T19"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57">
                    <a:moveTo>
                      <a:pt x="8" y="56"/>
                    </a:moveTo>
                    <a:cubicBezTo>
                      <a:pt x="8" y="56"/>
                      <a:pt x="9" y="56"/>
                      <a:pt x="9" y="57"/>
                    </a:cubicBezTo>
                    <a:cubicBezTo>
                      <a:pt x="10" y="56"/>
                      <a:pt x="12" y="55"/>
                      <a:pt x="14" y="55"/>
                    </a:cubicBezTo>
                    <a:cubicBezTo>
                      <a:pt x="15" y="55"/>
                      <a:pt x="16" y="55"/>
                      <a:pt x="17" y="56"/>
                    </a:cubicBezTo>
                    <a:cubicBezTo>
                      <a:pt x="18" y="53"/>
                      <a:pt x="18" y="49"/>
                      <a:pt x="18" y="47"/>
                    </a:cubicBezTo>
                    <a:cubicBezTo>
                      <a:pt x="18" y="44"/>
                      <a:pt x="3" y="2"/>
                      <a:pt x="2" y="1"/>
                    </a:cubicBezTo>
                    <a:cubicBezTo>
                      <a:pt x="1" y="1"/>
                      <a:pt x="1" y="0"/>
                      <a:pt x="1" y="0"/>
                    </a:cubicBezTo>
                    <a:cubicBezTo>
                      <a:pt x="1" y="1"/>
                      <a:pt x="1" y="1"/>
                      <a:pt x="1" y="1"/>
                    </a:cubicBezTo>
                    <a:cubicBezTo>
                      <a:pt x="0" y="2"/>
                      <a:pt x="3" y="48"/>
                      <a:pt x="3" y="48"/>
                    </a:cubicBezTo>
                    <a:cubicBezTo>
                      <a:pt x="4" y="51"/>
                      <a:pt x="6" y="53"/>
                      <a:pt x="8"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6" name="Freeform 10">
                <a:extLst>
                  <a:ext uri="{FF2B5EF4-FFF2-40B4-BE49-F238E27FC236}">
                    <a16:creationId xmlns:a16="http://schemas.microsoft.com/office/drawing/2014/main" id="{8318B374-3CF9-4712-9C36-AD1D11F207F5}"/>
                  </a:ext>
                </a:extLst>
              </p:cNvPr>
              <p:cNvSpPr>
                <a:spLocks/>
              </p:cNvSpPr>
              <p:nvPr/>
            </p:nvSpPr>
            <p:spPr bwMode="auto">
              <a:xfrm>
                <a:off x="3301" y="2324"/>
                <a:ext cx="61" cy="36"/>
              </a:xfrm>
              <a:custGeom>
                <a:avLst/>
                <a:gdLst>
                  <a:gd name="T0" fmla="*/ 51 w 52"/>
                  <a:gd name="T1" fmla="*/ 9 h 31"/>
                  <a:gd name="T2" fmla="*/ 52 w 52"/>
                  <a:gd name="T3" fmla="*/ 7 h 31"/>
                  <a:gd name="T4" fmla="*/ 49 w 52"/>
                  <a:gd name="T5" fmla="*/ 1 h 31"/>
                  <a:gd name="T6" fmla="*/ 49 w 52"/>
                  <a:gd name="T7" fmla="*/ 0 h 31"/>
                  <a:gd name="T8" fmla="*/ 40 w 52"/>
                  <a:gd name="T9" fmla="*/ 2 h 31"/>
                  <a:gd name="T10" fmla="*/ 0 w 52"/>
                  <a:gd name="T11" fmla="*/ 31 h 31"/>
                  <a:gd name="T12" fmla="*/ 0 w 52"/>
                  <a:gd name="T13" fmla="*/ 31 h 31"/>
                  <a:gd name="T14" fmla="*/ 0 w 52"/>
                  <a:gd name="T15" fmla="*/ 31 h 31"/>
                  <a:gd name="T16" fmla="*/ 0 w 52"/>
                  <a:gd name="T17" fmla="*/ 31 h 31"/>
                  <a:gd name="T18" fmla="*/ 45 w 52"/>
                  <a:gd name="T19" fmla="*/ 15 h 31"/>
                  <a:gd name="T20" fmla="*/ 51 w 52"/>
                  <a:gd name="T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1">
                    <a:moveTo>
                      <a:pt x="51" y="9"/>
                    </a:moveTo>
                    <a:cubicBezTo>
                      <a:pt x="51" y="8"/>
                      <a:pt x="52" y="7"/>
                      <a:pt x="52" y="7"/>
                    </a:cubicBezTo>
                    <a:cubicBezTo>
                      <a:pt x="50" y="5"/>
                      <a:pt x="49" y="3"/>
                      <a:pt x="49" y="1"/>
                    </a:cubicBezTo>
                    <a:cubicBezTo>
                      <a:pt x="49" y="0"/>
                      <a:pt x="49" y="0"/>
                      <a:pt x="49" y="0"/>
                    </a:cubicBezTo>
                    <a:cubicBezTo>
                      <a:pt x="46" y="1"/>
                      <a:pt x="42" y="1"/>
                      <a:pt x="40" y="2"/>
                    </a:cubicBezTo>
                    <a:cubicBezTo>
                      <a:pt x="36" y="3"/>
                      <a:pt x="0" y="28"/>
                      <a:pt x="0" y="31"/>
                    </a:cubicBezTo>
                    <a:cubicBezTo>
                      <a:pt x="0" y="31"/>
                      <a:pt x="0" y="31"/>
                      <a:pt x="0" y="31"/>
                    </a:cubicBezTo>
                    <a:cubicBezTo>
                      <a:pt x="0" y="31"/>
                      <a:pt x="0" y="31"/>
                      <a:pt x="0" y="31"/>
                    </a:cubicBezTo>
                    <a:cubicBezTo>
                      <a:pt x="0" y="31"/>
                      <a:pt x="0" y="31"/>
                      <a:pt x="0" y="31"/>
                    </a:cubicBezTo>
                    <a:cubicBezTo>
                      <a:pt x="3" y="31"/>
                      <a:pt x="45" y="16"/>
                      <a:pt x="45" y="15"/>
                    </a:cubicBezTo>
                    <a:cubicBezTo>
                      <a:pt x="48" y="14"/>
                      <a:pt x="49" y="12"/>
                      <a:pt x="5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7" name="Freeform 11">
                <a:extLst>
                  <a:ext uri="{FF2B5EF4-FFF2-40B4-BE49-F238E27FC236}">
                    <a16:creationId xmlns:a16="http://schemas.microsoft.com/office/drawing/2014/main" id="{1330094E-F662-4F1E-B9A0-2542A7A8F9ED}"/>
                  </a:ext>
                </a:extLst>
              </p:cNvPr>
              <p:cNvSpPr>
                <a:spLocks/>
              </p:cNvSpPr>
              <p:nvPr/>
            </p:nvSpPr>
            <p:spPr bwMode="auto">
              <a:xfrm>
                <a:off x="3384" y="2315"/>
                <a:ext cx="68" cy="16"/>
              </a:xfrm>
              <a:custGeom>
                <a:avLst/>
                <a:gdLst>
                  <a:gd name="T0" fmla="*/ 58 w 58"/>
                  <a:gd name="T1" fmla="*/ 5 h 14"/>
                  <a:gd name="T2" fmla="*/ 11 w 58"/>
                  <a:gd name="T3" fmla="*/ 0 h 14"/>
                  <a:gd name="T4" fmla="*/ 11 w 58"/>
                  <a:gd name="T5" fmla="*/ 0 h 14"/>
                  <a:gd name="T6" fmla="*/ 3 w 58"/>
                  <a:gd name="T7" fmla="*/ 3 h 14"/>
                  <a:gd name="T8" fmla="*/ 0 w 58"/>
                  <a:gd name="T9" fmla="*/ 4 h 14"/>
                  <a:gd name="T10" fmla="*/ 1 w 58"/>
                  <a:gd name="T11" fmla="*/ 8 h 14"/>
                  <a:gd name="T12" fmla="*/ 0 w 58"/>
                  <a:gd name="T13" fmla="*/ 12 h 14"/>
                  <a:gd name="T14" fmla="*/ 9 w 58"/>
                  <a:gd name="T15" fmla="*/ 14 h 14"/>
                  <a:gd name="T16" fmla="*/ 10 w 58"/>
                  <a:gd name="T17" fmla="*/ 14 h 14"/>
                  <a:gd name="T18" fmla="*/ 58 w 58"/>
                  <a:gd name="T19" fmla="*/ 6 h 14"/>
                  <a:gd name="T20" fmla="*/ 58 w 58"/>
                  <a:gd name="T21" fmla="*/ 5 h 14"/>
                  <a:gd name="T22" fmla="*/ 58 w 58"/>
                  <a:gd name="T2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4">
                    <a:moveTo>
                      <a:pt x="58" y="5"/>
                    </a:moveTo>
                    <a:cubicBezTo>
                      <a:pt x="57" y="4"/>
                      <a:pt x="12" y="0"/>
                      <a:pt x="11" y="0"/>
                    </a:cubicBezTo>
                    <a:cubicBezTo>
                      <a:pt x="11" y="0"/>
                      <a:pt x="11" y="0"/>
                      <a:pt x="11" y="0"/>
                    </a:cubicBezTo>
                    <a:cubicBezTo>
                      <a:pt x="8" y="0"/>
                      <a:pt x="5" y="1"/>
                      <a:pt x="3" y="3"/>
                    </a:cubicBezTo>
                    <a:cubicBezTo>
                      <a:pt x="2" y="4"/>
                      <a:pt x="1" y="4"/>
                      <a:pt x="0" y="4"/>
                    </a:cubicBezTo>
                    <a:cubicBezTo>
                      <a:pt x="1" y="6"/>
                      <a:pt x="1" y="7"/>
                      <a:pt x="1" y="8"/>
                    </a:cubicBezTo>
                    <a:cubicBezTo>
                      <a:pt x="1" y="9"/>
                      <a:pt x="1" y="10"/>
                      <a:pt x="0" y="12"/>
                    </a:cubicBezTo>
                    <a:cubicBezTo>
                      <a:pt x="3" y="13"/>
                      <a:pt x="7" y="14"/>
                      <a:pt x="9" y="14"/>
                    </a:cubicBezTo>
                    <a:cubicBezTo>
                      <a:pt x="9" y="14"/>
                      <a:pt x="10" y="14"/>
                      <a:pt x="10" y="14"/>
                    </a:cubicBezTo>
                    <a:cubicBezTo>
                      <a:pt x="16" y="14"/>
                      <a:pt x="57" y="7"/>
                      <a:pt x="58" y="6"/>
                    </a:cubicBezTo>
                    <a:cubicBezTo>
                      <a:pt x="58" y="5"/>
                      <a:pt x="58" y="5"/>
                      <a:pt x="58" y="5"/>
                    </a:cubicBezTo>
                    <a:cubicBezTo>
                      <a:pt x="58" y="5"/>
                      <a:pt x="58" y="5"/>
                      <a:pt x="5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8" name="Freeform 12">
                <a:extLst>
                  <a:ext uri="{FF2B5EF4-FFF2-40B4-BE49-F238E27FC236}">
                    <a16:creationId xmlns:a16="http://schemas.microsoft.com/office/drawing/2014/main" id="{AD1BC45A-4598-41B1-89EF-C0F9B8BF9853}"/>
                  </a:ext>
                </a:extLst>
              </p:cNvPr>
              <p:cNvSpPr>
                <a:spLocks/>
              </p:cNvSpPr>
              <p:nvPr/>
            </p:nvSpPr>
            <p:spPr bwMode="auto">
              <a:xfrm>
                <a:off x="3363" y="2315"/>
                <a:ext cx="18" cy="110"/>
              </a:xfrm>
              <a:custGeom>
                <a:avLst/>
                <a:gdLst>
                  <a:gd name="T0" fmla="*/ 8 w 15"/>
                  <a:gd name="T1" fmla="*/ 0 h 94"/>
                  <a:gd name="T2" fmla="*/ 3 w 15"/>
                  <a:gd name="T3" fmla="*/ 2 h 94"/>
                  <a:gd name="T4" fmla="*/ 0 w 15"/>
                  <a:gd name="T5" fmla="*/ 8 h 94"/>
                  <a:gd name="T6" fmla="*/ 0 w 15"/>
                  <a:gd name="T7" fmla="*/ 8 h 94"/>
                  <a:gd name="T8" fmla="*/ 3 w 15"/>
                  <a:gd name="T9" fmla="*/ 14 h 94"/>
                  <a:gd name="T10" fmla="*/ 4 w 15"/>
                  <a:gd name="T11" fmla="*/ 15 h 94"/>
                  <a:gd name="T12" fmla="*/ 4 w 15"/>
                  <a:gd name="T13" fmla="*/ 94 h 94"/>
                  <a:gd name="T14" fmla="*/ 7 w 15"/>
                  <a:gd name="T15" fmla="*/ 93 h 94"/>
                  <a:gd name="T16" fmla="*/ 8 w 15"/>
                  <a:gd name="T17" fmla="*/ 94 h 94"/>
                  <a:gd name="T18" fmla="*/ 11 w 15"/>
                  <a:gd name="T19" fmla="*/ 94 h 94"/>
                  <a:gd name="T20" fmla="*/ 11 w 15"/>
                  <a:gd name="T21" fmla="*/ 15 h 94"/>
                  <a:gd name="T22" fmla="*/ 14 w 15"/>
                  <a:gd name="T23" fmla="*/ 12 h 94"/>
                  <a:gd name="T24" fmla="*/ 15 w 15"/>
                  <a:gd name="T25" fmla="*/ 8 h 94"/>
                  <a:gd name="T26" fmla="*/ 15 w 15"/>
                  <a:gd name="T27" fmla="*/ 5 h 94"/>
                  <a:gd name="T28" fmla="*/ 11 w 15"/>
                  <a:gd name="T29" fmla="*/ 1 h 94"/>
                  <a:gd name="T30" fmla="*/ 8 w 15"/>
                  <a:gd name="T3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94">
                    <a:moveTo>
                      <a:pt x="8" y="0"/>
                    </a:moveTo>
                    <a:cubicBezTo>
                      <a:pt x="6" y="0"/>
                      <a:pt x="4" y="1"/>
                      <a:pt x="3" y="2"/>
                    </a:cubicBezTo>
                    <a:cubicBezTo>
                      <a:pt x="1" y="3"/>
                      <a:pt x="0" y="5"/>
                      <a:pt x="0" y="8"/>
                    </a:cubicBezTo>
                    <a:cubicBezTo>
                      <a:pt x="0" y="8"/>
                      <a:pt x="0" y="8"/>
                      <a:pt x="0" y="8"/>
                    </a:cubicBezTo>
                    <a:cubicBezTo>
                      <a:pt x="0" y="11"/>
                      <a:pt x="1" y="13"/>
                      <a:pt x="3" y="14"/>
                    </a:cubicBezTo>
                    <a:cubicBezTo>
                      <a:pt x="3" y="14"/>
                      <a:pt x="4" y="15"/>
                      <a:pt x="4" y="15"/>
                    </a:cubicBezTo>
                    <a:cubicBezTo>
                      <a:pt x="4" y="94"/>
                      <a:pt x="4" y="94"/>
                      <a:pt x="4" y="94"/>
                    </a:cubicBezTo>
                    <a:cubicBezTo>
                      <a:pt x="5" y="94"/>
                      <a:pt x="6" y="93"/>
                      <a:pt x="7" y="93"/>
                    </a:cubicBezTo>
                    <a:cubicBezTo>
                      <a:pt x="8" y="93"/>
                      <a:pt x="8" y="94"/>
                      <a:pt x="8" y="94"/>
                    </a:cubicBezTo>
                    <a:cubicBezTo>
                      <a:pt x="9" y="94"/>
                      <a:pt x="10" y="94"/>
                      <a:pt x="11" y="94"/>
                    </a:cubicBezTo>
                    <a:cubicBezTo>
                      <a:pt x="11" y="15"/>
                      <a:pt x="11" y="15"/>
                      <a:pt x="11" y="15"/>
                    </a:cubicBezTo>
                    <a:cubicBezTo>
                      <a:pt x="13" y="14"/>
                      <a:pt x="14" y="13"/>
                      <a:pt x="14" y="12"/>
                    </a:cubicBezTo>
                    <a:cubicBezTo>
                      <a:pt x="15" y="11"/>
                      <a:pt x="15" y="9"/>
                      <a:pt x="15" y="8"/>
                    </a:cubicBezTo>
                    <a:cubicBezTo>
                      <a:pt x="15" y="7"/>
                      <a:pt x="15" y="6"/>
                      <a:pt x="15" y="5"/>
                    </a:cubicBezTo>
                    <a:cubicBezTo>
                      <a:pt x="14" y="3"/>
                      <a:pt x="12" y="2"/>
                      <a:pt x="11" y="1"/>
                    </a:cubicBezTo>
                    <a:cubicBezTo>
                      <a:pt x="10" y="1"/>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9" name="Freeform 13">
                <a:extLst>
                  <a:ext uri="{FF2B5EF4-FFF2-40B4-BE49-F238E27FC236}">
                    <a16:creationId xmlns:a16="http://schemas.microsoft.com/office/drawing/2014/main" id="{C6D37A68-C256-45AA-AA4C-EF448B00693C}"/>
                  </a:ext>
                </a:extLst>
              </p:cNvPr>
              <p:cNvSpPr>
                <a:spLocks/>
              </p:cNvSpPr>
              <p:nvPr/>
            </p:nvSpPr>
            <p:spPr bwMode="auto">
              <a:xfrm>
                <a:off x="3466" y="2294"/>
                <a:ext cx="21" cy="66"/>
              </a:xfrm>
              <a:custGeom>
                <a:avLst/>
                <a:gdLst>
                  <a:gd name="T0" fmla="*/ 8 w 18"/>
                  <a:gd name="T1" fmla="*/ 56 h 57"/>
                  <a:gd name="T2" fmla="*/ 9 w 18"/>
                  <a:gd name="T3" fmla="*/ 57 h 57"/>
                  <a:gd name="T4" fmla="*/ 14 w 18"/>
                  <a:gd name="T5" fmla="*/ 55 h 57"/>
                  <a:gd name="T6" fmla="*/ 17 w 18"/>
                  <a:gd name="T7" fmla="*/ 55 h 57"/>
                  <a:gd name="T8" fmla="*/ 18 w 18"/>
                  <a:gd name="T9" fmla="*/ 47 h 57"/>
                  <a:gd name="T10" fmla="*/ 2 w 18"/>
                  <a:gd name="T11" fmla="*/ 0 h 57"/>
                  <a:gd name="T12" fmla="*/ 1 w 18"/>
                  <a:gd name="T13" fmla="*/ 0 h 57"/>
                  <a:gd name="T14" fmla="*/ 1 w 18"/>
                  <a:gd name="T15" fmla="*/ 1 h 57"/>
                  <a:gd name="T16" fmla="*/ 4 w 18"/>
                  <a:gd name="T17" fmla="*/ 48 h 57"/>
                  <a:gd name="T18" fmla="*/ 8 w 18"/>
                  <a:gd name="T19"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57">
                    <a:moveTo>
                      <a:pt x="8" y="56"/>
                    </a:moveTo>
                    <a:cubicBezTo>
                      <a:pt x="9" y="56"/>
                      <a:pt x="9" y="56"/>
                      <a:pt x="9" y="57"/>
                    </a:cubicBezTo>
                    <a:cubicBezTo>
                      <a:pt x="10" y="55"/>
                      <a:pt x="12" y="55"/>
                      <a:pt x="14" y="55"/>
                    </a:cubicBezTo>
                    <a:cubicBezTo>
                      <a:pt x="15" y="55"/>
                      <a:pt x="16" y="55"/>
                      <a:pt x="17" y="55"/>
                    </a:cubicBezTo>
                    <a:cubicBezTo>
                      <a:pt x="18" y="52"/>
                      <a:pt x="18" y="49"/>
                      <a:pt x="18" y="47"/>
                    </a:cubicBezTo>
                    <a:cubicBezTo>
                      <a:pt x="18" y="43"/>
                      <a:pt x="3" y="2"/>
                      <a:pt x="2" y="0"/>
                    </a:cubicBezTo>
                    <a:cubicBezTo>
                      <a:pt x="1" y="0"/>
                      <a:pt x="1" y="0"/>
                      <a:pt x="1" y="0"/>
                    </a:cubicBezTo>
                    <a:cubicBezTo>
                      <a:pt x="1" y="0"/>
                      <a:pt x="1" y="0"/>
                      <a:pt x="1" y="1"/>
                    </a:cubicBezTo>
                    <a:cubicBezTo>
                      <a:pt x="0" y="2"/>
                      <a:pt x="3" y="48"/>
                      <a:pt x="4" y="48"/>
                    </a:cubicBezTo>
                    <a:cubicBezTo>
                      <a:pt x="4" y="51"/>
                      <a:pt x="6" y="53"/>
                      <a:pt x="8"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0" name="Freeform 14">
                <a:extLst>
                  <a:ext uri="{FF2B5EF4-FFF2-40B4-BE49-F238E27FC236}">
                    <a16:creationId xmlns:a16="http://schemas.microsoft.com/office/drawing/2014/main" id="{CEF1614F-D4A5-495C-B438-03771508D545}"/>
                  </a:ext>
                </a:extLst>
              </p:cNvPr>
              <p:cNvSpPr>
                <a:spLocks/>
              </p:cNvSpPr>
              <p:nvPr/>
            </p:nvSpPr>
            <p:spPr bwMode="auto">
              <a:xfrm>
                <a:off x="3412" y="2370"/>
                <a:ext cx="61" cy="36"/>
              </a:xfrm>
              <a:custGeom>
                <a:avLst/>
                <a:gdLst>
                  <a:gd name="T0" fmla="*/ 51 w 52"/>
                  <a:gd name="T1" fmla="*/ 9 h 31"/>
                  <a:gd name="T2" fmla="*/ 52 w 52"/>
                  <a:gd name="T3" fmla="*/ 6 h 31"/>
                  <a:gd name="T4" fmla="*/ 49 w 52"/>
                  <a:gd name="T5" fmla="*/ 0 h 31"/>
                  <a:gd name="T6" fmla="*/ 49 w 52"/>
                  <a:gd name="T7" fmla="*/ 0 h 31"/>
                  <a:gd name="T8" fmla="*/ 40 w 52"/>
                  <a:gd name="T9" fmla="*/ 2 h 31"/>
                  <a:gd name="T10" fmla="*/ 0 w 52"/>
                  <a:gd name="T11" fmla="*/ 30 h 31"/>
                  <a:gd name="T12" fmla="*/ 0 w 52"/>
                  <a:gd name="T13" fmla="*/ 31 h 31"/>
                  <a:gd name="T14" fmla="*/ 0 w 52"/>
                  <a:gd name="T15" fmla="*/ 31 h 31"/>
                  <a:gd name="T16" fmla="*/ 0 w 52"/>
                  <a:gd name="T17" fmla="*/ 31 h 31"/>
                  <a:gd name="T18" fmla="*/ 45 w 52"/>
                  <a:gd name="T19" fmla="*/ 15 h 31"/>
                  <a:gd name="T20" fmla="*/ 51 w 52"/>
                  <a:gd name="T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1">
                    <a:moveTo>
                      <a:pt x="51" y="9"/>
                    </a:moveTo>
                    <a:cubicBezTo>
                      <a:pt x="51" y="8"/>
                      <a:pt x="52" y="7"/>
                      <a:pt x="52" y="6"/>
                    </a:cubicBezTo>
                    <a:cubicBezTo>
                      <a:pt x="51" y="5"/>
                      <a:pt x="49" y="3"/>
                      <a:pt x="49" y="0"/>
                    </a:cubicBezTo>
                    <a:cubicBezTo>
                      <a:pt x="49" y="0"/>
                      <a:pt x="49" y="0"/>
                      <a:pt x="49" y="0"/>
                    </a:cubicBezTo>
                    <a:cubicBezTo>
                      <a:pt x="46" y="0"/>
                      <a:pt x="42" y="1"/>
                      <a:pt x="40" y="2"/>
                    </a:cubicBezTo>
                    <a:cubicBezTo>
                      <a:pt x="36" y="3"/>
                      <a:pt x="1" y="28"/>
                      <a:pt x="0" y="30"/>
                    </a:cubicBezTo>
                    <a:cubicBezTo>
                      <a:pt x="0" y="30"/>
                      <a:pt x="0" y="31"/>
                      <a:pt x="0" y="31"/>
                    </a:cubicBezTo>
                    <a:cubicBezTo>
                      <a:pt x="0" y="31"/>
                      <a:pt x="0" y="31"/>
                      <a:pt x="0" y="31"/>
                    </a:cubicBezTo>
                    <a:cubicBezTo>
                      <a:pt x="0" y="31"/>
                      <a:pt x="0" y="31"/>
                      <a:pt x="0" y="31"/>
                    </a:cubicBezTo>
                    <a:cubicBezTo>
                      <a:pt x="3" y="31"/>
                      <a:pt x="45" y="15"/>
                      <a:pt x="45" y="15"/>
                    </a:cubicBezTo>
                    <a:cubicBezTo>
                      <a:pt x="48" y="13"/>
                      <a:pt x="49" y="11"/>
                      <a:pt x="5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1" name="Freeform 15">
                <a:extLst>
                  <a:ext uri="{FF2B5EF4-FFF2-40B4-BE49-F238E27FC236}">
                    <a16:creationId xmlns:a16="http://schemas.microsoft.com/office/drawing/2014/main" id="{30157DCD-4094-4531-9B65-6EEC09320C3D}"/>
                  </a:ext>
                </a:extLst>
              </p:cNvPr>
              <p:cNvSpPr>
                <a:spLocks/>
              </p:cNvSpPr>
              <p:nvPr/>
            </p:nvSpPr>
            <p:spPr bwMode="auto">
              <a:xfrm>
                <a:off x="3495" y="2360"/>
                <a:ext cx="68" cy="17"/>
              </a:xfrm>
              <a:custGeom>
                <a:avLst/>
                <a:gdLst>
                  <a:gd name="T0" fmla="*/ 58 w 58"/>
                  <a:gd name="T1" fmla="*/ 5 h 14"/>
                  <a:gd name="T2" fmla="*/ 11 w 58"/>
                  <a:gd name="T3" fmla="*/ 0 h 14"/>
                  <a:gd name="T4" fmla="*/ 11 w 58"/>
                  <a:gd name="T5" fmla="*/ 0 h 14"/>
                  <a:gd name="T6" fmla="*/ 3 w 58"/>
                  <a:gd name="T7" fmla="*/ 3 h 14"/>
                  <a:gd name="T8" fmla="*/ 0 w 58"/>
                  <a:gd name="T9" fmla="*/ 4 h 14"/>
                  <a:gd name="T10" fmla="*/ 1 w 58"/>
                  <a:gd name="T11" fmla="*/ 8 h 14"/>
                  <a:gd name="T12" fmla="*/ 0 w 58"/>
                  <a:gd name="T13" fmla="*/ 11 h 14"/>
                  <a:gd name="T14" fmla="*/ 9 w 58"/>
                  <a:gd name="T15" fmla="*/ 14 h 14"/>
                  <a:gd name="T16" fmla="*/ 10 w 58"/>
                  <a:gd name="T17" fmla="*/ 14 h 14"/>
                  <a:gd name="T18" fmla="*/ 58 w 58"/>
                  <a:gd name="T19" fmla="*/ 5 h 14"/>
                  <a:gd name="T20" fmla="*/ 58 w 58"/>
                  <a:gd name="T21" fmla="*/ 5 h 14"/>
                  <a:gd name="T22" fmla="*/ 58 w 58"/>
                  <a:gd name="T2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4">
                    <a:moveTo>
                      <a:pt x="58" y="5"/>
                    </a:moveTo>
                    <a:cubicBezTo>
                      <a:pt x="57" y="3"/>
                      <a:pt x="12" y="0"/>
                      <a:pt x="11" y="0"/>
                    </a:cubicBezTo>
                    <a:cubicBezTo>
                      <a:pt x="11" y="0"/>
                      <a:pt x="11" y="0"/>
                      <a:pt x="11" y="0"/>
                    </a:cubicBezTo>
                    <a:cubicBezTo>
                      <a:pt x="8" y="0"/>
                      <a:pt x="6" y="1"/>
                      <a:pt x="3" y="3"/>
                    </a:cubicBezTo>
                    <a:cubicBezTo>
                      <a:pt x="2" y="3"/>
                      <a:pt x="1" y="4"/>
                      <a:pt x="0" y="4"/>
                    </a:cubicBezTo>
                    <a:cubicBezTo>
                      <a:pt x="1" y="5"/>
                      <a:pt x="1" y="6"/>
                      <a:pt x="1" y="8"/>
                    </a:cubicBezTo>
                    <a:cubicBezTo>
                      <a:pt x="1" y="9"/>
                      <a:pt x="1" y="10"/>
                      <a:pt x="0" y="11"/>
                    </a:cubicBezTo>
                    <a:cubicBezTo>
                      <a:pt x="4" y="12"/>
                      <a:pt x="7" y="14"/>
                      <a:pt x="9" y="14"/>
                    </a:cubicBezTo>
                    <a:cubicBezTo>
                      <a:pt x="10" y="14"/>
                      <a:pt x="10" y="14"/>
                      <a:pt x="10" y="14"/>
                    </a:cubicBezTo>
                    <a:cubicBezTo>
                      <a:pt x="16" y="14"/>
                      <a:pt x="57" y="7"/>
                      <a:pt x="58" y="5"/>
                    </a:cubicBezTo>
                    <a:cubicBezTo>
                      <a:pt x="58" y="5"/>
                      <a:pt x="58" y="5"/>
                      <a:pt x="58" y="5"/>
                    </a:cubicBezTo>
                    <a:cubicBezTo>
                      <a:pt x="58" y="5"/>
                      <a:pt x="58" y="5"/>
                      <a:pt x="5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2" name="Freeform 16">
                <a:extLst>
                  <a:ext uri="{FF2B5EF4-FFF2-40B4-BE49-F238E27FC236}">
                    <a16:creationId xmlns:a16="http://schemas.microsoft.com/office/drawing/2014/main" id="{C2A3D616-0DE6-4C8C-84FA-B0B8E0BA17E3}"/>
                  </a:ext>
                </a:extLst>
              </p:cNvPr>
              <p:cNvSpPr>
                <a:spLocks/>
              </p:cNvSpPr>
              <p:nvPr/>
            </p:nvSpPr>
            <p:spPr bwMode="auto">
              <a:xfrm>
                <a:off x="3474" y="2360"/>
                <a:ext cx="18" cy="111"/>
              </a:xfrm>
              <a:custGeom>
                <a:avLst/>
                <a:gdLst>
                  <a:gd name="T0" fmla="*/ 8 w 15"/>
                  <a:gd name="T1" fmla="*/ 0 h 94"/>
                  <a:gd name="T2" fmla="*/ 3 w 15"/>
                  <a:gd name="T3" fmla="*/ 2 h 94"/>
                  <a:gd name="T4" fmla="*/ 0 w 15"/>
                  <a:gd name="T5" fmla="*/ 8 h 94"/>
                  <a:gd name="T6" fmla="*/ 0 w 15"/>
                  <a:gd name="T7" fmla="*/ 8 h 94"/>
                  <a:gd name="T8" fmla="*/ 3 w 15"/>
                  <a:gd name="T9" fmla="*/ 14 h 94"/>
                  <a:gd name="T10" fmla="*/ 4 w 15"/>
                  <a:gd name="T11" fmla="*/ 15 h 94"/>
                  <a:gd name="T12" fmla="*/ 4 w 15"/>
                  <a:gd name="T13" fmla="*/ 94 h 94"/>
                  <a:gd name="T14" fmla="*/ 7 w 15"/>
                  <a:gd name="T15" fmla="*/ 93 h 94"/>
                  <a:gd name="T16" fmla="*/ 8 w 15"/>
                  <a:gd name="T17" fmla="*/ 93 h 94"/>
                  <a:gd name="T18" fmla="*/ 11 w 15"/>
                  <a:gd name="T19" fmla="*/ 94 h 94"/>
                  <a:gd name="T20" fmla="*/ 11 w 15"/>
                  <a:gd name="T21" fmla="*/ 15 h 94"/>
                  <a:gd name="T22" fmla="*/ 15 w 15"/>
                  <a:gd name="T23" fmla="*/ 11 h 94"/>
                  <a:gd name="T24" fmla="*/ 15 w 15"/>
                  <a:gd name="T25" fmla="*/ 8 h 94"/>
                  <a:gd name="T26" fmla="*/ 15 w 15"/>
                  <a:gd name="T27" fmla="*/ 4 h 94"/>
                  <a:gd name="T28" fmla="*/ 11 w 15"/>
                  <a:gd name="T29" fmla="*/ 1 h 94"/>
                  <a:gd name="T30" fmla="*/ 8 w 15"/>
                  <a:gd name="T3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94">
                    <a:moveTo>
                      <a:pt x="8" y="0"/>
                    </a:moveTo>
                    <a:cubicBezTo>
                      <a:pt x="6" y="0"/>
                      <a:pt x="4" y="1"/>
                      <a:pt x="3" y="2"/>
                    </a:cubicBezTo>
                    <a:cubicBezTo>
                      <a:pt x="1" y="3"/>
                      <a:pt x="0" y="5"/>
                      <a:pt x="0" y="8"/>
                    </a:cubicBezTo>
                    <a:cubicBezTo>
                      <a:pt x="0" y="8"/>
                      <a:pt x="0" y="8"/>
                      <a:pt x="0" y="8"/>
                    </a:cubicBezTo>
                    <a:cubicBezTo>
                      <a:pt x="0" y="10"/>
                      <a:pt x="1" y="13"/>
                      <a:pt x="3" y="14"/>
                    </a:cubicBezTo>
                    <a:cubicBezTo>
                      <a:pt x="3" y="14"/>
                      <a:pt x="4" y="14"/>
                      <a:pt x="4" y="15"/>
                    </a:cubicBezTo>
                    <a:cubicBezTo>
                      <a:pt x="4" y="94"/>
                      <a:pt x="4" y="94"/>
                      <a:pt x="4" y="94"/>
                    </a:cubicBezTo>
                    <a:cubicBezTo>
                      <a:pt x="5" y="93"/>
                      <a:pt x="6" y="93"/>
                      <a:pt x="7" y="93"/>
                    </a:cubicBezTo>
                    <a:cubicBezTo>
                      <a:pt x="8" y="93"/>
                      <a:pt x="8" y="93"/>
                      <a:pt x="8" y="93"/>
                    </a:cubicBezTo>
                    <a:cubicBezTo>
                      <a:pt x="10" y="93"/>
                      <a:pt x="11" y="94"/>
                      <a:pt x="11" y="94"/>
                    </a:cubicBezTo>
                    <a:cubicBezTo>
                      <a:pt x="11" y="15"/>
                      <a:pt x="11" y="15"/>
                      <a:pt x="11" y="15"/>
                    </a:cubicBezTo>
                    <a:cubicBezTo>
                      <a:pt x="13" y="14"/>
                      <a:pt x="14" y="13"/>
                      <a:pt x="15" y="11"/>
                    </a:cubicBezTo>
                    <a:cubicBezTo>
                      <a:pt x="15" y="10"/>
                      <a:pt x="15" y="9"/>
                      <a:pt x="15" y="8"/>
                    </a:cubicBezTo>
                    <a:cubicBezTo>
                      <a:pt x="15" y="7"/>
                      <a:pt x="15" y="5"/>
                      <a:pt x="15" y="4"/>
                    </a:cubicBezTo>
                    <a:cubicBezTo>
                      <a:pt x="14" y="3"/>
                      <a:pt x="13" y="2"/>
                      <a:pt x="11" y="1"/>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3" name="Freeform 17">
                <a:extLst>
                  <a:ext uri="{FF2B5EF4-FFF2-40B4-BE49-F238E27FC236}">
                    <a16:creationId xmlns:a16="http://schemas.microsoft.com/office/drawing/2014/main" id="{5B7D36BD-D46F-4B8C-9129-0DFAE671552A}"/>
                  </a:ext>
                </a:extLst>
              </p:cNvPr>
              <p:cNvSpPr>
                <a:spLocks/>
              </p:cNvSpPr>
              <p:nvPr/>
            </p:nvSpPr>
            <p:spPr bwMode="auto">
              <a:xfrm>
                <a:off x="3192" y="2490"/>
                <a:ext cx="102" cy="10"/>
              </a:xfrm>
              <a:custGeom>
                <a:avLst/>
                <a:gdLst>
                  <a:gd name="T0" fmla="*/ 77 w 88"/>
                  <a:gd name="T1" fmla="*/ 5 h 9"/>
                  <a:gd name="T2" fmla="*/ 73 w 88"/>
                  <a:gd name="T3" fmla="*/ 3 h 9"/>
                  <a:gd name="T4" fmla="*/ 66 w 88"/>
                  <a:gd name="T5" fmla="*/ 0 h 9"/>
                  <a:gd name="T6" fmla="*/ 59 w 88"/>
                  <a:gd name="T7" fmla="*/ 3 h 9"/>
                  <a:gd name="T8" fmla="*/ 55 w 88"/>
                  <a:gd name="T9" fmla="*/ 5 h 9"/>
                  <a:gd name="T10" fmla="*/ 51 w 88"/>
                  <a:gd name="T11" fmla="*/ 3 h 9"/>
                  <a:gd name="T12" fmla="*/ 48 w 88"/>
                  <a:gd name="T13" fmla="*/ 1 h 9"/>
                  <a:gd name="T14" fmla="*/ 45 w 88"/>
                  <a:gd name="T15" fmla="*/ 0 h 9"/>
                  <a:gd name="T16" fmla="*/ 44 w 88"/>
                  <a:gd name="T17" fmla="*/ 0 h 9"/>
                  <a:gd name="T18" fmla="*/ 41 w 88"/>
                  <a:gd name="T19" fmla="*/ 1 h 9"/>
                  <a:gd name="T20" fmla="*/ 39 w 88"/>
                  <a:gd name="T21" fmla="*/ 1 h 9"/>
                  <a:gd name="T22" fmla="*/ 37 w 88"/>
                  <a:gd name="T23" fmla="*/ 3 h 9"/>
                  <a:gd name="T24" fmla="*/ 33 w 88"/>
                  <a:gd name="T25" fmla="*/ 5 h 9"/>
                  <a:gd name="T26" fmla="*/ 29 w 88"/>
                  <a:gd name="T27" fmla="*/ 3 h 9"/>
                  <a:gd name="T28" fmla="*/ 22 w 88"/>
                  <a:gd name="T29" fmla="*/ 0 h 9"/>
                  <a:gd name="T30" fmla="*/ 14 w 88"/>
                  <a:gd name="T31" fmla="*/ 3 h 9"/>
                  <a:gd name="T32" fmla="*/ 11 w 88"/>
                  <a:gd name="T33" fmla="*/ 5 h 9"/>
                  <a:gd name="T34" fmla="*/ 7 w 88"/>
                  <a:gd name="T35" fmla="*/ 3 h 9"/>
                  <a:gd name="T36" fmla="*/ 0 w 88"/>
                  <a:gd name="T37" fmla="*/ 0 h 9"/>
                  <a:gd name="T38" fmla="*/ 0 w 88"/>
                  <a:gd name="T39" fmla="*/ 5 h 9"/>
                  <a:gd name="T40" fmla="*/ 3 w 88"/>
                  <a:gd name="T41" fmla="*/ 6 h 9"/>
                  <a:gd name="T42" fmla="*/ 11 w 88"/>
                  <a:gd name="T43" fmla="*/ 9 h 9"/>
                  <a:gd name="T44" fmla="*/ 18 w 88"/>
                  <a:gd name="T45" fmla="*/ 6 h 9"/>
                  <a:gd name="T46" fmla="*/ 22 w 88"/>
                  <a:gd name="T47" fmla="*/ 5 h 9"/>
                  <a:gd name="T48" fmla="*/ 26 w 88"/>
                  <a:gd name="T49" fmla="*/ 6 h 9"/>
                  <a:gd name="T50" fmla="*/ 33 w 88"/>
                  <a:gd name="T51" fmla="*/ 9 h 9"/>
                  <a:gd name="T52" fmla="*/ 39 w 88"/>
                  <a:gd name="T53" fmla="*/ 7 h 9"/>
                  <a:gd name="T54" fmla="*/ 40 w 88"/>
                  <a:gd name="T55" fmla="*/ 6 h 9"/>
                  <a:gd name="T56" fmla="*/ 44 w 88"/>
                  <a:gd name="T57" fmla="*/ 5 h 9"/>
                  <a:gd name="T58" fmla="*/ 45 w 88"/>
                  <a:gd name="T59" fmla="*/ 5 h 9"/>
                  <a:gd name="T60" fmla="*/ 48 w 88"/>
                  <a:gd name="T61" fmla="*/ 6 h 9"/>
                  <a:gd name="T62" fmla="*/ 55 w 88"/>
                  <a:gd name="T63" fmla="*/ 9 h 9"/>
                  <a:gd name="T64" fmla="*/ 62 w 88"/>
                  <a:gd name="T65" fmla="*/ 6 h 9"/>
                  <a:gd name="T66" fmla="*/ 66 w 88"/>
                  <a:gd name="T67" fmla="*/ 5 h 9"/>
                  <a:gd name="T68" fmla="*/ 70 w 88"/>
                  <a:gd name="T69" fmla="*/ 6 h 9"/>
                  <a:gd name="T70" fmla="*/ 77 w 88"/>
                  <a:gd name="T71" fmla="*/ 9 h 9"/>
                  <a:gd name="T72" fmla="*/ 85 w 88"/>
                  <a:gd name="T73" fmla="*/ 6 h 9"/>
                  <a:gd name="T74" fmla="*/ 88 w 88"/>
                  <a:gd name="T75" fmla="*/ 5 h 9"/>
                  <a:gd name="T76" fmla="*/ 88 w 88"/>
                  <a:gd name="T77" fmla="*/ 0 h 9"/>
                  <a:gd name="T78" fmla="*/ 81 w 88"/>
                  <a:gd name="T79" fmla="*/ 3 h 9"/>
                  <a:gd name="T80" fmla="*/ 77 w 88"/>
                  <a:gd name="T8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8" h="9">
                    <a:moveTo>
                      <a:pt x="77" y="5"/>
                    </a:moveTo>
                    <a:cubicBezTo>
                      <a:pt x="76" y="5"/>
                      <a:pt x="75" y="4"/>
                      <a:pt x="73" y="3"/>
                    </a:cubicBezTo>
                    <a:cubicBezTo>
                      <a:pt x="72" y="2"/>
                      <a:pt x="70" y="0"/>
                      <a:pt x="66" y="0"/>
                    </a:cubicBezTo>
                    <a:cubicBezTo>
                      <a:pt x="62" y="0"/>
                      <a:pt x="60" y="2"/>
                      <a:pt x="59" y="3"/>
                    </a:cubicBezTo>
                    <a:cubicBezTo>
                      <a:pt x="57" y="4"/>
                      <a:pt x="57" y="5"/>
                      <a:pt x="55" y="5"/>
                    </a:cubicBezTo>
                    <a:cubicBezTo>
                      <a:pt x="53" y="5"/>
                      <a:pt x="53" y="4"/>
                      <a:pt x="51" y="3"/>
                    </a:cubicBezTo>
                    <a:cubicBezTo>
                      <a:pt x="50" y="2"/>
                      <a:pt x="49" y="2"/>
                      <a:pt x="48" y="1"/>
                    </a:cubicBezTo>
                    <a:cubicBezTo>
                      <a:pt x="47" y="1"/>
                      <a:pt x="46" y="0"/>
                      <a:pt x="45" y="0"/>
                    </a:cubicBezTo>
                    <a:cubicBezTo>
                      <a:pt x="45" y="0"/>
                      <a:pt x="44" y="0"/>
                      <a:pt x="44" y="0"/>
                    </a:cubicBezTo>
                    <a:cubicBezTo>
                      <a:pt x="43" y="0"/>
                      <a:pt x="42" y="0"/>
                      <a:pt x="41" y="1"/>
                    </a:cubicBezTo>
                    <a:cubicBezTo>
                      <a:pt x="40" y="1"/>
                      <a:pt x="40" y="1"/>
                      <a:pt x="39" y="1"/>
                    </a:cubicBezTo>
                    <a:cubicBezTo>
                      <a:pt x="38" y="2"/>
                      <a:pt x="37" y="3"/>
                      <a:pt x="37" y="3"/>
                    </a:cubicBezTo>
                    <a:cubicBezTo>
                      <a:pt x="35" y="4"/>
                      <a:pt x="35" y="5"/>
                      <a:pt x="33" y="5"/>
                    </a:cubicBezTo>
                    <a:cubicBezTo>
                      <a:pt x="31" y="5"/>
                      <a:pt x="30" y="4"/>
                      <a:pt x="29" y="3"/>
                    </a:cubicBezTo>
                    <a:cubicBezTo>
                      <a:pt x="28" y="2"/>
                      <a:pt x="26" y="0"/>
                      <a:pt x="22" y="0"/>
                    </a:cubicBezTo>
                    <a:cubicBezTo>
                      <a:pt x="18" y="0"/>
                      <a:pt x="16" y="2"/>
                      <a:pt x="14" y="3"/>
                    </a:cubicBezTo>
                    <a:cubicBezTo>
                      <a:pt x="13" y="4"/>
                      <a:pt x="12" y="5"/>
                      <a:pt x="11" y="5"/>
                    </a:cubicBezTo>
                    <a:cubicBezTo>
                      <a:pt x="9" y="5"/>
                      <a:pt x="8" y="4"/>
                      <a:pt x="7" y="3"/>
                    </a:cubicBezTo>
                    <a:cubicBezTo>
                      <a:pt x="5" y="2"/>
                      <a:pt x="3" y="0"/>
                      <a:pt x="0" y="0"/>
                    </a:cubicBezTo>
                    <a:cubicBezTo>
                      <a:pt x="0" y="5"/>
                      <a:pt x="0" y="5"/>
                      <a:pt x="0" y="5"/>
                    </a:cubicBezTo>
                    <a:cubicBezTo>
                      <a:pt x="1" y="5"/>
                      <a:pt x="2" y="5"/>
                      <a:pt x="3" y="6"/>
                    </a:cubicBezTo>
                    <a:cubicBezTo>
                      <a:pt x="5" y="8"/>
                      <a:pt x="7" y="9"/>
                      <a:pt x="11" y="9"/>
                    </a:cubicBezTo>
                    <a:cubicBezTo>
                      <a:pt x="15" y="9"/>
                      <a:pt x="17" y="8"/>
                      <a:pt x="18" y="6"/>
                    </a:cubicBezTo>
                    <a:cubicBezTo>
                      <a:pt x="19" y="5"/>
                      <a:pt x="20" y="5"/>
                      <a:pt x="22" y="5"/>
                    </a:cubicBezTo>
                    <a:cubicBezTo>
                      <a:pt x="23" y="5"/>
                      <a:pt x="24" y="5"/>
                      <a:pt x="26" y="6"/>
                    </a:cubicBezTo>
                    <a:cubicBezTo>
                      <a:pt x="27" y="8"/>
                      <a:pt x="29" y="9"/>
                      <a:pt x="33" y="9"/>
                    </a:cubicBezTo>
                    <a:cubicBezTo>
                      <a:pt x="36" y="9"/>
                      <a:pt x="38" y="8"/>
                      <a:pt x="39" y="7"/>
                    </a:cubicBezTo>
                    <a:cubicBezTo>
                      <a:pt x="40" y="7"/>
                      <a:pt x="40" y="6"/>
                      <a:pt x="40" y="6"/>
                    </a:cubicBezTo>
                    <a:cubicBezTo>
                      <a:pt x="42" y="5"/>
                      <a:pt x="42" y="5"/>
                      <a:pt x="44" y="5"/>
                    </a:cubicBezTo>
                    <a:cubicBezTo>
                      <a:pt x="44" y="5"/>
                      <a:pt x="45" y="5"/>
                      <a:pt x="45" y="5"/>
                    </a:cubicBezTo>
                    <a:cubicBezTo>
                      <a:pt x="46" y="5"/>
                      <a:pt x="47" y="5"/>
                      <a:pt x="48" y="6"/>
                    </a:cubicBezTo>
                    <a:cubicBezTo>
                      <a:pt x="49" y="8"/>
                      <a:pt x="51" y="9"/>
                      <a:pt x="55" y="9"/>
                    </a:cubicBezTo>
                    <a:cubicBezTo>
                      <a:pt x="59" y="9"/>
                      <a:pt x="61" y="8"/>
                      <a:pt x="62" y="6"/>
                    </a:cubicBezTo>
                    <a:cubicBezTo>
                      <a:pt x="64" y="5"/>
                      <a:pt x="64" y="5"/>
                      <a:pt x="66" y="5"/>
                    </a:cubicBezTo>
                    <a:cubicBezTo>
                      <a:pt x="68" y="5"/>
                      <a:pt x="69" y="5"/>
                      <a:pt x="70" y="6"/>
                    </a:cubicBezTo>
                    <a:cubicBezTo>
                      <a:pt x="71" y="8"/>
                      <a:pt x="73" y="9"/>
                      <a:pt x="77" y="9"/>
                    </a:cubicBezTo>
                    <a:cubicBezTo>
                      <a:pt x="81" y="9"/>
                      <a:pt x="83" y="8"/>
                      <a:pt x="85" y="6"/>
                    </a:cubicBezTo>
                    <a:cubicBezTo>
                      <a:pt x="86" y="5"/>
                      <a:pt x="87" y="5"/>
                      <a:pt x="88" y="5"/>
                    </a:cubicBezTo>
                    <a:cubicBezTo>
                      <a:pt x="88" y="0"/>
                      <a:pt x="88" y="0"/>
                      <a:pt x="88" y="0"/>
                    </a:cubicBezTo>
                    <a:cubicBezTo>
                      <a:pt x="84" y="0"/>
                      <a:pt x="82" y="2"/>
                      <a:pt x="81" y="3"/>
                    </a:cubicBezTo>
                    <a:cubicBezTo>
                      <a:pt x="80" y="4"/>
                      <a:pt x="79" y="5"/>
                      <a:pt x="7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4" name="Freeform 18">
                <a:extLst>
                  <a:ext uri="{FF2B5EF4-FFF2-40B4-BE49-F238E27FC236}">
                    <a16:creationId xmlns:a16="http://schemas.microsoft.com/office/drawing/2014/main" id="{8E2C938B-5BED-4A72-B1AC-FC228E913268}"/>
                  </a:ext>
                </a:extLst>
              </p:cNvPr>
              <p:cNvSpPr>
                <a:spLocks/>
              </p:cNvSpPr>
              <p:nvPr/>
            </p:nvSpPr>
            <p:spPr bwMode="auto">
              <a:xfrm>
                <a:off x="3192" y="2501"/>
                <a:ext cx="102" cy="11"/>
              </a:xfrm>
              <a:custGeom>
                <a:avLst/>
                <a:gdLst>
                  <a:gd name="T0" fmla="*/ 77 w 88"/>
                  <a:gd name="T1" fmla="*/ 4 h 9"/>
                  <a:gd name="T2" fmla="*/ 73 w 88"/>
                  <a:gd name="T3" fmla="*/ 3 h 9"/>
                  <a:gd name="T4" fmla="*/ 66 w 88"/>
                  <a:gd name="T5" fmla="*/ 0 h 9"/>
                  <a:gd name="T6" fmla="*/ 59 w 88"/>
                  <a:gd name="T7" fmla="*/ 3 h 9"/>
                  <a:gd name="T8" fmla="*/ 55 w 88"/>
                  <a:gd name="T9" fmla="*/ 4 h 9"/>
                  <a:gd name="T10" fmla="*/ 51 w 88"/>
                  <a:gd name="T11" fmla="*/ 3 h 9"/>
                  <a:gd name="T12" fmla="*/ 48 w 88"/>
                  <a:gd name="T13" fmla="*/ 0 h 9"/>
                  <a:gd name="T14" fmla="*/ 45 w 88"/>
                  <a:gd name="T15" fmla="*/ 0 h 9"/>
                  <a:gd name="T16" fmla="*/ 44 w 88"/>
                  <a:gd name="T17" fmla="*/ 0 h 9"/>
                  <a:gd name="T18" fmla="*/ 41 w 88"/>
                  <a:gd name="T19" fmla="*/ 0 h 9"/>
                  <a:gd name="T20" fmla="*/ 39 w 88"/>
                  <a:gd name="T21" fmla="*/ 1 h 9"/>
                  <a:gd name="T22" fmla="*/ 37 w 88"/>
                  <a:gd name="T23" fmla="*/ 3 h 9"/>
                  <a:gd name="T24" fmla="*/ 33 w 88"/>
                  <a:gd name="T25" fmla="*/ 4 h 9"/>
                  <a:gd name="T26" fmla="*/ 29 w 88"/>
                  <a:gd name="T27" fmla="*/ 3 h 9"/>
                  <a:gd name="T28" fmla="*/ 22 w 88"/>
                  <a:gd name="T29" fmla="*/ 0 h 9"/>
                  <a:gd name="T30" fmla="*/ 14 w 88"/>
                  <a:gd name="T31" fmla="*/ 3 h 9"/>
                  <a:gd name="T32" fmla="*/ 11 w 88"/>
                  <a:gd name="T33" fmla="*/ 4 h 9"/>
                  <a:gd name="T34" fmla="*/ 7 w 88"/>
                  <a:gd name="T35" fmla="*/ 3 h 9"/>
                  <a:gd name="T36" fmla="*/ 0 w 88"/>
                  <a:gd name="T37" fmla="*/ 0 h 9"/>
                  <a:gd name="T38" fmla="*/ 0 w 88"/>
                  <a:gd name="T39" fmla="*/ 4 h 9"/>
                  <a:gd name="T40" fmla="*/ 3 w 88"/>
                  <a:gd name="T41" fmla="*/ 6 h 9"/>
                  <a:gd name="T42" fmla="*/ 11 w 88"/>
                  <a:gd name="T43" fmla="*/ 9 h 9"/>
                  <a:gd name="T44" fmla="*/ 18 w 88"/>
                  <a:gd name="T45" fmla="*/ 6 h 9"/>
                  <a:gd name="T46" fmla="*/ 22 w 88"/>
                  <a:gd name="T47" fmla="*/ 4 h 9"/>
                  <a:gd name="T48" fmla="*/ 26 w 88"/>
                  <a:gd name="T49" fmla="*/ 6 h 9"/>
                  <a:gd name="T50" fmla="*/ 33 w 88"/>
                  <a:gd name="T51" fmla="*/ 9 h 9"/>
                  <a:gd name="T52" fmla="*/ 39 w 88"/>
                  <a:gd name="T53" fmla="*/ 6 h 9"/>
                  <a:gd name="T54" fmla="*/ 40 w 88"/>
                  <a:gd name="T55" fmla="*/ 6 h 9"/>
                  <a:gd name="T56" fmla="*/ 44 w 88"/>
                  <a:gd name="T57" fmla="*/ 4 h 9"/>
                  <a:gd name="T58" fmla="*/ 45 w 88"/>
                  <a:gd name="T59" fmla="*/ 4 h 9"/>
                  <a:gd name="T60" fmla="*/ 48 w 88"/>
                  <a:gd name="T61" fmla="*/ 6 h 9"/>
                  <a:gd name="T62" fmla="*/ 55 w 88"/>
                  <a:gd name="T63" fmla="*/ 9 h 9"/>
                  <a:gd name="T64" fmla="*/ 62 w 88"/>
                  <a:gd name="T65" fmla="*/ 6 h 9"/>
                  <a:gd name="T66" fmla="*/ 66 w 88"/>
                  <a:gd name="T67" fmla="*/ 4 h 9"/>
                  <a:gd name="T68" fmla="*/ 70 w 88"/>
                  <a:gd name="T69" fmla="*/ 6 h 9"/>
                  <a:gd name="T70" fmla="*/ 77 w 88"/>
                  <a:gd name="T71" fmla="*/ 9 h 9"/>
                  <a:gd name="T72" fmla="*/ 85 w 88"/>
                  <a:gd name="T73" fmla="*/ 6 h 9"/>
                  <a:gd name="T74" fmla="*/ 88 w 88"/>
                  <a:gd name="T75" fmla="*/ 4 h 9"/>
                  <a:gd name="T76" fmla="*/ 88 w 88"/>
                  <a:gd name="T77" fmla="*/ 0 h 9"/>
                  <a:gd name="T78" fmla="*/ 81 w 88"/>
                  <a:gd name="T79" fmla="*/ 3 h 9"/>
                  <a:gd name="T80" fmla="*/ 77 w 88"/>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8" h="9">
                    <a:moveTo>
                      <a:pt x="77" y="4"/>
                    </a:moveTo>
                    <a:cubicBezTo>
                      <a:pt x="76" y="4"/>
                      <a:pt x="75" y="4"/>
                      <a:pt x="73" y="3"/>
                    </a:cubicBezTo>
                    <a:cubicBezTo>
                      <a:pt x="72" y="1"/>
                      <a:pt x="70" y="0"/>
                      <a:pt x="66" y="0"/>
                    </a:cubicBezTo>
                    <a:cubicBezTo>
                      <a:pt x="62" y="0"/>
                      <a:pt x="60" y="1"/>
                      <a:pt x="59" y="3"/>
                    </a:cubicBezTo>
                    <a:cubicBezTo>
                      <a:pt x="57" y="4"/>
                      <a:pt x="57" y="4"/>
                      <a:pt x="55" y="4"/>
                    </a:cubicBezTo>
                    <a:cubicBezTo>
                      <a:pt x="53" y="4"/>
                      <a:pt x="53" y="4"/>
                      <a:pt x="51" y="3"/>
                    </a:cubicBezTo>
                    <a:cubicBezTo>
                      <a:pt x="50" y="2"/>
                      <a:pt x="49" y="1"/>
                      <a:pt x="48" y="0"/>
                    </a:cubicBezTo>
                    <a:cubicBezTo>
                      <a:pt x="47" y="0"/>
                      <a:pt x="46" y="0"/>
                      <a:pt x="45" y="0"/>
                    </a:cubicBezTo>
                    <a:cubicBezTo>
                      <a:pt x="45" y="0"/>
                      <a:pt x="44" y="0"/>
                      <a:pt x="44" y="0"/>
                    </a:cubicBezTo>
                    <a:cubicBezTo>
                      <a:pt x="43" y="0"/>
                      <a:pt x="42" y="0"/>
                      <a:pt x="41" y="0"/>
                    </a:cubicBezTo>
                    <a:cubicBezTo>
                      <a:pt x="40" y="0"/>
                      <a:pt x="40" y="0"/>
                      <a:pt x="39" y="1"/>
                    </a:cubicBezTo>
                    <a:cubicBezTo>
                      <a:pt x="38" y="1"/>
                      <a:pt x="37" y="2"/>
                      <a:pt x="37" y="3"/>
                    </a:cubicBezTo>
                    <a:cubicBezTo>
                      <a:pt x="35" y="4"/>
                      <a:pt x="35" y="4"/>
                      <a:pt x="33" y="4"/>
                    </a:cubicBezTo>
                    <a:cubicBezTo>
                      <a:pt x="31" y="4"/>
                      <a:pt x="30" y="4"/>
                      <a:pt x="29" y="3"/>
                    </a:cubicBezTo>
                    <a:cubicBezTo>
                      <a:pt x="28" y="1"/>
                      <a:pt x="26" y="0"/>
                      <a:pt x="22" y="0"/>
                    </a:cubicBezTo>
                    <a:cubicBezTo>
                      <a:pt x="18" y="0"/>
                      <a:pt x="16" y="1"/>
                      <a:pt x="14" y="3"/>
                    </a:cubicBezTo>
                    <a:cubicBezTo>
                      <a:pt x="13" y="4"/>
                      <a:pt x="12" y="4"/>
                      <a:pt x="11" y="4"/>
                    </a:cubicBezTo>
                    <a:cubicBezTo>
                      <a:pt x="9" y="4"/>
                      <a:pt x="8" y="4"/>
                      <a:pt x="7" y="3"/>
                    </a:cubicBezTo>
                    <a:cubicBezTo>
                      <a:pt x="5" y="1"/>
                      <a:pt x="3" y="0"/>
                      <a:pt x="0" y="0"/>
                    </a:cubicBezTo>
                    <a:cubicBezTo>
                      <a:pt x="0" y="4"/>
                      <a:pt x="0" y="4"/>
                      <a:pt x="0" y="4"/>
                    </a:cubicBezTo>
                    <a:cubicBezTo>
                      <a:pt x="1" y="4"/>
                      <a:pt x="2" y="5"/>
                      <a:pt x="3" y="6"/>
                    </a:cubicBezTo>
                    <a:cubicBezTo>
                      <a:pt x="5" y="7"/>
                      <a:pt x="7" y="9"/>
                      <a:pt x="11" y="9"/>
                    </a:cubicBezTo>
                    <a:cubicBezTo>
                      <a:pt x="15" y="9"/>
                      <a:pt x="17" y="7"/>
                      <a:pt x="18" y="6"/>
                    </a:cubicBezTo>
                    <a:cubicBezTo>
                      <a:pt x="19" y="5"/>
                      <a:pt x="20" y="4"/>
                      <a:pt x="22" y="4"/>
                    </a:cubicBezTo>
                    <a:cubicBezTo>
                      <a:pt x="23" y="4"/>
                      <a:pt x="24" y="5"/>
                      <a:pt x="26" y="6"/>
                    </a:cubicBezTo>
                    <a:cubicBezTo>
                      <a:pt x="27" y="7"/>
                      <a:pt x="29" y="9"/>
                      <a:pt x="33" y="9"/>
                    </a:cubicBezTo>
                    <a:cubicBezTo>
                      <a:pt x="36" y="9"/>
                      <a:pt x="38" y="7"/>
                      <a:pt x="39" y="6"/>
                    </a:cubicBezTo>
                    <a:cubicBezTo>
                      <a:pt x="40" y="6"/>
                      <a:pt x="40" y="6"/>
                      <a:pt x="40" y="6"/>
                    </a:cubicBezTo>
                    <a:cubicBezTo>
                      <a:pt x="42" y="5"/>
                      <a:pt x="42" y="4"/>
                      <a:pt x="44" y="4"/>
                    </a:cubicBezTo>
                    <a:cubicBezTo>
                      <a:pt x="44" y="4"/>
                      <a:pt x="45" y="4"/>
                      <a:pt x="45" y="4"/>
                    </a:cubicBezTo>
                    <a:cubicBezTo>
                      <a:pt x="46" y="4"/>
                      <a:pt x="47" y="5"/>
                      <a:pt x="48" y="6"/>
                    </a:cubicBezTo>
                    <a:cubicBezTo>
                      <a:pt x="49" y="7"/>
                      <a:pt x="51" y="9"/>
                      <a:pt x="55" y="9"/>
                    </a:cubicBezTo>
                    <a:cubicBezTo>
                      <a:pt x="59" y="9"/>
                      <a:pt x="61" y="7"/>
                      <a:pt x="62" y="6"/>
                    </a:cubicBezTo>
                    <a:cubicBezTo>
                      <a:pt x="64" y="5"/>
                      <a:pt x="64" y="4"/>
                      <a:pt x="66" y="4"/>
                    </a:cubicBezTo>
                    <a:cubicBezTo>
                      <a:pt x="68" y="4"/>
                      <a:pt x="69" y="5"/>
                      <a:pt x="70" y="6"/>
                    </a:cubicBezTo>
                    <a:cubicBezTo>
                      <a:pt x="71" y="7"/>
                      <a:pt x="73" y="9"/>
                      <a:pt x="77" y="9"/>
                    </a:cubicBezTo>
                    <a:cubicBezTo>
                      <a:pt x="81" y="9"/>
                      <a:pt x="83" y="7"/>
                      <a:pt x="85" y="6"/>
                    </a:cubicBezTo>
                    <a:cubicBezTo>
                      <a:pt x="86" y="5"/>
                      <a:pt x="87" y="4"/>
                      <a:pt x="88" y="4"/>
                    </a:cubicBezTo>
                    <a:cubicBezTo>
                      <a:pt x="88" y="0"/>
                      <a:pt x="88" y="0"/>
                      <a:pt x="88" y="0"/>
                    </a:cubicBezTo>
                    <a:cubicBezTo>
                      <a:pt x="84" y="0"/>
                      <a:pt x="82" y="1"/>
                      <a:pt x="81" y="3"/>
                    </a:cubicBezTo>
                    <a:cubicBezTo>
                      <a:pt x="80" y="4"/>
                      <a:pt x="79" y="4"/>
                      <a:pt x="7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5" name="Freeform 19">
                <a:extLst>
                  <a:ext uri="{FF2B5EF4-FFF2-40B4-BE49-F238E27FC236}">
                    <a16:creationId xmlns:a16="http://schemas.microsoft.com/office/drawing/2014/main" id="{D12AAF9B-66ED-4D52-B9B1-9060FEA00D6E}"/>
                  </a:ext>
                </a:extLst>
              </p:cNvPr>
              <p:cNvSpPr>
                <a:spLocks/>
              </p:cNvSpPr>
              <p:nvPr/>
            </p:nvSpPr>
            <p:spPr bwMode="auto">
              <a:xfrm>
                <a:off x="3294" y="2490"/>
                <a:ext cx="104" cy="10"/>
              </a:xfrm>
              <a:custGeom>
                <a:avLst/>
                <a:gdLst>
                  <a:gd name="T0" fmla="*/ 77 w 89"/>
                  <a:gd name="T1" fmla="*/ 5 h 9"/>
                  <a:gd name="T2" fmla="*/ 74 w 89"/>
                  <a:gd name="T3" fmla="*/ 3 h 9"/>
                  <a:gd name="T4" fmla="*/ 66 w 89"/>
                  <a:gd name="T5" fmla="*/ 0 h 9"/>
                  <a:gd name="T6" fmla="*/ 59 w 89"/>
                  <a:gd name="T7" fmla="*/ 3 h 9"/>
                  <a:gd name="T8" fmla="*/ 55 w 89"/>
                  <a:gd name="T9" fmla="*/ 5 h 9"/>
                  <a:gd name="T10" fmla="*/ 52 w 89"/>
                  <a:gd name="T11" fmla="*/ 3 h 9"/>
                  <a:gd name="T12" fmla="*/ 48 w 89"/>
                  <a:gd name="T13" fmla="*/ 1 h 9"/>
                  <a:gd name="T14" fmla="*/ 45 w 89"/>
                  <a:gd name="T15" fmla="*/ 0 h 9"/>
                  <a:gd name="T16" fmla="*/ 44 w 89"/>
                  <a:gd name="T17" fmla="*/ 0 h 9"/>
                  <a:gd name="T18" fmla="*/ 41 w 89"/>
                  <a:gd name="T19" fmla="*/ 1 h 9"/>
                  <a:gd name="T20" fmla="*/ 40 w 89"/>
                  <a:gd name="T21" fmla="*/ 1 h 9"/>
                  <a:gd name="T22" fmla="*/ 37 w 89"/>
                  <a:gd name="T23" fmla="*/ 3 h 9"/>
                  <a:gd name="T24" fmla="*/ 33 w 89"/>
                  <a:gd name="T25" fmla="*/ 5 h 9"/>
                  <a:gd name="T26" fmla="*/ 29 w 89"/>
                  <a:gd name="T27" fmla="*/ 3 h 9"/>
                  <a:gd name="T28" fmla="*/ 22 w 89"/>
                  <a:gd name="T29" fmla="*/ 0 h 9"/>
                  <a:gd name="T30" fmla="*/ 15 w 89"/>
                  <a:gd name="T31" fmla="*/ 3 h 9"/>
                  <a:gd name="T32" fmla="*/ 11 w 89"/>
                  <a:gd name="T33" fmla="*/ 5 h 9"/>
                  <a:gd name="T34" fmla="*/ 7 w 89"/>
                  <a:gd name="T35" fmla="*/ 3 h 9"/>
                  <a:gd name="T36" fmla="*/ 0 w 89"/>
                  <a:gd name="T37" fmla="*/ 0 h 9"/>
                  <a:gd name="T38" fmla="*/ 0 w 89"/>
                  <a:gd name="T39" fmla="*/ 5 h 9"/>
                  <a:gd name="T40" fmla="*/ 4 w 89"/>
                  <a:gd name="T41" fmla="*/ 6 h 9"/>
                  <a:gd name="T42" fmla="*/ 11 w 89"/>
                  <a:gd name="T43" fmla="*/ 9 h 9"/>
                  <a:gd name="T44" fmla="*/ 18 w 89"/>
                  <a:gd name="T45" fmla="*/ 6 h 9"/>
                  <a:gd name="T46" fmla="*/ 22 w 89"/>
                  <a:gd name="T47" fmla="*/ 5 h 9"/>
                  <a:gd name="T48" fmla="*/ 26 w 89"/>
                  <a:gd name="T49" fmla="*/ 6 h 9"/>
                  <a:gd name="T50" fmla="*/ 33 w 89"/>
                  <a:gd name="T51" fmla="*/ 9 h 9"/>
                  <a:gd name="T52" fmla="*/ 40 w 89"/>
                  <a:gd name="T53" fmla="*/ 7 h 9"/>
                  <a:gd name="T54" fmla="*/ 40 w 89"/>
                  <a:gd name="T55" fmla="*/ 6 h 9"/>
                  <a:gd name="T56" fmla="*/ 44 w 89"/>
                  <a:gd name="T57" fmla="*/ 5 h 9"/>
                  <a:gd name="T58" fmla="*/ 45 w 89"/>
                  <a:gd name="T59" fmla="*/ 5 h 9"/>
                  <a:gd name="T60" fmla="*/ 48 w 89"/>
                  <a:gd name="T61" fmla="*/ 6 h 9"/>
                  <a:gd name="T62" fmla="*/ 55 w 89"/>
                  <a:gd name="T63" fmla="*/ 9 h 9"/>
                  <a:gd name="T64" fmla="*/ 63 w 89"/>
                  <a:gd name="T65" fmla="*/ 6 h 9"/>
                  <a:gd name="T66" fmla="*/ 66 w 89"/>
                  <a:gd name="T67" fmla="*/ 5 h 9"/>
                  <a:gd name="T68" fmla="*/ 70 w 89"/>
                  <a:gd name="T69" fmla="*/ 6 h 9"/>
                  <a:gd name="T70" fmla="*/ 77 w 89"/>
                  <a:gd name="T71" fmla="*/ 9 h 9"/>
                  <a:gd name="T72" fmla="*/ 85 w 89"/>
                  <a:gd name="T73" fmla="*/ 6 h 9"/>
                  <a:gd name="T74" fmla="*/ 89 w 89"/>
                  <a:gd name="T75" fmla="*/ 5 h 9"/>
                  <a:gd name="T76" fmla="*/ 89 w 89"/>
                  <a:gd name="T77" fmla="*/ 0 h 9"/>
                  <a:gd name="T78" fmla="*/ 81 w 89"/>
                  <a:gd name="T79" fmla="*/ 3 h 9"/>
                  <a:gd name="T80" fmla="*/ 77 w 89"/>
                  <a:gd name="T8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9">
                    <a:moveTo>
                      <a:pt x="77" y="5"/>
                    </a:moveTo>
                    <a:cubicBezTo>
                      <a:pt x="76" y="5"/>
                      <a:pt x="75" y="4"/>
                      <a:pt x="74" y="3"/>
                    </a:cubicBezTo>
                    <a:cubicBezTo>
                      <a:pt x="72" y="2"/>
                      <a:pt x="70" y="0"/>
                      <a:pt x="66" y="0"/>
                    </a:cubicBezTo>
                    <a:cubicBezTo>
                      <a:pt x="63" y="0"/>
                      <a:pt x="61" y="2"/>
                      <a:pt x="59" y="3"/>
                    </a:cubicBezTo>
                    <a:cubicBezTo>
                      <a:pt x="58" y="4"/>
                      <a:pt x="57" y="5"/>
                      <a:pt x="55" y="5"/>
                    </a:cubicBezTo>
                    <a:cubicBezTo>
                      <a:pt x="54" y="5"/>
                      <a:pt x="53" y="4"/>
                      <a:pt x="52" y="3"/>
                    </a:cubicBezTo>
                    <a:cubicBezTo>
                      <a:pt x="51" y="2"/>
                      <a:pt x="50" y="2"/>
                      <a:pt x="48" y="1"/>
                    </a:cubicBezTo>
                    <a:cubicBezTo>
                      <a:pt x="47" y="1"/>
                      <a:pt x="46" y="0"/>
                      <a:pt x="45" y="0"/>
                    </a:cubicBezTo>
                    <a:cubicBezTo>
                      <a:pt x="45" y="0"/>
                      <a:pt x="45" y="0"/>
                      <a:pt x="44" y="0"/>
                    </a:cubicBezTo>
                    <a:cubicBezTo>
                      <a:pt x="43" y="0"/>
                      <a:pt x="42" y="0"/>
                      <a:pt x="41" y="1"/>
                    </a:cubicBezTo>
                    <a:cubicBezTo>
                      <a:pt x="40" y="1"/>
                      <a:pt x="40" y="1"/>
                      <a:pt x="40" y="1"/>
                    </a:cubicBezTo>
                    <a:cubicBezTo>
                      <a:pt x="39" y="2"/>
                      <a:pt x="38" y="3"/>
                      <a:pt x="37" y="3"/>
                    </a:cubicBezTo>
                    <a:cubicBezTo>
                      <a:pt x="36" y="4"/>
                      <a:pt x="35" y="5"/>
                      <a:pt x="33" y="5"/>
                    </a:cubicBezTo>
                    <a:cubicBezTo>
                      <a:pt x="31" y="5"/>
                      <a:pt x="31" y="4"/>
                      <a:pt x="29" y="3"/>
                    </a:cubicBezTo>
                    <a:cubicBezTo>
                      <a:pt x="28" y="2"/>
                      <a:pt x="26" y="0"/>
                      <a:pt x="22" y="0"/>
                    </a:cubicBezTo>
                    <a:cubicBezTo>
                      <a:pt x="18" y="0"/>
                      <a:pt x="16" y="2"/>
                      <a:pt x="15" y="3"/>
                    </a:cubicBezTo>
                    <a:cubicBezTo>
                      <a:pt x="13" y="4"/>
                      <a:pt x="13" y="5"/>
                      <a:pt x="11" y="5"/>
                    </a:cubicBezTo>
                    <a:cubicBezTo>
                      <a:pt x="9" y="5"/>
                      <a:pt x="9" y="4"/>
                      <a:pt x="7" y="3"/>
                    </a:cubicBezTo>
                    <a:cubicBezTo>
                      <a:pt x="6" y="2"/>
                      <a:pt x="4" y="0"/>
                      <a:pt x="0" y="0"/>
                    </a:cubicBezTo>
                    <a:cubicBezTo>
                      <a:pt x="0" y="5"/>
                      <a:pt x="0" y="5"/>
                      <a:pt x="0" y="5"/>
                    </a:cubicBezTo>
                    <a:cubicBezTo>
                      <a:pt x="2" y="5"/>
                      <a:pt x="2" y="5"/>
                      <a:pt x="4" y="6"/>
                    </a:cubicBezTo>
                    <a:cubicBezTo>
                      <a:pt x="5" y="8"/>
                      <a:pt x="7" y="9"/>
                      <a:pt x="11" y="9"/>
                    </a:cubicBezTo>
                    <a:cubicBezTo>
                      <a:pt x="15" y="9"/>
                      <a:pt x="17" y="8"/>
                      <a:pt x="18" y="6"/>
                    </a:cubicBezTo>
                    <a:cubicBezTo>
                      <a:pt x="20" y="5"/>
                      <a:pt x="20" y="5"/>
                      <a:pt x="22" y="5"/>
                    </a:cubicBezTo>
                    <a:cubicBezTo>
                      <a:pt x="24" y="5"/>
                      <a:pt x="24" y="5"/>
                      <a:pt x="26" y="6"/>
                    </a:cubicBezTo>
                    <a:cubicBezTo>
                      <a:pt x="27" y="8"/>
                      <a:pt x="29" y="9"/>
                      <a:pt x="33" y="9"/>
                    </a:cubicBezTo>
                    <a:cubicBezTo>
                      <a:pt x="36" y="9"/>
                      <a:pt x="38" y="8"/>
                      <a:pt x="40" y="7"/>
                    </a:cubicBezTo>
                    <a:cubicBezTo>
                      <a:pt x="40" y="7"/>
                      <a:pt x="40" y="6"/>
                      <a:pt x="40" y="6"/>
                    </a:cubicBezTo>
                    <a:cubicBezTo>
                      <a:pt x="42" y="5"/>
                      <a:pt x="43" y="5"/>
                      <a:pt x="44" y="5"/>
                    </a:cubicBezTo>
                    <a:cubicBezTo>
                      <a:pt x="45" y="5"/>
                      <a:pt x="45" y="5"/>
                      <a:pt x="45" y="5"/>
                    </a:cubicBezTo>
                    <a:cubicBezTo>
                      <a:pt x="46" y="5"/>
                      <a:pt x="47" y="5"/>
                      <a:pt x="48" y="6"/>
                    </a:cubicBezTo>
                    <a:cubicBezTo>
                      <a:pt x="49" y="8"/>
                      <a:pt x="51" y="9"/>
                      <a:pt x="55" y="9"/>
                    </a:cubicBezTo>
                    <a:cubicBezTo>
                      <a:pt x="59" y="9"/>
                      <a:pt x="61" y="8"/>
                      <a:pt x="63" y="6"/>
                    </a:cubicBezTo>
                    <a:cubicBezTo>
                      <a:pt x="64" y="5"/>
                      <a:pt x="65" y="5"/>
                      <a:pt x="66" y="5"/>
                    </a:cubicBezTo>
                    <a:cubicBezTo>
                      <a:pt x="68" y="5"/>
                      <a:pt x="69" y="5"/>
                      <a:pt x="70" y="6"/>
                    </a:cubicBezTo>
                    <a:cubicBezTo>
                      <a:pt x="72" y="8"/>
                      <a:pt x="74" y="9"/>
                      <a:pt x="77" y="9"/>
                    </a:cubicBezTo>
                    <a:cubicBezTo>
                      <a:pt x="81" y="9"/>
                      <a:pt x="83" y="8"/>
                      <a:pt x="85" y="6"/>
                    </a:cubicBezTo>
                    <a:cubicBezTo>
                      <a:pt x="86" y="5"/>
                      <a:pt x="87" y="5"/>
                      <a:pt x="89" y="5"/>
                    </a:cubicBezTo>
                    <a:cubicBezTo>
                      <a:pt x="89" y="0"/>
                      <a:pt x="89" y="0"/>
                      <a:pt x="89" y="0"/>
                    </a:cubicBezTo>
                    <a:cubicBezTo>
                      <a:pt x="85" y="0"/>
                      <a:pt x="83" y="2"/>
                      <a:pt x="81" y="3"/>
                    </a:cubicBezTo>
                    <a:cubicBezTo>
                      <a:pt x="80" y="4"/>
                      <a:pt x="79" y="5"/>
                      <a:pt x="7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6" name="Freeform 20">
                <a:extLst>
                  <a:ext uri="{FF2B5EF4-FFF2-40B4-BE49-F238E27FC236}">
                    <a16:creationId xmlns:a16="http://schemas.microsoft.com/office/drawing/2014/main" id="{ACCCB417-912B-4279-94D2-5448DEA14802}"/>
                  </a:ext>
                </a:extLst>
              </p:cNvPr>
              <p:cNvSpPr>
                <a:spLocks/>
              </p:cNvSpPr>
              <p:nvPr/>
            </p:nvSpPr>
            <p:spPr bwMode="auto">
              <a:xfrm>
                <a:off x="3294" y="2501"/>
                <a:ext cx="104" cy="11"/>
              </a:xfrm>
              <a:custGeom>
                <a:avLst/>
                <a:gdLst>
                  <a:gd name="T0" fmla="*/ 77 w 89"/>
                  <a:gd name="T1" fmla="*/ 4 h 9"/>
                  <a:gd name="T2" fmla="*/ 74 w 89"/>
                  <a:gd name="T3" fmla="*/ 3 h 9"/>
                  <a:gd name="T4" fmla="*/ 66 w 89"/>
                  <a:gd name="T5" fmla="*/ 0 h 9"/>
                  <a:gd name="T6" fmla="*/ 59 w 89"/>
                  <a:gd name="T7" fmla="*/ 3 h 9"/>
                  <a:gd name="T8" fmla="*/ 55 w 89"/>
                  <a:gd name="T9" fmla="*/ 4 h 9"/>
                  <a:gd name="T10" fmla="*/ 52 w 89"/>
                  <a:gd name="T11" fmla="*/ 3 h 9"/>
                  <a:gd name="T12" fmla="*/ 48 w 89"/>
                  <a:gd name="T13" fmla="*/ 0 h 9"/>
                  <a:gd name="T14" fmla="*/ 45 w 89"/>
                  <a:gd name="T15" fmla="*/ 0 h 9"/>
                  <a:gd name="T16" fmla="*/ 44 w 89"/>
                  <a:gd name="T17" fmla="*/ 0 h 9"/>
                  <a:gd name="T18" fmla="*/ 41 w 89"/>
                  <a:gd name="T19" fmla="*/ 0 h 9"/>
                  <a:gd name="T20" fmla="*/ 40 w 89"/>
                  <a:gd name="T21" fmla="*/ 1 h 9"/>
                  <a:gd name="T22" fmla="*/ 37 w 89"/>
                  <a:gd name="T23" fmla="*/ 3 h 9"/>
                  <a:gd name="T24" fmla="*/ 33 w 89"/>
                  <a:gd name="T25" fmla="*/ 4 h 9"/>
                  <a:gd name="T26" fmla="*/ 29 w 89"/>
                  <a:gd name="T27" fmla="*/ 3 h 9"/>
                  <a:gd name="T28" fmla="*/ 22 w 89"/>
                  <a:gd name="T29" fmla="*/ 0 h 9"/>
                  <a:gd name="T30" fmla="*/ 15 w 89"/>
                  <a:gd name="T31" fmla="*/ 3 h 9"/>
                  <a:gd name="T32" fmla="*/ 11 w 89"/>
                  <a:gd name="T33" fmla="*/ 4 h 9"/>
                  <a:gd name="T34" fmla="*/ 7 w 89"/>
                  <a:gd name="T35" fmla="*/ 3 h 9"/>
                  <a:gd name="T36" fmla="*/ 0 w 89"/>
                  <a:gd name="T37" fmla="*/ 0 h 9"/>
                  <a:gd name="T38" fmla="*/ 0 w 89"/>
                  <a:gd name="T39" fmla="*/ 4 h 9"/>
                  <a:gd name="T40" fmla="*/ 4 w 89"/>
                  <a:gd name="T41" fmla="*/ 6 h 9"/>
                  <a:gd name="T42" fmla="*/ 11 w 89"/>
                  <a:gd name="T43" fmla="*/ 9 h 9"/>
                  <a:gd name="T44" fmla="*/ 18 w 89"/>
                  <a:gd name="T45" fmla="*/ 6 h 9"/>
                  <a:gd name="T46" fmla="*/ 22 w 89"/>
                  <a:gd name="T47" fmla="*/ 4 h 9"/>
                  <a:gd name="T48" fmla="*/ 26 w 89"/>
                  <a:gd name="T49" fmla="*/ 6 h 9"/>
                  <a:gd name="T50" fmla="*/ 33 w 89"/>
                  <a:gd name="T51" fmla="*/ 9 h 9"/>
                  <a:gd name="T52" fmla="*/ 40 w 89"/>
                  <a:gd name="T53" fmla="*/ 6 h 9"/>
                  <a:gd name="T54" fmla="*/ 40 w 89"/>
                  <a:gd name="T55" fmla="*/ 6 h 9"/>
                  <a:gd name="T56" fmla="*/ 44 w 89"/>
                  <a:gd name="T57" fmla="*/ 4 h 9"/>
                  <a:gd name="T58" fmla="*/ 45 w 89"/>
                  <a:gd name="T59" fmla="*/ 4 h 9"/>
                  <a:gd name="T60" fmla="*/ 48 w 89"/>
                  <a:gd name="T61" fmla="*/ 6 h 9"/>
                  <a:gd name="T62" fmla="*/ 55 w 89"/>
                  <a:gd name="T63" fmla="*/ 9 h 9"/>
                  <a:gd name="T64" fmla="*/ 63 w 89"/>
                  <a:gd name="T65" fmla="*/ 6 h 9"/>
                  <a:gd name="T66" fmla="*/ 66 w 89"/>
                  <a:gd name="T67" fmla="*/ 4 h 9"/>
                  <a:gd name="T68" fmla="*/ 70 w 89"/>
                  <a:gd name="T69" fmla="*/ 6 h 9"/>
                  <a:gd name="T70" fmla="*/ 77 w 89"/>
                  <a:gd name="T71" fmla="*/ 9 h 9"/>
                  <a:gd name="T72" fmla="*/ 85 w 89"/>
                  <a:gd name="T73" fmla="*/ 6 h 9"/>
                  <a:gd name="T74" fmla="*/ 89 w 89"/>
                  <a:gd name="T75" fmla="*/ 4 h 9"/>
                  <a:gd name="T76" fmla="*/ 89 w 89"/>
                  <a:gd name="T77" fmla="*/ 0 h 9"/>
                  <a:gd name="T78" fmla="*/ 81 w 89"/>
                  <a:gd name="T79" fmla="*/ 3 h 9"/>
                  <a:gd name="T80" fmla="*/ 77 w 89"/>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9">
                    <a:moveTo>
                      <a:pt x="77" y="4"/>
                    </a:moveTo>
                    <a:cubicBezTo>
                      <a:pt x="76" y="4"/>
                      <a:pt x="75" y="4"/>
                      <a:pt x="74" y="3"/>
                    </a:cubicBezTo>
                    <a:cubicBezTo>
                      <a:pt x="72" y="1"/>
                      <a:pt x="70" y="0"/>
                      <a:pt x="66" y="0"/>
                    </a:cubicBezTo>
                    <a:cubicBezTo>
                      <a:pt x="63" y="0"/>
                      <a:pt x="61" y="1"/>
                      <a:pt x="59" y="3"/>
                    </a:cubicBezTo>
                    <a:cubicBezTo>
                      <a:pt x="58" y="4"/>
                      <a:pt x="57" y="4"/>
                      <a:pt x="55" y="4"/>
                    </a:cubicBezTo>
                    <a:cubicBezTo>
                      <a:pt x="54" y="4"/>
                      <a:pt x="53" y="4"/>
                      <a:pt x="52" y="3"/>
                    </a:cubicBezTo>
                    <a:cubicBezTo>
                      <a:pt x="51" y="2"/>
                      <a:pt x="50" y="1"/>
                      <a:pt x="48" y="0"/>
                    </a:cubicBezTo>
                    <a:cubicBezTo>
                      <a:pt x="47" y="0"/>
                      <a:pt x="46" y="0"/>
                      <a:pt x="45" y="0"/>
                    </a:cubicBezTo>
                    <a:cubicBezTo>
                      <a:pt x="45" y="0"/>
                      <a:pt x="45" y="0"/>
                      <a:pt x="44" y="0"/>
                    </a:cubicBezTo>
                    <a:cubicBezTo>
                      <a:pt x="43" y="0"/>
                      <a:pt x="42" y="0"/>
                      <a:pt x="41" y="0"/>
                    </a:cubicBezTo>
                    <a:cubicBezTo>
                      <a:pt x="40" y="0"/>
                      <a:pt x="40" y="0"/>
                      <a:pt x="40" y="1"/>
                    </a:cubicBezTo>
                    <a:cubicBezTo>
                      <a:pt x="39" y="1"/>
                      <a:pt x="38" y="2"/>
                      <a:pt x="37" y="3"/>
                    </a:cubicBezTo>
                    <a:cubicBezTo>
                      <a:pt x="36" y="4"/>
                      <a:pt x="35" y="4"/>
                      <a:pt x="33" y="4"/>
                    </a:cubicBezTo>
                    <a:cubicBezTo>
                      <a:pt x="31" y="4"/>
                      <a:pt x="31" y="4"/>
                      <a:pt x="29" y="3"/>
                    </a:cubicBezTo>
                    <a:cubicBezTo>
                      <a:pt x="28" y="1"/>
                      <a:pt x="26" y="0"/>
                      <a:pt x="22" y="0"/>
                    </a:cubicBezTo>
                    <a:cubicBezTo>
                      <a:pt x="18" y="0"/>
                      <a:pt x="16" y="1"/>
                      <a:pt x="15" y="3"/>
                    </a:cubicBezTo>
                    <a:cubicBezTo>
                      <a:pt x="13" y="4"/>
                      <a:pt x="13" y="4"/>
                      <a:pt x="11" y="4"/>
                    </a:cubicBezTo>
                    <a:cubicBezTo>
                      <a:pt x="9" y="4"/>
                      <a:pt x="9" y="4"/>
                      <a:pt x="7" y="3"/>
                    </a:cubicBezTo>
                    <a:cubicBezTo>
                      <a:pt x="6" y="1"/>
                      <a:pt x="4" y="0"/>
                      <a:pt x="0" y="0"/>
                    </a:cubicBezTo>
                    <a:cubicBezTo>
                      <a:pt x="0" y="4"/>
                      <a:pt x="0" y="4"/>
                      <a:pt x="0" y="4"/>
                    </a:cubicBezTo>
                    <a:cubicBezTo>
                      <a:pt x="2" y="4"/>
                      <a:pt x="2" y="5"/>
                      <a:pt x="4" y="6"/>
                    </a:cubicBezTo>
                    <a:cubicBezTo>
                      <a:pt x="5" y="7"/>
                      <a:pt x="7" y="9"/>
                      <a:pt x="11" y="9"/>
                    </a:cubicBezTo>
                    <a:cubicBezTo>
                      <a:pt x="15" y="9"/>
                      <a:pt x="17" y="7"/>
                      <a:pt x="18" y="6"/>
                    </a:cubicBezTo>
                    <a:cubicBezTo>
                      <a:pt x="20" y="5"/>
                      <a:pt x="20" y="4"/>
                      <a:pt x="22" y="4"/>
                    </a:cubicBezTo>
                    <a:cubicBezTo>
                      <a:pt x="24" y="4"/>
                      <a:pt x="24" y="5"/>
                      <a:pt x="26" y="6"/>
                    </a:cubicBezTo>
                    <a:cubicBezTo>
                      <a:pt x="27" y="7"/>
                      <a:pt x="29" y="9"/>
                      <a:pt x="33" y="9"/>
                    </a:cubicBezTo>
                    <a:cubicBezTo>
                      <a:pt x="36" y="9"/>
                      <a:pt x="38" y="7"/>
                      <a:pt x="40" y="6"/>
                    </a:cubicBezTo>
                    <a:cubicBezTo>
                      <a:pt x="40" y="6"/>
                      <a:pt x="40" y="6"/>
                      <a:pt x="40" y="6"/>
                    </a:cubicBezTo>
                    <a:cubicBezTo>
                      <a:pt x="42" y="5"/>
                      <a:pt x="43" y="4"/>
                      <a:pt x="44" y="4"/>
                    </a:cubicBezTo>
                    <a:cubicBezTo>
                      <a:pt x="45" y="4"/>
                      <a:pt x="45" y="4"/>
                      <a:pt x="45" y="4"/>
                    </a:cubicBezTo>
                    <a:cubicBezTo>
                      <a:pt x="46" y="4"/>
                      <a:pt x="47" y="5"/>
                      <a:pt x="48" y="6"/>
                    </a:cubicBezTo>
                    <a:cubicBezTo>
                      <a:pt x="49" y="7"/>
                      <a:pt x="51" y="9"/>
                      <a:pt x="55" y="9"/>
                    </a:cubicBezTo>
                    <a:cubicBezTo>
                      <a:pt x="59" y="9"/>
                      <a:pt x="61" y="7"/>
                      <a:pt x="63" y="6"/>
                    </a:cubicBezTo>
                    <a:cubicBezTo>
                      <a:pt x="64" y="5"/>
                      <a:pt x="65" y="4"/>
                      <a:pt x="66" y="4"/>
                    </a:cubicBezTo>
                    <a:cubicBezTo>
                      <a:pt x="68" y="4"/>
                      <a:pt x="69" y="5"/>
                      <a:pt x="70" y="6"/>
                    </a:cubicBezTo>
                    <a:cubicBezTo>
                      <a:pt x="72" y="7"/>
                      <a:pt x="74" y="9"/>
                      <a:pt x="77" y="9"/>
                    </a:cubicBezTo>
                    <a:cubicBezTo>
                      <a:pt x="81" y="9"/>
                      <a:pt x="83" y="7"/>
                      <a:pt x="85" y="6"/>
                    </a:cubicBezTo>
                    <a:cubicBezTo>
                      <a:pt x="86" y="5"/>
                      <a:pt x="87" y="4"/>
                      <a:pt x="89" y="4"/>
                    </a:cubicBezTo>
                    <a:cubicBezTo>
                      <a:pt x="89" y="0"/>
                      <a:pt x="89" y="0"/>
                      <a:pt x="89" y="0"/>
                    </a:cubicBezTo>
                    <a:cubicBezTo>
                      <a:pt x="85" y="0"/>
                      <a:pt x="83" y="1"/>
                      <a:pt x="81" y="3"/>
                    </a:cubicBezTo>
                    <a:cubicBezTo>
                      <a:pt x="80" y="4"/>
                      <a:pt x="79" y="4"/>
                      <a:pt x="7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7" name="Freeform 21">
                <a:extLst>
                  <a:ext uri="{FF2B5EF4-FFF2-40B4-BE49-F238E27FC236}">
                    <a16:creationId xmlns:a16="http://schemas.microsoft.com/office/drawing/2014/main" id="{EBBC4BA5-EE09-4D20-9281-CBC97B92509A}"/>
                  </a:ext>
                </a:extLst>
              </p:cNvPr>
              <p:cNvSpPr>
                <a:spLocks/>
              </p:cNvSpPr>
              <p:nvPr/>
            </p:nvSpPr>
            <p:spPr bwMode="auto">
              <a:xfrm>
                <a:off x="3320" y="2427"/>
                <a:ext cx="104" cy="11"/>
              </a:xfrm>
              <a:custGeom>
                <a:avLst/>
                <a:gdLst>
                  <a:gd name="T0" fmla="*/ 78 w 89"/>
                  <a:gd name="T1" fmla="*/ 4 h 9"/>
                  <a:gd name="T2" fmla="*/ 74 w 89"/>
                  <a:gd name="T3" fmla="*/ 3 h 9"/>
                  <a:gd name="T4" fmla="*/ 67 w 89"/>
                  <a:gd name="T5" fmla="*/ 0 h 9"/>
                  <a:gd name="T6" fmla="*/ 59 w 89"/>
                  <a:gd name="T7" fmla="*/ 3 h 9"/>
                  <a:gd name="T8" fmla="*/ 56 w 89"/>
                  <a:gd name="T9" fmla="*/ 4 h 9"/>
                  <a:gd name="T10" fmla="*/ 52 w 89"/>
                  <a:gd name="T11" fmla="*/ 3 h 9"/>
                  <a:gd name="T12" fmla="*/ 49 w 89"/>
                  <a:gd name="T13" fmla="*/ 1 h 9"/>
                  <a:gd name="T14" fmla="*/ 46 w 89"/>
                  <a:gd name="T15" fmla="*/ 0 h 9"/>
                  <a:gd name="T16" fmla="*/ 45 w 89"/>
                  <a:gd name="T17" fmla="*/ 0 h 9"/>
                  <a:gd name="T18" fmla="*/ 41 w 89"/>
                  <a:gd name="T19" fmla="*/ 0 h 9"/>
                  <a:gd name="T20" fmla="*/ 40 w 89"/>
                  <a:gd name="T21" fmla="*/ 1 h 9"/>
                  <a:gd name="T22" fmla="*/ 37 w 89"/>
                  <a:gd name="T23" fmla="*/ 3 h 9"/>
                  <a:gd name="T24" fmla="*/ 34 w 89"/>
                  <a:gd name="T25" fmla="*/ 4 h 9"/>
                  <a:gd name="T26" fmla="*/ 30 w 89"/>
                  <a:gd name="T27" fmla="*/ 3 h 9"/>
                  <a:gd name="T28" fmla="*/ 22 w 89"/>
                  <a:gd name="T29" fmla="*/ 0 h 9"/>
                  <a:gd name="T30" fmla="*/ 15 w 89"/>
                  <a:gd name="T31" fmla="*/ 3 h 9"/>
                  <a:gd name="T32" fmla="*/ 11 w 89"/>
                  <a:gd name="T33" fmla="*/ 4 h 9"/>
                  <a:gd name="T34" fmla="*/ 8 w 89"/>
                  <a:gd name="T35" fmla="*/ 3 h 9"/>
                  <a:gd name="T36" fmla="*/ 0 w 89"/>
                  <a:gd name="T37" fmla="*/ 0 h 9"/>
                  <a:gd name="T38" fmla="*/ 0 w 89"/>
                  <a:gd name="T39" fmla="*/ 4 h 9"/>
                  <a:gd name="T40" fmla="*/ 4 w 89"/>
                  <a:gd name="T41" fmla="*/ 6 h 9"/>
                  <a:gd name="T42" fmla="*/ 11 w 89"/>
                  <a:gd name="T43" fmla="*/ 9 h 9"/>
                  <a:gd name="T44" fmla="*/ 19 w 89"/>
                  <a:gd name="T45" fmla="*/ 6 h 9"/>
                  <a:gd name="T46" fmla="*/ 22 w 89"/>
                  <a:gd name="T47" fmla="*/ 4 h 9"/>
                  <a:gd name="T48" fmla="*/ 26 w 89"/>
                  <a:gd name="T49" fmla="*/ 6 h 9"/>
                  <a:gd name="T50" fmla="*/ 34 w 89"/>
                  <a:gd name="T51" fmla="*/ 9 h 9"/>
                  <a:gd name="T52" fmla="*/ 40 w 89"/>
                  <a:gd name="T53" fmla="*/ 6 h 9"/>
                  <a:gd name="T54" fmla="*/ 41 w 89"/>
                  <a:gd name="T55" fmla="*/ 6 h 9"/>
                  <a:gd name="T56" fmla="*/ 45 w 89"/>
                  <a:gd name="T57" fmla="*/ 4 h 9"/>
                  <a:gd name="T58" fmla="*/ 46 w 89"/>
                  <a:gd name="T59" fmla="*/ 4 h 9"/>
                  <a:gd name="T60" fmla="*/ 48 w 89"/>
                  <a:gd name="T61" fmla="*/ 6 h 9"/>
                  <a:gd name="T62" fmla="*/ 56 w 89"/>
                  <a:gd name="T63" fmla="*/ 9 h 9"/>
                  <a:gd name="T64" fmla="*/ 63 w 89"/>
                  <a:gd name="T65" fmla="*/ 6 h 9"/>
                  <a:gd name="T66" fmla="*/ 67 w 89"/>
                  <a:gd name="T67" fmla="*/ 4 h 9"/>
                  <a:gd name="T68" fmla="*/ 71 w 89"/>
                  <a:gd name="T69" fmla="*/ 6 h 9"/>
                  <a:gd name="T70" fmla="*/ 78 w 89"/>
                  <a:gd name="T71" fmla="*/ 9 h 9"/>
                  <a:gd name="T72" fmla="*/ 85 w 89"/>
                  <a:gd name="T73" fmla="*/ 6 h 9"/>
                  <a:gd name="T74" fmla="*/ 89 w 89"/>
                  <a:gd name="T75" fmla="*/ 4 h 9"/>
                  <a:gd name="T76" fmla="*/ 89 w 89"/>
                  <a:gd name="T77" fmla="*/ 0 h 9"/>
                  <a:gd name="T78" fmla="*/ 82 w 89"/>
                  <a:gd name="T79" fmla="*/ 3 h 9"/>
                  <a:gd name="T80" fmla="*/ 78 w 89"/>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9">
                    <a:moveTo>
                      <a:pt x="78" y="4"/>
                    </a:moveTo>
                    <a:cubicBezTo>
                      <a:pt x="76" y="4"/>
                      <a:pt x="75" y="4"/>
                      <a:pt x="74" y="3"/>
                    </a:cubicBezTo>
                    <a:cubicBezTo>
                      <a:pt x="73" y="1"/>
                      <a:pt x="71" y="0"/>
                      <a:pt x="67" y="0"/>
                    </a:cubicBezTo>
                    <a:cubicBezTo>
                      <a:pt x="63" y="0"/>
                      <a:pt x="61" y="1"/>
                      <a:pt x="59" y="3"/>
                    </a:cubicBezTo>
                    <a:cubicBezTo>
                      <a:pt x="58" y="4"/>
                      <a:pt x="57" y="4"/>
                      <a:pt x="56" y="4"/>
                    </a:cubicBezTo>
                    <a:cubicBezTo>
                      <a:pt x="54" y="4"/>
                      <a:pt x="53" y="4"/>
                      <a:pt x="52" y="3"/>
                    </a:cubicBezTo>
                    <a:cubicBezTo>
                      <a:pt x="51" y="2"/>
                      <a:pt x="50" y="1"/>
                      <a:pt x="49" y="1"/>
                    </a:cubicBezTo>
                    <a:cubicBezTo>
                      <a:pt x="48" y="0"/>
                      <a:pt x="47" y="0"/>
                      <a:pt x="46" y="0"/>
                    </a:cubicBezTo>
                    <a:cubicBezTo>
                      <a:pt x="45" y="0"/>
                      <a:pt x="45" y="0"/>
                      <a:pt x="45" y="0"/>
                    </a:cubicBezTo>
                    <a:cubicBezTo>
                      <a:pt x="43" y="0"/>
                      <a:pt x="42" y="0"/>
                      <a:pt x="41" y="0"/>
                    </a:cubicBezTo>
                    <a:cubicBezTo>
                      <a:pt x="41" y="0"/>
                      <a:pt x="40" y="1"/>
                      <a:pt x="40" y="1"/>
                    </a:cubicBezTo>
                    <a:cubicBezTo>
                      <a:pt x="39" y="1"/>
                      <a:pt x="38" y="2"/>
                      <a:pt x="37" y="3"/>
                    </a:cubicBezTo>
                    <a:cubicBezTo>
                      <a:pt x="36" y="4"/>
                      <a:pt x="35" y="4"/>
                      <a:pt x="34" y="4"/>
                    </a:cubicBezTo>
                    <a:cubicBezTo>
                      <a:pt x="32" y="4"/>
                      <a:pt x="31" y="4"/>
                      <a:pt x="30" y="3"/>
                    </a:cubicBezTo>
                    <a:cubicBezTo>
                      <a:pt x="28" y="1"/>
                      <a:pt x="26" y="0"/>
                      <a:pt x="22" y="0"/>
                    </a:cubicBezTo>
                    <a:cubicBezTo>
                      <a:pt x="19" y="0"/>
                      <a:pt x="17" y="1"/>
                      <a:pt x="15" y="3"/>
                    </a:cubicBezTo>
                    <a:cubicBezTo>
                      <a:pt x="14" y="4"/>
                      <a:pt x="13" y="4"/>
                      <a:pt x="11" y="4"/>
                    </a:cubicBezTo>
                    <a:cubicBezTo>
                      <a:pt x="10" y="4"/>
                      <a:pt x="9" y="4"/>
                      <a:pt x="8" y="3"/>
                    </a:cubicBezTo>
                    <a:cubicBezTo>
                      <a:pt x="6" y="1"/>
                      <a:pt x="4" y="0"/>
                      <a:pt x="0" y="0"/>
                    </a:cubicBezTo>
                    <a:cubicBezTo>
                      <a:pt x="0" y="4"/>
                      <a:pt x="0" y="4"/>
                      <a:pt x="0" y="4"/>
                    </a:cubicBezTo>
                    <a:cubicBezTo>
                      <a:pt x="2" y="4"/>
                      <a:pt x="3" y="5"/>
                      <a:pt x="4" y="6"/>
                    </a:cubicBezTo>
                    <a:cubicBezTo>
                      <a:pt x="6" y="7"/>
                      <a:pt x="8" y="9"/>
                      <a:pt x="11" y="9"/>
                    </a:cubicBezTo>
                    <a:cubicBezTo>
                      <a:pt x="15" y="9"/>
                      <a:pt x="17" y="7"/>
                      <a:pt x="19" y="6"/>
                    </a:cubicBezTo>
                    <a:cubicBezTo>
                      <a:pt x="20" y="5"/>
                      <a:pt x="21" y="4"/>
                      <a:pt x="22" y="4"/>
                    </a:cubicBezTo>
                    <a:cubicBezTo>
                      <a:pt x="24" y="4"/>
                      <a:pt x="25" y="5"/>
                      <a:pt x="26" y="6"/>
                    </a:cubicBezTo>
                    <a:cubicBezTo>
                      <a:pt x="28" y="7"/>
                      <a:pt x="30" y="9"/>
                      <a:pt x="34" y="9"/>
                    </a:cubicBezTo>
                    <a:cubicBezTo>
                      <a:pt x="37" y="9"/>
                      <a:pt x="39" y="8"/>
                      <a:pt x="40" y="6"/>
                    </a:cubicBezTo>
                    <a:cubicBezTo>
                      <a:pt x="40" y="6"/>
                      <a:pt x="41" y="6"/>
                      <a:pt x="41" y="6"/>
                    </a:cubicBezTo>
                    <a:cubicBezTo>
                      <a:pt x="42" y="5"/>
                      <a:pt x="43" y="4"/>
                      <a:pt x="45" y="4"/>
                    </a:cubicBezTo>
                    <a:cubicBezTo>
                      <a:pt x="45" y="4"/>
                      <a:pt x="45" y="4"/>
                      <a:pt x="46" y="4"/>
                    </a:cubicBezTo>
                    <a:cubicBezTo>
                      <a:pt x="47" y="4"/>
                      <a:pt x="47" y="5"/>
                      <a:pt x="48" y="6"/>
                    </a:cubicBezTo>
                    <a:cubicBezTo>
                      <a:pt x="50" y="7"/>
                      <a:pt x="52" y="9"/>
                      <a:pt x="56" y="9"/>
                    </a:cubicBezTo>
                    <a:cubicBezTo>
                      <a:pt x="60" y="9"/>
                      <a:pt x="62" y="7"/>
                      <a:pt x="63" y="6"/>
                    </a:cubicBezTo>
                    <a:cubicBezTo>
                      <a:pt x="64" y="5"/>
                      <a:pt x="65" y="4"/>
                      <a:pt x="67" y="4"/>
                    </a:cubicBezTo>
                    <a:cubicBezTo>
                      <a:pt x="68" y="4"/>
                      <a:pt x="69" y="5"/>
                      <a:pt x="71" y="6"/>
                    </a:cubicBezTo>
                    <a:cubicBezTo>
                      <a:pt x="72" y="7"/>
                      <a:pt x="74" y="9"/>
                      <a:pt x="78" y="9"/>
                    </a:cubicBezTo>
                    <a:cubicBezTo>
                      <a:pt x="82" y="9"/>
                      <a:pt x="84" y="7"/>
                      <a:pt x="85" y="6"/>
                    </a:cubicBezTo>
                    <a:cubicBezTo>
                      <a:pt x="87" y="5"/>
                      <a:pt x="87" y="4"/>
                      <a:pt x="89" y="4"/>
                    </a:cubicBezTo>
                    <a:cubicBezTo>
                      <a:pt x="89" y="0"/>
                      <a:pt x="89" y="0"/>
                      <a:pt x="89" y="0"/>
                    </a:cubicBezTo>
                    <a:cubicBezTo>
                      <a:pt x="85" y="0"/>
                      <a:pt x="83" y="1"/>
                      <a:pt x="82" y="3"/>
                    </a:cubicBezTo>
                    <a:cubicBezTo>
                      <a:pt x="80" y="4"/>
                      <a:pt x="80" y="4"/>
                      <a:pt x="7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8" name="Freeform 22">
                <a:extLst>
                  <a:ext uri="{FF2B5EF4-FFF2-40B4-BE49-F238E27FC236}">
                    <a16:creationId xmlns:a16="http://schemas.microsoft.com/office/drawing/2014/main" id="{218C18F4-F65E-45D9-B211-6D59B377F419}"/>
                  </a:ext>
                </a:extLst>
              </p:cNvPr>
              <p:cNvSpPr>
                <a:spLocks/>
              </p:cNvSpPr>
              <p:nvPr/>
            </p:nvSpPr>
            <p:spPr bwMode="auto">
              <a:xfrm>
                <a:off x="3320" y="2438"/>
                <a:ext cx="104" cy="10"/>
              </a:xfrm>
              <a:custGeom>
                <a:avLst/>
                <a:gdLst>
                  <a:gd name="T0" fmla="*/ 78 w 89"/>
                  <a:gd name="T1" fmla="*/ 5 h 9"/>
                  <a:gd name="T2" fmla="*/ 74 w 89"/>
                  <a:gd name="T3" fmla="*/ 3 h 9"/>
                  <a:gd name="T4" fmla="*/ 67 w 89"/>
                  <a:gd name="T5" fmla="*/ 0 h 9"/>
                  <a:gd name="T6" fmla="*/ 59 w 89"/>
                  <a:gd name="T7" fmla="*/ 3 h 9"/>
                  <a:gd name="T8" fmla="*/ 56 w 89"/>
                  <a:gd name="T9" fmla="*/ 5 h 9"/>
                  <a:gd name="T10" fmla="*/ 52 w 89"/>
                  <a:gd name="T11" fmla="*/ 3 h 9"/>
                  <a:gd name="T12" fmla="*/ 49 w 89"/>
                  <a:gd name="T13" fmla="*/ 1 h 9"/>
                  <a:gd name="T14" fmla="*/ 46 w 89"/>
                  <a:gd name="T15" fmla="*/ 0 h 9"/>
                  <a:gd name="T16" fmla="*/ 45 w 89"/>
                  <a:gd name="T17" fmla="*/ 0 h 9"/>
                  <a:gd name="T18" fmla="*/ 41 w 89"/>
                  <a:gd name="T19" fmla="*/ 1 h 9"/>
                  <a:gd name="T20" fmla="*/ 40 w 89"/>
                  <a:gd name="T21" fmla="*/ 1 h 9"/>
                  <a:gd name="T22" fmla="*/ 37 w 89"/>
                  <a:gd name="T23" fmla="*/ 3 h 9"/>
                  <a:gd name="T24" fmla="*/ 34 w 89"/>
                  <a:gd name="T25" fmla="*/ 5 h 9"/>
                  <a:gd name="T26" fmla="*/ 30 w 89"/>
                  <a:gd name="T27" fmla="*/ 3 h 9"/>
                  <a:gd name="T28" fmla="*/ 22 w 89"/>
                  <a:gd name="T29" fmla="*/ 0 h 9"/>
                  <a:gd name="T30" fmla="*/ 15 w 89"/>
                  <a:gd name="T31" fmla="*/ 3 h 9"/>
                  <a:gd name="T32" fmla="*/ 11 w 89"/>
                  <a:gd name="T33" fmla="*/ 5 h 9"/>
                  <a:gd name="T34" fmla="*/ 8 w 89"/>
                  <a:gd name="T35" fmla="*/ 3 h 9"/>
                  <a:gd name="T36" fmla="*/ 0 w 89"/>
                  <a:gd name="T37" fmla="*/ 0 h 9"/>
                  <a:gd name="T38" fmla="*/ 0 w 89"/>
                  <a:gd name="T39" fmla="*/ 5 h 9"/>
                  <a:gd name="T40" fmla="*/ 4 w 89"/>
                  <a:gd name="T41" fmla="*/ 6 h 9"/>
                  <a:gd name="T42" fmla="*/ 11 w 89"/>
                  <a:gd name="T43" fmla="*/ 9 h 9"/>
                  <a:gd name="T44" fmla="*/ 19 w 89"/>
                  <a:gd name="T45" fmla="*/ 6 h 9"/>
                  <a:gd name="T46" fmla="*/ 22 w 89"/>
                  <a:gd name="T47" fmla="*/ 5 h 9"/>
                  <a:gd name="T48" fmla="*/ 26 w 89"/>
                  <a:gd name="T49" fmla="*/ 6 h 9"/>
                  <a:gd name="T50" fmla="*/ 34 w 89"/>
                  <a:gd name="T51" fmla="*/ 9 h 9"/>
                  <a:gd name="T52" fmla="*/ 40 w 89"/>
                  <a:gd name="T53" fmla="*/ 7 h 9"/>
                  <a:gd name="T54" fmla="*/ 41 w 89"/>
                  <a:gd name="T55" fmla="*/ 6 h 9"/>
                  <a:gd name="T56" fmla="*/ 45 w 89"/>
                  <a:gd name="T57" fmla="*/ 5 h 9"/>
                  <a:gd name="T58" fmla="*/ 46 w 89"/>
                  <a:gd name="T59" fmla="*/ 5 h 9"/>
                  <a:gd name="T60" fmla="*/ 48 w 89"/>
                  <a:gd name="T61" fmla="*/ 6 h 9"/>
                  <a:gd name="T62" fmla="*/ 56 w 89"/>
                  <a:gd name="T63" fmla="*/ 9 h 9"/>
                  <a:gd name="T64" fmla="*/ 63 w 89"/>
                  <a:gd name="T65" fmla="*/ 6 h 9"/>
                  <a:gd name="T66" fmla="*/ 67 w 89"/>
                  <a:gd name="T67" fmla="*/ 5 h 9"/>
                  <a:gd name="T68" fmla="*/ 71 w 89"/>
                  <a:gd name="T69" fmla="*/ 6 h 9"/>
                  <a:gd name="T70" fmla="*/ 78 w 89"/>
                  <a:gd name="T71" fmla="*/ 9 h 9"/>
                  <a:gd name="T72" fmla="*/ 85 w 89"/>
                  <a:gd name="T73" fmla="*/ 6 h 9"/>
                  <a:gd name="T74" fmla="*/ 89 w 89"/>
                  <a:gd name="T75" fmla="*/ 5 h 9"/>
                  <a:gd name="T76" fmla="*/ 89 w 89"/>
                  <a:gd name="T77" fmla="*/ 0 h 9"/>
                  <a:gd name="T78" fmla="*/ 82 w 89"/>
                  <a:gd name="T79" fmla="*/ 3 h 9"/>
                  <a:gd name="T80" fmla="*/ 78 w 89"/>
                  <a:gd name="T8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9">
                    <a:moveTo>
                      <a:pt x="78" y="5"/>
                    </a:moveTo>
                    <a:cubicBezTo>
                      <a:pt x="76" y="5"/>
                      <a:pt x="75" y="4"/>
                      <a:pt x="74" y="3"/>
                    </a:cubicBezTo>
                    <a:cubicBezTo>
                      <a:pt x="73" y="2"/>
                      <a:pt x="71" y="0"/>
                      <a:pt x="67" y="0"/>
                    </a:cubicBezTo>
                    <a:cubicBezTo>
                      <a:pt x="63" y="0"/>
                      <a:pt x="61" y="2"/>
                      <a:pt x="59" y="3"/>
                    </a:cubicBezTo>
                    <a:cubicBezTo>
                      <a:pt x="58" y="4"/>
                      <a:pt x="57" y="5"/>
                      <a:pt x="56" y="5"/>
                    </a:cubicBezTo>
                    <a:cubicBezTo>
                      <a:pt x="54" y="5"/>
                      <a:pt x="53" y="4"/>
                      <a:pt x="52" y="3"/>
                    </a:cubicBezTo>
                    <a:cubicBezTo>
                      <a:pt x="51" y="2"/>
                      <a:pt x="50" y="2"/>
                      <a:pt x="49" y="1"/>
                    </a:cubicBezTo>
                    <a:cubicBezTo>
                      <a:pt x="48" y="1"/>
                      <a:pt x="47" y="0"/>
                      <a:pt x="46" y="0"/>
                    </a:cubicBezTo>
                    <a:cubicBezTo>
                      <a:pt x="45" y="0"/>
                      <a:pt x="45" y="0"/>
                      <a:pt x="45" y="0"/>
                    </a:cubicBezTo>
                    <a:cubicBezTo>
                      <a:pt x="43" y="0"/>
                      <a:pt x="42" y="0"/>
                      <a:pt x="41" y="1"/>
                    </a:cubicBezTo>
                    <a:cubicBezTo>
                      <a:pt x="41" y="1"/>
                      <a:pt x="40" y="1"/>
                      <a:pt x="40" y="1"/>
                    </a:cubicBezTo>
                    <a:cubicBezTo>
                      <a:pt x="39" y="2"/>
                      <a:pt x="38" y="2"/>
                      <a:pt x="37" y="3"/>
                    </a:cubicBezTo>
                    <a:cubicBezTo>
                      <a:pt x="36" y="4"/>
                      <a:pt x="35" y="5"/>
                      <a:pt x="34" y="5"/>
                    </a:cubicBezTo>
                    <a:cubicBezTo>
                      <a:pt x="32" y="5"/>
                      <a:pt x="31" y="4"/>
                      <a:pt x="30" y="3"/>
                    </a:cubicBezTo>
                    <a:cubicBezTo>
                      <a:pt x="28" y="2"/>
                      <a:pt x="26" y="0"/>
                      <a:pt x="22" y="0"/>
                    </a:cubicBezTo>
                    <a:cubicBezTo>
                      <a:pt x="19" y="0"/>
                      <a:pt x="17" y="2"/>
                      <a:pt x="15" y="3"/>
                    </a:cubicBezTo>
                    <a:cubicBezTo>
                      <a:pt x="14" y="4"/>
                      <a:pt x="13" y="5"/>
                      <a:pt x="11" y="5"/>
                    </a:cubicBezTo>
                    <a:cubicBezTo>
                      <a:pt x="10" y="5"/>
                      <a:pt x="9" y="4"/>
                      <a:pt x="8" y="3"/>
                    </a:cubicBezTo>
                    <a:cubicBezTo>
                      <a:pt x="6" y="2"/>
                      <a:pt x="4" y="0"/>
                      <a:pt x="0" y="0"/>
                    </a:cubicBezTo>
                    <a:cubicBezTo>
                      <a:pt x="0" y="5"/>
                      <a:pt x="0" y="5"/>
                      <a:pt x="0" y="5"/>
                    </a:cubicBezTo>
                    <a:cubicBezTo>
                      <a:pt x="2" y="5"/>
                      <a:pt x="3" y="5"/>
                      <a:pt x="4" y="6"/>
                    </a:cubicBezTo>
                    <a:cubicBezTo>
                      <a:pt x="6" y="7"/>
                      <a:pt x="8" y="9"/>
                      <a:pt x="11" y="9"/>
                    </a:cubicBezTo>
                    <a:cubicBezTo>
                      <a:pt x="15" y="9"/>
                      <a:pt x="17" y="7"/>
                      <a:pt x="19" y="6"/>
                    </a:cubicBezTo>
                    <a:cubicBezTo>
                      <a:pt x="20" y="5"/>
                      <a:pt x="21" y="5"/>
                      <a:pt x="22" y="5"/>
                    </a:cubicBezTo>
                    <a:cubicBezTo>
                      <a:pt x="24" y="5"/>
                      <a:pt x="25" y="5"/>
                      <a:pt x="26" y="6"/>
                    </a:cubicBezTo>
                    <a:cubicBezTo>
                      <a:pt x="28" y="7"/>
                      <a:pt x="30" y="9"/>
                      <a:pt x="34" y="9"/>
                    </a:cubicBezTo>
                    <a:cubicBezTo>
                      <a:pt x="37" y="9"/>
                      <a:pt x="39" y="8"/>
                      <a:pt x="40" y="7"/>
                    </a:cubicBezTo>
                    <a:cubicBezTo>
                      <a:pt x="40" y="7"/>
                      <a:pt x="41" y="6"/>
                      <a:pt x="41" y="6"/>
                    </a:cubicBezTo>
                    <a:cubicBezTo>
                      <a:pt x="42" y="5"/>
                      <a:pt x="43" y="5"/>
                      <a:pt x="45" y="5"/>
                    </a:cubicBezTo>
                    <a:cubicBezTo>
                      <a:pt x="45" y="5"/>
                      <a:pt x="45" y="5"/>
                      <a:pt x="46" y="5"/>
                    </a:cubicBezTo>
                    <a:cubicBezTo>
                      <a:pt x="47" y="5"/>
                      <a:pt x="47" y="5"/>
                      <a:pt x="48" y="6"/>
                    </a:cubicBezTo>
                    <a:cubicBezTo>
                      <a:pt x="50" y="7"/>
                      <a:pt x="52" y="9"/>
                      <a:pt x="56" y="9"/>
                    </a:cubicBezTo>
                    <a:cubicBezTo>
                      <a:pt x="60" y="9"/>
                      <a:pt x="62" y="7"/>
                      <a:pt x="63" y="6"/>
                    </a:cubicBezTo>
                    <a:cubicBezTo>
                      <a:pt x="64" y="5"/>
                      <a:pt x="65" y="5"/>
                      <a:pt x="67" y="5"/>
                    </a:cubicBezTo>
                    <a:cubicBezTo>
                      <a:pt x="68" y="5"/>
                      <a:pt x="69" y="5"/>
                      <a:pt x="71" y="6"/>
                    </a:cubicBezTo>
                    <a:cubicBezTo>
                      <a:pt x="72" y="7"/>
                      <a:pt x="74" y="9"/>
                      <a:pt x="78" y="9"/>
                    </a:cubicBezTo>
                    <a:cubicBezTo>
                      <a:pt x="82" y="9"/>
                      <a:pt x="84" y="7"/>
                      <a:pt x="85" y="6"/>
                    </a:cubicBezTo>
                    <a:cubicBezTo>
                      <a:pt x="87" y="5"/>
                      <a:pt x="87" y="5"/>
                      <a:pt x="89" y="5"/>
                    </a:cubicBezTo>
                    <a:cubicBezTo>
                      <a:pt x="89" y="0"/>
                      <a:pt x="89" y="0"/>
                      <a:pt x="89" y="0"/>
                    </a:cubicBezTo>
                    <a:cubicBezTo>
                      <a:pt x="85" y="0"/>
                      <a:pt x="83" y="2"/>
                      <a:pt x="82" y="3"/>
                    </a:cubicBezTo>
                    <a:cubicBezTo>
                      <a:pt x="80" y="4"/>
                      <a:pt x="80" y="5"/>
                      <a:pt x="7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9" name="Freeform 23">
                <a:extLst>
                  <a:ext uri="{FF2B5EF4-FFF2-40B4-BE49-F238E27FC236}">
                    <a16:creationId xmlns:a16="http://schemas.microsoft.com/office/drawing/2014/main" id="{25BB964A-BE10-4049-B27D-6AB94B8A95BF}"/>
                  </a:ext>
                </a:extLst>
              </p:cNvPr>
              <p:cNvSpPr>
                <a:spLocks/>
              </p:cNvSpPr>
              <p:nvPr/>
            </p:nvSpPr>
            <p:spPr bwMode="auto">
              <a:xfrm>
                <a:off x="3431" y="2473"/>
                <a:ext cx="104" cy="11"/>
              </a:xfrm>
              <a:custGeom>
                <a:avLst/>
                <a:gdLst>
                  <a:gd name="T0" fmla="*/ 78 w 89"/>
                  <a:gd name="T1" fmla="*/ 5 h 9"/>
                  <a:gd name="T2" fmla="*/ 74 w 89"/>
                  <a:gd name="T3" fmla="*/ 3 h 9"/>
                  <a:gd name="T4" fmla="*/ 67 w 89"/>
                  <a:gd name="T5" fmla="*/ 0 h 9"/>
                  <a:gd name="T6" fmla="*/ 60 w 89"/>
                  <a:gd name="T7" fmla="*/ 3 h 9"/>
                  <a:gd name="T8" fmla="*/ 56 w 89"/>
                  <a:gd name="T9" fmla="*/ 5 h 9"/>
                  <a:gd name="T10" fmla="*/ 52 w 89"/>
                  <a:gd name="T11" fmla="*/ 3 h 9"/>
                  <a:gd name="T12" fmla="*/ 49 w 89"/>
                  <a:gd name="T13" fmla="*/ 1 h 9"/>
                  <a:gd name="T14" fmla="*/ 46 w 89"/>
                  <a:gd name="T15" fmla="*/ 0 h 9"/>
                  <a:gd name="T16" fmla="*/ 45 w 89"/>
                  <a:gd name="T17" fmla="*/ 0 h 9"/>
                  <a:gd name="T18" fmla="*/ 41 w 89"/>
                  <a:gd name="T19" fmla="*/ 1 h 9"/>
                  <a:gd name="T20" fmla="*/ 40 w 89"/>
                  <a:gd name="T21" fmla="*/ 1 h 9"/>
                  <a:gd name="T22" fmla="*/ 37 w 89"/>
                  <a:gd name="T23" fmla="*/ 3 h 9"/>
                  <a:gd name="T24" fmla="*/ 34 w 89"/>
                  <a:gd name="T25" fmla="*/ 5 h 9"/>
                  <a:gd name="T26" fmla="*/ 30 w 89"/>
                  <a:gd name="T27" fmla="*/ 3 h 9"/>
                  <a:gd name="T28" fmla="*/ 23 w 89"/>
                  <a:gd name="T29" fmla="*/ 0 h 9"/>
                  <a:gd name="T30" fmla="*/ 15 w 89"/>
                  <a:gd name="T31" fmla="*/ 3 h 9"/>
                  <a:gd name="T32" fmla="*/ 11 w 89"/>
                  <a:gd name="T33" fmla="*/ 5 h 9"/>
                  <a:gd name="T34" fmla="*/ 8 w 89"/>
                  <a:gd name="T35" fmla="*/ 3 h 9"/>
                  <a:gd name="T36" fmla="*/ 0 w 89"/>
                  <a:gd name="T37" fmla="*/ 0 h 9"/>
                  <a:gd name="T38" fmla="*/ 0 w 89"/>
                  <a:gd name="T39" fmla="*/ 5 h 9"/>
                  <a:gd name="T40" fmla="*/ 4 w 89"/>
                  <a:gd name="T41" fmla="*/ 6 h 9"/>
                  <a:gd name="T42" fmla="*/ 11 w 89"/>
                  <a:gd name="T43" fmla="*/ 9 h 9"/>
                  <a:gd name="T44" fmla="*/ 19 w 89"/>
                  <a:gd name="T45" fmla="*/ 6 h 9"/>
                  <a:gd name="T46" fmla="*/ 23 w 89"/>
                  <a:gd name="T47" fmla="*/ 5 h 9"/>
                  <a:gd name="T48" fmla="*/ 26 w 89"/>
                  <a:gd name="T49" fmla="*/ 6 h 9"/>
                  <a:gd name="T50" fmla="*/ 34 w 89"/>
                  <a:gd name="T51" fmla="*/ 9 h 9"/>
                  <a:gd name="T52" fmla="*/ 40 w 89"/>
                  <a:gd name="T53" fmla="*/ 7 h 9"/>
                  <a:gd name="T54" fmla="*/ 41 w 89"/>
                  <a:gd name="T55" fmla="*/ 6 h 9"/>
                  <a:gd name="T56" fmla="*/ 45 w 89"/>
                  <a:gd name="T57" fmla="*/ 5 h 9"/>
                  <a:gd name="T58" fmla="*/ 46 w 89"/>
                  <a:gd name="T59" fmla="*/ 5 h 9"/>
                  <a:gd name="T60" fmla="*/ 48 w 89"/>
                  <a:gd name="T61" fmla="*/ 6 h 9"/>
                  <a:gd name="T62" fmla="*/ 56 w 89"/>
                  <a:gd name="T63" fmla="*/ 9 h 9"/>
                  <a:gd name="T64" fmla="*/ 63 w 89"/>
                  <a:gd name="T65" fmla="*/ 6 h 9"/>
                  <a:gd name="T66" fmla="*/ 67 w 89"/>
                  <a:gd name="T67" fmla="*/ 5 h 9"/>
                  <a:gd name="T68" fmla="*/ 71 w 89"/>
                  <a:gd name="T69" fmla="*/ 6 h 9"/>
                  <a:gd name="T70" fmla="*/ 78 w 89"/>
                  <a:gd name="T71" fmla="*/ 9 h 9"/>
                  <a:gd name="T72" fmla="*/ 85 w 89"/>
                  <a:gd name="T73" fmla="*/ 6 h 9"/>
                  <a:gd name="T74" fmla="*/ 89 w 89"/>
                  <a:gd name="T75" fmla="*/ 5 h 9"/>
                  <a:gd name="T76" fmla="*/ 89 w 89"/>
                  <a:gd name="T77" fmla="*/ 0 h 9"/>
                  <a:gd name="T78" fmla="*/ 82 w 89"/>
                  <a:gd name="T79" fmla="*/ 3 h 9"/>
                  <a:gd name="T80" fmla="*/ 78 w 89"/>
                  <a:gd name="T8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9">
                    <a:moveTo>
                      <a:pt x="78" y="5"/>
                    </a:moveTo>
                    <a:cubicBezTo>
                      <a:pt x="76" y="5"/>
                      <a:pt x="76" y="4"/>
                      <a:pt x="74" y="3"/>
                    </a:cubicBezTo>
                    <a:cubicBezTo>
                      <a:pt x="73" y="2"/>
                      <a:pt x="71" y="0"/>
                      <a:pt x="67" y="0"/>
                    </a:cubicBezTo>
                    <a:cubicBezTo>
                      <a:pt x="63" y="0"/>
                      <a:pt x="61" y="2"/>
                      <a:pt x="60" y="3"/>
                    </a:cubicBezTo>
                    <a:cubicBezTo>
                      <a:pt x="58" y="4"/>
                      <a:pt x="57" y="5"/>
                      <a:pt x="56" y="5"/>
                    </a:cubicBezTo>
                    <a:cubicBezTo>
                      <a:pt x="54" y="5"/>
                      <a:pt x="53" y="4"/>
                      <a:pt x="52" y="3"/>
                    </a:cubicBezTo>
                    <a:cubicBezTo>
                      <a:pt x="51" y="3"/>
                      <a:pt x="50" y="2"/>
                      <a:pt x="49" y="1"/>
                    </a:cubicBezTo>
                    <a:cubicBezTo>
                      <a:pt x="48" y="1"/>
                      <a:pt x="47" y="0"/>
                      <a:pt x="46" y="0"/>
                    </a:cubicBezTo>
                    <a:cubicBezTo>
                      <a:pt x="45" y="0"/>
                      <a:pt x="45" y="0"/>
                      <a:pt x="45" y="0"/>
                    </a:cubicBezTo>
                    <a:cubicBezTo>
                      <a:pt x="43" y="0"/>
                      <a:pt x="42" y="1"/>
                      <a:pt x="41" y="1"/>
                    </a:cubicBezTo>
                    <a:cubicBezTo>
                      <a:pt x="41" y="1"/>
                      <a:pt x="41" y="1"/>
                      <a:pt x="40" y="1"/>
                    </a:cubicBezTo>
                    <a:cubicBezTo>
                      <a:pt x="39" y="2"/>
                      <a:pt x="38" y="3"/>
                      <a:pt x="37" y="3"/>
                    </a:cubicBezTo>
                    <a:cubicBezTo>
                      <a:pt x="36" y="4"/>
                      <a:pt x="35" y="5"/>
                      <a:pt x="34" y="5"/>
                    </a:cubicBezTo>
                    <a:cubicBezTo>
                      <a:pt x="32" y="5"/>
                      <a:pt x="31" y="4"/>
                      <a:pt x="30" y="3"/>
                    </a:cubicBezTo>
                    <a:cubicBezTo>
                      <a:pt x="28" y="2"/>
                      <a:pt x="26" y="0"/>
                      <a:pt x="23" y="0"/>
                    </a:cubicBezTo>
                    <a:cubicBezTo>
                      <a:pt x="19" y="0"/>
                      <a:pt x="17" y="2"/>
                      <a:pt x="15" y="3"/>
                    </a:cubicBezTo>
                    <a:cubicBezTo>
                      <a:pt x="14" y="4"/>
                      <a:pt x="13" y="5"/>
                      <a:pt x="11" y="5"/>
                    </a:cubicBezTo>
                    <a:cubicBezTo>
                      <a:pt x="10" y="5"/>
                      <a:pt x="9" y="4"/>
                      <a:pt x="8" y="3"/>
                    </a:cubicBezTo>
                    <a:cubicBezTo>
                      <a:pt x="6" y="2"/>
                      <a:pt x="4" y="0"/>
                      <a:pt x="0" y="0"/>
                    </a:cubicBezTo>
                    <a:cubicBezTo>
                      <a:pt x="0" y="5"/>
                      <a:pt x="0" y="5"/>
                      <a:pt x="0" y="5"/>
                    </a:cubicBezTo>
                    <a:cubicBezTo>
                      <a:pt x="2" y="5"/>
                      <a:pt x="3" y="5"/>
                      <a:pt x="4" y="6"/>
                    </a:cubicBezTo>
                    <a:cubicBezTo>
                      <a:pt x="6" y="8"/>
                      <a:pt x="8" y="9"/>
                      <a:pt x="11" y="9"/>
                    </a:cubicBezTo>
                    <a:cubicBezTo>
                      <a:pt x="15" y="9"/>
                      <a:pt x="17" y="8"/>
                      <a:pt x="19" y="6"/>
                    </a:cubicBezTo>
                    <a:cubicBezTo>
                      <a:pt x="20" y="5"/>
                      <a:pt x="21" y="5"/>
                      <a:pt x="23" y="5"/>
                    </a:cubicBezTo>
                    <a:cubicBezTo>
                      <a:pt x="24" y="5"/>
                      <a:pt x="25" y="5"/>
                      <a:pt x="26" y="6"/>
                    </a:cubicBezTo>
                    <a:cubicBezTo>
                      <a:pt x="28" y="8"/>
                      <a:pt x="30" y="9"/>
                      <a:pt x="34" y="9"/>
                    </a:cubicBezTo>
                    <a:cubicBezTo>
                      <a:pt x="37" y="9"/>
                      <a:pt x="39" y="8"/>
                      <a:pt x="40" y="7"/>
                    </a:cubicBezTo>
                    <a:cubicBezTo>
                      <a:pt x="40" y="7"/>
                      <a:pt x="41" y="7"/>
                      <a:pt x="41" y="6"/>
                    </a:cubicBezTo>
                    <a:cubicBezTo>
                      <a:pt x="42" y="5"/>
                      <a:pt x="43" y="5"/>
                      <a:pt x="45" y="5"/>
                    </a:cubicBezTo>
                    <a:cubicBezTo>
                      <a:pt x="45" y="5"/>
                      <a:pt x="45" y="5"/>
                      <a:pt x="46" y="5"/>
                    </a:cubicBezTo>
                    <a:cubicBezTo>
                      <a:pt x="47" y="5"/>
                      <a:pt x="47" y="6"/>
                      <a:pt x="48" y="6"/>
                    </a:cubicBezTo>
                    <a:cubicBezTo>
                      <a:pt x="50" y="8"/>
                      <a:pt x="52" y="9"/>
                      <a:pt x="56" y="9"/>
                    </a:cubicBezTo>
                    <a:cubicBezTo>
                      <a:pt x="60" y="9"/>
                      <a:pt x="62" y="8"/>
                      <a:pt x="63" y="6"/>
                    </a:cubicBezTo>
                    <a:cubicBezTo>
                      <a:pt x="64" y="5"/>
                      <a:pt x="65" y="5"/>
                      <a:pt x="67" y="5"/>
                    </a:cubicBezTo>
                    <a:cubicBezTo>
                      <a:pt x="69" y="5"/>
                      <a:pt x="69" y="5"/>
                      <a:pt x="71" y="6"/>
                    </a:cubicBezTo>
                    <a:cubicBezTo>
                      <a:pt x="72" y="8"/>
                      <a:pt x="74" y="9"/>
                      <a:pt x="78" y="9"/>
                    </a:cubicBezTo>
                    <a:cubicBezTo>
                      <a:pt x="82" y="9"/>
                      <a:pt x="84" y="8"/>
                      <a:pt x="85" y="6"/>
                    </a:cubicBezTo>
                    <a:cubicBezTo>
                      <a:pt x="87" y="5"/>
                      <a:pt x="87" y="5"/>
                      <a:pt x="89" y="5"/>
                    </a:cubicBezTo>
                    <a:cubicBezTo>
                      <a:pt x="89" y="0"/>
                      <a:pt x="89" y="0"/>
                      <a:pt x="89" y="0"/>
                    </a:cubicBezTo>
                    <a:cubicBezTo>
                      <a:pt x="85" y="0"/>
                      <a:pt x="83" y="2"/>
                      <a:pt x="82" y="3"/>
                    </a:cubicBezTo>
                    <a:cubicBezTo>
                      <a:pt x="80" y="4"/>
                      <a:pt x="80" y="5"/>
                      <a:pt x="7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0" name="Freeform 24">
                <a:extLst>
                  <a:ext uri="{FF2B5EF4-FFF2-40B4-BE49-F238E27FC236}">
                    <a16:creationId xmlns:a16="http://schemas.microsoft.com/office/drawing/2014/main" id="{4FE2A9D9-EB00-4479-B19A-92B64F1D4263}"/>
                  </a:ext>
                </a:extLst>
              </p:cNvPr>
              <p:cNvSpPr>
                <a:spLocks/>
              </p:cNvSpPr>
              <p:nvPr/>
            </p:nvSpPr>
            <p:spPr bwMode="auto">
              <a:xfrm>
                <a:off x="3431" y="2485"/>
                <a:ext cx="104" cy="10"/>
              </a:xfrm>
              <a:custGeom>
                <a:avLst/>
                <a:gdLst>
                  <a:gd name="T0" fmla="*/ 78 w 89"/>
                  <a:gd name="T1" fmla="*/ 4 h 9"/>
                  <a:gd name="T2" fmla="*/ 74 w 89"/>
                  <a:gd name="T3" fmla="*/ 3 h 9"/>
                  <a:gd name="T4" fmla="*/ 67 w 89"/>
                  <a:gd name="T5" fmla="*/ 0 h 9"/>
                  <a:gd name="T6" fmla="*/ 60 w 89"/>
                  <a:gd name="T7" fmla="*/ 3 h 9"/>
                  <a:gd name="T8" fmla="*/ 56 w 89"/>
                  <a:gd name="T9" fmla="*/ 4 h 9"/>
                  <a:gd name="T10" fmla="*/ 52 w 89"/>
                  <a:gd name="T11" fmla="*/ 3 h 9"/>
                  <a:gd name="T12" fmla="*/ 49 w 89"/>
                  <a:gd name="T13" fmla="*/ 1 h 9"/>
                  <a:gd name="T14" fmla="*/ 46 w 89"/>
                  <a:gd name="T15" fmla="*/ 0 h 9"/>
                  <a:gd name="T16" fmla="*/ 45 w 89"/>
                  <a:gd name="T17" fmla="*/ 0 h 9"/>
                  <a:gd name="T18" fmla="*/ 41 w 89"/>
                  <a:gd name="T19" fmla="*/ 0 h 9"/>
                  <a:gd name="T20" fmla="*/ 40 w 89"/>
                  <a:gd name="T21" fmla="*/ 1 h 9"/>
                  <a:gd name="T22" fmla="*/ 37 w 89"/>
                  <a:gd name="T23" fmla="*/ 3 h 9"/>
                  <a:gd name="T24" fmla="*/ 34 w 89"/>
                  <a:gd name="T25" fmla="*/ 4 h 9"/>
                  <a:gd name="T26" fmla="*/ 30 w 89"/>
                  <a:gd name="T27" fmla="*/ 3 h 9"/>
                  <a:gd name="T28" fmla="*/ 23 w 89"/>
                  <a:gd name="T29" fmla="*/ 0 h 9"/>
                  <a:gd name="T30" fmla="*/ 15 w 89"/>
                  <a:gd name="T31" fmla="*/ 3 h 9"/>
                  <a:gd name="T32" fmla="*/ 11 w 89"/>
                  <a:gd name="T33" fmla="*/ 4 h 9"/>
                  <a:gd name="T34" fmla="*/ 8 w 89"/>
                  <a:gd name="T35" fmla="*/ 3 h 9"/>
                  <a:gd name="T36" fmla="*/ 0 w 89"/>
                  <a:gd name="T37" fmla="*/ 0 h 9"/>
                  <a:gd name="T38" fmla="*/ 0 w 89"/>
                  <a:gd name="T39" fmla="*/ 4 h 9"/>
                  <a:gd name="T40" fmla="*/ 4 w 89"/>
                  <a:gd name="T41" fmla="*/ 6 h 9"/>
                  <a:gd name="T42" fmla="*/ 11 w 89"/>
                  <a:gd name="T43" fmla="*/ 9 h 9"/>
                  <a:gd name="T44" fmla="*/ 19 w 89"/>
                  <a:gd name="T45" fmla="*/ 6 h 9"/>
                  <a:gd name="T46" fmla="*/ 23 w 89"/>
                  <a:gd name="T47" fmla="*/ 4 h 9"/>
                  <a:gd name="T48" fmla="*/ 26 w 89"/>
                  <a:gd name="T49" fmla="*/ 6 h 9"/>
                  <a:gd name="T50" fmla="*/ 34 w 89"/>
                  <a:gd name="T51" fmla="*/ 9 h 9"/>
                  <a:gd name="T52" fmla="*/ 40 w 89"/>
                  <a:gd name="T53" fmla="*/ 6 h 9"/>
                  <a:gd name="T54" fmla="*/ 41 w 89"/>
                  <a:gd name="T55" fmla="*/ 6 h 9"/>
                  <a:gd name="T56" fmla="*/ 45 w 89"/>
                  <a:gd name="T57" fmla="*/ 4 h 9"/>
                  <a:gd name="T58" fmla="*/ 46 w 89"/>
                  <a:gd name="T59" fmla="*/ 4 h 9"/>
                  <a:gd name="T60" fmla="*/ 48 w 89"/>
                  <a:gd name="T61" fmla="*/ 6 h 9"/>
                  <a:gd name="T62" fmla="*/ 56 w 89"/>
                  <a:gd name="T63" fmla="*/ 9 h 9"/>
                  <a:gd name="T64" fmla="*/ 63 w 89"/>
                  <a:gd name="T65" fmla="*/ 6 h 9"/>
                  <a:gd name="T66" fmla="*/ 67 w 89"/>
                  <a:gd name="T67" fmla="*/ 4 h 9"/>
                  <a:gd name="T68" fmla="*/ 71 w 89"/>
                  <a:gd name="T69" fmla="*/ 6 h 9"/>
                  <a:gd name="T70" fmla="*/ 78 w 89"/>
                  <a:gd name="T71" fmla="*/ 9 h 9"/>
                  <a:gd name="T72" fmla="*/ 85 w 89"/>
                  <a:gd name="T73" fmla="*/ 6 h 9"/>
                  <a:gd name="T74" fmla="*/ 89 w 89"/>
                  <a:gd name="T75" fmla="*/ 4 h 9"/>
                  <a:gd name="T76" fmla="*/ 89 w 89"/>
                  <a:gd name="T77" fmla="*/ 0 h 9"/>
                  <a:gd name="T78" fmla="*/ 82 w 89"/>
                  <a:gd name="T79" fmla="*/ 3 h 9"/>
                  <a:gd name="T80" fmla="*/ 78 w 89"/>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9">
                    <a:moveTo>
                      <a:pt x="78" y="4"/>
                    </a:moveTo>
                    <a:cubicBezTo>
                      <a:pt x="76" y="4"/>
                      <a:pt x="76" y="4"/>
                      <a:pt x="74" y="3"/>
                    </a:cubicBezTo>
                    <a:cubicBezTo>
                      <a:pt x="73" y="1"/>
                      <a:pt x="71" y="0"/>
                      <a:pt x="67" y="0"/>
                    </a:cubicBezTo>
                    <a:cubicBezTo>
                      <a:pt x="63" y="0"/>
                      <a:pt x="61" y="1"/>
                      <a:pt x="60" y="3"/>
                    </a:cubicBezTo>
                    <a:cubicBezTo>
                      <a:pt x="58" y="4"/>
                      <a:pt x="57" y="4"/>
                      <a:pt x="56" y="4"/>
                    </a:cubicBezTo>
                    <a:cubicBezTo>
                      <a:pt x="54" y="4"/>
                      <a:pt x="53" y="4"/>
                      <a:pt x="52" y="3"/>
                    </a:cubicBezTo>
                    <a:cubicBezTo>
                      <a:pt x="51" y="2"/>
                      <a:pt x="50" y="1"/>
                      <a:pt x="49" y="1"/>
                    </a:cubicBezTo>
                    <a:cubicBezTo>
                      <a:pt x="48" y="0"/>
                      <a:pt x="47" y="0"/>
                      <a:pt x="46" y="0"/>
                    </a:cubicBezTo>
                    <a:cubicBezTo>
                      <a:pt x="45" y="0"/>
                      <a:pt x="45" y="0"/>
                      <a:pt x="45" y="0"/>
                    </a:cubicBezTo>
                    <a:cubicBezTo>
                      <a:pt x="43" y="0"/>
                      <a:pt x="42" y="0"/>
                      <a:pt x="41" y="0"/>
                    </a:cubicBezTo>
                    <a:cubicBezTo>
                      <a:pt x="41" y="0"/>
                      <a:pt x="41" y="1"/>
                      <a:pt x="40" y="1"/>
                    </a:cubicBezTo>
                    <a:cubicBezTo>
                      <a:pt x="39" y="1"/>
                      <a:pt x="38" y="2"/>
                      <a:pt x="37" y="3"/>
                    </a:cubicBezTo>
                    <a:cubicBezTo>
                      <a:pt x="36" y="4"/>
                      <a:pt x="35" y="4"/>
                      <a:pt x="34" y="4"/>
                    </a:cubicBezTo>
                    <a:cubicBezTo>
                      <a:pt x="32" y="4"/>
                      <a:pt x="31" y="4"/>
                      <a:pt x="30" y="3"/>
                    </a:cubicBezTo>
                    <a:cubicBezTo>
                      <a:pt x="28" y="1"/>
                      <a:pt x="26" y="0"/>
                      <a:pt x="23" y="0"/>
                    </a:cubicBezTo>
                    <a:cubicBezTo>
                      <a:pt x="19" y="0"/>
                      <a:pt x="17" y="1"/>
                      <a:pt x="15" y="3"/>
                    </a:cubicBezTo>
                    <a:cubicBezTo>
                      <a:pt x="14" y="4"/>
                      <a:pt x="13" y="4"/>
                      <a:pt x="11" y="4"/>
                    </a:cubicBezTo>
                    <a:cubicBezTo>
                      <a:pt x="10" y="4"/>
                      <a:pt x="9" y="4"/>
                      <a:pt x="8" y="3"/>
                    </a:cubicBezTo>
                    <a:cubicBezTo>
                      <a:pt x="6" y="1"/>
                      <a:pt x="4" y="0"/>
                      <a:pt x="0" y="0"/>
                    </a:cubicBezTo>
                    <a:cubicBezTo>
                      <a:pt x="0" y="4"/>
                      <a:pt x="0" y="4"/>
                      <a:pt x="0" y="4"/>
                    </a:cubicBezTo>
                    <a:cubicBezTo>
                      <a:pt x="2" y="4"/>
                      <a:pt x="3" y="5"/>
                      <a:pt x="4" y="6"/>
                    </a:cubicBezTo>
                    <a:cubicBezTo>
                      <a:pt x="6" y="7"/>
                      <a:pt x="8" y="9"/>
                      <a:pt x="11" y="9"/>
                    </a:cubicBezTo>
                    <a:cubicBezTo>
                      <a:pt x="15" y="9"/>
                      <a:pt x="17" y="7"/>
                      <a:pt x="19" y="6"/>
                    </a:cubicBezTo>
                    <a:cubicBezTo>
                      <a:pt x="20" y="5"/>
                      <a:pt x="21" y="4"/>
                      <a:pt x="23" y="4"/>
                    </a:cubicBezTo>
                    <a:cubicBezTo>
                      <a:pt x="24" y="4"/>
                      <a:pt x="25" y="5"/>
                      <a:pt x="26" y="6"/>
                    </a:cubicBezTo>
                    <a:cubicBezTo>
                      <a:pt x="28" y="7"/>
                      <a:pt x="30" y="9"/>
                      <a:pt x="34" y="9"/>
                    </a:cubicBezTo>
                    <a:cubicBezTo>
                      <a:pt x="37" y="9"/>
                      <a:pt x="39" y="8"/>
                      <a:pt x="40" y="6"/>
                    </a:cubicBezTo>
                    <a:cubicBezTo>
                      <a:pt x="40" y="6"/>
                      <a:pt x="41" y="6"/>
                      <a:pt x="41" y="6"/>
                    </a:cubicBezTo>
                    <a:cubicBezTo>
                      <a:pt x="42" y="5"/>
                      <a:pt x="43" y="4"/>
                      <a:pt x="45" y="4"/>
                    </a:cubicBezTo>
                    <a:cubicBezTo>
                      <a:pt x="45" y="4"/>
                      <a:pt x="45" y="4"/>
                      <a:pt x="46" y="4"/>
                    </a:cubicBezTo>
                    <a:cubicBezTo>
                      <a:pt x="47" y="4"/>
                      <a:pt x="47" y="5"/>
                      <a:pt x="48" y="6"/>
                    </a:cubicBezTo>
                    <a:cubicBezTo>
                      <a:pt x="50" y="7"/>
                      <a:pt x="52" y="9"/>
                      <a:pt x="56" y="9"/>
                    </a:cubicBezTo>
                    <a:cubicBezTo>
                      <a:pt x="60" y="9"/>
                      <a:pt x="62" y="7"/>
                      <a:pt x="63" y="6"/>
                    </a:cubicBezTo>
                    <a:cubicBezTo>
                      <a:pt x="64" y="5"/>
                      <a:pt x="65" y="4"/>
                      <a:pt x="67" y="4"/>
                    </a:cubicBezTo>
                    <a:cubicBezTo>
                      <a:pt x="69" y="4"/>
                      <a:pt x="69" y="5"/>
                      <a:pt x="71" y="6"/>
                    </a:cubicBezTo>
                    <a:cubicBezTo>
                      <a:pt x="72" y="7"/>
                      <a:pt x="74" y="9"/>
                      <a:pt x="78" y="9"/>
                    </a:cubicBezTo>
                    <a:cubicBezTo>
                      <a:pt x="82" y="9"/>
                      <a:pt x="84" y="7"/>
                      <a:pt x="85" y="6"/>
                    </a:cubicBezTo>
                    <a:cubicBezTo>
                      <a:pt x="87" y="5"/>
                      <a:pt x="87" y="4"/>
                      <a:pt x="89" y="4"/>
                    </a:cubicBezTo>
                    <a:cubicBezTo>
                      <a:pt x="89" y="0"/>
                      <a:pt x="89" y="0"/>
                      <a:pt x="89" y="0"/>
                    </a:cubicBezTo>
                    <a:cubicBezTo>
                      <a:pt x="85" y="0"/>
                      <a:pt x="83" y="1"/>
                      <a:pt x="82" y="3"/>
                    </a:cubicBezTo>
                    <a:cubicBezTo>
                      <a:pt x="80" y="4"/>
                      <a:pt x="80" y="4"/>
                      <a:pt x="7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nvGrpSpPr>
          <p:cNvPr id="243" name="グループ化 242">
            <a:extLst>
              <a:ext uri="{FF2B5EF4-FFF2-40B4-BE49-F238E27FC236}">
                <a16:creationId xmlns:a16="http://schemas.microsoft.com/office/drawing/2014/main" id="{1B71CF14-709E-4B86-A290-F7DE275C8826}"/>
              </a:ext>
            </a:extLst>
          </p:cNvPr>
          <p:cNvGrpSpPr/>
          <p:nvPr/>
        </p:nvGrpSpPr>
        <p:grpSpPr>
          <a:xfrm>
            <a:off x="8354752" y="3594568"/>
            <a:ext cx="568936" cy="521400"/>
            <a:chOff x="8547315" y="3200560"/>
            <a:chExt cx="416366" cy="381578"/>
          </a:xfrm>
        </p:grpSpPr>
        <p:sp>
          <p:nvSpPr>
            <p:cNvPr id="408" name="Freeform 24">
              <a:extLst>
                <a:ext uri="{FF2B5EF4-FFF2-40B4-BE49-F238E27FC236}">
                  <a16:creationId xmlns:a16="http://schemas.microsoft.com/office/drawing/2014/main" id="{16B75878-B2BB-40B8-9296-F89633360C45}"/>
                </a:ext>
              </a:extLst>
            </p:cNvPr>
            <p:cNvSpPr>
              <a:spLocks noChangeAspect="1" noEditPoints="1"/>
            </p:cNvSpPr>
            <p:nvPr/>
          </p:nvSpPr>
          <p:spPr bwMode="auto">
            <a:xfrm>
              <a:off x="8663870" y="3200560"/>
              <a:ext cx="299811" cy="381578"/>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bg1">
                <a:lumMod val="85000"/>
              </a:schemeClr>
            </a:solidFill>
            <a:ln w="6350">
              <a:noFill/>
            </a:ln>
          </p:spPr>
          <p:txBody>
            <a:bodyPr vert="horz" wrap="square" lIns="91440" tIns="45720" rIns="91440" bIns="45720" numCol="1" anchor="t" anchorCtr="0" compatLnSpc="1">
              <a:prstTxWarp prst="textNoShape">
                <a:avLst/>
              </a:prstTxWarp>
            </a:bodyPr>
            <a:lstStyle/>
            <a:p>
              <a:endParaRPr lang="ja-JP" altLang="en-US" dirty="0"/>
            </a:p>
          </p:txBody>
        </p:sp>
        <p:sp>
          <p:nvSpPr>
            <p:cNvPr id="409" name="Freeform 24">
              <a:extLst>
                <a:ext uri="{FF2B5EF4-FFF2-40B4-BE49-F238E27FC236}">
                  <a16:creationId xmlns:a16="http://schemas.microsoft.com/office/drawing/2014/main" id="{193984F0-9B1C-479D-B97A-6DC5F501B499}"/>
                </a:ext>
              </a:extLst>
            </p:cNvPr>
            <p:cNvSpPr>
              <a:spLocks noChangeAspect="1" noEditPoints="1"/>
            </p:cNvSpPr>
            <p:nvPr/>
          </p:nvSpPr>
          <p:spPr bwMode="auto">
            <a:xfrm>
              <a:off x="8547315" y="3328168"/>
              <a:ext cx="199548" cy="253970"/>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bg1">
                <a:lumMod val="75000"/>
              </a:schemeClr>
            </a:solidFill>
            <a:ln w="6350">
              <a:noFill/>
            </a:ln>
          </p:spPr>
          <p:txBody>
            <a:bodyPr vert="horz" wrap="square" lIns="91440" tIns="45720" rIns="91440" bIns="45720" numCol="1" anchor="t" anchorCtr="0" compatLnSpc="1">
              <a:prstTxWarp prst="textNoShape">
                <a:avLst/>
              </a:prstTxWarp>
            </a:bodyPr>
            <a:lstStyle/>
            <a:p>
              <a:endParaRPr lang="ja-JP" altLang="en-US"/>
            </a:p>
          </p:txBody>
        </p:sp>
      </p:grpSp>
      <p:grpSp>
        <p:nvGrpSpPr>
          <p:cNvPr id="410" name="グループ化 409">
            <a:extLst>
              <a:ext uri="{FF2B5EF4-FFF2-40B4-BE49-F238E27FC236}">
                <a16:creationId xmlns:a16="http://schemas.microsoft.com/office/drawing/2014/main" id="{311CF27F-E9DA-4035-949A-DE56EB1E31A7}"/>
              </a:ext>
            </a:extLst>
          </p:cNvPr>
          <p:cNvGrpSpPr/>
          <p:nvPr/>
        </p:nvGrpSpPr>
        <p:grpSpPr>
          <a:xfrm>
            <a:off x="7717428" y="1188028"/>
            <a:ext cx="1466053" cy="986328"/>
            <a:chOff x="5551206" y="4685185"/>
            <a:chExt cx="1466053" cy="986328"/>
          </a:xfrm>
        </p:grpSpPr>
        <p:grpSp>
          <p:nvGrpSpPr>
            <p:cNvPr id="411" name="グループ化 410">
              <a:extLst>
                <a:ext uri="{FF2B5EF4-FFF2-40B4-BE49-F238E27FC236}">
                  <a16:creationId xmlns:a16="http://schemas.microsoft.com/office/drawing/2014/main" id="{35CBC1F2-ACB7-489B-831A-3B7F5DCBDF69}"/>
                </a:ext>
              </a:extLst>
            </p:cNvPr>
            <p:cNvGrpSpPr/>
            <p:nvPr/>
          </p:nvGrpSpPr>
          <p:grpSpPr>
            <a:xfrm>
              <a:off x="6036200" y="4685185"/>
              <a:ext cx="496064" cy="523581"/>
              <a:chOff x="6130345" y="4599761"/>
              <a:chExt cx="496064" cy="523581"/>
            </a:xfrm>
          </p:grpSpPr>
          <p:sp>
            <p:nvSpPr>
              <p:cNvPr id="413" name="Freeform 5">
                <a:extLst>
                  <a:ext uri="{FF2B5EF4-FFF2-40B4-BE49-F238E27FC236}">
                    <a16:creationId xmlns:a16="http://schemas.microsoft.com/office/drawing/2014/main" id="{94A9B47D-59DC-4A4A-9CA8-4287BC6B8709}"/>
                  </a:ext>
                </a:extLst>
              </p:cNvPr>
              <p:cNvSpPr>
                <a:spLocks noEditPoints="1"/>
              </p:cNvSpPr>
              <p:nvPr/>
            </p:nvSpPr>
            <p:spPr bwMode="auto">
              <a:xfrm>
                <a:off x="6197170" y="4955199"/>
                <a:ext cx="405944" cy="168143"/>
              </a:xfrm>
              <a:custGeom>
                <a:avLst/>
                <a:gdLst>
                  <a:gd name="T0" fmla="*/ 140 w 143"/>
                  <a:gd name="T1" fmla="*/ 13 h 59"/>
                  <a:gd name="T2" fmla="*/ 112 w 143"/>
                  <a:gd name="T3" fmla="*/ 26 h 59"/>
                  <a:gd name="T4" fmla="*/ 108 w 143"/>
                  <a:gd name="T5" fmla="*/ 13 h 59"/>
                  <a:gd name="T6" fmla="*/ 104 w 143"/>
                  <a:gd name="T7" fmla="*/ 26 h 59"/>
                  <a:gd name="T8" fmla="*/ 95 w 143"/>
                  <a:gd name="T9" fmla="*/ 13 h 59"/>
                  <a:gd name="T10" fmla="*/ 87 w 143"/>
                  <a:gd name="T11" fmla="*/ 13 h 59"/>
                  <a:gd name="T12" fmla="*/ 79 w 143"/>
                  <a:gd name="T13" fmla="*/ 26 h 59"/>
                  <a:gd name="T14" fmla="*/ 75 w 143"/>
                  <a:gd name="T15" fmla="*/ 9 h 59"/>
                  <a:gd name="T16" fmla="*/ 71 w 143"/>
                  <a:gd name="T17" fmla="*/ 26 h 59"/>
                  <a:gd name="T18" fmla="*/ 62 w 143"/>
                  <a:gd name="T19" fmla="*/ 9 h 59"/>
                  <a:gd name="T20" fmla="*/ 54 w 143"/>
                  <a:gd name="T21" fmla="*/ 9 h 59"/>
                  <a:gd name="T22" fmla="*/ 40 w 143"/>
                  <a:gd name="T23" fmla="*/ 26 h 59"/>
                  <a:gd name="T24" fmla="*/ 36 w 143"/>
                  <a:gd name="T25" fmla="*/ 1 h 59"/>
                  <a:gd name="T26" fmla="*/ 4 w 143"/>
                  <a:gd name="T27" fmla="*/ 21 h 59"/>
                  <a:gd name="T28" fmla="*/ 5 w 143"/>
                  <a:gd name="T29" fmla="*/ 39 h 59"/>
                  <a:gd name="T30" fmla="*/ 35 w 143"/>
                  <a:gd name="T31" fmla="*/ 59 h 59"/>
                  <a:gd name="T32" fmla="*/ 40 w 143"/>
                  <a:gd name="T33" fmla="*/ 54 h 59"/>
                  <a:gd name="T34" fmla="*/ 54 w 143"/>
                  <a:gd name="T35" fmla="*/ 34 h 59"/>
                  <a:gd name="T36" fmla="*/ 58 w 143"/>
                  <a:gd name="T37" fmla="*/ 54 h 59"/>
                  <a:gd name="T38" fmla="*/ 62 w 143"/>
                  <a:gd name="T39" fmla="*/ 34 h 59"/>
                  <a:gd name="T40" fmla="*/ 71 w 143"/>
                  <a:gd name="T41" fmla="*/ 46 h 59"/>
                  <a:gd name="T42" fmla="*/ 79 w 143"/>
                  <a:gd name="T43" fmla="*/ 46 h 59"/>
                  <a:gd name="T44" fmla="*/ 87 w 143"/>
                  <a:gd name="T45" fmla="*/ 34 h 59"/>
                  <a:gd name="T46" fmla="*/ 91 w 143"/>
                  <a:gd name="T47" fmla="*/ 50 h 59"/>
                  <a:gd name="T48" fmla="*/ 95 w 143"/>
                  <a:gd name="T49" fmla="*/ 34 h 59"/>
                  <a:gd name="T50" fmla="*/ 104 w 143"/>
                  <a:gd name="T51" fmla="*/ 42 h 59"/>
                  <a:gd name="T52" fmla="*/ 112 w 143"/>
                  <a:gd name="T53" fmla="*/ 42 h 59"/>
                  <a:gd name="T54" fmla="*/ 119 w 143"/>
                  <a:gd name="T55" fmla="*/ 34 h 59"/>
                  <a:gd name="T56" fmla="*/ 141 w 143"/>
                  <a:gd name="T57" fmla="*/ 47 h 59"/>
                  <a:gd name="T58" fmla="*/ 143 w 143"/>
                  <a:gd name="T59" fmla="*/ 45 h 59"/>
                  <a:gd name="T60" fmla="*/ 142 w 143"/>
                  <a:gd name="T61" fmla="*/ 12 h 59"/>
                  <a:gd name="T62" fmla="*/ 19 w 143"/>
                  <a:gd name="T63" fmla="*/ 25 h 59"/>
                  <a:gd name="T64" fmla="*/ 28 w 143"/>
                  <a:gd name="T65"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3" h="59">
                    <a:moveTo>
                      <a:pt x="142" y="12"/>
                    </a:moveTo>
                    <a:cubicBezTo>
                      <a:pt x="141" y="12"/>
                      <a:pt x="140" y="12"/>
                      <a:pt x="140" y="13"/>
                    </a:cubicBezTo>
                    <a:cubicBezTo>
                      <a:pt x="121" y="26"/>
                      <a:pt x="121" y="26"/>
                      <a:pt x="121" y="26"/>
                    </a:cubicBezTo>
                    <a:cubicBezTo>
                      <a:pt x="112" y="26"/>
                      <a:pt x="112" y="26"/>
                      <a:pt x="112" y="26"/>
                    </a:cubicBezTo>
                    <a:cubicBezTo>
                      <a:pt x="112" y="17"/>
                      <a:pt x="112" y="17"/>
                      <a:pt x="112" y="17"/>
                    </a:cubicBezTo>
                    <a:cubicBezTo>
                      <a:pt x="112" y="15"/>
                      <a:pt x="110" y="13"/>
                      <a:pt x="108" y="13"/>
                    </a:cubicBezTo>
                    <a:cubicBezTo>
                      <a:pt x="106" y="13"/>
                      <a:pt x="104" y="15"/>
                      <a:pt x="104" y="17"/>
                    </a:cubicBezTo>
                    <a:cubicBezTo>
                      <a:pt x="104" y="26"/>
                      <a:pt x="104" y="26"/>
                      <a:pt x="104" y="26"/>
                    </a:cubicBezTo>
                    <a:cubicBezTo>
                      <a:pt x="95" y="26"/>
                      <a:pt x="95" y="26"/>
                      <a:pt x="95" y="26"/>
                    </a:cubicBezTo>
                    <a:cubicBezTo>
                      <a:pt x="95" y="13"/>
                      <a:pt x="95" y="13"/>
                      <a:pt x="95" y="13"/>
                    </a:cubicBezTo>
                    <a:cubicBezTo>
                      <a:pt x="95" y="11"/>
                      <a:pt x="94" y="9"/>
                      <a:pt x="91" y="9"/>
                    </a:cubicBezTo>
                    <a:cubicBezTo>
                      <a:pt x="89" y="9"/>
                      <a:pt x="87" y="11"/>
                      <a:pt x="87" y="13"/>
                    </a:cubicBezTo>
                    <a:cubicBezTo>
                      <a:pt x="87" y="26"/>
                      <a:pt x="87" y="26"/>
                      <a:pt x="87" y="26"/>
                    </a:cubicBezTo>
                    <a:cubicBezTo>
                      <a:pt x="79" y="26"/>
                      <a:pt x="79" y="26"/>
                      <a:pt x="79" y="26"/>
                    </a:cubicBezTo>
                    <a:cubicBezTo>
                      <a:pt x="79" y="13"/>
                      <a:pt x="79" y="13"/>
                      <a:pt x="79" y="13"/>
                    </a:cubicBezTo>
                    <a:cubicBezTo>
                      <a:pt x="79" y="11"/>
                      <a:pt x="77" y="9"/>
                      <a:pt x="75" y="9"/>
                    </a:cubicBezTo>
                    <a:cubicBezTo>
                      <a:pt x="73" y="9"/>
                      <a:pt x="71" y="11"/>
                      <a:pt x="71" y="13"/>
                    </a:cubicBezTo>
                    <a:cubicBezTo>
                      <a:pt x="71" y="26"/>
                      <a:pt x="71" y="26"/>
                      <a:pt x="71" y="26"/>
                    </a:cubicBezTo>
                    <a:cubicBezTo>
                      <a:pt x="62" y="26"/>
                      <a:pt x="62" y="26"/>
                      <a:pt x="62" y="26"/>
                    </a:cubicBezTo>
                    <a:cubicBezTo>
                      <a:pt x="62" y="9"/>
                      <a:pt x="62" y="9"/>
                      <a:pt x="62" y="9"/>
                    </a:cubicBezTo>
                    <a:cubicBezTo>
                      <a:pt x="62" y="7"/>
                      <a:pt x="60" y="5"/>
                      <a:pt x="58" y="5"/>
                    </a:cubicBezTo>
                    <a:cubicBezTo>
                      <a:pt x="56" y="5"/>
                      <a:pt x="54" y="7"/>
                      <a:pt x="54" y="9"/>
                    </a:cubicBezTo>
                    <a:cubicBezTo>
                      <a:pt x="54" y="26"/>
                      <a:pt x="54" y="26"/>
                      <a:pt x="54" y="26"/>
                    </a:cubicBezTo>
                    <a:cubicBezTo>
                      <a:pt x="40" y="26"/>
                      <a:pt x="40" y="26"/>
                      <a:pt x="40" y="26"/>
                    </a:cubicBezTo>
                    <a:cubicBezTo>
                      <a:pt x="40" y="6"/>
                      <a:pt x="40" y="6"/>
                      <a:pt x="40" y="6"/>
                    </a:cubicBezTo>
                    <a:cubicBezTo>
                      <a:pt x="40" y="4"/>
                      <a:pt x="38" y="2"/>
                      <a:pt x="36" y="1"/>
                    </a:cubicBezTo>
                    <a:cubicBezTo>
                      <a:pt x="34" y="0"/>
                      <a:pt x="32" y="0"/>
                      <a:pt x="31" y="2"/>
                    </a:cubicBezTo>
                    <a:cubicBezTo>
                      <a:pt x="4" y="21"/>
                      <a:pt x="4" y="21"/>
                      <a:pt x="4" y="21"/>
                    </a:cubicBezTo>
                    <a:cubicBezTo>
                      <a:pt x="0" y="26"/>
                      <a:pt x="0" y="34"/>
                      <a:pt x="4" y="39"/>
                    </a:cubicBezTo>
                    <a:cubicBezTo>
                      <a:pt x="4" y="39"/>
                      <a:pt x="4" y="39"/>
                      <a:pt x="5" y="39"/>
                    </a:cubicBezTo>
                    <a:cubicBezTo>
                      <a:pt x="33" y="58"/>
                      <a:pt x="33" y="58"/>
                      <a:pt x="33" y="58"/>
                    </a:cubicBezTo>
                    <a:cubicBezTo>
                      <a:pt x="33" y="58"/>
                      <a:pt x="34" y="59"/>
                      <a:pt x="35" y="59"/>
                    </a:cubicBezTo>
                    <a:cubicBezTo>
                      <a:pt x="36" y="59"/>
                      <a:pt x="36" y="59"/>
                      <a:pt x="37" y="58"/>
                    </a:cubicBezTo>
                    <a:cubicBezTo>
                      <a:pt x="39" y="57"/>
                      <a:pt x="40" y="56"/>
                      <a:pt x="40" y="54"/>
                    </a:cubicBezTo>
                    <a:cubicBezTo>
                      <a:pt x="40" y="34"/>
                      <a:pt x="40" y="34"/>
                      <a:pt x="40" y="34"/>
                    </a:cubicBezTo>
                    <a:cubicBezTo>
                      <a:pt x="54" y="34"/>
                      <a:pt x="54" y="34"/>
                      <a:pt x="54" y="34"/>
                    </a:cubicBezTo>
                    <a:cubicBezTo>
                      <a:pt x="54" y="50"/>
                      <a:pt x="54" y="50"/>
                      <a:pt x="54" y="50"/>
                    </a:cubicBezTo>
                    <a:cubicBezTo>
                      <a:pt x="54" y="52"/>
                      <a:pt x="56" y="54"/>
                      <a:pt x="58" y="54"/>
                    </a:cubicBezTo>
                    <a:cubicBezTo>
                      <a:pt x="60" y="54"/>
                      <a:pt x="62" y="52"/>
                      <a:pt x="62" y="50"/>
                    </a:cubicBezTo>
                    <a:cubicBezTo>
                      <a:pt x="62" y="34"/>
                      <a:pt x="62" y="34"/>
                      <a:pt x="62" y="34"/>
                    </a:cubicBezTo>
                    <a:cubicBezTo>
                      <a:pt x="71" y="34"/>
                      <a:pt x="71" y="34"/>
                      <a:pt x="71" y="34"/>
                    </a:cubicBezTo>
                    <a:cubicBezTo>
                      <a:pt x="71" y="46"/>
                      <a:pt x="71" y="46"/>
                      <a:pt x="71" y="46"/>
                    </a:cubicBezTo>
                    <a:cubicBezTo>
                      <a:pt x="71" y="48"/>
                      <a:pt x="73" y="50"/>
                      <a:pt x="75" y="50"/>
                    </a:cubicBezTo>
                    <a:cubicBezTo>
                      <a:pt x="77" y="50"/>
                      <a:pt x="79" y="48"/>
                      <a:pt x="79" y="46"/>
                    </a:cubicBezTo>
                    <a:cubicBezTo>
                      <a:pt x="79" y="34"/>
                      <a:pt x="79" y="34"/>
                      <a:pt x="79" y="34"/>
                    </a:cubicBezTo>
                    <a:cubicBezTo>
                      <a:pt x="87" y="34"/>
                      <a:pt x="87" y="34"/>
                      <a:pt x="87" y="34"/>
                    </a:cubicBezTo>
                    <a:cubicBezTo>
                      <a:pt x="87" y="46"/>
                      <a:pt x="87" y="46"/>
                      <a:pt x="87" y="46"/>
                    </a:cubicBezTo>
                    <a:cubicBezTo>
                      <a:pt x="87" y="48"/>
                      <a:pt x="89" y="50"/>
                      <a:pt x="91" y="50"/>
                    </a:cubicBezTo>
                    <a:cubicBezTo>
                      <a:pt x="94" y="50"/>
                      <a:pt x="95" y="48"/>
                      <a:pt x="95" y="46"/>
                    </a:cubicBezTo>
                    <a:cubicBezTo>
                      <a:pt x="95" y="34"/>
                      <a:pt x="95" y="34"/>
                      <a:pt x="95" y="34"/>
                    </a:cubicBezTo>
                    <a:cubicBezTo>
                      <a:pt x="104" y="34"/>
                      <a:pt x="104" y="34"/>
                      <a:pt x="104" y="34"/>
                    </a:cubicBezTo>
                    <a:cubicBezTo>
                      <a:pt x="104" y="42"/>
                      <a:pt x="104" y="42"/>
                      <a:pt x="104" y="42"/>
                    </a:cubicBezTo>
                    <a:cubicBezTo>
                      <a:pt x="104" y="44"/>
                      <a:pt x="106" y="46"/>
                      <a:pt x="108" y="46"/>
                    </a:cubicBezTo>
                    <a:cubicBezTo>
                      <a:pt x="110" y="46"/>
                      <a:pt x="112" y="44"/>
                      <a:pt x="112" y="42"/>
                    </a:cubicBezTo>
                    <a:cubicBezTo>
                      <a:pt x="112" y="34"/>
                      <a:pt x="112" y="34"/>
                      <a:pt x="112" y="34"/>
                    </a:cubicBezTo>
                    <a:cubicBezTo>
                      <a:pt x="119" y="34"/>
                      <a:pt x="119" y="34"/>
                      <a:pt x="119" y="34"/>
                    </a:cubicBezTo>
                    <a:cubicBezTo>
                      <a:pt x="140" y="46"/>
                      <a:pt x="140" y="46"/>
                      <a:pt x="140" y="46"/>
                    </a:cubicBezTo>
                    <a:cubicBezTo>
                      <a:pt x="140" y="47"/>
                      <a:pt x="141" y="47"/>
                      <a:pt x="141" y="47"/>
                    </a:cubicBezTo>
                    <a:cubicBezTo>
                      <a:pt x="141" y="47"/>
                      <a:pt x="142" y="47"/>
                      <a:pt x="142" y="46"/>
                    </a:cubicBezTo>
                    <a:cubicBezTo>
                      <a:pt x="143" y="46"/>
                      <a:pt x="143" y="45"/>
                      <a:pt x="143" y="45"/>
                    </a:cubicBezTo>
                    <a:cubicBezTo>
                      <a:pt x="143" y="14"/>
                      <a:pt x="143" y="14"/>
                      <a:pt x="143" y="14"/>
                    </a:cubicBezTo>
                    <a:cubicBezTo>
                      <a:pt x="143" y="14"/>
                      <a:pt x="143" y="13"/>
                      <a:pt x="142" y="12"/>
                    </a:cubicBezTo>
                    <a:close/>
                    <a:moveTo>
                      <a:pt x="24" y="29"/>
                    </a:moveTo>
                    <a:cubicBezTo>
                      <a:pt x="21" y="29"/>
                      <a:pt x="19" y="27"/>
                      <a:pt x="19" y="25"/>
                    </a:cubicBezTo>
                    <a:cubicBezTo>
                      <a:pt x="19" y="23"/>
                      <a:pt x="21" y="21"/>
                      <a:pt x="24" y="21"/>
                    </a:cubicBezTo>
                    <a:cubicBezTo>
                      <a:pt x="26" y="21"/>
                      <a:pt x="28" y="23"/>
                      <a:pt x="28" y="25"/>
                    </a:cubicBezTo>
                    <a:cubicBezTo>
                      <a:pt x="28" y="27"/>
                      <a:pt x="26" y="29"/>
                      <a:pt x="24" y="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4" name="Freeform 6">
                <a:extLst>
                  <a:ext uri="{FF2B5EF4-FFF2-40B4-BE49-F238E27FC236}">
                    <a16:creationId xmlns:a16="http://schemas.microsoft.com/office/drawing/2014/main" id="{57ED83CF-01AD-431A-9D74-7FAAD3413F9B}"/>
                  </a:ext>
                </a:extLst>
              </p:cNvPr>
              <p:cNvSpPr>
                <a:spLocks noEditPoints="1"/>
              </p:cNvSpPr>
              <p:nvPr/>
            </p:nvSpPr>
            <p:spPr bwMode="auto">
              <a:xfrm rot="487348">
                <a:off x="6458147" y="4599761"/>
                <a:ext cx="168262" cy="265335"/>
              </a:xfrm>
              <a:custGeom>
                <a:avLst/>
                <a:gdLst>
                  <a:gd name="T0" fmla="*/ 42 w 44"/>
                  <a:gd name="T1" fmla="*/ 21 h 69"/>
                  <a:gd name="T2" fmla="*/ 43 w 44"/>
                  <a:gd name="T3" fmla="*/ 20 h 69"/>
                  <a:gd name="T4" fmla="*/ 44 w 44"/>
                  <a:gd name="T5" fmla="*/ 18 h 69"/>
                  <a:gd name="T6" fmla="*/ 37 w 44"/>
                  <a:gd name="T7" fmla="*/ 8 h 69"/>
                  <a:gd name="T8" fmla="*/ 24 w 44"/>
                  <a:gd name="T9" fmla="*/ 6 h 69"/>
                  <a:gd name="T10" fmla="*/ 20 w 44"/>
                  <a:gd name="T11" fmla="*/ 1 h 69"/>
                  <a:gd name="T12" fmla="*/ 17 w 44"/>
                  <a:gd name="T13" fmla="*/ 1 h 69"/>
                  <a:gd name="T14" fmla="*/ 17 w 44"/>
                  <a:gd name="T15" fmla="*/ 4 h 69"/>
                  <a:gd name="T16" fmla="*/ 20 w 44"/>
                  <a:gd name="T17" fmla="*/ 7 h 69"/>
                  <a:gd name="T18" fmla="*/ 5 w 44"/>
                  <a:gd name="T19" fmla="*/ 9 h 69"/>
                  <a:gd name="T20" fmla="*/ 0 w 44"/>
                  <a:gd name="T21" fmla="*/ 18 h 69"/>
                  <a:gd name="T22" fmla="*/ 0 w 44"/>
                  <a:gd name="T23" fmla="*/ 20 h 69"/>
                  <a:gd name="T24" fmla="*/ 2 w 44"/>
                  <a:gd name="T25" fmla="*/ 21 h 69"/>
                  <a:gd name="T26" fmla="*/ 10 w 44"/>
                  <a:gd name="T27" fmla="*/ 21 h 69"/>
                  <a:gd name="T28" fmla="*/ 11 w 44"/>
                  <a:gd name="T29" fmla="*/ 54 h 69"/>
                  <a:gd name="T30" fmla="*/ 3 w 44"/>
                  <a:gd name="T31" fmla="*/ 54 h 69"/>
                  <a:gd name="T32" fmla="*/ 1 w 44"/>
                  <a:gd name="T33" fmla="*/ 56 h 69"/>
                  <a:gd name="T34" fmla="*/ 15 w 44"/>
                  <a:gd name="T35" fmla="*/ 69 h 69"/>
                  <a:gd name="T36" fmla="*/ 29 w 44"/>
                  <a:gd name="T37" fmla="*/ 69 h 69"/>
                  <a:gd name="T38" fmla="*/ 42 w 44"/>
                  <a:gd name="T39" fmla="*/ 56 h 69"/>
                  <a:gd name="T40" fmla="*/ 40 w 44"/>
                  <a:gd name="T41" fmla="*/ 54 h 69"/>
                  <a:gd name="T42" fmla="*/ 36 w 44"/>
                  <a:gd name="T43" fmla="*/ 54 h 69"/>
                  <a:gd name="T44" fmla="*/ 35 w 44"/>
                  <a:gd name="T45" fmla="*/ 21 h 69"/>
                  <a:gd name="T46" fmla="*/ 42 w 44"/>
                  <a:gd name="T47" fmla="*/ 21 h 69"/>
                  <a:gd name="T48" fmla="*/ 15 w 44"/>
                  <a:gd name="T49" fmla="*/ 54 h 69"/>
                  <a:gd name="T50" fmla="*/ 15 w 44"/>
                  <a:gd name="T51" fmla="*/ 21 h 69"/>
                  <a:gd name="T52" fmla="*/ 31 w 44"/>
                  <a:gd name="T53" fmla="*/ 21 h 69"/>
                  <a:gd name="T54" fmla="*/ 31 w 44"/>
                  <a:gd name="T55" fmla="*/ 54 h 69"/>
                  <a:gd name="T56" fmla="*/ 15 w 44"/>
                  <a:gd name="T57"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69">
                    <a:moveTo>
                      <a:pt x="42" y="21"/>
                    </a:moveTo>
                    <a:cubicBezTo>
                      <a:pt x="42" y="21"/>
                      <a:pt x="43" y="20"/>
                      <a:pt x="43" y="20"/>
                    </a:cubicBezTo>
                    <a:cubicBezTo>
                      <a:pt x="44" y="19"/>
                      <a:pt x="44" y="19"/>
                      <a:pt x="44" y="18"/>
                    </a:cubicBezTo>
                    <a:cubicBezTo>
                      <a:pt x="44" y="18"/>
                      <a:pt x="43" y="12"/>
                      <a:pt x="37" y="8"/>
                    </a:cubicBezTo>
                    <a:cubicBezTo>
                      <a:pt x="34" y="6"/>
                      <a:pt x="30" y="5"/>
                      <a:pt x="24" y="6"/>
                    </a:cubicBezTo>
                    <a:cubicBezTo>
                      <a:pt x="22" y="3"/>
                      <a:pt x="20" y="1"/>
                      <a:pt x="20" y="1"/>
                    </a:cubicBezTo>
                    <a:cubicBezTo>
                      <a:pt x="19" y="0"/>
                      <a:pt x="18" y="0"/>
                      <a:pt x="17" y="1"/>
                    </a:cubicBezTo>
                    <a:cubicBezTo>
                      <a:pt x="16" y="2"/>
                      <a:pt x="17" y="3"/>
                      <a:pt x="17" y="4"/>
                    </a:cubicBezTo>
                    <a:cubicBezTo>
                      <a:pt x="18" y="4"/>
                      <a:pt x="19" y="5"/>
                      <a:pt x="20" y="7"/>
                    </a:cubicBezTo>
                    <a:cubicBezTo>
                      <a:pt x="16" y="6"/>
                      <a:pt x="10" y="5"/>
                      <a:pt x="5" y="9"/>
                    </a:cubicBezTo>
                    <a:cubicBezTo>
                      <a:pt x="2" y="11"/>
                      <a:pt x="0" y="14"/>
                      <a:pt x="0" y="18"/>
                    </a:cubicBezTo>
                    <a:cubicBezTo>
                      <a:pt x="0" y="19"/>
                      <a:pt x="0" y="19"/>
                      <a:pt x="0" y="20"/>
                    </a:cubicBezTo>
                    <a:cubicBezTo>
                      <a:pt x="1" y="20"/>
                      <a:pt x="1" y="21"/>
                      <a:pt x="2" y="21"/>
                    </a:cubicBezTo>
                    <a:cubicBezTo>
                      <a:pt x="10" y="21"/>
                      <a:pt x="10" y="21"/>
                      <a:pt x="10" y="21"/>
                    </a:cubicBezTo>
                    <a:cubicBezTo>
                      <a:pt x="13" y="26"/>
                      <a:pt x="16" y="37"/>
                      <a:pt x="11" y="54"/>
                    </a:cubicBezTo>
                    <a:cubicBezTo>
                      <a:pt x="3" y="54"/>
                      <a:pt x="3" y="54"/>
                      <a:pt x="3" y="54"/>
                    </a:cubicBezTo>
                    <a:cubicBezTo>
                      <a:pt x="2" y="54"/>
                      <a:pt x="1" y="55"/>
                      <a:pt x="1" y="56"/>
                    </a:cubicBezTo>
                    <a:cubicBezTo>
                      <a:pt x="1" y="63"/>
                      <a:pt x="7" y="69"/>
                      <a:pt x="15" y="69"/>
                    </a:cubicBezTo>
                    <a:cubicBezTo>
                      <a:pt x="29" y="69"/>
                      <a:pt x="29" y="69"/>
                      <a:pt x="29" y="69"/>
                    </a:cubicBezTo>
                    <a:cubicBezTo>
                      <a:pt x="36" y="69"/>
                      <a:pt x="42" y="63"/>
                      <a:pt x="42" y="56"/>
                    </a:cubicBezTo>
                    <a:cubicBezTo>
                      <a:pt x="42" y="55"/>
                      <a:pt x="41" y="54"/>
                      <a:pt x="40" y="54"/>
                    </a:cubicBezTo>
                    <a:cubicBezTo>
                      <a:pt x="36" y="54"/>
                      <a:pt x="36" y="54"/>
                      <a:pt x="36" y="54"/>
                    </a:cubicBezTo>
                    <a:cubicBezTo>
                      <a:pt x="34" y="49"/>
                      <a:pt x="31" y="37"/>
                      <a:pt x="35" y="21"/>
                    </a:cubicBezTo>
                    <a:lnTo>
                      <a:pt x="42" y="21"/>
                    </a:lnTo>
                    <a:close/>
                    <a:moveTo>
                      <a:pt x="15" y="54"/>
                    </a:moveTo>
                    <a:cubicBezTo>
                      <a:pt x="19" y="38"/>
                      <a:pt x="18" y="27"/>
                      <a:pt x="15" y="21"/>
                    </a:cubicBezTo>
                    <a:cubicBezTo>
                      <a:pt x="31" y="21"/>
                      <a:pt x="31" y="21"/>
                      <a:pt x="31" y="21"/>
                    </a:cubicBezTo>
                    <a:cubicBezTo>
                      <a:pt x="27" y="36"/>
                      <a:pt x="29" y="48"/>
                      <a:pt x="31" y="54"/>
                    </a:cubicBezTo>
                    <a:lnTo>
                      <a:pt x="15" y="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415" name="グループ化 414">
                <a:extLst>
                  <a:ext uri="{FF2B5EF4-FFF2-40B4-BE49-F238E27FC236}">
                    <a16:creationId xmlns:a16="http://schemas.microsoft.com/office/drawing/2014/main" id="{3621B4D4-F655-43FF-9E05-D974786E61FF}"/>
                  </a:ext>
                </a:extLst>
              </p:cNvPr>
              <p:cNvGrpSpPr/>
              <p:nvPr/>
            </p:nvGrpSpPr>
            <p:grpSpPr>
              <a:xfrm>
                <a:off x="6130345" y="4610741"/>
                <a:ext cx="203381" cy="253393"/>
                <a:chOff x="2358976" y="2917790"/>
                <a:chExt cx="278408" cy="346869"/>
              </a:xfrm>
            </p:grpSpPr>
            <p:sp>
              <p:nvSpPr>
                <p:cNvPr id="416" name="Freeform 7">
                  <a:extLst>
                    <a:ext uri="{FF2B5EF4-FFF2-40B4-BE49-F238E27FC236}">
                      <a16:creationId xmlns:a16="http://schemas.microsoft.com/office/drawing/2014/main" id="{F8AA5F72-229B-452B-B5ED-BF78B3F5EFF5}"/>
                    </a:ext>
                  </a:extLst>
                </p:cNvPr>
                <p:cNvSpPr>
                  <a:spLocks/>
                </p:cNvSpPr>
                <p:nvPr/>
              </p:nvSpPr>
              <p:spPr bwMode="auto">
                <a:xfrm>
                  <a:off x="2358976" y="3104917"/>
                  <a:ext cx="278408" cy="159742"/>
                </a:xfrm>
                <a:custGeom>
                  <a:avLst/>
                  <a:gdLst>
                    <a:gd name="T0" fmla="*/ 45 w 52"/>
                    <a:gd name="T1" fmla="*/ 0 h 29"/>
                    <a:gd name="T2" fmla="*/ 39 w 52"/>
                    <a:gd name="T3" fmla="*/ 3 h 29"/>
                    <a:gd name="T4" fmla="*/ 36 w 52"/>
                    <a:gd name="T5" fmla="*/ 3 h 29"/>
                    <a:gd name="T6" fmla="*/ 31 w 52"/>
                    <a:gd name="T7" fmla="*/ 0 h 29"/>
                    <a:gd name="T8" fmla="*/ 26 w 52"/>
                    <a:gd name="T9" fmla="*/ 3 h 29"/>
                    <a:gd name="T10" fmla="*/ 23 w 52"/>
                    <a:gd name="T11" fmla="*/ 3 h 29"/>
                    <a:gd name="T12" fmla="*/ 19 w 52"/>
                    <a:gd name="T13" fmla="*/ 0 h 29"/>
                    <a:gd name="T14" fmla="*/ 14 w 52"/>
                    <a:gd name="T15" fmla="*/ 3 h 29"/>
                    <a:gd name="T16" fmla="*/ 12 w 52"/>
                    <a:gd name="T17" fmla="*/ 4 h 29"/>
                    <a:gd name="T18" fmla="*/ 11 w 52"/>
                    <a:gd name="T19" fmla="*/ 3 h 29"/>
                    <a:gd name="T20" fmla="*/ 5 w 52"/>
                    <a:gd name="T21" fmla="*/ 0 h 29"/>
                    <a:gd name="T22" fmla="*/ 1 w 52"/>
                    <a:gd name="T23" fmla="*/ 3 h 29"/>
                    <a:gd name="T24" fmla="*/ 0 w 52"/>
                    <a:gd name="T25" fmla="*/ 3 h 29"/>
                    <a:gd name="T26" fmla="*/ 26 w 52"/>
                    <a:gd name="T27" fmla="*/ 29 h 29"/>
                    <a:gd name="T28" fmla="*/ 52 w 52"/>
                    <a:gd name="T29" fmla="*/ 3 h 29"/>
                    <a:gd name="T30" fmla="*/ 51 w 52"/>
                    <a:gd name="T31" fmla="*/ 3 h 29"/>
                    <a:gd name="T32" fmla="*/ 45 w 52"/>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29">
                      <a:moveTo>
                        <a:pt x="45" y="0"/>
                      </a:moveTo>
                      <a:cubicBezTo>
                        <a:pt x="39" y="3"/>
                        <a:pt x="39" y="3"/>
                        <a:pt x="39" y="3"/>
                      </a:cubicBezTo>
                      <a:cubicBezTo>
                        <a:pt x="38" y="4"/>
                        <a:pt x="37" y="4"/>
                        <a:pt x="36" y="3"/>
                      </a:cubicBezTo>
                      <a:cubicBezTo>
                        <a:pt x="31" y="0"/>
                        <a:pt x="31" y="0"/>
                        <a:pt x="31" y="0"/>
                      </a:cubicBezTo>
                      <a:cubicBezTo>
                        <a:pt x="26" y="3"/>
                        <a:pt x="26" y="3"/>
                        <a:pt x="26" y="3"/>
                      </a:cubicBezTo>
                      <a:cubicBezTo>
                        <a:pt x="25" y="3"/>
                        <a:pt x="24" y="3"/>
                        <a:pt x="23" y="3"/>
                      </a:cubicBezTo>
                      <a:cubicBezTo>
                        <a:pt x="19" y="0"/>
                        <a:pt x="19" y="0"/>
                        <a:pt x="19" y="0"/>
                      </a:cubicBezTo>
                      <a:cubicBezTo>
                        <a:pt x="14" y="3"/>
                        <a:pt x="14" y="3"/>
                        <a:pt x="14" y="3"/>
                      </a:cubicBezTo>
                      <a:cubicBezTo>
                        <a:pt x="13" y="3"/>
                        <a:pt x="13" y="4"/>
                        <a:pt x="12" y="4"/>
                      </a:cubicBezTo>
                      <a:cubicBezTo>
                        <a:pt x="12" y="4"/>
                        <a:pt x="11" y="3"/>
                        <a:pt x="11" y="3"/>
                      </a:cubicBezTo>
                      <a:cubicBezTo>
                        <a:pt x="5" y="0"/>
                        <a:pt x="5" y="0"/>
                        <a:pt x="5" y="0"/>
                      </a:cubicBezTo>
                      <a:cubicBezTo>
                        <a:pt x="1" y="3"/>
                        <a:pt x="1" y="3"/>
                        <a:pt x="1" y="3"/>
                      </a:cubicBezTo>
                      <a:cubicBezTo>
                        <a:pt x="1" y="3"/>
                        <a:pt x="0" y="3"/>
                        <a:pt x="0" y="3"/>
                      </a:cubicBezTo>
                      <a:cubicBezTo>
                        <a:pt x="0" y="23"/>
                        <a:pt x="13" y="29"/>
                        <a:pt x="26" y="29"/>
                      </a:cubicBezTo>
                      <a:cubicBezTo>
                        <a:pt x="39" y="29"/>
                        <a:pt x="51" y="25"/>
                        <a:pt x="52" y="3"/>
                      </a:cubicBezTo>
                      <a:cubicBezTo>
                        <a:pt x="51" y="3"/>
                        <a:pt x="51" y="3"/>
                        <a:pt x="51" y="3"/>
                      </a:cubicBezTo>
                      <a:lnTo>
                        <a:pt x="4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7" name="Freeform 8">
                  <a:extLst>
                    <a:ext uri="{FF2B5EF4-FFF2-40B4-BE49-F238E27FC236}">
                      <a16:creationId xmlns:a16="http://schemas.microsoft.com/office/drawing/2014/main" id="{F01814E7-B10D-43FB-8BD3-380B2D80C023}"/>
                    </a:ext>
                  </a:extLst>
                </p:cNvPr>
                <p:cNvSpPr>
                  <a:spLocks/>
                </p:cNvSpPr>
                <p:nvPr/>
              </p:nvSpPr>
              <p:spPr bwMode="auto">
                <a:xfrm>
                  <a:off x="2363540" y="2917790"/>
                  <a:ext cx="273844" cy="173435"/>
                </a:xfrm>
                <a:custGeom>
                  <a:avLst/>
                  <a:gdLst>
                    <a:gd name="T0" fmla="*/ 6 w 51"/>
                    <a:gd name="T1" fmla="*/ 29 h 32"/>
                    <a:gd name="T2" fmla="*/ 11 w 51"/>
                    <a:gd name="T3" fmla="*/ 32 h 32"/>
                    <a:gd name="T4" fmla="*/ 16 w 51"/>
                    <a:gd name="T5" fmla="*/ 29 h 32"/>
                    <a:gd name="T6" fmla="*/ 19 w 51"/>
                    <a:gd name="T7" fmla="*/ 29 h 32"/>
                    <a:gd name="T8" fmla="*/ 24 w 51"/>
                    <a:gd name="T9" fmla="*/ 32 h 32"/>
                    <a:gd name="T10" fmla="*/ 29 w 51"/>
                    <a:gd name="T11" fmla="*/ 29 h 32"/>
                    <a:gd name="T12" fmla="*/ 32 w 51"/>
                    <a:gd name="T13" fmla="*/ 29 h 32"/>
                    <a:gd name="T14" fmla="*/ 37 w 51"/>
                    <a:gd name="T15" fmla="*/ 32 h 32"/>
                    <a:gd name="T16" fmla="*/ 43 w 51"/>
                    <a:gd name="T17" fmla="*/ 29 h 32"/>
                    <a:gd name="T18" fmla="*/ 46 w 51"/>
                    <a:gd name="T19" fmla="*/ 29 h 32"/>
                    <a:gd name="T20" fmla="*/ 51 w 51"/>
                    <a:gd name="T21" fmla="*/ 32 h 32"/>
                    <a:gd name="T22" fmla="*/ 25 w 51"/>
                    <a:gd name="T23" fmla="*/ 0 h 32"/>
                    <a:gd name="T24" fmla="*/ 0 w 51"/>
                    <a:gd name="T25" fmla="*/ 31 h 32"/>
                    <a:gd name="T26" fmla="*/ 3 w 51"/>
                    <a:gd name="T27" fmla="*/ 29 h 32"/>
                    <a:gd name="T28" fmla="*/ 6 w 51"/>
                    <a:gd name="T29"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32">
                      <a:moveTo>
                        <a:pt x="6" y="29"/>
                      </a:moveTo>
                      <a:cubicBezTo>
                        <a:pt x="11" y="32"/>
                        <a:pt x="11" y="32"/>
                        <a:pt x="11" y="32"/>
                      </a:cubicBezTo>
                      <a:cubicBezTo>
                        <a:pt x="16" y="29"/>
                        <a:pt x="16" y="29"/>
                        <a:pt x="16" y="29"/>
                      </a:cubicBezTo>
                      <a:cubicBezTo>
                        <a:pt x="17" y="29"/>
                        <a:pt x="18" y="29"/>
                        <a:pt x="19" y="29"/>
                      </a:cubicBezTo>
                      <a:cubicBezTo>
                        <a:pt x="24" y="32"/>
                        <a:pt x="24" y="32"/>
                        <a:pt x="24" y="32"/>
                      </a:cubicBezTo>
                      <a:cubicBezTo>
                        <a:pt x="29" y="29"/>
                        <a:pt x="29" y="29"/>
                        <a:pt x="29" y="29"/>
                      </a:cubicBezTo>
                      <a:cubicBezTo>
                        <a:pt x="30" y="29"/>
                        <a:pt x="31" y="29"/>
                        <a:pt x="32" y="29"/>
                      </a:cubicBezTo>
                      <a:cubicBezTo>
                        <a:pt x="37" y="32"/>
                        <a:pt x="37" y="32"/>
                        <a:pt x="37" y="32"/>
                      </a:cubicBezTo>
                      <a:cubicBezTo>
                        <a:pt x="43" y="29"/>
                        <a:pt x="43" y="29"/>
                        <a:pt x="43" y="29"/>
                      </a:cubicBezTo>
                      <a:cubicBezTo>
                        <a:pt x="43" y="28"/>
                        <a:pt x="45" y="28"/>
                        <a:pt x="46" y="29"/>
                      </a:cubicBezTo>
                      <a:cubicBezTo>
                        <a:pt x="51" y="32"/>
                        <a:pt x="51" y="32"/>
                        <a:pt x="51" y="32"/>
                      </a:cubicBezTo>
                      <a:cubicBezTo>
                        <a:pt x="49" y="14"/>
                        <a:pt x="39" y="0"/>
                        <a:pt x="25" y="0"/>
                      </a:cubicBezTo>
                      <a:cubicBezTo>
                        <a:pt x="11" y="0"/>
                        <a:pt x="2" y="14"/>
                        <a:pt x="0" y="31"/>
                      </a:cubicBezTo>
                      <a:cubicBezTo>
                        <a:pt x="3" y="29"/>
                        <a:pt x="3" y="29"/>
                        <a:pt x="3" y="29"/>
                      </a:cubicBezTo>
                      <a:cubicBezTo>
                        <a:pt x="4" y="29"/>
                        <a:pt x="5" y="29"/>
                        <a:pt x="6" y="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sp>
          <p:nvSpPr>
            <p:cNvPr id="412" name="テキスト ボックス 411">
              <a:extLst>
                <a:ext uri="{FF2B5EF4-FFF2-40B4-BE49-F238E27FC236}">
                  <a16:creationId xmlns:a16="http://schemas.microsoft.com/office/drawing/2014/main" id="{F301866B-2B91-4B28-A4AA-9DAC4152FEDC}"/>
                </a:ext>
              </a:extLst>
            </p:cNvPr>
            <p:cNvSpPr txBox="1"/>
            <p:nvPr/>
          </p:nvSpPr>
          <p:spPr>
            <a:xfrm>
              <a:off x="5551206" y="5283715"/>
              <a:ext cx="1466053"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pPr>
              <a:r>
                <a:rPr lang="ja-JP" altLang="en-US" dirty="0">
                  <a:solidFill>
                    <a:prstClr val="black"/>
                  </a:solidFill>
                </a:rPr>
                <a:t>生ごみの分別回収</a:t>
              </a:r>
              <a:r>
                <a:rPr lang="en-US" altLang="ja-JP" dirty="0">
                  <a:solidFill>
                    <a:prstClr val="black"/>
                  </a:solidFill>
                </a:rPr>
                <a:t/>
              </a:r>
              <a:br>
                <a:rPr lang="en-US" altLang="ja-JP" dirty="0">
                  <a:solidFill>
                    <a:prstClr val="black"/>
                  </a:solidFill>
                </a:rPr>
              </a:br>
              <a:r>
                <a:rPr lang="ja-JP" altLang="en-US" dirty="0">
                  <a:solidFill>
                    <a:prstClr val="black"/>
                  </a:solidFill>
                </a:rPr>
                <a:t>・有効利用</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sp>
        <p:nvSpPr>
          <p:cNvPr id="428" name="テキスト ボックス 427">
            <a:extLst>
              <a:ext uri="{FF2B5EF4-FFF2-40B4-BE49-F238E27FC236}">
                <a16:creationId xmlns:a16="http://schemas.microsoft.com/office/drawing/2014/main" id="{781860EF-CCBE-4344-81CC-F6BF7284352A}"/>
              </a:ext>
            </a:extLst>
          </p:cNvPr>
          <p:cNvSpPr txBox="1"/>
          <p:nvPr/>
        </p:nvSpPr>
        <p:spPr>
          <a:xfrm>
            <a:off x="3564567" y="4533856"/>
            <a:ext cx="2513426" cy="430887"/>
          </a:xfrm>
          <a:prstGeom prst="rect">
            <a:avLst/>
          </a:prstGeom>
          <a:noFill/>
        </p:spPr>
        <p:txBody>
          <a:bodyPr wrap="square" lIns="0" tIns="0" rIns="0" bIns="0" rtlCol="0">
            <a:spAutoFit/>
          </a:bodyPr>
          <a:lstStyle>
            <a:defPPr>
              <a:defRPr lang="ja-JP"/>
            </a:defPPr>
            <a:lvl1pPr algn="ctr">
              <a:defRPr sz="1400" b="1"/>
            </a:lvl1pPr>
          </a:lstStyle>
          <a:p>
            <a:pPr lvl="0"/>
            <a:r>
              <a:rPr lang="ja-JP" altLang="en-US" dirty="0">
                <a:solidFill>
                  <a:prstClr val="black"/>
                </a:solidFill>
              </a:rPr>
              <a:t>自動運転バスや</a:t>
            </a:r>
            <a:r>
              <a:rPr lang="en-US" altLang="ja-JP" dirty="0">
                <a:solidFill>
                  <a:prstClr val="black"/>
                </a:solidFill>
              </a:rPr>
              <a:t>e-bike</a:t>
            </a:r>
            <a:r>
              <a:rPr lang="ja-JP" altLang="en-US" dirty="0">
                <a:solidFill>
                  <a:prstClr val="black"/>
                </a:solidFill>
              </a:rPr>
              <a:t>・グリスロ等による地域の足の確保</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429" name="グループ化 428">
            <a:extLst>
              <a:ext uri="{FF2B5EF4-FFF2-40B4-BE49-F238E27FC236}">
                <a16:creationId xmlns:a16="http://schemas.microsoft.com/office/drawing/2014/main" id="{5F7E4C33-7DDB-4416-9E26-5220A9A2B1ED}"/>
              </a:ext>
            </a:extLst>
          </p:cNvPr>
          <p:cNvGrpSpPr>
            <a:grpSpLocks noChangeAspect="1"/>
          </p:cNvGrpSpPr>
          <p:nvPr/>
        </p:nvGrpSpPr>
        <p:grpSpPr>
          <a:xfrm>
            <a:off x="3291328" y="4056606"/>
            <a:ext cx="299718" cy="388160"/>
            <a:chOff x="-6003925" y="3081337"/>
            <a:chExt cx="774699" cy="1003301"/>
          </a:xfrm>
          <a:solidFill>
            <a:schemeClr val="bg1">
              <a:lumMod val="50000"/>
            </a:schemeClr>
          </a:solidFill>
        </p:grpSpPr>
        <p:sp>
          <p:nvSpPr>
            <p:cNvPr id="433" name="Freeform 209">
              <a:extLst>
                <a:ext uri="{FF2B5EF4-FFF2-40B4-BE49-F238E27FC236}">
                  <a16:creationId xmlns:a16="http://schemas.microsoft.com/office/drawing/2014/main" id="{F7374CF2-231D-439B-ACA5-013F54670298}"/>
                </a:ext>
              </a:extLst>
            </p:cNvPr>
            <p:cNvSpPr>
              <a:spLocks/>
            </p:cNvSpPr>
            <p:nvPr/>
          </p:nvSpPr>
          <p:spPr bwMode="auto">
            <a:xfrm>
              <a:off x="-6003925" y="3316288"/>
              <a:ext cx="774699" cy="768350"/>
            </a:xfrm>
            <a:custGeom>
              <a:avLst/>
              <a:gdLst>
                <a:gd name="T0" fmla="*/ 123 w 791"/>
                <a:gd name="T1" fmla="*/ 784 h 784"/>
                <a:gd name="T2" fmla="*/ 88 w 791"/>
                <a:gd name="T3" fmla="*/ 723 h 784"/>
                <a:gd name="T4" fmla="*/ 74 w 791"/>
                <a:gd name="T5" fmla="*/ 484 h 784"/>
                <a:gd name="T6" fmla="*/ 72 w 791"/>
                <a:gd name="T7" fmla="*/ 464 h 784"/>
                <a:gd name="T8" fmla="*/ 43 w 791"/>
                <a:gd name="T9" fmla="*/ 462 h 784"/>
                <a:gd name="T10" fmla="*/ 1 w 791"/>
                <a:gd name="T11" fmla="*/ 418 h 784"/>
                <a:gd name="T12" fmla="*/ 1 w 791"/>
                <a:gd name="T13" fmla="*/ 96 h 784"/>
                <a:gd name="T14" fmla="*/ 104 w 791"/>
                <a:gd name="T15" fmla="*/ 0 h 784"/>
                <a:gd name="T16" fmla="*/ 221 w 791"/>
                <a:gd name="T17" fmla="*/ 0 h 784"/>
                <a:gd name="T18" fmla="*/ 343 w 791"/>
                <a:gd name="T19" fmla="*/ 74 h 784"/>
                <a:gd name="T20" fmla="*/ 459 w 791"/>
                <a:gd name="T21" fmla="*/ 301 h 784"/>
                <a:gd name="T22" fmla="*/ 513 w 791"/>
                <a:gd name="T23" fmla="*/ 311 h 784"/>
                <a:gd name="T24" fmla="*/ 565 w 791"/>
                <a:gd name="T25" fmla="*/ 263 h 784"/>
                <a:gd name="T26" fmla="*/ 623 w 791"/>
                <a:gd name="T27" fmla="*/ 241 h 784"/>
                <a:gd name="T28" fmla="*/ 717 w 791"/>
                <a:gd name="T29" fmla="*/ 241 h 784"/>
                <a:gd name="T30" fmla="*/ 790 w 791"/>
                <a:gd name="T31" fmla="*/ 312 h 784"/>
                <a:gd name="T32" fmla="*/ 790 w 791"/>
                <a:gd name="T33" fmla="*/ 528 h 784"/>
                <a:gd name="T34" fmla="*/ 756 w 791"/>
                <a:gd name="T35" fmla="*/ 560 h 784"/>
                <a:gd name="T36" fmla="*/ 740 w 791"/>
                <a:gd name="T37" fmla="*/ 561 h 784"/>
                <a:gd name="T38" fmla="*/ 735 w 791"/>
                <a:gd name="T39" fmla="*/ 635 h 784"/>
                <a:gd name="T40" fmla="*/ 730 w 791"/>
                <a:gd name="T41" fmla="*/ 739 h 784"/>
                <a:gd name="T42" fmla="*/ 707 w 791"/>
                <a:gd name="T43" fmla="*/ 784 h 784"/>
                <a:gd name="T44" fmla="*/ 619 w 791"/>
                <a:gd name="T45" fmla="*/ 784 h 784"/>
                <a:gd name="T46" fmla="*/ 601 w 791"/>
                <a:gd name="T47" fmla="*/ 752 h 784"/>
                <a:gd name="T48" fmla="*/ 592 w 791"/>
                <a:gd name="T49" fmla="*/ 618 h 784"/>
                <a:gd name="T50" fmla="*/ 588 w 791"/>
                <a:gd name="T51" fmla="*/ 390 h 784"/>
                <a:gd name="T52" fmla="*/ 578 w 791"/>
                <a:gd name="T53" fmla="*/ 369 h 784"/>
                <a:gd name="T54" fmla="*/ 556 w 791"/>
                <a:gd name="T55" fmla="*/ 376 h 784"/>
                <a:gd name="T56" fmla="*/ 503 w 791"/>
                <a:gd name="T57" fmla="*/ 424 h 784"/>
                <a:gd name="T58" fmla="*/ 414 w 791"/>
                <a:gd name="T59" fmla="*/ 408 h 784"/>
                <a:gd name="T60" fmla="*/ 332 w 791"/>
                <a:gd name="T61" fmla="*/ 248 h 784"/>
                <a:gd name="T62" fmla="*/ 304 w 791"/>
                <a:gd name="T63" fmla="*/ 223 h 784"/>
                <a:gd name="T64" fmla="*/ 291 w 791"/>
                <a:gd name="T65" fmla="*/ 259 h 784"/>
                <a:gd name="T66" fmla="*/ 277 w 791"/>
                <a:gd name="T67" fmla="*/ 728 h 784"/>
                <a:gd name="T68" fmla="*/ 243 w 791"/>
                <a:gd name="T69" fmla="*/ 784 h 784"/>
                <a:gd name="T70" fmla="*/ 123 w 791"/>
                <a:gd name="T71"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1" h="784">
                  <a:moveTo>
                    <a:pt x="123" y="784"/>
                  </a:moveTo>
                  <a:cubicBezTo>
                    <a:pt x="97" y="773"/>
                    <a:pt x="89" y="751"/>
                    <a:pt x="88" y="723"/>
                  </a:cubicBezTo>
                  <a:cubicBezTo>
                    <a:pt x="84" y="644"/>
                    <a:pt x="79" y="564"/>
                    <a:pt x="74" y="484"/>
                  </a:cubicBezTo>
                  <a:cubicBezTo>
                    <a:pt x="74" y="478"/>
                    <a:pt x="73" y="471"/>
                    <a:pt x="72" y="464"/>
                  </a:cubicBezTo>
                  <a:cubicBezTo>
                    <a:pt x="61" y="463"/>
                    <a:pt x="52" y="463"/>
                    <a:pt x="43" y="462"/>
                  </a:cubicBezTo>
                  <a:cubicBezTo>
                    <a:pt x="16" y="459"/>
                    <a:pt x="1" y="444"/>
                    <a:pt x="1" y="418"/>
                  </a:cubicBezTo>
                  <a:cubicBezTo>
                    <a:pt x="0" y="310"/>
                    <a:pt x="0" y="203"/>
                    <a:pt x="1" y="96"/>
                  </a:cubicBezTo>
                  <a:cubicBezTo>
                    <a:pt x="2" y="44"/>
                    <a:pt x="52" y="0"/>
                    <a:pt x="104" y="0"/>
                  </a:cubicBezTo>
                  <a:cubicBezTo>
                    <a:pt x="143" y="0"/>
                    <a:pt x="182" y="1"/>
                    <a:pt x="221" y="0"/>
                  </a:cubicBezTo>
                  <a:cubicBezTo>
                    <a:pt x="277" y="0"/>
                    <a:pt x="317" y="25"/>
                    <a:pt x="343" y="74"/>
                  </a:cubicBezTo>
                  <a:cubicBezTo>
                    <a:pt x="382" y="149"/>
                    <a:pt x="420" y="225"/>
                    <a:pt x="459" y="301"/>
                  </a:cubicBezTo>
                  <a:cubicBezTo>
                    <a:pt x="476" y="335"/>
                    <a:pt x="485" y="337"/>
                    <a:pt x="513" y="311"/>
                  </a:cubicBezTo>
                  <a:cubicBezTo>
                    <a:pt x="531" y="295"/>
                    <a:pt x="548" y="279"/>
                    <a:pt x="565" y="263"/>
                  </a:cubicBezTo>
                  <a:cubicBezTo>
                    <a:pt x="581" y="248"/>
                    <a:pt x="601" y="241"/>
                    <a:pt x="623" y="241"/>
                  </a:cubicBezTo>
                  <a:cubicBezTo>
                    <a:pt x="654" y="241"/>
                    <a:pt x="686" y="240"/>
                    <a:pt x="717" y="241"/>
                  </a:cubicBezTo>
                  <a:cubicBezTo>
                    <a:pt x="756" y="242"/>
                    <a:pt x="789" y="273"/>
                    <a:pt x="790" y="312"/>
                  </a:cubicBezTo>
                  <a:cubicBezTo>
                    <a:pt x="791" y="384"/>
                    <a:pt x="790" y="456"/>
                    <a:pt x="790" y="528"/>
                  </a:cubicBezTo>
                  <a:cubicBezTo>
                    <a:pt x="790" y="550"/>
                    <a:pt x="779" y="559"/>
                    <a:pt x="756" y="560"/>
                  </a:cubicBezTo>
                  <a:cubicBezTo>
                    <a:pt x="751" y="560"/>
                    <a:pt x="747" y="561"/>
                    <a:pt x="740" y="561"/>
                  </a:cubicBezTo>
                  <a:cubicBezTo>
                    <a:pt x="739" y="586"/>
                    <a:pt x="737" y="611"/>
                    <a:pt x="735" y="635"/>
                  </a:cubicBezTo>
                  <a:cubicBezTo>
                    <a:pt x="733" y="670"/>
                    <a:pt x="731" y="704"/>
                    <a:pt x="730" y="739"/>
                  </a:cubicBezTo>
                  <a:cubicBezTo>
                    <a:pt x="729" y="758"/>
                    <a:pt x="725" y="774"/>
                    <a:pt x="707" y="784"/>
                  </a:cubicBezTo>
                  <a:cubicBezTo>
                    <a:pt x="678" y="784"/>
                    <a:pt x="649" y="784"/>
                    <a:pt x="619" y="784"/>
                  </a:cubicBezTo>
                  <a:cubicBezTo>
                    <a:pt x="613" y="773"/>
                    <a:pt x="602" y="763"/>
                    <a:pt x="601" y="752"/>
                  </a:cubicBezTo>
                  <a:cubicBezTo>
                    <a:pt x="596" y="707"/>
                    <a:pt x="593" y="663"/>
                    <a:pt x="592" y="618"/>
                  </a:cubicBezTo>
                  <a:cubicBezTo>
                    <a:pt x="590" y="542"/>
                    <a:pt x="590" y="466"/>
                    <a:pt x="588" y="390"/>
                  </a:cubicBezTo>
                  <a:cubicBezTo>
                    <a:pt x="588" y="383"/>
                    <a:pt x="584" y="372"/>
                    <a:pt x="578" y="369"/>
                  </a:cubicBezTo>
                  <a:cubicBezTo>
                    <a:pt x="573" y="367"/>
                    <a:pt x="562" y="371"/>
                    <a:pt x="556" y="376"/>
                  </a:cubicBezTo>
                  <a:cubicBezTo>
                    <a:pt x="537" y="391"/>
                    <a:pt x="520" y="408"/>
                    <a:pt x="503" y="424"/>
                  </a:cubicBezTo>
                  <a:cubicBezTo>
                    <a:pt x="470" y="454"/>
                    <a:pt x="434" y="447"/>
                    <a:pt x="414" y="408"/>
                  </a:cubicBezTo>
                  <a:cubicBezTo>
                    <a:pt x="387" y="355"/>
                    <a:pt x="360" y="301"/>
                    <a:pt x="332" y="248"/>
                  </a:cubicBezTo>
                  <a:cubicBezTo>
                    <a:pt x="326" y="237"/>
                    <a:pt x="324" y="218"/>
                    <a:pt x="304" y="223"/>
                  </a:cubicBezTo>
                  <a:cubicBezTo>
                    <a:pt x="286" y="228"/>
                    <a:pt x="291" y="246"/>
                    <a:pt x="291" y="259"/>
                  </a:cubicBezTo>
                  <a:cubicBezTo>
                    <a:pt x="294" y="416"/>
                    <a:pt x="287" y="572"/>
                    <a:pt x="277" y="728"/>
                  </a:cubicBezTo>
                  <a:cubicBezTo>
                    <a:pt x="275" y="754"/>
                    <a:pt x="266" y="772"/>
                    <a:pt x="243" y="784"/>
                  </a:cubicBezTo>
                  <a:cubicBezTo>
                    <a:pt x="203" y="784"/>
                    <a:pt x="163" y="784"/>
                    <a:pt x="123" y="7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4" name="Freeform 210">
              <a:extLst>
                <a:ext uri="{FF2B5EF4-FFF2-40B4-BE49-F238E27FC236}">
                  <a16:creationId xmlns:a16="http://schemas.microsoft.com/office/drawing/2014/main" id="{303C309C-A18F-4338-856F-D1E495BB61A4}"/>
                </a:ext>
              </a:extLst>
            </p:cNvPr>
            <p:cNvSpPr>
              <a:spLocks/>
            </p:cNvSpPr>
            <p:nvPr/>
          </p:nvSpPr>
          <p:spPr bwMode="auto">
            <a:xfrm>
              <a:off x="-5930900" y="3081337"/>
              <a:ext cx="212725" cy="201613"/>
            </a:xfrm>
            <a:custGeom>
              <a:avLst/>
              <a:gdLst>
                <a:gd name="T0" fmla="*/ 125 w 218"/>
                <a:gd name="T1" fmla="*/ 0 h 205"/>
                <a:gd name="T2" fmla="*/ 196 w 218"/>
                <a:gd name="T3" fmla="*/ 57 h 205"/>
                <a:gd name="T4" fmla="*/ 149 w 218"/>
                <a:gd name="T5" fmla="*/ 183 h 205"/>
                <a:gd name="T6" fmla="*/ 22 w 218"/>
                <a:gd name="T7" fmla="*/ 136 h 205"/>
                <a:gd name="T8" fmla="*/ 70 w 218"/>
                <a:gd name="T9" fmla="*/ 10 h 205"/>
                <a:gd name="T10" fmla="*/ 93 w 218"/>
                <a:gd name="T11" fmla="*/ 0 h 205"/>
                <a:gd name="T12" fmla="*/ 125 w 218"/>
                <a:gd name="T13" fmla="*/ 0 h 205"/>
              </a:gdLst>
              <a:ahLst/>
              <a:cxnLst>
                <a:cxn ang="0">
                  <a:pos x="T0" y="T1"/>
                </a:cxn>
                <a:cxn ang="0">
                  <a:pos x="T2" y="T3"/>
                </a:cxn>
                <a:cxn ang="0">
                  <a:pos x="T4" y="T5"/>
                </a:cxn>
                <a:cxn ang="0">
                  <a:pos x="T6" y="T7"/>
                </a:cxn>
                <a:cxn ang="0">
                  <a:pos x="T8" y="T9"/>
                </a:cxn>
                <a:cxn ang="0">
                  <a:pos x="T10" y="T11"/>
                </a:cxn>
                <a:cxn ang="0">
                  <a:pos x="T12" y="T13"/>
                </a:cxn>
              </a:cxnLst>
              <a:rect l="0" t="0" r="r" b="b"/>
              <a:pathLst>
                <a:path w="218" h="205">
                  <a:moveTo>
                    <a:pt x="125" y="0"/>
                  </a:moveTo>
                  <a:cubicBezTo>
                    <a:pt x="156" y="11"/>
                    <a:pt x="182" y="25"/>
                    <a:pt x="196" y="57"/>
                  </a:cubicBezTo>
                  <a:cubicBezTo>
                    <a:pt x="218" y="105"/>
                    <a:pt x="197" y="162"/>
                    <a:pt x="149" y="183"/>
                  </a:cubicBezTo>
                  <a:cubicBezTo>
                    <a:pt x="101" y="205"/>
                    <a:pt x="45" y="184"/>
                    <a:pt x="22" y="136"/>
                  </a:cubicBezTo>
                  <a:cubicBezTo>
                    <a:pt x="0" y="89"/>
                    <a:pt x="21" y="32"/>
                    <a:pt x="70" y="10"/>
                  </a:cubicBezTo>
                  <a:cubicBezTo>
                    <a:pt x="77" y="6"/>
                    <a:pt x="85" y="3"/>
                    <a:pt x="93" y="0"/>
                  </a:cubicBezTo>
                  <a:cubicBezTo>
                    <a:pt x="104" y="0"/>
                    <a:pt x="115" y="0"/>
                    <a:pt x="1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5" name="Freeform 211">
              <a:extLst>
                <a:ext uri="{FF2B5EF4-FFF2-40B4-BE49-F238E27FC236}">
                  <a16:creationId xmlns:a16="http://schemas.microsoft.com/office/drawing/2014/main" id="{38A03CF8-4B51-476B-B100-7B4237B10C3A}"/>
                </a:ext>
              </a:extLst>
            </p:cNvPr>
            <p:cNvSpPr>
              <a:spLocks/>
            </p:cNvSpPr>
            <p:nvPr/>
          </p:nvSpPr>
          <p:spPr bwMode="auto">
            <a:xfrm>
              <a:off x="-5416550" y="3390900"/>
              <a:ext cx="128587" cy="130175"/>
            </a:xfrm>
            <a:custGeom>
              <a:avLst/>
              <a:gdLst>
                <a:gd name="T0" fmla="*/ 65 w 132"/>
                <a:gd name="T1" fmla="*/ 132 h 132"/>
                <a:gd name="T2" fmla="*/ 0 w 132"/>
                <a:gd name="T3" fmla="*/ 65 h 132"/>
                <a:gd name="T4" fmla="*/ 68 w 132"/>
                <a:gd name="T5" fmla="*/ 1 h 132"/>
                <a:gd name="T6" fmla="*/ 132 w 132"/>
                <a:gd name="T7" fmla="*/ 66 h 132"/>
                <a:gd name="T8" fmla="*/ 65 w 132"/>
                <a:gd name="T9" fmla="*/ 132 h 132"/>
              </a:gdLst>
              <a:ahLst/>
              <a:cxnLst>
                <a:cxn ang="0">
                  <a:pos x="T0" y="T1"/>
                </a:cxn>
                <a:cxn ang="0">
                  <a:pos x="T2" y="T3"/>
                </a:cxn>
                <a:cxn ang="0">
                  <a:pos x="T4" y="T5"/>
                </a:cxn>
                <a:cxn ang="0">
                  <a:pos x="T6" y="T7"/>
                </a:cxn>
                <a:cxn ang="0">
                  <a:pos x="T8" y="T9"/>
                </a:cxn>
              </a:cxnLst>
              <a:rect l="0" t="0" r="r" b="b"/>
              <a:pathLst>
                <a:path w="132" h="132">
                  <a:moveTo>
                    <a:pt x="65" y="132"/>
                  </a:moveTo>
                  <a:cubicBezTo>
                    <a:pt x="28" y="131"/>
                    <a:pt x="0" y="102"/>
                    <a:pt x="0" y="65"/>
                  </a:cubicBezTo>
                  <a:cubicBezTo>
                    <a:pt x="1" y="28"/>
                    <a:pt x="31" y="0"/>
                    <a:pt x="68" y="1"/>
                  </a:cubicBezTo>
                  <a:cubicBezTo>
                    <a:pt x="103" y="1"/>
                    <a:pt x="132" y="30"/>
                    <a:pt x="132" y="66"/>
                  </a:cubicBezTo>
                  <a:cubicBezTo>
                    <a:pt x="132" y="103"/>
                    <a:pt x="102" y="132"/>
                    <a:pt x="65"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51" name="グループ化 250">
            <a:extLst>
              <a:ext uri="{FF2B5EF4-FFF2-40B4-BE49-F238E27FC236}">
                <a16:creationId xmlns:a16="http://schemas.microsoft.com/office/drawing/2014/main" id="{85940E24-0F5F-491B-8669-22577147C356}"/>
              </a:ext>
            </a:extLst>
          </p:cNvPr>
          <p:cNvGrpSpPr/>
          <p:nvPr/>
        </p:nvGrpSpPr>
        <p:grpSpPr>
          <a:xfrm>
            <a:off x="3930499" y="3891194"/>
            <a:ext cx="1578994" cy="562886"/>
            <a:chOff x="4389077" y="3944615"/>
            <a:chExt cx="1578994" cy="562886"/>
          </a:xfrm>
        </p:grpSpPr>
        <p:pic>
          <p:nvPicPr>
            <p:cNvPr id="425" name="グラフィックス 424">
              <a:extLst>
                <a:ext uri="{FF2B5EF4-FFF2-40B4-BE49-F238E27FC236}">
                  <a16:creationId xmlns:a16="http://schemas.microsoft.com/office/drawing/2014/main" id="{2691F0E9-BEA7-4B83-9D9C-9560D6CD7A19}"/>
                </a:ext>
              </a:extLst>
            </p:cNvPr>
            <p:cNvPicPr>
              <a:picLocks noChangeAspect="1"/>
            </p:cNvPicPr>
            <p:nvPr/>
          </p:nvPicPr>
          <p:blipFill>
            <a:blip r:embed="rId2">
              <a:extLst>
                <a:ext uri="{96DAC541-7B7A-43D3-8B79-37D633B846F1}">
                  <asvg:svgBlip xmlns="" xmlns:asvg="http://schemas.microsoft.com/office/drawing/2016/SVG/main" r:embed="rId3"/>
                </a:ext>
              </a:extLst>
            </a:blip>
            <a:stretch>
              <a:fillRect/>
            </a:stretch>
          </p:blipFill>
          <p:spPr>
            <a:xfrm>
              <a:off x="4389077" y="4086662"/>
              <a:ext cx="386760" cy="241725"/>
            </a:xfrm>
            <a:prstGeom prst="rect">
              <a:avLst/>
            </a:prstGeom>
          </p:spPr>
        </p:pic>
        <p:grpSp>
          <p:nvGrpSpPr>
            <p:cNvPr id="426" name="Group 118">
              <a:extLst>
                <a:ext uri="{FF2B5EF4-FFF2-40B4-BE49-F238E27FC236}">
                  <a16:creationId xmlns:a16="http://schemas.microsoft.com/office/drawing/2014/main" id="{CCA8324B-A2B1-441E-ACA7-196A5B020960}"/>
                </a:ext>
              </a:extLst>
            </p:cNvPr>
            <p:cNvGrpSpPr>
              <a:grpSpLocks noChangeAspect="1"/>
            </p:cNvGrpSpPr>
            <p:nvPr/>
          </p:nvGrpSpPr>
          <p:grpSpPr bwMode="auto">
            <a:xfrm>
              <a:off x="4960299" y="3944615"/>
              <a:ext cx="396258" cy="291130"/>
              <a:chOff x="3319" y="2346"/>
              <a:chExt cx="98" cy="72"/>
            </a:xfrm>
            <a:solidFill>
              <a:schemeClr val="tx2"/>
            </a:solidFill>
          </p:grpSpPr>
          <p:sp>
            <p:nvSpPr>
              <p:cNvPr id="436" name="Freeform 119">
                <a:extLst>
                  <a:ext uri="{FF2B5EF4-FFF2-40B4-BE49-F238E27FC236}">
                    <a16:creationId xmlns:a16="http://schemas.microsoft.com/office/drawing/2014/main" id="{D5C29A25-5F7A-416F-AF72-885DFBF915A7}"/>
                  </a:ext>
                </a:extLst>
              </p:cNvPr>
              <p:cNvSpPr>
                <a:spLocks noEditPoints="1"/>
              </p:cNvSpPr>
              <p:nvPr/>
            </p:nvSpPr>
            <p:spPr bwMode="auto">
              <a:xfrm>
                <a:off x="3333" y="2401"/>
                <a:ext cx="20" cy="17"/>
              </a:xfrm>
              <a:custGeom>
                <a:avLst/>
                <a:gdLst>
                  <a:gd name="T0" fmla="*/ 16 w 16"/>
                  <a:gd name="T1" fmla="*/ 7 h 14"/>
                  <a:gd name="T2" fmla="*/ 8 w 16"/>
                  <a:gd name="T3" fmla="*/ 14 h 14"/>
                  <a:gd name="T4" fmla="*/ 0 w 16"/>
                  <a:gd name="T5" fmla="*/ 7 h 14"/>
                  <a:gd name="T6" fmla="*/ 8 w 16"/>
                  <a:gd name="T7" fmla="*/ 0 h 14"/>
                  <a:gd name="T8" fmla="*/ 16 w 16"/>
                  <a:gd name="T9" fmla="*/ 7 h 14"/>
                  <a:gd name="T10" fmla="*/ 8 w 16"/>
                  <a:gd name="T11" fmla="*/ 3 h 14"/>
                  <a:gd name="T12" fmla="*/ 4 w 16"/>
                  <a:gd name="T13" fmla="*/ 7 h 14"/>
                  <a:gd name="T14" fmla="*/ 8 w 16"/>
                  <a:gd name="T15" fmla="*/ 11 h 14"/>
                  <a:gd name="T16" fmla="*/ 13 w 16"/>
                  <a:gd name="T17" fmla="*/ 7 h 14"/>
                  <a:gd name="T18" fmla="*/ 8 w 16"/>
                  <a:gd name="T1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16" y="7"/>
                    </a:moveTo>
                    <a:cubicBezTo>
                      <a:pt x="16" y="11"/>
                      <a:pt x="13" y="14"/>
                      <a:pt x="8" y="14"/>
                    </a:cubicBezTo>
                    <a:cubicBezTo>
                      <a:pt x="4" y="14"/>
                      <a:pt x="0" y="11"/>
                      <a:pt x="0" y="7"/>
                    </a:cubicBezTo>
                    <a:cubicBezTo>
                      <a:pt x="0" y="3"/>
                      <a:pt x="4" y="0"/>
                      <a:pt x="8" y="0"/>
                    </a:cubicBezTo>
                    <a:cubicBezTo>
                      <a:pt x="13" y="0"/>
                      <a:pt x="16" y="3"/>
                      <a:pt x="16" y="7"/>
                    </a:cubicBezTo>
                    <a:close/>
                    <a:moveTo>
                      <a:pt x="8" y="3"/>
                    </a:moveTo>
                    <a:cubicBezTo>
                      <a:pt x="6" y="3"/>
                      <a:pt x="4" y="4"/>
                      <a:pt x="4" y="7"/>
                    </a:cubicBezTo>
                    <a:cubicBezTo>
                      <a:pt x="4" y="9"/>
                      <a:pt x="6" y="11"/>
                      <a:pt x="8" y="11"/>
                    </a:cubicBezTo>
                    <a:cubicBezTo>
                      <a:pt x="11" y="11"/>
                      <a:pt x="13" y="9"/>
                      <a:pt x="13" y="7"/>
                    </a:cubicBezTo>
                    <a:cubicBezTo>
                      <a:pt x="13" y="4"/>
                      <a:pt x="11"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7" name="Freeform 120">
                <a:extLst>
                  <a:ext uri="{FF2B5EF4-FFF2-40B4-BE49-F238E27FC236}">
                    <a16:creationId xmlns:a16="http://schemas.microsoft.com/office/drawing/2014/main" id="{70980A6B-A30D-4223-8814-08CCE5EFA2FE}"/>
                  </a:ext>
                </a:extLst>
              </p:cNvPr>
              <p:cNvSpPr>
                <a:spLocks noEditPoints="1"/>
              </p:cNvSpPr>
              <p:nvPr/>
            </p:nvSpPr>
            <p:spPr bwMode="auto">
              <a:xfrm>
                <a:off x="3319" y="2346"/>
                <a:ext cx="98" cy="64"/>
              </a:xfrm>
              <a:custGeom>
                <a:avLst/>
                <a:gdLst>
                  <a:gd name="T0" fmla="*/ 29 w 82"/>
                  <a:gd name="T1" fmla="*/ 0 h 53"/>
                  <a:gd name="T2" fmla="*/ 18 w 82"/>
                  <a:gd name="T3" fmla="*/ 5 h 53"/>
                  <a:gd name="T4" fmla="*/ 4 w 82"/>
                  <a:gd name="T5" fmla="*/ 23 h 53"/>
                  <a:gd name="T6" fmla="*/ 0 w 82"/>
                  <a:gd name="T7" fmla="*/ 34 h 53"/>
                  <a:gd name="T8" fmla="*/ 0 w 82"/>
                  <a:gd name="T9" fmla="*/ 46 h 53"/>
                  <a:gd name="T10" fmla="*/ 5 w 82"/>
                  <a:gd name="T11" fmla="*/ 53 h 53"/>
                  <a:gd name="T12" fmla="*/ 11 w 82"/>
                  <a:gd name="T13" fmla="*/ 52 h 53"/>
                  <a:gd name="T14" fmla="*/ 11 w 82"/>
                  <a:gd name="T15" fmla="*/ 52 h 53"/>
                  <a:gd name="T16" fmla="*/ 20 w 82"/>
                  <a:gd name="T17" fmla="*/ 43 h 53"/>
                  <a:gd name="T18" fmla="*/ 29 w 82"/>
                  <a:gd name="T19" fmla="*/ 52 h 53"/>
                  <a:gd name="T20" fmla="*/ 29 w 82"/>
                  <a:gd name="T21" fmla="*/ 52 h 53"/>
                  <a:gd name="T22" fmla="*/ 36 w 82"/>
                  <a:gd name="T23" fmla="*/ 53 h 53"/>
                  <a:gd name="T24" fmla="*/ 51 w 82"/>
                  <a:gd name="T25" fmla="*/ 53 h 53"/>
                  <a:gd name="T26" fmla="*/ 58 w 82"/>
                  <a:gd name="T27" fmla="*/ 52 h 53"/>
                  <a:gd name="T28" fmla="*/ 58 w 82"/>
                  <a:gd name="T29" fmla="*/ 52 h 53"/>
                  <a:gd name="T30" fmla="*/ 67 w 82"/>
                  <a:gd name="T31" fmla="*/ 43 h 53"/>
                  <a:gd name="T32" fmla="*/ 76 w 82"/>
                  <a:gd name="T33" fmla="*/ 52 h 53"/>
                  <a:gd name="T34" fmla="*/ 76 w 82"/>
                  <a:gd name="T35" fmla="*/ 52 h 53"/>
                  <a:gd name="T36" fmla="*/ 79 w 82"/>
                  <a:gd name="T37" fmla="*/ 53 h 53"/>
                  <a:gd name="T38" fmla="*/ 82 w 82"/>
                  <a:gd name="T39" fmla="*/ 46 h 53"/>
                  <a:gd name="T40" fmla="*/ 82 w 82"/>
                  <a:gd name="T41" fmla="*/ 7 h 53"/>
                  <a:gd name="T42" fmla="*/ 75 w 82"/>
                  <a:gd name="T43" fmla="*/ 0 h 53"/>
                  <a:gd name="T44" fmla="*/ 29 w 82"/>
                  <a:gd name="T45" fmla="*/ 0 h 53"/>
                  <a:gd name="T46" fmla="*/ 29 w 82"/>
                  <a:gd name="T47" fmla="*/ 0 h 53"/>
                  <a:gd name="T48" fmla="*/ 77 w 82"/>
                  <a:gd name="T49" fmla="*/ 31 h 53"/>
                  <a:gd name="T50" fmla="*/ 70 w 82"/>
                  <a:gd name="T51" fmla="*/ 37 h 53"/>
                  <a:gd name="T52" fmla="*/ 66 w 82"/>
                  <a:gd name="T53" fmla="*/ 37 h 53"/>
                  <a:gd name="T54" fmla="*/ 59 w 82"/>
                  <a:gd name="T55" fmla="*/ 41 h 53"/>
                  <a:gd name="T56" fmla="*/ 52 w 82"/>
                  <a:gd name="T57" fmla="*/ 45 h 53"/>
                  <a:gd name="T58" fmla="*/ 42 w 82"/>
                  <a:gd name="T59" fmla="*/ 45 h 53"/>
                  <a:gd name="T60" fmla="*/ 35 w 82"/>
                  <a:gd name="T61" fmla="*/ 39 h 53"/>
                  <a:gd name="T62" fmla="*/ 35 w 82"/>
                  <a:gd name="T63" fmla="*/ 38 h 53"/>
                  <a:gd name="T64" fmla="*/ 28 w 82"/>
                  <a:gd name="T65" fmla="*/ 31 h 53"/>
                  <a:gd name="T66" fmla="*/ 14 w 82"/>
                  <a:gd name="T67" fmla="*/ 31 h 53"/>
                  <a:gd name="T68" fmla="*/ 11 w 82"/>
                  <a:gd name="T69" fmla="*/ 26 h 53"/>
                  <a:gd name="T70" fmla="*/ 21 w 82"/>
                  <a:gd name="T71" fmla="*/ 12 h 53"/>
                  <a:gd name="T72" fmla="*/ 32 w 82"/>
                  <a:gd name="T73" fmla="*/ 7 h 53"/>
                  <a:gd name="T74" fmla="*/ 70 w 82"/>
                  <a:gd name="T75" fmla="*/ 7 h 53"/>
                  <a:gd name="T76" fmla="*/ 77 w 82"/>
                  <a:gd name="T77" fmla="*/ 14 h 53"/>
                  <a:gd name="T78" fmla="*/ 77 w 82"/>
                  <a:gd name="T79" fmla="*/ 31 h 53"/>
                  <a:gd name="T80" fmla="*/ 77 w 82"/>
                  <a:gd name="T81" fmla="*/ 3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2" h="53">
                    <a:moveTo>
                      <a:pt x="29" y="0"/>
                    </a:moveTo>
                    <a:cubicBezTo>
                      <a:pt x="25" y="0"/>
                      <a:pt x="20" y="2"/>
                      <a:pt x="18" y="5"/>
                    </a:cubicBezTo>
                    <a:cubicBezTo>
                      <a:pt x="4" y="23"/>
                      <a:pt x="4" y="23"/>
                      <a:pt x="4" y="23"/>
                    </a:cubicBezTo>
                    <a:cubicBezTo>
                      <a:pt x="2" y="25"/>
                      <a:pt x="0" y="31"/>
                      <a:pt x="0" y="34"/>
                    </a:cubicBezTo>
                    <a:cubicBezTo>
                      <a:pt x="0" y="46"/>
                      <a:pt x="0" y="46"/>
                      <a:pt x="0" y="46"/>
                    </a:cubicBezTo>
                    <a:cubicBezTo>
                      <a:pt x="0" y="50"/>
                      <a:pt x="2" y="53"/>
                      <a:pt x="5" y="53"/>
                    </a:cubicBezTo>
                    <a:cubicBezTo>
                      <a:pt x="9" y="53"/>
                      <a:pt x="11" y="52"/>
                      <a:pt x="11" y="52"/>
                    </a:cubicBezTo>
                    <a:cubicBezTo>
                      <a:pt x="11" y="52"/>
                      <a:pt x="11" y="52"/>
                      <a:pt x="11" y="52"/>
                    </a:cubicBezTo>
                    <a:cubicBezTo>
                      <a:pt x="11" y="47"/>
                      <a:pt x="15" y="43"/>
                      <a:pt x="20" y="43"/>
                    </a:cubicBezTo>
                    <a:cubicBezTo>
                      <a:pt x="25" y="43"/>
                      <a:pt x="29" y="47"/>
                      <a:pt x="29" y="52"/>
                    </a:cubicBezTo>
                    <a:cubicBezTo>
                      <a:pt x="29" y="52"/>
                      <a:pt x="29" y="52"/>
                      <a:pt x="29" y="52"/>
                    </a:cubicBezTo>
                    <a:cubicBezTo>
                      <a:pt x="29" y="52"/>
                      <a:pt x="32" y="53"/>
                      <a:pt x="36" y="53"/>
                    </a:cubicBezTo>
                    <a:cubicBezTo>
                      <a:pt x="51" y="53"/>
                      <a:pt x="51" y="53"/>
                      <a:pt x="51" y="53"/>
                    </a:cubicBezTo>
                    <a:cubicBezTo>
                      <a:pt x="55" y="53"/>
                      <a:pt x="58" y="52"/>
                      <a:pt x="58" y="52"/>
                    </a:cubicBezTo>
                    <a:cubicBezTo>
                      <a:pt x="58" y="52"/>
                      <a:pt x="58" y="52"/>
                      <a:pt x="58" y="52"/>
                    </a:cubicBezTo>
                    <a:cubicBezTo>
                      <a:pt x="58" y="47"/>
                      <a:pt x="62" y="43"/>
                      <a:pt x="67" y="43"/>
                    </a:cubicBezTo>
                    <a:cubicBezTo>
                      <a:pt x="72" y="43"/>
                      <a:pt x="76" y="47"/>
                      <a:pt x="76" y="52"/>
                    </a:cubicBezTo>
                    <a:cubicBezTo>
                      <a:pt x="76" y="52"/>
                      <a:pt x="76" y="52"/>
                      <a:pt x="76" y="52"/>
                    </a:cubicBezTo>
                    <a:cubicBezTo>
                      <a:pt x="76" y="52"/>
                      <a:pt x="77" y="53"/>
                      <a:pt x="79" y="53"/>
                    </a:cubicBezTo>
                    <a:cubicBezTo>
                      <a:pt x="81" y="53"/>
                      <a:pt x="82" y="50"/>
                      <a:pt x="82" y="46"/>
                    </a:cubicBezTo>
                    <a:cubicBezTo>
                      <a:pt x="82" y="7"/>
                      <a:pt x="82" y="7"/>
                      <a:pt x="82" y="7"/>
                    </a:cubicBezTo>
                    <a:cubicBezTo>
                      <a:pt x="82" y="3"/>
                      <a:pt x="79" y="0"/>
                      <a:pt x="75" y="0"/>
                    </a:cubicBezTo>
                    <a:cubicBezTo>
                      <a:pt x="29" y="0"/>
                      <a:pt x="29" y="0"/>
                      <a:pt x="29" y="0"/>
                    </a:cubicBezTo>
                    <a:cubicBezTo>
                      <a:pt x="29" y="0"/>
                      <a:pt x="29" y="0"/>
                      <a:pt x="29" y="0"/>
                    </a:cubicBezTo>
                    <a:close/>
                    <a:moveTo>
                      <a:pt x="77" y="31"/>
                    </a:moveTo>
                    <a:cubicBezTo>
                      <a:pt x="77" y="34"/>
                      <a:pt x="73" y="37"/>
                      <a:pt x="70" y="37"/>
                    </a:cubicBezTo>
                    <a:cubicBezTo>
                      <a:pt x="66" y="37"/>
                      <a:pt x="66" y="37"/>
                      <a:pt x="66" y="37"/>
                    </a:cubicBezTo>
                    <a:cubicBezTo>
                      <a:pt x="62" y="37"/>
                      <a:pt x="59" y="39"/>
                      <a:pt x="59" y="41"/>
                    </a:cubicBezTo>
                    <a:cubicBezTo>
                      <a:pt x="59" y="44"/>
                      <a:pt x="56" y="45"/>
                      <a:pt x="52" y="45"/>
                    </a:cubicBezTo>
                    <a:cubicBezTo>
                      <a:pt x="42" y="45"/>
                      <a:pt x="42" y="45"/>
                      <a:pt x="42" y="45"/>
                    </a:cubicBezTo>
                    <a:cubicBezTo>
                      <a:pt x="38" y="45"/>
                      <a:pt x="35" y="43"/>
                      <a:pt x="35" y="39"/>
                    </a:cubicBezTo>
                    <a:cubicBezTo>
                      <a:pt x="35" y="38"/>
                      <a:pt x="35" y="38"/>
                      <a:pt x="35" y="38"/>
                    </a:cubicBezTo>
                    <a:cubicBezTo>
                      <a:pt x="35" y="34"/>
                      <a:pt x="31" y="31"/>
                      <a:pt x="28" y="31"/>
                    </a:cubicBezTo>
                    <a:cubicBezTo>
                      <a:pt x="14" y="31"/>
                      <a:pt x="14" y="31"/>
                      <a:pt x="14" y="31"/>
                    </a:cubicBezTo>
                    <a:cubicBezTo>
                      <a:pt x="10" y="31"/>
                      <a:pt x="9" y="29"/>
                      <a:pt x="11" y="26"/>
                    </a:cubicBezTo>
                    <a:cubicBezTo>
                      <a:pt x="21" y="12"/>
                      <a:pt x="21" y="12"/>
                      <a:pt x="21" y="12"/>
                    </a:cubicBezTo>
                    <a:cubicBezTo>
                      <a:pt x="23" y="10"/>
                      <a:pt x="28" y="7"/>
                      <a:pt x="32" y="7"/>
                    </a:cubicBezTo>
                    <a:cubicBezTo>
                      <a:pt x="70" y="7"/>
                      <a:pt x="70" y="7"/>
                      <a:pt x="70" y="7"/>
                    </a:cubicBezTo>
                    <a:cubicBezTo>
                      <a:pt x="73" y="7"/>
                      <a:pt x="77" y="10"/>
                      <a:pt x="77" y="14"/>
                    </a:cubicBezTo>
                    <a:cubicBezTo>
                      <a:pt x="77" y="31"/>
                      <a:pt x="77" y="31"/>
                      <a:pt x="77" y="31"/>
                    </a:cubicBezTo>
                    <a:cubicBezTo>
                      <a:pt x="77" y="31"/>
                      <a:pt x="77" y="31"/>
                      <a:pt x="77"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8" name="Freeform 121">
                <a:extLst>
                  <a:ext uri="{FF2B5EF4-FFF2-40B4-BE49-F238E27FC236}">
                    <a16:creationId xmlns:a16="http://schemas.microsoft.com/office/drawing/2014/main" id="{6BA09F4D-68F9-454E-8512-4B74868CFB81}"/>
                  </a:ext>
                </a:extLst>
              </p:cNvPr>
              <p:cNvSpPr>
                <a:spLocks noEditPoints="1"/>
              </p:cNvSpPr>
              <p:nvPr/>
            </p:nvSpPr>
            <p:spPr bwMode="auto">
              <a:xfrm>
                <a:off x="3390" y="2401"/>
                <a:ext cx="19" cy="17"/>
              </a:xfrm>
              <a:custGeom>
                <a:avLst/>
                <a:gdLst>
                  <a:gd name="T0" fmla="*/ 16 w 16"/>
                  <a:gd name="T1" fmla="*/ 7 h 14"/>
                  <a:gd name="T2" fmla="*/ 8 w 16"/>
                  <a:gd name="T3" fmla="*/ 14 h 14"/>
                  <a:gd name="T4" fmla="*/ 0 w 16"/>
                  <a:gd name="T5" fmla="*/ 7 h 14"/>
                  <a:gd name="T6" fmla="*/ 8 w 16"/>
                  <a:gd name="T7" fmla="*/ 0 h 14"/>
                  <a:gd name="T8" fmla="*/ 16 w 16"/>
                  <a:gd name="T9" fmla="*/ 7 h 14"/>
                  <a:gd name="T10" fmla="*/ 8 w 16"/>
                  <a:gd name="T11" fmla="*/ 3 h 14"/>
                  <a:gd name="T12" fmla="*/ 4 w 16"/>
                  <a:gd name="T13" fmla="*/ 7 h 14"/>
                  <a:gd name="T14" fmla="*/ 8 w 16"/>
                  <a:gd name="T15" fmla="*/ 11 h 14"/>
                  <a:gd name="T16" fmla="*/ 13 w 16"/>
                  <a:gd name="T17" fmla="*/ 7 h 14"/>
                  <a:gd name="T18" fmla="*/ 8 w 16"/>
                  <a:gd name="T1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16" y="7"/>
                    </a:moveTo>
                    <a:cubicBezTo>
                      <a:pt x="16" y="11"/>
                      <a:pt x="13" y="14"/>
                      <a:pt x="8" y="14"/>
                    </a:cubicBezTo>
                    <a:cubicBezTo>
                      <a:pt x="4" y="14"/>
                      <a:pt x="0" y="11"/>
                      <a:pt x="0" y="7"/>
                    </a:cubicBezTo>
                    <a:cubicBezTo>
                      <a:pt x="0" y="3"/>
                      <a:pt x="4" y="0"/>
                      <a:pt x="8" y="0"/>
                    </a:cubicBezTo>
                    <a:cubicBezTo>
                      <a:pt x="13" y="0"/>
                      <a:pt x="16" y="3"/>
                      <a:pt x="16" y="7"/>
                    </a:cubicBezTo>
                    <a:close/>
                    <a:moveTo>
                      <a:pt x="8" y="3"/>
                    </a:moveTo>
                    <a:cubicBezTo>
                      <a:pt x="6" y="3"/>
                      <a:pt x="4" y="4"/>
                      <a:pt x="4" y="7"/>
                    </a:cubicBezTo>
                    <a:cubicBezTo>
                      <a:pt x="4" y="9"/>
                      <a:pt x="6" y="11"/>
                      <a:pt x="8" y="11"/>
                    </a:cubicBezTo>
                    <a:cubicBezTo>
                      <a:pt x="11" y="11"/>
                      <a:pt x="13" y="9"/>
                      <a:pt x="13" y="7"/>
                    </a:cubicBezTo>
                    <a:cubicBezTo>
                      <a:pt x="13" y="4"/>
                      <a:pt x="11"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9" name="Oval 122">
                <a:extLst>
                  <a:ext uri="{FF2B5EF4-FFF2-40B4-BE49-F238E27FC236}">
                    <a16:creationId xmlns:a16="http://schemas.microsoft.com/office/drawing/2014/main" id="{0556A5F4-7F1C-43DD-8937-2E62F31BB4BE}"/>
                  </a:ext>
                </a:extLst>
              </p:cNvPr>
              <p:cNvSpPr>
                <a:spLocks noChangeArrowheads="1"/>
              </p:cNvSpPr>
              <p:nvPr/>
            </p:nvSpPr>
            <p:spPr bwMode="auto">
              <a:xfrm>
                <a:off x="3388" y="2358"/>
                <a:ext cx="11" cy="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0" name="Freeform 123">
                <a:extLst>
                  <a:ext uri="{FF2B5EF4-FFF2-40B4-BE49-F238E27FC236}">
                    <a16:creationId xmlns:a16="http://schemas.microsoft.com/office/drawing/2014/main" id="{B7BFF405-6733-406B-8D2B-DB83F23CC87E}"/>
                  </a:ext>
                </a:extLst>
              </p:cNvPr>
              <p:cNvSpPr>
                <a:spLocks/>
              </p:cNvSpPr>
              <p:nvPr/>
            </p:nvSpPr>
            <p:spPr bwMode="auto">
              <a:xfrm>
                <a:off x="3380" y="2370"/>
                <a:ext cx="19" cy="29"/>
              </a:xfrm>
              <a:custGeom>
                <a:avLst/>
                <a:gdLst>
                  <a:gd name="T0" fmla="*/ 16 w 16"/>
                  <a:gd name="T1" fmla="*/ 13 h 24"/>
                  <a:gd name="T2" fmla="*/ 16 w 16"/>
                  <a:gd name="T3" fmla="*/ 4 h 24"/>
                  <a:gd name="T4" fmla="*/ 12 w 16"/>
                  <a:gd name="T5" fmla="*/ 0 h 24"/>
                  <a:gd name="T6" fmla="*/ 8 w 16"/>
                  <a:gd name="T7" fmla="*/ 4 h 24"/>
                  <a:gd name="T8" fmla="*/ 8 w 16"/>
                  <a:gd name="T9" fmla="*/ 12 h 24"/>
                  <a:gd name="T10" fmla="*/ 2 w 16"/>
                  <a:gd name="T11" fmla="*/ 12 h 24"/>
                  <a:gd name="T12" fmla="*/ 0 w 16"/>
                  <a:gd name="T13" fmla="*/ 14 h 24"/>
                  <a:gd name="T14" fmla="*/ 0 w 16"/>
                  <a:gd name="T15" fmla="*/ 22 h 24"/>
                  <a:gd name="T16" fmla="*/ 2 w 16"/>
                  <a:gd name="T17" fmla="*/ 24 h 24"/>
                  <a:gd name="T18" fmla="*/ 4 w 16"/>
                  <a:gd name="T19" fmla="*/ 22 h 24"/>
                  <a:gd name="T20" fmla="*/ 5 w 16"/>
                  <a:gd name="T21" fmla="*/ 16 h 24"/>
                  <a:gd name="T22" fmla="*/ 12 w 16"/>
                  <a:gd name="T23" fmla="*/ 16 h 24"/>
                  <a:gd name="T24" fmla="*/ 16 w 16"/>
                  <a:gd name="T25"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4">
                    <a:moveTo>
                      <a:pt x="16" y="13"/>
                    </a:moveTo>
                    <a:cubicBezTo>
                      <a:pt x="16" y="4"/>
                      <a:pt x="16" y="4"/>
                      <a:pt x="16" y="4"/>
                    </a:cubicBezTo>
                    <a:cubicBezTo>
                      <a:pt x="16" y="2"/>
                      <a:pt x="14" y="0"/>
                      <a:pt x="12" y="0"/>
                    </a:cubicBezTo>
                    <a:cubicBezTo>
                      <a:pt x="9" y="0"/>
                      <a:pt x="8" y="2"/>
                      <a:pt x="8" y="4"/>
                    </a:cubicBezTo>
                    <a:cubicBezTo>
                      <a:pt x="8" y="12"/>
                      <a:pt x="8" y="12"/>
                      <a:pt x="8" y="12"/>
                    </a:cubicBezTo>
                    <a:cubicBezTo>
                      <a:pt x="2" y="12"/>
                      <a:pt x="2" y="12"/>
                      <a:pt x="2" y="12"/>
                    </a:cubicBezTo>
                    <a:cubicBezTo>
                      <a:pt x="1" y="12"/>
                      <a:pt x="0" y="13"/>
                      <a:pt x="0" y="14"/>
                    </a:cubicBezTo>
                    <a:cubicBezTo>
                      <a:pt x="0" y="22"/>
                      <a:pt x="0" y="22"/>
                      <a:pt x="0" y="22"/>
                    </a:cubicBezTo>
                    <a:cubicBezTo>
                      <a:pt x="0" y="23"/>
                      <a:pt x="1" y="24"/>
                      <a:pt x="2" y="24"/>
                    </a:cubicBezTo>
                    <a:cubicBezTo>
                      <a:pt x="3" y="24"/>
                      <a:pt x="4" y="23"/>
                      <a:pt x="4" y="22"/>
                    </a:cubicBezTo>
                    <a:cubicBezTo>
                      <a:pt x="5" y="16"/>
                      <a:pt x="5" y="16"/>
                      <a:pt x="5" y="16"/>
                    </a:cubicBezTo>
                    <a:cubicBezTo>
                      <a:pt x="5" y="16"/>
                      <a:pt x="11" y="16"/>
                      <a:pt x="12" y="16"/>
                    </a:cubicBezTo>
                    <a:cubicBezTo>
                      <a:pt x="14" y="16"/>
                      <a:pt x="16" y="15"/>
                      <a:pt x="1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1" name="Oval 124">
                <a:extLst>
                  <a:ext uri="{FF2B5EF4-FFF2-40B4-BE49-F238E27FC236}">
                    <a16:creationId xmlns:a16="http://schemas.microsoft.com/office/drawing/2014/main" id="{43A8D577-498F-4D72-A919-416267F78A78}"/>
                  </a:ext>
                </a:extLst>
              </p:cNvPr>
              <p:cNvSpPr>
                <a:spLocks noChangeArrowheads="1"/>
              </p:cNvSpPr>
              <p:nvPr/>
            </p:nvSpPr>
            <p:spPr bwMode="auto">
              <a:xfrm>
                <a:off x="3375" y="2358"/>
                <a:ext cx="10" cy="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2" name="Freeform 125">
                <a:extLst>
                  <a:ext uri="{FF2B5EF4-FFF2-40B4-BE49-F238E27FC236}">
                    <a16:creationId xmlns:a16="http://schemas.microsoft.com/office/drawing/2014/main" id="{FEA7BF55-B81B-4895-9BE1-1CA62357C726}"/>
                  </a:ext>
                </a:extLst>
              </p:cNvPr>
              <p:cNvSpPr>
                <a:spLocks/>
              </p:cNvSpPr>
              <p:nvPr/>
            </p:nvSpPr>
            <p:spPr bwMode="auto">
              <a:xfrm>
                <a:off x="3366" y="2369"/>
                <a:ext cx="19" cy="29"/>
              </a:xfrm>
              <a:custGeom>
                <a:avLst/>
                <a:gdLst>
                  <a:gd name="T0" fmla="*/ 10 w 16"/>
                  <a:gd name="T1" fmla="*/ 14 h 24"/>
                  <a:gd name="T2" fmla="*/ 12 w 16"/>
                  <a:gd name="T3" fmla="*/ 12 h 24"/>
                  <a:gd name="T4" fmla="*/ 16 w 16"/>
                  <a:gd name="T5" fmla="*/ 12 h 24"/>
                  <a:gd name="T6" fmla="*/ 16 w 16"/>
                  <a:gd name="T7" fmla="*/ 3 h 24"/>
                  <a:gd name="T8" fmla="*/ 12 w 16"/>
                  <a:gd name="T9" fmla="*/ 0 h 24"/>
                  <a:gd name="T10" fmla="*/ 8 w 16"/>
                  <a:gd name="T11" fmla="*/ 3 h 24"/>
                  <a:gd name="T12" fmla="*/ 8 w 16"/>
                  <a:gd name="T13" fmla="*/ 11 h 24"/>
                  <a:gd name="T14" fmla="*/ 3 w 16"/>
                  <a:gd name="T15" fmla="*/ 11 h 24"/>
                  <a:gd name="T16" fmla="*/ 0 w 16"/>
                  <a:gd name="T17" fmla="*/ 14 h 24"/>
                  <a:gd name="T18" fmla="*/ 1 w 16"/>
                  <a:gd name="T19" fmla="*/ 22 h 24"/>
                  <a:gd name="T20" fmla="*/ 3 w 16"/>
                  <a:gd name="T21" fmla="*/ 24 h 24"/>
                  <a:gd name="T22" fmla="*/ 5 w 16"/>
                  <a:gd name="T23" fmla="*/ 22 h 24"/>
                  <a:gd name="T24" fmla="*/ 5 w 16"/>
                  <a:gd name="T25" fmla="*/ 16 h 24"/>
                  <a:gd name="T26" fmla="*/ 10 w 16"/>
                  <a:gd name="T27" fmla="*/ 16 h 24"/>
                  <a:gd name="T28" fmla="*/ 10 w 16"/>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24">
                    <a:moveTo>
                      <a:pt x="10" y="14"/>
                    </a:moveTo>
                    <a:cubicBezTo>
                      <a:pt x="10" y="13"/>
                      <a:pt x="11" y="12"/>
                      <a:pt x="12" y="12"/>
                    </a:cubicBezTo>
                    <a:cubicBezTo>
                      <a:pt x="12" y="12"/>
                      <a:pt x="12" y="12"/>
                      <a:pt x="16" y="12"/>
                    </a:cubicBezTo>
                    <a:cubicBezTo>
                      <a:pt x="16" y="3"/>
                      <a:pt x="16" y="3"/>
                      <a:pt x="16" y="3"/>
                    </a:cubicBezTo>
                    <a:cubicBezTo>
                      <a:pt x="16" y="1"/>
                      <a:pt x="14" y="0"/>
                      <a:pt x="12" y="0"/>
                    </a:cubicBezTo>
                    <a:cubicBezTo>
                      <a:pt x="10" y="0"/>
                      <a:pt x="8" y="1"/>
                      <a:pt x="8" y="3"/>
                    </a:cubicBezTo>
                    <a:cubicBezTo>
                      <a:pt x="8" y="11"/>
                      <a:pt x="8" y="11"/>
                      <a:pt x="8" y="11"/>
                    </a:cubicBezTo>
                    <a:cubicBezTo>
                      <a:pt x="3" y="11"/>
                      <a:pt x="3" y="11"/>
                      <a:pt x="3" y="11"/>
                    </a:cubicBezTo>
                    <a:cubicBezTo>
                      <a:pt x="1" y="11"/>
                      <a:pt x="0" y="12"/>
                      <a:pt x="0" y="14"/>
                    </a:cubicBezTo>
                    <a:cubicBezTo>
                      <a:pt x="1" y="22"/>
                      <a:pt x="1" y="22"/>
                      <a:pt x="1" y="22"/>
                    </a:cubicBezTo>
                    <a:cubicBezTo>
                      <a:pt x="1" y="23"/>
                      <a:pt x="1" y="24"/>
                      <a:pt x="3" y="24"/>
                    </a:cubicBezTo>
                    <a:cubicBezTo>
                      <a:pt x="4" y="24"/>
                      <a:pt x="5" y="23"/>
                      <a:pt x="5" y="22"/>
                    </a:cubicBezTo>
                    <a:cubicBezTo>
                      <a:pt x="5" y="16"/>
                      <a:pt x="5" y="16"/>
                      <a:pt x="5" y="16"/>
                    </a:cubicBezTo>
                    <a:cubicBezTo>
                      <a:pt x="5" y="16"/>
                      <a:pt x="8" y="16"/>
                      <a:pt x="10" y="16"/>
                    </a:cubicBezTo>
                    <a:cubicBezTo>
                      <a:pt x="10" y="15"/>
                      <a:pt x="10" y="15"/>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427" name="Freeform 8">
              <a:extLst>
                <a:ext uri="{FF2B5EF4-FFF2-40B4-BE49-F238E27FC236}">
                  <a16:creationId xmlns:a16="http://schemas.microsoft.com/office/drawing/2014/main" id="{323EBBD0-9498-434E-AD41-6E15C9A6C124}"/>
                </a:ext>
              </a:extLst>
            </p:cNvPr>
            <p:cNvSpPr>
              <a:spLocks noEditPoints="1"/>
            </p:cNvSpPr>
            <p:nvPr/>
          </p:nvSpPr>
          <p:spPr bwMode="auto">
            <a:xfrm>
              <a:off x="5443040" y="4084399"/>
              <a:ext cx="525031" cy="302691"/>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dirty="0">
                <a:ln>
                  <a:noFill/>
                </a:ln>
                <a:solidFill>
                  <a:sysClr val="windowText" lastClr="000000"/>
                </a:solidFill>
                <a:effectLst/>
                <a:uLnTx/>
                <a:uFillTx/>
                <a:latin typeface="Arial"/>
                <a:ea typeface="Meiryo UI"/>
              </a:endParaRPr>
            </a:p>
          </p:txBody>
        </p:sp>
        <p:pic>
          <p:nvPicPr>
            <p:cNvPr id="443" name="グラフィックス 442">
              <a:extLst>
                <a:ext uri="{FF2B5EF4-FFF2-40B4-BE49-F238E27FC236}">
                  <a16:creationId xmlns:a16="http://schemas.microsoft.com/office/drawing/2014/main" id="{84CE9CE4-A26B-4E78-83B2-6B291242A9D3}"/>
                </a:ext>
              </a:extLst>
            </p:cNvPr>
            <p:cNvPicPr>
              <a:picLocks noChangeAspect="1"/>
            </p:cNvPicPr>
            <p:nvPr/>
          </p:nvPicPr>
          <p:blipFill>
            <a:blip r:embed="rId2">
              <a:extLst>
                <a:ext uri="{96DAC541-7B7A-43D3-8B79-37D633B846F1}">
                  <asvg:svgBlip xmlns="" xmlns:asvg="http://schemas.microsoft.com/office/drawing/2016/SVG/main" r:embed="rId3"/>
                </a:ext>
              </a:extLst>
            </a:blip>
            <a:stretch>
              <a:fillRect/>
            </a:stretch>
          </p:blipFill>
          <p:spPr>
            <a:xfrm>
              <a:off x="4730190" y="4265776"/>
              <a:ext cx="386760" cy="241725"/>
            </a:xfrm>
            <a:prstGeom prst="rect">
              <a:avLst/>
            </a:prstGeom>
          </p:spPr>
        </p:pic>
      </p:grpSp>
      <p:grpSp>
        <p:nvGrpSpPr>
          <p:cNvPr id="453" name="グループ化 452">
            <a:extLst>
              <a:ext uri="{FF2B5EF4-FFF2-40B4-BE49-F238E27FC236}">
                <a16:creationId xmlns:a16="http://schemas.microsoft.com/office/drawing/2014/main" id="{F39B0A26-3F15-4D0E-84E3-E328B92F8AD4}"/>
              </a:ext>
            </a:extLst>
          </p:cNvPr>
          <p:cNvGrpSpPr/>
          <p:nvPr/>
        </p:nvGrpSpPr>
        <p:grpSpPr>
          <a:xfrm>
            <a:off x="5602145" y="4126166"/>
            <a:ext cx="122646" cy="331636"/>
            <a:chOff x="1440359" y="5911981"/>
            <a:chExt cx="210935" cy="570370"/>
          </a:xfrm>
          <a:solidFill>
            <a:schemeClr val="bg1">
              <a:lumMod val="50000"/>
            </a:schemeClr>
          </a:solidFill>
        </p:grpSpPr>
        <p:sp>
          <p:nvSpPr>
            <p:cNvPr id="454" name="Oval 6">
              <a:extLst>
                <a:ext uri="{FF2B5EF4-FFF2-40B4-BE49-F238E27FC236}">
                  <a16:creationId xmlns:a16="http://schemas.microsoft.com/office/drawing/2014/main" id="{2D385508-641C-4621-8D03-EB733CA9B431}"/>
                </a:ext>
              </a:extLst>
            </p:cNvPr>
            <p:cNvSpPr>
              <a:spLocks noChangeArrowheads="1"/>
            </p:cNvSpPr>
            <p:nvPr/>
          </p:nvSpPr>
          <p:spPr bwMode="auto">
            <a:xfrm>
              <a:off x="1501842" y="5911981"/>
              <a:ext cx="88442" cy="8749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5" name="Freeform 7">
              <a:extLst>
                <a:ext uri="{FF2B5EF4-FFF2-40B4-BE49-F238E27FC236}">
                  <a16:creationId xmlns:a16="http://schemas.microsoft.com/office/drawing/2014/main" id="{8CF79B38-F22C-440C-B6B7-F06FB29AD286}"/>
                </a:ext>
              </a:extLst>
            </p:cNvPr>
            <p:cNvSpPr>
              <a:spLocks/>
            </p:cNvSpPr>
            <p:nvPr/>
          </p:nvSpPr>
          <p:spPr bwMode="auto">
            <a:xfrm>
              <a:off x="1440359" y="6012718"/>
              <a:ext cx="210935" cy="469633"/>
            </a:xfrm>
            <a:custGeom>
              <a:avLst/>
              <a:gdLst>
                <a:gd name="T0" fmla="*/ 93 w 186"/>
                <a:gd name="T1" fmla="*/ 0 h 418"/>
                <a:gd name="T2" fmla="*/ 0 w 186"/>
                <a:gd name="T3" fmla="*/ 57 h 418"/>
                <a:gd name="T4" fmla="*/ 0 w 186"/>
                <a:gd name="T5" fmla="*/ 185 h 418"/>
                <a:gd name="T6" fmla="*/ 15 w 186"/>
                <a:gd name="T7" fmla="*/ 201 h 418"/>
                <a:gd name="T8" fmla="*/ 30 w 186"/>
                <a:gd name="T9" fmla="*/ 186 h 418"/>
                <a:gd name="T10" fmla="*/ 38 w 186"/>
                <a:gd name="T11" fmla="*/ 108 h 418"/>
                <a:gd name="T12" fmla="*/ 45 w 186"/>
                <a:gd name="T13" fmla="*/ 398 h 418"/>
                <a:gd name="T14" fmla="*/ 65 w 186"/>
                <a:gd name="T15" fmla="*/ 418 h 418"/>
                <a:gd name="T16" fmla="*/ 85 w 186"/>
                <a:gd name="T17" fmla="*/ 398 h 418"/>
                <a:gd name="T18" fmla="*/ 93 w 186"/>
                <a:gd name="T19" fmla="*/ 220 h 418"/>
                <a:gd name="T20" fmla="*/ 101 w 186"/>
                <a:gd name="T21" fmla="*/ 398 h 418"/>
                <a:gd name="T22" fmla="*/ 120 w 186"/>
                <a:gd name="T23" fmla="*/ 418 h 418"/>
                <a:gd name="T24" fmla="*/ 140 w 186"/>
                <a:gd name="T25" fmla="*/ 398 h 418"/>
                <a:gd name="T26" fmla="*/ 148 w 186"/>
                <a:gd name="T27" fmla="*/ 108 h 418"/>
                <a:gd name="T28" fmla="*/ 155 w 186"/>
                <a:gd name="T29" fmla="*/ 186 h 418"/>
                <a:gd name="T30" fmla="*/ 171 w 186"/>
                <a:gd name="T31" fmla="*/ 201 h 418"/>
                <a:gd name="T32" fmla="*/ 185 w 186"/>
                <a:gd name="T33" fmla="*/ 185 h 418"/>
                <a:gd name="T34" fmla="*/ 185 w 186"/>
                <a:gd name="T35" fmla="*/ 57 h 418"/>
                <a:gd name="T36" fmla="*/ 93 w 186"/>
                <a:gd name="T37" fmla="*/ 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6" h="418">
                  <a:moveTo>
                    <a:pt x="93" y="0"/>
                  </a:moveTo>
                  <a:cubicBezTo>
                    <a:pt x="65" y="0"/>
                    <a:pt x="0" y="3"/>
                    <a:pt x="0" y="57"/>
                  </a:cubicBezTo>
                  <a:cubicBezTo>
                    <a:pt x="0" y="185"/>
                    <a:pt x="0" y="185"/>
                    <a:pt x="0" y="185"/>
                  </a:cubicBezTo>
                  <a:cubicBezTo>
                    <a:pt x="0" y="193"/>
                    <a:pt x="6" y="200"/>
                    <a:pt x="15" y="201"/>
                  </a:cubicBezTo>
                  <a:cubicBezTo>
                    <a:pt x="23" y="201"/>
                    <a:pt x="30" y="195"/>
                    <a:pt x="30" y="186"/>
                  </a:cubicBezTo>
                  <a:cubicBezTo>
                    <a:pt x="38" y="108"/>
                    <a:pt x="38" y="108"/>
                    <a:pt x="38" y="108"/>
                  </a:cubicBezTo>
                  <a:cubicBezTo>
                    <a:pt x="45" y="398"/>
                    <a:pt x="45" y="398"/>
                    <a:pt x="45" y="398"/>
                  </a:cubicBezTo>
                  <a:cubicBezTo>
                    <a:pt x="45" y="409"/>
                    <a:pt x="54" y="418"/>
                    <a:pt x="65" y="418"/>
                  </a:cubicBezTo>
                  <a:cubicBezTo>
                    <a:pt x="76" y="418"/>
                    <a:pt x="85" y="409"/>
                    <a:pt x="85" y="398"/>
                  </a:cubicBezTo>
                  <a:cubicBezTo>
                    <a:pt x="93" y="220"/>
                    <a:pt x="93" y="220"/>
                    <a:pt x="93" y="220"/>
                  </a:cubicBezTo>
                  <a:cubicBezTo>
                    <a:pt x="101" y="398"/>
                    <a:pt x="101" y="398"/>
                    <a:pt x="101" y="398"/>
                  </a:cubicBezTo>
                  <a:cubicBezTo>
                    <a:pt x="101" y="409"/>
                    <a:pt x="109" y="418"/>
                    <a:pt x="120" y="418"/>
                  </a:cubicBezTo>
                  <a:cubicBezTo>
                    <a:pt x="131" y="418"/>
                    <a:pt x="140" y="409"/>
                    <a:pt x="140" y="398"/>
                  </a:cubicBezTo>
                  <a:cubicBezTo>
                    <a:pt x="148" y="108"/>
                    <a:pt x="148" y="108"/>
                    <a:pt x="148" y="108"/>
                  </a:cubicBezTo>
                  <a:cubicBezTo>
                    <a:pt x="155" y="186"/>
                    <a:pt x="155" y="186"/>
                    <a:pt x="155" y="186"/>
                  </a:cubicBezTo>
                  <a:cubicBezTo>
                    <a:pt x="156" y="195"/>
                    <a:pt x="163" y="201"/>
                    <a:pt x="171" y="201"/>
                  </a:cubicBezTo>
                  <a:cubicBezTo>
                    <a:pt x="179" y="200"/>
                    <a:pt x="186" y="193"/>
                    <a:pt x="185" y="185"/>
                  </a:cubicBezTo>
                  <a:cubicBezTo>
                    <a:pt x="185" y="57"/>
                    <a:pt x="185" y="57"/>
                    <a:pt x="185" y="57"/>
                  </a:cubicBezTo>
                  <a:cubicBezTo>
                    <a:pt x="185" y="3"/>
                    <a:pt x="120" y="0"/>
                    <a:pt x="9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456" name="グループ化 455">
            <a:extLst>
              <a:ext uri="{FF2B5EF4-FFF2-40B4-BE49-F238E27FC236}">
                <a16:creationId xmlns:a16="http://schemas.microsoft.com/office/drawing/2014/main" id="{DC0ACEAC-AF8E-42F2-870C-D8205B9902DF}"/>
              </a:ext>
            </a:extLst>
          </p:cNvPr>
          <p:cNvGrpSpPr/>
          <p:nvPr/>
        </p:nvGrpSpPr>
        <p:grpSpPr>
          <a:xfrm>
            <a:off x="3806461" y="3949704"/>
            <a:ext cx="122646" cy="331636"/>
            <a:chOff x="1440359" y="5911981"/>
            <a:chExt cx="210935" cy="570370"/>
          </a:xfrm>
          <a:solidFill>
            <a:schemeClr val="bg1">
              <a:lumMod val="50000"/>
            </a:schemeClr>
          </a:solidFill>
        </p:grpSpPr>
        <p:sp>
          <p:nvSpPr>
            <p:cNvPr id="457" name="Oval 6">
              <a:extLst>
                <a:ext uri="{FF2B5EF4-FFF2-40B4-BE49-F238E27FC236}">
                  <a16:creationId xmlns:a16="http://schemas.microsoft.com/office/drawing/2014/main" id="{FC284777-B758-4422-A209-FF935382B5FD}"/>
                </a:ext>
              </a:extLst>
            </p:cNvPr>
            <p:cNvSpPr>
              <a:spLocks noChangeArrowheads="1"/>
            </p:cNvSpPr>
            <p:nvPr/>
          </p:nvSpPr>
          <p:spPr bwMode="auto">
            <a:xfrm>
              <a:off x="1501842" y="5911981"/>
              <a:ext cx="88442" cy="8749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8" name="Freeform 7">
              <a:extLst>
                <a:ext uri="{FF2B5EF4-FFF2-40B4-BE49-F238E27FC236}">
                  <a16:creationId xmlns:a16="http://schemas.microsoft.com/office/drawing/2014/main" id="{DE07315E-CFB8-4B71-8462-81DC84B404E7}"/>
                </a:ext>
              </a:extLst>
            </p:cNvPr>
            <p:cNvSpPr>
              <a:spLocks/>
            </p:cNvSpPr>
            <p:nvPr/>
          </p:nvSpPr>
          <p:spPr bwMode="auto">
            <a:xfrm>
              <a:off x="1440359" y="6012718"/>
              <a:ext cx="210935" cy="469633"/>
            </a:xfrm>
            <a:custGeom>
              <a:avLst/>
              <a:gdLst>
                <a:gd name="T0" fmla="*/ 93 w 186"/>
                <a:gd name="T1" fmla="*/ 0 h 418"/>
                <a:gd name="T2" fmla="*/ 0 w 186"/>
                <a:gd name="T3" fmla="*/ 57 h 418"/>
                <a:gd name="T4" fmla="*/ 0 w 186"/>
                <a:gd name="T5" fmla="*/ 185 h 418"/>
                <a:gd name="T6" fmla="*/ 15 w 186"/>
                <a:gd name="T7" fmla="*/ 201 h 418"/>
                <a:gd name="T8" fmla="*/ 30 w 186"/>
                <a:gd name="T9" fmla="*/ 186 h 418"/>
                <a:gd name="T10" fmla="*/ 38 w 186"/>
                <a:gd name="T11" fmla="*/ 108 h 418"/>
                <a:gd name="T12" fmla="*/ 45 w 186"/>
                <a:gd name="T13" fmla="*/ 398 h 418"/>
                <a:gd name="T14" fmla="*/ 65 w 186"/>
                <a:gd name="T15" fmla="*/ 418 h 418"/>
                <a:gd name="T16" fmla="*/ 85 w 186"/>
                <a:gd name="T17" fmla="*/ 398 h 418"/>
                <a:gd name="T18" fmla="*/ 93 w 186"/>
                <a:gd name="T19" fmla="*/ 220 h 418"/>
                <a:gd name="T20" fmla="*/ 101 w 186"/>
                <a:gd name="T21" fmla="*/ 398 h 418"/>
                <a:gd name="T22" fmla="*/ 120 w 186"/>
                <a:gd name="T23" fmla="*/ 418 h 418"/>
                <a:gd name="T24" fmla="*/ 140 w 186"/>
                <a:gd name="T25" fmla="*/ 398 h 418"/>
                <a:gd name="T26" fmla="*/ 148 w 186"/>
                <a:gd name="T27" fmla="*/ 108 h 418"/>
                <a:gd name="T28" fmla="*/ 155 w 186"/>
                <a:gd name="T29" fmla="*/ 186 h 418"/>
                <a:gd name="T30" fmla="*/ 171 w 186"/>
                <a:gd name="T31" fmla="*/ 201 h 418"/>
                <a:gd name="T32" fmla="*/ 185 w 186"/>
                <a:gd name="T33" fmla="*/ 185 h 418"/>
                <a:gd name="T34" fmla="*/ 185 w 186"/>
                <a:gd name="T35" fmla="*/ 57 h 418"/>
                <a:gd name="T36" fmla="*/ 93 w 186"/>
                <a:gd name="T37" fmla="*/ 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6" h="418">
                  <a:moveTo>
                    <a:pt x="93" y="0"/>
                  </a:moveTo>
                  <a:cubicBezTo>
                    <a:pt x="65" y="0"/>
                    <a:pt x="0" y="3"/>
                    <a:pt x="0" y="57"/>
                  </a:cubicBezTo>
                  <a:cubicBezTo>
                    <a:pt x="0" y="185"/>
                    <a:pt x="0" y="185"/>
                    <a:pt x="0" y="185"/>
                  </a:cubicBezTo>
                  <a:cubicBezTo>
                    <a:pt x="0" y="193"/>
                    <a:pt x="6" y="200"/>
                    <a:pt x="15" y="201"/>
                  </a:cubicBezTo>
                  <a:cubicBezTo>
                    <a:pt x="23" y="201"/>
                    <a:pt x="30" y="195"/>
                    <a:pt x="30" y="186"/>
                  </a:cubicBezTo>
                  <a:cubicBezTo>
                    <a:pt x="38" y="108"/>
                    <a:pt x="38" y="108"/>
                    <a:pt x="38" y="108"/>
                  </a:cubicBezTo>
                  <a:cubicBezTo>
                    <a:pt x="45" y="398"/>
                    <a:pt x="45" y="398"/>
                    <a:pt x="45" y="398"/>
                  </a:cubicBezTo>
                  <a:cubicBezTo>
                    <a:pt x="45" y="409"/>
                    <a:pt x="54" y="418"/>
                    <a:pt x="65" y="418"/>
                  </a:cubicBezTo>
                  <a:cubicBezTo>
                    <a:pt x="76" y="418"/>
                    <a:pt x="85" y="409"/>
                    <a:pt x="85" y="398"/>
                  </a:cubicBezTo>
                  <a:cubicBezTo>
                    <a:pt x="93" y="220"/>
                    <a:pt x="93" y="220"/>
                    <a:pt x="93" y="220"/>
                  </a:cubicBezTo>
                  <a:cubicBezTo>
                    <a:pt x="101" y="398"/>
                    <a:pt x="101" y="398"/>
                    <a:pt x="101" y="398"/>
                  </a:cubicBezTo>
                  <a:cubicBezTo>
                    <a:pt x="101" y="409"/>
                    <a:pt x="109" y="418"/>
                    <a:pt x="120" y="418"/>
                  </a:cubicBezTo>
                  <a:cubicBezTo>
                    <a:pt x="131" y="418"/>
                    <a:pt x="140" y="409"/>
                    <a:pt x="140" y="398"/>
                  </a:cubicBezTo>
                  <a:cubicBezTo>
                    <a:pt x="148" y="108"/>
                    <a:pt x="148" y="108"/>
                    <a:pt x="148" y="108"/>
                  </a:cubicBezTo>
                  <a:cubicBezTo>
                    <a:pt x="155" y="186"/>
                    <a:pt x="155" y="186"/>
                    <a:pt x="155" y="186"/>
                  </a:cubicBezTo>
                  <a:cubicBezTo>
                    <a:pt x="156" y="195"/>
                    <a:pt x="163" y="201"/>
                    <a:pt x="171" y="201"/>
                  </a:cubicBezTo>
                  <a:cubicBezTo>
                    <a:pt x="179" y="200"/>
                    <a:pt x="186" y="193"/>
                    <a:pt x="185" y="185"/>
                  </a:cubicBezTo>
                  <a:cubicBezTo>
                    <a:pt x="185" y="57"/>
                    <a:pt x="185" y="57"/>
                    <a:pt x="185" y="57"/>
                  </a:cubicBezTo>
                  <a:cubicBezTo>
                    <a:pt x="185" y="3"/>
                    <a:pt x="120" y="0"/>
                    <a:pt x="9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459" name="グループ化 458">
            <a:extLst>
              <a:ext uri="{FF2B5EF4-FFF2-40B4-BE49-F238E27FC236}">
                <a16:creationId xmlns:a16="http://schemas.microsoft.com/office/drawing/2014/main" id="{249A67C3-15AE-4191-A1B0-9249C80413EB}"/>
              </a:ext>
            </a:extLst>
          </p:cNvPr>
          <p:cNvGrpSpPr/>
          <p:nvPr/>
        </p:nvGrpSpPr>
        <p:grpSpPr>
          <a:xfrm>
            <a:off x="9214128" y="1335707"/>
            <a:ext cx="1107958" cy="972273"/>
            <a:chOff x="6498648" y="6051961"/>
            <a:chExt cx="1295144" cy="1136536"/>
          </a:xfrm>
        </p:grpSpPr>
        <p:grpSp>
          <p:nvGrpSpPr>
            <p:cNvPr id="460" name="グループ化 459">
              <a:extLst>
                <a:ext uri="{FF2B5EF4-FFF2-40B4-BE49-F238E27FC236}">
                  <a16:creationId xmlns:a16="http://schemas.microsoft.com/office/drawing/2014/main" id="{74C1F22D-A5E1-47ED-956F-C68EA46FF554}"/>
                </a:ext>
              </a:extLst>
            </p:cNvPr>
            <p:cNvGrpSpPr/>
            <p:nvPr/>
          </p:nvGrpSpPr>
          <p:grpSpPr>
            <a:xfrm>
              <a:off x="6617695" y="6051961"/>
              <a:ext cx="1003961" cy="667141"/>
              <a:chOff x="6624531" y="5884010"/>
              <a:chExt cx="1040428" cy="691374"/>
            </a:xfrm>
          </p:grpSpPr>
          <p:sp>
            <p:nvSpPr>
              <p:cNvPr id="462" name="Freeform 19">
                <a:extLst>
                  <a:ext uri="{FF2B5EF4-FFF2-40B4-BE49-F238E27FC236}">
                    <a16:creationId xmlns:a16="http://schemas.microsoft.com/office/drawing/2014/main" id="{171E0352-0BE6-4937-8C0C-AE68D87C9345}"/>
                  </a:ext>
                </a:extLst>
              </p:cNvPr>
              <p:cNvSpPr>
                <a:spLocks/>
              </p:cNvSpPr>
              <p:nvPr/>
            </p:nvSpPr>
            <p:spPr bwMode="auto">
              <a:xfrm>
                <a:off x="6624531" y="6027775"/>
                <a:ext cx="800598" cy="547609"/>
              </a:xfrm>
              <a:custGeom>
                <a:avLst/>
                <a:gdLst>
                  <a:gd name="T0" fmla="*/ 174 w 225"/>
                  <a:gd name="T1" fmla="*/ 13 h 154"/>
                  <a:gd name="T2" fmla="*/ 142 w 225"/>
                  <a:gd name="T3" fmla="*/ 1 h 154"/>
                  <a:gd name="T4" fmla="*/ 136 w 225"/>
                  <a:gd name="T5" fmla="*/ 4 h 154"/>
                  <a:gd name="T6" fmla="*/ 114 w 225"/>
                  <a:gd name="T7" fmla="*/ 17 h 154"/>
                  <a:gd name="T8" fmla="*/ 111 w 225"/>
                  <a:gd name="T9" fmla="*/ 17 h 154"/>
                  <a:gd name="T10" fmla="*/ 89 w 225"/>
                  <a:gd name="T11" fmla="*/ 4 h 154"/>
                  <a:gd name="T12" fmla="*/ 83 w 225"/>
                  <a:gd name="T13" fmla="*/ 1 h 154"/>
                  <a:gd name="T14" fmla="*/ 51 w 225"/>
                  <a:gd name="T15" fmla="*/ 13 h 154"/>
                  <a:gd name="T16" fmla="*/ 1 w 225"/>
                  <a:gd name="T17" fmla="*/ 115 h 154"/>
                  <a:gd name="T18" fmla="*/ 3 w 225"/>
                  <a:gd name="T19" fmla="*/ 121 h 154"/>
                  <a:gd name="T20" fmla="*/ 13 w 225"/>
                  <a:gd name="T21" fmla="*/ 127 h 154"/>
                  <a:gd name="T22" fmla="*/ 20 w 225"/>
                  <a:gd name="T23" fmla="*/ 125 h 154"/>
                  <a:gd name="T24" fmla="*/ 65 w 225"/>
                  <a:gd name="T25" fmla="*/ 60 h 154"/>
                  <a:gd name="T26" fmla="*/ 67 w 225"/>
                  <a:gd name="T27" fmla="*/ 61 h 154"/>
                  <a:gd name="T28" fmla="*/ 67 w 225"/>
                  <a:gd name="T29" fmla="*/ 149 h 154"/>
                  <a:gd name="T30" fmla="*/ 72 w 225"/>
                  <a:gd name="T31" fmla="*/ 154 h 154"/>
                  <a:gd name="T32" fmla="*/ 111 w 225"/>
                  <a:gd name="T33" fmla="*/ 154 h 154"/>
                  <a:gd name="T34" fmla="*/ 114 w 225"/>
                  <a:gd name="T35" fmla="*/ 154 h 154"/>
                  <a:gd name="T36" fmla="*/ 152 w 225"/>
                  <a:gd name="T37" fmla="*/ 154 h 154"/>
                  <a:gd name="T38" fmla="*/ 157 w 225"/>
                  <a:gd name="T39" fmla="*/ 149 h 154"/>
                  <a:gd name="T40" fmla="*/ 157 w 225"/>
                  <a:gd name="T41" fmla="*/ 61 h 154"/>
                  <a:gd name="T42" fmla="*/ 159 w 225"/>
                  <a:gd name="T43" fmla="*/ 60 h 154"/>
                  <a:gd name="T44" fmla="*/ 205 w 225"/>
                  <a:gd name="T45" fmla="*/ 125 h 154"/>
                  <a:gd name="T46" fmla="*/ 211 w 225"/>
                  <a:gd name="T47" fmla="*/ 127 h 154"/>
                  <a:gd name="T48" fmla="*/ 222 w 225"/>
                  <a:gd name="T49" fmla="*/ 121 h 154"/>
                  <a:gd name="T50" fmla="*/ 224 w 225"/>
                  <a:gd name="T51" fmla="*/ 115 h 154"/>
                  <a:gd name="T52" fmla="*/ 174 w 225"/>
                  <a:gd name="T53" fmla="*/ 1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5" h="154">
                    <a:moveTo>
                      <a:pt x="174" y="13"/>
                    </a:moveTo>
                    <a:cubicBezTo>
                      <a:pt x="164" y="5"/>
                      <a:pt x="151" y="1"/>
                      <a:pt x="142" y="1"/>
                    </a:cubicBezTo>
                    <a:cubicBezTo>
                      <a:pt x="139" y="0"/>
                      <a:pt x="137" y="2"/>
                      <a:pt x="136" y="4"/>
                    </a:cubicBezTo>
                    <a:cubicBezTo>
                      <a:pt x="134" y="9"/>
                      <a:pt x="128" y="17"/>
                      <a:pt x="114" y="17"/>
                    </a:cubicBezTo>
                    <a:cubicBezTo>
                      <a:pt x="111" y="17"/>
                      <a:pt x="111" y="17"/>
                      <a:pt x="111" y="17"/>
                    </a:cubicBezTo>
                    <a:cubicBezTo>
                      <a:pt x="97" y="17"/>
                      <a:pt x="91" y="9"/>
                      <a:pt x="89" y="4"/>
                    </a:cubicBezTo>
                    <a:cubicBezTo>
                      <a:pt x="88" y="2"/>
                      <a:pt x="85" y="0"/>
                      <a:pt x="83" y="1"/>
                    </a:cubicBezTo>
                    <a:cubicBezTo>
                      <a:pt x="74" y="1"/>
                      <a:pt x="61" y="5"/>
                      <a:pt x="51" y="13"/>
                    </a:cubicBezTo>
                    <a:cubicBezTo>
                      <a:pt x="40" y="22"/>
                      <a:pt x="8" y="97"/>
                      <a:pt x="1" y="115"/>
                    </a:cubicBezTo>
                    <a:cubicBezTo>
                      <a:pt x="0" y="117"/>
                      <a:pt x="1" y="120"/>
                      <a:pt x="3" y="121"/>
                    </a:cubicBezTo>
                    <a:cubicBezTo>
                      <a:pt x="13" y="127"/>
                      <a:pt x="13" y="127"/>
                      <a:pt x="13" y="127"/>
                    </a:cubicBezTo>
                    <a:cubicBezTo>
                      <a:pt x="15" y="128"/>
                      <a:pt x="18" y="127"/>
                      <a:pt x="20" y="125"/>
                    </a:cubicBezTo>
                    <a:cubicBezTo>
                      <a:pt x="65" y="60"/>
                      <a:pt x="65" y="60"/>
                      <a:pt x="65" y="60"/>
                    </a:cubicBezTo>
                    <a:cubicBezTo>
                      <a:pt x="66" y="59"/>
                      <a:pt x="67" y="60"/>
                      <a:pt x="67" y="61"/>
                    </a:cubicBezTo>
                    <a:cubicBezTo>
                      <a:pt x="67" y="149"/>
                      <a:pt x="67" y="149"/>
                      <a:pt x="67" y="149"/>
                    </a:cubicBezTo>
                    <a:cubicBezTo>
                      <a:pt x="67" y="152"/>
                      <a:pt x="69" y="154"/>
                      <a:pt x="72" y="154"/>
                    </a:cubicBezTo>
                    <a:cubicBezTo>
                      <a:pt x="111" y="154"/>
                      <a:pt x="111" y="154"/>
                      <a:pt x="111" y="154"/>
                    </a:cubicBezTo>
                    <a:cubicBezTo>
                      <a:pt x="114" y="154"/>
                      <a:pt x="114" y="154"/>
                      <a:pt x="114" y="154"/>
                    </a:cubicBezTo>
                    <a:cubicBezTo>
                      <a:pt x="152" y="154"/>
                      <a:pt x="152" y="154"/>
                      <a:pt x="152" y="154"/>
                    </a:cubicBezTo>
                    <a:cubicBezTo>
                      <a:pt x="155" y="154"/>
                      <a:pt x="157" y="152"/>
                      <a:pt x="157" y="149"/>
                    </a:cubicBezTo>
                    <a:cubicBezTo>
                      <a:pt x="157" y="61"/>
                      <a:pt x="157" y="61"/>
                      <a:pt x="157" y="61"/>
                    </a:cubicBezTo>
                    <a:cubicBezTo>
                      <a:pt x="157" y="60"/>
                      <a:pt x="159" y="59"/>
                      <a:pt x="159" y="60"/>
                    </a:cubicBezTo>
                    <a:cubicBezTo>
                      <a:pt x="205" y="125"/>
                      <a:pt x="205" y="125"/>
                      <a:pt x="205" y="125"/>
                    </a:cubicBezTo>
                    <a:cubicBezTo>
                      <a:pt x="206" y="127"/>
                      <a:pt x="209" y="128"/>
                      <a:pt x="211" y="127"/>
                    </a:cubicBezTo>
                    <a:cubicBezTo>
                      <a:pt x="222" y="121"/>
                      <a:pt x="222" y="121"/>
                      <a:pt x="222" y="121"/>
                    </a:cubicBezTo>
                    <a:cubicBezTo>
                      <a:pt x="224" y="120"/>
                      <a:pt x="225" y="117"/>
                      <a:pt x="224" y="115"/>
                    </a:cubicBezTo>
                    <a:cubicBezTo>
                      <a:pt x="216" y="97"/>
                      <a:pt x="184" y="22"/>
                      <a:pt x="174" y="1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3" name="Freeform 30">
                <a:extLst>
                  <a:ext uri="{FF2B5EF4-FFF2-40B4-BE49-F238E27FC236}">
                    <a16:creationId xmlns:a16="http://schemas.microsoft.com/office/drawing/2014/main" id="{17B2EE6A-A1ED-400B-B23A-E3C71A08062C}"/>
                  </a:ext>
                </a:extLst>
              </p:cNvPr>
              <p:cNvSpPr>
                <a:spLocks noEditPoints="1"/>
              </p:cNvSpPr>
              <p:nvPr/>
            </p:nvSpPr>
            <p:spPr bwMode="auto">
              <a:xfrm>
                <a:off x="6899027" y="5884010"/>
                <a:ext cx="765932" cy="526581"/>
              </a:xfrm>
              <a:custGeom>
                <a:avLst/>
                <a:gdLst>
                  <a:gd name="T0" fmla="*/ 108 w 108"/>
                  <a:gd name="T1" fmla="*/ 55 h 74"/>
                  <a:gd name="T2" fmla="*/ 84 w 108"/>
                  <a:gd name="T3" fmla="*/ 6 h 74"/>
                  <a:gd name="T4" fmla="*/ 65 w 108"/>
                  <a:gd name="T5" fmla="*/ 0 h 74"/>
                  <a:gd name="T6" fmla="*/ 63 w 108"/>
                  <a:gd name="T7" fmla="*/ 1 h 74"/>
                  <a:gd name="T8" fmla="*/ 55 w 108"/>
                  <a:gd name="T9" fmla="*/ 8 h 74"/>
                  <a:gd name="T10" fmla="*/ 53 w 108"/>
                  <a:gd name="T11" fmla="*/ 8 h 74"/>
                  <a:gd name="T12" fmla="*/ 45 w 108"/>
                  <a:gd name="T13" fmla="*/ 1 h 74"/>
                  <a:gd name="T14" fmla="*/ 43 w 108"/>
                  <a:gd name="T15" fmla="*/ 0 h 74"/>
                  <a:gd name="T16" fmla="*/ 25 w 108"/>
                  <a:gd name="T17" fmla="*/ 6 h 74"/>
                  <a:gd name="T18" fmla="*/ 1 w 108"/>
                  <a:gd name="T19" fmla="*/ 55 h 74"/>
                  <a:gd name="T20" fmla="*/ 2 w 108"/>
                  <a:gd name="T21" fmla="*/ 58 h 74"/>
                  <a:gd name="T22" fmla="*/ 10 w 108"/>
                  <a:gd name="T23" fmla="*/ 62 h 74"/>
                  <a:gd name="T24" fmla="*/ 13 w 108"/>
                  <a:gd name="T25" fmla="*/ 62 h 74"/>
                  <a:gd name="T26" fmla="*/ 31 w 108"/>
                  <a:gd name="T27" fmla="*/ 35 h 74"/>
                  <a:gd name="T28" fmla="*/ 31 w 108"/>
                  <a:gd name="T29" fmla="*/ 72 h 74"/>
                  <a:gd name="T30" fmla="*/ 34 w 108"/>
                  <a:gd name="T31" fmla="*/ 74 h 74"/>
                  <a:gd name="T32" fmla="*/ 75 w 108"/>
                  <a:gd name="T33" fmla="*/ 74 h 74"/>
                  <a:gd name="T34" fmla="*/ 77 w 108"/>
                  <a:gd name="T35" fmla="*/ 72 h 74"/>
                  <a:gd name="T36" fmla="*/ 77 w 108"/>
                  <a:gd name="T37" fmla="*/ 35 h 74"/>
                  <a:gd name="T38" fmla="*/ 96 w 108"/>
                  <a:gd name="T39" fmla="*/ 62 h 74"/>
                  <a:gd name="T40" fmla="*/ 98 w 108"/>
                  <a:gd name="T41" fmla="*/ 62 h 74"/>
                  <a:gd name="T42" fmla="*/ 107 w 108"/>
                  <a:gd name="T43" fmla="*/ 58 h 74"/>
                  <a:gd name="T44" fmla="*/ 108 w 108"/>
                  <a:gd name="T45" fmla="*/ 55 h 74"/>
                  <a:gd name="T46" fmla="*/ 98 w 108"/>
                  <a:gd name="T47" fmla="*/ 58 h 74"/>
                  <a:gd name="T48" fmla="*/ 76 w 108"/>
                  <a:gd name="T49" fmla="*/ 27 h 74"/>
                  <a:gd name="T50" fmla="*/ 74 w 108"/>
                  <a:gd name="T51" fmla="*/ 26 h 74"/>
                  <a:gd name="T52" fmla="*/ 72 w 108"/>
                  <a:gd name="T53" fmla="*/ 28 h 74"/>
                  <a:gd name="T54" fmla="*/ 72 w 108"/>
                  <a:gd name="T55" fmla="*/ 69 h 74"/>
                  <a:gd name="T56" fmla="*/ 36 w 108"/>
                  <a:gd name="T57" fmla="*/ 69 h 74"/>
                  <a:gd name="T58" fmla="*/ 36 w 108"/>
                  <a:gd name="T59" fmla="*/ 28 h 74"/>
                  <a:gd name="T60" fmla="*/ 34 w 108"/>
                  <a:gd name="T61" fmla="*/ 26 h 74"/>
                  <a:gd name="T62" fmla="*/ 32 w 108"/>
                  <a:gd name="T63" fmla="*/ 27 h 74"/>
                  <a:gd name="T64" fmla="*/ 10 w 108"/>
                  <a:gd name="T65" fmla="*/ 58 h 74"/>
                  <a:gd name="T66" fmla="*/ 5 w 108"/>
                  <a:gd name="T67" fmla="*/ 55 h 74"/>
                  <a:gd name="T68" fmla="*/ 27 w 108"/>
                  <a:gd name="T69" fmla="*/ 9 h 74"/>
                  <a:gd name="T70" fmla="*/ 41 w 108"/>
                  <a:gd name="T71" fmla="*/ 4 h 74"/>
                  <a:gd name="T72" fmla="*/ 53 w 108"/>
                  <a:gd name="T73" fmla="*/ 12 h 74"/>
                  <a:gd name="T74" fmla="*/ 55 w 108"/>
                  <a:gd name="T75" fmla="*/ 12 h 74"/>
                  <a:gd name="T76" fmla="*/ 67 w 108"/>
                  <a:gd name="T77" fmla="*/ 4 h 74"/>
                  <a:gd name="T78" fmla="*/ 81 w 108"/>
                  <a:gd name="T79" fmla="*/ 9 h 74"/>
                  <a:gd name="T80" fmla="*/ 103 w 108"/>
                  <a:gd name="T81" fmla="*/ 55 h 74"/>
                  <a:gd name="T82" fmla="*/ 98 w 108"/>
                  <a:gd name="T83" fmla="*/ 5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8" h="74">
                    <a:moveTo>
                      <a:pt x="108" y="55"/>
                    </a:moveTo>
                    <a:cubicBezTo>
                      <a:pt x="104" y="48"/>
                      <a:pt x="89" y="11"/>
                      <a:pt x="84" y="6"/>
                    </a:cubicBezTo>
                    <a:cubicBezTo>
                      <a:pt x="78" y="1"/>
                      <a:pt x="71" y="0"/>
                      <a:pt x="65" y="0"/>
                    </a:cubicBezTo>
                    <a:cubicBezTo>
                      <a:pt x="64" y="0"/>
                      <a:pt x="64" y="0"/>
                      <a:pt x="63" y="1"/>
                    </a:cubicBezTo>
                    <a:cubicBezTo>
                      <a:pt x="63" y="2"/>
                      <a:pt x="62" y="8"/>
                      <a:pt x="55" y="8"/>
                    </a:cubicBezTo>
                    <a:cubicBezTo>
                      <a:pt x="53" y="8"/>
                      <a:pt x="53" y="8"/>
                      <a:pt x="53" y="8"/>
                    </a:cubicBezTo>
                    <a:cubicBezTo>
                      <a:pt x="47" y="8"/>
                      <a:pt x="45" y="2"/>
                      <a:pt x="45" y="1"/>
                    </a:cubicBezTo>
                    <a:cubicBezTo>
                      <a:pt x="45" y="0"/>
                      <a:pt x="44" y="0"/>
                      <a:pt x="43" y="0"/>
                    </a:cubicBezTo>
                    <a:cubicBezTo>
                      <a:pt x="38" y="0"/>
                      <a:pt x="30" y="1"/>
                      <a:pt x="25" y="6"/>
                    </a:cubicBezTo>
                    <a:cubicBezTo>
                      <a:pt x="19" y="11"/>
                      <a:pt x="4" y="48"/>
                      <a:pt x="1" y="55"/>
                    </a:cubicBezTo>
                    <a:cubicBezTo>
                      <a:pt x="0" y="56"/>
                      <a:pt x="1" y="57"/>
                      <a:pt x="2" y="58"/>
                    </a:cubicBezTo>
                    <a:cubicBezTo>
                      <a:pt x="10" y="62"/>
                      <a:pt x="10" y="62"/>
                      <a:pt x="10" y="62"/>
                    </a:cubicBezTo>
                    <a:cubicBezTo>
                      <a:pt x="11" y="63"/>
                      <a:pt x="12" y="62"/>
                      <a:pt x="13" y="62"/>
                    </a:cubicBezTo>
                    <a:cubicBezTo>
                      <a:pt x="31" y="35"/>
                      <a:pt x="31" y="35"/>
                      <a:pt x="31" y="35"/>
                    </a:cubicBezTo>
                    <a:cubicBezTo>
                      <a:pt x="31" y="72"/>
                      <a:pt x="31" y="72"/>
                      <a:pt x="31" y="72"/>
                    </a:cubicBezTo>
                    <a:cubicBezTo>
                      <a:pt x="31" y="73"/>
                      <a:pt x="32" y="74"/>
                      <a:pt x="34" y="74"/>
                    </a:cubicBezTo>
                    <a:cubicBezTo>
                      <a:pt x="75" y="74"/>
                      <a:pt x="75" y="74"/>
                      <a:pt x="75" y="74"/>
                    </a:cubicBezTo>
                    <a:cubicBezTo>
                      <a:pt x="76" y="74"/>
                      <a:pt x="77" y="73"/>
                      <a:pt x="77" y="72"/>
                    </a:cubicBezTo>
                    <a:cubicBezTo>
                      <a:pt x="77" y="35"/>
                      <a:pt x="77" y="35"/>
                      <a:pt x="77" y="35"/>
                    </a:cubicBezTo>
                    <a:cubicBezTo>
                      <a:pt x="96" y="62"/>
                      <a:pt x="96" y="62"/>
                      <a:pt x="96" y="62"/>
                    </a:cubicBezTo>
                    <a:cubicBezTo>
                      <a:pt x="96" y="62"/>
                      <a:pt x="97" y="63"/>
                      <a:pt x="98" y="62"/>
                    </a:cubicBezTo>
                    <a:cubicBezTo>
                      <a:pt x="107" y="58"/>
                      <a:pt x="107" y="58"/>
                      <a:pt x="107" y="58"/>
                    </a:cubicBezTo>
                    <a:cubicBezTo>
                      <a:pt x="108" y="57"/>
                      <a:pt x="108" y="56"/>
                      <a:pt x="108" y="55"/>
                    </a:cubicBezTo>
                    <a:close/>
                    <a:moveTo>
                      <a:pt x="98" y="58"/>
                    </a:moveTo>
                    <a:cubicBezTo>
                      <a:pt x="76" y="27"/>
                      <a:pt x="76" y="27"/>
                      <a:pt x="76" y="27"/>
                    </a:cubicBezTo>
                    <a:cubicBezTo>
                      <a:pt x="76" y="26"/>
                      <a:pt x="75" y="26"/>
                      <a:pt x="74" y="26"/>
                    </a:cubicBezTo>
                    <a:cubicBezTo>
                      <a:pt x="73" y="26"/>
                      <a:pt x="72" y="27"/>
                      <a:pt x="72" y="28"/>
                    </a:cubicBezTo>
                    <a:cubicBezTo>
                      <a:pt x="72" y="69"/>
                      <a:pt x="72" y="69"/>
                      <a:pt x="72" y="69"/>
                    </a:cubicBezTo>
                    <a:cubicBezTo>
                      <a:pt x="36" y="69"/>
                      <a:pt x="36" y="69"/>
                      <a:pt x="36" y="69"/>
                    </a:cubicBezTo>
                    <a:cubicBezTo>
                      <a:pt x="36" y="28"/>
                      <a:pt x="36" y="28"/>
                      <a:pt x="36" y="28"/>
                    </a:cubicBezTo>
                    <a:cubicBezTo>
                      <a:pt x="36" y="27"/>
                      <a:pt x="35" y="26"/>
                      <a:pt x="34" y="26"/>
                    </a:cubicBezTo>
                    <a:cubicBezTo>
                      <a:pt x="33" y="26"/>
                      <a:pt x="32" y="26"/>
                      <a:pt x="32" y="27"/>
                    </a:cubicBezTo>
                    <a:cubicBezTo>
                      <a:pt x="10" y="58"/>
                      <a:pt x="10" y="58"/>
                      <a:pt x="10" y="58"/>
                    </a:cubicBezTo>
                    <a:cubicBezTo>
                      <a:pt x="5" y="55"/>
                      <a:pt x="5" y="55"/>
                      <a:pt x="5" y="55"/>
                    </a:cubicBezTo>
                    <a:cubicBezTo>
                      <a:pt x="12" y="38"/>
                      <a:pt x="24" y="12"/>
                      <a:pt x="27" y="9"/>
                    </a:cubicBezTo>
                    <a:cubicBezTo>
                      <a:pt x="32" y="6"/>
                      <a:pt x="37" y="4"/>
                      <a:pt x="41" y="4"/>
                    </a:cubicBezTo>
                    <a:cubicBezTo>
                      <a:pt x="43" y="7"/>
                      <a:pt x="46" y="12"/>
                      <a:pt x="53" y="12"/>
                    </a:cubicBezTo>
                    <a:cubicBezTo>
                      <a:pt x="55" y="12"/>
                      <a:pt x="55" y="12"/>
                      <a:pt x="55" y="12"/>
                    </a:cubicBezTo>
                    <a:cubicBezTo>
                      <a:pt x="62" y="12"/>
                      <a:pt x="66" y="7"/>
                      <a:pt x="67" y="4"/>
                    </a:cubicBezTo>
                    <a:cubicBezTo>
                      <a:pt x="71" y="4"/>
                      <a:pt x="77" y="6"/>
                      <a:pt x="81" y="9"/>
                    </a:cubicBezTo>
                    <a:cubicBezTo>
                      <a:pt x="84" y="12"/>
                      <a:pt x="96" y="38"/>
                      <a:pt x="103" y="55"/>
                    </a:cubicBezTo>
                    <a:lnTo>
                      <a:pt x="98" y="5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461" name="テキスト ボックス 460">
              <a:extLst>
                <a:ext uri="{FF2B5EF4-FFF2-40B4-BE49-F238E27FC236}">
                  <a16:creationId xmlns:a16="http://schemas.microsoft.com/office/drawing/2014/main" id="{436F058A-2E1A-4DBE-BBFE-AB8CA40AA54A}"/>
                </a:ext>
              </a:extLst>
            </p:cNvPr>
            <p:cNvSpPr txBox="1"/>
            <p:nvPr/>
          </p:nvSpPr>
          <p:spPr>
            <a:xfrm>
              <a:off x="6498648" y="6757610"/>
              <a:ext cx="1295144" cy="430887"/>
            </a:xfrm>
            <a:prstGeom prst="rect">
              <a:avLst/>
            </a:prstGeom>
            <a:noFill/>
          </p:spPr>
          <p:txBody>
            <a:bodyPr wrap="square" lIns="0" tIns="0" rIns="0" bIns="0" rtlCol="0">
              <a:spAutoFit/>
            </a:bodyPr>
            <a:lstStyle>
              <a:defPPr>
                <a:defRPr lang="ja-JP"/>
              </a:defPPr>
              <a:lvl1pPr algn="ctr">
                <a:defRPr sz="1400" b="1"/>
              </a:lvl1pPr>
            </a:lstStyle>
            <a:p>
              <a:pPr lvl="0">
                <a:defRPr/>
              </a:pPr>
              <a:r>
                <a:rPr lang="ja-JP" altLang="en-US" dirty="0">
                  <a:solidFill>
                    <a:prstClr val="black"/>
                  </a:solidFill>
                </a:rPr>
                <a:t>衣類等の</a:t>
              </a:r>
              <a:r>
                <a:rPr lang="en-US" altLang="ja-JP" dirty="0">
                  <a:solidFill>
                    <a:prstClr val="black"/>
                  </a:solidFill>
                </a:rPr>
                <a:t/>
              </a:r>
              <a:br>
                <a:rPr lang="en-US" altLang="ja-JP" dirty="0">
                  <a:solidFill>
                    <a:prstClr val="black"/>
                  </a:solidFill>
                </a:rPr>
              </a:br>
              <a:r>
                <a:rPr lang="ja-JP" altLang="en-US" dirty="0">
                  <a:solidFill>
                    <a:prstClr val="black"/>
                  </a:solidFill>
                </a:rPr>
                <a:t>リユースの促進</a:t>
              </a:r>
            </a:p>
          </p:txBody>
        </p:sp>
      </p:grpSp>
      <p:sp>
        <p:nvSpPr>
          <p:cNvPr id="465" name="テキスト ボックス 464">
            <a:extLst>
              <a:ext uri="{FF2B5EF4-FFF2-40B4-BE49-F238E27FC236}">
                <a16:creationId xmlns:a16="http://schemas.microsoft.com/office/drawing/2014/main" id="{E3FD8353-66F1-4416-BC4A-C981D46648D1}"/>
              </a:ext>
            </a:extLst>
          </p:cNvPr>
          <p:cNvSpPr txBox="1"/>
          <p:nvPr/>
        </p:nvSpPr>
        <p:spPr>
          <a:xfrm>
            <a:off x="8130145" y="5470731"/>
            <a:ext cx="2397675" cy="646331"/>
          </a:xfrm>
          <a:prstGeom prst="rect">
            <a:avLst/>
          </a:prstGeom>
          <a:noFill/>
        </p:spPr>
        <p:txBody>
          <a:bodyPr wrap="square" lIns="0" tIns="0" rIns="0" bIns="0" rtlCol="0">
            <a:spAutoFit/>
          </a:bodyPr>
          <a:lstStyle>
            <a:defPPr>
              <a:defRPr lang="ja-JP"/>
            </a:defPPr>
            <a:lvl1pPr algn="ctr">
              <a:defRPr sz="1400" b="1"/>
            </a:lvl1pPr>
          </a:lstStyle>
          <a:p>
            <a:pPr lvl="0">
              <a:defRPr/>
            </a:pPr>
            <a:r>
              <a:rPr lang="ja-JP" altLang="en-US" dirty="0">
                <a:solidFill>
                  <a:prstClr val="black"/>
                </a:solidFill>
              </a:rPr>
              <a:t>農林業機械、ポンプの利用燃料のバイオ燃料化により</a:t>
            </a:r>
            <a:r>
              <a:rPr lang="en-US" altLang="ja-JP" dirty="0">
                <a:solidFill>
                  <a:prstClr val="black"/>
                </a:solidFill>
              </a:rPr>
              <a:t/>
            </a:r>
            <a:br>
              <a:rPr lang="en-US" altLang="ja-JP" dirty="0">
                <a:solidFill>
                  <a:prstClr val="black"/>
                </a:solidFill>
              </a:rPr>
            </a:br>
            <a:r>
              <a:rPr lang="ja-JP" altLang="en-US" dirty="0">
                <a:solidFill>
                  <a:prstClr val="black"/>
                </a:solidFill>
              </a:rPr>
              <a:t>エネルギー消費量を削減</a:t>
            </a:r>
          </a:p>
        </p:txBody>
      </p:sp>
      <p:grpSp>
        <p:nvGrpSpPr>
          <p:cNvPr id="468" name="グループ化 467">
            <a:extLst>
              <a:ext uri="{FF2B5EF4-FFF2-40B4-BE49-F238E27FC236}">
                <a16:creationId xmlns:a16="http://schemas.microsoft.com/office/drawing/2014/main" id="{B568EA22-E62E-4E07-A71C-01217BA5D93F}"/>
              </a:ext>
            </a:extLst>
          </p:cNvPr>
          <p:cNvGrpSpPr/>
          <p:nvPr/>
        </p:nvGrpSpPr>
        <p:grpSpPr>
          <a:xfrm>
            <a:off x="9016360" y="4235230"/>
            <a:ext cx="1445368" cy="741197"/>
            <a:chOff x="9530544" y="3942113"/>
            <a:chExt cx="1445368" cy="741197"/>
          </a:xfrm>
          <a:solidFill>
            <a:schemeClr val="bg1">
              <a:lumMod val="75000"/>
            </a:schemeClr>
          </a:solidFill>
        </p:grpSpPr>
        <p:sp>
          <p:nvSpPr>
            <p:cNvPr id="481" name="Freeform 24">
              <a:extLst>
                <a:ext uri="{FF2B5EF4-FFF2-40B4-BE49-F238E27FC236}">
                  <a16:creationId xmlns:a16="http://schemas.microsoft.com/office/drawing/2014/main" id="{81C29C69-FA1F-4D93-B4DA-7D9948ABB338}"/>
                </a:ext>
              </a:extLst>
            </p:cNvPr>
            <p:cNvSpPr>
              <a:spLocks noChangeAspect="1" noEditPoints="1"/>
            </p:cNvSpPr>
            <p:nvPr/>
          </p:nvSpPr>
          <p:spPr bwMode="auto">
            <a:xfrm>
              <a:off x="9815699" y="3942113"/>
              <a:ext cx="512249" cy="741197"/>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bg1">
                <a:lumMod val="75000"/>
              </a:schemeClr>
            </a:solidFill>
            <a:ln w="6350">
              <a:noFill/>
            </a:ln>
          </p:spPr>
          <p:txBody>
            <a:bodyPr vert="horz" wrap="square" lIns="91440" tIns="45720" rIns="91440" bIns="45720" numCol="1" anchor="t" anchorCtr="0" compatLnSpc="1">
              <a:prstTxWarp prst="textNoShape">
                <a:avLst/>
              </a:prstTxWarp>
            </a:bodyPr>
            <a:lstStyle/>
            <a:p>
              <a:endParaRPr lang="ja-JP" altLang="en-US"/>
            </a:p>
          </p:txBody>
        </p:sp>
        <p:sp>
          <p:nvSpPr>
            <p:cNvPr id="545" name="Freeform 24">
              <a:extLst>
                <a:ext uri="{FF2B5EF4-FFF2-40B4-BE49-F238E27FC236}">
                  <a16:creationId xmlns:a16="http://schemas.microsoft.com/office/drawing/2014/main" id="{133D3C51-CC23-4770-A676-4957DB10EF3E}"/>
                </a:ext>
              </a:extLst>
            </p:cNvPr>
            <p:cNvSpPr>
              <a:spLocks noChangeAspect="1" noEditPoints="1"/>
            </p:cNvSpPr>
            <p:nvPr/>
          </p:nvSpPr>
          <p:spPr bwMode="auto">
            <a:xfrm>
              <a:off x="10238329" y="3942113"/>
              <a:ext cx="512249" cy="741197"/>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bg1">
                <a:lumMod val="75000"/>
              </a:schemeClr>
            </a:solidFill>
            <a:ln w="6350">
              <a:noFill/>
            </a:ln>
          </p:spPr>
          <p:txBody>
            <a:bodyPr vert="horz" wrap="square" lIns="91440" tIns="45720" rIns="91440" bIns="45720" numCol="1" anchor="t" anchorCtr="0" compatLnSpc="1">
              <a:prstTxWarp prst="textNoShape">
                <a:avLst/>
              </a:prstTxWarp>
            </a:bodyPr>
            <a:lstStyle/>
            <a:p>
              <a:endParaRPr lang="ja-JP" altLang="en-US"/>
            </a:p>
          </p:txBody>
        </p:sp>
        <p:sp>
          <p:nvSpPr>
            <p:cNvPr id="546" name="Freeform 24">
              <a:extLst>
                <a:ext uri="{FF2B5EF4-FFF2-40B4-BE49-F238E27FC236}">
                  <a16:creationId xmlns:a16="http://schemas.microsoft.com/office/drawing/2014/main" id="{A5A02365-8DFA-4395-A9D0-C437681D18B6}"/>
                </a:ext>
              </a:extLst>
            </p:cNvPr>
            <p:cNvSpPr>
              <a:spLocks noChangeAspect="1" noEditPoints="1"/>
            </p:cNvSpPr>
            <p:nvPr/>
          </p:nvSpPr>
          <p:spPr bwMode="auto">
            <a:xfrm>
              <a:off x="10064668" y="4234745"/>
              <a:ext cx="352444" cy="448565"/>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bg1">
                <a:lumMod val="85000"/>
              </a:schemeClr>
            </a:solidFill>
            <a:ln w="6350">
              <a:noFill/>
            </a:ln>
          </p:spPr>
          <p:txBody>
            <a:bodyPr vert="horz" wrap="square" lIns="91440" tIns="45720" rIns="91440" bIns="45720" numCol="1" anchor="t" anchorCtr="0" compatLnSpc="1">
              <a:prstTxWarp prst="textNoShape">
                <a:avLst/>
              </a:prstTxWarp>
            </a:bodyPr>
            <a:lstStyle/>
            <a:p>
              <a:endParaRPr lang="ja-JP" altLang="en-US" dirty="0"/>
            </a:p>
          </p:txBody>
        </p:sp>
        <p:sp>
          <p:nvSpPr>
            <p:cNvPr id="547" name="Freeform 24">
              <a:extLst>
                <a:ext uri="{FF2B5EF4-FFF2-40B4-BE49-F238E27FC236}">
                  <a16:creationId xmlns:a16="http://schemas.microsoft.com/office/drawing/2014/main" id="{BC0BF404-A18D-46C6-8F28-DF29E051E3A2}"/>
                </a:ext>
              </a:extLst>
            </p:cNvPr>
            <p:cNvSpPr>
              <a:spLocks noChangeAspect="1" noEditPoints="1"/>
            </p:cNvSpPr>
            <p:nvPr/>
          </p:nvSpPr>
          <p:spPr bwMode="auto">
            <a:xfrm>
              <a:off x="9530544" y="4167569"/>
              <a:ext cx="356434" cy="515741"/>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bg1">
                <a:lumMod val="75000"/>
              </a:schemeClr>
            </a:solidFill>
            <a:ln w="6350">
              <a:noFill/>
            </a:ln>
          </p:spPr>
          <p:txBody>
            <a:bodyPr vert="horz" wrap="square" lIns="91440" tIns="45720" rIns="91440" bIns="45720" numCol="1" anchor="t" anchorCtr="0" compatLnSpc="1">
              <a:prstTxWarp prst="textNoShape">
                <a:avLst/>
              </a:prstTxWarp>
            </a:bodyPr>
            <a:lstStyle/>
            <a:p>
              <a:endParaRPr lang="ja-JP" altLang="en-US"/>
            </a:p>
          </p:txBody>
        </p:sp>
        <p:sp>
          <p:nvSpPr>
            <p:cNvPr id="480" name="Freeform 24">
              <a:extLst>
                <a:ext uri="{FF2B5EF4-FFF2-40B4-BE49-F238E27FC236}">
                  <a16:creationId xmlns:a16="http://schemas.microsoft.com/office/drawing/2014/main" id="{8B023CE7-4387-4D9E-814A-D91B971ABFB9}"/>
                </a:ext>
              </a:extLst>
            </p:cNvPr>
            <p:cNvSpPr>
              <a:spLocks noChangeAspect="1" noEditPoints="1"/>
            </p:cNvSpPr>
            <p:nvPr/>
          </p:nvSpPr>
          <p:spPr bwMode="auto">
            <a:xfrm>
              <a:off x="9666186" y="4155923"/>
              <a:ext cx="414376" cy="527387"/>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bg1">
                <a:lumMod val="85000"/>
              </a:schemeClr>
            </a:solidFill>
            <a:ln w="6350">
              <a:noFill/>
            </a:ln>
          </p:spPr>
          <p:txBody>
            <a:bodyPr vert="horz" wrap="square" lIns="91440" tIns="45720" rIns="91440" bIns="45720" numCol="1" anchor="t" anchorCtr="0" compatLnSpc="1">
              <a:prstTxWarp prst="textNoShape">
                <a:avLst/>
              </a:prstTxWarp>
            </a:bodyPr>
            <a:lstStyle/>
            <a:p>
              <a:endParaRPr lang="ja-JP" altLang="en-US"/>
            </a:p>
          </p:txBody>
        </p:sp>
        <p:sp>
          <p:nvSpPr>
            <p:cNvPr id="548" name="Freeform 24">
              <a:extLst>
                <a:ext uri="{FF2B5EF4-FFF2-40B4-BE49-F238E27FC236}">
                  <a16:creationId xmlns:a16="http://schemas.microsoft.com/office/drawing/2014/main" id="{A3A9FBEE-1EB5-4993-9B39-51EF15933290}"/>
                </a:ext>
              </a:extLst>
            </p:cNvPr>
            <p:cNvSpPr>
              <a:spLocks noChangeAspect="1" noEditPoints="1"/>
            </p:cNvSpPr>
            <p:nvPr/>
          </p:nvSpPr>
          <p:spPr bwMode="auto">
            <a:xfrm>
              <a:off x="10623468" y="4234745"/>
              <a:ext cx="352444" cy="448565"/>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bg1">
                <a:lumMod val="85000"/>
              </a:schemeClr>
            </a:solidFill>
            <a:ln w="6350">
              <a:noFill/>
            </a:ln>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53" name="グループ化 252">
            <a:extLst>
              <a:ext uri="{FF2B5EF4-FFF2-40B4-BE49-F238E27FC236}">
                <a16:creationId xmlns:a16="http://schemas.microsoft.com/office/drawing/2014/main" id="{8087F2D0-EDA7-462E-92B3-466E6FFA1E79}"/>
              </a:ext>
            </a:extLst>
          </p:cNvPr>
          <p:cNvGrpSpPr/>
          <p:nvPr/>
        </p:nvGrpSpPr>
        <p:grpSpPr>
          <a:xfrm>
            <a:off x="10011742" y="4914037"/>
            <a:ext cx="416736" cy="310691"/>
            <a:chOff x="8931055" y="5319746"/>
            <a:chExt cx="416736" cy="310691"/>
          </a:xfrm>
        </p:grpSpPr>
        <p:grpSp>
          <p:nvGrpSpPr>
            <p:cNvPr id="252" name="グループ化 251">
              <a:extLst>
                <a:ext uri="{FF2B5EF4-FFF2-40B4-BE49-F238E27FC236}">
                  <a16:creationId xmlns:a16="http://schemas.microsoft.com/office/drawing/2014/main" id="{7D49FB58-0D3B-4635-A75B-83803D670729}"/>
                </a:ext>
              </a:extLst>
            </p:cNvPr>
            <p:cNvGrpSpPr/>
            <p:nvPr/>
          </p:nvGrpSpPr>
          <p:grpSpPr>
            <a:xfrm>
              <a:off x="8931055" y="5443537"/>
              <a:ext cx="416736" cy="186900"/>
              <a:chOff x="8802412" y="5443537"/>
              <a:chExt cx="416736" cy="186900"/>
            </a:xfrm>
          </p:grpSpPr>
          <p:grpSp>
            <p:nvGrpSpPr>
              <p:cNvPr id="469" name="Group 23">
                <a:extLst>
                  <a:ext uri="{FF2B5EF4-FFF2-40B4-BE49-F238E27FC236}">
                    <a16:creationId xmlns:a16="http://schemas.microsoft.com/office/drawing/2014/main" id="{A44E7CEA-5564-4E24-89DD-77D0DD4A5D09}"/>
                  </a:ext>
                </a:extLst>
              </p:cNvPr>
              <p:cNvGrpSpPr>
                <a:grpSpLocks noChangeAspect="1"/>
              </p:cNvGrpSpPr>
              <p:nvPr/>
            </p:nvGrpSpPr>
            <p:grpSpPr bwMode="auto">
              <a:xfrm>
                <a:off x="8802412" y="5443537"/>
                <a:ext cx="283386" cy="186900"/>
                <a:chOff x="1108" y="2952"/>
                <a:chExt cx="1260" cy="831"/>
              </a:xfrm>
              <a:solidFill>
                <a:schemeClr val="bg1">
                  <a:lumMod val="75000"/>
                </a:schemeClr>
              </a:solidFill>
            </p:grpSpPr>
            <p:sp>
              <p:nvSpPr>
                <p:cNvPr id="470" name="Freeform 24">
                  <a:extLst>
                    <a:ext uri="{FF2B5EF4-FFF2-40B4-BE49-F238E27FC236}">
                      <a16:creationId xmlns:a16="http://schemas.microsoft.com/office/drawing/2014/main" id="{9F34ECC5-B626-41CA-9DD7-089EFBC23477}"/>
                    </a:ext>
                  </a:extLst>
                </p:cNvPr>
                <p:cNvSpPr>
                  <a:spLocks noEditPoints="1"/>
                </p:cNvSpPr>
                <p:nvPr/>
              </p:nvSpPr>
              <p:spPr bwMode="auto">
                <a:xfrm>
                  <a:off x="1203" y="3483"/>
                  <a:ext cx="98" cy="150"/>
                </a:xfrm>
                <a:custGeom>
                  <a:avLst/>
                  <a:gdLst>
                    <a:gd name="T0" fmla="*/ 29 w 41"/>
                    <a:gd name="T1" fmla="*/ 3 h 63"/>
                    <a:gd name="T2" fmla="*/ 20 w 41"/>
                    <a:gd name="T3" fmla="*/ 0 h 63"/>
                    <a:gd name="T4" fmla="*/ 12 w 41"/>
                    <a:gd name="T5" fmla="*/ 3 h 63"/>
                    <a:gd name="T6" fmla="*/ 3 w 41"/>
                    <a:gd name="T7" fmla="*/ 14 h 63"/>
                    <a:gd name="T8" fmla="*/ 0 w 41"/>
                    <a:gd name="T9" fmla="*/ 31 h 63"/>
                    <a:gd name="T10" fmla="*/ 5 w 41"/>
                    <a:gd name="T11" fmla="*/ 53 h 63"/>
                    <a:gd name="T12" fmla="*/ 12 w 41"/>
                    <a:gd name="T13" fmla="*/ 60 h 63"/>
                    <a:gd name="T14" fmla="*/ 20 w 41"/>
                    <a:gd name="T15" fmla="*/ 63 h 63"/>
                    <a:gd name="T16" fmla="*/ 29 w 41"/>
                    <a:gd name="T17" fmla="*/ 60 h 63"/>
                    <a:gd name="T18" fmla="*/ 38 w 41"/>
                    <a:gd name="T19" fmla="*/ 48 h 63"/>
                    <a:gd name="T20" fmla="*/ 41 w 41"/>
                    <a:gd name="T21" fmla="*/ 31 h 63"/>
                    <a:gd name="T22" fmla="*/ 36 w 41"/>
                    <a:gd name="T23" fmla="*/ 10 h 63"/>
                    <a:gd name="T24" fmla="*/ 29 w 41"/>
                    <a:gd name="T25" fmla="*/ 3 h 63"/>
                    <a:gd name="T26" fmla="*/ 28 w 41"/>
                    <a:gd name="T27" fmla="*/ 47 h 63"/>
                    <a:gd name="T28" fmla="*/ 24 w 41"/>
                    <a:gd name="T29" fmla="*/ 51 h 63"/>
                    <a:gd name="T30" fmla="*/ 20 w 41"/>
                    <a:gd name="T31" fmla="*/ 52 h 63"/>
                    <a:gd name="T32" fmla="*/ 16 w 41"/>
                    <a:gd name="T33" fmla="*/ 51 h 63"/>
                    <a:gd name="T34" fmla="*/ 11 w 41"/>
                    <a:gd name="T35" fmla="*/ 44 h 63"/>
                    <a:gd name="T36" fmla="*/ 9 w 41"/>
                    <a:gd name="T37" fmla="*/ 31 h 63"/>
                    <a:gd name="T38" fmla="*/ 9 w 41"/>
                    <a:gd name="T39" fmla="*/ 31 h 63"/>
                    <a:gd name="T40" fmla="*/ 13 w 41"/>
                    <a:gd name="T41" fmla="*/ 16 h 63"/>
                    <a:gd name="T42" fmla="*/ 16 w 41"/>
                    <a:gd name="T43" fmla="*/ 12 h 63"/>
                    <a:gd name="T44" fmla="*/ 20 w 41"/>
                    <a:gd name="T45" fmla="*/ 10 h 63"/>
                    <a:gd name="T46" fmla="*/ 24 w 41"/>
                    <a:gd name="T47" fmla="*/ 12 h 63"/>
                    <a:gd name="T48" fmla="*/ 30 w 41"/>
                    <a:gd name="T49" fmla="*/ 19 h 63"/>
                    <a:gd name="T50" fmla="*/ 32 w 41"/>
                    <a:gd name="T51" fmla="*/ 31 h 63"/>
                    <a:gd name="T52" fmla="*/ 28 w 41"/>
                    <a:gd name="T53"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63">
                      <a:moveTo>
                        <a:pt x="29" y="3"/>
                      </a:moveTo>
                      <a:cubicBezTo>
                        <a:pt x="26" y="1"/>
                        <a:pt x="23" y="0"/>
                        <a:pt x="20" y="0"/>
                      </a:cubicBezTo>
                      <a:cubicBezTo>
                        <a:pt x="17" y="0"/>
                        <a:pt x="14" y="1"/>
                        <a:pt x="12" y="3"/>
                      </a:cubicBezTo>
                      <a:cubicBezTo>
                        <a:pt x="8" y="5"/>
                        <a:pt x="5" y="9"/>
                        <a:pt x="3" y="14"/>
                      </a:cubicBezTo>
                      <a:cubicBezTo>
                        <a:pt x="1" y="19"/>
                        <a:pt x="0" y="25"/>
                        <a:pt x="0" y="31"/>
                      </a:cubicBezTo>
                      <a:cubicBezTo>
                        <a:pt x="0" y="39"/>
                        <a:pt x="2" y="47"/>
                        <a:pt x="5" y="53"/>
                      </a:cubicBezTo>
                      <a:cubicBezTo>
                        <a:pt x="7" y="56"/>
                        <a:pt x="9" y="58"/>
                        <a:pt x="12" y="60"/>
                      </a:cubicBezTo>
                      <a:cubicBezTo>
                        <a:pt x="14" y="62"/>
                        <a:pt x="17" y="63"/>
                        <a:pt x="20" y="63"/>
                      </a:cubicBezTo>
                      <a:cubicBezTo>
                        <a:pt x="23" y="63"/>
                        <a:pt x="26" y="62"/>
                        <a:pt x="29" y="60"/>
                      </a:cubicBezTo>
                      <a:cubicBezTo>
                        <a:pt x="33" y="57"/>
                        <a:pt x="36" y="53"/>
                        <a:pt x="38" y="48"/>
                      </a:cubicBezTo>
                      <a:cubicBezTo>
                        <a:pt x="40" y="43"/>
                        <a:pt x="41" y="37"/>
                        <a:pt x="41" y="31"/>
                      </a:cubicBezTo>
                      <a:cubicBezTo>
                        <a:pt x="41" y="23"/>
                        <a:pt x="39" y="16"/>
                        <a:pt x="36" y="10"/>
                      </a:cubicBezTo>
                      <a:cubicBezTo>
                        <a:pt x="34" y="7"/>
                        <a:pt x="32" y="4"/>
                        <a:pt x="29" y="3"/>
                      </a:cubicBezTo>
                      <a:close/>
                      <a:moveTo>
                        <a:pt x="28" y="47"/>
                      </a:moveTo>
                      <a:cubicBezTo>
                        <a:pt x="27" y="48"/>
                        <a:pt x="26" y="50"/>
                        <a:pt x="24" y="51"/>
                      </a:cubicBezTo>
                      <a:cubicBezTo>
                        <a:pt x="23" y="52"/>
                        <a:pt x="22" y="52"/>
                        <a:pt x="20" y="52"/>
                      </a:cubicBezTo>
                      <a:cubicBezTo>
                        <a:pt x="19" y="52"/>
                        <a:pt x="18" y="52"/>
                        <a:pt x="16" y="51"/>
                      </a:cubicBezTo>
                      <a:cubicBezTo>
                        <a:pt x="14" y="49"/>
                        <a:pt x="12" y="47"/>
                        <a:pt x="11" y="44"/>
                      </a:cubicBezTo>
                      <a:cubicBezTo>
                        <a:pt x="10" y="40"/>
                        <a:pt x="9" y="36"/>
                        <a:pt x="9" y="31"/>
                      </a:cubicBezTo>
                      <a:cubicBezTo>
                        <a:pt x="9" y="31"/>
                        <a:pt x="9" y="31"/>
                        <a:pt x="9" y="31"/>
                      </a:cubicBezTo>
                      <a:cubicBezTo>
                        <a:pt x="9" y="25"/>
                        <a:pt x="10" y="20"/>
                        <a:pt x="13" y="16"/>
                      </a:cubicBezTo>
                      <a:cubicBezTo>
                        <a:pt x="14" y="14"/>
                        <a:pt x="15" y="13"/>
                        <a:pt x="16" y="12"/>
                      </a:cubicBezTo>
                      <a:cubicBezTo>
                        <a:pt x="18" y="11"/>
                        <a:pt x="19" y="10"/>
                        <a:pt x="20" y="10"/>
                      </a:cubicBezTo>
                      <a:cubicBezTo>
                        <a:pt x="22" y="10"/>
                        <a:pt x="23" y="11"/>
                        <a:pt x="24" y="12"/>
                      </a:cubicBezTo>
                      <a:cubicBezTo>
                        <a:pt x="27" y="13"/>
                        <a:pt x="29" y="16"/>
                        <a:pt x="30" y="19"/>
                      </a:cubicBezTo>
                      <a:cubicBezTo>
                        <a:pt x="31" y="23"/>
                        <a:pt x="32" y="27"/>
                        <a:pt x="32" y="31"/>
                      </a:cubicBezTo>
                      <a:cubicBezTo>
                        <a:pt x="32" y="37"/>
                        <a:pt x="31" y="43"/>
                        <a:pt x="28" y="4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71" name="Freeform 25">
                  <a:extLst>
                    <a:ext uri="{FF2B5EF4-FFF2-40B4-BE49-F238E27FC236}">
                      <a16:creationId xmlns:a16="http://schemas.microsoft.com/office/drawing/2014/main" id="{2F07A32F-A150-4760-87FC-19B8C5A81B38}"/>
                    </a:ext>
                  </a:extLst>
                </p:cNvPr>
                <p:cNvSpPr>
                  <a:spLocks noEditPoints="1"/>
                </p:cNvSpPr>
                <p:nvPr/>
              </p:nvSpPr>
              <p:spPr bwMode="auto">
                <a:xfrm>
                  <a:off x="1163" y="3416"/>
                  <a:ext cx="181" cy="282"/>
                </a:xfrm>
                <a:custGeom>
                  <a:avLst/>
                  <a:gdLst>
                    <a:gd name="T0" fmla="*/ 38 w 76"/>
                    <a:gd name="T1" fmla="*/ 0 h 118"/>
                    <a:gd name="T2" fmla="*/ 11 w 76"/>
                    <a:gd name="T3" fmla="*/ 18 h 118"/>
                    <a:gd name="T4" fmla="*/ 0 w 76"/>
                    <a:gd name="T5" fmla="*/ 59 h 118"/>
                    <a:gd name="T6" fmla="*/ 11 w 76"/>
                    <a:gd name="T7" fmla="*/ 101 h 118"/>
                    <a:gd name="T8" fmla="*/ 38 w 76"/>
                    <a:gd name="T9" fmla="*/ 118 h 118"/>
                    <a:gd name="T10" fmla="*/ 65 w 76"/>
                    <a:gd name="T11" fmla="*/ 101 h 118"/>
                    <a:gd name="T12" fmla="*/ 76 w 76"/>
                    <a:gd name="T13" fmla="*/ 59 h 118"/>
                    <a:gd name="T14" fmla="*/ 65 w 76"/>
                    <a:gd name="T15" fmla="*/ 18 h 118"/>
                    <a:gd name="T16" fmla="*/ 38 w 76"/>
                    <a:gd name="T17" fmla="*/ 0 h 118"/>
                    <a:gd name="T18" fmla="*/ 70 w 76"/>
                    <a:gd name="T19" fmla="*/ 59 h 118"/>
                    <a:gd name="T20" fmla="*/ 69 w 76"/>
                    <a:gd name="T21" fmla="*/ 59 h 118"/>
                    <a:gd name="T22" fmla="*/ 69 w 76"/>
                    <a:gd name="T23" fmla="*/ 59 h 118"/>
                    <a:gd name="T24" fmla="*/ 59 w 76"/>
                    <a:gd name="T25" fmla="*/ 96 h 118"/>
                    <a:gd name="T26" fmla="*/ 38 w 76"/>
                    <a:gd name="T27" fmla="*/ 110 h 118"/>
                    <a:gd name="T28" fmla="*/ 17 w 76"/>
                    <a:gd name="T29" fmla="*/ 96 h 118"/>
                    <a:gd name="T30" fmla="*/ 8 w 76"/>
                    <a:gd name="T31" fmla="*/ 59 h 118"/>
                    <a:gd name="T32" fmla="*/ 17 w 76"/>
                    <a:gd name="T33" fmla="*/ 23 h 118"/>
                    <a:gd name="T34" fmla="*/ 38 w 76"/>
                    <a:gd name="T35" fmla="*/ 9 h 118"/>
                    <a:gd name="T36" fmla="*/ 59 w 76"/>
                    <a:gd name="T37" fmla="*/ 23 h 118"/>
                    <a:gd name="T38" fmla="*/ 69 w 76"/>
                    <a:gd name="T39" fmla="*/ 59 h 118"/>
                    <a:gd name="T40" fmla="*/ 70 w 76"/>
                    <a:gd name="T41"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18">
                      <a:moveTo>
                        <a:pt x="38" y="0"/>
                      </a:moveTo>
                      <a:cubicBezTo>
                        <a:pt x="28" y="0"/>
                        <a:pt x="18" y="6"/>
                        <a:pt x="11" y="18"/>
                      </a:cubicBezTo>
                      <a:cubicBezTo>
                        <a:pt x="4" y="29"/>
                        <a:pt x="0" y="44"/>
                        <a:pt x="0" y="59"/>
                      </a:cubicBezTo>
                      <a:cubicBezTo>
                        <a:pt x="0" y="75"/>
                        <a:pt x="4" y="89"/>
                        <a:pt x="11" y="101"/>
                      </a:cubicBezTo>
                      <a:cubicBezTo>
                        <a:pt x="18" y="112"/>
                        <a:pt x="28" y="118"/>
                        <a:pt x="38" y="118"/>
                      </a:cubicBezTo>
                      <a:cubicBezTo>
                        <a:pt x="49" y="118"/>
                        <a:pt x="58" y="112"/>
                        <a:pt x="65" y="101"/>
                      </a:cubicBezTo>
                      <a:cubicBezTo>
                        <a:pt x="72" y="89"/>
                        <a:pt x="76" y="75"/>
                        <a:pt x="76" y="59"/>
                      </a:cubicBezTo>
                      <a:cubicBezTo>
                        <a:pt x="76" y="44"/>
                        <a:pt x="72" y="29"/>
                        <a:pt x="65" y="18"/>
                      </a:cubicBezTo>
                      <a:cubicBezTo>
                        <a:pt x="58" y="6"/>
                        <a:pt x="49" y="0"/>
                        <a:pt x="38" y="0"/>
                      </a:cubicBezTo>
                      <a:close/>
                      <a:moveTo>
                        <a:pt x="70" y="59"/>
                      </a:moveTo>
                      <a:cubicBezTo>
                        <a:pt x="69" y="59"/>
                        <a:pt x="69" y="59"/>
                        <a:pt x="69" y="59"/>
                      </a:cubicBezTo>
                      <a:cubicBezTo>
                        <a:pt x="69" y="59"/>
                        <a:pt x="69" y="59"/>
                        <a:pt x="69" y="59"/>
                      </a:cubicBezTo>
                      <a:cubicBezTo>
                        <a:pt x="69" y="73"/>
                        <a:pt x="65" y="86"/>
                        <a:pt x="59" y="96"/>
                      </a:cubicBezTo>
                      <a:cubicBezTo>
                        <a:pt x="54" y="105"/>
                        <a:pt x="46" y="110"/>
                        <a:pt x="38" y="110"/>
                      </a:cubicBezTo>
                      <a:cubicBezTo>
                        <a:pt x="30" y="110"/>
                        <a:pt x="23" y="105"/>
                        <a:pt x="17" y="96"/>
                      </a:cubicBezTo>
                      <a:cubicBezTo>
                        <a:pt x="11" y="86"/>
                        <a:pt x="8" y="73"/>
                        <a:pt x="8" y="59"/>
                      </a:cubicBezTo>
                      <a:cubicBezTo>
                        <a:pt x="8" y="45"/>
                        <a:pt x="11" y="33"/>
                        <a:pt x="17" y="23"/>
                      </a:cubicBezTo>
                      <a:cubicBezTo>
                        <a:pt x="23" y="14"/>
                        <a:pt x="30" y="9"/>
                        <a:pt x="38" y="9"/>
                      </a:cubicBezTo>
                      <a:cubicBezTo>
                        <a:pt x="46" y="9"/>
                        <a:pt x="54" y="14"/>
                        <a:pt x="59" y="23"/>
                      </a:cubicBezTo>
                      <a:cubicBezTo>
                        <a:pt x="65" y="33"/>
                        <a:pt x="69" y="45"/>
                        <a:pt x="69" y="59"/>
                      </a:cubicBezTo>
                      <a:lnTo>
                        <a:pt x="70" y="5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72" name="Freeform 26">
                  <a:extLst>
                    <a:ext uri="{FF2B5EF4-FFF2-40B4-BE49-F238E27FC236}">
                      <a16:creationId xmlns:a16="http://schemas.microsoft.com/office/drawing/2014/main" id="{EB49B358-607A-4E79-80A3-4B6F7A6DA41C}"/>
                    </a:ext>
                  </a:extLst>
                </p:cNvPr>
                <p:cNvSpPr>
                  <a:spLocks/>
                </p:cNvSpPr>
                <p:nvPr/>
              </p:nvSpPr>
              <p:spPr bwMode="auto">
                <a:xfrm>
                  <a:off x="1130" y="3433"/>
                  <a:ext cx="2" cy="2"/>
                </a:xfrm>
                <a:custGeom>
                  <a:avLst/>
                  <a:gdLst>
                    <a:gd name="T0" fmla="*/ 0 w 2"/>
                    <a:gd name="T1" fmla="*/ 2 h 2"/>
                    <a:gd name="T2" fmla="*/ 0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73" name="Freeform 27">
                  <a:extLst>
                    <a:ext uri="{FF2B5EF4-FFF2-40B4-BE49-F238E27FC236}">
                      <a16:creationId xmlns:a16="http://schemas.microsoft.com/office/drawing/2014/main" id="{D17B00D3-0B57-4431-B68D-18BA88D215B1}"/>
                    </a:ext>
                  </a:extLst>
                </p:cNvPr>
                <p:cNvSpPr>
                  <a:spLocks noEditPoints="1"/>
                </p:cNvSpPr>
                <p:nvPr/>
              </p:nvSpPr>
              <p:spPr bwMode="auto">
                <a:xfrm>
                  <a:off x="1501" y="3483"/>
                  <a:ext cx="99" cy="150"/>
                </a:xfrm>
                <a:custGeom>
                  <a:avLst/>
                  <a:gdLst>
                    <a:gd name="T0" fmla="*/ 30 w 42"/>
                    <a:gd name="T1" fmla="*/ 3 h 63"/>
                    <a:gd name="T2" fmla="*/ 21 w 42"/>
                    <a:gd name="T3" fmla="*/ 0 h 63"/>
                    <a:gd name="T4" fmla="*/ 13 w 42"/>
                    <a:gd name="T5" fmla="*/ 3 h 63"/>
                    <a:gd name="T6" fmla="*/ 4 w 42"/>
                    <a:gd name="T7" fmla="*/ 14 h 63"/>
                    <a:gd name="T8" fmla="*/ 0 w 42"/>
                    <a:gd name="T9" fmla="*/ 31 h 63"/>
                    <a:gd name="T10" fmla="*/ 6 w 42"/>
                    <a:gd name="T11" fmla="*/ 53 h 63"/>
                    <a:gd name="T12" fmla="*/ 13 w 42"/>
                    <a:gd name="T13" fmla="*/ 60 h 63"/>
                    <a:gd name="T14" fmla="*/ 21 w 42"/>
                    <a:gd name="T15" fmla="*/ 63 h 63"/>
                    <a:gd name="T16" fmla="*/ 30 w 42"/>
                    <a:gd name="T17" fmla="*/ 60 h 63"/>
                    <a:gd name="T18" fmla="*/ 39 w 42"/>
                    <a:gd name="T19" fmla="*/ 48 h 63"/>
                    <a:gd name="T20" fmla="*/ 42 w 42"/>
                    <a:gd name="T21" fmla="*/ 31 h 63"/>
                    <a:gd name="T22" fmla="*/ 37 w 42"/>
                    <a:gd name="T23" fmla="*/ 10 h 63"/>
                    <a:gd name="T24" fmla="*/ 30 w 42"/>
                    <a:gd name="T25" fmla="*/ 3 h 63"/>
                    <a:gd name="T26" fmla="*/ 29 w 42"/>
                    <a:gd name="T27" fmla="*/ 47 h 63"/>
                    <a:gd name="T28" fmla="*/ 25 w 42"/>
                    <a:gd name="T29" fmla="*/ 51 h 63"/>
                    <a:gd name="T30" fmla="*/ 21 w 42"/>
                    <a:gd name="T31" fmla="*/ 52 h 63"/>
                    <a:gd name="T32" fmla="*/ 17 w 42"/>
                    <a:gd name="T33" fmla="*/ 51 h 63"/>
                    <a:gd name="T34" fmla="*/ 12 w 42"/>
                    <a:gd name="T35" fmla="*/ 44 h 63"/>
                    <a:gd name="T36" fmla="*/ 10 w 42"/>
                    <a:gd name="T37" fmla="*/ 31 h 63"/>
                    <a:gd name="T38" fmla="*/ 10 w 42"/>
                    <a:gd name="T39" fmla="*/ 31 h 63"/>
                    <a:gd name="T40" fmla="*/ 14 w 42"/>
                    <a:gd name="T41" fmla="*/ 16 h 63"/>
                    <a:gd name="T42" fmla="*/ 17 w 42"/>
                    <a:gd name="T43" fmla="*/ 12 h 63"/>
                    <a:gd name="T44" fmla="*/ 21 w 42"/>
                    <a:gd name="T45" fmla="*/ 10 h 63"/>
                    <a:gd name="T46" fmla="*/ 25 w 42"/>
                    <a:gd name="T47" fmla="*/ 12 h 63"/>
                    <a:gd name="T48" fmla="*/ 31 w 42"/>
                    <a:gd name="T49" fmla="*/ 19 h 63"/>
                    <a:gd name="T50" fmla="*/ 33 w 42"/>
                    <a:gd name="T51" fmla="*/ 31 h 63"/>
                    <a:gd name="T52" fmla="*/ 29 w 42"/>
                    <a:gd name="T53"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63">
                      <a:moveTo>
                        <a:pt x="30" y="3"/>
                      </a:moveTo>
                      <a:cubicBezTo>
                        <a:pt x="27" y="1"/>
                        <a:pt x="24" y="0"/>
                        <a:pt x="21" y="0"/>
                      </a:cubicBezTo>
                      <a:cubicBezTo>
                        <a:pt x="18" y="0"/>
                        <a:pt x="15" y="1"/>
                        <a:pt x="13" y="3"/>
                      </a:cubicBezTo>
                      <a:cubicBezTo>
                        <a:pt x="9" y="5"/>
                        <a:pt x="6" y="9"/>
                        <a:pt x="4" y="14"/>
                      </a:cubicBezTo>
                      <a:cubicBezTo>
                        <a:pt x="2" y="19"/>
                        <a:pt x="0" y="25"/>
                        <a:pt x="0" y="31"/>
                      </a:cubicBezTo>
                      <a:cubicBezTo>
                        <a:pt x="0" y="39"/>
                        <a:pt x="2" y="47"/>
                        <a:pt x="6" y="53"/>
                      </a:cubicBezTo>
                      <a:cubicBezTo>
                        <a:pt x="8" y="56"/>
                        <a:pt x="10" y="58"/>
                        <a:pt x="13" y="60"/>
                      </a:cubicBezTo>
                      <a:cubicBezTo>
                        <a:pt x="15" y="62"/>
                        <a:pt x="18" y="63"/>
                        <a:pt x="21" y="63"/>
                      </a:cubicBezTo>
                      <a:cubicBezTo>
                        <a:pt x="24" y="63"/>
                        <a:pt x="27" y="62"/>
                        <a:pt x="30" y="60"/>
                      </a:cubicBezTo>
                      <a:cubicBezTo>
                        <a:pt x="34" y="57"/>
                        <a:pt x="37" y="53"/>
                        <a:pt x="39" y="48"/>
                      </a:cubicBezTo>
                      <a:cubicBezTo>
                        <a:pt x="41" y="43"/>
                        <a:pt x="42" y="37"/>
                        <a:pt x="42" y="31"/>
                      </a:cubicBezTo>
                      <a:cubicBezTo>
                        <a:pt x="42" y="23"/>
                        <a:pt x="40" y="16"/>
                        <a:pt x="37" y="10"/>
                      </a:cubicBezTo>
                      <a:cubicBezTo>
                        <a:pt x="35" y="7"/>
                        <a:pt x="33" y="4"/>
                        <a:pt x="30" y="3"/>
                      </a:cubicBezTo>
                      <a:close/>
                      <a:moveTo>
                        <a:pt x="29" y="47"/>
                      </a:moveTo>
                      <a:cubicBezTo>
                        <a:pt x="28" y="48"/>
                        <a:pt x="27" y="50"/>
                        <a:pt x="25" y="51"/>
                      </a:cubicBezTo>
                      <a:cubicBezTo>
                        <a:pt x="24" y="52"/>
                        <a:pt x="23" y="52"/>
                        <a:pt x="21" y="52"/>
                      </a:cubicBezTo>
                      <a:cubicBezTo>
                        <a:pt x="20" y="52"/>
                        <a:pt x="19" y="52"/>
                        <a:pt x="17" y="51"/>
                      </a:cubicBezTo>
                      <a:cubicBezTo>
                        <a:pt x="15" y="49"/>
                        <a:pt x="13" y="47"/>
                        <a:pt x="12" y="44"/>
                      </a:cubicBezTo>
                      <a:cubicBezTo>
                        <a:pt x="10" y="40"/>
                        <a:pt x="10" y="36"/>
                        <a:pt x="10" y="31"/>
                      </a:cubicBezTo>
                      <a:cubicBezTo>
                        <a:pt x="10" y="31"/>
                        <a:pt x="10" y="31"/>
                        <a:pt x="10" y="31"/>
                      </a:cubicBezTo>
                      <a:cubicBezTo>
                        <a:pt x="10" y="25"/>
                        <a:pt x="11" y="20"/>
                        <a:pt x="14" y="16"/>
                      </a:cubicBezTo>
                      <a:cubicBezTo>
                        <a:pt x="15" y="14"/>
                        <a:pt x="16" y="13"/>
                        <a:pt x="17" y="12"/>
                      </a:cubicBezTo>
                      <a:cubicBezTo>
                        <a:pt x="19" y="11"/>
                        <a:pt x="20" y="10"/>
                        <a:pt x="21" y="10"/>
                      </a:cubicBezTo>
                      <a:cubicBezTo>
                        <a:pt x="23" y="10"/>
                        <a:pt x="24" y="11"/>
                        <a:pt x="25" y="12"/>
                      </a:cubicBezTo>
                      <a:cubicBezTo>
                        <a:pt x="27" y="13"/>
                        <a:pt x="29" y="16"/>
                        <a:pt x="31" y="19"/>
                      </a:cubicBezTo>
                      <a:cubicBezTo>
                        <a:pt x="32" y="23"/>
                        <a:pt x="33" y="27"/>
                        <a:pt x="33" y="31"/>
                      </a:cubicBezTo>
                      <a:cubicBezTo>
                        <a:pt x="33" y="37"/>
                        <a:pt x="32" y="43"/>
                        <a:pt x="29" y="4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74" name="Freeform 28">
                  <a:extLst>
                    <a:ext uri="{FF2B5EF4-FFF2-40B4-BE49-F238E27FC236}">
                      <a16:creationId xmlns:a16="http://schemas.microsoft.com/office/drawing/2014/main" id="{62D805CA-FC45-4CBA-A3AF-883BCCF84FFC}"/>
                    </a:ext>
                  </a:extLst>
                </p:cNvPr>
                <p:cNvSpPr>
                  <a:spLocks noEditPoints="1"/>
                </p:cNvSpPr>
                <p:nvPr/>
              </p:nvSpPr>
              <p:spPr bwMode="auto">
                <a:xfrm>
                  <a:off x="1463" y="3416"/>
                  <a:ext cx="180" cy="282"/>
                </a:xfrm>
                <a:custGeom>
                  <a:avLst/>
                  <a:gdLst>
                    <a:gd name="T0" fmla="*/ 38 w 76"/>
                    <a:gd name="T1" fmla="*/ 0 h 118"/>
                    <a:gd name="T2" fmla="*/ 11 w 76"/>
                    <a:gd name="T3" fmla="*/ 18 h 118"/>
                    <a:gd name="T4" fmla="*/ 0 w 76"/>
                    <a:gd name="T5" fmla="*/ 59 h 118"/>
                    <a:gd name="T6" fmla="*/ 11 w 76"/>
                    <a:gd name="T7" fmla="*/ 101 h 118"/>
                    <a:gd name="T8" fmla="*/ 38 w 76"/>
                    <a:gd name="T9" fmla="*/ 118 h 118"/>
                    <a:gd name="T10" fmla="*/ 65 w 76"/>
                    <a:gd name="T11" fmla="*/ 101 h 118"/>
                    <a:gd name="T12" fmla="*/ 76 w 76"/>
                    <a:gd name="T13" fmla="*/ 59 h 118"/>
                    <a:gd name="T14" fmla="*/ 65 w 76"/>
                    <a:gd name="T15" fmla="*/ 18 h 118"/>
                    <a:gd name="T16" fmla="*/ 38 w 76"/>
                    <a:gd name="T17" fmla="*/ 0 h 118"/>
                    <a:gd name="T18" fmla="*/ 70 w 76"/>
                    <a:gd name="T19" fmla="*/ 59 h 118"/>
                    <a:gd name="T20" fmla="*/ 68 w 76"/>
                    <a:gd name="T21" fmla="*/ 59 h 118"/>
                    <a:gd name="T22" fmla="*/ 68 w 76"/>
                    <a:gd name="T23" fmla="*/ 59 h 118"/>
                    <a:gd name="T24" fmla="*/ 59 w 76"/>
                    <a:gd name="T25" fmla="*/ 96 h 118"/>
                    <a:gd name="T26" fmla="*/ 38 w 76"/>
                    <a:gd name="T27" fmla="*/ 110 h 118"/>
                    <a:gd name="T28" fmla="*/ 17 w 76"/>
                    <a:gd name="T29" fmla="*/ 96 h 118"/>
                    <a:gd name="T30" fmla="*/ 8 w 76"/>
                    <a:gd name="T31" fmla="*/ 59 h 118"/>
                    <a:gd name="T32" fmla="*/ 17 w 76"/>
                    <a:gd name="T33" fmla="*/ 23 h 118"/>
                    <a:gd name="T34" fmla="*/ 38 w 76"/>
                    <a:gd name="T35" fmla="*/ 9 h 118"/>
                    <a:gd name="T36" fmla="*/ 59 w 76"/>
                    <a:gd name="T37" fmla="*/ 23 h 118"/>
                    <a:gd name="T38" fmla="*/ 68 w 76"/>
                    <a:gd name="T39" fmla="*/ 59 h 118"/>
                    <a:gd name="T40" fmla="*/ 70 w 76"/>
                    <a:gd name="T41"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18">
                      <a:moveTo>
                        <a:pt x="38" y="0"/>
                      </a:moveTo>
                      <a:cubicBezTo>
                        <a:pt x="28" y="0"/>
                        <a:pt x="18" y="6"/>
                        <a:pt x="11" y="18"/>
                      </a:cubicBezTo>
                      <a:cubicBezTo>
                        <a:pt x="4" y="29"/>
                        <a:pt x="0" y="44"/>
                        <a:pt x="0" y="59"/>
                      </a:cubicBezTo>
                      <a:cubicBezTo>
                        <a:pt x="0" y="75"/>
                        <a:pt x="4" y="89"/>
                        <a:pt x="11" y="101"/>
                      </a:cubicBezTo>
                      <a:cubicBezTo>
                        <a:pt x="18" y="112"/>
                        <a:pt x="28" y="118"/>
                        <a:pt x="38" y="118"/>
                      </a:cubicBezTo>
                      <a:cubicBezTo>
                        <a:pt x="48" y="118"/>
                        <a:pt x="58" y="112"/>
                        <a:pt x="65" y="101"/>
                      </a:cubicBezTo>
                      <a:cubicBezTo>
                        <a:pt x="72" y="89"/>
                        <a:pt x="76" y="75"/>
                        <a:pt x="76" y="59"/>
                      </a:cubicBezTo>
                      <a:cubicBezTo>
                        <a:pt x="76" y="44"/>
                        <a:pt x="72" y="29"/>
                        <a:pt x="65" y="18"/>
                      </a:cubicBezTo>
                      <a:cubicBezTo>
                        <a:pt x="58" y="6"/>
                        <a:pt x="48" y="0"/>
                        <a:pt x="38" y="0"/>
                      </a:cubicBezTo>
                      <a:close/>
                      <a:moveTo>
                        <a:pt x="70" y="59"/>
                      </a:moveTo>
                      <a:cubicBezTo>
                        <a:pt x="68" y="59"/>
                        <a:pt x="68" y="59"/>
                        <a:pt x="68" y="59"/>
                      </a:cubicBezTo>
                      <a:cubicBezTo>
                        <a:pt x="68" y="59"/>
                        <a:pt x="68" y="59"/>
                        <a:pt x="68" y="59"/>
                      </a:cubicBezTo>
                      <a:cubicBezTo>
                        <a:pt x="68" y="73"/>
                        <a:pt x="65" y="86"/>
                        <a:pt x="59" y="96"/>
                      </a:cubicBezTo>
                      <a:cubicBezTo>
                        <a:pt x="53" y="105"/>
                        <a:pt x="46" y="110"/>
                        <a:pt x="38" y="110"/>
                      </a:cubicBezTo>
                      <a:cubicBezTo>
                        <a:pt x="30" y="110"/>
                        <a:pt x="23" y="105"/>
                        <a:pt x="17" y="96"/>
                      </a:cubicBezTo>
                      <a:cubicBezTo>
                        <a:pt x="11" y="86"/>
                        <a:pt x="8" y="73"/>
                        <a:pt x="8" y="59"/>
                      </a:cubicBezTo>
                      <a:cubicBezTo>
                        <a:pt x="8" y="45"/>
                        <a:pt x="11" y="33"/>
                        <a:pt x="17" y="23"/>
                      </a:cubicBezTo>
                      <a:cubicBezTo>
                        <a:pt x="23" y="14"/>
                        <a:pt x="30" y="9"/>
                        <a:pt x="38" y="9"/>
                      </a:cubicBezTo>
                      <a:cubicBezTo>
                        <a:pt x="46" y="9"/>
                        <a:pt x="53" y="14"/>
                        <a:pt x="59" y="23"/>
                      </a:cubicBezTo>
                      <a:cubicBezTo>
                        <a:pt x="65" y="33"/>
                        <a:pt x="68" y="45"/>
                        <a:pt x="68" y="59"/>
                      </a:cubicBezTo>
                      <a:lnTo>
                        <a:pt x="70" y="5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75" name="Freeform 29">
                  <a:extLst>
                    <a:ext uri="{FF2B5EF4-FFF2-40B4-BE49-F238E27FC236}">
                      <a16:creationId xmlns:a16="http://schemas.microsoft.com/office/drawing/2014/main" id="{12D371A8-5069-47E4-801D-68F6981C26CD}"/>
                    </a:ext>
                  </a:extLst>
                </p:cNvPr>
                <p:cNvSpPr>
                  <a:spLocks/>
                </p:cNvSpPr>
                <p:nvPr/>
              </p:nvSpPr>
              <p:spPr bwMode="auto">
                <a:xfrm>
                  <a:off x="1429" y="343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76" name="Freeform 30">
                  <a:extLst>
                    <a:ext uri="{FF2B5EF4-FFF2-40B4-BE49-F238E27FC236}">
                      <a16:creationId xmlns:a16="http://schemas.microsoft.com/office/drawing/2014/main" id="{782356E9-75E9-4921-80A1-BA36DEE3C7BE}"/>
                    </a:ext>
                  </a:extLst>
                </p:cNvPr>
                <p:cNvSpPr>
                  <a:spLocks noEditPoints="1"/>
                </p:cNvSpPr>
                <p:nvPr/>
              </p:nvSpPr>
              <p:spPr bwMode="auto">
                <a:xfrm>
                  <a:off x="1339" y="3104"/>
                  <a:ext cx="97" cy="150"/>
                </a:xfrm>
                <a:custGeom>
                  <a:avLst/>
                  <a:gdLst>
                    <a:gd name="T0" fmla="*/ 29 w 41"/>
                    <a:gd name="T1" fmla="*/ 3 h 63"/>
                    <a:gd name="T2" fmla="*/ 20 w 41"/>
                    <a:gd name="T3" fmla="*/ 0 h 63"/>
                    <a:gd name="T4" fmla="*/ 12 w 41"/>
                    <a:gd name="T5" fmla="*/ 3 h 63"/>
                    <a:gd name="T6" fmla="*/ 3 w 41"/>
                    <a:gd name="T7" fmla="*/ 15 h 63"/>
                    <a:gd name="T8" fmla="*/ 0 w 41"/>
                    <a:gd name="T9" fmla="*/ 32 h 63"/>
                    <a:gd name="T10" fmla="*/ 5 w 41"/>
                    <a:gd name="T11" fmla="*/ 53 h 63"/>
                    <a:gd name="T12" fmla="*/ 12 w 41"/>
                    <a:gd name="T13" fmla="*/ 60 h 63"/>
                    <a:gd name="T14" fmla="*/ 20 w 41"/>
                    <a:gd name="T15" fmla="*/ 63 h 63"/>
                    <a:gd name="T16" fmla="*/ 29 w 41"/>
                    <a:gd name="T17" fmla="*/ 60 h 63"/>
                    <a:gd name="T18" fmla="*/ 38 w 41"/>
                    <a:gd name="T19" fmla="*/ 49 h 63"/>
                    <a:gd name="T20" fmla="*/ 41 w 41"/>
                    <a:gd name="T21" fmla="*/ 32 h 63"/>
                    <a:gd name="T22" fmla="*/ 36 w 41"/>
                    <a:gd name="T23" fmla="*/ 10 h 63"/>
                    <a:gd name="T24" fmla="*/ 29 w 41"/>
                    <a:gd name="T25" fmla="*/ 3 h 63"/>
                    <a:gd name="T26" fmla="*/ 28 w 41"/>
                    <a:gd name="T27" fmla="*/ 47 h 63"/>
                    <a:gd name="T28" fmla="*/ 24 w 41"/>
                    <a:gd name="T29" fmla="*/ 51 h 63"/>
                    <a:gd name="T30" fmla="*/ 20 w 41"/>
                    <a:gd name="T31" fmla="*/ 52 h 63"/>
                    <a:gd name="T32" fmla="*/ 16 w 41"/>
                    <a:gd name="T33" fmla="*/ 51 h 63"/>
                    <a:gd name="T34" fmla="*/ 11 w 41"/>
                    <a:gd name="T35" fmla="*/ 44 h 63"/>
                    <a:gd name="T36" fmla="*/ 9 w 41"/>
                    <a:gd name="T37" fmla="*/ 32 h 63"/>
                    <a:gd name="T38" fmla="*/ 9 w 41"/>
                    <a:gd name="T39" fmla="*/ 32 h 63"/>
                    <a:gd name="T40" fmla="*/ 13 w 41"/>
                    <a:gd name="T41" fmla="*/ 16 h 63"/>
                    <a:gd name="T42" fmla="*/ 16 w 41"/>
                    <a:gd name="T43" fmla="*/ 12 h 63"/>
                    <a:gd name="T44" fmla="*/ 20 w 41"/>
                    <a:gd name="T45" fmla="*/ 11 h 63"/>
                    <a:gd name="T46" fmla="*/ 24 w 41"/>
                    <a:gd name="T47" fmla="*/ 12 h 63"/>
                    <a:gd name="T48" fmla="*/ 30 w 41"/>
                    <a:gd name="T49" fmla="*/ 19 h 63"/>
                    <a:gd name="T50" fmla="*/ 32 w 41"/>
                    <a:gd name="T51" fmla="*/ 32 h 63"/>
                    <a:gd name="T52" fmla="*/ 28 w 41"/>
                    <a:gd name="T53"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63">
                      <a:moveTo>
                        <a:pt x="29" y="3"/>
                      </a:moveTo>
                      <a:cubicBezTo>
                        <a:pt x="26" y="1"/>
                        <a:pt x="23" y="0"/>
                        <a:pt x="20" y="0"/>
                      </a:cubicBezTo>
                      <a:cubicBezTo>
                        <a:pt x="17" y="0"/>
                        <a:pt x="14" y="1"/>
                        <a:pt x="12" y="3"/>
                      </a:cubicBezTo>
                      <a:cubicBezTo>
                        <a:pt x="8" y="6"/>
                        <a:pt x="5" y="10"/>
                        <a:pt x="3" y="15"/>
                      </a:cubicBezTo>
                      <a:cubicBezTo>
                        <a:pt x="1" y="20"/>
                        <a:pt x="0" y="26"/>
                        <a:pt x="0" y="32"/>
                      </a:cubicBezTo>
                      <a:cubicBezTo>
                        <a:pt x="0" y="40"/>
                        <a:pt x="2" y="47"/>
                        <a:pt x="5" y="53"/>
                      </a:cubicBezTo>
                      <a:cubicBezTo>
                        <a:pt x="7" y="56"/>
                        <a:pt x="9" y="59"/>
                        <a:pt x="12" y="60"/>
                      </a:cubicBezTo>
                      <a:cubicBezTo>
                        <a:pt x="14" y="62"/>
                        <a:pt x="17" y="63"/>
                        <a:pt x="20" y="63"/>
                      </a:cubicBezTo>
                      <a:cubicBezTo>
                        <a:pt x="23" y="63"/>
                        <a:pt x="26" y="62"/>
                        <a:pt x="29" y="60"/>
                      </a:cubicBezTo>
                      <a:cubicBezTo>
                        <a:pt x="33" y="58"/>
                        <a:pt x="36" y="54"/>
                        <a:pt x="38" y="49"/>
                      </a:cubicBezTo>
                      <a:cubicBezTo>
                        <a:pt x="40" y="43"/>
                        <a:pt x="41" y="38"/>
                        <a:pt x="41" y="32"/>
                      </a:cubicBezTo>
                      <a:cubicBezTo>
                        <a:pt x="41" y="24"/>
                        <a:pt x="39" y="16"/>
                        <a:pt x="36" y="10"/>
                      </a:cubicBezTo>
                      <a:cubicBezTo>
                        <a:pt x="34" y="7"/>
                        <a:pt x="32" y="5"/>
                        <a:pt x="29" y="3"/>
                      </a:cubicBezTo>
                      <a:close/>
                      <a:moveTo>
                        <a:pt x="28" y="47"/>
                      </a:moveTo>
                      <a:cubicBezTo>
                        <a:pt x="27" y="49"/>
                        <a:pt x="26" y="50"/>
                        <a:pt x="24" y="51"/>
                      </a:cubicBezTo>
                      <a:cubicBezTo>
                        <a:pt x="23" y="52"/>
                        <a:pt x="22" y="52"/>
                        <a:pt x="20" y="52"/>
                      </a:cubicBezTo>
                      <a:cubicBezTo>
                        <a:pt x="19" y="52"/>
                        <a:pt x="18" y="52"/>
                        <a:pt x="16" y="51"/>
                      </a:cubicBezTo>
                      <a:cubicBezTo>
                        <a:pt x="14" y="50"/>
                        <a:pt x="12" y="47"/>
                        <a:pt x="11" y="44"/>
                      </a:cubicBezTo>
                      <a:cubicBezTo>
                        <a:pt x="10" y="40"/>
                        <a:pt x="9" y="36"/>
                        <a:pt x="9" y="32"/>
                      </a:cubicBezTo>
                      <a:cubicBezTo>
                        <a:pt x="9" y="32"/>
                        <a:pt x="9" y="32"/>
                        <a:pt x="9" y="32"/>
                      </a:cubicBezTo>
                      <a:cubicBezTo>
                        <a:pt x="9" y="26"/>
                        <a:pt x="10" y="20"/>
                        <a:pt x="13" y="16"/>
                      </a:cubicBezTo>
                      <a:cubicBezTo>
                        <a:pt x="14" y="14"/>
                        <a:pt x="15" y="13"/>
                        <a:pt x="16" y="12"/>
                      </a:cubicBezTo>
                      <a:cubicBezTo>
                        <a:pt x="18" y="11"/>
                        <a:pt x="19" y="11"/>
                        <a:pt x="20" y="11"/>
                      </a:cubicBezTo>
                      <a:cubicBezTo>
                        <a:pt x="22" y="11"/>
                        <a:pt x="23" y="11"/>
                        <a:pt x="24" y="12"/>
                      </a:cubicBezTo>
                      <a:cubicBezTo>
                        <a:pt x="27" y="13"/>
                        <a:pt x="28" y="16"/>
                        <a:pt x="30" y="19"/>
                      </a:cubicBezTo>
                      <a:cubicBezTo>
                        <a:pt x="31" y="23"/>
                        <a:pt x="32" y="27"/>
                        <a:pt x="32" y="32"/>
                      </a:cubicBezTo>
                      <a:cubicBezTo>
                        <a:pt x="32" y="37"/>
                        <a:pt x="31" y="43"/>
                        <a:pt x="28" y="4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77" name="Freeform 31">
                  <a:extLst>
                    <a:ext uri="{FF2B5EF4-FFF2-40B4-BE49-F238E27FC236}">
                      <a16:creationId xmlns:a16="http://schemas.microsoft.com/office/drawing/2014/main" id="{CD3E8895-36D3-4F19-BF4F-1C91358E4F34}"/>
                    </a:ext>
                  </a:extLst>
                </p:cNvPr>
                <p:cNvSpPr>
                  <a:spLocks noEditPoints="1"/>
                </p:cNvSpPr>
                <p:nvPr/>
              </p:nvSpPr>
              <p:spPr bwMode="auto">
                <a:xfrm>
                  <a:off x="1299" y="3038"/>
                  <a:ext cx="180" cy="283"/>
                </a:xfrm>
                <a:custGeom>
                  <a:avLst/>
                  <a:gdLst>
                    <a:gd name="T0" fmla="*/ 76 w 76"/>
                    <a:gd name="T1" fmla="*/ 60 h 119"/>
                    <a:gd name="T2" fmla="*/ 65 w 76"/>
                    <a:gd name="T3" fmla="*/ 18 h 119"/>
                    <a:gd name="T4" fmla="*/ 38 w 76"/>
                    <a:gd name="T5" fmla="*/ 0 h 119"/>
                    <a:gd name="T6" fmla="*/ 11 w 76"/>
                    <a:gd name="T7" fmla="*/ 18 h 119"/>
                    <a:gd name="T8" fmla="*/ 0 w 76"/>
                    <a:gd name="T9" fmla="*/ 60 h 119"/>
                    <a:gd name="T10" fmla="*/ 11 w 76"/>
                    <a:gd name="T11" fmla="*/ 101 h 119"/>
                    <a:gd name="T12" fmla="*/ 38 w 76"/>
                    <a:gd name="T13" fmla="*/ 119 h 119"/>
                    <a:gd name="T14" fmla="*/ 65 w 76"/>
                    <a:gd name="T15" fmla="*/ 101 h 119"/>
                    <a:gd name="T16" fmla="*/ 76 w 76"/>
                    <a:gd name="T17" fmla="*/ 60 h 119"/>
                    <a:gd name="T18" fmla="*/ 59 w 76"/>
                    <a:gd name="T19" fmla="*/ 96 h 119"/>
                    <a:gd name="T20" fmla="*/ 38 w 76"/>
                    <a:gd name="T21" fmla="*/ 110 h 119"/>
                    <a:gd name="T22" fmla="*/ 17 w 76"/>
                    <a:gd name="T23" fmla="*/ 96 h 119"/>
                    <a:gd name="T24" fmla="*/ 8 w 76"/>
                    <a:gd name="T25" fmla="*/ 60 h 119"/>
                    <a:gd name="T26" fmla="*/ 17 w 76"/>
                    <a:gd name="T27" fmla="*/ 23 h 119"/>
                    <a:gd name="T28" fmla="*/ 38 w 76"/>
                    <a:gd name="T29" fmla="*/ 9 h 119"/>
                    <a:gd name="T30" fmla="*/ 59 w 76"/>
                    <a:gd name="T31" fmla="*/ 23 h 119"/>
                    <a:gd name="T32" fmla="*/ 69 w 76"/>
                    <a:gd name="T33" fmla="*/ 60 h 119"/>
                    <a:gd name="T34" fmla="*/ 70 w 76"/>
                    <a:gd name="T35" fmla="*/ 60 h 119"/>
                    <a:gd name="T36" fmla="*/ 69 w 76"/>
                    <a:gd name="T37" fmla="*/ 60 h 119"/>
                    <a:gd name="T38" fmla="*/ 69 w 76"/>
                    <a:gd name="T39" fmla="*/ 60 h 119"/>
                    <a:gd name="T40" fmla="*/ 59 w 76"/>
                    <a:gd name="T41" fmla="*/ 9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19">
                      <a:moveTo>
                        <a:pt x="76" y="60"/>
                      </a:moveTo>
                      <a:cubicBezTo>
                        <a:pt x="76" y="44"/>
                        <a:pt x="72" y="29"/>
                        <a:pt x="65" y="18"/>
                      </a:cubicBezTo>
                      <a:cubicBezTo>
                        <a:pt x="58" y="7"/>
                        <a:pt x="49" y="0"/>
                        <a:pt x="38" y="0"/>
                      </a:cubicBezTo>
                      <a:cubicBezTo>
                        <a:pt x="28" y="0"/>
                        <a:pt x="18" y="7"/>
                        <a:pt x="11" y="18"/>
                      </a:cubicBezTo>
                      <a:cubicBezTo>
                        <a:pt x="4" y="29"/>
                        <a:pt x="0" y="44"/>
                        <a:pt x="0" y="60"/>
                      </a:cubicBezTo>
                      <a:cubicBezTo>
                        <a:pt x="0" y="75"/>
                        <a:pt x="4" y="90"/>
                        <a:pt x="11" y="101"/>
                      </a:cubicBezTo>
                      <a:cubicBezTo>
                        <a:pt x="18" y="112"/>
                        <a:pt x="28" y="119"/>
                        <a:pt x="38" y="119"/>
                      </a:cubicBezTo>
                      <a:cubicBezTo>
                        <a:pt x="49" y="119"/>
                        <a:pt x="58" y="112"/>
                        <a:pt x="65" y="101"/>
                      </a:cubicBezTo>
                      <a:cubicBezTo>
                        <a:pt x="72" y="90"/>
                        <a:pt x="76" y="75"/>
                        <a:pt x="76" y="60"/>
                      </a:cubicBezTo>
                      <a:close/>
                      <a:moveTo>
                        <a:pt x="59" y="96"/>
                      </a:moveTo>
                      <a:cubicBezTo>
                        <a:pt x="53" y="105"/>
                        <a:pt x="46" y="110"/>
                        <a:pt x="38" y="110"/>
                      </a:cubicBezTo>
                      <a:cubicBezTo>
                        <a:pt x="30" y="110"/>
                        <a:pt x="23" y="105"/>
                        <a:pt x="17" y="96"/>
                      </a:cubicBezTo>
                      <a:cubicBezTo>
                        <a:pt x="11" y="86"/>
                        <a:pt x="8" y="73"/>
                        <a:pt x="8" y="60"/>
                      </a:cubicBezTo>
                      <a:cubicBezTo>
                        <a:pt x="8" y="46"/>
                        <a:pt x="11" y="33"/>
                        <a:pt x="17" y="23"/>
                      </a:cubicBezTo>
                      <a:cubicBezTo>
                        <a:pt x="23" y="14"/>
                        <a:pt x="30" y="9"/>
                        <a:pt x="38" y="9"/>
                      </a:cubicBezTo>
                      <a:cubicBezTo>
                        <a:pt x="46" y="9"/>
                        <a:pt x="53" y="14"/>
                        <a:pt x="59" y="23"/>
                      </a:cubicBezTo>
                      <a:cubicBezTo>
                        <a:pt x="65" y="33"/>
                        <a:pt x="69" y="46"/>
                        <a:pt x="69" y="60"/>
                      </a:cubicBezTo>
                      <a:cubicBezTo>
                        <a:pt x="70" y="60"/>
                        <a:pt x="70" y="60"/>
                        <a:pt x="70" y="60"/>
                      </a:cubicBezTo>
                      <a:cubicBezTo>
                        <a:pt x="69" y="60"/>
                        <a:pt x="69" y="60"/>
                        <a:pt x="69" y="60"/>
                      </a:cubicBezTo>
                      <a:cubicBezTo>
                        <a:pt x="69" y="60"/>
                        <a:pt x="69" y="60"/>
                        <a:pt x="69" y="60"/>
                      </a:cubicBezTo>
                      <a:cubicBezTo>
                        <a:pt x="69" y="73"/>
                        <a:pt x="65" y="86"/>
                        <a:pt x="59" y="9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78" name="Freeform 32">
                  <a:extLst>
                    <a:ext uri="{FF2B5EF4-FFF2-40B4-BE49-F238E27FC236}">
                      <a16:creationId xmlns:a16="http://schemas.microsoft.com/office/drawing/2014/main" id="{3FF08DA9-6760-43F3-958B-0F1EC3BEBCDB}"/>
                    </a:ext>
                  </a:extLst>
                </p:cNvPr>
                <p:cNvSpPr>
                  <a:spLocks/>
                </p:cNvSpPr>
                <p:nvPr/>
              </p:nvSpPr>
              <p:spPr bwMode="auto">
                <a:xfrm>
                  <a:off x="1265" y="3057"/>
                  <a:ext cx="3" cy="2"/>
                </a:xfrm>
                <a:custGeom>
                  <a:avLst/>
                  <a:gdLst>
                    <a:gd name="T0" fmla="*/ 0 w 3"/>
                    <a:gd name="T1" fmla="*/ 2 h 2"/>
                    <a:gd name="T2" fmla="*/ 0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79" name="Freeform 33">
                  <a:extLst>
                    <a:ext uri="{FF2B5EF4-FFF2-40B4-BE49-F238E27FC236}">
                      <a16:creationId xmlns:a16="http://schemas.microsoft.com/office/drawing/2014/main" id="{6D6B4556-9F9E-47C4-AA32-C762F7E7854F}"/>
                    </a:ext>
                  </a:extLst>
                </p:cNvPr>
                <p:cNvSpPr>
                  <a:spLocks noEditPoints="1"/>
                </p:cNvSpPr>
                <p:nvPr/>
              </p:nvSpPr>
              <p:spPr bwMode="auto">
                <a:xfrm>
                  <a:off x="1108" y="2952"/>
                  <a:ext cx="1260" cy="831"/>
                </a:xfrm>
                <a:custGeom>
                  <a:avLst/>
                  <a:gdLst>
                    <a:gd name="T0" fmla="*/ 468 w 530"/>
                    <a:gd name="T1" fmla="*/ 159 h 349"/>
                    <a:gd name="T2" fmla="*/ 444 w 530"/>
                    <a:gd name="T3" fmla="*/ 30 h 349"/>
                    <a:gd name="T4" fmla="*/ 119 w 530"/>
                    <a:gd name="T5" fmla="*/ 0 h 349"/>
                    <a:gd name="T6" fmla="*/ 57 w 530"/>
                    <a:gd name="T7" fmla="*/ 96 h 349"/>
                    <a:gd name="T8" fmla="*/ 9 w 530"/>
                    <a:gd name="T9" fmla="*/ 202 h 349"/>
                    <a:gd name="T10" fmla="*/ 36 w 530"/>
                    <a:gd name="T11" fmla="*/ 341 h 349"/>
                    <a:gd name="T12" fmla="*/ 493 w 530"/>
                    <a:gd name="T13" fmla="*/ 341 h 349"/>
                    <a:gd name="T14" fmla="*/ 391 w 530"/>
                    <a:gd name="T15" fmla="*/ 107 h 349"/>
                    <a:gd name="T16" fmla="*/ 222 w 530"/>
                    <a:gd name="T17" fmla="*/ 112 h 349"/>
                    <a:gd name="T18" fmla="*/ 234 w 530"/>
                    <a:gd name="T19" fmla="*/ 41 h 349"/>
                    <a:gd name="T20" fmla="*/ 230 w 530"/>
                    <a:gd name="T21" fmla="*/ 45 h 349"/>
                    <a:gd name="T22" fmla="*/ 312 w 530"/>
                    <a:gd name="T23" fmla="*/ 81 h 349"/>
                    <a:gd name="T24" fmla="*/ 81 w 530"/>
                    <a:gd name="T25" fmla="*/ 328 h 349"/>
                    <a:gd name="T26" fmla="*/ 43 w 530"/>
                    <a:gd name="T27" fmla="*/ 328 h 349"/>
                    <a:gd name="T28" fmla="*/ 34 w 530"/>
                    <a:gd name="T29" fmla="*/ 321 h 349"/>
                    <a:gd name="T30" fmla="*/ 25 w 530"/>
                    <a:gd name="T31" fmla="*/ 307 h 349"/>
                    <a:gd name="T32" fmla="*/ 19 w 530"/>
                    <a:gd name="T33" fmla="*/ 294 h 349"/>
                    <a:gd name="T34" fmla="*/ 14 w 530"/>
                    <a:gd name="T35" fmla="*/ 269 h 349"/>
                    <a:gd name="T36" fmla="*/ 13 w 530"/>
                    <a:gd name="T37" fmla="*/ 245 h 349"/>
                    <a:gd name="T38" fmla="*/ 18 w 530"/>
                    <a:gd name="T39" fmla="*/ 217 h 349"/>
                    <a:gd name="T40" fmla="*/ 24 w 530"/>
                    <a:gd name="T41" fmla="*/ 203 h 349"/>
                    <a:gd name="T42" fmla="*/ 35 w 530"/>
                    <a:gd name="T43" fmla="*/ 187 h 349"/>
                    <a:gd name="T44" fmla="*/ 47 w 530"/>
                    <a:gd name="T45" fmla="*/ 178 h 349"/>
                    <a:gd name="T46" fmla="*/ 81 w 530"/>
                    <a:gd name="T47" fmla="*/ 180 h 349"/>
                    <a:gd name="T48" fmla="*/ 135 w 530"/>
                    <a:gd name="T49" fmla="*/ 203 h 349"/>
                    <a:gd name="T50" fmla="*/ 100 w 530"/>
                    <a:gd name="T51" fmla="*/ 170 h 349"/>
                    <a:gd name="T52" fmla="*/ 92 w 530"/>
                    <a:gd name="T53" fmla="*/ 163 h 349"/>
                    <a:gd name="T54" fmla="*/ 85 w 530"/>
                    <a:gd name="T55" fmla="*/ 153 h 349"/>
                    <a:gd name="T56" fmla="*/ 78 w 530"/>
                    <a:gd name="T57" fmla="*/ 141 h 349"/>
                    <a:gd name="T58" fmla="*/ 73 w 530"/>
                    <a:gd name="T59" fmla="*/ 126 h 349"/>
                    <a:gd name="T60" fmla="*/ 70 w 530"/>
                    <a:gd name="T61" fmla="*/ 96 h 349"/>
                    <a:gd name="T62" fmla="*/ 73 w 530"/>
                    <a:gd name="T63" fmla="*/ 65 h 349"/>
                    <a:gd name="T64" fmla="*/ 78 w 530"/>
                    <a:gd name="T65" fmla="*/ 50 h 349"/>
                    <a:gd name="T66" fmla="*/ 85 w 530"/>
                    <a:gd name="T67" fmla="*/ 38 h 349"/>
                    <a:gd name="T68" fmla="*/ 100 w 530"/>
                    <a:gd name="T69" fmla="*/ 22 h 349"/>
                    <a:gd name="T70" fmla="*/ 109 w 530"/>
                    <a:gd name="T71" fmla="*/ 17 h 349"/>
                    <a:gd name="T72" fmla="*/ 153 w 530"/>
                    <a:gd name="T73" fmla="*/ 153 h 349"/>
                    <a:gd name="T74" fmla="*/ 206 w 530"/>
                    <a:gd name="T75" fmla="*/ 328 h 349"/>
                    <a:gd name="T76" fmla="*/ 169 w 530"/>
                    <a:gd name="T77" fmla="*/ 328 h 349"/>
                    <a:gd name="T78" fmla="*/ 160 w 530"/>
                    <a:gd name="T79" fmla="*/ 321 h 349"/>
                    <a:gd name="T80" fmla="*/ 151 w 530"/>
                    <a:gd name="T81" fmla="*/ 307 h 349"/>
                    <a:gd name="T82" fmla="*/ 145 w 530"/>
                    <a:gd name="T83" fmla="*/ 294 h 349"/>
                    <a:gd name="T84" fmla="*/ 139 w 530"/>
                    <a:gd name="T85" fmla="*/ 269 h 349"/>
                    <a:gd name="T86" fmla="*/ 139 w 530"/>
                    <a:gd name="T87" fmla="*/ 245 h 349"/>
                    <a:gd name="T88" fmla="*/ 144 w 530"/>
                    <a:gd name="T89" fmla="*/ 217 h 349"/>
                    <a:gd name="T90" fmla="*/ 150 w 530"/>
                    <a:gd name="T91" fmla="*/ 203 h 349"/>
                    <a:gd name="T92" fmla="*/ 160 w 530"/>
                    <a:gd name="T93" fmla="*/ 188 h 349"/>
                    <a:gd name="T94" fmla="*/ 169 w 530"/>
                    <a:gd name="T95" fmla="*/ 180 h 349"/>
                    <a:gd name="T96" fmla="*/ 188 w 530"/>
                    <a:gd name="T97" fmla="*/ 174 h 349"/>
                    <a:gd name="T98" fmla="*/ 222 w 530"/>
                    <a:gd name="T99" fmla="*/ 311 h 349"/>
                    <a:gd name="T100" fmla="*/ 369 w 530"/>
                    <a:gd name="T101" fmla="*/ 226 h 349"/>
                    <a:gd name="T102" fmla="*/ 274 w 530"/>
                    <a:gd name="T103" fmla="*/ 272 h 349"/>
                    <a:gd name="T104" fmla="*/ 423 w 530"/>
                    <a:gd name="T105" fmla="*/ 265 h 349"/>
                    <a:gd name="T106" fmla="*/ 460 w 530"/>
                    <a:gd name="T107" fmla="*/ 273 h 349"/>
                    <a:gd name="T108" fmla="*/ 476 w 530"/>
                    <a:gd name="T109" fmla="*/ 301 h 349"/>
                    <a:gd name="T110" fmla="*/ 326 w 530"/>
                    <a:gd name="T111" fmla="*/ 299 h 349"/>
                    <a:gd name="T112" fmla="*/ 480 w 530"/>
                    <a:gd name="T113" fmla="*/ 29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0" h="349">
                      <a:moveTo>
                        <a:pt x="513" y="188"/>
                      </a:moveTo>
                      <a:cubicBezTo>
                        <a:pt x="512" y="187"/>
                        <a:pt x="512" y="187"/>
                        <a:pt x="512" y="187"/>
                      </a:cubicBezTo>
                      <a:cubicBezTo>
                        <a:pt x="513" y="188"/>
                        <a:pt x="513" y="188"/>
                        <a:pt x="513" y="188"/>
                      </a:cubicBezTo>
                      <a:cubicBezTo>
                        <a:pt x="507" y="180"/>
                        <a:pt x="501" y="172"/>
                        <a:pt x="493" y="167"/>
                      </a:cubicBezTo>
                      <a:cubicBezTo>
                        <a:pt x="486" y="162"/>
                        <a:pt x="477" y="159"/>
                        <a:pt x="468" y="159"/>
                      </a:cubicBezTo>
                      <a:cubicBezTo>
                        <a:pt x="445" y="159"/>
                        <a:pt x="445" y="159"/>
                        <a:pt x="445" y="159"/>
                      </a:cubicBezTo>
                      <a:cubicBezTo>
                        <a:pt x="447" y="155"/>
                        <a:pt x="449" y="152"/>
                        <a:pt x="451" y="147"/>
                      </a:cubicBezTo>
                      <a:cubicBezTo>
                        <a:pt x="457" y="132"/>
                        <a:pt x="461" y="115"/>
                        <a:pt x="461" y="96"/>
                      </a:cubicBezTo>
                      <a:cubicBezTo>
                        <a:pt x="461" y="96"/>
                        <a:pt x="461" y="96"/>
                        <a:pt x="461" y="96"/>
                      </a:cubicBezTo>
                      <a:cubicBezTo>
                        <a:pt x="461" y="70"/>
                        <a:pt x="455" y="47"/>
                        <a:pt x="444" y="30"/>
                      </a:cubicBezTo>
                      <a:cubicBezTo>
                        <a:pt x="443" y="29"/>
                        <a:pt x="443" y="29"/>
                        <a:pt x="443" y="29"/>
                      </a:cubicBezTo>
                      <a:cubicBezTo>
                        <a:pt x="444" y="30"/>
                        <a:pt x="444" y="30"/>
                        <a:pt x="444" y="30"/>
                      </a:cubicBezTo>
                      <a:cubicBezTo>
                        <a:pt x="438" y="21"/>
                        <a:pt x="432" y="14"/>
                        <a:pt x="424" y="9"/>
                      </a:cubicBezTo>
                      <a:cubicBezTo>
                        <a:pt x="417" y="3"/>
                        <a:pt x="408" y="0"/>
                        <a:pt x="399" y="0"/>
                      </a:cubicBezTo>
                      <a:cubicBezTo>
                        <a:pt x="119" y="0"/>
                        <a:pt x="119" y="0"/>
                        <a:pt x="119" y="0"/>
                      </a:cubicBezTo>
                      <a:cubicBezTo>
                        <a:pt x="110" y="0"/>
                        <a:pt x="101" y="3"/>
                        <a:pt x="93" y="9"/>
                      </a:cubicBezTo>
                      <a:cubicBezTo>
                        <a:pt x="82" y="16"/>
                        <a:pt x="73" y="29"/>
                        <a:pt x="67" y="44"/>
                      </a:cubicBezTo>
                      <a:cubicBezTo>
                        <a:pt x="66" y="44"/>
                        <a:pt x="66" y="44"/>
                        <a:pt x="66" y="44"/>
                      </a:cubicBezTo>
                      <a:cubicBezTo>
                        <a:pt x="60" y="59"/>
                        <a:pt x="57" y="77"/>
                        <a:pt x="57" y="96"/>
                      </a:cubicBezTo>
                      <a:cubicBezTo>
                        <a:pt x="57" y="96"/>
                        <a:pt x="57" y="96"/>
                        <a:pt x="57" y="96"/>
                      </a:cubicBezTo>
                      <a:cubicBezTo>
                        <a:pt x="57" y="120"/>
                        <a:pt x="62" y="142"/>
                        <a:pt x="72" y="159"/>
                      </a:cubicBezTo>
                      <a:cubicBezTo>
                        <a:pt x="62" y="159"/>
                        <a:pt x="62" y="159"/>
                        <a:pt x="62" y="159"/>
                      </a:cubicBezTo>
                      <a:cubicBezTo>
                        <a:pt x="53" y="159"/>
                        <a:pt x="44" y="162"/>
                        <a:pt x="36" y="167"/>
                      </a:cubicBezTo>
                      <a:cubicBezTo>
                        <a:pt x="25" y="175"/>
                        <a:pt x="16" y="187"/>
                        <a:pt x="10" y="202"/>
                      </a:cubicBezTo>
                      <a:cubicBezTo>
                        <a:pt x="9" y="202"/>
                        <a:pt x="9" y="202"/>
                        <a:pt x="9" y="202"/>
                      </a:cubicBezTo>
                      <a:cubicBezTo>
                        <a:pt x="3" y="218"/>
                        <a:pt x="0" y="235"/>
                        <a:pt x="0" y="254"/>
                      </a:cubicBezTo>
                      <a:cubicBezTo>
                        <a:pt x="0" y="254"/>
                        <a:pt x="0" y="254"/>
                        <a:pt x="0" y="254"/>
                      </a:cubicBezTo>
                      <a:cubicBezTo>
                        <a:pt x="0" y="280"/>
                        <a:pt x="6" y="303"/>
                        <a:pt x="17" y="320"/>
                      </a:cubicBezTo>
                      <a:cubicBezTo>
                        <a:pt x="17" y="320"/>
                        <a:pt x="17" y="320"/>
                        <a:pt x="17" y="320"/>
                      </a:cubicBezTo>
                      <a:cubicBezTo>
                        <a:pt x="22" y="329"/>
                        <a:pt x="29" y="336"/>
                        <a:pt x="36" y="341"/>
                      </a:cubicBezTo>
                      <a:cubicBezTo>
                        <a:pt x="44" y="346"/>
                        <a:pt x="53" y="349"/>
                        <a:pt x="62" y="349"/>
                      </a:cubicBezTo>
                      <a:cubicBezTo>
                        <a:pt x="188" y="349"/>
                        <a:pt x="188" y="349"/>
                        <a:pt x="188" y="349"/>
                      </a:cubicBezTo>
                      <a:cubicBezTo>
                        <a:pt x="342" y="349"/>
                        <a:pt x="342" y="349"/>
                        <a:pt x="342" y="349"/>
                      </a:cubicBezTo>
                      <a:cubicBezTo>
                        <a:pt x="468" y="349"/>
                        <a:pt x="468" y="349"/>
                        <a:pt x="468" y="349"/>
                      </a:cubicBezTo>
                      <a:cubicBezTo>
                        <a:pt x="477" y="349"/>
                        <a:pt x="486" y="346"/>
                        <a:pt x="493" y="341"/>
                      </a:cubicBezTo>
                      <a:cubicBezTo>
                        <a:pt x="505" y="333"/>
                        <a:pt x="514" y="321"/>
                        <a:pt x="520" y="306"/>
                      </a:cubicBezTo>
                      <a:cubicBezTo>
                        <a:pt x="526" y="291"/>
                        <a:pt x="530" y="273"/>
                        <a:pt x="530" y="254"/>
                      </a:cubicBezTo>
                      <a:cubicBezTo>
                        <a:pt x="530" y="254"/>
                        <a:pt x="530" y="254"/>
                        <a:pt x="530" y="254"/>
                      </a:cubicBezTo>
                      <a:cubicBezTo>
                        <a:pt x="530" y="229"/>
                        <a:pt x="524" y="206"/>
                        <a:pt x="513" y="188"/>
                      </a:cubicBezTo>
                      <a:close/>
                      <a:moveTo>
                        <a:pt x="391" y="107"/>
                      </a:moveTo>
                      <a:cubicBezTo>
                        <a:pt x="392" y="110"/>
                        <a:pt x="390" y="112"/>
                        <a:pt x="388" y="112"/>
                      </a:cubicBezTo>
                      <a:cubicBezTo>
                        <a:pt x="362" y="116"/>
                        <a:pt x="336" y="117"/>
                        <a:pt x="310" y="117"/>
                      </a:cubicBezTo>
                      <a:cubicBezTo>
                        <a:pt x="296" y="117"/>
                        <a:pt x="281" y="117"/>
                        <a:pt x="268" y="117"/>
                      </a:cubicBezTo>
                      <a:cubicBezTo>
                        <a:pt x="254" y="116"/>
                        <a:pt x="240" y="116"/>
                        <a:pt x="226" y="116"/>
                      </a:cubicBezTo>
                      <a:cubicBezTo>
                        <a:pt x="224" y="116"/>
                        <a:pt x="222" y="114"/>
                        <a:pt x="222" y="112"/>
                      </a:cubicBezTo>
                      <a:cubicBezTo>
                        <a:pt x="222" y="110"/>
                        <a:pt x="224" y="108"/>
                        <a:pt x="226" y="108"/>
                      </a:cubicBezTo>
                      <a:cubicBezTo>
                        <a:pt x="240" y="108"/>
                        <a:pt x="254" y="108"/>
                        <a:pt x="268" y="109"/>
                      </a:cubicBezTo>
                      <a:cubicBezTo>
                        <a:pt x="307" y="110"/>
                        <a:pt x="348" y="110"/>
                        <a:pt x="387" y="104"/>
                      </a:cubicBezTo>
                      <a:cubicBezTo>
                        <a:pt x="389" y="104"/>
                        <a:pt x="391" y="105"/>
                        <a:pt x="391" y="107"/>
                      </a:cubicBezTo>
                      <a:close/>
                      <a:moveTo>
                        <a:pt x="234" y="41"/>
                      </a:moveTo>
                      <a:cubicBezTo>
                        <a:pt x="277" y="41"/>
                        <a:pt x="327" y="40"/>
                        <a:pt x="378" y="37"/>
                      </a:cubicBezTo>
                      <a:cubicBezTo>
                        <a:pt x="380" y="37"/>
                        <a:pt x="382" y="38"/>
                        <a:pt x="382" y="40"/>
                      </a:cubicBezTo>
                      <a:cubicBezTo>
                        <a:pt x="382" y="43"/>
                        <a:pt x="380" y="45"/>
                        <a:pt x="378" y="45"/>
                      </a:cubicBezTo>
                      <a:cubicBezTo>
                        <a:pt x="327" y="48"/>
                        <a:pt x="277" y="49"/>
                        <a:pt x="234" y="49"/>
                      </a:cubicBezTo>
                      <a:cubicBezTo>
                        <a:pt x="232" y="49"/>
                        <a:pt x="230" y="47"/>
                        <a:pt x="230" y="45"/>
                      </a:cubicBezTo>
                      <a:cubicBezTo>
                        <a:pt x="230" y="43"/>
                        <a:pt x="232" y="41"/>
                        <a:pt x="234" y="41"/>
                      </a:cubicBezTo>
                      <a:close/>
                      <a:moveTo>
                        <a:pt x="203" y="77"/>
                      </a:moveTo>
                      <a:cubicBezTo>
                        <a:pt x="239" y="77"/>
                        <a:pt x="276" y="77"/>
                        <a:pt x="312" y="73"/>
                      </a:cubicBezTo>
                      <a:cubicBezTo>
                        <a:pt x="314" y="73"/>
                        <a:pt x="316" y="75"/>
                        <a:pt x="316" y="77"/>
                      </a:cubicBezTo>
                      <a:cubicBezTo>
                        <a:pt x="316" y="79"/>
                        <a:pt x="315" y="81"/>
                        <a:pt x="312" y="81"/>
                      </a:cubicBezTo>
                      <a:cubicBezTo>
                        <a:pt x="276" y="85"/>
                        <a:pt x="239" y="85"/>
                        <a:pt x="203" y="85"/>
                      </a:cubicBezTo>
                      <a:cubicBezTo>
                        <a:pt x="200" y="85"/>
                        <a:pt x="199" y="84"/>
                        <a:pt x="199" y="81"/>
                      </a:cubicBezTo>
                      <a:cubicBezTo>
                        <a:pt x="199" y="79"/>
                        <a:pt x="200" y="77"/>
                        <a:pt x="203" y="77"/>
                      </a:cubicBezTo>
                      <a:close/>
                      <a:moveTo>
                        <a:pt x="96" y="311"/>
                      </a:moveTo>
                      <a:cubicBezTo>
                        <a:pt x="92" y="319"/>
                        <a:pt x="86" y="324"/>
                        <a:pt x="81" y="328"/>
                      </a:cubicBezTo>
                      <a:cubicBezTo>
                        <a:pt x="75" y="332"/>
                        <a:pt x="68" y="334"/>
                        <a:pt x="62" y="334"/>
                      </a:cubicBezTo>
                      <a:cubicBezTo>
                        <a:pt x="58" y="334"/>
                        <a:pt x="55" y="334"/>
                        <a:pt x="52" y="333"/>
                      </a:cubicBezTo>
                      <a:cubicBezTo>
                        <a:pt x="49" y="332"/>
                        <a:pt x="46" y="330"/>
                        <a:pt x="43" y="328"/>
                      </a:cubicBezTo>
                      <a:cubicBezTo>
                        <a:pt x="43" y="328"/>
                        <a:pt x="43" y="328"/>
                        <a:pt x="43" y="328"/>
                      </a:cubicBezTo>
                      <a:cubicBezTo>
                        <a:pt x="43" y="328"/>
                        <a:pt x="43" y="328"/>
                        <a:pt x="43" y="328"/>
                      </a:cubicBezTo>
                      <a:cubicBezTo>
                        <a:pt x="43" y="328"/>
                        <a:pt x="43" y="328"/>
                        <a:pt x="43" y="328"/>
                      </a:cubicBezTo>
                      <a:cubicBezTo>
                        <a:pt x="42" y="327"/>
                        <a:pt x="40" y="326"/>
                        <a:pt x="39" y="325"/>
                      </a:cubicBezTo>
                      <a:cubicBezTo>
                        <a:pt x="39" y="325"/>
                        <a:pt x="38" y="325"/>
                        <a:pt x="38" y="324"/>
                      </a:cubicBezTo>
                      <a:cubicBezTo>
                        <a:pt x="37" y="324"/>
                        <a:pt x="36" y="323"/>
                        <a:pt x="35" y="322"/>
                      </a:cubicBezTo>
                      <a:cubicBezTo>
                        <a:pt x="35" y="321"/>
                        <a:pt x="35" y="321"/>
                        <a:pt x="34" y="321"/>
                      </a:cubicBezTo>
                      <a:cubicBezTo>
                        <a:pt x="33" y="319"/>
                        <a:pt x="32" y="318"/>
                        <a:pt x="31" y="317"/>
                      </a:cubicBezTo>
                      <a:cubicBezTo>
                        <a:pt x="31" y="316"/>
                        <a:pt x="31" y="316"/>
                        <a:pt x="31" y="316"/>
                      </a:cubicBezTo>
                      <a:cubicBezTo>
                        <a:pt x="30" y="315"/>
                        <a:pt x="29" y="313"/>
                        <a:pt x="28" y="312"/>
                      </a:cubicBezTo>
                      <a:cubicBezTo>
                        <a:pt x="27" y="311"/>
                        <a:pt x="27" y="311"/>
                        <a:pt x="27" y="310"/>
                      </a:cubicBezTo>
                      <a:cubicBezTo>
                        <a:pt x="26" y="309"/>
                        <a:pt x="25" y="308"/>
                        <a:pt x="25" y="307"/>
                      </a:cubicBezTo>
                      <a:cubicBezTo>
                        <a:pt x="24" y="306"/>
                        <a:pt x="24" y="306"/>
                        <a:pt x="24" y="305"/>
                      </a:cubicBezTo>
                      <a:cubicBezTo>
                        <a:pt x="23" y="303"/>
                        <a:pt x="22" y="302"/>
                        <a:pt x="21" y="300"/>
                      </a:cubicBezTo>
                      <a:cubicBezTo>
                        <a:pt x="21" y="300"/>
                        <a:pt x="21" y="300"/>
                        <a:pt x="21" y="300"/>
                      </a:cubicBezTo>
                      <a:cubicBezTo>
                        <a:pt x="21" y="299"/>
                        <a:pt x="21" y="299"/>
                        <a:pt x="21" y="299"/>
                      </a:cubicBezTo>
                      <a:cubicBezTo>
                        <a:pt x="20" y="297"/>
                        <a:pt x="20" y="296"/>
                        <a:pt x="19" y="294"/>
                      </a:cubicBezTo>
                      <a:cubicBezTo>
                        <a:pt x="19" y="293"/>
                        <a:pt x="19" y="292"/>
                        <a:pt x="18" y="292"/>
                      </a:cubicBezTo>
                      <a:cubicBezTo>
                        <a:pt x="18" y="290"/>
                        <a:pt x="17" y="289"/>
                        <a:pt x="17" y="287"/>
                      </a:cubicBezTo>
                      <a:cubicBezTo>
                        <a:pt x="17" y="286"/>
                        <a:pt x="17" y="286"/>
                        <a:pt x="17" y="285"/>
                      </a:cubicBezTo>
                      <a:cubicBezTo>
                        <a:pt x="15" y="281"/>
                        <a:pt x="14" y="276"/>
                        <a:pt x="14" y="271"/>
                      </a:cubicBezTo>
                      <a:cubicBezTo>
                        <a:pt x="14" y="271"/>
                        <a:pt x="14" y="270"/>
                        <a:pt x="14" y="269"/>
                      </a:cubicBezTo>
                      <a:cubicBezTo>
                        <a:pt x="13" y="267"/>
                        <a:pt x="13" y="266"/>
                        <a:pt x="13" y="264"/>
                      </a:cubicBezTo>
                      <a:cubicBezTo>
                        <a:pt x="13" y="263"/>
                        <a:pt x="13" y="262"/>
                        <a:pt x="13" y="262"/>
                      </a:cubicBezTo>
                      <a:cubicBezTo>
                        <a:pt x="13" y="259"/>
                        <a:pt x="13" y="257"/>
                        <a:pt x="13" y="254"/>
                      </a:cubicBezTo>
                      <a:cubicBezTo>
                        <a:pt x="13" y="252"/>
                        <a:pt x="13" y="249"/>
                        <a:pt x="13" y="247"/>
                      </a:cubicBezTo>
                      <a:cubicBezTo>
                        <a:pt x="13" y="246"/>
                        <a:pt x="13" y="245"/>
                        <a:pt x="13" y="245"/>
                      </a:cubicBezTo>
                      <a:cubicBezTo>
                        <a:pt x="13" y="243"/>
                        <a:pt x="13" y="241"/>
                        <a:pt x="14" y="239"/>
                      </a:cubicBezTo>
                      <a:cubicBezTo>
                        <a:pt x="14" y="239"/>
                        <a:pt x="14" y="238"/>
                        <a:pt x="14" y="237"/>
                      </a:cubicBezTo>
                      <a:cubicBezTo>
                        <a:pt x="14" y="232"/>
                        <a:pt x="15" y="228"/>
                        <a:pt x="17" y="223"/>
                      </a:cubicBezTo>
                      <a:cubicBezTo>
                        <a:pt x="17" y="223"/>
                        <a:pt x="17" y="222"/>
                        <a:pt x="17" y="222"/>
                      </a:cubicBezTo>
                      <a:cubicBezTo>
                        <a:pt x="17" y="220"/>
                        <a:pt x="18" y="218"/>
                        <a:pt x="18" y="217"/>
                      </a:cubicBezTo>
                      <a:cubicBezTo>
                        <a:pt x="19" y="216"/>
                        <a:pt x="19" y="216"/>
                        <a:pt x="19" y="215"/>
                      </a:cubicBezTo>
                      <a:cubicBezTo>
                        <a:pt x="20" y="213"/>
                        <a:pt x="20" y="211"/>
                        <a:pt x="21" y="209"/>
                      </a:cubicBezTo>
                      <a:cubicBezTo>
                        <a:pt x="21" y="209"/>
                        <a:pt x="21" y="209"/>
                        <a:pt x="21" y="209"/>
                      </a:cubicBezTo>
                      <a:cubicBezTo>
                        <a:pt x="21" y="209"/>
                        <a:pt x="21" y="209"/>
                        <a:pt x="21" y="209"/>
                      </a:cubicBezTo>
                      <a:cubicBezTo>
                        <a:pt x="22" y="207"/>
                        <a:pt x="23" y="205"/>
                        <a:pt x="24" y="203"/>
                      </a:cubicBezTo>
                      <a:cubicBezTo>
                        <a:pt x="24" y="203"/>
                        <a:pt x="24" y="202"/>
                        <a:pt x="25" y="202"/>
                      </a:cubicBezTo>
                      <a:cubicBezTo>
                        <a:pt x="25" y="201"/>
                        <a:pt x="26" y="199"/>
                        <a:pt x="27" y="198"/>
                      </a:cubicBezTo>
                      <a:cubicBezTo>
                        <a:pt x="27" y="198"/>
                        <a:pt x="27" y="197"/>
                        <a:pt x="28" y="197"/>
                      </a:cubicBezTo>
                      <a:cubicBezTo>
                        <a:pt x="30" y="193"/>
                        <a:pt x="32" y="190"/>
                        <a:pt x="34" y="188"/>
                      </a:cubicBezTo>
                      <a:cubicBezTo>
                        <a:pt x="35" y="187"/>
                        <a:pt x="35" y="187"/>
                        <a:pt x="35" y="187"/>
                      </a:cubicBezTo>
                      <a:cubicBezTo>
                        <a:pt x="36" y="186"/>
                        <a:pt x="37" y="185"/>
                        <a:pt x="38" y="184"/>
                      </a:cubicBezTo>
                      <a:cubicBezTo>
                        <a:pt x="39" y="184"/>
                        <a:pt x="39" y="183"/>
                        <a:pt x="39" y="183"/>
                      </a:cubicBezTo>
                      <a:cubicBezTo>
                        <a:pt x="40" y="182"/>
                        <a:pt x="42" y="181"/>
                        <a:pt x="43" y="180"/>
                      </a:cubicBezTo>
                      <a:cubicBezTo>
                        <a:pt x="43" y="180"/>
                        <a:pt x="43" y="180"/>
                        <a:pt x="43" y="180"/>
                      </a:cubicBezTo>
                      <a:cubicBezTo>
                        <a:pt x="44" y="179"/>
                        <a:pt x="46" y="178"/>
                        <a:pt x="47" y="178"/>
                      </a:cubicBezTo>
                      <a:cubicBezTo>
                        <a:pt x="48" y="178"/>
                        <a:pt x="48" y="178"/>
                        <a:pt x="48" y="178"/>
                      </a:cubicBezTo>
                      <a:cubicBezTo>
                        <a:pt x="49" y="177"/>
                        <a:pt x="50" y="176"/>
                        <a:pt x="52" y="176"/>
                      </a:cubicBezTo>
                      <a:cubicBezTo>
                        <a:pt x="52" y="176"/>
                        <a:pt x="52" y="176"/>
                        <a:pt x="52" y="176"/>
                      </a:cubicBezTo>
                      <a:cubicBezTo>
                        <a:pt x="55" y="175"/>
                        <a:pt x="58" y="174"/>
                        <a:pt x="62" y="174"/>
                      </a:cubicBezTo>
                      <a:cubicBezTo>
                        <a:pt x="68" y="174"/>
                        <a:pt x="75" y="176"/>
                        <a:pt x="81" y="180"/>
                      </a:cubicBezTo>
                      <a:cubicBezTo>
                        <a:pt x="89" y="186"/>
                        <a:pt x="97" y="196"/>
                        <a:pt x="102" y="209"/>
                      </a:cubicBezTo>
                      <a:cubicBezTo>
                        <a:pt x="108" y="222"/>
                        <a:pt x="111" y="237"/>
                        <a:pt x="111" y="254"/>
                      </a:cubicBezTo>
                      <a:cubicBezTo>
                        <a:pt x="111" y="277"/>
                        <a:pt x="105" y="297"/>
                        <a:pt x="96" y="311"/>
                      </a:cubicBezTo>
                      <a:close/>
                      <a:moveTo>
                        <a:pt x="135" y="202"/>
                      </a:moveTo>
                      <a:cubicBezTo>
                        <a:pt x="135" y="203"/>
                        <a:pt x="135" y="203"/>
                        <a:pt x="135" y="203"/>
                      </a:cubicBezTo>
                      <a:cubicBezTo>
                        <a:pt x="135" y="202"/>
                        <a:pt x="135" y="202"/>
                        <a:pt x="135" y="202"/>
                      </a:cubicBezTo>
                      <a:close/>
                      <a:moveTo>
                        <a:pt x="119" y="176"/>
                      </a:moveTo>
                      <a:cubicBezTo>
                        <a:pt x="115" y="176"/>
                        <a:pt x="112" y="175"/>
                        <a:pt x="109" y="174"/>
                      </a:cubicBezTo>
                      <a:cubicBezTo>
                        <a:pt x="106" y="173"/>
                        <a:pt x="103" y="172"/>
                        <a:pt x="100" y="170"/>
                      </a:cubicBezTo>
                      <a:cubicBezTo>
                        <a:pt x="100" y="170"/>
                        <a:pt x="100" y="170"/>
                        <a:pt x="100" y="170"/>
                      </a:cubicBezTo>
                      <a:cubicBezTo>
                        <a:pt x="100" y="170"/>
                        <a:pt x="100" y="170"/>
                        <a:pt x="100" y="170"/>
                      </a:cubicBezTo>
                      <a:cubicBezTo>
                        <a:pt x="100" y="170"/>
                        <a:pt x="100" y="170"/>
                        <a:pt x="100" y="170"/>
                      </a:cubicBezTo>
                      <a:cubicBezTo>
                        <a:pt x="99" y="169"/>
                        <a:pt x="97" y="168"/>
                        <a:pt x="96" y="167"/>
                      </a:cubicBezTo>
                      <a:cubicBezTo>
                        <a:pt x="96" y="166"/>
                        <a:pt x="95" y="166"/>
                        <a:pt x="95" y="166"/>
                      </a:cubicBezTo>
                      <a:cubicBezTo>
                        <a:pt x="94" y="165"/>
                        <a:pt x="93" y="164"/>
                        <a:pt x="92" y="163"/>
                      </a:cubicBezTo>
                      <a:cubicBezTo>
                        <a:pt x="92" y="163"/>
                        <a:pt x="92" y="162"/>
                        <a:pt x="91" y="162"/>
                      </a:cubicBezTo>
                      <a:cubicBezTo>
                        <a:pt x="91" y="161"/>
                        <a:pt x="90" y="160"/>
                        <a:pt x="89" y="159"/>
                      </a:cubicBezTo>
                      <a:cubicBezTo>
                        <a:pt x="89" y="159"/>
                        <a:pt x="88" y="158"/>
                        <a:pt x="88" y="158"/>
                      </a:cubicBezTo>
                      <a:cubicBezTo>
                        <a:pt x="88" y="158"/>
                        <a:pt x="88" y="158"/>
                        <a:pt x="88" y="158"/>
                      </a:cubicBezTo>
                      <a:cubicBezTo>
                        <a:pt x="87" y="156"/>
                        <a:pt x="86" y="155"/>
                        <a:pt x="85" y="153"/>
                      </a:cubicBezTo>
                      <a:cubicBezTo>
                        <a:pt x="84" y="153"/>
                        <a:pt x="84" y="152"/>
                        <a:pt x="84" y="152"/>
                      </a:cubicBezTo>
                      <a:cubicBezTo>
                        <a:pt x="83" y="151"/>
                        <a:pt x="82" y="149"/>
                        <a:pt x="82" y="148"/>
                      </a:cubicBezTo>
                      <a:cubicBezTo>
                        <a:pt x="81" y="148"/>
                        <a:pt x="81" y="147"/>
                        <a:pt x="81" y="146"/>
                      </a:cubicBezTo>
                      <a:cubicBezTo>
                        <a:pt x="80" y="145"/>
                        <a:pt x="79" y="143"/>
                        <a:pt x="78" y="141"/>
                      </a:cubicBezTo>
                      <a:cubicBezTo>
                        <a:pt x="78" y="141"/>
                        <a:pt x="78" y="141"/>
                        <a:pt x="78" y="141"/>
                      </a:cubicBezTo>
                      <a:cubicBezTo>
                        <a:pt x="78" y="141"/>
                        <a:pt x="78" y="141"/>
                        <a:pt x="78" y="141"/>
                      </a:cubicBezTo>
                      <a:cubicBezTo>
                        <a:pt x="77" y="139"/>
                        <a:pt x="77" y="137"/>
                        <a:pt x="76" y="135"/>
                      </a:cubicBezTo>
                      <a:cubicBezTo>
                        <a:pt x="76" y="134"/>
                        <a:pt x="76" y="134"/>
                        <a:pt x="75" y="133"/>
                      </a:cubicBezTo>
                      <a:cubicBezTo>
                        <a:pt x="75" y="132"/>
                        <a:pt x="74" y="130"/>
                        <a:pt x="74" y="128"/>
                      </a:cubicBezTo>
                      <a:cubicBezTo>
                        <a:pt x="74" y="128"/>
                        <a:pt x="74" y="127"/>
                        <a:pt x="73" y="126"/>
                      </a:cubicBezTo>
                      <a:cubicBezTo>
                        <a:pt x="72" y="122"/>
                        <a:pt x="71" y="118"/>
                        <a:pt x="71" y="113"/>
                      </a:cubicBezTo>
                      <a:cubicBezTo>
                        <a:pt x="71" y="112"/>
                        <a:pt x="71" y="111"/>
                        <a:pt x="71" y="111"/>
                      </a:cubicBezTo>
                      <a:cubicBezTo>
                        <a:pt x="70" y="109"/>
                        <a:pt x="70" y="107"/>
                        <a:pt x="70" y="105"/>
                      </a:cubicBezTo>
                      <a:cubicBezTo>
                        <a:pt x="70" y="105"/>
                        <a:pt x="70" y="104"/>
                        <a:pt x="70" y="103"/>
                      </a:cubicBezTo>
                      <a:cubicBezTo>
                        <a:pt x="70" y="101"/>
                        <a:pt x="70" y="98"/>
                        <a:pt x="70" y="96"/>
                      </a:cubicBezTo>
                      <a:cubicBezTo>
                        <a:pt x="70" y="93"/>
                        <a:pt x="70" y="91"/>
                        <a:pt x="70" y="88"/>
                      </a:cubicBezTo>
                      <a:cubicBezTo>
                        <a:pt x="70" y="87"/>
                        <a:pt x="70" y="87"/>
                        <a:pt x="70" y="86"/>
                      </a:cubicBezTo>
                      <a:cubicBezTo>
                        <a:pt x="70" y="84"/>
                        <a:pt x="70" y="82"/>
                        <a:pt x="71" y="81"/>
                      </a:cubicBezTo>
                      <a:cubicBezTo>
                        <a:pt x="71" y="80"/>
                        <a:pt x="71" y="79"/>
                        <a:pt x="71" y="78"/>
                      </a:cubicBezTo>
                      <a:cubicBezTo>
                        <a:pt x="71" y="74"/>
                        <a:pt x="72" y="69"/>
                        <a:pt x="73" y="65"/>
                      </a:cubicBezTo>
                      <a:cubicBezTo>
                        <a:pt x="74" y="64"/>
                        <a:pt x="74" y="64"/>
                        <a:pt x="74" y="63"/>
                      </a:cubicBezTo>
                      <a:cubicBezTo>
                        <a:pt x="74" y="61"/>
                        <a:pt x="75" y="60"/>
                        <a:pt x="75" y="58"/>
                      </a:cubicBezTo>
                      <a:cubicBezTo>
                        <a:pt x="76" y="58"/>
                        <a:pt x="76" y="57"/>
                        <a:pt x="76" y="56"/>
                      </a:cubicBezTo>
                      <a:cubicBezTo>
                        <a:pt x="77" y="54"/>
                        <a:pt x="77" y="52"/>
                        <a:pt x="78" y="50"/>
                      </a:cubicBezTo>
                      <a:cubicBezTo>
                        <a:pt x="78" y="50"/>
                        <a:pt x="78" y="50"/>
                        <a:pt x="78" y="50"/>
                      </a:cubicBezTo>
                      <a:cubicBezTo>
                        <a:pt x="78" y="50"/>
                        <a:pt x="78" y="50"/>
                        <a:pt x="78" y="50"/>
                      </a:cubicBezTo>
                      <a:cubicBezTo>
                        <a:pt x="79" y="48"/>
                        <a:pt x="80" y="47"/>
                        <a:pt x="81" y="45"/>
                      </a:cubicBezTo>
                      <a:cubicBezTo>
                        <a:pt x="81" y="44"/>
                        <a:pt x="81" y="44"/>
                        <a:pt x="82" y="43"/>
                      </a:cubicBezTo>
                      <a:cubicBezTo>
                        <a:pt x="82" y="42"/>
                        <a:pt x="83" y="41"/>
                        <a:pt x="84" y="39"/>
                      </a:cubicBezTo>
                      <a:cubicBezTo>
                        <a:pt x="84" y="39"/>
                        <a:pt x="84" y="38"/>
                        <a:pt x="85" y="38"/>
                      </a:cubicBezTo>
                      <a:cubicBezTo>
                        <a:pt x="87" y="35"/>
                        <a:pt x="89" y="32"/>
                        <a:pt x="91" y="29"/>
                      </a:cubicBezTo>
                      <a:cubicBezTo>
                        <a:pt x="92" y="29"/>
                        <a:pt x="92" y="28"/>
                        <a:pt x="92" y="28"/>
                      </a:cubicBezTo>
                      <a:cubicBezTo>
                        <a:pt x="93" y="27"/>
                        <a:pt x="94" y="26"/>
                        <a:pt x="95" y="25"/>
                      </a:cubicBezTo>
                      <a:cubicBezTo>
                        <a:pt x="95" y="25"/>
                        <a:pt x="96" y="25"/>
                        <a:pt x="96" y="25"/>
                      </a:cubicBezTo>
                      <a:cubicBezTo>
                        <a:pt x="97" y="23"/>
                        <a:pt x="99" y="22"/>
                        <a:pt x="100" y="22"/>
                      </a:cubicBezTo>
                      <a:cubicBezTo>
                        <a:pt x="100" y="22"/>
                        <a:pt x="100" y="22"/>
                        <a:pt x="100" y="22"/>
                      </a:cubicBezTo>
                      <a:cubicBezTo>
                        <a:pt x="101" y="21"/>
                        <a:pt x="103" y="20"/>
                        <a:pt x="104" y="19"/>
                      </a:cubicBezTo>
                      <a:cubicBezTo>
                        <a:pt x="105" y="19"/>
                        <a:pt x="105" y="19"/>
                        <a:pt x="105" y="19"/>
                      </a:cubicBezTo>
                      <a:cubicBezTo>
                        <a:pt x="106" y="18"/>
                        <a:pt x="107" y="18"/>
                        <a:pt x="109" y="17"/>
                      </a:cubicBezTo>
                      <a:cubicBezTo>
                        <a:pt x="109" y="17"/>
                        <a:pt x="109" y="17"/>
                        <a:pt x="109" y="17"/>
                      </a:cubicBezTo>
                      <a:cubicBezTo>
                        <a:pt x="112" y="16"/>
                        <a:pt x="115" y="15"/>
                        <a:pt x="119" y="15"/>
                      </a:cubicBezTo>
                      <a:cubicBezTo>
                        <a:pt x="125" y="15"/>
                        <a:pt x="132" y="18"/>
                        <a:pt x="137" y="22"/>
                      </a:cubicBezTo>
                      <a:cubicBezTo>
                        <a:pt x="146" y="27"/>
                        <a:pt x="154" y="37"/>
                        <a:pt x="159" y="50"/>
                      </a:cubicBezTo>
                      <a:cubicBezTo>
                        <a:pt x="165" y="63"/>
                        <a:pt x="168" y="79"/>
                        <a:pt x="168" y="96"/>
                      </a:cubicBezTo>
                      <a:cubicBezTo>
                        <a:pt x="168" y="118"/>
                        <a:pt x="162" y="138"/>
                        <a:pt x="153" y="153"/>
                      </a:cubicBezTo>
                      <a:cubicBezTo>
                        <a:pt x="152" y="155"/>
                        <a:pt x="150" y="157"/>
                        <a:pt x="149" y="159"/>
                      </a:cubicBezTo>
                      <a:cubicBezTo>
                        <a:pt x="145" y="163"/>
                        <a:pt x="141" y="167"/>
                        <a:pt x="137" y="170"/>
                      </a:cubicBezTo>
                      <a:cubicBezTo>
                        <a:pt x="132" y="174"/>
                        <a:pt x="125" y="176"/>
                        <a:pt x="119" y="176"/>
                      </a:cubicBezTo>
                      <a:close/>
                      <a:moveTo>
                        <a:pt x="222" y="311"/>
                      </a:moveTo>
                      <a:cubicBezTo>
                        <a:pt x="218" y="319"/>
                        <a:pt x="212" y="324"/>
                        <a:pt x="206" y="328"/>
                      </a:cubicBezTo>
                      <a:cubicBezTo>
                        <a:pt x="201" y="332"/>
                        <a:pt x="194" y="334"/>
                        <a:pt x="188" y="334"/>
                      </a:cubicBezTo>
                      <a:cubicBezTo>
                        <a:pt x="184" y="334"/>
                        <a:pt x="181" y="334"/>
                        <a:pt x="178" y="333"/>
                      </a:cubicBezTo>
                      <a:cubicBezTo>
                        <a:pt x="175" y="332"/>
                        <a:pt x="172" y="330"/>
                        <a:pt x="169" y="328"/>
                      </a:cubicBezTo>
                      <a:cubicBezTo>
                        <a:pt x="169" y="328"/>
                        <a:pt x="169" y="328"/>
                        <a:pt x="169" y="328"/>
                      </a:cubicBezTo>
                      <a:cubicBezTo>
                        <a:pt x="169" y="328"/>
                        <a:pt x="169" y="328"/>
                        <a:pt x="169" y="328"/>
                      </a:cubicBezTo>
                      <a:cubicBezTo>
                        <a:pt x="169" y="328"/>
                        <a:pt x="169" y="328"/>
                        <a:pt x="169" y="328"/>
                      </a:cubicBezTo>
                      <a:cubicBezTo>
                        <a:pt x="168" y="327"/>
                        <a:pt x="166" y="326"/>
                        <a:pt x="165" y="325"/>
                      </a:cubicBezTo>
                      <a:cubicBezTo>
                        <a:pt x="165" y="325"/>
                        <a:pt x="164" y="325"/>
                        <a:pt x="164" y="324"/>
                      </a:cubicBezTo>
                      <a:cubicBezTo>
                        <a:pt x="163" y="324"/>
                        <a:pt x="162" y="323"/>
                        <a:pt x="161" y="322"/>
                      </a:cubicBezTo>
                      <a:cubicBezTo>
                        <a:pt x="161" y="321"/>
                        <a:pt x="161" y="321"/>
                        <a:pt x="160" y="321"/>
                      </a:cubicBezTo>
                      <a:cubicBezTo>
                        <a:pt x="159" y="319"/>
                        <a:pt x="158" y="318"/>
                        <a:pt x="157" y="317"/>
                      </a:cubicBezTo>
                      <a:cubicBezTo>
                        <a:pt x="157" y="316"/>
                        <a:pt x="157" y="316"/>
                        <a:pt x="157" y="316"/>
                      </a:cubicBezTo>
                      <a:cubicBezTo>
                        <a:pt x="156" y="315"/>
                        <a:pt x="155" y="313"/>
                        <a:pt x="154" y="312"/>
                      </a:cubicBezTo>
                      <a:cubicBezTo>
                        <a:pt x="153" y="311"/>
                        <a:pt x="153" y="311"/>
                        <a:pt x="153" y="310"/>
                      </a:cubicBezTo>
                      <a:cubicBezTo>
                        <a:pt x="152" y="309"/>
                        <a:pt x="151" y="308"/>
                        <a:pt x="151" y="307"/>
                      </a:cubicBezTo>
                      <a:cubicBezTo>
                        <a:pt x="150" y="306"/>
                        <a:pt x="150" y="306"/>
                        <a:pt x="150" y="305"/>
                      </a:cubicBezTo>
                      <a:cubicBezTo>
                        <a:pt x="149" y="303"/>
                        <a:pt x="148" y="302"/>
                        <a:pt x="147" y="300"/>
                      </a:cubicBezTo>
                      <a:cubicBezTo>
                        <a:pt x="147" y="300"/>
                        <a:pt x="147" y="300"/>
                        <a:pt x="147" y="300"/>
                      </a:cubicBezTo>
                      <a:cubicBezTo>
                        <a:pt x="147" y="299"/>
                        <a:pt x="147" y="299"/>
                        <a:pt x="147" y="299"/>
                      </a:cubicBezTo>
                      <a:cubicBezTo>
                        <a:pt x="146" y="297"/>
                        <a:pt x="146" y="296"/>
                        <a:pt x="145" y="294"/>
                      </a:cubicBezTo>
                      <a:cubicBezTo>
                        <a:pt x="145" y="293"/>
                        <a:pt x="145" y="292"/>
                        <a:pt x="144" y="292"/>
                      </a:cubicBezTo>
                      <a:cubicBezTo>
                        <a:pt x="144" y="290"/>
                        <a:pt x="143" y="289"/>
                        <a:pt x="143" y="287"/>
                      </a:cubicBezTo>
                      <a:cubicBezTo>
                        <a:pt x="143" y="286"/>
                        <a:pt x="143" y="286"/>
                        <a:pt x="142" y="285"/>
                      </a:cubicBezTo>
                      <a:cubicBezTo>
                        <a:pt x="141" y="281"/>
                        <a:pt x="140" y="276"/>
                        <a:pt x="140" y="271"/>
                      </a:cubicBezTo>
                      <a:cubicBezTo>
                        <a:pt x="140" y="271"/>
                        <a:pt x="140" y="270"/>
                        <a:pt x="139" y="269"/>
                      </a:cubicBezTo>
                      <a:cubicBezTo>
                        <a:pt x="139" y="267"/>
                        <a:pt x="139" y="266"/>
                        <a:pt x="139" y="264"/>
                      </a:cubicBezTo>
                      <a:cubicBezTo>
                        <a:pt x="139" y="263"/>
                        <a:pt x="139" y="262"/>
                        <a:pt x="139" y="262"/>
                      </a:cubicBezTo>
                      <a:cubicBezTo>
                        <a:pt x="139" y="259"/>
                        <a:pt x="139" y="257"/>
                        <a:pt x="139" y="254"/>
                      </a:cubicBezTo>
                      <a:cubicBezTo>
                        <a:pt x="139" y="252"/>
                        <a:pt x="139" y="249"/>
                        <a:pt x="139" y="247"/>
                      </a:cubicBezTo>
                      <a:cubicBezTo>
                        <a:pt x="139" y="246"/>
                        <a:pt x="139" y="245"/>
                        <a:pt x="139" y="245"/>
                      </a:cubicBezTo>
                      <a:cubicBezTo>
                        <a:pt x="139" y="243"/>
                        <a:pt x="139" y="241"/>
                        <a:pt x="139" y="239"/>
                      </a:cubicBezTo>
                      <a:cubicBezTo>
                        <a:pt x="140" y="239"/>
                        <a:pt x="140" y="238"/>
                        <a:pt x="140" y="237"/>
                      </a:cubicBezTo>
                      <a:cubicBezTo>
                        <a:pt x="140" y="232"/>
                        <a:pt x="141" y="228"/>
                        <a:pt x="142" y="223"/>
                      </a:cubicBezTo>
                      <a:cubicBezTo>
                        <a:pt x="143" y="223"/>
                        <a:pt x="143" y="222"/>
                        <a:pt x="143" y="222"/>
                      </a:cubicBezTo>
                      <a:cubicBezTo>
                        <a:pt x="143" y="220"/>
                        <a:pt x="144" y="218"/>
                        <a:pt x="144" y="217"/>
                      </a:cubicBezTo>
                      <a:cubicBezTo>
                        <a:pt x="145" y="216"/>
                        <a:pt x="145" y="216"/>
                        <a:pt x="145" y="215"/>
                      </a:cubicBezTo>
                      <a:cubicBezTo>
                        <a:pt x="146" y="213"/>
                        <a:pt x="146" y="211"/>
                        <a:pt x="147" y="209"/>
                      </a:cubicBezTo>
                      <a:cubicBezTo>
                        <a:pt x="147" y="209"/>
                        <a:pt x="147" y="209"/>
                        <a:pt x="147" y="209"/>
                      </a:cubicBezTo>
                      <a:cubicBezTo>
                        <a:pt x="147" y="209"/>
                        <a:pt x="147" y="209"/>
                        <a:pt x="147" y="209"/>
                      </a:cubicBezTo>
                      <a:cubicBezTo>
                        <a:pt x="148" y="207"/>
                        <a:pt x="149" y="205"/>
                        <a:pt x="150" y="203"/>
                      </a:cubicBezTo>
                      <a:cubicBezTo>
                        <a:pt x="150" y="203"/>
                        <a:pt x="150" y="202"/>
                        <a:pt x="151" y="202"/>
                      </a:cubicBezTo>
                      <a:cubicBezTo>
                        <a:pt x="151" y="201"/>
                        <a:pt x="152" y="199"/>
                        <a:pt x="153" y="198"/>
                      </a:cubicBezTo>
                      <a:cubicBezTo>
                        <a:pt x="153" y="198"/>
                        <a:pt x="153" y="197"/>
                        <a:pt x="154" y="197"/>
                      </a:cubicBezTo>
                      <a:cubicBezTo>
                        <a:pt x="155" y="195"/>
                        <a:pt x="156" y="193"/>
                        <a:pt x="158" y="191"/>
                      </a:cubicBezTo>
                      <a:cubicBezTo>
                        <a:pt x="159" y="190"/>
                        <a:pt x="159" y="189"/>
                        <a:pt x="160" y="188"/>
                      </a:cubicBezTo>
                      <a:cubicBezTo>
                        <a:pt x="161" y="187"/>
                        <a:pt x="161" y="187"/>
                        <a:pt x="161" y="187"/>
                      </a:cubicBezTo>
                      <a:cubicBezTo>
                        <a:pt x="162" y="186"/>
                        <a:pt x="163" y="185"/>
                        <a:pt x="164" y="184"/>
                      </a:cubicBezTo>
                      <a:cubicBezTo>
                        <a:pt x="164" y="184"/>
                        <a:pt x="165" y="183"/>
                        <a:pt x="165" y="183"/>
                      </a:cubicBezTo>
                      <a:cubicBezTo>
                        <a:pt x="166" y="182"/>
                        <a:pt x="168" y="181"/>
                        <a:pt x="169" y="180"/>
                      </a:cubicBezTo>
                      <a:cubicBezTo>
                        <a:pt x="169" y="180"/>
                        <a:pt x="169" y="180"/>
                        <a:pt x="169" y="180"/>
                      </a:cubicBezTo>
                      <a:cubicBezTo>
                        <a:pt x="170" y="179"/>
                        <a:pt x="172" y="178"/>
                        <a:pt x="173" y="178"/>
                      </a:cubicBezTo>
                      <a:cubicBezTo>
                        <a:pt x="173" y="178"/>
                        <a:pt x="173" y="178"/>
                        <a:pt x="173" y="178"/>
                      </a:cubicBezTo>
                      <a:cubicBezTo>
                        <a:pt x="175" y="177"/>
                        <a:pt x="176" y="176"/>
                        <a:pt x="178" y="176"/>
                      </a:cubicBezTo>
                      <a:cubicBezTo>
                        <a:pt x="178" y="176"/>
                        <a:pt x="178" y="176"/>
                        <a:pt x="178" y="176"/>
                      </a:cubicBezTo>
                      <a:cubicBezTo>
                        <a:pt x="181" y="175"/>
                        <a:pt x="184" y="174"/>
                        <a:pt x="188" y="174"/>
                      </a:cubicBezTo>
                      <a:cubicBezTo>
                        <a:pt x="194" y="174"/>
                        <a:pt x="201" y="176"/>
                        <a:pt x="206" y="180"/>
                      </a:cubicBezTo>
                      <a:cubicBezTo>
                        <a:pt x="210" y="183"/>
                        <a:pt x="214" y="186"/>
                        <a:pt x="218" y="191"/>
                      </a:cubicBezTo>
                      <a:cubicBezTo>
                        <a:pt x="222" y="196"/>
                        <a:pt x="225" y="202"/>
                        <a:pt x="228" y="209"/>
                      </a:cubicBezTo>
                      <a:cubicBezTo>
                        <a:pt x="234" y="222"/>
                        <a:pt x="237" y="237"/>
                        <a:pt x="237" y="254"/>
                      </a:cubicBezTo>
                      <a:cubicBezTo>
                        <a:pt x="237" y="277"/>
                        <a:pt x="231" y="297"/>
                        <a:pt x="222" y="311"/>
                      </a:cubicBezTo>
                      <a:close/>
                      <a:moveTo>
                        <a:pt x="264" y="220"/>
                      </a:moveTo>
                      <a:cubicBezTo>
                        <a:pt x="265" y="218"/>
                        <a:pt x="267" y="217"/>
                        <a:pt x="269" y="217"/>
                      </a:cubicBezTo>
                      <a:cubicBezTo>
                        <a:pt x="269" y="217"/>
                        <a:pt x="269" y="217"/>
                        <a:pt x="269" y="217"/>
                      </a:cubicBezTo>
                      <a:cubicBezTo>
                        <a:pt x="300" y="221"/>
                        <a:pt x="333" y="225"/>
                        <a:pt x="364" y="222"/>
                      </a:cubicBezTo>
                      <a:cubicBezTo>
                        <a:pt x="367" y="222"/>
                        <a:pt x="369" y="223"/>
                        <a:pt x="369" y="226"/>
                      </a:cubicBezTo>
                      <a:cubicBezTo>
                        <a:pt x="369" y="228"/>
                        <a:pt x="367" y="230"/>
                        <a:pt x="365" y="230"/>
                      </a:cubicBezTo>
                      <a:cubicBezTo>
                        <a:pt x="358" y="231"/>
                        <a:pt x="350" y="231"/>
                        <a:pt x="343" y="231"/>
                      </a:cubicBezTo>
                      <a:cubicBezTo>
                        <a:pt x="318" y="231"/>
                        <a:pt x="292" y="228"/>
                        <a:pt x="268" y="225"/>
                      </a:cubicBezTo>
                      <a:cubicBezTo>
                        <a:pt x="266" y="225"/>
                        <a:pt x="264" y="223"/>
                        <a:pt x="264" y="220"/>
                      </a:cubicBezTo>
                      <a:close/>
                      <a:moveTo>
                        <a:pt x="274" y="272"/>
                      </a:moveTo>
                      <a:cubicBezTo>
                        <a:pt x="271" y="272"/>
                        <a:pt x="270" y="270"/>
                        <a:pt x="270" y="268"/>
                      </a:cubicBezTo>
                      <a:cubicBezTo>
                        <a:pt x="270" y="266"/>
                        <a:pt x="271" y="264"/>
                        <a:pt x="274" y="264"/>
                      </a:cubicBezTo>
                      <a:cubicBezTo>
                        <a:pt x="288" y="264"/>
                        <a:pt x="299" y="264"/>
                        <a:pt x="310" y="265"/>
                      </a:cubicBezTo>
                      <a:cubicBezTo>
                        <a:pt x="326" y="265"/>
                        <a:pt x="341" y="266"/>
                        <a:pt x="361" y="266"/>
                      </a:cubicBezTo>
                      <a:cubicBezTo>
                        <a:pt x="377" y="266"/>
                        <a:pt x="407" y="265"/>
                        <a:pt x="423" y="265"/>
                      </a:cubicBezTo>
                      <a:cubicBezTo>
                        <a:pt x="436" y="264"/>
                        <a:pt x="450" y="265"/>
                        <a:pt x="460" y="265"/>
                      </a:cubicBezTo>
                      <a:cubicBezTo>
                        <a:pt x="468" y="265"/>
                        <a:pt x="473" y="265"/>
                        <a:pt x="476" y="265"/>
                      </a:cubicBezTo>
                      <a:cubicBezTo>
                        <a:pt x="478" y="264"/>
                        <a:pt x="480" y="266"/>
                        <a:pt x="480" y="268"/>
                      </a:cubicBezTo>
                      <a:cubicBezTo>
                        <a:pt x="480" y="271"/>
                        <a:pt x="478" y="272"/>
                        <a:pt x="476" y="273"/>
                      </a:cubicBezTo>
                      <a:cubicBezTo>
                        <a:pt x="474" y="273"/>
                        <a:pt x="468" y="273"/>
                        <a:pt x="460" y="273"/>
                      </a:cubicBezTo>
                      <a:cubicBezTo>
                        <a:pt x="450" y="273"/>
                        <a:pt x="436" y="272"/>
                        <a:pt x="424" y="273"/>
                      </a:cubicBezTo>
                      <a:cubicBezTo>
                        <a:pt x="408" y="273"/>
                        <a:pt x="377" y="274"/>
                        <a:pt x="361" y="274"/>
                      </a:cubicBezTo>
                      <a:cubicBezTo>
                        <a:pt x="341" y="274"/>
                        <a:pt x="326" y="273"/>
                        <a:pt x="310" y="273"/>
                      </a:cubicBezTo>
                      <a:cubicBezTo>
                        <a:pt x="299" y="272"/>
                        <a:pt x="288" y="272"/>
                        <a:pt x="274" y="272"/>
                      </a:cubicBezTo>
                      <a:close/>
                      <a:moveTo>
                        <a:pt x="476" y="301"/>
                      </a:moveTo>
                      <a:cubicBezTo>
                        <a:pt x="470" y="301"/>
                        <a:pt x="464" y="301"/>
                        <a:pt x="458" y="301"/>
                      </a:cubicBezTo>
                      <a:cubicBezTo>
                        <a:pt x="438" y="302"/>
                        <a:pt x="418" y="302"/>
                        <a:pt x="397" y="302"/>
                      </a:cubicBezTo>
                      <a:cubicBezTo>
                        <a:pt x="375" y="301"/>
                        <a:pt x="352" y="301"/>
                        <a:pt x="330" y="303"/>
                      </a:cubicBezTo>
                      <a:cubicBezTo>
                        <a:pt x="330" y="303"/>
                        <a:pt x="330" y="303"/>
                        <a:pt x="330" y="303"/>
                      </a:cubicBezTo>
                      <a:cubicBezTo>
                        <a:pt x="328" y="303"/>
                        <a:pt x="326" y="302"/>
                        <a:pt x="326" y="299"/>
                      </a:cubicBezTo>
                      <a:cubicBezTo>
                        <a:pt x="326" y="297"/>
                        <a:pt x="327" y="295"/>
                        <a:pt x="330" y="295"/>
                      </a:cubicBezTo>
                      <a:cubicBezTo>
                        <a:pt x="351" y="293"/>
                        <a:pt x="375" y="293"/>
                        <a:pt x="397" y="294"/>
                      </a:cubicBezTo>
                      <a:cubicBezTo>
                        <a:pt x="418" y="294"/>
                        <a:pt x="438" y="294"/>
                        <a:pt x="458" y="293"/>
                      </a:cubicBezTo>
                      <a:cubicBezTo>
                        <a:pt x="464" y="293"/>
                        <a:pt x="470" y="293"/>
                        <a:pt x="476" y="293"/>
                      </a:cubicBezTo>
                      <a:cubicBezTo>
                        <a:pt x="478" y="293"/>
                        <a:pt x="480" y="295"/>
                        <a:pt x="480" y="297"/>
                      </a:cubicBezTo>
                      <a:cubicBezTo>
                        <a:pt x="480" y="299"/>
                        <a:pt x="478" y="301"/>
                        <a:pt x="476" y="30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grpSp>
          <p:grpSp>
            <p:nvGrpSpPr>
              <p:cNvPr id="511" name="Group 23">
                <a:extLst>
                  <a:ext uri="{FF2B5EF4-FFF2-40B4-BE49-F238E27FC236}">
                    <a16:creationId xmlns:a16="http://schemas.microsoft.com/office/drawing/2014/main" id="{E0FD3FE1-45AC-4ED4-B65B-FA9E7EF36FC3}"/>
                  </a:ext>
                </a:extLst>
              </p:cNvPr>
              <p:cNvGrpSpPr>
                <a:grpSpLocks noChangeAspect="1"/>
              </p:cNvGrpSpPr>
              <p:nvPr/>
            </p:nvGrpSpPr>
            <p:grpSpPr bwMode="auto">
              <a:xfrm>
                <a:off x="8935762" y="5443537"/>
                <a:ext cx="283386" cy="186900"/>
                <a:chOff x="1108" y="2952"/>
                <a:chExt cx="1260" cy="831"/>
              </a:xfrm>
              <a:solidFill>
                <a:schemeClr val="bg1">
                  <a:lumMod val="75000"/>
                </a:schemeClr>
              </a:solidFill>
            </p:grpSpPr>
            <p:sp>
              <p:nvSpPr>
                <p:cNvPr id="512" name="Freeform 24">
                  <a:extLst>
                    <a:ext uri="{FF2B5EF4-FFF2-40B4-BE49-F238E27FC236}">
                      <a16:creationId xmlns:a16="http://schemas.microsoft.com/office/drawing/2014/main" id="{9EF605BA-A9C7-4636-8B35-CFFD494CA308}"/>
                    </a:ext>
                  </a:extLst>
                </p:cNvPr>
                <p:cNvSpPr>
                  <a:spLocks noEditPoints="1"/>
                </p:cNvSpPr>
                <p:nvPr/>
              </p:nvSpPr>
              <p:spPr bwMode="auto">
                <a:xfrm>
                  <a:off x="1203" y="3483"/>
                  <a:ext cx="98" cy="150"/>
                </a:xfrm>
                <a:custGeom>
                  <a:avLst/>
                  <a:gdLst>
                    <a:gd name="T0" fmla="*/ 29 w 41"/>
                    <a:gd name="T1" fmla="*/ 3 h 63"/>
                    <a:gd name="T2" fmla="*/ 20 w 41"/>
                    <a:gd name="T3" fmla="*/ 0 h 63"/>
                    <a:gd name="T4" fmla="*/ 12 w 41"/>
                    <a:gd name="T5" fmla="*/ 3 h 63"/>
                    <a:gd name="T6" fmla="*/ 3 w 41"/>
                    <a:gd name="T7" fmla="*/ 14 h 63"/>
                    <a:gd name="T8" fmla="*/ 0 w 41"/>
                    <a:gd name="T9" fmla="*/ 31 h 63"/>
                    <a:gd name="T10" fmla="*/ 5 w 41"/>
                    <a:gd name="T11" fmla="*/ 53 h 63"/>
                    <a:gd name="T12" fmla="*/ 12 w 41"/>
                    <a:gd name="T13" fmla="*/ 60 h 63"/>
                    <a:gd name="T14" fmla="*/ 20 w 41"/>
                    <a:gd name="T15" fmla="*/ 63 h 63"/>
                    <a:gd name="T16" fmla="*/ 29 w 41"/>
                    <a:gd name="T17" fmla="*/ 60 h 63"/>
                    <a:gd name="T18" fmla="*/ 38 w 41"/>
                    <a:gd name="T19" fmla="*/ 48 h 63"/>
                    <a:gd name="T20" fmla="*/ 41 w 41"/>
                    <a:gd name="T21" fmla="*/ 31 h 63"/>
                    <a:gd name="T22" fmla="*/ 36 w 41"/>
                    <a:gd name="T23" fmla="*/ 10 h 63"/>
                    <a:gd name="T24" fmla="*/ 29 w 41"/>
                    <a:gd name="T25" fmla="*/ 3 h 63"/>
                    <a:gd name="T26" fmla="*/ 28 w 41"/>
                    <a:gd name="T27" fmla="*/ 47 h 63"/>
                    <a:gd name="T28" fmla="*/ 24 w 41"/>
                    <a:gd name="T29" fmla="*/ 51 h 63"/>
                    <a:gd name="T30" fmla="*/ 20 w 41"/>
                    <a:gd name="T31" fmla="*/ 52 h 63"/>
                    <a:gd name="T32" fmla="*/ 16 w 41"/>
                    <a:gd name="T33" fmla="*/ 51 h 63"/>
                    <a:gd name="T34" fmla="*/ 11 w 41"/>
                    <a:gd name="T35" fmla="*/ 44 h 63"/>
                    <a:gd name="T36" fmla="*/ 9 w 41"/>
                    <a:gd name="T37" fmla="*/ 31 h 63"/>
                    <a:gd name="T38" fmla="*/ 9 w 41"/>
                    <a:gd name="T39" fmla="*/ 31 h 63"/>
                    <a:gd name="T40" fmla="*/ 13 w 41"/>
                    <a:gd name="T41" fmla="*/ 16 h 63"/>
                    <a:gd name="T42" fmla="*/ 16 w 41"/>
                    <a:gd name="T43" fmla="*/ 12 h 63"/>
                    <a:gd name="T44" fmla="*/ 20 w 41"/>
                    <a:gd name="T45" fmla="*/ 10 h 63"/>
                    <a:gd name="T46" fmla="*/ 24 w 41"/>
                    <a:gd name="T47" fmla="*/ 12 h 63"/>
                    <a:gd name="T48" fmla="*/ 30 w 41"/>
                    <a:gd name="T49" fmla="*/ 19 h 63"/>
                    <a:gd name="T50" fmla="*/ 32 w 41"/>
                    <a:gd name="T51" fmla="*/ 31 h 63"/>
                    <a:gd name="T52" fmla="*/ 28 w 41"/>
                    <a:gd name="T53"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63">
                      <a:moveTo>
                        <a:pt x="29" y="3"/>
                      </a:moveTo>
                      <a:cubicBezTo>
                        <a:pt x="26" y="1"/>
                        <a:pt x="23" y="0"/>
                        <a:pt x="20" y="0"/>
                      </a:cubicBezTo>
                      <a:cubicBezTo>
                        <a:pt x="17" y="0"/>
                        <a:pt x="14" y="1"/>
                        <a:pt x="12" y="3"/>
                      </a:cubicBezTo>
                      <a:cubicBezTo>
                        <a:pt x="8" y="5"/>
                        <a:pt x="5" y="9"/>
                        <a:pt x="3" y="14"/>
                      </a:cubicBezTo>
                      <a:cubicBezTo>
                        <a:pt x="1" y="19"/>
                        <a:pt x="0" y="25"/>
                        <a:pt x="0" y="31"/>
                      </a:cubicBezTo>
                      <a:cubicBezTo>
                        <a:pt x="0" y="39"/>
                        <a:pt x="2" y="47"/>
                        <a:pt x="5" y="53"/>
                      </a:cubicBezTo>
                      <a:cubicBezTo>
                        <a:pt x="7" y="56"/>
                        <a:pt x="9" y="58"/>
                        <a:pt x="12" y="60"/>
                      </a:cubicBezTo>
                      <a:cubicBezTo>
                        <a:pt x="14" y="62"/>
                        <a:pt x="17" y="63"/>
                        <a:pt x="20" y="63"/>
                      </a:cubicBezTo>
                      <a:cubicBezTo>
                        <a:pt x="23" y="63"/>
                        <a:pt x="26" y="62"/>
                        <a:pt x="29" y="60"/>
                      </a:cubicBezTo>
                      <a:cubicBezTo>
                        <a:pt x="33" y="57"/>
                        <a:pt x="36" y="53"/>
                        <a:pt x="38" y="48"/>
                      </a:cubicBezTo>
                      <a:cubicBezTo>
                        <a:pt x="40" y="43"/>
                        <a:pt x="41" y="37"/>
                        <a:pt x="41" y="31"/>
                      </a:cubicBezTo>
                      <a:cubicBezTo>
                        <a:pt x="41" y="23"/>
                        <a:pt x="39" y="16"/>
                        <a:pt x="36" y="10"/>
                      </a:cubicBezTo>
                      <a:cubicBezTo>
                        <a:pt x="34" y="7"/>
                        <a:pt x="32" y="4"/>
                        <a:pt x="29" y="3"/>
                      </a:cubicBezTo>
                      <a:close/>
                      <a:moveTo>
                        <a:pt x="28" y="47"/>
                      </a:moveTo>
                      <a:cubicBezTo>
                        <a:pt x="27" y="48"/>
                        <a:pt x="26" y="50"/>
                        <a:pt x="24" y="51"/>
                      </a:cubicBezTo>
                      <a:cubicBezTo>
                        <a:pt x="23" y="52"/>
                        <a:pt x="22" y="52"/>
                        <a:pt x="20" y="52"/>
                      </a:cubicBezTo>
                      <a:cubicBezTo>
                        <a:pt x="19" y="52"/>
                        <a:pt x="18" y="52"/>
                        <a:pt x="16" y="51"/>
                      </a:cubicBezTo>
                      <a:cubicBezTo>
                        <a:pt x="14" y="49"/>
                        <a:pt x="12" y="47"/>
                        <a:pt x="11" y="44"/>
                      </a:cubicBezTo>
                      <a:cubicBezTo>
                        <a:pt x="10" y="40"/>
                        <a:pt x="9" y="36"/>
                        <a:pt x="9" y="31"/>
                      </a:cubicBezTo>
                      <a:cubicBezTo>
                        <a:pt x="9" y="31"/>
                        <a:pt x="9" y="31"/>
                        <a:pt x="9" y="31"/>
                      </a:cubicBezTo>
                      <a:cubicBezTo>
                        <a:pt x="9" y="25"/>
                        <a:pt x="10" y="20"/>
                        <a:pt x="13" y="16"/>
                      </a:cubicBezTo>
                      <a:cubicBezTo>
                        <a:pt x="14" y="14"/>
                        <a:pt x="15" y="13"/>
                        <a:pt x="16" y="12"/>
                      </a:cubicBezTo>
                      <a:cubicBezTo>
                        <a:pt x="18" y="11"/>
                        <a:pt x="19" y="10"/>
                        <a:pt x="20" y="10"/>
                      </a:cubicBezTo>
                      <a:cubicBezTo>
                        <a:pt x="22" y="10"/>
                        <a:pt x="23" y="11"/>
                        <a:pt x="24" y="12"/>
                      </a:cubicBezTo>
                      <a:cubicBezTo>
                        <a:pt x="27" y="13"/>
                        <a:pt x="29" y="16"/>
                        <a:pt x="30" y="19"/>
                      </a:cubicBezTo>
                      <a:cubicBezTo>
                        <a:pt x="31" y="23"/>
                        <a:pt x="32" y="27"/>
                        <a:pt x="32" y="31"/>
                      </a:cubicBezTo>
                      <a:cubicBezTo>
                        <a:pt x="32" y="37"/>
                        <a:pt x="31" y="43"/>
                        <a:pt x="28" y="4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3" name="Freeform 25">
                  <a:extLst>
                    <a:ext uri="{FF2B5EF4-FFF2-40B4-BE49-F238E27FC236}">
                      <a16:creationId xmlns:a16="http://schemas.microsoft.com/office/drawing/2014/main" id="{BC3F00FE-60F7-4563-9C63-748071E1464C}"/>
                    </a:ext>
                  </a:extLst>
                </p:cNvPr>
                <p:cNvSpPr>
                  <a:spLocks noEditPoints="1"/>
                </p:cNvSpPr>
                <p:nvPr/>
              </p:nvSpPr>
              <p:spPr bwMode="auto">
                <a:xfrm>
                  <a:off x="1163" y="3416"/>
                  <a:ext cx="181" cy="282"/>
                </a:xfrm>
                <a:custGeom>
                  <a:avLst/>
                  <a:gdLst>
                    <a:gd name="T0" fmla="*/ 38 w 76"/>
                    <a:gd name="T1" fmla="*/ 0 h 118"/>
                    <a:gd name="T2" fmla="*/ 11 w 76"/>
                    <a:gd name="T3" fmla="*/ 18 h 118"/>
                    <a:gd name="T4" fmla="*/ 0 w 76"/>
                    <a:gd name="T5" fmla="*/ 59 h 118"/>
                    <a:gd name="T6" fmla="*/ 11 w 76"/>
                    <a:gd name="T7" fmla="*/ 101 h 118"/>
                    <a:gd name="T8" fmla="*/ 38 w 76"/>
                    <a:gd name="T9" fmla="*/ 118 h 118"/>
                    <a:gd name="T10" fmla="*/ 65 w 76"/>
                    <a:gd name="T11" fmla="*/ 101 h 118"/>
                    <a:gd name="T12" fmla="*/ 76 w 76"/>
                    <a:gd name="T13" fmla="*/ 59 h 118"/>
                    <a:gd name="T14" fmla="*/ 65 w 76"/>
                    <a:gd name="T15" fmla="*/ 18 h 118"/>
                    <a:gd name="T16" fmla="*/ 38 w 76"/>
                    <a:gd name="T17" fmla="*/ 0 h 118"/>
                    <a:gd name="T18" fmla="*/ 70 w 76"/>
                    <a:gd name="T19" fmla="*/ 59 h 118"/>
                    <a:gd name="T20" fmla="*/ 69 w 76"/>
                    <a:gd name="T21" fmla="*/ 59 h 118"/>
                    <a:gd name="T22" fmla="*/ 69 w 76"/>
                    <a:gd name="T23" fmla="*/ 59 h 118"/>
                    <a:gd name="T24" fmla="*/ 59 w 76"/>
                    <a:gd name="T25" fmla="*/ 96 h 118"/>
                    <a:gd name="T26" fmla="*/ 38 w 76"/>
                    <a:gd name="T27" fmla="*/ 110 h 118"/>
                    <a:gd name="T28" fmla="*/ 17 w 76"/>
                    <a:gd name="T29" fmla="*/ 96 h 118"/>
                    <a:gd name="T30" fmla="*/ 8 w 76"/>
                    <a:gd name="T31" fmla="*/ 59 h 118"/>
                    <a:gd name="T32" fmla="*/ 17 w 76"/>
                    <a:gd name="T33" fmla="*/ 23 h 118"/>
                    <a:gd name="T34" fmla="*/ 38 w 76"/>
                    <a:gd name="T35" fmla="*/ 9 h 118"/>
                    <a:gd name="T36" fmla="*/ 59 w 76"/>
                    <a:gd name="T37" fmla="*/ 23 h 118"/>
                    <a:gd name="T38" fmla="*/ 69 w 76"/>
                    <a:gd name="T39" fmla="*/ 59 h 118"/>
                    <a:gd name="T40" fmla="*/ 70 w 76"/>
                    <a:gd name="T41"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18">
                      <a:moveTo>
                        <a:pt x="38" y="0"/>
                      </a:moveTo>
                      <a:cubicBezTo>
                        <a:pt x="28" y="0"/>
                        <a:pt x="18" y="6"/>
                        <a:pt x="11" y="18"/>
                      </a:cubicBezTo>
                      <a:cubicBezTo>
                        <a:pt x="4" y="29"/>
                        <a:pt x="0" y="44"/>
                        <a:pt x="0" y="59"/>
                      </a:cubicBezTo>
                      <a:cubicBezTo>
                        <a:pt x="0" y="75"/>
                        <a:pt x="4" y="89"/>
                        <a:pt x="11" y="101"/>
                      </a:cubicBezTo>
                      <a:cubicBezTo>
                        <a:pt x="18" y="112"/>
                        <a:pt x="28" y="118"/>
                        <a:pt x="38" y="118"/>
                      </a:cubicBezTo>
                      <a:cubicBezTo>
                        <a:pt x="49" y="118"/>
                        <a:pt x="58" y="112"/>
                        <a:pt x="65" y="101"/>
                      </a:cubicBezTo>
                      <a:cubicBezTo>
                        <a:pt x="72" y="89"/>
                        <a:pt x="76" y="75"/>
                        <a:pt x="76" y="59"/>
                      </a:cubicBezTo>
                      <a:cubicBezTo>
                        <a:pt x="76" y="44"/>
                        <a:pt x="72" y="29"/>
                        <a:pt x="65" y="18"/>
                      </a:cubicBezTo>
                      <a:cubicBezTo>
                        <a:pt x="58" y="6"/>
                        <a:pt x="49" y="0"/>
                        <a:pt x="38" y="0"/>
                      </a:cubicBezTo>
                      <a:close/>
                      <a:moveTo>
                        <a:pt x="70" y="59"/>
                      </a:moveTo>
                      <a:cubicBezTo>
                        <a:pt x="69" y="59"/>
                        <a:pt x="69" y="59"/>
                        <a:pt x="69" y="59"/>
                      </a:cubicBezTo>
                      <a:cubicBezTo>
                        <a:pt x="69" y="59"/>
                        <a:pt x="69" y="59"/>
                        <a:pt x="69" y="59"/>
                      </a:cubicBezTo>
                      <a:cubicBezTo>
                        <a:pt x="69" y="73"/>
                        <a:pt x="65" y="86"/>
                        <a:pt x="59" y="96"/>
                      </a:cubicBezTo>
                      <a:cubicBezTo>
                        <a:pt x="54" y="105"/>
                        <a:pt x="46" y="110"/>
                        <a:pt x="38" y="110"/>
                      </a:cubicBezTo>
                      <a:cubicBezTo>
                        <a:pt x="30" y="110"/>
                        <a:pt x="23" y="105"/>
                        <a:pt x="17" y="96"/>
                      </a:cubicBezTo>
                      <a:cubicBezTo>
                        <a:pt x="11" y="86"/>
                        <a:pt x="8" y="73"/>
                        <a:pt x="8" y="59"/>
                      </a:cubicBezTo>
                      <a:cubicBezTo>
                        <a:pt x="8" y="45"/>
                        <a:pt x="11" y="33"/>
                        <a:pt x="17" y="23"/>
                      </a:cubicBezTo>
                      <a:cubicBezTo>
                        <a:pt x="23" y="14"/>
                        <a:pt x="30" y="9"/>
                        <a:pt x="38" y="9"/>
                      </a:cubicBezTo>
                      <a:cubicBezTo>
                        <a:pt x="46" y="9"/>
                        <a:pt x="54" y="14"/>
                        <a:pt x="59" y="23"/>
                      </a:cubicBezTo>
                      <a:cubicBezTo>
                        <a:pt x="65" y="33"/>
                        <a:pt x="69" y="45"/>
                        <a:pt x="69" y="59"/>
                      </a:cubicBezTo>
                      <a:lnTo>
                        <a:pt x="70" y="5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4" name="Freeform 26">
                  <a:extLst>
                    <a:ext uri="{FF2B5EF4-FFF2-40B4-BE49-F238E27FC236}">
                      <a16:creationId xmlns:a16="http://schemas.microsoft.com/office/drawing/2014/main" id="{46B5561A-7B57-4C6F-B5CB-A9B78162F3E8}"/>
                    </a:ext>
                  </a:extLst>
                </p:cNvPr>
                <p:cNvSpPr>
                  <a:spLocks/>
                </p:cNvSpPr>
                <p:nvPr/>
              </p:nvSpPr>
              <p:spPr bwMode="auto">
                <a:xfrm>
                  <a:off x="1130" y="3433"/>
                  <a:ext cx="2" cy="2"/>
                </a:xfrm>
                <a:custGeom>
                  <a:avLst/>
                  <a:gdLst>
                    <a:gd name="T0" fmla="*/ 0 w 2"/>
                    <a:gd name="T1" fmla="*/ 2 h 2"/>
                    <a:gd name="T2" fmla="*/ 0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5" name="Freeform 27">
                  <a:extLst>
                    <a:ext uri="{FF2B5EF4-FFF2-40B4-BE49-F238E27FC236}">
                      <a16:creationId xmlns:a16="http://schemas.microsoft.com/office/drawing/2014/main" id="{CA2656DC-337F-4FAE-A840-E7F2A3F10DB3}"/>
                    </a:ext>
                  </a:extLst>
                </p:cNvPr>
                <p:cNvSpPr>
                  <a:spLocks noEditPoints="1"/>
                </p:cNvSpPr>
                <p:nvPr/>
              </p:nvSpPr>
              <p:spPr bwMode="auto">
                <a:xfrm>
                  <a:off x="1501" y="3483"/>
                  <a:ext cx="99" cy="150"/>
                </a:xfrm>
                <a:custGeom>
                  <a:avLst/>
                  <a:gdLst>
                    <a:gd name="T0" fmla="*/ 30 w 42"/>
                    <a:gd name="T1" fmla="*/ 3 h 63"/>
                    <a:gd name="T2" fmla="*/ 21 w 42"/>
                    <a:gd name="T3" fmla="*/ 0 h 63"/>
                    <a:gd name="T4" fmla="*/ 13 w 42"/>
                    <a:gd name="T5" fmla="*/ 3 h 63"/>
                    <a:gd name="T6" fmla="*/ 4 w 42"/>
                    <a:gd name="T7" fmla="*/ 14 h 63"/>
                    <a:gd name="T8" fmla="*/ 0 w 42"/>
                    <a:gd name="T9" fmla="*/ 31 h 63"/>
                    <a:gd name="T10" fmla="*/ 6 w 42"/>
                    <a:gd name="T11" fmla="*/ 53 h 63"/>
                    <a:gd name="T12" fmla="*/ 13 w 42"/>
                    <a:gd name="T13" fmla="*/ 60 h 63"/>
                    <a:gd name="T14" fmla="*/ 21 w 42"/>
                    <a:gd name="T15" fmla="*/ 63 h 63"/>
                    <a:gd name="T16" fmla="*/ 30 w 42"/>
                    <a:gd name="T17" fmla="*/ 60 h 63"/>
                    <a:gd name="T18" fmla="*/ 39 w 42"/>
                    <a:gd name="T19" fmla="*/ 48 h 63"/>
                    <a:gd name="T20" fmla="*/ 42 w 42"/>
                    <a:gd name="T21" fmla="*/ 31 h 63"/>
                    <a:gd name="T22" fmla="*/ 37 w 42"/>
                    <a:gd name="T23" fmla="*/ 10 h 63"/>
                    <a:gd name="T24" fmla="*/ 30 w 42"/>
                    <a:gd name="T25" fmla="*/ 3 h 63"/>
                    <a:gd name="T26" fmla="*/ 29 w 42"/>
                    <a:gd name="T27" fmla="*/ 47 h 63"/>
                    <a:gd name="T28" fmla="*/ 25 w 42"/>
                    <a:gd name="T29" fmla="*/ 51 h 63"/>
                    <a:gd name="T30" fmla="*/ 21 w 42"/>
                    <a:gd name="T31" fmla="*/ 52 h 63"/>
                    <a:gd name="T32" fmla="*/ 17 w 42"/>
                    <a:gd name="T33" fmla="*/ 51 h 63"/>
                    <a:gd name="T34" fmla="*/ 12 w 42"/>
                    <a:gd name="T35" fmla="*/ 44 h 63"/>
                    <a:gd name="T36" fmla="*/ 10 w 42"/>
                    <a:gd name="T37" fmla="*/ 31 h 63"/>
                    <a:gd name="T38" fmla="*/ 10 w 42"/>
                    <a:gd name="T39" fmla="*/ 31 h 63"/>
                    <a:gd name="T40" fmla="*/ 14 w 42"/>
                    <a:gd name="T41" fmla="*/ 16 h 63"/>
                    <a:gd name="T42" fmla="*/ 17 w 42"/>
                    <a:gd name="T43" fmla="*/ 12 h 63"/>
                    <a:gd name="T44" fmla="*/ 21 w 42"/>
                    <a:gd name="T45" fmla="*/ 10 h 63"/>
                    <a:gd name="T46" fmla="*/ 25 w 42"/>
                    <a:gd name="T47" fmla="*/ 12 h 63"/>
                    <a:gd name="T48" fmla="*/ 31 w 42"/>
                    <a:gd name="T49" fmla="*/ 19 h 63"/>
                    <a:gd name="T50" fmla="*/ 33 w 42"/>
                    <a:gd name="T51" fmla="*/ 31 h 63"/>
                    <a:gd name="T52" fmla="*/ 29 w 42"/>
                    <a:gd name="T53"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63">
                      <a:moveTo>
                        <a:pt x="30" y="3"/>
                      </a:moveTo>
                      <a:cubicBezTo>
                        <a:pt x="27" y="1"/>
                        <a:pt x="24" y="0"/>
                        <a:pt x="21" y="0"/>
                      </a:cubicBezTo>
                      <a:cubicBezTo>
                        <a:pt x="18" y="0"/>
                        <a:pt x="15" y="1"/>
                        <a:pt x="13" y="3"/>
                      </a:cubicBezTo>
                      <a:cubicBezTo>
                        <a:pt x="9" y="5"/>
                        <a:pt x="6" y="9"/>
                        <a:pt x="4" y="14"/>
                      </a:cubicBezTo>
                      <a:cubicBezTo>
                        <a:pt x="2" y="19"/>
                        <a:pt x="0" y="25"/>
                        <a:pt x="0" y="31"/>
                      </a:cubicBezTo>
                      <a:cubicBezTo>
                        <a:pt x="0" y="39"/>
                        <a:pt x="2" y="47"/>
                        <a:pt x="6" y="53"/>
                      </a:cubicBezTo>
                      <a:cubicBezTo>
                        <a:pt x="8" y="56"/>
                        <a:pt x="10" y="58"/>
                        <a:pt x="13" y="60"/>
                      </a:cubicBezTo>
                      <a:cubicBezTo>
                        <a:pt x="15" y="62"/>
                        <a:pt x="18" y="63"/>
                        <a:pt x="21" y="63"/>
                      </a:cubicBezTo>
                      <a:cubicBezTo>
                        <a:pt x="24" y="63"/>
                        <a:pt x="27" y="62"/>
                        <a:pt x="30" y="60"/>
                      </a:cubicBezTo>
                      <a:cubicBezTo>
                        <a:pt x="34" y="57"/>
                        <a:pt x="37" y="53"/>
                        <a:pt x="39" y="48"/>
                      </a:cubicBezTo>
                      <a:cubicBezTo>
                        <a:pt x="41" y="43"/>
                        <a:pt x="42" y="37"/>
                        <a:pt x="42" y="31"/>
                      </a:cubicBezTo>
                      <a:cubicBezTo>
                        <a:pt x="42" y="23"/>
                        <a:pt x="40" y="16"/>
                        <a:pt x="37" y="10"/>
                      </a:cubicBezTo>
                      <a:cubicBezTo>
                        <a:pt x="35" y="7"/>
                        <a:pt x="33" y="4"/>
                        <a:pt x="30" y="3"/>
                      </a:cubicBezTo>
                      <a:close/>
                      <a:moveTo>
                        <a:pt x="29" y="47"/>
                      </a:moveTo>
                      <a:cubicBezTo>
                        <a:pt x="28" y="48"/>
                        <a:pt x="27" y="50"/>
                        <a:pt x="25" y="51"/>
                      </a:cubicBezTo>
                      <a:cubicBezTo>
                        <a:pt x="24" y="52"/>
                        <a:pt x="23" y="52"/>
                        <a:pt x="21" y="52"/>
                      </a:cubicBezTo>
                      <a:cubicBezTo>
                        <a:pt x="20" y="52"/>
                        <a:pt x="19" y="52"/>
                        <a:pt x="17" y="51"/>
                      </a:cubicBezTo>
                      <a:cubicBezTo>
                        <a:pt x="15" y="49"/>
                        <a:pt x="13" y="47"/>
                        <a:pt x="12" y="44"/>
                      </a:cubicBezTo>
                      <a:cubicBezTo>
                        <a:pt x="10" y="40"/>
                        <a:pt x="10" y="36"/>
                        <a:pt x="10" y="31"/>
                      </a:cubicBezTo>
                      <a:cubicBezTo>
                        <a:pt x="10" y="31"/>
                        <a:pt x="10" y="31"/>
                        <a:pt x="10" y="31"/>
                      </a:cubicBezTo>
                      <a:cubicBezTo>
                        <a:pt x="10" y="25"/>
                        <a:pt x="11" y="20"/>
                        <a:pt x="14" y="16"/>
                      </a:cubicBezTo>
                      <a:cubicBezTo>
                        <a:pt x="15" y="14"/>
                        <a:pt x="16" y="13"/>
                        <a:pt x="17" y="12"/>
                      </a:cubicBezTo>
                      <a:cubicBezTo>
                        <a:pt x="19" y="11"/>
                        <a:pt x="20" y="10"/>
                        <a:pt x="21" y="10"/>
                      </a:cubicBezTo>
                      <a:cubicBezTo>
                        <a:pt x="23" y="10"/>
                        <a:pt x="24" y="11"/>
                        <a:pt x="25" y="12"/>
                      </a:cubicBezTo>
                      <a:cubicBezTo>
                        <a:pt x="27" y="13"/>
                        <a:pt x="29" y="16"/>
                        <a:pt x="31" y="19"/>
                      </a:cubicBezTo>
                      <a:cubicBezTo>
                        <a:pt x="32" y="23"/>
                        <a:pt x="33" y="27"/>
                        <a:pt x="33" y="31"/>
                      </a:cubicBezTo>
                      <a:cubicBezTo>
                        <a:pt x="33" y="37"/>
                        <a:pt x="32" y="43"/>
                        <a:pt x="29" y="4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6" name="Freeform 28">
                  <a:extLst>
                    <a:ext uri="{FF2B5EF4-FFF2-40B4-BE49-F238E27FC236}">
                      <a16:creationId xmlns:a16="http://schemas.microsoft.com/office/drawing/2014/main" id="{91F48E32-FD22-4839-A40E-570D8040A7B4}"/>
                    </a:ext>
                  </a:extLst>
                </p:cNvPr>
                <p:cNvSpPr>
                  <a:spLocks noEditPoints="1"/>
                </p:cNvSpPr>
                <p:nvPr/>
              </p:nvSpPr>
              <p:spPr bwMode="auto">
                <a:xfrm>
                  <a:off x="1463" y="3416"/>
                  <a:ext cx="180" cy="282"/>
                </a:xfrm>
                <a:custGeom>
                  <a:avLst/>
                  <a:gdLst>
                    <a:gd name="T0" fmla="*/ 38 w 76"/>
                    <a:gd name="T1" fmla="*/ 0 h 118"/>
                    <a:gd name="T2" fmla="*/ 11 w 76"/>
                    <a:gd name="T3" fmla="*/ 18 h 118"/>
                    <a:gd name="T4" fmla="*/ 0 w 76"/>
                    <a:gd name="T5" fmla="*/ 59 h 118"/>
                    <a:gd name="T6" fmla="*/ 11 w 76"/>
                    <a:gd name="T7" fmla="*/ 101 h 118"/>
                    <a:gd name="T8" fmla="*/ 38 w 76"/>
                    <a:gd name="T9" fmla="*/ 118 h 118"/>
                    <a:gd name="T10" fmla="*/ 65 w 76"/>
                    <a:gd name="T11" fmla="*/ 101 h 118"/>
                    <a:gd name="T12" fmla="*/ 76 w 76"/>
                    <a:gd name="T13" fmla="*/ 59 h 118"/>
                    <a:gd name="T14" fmla="*/ 65 w 76"/>
                    <a:gd name="T15" fmla="*/ 18 h 118"/>
                    <a:gd name="T16" fmla="*/ 38 w 76"/>
                    <a:gd name="T17" fmla="*/ 0 h 118"/>
                    <a:gd name="T18" fmla="*/ 70 w 76"/>
                    <a:gd name="T19" fmla="*/ 59 h 118"/>
                    <a:gd name="T20" fmla="*/ 68 w 76"/>
                    <a:gd name="T21" fmla="*/ 59 h 118"/>
                    <a:gd name="T22" fmla="*/ 68 w 76"/>
                    <a:gd name="T23" fmla="*/ 59 h 118"/>
                    <a:gd name="T24" fmla="*/ 59 w 76"/>
                    <a:gd name="T25" fmla="*/ 96 h 118"/>
                    <a:gd name="T26" fmla="*/ 38 w 76"/>
                    <a:gd name="T27" fmla="*/ 110 h 118"/>
                    <a:gd name="T28" fmla="*/ 17 w 76"/>
                    <a:gd name="T29" fmla="*/ 96 h 118"/>
                    <a:gd name="T30" fmla="*/ 8 w 76"/>
                    <a:gd name="T31" fmla="*/ 59 h 118"/>
                    <a:gd name="T32" fmla="*/ 17 w 76"/>
                    <a:gd name="T33" fmla="*/ 23 h 118"/>
                    <a:gd name="T34" fmla="*/ 38 w 76"/>
                    <a:gd name="T35" fmla="*/ 9 h 118"/>
                    <a:gd name="T36" fmla="*/ 59 w 76"/>
                    <a:gd name="T37" fmla="*/ 23 h 118"/>
                    <a:gd name="T38" fmla="*/ 68 w 76"/>
                    <a:gd name="T39" fmla="*/ 59 h 118"/>
                    <a:gd name="T40" fmla="*/ 70 w 76"/>
                    <a:gd name="T41"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18">
                      <a:moveTo>
                        <a:pt x="38" y="0"/>
                      </a:moveTo>
                      <a:cubicBezTo>
                        <a:pt x="28" y="0"/>
                        <a:pt x="18" y="6"/>
                        <a:pt x="11" y="18"/>
                      </a:cubicBezTo>
                      <a:cubicBezTo>
                        <a:pt x="4" y="29"/>
                        <a:pt x="0" y="44"/>
                        <a:pt x="0" y="59"/>
                      </a:cubicBezTo>
                      <a:cubicBezTo>
                        <a:pt x="0" y="75"/>
                        <a:pt x="4" y="89"/>
                        <a:pt x="11" y="101"/>
                      </a:cubicBezTo>
                      <a:cubicBezTo>
                        <a:pt x="18" y="112"/>
                        <a:pt x="28" y="118"/>
                        <a:pt x="38" y="118"/>
                      </a:cubicBezTo>
                      <a:cubicBezTo>
                        <a:pt x="48" y="118"/>
                        <a:pt x="58" y="112"/>
                        <a:pt x="65" y="101"/>
                      </a:cubicBezTo>
                      <a:cubicBezTo>
                        <a:pt x="72" y="89"/>
                        <a:pt x="76" y="75"/>
                        <a:pt x="76" y="59"/>
                      </a:cubicBezTo>
                      <a:cubicBezTo>
                        <a:pt x="76" y="44"/>
                        <a:pt x="72" y="29"/>
                        <a:pt x="65" y="18"/>
                      </a:cubicBezTo>
                      <a:cubicBezTo>
                        <a:pt x="58" y="6"/>
                        <a:pt x="48" y="0"/>
                        <a:pt x="38" y="0"/>
                      </a:cubicBezTo>
                      <a:close/>
                      <a:moveTo>
                        <a:pt x="70" y="59"/>
                      </a:moveTo>
                      <a:cubicBezTo>
                        <a:pt x="68" y="59"/>
                        <a:pt x="68" y="59"/>
                        <a:pt x="68" y="59"/>
                      </a:cubicBezTo>
                      <a:cubicBezTo>
                        <a:pt x="68" y="59"/>
                        <a:pt x="68" y="59"/>
                        <a:pt x="68" y="59"/>
                      </a:cubicBezTo>
                      <a:cubicBezTo>
                        <a:pt x="68" y="73"/>
                        <a:pt x="65" y="86"/>
                        <a:pt x="59" y="96"/>
                      </a:cubicBezTo>
                      <a:cubicBezTo>
                        <a:pt x="53" y="105"/>
                        <a:pt x="46" y="110"/>
                        <a:pt x="38" y="110"/>
                      </a:cubicBezTo>
                      <a:cubicBezTo>
                        <a:pt x="30" y="110"/>
                        <a:pt x="23" y="105"/>
                        <a:pt x="17" y="96"/>
                      </a:cubicBezTo>
                      <a:cubicBezTo>
                        <a:pt x="11" y="86"/>
                        <a:pt x="8" y="73"/>
                        <a:pt x="8" y="59"/>
                      </a:cubicBezTo>
                      <a:cubicBezTo>
                        <a:pt x="8" y="45"/>
                        <a:pt x="11" y="33"/>
                        <a:pt x="17" y="23"/>
                      </a:cubicBezTo>
                      <a:cubicBezTo>
                        <a:pt x="23" y="14"/>
                        <a:pt x="30" y="9"/>
                        <a:pt x="38" y="9"/>
                      </a:cubicBezTo>
                      <a:cubicBezTo>
                        <a:pt x="46" y="9"/>
                        <a:pt x="53" y="14"/>
                        <a:pt x="59" y="23"/>
                      </a:cubicBezTo>
                      <a:cubicBezTo>
                        <a:pt x="65" y="33"/>
                        <a:pt x="68" y="45"/>
                        <a:pt x="68" y="59"/>
                      </a:cubicBezTo>
                      <a:lnTo>
                        <a:pt x="70" y="5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7" name="Freeform 29">
                  <a:extLst>
                    <a:ext uri="{FF2B5EF4-FFF2-40B4-BE49-F238E27FC236}">
                      <a16:creationId xmlns:a16="http://schemas.microsoft.com/office/drawing/2014/main" id="{EA21E6E3-3036-488F-9133-92074A37BB2E}"/>
                    </a:ext>
                  </a:extLst>
                </p:cNvPr>
                <p:cNvSpPr>
                  <a:spLocks/>
                </p:cNvSpPr>
                <p:nvPr/>
              </p:nvSpPr>
              <p:spPr bwMode="auto">
                <a:xfrm>
                  <a:off x="1429" y="343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8" name="Freeform 30">
                  <a:extLst>
                    <a:ext uri="{FF2B5EF4-FFF2-40B4-BE49-F238E27FC236}">
                      <a16:creationId xmlns:a16="http://schemas.microsoft.com/office/drawing/2014/main" id="{4C9A6EFF-8925-49A0-99C2-6CEA0375B38C}"/>
                    </a:ext>
                  </a:extLst>
                </p:cNvPr>
                <p:cNvSpPr>
                  <a:spLocks noEditPoints="1"/>
                </p:cNvSpPr>
                <p:nvPr/>
              </p:nvSpPr>
              <p:spPr bwMode="auto">
                <a:xfrm>
                  <a:off x="1339" y="3104"/>
                  <a:ext cx="97" cy="150"/>
                </a:xfrm>
                <a:custGeom>
                  <a:avLst/>
                  <a:gdLst>
                    <a:gd name="T0" fmla="*/ 29 w 41"/>
                    <a:gd name="T1" fmla="*/ 3 h 63"/>
                    <a:gd name="T2" fmla="*/ 20 w 41"/>
                    <a:gd name="T3" fmla="*/ 0 h 63"/>
                    <a:gd name="T4" fmla="*/ 12 w 41"/>
                    <a:gd name="T5" fmla="*/ 3 h 63"/>
                    <a:gd name="T6" fmla="*/ 3 w 41"/>
                    <a:gd name="T7" fmla="*/ 15 h 63"/>
                    <a:gd name="T8" fmla="*/ 0 w 41"/>
                    <a:gd name="T9" fmla="*/ 32 h 63"/>
                    <a:gd name="T10" fmla="*/ 5 w 41"/>
                    <a:gd name="T11" fmla="*/ 53 h 63"/>
                    <a:gd name="T12" fmla="*/ 12 w 41"/>
                    <a:gd name="T13" fmla="*/ 60 h 63"/>
                    <a:gd name="T14" fmla="*/ 20 w 41"/>
                    <a:gd name="T15" fmla="*/ 63 h 63"/>
                    <a:gd name="T16" fmla="*/ 29 w 41"/>
                    <a:gd name="T17" fmla="*/ 60 h 63"/>
                    <a:gd name="T18" fmla="*/ 38 w 41"/>
                    <a:gd name="T19" fmla="*/ 49 h 63"/>
                    <a:gd name="T20" fmla="*/ 41 w 41"/>
                    <a:gd name="T21" fmla="*/ 32 h 63"/>
                    <a:gd name="T22" fmla="*/ 36 w 41"/>
                    <a:gd name="T23" fmla="*/ 10 h 63"/>
                    <a:gd name="T24" fmla="*/ 29 w 41"/>
                    <a:gd name="T25" fmla="*/ 3 h 63"/>
                    <a:gd name="T26" fmla="*/ 28 w 41"/>
                    <a:gd name="T27" fmla="*/ 47 h 63"/>
                    <a:gd name="T28" fmla="*/ 24 w 41"/>
                    <a:gd name="T29" fmla="*/ 51 h 63"/>
                    <a:gd name="T30" fmla="*/ 20 w 41"/>
                    <a:gd name="T31" fmla="*/ 52 h 63"/>
                    <a:gd name="T32" fmla="*/ 16 w 41"/>
                    <a:gd name="T33" fmla="*/ 51 h 63"/>
                    <a:gd name="T34" fmla="*/ 11 w 41"/>
                    <a:gd name="T35" fmla="*/ 44 h 63"/>
                    <a:gd name="T36" fmla="*/ 9 w 41"/>
                    <a:gd name="T37" fmla="*/ 32 h 63"/>
                    <a:gd name="T38" fmla="*/ 9 w 41"/>
                    <a:gd name="T39" fmla="*/ 32 h 63"/>
                    <a:gd name="T40" fmla="*/ 13 w 41"/>
                    <a:gd name="T41" fmla="*/ 16 h 63"/>
                    <a:gd name="T42" fmla="*/ 16 w 41"/>
                    <a:gd name="T43" fmla="*/ 12 h 63"/>
                    <a:gd name="T44" fmla="*/ 20 w 41"/>
                    <a:gd name="T45" fmla="*/ 11 h 63"/>
                    <a:gd name="T46" fmla="*/ 24 w 41"/>
                    <a:gd name="T47" fmla="*/ 12 h 63"/>
                    <a:gd name="T48" fmla="*/ 30 w 41"/>
                    <a:gd name="T49" fmla="*/ 19 h 63"/>
                    <a:gd name="T50" fmla="*/ 32 w 41"/>
                    <a:gd name="T51" fmla="*/ 32 h 63"/>
                    <a:gd name="T52" fmla="*/ 28 w 41"/>
                    <a:gd name="T53"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63">
                      <a:moveTo>
                        <a:pt x="29" y="3"/>
                      </a:moveTo>
                      <a:cubicBezTo>
                        <a:pt x="26" y="1"/>
                        <a:pt x="23" y="0"/>
                        <a:pt x="20" y="0"/>
                      </a:cubicBezTo>
                      <a:cubicBezTo>
                        <a:pt x="17" y="0"/>
                        <a:pt x="14" y="1"/>
                        <a:pt x="12" y="3"/>
                      </a:cubicBezTo>
                      <a:cubicBezTo>
                        <a:pt x="8" y="6"/>
                        <a:pt x="5" y="10"/>
                        <a:pt x="3" y="15"/>
                      </a:cubicBezTo>
                      <a:cubicBezTo>
                        <a:pt x="1" y="20"/>
                        <a:pt x="0" y="26"/>
                        <a:pt x="0" y="32"/>
                      </a:cubicBezTo>
                      <a:cubicBezTo>
                        <a:pt x="0" y="40"/>
                        <a:pt x="2" y="47"/>
                        <a:pt x="5" y="53"/>
                      </a:cubicBezTo>
                      <a:cubicBezTo>
                        <a:pt x="7" y="56"/>
                        <a:pt x="9" y="59"/>
                        <a:pt x="12" y="60"/>
                      </a:cubicBezTo>
                      <a:cubicBezTo>
                        <a:pt x="14" y="62"/>
                        <a:pt x="17" y="63"/>
                        <a:pt x="20" y="63"/>
                      </a:cubicBezTo>
                      <a:cubicBezTo>
                        <a:pt x="23" y="63"/>
                        <a:pt x="26" y="62"/>
                        <a:pt x="29" y="60"/>
                      </a:cubicBezTo>
                      <a:cubicBezTo>
                        <a:pt x="33" y="58"/>
                        <a:pt x="36" y="54"/>
                        <a:pt x="38" y="49"/>
                      </a:cubicBezTo>
                      <a:cubicBezTo>
                        <a:pt x="40" y="43"/>
                        <a:pt x="41" y="38"/>
                        <a:pt x="41" y="32"/>
                      </a:cubicBezTo>
                      <a:cubicBezTo>
                        <a:pt x="41" y="24"/>
                        <a:pt x="39" y="16"/>
                        <a:pt x="36" y="10"/>
                      </a:cubicBezTo>
                      <a:cubicBezTo>
                        <a:pt x="34" y="7"/>
                        <a:pt x="32" y="5"/>
                        <a:pt x="29" y="3"/>
                      </a:cubicBezTo>
                      <a:close/>
                      <a:moveTo>
                        <a:pt x="28" y="47"/>
                      </a:moveTo>
                      <a:cubicBezTo>
                        <a:pt x="27" y="49"/>
                        <a:pt x="26" y="50"/>
                        <a:pt x="24" y="51"/>
                      </a:cubicBezTo>
                      <a:cubicBezTo>
                        <a:pt x="23" y="52"/>
                        <a:pt x="22" y="52"/>
                        <a:pt x="20" y="52"/>
                      </a:cubicBezTo>
                      <a:cubicBezTo>
                        <a:pt x="19" y="52"/>
                        <a:pt x="18" y="52"/>
                        <a:pt x="16" y="51"/>
                      </a:cubicBezTo>
                      <a:cubicBezTo>
                        <a:pt x="14" y="50"/>
                        <a:pt x="12" y="47"/>
                        <a:pt x="11" y="44"/>
                      </a:cubicBezTo>
                      <a:cubicBezTo>
                        <a:pt x="10" y="40"/>
                        <a:pt x="9" y="36"/>
                        <a:pt x="9" y="32"/>
                      </a:cubicBezTo>
                      <a:cubicBezTo>
                        <a:pt x="9" y="32"/>
                        <a:pt x="9" y="32"/>
                        <a:pt x="9" y="32"/>
                      </a:cubicBezTo>
                      <a:cubicBezTo>
                        <a:pt x="9" y="26"/>
                        <a:pt x="10" y="20"/>
                        <a:pt x="13" y="16"/>
                      </a:cubicBezTo>
                      <a:cubicBezTo>
                        <a:pt x="14" y="14"/>
                        <a:pt x="15" y="13"/>
                        <a:pt x="16" y="12"/>
                      </a:cubicBezTo>
                      <a:cubicBezTo>
                        <a:pt x="18" y="11"/>
                        <a:pt x="19" y="11"/>
                        <a:pt x="20" y="11"/>
                      </a:cubicBezTo>
                      <a:cubicBezTo>
                        <a:pt x="22" y="11"/>
                        <a:pt x="23" y="11"/>
                        <a:pt x="24" y="12"/>
                      </a:cubicBezTo>
                      <a:cubicBezTo>
                        <a:pt x="27" y="13"/>
                        <a:pt x="28" y="16"/>
                        <a:pt x="30" y="19"/>
                      </a:cubicBezTo>
                      <a:cubicBezTo>
                        <a:pt x="31" y="23"/>
                        <a:pt x="32" y="27"/>
                        <a:pt x="32" y="32"/>
                      </a:cubicBezTo>
                      <a:cubicBezTo>
                        <a:pt x="32" y="37"/>
                        <a:pt x="31" y="43"/>
                        <a:pt x="28" y="4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9" name="Freeform 31">
                  <a:extLst>
                    <a:ext uri="{FF2B5EF4-FFF2-40B4-BE49-F238E27FC236}">
                      <a16:creationId xmlns:a16="http://schemas.microsoft.com/office/drawing/2014/main" id="{29CEE884-1F4E-471F-81FE-6DA8761EA10C}"/>
                    </a:ext>
                  </a:extLst>
                </p:cNvPr>
                <p:cNvSpPr>
                  <a:spLocks noEditPoints="1"/>
                </p:cNvSpPr>
                <p:nvPr/>
              </p:nvSpPr>
              <p:spPr bwMode="auto">
                <a:xfrm>
                  <a:off x="1299" y="3038"/>
                  <a:ext cx="180" cy="283"/>
                </a:xfrm>
                <a:custGeom>
                  <a:avLst/>
                  <a:gdLst>
                    <a:gd name="T0" fmla="*/ 76 w 76"/>
                    <a:gd name="T1" fmla="*/ 60 h 119"/>
                    <a:gd name="T2" fmla="*/ 65 w 76"/>
                    <a:gd name="T3" fmla="*/ 18 h 119"/>
                    <a:gd name="T4" fmla="*/ 38 w 76"/>
                    <a:gd name="T5" fmla="*/ 0 h 119"/>
                    <a:gd name="T6" fmla="*/ 11 w 76"/>
                    <a:gd name="T7" fmla="*/ 18 h 119"/>
                    <a:gd name="T8" fmla="*/ 0 w 76"/>
                    <a:gd name="T9" fmla="*/ 60 h 119"/>
                    <a:gd name="T10" fmla="*/ 11 w 76"/>
                    <a:gd name="T11" fmla="*/ 101 h 119"/>
                    <a:gd name="T12" fmla="*/ 38 w 76"/>
                    <a:gd name="T13" fmla="*/ 119 h 119"/>
                    <a:gd name="T14" fmla="*/ 65 w 76"/>
                    <a:gd name="T15" fmla="*/ 101 h 119"/>
                    <a:gd name="T16" fmla="*/ 76 w 76"/>
                    <a:gd name="T17" fmla="*/ 60 h 119"/>
                    <a:gd name="T18" fmla="*/ 59 w 76"/>
                    <a:gd name="T19" fmla="*/ 96 h 119"/>
                    <a:gd name="T20" fmla="*/ 38 w 76"/>
                    <a:gd name="T21" fmla="*/ 110 h 119"/>
                    <a:gd name="T22" fmla="*/ 17 w 76"/>
                    <a:gd name="T23" fmla="*/ 96 h 119"/>
                    <a:gd name="T24" fmla="*/ 8 w 76"/>
                    <a:gd name="T25" fmla="*/ 60 h 119"/>
                    <a:gd name="T26" fmla="*/ 17 w 76"/>
                    <a:gd name="T27" fmla="*/ 23 h 119"/>
                    <a:gd name="T28" fmla="*/ 38 w 76"/>
                    <a:gd name="T29" fmla="*/ 9 h 119"/>
                    <a:gd name="T30" fmla="*/ 59 w 76"/>
                    <a:gd name="T31" fmla="*/ 23 h 119"/>
                    <a:gd name="T32" fmla="*/ 69 w 76"/>
                    <a:gd name="T33" fmla="*/ 60 h 119"/>
                    <a:gd name="T34" fmla="*/ 70 w 76"/>
                    <a:gd name="T35" fmla="*/ 60 h 119"/>
                    <a:gd name="T36" fmla="*/ 69 w 76"/>
                    <a:gd name="T37" fmla="*/ 60 h 119"/>
                    <a:gd name="T38" fmla="*/ 69 w 76"/>
                    <a:gd name="T39" fmla="*/ 60 h 119"/>
                    <a:gd name="T40" fmla="*/ 59 w 76"/>
                    <a:gd name="T41" fmla="*/ 9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19">
                      <a:moveTo>
                        <a:pt x="76" y="60"/>
                      </a:moveTo>
                      <a:cubicBezTo>
                        <a:pt x="76" y="44"/>
                        <a:pt x="72" y="29"/>
                        <a:pt x="65" y="18"/>
                      </a:cubicBezTo>
                      <a:cubicBezTo>
                        <a:pt x="58" y="7"/>
                        <a:pt x="49" y="0"/>
                        <a:pt x="38" y="0"/>
                      </a:cubicBezTo>
                      <a:cubicBezTo>
                        <a:pt x="28" y="0"/>
                        <a:pt x="18" y="7"/>
                        <a:pt x="11" y="18"/>
                      </a:cubicBezTo>
                      <a:cubicBezTo>
                        <a:pt x="4" y="29"/>
                        <a:pt x="0" y="44"/>
                        <a:pt x="0" y="60"/>
                      </a:cubicBezTo>
                      <a:cubicBezTo>
                        <a:pt x="0" y="75"/>
                        <a:pt x="4" y="90"/>
                        <a:pt x="11" y="101"/>
                      </a:cubicBezTo>
                      <a:cubicBezTo>
                        <a:pt x="18" y="112"/>
                        <a:pt x="28" y="119"/>
                        <a:pt x="38" y="119"/>
                      </a:cubicBezTo>
                      <a:cubicBezTo>
                        <a:pt x="49" y="119"/>
                        <a:pt x="58" y="112"/>
                        <a:pt x="65" y="101"/>
                      </a:cubicBezTo>
                      <a:cubicBezTo>
                        <a:pt x="72" y="90"/>
                        <a:pt x="76" y="75"/>
                        <a:pt x="76" y="60"/>
                      </a:cubicBezTo>
                      <a:close/>
                      <a:moveTo>
                        <a:pt x="59" y="96"/>
                      </a:moveTo>
                      <a:cubicBezTo>
                        <a:pt x="53" y="105"/>
                        <a:pt x="46" y="110"/>
                        <a:pt x="38" y="110"/>
                      </a:cubicBezTo>
                      <a:cubicBezTo>
                        <a:pt x="30" y="110"/>
                        <a:pt x="23" y="105"/>
                        <a:pt x="17" y="96"/>
                      </a:cubicBezTo>
                      <a:cubicBezTo>
                        <a:pt x="11" y="86"/>
                        <a:pt x="8" y="73"/>
                        <a:pt x="8" y="60"/>
                      </a:cubicBezTo>
                      <a:cubicBezTo>
                        <a:pt x="8" y="46"/>
                        <a:pt x="11" y="33"/>
                        <a:pt x="17" y="23"/>
                      </a:cubicBezTo>
                      <a:cubicBezTo>
                        <a:pt x="23" y="14"/>
                        <a:pt x="30" y="9"/>
                        <a:pt x="38" y="9"/>
                      </a:cubicBezTo>
                      <a:cubicBezTo>
                        <a:pt x="46" y="9"/>
                        <a:pt x="53" y="14"/>
                        <a:pt x="59" y="23"/>
                      </a:cubicBezTo>
                      <a:cubicBezTo>
                        <a:pt x="65" y="33"/>
                        <a:pt x="69" y="46"/>
                        <a:pt x="69" y="60"/>
                      </a:cubicBezTo>
                      <a:cubicBezTo>
                        <a:pt x="70" y="60"/>
                        <a:pt x="70" y="60"/>
                        <a:pt x="70" y="60"/>
                      </a:cubicBezTo>
                      <a:cubicBezTo>
                        <a:pt x="69" y="60"/>
                        <a:pt x="69" y="60"/>
                        <a:pt x="69" y="60"/>
                      </a:cubicBezTo>
                      <a:cubicBezTo>
                        <a:pt x="69" y="60"/>
                        <a:pt x="69" y="60"/>
                        <a:pt x="69" y="60"/>
                      </a:cubicBezTo>
                      <a:cubicBezTo>
                        <a:pt x="69" y="73"/>
                        <a:pt x="65" y="86"/>
                        <a:pt x="59" y="9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0" name="Freeform 32">
                  <a:extLst>
                    <a:ext uri="{FF2B5EF4-FFF2-40B4-BE49-F238E27FC236}">
                      <a16:creationId xmlns:a16="http://schemas.microsoft.com/office/drawing/2014/main" id="{E9431772-2B16-4A47-93C7-F1E40A031E8B}"/>
                    </a:ext>
                  </a:extLst>
                </p:cNvPr>
                <p:cNvSpPr>
                  <a:spLocks/>
                </p:cNvSpPr>
                <p:nvPr/>
              </p:nvSpPr>
              <p:spPr bwMode="auto">
                <a:xfrm>
                  <a:off x="1265" y="3057"/>
                  <a:ext cx="3" cy="2"/>
                </a:xfrm>
                <a:custGeom>
                  <a:avLst/>
                  <a:gdLst>
                    <a:gd name="T0" fmla="*/ 0 w 3"/>
                    <a:gd name="T1" fmla="*/ 2 h 2"/>
                    <a:gd name="T2" fmla="*/ 0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1" name="Freeform 33">
                  <a:extLst>
                    <a:ext uri="{FF2B5EF4-FFF2-40B4-BE49-F238E27FC236}">
                      <a16:creationId xmlns:a16="http://schemas.microsoft.com/office/drawing/2014/main" id="{79A79ADA-2ACB-4B82-BF2A-3D6DA3855B36}"/>
                    </a:ext>
                  </a:extLst>
                </p:cNvPr>
                <p:cNvSpPr>
                  <a:spLocks noEditPoints="1"/>
                </p:cNvSpPr>
                <p:nvPr/>
              </p:nvSpPr>
              <p:spPr bwMode="auto">
                <a:xfrm>
                  <a:off x="1108" y="2952"/>
                  <a:ext cx="1260" cy="831"/>
                </a:xfrm>
                <a:custGeom>
                  <a:avLst/>
                  <a:gdLst>
                    <a:gd name="T0" fmla="*/ 468 w 530"/>
                    <a:gd name="T1" fmla="*/ 159 h 349"/>
                    <a:gd name="T2" fmla="*/ 444 w 530"/>
                    <a:gd name="T3" fmla="*/ 30 h 349"/>
                    <a:gd name="T4" fmla="*/ 119 w 530"/>
                    <a:gd name="T5" fmla="*/ 0 h 349"/>
                    <a:gd name="T6" fmla="*/ 57 w 530"/>
                    <a:gd name="T7" fmla="*/ 96 h 349"/>
                    <a:gd name="T8" fmla="*/ 9 w 530"/>
                    <a:gd name="T9" fmla="*/ 202 h 349"/>
                    <a:gd name="T10" fmla="*/ 36 w 530"/>
                    <a:gd name="T11" fmla="*/ 341 h 349"/>
                    <a:gd name="T12" fmla="*/ 493 w 530"/>
                    <a:gd name="T13" fmla="*/ 341 h 349"/>
                    <a:gd name="T14" fmla="*/ 391 w 530"/>
                    <a:gd name="T15" fmla="*/ 107 h 349"/>
                    <a:gd name="T16" fmla="*/ 222 w 530"/>
                    <a:gd name="T17" fmla="*/ 112 h 349"/>
                    <a:gd name="T18" fmla="*/ 234 w 530"/>
                    <a:gd name="T19" fmla="*/ 41 h 349"/>
                    <a:gd name="T20" fmla="*/ 230 w 530"/>
                    <a:gd name="T21" fmla="*/ 45 h 349"/>
                    <a:gd name="T22" fmla="*/ 312 w 530"/>
                    <a:gd name="T23" fmla="*/ 81 h 349"/>
                    <a:gd name="T24" fmla="*/ 81 w 530"/>
                    <a:gd name="T25" fmla="*/ 328 h 349"/>
                    <a:gd name="T26" fmla="*/ 43 w 530"/>
                    <a:gd name="T27" fmla="*/ 328 h 349"/>
                    <a:gd name="T28" fmla="*/ 34 w 530"/>
                    <a:gd name="T29" fmla="*/ 321 h 349"/>
                    <a:gd name="T30" fmla="*/ 25 w 530"/>
                    <a:gd name="T31" fmla="*/ 307 h 349"/>
                    <a:gd name="T32" fmla="*/ 19 w 530"/>
                    <a:gd name="T33" fmla="*/ 294 h 349"/>
                    <a:gd name="T34" fmla="*/ 14 w 530"/>
                    <a:gd name="T35" fmla="*/ 269 h 349"/>
                    <a:gd name="T36" fmla="*/ 13 w 530"/>
                    <a:gd name="T37" fmla="*/ 245 h 349"/>
                    <a:gd name="T38" fmla="*/ 18 w 530"/>
                    <a:gd name="T39" fmla="*/ 217 h 349"/>
                    <a:gd name="T40" fmla="*/ 24 w 530"/>
                    <a:gd name="T41" fmla="*/ 203 h 349"/>
                    <a:gd name="T42" fmla="*/ 35 w 530"/>
                    <a:gd name="T43" fmla="*/ 187 h 349"/>
                    <a:gd name="T44" fmla="*/ 47 w 530"/>
                    <a:gd name="T45" fmla="*/ 178 h 349"/>
                    <a:gd name="T46" fmla="*/ 81 w 530"/>
                    <a:gd name="T47" fmla="*/ 180 h 349"/>
                    <a:gd name="T48" fmla="*/ 135 w 530"/>
                    <a:gd name="T49" fmla="*/ 203 h 349"/>
                    <a:gd name="T50" fmla="*/ 100 w 530"/>
                    <a:gd name="T51" fmla="*/ 170 h 349"/>
                    <a:gd name="T52" fmla="*/ 92 w 530"/>
                    <a:gd name="T53" fmla="*/ 163 h 349"/>
                    <a:gd name="T54" fmla="*/ 85 w 530"/>
                    <a:gd name="T55" fmla="*/ 153 h 349"/>
                    <a:gd name="T56" fmla="*/ 78 w 530"/>
                    <a:gd name="T57" fmla="*/ 141 h 349"/>
                    <a:gd name="T58" fmla="*/ 73 w 530"/>
                    <a:gd name="T59" fmla="*/ 126 h 349"/>
                    <a:gd name="T60" fmla="*/ 70 w 530"/>
                    <a:gd name="T61" fmla="*/ 96 h 349"/>
                    <a:gd name="T62" fmla="*/ 73 w 530"/>
                    <a:gd name="T63" fmla="*/ 65 h 349"/>
                    <a:gd name="T64" fmla="*/ 78 w 530"/>
                    <a:gd name="T65" fmla="*/ 50 h 349"/>
                    <a:gd name="T66" fmla="*/ 85 w 530"/>
                    <a:gd name="T67" fmla="*/ 38 h 349"/>
                    <a:gd name="T68" fmla="*/ 100 w 530"/>
                    <a:gd name="T69" fmla="*/ 22 h 349"/>
                    <a:gd name="T70" fmla="*/ 109 w 530"/>
                    <a:gd name="T71" fmla="*/ 17 h 349"/>
                    <a:gd name="T72" fmla="*/ 153 w 530"/>
                    <a:gd name="T73" fmla="*/ 153 h 349"/>
                    <a:gd name="T74" fmla="*/ 206 w 530"/>
                    <a:gd name="T75" fmla="*/ 328 h 349"/>
                    <a:gd name="T76" fmla="*/ 169 w 530"/>
                    <a:gd name="T77" fmla="*/ 328 h 349"/>
                    <a:gd name="T78" fmla="*/ 160 w 530"/>
                    <a:gd name="T79" fmla="*/ 321 h 349"/>
                    <a:gd name="T80" fmla="*/ 151 w 530"/>
                    <a:gd name="T81" fmla="*/ 307 h 349"/>
                    <a:gd name="T82" fmla="*/ 145 w 530"/>
                    <a:gd name="T83" fmla="*/ 294 h 349"/>
                    <a:gd name="T84" fmla="*/ 139 w 530"/>
                    <a:gd name="T85" fmla="*/ 269 h 349"/>
                    <a:gd name="T86" fmla="*/ 139 w 530"/>
                    <a:gd name="T87" fmla="*/ 245 h 349"/>
                    <a:gd name="T88" fmla="*/ 144 w 530"/>
                    <a:gd name="T89" fmla="*/ 217 h 349"/>
                    <a:gd name="T90" fmla="*/ 150 w 530"/>
                    <a:gd name="T91" fmla="*/ 203 h 349"/>
                    <a:gd name="T92" fmla="*/ 160 w 530"/>
                    <a:gd name="T93" fmla="*/ 188 h 349"/>
                    <a:gd name="T94" fmla="*/ 169 w 530"/>
                    <a:gd name="T95" fmla="*/ 180 h 349"/>
                    <a:gd name="T96" fmla="*/ 188 w 530"/>
                    <a:gd name="T97" fmla="*/ 174 h 349"/>
                    <a:gd name="T98" fmla="*/ 222 w 530"/>
                    <a:gd name="T99" fmla="*/ 311 h 349"/>
                    <a:gd name="T100" fmla="*/ 369 w 530"/>
                    <a:gd name="T101" fmla="*/ 226 h 349"/>
                    <a:gd name="T102" fmla="*/ 274 w 530"/>
                    <a:gd name="T103" fmla="*/ 272 h 349"/>
                    <a:gd name="T104" fmla="*/ 423 w 530"/>
                    <a:gd name="T105" fmla="*/ 265 h 349"/>
                    <a:gd name="T106" fmla="*/ 460 w 530"/>
                    <a:gd name="T107" fmla="*/ 273 h 349"/>
                    <a:gd name="T108" fmla="*/ 476 w 530"/>
                    <a:gd name="T109" fmla="*/ 301 h 349"/>
                    <a:gd name="T110" fmla="*/ 326 w 530"/>
                    <a:gd name="T111" fmla="*/ 299 h 349"/>
                    <a:gd name="T112" fmla="*/ 480 w 530"/>
                    <a:gd name="T113" fmla="*/ 29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0" h="349">
                      <a:moveTo>
                        <a:pt x="513" y="188"/>
                      </a:moveTo>
                      <a:cubicBezTo>
                        <a:pt x="512" y="187"/>
                        <a:pt x="512" y="187"/>
                        <a:pt x="512" y="187"/>
                      </a:cubicBezTo>
                      <a:cubicBezTo>
                        <a:pt x="513" y="188"/>
                        <a:pt x="513" y="188"/>
                        <a:pt x="513" y="188"/>
                      </a:cubicBezTo>
                      <a:cubicBezTo>
                        <a:pt x="507" y="180"/>
                        <a:pt x="501" y="172"/>
                        <a:pt x="493" y="167"/>
                      </a:cubicBezTo>
                      <a:cubicBezTo>
                        <a:pt x="486" y="162"/>
                        <a:pt x="477" y="159"/>
                        <a:pt x="468" y="159"/>
                      </a:cubicBezTo>
                      <a:cubicBezTo>
                        <a:pt x="445" y="159"/>
                        <a:pt x="445" y="159"/>
                        <a:pt x="445" y="159"/>
                      </a:cubicBezTo>
                      <a:cubicBezTo>
                        <a:pt x="447" y="155"/>
                        <a:pt x="449" y="152"/>
                        <a:pt x="451" y="147"/>
                      </a:cubicBezTo>
                      <a:cubicBezTo>
                        <a:pt x="457" y="132"/>
                        <a:pt x="461" y="115"/>
                        <a:pt x="461" y="96"/>
                      </a:cubicBezTo>
                      <a:cubicBezTo>
                        <a:pt x="461" y="96"/>
                        <a:pt x="461" y="96"/>
                        <a:pt x="461" y="96"/>
                      </a:cubicBezTo>
                      <a:cubicBezTo>
                        <a:pt x="461" y="70"/>
                        <a:pt x="455" y="47"/>
                        <a:pt x="444" y="30"/>
                      </a:cubicBezTo>
                      <a:cubicBezTo>
                        <a:pt x="443" y="29"/>
                        <a:pt x="443" y="29"/>
                        <a:pt x="443" y="29"/>
                      </a:cubicBezTo>
                      <a:cubicBezTo>
                        <a:pt x="444" y="30"/>
                        <a:pt x="444" y="30"/>
                        <a:pt x="444" y="30"/>
                      </a:cubicBezTo>
                      <a:cubicBezTo>
                        <a:pt x="438" y="21"/>
                        <a:pt x="432" y="14"/>
                        <a:pt x="424" y="9"/>
                      </a:cubicBezTo>
                      <a:cubicBezTo>
                        <a:pt x="417" y="3"/>
                        <a:pt x="408" y="0"/>
                        <a:pt x="399" y="0"/>
                      </a:cubicBezTo>
                      <a:cubicBezTo>
                        <a:pt x="119" y="0"/>
                        <a:pt x="119" y="0"/>
                        <a:pt x="119" y="0"/>
                      </a:cubicBezTo>
                      <a:cubicBezTo>
                        <a:pt x="110" y="0"/>
                        <a:pt x="101" y="3"/>
                        <a:pt x="93" y="9"/>
                      </a:cubicBezTo>
                      <a:cubicBezTo>
                        <a:pt x="82" y="16"/>
                        <a:pt x="73" y="29"/>
                        <a:pt x="67" y="44"/>
                      </a:cubicBezTo>
                      <a:cubicBezTo>
                        <a:pt x="66" y="44"/>
                        <a:pt x="66" y="44"/>
                        <a:pt x="66" y="44"/>
                      </a:cubicBezTo>
                      <a:cubicBezTo>
                        <a:pt x="60" y="59"/>
                        <a:pt x="57" y="77"/>
                        <a:pt x="57" y="96"/>
                      </a:cubicBezTo>
                      <a:cubicBezTo>
                        <a:pt x="57" y="96"/>
                        <a:pt x="57" y="96"/>
                        <a:pt x="57" y="96"/>
                      </a:cubicBezTo>
                      <a:cubicBezTo>
                        <a:pt x="57" y="120"/>
                        <a:pt x="62" y="142"/>
                        <a:pt x="72" y="159"/>
                      </a:cubicBezTo>
                      <a:cubicBezTo>
                        <a:pt x="62" y="159"/>
                        <a:pt x="62" y="159"/>
                        <a:pt x="62" y="159"/>
                      </a:cubicBezTo>
                      <a:cubicBezTo>
                        <a:pt x="53" y="159"/>
                        <a:pt x="44" y="162"/>
                        <a:pt x="36" y="167"/>
                      </a:cubicBezTo>
                      <a:cubicBezTo>
                        <a:pt x="25" y="175"/>
                        <a:pt x="16" y="187"/>
                        <a:pt x="10" y="202"/>
                      </a:cubicBezTo>
                      <a:cubicBezTo>
                        <a:pt x="9" y="202"/>
                        <a:pt x="9" y="202"/>
                        <a:pt x="9" y="202"/>
                      </a:cubicBezTo>
                      <a:cubicBezTo>
                        <a:pt x="3" y="218"/>
                        <a:pt x="0" y="235"/>
                        <a:pt x="0" y="254"/>
                      </a:cubicBezTo>
                      <a:cubicBezTo>
                        <a:pt x="0" y="254"/>
                        <a:pt x="0" y="254"/>
                        <a:pt x="0" y="254"/>
                      </a:cubicBezTo>
                      <a:cubicBezTo>
                        <a:pt x="0" y="280"/>
                        <a:pt x="6" y="303"/>
                        <a:pt x="17" y="320"/>
                      </a:cubicBezTo>
                      <a:cubicBezTo>
                        <a:pt x="17" y="320"/>
                        <a:pt x="17" y="320"/>
                        <a:pt x="17" y="320"/>
                      </a:cubicBezTo>
                      <a:cubicBezTo>
                        <a:pt x="22" y="329"/>
                        <a:pt x="29" y="336"/>
                        <a:pt x="36" y="341"/>
                      </a:cubicBezTo>
                      <a:cubicBezTo>
                        <a:pt x="44" y="346"/>
                        <a:pt x="53" y="349"/>
                        <a:pt x="62" y="349"/>
                      </a:cubicBezTo>
                      <a:cubicBezTo>
                        <a:pt x="188" y="349"/>
                        <a:pt x="188" y="349"/>
                        <a:pt x="188" y="349"/>
                      </a:cubicBezTo>
                      <a:cubicBezTo>
                        <a:pt x="342" y="349"/>
                        <a:pt x="342" y="349"/>
                        <a:pt x="342" y="349"/>
                      </a:cubicBezTo>
                      <a:cubicBezTo>
                        <a:pt x="468" y="349"/>
                        <a:pt x="468" y="349"/>
                        <a:pt x="468" y="349"/>
                      </a:cubicBezTo>
                      <a:cubicBezTo>
                        <a:pt x="477" y="349"/>
                        <a:pt x="486" y="346"/>
                        <a:pt x="493" y="341"/>
                      </a:cubicBezTo>
                      <a:cubicBezTo>
                        <a:pt x="505" y="333"/>
                        <a:pt x="514" y="321"/>
                        <a:pt x="520" y="306"/>
                      </a:cubicBezTo>
                      <a:cubicBezTo>
                        <a:pt x="526" y="291"/>
                        <a:pt x="530" y="273"/>
                        <a:pt x="530" y="254"/>
                      </a:cubicBezTo>
                      <a:cubicBezTo>
                        <a:pt x="530" y="254"/>
                        <a:pt x="530" y="254"/>
                        <a:pt x="530" y="254"/>
                      </a:cubicBezTo>
                      <a:cubicBezTo>
                        <a:pt x="530" y="229"/>
                        <a:pt x="524" y="206"/>
                        <a:pt x="513" y="188"/>
                      </a:cubicBezTo>
                      <a:close/>
                      <a:moveTo>
                        <a:pt x="391" y="107"/>
                      </a:moveTo>
                      <a:cubicBezTo>
                        <a:pt x="392" y="110"/>
                        <a:pt x="390" y="112"/>
                        <a:pt x="388" y="112"/>
                      </a:cubicBezTo>
                      <a:cubicBezTo>
                        <a:pt x="362" y="116"/>
                        <a:pt x="336" y="117"/>
                        <a:pt x="310" y="117"/>
                      </a:cubicBezTo>
                      <a:cubicBezTo>
                        <a:pt x="296" y="117"/>
                        <a:pt x="281" y="117"/>
                        <a:pt x="268" y="117"/>
                      </a:cubicBezTo>
                      <a:cubicBezTo>
                        <a:pt x="254" y="116"/>
                        <a:pt x="240" y="116"/>
                        <a:pt x="226" y="116"/>
                      </a:cubicBezTo>
                      <a:cubicBezTo>
                        <a:pt x="224" y="116"/>
                        <a:pt x="222" y="114"/>
                        <a:pt x="222" y="112"/>
                      </a:cubicBezTo>
                      <a:cubicBezTo>
                        <a:pt x="222" y="110"/>
                        <a:pt x="224" y="108"/>
                        <a:pt x="226" y="108"/>
                      </a:cubicBezTo>
                      <a:cubicBezTo>
                        <a:pt x="240" y="108"/>
                        <a:pt x="254" y="108"/>
                        <a:pt x="268" y="109"/>
                      </a:cubicBezTo>
                      <a:cubicBezTo>
                        <a:pt x="307" y="110"/>
                        <a:pt x="348" y="110"/>
                        <a:pt x="387" y="104"/>
                      </a:cubicBezTo>
                      <a:cubicBezTo>
                        <a:pt x="389" y="104"/>
                        <a:pt x="391" y="105"/>
                        <a:pt x="391" y="107"/>
                      </a:cubicBezTo>
                      <a:close/>
                      <a:moveTo>
                        <a:pt x="234" y="41"/>
                      </a:moveTo>
                      <a:cubicBezTo>
                        <a:pt x="277" y="41"/>
                        <a:pt x="327" y="40"/>
                        <a:pt x="378" y="37"/>
                      </a:cubicBezTo>
                      <a:cubicBezTo>
                        <a:pt x="380" y="37"/>
                        <a:pt x="382" y="38"/>
                        <a:pt x="382" y="40"/>
                      </a:cubicBezTo>
                      <a:cubicBezTo>
                        <a:pt x="382" y="43"/>
                        <a:pt x="380" y="45"/>
                        <a:pt x="378" y="45"/>
                      </a:cubicBezTo>
                      <a:cubicBezTo>
                        <a:pt x="327" y="48"/>
                        <a:pt x="277" y="49"/>
                        <a:pt x="234" y="49"/>
                      </a:cubicBezTo>
                      <a:cubicBezTo>
                        <a:pt x="232" y="49"/>
                        <a:pt x="230" y="47"/>
                        <a:pt x="230" y="45"/>
                      </a:cubicBezTo>
                      <a:cubicBezTo>
                        <a:pt x="230" y="43"/>
                        <a:pt x="232" y="41"/>
                        <a:pt x="234" y="41"/>
                      </a:cubicBezTo>
                      <a:close/>
                      <a:moveTo>
                        <a:pt x="203" y="77"/>
                      </a:moveTo>
                      <a:cubicBezTo>
                        <a:pt x="239" y="77"/>
                        <a:pt x="276" y="77"/>
                        <a:pt x="312" y="73"/>
                      </a:cubicBezTo>
                      <a:cubicBezTo>
                        <a:pt x="314" y="73"/>
                        <a:pt x="316" y="75"/>
                        <a:pt x="316" y="77"/>
                      </a:cubicBezTo>
                      <a:cubicBezTo>
                        <a:pt x="316" y="79"/>
                        <a:pt x="315" y="81"/>
                        <a:pt x="312" y="81"/>
                      </a:cubicBezTo>
                      <a:cubicBezTo>
                        <a:pt x="276" y="85"/>
                        <a:pt x="239" y="85"/>
                        <a:pt x="203" y="85"/>
                      </a:cubicBezTo>
                      <a:cubicBezTo>
                        <a:pt x="200" y="85"/>
                        <a:pt x="199" y="84"/>
                        <a:pt x="199" y="81"/>
                      </a:cubicBezTo>
                      <a:cubicBezTo>
                        <a:pt x="199" y="79"/>
                        <a:pt x="200" y="77"/>
                        <a:pt x="203" y="77"/>
                      </a:cubicBezTo>
                      <a:close/>
                      <a:moveTo>
                        <a:pt x="96" y="311"/>
                      </a:moveTo>
                      <a:cubicBezTo>
                        <a:pt x="92" y="319"/>
                        <a:pt x="86" y="324"/>
                        <a:pt x="81" y="328"/>
                      </a:cubicBezTo>
                      <a:cubicBezTo>
                        <a:pt x="75" y="332"/>
                        <a:pt x="68" y="334"/>
                        <a:pt x="62" y="334"/>
                      </a:cubicBezTo>
                      <a:cubicBezTo>
                        <a:pt x="58" y="334"/>
                        <a:pt x="55" y="334"/>
                        <a:pt x="52" y="333"/>
                      </a:cubicBezTo>
                      <a:cubicBezTo>
                        <a:pt x="49" y="332"/>
                        <a:pt x="46" y="330"/>
                        <a:pt x="43" y="328"/>
                      </a:cubicBezTo>
                      <a:cubicBezTo>
                        <a:pt x="43" y="328"/>
                        <a:pt x="43" y="328"/>
                        <a:pt x="43" y="328"/>
                      </a:cubicBezTo>
                      <a:cubicBezTo>
                        <a:pt x="43" y="328"/>
                        <a:pt x="43" y="328"/>
                        <a:pt x="43" y="328"/>
                      </a:cubicBezTo>
                      <a:cubicBezTo>
                        <a:pt x="43" y="328"/>
                        <a:pt x="43" y="328"/>
                        <a:pt x="43" y="328"/>
                      </a:cubicBezTo>
                      <a:cubicBezTo>
                        <a:pt x="42" y="327"/>
                        <a:pt x="40" y="326"/>
                        <a:pt x="39" y="325"/>
                      </a:cubicBezTo>
                      <a:cubicBezTo>
                        <a:pt x="39" y="325"/>
                        <a:pt x="38" y="325"/>
                        <a:pt x="38" y="324"/>
                      </a:cubicBezTo>
                      <a:cubicBezTo>
                        <a:pt x="37" y="324"/>
                        <a:pt x="36" y="323"/>
                        <a:pt x="35" y="322"/>
                      </a:cubicBezTo>
                      <a:cubicBezTo>
                        <a:pt x="35" y="321"/>
                        <a:pt x="35" y="321"/>
                        <a:pt x="34" y="321"/>
                      </a:cubicBezTo>
                      <a:cubicBezTo>
                        <a:pt x="33" y="319"/>
                        <a:pt x="32" y="318"/>
                        <a:pt x="31" y="317"/>
                      </a:cubicBezTo>
                      <a:cubicBezTo>
                        <a:pt x="31" y="316"/>
                        <a:pt x="31" y="316"/>
                        <a:pt x="31" y="316"/>
                      </a:cubicBezTo>
                      <a:cubicBezTo>
                        <a:pt x="30" y="315"/>
                        <a:pt x="29" y="313"/>
                        <a:pt x="28" y="312"/>
                      </a:cubicBezTo>
                      <a:cubicBezTo>
                        <a:pt x="27" y="311"/>
                        <a:pt x="27" y="311"/>
                        <a:pt x="27" y="310"/>
                      </a:cubicBezTo>
                      <a:cubicBezTo>
                        <a:pt x="26" y="309"/>
                        <a:pt x="25" y="308"/>
                        <a:pt x="25" y="307"/>
                      </a:cubicBezTo>
                      <a:cubicBezTo>
                        <a:pt x="24" y="306"/>
                        <a:pt x="24" y="306"/>
                        <a:pt x="24" y="305"/>
                      </a:cubicBezTo>
                      <a:cubicBezTo>
                        <a:pt x="23" y="303"/>
                        <a:pt x="22" y="302"/>
                        <a:pt x="21" y="300"/>
                      </a:cubicBezTo>
                      <a:cubicBezTo>
                        <a:pt x="21" y="300"/>
                        <a:pt x="21" y="300"/>
                        <a:pt x="21" y="300"/>
                      </a:cubicBezTo>
                      <a:cubicBezTo>
                        <a:pt x="21" y="299"/>
                        <a:pt x="21" y="299"/>
                        <a:pt x="21" y="299"/>
                      </a:cubicBezTo>
                      <a:cubicBezTo>
                        <a:pt x="20" y="297"/>
                        <a:pt x="20" y="296"/>
                        <a:pt x="19" y="294"/>
                      </a:cubicBezTo>
                      <a:cubicBezTo>
                        <a:pt x="19" y="293"/>
                        <a:pt x="19" y="292"/>
                        <a:pt x="18" y="292"/>
                      </a:cubicBezTo>
                      <a:cubicBezTo>
                        <a:pt x="18" y="290"/>
                        <a:pt x="17" y="289"/>
                        <a:pt x="17" y="287"/>
                      </a:cubicBezTo>
                      <a:cubicBezTo>
                        <a:pt x="17" y="286"/>
                        <a:pt x="17" y="286"/>
                        <a:pt x="17" y="285"/>
                      </a:cubicBezTo>
                      <a:cubicBezTo>
                        <a:pt x="15" y="281"/>
                        <a:pt x="14" y="276"/>
                        <a:pt x="14" y="271"/>
                      </a:cubicBezTo>
                      <a:cubicBezTo>
                        <a:pt x="14" y="271"/>
                        <a:pt x="14" y="270"/>
                        <a:pt x="14" y="269"/>
                      </a:cubicBezTo>
                      <a:cubicBezTo>
                        <a:pt x="13" y="267"/>
                        <a:pt x="13" y="266"/>
                        <a:pt x="13" y="264"/>
                      </a:cubicBezTo>
                      <a:cubicBezTo>
                        <a:pt x="13" y="263"/>
                        <a:pt x="13" y="262"/>
                        <a:pt x="13" y="262"/>
                      </a:cubicBezTo>
                      <a:cubicBezTo>
                        <a:pt x="13" y="259"/>
                        <a:pt x="13" y="257"/>
                        <a:pt x="13" y="254"/>
                      </a:cubicBezTo>
                      <a:cubicBezTo>
                        <a:pt x="13" y="252"/>
                        <a:pt x="13" y="249"/>
                        <a:pt x="13" y="247"/>
                      </a:cubicBezTo>
                      <a:cubicBezTo>
                        <a:pt x="13" y="246"/>
                        <a:pt x="13" y="245"/>
                        <a:pt x="13" y="245"/>
                      </a:cubicBezTo>
                      <a:cubicBezTo>
                        <a:pt x="13" y="243"/>
                        <a:pt x="13" y="241"/>
                        <a:pt x="14" y="239"/>
                      </a:cubicBezTo>
                      <a:cubicBezTo>
                        <a:pt x="14" y="239"/>
                        <a:pt x="14" y="238"/>
                        <a:pt x="14" y="237"/>
                      </a:cubicBezTo>
                      <a:cubicBezTo>
                        <a:pt x="14" y="232"/>
                        <a:pt x="15" y="228"/>
                        <a:pt x="17" y="223"/>
                      </a:cubicBezTo>
                      <a:cubicBezTo>
                        <a:pt x="17" y="223"/>
                        <a:pt x="17" y="222"/>
                        <a:pt x="17" y="222"/>
                      </a:cubicBezTo>
                      <a:cubicBezTo>
                        <a:pt x="17" y="220"/>
                        <a:pt x="18" y="218"/>
                        <a:pt x="18" y="217"/>
                      </a:cubicBezTo>
                      <a:cubicBezTo>
                        <a:pt x="19" y="216"/>
                        <a:pt x="19" y="216"/>
                        <a:pt x="19" y="215"/>
                      </a:cubicBezTo>
                      <a:cubicBezTo>
                        <a:pt x="20" y="213"/>
                        <a:pt x="20" y="211"/>
                        <a:pt x="21" y="209"/>
                      </a:cubicBezTo>
                      <a:cubicBezTo>
                        <a:pt x="21" y="209"/>
                        <a:pt x="21" y="209"/>
                        <a:pt x="21" y="209"/>
                      </a:cubicBezTo>
                      <a:cubicBezTo>
                        <a:pt x="21" y="209"/>
                        <a:pt x="21" y="209"/>
                        <a:pt x="21" y="209"/>
                      </a:cubicBezTo>
                      <a:cubicBezTo>
                        <a:pt x="22" y="207"/>
                        <a:pt x="23" y="205"/>
                        <a:pt x="24" y="203"/>
                      </a:cubicBezTo>
                      <a:cubicBezTo>
                        <a:pt x="24" y="203"/>
                        <a:pt x="24" y="202"/>
                        <a:pt x="25" y="202"/>
                      </a:cubicBezTo>
                      <a:cubicBezTo>
                        <a:pt x="25" y="201"/>
                        <a:pt x="26" y="199"/>
                        <a:pt x="27" y="198"/>
                      </a:cubicBezTo>
                      <a:cubicBezTo>
                        <a:pt x="27" y="198"/>
                        <a:pt x="27" y="197"/>
                        <a:pt x="28" y="197"/>
                      </a:cubicBezTo>
                      <a:cubicBezTo>
                        <a:pt x="30" y="193"/>
                        <a:pt x="32" y="190"/>
                        <a:pt x="34" y="188"/>
                      </a:cubicBezTo>
                      <a:cubicBezTo>
                        <a:pt x="35" y="187"/>
                        <a:pt x="35" y="187"/>
                        <a:pt x="35" y="187"/>
                      </a:cubicBezTo>
                      <a:cubicBezTo>
                        <a:pt x="36" y="186"/>
                        <a:pt x="37" y="185"/>
                        <a:pt x="38" y="184"/>
                      </a:cubicBezTo>
                      <a:cubicBezTo>
                        <a:pt x="39" y="184"/>
                        <a:pt x="39" y="183"/>
                        <a:pt x="39" y="183"/>
                      </a:cubicBezTo>
                      <a:cubicBezTo>
                        <a:pt x="40" y="182"/>
                        <a:pt x="42" y="181"/>
                        <a:pt x="43" y="180"/>
                      </a:cubicBezTo>
                      <a:cubicBezTo>
                        <a:pt x="43" y="180"/>
                        <a:pt x="43" y="180"/>
                        <a:pt x="43" y="180"/>
                      </a:cubicBezTo>
                      <a:cubicBezTo>
                        <a:pt x="44" y="179"/>
                        <a:pt x="46" y="178"/>
                        <a:pt x="47" y="178"/>
                      </a:cubicBezTo>
                      <a:cubicBezTo>
                        <a:pt x="48" y="178"/>
                        <a:pt x="48" y="178"/>
                        <a:pt x="48" y="178"/>
                      </a:cubicBezTo>
                      <a:cubicBezTo>
                        <a:pt x="49" y="177"/>
                        <a:pt x="50" y="176"/>
                        <a:pt x="52" y="176"/>
                      </a:cubicBezTo>
                      <a:cubicBezTo>
                        <a:pt x="52" y="176"/>
                        <a:pt x="52" y="176"/>
                        <a:pt x="52" y="176"/>
                      </a:cubicBezTo>
                      <a:cubicBezTo>
                        <a:pt x="55" y="175"/>
                        <a:pt x="58" y="174"/>
                        <a:pt x="62" y="174"/>
                      </a:cubicBezTo>
                      <a:cubicBezTo>
                        <a:pt x="68" y="174"/>
                        <a:pt x="75" y="176"/>
                        <a:pt x="81" y="180"/>
                      </a:cubicBezTo>
                      <a:cubicBezTo>
                        <a:pt x="89" y="186"/>
                        <a:pt x="97" y="196"/>
                        <a:pt x="102" y="209"/>
                      </a:cubicBezTo>
                      <a:cubicBezTo>
                        <a:pt x="108" y="222"/>
                        <a:pt x="111" y="237"/>
                        <a:pt x="111" y="254"/>
                      </a:cubicBezTo>
                      <a:cubicBezTo>
                        <a:pt x="111" y="277"/>
                        <a:pt x="105" y="297"/>
                        <a:pt x="96" y="311"/>
                      </a:cubicBezTo>
                      <a:close/>
                      <a:moveTo>
                        <a:pt x="135" y="202"/>
                      </a:moveTo>
                      <a:cubicBezTo>
                        <a:pt x="135" y="203"/>
                        <a:pt x="135" y="203"/>
                        <a:pt x="135" y="203"/>
                      </a:cubicBezTo>
                      <a:cubicBezTo>
                        <a:pt x="135" y="202"/>
                        <a:pt x="135" y="202"/>
                        <a:pt x="135" y="202"/>
                      </a:cubicBezTo>
                      <a:close/>
                      <a:moveTo>
                        <a:pt x="119" y="176"/>
                      </a:moveTo>
                      <a:cubicBezTo>
                        <a:pt x="115" y="176"/>
                        <a:pt x="112" y="175"/>
                        <a:pt x="109" y="174"/>
                      </a:cubicBezTo>
                      <a:cubicBezTo>
                        <a:pt x="106" y="173"/>
                        <a:pt x="103" y="172"/>
                        <a:pt x="100" y="170"/>
                      </a:cubicBezTo>
                      <a:cubicBezTo>
                        <a:pt x="100" y="170"/>
                        <a:pt x="100" y="170"/>
                        <a:pt x="100" y="170"/>
                      </a:cubicBezTo>
                      <a:cubicBezTo>
                        <a:pt x="100" y="170"/>
                        <a:pt x="100" y="170"/>
                        <a:pt x="100" y="170"/>
                      </a:cubicBezTo>
                      <a:cubicBezTo>
                        <a:pt x="100" y="170"/>
                        <a:pt x="100" y="170"/>
                        <a:pt x="100" y="170"/>
                      </a:cubicBezTo>
                      <a:cubicBezTo>
                        <a:pt x="99" y="169"/>
                        <a:pt x="97" y="168"/>
                        <a:pt x="96" y="167"/>
                      </a:cubicBezTo>
                      <a:cubicBezTo>
                        <a:pt x="96" y="166"/>
                        <a:pt x="95" y="166"/>
                        <a:pt x="95" y="166"/>
                      </a:cubicBezTo>
                      <a:cubicBezTo>
                        <a:pt x="94" y="165"/>
                        <a:pt x="93" y="164"/>
                        <a:pt x="92" y="163"/>
                      </a:cubicBezTo>
                      <a:cubicBezTo>
                        <a:pt x="92" y="163"/>
                        <a:pt x="92" y="162"/>
                        <a:pt x="91" y="162"/>
                      </a:cubicBezTo>
                      <a:cubicBezTo>
                        <a:pt x="91" y="161"/>
                        <a:pt x="90" y="160"/>
                        <a:pt x="89" y="159"/>
                      </a:cubicBezTo>
                      <a:cubicBezTo>
                        <a:pt x="89" y="159"/>
                        <a:pt x="88" y="158"/>
                        <a:pt x="88" y="158"/>
                      </a:cubicBezTo>
                      <a:cubicBezTo>
                        <a:pt x="88" y="158"/>
                        <a:pt x="88" y="158"/>
                        <a:pt x="88" y="158"/>
                      </a:cubicBezTo>
                      <a:cubicBezTo>
                        <a:pt x="87" y="156"/>
                        <a:pt x="86" y="155"/>
                        <a:pt x="85" y="153"/>
                      </a:cubicBezTo>
                      <a:cubicBezTo>
                        <a:pt x="84" y="153"/>
                        <a:pt x="84" y="152"/>
                        <a:pt x="84" y="152"/>
                      </a:cubicBezTo>
                      <a:cubicBezTo>
                        <a:pt x="83" y="151"/>
                        <a:pt x="82" y="149"/>
                        <a:pt x="82" y="148"/>
                      </a:cubicBezTo>
                      <a:cubicBezTo>
                        <a:pt x="81" y="148"/>
                        <a:pt x="81" y="147"/>
                        <a:pt x="81" y="146"/>
                      </a:cubicBezTo>
                      <a:cubicBezTo>
                        <a:pt x="80" y="145"/>
                        <a:pt x="79" y="143"/>
                        <a:pt x="78" y="141"/>
                      </a:cubicBezTo>
                      <a:cubicBezTo>
                        <a:pt x="78" y="141"/>
                        <a:pt x="78" y="141"/>
                        <a:pt x="78" y="141"/>
                      </a:cubicBezTo>
                      <a:cubicBezTo>
                        <a:pt x="78" y="141"/>
                        <a:pt x="78" y="141"/>
                        <a:pt x="78" y="141"/>
                      </a:cubicBezTo>
                      <a:cubicBezTo>
                        <a:pt x="77" y="139"/>
                        <a:pt x="77" y="137"/>
                        <a:pt x="76" y="135"/>
                      </a:cubicBezTo>
                      <a:cubicBezTo>
                        <a:pt x="76" y="134"/>
                        <a:pt x="76" y="134"/>
                        <a:pt x="75" y="133"/>
                      </a:cubicBezTo>
                      <a:cubicBezTo>
                        <a:pt x="75" y="132"/>
                        <a:pt x="74" y="130"/>
                        <a:pt x="74" y="128"/>
                      </a:cubicBezTo>
                      <a:cubicBezTo>
                        <a:pt x="74" y="128"/>
                        <a:pt x="74" y="127"/>
                        <a:pt x="73" y="126"/>
                      </a:cubicBezTo>
                      <a:cubicBezTo>
                        <a:pt x="72" y="122"/>
                        <a:pt x="71" y="118"/>
                        <a:pt x="71" y="113"/>
                      </a:cubicBezTo>
                      <a:cubicBezTo>
                        <a:pt x="71" y="112"/>
                        <a:pt x="71" y="111"/>
                        <a:pt x="71" y="111"/>
                      </a:cubicBezTo>
                      <a:cubicBezTo>
                        <a:pt x="70" y="109"/>
                        <a:pt x="70" y="107"/>
                        <a:pt x="70" y="105"/>
                      </a:cubicBezTo>
                      <a:cubicBezTo>
                        <a:pt x="70" y="105"/>
                        <a:pt x="70" y="104"/>
                        <a:pt x="70" y="103"/>
                      </a:cubicBezTo>
                      <a:cubicBezTo>
                        <a:pt x="70" y="101"/>
                        <a:pt x="70" y="98"/>
                        <a:pt x="70" y="96"/>
                      </a:cubicBezTo>
                      <a:cubicBezTo>
                        <a:pt x="70" y="93"/>
                        <a:pt x="70" y="91"/>
                        <a:pt x="70" y="88"/>
                      </a:cubicBezTo>
                      <a:cubicBezTo>
                        <a:pt x="70" y="87"/>
                        <a:pt x="70" y="87"/>
                        <a:pt x="70" y="86"/>
                      </a:cubicBezTo>
                      <a:cubicBezTo>
                        <a:pt x="70" y="84"/>
                        <a:pt x="70" y="82"/>
                        <a:pt x="71" y="81"/>
                      </a:cubicBezTo>
                      <a:cubicBezTo>
                        <a:pt x="71" y="80"/>
                        <a:pt x="71" y="79"/>
                        <a:pt x="71" y="78"/>
                      </a:cubicBezTo>
                      <a:cubicBezTo>
                        <a:pt x="71" y="74"/>
                        <a:pt x="72" y="69"/>
                        <a:pt x="73" y="65"/>
                      </a:cubicBezTo>
                      <a:cubicBezTo>
                        <a:pt x="74" y="64"/>
                        <a:pt x="74" y="64"/>
                        <a:pt x="74" y="63"/>
                      </a:cubicBezTo>
                      <a:cubicBezTo>
                        <a:pt x="74" y="61"/>
                        <a:pt x="75" y="60"/>
                        <a:pt x="75" y="58"/>
                      </a:cubicBezTo>
                      <a:cubicBezTo>
                        <a:pt x="76" y="58"/>
                        <a:pt x="76" y="57"/>
                        <a:pt x="76" y="56"/>
                      </a:cubicBezTo>
                      <a:cubicBezTo>
                        <a:pt x="77" y="54"/>
                        <a:pt x="77" y="52"/>
                        <a:pt x="78" y="50"/>
                      </a:cubicBezTo>
                      <a:cubicBezTo>
                        <a:pt x="78" y="50"/>
                        <a:pt x="78" y="50"/>
                        <a:pt x="78" y="50"/>
                      </a:cubicBezTo>
                      <a:cubicBezTo>
                        <a:pt x="78" y="50"/>
                        <a:pt x="78" y="50"/>
                        <a:pt x="78" y="50"/>
                      </a:cubicBezTo>
                      <a:cubicBezTo>
                        <a:pt x="79" y="48"/>
                        <a:pt x="80" y="47"/>
                        <a:pt x="81" y="45"/>
                      </a:cubicBezTo>
                      <a:cubicBezTo>
                        <a:pt x="81" y="44"/>
                        <a:pt x="81" y="44"/>
                        <a:pt x="82" y="43"/>
                      </a:cubicBezTo>
                      <a:cubicBezTo>
                        <a:pt x="82" y="42"/>
                        <a:pt x="83" y="41"/>
                        <a:pt x="84" y="39"/>
                      </a:cubicBezTo>
                      <a:cubicBezTo>
                        <a:pt x="84" y="39"/>
                        <a:pt x="84" y="38"/>
                        <a:pt x="85" y="38"/>
                      </a:cubicBezTo>
                      <a:cubicBezTo>
                        <a:pt x="87" y="35"/>
                        <a:pt x="89" y="32"/>
                        <a:pt x="91" y="29"/>
                      </a:cubicBezTo>
                      <a:cubicBezTo>
                        <a:pt x="92" y="29"/>
                        <a:pt x="92" y="28"/>
                        <a:pt x="92" y="28"/>
                      </a:cubicBezTo>
                      <a:cubicBezTo>
                        <a:pt x="93" y="27"/>
                        <a:pt x="94" y="26"/>
                        <a:pt x="95" y="25"/>
                      </a:cubicBezTo>
                      <a:cubicBezTo>
                        <a:pt x="95" y="25"/>
                        <a:pt x="96" y="25"/>
                        <a:pt x="96" y="25"/>
                      </a:cubicBezTo>
                      <a:cubicBezTo>
                        <a:pt x="97" y="23"/>
                        <a:pt x="99" y="22"/>
                        <a:pt x="100" y="22"/>
                      </a:cubicBezTo>
                      <a:cubicBezTo>
                        <a:pt x="100" y="22"/>
                        <a:pt x="100" y="22"/>
                        <a:pt x="100" y="22"/>
                      </a:cubicBezTo>
                      <a:cubicBezTo>
                        <a:pt x="101" y="21"/>
                        <a:pt x="103" y="20"/>
                        <a:pt x="104" y="19"/>
                      </a:cubicBezTo>
                      <a:cubicBezTo>
                        <a:pt x="105" y="19"/>
                        <a:pt x="105" y="19"/>
                        <a:pt x="105" y="19"/>
                      </a:cubicBezTo>
                      <a:cubicBezTo>
                        <a:pt x="106" y="18"/>
                        <a:pt x="107" y="18"/>
                        <a:pt x="109" y="17"/>
                      </a:cubicBezTo>
                      <a:cubicBezTo>
                        <a:pt x="109" y="17"/>
                        <a:pt x="109" y="17"/>
                        <a:pt x="109" y="17"/>
                      </a:cubicBezTo>
                      <a:cubicBezTo>
                        <a:pt x="112" y="16"/>
                        <a:pt x="115" y="15"/>
                        <a:pt x="119" y="15"/>
                      </a:cubicBezTo>
                      <a:cubicBezTo>
                        <a:pt x="125" y="15"/>
                        <a:pt x="132" y="18"/>
                        <a:pt x="137" y="22"/>
                      </a:cubicBezTo>
                      <a:cubicBezTo>
                        <a:pt x="146" y="27"/>
                        <a:pt x="154" y="37"/>
                        <a:pt x="159" y="50"/>
                      </a:cubicBezTo>
                      <a:cubicBezTo>
                        <a:pt x="165" y="63"/>
                        <a:pt x="168" y="79"/>
                        <a:pt x="168" y="96"/>
                      </a:cubicBezTo>
                      <a:cubicBezTo>
                        <a:pt x="168" y="118"/>
                        <a:pt x="162" y="138"/>
                        <a:pt x="153" y="153"/>
                      </a:cubicBezTo>
                      <a:cubicBezTo>
                        <a:pt x="152" y="155"/>
                        <a:pt x="150" y="157"/>
                        <a:pt x="149" y="159"/>
                      </a:cubicBezTo>
                      <a:cubicBezTo>
                        <a:pt x="145" y="163"/>
                        <a:pt x="141" y="167"/>
                        <a:pt x="137" y="170"/>
                      </a:cubicBezTo>
                      <a:cubicBezTo>
                        <a:pt x="132" y="174"/>
                        <a:pt x="125" y="176"/>
                        <a:pt x="119" y="176"/>
                      </a:cubicBezTo>
                      <a:close/>
                      <a:moveTo>
                        <a:pt x="222" y="311"/>
                      </a:moveTo>
                      <a:cubicBezTo>
                        <a:pt x="218" y="319"/>
                        <a:pt x="212" y="324"/>
                        <a:pt x="206" y="328"/>
                      </a:cubicBezTo>
                      <a:cubicBezTo>
                        <a:pt x="201" y="332"/>
                        <a:pt x="194" y="334"/>
                        <a:pt x="188" y="334"/>
                      </a:cubicBezTo>
                      <a:cubicBezTo>
                        <a:pt x="184" y="334"/>
                        <a:pt x="181" y="334"/>
                        <a:pt x="178" y="333"/>
                      </a:cubicBezTo>
                      <a:cubicBezTo>
                        <a:pt x="175" y="332"/>
                        <a:pt x="172" y="330"/>
                        <a:pt x="169" y="328"/>
                      </a:cubicBezTo>
                      <a:cubicBezTo>
                        <a:pt x="169" y="328"/>
                        <a:pt x="169" y="328"/>
                        <a:pt x="169" y="328"/>
                      </a:cubicBezTo>
                      <a:cubicBezTo>
                        <a:pt x="169" y="328"/>
                        <a:pt x="169" y="328"/>
                        <a:pt x="169" y="328"/>
                      </a:cubicBezTo>
                      <a:cubicBezTo>
                        <a:pt x="169" y="328"/>
                        <a:pt x="169" y="328"/>
                        <a:pt x="169" y="328"/>
                      </a:cubicBezTo>
                      <a:cubicBezTo>
                        <a:pt x="168" y="327"/>
                        <a:pt x="166" y="326"/>
                        <a:pt x="165" y="325"/>
                      </a:cubicBezTo>
                      <a:cubicBezTo>
                        <a:pt x="165" y="325"/>
                        <a:pt x="164" y="325"/>
                        <a:pt x="164" y="324"/>
                      </a:cubicBezTo>
                      <a:cubicBezTo>
                        <a:pt x="163" y="324"/>
                        <a:pt x="162" y="323"/>
                        <a:pt x="161" y="322"/>
                      </a:cubicBezTo>
                      <a:cubicBezTo>
                        <a:pt x="161" y="321"/>
                        <a:pt x="161" y="321"/>
                        <a:pt x="160" y="321"/>
                      </a:cubicBezTo>
                      <a:cubicBezTo>
                        <a:pt x="159" y="319"/>
                        <a:pt x="158" y="318"/>
                        <a:pt x="157" y="317"/>
                      </a:cubicBezTo>
                      <a:cubicBezTo>
                        <a:pt x="157" y="316"/>
                        <a:pt x="157" y="316"/>
                        <a:pt x="157" y="316"/>
                      </a:cubicBezTo>
                      <a:cubicBezTo>
                        <a:pt x="156" y="315"/>
                        <a:pt x="155" y="313"/>
                        <a:pt x="154" y="312"/>
                      </a:cubicBezTo>
                      <a:cubicBezTo>
                        <a:pt x="153" y="311"/>
                        <a:pt x="153" y="311"/>
                        <a:pt x="153" y="310"/>
                      </a:cubicBezTo>
                      <a:cubicBezTo>
                        <a:pt x="152" y="309"/>
                        <a:pt x="151" y="308"/>
                        <a:pt x="151" y="307"/>
                      </a:cubicBezTo>
                      <a:cubicBezTo>
                        <a:pt x="150" y="306"/>
                        <a:pt x="150" y="306"/>
                        <a:pt x="150" y="305"/>
                      </a:cubicBezTo>
                      <a:cubicBezTo>
                        <a:pt x="149" y="303"/>
                        <a:pt x="148" y="302"/>
                        <a:pt x="147" y="300"/>
                      </a:cubicBezTo>
                      <a:cubicBezTo>
                        <a:pt x="147" y="300"/>
                        <a:pt x="147" y="300"/>
                        <a:pt x="147" y="300"/>
                      </a:cubicBezTo>
                      <a:cubicBezTo>
                        <a:pt x="147" y="299"/>
                        <a:pt x="147" y="299"/>
                        <a:pt x="147" y="299"/>
                      </a:cubicBezTo>
                      <a:cubicBezTo>
                        <a:pt x="146" y="297"/>
                        <a:pt x="146" y="296"/>
                        <a:pt x="145" y="294"/>
                      </a:cubicBezTo>
                      <a:cubicBezTo>
                        <a:pt x="145" y="293"/>
                        <a:pt x="145" y="292"/>
                        <a:pt x="144" y="292"/>
                      </a:cubicBezTo>
                      <a:cubicBezTo>
                        <a:pt x="144" y="290"/>
                        <a:pt x="143" y="289"/>
                        <a:pt x="143" y="287"/>
                      </a:cubicBezTo>
                      <a:cubicBezTo>
                        <a:pt x="143" y="286"/>
                        <a:pt x="143" y="286"/>
                        <a:pt x="142" y="285"/>
                      </a:cubicBezTo>
                      <a:cubicBezTo>
                        <a:pt x="141" y="281"/>
                        <a:pt x="140" y="276"/>
                        <a:pt x="140" y="271"/>
                      </a:cubicBezTo>
                      <a:cubicBezTo>
                        <a:pt x="140" y="271"/>
                        <a:pt x="140" y="270"/>
                        <a:pt x="139" y="269"/>
                      </a:cubicBezTo>
                      <a:cubicBezTo>
                        <a:pt x="139" y="267"/>
                        <a:pt x="139" y="266"/>
                        <a:pt x="139" y="264"/>
                      </a:cubicBezTo>
                      <a:cubicBezTo>
                        <a:pt x="139" y="263"/>
                        <a:pt x="139" y="262"/>
                        <a:pt x="139" y="262"/>
                      </a:cubicBezTo>
                      <a:cubicBezTo>
                        <a:pt x="139" y="259"/>
                        <a:pt x="139" y="257"/>
                        <a:pt x="139" y="254"/>
                      </a:cubicBezTo>
                      <a:cubicBezTo>
                        <a:pt x="139" y="252"/>
                        <a:pt x="139" y="249"/>
                        <a:pt x="139" y="247"/>
                      </a:cubicBezTo>
                      <a:cubicBezTo>
                        <a:pt x="139" y="246"/>
                        <a:pt x="139" y="245"/>
                        <a:pt x="139" y="245"/>
                      </a:cubicBezTo>
                      <a:cubicBezTo>
                        <a:pt x="139" y="243"/>
                        <a:pt x="139" y="241"/>
                        <a:pt x="139" y="239"/>
                      </a:cubicBezTo>
                      <a:cubicBezTo>
                        <a:pt x="140" y="239"/>
                        <a:pt x="140" y="238"/>
                        <a:pt x="140" y="237"/>
                      </a:cubicBezTo>
                      <a:cubicBezTo>
                        <a:pt x="140" y="232"/>
                        <a:pt x="141" y="228"/>
                        <a:pt x="142" y="223"/>
                      </a:cubicBezTo>
                      <a:cubicBezTo>
                        <a:pt x="143" y="223"/>
                        <a:pt x="143" y="222"/>
                        <a:pt x="143" y="222"/>
                      </a:cubicBezTo>
                      <a:cubicBezTo>
                        <a:pt x="143" y="220"/>
                        <a:pt x="144" y="218"/>
                        <a:pt x="144" y="217"/>
                      </a:cubicBezTo>
                      <a:cubicBezTo>
                        <a:pt x="145" y="216"/>
                        <a:pt x="145" y="216"/>
                        <a:pt x="145" y="215"/>
                      </a:cubicBezTo>
                      <a:cubicBezTo>
                        <a:pt x="146" y="213"/>
                        <a:pt x="146" y="211"/>
                        <a:pt x="147" y="209"/>
                      </a:cubicBezTo>
                      <a:cubicBezTo>
                        <a:pt x="147" y="209"/>
                        <a:pt x="147" y="209"/>
                        <a:pt x="147" y="209"/>
                      </a:cubicBezTo>
                      <a:cubicBezTo>
                        <a:pt x="147" y="209"/>
                        <a:pt x="147" y="209"/>
                        <a:pt x="147" y="209"/>
                      </a:cubicBezTo>
                      <a:cubicBezTo>
                        <a:pt x="148" y="207"/>
                        <a:pt x="149" y="205"/>
                        <a:pt x="150" y="203"/>
                      </a:cubicBezTo>
                      <a:cubicBezTo>
                        <a:pt x="150" y="203"/>
                        <a:pt x="150" y="202"/>
                        <a:pt x="151" y="202"/>
                      </a:cubicBezTo>
                      <a:cubicBezTo>
                        <a:pt x="151" y="201"/>
                        <a:pt x="152" y="199"/>
                        <a:pt x="153" y="198"/>
                      </a:cubicBezTo>
                      <a:cubicBezTo>
                        <a:pt x="153" y="198"/>
                        <a:pt x="153" y="197"/>
                        <a:pt x="154" y="197"/>
                      </a:cubicBezTo>
                      <a:cubicBezTo>
                        <a:pt x="155" y="195"/>
                        <a:pt x="156" y="193"/>
                        <a:pt x="158" y="191"/>
                      </a:cubicBezTo>
                      <a:cubicBezTo>
                        <a:pt x="159" y="190"/>
                        <a:pt x="159" y="189"/>
                        <a:pt x="160" y="188"/>
                      </a:cubicBezTo>
                      <a:cubicBezTo>
                        <a:pt x="161" y="187"/>
                        <a:pt x="161" y="187"/>
                        <a:pt x="161" y="187"/>
                      </a:cubicBezTo>
                      <a:cubicBezTo>
                        <a:pt x="162" y="186"/>
                        <a:pt x="163" y="185"/>
                        <a:pt x="164" y="184"/>
                      </a:cubicBezTo>
                      <a:cubicBezTo>
                        <a:pt x="164" y="184"/>
                        <a:pt x="165" y="183"/>
                        <a:pt x="165" y="183"/>
                      </a:cubicBezTo>
                      <a:cubicBezTo>
                        <a:pt x="166" y="182"/>
                        <a:pt x="168" y="181"/>
                        <a:pt x="169" y="180"/>
                      </a:cubicBezTo>
                      <a:cubicBezTo>
                        <a:pt x="169" y="180"/>
                        <a:pt x="169" y="180"/>
                        <a:pt x="169" y="180"/>
                      </a:cubicBezTo>
                      <a:cubicBezTo>
                        <a:pt x="170" y="179"/>
                        <a:pt x="172" y="178"/>
                        <a:pt x="173" y="178"/>
                      </a:cubicBezTo>
                      <a:cubicBezTo>
                        <a:pt x="173" y="178"/>
                        <a:pt x="173" y="178"/>
                        <a:pt x="173" y="178"/>
                      </a:cubicBezTo>
                      <a:cubicBezTo>
                        <a:pt x="175" y="177"/>
                        <a:pt x="176" y="176"/>
                        <a:pt x="178" y="176"/>
                      </a:cubicBezTo>
                      <a:cubicBezTo>
                        <a:pt x="178" y="176"/>
                        <a:pt x="178" y="176"/>
                        <a:pt x="178" y="176"/>
                      </a:cubicBezTo>
                      <a:cubicBezTo>
                        <a:pt x="181" y="175"/>
                        <a:pt x="184" y="174"/>
                        <a:pt x="188" y="174"/>
                      </a:cubicBezTo>
                      <a:cubicBezTo>
                        <a:pt x="194" y="174"/>
                        <a:pt x="201" y="176"/>
                        <a:pt x="206" y="180"/>
                      </a:cubicBezTo>
                      <a:cubicBezTo>
                        <a:pt x="210" y="183"/>
                        <a:pt x="214" y="186"/>
                        <a:pt x="218" y="191"/>
                      </a:cubicBezTo>
                      <a:cubicBezTo>
                        <a:pt x="222" y="196"/>
                        <a:pt x="225" y="202"/>
                        <a:pt x="228" y="209"/>
                      </a:cubicBezTo>
                      <a:cubicBezTo>
                        <a:pt x="234" y="222"/>
                        <a:pt x="237" y="237"/>
                        <a:pt x="237" y="254"/>
                      </a:cubicBezTo>
                      <a:cubicBezTo>
                        <a:pt x="237" y="277"/>
                        <a:pt x="231" y="297"/>
                        <a:pt x="222" y="311"/>
                      </a:cubicBezTo>
                      <a:close/>
                      <a:moveTo>
                        <a:pt x="264" y="220"/>
                      </a:moveTo>
                      <a:cubicBezTo>
                        <a:pt x="265" y="218"/>
                        <a:pt x="267" y="217"/>
                        <a:pt x="269" y="217"/>
                      </a:cubicBezTo>
                      <a:cubicBezTo>
                        <a:pt x="269" y="217"/>
                        <a:pt x="269" y="217"/>
                        <a:pt x="269" y="217"/>
                      </a:cubicBezTo>
                      <a:cubicBezTo>
                        <a:pt x="300" y="221"/>
                        <a:pt x="333" y="225"/>
                        <a:pt x="364" y="222"/>
                      </a:cubicBezTo>
                      <a:cubicBezTo>
                        <a:pt x="367" y="222"/>
                        <a:pt x="369" y="223"/>
                        <a:pt x="369" y="226"/>
                      </a:cubicBezTo>
                      <a:cubicBezTo>
                        <a:pt x="369" y="228"/>
                        <a:pt x="367" y="230"/>
                        <a:pt x="365" y="230"/>
                      </a:cubicBezTo>
                      <a:cubicBezTo>
                        <a:pt x="358" y="231"/>
                        <a:pt x="350" y="231"/>
                        <a:pt x="343" y="231"/>
                      </a:cubicBezTo>
                      <a:cubicBezTo>
                        <a:pt x="318" y="231"/>
                        <a:pt x="292" y="228"/>
                        <a:pt x="268" y="225"/>
                      </a:cubicBezTo>
                      <a:cubicBezTo>
                        <a:pt x="266" y="225"/>
                        <a:pt x="264" y="223"/>
                        <a:pt x="264" y="220"/>
                      </a:cubicBezTo>
                      <a:close/>
                      <a:moveTo>
                        <a:pt x="274" y="272"/>
                      </a:moveTo>
                      <a:cubicBezTo>
                        <a:pt x="271" y="272"/>
                        <a:pt x="270" y="270"/>
                        <a:pt x="270" y="268"/>
                      </a:cubicBezTo>
                      <a:cubicBezTo>
                        <a:pt x="270" y="266"/>
                        <a:pt x="271" y="264"/>
                        <a:pt x="274" y="264"/>
                      </a:cubicBezTo>
                      <a:cubicBezTo>
                        <a:pt x="288" y="264"/>
                        <a:pt x="299" y="264"/>
                        <a:pt x="310" y="265"/>
                      </a:cubicBezTo>
                      <a:cubicBezTo>
                        <a:pt x="326" y="265"/>
                        <a:pt x="341" y="266"/>
                        <a:pt x="361" y="266"/>
                      </a:cubicBezTo>
                      <a:cubicBezTo>
                        <a:pt x="377" y="266"/>
                        <a:pt x="407" y="265"/>
                        <a:pt x="423" y="265"/>
                      </a:cubicBezTo>
                      <a:cubicBezTo>
                        <a:pt x="436" y="264"/>
                        <a:pt x="450" y="265"/>
                        <a:pt x="460" y="265"/>
                      </a:cubicBezTo>
                      <a:cubicBezTo>
                        <a:pt x="468" y="265"/>
                        <a:pt x="473" y="265"/>
                        <a:pt x="476" y="265"/>
                      </a:cubicBezTo>
                      <a:cubicBezTo>
                        <a:pt x="478" y="264"/>
                        <a:pt x="480" y="266"/>
                        <a:pt x="480" y="268"/>
                      </a:cubicBezTo>
                      <a:cubicBezTo>
                        <a:pt x="480" y="271"/>
                        <a:pt x="478" y="272"/>
                        <a:pt x="476" y="273"/>
                      </a:cubicBezTo>
                      <a:cubicBezTo>
                        <a:pt x="474" y="273"/>
                        <a:pt x="468" y="273"/>
                        <a:pt x="460" y="273"/>
                      </a:cubicBezTo>
                      <a:cubicBezTo>
                        <a:pt x="450" y="273"/>
                        <a:pt x="436" y="272"/>
                        <a:pt x="424" y="273"/>
                      </a:cubicBezTo>
                      <a:cubicBezTo>
                        <a:pt x="408" y="273"/>
                        <a:pt x="377" y="274"/>
                        <a:pt x="361" y="274"/>
                      </a:cubicBezTo>
                      <a:cubicBezTo>
                        <a:pt x="341" y="274"/>
                        <a:pt x="326" y="273"/>
                        <a:pt x="310" y="273"/>
                      </a:cubicBezTo>
                      <a:cubicBezTo>
                        <a:pt x="299" y="272"/>
                        <a:pt x="288" y="272"/>
                        <a:pt x="274" y="272"/>
                      </a:cubicBezTo>
                      <a:close/>
                      <a:moveTo>
                        <a:pt x="476" y="301"/>
                      </a:moveTo>
                      <a:cubicBezTo>
                        <a:pt x="470" y="301"/>
                        <a:pt x="464" y="301"/>
                        <a:pt x="458" y="301"/>
                      </a:cubicBezTo>
                      <a:cubicBezTo>
                        <a:pt x="438" y="302"/>
                        <a:pt x="418" y="302"/>
                        <a:pt x="397" y="302"/>
                      </a:cubicBezTo>
                      <a:cubicBezTo>
                        <a:pt x="375" y="301"/>
                        <a:pt x="352" y="301"/>
                        <a:pt x="330" y="303"/>
                      </a:cubicBezTo>
                      <a:cubicBezTo>
                        <a:pt x="330" y="303"/>
                        <a:pt x="330" y="303"/>
                        <a:pt x="330" y="303"/>
                      </a:cubicBezTo>
                      <a:cubicBezTo>
                        <a:pt x="328" y="303"/>
                        <a:pt x="326" y="302"/>
                        <a:pt x="326" y="299"/>
                      </a:cubicBezTo>
                      <a:cubicBezTo>
                        <a:pt x="326" y="297"/>
                        <a:pt x="327" y="295"/>
                        <a:pt x="330" y="295"/>
                      </a:cubicBezTo>
                      <a:cubicBezTo>
                        <a:pt x="351" y="293"/>
                        <a:pt x="375" y="293"/>
                        <a:pt x="397" y="294"/>
                      </a:cubicBezTo>
                      <a:cubicBezTo>
                        <a:pt x="418" y="294"/>
                        <a:pt x="438" y="294"/>
                        <a:pt x="458" y="293"/>
                      </a:cubicBezTo>
                      <a:cubicBezTo>
                        <a:pt x="464" y="293"/>
                        <a:pt x="470" y="293"/>
                        <a:pt x="476" y="293"/>
                      </a:cubicBezTo>
                      <a:cubicBezTo>
                        <a:pt x="478" y="293"/>
                        <a:pt x="480" y="295"/>
                        <a:pt x="480" y="297"/>
                      </a:cubicBezTo>
                      <a:cubicBezTo>
                        <a:pt x="480" y="299"/>
                        <a:pt x="478" y="301"/>
                        <a:pt x="476" y="30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grpSp>
        </p:grpSp>
        <p:grpSp>
          <p:nvGrpSpPr>
            <p:cNvPr id="522" name="グループ化 521">
              <a:extLst>
                <a:ext uri="{FF2B5EF4-FFF2-40B4-BE49-F238E27FC236}">
                  <a16:creationId xmlns:a16="http://schemas.microsoft.com/office/drawing/2014/main" id="{B31188BC-8716-4D51-8CF0-796E9A78C0E3}"/>
                </a:ext>
              </a:extLst>
            </p:cNvPr>
            <p:cNvGrpSpPr/>
            <p:nvPr/>
          </p:nvGrpSpPr>
          <p:grpSpPr>
            <a:xfrm>
              <a:off x="8977957" y="5319746"/>
              <a:ext cx="299296" cy="134230"/>
              <a:chOff x="8802412" y="5443537"/>
              <a:chExt cx="416736" cy="186900"/>
            </a:xfrm>
          </p:grpSpPr>
          <p:grpSp>
            <p:nvGrpSpPr>
              <p:cNvPr id="523" name="Group 23">
                <a:extLst>
                  <a:ext uri="{FF2B5EF4-FFF2-40B4-BE49-F238E27FC236}">
                    <a16:creationId xmlns:a16="http://schemas.microsoft.com/office/drawing/2014/main" id="{AF2089C5-C7D7-46A8-A9AA-851FF6496697}"/>
                  </a:ext>
                </a:extLst>
              </p:cNvPr>
              <p:cNvGrpSpPr>
                <a:grpSpLocks noChangeAspect="1"/>
              </p:cNvGrpSpPr>
              <p:nvPr/>
            </p:nvGrpSpPr>
            <p:grpSpPr bwMode="auto">
              <a:xfrm>
                <a:off x="8802412" y="5443537"/>
                <a:ext cx="283386" cy="186900"/>
                <a:chOff x="1108" y="2952"/>
                <a:chExt cx="1260" cy="831"/>
              </a:xfrm>
              <a:solidFill>
                <a:schemeClr val="bg1">
                  <a:lumMod val="75000"/>
                </a:schemeClr>
              </a:solidFill>
            </p:grpSpPr>
            <p:sp>
              <p:nvSpPr>
                <p:cNvPr id="535" name="Freeform 24">
                  <a:extLst>
                    <a:ext uri="{FF2B5EF4-FFF2-40B4-BE49-F238E27FC236}">
                      <a16:creationId xmlns:a16="http://schemas.microsoft.com/office/drawing/2014/main" id="{74D9F738-F157-4F75-855E-EDFEC18C5C36}"/>
                    </a:ext>
                  </a:extLst>
                </p:cNvPr>
                <p:cNvSpPr>
                  <a:spLocks noEditPoints="1"/>
                </p:cNvSpPr>
                <p:nvPr/>
              </p:nvSpPr>
              <p:spPr bwMode="auto">
                <a:xfrm>
                  <a:off x="1203" y="3483"/>
                  <a:ext cx="98" cy="150"/>
                </a:xfrm>
                <a:custGeom>
                  <a:avLst/>
                  <a:gdLst>
                    <a:gd name="T0" fmla="*/ 29 w 41"/>
                    <a:gd name="T1" fmla="*/ 3 h 63"/>
                    <a:gd name="T2" fmla="*/ 20 w 41"/>
                    <a:gd name="T3" fmla="*/ 0 h 63"/>
                    <a:gd name="T4" fmla="*/ 12 w 41"/>
                    <a:gd name="T5" fmla="*/ 3 h 63"/>
                    <a:gd name="T6" fmla="*/ 3 w 41"/>
                    <a:gd name="T7" fmla="*/ 14 h 63"/>
                    <a:gd name="T8" fmla="*/ 0 w 41"/>
                    <a:gd name="T9" fmla="*/ 31 h 63"/>
                    <a:gd name="T10" fmla="*/ 5 w 41"/>
                    <a:gd name="T11" fmla="*/ 53 h 63"/>
                    <a:gd name="T12" fmla="*/ 12 w 41"/>
                    <a:gd name="T13" fmla="*/ 60 h 63"/>
                    <a:gd name="T14" fmla="*/ 20 w 41"/>
                    <a:gd name="T15" fmla="*/ 63 h 63"/>
                    <a:gd name="T16" fmla="*/ 29 w 41"/>
                    <a:gd name="T17" fmla="*/ 60 h 63"/>
                    <a:gd name="T18" fmla="*/ 38 w 41"/>
                    <a:gd name="T19" fmla="*/ 48 h 63"/>
                    <a:gd name="T20" fmla="*/ 41 w 41"/>
                    <a:gd name="T21" fmla="*/ 31 h 63"/>
                    <a:gd name="T22" fmla="*/ 36 w 41"/>
                    <a:gd name="T23" fmla="*/ 10 h 63"/>
                    <a:gd name="T24" fmla="*/ 29 w 41"/>
                    <a:gd name="T25" fmla="*/ 3 h 63"/>
                    <a:gd name="T26" fmla="*/ 28 w 41"/>
                    <a:gd name="T27" fmla="*/ 47 h 63"/>
                    <a:gd name="T28" fmla="*/ 24 w 41"/>
                    <a:gd name="T29" fmla="*/ 51 h 63"/>
                    <a:gd name="T30" fmla="*/ 20 w 41"/>
                    <a:gd name="T31" fmla="*/ 52 h 63"/>
                    <a:gd name="T32" fmla="*/ 16 w 41"/>
                    <a:gd name="T33" fmla="*/ 51 h 63"/>
                    <a:gd name="T34" fmla="*/ 11 w 41"/>
                    <a:gd name="T35" fmla="*/ 44 h 63"/>
                    <a:gd name="T36" fmla="*/ 9 w 41"/>
                    <a:gd name="T37" fmla="*/ 31 h 63"/>
                    <a:gd name="T38" fmla="*/ 9 w 41"/>
                    <a:gd name="T39" fmla="*/ 31 h 63"/>
                    <a:gd name="T40" fmla="*/ 13 w 41"/>
                    <a:gd name="T41" fmla="*/ 16 h 63"/>
                    <a:gd name="T42" fmla="*/ 16 w 41"/>
                    <a:gd name="T43" fmla="*/ 12 h 63"/>
                    <a:gd name="T44" fmla="*/ 20 w 41"/>
                    <a:gd name="T45" fmla="*/ 10 h 63"/>
                    <a:gd name="T46" fmla="*/ 24 w 41"/>
                    <a:gd name="T47" fmla="*/ 12 h 63"/>
                    <a:gd name="T48" fmla="*/ 30 w 41"/>
                    <a:gd name="T49" fmla="*/ 19 h 63"/>
                    <a:gd name="T50" fmla="*/ 32 w 41"/>
                    <a:gd name="T51" fmla="*/ 31 h 63"/>
                    <a:gd name="T52" fmla="*/ 28 w 41"/>
                    <a:gd name="T53"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63">
                      <a:moveTo>
                        <a:pt x="29" y="3"/>
                      </a:moveTo>
                      <a:cubicBezTo>
                        <a:pt x="26" y="1"/>
                        <a:pt x="23" y="0"/>
                        <a:pt x="20" y="0"/>
                      </a:cubicBezTo>
                      <a:cubicBezTo>
                        <a:pt x="17" y="0"/>
                        <a:pt x="14" y="1"/>
                        <a:pt x="12" y="3"/>
                      </a:cubicBezTo>
                      <a:cubicBezTo>
                        <a:pt x="8" y="5"/>
                        <a:pt x="5" y="9"/>
                        <a:pt x="3" y="14"/>
                      </a:cubicBezTo>
                      <a:cubicBezTo>
                        <a:pt x="1" y="19"/>
                        <a:pt x="0" y="25"/>
                        <a:pt x="0" y="31"/>
                      </a:cubicBezTo>
                      <a:cubicBezTo>
                        <a:pt x="0" y="39"/>
                        <a:pt x="2" y="47"/>
                        <a:pt x="5" y="53"/>
                      </a:cubicBezTo>
                      <a:cubicBezTo>
                        <a:pt x="7" y="56"/>
                        <a:pt x="9" y="58"/>
                        <a:pt x="12" y="60"/>
                      </a:cubicBezTo>
                      <a:cubicBezTo>
                        <a:pt x="14" y="62"/>
                        <a:pt x="17" y="63"/>
                        <a:pt x="20" y="63"/>
                      </a:cubicBezTo>
                      <a:cubicBezTo>
                        <a:pt x="23" y="63"/>
                        <a:pt x="26" y="62"/>
                        <a:pt x="29" y="60"/>
                      </a:cubicBezTo>
                      <a:cubicBezTo>
                        <a:pt x="33" y="57"/>
                        <a:pt x="36" y="53"/>
                        <a:pt x="38" y="48"/>
                      </a:cubicBezTo>
                      <a:cubicBezTo>
                        <a:pt x="40" y="43"/>
                        <a:pt x="41" y="37"/>
                        <a:pt x="41" y="31"/>
                      </a:cubicBezTo>
                      <a:cubicBezTo>
                        <a:pt x="41" y="23"/>
                        <a:pt x="39" y="16"/>
                        <a:pt x="36" y="10"/>
                      </a:cubicBezTo>
                      <a:cubicBezTo>
                        <a:pt x="34" y="7"/>
                        <a:pt x="32" y="4"/>
                        <a:pt x="29" y="3"/>
                      </a:cubicBezTo>
                      <a:close/>
                      <a:moveTo>
                        <a:pt x="28" y="47"/>
                      </a:moveTo>
                      <a:cubicBezTo>
                        <a:pt x="27" y="48"/>
                        <a:pt x="26" y="50"/>
                        <a:pt x="24" y="51"/>
                      </a:cubicBezTo>
                      <a:cubicBezTo>
                        <a:pt x="23" y="52"/>
                        <a:pt x="22" y="52"/>
                        <a:pt x="20" y="52"/>
                      </a:cubicBezTo>
                      <a:cubicBezTo>
                        <a:pt x="19" y="52"/>
                        <a:pt x="18" y="52"/>
                        <a:pt x="16" y="51"/>
                      </a:cubicBezTo>
                      <a:cubicBezTo>
                        <a:pt x="14" y="49"/>
                        <a:pt x="12" y="47"/>
                        <a:pt x="11" y="44"/>
                      </a:cubicBezTo>
                      <a:cubicBezTo>
                        <a:pt x="10" y="40"/>
                        <a:pt x="9" y="36"/>
                        <a:pt x="9" y="31"/>
                      </a:cubicBezTo>
                      <a:cubicBezTo>
                        <a:pt x="9" y="31"/>
                        <a:pt x="9" y="31"/>
                        <a:pt x="9" y="31"/>
                      </a:cubicBezTo>
                      <a:cubicBezTo>
                        <a:pt x="9" y="25"/>
                        <a:pt x="10" y="20"/>
                        <a:pt x="13" y="16"/>
                      </a:cubicBezTo>
                      <a:cubicBezTo>
                        <a:pt x="14" y="14"/>
                        <a:pt x="15" y="13"/>
                        <a:pt x="16" y="12"/>
                      </a:cubicBezTo>
                      <a:cubicBezTo>
                        <a:pt x="18" y="11"/>
                        <a:pt x="19" y="10"/>
                        <a:pt x="20" y="10"/>
                      </a:cubicBezTo>
                      <a:cubicBezTo>
                        <a:pt x="22" y="10"/>
                        <a:pt x="23" y="11"/>
                        <a:pt x="24" y="12"/>
                      </a:cubicBezTo>
                      <a:cubicBezTo>
                        <a:pt x="27" y="13"/>
                        <a:pt x="29" y="16"/>
                        <a:pt x="30" y="19"/>
                      </a:cubicBezTo>
                      <a:cubicBezTo>
                        <a:pt x="31" y="23"/>
                        <a:pt x="32" y="27"/>
                        <a:pt x="32" y="31"/>
                      </a:cubicBezTo>
                      <a:cubicBezTo>
                        <a:pt x="32" y="37"/>
                        <a:pt x="31" y="43"/>
                        <a:pt x="28" y="4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6" name="Freeform 25">
                  <a:extLst>
                    <a:ext uri="{FF2B5EF4-FFF2-40B4-BE49-F238E27FC236}">
                      <a16:creationId xmlns:a16="http://schemas.microsoft.com/office/drawing/2014/main" id="{B74EA0E0-A507-496D-8501-33B7E9368CC4}"/>
                    </a:ext>
                  </a:extLst>
                </p:cNvPr>
                <p:cNvSpPr>
                  <a:spLocks noEditPoints="1"/>
                </p:cNvSpPr>
                <p:nvPr/>
              </p:nvSpPr>
              <p:spPr bwMode="auto">
                <a:xfrm>
                  <a:off x="1163" y="3416"/>
                  <a:ext cx="181" cy="282"/>
                </a:xfrm>
                <a:custGeom>
                  <a:avLst/>
                  <a:gdLst>
                    <a:gd name="T0" fmla="*/ 38 w 76"/>
                    <a:gd name="T1" fmla="*/ 0 h 118"/>
                    <a:gd name="T2" fmla="*/ 11 w 76"/>
                    <a:gd name="T3" fmla="*/ 18 h 118"/>
                    <a:gd name="T4" fmla="*/ 0 w 76"/>
                    <a:gd name="T5" fmla="*/ 59 h 118"/>
                    <a:gd name="T6" fmla="*/ 11 w 76"/>
                    <a:gd name="T7" fmla="*/ 101 h 118"/>
                    <a:gd name="T8" fmla="*/ 38 w 76"/>
                    <a:gd name="T9" fmla="*/ 118 h 118"/>
                    <a:gd name="T10" fmla="*/ 65 w 76"/>
                    <a:gd name="T11" fmla="*/ 101 h 118"/>
                    <a:gd name="T12" fmla="*/ 76 w 76"/>
                    <a:gd name="T13" fmla="*/ 59 h 118"/>
                    <a:gd name="T14" fmla="*/ 65 w 76"/>
                    <a:gd name="T15" fmla="*/ 18 h 118"/>
                    <a:gd name="T16" fmla="*/ 38 w 76"/>
                    <a:gd name="T17" fmla="*/ 0 h 118"/>
                    <a:gd name="T18" fmla="*/ 70 w 76"/>
                    <a:gd name="T19" fmla="*/ 59 h 118"/>
                    <a:gd name="T20" fmla="*/ 69 w 76"/>
                    <a:gd name="T21" fmla="*/ 59 h 118"/>
                    <a:gd name="T22" fmla="*/ 69 w 76"/>
                    <a:gd name="T23" fmla="*/ 59 h 118"/>
                    <a:gd name="T24" fmla="*/ 59 w 76"/>
                    <a:gd name="T25" fmla="*/ 96 h 118"/>
                    <a:gd name="T26" fmla="*/ 38 w 76"/>
                    <a:gd name="T27" fmla="*/ 110 h 118"/>
                    <a:gd name="T28" fmla="*/ 17 w 76"/>
                    <a:gd name="T29" fmla="*/ 96 h 118"/>
                    <a:gd name="T30" fmla="*/ 8 w 76"/>
                    <a:gd name="T31" fmla="*/ 59 h 118"/>
                    <a:gd name="T32" fmla="*/ 17 w 76"/>
                    <a:gd name="T33" fmla="*/ 23 h 118"/>
                    <a:gd name="T34" fmla="*/ 38 w 76"/>
                    <a:gd name="T35" fmla="*/ 9 h 118"/>
                    <a:gd name="T36" fmla="*/ 59 w 76"/>
                    <a:gd name="T37" fmla="*/ 23 h 118"/>
                    <a:gd name="T38" fmla="*/ 69 w 76"/>
                    <a:gd name="T39" fmla="*/ 59 h 118"/>
                    <a:gd name="T40" fmla="*/ 70 w 76"/>
                    <a:gd name="T41"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18">
                      <a:moveTo>
                        <a:pt x="38" y="0"/>
                      </a:moveTo>
                      <a:cubicBezTo>
                        <a:pt x="28" y="0"/>
                        <a:pt x="18" y="6"/>
                        <a:pt x="11" y="18"/>
                      </a:cubicBezTo>
                      <a:cubicBezTo>
                        <a:pt x="4" y="29"/>
                        <a:pt x="0" y="44"/>
                        <a:pt x="0" y="59"/>
                      </a:cubicBezTo>
                      <a:cubicBezTo>
                        <a:pt x="0" y="75"/>
                        <a:pt x="4" y="89"/>
                        <a:pt x="11" y="101"/>
                      </a:cubicBezTo>
                      <a:cubicBezTo>
                        <a:pt x="18" y="112"/>
                        <a:pt x="28" y="118"/>
                        <a:pt x="38" y="118"/>
                      </a:cubicBezTo>
                      <a:cubicBezTo>
                        <a:pt x="49" y="118"/>
                        <a:pt x="58" y="112"/>
                        <a:pt x="65" y="101"/>
                      </a:cubicBezTo>
                      <a:cubicBezTo>
                        <a:pt x="72" y="89"/>
                        <a:pt x="76" y="75"/>
                        <a:pt x="76" y="59"/>
                      </a:cubicBezTo>
                      <a:cubicBezTo>
                        <a:pt x="76" y="44"/>
                        <a:pt x="72" y="29"/>
                        <a:pt x="65" y="18"/>
                      </a:cubicBezTo>
                      <a:cubicBezTo>
                        <a:pt x="58" y="6"/>
                        <a:pt x="49" y="0"/>
                        <a:pt x="38" y="0"/>
                      </a:cubicBezTo>
                      <a:close/>
                      <a:moveTo>
                        <a:pt x="70" y="59"/>
                      </a:moveTo>
                      <a:cubicBezTo>
                        <a:pt x="69" y="59"/>
                        <a:pt x="69" y="59"/>
                        <a:pt x="69" y="59"/>
                      </a:cubicBezTo>
                      <a:cubicBezTo>
                        <a:pt x="69" y="59"/>
                        <a:pt x="69" y="59"/>
                        <a:pt x="69" y="59"/>
                      </a:cubicBezTo>
                      <a:cubicBezTo>
                        <a:pt x="69" y="73"/>
                        <a:pt x="65" y="86"/>
                        <a:pt x="59" y="96"/>
                      </a:cubicBezTo>
                      <a:cubicBezTo>
                        <a:pt x="54" y="105"/>
                        <a:pt x="46" y="110"/>
                        <a:pt x="38" y="110"/>
                      </a:cubicBezTo>
                      <a:cubicBezTo>
                        <a:pt x="30" y="110"/>
                        <a:pt x="23" y="105"/>
                        <a:pt x="17" y="96"/>
                      </a:cubicBezTo>
                      <a:cubicBezTo>
                        <a:pt x="11" y="86"/>
                        <a:pt x="8" y="73"/>
                        <a:pt x="8" y="59"/>
                      </a:cubicBezTo>
                      <a:cubicBezTo>
                        <a:pt x="8" y="45"/>
                        <a:pt x="11" y="33"/>
                        <a:pt x="17" y="23"/>
                      </a:cubicBezTo>
                      <a:cubicBezTo>
                        <a:pt x="23" y="14"/>
                        <a:pt x="30" y="9"/>
                        <a:pt x="38" y="9"/>
                      </a:cubicBezTo>
                      <a:cubicBezTo>
                        <a:pt x="46" y="9"/>
                        <a:pt x="54" y="14"/>
                        <a:pt x="59" y="23"/>
                      </a:cubicBezTo>
                      <a:cubicBezTo>
                        <a:pt x="65" y="33"/>
                        <a:pt x="69" y="45"/>
                        <a:pt x="69" y="59"/>
                      </a:cubicBezTo>
                      <a:lnTo>
                        <a:pt x="70" y="5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7" name="Freeform 26">
                  <a:extLst>
                    <a:ext uri="{FF2B5EF4-FFF2-40B4-BE49-F238E27FC236}">
                      <a16:creationId xmlns:a16="http://schemas.microsoft.com/office/drawing/2014/main" id="{3ACE0273-A9D1-4794-87C8-BCACCF2A83EB}"/>
                    </a:ext>
                  </a:extLst>
                </p:cNvPr>
                <p:cNvSpPr>
                  <a:spLocks/>
                </p:cNvSpPr>
                <p:nvPr/>
              </p:nvSpPr>
              <p:spPr bwMode="auto">
                <a:xfrm>
                  <a:off x="1130" y="3433"/>
                  <a:ext cx="2" cy="2"/>
                </a:xfrm>
                <a:custGeom>
                  <a:avLst/>
                  <a:gdLst>
                    <a:gd name="T0" fmla="*/ 0 w 2"/>
                    <a:gd name="T1" fmla="*/ 2 h 2"/>
                    <a:gd name="T2" fmla="*/ 0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8" name="Freeform 27">
                  <a:extLst>
                    <a:ext uri="{FF2B5EF4-FFF2-40B4-BE49-F238E27FC236}">
                      <a16:creationId xmlns:a16="http://schemas.microsoft.com/office/drawing/2014/main" id="{1B821188-7366-4778-A645-48CFA806DB00}"/>
                    </a:ext>
                  </a:extLst>
                </p:cNvPr>
                <p:cNvSpPr>
                  <a:spLocks noEditPoints="1"/>
                </p:cNvSpPr>
                <p:nvPr/>
              </p:nvSpPr>
              <p:spPr bwMode="auto">
                <a:xfrm>
                  <a:off x="1501" y="3483"/>
                  <a:ext cx="99" cy="150"/>
                </a:xfrm>
                <a:custGeom>
                  <a:avLst/>
                  <a:gdLst>
                    <a:gd name="T0" fmla="*/ 30 w 42"/>
                    <a:gd name="T1" fmla="*/ 3 h 63"/>
                    <a:gd name="T2" fmla="*/ 21 w 42"/>
                    <a:gd name="T3" fmla="*/ 0 h 63"/>
                    <a:gd name="T4" fmla="*/ 13 w 42"/>
                    <a:gd name="T5" fmla="*/ 3 h 63"/>
                    <a:gd name="T6" fmla="*/ 4 w 42"/>
                    <a:gd name="T7" fmla="*/ 14 h 63"/>
                    <a:gd name="T8" fmla="*/ 0 w 42"/>
                    <a:gd name="T9" fmla="*/ 31 h 63"/>
                    <a:gd name="T10" fmla="*/ 6 w 42"/>
                    <a:gd name="T11" fmla="*/ 53 h 63"/>
                    <a:gd name="T12" fmla="*/ 13 w 42"/>
                    <a:gd name="T13" fmla="*/ 60 h 63"/>
                    <a:gd name="T14" fmla="*/ 21 w 42"/>
                    <a:gd name="T15" fmla="*/ 63 h 63"/>
                    <a:gd name="T16" fmla="*/ 30 w 42"/>
                    <a:gd name="T17" fmla="*/ 60 h 63"/>
                    <a:gd name="T18" fmla="*/ 39 w 42"/>
                    <a:gd name="T19" fmla="*/ 48 h 63"/>
                    <a:gd name="T20" fmla="*/ 42 w 42"/>
                    <a:gd name="T21" fmla="*/ 31 h 63"/>
                    <a:gd name="T22" fmla="*/ 37 w 42"/>
                    <a:gd name="T23" fmla="*/ 10 h 63"/>
                    <a:gd name="T24" fmla="*/ 30 w 42"/>
                    <a:gd name="T25" fmla="*/ 3 h 63"/>
                    <a:gd name="T26" fmla="*/ 29 w 42"/>
                    <a:gd name="T27" fmla="*/ 47 h 63"/>
                    <a:gd name="T28" fmla="*/ 25 w 42"/>
                    <a:gd name="T29" fmla="*/ 51 h 63"/>
                    <a:gd name="T30" fmla="*/ 21 w 42"/>
                    <a:gd name="T31" fmla="*/ 52 h 63"/>
                    <a:gd name="T32" fmla="*/ 17 w 42"/>
                    <a:gd name="T33" fmla="*/ 51 h 63"/>
                    <a:gd name="T34" fmla="*/ 12 w 42"/>
                    <a:gd name="T35" fmla="*/ 44 h 63"/>
                    <a:gd name="T36" fmla="*/ 10 w 42"/>
                    <a:gd name="T37" fmla="*/ 31 h 63"/>
                    <a:gd name="T38" fmla="*/ 10 w 42"/>
                    <a:gd name="T39" fmla="*/ 31 h 63"/>
                    <a:gd name="T40" fmla="*/ 14 w 42"/>
                    <a:gd name="T41" fmla="*/ 16 h 63"/>
                    <a:gd name="T42" fmla="*/ 17 w 42"/>
                    <a:gd name="T43" fmla="*/ 12 h 63"/>
                    <a:gd name="T44" fmla="*/ 21 w 42"/>
                    <a:gd name="T45" fmla="*/ 10 h 63"/>
                    <a:gd name="T46" fmla="*/ 25 w 42"/>
                    <a:gd name="T47" fmla="*/ 12 h 63"/>
                    <a:gd name="T48" fmla="*/ 31 w 42"/>
                    <a:gd name="T49" fmla="*/ 19 h 63"/>
                    <a:gd name="T50" fmla="*/ 33 w 42"/>
                    <a:gd name="T51" fmla="*/ 31 h 63"/>
                    <a:gd name="T52" fmla="*/ 29 w 42"/>
                    <a:gd name="T53"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63">
                      <a:moveTo>
                        <a:pt x="30" y="3"/>
                      </a:moveTo>
                      <a:cubicBezTo>
                        <a:pt x="27" y="1"/>
                        <a:pt x="24" y="0"/>
                        <a:pt x="21" y="0"/>
                      </a:cubicBezTo>
                      <a:cubicBezTo>
                        <a:pt x="18" y="0"/>
                        <a:pt x="15" y="1"/>
                        <a:pt x="13" y="3"/>
                      </a:cubicBezTo>
                      <a:cubicBezTo>
                        <a:pt x="9" y="5"/>
                        <a:pt x="6" y="9"/>
                        <a:pt x="4" y="14"/>
                      </a:cubicBezTo>
                      <a:cubicBezTo>
                        <a:pt x="2" y="19"/>
                        <a:pt x="0" y="25"/>
                        <a:pt x="0" y="31"/>
                      </a:cubicBezTo>
                      <a:cubicBezTo>
                        <a:pt x="0" y="39"/>
                        <a:pt x="2" y="47"/>
                        <a:pt x="6" y="53"/>
                      </a:cubicBezTo>
                      <a:cubicBezTo>
                        <a:pt x="8" y="56"/>
                        <a:pt x="10" y="58"/>
                        <a:pt x="13" y="60"/>
                      </a:cubicBezTo>
                      <a:cubicBezTo>
                        <a:pt x="15" y="62"/>
                        <a:pt x="18" y="63"/>
                        <a:pt x="21" y="63"/>
                      </a:cubicBezTo>
                      <a:cubicBezTo>
                        <a:pt x="24" y="63"/>
                        <a:pt x="27" y="62"/>
                        <a:pt x="30" y="60"/>
                      </a:cubicBezTo>
                      <a:cubicBezTo>
                        <a:pt x="34" y="57"/>
                        <a:pt x="37" y="53"/>
                        <a:pt x="39" y="48"/>
                      </a:cubicBezTo>
                      <a:cubicBezTo>
                        <a:pt x="41" y="43"/>
                        <a:pt x="42" y="37"/>
                        <a:pt x="42" y="31"/>
                      </a:cubicBezTo>
                      <a:cubicBezTo>
                        <a:pt x="42" y="23"/>
                        <a:pt x="40" y="16"/>
                        <a:pt x="37" y="10"/>
                      </a:cubicBezTo>
                      <a:cubicBezTo>
                        <a:pt x="35" y="7"/>
                        <a:pt x="33" y="4"/>
                        <a:pt x="30" y="3"/>
                      </a:cubicBezTo>
                      <a:close/>
                      <a:moveTo>
                        <a:pt x="29" y="47"/>
                      </a:moveTo>
                      <a:cubicBezTo>
                        <a:pt x="28" y="48"/>
                        <a:pt x="27" y="50"/>
                        <a:pt x="25" y="51"/>
                      </a:cubicBezTo>
                      <a:cubicBezTo>
                        <a:pt x="24" y="52"/>
                        <a:pt x="23" y="52"/>
                        <a:pt x="21" y="52"/>
                      </a:cubicBezTo>
                      <a:cubicBezTo>
                        <a:pt x="20" y="52"/>
                        <a:pt x="19" y="52"/>
                        <a:pt x="17" y="51"/>
                      </a:cubicBezTo>
                      <a:cubicBezTo>
                        <a:pt x="15" y="49"/>
                        <a:pt x="13" y="47"/>
                        <a:pt x="12" y="44"/>
                      </a:cubicBezTo>
                      <a:cubicBezTo>
                        <a:pt x="10" y="40"/>
                        <a:pt x="10" y="36"/>
                        <a:pt x="10" y="31"/>
                      </a:cubicBezTo>
                      <a:cubicBezTo>
                        <a:pt x="10" y="31"/>
                        <a:pt x="10" y="31"/>
                        <a:pt x="10" y="31"/>
                      </a:cubicBezTo>
                      <a:cubicBezTo>
                        <a:pt x="10" y="25"/>
                        <a:pt x="11" y="20"/>
                        <a:pt x="14" y="16"/>
                      </a:cubicBezTo>
                      <a:cubicBezTo>
                        <a:pt x="15" y="14"/>
                        <a:pt x="16" y="13"/>
                        <a:pt x="17" y="12"/>
                      </a:cubicBezTo>
                      <a:cubicBezTo>
                        <a:pt x="19" y="11"/>
                        <a:pt x="20" y="10"/>
                        <a:pt x="21" y="10"/>
                      </a:cubicBezTo>
                      <a:cubicBezTo>
                        <a:pt x="23" y="10"/>
                        <a:pt x="24" y="11"/>
                        <a:pt x="25" y="12"/>
                      </a:cubicBezTo>
                      <a:cubicBezTo>
                        <a:pt x="27" y="13"/>
                        <a:pt x="29" y="16"/>
                        <a:pt x="31" y="19"/>
                      </a:cubicBezTo>
                      <a:cubicBezTo>
                        <a:pt x="32" y="23"/>
                        <a:pt x="33" y="27"/>
                        <a:pt x="33" y="31"/>
                      </a:cubicBezTo>
                      <a:cubicBezTo>
                        <a:pt x="33" y="37"/>
                        <a:pt x="32" y="43"/>
                        <a:pt x="29" y="4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9" name="Freeform 28">
                  <a:extLst>
                    <a:ext uri="{FF2B5EF4-FFF2-40B4-BE49-F238E27FC236}">
                      <a16:creationId xmlns:a16="http://schemas.microsoft.com/office/drawing/2014/main" id="{8ABF94C1-A5CD-4BAA-94F8-4AD181DD7ADF}"/>
                    </a:ext>
                  </a:extLst>
                </p:cNvPr>
                <p:cNvSpPr>
                  <a:spLocks noEditPoints="1"/>
                </p:cNvSpPr>
                <p:nvPr/>
              </p:nvSpPr>
              <p:spPr bwMode="auto">
                <a:xfrm>
                  <a:off x="1463" y="3416"/>
                  <a:ext cx="180" cy="282"/>
                </a:xfrm>
                <a:custGeom>
                  <a:avLst/>
                  <a:gdLst>
                    <a:gd name="T0" fmla="*/ 38 w 76"/>
                    <a:gd name="T1" fmla="*/ 0 h 118"/>
                    <a:gd name="T2" fmla="*/ 11 w 76"/>
                    <a:gd name="T3" fmla="*/ 18 h 118"/>
                    <a:gd name="T4" fmla="*/ 0 w 76"/>
                    <a:gd name="T5" fmla="*/ 59 h 118"/>
                    <a:gd name="T6" fmla="*/ 11 w 76"/>
                    <a:gd name="T7" fmla="*/ 101 h 118"/>
                    <a:gd name="T8" fmla="*/ 38 w 76"/>
                    <a:gd name="T9" fmla="*/ 118 h 118"/>
                    <a:gd name="T10" fmla="*/ 65 w 76"/>
                    <a:gd name="T11" fmla="*/ 101 h 118"/>
                    <a:gd name="T12" fmla="*/ 76 w 76"/>
                    <a:gd name="T13" fmla="*/ 59 h 118"/>
                    <a:gd name="T14" fmla="*/ 65 w 76"/>
                    <a:gd name="T15" fmla="*/ 18 h 118"/>
                    <a:gd name="T16" fmla="*/ 38 w 76"/>
                    <a:gd name="T17" fmla="*/ 0 h 118"/>
                    <a:gd name="T18" fmla="*/ 70 w 76"/>
                    <a:gd name="T19" fmla="*/ 59 h 118"/>
                    <a:gd name="T20" fmla="*/ 68 w 76"/>
                    <a:gd name="T21" fmla="*/ 59 h 118"/>
                    <a:gd name="T22" fmla="*/ 68 w 76"/>
                    <a:gd name="T23" fmla="*/ 59 h 118"/>
                    <a:gd name="T24" fmla="*/ 59 w 76"/>
                    <a:gd name="T25" fmla="*/ 96 h 118"/>
                    <a:gd name="T26" fmla="*/ 38 w 76"/>
                    <a:gd name="T27" fmla="*/ 110 h 118"/>
                    <a:gd name="T28" fmla="*/ 17 w 76"/>
                    <a:gd name="T29" fmla="*/ 96 h 118"/>
                    <a:gd name="T30" fmla="*/ 8 w 76"/>
                    <a:gd name="T31" fmla="*/ 59 h 118"/>
                    <a:gd name="T32" fmla="*/ 17 w 76"/>
                    <a:gd name="T33" fmla="*/ 23 h 118"/>
                    <a:gd name="T34" fmla="*/ 38 w 76"/>
                    <a:gd name="T35" fmla="*/ 9 h 118"/>
                    <a:gd name="T36" fmla="*/ 59 w 76"/>
                    <a:gd name="T37" fmla="*/ 23 h 118"/>
                    <a:gd name="T38" fmla="*/ 68 w 76"/>
                    <a:gd name="T39" fmla="*/ 59 h 118"/>
                    <a:gd name="T40" fmla="*/ 70 w 76"/>
                    <a:gd name="T41"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18">
                      <a:moveTo>
                        <a:pt x="38" y="0"/>
                      </a:moveTo>
                      <a:cubicBezTo>
                        <a:pt x="28" y="0"/>
                        <a:pt x="18" y="6"/>
                        <a:pt x="11" y="18"/>
                      </a:cubicBezTo>
                      <a:cubicBezTo>
                        <a:pt x="4" y="29"/>
                        <a:pt x="0" y="44"/>
                        <a:pt x="0" y="59"/>
                      </a:cubicBezTo>
                      <a:cubicBezTo>
                        <a:pt x="0" y="75"/>
                        <a:pt x="4" y="89"/>
                        <a:pt x="11" y="101"/>
                      </a:cubicBezTo>
                      <a:cubicBezTo>
                        <a:pt x="18" y="112"/>
                        <a:pt x="28" y="118"/>
                        <a:pt x="38" y="118"/>
                      </a:cubicBezTo>
                      <a:cubicBezTo>
                        <a:pt x="48" y="118"/>
                        <a:pt x="58" y="112"/>
                        <a:pt x="65" y="101"/>
                      </a:cubicBezTo>
                      <a:cubicBezTo>
                        <a:pt x="72" y="89"/>
                        <a:pt x="76" y="75"/>
                        <a:pt x="76" y="59"/>
                      </a:cubicBezTo>
                      <a:cubicBezTo>
                        <a:pt x="76" y="44"/>
                        <a:pt x="72" y="29"/>
                        <a:pt x="65" y="18"/>
                      </a:cubicBezTo>
                      <a:cubicBezTo>
                        <a:pt x="58" y="6"/>
                        <a:pt x="48" y="0"/>
                        <a:pt x="38" y="0"/>
                      </a:cubicBezTo>
                      <a:close/>
                      <a:moveTo>
                        <a:pt x="70" y="59"/>
                      </a:moveTo>
                      <a:cubicBezTo>
                        <a:pt x="68" y="59"/>
                        <a:pt x="68" y="59"/>
                        <a:pt x="68" y="59"/>
                      </a:cubicBezTo>
                      <a:cubicBezTo>
                        <a:pt x="68" y="59"/>
                        <a:pt x="68" y="59"/>
                        <a:pt x="68" y="59"/>
                      </a:cubicBezTo>
                      <a:cubicBezTo>
                        <a:pt x="68" y="73"/>
                        <a:pt x="65" y="86"/>
                        <a:pt x="59" y="96"/>
                      </a:cubicBezTo>
                      <a:cubicBezTo>
                        <a:pt x="53" y="105"/>
                        <a:pt x="46" y="110"/>
                        <a:pt x="38" y="110"/>
                      </a:cubicBezTo>
                      <a:cubicBezTo>
                        <a:pt x="30" y="110"/>
                        <a:pt x="23" y="105"/>
                        <a:pt x="17" y="96"/>
                      </a:cubicBezTo>
                      <a:cubicBezTo>
                        <a:pt x="11" y="86"/>
                        <a:pt x="8" y="73"/>
                        <a:pt x="8" y="59"/>
                      </a:cubicBezTo>
                      <a:cubicBezTo>
                        <a:pt x="8" y="45"/>
                        <a:pt x="11" y="33"/>
                        <a:pt x="17" y="23"/>
                      </a:cubicBezTo>
                      <a:cubicBezTo>
                        <a:pt x="23" y="14"/>
                        <a:pt x="30" y="9"/>
                        <a:pt x="38" y="9"/>
                      </a:cubicBezTo>
                      <a:cubicBezTo>
                        <a:pt x="46" y="9"/>
                        <a:pt x="53" y="14"/>
                        <a:pt x="59" y="23"/>
                      </a:cubicBezTo>
                      <a:cubicBezTo>
                        <a:pt x="65" y="33"/>
                        <a:pt x="68" y="45"/>
                        <a:pt x="68" y="59"/>
                      </a:cubicBezTo>
                      <a:lnTo>
                        <a:pt x="70" y="5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0" name="Freeform 29">
                  <a:extLst>
                    <a:ext uri="{FF2B5EF4-FFF2-40B4-BE49-F238E27FC236}">
                      <a16:creationId xmlns:a16="http://schemas.microsoft.com/office/drawing/2014/main" id="{6D07F9C9-5125-4991-9DCF-94EC2676ADA4}"/>
                    </a:ext>
                  </a:extLst>
                </p:cNvPr>
                <p:cNvSpPr>
                  <a:spLocks/>
                </p:cNvSpPr>
                <p:nvPr/>
              </p:nvSpPr>
              <p:spPr bwMode="auto">
                <a:xfrm>
                  <a:off x="1429" y="343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1" name="Freeform 30">
                  <a:extLst>
                    <a:ext uri="{FF2B5EF4-FFF2-40B4-BE49-F238E27FC236}">
                      <a16:creationId xmlns:a16="http://schemas.microsoft.com/office/drawing/2014/main" id="{4DF9A69A-A558-4E4B-80CD-B30FCD822D0F}"/>
                    </a:ext>
                  </a:extLst>
                </p:cNvPr>
                <p:cNvSpPr>
                  <a:spLocks noEditPoints="1"/>
                </p:cNvSpPr>
                <p:nvPr/>
              </p:nvSpPr>
              <p:spPr bwMode="auto">
                <a:xfrm>
                  <a:off x="1339" y="3104"/>
                  <a:ext cx="97" cy="150"/>
                </a:xfrm>
                <a:custGeom>
                  <a:avLst/>
                  <a:gdLst>
                    <a:gd name="T0" fmla="*/ 29 w 41"/>
                    <a:gd name="T1" fmla="*/ 3 h 63"/>
                    <a:gd name="T2" fmla="*/ 20 w 41"/>
                    <a:gd name="T3" fmla="*/ 0 h 63"/>
                    <a:gd name="T4" fmla="*/ 12 w 41"/>
                    <a:gd name="T5" fmla="*/ 3 h 63"/>
                    <a:gd name="T6" fmla="*/ 3 w 41"/>
                    <a:gd name="T7" fmla="*/ 15 h 63"/>
                    <a:gd name="T8" fmla="*/ 0 w 41"/>
                    <a:gd name="T9" fmla="*/ 32 h 63"/>
                    <a:gd name="T10" fmla="*/ 5 w 41"/>
                    <a:gd name="T11" fmla="*/ 53 h 63"/>
                    <a:gd name="T12" fmla="*/ 12 w 41"/>
                    <a:gd name="T13" fmla="*/ 60 h 63"/>
                    <a:gd name="T14" fmla="*/ 20 w 41"/>
                    <a:gd name="T15" fmla="*/ 63 h 63"/>
                    <a:gd name="T16" fmla="*/ 29 w 41"/>
                    <a:gd name="T17" fmla="*/ 60 h 63"/>
                    <a:gd name="T18" fmla="*/ 38 w 41"/>
                    <a:gd name="T19" fmla="*/ 49 h 63"/>
                    <a:gd name="T20" fmla="*/ 41 w 41"/>
                    <a:gd name="T21" fmla="*/ 32 h 63"/>
                    <a:gd name="T22" fmla="*/ 36 w 41"/>
                    <a:gd name="T23" fmla="*/ 10 h 63"/>
                    <a:gd name="T24" fmla="*/ 29 w 41"/>
                    <a:gd name="T25" fmla="*/ 3 h 63"/>
                    <a:gd name="T26" fmla="*/ 28 w 41"/>
                    <a:gd name="T27" fmla="*/ 47 h 63"/>
                    <a:gd name="T28" fmla="*/ 24 w 41"/>
                    <a:gd name="T29" fmla="*/ 51 h 63"/>
                    <a:gd name="T30" fmla="*/ 20 w 41"/>
                    <a:gd name="T31" fmla="*/ 52 h 63"/>
                    <a:gd name="T32" fmla="*/ 16 w 41"/>
                    <a:gd name="T33" fmla="*/ 51 h 63"/>
                    <a:gd name="T34" fmla="*/ 11 w 41"/>
                    <a:gd name="T35" fmla="*/ 44 h 63"/>
                    <a:gd name="T36" fmla="*/ 9 w 41"/>
                    <a:gd name="T37" fmla="*/ 32 h 63"/>
                    <a:gd name="T38" fmla="*/ 9 w 41"/>
                    <a:gd name="T39" fmla="*/ 32 h 63"/>
                    <a:gd name="T40" fmla="*/ 13 w 41"/>
                    <a:gd name="T41" fmla="*/ 16 h 63"/>
                    <a:gd name="T42" fmla="*/ 16 w 41"/>
                    <a:gd name="T43" fmla="*/ 12 h 63"/>
                    <a:gd name="T44" fmla="*/ 20 w 41"/>
                    <a:gd name="T45" fmla="*/ 11 h 63"/>
                    <a:gd name="T46" fmla="*/ 24 w 41"/>
                    <a:gd name="T47" fmla="*/ 12 h 63"/>
                    <a:gd name="T48" fmla="*/ 30 w 41"/>
                    <a:gd name="T49" fmla="*/ 19 h 63"/>
                    <a:gd name="T50" fmla="*/ 32 w 41"/>
                    <a:gd name="T51" fmla="*/ 32 h 63"/>
                    <a:gd name="T52" fmla="*/ 28 w 41"/>
                    <a:gd name="T53"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63">
                      <a:moveTo>
                        <a:pt x="29" y="3"/>
                      </a:moveTo>
                      <a:cubicBezTo>
                        <a:pt x="26" y="1"/>
                        <a:pt x="23" y="0"/>
                        <a:pt x="20" y="0"/>
                      </a:cubicBezTo>
                      <a:cubicBezTo>
                        <a:pt x="17" y="0"/>
                        <a:pt x="14" y="1"/>
                        <a:pt x="12" y="3"/>
                      </a:cubicBezTo>
                      <a:cubicBezTo>
                        <a:pt x="8" y="6"/>
                        <a:pt x="5" y="10"/>
                        <a:pt x="3" y="15"/>
                      </a:cubicBezTo>
                      <a:cubicBezTo>
                        <a:pt x="1" y="20"/>
                        <a:pt x="0" y="26"/>
                        <a:pt x="0" y="32"/>
                      </a:cubicBezTo>
                      <a:cubicBezTo>
                        <a:pt x="0" y="40"/>
                        <a:pt x="2" y="47"/>
                        <a:pt x="5" y="53"/>
                      </a:cubicBezTo>
                      <a:cubicBezTo>
                        <a:pt x="7" y="56"/>
                        <a:pt x="9" y="59"/>
                        <a:pt x="12" y="60"/>
                      </a:cubicBezTo>
                      <a:cubicBezTo>
                        <a:pt x="14" y="62"/>
                        <a:pt x="17" y="63"/>
                        <a:pt x="20" y="63"/>
                      </a:cubicBezTo>
                      <a:cubicBezTo>
                        <a:pt x="23" y="63"/>
                        <a:pt x="26" y="62"/>
                        <a:pt x="29" y="60"/>
                      </a:cubicBezTo>
                      <a:cubicBezTo>
                        <a:pt x="33" y="58"/>
                        <a:pt x="36" y="54"/>
                        <a:pt x="38" y="49"/>
                      </a:cubicBezTo>
                      <a:cubicBezTo>
                        <a:pt x="40" y="43"/>
                        <a:pt x="41" y="38"/>
                        <a:pt x="41" y="32"/>
                      </a:cubicBezTo>
                      <a:cubicBezTo>
                        <a:pt x="41" y="24"/>
                        <a:pt x="39" y="16"/>
                        <a:pt x="36" y="10"/>
                      </a:cubicBezTo>
                      <a:cubicBezTo>
                        <a:pt x="34" y="7"/>
                        <a:pt x="32" y="5"/>
                        <a:pt x="29" y="3"/>
                      </a:cubicBezTo>
                      <a:close/>
                      <a:moveTo>
                        <a:pt x="28" y="47"/>
                      </a:moveTo>
                      <a:cubicBezTo>
                        <a:pt x="27" y="49"/>
                        <a:pt x="26" y="50"/>
                        <a:pt x="24" y="51"/>
                      </a:cubicBezTo>
                      <a:cubicBezTo>
                        <a:pt x="23" y="52"/>
                        <a:pt x="22" y="52"/>
                        <a:pt x="20" y="52"/>
                      </a:cubicBezTo>
                      <a:cubicBezTo>
                        <a:pt x="19" y="52"/>
                        <a:pt x="18" y="52"/>
                        <a:pt x="16" y="51"/>
                      </a:cubicBezTo>
                      <a:cubicBezTo>
                        <a:pt x="14" y="50"/>
                        <a:pt x="12" y="47"/>
                        <a:pt x="11" y="44"/>
                      </a:cubicBezTo>
                      <a:cubicBezTo>
                        <a:pt x="10" y="40"/>
                        <a:pt x="9" y="36"/>
                        <a:pt x="9" y="32"/>
                      </a:cubicBezTo>
                      <a:cubicBezTo>
                        <a:pt x="9" y="32"/>
                        <a:pt x="9" y="32"/>
                        <a:pt x="9" y="32"/>
                      </a:cubicBezTo>
                      <a:cubicBezTo>
                        <a:pt x="9" y="26"/>
                        <a:pt x="10" y="20"/>
                        <a:pt x="13" y="16"/>
                      </a:cubicBezTo>
                      <a:cubicBezTo>
                        <a:pt x="14" y="14"/>
                        <a:pt x="15" y="13"/>
                        <a:pt x="16" y="12"/>
                      </a:cubicBezTo>
                      <a:cubicBezTo>
                        <a:pt x="18" y="11"/>
                        <a:pt x="19" y="11"/>
                        <a:pt x="20" y="11"/>
                      </a:cubicBezTo>
                      <a:cubicBezTo>
                        <a:pt x="22" y="11"/>
                        <a:pt x="23" y="11"/>
                        <a:pt x="24" y="12"/>
                      </a:cubicBezTo>
                      <a:cubicBezTo>
                        <a:pt x="27" y="13"/>
                        <a:pt x="28" y="16"/>
                        <a:pt x="30" y="19"/>
                      </a:cubicBezTo>
                      <a:cubicBezTo>
                        <a:pt x="31" y="23"/>
                        <a:pt x="32" y="27"/>
                        <a:pt x="32" y="32"/>
                      </a:cubicBezTo>
                      <a:cubicBezTo>
                        <a:pt x="32" y="37"/>
                        <a:pt x="31" y="43"/>
                        <a:pt x="28" y="4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2" name="Freeform 31">
                  <a:extLst>
                    <a:ext uri="{FF2B5EF4-FFF2-40B4-BE49-F238E27FC236}">
                      <a16:creationId xmlns:a16="http://schemas.microsoft.com/office/drawing/2014/main" id="{D92DFE90-F0AF-4339-B7CC-44309CAB968E}"/>
                    </a:ext>
                  </a:extLst>
                </p:cNvPr>
                <p:cNvSpPr>
                  <a:spLocks noEditPoints="1"/>
                </p:cNvSpPr>
                <p:nvPr/>
              </p:nvSpPr>
              <p:spPr bwMode="auto">
                <a:xfrm>
                  <a:off x="1299" y="3038"/>
                  <a:ext cx="180" cy="283"/>
                </a:xfrm>
                <a:custGeom>
                  <a:avLst/>
                  <a:gdLst>
                    <a:gd name="T0" fmla="*/ 76 w 76"/>
                    <a:gd name="T1" fmla="*/ 60 h 119"/>
                    <a:gd name="T2" fmla="*/ 65 w 76"/>
                    <a:gd name="T3" fmla="*/ 18 h 119"/>
                    <a:gd name="T4" fmla="*/ 38 w 76"/>
                    <a:gd name="T5" fmla="*/ 0 h 119"/>
                    <a:gd name="T6" fmla="*/ 11 w 76"/>
                    <a:gd name="T7" fmla="*/ 18 h 119"/>
                    <a:gd name="T8" fmla="*/ 0 w 76"/>
                    <a:gd name="T9" fmla="*/ 60 h 119"/>
                    <a:gd name="T10" fmla="*/ 11 w 76"/>
                    <a:gd name="T11" fmla="*/ 101 h 119"/>
                    <a:gd name="T12" fmla="*/ 38 w 76"/>
                    <a:gd name="T13" fmla="*/ 119 h 119"/>
                    <a:gd name="T14" fmla="*/ 65 w 76"/>
                    <a:gd name="T15" fmla="*/ 101 h 119"/>
                    <a:gd name="T16" fmla="*/ 76 w 76"/>
                    <a:gd name="T17" fmla="*/ 60 h 119"/>
                    <a:gd name="T18" fmla="*/ 59 w 76"/>
                    <a:gd name="T19" fmla="*/ 96 h 119"/>
                    <a:gd name="T20" fmla="*/ 38 w 76"/>
                    <a:gd name="T21" fmla="*/ 110 h 119"/>
                    <a:gd name="T22" fmla="*/ 17 w 76"/>
                    <a:gd name="T23" fmla="*/ 96 h 119"/>
                    <a:gd name="T24" fmla="*/ 8 w 76"/>
                    <a:gd name="T25" fmla="*/ 60 h 119"/>
                    <a:gd name="T26" fmla="*/ 17 w 76"/>
                    <a:gd name="T27" fmla="*/ 23 h 119"/>
                    <a:gd name="T28" fmla="*/ 38 w 76"/>
                    <a:gd name="T29" fmla="*/ 9 h 119"/>
                    <a:gd name="T30" fmla="*/ 59 w 76"/>
                    <a:gd name="T31" fmla="*/ 23 h 119"/>
                    <a:gd name="T32" fmla="*/ 69 w 76"/>
                    <a:gd name="T33" fmla="*/ 60 h 119"/>
                    <a:gd name="T34" fmla="*/ 70 w 76"/>
                    <a:gd name="T35" fmla="*/ 60 h 119"/>
                    <a:gd name="T36" fmla="*/ 69 w 76"/>
                    <a:gd name="T37" fmla="*/ 60 h 119"/>
                    <a:gd name="T38" fmla="*/ 69 w 76"/>
                    <a:gd name="T39" fmla="*/ 60 h 119"/>
                    <a:gd name="T40" fmla="*/ 59 w 76"/>
                    <a:gd name="T41" fmla="*/ 9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19">
                      <a:moveTo>
                        <a:pt x="76" y="60"/>
                      </a:moveTo>
                      <a:cubicBezTo>
                        <a:pt x="76" y="44"/>
                        <a:pt x="72" y="29"/>
                        <a:pt x="65" y="18"/>
                      </a:cubicBezTo>
                      <a:cubicBezTo>
                        <a:pt x="58" y="7"/>
                        <a:pt x="49" y="0"/>
                        <a:pt x="38" y="0"/>
                      </a:cubicBezTo>
                      <a:cubicBezTo>
                        <a:pt x="28" y="0"/>
                        <a:pt x="18" y="7"/>
                        <a:pt x="11" y="18"/>
                      </a:cubicBezTo>
                      <a:cubicBezTo>
                        <a:pt x="4" y="29"/>
                        <a:pt x="0" y="44"/>
                        <a:pt x="0" y="60"/>
                      </a:cubicBezTo>
                      <a:cubicBezTo>
                        <a:pt x="0" y="75"/>
                        <a:pt x="4" y="90"/>
                        <a:pt x="11" y="101"/>
                      </a:cubicBezTo>
                      <a:cubicBezTo>
                        <a:pt x="18" y="112"/>
                        <a:pt x="28" y="119"/>
                        <a:pt x="38" y="119"/>
                      </a:cubicBezTo>
                      <a:cubicBezTo>
                        <a:pt x="49" y="119"/>
                        <a:pt x="58" y="112"/>
                        <a:pt x="65" y="101"/>
                      </a:cubicBezTo>
                      <a:cubicBezTo>
                        <a:pt x="72" y="90"/>
                        <a:pt x="76" y="75"/>
                        <a:pt x="76" y="60"/>
                      </a:cubicBezTo>
                      <a:close/>
                      <a:moveTo>
                        <a:pt x="59" y="96"/>
                      </a:moveTo>
                      <a:cubicBezTo>
                        <a:pt x="53" y="105"/>
                        <a:pt x="46" y="110"/>
                        <a:pt x="38" y="110"/>
                      </a:cubicBezTo>
                      <a:cubicBezTo>
                        <a:pt x="30" y="110"/>
                        <a:pt x="23" y="105"/>
                        <a:pt x="17" y="96"/>
                      </a:cubicBezTo>
                      <a:cubicBezTo>
                        <a:pt x="11" y="86"/>
                        <a:pt x="8" y="73"/>
                        <a:pt x="8" y="60"/>
                      </a:cubicBezTo>
                      <a:cubicBezTo>
                        <a:pt x="8" y="46"/>
                        <a:pt x="11" y="33"/>
                        <a:pt x="17" y="23"/>
                      </a:cubicBezTo>
                      <a:cubicBezTo>
                        <a:pt x="23" y="14"/>
                        <a:pt x="30" y="9"/>
                        <a:pt x="38" y="9"/>
                      </a:cubicBezTo>
                      <a:cubicBezTo>
                        <a:pt x="46" y="9"/>
                        <a:pt x="53" y="14"/>
                        <a:pt x="59" y="23"/>
                      </a:cubicBezTo>
                      <a:cubicBezTo>
                        <a:pt x="65" y="33"/>
                        <a:pt x="69" y="46"/>
                        <a:pt x="69" y="60"/>
                      </a:cubicBezTo>
                      <a:cubicBezTo>
                        <a:pt x="70" y="60"/>
                        <a:pt x="70" y="60"/>
                        <a:pt x="70" y="60"/>
                      </a:cubicBezTo>
                      <a:cubicBezTo>
                        <a:pt x="69" y="60"/>
                        <a:pt x="69" y="60"/>
                        <a:pt x="69" y="60"/>
                      </a:cubicBezTo>
                      <a:cubicBezTo>
                        <a:pt x="69" y="60"/>
                        <a:pt x="69" y="60"/>
                        <a:pt x="69" y="60"/>
                      </a:cubicBezTo>
                      <a:cubicBezTo>
                        <a:pt x="69" y="73"/>
                        <a:pt x="65" y="86"/>
                        <a:pt x="59" y="9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3" name="Freeform 32">
                  <a:extLst>
                    <a:ext uri="{FF2B5EF4-FFF2-40B4-BE49-F238E27FC236}">
                      <a16:creationId xmlns:a16="http://schemas.microsoft.com/office/drawing/2014/main" id="{E123260A-E904-491B-ABC5-DBFEAC3EA6D6}"/>
                    </a:ext>
                  </a:extLst>
                </p:cNvPr>
                <p:cNvSpPr>
                  <a:spLocks/>
                </p:cNvSpPr>
                <p:nvPr/>
              </p:nvSpPr>
              <p:spPr bwMode="auto">
                <a:xfrm>
                  <a:off x="1265" y="3057"/>
                  <a:ext cx="3" cy="2"/>
                </a:xfrm>
                <a:custGeom>
                  <a:avLst/>
                  <a:gdLst>
                    <a:gd name="T0" fmla="*/ 0 w 3"/>
                    <a:gd name="T1" fmla="*/ 2 h 2"/>
                    <a:gd name="T2" fmla="*/ 0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4" name="Freeform 33">
                  <a:extLst>
                    <a:ext uri="{FF2B5EF4-FFF2-40B4-BE49-F238E27FC236}">
                      <a16:creationId xmlns:a16="http://schemas.microsoft.com/office/drawing/2014/main" id="{3F3A2DE9-A9F9-48BB-BE46-FF1BFBAAD6B8}"/>
                    </a:ext>
                  </a:extLst>
                </p:cNvPr>
                <p:cNvSpPr>
                  <a:spLocks noEditPoints="1"/>
                </p:cNvSpPr>
                <p:nvPr/>
              </p:nvSpPr>
              <p:spPr bwMode="auto">
                <a:xfrm>
                  <a:off x="1108" y="2952"/>
                  <a:ext cx="1260" cy="831"/>
                </a:xfrm>
                <a:custGeom>
                  <a:avLst/>
                  <a:gdLst>
                    <a:gd name="T0" fmla="*/ 468 w 530"/>
                    <a:gd name="T1" fmla="*/ 159 h 349"/>
                    <a:gd name="T2" fmla="*/ 444 w 530"/>
                    <a:gd name="T3" fmla="*/ 30 h 349"/>
                    <a:gd name="T4" fmla="*/ 119 w 530"/>
                    <a:gd name="T5" fmla="*/ 0 h 349"/>
                    <a:gd name="T6" fmla="*/ 57 w 530"/>
                    <a:gd name="T7" fmla="*/ 96 h 349"/>
                    <a:gd name="T8" fmla="*/ 9 w 530"/>
                    <a:gd name="T9" fmla="*/ 202 h 349"/>
                    <a:gd name="T10" fmla="*/ 36 w 530"/>
                    <a:gd name="T11" fmla="*/ 341 h 349"/>
                    <a:gd name="T12" fmla="*/ 493 w 530"/>
                    <a:gd name="T13" fmla="*/ 341 h 349"/>
                    <a:gd name="T14" fmla="*/ 391 w 530"/>
                    <a:gd name="T15" fmla="*/ 107 h 349"/>
                    <a:gd name="T16" fmla="*/ 222 w 530"/>
                    <a:gd name="T17" fmla="*/ 112 h 349"/>
                    <a:gd name="T18" fmla="*/ 234 w 530"/>
                    <a:gd name="T19" fmla="*/ 41 h 349"/>
                    <a:gd name="T20" fmla="*/ 230 w 530"/>
                    <a:gd name="T21" fmla="*/ 45 h 349"/>
                    <a:gd name="T22" fmla="*/ 312 w 530"/>
                    <a:gd name="T23" fmla="*/ 81 h 349"/>
                    <a:gd name="T24" fmla="*/ 81 w 530"/>
                    <a:gd name="T25" fmla="*/ 328 h 349"/>
                    <a:gd name="T26" fmla="*/ 43 w 530"/>
                    <a:gd name="T27" fmla="*/ 328 h 349"/>
                    <a:gd name="T28" fmla="*/ 34 w 530"/>
                    <a:gd name="T29" fmla="*/ 321 h 349"/>
                    <a:gd name="T30" fmla="*/ 25 w 530"/>
                    <a:gd name="T31" fmla="*/ 307 h 349"/>
                    <a:gd name="T32" fmla="*/ 19 w 530"/>
                    <a:gd name="T33" fmla="*/ 294 h 349"/>
                    <a:gd name="T34" fmla="*/ 14 w 530"/>
                    <a:gd name="T35" fmla="*/ 269 h 349"/>
                    <a:gd name="T36" fmla="*/ 13 w 530"/>
                    <a:gd name="T37" fmla="*/ 245 h 349"/>
                    <a:gd name="T38" fmla="*/ 18 w 530"/>
                    <a:gd name="T39" fmla="*/ 217 h 349"/>
                    <a:gd name="T40" fmla="*/ 24 w 530"/>
                    <a:gd name="T41" fmla="*/ 203 h 349"/>
                    <a:gd name="T42" fmla="*/ 35 w 530"/>
                    <a:gd name="T43" fmla="*/ 187 h 349"/>
                    <a:gd name="T44" fmla="*/ 47 w 530"/>
                    <a:gd name="T45" fmla="*/ 178 h 349"/>
                    <a:gd name="T46" fmla="*/ 81 w 530"/>
                    <a:gd name="T47" fmla="*/ 180 h 349"/>
                    <a:gd name="T48" fmla="*/ 135 w 530"/>
                    <a:gd name="T49" fmla="*/ 203 h 349"/>
                    <a:gd name="T50" fmla="*/ 100 w 530"/>
                    <a:gd name="T51" fmla="*/ 170 h 349"/>
                    <a:gd name="T52" fmla="*/ 92 w 530"/>
                    <a:gd name="T53" fmla="*/ 163 h 349"/>
                    <a:gd name="T54" fmla="*/ 85 w 530"/>
                    <a:gd name="T55" fmla="*/ 153 h 349"/>
                    <a:gd name="T56" fmla="*/ 78 w 530"/>
                    <a:gd name="T57" fmla="*/ 141 h 349"/>
                    <a:gd name="T58" fmla="*/ 73 w 530"/>
                    <a:gd name="T59" fmla="*/ 126 h 349"/>
                    <a:gd name="T60" fmla="*/ 70 w 530"/>
                    <a:gd name="T61" fmla="*/ 96 h 349"/>
                    <a:gd name="T62" fmla="*/ 73 w 530"/>
                    <a:gd name="T63" fmla="*/ 65 h 349"/>
                    <a:gd name="T64" fmla="*/ 78 w 530"/>
                    <a:gd name="T65" fmla="*/ 50 h 349"/>
                    <a:gd name="T66" fmla="*/ 85 w 530"/>
                    <a:gd name="T67" fmla="*/ 38 h 349"/>
                    <a:gd name="T68" fmla="*/ 100 w 530"/>
                    <a:gd name="T69" fmla="*/ 22 h 349"/>
                    <a:gd name="T70" fmla="*/ 109 w 530"/>
                    <a:gd name="T71" fmla="*/ 17 h 349"/>
                    <a:gd name="T72" fmla="*/ 153 w 530"/>
                    <a:gd name="T73" fmla="*/ 153 h 349"/>
                    <a:gd name="T74" fmla="*/ 206 w 530"/>
                    <a:gd name="T75" fmla="*/ 328 h 349"/>
                    <a:gd name="T76" fmla="*/ 169 w 530"/>
                    <a:gd name="T77" fmla="*/ 328 h 349"/>
                    <a:gd name="T78" fmla="*/ 160 w 530"/>
                    <a:gd name="T79" fmla="*/ 321 h 349"/>
                    <a:gd name="T80" fmla="*/ 151 w 530"/>
                    <a:gd name="T81" fmla="*/ 307 h 349"/>
                    <a:gd name="T82" fmla="*/ 145 w 530"/>
                    <a:gd name="T83" fmla="*/ 294 h 349"/>
                    <a:gd name="T84" fmla="*/ 139 w 530"/>
                    <a:gd name="T85" fmla="*/ 269 h 349"/>
                    <a:gd name="T86" fmla="*/ 139 w 530"/>
                    <a:gd name="T87" fmla="*/ 245 h 349"/>
                    <a:gd name="T88" fmla="*/ 144 w 530"/>
                    <a:gd name="T89" fmla="*/ 217 h 349"/>
                    <a:gd name="T90" fmla="*/ 150 w 530"/>
                    <a:gd name="T91" fmla="*/ 203 h 349"/>
                    <a:gd name="T92" fmla="*/ 160 w 530"/>
                    <a:gd name="T93" fmla="*/ 188 h 349"/>
                    <a:gd name="T94" fmla="*/ 169 w 530"/>
                    <a:gd name="T95" fmla="*/ 180 h 349"/>
                    <a:gd name="T96" fmla="*/ 188 w 530"/>
                    <a:gd name="T97" fmla="*/ 174 h 349"/>
                    <a:gd name="T98" fmla="*/ 222 w 530"/>
                    <a:gd name="T99" fmla="*/ 311 h 349"/>
                    <a:gd name="T100" fmla="*/ 369 w 530"/>
                    <a:gd name="T101" fmla="*/ 226 h 349"/>
                    <a:gd name="T102" fmla="*/ 274 w 530"/>
                    <a:gd name="T103" fmla="*/ 272 h 349"/>
                    <a:gd name="T104" fmla="*/ 423 w 530"/>
                    <a:gd name="T105" fmla="*/ 265 h 349"/>
                    <a:gd name="T106" fmla="*/ 460 w 530"/>
                    <a:gd name="T107" fmla="*/ 273 h 349"/>
                    <a:gd name="T108" fmla="*/ 476 w 530"/>
                    <a:gd name="T109" fmla="*/ 301 h 349"/>
                    <a:gd name="T110" fmla="*/ 326 w 530"/>
                    <a:gd name="T111" fmla="*/ 299 h 349"/>
                    <a:gd name="T112" fmla="*/ 480 w 530"/>
                    <a:gd name="T113" fmla="*/ 29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0" h="349">
                      <a:moveTo>
                        <a:pt x="513" y="188"/>
                      </a:moveTo>
                      <a:cubicBezTo>
                        <a:pt x="512" y="187"/>
                        <a:pt x="512" y="187"/>
                        <a:pt x="512" y="187"/>
                      </a:cubicBezTo>
                      <a:cubicBezTo>
                        <a:pt x="513" y="188"/>
                        <a:pt x="513" y="188"/>
                        <a:pt x="513" y="188"/>
                      </a:cubicBezTo>
                      <a:cubicBezTo>
                        <a:pt x="507" y="180"/>
                        <a:pt x="501" y="172"/>
                        <a:pt x="493" y="167"/>
                      </a:cubicBezTo>
                      <a:cubicBezTo>
                        <a:pt x="486" y="162"/>
                        <a:pt x="477" y="159"/>
                        <a:pt x="468" y="159"/>
                      </a:cubicBezTo>
                      <a:cubicBezTo>
                        <a:pt x="445" y="159"/>
                        <a:pt x="445" y="159"/>
                        <a:pt x="445" y="159"/>
                      </a:cubicBezTo>
                      <a:cubicBezTo>
                        <a:pt x="447" y="155"/>
                        <a:pt x="449" y="152"/>
                        <a:pt x="451" y="147"/>
                      </a:cubicBezTo>
                      <a:cubicBezTo>
                        <a:pt x="457" y="132"/>
                        <a:pt x="461" y="115"/>
                        <a:pt x="461" y="96"/>
                      </a:cubicBezTo>
                      <a:cubicBezTo>
                        <a:pt x="461" y="96"/>
                        <a:pt x="461" y="96"/>
                        <a:pt x="461" y="96"/>
                      </a:cubicBezTo>
                      <a:cubicBezTo>
                        <a:pt x="461" y="70"/>
                        <a:pt x="455" y="47"/>
                        <a:pt x="444" y="30"/>
                      </a:cubicBezTo>
                      <a:cubicBezTo>
                        <a:pt x="443" y="29"/>
                        <a:pt x="443" y="29"/>
                        <a:pt x="443" y="29"/>
                      </a:cubicBezTo>
                      <a:cubicBezTo>
                        <a:pt x="444" y="30"/>
                        <a:pt x="444" y="30"/>
                        <a:pt x="444" y="30"/>
                      </a:cubicBezTo>
                      <a:cubicBezTo>
                        <a:pt x="438" y="21"/>
                        <a:pt x="432" y="14"/>
                        <a:pt x="424" y="9"/>
                      </a:cubicBezTo>
                      <a:cubicBezTo>
                        <a:pt x="417" y="3"/>
                        <a:pt x="408" y="0"/>
                        <a:pt x="399" y="0"/>
                      </a:cubicBezTo>
                      <a:cubicBezTo>
                        <a:pt x="119" y="0"/>
                        <a:pt x="119" y="0"/>
                        <a:pt x="119" y="0"/>
                      </a:cubicBezTo>
                      <a:cubicBezTo>
                        <a:pt x="110" y="0"/>
                        <a:pt x="101" y="3"/>
                        <a:pt x="93" y="9"/>
                      </a:cubicBezTo>
                      <a:cubicBezTo>
                        <a:pt x="82" y="16"/>
                        <a:pt x="73" y="29"/>
                        <a:pt x="67" y="44"/>
                      </a:cubicBezTo>
                      <a:cubicBezTo>
                        <a:pt x="66" y="44"/>
                        <a:pt x="66" y="44"/>
                        <a:pt x="66" y="44"/>
                      </a:cubicBezTo>
                      <a:cubicBezTo>
                        <a:pt x="60" y="59"/>
                        <a:pt x="57" y="77"/>
                        <a:pt x="57" y="96"/>
                      </a:cubicBezTo>
                      <a:cubicBezTo>
                        <a:pt x="57" y="96"/>
                        <a:pt x="57" y="96"/>
                        <a:pt x="57" y="96"/>
                      </a:cubicBezTo>
                      <a:cubicBezTo>
                        <a:pt x="57" y="120"/>
                        <a:pt x="62" y="142"/>
                        <a:pt x="72" y="159"/>
                      </a:cubicBezTo>
                      <a:cubicBezTo>
                        <a:pt x="62" y="159"/>
                        <a:pt x="62" y="159"/>
                        <a:pt x="62" y="159"/>
                      </a:cubicBezTo>
                      <a:cubicBezTo>
                        <a:pt x="53" y="159"/>
                        <a:pt x="44" y="162"/>
                        <a:pt x="36" y="167"/>
                      </a:cubicBezTo>
                      <a:cubicBezTo>
                        <a:pt x="25" y="175"/>
                        <a:pt x="16" y="187"/>
                        <a:pt x="10" y="202"/>
                      </a:cubicBezTo>
                      <a:cubicBezTo>
                        <a:pt x="9" y="202"/>
                        <a:pt x="9" y="202"/>
                        <a:pt x="9" y="202"/>
                      </a:cubicBezTo>
                      <a:cubicBezTo>
                        <a:pt x="3" y="218"/>
                        <a:pt x="0" y="235"/>
                        <a:pt x="0" y="254"/>
                      </a:cubicBezTo>
                      <a:cubicBezTo>
                        <a:pt x="0" y="254"/>
                        <a:pt x="0" y="254"/>
                        <a:pt x="0" y="254"/>
                      </a:cubicBezTo>
                      <a:cubicBezTo>
                        <a:pt x="0" y="280"/>
                        <a:pt x="6" y="303"/>
                        <a:pt x="17" y="320"/>
                      </a:cubicBezTo>
                      <a:cubicBezTo>
                        <a:pt x="17" y="320"/>
                        <a:pt x="17" y="320"/>
                        <a:pt x="17" y="320"/>
                      </a:cubicBezTo>
                      <a:cubicBezTo>
                        <a:pt x="22" y="329"/>
                        <a:pt x="29" y="336"/>
                        <a:pt x="36" y="341"/>
                      </a:cubicBezTo>
                      <a:cubicBezTo>
                        <a:pt x="44" y="346"/>
                        <a:pt x="53" y="349"/>
                        <a:pt x="62" y="349"/>
                      </a:cubicBezTo>
                      <a:cubicBezTo>
                        <a:pt x="188" y="349"/>
                        <a:pt x="188" y="349"/>
                        <a:pt x="188" y="349"/>
                      </a:cubicBezTo>
                      <a:cubicBezTo>
                        <a:pt x="342" y="349"/>
                        <a:pt x="342" y="349"/>
                        <a:pt x="342" y="349"/>
                      </a:cubicBezTo>
                      <a:cubicBezTo>
                        <a:pt x="468" y="349"/>
                        <a:pt x="468" y="349"/>
                        <a:pt x="468" y="349"/>
                      </a:cubicBezTo>
                      <a:cubicBezTo>
                        <a:pt x="477" y="349"/>
                        <a:pt x="486" y="346"/>
                        <a:pt x="493" y="341"/>
                      </a:cubicBezTo>
                      <a:cubicBezTo>
                        <a:pt x="505" y="333"/>
                        <a:pt x="514" y="321"/>
                        <a:pt x="520" y="306"/>
                      </a:cubicBezTo>
                      <a:cubicBezTo>
                        <a:pt x="526" y="291"/>
                        <a:pt x="530" y="273"/>
                        <a:pt x="530" y="254"/>
                      </a:cubicBezTo>
                      <a:cubicBezTo>
                        <a:pt x="530" y="254"/>
                        <a:pt x="530" y="254"/>
                        <a:pt x="530" y="254"/>
                      </a:cubicBezTo>
                      <a:cubicBezTo>
                        <a:pt x="530" y="229"/>
                        <a:pt x="524" y="206"/>
                        <a:pt x="513" y="188"/>
                      </a:cubicBezTo>
                      <a:close/>
                      <a:moveTo>
                        <a:pt x="391" y="107"/>
                      </a:moveTo>
                      <a:cubicBezTo>
                        <a:pt x="392" y="110"/>
                        <a:pt x="390" y="112"/>
                        <a:pt x="388" y="112"/>
                      </a:cubicBezTo>
                      <a:cubicBezTo>
                        <a:pt x="362" y="116"/>
                        <a:pt x="336" y="117"/>
                        <a:pt x="310" y="117"/>
                      </a:cubicBezTo>
                      <a:cubicBezTo>
                        <a:pt x="296" y="117"/>
                        <a:pt x="281" y="117"/>
                        <a:pt x="268" y="117"/>
                      </a:cubicBezTo>
                      <a:cubicBezTo>
                        <a:pt x="254" y="116"/>
                        <a:pt x="240" y="116"/>
                        <a:pt x="226" y="116"/>
                      </a:cubicBezTo>
                      <a:cubicBezTo>
                        <a:pt x="224" y="116"/>
                        <a:pt x="222" y="114"/>
                        <a:pt x="222" y="112"/>
                      </a:cubicBezTo>
                      <a:cubicBezTo>
                        <a:pt x="222" y="110"/>
                        <a:pt x="224" y="108"/>
                        <a:pt x="226" y="108"/>
                      </a:cubicBezTo>
                      <a:cubicBezTo>
                        <a:pt x="240" y="108"/>
                        <a:pt x="254" y="108"/>
                        <a:pt x="268" y="109"/>
                      </a:cubicBezTo>
                      <a:cubicBezTo>
                        <a:pt x="307" y="110"/>
                        <a:pt x="348" y="110"/>
                        <a:pt x="387" y="104"/>
                      </a:cubicBezTo>
                      <a:cubicBezTo>
                        <a:pt x="389" y="104"/>
                        <a:pt x="391" y="105"/>
                        <a:pt x="391" y="107"/>
                      </a:cubicBezTo>
                      <a:close/>
                      <a:moveTo>
                        <a:pt x="234" y="41"/>
                      </a:moveTo>
                      <a:cubicBezTo>
                        <a:pt x="277" y="41"/>
                        <a:pt x="327" y="40"/>
                        <a:pt x="378" y="37"/>
                      </a:cubicBezTo>
                      <a:cubicBezTo>
                        <a:pt x="380" y="37"/>
                        <a:pt x="382" y="38"/>
                        <a:pt x="382" y="40"/>
                      </a:cubicBezTo>
                      <a:cubicBezTo>
                        <a:pt x="382" y="43"/>
                        <a:pt x="380" y="45"/>
                        <a:pt x="378" y="45"/>
                      </a:cubicBezTo>
                      <a:cubicBezTo>
                        <a:pt x="327" y="48"/>
                        <a:pt x="277" y="49"/>
                        <a:pt x="234" y="49"/>
                      </a:cubicBezTo>
                      <a:cubicBezTo>
                        <a:pt x="232" y="49"/>
                        <a:pt x="230" y="47"/>
                        <a:pt x="230" y="45"/>
                      </a:cubicBezTo>
                      <a:cubicBezTo>
                        <a:pt x="230" y="43"/>
                        <a:pt x="232" y="41"/>
                        <a:pt x="234" y="41"/>
                      </a:cubicBezTo>
                      <a:close/>
                      <a:moveTo>
                        <a:pt x="203" y="77"/>
                      </a:moveTo>
                      <a:cubicBezTo>
                        <a:pt x="239" y="77"/>
                        <a:pt x="276" y="77"/>
                        <a:pt x="312" y="73"/>
                      </a:cubicBezTo>
                      <a:cubicBezTo>
                        <a:pt x="314" y="73"/>
                        <a:pt x="316" y="75"/>
                        <a:pt x="316" y="77"/>
                      </a:cubicBezTo>
                      <a:cubicBezTo>
                        <a:pt x="316" y="79"/>
                        <a:pt x="315" y="81"/>
                        <a:pt x="312" y="81"/>
                      </a:cubicBezTo>
                      <a:cubicBezTo>
                        <a:pt x="276" y="85"/>
                        <a:pt x="239" y="85"/>
                        <a:pt x="203" y="85"/>
                      </a:cubicBezTo>
                      <a:cubicBezTo>
                        <a:pt x="200" y="85"/>
                        <a:pt x="199" y="84"/>
                        <a:pt x="199" y="81"/>
                      </a:cubicBezTo>
                      <a:cubicBezTo>
                        <a:pt x="199" y="79"/>
                        <a:pt x="200" y="77"/>
                        <a:pt x="203" y="77"/>
                      </a:cubicBezTo>
                      <a:close/>
                      <a:moveTo>
                        <a:pt x="96" y="311"/>
                      </a:moveTo>
                      <a:cubicBezTo>
                        <a:pt x="92" y="319"/>
                        <a:pt x="86" y="324"/>
                        <a:pt x="81" y="328"/>
                      </a:cubicBezTo>
                      <a:cubicBezTo>
                        <a:pt x="75" y="332"/>
                        <a:pt x="68" y="334"/>
                        <a:pt x="62" y="334"/>
                      </a:cubicBezTo>
                      <a:cubicBezTo>
                        <a:pt x="58" y="334"/>
                        <a:pt x="55" y="334"/>
                        <a:pt x="52" y="333"/>
                      </a:cubicBezTo>
                      <a:cubicBezTo>
                        <a:pt x="49" y="332"/>
                        <a:pt x="46" y="330"/>
                        <a:pt x="43" y="328"/>
                      </a:cubicBezTo>
                      <a:cubicBezTo>
                        <a:pt x="43" y="328"/>
                        <a:pt x="43" y="328"/>
                        <a:pt x="43" y="328"/>
                      </a:cubicBezTo>
                      <a:cubicBezTo>
                        <a:pt x="43" y="328"/>
                        <a:pt x="43" y="328"/>
                        <a:pt x="43" y="328"/>
                      </a:cubicBezTo>
                      <a:cubicBezTo>
                        <a:pt x="43" y="328"/>
                        <a:pt x="43" y="328"/>
                        <a:pt x="43" y="328"/>
                      </a:cubicBezTo>
                      <a:cubicBezTo>
                        <a:pt x="42" y="327"/>
                        <a:pt x="40" y="326"/>
                        <a:pt x="39" y="325"/>
                      </a:cubicBezTo>
                      <a:cubicBezTo>
                        <a:pt x="39" y="325"/>
                        <a:pt x="38" y="325"/>
                        <a:pt x="38" y="324"/>
                      </a:cubicBezTo>
                      <a:cubicBezTo>
                        <a:pt x="37" y="324"/>
                        <a:pt x="36" y="323"/>
                        <a:pt x="35" y="322"/>
                      </a:cubicBezTo>
                      <a:cubicBezTo>
                        <a:pt x="35" y="321"/>
                        <a:pt x="35" y="321"/>
                        <a:pt x="34" y="321"/>
                      </a:cubicBezTo>
                      <a:cubicBezTo>
                        <a:pt x="33" y="319"/>
                        <a:pt x="32" y="318"/>
                        <a:pt x="31" y="317"/>
                      </a:cubicBezTo>
                      <a:cubicBezTo>
                        <a:pt x="31" y="316"/>
                        <a:pt x="31" y="316"/>
                        <a:pt x="31" y="316"/>
                      </a:cubicBezTo>
                      <a:cubicBezTo>
                        <a:pt x="30" y="315"/>
                        <a:pt x="29" y="313"/>
                        <a:pt x="28" y="312"/>
                      </a:cubicBezTo>
                      <a:cubicBezTo>
                        <a:pt x="27" y="311"/>
                        <a:pt x="27" y="311"/>
                        <a:pt x="27" y="310"/>
                      </a:cubicBezTo>
                      <a:cubicBezTo>
                        <a:pt x="26" y="309"/>
                        <a:pt x="25" y="308"/>
                        <a:pt x="25" y="307"/>
                      </a:cubicBezTo>
                      <a:cubicBezTo>
                        <a:pt x="24" y="306"/>
                        <a:pt x="24" y="306"/>
                        <a:pt x="24" y="305"/>
                      </a:cubicBezTo>
                      <a:cubicBezTo>
                        <a:pt x="23" y="303"/>
                        <a:pt x="22" y="302"/>
                        <a:pt x="21" y="300"/>
                      </a:cubicBezTo>
                      <a:cubicBezTo>
                        <a:pt x="21" y="300"/>
                        <a:pt x="21" y="300"/>
                        <a:pt x="21" y="300"/>
                      </a:cubicBezTo>
                      <a:cubicBezTo>
                        <a:pt x="21" y="299"/>
                        <a:pt x="21" y="299"/>
                        <a:pt x="21" y="299"/>
                      </a:cubicBezTo>
                      <a:cubicBezTo>
                        <a:pt x="20" y="297"/>
                        <a:pt x="20" y="296"/>
                        <a:pt x="19" y="294"/>
                      </a:cubicBezTo>
                      <a:cubicBezTo>
                        <a:pt x="19" y="293"/>
                        <a:pt x="19" y="292"/>
                        <a:pt x="18" y="292"/>
                      </a:cubicBezTo>
                      <a:cubicBezTo>
                        <a:pt x="18" y="290"/>
                        <a:pt x="17" y="289"/>
                        <a:pt x="17" y="287"/>
                      </a:cubicBezTo>
                      <a:cubicBezTo>
                        <a:pt x="17" y="286"/>
                        <a:pt x="17" y="286"/>
                        <a:pt x="17" y="285"/>
                      </a:cubicBezTo>
                      <a:cubicBezTo>
                        <a:pt x="15" y="281"/>
                        <a:pt x="14" y="276"/>
                        <a:pt x="14" y="271"/>
                      </a:cubicBezTo>
                      <a:cubicBezTo>
                        <a:pt x="14" y="271"/>
                        <a:pt x="14" y="270"/>
                        <a:pt x="14" y="269"/>
                      </a:cubicBezTo>
                      <a:cubicBezTo>
                        <a:pt x="13" y="267"/>
                        <a:pt x="13" y="266"/>
                        <a:pt x="13" y="264"/>
                      </a:cubicBezTo>
                      <a:cubicBezTo>
                        <a:pt x="13" y="263"/>
                        <a:pt x="13" y="262"/>
                        <a:pt x="13" y="262"/>
                      </a:cubicBezTo>
                      <a:cubicBezTo>
                        <a:pt x="13" y="259"/>
                        <a:pt x="13" y="257"/>
                        <a:pt x="13" y="254"/>
                      </a:cubicBezTo>
                      <a:cubicBezTo>
                        <a:pt x="13" y="252"/>
                        <a:pt x="13" y="249"/>
                        <a:pt x="13" y="247"/>
                      </a:cubicBezTo>
                      <a:cubicBezTo>
                        <a:pt x="13" y="246"/>
                        <a:pt x="13" y="245"/>
                        <a:pt x="13" y="245"/>
                      </a:cubicBezTo>
                      <a:cubicBezTo>
                        <a:pt x="13" y="243"/>
                        <a:pt x="13" y="241"/>
                        <a:pt x="14" y="239"/>
                      </a:cubicBezTo>
                      <a:cubicBezTo>
                        <a:pt x="14" y="239"/>
                        <a:pt x="14" y="238"/>
                        <a:pt x="14" y="237"/>
                      </a:cubicBezTo>
                      <a:cubicBezTo>
                        <a:pt x="14" y="232"/>
                        <a:pt x="15" y="228"/>
                        <a:pt x="17" y="223"/>
                      </a:cubicBezTo>
                      <a:cubicBezTo>
                        <a:pt x="17" y="223"/>
                        <a:pt x="17" y="222"/>
                        <a:pt x="17" y="222"/>
                      </a:cubicBezTo>
                      <a:cubicBezTo>
                        <a:pt x="17" y="220"/>
                        <a:pt x="18" y="218"/>
                        <a:pt x="18" y="217"/>
                      </a:cubicBezTo>
                      <a:cubicBezTo>
                        <a:pt x="19" y="216"/>
                        <a:pt x="19" y="216"/>
                        <a:pt x="19" y="215"/>
                      </a:cubicBezTo>
                      <a:cubicBezTo>
                        <a:pt x="20" y="213"/>
                        <a:pt x="20" y="211"/>
                        <a:pt x="21" y="209"/>
                      </a:cubicBezTo>
                      <a:cubicBezTo>
                        <a:pt x="21" y="209"/>
                        <a:pt x="21" y="209"/>
                        <a:pt x="21" y="209"/>
                      </a:cubicBezTo>
                      <a:cubicBezTo>
                        <a:pt x="21" y="209"/>
                        <a:pt x="21" y="209"/>
                        <a:pt x="21" y="209"/>
                      </a:cubicBezTo>
                      <a:cubicBezTo>
                        <a:pt x="22" y="207"/>
                        <a:pt x="23" y="205"/>
                        <a:pt x="24" y="203"/>
                      </a:cubicBezTo>
                      <a:cubicBezTo>
                        <a:pt x="24" y="203"/>
                        <a:pt x="24" y="202"/>
                        <a:pt x="25" y="202"/>
                      </a:cubicBezTo>
                      <a:cubicBezTo>
                        <a:pt x="25" y="201"/>
                        <a:pt x="26" y="199"/>
                        <a:pt x="27" y="198"/>
                      </a:cubicBezTo>
                      <a:cubicBezTo>
                        <a:pt x="27" y="198"/>
                        <a:pt x="27" y="197"/>
                        <a:pt x="28" y="197"/>
                      </a:cubicBezTo>
                      <a:cubicBezTo>
                        <a:pt x="30" y="193"/>
                        <a:pt x="32" y="190"/>
                        <a:pt x="34" y="188"/>
                      </a:cubicBezTo>
                      <a:cubicBezTo>
                        <a:pt x="35" y="187"/>
                        <a:pt x="35" y="187"/>
                        <a:pt x="35" y="187"/>
                      </a:cubicBezTo>
                      <a:cubicBezTo>
                        <a:pt x="36" y="186"/>
                        <a:pt x="37" y="185"/>
                        <a:pt x="38" y="184"/>
                      </a:cubicBezTo>
                      <a:cubicBezTo>
                        <a:pt x="39" y="184"/>
                        <a:pt x="39" y="183"/>
                        <a:pt x="39" y="183"/>
                      </a:cubicBezTo>
                      <a:cubicBezTo>
                        <a:pt x="40" y="182"/>
                        <a:pt x="42" y="181"/>
                        <a:pt x="43" y="180"/>
                      </a:cubicBezTo>
                      <a:cubicBezTo>
                        <a:pt x="43" y="180"/>
                        <a:pt x="43" y="180"/>
                        <a:pt x="43" y="180"/>
                      </a:cubicBezTo>
                      <a:cubicBezTo>
                        <a:pt x="44" y="179"/>
                        <a:pt x="46" y="178"/>
                        <a:pt x="47" y="178"/>
                      </a:cubicBezTo>
                      <a:cubicBezTo>
                        <a:pt x="48" y="178"/>
                        <a:pt x="48" y="178"/>
                        <a:pt x="48" y="178"/>
                      </a:cubicBezTo>
                      <a:cubicBezTo>
                        <a:pt x="49" y="177"/>
                        <a:pt x="50" y="176"/>
                        <a:pt x="52" y="176"/>
                      </a:cubicBezTo>
                      <a:cubicBezTo>
                        <a:pt x="52" y="176"/>
                        <a:pt x="52" y="176"/>
                        <a:pt x="52" y="176"/>
                      </a:cubicBezTo>
                      <a:cubicBezTo>
                        <a:pt x="55" y="175"/>
                        <a:pt x="58" y="174"/>
                        <a:pt x="62" y="174"/>
                      </a:cubicBezTo>
                      <a:cubicBezTo>
                        <a:pt x="68" y="174"/>
                        <a:pt x="75" y="176"/>
                        <a:pt x="81" y="180"/>
                      </a:cubicBezTo>
                      <a:cubicBezTo>
                        <a:pt x="89" y="186"/>
                        <a:pt x="97" y="196"/>
                        <a:pt x="102" y="209"/>
                      </a:cubicBezTo>
                      <a:cubicBezTo>
                        <a:pt x="108" y="222"/>
                        <a:pt x="111" y="237"/>
                        <a:pt x="111" y="254"/>
                      </a:cubicBezTo>
                      <a:cubicBezTo>
                        <a:pt x="111" y="277"/>
                        <a:pt x="105" y="297"/>
                        <a:pt x="96" y="311"/>
                      </a:cubicBezTo>
                      <a:close/>
                      <a:moveTo>
                        <a:pt x="135" y="202"/>
                      </a:moveTo>
                      <a:cubicBezTo>
                        <a:pt x="135" y="203"/>
                        <a:pt x="135" y="203"/>
                        <a:pt x="135" y="203"/>
                      </a:cubicBezTo>
                      <a:cubicBezTo>
                        <a:pt x="135" y="202"/>
                        <a:pt x="135" y="202"/>
                        <a:pt x="135" y="202"/>
                      </a:cubicBezTo>
                      <a:close/>
                      <a:moveTo>
                        <a:pt x="119" y="176"/>
                      </a:moveTo>
                      <a:cubicBezTo>
                        <a:pt x="115" y="176"/>
                        <a:pt x="112" y="175"/>
                        <a:pt x="109" y="174"/>
                      </a:cubicBezTo>
                      <a:cubicBezTo>
                        <a:pt x="106" y="173"/>
                        <a:pt x="103" y="172"/>
                        <a:pt x="100" y="170"/>
                      </a:cubicBezTo>
                      <a:cubicBezTo>
                        <a:pt x="100" y="170"/>
                        <a:pt x="100" y="170"/>
                        <a:pt x="100" y="170"/>
                      </a:cubicBezTo>
                      <a:cubicBezTo>
                        <a:pt x="100" y="170"/>
                        <a:pt x="100" y="170"/>
                        <a:pt x="100" y="170"/>
                      </a:cubicBezTo>
                      <a:cubicBezTo>
                        <a:pt x="100" y="170"/>
                        <a:pt x="100" y="170"/>
                        <a:pt x="100" y="170"/>
                      </a:cubicBezTo>
                      <a:cubicBezTo>
                        <a:pt x="99" y="169"/>
                        <a:pt x="97" y="168"/>
                        <a:pt x="96" y="167"/>
                      </a:cubicBezTo>
                      <a:cubicBezTo>
                        <a:pt x="96" y="166"/>
                        <a:pt x="95" y="166"/>
                        <a:pt x="95" y="166"/>
                      </a:cubicBezTo>
                      <a:cubicBezTo>
                        <a:pt x="94" y="165"/>
                        <a:pt x="93" y="164"/>
                        <a:pt x="92" y="163"/>
                      </a:cubicBezTo>
                      <a:cubicBezTo>
                        <a:pt x="92" y="163"/>
                        <a:pt x="92" y="162"/>
                        <a:pt x="91" y="162"/>
                      </a:cubicBezTo>
                      <a:cubicBezTo>
                        <a:pt x="91" y="161"/>
                        <a:pt x="90" y="160"/>
                        <a:pt x="89" y="159"/>
                      </a:cubicBezTo>
                      <a:cubicBezTo>
                        <a:pt x="89" y="159"/>
                        <a:pt x="88" y="158"/>
                        <a:pt x="88" y="158"/>
                      </a:cubicBezTo>
                      <a:cubicBezTo>
                        <a:pt x="88" y="158"/>
                        <a:pt x="88" y="158"/>
                        <a:pt x="88" y="158"/>
                      </a:cubicBezTo>
                      <a:cubicBezTo>
                        <a:pt x="87" y="156"/>
                        <a:pt x="86" y="155"/>
                        <a:pt x="85" y="153"/>
                      </a:cubicBezTo>
                      <a:cubicBezTo>
                        <a:pt x="84" y="153"/>
                        <a:pt x="84" y="152"/>
                        <a:pt x="84" y="152"/>
                      </a:cubicBezTo>
                      <a:cubicBezTo>
                        <a:pt x="83" y="151"/>
                        <a:pt x="82" y="149"/>
                        <a:pt x="82" y="148"/>
                      </a:cubicBezTo>
                      <a:cubicBezTo>
                        <a:pt x="81" y="148"/>
                        <a:pt x="81" y="147"/>
                        <a:pt x="81" y="146"/>
                      </a:cubicBezTo>
                      <a:cubicBezTo>
                        <a:pt x="80" y="145"/>
                        <a:pt x="79" y="143"/>
                        <a:pt x="78" y="141"/>
                      </a:cubicBezTo>
                      <a:cubicBezTo>
                        <a:pt x="78" y="141"/>
                        <a:pt x="78" y="141"/>
                        <a:pt x="78" y="141"/>
                      </a:cubicBezTo>
                      <a:cubicBezTo>
                        <a:pt x="78" y="141"/>
                        <a:pt x="78" y="141"/>
                        <a:pt x="78" y="141"/>
                      </a:cubicBezTo>
                      <a:cubicBezTo>
                        <a:pt x="77" y="139"/>
                        <a:pt x="77" y="137"/>
                        <a:pt x="76" y="135"/>
                      </a:cubicBezTo>
                      <a:cubicBezTo>
                        <a:pt x="76" y="134"/>
                        <a:pt x="76" y="134"/>
                        <a:pt x="75" y="133"/>
                      </a:cubicBezTo>
                      <a:cubicBezTo>
                        <a:pt x="75" y="132"/>
                        <a:pt x="74" y="130"/>
                        <a:pt x="74" y="128"/>
                      </a:cubicBezTo>
                      <a:cubicBezTo>
                        <a:pt x="74" y="128"/>
                        <a:pt x="74" y="127"/>
                        <a:pt x="73" y="126"/>
                      </a:cubicBezTo>
                      <a:cubicBezTo>
                        <a:pt x="72" y="122"/>
                        <a:pt x="71" y="118"/>
                        <a:pt x="71" y="113"/>
                      </a:cubicBezTo>
                      <a:cubicBezTo>
                        <a:pt x="71" y="112"/>
                        <a:pt x="71" y="111"/>
                        <a:pt x="71" y="111"/>
                      </a:cubicBezTo>
                      <a:cubicBezTo>
                        <a:pt x="70" y="109"/>
                        <a:pt x="70" y="107"/>
                        <a:pt x="70" y="105"/>
                      </a:cubicBezTo>
                      <a:cubicBezTo>
                        <a:pt x="70" y="105"/>
                        <a:pt x="70" y="104"/>
                        <a:pt x="70" y="103"/>
                      </a:cubicBezTo>
                      <a:cubicBezTo>
                        <a:pt x="70" y="101"/>
                        <a:pt x="70" y="98"/>
                        <a:pt x="70" y="96"/>
                      </a:cubicBezTo>
                      <a:cubicBezTo>
                        <a:pt x="70" y="93"/>
                        <a:pt x="70" y="91"/>
                        <a:pt x="70" y="88"/>
                      </a:cubicBezTo>
                      <a:cubicBezTo>
                        <a:pt x="70" y="87"/>
                        <a:pt x="70" y="87"/>
                        <a:pt x="70" y="86"/>
                      </a:cubicBezTo>
                      <a:cubicBezTo>
                        <a:pt x="70" y="84"/>
                        <a:pt x="70" y="82"/>
                        <a:pt x="71" y="81"/>
                      </a:cubicBezTo>
                      <a:cubicBezTo>
                        <a:pt x="71" y="80"/>
                        <a:pt x="71" y="79"/>
                        <a:pt x="71" y="78"/>
                      </a:cubicBezTo>
                      <a:cubicBezTo>
                        <a:pt x="71" y="74"/>
                        <a:pt x="72" y="69"/>
                        <a:pt x="73" y="65"/>
                      </a:cubicBezTo>
                      <a:cubicBezTo>
                        <a:pt x="74" y="64"/>
                        <a:pt x="74" y="64"/>
                        <a:pt x="74" y="63"/>
                      </a:cubicBezTo>
                      <a:cubicBezTo>
                        <a:pt x="74" y="61"/>
                        <a:pt x="75" y="60"/>
                        <a:pt x="75" y="58"/>
                      </a:cubicBezTo>
                      <a:cubicBezTo>
                        <a:pt x="76" y="58"/>
                        <a:pt x="76" y="57"/>
                        <a:pt x="76" y="56"/>
                      </a:cubicBezTo>
                      <a:cubicBezTo>
                        <a:pt x="77" y="54"/>
                        <a:pt x="77" y="52"/>
                        <a:pt x="78" y="50"/>
                      </a:cubicBezTo>
                      <a:cubicBezTo>
                        <a:pt x="78" y="50"/>
                        <a:pt x="78" y="50"/>
                        <a:pt x="78" y="50"/>
                      </a:cubicBezTo>
                      <a:cubicBezTo>
                        <a:pt x="78" y="50"/>
                        <a:pt x="78" y="50"/>
                        <a:pt x="78" y="50"/>
                      </a:cubicBezTo>
                      <a:cubicBezTo>
                        <a:pt x="79" y="48"/>
                        <a:pt x="80" y="47"/>
                        <a:pt x="81" y="45"/>
                      </a:cubicBezTo>
                      <a:cubicBezTo>
                        <a:pt x="81" y="44"/>
                        <a:pt x="81" y="44"/>
                        <a:pt x="82" y="43"/>
                      </a:cubicBezTo>
                      <a:cubicBezTo>
                        <a:pt x="82" y="42"/>
                        <a:pt x="83" y="41"/>
                        <a:pt x="84" y="39"/>
                      </a:cubicBezTo>
                      <a:cubicBezTo>
                        <a:pt x="84" y="39"/>
                        <a:pt x="84" y="38"/>
                        <a:pt x="85" y="38"/>
                      </a:cubicBezTo>
                      <a:cubicBezTo>
                        <a:pt x="87" y="35"/>
                        <a:pt x="89" y="32"/>
                        <a:pt x="91" y="29"/>
                      </a:cubicBezTo>
                      <a:cubicBezTo>
                        <a:pt x="92" y="29"/>
                        <a:pt x="92" y="28"/>
                        <a:pt x="92" y="28"/>
                      </a:cubicBezTo>
                      <a:cubicBezTo>
                        <a:pt x="93" y="27"/>
                        <a:pt x="94" y="26"/>
                        <a:pt x="95" y="25"/>
                      </a:cubicBezTo>
                      <a:cubicBezTo>
                        <a:pt x="95" y="25"/>
                        <a:pt x="96" y="25"/>
                        <a:pt x="96" y="25"/>
                      </a:cubicBezTo>
                      <a:cubicBezTo>
                        <a:pt x="97" y="23"/>
                        <a:pt x="99" y="22"/>
                        <a:pt x="100" y="22"/>
                      </a:cubicBezTo>
                      <a:cubicBezTo>
                        <a:pt x="100" y="22"/>
                        <a:pt x="100" y="22"/>
                        <a:pt x="100" y="22"/>
                      </a:cubicBezTo>
                      <a:cubicBezTo>
                        <a:pt x="101" y="21"/>
                        <a:pt x="103" y="20"/>
                        <a:pt x="104" y="19"/>
                      </a:cubicBezTo>
                      <a:cubicBezTo>
                        <a:pt x="105" y="19"/>
                        <a:pt x="105" y="19"/>
                        <a:pt x="105" y="19"/>
                      </a:cubicBezTo>
                      <a:cubicBezTo>
                        <a:pt x="106" y="18"/>
                        <a:pt x="107" y="18"/>
                        <a:pt x="109" y="17"/>
                      </a:cubicBezTo>
                      <a:cubicBezTo>
                        <a:pt x="109" y="17"/>
                        <a:pt x="109" y="17"/>
                        <a:pt x="109" y="17"/>
                      </a:cubicBezTo>
                      <a:cubicBezTo>
                        <a:pt x="112" y="16"/>
                        <a:pt x="115" y="15"/>
                        <a:pt x="119" y="15"/>
                      </a:cubicBezTo>
                      <a:cubicBezTo>
                        <a:pt x="125" y="15"/>
                        <a:pt x="132" y="18"/>
                        <a:pt x="137" y="22"/>
                      </a:cubicBezTo>
                      <a:cubicBezTo>
                        <a:pt x="146" y="27"/>
                        <a:pt x="154" y="37"/>
                        <a:pt x="159" y="50"/>
                      </a:cubicBezTo>
                      <a:cubicBezTo>
                        <a:pt x="165" y="63"/>
                        <a:pt x="168" y="79"/>
                        <a:pt x="168" y="96"/>
                      </a:cubicBezTo>
                      <a:cubicBezTo>
                        <a:pt x="168" y="118"/>
                        <a:pt x="162" y="138"/>
                        <a:pt x="153" y="153"/>
                      </a:cubicBezTo>
                      <a:cubicBezTo>
                        <a:pt x="152" y="155"/>
                        <a:pt x="150" y="157"/>
                        <a:pt x="149" y="159"/>
                      </a:cubicBezTo>
                      <a:cubicBezTo>
                        <a:pt x="145" y="163"/>
                        <a:pt x="141" y="167"/>
                        <a:pt x="137" y="170"/>
                      </a:cubicBezTo>
                      <a:cubicBezTo>
                        <a:pt x="132" y="174"/>
                        <a:pt x="125" y="176"/>
                        <a:pt x="119" y="176"/>
                      </a:cubicBezTo>
                      <a:close/>
                      <a:moveTo>
                        <a:pt x="222" y="311"/>
                      </a:moveTo>
                      <a:cubicBezTo>
                        <a:pt x="218" y="319"/>
                        <a:pt x="212" y="324"/>
                        <a:pt x="206" y="328"/>
                      </a:cubicBezTo>
                      <a:cubicBezTo>
                        <a:pt x="201" y="332"/>
                        <a:pt x="194" y="334"/>
                        <a:pt x="188" y="334"/>
                      </a:cubicBezTo>
                      <a:cubicBezTo>
                        <a:pt x="184" y="334"/>
                        <a:pt x="181" y="334"/>
                        <a:pt x="178" y="333"/>
                      </a:cubicBezTo>
                      <a:cubicBezTo>
                        <a:pt x="175" y="332"/>
                        <a:pt x="172" y="330"/>
                        <a:pt x="169" y="328"/>
                      </a:cubicBezTo>
                      <a:cubicBezTo>
                        <a:pt x="169" y="328"/>
                        <a:pt x="169" y="328"/>
                        <a:pt x="169" y="328"/>
                      </a:cubicBezTo>
                      <a:cubicBezTo>
                        <a:pt x="169" y="328"/>
                        <a:pt x="169" y="328"/>
                        <a:pt x="169" y="328"/>
                      </a:cubicBezTo>
                      <a:cubicBezTo>
                        <a:pt x="169" y="328"/>
                        <a:pt x="169" y="328"/>
                        <a:pt x="169" y="328"/>
                      </a:cubicBezTo>
                      <a:cubicBezTo>
                        <a:pt x="168" y="327"/>
                        <a:pt x="166" y="326"/>
                        <a:pt x="165" y="325"/>
                      </a:cubicBezTo>
                      <a:cubicBezTo>
                        <a:pt x="165" y="325"/>
                        <a:pt x="164" y="325"/>
                        <a:pt x="164" y="324"/>
                      </a:cubicBezTo>
                      <a:cubicBezTo>
                        <a:pt x="163" y="324"/>
                        <a:pt x="162" y="323"/>
                        <a:pt x="161" y="322"/>
                      </a:cubicBezTo>
                      <a:cubicBezTo>
                        <a:pt x="161" y="321"/>
                        <a:pt x="161" y="321"/>
                        <a:pt x="160" y="321"/>
                      </a:cubicBezTo>
                      <a:cubicBezTo>
                        <a:pt x="159" y="319"/>
                        <a:pt x="158" y="318"/>
                        <a:pt x="157" y="317"/>
                      </a:cubicBezTo>
                      <a:cubicBezTo>
                        <a:pt x="157" y="316"/>
                        <a:pt x="157" y="316"/>
                        <a:pt x="157" y="316"/>
                      </a:cubicBezTo>
                      <a:cubicBezTo>
                        <a:pt x="156" y="315"/>
                        <a:pt x="155" y="313"/>
                        <a:pt x="154" y="312"/>
                      </a:cubicBezTo>
                      <a:cubicBezTo>
                        <a:pt x="153" y="311"/>
                        <a:pt x="153" y="311"/>
                        <a:pt x="153" y="310"/>
                      </a:cubicBezTo>
                      <a:cubicBezTo>
                        <a:pt x="152" y="309"/>
                        <a:pt x="151" y="308"/>
                        <a:pt x="151" y="307"/>
                      </a:cubicBezTo>
                      <a:cubicBezTo>
                        <a:pt x="150" y="306"/>
                        <a:pt x="150" y="306"/>
                        <a:pt x="150" y="305"/>
                      </a:cubicBezTo>
                      <a:cubicBezTo>
                        <a:pt x="149" y="303"/>
                        <a:pt x="148" y="302"/>
                        <a:pt x="147" y="300"/>
                      </a:cubicBezTo>
                      <a:cubicBezTo>
                        <a:pt x="147" y="300"/>
                        <a:pt x="147" y="300"/>
                        <a:pt x="147" y="300"/>
                      </a:cubicBezTo>
                      <a:cubicBezTo>
                        <a:pt x="147" y="299"/>
                        <a:pt x="147" y="299"/>
                        <a:pt x="147" y="299"/>
                      </a:cubicBezTo>
                      <a:cubicBezTo>
                        <a:pt x="146" y="297"/>
                        <a:pt x="146" y="296"/>
                        <a:pt x="145" y="294"/>
                      </a:cubicBezTo>
                      <a:cubicBezTo>
                        <a:pt x="145" y="293"/>
                        <a:pt x="145" y="292"/>
                        <a:pt x="144" y="292"/>
                      </a:cubicBezTo>
                      <a:cubicBezTo>
                        <a:pt x="144" y="290"/>
                        <a:pt x="143" y="289"/>
                        <a:pt x="143" y="287"/>
                      </a:cubicBezTo>
                      <a:cubicBezTo>
                        <a:pt x="143" y="286"/>
                        <a:pt x="143" y="286"/>
                        <a:pt x="142" y="285"/>
                      </a:cubicBezTo>
                      <a:cubicBezTo>
                        <a:pt x="141" y="281"/>
                        <a:pt x="140" y="276"/>
                        <a:pt x="140" y="271"/>
                      </a:cubicBezTo>
                      <a:cubicBezTo>
                        <a:pt x="140" y="271"/>
                        <a:pt x="140" y="270"/>
                        <a:pt x="139" y="269"/>
                      </a:cubicBezTo>
                      <a:cubicBezTo>
                        <a:pt x="139" y="267"/>
                        <a:pt x="139" y="266"/>
                        <a:pt x="139" y="264"/>
                      </a:cubicBezTo>
                      <a:cubicBezTo>
                        <a:pt x="139" y="263"/>
                        <a:pt x="139" y="262"/>
                        <a:pt x="139" y="262"/>
                      </a:cubicBezTo>
                      <a:cubicBezTo>
                        <a:pt x="139" y="259"/>
                        <a:pt x="139" y="257"/>
                        <a:pt x="139" y="254"/>
                      </a:cubicBezTo>
                      <a:cubicBezTo>
                        <a:pt x="139" y="252"/>
                        <a:pt x="139" y="249"/>
                        <a:pt x="139" y="247"/>
                      </a:cubicBezTo>
                      <a:cubicBezTo>
                        <a:pt x="139" y="246"/>
                        <a:pt x="139" y="245"/>
                        <a:pt x="139" y="245"/>
                      </a:cubicBezTo>
                      <a:cubicBezTo>
                        <a:pt x="139" y="243"/>
                        <a:pt x="139" y="241"/>
                        <a:pt x="139" y="239"/>
                      </a:cubicBezTo>
                      <a:cubicBezTo>
                        <a:pt x="140" y="239"/>
                        <a:pt x="140" y="238"/>
                        <a:pt x="140" y="237"/>
                      </a:cubicBezTo>
                      <a:cubicBezTo>
                        <a:pt x="140" y="232"/>
                        <a:pt x="141" y="228"/>
                        <a:pt x="142" y="223"/>
                      </a:cubicBezTo>
                      <a:cubicBezTo>
                        <a:pt x="143" y="223"/>
                        <a:pt x="143" y="222"/>
                        <a:pt x="143" y="222"/>
                      </a:cubicBezTo>
                      <a:cubicBezTo>
                        <a:pt x="143" y="220"/>
                        <a:pt x="144" y="218"/>
                        <a:pt x="144" y="217"/>
                      </a:cubicBezTo>
                      <a:cubicBezTo>
                        <a:pt x="145" y="216"/>
                        <a:pt x="145" y="216"/>
                        <a:pt x="145" y="215"/>
                      </a:cubicBezTo>
                      <a:cubicBezTo>
                        <a:pt x="146" y="213"/>
                        <a:pt x="146" y="211"/>
                        <a:pt x="147" y="209"/>
                      </a:cubicBezTo>
                      <a:cubicBezTo>
                        <a:pt x="147" y="209"/>
                        <a:pt x="147" y="209"/>
                        <a:pt x="147" y="209"/>
                      </a:cubicBezTo>
                      <a:cubicBezTo>
                        <a:pt x="147" y="209"/>
                        <a:pt x="147" y="209"/>
                        <a:pt x="147" y="209"/>
                      </a:cubicBezTo>
                      <a:cubicBezTo>
                        <a:pt x="148" y="207"/>
                        <a:pt x="149" y="205"/>
                        <a:pt x="150" y="203"/>
                      </a:cubicBezTo>
                      <a:cubicBezTo>
                        <a:pt x="150" y="203"/>
                        <a:pt x="150" y="202"/>
                        <a:pt x="151" y="202"/>
                      </a:cubicBezTo>
                      <a:cubicBezTo>
                        <a:pt x="151" y="201"/>
                        <a:pt x="152" y="199"/>
                        <a:pt x="153" y="198"/>
                      </a:cubicBezTo>
                      <a:cubicBezTo>
                        <a:pt x="153" y="198"/>
                        <a:pt x="153" y="197"/>
                        <a:pt x="154" y="197"/>
                      </a:cubicBezTo>
                      <a:cubicBezTo>
                        <a:pt x="155" y="195"/>
                        <a:pt x="156" y="193"/>
                        <a:pt x="158" y="191"/>
                      </a:cubicBezTo>
                      <a:cubicBezTo>
                        <a:pt x="159" y="190"/>
                        <a:pt x="159" y="189"/>
                        <a:pt x="160" y="188"/>
                      </a:cubicBezTo>
                      <a:cubicBezTo>
                        <a:pt x="161" y="187"/>
                        <a:pt x="161" y="187"/>
                        <a:pt x="161" y="187"/>
                      </a:cubicBezTo>
                      <a:cubicBezTo>
                        <a:pt x="162" y="186"/>
                        <a:pt x="163" y="185"/>
                        <a:pt x="164" y="184"/>
                      </a:cubicBezTo>
                      <a:cubicBezTo>
                        <a:pt x="164" y="184"/>
                        <a:pt x="165" y="183"/>
                        <a:pt x="165" y="183"/>
                      </a:cubicBezTo>
                      <a:cubicBezTo>
                        <a:pt x="166" y="182"/>
                        <a:pt x="168" y="181"/>
                        <a:pt x="169" y="180"/>
                      </a:cubicBezTo>
                      <a:cubicBezTo>
                        <a:pt x="169" y="180"/>
                        <a:pt x="169" y="180"/>
                        <a:pt x="169" y="180"/>
                      </a:cubicBezTo>
                      <a:cubicBezTo>
                        <a:pt x="170" y="179"/>
                        <a:pt x="172" y="178"/>
                        <a:pt x="173" y="178"/>
                      </a:cubicBezTo>
                      <a:cubicBezTo>
                        <a:pt x="173" y="178"/>
                        <a:pt x="173" y="178"/>
                        <a:pt x="173" y="178"/>
                      </a:cubicBezTo>
                      <a:cubicBezTo>
                        <a:pt x="175" y="177"/>
                        <a:pt x="176" y="176"/>
                        <a:pt x="178" y="176"/>
                      </a:cubicBezTo>
                      <a:cubicBezTo>
                        <a:pt x="178" y="176"/>
                        <a:pt x="178" y="176"/>
                        <a:pt x="178" y="176"/>
                      </a:cubicBezTo>
                      <a:cubicBezTo>
                        <a:pt x="181" y="175"/>
                        <a:pt x="184" y="174"/>
                        <a:pt x="188" y="174"/>
                      </a:cubicBezTo>
                      <a:cubicBezTo>
                        <a:pt x="194" y="174"/>
                        <a:pt x="201" y="176"/>
                        <a:pt x="206" y="180"/>
                      </a:cubicBezTo>
                      <a:cubicBezTo>
                        <a:pt x="210" y="183"/>
                        <a:pt x="214" y="186"/>
                        <a:pt x="218" y="191"/>
                      </a:cubicBezTo>
                      <a:cubicBezTo>
                        <a:pt x="222" y="196"/>
                        <a:pt x="225" y="202"/>
                        <a:pt x="228" y="209"/>
                      </a:cubicBezTo>
                      <a:cubicBezTo>
                        <a:pt x="234" y="222"/>
                        <a:pt x="237" y="237"/>
                        <a:pt x="237" y="254"/>
                      </a:cubicBezTo>
                      <a:cubicBezTo>
                        <a:pt x="237" y="277"/>
                        <a:pt x="231" y="297"/>
                        <a:pt x="222" y="311"/>
                      </a:cubicBezTo>
                      <a:close/>
                      <a:moveTo>
                        <a:pt x="264" y="220"/>
                      </a:moveTo>
                      <a:cubicBezTo>
                        <a:pt x="265" y="218"/>
                        <a:pt x="267" y="217"/>
                        <a:pt x="269" y="217"/>
                      </a:cubicBezTo>
                      <a:cubicBezTo>
                        <a:pt x="269" y="217"/>
                        <a:pt x="269" y="217"/>
                        <a:pt x="269" y="217"/>
                      </a:cubicBezTo>
                      <a:cubicBezTo>
                        <a:pt x="300" y="221"/>
                        <a:pt x="333" y="225"/>
                        <a:pt x="364" y="222"/>
                      </a:cubicBezTo>
                      <a:cubicBezTo>
                        <a:pt x="367" y="222"/>
                        <a:pt x="369" y="223"/>
                        <a:pt x="369" y="226"/>
                      </a:cubicBezTo>
                      <a:cubicBezTo>
                        <a:pt x="369" y="228"/>
                        <a:pt x="367" y="230"/>
                        <a:pt x="365" y="230"/>
                      </a:cubicBezTo>
                      <a:cubicBezTo>
                        <a:pt x="358" y="231"/>
                        <a:pt x="350" y="231"/>
                        <a:pt x="343" y="231"/>
                      </a:cubicBezTo>
                      <a:cubicBezTo>
                        <a:pt x="318" y="231"/>
                        <a:pt x="292" y="228"/>
                        <a:pt x="268" y="225"/>
                      </a:cubicBezTo>
                      <a:cubicBezTo>
                        <a:pt x="266" y="225"/>
                        <a:pt x="264" y="223"/>
                        <a:pt x="264" y="220"/>
                      </a:cubicBezTo>
                      <a:close/>
                      <a:moveTo>
                        <a:pt x="274" y="272"/>
                      </a:moveTo>
                      <a:cubicBezTo>
                        <a:pt x="271" y="272"/>
                        <a:pt x="270" y="270"/>
                        <a:pt x="270" y="268"/>
                      </a:cubicBezTo>
                      <a:cubicBezTo>
                        <a:pt x="270" y="266"/>
                        <a:pt x="271" y="264"/>
                        <a:pt x="274" y="264"/>
                      </a:cubicBezTo>
                      <a:cubicBezTo>
                        <a:pt x="288" y="264"/>
                        <a:pt x="299" y="264"/>
                        <a:pt x="310" y="265"/>
                      </a:cubicBezTo>
                      <a:cubicBezTo>
                        <a:pt x="326" y="265"/>
                        <a:pt x="341" y="266"/>
                        <a:pt x="361" y="266"/>
                      </a:cubicBezTo>
                      <a:cubicBezTo>
                        <a:pt x="377" y="266"/>
                        <a:pt x="407" y="265"/>
                        <a:pt x="423" y="265"/>
                      </a:cubicBezTo>
                      <a:cubicBezTo>
                        <a:pt x="436" y="264"/>
                        <a:pt x="450" y="265"/>
                        <a:pt x="460" y="265"/>
                      </a:cubicBezTo>
                      <a:cubicBezTo>
                        <a:pt x="468" y="265"/>
                        <a:pt x="473" y="265"/>
                        <a:pt x="476" y="265"/>
                      </a:cubicBezTo>
                      <a:cubicBezTo>
                        <a:pt x="478" y="264"/>
                        <a:pt x="480" y="266"/>
                        <a:pt x="480" y="268"/>
                      </a:cubicBezTo>
                      <a:cubicBezTo>
                        <a:pt x="480" y="271"/>
                        <a:pt x="478" y="272"/>
                        <a:pt x="476" y="273"/>
                      </a:cubicBezTo>
                      <a:cubicBezTo>
                        <a:pt x="474" y="273"/>
                        <a:pt x="468" y="273"/>
                        <a:pt x="460" y="273"/>
                      </a:cubicBezTo>
                      <a:cubicBezTo>
                        <a:pt x="450" y="273"/>
                        <a:pt x="436" y="272"/>
                        <a:pt x="424" y="273"/>
                      </a:cubicBezTo>
                      <a:cubicBezTo>
                        <a:pt x="408" y="273"/>
                        <a:pt x="377" y="274"/>
                        <a:pt x="361" y="274"/>
                      </a:cubicBezTo>
                      <a:cubicBezTo>
                        <a:pt x="341" y="274"/>
                        <a:pt x="326" y="273"/>
                        <a:pt x="310" y="273"/>
                      </a:cubicBezTo>
                      <a:cubicBezTo>
                        <a:pt x="299" y="272"/>
                        <a:pt x="288" y="272"/>
                        <a:pt x="274" y="272"/>
                      </a:cubicBezTo>
                      <a:close/>
                      <a:moveTo>
                        <a:pt x="476" y="301"/>
                      </a:moveTo>
                      <a:cubicBezTo>
                        <a:pt x="470" y="301"/>
                        <a:pt x="464" y="301"/>
                        <a:pt x="458" y="301"/>
                      </a:cubicBezTo>
                      <a:cubicBezTo>
                        <a:pt x="438" y="302"/>
                        <a:pt x="418" y="302"/>
                        <a:pt x="397" y="302"/>
                      </a:cubicBezTo>
                      <a:cubicBezTo>
                        <a:pt x="375" y="301"/>
                        <a:pt x="352" y="301"/>
                        <a:pt x="330" y="303"/>
                      </a:cubicBezTo>
                      <a:cubicBezTo>
                        <a:pt x="330" y="303"/>
                        <a:pt x="330" y="303"/>
                        <a:pt x="330" y="303"/>
                      </a:cubicBezTo>
                      <a:cubicBezTo>
                        <a:pt x="328" y="303"/>
                        <a:pt x="326" y="302"/>
                        <a:pt x="326" y="299"/>
                      </a:cubicBezTo>
                      <a:cubicBezTo>
                        <a:pt x="326" y="297"/>
                        <a:pt x="327" y="295"/>
                        <a:pt x="330" y="295"/>
                      </a:cubicBezTo>
                      <a:cubicBezTo>
                        <a:pt x="351" y="293"/>
                        <a:pt x="375" y="293"/>
                        <a:pt x="397" y="294"/>
                      </a:cubicBezTo>
                      <a:cubicBezTo>
                        <a:pt x="418" y="294"/>
                        <a:pt x="438" y="294"/>
                        <a:pt x="458" y="293"/>
                      </a:cubicBezTo>
                      <a:cubicBezTo>
                        <a:pt x="464" y="293"/>
                        <a:pt x="470" y="293"/>
                        <a:pt x="476" y="293"/>
                      </a:cubicBezTo>
                      <a:cubicBezTo>
                        <a:pt x="478" y="293"/>
                        <a:pt x="480" y="295"/>
                        <a:pt x="480" y="297"/>
                      </a:cubicBezTo>
                      <a:cubicBezTo>
                        <a:pt x="480" y="299"/>
                        <a:pt x="478" y="301"/>
                        <a:pt x="476" y="30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grpSp>
          <p:grpSp>
            <p:nvGrpSpPr>
              <p:cNvPr id="524" name="Group 23">
                <a:extLst>
                  <a:ext uri="{FF2B5EF4-FFF2-40B4-BE49-F238E27FC236}">
                    <a16:creationId xmlns:a16="http://schemas.microsoft.com/office/drawing/2014/main" id="{4F937E04-43FC-4E84-91A5-6BB21A000984}"/>
                  </a:ext>
                </a:extLst>
              </p:cNvPr>
              <p:cNvGrpSpPr>
                <a:grpSpLocks noChangeAspect="1"/>
              </p:cNvGrpSpPr>
              <p:nvPr/>
            </p:nvGrpSpPr>
            <p:grpSpPr bwMode="auto">
              <a:xfrm>
                <a:off x="8935762" y="5443537"/>
                <a:ext cx="283386" cy="186900"/>
                <a:chOff x="1108" y="2952"/>
                <a:chExt cx="1260" cy="831"/>
              </a:xfrm>
              <a:solidFill>
                <a:schemeClr val="bg1">
                  <a:lumMod val="75000"/>
                </a:schemeClr>
              </a:solidFill>
            </p:grpSpPr>
            <p:sp>
              <p:nvSpPr>
                <p:cNvPr id="525" name="Freeform 24">
                  <a:extLst>
                    <a:ext uri="{FF2B5EF4-FFF2-40B4-BE49-F238E27FC236}">
                      <a16:creationId xmlns:a16="http://schemas.microsoft.com/office/drawing/2014/main" id="{E4DB205E-7937-482B-917C-BA6A19181839}"/>
                    </a:ext>
                  </a:extLst>
                </p:cNvPr>
                <p:cNvSpPr>
                  <a:spLocks noEditPoints="1"/>
                </p:cNvSpPr>
                <p:nvPr/>
              </p:nvSpPr>
              <p:spPr bwMode="auto">
                <a:xfrm>
                  <a:off x="1203" y="3483"/>
                  <a:ext cx="98" cy="150"/>
                </a:xfrm>
                <a:custGeom>
                  <a:avLst/>
                  <a:gdLst>
                    <a:gd name="T0" fmla="*/ 29 w 41"/>
                    <a:gd name="T1" fmla="*/ 3 h 63"/>
                    <a:gd name="T2" fmla="*/ 20 w 41"/>
                    <a:gd name="T3" fmla="*/ 0 h 63"/>
                    <a:gd name="T4" fmla="*/ 12 w 41"/>
                    <a:gd name="T5" fmla="*/ 3 h 63"/>
                    <a:gd name="T6" fmla="*/ 3 w 41"/>
                    <a:gd name="T7" fmla="*/ 14 h 63"/>
                    <a:gd name="T8" fmla="*/ 0 w 41"/>
                    <a:gd name="T9" fmla="*/ 31 h 63"/>
                    <a:gd name="T10" fmla="*/ 5 w 41"/>
                    <a:gd name="T11" fmla="*/ 53 h 63"/>
                    <a:gd name="T12" fmla="*/ 12 w 41"/>
                    <a:gd name="T13" fmla="*/ 60 h 63"/>
                    <a:gd name="T14" fmla="*/ 20 w 41"/>
                    <a:gd name="T15" fmla="*/ 63 h 63"/>
                    <a:gd name="T16" fmla="*/ 29 w 41"/>
                    <a:gd name="T17" fmla="*/ 60 h 63"/>
                    <a:gd name="T18" fmla="*/ 38 w 41"/>
                    <a:gd name="T19" fmla="*/ 48 h 63"/>
                    <a:gd name="T20" fmla="*/ 41 w 41"/>
                    <a:gd name="T21" fmla="*/ 31 h 63"/>
                    <a:gd name="T22" fmla="*/ 36 w 41"/>
                    <a:gd name="T23" fmla="*/ 10 h 63"/>
                    <a:gd name="T24" fmla="*/ 29 w 41"/>
                    <a:gd name="T25" fmla="*/ 3 h 63"/>
                    <a:gd name="T26" fmla="*/ 28 w 41"/>
                    <a:gd name="T27" fmla="*/ 47 h 63"/>
                    <a:gd name="T28" fmla="*/ 24 w 41"/>
                    <a:gd name="T29" fmla="*/ 51 h 63"/>
                    <a:gd name="T30" fmla="*/ 20 w 41"/>
                    <a:gd name="T31" fmla="*/ 52 h 63"/>
                    <a:gd name="T32" fmla="*/ 16 w 41"/>
                    <a:gd name="T33" fmla="*/ 51 h 63"/>
                    <a:gd name="T34" fmla="*/ 11 w 41"/>
                    <a:gd name="T35" fmla="*/ 44 h 63"/>
                    <a:gd name="T36" fmla="*/ 9 w 41"/>
                    <a:gd name="T37" fmla="*/ 31 h 63"/>
                    <a:gd name="T38" fmla="*/ 9 w 41"/>
                    <a:gd name="T39" fmla="*/ 31 h 63"/>
                    <a:gd name="T40" fmla="*/ 13 w 41"/>
                    <a:gd name="T41" fmla="*/ 16 h 63"/>
                    <a:gd name="T42" fmla="*/ 16 w 41"/>
                    <a:gd name="T43" fmla="*/ 12 h 63"/>
                    <a:gd name="T44" fmla="*/ 20 w 41"/>
                    <a:gd name="T45" fmla="*/ 10 h 63"/>
                    <a:gd name="T46" fmla="*/ 24 w 41"/>
                    <a:gd name="T47" fmla="*/ 12 h 63"/>
                    <a:gd name="T48" fmla="*/ 30 w 41"/>
                    <a:gd name="T49" fmla="*/ 19 h 63"/>
                    <a:gd name="T50" fmla="*/ 32 w 41"/>
                    <a:gd name="T51" fmla="*/ 31 h 63"/>
                    <a:gd name="T52" fmla="*/ 28 w 41"/>
                    <a:gd name="T53"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63">
                      <a:moveTo>
                        <a:pt x="29" y="3"/>
                      </a:moveTo>
                      <a:cubicBezTo>
                        <a:pt x="26" y="1"/>
                        <a:pt x="23" y="0"/>
                        <a:pt x="20" y="0"/>
                      </a:cubicBezTo>
                      <a:cubicBezTo>
                        <a:pt x="17" y="0"/>
                        <a:pt x="14" y="1"/>
                        <a:pt x="12" y="3"/>
                      </a:cubicBezTo>
                      <a:cubicBezTo>
                        <a:pt x="8" y="5"/>
                        <a:pt x="5" y="9"/>
                        <a:pt x="3" y="14"/>
                      </a:cubicBezTo>
                      <a:cubicBezTo>
                        <a:pt x="1" y="19"/>
                        <a:pt x="0" y="25"/>
                        <a:pt x="0" y="31"/>
                      </a:cubicBezTo>
                      <a:cubicBezTo>
                        <a:pt x="0" y="39"/>
                        <a:pt x="2" y="47"/>
                        <a:pt x="5" y="53"/>
                      </a:cubicBezTo>
                      <a:cubicBezTo>
                        <a:pt x="7" y="56"/>
                        <a:pt x="9" y="58"/>
                        <a:pt x="12" y="60"/>
                      </a:cubicBezTo>
                      <a:cubicBezTo>
                        <a:pt x="14" y="62"/>
                        <a:pt x="17" y="63"/>
                        <a:pt x="20" y="63"/>
                      </a:cubicBezTo>
                      <a:cubicBezTo>
                        <a:pt x="23" y="63"/>
                        <a:pt x="26" y="62"/>
                        <a:pt x="29" y="60"/>
                      </a:cubicBezTo>
                      <a:cubicBezTo>
                        <a:pt x="33" y="57"/>
                        <a:pt x="36" y="53"/>
                        <a:pt x="38" y="48"/>
                      </a:cubicBezTo>
                      <a:cubicBezTo>
                        <a:pt x="40" y="43"/>
                        <a:pt x="41" y="37"/>
                        <a:pt x="41" y="31"/>
                      </a:cubicBezTo>
                      <a:cubicBezTo>
                        <a:pt x="41" y="23"/>
                        <a:pt x="39" y="16"/>
                        <a:pt x="36" y="10"/>
                      </a:cubicBezTo>
                      <a:cubicBezTo>
                        <a:pt x="34" y="7"/>
                        <a:pt x="32" y="4"/>
                        <a:pt x="29" y="3"/>
                      </a:cubicBezTo>
                      <a:close/>
                      <a:moveTo>
                        <a:pt x="28" y="47"/>
                      </a:moveTo>
                      <a:cubicBezTo>
                        <a:pt x="27" y="48"/>
                        <a:pt x="26" y="50"/>
                        <a:pt x="24" y="51"/>
                      </a:cubicBezTo>
                      <a:cubicBezTo>
                        <a:pt x="23" y="52"/>
                        <a:pt x="22" y="52"/>
                        <a:pt x="20" y="52"/>
                      </a:cubicBezTo>
                      <a:cubicBezTo>
                        <a:pt x="19" y="52"/>
                        <a:pt x="18" y="52"/>
                        <a:pt x="16" y="51"/>
                      </a:cubicBezTo>
                      <a:cubicBezTo>
                        <a:pt x="14" y="49"/>
                        <a:pt x="12" y="47"/>
                        <a:pt x="11" y="44"/>
                      </a:cubicBezTo>
                      <a:cubicBezTo>
                        <a:pt x="10" y="40"/>
                        <a:pt x="9" y="36"/>
                        <a:pt x="9" y="31"/>
                      </a:cubicBezTo>
                      <a:cubicBezTo>
                        <a:pt x="9" y="31"/>
                        <a:pt x="9" y="31"/>
                        <a:pt x="9" y="31"/>
                      </a:cubicBezTo>
                      <a:cubicBezTo>
                        <a:pt x="9" y="25"/>
                        <a:pt x="10" y="20"/>
                        <a:pt x="13" y="16"/>
                      </a:cubicBezTo>
                      <a:cubicBezTo>
                        <a:pt x="14" y="14"/>
                        <a:pt x="15" y="13"/>
                        <a:pt x="16" y="12"/>
                      </a:cubicBezTo>
                      <a:cubicBezTo>
                        <a:pt x="18" y="11"/>
                        <a:pt x="19" y="10"/>
                        <a:pt x="20" y="10"/>
                      </a:cubicBezTo>
                      <a:cubicBezTo>
                        <a:pt x="22" y="10"/>
                        <a:pt x="23" y="11"/>
                        <a:pt x="24" y="12"/>
                      </a:cubicBezTo>
                      <a:cubicBezTo>
                        <a:pt x="27" y="13"/>
                        <a:pt x="29" y="16"/>
                        <a:pt x="30" y="19"/>
                      </a:cubicBezTo>
                      <a:cubicBezTo>
                        <a:pt x="31" y="23"/>
                        <a:pt x="32" y="27"/>
                        <a:pt x="32" y="31"/>
                      </a:cubicBezTo>
                      <a:cubicBezTo>
                        <a:pt x="32" y="37"/>
                        <a:pt x="31" y="43"/>
                        <a:pt x="28" y="4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6" name="Freeform 25">
                  <a:extLst>
                    <a:ext uri="{FF2B5EF4-FFF2-40B4-BE49-F238E27FC236}">
                      <a16:creationId xmlns:a16="http://schemas.microsoft.com/office/drawing/2014/main" id="{1C5A6342-FF50-4954-8635-CEF51AA06C96}"/>
                    </a:ext>
                  </a:extLst>
                </p:cNvPr>
                <p:cNvSpPr>
                  <a:spLocks noEditPoints="1"/>
                </p:cNvSpPr>
                <p:nvPr/>
              </p:nvSpPr>
              <p:spPr bwMode="auto">
                <a:xfrm>
                  <a:off x="1163" y="3416"/>
                  <a:ext cx="181" cy="282"/>
                </a:xfrm>
                <a:custGeom>
                  <a:avLst/>
                  <a:gdLst>
                    <a:gd name="T0" fmla="*/ 38 w 76"/>
                    <a:gd name="T1" fmla="*/ 0 h 118"/>
                    <a:gd name="T2" fmla="*/ 11 w 76"/>
                    <a:gd name="T3" fmla="*/ 18 h 118"/>
                    <a:gd name="T4" fmla="*/ 0 w 76"/>
                    <a:gd name="T5" fmla="*/ 59 h 118"/>
                    <a:gd name="T6" fmla="*/ 11 w 76"/>
                    <a:gd name="T7" fmla="*/ 101 h 118"/>
                    <a:gd name="T8" fmla="*/ 38 w 76"/>
                    <a:gd name="T9" fmla="*/ 118 h 118"/>
                    <a:gd name="T10" fmla="*/ 65 w 76"/>
                    <a:gd name="T11" fmla="*/ 101 h 118"/>
                    <a:gd name="T12" fmla="*/ 76 w 76"/>
                    <a:gd name="T13" fmla="*/ 59 h 118"/>
                    <a:gd name="T14" fmla="*/ 65 w 76"/>
                    <a:gd name="T15" fmla="*/ 18 h 118"/>
                    <a:gd name="T16" fmla="*/ 38 w 76"/>
                    <a:gd name="T17" fmla="*/ 0 h 118"/>
                    <a:gd name="T18" fmla="*/ 70 w 76"/>
                    <a:gd name="T19" fmla="*/ 59 h 118"/>
                    <a:gd name="T20" fmla="*/ 69 w 76"/>
                    <a:gd name="T21" fmla="*/ 59 h 118"/>
                    <a:gd name="T22" fmla="*/ 69 w 76"/>
                    <a:gd name="T23" fmla="*/ 59 h 118"/>
                    <a:gd name="T24" fmla="*/ 59 w 76"/>
                    <a:gd name="T25" fmla="*/ 96 h 118"/>
                    <a:gd name="T26" fmla="*/ 38 w 76"/>
                    <a:gd name="T27" fmla="*/ 110 h 118"/>
                    <a:gd name="T28" fmla="*/ 17 w 76"/>
                    <a:gd name="T29" fmla="*/ 96 h 118"/>
                    <a:gd name="T30" fmla="*/ 8 w 76"/>
                    <a:gd name="T31" fmla="*/ 59 h 118"/>
                    <a:gd name="T32" fmla="*/ 17 w 76"/>
                    <a:gd name="T33" fmla="*/ 23 h 118"/>
                    <a:gd name="T34" fmla="*/ 38 w 76"/>
                    <a:gd name="T35" fmla="*/ 9 h 118"/>
                    <a:gd name="T36" fmla="*/ 59 w 76"/>
                    <a:gd name="T37" fmla="*/ 23 h 118"/>
                    <a:gd name="T38" fmla="*/ 69 w 76"/>
                    <a:gd name="T39" fmla="*/ 59 h 118"/>
                    <a:gd name="T40" fmla="*/ 70 w 76"/>
                    <a:gd name="T41"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18">
                      <a:moveTo>
                        <a:pt x="38" y="0"/>
                      </a:moveTo>
                      <a:cubicBezTo>
                        <a:pt x="28" y="0"/>
                        <a:pt x="18" y="6"/>
                        <a:pt x="11" y="18"/>
                      </a:cubicBezTo>
                      <a:cubicBezTo>
                        <a:pt x="4" y="29"/>
                        <a:pt x="0" y="44"/>
                        <a:pt x="0" y="59"/>
                      </a:cubicBezTo>
                      <a:cubicBezTo>
                        <a:pt x="0" y="75"/>
                        <a:pt x="4" y="89"/>
                        <a:pt x="11" y="101"/>
                      </a:cubicBezTo>
                      <a:cubicBezTo>
                        <a:pt x="18" y="112"/>
                        <a:pt x="28" y="118"/>
                        <a:pt x="38" y="118"/>
                      </a:cubicBezTo>
                      <a:cubicBezTo>
                        <a:pt x="49" y="118"/>
                        <a:pt x="58" y="112"/>
                        <a:pt x="65" y="101"/>
                      </a:cubicBezTo>
                      <a:cubicBezTo>
                        <a:pt x="72" y="89"/>
                        <a:pt x="76" y="75"/>
                        <a:pt x="76" y="59"/>
                      </a:cubicBezTo>
                      <a:cubicBezTo>
                        <a:pt x="76" y="44"/>
                        <a:pt x="72" y="29"/>
                        <a:pt x="65" y="18"/>
                      </a:cubicBezTo>
                      <a:cubicBezTo>
                        <a:pt x="58" y="6"/>
                        <a:pt x="49" y="0"/>
                        <a:pt x="38" y="0"/>
                      </a:cubicBezTo>
                      <a:close/>
                      <a:moveTo>
                        <a:pt x="70" y="59"/>
                      </a:moveTo>
                      <a:cubicBezTo>
                        <a:pt x="69" y="59"/>
                        <a:pt x="69" y="59"/>
                        <a:pt x="69" y="59"/>
                      </a:cubicBezTo>
                      <a:cubicBezTo>
                        <a:pt x="69" y="59"/>
                        <a:pt x="69" y="59"/>
                        <a:pt x="69" y="59"/>
                      </a:cubicBezTo>
                      <a:cubicBezTo>
                        <a:pt x="69" y="73"/>
                        <a:pt x="65" y="86"/>
                        <a:pt x="59" y="96"/>
                      </a:cubicBezTo>
                      <a:cubicBezTo>
                        <a:pt x="54" y="105"/>
                        <a:pt x="46" y="110"/>
                        <a:pt x="38" y="110"/>
                      </a:cubicBezTo>
                      <a:cubicBezTo>
                        <a:pt x="30" y="110"/>
                        <a:pt x="23" y="105"/>
                        <a:pt x="17" y="96"/>
                      </a:cubicBezTo>
                      <a:cubicBezTo>
                        <a:pt x="11" y="86"/>
                        <a:pt x="8" y="73"/>
                        <a:pt x="8" y="59"/>
                      </a:cubicBezTo>
                      <a:cubicBezTo>
                        <a:pt x="8" y="45"/>
                        <a:pt x="11" y="33"/>
                        <a:pt x="17" y="23"/>
                      </a:cubicBezTo>
                      <a:cubicBezTo>
                        <a:pt x="23" y="14"/>
                        <a:pt x="30" y="9"/>
                        <a:pt x="38" y="9"/>
                      </a:cubicBezTo>
                      <a:cubicBezTo>
                        <a:pt x="46" y="9"/>
                        <a:pt x="54" y="14"/>
                        <a:pt x="59" y="23"/>
                      </a:cubicBezTo>
                      <a:cubicBezTo>
                        <a:pt x="65" y="33"/>
                        <a:pt x="69" y="45"/>
                        <a:pt x="69" y="59"/>
                      </a:cubicBezTo>
                      <a:lnTo>
                        <a:pt x="70" y="5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7" name="Freeform 26">
                  <a:extLst>
                    <a:ext uri="{FF2B5EF4-FFF2-40B4-BE49-F238E27FC236}">
                      <a16:creationId xmlns:a16="http://schemas.microsoft.com/office/drawing/2014/main" id="{890034AE-8331-40F7-926D-A0443D86EBD4}"/>
                    </a:ext>
                  </a:extLst>
                </p:cNvPr>
                <p:cNvSpPr>
                  <a:spLocks/>
                </p:cNvSpPr>
                <p:nvPr/>
              </p:nvSpPr>
              <p:spPr bwMode="auto">
                <a:xfrm>
                  <a:off x="1130" y="3433"/>
                  <a:ext cx="2" cy="2"/>
                </a:xfrm>
                <a:custGeom>
                  <a:avLst/>
                  <a:gdLst>
                    <a:gd name="T0" fmla="*/ 0 w 2"/>
                    <a:gd name="T1" fmla="*/ 2 h 2"/>
                    <a:gd name="T2" fmla="*/ 0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8" name="Freeform 27">
                  <a:extLst>
                    <a:ext uri="{FF2B5EF4-FFF2-40B4-BE49-F238E27FC236}">
                      <a16:creationId xmlns:a16="http://schemas.microsoft.com/office/drawing/2014/main" id="{EFD0FD9A-7CA5-4D48-BDB8-B3163E4B328C}"/>
                    </a:ext>
                  </a:extLst>
                </p:cNvPr>
                <p:cNvSpPr>
                  <a:spLocks noEditPoints="1"/>
                </p:cNvSpPr>
                <p:nvPr/>
              </p:nvSpPr>
              <p:spPr bwMode="auto">
                <a:xfrm>
                  <a:off x="1501" y="3483"/>
                  <a:ext cx="99" cy="150"/>
                </a:xfrm>
                <a:custGeom>
                  <a:avLst/>
                  <a:gdLst>
                    <a:gd name="T0" fmla="*/ 30 w 42"/>
                    <a:gd name="T1" fmla="*/ 3 h 63"/>
                    <a:gd name="T2" fmla="*/ 21 w 42"/>
                    <a:gd name="T3" fmla="*/ 0 h 63"/>
                    <a:gd name="T4" fmla="*/ 13 w 42"/>
                    <a:gd name="T5" fmla="*/ 3 h 63"/>
                    <a:gd name="T6" fmla="*/ 4 w 42"/>
                    <a:gd name="T7" fmla="*/ 14 h 63"/>
                    <a:gd name="T8" fmla="*/ 0 w 42"/>
                    <a:gd name="T9" fmla="*/ 31 h 63"/>
                    <a:gd name="T10" fmla="*/ 6 w 42"/>
                    <a:gd name="T11" fmla="*/ 53 h 63"/>
                    <a:gd name="T12" fmla="*/ 13 w 42"/>
                    <a:gd name="T13" fmla="*/ 60 h 63"/>
                    <a:gd name="T14" fmla="*/ 21 w 42"/>
                    <a:gd name="T15" fmla="*/ 63 h 63"/>
                    <a:gd name="T16" fmla="*/ 30 w 42"/>
                    <a:gd name="T17" fmla="*/ 60 h 63"/>
                    <a:gd name="T18" fmla="*/ 39 w 42"/>
                    <a:gd name="T19" fmla="*/ 48 h 63"/>
                    <a:gd name="T20" fmla="*/ 42 w 42"/>
                    <a:gd name="T21" fmla="*/ 31 h 63"/>
                    <a:gd name="T22" fmla="*/ 37 w 42"/>
                    <a:gd name="T23" fmla="*/ 10 h 63"/>
                    <a:gd name="T24" fmla="*/ 30 w 42"/>
                    <a:gd name="T25" fmla="*/ 3 h 63"/>
                    <a:gd name="T26" fmla="*/ 29 w 42"/>
                    <a:gd name="T27" fmla="*/ 47 h 63"/>
                    <a:gd name="T28" fmla="*/ 25 w 42"/>
                    <a:gd name="T29" fmla="*/ 51 h 63"/>
                    <a:gd name="T30" fmla="*/ 21 w 42"/>
                    <a:gd name="T31" fmla="*/ 52 h 63"/>
                    <a:gd name="T32" fmla="*/ 17 w 42"/>
                    <a:gd name="T33" fmla="*/ 51 h 63"/>
                    <a:gd name="T34" fmla="*/ 12 w 42"/>
                    <a:gd name="T35" fmla="*/ 44 h 63"/>
                    <a:gd name="T36" fmla="*/ 10 w 42"/>
                    <a:gd name="T37" fmla="*/ 31 h 63"/>
                    <a:gd name="T38" fmla="*/ 10 w 42"/>
                    <a:gd name="T39" fmla="*/ 31 h 63"/>
                    <a:gd name="T40" fmla="*/ 14 w 42"/>
                    <a:gd name="T41" fmla="*/ 16 h 63"/>
                    <a:gd name="T42" fmla="*/ 17 w 42"/>
                    <a:gd name="T43" fmla="*/ 12 h 63"/>
                    <a:gd name="T44" fmla="*/ 21 w 42"/>
                    <a:gd name="T45" fmla="*/ 10 h 63"/>
                    <a:gd name="T46" fmla="*/ 25 w 42"/>
                    <a:gd name="T47" fmla="*/ 12 h 63"/>
                    <a:gd name="T48" fmla="*/ 31 w 42"/>
                    <a:gd name="T49" fmla="*/ 19 h 63"/>
                    <a:gd name="T50" fmla="*/ 33 w 42"/>
                    <a:gd name="T51" fmla="*/ 31 h 63"/>
                    <a:gd name="T52" fmla="*/ 29 w 42"/>
                    <a:gd name="T53"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63">
                      <a:moveTo>
                        <a:pt x="30" y="3"/>
                      </a:moveTo>
                      <a:cubicBezTo>
                        <a:pt x="27" y="1"/>
                        <a:pt x="24" y="0"/>
                        <a:pt x="21" y="0"/>
                      </a:cubicBezTo>
                      <a:cubicBezTo>
                        <a:pt x="18" y="0"/>
                        <a:pt x="15" y="1"/>
                        <a:pt x="13" y="3"/>
                      </a:cubicBezTo>
                      <a:cubicBezTo>
                        <a:pt x="9" y="5"/>
                        <a:pt x="6" y="9"/>
                        <a:pt x="4" y="14"/>
                      </a:cubicBezTo>
                      <a:cubicBezTo>
                        <a:pt x="2" y="19"/>
                        <a:pt x="0" y="25"/>
                        <a:pt x="0" y="31"/>
                      </a:cubicBezTo>
                      <a:cubicBezTo>
                        <a:pt x="0" y="39"/>
                        <a:pt x="2" y="47"/>
                        <a:pt x="6" y="53"/>
                      </a:cubicBezTo>
                      <a:cubicBezTo>
                        <a:pt x="8" y="56"/>
                        <a:pt x="10" y="58"/>
                        <a:pt x="13" y="60"/>
                      </a:cubicBezTo>
                      <a:cubicBezTo>
                        <a:pt x="15" y="62"/>
                        <a:pt x="18" y="63"/>
                        <a:pt x="21" y="63"/>
                      </a:cubicBezTo>
                      <a:cubicBezTo>
                        <a:pt x="24" y="63"/>
                        <a:pt x="27" y="62"/>
                        <a:pt x="30" y="60"/>
                      </a:cubicBezTo>
                      <a:cubicBezTo>
                        <a:pt x="34" y="57"/>
                        <a:pt x="37" y="53"/>
                        <a:pt x="39" y="48"/>
                      </a:cubicBezTo>
                      <a:cubicBezTo>
                        <a:pt x="41" y="43"/>
                        <a:pt x="42" y="37"/>
                        <a:pt x="42" y="31"/>
                      </a:cubicBezTo>
                      <a:cubicBezTo>
                        <a:pt x="42" y="23"/>
                        <a:pt x="40" y="16"/>
                        <a:pt x="37" y="10"/>
                      </a:cubicBezTo>
                      <a:cubicBezTo>
                        <a:pt x="35" y="7"/>
                        <a:pt x="33" y="4"/>
                        <a:pt x="30" y="3"/>
                      </a:cubicBezTo>
                      <a:close/>
                      <a:moveTo>
                        <a:pt x="29" y="47"/>
                      </a:moveTo>
                      <a:cubicBezTo>
                        <a:pt x="28" y="48"/>
                        <a:pt x="27" y="50"/>
                        <a:pt x="25" y="51"/>
                      </a:cubicBezTo>
                      <a:cubicBezTo>
                        <a:pt x="24" y="52"/>
                        <a:pt x="23" y="52"/>
                        <a:pt x="21" y="52"/>
                      </a:cubicBezTo>
                      <a:cubicBezTo>
                        <a:pt x="20" y="52"/>
                        <a:pt x="19" y="52"/>
                        <a:pt x="17" y="51"/>
                      </a:cubicBezTo>
                      <a:cubicBezTo>
                        <a:pt x="15" y="49"/>
                        <a:pt x="13" y="47"/>
                        <a:pt x="12" y="44"/>
                      </a:cubicBezTo>
                      <a:cubicBezTo>
                        <a:pt x="10" y="40"/>
                        <a:pt x="10" y="36"/>
                        <a:pt x="10" y="31"/>
                      </a:cubicBezTo>
                      <a:cubicBezTo>
                        <a:pt x="10" y="31"/>
                        <a:pt x="10" y="31"/>
                        <a:pt x="10" y="31"/>
                      </a:cubicBezTo>
                      <a:cubicBezTo>
                        <a:pt x="10" y="25"/>
                        <a:pt x="11" y="20"/>
                        <a:pt x="14" y="16"/>
                      </a:cubicBezTo>
                      <a:cubicBezTo>
                        <a:pt x="15" y="14"/>
                        <a:pt x="16" y="13"/>
                        <a:pt x="17" y="12"/>
                      </a:cubicBezTo>
                      <a:cubicBezTo>
                        <a:pt x="19" y="11"/>
                        <a:pt x="20" y="10"/>
                        <a:pt x="21" y="10"/>
                      </a:cubicBezTo>
                      <a:cubicBezTo>
                        <a:pt x="23" y="10"/>
                        <a:pt x="24" y="11"/>
                        <a:pt x="25" y="12"/>
                      </a:cubicBezTo>
                      <a:cubicBezTo>
                        <a:pt x="27" y="13"/>
                        <a:pt x="29" y="16"/>
                        <a:pt x="31" y="19"/>
                      </a:cubicBezTo>
                      <a:cubicBezTo>
                        <a:pt x="32" y="23"/>
                        <a:pt x="33" y="27"/>
                        <a:pt x="33" y="31"/>
                      </a:cubicBezTo>
                      <a:cubicBezTo>
                        <a:pt x="33" y="37"/>
                        <a:pt x="32" y="43"/>
                        <a:pt x="29" y="4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9" name="Freeform 28">
                  <a:extLst>
                    <a:ext uri="{FF2B5EF4-FFF2-40B4-BE49-F238E27FC236}">
                      <a16:creationId xmlns:a16="http://schemas.microsoft.com/office/drawing/2014/main" id="{A9C0690E-6F18-4E70-B9F1-05954C235AF3}"/>
                    </a:ext>
                  </a:extLst>
                </p:cNvPr>
                <p:cNvSpPr>
                  <a:spLocks noEditPoints="1"/>
                </p:cNvSpPr>
                <p:nvPr/>
              </p:nvSpPr>
              <p:spPr bwMode="auto">
                <a:xfrm>
                  <a:off x="1463" y="3416"/>
                  <a:ext cx="180" cy="282"/>
                </a:xfrm>
                <a:custGeom>
                  <a:avLst/>
                  <a:gdLst>
                    <a:gd name="T0" fmla="*/ 38 w 76"/>
                    <a:gd name="T1" fmla="*/ 0 h 118"/>
                    <a:gd name="T2" fmla="*/ 11 w 76"/>
                    <a:gd name="T3" fmla="*/ 18 h 118"/>
                    <a:gd name="T4" fmla="*/ 0 w 76"/>
                    <a:gd name="T5" fmla="*/ 59 h 118"/>
                    <a:gd name="T6" fmla="*/ 11 w 76"/>
                    <a:gd name="T7" fmla="*/ 101 h 118"/>
                    <a:gd name="T8" fmla="*/ 38 w 76"/>
                    <a:gd name="T9" fmla="*/ 118 h 118"/>
                    <a:gd name="T10" fmla="*/ 65 w 76"/>
                    <a:gd name="T11" fmla="*/ 101 h 118"/>
                    <a:gd name="T12" fmla="*/ 76 w 76"/>
                    <a:gd name="T13" fmla="*/ 59 h 118"/>
                    <a:gd name="T14" fmla="*/ 65 w 76"/>
                    <a:gd name="T15" fmla="*/ 18 h 118"/>
                    <a:gd name="T16" fmla="*/ 38 w 76"/>
                    <a:gd name="T17" fmla="*/ 0 h 118"/>
                    <a:gd name="T18" fmla="*/ 70 w 76"/>
                    <a:gd name="T19" fmla="*/ 59 h 118"/>
                    <a:gd name="T20" fmla="*/ 68 w 76"/>
                    <a:gd name="T21" fmla="*/ 59 h 118"/>
                    <a:gd name="T22" fmla="*/ 68 w 76"/>
                    <a:gd name="T23" fmla="*/ 59 h 118"/>
                    <a:gd name="T24" fmla="*/ 59 w 76"/>
                    <a:gd name="T25" fmla="*/ 96 h 118"/>
                    <a:gd name="T26" fmla="*/ 38 w 76"/>
                    <a:gd name="T27" fmla="*/ 110 h 118"/>
                    <a:gd name="T28" fmla="*/ 17 w 76"/>
                    <a:gd name="T29" fmla="*/ 96 h 118"/>
                    <a:gd name="T30" fmla="*/ 8 w 76"/>
                    <a:gd name="T31" fmla="*/ 59 h 118"/>
                    <a:gd name="T32" fmla="*/ 17 w 76"/>
                    <a:gd name="T33" fmla="*/ 23 h 118"/>
                    <a:gd name="T34" fmla="*/ 38 w 76"/>
                    <a:gd name="T35" fmla="*/ 9 h 118"/>
                    <a:gd name="T36" fmla="*/ 59 w 76"/>
                    <a:gd name="T37" fmla="*/ 23 h 118"/>
                    <a:gd name="T38" fmla="*/ 68 w 76"/>
                    <a:gd name="T39" fmla="*/ 59 h 118"/>
                    <a:gd name="T40" fmla="*/ 70 w 76"/>
                    <a:gd name="T41"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18">
                      <a:moveTo>
                        <a:pt x="38" y="0"/>
                      </a:moveTo>
                      <a:cubicBezTo>
                        <a:pt x="28" y="0"/>
                        <a:pt x="18" y="6"/>
                        <a:pt x="11" y="18"/>
                      </a:cubicBezTo>
                      <a:cubicBezTo>
                        <a:pt x="4" y="29"/>
                        <a:pt x="0" y="44"/>
                        <a:pt x="0" y="59"/>
                      </a:cubicBezTo>
                      <a:cubicBezTo>
                        <a:pt x="0" y="75"/>
                        <a:pt x="4" y="89"/>
                        <a:pt x="11" y="101"/>
                      </a:cubicBezTo>
                      <a:cubicBezTo>
                        <a:pt x="18" y="112"/>
                        <a:pt x="28" y="118"/>
                        <a:pt x="38" y="118"/>
                      </a:cubicBezTo>
                      <a:cubicBezTo>
                        <a:pt x="48" y="118"/>
                        <a:pt x="58" y="112"/>
                        <a:pt x="65" y="101"/>
                      </a:cubicBezTo>
                      <a:cubicBezTo>
                        <a:pt x="72" y="89"/>
                        <a:pt x="76" y="75"/>
                        <a:pt x="76" y="59"/>
                      </a:cubicBezTo>
                      <a:cubicBezTo>
                        <a:pt x="76" y="44"/>
                        <a:pt x="72" y="29"/>
                        <a:pt x="65" y="18"/>
                      </a:cubicBezTo>
                      <a:cubicBezTo>
                        <a:pt x="58" y="6"/>
                        <a:pt x="48" y="0"/>
                        <a:pt x="38" y="0"/>
                      </a:cubicBezTo>
                      <a:close/>
                      <a:moveTo>
                        <a:pt x="70" y="59"/>
                      </a:moveTo>
                      <a:cubicBezTo>
                        <a:pt x="68" y="59"/>
                        <a:pt x="68" y="59"/>
                        <a:pt x="68" y="59"/>
                      </a:cubicBezTo>
                      <a:cubicBezTo>
                        <a:pt x="68" y="59"/>
                        <a:pt x="68" y="59"/>
                        <a:pt x="68" y="59"/>
                      </a:cubicBezTo>
                      <a:cubicBezTo>
                        <a:pt x="68" y="73"/>
                        <a:pt x="65" y="86"/>
                        <a:pt x="59" y="96"/>
                      </a:cubicBezTo>
                      <a:cubicBezTo>
                        <a:pt x="53" y="105"/>
                        <a:pt x="46" y="110"/>
                        <a:pt x="38" y="110"/>
                      </a:cubicBezTo>
                      <a:cubicBezTo>
                        <a:pt x="30" y="110"/>
                        <a:pt x="23" y="105"/>
                        <a:pt x="17" y="96"/>
                      </a:cubicBezTo>
                      <a:cubicBezTo>
                        <a:pt x="11" y="86"/>
                        <a:pt x="8" y="73"/>
                        <a:pt x="8" y="59"/>
                      </a:cubicBezTo>
                      <a:cubicBezTo>
                        <a:pt x="8" y="45"/>
                        <a:pt x="11" y="33"/>
                        <a:pt x="17" y="23"/>
                      </a:cubicBezTo>
                      <a:cubicBezTo>
                        <a:pt x="23" y="14"/>
                        <a:pt x="30" y="9"/>
                        <a:pt x="38" y="9"/>
                      </a:cubicBezTo>
                      <a:cubicBezTo>
                        <a:pt x="46" y="9"/>
                        <a:pt x="53" y="14"/>
                        <a:pt x="59" y="23"/>
                      </a:cubicBezTo>
                      <a:cubicBezTo>
                        <a:pt x="65" y="33"/>
                        <a:pt x="68" y="45"/>
                        <a:pt x="68" y="59"/>
                      </a:cubicBezTo>
                      <a:lnTo>
                        <a:pt x="70" y="5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0" name="Freeform 29">
                  <a:extLst>
                    <a:ext uri="{FF2B5EF4-FFF2-40B4-BE49-F238E27FC236}">
                      <a16:creationId xmlns:a16="http://schemas.microsoft.com/office/drawing/2014/main" id="{4D287431-DBC4-46CF-B760-E4C20E5C0ED0}"/>
                    </a:ext>
                  </a:extLst>
                </p:cNvPr>
                <p:cNvSpPr>
                  <a:spLocks/>
                </p:cNvSpPr>
                <p:nvPr/>
              </p:nvSpPr>
              <p:spPr bwMode="auto">
                <a:xfrm>
                  <a:off x="1429" y="343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1" name="Freeform 30">
                  <a:extLst>
                    <a:ext uri="{FF2B5EF4-FFF2-40B4-BE49-F238E27FC236}">
                      <a16:creationId xmlns:a16="http://schemas.microsoft.com/office/drawing/2014/main" id="{33CFE4E1-03F9-4AA1-B60E-9DB0796B8D63}"/>
                    </a:ext>
                  </a:extLst>
                </p:cNvPr>
                <p:cNvSpPr>
                  <a:spLocks noEditPoints="1"/>
                </p:cNvSpPr>
                <p:nvPr/>
              </p:nvSpPr>
              <p:spPr bwMode="auto">
                <a:xfrm>
                  <a:off x="1339" y="3104"/>
                  <a:ext cx="97" cy="150"/>
                </a:xfrm>
                <a:custGeom>
                  <a:avLst/>
                  <a:gdLst>
                    <a:gd name="T0" fmla="*/ 29 w 41"/>
                    <a:gd name="T1" fmla="*/ 3 h 63"/>
                    <a:gd name="T2" fmla="*/ 20 w 41"/>
                    <a:gd name="T3" fmla="*/ 0 h 63"/>
                    <a:gd name="T4" fmla="*/ 12 w 41"/>
                    <a:gd name="T5" fmla="*/ 3 h 63"/>
                    <a:gd name="T6" fmla="*/ 3 w 41"/>
                    <a:gd name="T7" fmla="*/ 15 h 63"/>
                    <a:gd name="T8" fmla="*/ 0 w 41"/>
                    <a:gd name="T9" fmla="*/ 32 h 63"/>
                    <a:gd name="T10" fmla="*/ 5 w 41"/>
                    <a:gd name="T11" fmla="*/ 53 h 63"/>
                    <a:gd name="T12" fmla="*/ 12 w 41"/>
                    <a:gd name="T13" fmla="*/ 60 h 63"/>
                    <a:gd name="T14" fmla="*/ 20 w 41"/>
                    <a:gd name="T15" fmla="*/ 63 h 63"/>
                    <a:gd name="T16" fmla="*/ 29 w 41"/>
                    <a:gd name="T17" fmla="*/ 60 h 63"/>
                    <a:gd name="T18" fmla="*/ 38 w 41"/>
                    <a:gd name="T19" fmla="*/ 49 h 63"/>
                    <a:gd name="T20" fmla="*/ 41 w 41"/>
                    <a:gd name="T21" fmla="*/ 32 h 63"/>
                    <a:gd name="T22" fmla="*/ 36 w 41"/>
                    <a:gd name="T23" fmla="*/ 10 h 63"/>
                    <a:gd name="T24" fmla="*/ 29 w 41"/>
                    <a:gd name="T25" fmla="*/ 3 h 63"/>
                    <a:gd name="T26" fmla="*/ 28 w 41"/>
                    <a:gd name="T27" fmla="*/ 47 h 63"/>
                    <a:gd name="T28" fmla="*/ 24 w 41"/>
                    <a:gd name="T29" fmla="*/ 51 h 63"/>
                    <a:gd name="T30" fmla="*/ 20 w 41"/>
                    <a:gd name="T31" fmla="*/ 52 h 63"/>
                    <a:gd name="T32" fmla="*/ 16 w 41"/>
                    <a:gd name="T33" fmla="*/ 51 h 63"/>
                    <a:gd name="T34" fmla="*/ 11 w 41"/>
                    <a:gd name="T35" fmla="*/ 44 h 63"/>
                    <a:gd name="T36" fmla="*/ 9 w 41"/>
                    <a:gd name="T37" fmla="*/ 32 h 63"/>
                    <a:gd name="T38" fmla="*/ 9 w 41"/>
                    <a:gd name="T39" fmla="*/ 32 h 63"/>
                    <a:gd name="T40" fmla="*/ 13 w 41"/>
                    <a:gd name="T41" fmla="*/ 16 h 63"/>
                    <a:gd name="T42" fmla="*/ 16 w 41"/>
                    <a:gd name="T43" fmla="*/ 12 h 63"/>
                    <a:gd name="T44" fmla="*/ 20 w 41"/>
                    <a:gd name="T45" fmla="*/ 11 h 63"/>
                    <a:gd name="T46" fmla="*/ 24 w 41"/>
                    <a:gd name="T47" fmla="*/ 12 h 63"/>
                    <a:gd name="T48" fmla="*/ 30 w 41"/>
                    <a:gd name="T49" fmla="*/ 19 h 63"/>
                    <a:gd name="T50" fmla="*/ 32 w 41"/>
                    <a:gd name="T51" fmla="*/ 32 h 63"/>
                    <a:gd name="T52" fmla="*/ 28 w 41"/>
                    <a:gd name="T53"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63">
                      <a:moveTo>
                        <a:pt x="29" y="3"/>
                      </a:moveTo>
                      <a:cubicBezTo>
                        <a:pt x="26" y="1"/>
                        <a:pt x="23" y="0"/>
                        <a:pt x="20" y="0"/>
                      </a:cubicBezTo>
                      <a:cubicBezTo>
                        <a:pt x="17" y="0"/>
                        <a:pt x="14" y="1"/>
                        <a:pt x="12" y="3"/>
                      </a:cubicBezTo>
                      <a:cubicBezTo>
                        <a:pt x="8" y="6"/>
                        <a:pt x="5" y="10"/>
                        <a:pt x="3" y="15"/>
                      </a:cubicBezTo>
                      <a:cubicBezTo>
                        <a:pt x="1" y="20"/>
                        <a:pt x="0" y="26"/>
                        <a:pt x="0" y="32"/>
                      </a:cubicBezTo>
                      <a:cubicBezTo>
                        <a:pt x="0" y="40"/>
                        <a:pt x="2" y="47"/>
                        <a:pt x="5" y="53"/>
                      </a:cubicBezTo>
                      <a:cubicBezTo>
                        <a:pt x="7" y="56"/>
                        <a:pt x="9" y="59"/>
                        <a:pt x="12" y="60"/>
                      </a:cubicBezTo>
                      <a:cubicBezTo>
                        <a:pt x="14" y="62"/>
                        <a:pt x="17" y="63"/>
                        <a:pt x="20" y="63"/>
                      </a:cubicBezTo>
                      <a:cubicBezTo>
                        <a:pt x="23" y="63"/>
                        <a:pt x="26" y="62"/>
                        <a:pt x="29" y="60"/>
                      </a:cubicBezTo>
                      <a:cubicBezTo>
                        <a:pt x="33" y="58"/>
                        <a:pt x="36" y="54"/>
                        <a:pt x="38" y="49"/>
                      </a:cubicBezTo>
                      <a:cubicBezTo>
                        <a:pt x="40" y="43"/>
                        <a:pt x="41" y="38"/>
                        <a:pt x="41" y="32"/>
                      </a:cubicBezTo>
                      <a:cubicBezTo>
                        <a:pt x="41" y="24"/>
                        <a:pt x="39" y="16"/>
                        <a:pt x="36" y="10"/>
                      </a:cubicBezTo>
                      <a:cubicBezTo>
                        <a:pt x="34" y="7"/>
                        <a:pt x="32" y="5"/>
                        <a:pt x="29" y="3"/>
                      </a:cubicBezTo>
                      <a:close/>
                      <a:moveTo>
                        <a:pt x="28" y="47"/>
                      </a:moveTo>
                      <a:cubicBezTo>
                        <a:pt x="27" y="49"/>
                        <a:pt x="26" y="50"/>
                        <a:pt x="24" y="51"/>
                      </a:cubicBezTo>
                      <a:cubicBezTo>
                        <a:pt x="23" y="52"/>
                        <a:pt x="22" y="52"/>
                        <a:pt x="20" y="52"/>
                      </a:cubicBezTo>
                      <a:cubicBezTo>
                        <a:pt x="19" y="52"/>
                        <a:pt x="18" y="52"/>
                        <a:pt x="16" y="51"/>
                      </a:cubicBezTo>
                      <a:cubicBezTo>
                        <a:pt x="14" y="50"/>
                        <a:pt x="12" y="47"/>
                        <a:pt x="11" y="44"/>
                      </a:cubicBezTo>
                      <a:cubicBezTo>
                        <a:pt x="10" y="40"/>
                        <a:pt x="9" y="36"/>
                        <a:pt x="9" y="32"/>
                      </a:cubicBezTo>
                      <a:cubicBezTo>
                        <a:pt x="9" y="32"/>
                        <a:pt x="9" y="32"/>
                        <a:pt x="9" y="32"/>
                      </a:cubicBezTo>
                      <a:cubicBezTo>
                        <a:pt x="9" y="26"/>
                        <a:pt x="10" y="20"/>
                        <a:pt x="13" y="16"/>
                      </a:cubicBezTo>
                      <a:cubicBezTo>
                        <a:pt x="14" y="14"/>
                        <a:pt x="15" y="13"/>
                        <a:pt x="16" y="12"/>
                      </a:cubicBezTo>
                      <a:cubicBezTo>
                        <a:pt x="18" y="11"/>
                        <a:pt x="19" y="11"/>
                        <a:pt x="20" y="11"/>
                      </a:cubicBezTo>
                      <a:cubicBezTo>
                        <a:pt x="22" y="11"/>
                        <a:pt x="23" y="11"/>
                        <a:pt x="24" y="12"/>
                      </a:cubicBezTo>
                      <a:cubicBezTo>
                        <a:pt x="27" y="13"/>
                        <a:pt x="28" y="16"/>
                        <a:pt x="30" y="19"/>
                      </a:cubicBezTo>
                      <a:cubicBezTo>
                        <a:pt x="31" y="23"/>
                        <a:pt x="32" y="27"/>
                        <a:pt x="32" y="32"/>
                      </a:cubicBezTo>
                      <a:cubicBezTo>
                        <a:pt x="32" y="37"/>
                        <a:pt x="31" y="43"/>
                        <a:pt x="28" y="4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2" name="Freeform 31">
                  <a:extLst>
                    <a:ext uri="{FF2B5EF4-FFF2-40B4-BE49-F238E27FC236}">
                      <a16:creationId xmlns:a16="http://schemas.microsoft.com/office/drawing/2014/main" id="{693D6FA3-BBF8-4CA7-B55B-F11EFB59E6BE}"/>
                    </a:ext>
                  </a:extLst>
                </p:cNvPr>
                <p:cNvSpPr>
                  <a:spLocks noEditPoints="1"/>
                </p:cNvSpPr>
                <p:nvPr/>
              </p:nvSpPr>
              <p:spPr bwMode="auto">
                <a:xfrm>
                  <a:off x="1299" y="3038"/>
                  <a:ext cx="180" cy="283"/>
                </a:xfrm>
                <a:custGeom>
                  <a:avLst/>
                  <a:gdLst>
                    <a:gd name="T0" fmla="*/ 76 w 76"/>
                    <a:gd name="T1" fmla="*/ 60 h 119"/>
                    <a:gd name="T2" fmla="*/ 65 w 76"/>
                    <a:gd name="T3" fmla="*/ 18 h 119"/>
                    <a:gd name="T4" fmla="*/ 38 w 76"/>
                    <a:gd name="T5" fmla="*/ 0 h 119"/>
                    <a:gd name="T6" fmla="*/ 11 w 76"/>
                    <a:gd name="T7" fmla="*/ 18 h 119"/>
                    <a:gd name="T8" fmla="*/ 0 w 76"/>
                    <a:gd name="T9" fmla="*/ 60 h 119"/>
                    <a:gd name="T10" fmla="*/ 11 w 76"/>
                    <a:gd name="T11" fmla="*/ 101 h 119"/>
                    <a:gd name="T12" fmla="*/ 38 w 76"/>
                    <a:gd name="T13" fmla="*/ 119 h 119"/>
                    <a:gd name="T14" fmla="*/ 65 w 76"/>
                    <a:gd name="T15" fmla="*/ 101 h 119"/>
                    <a:gd name="T16" fmla="*/ 76 w 76"/>
                    <a:gd name="T17" fmla="*/ 60 h 119"/>
                    <a:gd name="T18" fmla="*/ 59 w 76"/>
                    <a:gd name="T19" fmla="*/ 96 h 119"/>
                    <a:gd name="T20" fmla="*/ 38 w 76"/>
                    <a:gd name="T21" fmla="*/ 110 h 119"/>
                    <a:gd name="T22" fmla="*/ 17 w 76"/>
                    <a:gd name="T23" fmla="*/ 96 h 119"/>
                    <a:gd name="T24" fmla="*/ 8 w 76"/>
                    <a:gd name="T25" fmla="*/ 60 h 119"/>
                    <a:gd name="T26" fmla="*/ 17 w 76"/>
                    <a:gd name="T27" fmla="*/ 23 h 119"/>
                    <a:gd name="T28" fmla="*/ 38 w 76"/>
                    <a:gd name="T29" fmla="*/ 9 h 119"/>
                    <a:gd name="T30" fmla="*/ 59 w 76"/>
                    <a:gd name="T31" fmla="*/ 23 h 119"/>
                    <a:gd name="T32" fmla="*/ 69 w 76"/>
                    <a:gd name="T33" fmla="*/ 60 h 119"/>
                    <a:gd name="T34" fmla="*/ 70 w 76"/>
                    <a:gd name="T35" fmla="*/ 60 h 119"/>
                    <a:gd name="T36" fmla="*/ 69 w 76"/>
                    <a:gd name="T37" fmla="*/ 60 h 119"/>
                    <a:gd name="T38" fmla="*/ 69 w 76"/>
                    <a:gd name="T39" fmla="*/ 60 h 119"/>
                    <a:gd name="T40" fmla="*/ 59 w 76"/>
                    <a:gd name="T41" fmla="*/ 9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19">
                      <a:moveTo>
                        <a:pt x="76" y="60"/>
                      </a:moveTo>
                      <a:cubicBezTo>
                        <a:pt x="76" y="44"/>
                        <a:pt x="72" y="29"/>
                        <a:pt x="65" y="18"/>
                      </a:cubicBezTo>
                      <a:cubicBezTo>
                        <a:pt x="58" y="7"/>
                        <a:pt x="49" y="0"/>
                        <a:pt x="38" y="0"/>
                      </a:cubicBezTo>
                      <a:cubicBezTo>
                        <a:pt x="28" y="0"/>
                        <a:pt x="18" y="7"/>
                        <a:pt x="11" y="18"/>
                      </a:cubicBezTo>
                      <a:cubicBezTo>
                        <a:pt x="4" y="29"/>
                        <a:pt x="0" y="44"/>
                        <a:pt x="0" y="60"/>
                      </a:cubicBezTo>
                      <a:cubicBezTo>
                        <a:pt x="0" y="75"/>
                        <a:pt x="4" y="90"/>
                        <a:pt x="11" y="101"/>
                      </a:cubicBezTo>
                      <a:cubicBezTo>
                        <a:pt x="18" y="112"/>
                        <a:pt x="28" y="119"/>
                        <a:pt x="38" y="119"/>
                      </a:cubicBezTo>
                      <a:cubicBezTo>
                        <a:pt x="49" y="119"/>
                        <a:pt x="58" y="112"/>
                        <a:pt x="65" y="101"/>
                      </a:cubicBezTo>
                      <a:cubicBezTo>
                        <a:pt x="72" y="90"/>
                        <a:pt x="76" y="75"/>
                        <a:pt x="76" y="60"/>
                      </a:cubicBezTo>
                      <a:close/>
                      <a:moveTo>
                        <a:pt x="59" y="96"/>
                      </a:moveTo>
                      <a:cubicBezTo>
                        <a:pt x="53" y="105"/>
                        <a:pt x="46" y="110"/>
                        <a:pt x="38" y="110"/>
                      </a:cubicBezTo>
                      <a:cubicBezTo>
                        <a:pt x="30" y="110"/>
                        <a:pt x="23" y="105"/>
                        <a:pt x="17" y="96"/>
                      </a:cubicBezTo>
                      <a:cubicBezTo>
                        <a:pt x="11" y="86"/>
                        <a:pt x="8" y="73"/>
                        <a:pt x="8" y="60"/>
                      </a:cubicBezTo>
                      <a:cubicBezTo>
                        <a:pt x="8" y="46"/>
                        <a:pt x="11" y="33"/>
                        <a:pt x="17" y="23"/>
                      </a:cubicBezTo>
                      <a:cubicBezTo>
                        <a:pt x="23" y="14"/>
                        <a:pt x="30" y="9"/>
                        <a:pt x="38" y="9"/>
                      </a:cubicBezTo>
                      <a:cubicBezTo>
                        <a:pt x="46" y="9"/>
                        <a:pt x="53" y="14"/>
                        <a:pt x="59" y="23"/>
                      </a:cubicBezTo>
                      <a:cubicBezTo>
                        <a:pt x="65" y="33"/>
                        <a:pt x="69" y="46"/>
                        <a:pt x="69" y="60"/>
                      </a:cubicBezTo>
                      <a:cubicBezTo>
                        <a:pt x="70" y="60"/>
                        <a:pt x="70" y="60"/>
                        <a:pt x="70" y="60"/>
                      </a:cubicBezTo>
                      <a:cubicBezTo>
                        <a:pt x="69" y="60"/>
                        <a:pt x="69" y="60"/>
                        <a:pt x="69" y="60"/>
                      </a:cubicBezTo>
                      <a:cubicBezTo>
                        <a:pt x="69" y="60"/>
                        <a:pt x="69" y="60"/>
                        <a:pt x="69" y="60"/>
                      </a:cubicBezTo>
                      <a:cubicBezTo>
                        <a:pt x="69" y="73"/>
                        <a:pt x="65" y="86"/>
                        <a:pt x="59" y="9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 name="Freeform 32">
                  <a:extLst>
                    <a:ext uri="{FF2B5EF4-FFF2-40B4-BE49-F238E27FC236}">
                      <a16:creationId xmlns:a16="http://schemas.microsoft.com/office/drawing/2014/main" id="{78E5E1FE-9D54-48A2-B381-97C0FC5C8F6B}"/>
                    </a:ext>
                  </a:extLst>
                </p:cNvPr>
                <p:cNvSpPr>
                  <a:spLocks/>
                </p:cNvSpPr>
                <p:nvPr/>
              </p:nvSpPr>
              <p:spPr bwMode="auto">
                <a:xfrm>
                  <a:off x="1265" y="3057"/>
                  <a:ext cx="3" cy="2"/>
                </a:xfrm>
                <a:custGeom>
                  <a:avLst/>
                  <a:gdLst>
                    <a:gd name="T0" fmla="*/ 0 w 3"/>
                    <a:gd name="T1" fmla="*/ 2 h 2"/>
                    <a:gd name="T2" fmla="*/ 0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 name="Freeform 33">
                  <a:extLst>
                    <a:ext uri="{FF2B5EF4-FFF2-40B4-BE49-F238E27FC236}">
                      <a16:creationId xmlns:a16="http://schemas.microsoft.com/office/drawing/2014/main" id="{63252B89-5A5D-4B3C-A56A-B8511548D139}"/>
                    </a:ext>
                  </a:extLst>
                </p:cNvPr>
                <p:cNvSpPr>
                  <a:spLocks noEditPoints="1"/>
                </p:cNvSpPr>
                <p:nvPr/>
              </p:nvSpPr>
              <p:spPr bwMode="auto">
                <a:xfrm>
                  <a:off x="1108" y="2952"/>
                  <a:ext cx="1260" cy="831"/>
                </a:xfrm>
                <a:custGeom>
                  <a:avLst/>
                  <a:gdLst>
                    <a:gd name="T0" fmla="*/ 468 w 530"/>
                    <a:gd name="T1" fmla="*/ 159 h 349"/>
                    <a:gd name="T2" fmla="*/ 444 w 530"/>
                    <a:gd name="T3" fmla="*/ 30 h 349"/>
                    <a:gd name="T4" fmla="*/ 119 w 530"/>
                    <a:gd name="T5" fmla="*/ 0 h 349"/>
                    <a:gd name="T6" fmla="*/ 57 w 530"/>
                    <a:gd name="T7" fmla="*/ 96 h 349"/>
                    <a:gd name="T8" fmla="*/ 9 w 530"/>
                    <a:gd name="T9" fmla="*/ 202 h 349"/>
                    <a:gd name="T10" fmla="*/ 36 w 530"/>
                    <a:gd name="T11" fmla="*/ 341 h 349"/>
                    <a:gd name="T12" fmla="*/ 493 w 530"/>
                    <a:gd name="T13" fmla="*/ 341 h 349"/>
                    <a:gd name="T14" fmla="*/ 391 w 530"/>
                    <a:gd name="T15" fmla="*/ 107 h 349"/>
                    <a:gd name="T16" fmla="*/ 222 w 530"/>
                    <a:gd name="T17" fmla="*/ 112 h 349"/>
                    <a:gd name="T18" fmla="*/ 234 w 530"/>
                    <a:gd name="T19" fmla="*/ 41 h 349"/>
                    <a:gd name="T20" fmla="*/ 230 w 530"/>
                    <a:gd name="T21" fmla="*/ 45 h 349"/>
                    <a:gd name="T22" fmla="*/ 312 w 530"/>
                    <a:gd name="T23" fmla="*/ 81 h 349"/>
                    <a:gd name="T24" fmla="*/ 81 w 530"/>
                    <a:gd name="T25" fmla="*/ 328 h 349"/>
                    <a:gd name="T26" fmla="*/ 43 w 530"/>
                    <a:gd name="T27" fmla="*/ 328 h 349"/>
                    <a:gd name="T28" fmla="*/ 34 w 530"/>
                    <a:gd name="T29" fmla="*/ 321 h 349"/>
                    <a:gd name="T30" fmla="*/ 25 w 530"/>
                    <a:gd name="T31" fmla="*/ 307 h 349"/>
                    <a:gd name="T32" fmla="*/ 19 w 530"/>
                    <a:gd name="T33" fmla="*/ 294 h 349"/>
                    <a:gd name="T34" fmla="*/ 14 w 530"/>
                    <a:gd name="T35" fmla="*/ 269 h 349"/>
                    <a:gd name="T36" fmla="*/ 13 w 530"/>
                    <a:gd name="T37" fmla="*/ 245 h 349"/>
                    <a:gd name="T38" fmla="*/ 18 w 530"/>
                    <a:gd name="T39" fmla="*/ 217 h 349"/>
                    <a:gd name="T40" fmla="*/ 24 w 530"/>
                    <a:gd name="T41" fmla="*/ 203 h 349"/>
                    <a:gd name="T42" fmla="*/ 35 w 530"/>
                    <a:gd name="T43" fmla="*/ 187 h 349"/>
                    <a:gd name="T44" fmla="*/ 47 w 530"/>
                    <a:gd name="T45" fmla="*/ 178 h 349"/>
                    <a:gd name="T46" fmla="*/ 81 w 530"/>
                    <a:gd name="T47" fmla="*/ 180 h 349"/>
                    <a:gd name="T48" fmla="*/ 135 w 530"/>
                    <a:gd name="T49" fmla="*/ 203 h 349"/>
                    <a:gd name="T50" fmla="*/ 100 w 530"/>
                    <a:gd name="T51" fmla="*/ 170 h 349"/>
                    <a:gd name="T52" fmla="*/ 92 w 530"/>
                    <a:gd name="T53" fmla="*/ 163 h 349"/>
                    <a:gd name="T54" fmla="*/ 85 w 530"/>
                    <a:gd name="T55" fmla="*/ 153 h 349"/>
                    <a:gd name="T56" fmla="*/ 78 w 530"/>
                    <a:gd name="T57" fmla="*/ 141 h 349"/>
                    <a:gd name="T58" fmla="*/ 73 w 530"/>
                    <a:gd name="T59" fmla="*/ 126 h 349"/>
                    <a:gd name="T60" fmla="*/ 70 w 530"/>
                    <a:gd name="T61" fmla="*/ 96 h 349"/>
                    <a:gd name="T62" fmla="*/ 73 w 530"/>
                    <a:gd name="T63" fmla="*/ 65 h 349"/>
                    <a:gd name="T64" fmla="*/ 78 w 530"/>
                    <a:gd name="T65" fmla="*/ 50 h 349"/>
                    <a:gd name="T66" fmla="*/ 85 w 530"/>
                    <a:gd name="T67" fmla="*/ 38 h 349"/>
                    <a:gd name="T68" fmla="*/ 100 w 530"/>
                    <a:gd name="T69" fmla="*/ 22 h 349"/>
                    <a:gd name="T70" fmla="*/ 109 w 530"/>
                    <a:gd name="T71" fmla="*/ 17 h 349"/>
                    <a:gd name="T72" fmla="*/ 153 w 530"/>
                    <a:gd name="T73" fmla="*/ 153 h 349"/>
                    <a:gd name="T74" fmla="*/ 206 w 530"/>
                    <a:gd name="T75" fmla="*/ 328 h 349"/>
                    <a:gd name="T76" fmla="*/ 169 w 530"/>
                    <a:gd name="T77" fmla="*/ 328 h 349"/>
                    <a:gd name="T78" fmla="*/ 160 w 530"/>
                    <a:gd name="T79" fmla="*/ 321 h 349"/>
                    <a:gd name="T80" fmla="*/ 151 w 530"/>
                    <a:gd name="T81" fmla="*/ 307 h 349"/>
                    <a:gd name="T82" fmla="*/ 145 w 530"/>
                    <a:gd name="T83" fmla="*/ 294 h 349"/>
                    <a:gd name="T84" fmla="*/ 139 w 530"/>
                    <a:gd name="T85" fmla="*/ 269 h 349"/>
                    <a:gd name="T86" fmla="*/ 139 w 530"/>
                    <a:gd name="T87" fmla="*/ 245 h 349"/>
                    <a:gd name="T88" fmla="*/ 144 w 530"/>
                    <a:gd name="T89" fmla="*/ 217 h 349"/>
                    <a:gd name="T90" fmla="*/ 150 w 530"/>
                    <a:gd name="T91" fmla="*/ 203 h 349"/>
                    <a:gd name="T92" fmla="*/ 160 w 530"/>
                    <a:gd name="T93" fmla="*/ 188 h 349"/>
                    <a:gd name="T94" fmla="*/ 169 w 530"/>
                    <a:gd name="T95" fmla="*/ 180 h 349"/>
                    <a:gd name="T96" fmla="*/ 188 w 530"/>
                    <a:gd name="T97" fmla="*/ 174 h 349"/>
                    <a:gd name="T98" fmla="*/ 222 w 530"/>
                    <a:gd name="T99" fmla="*/ 311 h 349"/>
                    <a:gd name="T100" fmla="*/ 369 w 530"/>
                    <a:gd name="T101" fmla="*/ 226 h 349"/>
                    <a:gd name="T102" fmla="*/ 274 w 530"/>
                    <a:gd name="T103" fmla="*/ 272 h 349"/>
                    <a:gd name="T104" fmla="*/ 423 w 530"/>
                    <a:gd name="T105" fmla="*/ 265 h 349"/>
                    <a:gd name="T106" fmla="*/ 460 w 530"/>
                    <a:gd name="T107" fmla="*/ 273 h 349"/>
                    <a:gd name="T108" fmla="*/ 476 w 530"/>
                    <a:gd name="T109" fmla="*/ 301 h 349"/>
                    <a:gd name="T110" fmla="*/ 326 w 530"/>
                    <a:gd name="T111" fmla="*/ 299 h 349"/>
                    <a:gd name="T112" fmla="*/ 480 w 530"/>
                    <a:gd name="T113" fmla="*/ 29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0" h="349">
                      <a:moveTo>
                        <a:pt x="513" y="188"/>
                      </a:moveTo>
                      <a:cubicBezTo>
                        <a:pt x="512" y="187"/>
                        <a:pt x="512" y="187"/>
                        <a:pt x="512" y="187"/>
                      </a:cubicBezTo>
                      <a:cubicBezTo>
                        <a:pt x="513" y="188"/>
                        <a:pt x="513" y="188"/>
                        <a:pt x="513" y="188"/>
                      </a:cubicBezTo>
                      <a:cubicBezTo>
                        <a:pt x="507" y="180"/>
                        <a:pt x="501" y="172"/>
                        <a:pt x="493" y="167"/>
                      </a:cubicBezTo>
                      <a:cubicBezTo>
                        <a:pt x="486" y="162"/>
                        <a:pt x="477" y="159"/>
                        <a:pt x="468" y="159"/>
                      </a:cubicBezTo>
                      <a:cubicBezTo>
                        <a:pt x="445" y="159"/>
                        <a:pt x="445" y="159"/>
                        <a:pt x="445" y="159"/>
                      </a:cubicBezTo>
                      <a:cubicBezTo>
                        <a:pt x="447" y="155"/>
                        <a:pt x="449" y="152"/>
                        <a:pt x="451" y="147"/>
                      </a:cubicBezTo>
                      <a:cubicBezTo>
                        <a:pt x="457" y="132"/>
                        <a:pt x="461" y="115"/>
                        <a:pt x="461" y="96"/>
                      </a:cubicBezTo>
                      <a:cubicBezTo>
                        <a:pt x="461" y="96"/>
                        <a:pt x="461" y="96"/>
                        <a:pt x="461" y="96"/>
                      </a:cubicBezTo>
                      <a:cubicBezTo>
                        <a:pt x="461" y="70"/>
                        <a:pt x="455" y="47"/>
                        <a:pt x="444" y="30"/>
                      </a:cubicBezTo>
                      <a:cubicBezTo>
                        <a:pt x="443" y="29"/>
                        <a:pt x="443" y="29"/>
                        <a:pt x="443" y="29"/>
                      </a:cubicBezTo>
                      <a:cubicBezTo>
                        <a:pt x="444" y="30"/>
                        <a:pt x="444" y="30"/>
                        <a:pt x="444" y="30"/>
                      </a:cubicBezTo>
                      <a:cubicBezTo>
                        <a:pt x="438" y="21"/>
                        <a:pt x="432" y="14"/>
                        <a:pt x="424" y="9"/>
                      </a:cubicBezTo>
                      <a:cubicBezTo>
                        <a:pt x="417" y="3"/>
                        <a:pt x="408" y="0"/>
                        <a:pt x="399" y="0"/>
                      </a:cubicBezTo>
                      <a:cubicBezTo>
                        <a:pt x="119" y="0"/>
                        <a:pt x="119" y="0"/>
                        <a:pt x="119" y="0"/>
                      </a:cubicBezTo>
                      <a:cubicBezTo>
                        <a:pt x="110" y="0"/>
                        <a:pt x="101" y="3"/>
                        <a:pt x="93" y="9"/>
                      </a:cubicBezTo>
                      <a:cubicBezTo>
                        <a:pt x="82" y="16"/>
                        <a:pt x="73" y="29"/>
                        <a:pt x="67" y="44"/>
                      </a:cubicBezTo>
                      <a:cubicBezTo>
                        <a:pt x="66" y="44"/>
                        <a:pt x="66" y="44"/>
                        <a:pt x="66" y="44"/>
                      </a:cubicBezTo>
                      <a:cubicBezTo>
                        <a:pt x="60" y="59"/>
                        <a:pt x="57" y="77"/>
                        <a:pt x="57" y="96"/>
                      </a:cubicBezTo>
                      <a:cubicBezTo>
                        <a:pt x="57" y="96"/>
                        <a:pt x="57" y="96"/>
                        <a:pt x="57" y="96"/>
                      </a:cubicBezTo>
                      <a:cubicBezTo>
                        <a:pt x="57" y="120"/>
                        <a:pt x="62" y="142"/>
                        <a:pt x="72" y="159"/>
                      </a:cubicBezTo>
                      <a:cubicBezTo>
                        <a:pt x="62" y="159"/>
                        <a:pt x="62" y="159"/>
                        <a:pt x="62" y="159"/>
                      </a:cubicBezTo>
                      <a:cubicBezTo>
                        <a:pt x="53" y="159"/>
                        <a:pt x="44" y="162"/>
                        <a:pt x="36" y="167"/>
                      </a:cubicBezTo>
                      <a:cubicBezTo>
                        <a:pt x="25" y="175"/>
                        <a:pt x="16" y="187"/>
                        <a:pt x="10" y="202"/>
                      </a:cubicBezTo>
                      <a:cubicBezTo>
                        <a:pt x="9" y="202"/>
                        <a:pt x="9" y="202"/>
                        <a:pt x="9" y="202"/>
                      </a:cubicBezTo>
                      <a:cubicBezTo>
                        <a:pt x="3" y="218"/>
                        <a:pt x="0" y="235"/>
                        <a:pt x="0" y="254"/>
                      </a:cubicBezTo>
                      <a:cubicBezTo>
                        <a:pt x="0" y="254"/>
                        <a:pt x="0" y="254"/>
                        <a:pt x="0" y="254"/>
                      </a:cubicBezTo>
                      <a:cubicBezTo>
                        <a:pt x="0" y="280"/>
                        <a:pt x="6" y="303"/>
                        <a:pt x="17" y="320"/>
                      </a:cubicBezTo>
                      <a:cubicBezTo>
                        <a:pt x="17" y="320"/>
                        <a:pt x="17" y="320"/>
                        <a:pt x="17" y="320"/>
                      </a:cubicBezTo>
                      <a:cubicBezTo>
                        <a:pt x="22" y="329"/>
                        <a:pt x="29" y="336"/>
                        <a:pt x="36" y="341"/>
                      </a:cubicBezTo>
                      <a:cubicBezTo>
                        <a:pt x="44" y="346"/>
                        <a:pt x="53" y="349"/>
                        <a:pt x="62" y="349"/>
                      </a:cubicBezTo>
                      <a:cubicBezTo>
                        <a:pt x="188" y="349"/>
                        <a:pt x="188" y="349"/>
                        <a:pt x="188" y="349"/>
                      </a:cubicBezTo>
                      <a:cubicBezTo>
                        <a:pt x="342" y="349"/>
                        <a:pt x="342" y="349"/>
                        <a:pt x="342" y="349"/>
                      </a:cubicBezTo>
                      <a:cubicBezTo>
                        <a:pt x="468" y="349"/>
                        <a:pt x="468" y="349"/>
                        <a:pt x="468" y="349"/>
                      </a:cubicBezTo>
                      <a:cubicBezTo>
                        <a:pt x="477" y="349"/>
                        <a:pt x="486" y="346"/>
                        <a:pt x="493" y="341"/>
                      </a:cubicBezTo>
                      <a:cubicBezTo>
                        <a:pt x="505" y="333"/>
                        <a:pt x="514" y="321"/>
                        <a:pt x="520" y="306"/>
                      </a:cubicBezTo>
                      <a:cubicBezTo>
                        <a:pt x="526" y="291"/>
                        <a:pt x="530" y="273"/>
                        <a:pt x="530" y="254"/>
                      </a:cubicBezTo>
                      <a:cubicBezTo>
                        <a:pt x="530" y="254"/>
                        <a:pt x="530" y="254"/>
                        <a:pt x="530" y="254"/>
                      </a:cubicBezTo>
                      <a:cubicBezTo>
                        <a:pt x="530" y="229"/>
                        <a:pt x="524" y="206"/>
                        <a:pt x="513" y="188"/>
                      </a:cubicBezTo>
                      <a:close/>
                      <a:moveTo>
                        <a:pt x="391" y="107"/>
                      </a:moveTo>
                      <a:cubicBezTo>
                        <a:pt x="392" y="110"/>
                        <a:pt x="390" y="112"/>
                        <a:pt x="388" y="112"/>
                      </a:cubicBezTo>
                      <a:cubicBezTo>
                        <a:pt x="362" y="116"/>
                        <a:pt x="336" y="117"/>
                        <a:pt x="310" y="117"/>
                      </a:cubicBezTo>
                      <a:cubicBezTo>
                        <a:pt x="296" y="117"/>
                        <a:pt x="281" y="117"/>
                        <a:pt x="268" y="117"/>
                      </a:cubicBezTo>
                      <a:cubicBezTo>
                        <a:pt x="254" y="116"/>
                        <a:pt x="240" y="116"/>
                        <a:pt x="226" y="116"/>
                      </a:cubicBezTo>
                      <a:cubicBezTo>
                        <a:pt x="224" y="116"/>
                        <a:pt x="222" y="114"/>
                        <a:pt x="222" y="112"/>
                      </a:cubicBezTo>
                      <a:cubicBezTo>
                        <a:pt x="222" y="110"/>
                        <a:pt x="224" y="108"/>
                        <a:pt x="226" y="108"/>
                      </a:cubicBezTo>
                      <a:cubicBezTo>
                        <a:pt x="240" y="108"/>
                        <a:pt x="254" y="108"/>
                        <a:pt x="268" y="109"/>
                      </a:cubicBezTo>
                      <a:cubicBezTo>
                        <a:pt x="307" y="110"/>
                        <a:pt x="348" y="110"/>
                        <a:pt x="387" y="104"/>
                      </a:cubicBezTo>
                      <a:cubicBezTo>
                        <a:pt x="389" y="104"/>
                        <a:pt x="391" y="105"/>
                        <a:pt x="391" y="107"/>
                      </a:cubicBezTo>
                      <a:close/>
                      <a:moveTo>
                        <a:pt x="234" y="41"/>
                      </a:moveTo>
                      <a:cubicBezTo>
                        <a:pt x="277" y="41"/>
                        <a:pt x="327" y="40"/>
                        <a:pt x="378" y="37"/>
                      </a:cubicBezTo>
                      <a:cubicBezTo>
                        <a:pt x="380" y="37"/>
                        <a:pt x="382" y="38"/>
                        <a:pt x="382" y="40"/>
                      </a:cubicBezTo>
                      <a:cubicBezTo>
                        <a:pt x="382" y="43"/>
                        <a:pt x="380" y="45"/>
                        <a:pt x="378" y="45"/>
                      </a:cubicBezTo>
                      <a:cubicBezTo>
                        <a:pt x="327" y="48"/>
                        <a:pt x="277" y="49"/>
                        <a:pt x="234" y="49"/>
                      </a:cubicBezTo>
                      <a:cubicBezTo>
                        <a:pt x="232" y="49"/>
                        <a:pt x="230" y="47"/>
                        <a:pt x="230" y="45"/>
                      </a:cubicBezTo>
                      <a:cubicBezTo>
                        <a:pt x="230" y="43"/>
                        <a:pt x="232" y="41"/>
                        <a:pt x="234" y="41"/>
                      </a:cubicBezTo>
                      <a:close/>
                      <a:moveTo>
                        <a:pt x="203" y="77"/>
                      </a:moveTo>
                      <a:cubicBezTo>
                        <a:pt x="239" y="77"/>
                        <a:pt x="276" y="77"/>
                        <a:pt x="312" y="73"/>
                      </a:cubicBezTo>
                      <a:cubicBezTo>
                        <a:pt x="314" y="73"/>
                        <a:pt x="316" y="75"/>
                        <a:pt x="316" y="77"/>
                      </a:cubicBezTo>
                      <a:cubicBezTo>
                        <a:pt x="316" y="79"/>
                        <a:pt x="315" y="81"/>
                        <a:pt x="312" y="81"/>
                      </a:cubicBezTo>
                      <a:cubicBezTo>
                        <a:pt x="276" y="85"/>
                        <a:pt x="239" y="85"/>
                        <a:pt x="203" y="85"/>
                      </a:cubicBezTo>
                      <a:cubicBezTo>
                        <a:pt x="200" y="85"/>
                        <a:pt x="199" y="84"/>
                        <a:pt x="199" y="81"/>
                      </a:cubicBezTo>
                      <a:cubicBezTo>
                        <a:pt x="199" y="79"/>
                        <a:pt x="200" y="77"/>
                        <a:pt x="203" y="77"/>
                      </a:cubicBezTo>
                      <a:close/>
                      <a:moveTo>
                        <a:pt x="96" y="311"/>
                      </a:moveTo>
                      <a:cubicBezTo>
                        <a:pt x="92" y="319"/>
                        <a:pt x="86" y="324"/>
                        <a:pt x="81" y="328"/>
                      </a:cubicBezTo>
                      <a:cubicBezTo>
                        <a:pt x="75" y="332"/>
                        <a:pt x="68" y="334"/>
                        <a:pt x="62" y="334"/>
                      </a:cubicBezTo>
                      <a:cubicBezTo>
                        <a:pt x="58" y="334"/>
                        <a:pt x="55" y="334"/>
                        <a:pt x="52" y="333"/>
                      </a:cubicBezTo>
                      <a:cubicBezTo>
                        <a:pt x="49" y="332"/>
                        <a:pt x="46" y="330"/>
                        <a:pt x="43" y="328"/>
                      </a:cubicBezTo>
                      <a:cubicBezTo>
                        <a:pt x="43" y="328"/>
                        <a:pt x="43" y="328"/>
                        <a:pt x="43" y="328"/>
                      </a:cubicBezTo>
                      <a:cubicBezTo>
                        <a:pt x="43" y="328"/>
                        <a:pt x="43" y="328"/>
                        <a:pt x="43" y="328"/>
                      </a:cubicBezTo>
                      <a:cubicBezTo>
                        <a:pt x="43" y="328"/>
                        <a:pt x="43" y="328"/>
                        <a:pt x="43" y="328"/>
                      </a:cubicBezTo>
                      <a:cubicBezTo>
                        <a:pt x="42" y="327"/>
                        <a:pt x="40" y="326"/>
                        <a:pt x="39" y="325"/>
                      </a:cubicBezTo>
                      <a:cubicBezTo>
                        <a:pt x="39" y="325"/>
                        <a:pt x="38" y="325"/>
                        <a:pt x="38" y="324"/>
                      </a:cubicBezTo>
                      <a:cubicBezTo>
                        <a:pt x="37" y="324"/>
                        <a:pt x="36" y="323"/>
                        <a:pt x="35" y="322"/>
                      </a:cubicBezTo>
                      <a:cubicBezTo>
                        <a:pt x="35" y="321"/>
                        <a:pt x="35" y="321"/>
                        <a:pt x="34" y="321"/>
                      </a:cubicBezTo>
                      <a:cubicBezTo>
                        <a:pt x="33" y="319"/>
                        <a:pt x="32" y="318"/>
                        <a:pt x="31" y="317"/>
                      </a:cubicBezTo>
                      <a:cubicBezTo>
                        <a:pt x="31" y="316"/>
                        <a:pt x="31" y="316"/>
                        <a:pt x="31" y="316"/>
                      </a:cubicBezTo>
                      <a:cubicBezTo>
                        <a:pt x="30" y="315"/>
                        <a:pt x="29" y="313"/>
                        <a:pt x="28" y="312"/>
                      </a:cubicBezTo>
                      <a:cubicBezTo>
                        <a:pt x="27" y="311"/>
                        <a:pt x="27" y="311"/>
                        <a:pt x="27" y="310"/>
                      </a:cubicBezTo>
                      <a:cubicBezTo>
                        <a:pt x="26" y="309"/>
                        <a:pt x="25" y="308"/>
                        <a:pt x="25" y="307"/>
                      </a:cubicBezTo>
                      <a:cubicBezTo>
                        <a:pt x="24" y="306"/>
                        <a:pt x="24" y="306"/>
                        <a:pt x="24" y="305"/>
                      </a:cubicBezTo>
                      <a:cubicBezTo>
                        <a:pt x="23" y="303"/>
                        <a:pt x="22" y="302"/>
                        <a:pt x="21" y="300"/>
                      </a:cubicBezTo>
                      <a:cubicBezTo>
                        <a:pt x="21" y="300"/>
                        <a:pt x="21" y="300"/>
                        <a:pt x="21" y="300"/>
                      </a:cubicBezTo>
                      <a:cubicBezTo>
                        <a:pt x="21" y="299"/>
                        <a:pt x="21" y="299"/>
                        <a:pt x="21" y="299"/>
                      </a:cubicBezTo>
                      <a:cubicBezTo>
                        <a:pt x="20" y="297"/>
                        <a:pt x="20" y="296"/>
                        <a:pt x="19" y="294"/>
                      </a:cubicBezTo>
                      <a:cubicBezTo>
                        <a:pt x="19" y="293"/>
                        <a:pt x="19" y="292"/>
                        <a:pt x="18" y="292"/>
                      </a:cubicBezTo>
                      <a:cubicBezTo>
                        <a:pt x="18" y="290"/>
                        <a:pt x="17" y="289"/>
                        <a:pt x="17" y="287"/>
                      </a:cubicBezTo>
                      <a:cubicBezTo>
                        <a:pt x="17" y="286"/>
                        <a:pt x="17" y="286"/>
                        <a:pt x="17" y="285"/>
                      </a:cubicBezTo>
                      <a:cubicBezTo>
                        <a:pt x="15" y="281"/>
                        <a:pt x="14" y="276"/>
                        <a:pt x="14" y="271"/>
                      </a:cubicBezTo>
                      <a:cubicBezTo>
                        <a:pt x="14" y="271"/>
                        <a:pt x="14" y="270"/>
                        <a:pt x="14" y="269"/>
                      </a:cubicBezTo>
                      <a:cubicBezTo>
                        <a:pt x="13" y="267"/>
                        <a:pt x="13" y="266"/>
                        <a:pt x="13" y="264"/>
                      </a:cubicBezTo>
                      <a:cubicBezTo>
                        <a:pt x="13" y="263"/>
                        <a:pt x="13" y="262"/>
                        <a:pt x="13" y="262"/>
                      </a:cubicBezTo>
                      <a:cubicBezTo>
                        <a:pt x="13" y="259"/>
                        <a:pt x="13" y="257"/>
                        <a:pt x="13" y="254"/>
                      </a:cubicBezTo>
                      <a:cubicBezTo>
                        <a:pt x="13" y="252"/>
                        <a:pt x="13" y="249"/>
                        <a:pt x="13" y="247"/>
                      </a:cubicBezTo>
                      <a:cubicBezTo>
                        <a:pt x="13" y="246"/>
                        <a:pt x="13" y="245"/>
                        <a:pt x="13" y="245"/>
                      </a:cubicBezTo>
                      <a:cubicBezTo>
                        <a:pt x="13" y="243"/>
                        <a:pt x="13" y="241"/>
                        <a:pt x="14" y="239"/>
                      </a:cubicBezTo>
                      <a:cubicBezTo>
                        <a:pt x="14" y="239"/>
                        <a:pt x="14" y="238"/>
                        <a:pt x="14" y="237"/>
                      </a:cubicBezTo>
                      <a:cubicBezTo>
                        <a:pt x="14" y="232"/>
                        <a:pt x="15" y="228"/>
                        <a:pt x="17" y="223"/>
                      </a:cubicBezTo>
                      <a:cubicBezTo>
                        <a:pt x="17" y="223"/>
                        <a:pt x="17" y="222"/>
                        <a:pt x="17" y="222"/>
                      </a:cubicBezTo>
                      <a:cubicBezTo>
                        <a:pt x="17" y="220"/>
                        <a:pt x="18" y="218"/>
                        <a:pt x="18" y="217"/>
                      </a:cubicBezTo>
                      <a:cubicBezTo>
                        <a:pt x="19" y="216"/>
                        <a:pt x="19" y="216"/>
                        <a:pt x="19" y="215"/>
                      </a:cubicBezTo>
                      <a:cubicBezTo>
                        <a:pt x="20" y="213"/>
                        <a:pt x="20" y="211"/>
                        <a:pt x="21" y="209"/>
                      </a:cubicBezTo>
                      <a:cubicBezTo>
                        <a:pt x="21" y="209"/>
                        <a:pt x="21" y="209"/>
                        <a:pt x="21" y="209"/>
                      </a:cubicBezTo>
                      <a:cubicBezTo>
                        <a:pt x="21" y="209"/>
                        <a:pt x="21" y="209"/>
                        <a:pt x="21" y="209"/>
                      </a:cubicBezTo>
                      <a:cubicBezTo>
                        <a:pt x="22" y="207"/>
                        <a:pt x="23" y="205"/>
                        <a:pt x="24" y="203"/>
                      </a:cubicBezTo>
                      <a:cubicBezTo>
                        <a:pt x="24" y="203"/>
                        <a:pt x="24" y="202"/>
                        <a:pt x="25" y="202"/>
                      </a:cubicBezTo>
                      <a:cubicBezTo>
                        <a:pt x="25" y="201"/>
                        <a:pt x="26" y="199"/>
                        <a:pt x="27" y="198"/>
                      </a:cubicBezTo>
                      <a:cubicBezTo>
                        <a:pt x="27" y="198"/>
                        <a:pt x="27" y="197"/>
                        <a:pt x="28" y="197"/>
                      </a:cubicBezTo>
                      <a:cubicBezTo>
                        <a:pt x="30" y="193"/>
                        <a:pt x="32" y="190"/>
                        <a:pt x="34" y="188"/>
                      </a:cubicBezTo>
                      <a:cubicBezTo>
                        <a:pt x="35" y="187"/>
                        <a:pt x="35" y="187"/>
                        <a:pt x="35" y="187"/>
                      </a:cubicBezTo>
                      <a:cubicBezTo>
                        <a:pt x="36" y="186"/>
                        <a:pt x="37" y="185"/>
                        <a:pt x="38" y="184"/>
                      </a:cubicBezTo>
                      <a:cubicBezTo>
                        <a:pt x="39" y="184"/>
                        <a:pt x="39" y="183"/>
                        <a:pt x="39" y="183"/>
                      </a:cubicBezTo>
                      <a:cubicBezTo>
                        <a:pt x="40" y="182"/>
                        <a:pt x="42" y="181"/>
                        <a:pt x="43" y="180"/>
                      </a:cubicBezTo>
                      <a:cubicBezTo>
                        <a:pt x="43" y="180"/>
                        <a:pt x="43" y="180"/>
                        <a:pt x="43" y="180"/>
                      </a:cubicBezTo>
                      <a:cubicBezTo>
                        <a:pt x="44" y="179"/>
                        <a:pt x="46" y="178"/>
                        <a:pt x="47" y="178"/>
                      </a:cubicBezTo>
                      <a:cubicBezTo>
                        <a:pt x="48" y="178"/>
                        <a:pt x="48" y="178"/>
                        <a:pt x="48" y="178"/>
                      </a:cubicBezTo>
                      <a:cubicBezTo>
                        <a:pt x="49" y="177"/>
                        <a:pt x="50" y="176"/>
                        <a:pt x="52" y="176"/>
                      </a:cubicBezTo>
                      <a:cubicBezTo>
                        <a:pt x="52" y="176"/>
                        <a:pt x="52" y="176"/>
                        <a:pt x="52" y="176"/>
                      </a:cubicBezTo>
                      <a:cubicBezTo>
                        <a:pt x="55" y="175"/>
                        <a:pt x="58" y="174"/>
                        <a:pt x="62" y="174"/>
                      </a:cubicBezTo>
                      <a:cubicBezTo>
                        <a:pt x="68" y="174"/>
                        <a:pt x="75" y="176"/>
                        <a:pt x="81" y="180"/>
                      </a:cubicBezTo>
                      <a:cubicBezTo>
                        <a:pt x="89" y="186"/>
                        <a:pt x="97" y="196"/>
                        <a:pt x="102" y="209"/>
                      </a:cubicBezTo>
                      <a:cubicBezTo>
                        <a:pt x="108" y="222"/>
                        <a:pt x="111" y="237"/>
                        <a:pt x="111" y="254"/>
                      </a:cubicBezTo>
                      <a:cubicBezTo>
                        <a:pt x="111" y="277"/>
                        <a:pt x="105" y="297"/>
                        <a:pt x="96" y="311"/>
                      </a:cubicBezTo>
                      <a:close/>
                      <a:moveTo>
                        <a:pt x="135" y="202"/>
                      </a:moveTo>
                      <a:cubicBezTo>
                        <a:pt x="135" y="203"/>
                        <a:pt x="135" y="203"/>
                        <a:pt x="135" y="203"/>
                      </a:cubicBezTo>
                      <a:cubicBezTo>
                        <a:pt x="135" y="202"/>
                        <a:pt x="135" y="202"/>
                        <a:pt x="135" y="202"/>
                      </a:cubicBezTo>
                      <a:close/>
                      <a:moveTo>
                        <a:pt x="119" y="176"/>
                      </a:moveTo>
                      <a:cubicBezTo>
                        <a:pt x="115" y="176"/>
                        <a:pt x="112" y="175"/>
                        <a:pt x="109" y="174"/>
                      </a:cubicBezTo>
                      <a:cubicBezTo>
                        <a:pt x="106" y="173"/>
                        <a:pt x="103" y="172"/>
                        <a:pt x="100" y="170"/>
                      </a:cubicBezTo>
                      <a:cubicBezTo>
                        <a:pt x="100" y="170"/>
                        <a:pt x="100" y="170"/>
                        <a:pt x="100" y="170"/>
                      </a:cubicBezTo>
                      <a:cubicBezTo>
                        <a:pt x="100" y="170"/>
                        <a:pt x="100" y="170"/>
                        <a:pt x="100" y="170"/>
                      </a:cubicBezTo>
                      <a:cubicBezTo>
                        <a:pt x="100" y="170"/>
                        <a:pt x="100" y="170"/>
                        <a:pt x="100" y="170"/>
                      </a:cubicBezTo>
                      <a:cubicBezTo>
                        <a:pt x="99" y="169"/>
                        <a:pt x="97" y="168"/>
                        <a:pt x="96" y="167"/>
                      </a:cubicBezTo>
                      <a:cubicBezTo>
                        <a:pt x="96" y="166"/>
                        <a:pt x="95" y="166"/>
                        <a:pt x="95" y="166"/>
                      </a:cubicBezTo>
                      <a:cubicBezTo>
                        <a:pt x="94" y="165"/>
                        <a:pt x="93" y="164"/>
                        <a:pt x="92" y="163"/>
                      </a:cubicBezTo>
                      <a:cubicBezTo>
                        <a:pt x="92" y="163"/>
                        <a:pt x="92" y="162"/>
                        <a:pt x="91" y="162"/>
                      </a:cubicBezTo>
                      <a:cubicBezTo>
                        <a:pt x="91" y="161"/>
                        <a:pt x="90" y="160"/>
                        <a:pt x="89" y="159"/>
                      </a:cubicBezTo>
                      <a:cubicBezTo>
                        <a:pt x="89" y="159"/>
                        <a:pt x="88" y="158"/>
                        <a:pt x="88" y="158"/>
                      </a:cubicBezTo>
                      <a:cubicBezTo>
                        <a:pt x="88" y="158"/>
                        <a:pt x="88" y="158"/>
                        <a:pt x="88" y="158"/>
                      </a:cubicBezTo>
                      <a:cubicBezTo>
                        <a:pt x="87" y="156"/>
                        <a:pt x="86" y="155"/>
                        <a:pt x="85" y="153"/>
                      </a:cubicBezTo>
                      <a:cubicBezTo>
                        <a:pt x="84" y="153"/>
                        <a:pt x="84" y="152"/>
                        <a:pt x="84" y="152"/>
                      </a:cubicBezTo>
                      <a:cubicBezTo>
                        <a:pt x="83" y="151"/>
                        <a:pt x="82" y="149"/>
                        <a:pt x="82" y="148"/>
                      </a:cubicBezTo>
                      <a:cubicBezTo>
                        <a:pt x="81" y="148"/>
                        <a:pt x="81" y="147"/>
                        <a:pt x="81" y="146"/>
                      </a:cubicBezTo>
                      <a:cubicBezTo>
                        <a:pt x="80" y="145"/>
                        <a:pt x="79" y="143"/>
                        <a:pt x="78" y="141"/>
                      </a:cubicBezTo>
                      <a:cubicBezTo>
                        <a:pt x="78" y="141"/>
                        <a:pt x="78" y="141"/>
                        <a:pt x="78" y="141"/>
                      </a:cubicBezTo>
                      <a:cubicBezTo>
                        <a:pt x="78" y="141"/>
                        <a:pt x="78" y="141"/>
                        <a:pt x="78" y="141"/>
                      </a:cubicBezTo>
                      <a:cubicBezTo>
                        <a:pt x="77" y="139"/>
                        <a:pt x="77" y="137"/>
                        <a:pt x="76" y="135"/>
                      </a:cubicBezTo>
                      <a:cubicBezTo>
                        <a:pt x="76" y="134"/>
                        <a:pt x="76" y="134"/>
                        <a:pt x="75" y="133"/>
                      </a:cubicBezTo>
                      <a:cubicBezTo>
                        <a:pt x="75" y="132"/>
                        <a:pt x="74" y="130"/>
                        <a:pt x="74" y="128"/>
                      </a:cubicBezTo>
                      <a:cubicBezTo>
                        <a:pt x="74" y="128"/>
                        <a:pt x="74" y="127"/>
                        <a:pt x="73" y="126"/>
                      </a:cubicBezTo>
                      <a:cubicBezTo>
                        <a:pt x="72" y="122"/>
                        <a:pt x="71" y="118"/>
                        <a:pt x="71" y="113"/>
                      </a:cubicBezTo>
                      <a:cubicBezTo>
                        <a:pt x="71" y="112"/>
                        <a:pt x="71" y="111"/>
                        <a:pt x="71" y="111"/>
                      </a:cubicBezTo>
                      <a:cubicBezTo>
                        <a:pt x="70" y="109"/>
                        <a:pt x="70" y="107"/>
                        <a:pt x="70" y="105"/>
                      </a:cubicBezTo>
                      <a:cubicBezTo>
                        <a:pt x="70" y="105"/>
                        <a:pt x="70" y="104"/>
                        <a:pt x="70" y="103"/>
                      </a:cubicBezTo>
                      <a:cubicBezTo>
                        <a:pt x="70" y="101"/>
                        <a:pt x="70" y="98"/>
                        <a:pt x="70" y="96"/>
                      </a:cubicBezTo>
                      <a:cubicBezTo>
                        <a:pt x="70" y="93"/>
                        <a:pt x="70" y="91"/>
                        <a:pt x="70" y="88"/>
                      </a:cubicBezTo>
                      <a:cubicBezTo>
                        <a:pt x="70" y="87"/>
                        <a:pt x="70" y="87"/>
                        <a:pt x="70" y="86"/>
                      </a:cubicBezTo>
                      <a:cubicBezTo>
                        <a:pt x="70" y="84"/>
                        <a:pt x="70" y="82"/>
                        <a:pt x="71" y="81"/>
                      </a:cubicBezTo>
                      <a:cubicBezTo>
                        <a:pt x="71" y="80"/>
                        <a:pt x="71" y="79"/>
                        <a:pt x="71" y="78"/>
                      </a:cubicBezTo>
                      <a:cubicBezTo>
                        <a:pt x="71" y="74"/>
                        <a:pt x="72" y="69"/>
                        <a:pt x="73" y="65"/>
                      </a:cubicBezTo>
                      <a:cubicBezTo>
                        <a:pt x="74" y="64"/>
                        <a:pt x="74" y="64"/>
                        <a:pt x="74" y="63"/>
                      </a:cubicBezTo>
                      <a:cubicBezTo>
                        <a:pt x="74" y="61"/>
                        <a:pt x="75" y="60"/>
                        <a:pt x="75" y="58"/>
                      </a:cubicBezTo>
                      <a:cubicBezTo>
                        <a:pt x="76" y="58"/>
                        <a:pt x="76" y="57"/>
                        <a:pt x="76" y="56"/>
                      </a:cubicBezTo>
                      <a:cubicBezTo>
                        <a:pt x="77" y="54"/>
                        <a:pt x="77" y="52"/>
                        <a:pt x="78" y="50"/>
                      </a:cubicBezTo>
                      <a:cubicBezTo>
                        <a:pt x="78" y="50"/>
                        <a:pt x="78" y="50"/>
                        <a:pt x="78" y="50"/>
                      </a:cubicBezTo>
                      <a:cubicBezTo>
                        <a:pt x="78" y="50"/>
                        <a:pt x="78" y="50"/>
                        <a:pt x="78" y="50"/>
                      </a:cubicBezTo>
                      <a:cubicBezTo>
                        <a:pt x="79" y="48"/>
                        <a:pt x="80" y="47"/>
                        <a:pt x="81" y="45"/>
                      </a:cubicBezTo>
                      <a:cubicBezTo>
                        <a:pt x="81" y="44"/>
                        <a:pt x="81" y="44"/>
                        <a:pt x="82" y="43"/>
                      </a:cubicBezTo>
                      <a:cubicBezTo>
                        <a:pt x="82" y="42"/>
                        <a:pt x="83" y="41"/>
                        <a:pt x="84" y="39"/>
                      </a:cubicBezTo>
                      <a:cubicBezTo>
                        <a:pt x="84" y="39"/>
                        <a:pt x="84" y="38"/>
                        <a:pt x="85" y="38"/>
                      </a:cubicBezTo>
                      <a:cubicBezTo>
                        <a:pt x="87" y="35"/>
                        <a:pt x="89" y="32"/>
                        <a:pt x="91" y="29"/>
                      </a:cubicBezTo>
                      <a:cubicBezTo>
                        <a:pt x="92" y="29"/>
                        <a:pt x="92" y="28"/>
                        <a:pt x="92" y="28"/>
                      </a:cubicBezTo>
                      <a:cubicBezTo>
                        <a:pt x="93" y="27"/>
                        <a:pt x="94" y="26"/>
                        <a:pt x="95" y="25"/>
                      </a:cubicBezTo>
                      <a:cubicBezTo>
                        <a:pt x="95" y="25"/>
                        <a:pt x="96" y="25"/>
                        <a:pt x="96" y="25"/>
                      </a:cubicBezTo>
                      <a:cubicBezTo>
                        <a:pt x="97" y="23"/>
                        <a:pt x="99" y="22"/>
                        <a:pt x="100" y="22"/>
                      </a:cubicBezTo>
                      <a:cubicBezTo>
                        <a:pt x="100" y="22"/>
                        <a:pt x="100" y="22"/>
                        <a:pt x="100" y="22"/>
                      </a:cubicBezTo>
                      <a:cubicBezTo>
                        <a:pt x="101" y="21"/>
                        <a:pt x="103" y="20"/>
                        <a:pt x="104" y="19"/>
                      </a:cubicBezTo>
                      <a:cubicBezTo>
                        <a:pt x="105" y="19"/>
                        <a:pt x="105" y="19"/>
                        <a:pt x="105" y="19"/>
                      </a:cubicBezTo>
                      <a:cubicBezTo>
                        <a:pt x="106" y="18"/>
                        <a:pt x="107" y="18"/>
                        <a:pt x="109" y="17"/>
                      </a:cubicBezTo>
                      <a:cubicBezTo>
                        <a:pt x="109" y="17"/>
                        <a:pt x="109" y="17"/>
                        <a:pt x="109" y="17"/>
                      </a:cubicBezTo>
                      <a:cubicBezTo>
                        <a:pt x="112" y="16"/>
                        <a:pt x="115" y="15"/>
                        <a:pt x="119" y="15"/>
                      </a:cubicBezTo>
                      <a:cubicBezTo>
                        <a:pt x="125" y="15"/>
                        <a:pt x="132" y="18"/>
                        <a:pt x="137" y="22"/>
                      </a:cubicBezTo>
                      <a:cubicBezTo>
                        <a:pt x="146" y="27"/>
                        <a:pt x="154" y="37"/>
                        <a:pt x="159" y="50"/>
                      </a:cubicBezTo>
                      <a:cubicBezTo>
                        <a:pt x="165" y="63"/>
                        <a:pt x="168" y="79"/>
                        <a:pt x="168" y="96"/>
                      </a:cubicBezTo>
                      <a:cubicBezTo>
                        <a:pt x="168" y="118"/>
                        <a:pt x="162" y="138"/>
                        <a:pt x="153" y="153"/>
                      </a:cubicBezTo>
                      <a:cubicBezTo>
                        <a:pt x="152" y="155"/>
                        <a:pt x="150" y="157"/>
                        <a:pt x="149" y="159"/>
                      </a:cubicBezTo>
                      <a:cubicBezTo>
                        <a:pt x="145" y="163"/>
                        <a:pt x="141" y="167"/>
                        <a:pt x="137" y="170"/>
                      </a:cubicBezTo>
                      <a:cubicBezTo>
                        <a:pt x="132" y="174"/>
                        <a:pt x="125" y="176"/>
                        <a:pt x="119" y="176"/>
                      </a:cubicBezTo>
                      <a:close/>
                      <a:moveTo>
                        <a:pt x="222" y="311"/>
                      </a:moveTo>
                      <a:cubicBezTo>
                        <a:pt x="218" y="319"/>
                        <a:pt x="212" y="324"/>
                        <a:pt x="206" y="328"/>
                      </a:cubicBezTo>
                      <a:cubicBezTo>
                        <a:pt x="201" y="332"/>
                        <a:pt x="194" y="334"/>
                        <a:pt x="188" y="334"/>
                      </a:cubicBezTo>
                      <a:cubicBezTo>
                        <a:pt x="184" y="334"/>
                        <a:pt x="181" y="334"/>
                        <a:pt x="178" y="333"/>
                      </a:cubicBezTo>
                      <a:cubicBezTo>
                        <a:pt x="175" y="332"/>
                        <a:pt x="172" y="330"/>
                        <a:pt x="169" y="328"/>
                      </a:cubicBezTo>
                      <a:cubicBezTo>
                        <a:pt x="169" y="328"/>
                        <a:pt x="169" y="328"/>
                        <a:pt x="169" y="328"/>
                      </a:cubicBezTo>
                      <a:cubicBezTo>
                        <a:pt x="169" y="328"/>
                        <a:pt x="169" y="328"/>
                        <a:pt x="169" y="328"/>
                      </a:cubicBezTo>
                      <a:cubicBezTo>
                        <a:pt x="169" y="328"/>
                        <a:pt x="169" y="328"/>
                        <a:pt x="169" y="328"/>
                      </a:cubicBezTo>
                      <a:cubicBezTo>
                        <a:pt x="168" y="327"/>
                        <a:pt x="166" y="326"/>
                        <a:pt x="165" y="325"/>
                      </a:cubicBezTo>
                      <a:cubicBezTo>
                        <a:pt x="165" y="325"/>
                        <a:pt x="164" y="325"/>
                        <a:pt x="164" y="324"/>
                      </a:cubicBezTo>
                      <a:cubicBezTo>
                        <a:pt x="163" y="324"/>
                        <a:pt x="162" y="323"/>
                        <a:pt x="161" y="322"/>
                      </a:cubicBezTo>
                      <a:cubicBezTo>
                        <a:pt x="161" y="321"/>
                        <a:pt x="161" y="321"/>
                        <a:pt x="160" y="321"/>
                      </a:cubicBezTo>
                      <a:cubicBezTo>
                        <a:pt x="159" y="319"/>
                        <a:pt x="158" y="318"/>
                        <a:pt x="157" y="317"/>
                      </a:cubicBezTo>
                      <a:cubicBezTo>
                        <a:pt x="157" y="316"/>
                        <a:pt x="157" y="316"/>
                        <a:pt x="157" y="316"/>
                      </a:cubicBezTo>
                      <a:cubicBezTo>
                        <a:pt x="156" y="315"/>
                        <a:pt x="155" y="313"/>
                        <a:pt x="154" y="312"/>
                      </a:cubicBezTo>
                      <a:cubicBezTo>
                        <a:pt x="153" y="311"/>
                        <a:pt x="153" y="311"/>
                        <a:pt x="153" y="310"/>
                      </a:cubicBezTo>
                      <a:cubicBezTo>
                        <a:pt x="152" y="309"/>
                        <a:pt x="151" y="308"/>
                        <a:pt x="151" y="307"/>
                      </a:cubicBezTo>
                      <a:cubicBezTo>
                        <a:pt x="150" y="306"/>
                        <a:pt x="150" y="306"/>
                        <a:pt x="150" y="305"/>
                      </a:cubicBezTo>
                      <a:cubicBezTo>
                        <a:pt x="149" y="303"/>
                        <a:pt x="148" y="302"/>
                        <a:pt x="147" y="300"/>
                      </a:cubicBezTo>
                      <a:cubicBezTo>
                        <a:pt x="147" y="300"/>
                        <a:pt x="147" y="300"/>
                        <a:pt x="147" y="300"/>
                      </a:cubicBezTo>
                      <a:cubicBezTo>
                        <a:pt x="147" y="299"/>
                        <a:pt x="147" y="299"/>
                        <a:pt x="147" y="299"/>
                      </a:cubicBezTo>
                      <a:cubicBezTo>
                        <a:pt x="146" y="297"/>
                        <a:pt x="146" y="296"/>
                        <a:pt x="145" y="294"/>
                      </a:cubicBezTo>
                      <a:cubicBezTo>
                        <a:pt x="145" y="293"/>
                        <a:pt x="145" y="292"/>
                        <a:pt x="144" y="292"/>
                      </a:cubicBezTo>
                      <a:cubicBezTo>
                        <a:pt x="144" y="290"/>
                        <a:pt x="143" y="289"/>
                        <a:pt x="143" y="287"/>
                      </a:cubicBezTo>
                      <a:cubicBezTo>
                        <a:pt x="143" y="286"/>
                        <a:pt x="143" y="286"/>
                        <a:pt x="142" y="285"/>
                      </a:cubicBezTo>
                      <a:cubicBezTo>
                        <a:pt x="141" y="281"/>
                        <a:pt x="140" y="276"/>
                        <a:pt x="140" y="271"/>
                      </a:cubicBezTo>
                      <a:cubicBezTo>
                        <a:pt x="140" y="271"/>
                        <a:pt x="140" y="270"/>
                        <a:pt x="139" y="269"/>
                      </a:cubicBezTo>
                      <a:cubicBezTo>
                        <a:pt x="139" y="267"/>
                        <a:pt x="139" y="266"/>
                        <a:pt x="139" y="264"/>
                      </a:cubicBezTo>
                      <a:cubicBezTo>
                        <a:pt x="139" y="263"/>
                        <a:pt x="139" y="262"/>
                        <a:pt x="139" y="262"/>
                      </a:cubicBezTo>
                      <a:cubicBezTo>
                        <a:pt x="139" y="259"/>
                        <a:pt x="139" y="257"/>
                        <a:pt x="139" y="254"/>
                      </a:cubicBezTo>
                      <a:cubicBezTo>
                        <a:pt x="139" y="252"/>
                        <a:pt x="139" y="249"/>
                        <a:pt x="139" y="247"/>
                      </a:cubicBezTo>
                      <a:cubicBezTo>
                        <a:pt x="139" y="246"/>
                        <a:pt x="139" y="245"/>
                        <a:pt x="139" y="245"/>
                      </a:cubicBezTo>
                      <a:cubicBezTo>
                        <a:pt x="139" y="243"/>
                        <a:pt x="139" y="241"/>
                        <a:pt x="139" y="239"/>
                      </a:cubicBezTo>
                      <a:cubicBezTo>
                        <a:pt x="140" y="239"/>
                        <a:pt x="140" y="238"/>
                        <a:pt x="140" y="237"/>
                      </a:cubicBezTo>
                      <a:cubicBezTo>
                        <a:pt x="140" y="232"/>
                        <a:pt x="141" y="228"/>
                        <a:pt x="142" y="223"/>
                      </a:cubicBezTo>
                      <a:cubicBezTo>
                        <a:pt x="143" y="223"/>
                        <a:pt x="143" y="222"/>
                        <a:pt x="143" y="222"/>
                      </a:cubicBezTo>
                      <a:cubicBezTo>
                        <a:pt x="143" y="220"/>
                        <a:pt x="144" y="218"/>
                        <a:pt x="144" y="217"/>
                      </a:cubicBezTo>
                      <a:cubicBezTo>
                        <a:pt x="145" y="216"/>
                        <a:pt x="145" y="216"/>
                        <a:pt x="145" y="215"/>
                      </a:cubicBezTo>
                      <a:cubicBezTo>
                        <a:pt x="146" y="213"/>
                        <a:pt x="146" y="211"/>
                        <a:pt x="147" y="209"/>
                      </a:cubicBezTo>
                      <a:cubicBezTo>
                        <a:pt x="147" y="209"/>
                        <a:pt x="147" y="209"/>
                        <a:pt x="147" y="209"/>
                      </a:cubicBezTo>
                      <a:cubicBezTo>
                        <a:pt x="147" y="209"/>
                        <a:pt x="147" y="209"/>
                        <a:pt x="147" y="209"/>
                      </a:cubicBezTo>
                      <a:cubicBezTo>
                        <a:pt x="148" y="207"/>
                        <a:pt x="149" y="205"/>
                        <a:pt x="150" y="203"/>
                      </a:cubicBezTo>
                      <a:cubicBezTo>
                        <a:pt x="150" y="203"/>
                        <a:pt x="150" y="202"/>
                        <a:pt x="151" y="202"/>
                      </a:cubicBezTo>
                      <a:cubicBezTo>
                        <a:pt x="151" y="201"/>
                        <a:pt x="152" y="199"/>
                        <a:pt x="153" y="198"/>
                      </a:cubicBezTo>
                      <a:cubicBezTo>
                        <a:pt x="153" y="198"/>
                        <a:pt x="153" y="197"/>
                        <a:pt x="154" y="197"/>
                      </a:cubicBezTo>
                      <a:cubicBezTo>
                        <a:pt x="155" y="195"/>
                        <a:pt x="156" y="193"/>
                        <a:pt x="158" y="191"/>
                      </a:cubicBezTo>
                      <a:cubicBezTo>
                        <a:pt x="159" y="190"/>
                        <a:pt x="159" y="189"/>
                        <a:pt x="160" y="188"/>
                      </a:cubicBezTo>
                      <a:cubicBezTo>
                        <a:pt x="161" y="187"/>
                        <a:pt x="161" y="187"/>
                        <a:pt x="161" y="187"/>
                      </a:cubicBezTo>
                      <a:cubicBezTo>
                        <a:pt x="162" y="186"/>
                        <a:pt x="163" y="185"/>
                        <a:pt x="164" y="184"/>
                      </a:cubicBezTo>
                      <a:cubicBezTo>
                        <a:pt x="164" y="184"/>
                        <a:pt x="165" y="183"/>
                        <a:pt x="165" y="183"/>
                      </a:cubicBezTo>
                      <a:cubicBezTo>
                        <a:pt x="166" y="182"/>
                        <a:pt x="168" y="181"/>
                        <a:pt x="169" y="180"/>
                      </a:cubicBezTo>
                      <a:cubicBezTo>
                        <a:pt x="169" y="180"/>
                        <a:pt x="169" y="180"/>
                        <a:pt x="169" y="180"/>
                      </a:cubicBezTo>
                      <a:cubicBezTo>
                        <a:pt x="170" y="179"/>
                        <a:pt x="172" y="178"/>
                        <a:pt x="173" y="178"/>
                      </a:cubicBezTo>
                      <a:cubicBezTo>
                        <a:pt x="173" y="178"/>
                        <a:pt x="173" y="178"/>
                        <a:pt x="173" y="178"/>
                      </a:cubicBezTo>
                      <a:cubicBezTo>
                        <a:pt x="175" y="177"/>
                        <a:pt x="176" y="176"/>
                        <a:pt x="178" y="176"/>
                      </a:cubicBezTo>
                      <a:cubicBezTo>
                        <a:pt x="178" y="176"/>
                        <a:pt x="178" y="176"/>
                        <a:pt x="178" y="176"/>
                      </a:cubicBezTo>
                      <a:cubicBezTo>
                        <a:pt x="181" y="175"/>
                        <a:pt x="184" y="174"/>
                        <a:pt x="188" y="174"/>
                      </a:cubicBezTo>
                      <a:cubicBezTo>
                        <a:pt x="194" y="174"/>
                        <a:pt x="201" y="176"/>
                        <a:pt x="206" y="180"/>
                      </a:cubicBezTo>
                      <a:cubicBezTo>
                        <a:pt x="210" y="183"/>
                        <a:pt x="214" y="186"/>
                        <a:pt x="218" y="191"/>
                      </a:cubicBezTo>
                      <a:cubicBezTo>
                        <a:pt x="222" y="196"/>
                        <a:pt x="225" y="202"/>
                        <a:pt x="228" y="209"/>
                      </a:cubicBezTo>
                      <a:cubicBezTo>
                        <a:pt x="234" y="222"/>
                        <a:pt x="237" y="237"/>
                        <a:pt x="237" y="254"/>
                      </a:cubicBezTo>
                      <a:cubicBezTo>
                        <a:pt x="237" y="277"/>
                        <a:pt x="231" y="297"/>
                        <a:pt x="222" y="311"/>
                      </a:cubicBezTo>
                      <a:close/>
                      <a:moveTo>
                        <a:pt x="264" y="220"/>
                      </a:moveTo>
                      <a:cubicBezTo>
                        <a:pt x="265" y="218"/>
                        <a:pt x="267" y="217"/>
                        <a:pt x="269" y="217"/>
                      </a:cubicBezTo>
                      <a:cubicBezTo>
                        <a:pt x="269" y="217"/>
                        <a:pt x="269" y="217"/>
                        <a:pt x="269" y="217"/>
                      </a:cubicBezTo>
                      <a:cubicBezTo>
                        <a:pt x="300" y="221"/>
                        <a:pt x="333" y="225"/>
                        <a:pt x="364" y="222"/>
                      </a:cubicBezTo>
                      <a:cubicBezTo>
                        <a:pt x="367" y="222"/>
                        <a:pt x="369" y="223"/>
                        <a:pt x="369" y="226"/>
                      </a:cubicBezTo>
                      <a:cubicBezTo>
                        <a:pt x="369" y="228"/>
                        <a:pt x="367" y="230"/>
                        <a:pt x="365" y="230"/>
                      </a:cubicBezTo>
                      <a:cubicBezTo>
                        <a:pt x="358" y="231"/>
                        <a:pt x="350" y="231"/>
                        <a:pt x="343" y="231"/>
                      </a:cubicBezTo>
                      <a:cubicBezTo>
                        <a:pt x="318" y="231"/>
                        <a:pt x="292" y="228"/>
                        <a:pt x="268" y="225"/>
                      </a:cubicBezTo>
                      <a:cubicBezTo>
                        <a:pt x="266" y="225"/>
                        <a:pt x="264" y="223"/>
                        <a:pt x="264" y="220"/>
                      </a:cubicBezTo>
                      <a:close/>
                      <a:moveTo>
                        <a:pt x="274" y="272"/>
                      </a:moveTo>
                      <a:cubicBezTo>
                        <a:pt x="271" y="272"/>
                        <a:pt x="270" y="270"/>
                        <a:pt x="270" y="268"/>
                      </a:cubicBezTo>
                      <a:cubicBezTo>
                        <a:pt x="270" y="266"/>
                        <a:pt x="271" y="264"/>
                        <a:pt x="274" y="264"/>
                      </a:cubicBezTo>
                      <a:cubicBezTo>
                        <a:pt x="288" y="264"/>
                        <a:pt x="299" y="264"/>
                        <a:pt x="310" y="265"/>
                      </a:cubicBezTo>
                      <a:cubicBezTo>
                        <a:pt x="326" y="265"/>
                        <a:pt x="341" y="266"/>
                        <a:pt x="361" y="266"/>
                      </a:cubicBezTo>
                      <a:cubicBezTo>
                        <a:pt x="377" y="266"/>
                        <a:pt x="407" y="265"/>
                        <a:pt x="423" y="265"/>
                      </a:cubicBezTo>
                      <a:cubicBezTo>
                        <a:pt x="436" y="264"/>
                        <a:pt x="450" y="265"/>
                        <a:pt x="460" y="265"/>
                      </a:cubicBezTo>
                      <a:cubicBezTo>
                        <a:pt x="468" y="265"/>
                        <a:pt x="473" y="265"/>
                        <a:pt x="476" y="265"/>
                      </a:cubicBezTo>
                      <a:cubicBezTo>
                        <a:pt x="478" y="264"/>
                        <a:pt x="480" y="266"/>
                        <a:pt x="480" y="268"/>
                      </a:cubicBezTo>
                      <a:cubicBezTo>
                        <a:pt x="480" y="271"/>
                        <a:pt x="478" y="272"/>
                        <a:pt x="476" y="273"/>
                      </a:cubicBezTo>
                      <a:cubicBezTo>
                        <a:pt x="474" y="273"/>
                        <a:pt x="468" y="273"/>
                        <a:pt x="460" y="273"/>
                      </a:cubicBezTo>
                      <a:cubicBezTo>
                        <a:pt x="450" y="273"/>
                        <a:pt x="436" y="272"/>
                        <a:pt x="424" y="273"/>
                      </a:cubicBezTo>
                      <a:cubicBezTo>
                        <a:pt x="408" y="273"/>
                        <a:pt x="377" y="274"/>
                        <a:pt x="361" y="274"/>
                      </a:cubicBezTo>
                      <a:cubicBezTo>
                        <a:pt x="341" y="274"/>
                        <a:pt x="326" y="273"/>
                        <a:pt x="310" y="273"/>
                      </a:cubicBezTo>
                      <a:cubicBezTo>
                        <a:pt x="299" y="272"/>
                        <a:pt x="288" y="272"/>
                        <a:pt x="274" y="272"/>
                      </a:cubicBezTo>
                      <a:close/>
                      <a:moveTo>
                        <a:pt x="476" y="301"/>
                      </a:moveTo>
                      <a:cubicBezTo>
                        <a:pt x="470" y="301"/>
                        <a:pt x="464" y="301"/>
                        <a:pt x="458" y="301"/>
                      </a:cubicBezTo>
                      <a:cubicBezTo>
                        <a:pt x="438" y="302"/>
                        <a:pt x="418" y="302"/>
                        <a:pt x="397" y="302"/>
                      </a:cubicBezTo>
                      <a:cubicBezTo>
                        <a:pt x="375" y="301"/>
                        <a:pt x="352" y="301"/>
                        <a:pt x="330" y="303"/>
                      </a:cubicBezTo>
                      <a:cubicBezTo>
                        <a:pt x="330" y="303"/>
                        <a:pt x="330" y="303"/>
                        <a:pt x="330" y="303"/>
                      </a:cubicBezTo>
                      <a:cubicBezTo>
                        <a:pt x="328" y="303"/>
                        <a:pt x="326" y="302"/>
                        <a:pt x="326" y="299"/>
                      </a:cubicBezTo>
                      <a:cubicBezTo>
                        <a:pt x="326" y="297"/>
                        <a:pt x="327" y="295"/>
                        <a:pt x="330" y="295"/>
                      </a:cubicBezTo>
                      <a:cubicBezTo>
                        <a:pt x="351" y="293"/>
                        <a:pt x="375" y="293"/>
                        <a:pt x="397" y="294"/>
                      </a:cubicBezTo>
                      <a:cubicBezTo>
                        <a:pt x="418" y="294"/>
                        <a:pt x="438" y="294"/>
                        <a:pt x="458" y="293"/>
                      </a:cubicBezTo>
                      <a:cubicBezTo>
                        <a:pt x="464" y="293"/>
                        <a:pt x="470" y="293"/>
                        <a:pt x="476" y="293"/>
                      </a:cubicBezTo>
                      <a:cubicBezTo>
                        <a:pt x="478" y="293"/>
                        <a:pt x="480" y="295"/>
                        <a:pt x="480" y="297"/>
                      </a:cubicBezTo>
                      <a:cubicBezTo>
                        <a:pt x="480" y="299"/>
                        <a:pt x="478" y="301"/>
                        <a:pt x="476" y="30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grpSp>
        </p:grpSp>
      </p:grpSp>
      <p:grpSp>
        <p:nvGrpSpPr>
          <p:cNvPr id="467" name="グループ化 466">
            <a:extLst>
              <a:ext uri="{FF2B5EF4-FFF2-40B4-BE49-F238E27FC236}">
                <a16:creationId xmlns:a16="http://schemas.microsoft.com/office/drawing/2014/main" id="{15E50D29-EADC-4CDF-A239-B703A9479959}"/>
              </a:ext>
            </a:extLst>
          </p:cNvPr>
          <p:cNvGrpSpPr/>
          <p:nvPr/>
        </p:nvGrpSpPr>
        <p:grpSpPr>
          <a:xfrm>
            <a:off x="9362140" y="4341992"/>
            <a:ext cx="649369" cy="1059252"/>
            <a:chOff x="2893313" y="3255278"/>
            <a:chExt cx="824288" cy="1344580"/>
          </a:xfrm>
        </p:grpSpPr>
        <p:grpSp>
          <p:nvGrpSpPr>
            <p:cNvPr id="482" name="グループ化 481">
              <a:extLst>
                <a:ext uri="{FF2B5EF4-FFF2-40B4-BE49-F238E27FC236}">
                  <a16:creationId xmlns:a16="http://schemas.microsoft.com/office/drawing/2014/main" id="{73438219-565E-47F3-B1D5-87F697891F0F}"/>
                </a:ext>
              </a:extLst>
            </p:cNvPr>
            <p:cNvGrpSpPr/>
            <p:nvPr/>
          </p:nvGrpSpPr>
          <p:grpSpPr>
            <a:xfrm>
              <a:off x="3021579" y="4117563"/>
              <a:ext cx="593370" cy="482295"/>
              <a:chOff x="3021579" y="4117563"/>
              <a:chExt cx="593370" cy="482295"/>
            </a:xfrm>
          </p:grpSpPr>
          <p:sp>
            <p:nvSpPr>
              <p:cNvPr id="490" name="Freeform 20">
                <a:extLst>
                  <a:ext uri="{FF2B5EF4-FFF2-40B4-BE49-F238E27FC236}">
                    <a16:creationId xmlns:a16="http://schemas.microsoft.com/office/drawing/2014/main" id="{49894630-8A35-4898-9AA4-1DC33728717A}"/>
                  </a:ext>
                </a:extLst>
              </p:cNvPr>
              <p:cNvSpPr>
                <a:spLocks noEditPoints="1"/>
              </p:cNvSpPr>
              <p:nvPr/>
            </p:nvSpPr>
            <p:spPr bwMode="auto">
              <a:xfrm>
                <a:off x="3363571" y="4374787"/>
                <a:ext cx="230918" cy="225071"/>
              </a:xfrm>
              <a:custGeom>
                <a:avLst/>
                <a:gdLst>
                  <a:gd name="T0" fmla="*/ 63 w 67"/>
                  <a:gd name="T1" fmla="*/ 28 h 66"/>
                  <a:gd name="T2" fmla="*/ 63 w 67"/>
                  <a:gd name="T3" fmla="*/ 21 h 66"/>
                  <a:gd name="T4" fmla="*/ 60 w 67"/>
                  <a:gd name="T5" fmla="*/ 13 h 66"/>
                  <a:gd name="T6" fmla="*/ 57 w 67"/>
                  <a:gd name="T7" fmla="*/ 14 h 66"/>
                  <a:gd name="T8" fmla="*/ 54 w 67"/>
                  <a:gd name="T9" fmla="*/ 8 h 66"/>
                  <a:gd name="T10" fmla="*/ 48 w 67"/>
                  <a:gd name="T11" fmla="*/ 3 h 66"/>
                  <a:gd name="T12" fmla="*/ 45 w 67"/>
                  <a:gd name="T13" fmla="*/ 5 h 66"/>
                  <a:gd name="T14" fmla="*/ 39 w 67"/>
                  <a:gd name="T15" fmla="*/ 1 h 66"/>
                  <a:gd name="T16" fmla="*/ 32 w 67"/>
                  <a:gd name="T17" fmla="*/ 0 h 66"/>
                  <a:gd name="T18" fmla="*/ 30 w 67"/>
                  <a:gd name="T19" fmla="*/ 3 h 66"/>
                  <a:gd name="T20" fmla="*/ 21 w 67"/>
                  <a:gd name="T21" fmla="*/ 3 h 66"/>
                  <a:gd name="T22" fmla="*/ 14 w 67"/>
                  <a:gd name="T23" fmla="*/ 6 h 66"/>
                  <a:gd name="T24" fmla="*/ 14 w 67"/>
                  <a:gd name="T25" fmla="*/ 10 h 66"/>
                  <a:gd name="T26" fmla="*/ 8 w 67"/>
                  <a:gd name="T27" fmla="*/ 13 h 66"/>
                  <a:gd name="T28" fmla="*/ 3 w 67"/>
                  <a:gd name="T29" fmla="*/ 19 h 66"/>
                  <a:gd name="T30" fmla="*/ 6 w 67"/>
                  <a:gd name="T31" fmla="*/ 21 h 66"/>
                  <a:gd name="T32" fmla="*/ 2 w 67"/>
                  <a:gd name="T33" fmla="*/ 28 h 66"/>
                  <a:gd name="T34" fmla="*/ 0 w 67"/>
                  <a:gd name="T35" fmla="*/ 36 h 66"/>
                  <a:gd name="T36" fmla="*/ 4 w 67"/>
                  <a:gd name="T37" fmla="*/ 37 h 66"/>
                  <a:gd name="T38" fmla="*/ 4 w 67"/>
                  <a:gd name="T39" fmla="*/ 45 h 66"/>
                  <a:gd name="T40" fmla="*/ 6 w 67"/>
                  <a:gd name="T41" fmla="*/ 52 h 66"/>
                  <a:gd name="T42" fmla="*/ 10 w 67"/>
                  <a:gd name="T43" fmla="*/ 51 h 66"/>
                  <a:gd name="T44" fmla="*/ 13 w 67"/>
                  <a:gd name="T45" fmla="*/ 58 h 66"/>
                  <a:gd name="T46" fmla="*/ 19 w 67"/>
                  <a:gd name="T47" fmla="*/ 63 h 66"/>
                  <a:gd name="T48" fmla="*/ 22 w 67"/>
                  <a:gd name="T49" fmla="*/ 60 h 66"/>
                  <a:gd name="T50" fmla="*/ 30 w 67"/>
                  <a:gd name="T51" fmla="*/ 65 h 66"/>
                  <a:gd name="T52" fmla="*/ 38 w 67"/>
                  <a:gd name="T53" fmla="*/ 66 h 66"/>
                  <a:gd name="T54" fmla="*/ 39 w 67"/>
                  <a:gd name="T55" fmla="*/ 62 h 66"/>
                  <a:gd name="T56" fmla="*/ 46 w 67"/>
                  <a:gd name="T57" fmla="*/ 62 h 66"/>
                  <a:gd name="T58" fmla="*/ 53 w 67"/>
                  <a:gd name="T59" fmla="*/ 59 h 66"/>
                  <a:gd name="T60" fmla="*/ 52 w 67"/>
                  <a:gd name="T61" fmla="*/ 55 h 66"/>
                  <a:gd name="T62" fmla="*/ 59 w 67"/>
                  <a:gd name="T63" fmla="*/ 53 h 66"/>
                  <a:gd name="T64" fmla="*/ 64 w 67"/>
                  <a:gd name="T65" fmla="*/ 47 h 66"/>
                  <a:gd name="T66" fmla="*/ 61 w 67"/>
                  <a:gd name="T67" fmla="*/ 44 h 66"/>
                  <a:gd name="T68" fmla="*/ 65 w 67"/>
                  <a:gd name="T69" fmla="*/ 37 h 66"/>
                  <a:gd name="T70" fmla="*/ 67 w 67"/>
                  <a:gd name="T71" fmla="*/ 29 h 66"/>
                  <a:gd name="T72" fmla="*/ 33 w 67"/>
                  <a:gd name="T73" fmla="*/ 41 h 66"/>
                  <a:gd name="T74" fmla="*/ 33 w 67"/>
                  <a:gd name="T75" fmla="*/ 24 h 66"/>
                  <a:gd name="T76" fmla="*/ 33 w 67"/>
                  <a:gd name="T77" fmla="*/ 4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 h="66">
                    <a:moveTo>
                      <a:pt x="65" y="28"/>
                    </a:moveTo>
                    <a:cubicBezTo>
                      <a:pt x="63" y="28"/>
                      <a:pt x="63" y="28"/>
                      <a:pt x="63" y="28"/>
                    </a:cubicBezTo>
                    <a:cubicBezTo>
                      <a:pt x="62" y="26"/>
                      <a:pt x="62" y="24"/>
                      <a:pt x="61" y="22"/>
                    </a:cubicBezTo>
                    <a:cubicBezTo>
                      <a:pt x="63" y="21"/>
                      <a:pt x="63" y="21"/>
                      <a:pt x="63" y="21"/>
                    </a:cubicBezTo>
                    <a:cubicBezTo>
                      <a:pt x="64" y="20"/>
                      <a:pt x="64" y="20"/>
                      <a:pt x="64" y="19"/>
                    </a:cubicBezTo>
                    <a:cubicBezTo>
                      <a:pt x="60" y="13"/>
                      <a:pt x="60" y="13"/>
                      <a:pt x="60" y="13"/>
                    </a:cubicBezTo>
                    <a:cubicBezTo>
                      <a:pt x="60" y="13"/>
                      <a:pt x="59" y="13"/>
                      <a:pt x="59" y="13"/>
                    </a:cubicBezTo>
                    <a:cubicBezTo>
                      <a:pt x="57" y="14"/>
                      <a:pt x="57" y="14"/>
                      <a:pt x="57" y="14"/>
                    </a:cubicBezTo>
                    <a:cubicBezTo>
                      <a:pt x="56" y="12"/>
                      <a:pt x="54" y="11"/>
                      <a:pt x="52" y="10"/>
                    </a:cubicBezTo>
                    <a:cubicBezTo>
                      <a:pt x="54" y="8"/>
                      <a:pt x="54" y="8"/>
                      <a:pt x="54" y="8"/>
                    </a:cubicBezTo>
                    <a:cubicBezTo>
                      <a:pt x="54" y="7"/>
                      <a:pt x="54" y="6"/>
                      <a:pt x="53" y="6"/>
                    </a:cubicBezTo>
                    <a:cubicBezTo>
                      <a:pt x="48" y="3"/>
                      <a:pt x="48" y="3"/>
                      <a:pt x="48" y="3"/>
                    </a:cubicBezTo>
                    <a:cubicBezTo>
                      <a:pt x="47" y="2"/>
                      <a:pt x="46" y="3"/>
                      <a:pt x="46" y="3"/>
                    </a:cubicBezTo>
                    <a:cubicBezTo>
                      <a:pt x="45" y="5"/>
                      <a:pt x="45" y="5"/>
                      <a:pt x="45" y="5"/>
                    </a:cubicBezTo>
                    <a:cubicBezTo>
                      <a:pt x="43" y="4"/>
                      <a:pt x="41" y="4"/>
                      <a:pt x="39" y="3"/>
                    </a:cubicBezTo>
                    <a:cubicBezTo>
                      <a:pt x="39" y="1"/>
                      <a:pt x="39" y="1"/>
                      <a:pt x="39" y="1"/>
                    </a:cubicBezTo>
                    <a:cubicBezTo>
                      <a:pt x="39" y="0"/>
                      <a:pt x="39" y="0"/>
                      <a:pt x="38" y="0"/>
                    </a:cubicBezTo>
                    <a:cubicBezTo>
                      <a:pt x="32" y="0"/>
                      <a:pt x="32" y="0"/>
                      <a:pt x="32" y="0"/>
                    </a:cubicBezTo>
                    <a:cubicBezTo>
                      <a:pt x="31" y="0"/>
                      <a:pt x="30" y="0"/>
                      <a:pt x="30" y="1"/>
                    </a:cubicBezTo>
                    <a:cubicBezTo>
                      <a:pt x="30" y="3"/>
                      <a:pt x="30" y="3"/>
                      <a:pt x="30" y="3"/>
                    </a:cubicBezTo>
                    <a:cubicBezTo>
                      <a:pt x="27" y="3"/>
                      <a:pt x="24" y="4"/>
                      <a:pt x="22" y="5"/>
                    </a:cubicBezTo>
                    <a:cubicBezTo>
                      <a:pt x="21" y="3"/>
                      <a:pt x="21" y="3"/>
                      <a:pt x="21" y="3"/>
                    </a:cubicBezTo>
                    <a:cubicBezTo>
                      <a:pt x="20" y="3"/>
                      <a:pt x="20" y="3"/>
                      <a:pt x="19" y="3"/>
                    </a:cubicBezTo>
                    <a:cubicBezTo>
                      <a:pt x="14" y="6"/>
                      <a:pt x="14" y="6"/>
                      <a:pt x="14" y="6"/>
                    </a:cubicBezTo>
                    <a:cubicBezTo>
                      <a:pt x="13" y="7"/>
                      <a:pt x="13" y="7"/>
                      <a:pt x="13" y="8"/>
                    </a:cubicBezTo>
                    <a:cubicBezTo>
                      <a:pt x="14" y="10"/>
                      <a:pt x="14" y="10"/>
                      <a:pt x="14" y="10"/>
                    </a:cubicBezTo>
                    <a:cubicBezTo>
                      <a:pt x="13" y="11"/>
                      <a:pt x="11" y="12"/>
                      <a:pt x="10" y="14"/>
                    </a:cubicBezTo>
                    <a:cubicBezTo>
                      <a:pt x="8" y="13"/>
                      <a:pt x="8" y="13"/>
                      <a:pt x="8" y="13"/>
                    </a:cubicBezTo>
                    <a:cubicBezTo>
                      <a:pt x="8" y="12"/>
                      <a:pt x="7" y="13"/>
                      <a:pt x="7" y="13"/>
                    </a:cubicBezTo>
                    <a:cubicBezTo>
                      <a:pt x="3" y="19"/>
                      <a:pt x="3" y="19"/>
                      <a:pt x="3" y="19"/>
                    </a:cubicBezTo>
                    <a:cubicBezTo>
                      <a:pt x="3" y="19"/>
                      <a:pt x="3" y="20"/>
                      <a:pt x="4" y="20"/>
                    </a:cubicBezTo>
                    <a:cubicBezTo>
                      <a:pt x="6" y="21"/>
                      <a:pt x="6" y="21"/>
                      <a:pt x="6" y="21"/>
                    </a:cubicBezTo>
                    <a:cubicBezTo>
                      <a:pt x="5" y="23"/>
                      <a:pt x="4" y="26"/>
                      <a:pt x="4" y="28"/>
                    </a:cubicBezTo>
                    <a:cubicBezTo>
                      <a:pt x="2" y="28"/>
                      <a:pt x="2" y="28"/>
                      <a:pt x="2" y="28"/>
                    </a:cubicBezTo>
                    <a:cubicBezTo>
                      <a:pt x="1" y="28"/>
                      <a:pt x="0" y="28"/>
                      <a:pt x="0" y="29"/>
                    </a:cubicBezTo>
                    <a:cubicBezTo>
                      <a:pt x="0" y="36"/>
                      <a:pt x="0" y="36"/>
                      <a:pt x="0" y="36"/>
                    </a:cubicBezTo>
                    <a:cubicBezTo>
                      <a:pt x="0" y="36"/>
                      <a:pt x="1" y="37"/>
                      <a:pt x="2" y="37"/>
                    </a:cubicBezTo>
                    <a:cubicBezTo>
                      <a:pt x="4" y="37"/>
                      <a:pt x="4" y="37"/>
                      <a:pt x="4" y="37"/>
                    </a:cubicBezTo>
                    <a:cubicBezTo>
                      <a:pt x="4" y="39"/>
                      <a:pt x="5" y="41"/>
                      <a:pt x="6" y="44"/>
                    </a:cubicBezTo>
                    <a:cubicBezTo>
                      <a:pt x="4" y="45"/>
                      <a:pt x="4" y="45"/>
                      <a:pt x="4" y="45"/>
                    </a:cubicBezTo>
                    <a:cubicBezTo>
                      <a:pt x="3" y="45"/>
                      <a:pt x="3" y="46"/>
                      <a:pt x="3" y="47"/>
                    </a:cubicBezTo>
                    <a:cubicBezTo>
                      <a:pt x="6" y="52"/>
                      <a:pt x="6" y="52"/>
                      <a:pt x="6" y="52"/>
                    </a:cubicBezTo>
                    <a:cubicBezTo>
                      <a:pt x="7" y="53"/>
                      <a:pt x="8" y="53"/>
                      <a:pt x="8" y="53"/>
                    </a:cubicBezTo>
                    <a:cubicBezTo>
                      <a:pt x="10" y="51"/>
                      <a:pt x="10" y="51"/>
                      <a:pt x="10" y="51"/>
                    </a:cubicBezTo>
                    <a:cubicBezTo>
                      <a:pt x="12" y="53"/>
                      <a:pt x="13" y="54"/>
                      <a:pt x="15" y="56"/>
                    </a:cubicBezTo>
                    <a:cubicBezTo>
                      <a:pt x="13" y="58"/>
                      <a:pt x="13" y="58"/>
                      <a:pt x="13" y="58"/>
                    </a:cubicBezTo>
                    <a:cubicBezTo>
                      <a:pt x="13" y="58"/>
                      <a:pt x="13" y="59"/>
                      <a:pt x="14" y="60"/>
                    </a:cubicBezTo>
                    <a:cubicBezTo>
                      <a:pt x="19" y="63"/>
                      <a:pt x="19" y="63"/>
                      <a:pt x="19" y="63"/>
                    </a:cubicBezTo>
                    <a:cubicBezTo>
                      <a:pt x="20" y="63"/>
                      <a:pt x="21" y="63"/>
                      <a:pt x="21" y="62"/>
                    </a:cubicBezTo>
                    <a:cubicBezTo>
                      <a:pt x="22" y="60"/>
                      <a:pt x="22" y="60"/>
                      <a:pt x="22" y="60"/>
                    </a:cubicBezTo>
                    <a:cubicBezTo>
                      <a:pt x="25" y="61"/>
                      <a:pt x="28" y="62"/>
                      <a:pt x="30" y="62"/>
                    </a:cubicBezTo>
                    <a:cubicBezTo>
                      <a:pt x="30" y="65"/>
                      <a:pt x="30" y="65"/>
                      <a:pt x="30" y="65"/>
                    </a:cubicBezTo>
                    <a:cubicBezTo>
                      <a:pt x="30" y="65"/>
                      <a:pt x="31" y="66"/>
                      <a:pt x="32" y="66"/>
                    </a:cubicBezTo>
                    <a:cubicBezTo>
                      <a:pt x="38" y="66"/>
                      <a:pt x="38" y="66"/>
                      <a:pt x="38" y="66"/>
                    </a:cubicBezTo>
                    <a:cubicBezTo>
                      <a:pt x="39" y="66"/>
                      <a:pt x="39" y="65"/>
                      <a:pt x="39" y="65"/>
                    </a:cubicBezTo>
                    <a:cubicBezTo>
                      <a:pt x="39" y="62"/>
                      <a:pt x="39" y="62"/>
                      <a:pt x="39" y="62"/>
                    </a:cubicBezTo>
                    <a:cubicBezTo>
                      <a:pt x="41" y="61"/>
                      <a:pt x="43" y="61"/>
                      <a:pt x="45" y="60"/>
                    </a:cubicBezTo>
                    <a:cubicBezTo>
                      <a:pt x="46" y="62"/>
                      <a:pt x="46" y="62"/>
                      <a:pt x="46" y="62"/>
                    </a:cubicBezTo>
                    <a:cubicBezTo>
                      <a:pt x="47" y="63"/>
                      <a:pt x="47" y="63"/>
                      <a:pt x="48" y="63"/>
                    </a:cubicBezTo>
                    <a:cubicBezTo>
                      <a:pt x="53" y="59"/>
                      <a:pt x="53" y="59"/>
                      <a:pt x="53" y="59"/>
                    </a:cubicBezTo>
                    <a:cubicBezTo>
                      <a:pt x="54" y="59"/>
                      <a:pt x="54" y="58"/>
                      <a:pt x="54" y="58"/>
                    </a:cubicBezTo>
                    <a:cubicBezTo>
                      <a:pt x="52" y="55"/>
                      <a:pt x="52" y="55"/>
                      <a:pt x="52" y="55"/>
                    </a:cubicBezTo>
                    <a:cubicBezTo>
                      <a:pt x="54" y="54"/>
                      <a:pt x="55" y="53"/>
                      <a:pt x="56" y="52"/>
                    </a:cubicBezTo>
                    <a:cubicBezTo>
                      <a:pt x="59" y="53"/>
                      <a:pt x="59" y="53"/>
                      <a:pt x="59" y="53"/>
                    </a:cubicBezTo>
                    <a:cubicBezTo>
                      <a:pt x="59" y="53"/>
                      <a:pt x="60" y="53"/>
                      <a:pt x="60" y="52"/>
                    </a:cubicBezTo>
                    <a:cubicBezTo>
                      <a:pt x="64" y="47"/>
                      <a:pt x="64" y="47"/>
                      <a:pt x="64" y="47"/>
                    </a:cubicBezTo>
                    <a:cubicBezTo>
                      <a:pt x="64" y="46"/>
                      <a:pt x="64" y="46"/>
                      <a:pt x="63" y="45"/>
                    </a:cubicBezTo>
                    <a:cubicBezTo>
                      <a:pt x="61" y="44"/>
                      <a:pt x="61" y="44"/>
                      <a:pt x="61" y="44"/>
                    </a:cubicBezTo>
                    <a:cubicBezTo>
                      <a:pt x="62" y="42"/>
                      <a:pt x="62" y="39"/>
                      <a:pt x="63" y="37"/>
                    </a:cubicBezTo>
                    <a:cubicBezTo>
                      <a:pt x="65" y="37"/>
                      <a:pt x="65" y="37"/>
                      <a:pt x="65" y="37"/>
                    </a:cubicBezTo>
                    <a:cubicBezTo>
                      <a:pt x="66" y="37"/>
                      <a:pt x="67" y="36"/>
                      <a:pt x="67" y="36"/>
                    </a:cubicBezTo>
                    <a:cubicBezTo>
                      <a:pt x="67" y="29"/>
                      <a:pt x="67" y="29"/>
                      <a:pt x="67" y="29"/>
                    </a:cubicBezTo>
                    <a:cubicBezTo>
                      <a:pt x="67" y="28"/>
                      <a:pt x="66" y="28"/>
                      <a:pt x="65" y="28"/>
                    </a:cubicBezTo>
                    <a:close/>
                    <a:moveTo>
                      <a:pt x="33" y="41"/>
                    </a:moveTo>
                    <a:cubicBezTo>
                      <a:pt x="29" y="41"/>
                      <a:pt x="25" y="38"/>
                      <a:pt x="25" y="33"/>
                    </a:cubicBezTo>
                    <a:cubicBezTo>
                      <a:pt x="25" y="28"/>
                      <a:pt x="29" y="24"/>
                      <a:pt x="33" y="24"/>
                    </a:cubicBezTo>
                    <a:cubicBezTo>
                      <a:pt x="38" y="24"/>
                      <a:pt x="42" y="28"/>
                      <a:pt x="42" y="33"/>
                    </a:cubicBezTo>
                    <a:cubicBezTo>
                      <a:pt x="42" y="38"/>
                      <a:pt x="38" y="41"/>
                      <a:pt x="33" y="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1" name="Freeform 21">
                <a:extLst>
                  <a:ext uri="{FF2B5EF4-FFF2-40B4-BE49-F238E27FC236}">
                    <a16:creationId xmlns:a16="http://schemas.microsoft.com/office/drawing/2014/main" id="{72CFA883-F1B2-40C3-9ECB-BB5001E13899}"/>
                  </a:ext>
                </a:extLst>
              </p:cNvPr>
              <p:cNvSpPr>
                <a:spLocks noEditPoints="1"/>
              </p:cNvSpPr>
              <p:nvPr/>
            </p:nvSpPr>
            <p:spPr bwMode="auto">
              <a:xfrm>
                <a:off x="3050810" y="4436170"/>
                <a:ext cx="166611" cy="163688"/>
              </a:xfrm>
              <a:custGeom>
                <a:avLst/>
                <a:gdLst>
                  <a:gd name="T0" fmla="*/ 45 w 48"/>
                  <a:gd name="T1" fmla="*/ 20 h 48"/>
                  <a:gd name="T2" fmla="*/ 45 w 48"/>
                  <a:gd name="T3" fmla="*/ 15 h 48"/>
                  <a:gd name="T4" fmla="*/ 44 w 48"/>
                  <a:gd name="T5" fmla="*/ 10 h 48"/>
                  <a:gd name="T6" fmla="*/ 41 w 48"/>
                  <a:gd name="T7" fmla="*/ 10 h 48"/>
                  <a:gd name="T8" fmla="*/ 38 w 48"/>
                  <a:gd name="T9" fmla="*/ 6 h 48"/>
                  <a:gd name="T10" fmla="*/ 35 w 48"/>
                  <a:gd name="T11" fmla="*/ 2 h 48"/>
                  <a:gd name="T12" fmla="*/ 32 w 48"/>
                  <a:gd name="T13" fmla="*/ 3 h 48"/>
                  <a:gd name="T14" fmla="*/ 28 w 48"/>
                  <a:gd name="T15" fmla="*/ 1 h 48"/>
                  <a:gd name="T16" fmla="*/ 23 w 48"/>
                  <a:gd name="T17" fmla="*/ 0 h 48"/>
                  <a:gd name="T18" fmla="*/ 22 w 48"/>
                  <a:gd name="T19" fmla="*/ 2 h 48"/>
                  <a:gd name="T20" fmla="*/ 15 w 48"/>
                  <a:gd name="T21" fmla="*/ 2 h 48"/>
                  <a:gd name="T22" fmla="*/ 10 w 48"/>
                  <a:gd name="T23" fmla="*/ 4 h 48"/>
                  <a:gd name="T24" fmla="*/ 10 w 48"/>
                  <a:gd name="T25" fmla="*/ 7 h 48"/>
                  <a:gd name="T26" fmla="*/ 6 w 48"/>
                  <a:gd name="T27" fmla="*/ 9 h 48"/>
                  <a:gd name="T28" fmla="*/ 2 w 48"/>
                  <a:gd name="T29" fmla="*/ 13 h 48"/>
                  <a:gd name="T30" fmla="*/ 4 w 48"/>
                  <a:gd name="T31" fmla="*/ 15 h 48"/>
                  <a:gd name="T32" fmla="*/ 1 w 48"/>
                  <a:gd name="T33" fmla="*/ 20 h 48"/>
                  <a:gd name="T34" fmla="*/ 0 w 48"/>
                  <a:gd name="T35" fmla="*/ 25 h 48"/>
                  <a:gd name="T36" fmla="*/ 2 w 48"/>
                  <a:gd name="T37" fmla="*/ 27 h 48"/>
                  <a:gd name="T38" fmla="*/ 2 w 48"/>
                  <a:gd name="T39" fmla="*/ 32 h 48"/>
                  <a:gd name="T40" fmla="*/ 4 w 48"/>
                  <a:gd name="T41" fmla="*/ 38 h 48"/>
                  <a:gd name="T42" fmla="*/ 7 w 48"/>
                  <a:gd name="T43" fmla="*/ 37 h 48"/>
                  <a:gd name="T44" fmla="*/ 9 w 48"/>
                  <a:gd name="T45" fmla="*/ 42 h 48"/>
                  <a:gd name="T46" fmla="*/ 13 w 48"/>
                  <a:gd name="T47" fmla="*/ 46 h 48"/>
                  <a:gd name="T48" fmla="*/ 16 w 48"/>
                  <a:gd name="T49" fmla="*/ 44 h 48"/>
                  <a:gd name="T50" fmla="*/ 22 w 48"/>
                  <a:gd name="T51" fmla="*/ 47 h 48"/>
                  <a:gd name="T52" fmla="*/ 27 w 48"/>
                  <a:gd name="T53" fmla="*/ 48 h 48"/>
                  <a:gd name="T54" fmla="*/ 28 w 48"/>
                  <a:gd name="T55" fmla="*/ 45 h 48"/>
                  <a:gd name="T56" fmla="*/ 33 w 48"/>
                  <a:gd name="T57" fmla="*/ 45 h 48"/>
                  <a:gd name="T58" fmla="*/ 38 w 48"/>
                  <a:gd name="T59" fmla="*/ 43 h 48"/>
                  <a:gd name="T60" fmla="*/ 38 w 48"/>
                  <a:gd name="T61" fmla="*/ 40 h 48"/>
                  <a:gd name="T62" fmla="*/ 42 w 48"/>
                  <a:gd name="T63" fmla="*/ 38 h 48"/>
                  <a:gd name="T64" fmla="*/ 46 w 48"/>
                  <a:gd name="T65" fmla="*/ 34 h 48"/>
                  <a:gd name="T66" fmla="*/ 44 w 48"/>
                  <a:gd name="T67" fmla="*/ 32 h 48"/>
                  <a:gd name="T68" fmla="*/ 47 w 48"/>
                  <a:gd name="T69" fmla="*/ 27 h 48"/>
                  <a:gd name="T70" fmla="*/ 48 w 48"/>
                  <a:gd name="T71" fmla="*/ 21 h 48"/>
                  <a:gd name="T72" fmla="*/ 24 w 48"/>
                  <a:gd name="T73" fmla="*/ 32 h 48"/>
                  <a:gd name="T74" fmla="*/ 24 w 48"/>
                  <a:gd name="T75" fmla="*/ 15 h 48"/>
                  <a:gd name="T76" fmla="*/ 24 w 48"/>
                  <a:gd name="T7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48">
                    <a:moveTo>
                      <a:pt x="47" y="20"/>
                    </a:moveTo>
                    <a:cubicBezTo>
                      <a:pt x="45" y="20"/>
                      <a:pt x="45" y="20"/>
                      <a:pt x="45" y="20"/>
                    </a:cubicBezTo>
                    <a:cubicBezTo>
                      <a:pt x="45" y="19"/>
                      <a:pt x="45" y="17"/>
                      <a:pt x="44" y="16"/>
                    </a:cubicBezTo>
                    <a:cubicBezTo>
                      <a:pt x="45" y="15"/>
                      <a:pt x="45" y="15"/>
                      <a:pt x="45" y="15"/>
                    </a:cubicBezTo>
                    <a:cubicBezTo>
                      <a:pt x="46" y="15"/>
                      <a:pt x="46" y="14"/>
                      <a:pt x="46" y="13"/>
                    </a:cubicBezTo>
                    <a:cubicBezTo>
                      <a:pt x="44" y="10"/>
                      <a:pt x="44" y="10"/>
                      <a:pt x="44" y="10"/>
                    </a:cubicBezTo>
                    <a:cubicBezTo>
                      <a:pt x="44" y="9"/>
                      <a:pt x="43" y="9"/>
                      <a:pt x="42" y="9"/>
                    </a:cubicBezTo>
                    <a:cubicBezTo>
                      <a:pt x="41" y="10"/>
                      <a:pt x="41" y="10"/>
                      <a:pt x="41" y="10"/>
                    </a:cubicBezTo>
                    <a:cubicBezTo>
                      <a:pt x="40" y="9"/>
                      <a:pt x="39" y="8"/>
                      <a:pt x="38" y="7"/>
                    </a:cubicBezTo>
                    <a:cubicBezTo>
                      <a:pt x="38" y="6"/>
                      <a:pt x="38" y="6"/>
                      <a:pt x="38" y="6"/>
                    </a:cubicBezTo>
                    <a:cubicBezTo>
                      <a:pt x="39" y="5"/>
                      <a:pt x="39" y="4"/>
                      <a:pt x="38" y="4"/>
                    </a:cubicBezTo>
                    <a:cubicBezTo>
                      <a:pt x="35" y="2"/>
                      <a:pt x="35" y="2"/>
                      <a:pt x="35" y="2"/>
                    </a:cubicBezTo>
                    <a:cubicBezTo>
                      <a:pt x="34" y="2"/>
                      <a:pt x="33" y="2"/>
                      <a:pt x="33" y="2"/>
                    </a:cubicBezTo>
                    <a:cubicBezTo>
                      <a:pt x="32" y="3"/>
                      <a:pt x="32" y="3"/>
                      <a:pt x="32" y="3"/>
                    </a:cubicBezTo>
                    <a:cubicBezTo>
                      <a:pt x="31" y="3"/>
                      <a:pt x="30" y="2"/>
                      <a:pt x="28" y="2"/>
                    </a:cubicBezTo>
                    <a:cubicBezTo>
                      <a:pt x="28" y="1"/>
                      <a:pt x="28" y="1"/>
                      <a:pt x="28" y="1"/>
                    </a:cubicBezTo>
                    <a:cubicBezTo>
                      <a:pt x="28" y="0"/>
                      <a:pt x="28" y="0"/>
                      <a:pt x="27" y="0"/>
                    </a:cubicBezTo>
                    <a:cubicBezTo>
                      <a:pt x="23" y="0"/>
                      <a:pt x="23" y="0"/>
                      <a:pt x="23" y="0"/>
                    </a:cubicBezTo>
                    <a:cubicBezTo>
                      <a:pt x="22" y="0"/>
                      <a:pt x="22" y="0"/>
                      <a:pt x="22" y="1"/>
                    </a:cubicBezTo>
                    <a:cubicBezTo>
                      <a:pt x="22" y="2"/>
                      <a:pt x="22" y="2"/>
                      <a:pt x="22" y="2"/>
                    </a:cubicBezTo>
                    <a:cubicBezTo>
                      <a:pt x="19" y="2"/>
                      <a:pt x="17" y="3"/>
                      <a:pt x="15" y="3"/>
                    </a:cubicBezTo>
                    <a:cubicBezTo>
                      <a:pt x="15" y="2"/>
                      <a:pt x="15" y="2"/>
                      <a:pt x="15" y="2"/>
                    </a:cubicBezTo>
                    <a:cubicBezTo>
                      <a:pt x="14" y="2"/>
                      <a:pt x="14" y="2"/>
                      <a:pt x="13" y="2"/>
                    </a:cubicBezTo>
                    <a:cubicBezTo>
                      <a:pt x="10" y="4"/>
                      <a:pt x="10" y="4"/>
                      <a:pt x="10" y="4"/>
                    </a:cubicBezTo>
                    <a:cubicBezTo>
                      <a:pt x="9" y="5"/>
                      <a:pt x="9" y="5"/>
                      <a:pt x="9" y="6"/>
                    </a:cubicBezTo>
                    <a:cubicBezTo>
                      <a:pt x="10" y="7"/>
                      <a:pt x="10" y="7"/>
                      <a:pt x="10" y="7"/>
                    </a:cubicBezTo>
                    <a:cubicBezTo>
                      <a:pt x="9" y="8"/>
                      <a:pt x="8" y="9"/>
                      <a:pt x="7" y="10"/>
                    </a:cubicBezTo>
                    <a:cubicBezTo>
                      <a:pt x="6" y="9"/>
                      <a:pt x="6" y="9"/>
                      <a:pt x="6" y="9"/>
                    </a:cubicBezTo>
                    <a:cubicBezTo>
                      <a:pt x="5" y="9"/>
                      <a:pt x="5" y="9"/>
                      <a:pt x="4" y="10"/>
                    </a:cubicBezTo>
                    <a:cubicBezTo>
                      <a:pt x="2" y="13"/>
                      <a:pt x="2" y="13"/>
                      <a:pt x="2" y="13"/>
                    </a:cubicBezTo>
                    <a:cubicBezTo>
                      <a:pt x="2" y="14"/>
                      <a:pt x="2" y="15"/>
                      <a:pt x="3" y="15"/>
                    </a:cubicBezTo>
                    <a:cubicBezTo>
                      <a:pt x="4" y="15"/>
                      <a:pt x="4" y="15"/>
                      <a:pt x="4" y="15"/>
                    </a:cubicBezTo>
                    <a:cubicBezTo>
                      <a:pt x="3" y="17"/>
                      <a:pt x="3" y="19"/>
                      <a:pt x="2" y="20"/>
                    </a:cubicBezTo>
                    <a:cubicBezTo>
                      <a:pt x="1" y="20"/>
                      <a:pt x="1" y="20"/>
                      <a:pt x="1" y="20"/>
                    </a:cubicBezTo>
                    <a:cubicBezTo>
                      <a:pt x="0" y="20"/>
                      <a:pt x="0" y="21"/>
                      <a:pt x="0" y="21"/>
                    </a:cubicBezTo>
                    <a:cubicBezTo>
                      <a:pt x="0" y="25"/>
                      <a:pt x="0" y="25"/>
                      <a:pt x="0" y="25"/>
                    </a:cubicBezTo>
                    <a:cubicBezTo>
                      <a:pt x="0" y="26"/>
                      <a:pt x="0" y="27"/>
                      <a:pt x="1" y="27"/>
                    </a:cubicBezTo>
                    <a:cubicBezTo>
                      <a:pt x="2" y="27"/>
                      <a:pt x="2" y="27"/>
                      <a:pt x="2" y="27"/>
                    </a:cubicBezTo>
                    <a:cubicBezTo>
                      <a:pt x="2" y="28"/>
                      <a:pt x="3" y="30"/>
                      <a:pt x="4" y="32"/>
                    </a:cubicBezTo>
                    <a:cubicBezTo>
                      <a:pt x="2" y="32"/>
                      <a:pt x="2" y="32"/>
                      <a:pt x="2" y="32"/>
                    </a:cubicBezTo>
                    <a:cubicBezTo>
                      <a:pt x="2" y="33"/>
                      <a:pt x="2" y="34"/>
                      <a:pt x="2" y="34"/>
                    </a:cubicBezTo>
                    <a:cubicBezTo>
                      <a:pt x="4" y="38"/>
                      <a:pt x="4" y="38"/>
                      <a:pt x="4" y="38"/>
                    </a:cubicBezTo>
                    <a:cubicBezTo>
                      <a:pt x="4" y="38"/>
                      <a:pt x="5" y="38"/>
                      <a:pt x="6" y="38"/>
                    </a:cubicBezTo>
                    <a:cubicBezTo>
                      <a:pt x="7" y="37"/>
                      <a:pt x="7" y="37"/>
                      <a:pt x="7" y="37"/>
                    </a:cubicBezTo>
                    <a:cubicBezTo>
                      <a:pt x="8" y="39"/>
                      <a:pt x="9" y="40"/>
                      <a:pt x="10" y="41"/>
                    </a:cubicBezTo>
                    <a:cubicBezTo>
                      <a:pt x="9" y="42"/>
                      <a:pt x="9" y="42"/>
                      <a:pt x="9" y="42"/>
                    </a:cubicBezTo>
                    <a:cubicBezTo>
                      <a:pt x="9" y="42"/>
                      <a:pt x="9" y="43"/>
                      <a:pt x="10" y="44"/>
                    </a:cubicBezTo>
                    <a:cubicBezTo>
                      <a:pt x="13" y="46"/>
                      <a:pt x="13" y="46"/>
                      <a:pt x="13" y="46"/>
                    </a:cubicBezTo>
                    <a:cubicBezTo>
                      <a:pt x="14" y="46"/>
                      <a:pt x="15" y="46"/>
                      <a:pt x="15" y="45"/>
                    </a:cubicBezTo>
                    <a:cubicBezTo>
                      <a:pt x="16" y="44"/>
                      <a:pt x="16" y="44"/>
                      <a:pt x="16" y="44"/>
                    </a:cubicBezTo>
                    <a:cubicBezTo>
                      <a:pt x="18" y="45"/>
                      <a:pt x="20" y="45"/>
                      <a:pt x="22" y="45"/>
                    </a:cubicBezTo>
                    <a:cubicBezTo>
                      <a:pt x="22" y="47"/>
                      <a:pt x="22" y="47"/>
                      <a:pt x="22" y="47"/>
                    </a:cubicBezTo>
                    <a:cubicBezTo>
                      <a:pt x="22" y="47"/>
                      <a:pt x="22" y="48"/>
                      <a:pt x="23" y="48"/>
                    </a:cubicBezTo>
                    <a:cubicBezTo>
                      <a:pt x="27" y="48"/>
                      <a:pt x="27" y="48"/>
                      <a:pt x="27" y="48"/>
                    </a:cubicBezTo>
                    <a:cubicBezTo>
                      <a:pt x="28" y="48"/>
                      <a:pt x="28" y="47"/>
                      <a:pt x="28" y="47"/>
                    </a:cubicBezTo>
                    <a:cubicBezTo>
                      <a:pt x="28" y="45"/>
                      <a:pt x="28" y="45"/>
                      <a:pt x="28" y="45"/>
                    </a:cubicBezTo>
                    <a:cubicBezTo>
                      <a:pt x="30" y="45"/>
                      <a:pt x="31" y="44"/>
                      <a:pt x="32" y="44"/>
                    </a:cubicBezTo>
                    <a:cubicBezTo>
                      <a:pt x="33" y="45"/>
                      <a:pt x="33" y="45"/>
                      <a:pt x="33" y="45"/>
                    </a:cubicBezTo>
                    <a:cubicBezTo>
                      <a:pt x="33" y="46"/>
                      <a:pt x="34" y="46"/>
                      <a:pt x="35" y="46"/>
                    </a:cubicBezTo>
                    <a:cubicBezTo>
                      <a:pt x="38" y="43"/>
                      <a:pt x="38" y="43"/>
                      <a:pt x="38" y="43"/>
                    </a:cubicBezTo>
                    <a:cubicBezTo>
                      <a:pt x="39" y="43"/>
                      <a:pt x="39" y="42"/>
                      <a:pt x="39" y="42"/>
                    </a:cubicBezTo>
                    <a:cubicBezTo>
                      <a:pt x="38" y="40"/>
                      <a:pt x="38" y="40"/>
                      <a:pt x="38" y="40"/>
                    </a:cubicBezTo>
                    <a:cubicBezTo>
                      <a:pt x="39" y="39"/>
                      <a:pt x="40" y="39"/>
                      <a:pt x="41" y="38"/>
                    </a:cubicBezTo>
                    <a:cubicBezTo>
                      <a:pt x="42" y="38"/>
                      <a:pt x="42" y="38"/>
                      <a:pt x="42" y="38"/>
                    </a:cubicBezTo>
                    <a:cubicBezTo>
                      <a:pt x="43" y="39"/>
                      <a:pt x="43" y="38"/>
                      <a:pt x="44" y="38"/>
                    </a:cubicBezTo>
                    <a:cubicBezTo>
                      <a:pt x="46" y="34"/>
                      <a:pt x="46" y="34"/>
                      <a:pt x="46" y="34"/>
                    </a:cubicBezTo>
                    <a:cubicBezTo>
                      <a:pt x="46" y="34"/>
                      <a:pt x="46" y="33"/>
                      <a:pt x="45" y="33"/>
                    </a:cubicBezTo>
                    <a:cubicBezTo>
                      <a:pt x="44" y="32"/>
                      <a:pt x="44" y="32"/>
                      <a:pt x="44" y="32"/>
                    </a:cubicBezTo>
                    <a:cubicBezTo>
                      <a:pt x="45" y="30"/>
                      <a:pt x="45" y="29"/>
                      <a:pt x="45" y="27"/>
                    </a:cubicBezTo>
                    <a:cubicBezTo>
                      <a:pt x="47" y="27"/>
                      <a:pt x="47" y="27"/>
                      <a:pt x="47" y="27"/>
                    </a:cubicBezTo>
                    <a:cubicBezTo>
                      <a:pt x="48" y="27"/>
                      <a:pt x="48" y="26"/>
                      <a:pt x="48" y="25"/>
                    </a:cubicBezTo>
                    <a:cubicBezTo>
                      <a:pt x="48" y="21"/>
                      <a:pt x="48" y="21"/>
                      <a:pt x="48" y="21"/>
                    </a:cubicBezTo>
                    <a:cubicBezTo>
                      <a:pt x="48" y="21"/>
                      <a:pt x="48" y="20"/>
                      <a:pt x="47" y="20"/>
                    </a:cubicBezTo>
                    <a:close/>
                    <a:moveTo>
                      <a:pt x="24" y="32"/>
                    </a:moveTo>
                    <a:cubicBezTo>
                      <a:pt x="19" y="32"/>
                      <a:pt x="15" y="29"/>
                      <a:pt x="15" y="24"/>
                    </a:cubicBezTo>
                    <a:cubicBezTo>
                      <a:pt x="15" y="19"/>
                      <a:pt x="19" y="15"/>
                      <a:pt x="24" y="15"/>
                    </a:cubicBezTo>
                    <a:cubicBezTo>
                      <a:pt x="29" y="15"/>
                      <a:pt x="33" y="19"/>
                      <a:pt x="33" y="24"/>
                    </a:cubicBezTo>
                    <a:cubicBezTo>
                      <a:pt x="33" y="29"/>
                      <a:pt x="29" y="32"/>
                      <a:pt x="24" y="3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2" name="Freeform 22">
                <a:extLst>
                  <a:ext uri="{FF2B5EF4-FFF2-40B4-BE49-F238E27FC236}">
                    <a16:creationId xmlns:a16="http://schemas.microsoft.com/office/drawing/2014/main" id="{A5F044EE-07C7-4360-A464-BB05E38C8E96}"/>
                  </a:ext>
                </a:extLst>
              </p:cNvPr>
              <p:cNvSpPr>
                <a:spLocks noEditPoints="1"/>
              </p:cNvSpPr>
              <p:nvPr/>
            </p:nvSpPr>
            <p:spPr bwMode="auto">
              <a:xfrm>
                <a:off x="3021579" y="4117563"/>
                <a:ext cx="517372" cy="245532"/>
              </a:xfrm>
              <a:custGeom>
                <a:avLst/>
                <a:gdLst>
                  <a:gd name="T0" fmla="*/ 146 w 151"/>
                  <a:gd name="T1" fmla="*/ 7 h 72"/>
                  <a:gd name="T2" fmla="*/ 148 w 151"/>
                  <a:gd name="T3" fmla="*/ 7 h 72"/>
                  <a:gd name="T4" fmla="*/ 151 w 151"/>
                  <a:gd name="T5" fmla="*/ 3 h 72"/>
                  <a:gd name="T6" fmla="*/ 148 w 151"/>
                  <a:gd name="T7" fmla="*/ 0 h 72"/>
                  <a:gd name="T8" fmla="*/ 77 w 151"/>
                  <a:gd name="T9" fmla="*/ 0 h 72"/>
                  <a:gd name="T10" fmla="*/ 74 w 151"/>
                  <a:gd name="T11" fmla="*/ 3 h 72"/>
                  <a:gd name="T12" fmla="*/ 77 w 151"/>
                  <a:gd name="T13" fmla="*/ 7 h 72"/>
                  <a:gd name="T14" fmla="*/ 78 w 151"/>
                  <a:gd name="T15" fmla="*/ 7 h 72"/>
                  <a:gd name="T16" fmla="*/ 60 w 151"/>
                  <a:gd name="T17" fmla="*/ 52 h 72"/>
                  <a:gd name="T18" fmla="*/ 50 w 151"/>
                  <a:gd name="T19" fmla="*/ 53 h 72"/>
                  <a:gd name="T20" fmla="*/ 50 w 151"/>
                  <a:gd name="T21" fmla="*/ 45 h 72"/>
                  <a:gd name="T22" fmla="*/ 49 w 151"/>
                  <a:gd name="T23" fmla="*/ 43 h 72"/>
                  <a:gd name="T24" fmla="*/ 48 w 151"/>
                  <a:gd name="T25" fmla="*/ 35 h 72"/>
                  <a:gd name="T26" fmla="*/ 42 w 151"/>
                  <a:gd name="T27" fmla="*/ 28 h 72"/>
                  <a:gd name="T28" fmla="*/ 41 w 151"/>
                  <a:gd name="T29" fmla="*/ 32 h 72"/>
                  <a:gd name="T30" fmla="*/ 44 w 151"/>
                  <a:gd name="T31" fmla="*/ 36 h 72"/>
                  <a:gd name="T32" fmla="*/ 45 w 151"/>
                  <a:gd name="T33" fmla="*/ 43 h 72"/>
                  <a:gd name="T34" fmla="*/ 44 w 151"/>
                  <a:gd name="T35" fmla="*/ 43 h 72"/>
                  <a:gd name="T36" fmla="*/ 43 w 151"/>
                  <a:gd name="T37" fmla="*/ 45 h 72"/>
                  <a:gd name="T38" fmla="*/ 43 w 151"/>
                  <a:gd name="T39" fmla="*/ 54 h 72"/>
                  <a:gd name="T40" fmla="*/ 11 w 151"/>
                  <a:gd name="T41" fmla="*/ 56 h 72"/>
                  <a:gd name="T42" fmla="*/ 0 w 151"/>
                  <a:gd name="T43" fmla="*/ 65 h 72"/>
                  <a:gd name="T44" fmla="*/ 0 w 151"/>
                  <a:gd name="T45" fmla="*/ 72 h 72"/>
                  <a:gd name="T46" fmla="*/ 146 w 151"/>
                  <a:gd name="T47" fmla="*/ 59 h 72"/>
                  <a:gd name="T48" fmla="*/ 146 w 151"/>
                  <a:gd name="T49" fmla="*/ 7 h 72"/>
                  <a:gd name="T50" fmla="*/ 123 w 151"/>
                  <a:gd name="T51" fmla="*/ 47 h 72"/>
                  <a:gd name="T52" fmla="*/ 83 w 151"/>
                  <a:gd name="T53" fmla="*/ 50 h 72"/>
                  <a:gd name="T54" fmla="*/ 85 w 151"/>
                  <a:gd name="T55" fmla="*/ 46 h 72"/>
                  <a:gd name="T56" fmla="*/ 90 w 151"/>
                  <a:gd name="T57" fmla="*/ 47 h 72"/>
                  <a:gd name="T58" fmla="*/ 91 w 151"/>
                  <a:gd name="T59" fmla="*/ 47 h 72"/>
                  <a:gd name="T60" fmla="*/ 92 w 151"/>
                  <a:gd name="T61" fmla="*/ 46 h 72"/>
                  <a:gd name="T62" fmla="*/ 91 w 151"/>
                  <a:gd name="T63" fmla="*/ 44 h 72"/>
                  <a:gd name="T64" fmla="*/ 75 w 151"/>
                  <a:gd name="T65" fmla="*/ 40 h 72"/>
                  <a:gd name="T66" fmla="*/ 73 w 151"/>
                  <a:gd name="T67" fmla="*/ 41 h 72"/>
                  <a:gd name="T68" fmla="*/ 74 w 151"/>
                  <a:gd name="T69" fmla="*/ 43 h 72"/>
                  <a:gd name="T70" fmla="*/ 78 w 151"/>
                  <a:gd name="T71" fmla="*/ 44 h 72"/>
                  <a:gd name="T72" fmla="*/ 76 w 151"/>
                  <a:gd name="T73" fmla="*/ 51 h 72"/>
                  <a:gd name="T74" fmla="*/ 67 w 151"/>
                  <a:gd name="T75" fmla="*/ 52 h 72"/>
                  <a:gd name="T76" fmla="*/ 85 w 151"/>
                  <a:gd name="T77" fmla="*/ 7 h 72"/>
                  <a:gd name="T78" fmla="*/ 123 w 151"/>
                  <a:gd name="T79" fmla="*/ 7 h 72"/>
                  <a:gd name="T80" fmla="*/ 123 w 151"/>
                  <a:gd name="T81" fmla="*/ 47 h 72"/>
                  <a:gd name="T82" fmla="*/ 135 w 151"/>
                  <a:gd name="T83" fmla="*/ 46 h 72"/>
                  <a:gd name="T84" fmla="*/ 126 w 151"/>
                  <a:gd name="T85" fmla="*/ 47 h 72"/>
                  <a:gd name="T86" fmla="*/ 126 w 151"/>
                  <a:gd name="T87" fmla="*/ 7 h 72"/>
                  <a:gd name="T88" fmla="*/ 135 w 151"/>
                  <a:gd name="T89" fmla="*/ 7 h 72"/>
                  <a:gd name="T90" fmla="*/ 135 w 151"/>
                  <a:gd name="T91"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1" h="72">
                    <a:moveTo>
                      <a:pt x="146" y="7"/>
                    </a:moveTo>
                    <a:cubicBezTo>
                      <a:pt x="148" y="7"/>
                      <a:pt x="148" y="7"/>
                      <a:pt x="148" y="7"/>
                    </a:cubicBezTo>
                    <a:cubicBezTo>
                      <a:pt x="150" y="7"/>
                      <a:pt x="151" y="5"/>
                      <a:pt x="151" y="3"/>
                    </a:cubicBezTo>
                    <a:cubicBezTo>
                      <a:pt x="151" y="1"/>
                      <a:pt x="150" y="0"/>
                      <a:pt x="148" y="0"/>
                    </a:cubicBezTo>
                    <a:cubicBezTo>
                      <a:pt x="77" y="0"/>
                      <a:pt x="77" y="0"/>
                      <a:pt x="77" y="0"/>
                    </a:cubicBezTo>
                    <a:cubicBezTo>
                      <a:pt x="75" y="0"/>
                      <a:pt x="74" y="1"/>
                      <a:pt x="74" y="3"/>
                    </a:cubicBezTo>
                    <a:cubicBezTo>
                      <a:pt x="74" y="5"/>
                      <a:pt x="75" y="7"/>
                      <a:pt x="77" y="7"/>
                    </a:cubicBezTo>
                    <a:cubicBezTo>
                      <a:pt x="78" y="7"/>
                      <a:pt x="78" y="7"/>
                      <a:pt x="78" y="7"/>
                    </a:cubicBezTo>
                    <a:cubicBezTo>
                      <a:pt x="60" y="52"/>
                      <a:pt x="60" y="52"/>
                      <a:pt x="60" y="52"/>
                    </a:cubicBezTo>
                    <a:cubicBezTo>
                      <a:pt x="50" y="53"/>
                      <a:pt x="50" y="53"/>
                      <a:pt x="50" y="53"/>
                    </a:cubicBezTo>
                    <a:cubicBezTo>
                      <a:pt x="50" y="45"/>
                      <a:pt x="50" y="45"/>
                      <a:pt x="50" y="45"/>
                    </a:cubicBezTo>
                    <a:cubicBezTo>
                      <a:pt x="50" y="44"/>
                      <a:pt x="49" y="44"/>
                      <a:pt x="49" y="43"/>
                    </a:cubicBezTo>
                    <a:cubicBezTo>
                      <a:pt x="49" y="40"/>
                      <a:pt x="48" y="36"/>
                      <a:pt x="48" y="35"/>
                    </a:cubicBezTo>
                    <a:cubicBezTo>
                      <a:pt x="48" y="31"/>
                      <a:pt x="44" y="29"/>
                      <a:pt x="42" y="28"/>
                    </a:cubicBezTo>
                    <a:cubicBezTo>
                      <a:pt x="41" y="32"/>
                      <a:pt x="41" y="32"/>
                      <a:pt x="41" y="32"/>
                    </a:cubicBezTo>
                    <a:cubicBezTo>
                      <a:pt x="42" y="32"/>
                      <a:pt x="44" y="33"/>
                      <a:pt x="44" y="36"/>
                    </a:cubicBezTo>
                    <a:cubicBezTo>
                      <a:pt x="44" y="37"/>
                      <a:pt x="45" y="40"/>
                      <a:pt x="45" y="43"/>
                    </a:cubicBezTo>
                    <a:cubicBezTo>
                      <a:pt x="44" y="43"/>
                      <a:pt x="44" y="43"/>
                      <a:pt x="44" y="43"/>
                    </a:cubicBezTo>
                    <a:cubicBezTo>
                      <a:pt x="43" y="43"/>
                      <a:pt x="43" y="44"/>
                      <a:pt x="43" y="45"/>
                    </a:cubicBezTo>
                    <a:cubicBezTo>
                      <a:pt x="43" y="54"/>
                      <a:pt x="43" y="54"/>
                      <a:pt x="43" y="54"/>
                    </a:cubicBezTo>
                    <a:cubicBezTo>
                      <a:pt x="11" y="56"/>
                      <a:pt x="11" y="56"/>
                      <a:pt x="11" y="56"/>
                    </a:cubicBezTo>
                    <a:cubicBezTo>
                      <a:pt x="7" y="56"/>
                      <a:pt x="0" y="60"/>
                      <a:pt x="0" y="65"/>
                    </a:cubicBezTo>
                    <a:cubicBezTo>
                      <a:pt x="0" y="72"/>
                      <a:pt x="0" y="72"/>
                      <a:pt x="0" y="72"/>
                    </a:cubicBezTo>
                    <a:cubicBezTo>
                      <a:pt x="146" y="59"/>
                      <a:pt x="146" y="59"/>
                      <a:pt x="146" y="59"/>
                    </a:cubicBezTo>
                    <a:lnTo>
                      <a:pt x="146" y="7"/>
                    </a:lnTo>
                    <a:close/>
                    <a:moveTo>
                      <a:pt x="123" y="47"/>
                    </a:moveTo>
                    <a:cubicBezTo>
                      <a:pt x="83" y="50"/>
                      <a:pt x="83" y="50"/>
                      <a:pt x="83" y="50"/>
                    </a:cubicBezTo>
                    <a:cubicBezTo>
                      <a:pt x="85" y="46"/>
                      <a:pt x="85" y="46"/>
                      <a:pt x="85" y="46"/>
                    </a:cubicBezTo>
                    <a:cubicBezTo>
                      <a:pt x="90" y="47"/>
                      <a:pt x="90" y="47"/>
                      <a:pt x="90" y="47"/>
                    </a:cubicBezTo>
                    <a:cubicBezTo>
                      <a:pt x="90" y="47"/>
                      <a:pt x="90" y="47"/>
                      <a:pt x="91" y="47"/>
                    </a:cubicBezTo>
                    <a:cubicBezTo>
                      <a:pt x="91" y="47"/>
                      <a:pt x="92" y="46"/>
                      <a:pt x="92" y="46"/>
                    </a:cubicBezTo>
                    <a:cubicBezTo>
                      <a:pt x="92" y="45"/>
                      <a:pt x="92" y="44"/>
                      <a:pt x="91" y="44"/>
                    </a:cubicBezTo>
                    <a:cubicBezTo>
                      <a:pt x="75" y="40"/>
                      <a:pt x="75" y="40"/>
                      <a:pt x="75" y="40"/>
                    </a:cubicBezTo>
                    <a:cubicBezTo>
                      <a:pt x="74" y="40"/>
                      <a:pt x="73" y="41"/>
                      <a:pt x="73" y="41"/>
                    </a:cubicBezTo>
                    <a:cubicBezTo>
                      <a:pt x="73" y="42"/>
                      <a:pt x="73" y="43"/>
                      <a:pt x="74" y="43"/>
                    </a:cubicBezTo>
                    <a:cubicBezTo>
                      <a:pt x="78" y="44"/>
                      <a:pt x="78" y="44"/>
                      <a:pt x="78" y="44"/>
                    </a:cubicBezTo>
                    <a:cubicBezTo>
                      <a:pt x="76" y="51"/>
                      <a:pt x="76" y="51"/>
                      <a:pt x="76" y="51"/>
                    </a:cubicBezTo>
                    <a:cubicBezTo>
                      <a:pt x="67" y="52"/>
                      <a:pt x="67" y="52"/>
                      <a:pt x="67" y="52"/>
                    </a:cubicBezTo>
                    <a:cubicBezTo>
                      <a:pt x="85" y="7"/>
                      <a:pt x="85" y="7"/>
                      <a:pt x="85" y="7"/>
                    </a:cubicBezTo>
                    <a:cubicBezTo>
                      <a:pt x="123" y="7"/>
                      <a:pt x="123" y="7"/>
                      <a:pt x="123" y="7"/>
                    </a:cubicBezTo>
                    <a:lnTo>
                      <a:pt x="123" y="47"/>
                    </a:lnTo>
                    <a:close/>
                    <a:moveTo>
                      <a:pt x="135" y="46"/>
                    </a:moveTo>
                    <a:cubicBezTo>
                      <a:pt x="126" y="47"/>
                      <a:pt x="126" y="47"/>
                      <a:pt x="126" y="47"/>
                    </a:cubicBezTo>
                    <a:cubicBezTo>
                      <a:pt x="126" y="7"/>
                      <a:pt x="126" y="7"/>
                      <a:pt x="126" y="7"/>
                    </a:cubicBezTo>
                    <a:cubicBezTo>
                      <a:pt x="135" y="7"/>
                      <a:pt x="135" y="7"/>
                      <a:pt x="135" y="7"/>
                    </a:cubicBezTo>
                    <a:lnTo>
                      <a:pt x="135" y="4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3" name="Freeform 23">
                <a:extLst>
                  <a:ext uri="{FF2B5EF4-FFF2-40B4-BE49-F238E27FC236}">
                    <a16:creationId xmlns:a16="http://schemas.microsoft.com/office/drawing/2014/main" id="{D9CB348D-2E42-4B85-B984-CC1D7B43509F}"/>
                  </a:ext>
                </a:extLst>
              </p:cNvPr>
              <p:cNvSpPr>
                <a:spLocks/>
              </p:cNvSpPr>
              <p:nvPr/>
            </p:nvSpPr>
            <p:spPr bwMode="auto">
              <a:xfrm>
                <a:off x="3021579" y="4328019"/>
                <a:ext cx="593370" cy="160765"/>
              </a:xfrm>
              <a:custGeom>
                <a:avLst/>
                <a:gdLst>
                  <a:gd name="T0" fmla="*/ 172 w 173"/>
                  <a:gd name="T1" fmla="*/ 26 h 47"/>
                  <a:gd name="T2" fmla="*/ 146 w 173"/>
                  <a:gd name="T3" fmla="*/ 4 h 47"/>
                  <a:gd name="T4" fmla="*/ 146 w 173"/>
                  <a:gd name="T5" fmla="*/ 0 h 47"/>
                  <a:gd name="T6" fmla="*/ 0 w 173"/>
                  <a:gd name="T7" fmla="*/ 13 h 47"/>
                  <a:gd name="T8" fmla="*/ 0 w 173"/>
                  <a:gd name="T9" fmla="*/ 46 h 47"/>
                  <a:gd name="T10" fmla="*/ 1 w 173"/>
                  <a:gd name="T11" fmla="*/ 47 h 47"/>
                  <a:gd name="T12" fmla="*/ 7 w 173"/>
                  <a:gd name="T13" fmla="*/ 47 h 47"/>
                  <a:gd name="T14" fmla="*/ 8 w 173"/>
                  <a:gd name="T15" fmla="*/ 46 h 47"/>
                  <a:gd name="T16" fmla="*/ 33 w 173"/>
                  <a:gd name="T17" fmla="*/ 28 h 47"/>
                  <a:gd name="T18" fmla="*/ 58 w 173"/>
                  <a:gd name="T19" fmla="*/ 45 h 47"/>
                  <a:gd name="T20" fmla="*/ 58 w 173"/>
                  <a:gd name="T21" fmla="*/ 46 h 47"/>
                  <a:gd name="T22" fmla="*/ 97 w 173"/>
                  <a:gd name="T23" fmla="*/ 45 h 47"/>
                  <a:gd name="T24" fmla="*/ 98 w 173"/>
                  <a:gd name="T25" fmla="*/ 45 h 47"/>
                  <a:gd name="T26" fmla="*/ 132 w 173"/>
                  <a:gd name="T27" fmla="*/ 10 h 47"/>
                  <a:gd name="T28" fmla="*/ 133 w 173"/>
                  <a:gd name="T29" fmla="*/ 10 h 47"/>
                  <a:gd name="T30" fmla="*/ 135 w 173"/>
                  <a:gd name="T31" fmla="*/ 10 h 47"/>
                  <a:gd name="T32" fmla="*/ 137 w 173"/>
                  <a:gd name="T33" fmla="*/ 10 h 47"/>
                  <a:gd name="T34" fmla="*/ 165 w 173"/>
                  <a:gd name="T35" fmla="*/ 30 h 47"/>
                  <a:gd name="T36" fmla="*/ 166 w 173"/>
                  <a:gd name="T37" fmla="*/ 32 h 47"/>
                  <a:gd name="T38" fmla="*/ 167 w 173"/>
                  <a:gd name="T39" fmla="*/ 33 h 47"/>
                  <a:gd name="T40" fmla="*/ 173 w 173"/>
                  <a:gd name="T41" fmla="*/ 30 h 47"/>
                  <a:gd name="T42" fmla="*/ 173 w 173"/>
                  <a:gd name="T43" fmla="*/ 29 h 47"/>
                  <a:gd name="T44" fmla="*/ 172 w 173"/>
                  <a:gd name="T45"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 h="47">
                    <a:moveTo>
                      <a:pt x="172" y="26"/>
                    </a:moveTo>
                    <a:cubicBezTo>
                      <a:pt x="166" y="16"/>
                      <a:pt x="156" y="7"/>
                      <a:pt x="146" y="4"/>
                    </a:cubicBezTo>
                    <a:cubicBezTo>
                      <a:pt x="146" y="0"/>
                      <a:pt x="146" y="0"/>
                      <a:pt x="146" y="0"/>
                    </a:cubicBezTo>
                    <a:cubicBezTo>
                      <a:pt x="0" y="13"/>
                      <a:pt x="0" y="13"/>
                      <a:pt x="0" y="13"/>
                    </a:cubicBezTo>
                    <a:cubicBezTo>
                      <a:pt x="0" y="46"/>
                      <a:pt x="0" y="46"/>
                      <a:pt x="0" y="46"/>
                    </a:cubicBezTo>
                    <a:cubicBezTo>
                      <a:pt x="0" y="46"/>
                      <a:pt x="1" y="47"/>
                      <a:pt x="1" y="47"/>
                    </a:cubicBezTo>
                    <a:cubicBezTo>
                      <a:pt x="7" y="47"/>
                      <a:pt x="7" y="47"/>
                      <a:pt x="7" y="47"/>
                    </a:cubicBezTo>
                    <a:cubicBezTo>
                      <a:pt x="7" y="47"/>
                      <a:pt x="7" y="47"/>
                      <a:pt x="8" y="46"/>
                    </a:cubicBezTo>
                    <a:cubicBezTo>
                      <a:pt x="11" y="36"/>
                      <a:pt x="22" y="28"/>
                      <a:pt x="33" y="28"/>
                    </a:cubicBezTo>
                    <a:cubicBezTo>
                      <a:pt x="45" y="28"/>
                      <a:pt x="54" y="35"/>
                      <a:pt x="58" y="45"/>
                    </a:cubicBezTo>
                    <a:cubicBezTo>
                      <a:pt x="58" y="46"/>
                      <a:pt x="58" y="46"/>
                      <a:pt x="58" y="46"/>
                    </a:cubicBezTo>
                    <a:cubicBezTo>
                      <a:pt x="97" y="45"/>
                      <a:pt x="97" y="45"/>
                      <a:pt x="97" y="45"/>
                    </a:cubicBezTo>
                    <a:cubicBezTo>
                      <a:pt x="97" y="45"/>
                      <a:pt x="98" y="45"/>
                      <a:pt x="98" y="45"/>
                    </a:cubicBezTo>
                    <a:cubicBezTo>
                      <a:pt x="98" y="26"/>
                      <a:pt x="113" y="11"/>
                      <a:pt x="132" y="10"/>
                    </a:cubicBezTo>
                    <a:cubicBezTo>
                      <a:pt x="132" y="10"/>
                      <a:pt x="133" y="10"/>
                      <a:pt x="133" y="10"/>
                    </a:cubicBezTo>
                    <a:cubicBezTo>
                      <a:pt x="135" y="10"/>
                      <a:pt x="135" y="10"/>
                      <a:pt x="135" y="10"/>
                    </a:cubicBezTo>
                    <a:cubicBezTo>
                      <a:pt x="137" y="10"/>
                      <a:pt x="137" y="10"/>
                      <a:pt x="137" y="10"/>
                    </a:cubicBezTo>
                    <a:cubicBezTo>
                      <a:pt x="147" y="10"/>
                      <a:pt x="159" y="19"/>
                      <a:pt x="165" y="30"/>
                    </a:cubicBezTo>
                    <a:cubicBezTo>
                      <a:pt x="166" y="32"/>
                      <a:pt x="166" y="32"/>
                      <a:pt x="166" y="32"/>
                    </a:cubicBezTo>
                    <a:cubicBezTo>
                      <a:pt x="166" y="33"/>
                      <a:pt x="167" y="33"/>
                      <a:pt x="167" y="33"/>
                    </a:cubicBezTo>
                    <a:cubicBezTo>
                      <a:pt x="173" y="30"/>
                      <a:pt x="173" y="30"/>
                      <a:pt x="173" y="30"/>
                    </a:cubicBezTo>
                    <a:cubicBezTo>
                      <a:pt x="173" y="30"/>
                      <a:pt x="173" y="29"/>
                      <a:pt x="173" y="29"/>
                    </a:cubicBezTo>
                    <a:lnTo>
                      <a:pt x="172" y="2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483" name="グループ化 482">
              <a:extLst>
                <a:ext uri="{FF2B5EF4-FFF2-40B4-BE49-F238E27FC236}">
                  <a16:creationId xmlns:a16="http://schemas.microsoft.com/office/drawing/2014/main" id="{D77AB8F9-7490-4606-9FDA-F08ABF2C3110}"/>
                </a:ext>
              </a:extLst>
            </p:cNvPr>
            <p:cNvGrpSpPr/>
            <p:nvPr/>
          </p:nvGrpSpPr>
          <p:grpSpPr>
            <a:xfrm>
              <a:off x="2893313" y="3255278"/>
              <a:ext cx="824288" cy="754134"/>
              <a:chOff x="2828661" y="3255278"/>
              <a:chExt cx="824288" cy="754134"/>
            </a:xfrm>
          </p:grpSpPr>
          <p:sp>
            <p:nvSpPr>
              <p:cNvPr id="484" name="Freeform 17">
                <a:extLst>
                  <a:ext uri="{FF2B5EF4-FFF2-40B4-BE49-F238E27FC236}">
                    <a16:creationId xmlns:a16="http://schemas.microsoft.com/office/drawing/2014/main" id="{18C8B8AA-EB4E-41FE-B60F-D2DE22B3A3B6}"/>
                  </a:ext>
                </a:extLst>
              </p:cNvPr>
              <p:cNvSpPr>
                <a:spLocks/>
              </p:cNvSpPr>
              <p:nvPr/>
            </p:nvSpPr>
            <p:spPr bwMode="auto">
              <a:xfrm>
                <a:off x="2948504" y="3255278"/>
                <a:ext cx="569986" cy="213379"/>
              </a:xfrm>
              <a:custGeom>
                <a:avLst/>
                <a:gdLst>
                  <a:gd name="T0" fmla="*/ 135 w 166"/>
                  <a:gd name="T1" fmla="*/ 45 h 63"/>
                  <a:gd name="T2" fmla="*/ 166 w 166"/>
                  <a:gd name="T3" fmla="*/ 44 h 63"/>
                  <a:gd name="T4" fmla="*/ 164 w 166"/>
                  <a:gd name="T5" fmla="*/ 12 h 63"/>
                  <a:gd name="T6" fmla="*/ 150 w 166"/>
                  <a:gd name="T7" fmla="*/ 0 h 63"/>
                  <a:gd name="T8" fmla="*/ 152 w 166"/>
                  <a:gd name="T9" fmla="*/ 23 h 63"/>
                  <a:gd name="T10" fmla="*/ 92 w 166"/>
                  <a:gd name="T11" fmla="*/ 5 h 63"/>
                  <a:gd name="T12" fmla="*/ 2 w 166"/>
                  <a:gd name="T13" fmla="*/ 53 h 63"/>
                  <a:gd name="T14" fmla="*/ 4 w 166"/>
                  <a:gd name="T15" fmla="*/ 62 h 63"/>
                  <a:gd name="T16" fmla="*/ 8 w 166"/>
                  <a:gd name="T17" fmla="*/ 63 h 63"/>
                  <a:gd name="T18" fmla="*/ 13 w 166"/>
                  <a:gd name="T19" fmla="*/ 60 h 63"/>
                  <a:gd name="T20" fmla="*/ 92 w 166"/>
                  <a:gd name="T21" fmla="*/ 18 h 63"/>
                  <a:gd name="T22" fmla="*/ 141 w 166"/>
                  <a:gd name="T23" fmla="*/ 32 h 63"/>
                  <a:gd name="T24" fmla="*/ 121 w 166"/>
                  <a:gd name="T25" fmla="*/ 33 h 63"/>
                  <a:gd name="T26" fmla="*/ 135 w 166"/>
                  <a:gd name="T27"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63">
                    <a:moveTo>
                      <a:pt x="135" y="45"/>
                    </a:moveTo>
                    <a:cubicBezTo>
                      <a:pt x="166" y="44"/>
                      <a:pt x="166" y="44"/>
                      <a:pt x="166" y="44"/>
                    </a:cubicBezTo>
                    <a:cubicBezTo>
                      <a:pt x="164" y="12"/>
                      <a:pt x="164" y="12"/>
                      <a:pt x="164" y="12"/>
                    </a:cubicBezTo>
                    <a:cubicBezTo>
                      <a:pt x="150" y="0"/>
                      <a:pt x="150" y="0"/>
                      <a:pt x="150" y="0"/>
                    </a:cubicBezTo>
                    <a:cubicBezTo>
                      <a:pt x="152" y="23"/>
                      <a:pt x="152" y="23"/>
                      <a:pt x="152" y="23"/>
                    </a:cubicBezTo>
                    <a:cubicBezTo>
                      <a:pt x="134" y="11"/>
                      <a:pt x="114" y="5"/>
                      <a:pt x="92" y="5"/>
                    </a:cubicBezTo>
                    <a:cubicBezTo>
                      <a:pt x="56" y="5"/>
                      <a:pt x="22" y="23"/>
                      <a:pt x="2" y="53"/>
                    </a:cubicBezTo>
                    <a:cubicBezTo>
                      <a:pt x="0" y="56"/>
                      <a:pt x="1" y="60"/>
                      <a:pt x="4" y="62"/>
                    </a:cubicBezTo>
                    <a:cubicBezTo>
                      <a:pt x="5" y="63"/>
                      <a:pt x="7" y="63"/>
                      <a:pt x="8" y="63"/>
                    </a:cubicBezTo>
                    <a:cubicBezTo>
                      <a:pt x="10" y="63"/>
                      <a:pt x="12" y="62"/>
                      <a:pt x="13" y="60"/>
                    </a:cubicBezTo>
                    <a:cubicBezTo>
                      <a:pt x="31" y="34"/>
                      <a:pt x="60" y="18"/>
                      <a:pt x="92" y="18"/>
                    </a:cubicBezTo>
                    <a:cubicBezTo>
                      <a:pt x="110" y="18"/>
                      <a:pt x="126" y="23"/>
                      <a:pt x="141" y="32"/>
                    </a:cubicBezTo>
                    <a:cubicBezTo>
                      <a:pt x="121" y="33"/>
                      <a:pt x="121" y="33"/>
                      <a:pt x="121" y="33"/>
                    </a:cubicBezTo>
                    <a:lnTo>
                      <a:pt x="135" y="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5" name="Freeform 18">
                <a:extLst>
                  <a:ext uri="{FF2B5EF4-FFF2-40B4-BE49-F238E27FC236}">
                    <a16:creationId xmlns:a16="http://schemas.microsoft.com/office/drawing/2014/main" id="{9104303F-D83D-4869-8A34-B3EDDD48B279}"/>
                  </a:ext>
                </a:extLst>
              </p:cNvPr>
              <p:cNvSpPr>
                <a:spLocks/>
              </p:cNvSpPr>
              <p:nvPr/>
            </p:nvSpPr>
            <p:spPr bwMode="auto">
              <a:xfrm>
                <a:off x="3381109" y="3436504"/>
                <a:ext cx="271840" cy="572908"/>
              </a:xfrm>
              <a:custGeom>
                <a:avLst/>
                <a:gdLst>
                  <a:gd name="T0" fmla="*/ 65 w 79"/>
                  <a:gd name="T1" fmla="*/ 106 h 169"/>
                  <a:gd name="T2" fmla="*/ 57 w 79"/>
                  <a:gd name="T3" fmla="*/ 4 h 169"/>
                  <a:gd name="T4" fmla="*/ 48 w 79"/>
                  <a:gd name="T5" fmla="*/ 2 h 169"/>
                  <a:gd name="T6" fmla="*/ 46 w 79"/>
                  <a:gd name="T7" fmla="*/ 11 h 169"/>
                  <a:gd name="T8" fmla="*/ 53 w 79"/>
                  <a:gd name="T9" fmla="*/ 100 h 169"/>
                  <a:gd name="T10" fmla="*/ 21 w 79"/>
                  <a:gd name="T11" fmla="*/ 139 h 169"/>
                  <a:gd name="T12" fmla="*/ 28 w 79"/>
                  <a:gd name="T13" fmla="*/ 121 h 169"/>
                  <a:gd name="T14" fmla="*/ 11 w 79"/>
                  <a:gd name="T15" fmla="*/ 128 h 169"/>
                  <a:gd name="T16" fmla="*/ 0 w 79"/>
                  <a:gd name="T17" fmla="*/ 158 h 169"/>
                  <a:gd name="T18" fmla="*/ 29 w 79"/>
                  <a:gd name="T19" fmla="*/ 169 h 169"/>
                  <a:gd name="T20" fmla="*/ 46 w 79"/>
                  <a:gd name="T21" fmla="*/ 161 h 169"/>
                  <a:gd name="T22" fmla="*/ 24 w 79"/>
                  <a:gd name="T23" fmla="*/ 153 h 169"/>
                  <a:gd name="T24" fmla="*/ 65 w 79"/>
                  <a:gd name="T25" fmla="*/ 10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69">
                    <a:moveTo>
                      <a:pt x="65" y="106"/>
                    </a:moveTo>
                    <a:cubicBezTo>
                      <a:pt x="79" y="73"/>
                      <a:pt x="76" y="35"/>
                      <a:pt x="57" y="4"/>
                    </a:cubicBezTo>
                    <a:cubicBezTo>
                      <a:pt x="55" y="1"/>
                      <a:pt x="51" y="0"/>
                      <a:pt x="48" y="2"/>
                    </a:cubicBezTo>
                    <a:cubicBezTo>
                      <a:pt x="45" y="4"/>
                      <a:pt x="44" y="8"/>
                      <a:pt x="46" y="11"/>
                    </a:cubicBezTo>
                    <a:cubicBezTo>
                      <a:pt x="63" y="38"/>
                      <a:pt x="66" y="71"/>
                      <a:pt x="53" y="100"/>
                    </a:cubicBezTo>
                    <a:cubicBezTo>
                      <a:pt x="46" y="116"/>
                      <a:pt x="35" y="130"/>
                      <a:pt x="21" y="139"/>
                    </a:cubicBezTo>
                    <a:cubicBezTo>
                      <a:pt x="28" y="121"/>
                      <a:pt x="28" y="121"/>
                      <a:pt x="28" y="121"/>
                    </a:cubicBezTo>
                    <a:cubicBezTo>
                      <a:pt x="11" y="128"/>
                      <a:pt x="11" y="128"/>
                      <a:pt x="11" y="128"/>
                    </a:cubicBezTo>
                    <a:cubicBezTo>
                      <a:pt x="0" y="158"/>
                      <a:pt x="0" y="158"/>
                      <a:pt x="0" y="158"/>
                    </a:cubicBezTo>
                    <a:cubicBezTo>
                      <a:pt x="29" y="169"/>
                      <a:pt x="29" y="169"/>
                      <a:pt x="29" y="169"/>
                    </a:cubicBezTo>
                    <a:cubicBezTo>
                      <a:pt x="46" y="161"/>
                      <a:pt x="46" y="161"/>
                      <a:pt x="46" y="161"/>
                    </a:cubicBezTo>
                    <a:cubicBezTo>
                      <a:pt x="24" y="153"/>
                      <a:pt x="24" y="153"/>
                      <a:pt x="24" y="153"/>
                    </a:cubicBezTo>
                    <a:cubicBezTo>
                      <a:pt x="42" y="141"/>
                      <a:pt x="56" y="125"/>
                      <a:pt x="65" y="10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6" name="Freeform 19">
                <a:extLst>
                  <a:ext uri="{FF2B5EF4-FFF2-40B4-BE49-F238E27FC236}">
                    <a16:creationId xmlns:a16="http://schemas.microsoft.com/office/drawing/2014/main" id="{A34684E8-4D33-46BD-BAF0-DC1B877269E5}"/>
                  </a:ext>
                </a:extLst>
              </p:cNvPr>
              <p:cNvSpPr>
                <a:spLocks/>
              </p:cNvSpPr>
              <p:nvPr/>
            </p:nvSpPr>
            <p:spPr bwMode="auto">
              <a:xfrm>
                <a:off x="2828661" y="3547578"/>
                <a:ext cx="447220" cy="455988"/>
              </a:xfrm>
              <a:custGeom>
                <a:avLst/>
                <a:gdLst>
                  <a:gd name="T0" fmla="*/ 123 w 130"/>
                  <a:gd name="T1" fmla="*/ 121 h 134"/>
                  <a:gd name="T2" fmla="*/ 46 w 130"/>
                  <a:gd name="T3" fmla="*/ 76 h 134"/>
                  <a:gd name="T4" fmla="*/ 32 w 130"/>
                  <a:gd name="T5" fmla="*/ 28 h 134"/>
                  <a:gd name="T6" fmla="*/ 44 w 130"/>
                  <a:gd name="T7" fmla="*/ 44 h 134"/>
                  <a:gd name="T8" fmla="*/ 47 w 130"/>
                  <a:gd name="T9" fmla="*/ 26 h 134"/>
                  <a:gd name="T10" fmla="*/ 29 w 130"/>
                  <a:gd name="T11" fmla="*/ 0 h 134"/>
                  <a:gd name="T12" fmla="*/ 4 w 130"/>
                  <a:gd name="T13" fmla="*/ 18 h 134"/>
                  <a:gd name="T14" fmla="*/ 0 w 130"/>
                  <a:gd name="T15" fmla="*/ 36 h 134"/>
                  <a:gd name="T16" fmla="*/ 19 w 130"/>
                  <a:gd name="T17" fmla="*/ 23 h 134"/>
                  <a:gd name="T18" fmla="*/ 35 w 130"/>
                  <a:gd name="T19" fmla="*/ 83 h 134"/>
                  <a:gd name="T20" fmla="*/ 123 w 130"/>
                  <a:gd name="T21" fmla="*/ 134 h 134"/>
                  <a:gd name="T22" fmla="*/ 123 w 130"/>
                  <a:gd name="T23" fmla="*/ 134 h 134"/>
                  <a:gd name="T24" fmla="*/ 130 w 130"/>
                  <a:gd name="T25" fmla="*/ 128 h 134"/>
                  <a:gd name="T26" fmla="*/ 123 w 130"/>
                  <a:gd name="T27" fmla="*/ 12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0" h="134">
                    <a:moveTo>
                      <a:pt x="123" y="121"/>
                    </a:moveTo>
                    <a:cubicBezTo>
                      <a:pt x="92" y="120"/>
                      <a:pt x="63" y="103"/>
                      <a:pt x="46" y="76"/>
                    </a:cubicBezTo>
                    <a:cubicBezTo>
                      <a:pt x="37" y="61"/>
                      <a:pt x="33" y="45"/>
                      <a:pt x="32" y="28"/>
                    </a:cubicBezTo>
                    <a:cubicBezTo>
                      <a:pt x="44" y="44"/>
                      <a:pt x="44" y="44"/>
                      <a:pt x="44" y="44"/>
                    </a:cubicBezTo>
                    <a:cubicBezTo>
                      <a:pt x="47" y="26"/>
                      <a:pt x="47" y="26"/>
                      <a:pt x="47" y="26"/>
                    </a:cubicBezTo>
                    <a:cubicBezTo>
                      <a:pt x="29" y="0"/>
                      <a:pt x="29" y="0"/>
                      <a:pt x="29" y="0"/>
                    </a:cubicBezTo>
                    <a:cubicBezTo>
                      <a:pt x="4" y="18"/>
                      <a:pt x="4" y="18"/>
                      <a:pt x="4" y="18"/>
                    </a:cubicBezTo>
                    <a:cubicBezTo>
                      <a:pt x="0" y="36"/>
                      <a:pt x="0" y="36"/>
                      <a:pt x="0" y="36"/>
                    </a:cubicBezTo>
                    <a:cubicBezTo>
                      <a:pt x="19" y="23"/>
                      <a:pt x="19" y="23"/>
                      <a:pt x="19" y="23"/>
                    </a:cubicBezTo>
                    <a:cubicBezTo>
                      <a:pt x="19" y="44"/>
                      <a:pt x="24" y="65"/>
                      <a:pt x="35" y="83"/>
                    </a:cubicBezTo>
                    <a:cubicBezTo>
                      <a:pt x="54" y="114"/>
                      <a:pt x="87" y="133"/>
                      <a:pt x="123" y="134"/>
                    </a:cubicBezTo>
                    <a:cubicBezTo>
                      <a:pt x="123" y="134"/>
                      <a:pt x="123" y="134"/>
                      <a:pt x="123" y="134"/>
                    </a:cubicBezTo>
                    <a:cubicBezTo>
                      <a:pt x="127" y="134"/>
                      <a:pt x="130" y="132"/>
                      <a:pt x="130" y="128"/>
                    </a:cubicBezTo>
                    <a:cubicBezTo>
                      <a:pt x="130" y="125"/>
                      <a:pt x="127" y="122"/>
                      <a:pt x="123" y="12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7" name="Freeform 24">
                <a:extLst>
                  <a:ext uri="{FF2B5EF4-FFF2-40B4-BE49-F238E27FC236}">
                    <a16:creationId xmlns:a16="http://schemas.microsoft.com/office/drawing/2014/main" id="{3335E832-AEA3-4DC6-835F-25007311A725}"/>
                  </a:ext>
                </a:extLst>
              </p:cNvPr>
              <p:cNvSpPr>
                <a:spLocks noEditPoints="1"/>
              </p:cNvSpPr>
              <p:nvPr/>
            </p:nvSpPr>
            <p:spPr bwMode="auto">
              <a:xfrm>
                <a:off x="3091732" y="3535886"/>
                <a:ext cx="134458" cy="184149"/>
              </a:xfrm>
              <a:custGeom>
                <a:avLst/>
                <a:gdLst>
                  <a:gd name="T0" fmla="*/ 34 w 39"/>
                  <a:gd name="T1" fmla="*/ 28 h 54"/>
                  <a:gd name="T2" fmla="*/ 32 w 39"/>
                  <a:gd name="T3" fmla="*/ 27 h 54"/>
                  <a:gd name="T4" fmla="*/ 34 w 39"/>
                  <a:gd name="T5" fmla="*/ 26 h 54"/>
                  <a:gd name="T6" fmla="*/ 37 w 39"/>
                  <a:gd name="T7" fmla="*/ 21 h 54"/>
                  <a:gd name="T8" fmla="*/ 38 w 39"/>
                  <a:gd name="T9" fmla="*/ 16 h 54"/>
                  <a:gd name="T10" fmla="*/ 36 w 39"/>
                  <a:gd name="T11" fmla="*/ 7 h 54"/>
                  <a:gd name="T12" fmla="*/ 31 w 39"/>
                  <a:gd name="T13" fmla="*/ 2 h 54"/>
                  <a:gd name="T14" fmla="*/ 22 w 39"/>
                  <a:gd name="T15" fmla="*/ 0 h 54"/>
                  <a:gd name="T16" fmla="*/ 2 w 39"/>
                  <a:gd name="T17" fmla="*/ 0 h 54"/>
                  <a:gd name="T18" fmla="*/ 0 w 39"/>
                  <a:gd name="T19" fmla="*/ 2 h 54"/>
                  <a:gd name="T20" fmla="*/ 0 w 39"/>
                  <a:gd name="T21" fmla="*/ 53 h 54"/>
                  <a:gd name="T22" fmla="*/ 2 w 39"/>
                  <a:gd name="T23" fmla="*/ 54 h 54"/>
                  <a:gd name="T24" fmla="*/ 22 w 39"/>
                  <a:gd name="T25" fmla="*/ 54 h 54"/>
                  <a:gd name="T26" fmla="*/ 31 w 39"/>
                  <a:gd name="T27" fmla="*/ 52 h 54"/>
                  <a:gd name="T28" fmla="*/ 37 w 39"/>
                  <a:gd name="T29" fmla="*/ 47 h 54"/>
                  <a:gd name="T30" fmla="*/ 39 w 39"/>
                  <a:gd name="T31" fmla="*/ 39 h 54"/>
                  <a:gd name="T32" fmla="*/ 38 w 39"/>
                  <a:gd name="T33" fmla="*/ 33 h 54"/>
                  <a:gd name="T34" fmla="*/ 34 w 39"/>
                  <a:gd name="T35" fmla="*/ 28 h 54"/>
                  <a:gd name="T36" fmla="*/ 28 w 39"/>
                  <a:gd name="T37" fmla="*/ 16 h 54"/>
                  <a:gd name="T38" fmla="*/ 27 w 39"/>
                  <a:gd name="T39" fmla="*/ 20 h 54"/>
                  <a:gd name="T40" fmla="*/ 22 w 39"/>
                  <a:gd name="T41" fmla="*/ 22 h 54"/>
                  <a:gd name="T42" fmla="*/ 10 w 39"/>
                  <a:gd name="T43" fmla="*/ 22 h 54"/>
                  <a:gd name="T44" fmla="*/ 10 w 39"/>
                  <a:gd name="T45" fmla="*/ 10 h 54"/>
                  <a:gd name="T46" fmla="*/ 21 w 39"/>
                  <a:gd name="T47" fmla="*/ 10 h 54"/>
                  <a:gd name="T48" fmla="*/ 26 w 39"/>
                  <a:gd name="T49" fmla="*/ 11 h 54"/>
                  <a:gd name="T50" fmla="*/ 28 w 39"/>
                  <a:gd name="T51" fmla="*/ 16 h 54"/>
                  <a:gd name="T52" fmla="*/ 10 w 39"/>
                  <a:gd name="T53" fmla="*/ 31 h 54"/>
                  <a:gd name="T54" fmla="*/ 22 w 39"/>
                  <a:gd name="T55" fmla="*/ 31 h 54"/>
                  <a:gd name="T56" fmla="*/ 26 w 39"/>
                  <a:gd name="T57" fmla="*/ 32 h 54"/>
                  <a:gd name="T58" fmla="*/ 28 w 39"/>
                  <a:gd name="T59" fmla="*/ 34 h 54"/>
                  <a:gd name="T60" fmla="*/ 29 w 39"/>
                  <a:gd name="T61" fmla="*/ 38 h 54"/>
                  <a:gd name="T62" fmla="*/ 27 w 39"/>
                  <a:gd name="T63" fmla="*/ 43 h 54"/>
                  <a:gd name="T64" fmla="*/ 20 w 39"/>
                  <a:gd name="T65" fmla="*/ 45 h 54"/>
                  <a:gd name="T66" fmla="*/ 10 w 39"/>
                  <a:gd name="T67" fmla="*/ 45 h 54"/>
                  <a:gd name="T68" fmla="*/ 10 w 39"/>
                  <a:gd name="T69"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54">
                    <a:moveTo>
                      <a:pt x="34" y="28"/>
                    </a:moveTo>
                    <a:cubicBezTo>
                      <a:pt x="33" y="27"/>
                      <a:pt x="33" y="27"/>
                      <a:pt x="32" y="27"/>
                    </a:cubicBezTo>
                    <a:cubicBezTo>
                      <a:pt x="33" y="26"/>
                      <a:pt x="33" y="26"/>
                      <a:pt x="34" y="26"/>
                    </a:cubicBezTo>
                    <a:cubicBezTo>
                      <a:pt x="35" y="24"/>
                      <a:pt x="36" y="23"/>
                      <a:pt x="37" y="21"/>
                    </a:cubicBezTo>
                    <a:cubicBezTo>
                      <a:pt x="38" y="19"/>
                      <a:pt x="38" y="17"/>
                      <a:pt x="38" y="16"/>
                    </a:cubicBezTo>
                    <a:cubicBezTo>
                      <a:pt x="38" y="12"/>
                      <a:pt x="38" y="10"/>
                      <a:pt x="36" y="7"/>
                    </a:cubicBezTo>
                    <a:cubicBezTo>
                      <a:pt x="35" y="5"/>
                      <a:pt x="33" y="3"/>
                      <a:pt x="31" y="2"/>
                    </a:cubicBezTo>
                    <a:cubicBezTo>
                      <a:pt x="28" y="1"/>
                      <a:pt x="25" y="0"/>
                      <a:pt x="22" y="0"/>
                    </a:cubicBezTo>
                    <a:cubicBezTo>
                      <a:pt x="2" y="0"/>
                      <a:pt x="2" y="0"/>
                      <a:pt x="2" y="0"/>
                    </a:cubicBezTo>
                    <a:cubicBezTo>
                      <a:pt x="1" y="0"/>
                      <a:pt x="0" y="1"/>
                      <a:pt x="0" y="2"/>
                    </a:cubicBezTo>
                    <a:cubicBezTo>
                      <a:pt x="0" y="53"/>
                      <a:pt x="0" y="53"/>
                      <a:pt x="0" y="53"/>
                    </a:cubicBezTo>
                    <a:cubicBezTo>
                      <a:pt x="0" y="54"/>
                      <a:pt x="1" y="54"/>
                      <a:pt x="2" y="54"/>
                    </a:cubicBezTo>
                    <a:cubicBezTo>
                      <a:pt x="22" y="54"/>
                      <a:pt x="22" y="54"/>
                      <a:pt x="22" y="54"/>
                    </a:cubicBezTo>
                    <a:cubicBezTo>
                      <a:pt x="26" y="54"/>
                      <a:pt x="29" y="54"/>
                      <a:pt x="31" y="52"/>
                    </a:cubicBezTo>
                    <a:cubicBezTo>
                      <a:pt x="34" y="51"/>
                      <a:pt x="36" y="49"/>
                      <a:pt x="37" y="47"/>
                    </a:cubicBezTo>
                    <a:cubicBezTo>
                      <a:pt x="38" y="45"/>
                      <a:pt x="39" y="42"/>
                      <a:pt x="39" y="39"/>
                    </a:cubicBezTo>
                    <a:cubicBezTo>
                      <a:pt x="39" y="37"/>
                      <a:pt x="39" y="34"/>
                      <a:pt x="38" y="33"/>
                    </a:cubicBezTo>
                    <a:cubicBezTo>
                      <a:pt x="37" y="31"/>
                      <a:pt x="35" y="29"/>
                      <a:pt x="34" y="28"/>
                    </a:cubicBezTo>
                    <a:close/>
                    <a:moveTo>
                      <a:pt x="28" y="16"/>
                    </a:moveTo>
                    <a:cubicBezTo>
                      <a:pt x="28" y="18"/>
                      <a:pt x="28" y="19"/>
                      <a:pt x="27" y="20"/>
                    </a:cubicBezTo>
                    <a:cubicBezTo>
                      <a:pt x="25" y="21"/>
                      <a:pt x="24" y="22"/>
                      <a:pt x="22" y="22"/>
                    </a:cubicBezTo>
                    <a:cubicBezTo>
                      <a:pt x="10" y="22"/>
                      <a:pt x="10" y="22"/>
                      <a:pt x="10" y="22"/>
                    </a:cubicBezTo>
                    <a:cubicBezTo>
                      <a:pt x="10" y="10"/>
                      <a:pt x="10" y="10"/>
                      <a:pt x="10" y="10"/>
                    </a:cubicBezTo>
                    <a:cubicBezTo>
                      <a:pt x="21" y="10"/>
                      <a:pt x="21" y="10"/>
                      <a:pt x="21" y="10"/>
                    </a:cubicBezTo>
                    <a:cubicBezTo>
                      <a:pt x="23" y="10"/>
                      <a:pt x="25" y="10"/>
                      <a:pt x="26" y="11"/>
                    </a:cubicBezTo>
                    <a:cubicBezTo>
                      <a:pt x="28" y="12"/>
                      <a:pt x="28" y="14"/>
                      <a:pt x="28" y="16"/>
                    </a:cubicBezTo>
                    <a:close/>
                    <a:moveTo>
                      <a:pt x="10" y="31"/>
                    </a:moveTo>
                    <a:cubicBezTo>
                      <a:pt x="22" y="31"/>
                      <a:pt x="22" y="31"/>
                      <a:pt x="22" y="31"/>
                    </a:cubicBezTo>
                    <a:cubicBezTo>
                      <a:pt x="23" y="31"/>
                      <a:pt x="25" y="32"/>
                      <a:pt x="26" y="32"/>
                    </a:cubicBezTo>
                    <a:cubicBezTo>
                      <a:pt x="27" y="33"/>
                      <a:pt x="28" y="33"/>
                      <a:pt x="28" y="34"/>
                    </a:cubicBezTo>
                    <a:cubicBezTo>
                      <a:pt x="28" y="35"/>
                      <a:pt x="29" y="37"/>
                      <a:pt x="29" y="38"/>
                    </a:cubicBezTo>
                    <a:cubicBezTo>
                      <a:pt x="29" y="40"/>
                      <a:pt x="28" y="42"/>
                      <a:pt x="27" y="43"/>
                    </a:cubicBezTo>
                    <a:cubicBezTo>
                      <a:pt x="25" y="44"/>
                      <a:pt x="23" y="45"/>
                      <a:pt x="20" y="45"/>
                    </a:cubicBezTo>
                    <a:cubicBezTo>
                      <a:pt x="10" y="45"/>
                      <a:pt x="10" y="45"/>
                      <a:pt x="10" y="45"/>
                    </a:cubicBezTo>
                    <a:lnTo>
                      <a:pt x="10" y="3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8" name="Freeform 25">
                <a:extLst>
                  <a:ext uri="{FF2B5EF4-FFF2-40B4-BE49-F238E27FC236}">
                    <a16:creationId xmlns:a16="http://schemas.microsoft.com/office/drawing/2014/main" id="{B22DA9C4-3E73-47E4-859D-79022E6A4309}"/>
                  </a:ext>
                </a:extLst>
              </p:cNvPr>
              <p:cNvSpPr>
                <a:spLocks/>
              </p:cNvSpPr>
              <p:nvPr/>
            </p:nvSpPr>
            <p:spPr bwMode="auto">
              <a:xfrm>
                <a:off x="3255420" y="3535886"/>
                <a:ext cx="32153" cy="184149"/>
              </a:xfrm>
              <a:custGeom>
                <a:avLst/>
                <a:gdLst>
                  <a:gd name="T0" fmla="*/ 8 w 10"/>
                  <a:gd name="T1" fmla="*/ 0 h 54"/>
                  <a:gd name="T2" fmla="*/ 1 w 10"/>
                  <a:gd name="T3" fmla="*/ 0 h 54"/>
                  <a:gd name="T4" fmla="*/ 0 w 10"/>
                  <a:gd name="T5" fmla="*/ 2 h 54"/>
                  <a:gd name="T6" fmla="*/ 0 w 10"/>
                  <a:gd name="T7" fmla="*/ 53 h 54"/>
                  <a:gd name="T8" fmla="*/ 1 w 10"/>
                  <a:gd name="T9" fmla="*/ 54 h 54"/>
                  <a:gd name="T10" fmla="*/ 8 w 10"/>
                  <a:gd name="T11" fmla="*/ 54 h 54"/>
                  <a:gd name="T12" fmla="*/ 10 w 10"/>
                  <a:gd name="T13" fmla="*/ 53 h 54"/>
                  <a:gd name="T14" fmla="*/ 10 w 10"/>
                  <a:gd name="T15" fmla="*/ 2 h 54"/>
                  <a:gd name="T16" fmla="*/ 8 w 10"/>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4">
                    <a:moveTo>
                      <a:pt x="8" y="0"/>
                    </a:moveTo>
                    <a:cubicBezTo>
                      <a:pt x="1" y="0"/>
                      <a:pt x="1" y="0"/>
                      <a:pt x="1" y="0"/>
                    </a:cubicBezTo>
                    <a:cubicBezTo>
                      <a:pt x="0" y="0"/>
                      <a:pt x="0" y="1"/>
                      <a:pt x="0" y="2"/>
                    </a:cubicBezTo>
                    <a:cubicBezTo>
                      <a:pt x="0" y="53"/>
                      <a:pt x="0" y="53"/>
                      <a:pt x="0" y="53"/>
                    </a:cubicBezTo>
                    <a:cubicBezTo>
                      <a:pt x="0" y="54"/>
                      <a:pt x="0" y="54"/>
                      <a:pt x="1" y="54"/>
                    </a:cubicBezTo>
                    <a:cubicBezTo>
                      <a:pt x="8" y="54"/>
                      <a:pt x="8" y="54"/>
                      <a:pt x="8" y="54"/>
                    </a:cubicBezTo>
                    <a:cubicBezTo>
                      <a:pt x="9" y="54"/>
                      <a:pt x="10" y="54"/>
                      <a:pt x="10" y="53"/>
                    </a:cubicBezTo>
                    <a:cubicBezTo>
                      <a:pt x="10" y="2"/>
                      <a:pt x="10" y="2"/>
                      <a:pt x="10" y="2"/>
                    </a:cubicBezTo>
                    <a:cubicBezTo>
                      <a:pt x="10" y="1"/>
                      <a:pt x="9" y="0"/>
                      <a:pt x="8"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9" name="Freeform 26">
                <a:extLst>
                  <a:ext uri="{FF2B5EF4-FFF2-40B4-BE49-F238E27FC236}">
                    <a16:creationId xmlns:a16="http://schemas.microsoft.com/office/drawing/2014/main" id="{25213957-4EB4-4548-9FA9-94E5F743FE06}"/>
                  </a:ext>
                </a:extLst>
              </p:cNvPr>
              <p:cNvSpPr>
                <a:spLocks noEditPoints="1"/>
              </p:cNvSpPr>
              <p:nvPr/>
            </p:nvSpPr>
            <p:spPr bwMode="auto">
              <a:xfrm>
                <a:off x="3316803" y="3535886"/>
                <a:ext cx="131535" cy="187072"/>
              </a:xfrm>
              <a:custGeom>
                <a:avLst/>
                <a:gdLst>
                  <a:gd name="T0" fmla="*/ 37 w 39"/>
                  <a:gd name="T1" fmla="*/ 9 h 55"/>
                  <a:gd name="T2" fmla="*/ 30 w 39"/>
                  <a:gd name="T3" fmla="*/ 2 h 55"/>
                  <a:gd name="T4" fmla="*/ 20 w 39"/>
                  <a:gd name="T5" fmla="*/ 0 h 55"/>
                  <a:gd name="T6" fmla="*/ 10 w 39"/>
                  <a:gd name="T7" fmla="*/ 2 h 55"/>
                  <a:gd name="T8" fmla="*/ 3 w 39"/>
                  <a:gd name="T9" fmla="*/ 9 h 55"/>
                  <a:gd name="T10" fmla="*/ 0 w 39"/>
                  <a:gd name="T11" fmla="*/ 20 h 55"/>
                  <a:gd name="T12" fmla="*/ 0 w 39"/>
                  <a:gd name="T13" fmla="*/ 34 h 55"/>
                  <a:gd name="T14" fmla="*/ 3 w 39"/>
                  <a:gd name="T15" fmla="*/ 45 h 55"/>
                  <a:gd name="T16" fmla="*/ 10 w 39"/>
                  <a:gd name="T17" fmla="*/ 52 h 55"/>
                  <a:gd name="T18" fmla="*/ 20 w 39"/>
                  <a:gd name="T19" fmla="*/ 55 h 55"/>
                  <a:gd name="T20" fmla="*/ 30 w 39"/>
                  <a:gd name="T21" fmla="*/ 52 h 55"/>
                  <a:gd name="T22" fmla="*/ 37 w 39"/>
                  <a:gd name="T23" fmla="*/ 45 h 55"/>
                  <a:gd name="T24" fmla="*/ 39 w 39"/>
                  <a:gd name="T25" fmla="*/ 34 h 55"/>
                  <a:gd name="T26" fmla="*/ 39 w 39"/>
                  <a:gd name="T27" fmla="*/ 20 h 55"/>
                  <a:gd name="T28" fmla="*/ 37 w 39"/>
                  <a:gd name="T29" fmla="*/ 9 h 55"/>
                  <a:gd name="T30" fmla="*/ 29 w 39"/>
                  <a:gd name="T31" fmla="*/ 20 h 55"/>
                  <a:gd name="T32" fmla="*/ 29 w 39"/>
                  <a:gd name="T33" fmla="*/ 35 h 55"/>
                  <a:gd name="T34" fmla="*/ 28 w 39"/>
                  <a:gd name="T35" fmla="*/ 40 h 55"/>
                  <a:gd name="T36" fmla="*/ 25 w 39"/>
                  <a:gd name="T37" fmla="*/ 44 h 55"/>
                  <a:gd name="T38" fmla="*/ 15 w 39"/>
                  <a:gd name="T39" fmla="*/ 44 h 55"/>
                  <a:gd name="T40" fmla="*/ 12 w 39"/>
                  <a:gd name="T41" fmla="*/ 40 h 55"/>
                  <a:gd name="T42" fmla="*/ 11 w 39"/>
                  <a:gd name="T43" fmla="*/ 35 h 55"/>
                  <a:gd name="T44" fmla="*/ 11 w 39"/>
                  <a:gd name="T45" fmla="*/ 20 h 55"/>
                  <a:gd name="T46" fmla="*/ 12 w 39"/>
                  <a:gd name="T47" fmla="*/ 14 h 55"/>
                  <a:gd name="T48" fmla="*/ 15 w 39"/>
                  <a:gd name="T49" fmla="*/ 11 h 55"/>
                  <a:gd name="T50" fmla="*/ 20 w 39"/>
                  <a:gd name="T51" fmla="*/ 10 h 55"/>
                  <a:gd name="T52" fmla="*/ 25 w 39"/>
                  <a:gd name="T53" fmla="*/ 11 h 55"/>
                  <a:gd name="T54" fmla="*/ 28 w 39"/>
                  <a:gd name="T55" fmla="*/ 14 h 55"/>
                  <a:gd name="T56" fmla="*/ 29 w 39"/>
                  <a:gd name="T57"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55">
                    <a:moveTo>
                      <a:pt x="37" y="9"/>
                    </a:moveTo>
                    <a:cubicBezTo>
                      <a:pt x="35" y="6"/>
                      <a:pt x="33" y="4"/>
                      <a:pt x="30" y="2"/>
                    </a:cubicBezTo>
                    <a:cubicBezTo>
                      <a:pt x="27" y="0"/>
                      <a:pt x="24" y="0"/>
                      <a:pt x="20" y="0"/>
                    </a:cubicBezTo>
                    <a:cubicBezTo>
                      <a:pt x="16" y="0"/>
                      <a:pt x="13" y="0"/>
                      <a:pt x="10" y="2"/>
                    </a:cubicBezTo>
                    <a:cubicBezTo>
                      <a:pt x="7" y="4"/>
                      <a:pt x="4" y="6"/>
                      <a:pt x="3" y="9"/>
                    </a:cubicBezTo>
                    <a:cubicBezTo>
                      <a:pt x="1" y="12"/>
                      <a:pt x="0" y="16"/>
                      <a:pt x="0" y="20"/>
                    </a:cubicBezTo>
                    <a:cubicBezTo>
                      <a:pt x="0" y="34"/>
                      <a:pt x="0" y="34"/>
                      <a:pt x="0" y="34"/>
                    </a:cubicBezTo>
                    <a:cubicBezTo>
                      <a:pt x="0" y="38"/>
                      <a:pt x="1" y="42"/>
                      <a:pt x="3" y="45"/>
                    </a:cubicBezTo>
                    <a:cubicBezTo>
                      <a:pt x="4" y="48"/>
                      <a:pt x="7" y="51"/>
                      <a:pt x="10" y="52"/>
                    </a:cubicBezTo>
                    <a:cubicBezTo>
                      <a:pt x="13" y="54"/>
                      <a:pt x="16" y="55"/>
                      <a:pt x="20" y="55"/>
                    </a:cubicBezTo>
                    <a:cubicBezTo>
                      <a:pt x="24" y="55"/>
                      <a:pt x="27" y="54"/>
                      <a:pt x="30" y="52"/>
                    </a:cubicBezTo>
                    <a:cubicBezTo>
                      <a:pt x="33" y="51"/>
                      <a:pt x="35" y="48"/>
                      <a:pt x="37" y="45"/>
                    </a:cubicBezTo>
                    <a:cubicBezTo>
                      <a:pt x="39" y="42"/>
                      <a:pt x="39" y="38"/>
                      <a:pt x="39" y="34"/>
                    </a:cubicBezTo>
                    <a:cubicBezTo>
                      <a:pt x="39" y="20"/>
                      <a:pt x="39" y="20"/>
                      <a:pt x="39" y="20"/>
                    </a:cubicBezTo>
                    <a:cubicBezTo>
                      <a:pt x="39" y="16"/>
                      <a:pt x="39" y="12"/>
                      <a:pt x="37" y="9"/>
                    </a:cubicBezTo>
                    <a:close/>
                    <a:moveTo>
                      <a:pt x="29" y="20"/>
                    </a:moveTo>
                    <a:cubicBezTo>
                      <a:pt x="29" y="35"/>
                      <a:pt x="29" y="35"/>
                      <a:pt x="29" y="35"/>
                    </a:cubicBezTo>
                    <a:cubicBezTo>
                      <a:pt x="29" y="37"/>
                      <a:pt x="29" y="39"/>
                      <a:pt x="28" y="40"/>
                    </a:cubicBezTo>
                    <a:cubicBezTo>
                      <a:pt x="27" y="42"/>
                      <a:pt x="26" y="43"/>
                      <a:pt x="25" y="44"/>
                    </a:cubicBezTo>
                    <a:cubicBezTo>
                      <a:pt x="22" y="45"/>
                      <a:pt x="18" y="45"/>
                      <a:pt x="15" y="44"/>
                    </a:cubicBezTo>
                    <a:cubicBezTo>
                      <a:pt x="14" y="43"/>
                      <a:pt x="13" y="42"/>
                      <a:pt x="12" y="40"/>
                    </a:cubicBezTo>
                    <a:cubicBezTo>
                      <a:pt x="11" y="39"/>
                      <a:pt x="11" y="37"/>
                      <a:pt x="11" y="35"/>
                    </a:cubicBezTo>
                    <a:cubicBezTo>
                      <a:pt x="11" y="20"/>
                      <a:pt x="11" y="20"/>
                      <a:pt x="11" y="20"/>
                    </a:cubicBezTo>
                    <a:cubicBezTo>
                      <a:pt x="11" y="18"/>
                      <a:pt x="11" y="16"/>
                      <a:pt x="12" y="14"/>
                    </a:cubicBezTo>
                    <a:cubicBezTo>
                      <a:pt x="13" y="13"/>
                      <a:pt x="14" y="12"/>
                      <a:pt x="15" y="11"/>
                    </a:cubicBezTo>
                    <a:cubicBezTo>
                      <a:pt x="17" y="10"/>
                      <a:pt x="18" y="10"/>
                      <a:pt x="20" y="10"/>
                    </a:cubicBezTo>
                    <a:cubicBezTo>
                      <a:pt x="22" y="10"/>
                      <a:pt x="23" y="10"/>
                      <a:pt x="25" y="11"/>
                    </a:cubicBezTo>
                    <a:cubicBezTo>
                      <a:pt x="26" y="12"/>
                      <a:pt x="27" y="13"/>
                      <a:pt x="28" y="14"/>
                    </a:cubicBezTo>
                    <a:cubicBezTo>
                      <a:pt x="29" y="16"/>
                      <a:pt x="29" y="18"/>
                      <a:pt x="29" y="2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nvGrpSpPr>
          <p:cNvPr id="87" name="グループ化 86">
            <a:extLst>
              <a:ext uri="{FF2B5EF4-FFF2-40B4-BE49-F238E27FC236}">
                <a16:creationId xmlns:a16="http://schemas.microsoft.com/office/drawing/2014/main" id="{A97497A9-D74A-4BA0-BD4A-DA9BB5941963}"/>
              </a:ext>
            </a:extLst>
          </p:cNvPr>
          <p:cNvGrpSpPr/>
          <p:nvPr/>
        </p:nvGrpSpPr>
        <p:grpSpPr>
          <a:xfrm>
            <a:off x="8724948" y="2646016"/>
            <a:ext cx="1739224" cy="1615381"/>
            <a:chOff x="8605680" y="2618720"/>
            <a:chExt cx="1739224" cy="1615381"/>
          </a:xfrm>
        </p:grpSpPr>
        <p:grpSp>
          <p:nvGrpSpPr>
            <p:cNvPr id="559" name="グループ化 558">
              <a:extLst>
                <a:ext uri="{FF2B5EF4-FFF2-40B4-BE49-F238E27FC236}">
                  <a16:creationId xmlns:a16="http://schemas.microsoft.com/office/drawing/2014/main" id="{6FC1BF26-A266-41EB-BD40-F947D0B6BB76}"/>
                </a:ext>
              </a:extLst>
            </p:cNvPr>
            <p:cNvGrpSpPr/>
            <p:nvPr/>
          </p:nvGrpSpPr>
          <p:grpSpPr>
            <a:xfrm>
              <a:off x="9597398" y="3267772"/>
              <a:ext cx="696047" cy="372601"/>
              <a:chOff x="5996986" y="3257672"/>
              <a:chExt cx="696047" cy="372601"/>
            </a:xfrm>
          </p:grpSpPr>
          <p:sp>
            <p:nvSpPr>
              <p:cNvPr id="560" name="Freeform 102">
                <a:extLst>
                  <a:ext uri="{FF2B5EF4-FFF2-40B4-BE49-F238E27FC236}">
                    <a16:creationId xmlns:a16="http://schemas.microsoft.com/office/drawing/2014/main" id="{01AB2220-E094-47CF-B070-DFD2F27B6392}"/>
                  </a:ext>
                </a:extLst>
              </p:cNvPr>
              <p:cNvSpPr>
                <a:spLocks noChangeAspect="1"/>
              </p:cNvSpPr>
              <p:nvPr/>
            </p:nvSpPr>
            <p:spPr bwMode="auto">
              <a:xfrm>
                <a:off x="6405992" y="3353775"/>
                <a:ext cx="287041" cy="276498"/>
              </a:xfrm>
              <a:custGeom>
                <a:avLst/>
                <a:gdLst>
                  <a:gd name="T0" fmla="*/ 72 w 135"/>
                  <a:gd name="T1" fmla="*/ 2 h 130"/>
                  <a:gd name="T2" fmla="*/ 63 w 135"/>
                  <a:gd name="T3" fmla="*/ 2 h 130"/>
                  <a:gd name="T4" fmla="*/ 4 w 135"/>
                  <a:gd name="T5" fmla="*/ 43 h 130"/>
                  <a:gd name="T6" fmla="*/ 0 w 135"/>
                  <a:gd name="T7" fmla="*/ 52 h 130"/>
                  <a:gd name="T8" fmla="*/ 0 w 135"/>
                  <a:gd name="T9" fmla="*/ 124 h 130"/>
                  <a:gd name="T10" fmla="*/ 5 w 135"/>
                  <a:gd name="T11" fmla="*/ 130 h 130"/>
                  <a:gd name="T12" fmla="*/ 47 w 135"/>
                  <a:gd name="T13" fmla="*/ 130 h 130"/>
                  <a:gd name="T14" fmla="*/ 53 w 135"/>
                  <a:gd name="T15" fmla="*/ 124 h 130"/>
                  <a:gd name="T16" fmla="*/ 53 w 135"/>
                  <a:gd name="T17" fmla="*/ 91 h 130"/>
                  <a:gd name="T18" fmla="*/ 58 w 135"/>
                  <a:gd name="T19" fmla="*/ 85 h 130"/>
                  <a:gd name="T20" fmla="*/ 76 w 135"/>
                  <a:gd name="T21" fmla="*/ 85 h 130"/>
                  <a:gd name="T22" fmla="*/ 82 w 135"/>
                  <a:gd name="T23" fmla="*/ 91 h 130"/>
                  <a:gd name="T24" fmla="*/ 82 w 135"/>
                  <a:gd name="T25" fmla="*/ 124 h 130"/>
                  <a:gd name="T26" fmla="*/ 87 w 135"/>
                  <a:gd name="T27" fmla="*/ 130 h 130"/>
                  <a:gd name="T28" fmla="*/ 129 w 135"/>
                  <a:gd name="T29" fmla="*/ 130 h 130"/>
                  <a:gd name="T30" fmla="*/ 135 w 135"/>
                  <a:gd name="T31" fmla="*/ 124 h 130"/>
                  <a:gd name="T32" fmla="*/ 135 w 135"/>
                  <a:gd name="T33" fmla="*/ 52 h 130"/>
                  <a:gd name="T34" fmla="*/ 130 w 135"/>
                  <a:gd name="T35" fmla="*/ 43 h 130"/>
                  <a:gd name="T36" fmla="*/ 72 w 135"/>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130">
                    <a:moveTo>
                      <a:pt x="72" y="2"/>
                    </a:moveTo>
                    <a:cubicBezTo>
                      <a:pt x="69" y="0"/>
                      <a:pt x="65" y="0"/>
                      <a:pt x="63" y="2"/>
                    </a:cubicBezTo>
                    <a:cubicBezTo>
                      <a:pt x="4" y="43"/>
                      <a:pt x="4" y="43"/>
                      <a:pt x="4" y="43"/>
                    </a:cubicBezTo>
                    <a:cubicBezTo>
                      <a:pt x="2" y="45"/>
                      <a:pt x="0" y="49"/>
                      <a:pt x="0" y="52"/>
                    </a:cubicBezTo>
                    <a:cubicBezTo>
                      <a:pt x="0" y="124"/>
                      <a:pt x="0" y="124"/>
                      <a:pt x="0" y="124"/>
                    </a:cubicBezTo>
                    <a:cubicBezTo>
                      <a:pt x="0" y="127"/>
                      <a:pt x="2" y="130"/>
                      <a:pt x="5" y="130"/>
                    </a:cubicBezTo>
                    <a:cubicBezTo>
                      <a:pt x="47" y="130"/>
                      <a:pt x="47" y="130"/>
                      <a:pt x="47" y="130"/>
                    </a:cubicBezTo>
                    <a:cubicBezTo>
                      <a:pt x="50" y="130"/>
                      <a:pt x="53" y="127"/>
                      <a:pt x="53" y="124"/>
                    </a:cubicBezTo>
                    <a:cubicBezTo>
                      <a:pt x="53" y="91"/>
                      <a:pt x="53" y="91"/>
                      <a:pt x="53" y="91"/>
                    </a:cubicBezTo>
                    <a:cubicBezTo>
                      <a:pt x="53" y="88"/>
                      <a:pt x="55" y="85"/>
                      <a:pt x="58" y="85"/>
                    </a:cubicBezTo>
                    <a:cubicBezTo>
                      <a:pt x="76" y="85"/>
                      <a:pt x="76" y="85"/>
                      <a:pt x="76" y="85"/>
                    </a:cubicBezTo>
                    <a:cubicBezTo>
                      <a:pt x="79" y="85"/>
                      <a:pt x="82" y="88"/>
                      <a:pt x="82" y="91"/>
                    </a:cubicBezTo>
                    <a:cubicBezTo>
                      <a:pt x="82" y="124"/>
                      <a:pt x="82" y="124"/>
                      <a:pt x="82" y="124"/>
                    </a:cubicBezTo>
                    <a:cubicBezTo>
                      <a:pt x="82" y="127"/>
                      <a:pt x="84" y="130"/>
                      <a:pt x="87" y="130"/>
                    </a:cubicBezTo>
                    <a:cubicBezTo>
                      <a:pt x="129" y="130"/>
                      <a:pt x="129" y="130"/>
                      <a:pt x="129" y="130"/>
                    </a:cubicBezTo>
                    <a:cubicBezTo>
                      <a:pt x="132" y="130"/>
                      <a:pt x="135" y="127"/>
                      <a:pt x="135" y="124"/>
                    </a:cubicBezTo>
                    <a:cubicBezTo>
                      <a:pt x="135" y="52"/>
                      <a:pt x="135" y="52"/>
                      <a:pt x="135" y="52"/>
                    </a:cubicBezTo>
                    <a:cubicBezTo>
                      <a:pt x="135" y="49"/>
                      <a:pt x="133" y="45"/>
                      <a:pt x="130" y="43"/>
                    </a:cubicBezTo>
                    <a:lnTo>
                      <a:pt x="72" y="2"/>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561" name="Freeform 102">
                <a:extLst>
                  <a:ext uri="{FF2B5EF4-FFF2-40B4-BE49-F238E27FC236}">
                    <a16:creationId xmlns:a16="http://schemas.microsoft.com/office/drawing/2014/main" id="{A4CF49AD-4F6A-478F-8BB6-5931A644F1D5}"/>
                  </a:ext>
                </a:extLst>
              </p:cNvPr>
              <p:cNvSpPr>
                <a:spLocks noChangeAspect="1"/>
              </p:cNvSpPr>
              <p:nvPr/>
            </p:nvSpPr>
            <p:spPr bwMode="auto">
              <a:xfrm>
                <a:off x="5996986" y="3257672"/>
                <a:ext cx="371268" cy="357631"/>
              </a:xfrm>
              <a:custGeom>
                <a:avLst/>
                <a:gdLst>
                  <a:gd name="T0" fmla="*/ 72 w 135"/>
                  <a:gd name="T1" fmla="*/ 2 h 130"/>
                  <a:gd name="T2" fmla="*/ 63 w 135"/>
                  <a:gd name="T3" fmla="*/ 2 h 130"/>
                  <a:gd name="T4" fmla="*/ 4 w 135"/>
                  <a:gd name="T5" fmla="*/ 43 h 130"/>
                  <a:gd name="T6" fmla="*/ 0 w 135"/>
                  <a:gd name="T7" fmla="*/ 52 h 130"/>
                  <a:gd name="T8" fmla="*/ 0 w 135"/>
                  <a:gd name="T9" fmla="*/ 124 h 130"/>
                  <a:gd name="T10" fmla="*/ 5 w 135"/>
                  <a:gd name="T11" fmla="*/ 130 h 130"/>
                  <a:gd name="T12" fmla="*/ 47 w 135"/>
                  <a:gd name="T13" fmla="*/ 130 h 130"/>
                  <a:gd name="T14" fmla="*/ 53 w 135"/>
                  <a:gd name="T15" fmla="*/ 124 h 130"/>
                  <a:gd name="T16" fmla="*/ 53 w 135"/>
                  <a:gd name="T17" fmla="*/ 91 h 130"/>
                  <a:gd name="T18" fmla="*/ 58 w 135"/>
                  <a:gd name="T19" fmla="*/ 85 h 130"/>
                  <a:gd name="T20" fmla="*/ 76 w 135"/>
                  <a:gd name="T21" fmla="*/ 85 h 130"/>
                  <a:gd name="T22" fmla="*/ 82 w 135"/>
                  <a:gd name="T23" fmla="*/ 91 h 130"/>
                  <a:gd name="T24" fmla="*/ 82 w 135"/>
                  <a:gd name="T25" fmla="*/ 124 h 130"/>
                  <a:gd name="T26" fmla="*/ 87 w 135"/>
                  <a:gd name="T27" fmla="*/ 130 h 130"/>
                  <a:gd name="T28" fmla="*/ 129 w 135"/>
                  <a:gd name="T29" fmla="*/ 130 h 130"/>
                  <a:gd name="T30" fmla="*/ 135 w 135"/>
                  <a:gd name="T31" fmla="*/ 124 h 130"/>
                  <a:gd name="T32" fmla="*/ 135 w 135"/>
                  <a:gd name="T33" fmla="*/ 52 h 130"/>
                  <a:gd name="T34" fmla="*/ 130 w 135"/>
                  <a:gd name="T35" fmla="*/ 43 h 130"/>
                  <a:gd name="T36" fmla="*/ 72 w 135"/>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130">
                    <a:moveTo>
                      <a:pt x="72" y="2"/>
                    </a:moveTo>
                    <a:cubicBezTo>
                      <a:pt x="69" y="0"/>
                      <a:pt x="65" y="0"/>
                      <a:pt x="63" y="2"/>
                    </a:cubicBezTo>
                    <a:cubicBezTo>
                      <a:pt x="4" y="43"/>
                      <a:pt x="4" y="43"/>
                      <a:pt x="4" y="43"/>
                    </a:cubicBezTo>
                    <a:cubicBezTo>
                      <a:pt x="2" y="45"/>
                      <a:pt x="0" y="49"/>
                      <a:pt x="0" y="52"/>
                    </a:cubicBezTo>
                    <a:cubicBezTo>
                      <a:pt x="0" y="124"/>
                      <a:pt x="0" y="124"/>
                      <a:pt x="0" y="124"/>
                    </a:cubicBezTo>
                    <a:cubicBezTo>
                      <a:pt x="0" y="127"/>
                      <a:pt x="2" y="130"/>
                      <a:pt x="5" y="130"/>
                    </a:cubicBezTo>
                    <a:cubicBezTo>
                      <a:pt x="47" y="130"/>
                      <a:pt x="47" y="130"/>
                      <a:pt x="47" y="130"/>
                    </a:cubicBezTo>
                    <a:cubicBezTo>
                      <a:pt x="50" y="130"/>
                      <a:pt x="53" y="127"/>
                      <a:pt x="53" y="124"/>
                    </a:cubicBezTo>
                    <a:cubicBezTo>
                      <a:pt x="53" y="91"/>
                      <a:pt x="53" y="91"/>
                      <a:pt x="53" y="91"/>
                    </a:cubicBezTo>
                    <a:cubicBezTo>
                      <a:pt x="53" y="88"/>
                      <a:pt x="55" y="85"/>
                      <a:pt x="58" y="85"/>
                    </a:cubicBezTo>
                    <a:cubicBezTo>
                      <a:pt x="76" y="85"/>
                      <a:pt x="76" y="85"/>
                      <a:pt x="76" y="85"/>
                    </a:cubicBezTo>
                    <a:cubicBezTo>
                      <a:pt x="79" y="85"/>
                      <a:pt x="82" y="88"/>
                      <a:pt x="82" y="91"/>
                    </a:cubicBezTo>
                    <a:cubicBezTo>
                      <a:pt x="82" y="124"/>
                      <a:pt x="82" y="124"/>
                      <a:pt x="82" y="124"/>
                    </a:cubicBezTo>
                    <a:cubicBezTo>
                      <a:pt x="82" y="127"/>
                      <a:pt x="84" y="130"/>
                      <a:pt x="87" y="130"/>
                    </a:cubicBezTo>
                    <a:cubicBezTo>
                      <a:pt x="129" y="130"/>
                      <a:pt x="129" y="130"/>
                      <a:pt x="129" y="130"/>
                    </a:cubicBezTo>
                    <a:cubicBezTo>
                      <a:pt x="132" y="130"/>
                      <a:pt x="135" y="127"/>
                      <a:pt x="135" y="124"/>
                    </a:cubicBezTo>
                    <a:cubicBezTo>
                      <a:pt x="135" y="52"/>
                      <a:pt x="135" y="52"/>
                      <a:pt x="135" y="52"/>
                    </a:cubicBezTo>
                    <a:cubicBezTo>
                      <a:pt x="135" y="49"/>
                      <a:pt x="133" y="45"/>
                      <a:pt x="130" y="43"/>
                    </a:cubicBezTo>
                    <a:lnTo>
                      <a:pt x="72" y="2"/>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grpSp>
        <p:grpSp>
          <p:nvGrpSpPr>
            <p:cNvPr id="80" name="グループ化 79">
              <a:extLst>
                <a:ext uri="{FF2B5EF4-FFF2-40B4-BE49-F238E27FC236}">
                  <a16:creationId xmlns:a16="http://schemas.microsoft.com/office/drawing/2014/main" id="{00394926-23F8-4975-A544-E8086408B1D2}"/>
                </a:ext>
              </a:extLst>
            </p:cNvPr>
            <p:cNvGrpSpPr/>
            <p:nvPr/>
          </p:nvGrpSpPr>
          <p:grpSpPr>
            <a:xfrm>
              <a:off x="8605680" y="2618720"/>
              <a:ext cx="1739224" cy="1615381"/>
              <a:chOff x="8679633" y="2577933"/>
              <a:chExt cx="1739224" cy="1615381"/>
            </a:xfrm>
          </p:grpSpPr>
          <p:sp>
            <p:nvSpPr>
              <p:cNvPr id="495" name="テキスト ボックス 494">
                <a:extLst>
                  <a:ext uri="{FF2B5EF4-FFF2-40B4-BE49-F238E27FC236}">
                    <a16:creationId xmlns:a16="http://schemas.microsoft.com/office/drawing/2014/main" id="{F99DEC70-CF6B-4A58-A74C-9E7F4D6ADAC2}"/>
                  </a:ext>
                </a:extLst>
              </p:cNvPr>
              <p:cNvSpPr txBox="1"/>
              <p:nvPr/>
            </p:nvSpPr>
            <p:spPr>
              <a:xfrm>
                <a:off x="8679633" y="3762427"/>
                <a:ext cx="1739224" cy="430887"/>
              </a:xfrm>
              <a:prstGeom prst="rect">
                <a:avLst/>
              </a:prstGeom>
              <a:noFill/>
            </p:spPr>
            <p:txBody>
              <a:bodyPr wrap="square" lIns="0" tIns="0" rIns="0" bIns="0" rtlCol="0">
                <a:spAutoFit/>
              </a:bodyPr>
              <a:lstStyle>
                <a:defPPr>
                  <a:defRPr lang="ja-JP"/>
                </a:defPPr>
                <a:lvl1pPr algn="ctr">
                  <a:defRPr sz="1400" b="1"/>
                </a:lvl1pPr>
              </a:lstStyle>
              <a:p>
                <a:pPr lvl="0"/>
                <a:r>
                  <a:rPr lang="ja-JP" altLang="en-US" dirty="0">
                    <a:solidFill>
                      <a:prstClr val="black"/>
                    </a:solidFill>
                  </a:rPr>
                  <a:t>建設</a:t>
                </a:r>
                <a:r>
                  <a:rPr lang="ja-JP" altLang="en-US" dirty="0" smtClean="0">
                    <a:solidFill>
                      <a:prstClr val="black"/>
                    </a:solidFill>
                  </a:rPr>
                  <a:t>機械・用排水機の</a:t>
                </a:r>
                <a:r>
                  <a:rPr lang="en-US" altLang="ja-JP" dirty="0">
                    <a:solidFill>
                      <a:prstClr val="black"/>
                    </a:solidFill>
                  </a:rPr>
                  <a:t/>
                </a:r>
                <a:br>
                  <a:rPr lang="en-US" altLang="ja-JP" dirty="0">
                    <a:solidFill>
                      <a:prstClr val="black"/>
                    </a:solidFill>
                  </a:rPr>
                </a:br>
                <a:r>
                  <a:rPr lang="ja-JP" altLang="en-US" dirty="0">
                    <a:solidFill>
                      <a:prstClr val="black"/>
                    </a:solidFill>
                  </a:rPr>
                  <a:t>省エネ化</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496" name="グループ化 495">
                <a:extLst>
                  <a:ext uri="{FF2B5EF4-FFF2-40B4-BE49-F238E27FC236}">
                    <a16:creationId xmlns:a16="http://schemas.microsoft.com/office/drawing/2014/main" id="{905127CB-DF04-468E-886E-08EF13AF9CC7}"/>
                  </a:ext>
                </a:extLst>
              </p:cNvPr>
              <p:cNvGrpSpPr/>
              <p:nvPr/>
            </p:nvGrpSpPr>
            <p:grpSpPr>
              <a:xfrm>
                <a:off x="9262163" y="2577933"/>
                <a:ext cx="793755" cy="1145276"/>
                <a:chOff x="7961274" y="3303166"/>
                <a:chExt cx="1000581" cy="1443697"/>
              </a:xfrm>
            </p:grpSpPr>
            <p:grpSp>
              <p:nvGrpSpPr>
                <p:cNvPr id="497" name="グループ化 496">
                  <a:extLst>
                    <a:ext uri="{FF2B5EF4-FFF2-40B4-BE49-F238E27FC236}">
                      <a16:creationId xmlns:a16="http://schemas.microsoft.com/office/drawing/2014/main" id="{4F8B125A-A349-4E9B-8CAB-36E893B76158}"/>
                    </a:ext>
                  </a:extLst>
                </p:cNvPr>
                <p:cNvGrpSpPr/>
                <p:nvPr/>
              </p:nvGrpSpPr>
              <p:grpSpPr>
                <a:xfrm>
                  <a:off x="7961274" y="3303166"/>
                  <a:ext cx="1000581" cy="1443697"/>
                  <a:chOff x="7961274" y="3187687"/>
                  <a:chExt cx="1000581" cy="1443697"/>
                </a:xfrm>
              </p:grpSpPr>
              <p:grpSp>
                <p:nvGrpSpPr>
                  <p:cNvPr id="503" name="Group 77">
                    <a:extLst>
                      <a:ext uri="{FF2B5EF4-FFF2-40B4-BE49-F238E27FC236}">
                        <a16:creationId xmlns:a16="http://schemas.microsoft.com/office/drawing/2014/main" id="{691251F5-37D9-4782-9211-4694D17A427A}"/>
                      </a:ext>
                    </a:extLst>
                  </p:cNvPr>
                  <p:cNvGrpSpPr>
                    <a:grpSpLocks noChangeAspect="1"/>
                  </p:cNvGrpSpPr>
                  <p:nvPr/>
                </p:nvGrpSpPr>
                <p:grpSpPr bwMode="auto">
                  <a:xfrm>
                    <a:off x="7961274" y="3778890"/>
                    <a:ext cx="1000581" cy="852494"/>
                    <a:chOff x="3245" y="2275"/>
                    <a:chExt cx="250" cy="213"/>
                  </a:xfrm>
                  <a:solidFill>
                    <a:schemeClr val="tx2"/>
                  </a:solidFill>
                </p:grpSpPr>
                <p:sp>
                  <p:nvSpPr>
                    <p:cNvPr id="505" name="Freeform 78">
                      <a:extLst>
                        <a:ext uri="{FF2B5EF4-FFF2-40B4-BE49-F238E27FC236}">
                          <a16:creationId xmlns:a16="http://schemas.microsoft.com/office/drawing/2014/main" id="{2DB7D7F4-671A-426F-97CF-CBF75EA5BE68}"/>
                        </a:ext>
                      </a:extLst>
                    </p:cNvPr>
                    <p:cNvSpPr>
                      <a:spLocks noEditPoints="1"/>
                    </p:cNvSpPr>
                    <p:nvPr/>
                  </p:nvSpPr>
                  <p:spPr bwMode="auto">
                    <a:xfrm>
                      <a:off x="3338" y="2449"/>
                      <a:ext cx="37" cy="39"/>
                    </a:xfrm>
                    <a:custGeom>
                      <a:avLst/>
                      <a:gdLst>
                        <a:gd name="T0" fmla="*/ 0 w 32"/>
                        <a:gd name="T1" fmla="*/ 18 h 33"/>
                        <a:gd name="T2" fmla="*/ 1 w 32"/>
                        <a:gd name="T3" fmla="*/ 18 h 33"/>
                        <a:gd name="T4" fmla="*/ 1 w 32"/>
                        <a:gd name="T5" fmla="*/ 23 h 33"/>
                        <a:gd name="T6" fmla="*/ 3 w 32"/>
                        <a:gd name="T7" fmla="*/ 26 h 33"/>
                        <a:gd name="T8" fmla="*/ 5 w 32"/>
                        <a:gd name="T9" fmla="*/ 26 h 33"/>
                        <a:gd name="T10" fmla="*/ 6 w 32"/>
                        <a:gd name="T11" fmla="*/ 29 h 33"/>
                        <a:gd name="T12" fmla="*/ 9 w 32"/>
                        <a:gd name="T13" fmla="*/ 31 h 33"/>
                        <a:gd name="T14" fmla="*/ 10 w 32"/>
                        <a:gd name="T15" fmla="*/ 30 h 33"/>
                        <a:gd name="T16" fmla="*/ 13 w 32"/>
                        <a:gd name="T17" fmla="*/ 32 h 33"/>
                        <a:gd name="T18" fmla="*/ 17 w 32"/>
                        <a:gd name="T19" fmla="*/ 33 h 33"/>
                        <a:gd name="T20" fmla="*/ 17 w 32"/>
                        <a:gd name="T21" fmla="*/ 31 h 33"/>
                        <a:gd name="T22" fmla="*/ 22 w 32"/>
                        <a:gd name="T23" fmla="*/ 31 h 33"/>
                        <a:gd name="T24" fmla="*/ 25 w 32"/>
                        <a:gd name="T25" fmla="*/ 30 h 33"/>
                        <a:gd name="T26" fmla="*/ 25 w 32"/>
                        <a:gd name="T27" fmla="*/ 28 h 33"/>
                        <a:gd name="T28" fmla="*/ 28 w 32"/>
                        <a:gd name="T29" fmla="*/ 26 h 33"/>
                        <a:gd name="T30" fmla="*/ 31 w 32"/>
                        <a:gd name="T31" fmla="*/ 24 h 33"/>
                        <a:gd name="T32" fmla="*/ 30 w 32"/>
                        <a:gd name="T33" fmla="*/ 22 h 33"/>
                        <a:gd name="T34" fmla="*/ 31 w 32"/>
                        <a:gd name="T35" fmla="*/ 18 h 33"/>
                        <a:gd name="T36" fmla="*/ 32 w 32"/>
                        <a:gd name="T37" fmla="*/ 15 h 33"/>
                        <a:gd name="T38" fmla="*/ 31 w 32"/>
                        <a:gd name="T39" fmla="*/ 14 h 33"/>
                        <a:gd name="T40" fmla="*/ 30 w 32"/>
                        <a:gd name="T41" fmla="*/ 10 h 33"/>
                        <a:gd name="T42" fmla="*/ 29 w 32"/>
                        <a:gd name="T43" fmla="*/ 7 h 33"/>
                        <a:gd name="T44" fmla="*/ 28 w 32"/>
                        <a:gd name="T45" fmla="*/ 7 h 33"/>
                        <a:gd name="T46" fmla="*/ 26 w 32"/>
                        <a:gd name="T47" fmla="*/ 4 h 33"/>
                        <a:gd name="T48" fmla="*/ 23 w 32"/>
                        <a:gd name="T49" fmla="*/ 2 h 33"/>
                        <a:gd name="T50" fmla="*/ 22 w 32"/>
                        <a:gd name="T51" fmla="*/ 3 h 33"/>
                        <a:gd name="T52" fmla="*/ 17 w 32"/>
                        <a:gd name="T53" fmla="*/ 1 h 33"/>
                        <a:gd name="T54" fmla="*/ 14 w 32"/>
                        <a:gd name="T55" fmla="*/ 0 h 33"/>
                        <a:gd name="T56" fmla="*/ 13 w 32"/>
                        <a:gd name="T57" fmla="*/ 2 h 33"/>
                        <a:gd name="T58" fmla="*/ 10 w 32"/>
                        <a:gd name="T59" fmla="*/ 2 h 33"/>
                        <a:gd name="T60" fmla="*/ 6 w 32"/>
                        <a:gd name="T61" fmla="*/ 3 h 33"/>
                        <a:gd name="T62" fmla="*/ 7 w 32"/>
                        <a:gd name="T63" fmla="*/ 5 h 33"/>
                        <a:gd name="T64" fmla="*/ 4 w 32"/>
                        <a:gd name="T65" fmla="*/ 7 h 33"/>
                        <a:gd name="T66" fmla="*/ 1 w 32"/>
                        <a:gd name="T67" fmla="*/ 9 h 33"/>
                        <a:gd name="T68" fmla="*/ 2 w 32"/>
                        <a:gd name="T69" fmla="*/ 11 h 33"/>
                        <a:gd name="T70" fmla="*/ 0 w 32"/>
                        <a:gd name="T71" fmla="*/ 14 h 33"/>
                        <a:gd name="T72" fmla="*/ 10 w 32"/>
                        <a:gd name="T73" fmla="*/ 16 h 33"/>
                        <a:gd name="T74" fmla="*/ 22 w 32"/>
                        <a:gd name="T75" fmla="*/ 16 h 33"/>
                        <a:gd name="T76" fmla="*/ 10 w 32"/>
                        <a:gd name="T7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33">
                          <a:moveTo>
                            <a:pt x="0" y="15"/>
                          </a:moveTo>
                          <a:cubicBezTo>
                            <a:pt x="0" y="18"/>
                            <a:pt x="0" y="18"/>
                            <a:pt x="0" y="18"/>
                          </a:cubicBezTo>
                          <a:cubicBezTo>
                            <a:pt x="0" y="18"/>
                            <a:pt x="0" y="18"/>
                            <a:pt x="0" y="18"/>
                          </a:cubicBezTo>
                          <a:cubicBezTo>
                            <a:pt x="1" y="18"/>
                            <a:pt x="1" y="18"/>
                            <a:pt x="1" y="18"/>
                          </a:cubicBezTo>
                          <a:cubicBezTo>
                            <a:pt x="2" y="20"/>
                            <a:pt x="2" y="21"/>
                            <a:pt x="2" y="22"/>
                          </a:cubicBezTo>
                          <a:cubicBezTo>
                            <a:pt x="1" y="23"/>
                            <a:pt x="1" y="23"/>
                            <a:pt x="1" y="23"/>
                          </a:cubicBezTo>
                          <a:cubicBezTo>
                            <a:pt x="1" y="23"/>
                            <a:pt x="1" y="23"/>
                            <a:pt x="1" y="24"/>
                          </a:cubicBezTo>
                          <a:cubicBezTo>
                            <a:pt x="3" y="26"/>
                            <a:pt x="3" y="26"/>
                            <a:pt x="3" y="26"/>
                          </a:cubicBezTo>
                          <a:cubicBezTo>
                            <a:pt x="3" y="26"/>
                            <a:pt x="3" y="27"/>
                            <a:pt x="4" y="26"/>
                          </a:cubicBezTo>
                          <a:cubicBezTo>
                            <a:pt x="5" y="26"/>
                            <a:pt x="5" y="26"/>
                            <a:pt x="5" y="26"/>
                          </a:cubicBezTo>
                          <a:cubicBezTo>
                            <a:pt x="5" y="26"/>
                            <a:pt x="6" y="27"/>
                            <a:pt x="7" y="28"/>
                          </a:cubicBezTo>
                          <a:cubicBezTo>
                            <a:pt x="6" y="29"/>
                            <a:pt x="6" y="29"/>
                            <a:pt x="6" y="29"/>
                          </a:cubicBezTo>
                          <a:cubicBezTo>
                            <a:pt x="6" y="29"/>
                            <a:pt x="6" y="30"/>
                            <a:pt x="6" y="30"/>
                          </a:cubicBezTo>
                          <a:cubicBezTo>
                            <a:pt x="9" y="31"/>
                            <a:pt x="9" y="31"/>
                            <a:pt x="9" y="31"/>
                          </a:cubicBezTo>
                          <a:cubicBezTo>
                            <a:pt x="9" y="31"/>
                            <a:pt x="9" y="31"/>
                            <a:pt x="10" y="31"/>
                          </a:cubicBezTo>
                          <a:cubicBezTo>
                            <a:pt x="10" y="30"/>
                            <a:pt x="10" y="30"/>
                            <a:pt x="10" y="30"/>
                          </a:cubicBezTo>
                          <a:cubicBezTo>
                            <a:pt x="11" y="30"/>
                            <a:pt x="12" y="31"/>
                            <a:pt x="13" y="31"/>
                          </a:cubicBezTo>
                          <a:cubicBezTo>
                            <a:pt x="13" y="32"/>
                            <a:pt x="13" y="32"/>
                            <a:pt x="13" y="32"/>
                          </a:cubicBezTo>
                          <a:cubicBezTo>
                            <a:pt x="13" y="33"/>
                            <a:pt x="13" y="33"/>
                            <a:pt x="14" y="33"/>
                          </a:cubicBezTo>
                          <a:cubicBezTo>
                            <a:pt x="17" y="33"/>
                            <a:pt x="17" y="33"/>
                            <a:pt x="17" y="33"/>
                          </a:cubicBezTo>
                          <a:cubicBezTo>
                            <a:pt x="17" y="33"/>
                            <a:pt x="17" y="33"/>
                            <a:pt x="17" y="32"/>
                          </a:cubicBezTo>
                          <a:cubicBezTo>
                            <a:pt x="17" y="31"/>
                            <a:pt x="17" y="31"/>
                            <a:pt x="17" y="31"/>
                          </a:cubicBezTo>
                          <a:cubicBezTo>
                            <a:pt x="19" y="31"/>
                            <a:pt x="20" y="31"/>
                            <a:pt x="21" y="30"/>
                          </a:cubicBezTo>
                          <a:cubicBezTo>
                            <a:pt x="22" y="31"/>
                            <a:pt x="22" y="31"/>
                            <a:pt x="22" y="31"/>
                          </a:cubicBezTo>
                          <a:cubicBezTo>
                            <a:pt x="22" y="31"/>
                            <a:pt x="23" y="32"/>
                            <a:pt x="23" y="31"/>
                          </a:cubicBezTo>
                          <a:cubicBezTo>
                            <a:pt x="25" y="30"/>
                            <a:pt x="25" y="30"/>
                            <a:pt x="25" y="30"/>
                          </a:cubicBezTo>
                          <a:cubicBezTo>
                            <a:pt x="26" y="30"/>
                            <a:pt x="26" y="29"/>
                            <a:pt x="26" y="29"/>
                          </a:cubicBezTo>
                          <a:cubicBezTo>
                            <a:pt x="25" y="28"/>
                            <a:pt x="25" y="28"/>
                            <a:pt x="25" y="28"/>
                          </a:cubicBezTo>
                          <a:cubicBezTo>
                            <a:pt x="26" y="27"/>
                            <a:pt x="27" y="27"/>
                            <a:pt x="27" y="26"/>
                          </a:cubicBezTo>
                          <a:cubicBezTo>
                            <a:pt x="28" y="26"/>
                            <a:pt x="28" y="26"/>
                            <a:pt x="28" y="26"/>
                          </a:cubicBezTo>
                          <a:cubicBezTo>
                            <a:pt x="29" y="26"/>
                            <a:pt x="29" y="26"/>
                            <a:pt x="29" y="26"/>
                          </a:cubicBezTo>
                          <a:cubicBezTo>
                            <a:pt x="31" y="24"/>
                            <a:pt x="31" y="24"/>
                            <a:pt x="31" y="24"/>
                          </a:cubicBezTo>
                          <a:cubicBezTo>
                            <a:pt x="31" y="23"/>
                            <a:pt x="31" y="23"/>
                            <a:pt x="31" y="22"/>
                          </a:cubicBezTo>
                          <a:cubicBezTo>
                            <a:pt x="30" y="22"/>
                            <a:pt x="30" y="22"/>
                            <a:pt x="30" y="22"/>
                          </a:cubicBezTo>
                          <a:cubicBezTo>
                            <a:pt x="30" y="21"/>
                            <a:pt x="30" y="20"/>
                            <a:pt x="31" y="18"/>
                          </a:cubicBezTo>
                          <a:cubicBezTo>
                            <a:pt x="31" y="18"/>
                            <a:pt x="31" y="18"/>
                            <a:pt x="31" y="18"/>
                          </a:cubicBezTo>
                          <a:cubicBezTo>
                            <a:pt x="32" y="18"/>
                            <a:pt x="32" y="18"/>
                            <a:pt x="32" y="18"/>
                          </a:cubicBezTo>
                          <a:cubicBezTo>
                            <a:pt x="32" y="15"/>
                            <a:pt x="32" y="15"/>
                            <a:pt x="32" y="15"/>
                          </a:cubicBezTo>
                          <a:cubicBezTo>
                            <a:pt x="32" y="14"/>
                            <a:pt x="32" y="14"/>
                            <a:pt x="31" y="14"/>
                          </a:cubicBezTo>
                          <a:cubicBezTo>
                            <a:pt x="31" y="14"/>
                            <a:pt x="31" y="14"/>
                            <a:pt x="31" y="14"/>
                          </a:cubicBezTo>
                          <a:cubicBezTo>
                            <a:pt x="30" y="13"/>
                            <a:pt x="30" y="12"/>
                            <a:pt x="30" y="11"/>
                          </a:cubicBezTo>
                          <a:cubicBezTo>
                            <a:pt x="30" y="10"/>
                            <a:pt x="30" y="10"/>
                            <a:pt x="30" y="10"/>
                          </a:cubicBezTo>
                          <a:cubicBezTo>
                            <a:pt x="31" y="10"/>
                            <a:pt x="31" y="10"/>
                            <a:pt x="31" y="9"/>
                          </a:cubicBezTo>
                          <a:cubicBezTo>
                            <a:pt x="29" y="7"/>
                            <a:pt x="29" y="7"/>
                            <a:pt x="29" y="7"/>
                          </a:cubicBezTo>
                          <a:cubicBezTo>
                            <a:pt x="29" y="7"/>
                            <a:pt x="29" y="6"/>
                            <a:pt x="28" y="7"/>
                          </a:cubicBezTo>
                          <a:cubicBezTo>
                            <a:pt x="28" y="7"/>
                            <a:pt x="28" y="7"/>
                            <a:pt x="28" y="7"/>
                          </a:cubicBezTo>
                          <a:cubicBezTo>
                            <a:pt x="27" y="6"/>
                            <a:pt x="26" y="6"/>
                            <a:pt x="26" y="5"/>
                          </a:cubicBezTo>
                          <a:cubicBezTo>
                            <a:pt x="26" y="4"/>
                            <a:pt x="26" y="4"/>
                            <a:pt x="26" y="4"/>
                          </a:cubicBezTo>
                          <a:cubicBezTo>
                            <a:pt x="26" y="4"/>
                            <a:pt x="26" y="3"/>
                            <a:pt x="26" y="3"/>
                          </a:cubicBezTo>
                          <a:cubicBezTo>
                            <a:pt x="23" y="2"/>
                            <a:pt x="23" y="2"/>
                            <a:pt x="23" y="2"/>
                          </a:cubicBezTo>
                          <a:cubicBezTo>
                            <a:pt x="23" y="2"/>
                            <a:pt x="22" y="2"/>
                            <a:pt x="22" y="2"/>
                          </a:cubicBezTo>
                          <a:cubicBezTo>
                            <a:pt x="22" y="3"/>
                            <a:pt x="22" y="3"/>
                            <a:pt x="22" y="3"/>
                          </a:cubicBezTo>
                          <a:cubicBezTo>
                            <a:pt x="20" y="2"/>
                            <a:pt x="19" y="2"/>
                            <a:pt x="17" y="2"/>
                          </a:cubicBezTo>
                          <a:cubicBezTo>
                            <a:pt x="17" y="1"/>
                            <a:pt x="17" y="1"/>
                            <a:pt x="17" y="1"/>
                          </a:cubicBezTo>
                          <a:cubicBezTo>
                            <a:pt x="17" y="0"/>
                            <a:pt x="17" y="0"/>
                            <a:pt x="17" y="0"/>
                          </a:cubicBezTo>
                          <a:cubicBezTo>
                            <a:pt x="14" y="0"/>
                            <a:pt x="14" y="0"/>
                            <a:pt x="14" y="0"/>
                          </a:cubicBezTo>
                          <a:cubicBezTo>
                            <a:pt x="13" y="0"/>
                            <a:pt x="13" y="0"/>
                            <a:pt x="13" y="1"/>
                          </a:cubicBezTo>
                          <a:cubicBezTo>
                            <a:pt x="13" y="2"/>
                            <a:pt x="13" y="2"/>
                            <a:pt x="13" y="2"/>
                          </a:cubicBezTo>
                          <a:cubicBezTo>
                            <a:pt x="12" y="2"/>
                            <a:pt x="11" y="2"/>
                            <a:pt x="10" y="3"/>
                          </a:cubicBezTo>
                          <a:cubicBezTo>
                            <a:pt x="10" y="2"/>
                            <a:pt x="10" y="2"/>
                            <a:pt x="10" y="2"/>
                          </a:cubicBezTo>
                          <a:cubicBezTo>
                            <a:pt x="10" y="2"/>
                            <a:pt x="9" y="1"/>
                            <a:pt x="9" y="2"/>
                          </a:cubicBezTo>
                          <a:cubicBezTo>
                            <a:pt x="6" y="3"/>
                            <a:pt x="6" y="3"/>
                            <a:pt x="6" y="3"/>
                          </a:cubicBezTo>
                          <a:cubicBezTo>
                            <a:pt x="6" y="3"/>
                            <a:pt x="6" y="4"/>
                            <a:pt x="6" y="4"/>
                          </a:cubicBezTo>
                          <a:cubicBezTo>
                            <a:pt x="7" y="5"/>
                            <a:pt x="7" y="5"/>
                            <a:pt x="7" y="5"/>
                          </a:cubicBezTo>
                          <a:cubicBezTo>
                            <a:pt x="6" y="6"/>
                            <a:pt x="5" y="6"/>
                            <a:pt x="4" y="7"/>
                          </a:cubicBezTo>
                          <a:cubicBezTo>
                            <a:pt x="4" y="7"/>
                            <a:pt x="4" y="7"/>
                            <a:pt x="4" y="7"/>
                          </a:cubicBezTo>
                          <a:cubicBezTo>
                            <a:pt x="3" y="7"/>
                            <a:pt x="3" y="7"/>
                            <a:pt x="2" y="7"/>
                          </a:cubicBezTo>
                          <a:cubicBezTo>
                            <a:pt x="1" y="9"/>
                            <a:pt x="1" y="9"/>
                            <a:pt x="1" y="9"/>
                          </a:cubicBezTo>
                          <a:cubicBezTo>
                            <a:pt x="1" y="10"/>
                            <a:pt x="1" y="10"/>
                            <a:pt x="1" y="11"/>
                          </a:cubicBezTo>
                          <a:cubicBezTo>
                            <a:pt x="2" y="11"/>
                            <a:pt x="2" y="11"/>
                            <a:pt x="2" y="11"/>
                          </a:cubicBezTo>
                          <a:cubicBezTo>
                            <a:pt x="2" y="12"/>
                            <a:pt x="2" y="13"/>
                            <a:pt x="1" y="14"/>
                          </a:cubicBezTo>
                          <a:cubicBezTo>
                            <a:pt x="0" y="14"/>
                            <a:pt x="0" y="14"/>
                            <a:pt x="0" y="14"/>
                          </a:cubicBezTo>
                          <a:cubicBezTo>
                            <a:pt x="0" y="14"/>
                            <a:pt x="0" y="14"/>
                            <a:pt x="0" y="15"/>
                          </a:cubicBezTo>
                          <a:close/>
                          <a:moveTo>
                            <a:pt x="10" y="16"/>
                          </a:moveTo>
                          <a:cubicBezTo>
                            <a:pt x="10" y="13"/>
                            <a:pt x="13" y="11"/>
                            <a:pt x="16" y="11"/>
                          </a:cubicBezTo>
                          <a:cubicBezTo>
                            <a:pt x="19" y="11"/>
                            <a:pt x="22" y="13"/>
                            <a:pt x="22" y="16"/>
                          </a:cubicBezTo>
                          <a:cubicBezTo>
                            <a:pt x="22" y="20"/>
                            <a:pt x="19" y="22"/>
                            <a:pt x="16" y="22"/>
                          </a:cubicBezTo>
                          <a:cubicBezTo>
                            <a:pt x="13" y="22"/>
                            <a:pt x="10" y="20"/>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6" name="Freeform 79">
                      <a:extLst>
                        <a:ext uri="{FF2B5EF4-FFF2-40B4-BE49-F238E27FC236}">
                          <a16:creationId xmlns:a16="http://schemas.microsoft.com/office/drawing/2014/main" id="{7358BBED-0E53-42E0-BEC2-B09F1708B957}"/>
                        </a:ext>
                      </a:extLst>
                    </p:cNvPr>
                    <p:cNvSpPr>
                      <a:spLocks noEditPoints="1"/>
                    </p:cNvSpPr>
                    <p:nvPr/>
                  </p:nvSpPr>
                  <p:spPr bwMode="auto">
                    <a:xfrm>
                      <a:off x="3245" y="2449"/>
                      <a:ext cx="37" cy="39"/>
                    </a:xfrm>
                    <a:custGeom>
                      <a:avLst/>
                      <a:gdLst>
                        <a:gd name="T0" fmla="*/ 0 w 32"/>
                        <a:gd name="T1" fmla="*/ 18 h 33"/>
                        <a:gd name="T2" fmla="*/ 2 w 32"/>
                        <a:gd name="T3" fmla="*/ 18 h 33"/>
                        <a:gd name="T4" fmla="*/ 2 w 32"/>
                        <a:gd name="T5" fmla="*/ 23 h 33"/>
                        <a:gd name="T6" fmla="*/ 3 w 32"/>
                        <a:gd name="T7" fmla="*/ 26 h 33"/>
                        <a:gd name="T8" fmla="*/ 5 w 32"/>
                        <a:gd name="T9" fmla="*/ 26 h 33"/>
                        <a:gd name="T10" fmla="*/ 6 w 32"/>
                        <a:gd name="T11" fmla="*/ 29 h 33"/>
                        <a:gd name="T12" fmla="*/ 9 w 32"/>
                        <a:gd name="T13" fmla="*/ 31 h 33"/>
                        <a:gd name="T14" fmla="*/ 10 w 32"/>
                        <a:gd name="T15" fmla="*/ 30 h 33"/>
                        <a:gd name="T16" fmla="*/ 13 w 32"/>
                        <a:gd name="T17" fmla="*/ 32 h 33"/>
                        <a:gd name="T18" fmla="*/ 17 w 32"/>
                        <a:gd name="T19" fmla="*/ 33 h 33"/>
                        <a:gd name="T20" fmla="*/ 18 w 32"/>
                        <a:gd name="T21" fmla="*/ 31 h 33"/>
                        <a:gd name="T22" fmla="*/ 22 w 32"/>
                        <a:gd name="T23" fmla="*/ 31 h 33"/>
                        <a:gd name="T24" fmla="*/ 26 w 32"/>
                        <a:gd name="T25" fmla="*/ 30 h 33"/>
                        <a:gd name="T26" fmla="*/ 25 w 32"/>
                        <a:gd name="T27" fmla="*/ 28 h 33"/>
                        <a:gd name="T28" fmla="*/ 28 w 32"/>
                        <a:gd name="T29" fmla="*/ 26 h 33"/>
                        <a:gd name="T30" fmla="*/ 31 w 32"/>
                        <a:gd name="T31" fmla="*/ 24 h 33"/>
                        <a:gd name="T32" fmla="*/ 30 w 32"/>
                        <a:gd name="T33" fmla="*/ 22 h 33"/>
                        <a:gd name="T34" fmla="*/ 32 w 32"/>
                        <a:gd name="T35" fmla="*/ 18 h 33"/>
                        <a:gd name="T36" fmla="*/ 32 w 32"/>
                        <a:gd name="T37" fmla="*/ 15 h 33"/>
                        <a:gd name="T38" fmla="*/ 31 w 32"/>
                        <a:gd name="T39" fmla="*/ 14 h 33"/>
                        <a:gd name="T40" fmla="*/ 31 w 32"/>
                        <a:gd name="T41" fmla="*/ 10 h 33"/>
                        <a:gd name="T42" fmla="*/ 29 w 32"/>
                        <a:gd name="T43" fmla="*/ 7 h 33"/>
                        <a:gd name="T44" fmla="*/ 28 w 32"/>
                        <a:gd name="T45" fmla="*/ 7 h 33"/>
                        <a:gd name="T46" fmla="*/ 26 w 32"/>
                        <a:gd name="T47" fmla="*/ 4 h 33"/>
                        <a:gd name="T48" fmla="*/ 23 w 32"/>
                        <a:gd name="T49" fmla="*/ 2 h 33"/>
                        <a:gd name="T50" fmla="*/ 22 w 32"/>
                        <a:gd name="T51" fmla="*/ 3 h 33"/>
                        <a:gd name="T52" fmla="*/ 18 w 32"/>
                        <a:gd name="T53" fmla="*/ 1 h 33"/>
                        <a:gd name="T54" fmla="*/ 14 w 32"/>
                        <a:gd name="T55" fmla="*/ 0 h 33"/>
                        <a:gd name="T56" fmla="*/ 13 w 32"/>
                        <a:gd name="T57" fmla="*/ 2 h 33"/>
                        <a:gd name="T58" fmla="*/ 10 w 32"/>
                        <a:gd name="T59" fmla="*/ 2 h 33"/>
                        <a:gd name="T60" fmla="*/ 7 w 32"/>
                        <a:gd name="T61" fmla="*/ 3 h 33"/>
                        <a:gd name="T62" fmla="*/ 7 w 32"/>
                        <a:gd name="T63" fmla="*/ 5 h 33"/>
                        <a:gd name="T64" fmla="*/ 4 w 32"/>
                        <a:gd name="T65" fmla="*/ 7 h 33"/>
                        <a:gd name="T66" fmla="*/ 1 w 32"/>
                        <a:gd name="T67" fmla="*/ 9 h 33"/>
                        <a:gd name="T68" fmla="*/ 2 w 32"/>
                        <a:gd name="T69" fmla="*/ 11 h 33"/>
                        <a:gd name="T70" fmla="*/ 1 w 32"/>
                        <a:gd name="T71" fmla="*/ 14 h 33"/>
                        <a:gd name="T72" fmla="*/ 10 w 32"/>
                        <a:gd name="T73" fmla="*/ 16 h 33"/>
                        <a:gd name="T74" fmla="*/ 22 w 32"/>
                        <a:gd name="T75" fmla="*/ 16 h 33"/>
                        <a:gd name="T76" fmla="*/ 10 w 32"/>
                        <a:gd name="T7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33">
                          <a:moveTo>
                            <a:pt x="0" y="15"/>
                          </a:moveTo>
                          <a:cubicBezTo>
                            <a:pt x="0" y="18"/>
                            <a:pt x="0" y="18"/>
                            <a:pt x="0" y="18"/>
                          </a:cubicBezTo>
                          <a:cubicBezTo>
                            <a:pt x="0" y="18"/>
                            <a:pt x="0" y="18"/>
                            <a:pt x="1" y="18"/>
                          </a:cubicBezTo>
                          <a:cubicBezTo>
                            <a:pt x="2" y="18"/>
                            <a:pt x="2" y="18"/>
                            <a:pt x="2" y="18"/>
                          </a:cubicBezTo>
                          <a:cubicBezTo>
                            <a:pt x="2" y="20"/>
                            <a:pt x="2" y="21"/>
                            <a:pt x="2" y="22"/>
                          </a:cubicBezTo>
                          <a:cubicBezTo>
                            <a:pt x="2" y="23"/>
                            <a:pt x="2" y="23"/>
                            <a:pt x="2" y="23"/>
                          </a:cubicBezTo>
                          <a:cubicBezTo>
                            <a:pt x="1" y="23"/>
                            <a:pt x="1" y="23"/>
                            <a:pt x="1" y="24"/>
                          </a:cubicBezTo>
                          <a:cubicBezTo>
                            <a:pt x="3" y="26"/>
                            <a:pt x="3" y="26"/>
                            <a:pt x="3" y="26"/>
                          </a:cubicBezTo>
                          <a:cubicBezTo>
                            <a:pt x="3" y="26"/>
                            <a:pt x="3" y="27"/>
                            <a:pt x="4" y="26"/>
                          </a:cubicBezTo>
                          <a:cubicBezTo>
                            <a:pt x="5" y="26"/>
                            <a:pt x="5" y="26"/>
                            <a:pt x="5" y="26"/>
                          </a:cubicBezTo>
                          <a:cubicBezTo>
                            <a:pt x="5" y="26"/>
                            <a:pt x="6" y="27"/>
                            <a:pt x="7" y="28"/>
                          </a:cubicBezTo>
                          <a:cubicBezTo>
                            <a:pt x="6" y="29"/>
                            <a:pt x="6" y="29"/>
                            <a:pt x="6" y="29"/>
                          </a:cubicBezTo>
                          <a:cubicBezTo>
                            <a:pt x="6" y="29"/>
                            <a:pt x="6" y="30"/>
                            <a:pt x="6" y="30"/>
                          </a:cubicBezTo>
                          <a:cubicBezTo>
                            <a:pt x="9" y="31"/>
                            <a:pt x="9" y="31"/>
                            <a:pt x="9" y="31"/>
                          </a:cubicBezTo>
                          <a:cubicBezTo>
                            <a:pt x="9" y="31"/>
                            <a:pt x="10" y="31"/>
                            <a:pt x="10" y="31"/>
                          </a:cubicBezTo>
                          <a:cubicBezTo>
                            <a:pt x="10" y="30"/>
                            <a:pt x="10" y="30"/>
                            <a:pt x="10" y="30"/>
                          </a:cubicBezTo>
                          <a:cubicBezTo>
                            <a:pt x="11" y="30"/>
                            <a:pt x="12" y="31"/>
                            <a:pt x="13" y="31"/>
                          </a:cubicBezTo>
                          <a:cubicBezTo>
                            <a:pt x="13" y="32"/>
                            <a:pt x="13" y="32"/>
                            <a:pt x="13" y="32"/>
                          </a:cubicBezTo>
                          <a:cubicBezTo>
                            <a:pt x="13" y="33"/>
                            <a:pt x="14" y="33"/>
                            <a:pt x="14" y="33"/>
                          </a:cubicBezTo>
                          <a:cubicBezTo>
                            <a:pt x="17" y="33"/>
                            <a:pt x="17" y="33"/>
                            <a:pt x="17" y="33"/>
                          </a:cubicBezTo>
                          <a:cubicBezTo>
                            <a:pt x="17" y="33"/>
                            <a:pt x="18" y="33"/>
                            <a:pt x="18" y="32"/>
                          </a:cubicBezTo>
                          <a:cubicBezTo>
                            <a:pt x="18" y="31"/>
                            <a:pt x="18" y="31"/>
                            <a:pt x="18" y="31"/>
                          </a:cubicBezTo>
                          <a:cubicBezTo>
                            <a:pt x="19" y="31"/>
                            <a:pt x="20" y="31"/>
                            <a:pt x="22" y="30"/>
                          </a:cubicBezTo>
                          <a:cubicBezTo>
                            <a:pt x="22" y="31"/>
                            <a:pt x="22" y="31"/>
                            <a:pt x="22" y="31"/>
                          </a:cubicBezTo>
                          <a:cubicBezTo>
                            <a:pt x="22" y="31"/>
                            <a:pt x="23" y="32"/>
                            <a:pt x="23" y="31"/>
                          </a:cubicBezTo>
                          <a:cubicBezTo>
                            <a:pt x="26" y="30"/>
                            <a:pt x="26" y="30"/>
                            <a:pt x="26" y="30"/>
                          </a:cubicBezTo>
                          <a:cubicBezTo>
                            <a:pt x="26" y="30"/>
                            <a:pt x="26" y="29"/>
                            <a:pt x="26" y="29"/>
                          </a:cubicBezTo>
                          <a:cubicBezTo>
                            <a:pt x="25" y="28"/>
                            <a:pt x="25" y="28"/>
                            <a:pt x="25" y="28"/>
                          </a:cubicBezTo>
                          <a:cubicBezTo>
                            <a:pt x="26" y="27"/>
                            <a:pt x="27" y="27"/>
                            <a:pt x="28" y="26"/>
                          </a:cubicBezTo>
                          <a:cubicBezTo>
                            <a:pt x="28" y="26"/>
                            <a:pt x="28" y="26"/>
                            <a:pt x="28" y="26"/>
                          </a:cubicBezTo>
                          <a:cubicBezTo>
                            <a:pt x="29" y="26"/>
                            <a:pt x="29" y="26"/>
                            <a:pt x="30" y="26"/>
                          </a:cubicBezTo>
                          <a:cubicBezTo>
                            <a:pt x="31" y="24"/>
                            <a:pt x="31" y="24"/>
                            <a:pt x="31" y="24"/>
                          </a:cubicBezTo>
                          <a:cubicBezTo>
                            <a:pt x="31" y="23"/>
                            <a:pt x="31" y="23"/>
                            <a:pt x="31" y="22"/>
                          </a:cubicBezTo>
                          <a:cubicBezTo>
                            <a:pt x="30" y="22"/>
                            <a:pt x="30" y="22"/>
                            <a:pt x="30" y="22"/>
                          </a:cubicBezTo>
                          <a:cubicBezTo>
                            <a:pt x="30" y="21"/>
                            <a:pt x="31" y="20"/>
                            <a:pt x="31" y="18"/>
                          </a:cubicBezTo>
                          <a:cubicBezTo>
                            <a:pt x="32" y="18"/>
                            <a:pt x="32" y="18"/>
                            <a:pt x="32" y="18"/>
                          </a:cubicBezTo>
                          <a:cubicBezTo>
                            <a:pt x="32" y="18"/>
                            <a:pt x="32" y="18"/>
                            <a:pt x="32" y="18"/>
                          </a:cubicBezTo>
                          <a:cubicBezTo>
                            <a:pt x="32" y="15"/>
                            <a:pt x="32" y="15"/>
                            <a:pt x="32" y="15"/>
                          </a:cubicBezTo>
                          <a:cubicBezTo>
                            <a:pt x="32" y="14"/>
                            <a:pt x="32" y="14"/>
                            <a:pt x="32" y="14"/>
                          </a:cubicBezTo>
                          <a:cubicBezTo>
                            <a:pt x="31" y="14"/>
                            <a:pt x="31" y="14"/>
                            <a:pt x="31" y="14"/>
                          </a:cubicBezTo>
                          <a:cubicBezTo>
                            <a:pt x="31" y="13"/>
                            <a:pt x="30" y="12"/>
                            <a:pt x="30" y="11"/>
                          </a:cubicBezTo>
                          <a:cubicBezTo>
                            <a:pt x="31" y="10"/>
                            <a:pt x="31" y="10"/>
                            <a:pt x="31" y="10"/>
                          </a:cubicBezTo>
                          <a:cubicBezTo>
                            <a:pt x="31" y="10"/>
                            <a:pt x="31" y="10"/>
                            <a:pt x="31" y="9"/>
                          </a:cubicBezTo>
                          <a:cubicBezTo>
                            <a:pt x="29" y="7"/>
                            <a:pt x="29" y="7"/>
                            <a:pt x="29" y="7"/>
                          </a:cubicBezTo>
                          <a:cubicBezTo>
                            <a:pt x="29" y="7"/>
                            <a:pt x="29" y="6"/>
                            <a:pt x="28" y="7"/>
                          </a:cubicBezTo>
                          <a:cubicBezTo>
                            <a:pt x="28" y="7"/>
                            <a:pt x="28" y="7"/>
                            <a:pt x="28" y="7"/>
                          </a:cubicBezTo>
                          <a:cubicBezTo>
                            <a:pt x="27" y="6"/>
                            <a:pt x="26" y="6"/>
                            <a:pt x="26" y="5"/>
                          </a:cubicBezTo>
                          <a:cubicBezTo>
                            <a:pt x="26" y="4"/>
                            <a:pt x="26" y="4"/>
                            <a:pt x="26" y="4"/>
                          </a:cubicBezTo>
                          <a:cubicBezTo>
                            <a:pt x="26" y="4"/>
                            <a:pt x="26" y="3"/>
                            <a:pt x="26" y="3"/>
                          </a:cubicBezTo>
                          <a:cubicBezTo>
                            <a:pt x="23" y="2"/>
                            <a:pt x="23" y="2"/>
                            <a:pt x="23" y="2"/>
                          </a:cubicBezTo>
                          <a:cubicBezTo>
                            <a:pt x="23" y="2"/>
                            <a:pt x="23" y="2"/>
                            <a:pt x="22" y="2"/>
                          </a:cubicBezTo>
                          <a:cubicBezTo>
                            <a:pt x="22" y="3"/>
                            <a:pt x="22" y="3"/>
                            <a:pt x="22" y="3"/>
                          </a:cubicBezTo>
                          <a:cubicBezTo>
                            <a:pt x="21" y="2"/>
                            <a:pt x="19" y="2"/>
                            <a:pt x="18" y="2"/>
                          </a:cubicBezTo>
                          <a:cubicBezTo>
                            <a:pt x="18" y="1"/>
                            <a:pt x="18" y="1"/>
                            <a:pt x="18" y="1"/>
                          </a:cubicBezTo>
                          <a:cubicBezTo>
                            <a:pt x="18" y="0"/>
                            <a:pt x="17" y="0"/>
                            <a:pt x="17" y="0"/>
                          </a:cubicBezTo>
                          <a:cubicBezTo>
                            <a:pt x="14" y="0"/>
                            <a:pt x="14" y="0"/>
                            <a:pt x="14" y="0"/>
                          </a:cubicBezTo>
                          <a:cubicBezTo>
                            <a:pt x="14" y="0"/>
                            <a:pt x="13" y="0"/>
                            <a:pt x="13" y="1"/>
                          </a:cubicBezTo>
                          <a:cubicBezTo>
                            <a:pt x="13" y="2"/>
                            <a:pt x="13" y="2"/>
                            <a:pt x="13" y="2"/>
                          </a:cubicBezTo>
                          <a:cubicBezTo>
                            <a:pt x="12" y="2"/>
                            <a:pt x="11" y="2"/>
                            <a:pt x="10" y="3"/>
                          </a:cubicBezTo>
                          <a:cubicBezTo>
                            <a:pt x="10" y="2"/>
                            <a:pt x="10" y="2"/>
                            <a:pt x="10" y="2"/>
                          </a:cubicBezTo>
                          <a:cubicBezTo>
                            <a:pt x="10" y="2"/>
                            <a:pt x="9" y="1"/>
                            <a:pt x="9" y="2"/>
                          </a:cubicBezTo>
                          <a:cubicBezTo>
                            <a:pt x="7" y="3"/>
                            <a:pt x="7" y="3"/>
                            <a:pt x="7" y="3"/>
                          </a:cubicBezTo>
                          <a:cubicBezTo>
                            <a:pt x="6" y="3"/>
                            <a:pt x="6" y="4"/>
                            <a:pt x="6" y="4"/>
                          </a:cubicBezTo>
                          <a:cubicBezTo>
                            <a:pt x="7" y="5"/>
                            <a:pt x="7" y="5"/>
                            <a:pt x="7" y="5"/>
                          </a:cubicBezTo>
                          <a:cubicBezTo>
                            <a:pt x="6" y="6"/>
                            <a:pt x="5" y="6"/>
                            <a:pt x="4" y="7"/>
                          </a:cubicBezTo>
                          <a:cubicBezTo>
                            <a:pt x="4" y="7"/>
                            <a:pt x="4" y="7"/>
                            <a:pt x="4" y="7"/>
                          </a:cubicBezTo>
                          <a:cubicBezTo>
                            <a:pt x="3" y="7"/>
                            <a:pt x="3" y="7"/>
                            <a:pt x="3" y="7"/>
                          </a:cubicBezTo>
                          <a:cubicBezTo>
                            <a:pt x="1" y="9"/>
                            <a:pt x="1" y="9"/>
                            <a:pt x="1" y="9"/>
                          </a:cubicBezTo>
                          <a:cubicBezTo>
                            <a:pt x="1" y="10"/>
                            <a:pt x="1" y="10"/>
                            <a:pt x="1" y="11"/>
                          </a:cubicBezTo>
                          <a:cubicBezTo>
                            <a:pt x="2" y="11"/>
                            <a:pt x="2" y="11"/>
                            <a:pt x="2" y="11"/>
                          </a:cubicBezTo>
                          <a:cubicBezTo>
                            <a:pt x="2" y="12"/>
                            <a:pt x="2" y="13"/>
                            <a:pt x="2" y="14"/>
                          </a:cubicBezTo>
                          <a:cubicBezTo>
                            <a:pt x="1" y="14"/>
                            <a:pt x="1" y="14"/>
                            <a:pt x="1" y="14"/>
                          </a:cubicBezTo>
                          <a:cubicBezTo>
                            <a:pt x="0" y="14"/>
                            <a:pt x="0" y="14"/>
                            <a:pt x="0" y="15"/>
                          </a:cubicBezTo>
                          <a:close/>
                          <a:moveTo>
                            <a:pt x="10" y="16"/>
                          </a:moveTo>
                          <a:cubicBezTo>
                            <a:pt x="10" y="13"/>
                            <a:pt x="13" y="11"/>
                            <a:pt x="16" y="11"/>
                          </a:cubicBezTo>
                          <a:cubicBezTo>
                            <a:pt x="19" y="11"/>
                            <a:pt x="22" y="13"/>
                            <a:pt x="22" y="16"/>
                          </a:cubicBezTo>
                          <a:cubicBezTo>
                            <a:pt x="22" y="20"/>
                            <a:pt x="19" y="22"/>
                            <a:pt x="16" y="22"/>
                          </a:cubicBezTo>
                          <a:cubicBezTo>
                            <a:pt x="13" y="22"/>
                            <a:pt x="10" y="20"/>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7" name="Freeform 80">
                      <a:extLst>
                        <a:ext uri="{FF2B5EF4-FFF2-40B4-BE49-F238E27FC236}">
                          <a16:creationId xmlns:a16="http://schemas.microsoft.com/office/drawing/2014/main" id="{7681AE24-AB4B-471F-9527-47DF813D778B}"/>
                        </a:ext>
                      </a:extLst>
                    </p:cNvPr>
                    <p:cNvSpPr>
                      <a:spLocks noEditPoints="1"/>
                    </p:cNvSpPr>
                    <p:nvPr/>
                  </p:nvSpPr>
                  <p:spPr bwMode="auto">
                    <a:xfrm>
                      <a:off x="3252" y="2340"/>
                      <a:ext cx="131" cy="133"/>
                    </a:xfrm>
                    <a:custGeom>
                      <a:avLst/>
                      <a:gdLst>
                        <a:gd name="T0" fmla="*/ 30 w 112"/>
                        <a:gd name="T1" fmla="*/ 109 h 113"/>
                        <a:gd name="T2" fmla="*/ 30 w 112"/>
                        <a:gd name="T3" fmla="*/ 112 h 113"/>
                        <a:gd name="T4" fmla="*/ 30 w 112"/>
                        <a:gd name="T5" fmla="*/ 112 h 113"/>
                        <a:gd name="T6" fmla="*/ 31 w 112"/>
                        <a:gd name="T7" fmla="*/ 113 h 113"/>
                        <a:gd name="T8" fmla="*/ 68 w 112"/>
                        <a:gd name="T9" fmla="*/ 113 h 113"/>
                        <a:gd name="T10" fmla="*/ 69 w 112"/>
                        <a:gd name="T11" fmla="*/ 112 h 113"/>
                        <a:gd name="T12" fmla="*/ 69 w 112"/>
                        <a:gd name="T13" fmla="*/ 112 h 113"/>
                        <a:gd name="T14" fmla="*/ 69 w 112"/>
                        <a:gd name="T15" fmla="*/ 109 h 113"/>
                        <a:gd name="T16" fmla="*/ 89 w 112"/>
                        <a:gd name="T17" fmla="*/ 90 h 113"/>
                        <a:gd name="T18" fmla="*/ 107 w 112"/>
                        <a:gd name="T19" fmla="*/ 102 h 113"/>
                        <a:gd name="T20" fmla="*/ 108 w 112"/>
                        <a:gd name="T21" fmla="*/ 103 h 113"/>
                        <a:gd name="T22" fmla="*/ 109 w 112"/>
                        <a:gd name="T23" fmla="*/ 102 h 113"/>
                        <a:gd name="T24" fmla="*/ 110 w 112"/>
                        <a:gd name="T25" fmla="*/ 85 h 113"/>
                        <a:gd name="T26" fmla="*/ 112 w 112"/>
                        <a:gd name="T27" fmla="*/ 76 h 113"/>
                        <a:gd name="T28" fmla="*/ 109 w 112"/>
                        <a:gd name="T29" fmla="*/ 73 h 113"/>
                        <a:gd name="T30" fmla="*/ 64 w 112"/>
                        <a:gd name="T31" fmla="*/ 73 h 113"/>
                        <a:gd name="T32" fmla="*/ 64 w 112"/>
                        <a:gd name="T33" fmla="*/ 62 h 113"/>
                        <a:gd name="T34" fmla="*/ 64 w 112"/>
                        <a:gd name="T35" fmla="*/ 61 h 113"/>
                        <a:gd name="T36" fmla="*/ 55 w 112"/>
                        <a:gd name="T37" fmla="*/ 49 h 113"/>
                        <a:gd name="T38" fmla="*/ 85 w 112"/>
                        <a:gd name="T39" fmla="*/ 13 h 113"/>
                        <a:gd name="T40" fmla="*/ 85 w 112"/>
                        <a:gd name="T41" fmla="*/ 12 h 113"/>
                        <a:gd name="T42" fmla="*/ 71 w 112"/>
                        <a:gd name="T43" fmla="*/ 0 h 113"/>
                        <a:gd name="T44" fmla="*/ 70 w 112"/>
                        <a:gd name="T45" fmla="*/ 0 h 113"/>
                        <a:gd name="T46" fmla="*/ 70 w 112"/>
                        <a:gd name="T47" fmla="*/ 1 h 113"/>
                        <a:gd name="T48" fmla="*/ 44 w 112"/>
                        <a:gd name="T49" fmla="*/ 32 h 113"/>
                        <a:gd name="T50" fmla="*/ 41 w 112"/>
                        <a:gd name="T51" fmla="*/ 27 h 113"/>
                        <a:gd name="T52" fmla="*/ 45 w 112"/>
                        <a:gd name="T53" fmla="*/ 27 h 113"/>
                        <a:gd name="T54" fmla="*/ 49 w 112"/>
                        <a:gd name="T55" fmla="*/ 24 h 113"/>
                        <a:gd name="T56" fmla="*/ 45 w 112"/>
                        <a:gd name="T57" fmla="*/ 20 h 113"/>
                        <a:gd name="T58" fmla="*/ 9 w 112"/>
                        <a:gd name="T59" fmla="*/ 20 h 113"/>
                        <a:gd name="T60" fmla="*/ 5 w 112"/>
                        <a:gd name="T61" fmla="*/ 24 h 113"/>
                        <a:gd name="T62" fmla="*/ 9 w 112"/>
                        <a:gd name="T63" fmla="*/ 27 h 113"/>
                        <a:gd name="T64" fmla="*/ 12 w 112"/>
                        <a:gd name="T65" fmla="*/ 27 h 113"/>
                        <a:gd name="T66" fmla="*/ 12 w 112"/>
                        <a:gd name="T67" fmla="*/ 70 h 113"/>
                        <a:gd name="T68" fmla="*/ 4 w 112"/>
                        <a:gd name="T69" fmla="*/ 69 h 113"/>
                        <a:gd name="T70" fmla="*/ 4 w 112"/>
                        <a:gd name="T71" fmla="*/ 69 h 113"/>
                        <a:gd name="T72" fmla="*/ 0 w 112"/>
                        <a:gd name="T73" fmla="*/ 73 h 113"/>
                        <a:gd name="T74" fmla="*/ 1 w 112"/>
                        <a:gd name="T75" fmla="*/ 90 h 113"/>
                        <a:gd name="T76" fmla="*/ 2 w 112"/>
                        <a:gd name="T77" fmla="*/ 91 h 113"/>
                        <a:gd name="T78" fmla="*/ 3 w 112"/>
                        <a:gd name="T79" fmla="*/ 91 h 113"/>
                        <a:gd name="T80" fmla="*/ 10 w 112"/>
                        <a:gd name="T81" fmla="*/ 90 h 113"/>
                        <a:gd name="T82" fmla="*/ 30 w 112"/>
                        <a:gd name="T83" fmla="*/ 109 h 113"/>
                        <a:gd name="T84" fmla="*/ 43 w 112"/>
                        <a:gd name="T85" fmla="*/ 33 h 113"/>
                        <a:gd name="T86" fmla="*/ 17 w 112"/>
                        <a:gd name="T87" fmla="*/ 65 h 113"/>
                        <a:gd name="T88" fmla="*/ 17 w 112"/>
                        <a:gd name="T89" fmla="*/ 27 h 113"/>
                        <a:gd name="T90" fmla="*/ 38 w 112"/>
                        <a:gd name="T91" fmla="*/ 27 h 113"/>
                        <a:gd name="T92" fmla="*/ 43 w 112"/>
                        <a:gd name="T93" fmla="*/ 33 h 113"/>
                        <a:gd name="T94" fmla="*/ 62 w 112"/>
                        <a:gd name="T95" fmla="*/ 73 h 113"/>
                        <a:gd name="T96" fmla="*/ 36 w 112"/>
                        <a:gd name="T97" fmla="*/ 73 h 113"/>
                        <a:gd name="T98" fmla="*/ 54 w 112"/>
                        <a:gd name="T99" fmla="*/ 50 h 113"/>
                        <a:gd name="T100" fmla="*/ 62 w 112"/>
                        <a:gd name="T101" fmla="*/ 62 h 113"/>
                        <a:gd name="T102" fmla="*/ 62 w 112"/>
                        <a:gd name="T103" fmla="*/ 7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13">
                          <a:moveTo>
                            <a:pt x="30" y="109"/>
                          </a:moveTo>
                          <a:cubicBezTo>
                            <a:pt x="30" y="110"/>
                            <a:pt x="30" y="111"/>
                            <a:pt x="30" y="112"/>
                          </a:cubicBezTo>
                          <a:cubicBezTo>
                            <a:pt x="30" y="112"/>
                            <a:pt x="30" y="112"/>
                            <a:pt x="30" y="112"/>
                          </a:cubicBezTo>
                          <a:cubicBezTo>
                            <a:pt x="30" y="113"/>
                            <a:pt x="30" y="113"/>
                            <a:pt x="31" y="113"/>
                          </a:cubicBezTo>
                          <a:cubicBezTo>
                            <a:pt x="68" y="113"/>
                            <a:pt x="68" y="113"/>
                            <a:pt x="68" y="113"/>
                          </a:cubicBezTo>
                          <a:cubicBezTo>
                            <a:pt x="69" y="113"/>
                            <a:pt x="69" y="113"/>
                            <a:pt x="69" y="112"/>
                          </a:cubicBezTo>
                          <a:cubicBezTo>
                            <a:pt x="69" y="112"/>
                            <a:pt x="69" y="112"/>
                            <a:pt x="69" y="112"/>
                          </a:cubicBezTo>
                          <a:cubicBezTo>
                            <a:pt x="69" y="111"/>
                            <a:pt x="69" y="110"/>
                            <a:pt x="69" y="109"/>
                          </a:cubicBezTo>
                          <a:cubicBezTo>
                            <a:pt x="69" y="99"/>
                            <a:pt x="78" y="90"/>
                            <a:pt x="89" y="90"/>
                          </a:cubicBezTo>
                          <a:cubicBezTo>
                            <a:pt x="97" y="90"/>
                            <a:pt x="104" y="95"/>
                            <a:pt x="107" y="102"/>
                          </a:cubicBezTo>
                          <a:cubicBezTo>
                            <a:pt x="107" y="102"/>
                            <a:pt x="108" y="103"/>
                            <a:pt x="108" y="103"/>
                          </a:cubicBezTo>
                          <a:cubicBezTo>
                            <a:pt x="109" y="103"/>
                            <a:pt x="109" y="102"/>
                            <a:pt x="109" y="102"/>
                          </a:cubicBezTo>
                          <a:cubicBezTo>
                            <a:pt x="110" y="85"/>
                            <a:pt x="110" y="85"/>
                            <a:pt x="110" y="85"/>
                          </a:cubicBezTo>
                          <a:cubicBezTo>
                            <a:pt x="112" y="76"/>
                            <a:pt x="112" y="76"/>
                            <a:pt x="112" y="76"/>
                          </a:cubicBezTo>
                          <a:cubicBezTo>
                            <a:pt x="112" y="74"/>
                            <a:pt x="110" y="73"/>
                            <a:pt x="109" y="73"/>
                          </a:cubicBezTo>
                          <a:cubicBezTo>
                            <a:pt x="64" y="73"/>
                            <a:pt x="64" y="73"/>
                            <a:pt x="64" y="73"/>
                          </a:cubicBezTo>
                          <a:cubicBezTo>
                            <a:pt x="64" y="62"/>
                            <a:pt x="64" y="62"/>
                            <a:pt x="64" y="62"/>
                          </a:cubicBezTo>
                          <a:cubicBezTo>
                            <a:pt x="64" y="61"/>
                            <a:pt x="64" y="61"/>
                            <a:pt x="64" y="61"/>
                          </a:cubicBezTo>
                          <a:cubicBezTo>
                            <a:pt x="55" y="49"/>
                            <a:pt x="55" y="49"/>
                            <a:pt x="55" y="49"/>
                          </a:cubicBezTo>
                          <a:cubicBezTo>
                            <a:pt x="85" y="13"/>
                            <a:pt x="85" y="13"/>
                            <a:pt x="85" y="13"/>
                          </a:cubicBezTo>
                          <a:cubicBezTo>
                            <a:pt x="85" y="12"/>
                            <a:pt x="85" y="12"/>
                            <a:pt x="85" y="12"/>
                          </a:cubicBezTo>
                          <a:cubicBezTo>
                            <a:pt x="71" y="0"/>
                            <a:pt x="71" y="0"/>
                            <a:pt x="71" y="0"/>
                          </a:cubicBezTo>
                          <a:cubicBezTo>
                            <a:pt x="71" y="0"/>
                            <a:pt x="70" y="0"/>
                            <a:pt x="70" y="0"/>
                          </a:cubicBezTo>
                          <a:cubicBezTo>
                            <a:pt x="70" y="0"/>
                            <a:pt x="70" y="0"/>
                            <a:pt x="70" y="1"/>
                          </a:cubicBezTo>
                          <a:cubicBezTo>
                            <a:pt x="44" y="32"/>
                            <a:pt x="44" y="32"/>
                            <a:pt x="44" y="32"/>
                          </a:cubicBezTo>
                          <a:cubicBezTo>
                            <a:pt x="41" y="27"/>
                            <a:pt x="41" y="27"/>
                            <a:pt x="41" y="27"/>
                          </a:cubicBezTo>
                          <a:cubicBezTo>
                            <a:pt x="45" y="27"/>
                            <a:pt x="45" y="27"/>
                            <a:pt x="45" y="27"/>
                          </a:cubicBezTo>
                          <a:cubicBezTo>
                            <a:pt x="47" y="27"/>
                            <a:pt x="49" y="26"/>
                            <a:pt x="49" y="24"/>
                          </a:cubicBezTo>
                          <a:cubicBezTo>
                            <a:pt x="49" y="22"/>
                            <a:pt x="47" y="20"/>
                            <a:pt x="45" y="20"/>
                          </a:cubicBezTo>
                          <a:cubicBezTo>
                            <a:pt x="9" y="20"/>
                            <a:pt x="9" y="20"/>
                            <a:pt x="9" y="20"/>
                          </a:cubicBezTo>
                          <a:cubicBezTo>
                            <a:pt x="7" y="20"/>
                            <a:pt x="5" y="22"/>
                            <a:pt x="5" y="24"/>
                          </a:cubicBezTo>
                          <a:cubicBezTo>
                            <a:pt x="5" y="26"/>
                            <a:pt x="7" y="27"/>
                            <a:pt x="9" y="27"/>
                          </a:cubicBezTo>
                          <a:cubicBezTo>
                            <a:pt x="12" y="27"/>
                            <a:pt x="12" y="27"/>
                            <a:pt x="12" y="27"/>
                          </a:cubicBezTo>
                          <a:cubicBezTo>
                            <a:pt x="12" y="70"/>
                            <a:pt x="12" y="70"/>
                            <a:pt x="12" y="70"/>
                          </a:cubicBezTo>
                          <a:cubicBezTo>
                            <a:pt x="4" y="69"/>
                            <a:pt x="4" y="69"/>
                            <a:pt x="4" y="69"/>
                          </a:cubicBezTo>
                          <a:cubicBezTo>
                            <a:pt x="4" y="69"/>
                            <a:pt x="4" y="69"/>
                            <a:pt x="4" y="69"/>
                          </a:cubicBezTo>
                          <a:cubicBezTo>
                            <a:pt x="2" y="69"/>
                            <a:pt x="0" y="71"/>
                            <a:pt x="0" y="73"/>
                          </a:cubicBezTo>
                          <a:cubicBezTo>
                            <a:pt x="1" y="90"/>
                            <a:pt x="1" y="90"/>
                            <a:pt x="1" y="90"/>
                          </a:cubicBezTo>
                          <a:cubicBezTo>
                            <a:pt x="1" y="91"/>
                            <a:pt x="2" y="91"/>
                            <a:pt x="2" y="91"/>
                          </a:cubicBezTo>
                          <a:cubicBezTo>
                            <a:pt x="2" y="91"/>
                            <a:pt x="2" y="91"/>
                            <a:pt x="3" y="91"/>
                          </a:cubicBezTo>
                          <a:cubicBezTo>
                            <a:pt x="5" y="90"/>
                            <a:pt x="7" y="90"/>
                            <a:pt x="10" y="90"/>
                          </a:cubicBezTo>
                          <a:cubicBezTo>
                            <a:pt x="21" y="90"/>
                            <a:pt x="30" y="99"/>
                            <a:pt x="30" y="109"/>
                          </a:cubicBezTo>
                          <a:close/>
                          <a:moveTo>
                            <a:pt x="43" y="33"/>
                          </a:moveTo>
                          <a:cubicBezTo>
                            <a:pt x="17" y="65"/>
                            <a:pt x="17" y="65"/>
                            <a:pt x="17" y="65"/>
                          </a:cubicBezTo>
                          <a:cubicBezTo>
                            <a:pt x="17" y="27"/>
                            <a:pt x="17" y="27"/>
                            <a:pt x="17" y="27"/>
                          </a:cubicBezTo>
                          <a:cubicBezTo>
                            <a:pt x="38" y="27"/>
                            <a:pt x="38" y="27"/>
                            <a:pt x="38" y="27"/>
                          </a:cubicBezTo>
                          <a:lnTo>
                            <a:pt x="43" y="33"/>
                          </a:lnTo>
                          <a:close/>
                          <a:moveTo>
                            <a:pt x="62" y="73"/>
                          </a:moveTo>
                          <a:cubicBezTo>
                            <a:pt x="36" y="73"/>
                            <a:pt x="36" y="73"/>
                            <a:pt x="36" y="73"/>
                          </a:cubicBezTo>
                          <a:cubicBezTo>
                            <a:pt x="54" y="50"/>
                            <a:pt x="54" y="50"/>
                            <a:pt x="54" y="50"/>
                          </a:cubicBezTo>
                          <a:cubicBezTo>
                            <a:pt x="62" y="62"/>
                            <a:pt x="62" y="62"/>
                            <a:pt x="62" y="62"/>
                          </a:cubicBezTo>
                          <a:lnTo>
                            <a:pt x="62"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8" name="Freeform 81">
                      <a:extLst>
                        <a:ext uri="{FF2B5EF4-FFF2-40B4-BE49-F238E27FC236}">
                          <a16:creationId xmlns:a16="http://schemas.microsoft.com/office/drawing/2014/main" id="{A42E0505-25E3-45B1-AE52-6DACD522D032}"/>
                        </a:ext>
                      </a:extLst>
                    </p:cNvPr>
                    <p:cNvSpPr>
                      <a:spLocks/>
                    </p:cNvSpPr>
                    <p:nvPr/>
                  </p:nvSpPr>
                  <p:spPr bwMode="auto">
                    <a:xfrm>
                      <a:off x="3275" y="2381"/>
                      <a:ext cx="13" cy="12"/>
                    </a:xfrm>
                    <a:custGeom>
                      <a:avLst/>
                      <a:gdLst>
                        <a:gd name="T0" fmla="*/ 0 w 11"/>
                        <a:gd name="T1" fmla="*/ 0 h 10"/>
                        <a:gd name="T2" fmla="*/ 2 w 11"/>
                        <a:gd name="T3" fmla="*/ 0 h 10"/>
                        <a:gd name="T4" fmla="*/ 10 w 11"/>
                        <a:gd name="T5" fmla="*/ 9 h 10"/>
                        <a:gd name="T6" fmla="*/ 10 w 11"/>
                        <a:gd name="T7" fmla="*/ 10 h 10"/>
                        <a:gd name="T8" fmla="*/ 10 w 11"/>
                        <a:gd name="T9" fmla="*/ 10 h 10"/>
                        <a:gd name="T10" fmla="*/ 9 w 11"/>
                        <a:gd name="T11" fmla="*/ 10 h 10"/>
                        <a:gd name="T12" fmla="*/ 0 w 11"/>
                        <a:gd name="T13" fmla="*/ 1 h 10"/>
                        <a:gd name="T14" fmla="*/ 0 w 1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0" y="0"/>
                          </a:moveTo>
                          <a:cubicBezTo>
                            <a:pt x="1" y="0"/>
                            <a:pt x="1" y="0"/>
                            <a:pt x="2" y="0"/>
                          </a:cubicBezTo>
                          <a:cubicBezTo>
                            <a:pt x="10" y="9"/>
                            <a:pt x="10" y="9"/>
                            <a:pt x="10" y="9"/>
                          </a:cubicBezTo>
                          <a:cubicBezTo>
                            <a:pt x="11" y="9"/>
                            <a:pt x="11" y="10"/>
                            <a:pt x="10" y="10"/>
                          </a:cubicBezTo>
                          <a:cubicBezTo>
                            <a:pt x="10" y="10"/>
                            <a:pt x="10" y="10"/>
                            <a:pt x="10" y="10"/>
                          </a:cubicBezTo>
                          <a:cubicBezTo>
                            <a:pt x="10" y="10"/>
                            <a:pt x="9" y="10"/>
                            <a:pt x="9" y="1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9" name="Freeform 82">
                      <a:extLst>
                        <a:ext uri="{FF2B5EF4-FFF2-40B4-BE49-F238E27FC236}">
                          <a16:creationId xmlns:a16="http://schemas.microsoft.com/office/drawing/2014/main" id="{78A0144A-D55F-48E6-8926-EE777D0324E0}"/>
                        </a:ext>
                      </a:extLst>
                    </p:cNvPr>
                    <p:cNvSpPr>
                      <a:spLocks/>
                    </p:cNvSpPr>
                    <p:nvPr/>
                  </p:nvSpPr>
                  <p:spPr bwMode="auto">
                    <a:xfrm>
                      <a:off x="3279" y="2377"/>
                      <a:ext cx="8" cy="9"/>
                    </a:xfrm>
                    <a:custGeom>
                      <a:avLst/>
                      <a:gdLst>
                        <a:gd name="T0" fmla="*/ 6 w 7"/>
                        <a:gd name="T1" fmla="*/ 7 h 7"/>
                        <a:gd name="T2" fmla="*/ 6 w 7"/>
                        <a:gd name="T3" fmla="*/ 7 h 7"/>
                        <a:gd name="T4" fmla="*/ 0 w 7"/>
                        <a:gd name="T5" fmla="*/ 1 h 7"/>
                        <a:gd name="T6" fmla="*/ 0 w 7"/>
                        <a:gd name="T7" fmla="*/ 0 h 7"/>
                        <a:gd name="T8" fmla="*/ 1 w 7"/>
                        <a:gd name="T9" fmla="*/ 0 h 7"/>
                        <a:gd name="T10" fmla="*/ 7 w 7"/>
                        <a:gd name="T11" fmla="*/ 6 h 7"/>
                        <a:gd name="T12" fmla="*/ 7 w 7"/>
                        <a:gd name="T13" fmla="*/ 7 h 7"/>
                        <a:gd name="T14" fmla="*/ 6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6" y="7"/>
                          </a:moveTo>
                          <a:cubicBezTo>
                            <a:pt x="6" y="7"/>
                            <a:pt x="6" y="7"/>
                            <a:pt x="6" y="7"/>
                          </a:cubicBezTo>
                          <a:cubicBezTo>
                            <a:pt x="0" y="1"/>
                            <a:pt x="0" y="1"/>
                            <a:pt x="0" y="1"/>
                          </a:cubicBezTo>
                          <a:cubicBezTo>
                            <a:pt x="0" y="1"/>
                            <a:pt x="0" y="0"/>
                            <a:pt x="0" y="0"/>
                          </a:cubicBezTo>
                          <a:cubicBezTo>
                            <a:pt x="0" y="0"/>
                            <a:pt x="1" y="0"/>
                            <a:pt x="1" y="0"/>
                          </a:cubicBezTo>
                          <a:cubicBezTo>
                            <a:pt x="7" y="6"/>
                            <a:pt x="7" y="6"/>
                            <a:pt x="7" y="6"/>
                          </a:cubicBezTo>
                          <a:cubicBezTo>
                            <a:pt x="7" y="6"/>
                            <a:pt x="7" y="7"/>
                            <a:pt x="7" y="7"/>
                          </a:cubicBezTo>
                          <a:cubicBezTo>
                            <a:pt x="7" y="7"/>
                            <a:pt x="6" y="7"/>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0" name="Freeform 83">
                      <a:extLst>
                        <a:ext uri="{FF2B5EF4-FFF2-40B4-BE49-F238E27FC236}">
                          <a16:creationId xmlns:a16="http://schemas.microsoft.com/office/drawing/2014/main" id="{C8E8B353-3C55-42DC-A0B3-AEAAC39CA274}"/>
                        </a:ext>
                      </a:extLst>
                    </p:cNvPr>
                    <p:cNvSpPr>
                      <a:spLocks/>
                    </p:cNvSpPr>
                    <p:nvPr/>
                  </p:nvSpPr>
                  <p:spPr bwMode="auto">
                    <a:xfrm>
                      <a:off x="3339" y="2275"/>
                      <a:ext cx="156" cy="111"/>
                    </a:xfrm>
                    <a:custGeom>
                      <a:avLst/>
                      <a:gdLst>
                        <a:gd name="T0" fmla="*/ 124 w 133"/>
                        <a:gd name="T1" fmla="*/ 38 h 94"/>
                        <a:gd name="T2" fmla="*/ 90 w 133"/>
                        <a:gd name="T3" fmla="*/ 19 h 94"/>
                        <a:gd name="T4" fmla="*/ 87 w 133"/>
                        <a:gd name="T5" fmla="*/ 22 h 94"/>
                        <a:gd name="T6" fmla="*/ 54 w 133"/>
                        <a:gd name="T7" fmla="*/ 5 h 94"/>
                        <a:gd name="T8" fmla="*/ 54 w 133"/>
                        <a:gd name="T9" fmla="*/ 4 h 94"/>
                        <a:gd name="T10" fmla="*/ 46 w 133"/>
                        <a:gd name="T11" fmla="*/ 0 h 94"/>
                        <a:gd name="T12" fmla="*/ 36 w 133"/>
                        <a:gd name="T13" fmla="*/ 9 h 94"/>
                        <a:gd name="T14" fmla="*/ 36 w 133"/>
                        <a:gd name="T15" fmla="*/ 10 h 94"/>
                        <a:gd name="T16" fmla="*/ 36 w 133"/>
                        <a:gd name="T17" fmla="*/ 11 h 94"/>
                        <a:gd name="T18" fmla="*/ 0 w 133"/>
                        <a:gd name="T19" fmla="*/ 54 h 94"/>
                        <a:gd name="T20" fmla="*/ 0 w 133"/>
                        <a:gd name="T21" fmla="*/ 55 h 94"/>
                        <a:gd name="T22" fmla="*/ 1 w 133"/>
                        <a:gd name="T23" fmla="*/ 55 h 94"/>
                        <a:gd name="T24" fmla="*/ 10 w 133"/>
                        <a:gd name="T25" fmla="*/ 63 h 94"/>
                        <a:gd name="T26" fmla="*/ 10 w 133"/>
                        <a:gd name="T27" fmla="*/ 63 h 94"/>
                        <a:gd name="T28" fmla="*/ 11 w 133"/>
                        <a:gd name="T29" fmla="*/ 63 h 94"/>
                        <a:gd name="T30" fmla="*/ 46 w 133"/>
                        <a:gd name="T31" fmla="*/ 19 h 94"/>
                        <a:gd name="T32" fmla="*/ 46 w 133"/>
                        <a:gd name="T33" fmla="*/ 19 h 94"/>
                        <a:gd name="T34" fmla="*/ 51 w 133"/>
                        <a:gd name="T35" fmla="*/ 17 h 94"/>
                        <a:gd name="T36" fmla="*/ 86 w 133"/>
                        <a:gd name="T37" fmla="*/ 35 h 94"/>
                        <a:gd name="T38" fmla="*/ 90 w 133"/>
                        <a:gd name="T39" fmla="*/ 51 h 94"/>
                        <a:gd name="T40" fmla="*/ 74 w 133"/>
                        <a:gd name="T41" fmla="*/ 82 h 94"/>
                        <a:gd name="T42" fmla="*/ 122 w 133"/>
                        <a:gd name="T43" fmla="*/ 72 h 94"/>
                        <a:gd name="T44" fmla="*/ 124 w 133"/>
                        <a:gd name="T45" fmla="*/ 3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124" y="38"/>
                          </a:moveTo>
                          <a:cubicBezTo>
                            <a:pt x="124" y="38"/>
                            <a:pt x="92" y="20"/>
                            <a:pt x="90" y="19"/>
                          </a:cubicBezTo>
                          <a:cubicBezTo>
                            <a:pt x="88" y="18"/>
                            <a:pt x="87" y="22"/>
                            <a:pt x="87" y="22"/>
                          </a:cubicBezTo>
                          <a:cubicBezTo>
                            <a:pt x="54" y="5"/>
                            <a:pt x="54" y="5"/>
                            <a:pt x="54" y="5"/>
                          </a:cubicBezTo>
                          <a:cubicBezTo>
                            <a:pt x="54" y="4"/>
                            <a:pt x="54" y="4"/>
                            <a:pt x="54" y="4"/>
                          </a:cubicBezTo>
                          <a:cubicBezTo>
                            <a:pt x="52" y="1"/>
                            <a:pt x="49" y="0"/>
                            <a:pt x="46" y="0"/>
                          </a:cubicBezTo>
                          <a:cubicBezTo>
                            <a:pt x="41" y="0"/>
                            <a:pt x="36" y="4"/>
                            <a:pt x="36" y="9"/>
                          </a:cubicBezTo>
                          <a:cubicBezTo>
                            <a:pt x="36" y="10"/>
                            <a:pt x="36" y="10"/>
                            <a:pt x="36" y="10"/>
                          </a:cubicBezTo>
                          <a:cubicBezTo>
                            <a:pt x="36" y="10"/>
                            <a:pt x="36" y="10"/>
                            <a:pt x="36" y="11"/>
                          </a:cubicBezTo>
                          <a:cubicBezTo>
                            <a:pt x="0" y="54"/>
                            <a:pt x="0" y="54"/>
                            <a:pt x="0" y="54"/>
                          </a:cubicBezTo>
                          <a:cubicBezTo>
                            <a:pt x="0" y="54"/>
                            <a:pt x="0" y="55"/>
                            <a:pt x="0" y="55"/>
                          </a:cubicBezTo>
                          <a:cubicBezTo>
                            <a:pt x="0" y="55"/>
                            <a:pt x="0" y="55"/>
                            <a:pt x="1" y="55"/>
                          </a:cubicBezTo>
                          <a:cubicBezTo>
                            <a:pt x="10" y="63"/>
                            <a:pt x="10" y="63"/>
                            <a:pt x="10" y="63"/>
                          </a:cubicBezTo>
                          <a:cubicBezTo>
                            <a:pt x="10" y="63"/>
                            <a:pt x="10" y="63"/>
                            <a:pt x="10" y="63"/>
                          </a:cubicBezTo>
                          <a:cubicBezTo>
                            <a:pt x="10" y="63"/>
                            <a:pt x="11" y="63"/>
                            <a:pt x="11" y="63"/>
                          </a:cubicBezTo>
                          <a:cubicBezTo>
                            <a:pt x="46" y="19"/>
                            <a:pt x="46" y="19"/>
                            <a:pt x="46" y="19"/>
                          </a:cubicBezTo>
                          <a:cubicBezTo>
                            <a:pt x="46" y="19"/>
                            <a:pt x="46" y="19"/>
                            <a:pt x="46" y="19"/>
                          </a:cubicBezTo>
                          <a:cubicBezTo>
                            <a:pt x="48" y="19"/>
                            <a:pt x="50" y="18"/>
                            <a:pt x="51" y="17"/>
                          </a:cubicBezTo>
                          <a:cubicBezTo>
                            <a:pt x="86" y="35"/>
                            <a:pt x="86" y="35"/>
                            <a:pt x="86" y="35"/>
                          </a:cubicBezTo>
                          <a:cubicBezTo>
                            <a:pt x="90" y="51"/>
                            <a:pt x="90" y="51"/>
                            <a:pt x="90" y="51"/>
                          </a:cubicBezTo>
                          <a:cubicBezTo>
                            <a:pt x="87" y="60"/>
                            <a:pt x="74" y="82"/>
                            <a:pt x="74" y="82"/>
                          </a:cubicBezTo>
                          <a:cubicBezTo>
                            <a:pt x="74" y="82"/>
                            <a:pt x="111" y="94"/>
                            <a:pt x="122" y="72"/>
                          </a:cubicBezTo>
                          <a:cubicBezTo>
                            <a:pt x="133" y="50"/>
                            <a:pt x="124" y="38"/>
                            <a:pt x="124"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504" name="Freeform 74">
                    <a:extLst>
                      <a:ext uri="{FF2B5EF4-FFF2-40B4-BE49-F238E27FC236}">
                        <a16:creationId xmlns:a16="http://schemas.microsoft.com/office/drawing/2014/main" id="{B4DC275C-5C53-4DDC-A033-D922D498F2BC}"/>
                      </a:ext>
                    </a:extLst>
                  </p:cNvPr>
                  <p:cNvSpPr>
                    <a:spLocks noEditPoints="1"/>
                  </p:cNvSpPr>
                  <p:nvPr/>
                </p:nvSpPr>
                <p:spPr bwMode="auto">
                  <a:xfrm>
                    <a:off x="8079497" y="3187687"/>
                    <a:ext cx="607190" cy="675801"/>
                  </a:xfrm>
                  <a:custGeom>
                    <a:avLst/>
                    <a:gdLst>
                      <a:gd name="T0" fmla="*/ 57 w 152"/>
                      <a:gd name="T1" fmla="*/ 11 h 169"/>
                      <a:gd name="T2" fmla="*/ 11 w 152"/>
                      <a:gd name="T3" fmla="*/ 98 h 169"/>
                      <a:gd name="T4" fmla="*/ 44 w 152"/>
                      <a:gd name="T5" fmla="*/ 138 h 169"/>
                      <a:gd name="T6" fmla="*/ 58 w 152"/>
                      <a:gd name="T7" fmla="*/ 144 h 169"/>
                      <a:gd name="T8" fmla="*/ 58 w 152"/>
                      <a:gd name="T9" fmla="*/ 144 h 169"/>
                      <a:gd name="T10" fmla="*/ 64 w 152"/>
                      <a:gd name="T11" fmla="*/ 155 h 169"/>
                      <a:gd name="T12" fmla="*/ 70 w 152"/>
                      <a:gd name="T13" fmla="*/ 168 h 169"/>
                      <a:gd name="T14" fmla="*/ 71 w 152"/>
                      <a:gd name="T15" fmla="*/ 168 h 169"/>
                      <a:gd name="T16" fmla="*/ 79 w 152"/>
                      <a:gd name="T17" fmla="*/ 156 h 169"/>
                      <a:gd name="T18" fmla="*/ 86 w 152"/>
                      <a:gd name="T19" fmla="*/ 146 h 169"/>
                      <a:gd name="T20" fmla="*/ 86 w 152"/>
                      <a:gd name="T21" fmla="*/ 146 h 169"/>
                      <a:gd name="T22" fmla="*/ 97 w 152"/>
                      <a:gd name="T23" fmla="*/ 143 h 169"/>
                      <a:gd name="T24" fmla="*/ 116 w 152"/>
                      <a:gd name="T25" fmla="*/ 134 h 169"/>
                      <a:gd name="T26" fmla="*/ 143 w 152"/>
                      <a:gd name="T27" fmla="*/ 57 h 169"/>
                      <a:gd name="T28" fmla="*/ 57 w 152"/>
                      <a:gd name="T29" fmla="*/ 11 h 169"/>
                      <a:gd name="T30" fmla="*/ 137 w 152"/>
                      <a:gd name="T31" fmla="*/ 59 h 169"/>
                      <a:gd name="T32" fmla="*/ 95 w 152"/>
                      <a:gd name="T33" fmla="*/ 138 h 169"/>
                      <a:gd name="T34" fmla="*/ 47 w 152"/>
                      <a:gd name="T35" fmla="*/ 133 h 169"/>
                      <a:gd name="T36" fmla="*/ 16 w 152"/>
                      <a:gd name="T37" fmla="*/ 96 h 169"/>
                      <a:gd name="T38" fmla="*/ 41 w 152"/>
                      <a:gd name="T39" fmla="*/ 25 h 169"/>
                      <a:gd name="T40" fmla="*/ 58 w 152"/>
                      <a:gd name="T41" fmla="*/ 17 h 169"/>
                      <a:gd name="T42" fmla="*/ 137 w 152"/>
                      <a:gd name="T43" fmla="*/ 5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2" h="169">
                        <a:moveTo>
                          <a:pt x="57" y="11"/>
                        </a:moveTo>
                        <a:cubicBezTo>
                          <a:pt x="20" y="22"/>
                          <a:pt x="0" y="61"/>
                          <a:pt x="11" y="98"/>
                        </a:cubicBezTo>
                        <a:cubicBezTo>
                          <a:pt x="16" y="115"/>
                          <a:pt x="28" y="130"/>
                          <a:pt x="44" y="138"/>
                        </a:cubicBezTo>
                        <a:cubicBezTo>
                          <a:pt x="49" y="141"/>
                          <a:pt x="53" y="142"/>
                          <a:pt x="58" y="144"/>
                        </a:cubicBezTo>
                        <a:cubicBezTo>
                          <a:pt x="58" y="144"/>
                          <a:pt x="58" y="144"/>
                          <a:pt x="58" y="144"/>
                        </a:cubicBezTo>
                        <a:cubicBezTo>
                          <a:pt x="64" y="155"/>
                          <a:pt x="64" y="155"/>
                          <a:pt x="64" y="155"/>
                        </a:cubicBezTo>
                        <a:cubicBezTo>
                          <a:pt x="70" y="168"/>
                          <a:pt x="70" y="168"/>
                          <a:pt x="70" y="168"/>
                        </a:cubicBezTo>
                        <a:cubicBezTo>
                          <a:pt x="70" y="169"/>
                          <a:pt x="71" y="169"/>
                          <a:pt x="71" y="168"/>
                        </a:cubicBezTo>
                        <a:cubicBezTo>
                          <a:pt x="79" y="156"/>
                          <a:pt x="79" y="156"/>
                          <a:pt x="79" y="156"/>
                        </a:cubicBezTo>
                        <a:cubicBezTo>
                          <a:pt x="86" y="146"/>
                          <a:pt x="86" y="146"/>
                          <a:pt x="86" y="146"/>
                        </a:cubicBezTo>
                        <a:cubicBezTo>
                          <a:pt x="86" y="146"/>
                          <a:pt x="86" y="146"/>
                          <a:pt x="86" y="146"/>
                        </a:cubicBezTo>
                        <a:cubicBezTo>
                          <a:pt x="90" y="145"/>
                          <a:pt x="94" y="145"/>
                          <a:pt x="97" y="143"/>
                        </a:cubicBezTo>
                        <a:cubicBezTo>
                          <a:pt x="104" y="141"/>
                          <a:pt x="111" y="138"/>
                          <a:pt x="116" y="134"/>
                        </a:cubicBezTo>
                        <a:cubicBezTo>
                          <a:pt x="140" y="118"/>
                          <a:pt x="152" y="86"/>
                          <a:pt x="143" y="57"/>
                        </a:cubicBezTo>
                        <a:cubicBezTo>
                          <a:pt x="132" y="21"/>
                          <a:pt x="93" y="0"/>
                          <a:pt x="57" y="11"/>
                        </a:cubicBezTo>
                        <a:close/>
                        <a:moveTo>
                          <a:pt x="137" y="59"/>
                        </a:moveTo>
                        <a:cubicBezTo>
                          <a:pt x="148" y="92"/>
                          <a:pt x="129" y="128"/>
                          <a:pt x="95" y="138"/>
                        </a:cubicBezTo>
                        <a:cubicBezTo>
                          <a:pt x="79" y="143"/>
                          <a:pt x="62" y="141"/>
                          <a:pt x="47" y="133"/>
                        </a:cubicBezTo>
                        <a:cubicBezTo>
                          <a:pt x="32" y="125"/>
                          <a:pt x="21" y="112"/>
                          <a:pt x="16" y="96"/>
                        </a:cubicBezTo>
                        <a:cubicBezTo>
                          <a:pt x="8" y="69"/>
                          <a:pt x="19" y="40"/>
                          <a:pt x="41" y="25"/>
                        </a:cubicBezTo>
                        <a:cubicBezTo>
                          <a:pt x="46" y="22"/>
                          <a:pt x="52" y="19"/>
                          <a:pt x="58" y="17"/>
                        </a:cubicBezTo>
                        <a:cubicBezTo>
                          <a:pt x="92" y="6"/>
                          <a:pt x="127" y="25"/>
                          <a:pt x="137" y="5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498" name="Group 128">
                  <a:extLst>
                    <a:ext uri="{FF2B5EF4-FFF2-40B4-BE49-F238E27FC236}">
                      <a16:creationId xmlns:a16="http://schemas.microsoft.com/office/drawing/2014/main" id="{AB58D29F-9000-43A0-A9F8-FB14504F6126}"/>
                    </a:ext>
                  </a:extLst>
                </p:cNvPr>
                <p:cNvGrpSpPr>
                  <a:grpSpLocks noChangeAspect="1"/>
                </p:cNvGrpSpPr>
                <p:nvPr/>
              </p:nvGrpSpPr>
              <p:grpSpPr bwMode="auto">
                <a:xfrm>
                  <a:off x="8261441" y="3422132"/>
                  <a:ext cx="256479" cy="368534"/>
                  <a:chOff x="3316" y="2307"/>
                  <a:chExt cx="103" cy="148"/>
                </a:xfrm>
                <a:solidFill>
                  <a:schemeClr val="tx2"/>
                </a:solidFill>
              </p:grpSpPr>
              <p:sp>
                <p:nvSpPr>
                  <p:cNvPr id="499" name="Freeform 129">
                    <a:extLst>
                      <a:ext uri="{FF2B5EF4-FFF2-40B4-BE49-F238E27FC236}">
                        <a16:creationId xmlns:a16="http://schemas.microsoft.com/office/drawing/2014/main" id="{0BD82BD7-F49D-4A34-927C-DE686673404F}"/>
                      </a:ext>
                    </a:extLst>
                  </p:cNvPr>
                  <p:cNvSpPr>
                    <a:spLocks noEditPoints="1"/>
                  </p:cNvSpPr>
                  <p:nvPr/>
                </p:nvSpPr>
                <p:spPr bwMode="auto">
                  <a:xfrm>
                    <a:off x="3349" y="2334"/>
                    <a:ext cx="41" cy="65"/>
                  </a:xfrm>
                  <a:custGeom>
                    <a:avLst/>
                    <a:gdLst>
                      <a:gd name="T0" fmla="*/ 11 w 34"/>
                      <a:gd name="T1" fmla="*/ 54 h 55"/>
                      <a:gd name="T2" fmla="*/ 12 w 34"/>
                      <a:gd name="T3" fmla="*/ 55 h 55"/>
                      <a:gd name="T4" fmla="*/ 12 w 34"/>
                      <a:gd name="T5" fmla="*/ 55 h 55"/>
                      <a:gd name="T6" fmla="*/ 13 w 34"/>
                      <a:gd name="T7" fmla="*/ 53 h 55"/>
                      <a:gd name="T8" fmla="*/ 13 w 34"/>
                      <a:gd name="T9" fmla="*/ 46 h 55"/>
                      <a:gd name="T10" fmla="*/ 15 w 34"/>
                      <a:gd name="T11" fmla="*/ 46 h 55"/>
                      <a:gd name="T12" fmla="*/ 15 w 34"/>
                      <a:gd name="T13" fmla="*/ 46 h 55"/>
                      <a:gd name="T14" fmla="*/ 32 w 34"/>
                      <a:gd name="T15" fmla="*/ 23 h 55"/>
                      <a:gd name="T16" fmla="*/ 24 w 34"/>
                      <a:gd name="T17" fmla="*/ 0 h 55"/>
                      <a:gd name="T18" fmla="*/ 22 w 34"/>
                      <a:gd name="T19" fmla="*/ 0 h 55"/>
                      <a:gd name="T20" fmla="*/ 13 w 34"/>
                      <a:gd name="T21" fmla="*/ 8 h 55"/>
                      <a:gd name="T22" fmla="*/ 1 w 34"/>
                      <a:gd name="T23" fmla="*/ 30 h 55"/>
                      <a:gd name="T24" fmla="*/ 11 w 34"/>
                      <a:gd name="T25" fmla="*/ 46 h 55"/>
                      <a:gd name="T26" fmla="*/ 11 w 34"/>
                      <a:gd name="T27" fmla="*/ 54 h 55"/>
                      <a:gd name="T28" fmla="*/ 12 w 34"/>
                      <a:gd name="T29" fmla="*/ 25 h 55"/>
                      <a:gd name="T30" fmla="*/ 19 w 34"/>
                      <a:gd name="T31" fmla="*/ 10 h 55"/>
                      <a:gd name="T32" fmla="*/ 20 w 34"/>
                      <a:gd name="T33" fmla="*/ 10 h 55"/>
                      <a:gd name="T34" fmla="*/ 21 w 34"/>
                      <a:gd name="T35" fmla="*/ 11 h 55"/>
                      <a:gd name="T36" fmla="*/ 19 w 34"/>
                      <a:gd name="T37" fmla="*/ 14 h 55"/>
                      <a:gd name="T38" fmla="*/ 15 w 34"/>
                      <a:gd name="T39" fmla="*/ 26 h 55"/>
                      <a:gd name="T40" fmla="*/ 14 w 34"/>
                      <a:gd name="T41" fmla="*/ 37 h 55"/>
                      <a:gd name="T42" fmla="*/ 15 w 34"/>
                      <a:gd name="T43" fmla="*/ 39 h 55"/>
                      <a:gd name="T44" fmla="*/ 14 w 34"/>
                      <a:gd name="T45" fmla="*/ 40 h 55"/>
                      <a:gd name="T46" fmla="*/ 13 w 34"/>
                      <a:gd name="T47" fmla="*/ 40 h 55"/>
                      <a:gd name="T48" fmla="*/ 12 w 34"/>
                      <a:gd name="T49" fmla="*/ 2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55">
                        <a:moveTo>
                          <a:pt x="11" y="54"/>
                        </a:moveTo>
                        <a:cubicBezTo>
                          <a:pt x="11" y="55"/>
                          <a:pt x="11" y="55"/>
                          <a:pt x="12" y="55"/>
                        </a:cubicBezTo>
                        <a:cubicBezTo>
                          <a:pt x="12" y="55"/>
                          <a:pt x="12" y="55"/>
                          <a:pt x="12" y="55"/>
                        </a:cubicBezTo>
                        <a:cubicBezTo>
                          <a:pt x="13" y="55"/>
                          <a:pt x="13" y="54"/>
                          <a:pt x="13" y="53"/>
                        </a:cubicBezTo>
                        <a:cubicBezTo>
                          <a:pt x="13" y="51"/>
                          <a:pt x="13" y="48"/>
                          <a:pt x="13" y="46"/>
                        </a:cubicBezTo>
                        <a:cubicBezTo>
                          <a:pt x="15" y="46"/>
                          <a:pt x="15" y="46"/>
                          <a:pt x="15" y="46"/>
                        </a:cubicBezTo>
                        <a:cubicBezTo>
                          <a:pt x="15" y="46"/>
                          <a:pt x="15" y="46"/>
                          <a:pt x="15" y="46"/>
                        </a:cubicBezTo>
                        <a:cubicBezTo>
                          <a:pt x="16" y="45"/>
                          <a:pt x="34" y="36"/>
                          <a:pt x="32" y="23"/>
                        </a:cubicBezTo>
                        <a:cubicBezTo>
                          <a:pt x="31" y="11"/>
                          <a:pt x="26" y="5"/>
                          <a:pt x="24" y="0"/>
                        </a:cubicBezTo>
                        <a:cubicBezTo>
                          <a:pt x="23" y="0"/>
                          <a:pt x="23" y="0"/>
                          <a:pt x="22" y="0"/>
                        </a:cubicBezTo>
                        <a:cubicBezTo>
                          <a:pt x="21" y="1"/>
                          <a:pt x="19" y="4"/>
                          <a:pt x="13" y="8"/>
                        </a:cubicBezTo>
                        <a:cubicBezTo>
                          <a:pt x="6" y="13"/>
                          <a:pt x="0" y="20"/>
                          <a:pt x="1" y="30"/>
                        </a:cubicBezTo>
                        <a:cubicBezTo>
                          <a:pt x="2" y="37"/>
                          <a:pt x="8" y="44"/>
                          <a:pt x="11" y="46"/>
                        </a:cubicBezTo>
                        <a:cubicBezTo>
                          <a:pt x="10" y="48"/>
                          <a:pt x="10" y="51"/>
                          <a:pt x="11" y="54"/>
                        </a:cubicBezTo>
                        <a:close/>
                        <a:moveTo>
                          <a:pt x="12" y="25"/>
                        </a:moveTo>
                        <a:cubicBezTo>
                          <a:pt x="15" y="16"/>
                          <a:pt x="19" y="10"/>
                          <a:pt x="19" y="10"/>
                        </a:cubicBezTo>
                        <a:cubicBezTo>
                          <a:pt x="19" y="10"/>
                          <a:pt x="20" y="10"/>
                          <a:pt x="20" y="10"/>
                        </a:cubicBezTo>
                        <a:cubicBezTo>
                          <a:pt x="21" y="10"/>
                          <a:pt x="21" y="11"/>
                          <a:pt x="21" y="11"/>
                        </a:cubicBezTo>
                        <a:cubicBezTo>
                          <a:pt x="21" y="11"/>
                          <a:pt x="20" y="12"/>
                          <a:pt x="19" y="14"/>
                        </a:cubicBezTo>
                        <a:cubicBezTo>
                          <a:pt x="18" y="16"/>
                          <a:pt x="16" y="20"/>
                          <a:pt x="15" y="26"/>
                        </a:cubicBezTo>
                        <a:cubicBezTo>
                          <a:pt x="13" y="30"/>
                          <a:pt x="14" y="35"/>
                          <a:pt x="14" y="37"/>
                        </a:cubicBezTo>
                        <a:cubicBezTo>
                          <a:pt x="15" y="38"/>
                          <a:pt x="15" y="39"/>
                          <a:pt x="15" y="39"/>
                        </a:cubicBezTo>
                        <a:cubicBezTo>
                          <a:pt x="15" y="39"/>
                          <a:pt x="15" y="40"/>
                          <a:pt x="14" y="40"/>
                        </a:cubicBezTo>
                        <a:cubicBezTo>
                          <a:pt x="14" y="41"/>
                          <a:pt x="13" y="40"/>
                          <a:pt x="13" y="40"/>
                        </a:cubicBezTo>
                        <a:cubicBezTo>
                          <a:pt x="13" y="39"/>
                          <a:pt x="10" y="33"/>
                          <a:pt x="12"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0" name="Freeform 130">
                    <a:extLst>
                      <a:ext uri="{FF2B5EF4-FFF2-40B4-BE49-F238E27FC236}">
                        <a16:creationId xmlns:a16="http://schemas.microsoft.com/office/drawing/2014/main" id="{C9C42E27-974B-4B46-8777-A884785424F9}"/>
                      </a:ext>
                    </a:extLst>
                  </p:cNvPr>
                  <p:cNvSpPr>
                    <a:spLocks noEditPoints="1"/>
                  </p:cNvSpPr>
                  <p:nvPr/>
                </p:nvSpPr>
                <p:spPr bwMode="auto">
                  <a:xfrm>
                    <a:off x="3316" y="2307"/>
                    <a:ext cx="103" cy="116"/>
                  </a:xfrm>
                  <a:custGeom>
                    <a:avLst/>
                    <a:gdLst>
                      <a:gd name="T0" fmla="*/ 43 w 86"/>
                      <a:gd name="T1" fmla="*/ 0 h 98"/>
                      <a:gd name="T2" fmla="*/ 0 w 86"/>
                      <a:gd name="T3" fmla="*/ 43 h 98"/>
                      <a:gd name="T4" fmla="*/ 16 w 86"/>
                      <a:gd name="T5" fmla="*/ 76 h 98"/>
                      <a:gd name="T6" fmla="*/ 20 w 86"/>
                      <a:gd name="T7" fmla="*/ 95 h 98"/>
                      <a:gd name="T8" fmla="*/ 24 w 86"/>
                      <a:gd name="T9" fmla="*/ 98 h 98"/>
                      <a:gd name="T10" fmla="*/ 61 w 86"/>
                      <a:gd name="T11" fmla="*/ 98 h 98"/>
                      <a:gd name="T12" fmla="*/ 65 w 86"/>
                      <a:gd name="T13" fmla="*/ 95 h 98"/>
                      <a:gd name="T14" fmla="*/ 69 w 86"/>
                      <a:gd name="T15" fmla="*/ 76 h 98"/>
                      <a:gd name="T16" fmla="*/ 86 w 86"/>
                      <a:gd name="T17" fmla="*/ 43 h 98"/>
                      <a:gd name="T18" fmla="*/ 43 w 86"/>
                      <a:gd name="T19" fmla="*/ 0 h 98"/>
                      <a:gd name="T20" fmla="*/ 34 w 86"/>
                      <a:gd name="T21" fmla="*/ 90 h 98"/>
                      <a:gd name="T22" fmla="*/ 27 w 86"/>
                      <a:gd name="T23" fmla="*/ 90 h 98"/>
                      <a:gd name="T24" fmla="*/ 24 w 86"/>
                      <a:gd name="T25" fmla="*/ 73 h 98"/>
                      <a:gd name="T26" fmla="*/ 22 w 86"/>
                      <a:gd name="T27" fmla="*/ 71 h 98"/>
                      <a:gd name="T28" fmla="*/ 8 w 86"/>
                      <a:gd name="T29" fmla="*/ 43 h 98"/>
                      <a:gd name="T30" fmla="*/ 43 w 86"/>
                      <a:gd name="T31" fmla="*/ 8 h 98"/>
                      <a:gd name="T32" fmla="*/ 78 w 86"/>
                      <a:gd name="T33" fmla="*/ 43 h 98"/>
                      <a:gd name="T34" fmla="*/ 63 w 86"/>
                      <a:gd name="T35" fmla="*/ 71 h 98"/>
                      <a:gd name="T36" fmla="*/ 62 w 86"/>
                      <a:gd name="T37" fmla="*/ 73 h 98"/>
                      <a:gd name="T38" fmla="*/ 58 w 86"/>
                      <a:gd name="T39" fmla="*/ 90 h 98"/>
                      <a:gd name="T40" fmla="*/ 42 w 86"/>
                      <a:gd name="T41" fmla="*/ 9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98">
                        <a:moveTo>
                          <a:pt x="43" y="0"/>
                        </a:moveTo>
                        <a:cubicBezTo>
                          <a:pt x="19" y="0"/>
                          <a:pt x="0" y="19"/>
                          <a:pt x="0" y="43"/>
                        </a:cubicBezTo>
                        <a:cubicBezTo>
                          <a:pt x="0" y="56"/>
                          <a:pt x="6" y="68"/>
                          <a:pt x="16" y="76"/>
                        </a:cubicBezTo>
                        <a:cubicBezTo>
                          <a:pt x="20" y="95"/>
                          <a:pt x="20" y="95"/>
                          <a:pt x="20" y="95"/>
                        </a:cubicBezTo>
                        <a:cubicBezTo>
                          <a:pt x="20" y="96"/>
                          <a:pt x="22" y="98"/>
                          <a:pt x="24" y="98"/>
                        </a:cubicBezTo>
                        <a:cubicBezTo>
                          <a:pt x="61" y="98"/>
                          <a:pt x="61" y="98"/>
                          <a:pt x="61" y="98"/>
                        </a:cubicBezTo>
                        <a:cubicBezTo>
                          <a:pt x="63" y="98"/>
                          <a:pt x="65" y="97"/>
                          <a:pt x="65" y="95"/>
                        </a:cubicBezTo>
                        <a:cubicBezTo>
                          <a:pt x="69" y="76"/>
                          <a:pt x="69" y="76"/>
                          <a:pt x="69" y="76"/>
                        </a:cubicBezTo>
                        <a:cubicBezTo>
                          <a:pt x="80" y="68"/>
                          <a:pt x="86" y="56"/>
                          <a:pt x="86" y="43"/>
                        </a:cubicBezTo>
                        <a:cubicBezTo>
                          <a:pt x="86" y="19"/>
                          <a:pt x="67" y="0"/>
                          <a:pt x="43" y="0"/>
                        </a:cubicBezTo>
                        <a:close/>
                        <a:moveTo>
                          <a:pt x="34" y="90"/>
                        </a:moveTo>
                        <a:cubicBezTo>
                          <a:pt x="27" y="90"/>
                          <a:pt x="27" y="90"/>
                          <a:pt x="27" y="90"/>
                        </a:cubicBezTo>
                        <a:cubicBezTo>
                          <a:pt x="24" y="73"/>
                          <a:pt x="24" y="73"/>
                          <a:pt x="24" y="73"/>
                        </a:cubicBezTo>
                        <a:cubicBezTo>
                          <a:pt x="24" y="72"/>
                          <a:pt x="23" y="71"/>
                          <a:pt x="22" y="71"/>
                        </a:cubicBezTo>
                        <a:cubicBezTo>
                          <a:pt x="13" y="64"/>
                          <a:pt x="8" y="54"/>
                          <a:pt x="8" y="43"/>
                        </a:cubicBezTo>
                        <a:cubicBezTo>
                          <a:pt x="8" y="24"/>
                          <a:pt x="23" y="8"/>
                          <a:pt x="43" y="8"/>
                        </a:cubicBezTo>
                        <a:cubicBezTo>
                          <a:pt x="62" y="8"/>
                          <a:pt x="78" y="24"/>
                          <a:pt x="78" y="43"/>
                        </a:cubicBezTo>
                        <a:cubicBezTo>
                          <a:pt x="78" y="54"/>
                          <a:pt x="72" y="64"/>
                          <a:pt x="63" y="71"/>
                        </a:cubicBezTo>
                        <a:cubicBezTo>
                          <a:pt x="62" y="71"/>
                          <a:pt x="62" y="72"/>
                          <a:pt x="62" y="73"/>
                        </a:cubicBezTo>
                        <a:cubicBezTo>
                          <a:pt x="58" y="90"/>
                          <a:pt x="58" y="90"/>
                          <a:pt x="58" y="90"/>
                        </a:cubicBezTo>
                        <a:cubicBezTo>
                          <a:pt x="42" y="90"/>
                          <a:pt x="42" y="90"/>
                          <a:pt x="42" y="9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1" name="Freeform 131">
                    <a:extLst>
                      <a:ext uri="{FF2B5EF4-FFF2-40B4-BE49-F238E27FC236}">
                        <a16:creationId xmlns:a16="http://schemas.microsoft.com/office/drawing/2014/main" id="{D482088C-B901-43C2-A911-8E912A090F87}"/>
                      </a:ext>
                    </a:extLst>
                  </p:cNvPr>
                  <p:cNvSpPr>
                    <a:spLocks/>
                  </p:cNvSpPr>
                  <p:nvPr/>
                </p:nvSpPr>
                <p:spPr bwMode="auto">
                  <a:xfrm>
                    <a:off x="3341" y="2429"/>
                    <a:ext cx="53" cy="10"/>
                  </a:xfrm>
                  <a:custGeom>
                    <a:avLst/>
                    <a:gdLst>
                      <a:gd name="T0" fmla="*/ 40 w 44"/>
                      <a:gd name="T1" fmla="*/ 0 h 8"/>
                      <a:gd name="T2" fmla="*/ 4 w 44"/>
                      <a:gd name="T3" fmla="*/ 0 h 8"/>
                      <a:gd name="T4" fmla="*/ 0 w 44"/>
                      <a:gd name="T5" fmla="*/ 4 h 8"/>
                      <a:gd name="T6" fmla="*/ 4 w 44"/>
                      <a:gd name="T7" fmla="*/ 8 h 8"/>
                      <a:gd name="T8" fmla="*/ 40 w 44"/>
                      <a:gd name="T9" fmla="*/ 8 h 8"/>
                      <a:gd name="T10" fmla="*/ 44 w 44"/>
                      <a:gd name="T11" fmla="*/ 4 h 8"/>
                      <a:gd name="T12" fmla="*/ 4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40" y="0"/>
                        </a:moveTo>
                        <a:cubicBezTo>
                          <a:pt x="4" y="0"/>
                          <a:pt x="4" y="0"/>
                          <a:pt x="4" y="0"/>
                        </a:cubicBezTo>
                        <a:cubicBezTo>
                          <a:pt x="2" y="0"/>
                          <a:pt x="0" y="2"/>
                          <a:pt x="0" y="4"/>
                        </a:cubicBezTo>
                        <a:cubicBezTo>
                          <a:pt x="0" y="7"/>
                          <a:pt x="2" y="8"/>
                          <a:pt x="4" y="8"/>
                        </a:cubicBezTo>
                        <a:cubicBezTo>
                          <a:pt x="40" y="8"/>
                          <a:pt x="40" y="8"/>
                          <a:pt x="40" y="8"/>
                        </a:cubicBezTo>
                        <a:cubicBezTo>
                          <a:pt x="42" y="8"/>
                          <a:pt x="44" y="7"/>
                          <a:pt x="44" y="4"/>
                        </a:cubicBezTo>
                        <a:cubicBezTo>
                          <a:pt x="44" y="2"/>
                          <a:pt x="42"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 name="Freeform 132">
                    <a:extLst>
                      <a:ext uri="{FF2B5EF4-FFF2-40B4-BE49-F238E27FC236}">
                        <a16:creationId xmlns:a16="http://schemas.microsoft.com/office/drawing/2014/main" id="{81968DE4-033C-45B8-9256-1ADC156F06A9}"/>
                      </a:ext>
                    </a:extLst>
                  </p:cNvPr>
                  <p:cNvSpPr>
                    <a:spLocks/>
                  </p:cNvSpPr>
                  <p:nvPr/>
                </p:nvSpPr>
                <p:spPr bwMode="auto">
                  <a:xfrm>
                    <a:off x="3341" y="2446"/>
                    <a:ext cx="53" cy="9"/>
                  </a:xfrm>
                  <a:custGeom>
                    <a:avLst/>
                    <a:gdLst>
                      <a:gd name="T0" fmla="*/ 40 w 44"/>
                      <a:gd name="T1" fmla="*/ 0 h 8"/>
                      <a:gd name="T2" fmla="*/ 4 w 44"/>
                      <a:gd name="T3" fmla="*/ 0 h 8"/>
                      <a:gd name="T4" fmla="*/ 0 w 44"/>
                      <a:gd name="T5" fmla="*/ 4 h 8"/>
                      <a:gd name="T6" fmla="*/ 4 w 44"/>
                      <a:gd name="T7" fmla="*/ 8 h 8"/>
                      <a:gd name="T8" fmla="*/ 40 w 44"/>
                      <a:gd name="T9" fmla="*/ 8 h 8"/>
                      <a:gd name="T10" fmla="*/ 44 w 44"/>
                      <a:gd name="T11" fmla="*/ 4 h 8"/>
                      <a:gd name="T12" fmla="*/ 4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40" y="0"/>
                        </a:moveTo>
                        <a:cubicBezTo>
                          <a:pt x="4" y="0"/>
                          <a:pt x="4" y="0"/>
                          <a:pt x="4" y="0"/>
                        </a:cubicBezTo>
                        <a:cubicBezTo>
                          <a:pt x="2" y="0"/>
                          <a:pt x="0" y="2"/>
                          <a:pt x="0" y="4"/>
                        </a:cubicBezTo>
                        <a:cubicBezTo>
                          <a:pt x="0" y="6"/>
                          <a:pt x="2" y="8"/>
                          <a:pt x="4" y="8"/>
                        </a:cubicBezTo>
                        <a:cubicBezTo>
                          <a:pt x="40" y="8"/>
                          <a:pt x="40" y="8"/>
                          <a:pt x="40" y="8"/>
                        </a:cubicBezTo>
                        <a:cubicBezTo>
                          <a:pt x="42" y="8"/>
                          <a:pt x="44" y="6"/>
                          <a:pt x="44" y="4"/>
                        </a:cubicBezTo>
                        <a:cubicBezTo>
                          <a:pt x="44" y="2"/>
                          <a:pt x="42"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grpSp>
      <p:grpSp>
        <p:nvGrpSpPr>
          <p:cNvPr id="565" name="グループ化 564">
            <a:extLst>
              <a:ext uri="{FF2B5EF4-FFF2-40B4-BE49-F238E27FC236}">
                <a16:creationId xmlns:a16="http://schemas.microsoft.com/office/drawing/2014/main" id="{4A45BAC8-2546-47A7-BB51-B5909850DE54}"/>
              </a:ext>
            </a:extLst>
          </p:cNvPr>
          <p:cNvGrpSpPr/>
          <p:nvPr/>
        </p:nvGrpSpPr>
        <p:grpSpPr>
          <a:xfrm>
            <a:off x="2607932" y="2266579"/>
            <a:ext cx="2075137" cy="1337673"/>
            <a:chOff x="351583" y="3427580"/>
            <a:chExt cx="2075137" cy="1337673"/>
          </a:xfrm>
        </p:grpSpPr>
        <p:grpSp>
          <p:nvGrpSpPr>
            <p:cNvPr id="566" name="Group 4">
              <a:extLst>
                <a:ext uri="{FF2B5EF4-FFF2-40B4-BE49-F238E27FC236}">
                  <a16:creationId xmlns:a16="http://schemas.microsoft.com/office/drawing/2014/main" id="{E45580FF-1268-4D19-9CE5-A2C2E9481062}"/>
                </a:ext>
              </a:extLst>
            </p:cNvPr>
            <p:cNvGrpSpPr>
              <a:grpSpLocks noChangeAspect="1"/>
            </p:cNvGrpSpPr>
            <p:nvPr/>
          </p:nvGrpSpPr>
          <p:grpSpPr bwMode="auto">
            <a:xfrm>
              <a:off x="940030" y="3427580"/>
              <a:ext cx="898242" cy="832028"/>
              <a:chOff x="3216" y="2236"/>
              <a:chExt cx="312" cy="289"/>
            </a:xfrm>
            <a:solidFill>
              <a:schemeClr val="tx2"/>
            </a:solidFill>
          </p:grpSpPr>
          <p:sp>
            <p:nvSpPr>
              <p:cNvPr id="568" name="Freeform 5">
                <a:extLst>
                  <a:ext uri="{FF2B5EF4-FFF2-40B4-BE49-F238E27FC236}">
                    <a16:creationId xmlns:a16="http://schemas.microsoft.com/office/drawing/2014/main" id="{FCEACC86-88D3-44AD-82A0-5FCD73DA4151}"/>
                  </a:ext>
                </a:extLst>
              </p:cNvPr>
              <p:cNvSpPr>
                <a:spLocks/>
              </p:cNvSpPr>
              <p:nvPr/>
            </p:nvSpPr>
            <p:spPr bwMode="auto">
              <a:xfrm>
                <a:off x="3262" y="2236"/>
                <a:ext cx="215" cy="83"/>
              </a:xfrm>
              <a:custGeom>
                <a:avLst/>
                <a:gdLst>
                  <a:gd name="T0" fmla="*/ 149 w 184"/>
                  <a:gd name="T1" fmla="*/ 51 h 71"/>
                  <a:gd name="T2" fmla="*/ 184 w 184"/>
                  <a:gd name="T3" fmla="*/ 49 h 71"/>
                  <a:gd name="T4" fmla="*/ 182 w 184"/>
                  <a:gd name="T5" fmla="*/ 14 h 71"/>
                  <a:gd name="T6" fmla="*/ 167 w 184"/>
                  <a:gd name="T7" fmla="*/ 0 h 71"/>
                  <a:gd name="T8" fmla="*/ 168 w 184"/>
                  <a:gd name="T9" fmla="*/ 26 h 71"/>
                  <a:gd name="T10" fmla="*/ 102 w 184"/>
                  <a:gd name="T11" fmla="*/ 6 h 71"/>
                  <a:gd name="T12" fmla="*/ 3 w 184"/>
                  <a:gd name="T13" fmla="*/ 59 h 71"/>
                  <a:gd name="T14" fmla="*/ 5 w 184"/>
                  <a:gd name="T15" fmla="*/ 69 h 71"/>
                  <a:gd name="T16" fmla="*/ 9 w 184"/>
                  <a:gd name="T17" fmla="*/ 71 h 71"/>
                  <a:gd name="T18" fmla="*/ 15 w 184"/>
                  <a:gd name="T19" fmla="*/ 67 h 71"/>
                  <a:gd name="T20" fmla="*/ 102 w 184"/>
                  <a:gd name="T21" fmla="*/ 21 h 71"/>
                  <a:gd name="T22" fmla="*/ 156 w 184"/>
                  <a:gd name="T23" fmla="*/ 36 h 71"/>
                  <a:gd name="T24" fmla="*/ 134 w 184"/>
                  <a:gd name="T25" fmla="*/ 37 h 71"/>
                  <a:gd name="T26" fmla="*/ 149 w 184"/>
                  <a:gd name="T27" fmla="*/ 5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4" h="71">
                    <a:moveTo>
                      <a:pt x="149" y="51"/>
                    </a:moveTo>
                    <a:cubicBezTo>
                      <a:pt x="184" y="49"/>
                      <a:pt x="184" y="49"/>
                      <a:pt x="184" y="49"/>
                    </a:cubicBezTo>
                    <a:cubicBezTo>
                      <a:pt x="182" y="14"/>
                      <a:pt x="182" y="14"/>
                      <a:pt x="182" y="14"/>
                    </a:cubicBezTo>
                    <a:cubicBezTo>
                      <a:pt x="167" y="0"/>
                      <a:pt x="167" y="0"/>
                      <a:pt x="167" y="0"/>
                    </a:cubicBezTo>
                    <a:cubicBezTo>
                      <a:pt x="168" y="26"/>
                      <a:pt x="168" y="26"/>
                      <a:pt x="168" y="26"/>
                    </a:cubicBezTo>
                    <a:cubicBezTo>
                      <a:pt x="148" y="13"/>
                      <a:pt x="126" y="6"/>
                      <a:pt x="102" y="6"/>
                    </a:cubicBezTo>
                    <a:cubicBezTo>
                      <a:pt x="62" y="6"/>
                      <a:pt x="25" y="26"/>
                      <a:pt x="3" y="59"/>
                    </a:cubicBezTo>
                    <a:cubicBezTo>
                      <a:pt x="0" y="63"/>
                      <a:pt x="1" y="67"/>
                      <a:pt x="5" y="69"/>
                    </a:cubicBezTo>
                    <a:cubicBezTo>
                      <a:pt x="6" y="70"/>
                      <a:pt x="7" y="71"/>
                      <a:pt x="9" y="71"/>
                    </a:cubicBezTo>
                    <a:cubicBezTo>
                      <a:pt x="11" y="71"/>
                      <a:pt x="13" y="70"/>
                      <a:pt x="15" y="67"/>
                    </a:cubicBezTo>
                    <a:cubicBezTo>
                      <a:pt x="34" y="38"/>
                      <a:pt x="67" y="21"/>
                      <a:pt x="102" y="21"/>
                    </a:cubicBezTo>
                    <a:cubicBezTo>
                      <a:pt x="121" y="21"/>
                      <a:pt x="140" y="26"/>
                      <a:pt x="156" y="36"/>
                    </a:cubicBezTo>
                    <a:cubicBezTo>
                      <a:pt x="134" y="37"/>
                      <a:pt x="134" y="37"/>
                      <a:pt x="134" y="37"/>
                    </a:cubicBezTo>
                    <a:lnTo>
                      <a:pt x="149"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9" name="Freeform 6">
                <a:extLst>
                  <a:ext uri="{FF2B5EF4-FFF2-40B4-BE49-F238E27FC236}">
                    <a16:creationId xmlns:a16="http://schemas.microsoft.com/office/drawing/2014/main" id="{AB39AAF2-13BF-4104-921E-2BEBD204CFED}"/>
                  </a:ext>
                </a:extLst>
              </p:cNvPr>
              <p:cNvSpPr>
                <a:spLocks/>
              </p:cNvSpPr>
              <p:nvPr/>
            </p:nvSpPr>
            <p:spPr bwMode="auto">
              <a:xfrm>
                <a:off x="3424" y="2306"/>
                <a:ext cx="104" cy="219"/>
              </a:xfrm>
              <a:custGeom>
                <a:avLst/>
                <a:gdLst>
                  <a:gd name="T0" fmla="*/ 72 w 89"/>
                  <a:gd name="T1" fmla="*/ 117 h 187"/>
                  <a:gd name="T2" fmla="*/ 64 w 89"/>
                  <a:gd name="T3" fmla="*/ 4 h 187"/>
                  <a:gd name="T4" fmla="*/ 54 w 89"/>
                  <a:gd name="T5" fmla="*/ 2 h 187"/>
                  <a:gd name="T6" fmla="*/ 52 w 89"/>
                  <a:gd name="T7" fmla="*/ 12 h 187"/>
                  <a:gd name="T8" fmla="*/ 59 w 89"/>
                  <a:gd name="T9" fmla="*/ 111 h 187"/>
                  <a:gd name="T10" fmla="*/ 24 w 89"/>
                  <a:gd name="T11" fmla="*/ 154 h 187"/>
                  <a:gd name="T12" fmla="*/ 32 w 89"/>
                  <a:gd name="T13" fmla="*/ 133 h 187"/>
                  <a:gd name="T14" fmla="*/ 13 w 89"/>
                  <a:gd name="T15" fmla="*/ 142 h 187"/>
                  <a:gd name="T16" fmla="*/ 0 w 89"/>
                  <a:gd name="T17" fmla="*/ 174 h 187"/>
                  <a:gd name="T18" fmla="*/ 33 w 89"/>
                  <a:gd name="T19" fmla="*/ 187 h 187"/>
                  <a:gd name="T20" fmla="*/ 52 w 89"/>
                  <a:gd name="T21" fmla="*/ 178 h 187"/>
                  <a:gd name="T22" fmla="*/ 28 w 89"/>
                  <a:gd name="T23" fmla="*/ 169 h 187"/>
                  <a:gd name="T24" fmla="*/ 72 w 89"/>
                  <a:gd name="T25" fmla="*/ 11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87">
                    <a:moveTo>
                      <a:pt x="72" y="117"/>
                    </a:moveTo>
                    <a:cubicBezTo>
                      <a:pt x="89" y="80"/>
                      <a:pt x="85" y="38"/>
                      <a:pt x="64" y="4"/>
                    </a:cubicBezTo>
                    <a:cubicBezTo>
                      <a:pt x="62" y="1"/>
                      <a:pt x="57" y="0"/>
                      <a:pt x="54" y="2"/>
                    </a:cubicBezTo>
                    <a:cubicBezTo>
                      <a:pt x="51" y="4"/>
                      <a:pt x="50" y="8"/>
                      <a:pt x="52" y="12"/>
                    </a:cubicBezTo>
                    <a:cubicBezTo>
                      <a:pt x="71" y="42"/>
                      <a:pt x="73" y="79"/>
                      <a:pt x="59" y="111"/>
                    </a:cubicBezTo>
                    <a:cubicBezTo>
                      <a:pt x="51" y="128"/>
                      <a:pt x="39" y="143"/>
                      <a:pt x="24" y="154"/>
                    </a:cubicBezTo>
                    <a:cubicBezTo>
                      <a:pt x="32" y="133"/>
                      <a:pt x="32" y="133"/>
                      <a:pt x="32" y="133"/>
                    </a:cubicBezTo>
                    <a:cubicBezTo>
                      <a:pt x="13" y="142"/>
                      <a:pt x="13" y="142"/>
                      <a:pt x="13" y="142"/>
                    </a:cubicBezTo>
                    <a:cubicBezTo>
                      <a:pt x="0" y="174"/>
                      <a:pt x="0" y="174"/>
                      <a:pt x="0" y="174"/>
                    </a:cubicBezTo>
                    <a:cubicBezTo>
                      <a:pt x="33" y="187"/>
                      <a:pt x="33" y="187"/>
                      <a:pt x="33" y="187"/>
                    </a:cubicBezTo>
                    <a:cubicBezTo>
                      <a:pt x="52" y="178"/>
                      <a:pt x="52" y="178"/>
                      <a:pt x="52" y="178"/>
                    </a:cubicBezTo>
                    <a:cubicBezTo>
                      <a:pt x="28" y="169"/>
                      <a:pt x="28" y="169"/>
                      <a:pt x="28" y="169"/>
                    </a:cubicBezTo>
                    <a:cubicBezTo>
                      <a:pt x="47" y="156"/>
                      <a:pt x="63" y="138"/>
                      <a:pt x="72"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0" name="Freeform 7">
                <a:extLst>
                  <a:ext uri="{FF2B5EF4-FFF2-40B4-BE49-F238E27FC236}">
                    <a16:creationId xmlns:a16="http://schemas.microsoft.com/office/drawing/2014/main" id="{41B2A5B8-C162-44E7-9AEE-B30879F75BA0}"/>
                  </a:ext>
                </a:extLst>
              </p:cNvPr>
              <p:cNvSpPr>
                <a:spLocks/>
              </p:cNvSpPr>
              <p:nvPr/>
            </p:nvSpPr>
            <p:spPr bwMode="auto">
              <a:xfrm>
                <a:off x="3216" y="2348"/>
                <a:ext cx="168" cy="175"/>
              </a:xfrm>
              <a:custGeom>
                <a:avLst/>
                <a:gdLst>
                  <a:gd name="T0" fmla="*/ 137 w 144"/>
                  <a:gd name="T1" fmla="*/ 135 h 149"/>
                  <a:gd name="T2" fmla="*/ 51 w 144"/>
                  <a:gd name="T3" fmla="*/ 84 h 149"/>
                  <a:gd name="T4" fmla="*/ 36 w 144"/>
                  <a:gd name="T5" fmla="*/ 31 h 149"/>
                  <a:gd name="T6" fmla="*/ 49 w 144"/>
                  <a:gd name="T7" fmla="*/ 49 h 149"/>
                  <a:gd name="T8" fmla="*/ 52 w 144"/>
                  <a:gd name="T9" fmla="*/ 28 h 149"/>
                  <a:gd name="T10" fmla="*/ 33 w 144"/>
                  <a:gd name="T11" fmla="*/ 0 h 149"/>
                  <a:gd name="T12" fmla="*/ 4 w 144"/>
                  <a:gd name="T13" fmla="*/ 19 h 149"/>
                  <a:gd name="T14" fmla="*/ 0 w 144"/>
                  <a:gd name="T15" fmla="*/ 40 h 149"/>
                  <a:gd name="T16" fmla="*/ 22 w 144"/>
                  <a:gd name="T17" fmla="*/ 25 h 149"/>
                  <a:gd name="T18" fmla="*/ 39 w 144"/>
                  <a:gd name="T19" fmla="*/ 92 h 149"/>
                  <a:gd name="T20" fmla="*/ 136 w 144"/>
                  <a:gd name="T21" fmla="*/ 149 h 149"/>
                  <a:gd name="T22" fmla="*/ 137 w 144"/>
                  <a:gd name="T23" fmla="*/ 149 h 149"/>
                  <a:gd name="T24" fmla="*/ 144 w 144"/>
                  <a:gd name="T25" fmla="*/ 142 h 149"/>
                  <a:gd name="T26" fmla="*/ 137 w 144"/>
                  <a:gd name="T27" fmla="*/ 13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149">
                    <a:moveTo>
                      <a:pt x="137" y="135"/>
                    </a:moveTo>
                    <a:cubicBezTo>
                      <a:pt x="102" y="133"/>
                      <a:pt x="70" y="114"/>
                      <a:pt x="51" y="84"/>
                    </a:cubicBezTo>
                    <a:cubicBezTo>
                      <a:pt x="41" y="68"/>
                      <a:pt x="36" y="49"/>
                      <a:pt x="36" y="31"/>
                    </a:cubicBezTo>
                    <a:cubicBezTo>
                      <a:pt x="49" y="49"/>
                      <a:pt x="49" y="49"/>
                      <a:pt x="49" y="49"/>
                    </a:cubicBezTo>
                    <a:cubicBezTo>
                      <a:pt x="52" y="28"/>
                      <a:pt x="52" y="28"/>
                      <a:pt x="52" y="28"/>
                    </a:cubicBezTo>
                    <a:cubicBezTo>
                      <a:pt x="33" y="0"/>
                      <a:pt x="33" y="0"/>
                      <a:pt x="33" y="0"/>
                    </a:cubicBezTo>
                    <a:cubicBezTo>
                      <a:pt x="4" y="19"/>
                      <a:pt x="4" y="19"/>
                      <a:pt x="4" y="19"/>
                    </a:cubicBezTo>
                    <a:cubicBezTo>
                      <a:pt x="0" y="40"/>
                      <a:pt x="0" y="40"/>
                      <a:pt x="0" y="40"/>
                    </a:cubicBezTo>
                    <a:cubicBezTo>
                      <a:pt x="22" y="25"/>
                      <a:pt x="22" y="25"/>
                      <a:pt x="22" y="25"/>
                    </a:cubicBezTo>
                    <a:cubicBezTo>
                      <a:pt x="21" y="49"/>
                      <a:pt x="27" y="72"/>
                      <a:pt x="39" y="92"/>
                    </a:cubicBezTo>
                    <a:cubicBezTo>
                      <a:pt x="60" y="126"/>
                      <a:pt x="96" y="147"/>
                      <a:pt x="136" y="149"/>
                    </a:cubicBezTo>
                    <a:cubicBezTo>
                      <a:pt x="136" y="149"/>
                      <a:pt x="137" y="149"/>
                      <a:pt x="137" y="149"/>
                    </a:cubicBezTo>
                    <a:cubicBezTo>
                      <a:pt x="141" y="149"/>
                      <a:pt x="144" y="146"/>
                      <a:pt x="144" y="142"/>
                    </a:cubicBezTo>
                    <a:cubicBezTo>
                      <a:pt x="144" y="138"/>
                      <a:pt x="141" y="135"/>
                      <a:pt x="137"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1" name="Freeform 8">
                <a:extLst>
                  <a:ext uri="{FF2B5EF4-FFF2-40B4-BE49-F238E27FC236}">
                    <a16:creationId xmlns:a16="http://schemas.microsoft.com/office/drawing/2014/main" id="{1E89CDEE-94AF-4870-AB57-A9B83EAA8630}"/>
                  </a:ext>
                </a:extLst>
              </p:cNvPr>
              <p:cNvSpPr>
                <a:spLocks noEditPoints="1"/>
              </p:cNvSpPr>
              <p:nvPr/>
            </p:nvSpPr>
            <p:spPr bwMode="auto">
              <a:xfrm>
                <a:off x="3326" y="2311"/>
                <a:ext cx="102" cy="113"/>
              </a:xfrm>
              <a:custGeom>
                <a:avLst/>
                <a:gdLst>
                  <a:gd name="T0" fmla="*/ 43 w 87"/>
                  <a:gd name="T1" fmla="*/ 0 h 97"/>
                  <a:gd name="T2" fmla="*/ 0 w 87"/>
                  <a:gd name="T3" fmla="*/ 42 h 97"/>
                  <a:gd name="T4" fmla="*/ 17 w 87"/>
                  <a:gd name="T5" fmla="*/ 76 h 97"/>
                  <a:gd name="T6" fmla="*/ 21 w 87"/>
                  <a:gd name="T7" fmla="*/ 94 h 97"/>
                  <a:gd name="T8" fmla="*/ 25 w 87"/>
                  <a:gd name="T9" fmla="*/ 97 h 97"/>
                  <a:gd name="T10" fmla="*/ 62 w 87"/>
                  <a:gd name="T11" fmla="*/ 97 h 97"/>
                  <a:gd name="T12" fmla="*/ 66 w 87"/>
                  <a:gd name="T13" fmla="*/ 94 h 97"/>
                  <a:gd name="T14" fmla="*/ 70 w 87"/>
                  <a:gd name="T15" fmla="*/ 76 h 97"/>
                  <a:gd name="T16" fmla="*/ 87 w 87"/>
                  <a:gd name="T17" fmla="*/ 42 h 97"/>
                  <a:gd name="T18" fmla="*/ 43 w 87"/>
                  <a:gd name="T19" fmla="*/ 0 h 97"/>
                  <a:gd name="T20" fmla="*/ 64 w 87"/>
                  <a:gd name="T21" fmla="*/ 70 h 97"/>
                  <a:gd name="T22" fmla="*/ 62 w 87"/>
                  <a:gd name="T23" fmla="*/ 73 h 97"/>
                  <a:gd name="T24" fmla="*/ 59 w 87"/>
                  <a:gd name="T25" fmla="*/ 89 h 97"/>
                  <a:gd name="T26" fmla="*/ 43 w 87"/>
                  <a:gd name="T27" fmla="*/ 89 h 97"/>
                  <a:gd name="T28" fmla="*/ 43 w 87"/>
                  <a:gd name="T29" fmla="*/ 46 h 97"/>
                  <a:gd name="T30" fmla="*/ 45 w 87"/>
                  <a:gd name="T31" fmla="*/ 44 h 97"/>
                  <a:gd name="T32" fmla="*/ 48 w 87"/>
                  <a:gd name="T33" fmla="*/ 46 h 97"/>
                  <a:gd name="T34" fmla="*/ 48 w 87"/>
                  <a:gd name="T35" fmla="*/ 66 h 97"/>
                  <a:gd name="T36" fmla="*/ 52 w 87"/>
                  <a:gd name="T37" fmla="*/ 70 h 97"/>
                  <a:gd name="T38" fmla="*/ 56 w 87"/>
                  <a:gd name="T39" fmla="*/ 66 h 97"/>
                  <a:gd name="T40" fmla="*/ 56 w 87"/>
                  <a:gd name="T41" fmla="*/ 46 h 97"/>
                  <a:gd name="T42" fmla="*/ 45 w 87"/>
                  <a:gd name="T43" fmla="*/ 36 h 97"/>
                  <a:gd name="T44" fmla="*/ 35 w 87"/>
                  <a:gd name="T45" fmla="*/ 46 h 97"/>
                  <a:gd name="T46" fmla="*/ 35 w 87"/>
                  <a:gd name="T47" fmla="*/ 89 h 97"/>
                  <a:gd name="T48" fmla="*/ 28 w 87"/>
                  <a:gd name="T49" fmla="*/ 89 h 97"/>
                  <a:gd name="T50" fmla="*/ 24 w 87"/>
                  <a:gd name="T51" fmla="*/ 73 h 97"/>
                  <a:gd name="T52" fmla="*/ 23 w 87"/>
                  <a:gd name="T53" fmla="*/ 70 h 97"/>
                  <a:gd name="T54" fmla="*/ 8 w 87"/>
                  <a:gd name="T55" fmla="*/ 42 h 97"/>
                  <a:gd name="T56" fmla="*/ 43 w 87"/>
                  <a:gd name="T57" fmla="*/ 8 h 97"/>
                  <a:gd name="T58" fmla="*/ 79 w 87"/>
                  <a:gd name="T59" fmla="*/ 42 h 97"/>
                  <a:gd name="T60" fmla="*/ 64 w 87"/>
                  <a:gd name="T61" fmla="*/ 7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7" h="97">
                    <a:moveTo>
                      <a:pt x="43" y="0"/>
                    </a:moveTo>
                    <a:cubicBezTo>
                      <a:pt x="20" y="0"/>
                      <a:pt x="0" y="19"/>
                      <a:pt x="0" y="42"/>
                    </a:cubicBezTo>
                    <a:cubicBezTo>
                      <a:pt x="0" y="55"/>
                      <a:pt x="7" y="68"/>
                      <a:pt x="17" y="76"/>
                    </a:cubicBezTo>
                    <a:cubicBezTo>
                      <a:pt x="21" y="94"/>
                      <a:pt x="21" y="94"/>
                      <a:pt x="21" y="94"/>
                    </a:cubicBezTo>
                    <a:cubicBezTo>
                      <a:pt x="21" y="96"/>
                      <a:pt x="23" y="97"/>
                      <a:pt x="25" y="97"/>
                    </a:cubicBezTo>
                    <a:cubicBezTo>
                      <a:pt x="62" y="97"/>
                      <a:pt x="62" y="97"/>
                      <a:pt x="62" y="97"/>
                    </a:cubicBezTo>
                    <a:cubicBezTo>
                      <a:pt x="64" y="97"/>
                      <a:pt x="65" y="96"/>
                      <a:pt x="66" y="94"/>
                    </a:cubicBezTo>
                    <a:cubicBezTo>
                      <a:pt x="70" y="76"/>
                      <a:pt x="70" y="76"/>
                      <a:pt x="70" y="76"/>
                    </a:cubicBezTo>
                    <a:cubicBezTo>
                      <a:pt x="80" y="68"/>
                      <a:pt x="87" y="55"/>
                      <a:pt x="87" y="42"/>
                    </a:cubicBezTo>
                    <a:cubicBezTo>
                      <a:pt x="87" y="19"/>
                      <a:pt x="67" y="0"/>
                      <a:pt x="43" y="0"/>
                    </a:cubicBezTo>
                    <a:close/>
                    <a:moveTo>
                      <a:pt x="64" y="70"/>
                    </a:moveTo>
                    <a:cubicBezTo>
                      <a:pt x="63" y="71"/>
                      <a:pt x="63" y="72"/>
                      <a:pt x="62" y="73"/>
                    </a:cubicBezTo>
                    <a:cubicBezTo>
                      <a:pt x="59" y="89"/>
                      <a:pt x="59" y="89"/>
                      <a:pt x="59" y="89"/>
                    </a:cubicBezTo>
                    <a:cubicBezTo>
                      <a:pt x="43" y="89"/>
                      <a:pt x="43" y="89"/>
                      <a:pt x="43" y="89"/>
                    </a:cubicBezTo>
                    <a:cubicBezTo>
                      <a:pt x="43" y="46"/>
                      <a:pt x="43" y="46"/>
                      <a:pt x="43" y="46"/>
                    </a:cubicBezTo>
                    <a:cubicBezTo>
                      <a:pt x="43" y="45"/>
                      <a:pt x="44" y="44"/>
                      <a:pt x="45" y="44"/>
                    </a:cubicBezTo>
                    <a:cubicBezTo>
                      <a:pt x="47" y="44"/>
                      <a:pt x="48" y="45"/>
                      <a:pt x="48" y="46"/>
                    </a:cubicBezTo>
                    <a:cubicBezTo>
                      <a:pt x="48" y="66"/>
                      <a:pt x="48" y="66"/>
                      <a:pt x="48" y="66"/>
                    </a:cubicBezTo>
                    <a:cubicBezTo>
                      <a:pt x="48" y="69"/>
                      <a:pt x="49" y="70"/>
                      <a:pt x="52" y="70"/>
                    </a:cubicBezTo>
                    <a:cubicBezTo>
                      <a:pt x="54" y="70"/>
                      <a:pt x="56" y="69"/>
                      <a:pt x="56" y="66"/>
                    </a:cubicBezTo>
                    <a:cubicBezTo>
                      <a:pt x="56" y="46"/>
                      <a:pt x="56" y="46"/>
                      <a:pt x="56" y="46"/>
                    </a:cubicBezTo>
                    <a:cubicBezTo>
                      <a:pt x="56" y="40"/>
                      <a:pt x="51" y="36"/>
                      <a:pt x="45" y="36"/>
                    </a:cubicBezTo>
                    <a:cubicBezTo>
                      <a:pt x="40" y="36"/>
                      <a:pt x="35" y="40"/>
                      <a:pt x="35" y="46"/>
                    </a:cubicBezTo>
                    <a:cubicBezTo>
                      <a:pt x="35" y="89"/>
                      <a:pt x="35" y="89"/>
                      <a:pt x="35" y="89"/>
                    </a:cubicBezTo>
                    <a:cubicBezTo>
                      <a:pt x="28" y="89"/>
                      <a:pt x="28" y="89"/>
                      <a:pt x="28" y="89"/>
                    </a:cubicBezTo>
                    <a:cubicBezTo>
                      <a:pt x="24" y="73"/>
                      <a:pt x="24" y="73"/>
                      <a:pt x="24" y="73"/>
                    </a:cubicBezTo>
                    <a:cubicBezTo>
                      <a:pt x="24" y="72"/>
                      <a:pt x="24" y="71"/>
                      <a:pt x="23" y="70"/>
                    </a:cubicBezTo>
                    <a:cubicBezTo>
                      <a:pt x="14" y="64"/>
                      <a:pt x="8" y="53"/>
                      <a:pt x="8" y="42"/>
                    </a:cubicBezTo>
                    <a:cubicBezTo>
                      <a:pt x="8" y="23"/>
                      <a:pt x="24" y="8"/>
                      <a:pt x="43" y="8"/>
                    </a:cubicBezTo>
                    <a:cubicBezTo>
                      <a:pt x="63" y="8"/>
                      <a:pt x="79" y="23"/>
                      <a:pt x="79" y="42"/>
                    </a:cubicBezTo>
                    <a:cubicBezTo>
                      <a:pt x="79" y="53"/>
                      <a:pt x="73" y="64"/>
                      <a:pt x="6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2" name="Freeform 9">
                <a:extLst>
                  <a:ext uri="{FF2B5EF4-FFF2-40B4-BE49-F238E27FC236}">
                    <a16:creationId xmlns:a16="http://schemas.microsoft.com/office/drawing/2014/main" id="{DE7D54C6-6960-46F2-8613-0D96800B1DE4}"/>
                  </a:ext>
                </a:extLst>
              </p:cNvPr>
              <p:cNvSpPr>
                <a:spLocks/>
              </p:cNvSpPr>
              <p:nvPr/>
            </p:nvSpPr>
            <p:spPr bwMode="auto">
              <a:xfrm>
                <a:off x="3351" y="2431"/>
                <a:ext cx="51" cy="10"/>
              </a:xfrm>
              <a:custGeom>
                <a:avLst/>
                <a:gdLst>
                  <a:gd name="T0" fmla="*/ 40 w 44"/>
                  <a:gd name="T1" fmla="*/ 0 h 8"/>
                  <a:gd name="T2" fmla="*/ 4 w 44"/>
                  <a:gd name="T3" fmla="*/ 0 h 8"/>
                  <a:gd name="T4" fmla="*/ 0 w 44"/>
                  <a:gd name="T5" fmla="*/ 4 h 8"/>
                  <a:gd name="T6" fmla="*/ 4 w 44"/>
                  <a:gd name="T7" fmla="*/ 8 h 8"/>
                  <a:gd name="T8" fmla="*/ 40 w 44"/>
                  <a:gd name="T9" fmla="*/ 8 h 8"/>
                  <a:gd name="T10" fmla="*/ 44 w 44"/>
                  <a:gd name="T11" fmla="*/ 4 h 8"/>
                  <a:gd name="T12" fmla="*/ 4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40" y="0"/>
                    </a:moveTo>
                    <a:cubicBezTo>
                      <a:pt x="4" y="0"/>
                      <a:pt x="4" y="0"/>
                      <a:pt x="4" y="0"/>
                    </a:cubicBezTo>
                    <a:cubicBezTo>
                      <a:pt x="2" y="0"/>
                      <a:pt x="0" y="1"/>
                      <a:pt x="0" y="4"/>
                    </a:cubicBezTo>
                    <a:cubicBezTo>
                      <a:pt x="0" y="6"/>
                      <a:pt x="2" y="8"/>
                      <a:pt x="4" y="8"/>
                    </a:cubicBezTo>
                    <a:cubicBezTo>
                      <a:pt x="40" y="8"/>
                      <a:pt x="40" y="8"/>
                      <a:pt x="40" y="8"/>
                    </a:cubicBezTo>
                    <a:cubicBezTo>
                      <a:pt x="43" y="8"/>
                      <a:pt x="44" y="6"/>
                      <a:pt x="44" y="4"/>
                    </a:cubicBezTo>
                    <a:cubicBezTo>
                      <a:pt x="44" y="1"/>
                      <a:pt x="43"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3" name="Freeform 10">
                <a:extLst>
                  <a:ext uri="{FF2B5EF4-FFF2-40B4-BE49-F238E27FC236}">
                    <a16:creationId xmlns:a16="http://schemas.microsoft.com/office/drawing/2014/main" id="{575635E1-4D43-4B78-A143-548BA5578330}"/>
                  </a:ext>
                </a:extLst>
              </p:cNvPr>
              <p:cNvSpPr>
                <a:spLocks/>
              </p:cNvSpPr>
              <p:nvPr/>
            </p:nvSpPr>
            <p:spPr bwMode="auto">
              <a:xfrm>
                <a:off x="3351" y="2447"/>
                <a:ext cx="51" cy="9"/>
              </a:xfrm>
              <a:custGeom>
                <a:avLst/>
                <a:gdLst>
                  <a:gd name="T0" fmla="*/ 40 w 44"/>
                  <a:gd name="T1" fmla="*/ 0 h 8"/>
                  <a:gd name="T2" fmla="*/ 4 w 44"/>
                  <a:gd name="T3" fmla="*/ 0 h 8"/>
                  <a:gd name="T4" fmla="*/ 0 w 44"/>
                  <a:gd name="T5" fmla="*/ 4 h 8"/>
                  <a:gd name="T6" fmla="*/ 4 w 44"/>
                  <a:gd name="T7" fmla="*/ 8 h 8"/>
                  <a:gd name="T8" fmla="*/ 40 w 44"/>
                  <a:gd name="T9" fmla="*/ 8 h 8"/>
                  <a:gd name="T10" fmla="*/ 44 w 44"/>
                  <a:gd name="T11" fmla="*/ 4 h 8"/>
                  <a:gd name="T12" fmla="*/ 4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40" y="0"/>
                    </a:moveTo>
                    <a:cubicBezTo>
                      <a:pt x="4" y="0"/>
                      <a:pt x="4" y="0"/>
                      <a:pt x="4" y="0"/>
                    </a:cubicBezTo>
                    <a:cubicBezTo>
                      <a:pt x="2" y="0"/>
                      <a:pt x="0" y="2"/>
                      <a:pt x="0" y="4"/>
                    </a:cubicBezTo>
                    <a:cubicBezTo>
                      <a:pt x="0" y="7"/>
                      <a:pt x="2" y="8"/>
                      <a:pt x="4" y="8"/>
                    </a:cubicBezTo>
                    <a:cubicBezTo>
                      <a:pt x="40" y="8"/>
                      <a:pt x="40" y="8"/>
                      <a:pt x="40" y="8"/>
                    </a:cubicBezTo>
                    <a:cubicBezTo>
                      <a:pt x="43" y="8"/>
                      <a:pt x="44" y="7"/>
                      <a:pt x="44" y="4"/>
                    </a:cubicBezTo>
                    <a:cubicBezTo>
                      <a:pt x="44" y="2"/>
                      <a:pt x="43"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567" name="テキスト ボックス 566">
              <a:extLst>
                <a:ext uri="{FF2B5EF4-FFF2-40B4-BE49-F238E27FC236}">
                  <a16:creationId xmlns:a16="http://schemas.microsoft.com/office/drawing/2014/main" id="{E694B84E-F6AA-4192-BA83-AFAC5C5E5E6B}"/>
                </a:ext>
              </a:extLst>
            </p:cNvPr>
            <p:cNvSpPr txBox="1"/>
            <p:nvPr/>
          </p:nvSpPr>
          <p:spPr>
            <a:xfrm>
              <a:off x="351583" y="4334366"/>
              <a:ext cx="2075137" cy="430887"/>
            </a:xfrm>
            <a:prstGeom prst="rect">
              <a:avLst/>
            </a:prstGeom>
            <a:noFill/>
          </p:spPr>
          <p:txBody>
            <a:bodyPr wrap="square" lIns="0" tIns="0" rIns="0" bIns="0" rtlCol="0">
              <a:spAutoFit/>
            </a:bodyPr>
            <a:lstStyle>
              <a:defPPr>
                <a:defRPr lang="ja-JP"/>
              </a:defPPr>
              <a:lvl1pPr algn="ctr">
                <a:defRPr sz="1400" b="1"/>
              </a:lvl1pPr>
            </a:lstStyle>
            <a:p>
              <a:pPr lvl="0"/>
              <a:r>
                <a:rPr lang="ja-JP" altLang="en-US" dirty="0">
                  <a:solidFill>
                    <a:prstClr val="black"/>
                  </a:solidFill>
                </a:rPr>
                <a:t>船舶のエネルギー源への</a:t>
              </a:r>
              <a:r>
                <a:rPr lang="en-US" altLang="ja-JP" dirty="0">
                  <a:solidFill>
                    <a:prstClr val="black"/>
                  </a:solidFill>
                </a:rPr>
                <a:t/>
              </a:r>
              <a:br>
                <a:rPr lang="en-US" altLang="ja-JP" dirty="0">
                  <a:solidFill>
                    <a:prstClr val="black"/>
                  </a:solidFill>
                </a:rPr>
              </a:br>
              <a:r>
                <a:rPr lang="ja-JP" altLang="en-US" dirty="0">
                  <a:solidFill>
                    <a:prstClr val="black"/>
                  </a:solidFill>
                </a:rPr>
                <a:t>再生可能エネルギーの導入</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574" name="グループ化 573">
            <a:extLst>
              <a:ext uri="{FF2B5EF4-FFF2-40B4-BE49-F238E27FC236}">
                <a16:creationId xmlns:a16="http://schemas.microsoft.com/office/drawing/2014/main" id="{E7B70E6A-5637-4121-8C1A-FF7476665A44}"/>
              </a:ext>
            </a:extLst>
          </p:cNvPr>
          <p:cNvGrpSpPr/>
          <p:nvPr/>
        </p:nvGrpSpPr>
        <p:grpSpPr>
          <a:xfrm>
            <a:off x="1807226" y="4073705"/>
            <a:ext cx="1214637" cy="1064174"/>
            <a:chOff x="8382310" y="1740635"/>
            <a:chExt cx="1214637" cy="1064174"/>
          </a:xfrm>
        </p:grpSpPr>
        <p:grpSp>
          <p:nvGrpSpPr>
            <p:cNvPr id="575" name="Group 62">
              <a:extLst>
                <a:ext uri="{FF2B5EF4-FFF2-40B4-BE49-F238E27FC236}">
                  <a16:creationId xmlns:a16="http://schemas.microsoft.com/office/drawing/2014/main" id="{C3FAB8A9-EB91-46D0-8BDA-DDFEEC2E81B3}"/>
                </a:ext>
              </a:extLst>
            </p:cNvPr>
            <p:cNvGrpSpPr>
              <a:grpSpLocks noChangeAspect="1"/>
            </p:cNvGrpSpPr>
            <p:nvPr/>
          </p:nvGrpSpPr>
          <p:grpSpPr bwMode="auto">
            <a:xfrm>
              <a:off x="8562287" y="1740635"/>
              <a:ext cx="854683" cy="787979"/>
              <a:chOff x="3266" y="2287"/>
              <a:chExt cx="205" cy="189"/>
            </a:xfrm>
            <a:solidFill>
              <a:schemeClr val="tx2"/>
            </a:solidFill>
          </p:grpSpPr>
          <p:sp>
            <p:nvSpPr>
              <p:cNvPr id="577" name="Freeform 63">
                <a:extLst>
                  <a:ext uri="{FF2B5EF4-FFF2-40B4-BE49-F238E27FC236}">
                    <a16:creationId xmlns:a16="http://schemas.microsoft.com/office/drawing/2014/main" id="{9E1C7A83-DA3C-42EE-9443-D62FEED8F98B}"/>
                  </a:ext>
                </a:extLst>
              </p:cNvPr>
              <p:cNvSpPr>
                <a:spLocks/>
              </p:cNvSpPr>
              <p:nvPr/>
            </p:nvSpPr>
            <p:spPr bwMode="auto">
              <a:xfrm>
                <a:off x="3296" y="2287"/>
                <a:ext cx="141" cy="54"/>
              </a:xfrm>
              <a:custGeom>
                <a:avLst/>
                <a:gdLst>
                  <a:gd name="T0" fmla="*/ 97 w 120"/>
                  <a:gd name="T1" fmla="*/ 33 h 46"/>
                  <a:gd name="T2" fmla="*/ 120 w 120"/>
                  <a:gd name="T3" fmla="*/ 32 h 46"/>
                  <a:gd name="T4" fmla="*/ 119 w 120"/>
                  <a:gd name="T5" fmla="*/ 9 h 46"/>
                  <a:gd name="T6" fmla="*/ 109 w 120"/>
                  <a:gd name="T7" fmla="*/ 0 h 46"/>
                  <a:gd name="T8" fmla="*/ 110 w 120"/>
                  <a:gd name="T9" fmla="*/ 17 h 46"/>
                  <a:gd name="T10" fmla="*/ 67 w 120"/>
                  <a:gd name="T11" fmla="*/ 4 h 46"/>
                  <a:gd name="T12" fmla="*/ 1 w 120"/>
                  <a:gd name="T13" fmla="*/ 39 h 46"/>
                  <a:gd name="T14" fmla="*/ 3 w 120"/>
                  <a:gd name="T15" fmla="*/ 45 h 46"/>
                  <a:gd name="T16" fmla="*/ 5 w 120"/>
                  <a:gd name="T17" fmla="*/ 46 h 46"/>
                  <a:gd name="T18" fmla="*/ 9 w 120"/>
                  <a:gd name="T19" fmla="*/ 44 h 46"/>
                  <a:gd name="T20" fmla="*/ 67 w 120"/>
                  <a:gd name="T21" fmla="*/ 13 h 46"/>
                  <a:gd name="T22" fmla="*/ 102 w 120"/>
                  <a:gd name="T23" fmla="*/ 23 h 46"/>
                  <a:gd name="T24" fmla="*/ 87 w 120"/>
                  <a:gd name="T25" fmla="*/ 24 h 46"/>
                  <a:gd name="T26" fmla="*/ 97 w 120"/>
                  <a:gd name="T2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46">
                    <a:moveTo>
                      <a:pt x="97" y="33"/>
                    </a:moveTo>
                    <a:cubicBezTo>
                      <a:pt x="120" y="32"/>
                      <a:pt x="120" y="32"/>
                      <a:pt x="120" y="32"/>
                    </a:cubicBezTo>
                    <a:cubicBezTo>
                      <a:pt x="119" y="9"/>
                      <a:pt x="119" y="9"/>
                      <a:pt x="119" y="9"/>
                    </a:cubicBezTo>
                    <a:cubicBezTo>
                      <a:pt x="109" y="0"/>
                      <a:pt x="109" y="0"/>
                      <a:pt x="109" y="0"/>
                    </a:cubicBezTo>
                    <a:cubicBezTo>
                      <a:pt x="110" y="17"/>
                      <a:pt x="110" y="17"/>
                      <a:pt x="110" y="17"/>
                    </a:cubicBezTo>
                    <a:cubicBezTo>
                      <a:pt x="97" y="8"/>
                      <a:pt x="82" y="4"/>
                      <a:pt x="67" y="4"/>
                    </a:cubicBezTo>
                    <a:cubicBezTo>
                      <a:pt x="40" y="4"/>
                      <a:pt x="16" y="17"/>
                      <a:pt x="1" y="39"/>
                    </a:cubicBezTo>
                    <a:cubicBezTo>
                      <a:pt x="0" y="41"/>
                      <a:pt x="1" y="44"/>
                      <a:pt x="3" y="45"/>
                    </a:cubicBezTo>
                    <a:cubicBezTo>
                      <a:pt x="4" y="46"/>
                      <a:pt x="4" y="46"/>
                      <a:pt x="5" y="46"/>
                    </a:cubicBezTo>
                    <a:cubicBezTo>
                      <a:pt x="7" y="46"/>
                      <a:pt x="8" y="45"/>
                      <a:pt x="9" y="44"/>
                    </a:cubicBezTo>
                    <a:cubicBezTo>
                      <a:pt x="22" y="25"/>
                      <a:pt x="44" y="13"/>
                      <a:pt x="67" y="13"/>
                    </a:cubicBezTo>
                    <a:cubicBezTo>
                      <a:pt x="79" y="13"/>
                      <a:pt x="91" y="17"/>
                      <a:pt x="102" y="23"/>
                    </a:cubicBezTo>
                    <a:cubicBezTo>
                      <a:pt x="87" y="24"/>
                      <a:pt x="87" y="24"/>
                      <a:pt x="87" y="24"/>
                    </a:cubicBezTo>
                    <a:lnTo>
                      <a:pt x="97"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8" name="Freeform 64">
                <a:extLst>
                  <a:ext uri="{FF2B5EF4-FFF2-40B4-BE49-F238E27FC236}">
                    <a16:creationId xmlns:a16="http://schemas.microsoft.com/office/drawing/2014/main" id="{FADE9084-CE3D-4CD0-952D-7A075D74DD99}"/>
                  </a:ext>
                </a:extLst>
              </p:cNvPr>
              <p:cNvSpPr>
                <a:spLocks/>
              </p:cNvSpPr>
              <p:nvPr/>
            </p:nvSpPr>
            <p:spPr bwMode="auto">
              <a:xfrm>
                <a:off x="3403" y="2333"/>
                <a:ext cx="68" cy="143"/>
              </a:xfrm>
              <a:custGeom>
                <a:avLst/>
                <a:gdLst>
                  <a:gd name="T0" fmla="*/ 47 w 58"/>
                  <a:gd name="T1" fmla="*/ 76 h 122"/>
                  <a:gd name="T2" fmla="*/ 42 w 58"/>
                  <a:gd name="T3" fmla="*/ 3 h 122"/>
                  <a:gd name="T4" fmla="*/ 35 w 58"/>
                  <a:gd name="T5" fmla="*/ 1 h 122"/>
                  <a:gd name="T6" fmla="*/ 34 w 58"/>
                  <a:gd name="T7" fmla="*/ 8 h 122"/>
                  <a:gd name="T8" fmla="*/ 38 w 58"/>
                  <a:gd name="T9" fmla="*/ 73 h 122"/>
                  <a:gd name="T10" fmla="*/ 15 w 58"/>
                  <a:gd name="T11" fmla="*/ 101 h 122"/>
                  <a:gd name="T12" fmla="*/ 20 w 58"/>
                  <a:gd name="T13" fmla="*/ 87 h 122"/>
                  <a:gd name="T14" fmla="*/ 8 w 58"/>
                  <a:gd name="T15" fmla="*/ 93 h 122"/>
                  <a:gd name="T16" fmla="*/ 0 w 58"/>
                  <a:gd name="T17" fmla="*/ 114 h 122"/>
                  <a:gd name="T18" fmla="*/ 21 w 58"/>
                  <a:gd name="T19" fmla="*/ 122 h 122"/>
                  <a:gd name="T20" fmla="*/ 34 w 58"/>
                  <a:gd name="T21" fmla="*/ 117 h 122"/>
                  <a:gd name="T22" fmla="*/ 18 w 58"/>
                  <a:gd name="T23" fmla="*/ 111 h 122"/>
                  <a:gd name="T24" fmla="*/ 47 w 58"/>
                  <a:gd name="T25" fmla="*/ 7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122">
                    <a:moveTo>
                      <a:pt x="47" y="76"/>
                    </a:moveTo>
                    <a:cubicBezTo>
                      <a:pt x="58" y="53"/>
                      <a:pt x="56" y="25"/>
                      <a:pt x="42" y="3"/>
                    </a:cubicBezTo>
                    <a:cubicBezTo>
                      <a:pt x="40" y="1"/>
                      <a:pt x="37" y="0"/>
                      <a:pt x="35" y="1"/>
                    </a:cubicBezTo>
                    <a:cubicBezTo>
                      <a:pt x="33" y="3"/>
                      <a:pt x="32" y="6"/>
                      <a:pt x="34" y="8"/>
                    </a:cubicBezTo>
                    <a:cubicBezTo>
                      <a:pt x="46" y="27"/>
                      <a:pt x="48" y="52"/>
                      <a:pt x="38" y="73"/>
                    </a:cubicBezTo>
                    <a:cubicBezTo>
                      <a:pt x="33" y="84"/>
                      <a:pt x="25" y="94"/>
                      <a:pt x="15" y="101"/>
                    </a:cubicBezTo>
                    <a:cubicBezTo>
                      <a:pt x="20" y="87"/>
                      <a:pt x="20" y="87"/>
                      <a:pt x="20" y="87"/>
                    </a:cubicBezTo>
                    <a:cubicBezTo>
                      <a:pt x="8" y="93"/>
                      <a:pt x="8" y="93"/>
                      <a:pt x="8" y="93"/>
                    </a:cubicBezTo>
                    <a:cubicBezTo>
                      <a:pt x="0" y="114"/>
                      <a:pt x="0" y="114"/>
                      <a:pt x="0" y="114"/>
                    </a:cubicBezTo>
                    <a:cubicBezTo>
                      <a:pt x="21" y="122"/>
                      <a:pt x="21" y="122"/>
                      <a:pt x="21" y="122"/>
                    </a:cubicBezTo>
                    <a:cubicBezTo>
                      <a:pt x="34" y="117"/>
                      <a:pt x="34" y="117"/>
                      <a:pt x="34" y="117"/>
                    </a:cubicBezTo>
                    <a:cubicBezTo>
                      <a:pt x="18" y="111"/>
                      <a:pt x="18" y="111"/>
                      <a:pt x="18" y="111"/>
                    </a:cubicBezTo>
                    <a:cubicBezTo>
                      <a:pt x="31" y="102"/>
                      <a:pt x="41" y="91"/>
                      <a:pt x="4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9" name="Freeform 65">
                <a:extLst>
                  <a:ext uri="{FF2B5EF4-FFF2-40B4-BE49-F238E27FC236}">
                    <a16:creationId xmlns:a16="http://schemas.microsoft.com/office/drawing/2014/main" id="{B7AECB74-1F7D-4EA7-BF4B-0E65EFDB26F2}"/>
                  </a:ext>
                </a:extLst>
              </p:cNvPr>
              <p:cNvSpPr>
                <a:spLocks/>
              </p:cNvSpPr>
              <p:nvPr/>
            </p:nvSpPr>
            <p:spPr bwMode="auto">
              <a:xfrm>
                <a:off x="3266" y="2361"/>
                <a:ext cx="111" cy="114"/>
              </a:xfrm>
              <a:custGeom>
                <a:avLst/>
                <a:gdLst>
                  <a:gd name="T0" fmla="*/ 90 w 95"/>
                  <a:gd name="T1" fmla="*/ 88 h 97"/>
                  <a:gd name="T2" fmla="*/ 34 w 95"/>
                  <a:gd name="T3" fmla="*/ 55 h 97"/>
                  <a:gd name="T4" fmla="*/ 24 w 95"/>
                  <a:gd name="T5" fmla="*/ 20 h 97"/>
                  <a:gd name="T6" fmla="*/ 32 w 95"/>
                  <a:gd name="T7" fmla="*/ 32 h 97"/>
                  <a:gd name="T8" fmla="*/ 35 w 95"/>
                  <a:gd name="T9" fmla="*/ 18 h 97"/>
                  <a:gd name="T10" fmla="*/ 22 w 95"/>
                  <a:gd name="T11" fmla="*/ 0 h 97"/>
                  <a:gd name="T12" fmla="*/ 3 w 95"/>
                  <a:gd name="T13" fmla="*/ 12 h 97"/>
                  <a:gd name="T14" fmla="*/ 0 w 95"/>
                  <a:gd name="T15" fmla="*/ 26 h 97"/>
                  <a:gd name="T16" fmla="*/ 14 w 95"/>
                  <a:gd name="T17" fmla="*/ 16 h 97"/>
                  <a:gd name="T18" fmla="*/ 26 w 95"/>
                  <a:gd name="T19" fmla="*/ 60 h 97"/>
                  <a:gd name="T20" fmla="*/ 89 w 95"/>
                  <a:gd name="T21" fmla="*/ 97 h 97"/>
                  <a:gd name="T22" fmla="*/ 90 w 95"/>
                  <a:gd name="T23" fmla="*/ 97 h 97"/>
                  <a:gd name="T24" fmla="*/ 94 w 95"/>
                  <a:gd name="T25" fmla="*/ 93 h 97"/>
                  <a:gd name="T26" fmla="*/ 90 w 95"/>
                  <a:gd name="T27" fmla="*/ 8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97">
                    <a:moveTo>
                      <a:pt x="90" y="88"/>
                    </a:moveTo>
                    <a:cubicBezTo>
                      <a:pt x="67" y="87"/>
                      <a:pt x="46" y="75"/>
                      <a:pt x="34" y="55"/>
                    </a:cubicBezTo>
                    <a:cubicBezTo>
                      <a:pt x="27" y="44"/>
                      <a:pt x="24" y="32"/>
                      <a:pt x="24" y="20"/>
                    </a:cubicBezTo>
                    <a:cubicBezTo>
                      <a:pt x="32" y="32"/>
                      <a:pt x="32" y="32"/>
                      <a:pt x="32" y="32"/>
                    </a:cubicBezTo>
                    <a:cubicBezTo>
                      <a:pt x="35" y="18"/>
                      <a:pt x="35" y="18"/>
                      <a:pt x="35" y="18"/>
                    </a:cubicBezTo>
                    <a:cubicBezTo>
                      <a:pt x="22" y="0"/>
                      <a:pt x="22" y="0"/>
                      <a:pt x="22" y="0"/>
                    </a:cubicBezTo>
                    <a:cubicBezTo>
                      <a:pt x="3" y="12"/>
                      <a:pt x="3" y="12"/>
                      <a:pt x="3" y="12"/>
                    </a:cubicBezTo>
                    <a:cubicBezTo>
                      <a:pt x="0" y="26"/>
                      <a:pt x="0" y="26"/>
                      <a:pt x="0" y="26"/>
                    </a:cubicBezTo>
                    <a:cubicBezTo>
                      <a:pt x="14" y="16"/>
                      <a:pt x="14" y="16"/>
                      <a:pt x="14" y="16"/>
                    </a:cubicBezTo>
                    <a:cubicBezTo>
                      <a:pt x="14" y="32"/>
                      <a:pt x="18" y="47"/>
                      <a:pt x="26" y="60"/>
                    </a:cubicBezTo>
                    <a:cubicBezTo>
                      <a:pt x="39" y="82"/>
                      <a:pt x="63" y="96"/>
                      <a:pt x="89" y="97"/>
                    </a:cubicBezTo>
                    <a:cubicBezTo>
                      <a:pt x="90" y="97"/>
                      <a:pt x="90" y="97"/>
                      <a:pt x="90" y="97"/>
                    </a:cubicBezTo>
                    <a:cubicBezTo>
                      <a:pt x="92" y="97"/>
                      <a:pt x="94" y="95"/>
                      <a:pt x="94" y="93"/>
                    </a:cubicBezTo>
                    <a:cubicBezTo>
                      <a:pt x="95" y="90"/>
                      <a:pt x="92" y="88"/>
                      <a:pt x="9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0" name="Freeform 66">
                <a:extLst>
                  <a:ext uri="{FF2B5EF4-FFF2-40B4-BE49-F238E27FC236}">
                    <a16:creationId xmlns:a16="http://schemas.microsoft.com/office/drawing/2014/main" id="{1FF9A426-07C1-4676-A197-1012B34136FE}"/>
                  </a:ext>
                </a:extLst>
              </p:cNvPr>
              <p:cNvSpPr>
                <a:spLocks noEditPoints="1"/>
              </p:cNvSpPr>
              <p:nvPr/>
            </p:nvSpPr>
            <p:spPr bwMode="auto">
              <a:xfrm>
                <a:off x="3335" y="2351"/>
                <a:ext cx="48" cy="59"/>
              </a:xfrm>
              <a:custGeom>
                <a:avLst/>
                <a:gdLst>
                  <a:gd name="T0" fmla="*/ 36 w 41"/>
                  <a:gd name="T1" fmla="*/ 1 h 51"/>
                  <a:gd name="T2" fmla="*/ 32 w 41"/>
                  <a:gd name="T3" fmla="*/ 5 h 51"/>
                  <a:gd name="T4" fmla="*/ 32 w 41"/>
                  <a:gd name="T5" fmla="*/ 13 h 51"/>
                  <a:gd name="T6" fmla="*/ 32 w 41"/>
                  <a:gd name="T7" fmla="*/ 21 h 51"/>
                  <a:gd name="T8" fmla="*/ 8 w 41"/>
                  <a:gd name="T9" fmla="*/ 21 h 51"/>
                  <a:gd name="T10" fmla="*/ 8 w 41"/>
                  <a:gd name="T11" fmla="*/ 13 h 51"/>
                  <a:gd name="T12" fmla="*/ 8 w 41"/>
                  <a:gd name="T13" fmla="*/ 5 h 51"/>
                  <a:gd name="T14" fmla="*/ 8 w 41"/>
                  <a:gd name="T15" fmla="*/ 5 h 51"/>
                  <a:gd name="T16" fmla="*/ 6 w 41"/>
                  <a:gd name="T17" fmla="*/ 1 h 51"/>
                  <a:gd name="T18" fmla="*/ 2 w 41"/>
                  <a:gd name="T19" fmla="*/ 1 h 51"/>
                  <a:gd name="T20" fmla="*/ 0 w 41"/>
                  <a:gd name="T21" fmla="*/ 5 h 51"/>
                  <a:gd name="T22" fmla="*/ 0 w 41"/>
                  <a:gd name="T23" fmla="*/ 23 h 51"/>
                  <a:gd name="T24" fmla="*/ 0 w 41"/>
                  <a:gd name="T25" fmla="*/ 47 h 51"/>
                  <a:gd name="T26" fmla="*/ 4 w 41"/>
                  <a:gd name="T27" fmla="*/ 51 h 51"/>
                  <a:gd name="T28" fmla="*/ 8 w 41"/>
                  <a:gd name="T29" fmla="*/ 47 h 51"/>
                  <a:gd name="T30" fmla="*/ 8 w 41"/>
                  <a:gd name="T31" fmla="*/ 38 h 51"/>
                  <a:gd name="T32" fmla="*/ 8 w 41"/>
                  <a:gd name="T33" fmla="*/ 29 h 51"/>
                  <a:gd name="T34" fmla="*/ 32 w 41"/>
                  <a:gd name="T35" fmla="*/ 29 h 51"/>
                  <a:gd name="T36" fmla="*/ 32 w 41"/>
                  <a:gd name="T37" fmla="*/ 38 h 51"/>
                  <a:gd name="T38" fmla="*/ 32 w 41"/>
                  <a:gd name="T39" fmla="*/ 47 h 51"/>
                  <a:gd name="T40" fmla="*/ 36 w 41"/>
                  <a:gd name="T41" fmla="*/ 51 h 51"/>
                  <a:gd name="T42" fmla="*/ 41 w 41"/>
                  <a:gd name="T43" fmla="*/ 47 h 51"/>
                  <a:gd name="T44" fmla="*/ 40 w 41"/>
                  <a:gd name="T45" fmla="*/ 26 h 51"/>
                  <a:gd name="T46" fmla="*/ 41 w 41"/>
                  <a:gd name="T47" fmla="*/ 5 h 51"/>
                  <a:gd name="T48" fmla="*/ 36 w 41"/>
                  <a:gd name="T49" fmla="*/ 1 h 51"/>
                  <a:gd name="T50" fmla="*/ 7 w 41"/>
                  <a:gd name="T51" fmla="*/ 22 h 51"/>
                  <a:gd name="T52" fmla="*/ 7 w 41"/>
                  <a:gd name="T53" fmla="*/ 22 h 51"/>
                  <a:gd name="T54" fmla="*/ 7 w 41"/>
                  <a:gd name="T55" fmla="*/ 2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1">
                    <a:moveTo>
                      <a:pt x="36" y="1"/>
                    </a:moveTo>
                    <a:cubicBezTo>
                      <a:pt x="34" y="1"/>
                      <a:pt x="32" y="2"/>
                      <a:pt x="32" y="5"/>
                    </a:cubicBezTo>
                    <a:cubicBezTo>
                      <a:pt x="32" y="7"/>
                      <a:pt x="32" y="10"/>
                      <a:pt x="32" y="13"/>
                    </a:cubicBezTo>
                    <a:cubicBezTo>
                      <a:pt x="32" y="16"/>
                      <a:pt x="32" y="19"/>
                      <a:pt x="32" y="21"/>
                    </a:cubicBezTo>
                    <a:cubicBezTo>
                      <a:pt x="27" y="21"/>
                      <a:pt x="12" y="21"/>
                      <a:pt x="8" y="21"/>
                    </a:cubicBezTo>
                    <a:cubicBezTo>
                      <a:pt x="8" y="19"/>
                      <a:pt x="8" y="16"/>
                      <a:pt x="8" y="13"/>
                    </a:cubicBezTo>
                    <a:cubicBezTo>
                      <a:pt x="8" y="10"/>
                      <a:pt x="8" y="8"/>
                      <a:pt x="8" y="5"/>
                    </a:cubicBezTo>
                    <a:cubicBezTo>
                      <a:pt x="8" y="5"/>
                      <a:pt x="8" y="5"/>
                      <a:pt x="8" y="5"/>
                    </a:cubicBezTo>
                    <a:cubicBezTo>
                      <a:pt x="8" y="3"/>
                      <a:pt x="8" y="2"/>
                      <a:pt x="6" y="1"/>
                    </a:cubicBezTo>
                    <a:cubicBezTo>
                      <a:pt x="5" y="0"/>
                      <a:pt x="3" y="0"/>
                      <a:pt x="2" y="1"/>
                    </a:cubicBezTo>
                    <a:cubicBezTo>
                      <a:pt x="1" y="2"/>
                      <a:pt x="0" y="3"/>
                      <a:pt x="0" y="5"/>
                    </a:cubicBezTo>
                    <a:cubicBezTo>
                      <a:pt x="0" y="9"/>
                      <a:pt x="0" y="16"/>
                      <a:pt x="0" y="23"/>
                    </a:cubicBezTo>
                    <a:cubicBezTo>
                      <a:pt x="0" y="32"/>
                      <a:pt x="0" y="41"/>
                      <a:pt x="0" y="47"/>
                    </a:cubicBezTo>
                    <a:cubicBezTo>
                      <a:pt x="0" y="50"/>
                      <a:pt x="2" y="51"/>
                      <a:pt x="4" y="51"/>
                    </a:cubicBezTo>
                    <a:cubicBezTo>
                      <a:pt x="6" y="51"/>
                      <a:pt x="8" y="50"/>
                      <a:pt x="8" y="47"/>
                    </a:cubicBezTo>
                    <a:cubicBezTo>
                      <a:pt x="8" y="44"/>
                      <a:pt x="8" y="41"/>
                      <a:pt x="8" y="38"/>
                    </a:cubicBezTo>
                    <a:cubicBezTo>
                      <a:pt x="8" y="34"/>
                      <a:pt x="8" y="31"/>
                      <a:pt x="8" y="29"/>
                    </a:cubicBezTo>
                    <a:cubicBezTo>
                      <a:pt x="13" y="29"/>
                      <a:pt x="26" y="29"/>
                      <a:pt x="32" y="29"/>
                    </a:cubicBezTo>
                    <a:cubicBezTo>
                      <a:pt x="32" y="31"/>
                      <a:pt x="32" y="34"/>
                      <a:pt x="32" y="38"/>
                    </a:cubicBezTo>
                    <a:cubicBezTo>
                      <a:pt x="32" y="41"/>
                      <a:pt x="32" y="44"/>
                      <a:pt x="32" y="47"/>
                    </a:cubicBezTo>
                    <a:cubicBezTo>
                      <a:pt x="32" y="50"/>
                      <a:pt x="34" y="51"/>
                      <a:pt x="36" y="51"/>
                    </a:cubicBezTo>
                    <a:cubicBezTo>
                      <a:pt x="39" y="51"/>
                      <a:pt x="41" y="50"/>
                      <a:pt x="41" y="47"/>
                    </a:cubicBezTo>
                    <a:cubicBezTo>
                      <a:pt x="40" y="42"/>
                      <a:pt x="40" y="34"/>
                      <a:pt x="40" y="26"/>
                    </a:cubicBezTo>
                    <a:cubicBezTo>
                      <a:pt x="40" y="18"/>
                      <a:pt x="40" y="10"/>
                      <a:pt x="41" y="5"/>
                    </a:cubicBezTo>
                    <a:cubicBezTo>
                      <a:pt x="41" y="2"/>
                      <a:pt x="39" y="1"/>
                      <a:pt x="36" y="1"/>
                    </a:cubicBezTo>
                    <a:close/>
                    <a:moveTo>
                      <a:pt x="7" y="22"/>
                    </a:moveTo>
                    <a:cubicBezTo>
                      <a:pt x="7" y="22"/>
                      <a:pt x="7" y="22"/>
                      <a:pt x="7" y="22"/>
                    </a:cubicBezTo>
                    <a:cubicBezTo>
                      <a:pt x="7" y="22"/>
                      <a:pt x="7" y="22"/>
                      <a:pt x="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1" name="Freeform 67">
                <a:extLst>
                  <a:ext uri="{FF2B5EF4-FFF2-40B4-BE49-F238E27FC236}">
                    <a16:creationId xmlns:a16="http://schemas.microsoft.com/office/drawing/2014/main" id="{E320CB8B-474E-49D8-90DD-6C6720A36737}"/>
                  </a:ext>
                </a:extLst>
              </p:cNvPr>
              <p:cNvSpPr>
                <a:spLocks/>
              </p:cNvSpPr>
              <p:nvPr/>
            </p:nvSpPr>
            <p:spPr bwMode="auto">
              <a:xfrm>
                <a:off x="3389" y="2366"/>
                <a:ext cx="30" cy="44"/>
              </a:xfrm>
              <a:custGeom>
                <a:avLst/>
                <a:gdLst>
                  <a:gd name="T0" fmla="*/ 21 w 25"/>
                  <a:gd name="T1" fmla="*/ 31 h 38"/>
                  <a:gd name="T2" fmla="*/ 15 w 25"/>
                  <a:gd name="T3" fmla="*/ 32 h 38"/>
                  <a:gd name="T4" fmla="*/ 14 w 25"/>
                  <a:gd name="T5" fmla="*/ 32 h 38"/>
                  <a:gd name="T6" fmla="*/ 9 w 25"/>
                  <a:gd name="T7" fmla="*/ 32 h 38"/>
                  <a:gd name="T8" fmla="*/ 13 w 25"/>
                  <a:gd name="T9" fmla="*/ 28 h 38"/>
                  <a:gd name="T10" fmla="*/ 21 w 25"/>
                  <a:gd name="T11" fmla="*/ 20 h 38"/>
                  <a:gd name="T12" fmla="*/ 25 w 25"/>
                  <a:gd name="T13" fmla="*/ 10 h 38"/>
                  <a:gd name="T14" fmla="*/ 13 w 25"/>
                  <a:gd name="T15" fmla="*/ 0 h 38"/>
                  <a:gd name="T16" fmla="*/ 1 w 25"/>
                  <a:gd name="T17" fmla="*/ 9 h 38"/>
                  <a:gd name="T18" fmla="*/ 5 w 25"/>
                  <a:gd name="T19" fmla="*/ 12 h 38"/>
                  <a:gd name="T20" fmla="*/ 8 w 25"/>
                  <a:gd name="T21" fmla="*/ 10 h 38"/>
                  <a:gd name="T22" fmla="*/ 13 w 25"/>
                  <a:gd name="T23" fmla="*/ 6 h 38"/>
                  <a:gd name="T24" fmla="*/ 18 w 25"/>
                  <a:gd name="T25" fmla="*/ 10 h 38"/>
                  <a:gd name="T26" fmla="*/ 15 w 25"/>
                  <a:gd name="T27" fmla="*/ 16 h 38"/>
                  <a:gd name="T28" fmla="*/ 7 w 25"/>
                  <a:gd name="T29" fmla="*/ 25 h 38"/>
                  <a:gd name="T30" fmla="*/ 2 w 25"/>
                  <a:gd name="T31" fmla="*/ 31 h 38"/>
                  <a:gd name="T32" fmla="*/ 0 w 25"/>
                  <a:gd name="T33" fmla="*/ 34 h 38"/>
                  <a:gd name="T34" fmla="*/ 5 w 25"/>
                  <a:gd name="T35" fmla="*/ 38 h 38"/>
                  <a:gd name="T36" fmla="*/ 21 w 25"/>
                  <a:gd name="T37" fmla="*/ 38 h 38"/>
                  <a:gd name="T38" fmla="*/ 25 w 25"/>
                  <a:gd name="T39" fmla="*/ 35 h 38"/>
                  <a:gd name="T40" fmla="*/ 21 w 25"/>
                  <a:gd name="T41"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38">
                    <a:moveTo>
                      <a:pt x="21" y="31"/>
                    </a:moveTo>
                    <a:cubicBezTo>
                      <a:pt x="20" y="31"/>
                      <a:pt x="17" y="32"/>
                      <a:pt x="15" y="32"/>
                    </a:cubicBezTo>
                    <a:cubicBezTo>
                      <a:pt x="14" y="32"/>
                      <a:pt x="14" y="32"/>
                      <a:pt x="14" y="32"/>
                    </a:cubicBezTo>
                    <a:cubicBezTo>
                      <a:pt x="13" y="32"/>
                      <a:pt x="11" y="32"/>
                      <a:pt x="9" y="32"/>
                    </a:cubicBezTo>
                    <a:cubicBezTo>
                      <a:pt x="10" y="30"/>
                      <a:pt x="12" y="29"/>
                      <a:pt x="13" y="28"/>
                    </a:cubicBezTo>
                    <a:cubicBezTo>
                      <a:pt x="16" y="25"/>
                      <a:pt x="18" y="23"/>
                      <a:pt x="21" y="20"/>
                    </a:cubicBezTo>
                    <a:cubicBezTo>
                      <a:pt x="23" y="17"/>
                      <a:pt x="25" y="13"/>
                      <a:pt x="25" y="10"/>
                    </a:cubicBezTo>
                    <a:cubicBezTo>
                      <a:pt x="25" y="5"/>
                      <a:pt x="21" y="0"/>
                      <a:pt x="13" y="0"/>
                    </a:cubicBezTo>
                    <a:cubicBezTo>
                      <a:pt x="5" y="0"/>
                      <a:pt x="1" y="6"/>
                      <a:pt x="1" y="9"/>
                    </a:cubicBezTo>
                    <a:cubicBezTo>
                      <a:pt x="1" y="11"/>
                      <a:pt x="3" y="12"/>
                      <a:pt x="5" y="12"/>
                    </a:cubicBezTo>
                    <a:cubicBezTo>
                      <a:pt x="6" y="12"/>
                      <a:pt x="7" y="11"/>
                      <a:pt x="8" y="10"/>
                    </a:cubicBezTo>
                    <a:cubicBezTo>
                      <a:pt x="9" y="7"/>
                      <a:pt x="11" y="6"/>
                      <a:pt x="13" y="6"/>
                    </a:cubicBezTo>
                    <a:cubicBezTo>
                      <a:pt x="14" y="6"/>
                      <a:pt x="18" y="6"/>
                      <a:pt x="18" y="10"/>
                    </a:cubicBezTo>
                    <a:cubicBezTo>
                      <a:pt x="18" y="12"/>
                      <a:pt x="17" y="14"/>
                      <a:pt x="15" y="16"/>
                    </a:cubicBezTo>
                    <a:cubicBezTo>
                      <a:pt x="13" y="19"/>
                      <a:pt x="10" y="22"/>
                      <a:pt x="7" y="25"/>
                    </a:cubicBezTo>
                    <a:cubicBezTo>
                      <a:pt x="5" y="27"/>
                      <a:pt x="3" y="29"/>
                      <a:pt x="2" y="31"/>
                    </a:cubicBezTo>
                    <a:cubicBezTo>
                      <a:pt x="1" y="32"/>
                      <a:pt x="0" y="33"/>
                      <a:pt x="0" y="34"/>
                    </a:cubicBezTo>
                    <a:cubicBezTo>
                      <a:pt x="0" y="36"/>
                      <a:pt x="2" y="38"/>
                      <a:pt x="5" y="38"/>
                    </a:cubicBezTo>
                    <a:cubicBezTo>
                      <a:pt x="8" y="38"/>
                      <a:pt x="18" y="38"/>
                      <a:pt x="21" y="38"/>
                    </a:cubicBezTo>
                    <a:cubicBezTo>
                      <a:pt x="23" y="38"/>
                      <a:pt x="25" y="36"/>
                      <a:pt x="25" y="35"/>
                    </a:cubicBezTo>
                    <a:cubicBezTo>
                      <a:pt x="25" y="33"/>
                      <a:pt x="23" y="31"/>
                      <a:pt x="2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576" name="テキスト ボックス 575">
              <a:extLst>
                <a:ext uri="{FF2B5EF4-FFF2-40B4-BE49-F238E27FC236}">
                  <a16:creationId xmlns:a16="http://schemas.microsoft.com/office/drawing/2014/main" id="{8167463C-552B-404C-80B9-A749998595C1}"/>
                </a:ext>
              </a:extLst>
            </p:cNvPr>
            <p:cNvSpPr txBox="1"/>
            <p:nvPr/>
          </p:nvSpPr>
          <p:spPr>
            <a:xfrm>
              <a:off x="8382310" y="2589365"/>
              <a:ext cx="1214637" cy="215444"/>
            </a:xfrm>
            <a:prstGeom prst="rect">
              <a:avLst/>
            </a:prstGeom>
            <a:noFill/>
          </p:spPr>
          <p:txBody>
            <a:bodyPr wrap="square" lIns="0" tIns="0" rIns="0" bIns="0" rtlCol="0">
              <a:spAutoFit/>
            </a:bodyPr>
            <a:lstStyle>
              <a:defPPr>
                <a:defRPr lang="ja-JP"/>
              </a:defPPr>
              <a:lvl1pPr algn="ctr">
                <a:defRPr sz="1400" b="1"/>
              </a:lvl1pPr>
            </a:lstStyle>
            <a:p>
              <a:pPr lvl="0">
                <a:defRPr/>
              </a:pPr>
              <a:r>
                <a:rPr lang="ja-JP" altLang="en-US" dirty="0">
                  <a:solidFill>
                    <a:prstClr val="black"/>
                  </a:solidFill>
                </a:rPr>
                <a:t>再エネ水素利用</a:t>
              </a:r>
            </a:p>
          </p:txBody>
        </p:sp>
      </p:grpSp>
      <p:sp>
        <p:nvSpPr>
          <p:cNvPr id="583" name="正方形/長方形 582">
            <a:extLst>
              <a:ext uri="{FF2B5EF4-FFF2-40B4-BE49-F238E27FC236}">
                <a16:creationId xmlns:a16="http://schemas.microsoft.com/office/drawing/2014/main" id="{D7F2EA08-1CB9-4D0D-88B8-919F0A27F341}"/>
              </a:ext>
            </a:extLst>
          </p:cNvPr>
          <p:cNvSpPr/>
          <p:nvPr/>
        </p:nvSpPr>
        <p:spPr>
          <a:xfrm>
            <a:off x="5448560" y="5181922"/>
            <a:ext cx="2649668" cy="430887"/>
          </a:xfrm>
          <a:prstGeom prst="rect">
            <a:avLst/>
          </a:prstGeom>
          <a:noFill/>
        </p:spPr>
        <p:txBody>
          <a:bodyPr wrap="square" lIns="0" tIns="0" rIns="0" bIns="0" rtlCol="0">
            <a:spAutoFit/>
          </a:bodyPr>
          <a:lstStyle/>
          <a:p>
            <a:pPr lvl="0" algn="ctr">
              <a:defRPr/>
            </a:pPr>
            <a:r>
              <a:rPr lang="ja-JP" altLang="en-US" sz="1400" b="1" dirty="0">
                <a:solidFill>
                  <a:prstClr val="black"/>
                </a:solidFill>
              </a:rPr>
              <a:t>スマート</a:t>
            </a:r>
            <a:r>
              <a:rPr lang="ja-JP" altLang="en-US" sz="1400" b="1" dirty="0" smtClean="0">
                <a:solidFill>
                  <a:prstClr val="black"/>
                </a:solidFill>
              </a:rPr>
              <a:t>技術（</a:t>
            </a:r>
            <a:r>
              <a:rPr lang="en-US" altLang="ja-JP" sz="1400" b="1" dirty="0">
                <a:solidFill>
                  <a:prstClr val="black"/>
                </a:solidFill>
              </a:rPr>
              <a:t>AI</a:t>
            </a:r>
            <a:r>
              <a:rPr lang="ja-JP" altLang="en-US" sz="1400" b="1" dirty="0">
                <a:solidFill>
                  <a:prstClr val="black"/>
                </a:solidFill>
              </a:rPr>
              <a:t>・ビッグデータ）を</a:t>
            </a:r>
            <a:r>
              <a:rPr lang="ja-JP" altLang="en-US" sz="1400" b="1" dirty="0" smtClean="0">
                <a:solidFill>
                  <a:prstClr val="black"/>
                </a:solidFill>
              </a:rPr>
              <a:t>活用したエネルギー管理</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588" name="グループ化 587">
            <a:extLst>
              <a:ext uri="{FF2B5EF4-FFF2-40B4-BE49-F238E27FC236}">
                <a16:creationId xmlns:a16="http://schemas.microsoft.com/office/drawing/2014/main" id="{14E83A66-7270-4A71-AFDF-4AC0543ACEE7}"/>
              </a:ext>
            </a:extLst>
          </p:cNvPr>
          <p:cNvGrpSpPr/>
          <p:nvPr/>
        </p:nvGrpSpPr>
        <p:grpSpPr>
          <a:xfrm>
            <a:off x="30444" y="3636624"/>
            <a:ext cx="1757173" cy="1180217"/>
            <a:chOff x="3116758" y="2145893"/>
            <a:chExt cx="2206299" cy="1481875"/>
          </a:xfrm>
        </p:grpSpPr>
        <p:grpSp>
          <p:nvGrpSpPr>
            <p:cNvPr id="589" name="Group 93">
              <a:extLst>
                <a:ext uri="{FF2B5EF4-FFF2-40B4-BE49-F238E27FC236}">
                  <a16:creationId xmlns:a16="http://schemas.microsoft.com/office/drawing/2014/main" id="{6C139188-C2E0-4B57-A401-E293E6761CDD}"/>
                </a:ext>
              </a:extLst>
            </p:cNvPr>
            <p:cNvGrpSpPr>
              <a:grpSpLocks noChangeAspect="1"/>
            </p:cNvGrpSpPr>
            <p:nvPr/>
          </p:nvGrpSpPr>
          <p:grpSpPr bwMode="auto">
            <a:xfrm>
              <a:off x="3760625" y="2145893"/>
              <a:ext cx="918565" cy="849425"/>
              <a:chOff x="3232" y="2252"/>
              <a:chExt cx="279" cy="258"/>
            </a:xfrm>
            <a:solidFill>
              <a:schemeClr val="tx2"/>
            </a:solidFill>
          </p:grpSpPr>
          <p:sp>
            <p:nvSpPr>
              <p:cNvPr id="591" name="Freeform 94">
                <a:extLst>
                  <a:ext uri="{FF2B5EF4-FFF2-40B4-BE49-F238E27FC236}">
                    <a16:creationId xmlns:a16="http://schemas.microsoft.com/office/drawing/2014/main" id="{6B42A157-7195-4EF1-BCB4-9BA52339A943}"/>
                  </a:ext>
                </a:extLst>
              </p:cNvPr>
              <p:cNvSpPr>
                <a:spLocks/>
              </p:cNvSpPr>
              <p:nvPr/>
            </p:nvSpPr>
            <p:spPr bwMode="auto">
              <a:xfrm>
                <a:off x="3272" y="2252"/>
                <a:ext cx="193" cy="73"/>
              </a:xfrm>
              <a:custGeom>
                <a:avLst/>
                <a:gdLst>
                  <a:gd name="T0" fmla="*/ 134 w 165"/>
                  <a:gd name="T1" fmla="*/ 46 h 63"/>
                  <a:gd name="T2" fmla="*/ 165 w 165"/>
                  <a:gd name="T3" fmla="*/ 44 h 63"/>
                  <a:gd name="T4" fmla="*/ 163 w 165"/>
                  <a:gd name="T5" fmla="*/ 13 h 63"/>
                  <a:gd name="T6" fmla="*/ 149 w 165"/>
                  <a:gd name="T7" fmla="*/ 0 h 63"/>
                  <a:gd name="T8" fmla="*/ 150 w 165"/>
                  <a:gd name="T9" fmla="*/ 23 h 63"/>
                  <a:gd name="T10" fmla="*/ 91 w 165"/>
                  <a:gd name="T11" fmla="*/ 6 h 63"/>
                  <a:gd name="T12" fmla="*/ 2 w 165"/>
                  <a:gd name="T13" fmla="*/ 53 h 63"/>
                  <a:gd name="T14" fmla="*/ 4 w 165"/>
                  <a:gd name="T15" fmla="*/ 62 h 63"/>
                  <a:gd name="T16" fmla="*/ 8 w 165"/>
                  <a:gd name="T17" fmla="*/ 63 h 63"/>
                  <a:gd name="T18" fmla="*/ 13 w 165"/>
                  <a:gd name="T19" fmla="*/ 60 h 63"/>
                  <a:gd name="T20" fmla="*/ 91 w 165"/>
                  <a:gd name="T21" fmla="*/ 19 h 63"/>
                  <a:gd name="T22" fmla="*/ 140 w 165"/>
                  <a:gd name="T23" fmla="*/ 32 h 63"/>
                  <a:gd name="T24" fmla="*/ 120 w 165"/>
                  <a:gd name="T25" fmla="*/ 33 h 63"/>
                  <a:gd name="T26" fmla="*/ 134 w 165"/>
                  <a:gd name="T27"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5" h="63">
                    <a:moveTo>
                      <a:pt x="134" y="46"/>
                    </a:moveTo>
                    <a:cubicBezTo>
                      <a:pt x="165" y="44"/>
                      <a:pt x="165" y="44"/>
                      <a:pt x="165" y="44"/>
                    </a:cubicBezTo>
                    <a:cubicBezTo>
                      <a:pt x="163" y="13"/>
                      <a:pt x="163" y="13"/>
                      <a:pt x="163" y="13"/>
                    </a:cubicBezTo>
                    <a:cubicBezTo>
                      <a:pt x="149" y="0"/>
                      <a:pt x="149" y="0"/>
                      <a:pt x="149" y="0"/>
                    </a:cubicBezTo>
                    <a:cubicBezTo>
                      <a:pt x="150" y="23"/>
                      <a:pt x="150" y="23"/>
                      <a:pt x="150" y="23"/>
                    </a:cubicBezTo>
                    <a:cubicBezTo>
                      <a:pt x="133" y="12"/>
                      <a:pt x="113" y="6"/>
                      <a:pt x="91" y="6"/>
                    </a:cubicBezTo>
                    <a:cubicBezTo>
                      <a:pt x="56" y="6"/>
                      <a:pt x="22" y="23"/>
                      <a:pt x="2" y="53"/>
                    </a:cubicBezTo>
                    <a:cubicBezTo>
                      <a:pt x="0" y="56"/>
                      <a:pt x="1" y="60"/>
                      <a:pt x="4" y="62"/>
                    </a:cubicBezTo>
                    <a:cubicBezTo>
                      <a:pt x="5" y="63"/>
                      <a:pt x="7" y="63"/>
                      <a:pt x="8" y="63"/>
                    </a:cubicBezTo>
                    <a:cubicBezTo>
                      <a:pt x="10" y="63"/>
                      <a:pt x="12" y="62"/>
                      <a:pt x="13" y="60"/>
                    </a:cubicBezTo>
                    <a:cubicBezTo>
                      <a:pt x="31" y="34"/>
                      <a:pt x="60" y="19"/>
                      <a:pt x="91" y="19"/>
                    </a:cubicBezTo>
                    <a:cubicBezTo>
                      <a:pt x="109" y="19"/>
                      <a:pt x="125" y="23"/>
                      <a:pt x="140" y="32"/>
                    </a:cubicBezTo>
                    <a:cubicBezTo>
                      <a:pt x="120" y="33"/>
                      <a:pt x="120" y="33"/>
                      <a:pt x="120" y="33"/>
                    </a:cubicBezTo>
                    <a:lnTo>
                      <a:pt x="134"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2" name="Freeform 95">
                <a:extLst>
                  <a:ext uri="{FF2B5EF4-FFF2-40B4-BE49-F238E27FC236}">
                    <a16:creationId xmlns:a16="http://schemas.microsoft.com/office/drawing/2014/main" id="{9FF4DB1B-F9F6-4A32-8194-B43E6001638A}"/>
                  </a:ext>
                </a:extLst>
              </p:cNvPr>
              <p:cNvSpPr>
                <a:spLocks/>
              </p:cNvSpPr>
              <p:nvPr/>
            </p:nvSpPr>
            <p:spPr bwMode="auto">
              <a:xfrm>
                <a:off x="3419" y="2314"/>
                <a:ext cx="92" cy="196"/>
              </a:xfrm>
              <a:custGeom>
                <a:avLst/>
                <a:gdLst>
                  <a:gd name="T0" fmla="*/ 64 w 79"/>
                  <a:gd name="T1" fmla="*/ 105 h 168"/>
                  <a:gd name="T2" fmla="*/ 57 w 79"/>
                  <a:gd name="T3" fmla="*/ 4 h 168"/>
                  <a:gd name="T4" fmla="*/ 48 w 79"/>
                  <a:gd name="T5" fmla="*/ 2 h 168"/>
                  <a:gd name="T6" fmla="*/ 46 w 79"/>
                  <a:gd name="T7" fmla="*/ 11 h 168"/>
                  <a:gd name="T8" fmla="*/ 52 w 79"/>
                  <a:gd name="T9" fmla="*/ 100 h 168"/>
                  <a:gd name="T10" fmla="*/ 21 w 79"/>
                  <a:gd name="T11" fmla="*/ 138 h 168"/>
                  <a:gd name="T12" fmla="*/ 28 w 79"/>
                  <a:gd name="T13" fmla="*/ 120 h 168"/>
                  <a:gd name="T14" fmla="*/ 11 w 79"/>
                  <a:gd name="T15" fmla="*/ 127 h 168"/>
                  <a:gd name="T16" fmla="*/ 0 w 79"/>
                  <a:gd name="T17" fmla="*/ 157 h 168"/>
                  <a:gd name="T18" fmla="*/ 29 w 79"/>
                  <a:gd name="T19" fmla="*/ 168 h 168"/>
                  <a:gd name="T20" fmla="*/ 46 w 79"/>
                  <a:gd name="T21" fmla="*/ 160 h 168"/>
                  <a:gd name="T22" fmla="*/ 24 w 79"/>
                  <a:gd name="T23" fmla="*/ 152 h 168"/>
                  <a:gd name="T24" fmla="*/ 64 w 79"/>
                  <a:gd name="T25" fmla="*/ 10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68">
                    <a:moveTo>
                      <a:pt x="64" y="105"/>
                    </a:moveTo>
                    <a:cubicBezTo>
                      <a:pt x="79" y="72"/>
                      <a:pt x="76" y="35"/>
                      <a:pt x="57" y="4"/>
                    </a:cubicBezTo>
                    <a:cubicBezTo>
                      <a:pt x="55" y="1"/>
                      <a:pt x="51" y="0"/>
                      <a:pt x="48" y="2"/>
                    </a:cubicBezTo>
                    <a:cubicBezTo>
                      <a:pt x="45" y="4"/>
                      <a:pt x="44" y="8"/>
                      <a:pt x="46" y="11"/>
                    </a:cubicBezTo>
                    <a:cubicBezTo>
                      <a:pt x="63" y="38"/>
                      <a:pt x="65" y="71"/>
                      <a:pt x="52" y="100"/>
                    </a:cubicBezTo>
                    <a:cubicBezTo>
                      <a:pt x="45" y="116"/>
                      <a:pt x="34" y="129"/>
                      <a:pt x="21" y="138"/>
                    </a:cubicBezTo>
                    <a:cubicBezTo>
                      <a:pt x="28" y="120"/>
                      <a:pt x="28" y="120"/>
                      <a:pt x="28" y="120"/>
                    </a:cubicBezTo>
                    <a:cubicBezTo>
                      <a:pt x="11" y="127"/>
                      <a:pt x="11" y="127"/>
                      <a:pt x="11" y="127"/>
                    </a:cubicBezTo>
                    <a:cubicBezTo>
                      <a:pt x="0" y="157"/>
                      <a:pt x="0" y="157"/>
                      <a:pt x="0" y="157"/>
                    </a:cubicBezTo>
                    <a:cubicBezTo>
                      <a:pt x="29" y="168"/>
                      <a:pt x="29" y="168"/>
                      <a:pt x="29" y="168"/>
                    </a:cubicBezTo>
                    <a:cubicBezTo>
                      <a:pt x="46" y="160"/>
                      <a:pt x="46" y="160"/>
                      <a:pt x="46" y="160"/>
                    </a:cubicBezTo>
                    <a:cubicBezTo>
                      <a:pt x="24" y="152"/>
                      <a:pt x="24" y="152"/>
                      <a:pt x="24" y="152"/>
                    </a:cubicBezTo>
                    <a:cubicBezTo>
                      <a:pt x="42" y="140"/>
                      <a:pt x="56" y="124"/>
                      <a:pt x="64"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3" name="Freeform 96">
                <a:extLst>
                  <a:ext uri="{FF2B5EF4-FFF2-40B4-BE49-F238E27FC236}">
                    <a16:creationId xmlns:a16="http://schemas.microsoft.com/office/drawing/2014/main" id="{A3762F08-07F0-45BD-8FF2-1246DD38D11C}"/>
                  </a:ext>
                </a:extLst>
              </p:cNvPr>
              <p:cNvSpPr>
                <a:spLocks/>
              </p:cNvSpPr>
              <p:nvPr/>
            </p:nvSpPr>
            <p:spPr bwMode="auto">
              <a:xfrm>
                <a:off x="3232" y="2352"/>
                <a:ext cx="150" cy="156"/>
              </a:xfrm>
              <a:custGeom>
                <a:avLst/>
                <a:gdLst>
                  <a:gd name="T0" fmla="*/ 122 w 128"/>
                  <a:gd name="T1" fmla="*/ 120 h 133"/>
                  <a:gd name="T2" fmla="*/ 45 w 128"/>
                  <a:gd name="T3" fmla="*/ 75 h 133"/>
                  <a:gd name="T4" fmla="*/ 32 w 128"/>
                  <a:gd name="T5" fmla="*/ 27 h 133"/>
                  <a:gd name="T6" fmla="*/ 43 w 128"/>
                  <a:gd name="T7" fmla="*/ 44 h 133"/>
                  <a:gd name="T8" fmla="*/ 46 w 128"/>
                  <a:gd name="T9" fmla="*/ 25 h 133"/>
                  <a:gd name="T10" fmla="*/ 29 w 128"/>
                  <a:gd name="T11" fmla="*/ 0 h 133"/>
                  <a:gd name="T12" fmla="*/ 3 w 128"/>
                  <a:gd name="T13" fmla="*/ 17 h 133"/>
                  <a:gd name="T14" fmla="*/ 0 w 128"/>
                  <a:gd name="T15" fmla="*/ 36 h 133"/>
                  <a:gd name="T16" fmla="*/ 19 w 128"/>
                  <a:gd name="T17" fmla="*/ 23 h 133"/>
                  <a:gd name="T18" fmla="*/ 34 w 128"/>
                  <a:gd name="T19" fmla="*/ 82 h 133"/>
                  <a:gd name="T20" fmla="*/ 121 w 128"/>
                  <a:gd name="T21" fmla="*/ 133 h 133"/>
                  <a:gd name="T22" fmla="*/ 121 w 128"/>
                  <a:gd name="T23" fmla="*/ 133 h 133"/>
                  <a:gd name="T24" fmla="*/ 128 w 128"/>
                  <a:gd name="T25" fmla="*/ 127 h 133"/>
                  <a:gd name="T26" fmla="*/ 122 w 128"/>
                  <a:gd name="T27" fmla="*/ 12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133">
                    <a:moveTo>
                      <a:pt x="122" y="120"/>
                    </a:moveTo>
                    <a:cubicBezTo>
                      <a:pt x="90" y="119"/>
                      <a:pt x="62" y="102"/>
                      <a:pt x="45" y="75"/>
                    </a:cubicBezTo>
                    <a:cubicBezTo>
                      <a:pt x="36" y="61"/>
                      <a:pt x="32" y="44"/>
                      <a:pt x="32" y="27"/>
                    </a:cubicBezTo>
                    <a:cubicBezTo>
                      <a:pt x="43" y="44"/>
                      <a:pt x="43" y="44"/>
                      <a:pt x="43" y="44"/>
                    </a:cubicBezTo>
                    <a:cubicBezTo>
                      <a:pt x="46" y="25"/>
                      <a:pt x="46" y="25"/>
                      <a:pt x="46" y="25"/>
                    </a:cubicBezTo>
                    <a:cubicBezTo>
                      <a:pt x="29" y="0"/>
                      <a:pt x="29" y="0"/>
                      <a:pt x="29" y="0"/>
                    </a:cubicBezTo>
                    <a:cubicBezTo>
                      <a:pt x="3" y="17"/>
                      <a:pt x="3" y="17"/>
                      <a:pt x="3" y="17"/>
                    </a:cubicBezTo>
                    <a:cubicBezTo>
                      <a:pt x="0" y="36"/>
                      <a:pt x="0" y="36"/>
                      <a:pt x="0" y="36"/>
                    </a:cubicBezTo>
                    <a:cubicBezTo>
                      <a:pt x="19" y="23"/>
                      <a:pt x="19" y="23"/>
                      <a:pt x="19" y="23"/>
                    </a:cubicBezTo>
                    <a:cubicBezTo>
                      <a:pt x="18" y="44"/>
                      <a:pt x="23" y="64"/>
                      <a:pt x="34" y="82"/>
                    </a:cubicBezTo>
                    <a:cubicBezTo>
                      <a:pt x="53" y="113"/>
                      <a:pt x="85" y="132"/>
                      <a:pt x="121" y="133"/>
                    </a:cubicBezTo>
                    <a:cubicBezTo>
                      <a:pt x="121" y="133"/>
                      <a:pt x="121" y="133"/>
                      <a:pt x="121" y="133"/>
                    </a:cubicBezTo>
                    <a:cubicBezTo>
                      <a:pt x="125" y="133"/>
                      <a:pt x="128" y="131"/>
                      <a:pt x="128" y="127"/>
                    </a:cubicBezTo>
                    <a:cubicBezTo>
                      <a:pt x="128" y="123"/>
                      <a:pt x="125" y="120"/>
                      <a:pt x="122"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4" name="Freeform 97">
                <a:extLst>
                  <a:ext uri="{FF2B5EF4-FFF2-40B4-BE49-F238E27FC236}">
                    <a16:creationId xmlns:a16="http://schemas.microsoft.com/office/drawing/2014/main" id="{698E20A5-98D4-4834-839F-3B3149DA0796}"/>
                  </a:ext>
                </a:extLst>
              </p:cNvPr>
              <p:cNvSpPr>
                <a:spLocks/>
              </p:cNvSpPr>
              <p:nvPr/>
            </p:nvSpPr>
            <p:spPr bwMode="auto">
              <a:xfrm>
                <a:off x="3332" y="2408"/>
                <a:ext cx="35" cy="40"/>
              </a:xfrm>
              <a:custGeom>
                <a:avLst/>
                <a:gdLst>
                  <a:gd name="T0" fmla="*/ 17 w 30"/>
                  <a:gd name="T1" fmla="*/ 6 h 34"/>
                  <a:gd name="T2" fmla="*/ 23 w 30"/>
                  <a:gd name="T3" fmla="*/ 9 h 34"/>
                  <a:gd name="T4" fmla="*/ 26 w 30"/>
                  <a:gd name="T5" fmla="*/ 10 h 34"/>
                  <a:gd name="T6" fmla="*/ 29 w 30"/>
                  <a:gd name="T7" fmla="*/ 7 h 34"/>
                  <a:gd name="T8" fmla="*/ 17 w 30"/>
                  <a:gd name="T9" fmla="*/ 0 h 34"/>
                  <a:gd name="T10" fmla="*/ 0 w 30"/>
                  <a:gd name="T11" fmla="*/ 17 h 34"/>
                  <a:gd name="T12" fmla="*/ 17 w 30"/>
                  <a:gd name="T13" fmla="*/ 34 h 34"/>
                  <a:gd name="T14" fmla="*/ 30 w 30"/>
                  <a:gd name="T15" fmla="*/ 26 h 34"/>
                  <a:gd name="T16" fmla="*/ 27 w 30"/>
                  <a:gd name="T17" fmla="*/ 23 h 34"/>
                  <a:gd name="T18" fmla="*/ 24 w 30"/>
                  <a:gd name="T19" fmla="*/ 24 h 34"/>
                  <a:gd name="T20" fmla="*/ 16 w 30"/>
                  <a:gd name="T21" fmla="*/ 28 h 34"/>
                  <a:gd name="T22" fmla="*/ 6 w 30"/>
                  <a:gd name="T23" fmla="*/ 17 h 34"/>
                  <a:gd name="T24" fmla="*/ 17 w 30"/>
                  <a:gd name="T25"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4">
                    <a:moveTo>
                      <a:pt x="17" y="6"/>
                    </a:moveTo>
                    <a:cubicBezTo>
                      <a:pt x="19" y="6"/>
                      <a:pt x="22" y="7"/>
                      <a:pt x="23" y="9"/>
                    </a:cubicBezTo>
                    <a:cubicBezTo>
                      <a:pt x="24" y="9"/>
                      <a:pt x="25" y="10"/>
                      <a:pt x="26" y="10"/>
                    </a:cubicBezTo>
                    <a:cubicBezTo>
                      <a:pt x="27" y="10"/>
                      <a:pt x="29" y="9"/>
                      <a:pt x="29" y="7"/>
                    </a:cubicBezTo>
                    <a:cubicBezTo>
                      <a:pt x="29" y="4"/>
                      <a:pt x="24" y="0"/>
                      <a:pt x="17" y="0"/>
                    </a:cubicBezTo>
                    <a:cubicBezTo>
                      <a:pt x="6" y="0"/>
                      <a:pt x="0" y="9"/>
                      <a:pt x="0" y="17"/>
                    </a:cubicBezTo>
                    <a:cubicBezTo>
                      <a:pt x="0" y="25"/>
                      <a:pt x="6" y="34"/>
                      <a:pt x="17" y="34"/>
                    </a:cubicBezTo>
                    <a:cubicBezTo>
                      <a:pt x="24" y="34"/>
                      <a:pt x="30" y="29"/>
                      <a:pt x="30" y="26"/>
                    </a:cubicBezTo>
                    <a:cubicBezTo>
                      <a:pt x="30" y="24"/>
                      <a:pt x="29" y="23"/>
                      <a:pt x="27" y="23"/>
                    </a:cubicBezTo>
                    <a:cubicBezTo>
                      <a:pt x="26" y="23"/>
                      <a:pt x="25" y="24"/>
                      <a:pt x="24" y="24"/>
                    </a:cubicBezTo>
                    <a:cubicBezTo>
                      <a:pt x="23" y="27"/>
                      <a:pt x="20" y="28"/>
                      <a:pt x="16" y="28"/>
                    </a:cubicBezTo>
                    <a:cubicBezTo>
                      <a:pt x="10" y="28"/>
                      <a:pt x="6" y="22"/>
                      <a:pt x="6" y="17"/>
                    </a:cubicBezTo>
                    <a:cubicBezTo>
                      <a:pt x="6" y="13"/>
                      <a:pt x="9" y="6"/>
                      <a:pt x="1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5" name="Freeform 98">
                <a:extLst>
                  <a:ext uri="{FF2B5EF4-FFF2-40B4-BE49-F238E27FC236}">
                    <a16:creationId xmlns:a16="http://schemas.microsoft.com/office/drawing/2014/main" id="{BD0F9697-79F8-4892-ACC8-7D261C2F52FC}"/>
                  </a:ext>
                </a:extLst>
              </p:cNvPr>
              <p:cNvSpPr>
                <a:spLocks noEditPoints="1"/>
              </p:cNvSpPr>
              <p:nvPr/>
            </p:nvSpPr>
            <p:spPr bwMode="auto">
              <a:xfrm>
                <a:off x="3368" y="2408"/>
                <a:ext cx="39" cy="40"/>
              </a:xfrm>
              <a:custGeom>
                <a:avLst/>
                <a:gdLst>
                  <a:gd name="T0" fmla="*/ 16 w 33"/>
                  <a:gd name="T1" fmla="*/ 0 h 34"/>
                  <a:gd name="T2" fmla="*/ 0 w 33"/>
                  <a:gd name="T3" fmla="*/ 17 h 34"/>
                  <a:gd name="T4" fmla="*/ 16 w 33"/>
                  <a:gd name="T5" fmla="*/ 34 h 34"/>
                  <a:gd name="T6" fmla="*/ 33 w 33"/>
                  <a:gd name="T7" fmla="*/ 17 h 34"/>
                  <a:gd name="T8" fmla="*/ 16 w 33"/>
                  <a:gd name="T9" fmla="*/ 0 h 34"/>
                  <a:gd name="T10" fmla="*/ 16 w 33"/>
                  <a:gd name="T11" fmla="*/ 28 h 34"/>
                  <a:gd name="T12" fmla="*/ 6 w 33"/>
                  <a:gd name="T13" fmla="*/ 17 h 34"/>
                  <a:gd name="T14" fmla="*/ 16 w 33"/>
                  <a:gd name="T15" fmla="*/ 6 h 34"/>
                  <a:gd name="T16" fmla="*/ 27 w 33"/>
                  <a:gd name="T17" fmla="*/ 17 h 34"/>
                  <a:gd name="T18" fmla="*/ 16 w 33"/>
                  <a:gd name="T19"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4">
                    <a:moveTo>
                      <a:pt x="16" y="0"/>
                    </a:moveTo>
                    <a:cubicBezTo>
                      <a:pt x="7" y="0"/>
                      <a:pt x="0" y="7"/>
                      <a:pt x="0" y="17"/>
                    </a:cubicBezTo>
                    <a:cubicBezTo>
                      <a:pt x="0" y="27"/>
                      <a:pt x="7" y="34"/>
                      <a:pt x="16" y="34"/>
                    </a:cubicBezTo>
                    <a:cubicBezTo>
                      <a:pt x="26" y="34"/>
                      <a:pt x="33" y="27"/>
                      <a:pt x="33" y="17"/>
                    </a:cubicBezTo>
                    <a:cubicBezTo>
                      <a:pt x="33" y="7"/>
                      <a:pt x="26" y="0"/>
                      <a:pt x="16" y="0"/>
                    </a:cubicBezTo>
                    <a:close/>
                    <a:moveTo>
                      <a:pt x="16" y="28"/>
                    </a:moveTo>
                    <a:cubicBezTo>
                      <a:pt x="10" y="28"/>
                      <a:pt x="6" y="23"/>
                      <a:pt x="6" y="17"/>
                    </a:cubicBezTo>
                    <a:cubicBezTo>
                      <a:pt x="6" y="10"/>
                      <a:pt x="10" y="6"/>
                      <a:pt x="16" y="6"/>
                    </a:cubicBezTo>
                    <a:cubicBezTo>
                      <a:pt x="23" y="6"/>
                      <a:pt x="27" y="10"/>
                      <a:pt x="27" y="17"/>
                    </a:cubicBezTo>
                    <a:cubicBezTo>
                      <a:pt x="27" y="23"/>
                      <a:pt x="23" y="28"/>
                      <a:pt x="1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6" name="Freeform 99">
                <a:extLst>
                  <a:ext uri="{FF2B5EF4-FFF2-40B4-BE49-F238E27FC236}">
                    <a16:creationId xmlns:a16="http://schemas.microsoft.com/office/drawing/2014/main" id="{9689324E-3C5F-4D66-A891-C20395EBDD2A}"/>
                  </a:ext>
                </a:extLst>
              </p:cNvPr>
              <p:cNvSpPr>
                <a:spLocks noEditPoints="1"/>
              </p:cNvSpPr>
              <p:nvPr/>
            </p:nvSpPr>
            <p:spPr bwMode="auto">
              <a:xfrm>
                <a:off x="3413" y="2418"/>
                <a:ext cx="17" cy="28"/>
              </a:xfrm>
              <a:custGeom>
                <a:avLst/>
                <a:gdLst>
                  <a:gd name="T0" fmla="*/ 4 w 15"/>
                  <a:gd name="T1" fmla="*/ 15 h 24"/>
                  <a:gd name="T2" fmla="*/ 4 w 15"/>
                  <a:gd name="T3" fmla="*/ 15 h 24"/>
                  <a:gd name="T4" fmla="*/ 1 w 15"/>
                  <a:gd name="T5" fmla="*/ 18 h 24"/>
                  <a:gd name="T6" fmla="*/ 0 w 15"/>
                  <a:gd name="T7" fmla="*/ 21 h 24"/>
                  <a:gd name="T8" fmla="*/ 3 w 15"/>
                  <a:gd name="T9" fmla="*/ 24 h 24"/>
                  <a:gd name="T10" fmla="*/ 8 w 15"/>
                  <a:gd name="T11" fmla="*/ 24 h 24"/>
                  <a:gd name="T12" fmla="*/ 13 w 15"/>
                  <a:gd name="T13" fmla="*/ 24 h 24"/>
                  <a:gd name="T14" fmla="*/ 15 w 15"/>
                  <a:gd name="T15" fmla="*/ 21 h 24"/>
                  <a:gd name="T16" fmla="*/ 13 w 15"/>
                  <a:gd name="T17" fmla="*/ 19 h 24"/>
                  <a:gd name="T18" fmla="*/ 9 w 15"/>
                  <a:gd name="T19" fmla="*/ 19 h 24"/>
                  <a:gd name="T20" fmla="*/ 7 w 15"/>
                  <a:gd name="T21" fmla="*/ 19 h 24"/>
                  <a:gd name="T22" fmla="*/ 8 w 15"/>
                  <a:gd name="T23" fmla="*/ 18 h 24"/>
                  <a:gd name="T24" fmla="*/ 13 w 15"/>
                  <a:gd name="T25" fmla="*/ 13 h 24"/>
                  <a:gd name="T26" fmla="*/ 15 w 15"/>
                  <a:gd name="T27" fmla="*/ 7 h 24"/>
                  <a:gd name="T28" fmla="*/ 8 w 15"/>
                  <a:gd name="T29" fmla="*/ 0 h 24"/>
                  <a:gd name="T30" fmla="*/ 0 w 15"/>
                  <a:gd name="T31" fmla="*/ 6 h 24"/>
                  <a:gd name="T32" fmla="*/ 3 w 15"/>
                  <a:gd name="T33" fmla="*/ 9 h 24"/>
                  <a:gd name="T34" fmla="*/ 5 w 15"/>
                  <a:gd name="T35" fmla="*/ 7 h 24"/>
                  <a:gd name="T36" fmla="*/ 8 w 15"/>
                  <a:gd name="T37" fmla="*/ 5 h 24"/>
                  <a:gd name="T38" fmla="*/ 10 w 15"/>
                  <a:gd name="T39" fmla="*/ 7 h 24"/>
                  <a:gd name="T40" fmla="*/ 9 w 15"/>
                  <a:gd name="T41" fmla="*/ 10 h 24"/>
                  <a:gd name="T42" fmla="*/ 4 w 15"/>
                  <a:gd name="T43" fmla="*/ 15 h 24"/>
                  <a:gd name="T44" fmla="*/ 5 w 15"/>
                  <a:gd name="T45" fmla="*/ 15 h 24"/>
                  <a:gd name="T46" fmla="*/ 5 w 15"/>
                  <a:gd name="T47" fmla="*/ 15 h 24"/>
                  <a:gd name="T48" fmla="*/ 5 w 15"/>
                  <a:gd name="T4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24">
                    <a:moveTo>
                      <a:pt x="4" y="15"/>
                    </a:moveTo>
                    <a:cubicBezTo>
                      <a:pt x="4" y="15"/>
                      <a:pt x="4" y="15"/>
                      <a:pt x="4" y="15"/>
                    </a:cubicBezTo>
                    <a:cubicBezTo>
                      <a:pt x="3" y="16"/>
                      <a:pt x="2" y="17"/>
                      <a:pt x="1" y="18"/>
                    </a:cubicBezTo>
                    <a:cubicBezTo>
                      <a:pt x="0" y="19"/>
                      <a:pt x="0" y="20"/>
                      <a:pt x="0" y="21"/>
                    </a:cubicBezTo>
                    <a:cubicBezTo>
                      <a:pt x="0" y="22"/>
                      <a:pt x="1" y="24"/>
                      <a:pt x="3" y="24"/>
                    </a:cubicBezTo>
                    <a:cubicBezTo>
                      <a:pt x="4" y="24"/>
                      <a:pt x="6" y="24"/>
                      <a:pt x="8" y="24"/>
                    </a:cubicBezTo>
                    <a:cubicBezTo>
                      <a:pt x="10" y="24"/>
                      <a:pt x="12" y="24"/>
                      <a:pt x="13" y="24"/>
                    </a:cubicBezTo>
                    <a:cubicBezTo>
                      <a:pt x="14" y="24"/>
                      <a:pt x="15" y="23"/>
                      <a:pt x="15" y="21"/>
                    </a:cubicBezTo>
                    <a:cubicBezTo>
                      <a:pt x="15" y="20"/>
                      <a:pt x="14" y="19"/>
                      <a:pt x="13" y="19"/>
                    </a:cubicBezTo>
                    <a:cubicBezTo>
                      <a:pt x="12" y="19"/>
                      <a:pt x="10" y="19"/>
                      <a:pt x="9" y="19"/>
                    </a:cubicBezTo>
                    <a:cubicBezTo>
                      <a:pt x="8" y="19"/>
                      <a:pt x="8" y="19"/>
                      <a:pt x="7" y="19"/>
                    </a:cubicBezTo>
                    <a:cubicBezTo>
                      <a:pt x="8" y="18"/>
                      <a:pt x="8" y="18"/>
                      <a:pt x="8" y="18"/>
                    </a:cubicBezTo>
                    <a:cubicBezTo>
                      <a:pt x="10" y="16"/>
                      <a:pt x="11" y="15"/>
                      <a:pt x="13" y="13"/>
                    </a:cubicBezTo>
                    <a:cubicBezTo>
                      <a:pt x="15" y="11"/>
                      <a:pt x="15" y="9"/>
                      <a:pt x="15" y="7"/>
                    </a:cubicBezTo>
                    <a:cubicBezTo>
                      <a:pt x="15" y="4"/>
                      <a:pt x="13" y="0"/>
                      <a:pt x="8" y="0"/>
                    </a:cubicBezTo>
                    <a:cubicBezTo>
                      <a:pt x="3" y="0"/>
                      <a:pt x="0" y="4"/>
                      <a:pt x="0" y="6"/>
                    </a:cubicBezTo>
                    <a:cubicBezTo>
                      <a:pt x="0" y="8"/>
                      <a:pt x="2" y="9"/>
                      <a:pt x="3" y="9"/>
                    </a:cubicBezTo>
                    <a:cubicBezTo>
                      <a:pt x="4" y="9"/>
                      <a:pt x="5" y="8"/>
                      <a:pt x="5" y="7"/>
                    </a:cubicBezTo>
                    <a:cubicBezTo>
                      <a:pt x="6" y="5"/>
                      <a:pt x="7" y="5"/>
                      <a:pt x="8" y="5"/>
                    </a:cubicBezTo>
                    <a:cubicBezTo>
                      <a:pt x="9" y="5"/>
                      <a:pt x="10" y="6"/>
                      <a:pt x="10" y="7"/>
                    </a:cubicBezTo>
                    <a:cubicBezTo>
                      <a:pt x="10" y="8"/>
                      <a:pt x="9" y="9"/>
                      <a:pt x="9" y="10"/>
                    </a:cubicBezTo>
                    <a:cubicBezTo>
                      <a:pt x="7" y="12"/>
                      <a:pt x="6" y="13"/>
                      <a:pt x="4" y="15"/>
                    </a:cubicBezTo>
                    <a:close/>
                    <a:moveTo>
                      <a:pt x="5" y="15"/>
                    </a:moveTo>
                    <a:cubicBezTo>
                      <a:pt x="5" y="15"/>
                      <a:pt x="5" y="15"/>
                      <a:pt x="5" y="15"/>
                    </a:cubicBezTo>
                    <a:cubicBezTo>
                      <a:pt x="5" y="15"/>
                      <a:pt x="5" y="15"/>
                      <a:pt x="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7" name="Freeform 100">
                <a:extLst>
                  <a:ext uri="{FF2B5EF4-FFF2-40B4-BE49-F238E27FC236}">
                    <a16:creationId xmlns:a16="http://schemas.microsoft.com/office/drawing/2014/main" id="{828389B7-EAE8-4E9C-95BE-28930ECD9734}"/>
                  </a:ext>
                </a:extLst>
              </p:cNvPr>
              <p:cNvSpPr>
                <a:spLocks noEditPoints="1"/>
              </p:cNvSpPr>
              <p:nvPr/>
            </p:nvSpPr>
            <p:spPr bwMode="auto">
              <a:xfrm>
                <a:off x="3351" y="2321"/>
                <a:ext cx="65" cy="80"/>
              </a:xfrm>
              <a:custGeom>
                <a:avLst/>
                <a:gdLst>
                  <a:gd name="T0" fmla="*/ 0 w 56"/>
                  <a:gd name="T1" fmla="*/ 67 h 69"/>
                  <a:gd name="T2" fmla="*/ 1 w 56"/>
                  <a:gd name="T3" fmla="*/ 69 h 69"/>
                  <a:gd name="T4" fmla="*/ 2 w 56"/>
                  <a:gd name="T5" fmla="*/ 69 h 69"/>
                  <a:gd name="T6" fmla="*/ 4 w 56"/>
                  <a:gd name="T7" fmla="*/ 68 h 69"/>
                  <a:gd name="T8" fmla="*/ 9 w 56"/>
                  <a:gd name="T9" fmla="*/ 58 h 69"/>
                  <a:gd name="T10" fmla="*/ 11 w 56"/>
                  <a:gd name="T11" fmla="*/ 58 h 69"/>
                  <a:gd name="T12" fmla="*/ 11 w 56"/>
                  <a:gd name="T13" fmla="*/ 58 h 69"/>
                  <a:gd name="T14" fmla="*/ 50 w 56"/>
                  <a:gd name="T15" fmla="*/ 39 h 69"/>
                  <a:gd name="T16" fmla="*/ 53 w 56"/>
                  <a:gd name="T17" fmla="*/ 1 h 69"/>
                  <a:gd name="T18" fmla="*/ 52 w 56"/>
                  <a:gd name="T19" fmla="*/ 1 h 69"/>
                  <a:gd name="T20" fmla="*/ 34 w 56"/>
                  <a:gd name="T21" fmla="*/ 5 h 69"/>
                  <a:gd name="T22" fmla="*/ 3 w 56"/>
                  <a:gd name="T23" fmla="*/ 28 h 69"/>
                  <a:gd name="T24" fmla="*/ 5 w 56"/>
                  <a:gd name="T25" fmla="*/ 56 h 69"/>
                  <a:gd name="T26" fmla="*/ 0 w 56"/>
                  <a:gd name="T27" fmla="*/ 67 h 69"/>
                  <a:gd name="T28" fmla="*/ 22 w 56"/>
                  <a:gd name="T29" fmla="*/ 28 h 69"/>
                  <a:gd name="T30" fmla="*/ 40 w 56"/>
                  <a:gd name="T31" fmla="*/ 12 h 69"/>
                  <a:gd name="T32" fmla="*/ 43 w 56"/>
                  <a:gd name="T33" fmla="*/ 13 h 69"/>
                  <a:gd name="T34" fmla="*/ 42 w 56"/>
                  <a:gd name="T35" fmla="*/ 15 h 69"/>
                  <a:gd name="T36" fmla="*/ 38 w 56"/>
                  <a:gd name="T37" fmla="*/ 17 h 69"/>
                  <a:gd name="T38" fmla="*/ 24 w 56"/>
                  <a:gd name="T39" fmla="*/ 30 h 69"/>
                  <a:gd name="T40" fmla="*/ 17 w 56"/>
                  <a:gd name="T41" fmla="*/ 46 h 69"/>
                  <a:gd name="T42" fmla="*/ 16 w 56"/>
                  <a:gd name="T43" fmla="*/ 49 h 69"/>
                  <a:gd name="T44" fmla="*/ 14 w 56"/>
                  <a:gd name="T45" fmla="*/ 51 h 69"/>
                  <a:gd name="T46" fmla="*/ 12 w 56"/>
                  <a:gd name="T47" fmla="*/ 49 h 69"/>
                  <a:gd name="T48" fmla="*/ 22 w 56"/>
                  <a:gd name="T49" fmla="*/ 2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6" h="69">
                    <a:moveTo>
                      <a:pt x="0" y="67"/>
                    </a:moveTo>
                    <a:cubicBezTo>
                      <a:pt x="0" y="68"/>
                      <a:pt x="0" y="69"/>
                      <a:pt x="1" y="69"/>
                    </a:cubicBezTo>
                    <a:cubicBezTo>
                      <a:pt x="2" y="69"/>
                      <a:pt x="2" y="69"/>
                      <a:pt x="2" y="69"/>
                    </a:cubicBezTo>
                    <a:cubicBezTo>
                      <a:pt x="3" y="69"/>
                      <a:pt x="4" y="68"/>
                      <a:pt x="4" y="68"/>
                    </a:cubicBezTo>
                    <a:cubicBezTo>
                      <a:pt x="5" y="63"/>
                      <a:pt x="7" y="60"/>
                      <a:pt x="9" y="58"/>
                    </a:cubicBezTo>
                    <a:cubicBezTo>
                      <a:pt x="11" y="58"/>
                      <a:pt x="11" y="58"/>
                      <a:pt x="11" y="58"/>
                    </a:cubicBezTo>
                    <a:cubicBezTo>
                      <a:pt x="11" y="58"/>
                      <a:pt x="11" y="58"/>
                      <a:pt x="11" y="58"/>
                    </a:cubicBezTo>
                    <a:cubicBezTo>
                      <a:pt x="13" y="58"/>
                      <a:pt x="44" y="58"/>
                      <a:pt x="50" y="39"/>
                    </a:cubicBezTo>
                    <a:cubicBezTo>
                      <a:pt x="56" y="21"/>
                      <a:pt x="54" y="10"/>
                      <a:pt x="53" y="1"/>
                    </a:cubicBezTo>
                    <a:cubicBezTo>
                      <a:pt x="53" y="1"/>
                      <a:pt x="53" y="0"/>
                      <a:pt x="52" y="1"/>
                    </a:cubicBezTo>
                    <a:cubicBezTo>
                      <a:pt x="50" y="1"/>
                      <a:pt x="44" y="3"/>
                      <a:pt x="34" y="5"/>
                    </a:cubicBezTo>
                    <a:cubicBezTo>
                      <a:pt x="20" y="8"/>
                      <a:pt x="8" y="13"/>
                      <a:pt x="3" y="28"/>
                    </a:cubicBezTo>
                    <a:cubicBezTo>
                      <a:pt x="0" y="39"/>
                      <a:pt x="4" y="51"/>
                      <a:pt x="5" y="56"/>
                    </a:cubicBezTo>
                    <a:cubicBezTo>
                      <a:pt x="3" y="59"/>
                      <a:pt x="1" y="62"/>
                      <a:pt x="0" y="67"/>
                    </a:cubicBezTo>
                    <a:close/>
                    <a:moveTo>
                      <a:pt x="22" y="28"/>
                    </a:moveTo>
                    <a:cubicBezTo>
                      <a:pt x="31" y="17"/>
                      <a:pt x="40" y="12"/>
                      <a:pt x="40" y="12"/>
                    </a:cubicBezTo>
                    <a:cubicBezTo>
                      <a:pt x="41" y="12"/>
                      <a:pt x="42" y="12"/>
                      <a:pt x="43" y="13"/>
                    </a:cubicBezTo>
                    <a:cubicBezTo>
                      <a:pt x="43" y="13"/>
                      <a:pt x="43" y="14"/>
                      <a:pt x="42" y="15"/>
                    </a:cubicBezTo>
                    <a:cubicBezTo>
                      <a:pt x="42" y="15"/>
                      <a:pt x="40" y="16"/>
                      <a:pt x="38" y="17"/>
                    </a:cubicBezTo>
                    <a:cubicBezTo>
                      <a:pt x="35" y="20"/>
                      <a:pt x="29" y="24"/>
                      <a:pt x="24" y="30"/>
                    </a:cubicBezTo>
                    <a:cubicBezTo>
                      <a:pt x="19" y="36"/>
                      <a:pt x="17" y="42"/>
                      <a:pt x="17" y="46"/>
                    </a:cubicBezTo>
                    <a:cubicBezTo>
                      <a:pt x="16" y="48"/>
                      <a:pt x="16" y="49"/>
                      <a:pt x="16" y="49"/>
                    </a:cubicBezTo>
                    <a:cubicBezTo>
                      <a:pt x="16" y="50"/>
                      <a:pt x="15" y="51"/>
                      <a:pt x="14" y="51"/>
                    </a:cubicBezTo>
                    <a:cubicBezTo>
                      <a:pt x="13" y="50"/>
                      <a:pt x="12" y="50"/>
                      <a:pt x="12" y="49"/>
                    </a:cubicBezTo>
                    <a:cubicBezTo>
                      <a:pt x="13" y="48"/>
                      <a:pt x="14" y="38"/>
                      <a:pt x="2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590" name="テキスト ボックス 589">
              <a:extLst>
                <a:ext uri="{FF2B5EF4-FFF2-40B4-BE49-F238E27FC236}">
                  <a16:creationId xmlns:a16="http://schemas.microsoft.com/office/drawing/2014/main" id="{06B85759-F069-4094-A31A-9A6D45319421}"/>
                </a:ext>
              </a:extLst>
            </p:cNvPr>
            <p:cNvSpPr txBox="1"/>
            <p:nvPr/>
          </p:nvSpPr>
          <p:spPr>
            <a:xfrm>
              <a:off x="3116758" y="3086748"/>
              <a:ext cx="2206299" cy="541020"/>
            </a:xfrm>
            <a:prstGeom prst="rect">
              <a:avLst/>
            </a:prstGeom>
            <a:noFill/>
          </p:spPr>
          <p:txBody>
            <a:bodyPr wrap="square" lIns="0" tIns="0" rIns="0" bIns="0" rtlCol="0">
              <a:spAutoFit/>
            </a:bodyPr>
            <a:lstStyle>
              <a:defPPr>
                <a:defRPr lang="ja-JP"/>
              </a:defPPr>
              <a:lvl1pPr algn="ctr">
                <a:defRPr sz="1400" b="1"/>
              </a:lvl1pPr>
            </a:lstStyle>
            <a:p>
              <a:pPr lvl="0">
                <a:defRPr/>
              </a:pPr>
              <a:r>
                <a:rPr lang="ja-JP" altLang="en-US" dirty="0">
                  <a:solidFill>
                    <a:prstClr val="black"/>
                  </a:solidFill>
                </a:rPr>
                <a:t>燃料のカーボン</a:t>
              </a:r>
              <a:r>
                <a:rPr lang="en-US" altLang="ja-JP" dirty="0">
                  <a:solidFill>
                    <a:prstClr val="black"/>
                  </a:solidFill>
                </a:rPr>
                <a:t/>
              </a:r>
              <a:br>
                <a:rPr lang="en-US" altLang="ja-JP" dirty="0">
                  <a:solidFill>
                    <a:prstClr val="black"/>
                  </a:solidFill>
                </a:rPr>
              </a:br>
              <a:r>
                <a:rPr lang="ja-JP" altLang="en-US" dirty="0">
                  <a:solidFill>
                    <a:prstClr val="black"/>
                  </a:solidFill>
                </a:rPr>
                <a:t>ニュートラル化</a:t>
              </a:r>
            </a:p>
          </p:txBody>
        </p:sp>
      </p:grpSp>
      <p:grpSp>
        <p:nvGrpSpPr>
          <p:cNvPr id="617" name="Group 36">
            <a:extLst>
              <a:ext uri="{FF2B5EF4-FFF2-40B4-BE49-F238E27FC236}">
                <a16:creationId xmlns:a16="http://schemas.microsoft.com/office/drawing/2014/main" id="{844ECCFA-0CF2-4240-A1BA-0D4E0BFA05C0}"/>
              </a:ext>
            </a:extLst>
          </p:cNvPr>
          <p:cNvGrpSpPr>
            <a:grpSpLocks noChangeAspect="1"/>
          </p:cNvGrpSpPr>
          <p:nvPr/>
        </p:nvGrpSpPr>
        <p:grpSpPr bwMode="auto">
          <a:xfrm>
            <a:off x="7042495" y="6280647"/>
            <a:ext cx="1012762" cy="694976"/>
            <a:chOff x="0" y="0"/>
            <a:chExt cx="733" cy="503"/>
          </a:xfrm>
          <a:solidFill>
            <a:schemeClr val="accent1">
              <a:lumMod val="40000"/>
              <a:lumOff val="60000"/>
            </a:schemeClr>
          </a:solidFill>
        </p:grpSpPr>
        <p:sp>
          <p:nvSpPr>
            <p:cNvPr id="618" name="Freeform 37">
              <a:extLst>
                <a:ext uri="{FF2B5EF4-FFF2-40B4-BE49-F238E27FC236}">
                  <a16:creationId xmlns:a16="http://schemas.microsoft.com/office/drawing/2014/main" id="{E08EDDBE-9F15-4024-920C-0BCC01ADD403}"/>
                </a:ext>
              </a:extLst>
            </p:cNvPr>
            <p:cNvSpPr>
              <a:spLocks/>
            </p:cNvSpPr>
            <p:nvPr/>
          </p:nvSpPr>
          <p:spPr bwMode="auto">
            <a:xfrm>
              <a:off x="171" y="0"/>
              <a:ext cx="79" cy="94"/>
            </a:xfrm>
            <a:custGeom>
              <a:avLst/>
              <a:gdLst>
                <a:gd name="T0" fmla="*/ 8 w 79"/>
                <a:gd name="T1" fmla="*/ 0 h 94"/>
                <a:gd name="T2" fmla="*/ 0 w 79"/>
                <a:gd name="T3" fmla="*/ 94 h 94"/>
                <a:gd name="T4" fmla="*/ 79 w 79"/>
                <a:gd name="T5" fmla="*/ 94 h 94"/>
                <a:gd name="T6" fmla="*/ 58 w 79"/>
                <a:gd name="T7" fmla="*/ 0 h 94"/>
                <a:gd name="T8" fmla="*/ 8 w 79"/>
                <a:gd name="T9" fmla="*/ 0 h 94"/>
              </a:gdLst>
              <a:ahLst/>
              <a:cxnLst>
                <a:cxn ang="0">
                  <a:pos x="T0" y="T1"/>
                </a:cxn>
                <a:cxn ang="0">
                  <a:pos x="T2" y="T3"/>
                </a:cxn>
                <a:cxn ang="0">
                  <a:pos x="T4" y="T5"/>
                </a:cxn>
                <a:cxn ang="0">
                  <a:pos x="T6" y="T7"/>
                </a:cxn>
                <a:cxn ang="0">
                  <a:pos x="T8" y="T9"/>
                </a:cxn>
              </a:cxnLst>
              <a:rect l="0" t="0" r="r" b="b"/>
              <a:pathLst>
                <a:path w="79" h="94">
                  <a:moveTo>
                    <a:pt x="8" y="0"/>
                  </a:moveTo>
                  <a:lnTo>
                    <a:pt x="0" y="94"/>
                  </a:lnTo>
                  <a:lnTo>
                    <a:pt x="79" y="94"/>
                  </a:lnTo>
                  <a:lnTo>
                    <a:pt x="58" y="0"/>
                  </a:lnTo>
                  <a:lnTo>
                    <a:pt x="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619" name="Freeform 38">
              <a:extLst>
                <a:ext uri="{FF2B5EF4-FFF2-40B4-BE49-F238E27FC236}">
                  <a16:creationId xmlns:a16="http://schemas.microsoft.com/office/drawing/2014/main" id="{446CCCFF-99F1-42B9-A376-CCD4C4175D74}"/>
                </a:ext>
              </a:extLst>
            </p:cNvPr>
            <p:cNvSpPr>
              <a:spLocks noEditPoints="1"/>
            </p:cNvSpPr>
            <p:nvPr/>
          </p:nvSpPr>
          <p:spPr bwMode="auto">
            <a:xfrm>
              <a:off x="105" y="107"/>
              <a:ext cx="462" cy="139"/>
            </a:xfrm>
            <a:custGeom>
              <a:avLst/>
              <a:gdLst>
                <a:gd name="T0" fmla="*/ 392 w 398"/>
                <a:gd name="T1" fmla="*/ 0 h 120"/>
                <a:gd name="T2" fmla="*/ 6 w 398"/>
                <a:gd name="T3" fmla="*/ 0 h 120"/>
                <a:gd name="T4" fmla="*/ 0 w 398"/>
                <a:gd name="T5" fmla="*/ 6 h 120"/>
                <a:gd name="T6" fmla="*/ 0 w 398"/>
                <a:gd name="T7" fmla="*/ 115 h 120"/>
                <a:gd name="T8" fmla="*/ 6 w 398"/>
                <a:gd name="T9" fmla="*/ 120 h 120"/>
                <a:gd name="T10" fmla="*/ 392 w 398"/>
                <a:gd name="T11" fmla="*/ 120 h 120"/>
                <a:gd name="T12" fmla="*/ 398 w 398"/>
                <a:gd name="T13" fmla="*/ 115 h 120"/>
                <a:gd name="T14" fmla="*/ 398 w 398"/>
                <a:gd name="T15" fmla="*/ 6 h 120"/>
                <a:gd name="T16" fmla="*/ 392 w 398"/>
                <a:gd name="T17" fmla="*/ 0 h 120"/>
                <a:gd name="T18" fmla="*/ 67 w 398"/>
                <a:gd name="T19" fmla="*/ 85 h 120"/>
                <a:gd name="T20" fmla="*/ 42 w 398"/>
                <a:gd name="T21" fmla="*/ 60 h 120"/>
                <a:gd name="T22" fmla="*/ 67 w 398"/>
                <a:gd name="T23" fmla="*/ 36 h 120"/>
                <a:gd name="T24" fmla="*/ 91 w 398"/>
                <a:gd name="T25" fmla="*/ 60 h 120"/>
                <a:gd name="T26" fmla="*/ 67 w 398"/>
                <a:gd name="T27" fmla="*/ 85 h 120"/>
                <a:gd name="T28" fmla="*/ 155 w 398"/>
                <a:gd name="T29" fmla="*/ 85 h 120"/>
                <a:gd name="T30" fmla="*/ 130 w 398"/>
                <a:gd name="T31" fmla="*/ 60 h 120"/>
                <a:gd name="T32" fmla="*/ 155 w 398"/>
                <a:gd name="T33" fmla="*/ 36 h 120"/>
                <a:gd name="T34" fmla="*/ 179 w 398"/>
                <a:gd name="T35" fmla="*/ 60 h 120"/>
                <a:gd name="T36" fmla="*/ 155 w 398"/>
                <a:gd name="T37" fmla="*/ 85 h 120"/>
                <a:gd name="T38" fmla="*/ 243 w 398"/>
                <a:gd name="T39" fmla="*/ 85 h 120"/>
                <a:gd name="T40" fmla="*/ 219 w 398"/>
                <a:gd name="T41" fmla="*/ 60 h 120"/>
                <a:gd name="T42" fmla="*/ 243 w 398"/>
                <a:gd name="T43" fmla="*/ 36 h 120"/>
                <a:gd name="T44" fmla="*/ 268 w 398"/>
                <a:gd name="T45" fmla="*/ 60 h 120"/>
                <a:gd name="T46" fmla="*/ 243 w 398"/>
                <a:gd name="T47" fmla="*/ 85 h 120"/>
                <a:gd name="T48" fmla="*/ 331 w 398"/>
                <a:gd name="T49" fmla="*/ 85 h 120"/>
                <a:gd name="T50" fmla="*/ 307 w 398"/>
                <a:gd name="T51" fmla="*/ 60 h 120"/>
                <a:gd name="T52" fmla="*/ 331 w 398"/>
                <a:gd name="T53" fmla="*/ 36 h 120"/>
                <a:gd name="T54" fmla="*/ 356 w 398"/>
                <a:gd name="T55" fmla="*/ 60 h 120"/>
                <a:gd name="T56" fmla="*/ 331 w 398"/>
                <a:gd name="T57" fmla="*/ 8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8" h="120">
                  <a:moveTo>
                    <a:pt x="392" y="0"/>
                  </a:moveTo>
                  <a:cubicBezTo>
                    <a:pt x="6" y="0"/>
                    <a:pt x="6" y="0"/>
                    <a:pt x="6" y="0"/>
                  </a:cubicBezTo>
                  <a:cubicBezTo>
                    <a:pt x="3" y="0"/>
                    <a:pt x="0" y="3"/>
                    <a:pt x="0" y="6"/>
                  </a:cubicBezTo>
                  <a:cubicBezTo>
                    <a:pt x="0" y="115"/>
                    <a:pt x="0" y="115"/>
                    <a:pt x="0" y="115"/>
                  </a:cubicBezTo>
                  <a:cubicBezTo>
                    <a:pt x="0" y="118"/>
                    <a:pt x="3" y="120"/>
                    <a:pt x="6" y="120"/>
                  </a:cubicBezTo>
                  <a:cubicBezTo>
                    <a:pt x="392" y="120"/>
                    <a:pt x="392" y="120"/>
                    <a:pt x="392" y="120"/>
                  </a:cubicBezTo>
                  <a:cubicBezTo>
                    <a:pt x="395" y="120"/>
                    <a:pt x="398" y="118"/>
                    <a:pt x="398" y="115"/>
                  </a:cubicBezTo>
                  <a:cubicBezTo>
                    <a:pt x="398" y="6"/>
                    <a:pt x="398" y="6"/>
                    <a:pt x="398" y="6"/>
                  </a:cubicBezTo>
                  <a:cubicBezTo>
                    <a:pt x="398" y="3"/>
                    <a:pt x="395" y="0"/>
                    <a:pt x="392" y="0"/>
                  </a:cubicBezTo>
                  <a:close/>
                  <a:moveTo>
                    <a:pt x="67" y="85"/>
                  </a:moveTo>
                  <a:cubicBezTo>
                    <a:pt x="53" y="85"/>
                    <a:pt x="42" y="74"/>
                    <a:pt x="42" y="60"/>
                  </a:cubicBezTo>
                  <a:cubicBezTo>
                    <a:pt x="42" y="47"/>
                    <a:pt x="53" y="36"/>
                    <a:pt x="67" y="36"/>
                  </a:cubicBezTo>
                  <a:cubicBezTo>
                    <a:pt x="80" y="36"/>
                    <a:pt x="91" y="47"/>
                    <a:pt x="91" y="60"/>
                  </a:cubicBezTo>
                  <a:cubicBezTo>
                    <a:pt x="91" y="74"/>
                    <a:pt x="80" y="85"/>
                    <a:pt x="67" y="85"/>
                  </a:cubicBezTo>
                  <a:close/>
                  <a:moveTo>
                    <a:pt x="155" y="85"/>
                  </a:moveTo>
                  <a:cubicBezTo>
                    <a:pt x="141" y="85"/>
                    <a:pt x="130" y="74"/>
                    <a:pt x="130" y="60"/>
                  </a:cubicBezTo>
                  <a:cubicBezTo>
                    <a:pt x="130" y="47"/>
                    <a:pt x="141" y="36"/>
                    <a:pt x="155" y="36"/>
                  </a:cubicBezTo>
                  <a:cubicBezTo>
                    <a:pt x="168" y="36"/>
                    <a:pt x="179" y="47"/>
                    <a:pt x="179" y="60"/>
                  </a:cubicBezTo>
                  <a:cubicBezTo>
                    <a:pt x="179" y="74"/>
                    <a:pt x="168" y="85"/>
                    <a:pt x="155" y="85"/>
                  </a:cubicBezTo>
                  <a:close/>
                  <a:moveTo>
                    <a:pt x="243" y="85"/>
                  </a:moveTo>
                  <a:cubicBezTo>
                    <a:pt x="230" y="85"/>
                    <a:pt x="219" y="74"/>
                    <a:pt x="219" y="60"/>
                  </a:cubicBezTo>
                  <a:cubicBezTo>
                    <a:pt x="219" y="47"/>
                    <a:pt x="230" y="36"/>
                    <a:pt x="243" y="36"/>
                  </a:cubicBezTo>
                  <a:cubicBezTo>
                    <a:pt x="257" y="36"/>
                    <a:pt x="268" y="47"/>
                    <a:pt x="268" y="60"/>
                  </a:cubicBezTo>
                  <a:cubicBezTo>
                    <a:pt x="268" y="74"/>
                    <a:pt x="257" y="85"/>
                    <a:pt x="243" y="85"/>
                  </a:cubicBezTo>
                  <a:close/>
                  <a:moveTo>
                    <a:pt x="331" y="85"/>
                  </a:moveTo>
                  <a:cubicBezTo>
                    <a:pt x="318" y="85"/>
                    <a:pt x="307" y="74"/>
                    <a:pt x="307" y="60"/>
                  </a:cubicBezTo>
                  <a:cubicBezTo>
                    <a:pt x="307" y="47"/>
                    <a:pt x="318" y="36"/>
                    <a:pt x="331" y="36"/>
                  </a:cubicBezTo>
                  <a:cubicBezTo>
                    <a:pt x="345" y="36"/>
                    <a:pt x="356" y="47"/>
                    <a:pt x="356" y="60"/>
                  </a:cubicBezTo>
                  <a:cubicBezTo>
                    <a:pt x="356" y="74"/>
                    <a:pt x="345" y="85"/>
                    <a:pt x="331" y="8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620" name="Freeform 39">
              <a:extLst>
                <a:ext uri="{FF2B5EF4-FFF2-40B4-BE49-F238E27FC236}">
                  <a16:creationId xmlns:a16="http://schemas.microsoft.com/office/drawing/2014/main" id="{94DA8CF2-2909-461A-B023-EB791A63B8CD}"/>
                </a:ext>
              </a:extLst>
            </p:cNvPr>
            <p:cNvSpPr>
              <a:spLocks noEditPoints="1"/>
            </p:cNvSpPr>
            <p:nvPr/>
          </p:nvSpPr>
          <p:spPr bwMode="auto">
            <a:xfrm>
              <a:off x="0" y="263"/>
              <a:ext cx="733" cy="240"/>
            </a:xfrm>
            <a:custGeom>
              <a:avLst/>
              <a:gdLst>
                <a:gd name="T0" fmla="*/ 3 w 631"/>
                <a:gd name="T1" fmla="*/ 0 h 207"/>
                <a:gd name="T2" fmla="*/ 1 w 631"/>
                <a:gd name="T3" fmla="*/ 4 h 207"/>
                <a:gd name="T4" fmla="*/ 70 w 631"/>
                <a:gd name="T5" fmla="*/ 164 h 207"/>
                <a:gd name="T6" fmla="*/ 133 w 631"/>
                <a:gd name="T7" fmla="*/ 207 h 207"/>
                <a:gd name="T8" fmla="*/ 502 w 631"/>
                <a:gd name="T9" fmla="*/ 207 h 207"/>
                <a:gd name="T10" fmla="*/ 566 w 631"/>
                <a:gd name="T11" fmla="*/ 162 h 207"/>
                <a:gd name="T12" fmla="*/ 630 w 631"/>
                <a:gd name="T13" fmla="*/ 4 h 207"/>
                <a:gd name="T14" fmla="*/ 627 w 631"/>
                <a:gd name="T15" fmla="*/ 0 h 207"/>
                <a:gd name="T16" fmla="*/ 3 w 631"/>
                <a:gd name="T17" fmla="*/ 0 h 207"/>
                <a:gd name="T18" fmla="*/ 567 w 631"/>
                <a:gd name="T19" fmla="*/ 48 h 207"/>
                <a:gd name="T20" fmla="*/ 56 w 631"/>
                <a:gd name="T21" fmla="*/ 48 h 207"/>
                <a:gd name="T22" fmla="*/ 52 w 631"/>
                <a:gd name="T23" fmla="*/ 44 h 207"/>
                <a:gd name="T24" fmla="*/ 56 w 631"/>
                <a:gd name="T25" fmla="*/ 40 h 207"/>
                <a:gd name="T26" fmla="*/ 567 w 631"/>
                <a:gd name="T27" fmla="*/ 40 h 207"/>
                <a:gd name="T28" fmla="*/ 571 w 631"/>
                <a:gd name="T29" fmla="*/ 44 h 207"/>
                <a:gd name="T30" fmla="*/ 567 w 631"/>
                <a:gd name="T31" fmla="*/ 4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1" h="207">
                  <a:moveTo>
                    <a:pt x="3" y="0"/>
                  </a:moveTo>
                  <a:cubicBezTo>
                    <a:pt x="1" y="0"/>
                    <a:pt x="0" y="2"/>
                    <a:pt x="1" y="4"/>
                  </a:cubicBezTo>
                  <a:cubicBezTo>
                    <a:pt x="70" y="164"/>
                    <a:pt x="70" y="164"/>
                    <a:pt x="70" y="164"/>
                  </a:cubicBezTo>
                  <a:cubicBezTo>
                    <a:pt x="81" y="190"/>
                    <a:pt x="106" y="207"/>
                    <a:pt x="133" y="207"/>
                  </a:cubicBezTo>
                  <a:cubicBezTo>
                    <a:pt x="502" y="207"/>
                    <a:pt x="502" y="207"/>
                    <a:pt x="502" y="207"/>
                  </a:cubicBezTo>
                  <a:cubicBezTo>
                    <a:pt x="530" y="207"/>
                    <a:pt x="556" y="189"/>
                    <a:pt x="566" y="162"/>
                  </a:cubicBezTo>
                  <a:cubicBezTo>
                    <a:pt x="630" y="4"/>
                    <a:pt x="630" y="4"/>
                    <a:pt x="630" y="4"/>
                  </a:cubicBezTo>
                  <a:cubicBezTo>
                    <a:pt x="631" y="2"/>
                    <a:pt x="629" y="0"/>
                    <a:pt x="627" y="0"/>
                  </a:cubicBezTo>
                  <a:lnTo>
                    <a:pt x="3" y="0"/>
                  </a:lnTo>
                  <a:close/>
                  <a:moveTo>
                    <a:pt x="567" y="48"/>
                  </a:moveTo>
                  <a:cubicBezTo>
                    <a:pt x="56" y="48"/>
                    <a:pt x="56" y="48"/>
                    <a:pt x="56" y="48"/>
                  </a:cubicBezTo>
                  <a:cubicBezTo>
                    <a:pt x="54" y="48"/>
                    <a:pt x="52" y="46"/>
                    <a:pt x="52" y="44"/>
                  </a:cubicBezTo>
                  <a:cubicBezTo>
                    <a:pt x="52" y="42"/>
                    <a:pt x="54" y="40"/>
                    <a:pt x="56" y="40"/>
                  </a:cubicBezTo>
                  <a:cubicBezTo>
                    <a:pt x="567" y="40"/>
                    <a:pt x="567" y="40"/>
                    <a:pt x="567" y="40"/>
                  </a:cubicBezTo>
                  <a:cubicBezTo>
                    <a:pt x="570" y="40"/>
                    <a:pt x="571" y="42"/>
                    <a:pt x="571" y="44"/>
                  </a:cubicBezTo>
                  <a:cubicBezTo>
                    <a:pt x="571" y="46"/>
                    <a:pt x="570" y="48"/>
                    <a:pt x="567" y="4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nvGrpSpPr>
          <p:cNvPr id="629" name="グループ化 628">
            <a:extLst>
              <a:ext uri="{FF2B5EF4-FFF2-40B4-BE49-F238E27FC236}">
                <a16:creationId xmlns:a16="http://schemas.microsoft.com/office/drawing/2014/main" id="{28F39BF5-3025-4B8D-8315-1CA4E9DB36E4}"/>
              </a:ext>
            </a:extLst>
          </p:cNvPr>
          <p:cNvGrpSpPr/>
          <p:nvPr/>
        </p:nvGrpSpPr>
        <p:grpSpPr>
          <a:xfrm>
            <a:off x="1090044" y="1250726"/>
            <a:ext cx="1384995" cy="552502"/>
            <a:chOff x="502740" y="5649907"/>
            <a:chExt cx="1437477" cy="573438"/>
          </a:xfrm>
          <a:solidFill>
            <a:schemeClr val="accent1">
              <a:lumMod val="60000"/>
              <a:lumOff val="40000"/>
            </a:schemeClr>
          </a:solidFill>
        </p:grpSpPr>
        <p:grpSp>
          <p:nvGrpSpPr>
            <p:cNvPr id="630" name="グループ化 629">
              <a:extLst>
                <a:ext uri="{FF2B5EF4-FFF2-40B4-BE49-F238E27FC236}">
                  <a16:creationId xmlns:a16="http://schemas.microsoft.com/office/drawing/2014/main" id="{26229568-7D99-4951-B63A-71AF09A2F608}"/>
                </a:ext>
              </a:extLst>
            </p:cNvPr>
            <p:cNvGrpSpPr/>
            <p:nvPr/>
          </p:nvGrpSpPr>
          <p:grpSpPr>
            <a:xfrm>
              <a:off x="1247781" y="5826137"/>
              <a:ext cx="283368" cy="112602"/>
              <a:chOff x="872958" y="5688960"/>
              <a:chExt cx="358607" cy="142499"/>
            </a:xfrm>
            <a:grpFill/>
          </p:grpSpPr>
          <p:sp>
            <p:nvSpPr>
              <p:cNvPr id="666" name="Freeform 11">
                <a:extLst>
                  <a:ext uri="{FF2B5EF4-FFF2-40B4-BE49-F238E27FC236}">
                    <a16:creationId xmlns:a16="http://schemas.microsoft.com/office/drawing/2014/main" id="{052B59F4-F579-472D-B9C2-164D78DA0C09}"/>
                  </a:ext>
                </a:extLst>
              </p:cNvPr>
              <p:cNvSpPr>
                <a:spLocks/>
              </p:cNvSpPr>
              <p:nvPr/>
            </p:nvSpPr>
            <p:spPr bwMode="auto">
              <a:xfrm>
                <a:off x="1190986" y="5762569"/>
                <a:ext cx="40579" cy="46242"/>
              </a:xfrm>
              <a:custGeom>
                <a:avLst/>
                <a:gdLst>
                  <a:gd name="T0" fmla="*/ 0 w 37"/>
                  <a:gd name="T1" fmla="*/ 21 h 42"/>
                  <a:gd name="T2" fmla="*/ 37 w 37"/>
                  <a:gd name="T3" fmla="*/ 42 h 42"/>
                  <a:gd name="T4" fmla="*/ 37 w 37"/>
                  <a:gd name="T5" fmla="*/ 0 h 42"/>
                  <a:gd name="T6" fmla="*/ 0 w 37"/>
                  <a:gd name="T7" fmla="*/ 21 h 42"/>
                </a:gdLst>
                <a:ahLst/>
                <a:cxnLst>
                  <a:cxn ang="0">
                    <a:pos x="T0" y="T1"/>
                  </a:cxn>
                  <a:cxn ang="0">
                    <a:pos x="T2" y="T3"/>
                  </a:cxn>
                  <a:cxn ang="0">
                    <a:pos x="T4" y="T5"/>
                  </a:cxn>
                  <a:cxn ang="0">
                    <a:pos x="T6" y="T7"/>
                  </a:cxn>
                </a:cxnLst>
                <a:rect l="0" t="0" r="r" b="b"/>
                <a:pathLst>
                  <a:path w="37" h="42">
                    <a:moveTo>
                      <a:pt x="0" y="21"/>
                    </a:moveTo>
                    <a:cubicBezTo>
                      <a:pt x="0" y="21"/>
                      <a:pt x="17" y="42"/>
                      <a:pt x="37" y="42"/>
                    </a:cubicBezTo>
                    <a:cubicBezTo>
                      <a:pt x="37" y="0"/>
                      <a:pt x="37" y="0"/>
                      <a:pt x="37" y="0"/>
                    </a:cubicBezTo>
                    <a:cubicBezTo>
                      <a:pt x="17" y="0"/>
                      <a:pt x="0" y="21"/>
                      <a:pt x="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67" name="Freeform 12">
                <a:extLst>
                  <a:ext uri="{FF2B5EF4-FFF2-40B4-BE49-F238E27FC236}">
                    <a16:creationId xmlns:a16="http://schemas.microsoft.com/office/drawing/2014/main" id="{A858753D-6735-4A1A-9271-317DE179F415}"/>
                  </a:ext>
                </a:extLst>
              </p:cNvPr>
              <p:cNvSpPr>
                <a:spLocks noEditPoints="1"/>
              </p:cNvSpPr>
              <p:nvPr/>
            </p:nvSpPr>
            <p:spPr bwMode="auto">
              <a:xfrm>
                <a:off x="886170" y="5738032"/>
                <a:ext cx="304817" cy="93427"/>
              </a:xfrm>
              <a:custGeom>
                <a:avLst/>
                <a:gdLst>
                  <a:gd name="T0" fmla="*/ 0 w 279"/>
                  <a:gd name="T1" fmla="*/ 43 h 85"/>
                  <a:gd name="T2" fmla="*/ 140 w 279"/>
                  <a:gd name="T3" fmla="*/ 85 h 85"/>
                  <a:gd name="T4" fmla="*/ 279 w 279"/>
                  <a:gd name="T5" fmla="*/ 43 h 85"/>
                  <a:gd name="T6" fmla="*/ 140 w 279"/>
                  <a:gd name="T7" fmla="*/ 0 h 85"/>
                  <a:gd name="T8" fmla="*/ 0 w 279"/>
                  <a:gd name="T9" fmla="*/ 43 h 85"/>
                  <a:gd name="T10" fmla="*/ 97 w 279"/>
                  <a:gd name="T11" fmla="*/ 65 h 85"/>
                  <a:gd name="T12" fmla="*/ 96 w 279"/>
                  <a:gd name="T13" fmla="*/ 63 h 85"/>
                  <a:gd name="T14" fmla="*/ 109 w 279"/>
                  <a:gd name="T15" fmla="*/ 44 h 85"/>
                  <a:gd name="T16" fmla="*/ 95 w 279"/>
                  <a:gd name="T17" fmla="*/ 23 h 85"/>
                  <a:gd name="T18" fmla="*/ 97 w 279"/>
                  <a:gd name="T19" fmla="*/ 21 h 85"/>
                  <a:gd name="T20" fmla="*/ 112 w 279"/>
                  <a:gd name="T21" fmla="*/ 44 h 85"/>
                  <a:gd name="T22" fmla="*/ 97 w 279"/>
                  <a:gd name="T23" fmla="*/ 65 h 85"/>
                  <a:gd name="T24" fmla="*/ 158 w 279"/>
                  <a:gd name="T25" fmla="*/ 55 h 85"/>
                  <a:gd name="T26" fmla="*/ 137 w 279"/>
                  <a:gd name="T27" fmla="*/ 43 h 85"/>
                  <a:gd name="T28" fmla="*/ 158 w 279"/>
                  <a:gd name="T29" fmla="*/ 30 h 85"/>
                  <a:gd name="T30" fmla="*/ 158 w 279"/>
                  <a:gd name="T31" fmla="*/ 5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9" h="85">
                    <a:moveTo>
                      <a:pt x="0" y="43"/>
                    </a:moveTo>
                    <a:cubicBezTo>
                      <a:pt x="0" y="43"/>
                      <a:pt x="62" y="85"/>
                      <a:pt x="140" y="85"/>
                    </a:cubicBezTo>
                    <a:cubicBezTo>
                      <a:pt x="217" y="85"/>
                      <a:pt x="279" y="43"/>
                      <a:pt x="279" y="43"/>
                    </a:cubicBezTo>
                    <a:cubicBezTo>
                      <a:pt x="279" y="43"/>
                      <a:pt x="217" y="0"/>
                      <a:pt x="140" y="0"/>
                    </a:cubicBezTo>
                    <a:cubicBezTo>
                      <a:pt x="62" y="0"/>
                      <a:pt x="0" y="43"/>
                      <a:pt x="0" y="43"/>
                    </a:cubicBezTo>
                    <a:close/>
                    <a:moveTo>
                      <a:pt x="97" y="65"/>
                    </a:moveTo>
                    <a:cubicBezTo>
                      <a:pt x="96" y="63"/>
                      <a:pt x="96" y="63"/>
                      <a:pt x="96" y="63"/>
                    </a:cubicBezTo>
                    <a:cubicBezTo>
                      <a:pt x="104" y="57"/>
                      <a:pt x="109" y="51"/>
                      <a:pt x="109" y="44"/>
                    </a:cubicBezTo>
                    <a:cubicBezTo>
                      <a:pt x="109" y="32"/>
                      <a:pt x="96" y="23"/>
                      <a:pt x="95" y="23"/>
                    </a:cubicBezTo>
                    <a:cubicBezTo>
                      <a:pt x="97" y="21"/>
                      <a:pt x="97" y="21"/>
                      <a:pt x="97" y="21"/>
                    </a:cubicBezTo>
                    <a:cubicBezTo>
                      <a:pt x="98" y="21"/>
                      <a:pt x="112" y="31"/>
                      <a:pt x="112" y="44"/>
                    </a:cubicBezTo>
                    <a:cubicBezTo>
                      <a:pt x="112" y="52"/>
                      <a:pt x="107" y="59"/>
                      <a:pt x="97" y="65"/>
                    </a:cubicBezTo>
                    <a:close/>
                    <a:moveTo>
                      <a:pt x="158" y="55"/>
                    </a:moveTo>
                    <a:cubicBezTo>
                      <a:pt x="146" y="55"/>
                      <a:pt x="137" y="43"/>
                      <a:pt x="137" y="43"/>
                    </a:cubicBezTo>
                    <a:cubicBezTo>
                      <a:pt x="137" y="43"/>
                      <a:pt x="146" y="30"/>
                      <a:pt x="158" y="30"/>
                    </a:cubicBezTo>
                    <a:lnTo>
                      <a:pt x="158"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68" name="Freeform 15">
                <a:extLst>
                  <a:ext uri="{FF2B5EF4-FFF2-40B4-BE49-F238E27FC236}">
                    <a16:creationId xmlns:a16="http://schemas.microsoft.com/office/drawing/2014/main" id="{43D09B12-D4F5-435D-BBE1-420799302E9B}"/>
                  </a:ext>
                </a:extLst>
              </p:cNvPr>
              <p:cNvSpPr>
                <a:spLocks noEditPoints="1"/>
              </p:cNvSpPr>
              <p:nvPr/>
            </p:nvSpPr>
            <p:spPr bwMode="auto">
              <a:xfrm>
                <a:off x="886170" y="5729539"/>
                <a:ext cx="16987" cy="18874"/>
              </a:xfrm>
              <a:custGeom>
                <a:avLst/>
                <a:gdLst>
                  <a:gd name="T0" fmla="*/ 0 w 16"/>
                  <a:gd name="T1" fmla="*/ 8 h 17"/>
                  <a:gd name="T2" fmla="*/ 8 w 16"/>
                  <a:gd name="T3" fmla="*/ 17 h 17"/>
                  <a:gd name="T4" fmla="*/ 16 w 16"/>
                  <a:gd name="T5" fmla="*/ 8 h 17"/>
                  <a:gd name="T6" fmla="*/ 8 w 16"/>
                  <a:gd name="T7" fmla="*/ 0 h 17"/>
                  <a:gd name="T8" fmla="*/ 0 w 16"/>
                  <a:gd name="T9" fmla="*/ 8 h 17"/>
                  <a:gd name="T10" fmla="*/ 12 w 16"/>
                  <a:gd name="T11" fmla="*/ 8 h 17"/>
                  <a:gd name="T12" fmla="*/ 8 w 16"/>
                  <a:gd name="T13" fmla="*/ 13 h 17"/>
                  <a:gd name="T14" fmla="*/ 3 w 16"/>
                  <a:gd name="T15" fmla="*/ 8 h 17"/>
                  <a:gd name="T16" fmla="*/ 8 w 16"/>
                  <a:gd name="T17" fmla="*/ 4 h 17"/>
                  <a:gd name="T18" fmla="*/ 12 w 16"/>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0" y="8"/>
                    </a:moveTo>
                    <a:cubicBezTo>
                      <a:pt x="0" y="13"/>
                      <a:pt x="3" y="17"/>
                      <a:pt x="8" y="17"/>
                    </a:cubicBezTo>
                    <a:cubicBezTo>
                      <a:pt x="12" y="17"/>
                      <a:pt x="16" y="13"/>
                      <a:pt x="16" y="8"/>
                    </a:cubicBezTo>
                    <a:cubicBezTo>
                      <a:pt x="16" y="4"/>
                      <a:pt x="12" y="0"/>
                      <a:pt x="8" y="0"/>
                    </a:cubicBezTo>
                    <a:cubicBezTo>
                      <a:pt x="3" y="0"/>
                      <a:pt x="0" y="4"/>
                      <a:pt x="0" y="8"/>
                    </a:cubicBezTo>
                    <a:close/>
                    <a:moveTo>
                      <a:pt x="12" y="8"/>
                    </a:moveTo>
                    <a:cubicBezTo>
                      <a:pt x="12" y="11"/>
                      <a:pt x="10" y="13"/>
                      <a:pt x="8" y="13"/>
                    </a:cubicBezTo>
                    <a:cubicBezTo>
                      <a:pt x="5" y="13"/>
                      <a:pt x="3" y="11"/>
                      <a:pt x="3" y="8"/>
                    </a:cubicBezTo>
                    <a:cubicBezTo>
                      <a:pt x="3" y="6"/>
                      <a:pt x="5" y="4"/>
                      <a:pt x="8" y="4"/>
                    </a:cubicBezTo>
                    <a:cubicBezTo>
                      <a:pt x="10" y="4"/>
                      <a:pt x="12" y="6"/>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69" name="Freeform 16">
                <a:extLst>
                  <a:ext uri="{FF2B5EF4-FFF2-40B4-BE49-F238E27FC236}">
                    <a16:creationId xmlns:a16="http://schemas.microsoft.com/office/drawing/2014/main" id="{CB4DF1B1-F8A3-45E6-ADA4-40FFF3653051}"/>
                  </a:ext>
                </a:extLst>
              </p:cNvPr>
              <p:cNvSpPr>
                <a:spLocks noEditPoints="1"/>
              </p:cNvSpPr>
              <p:nvPr/>
            </p:nvSpPr>
            <p:spPr bwMode="auto">
              <a:xfrm>
                <a:off x="872958" y="5688960"/>
                <a:ext cx="30199" cy="32086"/>
              </a:xfrm>
              <a:custGeom>
                <a:avLst/>
                <a:gdLst>
                  <a:gd name="T0" fmla="*/ 28 w 28"/>
                  <a:gd name="T1" fmla="*/ 15 h 29"/>
                  <a:gd name="T2" fmla="*/ 14 w 28"/>
                  <a:gd name="T3" fmla="*/ 0 h 29"/>
                  <a:gd name="T4" fmla="*/ 0 w 28"/>
                  <a:gd name="T5" fmla="*/ 15 h 29"/>
                  <a:gd name="T6" fmla="*/ 14 w 28"/>
                  <a:gd name="T7" fmla="*/ 29 h 29"/>
                  <a:gd name="T8" fmla="*/ 28 w 28"/>
                  <a:gd name="T9" fmla="*/ 15 h 29"/>
                  <a:gd name="T10" fmla="*/ 4 w 28"/>
                  <a:gd name="T11" fmla="*/ 15 h 29"/>
                  <a:gd name="T12" fmla="*/ 14 w 28"/>
                  <a:gd name="T13" fmla="*/ 5 h 29"/>
                  <a:gd name="T14" fmla="*/ 24 w 28"/>
                  <a:gd name="T15" fmla="*/ 15 h 29"/>
                  <a:gd name="T16" fmla="*/ 14 w 28"/>
                  <a:gd name="T17" fmla="*/ 25 h 29"/>
                  <a:gd name="T18" fmla="*/ 4 w 28"/>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28" y="15"/>
                    </a:moveTo>
                    <a:cubicBezTo>
                      <a:pt x="28" y="7"/>
                      <a:pt x="22" y="0"/>
                      <a:pt x="14" y="0"/>
                    </a:cubicBezTo>
                    <a:cubicBezTo>
                      <a:pt x="6" y="0"/>
                      <a:pt x="0" y="7"/>
                      <a:pt x="0" y="15"/>
                    </a:cubicBezTo>
                    <a:cubicBezTo>
                      <a:pt x="0" y="22"/>
                      <a:pt x="6" y="29"/>
                      <a:pt x="14" y="29"/>
                    </a:cubicBezTo>
                    <a:cubicBezTo>
                      <a:pt x="22" y="29"/>
                      <a:pt x="28" y="22"/>
                      <a:pt x="28" y="15"/>
                    </a:cubicBezTo>
                    <a:close/>
                    <a:moveTo>
                      <a:pt x="4" y="15"/>
                    </a:moveTo>
                    <a:cubicBezTo>
                      <a:pt x="4" y="9"/>
                      <a:pt x="9" y="5"/>
                      <a:pt x="14" y="5"/>
                    </a:cubicBezTo>
                    <a:cubicBezTo>
                      <a:pt x="20" y="5"/>
                      <a:pt x="24" y="9"/>
                      <a:pt x="24" y="15"/>
                    </a:cubicBezTo>
                    <a:cubicBezTo>
                      <a:pt x="24" y="20"/>
                      <a:pt x="20" y="25"/>
                      <a:pt x="14" y="25"/>
                    </a:cubicBezTo>
                    <a:cubicBezTo>
                      <a:pt x="9" y="25"/>
                      <a:pt x="4" y="20"/>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631" name="グループ化 630">
              <a:extLst>
                <a:ext uri="{FF2B5EF4-FFF2-40B4-BE49-F238E27FC236}">
                  <a16:creationId xmlns:a16="http://schemas.microsoft.com/office/drawing/2014/main" id="{30DD7FF9-70C3-4DB6-B1B5-75E09A70C4F9}"/>
                </a:ext>
              </a:extLst>
            </p:cNvPr>
            <p:cNvGrpSpPr/>
            <p:nvPr/>
          </p:nvGrpSpPr>
          <p:grpSpPr>
            <a:xfrm>
              <a:off x="502740" y="6132401"/>
              <a:ext cx="224836" cy="86693"/>
              <a:chOff x="1272145" y="5780499"/>
              <a:chExt cx="301041" cy="116076"/>
            </a:xfrm>
            <a:grpFill/>
          </p:grpSpPr>
          <p:sp>
            <p:nvSpPr>
              <p:cNvPr id="662" name="Freeform 13">
                <a:extLst>
                  <a:ext uri="{FF2B5EF4-FFF2-40B4-BE49-F238E27FC236}">
                    <a16:creationId xmlns:a16="http://schemas.microsoft.com/office/drawing/2014/main" id="{D1458F8E-9CFC-4780-806A-1336F4427DD3}"/>
                  </a:ext>
                </a:extLst>
              </p:cNvPr>
              <p:cNvSpPr>
                <a:spLocks/>
              </p:cNvSpPr>
              <p:nvPr/>
            </p:nvSpPr>
            <p:spPr bwMode="auto">
              <a:xfrm>
                <a:off x="1272145" y="5835234"/>
                <a:ext cx="34917" cy="40580"/>
              </a:xfrm>
              <a:custGeom>
                <a:avLst/>
                <a:gdLst>
                  <a:gd name="T0" fmla="*/ 0 w 32"/>
                  <a:gd name="T1" fmla="*/ 0 h 37"/>
                  <a:gd name="T2" fmla="*/ 0 w 32"/>
                  <a:gd name="T3" fmla="*/ 37 h 37"/>
                  <a:gd name="T4" fmla="*/ 32 w 32"/>
                  <a:gd name="T5" fmla="*/ 19 h 37"/>
                  <a:gd name="T6" fmla="*/ 0 w 32"/>
                  <a:gd name="T7" fmla="*/ 0 h 37"/>
                </a:gdLst>
                <a:ahLst/>
                <a:cxnLst>
                  <a:cxn ang="0">
                    <a:pos x="T0" y="T1"/>
                  </a:cxn>
                  <a:cxn ang="0">
                    <a:pos x="T2" y="T3"/>
                  </a:cxn>
                  <a:cxn ang="0">
                    <a:pos x="T4" y="T5"/>
                  </a:cxn>
                  <a:cxn ang="0">
                    <a:pos x="T6" y="T7"/>
                  </a:cxn>
                </a:cxnLst>
                <a:rect l="0" t="0" r="r" b="b"/>
                <a:pathLst>
                  <a:path w="32" h="37">
                    <a:moveTo>
                      <a:pt x="0" y="0"/>
                    </a:moveTo>
                    <a:cubicBezTo>
                      <a:pt x="0" y="37"/>
                      <a:pt x="0" y="37"/>
                      <a:pt x="0" y="37"/>
                    </a:cubicBezTo>
                    <a:cubicBezTo>
                      <a:pt x="18" y="37"/>
                      <a:pt x="32" y="19"/>
                      <a:pt x="32" y="19"/>
                    </a:cubicBezTo>
                    <a:cubicBezTo>
                      <a:pt x="32" y="19"/>
                      <a:pt x="18"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63" name="Freeform 14">
                <a:extLst>
                  <a:ext uri="{FF2B5EF4-FFF2-40B4-BE49-F238E27FC236}">
                    <a16:creationId xmlns:a16="http://schemas.microsoft.com/office/drawing/2014/main" id="{F39BD4CB-A304-4C8C-B229-45CCF2CD18CB}"/>
                  </a:ext>
                </a:extLst>
              </p:cNvPr>
              <p:cNvSpPr>
                <a:spLocks noEditPoints="1"/>
              </p:cNvSpPr>
              <p:nvPr/>
            </p:nvSpPr>
            <p:spPr bwMode="auto">
              <a:xfrm>
                <a:off x="1307062" y="5815416"/>
                <a:ext cx="266124" cy="81159"/>
              </a:xfrm>
              <a:custGeom>
                <a:avLst/>
                <a:gdLst>
                  <a:gd name="T0" fmla="*/ 0 w 243"/>
                  <a:gd name="T1" fmla="*/ 37 h 74"/>
                  <a:gd name="T2" fmla="*/ 122 w 243"/>
                  <a:gd name="T3" fmla="*/ 74 h 74"/>
                  <a:gd name="T4" fmla="*/ 243 w 243"/>
                  <a:gd name="T5" fmla="*/ 37 h 74"/>
                  <a:gd name="T6" fmla="*/ 122 w 243"/>
                  <a:gd name="T7" fmla="*/ 0 h 74"/>
                  <a:gd name="T8" fmla="*/ 0 w 243"/>
                  <a:gd name="T9" fmla="*/ 37 h 74"/>
                  <a:gd name="T10" fmla="*/ 159 w 243"/>
                  <a:gd name="T11" fmla="*/ 17 h 74"/>
                  <a:gd name="T12" fmla="*/ 160 w 243"/>
                  <a:gd name="T13" fmla="*/ 19 h 74"/>
                  <a:gd name="T14" fmla="*/ 148 w 243"/>
                  <a:gd name="T15" fmla="*/ 38 h 74"/>
                  <a:gd name="T16" fmla="*/ 160 w 243"/>
                  <a:gd name="T17" fmla="*/ 54 h 74"/>
                  <a:gd name="T18" fmla="*/ 159 w 243"/>
                  <a:gd name="T19" fmla="*/ 56 h 74"/>
                  <a:gd name="T20" fmla="*/ 146 w 243"/>
                  <a:gd name="T21" fmla="*/ 38 h 74"/>
                  <a:gd name="T22" fmla="*/ 159 w 243"/>
                  <a:gd name="T23" fmla="*/ 17 h 74"/>
                  <a:gd name="T24" fmla="*/ 124 w 243"/>
                  <a:gd name="T25" fmla="*/ 37 h 74"/>
                  <a:gd name="T26" fmla="*/ 105 w 243"/>
                  <a:gd name="T27" fmla="*/ 48 h 74"/>
                  <a:gd name="T28" fmla="*/ 105 w 243"/>
                  <a:gd name="T29" fmla="*/ 26 h 74"/>
                  <a:gd name="T30" fmla="*/ 124 w 243"/>
                  <a:gd name="T31"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3" h="74">
                    <a:moveTo>
                      <a:pt x="0" y="37"/>
                    </a:moveTo>
                    <a:cubicBezTo>
                      <a:pt x="0" y="37"/>
                      <a:pt x="55" y="74"/>
                      <a:pt x="122" y="74"/>
                    </a:cubicBezTo>
                    <a:cubicBezTo>
                      <a:pt x="189" y="74"/>
                      <a:pt x="243" y="37"/>
                      <a:pt x="243" y="37"/>
                    </a:cubicBezTo>
                    <a:cubicBezTo>
                      <a:pt x="243" y="37"/>
                      <a:pt x="189" y="0"/>
                      <a:pt x="122" y="0"/>
                    </a:cubicBezTo>
                    <a:cubicBezTo>
                      <a:pt x="55" y="0"/>
                      <a:pt x="0" y="37"/>
                      <a:pt x="0" y="37"/>
                    </a:cubicBezTo>
                    <a:close/>
                    <a:moveTo>
                      <a:pt x="159" y="17"/>
                    </a:moveTo>
                    <a:cubicBezTo>
                      <a:pt x="160" y="19"/>
                      <a:pt x="160" y="19"/>
                      <a:pt x="160" y="19"/>
                    </a:cubicBezTo>
                    <a:cubicBezTo>
                      <a:pt x="160" y="19"/>
                      <a:pt x="148" y="28"/>
                      <a:pt x="148" y="38"/>
                    </a:cubicBezTo>
                    <a:cubicBezTo>
                      <a:pt x="148" y="44"/>
                      <a:pt x="152" y="49"/>
                      <a:pt x="160" y="54"/>
                    </a:cubicBezTo>
                    <a:cubicBezTo>
                      <a:pt x="159" y="56"/>
                      <a:pt x="159" y="56"/>
                      <a:pt x="159" y="56"/>
                    </a:cubicBezTo>
                    <a:cubicBezTo>
                      <a:pt x="150" y="51"/>
                      <a:pt x="146" y="45"/>
                      <a:pt x="146" y="38"/>
                    </a:cubicBezTo>
                    <a:cubicBezTo>
                      <a:pt x="146" y="26"/>
                      <a:pt x="158" y="18"/>
                      <a:pt x="159" y="17"/>
                    </a:cubicBezTo>
                    <a:close/>
                    <a:moveTo>
                      <a:pt x="124" y="37"/>
                    </a:moveTo>
                    <a:cubicBezTo>
                      <a:pt x="124" y="37"/>
                      <a:pt x="116" y="48"/>
                      <a:pt x="105" y="48"/>
                    </a:cubicBezTo>
                    <a:cubicBezTo>
                      <a:pt x="105" y="26"/>
                      <a:pt x="105" y="26"/>
                      <a:pt x="105" y="26"/>
                    </a:cubicBezTo>
                    <a:cubicBezTo>
                      <a:pt x="116" y="26"/>
                      <a:pt x="124" y="37"/>
                      <a:pt x="12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64" name="Freeform 17">
                <a:extLst>
                  <a:ext uri="{FF2B5EF4-FFF2-40B4-BE49-F238E27FC236}">
                    <a16:creationId xmlns:a16="http://schemas.microsoft.com/office/drawing/2014/main" id="{F6310487-1549-4905-A587-F0C8C3C9E99F}"/>
                  </a:ext>
                </a:extLst>
              </p:cNvPr>
              <p:cNvSpPr>
                <a:spLocks noEditPoints="1"/>
              </p:cNvSpPr>
              <p:nvPr/>
            </p:nvSpPr>
            <p:spPr bwMode="auto">
              <a:xfrm>
                <a:off x="1542987" y="5812585"/>
                <a:ext cx="15099" cy="16043"/>
              </a:xfrm>
              <a:custGeom>
                <a:avLst/>
                <a:gdLst>
                  <a:gd name="T0" fmla="*/ 0 w 14"/>
                  <a:gd name="T1" fmla="*/ 7 h 14"/>
                  <a:gd name="T2" fmla="*/ 7 w 14"/>
                  <a:gd name="T3" fmla="*/ 14 h 14"/>
                  <a:gd name="T4" fmla="*/ 14 w 14"/>
                  <a:gd name="T5" fmla="*/ 7 h 14"/>
                  <a:gd name="T6" fmla="*/ 7 w 14"/>
                  <a:gd name="T7" fmla="*/ 0 h 14"/>
                  <a:gd name="T8" fmla="*/ 0 w 14"/>
                  <a:gd name="T9" fmla="*/ 7 h 14"/>
                  <a:gd name="T10" fmla="*/ 11 w 14"/>
                  <a:gd name="T11" fmla="*/ 7 h 14"/>
                  <a:gd name="T12" fmla="*/ 7 w 14"/>
                  <a:gd name="T13" fmla="*/ 11 h 14"/>
                  <a:gd name="T14" fmla="*/ 3 w 14"/>
                  <a:gd name="T15" fmla="*/ 7 h 14"/>
                  <a:gd name="T16" fmla="*/ 7 w 14"/>
                  <a:gd name="T17" fmla="*/ 3 h 14"/>
                  <a:gd name="T18" fmla="*/ 1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11"/>
                      <a:pt x="3" y="14"/>
                      <a:pt x="7" y="14"/>
                    </a:cubicBezTo>
                    <a:cubicBezTo>
                      <a:pt x="11" y="14"/>
                      <a:pt x="14" y="11"/>
                      <a:pt x="14" y="7"/>
                    </a:cubicBezTo>
                    <a:cubicBezTo>
                      <a:pt x="14" y="3"/>
                      <a:pt x="11" y="0"/>
                      <a:pt x="7" y="0"/>
                    </a:cubicBezTo>
                    <a:cubicBezTo>
                      <a:pt x="3" y="0"/>
                      <a:pt x="0" y="3"/>
                      <a:pt x="0" y="7"/>
                    </a:cubicBezTo>
                    <a:close/>
                    <a:moveTo>
                      <a:pt x="11" y="7"/>
                    </a:moveTo>
                    <a:cubicBezTo>
                      <a:pt x="11" y="9"/>
                      <a:pt x="9" y="11"/>
                      <a:pt x="7" y="11"/>
                    </a:cubicBezTo>
                    <a:cubicBezTo>
                      <a:pt x="5" y="11"/>
                      <a:pt x="3" y="9"/>
                      <a:pt x="3" y="7"/>
                    </a:cubicBezTo>
                    <a:cubicBezTo>
                      <a:pt x="3" y="5"/>
                      <a:pt x="5" y="3"/>
                      <a:pt x="7" y="3"/>
                    </a:cubicBezTo>
                    <a:cubicBezTo>
                      <a:pt x="9" y="3"/>
                      <a:pt x="11" y="5"/>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65" name="Freeform 18">
                <a:extLst>
                  <a:ext uri="{FF2B5EF4-FFF2-40B4-BE49-F238E27FC236}">
                    <a16:creationId xmlns:a16="http://schemas.microsoft.com/office/drawing/2014/main" id="{4D55B1A2-051D-41C0-A7B4-5E847634F256}"/>
                  </a:ext>
                </a:extLst>
              </p:cNvPr>
              <p:cNvSpPr>
                <a:spLocks noEditPoints="1"/>
              </p:cNvSpPr>
              <p:nvPr/>
            </p:nvSpPr>
            <p:spPr bwMode="auto">
              <a:xfrm>
                <a:off x="1531663" y="5780499"/>
                <a:ext cx="26424" cy="24536"/>
              </a:xfrm>
              <a:custGeom>
                <a:avLst/>
                <a:gdLst>
                  <a:gd name="T0" fmla="*/ 12 w 24"/>
                  <a:gd name="T1" fmla="*/ 23 h 23"/>
                  <a:gd name="T2" fmla="*/ 24 w 24"/>
                  <a:gd name="T3" fmla="*/ 11 h 23"/>
                  <a:gd name="T4" fmla="*/ 12 w 24"/>
                  <a:gd name="T5" fmla="*/ 0 h 23"/>
                  <a:gd name="T6" fmla="*/ 0 w 24"/>
                  <a:gd name="T7" fmla="*/ 11 h 23"/>
                  <a:gd name="T8" fmla="*/ 12 w 24"/>
                  <a:gd name="T9" fmla="*/ 23 h 23"/>
                  <a:gd name="T10" fmla="*/ 12 w 24"/>
                  <a:gd name="T11" fmla="*/ 3 h 23"/>
                  <a:gd name="T12" fmla="*/ 20 w 24"/>
                  <a:gd name="T13" fmla="*/ 11 h 23"/>
                  <a:gd name="T14" fmla="*/ 12 w 24"/>
                  <a:gd name="T15" fmla="*/ 20 h 23"/>
                  <a:gd name="T16" fmla="*/ 4 w 24"/>
                  <a:gd name="T17" fmla="*/ 11 h 23"/>
                  <a:gd name="T18" fmla="*/ 12 w 24"/>
                  <a:gd name="T1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12" y="23"/>
                    </a:moveTo>
                    <a:cubicBezTo>
                      <a:pt x="19" y="23"/>
                      <a:pt x="24" y="18"/>
                      <a:pt x="24" y="11"/>
                    </a:cubicBezTo>
                    <a:cubicBezTo>
                      <a:pt x="24" y="5"/>
                      <a:pt x="19" y="0"/>
                      <a:pt x="12" y="0"/>
                    </a:cubicBezTo>
                    <a:cubicBezTo>
                      <a:pt x="6" y="0"/>
                      <a:pt x="0" y="5"/>
                      <a:pt x="0" y="11"/>
                    </a:cubicBezTo>
                    <a:cubicBezTo>
                      <a:pt x="0" y="18"/>
                      <a:pt x="6" y="23"/>
                      <a:pt x="12" y="23"/>
                    </a:cubicBezTo>
                    <a:close/>
                    <a:moveTo>
                      <a:pt x="12" y="3"/>
                    </a:moveTo>
                    <a:cubicBezTo>
                      <a:pt x="17" y="3"/>
                      <a:pt x="20" y="7"/>
                      <a:pt x="20" y="11"/>
                    </a:cubicBezTo>
                    <a:cubicBezTo>
                      <a:pt x="20" y="16"/>
                      <a:pt x="17" y="20"/>
                      <a:pt x="12" y="20"/>
                    </a:cubicBezTo>
                    <a:cubicBezTo>
                      <a:pt x="8" y="20"/>
                      <a:pt x="4" y="16"/>
                      <a:pt x="4" y="11"/>
                    </a:cubicBezTo>
                    <a:cubicBezTo>
                      <a:pt x="4" y="7"/>
                      <a:pt x="8" y="3"/>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632" name="グループ化 631">
              <a:extLst>
                <a:ext uri="{FF2B5EF4-FFF2-40B4-BE49-F238E27FC236}">
                  <a16:creationId xmlns:a16="http://schemas.microsoft.com/office/drawing/2014/main" id="{3CFEFAE6-D5CC-4CE0-A10A-158B1CDBDF97}"/>
                </a:ext>
              </a:extLst>
            </p:cNvPr>
            <p:cNvGrpSpPr/>
            <p:nvPr/>
          </p:nvGrpSpPr>
          <p:grpSpPr>
            <a:xfrm>
              <a:off x="1608681" y="5649907"/>
              <a:ext cx="248341" cy="98683"/>
              <a:chOff x="872958" y="5688960"/>
              <a:chExt cx="358607" cy="142499"/>
            </a:xfrm>
            <a:grpFill/>
          </p:grpSpPr>
          <p:sp>
            <p:nvSpPr>
              <p:cNvPr id="658" name="Freeform 11">
                <a:extLst>
                  <a:ext uri="{FF2B5EF4-FFF2-40B4-BE49-F238E27FC236}">
                    <a16:creationId xmlns:a16="http://schemas.microsoft.com/office/drawing/2014/main" id="{762DB7C4-739F-4E47-9650-4EC4117C3691}"/>
                  </a:ext>
                </a:extLst>
              </p:cNvPr>
              <p:cNvSpPr>
                <a:spLocks/>
              </p:cNvSpPr>
              <p:nvPr/>
            </p:nvSpPr>
            <p:spPr bwMode="auto">
              <a:xfrm>
                <a:off x="1190986" y="5762569"/>
                <a:ext cx="40579" cy="46242"/>
              </a:xfrm>
              <a:custGeom>
                <a:avLst/>
                <a:gdLst>
                  <a:gd name="T0" fmla="*/ 0 w 37"/>
                  <a:gd name="T1" fmla="*/ 21 h 42"/>
                  <a:gd name="T2" fmla="*/ 37 w 37"/>
                  <a:gd name="T3" fmla="*/ 42 h 42"/>
                  <a:gd name="T4" fmla="*/ 37 w 37"/>
                  <a:gd name="T5" fmla="*/ 0 h 42"/>
                  <a:gd name="T6" fmla="*/ 0 w 37"/>
                  <a:gd name="T7" fmla="*/ 21 h 42"/>
                </a:gdLst>
                <a:ahLst/>
                <a:cxnLst>
                  <a:cxn ang="0">
                    <a:pos x="T0" y="T1"/>
                  </a:cxn>
                  <a:cxn ang="0">
                    <a:pos x="T2" y="T3"/>
                  </a:cxn>
                  <a:cxn ang="0">
                    <a:pos x="T4" y="T5"/>
                  </a:cxn>
                  <a:cxn ang="0">
                    <a:pos x="T6" y="T7"/>
                  </a:cxn>
                </a:cxnLst>
                <a:rect l="0" t="0" r="r" b="b"/>
                <a:pathLst>
                  <a:path w="37" h="42">
                    <a:moveTo>
                      <a:pt x="0" y="21"/>
                    </a:moveTo>
                    <a:cubicBezTo>
                      <a:pt x="0" y="21"/>
                      <a:pt x="17" y="42"/>
                      <a:pt x="37" y="42"/>
                    </a:cubicBezTo>
                    <a:cubicBezTo>
                      <a:pt x="37" y="0"/>
                      <a:pt x="37" y="0"/>
                      <a:pt x="37" y="0"/>
                    </a:cubicBezTo>
                    <a:cubicBezTo>
                      <a:pt x="17" y="0"/>
                      <a:pt x="0" y="21"/>
                      <a:pt x="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59" name="Freeform 12">
                <a:extLst>
                  <a:ext uri="{FF2B5EF4-FFF2-40B4-BE49-F238E27FC236}">
                    <a16:creationId xmlns:a16="http://schemas.microsoft.com/office/drawing/2014/main" id="{1F4CD460-C3ED-41A3-89B3-A96B376D6CA0}"/>
                  </a:ext>
                </a:extLst>
              </p:cNvPr>
              <p:cNvSpPr>
                <a:spLocks noEditPoints="1"/>
              </p:cNvSpPr>
              <p:nvPr/>
            </p:nvSpPr>
            <p:spPr bwMode="auto">
              <a:xfrm>
                <a:off x="886170" y="5738032"/>
                <a:ext cx="304817" cy="93427"/>
              </a:xfrm>
              <a:custGeom>
                <a:avLst/>
                <a:gdLst>
                  <a:gd name="T0" fmla="*/ 0 w 279"/>
                  <a:gd name="T1" fmla="*/ 43 h 85"/>
                  <a:gd name="T2" fmla="*/ 140 w 279"/>
                  <a:gd name="T3" fmla="*/ 85 h 85"/>
                  <a:gd name="T4" fmla="*/ 279 w 279"/>
                  <a:gd name="T5" fmla="*/ 43 h 85"/>
                  <a:gd name="T6" fmla="*/ 140 w 279"/>
                  <a:gd name="T7" fmla="*/ 0 h 85"/>
                  <a:gd name="T8" fmla="*/ 0 w 279"/>
                  <a:gd name="T9" fmla="*/ 43 h 85"/>
                  <a:gd name="T10" fmla="*/ 97 w 279"/>
                  <a:gd name="T11" fmla="*/ 65 h 85"/>
                  <a:gd name="T12" fmla="*/ 96 w 279"/>
                  <a:gd name="T13" fmla="*/ 63 h 85"/>
                  <a:gd name="T14" fmla="*/ 109 w 279"/>
                  <a:gd name="T15" fmla="*/ 44 h 85"/>
                  <a:gd name="T16" fmla="*/ 95 w 279"/>
                  <a:gd name="T17" fmla="*/ 23 h 85"/>
                  <a:gd name="T18" fmla="*/ 97 w 279"/>
                  <a:gd name="T19" fmla="*/ 21 h 85"/>
                  <a:gd name="T20" fmla="*/ 112 w 279"/>
                  <a:gd name="T21" fmla="*/ 44 h 85"/>
                  <a:gd name="T22" fmla="*/ 97 w 279"/>
                  <a:gd name="T23" fmla="*/ 65 h 85"/>
                  <a:gd name="T24" fmla="*/ 158 w 279"/>
                  <a:gd name="T25" fmla="*/ 55 h 85"/>
                  <a:gd name="T26" fmla="*/ 137 w 279"/>
                  <a:gd name="T27" fmla="*/ 43 h 85"/>
                  <a:gd name="T28" fmla="*/ 158 w 279"/>
                  <a:gd name="T29" fmla="*/ 30 h 85"/>
                  <a:gd name="T30" fmla="*/ 158 w 279"/>
                  <a:gd name="T31" fmla="*/ 5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9" h="85">
                    <a:moveTo>
                      <a:pt x="0" y="43"/>
                    </a:moveTo>
                    <a:cubicBezTo>
                      <a:pt x="0" y="43"/>
                      <a:pt x="62" y="85"/>
                      <a:pt x="140" y="85"/>
                    </a:cubicBezTo>
                    <a:cubicBezTo>
                      <a:pt x="217" y="85"/>
                      <a:pt x="279" y="43"/>
                      <a:pt x="279" y="43"/>
                    </a:cubicBezTo>
                    <a:cubicBezTo>
                      <a:pt x="279" y="43"/>
                      <a:pt x="217" y="0"/>
                      <a:pt x="140" y="0"/>
                    </a:cubicBezTo>
                    <a:cubicBezTo>
                      <a:pt x="62" y="0"/>
                      <a:pt x="0" y="43"/>
                      <a:pt x="0" y="43"/>
                    </a:cubicBezTo>
                    <a:close/>
                    <a:moveTo>
                      <a:pt x="97" y="65"/>
                    </a:moveTo>
                    <a:cubicBezTo>
                      <a:pt x="96" y="63"/>
                      <a:pt x="96" y="63"/>
                      <a:pt x="96" y="63"/>
                    </a:cubicBezTo>
                    <a:cubicBezTo>
                      <a:pt x="104" y="57"/>
                      <a:pt x="109" y="51"/>
                      <a:pt x="109" y="44"/>
                    </a:cubicBezTo>
                    <a:cubicBezTo>
                      <a:pt x="109" y="32"/>
                      <a:pt x="96" y="23"/>
                      <a:pt x="95" y="23"/>
                    </a:cubicBezTo>
                    <a:cubicBezTo>
                      <a:pt x="97" y="21"/>
                      <a:pt x="97" y="21"/>
                      <a:pt x="97" y="21"/>
                    </a:cubicBezTo>
                    <a:cubicBezTo>
                      <a:pt x="98" y="21"/>
                      <a:pt x="112" y="31"/>
                      <a:pt x="112" y="44"/>
                    </a:cubicBezTo>
                    <a:cubicBezTo>
                      <a:pt x="112" y="52"/>
                      <a:pt x="107" y="59"/>
                      <a:pt x="97" y="65"/>
                    </a:cubicBezTo>
                    <a:close/>
                    <a:moveTo>
                      <a:pt x="158" y="55"/>
                    </a:moveTo>
                    <a:cubicBezTo>
                      <a:pt x="146" y="55"/>
                      <a:pt x="137" y="43"/>
                      <a:pt x="137" y="43"/>
                    </a:cubicBezTo>
                    <a:cubicBezTo>
                      <a:pt x="137" y="43"/>
                      <a:pt x="146" y="30"/>
                      <a:pt x="158" y="30"/>
                    </a:cubicBezTo>
                    <a:lnTo>
                      <a:pt x="158"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60" name="Freeform 15">
                <a:extLst>
                  <a:ext uri="{FF2B5EF4-FFF2-40B4-BE49-F238E27FC236}">
                    <a16:creationId xmlns:a16="http://schemas.microsoft.com/office/drawing/2014/main" id="{61E273BD-866D-4127-9B94-012CAD8D0244}"/>
                  </a:ext>
                </a:extLst>
              </p:cNvPr>
              <p:cNvSpPr>
                <a:spLocks noEditPoints="1"/>
              </p:cNvSpPr>
              <p:nvPr/>
            </p:nvSpPr>
            <p:spPr bwMode="auto">
              <a:xfrm>
                <a:off x="886170" y="5729539"/>
                <a:ext cx="16987" cy="18874"/>
              </a:xfrm>
              <a:custGeom>
                <a:avLst/>
                <a:gdLst>
                  <a:gd name="T0" fmla="*/ 0 w 16"/>
                  <a:gd name="T1" fmla="*/ 8 h 17"/>
                  <a:gd name="T2" fmla="*/ 8 w 16"/>
                  <a:gd name="T3" fmla="*/ 17 h 17"/>
                  <a:gd name="T4" fmla="*/ 16 w 16"/>
                  <a:gd name="T5" fmla="*/ 8 h 17"/>
                  <a:gd name="T6" fmla="*/ 8 w 16"/>
                  <a:gd name="T7" fmla="*/ 0 h 17"/>
                  <a:gd name="T8" fmla="*/ 0 w 16"/>
                  <a:gd name="T9" fmla="*/ 8 h 17"/>
                  <a:gd name="T10" fmla="*/ 12 w 16"/>
                  <a:gd name="T11" fmla="*/ 8 h 17"/>
                  <a:gd name="T12" fmla="*/ 8 w 16"/>
                  <a:gd name="T13" fmla="*/ 13 h 17"/>
                  <a:gd name="T14" fmla="*/ 3 w 16"/>
                  <a:gd name="T15" fmla="*/ 8 h 17"/>
                  <a:gd name="T16" fmla="*/ 8 w 16"/>
                  <a:gd name="T17" fmla="*/ 4 h 17"/>
                  <a:gd name="T18" fmla="*/ 12 w 16"/>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0" y="8"/>
                    </a:moveTo>
                    <a:cubicBezTo>
                      <a:pt x="0" y="13"/>
                      <a:pt x="3" y="17"/>
                      <a:pt x="8" y="17"/>
                    </a:cubicBezTo>
                    <a:cubicBezTo>
                      <a:pt x="12" y="17"/>
                      <a:pt x="16" y="13"/>
                      <a:pt x="16" y="8"/>
                    </a:cubicBezTo>
                    <a:cubicBezTo>
                      <a:pt x="16" y="4"/>
                      <a:pt x="12" y="0"/>
                      <a:pt x="8" y="0"/>
                    </a:cubicBezTo>
                    <a:cubicBezTo>
                      <a:pt x="3" y="0"/>
                      <a:pt x="0" y="4"/>
                      <a:pt x="0" y="8"/>
                    </a:cubicBezTo>
                    <a:close/>
                    <a:moveTo>
                      <a:pt x="12" y="8"/>
                    </a:moveTo>
                    <a:cubicBezTo>
                      <a:pt x="12" y="11"/>
                      <a:pt x="10" y="13"/>
                      <a:pt x="8" y="13"/>
                    </a:cubicBezTo>
                    <a:cubicBezTo>
                      <a:pt x="5" y="13"/>
                      <a:pt x="3" y="11"/>
                      <a:pt x="3" y="8"/>
                    </a:cubicBezTo>
                    <a:cubicBezTo>
                      <a:pt x="3" y="6"/>
                      <a:pt x="5" y="4"/>
                      <a:pt x="8" y="4"/>
                    </a:cubicBezTo>
                    <a:cubicBezTo>
                      <a:pt x="10" y="4"/>
                      <a:pt x="12" y="6"/>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61" name="Freeform 16">
                <a:extLst>
                  <a:ext uri="{FF2B5EF4-FFF2-40B4-BE49-F238E27FC236}">
                    <a16:creationId xmlns:a16="http://schemas.microsoft.com/office/drawing/2014/main" id="{BC79E439-7AF2-456F-A248-DC27540D6A61}"/>
                  </a:ext>
                </a:extLst>
              </p:cNvPr>
              <p:cNvSpPr>
                <a:spLocks noEditPoints="1"/>
              </p:cNvSpPr>
              <p:nvPr/>
            </p:nvSpPr>
            <p:spPr bwMode="auto">
              <a:xfrm>
                <a:off x="872958" y="5688960"/>
                <a:ext cx="30199" cy="32086"/>
              </a:xfrm>
              <a:custGeom>
                <a:avLst/>
                <a:gdLst>
                  <a:gd name="T0" fmla="*/ 28 w 28"/>
                  <a:gd name="T1" fmla="*/ 15 h 29"/>
                  <a:gd name="T2" fmla="*/ 14 w 28"/>
                  <a:gd name="T3" fmla="*/ 0 h 29"/>
                  <a:gd name="T4" fmla="*/ 0 w 28"/>
                  <a:gd name="T5" fmla="*/ 15 h 29"/>
                  <a:gd name="T6" fmla="*/ 14 w 28"/>
                  <a:gd name="T7" fmla="*/ 29 h 29"/>
                  <a:gd name="T8" fmla="*/ 28 w 28"/>
                  <a:gd name="T9" fmla="*/ 15 h 29"/>
                  <a:gd name="T10" fmla="*/ 4 w 28"/>
                  <a:gd name="T11" fmla="*/ 15 h 29"/>
                  <a:gd name="T12" fmla="*/ 14 w 28"/>
                  <a:gd name="T13" fmla="*/ 5 h 29"/>
                  <a:gd name="T14" fmla="*/ 24 w 28"/>
                  <a:gd name="T15" fmla="*/ 15 h 29"/>
                  <a:gd name="T16" fmla="*/ 14 w 28"/>
                  <a:gd name="T17" fmla="*/ 25 h 29"/>
                  <a:gd name="T18" fmla="*/ 4 w 28"/>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28" y="15"/>
                    </a:moveTo>
                    <a:cubicBezTo>
                      <a:pt x="28" y="7"/>
                      <a:pt x="22" y="0"/>
                      <a:pt x="14" y="0"/>
                    </a:cubicBezTo>
                    <a:cubicBezTo>
                      <a:pt x="6" y="0"/>
                      <a:pt x="0" y="7"/>
                      <a:pt x="0" y="15"/>
                    </a:cubicBezTo>
                    <a:cubicBezTo>
                      <a:pt x="0" y="22"/>
                      <a:pt x="6" y="29"/>
                      <a:pt x="14" y="29"/>
                    </a:cubicBezTo>
                    <a:cubicBezTo>
                      <a:pt x="22" y="29"/>
                      <a:pt x="28" y="22"/>
                      <a:pt x="28" y="15"/>
                    </a:cubicBezTo>
                    <a:close/>
                    <a:moveTo>
                      <a:pt x="4" y="15"/>
                    </a:moveTo>
                    <a:cubicBezTo>
                      <a:pt x="4" y="9"/>
                      <a:pt x="9" y="5"/>
                      <a:pt x="14" y="5"/>
                    </a:cubicBezTo>
                    <a:cubicBezTo>
                      <a:pt x="20" y="5"/>
                      <a:pt x="24" y="9"/>
                      <a:pt x="24" y="15"/>
                    </a:cubicBezTo>
                    <a:cubicBezTo>
                      <a:pt x="24" y="20"/>
                      <a:pt x="20" y="25"/>
                      <a:pt x="14" y="25"/>
                    </a:cubicBezTo>
                    <a:cubicBezTo>
                      <a:pt x="9" y="25"/>
                      <a:pt x="4" y="20"/>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633" name="グループ化 632">
              <a:extLst>
                <a:ext uri="{FF2B5EF4-FFF2-40B4-BE49-F238E27FC236}">
                  <a16:creationId xmlns:a16="http://schemas.microsoft.com/office/drawing/2014/main" id="{E8B94401-D288-4686-AB63-51C5A61503D2}"/>
                </a:ext>
              </a:extLst>
            </p:cNvPr>
            <p:cNvGrpSpPr/>
            <p:nvPr/>
          </p:nvGrpSpPr>
          <p:grpSpPr>
            <a:xfrm>
              <a:off x="1086331" y="6136652"/>
              <a:ext cx="224836" cy="86693"/>
              <a:chOff x="1272145" y="5780499"/>
              <a:chExt cx="301041" cy="116076"/>
            </a:xfrm>
            <a:grpFill/>
          </p:grpSpPr>
          <p:sp>
            <p:nvSpPr>
              <p:cNvPr id="654" name="Freeform 13">
                <a:extLst>
                  <a:ext uri="{FF2B5EF4-FFF2-40B4-BE49-F238E27FC236}">
                    <a16:creationId xmlns:a16="http://schemas.microsoft.com/office/drawing/2014/main" id="{7FAFCCD4-5B97-4542-A12A-3B38A4573774}"/>
                  </a:ext>
                </a:extLst>
              </p:cNvPr>
              <p:cNvSpPr>
                <a:spLocks/>
              </p:cNvSpPr>
              <p:nvPr/>
            </p:nvSpPr>
            <p:spPr bwMode="auto">
              <a:xfrm>
                <a:off x="1272145" y="5835234"/>
                <a:ext cx="34917" cy="40580"/>
              </a:xfrm>
              <a:custGeom>
                <a:avLst/>
                <a:gdLst>
                  <a:gd name="T0" fmla="*/ 0 w 32"/>
                  <a:gd name="T1" fmla="*/ 0 h 37"/>
                  <a:gd name="T2" fmla="*/ 0 w 32"/>
                  <a:gd name="T3" fmla="*/ 37 h 37"/>
                  <a:gd name="T4" fmla="*/ 32 w 32"/>
                  <a:gd name="T5" fmla="*/ 19 h 37"/>
                  <a:gd name="T6" fmla="*/ 0 w 32"/>
                  <a:gd name="T7" fmla="*/ 0 h 37"/>
                </a:gdLst>
                <a:ahLst/>
                <a:cxnLst>
                  <a:cxn ang="0">
                    <a:pos x="T0" y="T1"/>
                  </a:cxn>
                  <a:cxn ang="0">
                    <a:pos x="T2" y="T3"/>
                  </a:cxn>
                  <a:cxn ang="0">
                    <a:pos x="T4" y="T5"/>
                  </a:cxn>
                  <a:cxn ang="0">
                    <a:pos x="T6" y="T7"/>
                  </a:cxn>
                </a:cxnLst>
                <a:rect l="0" t="0" r="r" b="b"/>
                <a:pathLst>
                  <a:path w="32" h="37">
                    <a:moveTo>
                      <a:pt x="0" y="0"/>
                    </a:moveTo>
                    <a:cubicBezTo>
                      <a:pt x="0" y="37"/>
                      <a:pt x="0" y="37"/>
                      <a:pt x="0" y="37"/>
                    </a:cubicBezTo>
                    <a:cubicBezTo>
                      <a:pt x="18" y="37"/>
                      <a:pt x="32" y="19"/>
                      <a:pt x="32" y="19"/>
                    </a:cubicBezTo>
                    <a:cubicBezTo>
                      <a:pt x="32" y="19"/>
                      <a:pt x="18"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55" name="Freeform 14">
                <a:extLst>
                  <a:ext uri="{FF2B5EF4-FFF2-40B4-BE49-F238E27FC236}">
                    <a16:creationId xmlns:a16="http://schemas.microsoft.com/office/drawing/2014/main" id="{AD002443-5D5A-433C-80CB-6E56D3C29749}"/>
                  </a:ext>
                </a:extLst>
              </p:cNvPr>
              <p:cNvSpPr>
                <a:spLocks noEditPoints="1"/>
              </p:cNvSpPr>
              <p:nvPr/>
            </p:nvSpPr>
            <p:spPr bwMode="auto">
              <a:xfrm>
                <a:off x="1307062" y="5815416"/>
                <a:ext cx="266124" cy="81159"/>
              </a:xfrm>
              <a:custGeom>
                <a:avLst/>
                <a:gdLst>
                  <a:gd name="T0" fmla="*/ 0 w 243"/>
                  <a:gd name="T1" fmla="*/ 37 h 74"/>
                  <a:gd name="T2" fmla="*/ 122 w 243"/>
                  <a:gd name="T3" fmla="*/ 74 h 74"/>
                  <a:gd name="T4" fmla="*/ 243 w 243"/>
                  <a:gd name="T5" fmla="*/ 37 h 74"/>
                  <a:gd name="T6" fmla="*/ 122 w 243"/>
                  <a:gd name="T7" fmla="*/ 0 h 74"/>
                  <a:gd name="T8" fmla="*/ 0 w 243"/>
                  <a:gd name="T9" fmla="*/ 37 h 74"/>
                  <a:gd name="T10" fmla="*/ 159 w 243"/>
                  <a:gd name="T11" fmla="*/ 17 h 74"/>
                  <a:gd name="T12" fmla="*/ 160 w 243"/>
                  <a:gd name="T13" fmla="*/ 19 h 74"/>
                  <a:gd name="T14" fmla="*/ 148 w 243"/>
                  <a:gd name="T15" fmla="*/ 38 h 74"/>
                  <a:gd name="T16" fmla="*/ 160 w 243"/>
                  <a:gd name="T17" fmla="*/ 54 h 74"/>
                  <a:gd name="T18" fmla="*/ 159 w 243"/>
                  <a:gd name="T19" fmla="*/ 56 h 74"/>
                  <a:gd name="T20" fmla="*/ 146 w 243"/>
                  <a:gd name="T21" fmla="*/ 38 h 74"/>
                  <a:gd name="T22" fmla="*/ 159 w 243"/>
                  <a:gd name="T23" fmla="*/ 17 h 74"/>
                  <a:gd name="T24" fmla="*/ 124 w 243"/>
                  <a:gd name="T25" fmla="*/ 37 h 74"/>
                  <a:gd name="T26" fmla="*/ 105 w 243"/>
                  <a:gd name="T27" fmla="*/ 48 h 74"/>
                  <a:gd name="T28" fmla="*/ 105 w 243"/>
                  <a:gd name="T29" fmla="*/ 26 h 74"/>
                  <a:gd name="T30" fmla="*/ 124 w 243"/>
                  <a:gd name="T31"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3" h="74">
                    <a:moveTo>
                      <a:pt x="0" y="37"/>
                    </a:moveTo>
                    <a:cubicBezTo>
                      <a:pt x="0" y="37"/>
                      <a:pt x="55" y="74"/>
                      <a:pt x="122" y="74"/>
                    </a:cubicBezTo>
                    <a:cubicBezTo>
                      <a:pt x="189" y="74"/>
                      <a:pt x="243" y="37"/>
                      <a:pt x="243" y="37"/>
                    </a:cubicBezTo>
                    <a:cubicBezTo>
                      <a:pt x="243" y="37"/>
                      <a:pt x="189" y="0"/>
                      <a:pt x="122" y="0"/>
                    </a:cubicBezTo>
                    <a:cubicBezTo>
                      <a:pt x="55" y="0"/>
                      <a:pt x="0" y="37"/>
                      <a:pt x="0" y="37"/>
                    </a:cubicBezTo>
                    <a:close/>
                    <a:moveTo>
                      <a:pt x="159" y="17"/>
                    </a:moveTo>
                    <a:cubicBezTo>
                      <a:pt x="160" y="19"/>
                      <a:pt x="160" y="19"/>
                      <a:pt x="160" y="19"/>
                    </a:cubicBezTo>
                    <a:cubicBezTo>
                      <a:pt x="160" y="19"/>
                      <a:pt x="148" y="28"/>
                      <a:pt x="148" y="38"/>
                    </a:cubicBezTo>
                    <a:cubicBezTo>
                      <a:pt x="148" y="44"/>
                      <a:pt x="152" y="49"/>
                      <a:pt x="160" y="54"/>
                    </a:cubicBezTo>
                    <a:cubicBezTo>
                      <a:pt x="159" y="56"/>
                      <a:pt x="159" y="56"/>
                      <a:pt x="159" y="56"/>
                    </a:cubicBezTo>
                    <a:cubicBezTo>
                      <a:pt x="150" y="51"/>
                      <a:pt x="146" y="45"/>
                      <a:pt x="146" y="38"/>
                    </a:cubicBezTo>
                    <a:cubicBezTo>
                      <a:pt x="146" y="26"/>
                      <a:pt x="158" y="18"/>
                      <a:pt x="159" y="17"/>
                    </a:cubicBezTo>
                    <a:close/>
                    <a:moveTo>
                      <a:pt x="124" y="37"/>
                    </a:moveTo>
                    <a:cubicBezTo>
                      <a:pt x="124" y="37"/>
                      <a:pt x="116" y="48"/>
                      <a:pt x="105" y="48"/>
                    </a:cubicBezTo>
                    <a:cubicBezTo>
                      <a:pt x="105" y="26"/>
                      <a:pt x="105" y="26"/>
                      <a:pt x="105" y="26"/>
                    </a:cubicBezTo>
                    <a:cubicBezTo>
                      <a:pt x="116" y="26"/>
                      <a:pt x="124" y="37"/>
                      <a:pt x="12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56" name="Freeform 17">
                <a:extLst>
                  <a:ext uri="{FF2B5EF4-FFF2-40B4-BE49-F238E27FC236}">
                    <a16:creationId xmlns:a16="http://schemas.microsoft.com/office/drawing/2014/main" id="{49C9B0E6-7DD2-42B2-AEE2-536008A68F2A}"/>
                  </a:ext>
                </a:extLst>
              </p:cNvPr>
              <p:cNvSpPr>
                <a:spLocks noEditPoints="1"/>
              </p:cNvSpPr>
              <p:nvPr/>
            </p:nvSpPr>
            <p:spPr bwMode="auto">
              <a:xfrm>
                <a:off x="1542987" y="5812585"/>
                <a:ext cx="15099" cy="16043"/>
              </a:xfrm>
              <a:custGeom>
                <a:avLst/>
                <a:gdLst>
                  <a:gd name="T0" fmla="*/ 0 w 14"/>
                  <a:gd name="T1" fmla="*/ 7 h 14"/>
                  <a:gd name="T2" fmla="*/ 7 w 14"/>
                  <a:gd name="T3" fmla="*/ 14 h 14"/>
                  <a:gd name="T4" fmla="*/ 14 w 14"/>
                  <a:gd name="T5" fmla="*/ 7 h 14"/>
                  <a:gd name="T6" fmla="*/ 7 w 14"/>
                  <a:gd name="T7" fmla="*/ 0 h 14"/>
                  <a:gd name="T8" fmla="*/ 0 w 14"/>
                  <a:gd name="T9" fmla="*/ 7 h 14"/>
                  <a:gd name="T10" fmla="*/ 11 w 14"/>
                  <a:gd name="T11" fmla="*/ 7 h 14"/>
                  <a:gd name="T12" fmla="*/ 7 w 14"/>
                  <a:gd name="T13" fmla="*/ 11 h 14"/>
                  <a:gd name="T14" fmla="*/ 3 w 14"/>
                  <a:gd name="T15" fmla="*/ 7 h 14"/>
                  <a:gd name="T16" fmla="*/ 7 w 14"/>
                  <a:gd name="T17" fmla="*/ 3 h 14"/>
                  <a:gd name="T18" fmla="*/ 1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11"/>
                      <a:pt x="3" y="14"/>
                      <a:pt x="7" y="14"/>
                    </a:cubicBezTo>
                    <a:cubicBezTo>
                      <a:pt x="11" y="14"/>
                      <a:pt x="14" y="11"/>
                      <a:pt x="14" y="7"/>
                    </a:cubicBezTo>
                    <a:cubicBezTo>
                      <a:pt x="14" y="3"/>
                      <a:pt x="11" y="0"/>
                      <a:pt x="7" y="0"/>
                    </a:cubicBezTo>
                    <a:cubicBezTo>
                      <a:pt x="3" y="0"/>
                      <a:pt x="0" y="3"/>
                      <a:pt x="0" y="7"/>
                    </a:cubicBezTo>
                    <a:close/>
                    <a:moveTo>
                      <a:pt x="11" y="7"/>
                    </a:moveTo>
                    <a:cubicBezTo>
                      <a:pt x="11" y="9"/>
                      <a:pt x="9" y="11"/>
                      <a:pt x="7" y="11"/>
                    </a:cubicBezTo>
                    <a:cubicBezTo>
                      <a:pt x="5" y="11"/>
                      <a:pt x="3" y="9"/>
                      <a:pt x="3" y="7"/>
                    </a:cubicBezTo>
                    <a:cubicBezTo>
                      <a:pt x="3" y="5"/>
                      <a:pt x="5" y="3"/>
                      <a:pt x="7" y="3"/>
                    </a:cubicBezTo>
                    <a:cubicBezTo>
                      <a:pt x="9" y="3"/>
                      <a:pt x="11" y="5"/>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57" name="Freeform 18">
                <a:extLst>
                  <a:ext uri="{FF2B5EF4-FFF2-40B4-BE49-F238E27FC236}">
                    <a16:creationId xmlns:a16="http://schemas.microsoft.com/office/drawing/2014/main" id="{B7161226-3DC0-48F6-970B-687CDFC9D33D}"/>
                  </a:ext>
                </a:extLst>
              </p:cNvPr>
              <p:cNvSpPr>
                <a:spLocks noEditPoints="1"/>
              </p:cNvSpPr>
              <p:nvPr/>
            </p:nvSpPr>
            <p:spPr bwMode="auto">
              <a:xfrm>
                <a:off x="1531663" y="5780499"/>
                <a:ext cx="26424" cy="24536"/>
              </a:xfrm>
              <a:custGeom>
                <a:avLst/>
                <a:gdLst>
                  <a:gd name="T0" fmla="*/ 12 w 24"/>
                  <a:gd name="T1" fmla="*/ 23 h 23"/>
                  <a:gd name="T2" fmla="*/ 24 w 24"/>
                  <a:gd name="T3" fmla="*/ 11 h 23"/>
                  <a:gd name="T4" fmla="*/ 12 w 24"/>
                  <a:gd name="T5" fmla="*/ 0 h 23"/>
                  <a:gd name="T6" fmla="*/ 0 w 24"/>
                  <a:gd name="T7" fmla="*/ 11 h 23"/>
                  <a:gd name="T8" fmla="*/ 12 w 24"/>
                  <a:gd name="T9" fmla="*/ 23 h 23"/>
                  <a:gd name="T10" fmla="*/ 12 w 24"/>
                  <a:gd name="T11" fmla="*/ 3 h 23"/>
                  <a:gd name="T12" fmla="*/ 20 w 24"/>
                  <a:gd name="T13" fmla="*/ 11 h 23"/>
                  <a:gd name="T14" fmla="*/ 12 w 24"/>
                  <a:gd name="T15" fmla="*/ 20 h 23"/>
                  <a:gd name="T16" fmla="*/ 4 w 24"/>
                  <a:gd name="T17" fmla="*/ 11 h 23"/>
                  <a:gd name="T18" fmla="*/ 12 w 24"/>
                  <a:gd name="T1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12" y="23"/>
                    </a:moveTo>
                    <a:cubicBezTo>
                      <a:pt x="19" y="23"/>
                      <a:pt x="24" y="18"/>
                      <a:pt x="24" y="11"/>
                    </a:cubicBezTo>
                    <a:cubicBezTo>
                      <a:pt x="24" y="5"/>
                      <a:pt x="19" y="0"/>
                      <a:pt x="12" y="0"/>
                    </a:cubicBezTo>
                    <a:cubicBezTo>
                      <a:pt x="6" y="0"/>
                      <a:pt x="0" y="5"/>
                      <a:pt x="0" y="11"/>
                    </a:cubicBezTo>
                    <a:cubicBezTo>
                      <a:pt x="0" y="18"/>
                      <a:pt x="6" y="23"/>
                      <a:pt x="12" y="23"/>
                    </a:cubicBezTo>
                    <a:close/>
                    <a:moveTo>
                      <a:pt x="12" y="3"/>
                    </a:moveTo>
                    <a:cubicBezTo>
                      <a:pt x="17" y="3"/>
                      <a:pt x="20" y="7"/>
                      <a:pt x="20" y="11"/>
                    </a:cubicBezTo>
                    <a:cubicBezTo>
                      <a:pt x="20" y="16"/>
                      <a:pt x="17" y="20"/>
                      <a:pt x="12" y="20"/>
                    </a:cubicBezTo>
                    <a:cubicBezTo>
                      <a:pt x="8" y="20"/>
                      <a:pt x="4" y="16"/>
                      <a:pt x="4" y="11"/>
                    </a:cubicBezTo>
                    <a:cubicBezTo>
                      <a:pt x="4" y="7"/>
                      <a:pt x="8" y="3"/>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634" name="グループ化 633">
              <a:extLst>
                <a:ext uri="{FF2B5EF4-FFF2-40B4-BE49-F238E27FC236}">
                  <a16:creationId xmlns:a16="http://schemas.microsoft.com/office/drawing/2014/main" id="{AA70AC97-9C60-4691-B353-CAFC903DDD01}"/>
                </a:ext>
              </a:extLst>
            </p:cNvPr>
            <p:cNvGrpSpPr/>
            <p:nvPr/>
          </p:nvGrpSpPr>
          <p:grpSpPr>
            <a:xfrm>
              <a:off x="880112" y="5707257"/>
              <a:ext cx="225204" cy="89489"/>
              <a:chOff x="872958" y="5688960"/>
              <a:chExt cx="358607" cy="142499"/>
            </a:xfrm>
            <a:grpFill/>
          </p:grpSpPr>
          <p:sp>
            <p:nvSpPr>
              <p:cNvPr id="650" name="Freeform 11">
                <a:extLst>
                  <a:ext uri="{FF2B5EF4-FFF2-40B4-BE49-F238E27FC236}">
                    <a16:creationId xmlns:a16="http://schemas.microsoft.com/office/drawing/2014/main" id="{AAA33FA3-C624-43EC-B2B2-50F546085640}"/>
                  </a:ext>
                </a:extLst>
              </p:cNvPr>
              <p:cNvSpPr>
                <a:spLocks/>
              </p:cNvSpPr>
              <p:nvPr/>
            </p:nvSpPr>
            <p:spPr bwMode="auto">
              <a:xfrm>
                <a:off x="1190986" y="5762569"/>
                <a:ext cx="40579" cy="46242"/>
              </a:xfrm>
              <a:custGeom>
                <a:avLst/>
                <a:gdLst>
                  <a:gd name="T0" fmla="*/ 0 w 37"/>
                  <a:gd name="T1" fmla="*/ 21 h 42"/>
                  <a:gd name="T2" fmla="*/ 37 w 37"/>
                  <a:gd name="T3" fmla="*/ 42 h 42"/>
                  <a:gd name="T4" fmla="*/ 37 w 37"/>
                  <a:gd name="T5" fmla="*/ 0 h 42"/>
                  <a:gd name="T6" fmla="*/ 0 w 37"/>
                  <a:gd name="T7" fmla="*/ 21 h 42"/>
                </a:gdLst>
                <a:ahLst/>
                <a:cxnLst>
                  <a:cxn ang="0">
                    <a:pos x="T0" y="T1"/>
                  </a:cxn>
                  <a:cxn ang="0">
                    <a:pos x="T2" y="T3"/>
                  </a:cxn>
                  <a:cxn ang="0">
                    <a:pos x="T4" y="T5"/>
                  </a:cxn>
                  <a:cxn ang="0">
                    <a:pos x="T6" y="T7"/>
                  </a:cxn>
                </a:cxnLst>
                <a:rect l="0" t="0" r="r" b="b"/>
                <a:pathLst>
                  <a:path w="37" h="42">
                    <a:moveTo>
                      <a:pt x="0" y="21"/>
                    </a:moveTo>
                    <a:cubicBezTo>
                      <a:pt x="0" y="21"/>
                      <a:pt x="17" y="42"/>
                      <a:pt x="37" y="42"/>
                    </a:cubicBezTo>
                    <a:cubicBezTo>
                      <a:pt x="37" y="0"/>
                      <a:pt x="37" y="0"/>
                      <a:pt x="37" y="0"/>
                    </a:cubicBezTo>
                    <a:cubicBezTo>
                      <a:pt x="17" y="0"/>
                      <a:pt x="0" y="21"/>
                      <a:pt x="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51" name="Freeform 12">
                <a:extLst>
                  <a:ext uri="{FF2B5EF4-FFF2-40B4-BE49-F238E27FC236}">
                    <a16:creationId xmlns:a16="http://schemas.microsoft.com/office/drawing/2014/main" id="{8F21F15D-CE04-4EE0-A786-ECBC3BCB9B85}"/>
                  </a:ext>
                </a:extLst>
              </p:cNvPr>
              <p:cNvSpPr>
                <a:spLocks noEditPoints="1"/>
              </p:cNvSpPr>
              <p:nvPr/>
            </p:nvSpPr>
            <p:spPr bwMode="auto">
              <a:xfrm>
                <a:off x="886170" y="5738032"/>
                <a:ext cx="304817" cy="93427"/>
              </a:xfrm>
              <a:custGeom>
                <a:avLst/>
                <a:gdLst>
                  <a:gd name="T0" fmla="*/ 0 w 279"/>
                  <a:gd name="T1" fmla="*/ 43 h 85"/>
                  <a:gd name="T2" fmla="*/ 140 w 279"/>
                  <a:gd name="T3" fmla="*/ 85 h 85"/>
                  <a:gd name="T4" fmla="*/ 279 w 279"/>
                  <a:gd name="T5" fmla="*/ 43 h 85"/>
                  <a:gd name="T6" fmla="*/ 140 w 279"/>
                  <a:gd name="T7" fmla="*/ 0 h 85"/>
                  <a:gd name="T8" fmla="*/ 0 w 279"/>
                  <a:gd name="T9" fmla="*/ 43 h 85"/>
                  <a:gd name="T10" fmla="*/ 97 w 279"/>
                  <a:gd name="T11" fmla="*/ 65 h 85"/>
                  <a:gd name="T12" fmla="*/ 96 w 279"/>
                  <a:gd name="T13" fmla="*/ 63 h 85"/>
                  <a:gd name="T14" fmla="*/ 109 w 279"/>
                  <a:gd name="T15" fmla="*/ 44 h 85"/>
                  <a:gd name="T16" fmla="*/ 95 w 279"/>
                  <a:gd name="T17" fmla="*/ 23 h 85"/>
                  <a:gd name="T18" fmla="*/ 97 w 279"/>
                  <a:gd name="T19" fmla="*/ 21 h 85"/>
                  <a:gd name="T20" fmla="*/ 112 w 279"/>
                  <a:gd name="T21" fmla="*/ 44 h 85"/>
                  <a:gd name="T22" fmla="*/ 97 w 279"/>
                  <a:gd name="T23" fmla="*/ 65 h 85"/>
                  <a:gd name="T24" fmla="*/ 158 w 279"/>
                  <a:gd name="T25" fmla="*/ 55 h 85"/>
                  <a:gd name="T26" fmla="*/ 137 w 279"/>
                  <a:gd name="T27" fmla="*/ 43 h 85"/>
                  <a:gd name="T28" fmla="*/ 158 w 279"/>
                  <a:gd name="T29" fmla="*/ 30 h 85"/>
                  <a:gd name="T30" fmla="*/ 158 w 279"/>
                  <a:gd name="T31" fmla="*/ 5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9" h="85">
                    <a:moveTo>
                      <a:pt x="0" y="43"/>
                    </a:moveTo>
                    <a:cubicBezTo>
                      <a:pt x="0" y="43"/>
                      <a:pt x="62" y="85"/>
                      <a:pt x="140" y="85"/>
                    </a:cubicBezTo>
                    <a:cubicBezTo>
                      <a:pt x="217" y="85"/>
                      <a:pt x="279" y="43"/>
                      <a:pt x="279" y="43"/>
                    </a:cubicBezTo>
                    <a:cubicBezTo>
                      <a:pt x="279" y="43"/>
                      <a:pt x="217" y="0"/>
                      <a:pt x="140" y="0"/>
                    </a:cubicBezTo>
                    <a:cubicBezTo>
                      <a:pt x="62" y="0"/>
                      <a:pt x="0" y="43"/>
                      <a:pt x="0" y="43"/>
                    </a:cubicBezTo>
                    <a:close/>
                    <a:moveTo>
                      <a:pt x="97" y="65"/>
                    </a:moveTo>
                    <a:cubicBezTo>
                      <a:pt x="96" y="63"/>
                      <a:pt x="96" y="63"/>
                      <a:pt x="96" y="63"/>
                    </a:cubicBezTo>
                    <a:cubicBezTo>
                      <a:pt x="104" y="57"/>
                      <a:pt x="109" y="51"/>
                      <a:pt x="109" y="44"/>
                    </a:cubicBezTo>
                    <a:cubicBezTo>
                      <a:pt x="109" y="32"/>
                      <a:pt x="96" y="23"/>
                      <a:pt x="95" y="23"/>
                    </a:cubicBezTo>
                    <a:cubicBezTo>
                      <a:pt x="97" y="21"/>
                      <a:pt x="97" y="21"/>
                      <a:pt x="97" y="21"/>
                    </a:cubicBezTo>
                    <a:cubicBezTo>
                      <a:pt x="98" y="21"/>
                      <a:pt x="112" y="31"/>
                      <a:pt x="112" y="44"/>
                    </a:cubicBezTo>
                    <a:cubicBezTo>
                      <a:pt x="112" y="52"/>
                      <a:pt x="107" y="59"/>
                      <a:pt x="97" y="65"/>
                    </a:cubicBezTo>
                    <a:close/>
                    <a:moveTo>
                      <a:pt x="158" y="55"/>
                    </a:moveTo>
                    <a:cubicBezTo>
                      <a:pt x="146" y="55"/>
                      <a:pt x="137" y="43"/>
                      <a:pt x="137" y="43"/>
                    </a:cubicBezTo>
                    <a:cubicBezTo>
                      <a:pt x="137" y="43"/>
                      <a:pt x="146" y="30"/>
                      <a:pt x="158" y="30"/>
                    </a:cubicBezTo>
                    <a:lnTo>
                      <a:pt x="158"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52" name="Freeform 15">
                <a:extLst>
                  <a:ext uri="{FF2B5EF4-FFF2-40B4-BE49-F238E27FC236}">
                    <a16:creationId xmlns:a16="http://schemas.microsoft.com/office/drawing/2014/main" id="{0816E61A-F237-428A-AD86-F526E5EED684}"/>
                  </a:ext>
                </a:extLst>
              </p:cNvPr>
              <p:cNvSpPr>
                <a:spLocks noEditPoints="1"/>
              </p:cNvSpPr>
              <p:nvPr/>
            </p:nvSpPr>
            <p:spPr bwMode="auto">
              <a:xfrm>
                <a:off x="886170" y="5729539"/>
                <a:ext cx="16987" cy="18874"/>
              </a:xfrm>
              <a:custGeom>
                <a:avLst/>
                <a:gdLst>
                  <a:gd name="T0" fmla="*/ 0 w 16"/>
                  <a:gd name="T1" fmla="*/ 8 h 17"/>
                  <a:gd name="T2" fmla="*/ 8 w 16"/>
                  <a:gd name="T3" fmla="*/ 17 h 17"/>
                  <a:gd name="T4" fmla="*/ 16 w 16"/>
                  <a:gd name="T5" fmla="*/ 8 h 17"/>
                  <a:gd name="T6" fmla="*/ 8 w 16"/>
                  <a:gd name="T7" fmla="*/ 0 h 17"/>
                  <a:gd name="T8" fmla="*/ 0 w 16"/>
                  <a:gd name="T9" fmla="*/ 8 h 17"/>
                  <a:gd name="T10" fmla="*/ 12 w 16"/>
                  <a:gd name="T11" fmla="*/ 8 h 17"/>
                  <a:gd name="T12" fmla="*/ 8 w 16"/>
                  <a:gd name="T13" fmla="*/ 13 h 17"/>
                  <a:gd name="T14" fmla="*/ 3 w 16"/>
                  <a:gd name="T15" fmla="*/ 8 h 17"/>
                  <a:gd name="T16" fmla="*/ 8 w 16"/>
                  <a:gd name="T17" fmla="*/ 4 h 17"/>
                  <a:gd name="T18" fmla="*/ 12 w 16"/>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0" y="8"/>
                    </a:moveTo>
                    <a:cubicBezTo>
                      <a:pt x="0" y="13"/>
                      <a:pt x="3" y="17"/>
                      <a:pt x="8" y="17"/>
                    </a:cubicBezTo>
                    <a:cubicBezTo>
                      <a:pt x="12" y="17"/>
                      <a:pt x="16" y="13"/>
                      <a:pt x="16" y="8"/>
                    </a:cubicBezTo>
                    <a:cubicBezTo>
                      <a:pt x="16" y="4"/>
                      <a:pt x="12" y="0"/>
                      <a:pt x="8" y="0"/>
                    </a:cubicBezTo>
                    <a:cubicBezTo>
                      <a:pt x="3" y="0"/>
                      <a:pt x="0" y="4"/>
                      <a:pt x="0" y="8"/>
                    </a:cubicBezTo>
                    <a:close/>
                    <a:moveTo>
                      <a:pt x="12" y="8"/>
                    </a:moveTo>
                    <a:cubicBezTo>
                      <a:pt x="12" y="11"/>
                      <a:pt x="10" y="13"/>
                      <a:pt x="8" y="13"/>
                    </a:cubicBezTo>
                    <a:cubicBezTo>
                      <a:pt x="5" y="13"/>
                      <a:pt x="3" y="11"/>
                      <a:pt x="3" y="8"/>
                    </a:cubicBezTo>
                    <a:cubicBezTo>
                      <a:pt x="3" y="6"/>
                      <a:pt x="5" y="4"/>
                      <a:pt x="8" y="4"/>
                    </a:cubicBezTo>
                    <a:cubicBezTo>
                      <a:pt x="10" y="4"/>
                      <a:pt x="12" y="6"/>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53" name="Freeform 16">
                <a:extLst>
                  <a:ext uri="{FF2B5EF4-FFF2-40B4-BE49-F238E27FC236}">
                    <a16:creationId xmlns:a16="http://schemas.microsoft.com/office/drawing/2014/main" id="{327E4845-ECF1-4ADA-9E15-8B8A5A45E704}"/>
                  </a:ext>
                </a:extLst>
              </p:cNvPr>
              <p:cNvSpPr>
                <a:spLocks noEditPoints="1"/>
              </p:cNvSpPr>
              <p:nvPr/>
            </p:nvSpPr>
            <p:spPr bwMode="auto">
              <a:xfrm>
                <a:off x="872958" y="5688960"/>
                <a:ext cx="30199" cy="32086"/>
              </a:xfrm>
              <a:custGeom>
                <a:avLst/>
                <a:gdLst>
                  <a:gd name="T0" fmla="*/ 28 w 28"/>
                  <a:gd name="T1" fmla="*/ 15 h 29"/>
                  <a:gd name="T2" fmla="*/ 14 w 28"/>
                  <a:gd name="T3" fmla="*/ 0 h 29"/>
                  <a:gd name="T4" fmla="*/ 0 w 28"/>
                  <a:gd name="T5" fmla="*/ 15 h 29"/>
                  <a:gd name="T6" fmla="*/ 14 w 28"/>
                  <a:gd name="T7" fmla="*/ 29 h 29"/>
                  <a:gd name="T8" fmla="*/ 28 w 28"/>
                  <a:gd name="T9" fmla="*/ 15 h 29"/>
                  <a:gd name="T10" fmla="*/ 4 w 28"/>
                  <a:gd name="T11" fmla="*/ 15 h 29"/>
                  <a:gd name="T12" fmla="*/ 14 w 28"/>
                  <a:gd name="T13" fmla="*/ 5 h 29"/>
                  <a:gd name="T14" fmla="*/ 24 w 28"/>
                  <a:gd name="T15" fmla="*/ 15 h 29"/>
                  <a:gd name="T16" fmla="*/ 14 w 28"/>
                  <a:gd name="T17" fmla="*/ 25 h 29"/>
                  <a:gd name="T18" fmla="*/ 4 w 28"/>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28" y="15"/>
                    </a:moveTo>
                    <a:cubicBezTo>
                      <a:pt x="28" y="7"/>
                      <a:pt x="22" y="0"/>
                      <a:pt x="14" y="0"/>
                    </a:cubicBezTo>
                    <a:cubicBezTo>
                      <a:pt x="6" y="0"/>
                      <a:pt x="0" y="7"/>
                      <a:pt x="0" y="15"/>
                    </a:cubicBezTo>
                    <a:cubicBezTo>
                      <a:pt x="0" y="22"/>
                      <a:pt x="6" y="29"/>
                      <a:pt x="14" y="29"/>
                    </a:cubicBezTo>
                    <a:cubicBezTo>
                      <a:pt x="22" y="29"/>
                      <a:pt x="28" y="22"/>
                      <a:pt x="28" y="15"/>
                    </a:cubicBezTo>
                    <a:close/>
                    <a:moveTo>
                      <a:pt x="4" y="15"/>
                    </a:moveTo>
                    <a:cubicBezTo>
                      <a:pt x="4" y="9"/>
                      <a:pt x="9" y="5"/>
                      <a:pt x="14" y="5"/>
                    </a:cubicBezTo>
                    <a:cubicBezTo>
                      <a:pt x="20" y="5"/>
                      <a:pt x="24" y="9"/>
                      <a:pt x="24" y="15"/>
                    </a:cubicBezTo>
                    <a:cubicBezTo>
                      <a:pt x="24" y="20"/>
                      <a:pt x="20" y="25"/>
                      <a:pt x="14" y="25"/>
                    </a:cubicBezTo>
                    <a:cubicBezTo>
                      <a:pt x="9" y="25"/>
                      <a:pt x="4" y="20"/>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635" name="グループ化 634">
              <a:extLst>
                <a:ext uri="{FF2B5EF4-FFF2-40B4-BE49-F238E27FC236}">
                  <a16:creationId xmlns:a16="http://schemas.microsoft.com/office/drawing/2014/main" id="{C2BD8907-D934-4700-9D8D-A972DBAF5C37}"/>
                </a:ext>
              </a:extLst>
            </p:cNvPr>
            <p:cNvGrpSpPr/>
            <p:nvPr/>
          </p:nvGrpSpPr>
          <p:grpSpPr>
            <a:xfrm>
              <a:off x="719601" y="5919092"/>
              <a:ext cx="224836" cy="86693"/>
              <a:chOff x="1272145" y="5780499"/>
              <a:chExt cx="301041" cy="116076"/>
            </a:xfrm>
            <a:grpFill/>
          </p:grpSpPr>
          <p:sp>
            <p:nvSpPr>
              <p:cNvPr id="646" name="Freeform 13">
                <a:extLst>
                  <a:ext uri="{FF2B5EF4-FFF2-40B4-BE49-F238E27FC236}">
                    <a16:creationId xmlns:a16="http://schemas.microsoft.com/office/drawing/2014/main" id="{7A3759A4-46E3-481F-9D1F-C9D59A2C3C73}"/>
                  </a:ext>
                </a:extLst>
              </p:cNvPr>
              <p:cNvSpPr>
                <a:spLocks/>
              </p:cNvSpPr>
              <p:nvPr/>
            </p:nvSpPr>
            <p:spPr bwMode="auto">
              <a:xfrm>
                <a:off x="1272145" y="5835234"/>
                <a:ext cx="34917" cy="40580"/>
              </a:xfrm>
              <a:custGeom>
                <a:avLst/>
                <a:gdLst>
                  <a:gd name="T0" fmla="*/ 0 w 32"/>
                  <a:gd name="T1" fmla="*/ 0 h 37"/>
                  <a:gd name="T2" fmla="*/ 0 w 32"/>
                  <a:gd name="T3" fmla="*/ 37 h 37"/>
                  <a:gd name="T4" fmla="*/ 32 w 32"/>
                  <a:gd name="T5" fmla="*/ 19 h 37"/>
                  <a:gd name="T6" fmla="*/ 0 w 32"/>
                  <a:gd name="T7" fmla="*/ 0 h 37"/>
                </a:gdLst>
                <a:ahLst/>
                <a:cxnLst>
                  <a:cxn ang="0">
                    <a:pos x="T0" y="T1"/>
                  </a:cxn>
                  <a:cxn ang="0">
                    <a:pos x="T2" y="T3"/>
                  </a:cxn>
                  <a:cxn ang="0">
                    <a:pos x="T4" y="T5"/>
                  </a:cxn>
                  <a:cxn ang="0">
                    <a:pos x="T6" y="T7"/>
                  </a:cxn>
                </a:cxnLst>
                <a:rect l="0" t="0" r="r" b="b"/>
                <a:pathLst>
                  <a:path w="32" h="37">
                    <a:moveTo>
                      <a:pt x="0" y="0"/>
                    </a:moveTo>
                    <a:cubicBezTo>
                      <a:pt x="0" y="37"/>
                      <a:pt x="0" y="37"/>
                      <a:pt x="0" y="37"/>
                    </a:cubicBezTo>
                    <a:cubicBezTo>
                      <a:pt x="18" y="37"/>
                      <a:pt x="32" y="19"/>
                      <a:pt x="32" y="19"/>
                    </a:cubicBezTo>
                    <a:cubicBezTo>
                      <a:pt x="32" y="19"/>
                      <a:pt x="18"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47" name="Freeform 14">
                <a:extLst>
                  <a:ext uri="{FF2B5EF4-FFF2-40B4-BE49-F238E27FC236}">
                    <a16:creationId xmlns:a16="http://schemas.microsoft.com/office/drawing/2014/main" id="{32539A5C-E314-4F24-BFEB-B82202178B36}"/>
                  </a:ext>
                </a:extLst>
              </p:cNvPr>
              <p:cNvSpPr>
                <a:spLocks noEditPoints="1"/>
              </p:cNvSpPr>
              <p:nvPr/>
            </p:nvSpPr>
            <p:spPr bwMode="auto">
              <a:xfrm>
                <a:off x="1307062" y="5815416"/>
                <a:ext cx="266124" cy="81159"/>
              </a:xfrm>
              <a:custGeom>
                <a:avLst/>
                <a:gdLst>
                  <a:gd name="T0" fmla="*/ 0 w 243"/>
                  <a:gd name="T1" fmla="*/ 37 h 74"/>
                  <a:gd name="T2" fmla="*/ 122 w 243"/>
                  <a:gd name="T3" fmla="*/ 74 h 74"/>
                  <a:gd name="T4" fmla="*/ 243 w 243"/>
                  <a:gd name="T5" fmla="*/ 37 h 74"/>
                  <a:gd name="T6" fmla="*/ 122 w 243"/>
                  <a:gd name="T7" fmla="*/ 0 h 74"/>
                  <a:gd name="T8" fmla="*/ 0 w 243"/>
                  <a:gd name="T9" fmla="*/ 37 h 74"/>
                  <a:gd name="T10" fmla="*/ 159 w 243"/>
                  <a:gd name="T11" fmla="*/ 17 h 74"/>
                  <a:gd name="T12" fmla="*/ 160 w 243"/>
                  <a:gd name="T13" fmla="*/ 19 h 74"/>
                  <a:gd name="T14" fmla="*/ 148 w 243"/>
                  <a:gd name="T15" fmla="*/ 38 h 74"/>
                  <a:gd name="T16" fmla="*/ 160 w 243"/>
                  <a:gd name="T17" fmla="*/ 54 h 74"/>
                  <a:gd name="T18" fmla="*/ 159 w 243"/>
                  <a:gd name="T19" fmla="*/ 56 h 74"/>
                  <a:gd name="T20" fmla="*/ 146 w 243"/>
                  <a:gd name="T21" fmla="*/ 38 h 74"/>
                  <a:gd name="T22" fmla="*/ 159 w 243"/>
                  <a:gd name="T23" fmla="*/ 17 h 74"/>
                  <a:gd name="T24" fmla="*/ 124 w 243"/>
                  <a:gd name="T25" fmla="*/ 37 h 74"/>
                  <a:gd name="T26" fmla="*/ 105 w 243"/>
                  <a:gd name="T27" fmla="*/ 48 h 74"/>
                  <a:gd name="T28" fmla="*/ 105 w 243"/>
                  <a:gd name="T29" fmla="*/ 26 h 74"/>
                  <a:gd name="T30" fmla="*/ 124 w 243"/>
                  <a:gd name="T31"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3" h="74">
                    <a:moveTo>
                      <a:pt x="0" y="37"/>
                    </a:moveTo>
                    <a:cubicBezTo>
                      <a:pt x="0" y="37"/>
                      <a:pt x="55" y="74"/>
                      <a:pt x="122" y="74"/>
                    </a:cubicBezTo>
                    <a:cubicBezTo>
                      <a:pt x="189" y="74"/>
                      <a:pt x="243" y="37"/>
                      <a:pt x="243" y="37"/>
                    </a:cubicBezTo>
                    <a:cubicBezTo>
                      <a:pt x="243" y="37"/>
                      <a:pt x="189" y="0"/>
                      <a:pt x="122" y="0"/>
                    </a:cubicBezTo>
                    <a:cubicBezTo>
                      <a:pt x="55" y="0"/>
                      <a:pt x="0" y="37"/>
                      <a:pt x="0" y="37"/>
                    </a:cubicBezTo>
                    <a:close/>
                    <a:moveTo>
                      <a:pt x="159" y="17"/>
                    </a:moveTo>
                    <a:cubicBezTo>
                      <a:pt x="160" y="19"/>
                      <a:pt x="160" y="19"/>
                      <a:pt x="160" y="19"/>
                    </a:cubicBezTo>
                    <a:cubicBezTo>
                      <a:pt x="160" y="19"/>
                      <a:pt x="148" y="28"/>
                      <a:pt x="148" y="38"/>
                    </a:cubicBezTo>
                    <a:cubicBezTo>
                      <a:pt x="148" y="44"/>
                      <a:pt x="152" y="49"/>
                      <a:pt x="160" y="54"/>
                    </a:cubicBezTo>
                    <a:cubicBezTo>
                      <a:pt x="159" y="56"/>
                      <a:pt x="159" y="56"/>
                      <a:pt x="159" y="56"/>
                    </a:cubicBezTo>
                    <a:cubicBezTo>
                      <a:pt x="150" y="51"/>
                      <a:pt x="146" y="45"/>
                      <a:pt x="146" y="38"/>
                    </a:cubicBezTo>
                    <a:cubicBezTo>
                      <a:pt x="146" y="26"/>
                      <a:pt x="158" y="18"/>
                      <a:pt x="159" y="17"/>
                    </a:cubicBezTo>
                    <a:close/>
                    <a:moveTo>
                      <a:pt x="124" y="37"/>
                    </a:moveTo>
                    <a:cubicBezTo>
                      <a:pt x="124" y="37"/>
                      <a:pt x="116" y="48"/>
                      <a:pt x="105" y="48"/>
                    </a:cubicBezTo>
                    <a:cubicBezTo>
                      <a:pt x="105" y="26"/>
                      <a:pt x="105" y="26"/>
                      <a:pt x="105" y="26"/>
                    </a:cubicBezTo>
                    <a:cubicBezTo>
                      <a:pt x="116" y="26"/>
                      <a:pt x="124" y="37"/>
                      <a:pt x="12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48" name="Freeform 17">
                <a:extLst>
                  <a:ext uri="{FF2B5EF4-FFF2-40B4-BE49-F238E27FC236}">
                    <a16:creationId xmlns:a16="http://schemas.microsoft.com/office/drawing/2014/main" id="{C4F5FDD1-53CE-4112-A689-DF870063ADB6}"/>
                  </a:ext>
                </a:extLst>
              </p:cNvPr>
              <p:cNvSpPr>
                <a:spLocks noEditPoints="1"/>
              </p:cNvSpPr>
              <p:nvPr/>
            </p:nvSpPr>
            <p:spPr bwMode="auto">
              <a:xfrm>
                <a:off x="1542987" y="5812585"/>
                <a:ext cx="15099" cy="16043"/>
              </a:xfrm>
              <a:custGeom>
                <a:avLst/>
                <a:gdLst>
                  <a:gd name="T0" fmla="*/ 0 w 14"/>
                  <a:gd name="T1" fmla="*/ 7 h 14"/>
                  <a:gd name="T2" fmla="*/ 7 w 14"/>
                  <a:gd name="T3" fmla="*/ 14 h 14"/>
                  <a:gd name="T4" fmla="*/ 14 w 14"/>
                  <a:gd name="T5" fmla="*/ 7 h 14"/>
                  <a:gd name="T6" fmla="*/ 7 w 14"/>
                  <a:gd name="T7" fmla="*/ 0 h 14"/>
                  <a:gd name="T8" fmla="*/ 0 w 14"/>
                  <a:gd name="T9" fmla="*/ 7 h 14"/>
                  <a:gd name="T10" fmla="*/ 11 w 14"/>
                  <a:gd name="T11" fmla="*/ 7 h 14"/>
                  <a:gd name="T12" fmla="*/ 7 w 14"/>
                  <a:gd name="T13" fmla="*/ 11 h 14"/>
                  <a:gd name="T14" fmla="*/ 3 w 14"/>
                  <a:gd name="T15" fmla="*/ 7 h 14"/>
                  <a:gd name="T16" fmla="*/ 7 w 14"/>
                  <a:gd name="T17" fmla="*/ 3 h 14"/>
                  <a:gd name="T18" fmla="*/ 1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11"/>
                      <a:pt x="3" y="14"/>
                      <a:pt x="7" y="14"/>
                    </a:cubicBezTo>
                    <a:cubicBezTo>
                      <a:pt x="11" y="14"/>
                      <a:pt x="14" y="11"/>
                      <a:pt x="14" y="7"/>
                    </a:cubicBezTo>
                    <a:cubicBezTo>
                      <a:pt x="14" y="3"/>
                      <a:pt x="11" y="0"/>
                      <a:pt x="7" y="0"/>
                    </a:cubicBezTo>
                    <a:cubicBezTo>
                      <a:pt x="3" y="0"/>
                      <a:pt x="0" y="3"/>
                      <a:pt x="0" y="7"/>
                    </a:cubicBezTo>
                    <a:close/>
                    <a:moveTo>
                      <a:pt x="11" y="7"/>
                    </a:moveTo>
                    <a:cubicBezTo>
                      <a:pt x="11" y="9"/>
                      <a:pt x="9" y="11"/>
                      <a:pt x="7" y="11"/>
                    </a:cubicBezTo>
                    <a:cubicBezTo>
                      <a:pt x="5" y="11"/>
                      <a:pt x="3" y="9"/>
                      <a:pt x="3" y="7"/>
                    </a:cubicBezTo>
                    <a:cubicBezTo>
                      <a:pt x="3" y="5"/>
                      <a:pt x="5" y="3"/>
                      <a:pt x="7" y="3"/>
                    </a:cubicBezTo>
                    <a:cubicBezTo>
                      <a:pt x="9" y="3"/>
                      <a:pt x="11" y="5"/>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49" name="Freeform 18">
                <a:extLst>
                  <a:ext uri="{FF2B5EF4-FFF2-40B4-BE49-F238E27FC236}">
                    <a16:creationId xmlns:a16="http://schemas.microsoft.com/office/drawing/2014/main" id="{6756276E-5373-47C8-A72B-3BEFF6E65B38}"/>
                  </a:ext>
                </a:extLst>
              </p:cNvPr>
              <p:cNvSpPr>
                <a:spLocks noEditPoints="1"/>
              </p:cNvSpPr>
              <p:nvPr/>
            </p:nvSpPr>
            <p:spPr bwMode="auto">
              <a:xfrm>
                <a:off x="1531663" y="5780499"/>
                <a:ext cx="26424" cy="24536"/>
              </a:xfrm>
              <a:custGeom>
                <a:avLst/>
                <a:gdLst>
                  <a:gd name="T0" fmla="*/ 12 w 24"/>
                  <a:gd name="T1" fmla="*/ 23 h 23"/>
                  <a:gd name="T2" fmla="*/ 24 w 24"/>
                  <a:gd name="T3" fmla="*/ 11 h 23"/>
                  <a:gd name="T4" fmla="*/ 12 w 24"/>
                  <a:gd name="T5" fmla="*/ 0 h 23"/>
                  <a:gd name="T6" fmla="*/ 0 w 24"/>
                  <a:gd name="T7" fmla="*/ 11 h 23"/>
                  <a:gd name="T8" fmla="*/ 12 w 24"/>
                  <a:gd name="T9" fmla="*/ 23 h 23"/>
                  <a:gd name="T10" fmla="*/ 12 w 24"/>
                  <a:gd name="T11" fmla="*/ 3 h 23"/>
                  <a:gd name="T12" fmla="*/ 20 w 24"/>
                  <a:gd name="T13" fmla="*/ 11 h 23"/>
                  <a:gd name="T14" fmla="*/ 12 w 24"/>
                  <a:gd name="T15" fmla="*/ 20 h 23"/>
                  <a:gd name="T16" fmla="*/ 4 w 24"/>
                  <a:gd name="T17" fmla="*/ 11 h 23"/>
                  <a:gd name="T18" fmla="*/ 12 w 24"/>
                  <a:gd name="T1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12" y="23"/>
                    </a:moveTo>
                    <a:cubicBezTo>
                      <a:pt x="19" y="23"/>
                      <a:pt x="24" y="18"/>
                      <a:pt x="24" y="11"/>
                    </a:cubicBezTo>
                    <a:cubicBezTo>
                      <a:pt x="24" y="5"/>
                      <a:pt x="19" y="0"/>
                      <a:pt x="12" y="0"/>
                    </a:cubicBezTo>
                    <a:cubicBezTo>
                      <a:pt x="6" y="0"/>
                      <a:pt x="0" y="5"/>
                      <a:pt x="0" y="11"/>
                    </a:cubicBezTo>
                    <a:cubicBezTo>
                      <a:pt x="0" y="18"/>
                      <a:pt x="6" y="23"/>
                      <a:pt x="12" y="23"/>
                    </a:cubicBezTo>
                    <a:close/>
                    <a:moveTo>
                      <a:pt x="12" y="3"/>
                    </a:moveTo>
                    <a:cubicBezTo>
                      <a:pt x="17" y="3"/>
                      <a:pt x="20" y="7"/>
                      <a:pt x="20" y="11"/>
                    </a:cubicBezTo>
                    <a:cubicBezTo>
                      <a:pt x="20" y="16"/>
                      <a:pt x="17" y="20"/>
                      <a:pt x="12" y="20"/>
                    </a:cubicBezTo>
                    <a:cubicBezTo>
                      <a:pt x="8" y="20"/>
                      <a:pt x="4" y="16"/>
                      <a:pt x="4" y="11"/>
                    </a:cubicBezTo>
                    <a:cubicBezTo>
                      <a:pt x="4" y="7"/>
                      <a:pt x="8" y="3"/>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636" name="グループ化 635">
              <a:extLst>
                <a:ext uri="{FF2B5EF4-FFF2-40B4-BE49-F238E27FC236}">
                  <a16:creationId xmlns:a16="http://schemas.microsoft.com/office/drawing/2014/main" id="{1EFD6694-24F0-48E6-81D9-F934B2886C4A}"/>
                </a:ext>
              </a:extLst>
            </p:cNvPr>
            <p:cNvGrpSpPr/>
            <p:nvPr/>
          </p:nvGrpSpPr>
          <p:grpSpPr>
            <a:xfrm>
              <a:off x="901217" y="6020768"/>
              <a:ext cx="180844" cy="69730"/>
              <a:chOff x="1272145" y="5780499"/>
              <a:chExt cx="301041" cy="116076"/>
            </a:xfrm>
            <a:grpFill/>
          </p:grpSpPr>
          <p:sp>
            <p:nvSpPr>
              <p:cNvPr id="642" name="Freeform 13">
                <a:extLst>
                  <a:ext uri="{FF2B5EF4-FFF2-40B4-BE49-F238E27FC236}">
                    <a16:creationId xmlns:a16="http://schemas.microsoft.com/office/drawing/2014/main" id="{FF7C2D94-20E5-47E5-8A0D-5C4E1D4B94B4}"/>
                  </a:ext>
                </a:extLst>
              </p:cNvPr>
              <p:cNvSpPr>
                <a:spLocks/>
              </p:cNvSpPr>
              <p:nvPr/>
            </p:nvSpPr>
            <p:spPr bwMode="auto">
              <a:xfrm>
                <a:off x="1272145" y="5835234"/>
                <a:ext cx="34917" cy="40580"/>
              </a:xfrm>
              <a:custGeom>
                <a:avLst/>
                <a:gdLst>
                  <a:gd name="T0" fmla="*/ 0 w 32"/>
                  <a:gd name="T1" fmla="*/ 0 h 37"/>
                  <a:gd name="T2" fmla="*/ 0 w 32"/>
                  <a:gd name="T3" fmla="*/ 37 h 37"/>
                  <a:gd name="T4" fmla="*/ 32 w 32"/>
                  <a:gd name="T5" fmla="*/ 19 h 37"/>
                  <a:gd name="T6" fmla="*/ 0 w 32"/>
                  <a:gd name="T7" fmla="*/ 0 h 37"/>
                </a:gdLst>
                <a:ahLst/>
                <a:cxnLst>
                  <a:cxn ang="0">
                    <a:pos x="T0" y="T1"/>
                  </a:cxn>
                  <a:cxn ang="0">
                    <a:pos x="T2" y="T3"/>
                  </a:cxn>
                  <a:cxn ang="0">
                    <a:pos x="T4" y="T5"/>
                  </a:cxn>
                  <a:cxn ang="0">
                    <a:pos x="T6" y="T7"/>
                  </a:cxn>
                </a:cxnLst>
                <a:rect l="0" t="0" r="r" b="b"/>
                <a:pathLst>
                  <a:path w="32" h="37">
                    <a:moveTo>
                      <a:pt x="0" y="0"/>
                    </a:moveTo>
                    <a:cubicBezTo>
                      <a:pt x="0" y="37"/>
                      <a:pt x="0" y="37"/>
                      <a:pt x="0" y="37"/>
                    </a:cubicBezTo>
                    <a:cubicBezTo>
                      <a:pt x="18" y="37"/>
                      <a:pt x="32" y="19"/>
                      <a:pt x="32" y="19"/>
                    </a:cubicBezTo>
                    <a:cubicBezTo>
                      <a:pt x="32" y="19"/>
                      <a:pt x="18"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43" name="Freeform 14">
                <a:extLst>
                  <a:ext uri="{FF2B5EF4-FFF2-40B4-BE49-F238E27FC236}">
                    <a16:creationId xmlns:a16="http://schemas.microsoft.com/office/drawing/2014/main" id="{B4449A71-49F4-43DF-9FEE-93FFDC2B6572}"/>
                  </a:ext>
                </a:extLst>
              </p:cNvPr>
              <p:cNvSpPr>
                <a:spLocks noEditPoints="1"/>
              </p:cNvSpPr>
              <p:nvPr/>
            </p:nvSpPr>
            <p:spPr bwMode="auto">
              <a:xfrm>
                <a:off x="1307062" y="5815416"/>
                <a:ext cx="266124" cy="81159"/>
              </a:xfrm>
              <a:custGeom>
                <a:avLst/>
                <a:gdLst>
                  <a:gd name="T0" fmla="*/ 0 w 243"/>
                  <a:gd name="T1" fmla="*/ 37 h 74"/>
                  <a:gd name="T2" fmla="*/ 122 w 243"/>
                  <a:gd name="T3" fmla="*/ 74 h 74"/>
                  <a:gd name="T4" fmla="*/ 243 w 243"/>
                  <a:gd name="T5" fmla="*/ 37 h 74"/>
                  <a:gd name="T6" fmla="*/ 122 w 243"/>
                  <a:gd name="T7" fmla="*/ 0 h 74"/>
                  <a:gd name="T8" fmla="*/ 0 w 243"/>
                  <a:gd name="T9" fmla="*/ 37 h 74"/>
                  <a:gd name="T10" fmla="*/ 159 w 243"/>
                  <a:gd name="T11" fmla="*/ 17 h 74"/>
                  <a:gd name="T12" fmla="*/ 160 w 243"/>
                  <a:gd name="T13" fmla="*/ 19 h 74"/>
                  <a:gd name="T14" fmla="*/ 148 w 243"/>
                  <a:gd name="T15" fmla="*/ 38 h 74"/>
                  <a:gd name="T16" fmla="*/ 160 w 243"/>
                  <a:gd name="T17" fmla="*/ 54 h 74"/>
                  <a:gd name="T18" fmla="*/ 159 w 243"/>
                  <a:gd name="T19" fmla="*/ 56 h 74"/>
                  <a:gd name="T20" fmla="*/ 146 w 243"/>
                  <a:gd name="T21" fmla="*/ 38 h 74"/>
                  <a:gd name="T22" fmla="*/ 159 w 243"/>
                  <a:gd name="T23" fmla="*/ 17 h 74"/>
                  <a:gd name="T24" fmla="*/ 124 w 243"/>
                  <a:gd name="T25" fmla="*/ 37 h 74"/>
                  <a:gd name="T26" fmla="*/ 105 w 243"/>
                  <a:gd name="T27" fmla="*/ 48 h 74"/>
                  <a:gd name="T28" fmla="*/ 105 w 243"/>
                  <a:gd name="T29" fmla="*/ 26 h 74"/>
                  <a:gd name="T30" fmla="*/ 124 w 243"/>
                  <a:gd name="T31"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3" h="74">
                    <a:moveTo>
                      <a:pt x="0" y="37"/>
                    </a:moveTo>
                    <a:cubicBezTo>
                      <a:pt x="0" y="37"/>
                      <a:pt x="55" y="74"/>
                      <a:pt x="122" y="74"/>
                    </a:cubicBezTo>
                    <a:cubicBezTo>
                      <a:pt x="189" y="74"/>
                      <a:pt x="243" y="37"/>
                      <a:pt x="243" y="37"/>
                    </a:cubicBezTo>
                    <a:cubicBezTo>
                      <a:pt x="243" y="37"/>
                      <a:pt x="189" y="0"/>
                      <a:pt x="122" y="0"/>
                    </a:cubicBezTo>
                    <a:cubicBezTo>
                      <a:pt x="55" y="0"/>
                      <a:pt x="0" y="37"/>
                      <a:pt x="0" y="37"/>
                    </a:cubicBezTo>
                    <a:close/>
                    <a:moveTo>
                      <a:pt x="159" y="17"/>
                    </a:moveTo>
                    <a:cubicBezTo>
                      <a:pt x="160" y="19"/>
                      <a:pt x="160" y="19"/>
                      <a:pt x="160" y="19"/>
                    </a:cubicBezTo>
                    <a:cubicBezTo>
                      <a:pt x="160" y="19"/>
                      <a:pt x="148" y="28"/>
                      <a:pt x="148" y="38"/>
                    </a:cubicBezTo>
                    <a:cubicBezTo>
                      <a:pt x="148" y="44"/>
                      <a:pt x="152" y="49"/>
                      <a:pt x="160" y="54"/>
                    </a:cubicBezTo>
                    <a:cubicBezTo>
                      <a:pt x="159" y="56"/>
                      <a:pt x="159" y="56"/>
                      <a:pt x="159" y="56"/>
                    </a:cubicBezTo>
                    <a:cubicBezTo>
                      <a:pt x="150" y="51"/>
                      <a:pt x="146" y="45"/>
                      <a:pt x="146" y="38"/>
                    </a:cubicBezTo>
                    <a:cubicBezTo>
                      <a:pt x="146" y="26"/>
                      <a:pt x="158" y="18"/>
                      <a:pt x="159" y="17"/>
                    </a:cubicBezTo>
                    <a:close/>
                    <a:moveTo>
                      <a:pt x="124" y="37"/>
                    </a:moveTo>
                    <a:cubicBezTo>
                      <a:pt x="124" y="37"/>
                      <a:pt x="116" y="48"/>
                      <a:pt x="105" y="48"/>
                    </a:cubicBezTo>
                    <a:cubicBezTo>
                      <a:pt x="105" y="26"/>
                      <a:pt x="105" y="26"/>
                      <a:pt x="105" y="26"/>
                    </a:cubicBezTo>
                    <a:cubicBezTo>
                      <a:pt x="116" y="26"/>
                      <a:pt x="124" y="37"/>
                      <a:pt x="12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44" name="Freeform 17">
                <a:extLst>
                  <a:ext uri="{FF2B5EF4-FFF2-40B4-BE49-F238E27FC236}">
                    <a16:creationId xmlns:a16="http://schemas.microsoft.com/office/drawing/2014/main" id="{DD676CF1-E411-4F19-81E8-6B6CF7423D63}"/>
                  </a:ext>
                </a:extLst>
              </p:cNvPr>
              <p:cNvSpPr>
                <a:spLocks noEditPoints="1"/>
              </p:cNvSpPr>
              <p:nvPr/>
            </p:nvSpPr>
            <p:spPr bwMode="auto">
              <a:xfrm>
                <a:off x="1542987" y="5812585"/>
                <a:ext cx="15099" cy="16043"/>
              </a:xfrm>
              <a:custGeom>
                <a:avLst/>
                <a:gdLst>
                  <a:gd name="T0" fmla="*/ 0 w 14"/>
                  <a:gd name="T1" fmla="*/ 7 h 14"/>
                  <a:gd name="T2" fmla="*/ 7 w 14"/>
                  <a:gd name="T3" fmla="*/ 14 h 14"/>
                  <a:gd name="T4" fmla="*/ 14 w 14"/>
                  <a:gd name="T5" fmla="*/ 7 h 14"/>
                  <a:gd name="T6" fmla="*/ 7 w 14"/>
                  <a:gd name="T7" fmla="*/ 0 h 14"/>
                  <a:gd name="T8" fmla="*/ 0 w 14"/>
                  <a:gd name="T9" fmla="*/ 7 h 14"/>
                  <a:gd name="T10" fmla="*/ 11 w 14"/>
                  <a:gd name="T11" fmla="*/ 7 h 14"/>
                  <a:gd name="T12" fmla="*/ 7 w 14"/>
                  <a:gd name="T13" fmla="*/ 11 h 14"/>
                  <a:gd name="T14" fmla="*/ 3 w 14"/>
                  <a:gd name="T15" fmla="*/ 7 h 14"/>
                  <a:gd name="T16" fmla="*/ 7 w 14"/>
                  <a:gd name="T17" fmla="*/ 3 h 14"/>
                  <a:gd name="T18" fmla="*/ 1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11"/>
                      <a:pt x="3" y="14"/>
                      <a:pt x="7" y="14"/>
                    </a:cubicBezTo>
                    <a:cubicBezTo>
                      <a:pt x="11" y="14"/>
                      <a:pt x="14" y="11"/>
                      <a:pt x="14" y="7"/>
                    </a:cubicBezTo>
                    <a:cubicBezTo>
                      <a:pt x="14" y="3"/>
                      <a:pt x="11" y="0"/>
                      <a:pt x="7" y="0"/>
                    </a:cubicBezTo>
                    <a:cubicBezTo>
                      <a:pt x="3" y="0"/>
                      <a:pt x="0" y="3"/>
                      <a:pt x="0" y="7"/>
                    </a:cubicBezTo>
                    <a:close/>
                    <a:moveTo>
                      <a:pt x="11" y="7"/>
                    </a:moveTo>
                    <a:cubicBezTo>
                      <a:pt x="11" y="9"/>
                      <a:pt x="9" y="11"/>
                      <a:pt x="7" y="11"/>
                    </a:cubicBezTo>
                    <a:cubicBezTo>
                      <a:pt x="5" y="11"/>
                      <a:pt x="3" y="9"/>
                      <a:pt x="3" y="7"/>
                    </a:cubicBezTo>
                    <a:cubicBezTo>
                      <a:pt x="3" y="5"/>
                      <a:pt x="5" y="3"/>
                      <a:pt x="7" y="3"/>
                    </a:cubicBezTo>
                    <a:cubicBezTo>
                      <a:pt x="9" y="3"/>
                      <a:pt x="11" y="5"/>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45" name="Freeform 18">
                <a:extLst>
                  <a:ext uri="{FF2B5EF4-FFF2-40B4-BE49-F238E27FC236}">
                    <a16:creationId xmlns:a16="http://schemas.microsoft.com/office/drawing/2014/main" id="{E05E2A16-F7F1-4AA7-9C45-AB26EEF9D337}"/>
                  </a:ext>
                </a:extLst>
              </p:cNvPr>
              <p:cNvSpPr>
                <a:spLocks noEditPoints="1"/>
              </p:cNvSpPr>
              <p:nvPr/>
            </p:nvSpPr>
            <p:spPr bwMode="auto">
              <a:xfrm>
                <a:off x="1531663" y="5780499"/>
                <a:ext cx="26424" cy="24536"/>
              </a:xfrm>
              <a:custGeom>
                <a:avLst/>
                <a:gdLst>
                  <a:gd name="T0" fmla="*/ 12 w 24"/>
                  <a:gd name="T1" fmla="*/ 23 h 23"/>
                  <a:gd name="T2" fmla="*/ 24 w 24"/>
                  <a:gd name="T3" fmla="*/ 11 h 23"/>
                  <a:gd name="T4" fmla="*/ 12 w 24"/>
                  <a:gd name="T5" fmla="*/ 0 h 23"/>
                  <a:gd name="T6" fmla="*/ 0 w 24"/>
                  <a:gd name="T7" fmla="*/ 11 h 23"/>
                  <a:gd name="T8" fmla="*/ 12 w 24"/>
                  <a:gd name="T9" fmla="*/ 23 h 23"/>
                  <a:gd name="T10" fmla="*/ 12 w 24"/>
                  <a:gd name="T11" fmla="*/ 3 h 23"/>
                  <a:gd name="T12" fmla="*/ 20 w 24"/>
                  <a:gd name="T13" fmla="*/ 11 h 23"/>
                  <a:gd name="T14" fmla="*/ 12 w 24"/>
                  <a:gd name="T15" fmla="*/ 20 h 23"/>
                  <a:gd name="T16" fmla="*/ 4 w 24"/>
                  <a:gd name="T17" fmla="*/ 11 h 23"/>
                  <a:gd name="T18" fmla="*/ 12 w 24"/>
                  <a:gd name="T1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12" y="23"/>
                    </a:moveTo>
                    <a:cubicBezTo>
                      <a:pt x="19" y="23"/>
                      <a:pt x="24" y="18"/>
                      <a:pt x="24" y="11"/>
                    </a:cubicBezTo>
                    <a:cubicBezTo>
                      <a:pt x="24" y="5"/>
                      <a:pt x="19" y="0"/>
                      <a:pt x="12" y="0"/>
                    </a:cubicBezTo>
                    <a:cubicBezTo>
                      <a:pt x="6" y="0"/>
                      <a:pt x="0" y="5"/>
                      <a:pt x="0" y="11"/>
                    </a:cubicBezTo>
                    <a:cubicBezTo>
                      <a:pt x="0" y="18"/>
                      <a:pt x="6" y="23"/>
                      <a:pt x="12" y="23"/>
                    </a:cubicBezTo>
                    <a:close/>
                    <a:moveTo>
                      <a:pt x="12" y="3"/>
                    </a:moveTo>
                    <a:cubicBezTo>
                      <a:pt x="17" y="3"/>
                      <a:pt x="20" y="7"/>
                      <a:pt x="20" y="11"/>
                    </a:cubicBezTo>
                    <a:cubicBezTo>
                      <a:pt x="20" y="16"/>
                      <a:pt x="17" y="20"/>
                      <a:pt x="12" y="20"/>
                    </a:cubicBezTo>
                    <a:cubicBezTo>
                      <a:pt x="8" y="20"/>
                      <a:pt x="4" y="16"/>
                      <a:pt x="4" y="11"/>
                    </a:cubicBezTo>
                    <a:cubicBezTo>
                      <a:pt x="4" y="7"/>
                      <a:pt x="8" y="3"/>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637" name="グループ化 636">
              <a:extLst>
                <a:ext uri="{FF2B5EF4-FFF2-40B4-BE49-F238E27FC236}">
                  <a16:creationId xmlns:a16="http://schemas.microsoft.com/office/drawing/2014/main" id="{80E4B913-EC54-438C-91AD-3326EC736EDF}"/>
                </a:ext>
              </a:extLst>
            </p:cNvPr>
            <p:cNvGrpSpPr/>
            <p:nvPr/>
          </p:nvGrpSpPr>
          <p:grpSpPr>
            <a:xfrm>
              <a:off x="1807440" y="5756608"/>
              <a:ext cx="132777" cy="52761"/>
              <a:chOff x="872958" y="5688960"/>
              <a:chExt cx="358607" cy="142499"/>
            </a:xfrm>
            <a:grpFill/>
          </p:grpSpPr>
          <p:sp>
            <p:nvSpPr>
              <p:cNvPr id="638" name="Freeform 11">
                <a:extLst>
                  <a:ext uri="{FF2B5EF4-FFF2-40B4-BE49-F238E27FC236}">
                    <a16:creationId xmlns:a16="http://schemas.microsoft.com/office/drawing/2014/main" id="{E350C2AB-87CC-4A6C-A24E-AF2FAE1868F1}"/>
                  </a:ext>
                </a:extLst>
              </p:cNvPr>
              <p:cNvSpPr>
                <a:spLocks/>
              </p:cNvSpPr>
              <p:nvPr/>
            </p:nvSpPr>
            <p:spPr bwMode="auto">
              <a:xfrm>
                <a:off x="1190986" y="5762569"/>
                <a:ext cx="40579" cy="46242"/>
              </a:xfrm>
              <a:custGeom>
                <a:avLst/>
                <a:gdLst>
                  <a:gd name="T0" fmla="*/ 0 w 37"/>
                  <a:gd name="T1" fmla="*/ 21 h 42"/>
                  <a:gd name="T2" fmla="*/ 37 w 37"/>
                  <a:gd name="T3" fmla="*/ 42 h 42"/>
                  <a:gd name="T4" fmla="*/ 37 w 37"/>
                  <a:gd name="T5" fmla="*/ 0 h 42"/>
                  <a:gd name="T6" fmla="*/ 0 w 37"/>
                  <a:gd name="T7" fmla="*/ 21 h 42"/>
                </a:gdLst>
                <a:ahLst/>
                <a:cxnLst>
                  <a:cxn ang="0">
                    <a:pos x="T0" y="T1"/>
                  </a:cxn>
                  <a:cxn ang="0">
                    <a:pos x="T2" y="T3"/>
                  </a:cxn>
                  <a:cxn ang="0">
                    <a:pos x="T4" y="T5"/>
                  </a:cxn>
                  <a:cxn ang="0">
                    <a:pos x="T6" y="T7"/>
                  </a:cxn>
                </a:cxnLst>
                <a:rect l="0" t="0" r="r" b="b"/>
                <a:pathLst>
                  <a:path w="37" h="42">
                    <a:moveTo>
                      <a:pt x="0" y="21"/>
                    </a:moveTo>
                    <a:cubicBezTo>
                      <a:pt x="0" y="21"/>
                      <a:pt x="17" y="42"/>
                      <a:pt x="37" y="42"/>
                    </a:cubicBezTo>
                    <a:cubicBezTo>
                      <a:pt x="37" y="0"/>
                      <a:pt x="37" y="0"/>
                      <a:pt x="37" y="0"/>
                    </a:cubicBezTo>
                    <a:cubicBezTo>
                      <a:pt x="17" y="0"/>
                      <a:pt x="0" y="21"/>
                      <a:pt x="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39" name="Freeform 12">
                <a:extLst>
                  <a:ext uri="{FF2B5EF4-FFF2-40B4-BE49-F238E27FC236}">
                    <a16:creationId xmlns:a16="http://schemas.microsoft.com/office/drawing/2014/main" id="{5BBDDDFE-D52B-43E8-8B52-DA9ACF464E58}"/>
                  </a:ext>
                </a:extLst>
              </p:cNvPr>
              <p:cNvSpPr>
                <a:spLocks noEditPoints="1"/>
              </p:cNvSpPr>
              <p:nvPr/>
            </p:nvSpPr>
            <p:spPr bwMode="auto">
              <a:xfrm>
                <a:off x="886170" y="5738032"/>
                <a:ext cx="304817" cy="93427"/>
              </a:xfrm>
              <a:custGeom>
                <a:avLst/>
                <a:gdLst>
                  <a:gd name="T0" fmla="*/ 0 w 279"/>
                  <a:gd name="T1" fmla="*/ 43 h 85"/>
                  <a:gd name="T2" fmla="*/ 140 w 279"/>
                  <a:gd name="T3" fmla="*/ 85 h 85"/>
                  <a:gd name="T4" fmla="*/ 279 w 279"/>
                  <a:gd name="T5" fmla="*/ 43 h 85"/>
                  <a:gd name="T6" fmla="*/ 140 w 279"/>
                  <a:gd name="T7" fmla="*/ 0 h 85"/>
                  <a:gd name="T8" fmla="*/ 0 w 279"/>
                  <a:gd name="T9" fmla="*/ 43 h 85"/>
                  <a:gd name="T10" fmla="*/ 97 w 279"/>
                  <a:gd name="T11" fmla="*/ 65 h 85"/>
                  <a:gd name="T12" fmla="*/ 96 w 279"/>
                  <a:gd name="T13" fmla="*/ 63 h 85"/>
                  <a:gd name="T14" fmla="*/ 109 w 279"/>
                  <a:gd name="T15" fmla="*/ 44 h 85"/>
                  <a:gd name="T16" fmla="*/ 95 w 279"/>
                  <a:gd name="T17" fmla="*/ 23 h 85"/>
                  <a:gd name="T18" fmla="*/ 97 w 279"/>
                  <a:gd name="T19" fmla="*/ 21 h 85"/>
                  <a:gd name="T20" fmla="*/ 112 w 279"/>
                  <a:gd name="T21" fmla="*/ 44 h 85"/>
                  <a:gd name="T22" fmla="*/ 97 w 279"/>
                  <a:gd name="T23" fmla="*/ 65 h 85"/>
                  <a:gd name="T24" fmla="*/ 158 w 279"/>
                  <a:gd name="T25" fmla="*/ 55 h 85"/>
                  <a:gd name="T26" fmla="*/ 137 w 279"/>
                  <a:gd name="T27" fmla="*/ 43 h 85"/>
                  <a:gd name="T28" fmla="*/ 158 w 279"/>
                  <a:gd name="T29" fmla="*/ 30 h 85"/>
                  <a:gd name="T30" fmla="*/ 158 w 279"/>
                  <a:gd name="T31" fmla="*/ 5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9" h="85">
                    <a:moveTo>
                      <a:pt x="0" y="43"/>
                    </a:moveTo>
                    <a:cubicBezTo>
                      <a:pt x="0" y="43"/>
                      <a:pt x="62" y="85"/>
                      <a:pt x="140" y="85"/>
                    </a:cubicBezTo>
                    <a:cubicBezTo>
                      <a:pt x="217" y="85"/>
                      <a:pt x="279" y="43"/>
                      <a:pt x="279" y="43"/>
                    </a:cubicBezTo>
                    <a:cubicBezTo>
                      <a:pt x="279" y="43"/>
                      <a:pt x="217" y="0"/>
                      <a:pt x="140" y="0"/>
                    </a:cubicBezTo>
                    <a:cubicBezTo>
                      <a:pt x="62" y="0"/>
                      <a:pt x="0" y="43"/>
                      <a:pt x="0" y="43"/>
                    </a:cubicBezTo>
                    <a:close/>
                    <a:moveTo>
                      <a:pt x="97" y="65"/>
                    </a:moveTo>
                    <a:cubicBezTo>
                      <a:pt x="96" y="63"/>
                      <a:pt x="96" y="63"/>
                      <a:pt x="96" y="63"/>
                    </a:cubicBezTo>
                    <a:cubicBezTo>
                      <a:pt x="104" y="57"/>
                      <a:pt x="109" y="51"/>
                      <a:pt x="109" y="44"/>
                    </a:cubicBezTo>
                    <a:cubicBezTo>
                      <a:pt x="109" y="32"/>
                      <a:pt x="96" y="23"/>
                      <a:pt x="95" y="23"/>
                    </a:cubicBezTo>
                    <a:cubicBezTo>
                      <a:pt x="97" y="21"/>
                      <a:pt x="97" y="21"/>
                      <a:pt x="97" y="21"/>
                    </a:cubicBezTo>
                    <a:cubicBezTo>
                      <a:pt x="98" y="21"/>
                      <a:pt x="112" y="31"/>
                      <a:pt x="112" y="44"/>
                    </a:cubicBezTo>
                    <a:cubicBezTo>
                      <a:pt x="112" y="52"/>
                      <a:pt x="107" y="59"/>
                      <a:pt x="97" y="65"/>
                    </a:cubicBezTo>
                    <a:close/>
                    <a:moveTo>
                      <a:pt x="158" y="55"/>
                    </a:moveTo>
                    <a:cubicBezTo>
                      <a:pt x="146" y="55"/>
                      <a:pt x="137" y="43"/>
                      <a:pt x="137" y="43"/>
                    </a:cubicBezTo>
                    <a:cubicBezTo>
                      <a:pt x="137" y="43"/>
                      <a:pt x="146" y="30"/>
                      <a:pt x="158" y="30"/>
                    </a:cubicBezTo>
                    <a:lnTo>
                      <a:pt x="158"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40" name="Freeform 15">
                <a:extLst>
                  <a:ext uri="{FF2B5EF4-FFF2-40B4-BE49-F238E27FC236}">
                    <a16:creationId xmlns:a16="http://schemas.microsoft.com/office/drawing/2014/main" id="{2C54C6F9-7032-4798-B3A2-830498CF8220}"/>
                  </a:ext>
                </a:extLst>
              </p:cNvPr>
              <p:cNvSpPr>
                <a:spLocks noEditPoints="1"/>
              </p:cNvSpPr>
              <p:nvPr/>
            </p:nvSpPr>
            <p:spPr bwMode="auto">
              <a:xfrm>
                <a:off x="886170" y="5729539"/>
                <a:ext cx="16987" cy="18874"/>
              </a:xfrm>
              <a:custGeom>
                <a:avLst/>
                <a:gdLst>
                  <a:gd name="T0" fmla="*/ 0 w 16"/>
                  <a:gd name="T1" fmla="*/ 8 h 17"/>
                  <a:gd name="T2" fmla="*/ 8 w 16"/>
                  <a:gd name="T3" fmla="*/ 17 h 17"/>
                  <a:gd name="T4" fmla="*/ 16 w 16"/>
                  <a:gd name="T5" fmla="*/ 8 h 17"/>
                  <a:gd name="T6" fmla="*/ 8 w 16"/>
                  <a:gd name="T7" fmla="*/ 0 h 17"/>
                  <a:gd name="T8" fmla="*/ 0 w 16"/>
                  <a:gd name="T9" fmla="*/ 8 h 17"/>
                  <a:gd name="T10" fmla="*/ 12 w 16"/>
                  <a:gd name="T11" fmla="*/ 8 h 17"/>
                  <a:gd name="T12" fmla="*/ 8 w 16"/>
                  <a:gd name="T13" fmla="*/ 13 h 17"/>
                  <a:gd name="T14" fmla="*/ 3 w 16"/>
                  <a:gd name="T15" fmla="*/ 8 h 17"/>
                  <a:gd name="T16" fmla="*/ 8 w 16"/>
                  <a:gd name="T17" fmla="*/ 4 h 17"/>
                  <a:gd name="T18" fmla="*/ 12 w 16"/>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0" y="8"/>
                    </a:moveTo>
                    <a:cubicBezTo>
                      <a:pt x="0" y="13"/>
                      <a:pt x="3" y="17"/>
                      <a:pt x="8" y="17"/>
                    </a:cubicBezTo>
                    <a:cubicBezTo>
                      <a:pt x="12" y="17"/>
                      <a:pt x="16" y="13"/>
                      <a:pt x="16" y="8"/>
                    </a:cubicBezTo>
                    <a:cubicBezTo>
                      <a:pt x="16" y="4"/>
                      <a:pt x="12" y="0"/>
                      <a:pt x="8" y="0"/>
                    </a:cubicBezTo>
                    <a:cubicBezTo>
                      <a:pt x="3" y="0"/>
                      <a:pt x="0" y="4"/>
                      <a:pt x="0" y="8"/>
                    </a:cubicBezTo>
                    <a:close/>
                    <a:moveTo>
                      <a:pt x="12" y="8"/>
                    </a:moveTo>
                    <a:cubicBezTo>
                      <a:pt x="12" y="11"/>
                      <a:pt x="10" y="13"/>
                      <a:pt x="8" y="13"/>
                    </a:cubicBezTo>
                    <a:cubicBezTo>
                      <a:pt x="5" y="13"/>
                      <a:pt x="3" y="11"/>
                      <a:pt x="3" y="8"/>
                    </a:cubicBezTo>
                    <a:cubicBezTo>
                      <a:pt x="3" y="6"/>
                      <a:pt x="5" y="4"/>
                      <a:pt x="8" y="4"/>
                    </a:cubicBezTo>
                    <a:cubicBezTo>
                      <a:pt x="10" y="4"/>
                      <a:pt x="12" y="6"/>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41" name="Freeform 16">
                <a:extLst>
                  <a:ext uri="{FF2B5EF4-FFF2-40B4-BE49-F238E27FC236}">
                    <a16:creationId xmlns:a16="http://schemas.microsoft.com/office/drawing/2014/main" id="{5D2AA300-48C1-46B5-9204-96A9CCBB0006}"/>
                  </a:ext>
                </a:extLst>
              </p:cNvPr>
              <p:cNvSpPr>
                <a:spLocks noEditPoints="1"/>
              </p:cNvSpPr>
              <p:nvPr/>
            </p:nvSpPr>
            <p:spPr bwMode="auto">
              <a:xfrm>
                <a:off x="872958" y="5688960"/>
                <a:ext cx="30199" cy="32086"/>
              </a:xfrm>
              <a:custGeom>
                <a:avLst/>
                <a:gdLst>
                  <a:gd name="T0" fmla="*/ 28 w 28"/>
                  <a:gd name="T1" fmla="*/ 15 h 29"/>
                  <a:gd name="T2" fmla="*/ 14 w 28"/>
                  <a:gd name="T3" fmla="*/ 0 h 29"/>
                  <a:gd name="T4" fmla="*/ 0 w 28"/>
                  <a:gd name="T5" fmla="*/ 15 h 29"/>
                  <a:gd name="T6" fmla="*/ 14 w 28"/>
                  <a:gd name="T7" fmla="*/ 29 h 29"/>
                  <a:gd name="T8" fmla="*/ 28 w 28"/>
                  <a:gd name="T9" fmla="*/ 15 h 29"/>
                  <a:gd name="T10" fmla="*/ 4 w 28"/>
                  <a:gd name="T11" fmla="*/ 15 h 29"/>
                  <a:gd name="T12" fmla="*/ 14 w 28"/>
                  <a:gd name="T13" fmla="*/ 5 h 29"/>
                  <a:gd name="T14" fmla="*/ 24 w 28"/>
                  <a:gd name="T15" fmla="*/ 15 h 29"/>
                  <a:gd name="T16" fmla="*/ 14 w 28"/>
                  <a:gd name="T17" fmla="*/ 25 h 29"/>
                  <a:gd name="T18" fmla="*/ 4 w 28"/>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28" y="15"/>
                    </a:moveTo>
                    <a:cubicBezTo>
                      <a:pt x="28" y="7"/>
                      <a:pt x="22" y="0"/>
                      <a:pt x="14" y="0"/>
                    </a:cubicBezTo>
                    <a:cubicBezTo>
                      <a:pt x="6" y="0"/>
                      <a:pt x="0" y="7"/>
                      <a:pt x="0" y="15"/>
                    </a:cubicBezTo>
                    <a:cubicBezTo>
                      <a:pt x="0" y="22"/>
                      <a:pt x="6" y="29"/>
                      <a:pt x="14" y="29"/>
                    </a:cubicBezTo>
                    <a:cubicBezTo>
                      <a:pt x="22" y="29"/>
                      <a:pt x="28" y="22"/>
                      <a:pt x="28" y="15"/>
                    </a:cubicBezTo>
                    <a:close/>
                    <a:moveTo>
                      <a:pt x="4" y="15"/>
                    </a:moveTo>
                    <a:cubicBezTo>
                      <a:pt x="4" y="9"/>
                      <a:pt x="9" y="5"/>
                      <a:pt x="14" y="5"/>
                    </a:cubicBezTo>
                    <a:cubicBezTo>
                      <a:pt x="20" y="5"/>
                      <a:pt x="24" y="9"/>
                      <a:pt x="24" y="15"/>
                    </a:cubicBezTo>
                    <a:cubicBezTo>
                      <a:pt x="24" y="20"/>
                      <a:pt x="20" y="25"/>
                      <a:pt x="14" y="25"/>
                    </a:cubicBezTo>
                    <a:cubicBezTo>
                      <a:pt x="9" y="25"/>
                      <a:pt x="4" y="20"/>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grpSp>
        <p:nvGrpSpPr>
          <p:cNvPr id="672" name="グループ化 671">
            <a:extLst>
              <a:ext uri="{FF2B5EF4-FFF2-40B4-BE49-F238E27FC236}">
                <a16:creationId xmlns:a16="http://schemas.microsoft.com/office/drawing/2014/main" id="{81521691-2620-471D-AB95-EDDD46D2CBB6}"/>
              </a:ext>
            </a:extLst>
          </p:cNvPr>
          <p:cNvGrpSpPr/>
          <p:nvPr/>
        </p:nvGrpSpPr>
        <p:grpSpPr>
          <a:xfrm>
            <a:off x="555006" y="6505607"/>
            <a:ext cx="1384995" cy="552502"/>
            <a:chOff x="502740" y="5649907"/>
            <a:chExt cx="1437477" cy="573438"/>
          </a:xfrm>
          <a:solidFill>
            <a:schemeClr val="accent1">
              <a:lumMod val="60000"/>
              <a:lumOff val="40000"/>
            </a:schemeClr>
          </a:solidFill>
        </p:grpSpPr>
        <p:grpSp>
          <p:nvGrpSpPr>
            <p:cNvPr id="673" name="グループ化 672">
              <a:extLst>
                <a:ext uri="{FF2B5EF4-FFF2-40B4-BE49-F238E27FC236}">
                  <a16:creationId xmlns:a16="http://schemas.microsoft.com/office/drawing/2014/main" id="{0EA68FF8-EE13-4FA6-974C-F013572C174F}"/>
                </a:ext>
              </a:extLst>
            </p:cNvPr>
            <p:cNvGrpSpPr/>
            <p:nvPr/>
          </p:nvGrpSpPr>
          <p:grpSpPr>
            <a:xfrm>
              <a:off x="1247781" y="5826137"/>
              <a:ext cx="283368" cy="112602"/>
              <a:chOff x="872958" y="5688960"/>
              <a:chExt cx="358607" cy="142499"/>
            </a:xfrm>
            <a:grpFill/>
          </p:grpSpPr>
          <p:sp>
            <p:nvSpPr>
              <p:cNvPr id="709" name="Freeform 11">
                <a:extLst>
                  <a:ext uri="{FF2B5EF4-FFF2-40B4-BE49-F238E27FC236}">
                    <a16:creationId xmlns:a16="http://schemas.microsoft.com/office/drawing/2014/main" id="{C97D153A-73B2-41B1-87F1-F1620ACB1969}"/>
                  </a:ext>
                </a:extLst>
              </p:cNvPr>
              <p:cNvSpPr>
                <a:spLocks/>
              </p:cNvSpPr>
              <p:nvPr/>
            </p:nvSpPr>
            <p:spPr bwMode="auto">
              <a:xfrm>
                <a:off x="1190986" y="5762569"/>
                <a:ext cx="40579" cy="46242"/>
              </a:xfrm>
              <a:custGeom>
                <a:avLst/>
                <a:gdLst>
                  <a:gd name="T0" fmla="*/ 0 w 37"/>
                  <a:gd name="T1" fmla="*/ 21 h 42"/>
                  <a:gd name="T2" fmla="*/ 37 w 37"/>
                  <a:gd name="T3" fmla="*/ 42 h 42"/>
                  <a:gd name="T4" fmla="*/ 37 w 37"/>
                  <a:gd name="T5" fmla="*/ 0 h 42"/>
                  <a:gd name="T6" fmla="*/ 0 w 37"/>
                  <a:gd name="T7" fmla="*/ 21 h 42"/>
                </a:gdLst>
                <a:ahLst/>
                <a:cxnLst>
                  <a:cxn ang="0">
                    <a:pos x="T0" y="T1"/>
                  </a:cxn>
                  <a:cxn ang="0">
                    <a:pos x="T2" y="T3"/>
                  </a:cxn>
                  <a:cxn ang="0">
                    <a:pos x="T4" y="T5"/>
                  </a:cxn>
                  <a:cxn ang="0">
                    <a:pos x="T6" y="T7"/>
                  </a:cxn>
                </a:cxnLst>
                <a:rect l="0" t="0" r="r" b="b"/>
                <a:pathLst>
                  <a:path w="37" h="42">
                    <a:moveTo>
                      <a:pt x="0" y="21"/>
                    </a:moveTo>
                    <a:cubicBezTo>
                      <a:pt x="0" y="21"/>
                      <a:pt x="17" y="42"/>
                      <a:pt x="37" y="42"/>
                    </a:cubicBezTo>
                    <a:cubicBezTo>
                      <a:pt x="37" y="0"/>
                      <a:pt x="37" y="0"/>
                      <a:pt x="37" y="0"/>
                    </a:cubicBezTo>
                    <a:cubicBezTo>
                      <a:pt x="17" y="0"/>
                      <a:pt x="0" y="21"/>
                      <a:pt x="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10" name="Freeform 12">
                <a:extLst>
                  <a:ext uri="{FF2B5EF4-FFF2-40B4-BE49-F238E27FC236}">
                    <a16:creationId xmlns:a16="http://schemas.microsoft.com/office/drawing/2014/main" id="{E506A1A9-AFCA-4F30-BA1B-D79D847A6142}"/>
                  </a:ext>
                </a:extLst>
              </p:cNvPr>
              <p:cNvSpPr>
                <a:spLocks noEditPoints="1"/>
              </p:cNvSpPr>
              <p:nvPr/>
            </p:nvSpPr>
            <p:spPr bwMode="auto">
              <a:xfrm>
                <a:off x="886170" y="5738032"/>
                <a:ext cx="304817" cy="93427"/>
              </a:xfrm>
              <a:custGeom>
                <a:avLst/>
                <a:gdLst>
                  <a:gd name="T0" fmla="*/ 0 w 279"/>
                  <a:gd name="T1" fmla="*/ 43 h 85"/>
                  <a:gd name="T2" fmla="*/ 140 w 279"/>
                  <a:gd name="T3" fmla="*/ 85 h 85"/>
                  <a:gd name="T4" fmla="*/ 279 w 279"/>
                  <a:gd name="T5" fmla="*/ 43 h 85"/>
                  <a:gd name="T6" fmla="*/ 140 w 279"/>
                  <a:gd name="T7" fmla="*/ 0 h 85"/>
                  <a:gd name="T8" fmla="*/ 0 w 279"/>
                  <a:gd name="T9" fmla="*/ 43 h 85"/>
                  <a:gd name="T10" fmla="*/ 97 w 279"/>
                  <a:gd name="T11" fmla="*/ 65 h 85"/>
                  <a:gd name="T12" fmla="*/ 96 w 279"/>
                  <a:gd name="T13" fmla="*/ 63 h 85"/>
                  <a:gd name="T14" fmla="*/ 109 w 279"/>
                  <a:gd name="T15" fmla="*/ 44 h 85"/>
                  <a:gd name="T16" fmla="*/ 95 w 279"/>
                  <a:gd name="T17" fmla="*/ 23 h 85"/>
                  <a:gd name="T18" fmla="*/ 97 w 279"/>
                  <a:gd name="T19" fmla="*/ 21 h 85"/>
                  <a:gd name="T20" fmla="*/ 112 w 279"/>
                  <a:gd name="T21" fmla="*/ 44 h 85"/>
                  <a:gd name="T22" fmla="*/ 97 w 279"/>
                  <a:gd name="T23" fmla="*/ 65 h 85"/>
                  <a:gd name="T24" fmla="*/ 158 w 279"/>
                  <a:gd name="T25" fmla="*/ 55 h 85"/>
                  <a:gd name="T26" fmla="*/ 137 w 279"/>
                  <a:gd name="T27" fmla="*/ 43 h 85"/>
                  <a:gd name="T28" fmla="*/ 158 w 279"/>
                  <a:gd name="T29" fmla="*/ 30 h 85"/>
                  <a:gd name="T30" fmla="*/ 158 w 279"/>
                  <a:gd name="T31" fmla="*/ 5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9" h="85">
                    <a:moveTo>
                      <a:pt x="0" y="43"/>
                    </a:moveTo>
                    <a:cubicBezTo>
                      <a:pt x="0" y="43"/>
                      <a:pt x="62" y="85"/>
                      <a:pt x="140" y="85"/>
                    </a:cubicBezTo>
                    <a:cubicBezTo>
                      <a:pt x="217" y="85"/>
                      <a:pt x="279" y="43"/>
                      <a:pt x="279" y="43"/>
                    </a:cubicBezTo>
                    <a:cubicBezTo>
                      <a:pt x="279" y="43"/>
                      <a:pt x="217" y="0"/>
                      <a:pt x="140" y="0"/>
                    </a:cubicBezTo>
                    <a:cubicBezTo>
                      <a:pt x="62" y="0"/>
                      <a:pt x="0" y="43"/>
                      <a:pt x="0" y="43"/>
                    </a:cubicBezTo>
                    <a:close/>
                    <a:moveTo>
                      <a:pt x="97" y="65"/>
                    </a:moveTo>
                    <a:cubicBezTo>
                      <a:pt x="96" y="63"/>
                      <a:pt x="96" y="63"/>
                      <a:pt x="96" y="63"/>
                    </a:cubicBezTo>
                    <a:cubicBezTo>
                      <a:pt x="104" y="57"/>
                      <a:pt x="109" y="51"/>
                      <a:pt x="109" y="44"/>
                    </a:cubicBezTo>
                    <a:cubicBezTo>
                      <a:pt x="109" y="32"/>
                      <a:pt x="96" y="23"/>
                      <a:pt x="95" y="23"/>
                    </a:cubicBezTo>
                    <a:cubicBezTo>
                      <a:pt x="97" y="21"/>
                      <a:pt x="97" y="21"/>
                      <a:pt x="97" y="21"/>
                    </a:cubicBezTo>
                    <a:cubicBezTo>
                      <a:pt x="98" y="21"/>
                      <a:pt x="112" y="31"/>
                      <a:pt x="112" y="44"/>
                    </a:cubicBezTo>
                    <a:cubicBezTo>
                      <a:pt x="112" y="52"/>
                      <a:pt x="107" y="59"/>
                      <a:pt x="97" y="65"/>
                    </a:cubicBezTo>
                    <a:close/>
                    <a:moveTo>
                      <a:pt x="158" y="55"/>
                    </a:moveTo>
                    <a:cubicBezTo>
                      <a:pt x="146" y="55"/>
                      <a:pt x="137" y="43"/>
                      <a:pt x="137" y="43"/>
                    </a:cubicBezTo>
                    <a:cubicBezTo>
                      <a:pt x="137" y="43"/>
                      <a:pt x="146" y="30"/>
                      <a:pt x="158" y="30"/>
                    </a:cubicBezTo>
                    <a:lnTo>
                      <a:pt x="158"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11" name="Freeform 15">
                <a:extLst>
                  <a:ext uri="{FF2B5EF4-FFF2-40B4-BE49-F238E27FC236}">
                    <a16:creationId xmlns:a16="http://schemas.microsoft.com/office/drawing/2014/main" id="{C50AEE3E-F11C-42E3-BFD2-99EF11AA2E91}"/>
                  </a:ext>
                </a:extLst>
              </p:cNvPr>
              <p:cNvSpPr>
                <a:spLocks noEditPoints="1"/>
              </p:cNvSpPr>
              <p:nvPr/>
            </p:nvSpPr>
            <p:spPr bwMode="auto">
              <a:xfrm>
                <a:off x="886170" y="5729539"/>
                <a:ext cx="16987" cy="18874"/>
              </a:xfrm>
              <a:custGeom>
                <a:avLst/>
                <a:gdLst>
                  <a:gd name="T0" fmla="*/ 0 w 16"/>
                  <a:gd name="T1" fmla="*/ 8 h 17"/>
                  <a:gd name="T2" fmla="*/ 8 w 16"/>
                  <a:gd name="T3" fmla="*/ 17 h 17"/>
                  <a:gd name="T4" fmla="*/ 16 w 16"/>
                  <a:gd name="T5" fmla="*/ 8 h 17"/>
                  <a:gd name="T6" fmla="*/ 8 w 16"/>
                  <a:gd name="T7" fmla="*/ 0 h 17"/>
                  <a:gd name="T8" fmla="*/ 0 w 16"/>
                  <a:gd name="T9" fmla="*/ 8 h 17"/>
                  <a:gd name="T10" fmla="*/ 12 w 16"/>
                  <a:gd name="T11" fmla="*/ 8 h 17"/>
                  <a:gd name="T12" fmla="*/ 8 w 16"/>
                  <a:gd name="T13" fmla="*/ 13 h 17"/>
                  <a:gd name="T14" fmla="*/ 3 w 16"/>
                  <a:gd name="T15" fmla="*/ 8 h 17"/>
                  <a:gd name="T16" fmla="*/ 8 w 16"/>
                  <a:gd name="T17" fmla="*/ 4 h 17"/>
                  <a:gd name="T18" fmla="*/ 12 w 16"/>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0" y="8"/>
                    </a:moveTo>
                    <a:cubicBezTo>
                      <a:pt x="0" y="13"/>
                      <a:pt x="3" y="17"/>
                      <a:pt x="8" y="17"/>
                    </a:cubicBezTo>
                    <a:cubicBezTo>
                      <a:pt x="12" y="17"/>
                      <a:pt x="16" y="13"/>
                      <a:pt x="16" y="8"/>
                    </a:cubicBezTo>
                    <a:cubicBezTo>
                      <a:pt x="16" y="4"/>
                      <a:pt x="12" y="0"/>
                      <a:pt x="8" y="0"/>
                    </a:cubicBezTo>
                    <a:cubicBezTo>
                      <a:pt x="3" y="0"/>
                      <a:pt x="0" y="4"/>
                      <a:pt x="0" y="8"/>
                    </a:cubicBezTo>
                    <a:close/>
                    <a:moveTo>
                      <a:pt x="12" y="8"/>
                    </a:moveTo>
                    <a:cubicBezTo>
                      <a:pt x="12" y="11"/>
                      <a:pt x="10" y="13"/>
                      <a:pt x="8" y="13"/>
                    </a:cubicBezTo>
                    <a:cubicBezTo>
                      <a:pt x="5" y="13"/>
                      <a:pt x="3" y="11"/>
                      <a:pt x="3" y="8"/>
                    </a:cubicBezTo>
                    <a:cubicBezTo>
                      <a:pt x="3" y="6"/>
                      <a:pt x="5" y="4"/>
                      <a:pt x="8" y="4"/>
                    </a:cubicBezTo>
                    <a:cubicBezTo>
                      <a:pt x="10" y="4"/>
                      <a:pt x="12" y="6"/>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12" name="Freeform 16">
                <a:extLst>
                  <a:ext uri="{FF2B5EF4-FFF2-40B4-BE49-F238E27FC236}">
                    <a16:creationId xmlns:a16="http://schemas.microsoft.com/office/drawing/2014/main" id="{AFA3258B-151E-4947-990E-C9F8CB4F2C45}"/>
                  </a:ext>
                </a:extLst>
              </p:cNvPr>
              <p:cNvSpPr>
                <a:spLocks noEditPoints="1"/>
              </p:cNvSpPr>
              <p:nvPr/>
            </p:nvSpPr>
            <p:spPr bwMode="auto">
              <a:xfrm>
                <a:off x="872958" y="5688960"/>
                <a:ext cx="30199" cy="32086"/>
              </a:xfrm>
              <a:custGeom>
                <a:avLst/>
                <a:gdLst>
                  <a:gd name="T0" fmla="*/ 28 w 28"/>
                  <a:gd name="T1" fmla="*/ 15 h 29"/>
                  <a:gd name="T2" fmla="*/ 14 w 28"/>
                  <a:gd name="T3" fmla="*/ 0 h 29"/>
                  <a:gd name="T4" fmla="*/ 0 w 28"/>
                  <a:gd name="T5" fmla="*/ 15 h 29"/>
                  <a:gd name="T6" fmla="*/ 14 w 28"/>
                  <a:gd name="T7" fmla="*/ 29 h 29"/>
                  <a:gd name="T8" fmla="*/ 28 w 28"/>
                  <a:gd name="T9" fmla="*/ 15 h 29"/>
                  <a:gd name="T10" fmla="*/ 4 w 28"/>
                  <a:gd name="T11" fmla="*/ 15 h 29"/>
                  <a:gd name="T12" fmla="*/ 14 w 28"/>
                  <a:gd name="T13" fmla="*/ 5 h 29"/>
                  <a:gd name="T14" fmla="*/ 24 w 28"/>
                  <a:gd name="T15" fmla="*/ 15 h 29"/>
                  <a:gd name="T16" fmla="*/ 14 w 28"/>
                  <a:gd name="T17" fmla="*/ 25 h 29"/>
                  <a:gd name="T18" fmla="*/ 4 w 28"/>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28" y="15"/>
                    </a:moveTo>
                    <a:cubicBezTo>
                      <a:pt x="28" y="7"/>
                      <a:pt x="22" y="0"/>
                      <a:pt x="14" y="0"/>
                    </a:cubicBezTo>
                    <a:cubicBezTo>
                      <a:pt x="6" y="0"/>
                      <a:pt x="0" y="7"/>
                      <a:pt x="0" y="15"/>
                    </a:cubicBezTo>
                    <a:cubicBezTo>
                      <a:pt x="0" y="22"/>
                      <a:pt x="6" y="29"/>
                      <a:pt x="14" y="29"/>
                    </a:cubicBezTo>
                    <a:cubicBezTo>
                      <a:pt x="22" y="29"/>
                      <a:pt x="28" y="22"/>
                      <a:pt x="28" y="15"/>
                    </a:cubicBezTo>
                    <a:close/>
                    <a:moveTo>
                      <a:pt x="4" y="15"/>
                    </a:moveTo>
                    <a:cubicBezTo>
                      <a:pt x="4" y="9"/>
                      <a:pt x="9" y="5"/>
                      <a:pt x="14" y="5"/>
                    </a:cubicBezTo>
                    <a:cubicBezTo>
                      <a:pt x="20" y="5"/>
                      <a:pt x="24" y="9"/>
                      <a:pt x="24" y="15"/>
                    </a:cubicBezTo>
                    <a:cubicBezTo>
                      <a:pt x="24" y="20"/>
                      <a:pt x="20" y="25"/>
                      <a:pt x="14" y="25"/>
                    </a:cubicBezTo>
                    <a:cubicBezTo>
                      <a:pt x="9" y="25"/>
                      <a:pt x="4" y="20"/>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674" name="グループ化 673">
              <a:extLst>
                <a:ext uri="{FF2B5EF4-FFF2-40B4-BE49-F238E27FC236}">
                  <a16:creationId xmlns:a16="http://schemas.microsoft.com/office/drawing/2014/main" id="{8A8D5D87-9372-4FC1-9C70-0E2DD2DC489D}"/>
                </a:ext>
              </a:extLst>
            </p:cNvPr>
            <p:cNvGrpSpPr/>
            <p:nvPr/>
          </p:nvGrpSpPr>
          <p:grpSpPr>
            <a:xfrm>
              <a:off x="502740" y="6132401"/>
              <a:ext cx="224836" cy="86693"/>
              <a:chOff x="1272145" y="5780499"/>
              <a:chExt cx="301041" cy="116076"/>
            </a:xfrm>
            <a:grpFill/>
          </p:grpSpPr>
          <p:sp>
            <p:nvSpPr>
              <p:cNvPr id="705" name="Freeform 13">
                <a:extLst>
                  <a:ext uri="{FF2B5EF4-FFF2-40B4-BE49-F238E27FC236}">
                    <a16:creationId xmlns:a16="http://schemas.microsoft.com/office/drawing/2014/main" id="{A3DC91AE-FC00-4FB9-837B-B871F70F6FFA}"/>
                  </a:ext>
                </a:extLst>
              </p:cNvPr>
              <p:cNvSpPr>
                <a:spLocks/>
              </p:cNvSpPr>
              <p:nvPr/>
            </p:nvSpPr>
            <p:spPr bwMode="auto">
              <a:xfrm>
                <a:off x="1272145" y="5835234"/>
                <a:ext cx="34917" cy="40580"/>
              </a:xfrm>
              <a:custGeom>
                <a:avLst/>
                <a:gdLst>
                  <a:gd name="T0" fmla="*/ 0 w 32"/>
                  <a:gd name="T1" fmla="*/ 0 h 37"/>
                  <a:gd name="T2" fmla="*/ 0 w 32"/>
                  <a:gd name="T3" fmla="*/ 37 h 37"/>
                  <a:gd name="T4" fmla="*/ 32 w 32"/>
                  <a:gd name="T5" fmla="*/ 19 h 37"/>
                  <a:gd name="T6" fmla="*/ 0 w 32"/>
                  <a:gd name="T7" fmla="*/ 0 h 37"/>
                </a:gdLst>
                <a:ahLst/>
                <a:cxnLst>
                  <a:cxn ang="0">
                    <a:pos x="T0" y="T1"/>
                  </a:cxn>
                  <a:cxn ang="0">
                    <a:pos x="T2" y="T3"/>
                  </a:cxn>
                  <a:cxn ang="0">
                    <a:pos x="T4" y="T5"/>
                  </a:cxn>
                  <a:cxn ang="0">
                    <a:pos x="T6" y="T7"/>
                  </a:cxn>
                </a:cxnLst>
                <a:rect l="0" t="0" r="r" b="b"/>
                <a:pathLst>
                  <a:path w="32" h="37">
                    <a:moveTo>
                      <a:pt x="0" y="0"/>
                    </a:moveTo>
                    <a:cubicBezTo>
                      <a:pt x="0" y="37"/>
                      <a:pt x="0" y="37"/>
                      <a:pt x="0" y="37"/>
                    </a:cubicBezTo>
                    <a:cubicBezTo>
                      <a:pt x="18" y="37"/>
                      <a:pt x="32" y="19"/>
                      <a:pt x="32" y="19"/>
                    </a:cubicBezTo>
                    <a:cubicBezTo>
                      <a:pt x="32" y="19"/>
                      <a:pt x="18"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06" name="Freeform 14">
                <a:extLst>
                  <a:ext uri="{FF2B5EF4-FFF2-40B4-BE49-F238E27FC236}">
                    <a16:creationId xmlns:a16="http://schemas.microsoft.com/office/drawing/2014/main" id="{657B9A20-240B-4993-B0F9-1DE3928F2434}"/>
                  </a:ext>
                </a:extLst>
              </p:cNvPr>
              <p:cNvSpPr>
                <a:spLocks noEditPoints="1"/>
              </p:cNvSpPr>
              <p:nvPr/>
            </p:nvSpPr>
            <p:spPr bwMode="auto">
              <a:xfrm>
                <a:off x="1307062" y="5815416"/>
                <a:ext cx="266124" cy="81159"/>
              </a:xfrm>
              <a:custGeom>
                <a:avLst/>
                <a:gdLst>
                  <a:gd name="T0" fmla="*/ 0 w 243"/>
                  <a:gd name="T1" fmla="*/ 37 h 74"/>
                  <a:gd name="T2" fmla="*/ 122 w 243"/>
                  <a:gd name="T3" fmla="*/ 74 h 74"/>
                  <a:gd name="T4" fmla="*/ 243 w 243"/>
                  <a:gd name="T5" fmla="*/ 37 h 74"/>
                  <a:gd name="T6" fmla="*/ 122 w 243"/>
                  <a:gd name="T7" fmla="*/ 0 h 74"/>
                  <a:gd name="T8" fmla="*/ 0 w 243"/>
                  <a:gd name="T9" fmla="*/ 37 h 74"/>
                  <a:gd name="T10" fmla="*/ 159 w 243"/>
                  <a:gd name="T11" fmla="*/ 17 h 74"/>
                  <a:gd name="T12" fmla="*/ 160 w 243"/>
                  <a:gd name="T13" fmla="*/ 19 h 74"/>
                  <a:gd name="T14" fmla="*/ 148 w 243"/>
                  <a:gd name="T15" fmla="*/ 38 h 74"/>
                  <a:gd name="T16" fmla="*/ 160 w 243"/>
                  <a:gd name="T17" fmla="*/ 54 h 74"/>
                  <a:gd name="T18" fmla="*/ 159 w 243"/>
                  <a:gd name="T19" fmla="*/ 56 h 74"/>
                  <a:gd name="T20" fmla="*/ 146 w 243"/>
                  <a:gd name="T21" fmla="*/ 38 h 74"/>
                  <a:gd name="T22" fmla="*/ 159 w 243"/>
                  <a:gd name="T23" fmla="*/ 17 h 74"/>
                  <a:gd name="T24" fmla="*/ 124 w 243"/>
                  <a:gd name="T25" fmla="*/ 37 h 74"/>
                  <a:gd name="T26" fmla="*/ 105 w 243"/>
                  <a:gd name="T27" fmla="*/ 48 h 74"/>
                  <a:gd name="T28" fmla="*/ 105 w 243"/>
                  <a:gd name="T29" fmla="*/ 26 h 74"/>
                  <a:gd name="T30" fmla="*/ 124 w 243"/>
                  <a:gd name="T31"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3" h="74">
                    <a:moveTo>
                      <a:pt x="0" y="37"/>
                    </a:moveTo>
                    <a:cubicBezTo>
                      <a:pt x="0" y="37"/>
                      <a:pt x="55" y="74"/>
                      <a:pt x="122" y="74"/>
                    </a:cubicBezTo>
                    <a:cubicBezTo>
                      <a:pt x="189" y="74"/>
                      <a:pt x="243" y="37"/>
                      <a:pt x="243" y="37"/>
                    </a:cubicBezTo>
                    <a:cubicBezTo>
                      <a:pt x="243" y="37"/>
                      <a:pt x="189" y="0"/>
                      <a:pt x="122" y="0"/>
                    </a:cubicBezTo>
                    <a:cubicBezTo>
                      <a:pt x="55" y="0"/>
                      <a:pt x="0" y="37"/>
                      <a:pt x="0" y="37"/>
                    </a:cubicBezTo>
                    <a:close/>
                    <a:moveTo>
                      <a:pt x="159" y="17"/>
                    </a:moveTo>
                    <a:cubicBezTo>
                      <a:pt x="160" y="19"/>
                      <a:pt x="160" y="19"/>
                      <a:pt x="160" y="19"/>
                    </a:cubicBezTo>
                    <a:cubicBezTo>
                      <a:pt x="160" y="19"/>
                      <a:pt x="148" y="28"/>
                      <a:pt x="148" y="38"/>
                    </a:cubicBezTo>
                    <a:cubicBezTo>
                      <a:pt x="148" y="44"/>
                      <a:pt x="152" y="49"/>
                      <a:pt x="160" y="54"/>
                    </a:cubicBezTo>
                    <a:cubicBezTo>
                      <a:pt x="159" y="56"/>
                      <a:pt x="159" y="56"/>
                      <a:pt x="159" y="56"/>
                    </a:cubicBezTo>
                    <a:cubicBezTo>
                      <a:pt x="150" y="51"/>
                      <a:pt x="146" y="45"/>
                      <a:pt x="146" y="38"/>
                    </a:cubicBezTo>
                    <a:cubicBezTo>
                      <a:pt x="146" y="26"/>
                      <a:pt x="158" y="18"/>
                      <a:pt x="159" y="17"/>
                    </a:cubicBezTo>
                    <a:close/>
                    <a:moveTo>
                      <a:pt x="124" y="37"/>
                    </a:moveTo>
                    <a:cubicBezTo>
                      <a:pt x="124" y="37"/>
                      <a:pt x="116" y="48"/>
                      <a:pt x="105" y="48"/>
                    </a:cubicBezTo>
                    <a:cubicBezTo>
                      <a:pt x="105" y="26"/>
                      <a:pt x="105" y="26"/>
                      <a:pt x="105" y="26"/>
                    </a:cubicBezTo>
                    <a:cubicBezTo>
                      <a:pt x="116" y="26"/>
                      <a:pt x="124" y="37"/>
                      <a:pt x="12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07" name="Freeform 17">
                <a:extLst>
                  <a:ext uri="{FF2B5EF4-FFF2-40B4-BE49-F238E27FC236}">
                    <a16:creationId xmlns:a16="http://schemas.microsoft.com/office/drawing/2014/main" id="{7C04F5C8-A27C-44D8-85C8-8FEEFA3D17EE}"/>
                  </a:ext>
                </a:extLst>
              </p:cNvPr>
              <p:cNvSpPr>
                <a:spLocks noEditPoints="1"/>
              </p:cNvSpPr>
              <p:nvPr/>
            </p:nvSpPr>
            <p:spPr bwMode="auto">
              <a:xfrm>
                <a:off x="1542987" y="5812585"/>
                <a:ext cx="15099" cy="16043"/>
              </a:xfrm>
              <a:custGeom>
                <a:avLst/>
                <a:gdLst>
                  <a:gd name="T0" fmla="*/ 0 w 14"/>
                  <a:gd name="T1" fmla="*/ 7 h 14"/>
                  <a:gd name="T2" fmla="*/ 7 w 14"/>
                  <a:gd name="T3" fmla="*/ 14 h 14"/>
                  <a:gd name="T4" fmla="*/ 14 w 14"/>
                  <a:gd name="T5" fmla="*/ 7 h 14"/>
                  <a:gd name="T6" fmla="*/ 7 w 14"/>
                  <a:gd name="T7" fmla="*/ 0 h 14"/>
                  <a:gd name="T8" fmla="*/ 0 w 14"/>
                  <a:gd name="T9" fmla="*/ 7 h 14"/>
                  <a:gd name="T10" fmla="*/ 11 w 14"/>
                  <a:gd name="T11" fmla="*/ 7 h 14"/>
                  <a:gd name="T12" fmla="*/ 7 w 14"/>
                  <a:gd name="T13" fmla="*/ 11 h 14"/>
                  <a:gd name="T14" fmla="*/ 3 w 14"/>
                  <a:gd name="T15" fmla="*/ 7 h 14"/>
                  <a:gd name="T16" fmla="*/ 7 w 14"/>
                  <a:gd name="T17" fmla="*/ 3 h 14"/>
                  <a:gd name="T18" fmla="*/ 1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11"/>
                      <a:pt x="3" y="14"/>
                      <a:pt x="7" y="14"/>
                    </a:cubicBezTo>
                    <a:cubicBezTo>
                      <a:pt x="11" y="14"/>
                      <a:pt x="14" y="11"/>
                      <a:pt x="14" y="7"/>
                    </a:cubicBezTo>
                    <a:cubicBezTo>
                      <a:pt x="14" y="3"/>
                      <a:pt x="11" y="0"/>
                      <a:pt x="7" y="0"/>
                    </a:cubicBezTo>
                    <a:cubicBezTo>
                      <a:pt x="3" y="0"/>
                      <a:pt x="0" y="3"/>
                      <a:pt x="0" y="7"/>
                    </a:cubicBezTo>
                    <a:close/>
                    <a:moveTo>
                      <a:pt x="11" y="7"/>
                    </a:moveTo>
                    <a:cubicBezTo>
                      <a:pt x="11" y="9"/>
                      <a:pt x="9" y="11"/>
                      <a:pt x="7" y="11"/>
                    </a:cubicBezTo>
                    <a:cubicBezTo>
                      <a:pt x="5" y="11"/>
                      <a:pt x="3" y="9"/>
                      <a:pt x="3" y="7"/>
                    </a:cubicBezTo>
                    <a:cubicBezTo>
                      <a:pt x="3" y="5"/>
                      <a:pt x="5" y="3"/>
                      <a:pt x="7" y="3"/>
                    </a:cubicBezTo>
                    <a:cubicBezTo>
                      <a:pt x="9" y="3"/>
                      <a:pt x="11" y="5"/>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08" name="Freeform 18">
                <a:extLst>
                  <a:ext uri="{FF2B5EF4-FFF2-40B4-BE49-F238E27FC236}">
                    <a16:creationId xmlns:a16="http://schemas.microsoft.com/office/drawing/2014/main" id="{D2A7685B-5158-40A5-B6F1-A5131ECA93DE}"/>
                  </a:ext>
                </a:extLst>
              </p:cNvPr>
              <p:cNvSpPr>
                <a:spLocks noEditPoints="1"/>
              </p:cNvSpPr>
              <p:nvPr/>
            </p:nvSpPr>
            <p:spPr bwMode="auto">
              <a:xfrm>
                <a:off x="1531663" y="5780499"/>
                <a:ext cx="26424" cy="24536"/>
              </a:xfrm>
              <a:custGeom>
                <a:avLst/>
                <a:gdLst>
                  <a:gd name="T0" fmla="*/ 12 w 24"/>
                  <a:gd name="T1" fmla="*/ 23 h 23"/>
                  <a:gd name="T2" fmla="*/ 24 w 24"/>
                  <a:gd name="T3" fmla="*/ 11 h 23"/>
                  <a:gd name="T4" fmla="*/ 12 w 24"/>
                  <a:gd name="T5" fmla="*/ 0 h 23"/>
                  <a:gd name="T6" fmla="*/ 0 w 24"/>
                  <a:gd name="T7" fmla="*/ 11 h 23"/>
                  <a:gd name="T8" fmla="*/ 12 w 24"/>
                  <a:gd name="T9" fmla="*/ 23 h 23"/>
                  <a:gd name="T10" fmla="*/ 12 w 24"/>
                  <a:gd name="T11" fmla="*/ 3 h 23"/>
                  <a:gd name="T12" fmla="*/ 20 w 24"/>
                  <a:gd name="T13" fmla="*/ 11 h 23"/>
                  <a:gd name="T14" fmla="*/ 12 w 24"/>
                  <a:gd name="T15" fmla="*/ 20 h 23"/>
                  <a:gd name="T16" fmla="*/ 4 w 24"/>
                  <a:gd name="T17" fmla="*/ 11 h 23"/>
                  <a:gd name="T18" fmla="*/ 12 w 24"/>
                  <a:gd name="T1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12" y="23"/>
                    </a:moveTo>
                    <a:cubicBezTo>
                      <a:pt x="19" y="23"/>
                      <a:pt x="24" y="18"/>
                      <a:pt x="24" y="11"/>
                    </a:cubicBezTo>
                    <a:cubicBezTo>
                      <a:pt x="24" y="5"/>
                      <a:pt x="19" y="0"/>
                      <a:pt x="12" y="0"/>
                    </a:cubicBezTo>
                    <a:cubicBezTo>
                      <a:pt x="6" y="0"/>
                      <a:pt x="0" y="5"/>
                      <a:pt x="0" y="11"/>
                    </a:cubicBezTo>
                    <a:cubicBezTo>
                      <a:pt x="0" y="18"/>
                      <a:pt x="6" y="23"/>
                      <a:pt x="12" y="23"/>
                    </a:cubicBezTo>
                    <a:close/>
                    <a:moveTo>
                      <a:pt x="12" y="3"/>
                    </a:moveTo>
                    <a:cubicBezTo>
                      <a:pt x="17" y="3"/>
                      <a:pt x="20" y="7"/>
                      <a:pt x="20" y="11"/>
                    </a:cubicBezTo>
                    <a:cubicBezTo>
                      <a:pt x="20" y="16"/>
                      <a:pt x="17" y="20"/>
                      <a:pt x="12" y="20"/>
                    </a:cubicBezTo>
                    <a:cubicBezTo>
                      <a:pt x="8" y="20"/>
                      <a:pt x="4" y="16"/>
                      <a:pt x="4" y="11"/>
                    </a:cubicBezTo>
                    <a:cubicBezTo>
                      <a:pt x="4" y="7"/>
                      <a:pt x="8" y="3"/>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675" name="グループ化 674">
              <a:extLst>
                <a:ext uri="{FF2B5EF4-FFF2-40B4-BE49-F238E27FC236}">
                  <a16:creationId xmlns:a16="http://schemas.microsoft.com/office/drawing/2014/main" id="{13757A5F-11BC-4B48-B95C-A2D558C5D00F}"/>
                </a:ext>
              </a:extLst>
            </p:cNvPr>
            <p:cNvGrpSpPr/>
            <p:nvPr/>
          </p:nvGrpSpPr>
          <p:grpSpPr>
            <a:xfrm>
              <a:off x="1608681" y="5649907"/>
              <a:ext cx="248341" cy="98683"/>
              <a:chOff x="872958" y="5688960"/>
              <a:chExt cx="358607" cy="142499"/>
            </a:xfrm>
            <a:grpFill/>
          </p:grpSpPr>
          <p:sp>
            <p:nvSpPr>
              <p:cNvPr id="701" name="Freeform 11">
                <a:extLst>
                  <a:ext uri="{FF2B5EF4-FFF2-40B4-BE49-F238E27FC236}">
                    <a16:creationId xmlns:a16="http://schemas.microsoft.com/office/drawing/2014/main" id="{06D1FE73-8455-4EFA-8462-7BECA0EF9EDB}"/>
                  </a:ext>
                </a:extLst>
              </p:cNvPr>
              <p:cNvSpPr>
                <a:spLocks/>
              </p:cNvSpPr>
              <p:nvPr/>
            </p:nvSpPr>
            <p:spPr bwMode="auto">
              <a:xfrm>
                <a:off x="1190986" y="5762569"/>
                <a:ext cx="40579" cy="46242"/>
              </a:xfrm>
              <a:custGeom>
                <a:avLst/>
                <a:gdLst>
                  <a:gd name="T0" fmla="*/ 0 w 37"/>
                  <a:gd name="T1" fmla="*/ 21 h 42"/>
                  <a:gd name="T2" fmla="*/ 37 w 37"/>
                  <a:gd name="T3" fmla="*/ 42 h 42"/>
                  <a:gd name="T4" fmla="*/ 37 w 37"/>
                  <a:gd name="T5" fmla="*/ 0 h 42"/>
                  <a:gd name="T6" fmla="*/ 0 w 37"/>
                  <a:gd name="T7" fmla="*/ 21 h 42"/>
                </a:gdLst>
                <a:ahLst/>
                <a:cxnLst>
                  <a:cxn ang="0">
                    <a:pos x="T0" y="T1"/>
                  </a:cxn>
                  <a:cxn ang="0">
                    <a:pos x="T2" y="T3"/>
                  </a:cxn>
                  <a:cxn ang="0">
                    <a:pos x="T4" y="T5"/>
                  </a:cxn>
                  <a:cxn ang="0">
                    <a:pos x="T6" y="T7"/>
                  </a:cxn>
                </a:cxnLst>
                <a:rect l="0" t="0" r="r" b="b"/>
                <a:pathLst>
                  <a:path w="37" h="42">
                    <a:moveTo>
                      <a:pt x="0" y="21"/>
                    </a:moveTo>
                    <a:cubicBezTo>
                      <a:pt x="0" y="21"/>
                      <a:pt x="17" y="42"/>
                      <a:pt x="37" y="42"/>
                    </a:cubicBezTo>
                    <a:cubicBezTo>
                      <a:pt x="37" y="0"/>
                      <a:pt x="37" y="0"/>
                      <a:pt x="37" y="0"/>
                    </a:cubicBezTo>
                    <a:cubicBezTo>
                      <a:pt x="17" y="0"/>
                      <a:pt x="0" y="21"/>
                      <a:pt x="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02" name="Freeform 12">
                <a:extLst>
                  <a:ext uri="{FF2B5EF4-FFF2-40B4-BE49-F238E27FC236}">
                    <a16:creationId xmlns:a16="http://schemas.microsoft.com/office/drawing/2014/main" id="{C550E8C4-CA08-4C0F-8098-A7D26D174B56}"/>
                  </a:ext>
                </a:extLst>
              </p:cNvPr>
              <p:cNvSpPr>
                <a:spLocks noEditPoints="1"/>
              </p:cNvSpPr>
              <p:nvPr/>
            </p:nvSpPr>
            <p:spPr bwMode="auto">
              <a:xfrm>
                <a:off x="886170" y="5738032"/>
                <a:ext cx="304817" cy="93427"/>
              </a:xfrm>
              <a:custGeom>
                <a:avLst/>
                <a:gdLst>
                  <a:gd name="T0" fmla="*/ 0 w 279"/>
                  <a:gd name="T1" fmla="*/ 43 h 85"/>
                  <a:gd name="T2" fmla="*/ 140 w 279"/>
                  <a:gd name="T3" fmla="*/ 85 h 85"/>
                  <a:gd name="T4" fmla="*/ 279 w 279"/>
                  <a:gd name="T5" fmla="*/ 43 h 85"/>
                  <a:gd name="T6" fmla="*/ 140 w 279"/>
                  <a:gd name="T7" fmla="*/ 0 h 85"/>
                  <a:gd name="T8" fmla="*/ 0 w 279"/>
                  <a:gd name="T9" fmla="*/ 43 h 85"/>
                  <a:gd name="T10" fmla="*/ 97 w 279"/>
                  <a:gd name="T11" fmla="*/ 65 h 85"/>
                  <a:gd name="T12" fmla="*/ 96 w 279"/>
                  <a:gd name="T13" fmla="*/ 63 h 85"/>
                  <a:gd name="T14" fmla="*/ 109 w 279"/>
                  <a:gd name="T15" fmla="*/ 44 h 85"/>
                  <a:gd name="T16" fmla="*/ 95 w 279"/>
                  <a:gd name="T17" fmla="*/ 23 h 85"/>
                  <a:gd name="T18" fmla="*/ 97 w 279"/>
                  <a:gd name="T19" fmla="*/ 21 h 85"/>
                  <a:gd name="T20" fmla="*/ 112 w 279"/>
                  <a:gd name="T21" fmla="*/ 44 h 85"/>
                  <a:gd name="T22" fmla="*/ 97 w 279"/>
                  <a:gd name="T23" fmla="*/ 65 h 85"/>
                  <a:gd name="T24" fmla="*/ 158 w 279"/>
                  <a:gd name="T25" fmla="*/ 55 h 85"/>
                  <a:gd name="T26" fmla="*/ 137 w 279"/>
                  <a:gd name="T27" fmla="*/ 43 h 85"/>
                  <a:gd name="T28" fmla="*/ 158 w 279"/>
                  <a:gd name="T29" fmla="*/ 30 h 85"/>
                  <a:gd name="T30" fmla="*/ 158 w 279"/>
                  <a:gd name="T31" fmla="*/ 5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9" h="85">
                    <a:moveTo>
                      <a:pt x="0" y="43"/>
                    </a:moveTo>
                    <a:cubicBezTo>
                      <a:pt x="0" y="43"/>
                      <a:pt x="62" y="85"/>
                      <a:pt x="140" y="85"/>
                    </a:cubicBezTo>
                    <a:cubicBezTo>
                      <a:pt x="217" y="85"/>
                      <a:pt x="279" y="43"/>
                      <a:pt x="279" y="43"/>
                    </a:cubicBezTo>
                    <a:cubicBezTo>
                      <a:pt x="279" y="43"/>
                      <a:pt x="217" y="0"/>
                      <a:pt x="140" y="0"/>
                    </a:cubicBezTo>
                    <a:cubicBezTo>
                      <a:pt x="62" y="0"/>
                      <a:pt x="0" y="43"/>
                      <a:pt x="0" y="43"/>
                    </a:cubicBezTo>
                    <a:close/>
                    <a:moveTo>
                      <a:pt x="97" y="65"/>
                    </a:moveTo>
                    <a:cubicBezTo>
                      <a:pt x="96" y="63"/>
                      <a:pt x="96" y="63"/>
                      <a:pt x="96" y="63"/>
                    </a:cubicBezTo>
                    <a:cubicBezTo>
                      <a:pt x="104" y="57"/>
                      <a:pt x="109" y="51"/>
                      <a:pt x="109" y="44"/>
                    </a:cubicBezTo>
                    <a:cubicBezTo>
                      <a:pt x="109" y="32"/>
                      <a:pt x="96" y="23"/>
                      <a:pt x="95" y="23"/>
                    </a:cubicBezTo>
                    <a:cubicBezTo>
                      <a:pt x="97" y="21"/>
                      <a:pt x="97" y="21"/>
                      <a:pt x="97" y="21"/>
                    </a:cubicBezTo>
                    <a:cubicBezTo>
                      <a:pt x="98" y="21"/>
                      <a:pt x="112" y="31"/>
                      <a:pt x="112" y="44"/>
                    </a:cubicBezTo>
                    <a:cubicBezTo>
                      <a:pt x="112" y="52"/>
                      <a:pt x="107" y="59"/>
                      <a:pt x="97" y="65"/>
                    </a:cubicBezTo>
                    <a:close/>
                    <a:moveTo>
                      <a:pt x="158" y="55"/>
                    </a:moveTo>
                    <a:cubicBezTo>
                      <a:pt x="146" y="55"/>
                      <a:pt x="137" y="43"/>
                      <a:pt x="137" y="43"/>
                    </a:cubicBezTo>
                    <a:cubicBezTo>
                      <a:pt x="137" y="43"/>
                      <a:pt x="146" y="30"/>
                      <a:pt x="158" y="30"/>
                    </a:cubicBezTo>
                    <a:lnTo>
                      <a:pt x="158"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03" name="Freeform 15">
                <a:extLst>
                  <a:ext uri="{FF2B5EF4-FFF2-40B4-BE49-F238E27FC236}">
                    <a16:creationId xmlns:a16="http://schemas.microsoft.com/office/drawing/2014/main" id="{1750BA58-29C2-4D85-A868-FE59A7316FEB}"/>
                  </a:ext>
                </a:extLst>
              </p:cNvPr>
              <p:cNvSpPr>
                <a:spLocks noEditPoints="1"/>
              </p:cNvSpPr>
              <p:nvPr/>
            </p:nvSpPr>
            <p:spPr bwMode="auto">
              <a:xfrm>
                <a:off x="886170" y="5729539"/>
                <a:ext cx="16987" cy="18874"/>
              </a:xfrm>
              <a:custGeom>
                <a:avLst/>
                <a:gdLst>
                  <a:gd name="T0" fmla="*/ 0 w 16"/>
                  <a:gd name="T1" fmla="*/ 8 h 17"/>
                  <a:gd name="T2" fmla="*/ 8 w 16"/>
                  <a:gd name="T3" fmla="*/ 17 h 17"/>
                  <a:gd name="T4" fmla="*/ 16 w 16"/>
                  <a:gd name="T5" fmla="*/ 8 h 17"/>
                  <a:gd name="T6" fmla="*/ 8 w 16"/>
                  <a:gd name="T7" fmla="*/ 0 h 17"/>
                  <a:gd name="T8" fmla="*/ 0 w 16"/>
                  <a:gd name="T9" fmla="*/ 8 h 17"/>
                  <a:gd name="T10" fmla="*/ 12 w 16"/>
                  <a:gd name="T11" fmla="*/ 8 h 17"/>
                  <a:gd name="T12" fmla="*/ 8 w 16"/>
                  <a:gd name="T13" fmla="*/ 13 h 17"/>
                  <a:gd name="T14" fmla="*/ 3 w 16"/>
                  <a:gd name="T15" fmla="*/ 8 h 17"/>
                  <a:gd name="T16" fmla="*/ 8 w 16"/>
                  <a:gd name="T17" fmla="*/ 4 h 17"/>
                  <a:gd name="T18" fmla="*/ 12 w 16"/>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0" y="8"/>
                    </a:moveTo>
                    <a:cubicBezTo>
                      <a:pt x="0" y="13"/>
                      <a:pt x="3" y="17"/>
                      <a:pt x="8" y="17"/>
                    </a:cubicBezTo>
                    <a:cubicBezTo>
                      <a:pt x="12" y="17"/>
                      <a:pt x="16" y="13"/>
                      <a:pt x="16" y="8"/>
                    </a:cubicBezTo>
                    <a:cubicBezTo>
                      <a:pt x="16" y="4"/>
                      <a:pt x="12" y="0"/>
                      <a:pt x="8" y="0"/>
                    </a:cubicBezTo>
                    <a:cubicBezTo>
                      <a:pt x="3" y="0"/>
                      <a:pt x="0" y="4"/>
                      <a:pt x="0" y="8"/>
                    </a:cubicBezTo>
                    <a:close/>
                    <a:moveTo>
                      <a:pt x="12" y="8"/>
                    </a:moveTo>
                    <a:cubicBezTo>
                      <a:pt x="12" y="11"/>
                      <a:pt x="10" y="13"/>
                      <a:pt x="8" y="13"/>
                    </a:cubicBezTo>
                    <a:cubicBezTo>
                      <a:pt x="5" y="13"/>
                      <a:pt x="3" y="11"/>
                      <a:pt x="3" y="8"/>
                    </a:cubicBezTo>
                    <a:cubicBezTo>
                      <a:pt x="3" y="6"/>
                      <a:pt x="5" y="4"/>
                      <a:pt x="8" y="4"/>
                    </a:cubicBezTo>
                    <a:cubicBezTo>
                      <a:pt x="10" y="4"/>
                      <a:pt x="12" y="6"/>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04" name="Freeform 16">
                <a:extLst>
                  <a:ext uri="{FF2B5EF4-FFF2-40B4-BE49-F238E27FC236}">
                    <a16:creationId xmlns:a16="http://schemas.microsoft.com/office/drawing/2014/main" id="{069DB4D6-62C4-48C0-94D6-CCD19C8B1B3C}"/>
                  </a:ext>
                </a:extLst>
              </p:cNvPr>
              <p:cNvSpPr>
                <a:spLocks noEditPoints="1"/>
              </p:cNvSpPr>
              <p:nvPr/>
            </p:nvSpPr>
            <p:spPr bwMode="auto">
              <a:xfrm>
                <a:off x="872958" y="5688960"/>
                <a:ext cx="30199" cy="32086"/>
              </a:xfrm>
              <a:custGeom>
                <a:avLst/>
                <a:gdLst>
                  <a:gd name="T0" fmla="*/ 28 w 28"/>
                  <a:gd name="T1" fmla="*/ 15 h 29"/>
                  <a:gd name="T2" fmla="*/ 14 w 28"/>
                  <a:gd name="T3" fmla="*/ 0 h 29"/>
                  <a:gd name="T4" fmla="*/ 0 w 28"/>
                  <a:gd name="T5" fmla="*/ 15 h 29"/>
                  <a:gd name="T6" fmla="*/ 14 w 28"/>
                  <a:gd name="T7" fmla="*/ 29 h 29"/>
                  <a:gd name="T8" fmla="*/ 28 w 28"/>
                  <a:gd name="T9" fmla="*/ 15 h 29"/>
                  <a:gd name="T10" fmla="*/ 4 w 28"/>
                  <a:gd name="T11" fmla="*/ 15 h 29"/>
                  <a:gd name="T12" fmla="*/ 14 w 28"/>
                  <a:gd name="T13" fmla="*/ 5 h 29"/>
                  <a:gd name="T14" fmla="*/ 24 w 28"/>
                  <a:gd name="T15" fmla="*/ 15 h 29"/>
                  <a:gd name="T16" fmla="*/ 14 w 28"/>
                  <a:gd name="T17" fmla="*/ 25 h 29"/>
                  <a:gd name="T18" fmla="*/ 4 w 28"/>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28" y="15"/>
                    </a:moveTo>
                    <a:cubicBezTo>
                      <a:pt x="28" y="7"/>
                      <a:pt x="22" y="0"/>
                      <a:pt x="14" y="0"/>
                    </a:cubicBezTo>
                    <a:cubicBezTo>
                      <a:pt x="6" y="0"/>
                      <a:pt x="0" y="7"/>
                      <a:pt x="0" y="15"/>
                    </a:cubicBezTo>
                    <a:cubicBezTo>
                      <a:pt x="0" y="22"/>
                      <a:pt x="6" y="29"/>
                      <a:pt x="14" y="29"/>
                    </a:cubicBezTo>
                    <a:cubicBezTo>
                      <a:pt x="22" y="29"/>
                      <a:pt x="28" y="22"/>
                      <a:pt x="28" y="15"/>
                    </a:cubicBezTo>
                    <a:close/>
                    <a:moveTo>
                      <a:pt x="4" y="15"/>
                    </a:moveTo>
                    <a:cubicBezTo>
                      <a:pt x="4" y="9"/>
                      <a:pt x="9" y="5"/>
                      <a:pt x="14" y="5"/>
                    </a:cubicBezTo>
                    <a:cubicBezTo>
                      <a:pt x="20" y="5"/>
                      <a:pt x="24" y="9"/>
                      <a:pt x="24" y="15"/>
                    </a:cubicBezTo>
                    <a:cubicBezTo>
                      <a:pt x="24" y="20"/>
                      <a:pt x="20" y="25"/>
                      <a:pt x="14" y="25"/>
                    </a:cubicBezTo>
                    <a:cubicBezTo>
                      <a:pt x="9" y="25"/>
                      <a:pt x="4" y="20"/>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676" name="グループ化 675">
              <a:extLst>
                <a:ext uri="{FF2B5EF4-FFF2-40B4-BE49-F238E27FC236}">
                  <a16:creationId xmlns:a16="http://schemas.microsoft.com/office/drawing/2014/main" id="{131AC474-8252-46B0-BE3F-5B27E9841482}"/>
                </a:ext>
              </a:extLst>
            </p:cNvPr>
            <p:cNvGrpSpPr/>
            <p:nvPr/>
          </p:nvGrpSpPr>
          <p:grpSpPr>
            <a:xfrm>
              <a:off x="1086331" y="6136652"/>
              <a:ext cx="224836" cy="86693"/>
              <a:chOff x="1272145" y="5780499"/>
              <a:chExt cx="301041" cy="116076"/>
            </a:xfrm>
            <a:grpFill/>
          </p:grpSpPr>
          <p:sp>
            <p:nvSpPr>
              <p:cNvPr id="697" name="Freeform 13">
                <a:extLst>
                  <a:ext uri="{FF2B5EF4-FFF2-40B4-BE49-F238E27FC236}">
                    <a16:creationId xmlns:a16="http://schemas.microsoft.com/office/drawing/2014/main" id="{0D32B908-4E3E-4664-9EA5-269A3889679F}"/>
                  </a:ext>
                </a:extLst>
              </p:cNvPr>
              <p:cNvSpPr>
                <a:spLocks/>
              </p:cNvSpPr>
              <p:nvPr/>
            </p:nvSpPr>
            <p:spPr bwMode="auto">
              <a:xfrm>
                <a:off x="1272145" y="5835234"/>
                <a:ext cx="34917" cy="40580"/>
              </a:xfrm>
              <a:custGeom>
                <a:avLst/>
                <a:gdLst>
                  <a:gd name="T0" fmla="*/ 0 w 32"/>
                  <a:gd name="T1" fmla="*/ 0 h 37"/>
                  <a:gd name="T2" fmla="*/ 0 w 32"/>
                  <a:gd name="T3" fmla="*/ 37 h 37"/>
                  <a:gd name="T4" fmla="*/ 32 w 32"/>
                  <a:gd name="T5" fmla="*/ 19 h 37"/>
                  <a:gd name="T6" fmla="*/ 0 w 32"/>
                  <a:gd name="T7" fmla="*/ 0 h 37"/>
                </a:gdLst>
                <a:ahLst/>
                <a:cxnLst>
                  <a:cxn ang="0">
                    <a:pos x="T0" y="T1"/>
                  </a:cxn>
                  <a:cxn ang="0">
                    <a:pos x="T2" y="T3"/>
                  </a:cxn>
                  <a:cxn ang="0">
                    <a:pos x="T4" y="T5"/>
                  </a:cxn>
                  <a:cxn ang="0">
                    <a:pos x="T6" y="T7"/>
                  </a:cxn>
                </a:cxnLst>
                <a:rect l="0" t="0" r="r" b="b"/>
                <a:pathLst>
                  <a:path w="32" h="37">
                    <a:moveTo>
                      <a:pt x="0" y="0"/>
                    </a:moveTo>
                    <a:cubicBezTo>
                      <a:pt x="0" y="37"/>
                      <a:pt x="0" y="37"/>
                      <a:pt x="0" y="37"/>
                    </a:cubicBezTo>
                    <a:cubicBezTo>
                      <a:pt x="18" y="37"/>
                      <a:pt x="32" y="19"/>
                      <a:pt x="32" y="19"/>
                    </a:cubicBezTo>
                    <a:cubicBezTo>
                      <a:pt x="32" y="19"/>
                      <a:pt x="18"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98" name="Freeform 14">
                <a:extLst>
                  <a:ext uri="{FF2B5EF4-FFF2-40B4-BE49-F238E27FC236}">
                    <a16:creationId xmlns:a16="http://schemas.microsoft.com/office/drawing/2014/main" id="{D8623A10-6A3E-4C80-81B8-353D11DFBA72}"/>
                  </a:ext>
                </a:extLst>
              </p:cNvPr>
              <p:cNvSpPr>
                <a:spLocks noEditPoints="1"/>
              </p:cNvSpPr>
              <p:nvPr/>
            </p:nvSpPr>
            <p:spPr bwMode="auto">
              <a:xfrm>
                <a:off x="1307062" y="5815416"/>
                <a:ext cx="266124" cy="81159"/>
              </a:xfrm>
              <a:custGeom>
                <a:avLst/>
                <a:gdLst>
                  <a:gd name="T0" fmla="*/ 0 w 243"/>
                  <a:gd name="T1" fmla="*/ 37 h 74"/>
                  <a:gd name="T2" fmla="*/ 122 w 243"/>
                  <a:gd name="T3" fmla="*/ 74 h 74"/>
                  <a:gd name="T4" fmla="*/ 243 w 243"/>
                  <a:gd name="T5" fmla="*/ 37 h 74"/>
                  <a:gd name="T6" fmla="*/ 122 w 243"/>
                  <a:gd name="T7" fmla="*/ 0 h 74"/>
                  <a:gd name="T8" fmla="*/ 0 w 243"/>
                  <a:gd name="T9" fmla="*/ 37 h 74"/>
                  <a:gd name="T10" fmla="*/ 159 w 243"/>
                  <a:gd name="T11" fmla="*/ 17 h 74"/>
                  <a:gd name="T12" fmla="*/ 160 w 243"/>
                  <a:gd name="T13" fmla="*/ 19 h 74"/>
                  <a:gd name="T14" fmla="*/ 148 w 243"/>
                  <a:gd name="T15" fmla="*/ 38 h 74"/>
                  <a:gd name="T16" fmla="*/ 160 w 243"/>
                  <a:gd name="T17" fmla="*/ 54 h 74"/>
                  <a:gd name="T18" fmla="*/ 159 w 243"/>
                  <a:gd name="T19" fmla="*/ 56 h 74"/>
                  <a:gd name="T20" fmla="*/ 146 w 243"/>
                  <a:gd name="T21" fmla="*/ 38 h 74"/>
                  <a:gd name="T22" fmla="*/ 159 w 243"/>
                  <a:gd name="T23" fmla="*/ 17 h 74"/>
                  <a:gd name="T24" fmla="*/ 124 w 243"/>
                  <a:gd name="T25" fmla="*/ 37 h 74"/>
                  <a:gd name="T26" fmla="*/ 105 w 243"/>
                  <a:gd name="T27" fmla="*/ 48 h 74"/>
                  <a:gd name="T28" fmla="*/ 105 w 243"/>
                  <a:gd name="T29" fmla="*/ 26 h 74"/>
                  <a:gd name="T30" fmla="*/ 124 w 243"/>
                  <a:gd name="T31"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3" h="74">
                    <a:moveTo>
                      <a:pt x="0" y="37"/>
                    </a:moveTo>
                    <a:cubicBezTo>
                      <a:pt x="0" y="37"/>
                      <a:pt x="55" y="74"/>
                      <a:pt x="122" y="74"/>
                    </a:cubicBezTo>
                    <a:cubicBezTo>
                      <a:pt x="189" y="74"/>
                      <a:pt x="243" y="37"/>
                      <a:pt x="243" y="37"/>
                    </a:cubicBezTo>
                    <a:cubicBezTo>
                      <a:pt x="243" y="37"/>
                      <a:pt x="189" y="0"/>
                      <a:pt x="122" y="0"/>
                    </a:cubicBezTo>
                    <a:cubicBezTo>
                      <a:pt x="55" y="0"/>
                      <a:pt x="0" y="37"/>
                      <a:pt x="0" y="37"/>
                    </a:cubicBezTo>
                    <a:close/>
                    <a:moveTo>
                      <a:pt x="159" y="17"/>
                    </a:moveTo>
                    <a:cubicBezTo>
                      <a:pt x="160" y="19"/>
                      <a:pt x="160" y="19"/>
                      <a:pt x="160" y="19"/>
                    </a:cubicBezTo>
                    <a:cubicBezTo>
                      <a:pt x="160" y="19"/>
                      <a:pt x="148" y="28"/>
                      <a:pt x="148" y="38"/>
                    </a:cubicBezTo>
                    <a:cubicBezTo>
                      <a:pt x="148" y="44"/>
                      <a:pt x="152" y="49"/>
                      <a:pt x="160" y="54"/>
                    </a:cubicBezTo>
                    <a:cubicBezTo>
                      <a:pt x="159" y="56"/>
                      <a:pt x="159" y="56"/>
                      <a:pt x="159" y="56"/>
                    </a:cubicBezTo>
                    <a:cubicBezTo>
                      <a:pt x="150" y="51"/>
                      <a:pt x="146" y="45"/>
                      <a:pt x="146" y="38"/>
                    </a:cubicBezTo>
                    <a:cubicBezTo>
                      <a:pt x="146" y="26"/>
                      <a:pt x="158" y="18"/>
                      <a:pt x="159" y="17"/>
                    </a:cubicBezTo>
                    <a:close/>
                    <a:moveTo>
                      <a:pt x="124" y="37"/>
                    </a:moveTo>
                    <a:cubicBezTo>
                      <a:pt x="124" y="37"/>
                      <a:pt x="116" y="48"/>
                      <a:pt x="105" y="48"/>
                    </a:cubicBezTo>
                    <a:cubicBezTo>
                      <a:pt x="105" y="26"/>
                      <a:pt x="105" y="26"/>
                      <a:pt x="105" y="26"/>
                    </a:cubicBezTo>
                    <a:cubicBezTo>
                      <a:pt x="116" y="26"/>
                      <a:pt x="124" y="37"/>
                      <a:pt x="12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99" name="Freeform 17">
                <a:extLst>
                  <a:ext uri="{FF2B5EF4-FFF2-40B4-BE49-F238E27FC236}">
                    <a16:creationId xmlns:a16="http://schemas.microsoft.com/office/drawing/2014/main" id="{4A11AF88-9997-4AAA-88E4-65213DE18264}"/>
                  </a:ext>
                </a:extLst>
              </p:cNvPr>
              <p:cNvSpPr>
                <a:spLocks noEditPoints="1"/>
              </p:cNvSpPr>
              <p:nvPr/>
            </p:nvSpPr>
            <p:spPr bwMode="auto">
              <a:xfrm>
                <a:off x="1542987" y="5812585"/>
                <a:ext cx="15099" cy="16043"/>
              </a:xfrm>
              <a:custGeom>
                <a:avLst/>
                <a:gdLst>
                  <a:gd name="T0" fmla="*/ 0 w 14"/>
                  <a:gd name="T1" fmla="*/ 7 h 14"/>
                  <a:gd name="T2" fmla="*/ 7 w 14"/>
                  <a:gd name="T3" fmla="*/ 14 h 14"/>
                  <a:gd name="T4" fmla="*/ 14 w 14"/>
                  <a:gd name="T5" fmla="*/ 7 h 14"/>
                  <a:gd name="T6" fmla="*/ 7 w 14"/>
                  <a:gd name="T7" fmla="*/ 0 h 14"/>
                  <a:gd name="T8" fmla="*/ 0 w 14"/>
                  <a:gd name="T9" fmla="*/ 7 h 14"/>
                  <a:gd name="T10" fmla="*/ 11 w 14"/>
                  <a:gd name="T11" fmla="*/ 7 h 14"/>
                  <a:gd name="T12" fmla="*/ 7 w 14"/>
                  <a:gd name="T13" fmla="*/ 11 h 14"/>
                  <a:gd name="T14" fmla="*/ 3 w 14"/>
                  <a:gd name="T15" fmla="*/ 7 h 14"/>
                  <a:gd name="T16" fmla="*/ 7 w 14"/>
                  <a:gd name="T17" fmla="*/ 3 h 14"/>
                  <a:gd name="T18" fmla="*/ 1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11"/>
                      <a:pt x="3" y="14"/>
                      <a:pt x="7" y="14"/>
                    </a:cubicBezTo>
                    <a:cubicBezTo>
                      <a:pt x="11" y="14"/>
                      <a:pt x="14" y="11"/>
                      <a:pt x="14" y="7"/>
                    </a:cubicBezTo>
                    <a:cubicBezTo>
                      <a:pt x="14" y="3"/>
                      <a:pt x="11" y="0"/>
                      <a:pt x="7" y="0"/>
                    </a:cubicBezTo>
                    <a:cubicBezTo>
                      <a:pt x="3" y="0"/>
                      <a:pt x="0" y="3"/>
                      <a:pt x="0" y="7"/>
                    </a:cubicBezTo>
                    <a:close/>
                    <a:moveTo>
                      <a:pt x="11" y="7"/>
                    </a:moveTo>
                    <a:cubicBezTo>
                      <a:pt x="11" y="9"/>
                      <a:pt x="9" y="11"/>
                      <a:pt x="7" y="11"/>
                    </a:cubicBezTo>
                    <a:cubicBezTo>
                      <a:pt x="5" y="11"/>
                      <a:pt x="3" y="9"/>
                      <a:pt x="3" y="7"/>
                    </a:cubicBezTo>
                    <a:cubicBezTo>
                      <a:pt x="3" y="5"/>
                      <a:pt x="5" y="3"/>
                      <a:pt x="7" y="3"/>
                    </a:cubicBezTo>
                    <a:cubicBezTo>
                      <a:pt x="9" y="3"/>
                      <a:pt x="11" y="5"/>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700" name="Freeform 18">
                <a:extLst>
                  <a:ext uri="{FF2B5EF4-FFF2-40B4-BE49-F238E27FC236}">
                    <a16:creationId xmlns:a16="http://schemas.microsoft.com/office/drawing/2014/main" id="{E5C394B7-9935-4C71-B862-ABC6988461C6}"/>
                  </a:ext>
                </a:extLst>
              </p:cNvPr>
              <p:cNvSpPr>
                <a:spLocks noEditPoints="1"/>
              </p:cNvSpPr>
              <p:nvPr/>
            </p:nvSpPr>
            <p:spPr bwMode="auto">
              <a:xfrm>
                <a:off x="1531663" y="5780499"/>
                <a:ext cx="26424" cy="24536"/>
              </a:xfrm>
              <a:custGeom>
                <a:avLst/>
                <a:gdLst>
                  <a:gd name="T0" fmla="*/ 12 w 24"/>
                  <a:gd name="T1" fmla="*/ 23 h 23"/>
                  <a:gd name="T2" fmla="*/ 24 w 24"/>
                  <a:gd name="T3" fmla="*/ 11 h 23"/>
                  <a:gd name="T4" fmla="*/ 12 w 24"/>
                  <a:gd name="T5" fmla="*/ 0 h 23"/>
                  <a:gd name="T6" fmla="*/ 0 w 24"/>
                  <a:gd name="T7" fmla="*/ 11 h 23"/>
                  <a:gd name="T8" fmla="*/ 12 w 24"/>
                  <a:gd name="T9" fmla="*/ 23 h 23"/>
                  <a:gd name="T10" fmla="*/ 12 w 24"/>
                  <a:gd name="T11" fmla="*/ 3 h 23"/>
                  <a:gd name="T12" fmla="*/ 20 w 24"/>
                  <a:gd name="T13" fmla="*/ 11 h 23"/>
                  <a:gd name="T14" fmla="*/ 12 w 24"/>
                  <a:gd name="T15" fmla="*/ 20 h 23"/>
                  <a:gd name="T16" fmla="*/ 4 w 24"/>
                  <a:gd name="T17" fmla="*/ 11 h 23"/>
                  <a:gd name="T18" fmla="*/ 12 w 24"/>
                  <a:gd name="T1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12" y="23"/>
                    </a:moveTo>
                    <a:cubicBezTo>
                      <a:pt x="19" y="23"/>
                      <a:pt x="24" y="18"/>
                      <a:pt x="24" y="11"/>
                    </a:cubicBezTo>
                    <a:cubicBezTo>
                      <a:pt x="24" y="5"/>
                      <a:pt x="19" y="0"/>
                      <a:pt x="12" y="0"/>
                    </a:cubicBezTo>
                    <a:cubicBezTo>
                      <a:pt x="6" y="0"/>
                      <a:pt x="0" y="5"/>
                      <a:pt x="0" y="11"/>
                    </a:cubicBezTo>
                    <a:cubicBezTo>
                      <a:pt x="0" y="18"/>
                      <a:pt x="6" y="23"/>
                      <a:pt x="12" y="23"/>
                    </a:cubicBezTo>
                    <a:close/>
                    <a:moveTo>
                      <a:pt x="12" y="3"/>
                    </a:moveTo>
                    <a:cubicBezTo>
                      <a:pt x="17" y="3"/>
                      <a:pt x="20" y="7"/>
                      <a:pt x="20" y="11"/>
                    </a:cubicBezTo>
                    <a:cubicBezTo>
                      <a:pt x="20" y="16"/>
                      <a:pt x="17" y="20"/>
                      <a:pt x="12" y="20"/>
                    </a:cubicBezTo>
                    <a:cubicBezTo>
                      <a:pt x="8" y="20"/>
                      <a:pt x="4" y="16"/>
                      <a:pt x="4" y="11"/>
                    </a:cubicBezTo>
                    <a:cubicBezTo>
                      <a:pt x="4" y="7"/>
                      <a:pt x="8" y="3"/>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677" name="グループ化 676">
              <a:extLst>
                <a:ext uri="{FF2B5EF4-FFF2-40B4-BE49-F238E27FC236}">
                  <a16:creationId xmlns:a16="http://schemas.microsoft.com/office/drawing/2014/main" id="{E3E1BAD0-1DAD-41BB-9223-4F679A23953A}"/>
                </a:ext>
              </a:extLst>
            </p:cNvPr>
            <p:cNvGrpSpPr/>
            <p:nvPr/>
          </p:nvGrpSpPr>
          <p:grpSpPr>
            <a:xfrm>
              <a:off x="880112" y="5707257"/>
              <a:ext cx="225204" cy="89489"/>
              <a:chOff x="872958" y="5688960"/>
              <a:chExt cx="358607" cy="142499"/>
            </a:xfrm>
            <a:grpFill/>
          </p:grpSpPr>
          <p:sp>
            <p:nvSpPr>
              <p:cNvPr id="693" name="Freeform 11">
                <a:extLst>
                  <a:ext uri="{FF2B5EF4-FFF2-40B4-BE49-F238E27FC236}">
                    <a16:creationId xmlns:a16="http://schemas.microsoft.com/office/drawing/2014/main" id="{E9FFCBEB-0264-4480-A98C-85CCE46A5AB9}"/>
                  </a:ext>
                </a:extLst>
              </p:cNvPr>
              <p:cNvSpPr>
                <a:spLocks/>
              </p:cNvSpPr>
              <p:nvPr/>
            </p:nvSpPr>
            <p:spPr bwMode="auto">
              <a:xfrm>
                <a:off x="1190986" y="5762569"/>
                <a:ext cx="40579" cy="46242"/>
              </a:xfrm>
              <a:custGeom>
                <a:avLst/>
                <a:gdLst>
                  <a:gd name="T0" fmla="*/ 0 w 37"/>
                  <a:gd name="T1" fmla="*/ 21 h 42"/>
                  <a:gd name="T2" fmla="*/ 37 w 37"/>
                  <a:gd name="T3" fmla="*/ 42 h 42"/>
                  <a:gd name="T4" fmla="*/ 37 w 37"/>
                  <a:gd name="T5" fmla="*/ 0 h 42"/>
                  <a:gd name="T6" fmla="*/ 0 w 37"/>
                  <a:gd name="T7" fmla="*/ 21 h 42"/>
                </a:gdLst>
                <a:ahLst/>
                <a:cxnLst>
                  <a:cxn ang="0">
                    <a:pos x="T0" y="T1"/>
                  </a:cxn>
                  <a:cxn ang="0">
                    <a:pos x="T2" y="T3"/>
                  </a:cxn>
                  <a:cxn ang="0">
                    <a:pos x="T4" y="T5"/>
                  </a:cxn>
                  <a:cxn ang="0">
                    <a:pos x="T6" y="T7"/>
                  </a:cxn>
                </a:cxnLst>
                <a:rect l="0" t="0" r="r" b="b"/>
                <a:pathLst>
                  <a:path w="37" h="42">
                    <a:moveTo>
                      <a:pt x="0" y="21"/>
                    </a:moveTo>
                    <a:cubicBezTo>
                      <a:pt x="0" y="21"/>
                      <a:pt x="17" y="42"/>
                      <a:pt x="37" y="42"/>
                    </a:cubicBezTo>
                    <a:cubicBezTo>
                      <a:pt x="37" y="0"/>
                      <a:pt x="37" y="0"/>
                      <a:pt x="37" y="0"/>
                    </a:cubicBezTo>
                    <a:cubicBezTo>
                      <a:pt x="17" y="0"/>
                      <a:pt x="0" y="21"/>
                      <a:pt x="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94" name="Freeform 12">
                <a:extLst>
                  <a:ext uri="{FF2B5EF4-FFF2-40B4-BE49-F238E27FC236}">
                    <a16:creationId xmlns:a16="http://schemas.microsoft.com/office/drawing/2014/main" id="{5B06E150-1AD0-4A04-957B-0F92A0CB8939}"/>
                  </a:ext>
                </a:extLst>
              </p:cNvPr>
              <p:cNvSpPr>
                <a:spLocks noEditPoints="1"/>
              </p:cNvSpPr>
              <p:nvPr/>
            </p:nvSpPr>
            <p:spPr bwMode="auto">
              <a:xfrm>
                <a:off x="886170" y="5738032"/>
                <a:ext cx="304817" cy="93427"/>
              </a:xfrm>
              <a:custGeom>
                <a:avLst/>
                <a:gdLst>
                  <a:gd name="T0" fmla="*/ 0 w 279"/>
                  <a:gd name="T1" fmla="*/ 43 h 85"/>
                  <a:gd name="T2" fmla="*/ 140 w 279"/>
                  <a:gd name="T3" fmla="*/ 85 h 85"/>
                  <a:gd name="T4" fmla="*/ 279 w 279"/>
                  <a:gd name="T5" fmla="*/ 43 h 85"/>
                  <a:gd name="T6" fmla="*/ 140 w 279"/>
                  <a:gd name="T7" fmla="*/ 0 h 85"/>
                  <a:gd name="T8" fmla="*/ 0 w 279"/>
                  <a:gd name="T9" fmla="*/ 43 h 85"/>
                  <a:gd name="T10" fmla="*/ 97 w 279"/>
                  <a:gd name="T11" fmla="*/ 65 h 85"/>
                  <a:gd name="T12" fmla="*/ 96 w 279"/>
                  <a:gd name="T13" fmla="*/ 63 h 85"/>
                  <a:gd name="T14" fmla="*/ 109 w 279"/>
                  <a:gd name="T15" fmla="*/ 44 h 85"/>
                  <a:gd name="T16" fmla="*/ 95 w 279"/>
                  <a:gd name="T17" fmla="*/ 23 h 85"/>
                  <a:gd name="T18" fmla="*/ 97 w 279"/>
                  <a:gd name="T19" fmla="*/ 21 h 85"/>
                  <a:gd name="T20" fmla="*/ 112 w 279"/>
                  <a:gd name="T21" fmla="*/ 44 h 85"/>
                  <a:gd name="T22" fmla="*/ 97 w 279"/>
                  <a:gd name="T23" fmla="*/ 65 h 85"/>
                  <a:gd name="T24" fmla="*/ 158 w 279"/>
                  <a:gd name="T25" fmla="*/ 55 h 85"/>
                  <a:gd name="T26" fmla="*/ 137 w 279"/>
                  <a:gd name="T27" fmla="*/ 43 h 85"/>
                  <a:gd name="T28" fmla="*/ 158 w 279"/>
                  <a:gd name="T29" fmla="*/ 30 h 85"/>
                  <a:gd name="T30" fmla="*/ 158 w 279"/>
                  <a:gd name="T31" fmla="*/ 5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9" h="85">
                    <a:moveTo>
                      <a:pt x="0" y="43"/>
                    </a:moveTo>
                    <a:cubicBezTo>
                      <a:pt x="0" y="43"/>
                      <a:pt x="62" y="85"/>
                      <a:pt x="140" y="85"/>
                    </a:cubicBezTo>
                    <a:cubicBezTo>
                      <a:pt x="217" y="85"/>
                      <a:pt x="279" y="43"/>
                      <a:pt x="279" y="43"/>
                    </a:cubicBezTo>
                    <a:cubicBezTo>
                      <a:pt x="279" y="43"/>
                      <a:pt x="217" y="0"/>
                      <a:pt x="140" y="0"/>
                    </a:cubicBezTo>
                    <a:cubicBezTo>
                      <a:pt x="62" y="0"/>
                      <a:pt x="0" y="43"/>
                      <a:pt x="0" y="43"/>
                    </a:cubicBezTo>
                    <a:close/>
                    <a:moveTo>
                      <a:pt x="97" y="65"/>
                    </a:moveTo>
                    <a:cubicBezTo>
                      <a:pt x="96" y="63"/>
                      <a:pt x="96" y="63"/>
                      <a:pt x="96" y="63"/>
                    </a:cubicBezTo>
                    <a:cubicBezTo>
                      <a:pt x="104" y="57"/>
                      <a:pt x="109" y="51"/>
                      <a:pt x="109" y="44"/>
                    </a:cubicBezTo>
                    <a:cubicBezTo>
                      <a:pt x="109" y="32"/>
                      <a:pt x="96" y="23"/>
                      <a:pt x="95" y="23"/>
                    </a:cubicBezTo>
                    <a:cubicBezTo>
                      <a:pt x="97" y="21"/>
                      <a:pt x="97" y="21"/>
                      <a:pt x="97" y="21"/>
                    </a:cubicBezTo>
                    <a:cubicBezTo>
                      <a:pt x="98" y="21"/>
                      <a:pt x="112" y="31"/>
                      <a:pt x="112" y="44"/>
                    </a:cubicBezTo>
                    <a:cubicBezTo>
                      <a:pt x="112" y="52"/>
                      <a:pt x="107" y="59"/>
                      <a:pt x="97" y="65"/>
                    </a:cubicBezTo>
                    <a:close/>
                    <a:moveTo>
                      <a:pt x="158" y="55"/>
                    </a:moveTo>
                    <a:cubicBezTo>
                      <a:pt x="146" y="55"/>
                      <a:pt x="137" y="43"/>
                      <a:pt x="137" y="43"/>
                    </a:cubicBezTo>
                    <a:cubicBezTo>
                      <a:pt x="137" y="43"/>
                      <a:pt x="146" y="30"/>
                      <a:pt x="158" y="30"/>
                    </a:cubicBezTo>
                    <a:lnTo>
                      <a:pt x="158"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95" name="Freeform 15">
                <a:extLst>
                  <a:ext uri="{FF2B5EF4-FFF2-40B4-BE49-F238E27FC236}">
                    <a16:creationId xmlns:a16="http://schemas.microsoft.com/office/drawing/2014/main" id="{373254B7-5385-4BA5-AB64-827593452872}"/>
                  </a:ext>
                </a:extLst>
              </p:cNvPr>
              <p:cNvSpPr>
                <a:spLocks noEditPoints="1"/>
              </p:cNvSpPr>
              <p:nvPr/>
            </p:nvSpPr>
            <p:spPr bwMode="auto">
              <a:xfrm>
                <a:off x="886170" y="5729539"/>
                <a:ext cx="16987" cy="18874"/>
              </a:xfrm>
              <a:custGeom>
                <a:avLst/>
                <a:gdLst>
                  <a:gd name="T0" fmla="*/ 0 w 16"/>
                  <a:gd name="T1" fmla="*/ 8 h 17"/>
                  <a:gd name="T2" fmla="*/ 8 w 16"/>
                  <a:gd name="T3" fmla="*/ 17 h 17"/>
                  <a:gd name="T4" fmla="*/ 16 w 16"/>
                  <a:gd name="T5" fmla="*/ 8 h 17"/>
                  <a:gd name="T6" fmla="*/ 8 w 16"/>
                  <a:gd name="T7" fmla="*/ 0 h 17"/>
                  <a:gd name="T8" fmla="*/ 0 w 16"/>
                  <a:gd name="T9" fmla="*/ 8 h 17"/>
                  <a:gd name="T10" fmla="*/ 12 w 16"/>
                  <a:gd name="T11" fmla="*/ 8 h 17"/>
                  <a:gd name="T12" fmla="*/ 8 w 16"/>
                  <a:gd name="T13" fmla="*/ 13 h 17"/>
                  <a:gd name="T14" fmla="*/ 3 w 16"/>
                  <a:gd name="T15" fmla="*/ 8 h 17"/>
                  <a:gd name="T16" fmla="*/ 8 w 16"/>
                  <a:gd name="T17" fmla="*/ 4 h 17"/>
                  <a:gd name="T18" fmla="*/ 12 w 16"/>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0" y="8"/>
                    </a:moveTo>
                    <a:cubicBezTo>
                      <a:pt x="0" y="13"/>
                      <a:pt x="3" y="17"/>
                      <a:pt x="8" y="17"/>
                    </a:cubicBezTo>
                    <a:cubicBezTo>
                      <a:pt x="12" y="17"/>
                      <a:pt x="16" y="13"/>
                      <a:pt x="16" y="8"/>
                    </a:cubicBezTo>
                    <a:cubicBezTo>
                      <a:pt x="16" y="4"/>
                      <a:pt x="12" y="0"/>
                      <a:pt x="8" y="0"/>
                    </a:cubicBezTo>
                    <a:cubicBezTo>
                      <a:pt x="3" y="0"/>
                      <a:pt x="0" y="4"/>
                      <a:pt x="0" y="8"/>
                    </a:cubicBezTo>
                    <a:close/>
                    <a:moveTo>
                      <a:pt x="12" y="8"/>
                    </a:moveTo>
                    <a:cubicBezTo>
                      <a:pt x="12" y="11"/>
                      <a:pt x="10" y="13"/>
                      <a:pt x="8" y="13"/>
                    </a:cubicBezTo>
                    <a:cubicBezTo>
                      <a:pt x="5" y="13"/>
                      <a:pt x="3" y="11"/>
                      <a:pt x="3" y="8"/>
                    </a:cubicBezTo>
                    <a:cubicBezTo>
                      <a:pt x="3" y="6"/>
                      <a:pt x="5" y="4"/>
                      <a:pt x="8" y="4"/>
                    </a:cubicBezTo>
                    <a:cubicBezTo>
                      <a:pt x="10" y="4"/>
                      <a:pt x="12" y="6"/>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96" name="Freeform 16">
                <a:extLst>
                  <a:ext uri="{FF2B5EF4-FFF2-40B4-BE49-F238E27FC236}">
                    <a16:creationId xmlns:a16="http://schemas.microsoft.com/office/drawing/2014/main" id="{7464C80F-6A95-4C75-8544-A9F44635337A}"/>
                  </a:ext>
                </a:extLst>
              </p:cNvPr>
              <p:cNvSpPr>
                <a:spLocks noEditPoints="1"/>
              </p:cNvSpPr>
              <p:nvPr/>
            </p:nvSpPr>
            <p:spPr bwMode="auto">
              <a:xfrm>
                <a:off x="872958" y="5688960"/>
                <a:ext cx="30199" cy="32086"/>
              </a:xfrm>
              <a:custGeom>
                <a:avLst/>
                <a:gdLst>
                  <a:gd name="T0" fmla="*/ 28 w 28"/>
                  <a:gd name="T1" fmla="*/ 15 h 29"/>
                  <a:gd name="T2" fmla="*/ 14 w 28"/>
                  <a:gd name="T3" fmla="*/ 0 h 29"/>
                  <a:gd name="T4" fmla="*/ 0 w 28"/>
                  <a:gd name="T5" fmla="*/ 15 h 29"/>
                  <a:gd name="T6" fmla="*/ 14 w 28"/>
                  <a:gd name="T7" fmla="*/ 29 h 29"/>
                  <a:gd name="T8" fmla="*/ 28 w 28"/>
                  <a:gd name="T9" fmla="*/ 15 h 29"/>
                  <a:gd name="T10" fmla="*/ 4 w 28"/>
                  <a:gd name="T11" fmla="*/ 15 h 29"/>
                  <a:gd name="T12" fmla="*/ 14 w 28"/>
                  <a:gd name="T13" fmla="*/ 5 h 29"/>
                  <a:gd name="T14" fmla="*/ 24 w 28"/>
                  <a:gd name="T15" fmla="*/ 15 h 29"/>
                  <a:gd name="T16" fmla="*/ 14 w 28"/>
                  <a:gd name="T17" fmla="*/ 25 h 29"/>
                  <a:gd name="T18" fmla="*/ 4 w 28"/>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28" y="15"/>
                    </a:moveTo>
                    <a:cubicBezTo>
                      <a:pt x="28" y="7"/>
                      <a:pt x="22" y="0"/>
                      <a:pt x="14" y="0"/>
                    </a:cubicBezTo>
                    <a:cubicBezTo>
                      <a:pt x="6" y="0"/>
                      <a:pt x="0" y="7"/>
                      <a:pt x="0" y="15"/>
                    </a:cubicBezTo>
                    <a:cubicBezTo>
                      <a:pt x="0" y="22"/>
                      <a:pt x="6" y="29"/>
                      <a:pt x="14" y="29"/>
                    </a:cubicBezTo>
                    <a:cubicBezTo>
                      <a:pt x="22" y="29"/>
                      <a:pt x="28" y="22"/>
                      <a:pt x="28" y="15"/>
                    </a:cubicBezTo>
                    <a:close/>
                    <a:moveTo>
                      <a:pt x="4" y="15"/>
                    </a:moveTo>
                    <a:cubicBezTo>
                      <a:pt x="4" y="9"/>
                      <a:pt x="9" y="5"/>
                      <a:pt x="14" y="5"/>
                    </a:cubicBezTo>
                    <a:cubicBezTo>
                      <a:pt x="20" y="5"/>
                      <a:pt x="24" y="9"/>
                      <a:pt x="24" y="15"/>
                    </a:cubicBezTo>
                    <a:cubicBezTo>
                      <a:pt x="24" y="20"/>
                      <a:pt x="20" y="25"/>
                      <a:pt x="14" y="25"/>
                    </a:cubicBezTo>
                    <a:cubicBezTo>
                      <a:pt x="9" y="25"/>
                      <a:pt x="4" y="20"/>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678" name="グループ化 677">
              <a:extLst>
                <a:ext uri="{FF2B5EF4-FFF2-40B4-BE49-F238E27FC236}">
                  <a16:creationId xmlns:a16="http://schemas.microsoft.com/office/drawing/2014/main" id="{F38ED096-0D6B-4D17-BAE7-BBF14AB1DFE8}"/>
                </a:ext>
              </a:extLst>
            </p:cNvPr>
            <p:cNvGrpSpPr/>
            <p:nvPr/>
          </p:nvGrpSpPr>
          <p:grpSpPr>
            <a:xfrm>
              <a:off x="719601" y="5919092"/>
              <a:ext cx="224836" cy="86693"/>
              <a:chOff x="1272145" y="5780499"/>
              <a:chExt cx="301041" cy="116076"/>
            </a:xfrm>
            <a:grpFill/>
          </p:grpSpPr>
          <p:sp>
            <p:nvSpPr>
              <p:cNvPr id="689" name="Freeform 13">
                <a:extLst>
                  <a:ext uri="{FF2B5EF4-FFF2-40B4-BE49-F238E27FC236}">
                    <a16:creationId xmlns:a16="http://schemas.microsoft.com/office/drawing/2014/main" id="{C8167F3A-2FD0-4D20-B58C-6E5BD67C111C}"/>
                  </a:ext>
                </a:extLst>
              </p:cNvPr>
              <p:cNvSpPr>
                <a:spLocks/>
              </p:cNvSpPr>
              <p:nvPr/>
            </p:nvSpPr>
            <p:spPr bwMode="auto">
              <a:xfrm>
                <a:off x="1272145" y="5835234"/>
                <a:ext cx="34917" cy="40580"/>
              </a:xfrm>
              <a:custGeom>
                <a:avLst/>
                <a:gdLst>
                  <a:gd name="T0" fmla="*/ 0 w 32"/>
                  <a:gd name="T1" fmla="*/ 0 h 37"/>
                  <a:gd name="T2" fmla="*/ 0 w 32"/>
                  <a:gd name="T3" fmla="*/ 37 h 37"/>
                  <a:gd name="T4" fmla="*/ 32 w 32"/>
                  <a:gd name="T5" fmla="*/ 19 h 37"/>
                  <a:gd name="T6" fmla="*/ 0 w 32"/>
                  <a:gd name="T7" fmla="*/ 0 h 37"/>
                </a:gdLst>
                <a:ahLst/>
                <a:cxnLst>
                  <a:cxn ang="0">
                    <a:pos x="T0" y="T1"/>
                  </a:cxn>
                  <a:cxn ang="0">
                    <a:pos x="T2" y="T3"/>
                  </a:cxn>
                  <a:cxn ang="0">
                    <a:pos x="T4" y="T5"/>
                  </a:cxn>
                  <a:cxn ang="0">
                    <a:pos x="T6" y="T7"/>
                  </a:cxn>
                </a:cxnLst>
                <a:rect l="0" t="0" r="r" b="b"/>
                <a:pathLst>
                  <a:path w="32" h="37">
                    <a:moveTo>
                      <a:pt x="0" y="0"/>
                    </a:moveTo>
                    <a:cubicBezTo>
                      <a:pt x="0" y="37"/>
                      <a:pt x="0" y="37"/>
                      <a:pt x="0" y="37"/>
                    </a:cubicBezTo>
                    <a:cubicBezTo>
                      <a:pt x="18" y="37"/>
                      <a:pt x="32" y="19"/>
                      <a:pt x="32" y="19"/>
                    </a:cubicBezTo>
                    <a:cubicBezTo>
                      <a:pt x="32" y="19"/>
                      <a:pt x="18"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90" name="Freeform 14">
                <a:extLst>
                  <a:ext uri="{FF2B5EF4-FFF2-40B4-BE49-F238E27FC236}">
                    <a16:creationId xmlns:a16="http://schemas.microsoft.com/office/drawing/2014/main" id="{E25A1783-1D64-4DE8-989B-7F90179FEDE7}"/>
                  </a:ext>
                </a:extLst>
              </p:cNvPr>
              <p:cNvSpPr>
                <a:spLocks noEditPoints="1"/>
              </p:cNvSpPr>
              <p:nvPr/>
            </p:nvSpPr>
            <p:spPr bwMode="auto">
              <a:xfrm>
                <a:off x="1307062" y="5815416"/>
                <a:ext cx="266124" cy="81159"/>
              </a:xfrm>
              <a:custGeom>
                <a:avLst/>
                <a:gdLst>
                  <a:gd name="T0" fmla="*/ 0 w 243"/>
                  <a:gd name="T1" fmla="*/ 37 h 74"/>
                  <a:gd name="T2" fmla="*/ 122 w 243"/>
                  <a:gd name="T3" fmla="*/ 74 h 74"/>
                  <a:gd name="T4" fmla="*/ 243 w 243"/>
                  <a:gd name="T5" fmla="*/ 37 h 74"/>
                  <a:gd name="T6" fmla="*/ 122 w 243"/>
                  <a:gd name="T7" fmla="*/ 0 h 74"/>
                  <a:gd name="T8" fmla="*/ 0 w 243"/>
                  <a:gd name="T9" fmla="*/ 37 h 74"/>
                  <a:gd name="T10" fmla="*/ 159 w 243"/>
                  <a:gd name="T11" fmla="*/ 17 h 74"/>
                  <a:gd name="T12" fmla="*/ 160 w 243"/>
                  <a:gd name="T13" fmla="*/ 19 h 74"/>
                  <a:gd name="T14" fmla="*/ 148 w 243"/>
                  <a:gd name="T15" fmla="*/ 38 h 74"/>
                  <a:gd name="T16" fmla="*/ 160 w 243"/>
                  <a:gd name="T17" fmla="*/ 54 h 74"/>
                  <a:gd name="T18" fmla="*/ 159 w 243"/>
                  <a:gd name="T19" fmla="*/ 56 h 74"/>
                  <a:gd name="T20" fmla="*/ 146 w 243"/>
                  <a:gd name="T21" fmla="*/ 38 h 74"/>
                  <a:gd name="T22" fmla="*/ 159 w 243"/>
                  <a:gd name="T23" fmla="*/ 17 h 74"/>
                  <a:gd name="T24" fmla="*/ 124 w 243"/>
                  <a:gd name="T25" fmla="*/ 37 h 74"/>
                  <a:gd name="T26" fmla="*/ 105 w 243"/>
                  <a:gd name="T27" fmla="*/ 48 h 74"/>
                  <a:gd name="T28" fmla="*/ 105 w 243"/>
                  <a:gd name="T29" fmla="*/ 26 h 74"/>
                  <a:gd name="T30" fmla="*/ 124 w 243"/>
                  <a:gd name="T31"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3" h="74">
                    <a:moveTo>
                      <a:pt x="0" y="37"/>
                    </a:moveTo>
                    <a:cubicBezTo>
                      <a:pt x="0" y="37"/>
                      <a:pt x="55" y="74"/>
                      <a:pt x="122" y="74"/>
                    </a:cubicBezTo>
                    <a:cubicBezTo>
                      <a:pt x="189" y="74"/>
                      <a:pt x="243" y="37"/>
                      <a:pt x="243" y="37"/>
                    </a:cubicBezTo>
                    <a:cubicBezTo>
                      <a:pt x="243" y="37"/>
                      <a:pt x="189" y="0"/>
                      <a:pt x="122" y="0"/>
                    </a:cubicBezTo>
                    <a:cubicBezTo>
                      <a:pt x="55" y="0"/>
                      <a:pt x="0" y="37"/>
                      <a:pt x="0" y="37"/>
                    </a:cubicBezTo>
                    <a:close/>
                    <a:moveTo>
                      <a:pt x="159" y="17"/>
                    </a:moveTo>
                    <a:cubicBezTo>
                      <a:pt x="160" y="19"/>
                      <a:pt x="160" y="19"/>
                      <a:pt x="160" y="19"/>
                    </a:cubicBezTo>
                    <a:cubicBezTo>
                      <a:pt x="160" y="19"/>
                      <a:pt x="148" y="28"/>
                      <a:pt x="148" y="38"/>
                    </a:cubicBezTo>
                    <a:cubicBezTo>
                      <a:pt x="148" y="44"/>
                      <a:pt x="152" y="49"/>
                      <a:pt x="160" y="54"/>
                    </a:cubicBezTo>
                    <a:cubicBezTo>
                      <a:pt x="159" y="56"/>
                      <a:pt x="159" y="56"/>
                      <a:pt x="159" y="56"/>
                    </a:cubicBezTo>
                    <a:cubicBezTo>
                      <a:pt x="150" y="51"/>
                      <a:pt x="146" y="45"/>
                      <a:pt x="146" y="38"/>
                    </a:cubicBezTo>
                    <a:cubicBezTo>
                      <a:pt x="146" y="26"/>
                      <a:pt x="158" y="18"/>
                      <a:pt x="159" y="17"/>
                    </a:cubicBezTo>
                    <a:close/>
                    <a:moveTo>
                      <a:pt x="124" y="37"/>
                    </a:moveTo>
                    <a:cubicBezTo>
                      <a:pt x="124" y="37"/>
                      <a:pt x="116" y="48"/>
                      <a:pt x="105" y="48"/>
                    </a:cubicBezTo>
                    <a:cubicBezTo>
                      <a:pt x="105" y="26"/>
                      <a:pt x="105" y="26"/>
                      <a:pt x="105" y="26"/>
                    </a:cubicBezTo>
                    <a:cubicBezTo>
                      <a:pt x="116" y="26"/>
                      <a:pt x="124" y="37"/>
                      <a:pt x="12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91" name="Freeform 17">
                <a:extLst>
                  <a:ext uri="{FF2B5EF4-FFF2-40B4-BE49-F238E27FC236}">
                    <a16:creationId xmlns:a16="http://schemas.microsoft.com/office/drawing/2014/main" id="{770DF4F5-7580-4D98-9CA7-D4120C3ECC66}"/>
                  </a:ext>
                </a:extLst>
              </p:cNvPr>
              <p:cNvSpPr>
                <a:spLocks noEditPoints="1"/>
              </p:cNvSpPr>
              <p:nvPr/>
            </p:nvSpPr>
            <p:spPr bwMode="auto">
              <a:xfrm>
                <a:off x="1542987" y="5812585"/>
                <a:ext cx="15099" cy="16043"/>
              </a:xfrm>
              <a:custGeom>
                <a:avLst/>
                <a:gdLst>
                  <a:gd name="T0" fmla="*/ 0 w 14"/>
                  <a:gd name="T1" fmla="*/ 7 h 14"/>
                  <a:gd name="T2" fmla="*/ 7 w 14"/>
                  <a:gd name="T3" fmla="*/ 14 h 14"/>
                  <a:gd name="T4" fmla="*/ 14 w 14"/>
                  <a:gd name="T5" fmla="*/ 7 h 14"/>
                  <a:gd name="T6" fmla="*/ 7 w 14"/>
                  <a:gd name="T7" fmla="*/ 0 h 14"/>
                  <a:gd name="T8" fmla="*/ 0 w 14"/>
                  <a:gd name="T9" fmla="*/ 7 h 14"/>
                  <a:gd name="T10" fmla="*/ 11 w 14"/>
                  <a:gd name="T11" fmla="*/ 7 h 14"/>
                  <a:gd name="T12" fmla="*/ 7 w 14"/>
                  <a:gd name="T13" fmla="*/ 11 h 14"/>
                  <a:gd name="T14" fmla="*/ 3 w 14"/>
                  <a:gd name="T15" fmla="*/ 7 h 14"/>
                  <a:gd name="T16" fmla="*/ 7 w 14"/>
                  <a:gd name="T17" fmla="*/ 3 h 14"/>
                  <a:gd name="T18" fmla="*/ 1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11"/>
                      <a:pt x="3" y="14"/>
                      <a:pt x="7" y="14"/>
                    </a:cubicBezTo>
                    <a:cubicBezTo>
                      <a:pt x="11" y="14"/>
                      <a:pt x="14" y="11"/>
                      <a:pt x="14" y="7"/>
                    </a:cubicBezTo>
                    <a:cubicBezTo>
                      <a:pt x="14" y="3"/>
                      <a:pt x="11" y="0"/>
                      <a:pt x="7" y="0"/>
                    </a:cubicBezTo>
                    <a:cubicBezTo>
                      <a:pt x="3" y="0"/>
                      <a:pt x="0" y="3"/>
                      <a:pt x="0" y="7"/>
                    </a:cubicBezTo>
                    <a:close/>
                    <a:moveTo>
                      <a:pt x="11" y="7"/>
                    </a:moveTo>
                    <a:cubicBezTo>
                      <a:pt x="11" y="9"/>
                      <a:pt x="9" y="11"/>
                      <a:pt x="7" y="11"/>
                    </a:cubicBezTo>
                    <a:cubicBezTo>
                      <a:pt x="5" y="11"/>
                      <a:pt x="3" y="9"/>
                      <a:pt x="3" y="7"/>
                    </a:cubicBezTo>
                    <a:cubicBezTo>
                      <a:pt x="3" y="5"/>
                      <a:pt x="5" y="3"/>
                      <a:pt x="7" y="3"/>
                    </a:cubicBezTo>
                    <a:cubicBezTo>
                      <a:pt x="9" y="3"/>
                      <a:pt x="11" y="5"/>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92" name="Freeform 18">
                <a:extLst>
                  <a:ext uri="{FF2B5EF4-FFF2-40B4-BE49-F238E27FC236}">
                    <a16:creationId xmlns:a16="http://schemas.microsoft.com/office/drawing/2014/main" id="{26D6EE0E-E315-4D15-9D76-433CC54E66F9}"/>
                  </a:ext>
                </a:extLst>
              </p:cNvPr>
              <p:cNvSpPr>
                <a:spLocks noEditPoints="1"/>
              </p:cNvSpPr>
              <p:nvPr/>
            </p:nvSpPr>
            <p:spPr bwMode="auto">
              <a:xfrm>
                <a:off x="1531663" y="5780499"/>
                <a:ext cx="26424" cy="24536"/>
              </a:xfrm>
              <a:custGeom>
                <a:avLst/>
                <a:gdLst>
                  <a:gd name="T0" fmla="*/ 12 w 24"/>
                  <a:gd name="T1" fmla="*/ 23 h 23"/>
                  <a:gd name="T2" fmla="*/ 24 w 24"/>
                  <a:gd name="T3" fmla="*/ 11 h 23"/>
                  <a:gd name="T4" fmla="*/ 12 w 24"/>
                  <a:gd name="T5" fmla="*/ 0 h 23"/>
                  <a:gd name="T6" fmla="*/ 0 w 24"/>
                  <a:gd name="T7" fmla="*/ 11 h 23"/>
                  <a:gd name="T8" fmla="*/ 12 w 24"/>
                  <a:gd name="T9" fmla="*/ 23 h 23"/>
                  <a:gd name="T10" fmla="*/ 12 w 24"/>
                  <a:gd name="T11" fmla="*/ 3 h 23"/>
                  <a:gd name="T12" fmla="*/ 20 w 24"/>
                  <a:gd name="T13" fmla="*/ 11 h 23"/>
                  <a:gd name="T14" fmla="*/ 12 w 24"/>
                  <a:gd name="T15" fmla="*/ 20 h 23"/>
                  <a:gd name="T16" fmla="*/ 4 w 24"/>
                  <a:gd name="T17" fmla="*/ 11 h 23"/>
                  <a:gd name="T18" fmla="*/ 12 w 24"/>
                  <a:gd name="T1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12" y="23"/>
                    </a:moveTo>
                    <a:cubicBezTo>
                      <a:pt x="19" y="23"/>
                      <a:pt x="24" y="18"/>
                      <a:pt x="24" y="11"/>
                    </a:cubicBezTo>
                    <a:cubicBezTo>
                      <a:pt x="24" y="5"/>
                      <a:pt x="19" y="0"/>
                      <a:pt x="12" y="0"/>
                    </a:cubicBezTo>
                    <a:cubicBezTo>
                      <a:pt x="6" y="0"/>
                      <a:pt x="0" y="5"/>
                      <a:pt x="0" y="11"/>
                    </a:cubicBezTo>
                    <a:cubicBezTo>
                      <a:pt x="0" y="18"/>
                      <a:pt x="6" y="23"/>
                      <a:pt x="12" y="23"/>
                    </a:cubicBezTo>
                    <a:close/>
                    <a:moveTo>
                      <a:pt x="12" y="3"/>
                    </a:moveTo>
                    <a:cubicBezTo>
                      <a:pt x="17" y="3"/>
                      <a:pt x="20" y="7"/>
                      <a:pt x="20" y="11"/>
                    </a:cubicBezTo>
                    <a:cubicBezTo>
                      <a:pt x="20" y="16"/>
                      <a:pt x="17" y="20"/>
                      <a:pt x="12" y="20"/>
                    </a:cubicBezTo>
                    <a:cubicBezTo>
                      <a:pt x="8" y="20"/>
                      <a:pt x="4" y="16"/>
                      <a:pt x="4" y="11"/>
                    </a:cubicBezTo>
                    <a:cubicBezTo>
                      <a:pt x="4" y="7"/>
                      <a:pt x="8" y="3"/>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679" name="グループ化 678">
              <a:extLst>
                <a:ext uri="{FF2B5EF4-FFF2-40B4-BE49-F238E27FC236}">
                  <a16:creationId xmlns:a16="http://schemas.microsoft.com/office/drawing/2014/main" id="{03D3D9D9-A8C1-4FF2-9E30-A426DD74B55B}"/>
                </a:ext>
              </a:extLst>
            </p:cNvPr>
            <p:cNvGrpSpPr/>
            <p:nvPr/>
          </p:nvGrpSpPr>
          <p:grpSpPr>
            <a:xfrm>
              <a:off x="901217" y="6020768"/>
              <a:ext cx="180844" cy="69730"/>
              <a:chOff x="1272145" y="5780499"/>
              <a:chExt cx="301041" cy="116076"/>
            </a:xfrm>
            <a:grpFill/>
          </p:grpSpPr>
          <p:sp>
            <p:nvSpPr>
              <p:cNvPr id="685" name="Freeform 13">
                <a:extLst>
                  <a:ext uri="{FF2B5EF4-FFF2-40B4-BE49-F238E27FC236}">
                    <a16:creationId xmlns:a16="http://schemas.microsoft.com/office/drawing/2014/main" id="{2FD10458-8505-4C7B-89EC-257EC187EB47}"/>
                  </a:ext>
                </a:extLst>
              </p:cNvPr>
              <p:cNvSpPr>
                <a:spLocks/>
              </p:cNvSpPr>
              <p:nvPr/>
            </p:nvSpPr>
            <p:spPr bwMode="auto">
              <a:xfrm>
                <a:off x="1272145" y="5835234"/>
                <a:ext cx="34917" cy="40580"/>
              </a:xfrm>
              <a:custGeom>
                <a:avLst/>
                <a:gdLst>
                  <a:gd name="T0" fmla="*/ 0 w 32"/>
                  <a:gd name="T1" fmla="*/ 0 h 37"/>
                  <a:gd name="T2" fmla="*/ 0 w 32"/>
                  <a:gd name="T3" fmla="*/ 37 h 37"/>
                  <a:gd name="T4" fmla="*/ 32 w 32"/>
                  <a:gd name="T5" fmla="*/ 19 h 37"/>
                  <a:gd name="T6" fmla="*/ 0 w 32"/>
                  <a:gd name="T7" fmla="*/ 0 h 37"/>
                </a:gdLst>
                <a:ahLst/>
                <a:cxnLst>
                  <a:cxn ang="0">
                    <a:pos x="T0" y="T1"/>
                  </a:cxn>
                  <a:cxn ang="0">
                    <a:pos x="T2" y="T3"/>
                  </a:cxn>
                  <a:cxn ang="0">
                    <a:pos x="T4" y="T5"/>
                  </a:cxn>
                  <a:cxn ang="0">
                    <a:pos x="T6" y="T7"/>
                  </a:cxn>
                </a:cxnLst>
                <a:rect l="0" t="0" r="r" b="b"/>
                <a:pathLst>
                  <a:path w="32" h="37">
                    <a:moveTo>
                      <a:pt x="0" y="0"/>
                    </a:moveTo>
                    <a:cubicBezTo>
                      <a:pt x="0" y="37"/>
                      <a:pt x="0" y="37"/>
                      <a:pt x="0" y="37"/>
                    </a:cubicBezTo>
                    <a:cubicBezTo>
                      <a:pt x="18" y="37"/>
                      <a:pt x="32" y="19"/>
                      <a:pt x="32" y="19"/>
                    </a:cubicBezTo>
                    <a:cubicBezTo>
                      <a:pt x="32" y="19"/>
                      <a:pt x="18"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86" name="Freeform 14">
                <a:extLst>
                  <a:ext uri="{FF2B5EF4-FFF2-40B4-BE49-F238E27FC236}">
                    <a16:creationId xmlns:a16="http://schemas.microsoft.com/office/drawing/2014/main" id="{5425C066-72CB-489C-BF7D-D0CF327BA427}"/>
                  </a:ext>
                </a:extLst>
              </p:cNvPr>
              <p:cNvSpPr>
                <a:spLocks noEditPoints="1"/>
              </p:cNvSpPr>
              <p:nvPr/>
            </p:nvSpPr>
            <p:spPr bwMode="auto">
              <a:xfrm>
                <a:off x="1307062" y="5815416"/>
                <a:ext cx="266124" cy="81159"/>
              </a:xfrm>
              <a:custGeom>
                <a:avLst/>
                <a:gdLst>
                  <a:gd name="T0" fmla="*/ 0 w 243"/>
                  <a:gd name="T1" fmla="*/ 37 h 74"/>
                  <a:gd name="T2" fmla="*/ 122 w 243"/>
                  <a:gd name="T3" fmla="*/ 74 h 74"/>
                  <a:gd name="T4" fmla="*/ 243 w 243"/>
                  <a:gd name="T5" fmla="*/ 37 h 74"/>
                  <a:gd name="T6" fmla="*/ 122 w 243"/>
                  <a:gd name="T7" fmla="*/ 0 h 74"/>
                  <a:gd name="T8" fmla="*/ 0 w 243"/>
                  <a:gd name="T9" fmla="*/ 37 h 74"/>
                  <a:gd name="T10" fmla="*/ 159 w 243"/>
                  <a:gd name="T11" fmla="*/ 17 h 74"/>
                  <a:gd name="T12" fmla="*/ 160 w 243"/>
                  <a:gd name="T13" fmla="*/ 19 h 74"/>
                  <a:gd name="T14" fmla="*/ 148 w 243"/>
                  <a:gd name="T15" fmla="*/ 38 h 74"/>
                  <a:gd name="T16" fmla="*/ 160 w 243"/>
                  <a:gd name="T17" fmla="*/ 54 h 74"/>
                  <a:gd name="T18" fmla="*/ 159 w 243"/>
                  <a:gd name="T19" fmla="*/ 56 h 74"/>
                  <a:gd name="T20" fmla="*/ 146 w 243"/>
                  <a:gd name="T21" fmla="*/ 38 h 74"/>
                  <a:gd name="T22" fmla="*/ 159 w 243"/>
                  <a:gd name="T23" fmla="*/ 17 h 74"/>
                  <a:gd name="T24" fmla="*/ 124 w 243"/>
                  <a:gd name="T25" fmla="*/ 37 h 74"/>
                  <a:gd name="T26" fmla="*/ 105 w 243"/>
                  <a:gd name="T27" fmla="*/ 48 h 74"/>
                  <a:gd name="T28" fmla="*/ 105 w 243"/>
                  <a:gd name="T29" fmla="*/ 26 h 74"/>
                  <a:gd name="T30" fmla="*/ 124 w 243"/>
                  <a:gd name="T31"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3" h="74">
                    <a:moveTo>
                      <a:pt x="0" y="37"/>
                    </a:moveTo>
                    <a:cubicBezTo>
                      <a:pt x="0" y="37"/>
                      <a:pt x="55" y="74"/>
                      <a:pt x="122" y="74"/>
                    </a:cubicBezTo>
                    <a:cubicBezTo>
                      <a:pt x="189" y="74"/>
                      <a:pt x="243" y="37"/>
                      <a:pt x="243" y="37"/>
                    </a:cubicBezTo>
                    <a:cubicBezTo>
                      <a:pt x="243" y="37"/>
                      <a:pt x="189" y="0"/>
                      <a:pt x="122" y="0"/>
                    </a:cubicBezTo>
                    <a:cubicBezTo>
                      <a:pt x="55" y="0"/>
                      <a:pt x="0" y="37"/>
                      <a:pt x="0" y="37"/>
                    </a:cubicBezTo>
                    <a:close/>
                    <a:moveTo>
                      <a:pt x="159" y="17"/>
                    </a:moveTo>
                    <a:cubicBezTo>
                      <a:pt x="160" y="19"/>
                      <a:pt x="160" y="19"/>
                      <a:pt x="160" y="19"/>
                    </a:cubicBezTo>
                    <a:cubicBezTo>
                      <a:pt x="160" y="19"/>
                      <a:pt x="148" y="28"/>
                      <a:pt x="148" y="38"/>
                    </a:cubicBezTo>
                    <a:cubicBezTo>
                      <a:pt x="148" y="44"/>
                      <a:pt x="152" y="49"/>
                      <a:pt x="160" y="54"/>
                    </a:cubicBezTo>
                    <a:cubicBezTo>
                      <a:pt x="159" y="56"/>
                      <a:pt x="159" y="56"/>
                      <a:pt x="159" y="56"/>
                    </a:cubicBezTo>
                    <a:cubicBezTo>
                      <a:pt x="150" y="51"/>
                      <a:pt x="146" y="45"/>
                      <a:pt x="146" y="38"/>
                    </a:cubicBezTo>
                    <a:cubicBezTo>
                      <a:pt x="146" y="26"/>
                      <a:pt x="158" y="18"/>
                      <a:pt x="159" y="17"/>
                    </a:cubicBezTo>
                    <a:close/>
                    <a:moveTo>
                      <a:pt x="124" y="37"/>
                    </a:moveTo>
                    <a:cubicBezTo>
                      <a:pt x="124" y="37"/>
                      <a:pt x="116" y="48"/>
                      <a:pt x="105" y="48"/>
                    </a:cubicBezTo>
                    <a:cubicBezTo>
                      <a:pt x="105" y="26"/>
                      <a:pt x="105" y="26"/>
                      <a:pt x="105" y="26"/>
                    </a:cubicBezTo>
                    <a:cubicBezTo>
                      <a:pt x="116" y="26"/>
                      <a:pt x="124" y="37"/>
                      <a:pt x="12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87" name="Freeform 17">
                <a:extLst>
                  <a:ext uri="{FF2B5EF4-FFF2-40B4-BE49-F238E27FC236}">
                    <a16:creationId xmlns:a16="http://schemas.microsoft.com/office/drawing/2014/main" id="{D5F8CDF5-BAAD-4C8D-A75E-1804C4B3CF57}"/>
                  </a:ext>
                </a:extLst>
              </p:cNvPr>
              <p:cNvSpPr>
                <a:spLocks noEditPoints="1"/>
              </p:cNvSpPr>
              <p:nvPr/>
            </p:nvSpPr>
            <p:spPr bwMode="auto">
              <a:xfrm>
                <a:off x="1542987" y="5812585"/>
                <a:ext cx="15099" cy="16043"/>
              </a:xfrm>
              <a:custGeom>
                <a:avLst/>
                <a:gdLst>
                  <a:gd name="T0" fmla="*/ 0 w 14"/>
                  <a:gd name="T1" fmla="*/ 7 h 14"/>
                  <a:gd name="T2" fmla="*/ 7 w 14"/>
                  <a:gd name="T3" fmla="*/ 14 h 14"/>
                  <a:gd name="T4" fmla="*/ 14 w 14"/>
                  <a:gd name="T5" fmla="*/ 7 h 14"/>
                  <a:gd name="T6" fmla="*/ 7 w 14"/>
                  <a:gd name="T7" fmla="*/ 0 h 14"/>
                  <a:gd name="T8" fmla="*/ 0 w 14"/>
                  <a:gd name="T9" fmla="*/ 7 h 14"/>
                  <a:gd name="T10" fmla="*/ 11 w 14"/>
                  <a:gd name="T11" fmla="*/ 7 h 14"/>
                  <a:gd name="T12" fmla="*/ 7 w 14"/>
                  <a:gd name="T13" fmla="*/ 11 h 14"/>
                  <a:gd name="T14" fmla="*/ 3 w 14"/>
                  <a:gd name="T15" fmla="*/ 7 h 14"/>
                  <a:gd name="T16" fmla="*/ 7 w 14"/>
                  <a:gd name="T17" fmla="*/ 3 h 14"/>
                  <a:gd name="T18" fmla="*/ 1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11"/>
                      <a:pt x="3" y="14"/>
                      <a:pt x="7" y="14"/>
                    </a:cubicBezTo>
                    <a:cubicBezTo>
                      <a:pt x="11" y="14"/>
                      <a:pt x="14" y="11"/>
                      <a:pt x="14" y="7"/>
                    </a:cubicBezTo>
                    <a:cubicBezTo>
                      <a:pt x="14" y="3"/>
                      <a:pt x="11" y="0"/>
                      <a:pt x="7" y="0"/>
                    </a:cubicBezTo>
                    <a:cubicBezTo>
                      <a:pt x="3" y="0"/>
                      <a:pt x="0" y="3"/>
                      <a:pt x="0" y="7"/>
                    </a:cubicBezTo>
                    <a:close/>
                    <a:moveTo>
                      <a:pt x="11" y="7"/>
                    </a:moveTo>
                    <a:cubicBezTo>
                      <a:pt x="11" y="9"/>
                      <a:pt x="9" y="11"/>
                      <a:pt x="7" y="11"/>
                    </a:cubicBezTo>
                    <a:cubicBezTo>
                      <a:pt x="5" y="11"/>
                      <a:pt x="3" y="9"/>
                      <a:pt x="3" y="7"/>
                    </a:cubicBezTo>
                    <a:cubicBezTo>
                      <a:pt x="3" y="5"/>
                      <a:pt x="5" y="3"/>
                      <a:pt x="7" y="3"/>
                    </a:cubicBezTo>
                    <a:cubicBezTo>
                      <a:pt x="9" y="3"/>
                      <a:pt x="11" y="5"/>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88" name="Freeform 18">
                <a:extLst>
                  <a:ext uri="{FF2B5EF4-FFF2-40B4-BE49-F238E27FC236}">
                    <a16:creationId xmlns:a16="http://schemas.microsoft.com/office/drawing/2014/main" id="{3B698ED0-1708-4944-8DDC-1C4CE67266C3}"/>
                  </a:ext>
                </a:extLst>
              </p:cNvPr>
              <p:cNvSpPr>
                <a:spLocks noEditPoints="1"/>
              </p:cNvSpPr>
              <p:nvPr/>
            </p:nvSpPr>
            <p:spPr bwMode="auto">
              <a:xfrm>
                <a:off x="1531663" y="5780499"/>
                <a:ext cx="26424" cy="24536"/>
              </a:xfrm>
              <a:custGeom>
                <a:avLst/>
                <a:gdLst>
                  <a:gd name="T0" fmla="*/ 12 w 24"/>
                  <a:gd name="T1" fmla="*/ 23 h 23"/>
                  <a:gd name="T2" fmla="*/ 24 w 24"/>
                  <a:gd name="T3" fmla="*/ 11 h 23"/>
                  <a:gd name="T4" fmla="*/ 12 w 24"/>
                  <a:gd name="T5" fmla="*/ 0 h 23"/>
                  <a:gd name="T6" fmla="*/ 0 w 24"/>
                  <a:gd name="T7" fmla="*/ 11 h 23"/>
                  <a:gd name="T8" fmla="*/ 12 w 24"/>
                  <a:gd name="T9" fmla="*/ 23 h 23"/>
                  <a:gd name="T10" fmla="*/ 12 w 24"/>
                  <a:gd name="T11" fmla="*/ 3 h 23"/>
                  <a:gd name="T12" fmla="*/ 20 w 24"/>
                  <a:gd name="T13" fmla="*/ 11 h 23"/>
                  <a:gd name="T14" fmla="*/ 12 w 24"/>
                  <a:gd name="T15" fmla="*/ 20 h 23"/>
                  <a:gd name="T16" fmla="*/ 4 w 24"/>
                  <a:gd name="T17" fmla="*/ 11 h 23"/>
                  <a:gd name="T18" fmla="*/ 12 w 24"/>
                  <a:gd name="T1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12" y="23"/>
                    </a:moveTo>
                    <a:cubicBezTo>
                      <a:pt x="19" y="23"/>
                      <a:pt x="24" y="18"/>
                      <a:pt x="24" y="11"/>
                    </a:cubicBezTo>
                    <a:cubicBezTo>
                      <a:pt x="24" y="5"/>
                      <a:pt x="19" y="0"/>
                      <a:pt x="12" y="0"/>
                    </a:cubicBezTo>
                    <a:cubicBezTo>
                      <a:pt x="6" y="0"/>
                      <a:pt x="0" y="5"/>
                      <a:pt x="0" y="11"/>
                    </a:cubicBezTo>
                    <a:cubicBezTo>
                      <a:pt x="0" y="18"/>
                      <a:pt x="6" y="23"/>
                      <a:pt x="12" y="23"/>
                    </a:cubicBezTo>
                    <a:close/>
                    <a:moveTo>
                      <a:pt x="12" y="3"/>
                    </a:moveTo>
                    <a:cubicBezTo>
                      <a:pt x="17" y="3"/>
                      <a:pt x="20" y="7"/>
                      <a:pt x="20" y="11"/>
                    </a:cubicBezTo>
                    <a:cubicBezTo>
                      <a:pt x="20" y="16"/>
                      <a:pt x="17" y="20"/>
                      <a:pt x="12" y="20"/>
                    </a:cubicBezTo>
                    <a:cubicBezTo>
                      <a:pt x="8" y="20"/>
                      <a:pt x="4" y="16"/>
                      <a:pt x="4" y="11"/>
                    </a:cubicBezTo>
                    <a:cubicBezTo>
                      <a:pt x="4" y="7"/>
                      <a:pt x="8" y="3"/>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nvGrpSpPr>
            <p:cNvPr id="680" name="グループ化 679">
              <a:extLst>
                <a:ext uri="{FF2B5EF4-FFF2-40B4-BE49-F238E27FC236}">
                  <a16:creationId xmlns:a16="http://schemas.microsoft.com/office/drawing/2014/main" id="{AEAA3F30-7380-454C-941D-8E43F7EACFD3}"/>
                </a:ext>
              </a:extLst>
            </p:cNvPr>
            <p:cNvGrpSpPr/>
            <p:nvPr/>
          </p:nvGrpSpPr>
          <p:grpSpPr>
            <a:xfrm>
              <a:off x="1807440" y="5756608"/>
              <a:ext cx="132777" cy="52761"/>
              <a:chOff x="872958" y="5688960"/>
              <a:chExt cx="358607" cy="142499"/>
            </a:xfrm>
            <a:grpFill/>
          </p:grpSpPr>
          <p:sp>
            <p:nvSpPr>
              <p:cNvPr id="681" name="Freeform 11">
                <a:extLst>
                  <a:ext uri="{FF2B5EF4-FFF2-40B4-BE49-F238E27FC236}">
                    <a16:creationId xmlns:a16="http://schemas.microsoft.com/office/drawing/2014/main" id="{894D4130-0832-4A27-979D-ED61875AD610}"/>
                  </a:ext>
                </a:extLst>
              </p:cNvPr>
              <p:cNvSpPr>
                <a:spLocks/>
              </p:cNvSpPr>
              <p:nvPr/>
            </p:nvSpPr>
            <p:spPr bwMode="auto">
              <a:xfrm>
                <a:off x="1190986" y="5762569"/>
                <a:ext cx="40579" cy="46242"/>
              </a:xfrm>
              <a:custGeom>
                <a:avLst/>
                <a:gdLst>
                  <a:gd name="T0" fmla="*/ 0 w 37"/>
                  <a:gd name="T1" fmla="*/ 21 h 42"/>
                  <a:gd name="T2" fmla="*/ 37 w 37"/>
                  <a:gd name="T3" fmla="*/ 42 h 42"/>
                  <a:gd name="T4" fmla="*/ 37 w 37"/>
                  <a:gd name="T5" fmla="*/ 0 h 42"/>
                  <a:gd name="T6" fmla="*/ 0 w 37"/>
                  <a:gd name="T7" fmla="*/ 21 h 42"/>
                </a:gdLst>
                <a:ahLst/>
                <a:cxnLst>
                  <a:cxn ang="0">
                    <a:pos x="T0" y="T1"/>
                  </a:cxn>
                  <a:cxn ang="0">
                    <a:pos x="T2" y="T3"/>
                  </a:cxn>
                  <a:cxn ang="0">
                    <a:pos x="T4" y="T5"/>
                  </a:cxn>
                  <a:cxn ang="0">
                    <a:pos x="T6" y="T7"/>
                  </a:cxn>
                </a:cxnLst>
                <a:rect l="0" t="0" r="r" b="b"/>
                <a:pathLst>
                  <a:path w="37" h="42">
                    <a:moveTo>
                      <a:pt x="0" y="21"/>
                    </a:moveTo>
                    <a:cubicBezTo>
                      <a:pt x="0" y="21"/>
                      <a:pt x="17" y="42"/>
                      <a:pt x="37" y="42"/>
                    </a:cubicBezTo>
                    <a:cubicBezTo>
                      <a:pt x="37" y="0"/>
                      <a:pt x="37" y="0"/>
                      <a:pt x="37" y="0"/>
                    </a:cubicBezTo>
                    <a:cubicBezTo>
                      <a:pt x="17" y="0"/>
                      <a:pt x="0" y="21"/>
                      <a:pt x="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82" name="Freeform 12">
                <a:extLst>
                  <a:ext uri="{FF2B5EF4-FFF2-40B4-BE49-F238E27FC236}">
                    <a16:creationId xmlns:a16="http://schemas.microsoft.com/office/drawing/2014/main" id="{D6B51CC2-E00E-4724-98C5-56E517C0558E}"/>
                  </a:ext>
                </a:extLst>
              </p:cNvPr>
              <p:cNvSpPr>
                <a:spLocks noEditPoints="1"/>
              </p:cNvSpPr>
              <p:nvPr/>
            </p:nvSpPr>
            <p:spPr bwMode="auto">
              <a:xfrm>
                <a:off x="886170" y="5738032"/>
                <a:ext cx="304817" cy="93427"/>
              </a:xfrm>
              <a:custGeom>
                <a:avLst/>
                <a:gdLst>
                  <a:gd name="T0" fmla="*/ 0 w 279"/>
                  <a:gd name="T1" fmla="*/ 43 h 85"/>
                  <a:gd name="T2" fmla="*/ 140 w 279"/>
                  <a:gd name="T3" fmla="*/ 85 h 85"/>
                  <a:gd name="T4" fmla="*/ 279 w 279"/>
                  <a:gd name="T5" fmla="*/ 43 h 85"/>
                  <a:gd name="T6" fmla="*/ 140 w 279"/>
                  <a:gd name="T7" fmla="*/ 0 h 85"/>
                  <a:gd name="T8" fmla="*/ 0 w 279"/>
                  <a:gd name="T9" fmla="*/ 43 h 85"/>
                  <a:gd name="T10" fmla="*/ 97 w 279"/>
                  <a:gd name="T11" fmla="*/ 65 h 85"/>
                  <a:gd name="T12" fmla="*/ 96 w 279"/>
                  <a:gd name="T13" fmla="*/ 63 h 85"/>
                  <a:gd name="T14" fmla="*/ 109 w 279"/>
                  <a:gd name="T15" fmla="*/ 44 h 85"/>
                  <a:gd name="T16" fmla="*/ 95 w 279"/>
                  <a:gd name="T17" fmla="*/ 23 h 85"/>
                  <a:gd name="T18" fmla="*/ 97 w 279"/>
                  <a:gd name="T19" fmla="*/ 21 h 85"/>
                  <a:gd name="T20" fmla="*/ 112 w 279"/>
                  <a:gd name="T21" fmla="*/ 44 h 85"/>
                  <a:gd name="T22" fmla="*/ 97 w 279"/>
                  <a:gd name="T23" fmla="*/ 65 h 85"/>
                  <a:gd name="T24" fmla="*/ 158 w 279"/>
                  <a:gd name="T25" fmla="*/ 55 h 85"/>
                  <a:gd name="T26" fmla="*/ 137 w 279"/>
                  <a:gd name="T27" fmla="*/ 43 h 85"/>
                  <a:gd name="T28" fmla="*/ 158 w 279"/>
                  <a:gd name="T29" fmla="*/ 30 h 85"/>
                  <a:gd name="T30" fmla="*/ 158 w 279"/>
                  <a:gd name="T31" fmla="*/ 5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9" h="85">
                    <a:moveTo>
                      <a:pt x="0" y="43"/>
                    </a:moveTo>
                    <a:cubicBezTo>
                      <a:pt x="0" y="43"/>
                      <a:pt x="62" y="85"/>
                      <a:pt x="140" y="85"/>
                    </a:cubicBezTo>
                    <a:cubicBezTo>
                      <a:pt x="217" y="85"/>
                      <a:pt x="279" y="43"/>
                      <a:pt x="279" y="43"/>
                    </a:cubicBezTo>
                    <a:cubicBezTo>
                      <a:pt x="279" y="43"/>
                      <a:pt x="217" y="0"/>
                      <a:pt x="140" y="0"/>
                    </a:cubicBezTo>
                    <a:cubicBezTo>
                      <a:pt x="62" y="0"/>
                      <a:pt x="0" y="43"/>
                      <a:pt x="0" y="43"/>
                    </a:cubicBezTo>
                    <a:close/>
                    <a:moveTo>
                      <a:pt x="97" y="65"/>
                    </a:moveTo>
                    <a:cubicBezTo>
                      <a:pt x="96" y="63"/>
                      <a:pt x="96" y="63"/>
                      <a:pt x="96" y="63"/>
                    </a:cubicBezTo>
                    <a:cubicBezTo>
                      <a:pt x="104" y="57"/>
                      <a:pt x="109" y="51"/>
                      <a:pt x="109" y="44"/>
                    </a:cubicBezTo>
                    <a:cubicBezTo>
                      <a:pt x="109" y="32"/>
                      <a:pt x="96" y="23"/>
                      <a:pt x="95" y="23"/>
                    </a:cubicBezTo>
                    <a:cubicBezTo>
                      <a:pt x="97" y="21"/>
                      <a:pt x="97" y="21"/>
                      <a:pt x="97" y="21"/>
                    </a:cubicBezTo>
                    <a:cubicBezTo>
                      <a:pt x="98" y="21"/>
                      <a:pt x="112" y="31"/>
                      <a:pt x="112" y="44"/>
                    </a:cubicBezTo>
                    <a:cubicBezTo>
                      <a:pt x="112" y="52"/>
                      <a:pt x="107" y="59"/>
                      <a:pt x="97" y="65"/>
                    </a:cubicBezTo>
                    <a:close/>
                    <a:moveTo>
                      <a:pt x="158" y="55"/>
                    </a:moveTo>
                    <a:cubicBezTo>
                      <a:pt x="146" y="55"/>
                      <a:pt x="137" y="43"/>
                      <a:pt x="137" y="43"/>
                    </a:cubicBezTo>
                    <a:cubicBezTo>
                      <a:pt x="137" y="43"/>
                      <a:pt x="146" y="30"/>
                      <a:pt x="158" y="30"/>
                    </a:cubicBezTo>
                    <a:lnTo>
                      <a:pt x="158"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83" name="Freeform 15">
                <a:extLst>
                  <a:ext uri="{FF2B5EF4-FFF2-40B4-BE49-F238E27FC236}">
                    <a16:creationId xmlns:a16="http://schemas.microsoft.com/office/drawing/2014/main" id="{F2D75BBA-74B3-4FFF-871D-09018BA19716}"/>
                  </a:ext>
                </a:extLst>
              </p:cNvPr>
              <p:cNvSpPr>
                <a:spLocks noEditPoints="1"/>
              </p:cNvSpPr>
              <p:nvPr/>
            </p:nvSpPr>
            <p:spPr bwMode="auto">
              <a:xfrm>
                <a:off x="886170" y="5729539"/>
                <a:ext cx="16987" cy="18874"/>
              </a:xfrm>
              <a:custGeom>
                <a:avLst/>
                <a:gdLst>
                  <a:gd name="T0" fmla="*/ 0 w 16"/>
                  <a:gd name="T1" fmla="*/ 8 h 17"/>
                  <a:gd name="T2" fmla="*/ 8 w 16"/>
                  <a:gd name="T3" fmla="*/ 17 h 17"/>
                  <a:gd name="T4" fmla="*/ 16 w 16"/>
                  <a:gd name="T5" fmla="*/ 8 h 17"/>
                  <a:gd name="T6" fmla="*/ 8 w 16"/>
                  <a:gd name="T7" fmla="*/ 0 h 17"/>
                  <a:gd name="T8" fmla="*/ 0 w 16"/>
                  <a:gd name="T9" fmla="*/ 8 h 17"/>
                  <a:gd name="T10" fmla="*/ 12 w 16"/>
                  <a:gd name="T11" fmla="*/ 8 h 17"/>
                  <a:gd name="T12" fmla="*/ 8 w 16"/>
                  <a:gd name="T13" fmla="*/ 13 h 17"/>
                  <a:gd name="T14" fmla="*/ 3 w 16"/>
                  <a:gd name="T15" fmla="*/ 8 h 17"/>
                  <a:gd name="T16" fmla="*/ 8 w 16"/>
                  <a:gd name="T17" fmla="*/ 4 h 17"/>
                  <a:gd name="T18" fmla="*/ 12 w 16"/>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0" y="8"/>
                    </a:moveTo>
                    <a:cubicBezTo>
                      <a:pt x="0" y="13"/>
                      <a:pt x="3" y="17"/>
                      <a:pt x="8" y="17"/>
                    </a:cubicBezTo>
                    <a:cubicBezTo>
                      <a:pt x="12" y="17"/>
                      <a:pt x="16" y="13"/>
                      <a:pt x="16" y="8"/>
                    </a:cubicBezTo>
                    <a:cubicBezTo>
                      <a:pt x="16" y="4"/>
                      <a:pt x="12" y="0"/>
                      <a:pt x="8" y="0"/>
                    </a:cubicBezTo>
                    <a:cubicBezTo>
                      <a:pt x="3" y="0"/>
                      <a:pt x="0" y="4"/>
                      <a:pt x="0" y="8"/>
                    </a:cubicBezTo>
                    <a:close/>
                    <a:moveTo>
                      <a:pt x="12" y="8"/>
                    </a:moveTo>
                    <a:cubicBezTo>
                      <a:pt x="12" y="11"/>
                      <a:pt x="10" y="13"/>
                      <a:pt x="8" y="13"/>
                    </a:cubicBezTo>
                    <a:cubicBezTo>
                      <a:pt x="5" y="13"/>
                      <a:pt x="3" y="11"/>
                      <a:pt x="3" y="8"/>
                    </a:cubicBezTo>
                    <a:cubicBezTo>
                      <a:pt x="3" y="6"/>
                      <a:pt x="5" y="4"/>
                      <a:pt x="8" y="4"/>
                    </a:cubicBezTo>
                    <a:cubicBezTo>
                      <a:pt x="10" y="4"/>
                      <a:pt x="12" y="6"/>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sp>
            <p:nvSpPr>
              <p:cNvPr id="684" name="Freeform 16">
                <a:extLst>
                  <a:ext uri="{FF2B5EF4-FFF2-40B4-BE49-F238E27FC236}">
                    <a16:creationId xmlns:a16="http://schemas.microsoft.com/office/drawing/2014/main" id="{1DB5D579-BE0E-4C64-A3B2-05C3663D65D4}"/>
                  </a:ext>
                </a:extLst>
              </p:cNvPr>
              <p:cNvSpPr>
                <a:spLocks noEditPoints="1"/>
              </p:cNvSpPr>
              <p:nvPr/>
            </p:nvSpPr>
            <p:spPr bwMode="auto">
              <a:xfrm>
                <a:off x="872958" y="5688960"/>
                <a:ext cx="30199" cy="32086"/>
              </a:xfrm>
              <a:custGeom>
                <a:avLst/>
                <a:gdLst>
                  <a:gd name="T0" fmla="*/ 28 w 28"/>
                  <a:gd name="T1" fmla="*/ 15 h 29"/>
                  <a:gd name="T2" fmla="*/ 14 w 28"/>
                  <a:gd name="T3" fmla="*/ 0 h 29"/>
                  <a:gd name="T4" fmla="*/ 0 w 28"/>
                  <a:gd name="T5" fmla="*/ 15 h 29"/>
                  <a:gd name="T6" fmla="*/ 14 w 28"/>
                  <a:gd name="T7" fmla="*/ 29 h 29"/>
                  <a:gd name="T8" fmla="*/ 28 w 28"/>
                  <a:gd name="T9" fmla="*/ 15 h 29"/>
                  <a:gd name="T10" fmla="*/ 4 w 28"/>
                  <a:gd name="T11" fmla="*/ 15 h 29"/>
                  <a:gd name="T12" fmla="*/ 14 w 28"/>
                  <a:gd name="T13" fmla="*/ 5 h 29"/>
                  <a:gd name="T14" fmla="*/ 24 w 28"/>
                  <a:gd name="T15" fmla="*/ 15 h 29"/>
                  <a:gd name="T16" fmla="*/ 14 w 28"/>
                  <a:gd name="T17" fmla="*/ 25 h 29"/>
                  <a:gd name="T18" fmla="*/ 4 w 28"/>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28" y="15"/>
                    </a:moveTo>
                    <a:cubicBezTo>
                      <a:pt x="28" y="7"/>
                      <a:pt x="22" y="0"/>
                      <a:pt x="14" y="0"/>
                    </a:cubicBezTo>
                    <a:cubicBezTo>
                      <a:pt x="6" y="0"/>
                      <a:pt x="0" y="7"/>
                      <a:pt x="0" y="15"/>
                    </a:cubicBezTo>
                    <a:cubicBezTo>
                      <a:pt x="0" y="22"/>
                      <a:pt x="6" y="29"/>
                      <a:pt x="14" y="29"/>
                    </a:cubicBezTo>
                    <a:cubicBezTo>
                      <a:pt x="22" y="29"/>
                      <a:pt x="28" y="22"/>
                      <a:pt x="28" y="15"/>
                    </a:cubicBezTo>
                    <a:close/>
                    <a:moveTo>
                      <a:pt x="4" y="15"/>
                    </a:moveTo>
                    <a:cubicBezTo>
                      <a:pt x="4" y="9"/>
                      <a:pt x="9" y="5"/>
                      <a:pt x="14" y="5"/>
                    </a:cubicBezTo>
                    <a:cubicBezTo>
                      <a:pt x="20" y="5"/>
                      <a:pt x="24" y="9"/>
                      <a:pt x="24" y="15"/>
                    </a:cubicBezTo>
                    <a:cubicBezTo>
                      <a:pt x="24" y="20"/>
                      <a:pt x="20" y="25"/>
                      <a:pt x="14" y="25"/>
                    </a:cubicBezTo>
                    <a:cubicBezTo>
                      <a:pt x="9" y="25"/>
                      <a:pt x="4" y="20"/>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Calibri" panose="020F0502020204030204"/>
                  <a:ea typeface="游ゴシック"/>
                  <a:cs typeface="+mn-cs"/>
                </a:endParaRPr>
              </a:p>
            </p:txBody>
          </p:sp>
        </p:grpSp>
      </p:grpSp>
      <p:grpSp>
        <p:nvGrpSpPr>
          <p:cNvPr id="312" name="グループ化 311">
            <a:extLst>
              <a:ext uri="{FF2B5EF4-FFF2-40B4-BE49-F238E27FC236}">
                <a16:creationId xmlns:a16="http://schemas.microsoft.com/office/drawing/2014/main" id="{3B1DA1EC-6A2A-4930-80F4-7D40A47B3632}"/>
              </a:ext>
            </a:extLst>
          </p:cNvPr>
          <p:cNvGrpSpPr/>
          <p:nvPr/>
        </p:nvGrpSpPr>
        <p:grpSpPr>
          <a:xfrm>
            <a:off x="434446" y="5219722"/>
            <a:ext cx="2239334" cy="1594231"/>
            <a:chOff x="6013688" y="1445772"/>
            <a:chExt cx="1982140" cy="1411129"/>
          </a:xfrm>
        </p:grpSpPr>
        <p:sp>
          <p:nvSpPr>
            <p:cNvPr id="313" name="テキスト ボックス 312">
              <a:extLst>
                <a:ext uri="{FF2B5EF4-FFF2-40B4-BE49-F238E27FC236}">
                  <a16:creationId xmlns:a16="http://schemas.microsoft.com/office/drawing/2014/main" id="{B87FB6B6-B30F-4063-9E5B-81FFD60E0874}"/>
                </a:ext>
              </a:extLst>
            </p:cNvPr>
            <p:cNvSpPr txBox="1"/>
            <p:nvPr/>
          </p:nvSpPr>
          <p:spPr>
            <a:xfrm>
              <a:off x="6352236" y="2641457"/>
              <a:ext cx="1289445" cy="215444"/>
            </a:xfrm>
            <a:prstGeom prst="rect">
              <a:avLst/>
            </a:prstGeom>
            <a:noFill/>
          </p:spPr>
          <p:txBody>
            <a:bodyPr wrap="square" lIns="0" tIns="0" rIns="0" bIns="0" rtlCol="0">
              <a:spAutoFit/>
            </a:bodyPr>
            <a:lstStyle>
              <a:defPPr>
                <a:defRPr lang="ja-JP"/>
              </a:defPPr>
              <a:lvl1pPr algn="ctr">
                <a:defRPr sz="1400" b="1"/>
              </a:lvl1pPr>
            </a:lstStyle>
            <a:p>
              <a:pPr lvl="0">
                <a:defRPr/>
              </a:pPr>
              <a:r>
                <a:rPr lang="ja-JP" altLang="en-US" dirty="0">
                  <a:solidFill>
                    <a:prstClr val="black"/>
                  </a:solidFill>
                </a:rPr>
                <a:t>潮流発電</a:t>
              </a:r>
            </a:p>
          </p:txBody>
        </p:sp>
        <p:grpSp>
          <p:nvGrpSpPr>
            <p:cNvPr id="314" name="Group 36">
              <a:extLst>
                <a:ext uri="{FF2B5EF4-FFF2-40B4-BE49-F238E27FC236}">
                  <a16:creationId xmlns:a16="http://schemas.microsoft.com/office/drawing/2014/main" id="{D3D9A27B-C811-4A3B-A4F3-BE0CB85C7AB9}"/>
                </a:ext>
              </a:extLst>
            </p:cNvPr>
            <p:cNvGrpSpPr>
              <a:grpSpLocks noChangeAspect="1"/>
            </p:cNvGrpSpPr>
            <p:nvPr/>
          </p:nvGrpSpPr>
          <p:grpSpPr bwMode="auto">
            <a:xfrm>
              <a:off x="6013688" y="1445772"/>
              <a:ext cx="1982140" cy="1124852"/>
              <a:chOff x="3186" y="2282"/>
              <a:chExt cx="363" cy="206"/>
            </a:xfrm>
            <a:solidFill>
              <a:schemeClr val="tx2"/>
            </a:solidFill>
          </p:grpSpPr>
          <p:sp>
            <p:nvSpPr>
              <p:cNvPr id="315" name="Freeform 37">
                <a:extLst>
                  <a:ext uri="{FF2B5EF4-FFF2-40B4-BE49-F238E27FC236}">
                    <a16:creationId xmlns:a16="http://schemas.microsoft.com/office/drawing/2014/main" id="{BA7E733C-1458-4AC9-944D-CC53CEE983D8}"/>
                  </a:ext>
                </a:extLst>
              </p:cNvPr>
              <p:cNvSpPr>
                <a:spLocks/>
              </p:cNvSpPr>
              <p:nvPr/>
            </p:nvSpPr>
            <p:spPr bwMode="auto">
              <a:xfrm>
                <a:off x="3186" y="2282"/>
                <a:ext cx="363" cy="13"/>
              </a:xfrm>
              <a:custGeom>
                <a:avLst/>
                <a:gdLst>
                  <a:gd name="T0" fmla="*/ 291 w 310"/>
                  <a:gd name="T1" fmla="*/ 9 h 17"/>
                  <a:gd name="T2" fmla="*/ 271 w 310"/>
                  <a:gd name="T3" fmla="*/ 0 h 17"/>
                  <a:gd name="T4" fmla="*/ 252 w 310"/>
                  <a:gd name="T5" fmla="*/ 9 h 17"/>
                  <a:gd name="T6" fmla="*/ 240 w 310"/>
                  <a:gd name="T7" fmla="*/ 2 h 17"/>
                  <a:gd name="T8" fmla="*/ 233 w 310"/>
                  <a:gd name="T9" fmla="*/ 0 h 17"/>
                  <a:gd name="T10" fmla="*/ 225 w 310"/>
                  <a:gd name="T11" fmla="*/ 2 h 17"/>
                  <a:gd name="T12" fmla="*/ 213 w 310"/>
                  <a:gd name="T13" fmla="*/ 9 h 17"/>
                  <a:gd name="T14" fmla="*/ 194 w 310"/>
                  <a:gd name="T15" fmla="*/ 0 h 17"/>
                  <a:gd name="T16" fmla="*/ 174 w 310"/>
                  <a:gd name="T17" fmla="*/ 9 h 17"/>
                  <a:gd name="T18" fmla="*/ 156 w 310"/>
                  <a:gd name="T19" fmla="*/ 0 h 17"/>
                  <a:gd name="T20" fmla="*/ 155 w 310"/>
                  <a:gd name="T21" fmla="*/ 0 h 17"/>
                  <a:gd name="T22" fmla="*/ 155 w 310"/>
                  <a:gd name="T23" fmla="*/ 0 h 17"/>
                  <a:gd name="T24" fmla="*/ 136 w 310"/>
                  <a:gd name="T25" fmla="*/ 9 h 17"/>
                  <a:gd name="T26" fmla="*/ 117 w 310"/>
                  <a:gd name="T27" fmla="*/ 0 h 17"/>
                  <a:gd name="T28" fmla="*/ 97 w 310"/>
                  <a:gd name="T29" fmla="*/ 9 h 17"/>
                  <a:gd name="T30" fmla="*/ 85 w 310"/>
                  <a:gd name="T31" fmla="*/ 2 h 17"/>
                  <a:gd name="T32" fmla="*/ 78 w 310"/>
                  <a:gd name="T33" fmla="*/ 0 h 17"/>
                  <a:gd name="T34" fmla="*/ 70 w 310"/>
                  <a:gd name="T35" fmla="*/ 2 h 17"/>
                  <a:gd name="T36" fmla="*/ 58 w 310"/>
                  <a:gd name="T37" fmla="*/ 9 h 17"/>
                  <a:gd name="T38" fmla="*/ 39 w 310"/>
                  <a:gd name="T39" fmla="*/ 0 h 17"/>
                  <a:gd name="T40" fmla="*/ 20 w 310"/>
                  <a:gd name="T41" fmla="*/ 9 h 17"/>
                  <a:gd name="T42" fmla="*/ 0 w 310"/>
                  <a:gd name="T43" fmla="*/ 0 h 17"/>
                  <a:gd name="T44" fmla="*/ 7 w 310"/>
                  <a:gd name="T45" fmla="*/ 12 h 17"/>
                  <a:gd name="T46" fmla="*/ 32 w 310"/>
                  <a:gd name="T47" fmla="*/ 12 h 17"/>
                  <a:gd name="T48" fmla="*/ 46 w 310"/>
                  <a:gd name="T49" fmla="*/ 12 h 17"/>
                  <a:gd name="T50" fmla="*/ 70 w 310"/>
                  <a:gd name="T51" fmla="*/ 13 h 17"/>
                  <a:gd name="T52" fmla="*/ 78 w 310"/>
                  <a:gd name="T53" fmla="*/ 8 h 17"/>
                  <a:gd name="T54" fmla="*/ 84 w 310"/>
                  <a:gd name="T55" fmla="*/ 12 h 17"/>
                  <a:gd name="T56" fmla="*/ 110 w 310"/>
                  <a:gd name="T57" fmla="*/ 12 h 17"/>
                  <a:gd name="T58" fmla="*/ 123 w 310"/>
                  <a:gd name="T59" fmla="*/ 12 h 17"/>
                  <a:gd name="T60" fmla="*/ 149 w 310"/>
                  <a:gd name="T61" fmla="*/ 12 h 17"/>
                  <a:gd name="T62" fmla="*/ 161 w 310"/>
                  <a:gd name="T63" fmla="*/ 12 h 17"/>
                  <a:gd name="T64" fmla="*/ 187 w 310"/>
                  <a:gd name="T65" fmla="*/ 12 h 17"/>
                  <a:gd name="T66" fmla="*/ 200 w 310"/>
                  <a:gd name="T67" fmla="*/ 12 h 17"/>
                  <a:gd name="T68" fmla="*/ 225 w 310"/>
                  <a:gd name="T69" fmla="*/ 13 h 17"/>
                  <a:gd name="T70" fmla="*/ 233 w 310"/>
                  <a:gd name="T71" fmla="*/ 8 h 17"/>
                  <a:gd name="T72" fmla="*/ 239 w 310"/>
                  <a:gd name="T73" fmla="*/ 12 h 17"/>
                  <a:gd name="T74" fmla="*/ 265 w 310"/>
                  <a:gd name="T75" fmla="*/ 12 h 17"/>
                  <a:gd name="T76" fmla="*/ 278 w 310"/>
                  <a:gd name="T77" fmla="*/ 12 h 17"/>
                  <a:gd name="T78" fmla="*/ 304 w 310"/>
                  <a:gd name="T79" fmla="*/ 12 h 17"/>
                  <a:gd name="T80" fmla="*/ 310 w 310"/>
                  <a:gd name="T8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 h="17">
                    <a:moveTo>
                      <a:pt x="297" y="6"/>
                    </a:moveTo>
                    <a:cubicBezTo>
                      <a:pt x="295" y="8"/>
                      <a:pt x="294" y="9"/>
                      <a:pt x="291" y="9"/>
                    </a:cubicBezTo>
                    <a:cubicBezTo>
                      <a:pt x="288" y="9"/>
                      <a:pt x="287" y="8"/>
                      <a:pt x="284" y="6"/>
                    </a:cubicBezTo>
                    <a:cubicBezTo>
                      <a:pt x="282" y="4"/>
                      <a:pt x="278" y="0"/>
                      <a:pt x="271" y="0"/>
                    </a:cubicBezTo>
                    <a:cubicBezTo>
                      <a:pt x="265" y="0"/>
                      <a:pt x="261" y="4"/>
                      <a:pt x="259" y="6"/>
                    </a:cubicBezTo>
                    <a:cubicBezTo>
                      <a:pt x="256" y="8"/>
                      <a:pt x="255" y="9"/>
                      <a:pt x="252" y="9"/>
                    </a:cubicBezTo>
                    <a:cubicBezTo>
                      <a:pt x="249" y="9"/>
                      <a:pt x="248" y="8"/>
                      <a:pt x="245" y="6"/>
                    </a:cubicBezTo>
                    <a:cubicBezTo>
                      <a:pt x="244" y="5"/>
                      <a:pt x="242" y="3"/>
                      <a:pt x="240" y="2"/>
                    </a:cubicBezTo>
                    <a:cubicBezTo>
                      <a:pt x="238" y="1"/>
                      <a:pt x="236" y="1"/>
                      <a:pt x="234" y="1"/>
                    </a:cubicBezTo>
                    <a:cubicBezTo>
                      <a:pt x="234" y="0"/>
                      <a:pt x="233" y="0"/>
                      <a:pt x="233" y="0"/>
                    </a:cubicBezTo>
                    <a:cubicBezTo>
                      <a:pt x="230" y="0"/>
                      <a:pt x="228" y="1"/>
                      <a:pt x="227" y="1"/>
                    </a:cubicBezTo>
                    <a:cubicBezTo>
                      <a:pt x="226" y="2"/>
                      <a:pt x="225" y="2"/>
                      <a:pt x="225" y="2"/>
                    </a:cubicBezTo>
                    <a:cubicBezTo>
                      <a:pt x="223" y="3"/>
                      <a:pt x="221" y="5"/>
                      <a:pt x="220" y="6"/>
                    </a:cubicBezTo>
                    <a:cubicBezTo>
                      <a:pt x="217" y="8"/>
                      <a:pt x="216" y="9"/>
                      <a:pt x="213" y="9"/>
                    </a:cubicBezTo>
                    <a:cubicBezTo>
                      <a:pt x="210" y="9"/>
                      <a:pt x="209" y="8"/>
                      <a:pt x="207" y="6"/>
                    </a:cubicBezTo>
                    <a:cubicBezTo>
                      <a:pt x="204" y="4"/>
                      <a:pt x="200" y="0"/>
                      <a:pt x="194" y="0"/>
                    </a:cubicBezTo>
                    <a:cubicBezTo>
                      <a:pt x="187" y="0"/>
                      <a:pt x="183" y="4"/>
                      <a:pt x="181" y="6"/>
                    </a:cubicBezTo>
                    <a:cubicBezTo>
                      <a:pt x="178" y="8"/>
                      <a:pt x="177" y="9"/>
                      <a:pt x="174" y="9"/>
                    </a:cubicBezTo>
                    <a:cubicBezTo>
                      <a:pt x="171" y="9"/>
                      <a:pt x="170" y="8"/>
                      <a:pt x="168" y="6"/>
                    </a:cubicBezTo>
                    <a:cubicBezTo>
                      <a:pt x="165" y="4"/>
                      <a:pt x="162" y="1"/>
                      <a:pt x="156" y="0"/>
                    </a:cubicBezTo>
                    <a:cubicBezTo>
                      <a:pt x="156" y="0"/>
                      <a:pt x="156" y="0"/>
                      <a:pt x="156" y="0"/>
                    </a:cubicBezTo>
                    <a:cubicBezTo>
                      <a:pt x="155" y="0"/>
                      <a:pt x="155" y="0"/>
                      <a:pt x="155" y="0"/>
                    </a:cubicBezTo>
                    <a:cubicBezTo>
                      <a:pt x="155" y="0"/>
                      <a:pt x="155" y="0"/>
                      <a:pt x="155" y="0"/>
                    </a:cubicBezTo>
                    <a:cubicBezTo>
                      <a:pt x="155" y="0"/>
                      <a:pt x="155" y="0"/>
                      <a:pt x="155" y="0"/>
                    </a:cubicBezTo>
                    <a:cubicBezTo>
                      <a:pt x="149" y="1"/>
                      <a:pt x="145" y="4"/>
                      <a:pt x="143" y="6"/>
                    </a:cubicBezTo>
                    <a:cubicBezTo>
                      <a:pt x="140" y="8"/>
                      <a:pt x="139" y="9"/>
                      <a:pt x="136" y="9"/>
                    </a:cubicBezTo>
                    <a:cubicBezTo>
                      <a:pt x="133" y="9"/>
                      <a:pt x="132" y="8"/>
                      <a:pt x="130" y="6"/>
                    </a:cubicBezTo>
                    <a:cubicBezTo>
                      <a:pt x="127" y="4"/>
                      <a:pt x="123" y="0"/>
                      <a:pt x="117" y="0"/>
                    </a:cubicBezTo>
                    <a:cubicBezTo>
                      <a:pt x="110" y="0"/>
                      <a:pt x="106" y="4"/>
                      <a:pt x="104" y="6"/>
                    </a:cubicBezTo>
                    <a:cubicBezTo>
                      <a:pt x="101" y="8"/>
                      <a:pt x="100" y="9"/>
                      <a:pt x="97" y="9"/>
                    </a:cubicBezTo>
                    <a:cubicBezTo>
                      <a:pt x="94" y="9"/>
                      <a:pt x="93" y="8"/>
                      <a:pt x="91" y="6"/>
                    </a:cubicBezTo>
                    <a:cubicBezTo>
                      <a:pt x="89" y="5"/>
                      <a:pt x="87" y="3"/>
                      <a:pt x="85" y="2"/>
                    </a:cubicBezTo>
                    <a:cubicBezTo>
                      <a:pt x="83" y="1"/>
                      <a:pt x="82" y="1"/>
                      <a:pt x="80" y="1"/>
                    </a:cubicBezTo>
                    <a:cubicBezTo>
                      <a:pt x="79" y="0"/>
                      <a:pt x="78" y="0"/>
                      <a:pt x="78" y="0"/>
                    </a:cubicBezTo>
                    <a:cubicBezTo>
                      <a:pt x="76" y="0"/>
                      <a:pt x="74" y="1"/>
                      <a:pt x="72" y="1"/>
                    </a:cubicBezTo>
                    <a:cubicBezTo>
                      <a:pt x="71" y="2"/>
                      <a:pt x="71" y="2"/>
                      <a:pt x="70" y="2"/>
                    </a:cubicBezTo>
                    <a:cubicBezTo>
                      <a:pt x="68" y="3"/>
                      <a:pt x="66" y="5"/>
                      <a:pt x="65" y="6"/>
                    </a:cubicBezTo>
                    <a:cubicBezTo>
                      <a:pt x="63" y="8"/>
                      <a:pt x="61" y="9"/>
                      <a:pt x="58" y="9"/>
                    </a:cubicBezTo>
                    <a:cubicBezTo>
                      <a:pt x="56" y="9"/>
                      <a:pt x="54" y="8"/>
                      <a:pt x="52" y="6"/>
                    </a:cubicBezTo>
                    <a:cubicBezTo>
                      <a:pt x="49" y="4"/>
                      <a:pt x="46" y="0"/>
                      <a:pt x="39" y="0"/>
                    </a:cubicBezTo>
                    <a:cubicBezTo>
                      <a:pt x="32" y="0"/>
                      <a:pt x="29" y="4"/>
                      <a:pt x="26" y="6"/>
                    </a:cubicBezTo>
                    <a:cubicBezTo>
                      <a:pt x="24" y="8"/>
                      <a:pt x="23" y="9"/>
                      <a:pt x="20" y="9"/>
                    </a:cubicBezTo>
                    <a:cubicBezTo>
                      <a:pt x="17" y="9"/>
                      <a:pt x="15" y="8"/>
                      <a:pt x="13" y="6"/>
                    </a:cubicBezTo>
                    <a:cubicBezTo>
                      <a:pt x="10" y="4"/>
                      <a:pt x="7" y="0"/>
                      <a:pt x="0" y="0"/>
                    </a:cubicBezTo>
                    <a:cubicBezTo>
                      <a:pt x="0" y="8"/>
                      <a:pt x="0" y="8"/>
                      <a:pt x="0" y="8"/>
                    </a:cubicBezTo>
                    <a:cubicBezTo>
                      <a:pt x="3" y="8"/>
                      <a:pt x="4" y="10"/>
                      <a:pt x="7" y="12"/>
                    </a:cubicBezTo>
                    <a:cubicBezTo>
                      <a:pt x="9" y="14"/>
                      <a:pt x="13" y="17"/>
                      <a:pt x="20" y="17"/>
                    </a:cubicBezTo>
                    <a:cubicBezTo>
                      <a:pt x="26" y="17"/>
                      <a:pt x="30" y="14"/>
                      <a:pt x="32" y="12"/>
                    </a:cubicBezTo>
                    <a:cubicBezTo>
                      <a:pt x="35" y="10"/>
                      <a:pt x="36" y="8"/>
                      <a:pt x="39" y="8"/>
                    </a:cubicBezTo>
                    <a:cubicBezTo>
                      <a:pt x="42" y="8"/>
                      <a:pt x="43" y="10"/>
                      <a:pt x="46" y="12"/>
                    </a:cubicBezTo>
                    <a:cubicBezTo>
                      <a:pt x="48" y="14"/>
                      <a:pt x="52" y="17"/>
                      <a:pt x="58" y="17"/>
                    </a:cubicBezTo>
                    <a:cubicBezTo>
                      <a:pt x="64" y="17"/>
                      <a:pt x="67" y="15"/>
                      <a:pt x="70" y="13"/>
                    </a:cubicBezTo>
                    <a:cubicBezTo>
                      <a:pt x="70" y="12"/>
                      <a:pt x="71" y="12"/>
                      <a:pt x="71" y="12"/>
                    </a:cubicBezTo>
                    <a:cubicBezTo>
                      <a:pt x="74" y="10"/>
                      <a:pt x="75" y="8"/>
                      <a:pt x="78" y="8"/>
                    </a:cubicBezTo>
                    <a:cubicBezTo>
                      <a:pt x="78" y="8"/>
                      <a:pt x="79" y="9"/>
                      <a:pt x="80" y="9"/>
                    </a:cubicBezTo>
                    <a:cubicBezTo>
                      <a:pt x="81" y="9"/>
                      <a:pt x="83" y="10"/>
                      <a:pt x="84" y="12"/>
                    </a:cubicBezTo>
                    <a:cubicBezTo>
                      <a:pt x="87" y="14"/>
                      <a:pt x="91" y="17"/>
                      <a:pt x="97" y="17"/>
                    </a:cubicBezTo>
                    <a:cubicBezTo>
                      <a:pt x="104" y="17"/>
                      <a:pt x="107" y="14"/>
                      <a:pt x="110" y="12"/>
                    </a:cubicBezTo>
                    <a:cubicBezTo>
                      <a:pt x="112" y="10"/>
                      <a:pt x="114" y="8"/>
                      <a:pt x="117" y="8"/>
                    </a:cubicBezTo>
                    <a:cubicBezTo>
                      <a:pt x="120" y="8"/>
                      <a:pt x="121" y="10"/>
                      <a:pt x="123" y="12"/>
                    </a:cubicBezTo>
                    <a:cubicBezTo>
                      <a:pt x="126" y="14"/>
                      <a:pt x="129" y="17"/>
                      <a:pt x="136" y="17"/>
                    </a:cubicBezTo>
                    <a:cubicBezTo>
                      <a:pt x="143" y="17"/>
                      <a:pt x="146" y="14"/>
                      <a:pt x="149" y="12"/>
                    </a:cubicBezTo>
                    <a:cubicBezTo>
                      <a:pt x="151" y="10"/>
                      <a:pt x="153" y="9"/>
                      <a:pt x="155" y="9"/>
                    </a:cubicBezTo>
                    <a:cubicBezTo>
                      <a:pt x="158" y="9"/>
                      <a:pt x="159" y="10"/>
                      <a:pt x="161" y="12"/>
                    </a:cubicBezTo>
                    <a:cubicBezTo>
                      <a:pt x="164" y="14"/>
                      <a:pt x="168" y="17"/>
                      <a:pt x="174" y="17"/>
                    </a:cubicBezTo>
                    <a:cubicBezTo>
                      <a:pt x="181" y="17"/>
                      <a:pt x="185" y="14"/>
                      <a:pt x="187" y="12"/>
                    </a:cubicBezTo>
                    <a:cubicBezTo>
                      <a:pt x="190" y="10"/>
                      <a:pt x="191" y="8"/>
                      <a:pt x="194" y="8"/>
                    </a:cubicBezTo>
                    <a:cubicBezTo>
                      <a:pt x="197" y="8"/>
                      <a:pt x="198" y="10"/>
                      <a:pt x="200" y="12"/>
                    </a:cubicBezTo>
                    <a:cubicBezTo>
                      <a:pt x="203" y="14"/>
                      <a:pt x="206" y="17"/>
                      <a:pt x="213" y="17"/>
                    </a:cubicBezTo>
                    <a:cubicBezTo>
                      <a:pt x="219" y="17"/>
                      <a:pt x="222" y="15"/>
                      <a:pt x="225" y="13"/>
                    </a:cubicBezTo>
                    <a:cubicBezTo>
                      <a:pt x="225" y="12"/>
                      <a:pt x="226" y="12"/>
                      <a:pt x="226" y="12"/>
                    </a:cubicBezTo>
                    <a:cubicBezTo>
                      <a:pt x="228" y="10"/>
                      <a:pt x="230" y="8"/>
                      <a:pt x="233" y="8"/>
                    </a:cubicBezTo>
                    <a:cubicBezTo>
                      <a:pt x="233" y="8"/>
                      <a:pt x="234" y="9"/>
                      <a:pt x="234" y="9"/>
                    </a:cubicBezTo>
                    <a:cubicBezTo>
                      <a:pt x="236" y="9"/>
                      <a:pt x="237" y="10"/>
                      <a:pt x="239" y="12"/>
                    </a:cubicBezTo>
                    <a:cubicBezTo>
                      <a:pt x="242" y="14"/>
                      <a:pt x="245" y="17"/>
                      <a:pt x="252" y="17"/>
                    </a:cubicBezTo>
                    <a:cubicBezTo>
                      <a:pt x="259" y="17"/>
                      <a:pt x="262" y="14"/>
                      <a:pt x="265" y="12"/>
                    </a:cubicBezTo>
                    <a:cubicBezTo>
                      <a:pt x="267" y="10"/>
                      <a:pt x="268" y="8"/>
                      <a:pt x="271" y="8"/>
                    </a:cubicBezTo>
                    <a:cubicBezTo>
                      <a:pt x="274" y="8"/>
                      <a:pt x="276" y="10"/>
                      <a:pt x="278" y="12"/>
                    </a:cubicBezTo>
                    <a:cubicBezTo>
                      <a:pt x="281" y="14"/>
                      <a:pt x="284" y="17"/>
                      <a:pt x="291" y="17"/>
                    </a:cubicBezTo>
                    <a:cubicBezTo>
                      <a:pt x="297" y="17"/>
                      <a:pt x="301" y="14"/>
                      <a:pt x="304" y="12"/>
                    </a:cubicBezTo>
                    <a:cubicBezTo>
                      <a:pt x="306" y="10"/>
                      <a:pt x="307" y="8"/>
                      <a:pt x="310" y="8"/>
                    </a:cubicBezTo>
                    <a:cubicBezTo>
                      <a:pt x="310" y="0"/>
                      <a:pt x="310" y="0"/>
                      <a:pt x="310" y="0"/>
                    </a:cubicBezTo>
                    <a:cubicBezTo>
                      <a:pt x="304" y="0"/>
                      <a:pt x="300" y="4"/>
                      <a:pt x="29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6" name="Freeform 38">
                <a:extLst>
                  <a:ext uri="{FF2B5EF4-FFF2-40B4-BE49-F238E27FC236}">
                    <a16:creationId xmlns:a16="http://schemas.microsoft.com/office/drawing/2014/main" id="{056151D8-7545-41F5-9D2A-055A314FF3C7}"/>
                  </a:ext>
                </a:extLst>
              </p:cNvPr>
              <p:cNvSpPr>
                <a:spLocks/>
              </p:cNvSpPr>
              <p:nvPr/>
            </p:nvSpPr>
            <p:spPr bwMode="auto">
              <a:xfrm>
                <a:off x="3235" y="2350"/>
                <a:ext cx="13" cy="40"/>
              </a:xfrm>
              <a:custGeom>
                <a:avLst/>
                <a:gdLst>
                  <a:gd name="T0" fmla="*/ 5 w 11"/>
                  <a:gd name="T1" fmla="*/ 34 h 34"/>
                  <a:gd name="T2" fmla="*/ 6 w 11"/>
                  <a:gd name="T3" fmla="*/ 34 h 34"/>
                  <a:gd name="T4" fmla="*/ 9 w 11"/>
                  <a:gd name="T5" fmla="*/ 33 h 34"/>
                  <a:gd name="T6" fmla="*/ 11 w 11"/>
                  <a:gd name="T7" fmla="*/ 34 h 34"/>
                  <a:gd name="T8" fmla="*/ 11 w 11"/>
                  <a:gd name="T9" fmla="*/ 29 h 34"/>
                  <a:gd name="T10" fmla="*/ 1 w 11"/>
                  <a:gd name="T11" fmla="*/ 0 h 34"/>
                  <a:gd name="T12" fmla="*/ 1 w 11"/>
                  <a:gd name="T13" fmla="*/ 0 h 34"/>
                  <a:gd name="T14" fmla="*/ 1 w 11"/>
                  <a:gd name="T15" fmla="*/ 0 h 34"/>
                  <a:gd name="T16" fmla="*/ 2 w 11"/>
                  <a:gd name="T17" fmla="*/ 29 h 34"/>
                  <a:gd name="T18" fmla="*/ 5 w 11"/>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4">
                    <a:moveTo>
                      <a:pt x="5" y="34"/>
                    </a:moveTo>
                    <a:cubicBezTo>
                      <a:pt x="5" y="34"/>
                      <a:pt x="6" y="34"/>
                      <a:pt x="6" y="34"/>
                    </a:cubicBezTo>
                    <a:cubicBezTo>
                      <a:pt x="7" y="34"/>
                      <a:pt x="8" y="33"/>
                      <a:pt x="9" y="33"/>
                    </a:cubicBezTo>
                    <a:cubicBezTo>
                      <a:pt x="9" y="33"/>
                      <a:pt x="10" y="34"/>
                      <a:pt x="11" y="34"/>
                    </a:cubicBezTo>
                    <a:cubicBezTo>
                      <a:pt x="11" y="32"/>
                      <a:pt x="11" y="30"/>
                      <a:pt x="11" y="29"/>
                    </a:cubicBezTo>
                    <a:cubicBezTo>
                      <a:pt x="11" y="26"/>
                      <a:pt x="2" y="1"/>
                      <a:pt x="1" y="0"/>
                    </a:cubicBezTo>
                    <a:cubicBezTo>
                      <a:pt x="1" y="0"/>
                      <a:pt x="1" y="0"/>
                      <a:pt x="1" y="0"/>
                    </a:cubicBezTo>
                    <a:cubicBezTo>
                      <a:pt x="1" y="0"/>
                      <a:pt x="1" y="0"/>
                      <a:pt x="1" y="0"/>
                    </a:cubicBezTo>
                    <a:cubicBezTo>
                      <a:pt x="0" y="1"/>
                      <a:pt x="2" y="29"/>
                      <a:pt x="2" y="29"/>
                    </a:cubicBezTo>
                    <a:cubicBezTo>
                      <a:pt x="3" y="31"/>
                      <a:pt x="4" y="32"/>
                      <a:pt x="5"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7" name="Freeform 39">
                <a:extLst>
                  <a:ext uri="{FF2B5EF4-FFF2-40B4-BE49-F238E27FC236}">
                    <a16:creationId xmlns:a16="http://schemas.microsoft.com/office/drawing/2014/main" id="{7A897770-4F64-4415-A01A-25E072AF5BE3}"/>
                  </a:ext>
                </a:extLst>
              </p:cNvPr>
              <p:cNvSpPr>
                <a:spLocks/>
              </p:cNvSpPr>
              <p:nvPr/>
            </p:nvSpPr>
            <p:spPr bwMode="auto">
              <a:xfrm>
                <a:off x="3203" y="2397"/>
                <a:ext cx="37" cy="21"/>
              </a:xfrm>
              <a:custGeom>
                <a:avLst/>
                <a:gdLst>
                  <a:gd name="T0" fmla="*/ 31 w 32"/>
                  <a:gd name="T1" fmla="*/ 5 h 18"/>
                  <a:gd name="T2" fmla="*/ 32 w 32"/>
                  <a:gd name="T3" fmla="*/ 3 h 18"/>
                  <a:gd name="T4" fmla="*/ 30 w 32"/>
                  <a:gd name="T5" fmla="*/ 0 h 18"/>
                  <a:gd name="T6" fmla="*/ 30 w 32"/>
                  <a:gd name="T7" fmla="*/ 0 h 18"/>
                  <a:gd name="T8" fmla="*/ 25 w 32"/>
                  <a:gd name="T9" fmla="*/ 0 h 18"/>
                  <a:gd name="T10" fmla="*/ 0 w 32"/>
                  <a:gd name="T11" fmla="*/ 18 h 18"/>
                  <a:gd name="T12" fmla="*/ 0 w 32"/>
                  <a:gd name="T13" fmla="*/ 18 h 18"/>
                  <a:gd name="T14" fmla="*/ 0 w 32"/>
                  <a:gd name="T15" fmla="*/ 18 h 18"/>
                  <a:gd name="T16" fmla="*/ 0 w 32"/>
                  <a:gd name="T17" fmla="*/ 18 h 18"/>
                  <a:gd name="T18" fmla="*/ 28 w 32"/>
                  <a:gd name="T19" fmla="*/ 9 h 18"/>
                  <a:gd name="T20" fmla="*/ 31 w 32"/>
                  <a:gd name="T2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8">
                    <a:moveTo>
                      <a:pt x="31" y="5"/>
                    </a:moveTo>
                    <a:cubicBezTo>
                      <a:pt x="32" y="4"/>
                      <a:pt x="32" y="4"/>
                      <a:pt x="32" y="3"/>
                    </a:cubicBezTo>
                    <a:cubicBezTo>
                      <a:pt x="31" y="3"/>
                      <a:pt x="30" y="1"/>
                      <a:pt x="30" y="0"/>
                    </a:cubicBezTo>
                    <a:cubicBezTo>
                      <a:pt x="30" y="0"/>
                      <a:pt x="30" y="0"/>
                      <a:pt x="30" y="0"/>
                    </a:cubicBezTo>
                    <a:cubicBezTo>
                      <a:pt x="28" y="0"/>
                      <a:pt x="26" y="0"/>
                      <a:pt x="25" y="0"/>
                    </a:cubicBezTo>
                    <a:cubicBezTo>
                      <a:pt x="22" y="1"/>
                      <a:pt x="1" y="17"/>
                      <a:pt x="0" y="18"/>
                    </a:cubicBezTo>
                    <a:cubicBezTo>
                      <a:pt x="0" y="18"/>
                      <a:pt x="0" y="18"/>
                      <a:pt x="0" y="18"/>
                    </a:cubicBezTo>
                    <a:cubicBezTo>
                      <a:pt x="0" y="18"/>
                      <a:pt x="0" y="18"/>
                      <a:pt x="0" y="18"/>
                    </a:cubicBezTo>
                    <a:cubicBezTo>
                      <a:pt x="0" y="18"/>
                      <a:pt x="0" y="18"/>
                      <a:pt x="0" y="18"/>
                    </a:cubicBezTo>
                    <a:cubicBezTo>
                      <a:pt x="2" y="18"/>
                      <a:pt x="28" y="9"/>
                      <a:pt x="28" y="9"/>
                    </a:cubicBezTo>
                    <a:cubicBezTo>
                      <a:pt x="29" y="8"/>
                      <a:pt x="30" y="6"/>
                      <a:pt x="3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8" name="Freeform 40">
                <a:extLst>
                  <a:ext uri="{FF2B5EF4-FFF2-40B4-BE49-F238E27FC236}">
                    <a16:creationId xmlns:a16="http://schemas.microsoft.com/office/drawing/2014/main" id="{1177045B-6E07-4528-8D23-E87CB7A09D2F}"/>
                  </a:ext>
                </a:extLst>
              </p:cNvPr>
              <p:cNvSpPr>
                <a:spLocks/>
              </p:cNvSpPr>
              <p:nvPr/>
            </p:nvSpPr>
            <p:spPr bwMode="auto">
              <a:xfrm>
                <a:off x="3254" y="2390"/>
                <a:ext cx="41" cy="10"/>
              </a:xfrm>
              <a:custGeom>
                <a:avLst/>
                <a:gdLst>
                  <a:gd name="T0" fmla="*/ 5 w 35"/>
                  <a:gd name="T1" fmla="*/ 9 h 9"/>
                  <a:gd name="T2" fmla="*/ 6 w 35"/>
                  <a:gd name="T3" fmla="*/ 9 h 9"/>
                  <a:gd name="T4" fmla="*/ 35 w 35"/>
                  <a:gd name="T5" fmla="*/ 4 h 9"/>
                  <a:gd name="T6" fmla="*/ 35 w 35"/>
                  <a:gd name="T7" fmla="*/ 4 h 9"/>
                  <a:gd name="T8" fmla="*/ 35 w 35"/>
                  <a:gd name="T9" fmla="*/ 3 h 9"/>
                  <a:gd name="T10" fmla="*/ 6 w 35"/>
                  <a:gd name="T11" fmla="*/ 0 h 9"/>
                  <a:gd name="T12" fmla="*/ 6 w 35"/>
                  <a:gd name="T13" fmla="*/ 0 h 9"/>
                  <a:gd name="T14" fmla="*/ 1 w 35"/>
                  <a:gd name="T15" fmla="*/ 3 h 9"/>
                  <a:gd name="T16" fmla="*/ 0 w 35"/>
                  <a:gd name="T17" fmla="*/ 3 h 9"/>
                  <a:gd name="T18" fmla="*/ 0 w 35"/>
                  <a:gd name="T19" fmla="*/ 5 h 9"/>
                  <a:gd name="T20" fmla="*/ 0 w 35"/>
                  <a:gd name="T21" fmla="*/ 8 h 9"/>
                  <a:gd name="T22" fmla="*/ 5 w 35"/>
                  <a:gd name="T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9">
                    <a:moveTo>
                      <a:pt x="5" y="9"/>
                    </a:moveTo>
                    <a:cubicBezTo>
                      <a:pt x="5" y="9"/>
                      <a:pt x="5" y="9"/>
                      <a:pt x="6" y="9"/>
                    </a:cubicBezTo>
                    <a:cubicBezTo>
                      <a:pt x="9" y="9"/>
                      <a:pt x="34" y="5"/>
                      <a:pt x="35" y="4"/>
                    </a:cubicBezTo>
                    <a:cubicBezTo>
                      <a:pt x="35" y="4"/>
                      <a:pt x="35" y="4"/>
                      <a:pt x="35" y="4"/>
                    </a:cubicBezTo>
                    <a:cubicBezTo>
                      <a:pt x="35" y="4"/>
                      <a:pt x="35" y="4"/>
                      <a:pt x="35" y="3"/>
                    </a:cubicBezTo>
                    <a:cubicBezTo>
                      <a:pt x="34" y="3"/>
                      <a:pt x="7" y="0"/>
                      <a:pt x="6" y="0"/>
                    </a:cubicBezTo>
                    <a:cubicBezTo>
                      <a:pt x="6" y="0"/>
                      <a:pt x="6" y="0"/>
                      <a:pt x="6" y="0"/>
                    </a:cubicBezTo>
                    <a:cubicBezTo>
                      <a:pt x="4" y="1"/>
                      <a:pt x="3" y="1"/>
                      <a:pt x="1" y="3"/>
                    </a:cubicBezTo>
                    <a:cubicBezTo>
                      <a:pt x="1" y="3"/>
                      <a:pt x="0" y="3"/>
                      <a:pt x="0" y="3"/>
                    </a:cubicBezTo>
                    <a:cubicBezTo>
                      <a:pt x="0" y="4"/>
                      <a:pt x="0" y="5"/>
                      <a:pt x="0" y="5"/>
                    </a:cubicBezTo>
                    <a:cubicBezTo>
                      <a:pt x="0" y="6"/>
                      <a:pt x="0" y="7"/>
                      <a:pt x="0" y="8"/>
                    </a:cubicBezTo>
                    <a:cubicBezTo>
                      <a:pt x="2" y="8"/>
                      <a:pt x="4"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9" name="Freeform 41">
                <a:extLst>
                  <a:ext uri="{FF2B5EF4-FFF2-40B4-BE49-F238E27FC236}">
                    <a16:creationId xmlns:a16="http://schemas.microsoft.com/office/drawing/2014/main" id="{43273BDE-27F3-4197-B44E-0CFC7FC125BB}"/>
                  </a:ext>
                </a:extLst>
              </p:cNvPr>
              <p:cNvSpPr>
                <a:spLocks/>
              </p:cNvSpPr>
              <p:nvPr/>
            </p:nvSpPr>
            <p:spPr bwMode="auto">
              <a:xfrm>
                <a:off x="3343" y="2336"/>
                <a:ext cx="15" cy="48"/>
              </a:xfrm>
              <a:custGeom>
                <a:avLst/>
                <a:gdLst>
                  <a:gd name="T0" fmla="*/ 6 w 13"/>
                  <a:gd name="T1" fmla="*/ 41 h 41"/>
                  <a:gd name="T2" fmla="*/ 7 w 13"/>
                  <a:gd name="T3" fmla="*/ 41 h 41"/>
                  <a:gd name="T4" fmla="*/ 10 w 13"/>
                  <a:gd name="T5" fmla="*/ 40 h 41"/>
                  <a:gd name="T6" fmla="*/ 12 w 13"/>
                  <a:gd name="T7" fmla="*/ 41 h 41"/>
                  <a:gd name="T8" fmla="*/ 13 w 13"/>
                  <a:gd name="T9" fmla="*/ 34 h 41"/>
                  <a:gd name="T10" fmla="*/ 1 w 13"/>
                  <a:gd name="T11" fmla="*/ 0 h 41"/>
                  <a:gd name="T12" fmla="*/ 1 w 13"/>
                  <a:gd name="T13" fmla="*/ 0 h 41"/>
                  <a:gd name="T14" fmla="*/ 1 w 13"/>
                  <a:gd name="T15" fmla="*/ 0 h 41"/>
                  <a:gd name="T16" fmla="*/ 3 w 13"/>
                  <a:gd name="T17" fmla="*/ 35 h 41"/>
                  <a:gd name="T18" fmla="*/ 6 w 1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41">
                    <a:moveTo>
                      <a:pt x="6" y="41"/>
                    </a:moveTo>
                    <a:cubicBezTo>
                      <a:pt x="6" y="41"/>
                      <a:pt x="6" y="41"/>
                      <a:pt x="7" y="41"/>
                    </a:cubicBezTo>
                    <a:cubicBezTo>
                      <a:pt x="8" y="40"/>
                      <a:pt x="9" y="40"/>
                      <a:pt x="10" y="40"/>
                    </a:cubicBezTo>
                    <a:cubicBezTo>
                      <a:pt x="11" y="40"/>
                      <a:pt x="12" y="40"/>
                      <a:pt x="12" y="41"/>
                    </a:cubicBezTo>
                    <a:cubicBezTo>
                      <a:pt x="13" y="38"/>
                      <a:pt x="13" y="36"/>
                      <a:pt x="13" y="34"/>
                    </a:cubicBezTo>
                    <a:cubicBezTo>
                      <a:pt x="13" y="32"/>
                      <a:pt x="2" y="1"/>
                      <a:pt x="1" y="0"/>
                    </a:cubicBezTo>
                    <a:cubicBezTo>
                      <a:pt x="1" y="0"/>
                      <a:pt x="1" y="0"/>
                      <a:pt x="1" y="0"/>
                    </a:cubicBezTo>
                    <a:cubicBezTo>
                      <a:pt x="1" y="0"/>
                      <a:pt x="1" y="0"/>
                      <a:pt x="1" y="0"/>
                    </a:cubicBezTo>
                    <a:cubicBezTo>
                      <a:pt x="0" y="2"/>
                      <a:pt x="3" y="35"/>
                      <a:pt x="3" y="35"/>
                    </a:cubicBezTo>
                    <a:cubicBezTo>
                      <a:pt x="3" y="37"/>
                      <a:pt x="4" y="39"/>
                      <a:pt x="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0" name="Freeform 42">
                <a:extLst>
                  <a:ext uri="{FF2B5EF4-FFF2-40B4-BE49-F238E27FC236}">
                    <a16:creationId xmlns:a16="http://schemas.microsoft.com/office/drawing/2014/main" id="{8FEA0547-C5D3-4D6E-A10F-AB8DE0359B1F}"/>
                  </a:ext>
                </a:extLst>
              </p:cNvPr>
              <p:cNvSpPr>
                <a:spLocks/>
              </p:cNvSpPr>
              <p:nvPr/>
            </p:nvSpPr>
            <p:spPr bwMode="auto">
              <a:xfrm>
                <a:off x="3303" y="2391"/>
                <a:ext cx="46" cy="27"/>
              </a:xfrm>
              <a:custGeom>
                <a:avLst/>
                <a:gdLst>
                  <a:gd name="T0" fmla="*/ 0 w 39"/>
                  <a:gd name="T1" fmla="*/ 23 h 23"/>
                  <a:gd name="T2" fmla="*/ 0 w 39"/>
                  <a:gd name="T3" fmla="*/ 23 h 23"/>
                  <a:gd name="T4" fmla="*/ 0 w 39"/>
                  <a:gd name="T5" fmla="*/ 23 h 23"/>
                  <a:gd name="T6" fmla="*/ 1 w 39"/>
                  <a:gd name="T7" fmla="*/ 23 h 23"/>
                  <a:gd name="T8" fmla="*/ 33 w 39"/>
                  <a:gd name="T9" fmla="*/ 12 h 23"/>
                  <a:gd name="T10" fmla="*/ 38 w 39"/>
                  <a:gd name="T11" fmla="*/ 7 h 23"/>
                  <a:gd name="T12" fmla="*/ 39 w 39"/>
                  <a:gd name="T13" fmla="*/ 5 h 23"/>
                  <a:gd name="T14" fmla="*/ 36 w 39"/>
                  <a:gd name="T15" fmla="*/ 1 h 23"/>
                  <a:gd name="T16" fmla="*/ 36 w 39"/>
                  <a:gd name="T17" fmla="*/ 0 h 23"/>
                  <a:gd name="T18" fmla="*/ 30 w 39"/>
                  <a:gd name="T19" fmla="*/ 2 h 23"/>
                  <a:gd name="T20" fmla="*/ 0 w 39"/>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3">
                    <a:moveTo>
                      <a:pt x="0" y="23"/>
                    </a:moveTo>
                    <a:cubicBezTo>
                      <a:pt x="0" y="23"/>
                      <a:pt x="0" y="23"/>
                      <a:pt x="0" y="23"/>
                    </a:cubicBezTo>
                    <a:cubicBezTo>
                      <a:pt x="0" y="23"/>
                      <a:pt x="0" y="23"/>
                      <a:pt x="0" y="23"/>
                    </a:cubicBezTo>
                    <a:cubicBezTo>
                      <a:pt x="0" y="23"/>
                      <a:pt x="1" y="23"/>
                      <a:pt x="1" y="23"/>
                    </a:cubicBezTo>
                    <a:cubicBezTo>
                      <a:pt x="3" y="23"/>
                      <a:pt x="33" y="12"/>
                      <a:pt x="33" y="12"/>
                    </a:cubicBezTo>
                    <a:cubicBezTo>
                      <a:pt x="35" y="10"/>
                      <a:pt x="36" y="9"/>
                      <a:pt x="38" y="7"/>
                    </a:cubicBezTo>
                    <a:cubicBezTo>
                      <a:pt x="38" y="6"/>
                      <a:pt x="38" y="6"/>
                      <a:pt x="39" y="5"/>
                    </a:cubicBezTo>
                    <a:cubicBezTo>
                      <a:pt x="37" y="4"/>
                      <a:pt x="36" y="3"/>
                      <a:pt x="36" y="1"/>
                    </a:cubicBezTo>
                    <a:cubicBezTo>
                      <a:pt x="36" y="1"/>
                      <a:pt x="36" y="1"/>
                      <a:pt x="36" y="0"/>
                    </a:cubicBezTo>
                    <a:cubicBezTo>
                      <a:pt x="34" y="1"/>
                      <a:pt x="31" y="1"/>
                      <a:pt x="30" y="2"/>
                    </a:cubicBezTo>
                    <a:cubicBezTo>
                      <a:pt x="27" y="2"/>
                      <a:pt x="1" y="21"/>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1" name="Freeform 43">
                <a:extLst>
                  <a:ext uri="{FF2B5EF4-FFF2-40B4-BE49-F238E27FC236}">
                    <a16:creationId xmlns:a16="http://schemas.microsoft.com/office/drawing/2014/main" id="{6ECA3653-49C0-4018-8CCC-E5A069932522}"/>
                  </a:ext>
                </a:extLst>
              </p:cNvPr>
              <p:cNvSpPr>
                <a:spLocks/>
              </p:cNvSpPr>
              <p:nvPr/>
            </p:nvSpPr>
            <p:spPr bwMode="auto">
              <a:xfrm>
                <a:off x="3365" y="2384"/>
                <a:ext cx="49" cy="13"/>
              </a:xfrm>
              <a:custGeom>
                <a:avLst/>
                <a:gdLst>
                  <a:gd name="T0" fmla="*/ 6 w 42"/>
                  <a:gd name="T1" fmla="*/ 11 h 11"/>
                  <a:gd name="T2" fmla="*/ 7 w 42"/>
                  <a:gd name="T3" fmla="*/ 11 h 11"/>
                  <a:gd name="T4" fmla="*/ 42 w 42"/>
                  <a:gd name="T5" fmla="*/ 5 h 11"/>
                  <a:gd name="T6" fmla="*/ 42 w 42"/>
                  <a:gd name="T7" fmla="*/ 4 h 11"/>
                  <a:gd name="T8" fmla="*/ 42 w 42"/>
                  <a:gd name="T9" fmla="*/ 4 h 11"/>
                  <a:gd name="T10" fmla="*/ 7 w 42"/>
                  <a:gd name="T11" fmla="*/ 0 h 11"/>
                  <a:gd name="T12" fmla="*/ 7 w 42"/>
                  <a:gd name="T13" fmla="*/ 0 h 11"/>
                  <a:gd name="T14" fmla="*/ 1 w 42"/>
                  <a:gd name="T15" fmla="*/ 3 h 11"/>
                  <a:gd name="T16" fmla="*/ 0 w 42"/>
                  <a:gd name="T17" fmla="*/ 4 h 11"/>
                  <a:gd name="T18" fmla="*/ 0 w 42"/>
                  <a:gd name="T19" fmla="*/ 6 h 11"/>
                  <a:gd name="T20" fmla="*/ 0 w 42"/>
                  <a:gd name="T21" fmla="*/ 9 h 11"/>
                  <a:gd name="T22" fmla="*/ 6 w 42"/>
                  <a:gd name="T2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11">
                    <a:moveTo>
                      <a:pt x="6" y="11"/>
                    </a:moveTo>
                    <a:cubicBezTo>
                      <a:pt x="6" y="11"/>
                      <a:pt x="6" y="11"/>
                      <a:pt x="7" y="11"/>
                    </a:cubicBezTo>
                    <a:cubicBezTo>
                      <a:pt x="11" y="11"/>
                      <a:pt x="41" y="6"/>
                      <a:pt x="42" y="5"/>
                    </a:cubicBezTo>
                    <a:cubicBezTo>
                      <a:pt x="42" y="4"/>
                      <a:pt x="42" y="4"/>
                      <a:pt x="42" y="4"/>
                    </a:cubicBezTo>
                    <a:cubicBezTo>
                      <a:pt x="42" y="4"/>
                      <a:pt x="42" y="4"/>
                      <a:pt x="42" y="4"/>
                    </a:cubicBezTo>
                    <a:cubicBezTo>
                      <a:pt x="41" y="3"/>
                      <a:pt x="8" y="0"/>
                      <a:pt x="7" y="0"/>
                    </a:cubicBezTo>
                    <a:cubicBezTo>
                      <a:pt x="7" y="0"/>
                      <a:pt x="7" y="0"/>
                      <a:pt x="7" y="0"/>
                    </a:cubicBezTo>
                    <a:cubicBezTo>
                      <a:pt x="5" y="1"/>
                      <a:pt x="3" y="2"/>
                      <a:pt x="1" y="3"/>
                    </a:cubicBezTo>
                    <a:cubicBezTo>
                      <a:pt x="1" y="3"/>
                      <a:pt x="0" y="3"/>
                      <a:pt x="0" y="4"/>
                    </a:cubicBezTo>
                    <a:cubicBezTo>
                      <a:pt x="0" y="4"/>
                      <a:pt x="0" y="5"/>
                      <a:pt x="0" y="6"/>
                    </a:cubicBezTo>
                    <a:cubicBezTo>
                      <a:pt x="0" y="7"/>
                      <a:pt x="0" y="8"/>
                      <a:pt x="0" y="9"/>
                    </a:cubicBezTo>
                    <a:cubicBezTo>
                      <a:pt x="2" y="10"/>
                      <a:pt x="5" y="11"/>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2" name="Freeform 44">
                <a:extLst>
                  <a:ext uri="{FF2B5EF4-FFF2-40B4-BE49-F238E27FC236}">
                    <a16:creationId xmlns:a16="http://schemas.microsoft.com/office/drawing/2014/main" id="{779E3104-FE4B-43E3-8279-74912AB2748F}"/>
                  </a:ext>
                </a:extLst>
              </p:cNvPr>
              <p:cNvSpPr>
                <a:spLocks/>
              </p:cNvSpPr>
              <p:nvPr/>
            </p:nvSpPr>
            <p:spPr bwMode="auto">
              <a:xfrm>
                <a:off x="3473" y="2355"/>
                <a:ext cx="13" cy="39"/>
              </a:xfrm>
              <a:custGeom>
                <a:avLst/>
                <a:gdLst>
                  <a:gd name="T0" fmla="*/ 6 w 11"/>
                  <a:gd name="T1" fmla="*/ 33 h 34"/>
                  <a:gd name="T2" fmla="*/ 6 w 11"/>
                  <a:gd name="T3" fmla="*/ 34 h 34"/>
                  <a:gd name="T4" fmla="*/ 9 w 11"/>
                  <a:gd name="T5" fmla="*/ 33 h 34"/>
                  <a:gd name="T6" fmla="*/ 11 w 11"/>
                  <a:gd name="T7" fmla="*/ 33 h 34"/>
                  <a:gd name="T8" fmla="*/ 11 w 11"/>
                  <a:gd name="T9" fmla="*/ 28 h 34"/>
                  <a:gd name="T10" fmla="*/ 1 w 11"/>
                  <a:gd name="T11" fmla="*/ 0 h 34"/>
                  <a:gd name="T12" fmla="*/ 1 w 11"/>
                  <a:gd name="T13" fmla="*/ 0 h 34"/>
                  <a:gd name="T14" fmla="*/ 1 w 11"/>
                  <a:gd name="T15" fmla="*/ 0 h 34"/>
                  <a:gd name="T16" fmla="*/ 3 w 11"/>
                  <a:gd name="T17" fmla="*/ 29 h 34"/>
                  <a:gd name="T18" fmla="*/ 6 w 11"/>
                  <a:gd name="T19"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4">
                    <a:moveTo>
                      <a:pt x="6" y="33"/>
                    </a:moveTo>
                    <a:cubicBezTo>
                      <a:pt x="6" y="33"/>
                      <a:pt x="6" y="34"/>
                      <a:pt x="6" y="34"/>
                    </a:cubicBezTo>
                    <a:cubicBezTo>
                      <a:pt x="7" y="33"/>
                      <a:pt x="8" y="33"/>
                      <a:pt x="9" y="33"/>
                    </a:cubicBezTo>
                    <a:cubicBezTo>
                      <a:pt x="10" y="33"/>
                      <a:pt x="10" y="33"/>
                      <a:pt x="11" y="33"/>
                    </a:cubicBezTo>
                    <a:cubicBezTo>
                      <a:pt x="11" y="31"/>
                      <a:pt x="11" y="29"/>
                      <a:pt x="11" y="28"/>
                    </a:cubicBezTo>
                    <a:cubicBezTo>
                      <a:pt x="11" y="26"/>
                      <a:pt x="3" y="0"/>
                      <a:pt x="1" y="0"/>
                    </a:cubicBezTo>
                    <a:cubicBezTo>
                      <a:pt x="1" y="0"/>
                      <a:pt x="1" y="0"/>
                      <a:pt x="1" y="0"/>
                    </a:cubicBezTo>
                    <a:cubicBezTo>
                      <a:pt x="1" y="0"/>
                      <a:pt x="1" y="0"/>
                      <a:pt x="1" y="0"/>
                    </a:cubicBezTo>
                    <a:cubicBezTo>
                      <a:pt x="0" y="1"/>
                      <a:pt x="3" y="29"/>
                      <a:pt x="3" y="29"/>
                    </a:cubicBezTo>
                    <a:cubicBezTo>
                      <a:pt x="3" y="31"/>
                      <a:pt x="4" y="32"/>
                      <a:pt x="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3" name="Freeform 45">
                <a:extLst>
                  <a:ext uri="{FF2B5EF4-FFF2-40B4-BE49-F238E27FC236}">
                    <a16:creationId xmlns:a16="http://schemas.microsoft.com/office/drawing/2014/main" id="{8B6CED30-DC09-42E7-86C2-350D05F771A8}"/>
                  </a:ext>
                </a:extLst>
              </p:cNvPr>
              <p:cNvSpPr>
                <a:spLocks/>
              </p:cNvSpPr>
              <p:nvPr/>
            </p:nvSpPr>
            <p:spPr bwMode="auto">
              <a:xfrm>
                <a:off x="3440" y="2400"/>
                <a:ext cx="37" cy="23"/>
              </a:xfrm>
              <a:custGeom>
                <a:avLst/>
                <a:gdLst>
                  <a:gd name="T0" fmla="*/ 0 w 32"/>
                  <a:gd name="T1" fmla="*/ 18 h 19"/>
                  <a:gd name="T2" fmla="*/ 0 w 32"/>
                  <a:gd name="T3" fmla="*/ 19 h 19"/>
                  <a:gd name="T4" fmla="*/ 1 w 32"/>
                  <a:gd name="T5" fmla="*/ 19 h 19"/>
                  <a:gd name="T6" fmla="*/ 1 w 32"/>
                  <a:gd name="T7" fmla="*/ 19 h 19"/>
                  <a:gd name="T8" fmla="*/ 28 w 32"/>
                  <a:gd name="T9" fmla="*/ 9 h 19"/>
                  <a:gd name="T10" fmla="*/ 32 w 32"/>
                  <a:gd name="T11" fmla="*/ 5 h 19"/>
                  <a:gd name="T12" fmla="*/ 32 w 32"/>
                  <a:gd name="T13" fmla="*/ 4 h 19"/>
                  <a:gd name="T14" fmla="*/ 31 w 32"/>
                  <a:gd name="T15" fmla="*/ 0 h 19"/>
                  <a:gd name="T16" fmla="*/ 31 w 32"/>
                  <a:gd name="T17" fmla="*/ 0 h 19"/>
                  <a:gd name="T18" fmla="*/ 25 w 32"/>
                  <a:gd name="T19" fmla="*/ 1 h 19"/>
                  <a:gd name="T20" fmla="*/ 0 w 32"/>
                  <a:gd name="T2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9">
                    <a:moveTo>
                      <a:pt x="0" y="18"/>
                    </a:moveTo>
                    <a:cubicBezTo>
                      <a:pt x="0" y="18"/>
                      <a:pt x="0" y="19"/>
                      <a:pt x="0" y="19"/>
                    </a:cubicBezTo>
                    <a:cubicBezTo>
                      <a:pt x="0" y="19"/>
                      <a:pt x="1" y="19"/>
                      <a:pt x="1" y="19"/>
                    </a:cubicBezTo>
                    <a:cubicBezTo>
                      <a:pt x="1" y="19"/>
                      <a:pt x="1" y="19"/>
                      <a:pt x="1" y="19"/>
                    </a:cubicBezTo>
                    <a:cubicBezTo>
                      <a:pt x="2" y="19"/>
                      <a:pt x="28" y="9"/>
                      <a:pt x="28" y="9"/>
                    </a:cubicBezTo>
                    <a:cubicBezTo>
                      <a:pt x="30" y="8"/>
                      <a:pt x="30" y="7"/>
                      <a:pt x="32" y="5"/>
                    </a:cubicBezTo>
                    <a:cubicBezTo>
                      <a:pt x="32" y="5"/>
                      <a:pt x="32" y="4"/>
                      <a:pt x="32" y="4"/>
                    </a:cubicBezTo>
                    <a:cubicBezTo>
                      <a:pt x="31" y="3"/>
                      <a:pt x="31" y="2"/>
                      <a:pt x="31" y="0"/>
                    </a:cubicBezTo>
                    <a:cubicBezTo>
                      <a:pt x="31" y="0"/>
                      <a:pt x="31" y="0"/>
                      <a:pt x="31" y="0"/>
                    </a:cubicBezTo>
                    <a:cubicBezTo>
                      <a:pt x="29" y="0"/>
                      <a:pt x="26" y="0"/>
                      <a:pt x="25" y="1"/>
                    </a:cubicBezTo>
                    <a:cubicBezTo>
                      <a:pt x="23" y="2"/>
                      <a:pt x="1" y="17"/>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4" name="Freeform 46">
                <a:extLst>
                  <a:ext uri="{FF2B5EF4-FFF2-40B4-BE49-F238E27FC236}">
                    <a16:creationId xmlns:a16="http://schemas.microsoft.com/office/drawing/2014/main" id="{3E4029C0-AF79-41EC-88B3-2A2B4CF24C6F}"/>
                  </a:ext>
                </a:extLst>
              </p:cNvPr>
              <p:cNvSpPr>
                <a:spLocks/>
              </p:cNvSpPr>
              <p:nvPr/>
            </p:nvSpPr>
            <p:spPr bwMode="auto">
              <a:xfrm>
                <a:off x="3492" y="2394"/>
                <a:ext cx="40" cy="11"/>
              </a:xfrm>
              <a:custGeom>
                <a:avLst/>
                <a:gdLst>
                  <a:gd name="T0" fmla="*/ 6 w 35"/>
                  <a:gd name="T1" fmla="*/ 0 h 9"/>
                  <a:gd name="T2" fmla="*/ 6 w 35"/>
                  <a:gd name="T3" fmla="*/ 0 h 9"/>
                  <a:gd name="T4" fmla="*/ 1 w 35"/>
                  <a:gd name="T5" fmla="*/ 2 h 9"/>
                  <a:gd name="T6" fmla="*/ 0 w 35"/>
                  <a:gd name="T7" fmla="*/ 3 h 9"/>
                  <a:gd name="T8" fmla="*/ 0 w 35"/>
                  <a:gd name="T9" fmla="*/ 5 h 9"/>
                  <a:gd name="T10" fmla="*/ 0 w 35"/>
                  <a:gd name="T11" fmla="*/ 7 h 9"/>
                  <a:gd name="T12" fmla="*/ 5 w 35"/>
                  <a:gd name="T13" fmla="*/ 9 h 9"/>
                  <a:gd name="T14" fmla="*/ 6 w 35"/>
                  <a:gd name="T15" fmla="*/ 9 h 9"/>
                  <a:gd name="T16" fmla="*/ 35 w 35"/>
                  <a:gd name="T17" fmla="*/ 3 h 9"/>
                  <a:gd name="T18" fmla="*/ 35 w 35"/>
                  <a:gd name="T19" fmla="*/ 3 h 9"/>
                  <a:gd name="T20" fmla="*/ 35 w 35"/>
                  <a:gd name="T21" fmla="*/ 3 h 9"/>
                  <a:gd name="T22" fmla="*/ 6 w 35"/>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9">
                    <a:moveTo>
                      <a:pt x="6" y="0"/>
                    </a:moveTo>
                    <a:cubicBezTo>
                      <a:pt x="6" y="0"/>
                      <a:pt x="6" y="0"/>
                      <a:pt x="6" y="0"/>
                    </a:cubicBezTo>
                    <a:cubicBezTo>
                      <a:pt x="4" y="0"/>
                      <a:pt x="3" y="1"/>
                      <a:pt x="1" y="2"/>
                    </a:cubicBezTo>
                    <a:cubicBezTo>
                      <a:pt x="1" y="2"/>
                      <a:pt x="0" y="2"/>
                      <a:pt x="0" y="3"/>
                    </a:cubicBezTo>
                    <a:cubicBezTo>
                      <a:pt x="0" y="3"/>
                      <a:pt x="0" y="4"/>
                      <a:pt x="0" y="5"/>
                    </a:cubicBezTo>
                    <a:cubicBezTo>
                      <a:pt x="0" y="6"/>
                      <a:pt x="0" y="6"/>
                      <a:pt x="0" y="7"/>
                    </a:cubicBezTo>
                    <a:cubicBezTo>
                      <a:pt x="2" y="8"/>
                      <a:pt x="4" y="8"/>
                      <a:pt x="5" y="9"/>
                    </a:cubicBezTo>
                    <a:cubicBezTo>
                      <a:pt x="6" y="9"/>
                      <a:pt x="6" y="9"/>
                      <a:pt x="6" y="9"/>
                    </a:cubicBezTo>
                    <a:cubicBezTo>
                      <a:pt x="10" y="9"/>
                      <a:pt x="34" y="4"/>
                      <a:pt x="35" y="3"/>
                    </a:cubicBezTo>
                    <a:cubicBezTo>
                      <a:pt x="35" y="3"/>
                      <a:pt x="35" y="3"/>
                      <a:pt x="35" y="3"/>
                    </a:cubicBezTo>
                    <a:cubicBezTo>
                      <a:pt x="35" y="3"/>
                      <a:pt x="35" y="3"/>
                      <a:pt x="35" y="3"/>
                    </a:cubicBezTo>
                    <a:cubicBezTo>
                      <a:pt x="34" y="2"/>
                      <a:pt x="7"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5" name="Freeform 47">
                <a:extLst>
                  <a:ext uri="{FF2B5EF4-FFF2-40B4-BE49-F238E27FC236}">
                    <a16:creationId xmlns:a16="http://schemas.microsoft.com/office/drawing/2014/main" id="{410F49B1-3FFC-4E45-A0AB-8AEAA354793F}"/>
                  </a:ext>
                </a:extLst>
              </p:cNvPr>
              <p:cNvSpPr>
                <a:spLocks/>
              </p:cNvSpPr>
              <p:nvPr/>
            </p:nvSpPr>
            <p:spPr bwMode="auto">
              <a:xfrm>
                <a:off x="3204" y="2385"/>
                <a:ext cx="327" cy="88"/>
              </a:xfrm>
              <a:custGeom>
                <a:avLst/>
                <a:gdLst>
                  <a:gd name="T0" fmla="*/ 276 w 280"/>
                  <a:gd name="T1" fmla="*/ 60 h 75"/>
                  <a:gd name="T2" fmla="*/ 242 w 280"/>
                  <a:gd name="T3" fmla="*/ 64 h 75"/>
                  <a:gd name="T4" fmla="*/ 242 w 280"/>
                  <a:gd name="T5" fmla="*/ 17 h 75"/>
                  <a:gd name="T6" fmla="*/ 244 w 280"/>
                  <a:gd name="T7" fmla="*/ 15 h 75"/>
                  <a:gd name="T8" fmla="*/ 244 w 280"/>
                  <a:gd name="T9" fmla="*/ 13 h 75"/>
                  <a:gd name="T10" fmla="*/ 244 w 280"/>
                  <a:gd name="T11" fmla="*/ 11 h 75"/>
                  <a:gd name="T12" fmla="*/ 241 w 280"/>
                  <a:gd name="T13" fmla="*/ 9 h 75"/>
                  <a:gd name="T14" fmla="*/ 239 w 280"/>
                  <a:gd name="T15" fmla="*/ 8 h 75"/>
                  <a:gd name="T16" fmla="*/ 236 w 280"/>
                  <a:gd name="T17" fmla="*/ 9 h 75"/>
                  <a:gd name="T18" fmla="*/ 235 w 280"/>
                  <a:gd name="T19" fmla="*/ 13 h 75"/>
                  <a:gd name="T20" fmla="*/ 235 w 280"/>
                  <a:gd name="T21" fmla="*/ 13 h 75"/>
                  <a:gd name="T22" fmla="*/ 237 w 280"/>
                  <a:gd name="T23" fmla="*/ 17 h 75"/>
                  <a:gd name="T24" fmla="*/ 237 w 280"/>
                  <a:gd name="T25" fmla="*/ 17 h 75"/>
                  <a:gd name="T26" fmla="*/ 237 w 280"/>
                  <a:gd name="T27" fmla="*/ 63 h 75"/>
                  <a:gd name="T28" fmla="*/ 232 w 280"/>
                  <a:gd name="T29" fmla="*/ 63 h 75"/>
                  <a:gd name="T30" fmla="*/ 220 w 280"/>
                  <a:gd name="T31" fmla="*/ 61 h 75"/>
                  <a:gd name="T32" fmla="*/ 145 w 280"/>
                  <a:gd name="T33" fmla="*/ 66 h 75"/>
                  <a:gd name="T34" fmla="*/ 132 w 280"/>
                  <a:gd name="T35" fmla="*/ 68 h 75"/>
                  <a:gd name="T36" fmla="*/ 132 w 280"/>
                  <a:gd name="T37" fmla="*/ 10 h 75"/>
                  <a:gd name="T38" fmla="*/ 135 w 280"/>
                  <a:gd name="T39" fmla="*/ 8 h 75"/>
                  <a:gd name="T40" fmla="*/ 135 w 280"/>
                  <a:gd name="T41" fmla="*/ 5 h 75"/>
                  <a:gd name="T42" fmla="*/ 135 w 280"/>
                  <a:gd name="T43" fmla="*/ 3 h 75"/>
                  <a:gd name="T44" fmla="*/ 132 w 280"/>
                  <a:gd name="T45" fmla="*/ 0 h 75"/>
                  <a:gd name="T46" fmla="*/ 130 w 280"/>
                  <a:gd name="T47" fmla="*/ 0 h 75"/>
                  <a:gd name="T48" fmla="*/ 126 w 280"/>
                  <a:gd name="T49" fmla="*/ 1 h 75"/>
                  <a:gd name="T50" fmla="*/ 124 w 280"/>
                  <a:gd name="T51" fmla="*/ 5 h 75"/>
                  <a:gd name="T52" fmla="*/ 124 w 280"/>
                  <a:gd name="T53" fmla="*/ 5 h 75"/>
                  <a:gd name="T54" fmla="*/ 126 w 280"/>
                  <a:gd name="T55" fmla="*/ 10 h 75"/>
                  <a:gd name="T56" fmla="*/ 127 w 280"/>
                  <a:gd name="T57" fmla="*/ 10 h 75"/>
                  <a:gd name="T58" fmla="*/ 127 w 280"/>
                  <a:gd name="T59" fmla="*/ 69 h 75"/>
                  <a:gd name="T60" fmla="*/ 78 w 280"/>
                  <a:gd name="T61" fmla="*/ 62 h 75"/>
                  <a:gd name="T62" fmla="*/ 59 w 280"/>
                  <a:gd name="T63" fmla="*/ 57 h 75"/>
                  <a:gd name="T64" fmla="*/ 38 w 280"/>
                  <a:gd name="T65" fmla="*/ 58 h 75"/>
                  <a:gd name="T66" fmla="*/ 38 w 280"/>
                  <a:gd name="T67" fmla="*/ 14 h 75"/>
                  <a:gd name="T68" fmla="*/ 40 w 280"/>
                  <a:gd name="T69" fmla="*/ 12 h 75"/>
                  <a:gd name="T70" fmla="*/ 41 w 280"/>
                  <a:gd name="T71" fmla="*/ 9 h 75"/>
                  <a:gd name="T72" fmla="*/ 40 w 280"/>
                  <a:gd name="T73" fmla="*/ 7 h 75"/>
                  <a:gd name="T74" fmla="*/ 38 w 280"/>
                  <a:gd name="T75" fmla="*/ 5 h 75"/>
                  <a:gd name="T76" fmla="*/ 36 w 280"/>
                  <a:gd name="T77" fmla="*/ 5 h 75"/>
                  <a:gd name="T78" fmla="*/ 33 w 280"/>
                  <a:gd name="T79" fmla="*/ 6 h 75"/>
                  <a:gd name="T80" fmla="*/ 32 w 280"/>
                  <a:gd name="T81" fmla="*/ 9 h 75"/>
                  <a:gd name="T82" fmla="*/ 31 w 280"/>
                  <a:gd name="T83" fmla="*/ 9 h 75"/>
                  <a:gd name="T84" fmla="*/ 33 w 280"/>
                  <a:gd name="T85" fmla="*/ 13 h 75"/>
                  <a:gd name="T86" fmla="*/ 34 w 280"/>
                  <a:gd name="T87" fmla="*/ 14 h 75"/>
                  <a:gd name="T88" fmla="*/ 34 w 280"/>
                  <a:gd name="T89" fmla="*/ 59 h 75"/>
                  <a:gd name="T90" fmla="*/ 2 w 280"/>
                  <a:gd name="T91" fmla="*/ 68 h 75"/>
                  <a:gd name="T92" fmla="*/ 1 w 280"/>
                  <a:gd name="T93" fmla="*/ 72 h 75"/>
                  <a:gd name="T94" fmla="*/ 4 w 280"/>
                  <a:gd name="T95" fmla="*/ 73 h 75"/>
                  <a:gd name="T96" fmla="*/ 58 w 280"/>
                  <a:gd name="T97" fmla="*/ 63 h 75"/>
                  <a:gd name="T98" fmla="*/ 76 w 280"/>
                  <a:gd name="T99" fmla="*/ 67 h 75"/>
                  <a:gd name="T100" fmla="*/ 120 w 280"/>
                  <a:gd name="T101" fmla="*/ 75 h 75"/>
                  <a:gd name="T102" fmla="*/ 147 w 280"/>
                  <a:gd name="T103" fmla="*/ 71 h 75"/>
                  <a:gd name="T104" fmla="*/ 219 w 280"/>
                  <a:gd name="T105" fmla="*/ 66 h 75"/>
                  <a:gd name="T106" fmla="*/ 231 w 280"/>
                  <a:gd name="T107" fmla="*/ 68 h 75"/>
                  <a:gd name="T108" fmla="*/ 278 w 280"/>
                  <a:gd name="T109" fmla="*/ 65 h 75"/>
                  <a:gd name="T110" fmla="*/ 280 w 280"/>
                  <a:gd name="T111" fmla="*/ 62 h 75"/>
                  <a:gd name="T112" fmla="*/ 276 w 280"/>
                  <a:gd name="T113" fmla="*/ 6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0" h="75">
                    <a:moveTo>
                      <a:pt x="276" y="60"/>
                    </a:moveTo>
                    <a:cubicBezTo>
                      <a:pt x="276" y="60"/>
                      <a:pt x="263" y="65"/>
                      <a:pt x="242" y="64"/>
                    </a:cubicBezTo>
                    <a:cubicBezTo>
                      <a:pt x="242" y="17"/>
                      <a:pt x="242" y="17"/>
                      <a:pt x="242" y="17"/>
                    </a:cubicBezTo>
                    <a:cubicBezTo>
                      <a:pt x="243" y="17"/>
                      <a:pt x="243" y="16"/>
                      <a:pt x="244" y="15"/>
                    </a:cubicBezTo>
                    <a:cubicBezTo>
                      <a:pt x="244" y="14"/>
                      <a:pt x="244" y="14"/>
                      <a:pt x="244" y="13"/>
                    </a:cubicBezTo>
                    <a:cubicBezTo>
                      <a:pt x="244" y="12"/>
                      <a:pt x="244" y="11"/>
                      <a:pt x="244" y="11"/>
                    </a:cubicBezTo>
                    <a:cubicBezTo>
                      <a:pt x="243" y="10"/>
                      <a:pt x="242" y="9"/>
                      <a:pt x="241" y="9"/>
                    </a:cubicBezTo>
                    <a:cubicBezTo>
                      <a:pt x="241" y="8"/>
                      <a:pt x="240" y="8"/>
                      <a:pt x="239" y="8"/>
                    </a:cubicBezTo>
                    <a:cubicBezTo>
                      <a:pt x="238" y="8"/>
                      <a:pt x="237" y="9"/>
                      <a:pt x="236" y="9"/>
                    </a:cubicBezTo>
                    <a:cubicBezTo>
                      <a:pt x="235" y="10"/>
                      <a:pt x="235" y="11"/>
                      <a:pt x="235" y="13"/>
                    </a:cubicBezTo>
                    <a:cubicBezTo>
                      <a:pt x="235" y="13"/>
                      <a:pt x="235" y="13"/>
                      <a:pt x="235" y="13"/>
                    </a:cubicBezTo>
                    <a:cubicBezTo>
                      <a:pt x="235" y="14"/>
                      <a:pt x="235" y="16"/>
                      <a:pt x="237" y="17"/>
                    </a:cubicBezTo>
                    <a:cubicBezTo>
                      <a:pt x="237" y="17"/>
                      <a:pt x="237" y="17"/>
                      <a:pt x="237" y="17"/>
                    </a:cubicBezTo>
                    <a:cubicBezTo>
                      <a:pt x="237" y="63"/>
                      <a:pt x="237" y="63"/>
                      <a:pt x="237" y="63"/>
                    </a:cubicBezTo>
                    <a:cubicBezTo>
                      <a:pt x="235" y="63"/>
                      <a:pt x="234" y="63"/>
                      <a:pt x="232" y="63"/>
                    </a:cubicBezTo>
                    <a:cubicBezTo>
                      <a:pt x="228" y="62"/>
                      <a:pt x="224" y="62"/>
                      <a:pt x="220" y="61"/>
                    </a:cubicBezTo>
                    <a:cubicBezTo>
                      <a:pt x="197" y="58"/>
                      <a:pt x="177" y="55"/>
                      <a:pt x="145" y="66"/>
                    </a:cubicBezTo>
                    <a:cubicBezTo>
                      <a:pt x="141" y="67"/>
                      <a:pt x="137" y="68"/>
                      <a:pt x="132" y="68"/>
                    </a:cubicBezTo>
                    <a:cubicBezTo>
                      <a:pt x="132" y="10"/>
                      <a:pt x="132" y="10"/>
                      <a:pt x="132" y="10"/>
                    </a:cubicBezTo>
                    <a:cubicBezTo>
                      <a:pt x="133" y="10"/>
                      <a:pt x="134" y="9"/>
                      <a:pt x="135" y="8"/>
                    </a:cubicBezTo>
                    <a:cubicBezTo>
                      <a:pt x="135" y="7"/>
                      <a:pt x="135" y="6"/>
                      <a:pt x="135" y="5"/>
                    </a:cubicBezTo>
                    <a:cubicBezTo>
                      <a:pt x="135" y="4"/>
                      <a:pt x="135" y="4"/>
                      <a:pt x="135" y="3"/>
                    </a:cubicBezTo>
                    <a:cubicBezTo>
                      <a:pt x="134" y="2"/>
                      <a:pt x="133" y="1"/>
                      <a:pt x="132" y="0"/>
                    </a:cubicBezTo>
                    <a:cubicBezTo>
                      <a:pt x="131" y="0"/>
                      <a:pt x="131" y="0"/>
                      <a:pt x="130" y="0"/>
                    </a:cubicBezTo>
                    <a:cubicBezTo>
                      <a:pt x="128" y="0"/>
                      <a:pt x="127" y="0"/>
                      <a:pt x="126" y="1"/>
                    </a:cubicBezTo>
                    <a:cubicBezTo>
                      <a:pt x="125" y="2"/>
                      <a:pt x="124" y="3"/>
                      <a:pt x="124" y="5"/>
                    </a:cubicBezTo>
                    <a:cubicBezTo>
                      <a:pt x="124" y="5"/>
                      <a:pt x="124" y="5"/>
                      <a:pt x="124" y="5"/>
                    </a:cubicBezTo>
                    <a:cubicBezTo>
                      <a:pt x="124" y="7"/>
                      <a:pt x="125" y="9"/>
                      <a:pt x="126" y="10"/>
                    </a:cubicBezTo>
                    <a:cubicBezTo>
                      <a:pt x="127" y="10"/>
                      <a:pt x="127" y="10"/>
                      <a:pt x="127" y="10"/>
                    </a:cubicBezTo>
                    <a:cubicBezTo>
                      <a:pt x="127" y="69"/>
                      <a:pt x="127" y="69"/>
                      <a:pt x="127" y="69"/>
                    </a:cubicBezTo>
                    <a:cubicBezTo>
                      <a:pt x="109" y="71"/>
                      <a:pt x="92" y="66"/>
                      <a:pt x="78" y="62"/>
                    </a:cubicBezTo>
                    <a:cubicBezTo>
                      <a:pt x="71" y="60"/>
                      <a:pt x="64" y="58"/>
                      <a:pt x="59" y="57"/>
                    </a:cubicBezTo>
                    <a:cubicBezTo>
                      <a:pt x="52" y="57"/>
                      <a:pt x="45" y="57"/>
                      <a:pt x="38" y="58"/>
                    </a:cubicBezTo>
                    <a:cubicBezTo>
                      <a:pt x="38" y="14"/>
                      <a:pt x="38" y="14"/>
                      <a:pt x="38" y="14"/>
                    </a:cubicBezTo>
                    <a:cubicBezTo>
                      <a:pt x="39" y="13"/>
                      <a:pt x="40" y="12"/>
                      <a:pt x="40" y="12"/>
                    </a:cubicBezTo>
                    <a:cubicBezTo>
                      <a:pt x="41" y="11"/>
                      <a:pt x="41" y="10"/>
                      <a:pt x="41" y="9"/>
                    </a:cubicBezTo>
                    <a:cubicBezTo>
                      <a:pt x="41" y="9"/>
                      <a:pt x="41" y="8"/>
                      <a:pt x="40" y="7"/>
                    </a:cubicBezTo>
                    <a:cubicBezTo>
                      <a:pt x="40" y="6"/>
                      <a:pt x="39" y="6"/>
                      <a:pt x="38" y="5"/>
                    </a:cubicBezTo>
                    <a:cubicBezTo>
                      <a:pt x="38" y="5"/>
                      <a:pt x="37" y="5"/>
                      <a:pt x="36" y="5"/>
                    </a:cubicBezTo>
                    <a:cubicBezTo>
                      <a:pt x="35" y="5"/>
                      <a:pt x="34" y="5"/>
                      <a:pt x="33" y="6"/>
                    </a:cubicBezTo>
                    <a:cubicBezTo>
                      <a:pt x="32" y="7"/>
                      <a:pt x="32" y="8"/>
                      <a:pt x="32" y="9"/>
                    </a:cubicBezTo>
                    <a:cubicBezTo>
                      <a:pt x="31" y="9"/>
                      <a:pt x="31" y="9"/>
                      <a:pt x="31" y="9"/>
                    </a:cubicBezTo>
                    <a:cubicBezTo>
                      <a:pt x="31" y="11"/>
                      <a:pt x="32" y="12"/>
                      <a:pt x="33" y="13"/>
                    </a:cubicBezTo>
                    <a:cubicBezTo>
                      <a:pt x="34" y="13"/>
                      <a:pt x="34" y="13"/>
                      <a:pt x="34" y="14"/>
                    </a:cubicBezTo>
                    <a:cubicBezTo>
                      <a:pt x="34" y="59"/>
                      <a:pt x="34" y="59"/>
                      <a:pt x="34" y="59"/>
                    </a:cubicBezTo>
                    <a:cubicBezTo>
                      <a:pt x="18" y="62"/>
                      <a:pt x="3" y="68"/>
                      <a:pt x="2" y="68"/>
                    </a:cubicBezTo>
                    <a:cubicBezTo>
                      <a:pt x="1" y="69"/>
                      <a:pt x="0" y="71"/>
                      <a:pt x="1" y="72"/>
                    </a:cubicBezTo>
                    <a:cubicBezTo>
                      <a:pt x="1" y="73"/>
                      <a:pt x="3" y="74"/>
                      <a:pt x="4" y="73"/>
                    </a:cubicBezTo>
                    <a:cubicBezTo>
                      <a:pt x="4" y="73"/>
                      <a:pt x="38" y="60"/>
                      <a:pt x="58" y="63"/>
                    </a:cubicBezTo>
                    <a:cubicBezTo>
                      <a:pt x="63" y="63"/>
                      <a:pt x="70" y="65"/>
                      <a:pt x="76" y="67"/>
                    </a:cubicBezTo>
                    <a:cubicBezTo>
                      <a:pt x="89" y="71"/>
                      <a:pt x="104" y="75"/>
                      <a:pt x="120" y="75"/>
                    </a:cubicBezTo>
                    <a:cubicBezTo>
                      <a:pt x="128" y="75"/>
                      <a:pt x="137" y="74"/>
                      <a:pt x="147" y="71"/>
                    </a:cubicBezTo>
                    <a:cubicBezTo>
                      <a:pt x="178" y="60"/>
                      <a:pt x="197" y="63"/>
                      <a:pt x="219" y="66"/>
                    </a:cubicBezTo>
                    <a:cubicBezTo>
                      <a:pt x="223" y="67"/>
                      <a:pt x="227" y="67"/>
                      <a:pt x="231" y="68"/>
                    </a:cubicBezTo>
                    <a:cubicBezTo>
                      <a:pt x="260" y="72"/>
                      <a:pt x="278" y="66"/>
                      <a:pt x="278" y="65"/>
                    </a:cubicBezTo>
                    <a:cubicBezTo>
                      <a:pt x="280" y="65"/>
                      <a:pt x="280" y="63"/>
                      <a:pt x="280" y="62"/>
                    </a:cubicBezTo>
                    <a:cubicBezTo>
                      <a:pt x="279" y="61"/>
                      <a:pt x="278" y="60"/>
                      <a:pt x="276"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6" name="Freeform 48">
                <a:extLst>
                  <a:ext uri="{FF2B5EF4-FFF2-40B4-BE49-F238E27FC236}">
                    <a16:creationId xmlns:a16="http://schemas.microsoft.com/office/drawing/2014/main" id="{B6535329-EB60-488D-A375-24445CA8BECD}"/>
                  </a:ext>
                </a:extLst>
              </p:cNvPr>
              <p:cNvSpPr>
                <a:spLocks/>
              </p:cNvSpPr>
              <p:nvPr/>
            </p:nvSpPr>
            <p:spPr bwMode="auto">
              <a:xfrm>
                <a:off x="3204" y="2463"/>
                <a:ext cx="327" cy="25"/>
              </a:xfrm>
              <a:custGeom>
                <a:avLst/>
                <a:gdLst>
                  <a:gd name="T0" fmla="*/ 276 w 280"/>
                  <a:gd name="T1" fmla="*/ 6 h 21"/>
                  <a:gd name="T2" fmla="*/ 232 w 280"/>
                  <a:gd name="T3" fmla="*/ 8 h 21"/>
                  <a:gd name="T4" fmla="*/ 220 w 280"/>
                  <a:gd name="T5" fmla="*/ 7 h 21"/>
                  <a:gd name="T6" fmla="*/ 145 w 280"/>
                  <a:gd name="T7" fmla="*/ 11 h 21"/>
                  <a:gd name="T8" fmla="*/ 78 w 280"/>
                  <a:gd name="T9" fmla="*/ 8 h 21"/>
                  <a:gd name="T10" fmla="*/ 59 w 280"/>
                  <a:gd name="T11" fmla="*/ 3 h 21"/>
                  <a:gd name="T12" fmla="*/ 2 w 280"/>
                  <a:gd name="T13" fmla="*/ 14 h 21"/>
                  <a:gd name="T14" fmla="*/ 1 w 280"/>
                  <a:gd name="T15" fmla="*/ 18 h 21"/>
                  <a:gd name="T16" fmla="*/ 4 w 280"/>
                  <a:gd name="T17" fmla="*/ 19 h 21"/>
                  <a:gd name="T18" fmla="*/ 58 w 280"/>
                  <a:gd name="T19" fmla="*/ 8 h 21"/>
                  <a:gd name="T20" fmla="*/ 76 w 280"/>
                  <a:gd name="T21" fmla="*/ 13 h 21"/>
                  <a:gd name="T22" fmla="*/ 120 w 280"/>
                  <a:gd name="T23" fmla="*/ 21 h 21"/>
                  <a:gd name="T24" fmla="*/ 147 w 280"/>
                  <a:gd name="T25" fmla="*/ 16 h 21"/>
                  <a:gd name="T26" fmla="*/ 219 w 280"/>
                  <a:gd name="T27" fmla="*/ 12 h 21"/>
                  <a:gd name="T28" fmla="*/ 231 w 280"/>
                  <a:gd name="T29" fmla="*/ 14 h 21"/>
                  <a:gd name="T30" fmla="*/ 278 w 280"/>
                  <a:gd name="T31" fmla="*/ 11 h 21"/>
                  <a:gd name="T32" fmla="*/ 280 w 280"/>
                  <a:gd name="T33" fmla="*/ 8 h 21"/>
                  <a:gd name="T34" fmla="*/ 276 w 280"/>
                  <a:gd name="T35"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0" h="21">
                    <a:moveTo>
                      <a:pt x="276" y="6"/>
                    </a:moveTo>
                    <a:cubicBezTo>
                      <a:pt x="276" y="6"/>
                      <a:pt x="260" y="12"/>
                      <a:pt x="232" y="8"/>
                    </a:cubicBezTo>
                    <a:cubicBezTo>
                      <a:pt x="228" y="8"/>
                      <a:pt x="224" y="7"/>
                      <a:pt x="220" y="7"/>
                    </a:cubicBezTo>
                    <a:cubicBezTo>
                      <a:pt x="197" y="3"/>
                      <a:pt x="177" y="0"/>
                      <a:pt x="145" y="11"/>
                    </a:cubicBezTo>
                    <a:cubicBezTo>
                      <a:pt x="120" y="20"/>
                      <a:pt x="97" y="13"/>
                      <a:pt x="78" y="8"/>
                    </a:cubicBezTo>
                    <a:cubicBezTo>
                      <a:pt x="71" y="6"/>
                      <a:pt x="64" y="4"/>
                      <a:pt x="59" y="3"/>
                    </a:cubicBezTo>
                    <a:cubicBezTo>
                      <a:pt x="37" y="0"/>
                      <a:pt x="3" y="14"/>
                      <a:pt x="2" y="14"/>
                    </a:cubicBezTo>
                    <a:cubicBezTo>
                      <a:pt x="1" y="15"/>
                      <a:pt x="0" y="16"/>
                      <a:pt x="1" y="18"/>
                    </a:cubicBezTo>
                    <a:cubicBezTo>
                      <a:pt x="1" y="19"/>
                      <a:pt x="3" y="20"/>
                      <a:pt x="4" y="19"/>
                    </a:cubicBezTo>
                    <a:cubicBezTo>
                      <a:pt x="4" y="19"/>
                      <a:pt x="38" y="5"/>
                      <a:pt x="58" y="8"/>
                    </a:cubicBezTo>
                    <a:cubicBezTo>
                      <a:pt x="63" y="9"/>
                      <a:pt x="70" y="11"/>
                      <a:pt x="76" y="13"/>
                    </a:cubicBezTo>
                    <a:cubicBezTo>
                      <a:pt x="89" y="16"/>
                      <a:pt x="104" y="21"/>
                      <a:pt x="120" y="21"/>
                    </a:cubicBezTo>
                    <a:cubicBezTo>
                      <a:pt x="128" y="21"/>
                      <a:pt x="137" y="19"/>
                      <a:pt x="147" y="16"/>
                    </a:cubicBezTo>
                    <a:cubicBezTo>
                      <a:pt x="178" y="6"/>
                      <a:pt x="197" y="9"/>
                      <a:pt x="219" y="12"/>
                    </a:cubicBezTo>
                    <a:cubicBezTo>
                      <a:pt x="223" y="12"/>
                      <a:pt x="227" y="13"/>
                      <a:pt x="231" y="14"/>
                    </a:cubicBezTo>
                    <a:cubicBezTo>
                      <a:pt x="260" y="17"/>
                      <a:pt x="278" y="11"/>
                      <a:pt x="278" y="11"/>
                    </a:cubicBezTo>
                    <a:cubicBezTo>
                      <a:pt x="280" y="11"/>
                      <a:pt x="280" y="9"/>
                      <a:pt x="280" y="8"/>
                    </a:cubicBezTo>
                    <a:cubicBezTo>
                      <a:pt x="279" y="6"/>
                      <a:pt x="278" y="6"/>
                      <a:pt x="27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7" name="Freeform 49">
                <a:extLst>
                  <a:ext uri="{FF2B5EF4-FFF2-40B4-BE49-F238E27FC236}">
                    <a16:creationId xmlns:a16="http://schemas.microsoft.com/office/drawing/2014/main" id="{61118C74-9D59-4D69-9DE3-F77983A6CF48}"/>
                  </a:ext>
                </a:extLst>
              </p:cNvPr>
              <p:cNvSpPr>
                <a:spLocks noEditPoints="1"/>
              </p:cNvSpPr>
              <p:nvPr/>
            </p:nvSpPr>
            <p:spPr bwMode="auto">
              <a:xfrm>
                <a:off x="3419" y="2341"/>
                <a:ext cx="14" cy="13"/>
              </a:xfrm>
              <a:custGeom>
                <a:avLst/>
                <a:gdLst>
                  <a:gd name="T0" fmla="*/ 6 w 12"/>
                  <a:gd name="T1" fmla="*/ 0 h 11"/>
                  <a:gd name="T2" fmla="*/ 0 w 12"/>
                  <a:gd name="T3" fmla="*/ 5 h 11"/>
                  <a:gd name="T4" fmla="*/ 6 w 12"/>
                  <a:gd name="T5" fmla="*/ 11 h 11"/>
                  <a:gd name="T6" fmla="*/ 12 w 12"/>
                  <a:gd name="T7" fmla="*/ 5 h 11"/>
                  <a:gd name="T8" fmla="*/ 6 w 12"/>
                  <a:gd name="T9" fmla="*/ 0 h 11"/>
                  <a:gd name="T10" fmla="*/ 6 w 12"/>
                  <a:gd name="T11" fmla="*/ 9 h 11"/>
                  <a:gd name="T12" fmla="*/ 2 w 12"/>
                  <a:gd name="T13" fmla="*/ 5 h 11"/>
                  <a:gd name="T14" fmla="*/ 6 w 12"/>
                  <a:gd name="T15" fmla="*/ 1 h 11"/>
                  <a:gd name="T16" fmla="*/ 10 w 12"/>
                  <a:gd name="T17" fmla="*/ 5 h 11"/>
                  <a:gd name="T18" fmla="*/ 6 w 12"/>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1">
                    <a:moveTo>
                      <a:pt x="6" y="0"/>
                    </a:moveTo>
                    <a:cubicBezTo>
                      <a:pt x="3" y="0"/>
                      <a:pt x="0" y="2"/>
                      <a:pt x="0" y="5"/>
                    </a:cubicBezTo>
                    <a:cubicBezTo>
                      <a:pt x="0" y="8"/>
                      <a:pt x="3" y="11"/>
                      <a:pt x="6" y="11"/>
                    </a:cubicBezTo>
                    <a:cubicBezTo>
                      <a:pt x="9" y="11"/>
                      <a:pt x="12" y="8"/>
                      <a:pt x="12" y="5"/>
                    </a:cubicBezTo>
                    <a:cubicBezTo>
                      <a:pt x="12" y="2"/>
                      <a:pt x="9" y="0"/>
                      <a:pt x="6" y="0"/>
                    </a:cubicBezTo>
                    <a:close/>
                    <a:moveTo>
                      <a:pt x="6" y="9"/>
                    </a:moveTo>
                    <a:cubicBezTo>
                      <a:pt x="4" y="9"/>
                      <a:pt x="2" y="7"/>
                      <a:pt x="2" y="5"/>
                    </a:cubicBezTo>
                    <a:cubicBezTo>
                      <a:pt x="2" y="3"/>
                      <a:pt x="4" y="1"/>
                      <a:pt x="6" y="1"/>
                    </a:cubicBezTo>
                    <a:cubicBezTo>
                      <a:pt x="8" y="1"/>
                      <a:pt x="10" y="3"/>
                      <a:pt x="10" y="5"/>
                    </a:cubicBezTo>
                    <a:cubicBezTo>
                      <a:pt x="10" y="7"/>
                      <a:pt x="8"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8" name="Freeform 50">
                <a:extLst>
                  <a:ext uri="{FF2B5EF4-FFF2-40B4-BE49-F238E27FC236}">
                    <a16:creationId xmlns:a16="http://schemas.microsoft.com/office/drawing/2014/main" id="{466DDC40-0A97-4549-BB59-3B877B3B0F8A}"/>
                  </a:ext>
                </a:extLst>
              </p:cNvPr>
              <p:cNvSpPr>
                <a:spLocks noEditPoints="1"/>
              </p:cNvSpPr>
              <p:nvPr/>
            </p:nvSpPr>
            <p:spPr bwMode="auto">
              <a:xfrm>
                <a:off x="3432" y="2317"/>
                <a:ext cx="19" cy="20"/>
              </a:xfrm>
              <a:custGeom>
                <a:avLst/>
                <a:gdLst>
                  <a:gd name="T0" fmla="*/ 8 w 16"/>
                  <a:gd name="T1" fmla="*/ 0 h 17"/>
                  <a:gd name="T2" fmla="*/ 0 w 16"/>
                  <a:gd name="T3" fmla="*/ 9 h 17"/>
                  <a:gd name="T4" fmla="*/ 8 w 16"/>
                  <a:gd name="T5" fmla="*/ 17 h 17"/>
                  <a:gd name="T6" fmla="*/ 16 w 16"/>
                  <a:gd name="T7" fmla="*/ 9 h 17"/>
                  <a:gd name="T8" fmla="*/ 8 w 16"/>
                  <a:gd name="T9" fmla="*/ 0 h 17"/>
                  <a:gd name="T10" fmla="*/ 8 w 16"/>
                  <a:gd name="T11" fmla="*/ 15 h 17"/>
                  <a:gd name="T12" fmla="*/ 2 w 16"/>
                  <a:gd name="T13" fmla="*/ 9 h 17"/>
                  <a:gd name="T14" fmla="*/ 8 w 16"/>
                  <a:gd name="T15" fmla="*/ 2 h 17"/>
                  <a:gd name="T16" fmla="*/ 14 w 16"/>
                  <a:gd name="T17" fmla="*/ 9 h 17"/>
                  <a:gd name="T18" fmla="*/ 8 w 16"/>
                  <a:gd name="T1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8" y="0"/>
                    </a:moveTo>
                    <a:cubicBezTo>
                      <a:pt x="3" y="0"/>
                      <a:pt x="0" y="4"/>
                      <a:pt x="0" y="9"/>
                    </a:cubicBezTo>
                    <a:cubicBezTo>
                      <a:pt x="0" y="13"/>
                      <a:pt x="3" y="17"/>
                      <a:pt x="8" y="17"/>
                    </a:cubicBezTo>
                    <a:cubicBezTo>
                      <a:pt x="12" y="17"/>
                      <a:pt x="16" y="13"/>
                      <a:pt x="16" y="9"/>
                    </a:cubicBezTo>
                    <a:cubicBezTo>
                      <a:pt x="16" y="4"/>
                      <a:pt x="12" y="0"/>
                      <a:pt x="8" y="0"/>
                    </a:cubicBezTo>
                    <a:close/>
                    <a:moveTo>
                      <a:pt x="8" y="15"/>
                    </a:moveTo>
                    <a:cubicBezTo>
                      <a:pt x="4" y="15"/>
                      <a:pt x="2" y="12"/>
                      <a:pt x="2" y="9"/>
                    </a:cubicBezTo>
                    <a:cubicBezTo>
                      <a:pt x="2" y="5"/>
                      <a:pt x="4" y="2"/>
                      <a:pt x="8" y="2"/>
                    </a:cubicBezTo>
                    <a:cubicBezTo>
                      <a:pt x="11" y="2"/>
                      <a:pt x="14" y="5"/>
                      <a:pt x="14" y="9"/>
                    </a:cubicBezTo>
                    <a:cubicBezTo>
                      <a:pt x="14" y="12"/>
                      <a:pt x="11" y="15"/>
                      <a:pt x="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9" name="Freeform 51">
                <a:extLst>
                  <a:ext uri="{FF2B5EF4-FFF2-40B4-BE49-F238E27FC236}">
                    <a16:creationId xmlns:a16="http://schemas.microsoft.com/office/drawing/2014/main" id="{A4B5ECE5-3961-4A67-8423-DEA12E2701C7}"/>
                  </a:ext>
                </a:extLst>
              </p:cNvPr>
              <p:cNvSpPr>
                <a:spLocks noEditPoints="1"/>
              </p:cNvSpPr>
              <p:nvPr/>
            </p:nvSpPr>
            <p:spPr bwMode="auto">
              <a:xfrm>
                <a:off x="3432" y="2356"/>
                <a:ext cx="9" cy="10"/>
              </a:xfrm>
              <a:custGeom>
                <a:avLst/>
                <a:gdLst>
                  <a:gd name="T0" fmla="*/ 4 w 8"/>
                  <a:gd name="T1" fmla="*/ 0 h 9"/>
                  <a:gd name="T2" fmla="*/ 0 w 8"/>
                  <a:gd name="T3" fmla="*/ 5 h 9"/>
                  <a:gd name="T4" fmla="*/ 4 w 8"/>
                  <a:gd name="T5" fmla="*/ 9 h 9"/>
                  <a:gd name="T6" fmla="*/ 8 w 8"/>
                  <a:gd name="T7" fmla="*/ 5 h 9"/>
                  <a:gd name="T8" fmla="*/ 4 w 8"/>
                  <a:gd name="T9" fmla="*/ 0 h 9"/>
                  <a:gd name="T10" fmla="*/ 4 w 8"/>
                  <a:gd name="T11" fmla="*/ 7 h 9"/>
                  <a:gd name="T12" fmla="*/ 2 w 8"/>
                  <a:gd name="T13" fmla="*/ 5 h 9"/>
                  <a:gd name="T14" fmla="*/ 4 w 8"/>
                  <a:gd name="T15" fmla="*/ 2 h 9"/>
                  <a:gd name="T16" fmla="*/ 6 w 8"/>
                  <a:gd name="T17" fmla="*/ 5 h 9"/>
                  <a:gd name="T18" fmla="*/ 4 w 8"/>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9">
                    <a:moveTo>
                      <a:pt x="4" y="0"/>
                    </a:moveTo>
                    <a:cubicBezTo>
                      <a:pt x="2" y="0"/>
                      <a:pt x="0" y="2"/>
                      <a:pt x="0" y="5"/>
                    </a:cubicBezTo>
                    <a:cubicBezTo>
                      <a:pt x="0" y="7"/>
                      <a:pt x="2" y="9"/>
                      <a:pt x="4" y="9"/>
                    </a:cubicBezTo>
                    <a:cubicBezTo>
                      <a:pt x="6" y="9"/>
                      <a:pt x="8" y="7"/>
                      <a:pt x="8" y="5"/>
                    </a:cubicBezTo>
                    <a:cubicBezTo>
                      <a:pt x="8" y="2"/>
                      <a:pt x="6" y="0"/>
                      <a:pt x="4" y="0"/>
                    </a:cubicBezTo>
                    <a:close/>
                    <a:moveTo>
                      <a:pt x="4" y="7"/>
                    </a:moveTo>
                    <a:cubicBezTo>
                      <a:pt x="3" y="7"/>
                      <a:pt x="2" y="6"/>
                      <a:pt x="2" y="5"/>
                    </a:cubicBezTo>
                    <a:cubicBezTo>
                      <a:pt x="2" y="3"/>
                      <a:pt x="3" y="2"/>
                      <a:pt x="4" y="2"/>
                    </a:cubicBezTo>
                    <a:cubicBezTo>
                      <a:pt x="5" y="2"/>
                      <a:pt x="6" y="3"/>
                      <a:pt x="6" y="5"/>
                    </a:cubicBezTo>
                    <a:cubicBezTo>
                      <a:pt x="6" y="6"/>
                      <a:pt x="5"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0" name="Freeform 52">
                <a:extLst>
                  <a:ext uri="{FF2B5EF4-FFF2-40B4-BE49-F238E27FC236}">
                    <a16:creationId xmlns:a16="http://schemas.microsoft.com/office/drawing/2014/main" id="{BBFE5620-9F79-4909-91BF-710AF684ABFA}"/>
                  </a:ext>
                </a:extLst>
              </p:cNvPr>
              <p:cNvSpPr>
                <a:spLocks noEditPoints="1"/>
              </p:cNvSpPr>
              <p:nvPr/>
            </p:nvSpPr>
            <p:spPr bwMode="auto">
              <a:xfrm>
                <a:off x="3421" y="2376"/>
                <a:ext cx="7" cy="7"/>
              </a:xfrm>
              <a:custGeom>
                <a:avLst/>
                <a:gdLst>
                  <a:gd name="T0" fmla="*/ 0 w 6"/>
                  <a:gd name="T1" fmla="*/ 3 h 6"/>
                  <a:gd name="T2" fmla="*/ 3 w 6"/>
                  <a:gd name="T3" fmla="*/ 6 h 6"/>
                  <a:gd name="T4" fmla="*/ 6 w 6"/>
                  <a:gd name="T5" fmla="*/ 3 h 6"/>
                  <a:gd name="T6" fmla="*/ 3 w 6"/>
                  <a:gd name="T7" fmla="*/ 0 h 6"/>
                  <a:gd name="T8" fmla="*/ 0 w 6"/>
                  <a:gd name="T9" fmla="*/ 3 h 6"/>
                  <a:gd name="T10" fmla="*/ 4 w 6"/>
                  <a:gd name="T11" fmla="*/ 3 h 6"/>
                  <a:gd name="T12" fmla="*/ 3 w 6"/>
                  <a:gd name="T13" fmla="*/ 4 h 6"/>
                  <a:gd name="T14" fmla="*/ 2 w 6"/>
                  <a:gd name="T15" fmla="*/ 3 h 6"/>
                  <a:gd name="T16" fmla="*/ 3 w 6"/>
                  <a:gd name="T17" fmla="*/ 2 h 6"/>
                  <a:gd name="T18" fmla="*/ 4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3"/>
                    </a:moveTo>
                    <a:cubicBezTo>
                      <a:pt x="0" y="5"/>
                      <a:pt x="1" y="6"/>
                      <a:pt x="3" y="6"/>
                    </a:cubicBezTo>
                    <a:cubicBezTo>
                      <a:pt x="4" y="6"/>
                      <a:pt x="6" y="5"/>
                      <a:pt x="6" y="3"/>
                    </a:cubicBezTo>
                    <a:cubicBezTo>
                      <a:pt x="6" y="1"/>
                      <a:pt x="4" y="0"/>
                      <a:pt x="3" y="0"/>
                    </a:cubicBezTo>
                    <a:cubicBezTo>
                      <a:pt x="1" y="0"/>
                      <a:pt x="0" y="1"/>
                      <a:pt x="0" y="3"/>
                    </a:cubicBezTo>
                    <a:close/>
                    <a:moveTo>
                      <a:pt x="4" y="3"/>
                    </a:moveTo>
                    <a:cubicBezTo>
                      <a:pt x="4" y="4"/>
                      <a:pt x="3" y="4"/>
                      <a:pt x="3" y="4"/>
                    </a:cubicBezTo>
                    <a:cubicBezTo>
                      <a:pt x="2" y="4"/>
                      <a:pt x="2" y="4"/>
                      <a:pt x="2" y="3"/>
                    </a:cubicBezTo>
                    <a:cubicBezTo>
                      <a:pt x="2" y="2"/>
                      <a:pt x="2" y="2"/>
                      <a:pt x="3" y="2"/>
                    </a:cubicBezTo>
                    <a:cubicBezTo>
                      <a:pt x="3" y="2"/>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nvGrpSpPr>
          <p:cNvPr id="713" name="グループ化 712">
            <a:extLst>
              <a:ext uri="{FF2B5EF4-FFF2-40B4-BE49-F238E27FC236}">
                <a16:creationId xmlns:a16="http://schemas.microsoft.com/office/drawing/2014/main" id="{CFAFD605-C73A-432D-BD19-504AD7BAB15B}"/>
              </a:ext>
            </a:extLst>
          </p:cNvPr>
          <p:cNvGrpSpPr/>
          <p:nvPr/>
        </p:nvGrpSpPr>
        <p:grpSpPr>
          <a:xfrm>
            <a:off x="6161132" y="4063669"/>
            <a:ext cx="806394" cy="353014"/>
            <a:chOff x="4961514" y="4479729"/>
            <a:chExt cx="1910778" cy="836478"/>
          </a:xfrm>
          <a:solidFill>
            <a:schemeClr val="bg1">
              <a:lumMod val="65000"/>
            </a:schemeClr>
          </a:solidFill>
        </p:grpSpPr>
        <p:sp>
          <p:nvSpPr>
            <p:cNvPr id="714" name="Oval 559">
              <a:extLst>
                <a:ext uri="{FF2B5EF4-FFF2-40B4-BE49-F238E27FC236}">
                  <a16:creationId xmlns:a16="http://schemas.microsoft.com/office/drawing/2014/main" id="{DBD2A656-3CB7-4082-A49E-0AE51245F7C6}"/>
                </a:ext>
              </a:extLst>
            </p:cNvPr>
            <p:cNvSpPr>
              <a:spLocks noChangeArrowheads="1"/>
            </p:cNvSpPr>
            <p:nvPr/>
          </p:nvSpPr>
          <p:spPr bwMode="auto">
            <a:xfrm>
              <a:off x="5271503" y="5116108"/>
              <a:ext cx="201739" cy="20009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715" name="Oval 560">
              <a:extLst>
                <a:ext uri="{FF2B5EF4-FFF2-40B4-BE49-F238E27FC236}">
                  <a16:creationId xmlns:a16="http://schemas.microsoft.com/office/drawing/2014/main" id="{4495EC14-B44E-4A2A-B7DA-854145823BB0}"/>
                </a:ext>
              </a:extLst>
            </p:cNvPr>
            <p:cNvSpPr>
              <a:spLocks noChangeArrowheads="1"/>
            </p:cNvSpPr>
            <p:nvPr/>
          </p:nvSpPr>
          <p:spPr bwMode="auto">
            <a:xfrm>
              <a:off x="6337602" y="5116108"/>
              <a:ext cx="201739" cy="20009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716" name="Freeform 561">
              <a:extLst>
                <a:ext uri="{FF2B5EF4-FFF2-40B4-BE49-F238E27FC236}">
                  <a16:creationId xmlns:a16="http://schemas.microsoft.com/office/drawing/2014/main" id="{45ABCAA5-3249-468A-AE6A-DDC10333D0FC}"/>
                </a:ext>
              </a:extLst>
            </p:cNvPr>
            <p:cNvSpPr>
              <a:spLocks noEditPoints="1"/>
            </p:cNvSpPr>
            <p:nvPr/>
          </p:nvSpPr>
          <p:spPr bwMode="auto">
            <a:xfrm>
              <a:off x="4961514" y="4479729"/>
              <a:ext cx="1910778" cy="744629"/>
            </a:xfrm>
            <a:custGeom>
              <a:avLst/>
              <a:gdLst>
                <a:gd name="T0" fmla="*/ 481 w 493"/>
                <a:gd name="T1" fmla="*/ 0 h 192"/>
                <a:gd name="T2" fmla="*/ 25 w 493"/>
                <a:gd name="T3" fmla="*/ 0 h 192"/>
                <a:gd name="T4" fmla="*/ 14 w 493"/>
                <a:gd name="T5" fmla="*/ 12 h 192"/>
                <a:gd name="T6" fmla="*/ 0 w 493"/>
                <a:gd name="T7" fmla="*/ 158 h 192"/>
                <a:gd name="T8" fmla="*/ 1 w 493"/>
                <a:gd name="T9" fmla="*/ 190 h 192"/>
                <a:gd name="T10" fmla="*/ 72 w 493"/>
                <a:gd name="T11" fmla="*/ 190 h 192"/>
                <a:gd name="T12" fmla="*/ 107 w 493"/>
                <a:gd name="T13" fmla="*/ 157 h 192"/>
                <a:gd name="T14" fmla="*/ 141 w 493"/>
                <a:gd name="T15" fmla="*/ 190 h 192"/>
                <a:gd name="T16" fmla="*/ 346 w 493"/>
                <a:gd name="T17" fmla="*/ 191 h 192"/>
                <a:gd name="T18" fmla="*/ 381 w 493"/>
                <a:gd name="T19" fmla="*/ 157 h 192"/>
                <a:gd name="T20" fmla="*/ 415 w 493"/>
                <a:gd name="T21" fmla="*/ 191 h 192"/>
                <a:gd name="T22" fmla="*/ 493 w 493"/>
                <a:gd name="T23" fmla="*/ 192 h 192"/>
                <a:gd name="T24" fmla="*/ 493 w 493"/>
                <a:gd name="T25" fmla="*/ 12 h 192"/>
                <a:gd name="T26" fmla="*/ 481 w 493"/>
                <a:gd name="T27" fmla="*/ 0 h 192"/>
                <a:gd name="T28" fmla="*/ 71 w 493"/>
                <a:gd name="T29" fmla="*/ 165 h 192"/>
                <a:gd name="T30" fmla="*/ 34 w 493"/>
                <a:gd name="T31" fmla="*/ 165 h 192"/>
                <a:gd name="T32" fmla="*/ 34 w 493"/>
                <a:gd name="T33" fmla="*/ 23 h 192"/>
                <a:gd name="T34" fmla="*/ 71 w 493"/>
                <a:gd name="T35" fmla="*/ 23 h 192"/>
                <a:gd name="T36" fmla="*/ 71 w 493"/>
                <a:gd name="T37" fmla="*/ 165 h 192"/>
                <a:gd name="T38" fmla="*/ 145 w 493"/>
                <a:gd name="T39" fmla="*/ 87 h 192"/>
                <a:gd name="T40" fmla="*/ 108 w 493"/>
                <a:gd name="T41" fmla="*/ 87 h 192"/>
                <a:gd name="T42" fmla="*/ 108 w 493"/>
                <a:gd name="T43" fmla="*/ 23 h 192"/>
                <a:gd name="T44" fmla="*/ 145 w 493"/>
                <a:gd name="T45" fmla="*/ 23 h 192"/>
                <a:gd name="T46" fmla="*/ 145 w 493"/>
                <a:gd name="T47" fmla="*/ 87 h 192"/>
                <a:gd name="T48" fmla="*/ 196 w 493"/>
                <a:gd name="T49" fmla="*/ 87 h 192"/>
                <a:gd name="T50" fmla="*/ 159 w 493"/>
                <a:gd name="T51" fmla="*/ 87 h 192"/>
                <a:gd name="T52" fmla="*/ 159 w 493"/>
                <a:gd name="T53" fmla="*/ 23 h 192"/>
                <a:gd name="T54" fmla="*/ 196 w 493"/>
                <a:gd name="T55" fmla="*/ 23 h 192"/>
                <a:gd name="T56" fmla="*/ 196 w 493"/>
                <a:gd name="T57" fmla="*/ 87 h 192"/>
                <a:gd name="T58" fmla="*/ 253 w 493"/>
                <a:gd name="T59" fmla="*/ 168 h 192"/>
                <a:gd name="T60" fmla="*/ 216 w 493"/>
                <a:gd name="T61" fmla="*/ 168 h 192"/>
                <a:gd name="T62" fmla="*/ 216 w 493"/>
                <a:gd name="T63" fmla="*/ 23 h 192"/>
                <a:gd name="T64" fmla="*/ 253 w 493"/>
                <a:gd name="T65" fmla="*/ 23 h 192"/>
                <a:gd name="T66" fmla="*/ 253 w 493"/>
                <a:gd name="T67" fmla="*/ 168 h 192"/>
                <a:gd name="T68" fmla="*/ 298 w 493"/>
                <a:gd name="T69" fmla="*/ 168 h 192"/>
                <a:gd name="T70" fmla="*/ 261 w 493"/>
                <a:gd name="T71" fmla="*/ 168 h 192"/>
                <a:gd name="T72" fmla="*/ 261 w 493"/>
                <a:gd name="T73" fmla="*/ 23 h 192"/>
                <a:gd name="T74" fmla="*/ 298 w 493"/>
                <a:gd name="T75" fmla="*/ 23 h 192"/>
                <a:gd name="T76" fmla="*/ 298 w 493"/>
                <a:gd name="T77" fmla="*/ 168 h 192"/>
                <a:gd name="T78" fmla="*/ 365 w 493"/>
                <a:gd name="T79" fmla="*/ 87 h 192"/>
                <a:gd name="T80" fmla="*/ 328 w 493"/>
                <a:gd name="T81" fmla="*/ 87 h 192"/>
                <a:gd name="T82" fmla="*/ 328 w 493"/>
                <a:gd name="T83" fmla="*/ 23 h 192"/>
                <a:gd name="T84" fmla="*/ 365 w 493"/>
                <a:gd name="T85" fmla="*/ 23 h 192"/>
                <a:gd name="T86" fmla="*/ 365 w 493"/>
                <a:gd name="T87" fmla="*/ 87 h 192"/>
                <a:gd name="T88" fmla="*/ 416 w 493"/>
                <a:gd name="T89" fmla="*/ 87 h 192"/>
                <a:gd name="T90" fmla="*/ 379 w 493"/>
                <a:gd name="T91" fmla="*/ 87 h 192"/>
                <a:gd name="T92" fmla="*/ 379 w 493"/>
                <a:gd name="T93" fmla="*/ 23 h 192"/>
                <a:gd name="T94" fmla="*/ 416 w 493"/>
                <a:gd name="T95" fmla="*/ 23 h 192"/>
                <a:gd name="T96" fmla="*/ 416 w 493"/>
                <a:gd name="T97" fmla="*/ 87 h 192"/>
                <a:gd name="T98" fmla="*/ 466 w 493"/>
                <a:gd name="T99" fmla="*/ 87 h 192"/>
                <a:gd name="T100" fmla="*/ 429 w 493"/>
                <a:gd name="T101" fmla="*/ 87 h 192"/>
                <a:gd name="T102" fmla="*/ 429 w 493"/>
                <a:gd name="T103" fmla="*/ 23 h 192"/>
                <a:gd name="T104" fmla="*/ 466 w 493"/>
                <a:gd name="T105" fmla="*/ 23 h 192"/>
                <a:gd name="T106" fmla="*/ 466 w 493"/>
                <a:gd name="T107" fmla="*/ 8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3" h="192">
                  <a:moveTo>
                    <a:pt x="481" y="0"/>
                  </a:moveTo>
                  <a:cubicBezTo>
                    <a:pt x="25" y="0"/>
                    <a:pt x="25" y="0"/>
                    <a:pt x="25" y="0"/>
                  </a:cubicBezTo>
                  <a:cubicBezTo>
                    <a:pt x="19" y="0"/>
                    <a:pt x="14" y="5"/>
                    <a:pt x="14" y="12"/>
                  </a:cubicBezTo>
                  <a:cubicBezTo>
                    <a:pt x="0" y="158"/>
                    <a:pt x="0" y="158"/>
                    <a:pt x="0" y="158"/>
                  </a:cubicBezTo>
                  <a:cubicBezTo>
                    <a:pt x="1" y="190"/>
                    <a:pt x="1" y="190"/>
                    <a:pt x="1" y="190"/>
                  </a:cubicBezTo>
                  <a:cubicBezTo>
                    <a:pt x="72" y="190"/>
                    <a:pt x="72" y="190"/>
                    <a:pt x="72" y="190"/>
                  </a:cubicBezTo>
                  <a:cubicBezTo>
                    <a:pt x="73" y="172"/>
                    <a:pt x="88" y="157"/>
                    <a:pt x="107" y="157"/>
                  </a:cubicBezTo>
                  <a:cubicBezTo>
                    <a:pt x="125" y="157"/>
                    <a:pt x="140" y="172"/>
                    <a:pt x="141" y="190"/>
                  </a:cubicBezTo>
                  <a:cubicBezTo>
                    <a:pt x="346" y="191"/>
                    <a:pt x="346" y="191"/>
                    <a:pt x="346" y="191"/>
                  </a:cubicBezTo>
                  <a:cubicBezTo>
                    <a:pt x="346" y="172"/>
                    <a:pt x="362" y="157"/>
                    <a:pt x="381" y="157"/>
                  </a:cubicBezTo>
                  <a:cubicBezTo>
                    <a:pt x="400" y="157"/>
                    <a:pt x="415" y="172"/>
                    <a:pt x="415" y="191"/>
                  </a:cubicBezTo>
                  <a:cubicBezTo>
                    <a:pt x="493" y="192"/>
                    <a:pt x="493" y="192"/>
                    <a:pt x="493" y="192"/>
                  </a:cubicBezTo>
                  <a:cubicBezTo>
                    <a:pt x="493" y="12"/>
                    <a:pt x="493" y="12"/>
                    <a:pt x="493" y="12"/>
                  </a:cubicBezTo>
                  <a:cubicBezTo>
                    <a:pt x="493" y="5"/>
                    <a:pt x="488" y="0"/>
                    <a:pt x="481" y="0"/>
                  </a:cubicBezTo>
                  <a:close/>
                  <a:moveTo>
                    <a:pt x="71" y="165"/>
                  </a:moveTo>
                  <a:cubicBezTo>
                    <a:pt x="34" y="165"/>
                    <a:pt x="34" y="165"/>
                    <a:pt x="34" y="165"/>
                  </a:cubicBezTo>
                  <a:cubicBezTo>
                    <a:pt x="34" y="23"/>
                    <a:pt x="34" y="23"/>
                    <a:pt x="34" y="23"/>
                  </a:cubicBezTo>
                  <a:cubicBezTo>
                    <a:pt x="71" y="23"/>
                    <a:pt x="71" y="23"/>
                    <a:pt x="71" y="23"/>
                  </a:cubicBezTo>
                  <a:lnTo>
                    <a:pt x="71" y="165"/>
                  </a:lnTo>
                  <a:close/>
                  <a:moveTo>
                    <a:pt x="145" y="87"/>
                  </a:moveTo>
                  <a:cubicBezTo>
                    <a:pt x="108" y="87"/>
                    <a:pt x="108" y="87"/>
                    <a:pt x="108" y="87"/>
                  </a:cubicBezTo>
                  <a:cubicBezTo>
                    <a:pt x="108" y="23"/>
                    <a:pt x="108" y="23"/>
                    <a:pt x="108" y="23"/>
                  </a:cubicBezTo>
                  <a:cubicBezTo>
                    <a:pt x="145" y="23"/>
                    <a:pt x="145" y="23"/>
                    <a:pt x="145" y="23"/>
                  </a:cubicBezTo>
                  <a:lnTo>
                    <a:pt x="145" y="87"/>
                  </a:lnTo>
                  <a:close/>
                  <a:moveTo>
                    <a:pt x="196" y="87"/>
                  </a:moveTo>
                  <a:cubicBezTo>
                    <a:pt x="159" y="87"/>
                    <a:pt x="159" y="87"/>
                    <a:pt x="159" y="87"/>
                  </a:cubicBezTo>
                  <a:cubicBezTo>
                    <a:pt x="159" y="23"/>
                    <a:pt x="159" y="23"/>
                    <a:pt x="159" y="23"/>
                  </a:cubicBezTo>
                  <a:cubicBezTo>
                    <a:pt x="196" y="23"/>
                    <a:pt x="196" y="23"/>
                    <a:pt x="196" y="23"/>
                  </a:cubicBezTo>
                  <a:lnTo>
                    <a:pt x="196" y="87"/>
                  </a:lnTo>
                  <a:close/>
                  <a:moveTo>
                    <a:pt x="253" y="168"/>
                  </a:moveTo>
                  <a:cubicBezTo>
                    <a:pt x="216" y="168"/>
                    <a:pt x="216" y="168"/>
                    <a:pt x="216" y="168"/>
                  </a:cubicBezTo>
                  <a:cubicBezTo>
                    <a:pt x="216" y="23"/>
                    <a:pt x="216" y="23"/>
                    <a:pt x="216" y="23"/>
                  </a:cubicBezTo>
                  <a:cubicBezTo>
                    <a:pt x="253" y="23"/>
                    <a:pt x="253" y="23"/>
                    <a:pt x="253" y="23"/>
                  </a:cubicBezTo>
                  <a:lnTo>
                    <a:pt x="253" y="168"/>
                  </a:lnTo>
                  <a:close/>
                  <a:moveTo>
                    <a:pt x="298" y="168"/>
                  </a:moveTo>
                  <a:cubicBezTo>
                    <a:pt x="261" y="168"/>
                    <a:pt x="261" y="168"/>
                    <a:pt x="261" y="168"/>
                  </a:cubicBezTo>
                  <a:cubicBezTo>
                    <a:pt x="261" y="23"/>
                    <a:pt x="261" y="23"/>
                    <a:pt x="261" y="23"/>
                  </a:cubicBezTo>
                  <a:cubicBezTo>
                    <a:pt x="298" y="23"/>
                    <a:pt x="298" y="23"/>
                    <a:pt x="298" y="23"/>
                  </a:cubicBezTo>
                  <a:lnTo>
                    <a:pt x="298" y="168"/>
                  </a:lnTo>
                  <a:close/>
                  <a:moveTo>
                    <a:pt x="365" y="87"/>
                  </a:moveTo>
                  <a:cubicBezTo>
                    <a:pt x="328" y="87"/>
                    <a:pt x="328" y="87"/>
                    <a:pt x="328" y="87"/>
                  </a:cubicBezTo>
                  <a:cubicBezTo>
                    <a:pt x="328" y="23"/>
                    <a:pt x="328" y="23"/>
                    <a:pt x="328" y="23"/>
                  </a:cubicBezTo>
                  <a:cubicBezTo>
                    <a:pt x="365" y="23"/>
                    <a:pt x="365" y="23"/>
                    <a:pt x="365" y="23"/>
                  </a:cubicBezTo>
                  <a:lnTo>
                    <a:pt x="365" y="87"/>
                  </a:lnTo>
                  <a:close/>
                  <a:moveTo>
                    <a:pt x="416" y="87"/>
                  </a:moveTo>
                  <a:cubicBezTo>
                    <a:pt x="379" y="87"/>
                    <a:pt x="379" y="87"/>
                    <a:pt x="379" y="87"/>
                  </a:cubicBezTo>
                  <a:cubicBezTo>
                    <a:pt x="379" y="23"/>
                    <a:pt x="379" y="23"/>
                    <a:pt x="379" y="23"/>
                  </a:cubicBezTo>
                  <a:cubicBezTo>
                    <a:pt x="416" y="23"/>
                    <a:pt x="416" y="23"/>
                    <a:pt x="416" y="23"/>
                  </a:cubicBezTo>
                  <a:lnTo>
                    <a:pt x="416" y="87"/>
                  </a:lnTo>
                  <a:close/>
                  <a:moveTo>
                    <a:pt x="466" y="87"/>
                  </a:moveTo>
                  <a:cubicBezTo>
                    <a:pt x="429" y="87"/>
                    <a:pt x="429" y="87"/>
                    <a:pt x="429" y="87"/>
                  </a:cubicBezTo>
                  <a:cubicBezTo>
                    <a:pt x="429" y="23"/>
                    <a:pt x="429" y="23"/>
                    <a:pt x="429" y="23"/>
                  </a:cubicBezTo>
                  <a:cubicBezTo>
                    <a:pt x="466" y="23"/>
                    <a:pt x="466" y="23"/>
                    <a:pt x="466" y="23"/>
                  </a:cubicBezTo>
                  <a:lnTo>
                    <a:pt x="466"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grpSp>
      <p:grpSp>
        <p:nvGrpSpPr>
          <p:cNvPr id="158" name="グループ化 157">
            <a:extLst>
              <a:ext uri="{FF2B5EF4-FFF2-40B4-BE49-F238E27FC236}">
                <a16:creationId xmlns:a16="http://schemas.microsoft.com/office/drawing/2014/main" id="{04A90161-F743-4491-9318-2D9565898486}"/>
              </a:ext>
            </a:extLst>
          </p:cNvPr>
          <p:cNvGrpSpPr/>
          <p:nvPr/>
        </p:nvGrpSpPr>
        <p:grpSpPr>
          <a:xfrm>
            <a:off x="6284750" y="2344165"/>
            <a:ext cx="2388473" cy="1645853"/>
            <a:chOff x="5883754" y="2460888"/>
            <a:chExt cx="2388473" cy="1645853"/>
          </a:xfrm>
        </p:grpSpPr>
        <p:grpSp>
          <p:nvGrpSpPr>
            <p:cNvPr id="242" name="グループ化 241">
              <a:extLst>
                <a:ext uri="{FF2B5EF4-FFF2-40B4-BE49-F238E27FC236}">
                  <a16:creationId xmlns:a16="http://schemas.microsoft.com/office/drawing/2014/main" id="{E40E2452-A21E-477C-A947-F0C118FE91E9}"/>
                </a:ext>
              </a:extLst>
            </p:cNvPr>
            <p:cNvGrpSpPr/>
            <p:nvPr/>
          </p:nvGrpSpPr>
          <p:grpSpPr>
            <a:xfrm>
              <a:off x="6330686" y="3209641"/>
              <a:ext cx="696047" cy="372601"/>
              <a:chOff x="5996986" y="3257672"/>
              <a:chExt cx="696047" cy="372601"/>
            </a:xfrm>
          </p:grpSpPr>
          <p:sp>
            <p:nvSpPr>
              <p:cNvPr id="403" name="Freeform 102">
                <a:extLst>
                  <a:ext uri="{FF2B5EF4-FFF2-40B4-BE49-F238E27FC236}">
                    <a16:creationId xmlns:a16="http://schemas.microsoft.com/office/drawing/2014/main" id="{5AAEBF55-5936-472D-A255-EDA0BBE9470E}"/>
                  </a:ext>
                </a:extLst>
              </p:cNvPr>
              <p:cNvSpPr>
                <a:spLocks noChangeAspect="1"/>
              </p:cNvSpPr>
              <p:nvPr/>
            </p:nvSpPr>
            <p:spPr bwMode="auto">
              <a:xfrm>
                <a:off x="6405992" y="3353775"/>
                <a:ext cx="287041" cy="276498"/>
              </a:xfrm>
              <a:custGeom>
                <a:avLst/>
                <a:gdLst>
                  <a:gd name="T0" fmla="*/ 72 w 135"/>
                  <a:gd name="T1" fmla="*/ 2 h 130"/>
                  <a:gd name="T2" fmla="*/ 63 w 135"/>
                  <a:gd name="T3" fmla="*/ 2 h 130"/>
                  <a:gd name="T4" fmla="*/ 4 w 135"/>
                  <a:gd name="T5" fmla="*/ 43 h 130"/>
                  <a:gd name="T6" fmla="*/ 0 w 135"/>
                  <a:gd name="T7" fmla="*/ 52 h 130"/>
                  <a:gd name="T8" fmla="*/ 0 w 135"/>
                  <a:gd name="T9" fmla="*/ 124 h 130"/>
                  <a:gd name="T10" fmla="*/ 5 w 135"/>
                  <a:gd name="T11" fmla="*/ 130 h 130"/>
                  <a:gd name="T12" fmla="*/ 47 w 135"/>
                  <a:gd name="T13" fmla="*/ 130 h 130"/>
                  <a:gd name="T14" fmla="*/ 53 w 135"/>
                  <a:gd name="T15" fmla="*/ 124 h 130"/>
                  <a:gd name="T16" fmla="*/ 53 w 135"/>
                  <a:gd name="T17" fmla="*/ 91 h 130"/>
                  <a:gd name="T18" fmla="*/ 58 w 135"/>
                  <a:gd name="T19" fmla="*/ 85 h 130"/>
                  <a:gd name="T20" fmla="*/ 76 w 135"/>
                  <a:gd name="T21" fmla="*/ 85 h 130"/>
                  <a:gd name="T22" fmla="*/ 82 w 135"/>
                  <a:gd name="T23" fmla="*/ 91 h 130"/>
                  <a:gd name="T24" fmla="*/ 82 w 135"/>
                  <a:gd name="T25" fmla="*/ 124 h 130"/>
                  <a:gd name="T26" fmla="*/ 87 w 135"/>
                  <a:gd name="T27" fmla="*/ 130 h 130"/>
                  <a:gd name="T28" fmla="*/ 129 w 135"/>
                  <a:gd name="T29" fmla="*/ 130 h 130"/>
                  <a:gd name="T30" fmla="*/ 135 w 135"/>
                  <a:gd name="T31" fmla="*/ 124 h 130"/>
                  <a:gd name="T32" fmla="*/ 135 w 135"/>
                  <a:gd name="T33" fmla="*/ 52 h 130"/>
                  <a:gd name="T34" fmla="*/ 130 w 135"/>
                  <a:gd name="T35" fmla="*/ 43 h 130"/>
                  <a:gd name="T36" fmla="*/ 72 w 135"/>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130">
                    <a:moveTo>
                      <a:pt x="72" y="2"/>
                    </a:moveTo>
                    <a:cubicBezTo>
                      <a:pt x="69" y="0"/>
                      <a:pt x="65" y="0"/>
                      <a:pt x="63" y="2"/>
                    </a:cubicBezTo>
                    <a:cubicBezTo>
                      <a:pt x="4" y="43"/>
                      <a:pt x="4" y="43"/>
                      <a:pt x="4" y="43"/>
                    </a:cubicBezTo>
                    <a:cubicBezTo>
                      <a:pt x="2" y="45"/>
                      <a:pt x="0" y="49"/>
                      <a:pt x="0" y="52"/>
                    </a:cubicBezTo>
                    <a:cubicBezTo>
                      <a:pt x="0" y="124"/>
                      <a:pt x="0" y="124"/>
                      <a:pt x="0" y="124"/>
                    </a:cubicBezTo>
                    <a:cubicBezTo>
                      <a:pt x="0" y="127"/>
                      <a:pt x="2" y="130"/>
                      <a:pt x="5" y="130"/>
                    </a:cubicBezTo>
                    <a:cubicBezTo>
                      <a:pt x="47" y="130"/>
                      <a:pt x="47" y="130"/>
                      <a:pt x="47" y="130"/>
                    </a:cubicBezTo>
                    <a:cubicBezTo>
                      <a:pt x="50" y="130"/>
                      <a:pt x="53" y="127"/>
                      <a:pt x="53" y="124"/>
                    </a:cubicBezTo>
                    <a:cubicBezTo>
                      <a:pt x="53" y="91"/>
                      <a:pt x="53" y="91"/>
                      <a:pt x="53" y="91"/>
                    </a:cubicBezTo>
                    <a:cubicBezTo>
                      <a:pt x="53" y="88"/>
                      <a:pt x="55" y="85"/>
                      <a:pt x="58" y="85"/>
                    </a:cubicBezTo>
                    <a:cubicBezTo>
                      <a:pt x="76" y="85"/>
                      <a:pt x="76" y="85"/>
                      <a:pt x="76" y="85"/>
                    </a:cubicBezTo>
                    <a:cubicBezTo>
                      <a:pt x="79" y="85"/>
                      <a:pt x="82" y="88"/>
                      <a:pt x="82" y="91"/>
                    </a:cubicBezTo>
                    <a:cubicBezTo>
                      <a:pt x="82" y="124"/>
                      <a:pt x="82" y="124"/>
                      <a:pt x="82" y="124"/>
                    </a:cubicBezTo>
                    <a:cubicBezTo>
                      <a:pt x="82" y="127"/>
                      <a:pt x="84" y="130"/>
                      <a:pt x="87" y="130"/>
                    </a:cubicBezTo>
                    <a:cubicBezTo>
                      <a:pt x="129" y="130"/>
                      <a:pt x="129" y="130"/>
                      <a:pt x="129" y="130"/>
                    </a:cubicBezTo>
                    <a:cubicBezTo>
                      <a:pt x="132" y="130"/>
                      <a:pt x="135" y="127"/>
                      <a:pt x="135" y="124"/>
                    </a:cubicBezTo>
                    <a:cubicBezTo>
                      <a:pt x="135" y="52"/>
                      <a:pt x="135" y="52"/>
                      <a:pt x="135" y="52"/>
                    </a:cubicBezTo>
                    <a:cubicBezTo>
                      <a:pt x="135" y="49"/>
                      <a:pt x="133" y="45"/>
                      <a:pt x="130" y="43"/>
                    </a:cubicBezTo>
                    <a:lnTo>
                      <a:pt x="72" y="2"/>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404" name="Freeform 102">
                <a:extLst>
                  <a:ext uri="{FF2B5EF4-FFF2-40B4-BE49-F238E27FC236}">
                    <a16:creationId xmlns:a16="http://schemas.microsoft.com/office/drawing/2014/main" id="{086F1E4B-4DCD-48E0-9082-3F7A049BD7C6}"/>
                  </a:ext>
                </a:extLst>
              </p:cNvPr>
              <p:cNvSpPr>
                <a:spLocks noChangeAspect="1"/>
              </p:cNvSpPr>
              <p:nvPr/>
            </p:nvSpPr>
            <p:spPr bwMode="auto">
              <a:xfrm>
                <a:off x="5996986" y="3257672"/>
                <a:ext cx="371268" cy="357631"/>
              </a:xfrm>
              <a:custGeom>
                <a:avLst/>
                <a:gdLst>
                  <a:gd name="T0" fmla="*/ 72 w 135"/>
                  <a:gd name="T1" fmla="*/ 2 h 130"/>
                  <a:gd name="T2" fmla="*/ 63 w 135"/>
                  <a:gd name="T3" fmla="*/ 2 h 130"/>
                  <a:gd name="T4" fmla="*/ 4 w 135"/>
                  <a:gd name="T5" fmla="*/ 43 h 130"/>
                  <a:gd name="T6" fmla="*/ 0 w 135"/>
                  <a:gd name="T7" fmla="*/ 52 h 130"/>
                  <a:gd name="T8" fmla="*/ 0 w 135"/>
                  <a:gd name="T9" fmla="*/ 124 h 130"/>
                  <a:gd name="T10" fmla="*/ 5 w 135"/>
                  <a:gd name="T11" fmla="*/ 130 h 130"/>
                  <a:gd name="T12" fmla="*/ 47 w 135"/>
                  <a:gd name="T13" fmla="*/ 130 h 130"/>
                  <a:gd name="T14" fmla="*/ 53 w 135"/>
                  <a:gd name="T15" fmla="*/ 124 h 130"/>
                  <a:gd name="T16" fmla="*/ 53 w 135"/>
                  <a:gd name="T17" fmla="*/ 91 h 130"/>
                  <a:gd name="T18" fmla="*/ 58 w 135"/>
                  <a:gd name="T19" fmla="*/ 85 h 130"/>
                  <a:gd name="T20" fmla="*/ 76 w 135"/>
                  <a:gd name="T21" fmla="*/ 85 h 130"/>
                  <a:gd name="T22" fmla="*/ 82 w 135"/>
                  <a:gd name="T23" fmla="*/ 91 h 130"/>
                  <a:gd name="T24" fmla="*/ 82 w 135"/>
                  <a:gd name="T25" fmla="*/ 124 h 130"/>
                  <a:gd name="T26" fmla="*/ 87 w 135"/>
                  <a:gd name="T27" fmla="*/ 130 h 130"/>
                  <a:gd name="T28" fmla="*/ 129 w 135"/>
                  <a:gd name="T29" fmla="*/ 130 h 130"/>
                  <a:gd name="T30" fmla="*/ 135 w 135"/>
                  <a:gd name="T31" fmla="*/ 124 h 130"/>
                  <a:gd name="T32" fmla="*/ 135 w 135"/>
                  <a:gd name="T33" fmla="*/ 52 h 130"/>
                  <a:gd name="T34" fmla="*/ 130 w 135"/>
                  <a:gd name="T35" fmla="*/ 43 h 130"/>
                  <a:gd name="T36" fmla="*/ 72 w 135"/>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130">
                    <a:moveTo>
                      <a:pt x="72" y="2"/>
                    </a:moveTo>
                    <a:cubicBezTo>
                      <a:pt x="69" y="0"/>
                      <a:pt x="65" y="0"/>
                      <a:pt x="63" y="2"/>
                    </a:cubicBezTo>
                    <a:cubicBezTo>
                      <a:pt x="4" y="43"/>
                      <a:pt x="4" y="43"/>
                      <a:pt x="4" y="43"/>
                    </a:cubicBezTo>
                    <a:cubicBezTo>
                      <a:pt x="2" y="45"/>
                      <a:pt x="0" y="49"/>
                      <a:pt x="0" y="52"/>
                    </a:cubicBezTo>
                    <a:cubicBezTo>
                      <a:pt x="0" y="124"/>
                      <a:pt x="0" y="124"/>
                      <a:pt x="0" y="124"/>
                    </a:cubicBezTo>
                    <a:cubicBezTo>
                      <a:pt x="0" y="127"/>
                      <a:pt x="2" y="130"/>
                      <a:pt x="5" y="130"/>
                    </a:cubicBezTo>
                    <a:cubicBezTo>
                      <a:pt x="47" y="130"/>
                      <a:pt x="47" y="130"/>
                      <a:pt x="47" y="130"/>
                    </a:cubicBezTo>
                    <a:cubicBezTo>
                      <a:pt x="50" y="130"/>
                      <a:pt x="53" y="127"/>
                      <a:pt x="53" y="124"/>
                    </a:cubicBezTo>
                    <a:cubicBezTo>
                      <a:pt x="53" y="91"/>
                      <a:pt x="53" y="91"/>
                      <a:pt x="53" y="91"/>
                    </a:cubicBezTo>
                    <a:cubicBezTo>
                      <a:pt x="53" y="88"/>
                      <a:pt x="55" y="85"/>
                      <a:pt x="58" y="85"/>
                    </a:cubicBezTo>
                    <a:cubicBezTo>
                      <a:pt x="76" y="85"/>
                      <a:pt x="76" y="85"/>
                      <a:pt x="76" y="85"/>
                    </a:cubicBezTo>
                    <a:cubicBezTo>
                      <a:pt x="79" y="85"/>
                      <a:pt x="82" y="88"/>
                      <a:pt x="82" y="91"/>
                    </a:cubicBezTo>
                    <a:cubicBezTo>
                      <a:pt x="82" y="124"/>
                      <a:pt x="82" y="124"/>
                      <a:pt x="82" y="124"/>
                    </a:cubicBezTo>
                    <a:cubicBezTo>
                      <a:pt x="82" y="127"/>
                      <a:pt x="84" y="130"/>
                      <a:pt x="87" y="130"/>
                    </a:cubicBezTo>
                    <a:cubicBezTo>
                      <a:pt x="129" y="130"/>
                      <a:pt x="129" y="130"/>
                      <a:pt x="129" y="130"/>
                    </a:cubicBezTo>
                    <a:cubicBezTo>
                      <a:pt x="132" y="130"/>
                      <a:pt x="135" y="127"/>
                      <a:pt x="135" y="124"/>
                    </a:cubicBezTo>
                    <a:cubicBezTo>
                      <a:pt x="135" y="52"/>
                      <a:pt x="135" y="52"/>
                      <a:pt x="135" y="52"/>
                    </a:cubicBezTo>
                    <a:cubicBezTo>
                      <a:pt x="135" y="49"/>
                      <a:pt x="133" y="45"/>
                      <a:pt x="130" y="43"/>
                    </a:cubicBezTo>
                    <a:lnTo>
                      <a:pt x="72" y="2"/>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grpSp>
        <p:grpSp>
          <p:nvGrpSpPr>
            <p:cNvPr id="140" name="グループ化 139">
              <a:extLst>
                <a:ext uri="{FF2B5EF4-FFF2-40B4-BE49-F238E27FC236}">
                  <a16:creationId xmlns:a16="http://schemas.microsoft.com/office/drawing/2014/main" id="{58F6CC99-3244-4BB5-9FF4-4EC954714BEF}"/>
                </a:ext>
              </a:extLst>
            </p:cNvPr>
            <p:cNvGrpSpPr/>
            <p:nvPr/>
          </p:nvGrpSpPr>
          <p:grpSpPr>
            <a:xfrm>
              <a:off x="5883754" y="2460888"/>
              <a:ext cx="2388473" cy="1645853"/>
              <a:chOff x="5883754" y="2460888"/>
              <a:chExt cx="2388473" cy="1645853"/>
            </a:xfrm>
          </p:grpSpPr>
          <p:grpSp>
            <p:nvGrpSpPr>
              <p:cNvPr id="381" name="グループ化 380">
                <a:extLst>
                  <a:ext uri="{FF2B5EF4-FFF2-40B4-BE49-F238E27FC236}">
                    <a16:creationId xmlns:a16="http://schemas.microsoft.com/office/drawing/2014/main" id="{107920D3-894C-4486-9BD8-140BB4080DD1}"/>
                  </a:ext>
                </a:extLst>
              </p:cNvPr>
              <p:cNvGrpSpPr/>
              <p:nvPr/>
            </p:nvGrpSpPr>
            <p:grpSpPr>
              <a:xfrm>
                <a:off x="5953754" y="2460888"/>
                <a:ext cx="2318473" cy="1645853"/>
                <a:chOff x="6940743" y="1391897"/>
                <a:chExt cx="2318473" cy="1645853"/>
              </a:xfrm>
            </p:grpSpPr>
            <p:grpSp>
              <p:nvGrpSpPr>
                <p:cNvPr id="382" name="Group 4">
                  <a:extLst>
                    <a:ext uri="{FF2B5EF4-FFF2-40B4-BE49-F238E27FC236}">
                      <a16:creationId xmlns:a16="http://schemas.microsoft.com/office/drawing/2014/main" id="{1B483529-BFCC-4452-9593-862DDBD86153}"/>
                    </a:ext>
                  </a:extLst>
                </p:cNvPr>
                <p:cNvGrpSpPr>
                  <a:grpSpLocks noChangeAspect="1"/>
                </p:cNvGrpSpPr>
                <p:nvPr/>
              </p:nvGrpSpPr>
              <p:grpSpPr bwMode="auto">
                <a:xfrm>
                  <a:off x="7741471" y="1391897"/>
                  <a:ext cx="1439426" cy="1132134"/>
                  <a:chOff x="3108" y="2171"/>
                  <a:chExt cx="534" cy="420"/>
                </a:xfrm>
                <a:solidFill>
                  <a:schemeClr val="tx2"/>
                </a:solidFill>
              </p:grpSpPr>
              <p:sp>
                <p:nvSpPr>
                  <p:cNvPr id="384" name="Freeform 5">
                    <a:extLst>
                      <a:ext uri="{FF2B5EF4-FFF2-40B4-BE49-F238E27FC236}">
                        <a16:creationId xmlns:a16="http://schemas.microsoft.com/office/drawing/2014/main" id="{F9120C95-2425-4E1D-8B92-347C328962E9}"/>
                      </a:ext>
                    </a:extLst>
                  </p:cNvPr>
                  <p:cNvSpPr>
                    <a:spLocks noEditPoints="1"/>
                  </p:cNvSpPr>
                  <p:nvPr/>
                </p:nvSpPr>
                <p:spPr bwMode="auto">
                  <a:xfrm>
                    <a:off x="3108" y="2171"/>
                    <a:ext cx="219" cy="227"/>
                  </a:xfrm>
                  <a:custGeom>
                    <a:avLst/>
                    <a:gdLst>
                      <a:gd name="T0" fmla="*/ 134 w 188"/>
                      <a:gd name="T1" fmla="*/ 181 h 195"/>
                      <a:gd name="T2" fmla="*/ 150 w 188"/>
                      <a:gd name="T3" fmla="*/ 187 h 195"/>
                      <a:gd name="T4" fmla="*/ 168 w 188"/>
                      <a:gd name="T5" fmla="*/ 194 h 195"/>
                      <a:gd name="T6" fmla="*/ 169 w 188"/>
                      <a:gd name="T7" fmla="*/ 193 h 195"/>
                      <a:gd name="T8" fmla="*/ 167 w 188"/>
                      <a:gd name="T9" fmla="*/ 174 h 195"/>
                      <a:gd name="T10" fmla="*/ 164 w 188"/>
                      <a:gd name="T11" fmla="*/ 158 h 195"/>
                      <a:gd name="T12" fmla="*/ 164 w 188"/>
                      <a:gd name="T13" fmla="*/ 158 h 195"/>
                      <a:gd name="T14" fmla="*/ 188 w 188"/>
                      <a:gd name="T15" fmla="*/ 95 h 195"/>
                      <a:gd name="T16" fmla="*/ 94 w 188"/>
                      <a:gd name="T17" fmla="*/ 0 h 195"/>
                      <a:gd name="T18" fmla="*/ 0 w 188"/>
                      <a:gd name="T19" fmla="*/ 95 h 195"/>
                      <a:gd name="T20" fmla="*/ 94 w 188"/>
                      <a:gd name="T21" fmla="*/ 189 h 195"/>
                      <a:gd name="T22" fmla="*/ 133 w 188"/>
                      <a:gd name="T23" fmla="*/ 180 h 195"/>
                      <a:gd name="T24" fmla="*/ 134 w 188"/>
                      <a:gd name="T25" fmla="*/ 181 h 195"/>
                      <a:gd name="T26" fmla="*/ 8 w 188"/>
                      <a:gd name="T27" fmla="*/ 95 h 195"/>
                      <a:gd name="T28" fmla="*/ 94 w 188"/>
                      <a:gd name="T29" fmla="*/ 8 h 195"/>
                      <a:gd name="T30" fmla="*/ 180 w 188"/>
                      <a:gd name="T31" fmla="*/ 95 h 195"/>
                      <a:gd name="T32" fmla="*/ 94 w 188"/>
                      <a:gd name="T33" fmla="*/ 181 h 195"/>
                      <a:gd name="T34" fmla="*/ 8 w 188"/>
                      <a:gd name="T35" fmla="*/ 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8" h="195">
                        <a:moveTo>
                          <a:pt x="134" y="181"/>
                        </a:moveTo>
                        <a:cubicBezTo>
                          <a:pt x="150" y="187"/>
                          <a:pt x="150" y="187"/>
                          <a:pt x="150" y="187"/>
                        </a:cubicBezTo>
                        <a:cubicBezTo>
                          <a:pt x="168" y="194"/>
                          <a:pt x="168" y="194"/>
                          <a:pt x="168" y="194"/>
                        </a:cubicBezTo>
                        <a:cubicBezTo>
                          <a:pt x="169" y="195"/>
                          <a:pt x="170" y="194"/>
                          <a:pt x="169" y="193"/>
                        </a:cubicBezTo>
                        <a:cubicBezTo>
                          <a:pt x="167" y="174"/>
                          <a:pt x="167" y="174"/>
                          <a:pt x="167" y="174"/>
                        </a:cubicBezTo>
                        <a:cubicBezTo>
                          <a:pt x="164" y="158"/>
                          <a:pt x="164" y="158"/>
                          <a:pt x="164" y="158"/>
                        </a:cubicBezTo>
                        <a:cubicBezTo>
                          <a:pt x="164" y="158"/>
                          <a:pt x="164" y="158"/>
                          <a:pt x="164" y="158"/>
                        </a:cubicBezTo>
                        <a:cubicBezTo>
                          <a:pt x="179" y="141"/>
                          <a:pt x="188" y="119"/>
                          <a:pt x="188" y="95"/>
                        </a:cubicBezTo>
                        <a:cubicBezTo>
                          <a:pt x="188" y="43"/>
                          <a:pt x="146" y="0"/>
                          <a:pt x="94" y="0"/>
                        </a:cubicBezTo>
                        <a:cubicBezTo>
                          <a:pt x="42" y="0"/>
                          <a:pt x="0" y="43"/>
                          <a:pt x="0" y="95"/>
                        </a:cubicBezTo>
                        <a:cubicBezTo>
                          <a:pt x="0" y="147"/>
                          <a:pt x="42" y="189"/>
                          <a:pt x="94" y="189"/>
                        </a:cubicBezTo>
                        <a:cubicBezTo>
                          <a:pt x="108" y="189"/>
                          <a:pt x="121" y="186"/>
                          <a:pt x="133" y="180"/>
                        </a:cubicBezTo>
                        <a:cubicBezTo>
                          <a:pt x="134" y="181"/>
                          <a:pt x="134" y="181"/>
                          <a:pt x="134" y="181"/>
                        </a:cubicBezTo>
                        <a:close/>
                        <a:moveTo>
                          <a:pt x="8" y="95"/>
                        </a:moveTo>
                        <a:cubicBezTo>
                          <a:pt x="8" y="47"/>
                          <a:pt x="46" y="8"/>
                          <a:pt x="94" y="8"/>
                        </a:cubicBezTo>
                        <a:cubicBezTo>
                          <a:pt x="142" y="8"/>
                          <a:pt x="180" y="47"/>
                          <a:pt x="180" y="95"/>
                        </a:cubicBezTo>
                        <a:cubicBezTo>
                          <a:pt x="180" y="142"/>
                          <a:pt x="142" y="181"/>
                          <a:pt x="94" y="181"/>
                        </a:cubicBezTo>
                        <a:cubicBezTo>
                          <a:pt x="46" y="181"/>
                          <a:pt x="8" y="142"/>
                          <a:pt x="8" y="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5" name="Freeform 6">
                    <a:extLst>
                      <a:ext uri="{FF2B5EF4-FFF2-40B4-BE49-F238E27FC236}">
                        <a16:creationId xmlns:a16="http://schemas.microsoft.com/office/drawing/2014/main" id="{CEA0BF46-F97D-40ED-B029-9ACB19BD11EE}"/>
                      </a:ext>
                    </a:extLst>
                  </p:cNvPr>
                  <p:cNvSpPr>
                    <a:spLocks noEditPoints="1"/>
                  </p:cNvSpPr>
                  <p:nvPr/>
                </p:nvSpPr>
                <p:spPr bwMode="auto">
                  <a:xfrm>
                    <a:off x="3241" y="2447"/>
                    <a:ext cx="216" cy="144"/>
                  </a:xfrm>
                  <a:custGeom>
                    <a:avLst/>
                    <a:gdLst>
                      <a:gd name="T0" fmla="*/ 181 w 185"/>
                      <a:gd name="T1" fmla="*/ 0 h 124"/>
                      <a:gd name="T2" fmla="*/ 38 w 185"/>
                      <a:gd name="T3" fmla="*/ 0 h 124"/>
                      <a:gd name="T4" fmla="*/ 35 w 185"/>
                      <a:gd name="T5" fmla="*/ 3 h 124"/>
                      <a:gd name="T6" fmla="*/ 1 w 185"/>
                      <a:gd name="T7" fmla="*/ 119 h 124"/>
                      <a:gd name="T8" fmla="*/ 1 w 185"/>
                      <a:gd name="T9" fmla="*/ 122 h 124"/>
                      <a:gd name="T10" fmla="*/ 4 w 185"/>
                      <a:gd name="T11" fmla="*/ 124 h 124"/>
                      <a:gd name="T12" fmla="*/ 147 w 185"/>
                      <a:gd name="T13" fmla="*/ 124 h 124"/>
                      <a:gd name="T14" fmla="*/ 151 w 185"/>
                      <a:gd name="T15" fmla="*/ 121 h 124"/>
                      <a:gd name="T16" fmla="*/ 152 w 185"/>
                      <a:gd name="T17" fmla="*/ 117 h 124"/>
                      <a:gd name="T18" fmla="*/ 179 w 185"/>
                      <a:gd name="T19" fmla="*/ 117 h 124"/>
                      <a:gd name="T20" fmla="*/ 183 w 185"/>
                      <a:gd name="T21" fmla="*/ 114 h 124"/>
                      <a:gd name="T22" fmla="*/ 179 w 185"/>
                      <a:gd name="T23" fmla="*/ 110 h 124"/>
                      <a:gd name="T24" fmla="*/ 173 w 185"/>
                      <a:gd name="T25" fmla="*/ 110 h 124"/>
                      <a:gd name="T26" fmla="*/ 173 w 185"/>
                      <a:gd name="T27" fmla="*/ 46 h 124"/>
                      <a:gd name="T28" fmla="*/ 173 w 185"/>
                      <a:gd name="T29" fmla="*/ 45 h 124"/>
                      <a:gd name="T30" fmla="*/ 185 w 185"/>
                      <a:gd name="T31" fmla="*/ 5 h 124"/>
                      <a:gd name="T32" fmla="*/ 184 w 185"/>
                      <a:gd name="T33" fmla="*/ 2 h 124"/>
                      <a:gd name="T34" fmla="*/ 181 w 185"/>
                      <a:gd name="T35" fmla="*/ 0 h 124"/>
                      <a:gd name="T36" fmla="*/ 165 w 185"/>
                      <a:gd name="T37" fmla="*/ 110 h 124"/>
                      <a:gd name="T38" fmla="*/ 154 w 185"/>
                      <a:gd name="T39" fmla="*/ 110 h 124"/>
                      <a:gd name="T40" fmla="*/ 165 w 185"/>
                      <a:gd name="T41" fmla="*/ 70 h 124"/>
                      <a:gd name="T42" fmla="*/ 165 w 185"/>
                      <a:gd name="T43" fmla="*/ 110 h 124"/>
                      <a:gd name="T44" fmla="*/ 144 w 185"/>
                      <a:gd name="T45" fmla="*/ 116 h 124"/>
                      <a:gd name="T46" fmla="*/ 9 w 185"/>
                      <a:gd name="T47" fmla="*/ 116 h 124"/>
                      <a:gd name="T48" fmla="*/ 41 w 185"/>
                      <a:gd name="T49" fmla="*/ 8 h 124"/>
                      <a:gd name="T50" fmla="*/ 176 w 185"/>
                      <a:gd name="T51" fmla="*/ 8 h 124"/>
                      <a:gd name="T52" fmla="*/ 144 w 185"/>
                      <a:gd name="T53" fmla="*/ 11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124">
                        <a:moveTo>
                          <a:pt x="181" y="0"/>
                        </a:moveTo>
                        <a:cubicBezTo>
                          <a:pt x="38" y="0"/>
                          <a:pt x="38" y="0"/>
                          <a:pt x="38" y="0"/>
                        </a:cubicBezTo>
                        <a:cubicBezTo>
                          <a:pt x="37" y="0"/>
                          <a:pt x="35" y="2"/>
                          <a:pt x="35" y="3"/>
                        </a:cubicBezTo>
                        <a:cubicBezTo>
                          <a:pt x="1" y="119"/>
                          <a:pt x="1" y="119"/>
                          <a:pt x="1" y="119"/>
                        </a:cubicBezTo>
                        <a:cubicBezTo>
                          <a:pt x="0" y="120"/>
                          <a:pt x="0" y="121"/>
                          <a:pt x="1" y="122"/>
                        </a:cubicBezTo>
                        <a:cubicBezTo>
                          <a:pt x="2" y="123"/>
                          <a:pt x="3" y="124"/>
                          <a:pt x="4" y="124"/>
                        </a:cubicBezTo>
                        <a:cubicBezTo>
                          <a:pt x="147" y="124"/>
                          <a:pt x="147" y="124"/>
                          <a:pt x="147" y="124"/>
                        </a:cubicBezTo>
                        <a:cubicBezTo>
                          <a:pt x="149" y="124"/>
                          <a:pt x="150" y="123"/>
                          <a:pt x="151" y="121"/>
                        </a:cubicBezTo>
                        <a:cubicBezTo>
                          <a:pt x="152" y="117"/>
                          <a:pt x="152" y="117"/>
                          <a:pt x="152" y="117"/>
                        </a:cubicBezTo>
                        <a:cubicBezTo>
                          <a:pt x="179" y="117"/>
                          <a:pt x="179" y="117"/>
                          <a:pt x="179" y="117"/>
                        </a:cubicBezTo>
                        <a:cubicBezTo>
                          <a:pt x="181" y="117"/>
                          <a:pt x="183" y="116"/>
                          <a:pt x="183" y="114"/>
                        </a:cubicBezTo>
                        <a:cubicBezTo>
                          <a:pt x="183" y="112"/>
                          <a:pt x="181" y="110"/>
                          <a:pt x="179" y="110"/>
                        </a:cubicBezTo>
                        <a:cubicBezTo>
                          <a:pt x="173" y="110"/>
                          <a:pt x="173" y="110"/>
                          <a:pt x="173" y="110"/>
                        </a:cubicBezTo>
                        <a:cubicBezTo>
                          <a:pt x="173" y="46"/>
                          <a:pt x="173" y="46"/>
                          <a:pt x="173" y="46"/>
                        </a:cubicBezTo>
                        <a:cubicBezTo>
                          <a:pt x="173" y="46"/>
                          <a:pt x="173" y="45"/>
                          <a:pt x="173" y="45"/>
                        </a:cubicBezTo>
                        <a:cubicBezTo>
                          <a:pt x="185" y="5"/>
                          <a:pt x="185" y="5"/>
                          <a:pt x="185" y="5"/>
                        </a:cubicBezTo>
                        <a:cubicBezTo>
                          <a:pt x="185" y="4"/>
                          <a:pt x="185" y="3"/>
                          <a:pt x="184" y="2"/>
                        </a:cubicBezTo>
                        <a:cubicBezTo>
                          <a:pt x="183" y="1"/>
                          <a:pt x="182" y="0"/>
                          <a:pt x="181" y="0"/>
                        </a:cubicBezTo>
                        <a:close/>
                        <a:moveTo>
                          <a:pt x="165" y="110"/>
                        </a:moveTo>
                        <a:cubicBezTo>
                          <a:pt x="154" y="110"/>
                          <a:pt x="154" y="110"/>
                          <a:pt x="154" y="110"/>
                        </a:cubicBezTo>
                        <a:cubicBezTo>
                          <a:pt x="165" y="70"/>
                          <a:pt x="165" y="70"/>
                          <a:pt x="165" y="70"/>
                        </a:cubicBezTo>
                        <a:lnTo>
                          <a:pt x="165" y="110"/>
                        </a:lnTo>
                        <a:close/>
                        <a:moveTo>
                          <a:pt x="144" y="116"/>
                        </a:moveTo>
                        <a:cubicBezTo>
                          <a:pt x="9" y="116"/>
                          <a:pt x="9" y="116"/>
                          <a:pt x="9" y="116"/>
                        </a:cubicBezTo>
                        <a:cubicBezTo>
                          <a:pt x="41" y="8"/>
                          <a:pt x="41" y="8"/>
                          <a:pt x="41" y="8"/>
                        </a:cubicBezTo>
                        <a:cubicBezTo>
                          <a:pt x="176" y="8"/>
                          <a:pt x="176" y="8"/>
                          <a:pt x="176" y="8"/>
                        </a:cubicBezTo>
                        <a:lnTo>
                          <a:pt x="144"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6" name="Freeform 7">
                    <a:extLst>
                      <a:ext uri="{FF2B5EF4-FFF2-40B4-BE49-F238E27FC236}">
                        <a16:creationId xmlns:a16="http://schemas.microsoft.com/office/drawing/2014/main" id="{AD075F2B-EBE5-4B23-B5E7-FB282340B20F}"/>
                      </a:ext>
                    </a:extLst>
                  </p:cNvPr>
                  <p:cNvSpPr>
                    <a:spLocks/>
                  </p:cNvSpPr>
                  <p:nvPr/>
                </p:nvSpPr>
                <p:spPr bwMode="auto">
                  <a:xfrm>
                    <a:off x="3353" y="2468"/>
                    <a:ext cx="29" cy="43"/>
                  </a:xfrm>
                  <a:custGeom>
                    <a:avLst/>
                    <a:gdLst>
                      <a:gd name="T0" fmla="*/ 17 w 29"/>
                      <a:gd name="T1" fmla="*/ 43 h 43"/>
                      <a:gd name="T2" fmla="*/ 29 w 29"/>
                      <a:gd name="T3" fmla="*/ 0 h 43"/>
                      <a:gd name="T4" fmla="*/ 13 w 29"/>
                      <a:gd name="T5" fmla="*/ 0 h 43"/>
                      <a:gd name="T6" fmla="*/ 0 w 29"/>
                      <a:gd name="T7" fmla="*/ 43 h 43"/>
                      <a:gd name="T8" fmla="*/ 17 w 29"/>
                      <a:gd name="T9" fmla="*/ 43 h 43"/>
                    </a:gdLst>
                    <a:ahLst/>
                    <a:cxnLst>
                      <a:cxn ang="0">
                        <a:pos x="T0" y="T1"/>
                      </a:cxn>
                      <a:cxn ang="0">
                        <a:pos x="T2" y="T3"/>
                      </a:cxn>
                      <a:cxn ang="0">
                        <a:pos x="T4" y="T5"/>
                      </a:cxn>
                      <a:cxn ang="0">
                        <a:pos x="T6" y="T7"/>
                      </a:cxn>
                      <a:cxn ang="0">
                        <a:pos x="T8" y="T9"/>
                      </a:cxn>
                    </a:cxnLst>
                    <a:rect l="0" t="0" r="r" b="b"/>
                    <a:pathLst>
                      <a:path w="29" h="43">
                        <a:moveTo>
                          <a:pt x="17" y="43"/>
                        </a:moveTo>
                        <a:lnTo>
                          <a:pt x="29" y="0"/>
                        </a:lnTo>
                        <a:lnTo>
                          <a:pt x="13" y="0"/>
                        </a:lnTo>
                        <a:lnTo>
                          <a:pt x="0" y="43"/>
                        </a:lnTo>
                        <a:lnTo>
                          <a:pt x="17"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7" name="Freeform 8">
                    <a:extLst>
                      <a:ext uri="{FF2B5EF4-FFF2-40B4-BE49-F238E27FC236}">
                        <a16:creationId xmlns:a16="http://schemas.microsoft.com/office/drawing/2014/main" id="{A52439A6-3FEE-4F4F-AEF3-647096DF9E02}"/>
                      </a:ext>
                    </a:extLst>
                  </p:cNvPr>
                  <p:cNvSpPr>
                    <a:spLocks/>
                  </p:cNvSpPr>
                  <p:nvPr/>
                </p:nvSpPr>
                <p:spPr bwMode="auto">
                  <a:xfrm>
                    <a:off x="3358" y="2522"/>
                    <a:ext cx="31" cy="48"/>
                  </a:xfrm>
                  <a:custGeom>
                    <a:avLst/>
                    <a:gdLst>
                      <a:gd name="T0" fmla="*/ 15 w 31"/>
                      <a:gd name="T1" fmla="*/ 0 h 48"/>
                      <a:gd name="T2" fmla="*/ 0 w 31"/>
                      <a:gd name="T3" fmla="*/ 48 h 48"/>
                      <a:gd name="T4" fmla="*/ 16 w 31"/>
                      <a:gd name="T5" fmla="*/ 48 h 48"/>
                      <a:gd name="T6" fmla="*/ 31 w 31"/>
                      <a:gd name="T7" fmla="*/ 0 h 48"/>
                      <a:gd name="T8" fmla="*/ 15 w 31"/>
                      <a:gd name="T9" fmla="*/ 0 h 48"/>
                    </a:gdLst>
                    <a:ahLst/>
                    <a:cxnLst>
                      <a:cxn ang="0">
                        <a:pos x="T0" y="T1"/>
                      </a:cxn>
                      <a:cxn ang="0">
                        <a:pos x="T2" y="T3"/>
                      </a:cxn>
                      <a:cxn ang="0">
                        <a:pos x="T4" y="T5"/>
                      </a:cxn>
                      <a:cxn ang="0">
                        <a:pos x="T6" y="T7"/>
                      </a:cxn>
                      <a:cxn ang="0">
                        <a:pos x="T8" y="T9"/>
                      </a:cxn>
                    </a:cxnLst>
                    <a:rect l="0" t="0" r="r" b="b"/>
                    <a:pathLst>
                      <a:path w="31" h="48">
                        <a:moveTo>
                          <a:pt x="15" y="0"/>
                        </a:moveTo>
                        <a:lnTo>
                          <a:pt x="0" y="48"/>
                        </a:lnTo>
                        <a:lnTo>
                          <a:pt x="16" y="48"/>
                        </a:lnTo>
                        <a:lnTo>
                          <a:pt x="31"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8" name="Freeform 9">
                    <a:extLst>
                      <a:ext uri="{FF2B5EF4-FFF2-40B4-BE49-F238E27FC236}">
                        <a16:creationId xmlns:a16="http://schemas.microsoft.com/office/drawing/2014/main" id="{7C9488CA-71D1-4BC4-AD0D-E852D115E6ED}"/>
                      </a:ext>
                    </a:extLst>
                  </p:cNvPr>
                  <p:cNvSpPr>
                    <a:spLocks/>
                  </p:cNvSpPr>
                  <p:nvPr/>
                </p:nvSpPr>
                <p:spPr bwMode="auto">
                  <a:xfrm>
                    <a:off x="3375" y="2468"/>
                    <a:ext cx="29" cy="43"/>
                  </a:xfrm>
                  <a:custGeom>
                    <a:avLst/>
                    <a:gdLst>
                      <a:gd name="T0" fmla="*/ 16 w 29"/>
                      <a:gd name="T1" fmla="*/ 43 h 43"/>
                      <a:gd name="T2" fmla="*/ 29 w 29"/>
                      <a:gd name="T3" fmla="*/ 0 h 43"/>
                      <a:gd name="T4" fmla="*/ 12 w 29"/>
                      <a:gd name="T5" fmla="*/ 0 h 43"/>
                      <a:gd name="T6" fmla="*/ 0 w 29"/>
                      <a:gd name="T7" fmla="*/ 43 h 43"/>
                      <a:gd name="T8" fmla="*/ 16 w 29"/>
                      <a:gd name="T9" fmla="*/ 43 h 43"/>
                    </a:gdLst>
                    <a:ahLst/>
                    <a:cxnLst>
                      <a:cxn ang="0">
                        <a:pos x="T0" y="T1"/>
                      </a:cxn>
                      <a:cxn ang="0">
                        <a:pos x="T2" y="T3"/>
                      </a:cxn>
                      <a:cxn ang="0">
                        <a:pos x="T4" y="T5"/>
                      </a:cxn>
                      <a:cxn ang="0">
                        <a:pos x="T6" y="T7"/>
                      </a:cxn>
                      <a:cxn ang="0">
                        <a:pos x="T8" y="T9"/>
                      </a:cxn>
                    </a:cxnLst>
                    <a:rect l="0" t="0" r="r" b="b"/>
                    <a:pathLst>
                      <a:path w="29" h="43">
                        <a:moveTo>
                          <a:pt x="16" y="43"/>
                        </a:moveTo>
                        <a:lnTo>
                          <a:pt x="29" y="0"/>
                        </a:lnTo>
                        <a:lnTo>
                          <a:pt x="12" y="0"/>
                        </a:lnTo>
                        <a:lnTo>
                          <a:pt x="0" y="43"/>
                        </a:lnTo>
                        <a:lnTo>
                          <a:pt x="16"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9" name="Freeform 10">
                    <a:extLst>
                      <a:ext uri="{FF2B5EF4-FFF2-40B4-BE49-F238E27FC236}">
                        <a16:creationId xmlns:a16="http://schemas.microsoft.com/office/drawing/2014/main" id="{1C05B85F-8685-4A28-9F6E-CE933CBDE267}"/>
                      </a:ext>
                    </a:extLst>
                  </p:cNvPr>
                  <p:cNvSpPr>
                    <a:spLocks/>
                  </p:cNvSpPr>
                  <p:nvPr/>
                </p:nvSpPr>
                <p:spPr bwMode="auto">
                  <a:xfrm>
                    <a:off x="3337" y="2522"/>
                    <a:ext cx="31" cy="48"/>
                  </a:xfrm>
                  <a:custGeom>
                    <a:avLst/>
                    <a:gdLst>
                      <a:gd name="T0" fmla="*/ 14 w 31"/>
                      <a:gd name="T1" fmla="*/ 0 h 48"/>
                      <a:gd name="T2" fmla="*/ 0 w 31"/>
                      <a:gd name="T3" fmla="*/ 48 h 48"/>
                      <a:gd name="T4" fmla="*/ 16 w 31"/>
                      <a:gd name="T5" fmla="*/ 48 h 48"/>
                      <a:gd name="T6" fmla="*/ 31 w 31"/>
                      <a:gd name="T7" fmla="*/ 0 h 48"/>
                      <a:gd name="T8" fmla="*/ 14 w 31"/>
                      <a:gd name="T9" fmla="*/ 0 h 48"/>
                    </a:gdLst>
                    <a:ahLst/>
                    <a:cxnLst>
                      <a:cxn ang="0">
                        <a:pos x="T0" y="T1"/>
                      </a:cxn>
                      <a:cxn ang="0">
                        <a:pos x="T2" y="T3"/>
                      </a:cxn>
                      <a:cxn ang="0">
                        <a:pos x="T4" y="T5"/>
                      </a:cxn>
                      <a:cxn ang="0">
                        <a:pos x="T6" y="T7"/>
                      </a:cxn>
                      <a:cxn ang="0">
                        <a:pos x="T8" y="T9"/>
                      </a:cxn>
                    </a:cxnLst>
                    <a:rect l="0" t="0" r="r" b="b"/>
                    <a:pathLst>
                      <a:path w="31" h="48">
                        <a:moveTo>
                          <a:pt x="14" y="0"/>
                        </a:moveTo>
                        <a:lnTo>
                          <a:pt x="0" y="48"/>
                        </a:lnTo>
                        <a:lnTo>
                          <a:pt x="16" y="48"/>
                        </a:lnTo>
                        <a:lnTo>
                          <a:pt x="31"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0" name="Freeform 11">
                    <a:extLst>
                      <a:ext uri="{FF2B5EF4-FFF2-40B4-BE49-F238E27FC236}">
                        <a16:creationId xmlns:a16="http://schemas.microsoft.com/office/drawing/2014/main" id="{997A6D6A-9656-4225-93A5-D02267C538CF}"/>
                      </a:ext>
                    </a:extLst>
                  </p:cNvPr>
                  <p:cNvSpPr>
                    <a:spLocks/>
                  </p:cNvSpPr>
                  <p:nvPr/>
                </p:nvSpPr>
                <p:spPr bwMode="auto">
                  <a:xfrm>
                    <a:off x="3314" y="2522"/>
                    <a:ext cx="32" cy="48"/>
                  </a:xfrm>
                  <a:custGeom>
                    <a:avLst/>
                    <a:gdLst>
                      <a:gd name="T0" fmla="*/ 16 w 32"/>
                      <a:gd name="T1" fmla="*/ 0 h 48"/>
                      <a:gd name="T2" fmla="*/ 0 w 32"/>
                      <a:gd name="T3" fmla="*/ 48 h 48"/>
                      <a:gd name="T4" fmla="*/ 18 w 32"/>
                      <a:gd name="T5" fmla="*/ 48 h 48"/>
                      <a:gd name="T6" fmla="*/ 32 w 32"/>
                      <a:gd name="T7" fmla="*/ 0 h 48"/>
                      <a:gd name="T8" fmla="*/ 16 w 32"/>
                      <a:gd name="T9" fmla="*/ 0 h 48"/>
                    </a:gdLst>
                    <a:ahLst/>
                    <a:cxnLst>
                      <a:cxn ang="0">
                        <a:pos x="T0" y="T1"/>
                      </a:cxn>
                      <a:cxn ang="0">
                        <a:pos x="T2" y="T3"/>
                      </a:cxn>
                      <a:cxn ang="0">
                        <a:pos x="T4" y="T5"/>
                      </a:cxn>
                      <a:cxn ang="0">
                        <a:pos x="T6" y="T7"/>
                      </a:cxn>
                      <a:cxn ang="0">
                        <a:pos x="T8" y="T9"/>
                      </a:cxn>
                    </a:cxnLst>
                    <a:rect l="0" t="0" r="r" b="b"/>
                    <a:pathLst>
                      <a:path w="32" h="48">
                        <a:moveTo>
                          <a:pt x="16" y="0"/>
                        </a:moveTo>
                        <a:lnTo>
                          <a:pt x="0" y="48"/>
                        </a:lnTo>
                        <a:lnTo>
                          <a:pt x="18" y="48"/>
                        </a:lnTo>
                        <a:lnTo>
                          <a:pt x="32"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1" name="Freeform 12">
                    <a:extLst>
                      <a:ext uri="{FF2B5EF4-FFF2-40B4-BE49-F238E27FC236}">
                        <a16:creationId xmlns:a16="http://schemas.microsoft.com/office/drawing/2014/main" id="{67C91C0B-7B1C-46A5-A38A-F7AC65F09DC9}"/>
                      </a:ext>
                    </a:extLst>
                  </p:cNvPr>
                  <p:cNvSpPr>
                    <a:spLocks/>
                  </p:cNvSpPr>
                  <p:nvPr/>
                </p:nvSpPr>
                <p:spPr bwMode="auto">
                  <a:xfrm>
                    <a:off x="3332" y="2468"/>
                    <a:ext cx="29" cy="43"/>
                  </a:xfrm>
                  <a:custGeom>
                    <a:avLst/>
                    <a:gdLst>
                      <a:gd name="T0" fmla="*/ 16 w 29"/>
                      <a:gd name="T1" fmla="*/ 43 h 43"/>
                      <a:gd name="T2" fmla="*/ 29 w 29"/>
                      <a:gd name="T3" fmla="*/ 0 h 43"/>
                      <a:gd name="T4" fmla="*/ 13 w 29"/>
                      <a:gd name="T5" fmla="*/ 0 h 43"/>
                      <a:gd name="T6" fmla="*/ 0 w 29"/>
                      <a:gd name="T7" fmla="*/ 43 h 43"/>
                      <a:gd name="T8" fmla="*/ 16 w 29"/>
                      <a:gd name="T9" fmla="*/ 43 h 43"/>
                    </a:gdLst>
                    <a:ahLst/>
                    <a:cxnLst>
                      <a:cxn ang="0">
                        <a:pos x="T0" y="T1"/>
                      </a:cxn>
                      <a:cxn ang="0">
                        <a:pos x="T2" y="T3"/>
                      </a:cxn>
                      <a:cxn ang="0">
                        <a:pos x="T4" y="T5"/>
                      </a:cxn>
                      <a:cxn ang="0">
                        <a:pos x="T6" y="T7"/>
                      </a:cxn>
                      <a:cxn ang="0">
                        <a:pos x="T8" y="T9"/>
                      </a:cxn>
                    </a:cxnLst>
                    <a:rect l="0" t="0" r="r" b="b"/>
                    <a:pathLst>
                      <a:path w="29" h="43">
                        <a:moveTo>
                          <a:pt x="16" y="43"/>
                        </a:moveTo>
                        <a:lnTo>
                          <a:pt x="29" y="0"/>
                        </a:lnTo>
                        <a:lnTo>
                          <a:pt x="13" y="0"/>
                        </a:lnTo>
                        <a:lnTo>
                          <a:pt x="0" y="43"/>
                        </a:lnTo>
                        <a:lnTo>
                          <a:pt x="16"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2" name="Freeform 13">
                    <a:extLst>
                      <a:ext uri="{FF2B5EF4-FFF2-40B4-BE49-F238E27FC236}">
                        <a16:creationId xmlns:a16="http://schemas.microsoft.com/office/drawing/2014/main" id="{D2DCA157-6460-4B5F-8CB9-AE55F2C03C91}"/>
                      </a:ext>
                    </a:extLst>
                  </p:cNvPr>
                  <p:cNvSpPr>
                    <a:spLocks/>
                  </p:cNvSpPr>
                  <p:nvPr/>
                </p:nvSpPr>
                <p:spPr bwMode="auto">
                  <a:xfrm>
                    <a:off x="3311" y="2468"/>
                    <a:ext cx="29" cy="43"/>
                  </a:xfrm>
                  <a:custGeom>
                    <a:avLst/>
                    <a:gdLst>
                      <a:gd name="T0" fmla="*/ 16 w 29"/>
                      <a:gd name="T1" fmla="*/ 43 h 43"/>
                      <a:gd name="T2" fmla="*/ 29 w 29"/>
                      <a:gd name="T3" fmla="*/ 0 h 43"/>
                      <a:gd name="T4" fmla="*/ 12 w 29"/>
                      <a:gd name="T5" fmla="*/ 0 h 43"/>
                      <a:gd name="T6" fmla="*/ 0 w 29"/>
                      <a:gd name="T7" fmla="*/ 43 h 43"/>
                      <a:gd name="T8" fmla="*/ 16 w 29"/>
                      <a:gd name="T9" fmla="*/ 43 h 43"/>
                    </a:gdLst>
                    <a:ahLst/>
                    <a:cxnLst>
                      <a:cxn ang="0">
                        <a:pos x="T0" y="T1"/>
                      </a:cxn>
                      <a:cxn ang="0">
                        <a:pos x="T2" y="T3"/>
                      </a:cxn>
                      <a:cxn ang="0">
                        <a:pos x="T4" y="T5"/>
                      </a:cxn>
                      <a:cxn ang="0">
                        <a:pos x="T6" y="T7"/>
                      </a:cxn>
                      <a:cxn ang="0">
                        <a:pos x="T8" y="T9"/>
                      </a:cxn>
                    </a:cxnLst>
                    <a:rect l="0" t="0" r="r" b="b"/>
                    <a:pathLst>
                      <a:path w="29" h="43">
                        <a:moveTo>
                          <a:pt x="16" y="43"/>
                        </a:moveTo>
                        <a:lnTo>
                          <a:pt x="29" y="0"/>
                        </a:lnTo>
                        <a:lnTo>
                          <a:pt x="12" y="0"/>
                        </a:lnTo>
                        <a:lnTo>
                          <a:pt x="0" y="43"/>
                        </a:lnTo>
                        <a:lnTo>
                          <a:pt x="16"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3" name="Freeform 14">
                    <a:extLst>
                      <a:ext uri="{FF2B5EF4-FFF2-40B4-BE49-F238E27FC236}">
                        <a16:creationId xmlns:a16="http://schemas.microsoft.com/office/drawing/2014/main" id="{2518437D-F54F-4172-8940-427572B39359}"/>
                      </a:ext>
                    </a:extLst>
                  </p:cNvPr>
                  <p:cNvSpPr>
                    <a:spLocks/>
                  </p:cNvSpPr>
                  <p:nvPr/>
                </p:nvSpPr>
                <p:spPr bwMode="auto">
                  <a:xfrm>
                    <a:off x="3293" y="2522"/>
                    <a:ext cx="32" cy="48"/>
                  </a:xfrm>
                  <a:custGeom>
                    <a:avLst/>
                    <a:gdLst>
                      <a:gd name="T0" fmla="*/ 16 w 32"/>
                      <a:gd name="T1" fmla="*/ 0 h 48"/>
                      <a:gd name="T2" fmla="*/ 0 w 32"/>
                      <a:gd name="T3" fmla="*/ 48 h 48"/>
                      <a:gd name="T4" fmla="*/ 17 w 32"/>
                      <a:gd name="T5" fmla="*/ 48 h 48"/>
                      <a:gd name="T6" fmla="*/ 32 w 32"/>
                      <a:gd name="T7" fmla="*/ 0 h 48"/>
                      <a:gd name="T8" fmla="*/ 16 w 32"/>
                      <a:gd name="T9" fmla="*/ 0 h 48"/>
                    </a:gdLst>
                    <a:ahLst/>
                    <a:cxnLst>
                      <a:cxn ang="0">
                        <a:pos x="T0" y="T1"/>
                      </a:cxn>
                      <a:cxn ang="0">
                        <a:pos x="T2" y="T3"/>
                      </a:cxn>
                      <a:cxn ang="0">
                        <a:pos x="T4" y="T5"/>
                      </a:cxn>
                      <a:cxn ang="0">
                        <a:pos x="T6" y="T7"/>
                      </a:cxn>
                      <a:cxn ang="0">
                        <a:pos x="T8" y="T9"/>
                      </a:cxn>
                    </a:cxnLst>
                    <a:rect l="0" t="0" r="r" b="b"/>
                    <a:pathLst>
                      <a:path w="32" h="48">
                        <a:moveTo>
                          <a:pt x="16" y="0"/>
                        </a:moveTo>
                        <a:lnTo>
                          <a:pt x="0" y="48"/>
                        </a:lnTo>
                        <a:lnTo>
                          <a:pt x="17" y="48"/>
                        </a:lnTo>
                        <a:lnTo>
                          <a:pt x="32"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4" name="Freeform 15">
                    <a:extLst>
                      <a:ext uri="{FF2B5EF4-FFF2-40B4-BE49-F238E27FC236}">
                        <a16:creationId xmlns:a16="http://schemas.microsoft.com/office/drawing/2014/main" id="{544B086B-A5F5-4487-BC6C-55A3252EED04}"/>
                      </a:ext>
                    </a:extLst>
                  </p:cNvPr>
                  <p:cNvSpPr>
                    <a:spLocks/>
                  </p:cNvSpPr>
                  <p:nvPr/>
                </p:nvSpPr>
                <p:spPr bwMode="auto">
                  <a:xfrm>
                    <a:off x="3272" y="2522"/>
                    <a:ext cx="31" cy="48"/>
                  </a:xfrm>
                  <a:custGeom>
                    <a:avLst/>
                    <a:gdLst>
                      <a:gd name="T0" fmla="*/ 14 w 31"/>
                      <a:gd name="T1" fmla="*/ 0 h 48"/>
                      <a:gd name="T2" fmla="*/ 0 w 31"/>
                      <a:gd name="T3" fmla="*/ 48 h 48"/>
                      <a:gd name="T4" fmla="*/ 17 w 31"/>
                      <a:gd name="T5" fmla="*/ 48 h 48"/>
                      <a:gd name="T6" fmla="*/ 31 w 31"/>
                      <a:gd name="T7" fmla="*/ 0 h 48"/>
                      <a:gd name="T8" fmla="*/ 14 w 31"/>
                      <a:gd name="T9" fmla="*/ 0 h 48"/>
                    </a:gdLst>
                    <a:ahLst/>
                    <a:cxnLst>
                      <a:cxn ang="0">
                        <a:pos x="T0" y="T1"/>
                      </a:cxn>
                      <a:cxn ang="0">
                        <a:pos x="T2" y="T3"/>
                      </a:cxn>
                      <a:cxn ang="0">
                        <a:pos x="T4" y="T5"/>
                      </a:cxn>
                      <a:cxn ang="0">
                        <a:pos x="T6" y="T7"/>
                      </a:cxn>
                      <a:cxn ang="0">
                        <a:pos x="T8" y="T9"/>
                      </a:cxn>
                    </a:cxnLst>
                    <a:rect l="0" t="0" r="r" b="b"/>
                    <a:pathLst>
                      <a:path w="31" h="48">
                        <a:moveTo>
                          <a:pt x="14" y="0"/>
                        </a:moveTo>
                        <a:lnTo>
                          <a:pt x="0" y="48"/>
                        </a:lnTo>
                        <a:lnTo>
                          <a:pt x="17" y="48"/>
                        </a:lnTo>
                        <a:lnTo>
                          <a:pt x="31"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5" name="Freeform 16">
                    <a:extLst>
                      <a:ext uri="{FF2B5EF4-FFF2-40B4-BE49-F238E27FC236}">
                        <a16:creationId xmlns:a16="http://schemas.microsoft.com/office/drawing/2014/main" id="{B9CB85F6-71AD-4932-A287-CC899FEED1B6}"/>
                      </a:ext>
                    </a:extLst>
                  </p:cNvPr>
                  <p:cNvSpPr>
                    <a:spLocks/>
                  </p:cNvSpPr>
                  <p:nvPr/>
                </p:nvSpPr>
                <p:spPr bwMode="auto">
                  <a:xfrm>
                    <a:off x="3289" y="2468"/>
                    <a:ext cx="29" cy="43"/>
                  </a:xfrm>
                  <a:custGeom>
                    <a:avLst/>
                    <a:gdLst>
                      <a:gd name="T0" fmla="*/ 29 w 29"/>
                      <a:gd name="T1" fmla="*/ 0 h 43"/>
                      <a:gd name="T2" fmla="*/ 13 w 29"/>
                      <a:gd name="T3" fmla="*/ 0 h 43"/>
                      <a:gd name="T4" fmla="*/ 0 w 29"/>
                      <a:gd name="T5" fmla="*/ 43 h 43"/>
                      <a:gd name="T6" fmla="*/ 17 w 29"/>
                      <a:gd name="T7" fmla="*/ 43 h 43"/>
                      <a:gd name="T8" fmla="*/ 29 w 29"/>
                      <a:gd name="T9" fmla="*/ 0 h 43"/>
                    </a:gdLst>
                    <a:ahLst/>
                    <a:cxnLst>
                      <a:cxn ang="0">
                        <a:pos x="T0" y="T1"/>
                      </a:cxn>
                      <a:cxn ang="0">
                        <a:pos x="T2" y="T3"/>
                      </a:cxn>
                      <a:cxn ang="0">
                        <a:pos x="T4" y="T5"/>
                      </a:cxn>
                      <a:cxn ang="0">
                        <a:pos x="T6" y="T7"/>
                      </a:cxn>
                      <a:cxn ang="0">
                        <a:pos x="T8" y="T9"/>
                      </a:cxn>
                    </a:cxnLst>
                    <a:rect l="0" t="0" r="r" b="b"/>
                    <a:pathLst>
                      <a:path w="29" h="43">
                        <a:moveTo>
                          <a:pt x="29" y="0"/>
                        </a:moveTo>
                        <a:lnTo>
                          <a:pt x="13" y="0"/>
                        </a:lnTo>
                        <a:lnTo>
                          <a:pt x="0" y="43"/>
                        </a:lnTo>
                        <a:lnTo>
                          <a:pt x="17" y="43"/>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6" name="Freeform 17">
                    <a:extLst>
                      <a:ext uri="{FF2B5EF4-FFF2-40B4-BE49-F238E27FC236}">
                        <a16:creationId xmlns:a16="http://schemas.microsoft.com/office/drawing/2014/main" id="{23271EA4-F248-41CC-B06C-E087D30A7B91}"/>
                      </a:ext>
                    </a:extLst>
                  </p:cNvPr>
                  <p:cNvSpPr>
                    <a:spLocks/>
                  </p:cNvSpPr>
                  <p:nvPr/>
                </p:nvSpPr>
                <p:spPr bwMode="auto">
                  <a:xfrm>
                    <a:off x="3396" y="2468"/>
                    <a:ext cx="29" cy="43"/>
                  </a:xfrm>
                  <a:custGeom>
                    <a:avLst/>
                    <a:gdLst>
                      <a:gd name="T0" fmla="*/ 16 w 29"/>
                      <a:gd name="T1" fmla="*/ 43 h 43"/>
                      <a:gd name="T2" fmla="*/ 29 w 29"/>
                      <a:gd name="T3" fmla="*/ 0 h 43"/>
                      <a:gd name="T4" fmla="*/ 13 w 29"/>
                      <a:gd name="T5" fmla="*/ 0 h 43"/>
                      <a:gd name="T6" fmla="*/ 0 w 29"/>
                      <a:gd name="T7" fmla="*/ 43 h 43"/>
                      <a:gd name="T8" fmla="*/ 16 w 29"/>
                      <a:gd name="T9" fmla="*/ 43 h 43"/>
                    </a:gdLst>
                    <a:ahLst/>
                    <a:cxnLst>
                      <a:cxn ang="0">
                        <a:pos x="T0" y="T1"/>
                      </a:cxn>
                      <a:cxn ang="0">
                        <a:pos x="T2" y="T3"/>
                      </a:cxn>
                      <a:cxn ang="0">
                        <a:pos x="T4" y="T5"/>
                      </a:cxn>
                      <a:cxn ang="0">
                        <a:pos x="T6" y="T7"/>
                      </a:cxn>
                      <a:cxn ang="0">
                        <a:pos x="T8" y="T9"/>
                      </a:cxn>
                    </a:cxnLst>
                    <a:rect l="0" t="0" r="r" b="b"/>
                    <a:pathLst>
                      <a:path w="29" h="43">
                        <a:moveTo>
                          <a:pt x="16" y="43"/>
                        </a:moveTo>
                        <a:lnTo>
                          <a:pt x="29" y="0"/>
                        </a:lnTo>
                        <a:lnTo>
                          <a:pt x="13" y="0"/>
                        </a:lnTo>
                        <a:lnTo>
                          <a:pt x="0" y="43"/>
                        </a:lnTo>
                        <a:lnTo>
                          <a:pt x="16"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7" name="Freeform 18">
                    <a:extLst>
                      <a:ext uri="{FF2B5EF4-FFF2-40B4-BE49-F238E27FC236}">
                        <a16:creationId xmlns:a16="http://schemas.microsoft.com/office/drawing/2014/main" id="{37DFB4DA-9841-4E62-A4A6-1F302A274007}"/>
                      </a:ext>
                    </a:extLst>
                  </p:cNvPr>
                  <p:cNvSpPr>
                    <a:spLocks/>
                  </p:cNvSpPr>
                  <p:nvPr/>
                </p:nvSpPr>
                <p:spPr bwMode="auto">
                  <a:xfrm>
                    <a:off x="3379" y="2522"/>
                    <a:ext cx="31" cy="48"/>
                  </a:xfrm>
                  <a:custGeom>
                    <a:avLst/>
                    <a:gdLst>
                      <a:gd name="T0" fmla="*/ 0 w 31"/>
                      <a:gd name="T1" fmla="*/ 48 h 48"/>
                      <a:gd name="T2" fmla="*/ 17 w 31"/>
                      <a:gd name="T3" fmla="*/ 48 h 48"/>
                      <a:gd name="T4" fmla="*/ 31 w 31"/>
                      <a:gd name="T5" fmla="*/ 0 h 48"/>
                      <a:gd name="T6" fmla="*/ 15 w 31"/>
                      <a:gd name="T7" fmla="*/ 0 h 48"/>
                      <a:gd name="T8" fmla="*/ 0 w 31"/>
                      <a:gd name="T9" fmla="*/ 48 h 48"/>
                    </a:gdLst>
                    <a:ahLst/>
                    <a:cxnLst>
                      <a:cxn ang="0">
                        <a:pos x="T0" y="T1"/>
                      </a:cxn>
                      <a:cxn ang="0">
                        <a:pos x="T2" y="T3"/>
                      </a:cxn>
                      <a:cxn ang="0">
                        <a:pos x="T4" y="T5"/>
                      </a:cxn>
                      <a:cxn ang="0">
                        <a:pos x="T6" y="T7"/>
                      </a:cxn>
                      <a:cxn ang="0">
                        <a:pos x="T8" y="T9"/>
                      </a:cxn>
                    </a:cxnLst>
                    <a:rect l="0" t="0" r="r" b="b"/>
                    <a:pathLst>
                      <a:path w="31" h="48">
                        <a:moveTo>
                          <a:pt x="0" y="48"/>
                        </a:moveTo>
                        <a:lnTo>
                          <a:pt x="17" y="48"/>
                        </a:lnTo>
                        <a:lnTo>
                          <a:pt x="31" y="0"/>
                        </a:lnTo>
                        <a:lnTo>
                          <a:pt x="15" y="0"/>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8" name="Freeform 19">
                    <a:extLst>
                      <a:ext uri="{FF2B5EF4-FFF2-40B4-BE49-F238E27FC236}">
                        <a16:creationId xmlns:a16="http://schemas.microsoft.com/office/drawing/2014/main" id="{F019D503-AFF5-46E5-BC56-18F68DBE6B54}"/>
                      </a:ext>
                    </a:extLst>
                  </p:cNvPr>
                  <p:cNvSpPr>
                    <a:spLocks noEditPoints="1"/>
                  </p:cNvSpPr>
                  <p:nvPr/>
                </p:nvSpPr>
                <p:spPr bwMode="auto">
                  <a:xfrm>
                    <a:off x="3156" y="2208"/>
                    <a:ext cx="123" cy="124"/>
                  </a:xfrm>
                  <a:custGeom>
                    <a:avLst/>
                    <a:gdLst>
                      <a:gd name="T0" fmla="*/ 106 w 106"/>
                      <a:gd name="T1" fmla="*/ 31 h 106"/>
                      <a:gd name="T2" fmla="*/ 106 w 106"/>
                      <a:gd name="T3" fmla="*/ 31 h 106"/>
                      <a:gd name="T4" fmla="*/ 106 w 106"/>
                      <a:gd name="T5" fmla="*/ 30 h 106"/>
                      <a:gd name="T6" fmla="*/ 105 w 106"/>
                      <a:gd name="T7" fmla="*/ 29 h 106"/>
                      <a:gd name="T8" fmla="*/ 105 w 106"/>
                      <a:gd name="T9" fmla="*/ 29 h 106"/>
                      <a:gd name="T10" fmla="*/ 55 w 106"/>
                      <a:gd name="T11" fmla="*/ 1 h 106"/>
                      <a:gd name="T12" fmla="*/ 51 w 106"/>
                      <a:gd name="T13" fmla="*/ 1 h 106"/>
                      <a:gd name="T14" fmla="*/ 1 w 106"/>
                      <a:gd name="T15" fmla="*/ 29 h 106"/>
                      <a:gd name="T16" fmla="*/ 1 w 106"/>
                      <a:gd name="T17" fmla="*/ 29 h 106"/>
                      <a:gd name="T18" fmla="*/ 0 w 106"/>
                      <a:gd name="T19" fmla="*/ 30 h 106"/>
                      <a:gd name="T20" fmla="*/ 0 w 106"/>
                      <a:gd name="T21" fmla="*/ 31 h 106"/>
                      <a:gd name="T22" fmla="*/ 0 w 106"/>
                      <a:gd name="T23" fmla="*/ 31 h 106"/>
                      <a:gd name="T24" fmla="*/ 0 w 106"/>
                      <a:gd name="T25" fmla="*/ 32 h 106"/>
                      <a:gd name="T26" fmla="*/ 0 w 106"/>
                      <a:gd name="T27" fmla="*/ 32 h 106"/>
                      <a:gd name="T28" fmla="*/ 0 w 106"/>
                      <a:gd name="T29" fmla="*/ 103 h 106"/>
                      <a:gd name="T30" fmla="*/ 3 w 106"/>
                      <a:gd name="T31" fmla="*/ 106 h 106"/>
                      <a:gd name="T32" fmla="*/ 34 w 106"/>
                      <a:gd name="T33" fmla="*/ 106 h 106"/>
                      <a:gd name="T34" fmla="*/ 72 w 106"/>
                      <a:gd name="T35" fmla="*/ 106 h 106"/>
                      <a:gd name="T36" fmla="*/ 103 w 106"/>
                      <a:gd name="T37" fmla="*/ 106 h 106"/>
                      <a:gd name="T38" fmla="*/ 106 w 106"/>
                      <a:gd name="T39" fmla="*/ 103 h 106"/>
                      <a:gd name="T40" fmla="*/ 106 w 106"/>
                      <a:gd name="T41" fmla="*/ 32 h 106"/>
                      <a:gd name="T42" fmla="*/ 106 w 106"/>
                      <a:gd name="T43" fmla="*/ 32 h 106"/>
                      <a:gd name="T44" fmla="*/ 106 w 106"/>
                      <a:gd name="T45" fmla="*/ 31 h 106"/>
                      <a:gd name="T46" fmla="*/ 69 w 106"/>
                      <a:gd name="T47" fmla="*/ 100 h 106"/>
                      <a:gd name="T48" fmla="*/ 37 w 106"/>
                      <a:gd name="T49" fmla="*/ 100 h 106"/>
                      <a:gd name="T50" fmla="*/ 37 w 106"/>
                      <a:gd name="T51" fmla="*/ 71 h 106"/>
                      <a:gd name="T52" fmla="*/ 53 w 106"/>
                      <a:gd name="T53" fmla="*/ 55 h 106"/>
                      <a:gd name="T54" fmla="*/ 69 w 106"/>
                      <a:gd name="T55" fmla="*/ 71 h 106"/>
                      <a:gd name="T56" fmla="*/ 69 w 106"/>
                      <a:gd name="T57" fmla="*/ 100 h 106"/>
                      <a:gd name="T58" fmla="*/ 100 w 106"/>
                      <a:gd name="T59" fmla="*/ 100 h 106"/>
                      <a:gd name="T60" fmla="*/ 76 w 106"/>
                      <a:gd name="T61" fmla="*/ 100 h 106"/>
                      <a:gd name="T62" fmla="*/ 76 w 106"/>
                      <a:gd name="T63" fmla="*/ 71 h 106"/>
                      <a:gd name="T64" fmla="*/ 53 w 106"/>
                      <a:gd name="T65" fmla="*/ 48 h 106"/>
                      <a:gd name="T66" fmla="*/ 30 w 106"/>
                      <a:gd name="T67" fmla="*/ 71 h 106"/>
                      <a:gd name="T68" fmla="*/ 30 w 106"/>
                      <a:gd name="T69" fmla="*/ 100 h 106"/>
                      <a:gd name="T70" fmla="*/ 6 w 106"/>
                      <a:gd name="T71" fmla="*/ 100 h 106"/>
                      <a:gd name="T72" fmla="*/ 6 w 106"/>
                      <a:gd name="T73" fmla="*/ 35 h 106"/>
                      <a:gd name="T74" fmla="*/ 100 w 106"/>
                      <a:gd name="T75" fmla="*/ 35 h 106"/>
                      <a:gd name="T76" fmla="*/ 100 w 106"/>
                      <a:gd name="T77"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106">
                        <a:moveTo>
                          <a:pt x="106" y="31"/>
                        </a:moveTo>
                        <a:cubicBezTo>
                          <a:pt x="106" y="31"/>
                          <a:pt x="106" y="31"/>
                          <a:pt x="106" y="31"/>
                        </a:cubicBezTo>
                        <a:cubicBezTo>
                          <a:pt x="106" y="30"/>
                          <a:pt x="106" y="30"/>
                          <a:pt x="106" y="30"/>
                        </a:cubicBezTo>
                        <a:cubicBezTo>
                          <a:pt x="105" y="29"/>
                          <a:pt x="105" y="29"/>
                          <a:pt x="105" y="29"/>
                        </a:cubicBezTo>
                        <a:cubicBezTo>
                          <a:pt x="105" y="29"/>
                          <a:pt x="105" y="29"/>
                          <a:pt x="105" y="29"/>
                        </a:cubicBezTo>
                        <a:cubicBezTo>
                          <a:pt x="55" y="1"/>
                          <a:pt x="55" y="1"/>
                          <a:pt x="55" y="1"/>
                        </a:cubicBezTo>
                        <a:cubicBezTo>
                          <a:pt x="54" y="0"/>
                          <a:pt x="52" y="0"/>
                          <a:pt x="51" y="1"/>
                        </a:cubicBezTo>
                        <a:cubicBezTo>
                          <a:pt x="1" y="29"/>
                          <a:pt x="1" y="29"/>
                          <a:pt x="1" y="29"/>
                        </a:cubicBezTo>
                        <a:cubicBezTo>
                          <a:pt x="1" y="29"/>
                          <a:pt x="1" y="29"/>
                          <a:pt x="1" y="29"/>
                        </a:cubicBezTo>
                        <a:cubicBezTo>
                          <a:pt x="1" y="29"/>
                          <a:pt x="1" y="29"/>
                          <a:pt x="0" y="30"/>
                        </a:cubicBezTo>
                        <a:cubicBezTo>
                          <a:pt x="0" y="30"/>
                          <a:pt x="0" y="30"/>
                          <a:pt x="0" y="31"/>
                        </a:cubicBezTo>
                        <a:cubicBezTo>
                          <a:pt x="0" y="31"/>
                          <a:pt x="0" y="31"/>
                          <a:pt x="0" y="31"/>
                        </a:cubicBezTo>
                        <a:cubicBezTo>
                          <a:pt x="0" y="31"/>
                          <a:pt x="0" y="31"/>
                          <a:pt x="0" y="32"/>
                        </a:cubicBezTo>
                        <a:cubicBezTo>
                          <a:pt x="0" y="32"/>
                          <a:pt x="0" y="32"/>
                          <a:pt x="0" y="32"/>
                        </a:cubicBezTo>
                        <a:cubicBezTo>
                          <a:pt x="0" y="103"/>
                          <a:pt x="0" y="103"/>
                          <a:pt x="0" y="103"/>
                        </a:cubicBezTo>
                        <a:cubicBezTo>
                          <a:pt x="0" y="105"/>
                          <a:pt x="1" y="106"/>
                          <a:pt x="3" y="106"/>
                        </a:cubicBezTo>
                        <a:cubicBezTo>
                          <a:pt x="34" y="106"/>
                          <a:pt x="34" y="106"/>
                          <a:pt x="34" y="106"/>
                        </a:cubicBezTo>
                        <a:cubicBezTo>
                          <a:pt x="72" y="106"/>
                          <a:pt x="72" y="106"/>
                          <a:pt x="72" y="106"/>
                        </a:cubicBezTo>
                        <a:cubicBezTo>
                          <a:pt x="103" y="106"/>
                          <a:pt x="103" y="106"/>
                          <a:pt x="103" y="106"/>
                        </a:cubicBezTo>
                        <a:cubicBezTo>
                          <a:pt x="105" y="106"/>
                          <a:pt x="106" y="105"/>
                          <a:pt x="106" y="103"/>
                        </a:cubicBezTo>
                        <a:cubicBezTo>
                          <a:pt x="106" y="32"/>
                          <a:pt x="106" y="32"/>
                          <a:pt x="106" y="32"/>
                        </a:cubicBezTo>
                        <a:cubicBezTo>
                          <a:pt x="106" y="32"/>
                          <a:pt x="106" y="32"/>
                          <a:pt x="106" y="32"/>
                        </a:cubicBezTo>
                        <a:cubicBezTo>
                          <a:pt x="106" y="31"/>
                          <a:pt x="106" y="31"/>
                          <a:pt x="106" y="31"/>
                        </a:cubicBezTo>
                        <a:close/>
                        <a:moveTo>
                          <a:pt x="69" y="100"/>
                        </a:moveTo>
                        <a:cubicBezTo>
                          <a:pt x="37" y="100"/>
                          <a:pt x="37" y="100"/>
                          <a:pt x="37" y="100"/>
                        </a:cubicBezTo>
                        <a:cubicBezTo>
                          <a:pt x="37" y="71"/>
                          <a:pt x="37" y="71"/>
                          <a:pt x="37" y="71"/>
                        </a:cubicBezTo>
                        <a:cubicBezTo>
                          <a:pt x="37" y="62"/>
                          <a:pt x="44" y="55"/>
                          <a:pt x="53" y="55"/>
                        </a:cubicBezTo>
                        <a:cubicBezTo>
                          <a:pt x="62" y="55"/>
                          <a:pt x="69" y="62"/>
                          <a:pt x="69" y="71"/>
                        </a:cubicBezTo>
                        <a:lnTo>
                          <a:pt x="69" y="100"/>
                        </a:lnTo>
                        <a:close/>
                        <a:moveTo>
                          <a:pt x="100" y="100"/>
                        </a:moveTo>
                        <a:cubicBezTo>
                          <a:pt x="76" y="100"/>
                          <a:pt x="76" y="100"/>
                          <a:pt x="76" y="100"/>
                        </a:cubicBezTo>
                        <a:cubicBezTo>
                          <a:pt x="76" y="71"/>
                          <a:pt x="76" y="71"/>
                          <a:pt x="76" y="71"/>
                        </a:cubicBezTo>
                        <a:cubicBezTo>
                          <a:pt x="76" y="59"/>
                          <a:pt x="65" y="48"/>
                          <a:pt x="53" y="48"/>
                        </a:cubicBezTo>
                        <a:cubicBezTo>
                          <a:pt x="41" y="48"/>
                          <a:pt x="30" y="59"/>
                          <a:pt x="30" y="71"/>
                        </a:cubicBezTo>
                        <a:cubicBezTo>
                          <a:pt x="30" y="100"/>
                          <a:pt x="30" y="100"/>
                          <a:pt x="30" y="100"/>
                        </a:cubicBezTo>
                        <a:cubicBezTo>
                          <a:pt x="6" y="100"/>
                          <a:pt x="6" y="100"/>
                          <a:pt x="6" y="100"/>
                        </a:cubicBezTo>
                        <a:cubicBezTo>
                          <a:pt x="6" y="35"/>
                          <a:pt x="6" y="35"/>
                          <a:pt x="6" y="35"/>
                        </a:cubicBezTo>
                        <a:cubicBezTo>
                          <a:pt x="100" y="35"/>
                          <a:pt x="100" y="35"/>
                          <a:pt x="100" y="35"/>
                        </a:cubicBezTo>
                        <a:lnTo>
                          <a:pt x="100"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 name="Freeform 20">
                    <a:extLst>
                      <a:ext uri="{FF2B5EF4-FFF2-40B4-BE49-F238E27FC236}">
                        <a16:creationId xmlns:a16="http://schemas.microsoft.com/office/drawing/2014/main" id="{F326F926-F334-4141-A5EE-61FA1BE502DF}"/>
                      </a:ext>
                    </a:extLst>
                  </p:cNvPr>
                  <p:cNvSpPr>
                    <a:spLocks noEditPoints="1"/>
                  </p:cNvSpPr>
                  <p:nvPr/>
                </p:nvSpPr>
                <p:spPr bwMode="auto">
                  <a:xfrm>
                    <a:off x="3405" y="2186"/>
                    <a:ext cx="237" cy="236"/>
                  </a:xfrm>
                  <a:custGeom>
                    <a:avLst/>
                    <a:gdLst>
                      <a:gd name="T0" fmla="*/ 126 w 203"/>
                      <a:gd name="T1" fmla="*/ 15 h 203"/>
                      <a:gd name="T2" fmla="*/ 7 w 203"/>
                      <a:gd name="T3" fmla="*/ 77 h 203"/>
                      <a:gd name="T4" fmla="*/ 13 w 203"/>
                      <a:gd name="T5" fmla="*/ 149 h 203"/>
                      <a:gd name="T6" fmla="*/ 24 w 203"/>
                      <a:gd name="T7" fmla="*/ 165 h 203"/>
                      <a:gd name="T8" fmla="*/ 24 w 203"/>
                      <a:gd name="T9" fmla="*/ 166 h 203"/>
                      <a:gd name="T10" fmla="*/ 22 w 203"/>
                      <a:gd name="T11" fmla="*/ 182 h 203"/>
                      <a:gd name="T12" fmla="*/ 19 w 203"/>
                      <a:gd name="T13" fmla="*/ 201 h 203"/>
                      <a:gd name="T14" fmla="*/ 20 w 203"/>
                      <a:gd name="T15" fmla="*/ 203 h 203"/>
                      <a:gd name="T16" fmla="*/ 38 w 203"/>
                      <a:gd name="T17" fmla="*/ 196 h 203"/>
                      <a:gd name="T18" fmla="*/ 54 w 203"/>
                      <a:gd name="T19" fmla="*/ 190 h 203"/>
                      <a:gd name="T20" fmla="*/ 54 w 203"/>
                      <a:gd name="T21" fmla="*/ 189 h 203"/>
                      <a:gd name="T22" fmla="*/ 69 w 203"/>
                      <a:gd name="T23" fmla="*/ 195 h 203"/>
                      <a:gd name="T24" fmla="*/ 97 w 203"/>
                      <a:gd name="T25" fmla="*/ 200 h 203"/>
                      <a:gd name="T26" fmla="*/ 187 w 203"/>
                      <a:gd name="T27" fmla="*/ 134 h 203"/>
                      <a:gd name="T28" fmla="*/ 126 w 203"/>
                      <a:gd name="T29" fmla="*/ 15 h 203"/>
                      <a:gd name="T30" fmla="*/ 179 w 203"/>
                      <a:gd name="T31" fmla="*/ 131 h 203"/>
                      <a:gd name="T32" fmla="*/ 71 w 203"/>
                      <a:gd name="T33" fmla="*/ 188 h 203"/>
                      <a:gd name="T34" fmla="*/ 20 w 203"/>
                      <a:gd name="T35" fmla="*/ 145 h 203"/>
                      <a:gd name="T36" fmla="*/ 15 w 203"/>
                      <a:gd name="T37" fmla="*/ 79 h 203"/>
                      <a:gd name="T38" fmla="*/ 97 w 203"/>
                      <a:gd name="T39" fmla="*/ 19 h 203"/>
                      <a:gd name="T40" fmla="*/ 123 w 203"/>
                      <a:gd name="T41" fmla="*/ 23 h 203"/>
                      <a:gd name="T42" fmla="*/ 179 w 203"/>
                      <a:gd name="T43" fmla="*/ 13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3" h="203">
                        <a:moveTo>
                          <a:pt x="126" y="15"/>
                        </a:moveTo>
                        <a:cubicBezTo>
                          <a:pt x="76" y="0"/>
                          <a:pt x="23" y="27"/>
                          <a:pt x="7" y="77"/>
                        </a:cubicBezTo>
                        <a:cubicBezTo>
                          <a:pt x="0" y="101"/>
                          <a:pt x="2" y="126"/>
                          <a:pt x="13" y="149"/>
                        </a:cubicBezTo>
                        <a:cubicBezTo>
                          <a:pt x="16" y="155"/>
                          <a:pt x="20" y="160"/>
                          <a:pt x="24" y="165"/>
                        </a:cubicBezTo>
                        <a:cubicBezTo>
                          <a:pt x="24" y="166"/>
                          <a:pt x="24" y="166"/>
                          <a:pt x="24" y="166"/>
                        </a:cubicBezTo>
                        <a:cubicBezTo>
                          <a:pt x="22" y="182"/>
                          <a:pt x="22" y="182"/>
                          <a:pt x="22" y="182"/>
                        </a:cubicBezTo>
                        <a:cubicBezTo>
                          <a:pt x="19" y="201"/>
                          <a:pt x="19" y="201"/>
                          <a:pt x="19" y="201"/>
                        </a:cubicBezTo>
                        <a:cubicBezTo>
                          <a:pt x="19" y="202"/>
                          <a:pt x="19" y="203"/>
                          <a:pt x="20" y="203"/>
                        </a:cubicBezTo>
                        <a:cubicBezTo>
                          <a:pt x="38" y="196"/>
                          <a:pt x="38" y="196"/>
                          <a:pt x="38" y="196"/>
                        </a:cubicBezTo>
                        <a:cubicBezTo>
                          <a:pt x="54" y="190"/>
                          <a:pt x="54" y="190"/>
                          <a:pt x="54" y="190"/>
                        </a:cubicBezTo>
                        <a:cubicBezTo>
                          <a:pt x="54" y="189"/>
                          <a:pt x="54" y="189"/>
                          <a:pt x="54" y="189"/>
                        </a:cubicBezTo>
                        <a:cubicBezTo>
                          <a:pt x="59" y="192"/>
                          <a:pt x="64" y="194"/>
                          <a:pt x="69" y="195"/>
                        </a:cubicBezTo>
                        <a:cubicBezTo>
                          <a:pt x="78" y="198"/>
                          <a:pt x="88" y="200"/>
                          <a:pt x="97" y="200"/>
                        </a:cubicBezTo>
                        <a:cubicBezTo>
                          <a:pt x="137" y="200"/>
                          <a:pt x="174" y="174"/>
                          <a:pt x="187" y="134"/>
                        </a:cubicBezTo>
                        <a:cubicBezTo>
                          <a:pt x="203" y="84"/>
                          <a:pt x="175" y="31"/>
                          <a:pt x="126" y="15"/>
                        </a:cubicBezTo>
                        <a:close/>
                        <a:moveTo>
                          <a:pt x="179" y="131"/>
                        </a:moveTo>
                        <a:cubicBezTo>
                          <a:pt x="165" y="177"/>
                          <a:pt x="116" y="202"/>
                          <a:pt x="71" y="188"/>
                        </a:cubicBezTo>
                        <a:cubicBezTo>
                          <a:pt x="49" y="181"/>
                          <a:pt x="31" y="166"/>
                          <a:pt x="20" y="145"/>
                        </a:cubicBezTo>
                        <a:cubicBezTo>
                          <a:pt x="10" y="125"/>
                          <a:pt x="8" y="101"/>
                          <a:pt x="15" y="79"/>
                        </a:cubicBezTo>
                        <a:cubicBezTo>
                          <a:pt x="26" y="42"/>
                          <a:pt x="60" y="19"/>
                          <a:pt x="97" y="19"/>
                        </a:cubicBezTo>
                        <a:cubicBezTo>
                          <a:pt x="106" y="19"/>
                          <a:pt x="115" y="20"/>
                          <a:pt x="123" y="23"/>
                        </a:cubicBezTo>
                        <a:cubicBezTo>
                          <a:pt x="169" y="37"/>
                          <a:pt x="194" y="86"/>
                          <a:pt x="179"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0" name="Freeform 21">
                    <a:extLst>
                      <a:ext uri="{FF2B5EF4-FFF2-40B4-BE49-F238E27FC236}">
                        <a16:creationId xmlns:a16="http://schemas.microsoft.com/office/drawing/2014/main" id="{70C8ADC9-511F-42CE-85EA-7C5A15ED9F0F}"/>
                      </a:ext>
                    </a:extLst>
                  </p:cNvPr>
                  <p:cNvSpPr>
                    <a:spLocks noEditPoints="1"/>
                  </p:cNvSpPr>
                  <p:nvPr/>
                </p:nvSpPr>
                <p:spPr bwMode="auto">
                  <a:xfrm>
                    <a:off x="3495" y="2294"/>
                    <a:ext cx="93" cy="61"/>
                  </a:xfrm>
                  <a:custGeom>
                    <a:avLst/>
                    <a:gdLst>
                      <a:gd name="T0" fmla="*/ 75 w 80"/>
                      <a:gd name="T1" fmla="*/ 8 h 52"/>
                      <a:gd name="T2" fmla="*/ 65 w 80"/>
                      <a:gd name="T3" fmla="*/ 0 h 52"/>
                      <a:gd name="T4" fmla="*/ 33 w 80"/>
                      <a:gd name="T5" fmla="*/ 0 h 52"/>
                      <a:gd name="T6" fmla="*/ 24 w 80"/>
                      <a:gd name="T7" fmla="*/ 5 h 52"/>
                      <a:gd name="T8" fmla="*/ 20 w 80"/>
                      <a:gd name="T9" fmla="*/ 13 h 52"/>
                      <a:gd name="T10" fmla="*/ 15 w 80"/>
                      <a:gd name="T11" fmla="*/ 17 h 52"/>
                      <a:gd name="T12" fmla="*/ 6 w 80"/>
                      <a:gd name="T13" fmla="*/ 20 h 52"/>
                      <a:gd name="T14" fmla="*/ 0 w 80"/>
                      <a:gd name="T15" fmla="*/ 27 h 52"/>
                      <a:gd name="T16" fmla="*/ 0 w 80"/>
                      <a:gd name="T17" fmla="*/ 40 h 52"/>
                      <a:gd name="T18" fmla="*/ 4 w 80"/>
                      <a:gd name="T19" fmla="*/ 44 h 52"/>
                      <a:gd name="T20" fmla="*/ 12 w 80"/>
                      <a:gd name="T21" fmla="*/ 44 h 52"/>
                      <a:gd name="T22" fmla="*/ 22 w 80"/>
                      <a:gd name="T23" fmla="*/ 52 h 52"/>
                      <a:gd name="T24" fmla="*/ 32 w 80"/>
                      <a:gd name="T25" fmla="*/ 44 h 52"/>
                      <a:gd name="T26" fmla="*/ 52 w 80"/>
                      <a:gd name="T27" fmla="*/ 44 h 52"/>
                      <a:gd name="T28" fmla="*/ 62 w 80"/>
                      <a:gd name="T29" fmla="*/ 52 h 52"/>
                      <a:gd name="T30" fmla="*/ 72 w 80"/>
                      <a:gd name="T31" fmla="*/ 44 h 52"/>
                      <a:gd name="T32" fmla="*/ 76 w 80"/>
                      <a:gd name="T33" fmla="*/ 44 h 52"/>
                      <a:gd name="T34" fmla="*/ 80 w 80"/>
                      <a:gd name="T35" fmla="*/ 40 h 52"/>
                      <a:gd name="T36" fmla="*/ 80 w 80"/>
                      <a:gd name="T37" fmla="*/ 28 h 52"/>
                      <a:gd name="T38" fmla="*/ 79 w 80"/>
                      <a:gd name="T39" fmla="*/ 21 h 52"/>
                      <a:gd name="T40" fmla="*/ 75 w 80"/>
                      <a:gd name="T41" fmla="*/ 8 h 52"/>
                      <a:gd name="T42" fmla="*/ 69 w 80"/>
                      <a:gd name="T43" fmla="*/ 20 h 52"/>
                      <a:gd name="T44" fmla="*/ 69 w 80"/>
                      <a:gd name="T45" fmla="*/ 20 h 52"/>
                      <a:gd name="T46" fmla="*/ 54 w 80"/>
                      <a:gd name="T47" fmla="*/ 20 h 52"/>
                      <a:gd name="T48" fmla="*/ 53 w 80"/>
                      <a:gd name="T49" fmla="*/ 19 h 52"/>
                      <a:gd name="T50" fmla="*/ 53 w 80"/>
                      <a:gd name="T51" fmla="*/ 8 h 52"/>
                      <a:gd name="T52" fmla="*/ 54 w 80"/>
                      <a:gd name="T53" fmla="*/ 7 h 52"/>
                      <a:gd name="T54" fmla="*/ 65 w 80"/>
                      <a:gd name="T55" fmla="*/ 7 h 52"/>
                      <a:gd name="T56" fmla="*/ 66 w 80"/>
                      <a:gd name="T57" fmla="*/ 8 h 52"/>
                      <a:gd name="T58" fmla="*/ 70 w 80"/>
                      <a:gd name="T59" fmla="*/ 19 h 52"/>
                      <a:gd name="T60" fmla="*/ 69 w 80"/>
                      <a:gd name="T61" fmla="*/ 20 h 52"/>
                      <a:gd name="T62" fmla="*/ 29 w 80"/>
                      <a:gd name="T63" fmla="*/ 20 h 52"/>
                      <a:gd name="T64" fmla="*/ 28 w 80"/>
                      <a:gd name="T65" fmla="*/ 20 h 52"/>
                      <a:gd name="T66" fmla="*/ 28 w 80"/>
                      <a:gd name="T67" fmla="*/ 19 h 52"/>
                      <a:gd name="T68" fmla="*/ 33 w 80"/>
                      <a:gd name="T69" fmla="*/ 8 h 52"/>
                      <a:gd name="T70" fmla="*/ 34 w 80"/>
                      <a:gd name="T71" fmla="*/ 7 h 52"/>
                      <a:gd name="T72" fmla="*/ 46 w 80"/>
                      <a:gd name="T73" fmla="*/ 7 h 52"/>
                      <a:gd name="T74" fmla="*/ 47 w 80"/>
                      <a:gd name="T75" fmla="*/ 8 h 52"/>
                      <a:gd name="T76" fmla="*/ 47 w 80"/>
                      <a:gd name="T77" fmla="*/ 19 h 52"/>
                      <a:gd name="T78" fmla="*/ 46 w 80"/>
                      <a:gd name="T79" fmla="*/ 20 h 52"/>
                      <a:gd name="T80" fmla="*/ 29 w 80"/>
                      <a:gd name="T81" fmla="*/ 20 h 52"/>
                      <a:gd name="T82" fmla="*/ 22 w 80"/>
                      <a:gd name="T83" fmla="*/ 48 h 52"/>
                      <a:gd name="T84" fmla="*/ 16 w 80"/>
                      <a:gd name="T85" fmla="*/ 42 h 52"/>
                      <a:gd name="T86" fmla="*/ 22 w 80"/>
                      <a:gd name="T87" fmla="*/ 36 h 52"/>
                      <a:gd name="T88" fmla="*/ 28 w 80"/>
                      <a:gd name="T89" fmla="*/ 42 h 52"/>
                      <a:gd name="T90" fmla="*/ 22 w 80"/>
                      <a:gd name="T91" fmla="*/ 48 h 52"/>
                      <a:gd name="T92" fmla="*/ 62 w 80"/>
                      <a:gd name="T93" fmla="*/ 48 h 52"/>
                      <a:gd name="T94" fmla="*/ 56 w 80"/>
                      <a:gd name="T95" fmla="*/ 42 h 52"/>
                      <a:gd name="T96" fmla="*/ 62 w 80"/>
                      <a:gd name="T97" fmla="*/ 36 h 52"/>
                      <a:gd name="T98" fmla="*/ 68 w 80"/>
                      <a:gd name="T99" fmla="*/ 42 h 52"/>
                      <a:gd name="T100" fmla="*/ 62 w 80"/>
                      <a:gd name="T101"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52">
                        <a:moveTo>
                          <a:pt x="75" y="8"/>
                        </a:moveTo>
                        <a:cubicBezTo>
                          <a:pt x="74" y="3"/>
                          <a:pt x="70" y="0"/>
                          <a:pt x="65" y="0"/>
                        </a:cubicBezTo>
                        <a:cubicBezTo>
                          <a:pt x="33" y="0"/>
                          <a:pt x="33" y="0"/>
                          <a:pt x="33" y="0"/>
                        </a:cubicBezTo>
                        <a:cubicBezTo>
                          <a:pt x="29" y="0"/>
                          <a:pt x="26" y="2"/>
                          <a:pt x="24" y="5"/>
                        </a:cubicBezTo>
                        <a:cubicBezTo>
                          <a:pt x="20" y="13"/>
                          <a:pt x="20" y="13"/>
                          <a:pt x="20" y="13"/>
                        </a:cubicBezTo>
                        <a:cubicBezTo>
                          <a:pt x="19" y="15"/>
                          <a:pt x="17" y="16"/>
                          <a:pt x="15" y="17"/>
                        </a:cubicBezTo>
                        <a:cubicBezTo>
                          <a:pt x="6" y="20"/>
                          <a:pt x="6" y="20"/>
                          <a:pt x="6" y="20"/>
                        </a:cubicBezTo>
                        <a:cubicBezTo>
                          <a:pt x="3" y="21"/>
                          <a:pt x="0" y="24"/>
                          <a:pt x="0" y="27"/>
                        </a:cubicBezTo>
                        <a:cubicBezTo>
                          <a:pt x="0" y="40"/>
                          <a:pt x="0" y="40"/>
                          <a:pt x="0" y="40"/>
                        </a:cubicBezTo>
                        <a:cubicBezTo>
                          <a:pt x="0" y="42"/>
                          <a:pt x="2" y="44"/>
                          <a:pt x="4" y="44"/>
                        </a:cubicBezTo>
                        <a:cubicBezTo>
                          <a:pt x="12" y="44"/>
                          <a:pt x="12" y="44"/>
                          <a:pt x="12" y="44"/>
                        </a:cubicBezTo>
                        <a:cubicBezTo>
                          <a:pt x="13" y="48"/>
                          <a:pt x="17" y="52"/>
                          <a:pt x="22" y="52"/>
                        </a:cubicBezTo>
                        <a:cubicBezTo>
                          <a:pt x="27" y="52"/>
                          <a:pt x="31" y="48"/>
                          <a:pt x="32" y="44"/>
                        </a:cubicBezTo>
                        <a:cubicBezTo>
                          <a:pt x="52" y="44"/>
                          <a:pt x="52" y="44"/>
                          <a:pt x="52" y="44"/>
                        </a:cubicBezTo>
                        <a:cubicBezTo>
                          <a:pt x="53" y="48"/>
                          <a:pt x="57" y="52"/>
                          <a:pt x="62" y="52"/>
                        </a:cubicBezTo>
                        <a:cubicBezTo>
                          <a:pt x="67" y="52"/>
                          <a:pt x="71" y="48"/>
                          <a:pt x="72" y="44"/>
                        </a:cubicBezTo>
                        <a:cubicBezTo>
                          <a:pt x="76" y="44"/>
                          <a:pt x="76" y="44"/>
                          <a:pt x="76" y="44"/>
                        </a:cubicBezTo>
                        <a:cubicBezTo>
                          <a:pt x="78" y="44"/>
                          <a:pt x="80" y="42"/>
                          <a:pt x="80" y="40"/>
                        </a:cubicBezTo>
                        <a:cubicBezTo>
                          <a:pt x="80" y="28"/>
                          <a:pt x="80" y="28"/>
                          <a:pt x="80" y="28"/>
                        </a:cubicBezTo>
                        <a:cubicBezTo>
                          <a:pt x="80" y="26"/>
                          <a:pt x="79" y="23"/>
                          <a:pt x="79" y="21"/>
                        </a:cubicBezTo>
                        <a:lnTo>
                          <a:pt x="75" y="8"/>
                        </a:lnTo>
                        <a:close/>
                        <a:moveTo>
                          <a:pt x="69" y="20"/>
                        </a:moveTo>
                        <a:cubicBezTo>
                          <a:pt x="69" y="20"/>
                          <a:pt x="69" y="20"/>
                          <a:pt x="69" y="20"/>
                        </a:cubicBezTo>
                        <a:cubicBezTo>
                          <a:pt x="54" y="20"/>
                          <a:pt x="54" y="20"/>
                          <a:pt x="54" y="20"/>
                        </a:cubicBezTo>
                        <a:cubicBezTo>
                          <a:pt x="53" y="20"/>
                          <a:pt x="53" y="20"/>
                          <a:pt x="53" y="19"/>
                        </a:cubicBezTo>
                        <a:cubicBezTo>
                          <a:pt x="53" y="8"/>
                          <a:pt x="53" y="8"/>
                          <a:pt x="53" y="8"/>
                        </a:cubicBezTo>
                        <a:cubicBezTo>
                          <a:pt x="53" y="8"/>
                          <a:pt x="53" y="7"/>
                          <a:pt x="54" y="7"/>
                        </a:cubicBezTo>
                        <a:cubicBezTo>
                          <a:pt x="65" y="7"/>
                          <a:pt x="65" y="7"/>
                          <a:pt x="65" y="7"/>
                        </a:cubicBezTo>
                        <a:cubicBezTo>
                          <a:pt x="66" y="7"/>
                          <a:pt x="66" y="8"/>
                          <a:pt x="66" y="8"/>
                        </a:cubicBezTo>
                        <a:cubicBezTo>
                          <a:pt x="70" y="19"/>
                          <a:pt x="70" y="19"/>
                          <a:pt x="70" y="19"/>
                        </a:cubicBezTo>
                        <a:cubicBezTo>
                          <a:pt x="70" y="19"/>
                          <a:pt x="70" y="19"/>
                          <a:pt x="69" y="20"/>
                        </a:cubicBezTo>
                        <a:close/>
                        <a:moveTo>
                          <a:pt x="29" y="20"/>
                        </a:moveTo>
                        <a:cubicBezTo>
                          <a:pt x="29" y="20"/>
                          <a:pt x="28" y="20"/>
                          <a:pt x="28" y="20"/>
                        </a:cubicBezTo>
                        <a:cubicBezTo>
                          <a:pt x="28" y="19"/>
                          <a:pt x="28" y="19"/>
                          <a:pt x="28" y="19"/>
                        </a:cubicBezTo>
                        <a:cubicBezTo>
                          <a:pt x="33" y="8"/>
                          <a:pt x="33" y="8"/>
                          <a:pt x="33" y="8"/>
                        </a:cubicBezTo>
                        <a:cubicBezTo>
                          <a:pt x="33" y="8"/>
                          <a:pt x="33" y="7"/>
                          <a:pt x="34" y="7"/>
                        </a:cubicBezTo>
                        <a:cubicBezTo>
                          <a:pt x="46" y="7"/>
                          <a:pt x="46" y="7"/>
                          <a:pt x="46" y="7"/>
                        </a:cubicBezTo>
                        <a:cubicBezTo>
                          <a:pt x="46" y="7"/>
                          <a:pt x="47" y="8"/>
                          <a:pt x="47" y="8"/>
                        </a:cubicBezTo>
                        <a:cubicBezTo>
                          <a:pt x="47" y="19"/>
                          <a:pt x="47" y="19"/>
                          <a:pt x="47" y="19"/>
                        </a:cubicBezTo>
                        <a:cubicBezTo>
                          <a:pt x="47" y="20"/>
                          <a:pt x="46" y="20"/>
                          <a:pt x="46" y="20"/>
                        </a:cubicBezTo>
                        <a:lnTo>
                          <a:pt x="29" y="20"/>
                        </a:lnTo>
                        <a:close/>
                        <a:moveTo>
                          <a:pt x="22" y="48"/>
                        </a:moveTo>
                        <a:cubicBezTo>
                          <a:pt x="19" y="48"/>
                          <a:pt x="16" y="45"/>
                          <a:pt x="16" y="42"/>
                        </a:cubicBezTo>
                        <a:cubicBezTo>
                          <a:pt x="16" y="38"/>
                          <a:pt x="19" y="36"/>
                          <a:pt x="22" y="36"/>
                        </a:cubicBezTo>
                        <a:cubicBezTo>
                          <a:pt x="25" y="36"/>
                          <a:pt x="28" y="38"/>
                          <a:pt x="28" y="42"/>
                        </a:cubicBezTo>
                        <a:cubicBezTo>
                          <a:pt x="28" y="45"/>
                          <a:pt x="25" y="48"/>
                          <a:pt x="22" y="48"/>
                        </a:cubicBezTo>
                        <a:close/>
                        <a:moveTo>
                          <a:pt x="62" y="48"/>
                        </a:moveTo>
                        <a:cubicBezTo>
                          <a:pt x="58" y="48"/>
                          <a:pt x="56" y="45"/>
                          <a:pt x="56" y="42"/>
                        </a:cubicBezTo>
                        <a:cubicBezTo>
                          <a:pt x="56" y="38"/>
                          <a:pt x="58" y="36"/>
                          <a:pt x="62" y="36"/>
                        </a:cubicBezTo>
                        <a:cubicBezTo>
                          <a:pt x="65" y="36"/>
                          <a:pt x="68" y="38"/>
                          <a:pt x="68" y="42"/>
                        </a:cubicBezTo>
                        <a:cubicBezTo>
                          <a:pt x="68" y="45"/>
                          <a:pt x="65" y="48"/>
                          <a:pt x="6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1" name="Freeform 22">
                    <a:extLst>
                      <a:ext uri="{FF2B5EF4-FFF2-40B4-BE49-F238E27FC236}">
                        <a16:creationId xmlns:a16="http://schemas.microsoft.com/office/drawing/2014/main" id="{B62358A8-8BBE-46BB-ACFE-C6731AA17322}"/>
                      </a:ext>
                    </a:extLst>
                  </p:cNvPr>
                  <p:cNvSpPr>
                    <a:spLocks noEditPoints="1"/>
                  </p:cNvSpPr>
                  <p:nvPr/>
                </p:nvSpPr>
                <p:spPr bwMode="auto">
                  <a:xfrm>
                    <a:off x="3445" y="2266"/>
                    <a:ext cx="49" cy="85"/>
                  </a:xfrm>
                  <a:custGeom>
                    <a:avLst/>
                    <a:gdLst>
                      <a:gd name="T0" fmla="*/ 40 w 42"/>
                      <a:gd name="T1" fmla="*/ 0 h 73"/>
                      <a:gd name="T2" fmla="*/ 2 w 42"/>
                      <a:gd name="T3" fmla="*/ 0 h 73"/>
                      <a:gd name="T4" fmla="*/ 0 w 42"/>
                      <a:gd name="T5" fmla="*/ 2 h 73"/>
                      <a:gd name="T6" fmla="*/ 0 w 42"/>
                      <a:gd name="T7" fmla="*/ 40 h 73"/>
                      <a:gd name="T8" fmla="*/ 2 w 42"/>
                      <a:gd name="T9" fmla="*/ 42 h 73"/>
                      <a:gd name="T10" fmla="*/ 15 w 42"/>
                      <a:gd name="T11" fmla="*/ 42 h 73"/>
                      <a:gd name="T12" fmla="*/ 15 w 42"/>
                      <a:gd name="T13" fmla="*/ 73 h 73"/>
                      <a:gd name="T14" fmla="*/ 27 w 42"/>
                      <a:gd name="T15" fmla="*/ 73 h 73"/>
                      <a:gd name="T16" fmla="*/ 27 w 42"/>
                      <a:gd name="T17" fmla="*/ 42 h 73"/>
                      <a:gd name="T18" fmla="*/ 40 w 42"/>
                      <a:gd name="T19" fmla="*/ 42 h 73"/>
                      <a:gd name="T20" fmla="*/ 42 w 42"/>
                      <a:gd name="T21" fmla="*/ 40 h 73"/>
                      <a:gd name="T22" fmla="*/ 42 w 42"/>
                      <a:gd name="T23" fmla="*/ 2 h 73"/>
                      <a:gd name="T24" fmla="*/ 40 w 42"/>
                      <a:gd name="T25" fmla="*/ 0 h 73"/>
                      <a:gd name="T26" fmla="*/ 38 w 42"/>
                      <a:gd name="T27" fmla="*/ 38 h 73"/>
                      <a:gd name="T28" fmla="*/ 4 w 42"/>
                      <a:gd name="T29" fmla="*/ 38 h 73"/>
                      <a:gd name="T30" fmla="*/ 4 w 42"/>
                      <a:gd name="T31" fmla="*/ 4 h 73"/>
                      <a:gd name="T32" fmla="*/ 38 w 42"/>
                      <a:gd name="T33" fmla="*/ 4 h 73"/>
                      <a:gd name="T34" fmla="*/ 38 w 42"/>
                      <a:gd name="T35" fmla="*/ 3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73">
                        <a:moveTo>
                          <a:pt x="40" y="0"/>
                        </a:moveTo>
                        <a:cubicBezTo>
                          <a:pt x="2" y="0"/>
                          <a:pt x="2" y="0"/>
                          <a:pt x="2" y="0"/>
                        </a:cubicBezTo>
                        <a:cubicBezTo>
                          <a:pt x="1" y="0"/>
                          <a:pt x="0" y="1"/>
                          <a:pt x="0" y="2"/>
                        </a:cubicBezTo>
                        <a:cubicBezTo>
                          <a:pt x="0" y="40"/>
                          <a:pt x="0" y="40"/>
                          <a:pt x="0" y="40"/>
                        </a:cubicBezTo>
                        <a:cubicBezTo>
                          <a:pt x="0" y="41"/>
                          <a:pt x="1" y="42"/>
                          <a:pt x="2" y="42"/>
                        </a:cubicBezTo>
                        <a:cubicBezTo>
                          <a:pt x="15" y="42"/>
                          <a:pt x="15" y="42"/>
                          <a:pt x="15" y="42"/>
                        </a:cubicBezTo>
                        <a:cubicBezTo>
                          <a:pt x="15" y="73"/>
                          <a:pt x="15" y="73"/>
                          <a:pt x="15" y="73"/>
                        </a:cubicBezTo>
                        <a:cubicBezTo>
                          <a:pt x="27" y="73"/>
                          <a:pt x="27" y="73"/>
                          <a:pt x="27" y="73"/>
                        </a:cubicBezTo>
                        <a:cubicBezTo>
                          <a:pt x="27" y="42"/>
                          <a:pt x="27" y="42"/>
                          <a:pt x="27" y="42"/>
                        </a:cubicBezTo>
                        <a:cubicBezTo>
                          <a:pt x="40" y="42"/>
                          <a:pt x="40" y="42"/>
                          <a:pt x="40" y="42"/>
                        </a:cubicBezTo>
                        <a:cubicBezTo>
                          <a:pt x="41" y="42"/>
                          <a:pt x="42" y="41"/>
                          <a:pt x="42" y="40"/>
                        </a:cubicBezTo>
                        <a:cubicBezTo>
                          <a:pt x="42" y="2"/>
                          <a:pt x="42" y="2"/>
                          <a:pt x="42" y="2"/>
                        </a:cubicBezTo>
                        <a:cubicBezTo>
                          <a:pt x="42" y="1"/>
                          <a:pt x="41" y="0"/>
                          <a:pt x="40" y="0"/>
                        </a:cubicBezTo>
                        <a:close/>
                        <a:moveTo>
                          <a:pt x="38" y="38"/>
                        </a:moveTo>
                        <a:cubicBezTo>
                          <a:pt x="4" y="38"/>
                          <a:pt x="4" y="38"/>
                          <a:pt x="4" y="38"/>
                        </a:cubicBezTo>
                        <a:cubicBezTo>
                          <a:pt x="4" y="4"/>
                          <a:pt x="4" y="4"/>
                          <a:pt x="4" y="4"/>
                        </a:cubicBezTo>
                        <a:cubicBezTo>
                          <a:pt x="38" y="4"/>
                          <a:pt x="38" y="4"/>
                          <a:pt x="38" y="4"/>
                        </a:cubicBezTo>
                        <a:lnTo>
                          <a:pt x="38"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2" name="Freeform 23">
                    <a:extLst>
                      <a:ext uri="{FF2B5EF4-FFF2-40B4-BE49-F238E27FC236}">
                        <a16:creationId xmlns:a16="http://schemas.microsoft.com/office/drawing/2014/main" id="{C7BC8EA8-5D33-4440-AC42-3F7403064B96}"/>
                      </a:ext>
                    </a:extLst>
                  </p:cNvPr>
                  <p:cNvSpPr>
                    <a:spLocks noEditPoints="1"/>
                  </p:cNvSpPr>
                  <p:nvPr/>
                </p:nvSpPr>
                <p:spPr bwMode="auto">
                  <a:xfrm>
                    <a:off x="3459" y="2277"/>
                    <a:ext cx="21" cy="29"/>
                  </a:xfrm>
                  <a:custGeom>
                    <a:avLst/>
                    <a:gdLst>
                      <a:gd name="T0" fmla="*/ 6 w 18"/>
                      <a:gd name="T1" fmla="*/ 17 h 25"/>
                      <a:gd name="T2" fmla="*/ 10 w 18"/>
                      <a:gd name="T3" fmla="*/ 17 h 25"/>
                      <a:gd name="T4" fmla="*/ 14 w 18"/>
                      <a:gd name="T5" fmla="*/ 16 h 25"/>
                      <a:gd name="T6" fmla="*/ 17 w 18"/>
                      <a:gd name="T7" fmla="*/ 13 h 25"/>
                      <a:gd name="T8" fmla="*/ 18 w 18"/>
                      <a:gd name="T9" fmla="*/ 8 h 25"/>
                      <a:gd name="T10" fmla="*/ 17 w 18"/>
                      <a:gd name="T11" fmla="*/ 4 h 25"/>
                      <a:gd name="T12" fmla="*/ 14 w 18"/>
                      <a:gd name="T13" fmla="*/ 1 h 25"/>
                      <a:gd name="T14" fmla="*/ 10 w 18"/>
                      <a:gd name="T15" fmla="*/ 0 h 25"/>
                      <a:gd name="T16" fmla="*/ 0 w 18"/>
                      <a:gd name="T17" fmla="*/ 0 h 25"/>
                      <a:gd name="T18" fmla="*/ 0 w 18"/>
                      <a:gd name="T19" fmla="*/ 25 h 25"/>
                      <a:gd name="T20" fmla="*/ 6 w 18"/>
                      <a:gd name="T21" fmla="*/ 25 h 25"/>
                      <a:gd name="T22" fmla="*/ 6 w 18"/>
                      <a:gd name="T23" fmla="*/ 17 h 25"/>
                      <a:gd name="T24" fmla="*/ 6 w 18"/>
                      <a:gd name="T25" fmla="*/ 6 h 25"/>
                      <a:gd name="T26" fmla="*/ 10 w 18"/>
                      <a:gd name="T27" fmla="*/ 6 h 25"/>
                      <a:gd name="T28" fmla="*/ 11 w 18"/>
                      <a:gd name="T29" fmla="*/ 6 h 25"/>
                      <a:gd name="T30" fmla="*/ 12 w 18"/>
                      <a:gd name="T31" fmla="*/ 7 h 25"/>
                      <a:gd name="T32" fmla="*/ 12 w 18"/>
                      <a:gd name="T33" fmla="*/ 8 h 25"/>
                      <a:gd name="T34" fmla="*/ 12 w 18"/>
                      <a:gd name="T35" fmla="*/ 10 h 25"/>
                      <a:gd name="T36" fmla="*/ 11 w 18"/>
                      <a:gd name="T37" fmla="*/ 11 h 25"/>
                      <a:gd name="T38" fmla="*/ 10 w 18"/>
                      <a:gd name="T39" fmla="*/ 11 h 25"/>
                      <a:gd name="T40" fmla="*/ 6 w 18"/>
                      <a:gd name="T41" fmla="*/ 11 h 25"/>
                      <a:gd name="T42" fmla="*/ 6 w 18"/>
                      <a:gd name="T43"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5">
                        <a:moveTo>
                          <a:pt x="6" y="17"/>
                        </a:moveTo>
                        <a:cubicBezTo>
                          <a:pt x="10" y="17"/>
                          <a:pt x="10" y="17"/>
                          <a:pt x="10" y="17"/>
                        </a:cubicBezTo>
                        <a:cubicBezTo>
                          <a:pt x="12" y="17"/>
                          <a:pt x="13" y="16"/>
                          <a:pt x="14" y="16"/>
                        </a:cubicBezTo>
                        <a:cubicBezTo>
                          <a:pt x="16" y="15"/>
                          <a:pt x="17" y="14"/>
                          <a:pt x="17" y="13"/>
                        </a:cubicBezTo>
                        <a:cubicBezTo>
                          <a:pt x="18" y="11"/>
                          <a:pt x="18" y="10"/>
                          <a:pt x="18" y="8"/>
                        </a:cubicBezTo>
                        <a:cubicBezTo>
                          <a:pt x="18" y="7"/>
                          <a:pt x="18" y="5"/>
                          <a:pt x="17" y="4"/>
                        </a:cubicBezTo>
                        <a:cubicBezTo>
                          <a:pt x="17" y="3"/>
                          <a:pt x="16" y="2"/>
                          <a:pt x="14" y="1"/>
                        </a:cubicBezTo>
                        <a:cubicBezTo>
                          <a:pt x="13" y="1"/>
                          <a:pt x="12" y="0"/>
                          <a:pt x="10" y="0"/>
                        </a:cubicBezTo>
                        <a:cubicBezTo>
                          <a:pt x="0" y="0"/>
                          <a:pt x="0" y="0"/>
                          <a:pt x="0" y="0"/>
                        </a:cubicBezTo>
                        <a:cubicBezTo>
                          <a:pt x="0" y="25"/>
                          <a:pt x="0" y="25"/>
                          <a:pt x="0" y="25"/>
                        </a:cubicBezTo>
                        <a:cubicBezTo>
                          <a:pt x="6" y="25"/>
                          <a:pt x="6" y="25"/>
                          <a:pt x="6" y="25"/>
                        </a:cubicBezTo>
                        <a:lnTo>
                          <a:pt x="6" y="17"/>
                        </a:lnTo>
                        <a:close/>
                        <a:moveTo>
                          <a:pt x="6" y="6"/>
                        </a:moveTo>
                        <a:cubicBezTo>
                          <a:pt x="10" y="6"/>
                          <a:pt x="10" y="6"/>
                          <a:pt x="10" y="6"/>
                        </a:cubicBezTo>
                        <a:cubicBezTo>
                          <a:pt x="11" y="6"/>
                          <a:pt x="11" y="6"/>
                          <a:pt x="11" y="6"/>
                        </a:cubicBezTo>
                        <a:cubicBezTo>
                          <a:pt x="12" y="6"/>
                          <a:pt x="12" y="7"/>
                          <a:pt x="12" y="7"/>
                        </a:cubicBezTo>
                        <a:cubicBezTo>
                          <a:pt x="12" y="7"/>
                          <a:pt x="12" y="8"/>
                          <a:pt x="12" y="8"/>
                        </a:cubicBezTo>
                        <a:cubicBezTo>
                          <a:pt x="12" y="9"/>
                          <a:pt x="12" y="9"/>
                          <a:pt x="12" y="10"/>
                        </a:cubicBezTo>
                        <a:cubicBezTo>
                          <a:pt x="12" y="10"/>
                          <a:pt x="12" y="10"/>
                          <a:pt x="11" y="11"/>
                        </a:cubicBezTo>
                        <a:cubicBezTo>
                          <a:pt x="11" y="11"/>
                          <a:pt x="11" y="11"/>
                          <a:pt x="10" y="11"/>
                        </a:cubicBezTo>
                        <a:cubicBezTo>
                          <a:pt x="6" y="11"/>
                          <a:pt x="6" y="11"/>
                          <a:pt x="6" y="11"/>
                        </a:cubicBez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383" name="テキスト ボックス 382">
                  <a:extLst>
                    <a:ext uri="{FF2B5EF4-FFF2-40B4-BE49-F238E27FC236}">
                      <a16:creationId xmlns:a16="http://schemas.microsoft.com/office/drawing/2014/main" id="{9634BFFA-057D-4022-8B43-BB0C51D1C0C7}"/>
                    </a:ext>
                  </a:extLst>
                </p:cNvPr>
                <p:cNvSpPr txBox="1"/>
                <p:nvPr/>
              </p:nvSpPr>
              <p:spPr>
                <a:xfrm>
                  <a:off x="6940743" y="2606863"/>
                  <a:ext cx="2318473" cy="430887"/>
                </a:xfrm>
                <a:prstGeom prst="rect">
                  <a:avLst/>
                </a:prstGeom>
                <a:noFill/>
              </p:spPr>
              <p:txBody>
                <a:bodyPr wrap="square" lIns="0" tIns="0" rIns="0" bIns="0" rtlCol="0">
                  <a:spAutoFit/>
                </a:bodyPr>
                <a:lstStyle>
                  <a:defPPr>
                    <a:defRPr lang="ja-JP"/>
                  </a:defPPr>
                  <a:lvl1pPr algn="ctr">
                    <a:defRPr sz="1400" b="1"/>
                  </a:lvl1pPr>
                </a:lstStyle>
                <a:p>
                  <a:pPr lvl="0">
                    <a:defRPr/>
                  </a:pPr>
                  <a:r>
                    <a:rPr lang="ja-JP" altLang="en-US" dirty="0">
                      <a:solidFill>
                        <a:prstClr val="black"/>
                      </a:solidFill>
                    </a:rPr>
                    <a:t>住宅や施設の屋根・駐車場に太陽光発電設備を最大限設置</a:t>
                  </a:r>
                </a:p>
              </p:txBody>
            </p:sp>
          </p:grpSp>
          <p:grpSp>
            <p:nvGrpSpPr>
              <p:cNvPr id="405" name="グループ化 404">
                <a:extLst>
                  <a:ext uri="{FF2B5EF4-FFF2-40B4-BE49-F238E27FC236}">
                    <a16:creationId xmlns:a16="http://schemas.microsoft.com/office/drawing/2014/main" id="{417FDBBD-B844-4DCD-BFF0-4919C1119B8B}"/>
                  </a:ext>
                </a:extLst>
              </p:cNvPr>
              <p:cNvGrpSpPr/>
              <p:nvPr/>
            </p:nvGrpSpPr>
            <p:grpSpPr>
              <a:xfrm>
                <a:off x="5883754" y="3209641"/>
                <a:ext cx="2266000" cy="372601"/>
                <a:chOff x="4102254" y="3257672"/>
                <a:chExt cx="2266000" cy="372601"/>
              </a:xfrm>
            </p:grpSpPr>
            <p:sp>
              <p:nvSpPr>
                <p:cNvPr id="406" name="Freeform 102">
                  <a:extLst>
                    <a:ext uri="{FF2B5EF4-FFF2-40B4-BE49-F238E27FC236}">
                      <a16:creationId xmlns:a16="http://schemas.microsoft.com/office/drawing/2014/main" id="{5C46EBEB-E274-485C-A5AA-D2EA0ED71D4D}"/>
                    </a:ext>
                  </a:extLst>
                </p:cNvPr>
                <p:cNvSpPr>
                  <a:spLocks noChangeAspect="1"/>
                </p:cNvSpPr>
                <p:nvPr/>
              </p:nvSpPr>
              <p:spPr bwMode="auto">
                <a:xfrm>
                  <a:off x="4102254" y="3353775"/>
                  <a:ext cx="287041" cy="276498"/>
                </a:xfrm>
                <a:custGeom>
                  <a:avLst/>
                  <a:gdLst>
                    <a:gd name="T0" fmla="*/ 72 w 135"/>
                    <a:gd name="T1" fmla="*/ 2 h 130"/>
                    <a:gd name="T2" fmla="*/ 63 w 135"/>
                    <a:gd name="T3" fmla="*/ 2 h 130"/>
                    <a:gd name="T4" fmla="*/ 4 w 135"/>
                    <a:gd name="T5" fmla="*/ 43 h 130"/>
                    <a:gd name="T6" fmla="*/ 0 w 135"/>
                    <a:gd name="T7" fmla="*/ 52 h 130"/>
                    <a:gd name="T8" fmla="*/ 0 w 135"/>
                    <a:gd name="T9" fmla="*/ 124 h 130"/>
                    <a:gd name="T10" fmla="*/ 5 w 135"/>
                    <a:gd name="T11" fmla="*/ 130 h 130"/>
                    <a:gd name="T12" fmla="*/ 47 w 135"/>
                    <a:gd name="T13" fmla="*/ 130 h 130"/>
                    <a:gd name="T14" fmla="*/ 53 w 135"/>
                    <a:gd name="T15" fmla="*/ 124 h 130"/>
                    <a:gd name="T16" fmla="*/ 53 w 135"/>
                    <a:gd name="T17" fmla="*/ 91 h 130"/>
                    <a:gd name="T18" fmla="*/ 58 w 135"/>
                    <a:gd name="T19" fmla="*/ 85 h 130"/>
                    <a:gd name="T20" fmla="*/ 76 w 135"/>
                    <a:gd name="T21" fmla="*/ 85 h 130"/>
                    <a:gd name="T22" fmla="*/ 82 w 135"/>
                    <a:gd name="T23" fmla="*/ 91 h 130"/>
                    <a:gd name="T24" fmla="*/ 82 w 135"/>
                    <a:gd name="T25" fmla="*/ 124 h 130"/>
                    <a:gd name="T26" fmla="*/ 87 w 135"/>
                    <a:gd name="T27" fmla="*/ 130 h 130"/>
                    <a:gd name="T28" fmla="*/ 129 w 135"/>
                    <a:gd name="T29" fmla="*/ 130 h 130"/>
                    <a:gd name="T30" fmla="*/ 135 w 135"/>
                    <a:gd name="T31" fmla="*/ 124 h 130"/>
                    <a:gd name="T32" fmla="*/ 135 w 135"/>
                    <a:gd name="T33" fmla="*/ 52 h 130"/>
                    <a:gd name="T34" fmla="*/ 130 w 135"/>
                    <a:gd name="T35" fmla="*/ 43 h 130"/>
                    <a:gd name="T36" fmla="*/ 72 w 135"/>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130">
                      <a:moveTo>
                        <a:pt x="72" y="2"/>
                      </a:moveTo>
                      <a:cubicBezTo>
                        <a:pt x="69" y="0"/>
                        <a:pt x="65" y="0"/>
                        <a:pt x="63" y="2"/>
                      </a:cubicBezTo>
                      <a:cubicBezTo>
                        <a:pt x="4" y="43"/>
                        <a:pt x="4" y="43"/>
                        <a:pt x="4" y="43"/>
                      </a:cubicBezTo>
                      <a:cubicBezTo>
                        <a:pt x="2" y="45"/>
                        <a:pt x="0" y="49"/>
                        <a:pt x="0" y="52"/>
                      </a:cubicBezTo>
                      <a:cubicBezTo>
                        <a:pt x="0" y="124"/>
                        <a:pt x="0" y="124"/>
                        <a:pt x="0" y="124"/>
                      </a:cubicBezTo>
                      <a:cubicBezTo>
                        <a:pt x="0" y="127"/>
                        <a:pt x="2" y="130"/>
                        <a:pt x="5" y="130"/>
                      </a:cubicBezTo>
                      <a:cubicBezTo>
                        <a:pt x="47" y="130"/>
                        <a:pt x="47" y="130"/>
                        <a:pt x="47" y="130"/>
                      </a:cubicBezTo>
                      <a:cubicBezTo>
                        <a:pt x="50" y="130"/>
                        <a:pt x="53" y="127"/>
                        <a:pt x="53" y="124"/>
                      </a:cubicBezTo>
                      <a:cubicBezTo>
                        <a:pt x="53" y="91"/>
                        <a:pt x="53" y="91"/>
                        <a:pt x="53" y="91"/>
                      </a:cubicBezTo>
                      <a:cubicBezTo>
                        <a:pt x="53" y="88"/>
                        <a:pt x="55" y="85"/>
                        <a:pt x="58" y="85"/>
                      </a:cubicBezTo>
                      <a:cubicBezTo>
                        <a:pt x="76" y="85"/>
                        <a:pt x="76" y="85"/>
                        <a:pt x="76" y="85"/>
                      </a:cubicBezTo>
                      <a:cubicBezTo>
                        <a:pt x="79" y="85"/>
                        <a:pt x="82" y="88"/>
                        <a:pt x="82" y="91"/>
                      </a:cubicBezTo>
                      <a:cubicBezTo>
                        <a:pt x="82" y="124"/>
                        <a:pt x="82" y="124"/>
                        <a:pt x="82" y="124"/>
                      </a:cubicBezTo>
                      <a:cubicBezTo>
                        <a:pt x="82" y="127"/>
                        <a:pt x="84" y="130"/>
                        <a:pt x="87" y="130"/>
                      </a:cubicBezTo>
                      <a:cubicBezTo>
                        <a:pt x="129" y="130"/>
                        <a:pt x="129" y="130"/>
                        <a:pt x="129" y="130"/>
                      </a:cubicBezTo>
                      <a:cubicBezTo>
                        <a:pt x="132" y="130"/>
                        <a:pt x="135" y="127"/>
                        <a:pt x="135" y="124"/>
                      </a:cubicBezTo>
                      <a:cubicBezTo>
                        <a:pt x="135" y="52"/>
                        <a:pt x="135" y="52"/>
                        <a:pt x="135" y="52"/>
                      </a:cubicBezTo>
                      <a:cubicBezTo>
                        <a:pt x="135" y="49"/>
                        <a:pt x="133" y="45"/>
                        <a:pt x="130" y="43"/>
                      </a:cubicBezTo>
                      <a:lnTo>
                        <a:pt x="72" y="2"/>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407" name="Freeform 102">
                  <a:extLst>
                    <a:ext uri="{FF2B5EF4-FFF2-40B4-BE49-F238E27FC236}">
                      <a16:creationId xmlns:a16="http://schemas.microsoft.com/office/drawing/2014/main" id="{BF90F1A0-078F-425D-82FB-800DE53EB296}"/>
                    </a:ext>
                  </a:extLst>
                </p:cNvPr>
                <p:cNvSpPr>
                  <a:spLocks noChangeAspect="1"/>
                </p:cNvSpPr>
                <p:nvPr/>
              </p:nvSpPr>
              <p:spPr bwMode="auto">
                <a:xfrm>
                  <a:off x="5996986" y="3257672"/>
                  <a:ext cx="371268" cy="357631"/>
                </a:xfrm>
                <a:custGeom>
                  <a:avLst/>
                  <a:gdLst>
                    <a:gd name="T0" fmla="*/ 72 w 135"/>
                    <a:gd name="T1" fmla="*/ 2 h 130"/>
                    <a:gd name="T2" fmla="*/ 63 w 135"/>
                    <a:gd name="T3" fmla="*/ 2 h 130"/>
                    <a:gd name="T4" fmla="*/ 4 w 135"/>
                    <a:gd name="T5" fmla="*/ 43 h 130"/>
                    <a:gd name="T6" fmla="*/ 0 w 135"/>
                    <a:gd name="T7" fmla="*/ 52 h 130"/>
                    <a:gd name="T8" fmla="*/ 0 w 135"/>
                    <a:gd name="T9" fmla="*/ 124 h 130"/>
                    <a:gd name="T10" fmla="*/ 5 w 135"/>
                    <a:gd name="T11" fmla="*/ 130 h 130"/>
                    <a:gd name="T12" fmla="*/ 47 w 135"/>
                    <a:gd name="T13" fmla="*/ 130 h 130"/>
                    <a:gd name="T14" fmla="*/ 53 w 135"/>
                    <a:gd name="T15" fmla="*/ 124 h 130"/>
                    <a:gd name="T16" fmla="*/ 53 w 135"/>
                    <a:gd name="T17" fmla="*/ 91 h 130"/>
                    <a:gd name="T18" fmla="*/ 58 w 135"/>
                    <a:gd name="T19" fmla="*/ 85 h 130"/>
                    <a:gd name="T20" fmla="*/ 76 w 135"/>
                    <a:gd name="T21" fmla="*/ 85 h 130"/>
                    <a:gd name="T22" fmla="*/ 82 w 135"/>
                    <a:gd name="T23" fmla="*/ 91 h 130"/>
                    <a:gd name="T24" fmla="*/ 82 w 135"/>
                    <a:gd name="T25" fmla="*/ 124 h 130"/>
                    <a:gd name="T26" fmla="*/ 87 w 135"/>
                    <a:gd name="T27" fmla="*/ 130 h 130"/>
                    <a:gd name="T28" fmla="*/ 129 w 135"/>
                    <a:gd name="T29" fmla="*/ 130 h 130"/>
                    <a:gd name="T30" fmla="*/ 135 w 135"/>
                    <a:gd name="T31" fmla="*/ 124 h 130"/>
                    <a:gd name="T32" fmla="*/ 135 w 135"/>
                    <a:gd name="T33" fmla="*/ 52 h 130"/>
                    <a:gd name="T34" fmla="*/ 130 w 135"/>
                    <a:gd name="T35" fmla="*/ 43 h 130"/>
                    <a:gd name="T36" fmla="*/ 72 w 135"/>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130">
                      <a:moveTo>
                        <a:pt x="72" y="2"/>
                      </a:moveTo>
                      <a:cubicBezTo>
                        <a:pt x="69" y="0"/>
                        <a:pt x="65" y="0"/>
                        <a:pt x="63" y="2"/>
                      </a:cubicBezTo>
                      <a:cubicBezTo>
                        <a:pt x="4" y="43"/>
                        <a:pt x="4" y="43"/>
                        <a:pt x="4" y="43"/>
                      </a:cubicBezTo>
                      <a:cubicBezTo>
                        <a:pt x="2" y="45"/>
                        <a:pt x="0" y="49"/>
                        <a:pt x="0" y="52"/>
                      </a:cubicBezTo>
                      <a:cubicBezTo>
                        <a:pt x="0" y="124"/>
                        <a:pt x="0" y="124"/>
                        <a:pt x="0" y="124"/>
                      </a:cubicBezTo>
                      <a:cubicBezTo>
                        <a:pt x="0" y="127"/>
                        <a:pt x="2" y="130"/>
                        <a:pt x="5" y="130"/>
                      </a:cubicBezTo>
                      <a:cubicBezTo>
                        <a:pt x="47" y="130"/>
                        <a:pt x="47" y="130"/>
                        <a:pt x="47" y="130"/>
                      </a:cubicBezTo>
                      <a:cubicBezTo>
                        <a:pt x="50" y="130"/>
                        <a:pt x="53" y="127"/>
                        <a:pt x="53" y="124"/>
                      </a:cubicBezTo>
                      <a:cubicBezTo>
                        <a:pt x="53" y="91"/>
                        <a:pt x="53" y="91"/>
                        <a:pt x="53" y="91"/>
                      </a:cubicBezTo>
                      <a:cubicBezTo>
                        <a:pt x="53" y="88"/>
                        <a:pt x="55" y="85"/>
                        <a:pt x="58" y="85"/>
                      </a:cubicBezTo>
                      <a:cubicBezTo>
                        <a:pt x="76" y="85"/>
                        <a:pt x="76" y="85"/>
                        <a:pt x="76" y="85"/>
                      </a:cubicBezTo>
                      <a:cubicBezTo>
                        <a:pt x="79" y="85"/>
                        <a:pt x="82" y="88"/>
                        <a:pt x="82" y="91"/>
                      </a:cubicBezTo>
                      <a:cubicBezTo>
                        <a:pt x="82" y="124"/>
                        <a:pt x="82" y="124"/>
                        <a:pt x="82" y="124"/>
                      </a:cubicBezTo>
                      <a:cubicBezTo>
                        <a:pt x="82" y="127"/>
                        <a:pt x="84" y="130"/>
                        <a:pt x="87" y="130"/>
                      </a:cubicBezTo>
                      <a:cubicBezTo>
                        <a:pt x="129" y="130"/>
                        <a:pt x="129" y="130"/>
                        <a:pt x="129" y="130"/>
                      </a:cubicBezTo>
                      <a:cubicBezTo>
                        <a:pt x="132" y="130"/>
                        <a:pt x="135" y="127"/>
                        <a:pt x="135" y="124"/>
                      </a:cubicBezTo>
                      <a:cubicBezTo>
                        <a:pt x="135" y="52"/>
                        <a:pt x="135" y="52"/>
                        <a:pt x="135" y="52"/>
                      </a:cubicBezTo>
                      <a:cubicBezTo>
                        <a:pt x="135" y="49"/>
                        <a:pt x="133" y="45"/>
                        <a:pt x="130" y="43"/>
                      </a:cubicBezTo>
                      <a:lnTo>
                        <a:pt x="72" y="2"/>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grpSp>
        </p:grpSp>
      </p:grpSp>
      <p:grpSp>
        <p:nvGrpSpPr>
          <p:cNvPr id="717" name="グループ化 716">
            <a:extLst>
              <a:ext uri="{FF2B5EF4-FFF2-40B4-BE49-F238E27FC236}">
                <a16:creationId xmlns:a16="http://schemas.microsoft.com/office/drawing/2014/main" id="{3CEF1A65-1200-4728-A350-11DAB9C7E55D}"/>
              </a:ext>
            </a:extLst>
          </p:cNvPr>
          <p:cNvGrpSpPr/>
          <p:nvPr/>
        </p:nvGrpSpPr>
        <p:grpSpPr>
          <a:xfrm>
            <a:off x="7149749" y="4608167"/>
            <a:ext cx="442765" cy="394909"/>
            <a:chOff x="5938838" y="3068638"/>
            <a:chExt cx="1806575" cy="1611312"/>
          </a:xfrm>
          <a:solidFill>
            <a:schemeClr val="bg1">
              <a:lumMod val="50000"/>
            </a:schemeClr>
          </a:solidFill>
        </p:grpSpPr>
        <p:sp>
          <p:nvSpPr>
            <p:cNvPr id="718" name="Oval 71">
              <a:extLst>
                <a:ext uri="{FF2B5EF4-FFF2-40B4-BE49-F238E27FC236}">
                  <a16:creationId xmlns:a16="http://schemas.microsoft.com/office/drawing/2014/main" id="{8352D2E1-1308-4B75-B633-57EE940B5EE8}"/>
                </a:ext>
              </a:extLst>
            </p:cNvPr>
            <p:cNvSpPr>
              <a:spLocks noChangeArrowheads="1"/>
            </p:cNvSpPr>
            <p:nvPr/>
          </p:nvSpPr>
          <p:spPr bwMode="auto">
            <a:xfrm>
              <a:off x="7215188" y="3068638"/>
              <a:ext cx="274638" cy="2762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9" name="Freeform 72">
              <a:extLst>
                <a:ext uri="{FF2B5EF4-FFF2-40B4-BE49-F238E27FC236}">
                  <a16:creationId xmlns:a16="http://schemas.microsoft.com/office/drawing/2014/main" id="{BB0594DB-D262-4183-B4CF-AA9714F51AA0}"/>
                </a:ext>
              </a:extLst>
            </p:cNvPr>
            <p:cNvSpPr>
              <a:spLocks/>
            </p:cNvSpPr>
            <p:nvPr/>
          </p:nvSpPr>
          <p:spPr bwMode="auto">
            <a:xfrm>
              <a:off x="6364288" y="3375025"/>
              <a:ext cx="1381125" cy="1304925"/>
            </a:xfrm>
            <a:custGeom>
              <a:avLst/>
              <a:gdLst>
                <a:gd name="T0" fmla="*/ 806 w 810"/>
                <a:gd name="T1" fmla="*/ 305 h 765"/>
                <a:gd name="T2" fmla="*/ 770 w 810"/>
                <a:gd name="T3" fmla="*/ 133 h 765"/>
                <a:gd name="T4" fmla="*/ 699 w 810"/>
                <a:gd name="T5" fmla="*/ 65 h 765"/>
                <a:gd name="T6" fmla="*/ 657 w 810"/>
                <a:gd name="T7" fmla="*/ 29 h 765"/>
                <a:gd name="T8" fmla="*/ 640 w 810"/>
                <a:gd name="T9" fmla="*/ 16 h 765"/>
                <a:gd name="T10" fmla="*/ 621 w 810"/>
                <a:gd name="T11" fmla="*/ 6 h 765"/>
                <a:gd name="T12" fmla="*/ 582 w 810"/>
                <a:gd name="T13" fmla="*/ 2 h 765"/>
                <a:gd name="T14" fmla="*/ 528 w 810"/>
                <a:gd name="T15" fmla="*/ 46 h 765"/>
                <a:gd name="T16" fmla="*/ 435 w 810"/>
                <a:gd name="T17" fmla="*/ 166 h 765"/>
                <a:gd name="T18" fmla="*/ 328 w 810"/>
                <a:gd name="T19" fmla="*/ 246 h 765"/>
                <a:gd name="T20" fmla="*/ 311 w 810"/>
                <a:gd name="T21" fmla="*/ 292 h 765"/>
                <a:gd name="T22" fmla="*/ 0 w 810"/>
                <a:gd name="T23" fmla="*/ 453 h 765"/>
                <a:gd name="T24" fmla="*/ 9 w 810"/>
                <a:gd name="T25" fmla="*/ 476 h 765"/>
                <a:gd name="T26" fmla="*/ 323 w 810"/>
                <a:gd name="T27" fmla="*/ 314 h 765"/>
                <a:gd name="T28" fmla="*/ 355 w 810"/>
                <a:gd name="T29" fmla="*/ 327 h 765"/>
                <a:gd name="T30" fmla="*/ 382 w 810"/>
                <a:gd name="T31" fmla="*/ 318 h 765"/>
                <a:gd name="T32" fmla="*/ 490 w 810"/>
                <a:gd name="T33" fmla="*/ 237 h 765"/>
                <a:gd name="T34" fmla="*/ 536 w 810"/>
                <a:gd name="T35" fmla="*/ 183 h 765"/>
                <a:gd name="T36" fmla="*/ 537 w 810"/>
                <a:gd name="T37" fmla="*/ 193 h 765"/>
                <a:gd name="T38" fmla="*/ 538 w 810"/>
                <a:gd name="T39" fmla="*/ 288 h 765"/>
                <a:gd name="T40" fmla="*/ 482 w 810"/>
                <a:gd name="T41" fmla="*/ 462 h 765"/>
                <a:gd name="T42" fmla="*/ 470 w 810"/>
                <a:gd name="T43" fmla="*/ 612 h 765"/>
                <a:gd name="T44" fmla="*/ 468 w 810"/>
                <a:gd name="T45" fmla="*/ 713 h 765"/>
                <a:gd name="T46" fmla="*/ 510 w 810"/>
                <a:gd name="T47" fmla="*/ 765 h 765"/>
                <a:gd name="T48" fmla="*/ 515 w 810"/>
                <a:gd name="T49" fmla="*/ 765 h 765"/>
                <a:gd name="T50" fmla="*/ 562 w 810"/>
                <a:gd name="T51" fmla="*/ 723 h 765"/>
                <a:gd name="T52" fmla="*/ 564 w 810"/>
                <a:gd name="T53" fmla="*/ 612 h 765"/>
                <a:gd name="T54" fmla="*/ 567 w 810"/>
                <a:gd name="T55" fmla="*/ 501 h 765"/>
                <a:gd name="T56" fmla="*/ 597 w 810"/>
                <a:gd name="T57" fmla="*/ 421 h 765"/>
                <a:gd name="T58" fmla="*/ 606 w 810"/>
                <a:gd name="T59" fmla="*/ 518 h 765"/>
                <a:gd name="T60" fmla="*/ 613 w 810"/>
                <a:gd name="T61" fmla="*/ 557 h 765"/>
                <a:gd name="T62" fmla="*/ 648 w 810"/>
                <a:gd name="T63" fmla="*/ 731 h 765"/>
                <a:gd name="T64" fmla="*/ 694 w 810"/>
                <a:gd name="T65" fmla="*/ 765 h 765"/>
                <a:gd name="T66" fmla="*/ 707 w 810"/>
                <a:gd name="T67" fmla="*/ 764 h 765"/>
                <a:gd name="T68" fmla="*/ 739 w 810"/>
                <a:gd name="T69" fmla="*/ 705 h 765"/>
                <a:gd name="T70" fmla="*/ 706 w 810"/>
                <a:gd name="T71" fmla="*/ 541 h 765"/>
                <a:gd name="T72" fmla="*/ 698 w 810"/>
                <a:gd name="T73" fmla="*/ 497 h 765"/>
                <a:gd name="T74" fmla="*/ 684 w 810"/>
                <a:gd name="T75" fmla="*/ 307 h 765"/>
                <a:gd name="T76" fmla="*/ 683 w 810"/>
                <a:gd name="T77" fmla="*/ 303 h 765"/>
                <a:gd name="T78" fmla="*/ 683 w 810"/>
                <a:gd name="T79" fmla="*/ 178 h 765"/>
                <a:gd name="T80" fmla="*/ 682 w 810"/>
                <a:gd name="T81" fmla="*/ 170 h 765"/>
                <a:gd name="T82" fmla="*/ 692 w 810"/>
                <a:gd name="T83" fmla="*/ 179 h 765"/>
                <a:gd name="T84" fmla="*/ 717 w 810"/>
                <a:gd name="T85" fmla="*/ 318 h 765"/>
                <a:gd name="T86" fmla="*/ 762 w 810"/>
                <a:gd name="T87" fmla="*/ 357 h 765"/>
                <a:gd name="T88" fmla="*/ 768 w 810"/>
                <a:gd name="T89" fmla="*/ 356 h 765"/>
                <a:gd name="T90" fmla="*/ 806 w 810"/>
                <a:gd name="T91" fmla="*/ 305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0" h="765">
                  <a:moveTo>
                    <a:pt x="806" y="305"/>
                  </a:moveTo>
                  <a:cubicBezTo>
                    <a:pt x="797" y="240"/>
                    <a:pt x="782" y="157"/>
                    <a:pt x="770" y="133"/>
                  </a:cubicBezTo>
                  <a:cubicBezTo>
                    <a:pt x="767" y="127"/>
                    <a:pt x="763" y="121"/>
                    <a:pt x="699" y="65"/>
                  </a:cubicBezTo>
                  <a:cubicBezTo>
                    <a:pt x="688" y="55"/>
                    <a:pt x="671" y="40"/>
                    <a:pt x="657" y="29"/>
                  </a:cubicBezTo>
                  <a:cubicBezTo>
                    <a:pt x="650" y="23"/>
                    <a:pt x="645" y="19"/>
                    <a:pt x="640" y="16"/>
                  </a:cubicBezTo>
                  <a:cubicBezTo>
                    <a:pt x="637" y="13"/>
                    <a:pt x="630" y="8"/>
                    <a:pt x="621" y="6"/>
                  </a:cubicBezTo>
                  <a:cubicBezTo>
                    <a:pt x="609" y="1"/>
                    <a:pt x="596" y="0"/>
                    <a:pt x="582" y="2"/>
                  </a:cubicBezTo>
                  <a:cubicBezTo>
                    <a:pt x="557" y="7"/>
                    <a:pt x="537" y="24"/>
                    <a:pt x="528" y="46"/>
                  </a:cubicBezTo>
                  <a:cubicBezTo>
                    <a:pt x="487" y="99"/>
                    <a:pt x="446" y="152"/>
                    <a:pt x="435" y="166"/>
                  </a:cubicBezTo>
                  <a:cubicBezTo>
                    <a:pt x="408" y="185"/>
                    <a:pt x="336" y="240"/>
                    <a:pt x="328" y="246"/>
                  </a:cubicBezTo>
                  <a:cubicBezTo>
                    <a:pt x="313" y="257"/>
                    <a:pt x="307" y="275"/>
                    <a:pt x="311" y="292"/>
                  </a:cubicBezTo>
                  <a:cubicBezTo>
                    <a:pt x="0" y="453"/>
                    <a:pt x="0" y="453"/>
                    <a:pt x="0" y="453"/>
                  </a:cubicBezTo>
                  <a:cubicBezTo>
                    <a:pt x="9" y="476"/>
                    <a:pt x="9" y="476"/>
                    <a:pt x="9" y="476"/>
                  </a:cubicBezTo>
                  <a:cubicBezTo>
                    <a:pt x="323" y="314"/>
                    <a:pt x="323" y="314"/>
                    <a:pt x="323" y="314"/>
                  </a:cubicBezTo>
                  <a:cubicBezTo>
                    <a:pt x="331" y="322"/>
                    <a:pt x="343" y="327"/>
                    <a:pt x="355" y="327"/>
                  </a:cubicBezTo>
                  <a:cubicBezTo>
                    <a:pt x="364" y="327"/>
                    <a:pt x="374" y="324"/>
                    <a:pt x="382" y="318"/>
                  </a:cubicBezTo>
                  <a:cubicBezTo>
                    <a:pt x="407" y="299"/>
                    <a:pt x="474" y="248"/>
                    <a:pt x="490" y="237"/>
                  </a:cubicBezTo>
                  <a:cubicBezTo>
                    <a:pt x="495" y="234"/>
                    <a:pt x="498" y="231"/>
                    <a:pt x="536" y="183"/>
                  </a:cubicBezTo>
                  <a:cubicBezTo>
                    <a:pt x="537" y="186"/>
                    <a:pt x="537" y="190"/>
                    <a:pt x="537" y="193"/>
                  </a:cubicBezTo>
                  <a:cubicBezTo>
                    <a:pt x="539" y="207"/>
                    <a:pt x="539" y="238"/>
                    <a:pt x="538" y="288"/>
                  </a:cubicBezTo>
                  <a:cubicBezTo>
                    <a:pt x="522" y="344"/>
                    <a:pt x="495" y="436"/>
                    <a:pt x="482" y="462"/>
                  </a:cubicBezTo>
                  <a:cubicBezTo>
                    <a:pt x="471" y="483"/>
                    <a:pt x="470" y="518"/>
                    <a:pt x="470" y="612"/>
                  </a:cubicBezTo>
                  <a:cubicBezTo>
                    <a:pt x="470" y="651"/>
                    <a:pt x="470" y="692"/>
                    <a:pt x="468" y="713"/>
                  </a:cubicBezTo>
                  <a:cubicBezTo>
                    <a:pt x="465" y="739"/>
                    <a:pt x="484" y="762"/>
                    <a:pt x="510" y="765"/>
                  </a:cubicBezTo>
                  <a:cubicBezTo>
                    <a:pt x="511" y="765"/>
                    <a:pt x="513" y="765"/>
                    <a:pt x="515" y="765"/>
                  </a:cubicBezTo>
                  <a:cubicBezTo>
                    <a:pt x="539" y="765"/>
                    <a:pt x="559" y="747"/>
                    <a:pt x="562" y="723"/>
                  </a:cubicBezTo>
                  <a:cubicBezTo>
                    <a:pt x="564" y="697"/>
                    <a:pt x="564" y="656"/>
                    <a:pt x="564" y="612"/>
                  </a:cubicBezTo>
                  <a:cubicBezTo>
                    <a:pt x="564" y="574"/>
                    <a:pt x="564" y="518"/>
                    <a:pt x="567" y="501"/>
                  </a:cubicBezTo>
                  <a:cubicBezTo>
                    <a:pt x="576" y="483"/>
                    <a:pt x="587" y="453"/>
                    <a:pt x="597" y="421"/>
                  </a:cubicBezTo>
                  <a:cubicBezTo>
                    <a:pt x="601" y="477"/>
                    <a:pt x="604" y="510"/>
                    <a:pt x="606" y="518"/>
                  </a:cubicBezTo>
                  <a:cubicBezTo>
                    <a:pt x="607" y="522"/>
                    <a:pt x="610" y="541"/>
                    <a:pt x="613" y="557"/>
                  </a:cubicBezTo>
                  <a:cubicBezTo>
                    <a:pt x="622" y="609"/>
                    <a:pt x="636" y="686"/>
                    <a:pt x="648" y="731"/>
                  </a:cubicBezTo>
                  <a:cubicBezTo>
                    <a:pt x="654" y="752"/>
                    <a:pt x="673" y="765"/>
                    <a:pt x="694" y="765"/>
                  </a:cubicBezTo>
                  <a:cubicBezTo>
                    <a:pt x="698" y="765"/>
                    <a:pt x="702" y="765"/>
                    <a:pt x="707" y="764"/>
                  </a:cubicBezTo>
                  <a:cubicBezTo>
                    <a:pt x="732" y="757"/>
                    <a:pt x="746" y="731"/>
                    <a:pt x="739" y="705"/>
                  </a:cubicBezTo>
                  <a:cubicBezTo>
                    <a:pt x="728" y="665"/>
                    <a:pt x="714" y="587"/>
                    <a:pt x="706" y="541"/>
                  </a:cubicBezTo>
                  <a:cubicBezTo>
                    <a:pt x="701" y="515"/>
                    <a:pt x="699" y="503"/>
                    <a:pt x="698" y="497"/>
                  </a:cubicBezTo>
                  <a:cubicBezTo>
                    <a:pt x="695" y="482"/>
                    <a:pt x="689" y="389"/>
                    <a:pt x="684" y="307"/>
                  </a:cubicBezTo>
                  <a:cubicBezTo>
                    <a:pt x="684" y="306"/>
                    <a:pt x="684" y="304"/>
                    <a:pt x="683" y="303"/>
                  </a:cubicBezTo>
                  <a:cubicBezTo>
                    <a:pt x="685" y="255"/>
                    <a:pt x="685" y="205"/>
                    <a:pt x="683" y="178"/>
                  </a:cubicBezTo>
                  <a:cubicBezTo>
                    <a:pt x="682" y="175"/>
                    <a:pt x="682" y="173"/>
                    <a:pt x="682" y="170"/>
                  </a:cubicBezTo>
                  <a:cubicBezTo>
                    <a:pt x="686" y="173"/>
                    <a:pt x="689" y="176"/>
                    <a:pt x="692" y="179"/>
                  </a:cubicBezTo>
                  <a:cubicBezTo>
                    <a:pt x="698" y="200"/>
                    <a:pt x="709" y="265"/>
                    <a:pt x="717" y="318"/>
                  </a:cubicBezTo>
                  <a:cubicBezTo>
                    <a:pt x="721" y="340"/>
                    <a:pt x="740" y="357"/>
                    <a:pt x="762" y="357"/>
                  </a:cubicBezTo>
                  <a:cubicBezTo>
                    <a:pt x="764" y="357"/>
                    <a:pt x="766" y="356"/>
                    <a:pt x="768" y="356"/>
                  </a:cubicBezTo>
                  <a:cubicBezTo>
                    <a:pt x="793" y="352"/>
                    <a:pt x="810" y="330"/>
                    <a:pt x="806" y="3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0" name="Freeform 73">
              <a:extLst>
                <a:ext uri="{FF2B5EF4-FFF2-40B4-BE49-F238E27FC236}">
                  <a16:creationId xmlns:a16="http://schemas.microsoft.com/office/drawing/2014/main" id="{3E3A2FDD-C2A5-4542-985C-D2D2DB37EA53}"/>
                </a:ext>
              </a:extLst>
            </p:cNvPr>
            <p:cNvSpPr>
              <a:spLocks/>
            </p:cNvSpPr>
            <p:nvPr/>
          </p:nvSpPr>
          <p:spPr bwMode="auto">
            <a:xfrm>
              <a:off x="5938838" y="4008438"/>
              <a:ext cx="388938" cy="290512"/>
            </a:xfrm>
            <a:custGeom>
              <a:avLst/>
              <a:gdLst>
                <a:gd name="T0" fmla="*/ 118 w 228"/>
                <a:gd name="T1" fmla="*/ 171 h 171"/>
                <a:gd name="T2" fmla="*/ 117 w 228"/>
                <a:gd name="T3" fmla="*/ 171 h 171"/>
                <a:gd name="T4" fmla="*/ 113 w 228"/>
                <a:gd name="T5" fmla="*/ 168 h 171"/>
                <a:gd name="T6" fmla="*/ 68 w 228"/>
                <a:gd name="T7" fmla="*/ 130 h 171"/>
                <a:gd name="T8" fmla="*/ 68 w 228"/>
                <a:gd name="T9" fmla="*/ 130 h 171"/>
                <a:gd name="T10" fmla="*/ 36 w 228"/>
                <a:gd name="T11" fmla="*/ 121 h 171"/>
                <a:gd name="T12" fmla="*/ 4 w 228"/>
                <a:gd name="T13" fmla="*/ 105 h 171"/>
                <a:gd name="T14" fmla="*/ 3 w 228"/>
                <a:gd name="T15" fmla="*/ 102 h 171"/>
                <a:gd name="T16" fmla="*/ 2 w 228"/>
                <a:gd name="T17" fmla="*/ 94 h 171"/>
                <a:gd name="T18" fmla="*/ 0 w 228"/>
                <a:gd name="T19" fmla="*/ 69 h 171"/>
                <a:gd name="T20" fmla="*/ 4 w 228"/>
                <a:gd name="T21" fmla="*/ 51 h 171"/>
                <a:gd name="T22" fmla="*/ 66 w 228"/>
                <a:gd name="T23" fmla="*/ 37 h 171"/>
                <a:gd name="T24" fmla="*/ 70 w 228"/>
                <a:gd name="T25" fmla="*/ 37 h 171"/>
                <a:gd name="T26" fmla="*/ 88 w 228"/>
                <a:gd name="T27" fmla="*/ 38 h 171"/>
                <a:gd name="T28" fmla="*/ 113 w 228"/>
                <a:gd name="T29" fmla="*/ 33 h 171"/>
                <a:gd name="T30" fmla="*/ 137 w 228"/>
                <a:gd name="T31" fmla="*/ 11 h 171"/>
                <a:gd name="T32" fmla="*/ 145 w 228"/>
                <a:gd name="T33" fmla="*/ 1 h 171"/>
                <a:gd name="T34" fmla="*/ 148 w 228"/>
                <a:gd name="T35" fmla="*/ 0 h 171"/>
                <a:gd name="T36" fmla="*/ 149 w 228"/>
                <a:gd name="T37" fmla="*/ 0 h 171"/>
                <a:gd name="T38" fmla="*/ 176 w 228"/>
                <a:gd name="T39" fmla="*/ 29 h 171"/>
                <a:gd name="T40" fmla="*/ 179 w 228"/>
                <a:gd name="T41" fmla="*/ 35 h 171"/>
                <a:gd name="T42" fmla="*/ 187 w 228"/>
                <a:gd name="T43" fmla="*/ 42 h 171"/>
                <a:gd name="T44" fmla="*/ 204 w 228"/>
                <a:gd name="T45" fmla="*/ 58 h 171"/>
                <a:gd name="T46" fmla="*/ 226 w 228"/>
                <a:gd name="T47" fmla="*/ 88 h 171"/>
                <a:gd name="T48" fmla="*/ 225 w 228"/>
                <a:gd name="T49" fmla="*/ 96 h 171"/>
                <a:gd name="T50" fmla="*/ 122 w 228"/>
                <a:gd name="T51" fmla="*/ 170 h 171"/>
                <a:gd name="T52" fmla="*/ 118 w 228"/>
                <a:gd name="T53"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1">
                  <a:moveTo>
                    <a:pt x="118" y="171"/>
                  </a:moveTo>
                  <a:cubicBezTo>
                    <a:pt x="118" y="171"/>
                    <a:pt x="118" y="171"/>
                    <a:pt x="117" y="171"/>
                  </a:cubicBezTo>
                  <a:cubicBezTo>
                    <a:pt x="116" y="170"/>
                    <a:pt x="114" y="169"/>
                    <a:pt x="113" y="168"/>
                  </a:cubicBezTo>
                  <a:cubicBezTo>
                    <a:pt x="103" y="151"/>
                    <a:pt x="86" y="130"/>
                    <a:pt x="68" y="130"/>
                  </a:cubicBezTo>
                  <a:cubicBezTo>
                    <a:pt x="68" y="130"/>
                    <a:pt x="68" y="130"/>
                    <a:pt x="68" y="130"/>
                  </a:cubicBezTo>
                  <a:cubicBezTo>
                    <a:pt x="65" y="129"/>
                    <a:pt x="50" y="126"/>
                    <a:pt x="36" y="121"/>
                  </a:cubicBezTo>
                  <a:cubicBezTo>
                    <a:pt x="14" y="114"/>
                    <a:pt x="6" y="108"/>
                    <a:pt x="4" y="105"/>
                  </a:cubicBezTo>
                  <a:cubicBezTo>
                    <a:pt x="3" y="104"/>
                    <a:pt x="3" y="103"/>
                    <a:pt x="3" y="102"/>
                  </a:cubicBezTo>
                  <a:cubicBezTo>
                    <a:pt x="2" y="100"/>
                    <a:pt x="2" y="97"/>
                    <a:pt x="2" y="94"/>
                  </a:cubicBezTo>
                  <a:cubicBezTo>
                    <a:pt x="1" y="87"/>
                    <a:pt x="0" y="77"/>
                    <a:pt x="0" y="69"/>
                  </a:cubicBezTo>
                  <a:cubicBezTo>
                    <a:pt x="0" y="60"/>
                    <a:pt x="1" y="54"/>
                    <a:pt x="4" y="51"/>
                  </a:cubicBezTo>
                  <a:cubicBezTo>
                    <a:pt x="11" y="45"/>
                    <a:pt x="48" y="37"/>
                    <a:pt x="66" y="37"/>
                  </a:cubicBezTo>
                  <a:cubicBezTo>
                    <a:pt x="68" y="37"/>
                    <a:pt x="69" y="37"/>
                    <a:pt x="70" y="37"/>
                  </a:cubicBezTo>
                  <a:cubicBezTo>
                    <a:pt x="77" y="37"/>
                    <a:pt x="83" y="38"/>
                    <a:pt x="88" y="38"/>
                  </a:cubicBezTo>
                  <a:cubicBezTo>
                    <a:pt x="98" y="38"/>
                    <a:pt x="106" y="36"/>
                    <a:pt x="113" y="33"/>
                  </a:cubicBezTo>
                  <a:cubicBezTo>
                    <a:pt x="123" y="28"/>
                    <a:pt x="131" y="18"/>
                    <a:pt x="137" y="11"/>
                  </a:cubicBezTo>
                  <a:cubicBezTo>
                    <a:pt x="140" y="6"/>
                    <a:pt x="143" y="3"/>
                    <a:pt x="145" y="1"/>
                  </a:cubicBezTo>
                  <a:cubicBezTo>
                    <a:pt x="146" y="1"/>
                    <a:pt x="147" y="0"/>
                    <a:pt x="148" y="0"/>
                  </a:cubicBezTo>
                  <a:cubicBezTo>
                    <a:pt x="149" y="0"/>
                    <a:pt x="149" y="0"/>
                    <a:pt x="149" y="0"/>
                  </a:cubicBezTo>
                  <a:cubicBezTo>
                    <a:pt x="167" y="1"/>
                    <a:pt x="173" y="19"/>
                    <a:pt x="176" y="29"/>
                  </a:cubicBezTo>
                  <a:cubicBezTo>
                    <a:pt x="177" y="31"/>
                    <a:pt x="178" y="34"/>
                    <a:pt x="179" y="35"/>
                  </a:cubicBezTo>
                  <a:cubicBezTo>
                    <a:pt x="181" y="38"/>
                    <a:pt x="183" y="40"/>
                    <a:pt x="187" y="42"/>
                  </a:cubicBezTo>
                  <a:cubicBezTo>
                    <a:pt x="190" y="45"/>
                    <a:pt x="195" y="49"/>
                    <a:pt x="204" y="58"/>
                  </a:cubicBezTo>
                  <a:cubicBezTo>
                    <a:pt x="210" y="64"/>
                    <a:pt x="217" y="74"/>
                    <a:pt x="226" y="88"/>
                  </a:cubicBezTo>
                  <a:cubicBezTo>
                    <a:pt x="228" y="90"/>
                    <a:pt x="227" y="94"/>
                    <a:pt x="225" y="96"/>
                  </a:cubicBezTo>
                  <a:cubicBezTo>
                    <a:pt x="122" y="170"/>
                    <a:pt x="122" y="170"/>
                    <a:pt x="122" y="170"/>
                  </a:cubicBezTo>
                  <a:cubicBezTo>
                    <a:pt x="121" y="170"/>
                    <a:pt x="120" y="171"/>
                    <a:pt x="118" y="1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1" name="Freeform 74">
              <a:extLst>
                <a:ext uri="{FF2B5EF4-FFF2-40B4-BE49-F238E27FC236}">
                  <a16:creationId xmlns:a16="http://schemas.microsoft.com/office/drawing/2014/main" id="{77F94B10-BF4B-42CC-910A-EAF2F75B4207}"/>
                </a:ext>
              </a:extLst>
            </p:cNvPr>
            <p:cNvSpPr>
              <a:spLocks noEditPoints="1"/>
            </p:cNvSpPr>
            <p:nvPr/>
          </p:nvSpPr>
          <p:spPr bwMode="auto">
            <a:xfrm>
              <a:off x="6045200" y="4203700"/>
              <a:ext cx="661988" cy="474662"/>
            </a:xfrm>
            <a:custGeom>
              <a:avLst/>
              <a:gdLst>
                <a:gd name="T0" fmla="*/ 18 w 389"/>
                <a:gd name="T1" fmla="*/ 277 h 278"/>
                <a:gd name="T2" fmla="*/ 17 w 389"/>
                <a:gd name="T3" fmla="*/ 277 h 278"/>
                <a:gd name="T4" fmla="*/ 5 w 389"/>
                <a:gd name="T5" fmla="*/ 273 h 278"/>
                <a:gd name="T6" fmla="*/ 1 w 389"/>
                <a:gd name="T7" fmla="*/ 268 h 278"/>
                <a:gd name="T8" fmla="*/ 13 w 389"/>
                <a:gd name="T9" fmla="*/ 243 h 278"/>
                <a:gd name="T10" fmla="*/ 18 w 389"/>
                <a:gd name="T11" fmla="*/ 236 h 278"/>
                <a:gd name="T12" fmla="*/ 76 w 389"/>
                <a:gd name="T13" fmla="*/ 98 h 278"/>
                <a:gd name="T14" fmla="*/ 69 w 389"/>
                <a:gd name="T15" fmla="*/ 84 h 278"/>
                <a:gd name="T16" fmla="*/ 70 w 389"/>
                <a:gd name="T17" fmla="*/ 77 h 278"/>
                <a:gd name="T18" fmla="*/ 175 w 389"/>
                <a:gd name="T19" fmla="*/ 2 h 278"/>
                <a:gd name="T20" fmla="*/ 178 w 389"/>
                <a:gd name="T21" fmla="*/ 0 h 278"/>
                <a:gd name="T22" fmla="*/ 183 w 389"/>
                <a:gd name="T23" fmla="*/ 2 h 278"/>
                <a:gd name="T24" fmla="*/ 328 w 389"/>
                <a:gd name="T25" fmla="*/ 170 h 278"/>
                <a:gd name="T26" fmla="*/ 341 w 389"/>
                <a:gd name="T27" fmla="*/ 199 h 278"/>
                <a:gd name="T28" fmla="*/ 341 w 389"/>
                <a:gd name="T29" fmla="*/ 199 h 278"/>
                <a:gd name="T30" fmla="*/ 363 w 389"/>
                <a:gd name="T31" fmla="*/ 169 h 278"/>
                <a:gd name="T32" fmla="*/ 369 w 389"/>
                <a:gd name="T33" fmla="*/ 153 h 278"/>
                <a:gd name="T34" fmla="*/ 374 w 389"/>
                <a:gd name="T35" fmla="*/ 149 h 278"/>
                <a:gd name="T36" fmla="*/ 375 w 389"/>
                <a:gd name="T37" fmla="*/ 149 h 278"/>
                <a:gd name="T38" fmla="*/ 380 w 389"/>
                <a:gd name="T39" fmla="*/ 152 h 278"/>
                <a:gd name="T40" fmla="*/ 387 w 389"/>
                <a:gd name="T41" fmla="*/ 189 h 278"/>
                <a:gd name="T42" fmla="*/ 349 w 389"/>
                <a:gd name="T43" fmla="*/ 234 h 278"/>
                <a:gd name="T44" fmla="*/ 349 w 389"/>
                <a:gd name="T45" fmla="*/ 234 h 278"/>
                <a:gd name="T46" fmla="*/ 341 w 389"/>
                <a:gd name="T47" fmla="*/ 265 h 278"/>
                <a:gd name="T48" fmla="*/ 310 w 389"/>
                <a:gd name="T49" fmla="*/ 277 h 278"/>
                <a:gd name="T50" fmla="*/ 235 w 389"/>
                <a:gd name="T51" fmla="*/ 277 h 278"/>
                <a:gd name="T52" fmla="*/ 93 w 389"/>
                <a:gd name="T53" fmla="*/ 276 h 278"/>
                <a:gd name="T54" fmla="*/ 89 w 389"/>
                <a:gd name="T55" fmla="*/ 274 h 278"/>
                <a:gd name="T56" fmla="*/ 83 w 389"/>
                <a:gd name="T57" fmla="*/ 264 h 278"/>
                <a:gd name="T58" fmla="*/ 97 w 389"/>
                <a:gd name="T59" fmla="*/ 236 h 278"/>
                <a:gd name="T60" fmla="*/ 136 w 389"/>
                <a:gd name="T61" fmla="*/ 206 h 278"/>
                <a:gd name="T62" fmla="*/ 108 w 389"/>
                <a:gd name="T63" fmla="*/ 155 h 278"/>
                <a:gd name="T64" fmla="*/ 38 w 389"/>
                <a:gd name="T65" fmla="*/ 266 h 278"/>
                <a:gd name="T66" fmla="*/ 18 w 389"/>
                <a:gd name="T67" fmla="*/ 277 h 278"/>
                <a:gd name="T68" fmla="*/ 227 w 389"/>
                <a:gd name="T69" fmla="*/ 175 h 278"/>
                <a:gd name="T70" fmla="*/ 230 w 389"/>
                <a:gd name="T71" fmla="*/ 175 h 278"/>
                <a:gd name="T72" fmla="*/ 302 w 389"/>
                <a:gd name="T73" fmla="*/ 216 h 278"/>
                <a:gd name="T74" fmla="*/ 307 w 389"/>
                <a:gd name="T75" fmla="*/ 218 h 278"/>
                <a:gd name="T76" fmla="*/ 307 w 389"/>
                <a:gd name="T77" fmla="*/ 218 h 278"/>
                <a:gd name="T78" fmla="*/ 311 w 389"/>
                <a:gd name="T79" fmla="*/ 217 h 278"/>
                <a:gd name="T80" fmla="*/ 313 w 389"/>
                <a:gd name="T81" fmla="*/ 213 h 278"/>
                <a:gd name="T82" fmla="*/ 312 w 389"/>
                <a:gd name="T83" fmla="*/ 209 h 278"/>
                <a:gd name="T84" fmla="*/ 231 w 389"/>
                <a:gd name="T85" fmla="*/ 163 h 278"/>
                <a:gd name="T86" fmla="*/ 227 w 389"/>
                <a:gd name="T87" fmla="*/ 163 h 278"/>
                <a:gd name="T88" fmla="*/ 164 w 389"/>
                <a:gd name="T89" fmla="*/ 187 h 278"/>
                <a:gd name="T90" fmla="*/ 165 w 389"/>
                <a:gd name="T91" fmla="*/ 195 h 278"/>
                <a:gd name="T92" fmla="*/ 169 w 389"/>
                <a:gd name="T93" fmla="*/ 197 h 278"/>
                <a:gd name="T94" fmla="*/ 174 w 389"/>
                <a:gd name="T95" fmla="*/ 194 h 278"/>
                <a:gd name="T96" fmla="*/ 227 w 389"/>
                <a:gd name="T97" fmla="*/ 175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9" h="278">
                  <a:moveTo>
                    <a:pt x="18" y="277"/>
                  </a:moveTo>
                  <a:cubicBezTo>
                    <a:pt x="17" y="277"/>
                    <a:pt x="17" y="277"/>
                    <a:pt x="17" y="277"/>
                  </a:cubicBezTo>
                  <a:cubicBezTo>
                    <a:pt x="12" y="277"/>
                    <a:pt x="8" y="276"/>
                    <a:pt x="5" y="273"/>
                  </a:cubicBezTo>
                  <a:cubicBezTo>
                    <a:pt x="3" y="272"/>
                    <a:pt x="2" y="270"/>
                    <a:pt x="1" y="268"/>
                  </a:cubicBezTo>
                  <a:cubicBezTo>
                    <a:pt x="0" y="263"/>
                    <a:pt x="4" y="255"/>
                    <a:pt x="13" y="243"/>
                  </a:cubicBezTo>
                  <a:cubicBezTo>
                    <a:pt x="15" y="240"/>
                    <a:pt x="17" y="238"/>
                    <a:pt x="18" y="236"/>
                  </a:cubicBezTo>
                  <a:cubicBezTo>
                    <a:pt x="76" y="98"/>
                    <a:pt x="76" y="98"/>
                    <a:pt x="76" y="98"/>
                  </a:cubicBezTo>
                  <a:cubicBezTo>
                    <a:pt x="69" y="84"/>
                    <a:pt x="69" y="84"/>
                    <a:pt x="69" y="84"/>
                  </a:cubicBezTo>
                  <a:cubicBezTo>
                    <a:pt x="67" y="82"/>
                    <a:pt x="68" y="78"/>
                    <a:pt x="70" y="77"/>
                  </a:cubicBezTo>
                  <a:cubicBezTo>
                    <a:pt x="175" y="2"/>
                    <a:pt x="175" y="2"/>
                    <a:pt x="175" y="2"/>
                  </a:cubicBezTo>
                  <a:cubicBezTo>
                    <a:pt x="176" y="1"/>
                    <a:pt x="177" y="0"/>
                    <a:pt x="178" y="0"/>
                  </a:cubicBezTo>
                  <a:cubicBezTo>
                    <a:pt x="180" y="0"/>
                    <a:pt x="181" y="1"/>
                    <a:pt x="183" y="2"/>
                  </a:cubicBezTo>
                  <a:cubicBezTo>
                    <a:pt x="213" y="35"/>
                    <a:pt x="313" y="144"/>
                    <a:pt x="328" y="170"/>
                  </a:cubicBezTo>
                  <a:cubicBezTo>
                    <a:pt x="331" y="175"/>
                    <a:pt x="336" y="185"/>
                    <a:pt x="341" y="199"/>
                  </a:cubicBezTo>
                  <a:cubicBezTo>
                    <a:pt x="341" y="199"/>
                    <a:pt x="341" y="199"/>
                    <a:pt x="341" y="199"/>
                  </a:cubicBezTo>
                  <a:cubicBezTo>
                    <a:pt x="351" y="191"/>
                    <a:pt x="359" y="181"/>
                    <a:pt x="363" y="169"/>
                  </a:cubicBezTo>
                  <a:cubicBezTo>
                    <a:pt x="366" y="163"/>
                    <a:pt x="368" y="158"/>
                    <a:pt x="369" y="153"/>
                  </a:cubicBezTo>
                  <a:cubicBezTo>
                    <a:pt x="370" y="151"/>
                    <a:pt x="372" y="149"/>
                    <a:pt x="374" y="149"/>
                  </a:cubicBezTo>
                  <a:cubicBezTo>
                    <a:pt x="374" y="149"/>
                    <a:pt x="374" y="149"/>
                    <a:pt x="375" y="149"/>
                  </a:cubicBezTo>
                  <a:cubicBezTo>
                    <a:pt x="377" y="149"/>
                    <a:pt x="379" y="150"/>
                    <a:pt x="380" y="152"/>
                  </a:cubicBezTo>
                  <a:cubicBezTo>
                    <a:pt x="384" y="161"/>
                    <a:pt x="389" y="174"/>
                    <a:pt x="387" y="189"/>
                  </a:cubicBezTo>
                  <a:cubicBezTo>
                    <a:pt x="384" y="207"/>
                    <a:pt x="365" y="225"/>
                    <a:pt x="349" y="234"/>
                  </a:cubicBezTo>
                  <a:cubicBezTo>
                    <a:pt x="349" y="234"/>
                    <a:pt x="349" y="234"/>
                    <a:pt x="349" y="234"/>
                  </a:cubicBezTo>
                  <a:cubicBezTo>
                    <a:pt x="350" y="247"/>
                    <a:pt x="347" y="258"/>
                    <a:pt x="341" y="265"/>
                  </a:cubicBezTo>
                  <a:cubicBezTo>
                    <a:pt x="337" y="269"/>
                    <a:pt x="328" y="277"/>
                    <a:pt x="310" y="277"/>
                  </a:cubicBezTo>
                  <a:cubicBezTo>
                    <a:pt x="296" y="278"/>
                    <a:pt x="265" y="277"/>
                    <a:pt x="235" y="277"/>
                  </a:cubicBezTo>
                  <a:cubicBezTo>
                    <a:pt x="177" y="277"/>
                    <a:pt x="106" y="276"/>
                    <a:pt x="93" y="276"/>
                  </a:cubicBezTo>
                  <a:cubicBezTo>
                    <a:pt x="91" y="276"/>
                    <a:pt x="90" y="275"/>
                    <a:pt x="89" y="274"/>
                  </a:cubicBezTo>
                  <a:cubicBezTo>
                    <a:pt x="87" y="273"/>
                    <a:pt x="84" y="269"/>
                    <a:pt x="83" y="264"/>
                  </a:cubicBezTo>
                  <a:cubicBezTo>
                    <a:pt x="82" y="255"/>
                    <a:pt x="87" y="246"/>
                    <a:pt x="97" y="236"/>
                  </a:cubicBezTo>
                  <a:cubicBezTo>
                    <a:pt x="109" y="224"/>
                    <a:pt x="135" y="207"/>
                    <a:pt x="136" y="206"/>
                  </a:cubicBezTo>
                  <a:cubicBezTo>
                    <a:pt x="108" y="155"/>
                    <a:pt x="108" y="155"/>
                    <a:pt x="108" y="155"/>
                  </a:cubicBezTo>
                  <a:cubicBezTo>
                    <a:pt x="108" y="155"/>
                    <a:pt x="38" y="266"/>
                    <a:pt x="38" y="266"/>
                  </a:cubicBezTo>
                  <a:cubicBezTo>
                    <a:pt x="33" y="273"/>
                    <a:pt x="26" y="277"/>
                    <a:pt x="18" y="277"/>
                  </a:cubicBezTo>
                  <a:close/>
                  <a:moveTo>
                    <a:pt x="227" y="175"/>
                  </a:moveTo>
                  <a:cubicBezTo>
                    <a:pt x="228" y="175"/>
                    <a:pt x="229" y="175"/>
                    <a:pt x="230" y="175"/>
                  </a:cubicBezTo>
                  <a:cubicBezTo>
                    <a:pt x="269" y="176"/>
                    <a:pt x="302" y="216"/>
                    <a:pt x="302" y="216"/>
                  </a:cubicBezTo>
                  <a:cubicBezTo>
                    <a:pt x="304" y="218"/>
                    <a:pt x="305" y="218"/>
                    <a:pt x="307" y="218"/>
                  </a:cubicBezTo>
                  <a:cubicBezTo>
                    <a:pt x="307" y="218"/>
                    <a:pt x="307" y="218"/>
                    <a:pt x="307" y="218"/>
                  </a:cubicBezTo>
                  <a:cubicBezTo>
                    <a:pt x="308" y="218"/>
                    <a:pt x="310" y="218"/>
                    <a:pt x="311" y="217"/>
                  </a:cubicBezTo>
                  <a:cubicBezTo>
                    <a:pt x="312" y="216"/>
                    <a:pt x="313" y="215"/>
                    <a:pt x="313" y="213"/>
                  </a:cubicBezTo>
                  <a:cubicBezTo>
                    <a:pt x="313" y="212"/>
                    <a:pt x="313" y="210"/>
                    <a:pt x="312" y="209"/>
                  </a:cubicBezTo>
                  <a:cubicBezTo>
                    <a:pt x="310" y="207"/>
                    <a:pt x="276" y="164"/>
                    <a:pt x="231" y="163"/>
                  </a:cubicBezTo>
                  <a:cubicBezTo>
                    <a:pt x="229" y="163"/>
                    <a:pt x="228" y="163"/>
                    <a:pt x="227" y="163"/>
                  </a:cubicBezTo>
                  <a:cubicBezTo>
                    <a:pt x="184" y="163"/>
                    <a:pt x="165" y="186"/>
                    <a:pt x="164" y="187"/>
                  </a:cubicBezTo>
                  <a:cubicBezTo>
                    <a:pt x="162" y="189"/>
                    <a:pt x="163" y="193"/>
                    <a:pt x="165" y="195"/>
                  </a:cubicBezTo>
                  <a:cubicBezTo>
                    <a:pt x="166" y="196"/>
                    <a:pt x="168" y="197"/>
                    <a:pt x="169" y="197"/>
                  </a:cubicBezTo>
                  <a:cubicBezTo>
                    <a:pt x="171" y="197"/>
                    <a:pt x="172" y="196"/>
                    <a:pt x="174" y="194"/>
                  </a:cubicBezTo>
                  <a:cubicBezTo>
                    <a:pt x="175" y="192"/>
                    <a:pt x="191" y="175"/>
                    <a:pt x="227" y="1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418" name="グループ化 417">
            <a:extLst>
              <a:ext uri="{FF2B5EF4-FFF2-40B4-BE49-F238E27FC236}">
                <a16:creationId xmlns:a16="http://schemas.microsoft.com/office/drawing/2014/main" id="{D50F3911-2C56-4482-9EF7-BD2D64A485E5}"/>
              </a:ext>
            </a:extLst>
          </p:cNvPr>
          <p:cNvGrpSpPr/>
          <p:nvPr/>
        </p:nvGrpSpPr>
        <p:grpSpPr>
          <a:xfrm>
            <a:off x="6480725" y="4695325"/>
            <a:ext cx="384063" cy="440860"/>
            <a:chOff x="1746872" y="4901059"/>
            <a:chExt cx="592387" cy="679992"/>
          </a:xfrm>
          <a:solidFill>
            <a:schemeClr val="tx2"/>
          </a:solidFill>
        </p:grpSpPr>
        <p:sp>
          <p:nvSpPr>
            <p:cNvPr id="419" name="Freeform 29">
              <a:extLst>
                <a:ext uri="{FF2B5EF4-FFF2-40B4-BE49-F238E27FC236}">
                  <a16:creationId xmlns:a16="http://schemas.microsoft.com/office/drawing/2014/main" id="{0C0A1EE3-B32B-4698-A96C-3BD553F27F9A}"/>
                </a:ext>
              </a:extLst>
            </p:cNvPr>
            <p:cNvSpPr>
              <a:spLocks/>
            </p:cNvSpPr>
            <p:nvPr/>
          </p:nvSpPr>
          <p:spPr bwMode="auto">
            <a:xfrm>
              <a:off x="1746872" y="4901059"/>
              <a:ext cx="592387" cy="679992"/>
            </a:xfrm>
            <a:custGeom>
              <a:avLst/>
              <a:gdLst>
                <a:gd name="T0" fmla="*/ 190 w 243"/>
                <a:gd name="T1" fmla="*/ 23 h 280"/>
                <a:gd name="T2" fmla="*/ 56 w 243"/>
                <a:gd name="T3" fmla="*/ 24 h 280"/>
                <a:gd name="T4" fmla="*/ 15 w 243"/>
                <a:gd name="T5" fmla="*/ 85 h 280"/>
                <a:gd name="T6" fmla="*/ 15 w 243"/>
                <a:gd name="T7" fmla="*/ 88 h 280"/>
                <a:gd name="T8" fmla="*/ 17 w 243"/>
                <a:gd name="T9" fmla="*/ 105 h 280"/>
                <a:gd name="T10" fmla="*/ 9 w 243"/>
                <a:gd name="T11" fmla="*/ 144 h 280"/>
                <a:gd name="T12" fmla="*/ 1 w 243"/>
                <a:gd name="T13" fmla="*/ 159 h 280"/>
                <a:gd name="T14" fmla="*/ 12 w 243"/>
                <a:gd name="T15" fmla="*/ 170 h 280"/>
                <a:gd name="T16" fmla="*/ 15 w 243"/>
                <a:gd name="T17" fmla="*/ 172 h 280"/>
                <a:gd name="T18" fmla="*/ 12 w 243"/>
                <a:gd name="T19" fmla="*/ 181 h 280"/>
                <a:gd name="T20" fmla="*/ 11 w 243"/>
                <a:gd name="T21" fmla="*/ 186 h 280"/>
                <a:gd name="T22" fmla="*/ 14 w 243"/>
                <a:gd name="T23" fmla="*/ 197 h 280"/>
                <a:gd name="T24" fmla="*/ 14 w 243"/>
                <a:gd name="T25" fmla="*/ 197 h 280"/>
                <a:gd name="T26" fmla="*/ 14 w 243"/>
                <a:gd name="T27" fmla="*/ 198 h 280"/>
                <a:gd name="T28" fmla="*/ 17 w 243"/>
                <a:gd name="T29" fmla="*/ 210 h 280"/>
                <a:gd name="T30" fmla="*/ 22 w 243"/>
                <a:gd name="T31" fmla="*/ 223 h 280"/>
                <a:gd name="T32" fmla="*/ 27 w 243"/>
                <a:gd name="T33" fmla="*/ 236 h 280"/>
                <a:gd name="T34" fmla="*/ 51 w 243"/>
                <a:gd name="T35" fmla="*/ 241 h 280"/>
                <a:gd name="T36" fmla="*/ 89 w 243"/>
                <a:gd name="T37" fmla="*/ 248 h 280"/>
                <a:gd name="T38" fmla="*/ 93 w 243"/>
                <a:gd name="T39" fmla="*/ 256 h 280"/>
                <a:gd name="T40" fmla="*/ 93 w 243"/>
                <a:gd name="T41" fmla="*/ 274 h 280"/>
                <a:gd name="T42" fmla="*/ 96 w 243"/>
                <a:gd name="T43" fmla="*/ 279 h 280"/>
                <a:gd name="T44" fmla="*/ 101 w 243"/>
                <a:gd name="T45" fmla="*/ 276 h 280"/>
                <a:gd name="T46" fmla="*/ 101 w 243"/>
                <a:gd name="T47" fmla="*/ 255 h 280"/>
                <a:gd name="T48" fmla="*/ 95 w 243"/>
                <a:gd name="T49" fmla="*/ 242 h 280"/>
                <a:gd name="T50" fmla="*/ 50 w 243"/>
                <a:gd name="T51" fmla="*/ 233 h 280"/>
                <a:gd name="T52" fmla="*/ 32 w 243"/>
                <a:gd name="T53" fmla="*/ 230 h 280"/>
                <a:gd name="T54" fmla="*/ 30 w 243"/>
                <a:gd name="T55" fmla="*/ 223 h 280"/>
                <a:gd name="T56" fmla="*/ 23 w 243"/>
                <a:gd name="T57" fmla="*/ 204 h 280"/>
                <a:gd name="T58" fmla="*/ 22 w 243"/>
                <a:gd name="T59" fmla="*/ 200 h 280"/>
                <a:gd name="T60" fmla="*/ 23 w 243"/>
                <a:gd name="T61" fmla="*/ 197 h 280"/>
                <a:gd name="T62" fmla="*/ 20 w 243"/>
                <a:gd name="T63" fmla="*/ 191 h 280"/>
                <a:gd name="T64" fmla="*/ 18 w 243"/>
                <a:gd name="T65" fmla="*/ 188 h 280"/>
                <a:gd name="T66" fmla="*/ 20 w 243"/>
                <a:gd name="T67" fmla="*/ 184 h 280"/>
                <a:gd name="T68" fmla="*/ 21 w 243"/>
                <a:gd name="T69" fmla="*/ 167 h 280"/>
                <a:gd name="T70" fmla="*/ 16 w 243"/>
                <a:gd name="T71" fmla="*/ 163 h 280"/>
                <a:gd name="T72" fmla="*/ 9 w 243"/>
                <a:gd name="T73" fmla="*/ 158 h 280"/>
                <a:gd name="T74" fmla="*/ 14 w 243"/>
                <a:gd name="T75" fmla="*/ 150 h 280"/>
                <a:gd name="T76" fmla="*/ 25 w 243"/>
                <a:gd name="T77" fmla="*/ 102 h 280"/>
                <a:gd name="T78" fmla="*/ 23 w 243"/>
                <a:gd name="T79" fmla="*/ 88 h 280"/>
                <a:gd name="T80" fmla="*/ 23 w 243"/>
                <a:gd name="T81" fmla="*/ 84 h 280"/>
                <a:gd name="T82" fmla="*/ 59 w 243"/>
                <a:gd name="T83" fmla="*/ 31 h 280"/>
                <a:gd name="T84" fmla="*/ 187 w 243"/>
                <a:gd name="T85" fmla="*/ 31 h 280"/>
                <a:gd name="T86" fmla="*/ 215 w 243"/>
                <a:gd name="T87" fmla="*/ 139 h 280"/>
                <a:gd name="T88" fmla="*/ 211 w 243"/>
                <a:gd name="T89" fmla="*/ 148 h 280"/>
                <a:gd name="T90" fmla="*/ 198 w 243"/>
                <a:gd name="T91" fmla="*/ 276 h 280"/>
                <a:gd name="T92" fmla="*/ 202 w 243"/>
                <a:gd name="T93" fmla="*/ 279 h 280"/>
                <a:gd name="T94" fmla="*/ 203 w 243"/>
                <a:gd name="T95" fmla="*/ 279 h 280"/>
                <a:gd name="T96" fmla="*/ 205 w 243"/>
                <a:gd name="T97" fmla="*/ 274 h 280"/>
                <a:gd name="T98" fmla="*/ 218 w 243"/>
                <a:gd name="T99" fmla="*/ 152 h 280"/>
                <a:gd name="T100" fmla="*/ 223 w 243"/>
                <a:gd name="T101" fmla="*/ 143 h 280"/>
                <a:gd name="T102" fmla="*/ 190 w 243"/>
                <a:gd name="T103" fmla="*/ 2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3" h="280">
                  <a:moveTo>
                    <a:pt x="190" y="23"/>
                  </a:moveTo>
                  <a:cubicBezTo>
                    <a:pt x="142" y="0"/>
                    <a:pt x="102" y="0"/>
                    <a:pt x="56" y="24"/>
                  </a:cubicBezTo>
                  <a:cubicBezTo>
                    <a:pt x="13" y="46"/>
                    <a:pt x="14" y="83"/>
                    <a:pt x="15" y="85"/>
                  </a:cubicBezTo>
                  <a:cubicBezTo>
                    <a:pt x="15" y="88"/>
                    <a:pt x="15" y="88"/>
                    <a:pt x="15" y="88"/>
                  </a:cubicBezTo>
                  <a:cubicBezTo>
                    <a:pt x="15" y="95"/>
                    <a:pt x="15" y="100"/>
                    <a:pt x="17" y="105"/>
                  </a:cubicBezTo>
                  <a:cubicBezTo>
                    <a:pt x="21" y="116"/>
                    <a:pt x="23" y="132"/>
                    <a:pt x="9" y="144"/>
                  </a:cubicBezTo>
                  <a:cubicBezTo>
                    <a:pt x="3" y="149"/>
                    <a:pt x="0" y="154"/>
                    <a:pt x="1" y="159"/>
                  </a:cubicBezTo>
                  <a:cubicBezTo>
                    <a:pt x="1" y="165"/>
                    <a:pt x="8" y="168"/>
                    <a:pt x="12" y="170"/>
                  </a:cubicBezTo>
                  <a:cubicBezTo>
                    <a:pt x="13" y="171"/>
                    <a:pt x="14" y="171"/>
                    <a:pt x="15" y="172"/>
                  </a:cubicBezTo>
                  <a:cubicBezTo>
                    <a:pt x="15" y="174"/>
                    <a:pt x="13" y="178"/>
                    <a:pt x="12" y="181"/>
                  </a:cubicBezTo>
                  <a:cubicBezTo>
                    <a:pt x="11" y="183"/>
                    <a:pt x="11" y="184"/>
                    <a:pt x="11" y="186"/>
                  </a:cubicBezTo>
                  <a:cubicBezTo>
                    <a:pt x="9" y="191"/>
                    <a:pt x="12" y="195"/>
                    <a:pt x="14" y="197"/>
                  </a:cubicBezTo>
                  <a:cubicBezTo>
                    <a:pt x="14" y="197"/>
                    <a:pt x="14" y="197"/>
                    <a:pt x="14" y="197"/>
                  </a:cubicBezTo>
                  <a:cubicBezTo>
                    <a:pt x="14" y="197"/>
                    <a:pt x="14" y="198"/>
                    <a:pt x="14" y="198"/>
                  </a:cubicBezTo>
                  <a:cubicBezTo>
                    <a:pt x="14" y="200"/>
                    <a:pt x="13" y="205"/>
                    <a:pt x="17" y="210"/>
                  </a:cubicBezTo>
                  <a:cubicBezTo>
                    <a:pt x="21" y="213"/>
                    <a:pt x="22" y="217"/>
                    <a:pt x="22" y="223"/>
                  </a:cubicBezTo>
                  <a:cubicBezTo>
                    <a:pt x="22" y="226"/>
                    <a:pt x="22" y="232"/>
                    <a:pt x="27" y="236"/>
                  </a:cubicBezTo>
                  <a:cubicBezTo>
                    <a:pt x="31" y="241"/>
                    <a:pt x="39" y="242"/>
                    <a:pt x="51" y="241"/>
                  </a:cubicBezTo>
                  <a:cubicBezTo>
                    <a:pt x="70" y="240"/>
                    <a:pt x="83" y="243"/>
                    <a:pt x="89" y="248"/>
                  </a:cubicBezTo>
                  <a:cubicBezTo>
                    <a:pt x="92" y="250"/>
                    <a:pt x="93" y="253"/>
                    <a:pt x="93" y="256"/>
                  </a:cubicBezTo>
                  <a:cubicBezTo>
                    <a:pt x="94" y="270"/>
                    <a:pt x="93" y="274"/>
                    <a:pt x="93" y="274"/>
                  </a:cubicBezTo>
                  <a:cubicBezTo>
                    <a:pt x="93" y="276"/>
                    <a:pt x="94" y="279"/>
                    <a:pt x="96" y="279"/>
                  </a:cubicBezTo>
                  <a:cubicBezTo>
                    <a:pt x="98" y="280"/>
                    <a:pt x="100" y="279"/>
                    <a:pt x="101" y="276"/>
                  </a:cubicBezTo>
                  <a:cubicBezTo>
                    <a:pt x="101" y="275"/>
                    <a:pt x="102" y="271"/>
                    <a:pt x="101" y="255"/>
                  </a:cubicBezTo>
                  <a:cubicBezTo>
                    <a:pt x="101" y="250"/>
                    <a:pt x="99" y="246"/>
                    <a:pt x="95" y="242"/>
                  </a:cubicBezTo>
                  <a:cubicBezTo>
                    <a:pt x="87" y="235"/>
                    <a:pt x="72" y="232"/>
                    <a:pt x="50" y="233"/>
                  </a:cubicBezTo>
                  <a:cubicBezTo>
                    <a:pt x="39" y="234"/>
                    <a:pt x="34" y="232"/>
                    <a:pt x="32" y="230"/>
                  </a:cubicBezTo>
                  <a:cubicBezTo>
                    <a:pt x="31" y="229"/>
                    <a:pt x="30" y="227"/>
                    <a:pt x="30" y="223"/>
                  </a:cubicBezTo>
                  <a:cubicBezTo>
                    <a:pt x="30" y="215"/>
                    <a:pt x="28" y="209"/>
                    <a:pt x="23" y="204"/>
                  </a:cubicBezTo>
                  <a:cubicBezTo>
                    <a:pt x="22" y="203"/>
                    <a:pt x="22" y="202"/>
                    <a:pt x="22" y="200"/>
                  </a:cubicBezTo>
                  <a:cubicBezTo>
                    <a:pt x="22" y="199"/>
                    <a:pt x="23" y="198"/>
                    <a:pt x="23" y="197"/>
                  </a:cubicBezTo>
                  <a:cubicBezTo>
                    <a:pt x="23" y="194"/>
                    <a:pt x="21" y="193"/>
                    <a:pt x="20" y="191"/>
                  </a:cubicBezTo>
                  <a:cubicBezTo>
                    <a:pt x="18" y="189"/>
                    <a:pt x="18" y="189"/>
                    <a:pt x="18" y="188"/>
                  </a:cubicBezTo>
                  <a:cubicBezTo>
                    <a:pt x="19" y="187"/>
                    <a:pt x="19" y="185"/>
                    <a:pt x="20" y="184"/>
                  </a:cubicBezTo>
                  <a:cubicBezTo>
                    <a:pt x="22" y="178"/>
                    <a:pt x="24" y="171"/>
                    <a:pt x="21" y="167"/>
                  </a:cubicBezTo>
                  <a:cubicBezTo>
                    <a:pt x="20" y="166"/>
                    <a:pt x="18" y="165"/>
                    <a:pt x="16" y="163"/>
                  </a:cubicBezTo>
                  <a:cubicBezTo>
                    <a:pt x="13" y="162"/>
                    <a:pt x="9" y="160"/>
                    <a:pt x="9" y="158"/>
                  </a:cubicBezTo>
                  <a:cubicBezTo>
                    <a:pt x="8" y="157"/>
                    <a:pt x="9" y="155"/>
                    <a:pt x="14" y="150"/>
                  </a:cubicBezTo>
                  <a:cubicBezTo>
                    <a:pt x="28" y="138"/>
                    <a:pt x="32" y="122"/>
                    <a:pt x="25" y="102"/>
                  </a:cubicBezTo>
                  <a:cubicBezTo>
                    <a:pt x="23" y="98"/>
                    <a:pt x="23" y="95"/>
                    <a:pt x="23" y="88"/>
                  </a:cubicBezTo>
                  <a:cubicBezTo>
                    <a:pt x="23" y="84"/>
                    <a:pt x="23" y="84"/>
                    <a:pt x="23" y="84"/>
                  </a:cubicBezTo>
                  <a:cubicBezTo>
                    <a:pt x="23" y="83"/>
                    <a:pt x="21" y="50"/>
                    <a:pt x="59" y="31"/>
                  </a:cubicBezTo>
                  <a:cubicBezTo>
                    <a:pt x="103" y="8"/>
                    <a:pt x="140" y="8"/>
                    <a:pt x="187" y="31"/>
                  </a:cubicBezTo>
                  <a:cubicBezTo>
                    <a:pt x="239" y="56"/>
                    <a:pt x="222" y="124"/>
                    <a:pt x="215" y="139"/>
                  </a:cubicBezTo>
                  <a:cubicBezTo>
                    <a:pt x="214" y="142"/>
                    <a:pt x="213" y="145"/>
                    <a:pt x="211" y="148"/>
                  </a:cubicBezTo>
                  <a:cubicBezTo>
                    <a:pt x="200" y="171"/>
                    <a:pt x="178" y="215"/>
                    <a:pt x="198" y="276"/>
                  </a:cubicBezTo>
                  <a:cubicBezTo>
                    <a:pt x="198" y="278"/>
                    <a:pt x="200" y="279"/>
                    <a:pt x="202" y="279"/>
                  </a:cubicBezTo>
                  <a:cubicBezTo>
                    <a:pt x="202" y="279"/>
                    <a:pt x="202" y="279"/>
                    <a:pt x="203" y="279"/>
                  </a:cubicBezTo>
                  <a:cubicBezTo>
                    <a:pt x="205" y="278"/>
                    <a:pt x="206" y="276"/>
                    <a:pt x="205" y="274"/>
                  </a:cubicBezTo>
                  <a:cubicBezTo>
                    <a:pt x="187" y="215"/>
                    <a:pt x="207" y="175"/>
                    <a:pt x="218" y="152"/>
                  </a:cubicBezTo>
                  <a:cubicBezTo>
                    <a:pt x="220" y="148"/>
                    <a:pt x="221" y="145"/>
                    <a:pt x="223" y="143"/>
                  </a:cubicBezTo>
                  <a:cubicBezTo>
                    <a:pt x="234" y="116"/>
                    <a:pt x="243" y="49"/>
                    <a:pt x="19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0" name="Freeform 30">
              <a:extLst>
                <a:ext uri="{FF2B5EF4-FFF2-40B4-BE49-F238E27FC236}">
                  <a16:creationId xmlns:a16="http://schemas.microsoft.com/office/drawing/2014/main" id="{74D0138E-41AC-4D16-91D7-497A506637EE}"/>
                </a:ext>
              </a:extLst>
            </p:cNvPr>
            <p:cNvSpPr>
              <a:spLocks noEditPoints="1"/>
            </p:cNvSpPr>
            <p:nvPr/>
          </p:nvSpPr>
          <p:spPr bwMode="auto">
            <a:xfrm>
              <a:off x="1849006" y="4946948"/>
              <a:ext cx="427603" cy="348339"/>
            </a:xfrm>
            <a:custGeom>
              <a:avLst/>
              <a:gdLst>
                <a:gd name="T0" fmla="*/ 132 w 175"/>
                <a:gd name="T1" fmla="*/ 24 h 143"/>
                <a:gd name="T2" fmla="*/ 34 w 175"/>
                <a:gd name="T3" fmla="*/ 25 h 143"/>
                <a:gd name="T4" fmla="*/ 1 w 175"/>
                <a:gd name="T5" fmla="*/ 70 h 143"/>
                <a:gd name="T6" fmla="*/ 26 w 175"/>
                <a:gd name="T7" fmla="*/ 111 h 143"/>
                <a:gd name="T8" fmla="*/ 87 w 175"/>
                <a:gd name="T9" fmla="*/ 127 h 143"/>
                <a:gd name="T10" fmla="*/ 124 w 175"/>
                <a:gd name="T11" fmla="*/ 143 h 143"/>
                <a:gd name="T12" fmla="*/ 159 w 175"/>
                <a:gd name="T13" fmla="*/ 112 h 143"/>
                <a:gd name="T14" fmla="*/ 153 w 175"/>
                <a:gd name="T15" fmla="*/ 107 h 143"/>
                <a:gd name="T16" fmla="*/ 132 w 175"/>
                <a:gd name="T17" fmla="*/ 133 h 143"/>
                <a:gd name="T18" fmla="*/ 117 w 175"/>
                <a:gd name="T19" fmla="*/ 134 h 143"/>
                <a:gd name="T20" fmla="*/ 130 w 175"/>
                <a:gd name="T21" fmla="*/ 104 h 143"/>
                <a:gd name="T22" fmla="*/ 108 w 175"/>
                <a:gd name="T23" fmla="*/ 130 h 143"/>
                <a:gd name="T24" fmla="*/ 86 w 175"/>
                <a:gd name="T25" fmla="*/ 118 h 143"/>
                <a:gd name="T26" fmla="*/ 48 w 175"/>
                <a:gd name="T27" fmla="*/ 109 h 143"/>
                <a:gd name="T28" fmla="*/ 27 w 175"/>
                <a:gd name="T29" fmla="*/ 96 h 143"/>
                <a:gd name="T30" fmla="*/ 68 w 175"/>
                <a:gd name="T31" fmla="*/ 76 h 143"/>
                <a:gd name="T32" fmla="*/ 21 w 175"/>
                <a:gd name="T33" fmla="*/ 90 h 143"/>
                <a:gd name="T34" fmla="*/ 19 w 175"/>
                <a:gd name="T35" fmla="*/ 50 h 143"/>
                <a:gd name="T36" fmla="*/ 36 w 175"/>
                <a:gd name="T37" fmla="*/ 33 h 143"/>
                <a:gd name="T38" fmla="*/ 40 w 175"/>
                <a:gd name="T39" fmla="*/ 47 h 143"/>
                <a:gd name="T40" fmla="*/ 43 w 175"/>
                <a:gd name="T41" fmla="*/ 53 h 143"/>
                <a:gd name="T42" fmla="*/ 49 w 175"/>
                <a:gd name="T43" fmla="*/ 39 h 143"/>
                <a:gd name="T44" fmla="*/ 66 w 175"/>
                <a:gd name="T45" fmla="*/ 20 h 143"/>
                <a:gd name="T46" fmla="*/ 81 w 175"/>
                <a:gd name="T47" fmla="*/ 47 h 143"/>
                <a:gd name="T48" fmla="*/ 83 w 175"/>
                <a:gd name="T49" fmla="*/ 39 h 143"/>
                <a:gd name="T50" fmla="*/ 121 w 175"/>
                <a:gd name="T51" fmla="*/ 25 h 143"/>
                <a:gd name="T52" fmla="*/ 95 w 175"/>
                <a:gd name="T53" fmla="*/ 74 h 143"/>
                <a:gd name="T54" fmla="*/ 99 w 175"/>
                <a:gd name="T55" fmla="*/ 70 h 143"/>
                <a:gd name="T56" fmla="*/ 158 w 175"/>
                <a:gd name="T57" fmla="*/ 71 h 143"/>
                <a:gd name="T58" fmla="*/ 124 w 175"/>
                <a:gd name="T59" fmla="*/ 68 h 143"/>
                <a:gd name="T60" fmla="*/ 147 w 175"/>
                <a:gd name="T61" fmla="*/ 82 h 143"/>
                <a:gd name="T62" fmla="*/ 153 w 175"/>
                <a:gd name="T63" fmla="*/ 10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5" h="143">
                  <a:moveTo>
                    <a:pt x="166" y="73"/>
                  </a:moveTo>
                  <a:cubicBezTo>
                    <a:pt x="167" y="34"/>
                    <a:pt x="139" y="25"/>
                    <a:pt x="132" y="24"/>
                  </a:cubicBezTo>
                  <a:cubicBezTo>
                    <a:pt x="109" y="0"/>
                    <a:pt x="77" y="10"/>
                    <a:pt x="70" y="13"/>
                  </a:cubicBezTo>
                  <a:cubicBezTo>
                    <a:pt x="51" y="9"/>
                    <a:pt x="39" y="18"/>
                    <a:pt x="34" y="25"/>
                  </a:cubicBezTo>
                  <a:cubicBezTo>
                    <a:pt x="20" y="26"/>
                    <a:pt x="15" y="37"/>
                    <a:pt x="13" y="44"/>
                  </a:cubicBezTo>
                  <a:cubicBezTo>
                    <a:pt x="10" y="47"/>
                    <a:pt x="2" y="54"/>
                    <a:pt x="1" y="70"/>
                  </a:cubicBezTo>
                  <a:cubicBezTo>
                    <a:pt x="0" y="85"/>
                    <a:pt x="11" y="94"/>
                    <a:pt x="19" y="98"/>
                  </a:cubicBezTo>
                  <a:cubicBezTo>
                    <a:pt x="20" y="103"/>
                    <a:pt x="22" y="108"/>
                    <a:pt x="26" y="111"/>
                  </a:cubicBezTo>
                  <a:cubicBezTo>
                    <a:pt x="33" y="117"/>
                    <a:pt x="43" y="117"/>
                    <a:pt x="47" y="117"/>
                  </a:cubicBezTo>
                  <a:cubicBezTo>
                    <a:pt x="60" y="131"/>
                    <a:pt x="77" y="130"/>
                    <a:pt x="87" y="127"/>
                  </a:cubicBezTo>
                  <a:cubicBezTo>
                    <a:pt x="93" y="136"/>
                    <a:pt x="104" y="137"/>
                    <a:pt x="108" y="138"/>
                  </a:cubicBezTo>
                  <a:cubicBezTo>
                    <a:pt x="114" y="142"/>
                    <a:pt x="120" y="143"/>
                    <a:pt x="124" y="143"/>
                  </a:cubicBezTo>
                  <a:cubicBezTo>
                    <a:pt x="129" y="143"/>
                    <a:pt x="132" y="141"/>
                    <a:pt x="134" y="140"/>
                  </a:cubicBezTo>
                  <a:cubicBezTo>
                    <a:pt x="150" y="138"/>
                    <a:pt x="157" y="122"/>
                    <a:pt x="159" y="112"/>
                  </a:cubicBezTo>
                  <a:cubicBezTo>
                    <a:pt x="175" y="99"/>
                    <a:pt x="171" y="81"/>
                    <a:pt x="166" y="73"/>
                  </a:cubicBezTo>
                  <a:close/>
                  <a:moveTo>
                    <a:pt x="153" y="107"/>
                  </a:moveTo>
                  <a:cubicBezTo>
                    <a:pt x="152" y="107"/>
                    <a:pt x="151" y="108"/>
                    <a:pt x="151" y="109"/>
                  </a:cubicBezTo>
                  <a:cubicBezTo>
                    <a:pt x="151" y="110"/>
                    <a:pt x="148" y="130"/>
                    <a:pt x="132" y="133"/>
                  </a:cubicBezTo>
                  <a:cubicBezTo>
                    <a:pt x="131" y="133"/>
                    <a:pt x="130" y="133"/>
                    <a:pt x="130" y="133"/>
                  </a:cubicBezTo>
                  <a:cubicBezTo>
                    <a:pt x="130" y="134"/>
                    <a:pt x="125" y="137"/>
                    <a:pt x="117" y="134"/>
                  </a:cubicBezTo>
                  <a:cubicBezTo>
                    <a:pt x="132" y="124"/>
                    <a:pt x="134" y="109"/>
                    <a:pt x="134" y="108"/>
                  </a:cubicBezTo>
                  <a:cubicBezTo>
                    <a:pt x="134" y="106"/>
                    <a:pt x="132" y="104"/>
                    <a:pt x="130" y="104"/>
                  </a:cubicBezTo>
                  <a:cubicBezTo>
                    <a:pt x="128" y="103"/>
                    <a:pt x="126" y="105"/>
                    <a:pt x="126" y="107"/>
                  </a:cubicBezTo>
                  <a:cubicBezTo>
                    <a:pt x="126" y="108"/>
                    <a:pt x="124" y="122"/>
                    <a:pt x="108" y="130"/>
                  </a:cubicBezTo>
                  <a:cubicBezTo>
                    <a:pt x="105" y="130"/>
                    <a:pt x="96" y="129"/>
                    <a:pt x="92" y="120"/>
                  </a:cubicBezTo>
                  <a:cubicBezTo>
                    <a:pt x="91" y="118"/>
                    <a:pt x="88" y="117"/>
                    <a:pt x="86" y="118"/>
                  </a:cubicBezTo>
                  <a:cubicBezTo>
                    <a:pt x="86" y="119"/>
                    <a:pt x="66" y="128"/>
                    <a:pt x="52" y="110"/>
                  </a:cubicBezTo>
                  <a:cubicBezTo>
                    <a:pt x="51" y="109"/>
                    <a:pt x="49" y="109"/>
                    <a:pt x="48" y="109"/>
                  </a:cubicBezTo>
                  <a:cubicBezTo>
                    <a:pt x="48" y="109"/>
                    <a:pt x="37" y="110"/>
                    <a:pt x="31" y="105"/>
                  </a:cubicBezTo>
                  <a:cubicBezTo>
                    <a:pt x="29" y="103"/>
                    <a:pt x="27" y="100"/>
                    <a:pt x="27" y="96"/>
                  </a:cubicBezTo>
                  <a:cubicBezTo>
                    <a:pt x="29" y="92"/>
                    <a:pt x="39" y="76"/>
                    <a:pt x="63" y="80"/>
                  </a:cubicBezTo>
                  <a:cubicBezTo>
                    <a:pt x="65" y="80"/>
                    <a:pt x="67" y="79"/>
                    <a:pt x="68" y="76"/>
                  </a:cubicBezTo>
                  <a:cubicBezTo>
                    <a:pt x="68" y="74"/>
                    <a:pt x="66" y="72"/>
                    <a:pt x="64" y="72"/>
                  </a:cubicBezTo>
                  <a:cubicBezTo>
                    <a:pt x="39" y="68"/>
                    <a:pt x="26" y="83"/>
                    <a:pt x="21" y="90"/>
                  </a:cubicBezTo>
                  <a:cubicBezTo>
                    <a:pt x="16" y="87"/>
                    <a:pt x="8" y="81"/>
                    <a:pt x="9" y="70"/>
                  </a:cubicBezTo>
                  <a:cubicBezTo>
                    <a:pt x="10" y="55"/>
                    <a:pt x="19" y="50"/>
                    <a:pt x="19" y="50"/>
                  </a:cubicBezTo>
                  <a:cubicBezTo>
                    <a:pt x="20" y="50"/>
                    <a:pt x="21" y="48"/>
                    <a:pt x="21" y="47"/>
                  </a:cubicBezTo>
                  <a:cubicBezTo>
                    <a:pt x="21" y="46"/>
                    <a:pt x="23" y="34"/>
                    <a:pt x="36" y="33"/>
                  </a:cubicBezTo>
                  <a:cubicBezTo>
                    <a:pt x="39" y="35"/>
                    <a:pt x="41" y="38"/>
                    <a:pt x="41" y="40"/>
                  </a:cubicBezTo>
                  <a:cubicBezTo>
                    <a:pt x="42" y="44"/>
                    <a:pt x="40" y="46"/>
                    <a:pt x="40" y="47"/>
                  </a:cubicBezTo>
                  <a:cubicBezTo>
                    <a:pt x="39" y="48"/>
                    <a:pt x="39" y="51"/>
                    <a:pt x="41" y="52"/>
                  </a:cubicBezTo>
                  <a:cubicBezTo>
                    <a:pt x="41" y="53"/>
                    <a:pt x="42" y="53"/>
                    <a:pt x="43" y="53"/>
                  </a:cubicBezTo>
                  <a:cubicBezTo>
                    <a:pt x="44" y="53"/>
                    <a:pt x="45" y="52"/>
                    <a:pt x="46" y="51"/>
                  </a:cubicBezTo>
                  <a:cubicBezTo>
                    <a:pt x="47" y="51"/>
                    <a:pt x="50" y="46"/>
                    <a:pt x="49" y="39"/>
                  </a:cubicBezTo>
                  <a:cubicBezTo>
                    <a:pt x="49" y="35"/>
                    <a:pt x="46" y="31"/>
                    <a:pt x="42" y="28"/>
                  </a:cubicBezTo>
                  <a:cubicBezTo>
                    <a:pt x="45" y="24"/>
                    <a:pt x="52" y="18"/>
                    <a:pt x="66" y="20"/>
                  </a:cubicBezTo>
                  <a:cubicBezTo>
                    <a:pt x="64" y="34"/>
                    <a:pt x="74" y="43"/>
                    <a:pt x="79" y="46"/>
                  </a:cubicBezTo>
                  <a:cubicBezTo>
                    <a:pt x="80" y="46"/>
                    <a:pt x="81" y="47"/>
                    <a:pt x="81" y="47"/>
                  </a:cubicBezTo>
                  <a:cubicBezTo>
                    <a:pt x="83" y="47"/>
                    <a:pt x="84" y="46"/>
                    <a:pt x="85" y="44"/>
                  </a:cubicBezTo>
                  <a:cubicBezTo>
                    <a:pt x="86" y="42"/>
                    <a:pt x="85" y="40"/>
                    <a:pt x="83" y="39"/>
                  </a:cubicBezTo>
                  <a:cubicBezTo>
                    <a:pt x="82" y="39"/>
                    <a:pt x="72" y="33"/>
                    <a:pt x="74" y="20"/>
                  </a:cubicBezTo>
                  <a:cubicBezTo>
                    <a:pt x="81" y="18"/>
                    <a:pt x="103" y="12"/>
                    <a:pt x="121" y="25"/>
                  </a:cubicBezTo>
                  <a:cubicBezTo>
                    <a:pt x="89" y="35"/>
                    <a:pt x="91" y="70"/>
                    <a:pt x="91" y="71"/>
                  </a:cubicBezTo>
                  <a:cubicBezTo>
                    <a:pt x="91" y="73"/>
                    <a:pt x="93" y="74"/>
                    <a:pt x="95" y="74"/>
                  </a:cubicBezTo>
                  <a:cubicBezTo>
                    <a:pt x="95" y="74"/>
                    <a:pt x="95" y="74"/>
                    <a:pt x="95" y="74"/>
                  </a:cubicBezTo>
                  <a:cubicBezTo>
                    <a:pt x="97" y="74"/>
                    <a:pt x="99" y="72"/>
                    <a:pt x="99" y="70"/>
                  </a:cubicBezTo>
                  <a:cubicBezTo>
                    <a:pt x="99" y="69"/>
                    <a:pt x="97" y="37"/>
                    <a:pt x="130" y="32"/>
                  </a:cubicBezTo>
                  <a:cubicBezTo>
                    <a:pt x="134" y="32"/>
                    <a:pt x="158" y="39"/>
                    <a:pt x="158" y="71"/>
                  </a:cubicBezTo>
                  <a:cubicBezTo>
                    <a:pt x="143" y="79"/>
                    <a:pt x="130" y="68"/>
                    <a:pt x="129" y="67"/>
                  </a:cubicBezTo>
                  <a:cubicBezTo>
                    <a:pt x="128" y="66"/>
                    <a:pt x="125" y="66"/>
                    <a:pt x="124" y="68"/>
                  </a:cubicBezTo>
                  <a:cubicBezTo>
                    <a:pt x="122" y="69"/>
                    <a:pt x="122" y="72"/>
                    <a:pt x="124" y="73"/>
                  </a:cubicBezTo>
                  <a:cubicBezTo>
                    <a:pt x="128" y="77"/>
                    <a:pt x="137" y="82"/>
                    <a:pt x="147" y="82"/>
                  </a:cubicBezTo>
                  <a:cubicBezTo>
                    <a:pt x="151" y="82"/>
                    <a:pt x="156" y="81"/>
                    <a:pt x="160" y="79"/>
                  </a:cubicBezTo>
                  <a:cubicBezTo>
                    <a:pt x="163" y="85"/>
                    <a:pt x="165" y="97"/>
                    <a:pt x="153"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1" name="Freeform 31">
              <a:extLst>
                <a:ext uri="{FF2B5EF4-FFF2-40B4-BE49-F238E27FC236}">
                  <a16:creationId xmlns:a16="http://schemas.microsoft.com/office/drawing/2014/main" id="{04F3B2C1-86D0-4AFD-A602-FDA9ED7C28E4}"/>
                </a:ext>
              </a:extLst>
            </p:cNvPr>
            <p:cNvSpPr>
              <a:spLocks/>
            </p:cNvSpPr>
            <p:nvPr/>
          </p:nvSpPr>
          <p:spPr bwMode="auto">
            <a:xfrm>
              <a:off x="2015875" y="5157620"/>
              <a:ext cx="118895" cy="43803"/>
            </a:xfrm>
            <a:custGeom>
              <a:avLst/>
              <a:gdLst>
                <a:gd name="T0" fmla="*/ 40 w 48"/>
                <a:gd name="T1" fmla="*/ 2 h 18"/>
                <a:gd name="T2" fmla="*/ 7 w 48"/>
                <a:gd name="T3" fmla="*/ 5 h 18"/>
                <a:gd name="T4" fmla="*/ 2 w 48"/>
                <a:gd name="T5" fmla="*/ 5 h 18"/>
                <a:gd name="T6" fmla="*/ 3 w 48"/>
                <a:gd name="T7" fmla="*/ 11 h 18"/>
                <a:gd name="T8" fmla="*/ 24 w 48"/>
                <a:gd name="T9" fmla="*/ 18 h 18"/>
                <a:gd name="T10" fmla="*/ 46 w 48"/>
                <a:gd name="T11" fmla="*/ 7 h 18"/>
                <a:gd name="T12" fmla="*/ 46 w 48"/>
                <a:gd name="T13" fmla="*/ 2 h 18"/>
                <a:gd name="T14" fmla="*/ 40 w 48"/>
                <a:gd name="T15" fmla="*/ 2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8">
                  <a:moveTo>
                    <a:pt x="40" y="2"/>
                  </a:moveTo>
                  <a:cubicBezTo>
                    <a:pt x="26" y="18"/>
                    <a:pt x="8" y="5"/>
                    <a:pt x="7" y="5"/>
                  </a:cubicBezTo>
                  <a:cubicBezTo>
                    <a:pt x="6" y="3"/>
                    <a:pt x="3" y="4"/>
                    <a:pt x="2" y="5"/>
                  </a:cubicBezTo>
                  <a:cubicBezTo>
                    <a:pt x="0" y="7"/>
                    <a:pt x="1" y="10"/>
                    <a:pt x="3" y="11"/>
                  </a:cubicBezTo>
                  <a:cubicBezTo>
                    <a:pt x="7" y="14"/>
                    <a:pt x="15" y="18"/>
                    <a:pt x="24" y="18"/>
                  </a:cubicBezTo>
                  <a:cubicBezTo>
                    <a:pt x="31" y="18"/>
                    <a:pt x="39" y="15"/>
                    <a:pt x="46" y="7"/>
                  </a:cubicBezTo>
                  <a:cubicBezTo>
                    <a:pt x="48" y="6"/>
                    <a:pt x="48" y="3"/>
                    <a:pt x="46" y="2"/>
                  </a:cubicBezTo>
                  <a:cubicBezTo>
                    <a:pt x="44" y="0"/>
                    <a:pt x="42" y="0"/>
                    <a:pt x="4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607" name="グループ化 606">
            <a:extLst>
              <a:ext uri="{FF2B5EF4-FFF2-40B4-BE49-F238E27FC236}">
                <a16:creationId xmlns:a16="http://schemas.microsoft.com/office/drawing/2014/main" id="{33467CCD-E056-4054-A36D-F30A91B29BA2}"/>
              </a:ext>
            </a:extLst>
          </p:cNvPr>
          <p:cNvGrpSpPr/>
          <p:nvPr/>
        </p:nvGrpSpPr>
        <p:grpSpPr>
          <a:xfrm>
            <a:off x="4458900" y="2071029"/>
            <a:ext cx="1803729" cy="656485"/>
            <a:chOff x="7756222" y="1698466"/>
            <a:chExt cx="1803729" cy="656485"/>
          </a:xfrm>
        </p:grpSpPr>
        <p:grpSp>
          <p:nvGrpSpPr>
            <p:cNvPr id="608" name="グループ化 607">
              <a:extLst>
                <a:ext uri="{FF2B5EF4-FFF2-40B4-BE49-F238E27FC236}">
                  <a16:creationId xmlns:a16="http://schemas.microsoft.com/office/drawing/2014/main" id="{51955145-6E97-4198-85BA-627A2E68444D}"/>
                </a:ext>
              </a:extLst>
            </p:cNvPr>
            <p:cNvGrpSpPr/>
            <p:nvPr/>
          </p:nvGrpSpPr>
          <p:grpSpPr>
            <a:xfrm>
              <a:off x="7756222" y="1698466"/>
              <a:ext cx="379386" cy="656485"/>
              <a:chOff x="10902618" y="1477665"/>
              <a:chExt cx="493860" cy="854569"/>
            </a:xfrm>
          </p:grpSpPr>
          <p:sp>
            <p:nvSpPr>
              <p:cNvPr id="768" name="Freeform 291">
                <a:extLst>
                  <a:ext uri="{FF2B5EF4-FFF2-40B4-BE49-F238E27FC236}">
                    <a16:creationId xmlns:a16="http://schemas.microsoft.com/office/drawing/2014/main" id="{67498008-AD13-426D-A790-B9A9A705272A}"/>
                  </a:ext>
                </a:extLst>
              </p:cNvPr>
              <p:cNvSpPr>
                <a:spLocks/>
              </p:cNvSpPr>
              <p:nvPr/>
            </p:nvSpPr>
            <p:spPr bwMode="auto">
              <a:xfrm>
                <a:off x="10902618" y="2078468"/>
                <a:ext cx="493860" cy="253766"/>
              </a:xfrm>
              <a:custGeom>
                <a:avLst/>
                <a:gdLst>
                  <a:gd name="T0" fmla="*/ 2 w 937"/>
                  <a:gd name="T1" fmla="*/ 481 h 481"/>
                  <a:gd name="T2" fmla="*/ 0 w 937"/>
                  <a:gd name="T3" fmla="*/ 422 h 481"/>
                  <a:gd name="T4" fmla="*/ 0 w 937"/>
                  <a:gd name="T5" fmla="*/ 222 h 481"/>
                  <a:gd name="T6" fmla="*/ 19 w 937"/>
                  <a:gd name="T7" fmla="*/ 180 h 481"/>
                  <a:gd name="T8" fmla="*/ 138 w 937"/>
                  <a:gd name="T9" fmla="*/ 71 h 481"/>
                  <a:gd name="T10" fmla="*/ 312 w 937"/>
                  <a:gd name="T11" fmla="*/ 2 h 481"/>
                  <a:gd name="T12" fmla="*/ 566 w 937"/>
                  <a:gd name="T13" fmla="*/ 2 h 481"/>
                  <a:gd name="T14" fmla="*/ 622 w 937"/>
                  <a:gd name="T15" fmla="*/ 57 h 481"/>
                  <a:gd name="T16" fmla="*/ 566 w 937"/>
                  <a:gd name="T17" fmla="*/ 113 h 481"/>
                  <a:gd name="T18" fmla="*/ 418 w 937"/>
                  <a:gd name="T19" fmla="*/ 114 h 481"/>
                  <a:gd name="T20" fmla="*/ 391 w 937"/>
                  <a:gd name="T21" fmla="*/ 126 h 481"/>
                  <a:gd name="T22" fmla="*/ 413 w 937"/>
                  <a:gd name="T23" fmla="*/ 156 h 481"/>
                  <a:gd name="T24" fmla="*/ 497 w 937"/>
                  <a:gd name="T25" fmla="*/ 156 h 481"/>
                  <a:gd name="T26" fmla="*/ 533 w 937"/>
                  <a:gd name="T27" fmla="*/ 156 h 481"/>
                  <a:gd name="T28" fmla="*/ 698 w 937"/>
                  <a:gd name="T29" fmla="*/ 106 h 481"/>
                  <a:gd name="T30" fmla="*/ 825 w 937"/>
                  <a:gd name="T31" fmla="*/ 19 h 481"/>
                  <a:gd name="T32" fmla="*/ 877 w 937"/>
                  <a:gd name="T33" fmla="*/ 2 h 481"/>
                  <a:gd name="T34" fmla="*/ 929 w 937"/>
                  <a:gd name="T35" fmla="*/ 38 h 481"/>
                  <a:gd name="T36" fmla="*/ 908 w 937"/>
                  <a:gd name="T37" fmla="*/ 100 h 481"/>
                  <a:gd name="T38" fmla="*/ 694 w 937"/>
                  <a:gd name="T39" fmla="*/ 251 h 481"/>
                  <a:gd name="T40" fmla="*/ 544 w 937"/>
                  <a:gd name="T41" fmla="*/ 356 h 481"/>
                  <a:gd name="T42" fmla="*/ 480 w 937"/>
                  <a:gd name="T43" fmla="*/ 370 h 481"/>
                  <a:gd name="T44" fmla="*/ 219 w 937"/>
                  <a:gd name="T45" fmla="*/ 323 h 481"/>
                  <a:gd name="T46" fmla="*/ 189 w 937"/>
                  <a:gd name="T47" fmla="*/ 330 h 481"/>
                  <a:gd name="T48" fmla="*/ 16 w 937"/>
                  <a:gd name="T49" fmla="*/ 478 h 481"/>
                  <a:gd name="T50" fmla="*/ 14 w 937"/>
                  <a:gd name="T51" fmla="*/ 481 h 481"/>
                  <a:gd name="T52" fmla="*/ 2 w 937"/>
                  <a:gd name="T53" fmla="*/ 48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7" h="481">
                    <a:moveTo>
                      <a:pt x="2" y="481"/>
                    </a:moveTo>
                    <a:cubicBezTo>
                      <a:pt x="2" y="461"/>
                      <a:pt x="0" y="441"/>
                      <a:pt x="0" y="422"/>
                    </a:cubicBezTo>
                    <a:cubicBezTo>
                      <a:pt x="0" y="355"/>
                      <a:pt x="0" y="288"/>
                      <a:pt x="0" y="222"/>
                    </a:cubicBezTo>
                    <a:cubicBezTo>
                      <a:pt x="0" y="204"/>
                      <a:pt x="5" y="192"/>
                      <a:pt x="19" y="180"/>
                    </a:cubicBezTo>
                    <a:cubicBezTo>
                      <a:pt x="59" y="145"/>
                      <a:pt x="99" y="108"/>
                      <a:pt x="138" y="71"/>
                    </a:cubicBezTo>
                    <a:cubicBezTo>
                      <a:pt x="187" y="25"/>
                      <a:pt x="246" y="3"/>
                      <a:pt x="312" y="2"/>
                    </a:cubicBezTo>
                    <a:cubicBezTo>
                      <a:pt x="397" y="1"/>
                      <a:pt x="482" y="1"/>
                      <a:pt x="566" y="2"/>
                    </a:cubicBezTo>
                    <a:cubicBezTo>
                      <a:pt x="598" y="2"/>
                      <a:pt x="622" y="26"/>
                      <a:pt x="622" y="57"/>
                    </a:cubicBezTo>
                    <a:cubicBezTo>
                      <a:pt x="622" y="88"/>
                      <a:pt x="598" y="112"/>
                      <a:pt x="566" y="113"/>
                    </a:cubicBezTo>
                    <a:cubicBezTo>
                      <a:pt x="517" y="113"/>
                      <a:pt x="468" y="112"/>
                      <a:pt x="418" y="114"/>
                    </a:cubicBezTo>
                    <a:cubicBezTo>
                      <a:pt x="409" y="114"/>
                      <a:pt x="397" y="119"/>
                      <a:pt x="391" y="126"/>
                    </a:cubicBezTo>
                    <a:cubicBezTo>
                      <a:pt x="382" y="139"/>
                      <a:pt x="394" y="155"/>
                      <a:pt x="413" y="156"/>
                    </a:cubicBezTo>
                    <a:cubicBezTo>
                      <a:pt x="441" y="157"/>
                      <a:pt x="469" y="156"/>
                      <a:pt x="497" y="156"/>
                    </a:cubicBezTo>
                    <a:cubicBezTo>
                      <a:pt x="509" y="156"/>
                      <a:pt x="521" y="155"/>
                      <a:pt x="533" y="156"/>
                    </a:cubicBezTo>
                    <a:cubicBezTo>
                      <a:pt x="596" y="166"/>
                      <a:pt x="649" y="145"/>
                      <a:pt x="698" y="106"/>
                    </a:cubicBezTo>
                    <a:cubicBezTo>
                      <a:pt x="739" y="74"/>
                      <a:pt x="782" y="46"/>
                      <a:pt x="825" y="19"/>
                    </a:cubicBezTo>
                    <a:cubicBezTo>
                      <a:pt x="840" y="9"/>
                      <a:pt x="859" y="4"/>
                      <a:pt x="877" y="2"/>
                    </a:cubicBezTo>
                    <a:cubicBezTo>
                      <a:pt x="901" y="0"/>
                      <a:pt x="922" y="16"/>
                      <a:pt x="929" y="38"/>
                    </a:cubicBezTo>
                    <a:cubicBezTo>
                      <a:pt x="937" y="62"/>
                      <a:pt x="929" y="85"/>
                      <a:pt x="908" y="100"/>
                    </a:cubicBezTo>
                    <a:cubicBezTo>
                      <a:pt x="837" y="151"/>
                      <a:pt x="766" y="201"/>
                      <a:pt x="694" y="251"/>
                    </a:cubicBezTo>
                    <a:cubicBezTo>
                      <a:pt x="644" y="286"/>
                      <a:pt x="594" y="321"/>
                      <a:pt x="544" y="356"/>
                    </a:cubicBezTo>
                    <a:cubicBezTo>
                      <a:pt x="524" y="370"/>
                      <a:pt x="503" y="375"/>
                      <a:pt x="480" y="370"/>
                    </a:cubicBezTo>
                    <a:cubicBezTo>
                      <a:pt x="393" y="354"/>
                      <a:pt x="306" y="338"/>
                      <a:pt x="219" y="323"/>
                    </a:cubicBezTo>
                    <a:cubicBezTo>
                      <a:pt x="209" y="322"/>
                      <a:pt x="196" y="324"/>
                      <a:pt x="189" y="330"/>
                    </a:cubicBezTo>
                    <a:cubicBezTo>
                      <a:pt x="131" y="378"/>
                      <a:pt x="73" y="428"/>
                      <a:pt x="16" y="478"/>
                    </a:cubicBezTo>
                    <a:cubicBezTo>
                      <a:pt x="15" y="478"/>
                      <a:pt x="15" y="480"/>
                      <a:pt x="14" y="481"/>
                    </a:cubicBezTo>
                    <a:cubicBezTo>
                      <a:pt x="10" y="481"/>
                      <a:pt x="6" y="481"/>
                      <a:pt x="2" y="48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pic>
            <p:nvPicPr>
              <p:cNvPr id="769" name="図 768">
                <a:extLst>
                  <a:ext uri="{FF2B5EF4-FFF2-40B4-BE49-F238E27FC236}">
                    <a16:creationId xmlns:a16="http://schemas.microsoft.com/office/drawing/2014/main" id="{76B20DCF-41C7-489D-B2D5-B245A7D05CE0}"/>
                  </a:ext>
                </a:extLst>
              </p:cNvPr>
              <p:cNvPicPr>
                <a:picLocks noChangeAspect="1"/>
              </p:cNvPicPr>
              <p:nvPr/>
            </p:nvPicPr>
            <p:blipFill>
              <a:blip r:embed="rId4">
                <a:clrChange>
                  <a:clrFrom>
                    <a:srgbClr val="E6E6E6"/>
                  </a:clrFrom>
                  <a:clrTo>
                    <a:srgbClr val="E6E6E6">
                      <a:alpha val="0"/>
                    </a:srgbClr>
                  </a:clrTo>
                </a:clrChange>
              </a:blip>
              <a:stretch>
                <a:fillRect/>
              </a:stretch>
            </p:blipFill>
            <p:spPr>
              <a:xfrm>
                <a:off x="10904603" y="1477665"/>
                <a:ext cx="489891" cy="558510"/>
              </a:xfrm>
              <a:prstGeom prst="rect">
                <a:avLst/>
              </a:prstGeom>
            </p:spPr>
          </p:pic>
        </p:grpSp>
        <p:sp>
          <p:nvSpPr>
            <p:cNvPr id="609" name="テキスト ボックス 608">
              <a:extLst>
                <a:ext uri="{FF2B5EF4-FFF2-40B4-BE49-F238E27FC236}">
                  <a16:creationId xmlns:a16="http://schemas.microsoft.com/office/drawing/2014/main" id="{A59B374C-D6D4-4C71-A4CB-A47E8229CA8C}"/>
                </a:ext>
              </a:extLst>
            </p:cNvPr>
            <p:cNvSpPr txBox="1"/>
            <p:nvPr/>
          </p:nvSpPr>
          <p:spPr>
            <a:xfrm>
              <a:off x="7991603" y="1703543"/>
              <a:ext cx="1121876" cy="646331"/>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i="0" u="none" strike="noStrike" kern="1200" cap="none" spc="0" normalizeH="0" baseline="0" noProof="0" dirty="0" smtClean="0">
                  <a:ln>
                    <a:noFill/>
                  </a:ln>
                  <a:solidFill>
                    <a:prstClr val="black"/>
                  </a:solidFill>
                  <a:effectLst/>
                  <a:uLnTx/>
                  <a:uFillTx/>
                  <a:latin typeface="Meiryo UI"/>
                  <a:ea typeface="Meiryo UI"/>
                  <a:cs typeface="+mn-cs"/>
                </a:rPr>
                <a:t>サステナブル</a:t>
              </a:r>
              <a:r>
                <a:rPr kumimoji="1" lang="en-US" altLang="ja-JP" sz="1400" i="0" u="none" strike="noStrike" kern="1200" cap="none" spc="0" normalizeH="0" baseline="0" noProof="0" dirty="0" smtClean="0">
                  <a:ln>
                    <a:noFill/>
                  </a:ln>
                  <a:solidFill>
                    <a:prstClr val="black"/>
                  </a:solidFill>
                  <a:effectLst/>
                  <a:uLnTx/>
                  <a:uFillTx/>
                  <a:latin typeface="Meiryo UI"/>
                  <a:ea typeface="Meiryo UI"/>
                  <a:cs typeface="+mn-cs"/>
                </a:rPr>
                <a:t/>
              </a:r>
              <a:br>
                <a:rPr kumimoji="1" lang="en-US" altLang="ja-JP" sz="1400" i="0" u="none" strike="noStrike" kern="1200" cap="none" spc="0" normalizeH="0" baseline="0" noProof="0" dirty="0" smtClean="0">
                  <a:ln>
                    <a:noFill/>
                  </a:ln>
                  <a:solidFill>
                    <a:prstClr val="black"/>
                  </a:solidFill>
                  <a:effectLst/>
                  <a:uLnTx/>
                  <a:uFillTx/>
                  <a:latin typeface="Meiryo UI"/>
                  <a:ea typeface="Meiryo UI"/>
                  <a:cs typeface="+mn-cs"/>
                </a:rPr>
              </a:br>
              <a:r>
                <a:rPr kumimoji="1" lang="ja-JP" altLang="en-US" sz="1400" i="0" u="none" strike="noStrike" kern="1200" cap="none" spc="0" normalizeH="0" baseline="0" noProof="0" dirty="0" smtClean="0">
                  <a:ln>
                    <a:noFill/>
                  </a:ln>
                  <a:solidFill>
                    <a:prstClr val="black"/>
                  </a:solidFill>
                  <a:effectLst/>
                  <a:uLnTx/>
                  <a:uFillTx/>
                  <a:latin typeface="Meiryo UI"/>
                  <a:ea typeface="Meiryo UI"/>
                  <a:cs typeface="+mn-cs"/>
                </a:rPr>
                <a:t>ツーリズム</a:t>
              </a:r>
              <a:endParaRPr kumimoji="1" lang="en-US" altLang="ja-JP" sz="140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i="0" u="none" strike="noStrike" kern="1200" cap="none" spc="0" normalizeH="0" baseline="0" noProof="0" dirty="0">
                  <a:ln>
                    <a:noFill/>
                  </a:ln>
                  <a:solidFill>
                    <a:prstClr val="black"/>
                  </a:solidFill>
                  <a:effectLst/>
                  <a:uLnTx/>
                  <a:uFillTx/>
                  <a:latin typeface="Meiryo UI"/>
                  <a:ea typeface="Meiryo UI"/>
                  <a:cs typeface="+mn-cs"/>
                </a:rPr>
                <a:t>農泊</a:t>
              </a:r>
              <a:endParaRPr kumimoji="1" lang="en-US" altLang="ja-JP" sz="140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610" name="グループ化 609">
              <a:extLst>
                <a:ext uri="{FF2B5EF4-FFF2-40B4-BE49-F238E27FC236}">
                  <a16:creationId xmlns:a16="http://schemas.microsoft.com/office/drawing/2014/main" id="{0FCF915D-B2C1-420C-88F1-8B799833F132}"/>
                </a:ext>
              </a:extLst>
            </p:cNvPr>
            <p:cNvGrpSpPr/>
            <p:nvPr/>
          </p:nvGrpSpPr>
          <p:grpSpPr>
            <a:xfrm>
              <a:off x="8952223" y="1832581"/>
              <a:ext cx="607728" cy="388254"/>
              <a:chOff x="3721867" y="8223943"/>
              <a:chExt cx="604856" cy="386419"/>
            </a:xfrm>
          </p:grpSpPr>
          <p:sp>
            <p:nvSpPr>
              <p:cNvPr id="611" name="Freeform 386">
                <a:extLst>
                  <a:ext uri="{FF2B5EF4-FFF2-40B4-BE49-F238E27FC236}">
                    <a16:creationId xmlns:a16="http://schemas.microsoft.com/office/drawing/2014/main" id="{00000000-0008-0000-0100-000020010000}"/>
                  </a:ext>
                </a:extLst>
              </p:cNvPr>
              <p:cNvSpPr>
                <a:spLocks/>
              </p:cNvSpPr>
              <p:nvPr/>
            </p:nvSpPr>
            <p:spPr bwMode="auto">
              <a:xfrm>
                <a:off x="3762744" y="8252685"/>
                <a:ext cx="494998" cy="354484"/>
              </a:xfrm>
              <a:custGeom>
                <a:avLst/>
                <a:gdLst>
                  <a:gd name="T0" fmla="*/ 139 w 775"/>
                  <a:gd name="T1" fmla="*/ 0 h 555"/>
                  <a:gd name="T2" fmla="*/ 146 w 775"/>
                  <a:gd name="T3" fmla="*/ 0 h 555"/>
                  <a:gd name="T4" fmla="*/ 420 w 775"/>
                  <a:gd name="T5" fmla="*/ 383 h 555"/>
                  <a:gd name="T6" fmla="*/ 775 w 775"/>
                  <a:gd name="T7" fmla="*/ 381 h 555"/>
                  <a:gd name="T8" fmla="*/ 772 w 775"/>
                  <a:gd name="T9" fmla="*/ 506 h 555"/>
                  <a:gd name="T10" fmla="*/ 406 w 775"/>
                  <a:gd name="T11" fmla="*/ 555 h 555"/>
                  <a:gd name="T12" fmla="*/ 260 w 775"/>
                  <a:gd name="T13" fmla="*/ 541 h 555"/>
                  <a:gd name="T14" fmla="*/ 257 w 775"/>
                  <a:gd name="T15" fmla="*/ 340 h 555"/>
                  <a:gd name="T16" fmla="*/ 85 w 775"/>
                  <a:gd name="T17" fmla="*/ 345 h 555"/>
                  <a:gd name="T18" fmla="*/ 83 w 775"/>
                  <a:gd name="T19" fmla="*/ 525 h 555"/>
                  <a:gd name="T20" fmla="*/ 2 w 775"/>
                  <a:gd name="T21" fmla="*/ 518 h 555"/>
                  <a:gd name="T22" fmla="*/ 0 w 775"/>
                  <a:gd name="T23" fmla="*/ 322 h 555"/>
                  <a:gd name="T24" fmla="*/ 139 w 775"/>
                  <a:gd name="T25"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5" h="555">
                    <a:moveTo>
                      <a:pt x="139" y="0"/>
                    </a:moveTo>
                    <a:lnTo>
                      <a:pt x="146" y="0"/>
                    </a:lnTo>
                    <a:lnTo>
                      <a:pt x="420" y="383"/>
                    </a:lnTo>
                    <a:lnTo>
                      <a:pt x="775" y="381"/>
                    </a:lnTo>
                    <a:lnTo>
                      <a:pt x="772" y="506"/>
                    </a:lnTo>
                    <a:lnTo>
                      <a:pt x="406" y="555"/>
                    </a:lnTo>
                    <a:lnTo>
                      <a:pt x="260" y="541"/>
                    </a:lnTo>
                    <a:lnTo>
                      <a:pt x="257" y="340"/>
                    </a:lnTo>
                    <a:lnTo>
                      <a:pt x="85" y="345"/>
                    </a:lnTo>
                    <a:lnTo>
                      <a:pt x="83" y="525"/>
                    </a:lnTo>
                    <a:lnTo>
                      <a:pt x="2" y="518"/>
                    </a:lnTo>
                    <a:lnTo>
                      <a:pt x="0" y="322"/>
                    </a:lnTo>
                    <a:lnTo>
                      <a:pt x="139" y="0"/>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12" name="Freeform 387">
                <a:extLst>
                  <a:ext uri="{FF2B5EF4-FFF2-40B4-BE49-F238E27FC236}">
                    <a16:creationId xmlns:a16="http://schemas.microsoft.com/office/drawing/2014/main" id="{00000000-0008-0000-0100-000021010000}"/>
                  </a:ext>
                </a:extLst>
              </p:cNvPr>
              <p:cNvSpPr>
                <a:spLocks noEditPoints="1"/>
              </p:cNvSpPr>
              <p:nvPr/>
            </p:nvSpPr>
            <p:spPr bwMode="auto">
              <a:xfrm>
                <a:off x="3759550" y="8250130"/>
                <a:ext cx="500746" cy="360232"/>
              </a:xfrm>
              <a:custGeom>
                <a:avLst/>
                <a:gdLst>
                  <a:gd name="T0" fmla="*/ 411 w 784"/>
                  <a:gd name="T1" fmla="*/ 564 h 564"/>
                  <a:gd name="T2" fmla="*/ 409 w 784"/>
                  <a:gd name="T3" fmla="*/ 564 h 564"/>
                  <a:gd name="T4" fmla="*/ 260 w 784"/>
                  <a:gd name="T5" fmla="*/ 550 h 564"/>
                  <a:gd name="T6" fmla="*/ 258 w 784"/>
                  <a:gd name="T7" fmla="*/ 349 h 564"/>
                  <a:gd name="T8" fmla="*/ 95 w 784"/>
                  <a:gd name="T9" fmla="*/ 354 h 564"/>
                  <a:gd name="T10" fmla="*/ 92 w 784"/>
                  <a:gd name="T11" fmla="*/ 536 h 564"/>
                  <a:gd name="T12" fmla="*/ 2 w 784"/>
                  <a:gd name="T13" fmla="*/ 524 h 564"/>
                  <a:gd name="T14" fmla="*/ 0 w 784"/>
                  <a:gd name="T15" fmla="*/ 323 h 564"/>
                  <a:gd name="T16" fmla="*/ 0 w 784"/>
                  <a:gd name="T17" fmla="*/ 323 h 564"/>
                  <a:gd name="T18" fmla="*/ 142 w 784"/>
                  <a:gd name="T19" fmla="*/ 0 h 564"/>
                  <a:gd name="T20" fmla="*/ 154 w 784"/>
                  <a:gd name="T21" fmla="*/ 0 h 564"/>
                  <a:gd name="T22" fmla="*/ 428 w 784"/>
                  <a:gd name="T23" fmla="*/ 382 h 564"/>
                  <a:gd name="T24" fmla="*/ 784 w 784"/>
                  <a:gd name="T25" fmla="*/ 380 h 564"/>
                  <a:gd name="T26" fmla="*/ 782 w 784"/>
                  <a:gd name="T27" fmla="*/ 512 h 564"/>
                  <a:gd name="T28" fmla="*/ 411 w 784"/>
                  <a:gd name="T29" fmla="*/ 564 h 564"/>
                  <a:gd name="T30" fmla="*/ 269 w 784"/>
                  <a:gd name="T31" fmla="*/ 540 h 564"/>
                  <a:gd name="T32" fmla="*/ 411 w 784"/>
                  <a:gd name="T33" fmla="*/ 555 h 564"/>
                  <a:gd name="T34" fmla="*/ 773 w 784"/>
                  <a:gd name="T35" fmla="*/ 505 h 564"/>
                  <a:gd name="T36" fmla="*/ 775 w 784"/>
                  <a:gd name="T37" fmla="*/ 389 h 564"/>
                  <a:gd name="T38" fmla="*/ 423 w 784"/>
                  <a:gd name="T39" fmla="*/ 392 h 564"/>
                  <a:gd name="T40" fmla="*/ 149 w 784"/>
                  <a:gd name="T41" fmla="*/ 9 h 564"/>
                  <a:gd name="T42" fmla="*/ 147 w 784"/>
                  <a:gd name="T43" fmla="*/ 9 h 564"/>
                  <a:gd name="T44" fmla="*/ 10 w 784"/>
                  <a:gd name="T45" fmla="*/ 326 h 564"/>
                  <a:gd name="T46" fmla="*/ 12 w 784"/>
                  <a:gd name="T47" fmla="*/ 517 h 564"/>
                  <a:gd name="T48" fmla="*/ 83 w 784"/>
                  <a:gd name="T49" fmla="*/ 524 h 564"/>
                  <a:gd name="T50" fmla="*/ 85 w 784"/>
                  <a:gd name="T51" fmla="*/ 344 h 564"/>
                  <a:gd name="T52" fmla="*/ 267 w 784"/>
                  <a:gd name="T53" fmla="*/ 340 h 564"/>
                  <a:gd name="T54" fmla="*/ 269 w 784"/>
                  <a:gd name="T55" fmla="*/ 54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4" h="564">
                    <a:moveTo>
                      <a:pt x="411" y="564"/>
                    </a:moveTo>
                    <a:lnTo>
                      <a:pt x="409" y="564"/>
                    </a:lnTo>
                    <a:lnTo>
                      <a:pt x="260" y="550"/>
                    </a:lnTo>
                    <a:lnTo>
                      <a:pt x="258" y="349"/>
                    </a:lnTo>
                    <a:lnTo>
                      <a:pt x="95" y="354"/>
                    </a:lnTo>
                    <a:lnTo>
                      <a:pt x="92" y="536"/>
                    </a:lnTo>
                    <a:lnTo>
                      <a:pt x="2" y="524"/>
                    </a:lnTo>
                    <a:lnTo>
                      <a:pt x="0" y="323"/>
                    </a:lnTo>
                    <a:lnTo>
                      <a:pt x="0" y="323"/>
                    </a:lnTo>
                    <a:lnTo>
                      <a:pt x="142" y="0"/>
                    </a:lnTo>
                    <a:lnTo>
                      <a:pt x="154" y="0"/>
                    </a:lnTo>
                    <a:lnTo>
                      <a:pt x="428" y="382"/>
                    </a:lnTo>
                    <a:lnTo>
                      <a:pt x="784" y="380"/>
                    </a:lnTo>
                    <a:lnTo>
                      <a:pt x="782" y="512"/>
                    </a:lnTo>
                    <a:lnTo>
                      <a:pt x="411" y="564"/>
                    </a:lnTo>
                    <a:close/>
                    <a:moveTo>
                      <a:pt x="269" y="540"/>
                    </a:moveTo>
                    <a:lnTo>
                      <a:pt x="411" y="555"/>
                    </a:lnTo>
                    <a:lnTo>
                      <a:pt x="773" y="505"/>
                    </a:lnTo>
                    <a:lnTo>
                      <a:pt x="775" y="389"/>
                    </a:lnTo>
                    <a:lnTo>
                      <a:pt x="423" y="392"/>
                    </a:lnTo>
                    <a:lnTo>
                      <a:pt x="149" y="9"/>
                    </a:lnTo>
                    <a:lnTo>
                      <a:pt x="147" y="9"/>
                    </a:lnTo>
                    <a:lnTo>
                      <a:pt x="10" y="326"/>
                    </a:lnTo>
                    <a:lnTo>
                      <a:pt x="12" y="517"/>
                    </a:lnTo>
                    <a:lnTo>
                      <a:pt x="83" y="524"/>
                    </a:lnTo>
                    <a:lnTo>
                      <a:pt x="85" y="344"/>
                    </a:lnTo>
                    <a:lnTo>
                      <a:pt x="267" y="340"/>
                    </a:lnTo>
                    <a:lnTo>
                      <a:pt x="269" y="540"/>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13" name="Freeform 388">
                <a:extLst>
                  <a:ext uri="{FF2B5EF4-FFF2-40B4-BE49-F238E27FC236}">
                    <a16:creationId xmlns:a16="http://schemas.microsoft.com/office/drawing/2014/main" id="{00000000-0008-0000-0100-000022010000}"/>
                  </a:ext>
                </a:extLst>
              </p:cNvPr>
              <p:cNvSpPr>
                <a:spLocks noEditPoints="1"/>
              </p:cNvSpPr>
              <p:nvPr/>
            </p:nvSpPr>
            <p:spPr bwMode="auto">
              <a:xfrm>
                <a:off x="3735280" y="8233524"/>
                <a:ext cx="576753" cy="266980"/>
              </a:xfrm>
              <a:custGeom>
                <a:avLst/>
                <a:gdLst>
                  <a:gd name="T0" fmla="*/ 449 w 903"/>
                  <a:gd name="T1" fmla="*/ 418 h 418"/>
                  <a:gd name="T2" fmla="*/ 187 w 903"/>
                  <a:gd name="T3" fmla="*/ 42 h 418"/>
                  <a:gd name="T4" fmla="*/ 33 w 903"/>
                  <a:gd name="T5" fmla="*/ 382 h 418"/>
                  <a:gd name="T6" fmla="*/ 0 w 903"/>
                  <a:gd name="T7" fmla="*/ 382 h 418"/>
                  <a:gd name="T8" fmla="*/ 168 w 903"/>
                  <a:gd name="T9" fmla="*/ 0 h 418"/>
                  <a:gd name="T10" fmla="*/ 170 w 903"/>
                  <a:gd name="T11" fmla="*/ 0 h 418"/>
                  <a:gd name="T12" fmla="*/ 676 w 903"/>
                  <a:gd name="T13" fmla="*/ 52 h 418"/>
                  <a:gd name="T14" fmla="*/ 678 w 903"/>
                  <a:gd name="T15" fmla="*/ 54 h 418"/>
                  <a:gd name="T16" fmla="*/ 903 w 903"/>
                  <a:gd name="T17" fmla="*/ 413 h 418"/>
                  <a:gd name="T18" fmla="*/ 449 w 903"/>
                  <a:gd name="T19" fmla="*/ 418 h 418"/>
                  <a:gd name="T20" fmla="*/ 185 w 903"/>
                  <a:gd name="T21" fmla="*/ 23 h 418"/>
                  <a:gd name="T22" fmla="*/ 454 w 903"/>
                  <a:gd name="T23" fmla="*/ 408 h 418"/>
                  <a:gd name="T24" fmla="*/ 886 w 903"/>
                  <a:gd name="T25" fmla="*/ 403 h 418"/>
                  <a:gd name="T26" fmla="*/ 671 w 903"/>
                  <a:gd name="T27" fmla="*/ 61 h 418"/>
                  <a:gd name="T28" fmla="*/ 173 w 903"/>
                  <a:gd name="T29" fmla="*/ 9 h 418"/>
                  <a:gd name="T30" fmla="*/ 14 w 903"/>
                  <a:gd name="T31" fmla="*/ 373 h 418"/>
                  <a:gd name="T32" fmla="*/ 29 w 903"/>
                  <a:gd name="T33" fmla="*/ 373 h 418"/>
                  <a:gd name="T34" fmla="*/ 185 w 903"/>
                  <a:gd name="T35" fmla="*/ 2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3" h="418">
                    <a:moveTo>
                      <a:pt x="449" y="418"/>
                    </a:moveTo>
                    <a:lnTo>
                      <a:pt x="187" y="42"/>
                    </a:lnTo>
                    <a:lnTo>
                      <a:pt x="33" y="382"/>
                    </a:lnTo>
                    <a:lnTo>
                      <a:pt x="0" y="382"/>
                    </a:lnTo>
                    <a:lnTo>
                      <a:pt x="168" y="0"/>
                    </a:lnTo>
                    <a:lnTo>
                      <a:pt x="170" y="0"/>
                    </a:lnTo>
                    <a:lnTo>
                      <a:pt x="676" y="52"/>
                    </a:lnTo>
                    <a:lnTo>
                      <a:pt x="678" y="54"/>
                    </a:lnTo>
                    <a:lnTo>
                      <a:pt x="903" y="413"/>
                    </a:lnTo>
                    <a:lnTo>
                      <a:pt x="449" y="418"/>
                    </a:lnTo>
                    <a:close/>
                    <a:moveTo>
                      <a:pt x="185" y="23"/>
                    </a:moveTo>
                    <a:lnTo>
                      <a:pt x="454" y="408"/>
                    </a:lnTo>
                    <a:lnTo>
                      <a:pt x="886" y="403"/>
                    </a:lnTo>
                    <a:lnTo>
                      <a:pt x="671" y="61"/>
                    </a:lnTo>
                    <a:lnTo>
                      <a:pt x="173" y="9"/>
                    </a:lnTo>
                    <a:lnTo>
                      <a:pt x="14" y="373"/>
                    </a:lnTo>
                    <a:lnTo>
                      <a:pt x="29" y="373"/>
                    </a:lnTo>
                    <a:lnTo>
                      <a:pt x="185" y="23"/>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14" name="Freeform 389">
                <a:extLst>
                  <a:ext uri="{FF2B5EF4-FFF2-40B4-BE49-F238E27FC236}">
                    <a16:creationId xmlns:a16="http://schemas.microsoft.com/office/drawing/2014/main" id="{00000000-0008-0000-0100-000023010000}"/>
                  </a:ext>
                </a:extLst>
              </p:cNvPr>
              <p:cNvSpPr>
                <a:spLocks noEditPoints="1"/>
              </p:cNvSpPr>
              <p:nvPr/>
            </p:nvSpPr>
            <p:spPr bwMode="auto">
              <a:xfrm>
                <a:off x="3721867" y="8223943"/>
                <a:ext cx="604856" cy="285504"/>
              </a:xfrm>
              <a:custGeom>
                <a:avLst/>
                <a:gdLst>
                  <a:gd name="T0" fmla="*/ 463 w 947"/>
                  <a:gd name="T1" fmla="*/ 447 h 447"/>
                  <a:gd name="T2" fmla="*/ 210 w 947"/>
                  <a:gd name="T3" fmla="*/ 85 h 447"/>
                  <a:gd name="T4" fmla="*/ 64 w 947"/>
                  <a:gd name="T5" fmla="*/ 409 h 447"/>
                  <a:gd name="T6" fmla="*/ 0 w 947"/>
                  <a:gd name="T7" fmla="*/ 409 h 447"/>
                  <a:gd name="T8" fmla="*/ 180 w 947"/>
                  <a:gd name="T9" fmla="*/ 0 h 447"/>
                  <a:gd name="T10" fmla="*/ 194 w 947"/>
                  <a:gd name="T11" fmla="*/ 3 h 447"/>
                  <a:gd name="T12" fmla="*/ 706 w 947"/>
                  <a:gd name="T13" fmla="*/ 55 h 447"/>
                  <a:gd name="T14" fmla="*/ 711 w 947"/>
                  <a:gd name="T15" fmla="*/ 62 h 447"/>
                  <a:gd name="T16" fmla="*/ 947 w 947"/>
                  <a:gd name="T17" fmla="*/ 442 h 447"/>
                  <a:gd name="T18" fmla="*/ 463 w 947"/>
                  <a:gd name="T19" fmla="*/ 447 h 447"/>
                  <a:gd name="T20" fmla="*/ 224 w 947"/>
                  <a:gd name="T21" fmla="*/ 43 h 447"/>
                  <a:gd name="T22" fmla="*/ 482 w 947"/>
                  <a:gd name="T23" fmla="*/ 411 h 447"/>
                  <a:gd name="T24" fmla="*/ 884 w 947"/>
                  <a:gd name="T25" fmla="*/ 407 h 447"/>
                  <a:gd name="T26" fmla="*/ 685 w 947"/>
                  <a:gd name="T27" fmla="*/ 90 h 447"/>
                  <a:gd name="T28" fmla="*/ 224 w 947"/>
                  <a:gd name="T29" fmla="*/ 4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7" h="447">
                    <a:moveTo>
                      <a:pt x="463" y="447"/>
                    </a:moveTo>
                    <a:lnTo>
                      <a:pt x="210" y="85"/>
                    </a:lnTo>
                    <a:lnTo>
                      <a:pt x="64" y="409"/>
                    </a:lnTo>
                    <a:lnTo>
                      <a:pt x="0" y="409"/>
                    </a:lnTo>
                    <a:lnTo>
                      <a:pt x="180" y="0"/>
                    </a:lnTo>
                    <a:lnTo>
                      <a:pt x="194" y="3"/>
                    </a:lnTo>
                    <a:lnTo>
                      <a:pt x="706" y="55"/>
                    </a:lnTo>
                    <a:lnTo>
                      <a:pt x="711" y="62"/>
                    </a:lnTo>
                    <a:lnTo>
                      <a:pt x="947" y="442"/>
                    </a:lnTo>
                    <a:lnTo>
                      <a:pt x="463" y="447"/>
                    </a:lnTo>
                    <a:close/>
                    <a:moveTo>
                      <a:pt x="224" y="43"/>
                    </a:moveTo>
                    <a:lnTo>
                      <a:pt x="482" y="411"/>
                    </a:lnTo>
                    <a:lnTo>
                      <a:pt x="884" y="407"/>
                    </a:lnTo>
                    <a:lnTo>
                      <a:pt x="685" y="90"/>
                    </a:lnTo>
                    <a:lnTo>
                      <a:pt x="224" y="43"/>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15" name="Rectangle 390">
                <a:extLst>
                  <a:ext uri="{FF2B5EF4-FFF2-40B4-BE49-F238E27FC236}">
                    <a16:creationId xmlns:a16="http://schemas.microsoft.com/office/drawing/2014/main" id="{00000000-0008-0000-0100-000024010000}"/>
                  </a:ext>
                </a:extLst>
              </p:cNvPr>
              <p:cNvSpPr>
                <a:spLocks noChangeArrowheads="1"/>
              </p:cNvSpPr>
              <p:nvPr/>
            </p:nvSpPr>
            <p:spPr bwMode="auto">
              <a:xfrm>
                <a:off x="3862383" y="8473039"/>
                <a:ext cx="5748" cy="121994"/>
              </a:xfrm>
              <a:prstGeom prst="rect">
                <a:avLst/>
              </a:prstGeom>
              <a:solidFill>
                <a:srgbClr val="009C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16" name="Freeform 391">
                <a:extLst>
                  <a:ext uri="{FF2B5EF4-FFF2-40B4-BE49-F238E27FC236}">
                    <a16:creationId xmlns:a16="http://schemas.microsoft.com/office/drawing/2014/main" id="{00000000-0008-0000-0100-000025010000}"/>
                  </a:ext>
                </a:extLst>
              </p:cNvPr>
              <p:cNvSpPr>
                <a:spLocks/>
              </p:cNvSpPr>
              <p:nvPr/>
            </p:nvSpPr>
            <p:spPr bwMode="auto">
              <a:xfrm>
                <a:off x="3813841" y="8578427"/>
                <a:ext cx="119438" cy="18523"/>
              </a:xfrm>
              <a:custGeom>
                <a:avLst/>
                <a:gdLst>
                  <a:gd name="T0" fmla="*/ 184 w 187"/>
                  <a:gd name="T1" fmla="*/ 29 h 29"/>
                  <a:gd name="T2" fmla="*/ 0 w 187"/>
                  <a:gd name="T3" fmla="*/ 12 h 29"/>
                  <a:gd name="T4" fmla="*/ 3 w 187"/>
                  <a:gd name="T5" fmla="*/ 0 h 29"/>
                  <a:gd name="T6" fmla="*/ 187 w 187"/>
                  <a:gd name="T7" fmla="*/ 15 h 29"/>
                  <a:gd name="T8" fmla="*/ 184 w 187"/>
                  <a:gd name="T9" fmla="*/ 29 h 29"/>
                </a:gdLst>
                <a:ahLst/>
                <a:cxnLst>
                  <a:cxn ang="0">
                    <a:pos x="T0" y="T1"/>
                  </a:cxn>
                  <a:cxn ang="0">
                    <a:pos x="T2" y="T3"/>
                  </a:cxn>
                  <a:cxn ang="0">
                    <a:pos x="T4" y="T5"/>
                  </a:cxn>
                  <a:cxn ang="0">
                    <a:pos x="T6" y="T7"/>
                  </a:cxn>
                  <a:cxn ang="0">
                    <a:pos x="T8" y="T9"/>
                  </a:cxn>
                </a:cxnLst>
                <a:rect l="0" t="0" r="r" b="b"/>
                <a:pathLst>
                  <a:path w="187" h="29">
                    <a:moveTo>
                      <a:pt x="184" y="29"/>
                    </a:moveTo>
                    <a:lnTo>
                      <a:pt x="0" y="12"/>
                    </a:lnTo>
                    <a:lnTo>
                      <a:pt x="3" y="0"/>
                    </a:lnTo>
                    <a:lnTo>
                      <a:pt x="187" y="15"/>
                    </a:lnTo>
                    <a:lnTo>
                      <a:pt x="184" y="29"/>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21" name="Freeform 392">
                <a:extLst>
                  <a:ext uri="{FF2B5EF4-FFF2-40B4-BE49-F238E27FC236}">
                    <a16:creationId xmlns:a16="http://schemas.microsoft.com/office/drawing/2014/main" id="{00000000-0008-0000-0100-000026010000}"/>
                  </a:ext>
                </a:extLst>
              </p:cNvPr>
              <p:cNvSpPr>
                <a:spLocks noEditPoints="1"/>
              </p:cNvSpPr>
              <p:nvPr/>
            </p:nvSpPr>
            <p:spPr bwMode="auto">
              <a:xfrm>
                <a:off x="3810647" y="8573955"/>
                <a:ext cx="125825" cy="26187"/>
              </a:xfrm>
              <a:custGeom>
                <a:avLst/>
                <a:gdLst>
                  <a:gd name="T0" fmla="*/ 194 w 197"/>
                  <a:gd name="T1" fmla="*/ 41 h 41"/>
                  <a:gd name="T2" fmla="*/ 0 w 197"/>
                  <a:gd name="T3" fmla="*/ 24 h 41"/>
                  <a:gd name="T4" fmla="*/ 3 w 197"/>
                  <a:gd name="T5" fmla="*/ 0 h 41"/>
                  <a:gd name="T6" fmla="*/ 197 w 197"/>
                  <a:gd name="T7" fmla="*/ 17 h 41"/>
                  <a:gd name="T8" fmla="*/ 194 w 197"/>
                  <a:gd name="T9" fmla="*/ 41 h 41"/>
                  <a:gd name="T10" fmla="*/ 12 w 197"/>
                  <a:gd name="T11" fmla="*/ 15 h 41"/>
                  <a:gd name="T12" fmla="*/ 187 w 197"/>
                  <a:gd name="T13" fmla="*/ 29 h 41"/>
                  <a:gd name="T14" fmla="*/ 187 w 197"/>
                  <a:gd name="T15" fmla="*/ 26 h 41"/>
                  <a:gd name="T16" fmla="*/ 12 w 197"/>
                  <a:gd name="T17" fmla="*/ 12 h 41"/>
                  <a:gd name="T18" fmla="*/ 12 w 197"/>
                  <a:gd name="T19"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41">
                    <a:moveTo>
                      <a:pt x="194" y="41"/>
                    </a:moveTo>
                    <a:lnTo>
                      <a:pt x="0" y="24"/>
                    </a:lnTo>
                    <a:lnTo>
                      <a:pt x="3" y="0"/>
                    </a:lnTo>
                    <a:lnTo>
                      <a:pt x="197" y="17"/>
                    </a:lnTo>
                    <a:lnTo>
                      <a:pt x="194" y="41"/>
                    </a:lnTo>
                    <a:close/>
                    <a:moveTo>
                      <a:pt x="12" y="15"/>
                    </a:moveTo>
                    <a:lnTo>
                      <a:pt x="187" y="29"/>
                    </a:lnTo>
                    <a:lnTo>
                      <a:pt x="187" y="26"/>
                    </a:lnTo>
                    <a:lnTo>
                      <a:pt x="12" y="12"/>
                    </a:lnTo>
                    <a:lnTo>
                      <a:pt x="12" y="15"/>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22" name="Freeform 393">
                <a:extLst>
                  <a:ext uri="{FF2B5EF4-FFF2-40B4-BE49-F238E27FC236}">
                    <a16:creationId xmlns:a16="http://schemas.microsoft.com/office/drawing/2014/main" id="{00000000-0008-0000-0100-000027010000}"/>
                  </a:ext>
                </a:extLst>
              </p:cNvPr>
              <p:cNvSpPr>
                <a:spLocks/>
              </p:cNvSpPr>
              <p:nvPr/>
            </p:nvSpPr>
            <p:spPr bwMode="auto">
              <a:xfrm>
                <a:off x="3813841" y="8573955"/>
                <a:ext cx="119438" cy="18523"/>
              </a:xfrm>
              <a:custGeom>
                <a:avLst/>
                <a:gdLst>
                  <a:gd name="T0" fmla="*/ 184 w 187"/>
                  <a:gd name="T1" fmla="*/ 29 h 29"/>
                  <a:gd name="T2" fmla="*/ 0 w 187"/>
                  <a:gd name="T3" fmla="*/ 15 h 29"/>
                  <a:gd name="T4" fmla="*/ 3 w 187"/>
                  <a:gd name="T5" fmla="*/ 0 h 29"/>
                  <a:gd name="T6" fmla="*/ 187 w 187"/>
                  <a:gd name="T7" fmla="*/ 17 h 29"/>
                  <a:gd name="T8" fmla="*/ 184 w 187"/>
                  <a:gd name="T9" fmla="*/ 29 h 29"/>
                </a:gdLst>
                <a:ahLst/>
                <a:cxnLst>
                  <a:cxn ang="0">
                    <a:pos x="T0" y="T1"/>
                  </a:cxn>
                  <a:cxn ang="0">
                    <a:pos x="T2" y="T3"/>
                  </a:cxn>
                  <a:cxn ang="0">
                    <a:pos x="T4" y="T5"/>
                  </a:cxn>
                  <a:cxn ang="0">
                    <a:pos x="T6" y="T7"/>
                  </a:cxn>
                  <a:cxn ang="0">
                    <a:pos x="T8" y="T9"/>
                  </a:cxn>
                </a:cxnLst>
                <a:rect l="0" t="0" r="r" b="b"/>
                <a:pathLst>
                  <a:path w="187" h="29">
                    <a:moveTo>
                      <a:pt x="184" y="29"/>
                    </a:moveTo>
                    <a:lnTo>
                      <a:pt x="0" y="15"/>
                    </a:lnTo>
                    <a:lnTo>
                      <a:pt x="3" y="0"/>
                    </a:lnTo>
                    <a:lnTo>
                      <a:pt x="187" y="17"/>
                    </a:lnTo>
                    <a:lnTo>
                      <a:pt x="184" y="29"/>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23" name="Freeform 394">
                <a:extLst>
                  <a:ext uri="{FF2B5EF4-FFF2-40B4-BE49-F238E27FC236}">
                    <a16:creationId xmlns:a16="http://schemas.microsoft.com/office/drawing/2014/main" id="{00000000-0008-0000-0100-000028010000}"/>
                  </a:ext>
                </a:extLst>
              </p:cNvPr>
              <p:cNvSpPr>
                <a:spLocks noEditPoints="1"/>
              </p:cNvSpPr>
              <p:nvPr/>
            </p:nvSpPr>
            <p:spPr bwMode="auto">
              <a:xfrm>
                <a:off x="3810647" y="8571401"/>
                <a:ext cx="125825" cy="23632"/>
              </a:xfrm>
              <a:custGeom>
                <a:avLst/>
                <a:gdLst>
                  <a:gd name="T0" fmla="*/ 194 w 197"/>
                  <a:gd name="T1" fmla="*/ 37 h 37"/>
                  <a:gd name="T2" fmla="*/ 0 w 197"/>
                  <a:gd name="T3" fmla="*/ 23 h 37"/>
                  <a:gd name="T4" fmla="*/ 3 w 197"/>
                  <a:gd name="T5" fmla="*/ 0 h 37"/>
                  <a:gd name="T6" fmla="*/ 197 w 197"/>
                  <a:gd name="T7" fmla="*/ 16 h 37"/>
                  <a:gd name="T8" fmla="*/ 194 w 197"/>
                  <a:gd name="T9" fmla="*/ 37 h 37"/>
                  <a:gd name="T10" fmla="*/ 12 w 197"/>
                  <a:gd name="T11" fmla="*/ 14 h 37"/>
                  <a:gd name="T12" fmla="*/ 187 w 197"/>
                  <a:gd name="T13" fmla="*/ 28 h 37"/>
                  <a:gd name="T14" fmla="*/ 187 w 197"/>
                  <a:gd name="T15" fmla="*/ 23 h 37"/>
                  <a:gd name="T16" fmla="*/ 12 w 197"/>
                  <a:gd name="T17" fmla="*/ 9 h 37"/>
                  <a:gd name="T18" fmla="*/ 12 w 197"/>
                  <a:gd name="T1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37">
                    <a:moveTo>
                      <a:pt x="194" y="37"/>
                    </a:moveTo>
                    <a:lnTo>
                      <a:pt x="0" y="23"/>
                    </a:lnTo>
                    <a:lnTo>
                      <a:pt x="3" y="0"/>
                    </a:lnTo>
                    <a:lnTo>
                      <a:pt x="197" y="16"/>
                    </a:lnTo>
                    <a:lnTo>
                      <a:pt x="194" y="37"/>
                    </a:lnTo>
                    <a:close/>
                    <a:moveTo>
                      <a:pt x="12" y="14"/>
                    </a:moveTo>
                    <a:lnTo>
                      <a:pt x="187" y="28"/>
                    </a:lnTo>
                    <a:lnTo>
                      <a:pt x="187" y="23"/>
                    </a:lnTo>
                    <a:lnTo>
                      <a:pt x="12" y="9"/>
                    </a:lnTo>
                    <a:lnTo>
                      <a:pt x="12" y="14"/>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24" name="Rectangle 395">
                <a:extLst>
                  <a:ext uri="{FF2B5EF4-FFF2-40B4-BE49-F238E27FC236}">
                    <a16:creationId xmlns:a16="http://schemas.microsoft.com/office/drawing/2014/main" id="{00000000-0008-0000-0100-000029010000}"/>
                  </a:ext>
                </a:extLst>
              </p:cNvPr>
              <p:cNvSpPr>
                <a:spLocks noChangeArrowheads="1"/>
              </p:cNvSpPr>
              <p:nvPr/>
            </p:nvSpPr>
            <p:spPr bwMode="auto">
              <a:xfrm>
                <a:off x="3859189" y="8467291"/>
                <a:ext cx="8942" cy="116245"/>
              </a:xfrm>
              <a:prstGeom prst="rect">
                <a:avLst/>
              </a:prstGeom>
              <a:solidFill>
                <a:srgbClr val="009C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25" name="Freeform 396">
                <a:extLst>
                  <a:ext uri="{FF2B5EF4-FFF2-40B4-BE49-F238E27FC236}">
                    <a16:creationId xmlns:a16="http://schemas.microsoft.com/office/drawing/2014/main" id="{00000000-0008-0000-0100-00002A010000}"/>
                  </a:ext>
                </a:extLst>
              </p:cNvPr>
              <p:cNvSpPr>
                <a:spLocks noEditPoints="1"/>
              </p:cNvSpPr>
              <p:nvPr/>
            </p:nvSpPr>
            <p:spPr bwMode="auto">
              <a:xfrm>
                <a:off x="3855995" y="8464098"/>
                <a:ext cx="15329" cy="121994"/>
              </a:xfrm>
              <a:custGeom>
                <a:avLst/>
                <a:gdLst>
                  <a:gd name="T0" fmla="*/ 24 w 24"/>
                  <a:gd name="T1" fmla="*/ 191 h 191"/>
                  <a:gd name="T2" fmla="*/ 0 w 24"/>
                  <a:gd name="T3" fmla="*/ 191 h 191"/>
                  <a:gd name="T4" fmla="*/ 0 w 24"/>
                  <a:gd name="T5" fmla="*/ 0 h 191"/>
                  <a:gd name="T6" fmla="*/ 24 w 24"/>
                  <a:gd name="T7" fmla="*/ 0 h 191"/>
                  <a:gd name="T8" fmla="*/ 24 w 24"/>
                  <a:gd name="T9" fmla="*/ 191 h 191"/>
                  <a:gd name="T10" fmla="*/ 10 w 24"/>
                  <a:gd name="T11" fmla="*/ 182 h 191"/>
                  <a:gd name="T12" fmla="*/ 14 w 24"/>
                  <a:gd name="T13" fmla="*/ 182 h 191"/>
                  <a:gd name="T14" fmla="*/ 14 w 24"/>
                  <a:gd name="T15" fmla="*/ 9 h 191"/>
                  <a:gd name="T16" fmla="*/ 10 w 24"/>
                  <a:gd name="T17" fmla="*/ 9 h 191"/>
                  <a:gd name="T18" fmla="*/ 10 w 24"/>
                  <a:gd name="T19" fmla="*/ 18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91">
                    <a:moveTo>
                      <a:pt x="24" y="191"/>
                    </a:moveTo>
                    <a:lnTo>
                      <a:pt x="0" y="191"/>
                    </a:lnTo>
                    <a:lnTo>
                      <a:pt x="0" y="0"/>
                    </a:lnTo>
                    <a:lnTo>
                      <a:pt x="24" y="0"/>
                    </a:lnTo>
                    <a:lnTo>
                      <a:pt x="24" y="191"/>
                    </a:lnTo>
                    <a:close/>
                    <a:moveTo>
                      <a:pt x="10" y="182"/>
                    </a:moveTo>
                    <a:lnTo>
                      <a:pt x="14" y="182"/>
                    </a:lnTo>
                    <a:lnTo>
                      <a:pt x="14" y="9"/>
                    </a:lnTo>
                    <a:lnTo>
                      <a:pt x="10" y="9"/>
                    </a:lnTo>
                    <a:lnTo>
                      <a:pt x="10" y="182"/>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26" name="Rectangle 397">
                <a:extLst>
                  <a:ext uri="{FF2B5EF4-FFF2-40B4-BE49-F238E27FC236}">
                    <a16:creationId xmlns:a16="http://schemas.microsoft.com/office/drawing/2014/main" id="{00000000-0008-0000-0100-00002B010000}"/>
                  </a:ext>
                </a:extLst>
              </p:cNvPr>
              <p:cNvSpPr>
                <a:spLocks noChangeArrowheads="1"/>
              </p:cNvSpPr>
              <p:nvPr/>
            </p:nvSpPr>
            <p:spPr bwMode="auto">
              <a:xfrm>
                <a:off x="3801706" y="8496033"/>
                <a:ext cx="157122" cy="7026"/>
              </a:xfrm>
              <a:prstGeom prst="rect">
                <a:avLst/>
              </a:prstGeom>
              <a:solidFill>
                <a:srgbClr val="009C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27" name="Freeform 398">
                <a:extLst>
                  <a:ext uri="{FF2B5EF4-FFF2-40B4-BE49-F238E27FC236}">
                    <a16:creationId xmlns:a16="http://schemas.microsoft.com/office/drawing/2014/main" id="{00000000-0008-0000-0100-00002C010000}"/>
                  </a:ext>
                </a:extLst>
              </p:cNvPr>
              <p:cNvSpPr>
                <a:spLocks noEditPoints="1"/>
              </p:cNvSpPr>
              <p:nvPr/>
            </p:nvSpPr>
            <p:spPr bwMode="auto">
              <a:xfrm>
                <a:off x="3799150" y="8492839"/>
                <a:ext cx="162870" cy="13413"/>
              </a:xfrm>
              <a:custGeom>
                <a:avLst/>
                <a:gdLst>
                  <a:gd name="T0" fmla="*/ 255 w 255"/>
                  <a:gd name="T1" fmla="*/ 21 h 21"/>
                  <a:gd name="T2" fmla="*/ 0 w 255"/>
                  <a:gd name="T3" fmla="*/ 21 h 21"/>
                  <a:gd name="T4" fmla="*/ 0 w 255"/>
                  <a:gd name="T5" fmla="*/ 0 h 21"/>
                  <a:gd name="T6" fmla="*/ 255 w 255"/>
                  <a:gd name="T7" fmla="*/ 0 h 21"/>
                  <a:gd name="T8" fmla="*/ 255 w 255"/>
                  <a:gd name="T9" fmla="*/ 21 h 21"/>
                  <a:gd name="T10" fmla="*/ 9 w 255"/>
                  <a:gd name="T11" fmla="*/ 12 h 21"/>
                  <a:gd name="T12" fmla="*/ 245 w 255"/>
                  <a:gd name="T13" fmla="*/ 12 h 21"/>
                  <a:gd name="T14" fmla="*/ 245 w 255"/>
                  <a:gd name="T15" fmla="*/ 9 h 21"/>
                  <a:gd name="T16" fmla="*/ 9 w 255"/>
                  <a:gd name="T17" fmla="*/ 9 h 21"/>
                  <a:gd name="T18" fmla="*/ 9 w 255"/>
                  <a:gd name="T19"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5" h="21">
                    <a:moveTo>
                      <a:pt x="255" y="21"/>
                    </a:moveTo>
                    <a:lnTo>
                      <a:pt x="0" y="21"/>
                    </a:lnTo>
                    <a:lnTo>
                      <a:pt x="0" y="0"/>
                    </a:lnTo>
                    <a:lnTo>
                      <a:pt x="255" y="0"/>
                    </a:lnTo>
                    <a:lnTo>
                      <a:pt x="255" y="21"/>
                    </a:lnTo>
                    <a:close/>
                    <a:moveTo>
                      <a:pt x="9" y="12"/>
                    </a:moveTo>
                    <a:lnTo>
                      <a:pt x="245" y="12"/>
                    </a:lnTo>
                    <a:lnTo>
                      <a:pt x="245" y="9"/>
                    </a:lnTo>
                    <a:lnTo>
                      <a:pt x="9" y="9"/>
                    </a:lnTo>
                    <a:lnTo>
                      <a:pt x="9" y="12"/>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28" name="Rectangle 399">
                <a:extLst>
                  <a:ext uri="{FF2B5EF4-FFF2-40B4-BE49-F238E27FC236}">
                    <a16:creationId xmlns:a16="http://schemas.microsoft.com/office/drawing/2014/main" id="{00000000-0008-0000-0100-00002D010000}"/>
                  </a:ext>
                </a:extLst>
              </p:cNvPr>
              <p:cNvSpPr>
                <a:spLocks noChangeArrowheads="1"/>
              </p:cNvSpPr>
              <p:nvPr/>
            </p:nvSpPr>
            <p:spPr bwMode="auto">
              <a:xfrm>
                <a:off x="3839389" y="8465375"/>
                <a:ext cx="7664" cy="116245"/>
              </a:xfrm>
              <a:prstGeom prst="rect">
                <a:avLst/>
              </a:prstGeom>
              <a:solidFill>
                <a:srgbClr val="009C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70" name="Freeform 400">
                <a:extLst>
                  <a:ext uri="{FF2B5EF4-FFF2-40B4-BE49-F238E27FC236}">
                    <a16:creationId xmlns:a16="http://schemas.microsoft.com/office/drawing/2014/main" id="{00000000-0008-0000-0100-00002E010000}"/>
                  </a:ext>
                </a:extLst>
              </p:cNvPr>
              <p:cNvSpPr>
                <a:spLocks noEditPoints="1"/>
              </p:cNvSpPr>
              <p:nvPr/>
            </p:nvSpPr>
            <p:spPr bwMode="auto">
              <a:xfrm>
                <a:off x="3836834" y="8462820"/>
                <a:ext cx="13413" cy="121994"/>
              </a:xfrm>
              <a:custGeom>
                <a:avLst/>
                <a:gdLst>
                  <a:gd name="T0" fmla="*/ 21 w 21"/>
                  <a:gd name="T1" fmla="*/ 191 h 191"/>
                  <a:gd name="T2" fmla="*/ 0 w 21"/>
                  <a:gd name="T3" fmla="*/ 191 h 191"/>
                  <a:gd name="T4" fmla="*/ 0 w 21"/>
                  <a:gd name="T5" fmla="*/ 0 h 191"/>
                  <a:gd name="T6" fmla="*/ 21 w 21"/>
                  <a:gd name="T7" fmla="*/ 0 h 191"/>
                  <a:gd name="T8" fmla="*/ 21 w 21"/>
                  <a:gd name="T9" fmla="*/ 191 h 191"/>
                  <a:gd name="T10" fmla="*/ 9 w 21"/>
                  <a:gd name="T11" fmla="*/ 181 h 191"/>
                  <a:gd name="T12" fmla="*/ 11 w 21"/>
                  <a:gd name="T13" fmla="*/ 181 h 191"/>
                  <a:gd name="T14" fmla="*/ 11 w 21"/>
                  <a:gd name="T15" fmla="*/ 9 h 191"/>
                  <a:gd name="T16" fmla="*/ 9 w 21"/>
                  <a:gd name="T17" fmla="*/ 9 h 191"/>
                  <a:gd name="T18" fmla="*/ 9 w 21"/>
                  <a:gd name="T19" fmla="*/ 18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1">
                    <a:moveTo>
                      <a:pt x="21" y="191"/>
                    </a:moveTo>
                    <a:lnTo>
                      <a:pt x="0" y="191"/>
                    </a:lnTo>
                    <a:lnTo>
                      <a:pt x="0" y="0"/>
                    </a:lnTo>
                    <a:lnTo>
                      <a:pt x="21" y="0"/>
                    </a:lnTo>
                    <a:lnTo>
                      <a:pt x="21" y="191"/>
                    </a:lnTo>
                    <a:close/>
                    <a:moveTo>
                      <a:pt x="9" y="181"/>
                    </a:moveTo>
                    <a:lnTo>
                      <a:pt x="11" y="181"/>
                    </a:lnTo>
                    <a:lnTo>
                      <a:pt x="11" y="9"/>
                    </a:lnTo>
                    <a:lnTo>
                      <a:pt x="9" y="9"/>
                    </a:lnTo>
                    <a:lnTo>
                      <a:pt x="9" y="181"/>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71" name="Rectangle 401">
                <a:extLst>
                  <a:ext uri="{FF2B5EF4-FFF2-40B4-BE49-F238E27FC236}">
                    <a16:creationId xmlns:a16="http://schemas.microsoft.com/office/drawing/2014/main" id="{00000000-0008-0000-0100-00002F010000}"/>
                  </a:ext>
                </a:extLst>
              </p:cNvPr>
              <p:cNvSpPr>
                <a:spLocks noChangeArrowheads="1"/>
              </p:cNvSpPr>
              <p:nvPr/>
            </p:nvSpPr>
            <p:spPr bwMode="auto">
              <a:xfrm>
                <a:off x="3821505" y="8462820"/>
                <a:ext cx="8942" cy="117522"/>
              </a:xfrm>
              <a:prstGeom prst="rect">
                <a:avLst/>
              </a:prstGeom>
              <a:solidFill>
                <a:srgbClr val="009C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63" name="Freeform 402">
                <a:extLst>
                  <a:ext uri="{FF2B5EF4-FFF2-40B4-BE49-F238E27FC236}">
                    <a16:creationId xmlns:a16="http://schemas.microsoft.com/office/drawing/2014/main" id="{00000000-0008-0000-0100-000030010000}"/>
                  </a:ext>
                </a:extLst>
              </p:cNvPr>
              <p:cNvSpPr>
                <a:spLocks noEditPoints="1"/>
              </p:cNvSpPr>
              <p:nvPr/>
            </p:nvSpPr>
            <p:spPr bwMode="auto">
              <a:xfrm>
                <a:off x="3818312" y="8459626"/>
                <a:ext cx="15329" cy="123909"/>
              </a:xfrm>
              <a:custGeom>
                <a:avLst/>
                <a:gdLst>
                  <a:gd name="T0" fmla="*/ 24 w 24"/>
                  <a:gd name="T1" fmla="*/ 194 h 194"/>
                  <a:gd name="T2" fmla="*/ 0 w 24"/>
                  <a:gd name="T3" fmla="*/ 194 h 194"/>
                  <a:gd name="T4" fmla="*/ 0 w 24"/>
                  <a:gd name="T5" fmla="*/ 0 h 194"/>
                  <a:gd name="T6" fmla="*/ 24 w 24"/>
                  <a:gd name="T7" fmla="*/ 0 h 194"/>
                  <a:gd name="T8" fmla="*/ 24 w 24"/>
                  <a:gd name="T9" fmla="*/ 194 h 194"/>
                  <a:gd name="T10" fmla="*/ 10 w 24"/>
                  <a:gd name="T11" fmla="*/ 184 h 194"/>
                  <a:gd name="T12" fmla="*/ 14 w 24"/>
                  <a:gd name="T13" fmla="*/ 184 h 194"/>
                  <a:gd name="T14" fmla="*/ 14 w 24"/>
                  <a:gd name="T15" fmla="*/ 9 h 194"/>
                  <a:gd name="T16" fmla="*/ 10 w 24"/>
                  <a:gd name="T17" fmla="*/ 9 h 194"/>
                  <a:gd name="T18" fmla="*/ 10 w 24"/>
                  <a:gd name="T19" fmla="*/ 18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94">
                    <a:moveTo>
                      <a:pt x="24" y="194"/>
                    </a:moveTo>
                    <a:lnTo>
                      <a:pt x="0" y="194"/>
                    </a:lnTo>
                    <a:lnTo>
                      <a:pt x="0" y="0"/>
                    </a:lnTo>
                    <a:lnTo>
                      <a:pt x="24" y="0"/>
                    </a:lnTo>
                    <a:lnTo>
                      <a:pt x="24" y="194"/>
                    </a:lnTo>
                    <a:close/>
                    <a:moveTo>
                      <a:pt x="10" y="184"/>
                    </a:moveTo>
                    <a:lnTo>
                      <a:pt x="14" y="184"/>
                    </a:lnTo>
                    <a:lnTo>
                      <a:pt x="14" y="9"/>
                    </a:lnTo>
                    <a:lnTo>
                      <a:pt x="10" y="9"/>
                    </a:lnTo>
                    <a:lnTo>
                      <a:pt x="10" y="184"/>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64" name="Rectangle 403">
                <a:extLst>
                  <a:ext uri="{FF2B5EF4-FFF2-40B4-BE49-F238E27FC236}">
                    <a16:creationId xmlns:a16="http://schemas.microsoft.com/office/drawing/2014/main" id="{00000000-0008-0000-0100-000031010000}"/>
                  </a:ext>
                </a:extLst>
              </p:cNvPr>
              <p:cNvSpPr>
                <a:spLocks noChangeArrowheads="1"/>
              </p:cNvSpPr>
              <p:nvPr/>
            </p:nvSpPr>
            <p:spPr bwMode="auto">
              <a:xfrm>
                <a:off x="3881544" y="8460904"/>
                <a:ext cx="7664" cy="125187"/>
              </a:xfrm>
              <a:prstGeom prst="rect">
                <a:avLst/>
              </a:prstGeom>
              <a:solidFill>
                <a:srgbClr val="009C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65" name="Freeform 404">
                <a:extLst>
                  <a:ext uri="{FF2B5EF4-FFF2-40B4-BE49-F238E27FC236}">
                    <a16:creationId xmlns:a16="http://schemas.microsoft.com/office/drawing/2014/main" id="{00000000-0008-0000-0100-000032010000}"/>
                  </a:ext>
                </a:extLst>
              </p:cNvPr>
              <p:cNvSpPr>
                <a:spLocks noEditPoints="1"/>
              </p:cNvSpPr>
              <p:nvPr/>
            </p:nvSpPr>
            <p:spPr bwMode="auto">
              <a:xfrm>
                <a:off x="3878989" y="8458349"/>
                <a:ext cx="13413" cy="130936"/>
              </a:xfrm>
              <a:custGeom>
                <a:avLst/>
                <a:gdLst>
                  <a:gd name="T0" fmla="*/ 21 w 21"/>
                  <a:gd name="T1" fmla="*/ 205 h 205"/>
                  <a:gd name="T2" fmla="*/ 0 w 21"/>
                  <a:gd name="T3" fmla="*/ 205 h 205"/>
                  <a:gd name="T4" fmla="*/ 0 w 21"/>
                  <a:gd name="T5" fmla="*/ 0 h 205"/>
                  <a:gd name="T6" fmla="*/ 21 w 21"/>
                  <a:gd name="T7" fmla="*/ 0 h 205"/>
                  <a:gd name="T8" fmla="*/ 21 w 21"/>
                  <a:gd name="T9" fmla="*/ 205 h 205"/>
                  <a:gd name="T10" fmla="*/ 9 w 21"/>
                  <a:gd name="T11" fmla="*/ 196 h 205"/>
                  <a:gd name="T12" fmla="*/ 12 w 21"/>
                  <a:gd name="T13" fmla="*/ 196 h 205"/>
                  <a:gd name="T14" fmla="*/ 12 w 21"/>
                  <a:gd name="T15" fmla="*/ 9 h 205"/>
                  <a:gd name="T16" fmla="*/ 9 w 21"/>
                  <a:gd name="T17" fmla="*/ 9 h 205"/>
                  <a:gd name="T18" fmla="*/ 9 w 21"/>
                  <a:gd name="T19" fmla="*/ 19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5">
                    <a:moveTo>
                      <a:pt x="21" y="205"/>
                    </a:moveTo>
                    <a:lnTo>
                      <a:pt x="0" y="205"/>
                    </a:lnTo>
                    <a:lnTo>
                      <a:pt x="0" y="0"/>
                    </a:lnTo>
                    <a:lnTo>
                      <a:pt x="21" y="0"/>
                    </a:lnTo>
                    <a:lnTo>
                      <a:pt x="21" y="205"/>
                    </a:lnTo>
                    <a:close/>
                    <a:moveTo>
                      <a:pt x="9" y="196"/>
                    </a:moveTo>
                    <a:lnTo>
                      <a:pt x="12" y="196"/>
                    </a:lnTo>
                    <a:lnTo>
                      <a:pt x="12" y="9"/>
                    </a:lnTo>
                    <a:lnTo>
                      <a:pt x="9" y="9"/>
                    </a:lnTo>
                    <a:lnTo>
                      <a:pt x="9" y="196"/>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66" name="Rectangle 405">
                <a:extLst>
                  <a:ext uri="{FF2B5EF4-FFF2-40B4-BE49-F238E27FC236}">
                    <a16:creationId xmlns:a16="http://schemas.microsoft.com/office/drawing/2014/main" id="{00000000-0008-0000-0100-000033010000}"/>
                  </a:ext>
                </a:extLst>
              </p:cNvPr>
              <p:cNvSpPr>
                <a:spLocks noChangeArrowheads="1"/>
              </p:cNvSpPr>
              <p:nvPr/>
            </p:nvSpPr>
            <p:spPr bwMode="auto">
              <a:xfrm>
                <a:off x="3905815" y="8458349"/>
                <a:ext cx="7664" cy="127742"/>
              </a:xfrm>
              <a:prstGeom prst="rect">
                <a:avLst/>
              </a:prstGeom>
              <a:solidFill>
                <a:srgbClr val="009C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767" name="Freeform 406">
                <a:extLst>
                  <a:ext uri="{FF2B5EF4-FFF2-40B4-BE49-F238E27FC236}">
                    <a16:creationId xmlns:a16="http://schemas.microsoft.com/office/drawing/2014/main" id="{00000000-0008-0000-0100-000034010000}"/>
                  </a:ext>
                </a:extLst>
              </p:cNvPr>
              <p:cNvSpPr>
                <a:spLocks noEditPoints="1"/>
              </p:cNvSpPr>
              <p:nvPr/>
            </p:nvSpPr>
            <p:spPr bwMode="auto">
              <a:xfrm>
                <a:off x="3903260" y="8455154"/>
                <a:ext cx="13413" cy="134129"/>
              </a:xfrm>
              <a:custGeom>
                <a:avLst/>
                <a:gdLst>
                  <a:gd name="T0" fmla="*/ 21 w 21"/>
                  <a:gd name="T1" fmla="*/ 210 h 210"/>
                  <a:gd name="T2" fmla="*/ 0 w 21"/>
                  <a:gd name="T3" fmla="*/ 210 h 210"/>
                  <a:gd name="T4" fmla="*/ 0 w 21"/>
                  <a:gd name="T5" fmla="*/ 0 h 210"/>
                  <a:gd name="T6" fmla="*/ 21 w 21"/>
                  <a:gd name="T7" fmla="*/ 0 h 210"/>
                  <a:gd name="T8" fmla="*/ 21 w 21"/>
                  <a:gd name="T9" fmla="*/ 210 h 210"/>
                  <a:gd name="T10" fmla="*/ 9 w 21"/>
                  <a:gd name="T11" fmla="*/ 201 h 210"/>
                  <a:gd name="T12" fmla="*/ 11 w 21"/>
                  <a:gd name="T13" fmla="*/ 201 h 210"/>
                  <a:gd name="T14" fmla="*/ 11 w 21"/>
                  <a:gd name="T15" fmla="*/ 9 h 210"/>
                  <a:gd name="T16" fmla="*/ 9 w 21"/>
                  <a:gd name="T17" fmla="*/ 9 h 210"/>
                  <a:gd name="T18" fmla="*/ 9 w 21"/>
                  <a:gd name="T19" fmla="*/ 201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0">
                    <a:moveTo>
                      <a:pt x="21" y="210"/>
                    </a:moveTo>
                    <a:lnTo>
                      <a:pt x="0" y="210"/>
                    </a:lnTo>
                    <a:lnTo>
                      <a:pt x="0" y="0"/>
                    </a:lnTo>
                    <a:lnTo>
                      <a:pt x="21" y="0"/>
                    </a:lnTo>
                    <a:lnTo>
                      <a:pt x="21" y="210"/>
                    </a:lnTo>
                    <a:close/>
                    <a:moveTo>
                      <a:pt x="9" y="201"/>
                    </a:moveTo>
                    <a:lnTo>
                      <a:pt x="11" y="201"/>
                    </a:lnTo>
                    <a:lnTo>
                      <a:pt x="11" y="9"/>
                    </a:lnTo>
                    <a:lnTo>
                      <a:pt x="9" y="9"/>
                    </a:lnTo>
                    <a:lnTo>
                      <a:pt x="9" y="201"/>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grpSp>
      <p:grpSp>
        <p:nvGrpSpPr>
          <p:cNvPr id="773" name="グループ化 772">
            <a:extLst>
              <a:ext uri="{FF2B5EF4-FFF2-40B4-BE49-F238E27FC236}">
                <a16:creationId xmlns:a16="http://schemas.microsoft.com/office/drawing/2014/main" id="{D069C846-98CD-4A4C-A77D-B7552BEBE8F1}"/>
              </a:ext>
            </a:extLst>
          </p:cNvPr>
          <p:cNvGrpSpPr/>
          <p:nvPr/>
        </p:nvGrpSpPr>
        <p:grpSpPr>
          <a:xfrm>
            <a:off x="5022256" y="2833642"/>
            <a:ext cx="1183318" cy="825779"/>
            <a:chOff x="1286934" y="3269243"/>
            <a:chExt cx="1287833" cy="898715"/>
          </a:xfrm>
        </p:grpSpPr>
        <p:sp>
          <p:nvSpPr>
            <p:cNvPr id="774" name="テキスト ボックス 773">
              <a:extLst>
                <a:ext uri="{FF2B5EF4-FFF2-40B4-BE49-F238E27FC236}">
                  <a16:creationId xmlns:a16="http://schemas.microsoft.com/office/drawing/2014/main" id="{44222D77-BD2B-4B25-BA99-F283CFF05729}"/>
                </a:ext>
              </a:extLst>
            </p:cNvPr>
            <p:cNvSpPr txBox="1"/>
            <p:nvPr/>
          </p:nvSpPr>
          <p:spPr>
            <a:xfrm>
              <a:off x="1286934" y="3956933"/>
              <a:ext cx="1287833" cy="211025"/>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ワーケーション</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75" name="Freeform 27">
              <a:extLst>
                <a:ext uri="{FF2B5EF4-FFF2-40B4-BE49-F238E27FC236}">
                  <a16:creationId xmlns:a16="http://schemas.microsoft.com/office/drawing/2014/main" id="{7A8AA784-CC6F-4BA1-ABA7-B2011B81F6BC}"/>
                </a:ext>
              </a:extLst>
            </p:cNvPr>
            <p:cNvSpPr>
              <a:spLocks noEditPoints="1"/>
            </p:cNvSpPr>
            <p:nvPr/>
          </p:nvSpPr>
          <p:spPr bwMode="auto">
            <a:xfrm>
              <a:off x="1641730" y="3269243"/>
              <a:ext cx="578241" cy="570965"/>
            </a:xfrm>
            <a:custGeom>
              <a:avLst/>
              <a:gdLst>
                <a:gd name="T0" fmla="*/ 135 w 135"/>
                <a:gd name="T1" fmla="*/ 39 h 133"/>
                <a:gd name="T2" fmla="*/ 135 w 135"/>
                <a:gd name="T3" fmla="*/ 38 h 133"/>
                <a:gd name="T4" fmla="*/ 135 w 135"/>
                <a:gd name="T5" fmla="*/ 38 h 133"/>
                <a:gd name="T6" fmla="*/ 134 w 135"/>
                <a:gd name="T7" fmla="*/ 37 h 133"/>
                <a:gd name="T8" fmla="*/ 133 w 135"/>
                <a:gd name="T9" fmla="*/ 36 h 133"/>
                <a:gd name="T10" fmla="*/ 133 w 135"/>
                <a:gd name="T11" fmla="*/ 36 h 133"/>
                <a:gd name="T12" fmla="*/ 70 w 135"/>
                <a:gd name="T13" fmla="*/ 1 h 133"/>
                <a:gd name="T14" fmla="*/ 66 w 135"/>
                <a:gd name="T15" fmla="*/ 1 h 133"/>
                <a:gd name="T16" fmla="*/ 2 w 135"/>
                <a:gd name="T17" fmla="*/ 36 h 133"/>
                <a:gd name="T18" fmla="*/ 2 w 135"/>
                <a:gd name="T19" fmla="*/ 36 h 133"/>
                <a:gd name="T20" fmla="*/ 1 w 135"/>
                <a:gd name="T21" fmla="*/ 37 h 133"/>
                <a:gd name="T22" fmla="*/ 1 w 135"/>
                <a:gd name="T23" fmla="*/ 38 h 133"/>
                <a:gd name="T24" fmla="*/ 1 w 135"/>
                <a:gd name="T25" fmla="*/ 38 h 133"/>
                <a:gd name="T26" fmla="*/ 0 w 135"/>
                <a:gd name="T27" fmla="*/ 39 h 133"/>
                <a:gd name="T28" fmla="*/ 0 w 135"/>
                <a:gd name="T29" fmla="*/ 39 h 133"/>
                <a:gd name="T30" fmla="*/ 0 w 135"/>
                <a:gd name="T31" fmla="*/ 129 h 133"/>
                <a:gd name="T32" fmla="*/ 4 w 135"/>
                <a:gd name="T33" fmla="*/ 133 h 133"/>
                <a:gd name="T34" fmla="*/ 131 w 135"/>
                <a:gd name="T35" fmla="*/ 133 h 133"/>
                <a:gd name="T36" fmla="*/ 135 w 135"/>
                <a:gd name="T37" fmla="*/ 129 h 133"/>
                <a:gd name="T38" fmla="*/ 135 w 135"/>
                <a:gd name="T39" fmla="*/ 39 h 133"/>
                <a:gd name="T40" fmla="*/ 135 w 135"/>
                <a:gd name="T41" fmla="*/ 39 h 133"/>
                <a:gd name="T42" fmla="*/ 127 w 135"/>
                <a:gd name="T43" fmla="*/ 125 h 133"/>
                <a:gd name="T44" fmla="*/ 8 w 135"/>
                <a:gd name="T45" fmla="*/ 125 h 133"/>
                <a:gd name="T46" fmla="*/ 8 w 135"/>
                <a:gd name="T47" fmla="*/ 43 h 133"/>
                <a:gd name="T48" fmla="*/ 127 w 135"/>
                <a:gd name="T49" fmla="*/ 43 h 133"/>
                <a:gd name="T50" fmla="*/ 127 w 135"/>
                <a:gd name="T51" fmla="*/ 12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5" h="133">
                  <a:moveTo>
                    <a:pt x="135" y="39"/>
                  </a:moveTo>
                  <a:cubicBezTo>
                    <a:pt x="135" y="39"/>
                    <a:pt x="135" y="38"/>
                    <a:pt x="135" y="38"/>
                  </a:cubicBezTo>
                  <a:cubicBezTo>
                    <a:pt x="135" y="38"/>
                    <a:pt x="135" y="38"/>
                    <a:pt x="135" y="38"/>
                  </a:cubicBezTo>
                  <a:cubicBezTo>
                    <a:pt x="134" y="37"/>
                    <a:pt x="134" y="37"/>
                    <a:pt x="134" y="37"/>
                  </a:cubicBezTo>
                  <a:cubicBezTo>
                    <a:pt x="134" y="37"/>
                    <a:pt x="133" y="37"/>
                    <a:pt x="133" y="36"/>
                  </a:cubicBezTo>
                  <a:cubicBezTo>
                    <a:pt x="133" y="36"/>
                    <a:pt x="133" y="36"/>
                    <a:pt x="133" y="36"/>
                  </a:cubicBezTo>
                  <a:cubicBezTo>
                    <a:pt x="70" y="1"/>
                    <a:pt x="70" y="1"/>
                    <a:pt x="70" y="1"/>
                  </a:cubicBezTo>
                  <a:cubicBezTo>
                    <a:pt x="68" y="0"/>
                    <a:pt x="67" y="0"/>
                    <a:pt x="66" y="1"/>
                  </a:cubicBezTo>
                  <a:cubicBezTo>
                    <a:pt x="2" y="36"/>
                    <a:pt x="2" y="36"/>
                    <a:pt x="2" y="36"/>
                  </a:cubicBezTo>
                  <a:cubicBezTo>
                    <a:pt x="2" y="36"/>
                    <a:pt x="2" y="36"/>
                    <a:pt x="2" y="36"/>
                  </a:cubicBezTo>
                  <a:cubicBezTo>
                    <a:pt x="2" y="37"/>
                    <a:pt x="2" y="37"/>
                    <a:pt x="1" y="37"/>
                  </a:cubicBezTo>
                  <a:cubicBezTo>
                    <a:pt x="1" y="37"/>
                    <a:pt x="1" y="37"/>
                    <a:pt x="1" y="38"/>
                  </a:cubicBezTo>
                  <a:cubicBezTo>
                    <a:pt x="1" y="38"/>
                    <a:pt x="1" y="38"/>
                    <a:pt x="1" y="38"/>
                  </a:cubicBezTo>
                  <a:cubicBezTo>
                    <a:pt x="0" y="38"/>
                    <a:pt x="0" y="39"/>
                    <a:pt x="0" y="39"/>
                  </a:cubicBezTo>
                  <a:cubicBezTo>
                    <a:pt x="0" y="39"/>
                    <a:pt x="0" y="39"/>
                    <a:pt x="0" y="39"/>
                  </a:cubicBezTo>
                  <a:cubicBezTo>
                    <a:pt x="0" y="129"/>
                    <a:pt x="0" y="129"/>
                    <a:pt x="0" y="129"/>
                  </a:cubicBezTo>
                  <a:cubicBezTo>
                    <a:pt x="0" y="132"/>
                    <a:pt x="2" y="133"/>
                    <a:pt x="4" y="133"/>
                  </a:cubicBezTo>
                  <a:cubicBezTo>
                    <a:pt x="131" y="133"/>
                    <a:pt x="131" y="133"/>
                    <a:pt x="131" y="133"/>
                  </a:cubicBezTo>
                  <a:cubicBezTo>
                    <a:pt x="133" y="133"/>
                    <a:pt x="135" y="132"/>
                    <a:pt x="135" y="129"/>
                  </a:cubicBezTo>
                  <a:cubicBezTo>
                    <a:pt x="135" y="39"/>
                    <a:pt x="135" y="39"/>
                    <a:pt x="135" y="39"/>
                  </a:cubicBezTo>
                  <a:cubicBezTo>
                    <a:pt x="135" y="39"/>
                    <a:pt x="135" y="39"/>
                    <a:pt x="135" y="39"/>
                  </a:cubicBezTo>
                  <a:close/>
                  <a:moveTo>
                    <a:pt x="127" y="125"/>
                  </a:moveTo>
                  <a:cubicBezTo>
                    <a:pt x="8" y="125"/>
                    <a:pt x="8" y="125"/>
                    <a:pt x="8" y="125"/>
                  </a:cubicBezTo>
                  <a:cubicBezTo>
                    <a:pt x="8" y="43"/>
                    <a:pt x="8" y="43"/>
                    <a:pt x="8" y="43"/>
                  </a:cubicBezTo>
                  <a:cubicBezTo>
                    <a:pt x="127" y="43"/>
                    <a:pt x="127" y="43"/>
                    <a:pt x="127" y="43"/>
                  </a:cubicBezTo>
                  <a:lnTo>
                    <a:pt x="127" y="12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pic>
        <p:nvPicPr>
          <p:cNvPr id="776" name="グラフィックス 688">
            <a:extLst>
              <a:ext uri="{FF2B5EF4-FFF2-40B4-BE49-F238E27FC236}">
                <a16:creationId xmlns:a16="http://schemas.microsoft.com/office/drawing/2014/main" id="{F1FAC58C-229F-4ECF-9570-9AE125837C29}"/>
              </a:ext>
            </a:extLst>
          </p:cNvPr>
          <p:cNvPicPr>
            <a:picLocks noChangeAspect="1"/>
          </p:cNvPicPr>
          <p:nvPr/>
        </p:nvPicPr>
        <p:blipFill>
          <a:blip r:embed="rId5">
            <a:extLst>
              <a:ext uri="{96DAC541-7B7A-43D3-8B79-37D633B846F1}">
                <asvg:svgBlip xmlns:asvg="http://schemas.microsoft.com/office/drawing/2016/SVG/main" xmlns="" r:embed="rId11"/>
              </a:ext>
            </a:extLst>
          </a:blip>
          <a:stretch>
            <a:fillRect/>
          </a:stretch>
        </p:blipFill>
        <p:spPr>
          <a:xfrm flipH="1">
            <a:off x="5428303" y="3030981"/>
            <a:ext cx="337473" cy="337471"/>
          </a:xfrm>
          <a:prstGeom prst="rect">
            <a:avLst/>
          </a:prstGeom>
        </p:spPr>
      </p:pic>
      <p:grpSp>
        <p:nvGrpSpPr>
          <p:cNvPr id="777" name="Group 10">
            <a:extLst>
              <a:ext uri="{FF2B5EF4-FFF2-40B4-BE49-F238E27FC236}">
                <a16:creationId xmlns:a16="http://schemas.microsoft.com/office/drawing/2014/main" id="{00000000-0008-0000-0100-0000D8090000}"/>
              </a:ext>
            </a:extLst>
          </p:cNvPr>
          <p:cNvGrpSpPr>
            <a:grpSpLocks noChangeAspect="1"/>
          </p:cNvGrpSpPr>
          <p:nvPr/>
        </p:nvGrpSpPr>
        <p:grpSpPr bwMode="auto">
          <a:xfrm>
            <a:off x="6103100" y="1654388"/>
            <a:ext cx="702323" cy="471789"/>
            <a:chOff x="0" y="0"/>
            <a:chExt cx="262" cy="176"/>
          </a:xfrm>
          <a:solidFill>
            <a:srgbClr val="009C89"/>
          </a:solidFill>
        </p:grpSpPr>
        <p:sp>
          <p:nvSpPr>
            <p:cNvPr id="778" name="Freeform 11">
              <a:extLst>
                <a:ext uri="{FF2B5EF4-FFF2-40B4-BE49-F238E27FC236}">
                  <a16:creationId xmlns:a16="http://schemas.microsoft.com/office/drawing/2014/main" id="{00000000-0008-0000-0100-0000D9090000}"/>
                </a:ext>
              </a:extLst>
            </p:cNvPr>
            <p:cNvSpPr>
              <a:spLocks noEditPoints="1"/>
            </p:cNvSpPr>
            <p:nvPr/>
          </p:nvSpPr>
          <p:spPr bwMode="auto">
            <a:xfrm>
              <a:off x="0" y="0"/>
              <a:ext cx="262" cy="176"/>
            </a:xfrm>
            <a:custGeom>
              <a:avLst/>
              <a:gdLst>
                <a:gd name="T0" fmla="*/ 7 w 107"/>
                <a:gd name="T1" fmla="*/ 26 h 71"/>
                <a:gd name="T2" fmla="*/ 7 w 107"/>
                <a:gd name="T3" fmla="*/ 26 h 71"/>
                <a:gd name="T4" fmla="*/ 7 w 107"/>
                <a:gd name="T5" fmla="*/ 63 h 71"/>
                <a:gd name="T6" fmla="*/ 4 w 107"/>
                <a:gd name="T7" fmla="*/ 63 h 71"/>
                <a:gd name="T8" fmla="*/ 2 w 107"/>
                <a:gd name="T9" fmla="*/ 66 h 71"/>
                <a:gd name="T10" fmla="*/ 4 w 107"/>
                <a:gd name="T11" fmla="*/ 68 h 71"/>
                <a:gd name="T12" fmla="*/ 20 w 107"/>
                <a:gd name="T13" fmla="*/ 68 h 71"/>
                <a:gd name="T14" fmla="*/ 20 w 107"/>
                <a:gd name="T15" fmla="*/ 70 h 71"/>
                <a:gd name="T16" fmla="*/ 23 w 107"/>
                <a:gd name="T17" fmla="*/ 71 h 71"/>
                <a:gd name="T18" fmla="*/ 105 w 107"/>
                <a:gd name="T19" fmla="*/ 71 h 71"/>
                <a:gd name="T20" fmla="*/ 107 w 107"/>
                <a:gd name="T21" fmla="*/ 70 h 71"/>
                <a:gd name="T22" fmla="*/ 107 w 107"/>
                <a:gd name="T23" fmla="*/ 68 h 71"/>
                <a:gd name="T24" fmla="*/ 88 w 107"/>
                <a:gd name="T25" fmla="*/ 2 h 71"/>
                <a:gd name="T26" fmla="*/ 85 w 107"/>
                <a:gd name="T27" fmla="*/ 0 h 71"/>
                <a:gd name="T28" fmla="*/ 3 w 107"/>
                <a:gd name="T29" fmla="*/ 0 h 71"/>
                <a:gd name="T30" fmla="*/ 1 w 107"/>
                <a:gd name="T31" fmla="*/ 1 h 71"/>
                <a:gd name="T32" fmla="*/ 1 w 107"/>
                <a:gd name="T33" fmla="*/ 3 h 71"/>
                <a:gd name="T34" fmla="*/ 7 w 107"/>
                <a:gd name="T35" fmla="*/ 26 h 71"/>
                <a:gd name="T36" fmla="*/ 12 w 107"/>
                <a:gd name="T37" fmla="*/ 63 h 71"/>
                <a:gd name="T38" fmla="*/ 12 w 107"/>
                <a:gd name="T39" fmla="*/ 40 h 71"/>
                <a:gd name="T40" fmla="*/ 19 w 107"/>
                <a:gd name="T41" fmla="*/ 63 h 71"/>
                <a:gd name="T42" fmla="*/ 12 w 107"/>
                <a:gd name="T43" fmla="*/ 63 h 71"/>
                <a:gd name="T44" fmla="*/ 84 w 107"/>
                <a:gd name="T45" fmla="*/ 4 h 71"/>
                <a:gd name="T46" fmla="*/ 102 w 107"/>
                <a:gd name="T47" fmla="*/ 67 h 71"/>
                <a:gd name="T48" fmla="*/ 24 w 107"/>
                <a:gd name="T49" fmla="*/ 67 h 71"/>
                <a:gd name="T50" fmla="*/ 6 w 107"/>
                <a:gd name="T51" fmla="*/ 4 h 71"/>
                <a:gd name="T52" fmla="*/ 84 w 107"/>
                <a:gd name="T53"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 h="71">
                  <a:moveTo>
                    <a:pt x="7" y="26"/>
                  </a:moveTo>
                  <a:cubicBezTo>
                    <a:pt x="7" y="26"/>
                    <a:pt x="7" y="26"/>
                    <a:pt x="7" y="26"/>
                  </a:cubicBezTo>
                  <a:cubicBezTo>
                    <a:pt x="7" y="63"/>
                    <a:pt x="7" y="63"/>
                    <a:pt x="7" y="63"/>
                  </a:cubicBezTo>
                  <a:cubicBezTo>
                    <a:pt x="4" y="63"/>
                    <a:pt x="4" y="63"/>
                    <a:pt x="4" y="63"/>
                  </a:cubicBezTo>
                  <a:cubicBezTo>
                    <a:pt x="3" y="63"/>
                    <a:pt x="2" y="64"/>
                    <a:pt x="2" y="66"/>
                  </a:cubicBezTo>
                  <a:cubicBezTo>
                    <a:pt x="2" y="67"/>
                    <a:pt x="3" y="68"/>
                    <a:pt x="4" y="68"/>
                  </a:cubicBezTo>
                  <a:cubicBezTo>
                    <a:pt x="20" y="68"/>
                    <a:pt x="20" y="68"/>
                    <a:pt x="20" y="68"/>
                  </a:cubicBezTo>
                  <a:cubicBezTo>
                    <a:pt x="20" y="70"/>
                    <a:pt x="20" y="70"/>
                    <a:pt x="20" y="70"/>
                  </a:cubicBezTo>
                  <a:cubicBezTo>
                    <a:pt x="21" y="71"/>
                    <a:pt x="22" y="71"/>
                    <a:pt x="23" y="71"/>
                  </a:cubicBezTo>
                  <a:cubicBezTo>
                    <a:pt x="105" y="71"/>
                    <a:pt x="105" y="71"/>
                    <a:pt x="105" y="71"/>
                  </a:cubicBezTo>
                  <a:cubicBezTo>
                    <a:pt x="106" y="71"/>
                    <a:pt x="106" y="71"/>
                    <a:pt x="107" y="70"/>
                  </a:cubicBezTo>
                  <a:cubicBezTo>
                    <a:pt x="107" y="70"/>
                    <a:pt x="107" y="69"/>
                    <a:pt x="107" y="68"/>
                  </a:cubicBezTo>
                  <a:cubicBezTo>
                    <a:pt x="88" y="2"/>
                    <a:pt x="88" y="2"/>
                    <a:pt x="88" y="2"/>
                  </a:cubicBezTo>
                  <a:cubicBezTo>
                    <a:pt x="87" y="1"/>
                    <a:pt x="86" y="0"/>
                    <a:pt x="85" y="0"/>
                  </a:cubicBezTo>
                  <a:cubicBezTo>
                    <a:pt x="3" y="0"/>
                    <a:pt x="3" y="0"/>
                    <a:pt x="3" y="0"/>
                  </a:cubicBezTo>
                  <a:cubicBezTo>
                    <a:pt x="2" y="0"/>
                    <a:pt x="1" y="0"/>
                    <a:pt x="1" y="1"/>
                  </a:cubicBezTo>
                  <a:cubicBezTo>
                    <a:pt x="1" y="1"/>
                    <a:pt x="0" y="2"/>
                    <a:pt x="1" y="3"/>
                  </a:cubicBezTo>
                  <a:lnTo>
                    <a:pt x="7" y="26"/>
                  </a:lnTo>
                  <a:close/>
                  <a:moveTo>
                    <a:pt x="12" y="63"/>
                  </a:moveTo>
                  <a:cubicBezTo>
                    <a:pt x="12" y="40"/>
                    <a:pt x="12" y="40"/>
                    <a:pt x="12" y="40"/>
                  </a:cubicBezTo>
                  <a:cubicBezTo>
                    <a:pt x="19" y="63"/>
                    <a:pt x="19" y="63"/>
                    <a:pt x="19" y="63"/>
                  </a:cubicBezTo>
                  <a:lnTo>
                    <a:pt x="12" y="63"/>
                  </a:lnTo>
                  <a:close/>
                  <a:moveTo>
                    <a:pt x="84" y="4"/>
                  </a:moveTo>
                  <a:cubicBezTo>
                    <a:pt x="102" y="67"/>
                    <a:pt x="102" y="67"/>
                    <a:pt x="102" y="67"/>
                  </a:cubicBezTo>
                  <a:cubicBezTo>
                    <a:pt x="24" y="67"/>
                    <a:pt x="24" y="67"/>
                    <a:pt x="24" y="67"/>
                  </a:cubicBezTo>
                  <a:cubicBezTo>
                    <a:pt x="6" y="4"/>
                    <a:pt x="6" y="4"/>
                    <a:pt x="6" y="4"/>
                  </a:cubicBezTo>
                  <a:lnTo>
                    <a:pt x="8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79" name="Freeform 12">
              <a:extLst>
                <a:ext uri="{FF2B5EF4-FFF2-40B4-BE49-F238E27FC236}">
                  <a16:creationId xmlns:a16="http://schemas.microsoft.com/office/drawing/2014/main" id="{00000000-0008-0000-0100-0000DA090000}"/>
                </a:ext>
              </a:extLst>
            </p:cNvPr>
            <p:cNvSpPr>
              <a:spLocks/>
            </p:cNvSpPr>
            <p:nvPr/>
          </p:nvSpPr>
          <p:spPr bwMode="auto">
            <a:xfrm>
              <a:off x="91" y="25"/>
              <a:ext cx="36" cy="55"/>
            </a:xfrm>
            <a:custGeom>
              <a:avLst/>
              <a:gdLst>
                <a:gd name="T0" fmla="*/ 36 w 36"/>
                <a:gd name="T1" fmla="*/ 55 h 55"/>
                <a:gd name="T2" fmla="*/ 22 w 36"/>
                <a:gd name="T3" fmla="*/ 0 h 55"/>
                <a:gd name="T4" fmla="*/ 0 w 36"/>
                <a:gd name="T5" fmla="*/ 0 h 55"/>
                <a:gd name="T6" fmla="*/ 14 w 36"/>
                <a:gd name="T7" fmla="*/ 55 h 55"/>
                <a:gd name="T8" fmla="*/ 36 w 36"/>
                <a:gd name="T9" fmla="*/ 55 h 55"/>
              </a:gdLst>
              <a:ahLst/>
              <a:cxnLst>
                <a:cxn ang="0">
                  <a:pos x="T0" y="T1"/>
                </a:cxn>
                <a:cxn ang="0">
                  <a:pos x="T2" y="T3"/>
                </a:cxn>
                <a:cxn ang="0">
                  <a:pos x="T4" y="T5"/>
                </a:cxn>
                <a:cxn ang="0">
                  <a:pos x="T6" y="T7"/>
                </a:cxn>
                <a:cxn ang="0">
                  <a:pos x="T8" y="T9"/>
                </a:cxn>
              </a:cxnLst>
              <a:rect l="0" t="0" r="r" b="b"/>
              <a:pathLst>
                <a:path w="36" h="55">
                  <a:moveTo>
                    <a:pt x="36" y="55"/>
                  </a:moveTo>
                  <a:lnTo>
                    <a:pt x="22" y="0"/>
                  </a:lnTo>
                  <a:lnTo>
                    <a:pt x="0" y="0"/>
                  </a:lnTo>
                  <a:lnTo>
                    <a:pt x="14" y="55"/>
                  </a:lnTo>
                  <a:lnTo>
                    <a:pt x="36"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80" name="Freeform 13">
              <a:extLst>
                <a:ext uri="{FF2B5EF4-FFF2-40B4-BE49-F238E27FC236}">
                  <a16:creationId xmlns:a16="http://schemas.microsoft.com/office/drawing/2014/main" id="{00000000-0008-0000-0100-0000DB090000}"/>
                </a:ext>
              </a:extLst>
            </p:cNvPr>
            <p:cNvSpPr>
              <a:spLocks/>
            </p:cNvSpPr>
            <p:nvPr/>
          </p:nvSpPr>
          <p:spPr bwMode="auto">
            <a:xfrm>
              <a:off x="83" y="92"/>
              <a:ext cx="40" cy="59"/>
            </a:xfrm>
            <a:custGeom>
              <a:avLst/>
              <a:gdLst>
                <a:gd name="T0" fmla="*/ 0 w 40"/>
                <a:gd name="T1" fmla="*/ 0 h 59"/>
                <a:gd name="T2" fmla="*/ 17 w 40"/>
                <a:gd name="T3" fmla="*/ 59 h 59"/>
                <a:gd name="T4" fmla="*/ 40 w 40"/>
                <a:gd name="T5" fmla="*/ 59 h 59"/>
                <a:gd name="T6" fmla="*/ 20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17" y="59"/>
                  </a:lnTo>
                  <a:lnTo>
                    <a:pt x="40"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81" name="Freeform 14">
              <a:extLst>
                <a:ext uri="{FF2B5EF4-FFF2-40B4-BE49-F238E27FC236}">
                  <a16:creationId xmlns:a16="http://schemas.microsoft.com/office/drawing/2014/main" id="{00000000-0008-0000-0100-0000DC090000}"/>
                </a:ext>
              </a:extLst>
            </p:cNvPr>
            <p:cNvSpPr>
              <a:spLocks/>
            </p:cNvSpPr>
            <p:nvPr/>
          </p:nvSpPr>
          <p:spPr bwMode="auto">
            <a:xfrm>
              <a:off x="66" y="25"/>
              <a:ext cx="34" cy="55"/>
            </a:xfrm>
            <a:custGeom>
              <a:avLst/>
              <a:gdLst>
                <a:gd name="T0" fmla="*/ 34 w 34"/>
                <a:gd name="T1" fmla="*/ 55 h 55"/>
                <a:gd name="T2" fmla="*/ 20 w 34"/>
                <a:gd name="T3" fmla="*/ 0 h 55"/>
                <a:gd name="T4" fmla="*/ 0 w 34"/>
                <a:gd name="T5" fmla="*/ 0 h 55"/>
                <a:gd name="T6" fmla="*/ 15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20" y="0"/>
                  </a:lnTo>
                  <a:lnTo>
                    <a:pt x="0" y="0"/>
                  </a:lnTo>
                  <a:lnTo>
                    <a:pt x="15"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82" name="Freeform 15">
              <a:extLst>
                <a:ext uri="{FF2B5EF4-FFF2-40B4-BE49-F238E27FC236}">
                  <a16:creationId xmlns:a16="http://schemas.microsoft.com/office/drawing/2014/main" id="{00000000-0008-0000-0100-0000DD090000}"/>
                </a:ext>
              </a:extLst>
            </p:cNvPr>
            <p:cNvSpPr>
              <a:spLocks/>
            </p:cNvSpPr>
            <p:nvPr/>
          </p:nvSpPr>
          <p:spPr bwMode="auto">
            <a:xfrm>
              <a:off x="110" y="92"/>
              <a:ext cx="37" cy="59"/>
            </a:xfrm>
            <a:custGeom>
              <a:avLst/>
              <a:gdLst>
                <a:gd name="T0" fmla="*/ 0 w 37"/>
                <a:gd name="T1" fmla="*/ 0 h 59"/>
                <a:gd name="T2" fmla="*/ 17 w 37"/>
                <a:gd name="T3" fmla="*/ 59 h 59"/>
                <a:gd name="T4" fmla="*/ 37 w 37"/>
                <a:gd name="T5" fmla="*/ 59 h 59"/>
                <a:gd name="T6" fmla="*/ 20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83" name="Freeform 16">
              <a:extLst>
                <a:ext uri="{FF2B5EF4-FFF2-40B4-BE49-F238E27FC236}">
                  <a16:creationId xmlns:a16="http://schemas.microsoft.com/office/drawing/2014/main" id="{00000000-0008-0000-0100-0000DE090000}"/>
                </a:ext>
              </a:extLst>
            </p:cNvPr>
            <p:cNvSpPr>
              <a:spLocks/>
            </p:cNvSpPr>
            <p:nvPr/>
          </p:nvSpPr>
          <p:spPr bwMode="auto">
            <a:xfrm>
              <a:off x="135" y="92"/>
              <a:ext cx="39" cy="59"/>
            </a:xfrm>
            <a:custGeom>
              <a:avLst/>
              <a:gdLst>
                <a:gd name="T0" fmla="*/ 0 w 39"/>
                <a:gd name="T1" fmla="*/ 0 h 59"/>
                <a:gd name="T2" fmla="*/ 19 w 39"/>
                <a:gd name="T3" fmla="*/ 59 h 59"/>
                <a:gd name="T4" fmla="*/ 39 w 39"/>
                <a:gd name="T5" fmla="*/ 59 h 59"/>
                <a:gd name="T6" fmla="*/ 22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9" y="59"/>
                  </a:lnTo>
                  <a:lnTo>
                    <a:pt x="39"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84" name="Freeform 17">
              <a:extLst>
                <a:ext uri="{FF2B5EF4-FFF2-40B4-BE49-F238E27FC236}">
                  <a16:creationId xmlns:a16="http://schemas.microsoft.com/office/drawing/2014/main" id="{00000000-0008-0000-0100-0000DF090000}"/>
                </a:ext>
              </a:extLst>
            </p:cNvPr>
            <p:cNvSpPr>
              <a:spLocks/>
            </p:cNvSpPr>
            <p:nvPr/>
          </p:nvSpPr>
          <p:spPr bwMode="auto">
            <a:xfrm>
              <a:off x="118"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85" name="Freeform 18">
              <a:extLst>
                <a:ext uri="{FF2B5EF4-FFF2-40B4-BE49-F238E27FC236}">
                  <a16:creationId xmlns:a16="http://schemas.microsoft.com/office/drawing/2014/main" id="{00000000-0008-0000-0100-0000E0090000}"/>
                </a:ext>
              </a:extLst>
            </p:cNvPr>
            <p:cNvSpPr>
              <a:spLocks/>
            </p:cNvSpPr>
            <p:nvPr/>
          </p:nvSpPr>
          <p:spPr bwMode="auto">
            <a:xfrm>
              <a:off x="145"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86" name="Freeform 19">
              <a:extLst>
                <a:ext uri="{FF2B5EF4-FFF2-40B4-BE49-F238E27FC236}">
                  <a16:creationId xmlns:a16="http://schemas.microsoft.com/office/drawing/2014/main" id="{00000000-0008-0000-0100-0000E1090000}"/>
                </a:ext>
              </a:extLst>
            </p:cNvPr>
            <p:cNvSpPr>
              <a:spLocks/>
            </p:cNvSpPr>
            <p:nvPr/>
          </p:nvSpPr>
          <p:spPr bwMode="auto">
            <a:xfrm>
              <a:off x="162" y="92"/>
              <a:ext cx="39" cy="59"/>
            </a:xfrm>
            <a:custGeom>
              <a:avLst/>
              <a:gdLst>
                <a:gd name="T0" fmla="*/ 0 w 39"/>
                <a:gd name="T1" fmla="*/ 0 h 59"/>
                <a:gd name="T2" fmla="*/ 17 w 39"/>
                <a:gd name="T3" fmla="*/ 59 h 59"/>
                <a:gd name="T4" fmla="*/ 39 w 39"/>
                <a:gd name="T5" fmla="*/ 59 h 59"/>
                <a:gd name="T6" fmla="*/ 19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7" y="59"/>
                  </a:lnTo>
                  <a:lnTo>
                    <a:pt x="39"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87" name="Freeform 20">
              <a:extLst>
                <a:ext uri="{FF2B5EF4-FFF2-40B4-BE49-F238E27FC236}">
                  <a16:creationId xmlns:a16="http://schemas.microsoft.com/office/drawing/2014/main" id="{00000000-0008-0000-0100-0000E2090000}"/>
                </a:ext>
              </a:extLst>
            </p:cNvPr>
            <p:cNvSpPr>
              <a:spLocks/>
            </p:cNvSpPr>
            <p:nvPr/>
          </p:nvSpPr>
          <p:spPr bwMode="auto">
            <a:xfrm>
              <a:off x="189" y="92"/>
              <a:ext cx="37" cy="59"/>
            </a:xfrm>
            <a:custGeom>
              <a:avLst/>
              <a:gdLst>
                <a:gd name="T0" fmla="*/ 0 w 37"/>
                <a:gd name="T1" fmla="*/ 0 h 59"/>
                <a:gd name="T2" fmla="*/ 17 w 37"/>
                <a:gd name="T3" fmla="*/ 59 h 59"/>
                <a:gd name="T4" fmla="*/ 37 w 37"/>
                <a:gd name="T5" fmla="*/ 59 h 59"/>
                <a:gd name="T6" fmla="*/ 19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88" name="Freeform 21">
              <a:extLst>
                <a:ext uri="{FF2B5EF4-FFF2-40B4-BE49-F238E27FC236}">
                  <a16:creationId xmlns:a16="http://schemas.microsoft.com/office/drawing/2014/main" id="{00000000-0008-0000-0100-0000E3090000}"/>
                </a:ext>
              </a:extLst>
            </p:cNvPr>
            <p:cNvSpPr>
              <a:spLocks/>
            </p:cNvSpPr>
            <p:nvPr/>
          </p:nvSpPr>
          <p:spPr bwMode="auto">
            <a:xfrm>
              <a:off x="169" y="25"/>
              <a:ext cx="37" cy="55"/>
            </a:xfrm>
            <a:custGeom>
              <a:avLst/>
              <a:gdLst>
                <a:gd name="T0" fmla="*/ 37 w 37"/>
                <a:gd name="T1" fmla="*/ 55 h 55"/>
                <a:gd name="T2" fmla="*/ 20 w 37"/>
                <a:gd name="T3" fmla="*/ 0 h 55"/>
                <a:gd name="T4" fmla="*/ 0 w 37"/>
                <a:gd name="T5" fmla="*/ 0 h 55"/>
                <a:gd name="T6" fmla="*/ 15 w 37"/>
                <a:gd name="T7" fmla="*/ 55 h 55"/>
                <a:gd name="T8" fmla="*/ 37 w 37"/>
                <a:gd name="T9" fmla="*/ 55 h 55"/>
              </a:gdLst>
              <a:ahLst/>
              <a:cxnLst>
                <a:cxn ang="0">
                  <a:pos x="T0" y="T1"/>
                </a:cxn>
                <a:cxn ang="0">
                  <a:pos x="T2" y="T3"/>
                </a:cxn>
                <a:cxn ang="0">
                  <a:pos x="T4" y="T5"/>
                </a:cxn>
                <a:cxn ang="0">
                  <a:pos x="T6" y="T7"/>
                </a:cxn>
                <a:cxn ang="0">
                  <a:pos x="T8" y="T9"/>
                </a:cxn>
              </a:cxnLst>
              <a:rect l="0" t="0" r="r" b="b"/>
              <a:pathLst>
                <a:path w="37" h="55">
                  <a:moveTo>
                    <a:pt x="37" y="55"/>
                  </a:moveTo>
                  <a:lnTo>
                    <a:pt x="20" y="0"/>
                  </a:lnTo>
                  <a:lnTo>
                    <a:pt x="0" y="0"/>
                  </a:lnTo>
                  <a:lnTo>
                    <a:pt x="15" y="55"/>
                  </a:lnTo>
                  <a:lnTo>
                    <a:pt x="37"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89" name="Freeform 22">
              <a:extLst>
                <a:ext uri="{FF2B5EF4-FFF2-40B4-BE49-F238E27FC236}">
                  <a16:creationId xmlns:a16="http://schemas.microsoft.com/office/drawing/2014/main" id="{00000000-0008-0000-0100-0000E4090000}"/>
                </a:ext>
              </a:extLst>
            </p:cNvPr>
            <p:cNvSpPr>
              <a:spLocks/>
            </p:cNvSpPr>
            <p:nvPr/>
          </p:nvSpPr>
          <p:spPr bwMode="auto">
            <a:xfrm>
              <a:off x="39" y="25"/>
              <a:ext cx="35" cy="55"/>
            </a:xfrm>
            <a:custGeom>
              <a:avLst/>
              <a:gdLst>
                <a:gd name="T0" fmla="*/ 35 w 35"/>
                <a:gd name="T1" fmla="*/ 55 h 55"/>
                <a:gd name="T2" fmla="*/ 20 w 35"/>
                <a:gd name="T3" fmla="*/ 0 h 55"/>
                <a:gd name="T4" fmla="*/ 0 w 35"/>
                <a:gd name="T5" fmla="*/ 0 h 55"/>
                <a:gd name="T6" fmla="*/ 15 w 35"/>
                <a:gd name="T7" fmla="*/ 55 h 55"/>
                <a:gd name="T8" fmla="*/ 35 w 35"/>
                <a:gd name="T9" fmla="*/ 55 h 55"/>
              </a:gdLst>
              <a:ahLst/>
              <a:cxnLst>
                <a:cxn ang="0">
                  <a:pos x="T0" y="T1"/>
                </a:cxn>
                <a:cxn ang="0">
                  <a:pos x="T2" y="T3"/>
                </a:cxn>
                <a:cxn ang="0">
                  <a:pos x="T4" y="T5"/>
                </a:cxn>
                <a:cxn ang="0">
                  <a:pos x="T6" y="T7"/>
                </a:cxn>
                <a:cxn ang="0">
                  <a:pos x="T8" y="T9"/>
                </a:cxn>
              </a:cxnLst>
              <a:rect l="0" t="0" r="r" b="b"/>
              <a:pathLst>
                <a:path w="35" h="55">
                  <a:moveTo>
                    <a:pt x="35" y="55"/>
                  </a:moveTo>
                  <a:lnTo>
                    <a:pt x="20" y="0"/>
                  </a:lnTo>
                  <a:lnTo>
                    <a:pt x="0" y="0"/>
                  </a:lnTo>
                  <a:lnTo>
                    <a:pt x="15" y="55"/>
                  </a:lnTo>
                  <a:lnTo>
                    <a:pt x="3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90" name="Freeform 23">
              <a:extLst>
                <a:ext uri="{FF2B5EF4-FFF2-40B4-BE49-F238E27FC236}">
                  <a16:creationId xmlns:a16="http://schemas.microsoft.com/office/drawing/2014/main" id="{00000000-0008-0000-0100-0000E5090000}"/>
                </a:ext>
              </a:extLst>
            </p:cNvPr>
            <p:cNvSpPr>
              <a:spLocks/>
            </p:cNvSpPr>
            <p:nvPr/>
          </p:nvSpPr>
          <p:spPr bwMode="auto">
            <a:xfrm>
              <a:off x="56" y="92"/>
              <a:ext cx="40" cy="59"/>
            </a:xfrm>
            <a:custGeom>
              <a:avLst/>
              <a:gdLst>
                <a:gd name="T0" fmla="*/ 0 w 40"/>
                <a:gd name="T1" fmla="*/ 0 h 59"/>
                <a:gd name="T2" fmla="*/ 20 w 40"/>
                <a:gd name="T3" fmla="*/ 59 h 59"/>
                <a:gd name="T4" fmla="*/ 40 w 40"/>
                <a:gd name="T5" fmla="*/ 59 h 59"/>
                <a:gd name="T6" fmla="*/ 22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20" y="59"/>
                  </a:lnTo>
                  <a:lnTo>
                    <a:pt x="40"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nvGrpSpPr>
          <p:cNvPr id="791" name="Group 10">
            <a:extLst>
              <a:ext uri="{FF2B5EF4-FFF2-40B4-BE49-F238E27FC236}">
                <a16:creationId xmlns:a16="http://schemas.microsoft.com/office/drawing/2014/main" id="{00000000-0008-0000-0100-0000D8090000}"/>
              </a:ext>
            </a:extLst>
          </p:cNvPr>
          <p:cNvGrpSpPr>
            <a:grpSpLocks noChangeAspect="1"/>
          </p:cNvGrpSpPr>
          <p:nvPr/>
        </p:nvGrpSpPr>
        <p:grpSpPr bwMode="auto">
          <a:xfrm>
            <a:off x="6860612" y="1678153"/>
            <a:ext cx="702323" cy="471789"/>
            <a:chOff x="0" y="0"/>
            <a:chExt cx="262" cy="176"/>
          </a:xfrm>
          <a:solidFill>
            <a:srgbClr val="009C89"/>
          </a:solidFill>
        </p:grpSpPr>
        <p:sp>
          <p:nvSpPr>
            <p:cNvPr id="792" name="Freeform 11">
              <a:extLst>
                <a:ext uri="{FF2B5EF4-FFF2-40B4-BE49-F238E27FC236}">
                  <a16:creationId xmlns:a16="http://schemas.microsoft.com/office/drawing/2014/main" id="{00000000-0008-0000-0100-0000D9090000}"/>
                </a:ext>
              </a:extLst>
            </p:cNvPr>
            <p:cNvSpPr>
              <a:spLocks noEditPoints="1"/>
            </p:cNvSpPr>
            <p:nvPr/>
          </p:nvSpPr>
          <p:spPr bwMode="auto">
            <a:xfrm>
              <a:off x="0" y="0"/>
              <a:ext cx="262" cy="176"/>
            </a:xfrm>
            <a:custGeom>
              <a:avLst/>
              <a:gdLst>
                <a:gd name="T0" fmla="*/ 7 w 107"/>
                <a:gd name="T1" fmla="*/ 26 h 71"/>
                <a:gd name="T2" fmla="*/ 7 w 107"/>
                <a:gd name="T3" fmla="*/ 26 h 71"/>
                <a:gd name="T4" fmla="*/ 7 w 107"/>
                <a:gd name="T5" fmla="*/ 63 h 71"/>
                <a:gd name="T6" fmla="*/ 4 w 107"/>
                <a:gd name="T7" fmla="*/ 63 h 71"/>
                <a:gd name="T8" fmla="*/ 2 w 107"/>
                <a:gd name="T9" fmla="*/ 66 h 71"/>
                <a:gd name="T10" fmla="*/ 4 w 107"/>
                <a:gd name="T11" fmla="*/ 68 h 71"/>
                <a:gd name="T12" fmla="*/ 20 w 107"/>
                <a:gd name="T13" fmla="*/ 68 h 71"/>
                <a:gd name="T14" fmla="*/ 20 w 107"/>
                <a:gd name="T15" fmla="*/ 70 h 71"/>
                <a:gd name="T16" fmla="*/ 23 w 107"/>
                <a:gd name="T17" fmla="*/ 71 h 71"/>
                <a:gd name="T18" fmla="*/ 105 w 107"/>
                <a:gd name="T19" fmla="*/ 71 h 71"/>
                <a:gd name="T20" fmla="*/ 107 w 107"/>
                <a:gd name="T21" fmla="*/ 70 h 71"/>
                <a:gd name="T22" fmla="*/ 107 w 107"/>
                <a:gd name="T23" fmla="*/ 68 h 71"/>
                <a:gd name="T24" fmla="*/ 88 w 107"/>
                <a:gd name="T25" fmla="*/ 2 h 71"/>
                <a:gd name="T26" fmla="*/ 85 w 107"/>
                <a:gd name="T27" fmla="*/ 0 h 71"/>
                <a:gd name="T28" fmla="*/ 3 w 107"/>
                <a:gd name="T29" fmla="*/ 0 h 71"/>
                <a:gd name="T30" fmla="*/ 1 w 107"/>
                <a:gd name="T31" fmla="*/ 1 h 71"/>
                <a:gd name="T32" fmla="*/ 1 w 107"/>
                <a:gd name="T33" fmla="*/ 3 h 71"/>
                <a:gd name="T34" fmla="*/ 7 w 107"/>
                <a:gd name="T35" fmla="*/ 26 h 71"/>
                <a:gd name="T36" fmla="*/ 12 w 107"/>
                <a:gd name="T37" fmla="*/ 63 h 71"/>
                <a:gd name="T38" fmla="*/ 12 w 107"/>
                <a:gd name="T39" fmla="*/ 40 h 71"/>
                <a:gd name="T40" fmla="*/ 19 w 107"/>
                <a:gd name="T41" fmla="*/ 63 h 71"/>
                <a:gd name="T42" fmla="*/ 12 w 107"/>
                <a:gd name="T43" fmla="*/ 63 h 71"/>
                <a:gd name="T44" fmla="*/ 84 w 107"/>
                <a:gd name="T45" fmla="*/ 4 h 71"/>
                <a:gd name="T46" fmla="*/ 102 w 107"/>
                <a:gd name="T47" fmla="*/ 67 h 71"/>
                <a:gd name="T48" fmla="*/ 24 w 107"/>
                <a:gd name="T49" fmla="*/ 67 h 71"/>
                <a:gd name="T50" fmla="*/ 6 w 107"/>
                <a:gd name="T51" fmla="*/ 4 h 71"/>
                <a:gd name="T52" fmla="*/ 84 w 107"/>
                <a:gd name="T53"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 h="71">
                  <a:moveTo>
                    <a:pt x="7" y="26"/>
                  </a:moveTo>
                  <a:cubicBezTo>
                    <a:pt x="7" y="26"/>
                    <a:pt x="7" y="26"/>
                    <a:pt x="7" y="26"/>
                  </a:cubicBezTo>
                  <a:cubicBezTo>
                    <a:pt x="7" y="63"/>
                    <a:pt x="7" y="63"/>
                    <a:pt x="7" y="63"/>
                  </a:cubicBezTo>
                  <a:cubicBezTo>
                    <a:pt x="4" y="63"/>
                    <a:pt x="4" y="63"/>
                    <a:pt x="4" y="63"/>
                  </a:cubicBezTo>
                  <a:cubicBezTo>
                    <a:pt x="3" y="63"/>
                    <a:pt x="2" y="64"/>
                    <a:pt x="2" y="66"/>
                  </a:cubicBezTo>
                  <a:cubicBezTo>
                    <a:pt x="2" y="67"/>
                    <a:pt x="3" y="68"/>
                    <a:pt x="4" y="68"/>
                  </a:cubicBezTo>
                  <a:cubicBezTo>
                    <a:pt x="20" y="68"/>
                    <a:pt x="20" y="68"/>
                    <a:pt x="20" y="68"/>
                  </a:cubicBezTo>
                  <a:cubicBezTo>
                    <a:pt x="20" y="70"/>
                    <a:pt x="20" y="70"/>
                    <a:pt x="20" y="70"/>
                  </a:cubicBezTo>
                  <a:cubicBezTo>
                    <a:pt x="21" y="71"/>
                    <a:pt x="22" y="71"/>
                    <a:pt x="23" y="71"/>
                  </a:cubicBezTo>
                  <a:cubicBezTo>
                    <a:pt x="105" y="71"/>
                    <a:pt x="105" y="71"/>
                    <a:pt x="105" y="71"/>
                  </a:cubicBezTo>
                  <a:cubicBezTo>
                    <a:pt x="106" y="71"/>
                    <a:pt x="106" y="71"/>
                    <a:pt x="107" y="70"/>
                  </a:cubicBezTo>
                  <a:cubicBezTo>
                    <a:pt x="107" y="70"/>
                    <a:pt x="107" y="69"/>
                    <a:pt x="107" y="68"/>
                  </a:cubicBezTo>
                  <a:cubicBezTo>
                    <a:pt x="88" y="2"/>
                    <a:pt x="88" y="2"/>
                    <a:pt x="88" y="2"/>
                  </a:cubicBezTo>
                  <a:cubicBezTo>
                    <a:pt x="87" y="1"/>
                    <a:pt x="86" y="0"/>
                    <a:pt x="85" y="0"/>
                  </a:cubicBezTo>
                  <a:cubicBezTo>
                    <a:pt x="3" y="0"/>
                    <a:pt x="3" y="0"/>
                    <a:pt x="3" y="0"/>
                  </a:cubicBezTo>
                  <a:cubicBezTo>
                    <a:pt x="2" y="0"/>
                    <a:pt x="1" y="0"/>
                    <a:pt x="1" y="1"/>
                  </a:cubicBezTo>
                  <a:cubicBezTo>
                    <a:pt x="1" y="1"/>
                    <a:pt x="0" y="2"/>
                    <a:pt x="1" y="3"/>
                  </a:cubicBezTo>
                  <a:lnTo>
                    <a:pt x="7" y="26"/>
                  </a:lnTo>
                  <a:close/>
                  <a:moveTo>
                    <a:pt x="12" y="63"/>
                  </a:moveTo>
                  <a:cubicBezTo>
                    <a:pt x="12" y="40"/>
                    <a:pt x="12" y="40"/>
                    <a:pt x="12" y="40"/>
                  </a:cubicBezTo>
                  <a:cubicBezTo>
                    <a:pt x="19" y="63"/>
                    <a:pt x="19" y="63"/>
                    <a:pt x="19" y="63"/>
                  </a:cubicBezTo>
                  <a:lnTo>
                    <a:pt x="12" y="63"/>
                  </a:lnTo>
                  <a:close/>
                  <a:moveTo>
                    <a:pt x="84" y="4"/>
                  </a:moveTo>
                  <a:cubicBezTo>
                    <a:pt x="102" y="67"/>
                    <a:pt x="102" y="67"/>
                    <a:pt x="102" y="67"/>
                  </a:cubicBezTo>
                  <a:cubicBezTo>
                    <a:pt x="24" y="67"/>
                    <a:pt x="24" y="67"/>
                    <a:pt x="24" y="67"/>
                  </a:cubicBezTo>
                  <a:cubicBezTo>
                    <a:pt x="6" y="4"/>
                    <a:pt x="6" y="4"/>
                    <a:pt x="6" y="4"/>
                  </a:cubicBezTo>
                  <a:lnTo>
                    <a:pt x="8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93" name="Freeform 12">
              <a:extLst>
                <a:ext uri="{FF2B5EF4-FFF2-40B4-BE49-F238E27FC236}">
                  <a16:creationId xmlns:a16="http://schemas.microsoft.com/office/drawing/2014/main" id="{00000000-0008-0000-0100-0000DA090000}"/>
                </a:ext>
              </a:extLst>
            </p:cNvPr>
            <p:cNvSpPr>
              <a:spLocks/>
            </p:cNvSpPr>
            <p:nvPr/>
          </p:nvSpPr>
          <p:spPr bwMode="auto">
            <a:xfrm>
              <a:off x="91" y="25"/>
              <a:ext cx="36" cy="55"/>
            </a:xfrm>
            <a:custGeom>
              <a:avLst/>
              <a:gdLst>
                <a:gd name="T0" fmla="*/ 36 w 36"/>
                <a:gd name="T1" fmla="*/ 55 h 55"/>
                <a:gd name="T2" fmla="*/ 22 w 36"/>
                <a:gd name="T3" fmla="*/ 0 h 55"/>
                <a:gd name="T4" fmla="*/ 0 w 36"/>
                <a:gd name="T5" fmla="*/ 0 h 55"/>
                <a:gd name="T6" fmla="*/ 14 w 36"/>
                <a:gd name="T7" fmla="*/ 55 h 55"/>
                <a:gd name="T8" fmla="*/ 36 w 36"/>
                <a:gd name="T9" fmla="*/ 55 h 55"/>
              </a:gdLst>
              <a:ahLst/>
              <a:cxnLst>
                <a:cxn ang="0">
                  <a:pos x="T0" y="T1"/>
                </a:cxn>
                <a:cxn ang="0">
                  <a:pos x="T2" y="T3"/>
                </a:cxn>
                <a:cxn ang="0">
                  <a:pos x="T4" y="T5"/>
                </a:cxn>
                <a:cxn ang="0">
                  <a:pos x="T6" y="T7"/>
                </a:cxn>
                <a:cxn ang="0">
                  <a:pos x="T8" y="T9"/>
                </a:cxn>
              </a:cxnLst>
              <a:rect l="0" t="0" r="r" b="b"/>
              <a:pathLst>
                <a:path w="36" h="55">
                  <a:moveTo>
                    <a:pt x="36" y="55"/>
                  </a:moveTo>
                  <a:lnTo>
                    <a:pt x="22" y="0"/>
                  </a:lnTo>
                  <a:lnTo>
                    <a:pt x="0" y="0"/>
                  </a:lnTo>
                  <a:lnTo>
                    <a:pt x="14" y="55"/>
                  </a:lnTo>
                  <a:lnTo>
                    <a:pt x="36"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94" name="Freeform 13">
              <a:extLst>
                <a:ext uri="{FF2B5EF4-FFF2-40B4-BE49-F238E27FC236}">
                  <a16:creationId xmlns:a16="http://schemas.microsoft.com/office/drawing/2014/main" id="{00000000-0008-0000-0100-0000DB090000}"/>
                </a:ext>
              </a:extLst>
            </p:cNvPr>
            <p:cNvSpPr>
              <a:spLocks/>
            </p:cNvSpPr>
            <p:nvPr/>
          </p:nvSpPr>
          <p:spPr bwMode="auto">
            <a:xfrm>
              <a:off x="83" y="92"/>
              <a:ext cx="40" cy="59"/>
            </a:xfrm>
            <a:custGeom>
              <a:avLst/>
              <a:gdLst>
                <a:gd name="T0" fmla="*/ 0 w 40"/>
                <a:gd name="T1" fmla="*/ 0 h 59"/>
                <a:gd name="T2" fmla="*/ 17 w 40"/>
                <a:gd name="T3" fmla="*/ 59 h 59"/>
                <a:gd name="T4" fmla="*/ 40 w 40"/>
                <a:gd name="T5" fmla="*/ 59 h 59"/>
                <a:gd name="T6" fmla="*/ 20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17" y="59"/>
                  </a:lnTo>
                  <a:lnTo>
                    <a:pt x="40"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95" name="Freeform 14">
              <a:extLst>
                <a:ext uri="{FF2B5EF4-FFF2-40B4-BE49-F238E27FC236}">
                  <a16:creationId xmlns:a16="http://schemas.microsoft.com/office/drawing/2014/main" id="{00000000-0008-0000-0100-0000DC090000}"/>
                </a:ext>
              </a:extLst>
            </p:cNvPr>
            <p:cNvSpPr>
              <a:spLocks/>
            </p:cNvSpPr>
            <p:nvPr/>
          </p:nvSpPr>
          <p:spPr bwMode="auto">
            <a:xfrm>
              <a:off x="66" y="25"/>
              <a:ext cx="34" cy="55"/>
            </a:xfrm>
            <a:custGeom>
              <a:avLst/>
              <a:gdLst>
                <a:gd name="T0" fmla="*/ 34 w 34"/>
                <a:gd name="T1" fmla="*/ 55 h 55"/>
                <a:gd name="T2" fmla="*/ 20 w 34"/>
                <a:gd name="T3" fmla="*/ 0 h 55"/>
                <a:gd name="T4" fmla="*/ 0 w 34"/>
                <a:gd name="T5" fmla="*/ 0 h 55"/>
                <a:gd name="T6" fmla="*/ 15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20" y="0"/>
                  </a:lnTo>
                  <a:lnTo>
                    <a:pt x="0" y="0"/>
                  </a:lnTo>
                  <a:lnTo>
                    <a:pt x="15"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96" name="Freeform 15">
              <a:extLst>
                <a:ext uri="{FF2B5EF4-FFF2-40B4-BE49-F238E27FC236}">
                  <a16:creationId xmlns:a16="http://schemas.microsoft.com/office/drawing/2014/main" id="{00000000-0008-0000-0100-0000DD090000}"/>
                </a:ext>
              </a:extLst>
            </p:cNvPr>
            <p:cNvSpPr>
              <a:spLocks/>
            </p:cNvSpPr>
            <p:nvPr/>
          </p:nvSpPr>
          <p:spPr bwMode="auto">
            <a:xfrm>
              <a:off x="110" y="92"/>
              <a:ext cx="37" cy="59"/>
            </a:xfrm>
            <a:custGeom>
              <a:avLst/>
              <a:gdLst>
                <a:gd name="T0" fmla="*/ 0 w 37"/>
                <a:gd name="T1" fmla="*/ 0 h 59"/>
                <a:gd name="T2" fmla="*/ 17 w 37"/>
                <a:gd name="T3" fmla="*/ 59 h 59"/>
                <a:gd name="T4" fmla="*/ 37 w 37"/>
                <a:gd name="T5" fmla="*/ 59 h 59"/>
                <a:gd name="T6" fmla="*/ 20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97" name="Freeform 16">
              <a:extLst>
                <a:ext uri="{FF2B5EF4-FFF2-40B4-BE49-F238E27FC236}">
                  <a16:creationId xmlns:a16="http://schemas.microsoft.com/office/drawing/2014/main" id="{00000000-0008-0000-0100-0000DE090000}"/>
                </a:ext>
              </a:extLst>
            </p:cNvPr>
            <p:cNvSpPr>
              <a:spLocks/>
            </p:cNvSpPr>
            <p:nvPr/>
          </p:nvSpPr>
          <p:spPr bwMode="auto">
            <a:xfrm>
              <a:off x="135" y="92"/>
              <a:ext cx="39" cy="59"/>
            </a:xfrm>
            <a:custGeom>
              <a:avLst/>
              <a:gdLst>
                <a:gd name="T0" fmla="*/ 0 w 39"/>
                <a:gd name="T1" fmla="*/ 0 h 59"/>
                <a:gd name="T2" fmla="*/ 19 w 39"/>
                <a:gd name="T3" fmla="*/ 59 h 59"/>
                <a:gd name="T4" fmla="*/ 39 w 39"/>
                <a:gd name="T5" fmla="*/ 59 h 59"/>
                <a:gd name="T6" fmla="*/ 22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9" y="59"/>
                  </a:lnTo>
                  <a:lnTo>
                    <a:pt x="39"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98" name="Freeform 17">
              <a:extLst>
                <a:ext uri="{FF2B5EF4-FFF2-40B4-BE49-F238E27FC236}">
                  <a16:creationId xmlns:a16="http://schemas.microsoft.com/office/drawing/2014/main" id="{00000000-0008-0000-0100-0000DF090000}"/>
                </a:ext>
              </a:extLst>
            </p:cNvPr>
            <p:cNvSpPr>
              <a:spLocks/>
            </p:cNvSpPr>
            <p:nvPr/>
          </p:nvSpPr>
          <p:spPr bwMode="auto">
            <a:xfrm>
              <a:off x="118"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99" name="Freeform 18">
              <a:extLst>
                <a:ext uri="{FF2B5EF4-FFF2-40B4-BE49-F238E27FC236}">
                  <a16:creationId xmlns:a16="http://schemas.microsoft.com/office/drawing/2014/main" id="{00000000-0008-0000-0100-0000E0090000}"/>
                </a:ext>
              </a:extLst>
            </p:cNvPr>
            <p:cNvSpPr>
              <a:spLocks/>
            </p:cNvSpPr>
            <p:nvPr/>
          </p:nvSpPr>
          <p:spPr bwMode="auto">
            <a:xfrm>
              <a:off x="145"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00" name="Freeform 19">
              <a:extLst>
                <a:ext uri="{FF2B5EF4-FFF2-40B4-BE49-F238E27FC236}">
                  <a16:creationId xmlns:a16="http://schemas.microsoft.com/office/drawing/2014/main" id="{00000000-0008-0000-0100-0000E1090000}"/>
                </a:ext>
              </a:extLst>
            </p:cNvPr>
            <p:cNvSpPr>
              <a:spLocks/>
            </p:cNvSpPr>
            <p:nvPr/>
          </p:nvSpPr>
          <p:spPr bwMode="auto">
            <a:xfrm>
              <a:off x="162" y="92"/>
              <a:ext cx="39" cy="59"/>
            </a:xfrm>
            <a:custGeom>
              <a:avLst/>
              <a:gdLst>
                <a:gd name="T0" fmla="*/ 0 w 39"/>
                <a:gd name="T1" fmla="*/ 0 h 59"/>
                <a:gd name="T2" fmla="*/ 17 w 39"/>
                <a:gd name="T3" fmla="*/ 59 h 59"/>
                <a:gd name="T4" fmla="*/ 39 w 39"/>
                <a:gd name="T5" fmla="*/ 59 h 59"/>
                <a:gd name="T6" fmla="*/ 19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7" y="59"/>
                  </a:lnTo>
                  <a:lnTo>
                    <a:pt x="39"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01" name="Freeform 20">
              <a:extLst>
                <a:ext uri="{FF2B5EF4-FFF2-40B4-BE49-F238E27FC236}">
                  <a16:creationId xmlns:a16="http://schemas.microsoft.com/office/drawing/2014/main" id="{00000000-0008-0000-0100-0000E2090000}"/>
                </a:ext>
              </a:extLst>
            </p:cNvPr>
            <p:cNvSpPr>
              <a:spLocks/>
            </p:cNvSpPr>
            <p:nvPr/>
          </p:nvSpPr>
          <p:spPr bwMode="auto">
            <a:xfrm>
              <a:off x="189" y="92"/>
              <a:ext cx="37" cy="59"/>
            </a:xfrm>
            <a:custGeom>
              <a:avLst/>
              <a:gdLst>
                <a:gd name="T0" fmla="*/ 0 w 37"/>
                <a:gd name="T1" fmla="*/ 0 h 59"/>
                <a:gd name="T2" fmla="*/ 17 w 37"/>
                <a:gd name="T3" fmla="*/ 59 h 59"/>
                <a:gd name="T4" fmla="*/ 37 w 37"/>
                <a:gd name="T5" fmla="*/ 59 h 59"/>
                <a:gd name="T6" fmla="*/ 19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02" name="Freeform 21">
              <a:extLst>
                <a:ext uri="{FF2B5EF4-FFF2-40B4-BE49-F238E27FC236}">
                  <a16:creationId xmlns:a16="http://schemas.microsoft.com/office/drawing/2014/main" id="{00000000-0008-0000-0100-0000E3090000}"/>
                </a:ext>
              </a:extLst>
            </p:cNvPr>
            <p:cNvSpPr>
              <a:spLocks/>
            </p:cNvSpPr>
            <p:nvPr/>
          </p:nvSpPr>
          <p:spPr bwMode="auto">
            <a:xfrm>
              <a:off x="169" y="25"/>
              <a:ext cx="37" cy="55"/>
            </a:xfrm>
            <a:custGeom>
              <a:avLst/>
              <a:gdLst>
                <a:gd name="T0" fmla="*/ 37 w 37"/>
                <a:gd name="T1" fmla="*/ 55 h 55"/>
                <a:gd name="T2" fmla="*/ 20 w 37"/>
                <a:gd name="T3" fmla="*/ 0 h 55"/>
                <a:gd name="T4" fmla="*/ 0 w 37"/>
                <a:gd name="T5" fmla="*/ 0 h 55"/>
                <a:gd name="T6" fmla="*/ 15 w 37"/>
                <a:gd name="T7" fmla="*/ 55 h 55"/>
                <a:gd name="T8" fmla="*/ 37 w 37"/>
                <a:gd name="T9" fmla="*/ 55 h 55"/>
              </a:gdLst>
              <a:ahLst/>
              <a:cxnLst>
                <a:cxn ang="0">
                  <a:pos x="T0" y="T1"/>
                </a:cxn>
                <a:cxn ang="0">
                  <a:pos x="T2" y="T3"/>
                </a:cxn>
                <a:cxn ang="0">
                  <a:pos x="T4" y="T5"/>
                </a:cxn>
                <a:cxn ang="0">
                  <a:pos x="T6" y="T7"/>
                </a:cxn>
                <a:cxn ang="0">
                  <a:pos x="T8" y="T9"/>
                </a:cxn>
              </a:cxnLst>
              <a:rect l="0" t="0" r="r" b="b"/>
              <a:pathLst>
                <a:path w="37" h="55">
                  <a:moveTo>
                    <a:pt x="37" y="55"/>
                  </a:moveTo>
                  <a:lnTo>
                    <a:pt x="20" y="0"/>
                  </a:lnTo>
                  <a:lnTo>
                    <a:pt x="0" y="0"/>
                  </a:lnTo>
                  <a:lnTo>
                    <a:pt x="15" y="55"/>
                  </a:lnTo>
                  <a:lnTo>
                    <a:pt x="37"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03" name="Freeform 22">
              <a:extLst>
                <a:ext uri="{FF2B5EF4-FFF2-40B4-BE49-F238E27FC236}">
                  <a16:creationId xmlns:a16="http://schemas.microsoft.com/office/drawing/2014/main" id="{00000000-0008-0000-0100-0000E4090000}"/>
                </a:ext>
              </a:extLst>
            </p:cNvPr>
            <p:cNvSpPr>
              <a:spLocks/>
            </p:cNvSpPr>
            <p:nvPr/>
          </p:nvSpPr>
          <p:spPr bwMode="auto">
            <a:xfrm>
              <a:off x="39" y="25"/>
              <a:ext cx="35" cy="55"/>
            </a:xfrm>
            <a:custGeom>
              <a:avLst/>
              <a:gdLst>
                <a:gd name="T0" fmla="*/ 35 w 35"/>
                <a:gd name="T1" fmla="*/ 55 h 55"/>
                <a:gd name="T2" fmla="*/ 20 w 35"/>
                <a:gd name="T3" fmla="*/ 0 h 55"/>
                <a:gd name="T4" fmla="*/ 0 w 35"/>
                <a:gd name="T5" fmla="*/ 0 h 55"/>
                <a:gd name="T6" fmla="*/ 15 w 35"/>
                <a:gd name="T7" fmla="*/ 55 h 55"/>
                <a:gd name="T8" fmla="*/ 35 w 35"/>
                <a:gd name="T9" fmla="*/ 55 h 55"/>
              </a:gdLst>
              <a:ahLst/>
              <a:cxnLst>
                <a:cxn ang="0">
                  <a:pos x="T0" y="T1"/>
                </a:cxn>
                <a:cxn ang="0">
                  <a:pos x="T2" y="T3"/>
                </a:cxn>
                <a:cxn ang="0">
                  <a:pos x="T4" y="T5"/>
                </a:cxn>
                <a:cxn ang="0">
                  <a:pos x="T6" y="T7"/>
                </a:cxn>
                <a:cxn ang="0">
                  <a:pos x="T8" y="T9"/>
                </a:cxn>
              </a:cxnLst>
              <a:rect l="0" t="0" r="r" b="b"/>
              <a:pathLst>
                <a:path w="35" h="55">
                  <a:moveTo>
                    <a:pt x="35" y="55"/>
                  </a:moveTo>
                  <a:lnTo>
                    <a:pt x="20" y="0"/>
                  </a:lnTo>
                  <a:lnTo>
                    <a:pt x="0" y="0"/>
                  </a:lnTo>
                  <a:lnTo>
                    <a:pt x="15" y="55"/>
                  </a:lnTo>
                  <a:lnTo>
                    <a:pt x="3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04" name="Freeform 23">
              <a:extLst>
                <a:ext uri="{FF2B5EF4-FFF2-40B4-BE49-F238E27FC236}">
                  <a16:creationId xmlns:a16="http://schemas.microsoft.com/office/drawing/2014/main" id="{00000000-0008-0000-0100-0000E5090000}"/>
                </a:ext>
              </a:extLst>
            </p:cNvPr>
            <p:cNvSpPr>
              <a:spLocks/>
            </p:cNvSpPr>
            <p:nvPr/>
          </p:nvSpPr>
          <p:spPr bwMode="auto">
            <a:xfrm>
              <a:off x="56" y="92"/>
              <a:ext cx="40" cy="59"/>
            </a:xfrm>
            <a:custGeom>
              <a:avLst/>
              <a:gdLst>
                <a:gd name="T0" fmla="*/ 0 w 40"/>
                <a:gd name="T1" fmla="*/ 0 h 59"/>
                <a:gd name="T2" fmla="*/ 20 w 40"/>
                <a:gd name="T3" fmla="*/ 59 h 59"/>
                <a:gd name="T4" fmla="*/ 40 w 40"/>
                <a:gd name="T5" fmla="*/ 59 h 59"/>
                <a:gd name="T6" fmla="*/ 22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20" y="59"/>
                  </a:lnTo>
                  <a:lnTo>
                    <a:pt x="40"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nvGrpSpPr>
          <p:cNvPr id="805" name="Group 10">
            <a:extLst>
              <a:ext uri="{FF2B5EF4-FFF2-40B4-BE49-F238E27FC236}">
                <a16:creationId xmlns:a16="http://schemas.microsoft.com/office/drawing/2014/main" id="{00000000-0008-0000-0100-0000D8090000}"/>
              </a:ext>
            </a:extLst>
          </p:cNvPr>
          <p:cNvGrpSpPr>
            <a:grpSpLocks noChangeAspect="1"/>
          </p:cNvGrpSpPr>
          <p:nvPr/>
        </p:nvGrpSpPr>
        <p:grpSpPr bwMode="auto">
          <a:xfrm>
            <a:off x="5909260" y="1123651"/>
            <a:ext cx="702323" cy="471789"/>
            <a:chOff x="0" y="0"/>
            <a:chExt cx="262" cy="176"/>
          </a:xfrm>
          <a:solidFill>
            <a:srgbClr val="009C89"/>
          </a:solidFill>
        </p:grpSpPr>
        <p:sp>
          <p:nvSpPr>
            <p:cNvPr id="806" name="Freeform 11">
              <a:extLst>
                <a:ext uri="{FF2B5EF4-FFF2-40B4-BE49-F238E27FC236}">
                  <a16:creationId xmlns:a16="http://schemas.microsoft.com/office/drawing/2014/main" id="{00000000-0008-0000-0100-0000D9090000}"/>
                </a:ext>
              </a:extLst>
            </p:cNvPr>
            <p:cNvSpPr>
              <a:spLocks noEditPoints="1"/>
            </p:cNvSpPr>
            <p:nvPr/>
          </p:nvSpPr>
          <p:spPr bwMode="auto">
            <a:xfrm>
              <a:off x="0" y="0"/>
              <a:ext cx="262" cy="176"/>
            </a:xfrm>
            <a:custGeom>
              <a:avLst/>
              <a:gdLst>
                <a:gd name="T0" fmla="*/ 7 w 107"/>
                <a:gd name="T1" fmla="*/ 26 h 71"/>
                <a:gd name="T2" fmla="*/ 7 w 107"/>
                <a:gd name="T3" fmla="*/ 26 h 71"/>
                <a:gd name="T4" fmla="*/ 7 w 107"/>
                <a:gd name="T5" fmla="*/ 63 h 71"/>
                <a:gd name="T6" fmla="*/ 4 w 107"/>
                <a:gd name="T7" fmla="*/ 63 h 71"/>
                <a:gd name="T8" fmla="*/ 2 w 107"/>
                <a:gd name="T9" fmla="*/ 66 h 71"/>
                <a:gd name="T10" fmla="*/ 4 w 107"/>
                <a:gd name="T11" fmla="*/ 68 h 71"/>
                <a:gd name="T12" fmla="*/ 20 w 107"/>
                <a:gd name="T13" fmla="*/ 68 h 71"/>
                <a:gd name="T14" fmla="*/ 20 w 107"/>
                <a:gd name="T15" fmla="*/ 70 h 71"/>
                <a:gd name="T16" fmla="*/ 23 w 107"/>
                <a:gd name="T17" fmla="*/ 71 h 71"/>
                <a:gd name="T18" fmla="*/ 105 w 107"/>
                <a:gd name="T19" fmla="*/ 71 h 71"/>
                <a:gd name="T20" fmla="*/ 107 w 107"/>
                <a:gd name="T21" fmla="*/ 70 h 71"/>
                <a:gd name="T22" fmla="*/ 107 w 107"/>
                <a:gd name="T23" fmla="*/ 68 h 71"/>
                <a:gd name="T24" fmla="*/ 88 w 107"/>
                <a:gd name="T25" fmla="*/ 2 h 71"/>
                <a:gd name="T26" fmla="*/ 85 w 107"/>
                <a:gd name="T27" fmla="*/ 0 h 71"/>
                <a:gd name="T28" fmla="*/ 3 w 107"/>
                <a:gd name="T29" fmla="*/ 0 h 71"/>
                <a:gd name="T30" fmla="*/ 1 w 107"/>
                <a:gd name="T31" fmla="*/ 1 h 71"/>
                <a:gd name="T32" fmla="*/ 1 w 107"/>
                <a:gd name="T33" fmla="*/ 3 h 71"/>
                <a:gd name="T34" fmla="*/ 7 w 107"/>
                <a:gd name="T35" fmla="*/ 26 h 71"/>
                <a:gd name="T36" fmla="*/ 12 w 107"/>
                <a:gd name="T37" fmla="*/ 63 h 71"/>
                <a:gd name="T38" fmla="*/ 12 w 107"/>
                <a:gd name="T39" fmla="*/ 40 h 71"/>
                <a:gd name="T40" fmla="*/ 19 w 107"/>
                <a:gd name="T41" fmla="*/ 63 h 71"/>
                <a:gd name="T42" fmla="*/ 12 w 107"/>
                <a:gd name="T43" fmla="*/ 63 h 71"/>
                <a:gd name="T44" fmla="*/ 84 w 107"/>
                <a:gd name="T45" fmla="*/ 4 h 71"/>
                <a:gd name="T46" fmla="*/ 102 w 107"/>
                <a:gd name="T47" fmla="*/ 67 h 71"/>
                <a:gd name="T48" fmla="*/ 24 w 107"/>
                <a:gd name="T49" fmla="*/ 67 h 71"/>
                <a:gd name="T50" fmla="*/ 6 w 107"/>
                <a:gd name="T51" fmla="*/ 4 h 71"/>
                <a:gd name="T52" fmla="*/ 84 w 107"/>
                <a:gd name="T53"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 h="71">
                  <a:moveTo>
                    <a:pt x="7" y="26"/>
                  </a:moveTo>
                  <a:cubicBezTo>
                    <a:pt x="7" y="26"/>
                    <a:pt x="7" y="26"/>
                    <a:pt x="7" y="26"/>
                  </a:cubicBezTo>
                  <a:cubicBezTo>
                    <a:pt x="7" y="63"/>
                    <a:pt x="7" y="63"/>
                    <a:pt x="7" y="63"/>
                  </a:cubicBezTo>
                  <a:cubicBezTo>
                    <a:pt x="4" y="63"/>
                    <a:pt x="4" y="63"/>
                    <a:pt x="4" y="63"/>
                  </a:cubicBezTo>
                  <a:cubicBezTo>
                    <a:pt x="3" y="63"/>
                    <a:pt x="2" y="64"/>
                    <a:pt x="2" y="66"/>
                  </a:cubicBezTo>
                  <a:cubicBezTo>
                    <a:pt x="2" y="67"/>
                    <a:pt x="3" y="68"/>
                    <a:pt x="4" y="68"/>
                  </a:cubicBezTo>
                  <a:cubicBezTo>
                    <a:pt x="20" y="68"/>
                    <a:pt x="20" y="68"/>
                    <a:pt x="20" y="68"/>
                  </a:cubicBezTo>
                  <a:cubicBezTo>
                    <a:pt x="20" y="70"/>
                    <a:pt x="20" y="70"/>
                    <a:pt x="20" y="70"/>
                  </a:cubicBezTo>
                  <a:cubicBezTo>
                    <a:pt x="21" y="71"/>
                    <a:pt x="22" y="71"/>
                    <a:pt x="23" y="71"/>
                  </a:cubicBezTo>
                  <a:cubicBezTo>
                    <a:pt x="105" y="71"/>
                    <a:pt x="105" y="71"/>
                    <a:pt x="105" y="71"/>
                  </a:cubicBezTo>
                  <a:cubicBezTo>
                    <a:pt x="106" y="71"/>
                    <a:pt x="106" y="71"/>
                    <a:pt x="107" y="70"/>
                  </a:cubicBezTo>
                  <a:cubicBezTo>
                    <a:pt x="107" y="70"/>
                    <a:pt x="107" y="69"/>
                    <a:pt x="107" y="68"/>
                  </a:cubicBezTo>
                  <a:cubicBezTo>
                    <a:pt x="88" y="2"/>
                    <a:pt x="88" y="2"/>
                    <a:pt x="88" y="2"/>
                  </a:cubicBezTo>
                  <a:cubicBezTo>
                    <a:pt x="87" y="1"/>
                    <a:pt x="86" y="0"/>
                    <a:pt x="85" y="0"/>
                  </a:cubicBezTo>
                  <a:cubicBezTo>
                    <a:pt x="3" y="0"/>
                    <a:pt x="3" y="0"/>
                    <a:pt x="3" y="0"/>
                  </a:cubicBezTo>
                  <a:cubicBezTo>
                    <a:pt x="2" y="0"/>
                    <a:pt x="1" y="0"/>
                    <a:pt x="1" y="1"/>
                  </a:cubicBezTo>
                  <a:cubicBezTo>
                    <a:pt x="1" y="1"/>
                    <a:pt x="0" y="2"/>
                    <a:pt x="1" y="3"/>
                  </a:cubicBezTo>
                  <a:lnTo>
                    <a:pt x="7" y="26"/>
                  </a:lnTo>
                  <a:close/>
                  <a:moveTo>
                    <a:pt x="12" y="63"/>
                  </a:moveTo>
                  <a:cubicBezTo>
                    <a:pt x="12" y="40"/>
                    <a:pt x="12" y="40"/>
                    <a:pt x="12" y="40"/>
                  </a:cubicBezTo>
                  <a:cubicBezTo>
                    <a:pt x="19" y="63"/>
                    <a:pt x="19" y="63"/>
                    <a:pt x="19" y="63"/>
                  </a:cubicBezTo>
                  <a:lnTo>
                    <a:pt x="12" y="63"/>
                  </a:lnTo>
                  <a:close/>
                  <a:moveTo>
                    <a:pt x="84" y="4"/>
                  </a:moveTo>
                  <a:cubicBezTo>
                    <a:pt x="102" y="67"/>
                    <a:pt x="102" y="67"/>
                    <a:pt x="102" y="67"/>
                  </a:cubicBezTo>
                  <a:cubicBezTo>
                    <a:pt x="24" y="67"/>
                    <a:pt x="24" y="67"/>
                    <a:pt x="24" y="67"/>
                  </a:cubicBezTo>
                  <a:cubicBezTo>
                    <a:pt x="6" y="4"/>
                    <a:pt x="6" y="4"/>
                    <a:pt x="6" y="4"/>
                  </a:cubicBezTo>
                  <a:lnTo>
                    <a:pt x="8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07" name="Freeform 12">
              <a:extLst>
                <a:ext uri="{FF2B5EF4-FFF2-40B4-BE49-F238E27FC236}">
                  <a16:creationId xmlns:a16="http://schemas.microsoft.com/office/drawing/2014/main" id="{00000000-0008-0000-0100-0000DA090000}"/>
                </a:ext>
              </a:extLst>
            </p:cNvPr>
            <p:cNvSpPr>
              <a:spLocks/>
            </p:cNvSpPr>
            <p:nvPr/>
          </p:nvSpPr>
          <p:spPr bwMode="auto">
            <a:xfrm>
              <a:off x="91" y="25"/>
              <a:ext cx="36" cy="55"/>
            </a:xfrm>
            <a:custGeom>
              <a:avLst/>
              <a:gdLst>
                <a:gd name="T0" fmla="*/ 36 w 36"/>
                <a:gd name="T1" fmla="*/ 55 h 55"/>
                <a:gd name="T2" fmla="*/ 22 w 36"/>
                <a:gd name="T3" fmla="*/ 0 h 55"/>
                <a:gd name="T4" fmla="*/ 0 w 36"/>
                <a:gd name="T5" fmla="*/ 0 h 55"/>
                <a:gd name="T6" fmla="*/ 14 w 36"/>
                <a:gd name="T7" fmla="*/ 55 h 55"/>
                <a:gd name="T8" fmla="*/ 36 w 36"/>
                <a:gd name="T9" fmla="*/ 55 h 55"/>
              </a:gdLst>
              <a:ahLst/>
              <a:cxnLst>
                <a:cxn ang="0">
                  <a:pos x="T0" y="T1"/>
                </a:cxn>
                <a:cxn ang="0">
                  <a:pos x="T2" y="T3"/>
                </a:cxn>
                <a:cxn ang="0">
                  <a:pos x="T4" y="T5"/>
                </a:cxn>
                <a:cxn ang="0">
                  <a:pos x="T6" y="T7"/>
                </a:cxn>
                <a:cxn ang="0">
                  <a:pos x="T8" y="T9"/>
                </a:cxn>
              </a:cxnLst>
              <a:rect l="0" t="0" r="r" b="b"/>
              <a:pathLst>
                <a:path w="36" h="55">
                  <a:moveTo>
                    <a:pt x="36" y="55"/>
                  </a:moveTo>
                  <a:lnTo>
                    <a:pt x="22" y="0"/>
                  </a:lnTo>
                  <a:lnTo>
                    <a:pt x="0" y="0"/>
                  </a:lnTo>
                  <a:lnTo>
                    <a:pt x="14" y="55"/>
                  </a:lnTo>
                  <a:lnTo>
                    <a:pt x="36"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08" name="Freeform 13">
              <a:extLst>
                <a:ext uri="{FF2B5EF4-FFF2-40B4-BE49-F238E27FC236}">
                  <a16:creationId xmlns:a16="http://schemas.microsoft.com/office/drawing/2014/main" id="{00000000-0008-0000-0100-0000DB090000}"/>
                </a:ext>
              </a:extLst>
            </p:cNvPr>
            <p:cNvSpPr>
              <a:spLocks/>
            </p:cNvSpPr>
            <p:nvPr/>
          </p:nvSpPr>
          <p:spPr bwMode="auto">
            <a:xfrm>
              <a:off x="83" y="92"/>
              <a:ext cx="40" cy="59"/>
            </a:xfrm>
            <a:custGeom>
              <a:avLst/>
              <a:gdLst>
                <a:gd name="T0" fmla="*/ 0 w 40"/>
                <a:gd name="T1" fmla="*/ 0 h 59"/>
                <a:gd name="T2" fmla="*/ 17 w 40"/>
                <a:gd name="T3" fmla="*/ 59 h 59"/>
                <a:gd name="T4" fmla="*/ 40 w 40"/>
                <a:gd name="T5" fmla="*/ 59 h 59"/>
                <a:gd name="T6" fmla="*/ 20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17" y="59"/>
                  </a:lnTo>
                  <a:lnTo>
                    <a:pt x="40"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09" name="Freeform 14">
              <a:extLst>
                <a:ext uri="{FF2B5EF4-FFF2-40B4-BE49-F238E27FC236}">
                  <a16:creationId xmlns:a16="http://schemas.microsoft.com/office/drawing/2014/main" id="{00000000-0008-0000-0100-0000DC090000}"/>
                </a:ext>
              </a:extLst>
            </p:cNvPr>
            <p:cNvSpPr>
              <a:spLocks/>
            </p:cNvSpPr>
            <p:nvPr/>
          </p:nvSpPr>
          <p:spPr bwMode="auto">
            <a:xfrm>
              <a:off x="66" y="25"/>
              <a:ext cx="34" cy="55"/>
            </a:xfrm>
            <a:custGeom>
              <a:avLst/>
              <a:gdLst>
                <a:gd name="T0" fmla="*/ 34 w 34"/>
                <a:gd name="T1" fmla="*/ 55 h 55"/>
                <a:gd name="T2" fmla="*/ 20 w 34"/>
                <a:gd name="T3" fmla="*/ 0 h 55"/>
                <a:gd name="T4" fmla="*/ 0 w 34"/>
                <a:gd name="T5" fmla="*/ 0 h 55"/>
                <a:gd name="T6" fmla="*/ 15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20" y="0"/>
                  </a:lnTo>
                  <a:lnTo>
                    <a:pt x="0" y="0"/>
                  </a:lnTo>
                  <a:lnTo>
                    <a:pt x="15"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10" name="Freeform 15">
              <a:extLst>
                <a:ext uri="{FF2B5EF4-FFF2-40B4-BE49-F238E27FC236}">
                  <a16:creationId xmlns:a16="http://schemas.microsoft.com/office/drawing/2014/main" id="{00000000-0008-0000-0100-0000DD090000}"/>
                </a:ext>
              </a:extLst>
            </p:cNvPr>
            <p:cNvSpPr>
              <a:spLocks/>
            </p:cNvSpPr>
            <p:nvPr/>
          </p:nvSpPr>
          <p:spPr bwMode="auto">
            <a:xfrm>
              <a:off x="110" y="92"/>
              <a:ext cx="37" cy="59"/>
            </a:xfrm>
            <a:custGeom>
              <a:avLst/>
              <a:gdLst>
                <a:gd name="T0" fmla="*/ 0 w 37"/>
                <a:gd name="T1" fmla="*/ 0 h 59"/>
                <a:gd name="T2" fmla="*/ 17 w 37"/>
                <a:gd name="T3" fmla="*/ 59 h 59"/>
                <a:gd name="T4" fmla="*/ 37 w 37"/>
                <a:gd name="T5" fmla="*/ 59 h 59"/>
                <a:gd name="T6" fmla="*/ 20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11" name="Freeform 16">
              <a:extLst>
                <a:ext uri="{FF2B5EF4-FFF2-40B4-BE49-F238E27FC236}">
                  <a16:creationId xmlns:a16="http://schemas.microsoft.com/office/drawing/2014/main" id="{00000000-0008-0000-0100-0000DE090000}"/>
                </a:ext>
              </a:extLst>
            </p:cNvPr>
            <p:cNvSpPr>
              <a:spLocks/>
            </p:cNvSpPr>
            <p:nvPr/>
          </p:nvSpPr>
          <p:spPr bwMode="auto">
            <a:xfrm>
              <a:off x="135" y="92"/>
              <a:ext cx="39" cy="59"/>
            </a:xfrm>
            <a:custGeom>
              <a:avLst/>
              <a:gdLst>
                <a:gd name="T0" fmla="*/ 0 w 39"/>
                <a:gd name="T1" fmla="*/ 0 h 59"/>
                <a:gd name="T2" fmla="*/ 19 w 39"/>
                <a:gd name="T3" fmla="*/ 59 h 59"/>
                <a:gd name="T4" fmla="*/ 39 w 39"/>
                <a:gd name="T5" fmla="*/ 59 h 59"/>
                <a:gd name="T6" fmla="*/ 22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9" y="59"/>
                  </a:lnTo>
                  <a:lnTo>
                    <a:pt x="39"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12" name="Freeform 17">
              <a:extLst>
                <a:ext uri="{FF2B5EF4-FFF2-40B4-BE49-F238E27FC236}">
                  <a16:creationId xmlns:a16="http://schemas.microsoft.com/office/drawing/2014/main" id="{00000000-0008-0000-0100-0000DF090000}"/>
                </a:ext>
              </a:extLst>
            </p:cNvPr>
            <p:cNvSpPr>
              <a:spLocks/>
            </p:cNvSpPr>
            <p:nvPr/>
          </p:nvSpPr>
          <p:spPr bwMode="auto">
            <a:xfrm>
              <a:off x="118"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13" name="Freeform 18">
              <a:extLst>
                <a:ext uri="{FF2B5EF4-FFF2-40B4-BE49-F238E27FC236}">
                  <a16:creationId xmlns:a16="http://schemas.microsoft.com/office/drawing/2014/main" id="{00000000-0008-0000-0100-0000E0090000}"/>
                </a:ext>
              </a:extLst>
            </p:cNvPr>
            <p:cNvSpPr>
              <a:spLocks/>
            </p:cNvSpPr>
            <p:nvPr/>
          </p:nvSpPr>
          <p:spPr bwMode="auto">
            <a:xfrm>
              <a:off x="145"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14" name="Freeform 19">
              <a:extLst>
                <a:ext uri="{FF2B5EF4-FFF2-40B4-BE49-F238E27FC236}">
                  <a16:creationId xmlns:a16="http://schemas.microsoft.com/office/drawing/2014/main" id="{00000000-0008-0000-0100-0000E1090000}"/>
                </a:ext>
              </a:extLst>
            </p:cNvPr>
            <p:cNvSpPr>
              <a:spLocks/>
            </p:cNvSpPr>
            <p:nvPr/>
          </p:nvSpPr>
          <p:spPr bwMode="auto">
            <a:xfrm>
              <a:off x="162" y="92"/>
              <a:ext cx="39" cy="59"/>
            </a:xfrm>
            <a:custGeom>
              <a:avLst/>
              <a:gdLst>
                <a:gd name="T0" fmla="*/ 0 w 39"/>
                <a:gd name="T1" fmla="*/ 0 h 59"/>
                <a:gd name="T2" fmla="*/ 17 w 39"/>
                <a:gd name="T3" fmla="*/ 59 h 59"/>
                <a:gd name="T4" fmla="*/ 39 w 39"/>
                <a:gd name="T5" fmla="*/ 59 h 59"/>
                <a:gd name="T6" fmla="*/ 19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7" y="59"/>
                  </a:lnTo>
                  <a:lnTo>
                    <a:pt x="39"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15" name="Freeform 20">
              <a:extLst>
                <a:ext uri="{FF2B5EF4-FFF2-40B4-BE49-F238E27FC236}">
                  <a16:creationId xmlns:a16="http://schemas.microsoft.com/office/drawing/2014/main" id="{00000000-0008-0000-0100-0000E2090000}"/>
                </a:ext>
              </a:extLst>
            </p:cNvPr>
            <p:cNvSpPr>
              <a:spLocks/>
            </p:cNvSpPr>
            <p:nvPr/>
          </p:nvSpPr>
          <p:spPr bwMode="auto">
            <a:xfrm>
              <a:off x="189" y="92"/>
              <a:ext cx="37" cy="59"/>
            </a:xfrm>
            <a:custGeom>
              <a:avLst/>
              <a:gdLst>
                <a:gd name="T0" fmla="*/ 0 w 37"/>
                <a:gd name="T1" fmla="*/ 0 h 59"/>
                <a:gd name="T2" fmla="*/ 17 w 37"/>
                <a:gd name="T3" fmla="*/ 59 h 59"/>
                <a:gd name="T4" fmla="*/ 37 w 37"/>
                <a:gd name="T5" fmla="*/ 59 h 59"/>
                <a:gd name="T6" fmla="*/ 19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16" name="Freeform 21">
              <a:extLst>
                <a:ext uri="{FF2B5EF4-FFF2-40B4-BE49-F238E27FC236}">
                  <a16:creationId xmlns:a16="http://schemas.microsoft.com/office/drawing/2014/main" id="{00000000-0008-0000-0100-0000E3090000}"/>
                </a:ext>
              </a:extLst>
            </p:cNvPr>
            <p:cNvSpPr>
              <a:spLocks/>
            </p:cNvSpPr>
            <p:nvPr/>
          </p:nvSpPr>
          <p:spPr bwMode="auto">
            <a:xfrm>
              <a:off x="169" y="25"/>
              <a:ext cx="37" cy="55"/>
            </a:xfrm>
            <a:custGeom>
              <a:avLst/>
              <a:gdLst>
                <a:gd name="T0" fmla="*/ 37 w 37"/>
                <a:gd name="T1" fmla="*/ 55 h 55"/>
                <a:gd name="T2" fmla="*/ 20 w 37"/>
                <a:gd name="T3" fmla="*/ 0 h 55"/>
                <a:gd name="T4" fmla="*/ 0 w 37"/>
                <a:gd name="T5" fmla="*/ 0 h 55"/>
                <a:gd name="T6" fmla="*/ 15 w 37"/>
                <a:gd name="T7" fmla="*/ 55 h 55"/>
                <a:gd name="T8" fmla="*/ 37 w 37"/>
                <a:gd name="T9" fmla="*/ 55 h 55"/>
              </a:gdLst>
              <a:ahLst/>
              <a:cxnLst>
                <a:cxn ang="0">
                  <a:pos x="T0" y="T1"/>
                </a:cxn>
                <a:cxn ang="0">
                  <a:pos x="T2" y="T3"/>
                </a:cxn>
                <a:cxn ang="0">
                  <a:pos x="T4" y="T5"/>
                </a:cxn>
                <a:cxn ang="0">
                  <a:pos x="T6" y="T7"/>
                </a:cxn>
                <a:cxn ang="0">
                  <a:pos x="T8" y="T9"/>
                </a:cxn>
              </a:cxnLst>
              <a:rect l="0" t="0" r="r" b="b"/>
              <a:pathLst>
                <a:path w="37" h="55">
                  <a:moveTo>
                    <a:pt x="37" y="55"/>
                  </a:moveTo>
                  <a:lnTo>
                    <a:pt x="20" y="0"/>
                  </a:lnTo>
                  <a:lnTo>
                    <a:pt x="0" y="0"/>
                  </a:lnTo>
                  <a:lnTo>
                    <a:pt x="15" y="55"/>
                  </a:lnTo>
                  <a:lnTo>
                    <a:pt x="37"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17" name="Freeform 22">
              <a:extLst>
                <a:ext uri="{FF2B5EF4-FFF2-40B4-BE49-F238E27FC236}">
                  <a16:creationId xmlns:a16="http://schemas.microsoft.com/office/drawing/2014/main" id="{00000000-0008-0000-0100-0000E4090000}"/>
                </a:ext>
              </a:extLst>
            </p:cNvPr>
            <p:cNvSpPr>
              <a:spLocks/>
            </p:cNvSpPr>
            <p:nvPr/>
          </p:nvSpPr>
          <p:spPr bwMode="auto">
            <a:xfrm>
              <a:off x="39" y="25"/>
              <a:ext cx="35" cy="55"/>
            </a:xfrm>
            <a:custGeom>
              <a:avLst/>
              <a:gdLst>
                <a:gd name="T0" fmla="*/ 35 w 35"/>
                <a:gd name="T1" fmla="*/ 55 h 55"/>
                <a:gd name="T2" fmla="*/ 20 w 35"/>
                <a:gd name="T3" fmla="*/ 0 h 55"/>
                <a:gd name="T4" fmla="*/ 0 w 35"/>
                <a:gd name="T5" fmla="*/ 0 h 55"/>
                <a:gd name="T6" fmla="*/ 15 w 35"/>
                <a:gd name="T7" fmla="*/ 55 h 55"/>
                <a:gd name="T8" fmla="*/ 35 w 35"/>
                <a:gd name="T9" fmla="*/ 55 h 55"/>
              </a:gdLst>
              <a:ahLst/>
              <a:cxnLst>
                <a:cxn ang="0">
                  <a:pos x="T0" y="T1"/>
                </a:cxn>
                <a:cxn ang="0">
                  <a:pos x="T2" y="T3"/>
                </a:cxn>
                <a:cxn ang="0">
                  <a:pos x="T4" y="T5"/>
                </a:cxn>
                <a:cxn ang="0">
                  <a:pos x="T6" y="T7"/>
                </a:cxn>
                <a:cxn ang="0">
                  <a:pos x="T8" y="T9"/>
                </a:cxn>
              </a:cxnLst>
              <a:rect l="0" t="0" r="r" b="b"/>
              <a:pathLst>
                <a:path w="35" h="55">
                  <a:moveTo>
                    <a:pt x="35" y="55"/>
                  </a:moveTo>
                  <a:lnTo>
                    <a:pt x="20" y="0"/>
                  </a:lnTo>
                  <a:lnTo>
                    <a:pt x="0" y="0"/>
                  </a:lnTo>
                  <a:lnTo>
                    <a:pt x="15" y="55"/>
                  </a:lnTo>
                  <a:lnTo>
                    <a:pt x="3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18" name="Freeform 23">
              <a:extLst>
                <a:ext uri="{FF2B5EF4-FFF2-40B4-BE49-F238E27FC236}">
                  <a16:creationId xmlns:a16="http://schemas.microsoft.com/office/drawing/2014/main" id="{00000000-0008-0000-0100-0000E5090000}"/>
                </a:ext>
              </a:extLst>
            </p:cNvPr>
            <p:cNvSpPr>
              <a:spLocks/>
            </p:cNvSpPr>
            <p:nvPr/>
          </p:nvSpPr>
          <p:spPr bwMode="auto">
            <a:xfrm>
              <a:off x="56" y="92"/>
              <a:ext cx="40" cy="59"/>
            </a:xfrm>
            <a:custGeom>
              <a:avLst/>
              <a:gdLst>
                <a:gd name="T0" fmla="*/ 0 w 40"/>
                <a:gd name="T1" fmla="*/ 0 h 59"/>
                <a:gd name="T2" fmla="*/ 20 w 40"/>
                <a:gd name="T3" fmla="*/ 59 h 59"/>
                <a:gd name="T4" fmla="*/ 40 w 40"/>
                <a:gd name="T5" fmla="*/ 59 h 59"/>
                <a:gd name="T6" fmla="*/ 22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20" y="59"/>
                  </a:lnTo>
                  <a:lnTo>
                    <a:pt x="40"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nvGrpSpPr>
          <p:cNvPr id="819" name="Group 10">
            <a:extLst>
              <a:ext uri="{FF2B5EF4-FFF2-40B4-BE49-F238E27FC236}">
                <a16:creationId xmlns:a16="http://schemas.microsoft.com/office/drawing/2014/main" id="{00000000-0008-0000-0100-0000D8090000}"/>
              </a:ext>
            </a:extLst>
          </p:cNvPr>
          <p:cNvGrpSpPr>
            <a:grpSpLocks noChangeAspect="1"/>
          </p:cNvGrpSpPr>
          <p:nvPr/>
        </p:nvGrpSpPr>
        <p:grpSpPr bwMode="auto">
          <a:xfrm>
            <a:off x="6697094" y="1125523"/>
            <a:ext cx="702323" cy="471789"/>
            <a:chOff x="0" y="0"/>
            <a:chExt cx="262" cy="176"/>
          </a:xfrm>
          <a:solidFill>
            <a:srgbClr val="009C89"/>
          </a:solidFill>
        </p:grpSpPr>
        <p:sp>
          <p:nvSpPr>
            <p:cNvPr id="820" name="Freeform 11">
              <a:extLst>
                <a:ext uri="{FF2B5EF4-FFF2-40B4-BE49-F238E27FC236}">
                  <a16:creationId xmlns:a16="http://schemas.microsoft.com/office/drawing/2014/main" id="{00000000-0008-0000-0100-0000D9090000}"/>
                </a:ext>
              </a:extLst>
            </p:cNvPr>
            <p:cNvSpPr>
              <a:spLocks noEditPoints="1"/>
            </p:cNvSpPr>
            <p:nvPr/>
          </p:nvSpPr>
          <p:spPr bwMode="auto">
            <a:xfrm>
              <a:off x="0" y="0"/>
              <a:ext cx="262" cy="176"/>
            </a:xfrm>
            <a:custGeom>
              <a:avLst/>
              <a:gdLst>
                <a:gd name="T0" fmla="*/ 7 w 107"/>
                <a:gd name="T1" fmla="*/ 26 h 71"/>
                <a:gd name="T2" fmla="*/ 7 w 107"/>
                <a:gd name="T3" fmla="*/ 26 h 71"/>
                <a:gd name="T4" fmla="*/ 7 w 107"/>
                <a:gd name="T5" fmla="*/ 63 h 71"/>
                <a:gd name="T6" fmla="*/ 4 w 107"/>
                <a:gd name="T7" fmla="*/ 63 h 71"/>
                <a:gd name="T8" fmla="*/ 2 w 107"/>
                <a:gd name="T9" fmla="*/ 66 h 71"/>
                <a:gd name="T10" fmla="*/ 4 w 107"/>
                <a:gd name="T11" fmla="*/ 68 h 71"/>
                <a:gd name="T12" fmla="*/ 20 w 107"/>
                <a:gd name="T13" fmla="*/ 68 h 71"/>
                <a:gd name="T14" fmla="*/ 20 w 107"/>
                <a:gd name="T15" fmla="*/ 70 h 71"/>
                <a:gd name="T16" fmla="*/ 23 w 107"/>
                <a:gd name="T17" fmla="*/ 71 h 71"/>
                <a:gd name="T18" fmla="*/ 105 w 107"/>
                <a:gd name="T19" fmla="*/ 71 h 71"/>
                <a:gd name="T20" fmla="*/ 107 w 107"/>
                <a:gd name="T21" fmla="*/ 70 h 71"/>
                <a:gd name="T22" fmla="*/ 107 w 107"/>
                <a:gd name="T23" fmla="*/ 68 h 71"/>
                <a:gd name="T24" fmla="*/ 88 w 107"/>
                <a:gd name="T25" fmla="*/ 2 h 71"/>
                <a:gd name="T26" fmla="*/ 85 w 107"/>
                <a:gd name="T27" fmla="*/ 0 h 71"/>
                <a:gd name="T28" fmla="*/ 3 w 107"/>
                <a:gd name="T29" fmla="*/ 0 h 71"/>
                <a:gd name="T30" fmla="*/ 1 w 107"/>
                <a:gd name="T31" fmla="*/ 1 h 71"/>
                <a:gd name="T32" fmla="*/ 1 w 107"/>
                <a:gd name="T33" fmla="*/ 3 h 71"/>
                <a:gd name="T34" fmla="*/ 7 w 107"/>
                <a:gd name="T35" fmla="*/ 26 h 71"/>
                <a:gd name="T36" fmla="*/ 12 w 107"/>
                <a:gd name="T37" fmla="*/ 63 h 71"/>
                <a:gd name="T38" fmla="*/ 12 w 107"/>
                <a:gd name="T39" fmla="*/ 40 h 71"/>
                <a:gd name="T40" fmla="*/ 19 w 107"/>
                <a:gd name="T41" fmla="*/ 63 h 71"/>
                <a:gd name="T42" fmla="*/ 12 w 107"/>
                <a:gd name="T43" fmla="*/ 63 h 71"/>
                <a:gd name="T44" fmla="*/ 84 w 107"/>
                <a:gd name="T45" fmla="*/ 4 h 71"/>
                <a:gd name="T46" fmla="*/ 102 w 107"/>
                <a:gd name="T47" fmla="*/ 67 h 71"/>
                <a:gd name="T48" fmla="*/ 24 w 107"/>
                <a:gd name="T49" fmla="*/ 67 h 71"/>
                <a:gd name="T50" fmla="*/ 6 w 107"/>
                <a:gd name="T51" fmla="*/ 4 h 71"/>
                <a:gd name="T52" fmla="*/ 84 w 107"/>
                <a:gd name="T53"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 h="71">
                  <a:moveTo>
                    <a:pt x="7" y="26"/>
                  </a:moveTo>
                  <a:cubicBezTo>
                    <a:pt x="7" y="26"/>
                    <a:pt x="7" y="26"/>
                    <a:pt x="7" y="26"/>
                  </a:cubicBezTo>
                  <a:cubicBezTo>
                    <a:pt x="7" y="63"/>
                    <a:pt x="7" y="63"/>
                    <a:pt x="7" y="63"/>
                  </a:cubicBezTo>
                  <a:cubicBezTo>
                    <a:pt x="4" y="63"/>
                    <a:pt x="4" y="63"/>
                    <a:pt x="4" y="63"/>
                  </a:cubicBezTo>
                  <a:cubicBezTo>
                    <a:pt x="3" y="63"/>
                    <a:pt x="2" y="64"/>
                    <a:pt x="2" y="66"/>
                  </a:cubicBezTo>
                  <a:cubicBezTo>
                    <a:pt x="2" y="67"/>
                    <a:pt x="3" y="68"/>
                    <a:pt x="4" y="68"/>
                  </a:cubicBezTo>
                  <a:cubicBezTo>
                    <a:pt x="20" y="68"/>
                    <a:pt x="20" y="68"/>
                    <a:pt x="20" y="68"/>
                  </a:cubicBezTo>
                  <a:cubicBezTo>
                    <a:pt x="20" y="70"/>
                    <a:pt x="20" y="70"/>
                    <a:pt x="20" y="70"/>
                  </a:cubicBezTo>
                  <a:cubicBezTo>
                    <a:pt x="21" y="71"/>
                    <a:pt x="22" y="71"/>
                    <a:pt x="23" y="71"/>
                  </a:cubicBezTo>
                  <a:cubicBezTo>
                    <a:pt x="105" y="71"/>
                    <a:pt x="105" y="71"/>
                    <a:pt x="105" y="71"/>
                  </a:cubicBezTo>
                  <a:cubicBezTo>
                    <a:pt x="106" y="71"/>
                    <a:pt x="106" y="71"/>
                    <a:pt x="107" y="70"/>
                  </a:cubicBezTo>
                  <a:cubicBezTo>
                    <a:pt x="107" y="70"/>
                    <a:pt x="107" y="69"/>
                    <a:pt x="107" y="68"/>
                  </a:cubicBezTo>
                  <a:cubicBezTo>
                    <a:pt x="88" y="2"/>
                    <a:pt x="88" y="2"/>
                    <a:pt x="88" y="2"/>
                  </a:cubicBezTo>
                  <a:cubicBezTo>
                    <a:pt x="87" y="1"/>
                    <a:pt x="86" y="0"/>
                    <a:pt x="85" y="0"/>
                  </a:cubicBezTo>
                  <a:cubicBezTo>
                    <a:pt x="3" y="0"/>
                    <a:pt x="3" y="0"/>
                    <a:pt x="3" y="0"/>
                  </a:cubicBezTo>
                  <a:cubicBezTo>
                    <a:pt x="2" y="0"/>
                    <a:pt x="1" y="0"/>
                    <a:pt x="1" y="1"/>
                  </a:cubicBezTo>
                  <a:cubicBezTo>
                    <a:pt x="1" y="1"/>
                    <a:pt x="0" y="2"/>
                    <a:pt x="1" y="3"/>
                  </a:cubicBezTo>
                  <a:lnTo>
                    <a:pt x="7" y="26"/>
                  </a:lnTo>
                  <a:close/>
                  <a:moveTo>
                    <a:pt x="12" y="63"/>
                  </a:moveTo>
                  <a:cubicBezTo>
                    <a:pt x="12" y="40"/>
                    <a:pt x="12" y="40"/>
                    <a:pt x="12" y="40"/>
                  </a:cubicBezTo>
                  <a:cubicBezTo>
                    <a:pt x="19" y="63"/>
                    <a:pt x="19" y="63"/>
                    <a:pt x="19" y="63"/>
                  </a:cubicBezTo>
                  <a:lnTo>
                    <a:pt x="12" y="63"/>
                  </a:lnTo>
                  <a:close/>
                  <a:moveTo>
                    <a:pt x="84" y="4"/>
                  </a:moveTo>
                  <a:cubicBezTo>
                    <a:pt x="102" y="67"/>
                    <a:pt x="102" y="67"/>
                    <a:pt x="102" y="67"/>
                  </a:cubicBezTo>
                  <a:cubicBezTo>
                    <a:pt x="24" y="67"/>
                    <a:pt x="24" y="67"/>
                    <a:pt x="24" y="67"/>
                  </a:cubicBezTo>
                  <a:cubicBezTo>
                    <a:pt x="6" y="4"/>
                    <a:pt x="6" y="4"/>
                    <a:pt x="6" y="4"/>
                  </a:cubicBezTo>
                  <a:lnTo>
                    <a:pt x="8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21" name="Freeform 12">
              <a:extLst>
                <a:ext uri="{FF2B5EF4-FFF2-40B4-BE49-F238E27FC236}">
                  <a16:creationId xmlns:a16="http://schemas.microsoft.com/office/drawing/2014/main" id="{00000000-0008-0000-0100-0000DA090000}"/>
                </a:ext>
              </a:extLst>
            </p:cNvPr>
            <p:cNvSpPr>
              <a:spLocks/>
            </p:cNvSpPr>
            <p:nvPr/>
          </p:nvSpPr>
          <p:spPr bwMode="auto">
            <a:xfrm>
              <a:off x="91" y="25"/>
              <a:ext cx="36" cy="55"/>
            </a:xfrm>
            <a:custGeom>
              <a:avLst/>
              <a:gdLst>
                <a:gd name="T0" fmla="*/ 36 w 36"/>
                <a:gd name="T1" fmla="*/ 55 h 55"/>
                <a:gd name="T2" fmla="*/ 22 w 36"/>
                <a:gd name="T3" fmla="*/ 0 h 55"/>
                <a:gd name="T4" fmla="*/ 0 w 36"/>
                <a:gd name="T5" fmla="*/ 0 h 55"/>
                <a:gd name="T6" fmla="*/ 14 w 36"/>
                <a:gd name="T7" fmla="*/ 55 h 55"/>
                <a:gd name="T8" fmla="*/ 36 w 36"/>
                <a:gd name="T9" fmla="*/ 55 h 55"/>
              </a:gdLst>
              <a:ahLst/>
              <a:cxnLst>
                <a:cxn ang="0">
                  <a:pos x="T0" y="T1"/>
                </a:cxn>
                <a:cxn ang="0">
                  <a:pos x="T2" y="T3"/>
                </a:cxn>
                <a:cxn ang="0">
                  <a:pos x="T4" y="T5"/>
                </a:cxn>
                <a:cxn ang="0">
                  <a:pos x="T6" y="T7"/>
                </a:cxn>
                <a:cxn ang="0">
                  <a:pos x="T8" y="T9"/>
                </a:cxn>
              </a:cxnLst>
              <a:rect l="0" t="0" r="r" b="b"/>
              <a:pathLst>
                <a:path w="36" h="55">
                  <a:moveTo>
                    <a:pt x="36" y="55"/>
                  </a:moveTo>
                  <a:lnTo>
                    <a:pt x="22" y="0"/>
                  </a:lnTo>
                  <a:lnTo>
                    <a:pt x="0" y="0"/>
                  </a:lnTo>
                  <a:lnTo>
                    <a:pt x="14" y="55"/>
                  </a:lnTo>
                  <a:lnTo>
                    <a:pt x="36"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22" name="Freeform 13">
              <a:extLst>
                <a:ext uri="{FF2B5EF4-FFF2-40B4-BE49-F238E27FC236}">
                  <a16:creationId xmlns:a16="http://schemas.microsoft.com/office/drawing/2014/main" id="{00000000-0008-0000-0100-0000DB090000}"/>
                </a:ext>
              </a:extLst>
            </p:cNvPr>
            <p:cNvSpPr>
              <a:spLocks/>
            </p:cNvSpPr>
            <p:nvPr/>
          </p:nvSpPr>
          <p:spPr bwMode="auto">
            <a:xfrm>
              <a:off x="83" y="92"/>
              <a:ext cx="40" cy="59"/>
            </a:xfrm>
            <a:custGeom>
              <a:avLst/>
              <a:gdLst>
                <a:gd name="T0" fmla="*/ 0 w 40"/>
                <a:gd name="T1" fmla="*/ 0 h 59"/>
                <a:gd name="T2" fmla="*/ 17 w 40"/>
                <a:gd name="T3" fmla="*/ 59 h 59"/>
                <a:gd name="T4" fmla="*/ 40 w 40"/>
                <a:gd name="T5" fmla="*/ 59 h 59"/>
                <a:gd name="T6" fmla="*/ 20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17" y="59"/>
                  </a:lnTo>
                  <a:lnTo>
                    <a:pt x="40"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23" name="Freeform 14">
              <a:extLst>
                <a:ext uri="{FF2B5EF4-FFF2-40B4-BE49-F238E27FC236}">
                  <a16:creationId xmlns:a16="http://schemas.microsoft.com/office/drawing/2014/main" id="{00000000-0008-0000-0100-0000DC090000}"/>
                </a:ext>
              </a:extLst>
            </p:cNvPr>
            <p:cNvSpPr>
              <a:spLocks/>
            </p:cNvSpPr>
            <p:nvPr/>
          </p:nvSpPr>
          <p:spPr bwMode="auto">
            <a:xfrm>
              <a:off x="66" y="25"/>
              <a:ext cx="34" cy="55"/>
            </a:xfrm>
            <a:custGeom>
              <a:avLst/>
              <a:gdLst>
                <a:gd name="T0" fmla="*/ 34 w 34"/>
                <a:gd name="T1" fmla="*/ 55 h 55"/>
                <a:gd name="T2" fmla="*/ 20 w 34"/>
                <a:gd name="T3" fmla="*/ 0 h 55"/>
                <a:gd name="T4" fmla="*/ 0 w 34"/>
                <a:gd name="T5" fmla="*/ 0 h 55"/>
                <a:gd name="T6" fmla="*/ 15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20" y="0"/>
                  </a:lnTo>
                  <a:lnTo>
                    <a:pt x="0" y="0"/>
                  </a:lnTo>
                  <a:lnTo>
                    <a:pt x="15"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24" name="Freeform 15">
              <a:extLst>
                <a:ext uri="{FF2B5EF4-FFF2-40B4-BE49-F238E27FC236}">
                  <a16:creationId xmlns:a16="http://schemas.microsoft.com/office/drawing/2014/main" id="{00000000-0008-0000-0100-0000DD090000}"/>
                </a:ext>
              </a:extLst>
            </p:cNvPr>
            <p:cNvSpPr>
              <a:spLocks/>
            </p:cNvSpPr>
            <p:nvPr/>
          </p:nvSpPr>
          <p:spPr bwMode="auto">
            <a:xfrm>
              <a:off x="110" y="92"/>
              <a:ext cx="37" cy="59"/>
            </a:xfrm>
            <a:custGeom>
              <a:avLst/>
              <a:gdLst>
                <a:gd name="T0" fmla="*/ 0 w 37"/>
                <a:gd name="T1" fmla="*/ 0 h 59"/>
                <a:gd name="T2" fmla="*/ 17 w 37"/>
                <a:gd name="T3" fmla="*/ 59 h 59"/>
                <a:gd name="T4" fmla="*/ 37 w 37"/>
                <a:gd name="T5" fmla="*/ 59 h 59"/>
                <a:gd name="T6" fmla="*/ 20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25" name="Freeform 16">
              <a:extLst>
                <a:ext uri="{FF2B5EF4-FFF2-40B4-BE49-F238E27FC236}">
                  <a16:creationId xmlns:a16="http://schemas.microsoft.com/office/drawing/2014/main" id="{00000000-0008-0000-0100-0000DE090000}"/>
                </a:ext>
              </a:extLst>
            </p:cNvPr>
            <p:cNvSpPr>
              <a:spLocks/>
            </p:cNvSpPr>
            <p:nvPr/>
          </p:nvSpPr>
          <p:spPr bwMode="auto">
            <a:xfrm>
              <a:off x="135" y="92"/>
              <a:ext cx="39" cy="59"/>
            </a:xfrm>
            <a:custGeom>
              <a:avLst/>
              <a:gdLst>
                <a:gd name="T0" fmla="*/ 0 w 39"/>
                <a:gd name="T1" fmla="*/ 0 h 59"/>
                <a:gd name="T2" fmla="*/ 19 w 39"/>
                <a:gd name="T3" fmla="*/ 59 h 59"/>
                <a:gd name="T4" fmla="*/ 39 w 39"/>
                <a:gd name="T5" fmla="*/ 59 h 59"/>
                <a:gd name="T6" fmla="*/ 22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9" y="59"/>
                  </a:lnTo>
                  <a:lnTo>
                    <a:pt x="39"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26" name="Freeform 17">
              <a:extLst>
                <a:ext uri="{FF2B5EF4-FFF2-40B4-BE49-F238E27FC236}">
                  <a16:creationId xmlns:a16="http://schemas.microsoft.com/office/drawing/2014/main" id="{00000000-0008-0000-0100-0000DF090000}"/>
                </a:ext>
              </a:extLst>
            </p:cNvPr>
            <p:cNvSpPr>
              <a:spLocks/>
            </p:cNvSpPr>
            <p:nvPr/>
          </p:nvSpPr>
          <p:spPr bwMode="auto">
            <a:xfrm>
              <a:off x="118"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27" name="Freeform 18">
              <a:extLst>
                <a:ext uri="{FF2B5EF4-FFF2-40B4-BE49-F238E27FC236}">
                  <a16:creationId xmlns:a16="http://schemas.microsoft.com/office/drawing/2014/main" id="{00000000-0008-0000-0100-0000E0090000}"/>
                </a:ext>
              </a:extLst>
            </p:cNvPr>
            <p:cNvSpPr>
              <a:spLocks/>
            </p:cNvSpPr>
            <p:nvPr/>
          </p:nvSpPr>
          <p:spPr bwMode="auto">
            <a:xfrm>
              <a:off x="145"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28" name="Freeform 19">
              <a:extLst>
                <a:ext uri="{FF2B5EF4-FFF2-40B4-BE49-F238E27FC236}">
                  <a16:creationId xmlns:a16="http://schemas.microsoft.com/office/drawing/2014/main" id="{00000000-0008-0000-0100-0000E1090000}"/>
                </a:ext>
              </a:extLst>
            </p:cNvPr>
            <p:cNvSpPr>
              <a:spLocks/>
            </p:cNvSpPr>
            <p:nvPr/>
          </p:nvSpPr>
          <p:spPr bwMode="auto">
            <a:xfrm>
              <a:off x="162" y="92"/>
              <a:ext cx="39" cy="59"/>
            </a:xfrm>
            <a:custGeom>
              <a:avLst/>
              <a:gdLst>
                <a:gd name="T0" fmla="*/ 0 w 39"/>
                <a:gd name="T1" fmla="*/ 0 h 59"/>
                <a:gd name="T2" fmla="*/ 17 w 39"/>
                <a:gd name="T3" fmla="*/ 59 h 59"/>
                <a:gd name="T4" fmla="*/ 39 w 39"/>
                <a:gd name="T5" fmla="*/ 59 h 59"/>
                <a:gd name="T6" fmla="*/ 19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7" y="59"/>
                  </a:lnTo>
                  <a:lnTo>
                    <a:pt x="39"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29" name="Freeform 20">
              <a:extLst>
                <a:ext uri="{FF2B5EF4-FFF2-40B4-BE49-F238E27FC236}">
                  <a16:creationId xmlns:a16="http://schemas.microsoft.com/office/drawing/2014/main" id="{00000000-0008-0000-0100-0000E2090000}"/>
                </a:ext>
              </a:extLst>
            </p:cNvPr>
            <p:cNvSpPr>
              <a:spLocks/>
            </p:cNvSpPr>
            <p:nvPr/>
          </p:nvSpPr>
          <p:spPr bwMode="auto">
            <a:xfrm>
              <a:off x="189" y="92"/>
              <a:ext cx="37" cy="59"/>
            </a:xfrm>
            <a:custGeom>
              <a:avLst/>
              <a:gdLst>
                <a:gd name="T0" fmla="*/ 0 w 37"/>
                <a:gd name="T1" fmla="*/ 0 h 59"/>
                <a:gd name="T2" fmla="*/ 17 w 37"/>
                <a:gd name="T3" fmla="*/ 59 h 59"/>
                <a:gd name="T4" fmla="*/ 37 w 37"/>
                <a:gd name="T5" fmla="*/ 59 h 59"/>
                <a:gd name="T6" fmla="*/ 19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30" name="Freeform 21">
              <a:extLst>
                <a:ext uri="{FF2B5EF4-FFF2-40B4-BE49-F238E27FC236}">
                  <a16:creationId xmlns:a16="http://schemas.microsoft.com/office/drawing/2014/main" id="{00000000-0008-0000-0100-0000E3090000}"/>
                </a:ext>
              </a:extLst>
            </p:cNvPr>
            <p:cNvSpPr>
              <a:spLocks/>
            </p:cNvSpPr>
            <p:nvPr/>
          </p:nvSpPr>
          <p:spPr bwMode="auto">
            <a:xfrm>
              <a:off x="169" y="25"/>
              <a:ext cx="37" cy="55"/>
            </a:xfrm>
            <a:custGeom>
              <a:avLst/>
              <a:gdLst>
                <a:gd name="T0" fmla="*/ 37 w 37"/>
                <a:gd name="T1" fmla="*/ 55 h 55"/>
                <a:gd name="T2" fmla="*/ 20 w 37"/>
                <a:gd name="T3" fmla="*/ 0 h 55"/>
                <a:gd name="T4" fmla="*/ 0 w 37"/>
                <a:gd name="T5" fmla="*/ 0 h 55"/>
                <a:gd name="T6" fmla="*/ 15 w 37"/>
                <a:gd name="T7" fmla="*/ 55 h 55"/>
                <a:gd name="T8" fmla="*/ 37 w 37"/>
                <a:gd name="T9" fmla="*/ 55 h 55"/>
              </a:gdLst>
              <a:ahLst/>
              <a:cxnLst>
                <a:cxn ang="0">
                  <a:pos x="T0" y="T1"/>
                </a:cxn>
                <a:cxn ang="0">
                  <a:pos x="T2" y="T3"/>
                </a:cxn>
                <a:cxn ang="0">
                  <a:pos x="T4" y="T5"/>
                </a:cxn>
                <a:cxn ang="0">
                  <a:pos x="T6" y="T7"/>
                </a:cxn>
                <a:cxn ang="0">
                  <a:pos x="T8" y="T9"/>
                </a:cxn>
              </a:cxnLst>
              <a:rect l="0" t="0" r="r" b="b"/>
              <a:pathLst>
                <a:path w="37" h="55">
                  <a:moveTo>
                    <a:pt x="37" y="55"/>
                  </a:moveTo>
                  <a:lnTo>
                    <a:pt x="20" y="0"/>
                  </a:lnTo>
                  <a:lnTo>
                    <a:pt x="0" y="0"/>
                  </a:lnTo>
                  <a:lnTo>
                    <a:pt x="15" y="55"/>
                  </a:lnTo>
                  <a:lnTo>
                    <a:pt x="37"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31" name="Freeform 22">
              <a:extLst>
                <a:ext uri="{FF2B5EF4-FFF2-40B4-BE49-F238E27FC236}">
                  <a16:creationId xmlns:a16="http://schemas.microsoft.com/office/drawing/2014/main" id="{00000000-0008-0000-0100-0000E4090000}"/>
                </a:ext>
              </a:extLst>
            </p:cNvPr>
            <p:cNvSpPr>
              <a:spLocks/>
            </p:cNvSpPr>
            <p:nvPr/>
          </p:nvSpPr>
          <p:spPr bwMode="auto">
            <a:xfrm>
              <a:off x="39" y="25"/>
              <a:ext cx="35" cy="55"/>
            </a:xfrm>
            <a:custGeom>
              <a:avLst/>
              <a:gdLst>
                <a:gd name="T0" fmla="*/ 35 w 35"/>
                <a:gd name="T1" fmla="*/ 55 h 55"/>
                <a:gd name="T2" fmla="*/ 20 w 35"/>
                <a:gd name="T3" fmla="*/ 0 h 55"/>
                <a:gd name="T4" fmla="*/ 0 w 35"/>
                <a:gd name="T5" fmla="*/ 0 h 55"/>
                <a:gd name="T6" fmla="*/ 15 w 35"/>
                <a:gd name="T7" fmla="*/ 55 h 55"/>
                <a:gd name="T8" fmla="*/ 35 w 35"/>
                <a:gd name="T9" fmla="*/ 55 h 55"/>
              </a:gdLst>
              <a:ahLst/>
              <a:cxnLst>
                <a:cxn ang="0">
                  <a:pos x="T0" y="T1"/>
                </a:cxn>
                <a:cxn ang="0">
                  <a:pos x="T2" y="T3"/>
                </a:cxn>
                <a:cxn ang="0">
                  <a:pos x="T4" y="T5"/>
                </a:cxn>
                <a:cxn ang="0">
                  <a:pos x="T6" y="T7"/>
                </a:cxn>
                <a:cxn ang="0">
                  <a:pos x="T8" y="T9"/>
                </a:cxn>
              </a:cxnLst>
              <a:rect l="0" t="0" r="r" b="b"/>
              <a:pathLst>
                <a:path w="35" h="55">
                  <a:moveTo>
                    <a:pt x="35" y="55"/>
                  </a:moveTo>
                  <a:lnTo>
                    <a:pt x="20" y="0"/>
                  </a:lnTo>
                  <a:lnTo>
                    <a:pt x="0" y="0"/>
                  </a:lnTo>
                  <a:lnTo>
                    <a:pt x="15" y="55"/>
                  </a:lnTo>
                  <a:lnTo>
                    <a:pt x="3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32" name="Freeform 23">
              <a:extLst>
                <a:ext uri="{FF2B5EF4-FFF2-40B4-BE49-F238E27FC236}">
                  <a16:creationId xmlns:a16="http://schemas.microsoft.com/office/drawing/2014/main" id="{00000000-0008-0000-0100-0000E5090000}"/>
                </a:ext>
              </a:extLst>
            </p:cNvPr>
            <p:cNvSpPr>
              <a:spLocks/>
            </p:cNvSpPr>
            <p:nvPr/>
          </p:nvSpPr>
          <p:spPr bwMode="auto">
            <a:xfrm>
              <a:off x="56" y="92"/>
              <a:ext cx="40" cy="59"/>
            </a:xfrm>
            <a:custGeom>
              <a:avLst/>
              <a:gdLst>
                <a:gd name="T0" fmla="*/ 0 w 40"/>
                <a:gd name="T1" fmla="*/ 0 h 59"/>
                <a:gd name="T2" fmla="*/ 20 w 40"/>
                <a:gd name="T3" fmla="*/ 59 h 59"/>
                <a:gd name="T4" fmla="*/ 40 w 40"/>
                <a:gd name="T5" fmla="*/ 59 h 59"/>
                <a:gd name="T6" fmla="*/ 22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20" y="59"/>
                  </a:lnTo>
                  <a:lnTo>
                    <a:pt x="40"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833" name="正方形/長方形 832">
            <a:extLst>
              <a:ext uri="{FF2B5EF4-FFF2-40B4-BE49-F238E27FC236}">
                <a16:creationId xmlns:a16="http://schemas.microsoft.com/office/drawing/2014/main" id="{D7F2EA08-1CB9-4D0D-88B8-919F0A27F341}"/>
              </a:ext>
            </a:extLst>
          </p:cNvPr>
          <p:cNvSpPr/>
          <p:nvPr/>
        </p:nvSpPr>
        <p:spPr>
          <a:xfrm>
            <a:off x="5571302" y="2160394"/>
            <a:ext cx="2649668" cy="215444"/>
          </a:xfrm>
          <a:prstGeom prst="rect">
            <a:avLst/>
          </a:prstGeom>
          <a:noFill/>
        </p:spPr>
        <p:txBody>
          <a:bodyPr wrap="square" lIns="0" tIns="0" rIns="0" bIns="0" rtlCol="0">
            <a:spAutoFit/>
          </a:bodyPr>
          <a:lstStyle/>
          <a:p>
            <a:pPr lvl="0" algn="ctr">
              <a:defRPr/>
            </a:pPr>
            <a:r>
              <a:rPr lang="ja-JP" altLang="en-US" sz="1400" b="1" dirty="0" smtClean="0">
                <a:solidFill>
                  <a:prstClr val="black"/>
                </a:solidFill>
              </a:rPr>
              <a:t>メガソーラー</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549" name="グループ化 548">
            <a:extLst>
              <a:ext uri="{FF2B5EF4-FFF2-40B4-BE49-F238E27FC236}">
                <a16:creationId xmlns:a16="http://schemas.microsoft.com/office/drawing/2014/main" id="{9129A881-9994-4FB5-999D-ED1A06A72986}"/>
              </a:ext>
            </a:extLst>
          </p:cNvPr>
          <p:cNvGrpSpPr/>
          <p:nvPr/>
        </p:nvGrpSpPr>
        <p:grpSpPr>
          <a:xfrm>
            <a:off x="4834975" y="2726629"/>
            <a:ext cx="107741" cy="235329"/>
            <a:chOff x="0" y="0"/>
            <a:chExt cx="348994" cy="762274"/>
          </a:xfrm>
          <a:solidFill>
            <a:schemeClr val="bg1">
              <a:lumMod val="50000"/>
            </a:schemeClr>
          </a:solidFill>
        </p:grpSpPr>
        <p:sp>
          <p:nvSpPr>
            <p:cNvPr id="550"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551"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552" name="グループ化 551">
            <a:extLst>
              <a:ext uri="{FF2B5EF4-FFF2-40B4-BE49-F238E27FC236}">
                <a16:creationId xmlns:a16="http://schemas.microsoft.com/office/drawing/2014/main" id="{9129A881-9994-4FB5-999D-ED1A06A72986}"/>
              </a:ext>
            </a:extLst>
          </p:cNvPr>
          <p:cNvGrpSpPr/>
          <p:nvPr/>
        </p:nvGrpSpPr>
        <p:grpSpPr>
          <a:xfrm>
            <a:off x="5103174" y="2885528"/>
            <a:ext cx="107741" cy="235329"/>
            <a:chOff x="0" y="0"/>
            <a:chExt cx="348994" cy="762274"/>
          </a:xfrm>
          <a:solidFill>
            <a:schemeClr val="bg1">
              <a:lumMod val="50000"/>
            </a:schemeClr>
          </a:solidFill>
        </p:grpSpPr>
        <p:sp>
          <p:nvSpPr>
            <p:cNvPr id="553"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554"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555" name="グループ化 554">
            <a:extLst>
              <a:ext uri="{FF2B5EF4-FFF2-40B4-BE49-F238E27FC236}">
                <a16:creationId xmlns:a16="http://schemas.microsoft.com/office/drawing/2014/main" id="{9129A881-9994-4FB5-999D-ED1A06A72986}"/>
              </a:ext>
            </a:extLst>
          </p:cNvPr>
          <p:cNvGrpSpPr/>
          <p:nvPr/>
        </p:nvGrpSpPr>
        <p:grpSpPr>
          <a:xfrm>
            <a:off x="5730020" y="1861454"/>
            <a:ext cx="107741" cy="235329"/>
            <a:chOff x="0" y="0"/>
            <a:chExt cx="348994" cy="762274"/>
          </a:xfrm>
          <a:solidFill>
            <a:schemeClr val="bg1">
              <a:lumMod val="50000"/>
            </a:schemeClr>
          </a:solidFill>
        </p:grpSpPr>
        <p:sp>
          <p:nvSpPr>
            <p:cNvPr id="556"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557"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sp>
        <p:nvSpPr>
          <p:cNvPr id="558" name="正方形/長方形 557"/>
          <p:cNvSpPr/>
          <p:nvPr/>
        </p:nvSpPr>
        <p:spPr>
          <a:xfrm>
            <a:off x="3609759" y="7233889"/>
            <a:ext cx="6836004" cy="216000"/>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smtClean="0">
              <a:solidFill>
                <a:schemeClr val="tx1"/>
              </a:solidFill>
              <a:latin typeface="Meiryo UI" panose="020B0604030504040204" pitchFamily="50" charset="-128"/>
              <a:ea typeface="Meiryo UI" panose="020B0604030504040204" pitchFamily="50" charset="-128"/>
            </a:endParaRPr>
          </a:p>
        </p:txBody>
      </p:sp>
      <p:sp>
        <p:nvSpPr>
          <p:cNvPr id="563" name="正方形/長方形 562"/>
          <p:cNvSpPr/>
          <p:nvPr/>
        </p:nvSpPr>
        <p:spPr>
          <a:xfrm>
            <a:off x="3289390" y="7165101"/>
            <a:ext cx="7408670" cy="323165"/>
          </a:xfrm>
          <a:prstGeom prst="rect">
            <a:avLst/>
          </a:prstGeom>
        </p:spPr>
        <p:txBody>
          <a:bodyPr wrap="square">
            <a:spAutoFit/>
          </a:bodyPr>
          <a:lstStyle/>
          <a:p>
            <a:pPr marL="85725" algn="ctr" defTabSz="457200">
              <a:lnSpc>
                <a:spcPts val="1800"/>
              </a:lnSpc>
              <a:defRPr/>
            </a:pPr>
            <a:r>
              <a:rPr kumimoji="0" lang="en-US" altLang="ja-JP" sz="800" dirty="0">
                <a:solidFill>
                  <a:prstClr val="black"/>
                </a:solidFill>
                <a:latin typeface="Meiryo UI" panose="020B0604030504040204" pitchFamily="50" charset="-128"/>
                <a:ea typeface="Meiryo UI" panose="020B0604030504040204" pitchFamily="50" charset="-128"/>
              </a:rPr>
              <a:t>※</a:t>
            </a:r>
            <a:r>
              <a:rPr kumimoji="0" lang="ja-JP" altLang="en-US" sz="800" dirty="0">
                <a:solidFill>
                  <a:prstClr val="black"/>
                </a:solidFill>
                <a:latin typeface="Meiryo UI" panose="020B0604030504040204" pitchFamily="50" charset="-128"/>
                <a:ea typeface="Meiryo UI" panose="020B0604030504040204" pitchFamily="50" charset="-128"/>
              </a:rPr>
              <a:t>このページに表示しているイラストは先行地域そのもののイメージであり、先行地域の外から再エネを供給する再エネ立地地域のイメージは紙面の都合上記載していない。</a:t>
            </a:r>
            <a:endParaRPr kumimoji="0" lang="en-US" altLang="ja-JP" sz="800" dirty="0">
              <a:solidFill>
                <a:prstClr val="black"/>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50133879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a:extLst>
              <a:ext uri="{FF2B5EF4-FFF2-40B4-BE49-F238E27FC236}">
                <a16:creationId xmlns:a16="http://schemas.microsoft.com/office/drawing/2014/main" id="{959EBAFF-92DD-4329-B4D4-A1D980FBC244}"/>
              </a:ext>
            </a:extLst>
          </p:cNvPr>
          <p:cNvSpPr/>
          <p:nvPr/>
        </p:nvSpPr>
        <p:spPr>
          <a:xfrm>
            <a:off x="159306" y="1057588"/>
            <a:ext cx="10243588" cy="6086131"/>
          </a:xfrm>
          <a:prstGeom prst="rect">
            <a:avLst/>
          </a:prstGeom>
          <a:pattFill prst="pct25">
            <a:fgClr>
              <a:schemeClr val="accent2">
                <a:lumMod val="20000"/>
                <a:lumOff val="8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sp>
        <p:nvSpPr>
          <p:cNvPr id="578" name="フリーフォーム: 図形 577">
            <a:extLst>
              <a:ext uri="{FF2B5EF4-FFF2-40B4-BE49-F238E27FC236}">
                <a16:creationId xmlns:a16="http://schemas.microsoft.com/office/drawing/2014/main" id="{95FE9127-CEE1-4E82-B894-4D2DF35D4981}"/>
              </a:ext>
            </a:extLst>
          </p:cNvPr>
          <p:cNvSpPr/>
          <p:nvPr/>
        </p:nvSpPr>
        <p:spPr>
          <a:xfrm>
            <a:off x="850876" y="1308466"/>
            <a:ext cx="9395658" cy="4829278"/>
          </a:xfrm>
          <a:custGeom>
            <a:avLst/>
            <a:gdLst>
              <a:gd name="connsiteX0" fmla="*/ 4718045 w 9928674"/>
              <a:gd name="connsiteY0" fmla="*/ 4615542 h 4760685"/>
              <a:gd name="connsiteX1" fmla="*/ 4718045 w 9928674"/>
              <a:gd name="connsiteY1" fmla="*/ 4615542 h 4760685"/>
              <a:gd name="connsiteX2" fmla="*/ 4050388 w 9928674"/>
              <a:gd name="connsiteY2" fmla="*/ 4644571 h 4760685"/>
              <a:gd name="connsiteX3" fmla="*/ 3411760 w 9928674"/>
              <a:gd name="connsiteY3" fmla="*/ 4630057 h 4760685"/>
              <a:gd name="connsiteX4" fmla="*/ 3353703 w 9928674"/>
              <a:gd name="connsiteY4" fmla="*/ 4615542 h 4760685"/>
              <a:gd name="connsiteX5" fmla="*/ 3310160 w 9928674"/>
              <a:gd name="connsiteY5" fmla="*/ 4601028 h 4760685"/>
              <a:gd name="connsiteX6" fmla="*/ 3194045 w 9928674"/>
              <a:gd name="connsiteY6" fmla="*/ 4586514 h 4760685"/>
              <a:gd name="connsiteX7" fmla="*/ 3150503 w 9928674"/>
              <a:gd name="connsiteY7" fmla="*/ 4572000 h 4760685"/>
              <a:gd name="connsiteX8" fmla="*/ 3092445 w 9928674"/>
              <a:gd name="connsiteY8" fmla="*/ 4557485 h 4760685"/>
              <a:gd name="connsiteX9" fmla="*/ 3048903 w 9928674"/>
              <a:gd name="connsiteY9" fmla="*/ 4528457 h 4760685"/>
              <a:gd name="connsiteX10" fmla="*/ 2990845 w 9928674"/>
              <a:gd name="connsiteY10" fmla="*/ 4513942 h 4760685"/>
              <a:gd name="connsiteX11" fmla="*/ 2903760 w 9928674"/>
              <a:gd name="connsiteY11" fmla="*/ 4484914 h 4760685"/>
              <a:gd name="connsiteX12" fmla="*/ 2845703 w 9928674"/>
              <a:gd name="connsiteY12" fmla="*/ 4470400 h 4760685"/>
              <a:gd name="connsiteX13" fmla="*/ 2802160 w 9928674"/>
              <a:gd name="connsiteY13" fmla="*/ 4455885 h 4760685"/>
              <a:gd name="connsiteX14" fmla="*/ 2729588 w 9928674"/>
              <a:gd name="connsiteY14" fmla="*/ 4441371 h 4760685"/>
              <a:gd name="connsiteX15" fmla="*/ 2671531 w 9928674"/>
              <a:gd name="connsiteY15" fmla="*/ 4426857 h 4760685"/>
              <a:gd name="connsiteX16" fmla="*/ 2584445 w 9928674"/>
              <a:gd name="connsiteY16" fmla="*/ 4397828 h 4760685"/>
              <a:gd name="connsiteX17" fmla="*/ 2279645 w 9928674"/>
              <a:gd name="connsiteY17" fmla="*/ 4368800 h 4760685"/>
              <a:gd name="connsiteX18" fmla="*/ 944331 w 9928674"/>
              <a:gd name="connsiteY18" fmla="*/ 4354285 h 4760685"/>
              <a:gd name="connsiteX19" fmla="*/ 871760 w 9928674"/>
              <a:gd name="connsiteY19" fmla="*/ 4339771 h 4760685"/>
              <a:gd name="connsiteX20" fmla="*/ 755645 w 9928674"/>
              <a:gd name="connsiteY20" fmla="*/ 4296228 h 4760685"/>
              <a:gd name="connsiteX21" fmla="*/ 712103 w 9928674"/>
              <a:gd name="connsiteY21" fmla="*/ 4267200 h 4760685"/>
              <a:gd name="connsiteX22" fmla="*/ 668560 w 9928674"/>
              <a:gd name="connsiteY22" fmla="*/ 4252685 h 4760685"/>
              <a:gd name="connsiteX23" fmla="*/ 625017 w 9928674"/>
              <a:gd name="connsiteY23" fmla="*/ 4223657 h 4760685"/>
              <a:gd name="connsiteX24" fmla="*/ 537931 w 9928674"/>
              <a:gd name="connsiteY24" fmla="*/ 4180114 h 4760685"/>
              <a:gd name="connsiteX25" fmla="*/ 465360 w 9928674"/>
              <a:gd name="connsiteY25" fmla="*/ 4122057 h 4760685"/>
              <a:gd name="connsiteX26" fmla="*/ 378274 w 9928674"/>
              <a:gd name="connsiteY26" fmla="*/ 4064000 h 4760685"/>
              <a:gd name="connsiteX27" fmla="*/ 262160 w 9928674"/>
              <a:gd name="connsiteY27" fmla="*/ 3976914 h 4760685"/>
              <a:gd name="connsiteX28" fmla="*/ 146045 w 9928674"/>
              <a:gd name="connsiteY28" fmla="*/ 3817257 h 4760685"/>
              <a:gd name="connsiteX29" fmla="*/ 87988 w 9928674"/>
              <a:gd name="connsiteY29" fmla="*/ 3686628 h 4760685"/>
              <a:gd name="connsiteX30" fmla="*/ 73474 w 9928674"/>
              <a:gd name="connsiteY30" fmla="*/ 3614057 h 4760685"/>
              <a:gd name="connsiteX31" fmla="*/ 44445 w 9928674"/>
              <a:gd name="connsiteY31" fmla="*/ 3556000 h 4760685"/>
              <a:gd name="connsiteX32" fmla="*/ 29931 w 9928674"/>
              <a:gd name="connsiteY32" fmla="*/ 3468914 h 4760685"/>
              <a:gd name="connsiteX33" fmla="*/ 903 w 9928674"/>
              <a:gd name="connsiteY33" fmla="*/ 3396342 h 4760685"/>
              <a:gd name="connsiteX34" fmla="*/ 15417 w 9928674"/>
              <a:gd name="connsiteY34" fmla="*/ 3018971 h 4760685"/>
              <a:gd name="connsiteX35" fmla="*/ 29931 w 9928674"/>
              <a:gd name="connsiteY35" fmla="*/ 2946400 h 4760685"/>
              <a:gd name="connsiteX36" fmla="*/ 58960 w 9928674"/>
              <a:gd name="connsiteY36" fmla="*/ 2902857 h 4760685"/>
              <a:gd name="connsiteX37" fmla="*/ 73474 w 9928674"/>
              <a:gd name="connsiteY37" fmla="*/ 2844800 h 4760685"/>
              <a:gd name="connsiteX38" fmla="*/ 102503 w 9928674"/>
              <a:gd name="connsiteY38" fmla="*/ 2728685 h 4760685"/>
              <a:gd name="connsiteX39" fmla="*/ 175074 w 9928674"/>
              <a:gd name="connsiteY39" fmla="*/ 2627085 h 4760685"/>
              <a:gd name="connsiteX40" fmla="*/ 247645 w 9928674"/>
              <a:gd name="connsiteY40" fmla="*/ 2510971 h 4760685"/>
              <a:gd name="connsiteX41" fmla="*/ 407303 w 9928674"/>
              <a:gd name="connsiteY41" fmla="*/ 2365828 h 4760685"/>
              <a:gd name="connsiteX42" fmla="*/ 450845 w 9928674"/>
              <a:gd name="connsiteY42" fmla="*/ 2351314 h 4760685"/>
              <a:gd name="connsiteX43" fmla="*/ 537931 w 9928674"/>
              <a:gd name="connsiteY43" fmla="*/ 2307771 h 4760685"/>
              <a:gd name="connsiteX44" fmla="*/ 625017 w 9928674"/>
              <a:gd name="connsiteY44" fmla="*/ 2293257 h 4760685"/>
              <a:gd name="connsiteX45" fmla="*/ 697588 w 9928674"/>
              <a:gd name="connsiteY45" fmla="*/ 2264228 h 4760685"/>
              <a:gd name="connsiteX46" fmla="*/ 799188 w 9928674"/>
              <a:gd name="connsiteY46" fmla="*/ 2235200 h 4760685"/>
              <a:gd name="connsiteX47" fmla="*/ 944331 w 9928674"/>
              <a:gd name="connsiteY47" fmla="*/ 2191657 h 4760685"/>
              <a:gd name="connsiteX48" fmla="*/ 1045931 w 9928674"/>
              <a:gd name="connsiteY48" fmla="*/ 2148114 h 4760685"/>
              <a:gd name="connsiteX49" fmla="*/ 1133017 w 9928674"/>
              <a:gd name="connsiteY49" fmla="*/ 2046514 h 4760685"/>
              <a:gd name="connsiteX50" fmla="*/ 1162045 w 9928674"/>
              <a:gd name="connsiteY50" fmla="*/ 2002971 h 4760685"/>
              <a:gd name="connsiteX51" fmla="*/ 1234617 w 9928674"/>
              <a:gd name="connsiteY51" fmla="*/ 1930400 h 4760685"/>
              <a:gd name="connsiteX52" fmla="*/ 1307188 w 9928674"/>
              <a:gd name="connsiteY52" fmla="*/ 1828800 h 4760685"/>
              <a:gd name="connsiteX53" fmla="*/ 1336217 w 9928674"/>
              <a:gd name="connsiteY53" fmla="*/ 1770742 h 4760685"/>
              <a:gd name="connsiteX54" fmla="*/ 1379760 w 9928674"/>
              <a:gd name="connsiteY54" fmla="*/ 1712685 h 4760685"/>
              <a:gd name="connsiteX55" fmla="*/ 1423303 w 9928674"/>
              <a:gd name="connsiteY55" fmla="*/ 1611085 h 4760685"/>
              <a:gd name="connsiteX56" fmla="*/ 1466845 w 9928674"/>
              <a:gd name="connsiteY56" fmla="*/ 1538514 h 4760685"/>
              <a:gd name="connsiteX57" fmla="*/ 1495874 w 9928674"/>
              <a:gd name="connsiteY57" fmla="*/ 1480457 h 4760685"/>
              <a:gd name="connsiteX58" fmla="*/ 1553931 w 9928674"/>
              <a:gd name="connsiteY58" fmla="*/ 1407885 h 4760685"/>
              <a:gd name="connsiteX59" fmla="*/ 1582960 w 9928674"/>
              <a:gd name="connsiteY59" fmla="*/ 1364342 h 4760685"/>
              <a:gd name="connsiteX60" fmla="*/ 1626503 w 9928674"/>
              <a:gd name="connsiteY60" fmla="*/ 1320800 h 4760685"/>
              <a:gd name="connsiteX61" fmla="*/ 1670045 w 9928674"/>
              <a:gd name="connsiteY61" fmla="*/ 1248228 h 4760685"/>
              <a:gd name="connsiteX62" fmla="*/ 1728103 w 9928674"/>
              <a:gd name="connsiteY62" fmla="*/ 1175657 h 4760685"/>
              <a:gd name="connsiteX63" fmla="*/ 1771645 w 9928674"/>
              <a:gd name="connsiteY63" fmla="*/ 1103085 h 4760685"/>
              <a:gd name="connsiteX64" fmla="*/ 1858731 w 9928674"/>
              <a:gd name="connsiteY64" fmla="*/ 1016000 h 4760685"/>
              <a:gd name="connsiteX65" fmla="*/ 1887760 w 9928674"/>
              <a:gd name="connsiteY65" fmla="*/ 972457 h 4760685"/>
              <a:gd name="connsiteX66" fmla="*/ 1960331 w 9928674"/>
              <a:gd name="connsiteY66" fmla="*/ 928914 h 4760685"/>
              <a:gd name="connsiteX67" fmla="*/ 2061931 w 9928674"/>
              <a:gd name="connsiteY67" fmla="*/ 870857 h 4760685"/>
              <a:gd name="connsiteX68" fmla="*/ 2105474 w 9928674"/>
              <a:gd name="connsiteY68" fmla="*/ 841828 h 4760685"/>
              <a:gd name="connsiteX69" fmla="*/ 2192560 w 9928674"/>
              <a:gd name="connsiteY69" fmla="*/ 812800 h 4760685"/>
              <a:gd name="connsiteX70" fmla="*/ 2265131 w 9928674"/>
              <a:gd name="connsiteY70" fmla="*/ 783771 h 4760685"/>
              <a:gd name="connsiteX71" fmla="*/ 2323188 w 9928674"/>
              <a:gd name="connsiteY71" fmla="*/ 754742 h 4760685"/>
              <a:gd name="connsiteX72" fmla="*/ 2381245 w 9928674"/>
              <a:gd name="connsiteY72" fmla="*/ 740228 h 4760685"/>
              <a:gd name="connsiteX73" fmla="*/ 2468331 w 9928674"/>
              <a:gd name="connsiteY73" fmla="*/ 711200 h 4760685"/>
              <a:gd name="connsiteX74" fmla="*/ 2511874 w 9928674"/>
              <a:gd name="connsiteY74" fmla="*/ 682171 h 4760685"/>
              <a:gd name="connsiteX75" fmla="*/ 2758617 w 9928674"/>
              <a:gd name="connsiteY75" fmla="*/ 609600 h 4760685"/>
              <a:gd name="connsiteX76" fmla="*/ 2816674 w 9928674"/>
              <a:gd name="connsiteY76" fmla="*/ 580571 h 4760685"/>
              <a:gd name="connsiteX77" fmla="*/ 2961817 w 9928674"/>
              <a:gd name="connsiteY77" fmla="*/ 551542 h 4760685"/>
              <a:gd name="connsiteX78" fmla="*/ 3106960 w 9928674"/>
              <a:gd name="connsiteY78" fmla="*/ 522514 h 4760685"/>
              <a:gd name="connsiteX79" fmla="*/ 3223074 w 9928674"/>
              <a:gd name="connsiteY79" fmla="*/ 493485 h 4760685"/>
              <a:gd name="connsiteX80" fmla="*/ 3295645 w 9928674"/>
              <a:gd name="connsiteY80" fmla="*/ 478971 h 4760685"/>
              <a:gd name="connsiteX81" fmla="*/ 3339188 w 9928674"/>
              <a:gd name="connsiteY81" fmla="*/ 464457 h 4760685"/>
              <a:gd name="connsiteX82" fmla="*/ 3440788 w 9928674"/>
              <a:gd name="connsiteY82" fmla="*/ 449942 h 4760685"/>
              <a:gd name="connsiteX83" fmla="*/ 3643988 w 9928674"/>
              <a:gd name="connsiteY83" fmla="*/ 406400 h 4760685"/>
              <a:gd name="connsiteX84" fmla="*/ 5211531 w 9928674"/>
              <a:gd name="connsiteY84" fmla="*/ 391885 h 4760685"/>
              <a:gd name="connsiteX85" fmla="*/ 5327645 w 9928674"/>
              <a:gd name="connsiteY85" fmla="*/ 362857 h 4760685"/>
              <a:gd name="connsiteX86" fmla="*/ 5414731 w 9928674"/>
              <a:gd name="connsiteY86" fmla="*/ 333828 h 4760685"/>
              <a:gd name="connsiteX87" fmla="*/ 5574388 w 9928674"/>
              <a:gd name="connsiteY87" fmla="*/ 275771 h 4760685"/>
              <a:gd name="connsiteX88" fmla="*/ 5617931 w 9928674"/>
              <a:gd name="connsiteY88" fmla="*/ 261257 h 4760685"/>
              <a:gd name="connsiteX89" fmla="*/ 5705017 w 9928674"/>
              <a:gd name="connsiteY89" fmla="*/ 246742 h 4760685"/>
              <a:gd name="connsiteX90" fmla="*/ 5850160 w 9928674"/>
              <a:gd name="connsiteY90" fmla="*/ 188685 h 4760685"/>
              <a:gd name="connsiteX91" fmla="*/ 5893703 w 9928674"/>
              <a:gd name="connsiteY91" fmla="*/ 174171 h 4760685"/>
              <a:gd name="connsiteX92" fmla="*/ 5951760 w 9928674"/>
              <a:gd name="connsiteY92" fmla="*/ 145142 h 4760685"/>
              <a:gd name="connsiteX93" fmla="*/ 6082388 w 9928674"/>
              <a:gd name="connsiteY93" fmla="*/ 101600 h 4760685"/>
              <a:gd name="connsiteX94" fmla="*/ 6140445 w 9928674"/>
              <a:gd name="connsiteY94" fmla="*/ 72571 h 4760685"/>
              <a:gd name="connsiteX95" fmla="*/ 6329131 w 9928674"/>
              <a:gd name="connsiteY95" fmla="*/ 29028 h 4760685"/>
              <a:gd name="connsiteX96" fmla="*/ 6372674 w 9928674"/>
              <a:gd name="connsiteY96" fmla="*/ 14514 h 4760685"/>
              <a:gd name="connsiteX97" fmla="*/ 6517817 w 9928674"/>
              <a:gd name="connsiteY97" fmla="*/ 0 h 4760685"/>
              <a:gd name="connsiteX98" fmla="*/ 6953245 w 9928674"/>
              <a:gd name="connsiteY98" fmla="*/ 14514 h 4760685"/>
              <a:gd name="connsiteX99" fmla="*/ 7098388 w 9928674"/>
              <a:gd name="connsiteY99" fmla="*/ 29028 h 4760685"/>
              <a:gd name="connsiteX100" fmla="*/ 7243531 w 9928674"/>
              <a:gd name="connsiteY100" fmla="*/ 58057 h 4760685"/>
              <a:gd name="connsiteX101" fmla="*/ 7577360 w 9928674"/>
              <a:gd name="connsiteY101" fmla="*/ 87085 h 4760685"/>
              <a:gd name="connsiteX102" fmla="*/ 7664445 w 9928674"/>
              <a:gd name="connsiteY102" fmla="*/ 101600 h 4760685"/>
              <a:gd name="connsiteX103" fmla="*/ 7809588 w 9928674"/>
              <a:gd name="connsiteY103" fmla="*/ 116114 h 4760685"/>
              <a:gd name="connsiteX104" fmla="*/ 7954731 w 9928674"/>
              <a:gd name="connsiteY104" fmla="*/ 145142 h 4760685"/>
              <a:gd name="connsiteX105" fmla="*/ 8070845 w 9928674"/>
              <a:gd name="connsiteY105" fmla="*/ 159657 h 4760685"/>
              <a:gd name="connsiteX106" fmla="*/ 8157931 w 9928674"/>
              <a:gd name="connsiteY106" fmla="*/ 174171 h 4760685"/>
              <a:gd name="connsiteX107" fmla="*/ 8288560 w 9928674"/>
              <a:gd name="connsiteY107" fmla="*/ 188685 h 4760685"/>
              <a:gd name="connsiteX108" fmla="*/ 8404674 w 9928674"/>
              <a:gd name="connsiteY108" fmla="*/ 217714 h 4760685"/>
              <a:gd name="connsiteX109" fmla="*/ 8448217 w 9928674"/>
              <a:gd name="connsiteY109" fmla="*/ 232228 h 4760685"/>
              <a:gd name="connsiteX110" fmla="*/ 8622388 w 9928674"/>
              <a:gd name="connsiteY110" fmla="*/ 261257 h 4760685"/>
              <a:gd name="connsiteX111" fmla="*/ 8782045 w 9928674"/>
              <a:gd name="connsiteY111" fmla="*/ 333828 h 4760685"/>
              <a:gd name="connsiteX112" fmla="*/ 8840103 w 9928674"/>
              <a:gd name="connsiteY112" fmla="*/ 377371 h 4760685"/>
              <a:gd name="connsiteX113" fmla="*/ 8869131 w 9928674"/>
              <a:gd name="connsiteY113" fmla="*/ 420914 h 4760685"/>
              <a:gd name="connsiteX114" fmla="*/ 9086845 w 9928674"/>
              <a:gd name="connsiteY114" fmla="*/ 624114 h 4760685"/>
              <a:gd name="connsiteX115" fmla="*/ 9115874 w 9928674"/>
              <a:gd name="connsiteY115" fmla="*/ 667657 h 4760685"/>
              <a:gd name="connsiteX116" fmla="*/ 9173931 w 9928674"/>
              <a:gd name="connsiteY116" fmla="*/ 725714 h 4760685"/>
              <a:gd name="connsiteX117" fmla="*/ 9304560 w 9928674"/>
              <a:gd name="connsiteY117" fmla="*/ 914400 h 4760685"/>
              <a:gd name="connsiteX118" fmla="*/ 9319074 w 9928674"/>
              <a:gd name="connsiteY118" fmla="*/ 986971 h 4760685"/>
              <a:gd name="connsiteX119" fmla="*/ 9362617 w 9928674"/>
              <a:gd name="connsiteY119" fmla="*/ 1045028 h 4760685"/>
              <a:gd name="connsiteX120" fmla="*/ 9391645 w 9928674"/>
              <a:gd name="connsiteY120" fmla="*/ 1103085 h 4760685"/>
              <a:gd name="connsiteX121" fmla="*/ 9435188 w 9928674"/>
              <a:gd name="connsiteY121" fmla="*/ 1161142 h 4760685"/>
              <a:gd name="connsiteX122" fmla="*/ 9478731 w 9928674"/>
              <a:gd name="connsiteY122" fmla="*/ 1262742 h 4760685"/>
              <a:gd name="connsiteX123" fmla="*/ 9522274 w 9928674"/>
              <a:gd name="connsiteY123" fmla="*/ 1364342 h 4760685"/>
              <a:gd name="connsiteX124" fmla="*/ 9536788 w 9928674"/>
              <a:gd name="connsiteY124" fmla="*/ 1930400 h 4760685"/>
              <a:gd name="connsiteX125" fmla="*/ 9565817 w 9928674"/>
              <a:gd name="connsiteY125" fmla="*/ 1973942 h 4760685"/>
              <a:gd name="connsiteX126" fmla="*/ 9594845 w 9928674"/>
              <a:gd name="connsiteY126" fmla="*/ 2046514 h 4760685"/>
              <a:gd name="connsiteX127" fmla="*/ 9638388 w 9928674"/>
              <a:gd name="connsiteY127" fmla="*/ 2104571 h 4760685"/>
              <a:gd name="connsiteX128" fmla="*/ 9710960 w 9928674"/>
              <a:gd name="connsiteY128" fmla="*/ 2206171 h 4760685"/>
              <a:gd name="connsiteX129" fmla="*/ 9754503 w 9928674"/>
              <a:gd name="connsiteY129" fmla="*/ 2278742 h 4760685"/>
              <a:gd name="connsiteX130" fmla="*/ 9812560 w 9928674"/>
              <a:gd name="connsiteY130" fmla="*/ 2322285 h 4760685"/>
              <a:gd name="connsiteX131" fmla="*/ 9841588 w 9928674"/>
              <a:gd name="connsiteY131" fmla="*/ 2409371 h 4760685"/>
              <a:gd name="connsiteX132" fmla="*/ 9870617 w 9928674"/>
              <a:gd name="connsiteY132" fmla="*/ 2467428 h 4760685"/>
              <a:gd name="connsiteX133" fmla="*/ 9885131 w 9928674"/>
              <a:gd name="connsiteY133" fmla="*/ 2510971 h 4760685"/>
              <a:gd name="connsiteX134" fmla="*/ 9914160 w 9928674"/>
              <a:gd name="connsiteY134" fmla="*/ 2583542 h 4760685"/>
              <a:gd name="connsiteX135" fmla="*/ 9928674 w 9928674"/>
              <a:gd name="connsiteY135" fmla="*/ 2670628 h 4760685"/>
              <a:gd name="connsiteX136" fmla="*/ 9914160 w 9928674"/>
              <a:gd name="connsiteY136" fmla="*/ 3251200 h 4760685"/>
              <a:gd name="connsiteX137" fmla="*/ 9899645 w 9928674"/>
              <a:gd name="connsiteY137" fmla="*/ 3294742 h 4760685"/>
              <a:gd name="connsiteX138" fmla="*/ 9870617 w 9928674"/>
              <a:gd name="connsiteY138" fmla="*/ 3410857 h 4760685"/>
              <a:gd name="connsiteX139" fmla="*/ 9856103 w 9928674"/>
              <a:gd name="connsiteY139" fmla="*/ 3454400 h 4760685"/>
              <a:gd name="connsiteX140" fmla="*/ 9812560 w 9928674"/>
              <a:gd name="connsiteY140" fmla="*/ 3585028 h 4760685"/>
              <a:gd name="connsiteX141" fmla="*/ 9798045 w 9928674"/>
              <a:gd name="connsiteY141" fmla="*/ 3628571 h 4760685"/>
              <a:gd name="connsiteX142" fmla="*/ 9739988 w 9928674"/>
              <a:gd name="connsiteY142" fmla="*/ 3672114 h 4760685"/>
              <a:gd name="connsiteX143" fmla="*/ 9725474 w 9928674"/>
              <a:gd name="connsiteY143" fmla="*/ 3715657 h 4760685"/>
              <a:gd name="connsiteX144" fmla="*/ 9580331 w 9928674"/>
              <a:gd name="connsiteY144" fmla="*/ 3846285 h 4760685"/>
              <a:gd name="connsiteX145" fmla="*/ 9493245 w 9928674"/>
              <a:gd name="connsiteY145" fmla="*/ 3933371 h 4760685"/>
              <a:gd name="connsiteX146" fmla="*/ 9377131 w 9928674"/>
              <a:gd name="connsiteY146" fmla="*/ 3976914 h 4760685"/>
              <a:gd name="connsiteX147" fmla="*/ 9319074 w 9928674"/>
              <a:gd name="connsiteY147" fmla="*/ 4005942 h 4760685"/>
              <a:gd name="connsiteX148" fmla="*/ 9275531 w 9928674"/>
              <a:gd name="connsiteY148" fmla="*/ 4034971 h 4760685"/>
              <a:gd name="connsiteX149" fmla="*/ 9231988 w 9928674"/>
              <a:gd name="connsiteY149" fmla="*/ 4049485 h 4760685"/>
              <a:gd name="connsiteX150" fmla="*/ 9115874 w 9928674"/>
              <a:gd name="connsiteY150" fmla="*/ 4107542 h 4760685"/>
              <a:gd name="connsiteX151" fmla="*/ 9028788 w 9928674"/>
              <a:gd name="connsiteY151" fmla="*/ 4151085 h 4760685"/>
              <a:gd name="connsiteX152" fmla="*/ 8985245 w 9928674"/>
              <a:gd name="connsiteY152" fmla="*/ 4165600 h 4760685"/>
              <a:gd name="connsiteX153" fmla="*/ 8927188 w 9928674"/>
              <a:gd name="connsiteY153" fmla="*/ 4194628 h 4760685"/>
              <a:gd name="connsiteX154" fmla="*/ 8825588 w 9928674"/>
              <a:gd name="connsiteY154" fmla="*/ 4223657 h 4760685"/>
              <a:gd name="connsiteX155" fmla="*/ 8782045 w 9928674"/>
              <a:gd name="connsiteY155" fmla="*/ 4252685 h 4760685"/>
              <a:gd name="connsiteX156" fmla="*/ 8651417 w 9928674"/>
              <a:gd name="connsiteY156" fmla="*/ 4296228 h 4760685"/>
              <a:gd name="connsiteX157" fmla="*/ 8607874 w 9928674"/>
              <a:gd name="connsiteY157" fmla="*/ 4310742 h 4760685"/>
              <a:gd name="connsiteX158" fmla="*/ 8564331 w 9928674"/>
              <a:gd name="connsiteY158" fmla="*/ 4325257 h 4760685"/>
              <a:gd name="connsiteX159" fmla="*/ 8506274 w 9928674"/>
              <a:gd name="connsiteY159" fmla="*/ 4339771 h 4760685"/>
              <a:gd name="connsiteX160" fmla="*/ 8419188 w 9928674"/>
              <a:gd name="connsiteY160" fmla="*/ 4368800 h 4760685"/>
              <a:gd name="connsiteX161" fmla="*/ 8375645 w 9928674"/>
              <a:gd name="connsiteY161" fmla="*/ 4383314 h 4760685"/>
              <a:gd name="connsiteX162" fmla="*/ 8172445 w 9928674"/>
              <a:gd name="connsiteY162" fmla="*/ 4412342 h 4760685"/>
              <a:gd name="connsiteX163" fmla="*/ 7577360 w 9928674"/>
              <a:gd name="connsiteY163" fmla="*/ 4412342 h 4760685"/>
              <a:gd name="connsiteX164" fmla="*/ 7519303 w 9928674"/>
              <a:gd name="connsiteY164" fmla="*/ 4426857 h 4760685"/>
              <a:gd name="connsiteX165" fmla="*/ 7432217 w 9928674"/>
              <a:gd name="connsiteY165" fmla="*/ 4470400 h 4760685"/>
              <a:gd name="connsiteX166" fmla="*/ 7388674 w 9928674"/>
              <a:gd name="connsiteY166" fmla="*/ 4499428 h 4760685"/>
              <a:gd name="connsiteX167" fmla="*/ 7316103 w 9928674"/>
              <a:gd name="connsiteY167" fmla="*/ 4528457 h 4760685"/>
              <a:gd name="connsiteX168" fmla="*/ 7258045 w 9928674"/>
              <a:gd name="connsiteY168" fmla="*/ 4557485 h 4760685"/>
              <a:gd name="connsiteX169" fmla="*/ 7170960 w 9928674"/>
              <a:gd name="connsiteY169" fmla="*/ 4586514 h 4760685"/>
              <a:gd name="connsiteX170" fmla="*/ 7011303 w 9928674"/>
              <a:gd name="connsiteY170" fmla="*/ 4644571 h 4760685"/>
              <a:gd name="connsiteX171" fmla="*/ 6938731 w 9928674"/>
              <a:gd name="connsiteY171" fmla="*/ 4659085 h 4760685"/>
              <a:gd name="connsiteX172" fmla="*/ 6851645 w 9928674"/>
              <a:gd name="connsiteY172" fmla="*/ 4688114 h 4760685"/>
              <a:gd name="connsiteX173" fmla="*/ 6561360 w 9928674"/>
              <a:gd name="connsiteY173" fmla="*/ 4702628 h 4760685"/>
              <a:gd name="connsiteX174" fmla="*/ 6488788 w 9928674"/>
              <a:gd name="connsiteY174" fmla="*/ 4717142 h 4760685"/>
              <a:gd name="connsiteX175" fmla="*/ 6067874 w 9928674"/>
              <a:gd name="connsiteY175" fmla="*/ 4746171 h 4760685"/>
              <a:gd name="connsiteX176" fmla="*/ 5661474 w 9928674"/>
              <a:gd name="connsiteY176" fmla="*/ 4760685 h 4760685"/>
              <a:gd name="connsiteX177" fmla="*/ 5327645 w 9928674"/>
              <a:gd name="connsiteY177" fmla="*/ 4746171 h 4760685"/>
              <a:gd name="connsiteX178" fmla="*/ 5167988 w 9928674"/>
              <a:gd name="connsiteY178" fmla="*/ 4702628 h 4760685"/>
              <a:gd name="connsiteX179" fmla="*/ 5109931 w 9928674"/>
              <a:gd name="connsiteY179" fmla="*/ 4688114 h 4760685"/>
              <a:gd name="connsiteX180" fmla="*/ 5022845 w 9928674"/>
              <a:gd name="connsiteY180" fmla="*/ 4673600 h 4760685"/>
              <a:gd name="connsiteX181" fmla="*/ 4964788 w 9928674"/>
              <a:gd name="connsiteY181" fmla="*/ 4659085 h 4760685"/>
              <a:gd name="connsiteX182" fmla="*/ 4718045 w 9928674"/>
              <a:gd name="connsiteY182" fmla="*/ 4644571 h 4760685"/>
              <a:gd name="connsiteX183" fmla="*/ 4645474 w 9928674"/>
              <a:gd name="connsiteY183" fmla="*/ 4615542 h 4760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9928674" h="4760685">
                <a:moveTo>
                  <a:pt x="4718045" y="4615542"/>
                </a:moveTo>
                <a:lnTo>
                  <a:pt x="4718045" y="4615542"/>
                </a:lnTo>
                <a:cubicBezTo>
                  <a:pt x="4551500" y="4624308"/>
                  <a:pt x="4193782" y="4644571"/>
                  <a:pt x="4050388" y="4644571"/>
                </a:cubicBezTo>
                <a:cubicBezTo>
                  <a:pt x="3837457" y="4644571"/>
                  <a:pt x="3624636" y="4634895"/>
                  <a:pt x="3411760" y="4630057"/>
                </a:cubicBezTo>
                <a:cubicBezTo>
                  <a:pt x="3392408" y="4625219"/>
                  <a:pt x="3372883" y="4621022"/>
                  <a:pt x="3353703" y="4615542"/>
                </a:cubicBezTo>
                <a:cubicBezTo>
                  <a:pt x="3338992" y="4611339"/>
                  <a:pt x="3325213" y="4603765"/>
                  <a:pt x="3310160" y="4601028"/>
                </a:cubicBezTo>
                <a:cubicBezTo>
                  <a:pt x="3271783" y="4594051"/>
                  <a:pt x="3232750" y="4591352"/>
                  <a:pt x="3194045" y="4586514"/>
                </a:cubicBezTo>
                <a:cubicBezTo>
                  <a:pt x="3179531" y="4581676"/>
                  <a:pt x="3165213" y="4576203"/>
                  <a:pt x="3150503" y="4572000"/>
                </a:cubicBezTo>
                <a:cubicBezTo>
                  <a:pt x="3131322" y="4566520"/>
                  <a:pt x="3110780" y="4565343"/>
                  <a:pt x="3092445" y="4557485"/>
                </a:cubicBezTo>
                <a:cubicBezTo>
                  <a:pt x="3076412" y="4550614"/>
                  <a:pt x="3064936" y="4535328"/>
                  <a:pt x="3048903" y="4528457"/>
                </a:cubicBezTo>
                <a:cubicBezTo>
                  <a:pt x="3030568" y="4520599"/>
                  <a:pt x="3009952" y="4519674"/>
                  <a:pt x="2990845" y="4513942"/>
                </a:cubicBezTo>
                <a:cubicBezTo>
                  <a:pt x="2961537" y="4505150"/>
                  <a:pt x="2933445" y="4492335"/>
                  <a:pt x="2903760" y="4484914"/>
                </a:cubicBezTo>
                <a:cubicBezTo>
                  <a:pt x="2884408" y="4480076"/>
                  <a:pt x="2864883" y="4475880"/>
                  <a:pt x="2845703" y="4470400"/>
                </a:cubicBezTo>
                <a:cubicBezTo>
                  <a:pt x="2830992" y="4466197"/>
                  <a:pt x="2817003" y="4459596"/>
                  <a:pt x="2802160" y="4455885"/>
                </a:cubicBezTo>
                <a:cubicBezTo>
                  <a:pt x="2778227" y="4449902"/>
                  <a:pt x="2753670" y="4446722"/>
                  <a:pt x="2729588" y="4441371"/>
                </a:cubicBezTo>
                <a:cubicBezTo>
                  <a:pt x="2710115" y="4437044"/>
                  <a:pt x="2690638" y="4432589"/>
                  <a:pt x="2671531" y="4426857"/>
                </a:cubicBezTo>
                <a:cubicBezTo>
                  <a:pt x="2642223" y="4418064"/>
                  <a:pt x="2614736" y="4402155"/>
                  <a:pt x="2584445" y="4397828"/>
                </a:cubicBezTo>
                <a:cubicBezTo>
                  <a:pt x="2466305" y="4380951"/>
                  <a:pt x="2416365" y="4371380"/>
                  <a:pt x="2279645" y="4368800"/>
                </a:cubicBezTo>
                <a:lnTo>
                  <a:pt x="944331" y="4354285"/>
                </a:lnTo>
                <a:cubicBezTo>
                  <a:pt x="920141" y="4349447"/>
                  <a:pt x="895693" y="4345754"/>
                  <a:pt x="871760" y="4339771"/>
                </a:cubicBezTo>
                <a:cubicBezTo>
                  <a:pt x="846634" y="4333490"/>
                  <a:pt x="768967" y="4302889"/>
                  <a:pt x="755645" y="4296228"/>
                </a:cubicBezTo>
                <a:cubicBezTo>
                  <a:pt x="740043" y="4288427"/>
                  <a:pt x="727705" y="4275001"/>
                  <a:pt x="712103" y="4267200"/>
                </a:cubicBezTo>
                <a:cubicBezTo>
                  <a:pt x="698419" y="4260358"/>
                  <a:pt x="682244" y="4259527"/>
                  <a:pt x="668560" y="4252685"/>
                </a:cubicBezTo>
                <a:cubicBezTo>
                  <a:pt x="652958" y="4244884"/>
                  <a:pt x="640266" y="4232128"/>
                  <a:pt x="625017" y="4223657"/>
                </a:cubicBezTo>
                <a:cubicBezTo>
                  <a:pt x="596646" y="4207896"/>
                  <a:pt x="565312" y="4197538"/>
                  <a:pt x="537931" y="4180114"/>
                </a:cubicBezTo>
                <a:cubicBezTo>
                  <a:pt x="511795" y="4163482"/>
                  <a:pt x="490414" y="4140278"/>
                  <a:pt x="465360" y="4122057"/>
                </a:cubicBezTo>
                <a:cubicBezTo>
                  <a:pt x="437145" y="4101537"/>
                  <a:pt x="405517" y="4085794"/>
                  <a:pt x="378274" y="4064000"/>
                </a:cubicBezTo>
                <a:cubicBezTo>
                  <a:pt x="256013" y="3966190"/>
                  <a:pt x="383359" y="4037512"/>
                  <a:pt x="262160" y="3976914"/>
                </a:cubicBezTo>
                <a:cubicBezTo>
                  <a:pt x="164607" y="3846845"/>
                  <a:pt x="201911" y="3901055"/>
                  <a:pt x="146045" y="3817257"/>
                </a:cubicBezTo>
                <a:cubicBezTo>
                  <a:pt x="103553" y="3647286"/>
                  <a:pt x="171685" y="3895872"/>
                  <a:pt x="87988" y="3686628"/>
                </a:cubicBezTo>
                <a:cubicBezTo>
                  <a:pt x="78826" y="3663723"/>
                  <a:pt x="81275" y="3637460"/>
                  <a:pt x="73474" y="3614057"/>
                </a:cubicBezTo>
                <a:cubicBezTo>
                  <a:pt x="66632" y="3593531"/>
                  <a:pt x="54121" y="3575352"/>
                  <a:pt x="44445" y="3556000"/>
                </a:cubicBezTo>
                <a:cubicBezTo>
                  <a:pt x="39607" y="3526971"/>
                  <a:pt x="37674" y="3497306"/>
                  <a:pt x="29931" y="3468914"/>
                </a:cubicBezTo>
                <a:cubicBezTo>
                  <a:pt x="23076" y="3443778"/>
                  <a:pt x="1743" y="3422383"/>
                  <a:pt x="903" y="3396342"/>
                </a:cubicBezTo>
                <a:cubicBezTo>
                  <a:pt x="-3156" y="3270524"/>
                  <a:pt x="7312" y="3144593"/>
                  <a:pt x="15417" y="3018971"/>
                </a:cubicBezTo>
                <a:cubicBezTo>
                  <a:pt x="17005" y="2994353"/>
                  <a:pt x="21269" y="2969499"/>
                  <a:pt x="29931" y="2946400"/>
                </a:cubicBezTo>
                <a:cubicBezTo>
                  <a:pt x="36056" y="2930067"/>
                  <a:pt x="49284" y="2917371"/>
                  <a:pt x="58960" y="2902857"/>
                </a:cubicBezTo>
                <a:cubicBezTo>
                  <a:pt x="63798" y="2883505"/>
                  <a:pt x="69147" y="2864273"/>
                  <a:pt x="73474" y="2844800"/>
                </a:cubicBezTo>
                <a:cubicBezTo>
                  <a:pt x="83961" y="2797608"/>
                  <a:pt x="84545" y="2770588"/>
                  <a:pt x="102503" y="2728685"/>
                </a:cubicBezTo>
                <a:cubicBezTo>
                  <a:pt x="153648" y="2609347"/>
                  <a:pt x="103958" y="2726646"/>
                  <a:pt x="175074" y="2627085"/>
                </a:cubicBezTo>
                <a:cubicBezTo>
                  <a:pt x="255290" y="2514783"/>
                  <a:pt x="145988" y="2622794"/>
                  <a:pt x="247645" y="2510971"/>
                </a:cubicBezTo>
                <a:cubicBezTo>
                  <a:pt x="279433" y="2476004"/>
                  <a:pt x="354830" y="2395813"/>
                  <a:pt x="407303" y="2365828"/>
                </a:cubicBezTo>
                <a:cubicBezTo>
                  <a:pt x="420586" y="2358238"/>
                  <a:pt x="436865" y="2357528"/>
                  <a:pt x="450845" y="2351314"/>
                </a:cubicBezTo>
                <a:cubicBezTo>
                  <a:pt x="480503" y="2338133"/>
                  <a:pt x="507141" y="2318034"/>
                  <a:pt x="537931" y="2307771"/>
                </a:cubicBezTo>
                <a:cubicBezTo>
                  <a:pt x="565850" y="2298465"/>
                  <a:pt x="595988" y="2298095"/>
                  <a:pt x="625017" y="2293257"/>
                </a:cubicBezTo>
                <a:cubicBezTo>
                  <a:pt x="649207" y="2283581"/>
                  <a:pt x="672871" y="2272467"/>
                  <a:pt x="697588" y="2264228"/>
                </a:cubicBezTo>
                <a:cubicBezTo>
                  <a:pt x="731002" y="2253090"/>
                  <a:pt x="766087" y="2247237"/>
                  <a:pt x="799188" y="2235200"/>
                </a:cubicBezTo>
                <a:cubicBezTo>
                  <a:pt x="941986" y="2183273"/>
                  <a:pt x="756444" y="2222971"/>
                  <a:pt x="944331" y="2191657"/>
                </a:cubicBezTo>
                <a:cubicBezTo>
                  <a:pt x="979863" y="2179813"/>
                  <a:pt x="1014547" y="2170531"/>
                  <a:pt x="1045931" y="2148114"/>
                </a:cubicBezTo>
                <a:cubicBezTo>
                  <a:pt x="1076700" y="2126136"/>
                  <a:pt x="1112371" y="2075419"/>
                  <a:pt x="1133017" y="2046514"/>
                </a:cubicBezTo>
                <a:cubicBezTo>
                  <a:pt x="1143156" y="2032319"/>
                  <a:pt x="1150558" y="2016099"/>
                  <a:pt x="1162045" y="2002971"/>
                </a:cubicBezTo>
                <a:cubicBezTo>
                  <a:pt x="1184573" y="1977225"/>
                  <a:pt x="1211889" y="1955969"/>
                  <a:pt x="1234617" y="1930400"/>
                </a:cubicBezTo>
                <a:cubicBezTo>
                  <a:pt x="1247076" y="1916384"/>
                  <a:pt x="1294703" y="1850649"/>
                  <a:pt x="1307188" y="1828800"/>
                </a:cubicBezTo>
                <a:cubicBezTo>
                  <a:pt x="1317923" y="1810014"/>
                  <a:pt x="1324749" y="1789090"/>
                  <a:pt x="1336217" y="1770742"/>
                </a:cubicBezTo>
                <a:cubicBezTo>
                  <a:pt x="1349038" y="1750229"/>
                  <a:pt x="1366939" y="1733198"/>
                  <a:pt x="1379760" y="1712685"/>
                </a:cubicBezTo>
                <a:cubicBezTo>
                  <a:pt x="1455256" y="1591891"/>
                  <a:pt x="1373925" y="1709840"/>
                  <a:pt x="1423303" y="1611085"/>
                </a:cubicBezTo>
                <a:cubicBezTo>
                  <a:pt x="1435919" y="1585853"/>
                  <a:pt x="1453145" y="1563174"/>
                  <a:pt x="1466845" y="1538514"/>
                </a:cubicBezTo>
                <a:cubicBezTo>
                  <a:pt x="1477353" y="1519600"/>
                  <a:pt x="1483872" y="1498460"/>
                  <a:pt x="1495874" y="1480457"/>
                </a:cubicBezTo>
                <a:cubicBezTo>
                  <a:pt x="1513058" y="1454681"/>
                  <a:pt x="1535344" y="1432668"/>
                  <a:pt x="1553931" y="1407885"/>
                </a:cubicBezTo>
                <a:cubicBezTo>
                  <a:pt x="1564397" y="1393930"/>
                  <a:pt x="1571792" y="1377743"/>
                  <a:pt x="1582960" y="1364342"/>
                </a:cubicBezTo>
                <a:cubicBezTo>
                  <a:pt x="1596101" y="1348573"/>
                  <a:pt x="1614187" y="1337221"/>
                  <a:pt x="1626503" y="1320800"/>
                </a:cubicBezTo>
                <a:cubicBezTo>
                  <a:pt x="1643429" y="1298231"/>
                  <a:pt x="1653867" y="1271339"/>
                  <a:pt x="1670045" y="1248228"/>
                </a:cubicBezTo>
                <a:cubicBezTo>
                  <a:pt x="1687810" y="1222849"/>
                  <a:pt x="1710338" y="1201036"/>
                  <a:pt x="1728103" y="1175657"/>
                </a:cubicBezTo>
                <a:cubicBezTo>
                  <a:pt x="1744281" y="1152546"/>
                  <a:pt x="1753781" y="1124919"/>
                  <a:pt x="1771645" y="1103085"/>
                </a:cubicBezTo>
                <a:cubicBezTo>
                  <a:pt x="1797641" y="1071312"/>
                  <a:pt x="1835959" y="1050158"/>
                  <a:pt x="1858731" y="1016000"/>
                </a:cubicBezTo>
                <a:cubicBezTo>
                  <a:pt x="1868407" y="1001486"/>
                  <a:pt x="1874515" y="983810"/>
                  <a:pt x="1887760" y="972457"/>
                </a:cubicBezTo>
                <a:cubicBezTo>
                  <a:pt x="1909179" y="954098"/>
                  <a:pt x="1936409" y="943866"/>
                  <a:pt x="1960331" y="928914"/>
                </a:cubicBezTo>
                <a:cubicBezTo>
                  <a:pt x="2148919" y="811045"/>
                  <a:pt x="1830697" y="1002990"/>
                  <a:pt x="2061931" y="870857"/>
                </a:cubicBezTo>
                <a:cubicBezTo>
                  <a:pt x="2077077" y="862202"/>
                  <a:pt x="2089533" y="848913"/>
                  <a:pt x="2105474" y="841828"/>
                </a:cubicBezTo>
                <a:cubicBezTo>
                  <a:pt x="2133436" y="829401"/>
                  <a:pt x="2163803" y="823257"/>
                  <a:pt x="2192560" y="812800"/>
                </a:cubicBezTo>
                <a:cubicBezTo>
                  <a:pt x="2217045" y="803896"/>
                  <a:pt x="2241323" y="794353"/>
                  <a:pt x="2265131" y="783771"/>
                </a:cubicBezTo>
                <a:cubicBezTo>
                  <a:pt x="2284903" y="774983"/>
                  <a:pt x="2302929" y="762339"/>
                  <a:pt x="2323188" y="754742"/>
                </a:cubicBezTo>
                <a:cubicBezTo>
                  <a:pt x="2341866" y="747738"/>
                  <a:pt x="2362138" y="745960"/>
                  <a:pt x="2381245" y="740228"/>
                </a:cubicBezTo>
                <a:cubicBezTo>
                  <a:pt x="2410553" y="731436"/>
                  <a:pt x="2468331" y="711200"/>
                  <a:pt x="2468331" y="711200"/>
                </a:cubicBezTo>
                <a:cubicBezTo>
                  <a:pt x="2482845" y="701524"/>
                  <a:pt x="2495772" y="688880"/>
                  <a:pt x="2511874" y="682171"/>
                </a:cubicBezTo>
                <a:cubicBezTo>
                  <a:pt x="2596114" y="647071"/>
                  <a:pt x="2671196" y="631455"/>
                  <a:pt x="2758617" y="609600"/>
                </a:cubicBezTo>
                <a:cubicBezTo>
                  <a:pt x="2777969" y="599924"/>
                  <a:pt x="2795870" y="586515"/>
                  <a:pt x="2816674" y="580571"/>
                </a:cubicBezTo>
                <a:cubicBezTo>
                  <a:pt x="2864115" y="567016"/>
                  <a:pt x="2913951" y="563508"/>
                  <a:pt x="2961817" y="551542"/>
                </a:cubicBezTo>
                <a:cubicBezTo>
                  <a:pt x="3144936" y="505763"/>
                  <a:pt x="2857814" y="575903"/>
                  <a:pt x="3106960" y="522514"/>
                </a:cubicBezTo>
                <a:cubicBezTo>
                  <a:pt x="3145970" y="514155"/>
                  <a:pt x="3183953" y="501309"/>
                  <a:pt x="3223074" y="493485"/>
                </a:cubicBezTo>
                <a:cubicBezTo>
                  <a:pt x="3247264" y="488647"/>
                  <a:pt x="3271712" y="484954"/>
                  <a:pt x="3295645" y="478971"/>
                </a:cubicBezTo>
                <a:cubicBezTo>
                  <a:pt x="3310488" y="475260"/>
                  <a:pt x="3324186" y="467458"/>
                  <a:pt x="3339188" y="464457"/>
                </a:cubicBezTo>
                <a:cubicBezTo>
                  <a:pt x="3372734" y="457748"/>
                  <a:pt x="3406921" y="454780"/>
                  <a:pt x="3440788" y="449942"/>
                </a:cubicBezTo>
                <a:cubicBezTo>
                  <a:pt x="3525706" y="421637"/>
                  <a:pt x="3547447" y="408065"/>
                  <a:pt x="3643988" y="406400"/>
                </a:cubicBezTo>
                <a:lnTo>
                  <a:pt x="5211531" y="391885"/>
                </a:lnTo>
                <a:cubicBezTo>
                  <a:pt x="5343664" y="347842"/>
                  <a:pt x="5134963" y="415407"/>
                  <a:pt x="5327645" y="362857"/>
                </a:cubicBezTo>
                <a:cubicBezTo>
                  <a:pt x="5357166" y="354806"/>
                  <a:pt x="5386320" y="345192"/>
                  <a:pt x="5414731" y="333828"/>
                </a:cubicBezTo>
                <a:cubicBezTo>
                  <a:pt x="5515706" y="293439"/>
                  <a:pt x="5462595" y="313036"/>
                  <a:pt x="5574388" y="275771"/>
                </a:cubicBezTo>
                <a:cubicBezTo>
                  <a:pt x="5588902" y="270933"/>
                  <a:pt x="5602840" y="263772"/>
                  <a:pt x="5617931" y="261257"/>
                </a:cubicBezTo>
                <a:lnTo>
                  <a:pt x="5705017" y="246742"/>
                </a:lnTo>
                <a:cubicBezTo>
                  <a:pt x="5753398" y="227390"/>
                  <a:pt x="5800726" y="205163"/>
                  <a:pt x="5850160" y="188685"/>
                </a:cubicBezTo>
                <a:cubicBezTo>
                  <a:pt x="5864674" y="183847"/>
                  <a:pt x="5879641" y="180198"/>
                  <a:pt x="5893703" y="174171"/>
                </a:cubicBezTo>
                <a:cubicBezTo>
                  <a:pt x="5913590" y="165648"/>
                  <a:pt x="5931988" y="153929"/>
                  <a:pt x="5951760" y="145142"/>
                </a:cubicBezTo>
                <a:cubicBezTo>
                  <a:pt x="6022029" y="113911"/>
                  <a:pt x="6014999" y="118447"/>
                  <a:pt x="6082388" y="101600"/>
                </a:cubicBezTo>
                <a:cubicBezTo>
                  <a:pt x="6101740" y="91924"/>
                  <a:pt x="6119919" y="79413"/>
                  <a:pt x="6140445" y="72571"/>
                </a:cubicBezTo>
                <a:cubicBezTo>
                  <a:pt x="6248822" y="36445"/>
                  <a:pt x="6237022" y="52055"/>
                  <a:pt x="6329131" y="29028"/>
                </a:cubicBezTo>
                <a:cubicBezTo>
                  <a:pt x="6343974" y="25317"/>
                  <a:pt x="6357552" y="16840"/>
                  <a:pt x="6372674" y="14514"/>
                </a:cubicBezTo>
                <a:cubicBezTo>
                  <a:pt x="6420731" y="7121"/>
                  <a:pt x="6469436" y="4838"/>
                  <a:pt x="6517817" y="0"/>
                </a:cubicBezTo>
                <a:lnTo>
                  <a:pt x="6953245" y="14514"/>
                </a:lnTo>
                <a:cubicBezTo>
                  <a:pt x="7001807" y="16942"/>
                  <a:pt x="7050254" y="22152"/>
                  <a:pt x="7098388" y="29028"/>
                </a:cubicBezTo>
                <a:cubicBezTo>
                  <a:pt x="7304363" y="58452"/>
                  <a:pt x="6960665" y="28795"/>
                  <a:pt x="7243531" y="58057"/>
                </a:cubicBezTo>
                <a:cubicBezTo>
                  <a:pt x="7354634" y="69550"/>
                  <a:pt x="7577360" y="87085"/>
                  <a:pt x="7577360" y="87085"/>
                </a:cubicBezTo>
                <a:cubicBezTo>
                  <a:pt x="7606388" y="91923"/>
                  <a:pt x="7635243" y="97950"/>
                  <a:pt x="7664445" y="101600"/>
                </a:cubicBezTo>
                <a:cubicBezTo>
                  <a:pt x="7712692" y="107631"/>
                  <a:pt x="7761504" y="108901"/>
                  <a:pt x="7809588" y="116114"/>
                </a:cubicBezTo>
                <a:cubicBezTo>
                  <a:pt x="7858381" y="123433"/>
                  <a:pt x="7905773" y="139022"/>
                  <a:pt x="7954731" y="145142"/>
                </a:cubicBezTo>
                <a:lnTo>
                  <a:pt x="8070845" y="159657"/>
                </a:lnTo>
                <a:cubicBezTo>
                  <a:pt x="8099978" y="163819"/>
                  <a:pt x="8128760" y="170282"/>
                  <a:pt x="8157931" y="174171"/>
                </a:cubicBezTo>
                <a:cubicBezTo>
                  <a:pt x="8201358" y="179961"/>
                  <a:pt x="8245017" y="183847"/>
                  <a:pt x="8288560" y="188685"/>
                </a:cubicBezTo>
                <a:cubicBezTo>
                  <a:pt x="8327265" y="198361"/>
                  <a:pt x="8366825" y="205098"/>
                  <a:pt x="8404674" y="217714"/>
                </a:cubicBezTo>
                <a:cubicBezTo>
                  <a:pt x="8419188" y="222552"/>
                  <a:pt x="8433374" y="228517"/>
                  <a:pt x="8448217" y="232228"/>
                </a:cubicBezTo>
                <a:cubicBezTo>
                  <a:pt x="8504809" y="246376"/>
                  <a:pt x="8565046" y="253065"/>
                  <a:pt x="8622388" y="261257"/>
                </a:cubicBezTo>
                <a:cubicBezTo>
                  <a:pt x="8679450" y="280277"/>
                  <a:pt x="8730123" y="294887"/>
                  <a:pt x="8782045" y="333828"/>
                </a:cubicBezTo>
                <a:lnTo>
                  <a:pt x="8840103" y="377371"/>
                </a:lnTo>
                <a:cubicBezTo>
                  <a:pt x="8849779" y="391885"/>
                  <a:pt x="8856796" y="408579"/>
                  <a:pt x="8869131" y="420914"/>
                </a:cubicBezTo>
                <a:cubicBezTo>
                  <a:pt x="8951773" y="503556"/>
                  <a:pt x="9013833" y="514597"/>
                  <a:pt x="9086845" y="624114"/>
                </a:cubicBezTo>
                <a:cubicBezTo>
                  <a:pt x="9096521" y="638628"/>
                  <a:pt x="9104521" y="654412"/>
                  <a:pt x="9115874" y="667657"/>
                </a:cubicBezTo>
                <a:cubicBezTo>
                  <a:pt x="9133685" y="688437"/>
                  <a:pt x="9157834" y="703580"/>
                  <a:pt x="9173931" y="725714"/>
                </a:cubicBezTo>
                <a:cubicBezTo>
                  <a:pt x="9415310" y="1057611"/>
                  <a:pt x="9047585" y="606032"/>
                  <a:pt x="9304560" y="914400"/>
                </a:cubicBezTo>
                <a:cubicBezTo>
                  <a:pt x="9309398" y="938590"/>
                  <a:pt x="9309055" y="964428"/>
                  <a:pt x="9319074" y="986971"/>
                </a:cubicBezTo>
                <a:cubicBezTo>
                  <a:pt x="9328899" y="1009077"/>
                  <a:pt x="9349796" y="1024515"/>
                  <a:pt x="9362617" y="1045028"/>
                </a:cubicBezTo>
                <a:cubicBezTo>
                  <a:pt x="9374084" y="1063376"/>
                  <a:pt x="9380178" y="1084737"/>
                  <a:pt x="9391645" y="1103085"/>
                </a:cubicBezTo>
                <a:cubicBezTo>
                  <a:pt x="9404466" y="1123598"/>
                  <a:pt x="9423604" y="1139905"/>
                  <a:pt x="9435188" y="1161142"/>
                </a:cubicBezTo>
                <a:cubicBezTo>
                  <a:pt x="9452832" y="1193489"/>
                  <a:pt x="9463484" y="1229199"/>
                  <a:pt x="9478731" y="1262742"/>
                </a:cubicBezTo>
                <a:cubicBezTo>
                  <a:pt x="9523569" y="1361386"/>
                  <a:pt x="9494577" y="1281251"/>
                  <a:pt x="9522274" y="1364342"/>
                </a:cubicBezTo>
                <a:cubicBezTo>
                  <a:pt x="9527112" y="1553028"/>
                  <a:pt x="9523340" y="1742132"/>
                  <a:pt x="9536788" y="1930400"/>
                </a:cubicBezTo>
                <a:cubicBezTo>
                  <a:pt x="9538031" y="1947800"/>
                  <a:pt x="9558016" y="1958340"/>
                  <a:pt x="9565817" y="1973942"/>
                </a:cubicBezTo>
                <a:cubicBezTo>
                  <a:pt x="9577469" y="1997245"/>
                  <a:pt x="9582192" y="2023739"/>
                  <a:pt x="9594845" y="2046514"/>
                </a:cubicBezTo>
                <a:cubicBezTo>
                  <a:pt x="9606593" y="2067660"/>
                  <a:pt x="9626640" y="2083425"/>
                  <a:pt x="9638388" y="2104571"/>
                </a:cubicBezTo>
                <a:cubicBezTo>
                  <a:pt x="9695827" y="2207959"/>
                  <a:pt x="9631055" y="2152901"/>
                  <a:pt x="9710960" y="2206171"/>
                </a:cubicBezTo>
                <a:cubicBezTo>
                  <a:pt x="9725474" y="2230361"/>
                  <a:pt x="9735926" y="2257511"/>
                  <a:pt x="9754503" y="2278742"/>
                </a:cubicBezTo>
                <a:cubicBezTo>
                  <a:pt x="9770433" y="2296947"/>
                  <a:pt x="9799142" y="2302157"/>
                  <a:pt x="9812560" y="2322285"/>
                </a:cubicBezTo>
                <a:cubicBezTo>
                  <a:pt x="9829533" y="2347745"/>
                  <a:pt x="9827904" y="2382003"/>
                  <a:pt x="9841588" y="2409371"/>
                </a:cubicBezTo>
                <a:cubicBezTo>
                  <a:pt x="9851264" y="2428723"/>
                  <a:pt x="9862094" y="2447541"/>
                  <a:pt x="9870617" y="2467428"/>
                </a:cubicBezTo>
                <a:cubicBezTo>
                  <a:pt x="9876644" y="2481490"/>
                  <a:pt x="9879759" y="2496646"/>
                  <a:pt x="9885131" y="2510971"/>
                </a:cubicBezTo>
                <a:cubicBezTo>
                  <a:pt x="9894279" y="2535366"/>
                  <a:pt x="9904484" y="2559352"/>
                  <a:pt x="9914160" y="2583542"/>
                </a:cubicBezTo>
                <a:cubicBezTo>
                  <a:pt x="9918998" y="2612571"/>
                  <a:pt x="9928674" y="2641199"/>
                  <a:pt x="9928674" y="2670628"/>
                </a:cubicBezTo>
                <a:cubicBezTo>
                  <a:pt x="9928674" y="2864212"/>
                  <a:pt x="9923154" y="3057825"/>
                  <a:pt x="9914160" y="3251200"/>
                </a:cubicBezTo>
                <a:cubicBezTo>
                  <a:pt x="9913449" y="3266483"/>
                  <a:pt x="9903671" y="3279982"/>
                  <a:pt x="9899645" y="3294742"/>
                </a:cubicBezTo>
                <a:cubicBezTo>
                  <a:pt x="9889148" y="3333232"/>
                  <a:pt x="9881114" y="3372367"/>
                  <a:pt x="9870617" y="3410857"/>
                </a:cubicBezTo>
                <a:cubicBezTo>
                  <a:pt x="9866592" y="3425617"/>
                  <a:pt x="9859814" y="3439557"/>
                  <a:pt x="9856103" y="3454400"/>
                </a:cubicBezTo>
                <a:cubicBezTo>
                  <a:pt x="9816957" y="3610981"/>
                  <a:pt x="9870501" y="3449832"/>
                  <a:pt x="9812560" y="3585028"/>
                </a:cubicBezTo>
                <a:cubicBezTo>
                  <a:pt x="9806533" y="3599090"/>
                  <a:pt x="9807840" y="3616818"/>
                  <a:pt x="9798045" y="3628571"/>
                </a:cubicBezTo>
                <a:cubicBezTo>
                  <a:pt x="9782559" y="3647155"/>
                  <a:pt x="9759340" y="3657600"/>
                  <a:pt x="9739988" y="3672114"/>
                </a:cubicBezTo>
                <a:cubicBezTo>
                  <a:pt x="9735150" y="3686628"/>
                  <a:pt x="9735031" y="3703710"/>
                  <a:pt x="9725474" y="3715657"/>
                </a:cubicBezTo>
                <a:cubicBezTo>
                  <a:pt x="9549509" y="3935614"/>
                  <a:pt x="9686317" y="3752075"/>
                  <a:pt x="9580331" y="3846285"/>
                </a:cubicBezTo>
                <a:cubicBezTo>
                  <a:pt x="9549648" y="3873559"/>
                  <a:pt x="9532191" y="3920389"/>
                  <a:pt x="9493245" y="3933371"/>
                </a:cubicBezTo>
                <a:cubicBezTo>
                  <a:pt x="9445366" y="3949331"/>
                  <a:pt x="9429200" y="3953772"/>
                  <a:pt x="9377131" y="3976914"/>
                </a:cubicBezTo>
                <a:cubicBezTo>
                  <a:pt x="9357359" y="3985701"/>
                  <a:pt x="9337860" y="3995207"/>
                  <a:pt x="9319074" y="4005942"/>
                </a:cubicBezTo>
                <a:cubicBezTo>
                  <a:pt x="9303928" y="4014597"/>
                  <a:pt x="9291133" y="4027170"/>
                  <a:pt x="9275531" y="4034971"/>
                </a:cubicBezTo>
                <a:cubicBezTo>
                  <a:pt x="9261847" y="4041813"/>
                  <a:pt x="9246502" y="4044647"/>
                  <a:pt x="9231988" y="4049485"/>
                </a:cubicBezTo>
                <a:cubicBezTo>
                  <a:pt x="9151484" y="4103155"/>
                  <a:pt x="9227468" y="4056818"/>
                  <a:pt x="9115874" y="4107542"/>
                </a:cubicBezTo>
                <a:cubicBezTo>
                  <a:pt x="9086328" y="4120972"/>
                  <a:pt x="9058446" y="4137904"/>
                  <a:pt x="9028788" y="4151085"/>
                </a:cubicBezTo>
                <a:cubicBezTo>
                  <a:pt x="9014807" y="4157299"/>
                  <a:pt x="8999307" y="4159573"/>
                  <a:pt x="8985245" y="4165600"/>
                </a:cubicBezTo>
                <a:cubicBezTo>
                  <a:pt x="8965358" y="4174123"/>
                  <a:pt x="8947522" y="4187234"/>
                  <a:pt x="8927188" y="4194628"/>
                </a:cubicBezTo>
                <a:cubicBezTo>
                  <a:pt x="8894087" y="4206665"/>
                  <a:pt x="8859455" y="4213981"/>
                  <a:pt x="8825588" y="4223657"/>
                </a:cubicBezTo>
                <a:cubicBezTo>
                  <a:pt x="8811074" y="4233333"/>
                  <a:pt x="8797985" y="4245600"/>
                  <a:pt x="8782045" y="4252685"/>
                </a:cubicBezTo>
                <a:cubicBezTo>
                  <a:pt x="8782031" y="4252691"/>
                  <a:pt x="8673195" y="4288969"/>
                  <a:pt x="8651417" y="4296228"/>
                </a:cubicBezTo>
                <a:lnTo>
                  <a:pt x="8607874" y="4310742"/>
                </a:lnTo>
                <a:cubicBezTo>
                  <a:pt x="8593360" y="4315580"/>
                  <a:pt x="8579174" y="4321546"/>
                  <a:pt x="8564331" y="4325257"/>
                </a:cubicBezTo>
                <a:cubicBezTo>
                  <a:pt x="8544979" y="4330095"/>
                  <a:pt x="8525381" y="4334039"/>
                  <a:pt x="8506274" y="4339771"/>
                </a:cubicBezTo>
                <a:cubicBezTo>
                  <a:pt x="8476966" y="4348564"/>
                  <a:pt x="8448217" y="4359124"/>
                  <a:pt x="8419188" y="4368800"/>
                </a:cubicBezTo>
                <a:cubicBezTo>
                  <a:pt x="8404674" y="4373638"/>
                  <a:pt x="8390851" y="4381624"/>
                  <a:pt x="8375645" y="4383314"/>
                </a:cubicBezTo>
                <a:cubicBezTo>
                  <a:pt x="8220498" y="4400552"/>
                  <a:pt x="8287977" y="4389236"/>
                  <a:pt x="8172445" y="4412342"/>
                </a:cubicBezTo>
                <a:cubicBezTo>
                  <a:pt x="7877894" y="4400069"/>
                  <a:pt x="7843623" y="4386983"/>
                  <a:pt x="7577360" y="4412342"/>
                </a:cubicBezTo>
                <a:cubicBezTo>
                  <a:pt x="7557502" y="4414233"/>
                  <a:pt x="7538655" y="4422019"/>
                  <a:pt x="7519303" y="4426857"/>
                </a:cubicBezTo>
                <a:cubicBezTo>
                  <a:pt x="7394516" y="4510047"/>
                  <a:pt x="7552400" y="4410308"/>
                  <a:pt x="7432217" y="4470400"/>
                </a:cubicBezTo>
                <a:cubicBezTo>
                  <a:pt x="7416615" y="4478201"/>
                  <a:pt x="7404276" y="4491627"/>
                  <a:pt x="7388674" y="4499428"/>
                </a:cubicBezTo>
                <a:cubicBezTo>
                  <a:pt x="7365371" y="4511080"/>
                  <a:pt x="7339911" y="4517876"/>
                  <a:pt x="7316103" y="4528457"/>
                </a:cubicBezTo>
                <a:cubicBezTo>
                  <a:pt x="7296331" y="4537244"/>
                  <a:pt x="7278134" y="4549449"/>
                  <a:pt x="7258045" y="4557485"/>
                </a:cubicBezTo>
                <a:cubicBezTo>
                  <a:pt x="7229635" y="4568849"/>
                  <a:pt x="7199370" y="4575150"/>
                  <a:pt x="7170960" y="4586514"/>
                </a:cubicBezTo>
                <a:cubicBezTo>
                  <a:pt x="7133450" y="4601517"/>
                  <a:pt x="7048561" y="4637120"/>
                  <a:pt x="7011303" y="4644571"/>
                </a:cubicBezTo>
                <a:cubicBezTo>
                  <a:pt x="6987112" y="4649409"/>
                  <a:pt x="6962531" y="4652594"/>
                  <a:pt x="6938731" y="4659085"/>
                </a:cubicBezTo>
                <a:cubicBezTo>
                  <a:pt x="6909210" y="4667136"/>
                  <a:pt x="6882206" y="4686586"/>
                  <a:pt x="6851645" y="4688114"/>
                </a:cubicBezTo>
                <a:lnTo>
                  <a:pt x="6561360" y="4702628"/>
                </a:lnTo>
                <a:cubicBezTo>
                  <a:pt x="6537169" y="4707466"/>
                  <a:pt x="6513210" y="4713653"/>
                  <a:pt x="6488788" y="4717142"/>
                </a:cubicBezTo>
                <a:cubicBezTo>
                  <a:pt x="6345488" y="4737614"/>
                  <a:pt x="6217002" y="4739957"/>
                  <a:pt x="6067874" y="4746171"/>
                </a:cubicBezTo>
                <a:lnTo>
                  <a:pt x="5661474" y="4760685"/>
                </a:lnTo>
                <a:cubicBezTo>
                  <a:pt x="5550198" y="4755847"/>
                  <a:pt x="5438509" y="4756900"/>
                  <a:pt x="5327645" y="4746171"/>
                </a:cubicBezTo>
                <a:cubicBezTo>
                  <a:pt x="5249406" y="4738599"/>
                  <a:pt x="5229163" y="4720106"/>
                  <a:pt x="5167988" y="4702628"/>
                </a:cubicBezTo>
                <a:cubicBezTo>
                  <a:pt x="5148808" y="4697148"/>
                  <a:pt x="5129492" y="4692026"/>
                  <a:pt x="5109931" y="4688114"/>
                </a:cubicBezTo>
                <a:cubicBezTo>
                  <a:pt x="5081073" y="4682343"/>
                  <a:pt x="5051703" y="4679372"/>
                  <a:pt x="5022845" y="4673600"/>
                </a:cubicBezTo>
                <a:cubicBezTo>
                  <a:pt x="5003284" y="4669688"/>
                  <a:pt x="4984646" y="4660976"/>
                  <a:pt x="4964788" y="4659085"/>
                </a:cubicBezTo>
                <a:cubicBezTo>
                  <a:pt x="4882769" y="4651274"/>
                  <a:pt x="4800293" y="4649409"/>
                  <a:pt x="4718045" y="4644571"/>
                </a:cubicBezTo>
                <a:cubicBezTo>
                  <a:pt x="4664240" y="4626636"/>
                  <a:pt x="4688187" y="4636899"/>
                  <a:pt x="4645474" y="4615542"/>
                </a:cubicBezTo>
              </a:path>
            </a:pathLst>
          </a:cu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 name="タイトル 1">
            <a:extLst>
              <a:ext uri="{FF2B5EF4-FFF2-40B4-BE49-F238E27FC236}">
                <a16:creationId xmlns:a16="http://schemas.microsoft.com/office/drawing/2014/main" id="{E353229F-5BDA-4FFE-B239-D96A20D38D6A}"/>
              </a:ext>
            </a:extLst>
          </p:cNvPr>
          <p:cNvSpPr>
            <a:spLocks noGrp="1"/>
          </p:cNvSpPr>
          <p:nvPr>
            <p:ph type="title"/>
          </p:nvPr>
        </p:nvSpPr>
        <p:spPr>
          <a:xfrm>
            <a:off x="161925" y="284266"/>
            <a:ext cx="9288000" cy="648000"/>
          </a:xfrm>
        </p:spPr>
        <p:txBody>
          <a:bodyPr/>
          <a:lstStyle/>
          <a:p>
            <a:r>
              <a:rPr lang="en-US" altLang="ja-JP" dirty="0"/>
              <a:t>I) </a:t>
            </a:r>
            <a:r>
              <a:rPr lang="ja-JP" altLang="en-US" dirty="0"/>
              <a:t>観光エリア・国立公園（ゼロカーボンパーク）</a:t>
            </a:r>
            <a:endParaRPr kumimoji="1" lang="ja-JP" altLang="en-US" dirty="0"/>
          </a:p>
        </p:txBody>
      </p:sp>
      <p:grpSp>
        <p:nvGrpSpPr>
          <p:cNvPr id="7" name="グループ化 6">
            <a:extLst>
              <a:ext uri="{FF2B5EF4-FFF2-40B4-BE49-F238E27FC236}">
                <a16:creationId xmlns:a16="http://schemas.microsoft.com/office/drawing/2014/main" id="{510050E7-9AF7-45F2-9602-78BA1F3FDEE7}"/>
              </a:ext>
            </a:extLst>
          </p:cNvPr>
          <p:cNvGrpSpPr/>
          <p:nvPr/>
        </p:nvGrpSpPr>
        <p:grpSpPr>
          <a:xfrm>
            <a:off x="161924" y="5592665"/>
            <a:ext cx="10036226" cy="1551054"/>
            <a:chOff x="161924" y="5914571"/>
            <a:chExt cx="10036226" cy="1551054"/>
          </a:xfrm>
        </p:grpSpPr>
        <p:grpSp>
          <p:nvGrpSpPr>
            <p:cNvPr id="341" name="グループ化 340">
              <a:extLst>
                <a:ext uri="{FF2B5EF4-FFF2-40B4-BE49-F238E27FC236}">
                  <a16:creationId xmlns:a16="http://schemas.microsoft.com/office/drawing/2014/main" id="{52FA55DB-2D56-4BD8-8371-C13F79E4DB6D}"/>
                </a:ext>
              </a:extLst>
            </p:cNvPr>
            <p:cNvGrpSpPr/>
            <p:nvPr/>
          </p:nvGrpSpPr>
          <p:grpSpPr>
            <a:xfrm>
              <a:off x="8571935" y="6187624"/>
              <a:ext cx="1104680" cy="1093126"/>
              <a:chOff x="5695929" y="5077029"/>
              <a:chExt cx="1649884" cy="1632627"/>
            </a:xfrm>
            <a:solidFill>
              <a:schemeClr val="bg1">
                <a:lumMod val="75000"/>
              </a:schemeClr>
            </a:solidFill>
          </p:grpSpPr>
          <p:sp>
            <p:nvSpPr>
              <p:cNvPr id="342" name="Freeform 81">
                <a:extLst>
                  <a:ext uri="{FF2B5EF4-FFF2-40B4-BE49-F238E27FC236}">
                    <a16:creationId xmlns:a16="http://schemas.microsoft.com/office/drawing/2014/main" id="{1D4934AE-41E5-48AC-A47D-8A5A50EA27D9}"/>
                  </a:ext>
                </a:extLst>
              </p:cNvPr>
              <p:cNvSpPr>
                <a:spLocks noEditPoints="1"/>
              </p:cNvSpPr>
              <p:nvPr/>
            </p:nvSpPr>
            <p:spPr bwMode="auto">
              <a:xfrm>
                <a:off x="6112714" y="5452665"/>
                <a:ext cx="800386" cy="341127"/>
              </a:xfrm>
              <a:custGeom>
                <a:avLst/>
                <a:gdLst>
                  <a:gd name="T0" fmla="*/ 603 w 603"/>
                  <a:gd name="T1" fmla="*/ 257 h 257"/>
                  <a:gd name="T2" fmla="*/ 0 w 603"/>
                  <a:gd name="T3" fmla="*/ 257 h 257"/>
                  <a:gd name="T4" fmla="*/ 303 w 603"/>
                  <a:gd name="T5" fmla="*/ 0 h 257"/>
                  <a:gd name="T6" fmla="*/ 603 w 603"/>
                  <a:gd name="T7" fmla="*/ 257 h 257"/>
                  <a:gd name="T8" fmla="*/ 147 w 603"/>
                  <a:gd name="T9" fmla="*/ 203 h 257"/>
                  <a:gd name="T10" fmla="*/ 456 w 603"/>
                  <a:gd name="T11" fmla="*/ 203 h 257"/>
                  <a:gd name="T12" fmla="*/ 303 w 603"/>
                  <a:gd name="T13" fmla="*/ 71 h 257"/>
                  <a:gd name="T14" fmla="*/ 147 w 603"/>
                  <a:gd name="T15" fmla="*/ 203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3" h="257">
                    <a:moveTo>
                      <a:pt x="603" y="257"/>
                    </a:moveTo>
                    <a:lnTo>
                      <a:pt x="0" y="257"/>
                    </a:lnTo>
                    <a:lnTo>
                      <a:pt x="303" y="0"/>
                    </a:lnTo>
                    <a:lnTo>
                      <a:pt x="603" y="257"/>
                    </a:lnTo>
                    <a:close/>
                    <a:moveTo>
                      <a:pt x="147" y="203"/>
                    </a:moveTo>
                    <a:lnTo>
                      <a:pt x="456" y="203"/>
                    </a:lnTo>
                    <a:lnTo>
                      <a:pt x="303" y="71"/>
                    </a:lnTo>
                    <a:lnTo>
                      <a:pt x="147"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43" name="Freeform 82">
                <a:extLst>
                  <a:ext uri="{FF2B5EF4-FFF2-40B4-BE49-F238E27FC236}">
                    <a16:creationId xmlns:a16="http://schemas.microsoft.com/office/drawing/2014/main" id="{12751FD2-D214-45EF-ADD4-7FF7822B940A}"/>
                  </a:ext>
                </a:extLst>
              </p:cNvPr>
              <p:cNvSpPr>
                <a:spLocks noEditPoints="1"/>
              </p:cNvSpPr>
              <p:nvPr/>
            </p:nvSpPr>
            <p:spPr bwMode="auto">
              <a:xfrm>
                <a:off x="6112714" y="5722115"/>
                <a:ext cx="800386" cy="342454"/>
              </a:xfrm>
              <a:custGeom>
                <a:avLst/>
                <a:gdLst>
                  <a:gd name="T0" fmla="*/ 603 w 603"/>
                  <a:gd name="T1" fmla="*/ 258 h 258"/>
                  <a:gd name="T2" fmla="*/ 0 w 603"/>
                  <a:gd name="T3" fmla="*/ 258 h 258"/>
                  <a:gd name="T4" fmla="*/ 303 w 603"/>
                  <a:gd name="T5" fmla="*/ 0 h 258"/>
                  <a:gd name="T6" fmla="*/ 603 w 603"/>
                  <a:gd name="T7" fmla="*/ 258 h 258"/>
                  <a:gd name="T8" fmla="*/ 147 w 603"/>
                  <a:gd name="T9" fmla="*/ 203 h 258"/>
                  <a:gd name="T10" fmla="*/ 456 w 603"/>
                  <a:gd name="T11" fmla="*/ 203 h 258"/>
                  <a:gd name="T12" fmla="*/ 303 w 603"/>
                  <a:gd name="T13" fmla="*/ 71 h 258"/>
                  <a:gd name="T14" fmla="*/ 147 w 603"/>
                  <a:gd name="T15" fmla="*/ 203 h 2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3" h="258">
                    <a:moveTo>
                      <a:pt x="603" y="258"/>
                    </a:moveTo>
                    <a:lnTo>
                      <a:pt x="0" y="258"/>
                    </a:lnTo>
                    <a:lnTo>
                      <a:pt x="303" y="0"/>
                    </a:lnTo>
                    <a:lnTo>
                      <a:pt x="603" y="258"/>
                    </a:lnTo>
                    <a:close/>
                    <a:moveTo>
                      <a:pt x="147" y="203"/>
                    </a:moveTo>
                    <a:lnTo>
                      <a:pt x="456" y="203"/>
                    </a:lnTo>
                    <a:lnTo>
                      <a:pt x="303" y="71"/>
                    </a:lnTo>
                    <a:lnTo>
                      <a:pt x="147"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44" name="Freeform 83">
                <a:extLst>
                  <a:ext uri="{FF2B5EF4-FFF2-40B4-BE49-F238E27FC236}">
                    <a16:creationId xmlns:a16="http://schemas.microsoft.com/office/drawing/2014/main" id="{4F489AA3-1C38-4CF9-B459-5487361C8F44}"/>
                  </a:ext>
                </a:extLst>
              </p:cNvPr>
              <p:cNvSpPr>
                <a:spLocks/>
              </p:cNvSpPr>
              <p:nvPr/>
            </p:nvSpPr>
            <p:spPr bwMode="auto">
              <a:xfrm>
                <a:off x="5695929" y="5979619"/>
                <a:ext cx="649069" cy="331835"/>
              </a:xfrm>
              <a:custGeom>
                <a:avLst/>
                <a:gdLst>
                  <a:gd name="T0" fmla="*/ 454 w 489"/>
                  <a:gd name="T1" fmla="*/ 250 h 250"/>
                  <a:gd name="T2" fmla="*/ 243 w 489"/>
                  <a:gd name="T3" fmla="*/ 71 h 250"/>
                  <a:gd name="T4" fmla="*/ 33 w 489"/>
                  <a:gd name="T5" fmla="*/ 250 h 250"/>
                  <a:gd name="T6" fmla="*/ 0 w 489"/>
                  <a:gd name="T7" fmla="*/ 210 h 250"/>
                  <a:gd name="T8" fmla="*/ 243 w 489"/>
                  <a:gd name="T9" fmla="*/ 0 h 250"/>
                  <a:gd name="T10" fmla="*/ 489 w 489"/>
                  <a:gd name="T11" fmla="*/ 210 h 250"/>
                  <a:gd name="T12" fmla="*/ 454 w 489"/>
                  <a:gd name="T13" fmla="*/ 250 h 250"/>
                </a:gdLst>
                <a:ahLst/>
                <a:cxnLst>
                  <a:cxn ang="0">
                    <a:pos x="T0" y="T1"/>
                  </a:cxn>
                  <a:cxn ang="0">
                    <a:pos x="T2" y="T3"/>
                  </a:cxn>
                  <a:cxn ang="0">
                    <a:pos x="T4" y="T5"/>
                  </a:cxn>
                  <a:cxn ang="0">
                    <a:pos x="T6" y="T7"/>
                  </a:cxn>
                  <a:cxn ang="0">
                    <a:pos x="T8" y="T9"/>
                  </a:cxn>
                  <a:cxn ang="0">
                    <a:pos x="T10" y="T11"/>
                  </a:cxn>
                  <a:cxn ang="0">
                    <a:pos x="T12" y="T13"/>
                  </a:cxn>
                </a:cxnLst>
                <a:rect l="0" t="0" r="r" b="b"/>
                <a:pathLst>
                  <a:path w="489" h="250">
                    <a:moveTo>
                      <a:pt x="454" y="250"/>
                    </a:moveTo>
                    <a:lnTo>
                      <a:pt x="243" y="71"/>
                    </a:lnTo>
                    <a:lnTo>
                      <a:pt x="33" y="250"/>
                    </a:lnTo>
                    <a:lnTo>
                      <a:pt x="0" y="210"/>
                    </a:lnTo>
                    <a:lnTo>
                      <a:pt x="243" y="0"/>
                    </a:lnTo>
                    <a:lnTo>
                      <a:pt x="489" y="210"/>
                    </a:lnTo>
                    <a:lnTo>
                      <a:pt x="454" y="2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45" name="Freeform 84">
                <a:extLst>
                  <a:ext uri="{FF2B5EF4-FFF2-40B4-BE49-F238E27FC236}">
                    <a16:creationId xmlns:a16="http://schemas.microsoft.com/office/drawing/2014/main" id="{F9A01668-5E06-492E-8844-37DFC8BA8559}"/>
                  </a:ext>
                </a:extLst>
              </p:cNvPr>
              <p:cNvSpPr>
                <a:spLocks/>
              </p:cNvSpPr>
              <p:nvPr/>
            </p:nvSpPr>
            <p:spPr bwMode="auto">
              <a:xfrm>
                <a:off x="6696744" y="5991565"/>
                <a:ext cx="649069" cy="333163"/>
              </a:xfrm>
              <a:custGeom>
                <a:avLst/>
                <a:gdLst>
                  <a:gd name="T0" fmla="*/ 453 w 489"/>
                  <a:gd name="T1" fmla="*/ 251 h 251"/>
                  <a:gd name="T2" fmla="*/ 243 w 489"/>
                  <a:gd name="T3" fmla="*/ 71 h 251"/>
                  <a:gd name="T4" fmla="*/ 33 w 489"/>
                  <a:gd name="T5" fmla="*/ 251 h 251"/>
                  <a:gd name="T6" fmla="*/ 0 w 489"/>
                  <a:gd name="T7" fmla="*/ 210 h 251"/>
                  <a:gd name="T8" fmla="*/ 243 w 489"/>
                  <a:gd name="T9" fmla="*/ 0 h 251"/>
                  <a:gd name="T10" fmla="*/ 489 w 489"/>
                  <a:gd name="T11" fmla="*/ 210 h 251"/>
                  <a:gd name="T12" fmla="*/ 453 w 489"/>
                  <a:gd name="T13" fmla="*/ 251 h 251"/>
                </a:gdLst>
                <a:ahLst/>
                <a:cxnLst>
                  <a:cxn ang="0">
                    <a:pos x="T0" y="T1"/>
                  </a:cxn>
                  <a:cxn ang="0">
                    <a:pos x="T2" y="T3"/>
                  </a:cxn>
                  <a:cxn ang="0">
                    <a:pos x="T4" y="T5"/>
                  </a:cxn>
                  <a:cxn ang="0">
                    <a:pos x="T6" y="T7"/>
                  </a:cxn>
                  <a:cxn ang="0">
                    <a:pos x="T8" y="T9"/>
                  </a:cxn>
                  <a:cxn ang="0">
                    <a:pos x="T10" y="T11"/>
                  </a:cxn>
                  <a:cxn ang="0">
                    <a:pos x="T12" y="T13"/>
                  </a:cxn>
                </a:cxnLst>
                <a:rect l="0" t="0" r="r" b="b"/>
                <a:pathLst>
                  <a:path w="489" h="251">
                    <a:moveTo>
                      <a:pt x="453" y="251"/>
                    </a:moveTo>
                    <a:lnTo>
                      <a:pt x="243" y="71"/>
                    </a:lnTo>
                    <a:lnTo>
                      <a:pt x="33" y="251"/>
                    </a:lnTo>
                    <a:lnTo>
                      <a:pt x="0" y="210"/>
                    </a:lnTo>
                    <a:lnTo>
                      <a:pt x="243" y="0"/>
                    </a:lnTo>
                    <a:lnTo>
                      <a:pt x="489" y="210"/>
                    </a:lnTo>
                    <a:lnTo>
                      <a:pt x="453"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46" name="Freeform 85">
                <a:extLst>
                  <a:ext uri="{FF2B5EF4-FFF2-40B4-BE49-F238E27FC236}">
                    <a16:creationId xmlns:a16="http://schemas.microsoft.com/office/drawing/2014/main" id="{9F915E09-B24F-4FF6-A232-57BFD8C20B2C}"/>
                  </a:ext>
                </a:extLst>
              </p:cNvPr>
              <p:cNvSpPr>
                <a:spLocks noEditPoints="1"/>
              </p:cNvSpPr>
              <p:nvPr/>
            </p:nvSpPr>
            <p:spPr bwMode="auto">
              <a:xfrm>
                <a:off x="6106077" y="5390281"/>
                <a:ext cx="812332" cy="285378"/>
              </a:xfrm>
              <a:custGeom>
                <a:avLst/>
                <a:gdLst>
                  <a:gd name="T0" fmla="*/ 612 w 612"/>
                  <a:gd name="T1" fmla="*/ 215 h 215"/>
                  <a:gd name="T2" fmla="*/ 0 w 612"/>
                  <a:gd name="T3" fmla="*/ 215 h 215"/>
                  <a:gd name="T4" fmla="*/ 0 w 612"/>
                  <a:gd name="T5" fmla="*/ 0 h 215"/>
                  <a:gd name="T6" fmla="*/ 612 w 612"/>
                  <a:gd name="T7" fmla="*/ 0 h 215"/>
                  <a:gd name="T8" fmla="*/ 612 w 612"/>
                  <a:gd name="T9" fmla="*/ 215 h 215"/>
                  <a:gd name="T10" fmla="*/ 26 w 612"/>
                  <a:gd name="T11" fmla="*/ 186 h 215"/>
                  <a:gd name="T12" fmla="*/ 586 w 612"/>
                  <a:gd name="T13" fmla="*/ 186 h 215"/>
                  <a:gd name="T14" fmla="*/ 586 w 612"/>
                  <a:gd name="T15" fmla="*/ 28 h 215"/>
                  <a:gd name="T16" fmla="*/ 26 w 612"/>
                  <a:gd name="T17" fmla="*/ 28 h 215"/>
                  <a:gd name="T18" fmla="*/ 26 w 612"/>
                  <a:gd name="T19" fmla="*/ 186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2" h="215">
                    <a:moveTo>
                      <a:pt x="612" y="215"/>
                    </a:moveTo>
                    <a:lnTo>
                      <a:pt x="0" y="215"/>
                    </a:lnTo>
                    <a:lnTo>
                      <a:pt x="0" y="0"/>
                    </a:lnTo>
                    <a:lnTo>
                      <a:pt x="612" y="0"/>
                    </a:lnTo>
                    <a:lnTo>
                      <a:pt x="612" y="215"/>
                    </a:lnTo>
                    <a:close/>
                    <a:moveTo>
                      <a:pt x="26" y="186"/>
                    </a:moveTo>
                    <a:lnTo>
                      <a:pt x="586" y="186"/>
                    </a:lnTo>
                    <a:lnTo>
                      <a:pt x="586" y="28"/>
                    </a:lnTo>
                    <a:lnTo>
                      <a:pt x="26" y="28"/>
                    </a:lnTo>
                    <a:lnTo>
                      <a:pt x="26"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47" name="Freeform 86">
                <a:extLst>
                  <a:ext uri="{FF2B5EF4-FFF2-40B4-BE49-F238E27FC236}">
                    <a16:creationId xmlns:a16="http://schemas.microsoft.com/office/drawing/2014/main" id="{45E1E7BF-0C5A-4A69-87F7-FF2F61A4B70A}"/>
                  </a:ext>
                </a:extLst>
              </p:cNvPr>
              <p:cNvSpPr>
                <a:spLocks noEditPoints="1"/>
              </p:cNvSpPr>
              <p:nvPr/>
            </p:nvSpPr>
            <p:spPr bwMode="auto">
              <a:xfrm>
                <a:off x="6002544" y="5765917"/>
                <a:ext cx="1023379" cy="282724"/>
              </a:xfrm>
              <a:custGeom>
                <a:avLst/>
                <a:gdLst>
                  <a:gd name="T0" fmla="*/ 771 w 771"/>
                  <a:gd name="T1" fmla="*/ 213 h 213"/>
                  <a:gd name="T2" fmla="*/ 0 w 771"/>
                  <a:gd name="T3" fmla="*/ 213 h 213"/>
                  <a:gd name="T4" fmla="*/ 0 w 771"/>
                  <a:gd name="T5" fmla="*/ 0 h 213"/>
                  <a:gd name="T6" fmla="*/ 771 w 771"/>
                  <a:gd name="T7" fmla="*/ 0 h 213"/>
                  <a:gd name="T8" fmla="*/ 771 w 771"/>
                  <a:gd name="T9" fmla="*/ 213 h 213"/>
                  <a:gd name="T10" fmla="*/ 26 w 771"/>
                  <a:gd name="T11" fmla="*/ 187 h 213"/>
                  <a:gd name="T12" fmla="*/ 742 w 771"/>
                  <a:gd name="T13" fmla="*/ 187 h 213"/>
                  <a:gd name="T14" fmla="*/ 742 w 771"/>
                  <a:gd name="T15" fmla="*/ 26 h 213"/>
                  <a:gd name="T16" fmla="*/ 26 w 771"/>
                  <a:gd name="T17" fmla="*/ 26 h 213"/>
                  <a:gd name="T18" fmla="*/ 26 w 771"/>
                  <a:gd name="T19" fmla="*/ 18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1" h="213">
                    <a:moveTo>
                      <a:pt x="771" y="213"/>
                    </a:moveTo>
                    <a:lnTo>
                      <a:pt x="0" y="213"/>
                    </a:lnTo>
                    <a:lnTo>
                      <a:pt x="0" y="0"/>
                    </a:lnTo>
                    <a:lnTo>
                      <a:pt x="771" y="0"/>
                    </a:lnTo>
                    <a:lnTo>
                      <a:pt x="771" y="213"/>
                    </a:lnTo>
                    <a:close/>
                    <a:moveTo>
                      <a:pt x="26" y="187"/>
                    </a:moveTo>
                    <a:lnTo>
                      <a:pt x="742" y="187"/>
                    </a:lnTo>
                    <a:lnTo>
                      <a:pt x="742" y="26"/>
                    </a:lnTo>
                    <a:lnTo>
                      <a:pt x="26" y="26"/>
                    </a:lnTo>
                    <a:lnTo>
                      <a:pt x="26"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48" name="Freeform 87">
                <a:extLst>
                  <a:ext uri="{FF2B5EF4-FFF2-40B4-BE49-F238E27FC236}">
                    <a16:creationId xmlns:a16="http://schemas.microsoft.com/office/drawing/2014/main" id="{DBE42CF3-0705-4ED0-B9A2-9D89C5C80FD5}"/>
                  </a:ext>
                </a:extLst>
              </p:cNvPr>
              <p:cNvSpPr>
                <a:spLocks/>
              </p:cNvSpPr>
              <p:nvPr/>
            </p:nvSpPr>
            <p:spPr bwMode="auto">
              <a:xfrm>
                <a:off x="6015818" y="5199144"/>
                <a:ext cx="994178" cy="250868"/>
              </a:xfrm>
              <a:custGeom>
                <a:avLst/>
                <a:gdLst>
                  <a:gd name="T0" fmla="*/ 146 w 749"/>
                  <a:gd name="T1" fmla="*/ 0 h 189"/>
                  <a:gd name="T2" fmla="*/ 598 w 749"/>
                  <a:gd name="T3" fmla="*/ 0 h 189"/>
                  <a:gd name="T4" fmla="*/ 749 w 749"/>
                  <a:gd name="T5" fmla="*/ 189 h 189"/>
                  <a:gd name="T6" fmla="*/ 0 w 749"/>
                  <a:gd name="T7" fmla="*/ 189 h 189"/>
                  <a:gd name="T8" fmla="*/ 146 w 749"/>
                  <a:gd name="T9" fmla="*/ 0 h 189"/>
                </a:gdLst>
                <a:ahLst/>
                <a:cxnLst>
                  <a:cxn ang="0">
                    <a:pos x="T0" y="T1"/>
                  </a:cxn>
                  <a:cxn ang="0">
                    <a:pos x="T2" y="T3"/>
                  </a:cxn>
                  <a:cxn ang="0">
                    <a:pos x="T4" y="T5"/>
                  </a:cxn>
                  <a:cxn ang="0">
                    <a:pos x="T6" y="T7"/>
                  </a:cxn>
                  <a:cxn ang="0">
                    <a:pos x="T8" y="T9"/>
                  </a:cxn>
                </a:cxnLst>
                <a:rect l="0" t="0" r="r" b="b"/>
                <a:pathLst>
                  <a:path w="749" h="189">
                    <a:moveTo>
                      <a:pt x="146" y="0"/>
                    </a:moveTo>
                    <a:lnTo>
                      <a:pt x="598" y="0"/>
                    </a:lnTo>
                    <a:lnTo>
                      <a:pt x="749" y="189"/>
                    </a:lnTo>
                    <a:lnTo>
                      <a:pt x="0" y="189"/>
                    </a:lnTo>
                    <a:lnTo>
                      <a:pt x="1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49" name="Freeform 88">
                <a:extLst>
                  <a:ext uri="{FF2B5EF4-FFF2-40B4-BE49-F238E27FC236}">
                    <a16:creationId xmlns:a16="http://schemas.microsoft.com/office/drawing/2014/main" id="{83E21160-7A42-464C-BA69-F902E72899C7}"/>
                  </a:ext>
                </a:extLst>
              </p:cNvPr>
              <p:cNvSpPr>
                <a:spLocks/>
              </p:cNvSpPr>
              <p:nvPr/>
            </p:nvSpPr>
            <p:spPr bwMode="auto">
              <a:xfrm>
                <a:off x="5880429" y="5662385"/>
                <a:ext cx="1263627" cy="128752"/>
              </a:xfrm>
              <a:custGeom>
                <a:avLst/>
                <a:gdLst>
                  <a:gd name="T0" fmla="*/ 185 w 952"/>
                  <a:gd name="T1" fmla="*/ 0 h 97"/>
                  <a:gd name="T2" fmla="*/ 759 w 952"/>
                  <a:gd name="T3" fmla="*/ 0 h 97"/>
                  <a:gd name="T4" fmla="*/ 952 w 952"/>
                  <a:gd name="T5" fmla="*/ 97 h 97"/>
                  <a:gd name="T6" fmla="*/ 0 w 952"/>
                  <a:gd name="T7" fmla="*/ 97 h 97"/>
                  <a:gd name="T8" fmla="*/ 185 w 952"/>
                  <a:gd name="T9" fmla="*/ 0 h 97"/>
                </a:gdLst>
                <a:ahLst/>
                <a:cxnLst>
                  <a:cxn ang="0">
                    <a:pos x="T0" y="T1"/>
                  </a:cxn>
                  <a:cxn ang="0">
                    <a:pos x="T2" y="T3"/>
                  </a:cxn>
                  <a:cxn ang="0">
                    <a:pos x="T4" y="T5"/>
                  </a:cxn>
                  <a:cxn ang="0">
                    <a:pos x="T6" y="T7"/>
                  </a:cxn>
                  <a:cxn ang="0">
                    <a:pos x="T8" y="T9"/>
                  </a:cxn>
                </a:cxnLst>
                <a:rect l="0" t="0" r="r" b="b"/>
                <a:pathLst>
                  <a:path w="952" h="97">
                    <a:moveTo>
                      <a:pt x="185" y="0"/>
                    </a:moveTo>
                    <a:lnTo>
                      <a:pt x="759" y="0"/>
                    </a:lnTo>
                    <a:lnTo>
                      <a:pt x="952" y="97"/>
                    </a:lnTo>
                    <a:lnTo>
                      <a:pt x="0" y="97"/>
                    </a:lnTo>
                    <a:lnTo>
                      <a:pt x="1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50" name="Freeform 89">
                <a:extLst>
                  <a:ext uri="{FF2B5EF4-FFF2-40B4-BE49-F238E27FC236}">
                    <a16:creationId xmlns:a16="http://schemas.microsoft.com/office/drawing/2014/main" id="{99D40FDC-47E8-4371-9901-23021BB81815}"/>
                  </a:ext>
                </a:extLst>
              </p:cNvPr>
              <p:cNvSpPr>
                <a:spLocks noEditPoints="1"/>
              </p:cNvSpPr>
              <p:nvPr/>
            </p:nvSpPr>
            <p:spPr bwMode="auto">
              <a:xfrm>
                <a:off x="5855210" y="5657075"/>
                <a:ext cx="1318049" cy="140698"/>
              </a:xfrm>
              <a:custGeom>
                <a:avLst/>
                <a:gdLst>
                  <a:gd name="T0" fmla="*/ 993 w 993"/>
                  <a:gd name="T1" fmla="*/ 106 h 106"/>
                  <a:gd name="T2" fmla="*/ 0 w 993"/>
                  <a:gd name="T3" fmla="*/ 106 h 106"/>
                  <a:gd name="T4" fmla="*/ 204 w 993"/>
                  <a:gd name="T5" fmla="*/ 0 h 106"/>
                  <a:gd name="T6" fmla="*/ 778 w 993"/>
                  <a:gd name="T7" fmla="*/ 0 h 106"/>
                  <a:gd name="T8" fmla="*/ 993 w 993"/>
                  <a:gd name="T9" fmla="*/ 106 h 106"/>
                  <a:gd name="T10" fmla="*/ 41 w 993"/>
                  <a:gd name="T11" fmla="*/ 96 h 106"/>
                  <a:gd name="T12" fmla="*/ 950 w 993"/>
                  <a:gd name="T13" fmla="*/ 96 h 106"/>
                  <a:gd name="T14" fmla="*/ 775 w 993"/>
                  <a:gd name="T15" fmla="*/ 9 h 106"/>
                  <a:gd name="T16" fmla="*/ 206 w 993"/>
                  <a:gd name="T17" fmla="*/ 9 h 106"/>
                  <a:gd name="T18" fmla="*/ 41 w 993"/>
                  <a:gd name="T19" fmla="*/ 9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3" h="106">
                    <a:moveTo>
                      <a:pt x="993" y="106"/>
                    </a:moveTo>
                    <a:lnTo>
                      <a:pt x="0" y="106"/>
                    </a:lnTo>
                    <a:lnTo>
                      <a:pt x="204" y="0"/>
                    </a:lnTo>
                    <a:lnTo>
                      <a:pt x="778" y="0"/>
                    </a:lnTo>
                    <a:lnTo>
                      <a:pt x="993" y="106"/>
                    </a:lnTo>
                    <a:close/>
                    <a:moveTo>
                      <a:pt x="41" y="96"/>
                    </a:moveTo>
                    <a:lnTo>
                      <a:pt x="950" y="96"/>
                    </a:lnTo>
                    <a:lnTo>
                      <a:pt x="775" y="9"/>
                    </a:lnTo>
                    <a:lnTo>
                      <a:pt x="206" y="9"/>
                    </a:lnTo>
                    <a:lnTo>
                      <a:pt x="41"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51" name="Freeform 90">
                <a:extLst>
                  <a:ext uri="{FF2B5EF4-FFF2-40B4-BE49-F238E27FC236}">
                    <a16:creationId xmlns:a16="http://schemas.microsoft.com/office/drawing/2014/main" id="{34F6771E-A6D7-4268-989A-7472D9A2C5FB}"/>
                  </a:ext>
                </a:extLst>
              </p:cNvPr>
              <p:cNvSpPr>
                <a:spLocks/>
              </p:cNvSpPr>
              <p:nvPr/>
            </p:nvSpPr>
            <p:spPr bwMode="auto">
              <a:xfrm>
                <a:off x="6037055" y="6032713"/>
                <a:ext cx="950375" cy="237594"/>
              </a:xfrm>
              <a:custGeom>
                <a:avLst/>
                <a:gdLst>
                  <a:gd name="T0" fmla="*/ 0 w 716"/>
                  <a:gd name="T1" fmla="*/ 0 h 179"/>
                  <a:gd name="T2" fmla="*/ 716 w 716"/>
                  <a:gd name="T3" fmla="*/ 0 h 179"/>
                  <a:gd name="T4" fmla="*/ 511 w 716"/>
                  <a:gd name="T5" fmla="*/ 179 h 179"/>
                  <a:gd name="T6" fmla="*/ 220 w 716"/>
                  <a:gd name="T7" fmla="*/ 179 h 179"/>
                  <a:gd name="T8" fmla="*/ 0 w 716"/>
                  <a:gd name="T9" fmla="*/ 0 h 179"/>
                </a:gdLst>
                <a:ahLst/>
                <a:cxnLst>
                  <a:cxn ang="0">
                    <a:pos x="T0" y="T1"/>
                  </a:cxn>
                  <a:cxn ang="0">
                    <a:pos x="T2" y="T3"/>
                  </a:cxn>
                  <a:cxn ang="0">
                    <a:pos x="T4" y="T5"/>
                  </a:cxn>
                  <a:cxn ang="0">
                    <a:pos x="T6" y="T7"/>
                  </a:cxn>
                  <a:cxn ang="0">
                    <a:pos x="T8" y="T9"/>
                  </a:cxn>
                </a:cxnLst>
                <a:rect l="0" t="0" r="r" b="b"/>
                <a:pathLst>
                  <a:path w="716" h="179">
                    <a:moveTo>
                      <a:pt x="0" y="0"/>
                    </a:moveTo>
                    <a:lnTo>
                      <a:pt x="716" y="0"/>
                    </a:lnTo>
                    <a:lnTo>
                      <a:pt x="511" y="179"/>
                    </a:lnTo>
                    <a:lnTo>
                      <a:pt x="220" y="179"/>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52" name="Freeform 91">
                <a:extLst>
                  <a:ext uri="{FF2B5EF4-FFF2-40B4-BE49-F238E27FC236}">
                    <a16:creationId xmlns:a16="http://schemas.microsoft.com/office/drawing/2014/main" id="{B4D18B7F-8DBA-42A6-AAF2-81EB17D06F52}"/>
                  </a:ext>
                </a:extLst>
              </p:cNvPr>
              <p:cNvSpPr>
                <a:spLocks noEditPoints="1"/>
              </p:cNvSpPr>
              <p:nvPr/>
            </p:nvSpPr>
            <p:spPr bwMode="auto">
              <a:xfrm>
                <a:off x="6022455" y="6026076"/>
                <a:ext cx="983559" cy="250868"/>
              </a:xfrm>
              <a:custGeom>
                <a:avLst/>
                <a:gdLst>
                  <a:gd name="T0" fmla="*/ 522 w 741"/>
                  <a:gd name="T1" fmla="*/ 189 h 189"/>
                  <a:gd name="T2" fmla="*/ 229 w 741"/>
                  <a:gd name="T3" fmla="*/ 189 h 189"/>
                  <a:gd name="T4" fmla="*/ 229 w 741"/>
                  <a:gd name="T5" fmla="*/ 187 h 189"/>
                  <a:gd name="T6" fmla="*/ 0 w 741"/>
                  <a:gd name="T7" fmla="*/ 0 h 189"/>
                  <a:gd name="T8" fmla="*/ 741 w 741"/>
                  <a:gd name="T9" fmla="*/ 0 h 189"/>
                  <a:gd name="T10" fmla="*/ 522 w 741"/>
                  <a:gd name="T11" fmla="*/ 189 h 189"/>
                  <a:gd name="T12" fmla="*/ 234 w 741"/>
                  <a:gd name="T13" fmla="*/ 180 h 189"/>
                  <a:gd name="T14" fmla="*/ 519 w 741"/>
                  <a:gd name="T15" fmla="*/ 180 h 189"/>
                  <a:gd name="T16" fmla="*/ 715 w 741"/>
                  <a:gd name="T17" fmla="*/ 10 h 189"/>
                  <a:gd name="T18" fmla="*/ 26 w 741"/>
                  <a:gd name="T19" fmla="*/ 10 h 189"/>
                  <a:gd name="T20" fmla="*/ 234 w 741"/>
                  <a:gd name="T21" fmla="*/ 18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1" h="189">
                    <a:moveTo>
                      <a:pt x="522" y="189"/>
                    </a:moveTo>
                    <a:lnTo>
                      <a:pt x="229" y="189"/>
                    </a:lnTo>
                    <a:lnTo>
                      <a:pt x="229" y="187"/>
                    </a:lnTo>
                    <a:lnTo>
                      <a:pt x="0" y="0"/>
                    </a:lnTo>
                    <a:lnTo>
                      <a:pt x="741" y="0"/>
                    </a:lnTo>
                    <a:lnTo>
                      <a:pt x="522" y="189"/>
                    </a:lnTo>
                    <a:close/>
                    <a:moveTo>
                      <a:pt x="234" y="180"/>
                    </a:moveTo>
                    <a:lnTo>
                      <a:pt x="519" y="180"/>
                    </a:lnTo>
                    <a:lnTo>
                      <a:pt x="715" y="10"/>
                    </a:lnTo>
                    <a:lnTo>
                      <a:pt x="26" y="10"/>
                    </a:lnTo>
                    <a:lnTo>
                      <a:pt x="234"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53" name="Freeform 92">
                <a:extLst>
                  <a:ext uri="{FF2B5EF4-FFF2-40B4-BE49-F238E27FC236}">
                    <a16:creationId xmlns:a16="http://schemas.microsoft.com/office/drawing/2014/main" id="{78F0E65C-9110-4A2F-A313-DBFF49D71D7C}"/>
                  </a:ext>
                </a:extLst>
              </p:cNvPr>
              <p:cNvSpPr>
                <a:spLocks/>
              </p:cNvSpPr>
              <p:nvPr/>
            </p:nvSpPr>
            <p:spPr bwMode="auto">
              <a:xfrm>
                <a:off x="5831318" y="6198630"/>
                <a:ext cx="1363178" cy="244230"/>
              </a:xfrm>
              <a:custGeom>
                <a:avLst/>
                <a:gdLst>
                  <a:gd name="T0" fmla="*/ 1027 w 1027"/>
                  <a:gd name="T1" fmla="*/ 184 h 184"/>
                  <a:gd name="T2" fmla="*/ 0 w 1027"/>
                  <a:gd name="T3" fmla="*/ 184 h 184"/>
                  <a:gd name="T4" fmla="*/ 0 w 1027"/>
                  <a:gd name="T5" fmla="*/ 0 h 184"/>
                  <a:gd name="T6" fmla="*/ 26 w 1027"/>
                  <a:gd name="T7" fmla="*/ 0 h 184"/>
                  <a:gd name="T8" fmla="*/ 26 w 1027"/>
                  <a:gd name="T9" fmla="*/ 156 h 184"/>
                  <a:gd name="T10" fmla="*/ 1001 w 1027"/>
                  <a:gd name="T11" fmla="*/ 156 h 184"/>
                  <a:gd name="T12" fmla="*/ 1001 w 1027"/>
                  <a:gd name="T13" fmla="*/ 0 h 184"/>
                  <a:gd name="T14" fmla="*/ 1027 w 1027"/>
                  <a:gd name="T15" fmla="*/ 0 h 184"/>
                  <a:gd name="T16" fmla="*/ 1027 w 1027"/>
                  <a:gd name="T17"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7" h="184">
                    <a:moveTo>
                      <a:pt x="1027" y="184"/>
                    </a:moveTo>
                    <a:lnTo>
                      <a:pt x="0" y="184"/>
                    </a:lnTo>
                    <a:lnTo>
                      <a:pt x="0" y="0"/>
                    </a:lnTo>
                    <a:lnTo>
                      <a:pt x="26" y="0"/>
                    </a:lnTo>
                    <a:lnTo>
                      <a:pt x="26" y="156"/>
                    </a:lnTo>
                    <a:lnTo>
                      <a:pt x="1001" y="156"/>
                    </a:lnTo>
                    <a:lnTo>
                      <a:pt x="1001" y="0"/>
                    </a:lnTo>
                    <a:lnTo>
                      <a:pt x="1027" y="0"/>
                    </a:lnTo>
                    <a:lnTo>
                      <a:pt x="1027"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54" name="Line 93">
                <a:extLst>
                  <a:ext uri="{FF2B5EF4-FFF2-40B4-BE49-F238E27FC236}">
                    <a16:creationId xmlns:a16="http://schemas.microsoft.com/office/drawing/2014/main" id="{E08DA1F1-CE31-4495-BD3E-B49E02B355C4}"/>
                  </a:ext>
                </a:extLst>
              </p:cNvPr>
              <p:cNvSpPr>
                <a:spLocks noChangeShapeType="1"/>
              </p:cNvSpPr>
              <p:nvPr/>
            </p:nvSpPr>
            <p:spPr bwMode="auto">
              <a:xfrm>
                <a:off x="6175099" y="5245600"/>
                <a:ext cx="0" cy="0"/>
              </a:xfrm>
              <a:prstGeom prst="line">
                <a:avLst/>
              </a:prstGeom>
              <a:grpFill/>
              <a:ln w="41275"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55" name="Freeform 94">
                <a:extLst>
                  <a:ext uri="{FF2B5EF4-FFF2-40B4-BE49-F238E27FC236}">
                    <a16:creationId xmlns:a16="http://schemas.microsoft.com/office/drawing/2014/main" id="{B9B4B6D4-CC07-4D4F-AB85-6BE65F2FF8CE}"/>
                  </a:ext>
                </a:extLst>
              </p:cNvPr>
              <p:cNvSpPr>
                <a:spLocks/>
              </p:cNvSpPr>
              <p:nvPr/>
            </p:nvSpPr>
            <p:spPr bwMode="auto">
              <a:xfrm>
                <a:off x="6096786" y="5100921"/>
                <a:ext cx="112824" cy="176537"/>
              </a:xfrm>
              <a:custGeom>
                <a:avLst/>
                <a:gdLst>
                  <a:gd name="T0" fmla="*/ 36 w 36"/>
                  <a:gd name="T1" fmla="*/ 34 h 56"/>
                  <a:gd name="T2" fmla="*/ 18 w 36"/>
                  <a:gd name="T3" fmla="*/ 56 h 56"/>
                  <a:gd name="T4" fmla="*/ 33 w 36"/>
                  <a:gd name="T5" fmla="*/ 0 h 56"/>
                  <a:gd name="T6" fmla="*/ 36 w 36"/>
                  <a:gd name="T7" fmla="*/ 34 h 56"/>
                </a:gdLst>
                <a:ahLst/>
                <a:cxnLst>
                  <a:cxn ang="0">
                    <a:pos x="T0" y="T1"/>
                  </a:cxn>
                  <a:cxn ang="0">
                    <a:pos x="T2" y="T3"/>
                  </a:cxn>
                  <a:cxn ang="0">
                    <a:pos x="T4" y="T5"/>
                  </a:cxn>
                  <a:cxn ang="0">
                    <a:pos x="T6" y="T7"/>
                  </a:cxn>
                </a:cxnLst>
                <a:rect l="0" t="0" r="r" b="b"/>
                <a:pathLst>
                  <a:path w="36" h="56">
                    <a:moveTo>
                      <a:pt x="36" y="34"/>
                    </a:moveTo>
                    <a:cubicBezTo>
                      <a:pt x="18" y="56"/>
                      <a:pt x="18" y="56"/>
                      <a:pt x="18" y="56"/>
                    </a:cubicBezTo>
                    <a:cubicBezTo>
                      <a:pt x="18" y="56"/>
                      <a:pt x="0" y="21"/>
                      <a:pt x="33" y="0"/>
                    </a:cubicBezTo>
                    <a:cubicBezTo>
                      <a:pt x="33" y="0"/>
                      <a:pt x="18" y="28"/>
                      <a:pt x="36"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56" name="Freeform 95">
                <a:extLst>
                  <a:ext uri="{FF2B5EF4-FFF2-40B4-BE49-F238E27FC236}">
                    <a16:creationId xmlns:a16="http://schemas.microsoft.com/office/drawing/2014/main" id="{2D88A13A-1BFC-4DBF-92A3-CA5EE45C51C5}"/>
                  </a:ext>
                </a:extLst>
              </p:cNvPr>
              <p:cNvSpPr>
                <a:spLocks noEditPoints="1"/>
              </p:cNvSpPr>
              <p:nvPr/>
            </p:nvSpPr>
            <p:spPr bwMode="auto">
              <a:xfrm>
                <a:off x="6087494" y="5077029"/>
                <a:ext cx="135389" cy="216357"/>
              </a:xfrm>
              <a:custGeom>
                <a:avLst/>
                <a:gdLst>
                  <a:gd name="T0" fmla="*/ 20 w 43"/>
                  <a:gd name="T1" fmla="*/ 69 h 69"/>
                  <a:gd name="T2" fmla="*/ 18 w 43"/>
                  <a:gd name="T3" fmla="*/ 65 h 69"/>
                  <a:gd name="T4" fmla="*/ 34 w 43"/>
                  <a:gd name="T5" fmla="*/ 6 h 69"/>
                  <a:gd name="T6" fmla="*/ 43 w 43"/>
                  <a:gd name="T7" fmla="*/ 0 h 69"/>
                  <a:gd name="T8" fmla="*/ 38 w 43"/>
                  <a:gd name="T9" fmla="*/ 9 h 69"/>
                  <a:gd name="T10" fmla="*/ 34 w 43"/>
                  <a:gd name="T11" fmla="*/ 34 h 69"/>
                  <a:gd name="T12" fmla="*/ 40 w 43"/>
                  <a:gd name="T13" fmla="*/ 40 h 69"/>
                  <a:gd name="T14" fmla="*/ 43 w 43"/>
                  <a:gd name="T15" fmla="*/ 41 h 69"/>
                  <a:gd name="T16" fmla="*/ 20 w 43"/>
                  <a:gd name="T17" fmla="*/ 69 h 69"/>
                  <a:gd name="T18" fmla="*/ 29 w 43"/>
                  <a:gd name="T19" fmla="*/ 17 h 69"/>
                  <a:gd name="T20" fmla="*/ 22 w 43"/>
                  <a:gd name="T21" fmla="*/ 59 h 69"/>
                  <a:gd name="T22" fmla="*/ 34 w 43"/>
                  <a:gd name="T23" fmla="*/ 43 h 69"/>
                  <a:gd name="T24" fmla="*/ 29 w 43"/>
                  <a:gd name="T25" fmla="*/ 36 h 69"/>
                  <a:gd name="T26" fmla="*/ 29 w 43"/>
                  <a:gd name="T27"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69">
                    <a:moveTo>
                      <a:pt x="20" y="69"/>
                    </a:moveTo>
                    <a:cubicBezTo>
                      <a:pt x="18" y="65"/>
                      <a:pt x="18" y="65"/>
                      <a:pt x="18" y="65"/>
                    </a:cubicBezTo>
                    <a:cubicBezTo>
                      <a:pt x="18" y="65"/>
                      <a:pt x="0" y="28"/>
                      <a:pt x="34" y="6"/>
                    </a:cubicBezTo>
                    <a:cubicBezTo>
                      <a:pt x="43" y="0"/>
                      <a:pt x="43" y="0"/>
                      <a:pt x="43" y="0"/>
                    </a:cubicBezTo>
                    <a:cubicBezTo>
                      <a:pt x="38" y="9"/>
                      <a:pt x="38" y="9"/>
                      <a:pt x="38" y="9"/>
                    </a:cubicBezTo>
                    <a:cubicBezTo>
                      <a:pt x="36" y="14"/>
                      <a:pt x="31" y="27"/>
                      <a:pt x="34" y="34"/>
                    </a:cubicBezTo>
                    <a:cubicBezTo>
                      <a:pt x="35" y="37"/>
                      <a:pt x="37" y="39"/>
                      <a:pt x="40" y="40"/>
                    </a:cubicBezTo>
                    <a:cubicBezTo>
                      <a:pt x="43" y="41"/>
                      <a:pt x="43" y="41"/>
                      <a:pt x="43" y="41"/>
                    </a:cubicBezTo>
                    <a:lnTo>
                      <a:pt x="20" y="69"/>
                    </a:lnTo>
                    <a:close/>
                    <a:moveTo>
                      <a:pt x="29" y="17"/>
                    </a:moveTo>
                    <a:cubicBezTo>
                      <a:pt x="15" y="32"/>
                      <a:pt x="19" y="50"/>
                      <a:pt x="22" y="59"/>
                    </a:cubicBezTo>
                    <a:cubicBezTo>
                      <a:pt x="34" y="43"/>
                      <a:pt x="34" y="43"/>
                      <a:pt x="34" y="43"/>
                    </a:cubicBezTo>
                    <a:cubicBezTo>
                      <a:pt x="32" y="42"/>
                      <a:pt x="30" y="39"/>
                      <a:pt x="29" y="36"/>
                    </a:cubicBezTo>
                    <a:cubicBezTo>
                      <a:pt x="26" y="30"/>
                      <a:pt x="27" y="23"/>
                      <a:pt x="2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57" name="Freeform 96">
                <a:extLst>
                  <a:ext uri="{FF2B5EF4-FFF2-40B4-BE49-F238E27FC236}">
                    <a16:creationId xmlns:a16="http://schemas.microsoft.com/office/drawing/2014/main" id="{0EB669AD-7598-4048-B4A6-F863B31ABC5E}"/>
                  </a:ext>
                </a:extLst>
              </p:cNvPr>
              <p:cNvSpPr>
                <a:spLocks/>
              </p:cNvSpPr>
              <p:nvPr/>
            </p:nvSpPr>
            <p:spPr bwMode="auto">
              <a:xfrm>
                <a:off x="6800276" y="5100921"/>
                <a:ext cx="112824" cy="176537"/>
              </a:xfrm>
              <a:custGeom>
                <a:avLst/>
                <a:gdLst>
                  <a:gd name="T0" fmla="*/ 0 w 36"/>
                  <a:gd name="T1" fmla="*/ 34 h 56"/>
                  <a:gd name="T2" fmla="*/ 18 w 36"/>
                  <a:gd name="T3" fmla="*/ 56 h 56"/>
                  <a:gd name="T4" fmla="*/ 3 w 36"/>
                  <a:gd name="T5" fmla="*/ 0 h 56"/>
                  <a:gd name="T6" fmla="*/ 0 w 36"/>
                  <a:gd name="T7" fmla="*/ 34 h 56"/>
                </a:gdLst>
                <a:ahLst/>
                <a:cxnLst>
                  <a:cxn ang="0">
                    <a:pos x="T0" y="T1"/>
                  </a:cxn>
                  <a:cxn ang="0">
                    <a:pos x="T2" y="T3"/>
                  </a:cxn>
                  <a:cxn ang="0">
                    <a:pos x="T4" y="T5"/>
                  </a:cxn>
                  <a:cxn ang="0">
                    <a:pos x="T6" y="T7"/>
                  </a:cxn>
                </a:cxnLst>
                <a:rect l="0" t="0" r="r" b="b"/>
                <a:pathLst>
                  <a:path w="36" h="56">
                    <a:moveTo>
                      <a:pt x="0" y="34"/>
                    </a:moveTo>
                    <a:cubicBezTo>
                      <a:pt x="18" y="56"/>
                      <a:pt x="18" y="56"/>
                      <a:pt x="18" y="56"/>
                    </a:cubicBezTo>
                    <a:cubicBezTo>
                      <a:pt x="18" y="56"/>
                      <a:pt x="36" y="21"/>
                      <a:pt x="3" y="0"/>
                    </a:cubicBezTo>
                    <a:cubicBezTo>
                      <a:pt x="3" y="0"/>
                      <a:pt x="18" y="28"/>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58" name="Freeform 97">
                <a:extLst>
                  <a:ext uri="{FF2B5EF4-FFF2-40B4-BE49-F238E27FC236}">
                    <a16:creationId xmlns:a16="http://schemas.microsoft.com/office/drawing/2014/main" id="{43E9356A-5B33-4785-A00B-B9A7DFB1E9AB}"/>
                  </a:ext>
                </a:extLst>
              </p:cNvPr>
              <p:cNvSpPr>
                <a:spLocks noEditPoints="1"/>
              </p:cNvSpPr>
              <p:nvPr/>
            </p:nvSpPr>
            <p:spPr bwMode="auto">
              <a:xfrm>
                <a:off x="6787003" y="5077029"/>
                <a:ext cx="135389" cy="216357"/>
              </a:xfrm>
              <a:custGeom>
                <a:avLst/>
                <a:gdLst>
                  <a:gd name="T0" fmla="*/ 22 w 43"/>
                  <a:gd name="T1" fmla="*/ 69 h 69"/>
                  <a:gd name="T2" fmla="*/ 0 w 43"/>
                  <a:gd name="T3" fmla="*/ 41 h 69"/>
                  <a:gd name="T4" fmla="*/ 3 w 43"/>
                  <a:gd name="T5" fmla="*/ 40 h 69"/>
                  <a:gd name="T6" fmla="*/ 9 w 43"/>
                  <a:gd name="T7" fmla="*/ 34 h 69"/>
                  <a:gd name="T8" fmla="*/ 5 w 43"/>
                  <a:gd name="T9" fmla="*/ 9 h 69"/>
                  <a:gd name="T10" fmla="*/ 0 w 43"/>
                  <a:gd name="T11" fmla="*/ 0 h 69"/>
                  <a:gd name="T12" fmla="*/ 9 w 43"/>
                  <a:gd name="T13" fmla="*/ 6 h 69"/>
                  <a:gd name="T14" fmla="*/ 24 w 43"/>
                  <a:gd name="T15" fmla="*/ 65 h 69"/>
                  <a:gd name="T16" fmla="*/ 22 w 43"/>
                  <a:gd name="T17" fmla="*/ 69 h 69"/>
                  <a:gd name="T18" fmla="*/ 9 w 43"/>
                  <a:gd name="T19" fmla="*/ 43 h 69"/>
                  <a:gd name="T20" fmla="*/ 21 w 43"/>
                  <a:gd name="T21" fmla="*/ 59 h 69"/>
                  <a:gd name="T22" fmla="*/ 14 w 43"/>
                  <a:gd name="T23" fmla="*/ 17 h 69"/>
                  <a:gd name="T24" fmla="*/ 14 w 43"/>
                  <a:gd name="T25" fmla="*/ 36 h 69"/>
                  <a:gd name="T26" fmla="*/ 9 w 43"/>
                  <a:gd name="T27"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69">
                    <a:moveTo>
                      <a:pt x="22" y="69"/>
                    </a:moveTo>
                    <a:cubicBezTo>
                      <a:pt x="0" y="41"/>
                      <a:pt x="0" y="41"/>
                      <a:pt x="0" y="41"/>
                    </a:cubicBezTo>
                    <a:cubicBezTo>
                      <a:pt x="3" y="40"/>
                      <a:pt x="3" y="40"/>
                      <a:pt x="3" y="40"/>
                    </a:cubicBezTo>
                    <a:cubicBezTo>
                      <a:pt x="6" y="39"/>
                      <a:pt x="8" y="37"/>
                      <a:pt x="9" y="34"/>
                    </a:cubicBezTo>
                    <a:cubicBezTo>
                      <a:pt x="12" y="27"/>
                      <a:pt x="7" y="14"/>
                      <a:pt x="5" y="9"/>
                    </a:cubicBezTo>
                    <a:cubicBezTo>
                      <a:pt x="0" y="0"/>
                      <a:pt x="0" y="0"/>
                      <a:pt x="0" y="0"/>
                    </a:cubicBezTo>
                    <a:cubicBezTo>
                      <a:pt x="9" y="6"/>
                      <a:pt x="9" y="6"/>
                      <a:pt x="9" y="6"/>
                    </a:cubicBezTo>
                    <a:cubicBezTo>
                      <a:pt x="43" y="28"/>
                      <a:pt x="25" y="65"/>
                      <a:pt x="24" y="65"/>
                    </a:cubicBezTo>
                    <a:lnTo>
                      <a:pt x="22" y="69"/>
                    </a:lnTo>
                    <a:close/>
                    <a:moveTo>
                      <a:pt x="9" y="43"/>
                    </a:moveTo>
                    <a:cubicBezTo>
                      <a:pt x="21" y="59"/>
                      <a:pt x="21" y="59"/>
                      <a:pt x="21" y="59"/>
                    </a:cubicBezTo>
                    <a:cubicBezTo>
                      <a:pt x="24" y="50"/>
                      <a:pt x="28" y="32"/>
                      <a:pt x="14" y="17"/>
                    </a:cubicBezTo>
                    <a:cubicBezTo>
                      <a:pt x="15" y="23"/>
                      <a:pt x="17" y="30"/>
                      <a:pt x="14" y="36"/>
                    </a:cubicBezTo>
                    <a:cubicBezTo>
                      <a:pt x="13" y="39"/>
                      <a:pt x="11" y="42"/>
                      <a:pt x="9"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59" name="Rectangle 98">
                <a:extLst>
                  <a:ext uri="{FF2B5EF4-FFF2-40B4-BE49-F238E27FC236}">
                    <a16:creationId xmlns:a16="http://schemas.microsoft.com/office/drawing/2014/main" id="{31439064-0AFC-4CDF-81AC-1B86B94433C2}"/>
                  </a:ext>
                </a:extLst>
              </p:cNvPr>
              <p:cNvSpPr>
                <a:spLocks noChangeArrowheads="1"/>
              </p:cNvSpPr>
              <p:nvPr/>
            </p:nvSpPr>
            <p:spPr bwMode="auto">
              <a:xfrm>
                <a:off x="6218901" y="5509741"/>
                <a:ext cx="54421" cy="530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60" name="Freeform 99">
                <a:extLst>
                  <a:ext uri="{FF2B5EF4-FFF2-40B4-BE49-F238E27FC236}">
                    <a16:creationId xmlns:a16="http://schemas.microsoft.com/office/drawing/2014/main" id="{179DBDAC-77DD-4253-B50C-22274684191E}"/>
                  </a:ext>
                </a:extLst>
              </p:cNvPr>
              <p:cNvSpPr>
                <a:spLocks noEditPoints="1"/>
              </p:cNvSpPr>
              <p:nvPr/>
            </p:nvSpPr>
            <p:spPr bwMode="auto">
              <a:xfrm>
                <a:off x="6209609" y="5499122"/>
                <a:ext cx="73004" cy="73004"/>
              </a:xfrm>
              <a:custGeom>
                <a:avLst/>
                <a:gdLst>
                  <a:gd name="T0" fmla="*/ 55 w 55"/>
                  <a:gd name="T1" fmla="*/ 55 h 55"/>
                  <a:gd name="T2" fmla="*/ 0 w 55"/>
                  <a:gd name="T3" fmla="*/ 55 h 55"/>
                  <a:gd name="T4" fmla="*/ 0 w 55"/>
                  <a:gd name="T5" fmla="*/ 0 h 55"/>
                  <a:gd name="T6" fmla="*/ 55 w 55"/>
                  <a:gd name="T7" fmla="*/ 0 h 55"/>
                  <a:gd name="T8" fmla="*/ 55 w 55"/>
                  <a:gd name="T9" fmla="*/ 55 h 55"/>
                  <a:gd name="T10" fmla="*/ 15 w 55"/>
                  <a:gd name="T11" fmla="*/ 41 h 55"/>
                  <a:gd name="T12" fmla="*/ 41 w 55"/>
                  <a:gd name="T13" fmla="*/ 41 h 55"/>
                  <a:gd name="T14" fmla="*/ 41 w 55"/>
                  <a:gd name="T15" fmla="*/ 15 h 55"/>
                  <a:gd name="T16" fmla="*/ 15 w 55"/>
                  <a:gd name="T17" fmla="*/ 15 h 55"/>
                  <a:gd name="T18" fmla="*/ 15 w 55"/>
                  <a:gd name="T19"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55"/>
                    </a:moveTo>
                    <a:lnTo>
                      <a:pt x="0" y="55"/>
                    </a:lnTo>
                    <a:lnTo>
                      <a:pt x="0" y="0"/>
                    </a:lnTo>
                    <a:lnTo>
                      <a:pt x="55" y="0"/>
                    </a:lnTo>
                    <a:lnTo>
                      <a:pt x="55" y="55"/>
                    </a:lnTo>
                    <a:close/>
                    <a:moveTo>
                      <a:pt x="15" y="41"/>
                    </a:moveTo>
                    <a:lnTo>
                      <a:pt x="41" y="41"/>
                    </a:lnTo>
                    <a:lnTo>
                      <a:pt x="41" y="15"/>
                    </a:lnTo>
                    <a:lnTo>
                      <a:pt x="15" y="15"/>
                    </a:lnTo>
                    <a:lnTo>
                      <a:pt x="15"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61" name="Rectangle 100">
                <a:extLst>
                  <a:ext uri="{FF2B5EF4-FFF2-40B4-BE49-F238E27FC236}">
                    <a16:creationId xmlns:a16="http://schemas.microsoft.com/office/drawing/2014/main" id="{148E3349-0FAB-4A73-869C-C021919700F8}"/>
                  </a:ext>
                </a:extLst>
              </p:cNvPr>
              <p:cNvSpPr>
                <a:spLocks noChangeArrowheads="1"/>
              </p:cNvSpPr>
              <p:nvPr/>
            </p:nvSpPr>
            <p:spPr bwMode="auto">
              <a:xfrm>
                <a:off x="6749837" y="5505759"/>
                <a:ext cx="53094" cy="530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62" name="Freeform 101">
                <a:extLst>
                  <a:ext uri="{FF2B5EF4-FFF2-40B4-BE49-F238E27FC236}">
                    <a16:creationId xmlns:a16="http://schemas.microsoft.com/office/drawing/2014/main" id="{DBE98345-E597-4AC2-BD89-892E43B1AE16}"/>
                  </a:ext>
                </a:extLst>
              </p:cNvPr>
              <p:cNvSpPr>
                <a:spLocks noEditPoints="1"/>
              </p:cNvSpPr>
              <p:nvPr/>
            </p:nvSpPr>
            <p:spPr bwMode="auto">
              <a:xfrm>
                <a:off x="6740545" y="5496468"/>
                <a:ext cx="71676" cy="71676"/>
              </a:xfrm>
              <a:custGeom>
                <a:avLst/>
                <a:gdLst>
                  <a:gd name="T0" fmla="*/ 54 w 54"/>
                  <a:gd name="T1" fmla="*/ 54 h 54"/>
                  <a:gd name="T2" fmla="*/ 0 w 54"/>
                  <a:gd name="T3" fmla="*/ 54 h 54"/>
                  <a:gd name="T4" fmla="*/ 0 w 54"/>
                  <a:gd name="T5" fmla="*/ 0 h 54"/>
                  <a:gd name="T6" fmla="*/ 54 w 54"/>
                  <a:gd name="T7" fmla="*/ 0 h 54"/>
                  <a:gd name="T8" fmla="*/ 54 w 54"/>
                  <a:gd name="T9" fmla="*/ 54 h 54"/>
                  <a:gd name="T10" fmla="*/ 14 w 54"/>
                  <a:gd name="T11" fmla="*/ 40 h 54"/>
                  <a:gd name="T12" fmla="*/ 40 w 54"/>
                  <a:gd name="T13" fmla="*/ 40 h 54"/>
                  <a:gd name="T14" fmla="*/ 40 w 54"/>
                  <a:gd name="T15" fmla="*/ 14 h 54"/>
                  <a:gd name="T16" fmla="*/ 14 w 54"/>
                  <a:gd name="T17" fmla="*/ 14 h 54"/>
                  <a:gd name="T18" fmla="*/ 14 w 54"/>
                  <a:gd name="T19"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54"/>
                    </a:moveTo>
                    <a:lnTo>
                      <a:pt x="0" y="54"/>
                    </a:lnTo>
                    <a:lnTo>
                      <a:pt x="0" y="0"/>
                    </a:lnTo>
                    <a:lnTo>
                      <a:pt x="54" y="0"/>
                    </a:lnTo>
                    <a:lnTo>
                      <a:pt x="54" y="54"/>
                    </a:lnTo>
                    <a:close/>
                    <a:moveTo>
                      <a:pt x="14" y="40"/>
                    </a:moveTo>
                    <a:lnTo>
                      <a:pt x="40" y="40"/>
                    </a:lnTo>
                    <a:lnTo>
                      <a:pt x="40" y="14"/>
                    </a:lnTo>
                    <a:lnTo>
                      <a:pt x="14" y="14"/>
                    </a:lnTo>
                    <a:lnTo>
                      <a:pt x="1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63" name="Rectangle 102">
                <a:extLst>
                  <a:ext uri="{FF2B5EF4-FFF2-40B4-BE49-F238E27FC236}">
                    <a16:creationId xmlns:a16="http://schemas.microsoft.com/office/drawing/2014/main" id="{4A3E8C9C-8B6F-4396-93B8-D80C6557FA7D}"/>
                  </a:ext>
                </a:extLst>
              </p:cNvPr>
              <p:cNvSpPr>
                <a:spLocks noChangeArrowheads="1"/>
              </p:cNvSpPr>
              <p:nvPr/>
            </p:nvSpPr>
            <p:spPr bwMode="auto">
              <a:xfrm>
                <a:off x="6116696" y="5866795"/>
                <a:ext cx="55748" cy="5574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64" name="Freeform 103">
                <a:extLst>
                  <a:ext uri="{FF2B5EF4-FFF2-40B4-BE49-F238E27FC236}">
                    <a16:creationId xmlns:a16="http://schemas.microsoft.com/office/drawing/2014/main" id="{54815887-52E7-486D-B96A-B0075459A51E}"/>
                  </a:ext>
                </a:extLst>
              </p:cNvPr>
              <p:cNvSpPr>
                <a:spLocks noEditPoints="1"/>
              </p:cNvSpPr>
              <p:nvPr/>
            </p:nvSpPr>
            <p:spPr bwMode="auto">
              <a:xfrm>
                <a:off x="6110059" y="5860159"/>
                <a:ext cx="69022" cy="69022"/>
              </a:xfrm>
              <a:custGeom>
                <a:avLst/>
                <a:gdLst>
                  <a:gd name="T0" fmla="*/ 52 w 52"/>
                  <a:gd name="T1" fmla="*/ 52 h 52"/>
                  <a:gd name="T2" fmla="*/ 0 w 52"/>
                  <a:gd name="T3" fmla="*/ 52 h 52"/>
                  <a:gd name="T4" fmla="*/ 0 w 52"/>
                  <a:gd name="T5" fmla="*/ 0 h 52"/>
                  <a:gd name="T6" fmla="*/ 52 w 52"/>
                  <a:gd name="T7" fmla="*/ 0 h 52"/>
                  <a:gd name="T8" fmla="*/ 52 w 52"/>
                  <a:gd name="T9" fmla="*/ 52 h 52"/>
                  <a:gd name="T10" fmla="*/ 12 w 52"/>
                  <a:gd name="T11" fmla="*/ 40 h 52"/>
                  <a:gd name="T12" fmla="*/ 40 w 52"/>
                  <a:gd name="T13" fmla="*/ 40 h 52"/>
                  <a:gd name="T14" fmla="*/ 40 w 52"/>
                  <a:gd name="T15" fmla="*/ 12 h 52"/>
                  <a:gd name="T16" fmla="*/ 12 w 52"/>
                  <a:gd name="T17" fmla="*/ 12 h 52"/>
                  <a:gd name="T18" fmla="*/ 12 w 52"/>
                  <a:gd name="T19"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52"/>
                    </a:moveTo>
                    <a:lnTo>
                      <a:pt x="0" y="52"/>
                    </a:lnTo>
                    <a:lnTo>
                      <a:pt x="0" y="0"/>
                    </a:lnTo>
                    <a:lnTo>
                      <a:pt x="52" y="0"/>
                    </a:lnTo>
                    <a:lnTo>
                      <a:pt x="52" y="52"/>
                    </a:lnTo>
                    <a:close/>
                    <a:moveTo>
                      <a:pt x="12" y="40"/>
                    </a:moveTo>
                    <a:lnTo>
                      <a:pt x="40" y="40"/>
                    </a:lnTo>
                    <a:lnTo>
                      <a:pt x="40" y="12"/>
                    </a:lnTo>
                    <a:lnTo>
                      <a:pt x="12" y="12"/>
                    </a:lnTo>
                    <a:lnTo>
                      <a:pt x="1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65" name="Rectangle 104">
                <a:extLst>
                  <a:ext uri="{FF2B5EF4-FFF2-40B4-BE49-F238E27FC236}">
                    <a16:creationId xmlns:a16="http://schemas.microsoft.com/office/drawing/2014/main" id="{B60B7363-6706-4229-887E-7B4A1A67EE0C}"/>
                  </a:ext>
                </a:extLst>
              </p:cNvPr>
              <p:cNvSpPr>
                <a:spLocks noChangeArrowheads="1"/>
              </p:cNvSpPr>
              <p:nvPr/>
            </p:nvSpPr>
            <p:spPr bwMode="auto">
              <a:xfrm>
                <a:off x="6824168" y="5866795"/>
                <a:ext cx="57076" cy="5574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66" name="Freeform 105">
                <a:extLst>
                  <a:ext uri="{FF2B5EF4-FFF2-40B4-BE49-F238E27FC236}">
                    <a16:creationId xmlns:a16="http://schemas.microsoft.com/office/drawing/2014/main" id="{282903A1-A5E0-493C-83B8-C406C18E84CF}"/>
                  </a:ext>
                </a:extLst>
              </p:cNvPr>
              <p:cNvSpPr>
                <a:spLocks noEditPoints="1"/>
              </p:cNvSpPr>
              <p:nvPr/>
            </p:nvSpPr>
            <p:spPr bwMode="auto">
              <a:xfrm>
                <a:off x="6818859" y="5860159"/>
                <a:ext cx="69022" cy="69022"/>
              </a:xfrm>
              <a:custGeom>
                <a:avLst/>
                <a:gdLst>
                  <a:gd name="T0" fmla="*/ 52 w 52"/>
                  <a:gd name="T1" fmla="*/ 52 h 52"/>
                  <a:gd name="T2" fmla="*/ 0 w 52"/>
                  <a:gd name="T3" fmla="*/ 52 h 52"/>
                  <a:gd name="T4" fmla="*/ 0 w 52"/>
                  <a:gd name="T5" fmla="*/ 0 h 52"/>
                  <a:gd name="T6" fmla="*/ 52 w 52"/>
                  <a:gd name="T7" fmla="*/ 0 h 52"/>
                  <a:gd name="T8" fmla="*/ 52 w 52"/>
                  <a:gd name="T9" fmla="*/ 52 h 52"/>
                  <a:gd name="T10" fmla="*/ 12 w 52"/>
                  <a:gd name="T11" fmla="*/ 40 h 52"/>
                  <a:gd name="T12" fmla="*/ 40 w 52"/>
                  <a:gd name="T13" fmla="*/ 40 h 52"/>
                  <a:gd name="T14" fmla="*/ 40 w 52"/>
                  <a:gd name="T15" fmla="*/ 12 h 52"/>
                  <a:gd name="T16" fmla="*/ 12 w 52"/>
                  <a:gd name="T17" fmla="*/ 12 h 52"/>
                  <a:gd name="T18" fmla="*/ 12 w 52"/>
                  <a:gd name="T19"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52"/>
                    </a:moveTo>
                    <a:lnTo>
                      <a:pt x="0" y="52"/>
                    </a:lnTo>
                    <a:lnTo>
                      <a:pt x="0" y="0"/>
                    </a:lnTo>
                    <a:lnTo>
                      <a:pt x="52" y="0"/>
                    </a:lnTo>
                    <a:lnTo>
                      <a:pt x="52" y="52"/>
                    </a:lnTo>
                    <a:close/>
                    <a:moveTo>
                      <a:pt x="12" y="40"/>
                    </a:moveTo>
                    <a:lnTo>
                      <a:pt x="40" y="40"/>
                    </a:lnTo>
                    <a:lnTo>
                      <a:pt x="40" y="12"/>
                    </a:lnTo>
                    <a:lnTo>
                      <a:pt x="12" y="12"/>
                    </a:lnTo>
                    <a:lnTo>
                      <a:pt x="1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67" name="Rectangle 106">
                <a:extLst>
                  <a:ext uri="{FF2B5EF4-FFF2-40B4-BE49-F238E27FC236}">
                    <a16:creationId xmlns:a16="http://schemas.microsoft.com/office/drawing/2014/main" id="{BD99DE98-7565-4395-90DE-85BA9EE27917}"/>
                  </a:ext>
                </a:extLst>
              </p:cNvPr>
              <p:cNvSpPr>
                <a:spLocks noChangeArrowheads="1"/>
              </p:cNvSpPr>
              <p:nvPr/>
            </p:nvSpPr>
            <p:spPr bwMode="auto">
              <a:xfrm>
                <a:off x="6947610" y="6264997"/>
                <a:ext cx="53094" cy="530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68" name="Freeform 107">
                <a:extLst>
                  <a:ext uri="{FF2B5EF4-FFF2-40B4-BE49-F238E27FC236}">
                    <a16:creationId xmlns:a16="http://schemas.microsoft.com/office/drawing/2014/main" id="{87F1B3C4-F5B3-4A73-81F9-ABC419E662A9}"/>
                  </a:ext>
                </a:extLst>
              </p:cNvPr>
              <p:cNvSpPr>
                <a:spLocks noEditPoints="1"/>
              </p:cNvSpPr>
              <p:nvPr/>
            </p:nvSpPr>
            <p:spPr bwMode="auto">
              <a:xfrm>
                <a:off x="6936992" y="6255706"/>
                <a:ext cx="73004" cy="71676"/>
              </a:xfrm>
              <a:custGeom>
                <a:avLst/>
                <a:gdLst>
                  <a:gd name="T0" fmla="*/ 55 w 55"/>
                  <a:gd name="T1" fmla="*/ 54 h 54"/>
                  <a:gd name="T2" fmla="*/ 0 w 55"/>
                  <a:gd name="T3" fmla="*/ 54 h 54"/>
                  <a:gd name="T4" fmla="*/ 0 w 55"/>
                  <a:gd name="T5" fmla="*/ 0 h 54"/>
                  <a:gd name="T6" fmla="*/ 55 w 55"/>
                  <a:gd name="T7" fmla="*/ 0 h 54"/>
                  <a:gd name="T8" fmla="*/ 55 w 55"/>
                  <a:gd name="T9" fmla="*/ 54 h 54"/>
                  <a:gd name="T10" fmla="*/ 15 w 55"/>
                  <a:gd name="T11" fmla="*/ 40 h 54"/>
                  <a:gd name="T12" fmla="*/ 41 w 55"/>
                  <a:gd name="T13" fmla="*/ 40 h 54"/>
                  <a:gd name="T14" fmla="*/ 41 w 55"/>
                  <a:gd name="T15" fmla="*/ 14 h 54"/>
                  <a:gd name="T16" fmla="*/ 15 w 55"/>
                  <a:gd name="T17" fmla="*/ 14 h 54"/>
                  <a:gd name="T18" fmla="*/ 15 w 55"/>
                  <a:gd name="T19"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4">
                    <a:moveTo>
                      <a:pt x="55" y="54"/>
                    </a:moveTo>
                    <a:lnTo>
                      <a:pt x="0" y="54"/>
                    </a:lnTo>
                    <a:lnTo>
                      <a:pt x="0" y="0"/>
                    </a:lnTo>
                    <a:lnTo>
                      <a:pt x="55" y="0"/>
                    </a:lnTo>
                    <a:lnTo>
                      <a:pt x="55" y="54"/>
                    </a:lnTo>
                    <a:close/>
                    <a:moveTo>
                      <a:pt x="15" y="40"/>
                    </a:moveTo>
                    <a:lnTo>
                      <a:pt x="41" y="40"/>
                    </a:lnTo>
                    <a:lnTo>
                      <a:pt x="41" y="14"/>
                    </a:lnTo>
                    <a:lnTo>
                      <a:pt x="15" y="14"/>
                    </a:lnTo>
                    <a:lnTo>
                      <a:pt x="15"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69" name="Rectangle 108">
                <a:extLst>
                  <a:ext uri="{FF2B5EF4-FFF2-40B4-BE49-F238E27FC236}">
                    <a16:creationId xmlns:a16="http://schemas.microsoft.com/office/drawing/2014/main" id="{209AF9B2-D9E5-4B33-AB6B-B3A234334568}"/>
                  </a:ext>
                </a:extLst>
              </p:cNvPr>
              <p:cNvSpPr>
                <a:spLocks noChangeArrowheads="1"/>
              </p:cNvSpPr>
              <p:nvPr/>
            </p:nvSpPr>
            <p:spPr bwMode="auto">
              <a:xfrm>
                <a:off x="7035215" y="6264997"/>
                <a:ext cx="53094" cy="530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70" name="Freeform 109">
                <a:extLst>
                  <a:ext uri="{FF2B5EF4-FFF2-40B4-BE49-F238E27FC236}">
                    <a16:creationId xmlns:a16="http://schemas.microsoft.com/office/drawing/2014/main" id="{9009AAD7-F92B-4FF4-8E6C-6AB49293D2EF}"/>
                  </a:ext>
                </a:extLst>
              </p:cNvPr>
              <p:cNvSpPr>
                <a:spLocks noEditPoints="1"/>
              </p:cNvSpPr>
              <p:nvPr/>
            </p:nvSpPr>
            <p:spPr bwMode="auto">
              <a:xfrm>
                <a:off x="7025924" y="6255706"/>
                <a:ext cx="71676" cy="71676"/>
              </a:xfrm>
              <a:custGeom>
                <a:avLst/>
                <a:gdLst>
                  <a:gd name="T0" fmla="*/ 54 w 54"/>
                  <a:gd name="T1" fmla="*/ 54 h 54"/>
                  <a:gd name="T2" fmla="*/ 0 w 54"/>
                  <a:gd name="T3" fmla="*/ 54 h 54"/>
                  <a:gd name="T4" fmla="*/ 0 w 54"/>
                  <a:gd name="T5" fmla="*/ 0 h 54"/>
                  <a:gd name="T6" fmla="*/ 54 w 54"/>
                  <a:gd name="T7" fmla="*/ 0 h 54"/>
                  <a:gd name="T8" fmla="*/ 54 w 54"/>
                  <a:gd name="T9" fmla="*/ 54 h 54"/>
                  <a:gd name="T10" fmla="*/ 14 w 54"/>
                  <a:gd name="T11" fmla="*/ 40 h 54"/>
                  <a:gd name="T12" fmla="*/ 40 w 54"/>
                  <a:gd name="T13" fmla="*/ 40 h 54"/>
                  <a:gd name="T14" fmla="*/ 40 w 54"/>
                  <a:gd name="T15" fmla="*/ 14 h 54"/>
                  <a:gd name="T16" fmla="*/ 14 w 54"/>
                  <a:gd name="T17" fmla="*/ 14 h 54"/>
                  <a:gd name="T18" fmla="*/ 14 w 54"/>
                  <a:gd name="T19"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54"/>
                    </a:moveTo>
                    <a:lnTo>
                      <a:pt x="0" y="54"/>
                    </a:lnTo>
                    <a:lnTo>
                      <a:pt x="0" y="0"/>
                    </a:lnTo>
                    <a:lnTo>
                      <a:pt x="54" y="0"/>
                    </a:lnTo>
                    <a:lnTo>
                      <a:pt x="54" y="54"/>
                    </a:lnTo>
                    <a:close/>
                    <a:moveTo>
                      <a:pt x="14" y="40"/>
                    </a:moveTo>
                    <a:lnTo>
                      <a:pt x="40" y="40"/>
                    </a:lnTo>
                    <a:lnTo>
                      <a:pt x="40" y="14"/>
                    </a:lnTo>
                    <a:lnTo>
                      <a:pt x="14" y="14"/>
                    </a:lnTo>
                    <a:lnTo>
                      <a:pt x="1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71" name="Rectangle 110">
                <a:extLst>
                  <a:ext uri="{FF2B5EF4-FFF2-40B4-BE49-F238E27FC236}">
                    <a16:creationId xmlns:a16="http://schemas.microsoft.com/office/drawing/2014/main" id="{382617D0-3E80-4FF3-B8F6-5B09E94ED438}"/>
                  </a:ext>
                </a:extLst>
              </p:cNvPr>
              <p:cNvSpPr>
                <a:spLocks noChangeArrowheads="1"/>
              </p:cNvSpPr>
              <p:nvPr/>
            </p:nvSpPr>
            <p:spPr bwMode="auto">
              <a:xfrm>
                <a:off x="5956088" y="6264997"/>
                <a:ext cx="53094" cy="530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72" name="Freeform 111">
                <a:extLst>
                  <a:ext uri="{FF2B5EF4-FFF2-40B4-BE49-F238E27FC236}">
                    <a16:creationId xmlns:a16="http://schemas.microsoft.com/office/drawing/2014/main" id="{33EB8AF2-3BB5-4124-85B9-B7FBB71ACD9E}"/>
                  </a:ext>
                </a:extLst>
              </p:cNvPr>
              <p:cNvSpPr>
                <a:spLocks noEditPoints="1"/>
              </p:cNvSpPr>
              <p:nvPr/>
            </p:nvSpPr>
            <p:spPr bwMode="auto">
              <a:xfrm>
                <a:off x="5946796" y="6255706"/>
                <a:ext cx="71676" cy="71676"/>
              </a:xfrm>
              <a:custGeom>
                <a:avLst/>
                <a:gdLst>
                  <a:gd name="T0" fmla="*/ 54 w 54"/>
                  <a:gd name="T1" fmla="*/ 54 h 54"/>
                  <a:gd name="T2" fmla="*/ 0 w 54"/>
                  <a:gd name="T3" fmla="*/ 54 h 54"/>
                  <a:gd name="T4" fmla="*/ 0 w 54"/>
                  <a:gd name="T5" fmla="*/ 0 h 54"/>
                  <a:gd name="T6" fmla="*/ 54 w 54"/>
                  <a:gd name="T7" fmla="*/ 0 h 54"/>
                  <a:gd name="T8" fmla="*/ 54 w 54"/>
                  <a:gd name="T9" fmla="*/ 54 h 54"/>
                  <a:gd name="T10" fmla="*/ 14 w 54"/>
                  <a:gd name="T11" fmla="*/ 40 h 54"/>
                  <a:gd name="T12" fmla="*/ 40 w 54"/>
                  <a:gd name="T13" fmla="*/ 40 h 54"/>
                  <a:gd name="T14" fmla="*/ 40 w 54"/>
                  <a:gd name="T15" fmla="*/ 14 h 54"/>
                  <a:gd name="T16" fmla="*/ 14 w 54"/>
                  <a:gd name="T17" fmla="*/ 14 h 54"/>
                  <a:gd name="T18" fmla="*/ 14 w 54"/>
                  <a:gd name="T19"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54"/>
                    </a:moveTo>
                    <a:lnTo>
                      <a:pt x="0" y="54"/>
                    </a:lnTo>
                    <a:lnTo>
                      <a:pt x="0" y="0"/>
                    </a:lnTo>
                    <a:lnTo>
                      <a:pt x="54" y="0"/>
                    </a:lnTo>
                    <a:lnTo>
                      <a:pt x="54" y="54"/>
                    </a:lnTo>
                    <a:close/>
                    <a:moveTo>
                      <a:pt x="14" y="40"/>
                    </a:moveTo>
                    <a:lnTo>
                      <a:pt x="40" y="40"/>
                    </a:lnTo>
                    <a:lnTo>
                      <a:pt x="40" y="14"/>
                    </a:lnTo>
                    <a:lnTo>
                      <a:pt x="14" y="14"/>
                    </a:lnTo>
                    <a:lnTo>
                      <a:pt x="1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73" name="Rectangle 112">
                <a:extLst>
                  <a:ext uri="{FF2B5EF4-FFF2-40B4-BE49-F238E27FC236}">
                    <a16:creationId xmlns:a16="http://schemas.microsoft.com/office/drawing/2014/main" id="{C46A59FC-2859-4438-BDB9-09E2E96EFDB8}"/>
                  </a:ext>
                </a:extLst>
              </p:cNvPr>
              <p:cNvSpPr>
                <a:spLocks noChangeArrowheads="1"/>
              </p:cNvSpPr>
              <p:nvPr/>
            </p:nvSpPr>
            <p:spPr bwMode="auto">
              <a:xfrm>
                <a:off x="6043692" y="6264997"/>
                <a:ext cx="53094" cy="530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74" name="Freeform 113">
                <a:extLst>
                  <a:ext uri="{FF2B5EF4-FFF2-40B4-BE49-F238E27FC236}">
                    <a16:creationId xmlns:a16="http://schemas.microsoft.com/office/drawing/2014/main" id="{A2F19851-ACEF-4204-B08D-C08F9580D362}"/>
                  </a:ext>
                </a:extLst>
              </p:cNvPr>
              <p:cNvSpPr>
                <a:spLocks noEditPoints="1"/>
              </p:cNvSpPr>
              <p:nvPr/>
            </p:nvSpPr>
            <p:spPr bwMode="auto">
              <a:xfrm>
                <a:off x="6034401" y="6255706"/>
                <a:ext cx="71676" cy="71676"/>
              </a:xfrm>
              <a:custGeom>
                <a:avLst/>
                <a:gdLst>
                  <a:gd name="T0" fmla="*/ 54 w 54"/>
                  <a:gd name="T1" fmla="*/ 54 h 54"/>
                  <a:gd name="T2" fmla="*/ 0 w 54"/>
                  <a:gd name="T3" fmla="*/ 54 h 54"/>
                  <a:gd name="T4" fmla="*/ 0 w 54"/>
                  <a:gd name="T5" fmla="*/ 0 h 54"/>
                  <a:gd name="T6" fmla="*/ 54 w 54"/>
                  <a:gd name="T7" fmla="*/ 0 h 54"/>
                  <a:gd name="T8" fmla="*/ 54 w 54"/>
                  <a:gd name="T9" fmla="*/ 54 h 54"/>
                  <a:gd name="T10" fmla="*/ 14 w 54"/>
                  <a:gd name="T11" fmla="*/ 40 h 54"/>
                  <a:gd name="T12" fmla="*/ 40 w 54"/>
                  <a:gd name="T13" fmla="*/ 40 h 54"/>
                  <a:gd name="T14" fmla="*/ 40 w 54"/>
                  <a:gd name="T15" fmla="*/ 14 h 54"/>
                  <a:gd name="T16" fmla="*/ 14 w 54"/>
                  <a:gd name="T17" fmla="*/ 14 h 54"/>
                  <a:gd name="T18" fmla="*/ 14 w 54"/>
                  <a:gd name="T19"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54"/>
                    </a:moveTo>
                    <a:lnTo>
                      <a:pt x="0" y="54"/>
                    </a:lnTo>
                    <a:lnTo>
                      <a:pt x="0" y="0"/>
                    </a:lnTo>
                    <a:lnTo>
                      <a:pt x="54" y="0"/>
                    </a:lnTo>
                    <a:lnTo>
                      <a:pt x="54" y="54"/>
                    </a:lnTo>
                    <a:close/>
                    <a:moveTo>
                      <a:pt x="14" y="40"/>
                    </a:moveTo>
                    <a:lnTo>
                      <a:pt x="40" y="40"/>
                    </a:lnTo>
                    <a:lnTo>
                      <a:pt x="40" y="14"/>
                    </a:lnTo>
                    <a:lnTo>
                      <a:pt x="14" y="14"/>
                    </a:lnTo>
                    <a:lnTo>
                      <a:pt x="1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75" name="Freeform 114">
                <a:extLst>
                  <a:ext uri="{FF2B5EF4-FFF2-40B4-BE49-F238E27FC236}">
                    <a16:creationId xmlns:a16="http://schemas.microsoft.com/office/drawing/2014/main" id="{A4BB5F37-BACE-4105-8FF8-ECB0401230C2}"/>
                  </a:ext>
                </a:extLst>
              </p:cNvPr>
              <p:cNvSpPr>
                <a:spLocks/>
              </p:cNvSpPr>
              <p:nvPr/>
            </p:nvSpPr>
            <p:spPr bwMode="auto">
              <a:xfrm>
                <a:off x="6483041" y="5574780"/>
                <a:ext cx="18583" cy="53094"/>
              </a:xfrm>
              <a:custGeom>
                <a:avLst/>
                <a:gdLst>
                  <a:gd name="T0" fmla="*/ 3 w 6"/>
                  <a:gd name="T1" fmla="*/ 17 h 17"/>
                  <a:gd name="T2" fmla="*/ 0 w 6"/>
                  <a:gd name="T3" fmla="*/ 14 h 17"/>
                  <a:gd name="T4" fmla="*/ 0 w 6"/>
                  <a:gd name="T5" fmla="*/ 3 h 17"/>
                  <a:gd name="T6" fmla="*/ 3 w 6"/>
                  <a:gd name="T7" fmla="*/ 0 h 17"/>
                  <a:gd name="T8" fmla="*/ 6 w 6"/>
                  <a:gd name="T9" fmla="*/ 3 h 17"/>
                  <a:gd name="T10" fmla="*/ 6 w 6"/>
                  <a:gd name="T11" fmla="*/ 14 h 17"/>
                  <a:gd name="T12" fmla="*/ 3 w 6"/>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3" y="17"/>
                    </a:moveTo>
                    <a:cubicBezTo>
                      <a:pt x="1" y="17"/>
                      <a:pt x="0" y="16"/>
                      <a:pt x="0" y="14"/>
                    </a:cubicBezTo>
                    <a:cubicBezTo>
                      <a:pt x="0" y="3"/>
                      <a:pt x="0" y="3"/>
                      <a:pt x="0" y="3"/>
                    </a:cubicBezTo>
                    <a:cubicBezTo>
                      <a:pt x="0" y="1"/>
                      <a:pt x="1" y="0"/>
                      <a:pt x="3" y="0"/>
                    </a:cubicBezTo>
                    <a:cubicBezTo>
                      <a:pt x="5" y="0"/>
                      <a:pt x="6" y="1"/>
                      <a:pt x="6" y="3"/>
                    </a:cubicBezTo>
                    <a:cubicBezTo>
                      <a:pt x="6" y="14"/>
                      <a:pt x="6" y="14"/>
                      <a:pt x="6" y="14"/>
                    </a:cubicBezTo>
                    <a:cubicBezTo>
                      <a:pt x="6" y="16"/>
                      <a:pt x="5" y="17"/>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76" name="Freeform 115">
                <a:extLst>
                  <a:ext uri="{FF2B5EF4-FFF2-40B4-BE49-F238E27FC236}">
                    <a16:creationId xmlns:a16="http://schemas.microsoft.com/office/drawing/2014/main" id="{E2356C0F-EE6F-41F5-8AE4-E581790C0B06}"/>
                  </a:ext>
                </a:extLst>
              </p:cNvPr>
              <p:cNvSpPr>
                <a:spLocks/>
              </p:cNvSpPr>
              <p:nvPr/>
            </p:nvSpPr>
            <p:spPr bwMode="auto">
              <a:xfrm>
                <a:off x="6520207" y="5574780"/>
                <a:ext cx="15928" cy="53094"/>
              </a:xfrm>
              <a:custGeom>
                <a:avLst/>
                <a:gdLst>
                  <a:gd name="T0" fmla="*/ 2 w 5"/>
                  <a:gd name="T1" fmla="*/ 17 h 17"/>
                  <a:gd name="T2" fmla="*/ 0 w 5"/>
                  <a:gd name="T3" fmla="*/ 14 h 17"/>
                  <a:gd name="T4" fmla="*/ 0 w 5"/>
                  <a:gd name="T5" fmla="*/ 3 h 17"/>
                  <a:gd name="T6" fmla="*/ 2 w 5"/>
                  <a:gd name="T7" fmla="*/ 0 h 17"/>
                  <a:gd name="T8" fmla="*/ 5 w 5"/>
                  <a:gd name="T9" fmla="*/ 3 h 17"/>
                  <a:gd name="T10" fmla="*/ 5 w 5"/>
                  <a:gd name="T11" fmla="*/ 14 h 17"/>
                  <a:gd name="T12" fmla="*/ 2 w 5"/>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2" y="17"/>
                    </a:moveTo>
                    <a:cubicBezTo>
                      <a:pt x="1" y="17"/>
                      <a:pt x="0" y="16"/>
                      <a:pt x="0" y="14"/>
                    </a:cubicBezTo>
                    <a:cubicBezTo>
                      <a:pt x="0" y="3"/>
                      <a:pt x="0" y="3"/>
                      <a:pt x="0" y="3"/>
                    </a:cubicBezTo>
                    <a:cubicBezTo>
                      <a:pt x="0" y="1"/>
                      <a:pt x="1" y="0"/>
                      <a:pt x="2" y="0"/>
                    </a:cubicBezTo>
                    <a:cubicBezTo>
                      <a:pt x="4" y="0"/>
                      <a:pt x="5" y="1"/>
                      <a:pt x="5" y="3"/>
                    </a:cubicBezTo>
                    <a:cubicBezTo>
                      <a:pt x="5" y="14"/>
                      <a:pt x="5" y="14"/>
                      <a:pt x="5" y="14"/>
                    </a:cubicBezTo>
                    <a:cubicBezTo>
                      <a:pt x="5" y="16"/>
                      <a:pt x="4" y="17"/>
                      <a:pt x="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77" name="Freeform 116">
                <a:extLst>
                  <a:ext uri="{FF2B5EF4-FFF2-40B4-BE49-F238E27FC236}">
                    <a16:creationId xmlns:a16="http://schemas.microsoft.com/office/drawing/2014/main" id="{A0FDBB42-66C2-4805-B4EB-D53E49D961E0}"/>
                  </a:ext>
                </a:extLst>
              </p:cNvPr>
              <p:cNvSpPr>
                <a:spLocks/>
              </p:cNvSpPr>
              <p:nvPr/>
            </p:nvSpPr>
            <p:spPr bwMode="auto">
              <a:xfrm>
                <a:off x="6483041" y="5906615"/>
                <a:ext cx="18583" cy="69022"/>
              </a:xfrm>
              <a:custGeom>
                <a:avLst/>
                <a:gdLst>
                  <a:gd name="T0" fmla="*/ 3 w 6"/>
                  <a:gd name="T1" fmla="*/ 22 h 22"/>
                  <a:gd name="T2" fmla="*/ 0 w 6"/>
                  <a:gd name="T3" fmla="*/ 19 h 22"/>
                  <a:gd name="T4" fmla="*/ 0 w 6"/>
                  <a:gd name="T5" fmla="*/ 2 h 22"/>
                  <a:gd name="T6" fmla="*/ 3 w 6"/>
                  <a:gd name="T7" fmla="*/ 0 h 22"/>
                  <a:gd name="T8" fmla="*/ 6 w 6"/>
                  <a:gd name="T9" fmla="*/ 2 h 22"/>
                  <a:gd name="T10" fmla="*/ 6 w 6"/>
                  <a:gd name="T11" fmla="*/ 19 h 22"/>
                  <a:gd name="T12" fmla="*/ 3 w 6"/>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6" h="22">
                    <a:moveTo>
                      <a:pt x="3" y="22"/>
                    </a:moveTo>
                    <a:cubicBezTo>
                      <a:pt x="1" y="22"/>
                      <a:pt x="0" y="21"/>
                      <a:pt x="0" y="19"/>
                    </a:cubicBezTo>
                    <a:cubicBezTo>
                      <a:pt x="0" y="2"/>
                      <a:pt x="0" y="2"/>
                      <a:pt x="0" y="2"/>
                    </a:cubicBezTo>
                    <a:cubicBezTo>
                      <a:pt x="0" y="1"/>
                      <a:pt x="1" y="0"/>
                      <a:pt x="3" y="0"/>
                    </a:cubicBezTo>
                    <a:cubicBezTo>
                      <a:pt x="5" y="0"/>
                      <a:pt x="6" y="1"/>
                      <a:pt x="6" y="2"/>
                    </a:cubicBezTo>
                    <a:cubicBezTo>
                      <a:pt x="6" y="19"/>
                      <a:pt x="6" y="19"/>
                      <a:pt x="6" y="19"/>
                    </a:cubicBezTo>
                    <a:cubicBezTo>
                      <a:pt x="6" y="21"/>
                      <a:pt x="5" y="22"/>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78" name="Freeform 117">
                <a:extLst>
                  <a:ext uri="{FF2B5EF4-FFF2-40B4-BE49-F238E27FC236}">
                    <a16:creationId xmlns:a16="http://schemas.microsoft.com/office/drawing/2014/main" id="{C1FE4BEC-5442-44EA-A4A9-47AC230B194C}"/>
                  </a:ext>
                </a:extLst>
              </p:cNvPr>
              <p:cNvSpPr>
                <a:spLocks/>
              </p:cNvSpPr>
              <p:nvPr/>
            </p:nvSpPr>
            <p:spPr bwMode="auto">
              <a:xfrm>
                <a:off x="6520207" y="5906615"/>
                <a:ext cx="15928" cy="69022"/>
              </a:xfrm>
              <a:custGeom>
                <a:avLst/>
                <a:gdLst>
                  <a:gd name="T0" fmla="*/ 2 w 5"/>
                  <a:gd name="T1" fmla="*/ 22 h 22"/>
                  <a:gd name="T2" fmla="*/ 0 w 5"/>
                  <a:gd name="T3" fmla="*/ 19 h 22"/>
                  <a:gd name="T4" fmla="*/ 0 w 5"/>
                  <a:gd name="T5" fmla="*/ 2 h 22"/>
                  <a:gd name="T6" fmla="*/ 2 w 5"/>
                  <a:gd name="T7" fmla="*/ 0 h 22"/>
                  <a:gd name="T8" fmla="*/ 5 w 5"/>
                  <a:gd name="T9" fmla="*/ 2 h 22"/>
                  <a:gd name="T10" fmla="*/ 5 w 5"/>
                  <a:gd name="T11" fmla="*/ 19 h 22"/>
                  <a:gd name="T12" fmla="*/ 2 w 5"/>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 h="22">
                    <a:moveTo>
                      <a:pt x="2" y="22"/>
                    </a:moveTo>
                    <a:cubicBezTo>
                      <a:pt x="1" y="22"/>
                      <a:pt x="0" y="21"/>
                      <a:pt x="0" y="19"/>
                    </a:cubicBezTo>
                    <a:cubicBezTo>
                      <a:pt x="0" y="2"/>
                      <a:pt x="0" y="2"/>
                      <a:pt x="0" y="2"/>
                    </a:cubicBezTo>
                    <a:cubicBezTo>
                      <a:pt x="0" y="1"/>
                      <a:pt x="1" y="0"/>
                      <a:pt x="2" y="0"/>
                    </a:cubicBezTo>
                    <a:cubicBezTo>
                      <a:pt x="4" y="0"/>
                      <a:pt x="5" y="1"/>
                      <a:pt x="5" y="2"/>
                    </a:cubicBezTo>
                    <a:cubicBezTo>
                      <a:pt x="5" y="19"/>
                      <a:pt x="5" y="19"/>
                      <a:pt x="5" y="19"/>
                    </a:cubicBezTo>
                    <a:cubicBezTo>
                      <a:pt x="5" y="21"/>
                      <a:pt x="4" y="22"/>
                      <a:pt x="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79" name="Freeform 118">
                <a:extLst>
                  <a:ext uri="{FF2B5EF4-FFF2-40B4-BE49-F238E27FC236}">
                    <a16:creationId xmlns:a16="http://schemas.microsoft.com/office/drawing/2014/main" id="{0646BC17-F5CA-4691-956A-C3F1B46EB10B}"/>
                  </a:ext>
                </a:extLst>
              </p:cNvPr>
              <p:cNvSpPr>
                <a:spLocks/>
              </p:cNvSpPr>
              <p:nvPr/>
            </p:nvSpPr>
            <p:spPr bwMode="auto">
              <a:xfrm>
                <a:off x="5721148" y="6414987"/>
                <a:ext cx="1599445" cy="294669"/>
              </a:xfrm>
              <a:custGeom>
                <a:avLst/>
                <a:gdLst>
                  <a:gd name="T0" fmla="*/ 1205 w 1205"/>
                  <a:gd name="T1" fmla="*/ 222 h 222"/>
                  <a:gd name="T2" fmla="*/ 0 w 1205"/>
                  <a:gd name="T3" fmla="*/ 222 h 222"/>
                  <a:gd name="T4" fmla="*/ 87 w 1205"/>
                  <a:gd name="T5" fmla="*/ 2 h 222"/>
                  <a:gd name="T6" fmla="*/ 111 w 1205"/>
                  <a:gd name="T7" fmla="*/ 12 h 222"/>
                  <a:gd name="T8" fmla="*/ 40 w 1205"/>
                  <a:gd name="T9" fmla="*/ 196 h 222"/>
                  <a:gd name="T10" fmla="*/ 1167 w 1205"/>
                  <a:gd name="T11" fmla="*/ 196 h 222"/>
                  <a:gd name="T12" fmla="*/ 1091 w 1205"/>
                  <a:gd name="T13" fmla="*/ 10 h 222"/>
                  <a:gd name="T14" fmla="*/ 1117 w 1205"/>
                  <a:gd name="T15" fmla="*/ 0 h 222"/>
                  <a:gd name="T16" fmla="*/ 1205 w 1205"/>
                  <a:gd name="T17"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5" h="222">
                    <a:moveTo>
                      <a:pt x="1205" y="222"/>
                    </a:moveTo>
                    <a:lnTo>
                      <a:pt x="0" y="222"/>
                    </a:lnTo>
                    <a:lnTo>
                      <a:pt x="87" y="2"/>
                    </a:lnTo>
                    <a:lnTo>
                      <a:pt x="111" y="12"/>
                    </a:lnTo>
                    <a:lnTo>
                      <a:pt x="40" y="196"/>
                    </a:lnTo>
                    <a:lnTo>
                      <a:pt x="1167" y="196"/>
                    </a:lnTo>
                    <a:lnTo>
                      <a:pt x="1091" y="10"/>
                    </a:lnTo>
                    <a:lnTo>
                      <a:pt x="1117" y="0"/>
                    </a:lnTo>
                    <a:lnTo>
                      <a:pt x="1205" y="2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80" name="Rectangle 119">
                <a:extLst>
                  <a:ext uri="{FF2B5EF4-FFF2-40B4-BE49-F238E27FC236}">
                    <a16:creationId xmlns:a16="http://schemas.microsoft.com/office/drawing/2014/main" id="{1550A2D8-4FB0-4B2E-B56F-12F84CBF4444}"/>
                  </a:ext>
                </a:extLst>
              </p:cNvPr>
              <p:cNvSpPr>
                <a:spLocks noChangeArrowheads="1"/>
              </p:cNvSpPr>
              <p:nvPr/>
            </p:nvSpPr>
            <p:spPr bwMode="auto">
              <a:xfrm>
                <a:off x="5827336" y="6493299"/>
                <a:ext cx="1392380" cy="3716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81" name="Rectangle 120">
                <a:extLst>
                  <a:ext uri="{FF2B5EF4-FFF2-40B4-BE49-F238E27FC236}">
                    <a16:creationId xmlns:a16="http://schemas.microsoft.com/office/drawing/2014/main" id="{8DE91E8B-E169-4768-8506-5E213E97904F}"/>
                  </a:ext>
                </a:extLst>
              </p:cNvPr>
              <p:cNvSpPr>
                <a:spLocks noChangeArrowheads="1"/>
              </p:cNvSpPr>
              <p:nvPr/>
            </p:nvSpPr>
            <p:spPr bwMode="auto">
              <a:xfrm>
                <a:off x="5790170" y="6578249"/>
                <a:ext cx="1464056" cy="345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82" name="Rectangle 121">
                <a:extLst>
                  <a:ext uri="{FF2B5EF4-FFF2-40B4-BE49-F238E27FC236}">
                    <a16:creationId xmlns:a16="http://schemas.microsoft.com/office/drawing/2014/main" id="{F6D1162F-86C1-482B-8781-929D92543C46}"/>
                  </a:ext>
                </a:extLst>
              </p:cNvPr>
              <p:cNvSpPr>
                <a:spLocks noChangeArrowheads="1"/>
              </p:cNvSpPr>
              <p:nvPr/>
            </p:nvSpPr>
            <p:spPr bwMode="auto">
              <a:xfrm>
                <a:off x="6047674" y="6421623"/>
                <a:ext cx="37166" cy="8096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83" name="Rectangle 122">
                <a:extLst>
                  <a:ext uri="{FF2B5EF4-FFF2-40B4-BE49-F238E27FC236}">
                    <a16:creationId xmlns:a16="http://schemas.microsoft.com/office/drawing/2014/main" id="{8CCB9925-0202-4DF0-874D-A6EED20499DB}"/>
                  </a:ext>
                </a:extLst>
              </p:cNvPr>
              <p:cNvSpPr>
                <a:spLocks noChangeArrowheads="1"/>
              </p:cNvSpPr>
              <p:nvPr/>
            </p:nvSpPr>
            <p:spPr bwMode="auto">
              <a:xfrm>
                <a:off x="6367563" y="6428260"/>
                <a:ext cx="34511" cy="836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84" name="Rectangle 123">
                <a:extLst>
                  <a:ext uri="{FF2B5EF4-FFF2-40B4-BE49-F238E27FC236}">
                    <a16:creationId xmlns:a16="http://schemas.microsoft.com/office/drawing/2014/main" id="{06A04A88-2A5B-4084-BEB1-41DFC123F55F}"/>
                  </a:ext>
                </a:extLst>
              </p:cNvPr>
              <p:cNvSpPr>
                <a:spLocks noChangeArrowheads="1"/>
              </p:cNvSpPr>
              <p:nvPr/>
            </p:nvSpPr>
            <p:spPr bwMode="auto">
              <a:xfrm>
                <a:off x="6573301" y="6433569"/>
                <a:ext cx="34511" cy="849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85" name="Rectangle 124">
                <a:extLst>
                  <a:ext uri="{FF2B5EF4-FFF2-40B4-BE49-F238E27FC236}">
                    <a16:creationId xmlns:a16="http://schemas.microsoft.com/office/drawing/2014/main" id="{1D8282FA-D78A-4231-8A08-F35F5DD0994D}"/>
                  </a:ext>
                </a:extLst>
              </p:cNvPr>
              <p:cNvSpPr>
                <a:spLocks noChangeArrowheads="1"/>
              </p:cNvSpPr>
              <p:nvPr/>
            </p:nvSpPr>
            <p:spPr bwMode="auto">
              <a:xfrm>
                <a:off x="6501624" y="6430915"/>
                <a:ext cx="34511" cy="849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86" name="Rectangle 125">
                <a:extLst>
                  <a:ext uri="{FF2B5EF4-FFF2-40B4-BE49-F238E27FC236}">
                    <a16:creationId xmlns:a16="http://schemas.microsoft.com/office/drawing/2014/main" id="{C1070E55-DB38-4DAA-B1A2-D905B6D6F576}"/>
                  </a:ext>
                </a:extLst>
              </p:cNvPr>
              <p:cNvSpPr>
                <a:spLocks noChangeArrowheads="1"/>
              </p:cNvSpPr>
              <p:nvPr/>
            </p:nvSpPr>
            <p:spPr bwMode="auto">
              <a:xfrm>
                <a:off x="6844078" y="6428260"/>
                <a:ext cx="37166" cy="8096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87" name="Rectangle 126">
                <a:extLst>
                  <a:ext uri="{FF2B5EF4-FFF2-40B4-BE49-F238E27FC236}">
                    <a16:creationId xmlns:a16="http://schemas.microsoft.com/office/drawing/2014/main" id="{94DFF4F9-FB30-4ECF-8E9F-1063E537DE9D}"/>
                  </a:ext>
                </a:extLst>
              </p:cNvPr>
              <p:cNvSpPr>
                <a:spLocks noChangeArrowheads="1"/>
              </p:cNvSpPr>
              <p:nvPr/>
            </p:nvSpPr>
            <p:spPr bwMode="auto">
              <a:xfrm>
                <a:off x="6163153" y="6518519"/>
                <a:ext cx="34511" cy="849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88" name="Rectangle 127">
                <a:extLst>
                  <a:ext uri="{FF2B5EF4-FFF2-40B4-BE49-F238E27FC236}">
                    <a16:creationId xmlns:a16="http://schemas.microsoft.com/office/drawing/2014/main" id="{24CBCB3B-93B7-4817-A459-BEA0AFDF0C1A}"/>
                  </a:ext>
                </a:extLst>
              </p:cNvPr>
              <p:cNvSpPr>
                <a:spLocks noChangeArrowheads="1"/>
              </p:cNvSpPr>
              <p:nvPr/>
            </p:nvSpPr>
            <p:spPr bwMode="auto">
              <a:xfrm>
                <a:off x="5983962" y="6521174"/>
                <a:ext cx="38493" cy="8229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89" name="Rectangle 128">
                <a:extLst>
                  <a:ext uri="{FF2B5EF4-FFF2-40B4-BE49-F238E27FC236}">
                    <a16:creationId xmlns:a16="http://schemas.microsoft.com/office/drawing/2014/main" id="{356E309B-F9CD-42DA-B050-45ADAC7D7ECB}"/>
                  </a:ext>
                </a:extLst>
              </p:cNvPr>
              <p:cNvSpPr>
                <a:spLocks noChangeArrowheads="1"/>
              </p:cNvSpPr>
              <p:nvPr/>
            </p:nvSpPr>
            <p:spPr bwMode="auto">
              <a:xfrm>
                <a:off x="6322434" y="6515864"/>
                <a:ext cx="34511" cy="836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90" name="Rectangle 129">
                <a:extLst>
                  <a:ext uri="{FF2B5EF4-FFF2-40B4-BE49-F238E27FC236}">
                    <a16:creationId xmlns:a16="http://schemas.microsoft.com/office/drawing/2014/main" id="{6DDE547F-4C8A-4780-9F6C-E2A3C96F37E7}"/>
                  </a:ext>
                </a:extLst>
              </p:cNvPr>
              <p:cNvSpPr>
                <a:spLocks noChangeArrowheads="1"/>
              </p:cNvSpPr>
              <p:nvPr/>
            </p:nvSpPr>
            <p:spPr bwMode="auto">
              <a:xfrm>
                <a:off x="6646305" y="6515864"/>
                <a:ext cx="34511" cy="836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91" name="Rectangle 130">
                <a:extLst>
                  <a:ext uri="{FF2B5EF4-FFF2-40B4-BE49-F238E27FC236}">
                    <a16:creationId xmlns:a16="http://schemas.microsoft.com/office/drawing/2014/main" id="{A8FE24C7-01D7-4516-9390-7A6D2AE0184A}"/>
                  </a:ext>
                </a:extLst>
              </p:cNvPr>
              <p:cNvSpPr>
                <a:spLocks noChangeArrowheads="1"/>
              </p:cNvSpPr>
              <p:nvPr/>
            </p:nvSpPr>
            <p:spPr bwMode="auto">
              <a:xfrm>
                <a:off x="6768420" y="6515864"/>
                <a:ext cx="37166" cy="836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92" name="Rectangle 131">
                <a:extLst>
                  <a:ext uri="{FF2B5EF4-FFF2-40B4-BE49-F238E27FC236}">
                    <a16:creationId xmlns:a16="http://schemas.microsoft.com/office/drawing/2014/main" id="{2CA4E1B6-CB31-4B39-8B2B-05A844D34C94}"/>
                  </a:ext>
                </a:extLst>
              </p:cNvPr>
              <p:cNvSpPr>
                <a:spLocks noChangeArrowheads="1"/>
              </p:cNvSpPr>
              <p:nvPr/>
            </p:nvSpPr>
            <p:spPr bwMode="auto">
              <a:xfrm>
                <a:off x="7035215" y="6509227"/>
                <a:ext cx="34511" cy="849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93" name="Rectangle 132">
                <a:extLst>
                  <a:ext uri="{FF2B5EF4-FFF2-40B4-BE49-F238E27FC236}">
                    <a16:creationId xmlns:a16="http://schemas.microsoft.com/office/drawing/2014/main" id="{1B84F1C0-6692-4A03-8080-169C1DB0C9A4}"/>
                  </a:ext>
                </a:extLst>
              </p:cNvPr>
              <p:cNvSpPr>
                <a:spLocks noChangeArrowheads="1"/>
              </p:cNvSpPr>
              <p:nvPr/>
            </p:nvSpPr>
            <p:spPr bwMode="auto">
              <a:xfrm>
                <a:off x="5887066" y="6599486"/>
                <a:ext cx="34511" cy="849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94" name="Rectangle 133">
                <a:extLst>
                  <a:ext uri="{FF2B5EF4-FFF2-40B4-BE49-F238E27FC236}">
                    <a16:creationId xmlns:a16="http://schemas.microsoft.com/office/drawing/2014/main" id="{EE85AD31-8A9A-45DA-90B3-E4B7A996C961}"/>
                  </a:ext>
                </a:extLst>
              </p:cNvPr>
              <p:cNvSpPr>
                <a:spLocks noChangeArrowheads="1"/>
              </p:cNvSpPr>
              <p:nvPr/>
            </p:nvSpPr>
            <p:spPr bwMode="auto">
              <a:xfrm>
                <a:off x="6087494" y="6608778"/>
                <a:ext cx="34511" cy="849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95" name="Rectangle 134">
                <a:extLst>
                  <a:ext uri="{FF2B5EF4-FFF2-40B4-BE49-F238E27FC236}">
                    <a16:creationId xmlns:a16="http://schemas.microsoft.com/office/drawing/2014/main" id="{06CBEB98-6DA5-4899-8087-A71BFC3B3FEB}"/>
                  </a:ext>
                </a:extLst>
              </p:cNvPr>
              <p:cNvSpPr>
                <a:spLocks noChangeArrowheads="1"/>
              </p:cNvSpPr>
              <p:nvPr/>
            </p:nvSpPr>
            <p:spPr bwMode="auto">
              <a:xfrm>
                <a:off x="6273322" y="6606124"/>
                <a:ext cx="37166" cy="849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96" name="Rectangle 135">
                <a:extLst>
                  <a:ext uri="{FF2B5EF4-FFF2-40B4-BE49-F238E27FC236}">
                    <a16:creationId xmlns:a16="http://schemas.microsoft.com/office/drawing/2014/main" id="{C06A733C-C95B-4411-A8E3-5E1C41A3DB38}"/>
                  </a:ext>
                </a:extLst>
              </p:cNvPr>
              <p:cNvSpPr>
                <a:spLocks noChangeArrowheads="1"/>
              </p:cNvSpPr>
              <p:nvPr/>
            </p:nvSpPr>
            <p:spPr bwMode="auto">
              <a:xfrm>
                <a:off x="6354290" y="6599486"/>
                <a:ext cx="37166" cy="849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97" name="Rectangle 136">
                <a:extLst>
                  <a:ext uri="{FF2B5EF4-FFF2-40B4-BE49-F238E27FC236}">
                    <a16:creationId xmlns:a16="http://schemas.microsoft.com/office/drawing/2014/main" id="{123FD6BF-04E8-4E4B-9EC0-1052C8FDA361}"/>
                  </a:ext>
                </a:extLst>
              </p:cNvPr>
              <p:cNvSpPr>
                <a:spLocks noChangeArrowheads="1"/>
              </p:cNvSpPr>
              <p:nvPr/>
            </p:nvSpPr>
            <p:spPr bwMode="auto">
              <a:xfrm>
                <a:off x="6533480" y="6608778"/>
                <a:ext cx="34511" cy="8229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98" name="Rectangle 137">
                <a:extLst>
                  <a:ext uri="{FF2B5EF4-FFF2-40B4-BE49-F238E27FC236}">
                    <a16:creationId xmlns:a16="http://schemas.microsoft.com/office/drawing/2014/main" id="{ABBB5754-5676-4904-AA9E-D3F1DC2D4BF7}"/>
                  </a:ext>
                </a:extLst>
              </p:cNvPr>
              <p:cNvSpPr>
                <a:spLocks noChangeArrowheads="1"/>
              </p:cNvSpPr>
              <p:nvPr/>
            </p:nvSpPr>
            <p:spPr bwMode="auto">
              <a:xfrm>
                <a:off x="6736564" y="6603469"/>
                <a:ext cx="34511" cy="849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99" name="Rectangle 138">
                <a:extLst>
                  <a:ext uri="{FF2B5EF4-FFF2-40B4-BE49-F238E27FC236}">
                    <a16:creationId xmlns:a16="http://schemas.microsoft.com/office/drawing/2014/main" id="{FF3E09D6-F0AB-4C1F-901F-4DF5647AE505}"/>
                  </a:ext>
                </a:extLst>
              </p:cNvPr>
              <p:cNvSpPr>
                <a:spLocks noChangeArrowheads="1"/>
              </p:cNvSpPr>
              <p:nvPr/>
            </p:nvSpPr>
            <p:spPr bwMode="auto">
              <a:xfrm>
                <a:off x="6909118" y="6603469"/>
                <a:ext cx="34511" cy="8096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400" name="Rectangle 139">
                <a:extLst>
                  <a:ext uri="{FF2B5EF4-FFF2-40B4-BE49-F238E27FC236}">
                    <a16:creationId xmlns:a16="http://schemas.microsoft.com/office/drawing/2014/main" id="{FFF188DA-25DB-47D7-BA1C-7E7259E7E7E5}"/>
                  </a:ext>
                </a:extLst>
              </p:cNvPr>
              <p:cNvSpPr>
                <a:spLocks noChangeArrowheads="1"/>
              </p:cNvSpPr>
              <p:nvPr/>
            </p:nvSpPr>
            <p:spPr bwMode="auto">
              <a:xfrm>
                <a:off x="7132111" y="6599486"/>
                <a:ext cx="34511" cy="849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grpSp>
        <p:grpSp>
          <p:nvGrpSpPr>
            <p:cNvPr id="573" name="グループ化 572">
              <a:extLst>
                <a:ext uri="{FF2B5EF4-FFF2-40B4-BE49-F238E27FC236}">
                  <a16:creationId xmlns:a16="http://schemas.microsoft.com/office/drawing/2014/main" id="{C5A66524-C832-49AA-A42A-85DDC06119A2}"/>
                </a:ext>
              </a:extLst>
            </p:cNvPr>
            <p:cNvGrpSpPr/>
            <p:nvPr/>
          </p:nvGrpSpPr>
          <p:grpSpPr>
            <a:xfrm>
              <a:off x="8190061" y="6986584"/>
              <a:ext cx="369322" cy="375871"/>
              <a:chOff x="8190061" y="6986584"/>
              <a:chExt cx="369322" cy="375871"/>
            </a:xfrm>
          </p:grpSpPr>
          <p:sp>
            <p:nvSpPr>
              <p:cNvPr id="404" name="Freeform 19">
                <a:extLst>
                  <a:ext uri="{FF2B5EF4-FFF2-40B4-BE49-F238E27FC236}">
                    <a16:creationId xmlns:a16="http://schemas.microsoft.com/office/drawing/2014/main" id="{3DAEFE13-584E-4AB8-89E6-B3557F8C75F1}"/>
                  </a:ext>
                </a:extLst>
              </p:cNvPr>
              <p:cNvSpPr>
                <a:spLocks noChangeAspect="1" noEditPoints="1"/>
              </p:cNvSpPr>
              <p:nvPr/>
            </p:nvSpPr>
            <p:spPr bwMode="auto">
              <a:xfrm flipH="1">
                <a:off x="8366645" y="6986584"/>
                <a:ext cx="192738" cy="375871"/>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5" name="Freeform 19">
                <a:extLst>
                  <a:ext uri="{FF2B5EF4-FFF2-40B4-BE49-F238E27FC236}">
                    <a16:creationId xmlns:a16="http://schemas.microsoft.com/office/drawing/2014/main" id="{DCCA5C00-B26F-4B5C-A1DD-B429E7E1FFEB}"/>
                  </a:ext>
                </a:extLst>
              </p:cNvPr>
              <p:cNvSpPr>
                <a:spLocks noChangeAspect="1" noEditPoints="1"/>
              </p:cNvSpPr>
              <p:nvPr/>
            </p:nvSpPr>
            <p:spPr bwMode="auto">
              <a:xfrm flipH="1">
                <a:off x="8190061" y="7025368"/>
                <a:ext cx="189124" cy="29228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grpSp>
          <p:nvGrpSpPr>
            <p:cNvPr id="4" name="グループ化 3">
              <a:extLst>
                <a:ext uri="{FF2B5EF4-FFF2-40B4-BE49-F238E27FC236}">
                  <a16:creationId xmlns:a16="http://schemas.microsoft.com/office/drawing/2014/main" id="{A0D3E0FF-44B7-4B38-BF38-509E4AC7997E}"/>
                </a:ext>
              </a:extLst>
            </p:cNvPr>
            <p:cNvGrpSpPr/>
            <p:nvPr/>
          </p:nvGrpSpPr>
          <p:grpSpPr>
            <a:xfrm>
              <a:off x="161924" y="6679353"/>
              <a:ext cx="700240" cy="614196"/>
              <a:chOff x="161924" y="6679353"/>
              <a:chExt cx="700240" cy="614196"/>
            </a:xfrm>
            <a:solidFill>
              <a:schemeClr val="bg1">
                <a:lumMod val="75000"/>
              </a:schemeClr>
            </a:solidFill>
          </p:grpSpPr>
          <p:grpSp>
            <p:nvGrpSpPr>
              <p:cNvPr id="500" name="グループ化 499">
                <a:extLst>
                  <a:ext uri="{FF2B5EF4-FFF2-40B4-BE49-F238E27FC236}">
                    <a16:creationId xmlns:a16="http://schemas.microsoft.com/office/drawing/2014/main" id="{E33BA1C3-3FC1-48A6-8EC4-9F2F00FFA16E}"/>
                  </a:ext>
                </a:extLst>
              </p:cNvPr>
              <p:cNvGrpSpPr/>
              <p:nvPr/>
            </p:nvGrpSpPr>
            <p:grpSpPr>
              <a:xfrm>
                <a:off x="419613" y="6679353"/>
                <a:ext cx="442551" cy="589354"/>
                <a:chOff x="2526949" y="6376182"/>
                <a:chExt cx="582120" cy="775221"/>
              </a:xfrm>
              <a:grpFill/>
            </p:grpSpPr>
            <p:sp>
              <p:nvSpPr>
                <p:cNvPr id="492" name="Freeform 18">
                  <a:extLst>
                    <a:ext uri="{FF2B5EF4-FFF2-40B4-BE49-F238E27FC236}">
                      <a16:creationId xmlns:a16="http://schemas.microsoft.com/office/drawing/2014/main" id="{BA5AAE1B-7582-422F-9338-E4555898C9A6}"/>
                    </a:ext>
                  </a:extLst>
                </p:cNvPr>
                <p:cNvSpPr>
                  <a:spLocks noEditPoints="1"/>
                </p:cNvSpPr>
                <p:nvPr/>
              </p:nvSpPr>
              <p:spPr bwMode="auto">
                <a:xfrm>
                  <a:off x="2629086" y="6376182"/>
                  <a:ext cx="377847" cy="427368"/>
                </a:xfrm>
                <a:custGeom>
                  <a:avLst/>
                  <a:gdLst>
                    <a:gd name="T0" fmla="*/ 61 w 62"/>
                    <a:gd name="T1" fmla="*/ 18 h 63"/>
                    <a:gd name="T2" fmla="*/ 32 w 62"/>
                    <a:gd name="T3" fmla="*/ 0 h 63"/>
                    <a:gd name="T4" fmla="*/ 30 w 62"/>
                    <a:gd name="T5" fmla="*/ 0 h 63"/>
                    <a:gd name="T6" fmla="*/ 1 w 62"/>
                    <a:gd name="T7" fmla="*/ 18 h 63"/>
                    <a:gd name="T8" fmla="*/ 0 w 62"/>
                    <a:gd name="T9" fmla="*/ 20 h 63"/>
                    <a:gd name="T10" fmla="*/ 2 w 62"/>
                    <a:gd name="T11" fmla="*/ 21 h 63"/>
                    <a:gd name="T12" fmla="*/ 6 w 62"/>
                    <a:gd name="T13" fmla="*/ 21 h 63"/>
                    <a:gd name="T14" fmla="*/ 6 w 62"/>
                    <a:gd name="T15" fmla="*/ 22 h 63"/>
                    <a:gd name="T16" fmla="*/ 6 w 62"/>
                    <a:gd name="T17" fmla="*/ 61 h 63"/>
                    <a:gd name="T18" fmla="*/ 8 w 62"/>
                    <a:gd name="T19" fmla="*/ 63 h 63"/>
                    <a:gd name="T20" fmla="*/ 54 w 62"/>
                    <a:gd name="T21" fmla="*/ 63 h 63"/>
                    <a:gd name="T22" fmla="*/ 56 w 62"/>
                    <a:gd name="T23" fmla="*/ 61 h 63"/>
                    <a:gd name="T24" fmla="*/ 56 w 62"/>
                    <a:gd name="T25" fmla="*/ 22 h 63"/>
                    <a:gd name="T26" fmla="*/ 56 w 62"/>
                    <a:gd name="T27" fmla="*/ 21 h 63"/>
                    <a:gd name="T28" fmla="*/ 60 w 62"/>
                    <a:gd name="T29" fmla="*/ 21 h 63"/>
                    <a:gd name="T30" fmla="*/ 62 w 62"/>
                    <a:gd name="T31" fmla="*/ 20 h 63"/>
                    <a:gd name="T32" fmla="*/ 61 w 62"/>
                    <a:gd name="T33" fmla="*/ 18 h 63"/>
                    <a:gd name="T34" fmla="*/ 41 w 62"/>
                    <a:gd name="T35" fmla="*/ 52 h 63"/>
                    <a:gd name="T36" fmla="*/ 39 w 62"/>
                    <a:gd name="T37" fmla="*/ 53 h 63"/>
                    <a:gd name="T38" fmla="*/ 22 w 62"/>
                    <a:gd name="T39" fmla="*/ 53 h 63"/>
                    <a:gd name="T40" fmla="*/ 21 w 62"/>
                    <a:gd name="T41" fmla="*/ 52 h 63"/>
                    <a:gd name="T42" fmla="*/ 21 w 62"/>
                    <a:gd name="T43" fmla="*/ 38 h 63"/>
                    <a:gd name="T44" fmla="*/ 31 w 62"/>
                    <a:gd name="T45" fmla="*/ 28 h 63"/>
                    <a:gd name="T46" fmla="*/ 41 w 62"/>
                    <a:gd name="T47" fmla="*/ 38 h 63"/>
                    <a:gd name="T48" fmla="*/ 41 w 62"/>
                    <a:gd name="T49"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63">
                      <a:moveTo>
                        <a:pt x="61" y="18"/>
                      </a:moveTo>
                      <a:cubicBezTo>
                        <a:pt x="32" y="0"/>
                        <a:pt x="32" y="0"/>
                        <a:pt x="32" y="0"/>
                      </a:cubicBezTo>
                      <a:cubicBezTo>
                        <a:pt x="31" y="0"/>
                        <a:pt x="31" y="0"/>
                        <a:pt x="30" y="0"/>
                      </a:cubicBezTo>
                      <a:cubicBezTo>
                        <a:pt x="1" y="18"/>
                        <a:pt x="1" y="18"/>
                        <a:pt x="1" y="18"/>
                      </a:cubicBezTo>
                      <a:cubicBezTo>
                        <a:pt x="0" y="19"/>
                        <a:pt x="0" y="20"/>
                        <a:pt x="0" y="20"/>
                      </a:cubicBezTo>
                      <a:cubicBezTo>
                        <a:pt x="0" y="21"/>
                        <a:pt x="1" y="21"/>
                        <a:pt x="2" y="21"/>
                      </a:cubicBezTo>
                      <a:cubicBezTo>
                        <a:pt x="6" y="21"/>
                        <a:pt x="6" y="21"/>
                        <a:pt x="6" y="21"/>
                      </a:cubicBezTo>
                      <a:cubicBezTo>
                        <a:pt x="6" y="22"/>
                        <a:pt x="6" y="22"/>
                        <a:pt x="6" y="22"/>
                      </a:cubicBezTo>
                      <a:cubicBezTo>
                        <a:pt x="6" y="61"/>
                        <a:pt x="6" y="61"/>
                        <a:pt x="6" y="61"/>
                      </a:cubicBezTo>
                      <a:cubicBezTo>
                        <a:pt x="6" y="62"/>
                        <a:pt x="7" y="63"/>
                        <a:pt x="8" y="63"/>
                      </a:cubicBezTo>
                      <a:cubicBezTo>
                        <a:pt x="54" y="63"/>
                        <a:pt x="54" y="63"/>
                        <a:pt x="54" y="63"/>
                      </a:cubicBezTo>
                      <a:cubicBezTo>
                        <a:pt x="55" y="63"/>
                        <a:pt x="56" y="62"/>
                        <a:pt x="56" y="61"/>
                      </a:cubicBezTo>
                      <a:cubicBezTo>
                        <a:pt x="56" y="22"/>
                        <a:pt x="56" y="22"/>
                        <a:pt x="56" y="22"/>
                      </a:cubicBezTo>
                      <a:cubicBezTo>
                        <a:pt x="56" y="22"/>
                        <a:pt x="56" y="22"/>
                        <a:pt x="56" y="21"/>
                      </a:cubicBezTo>
                      <a:cubicBezTo>
                        <a:pt x="60" y="21"/>
                        <a:pt x="60" y="21"/>
                        <a:pt x="60" y="21"/>
                      </a:cubicBezTo>
                      <a:cubicBezTo>
                        <a:pt x="61" y="21"/>
                        <a:pt x="61" y="21"/>
                        <a:pt x="62" y="20"/>
                      </a:cubicBezTo>
                      <a:cubicBezTo>
                        <a:pt x="62" y="20"/>
                        <a:pt x="61" y="19"/>
                        <a:pt x="61" y="18"/>
                      </a:cubicBezTo>
                      <a:close/>
                      <a:moveTo>
                        <a:pt x="41" y="52"/>
                      </a:moveTo>
                      <a:cubicBezTo>
                        <a:pt x="41" y="53"/>
                        <a:pt x="40" y="53"/>
                        <a:pt x="39" y="53"/>
                      </a:cubicBezTo>
                      <a:cubicBezTo>
                        <a:pt x="22" y="53"/>
                        <a:pt x="22" y="53"/>
                        <a:pt x="22" y="53"/>
                      </a:cubicBezTo>
                      <a:cubicBezTo>
                        <a:pt x="22" y="53"/>
                        <a:pt x="21" y="53"/>
                        <a:pt x="21" y="52"/>
                      </a:cubicBezTo>
                      <a:cubicBezTo>
                        <a:pt x="21" y="38"/>
                        <a:pt x="21" y="38"/>
                        <a:pt x="21" y="38"/>
                      </a:cubicBezTo>
                      <a:cubicBezTo>
                        <a:pt x="21" y="32"/>
                        <a:pt x="25" y="28"/>
                        <a:pt x="31" y="28"/>
                      </a:cubicBezTo>
                      <a:cubicBezTo>
                        <a:pt x="36" y="28"/>
                        <a:pt x="41" y="32"/>
                        <a:pt x="41" y="38"/>
                      </a:cubicBezTo>
                      <a:lnTo>
                        <a:pt x="4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u="sng"/>
                </a:p>
              </p:txBody>
            </p:sp>
            <p:sp>
              <p:nvSpPr>
                <p:cNvPr id="495" name="フリーフォーム: 図形 494">
                  <a:extLst>
                    <a:ext uri="{FF2B5EF4-FFF2-40B4-BE49-F238E27FC236}">
                      <a16:creationId xmlns:a16="http://schemas.microsoft.com/office/drawing/2014/main" id="{F4C03DB1-274C-49FD-87C8-FB34433CD72F}"/>
                    </a:ext>
                  </a:extLst>
                </p:cNvPr>
                <p:cNvSpPr>
                  <a:spLocks noChangeAspect="1"/>
                </p:cNvSpPr>
                <p:nvPr/>
              </p:nvSpPr>
              <p:spPr bwMode="auto">
                <a:xfrm>
                  <a:off x="2526949" y="6681788"/>
                  <a:ext cx="582120" cy="469615"/>
                </a:xfrm>
                <a:custGeom>
                  <a:avLst/>
                  <a:gdLst>
                    <a:gd name="connsiteX0" fmla="*/ 15332 w 582120"/>
                    <a:gd name="connsiteY0" fmla="*/ 0 h 469615"/>
                    <a:gd name="connsiteX1" fmla="*/ 566788 w 582120"/>
                    <a:gd name="connsiteY1" fmla="*/ 0 h 469615"/>
                    <a:gd name="connsiteX2" fmla="*/ 582120 w 582120"/>
                    <a:gd name="connsiteY2" fmla="*/ 15332 h 469615"/>
                    <a:gd name="connsiteX3" fmla="*/ 582120 w 582120"/>
                    <a:gd name="connsiteY3" fmla="*/ 204199 h 469615"/>
                    <a:gd name="connsiteX4" fmla="*/ 582120 w 582120"/>
                    <a:gd name="connsiteY4" fmla="*/ 234824 h 469615"/>
                    <a:gd name="connsiteX5" fmla="*/ 582120 w 582120"/>
                    <a:gd name="connsiteY5" fmla="*/ 255451 h 469615"/>
                    <a:gd name="connsiteX6" fmla="*/ 582120 w 582120"/>
                    <a:gd name="connsiteY6" fmla="*/ 264013 h 469615"/>
                    <a:gd name="connsiteX7" fmla="*/ 582120 w 582120"/>
                    <a:gd name="connsiteY7" fmla="*/ 449199 h 469615"/>
                    <a:gd name="connsiteX8" fmla="*/ 556248 w 582120"/>
                    <a:gd name="connsiteY8" fmla="*/ 469615 h 469615"/>
                    <a:gd name="connsiteX9" fmla="*/ 375144 w 582120"/>
                    <a:gd name="connsiteY9" fmla="*/ 469615 h 469615"/>
                    <a:gd name="connsiteX10" fmla="*/ 353584 w 582120"/>
                    <a:gd name="connsiteY10" fmla="*/ 449199 h 469615"/>
                    <a:gd name="connsiteX11" fmla="*/ 353584 w 582120"/>
                    <a:gd name="connsiteY11" fmla="*/ 336907 h 469615"/>
                    <a:gd name="connsiteX12" fmla="*/ 327712 w 582120"/>
                    <a:gd name="connsiteY12" fmla="*/ 316490 h 469615"/>
                    <a:gd name="connsiteX13" fmla="*/ 250096 w 582120"/>
                    <a:gd name="connsiteY13" fmla="*/ 316490 h 469615"/>
                    <a:gd name="connsiteX14" fmla="*/ 228536 w 582120"/>
                    <a:gd name="connsiteY14" fmla="*/ 336907 h 469615"/>
                    <a:gd name="connsiteX15" fmla="*/ 228536 w 582120"/>
                    <a:gd name="connsiteY15" fmla="*/ 449199 h 469615"/>
                    <a:gd name="connsiteX16" fmla="*/ 202664 w 582120"/>
                    <a:gd name="connsiteY16" fmla="*/ 469615 h 469615"/>
                    <a:gd name="connsiteX17" fmla="*/ 21560 w 582120"/>
                    <a:gd name="connsiteY17" fmla="*/ 469615 h 469615"/>
                    <a:gd name="connsiteX18" fmla="*/ 0 w 582120"/>
                    <a:gd name="connsiteY18" fmla="*/ 449199 h 469615"/>
                    <a:gd name="connsiteX19" fmla="*/ 0 w 582120"/>
                    <a:gd name="connsiteY19" fmla="*/ 285068 h 469615"/>
                    <a:gd name="connsiteX20" fmla="*/ 0 w 582120"/>
                    <a:gd name="connsiteY20" fmla="*/ 255451 h 469615"/>
                    <a:gd name="connsiteX21" fmla="*/ 0 w 582120"/>
                    <a:gd name="connsiteY21" fmla="*/ 204199 h 469615"/>
                    <a:gd name="connsiteX22" fmla="*/ 0 w 582120"/>
                    <a:gd name="connsiteY22" fmla="*/ 15332 h 469615"/>
                    <a:gd name="connsiteX23" fmla="*/ 15332 w 582120"/>
                    <a:gd name="connsiteY23" fmla="*/ 0 h 46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2120" h="469615">
                      <a:moveTo>
                        <a:pt x="15332" y="0"/>
                      </a:moveTo>
                      <a:lnTo>
                        <a:pt x="566788" y="0"/>
                      </a:lnTo>
                      <a:cubicBezTo>
                        <a:pt x="575256" y="0"/>
                        <a:pt x="582120" y="6864"/>
                        <a:pt x="582120" y="15332"/>
                      </a:cubicBezTo>
                      <a:lnTo>
                        <a:pt x="582120" y="204199"/>
                      </a:lnTo>
                      <a:cubicBezTo>
                        <a:pt x="582120" y="204199"/>
                        <a:pt x="582120" y="204199"/>
                        <a:pt x="582120" y="234824"/>
                      </a:cubicBezTo>
                      <a:lnTo>
                        <a:pt x="582120" y="255451"/>
                      </a:lnTo>
                      <a:lnTo>
                        <a:pt x="582120" y="264013"/>
                      </a:lnTo>
                      <a:cubicBezTo>
                        <a:pt x="582120" y="299902"/>
                        <a:pt x="582120" y="357324"/>
                        <a:pt x="582120" y="449199"/>
                      </a:cubicBezTo>
                      <a:cubicBezTo>
                        <a:pt x="582120" y="459407"/>
                        <a:pt x="569184" y="469615"/>
                        <a:pt x="556248" y="469615"/>
                      </a:cubicBezTo>
                      <a:cubicBezTo>
                        <a:pt x="556248" y="469615"/>
                        <a:pt x="556248" y="469615"/>
                        <a:pt x="375144" y="469615"/>
                      </a:cubicBezTo>
                      <a:cubicBezTo>
                        <a:pt x="362208" y="469615"/>
                        <a:pt x="353584" y="459407"/>
                        <a:pt x="353584" y="449199"/>
                      </a:cubicBezTo>
                      <a:cubicBezTo>
                        <a:pt x="353584" y="449199"/>
                        <a:pt x="353584" y="449199"/>
                        <a:pt x="353584" y="336907"/>
                      </a:cubicBezTo>
                      <a:cubicBezTo>
                        <a:pt x="353584" y="326699"/>
                        <a:pt x="340648" y="316490"/>
                        <a:pt x="327712" y="316490"/>
                      </a:cubicBezTo>
                      <a:cubicBezTo>
                        <a:pt x="327712" y="316490"/>
                        <a:pt x="327712" y="316490"/>
                        <a:pt x="250096" y="316490"/>
                      </a:cubicBezTo>
                      <a:cubicBezTo>
                        <a:pt x="237160" y="316490"/>
                        <a:pt x="228536" y="326699"/>
                        <a:pt x="228536" y="336907"/>
                      </a:cubicBezTo>
                      <a:cubicBezTo>
                        <a:pt x="228536" y="336907"/>
                        <a:pt x="228536" y="336907"/>
                        <a:pt x="228536" y="449199"/>
                      </a:cubicBezTo>
                      <a:cubicBezTo>
                        <a:pt x="228536" y="459407"/>
                        <a:pt x="215600" y="469615"/>
                        <a:pt x="202664" y="469615"/>
                      </a:cubicBezTo>
                      <a:cubicBezTo>
                        <a:pt x="202664" y="469615"/>
                        <a:pt x="202664" y="469615"/>
                        <a:pt x="21560" y="469615"/>
                      </a:cubicBezTo>
                      <a:cubicBezTo>
                        <a:pt x="8624" y="469615"/>
                        <a:pt x="0" y="459407"/>
                        <a:pt x="0" y="449199"/>
                      </a:cubicBezTo>
                      <a:cubicBezTo>
                        <a:pt x="0" y="449199"/>
                        <a:pt x="0" y="449199"/>
                        <a:pt x="0" y="285068"/>
                      </a:cubicBezTo>
                      <a:lnTo>
                        <a:pt x="0" y="255451"/>
                      </a:lnTo>
                      <a:lnTo>
                        <a:pt x="0" y="204199"/>
                      </a:lnTo>
                      <a:lnTo>
                        <a:pt x="0" y="15332"/>
                      </a:lnTo>
                      <a:cubicBezTo>
                        <a:pt x="0" y="6864"/>
                        <a:pt x="6864" y="0"/>
                        <a:pt x="15332" y="0"/>
                      </a:cubicBezTo>
                      <a:close/>
                    </a:path>
                  </a:pathLst>
                </a:custGeom>
                <a:grpFill/>
                <a:ln>
                  <a:noFill/>
                </a:ln>
              </p:spPr>
              <p:txBody>
                <a:bodyPr vert="horz" wrap="square" lIns="91440" tIns="45720" rIns="91440" bIns="45720" numCol="1" anchor="t" anchorCtr="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sng" strike="noStrike" kern="1200" cap="none" spc="0" normalizeH="0" baseline="0" noProof="0" dirty="0">
                    <a:ln>
                      <a:noFill/>
                    </a:ln>
                    <a:solidFill>
                      <a:sysClr val="windowText" lastClr="000000"/>
                    </a:solidFill>
                    <a:effectLst/>
                    <a:uLnTx/>
                    <a:uFillTx/>
                    <a:latin typeface="Arial"/>
                    <a:ea typeface="Meiryo UI"/>
                    <a:cs typeface="+mn-cs"/>
                  </a:endParaRPr>
                </a:p>
              </p:txBody>
            </p:sp>
          </p:grpSp>
          <p:grpSp>
            <p:nvGrpSpPr>
              <p:cNvPr id="501" name="グループ化 500">
                <a:extLst>
                  <a:ext uri="{FF2B5EF4-FFF2-40B4-BE49-F238E27FC236}">
                    <a16:creationId xmlns:a16="http://schemas.microsoft.com/office/drawing/2014/main" id="{63D6CFF9-3320-483E-B7F1-6E682A2CDC6B}"/>
                  </a:ext>
                </a:extLst>
              </p:cNvPr>
              <p:cNvGrpSpPr/>
              <p:nvPr/>
            </p:nvGrpSpPr>
            <p:grpSpPr>
              <a:xfrm>
                <a:off x="161924" y="6911007"/>
                <a:ext cx="287255" cy="382542"/>
                <a:chOff x="2526949" y="6376182"/>
                <a:chExt cx="582120" cy="775221"/>
              </a:xfrm>
              <a:grpFill/>
            </p:grpSpPr>
            <p:sp>
              <p:nvSpPr>
                <p:cNvPr id="502" name="Freeform 18">
                  <a:extLst>
                    <a:ext uri="{FF2B5EF4-FFF2-40B4-BE49-F238E27FC236}">
                      <a16:creationId xmlns:a16="http://schemas.microsoft.com/office/drawing/2014/main" id="{9733E8D0-7612-4D20-A9FC-5A6A6DC84580}"/>
                    </a:ext>
                  </a:extLst>
                </p:cNvPr>
                <p:cNvSpPr>
                  <a:spLocks noEditPoints="1"/>
                </p:cNvSpPr>
                <p:nvPr/>
              </p:nvSpPr>
              <p:spPr bwMode="auto">
                <a:xfrm>
                  <a:off x="2629086" y="6376182"/>
                  <a:ext cx="377847" cy="427368"/>
                </a:xfrm>
                <a:custGeom>
                  <a:avLst/>
                  <a:gdLst>
                    <a:gd name="T0" fmla="*/ 61 w 62"/>
                    <a:gd name="T1" fmla="*/ 18 h 63"/>
                    <a:gd name="T2" fmla="*/ 32 w 62"/>
                    <a:gd name="T3" fmla="*/ 0 h 63"/>
                    <a:gd name="T4" fmla="*/ 30 w 62"/>
                    <a:gd name="T5" fmla="*/ 0 h 63"/>
                    <a:gd name="T6" fmla="*/ 1 w 62"/>
                    <a:gd name="T7" fmla="*/ 18 h 63"/>
                    <a:gd name="T8" fmla="*/ 0 w 62"/>
                    <a:gd name="T9" fmla="*/ 20 h 63"/>
                    <a:gd name="T10" fmla="*/ 2 w 62"/>
                    <a:gd name="T11" fmla="*/ 21 h 63"/>
                    <a:gd name="T12" fmla="*/ 6 w 62"/>
                    <a:gd name="T13" fmla="*/ 21 h 63"/>
                    <a:gd name="T14" fmla="*/ 6 w 62"/>
                    <a:gd name="T15" fmla="*/ 22 h 63"/>
                    <a:gd name="T16" fmla="*/ 6 w 62"/>
                    <a:gd name="T17" fmla="*/ 61 h 63"/>
                    <a:gd name="T18" fmla="*/ 8 w 62"/>
                    <a:gd name="T19" fmla="*/ 63 h 63"/>
                    <a:gd name="T20" fmla="*/ 54 w 62"/>
                    <a:gd name="T21" fmla="*/ 63 h 63"/>
                    <a:gd name="T22" fmla="*/ 56 w 62"/>
                    <a:gd name="T23" fmla="*/ 61 h 63"/>
                    <a:gd name="T24" fmla="*/ 56 w 62"/>
                    <a:gd name="T25" fmla="*/ 22 h 63"/>
                    <a:gd name="T26" fmla="*/ 56 w 62"/>
                    <a:gd name="T27" fmla="*/ 21 h 63"/>
                    <a:gd name="T28" fmla="*/ 60 w 62"/>
                    <a:gd name="T29" fmla="*/ 21 h 63"/>
                    <a:gd name="T30" fmla="*/ 62 w 62"/>
                    <a:gd name="T31" fmla="*/ 20 h 63"/>
                    <a:gd name="T32" fmla="*/ 61 w 62"/>
                    <a:gd name="T33" fmla="*/ 18 h 63"/>
                    <a:gd name="T34" fmla="*/ 41 w 62"/>
                    <a:gd name="T35" fmla="*/ 52 h 63"/>
                    <a:gd name="T36" fmla="*/ 39 w 62"/>
                    <a:gd name="T37" fmla="*/ 53 h 63"/>
                    <a:gd name="T38" fmla="*/ 22 w 62"/>
                    <a:gd name="T39" fmla="*/ 53 h 63"/>
                    <a:gd name="T40" fmla="*/ 21 w 62"/>
                    <a:gd name="T41" fmla="*/ 52 h 63"/>
                    <a:gd name="T42" fmla="*/ 21 w 62"/>
                    <a:gd name="T43" fmla="*/ 38 h 63"/>
                    <a:gd name="T44" fmla="*/ 31 w 62"/>
                    <a:gd name="T45" fmla="*/ 28 h 63"/>
                    <a:gd name="T46" fmla="*/ 41 w 62"/>
                    <a:gd name="T47" fmla="*/ 38 h 63"/>
                    <a:gd name="T48" fmla="*/ 41 w 62"/>
                    <a:gd name="T49"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63">
                      <a:moveTo>
                        <a:pt x="61" y="18"/>
                      </a:moveTo>
                      <a:cubicBezTo>
                        <a:pt x="32" y="0"/>
                        <a:pt x="32" y="0"/>
                        <a:pt x="32" y="0"/>
                      </a:cubicBezTo>
                      <a:cubicBezTo>
                        <a:pt x="31" y="0"/>
                        <a:pt x="31" y="0"/>
                        <a:pt x="30" y="0"/>
                      </a:cubicBezTo>
                      <a:cubicBezTo>
                        <a:pt x="1" y="18"/>
                        <a:pt x="1" y="18"/>
                        <a:pt x="1" y="18"/>
                      </a:cubicBezTo>
                      <a:cubicBezTo>
                        <a:pt x="0" y="19"/>
                        <a:pt x="0" y="20"/>
                        <a:pt x="0" y="20"/>
                      </a:cubicBezTo>
                      <a:cubicBezTo>
                        <a:pt x="0" y="21"/>
                        <a:pt x="1" y="21"/>
                        <a:pt x="2" y="21"/>
                      </a:cubicBezTo>
                      <a:cubicBezTo>
                        <a:pt x="6" y="21"/>
                        <a:pt x="6" y="21"/>
                        <a:pt x="6" y="21"/>
                      </a:cubicBezTo>
                      <a:cubicBezTo>
                        <a:pt x="6" y="22"/>
                        <a:pt x="6" y="22"/>
                        <a:pt x="6" y="22"/>
                      </a:cubicBezTo>
                      <a:cubicBezTo>
                        <a:pt x="6" y="61"/>
                        <a:pt x="6" y="61"/>
                        <a:pt x="6" y="61"/>
                      </a:cubicBezTo>
                      <a:cubicBezTo>
                        <a:pt x="6" y="62"/>
                        <a:pt x="7" y="63"/>
                        <a:pt x="8" y="63"/>
                      </a:cubicBezTo>
                      <a:cubicBezTo>
                        <a:pt x="54" y="63"/>
                        <a:pt x="54" y="63"/>
                        <a:pt x="54" y="63"/>
                      </a:cubicBezTo>
                      <a:cubicBezTo>
                        <a:pt x="55" y="63"/>
                        <a:pt x="56" y="62"/>
                        <a:pt x="56" y="61"/>
                      </a:cubicBezTo>
                      <a:cubicBezTo>
                        <a:pt x="56" y="22"/>
                        <a:pt x="56" y="22"/>
                        <a:pt x="56" y="22"/>
                      </a:cubicBezTo>
                      <a:cubicBezTo>
                        <a:pt x="56" y="22"/>
                        <a:pt x="56" y="22"/>
                        <a:pt x="56" y="21"/>
                      </a:cubicBezTo>
                      <a:cubicBezTo>
                        <a:pt x="60" y="21"/>
                        <a:pt x="60" y="21"/>
                        <a:pt x="60" y="21"/>
                      </a:cubicBezTo>
                      <a:cubicBezTo>
                        <a:pt x="61" y="21"/>
                        <a:pt x="61" y="21"/>
                        <a:pt x="62" y="20"/>
                      </a:cubicBezTo>
                      <a:cubicBezTo>
                        <a:pt x="62" y="20"/>
                        <a:pt x="61" y="19"/>
                        <a:pt x="61" y="18"/>
                      </a:cubicBezTo>
                      <a:close/>
                      <a:moveTo>
                        <a:pt x="41" y="52"/>
                      </a:moveTo>
                      <a:cubicBezTo>
                        <a:pt x="41" y="53"/>
                        <a:pt x="40" y="53"/>
                        <a:pt x="39" y="53"/>
                      </a:cubicBezTo>
                      <a:cubicBezTo>
                        <a:pt x="22" y="53"/>
                        <a:pt x="22" y="53"/>
                        <a:pt x="22" y="53"/>
                      </a:cubicBezTo>
                      <a:cubicBezTo>
                        <a:pt x="22" y="53"/>
                        <a:pt x="21" y="53"/>
                        <a:pt x="21" y="52"/>
                      </a:cubicBezTo>
                      <a:cubicBezTo>
                        <a:pt x="21" y="38"/>
                        <a:pt x="21" y="38"/>
                        <a:pt x="21" y="38"/>
                      </a:cubicBezTo>
                      <a:cubicBezTo>
                        <a:pt x="21" y="32"/>
                        <a:pt x="25" y="28"/>
                        <a:pt x="31" y="28"/>
                      </a:cubicBezTo>
                      <a:cubicBezTo>
                        <a:pt x="36" y="28"/>
                        <a:pt x="41" y="32"/>
                        <a:pt x="41" y="38"/>
                      </a:cubicBezTo>
                      <a:lnTo>
                        <a:pt x="4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u="sng"/>
                </a:p>
              </p:txBody>
            </p:sp>
            <p:sp>
              <p:nvSpPr>
                <p:cNvPr id="503" name="フリーフォーム: 図形 502">
                  <a:extLst>
                    <a:ext uri="{FF2B5EF4-FFF2-40B4-BE49-F238E27FC236}">
                      <a16:creationId xmlns:a16="http://schemas.microsoft.com/office/drawing/2014/main" id="{FEDB5CD0-080D-478B-B662-ED3A4810FC21}"/>
                    </a:ext>
                  </a:extLst>
                </p:cNvPr>
                <p:cNvSpPr>
                  <a:spLocks noChangeAspect="1"/>
                </p:cNvSpPr>
                <p:nvPr/>
              </p:nvSpPr>
              <p:spPr bwMode="auto">
                <a:xfrm>
                  <a:off x="2526949" y="6681788"/>
                  <a:ext cx="582120" cy="469615"/>
                </a:xfrm>
                <a:custGeom>
                  <a:avLst/>
                  <a:gdLst>
                    <a:gd name="connsiteX0" fmla="*/ 15332 w 582120"/>
                    <a:gd name="connsiteY0" fmla="*/ 0 h 469615"/>
                    <a:gd name="connsiteX1" fmla="*/ 566788 w 582120"/>
                    <a:gd name="connsiteY1" fmla="*/ 0 h 469615"/>
                    <a:gd name="connsiteX2" fmla="*/ 582120 w 582120"/>
                    <a:gd name="connsiteY2" fmla="*/ 15332 h 469615"/>
                    <a:gd name="connsiteX3" fmla="*/ 582120 w 582120"/>
                    <a:gd name="connsiteY3" fmla="*/ 204199 h 469615"/>
                    <a:gd name="connsiteX4" fmla="*/ 582120 w 582120"/>
                    <a:gd name="connsiteY4" fmla="*/ 234824 h 469615"/>
                    <a:gd name="connsiteX5" fmla="*/ 582120 w 582120"/>
                    <a:gd name="connsiteY5" fmla="*/ 255451 h 469615"/>
                    <a:gd name="connsiteX6" fmla="*/ 582120 w 582120"/>
                    <a:gd name="connsiteY6" fmla="*/ 264013 h 469615"/>
                    <a:gd name="connsiteX7" fmla="*/ 582120 w 582120"/>
                    <a:gd name="connsiteY7" fmla="*/ 449199 h 469615"/>
                    <a:gd name="connsiteX8" fmla="*/ 556248 w 582120"/>
                    <a:gd name="connsiteY8" fmla="*/ 469615 h 469615"/>
                    <a:gd name="connsiteX9" fmla="*/ 375144 w 582120"/>
                    <a:gd name="connsiteY9" fmla="*/ 469615 h 469615"/>
                    <a:gd name="connsiteX10" fmla="*/ 353584 w 582120"/>
                    <a:gd name="connsiteY10" fmla="*/ 449199 h 469615"/>
                    <a:gd name="connsiteX11" fmla="*/ 353584 w 582120"/>
                    <a:gd name="connsiteY11" fmla="*/ 336907 h 469615"/>
                    <a:gd name="connsiteX12" fmla="*/ 327712 w 582120"/>
                    <a:gd name="connsiteY12" fmla="*/ 316490 h 469615"/>
                    <a:gd name="connsiteX13" fmla="*/ 250096 w 582120"/>
                    <a:gd name="connsiteY13" fmla="*/ 316490 h 469615"/>
                    <a:gd name="connsiteX14" fmla="*/ 228536 w 582120"/>
                    <a:gd name="connsiteY14" fmla="*/ 336907 h 469615"/>
                    <a:gd name="connsiteX15" fmla="*/ 228536 w 582120"/>
                    <a:gd name="connsiteY15" fmla="*/ 449199 h 469615"/>
                    <a:gd name="connsiteX16" fmla="*/ 202664 w 582120"/>
                    <a:gd name="connsiteY16" fmla="*/ 469615 h 469615"/>
                    <a:gd name="connsiteX17" fmla="*/ 21560 w 582120"/>
                    <a:gd name="connsiteY17" fmla="*/ 469615 h 469615"/>
                    <a:gd name="connsiteX18" fmla="*/ 0 w 582120"/>
                    <a:gd name="connsiteY18" fmla="*/ 449199 h 469615"/>
                    <a:gd name="connsiteX19" fmla="*/ 0 w 582120"/>
                    <a:gd name="connsiteY19" fmla="*/ 285068 h 469615"/>
                    <a:gd name="connsiteX20" fmla="*/ 0 w 582120"/>
                    <a:gd name="connsiteY20" fmla="*/ 255451 h 469615"/>
                    <a:gd name="connsiteX21" fmla="*/ 0 w 582120"/>
                    <a:gd name="connsiteY21" fmla="*/ 204199 h 469615"/>
                    <a:gd name="connsiteX22" fmla="*/ 0 w 582120"/>
                    <a:gd name="connsiteY22" fmla="*/ 15332 h 469615"/>
                    <a:gd name="connsiteX23" fmla="*/ 15332 w 582120"/>
                    <a:gd name="connsiteY23" fmla="*/ 0 h 46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2120" h="469615">
                      <a:moveTo>
                        <a:pt x="15332" y="0"/>
                      </a:moveTo>
                      <a:lnTo>
                        <a:pt x="566788" y="0"/>
                      </a:lnTo>
                      <a:cubicBezTo>
                        <a:pt x="575256" y="0"/>
                        <a:pt x="582120" y="6864"/>
                        <a:pt x="582120" y="15332"/>
                      </a:cubicBezTo>
                      <a:lnTo>
                        <a:pt x="582120" y="204199"/>
                      </a:lnTo>
                      <a:cubicBezTo>
                        <a:pt x="582120" y="204199"/>
                        <a:pt x="582120" y="204199"/>
                        <a:pt x="582120" y="234824"/>
                      </a:cubicBezTo>
                      <a:lnTo>
                        <a:pt x="582120" y="255451"/>
                      </a:lnTo>
                      <a:lnTo>
                        <a:pt x="582120" y="264013"/>
                      </a:lnTo>
                      <a:cubicBezTo>
                        <a:pt x="582120" y="299902"/>
                        <a:pt x="582120" y="357324"/>
                        <a:pt x="582120" y="449199"/>
                      </a:cubicBezTo>
                      <a:cubicBezTo>
                        <a:pt x="582120" y="459407"/>
                        <a:pt x="569184" y="469615"/>
                        <a:pt x="556248" y="469615"/>
                      </a:cubicBezTo>
                      <a:cubicBezTo>
                        <a:pt x="556248" y="469615"/>
                        <a:pt x="556248" y="469615"/>
                        <a:pt x="375144" y="469615"/>
                      </a:cubicBezTo>
                      <a:cubicBezTo>
                        <a:pt x="362208" y="469615"/>
                        <a:pt x="353584" y="459407"/>
                        <a:pt x="353584" y="449199"/>
                      </a:cubicBezTo>
                      <a:cubicBezTo>
                        <a:pt x="353584" y="449199"/>
                        <a:pt x="353584" y="449199"/>
                        <a:pt x="353584" y="336907"/>
                      </a:cubicBezTo>
                      <a:cubicBezTo>
                        <a:pt x="353584" y="326699"/>
                        <a:pt x="340648" y="316490"/>
                        <a:pt x="327712" y="316490"/>
                      </a:cubicBezTo>
                      <a:cubicBezTo>
                        <a:pt x="327712" y="316490"/>
                        <a:pt x="327712" y="316490"/>
                        <a:pt x="250096" y="316490"/>
                      </a:cubicBezTo>
                      <a:cubicBezTo>
                        <a:pt x="237160" y="316490"/>
                        <a:pt x="228536" y="326699"/>
                        <a:pt x="228536" y="336907"/>
                      </a:cubicBezTo>
                      <a:cubicBezTo>
                        <a:pt x="228536" y="336907"/>
                        <a:pt x="228536" y="336907"/>
                        <a:pt x="228536" y="449199"/>
                      </a:cubicBezTo>
                      <a:cubicBezTo>
                        <a:pt x="228536" y="459407"/>
                        <a:pt x="215600" y="469615"/>
                        <a:pt x="202664" y="469615"/>
                      </a:cubicBezTo>
                      <a:cubicBezTo>
                        <a:pt x="202664" y="469615"/>
                        <a:pt x="202664" y="469615"/>
                        <a:pt x="21560" y="469615"/>
                      </a:cubicBezTo>
                      <a:cubicBezTo>
                        <a:pt x="8624" y="469615"/>
                        <a:pt x="0" y="459407"/>
                        <a:pt x="0" y="449199"/>
                      </a:cubicBezTo>
                      <a:cubicBezTo>
                        <a:pt x="0" y="449199"/>
                        <a:pt x="0" y="449199"/>
                        <a:pt x="0" y="285068"/>
                      </a:cubicBezTo>
                      <a:lnTo>
                        <a:pt x="0" y="255451"/>
                      </a:lnTo>
                      <a:lnTo>
                        <a:pt x="0" y="204199"/>
                      </a:lnTo>
                      <a:lnTo>
                        <a:pt x="0" y="15332"/>
                      </a:lnTo>
                      <a:cubicBezTo>
                        <a:pt x="0" y="6864"/>
                        <a:pt x="6864" y="0"/>
                        <a:pt x="15332" y="0"/>
                      </a:cubicBezTo>
                      <a:close/>
                    </a:path>
                  </a:pathLst>
                </a:custGeom>
                <a:grpFill/>
                <a:ln>
                  <a:noFill/>
                </a:ln>
              </p:spPr>
              <p:txBody>
                <a:bodyPr vert="horz" wrap="square" lIns="91440" tIns="45720" rIns="91440" bIns="45720" numCol="1" anchor="t" anchorCtr="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sng" strike="noStrike" kern="1200" cap="none" spc="0" normalizeH="0" baseline="0" noProof="0" dirty="0">
                    <a:ln>
                      <a:noFill/>
                    </a:ln>
                    <a:solidFill>
                      <a:sysClr val="windowText" lastClr="000000"/>
                    </a:solidFill>
                    <a:effectLst/>
                    <a:uLnTx/>
                    <a:uFillTx/>
                    <a:latin typeface="Arial"/>
                    <a:ea typeface="Meiryo UI"/>
                    <a:cs typeface="+mn-cs"/>
                  </a:endParaRPr>
                </a:p>
              </p:txBody>
            </p:sp>
          </p:grpSp>
        </p:grpSp>
        <p:grpSp>
          <p:nvGrpSpPr>
            <p:cNvPr id="5" name="グループ化 4">
              <a:extLst>
                <a:ext uri="{FF2B5EF4-FFF2-40B4-BE49-F238E27FC236}">
                  <a16:creationId xmlns:a16="http://schemas.microsoft.com/office/drawing/2014/main" id="{7E698FCE-531F-423C-8830-864297F08B4F}"/>
                </a:ext>
              </a:extLst>
            </p:cNvPr>
            <p:cNvGrpSpPr/>
            <p:nvPr/>
          </p:nvGrpSpPr>
          <p:grpSpPr>
            <a:xfrm>
              <a:off x="2510172" y="7081576"/>
              <a:ext cx="317781" cy="279330"/>
              <a:chOff x="870576" y="7016452"/>
              <a:chExt cx="317781" cy="279330"/>
            </a:xfrm>
          </p:grpSpPr>
          <p:sp>
            <p:nvSpPr>
              <p:cNvPr id="504" name="Freeform 24">
                <a:extLst>
                  <a:ext uri="{FF2B5EF4-FFF2-40B4-BE49-F238E27FC236}">
                    <a16:creationId xmlns:a16="http://schemas.microsoft.com/office/drawing/2014/main" id="{321B487A-3236-4272-8912-7F68D2A3104A}"/>
                  </a:ext>
                </a:extLst>
              </p:cNvPr>
              <p:cNvSpPr>
                <a:spLocks noChangeAspect="1" noEditPoints="1"/>
              </p:cNvSpPr>
              <p:nvPr/>
            </p:nvSpPr>
            <p:spPr bwMode="auto">
              <a:xfrm flipH="1">
                <a:off x="870576" y="7016452"/>
                <a:ext cx="184544" cy="229023"/>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u="sng"/>
              </a:p>
            </p:txBody>
          </p:sp>
          <p:sp>
            <p:nvSpPr>
              <p:cNvPr id="405" name="Freeform 24">
                <a:extLst>
                  <a:ext uri="{FF2B5EF4-FFF2-40B4-BE49-F238E27FC236}">
                    <a16:creationId xmlns:a16="http://schemas.microsoft.com/office/drawing/2014/main" id="{CB5065C8-C0ED-4B7A-A360-093DF0A60C21}"/>
                  </a:ext>
                </a:extLst>
              </p:cNvPr>
              <p:cNvSpPr>
                <a:spLocks noChangeAspect="1" noEditPoints="1"/>
              </p:cNvSpPr>
              <p:nvPr/>
            </p:nvSpPr>
            <p:spPr bwMode="auto">
              <a:xfrm flipH="1">
                <a:off x="964189" y="7017585"/>
                <a:ext cx="224168" cy="278197"/>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u="sng"/>
              </a:p>
            </p:txBody>
          </p:sp>
        </p:grpSp>
        <p:sp>
          <p:nvSpPr>
            <p:cNvPr id="401" name="Freeform 10">
              <a:extLst>
                <a:ext uri="{FF2B5EF4-FFF2-40B4-BE49-F238E27FC236}">
                  <a16:creationId xmlns:a16="http://schemas.microsoft.com/office/drawing/2014/main" id="{5548D1B5-9901-4AA8-9E74-4657DE30A737}"/>
                </a:ext>
              </a:extLst>
            </p:cNvPr>
            <p:cNvSpPr>
              <a:spLocks noChangeAspect="1" noEditPoints="1"/>
            </p:cNvSpPr>
            <p:nvPr/>
          </p:nvSpPr>
          <p:spPr bwMode="auto">
            <a:xfrm>
              <a:off x="882997" y="5914571"/>
              <a:ext cx="1382155" cy="1431517"/>
            </a:xfrm>
            <a:custGeom>
              <a:avLst/>
              <a:gdLst>
                <a:gd name="T0" fmla="*/ 307 w 389"/>
                <a:gd name="T1" fmla="*/ 47 h 411"/>
                <a:gd name="T2" fmla="*/ 159 w 389"/>
                <a:gd name="T3" fmla="*/ 36 h 411"/>
                <a:gd name="T4" fmla="*/ 36 w 389"/>
                <a:gd name="T5" fmla="*/ 158 h 411"/>
                <a:gd name="T6" fmla="*/ 47 w 389"/>
                <a:gd name="T7" fmla="*/ 306 h 411"/>
                <a:gd name="T8" fmla="*/ 107 w 389"/>
                <a:gd name="T9" fmla="*/ 410 h 411"/>
                <a:gd name="T10" fmla="*/ 159 w 389"/>
                <a:gd name="T11" fmla="*/ 353 h 411"/>
                <a:gd name="T12" fmla="*/ 273 w 389"/>
                <a:gd name="T13" fmla="*/ 405 h 411"/>
                <a:gd name="T14" fmla="*/ 307 w 389"/>
                <a:gd name="T15" fmla="*/ 342 h 411"/>
                <a:gd name="T16" fmla="*/ 353 w 389"/>
                <a:gd name="T17" fmla="*/ 158 h 411"/>
                <a:gd name="T18" fmla="*/ 32 w 389"/>
                <a:gd name="T19" fmla="*/ 170 h 411"/>
                <a:gd name="T20" fmla="*/ 118 w 389"/>
                <a:gd name="T21" fmla="*/ 82 h 411"/>
                <a:gd name="T22" fmla="*/ 114 w 389"/>
                <a:gd name="T23" fmla="*/ 83 h 411"/>
                <a:gd name="T24" fmla="*/ 72 w 389"/>
                <a:gd name="T25" fmla="*/ 190 h 411"/>
                <a:gd name="T26" fmla="*/ 156 w 389"/>
                <a:gd name="T27" fmla="*/ 190 h 411"/>
                <a:gd name="T28" fmla="*/ 71 w 389"/>
                <a:gd name="T29" fmla="*/ 198 h 411"/>
                <a:gd name="T30" fmla="*/ 62 w 389"/>
                <a:gd name="T31" fmla="*/ 59 h 411"/>
                <a:gd name="T32" fmla="*/ 82 w 389"/>
                <a:gd name="T33" fmla="*/ 118 h 411"/>
                <a:gd name="T34" fmla="*/ 40 w 389"/>
                <a:gd name="T35" fmla="*/ 170 h 411"/>
                <a:gd name="T36" fmla="*/ 40 w 389"/>
                <a:gd name="T37" fmla="*/ 170 h 411"/>
                <a:gd name="T38" fmla="*/ 78 w 389"/>
                <a:gd name="T39" fmla="*/ 283 h 411"/>
                <a:gd name="T40" fmla="*/ 63 w 389"/>
                <a:gd name="T41" fmla="*/ 217 h 411"/>
                <a:gd name="T42" fmla="*/ 103 w 389"/>
                <a:gd name="T43" fmla="*/ 283 h 411"/>
                <a:gd name="T44" fmla="*/ 113 w 389"/>
                <a:gd name="T45" fmla="*/ 325 h 411"/>
                <a:gd name="T46" fmla="*/ 141 w 389"/>
                <a:gd name="T47" fmla="*/ 307 h 411"/>
                <a:gd name="T48" fmla="*/ 141 w 389"/>
                <a:gd name="T49" fmla="*/ 307 h 411"/>
                <a:gd name="T50" fmla="*/ 144 w 389"/>
                <a:gd name="T51" fmla="*/ 340 h 411"/>
                <a:gd name="T52" fmla="*/ 190 w 389"/>
                <a:gd name="T53" fmla="*/ 329 h 411"/>
                <a:gd name="T54" fmla="*/ 189 w 389"/>
                <a:gd name="T55" fmla="*/ 233 h 411"/>
                <a:gd name="T56" fmla="*/ 110 w 389"/>
                <a:gd name="T57" fmla="*/ 105 h 411"/>
                <a:gd name="T58" fmla="*/ 191 w 389"/>
                <a:gd name="T59" fmla="*/ 45 h 411"/>
                <a:gd name="T60" fmla="*/ 191 w 389"/>
                <a:gd name="T61" fmla="*/ 45 h 411"/>
                <a:gd name="T62" fmla="*/ 311 w 389"/>
                <a:gd name="T63" fmla="*/ 91 h 411"/>
                <a:gd name="T64" fmla="*/ 325 w 389"/>
                <a:gd name="T65" fmla="*/ 171 h 411"/>
                <a:gd name="T66" fmla="*/ 225 w 389"/>
                <a:gd name="T67" fmla="*/ 170 h 411"/>
                <a:gd name="T68" fmla="*/ 319 w 389"/>
                <a:gd name="T69" fmla="*/ 205 h 411"/>
                <a:gd name="T70" fmla="*/ 317 w 389"/>
                <a:gd name="T71" fmla="*/ 198 h 411"/>
                <a:gd name="T72" fmla="*/ 276 w 389"/>
                <a:gd name="T73" fmla="*/ 91 h 411"/>
                <a:gd name="T74" fmla="*/ 271 w 389"/>
                <a:gd name="T75" fmla="*/ 85 h 411"/>
                <a:gd name="T76" fmla="*/ 215 w 389"/>
                <a:gd name="T77" fmla="*/ 12 h 411"/>
                <a:gd name="T78" fmla="*/ 198 w 389"/>
                <a:gd name="T79" fmla="*/ 72 h 411"/>
                <a:gd name="T80" fmla="*/ 198 w 389"/>
                <a:gd name="T81" fmla="*/ 156 h 411"/>
                <a:gd name="T82" fmla="*/ 204 w 389"/>
                <a:gd name="T83" fmla="*/ 318 h 411"/>
                <a:gd name="T84" fmla="*/ 198 w 389"/>
                <a:gd name="T85" fmla="*/ 329 h 411"/>
                <a:gd name="T86" fmla="*/ 217 w 389"/>
                <a:gd name="T87" fmla="*/ 325 h 411"/>
                <a:gd name="T88" fmla="*/ 219 w 389"/>
                <a:gd name="T89" fmla="*/ 225 h 411"/>
                <a:gd name="T90" fmla="*/ 260 w 389"/>
                <a:gd name="T91" fmla="*/ 334 h 411"/>
                <a:gd name="T92" fmla="*/ 260 w 389"/>
                <a:gd name="T93" fmla="*/ 334 h 411"/>
                <a:gd name="T94" fmla="*/ 303 w 389"/>
                <a:gd name="T95" fmla="*/ 283 h 411"/>
                <a:gd name="T96" fmla="*/ 311 w 389"/>
                <a:gd name="T97" fmla="*/ 283 h 411"/>
                <a:gd name="T98" fmla="*/ 303 w 389"/>
                <a:gd name="T99" fmla="*/ 271 h 411"/>
                <a:gd name="T100" fmla="*/ 323 w 389"/>
                <a:gd name="T101" fmla="*/ 203 h 411"/>
                <a:gd name="T102" fmla="*/ 357 w 389"/>
                <a:gd name="T103" fmla="*/ 203 h 411"/>
                <a:gd name="T104" fmla="*/ 357 w 389"/>
                <a:gd name="T105" fmla="*/ 203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9" h="411">
                  <a:moveTo>
                    <a:pt x="353" y="158"/>
                  </a:moveTo>
                  <a:cubicBezTo>
                    <a:pt x="353" y="158"/>
                    <a:pt x="353" y="158"/>
                    <a:pt x="353" y="158"/>
                  </a:cubicBezTo>
                  <a:cubicBezTo>
                    <a:pt x="349" y="140"/>
                    <a:pt x="341" y="123"/>
                    <a:pt x="332" y="108"/>
                  </a:cubicBezTo>
                  <a:cubicBezTo>
                    <a:pt x="338" y="101"/>
                    <a:pt x="342" y="92"/>
                    <a:pt x="342" y="82"/>
                  </a:cubicBezTo>
                  <a:cubicBezTo>
                    <a:pt x="342" y="63"/>
                    <a:pt x="326" y="47"/>
                    <a:pt x="307" y="47"/>
                  </a:cubicBezTo>
                  <a:cubicBezTo>
                    <a:pt x="297" y="47"/>
                    <a:pt x="288" y="51"/>
                    <a:pt x="281" y="57"/>
                  </a:cubicBezTo>
                  <a:cubicBezTo>
                    <a:pt x="266" y="47"/>
                    <a:pt x="249" y="40"/>
                    <a:pt x="231" y="36"/>
                  </a:cubicBezTo>
                  <a:cubicBezTo>
                    <a:pt x="231" y="36"/>
                    <a:pt x="231" y="36"/>
                    <a:pt x="231" y="36"/>
                  </a:cubicBezTo>
                  <a:cubicBezTo>
                    <a:pt x="231" y="16"/>
                    <a:pt x="215" y="0"/>
                    <a:pt x="195" y="0"/>
                  </a:cubicBezTo>
                  <a:cubicBezTo>
                    <a:pt x="175" y="0"/>
                    <a:pt x="159" y="16"/>
                    <a:pt x="159" y="36"/>
                  </a:cubicBezTo>
                  <a:cubicBezTo>
                    <a:pt x="141" y="40"/>
                    <a:pt x="123" y="47"/>
                    <a:pt x="108" y="57"/>
                  </a:cubicBezTo>
                  <a:cubicBezTo>
                    <a:pt x="101" y="51"/>
                    <a:pt x="92" y="47"/>
                    <a:pt x="82" y="47"/>
                  </a:cubicBezTo>
                  <a:cubicBezTo>
                    <a:pt x="63" y="47"/>
                    <a:pt x="47" y="63"/>
                    <a:pt x="47" y="82"/>
                  </a:cubicBezTo>
                  <a:cubicBezTo>
                    <a:pt x="47" y="92"/>
                    <a:pt x="51" y="101"/>
                    <a:pt x="57" y="108"/>
                  </a:cubicBezTo>
                  <a:cubicBezTo>
                    <a:pt x="47" y="123"/>
                    <a:pt x="40" y="140"/>
                    <a:pt x="36" y="158"/>
                  </a:cubicBezTo>
                  <a:cubicBezTo>
                    <a:pt x="36" y="158"/>
                    <a:pt x="36" y="158"/>
                    <a:pt x="36" y="158"/>
                  </a:cubicBezTo>
                  <a:cubicBezTo>
                    <a:pt x="16" y="158"/>
                    <a:pt x="0" y="174"/>
                    <a:pt x="0" y="194"/>
                  </a:cubicBezTo>
                  <a:cubicBezTo>
                    <a:pt x="0" y="214"/>
                    <a:pt x="16" y="230"/>
                    <a:pt x="36" y="230"/>
                  </a:cubicBezTo>
                  <a:cubicBezTo>
                    <a:pt x="40" y="248"/>
                    <a:pt x="47" y="266"/>
                    <a:pt x="57" y="281"/>
                  </a:cubicBezTo>
                  <a:cubicBezTo>
                    <a:pt x="51" y="288"/>
                    <a:pt x="47" y="297"/>
                    <a:pt x="47" y="306"/>
                  </a:cubicBezTo>
                  <a:cubicBezTo>
                    <a:pt x="47" y="326"/>
                    <a:pt x="63" y="342"/>
                    <a:pt x="82" y="342"/>
                  </a:cubicBezTo>
                  <a:cubicBezTo>
                    <a:pt x="92" y="342"/>
                    <a:pt x="101" y="338"/>
                    <a:pt x="108" y="332"/>
                  </a:cubicBezTo>
                  <a:cubicBezTo>
                    <a:pt x="114" y="335"/>
                    <a:pt x="120" y="339"/>
                    <a:pt x="126" y="342"/>
                  </a:cubicBezTo>
                  <a:cubicBezTo>
                    <a:pt x="102" y="399"/>
                    <a:pt x="102" y="399"/>
                    <a:pt x="102" y="399"/>
                  </a:cubicBezTo>
                  <a:cubicBezTo>
                    <a:pt x="101" y="403"/>
                    <a:pt x="102" y="408"/>
                    <a:pt x="107" y="410"/>
                  </a:cubicBezTo>
                  <a:cubicBezTo>
                    <a:pt x="108" y="410"/>
                    <a:pt x="109" y="410"/>
                    <a:pt x="110" y="410"/>
                  </a:cubicBezTo>
                  <a:cubicBezTo>
                    <a:pt x="113" y="410"/>
                    <a:pt x="116" y="408"/>
                    <a:pt x="117" y="405"/>
                  </a:cubicBezTo>
                  <a:cubicBezTo>
                    <a:pt x="141" y="348"/>
                    <a:pt x="141" y="348"/>
                    <a:pt x="141" y="348"/>
                  </a:cubicBezTo>
                  <a:cubicBezTo>
                    <a:pt x="147" y="350"/>
                    <a:pt x="153" y="352"/>
                    <a:pt x="159" y="353"/>
                  </a:cubicBezTo>
                  <a:cubicBezTo>
                    <a:pt x="159" y="353"/>
                    <a:pt x="159" y="353"/>
                    <a:pt x="159" y="353"/>
                  </a:cubicBezTo>
                  <a:cubicBezTo>
                    <a:pt x="159" y="373"/>
                    <a:pt x="175" y="389"/>
                    <a:pt x="194" y="389"/>
                  </a:cubicBezTo>
                  <a:cubicBezTo>
                    <a:pt x="214" y="389"/>
                    <a:pt x="230" y="373"/>
                    <a:pt x="230" y="353"/>
                  </a:cubicBezTo>
                  <a:cubicBezTo>
                    <a:pt x="230" y="353"/>
                    <a:pt x="230" y="353"/>
                    <a:pt x="230" y="353"/>
                  </a:cubicBezTo>
                  <a:cubicBezTo>
                    <a:pt x="237" y="351"/>
                    <a:pt x="243" y="350"/>
                    <a:pt x="249" y="348"/>
                  </a:cubicBezTo>
                  <a:cubicBezTo>
                    <a:pt x="273" y="405"/>
                    <a:pt x="273" y="405"/>
                    <a:pt x="273" y="405"/>
                  </a:cubicBezTo>
                  <a:cubicBezTo>
                    <a:pt x="274" y="409"/>
                    <a:pt x="279" y="411"/>
                    <a:pt x="283" y="410"/>
                  </a:cubicBezTo>
                  <a:cubicBezTo>
                    <a:pt x="287" y="408"/>
                    <a:pt x="289" y="403"/>
                    <a:pt x="287" y="399"/>
                  </a:cubicBezTo>
                  <a:cubicBezTo>
                    <a:pt x="263" y="341"/>
                    <a:pt x="263" y="341"/>
                    <a:pt x="263" y="341"/>
                  </a:cubicBezTo>
                  <a:cubicBezTo>
                    <a:pt x="270" y="339"/>
                    <a:pt x="275" y="335"/>
                    <a:pt x="281" y="332"/>
                  </a:cubicBezTo>
                  <a:cubicBezTo>
                    <a:pt x="288" y="338"/>
                    <a:pt x="297" y="342"/>
                    <a:pt x="307" y="342"/>
                  </a:cubicBezTo>
                  <a:cubicBezTo>
                    <a:pt x="326" y="342"/>
                    <a:pt x="342" y="326"/>
                    <a:pt x="342" y="306"/>
                  </a:cubicBezTo>
                  <a:cubicBezTo>
                    <a:pt x="342" y="297"/>
                    <a:pt x="338" y="288"/>
                    <a:pt x="332" y="281"/>
                  </a:cubicBezTo>
                  <a:cubicBezTo>
                    <a:pt x="342" y="266"/>
                    <a:pt x="349" y="248"/>
                    <a:pt x="353" y="230"/>
                  </a:cubicBezTo>
                  <a:cubicBezTo>
                    <a:pt x="373" y="230"/>
                    <a:pt x="389" y="214"/>
                    <a:pt x="389" y="194"/>
                  </a:cubicBezTo>
                  <a:cubicBezTo>
                    <a:pt x="389" y="174"/>
                    <a:pt x="373" y="158"/>
                    <a:pt x="353" y="158"/>
                  </a:cubicBezTo>
                  <a:close/>
                  <a:moveTo>
                    <a:pt x="32" y="203"/>
                  </a:moveTo>
                  <a:cubicBezTo>
                    <a:pt x="6" y="203"/>
                    <a:pt x="6" y="203"/>
                    <a:pt x="6" y="203"/>
                  </a:cubicBezTo>
                  <a:cubicBezTo>
                    <a:pt x="5" y="200"/>
                    <a:pt x="5" y="197"/>
                    <a:pt x="5" y="194"/>
                  </a:cubicBezTo>
                  <a:cubicBezTo>
                    <a:pt x="5" y="185"/>
                    <a:pt x="9" y="176"/>
                    <a:pt x="16" y="170"/>
                  </a:cubicBezTo>
                  <a:cubicBezTo>
                    <a:pt x="32" y="170"/>
                    <a:pt x="32" y="170"/>
                    <a:pt x="32" y="170"/>
                  </a:cubicBezTo>
                  <a:lnTo>
                    <a:pt x="32" y="203"/>
                  </a:lnTo>
                  <a:close/>
                  <a:moveTo>
                    <a:pt x="160" y="44"/>
                  </a:moveTo>
                  <a:cubicBezTo>
                    <a:pt x="162" y="51"/>
                    <a:pt x="166" y="58"/>
                    <a:pt x="171" y="63"/>
                  </a:cubicBezTo>
                  <a:cubicBezTo>
                    <a:pt x="152" y="66"/>
                    <a:pt x="134" y="74"/>
                    <a:pt x="118" y="85"/>
                  </a:cubicBezTo>
                  <a:cubicBezTo>
                    <a:pt x="118" y="84"/>
                    <a:pt x="118" y="83"/>
                    <a:pt x="118" y="82"/>
                  </a:cubicBezTo>
                  <a:cubicBezTo>
                    <a:pt x="118" y="75"/>
                    <a:pt x="116" y="69"/>
                    <a:pt x="113" y="63"/>
                  </a:cubicBezTo>
                  <a:cubicBezTo>
                    <a:pt x="127" y="54"/>
                    <a:pt x="143" y="48"/>
                    <a:pt x="160" y="44"/>
                  </a:cubicBezTo>
                  <a:close/>
                  <a:moveTo>
                    <a:pt x="86" y="59"/>
                  </a:moveTo>
                  <a:cubicBezTo>
                    <a:pt x="103" y="59"/>
                    <a:pt x="103" y="59"/>
                    <a:pt x="103" y="59"/>
                  </a:cubicBezTo>
                  <a:cubicBezTo>
                    <a:pt x="110" y="65"/>
                    <a:pt x="114" y="73"/>
                    <a:pt x="114" y="83"/>
                  </a:cubicBezTo>
                  <a:cubicBezTo>
                    <a:pt x="114" y="86"/>
                    <a:pt x="113" y="89"/>
                    <a:pt x="113" y="91"/>
                  </a:cubicBezTo>
                  <a:cubicBezTo>
                    <a:pt x="86" y="91"/>
                    <a:pt x="86" y="91"/>
                    <a:pt x="86" y="91"/>
                  </a:cubicBezTo>
                  <a:lnTo>
                    <a:pt x="86" y="59"/>
                  </a:lnTo>
                  <a:close/>
                  <a:moveTo>
                    <a:pt x="156" y="190"/>
                  </a:moveTo>
                  <a:cubicBezTo>
                    <a:pt x="72" y="190"/>
                    <a:pt x="72" y="190"/>
                    <a:pt x="72" y="190"/>
                  </a:cubicBezTo>
                  <a:cubicBezTo>
                    <a:pt x="71" y="188"/>
                    <a:pt x="71" y="185"/>
                    <a:pt x="70" y="183"/>
                  </a:cubicBezTo>
                  <a:cubicBezTo>
                    <a:pt x="72" y="157"/>
                    <a:pt x="82" y="133"/>
                    <a:pt x="98" y="115"/>
                  </a:cubicBezTo>
                  <a:cubicBezTo>
                    <a:pt x="100" y="113"/>
                    <a:pt x="103" y="112"/>
                    <a:pt x="105" y="110"/>
                  </a:cubicBezTo>
                  <a:cubicBezTo>
                    <a:pt x="165" y="170"/>
                    <a:pt x="165" y="170"/>
                    <a:pt x="165" y="170"/>
                  </a:cubicBezTo>
                  <a:cubicBezTo>
                    <a:pt x="160" y="176"/>
                    <a:pt x="157" y="183"/>
                    <a:pt x="156" y="190"/>
                  </a:cubicBezTo>
                  <a:close/>
                  <a:moveTo>
                    <a:pt x="164" y="219"/>
                  </a:moveTo>
                  <a:cubicBezTo>
                    <a:pt x="105" y="279"/>
                    <a:pt x="105" y="279"/>
                    <a:pt x="105" y="279"/>
                  </a:cubicBezTo>
                  <a:cubicBezTo>
                    <a:pt x="103" y="277"/>
                    <a:pt x="101" y="276"/>
                    <a:pt x="100" y="275"/>
                  </a:cubicBezTo>
                  <a:cubicBezTo>
                    <a:pt x="83" y="256"/>
                    <a:pt x="72" y="232"/>
                    <a:pt x="70" y="205"/>
                  </a:cubicBezTo>
                  <a:cubicBezTo>
                    <a:pt x="71" y="203"/>
                    <a:pt x="71" y="201"/>
                    <a:pt x="71" y="198"/>
                  </a:cubicBezTo>
                  <a:cubicBezTo>
                    <a:pt x="156" y="198"/>
                    <a:pt x="156" y="198"/>
                    <a:pt x="156" y="198"/>
                  </a:cubicBezTo>
                  <a:cubicBezTo>
                    <a:pt x="157" y="206"/>
                    <a:pt x="160" y="213"/>
                    <a:pt x="164" y="219"/>
                  </a:cubicBezTo>
                  <a:close/>
                  <a:moveTo>
                    <a:pt x="52" y="91"/>
                  </a:moveTo>
                  <a:cubicBezTo>
                    <a:pt x="51" y="89"/>
                    <a:pt x="51" y="86"/>
                    <a:pt x="51" y="83"/>
                  </a:cubicBezTo>
                  <a:cubicBezTo>
                    <a:pt x="51" y="73"/>
                    <a:pt x="55" y="65"/>
                    <a:pt x="62" y="59"/>
                  </a:cubicBezTo>
                  <a:cubicBezTo>
                    <a:pt x="78" y="59"/>
                    <a:pt x="78" y="59"/>
                    <a:pt x="78" y="59"/>
                  </a:cubicBezTo>
                  <a:cubicBezTo>
                    <a:pt x="78" y="91"/>
                    <a:pt x="78" y="91"/>
                    <a:pt x="78" y="91"/>
                  </a:cubicBezTo>
                  <a:lnTo>
                    <a:pt x="52" y="91"/>
                  </a:lnTo>
                  <a:close/>
                  <a:moveTo>
                    <a:pt x="63" y="113"/>
                  </a:moveTo>
                  <a:cubicBezTo>
                    <a:pt x="69" y="116"/>
                    <a:pt x="75" y="118"/>
                    <a:pt x="82" y="118"/>
                  </a:cubicBezTo>
                  <a:cubicBezTo>
                    <a:pt x="83" y="118"/>
                    <a:pt x="84" y="118"/>
                    <a:pt x="85" y="118"/>
                  </a:cubicBezTo>
                  <a:cubicBezTo>
                    <a:pt x="74" y="134"/>
                    <a:pt x="67" y="152"/>
                    <a:pt x="63" y="171"/>
                  </a:cubicBezTo>
                  <a:cubicBezTo>
                    <a:pt x="59" y="165"/>
                    <a:pt x="52" y="161"/>
                    <a:pt x="44" y="159"/>
                  </a:cubicBezTo>
                  <a:cubicBezTo>
                    <a:pt x="48" y="142"/>
                    <a:pt x="55" y="127"/>
                    <a:pt x="63" y="113"/>
                  </a:cubicBezTo>
                  <a:close/>
                  <a:moveTo>
                    <a:pt x="40" y="170"/>
                  </a:moveTo>
                  <a:cubicBezTo>
                    <a:pt x="56" y="170"/>
                    <a:pt x="56" y="170"/>
                    <a:pt x="56" y="170"/>
                  </a:cubicBezTo>
                  <a:cubicBezTo>
                    <a:pt x="63" y="176"/>
                    <a:pt x="67" y="185"/>
                    <a:pt x="67" y="194"/>
                  </a:cubicBezTo>
                  <a:cubicBezTo>
                    <a:pt x="67" y="197"/>
                    <a:pt x="67" y="200"/>
                    <a:pt x="66" y="203"/>
                  </a:cubicBezTo>
                  <a:cubicBezTo>
                    <a:pt x="40" y="203"/>
                    <a:pt x="40" y="203"/>
                    <a:pt x="40" y="203"/>
                  </a:cubicBezTo>
                  <a:lnTo>
                    <a:pt x="40" y="170"/>
                  </a:lnTo>
                  <a:close/>
                  <a:moveTo>
                    <a:pt x="78" y="315"/>
                  </a:moveTo>
                  <a:cubicBezTo>
                    <a:pt x="52" y="315"/>
                    <a:pt x="52" y="315"/>
                    <a:pt x="52" y="315"/>
                  </a:cubicBezTo>
                  <a:cubicBezTo>
                    <a:pt x="51" y="313"/>
                    <a:pt x="51" y="310"/>
                    <a:pt x="51" y="307"/>
                  </a:cubicBezTo>
                  <a:cubicBezTo>
                    <a:pt x="51" y="297"/>
                    <a:pt x="55" y="289"/>
                    <a:pt x="62" y="283"/>
                  </a:cubicBezTo>
                  <a:cubicBezTo>
                    <a:pt x="78" y="283"/>
                    <a:pt x="78" y="283"/>
                    <a:pt x="78" y="283"/>
                  </a:cubicBezTo>
                  <a:lnTo>
                    <a:pt x="78" y="315"/>
                  </a:lnTo>
                  <a:close/>
                  <a:moveTo>
                    <a:pt x="82" y="271"/>
                  </a:moveTo>
                  <a:cubicBezTo>
                    <a:pt x="75" y="271"/>
                    <a:pt x="69" y="273"/>
                    <a:pt x="63" y="276"/>
                  </a:cubicBezTo>
                  <a:cubicBezTo>
                    <a:pt x="54" y="262"/>
                    <a:pt x="48" y="246"/>
                    <a:pt x="44" y="229"/>
                  </a:cubicBezTo>
                  <a:cubicBezTo>
                    <a:pt x="52" y="227"/>
                    <a:pt x="59" y="223"/>
                    <a:pt x="63" y="217"/>
                  </a:cubicBezTo>
                  <a:cubicBezTo>
                    <a:pt x="67" y="237"/>
                    <a:pt x="75" y="255"/>
                    <a:pt x="86" y="271"/>
                  </a:cubicBezTo>
                  <a:cubicBezTo>
                    <a:pt x="85" y="271"/>
                    <a:pt x="84" y="271"/>
                    <a:pt x="82" y="271"/>
                  </a:cubicBezTo>
                  <a:close/>
                  <a:moveTo>
                    <a:pt x="86" y="315"/>
                  </a:moveTo>
                  <a:cubicBezTo>
                    <a:pt x="86" y="283"/>
                    <a:pt x="86" y="283"/>
                    <a:pt x="86" y="283"/>
                  </a:cubicBezTo>
                  <a:cubicBezTo>
                    <a:pt x="103" y="283"/>
                    <a:pt x="103" y="283"/>
                    <a:pt x="103" y="283"/>
                  </a:cubicBezTo>
                  <a:cubicBezTo>
                    <a:pt x="110" y="289"/>
                    <a:pt x="114" y="297"/>
                    <a:pt x="114" y="307"/>
                  </a:cubicBezTo>
                  <a:cubicBezTo>
                    <a:pt x="114" y="310"/>
                    <a:pt x="113" y="313"/>
                    <a:pt x="113" y="315"/>
                  </a:cubicBezTo>
                  <a:lnTo>
                    <a:pt x="86" y="315"/>
                  </a:lnTo>
                  <a:close/>
                  <a:moveTo>
                    <a:pt x="129" y="334"/>
                  </a:moveTo>
                  <a:cubicBezTo>
                    <a:pt x="123" y="332"/>
                    <a:pt x="118" y="329"/>
                    <a:pt x="113" y="325"/>
                  </a:cubicBezTo>
                  <a:cubicBezTo>
                    <a:pt x="116" y="320"/>
                    <a:pt x="118" y="313"/>
                    <a:pt x="118" y="306"/>
                  </a:cubicBezTo>
                  <a:cubicBezTo>
                    <a:pt x="118" y="305"/>
                    <a:pt x="118" y="304"/>
                    <a:pt x="118" y="303"/>
                  </a:cubicBezTo>
                  <a:cubicBezTo>
                    <a:pt x="124" y="307"/>
                    <a:pt x="131" y="311"/>
                    <a:pt x="138" y="314"/>
                  </a:cubicBezTo>
                  <a:lnTo>
                    <a:pt x="129" y="334"/>
                  </a:lnTo>
                  <a:close/>
                  <a:moveTo>
                    <a:pt x="141" y="307"/>
                  </a:moveTo>
                  <a:cubicBezTo>
                    <a:pt x="131" y="302"/>
                    <a:pt x="122" y="296"/>
                    <a:pt x="114" y="289"/>
                  </a:cubicBezTo>
                  <a:cubicBezTo>
                    <a:pt x="113" y="287"/>
                    <a:pt x="112" y="286"/>
                    <a:pt x="110" y="284"/>
                  </a:cubicBezTo>
                  <a:cubicBezTo>
                    <a:pt x="170" y="225"/>
                    <a:pt x="170" y="225"/>
                    <a:pt x="170" y="225"/>
                  </a:cubicBezTo>
                  <a:cubicBezTo>
                    <a:pt x="171" y="226"/>
                    <a:pt x="172" y="227"/>
                    <a:pt x="174" y="227"/>
                  </a:cubicBezTo>
                  <a:lnTo>
                    <a:pt x="141" y="307"/>
                  </a:lnTo>
                  <a:close/>
                  <a:moveTo>
                    <a:pt x="144" y="340"/>
                  </a:moveTo>
                  <a:cubicBezTo>
                    <a:pt x="152" y="320"/>
                    <a:pt x="152" y="320"/>
                    <a:pt x="152" y="320"/>
                  </a:cubicBezTo>
                  <a:cubicBezTo>
                    <a:pt x="159" y="322"/>
                    <a:pt x="165" y="324"/>
                    <a:pt x="172" y="325"/>
                  </a:cubicBezTo>
                  <a:cubicBezTo>
                    <a:pt x="166" y="330"/>
                    <a:pt x="161" y="337"/>
                    <a:pt x="160" y="345"/>
                  </a:cubicBezTo>
                  <a:cubicBezTo>
                    <a:pt x="154" y="344"/>
                    <a:pt x="149" y="342"/>
                    <a:pt x="144" y="340"/>
                  </a:cubicBezTo>
                  <a:close/>
                  <a:moveTo>
                    <a:pt x="190" y="362"/>
                  </a:moveTo>
                  <a:cubicBezTo>
                    <a:pt x="164" y="362"/>
                    <a:pt x="164" y="362"/>
                    <a:pt x="164" y="362"/>
                  </a:cubicBezTo>
                  <a:cubicBezTo>
                    <a:pt x="163" y="359"/>
                    <a:pt x="163" y="356"/>
                    <a:pt x="163" y="353"/>
                  </a:cubicBezTo>
                  <a:cubicBezTo>
                    <a:pt x="163" y="344"/>
                    <a:pt x="167" y="335"/>
                    <a:pt x="174" y="329"/>
                  </a:cubicBezTo>
                  <a:cubicBezTo>
                    <a:pt x="190" y="329"/>
                    <a:pt x="190" y="329"/>
                    <a:pt x="190" y="329"/>
                  </a:cubicBezTo>
                  <a:lnTo>
                    <a:pt x="190" y="362"/>
                  </a:lnTo>
                  <a:close/>
                  <a:moveTo>
                    <a:pt x="190" y="317"/>
                  </a:moveTo>
                  <a:cubicBezTo>
                    <a:pt x="189" y="318"/>
                    <a:pt x="187" y="318"/>
                    <a:pt x="185" y="318"/>
                  </a:cubicBezTo>
                  <a:cubicBezTo>
                    <a:pt x="175" y="318"/>
                    <a:pt x="165" y="316"/>
                    <a:pt x="156" y="313"/>
                  </a:cubicBezTo>
                  <a:cubicBezTo>
                    <a:pt x="189" y="233"/>
                    <a:pt x="189" y="233"/>
                    <a:pt x="189" y="233"/>
                  </a:cubicBezTo>
                  <a:cubicBezTo>
                    <a:pt x="189" y="233"/>
                    <a:pt x="190" y="233"/>
                    <a:pt x="190" y="233"/>
                  </a:cubicBezTo>
                  <a:lnTo>
                    <a:pt x="190" y="317"/>
                  </a:lnTo>
                  <a:close/>
                  <a:moveTo>
                    <a:pt x="190" y="156"/>
                  </a:moveTo>
                  <a:cubicBezTo>
                    <a:pt x="183" y="157"/>
                    <a:pt x="176" y="160"/>
                    <a:pt x="170" y="165"/>
                  </a:cubicBezTo>
                  <a:cubicBezTo>
                    <a:pt x="110" y="105"/>
                    <a:pt x="110" y="105"/>
                    <a:pt x="110" y="105"/>
                  </a:cubicBezTo>
                  <a:cubicBezTo>
                    <a:pt x="112" y="103"/>
                    <a:pt x="113" y="100"/>
                    <a:pt x="115" y="98"/>
                  </a:cubicBezTo>
                  <a:cubicBezTo>
                    <a:pt x="133" y="82"/>
                    <a:pt x="157" y="72"/>
                    <a:pt x="182" y="69"/>
                  </a:cubicBezTo>
                  <a:cubicBezTo>
                    <a:pt x="185" y="70"/>
                    <a:pt x="188" y="71"/>
                    <a:pt x="190" y="71"/>
                  </a:cubicBezTo>
                  <a:lnTo>
                    <a:pt x="190" y="156"/>
                  </a:lnTo>
                  <a:close/>
                  <a:moveTo>
                    <a:pt x="191" y="45"/>
                  </a:moveTo>
                  <a:cubicBezTo>
                    <a:pt x="165" y="45"/>
                    <a:pt x="165" y="45"/>
                    <a:pt x="165" y="45"/>
                  </a:cubicBezTo>
                  <a:cubicBezTo>
                    <a:pt x="164" y="42"/>
                    <a:pt x="163" y="39"/>
                    <a:pt x="163" y="36"/>
                  </a:cubicBezTo>
                  <a:cubicBezTo>
                    <a:pt x="163" y="27"/>
                    <a:pt x="168" y="18"/>
                    <a:pt x="174" y="12"/>
                  </a:cubicBezTo>
                  <a:cubicBezTo>
                    <a:pt x="191" y="12"/>
                    <a:pt x="191" y="12"/>
                    <a:pt x="191" y="12"/>
                  </a:cubicBezTo>
                  <a:lnTo>
                    <a:pt x="191" y="45"/>
                  </a:lnTo>
                  <a:close/>
                  <a:moveTo>
                    <a:pt x="311" y="59"/>
                  </a:moveTo>
                  <a:cubicBezTo>
                    <a:pt x="327" y="59"/>
                    <a:pt x="327" y="59"/>
                    <a:pt x="327" y="59"/>
                  </a:cubicBezTo>
                  <a:cubicBezTo>
                    <a:pt x="334" y="65"/>
                    <a:pt x="338" y="73"/>
                    <a:pt x="338" y="83"/>
                  </a:cubicBezTo>
                  <a:cubicBezTo>
                    <a:pt x="338" y="86"/>
                    <a:pt x="338" y="89"/>
                    <a:pt x="337" y="91"/>
                  </a:cubicBezTo>
                  <a:cubicBezTo>
                    <a:pt x="311" y="91"/>
                    <a:pt x="311" y="91"/>
                    <a:pt x="311" y="91"/>
                  </a:cubicBezTo>
                  <a:lnTo>
                    <a:pt x="311" y="59"/>
                  </a:lnTo>
                  <a:close/>
                  <a:moveTo>
                    <a:pt x="307" y="118"/>
                  </a:moveTo>
                  <a:cubicBezTo>
                    <a:pt x="314" y="118"/>
                    <a:pt x="320" y="116"/>
                    <a:pt x="325" y="113"/>
                  </a:cubicBezTo>
                  <a:cubicBezTo>
                    <a:pt x="334" y="127"/>
                    <a:pt x="341" y="142"/>
                    <a:pt x="345" y="159"/>
                  </a:cubicBezTo>
                  <a:cubicBezTo>
                    <a:pt x="337" y="161"/>
                    <a:pt x="330" y="165"/>
                    <a:pt x="325" y="171"/>
                  </a:cubicBezTo>
                  <a:cubicBezTo>
                    <a:pt x="322" y="152"/>
                    <a:pt x="314" y="134"/>
                    <a:pt x="304" y="118"/>
                  </a:cubicBezTo>
                  <a:cubicBezTo>
                    <a:pt x="305" y="118"/>
                    <a:pt x="306" y="118"/>
                    <a:pt x="307" y="118"/>
                  </a:cubicBezTo>
                  <a:close/>
                  <a:moveTo>
                    <a:pt x="317" y="190"/>
                  </a:moveTo>
                  <a:cubicBezTo>
                    <a:pt x="233" y="190"/>
                    <a:pt x="233" y="190"/>
                    <a:pt x="233" y="190"/>
                  </a:cubicBezTo>
                  <a:cubicBezTo>
                    <a:pt x="232" y="183"/>
                    <a:pt x="229" y="176"/>
                    <a:pt x="225" y="170"/>
                  </a:cubicBezTo>
                  <a:cubicBezTo>
                    <a:pt x="284" y="110"/>
                    <a:pt x="284" y="110"/>
                    <a:pt x="284" y="110"/>
                  </a:cubicBezTo>
                  <a:cubicBezTo>
                    <a:pt x="286" y="112"/>
                    <a:pt x="289" y="113"/>
                    <a:pt x="291" y="115"/>
                  </a:cubicBezTo>
                  <a:cubicBezTo>
                    <a:pt x="307" y="133"/>
                    <a:pt x="317" y="157"/>
                    <a:pt x="319" y="183"/>
                  </a:cubicBezTo>
                  <a:cubicBezTo>
                    <a:pt x="318" y="185"/>
                    <a:pt x="318" y="188"/>
                    <a:pt x="317" y="190"/>
                  </a:cubicBezTo>
                  <a:close/>
                  <a:moveTo>
                    <a:pt x="319" y="205"/>
                  </a:moveTo>
                  <a:cubicBezTo>
                    <a:pt x="317" y="232"/>
                    <a:pt x="306" y="256"/>
                    <a:pt x="289" y="275"/>
                  </a:cubicBezTo>
                  <a:cubicBezTo>
                    <a:pt x="288" y="276"/>
                    <a:pt x="286" y="277"/>
                    <a:pt x="284" y="279"/>
                  </a:cubicBezTo>
                  <a:cubicBezTo>
                    <a:pt x="225" y="219"/>
                    <a:pt x="225" y="219"/>
                    <a:pt x="225" y="219"/>
                  </a:cubicBezTo>
                  <a:cubicBezTo>
                    <a:pt x="230" y="213"/>
                    <a:pt x="233" y="206"/>
                    <a:pt x="233" y="198"/>
                  </a:cubicBezTo>
                  <a:cubicBezTo>
                    <a:pt x="317" y="198"/>
                    <a:pt x="317" y="198"/>
                    <a:pt x="317" y="198"/>
                  </a:cubicBezTo>
                  <a:cubicBezTo>
                    <a:pt x="318" y="201"/>
                    <a:pt x="318" y="203"/>
                    <a:pt x="319" y="205"/>
                  </a:cubicBezTo>
                  <a:close/>
                  <a:moveTo>
                    <a:pt x="286" y="59"/>
                  </a:moveTo>
                  <a:cubicBezTo>
                    <a:pt x="303" y="59"/>
                    <a:pt x="303" y="59"/>
                    <a:pt x="303" y="59"/>
                  </a:cubicBezTo>
                  <a:cubicBezTo>
                    <a:pt x="303" y="91"/>
                    <a:pt x="303" y="91"/>
                    <a:pt x="303" y="91"/>
                  </a:cubicBezTo>
                  <a:cubicBezTo>
                    <a:pt x="276" y="91"/>
                    <a:pt x="276" y="91"/>
                    <a:pt x="276" y="91"/>
                  </a:cubicBezTo>
                  <a:cubicBezTo>
                    <a:pt x="276" y="89"/>
                    <a:pt x="275" y="86"/>
                    <a:pt x="275" y="83"/>
                  </a:cubicBezTo>
                  <a:cubicBezTo>
                    <a:pt x="275" y="73"/>
                    <a:pt x="279" y="65"/>
                    <a:pt x="286" y="59"/>
                  </a:cubicBezTo>
                  <a:close/>
                  <a:moveTo>
                    <a:pt x="276" y="63"/>
                  </a:moveTo>
                  <a:cubicBezTo>
                    <a:pt x="273" y="69"/>
                    <a:pt x="271" y="75"/>
                    <a:pt x="271" y="82"/>
                  </a:cubicBezTo>
                  <a:cubicBezTo>
                    <a:pt x="271" y="83"/>
                    <a:pt x="271" y="84"/>
                    <a:pt x="271" y="85"/>
                  </a:cubicBezTo>
                  <a:cubicBezTo>
                    <a:pt x="255" y="74"/>
                    <a:pt x="237" y="67"/>
                    <a:pt x="218" y="63"/>
                  </a:cubicBezTo>
                  <a:cubicBezTo>
                    <a:pt x="224" y="58"/>
                    <a:pt x="228" y="52"/>
                    <a:pt x="230" y="44"/>
                  </a:cubicBezTo>
                  <a:cubicBezTo>
                    <a:pt x="246" y="48"/>
                    <a:pt x="262" y="55"/>
                    <a:pt x="276" y="63"/>
                  </a:cubicBezTo>
                  <a:close/>
                  <a:moveTo>
                    <a:pt x="199" y="12"/>
                  </a:moveTo>
                  <a:cubicBezTo>
                    <a:pt x="215" y="12"/>
                    <a:pt x="215" y="12"/>
                    <a:pt x="215" y="12"/>
                  </a:cubicBezTo>
                  <a:cubicBezTo>
                    <a:pt x="222" y="18"/>
                    <a:pt x="226" y="27"/>
                    <a:pt x="226" y="36"/>
                  </a:cubicBezTo>
                  <a:cubicBezTo>
                    <a:pt x="226" y="39"/>
                    <a:pt x="226" y="42"/>
                    <a:pt x="225" y="45"/>
                  </a:cubicBezTo>
                  <a:cubicBezTo>
                    <a:pt x="199" y="45"/>
                    <a:pt x="199" y="45"/>
                    <a:pt x="199" y="45"/>
                  </a:cubicBezTo>
                  <a:lnTo>
                    <a:pt x="199" y="12"/>
                  </a:lnTo>
                  <a:close/>
                  <a:moveTo>
                    <a:pt x="198" y="72"/>
                  </a:moveTo>
                  <a:cubicBezTo>
                    <a:pt x="201" y="71"/>
                    <a:pt x="204" y="70"/>
                    <a:pt x="207" y="70"/>
                  </a:cubicBezTo>
                  <a:cubicBezTo>
                    <a:pt x="232" y="72"/>
                    <a:pt x="256" y="82"/>
                    <a:pt x="274" y="98"/>
                  </a:cubicBezTo>
                  <a:cubicBezTo>
                    <a:pt x="275" y="100"/>
                    <a:pt x="277" y="103"/>
                    <a:pt x="279" y="105"/>
                  </a:cubicBezTo>
                  <a:cubicBezTo>
                    <a:pt x="219" y="164"/>
                    <a:pt x="219" y="164"/>
                    <a:pt x="219" y="164"/>
                  </a:cubicBezTo>
                  <a:cubicBezTo>
                    <a:pt x="213" y="160"/>
                    <a:pt x="206" y="157"/>
                    <a:pt x="198" y="156"/>
                  </a:cubicBezTo>
                  <a:lnTo>
                    <a:pt x="198" y="72"/>
                  </a:lnTo>
                  <a:close/>
                  <a:moveTo>
                    <a:pt x="198" y="234"/>
                  </a:moveTo>
                  <a:cubicBezTo>
                    <a:pt x="199" y="233"/>
                    <a:pt x="200" y="233"/>
                    <a:pt x="201" y="233"/>
                  </a:cubicBezTo>
                  <a:cubicBezTo>
                    <a:pt x="234" y="312"/>
                    <a:pt x="234" y="312"/>
                    <a:pt x="234" y="312"/>
                  </a:cubicBezTo>
                  <a:cubicBezTo>
                    <a:pt x="224" y="316"/>
                    <a:pt x="214" y="318"/>
                    <a:pt x="204" y="318"/>
                  </a:cubicBezTo>
                  <a:cubicBezTo>
                    <a:pt x="202" y="318"/>
                    <a:pt x="200" y="318"/>
                    <a:pt x="198" y="317"/>
                  </a:cubicBezTo>
                  <a:lnTo>
                    <a:pt x="198" y="234"/>
                  </a:lnTo>
                  <a:close/>
                  <a:moveTo>
                    <a:pt x="225" y="362"/>
                  </a:moveTo>
                  <a:cubicBezTo>
                    <a:pt x="198" y="362"/>
                    <a:pt x="198" y="362"/>
                    <a:pt x="198" y="362"/>
                  </a:cubicBezTo>
                  <a:cubicBezTo>
                    <a:pt x="198" y="329"/>
                    <a:pt x="198" y="329"/>
                    <a:pt x="198" y="329"/>
                  </a:cubicBezTo>
                  <a:cubicBezTo>
                    <a:pt x="215" y="329"/>
                    <a:pt x="215" y="329"/>
                    <a:pt x="215" y="329"/>
                  </a:cubicBezTo>
                  <a:cubicBezTo>
                    <a:pt x="222" y="335"/>
                    <a:pt x="226" y="344"/>
                    <a:pt x="226" y="353"/>
                  </a:cubicBezTo>
                  <a:cubicBezTo>
                    <a:pt x="226" y="356"/>
                    <a:pt x="225" y="359"/>
                    <a:pt x="225" y="362"/>
                  </a:cubicBezTo>
                  <a:close/>
                  <a:moveTo>
                    <a:pt x="229" y="345"/>
                  </a:moveTo>
                  <a:cubicBezTo>
                    <a:pt x="227" y="337"/>
                    <a:pt x="223" y="330"/>
                    <a:pt x="217" y="325"/>
                  </a:cubicBezTo>
                  <a:cubicBezTo>
                    <a:pt x="224" y="324"/>
                    <a:pt x="230" y="322"/>
                    <a:pt x="237" y="320"/>
                  </a:cubicBezTo>
                  <a:cubicBezTo>
                    <a:pt x="245" y="340"/>
                    <a:pt x="245" y="340"/>
                    <a:pt x="245" y="340"/>
                  </a:cubicBezTo>
                  <a:cubicBezTo>
                    <a:pt x="240" y="342"/>
                    <a:pt x="235" y="344"/>
                    <a:pt x="229" y="345"/>
                  </a:cubicBezTo>
                  <a:close/>
                  <a:moveTo>
                    <a:pt x="216" y="227"/>
                  </a:moveTo>
                  <a:cubicBezTo>
                    <a:pt x="217" y="227"/>
                    <a:pt x="218" y="226"/>
                    <a:pt x="219" y="225"/>
                  </a:cubicBezTo>
                  <a:cubicBezTo>
                    <a:pt x="279" y="284"/>
                    <a:pt x="279" y="284"/>
                    <a:pt x="279" y="284"/>
                  </a:cubicBezTo>
                  <a:cubicBezTo>
                    <a:pt x="277" y="286"/>
                    <a:pt x="276" y="287"/>
                    <a:pt x="275" y="289"/>
                  </a:cubicBezTo>
                  <a:cubicBezTo>
                    <a:pt x="267" y="296"/>
                    <a:pt x="258" y="302"/>
                    <a:pt x="249" y="306"/>
                  </a:cubicBezTo>
                  <a:lnTo>
                    <a:pt x="216" y="227"/>
                  </a:lnTo>
                  <a:close/>
                  <a:moveTo>
                    <a:pt x="260" y="334"/>
                  </a:moveTo>
                  <a:cubicBezTo>
                    <a:pt x="252" y="314"/>
                    <a:pt x="252" y="314"/>
                    <a:pt x="252" y="314"/>
                  </a:cubicBezTo>
                  <a:cubicBezTo>
                    <a:pt x="259" y="311"/>
                    <a:pt x="265" y="307"/>
                    <a:pt x="271" y="303"/>
                  </a:cubicBezTo>
                  <a:cubicBezTo>
                    <a:pt x="271" y="304"/>
                    <a:pt x="271" y="305"/>
                    <a:pt x="271" y="306"/>
                  </a:cubicBezTo>
                  <a:cubicBezTo>
                    <a:pt x="271" y="313"/>
                    <a:pt x="273" y="320"/>
                    <a:pt x="276" y="325"/>
                  </a:cubicBezTo>
                  <a:cubicBezTo>
                    <a:pt x="271" y="329"/>
                    <a:pt x="266" y="332"/>
                    <a:pt x="260" y="334"/>
                  </a:cubicBezTo>
                  <a:close/>
                  <a:moveTo>
                    <a:pt x="303" y="315"/>
                  </a:moveTo>
                  <a:cubicBezTo>
                    <a:pt x="276" y="315"/>
                    <a:pt x="276" y="315"/>
                    <a:pt x="276" y="315"/>
                  </a:cubicBezTo>
                  <a:cubicBezTo>
                    <a:pt x="276" y="313"/>
                    <a:pt x="275" y="310"/>
                    <a:pt x="275" y="307"/>
                  </a:cubicBezTo>
                  <a:cubicBezTo>
                    <a:pt x="275" y="297"/>
                    <a:pt x="279" y="289"/>
                    <a:pt x="286" y="283"/>
                  </a:cubicBezTo>
                  <a:cubicBezTo>
                    <a:pt x="303" y="283"/>
                    <a:pt x="303" y="283"/>
                    <a:pt x="303" y="283"/>
                  </a:cubicBezTo>
                  <a:lnTo>
                    <a:pt x="303" y="315"/>
                  </a:lnTo>
                  <a:close/>
                  <a:moveTo>
                    <a:pt x="338" y="307"/>
                  </a:moveTo>
                  <a:cubicBezTo>
                    <a:pt x="338" y="310"/>
                    <a:pt x="338" y="313"/>
                    <a:pt x="337" y="315"/>
                  </a:cubicBezTo>
                  <a:cubicBezTo>
                    <a:pt x="311" y="315"/>
                    <a:pt x="311" y="315"/>
                    <a:pt x="311" y="315"/>
                  </a:cubicBezTo>
                  <a:cubicBezTo>
                    <a:pt x="311" y="283"/>
                    <a:pt x="311" y="283"/>
                    <a:pt x="311" y="283"/>
                  </a:cubicBezTo>
                  <a:cubicBezTo>
                    <a:pt x="327" y="283"/>
                    <a:pt x="327" y="283"/>
                    <a:pt x="327" y="283"/>
                  </a:cubicBezTo>
                  <a:cubicBezTo>
                    <a:pt x="334" y="289"/>
                    <a:pt x="338" y="297"/>
                    <a:pt x="338" y="307"/>
                  </a:cubicBezTo>
                  <a:close/>
                  <a:moveTo>
                    <a:pt x="325" y="276"/>
                  </a:moveTo>
                  <a:cubicBezTo>
                    <a:pt x="320" y="273"/>
                    <a:pt x="314" y="271"/>
                    <a:pt x="307" y="271"/>
                  </a:cubicBezTo>
                  <a:cubicBezTo>
                    <a:pt x="305" y="271"/>
                    <a:pt x="304" y="271"/>
                    <a:pt x="303" y="271"/>
                  </a:cubicBezTo>
                  <a:cubicBezTo>
                    <a:pt x="314" y="255"/>
                    <a:pt x="322" y="237"/>
                    <a:pt x="325" y="217"/>
                  </a:cubicBezTo>
                  <a:cubicBezTo>
                    <a:pt x="330" y="223"/>
                    <a:pt x="337" y="227"/>
                    <a:pt x="345" y="229"/>
                  </a:cubicBezTo>
                  <a:cubicBezTo>
                    <a:pt x="341" y="246"/>
                    <a:pt x="334" y="262"/>
                    <a:pt x="325" y="276"/>
                  </a:cubicBezTo>
                  <a:close/>
                  <a:moveTo>
                    <a:pt x="349" y="203"/>
                  </a:moveTo>
                  <a:cubicBezTo>
                    <a:pt x="323" y="203"/>
                    <a:pt x="323" y="203"/>
                    <a:pt x="323" y="203"/>
                  </a:cubicBezTo>
                  <a:cubicBezTo>
                    <a:pt x="322" y="200"/>
                    <a:pt x="322" y="197"/>
                    <a:pt x="322" y="194"/>
                  </a:cubicBezTo>
                  <a:cubicBezTo>
                    <a:pt x="322" y="185"/>
                    <a:pt x="326" y="176"/>
                    <a:pt x="333" y="170"/>
                  </a:cubicBezTo>
                  <a:cubicBezTo>
                    <a:pt x="349" y="170"/>
                    <a:pt x="349" y="170"/>
                    <a:pt x="349" y="170"/>
                  </a:cubicBezTo>
                  <a:lnTo>
                    <a:pt x="349" y="203"/>
                  </a:lnTo>
                  <a:close/>
                  <a:moveTo>
                    <a:pt x="357" y="203"/>
                  </a:moveTo>
                  <a:cubicBezTo>
                    <a:pt x="357" y="170"/>
                    <a:pt x="357" y="170"/>
                    <a:pt x="357" y="170"/>
                  </a:cubicBezTo>
                  <a:cubicBezTo>
                    <a:pt x="373" y="170"/>
                    <a:pt x="373" y="170"/>
                    <a:pt x="373" y="170"/>
                  </a:cubicBezTo>
                  <a:cubicBezTo>
                    <a:pt x="380" y="176"/>
                    <a:pt x="384" y="185"/>
                    <a:pt x="384" y="194"/>
                  </a:cubicBezTo>
                  <a:cubicBezTo>
                    <a:pt x="384" y="197"/>
                    <a:pt x="384" y="200"/>
                    <a:pt x="383" y="203"/>
                  </a:cubicBezTo>
                  <a:lnTo>
                    <a:pt x="357" y="203"/>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u="sng"/>
            </a:p>
          </p:txBody>
        </p:sp>
        <p:sp>
          <p:nvSpPr>
            <p:cNvPr id="491" name="フリーフォーム: 図形 490">
              <a:extLst>
                <a:ext uri="{FF2B5EF4-FFF2-40B4-BE49-F238E27FC236}">
                  <a16:creationId xmlns:a16="http://schemas.microsoft.com/office/drawing/2014/main" id="{9C74F053-E42C-49FD-8805-C6338A5D1F88}"/>
                </a:ext>
              </a:extLst>
            </p:cNvPr>
            <p:cNvSpPr/>
            <p:nvPr/>
          </p:nvSpPr>
          <p:spPr>
            <a:xfrm>
              <a:off x="161925" y="7227603"/>
              <a:ext cx="10036225" cy="238022"/>
            </a:xfrm>
            <a:custGeom>
              <a:avLst/>
              <a:gdLst>
                <a:gd name="connsiteX0" fmla="*/ 8906666 w 10036225"/>
                <a:gd name="connsiteY0" fmla="*/ 7173 h 238022"/>
                <a:gd name="connsiteX1" fmla="*/ 8905357 w 10036225"/>
                <a:gd name="connsiteY1" fmla="*/ 7261 h 238022"/>
                <a:gd name="connsiteX2" fmla="*/ 8900864 w 10036225"/>
                <a:gd name="connsiteY2" fmla="*/ 7253 h 238022"/>
                <a:gd name="connsiteX3" fmla="*/ 331699 w 10036225"/>
                <a:gd name="connsiteY3" fmla="*/ 0 h 238022"/>
                <a:gd name="connsiteX4" fmla="*/ 634965 w 10036225"/>
                <a:gd name="connsiteY4" fmla="*/ 6764 h 238022"/>
                <a:gd name="connsiteX5" fmla="*/ 701305 w 10036225"/>
                <a:gd name="connsiteY5" fmla="*/ 13529 h 238022"/>
                <a:gd name="connsiteX6" fmla="*/ 729736 w 10036225"/>
                <a:gd name="connsiteY6" fmla="*/ 20293 h 238022"/>
                <a:gd name="connsiteX7" fmla="*/ 890847 w 10036225"/>
                <a:gd name="connsiteY7" fmla="*/ 27058 h 238022"/>
                <a:gd name="connsiteX8" fmla="*/ 966663 w 10036225"/>
                <a:gd name="connsiteY8" fmla="*/ 40587 h 238022"/>
                <a:gd name="connsiteX9" fmla="*/ 1004571 w 10036225"/>
                <a:gd name="connsiteY9" fmla="*/ 47352 h 238022"/>
                <a:gd name="connsiteX10" fmla="*/ 1061434 w 10036225"/>
                <a:gd name="connsiteY10" fmla="*/ 60881 h 238022"/>
                <a:gd name="connsiteX11" fmla="*/ 1089865 w 10036225"/>
                <a:gd name="connsiteY11" fmla="*/ 67645 h 238022"/>
                <a:gd name="connsiteX12" fmla="*/ 1269929 w 10036225"/>
                <a:gd name="connsiteY12" fmla="*/ 81174 h 238022"/>
                <a:gd name="connsiteX13" fmla="*/ 1326792 w 10036225"/>
                <a:gd name="connsiteY13" fmla="*/ 87939 h 238022"/>
                <a:gd name="connsiteX14" fmla="*/ 1506856 w 10036225"/>
                <a:gd name="connsiteY14" fmla="*/ 101468 h 238022"/>
                <a:gd name="connsiteX15" fmla="*/ 1649012 w 10036225"/>
                <a:gd name="connsiteY15" fmla="*/ 94703 h 238022"/>
                <a:gd name="connsiteX16" fmla="*/ 1743783 w 10036225"/>
                <a:gd name="connsiteY16" fmla="*/ 81174 h 238022"/>
                <a:gd name="connsiteX17" fmla="*/ 1819600 w 10036225"/>
                <a:gd name="connsiteY17" fmla="*/ 74410 h 238022"/>
                <a:gd name="connsiteX18" fmla="*/ 1885939 w 10036225"/>
                <a:gd name="connsiteY18" fmla="*/ 67645 h 238022"/>
                <a:gd name="connsiteX19" fmla="*/ 1914371 w 10036225"/>
                <a:gd name="connsiteY19" fmla="*/ 60881 h 238022"/>
                <a:gd name="connsiteX20" fmla="*/ 2369270 w 10036225"/>
                <a:gd name="connsiteY20" fmla="*/ 60881 h 238022"/>
                <a:gd name="connsiteX21" fmla="*/ 2492472 w 10036225"/>
                <a:gd name="connsiteY21" fmla="*/ 74410 h 238022"/>
                <a:gd name="connsiteX22" fmla="*/ 2558812 w 10036225"/>
                <a:gd name="connsiteY22" fmla="*/ 81174 h 238022"/>
                <a:gd name="connsiteX23" fmla="*/ 2596720 w 10036225"/>
                <a:gd name="connsiteY23" fmla="*/ 87939 h 238022"/>
                <a:gd name="connsiteX24" fmla="*/ 2691491 w 10036225"/>
                <a:gd name="connsiteY24" fmla="*/ 101468 h 238022"/>
                <a:gd name="connsiteX25" fmla="*/ 2918941 w 10036225"/>
                <a:gd name="connsiteY25" fmla="*/ 94703 h 238022"/>
                <a:gd name="connsiteX26" fmla="*/ 2975803 w 10036225"/>
                <a:gd name="connsiteY26" fmla="*/ 87939 h 238022"/>
                <a:gd name="connsiteX27" fmla="*/ 3127436 w 10036225"/>
                <a:gd name="connsiteY27" fmla="*/ 81174 h 238022"/>
                <a:gd name="connsiteX28" fmla="*/ 3639199 w 10036225"/>
                <a:gd name="connsiteY28" fmla="*/ 74410 h 238022"/>
                <a:gd name="connsiteX29" fmla="*/ 3819263 w 10036225"/>
                <a:gd name="connsiteY29" fmla="*/ 67645 h 238022"/>
                <a:gd name="connsiteX30" fmla="*/ 3857172 w 10036225"/>
                <a:gd name="connsiteY30" fmla="*/ 60881 h 238022"/>
                <a:gd name="connsiteX31" fmla="*/ 3942465 w 10036225"/>
                <a:gd name="connsiteY31" fmla="*/ 54116 h 238022"/>
                <a:gd name="connsiteX32" fmla="*/ 3999327 w 10036225"/>
                <a:gd name="connsiteY32" fmla="*/ 40587 h 238022"/>
                <a:gd name="connsiteX33" fmla="*/ 4065667 w 10036225"/>
                <a:gd name="connsiteY33" fmla="*/ 33823 h 238022"/>
                <a:gd name="connsiteX34" fmla="*/ 4122529 w 10036225"/>
                <a:gd name="connsiteY34" fmla="*/ 27058 h 238022"/>
                <a:gd name="connsiteX35" fmla="*/ 4605860 w 10036225"/>
                <a:gd name="connsiteY35" fmla="*/ 33823 h 238022"/>
                <a:gd name="connsiteX36" fmla="*/ 4975466 w 10036225"/>
                <a:gd name="connsiteY36" fmla="*/ 47352 h 238022"/>
                <a:gd name="connsiteX37" fmla="*/ 5041806 w 10036225"/>
                <a:gd name="connsiteY37" fmla="*/ 54116 h 238022"/>
                <a:gd name="connsiteX38" fmla="*/ 5610431 w 10036225"/>
                <a:gd name="connsiteY38" fmla="*/ 47352 h 238022"/>
                <a:gd name="connsiteX39" fmla="*/ 5818926 w 10036225"/>
                <a:gd name="connsiteY39" fmla="*/ 33823 h 238022"/>
                <a:gd name="connsiteX40" fmla="*/ 5875789 w 10036225"/>
                <a:gd name="connsiteY40" fmla="*/ 27058 h 238022"/>
                <a:gd name="connsiteX41" fmla="*/ 5913697 w 10036225"/>
                <a:gd name="connsiteY41" fmla="*/ 20293 h 238022"/>
                <a:gd name="connsiteX42" fmla="*/ 6065330 w 10036225"/>
                <a:gd name="connsiteY42" fmla="*/ 13529 h 238022"/>
                <a:gd name="connsiteX43" fmla="*/ 6292780 w 10036225"/>
                <a:gd name="connsiteY43" fmla="*/ 20293 h 238022"/>
                <a:gd name="connsiteX44" fmla="*/ 6321211 w 10036225"/>
                <a:gd name="connsiteY44" fmla="*/ 27058 h 238022"/>
                <a:gd name="connsiteX45" fmla="*/ 6378074 w 10036225"/>
                <a:gd name="connsiteY45" fmla="*/ 33823 h 238022"/>
                <a:gd name="connsiteX46" fmla="*/ 6681340 w 10036225"/>
                <a:gd name="connsiteY46" fmla="*/ 47352 h 238022"/>
                <a:gd name="connsiteX47" fmla="*/ 7031992 w 10036225"/>
                <a:gd name="connsiteY47" fmla="*/ 33823 h 238022"/>
                <a:gd name="connsiteX48" fmla="*/ 7098332 w 10036225"/>
                <a:gd name="connsiteY48" fmla="*/ 27058 h 238022"/>
                <a:gd name="connsiteX49" fmla="*/ 7259442 w 10036225"/>
                <a:gd name="connsiteY49" fmla="*/ 20293 h 238022"/>
                <a:gd name="connsiteX50" fmla="*/ 7297350 w 10036225"/>
                <a:gd name="connsiteY50" fmla="*/ 13529 h 238022"/>
                <a:gd name="connsiteX51" fmla="*/ 7325781 w 10036225"/>
                <a:gd name="connsiteY51" fmla="*/ 6764 h 238022"/>
                <a:gd name="connsiteX52" fmla="*/ 7392121 w 10036225"/>
                <a:gd name="connsiteY52" fmla="*/ 0 h 238022"/>
                <a:gd name="connsiteX53" fmla="*/ 7733296 w 10036225"/>
                <a:gd name="connsiteY53" fmla="*/ 6764 h 238022"/>
                <a:gd name="connsiteX54" fmla="*/ 7865975 w 10036225"/>
                <a:gd name="connsiteY54" fmla="*/ 33823 h 238022"/>
                <a:gd name="connsiteX55" fmla="*/ 7913360 w 10036225"/>
                <a:gd name="connsiteY55" fmla="*/ 40587 h 238022"/>
                <a:gd name="connsiteX56" fmla="*/ 7941791 w 10036225"/>
                <a:gd name="connsiteY56" fmla="*/ 47352 h 238022"/>
                <a:gd name="connsiteX57" fmla="*/ 8102902 w 10036225"/>
                <a:gd name="connsiteY57" fmla="*/ 60881 h 238022"/>
                <a:gd name="connsiteX58" fmla="*/ 8614664 w 10036225"/>
                <a:gd name="connsiteY58" fmla="*/ 54116 h 238022"/>
                <a:gd name="connsiteX59" fmla="*/ 8718911 w 10036225"/>
                <a:gd name="connsiteY59" fmla="*/ 40587 h 238022"/>
                <a:gd name="connsiteX60" fmla="*/ 8747343 w 10036225"/>
                <a:gd name="connsiteY60" fmla="*/ 33823 h 238022"/>
                <a:gd name="connsiteX61" fmla="*/ 8785251 w 10036225"/>
                <a:gd name="connsiteY61" fmla="*/ 27058 h 238022"/>
                <a:gd name="connsiteX62" fmla="*/ 8813682 w 10036225"/>
                <a:gd name="connsiteY62" fmla="*/ 20293 h 238022"/>
                <a:gd name="connsiteX63" fmla="*/ 8880022 w 10036225"/>
                <a:gd name="connsiteY63" fmla="*/ 13529 h 238022"/>
                <a:gd name="connsiteX64" fmla="*/ 8919119 w 10036225"/>
                <a:gd name="connsiteY64" fmla="*/ 7000 h 238022"/>
                <a:gd name="connsiteX65" fmla="*/ 8906666 w 10036225"/>
                <a:gd name="connsiteY65" fmla="*/ 7173 h 238022"/>
                <a:gd name="connsiteX66" fmla="*/ 9012701 w 10036225"/>
                <a:gd name="connsiteY66" fmla="*/ 0 h 238022"/>
                <a:gd name="connsiteX67" fmla="*/ 9372830 w 10036225"/>
                <a:gd name="connsiteY67" fmla="*/ 6764 h 238022"/>
                <a:gd name="connsiteX68" fmla="*/ 9514986 w 10036225"/>
                <a:gd name="connsiteY68" fmla="*/ 27058 h 238022"/>
                <a:gd name="connsiteX69" fmla="*/ 9571848 w 10036225"/>
                <a:gd name="connsiteY69" fmla="*/ 33823 h 238022"/>
                <a:gd name="connsiteX70" fmla="*/ 9609757 w 10036225"/>
                <a:gd name="connsiteY70" fmla="*/ 40587 h 238022"/>
                <a:gd name="connsiteX71" fmla="*/ 9676096 w 10036225"/>
                <a:gd name="connsiteY71" fmla="*/ 54116 h 238022"/>
                <a:gd name="connsiteX72" fmla="*/ 9742436 w 10036225"/>
                <a:gd name="connsiteY72" fmla="*/ 60881 h 238022"/>
                <a:gd name="connsiteX73" fmla="*/ 9780344 w 10036225"/>
                <a:gd name="connsiteY73" fmla="*/ 67645 h 238022"/>
                <a:gd name="connsiteX74" fmla="*/ 9846683 w 10036225"/>
                <a:gd name="connsiteY74" fmla="*/ 74410 h 238022"/>
                <a:gd name="connsiteX75" fmla="*/ 9903546 w 10036225"/>
                <a:gd name="connsiteY75" fmla="*/ 87939 h 238022"/>
                <a:gd name="connsiteX76" fmla="*/ 9960408 w 10036225"/>
                <a:gd name="connsiteY76" fmla="*/ 114997 h 238022"/>
                <a:gd name="connsiteX77" fmla="*/ 9988840 w 10036225"/>
                <a:gd name="connsiteY77" fmla="*/ 128526 h 238022"/>
                <a:gd name="connsiteX78" fmla="*/ 10027595 w 10036225"/>
                <a:gd name="connsiteY78" fmla="*/ 134059 h 238022"/>
                <a:gd name="connsiteX79" fmla="*/ 10036224 w 10036225"/>
                <a:gd name="connsiteY79" fmla="*/ 134059 h 238022"/>
                <a:gd name="connsiteX80" fmla="*/ 10036224 w 10036225"/>
                <a:gd name="connsiteY80" fmla="*/ 135291 h 238022"/>
                <a:gd name="connsiteX81" fmla="*/ 10036225 w 10036225"/>
                <a:gd name="connsiteY81" fmla="*/ 135291 h 238022"/>
                <a:gd name="connsiteX82" fmla="*/ 10036224 w 10036225"/>
                <a:gd name="connsiteY82" fmla="*/ 135291 h 238022"/>
                <a:gd name="connsiteX83" fmla="*/ 10036224 w 10036225"/>
                <a:gd name="connsiteY83" fmla="*/ 238022 h 238022"/>
                <a:gd name="connsiteX84" fmla="*/ 0 w 10036225"/>
                <a:gd name="connsiteY84" fmla="*/ 238022 h 238022"/>
                <a:gd name="connsiteX85" fmla="*/ 0 w 10036225"/>
                <a:gd name="connsiteY85" fmla="*/ 134059 h 238022"/>
                <a:gd name="connsiteX86" fmla="*/ 1 w 10036225"/>
                <a:gd name="connsiteY86" fmla="*/ 134059 h 238022"/>
                <a:gd name="connsiteX87" fmla="*/ 1 w 10036225"/>
                <a:gd name="connsiteY87" fmla="*/ 54116 h 238022"/>
                <a:gd name="connsiteX88" fmla="*/ 180066 w 10036225"/>
                <a:gd name="connsiteY88" fmla="*/ 33823 h 238022"/>
                <a:gd name="connsiteX89" fmla="*/ 274836 w 10036225"/>
                <a:gd name="connsiteY89" fmla="*/ 20293 h 238022"/>
                <a:gd name="connsiteX90" fmla="*/ 303268 w 10036225"/>
                <a:gd name="connsiteY90" fmla="*/ 6764 h 238022"/>
                <a:gd name="connsiteX91" fmla="*/ 331699 w 10036225"/>
                <a:gd name="connsiteY91" fmla="*/ 0 h 23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0036225" h="238022">
                  <a:moveTo>
                    <a:pt x="8906666" y="7173"/>
                  </a:moveTo>
                  <a:lnTo>
                    <a:pt x="8905357" y="7261"/>
                  </a:lnTo>
                  <a:cubicBezTo>
                    <a:pt x="8891168" y="8080"/>
                    <a:pt x="8894120" y="7687"/>
                    <a:pt x="8900864" y="7253"/>
                  </a:cubicBezTo>
                  <a:close/>
                  <a:moveTo>
                    <a:pt x="331699" y="0"/>
                  </a:moveTo>
                  <a:cubicBezTo>
                    <a:pt x="432788" y="2255"/>
                    <a:pt x="533960" y="3067"/>
                    <a:pt x="634965" y="6764"/>
                  </a:cubicBezTo>
                  <a:cubicBezTo>
                    <a:pt x="657274" y="7581"/>
                    <a:pt x="679401" y="10402"/>
                    <a:pt x="701305" y="13529"/>
                  </a:cubicBezTo>
                  <a:cubicBezTo>
                    <a:pt x="711100" y="14927"/>
                    <a:pt x="719796" y="19584"/>
                    <a:pt x="729736" y="20293"/>
                  </a:cubicBezTo>
                  <a:cubicBezTo>
                    <a:pt x="783265" y="24114"/>
                    <a:pt x="837143" y="24803"/>
                    <a:pt x="890847" y="27058"/>
                  </a:cubicBezTo>
                  <a:cubicBezTo>
                    <a:pt x="987185" y="40811"/>
                    <a:pt x="898666" y="26720"/>
                    <a:pt x="966663" y="40587"/>
                  </a:cubicBezTo>
                  <a:cubicBezTo>
                    <a:pt x="979187" y="43141"/>
                    <a:pt x="992096" y="44680"/>
                    <a:pt x="1004571" y="47352"/>
                  </a:cubicBezTo>
                  <a:cubicBezTo>
                    <a:pt x="1023708" y="51449"/>
                    <a:pt x="1042480" y="56371"/>
                    <a:pt x="1061434" y="60881"/>
                  </a:cubicBezTo>
                  <a:cubicBezTo>
                    <a:pt x="1070911" y="63136"/>
                    <a:pt x="1080070" y="66247"/>
                    <a:pt x="1089865" y="67645"/>
                  </a:cubicBezTo>
                  <a:cubicBezTo>
                    <a:pt x="1180729" y="80617"/>
                    <a:pt x="1121184" y="73591"/>
                    <a:pt x="1269929" y="81174"/>
                  </a:cubicBezTo>
                  <a:cubicBezTo>
                    <a:pt x="1288884" y="83429"/>
                    <a:pt x="1307682" y="86503"/>
                    <a:pt x="1326792" y="87939"/>
                  </a:cubicBezTo>
                  <a:cubicBezTo>
                    <a:pt x="1534858" y="103572"/>
                    <a:pt x="1378712" y="86224"/>
                    <a:pt x="1506856" y="101468"/>
                  </a:cubicBezTo>
                  <a:cubicBezTo>
                    <a:pt x="1554242" y="99213"/>
                    <a:pt x="1601736" y="97917"/>
                    <a:pt x="1649012" y="94703"/>
                  </a:cubicBezTo>
                  <a:cubicBezTo>
                    <a:pt x="1746345" y="88087"/>
                    <a:pt x="1668510" y="90129"/>
                    <a:pt x="1743783" y="81174"/>
                  </a:cubicBezTo>
                  <a:cubicBezTo>
                    <a:pt x="1768905" y="78186"/>
                    <a:pt x="1794355" y="76812"/>
                    <a:pt x="1819600" y="74410"/>
                  </a:cubicBezTo>
                  <a:lnTo>
                    <a:pt x="1885939" y="67645"/>
                  </a:lnTo>
                  <a:cubicBezTo>
                    <a:pt x="1895417" y="65390"/>
                    <a:pt x="1904575" y="62279"/>
                    <a:pt x="1914371" y="60881"/>
                  </a:cubicBezTo>
                  <a:cubicBezTo>
                    <a:pt x="2059411" y="40175"/>
                    <a:pt x="2245801" y="58731"/>
                    <a:pt x="2369270" y="60881"/>
                  </a:cubicBezTo>
                  <a:cubicBezTo>
                    <a:pt x="2561634" y="80495"/>
                    <a:pt x="2321531" y="55638"/>
                    <a:pt x="2492472" y="74410"/>
                  </a:cubicBezTo>
                  <a:cubicBezTo>
                    <a:pt x="2514551" y="76834"/>
                    <a:pt x="2536834" y="78322"/>
                    <a:pt x="2558812" y="81174"/>
                  </a:cubicBezTo>
                  <a:cubicBezTo>
                    <a:pt x="2571627" y="82838"/>
                    <a:pt x="2583948" y="86116"/>
                    <a:pt x="2596720" y="87939"/>
                  </a:cubicBezTo>
                  <a:cubicBezTo>
                    <a:pt x="2712904" y="104525"/>
                    <a:pt x="2603439" y="85756"/>
                    <a:pt x="2691491" y="101468"/>
                  </a:cubicBezTo>
                  <a:cubicBezTo>
                    <a:pt x="2767308" y="99213"/>
                    <a:pt x="2843227" y="98306"/>
                    <a:pt x="2918941" y="94703"/>
                  </a:cubicBezTo>
                  <a:cubicBezTo>
                    <a:pt x="2938114" y="93791"/>
                    <a:pt x="2956667" y="89180"/>
                    <a:pt x="2975803" y="87939"/>
                  </a:cubicBezTo>
                  <a:cubicBezTo>
                    <a:pt x="3026238" y="84666"/>
                    <a:pt x="3076815" y="82207"/>
                    <a:pt x="3127436" y="81174"/>
                  </a:cubicBezTo>
                  <a:cubicBezTo>
                    <a:pt x="3297983" y="77697"/>
                    <a:pt x="3468611" y="76665"/>
                    <a:pt x="3639199" y="74410"/>
                  </a:cubicBezTo>
                  <a:cubicBezTo>
                    <a:pt x="3699220" y="72155"/>
                    <a:pt x="3759385" y="71362"/>
                    <a:pt x="3819263" y="67645"/>
                  </a:cubicBezTo>
                  <a:cubicBezTo>
                    <a:pt x="3832240" y="66840"/>
                    <a:pt x="3844298" y="62295"/>
                    <a:pt x="3857172" y="60881"/>
                  </a:cubicBezTo>
                  <a:cubicBezTo>
                    <a:pt x="3885446" y="57776"/>
                    <a:pt x="3914034" y="56371"/>
                    <a:pt x="3942465" y="54116"/>
                  </a:cubicBezTo>
                  <a:cubicBezTo>
                    <a:pt x="3961419" y="49606"/>
                    <a:pt x="3979860" y="43794"/>
                    <a:pt x="3999327" y="40587"/>
                  </a:cubicBezTo>
                  <a:cubicBezTo>
                    <a:pt x="4021093" y="37002"/>
                    <a:pt x="4043589" y="36247"/>
                    <a:pt x="4065667" y="33823"/>
                  </a:cubicBezTo>
                  <a:cubicBezTo>
                    <a:pt x="4084659" y="31737"/>
                    <a:pt x="4103575" y="29313"/>
                    <a:pt x="4122529" y="27058"/>
                  </a:cubicBezTo>
                  <a:lnTo>
                    <a:pt x="4605860" y="33823"/>
                  </a:lnTo>
                  <a:cubicBezTo>
                    <a:pt x="4734846" y="36183"/>
                    <a:pt x="4850181" y="37938"/>
                    <a:pt x="4975466" y="47352"/>
                  </a:cubicBezTo>
                  <a:cubicBezTo>
                    <a:pt x="4997681" y="49021"/>
                    <a:pt x="5019693" y="51861"/>
                    <a:pt x="5041806" y="54116"/>
                  </a:cubicBezTo>
                  <a:lnTo>
                    <a:pt x="5610431" y="47352"/>
                  </a:lnTo>
                  <a:cubicBezTo>
                    <a:pt x="5680169" y="45531"/>
                    <a:pt x="5750090" y="42012"/>
                    <a:pt x="5818926" y="33823"/>
                  </a:cubicBezTo>
                  <a:cubicBezTo>
                    <a:pt x="5837880" y="31568"/>
                    <a:pt x="5856946" y="29748"/>
                    <a:pt x="5875789" y="27058"/>
                  </a:cubicBezTo>
                  <a:cubicBezTo>
                    <a:pt x="5888561" y="25235"/>
                    <a:pt x="5900737" y="21219"/>
                    <a:pt x="5913697" y="20293"/>
                  </a:cubicBezTo>
                  <a:cubicBezTo>
                    <a:pt x="5964089" y="16696"/>
                    <a:pt x="6014786" y="15784"/>
                    <a:pt x="6065330" y="13529"/>
                  </a:cubicBezTo>
                  <a:cubicBezTo>
                    <a:pt x="6141147" y="15784"/>
                    <a:pt x="6217105" y="16292"/>
                    <a:pt x="6292780" y="20293"/>
                  </a:cubicBezTo>
                  <a:cubicBezTo>
                    <a:pt x="6302743" y="20820"/>
                    <a:pt x="6311460" y="25511"/>
                    <a:pt x="6321211" y="27058"/>
                  </a:cubicBezTo>
                  <a:cubicBezTo>
                    <a:pt x="6339969" y="30034"/>
                    <a:pt x="6358990" y="32220"/>
                    <a:pt x="6378074" y="33823"/>
                  </a:cubicBezTo>
                  <a:cubicBezTo>
                    <a:pt x="6483406" y="42668"/>
                    <a:pt x="6571300" y="43611"/>
                    <a:pt x="6681340" y="47352"/>
                  </a:cubicBezTo>
                  <a:cubicBezTo>
                    <a:pt x="6788770" y="44018"/>
                    <a:pt x="6921173" y="41356"/>
                    <a:pt x="7031992" y="33823"/>
                  </a:cubicBezTo>
                  <a:cubicBezTo>
                    <a:pt x="7054230" y="32311"/>
                    <a:pt x="7076071" y="28382"/>
                    <a:pt x="7098332" y="27058"/>
                  </a:cubicBezTo>
                  <a:cubicBezTo>
                    <a:pt x="7151942" y="23869"/>
                    <a:pt x="7205738" y="22548"/>
                    <a:pt x="7259442" y="20293"/>
                  </a:cubicBezTo>
                  <a:cubicBezTo>
                    <a:pt x="7272078" y="18039"/>
                    <a:pt x="7284826" y="16083"/>
                    <a:pt x="7297350" y="13529"/>
                  </a:cubicBezTo>
                  <a:cubicBezTo>
                    <a:pt x="7306956" y="11570"/>
                    <a:pt x="7315986" y="8163"/>
                    <a:pt x="7325781" y="6764"/>
                  </a:cubicBezTo>
                  <a:cubicBezTo>
                    <a:pt x="7347686" y="3637"/>
                    <a:pt x="7370008" y="2255"/>
                    <a:pt x="7392121" y="0"/>
                  </a:cubicBezTo>
                  <a:cubicBezTo>
                    <a:pt x="7505846" y="2255"/>
                    <a:pt x="7619791" y="1240"/>
                    <a:pt x="7733296" y="6764"/>
                  </a:cubicBezTo>
                  <a:cubicBezTo>
                    <a:pt x="7804769" y="10243"/>
                    <a:pt x="7802595" y="24775"/>
                    <a:pt x="7865975" y="33823"/>
                  </a:cubicBezTo>
                  <a:cubicBezTo>
                    <a:pt x="7881770" y="36077"/>
                    <a:pt x="7897733" y="37798"/>
                    <a:pt x="7913360" y="40587"/>
                  </a:cubicBezTo>
                  <a:cubicBezTo>
                    <a:pt x="7923051" y="42316"/>
                    <a:pt x="7932040" y="45805"/>
                    <a:pt x="7941791" y="47352"/>
                  </a:cubicBezTo>
                  <a:cubicBezTo>
                    <a:pt x="7994453" y="55705"/>
                    <a:pt x="8049643" y="57425"/>
                    <a:pt x="8102902" y="60881"/>
                  </a:cubicBezTo>
                  <a:lnTo>
                    <a:pt x="8614664" y="54116"/>
                  </a:lnTo>
                  <a:cubicBezTo>
                    <a:pt x="8644988" y="53407"/>
                    <a:pt x="8687851" y="46921"/>
                    <a:pt x="8718911" y="40587"/>
                  </a:cubicBezTo>
                  <a:cubicBezTo>
                    <a:pt x="8728517" y="38628"/>
                    <a:pt x="8737737" y="35781"/>
                    <a:pt x="8747343" y="33823"/>
                  </a:cubicBezTo>
                  <a:cubicBezTo>
                    <a:pt x="8759866" y="31269"/>
                    <a:pt x="8772727" y="29612"/>
                    <a:pt x="8785251" y="27058"/>
                  </a:cubicBezTo>
                  <a:cubicBezTo>
                    <a:pt x="8794856" y="25099"/>
                    <a:pt x="8803887" y="21692"/>
                    <a:pt x="8813682" y="20293"/>
                  </a:cubicBezTo>
                  <a:cubicBezTo>
                    <a:pt x="8835586" y="17166"/>
                    <a:pt x="8858044" y="16381"/>
                    <a:pt x="8880022" y="13529"/>
                  </a:cubicBezTo>
                  <a:cubicBezTo>
                    <a:pt x="8911513" y="9442"/>
                    <a:pt x="8920096" y="7656"/>
                    <a:pt x="8919119" y="7000"/>
                  </a:cubicBezTo>
                  <a:lnTo>
                    <a:pt x="8906666" y="7173"/>
                  </a:lnTo>
                  <a:lnTo>
                    <a:pt x="9012701" y="0"/>
                  </a:lnTo>
                  <a:cubicBezTo>
                    <a:pt x="9132744" y="2255"/>
                    <a:pt x="9252961" y="1630"/>
                    <a:pt x="9372830" y="6764"/>
                  </a:cubicBezTo>
                  <a:cubicBezTo>
                    <a:pt x="9586136" y="15899"/>
                    <a:pt x="9426772" y="13066"/>
                    <a:pt x="9514986" y="27058"/>
                  </a:cubicBezTo>
                  <a:cubicBezTo>
                    <a:pt x="9533744" y="30034"/>
                    <a:pt x="9553006" y="31132"/>
                    <a:pt x="9571848" y="33823"/>
                  </a:cubicBezTo>
                  <a:cubicBezTo>
                    <a:pt x="9584621" y="35646"/>
                    <a:pt x="9597233" y="38033"/>
                    <a:pt x="9609757" y="40587"/>
                  </a:cubicBezTo>
                  <a:cubicBezTo>
                    <a:pt x="9645281" y="47832"/>
                    <a:pt x="9635359" y="48830"/>
                    <a:pt x="9676096" y="54116"/>
                  </a:cubicBezTo>
                  <a:cubicBezTo>
                    <a:pt x="9698074" y="56968"/>
                    <a:pt x="9720458" y="58029"/>
                    <a:pt x="9742436" y="60881"/>
                  </a:cubicBezTo>
                  <a:cubicBezTo>
                    <a:pt x="9755251" y="62544"/>
                    <a:pt x="9767529" y="65982"/>
                    <a:pt x="9780344" y="67645"/>
                  </a:cubicBezTo>
                  <a:cubicBezTo>
                    <a:pt x="9802322" y="70497"/>
                    <a:pt x="9824570" y="72155"/>
                    <a:pt x="9846683" y="74410"/>
                  </a:cubicBezTo>
                  <a:cubicBezTo>
                    <a:pt x="9865638" y="78920"/>
                    <a:pt x="9889418" y="77855"/>
                    <a:pt x="9903546" y="87939"/>
                  </a:cubicBezTo>
                  <a:cubicBezTo>
                    <a:pt x="9957442" y="126409"/>
                    <a:pt x="9905547" y="95418"/>
                    <a:pt x="9960408" y="114997"/>
                  </a:cubicBezTo>
                  <a:cubicBezTo>
                    <a:pt x="9970596" y="118633"/>
                    <a:pt x="9978652" y="124890"/>
                    <a:pt x="9988840" y="128526"/>
                  </a:cubicBezTo>
                  <a:lnTo>
                    <a:pt x="10027595" y="134059"/>
                  </a:lnTo>
                  <a:lnTo>
                    <a:pt x="10036224" y="134059"/>
                  </a:lnTo>
                  <a:lnTo>
                    <a:pt x="10036224" y="135291"/>
                  </a:lnTo>
                  <a:lnTo>
                    <a:pt x="10036225" y="135291"/>
                  </a:lnTo>
                  <a:lnTo>
                    <a:pt x="10036224" y="135291"/>
                  </a:lnTo>
                  <a:lnTo>
                    <a:pt x="10036224" y="238022"/>
                  </a:lnTo>
                  <a:lnTo>
                    <a:pt x="0" y="238022"/>
                  </a:lnTo>
                  <a:lnTo>
                    <a:pt x="0" y="134059"/>
                  </a:lnTo>
                  <a:lnTo>
                    <a:pt x="1" y="134059"/>
                  </a:lnTo>
                  <a:lnTo>
                    <a:pt x="1" y="54116"/>
                  </a:lnTo>
                  <a:lnTo>
                    <a:pt x="180066" y="33823"/>
                  </a:lnTo>
                  <a:cubicBezTo>
                    <a:pt x="211656" y="29313"/>
                    <a:pt x="244045" y="27056"/>
                    <a:pt x="274836" y="20293"/>
                  </a:cubicBezTo>
                  <a:cubicBezTo>
                    <a:pt x="285722" y="17902"/>
                    <a:pt x="293080" y="10400"/>
                    <a:pt x="303268" y="6764"/>
                  </a:cubicBezTo>
                  <a:cubicBezTo>
                    <a:pt x="312202" y="3576"/>
                    <a:pt x="322222" y="2255"/>
                    <a:pt x="331699" y="0"/>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nvGrpSpPr>
            <p:cNvPr id="3" name="グループ化 2">
              <a:extLst>
                <a:ext uri="{FF2B5EF4-FFF2-40B4-BE49-F238E27FC236}">
                  <a16:creationId xmlns:a16="http://schemas.microsoft.com/office/drawing/2014/main" id="{D82C16AD-0B2C-4568-8592-9E8EB9331437}"/>
                </a:ext>
              </a:extLst>
            </p:cNvPr>
            <p:cNvGrpSpPr/>
            <p:nvPr/>
          </p:nvGrpSpPr>
          <p:grpSpPr>
            <a:xfrm>
              <a:off x="1806144" y="7104597"/>
              <a:ext cx="6308105" cy="310178"/>
              <a:chOff x="945647" y="7056617"/>
              <a:chExt cx="7635242" cy="375435"/>
            </a:xfrm>
          </p:grpSpPr>
          <p:grpSp>
            <p:nvGrpSpPr>
              <p:cNvPr id="510" name="グループ化 509">
                <a:extLst>
                  <a:ext uri="{FF2B5EF4-FFF2-40B4-BE49-F238E27FC236}">
                    <a16:creationId xmlns:a16="http://schemas.microsoft.com/office/drawing/2014/main" id="{6687E1A3-B181-449B-AC9D-719CB896B8D2}"/>
                  </a:ext>
                </a:extLst>
              </p:cNvPr>
              <p:cNvGrpSpPr/>
              <p:nvPr/>
            </p:nvGrpSpPr>
            <p:grpSpPr>
              <a:xfrm>
                <a:off x="6768873" y="7056617"/>
                <a:ext cx="565262" cy="320225"/>
                <a:chOff x="7281572" y="6082238"/>
                <a:chExt cx="1011706" cy="573139"/>
              </a:xfrm>
            </p:grpSpPr>
            <p:grpSp>
              <p:nvGrpSpPr>
                <p:cNvPr id="419" name="グループ化 418">
                  <a:extLst>
                    <a:ext uri="{FF2B5EF4-FFF2-40B4-BE49-F238E27FC236}">
                      <a16:creationId xmlns:a16="http://schemas.microsoft.com/office/drawing/2014/main" id="{F7C2B3F2-68B9-4EB5-945C-975A12F71097}"/>
                    </a:ext>
                  </a:extLst>
                </p:cNvPr>
                <p:cNvGrpSpPr>
                  <a:grpSpLocks noChangeAspect="1"/>
                </p:cNvGrpSpPr>
                <p:nvPr/>
              </p:nvGrpSpPr>
              <p:grpSpPr>
                <a:xfrm>
                  <a:off x="7839183" y="6082238"/>
                  <a:ext cx="454095" cy="573139"/>
                  <a:chOff x="3451225" y="3538538"/>
                  <a:chExt cx="1501775" cy="1895475"/>
                </a:xfrm>
                <a:solidFill>
                  <a:schemeClr val="bg1">
                    <a:lumMod val="50000"/>
                  </a:schemeClr>
                </a:solidFill>
              </p:grpSpPr>
              <p:sp>
                <p:nvSpPr>
                  <p:cNvPr id="420" name="Oval 169">
                    <a:extLst>
                      <a:ext uri="{FF2B5EF4-FFF2-40B4-BE49-F238E27FC236}">
                        <a16:creationId xmlns:a16="http://schemas.microsoft.com/office/drawing/2014/main" id="{224736B6-8E61-455C-8399-ED6001F21C42}"/>
                      </a:ext>
                    </a:extLst>
                  </p:cNvPr>
                  <p:cNvSpPr>
                    <a:spLocks noChangeArrowheads="1"/>
                  </p:cNvSpPr>
                  <p:nvPr/>
                </p:nvSpPr>
                <p:spPr bwMode="auto">
                  <a:xfrm>
                    <a:off x="4451350" y="5332413"/>
                    <a:ext cx="85725" cy="889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1" name="Freeform 170">
                    <a:extLst>
                      <a:ext uri="{FF2B5EF4-FFF2-40B4-BE49-F238E27FC236}">
                        <a16:creationId xmlns:a16="http://schemas.microsoft.com/office/drawing/2014/main" id="{E23548EC-CB94-4805-AEAF-4F0CA4D50A46}"/>
                      </a:ext>
                    </a:extLst>
                  </p:cNvPr>
                  <p:cNvSpPr>
                    <a:spLocks/>
                  </p:cNvSpPr>
                  <p:nvPr/>
                </p:nvSpPr>
                <p:spPr bwMode="auto">
                  <a:xfrm>
                    <a:off x="4537075" y="4529138"/>
                    <a:ext cx="244475" cy="49213"/>
                  </a:xfrm>
                  <a:custGeom>
                    <a:avLst/>
                    <a:gdLst>
                      <a:gd name="T0" fmla="*/ 0 w 65"/>
                      <a:gd name="T1" fmla="*/ 9 h 13"/>
                      <a:gd name="T2" fmla="*/ 4 w 65"/>
                      <a:gd name="T3" fmla="*/ 13 h 13"/>
                      <a:gd name="T4" fmla="*/ 62 w 65"/>
                      <a:gd name="T5" fmla="*/ 13 h 13"/>
                      <a:gd name="T6" fmla="*/ 65 w 65"/>
                      <a:gd name="T7" fmla="*/ 9 h 13"/>
                      <a:gd name="T8" fmla="*/ 65 w 65"/>
                      <a:gd name="T9" fmla="*/ 3 h 13"/>
                      <a:gd name="T10" fmla="*/ 62 w 65"/>
                      <a:gd name="T11" fmla="*/ 0 h 13"/>
                      <a:gd name="T12" fmla="*/ 4 w 65"/>
                      <a:gd name="T13" fmla="*/ 0 h 13"/>
                      <a:gd name="T14" fmla="*/ 0 w 65"/>
                      <a:gd name="T15" fmla="*/ 3 h 13"/>
                      <a:gd name="T16" fmla="*/ 0 w 65"/>
                      <a:gd name="T1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3">
                        <a:moveTo>
                          <a:pt x="0" y="9"/>
                        </a:moveTo>
                        <a:cubicBezTo>
                          <a:pt x="0" y="11"/>
                          <a:pt x="2" y="13"/>
                          <a:pt x="4" y="13"/>
                        </a:cubicBezTo>
                        <a:cubicBezTo>
                          <a:pt x="62" y="13"/>
                          <a:pt x="62" y="13"/>
                          <a:pt x="62" y="13"/>
                        </a:cubicBezTo>
                        <a:cubicBezTo>
                          <a:pt x="64" y="13"/>
                          <a:pt x="65" y="11"/>
                          <a:pt x="65" y="9"/>
                        </a:cubicBezTo>
                        <a:cubicBezTo>
                          <a:pt x="65" y="3"/>
                          <a:pt x="65" y="3"/>
                          <a:pt x="65" y="3"/>
                        </a:cubicBezTo>
                        <a:cubicBezTo>
                          <a:pt x="65" y="1"/>
                          <a:pt x="64" y="0"/>
                          <a:pt x="62" y="0"/>
                        </a:cubicBezTo>
                        <a:cubicBezTo>
                          <a:pt x="4" y="0"/>
                          <a:pt x="4" y="0"/>
                          <a:pt x="4" y="0"/>
                        </a:cubicBezTo>
                        <a:cubicBezTo>
                          <a:pt x="2" y="0"/>
                          <a:pt x="0" y="1"/>
                          <a:pt x="0" y="3"/>
                        </a:cubicBez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2" name="Freeform 171">
                    <a:extLst>
                      <a:ext uri="{FF2B5EF4-FFF2-40B4-BE49-F238E27FC236}">
                        <a16:creationId xmlns:a16="http://schemas.microsoft.com/office/drawing/2014/main" id="{F0038F92-40CC-44A2-9659-A23DAE60A1BC}"/>
                      </a:ext>
                    </a:extLst>
                  </p:cNvPr>
                  <p:cNvSpPr>
                    <a:spLocks/>
                  </p:cNvSpPr>
                  <p:nvPr/>
                </p:nvSpPr>
                <p:spPr bwMode="auto">
                  <a:xfrm>
                    <a:off x="4721225" y="4589463"/>
                    <a:ext cx="30163" cy="55563"/>
                  </a:xfrm>
                  <a:custGeom>
                    <a:avLst/>
                    <a:gdLst>
                      <a:gd name="T0" fmla="*/ 0 w 8"/>
                      <a:gd name="T1" fmla="*/ 12 h 15"/>
                      <a:gd name="T2" fmla="*/ 4 w 8"/>
                      <a:gd name="T3" fmla="*/ 15 h 15"/>
                      <a:gd name="T4" fmla="*/ 4 w 8"/>
                      <a:gd name="T5" fmla="*/ 15 h 15"/>
                      <a:gd name="T6" fmla="*/ 8 w 8"/>
                      <a:gd name="T7" fmla="*/ 12 h 15"/>
                      <a:gd name="T8" fmla="*/ 8 w 8"/>
                      <a:gd name="T9" fmla="*/ 3 h 15"/>
                      <a:gd name="T10" fmla="*/ 4 w 8"/>
                      <a:gd name="T11" fmla="*/ 0 h 15"/>
                      <a:gd name="T12" fmla="*/ 4 w 8"/>
                      <a:gd name="T13" fmla="*/ 0 h 15"/>
                      <a:gd name="T14" fmla="*/ 0 w 8"/>
                      <a:gd name="T15" fmla="*/ 3 h 15"/>
                      <a:gd name="T16" fmla="*/ 0 w 8"/>
                      <a:gd name="T17"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5">
                        <a:moveTo>
                          <a:pt x="0" y="12"/>
                        </a:moveTo>
                        <a:cubicBezTo>
                          <a:pt x="0" y="14"/>
                          <a:pt x="2" y="15"/>
                          <a:pt x="4" y="15"/>
                        </a:cubicBezTo>
                        <a:cubicBezTo>
                          <a:pt x="4" y="15"/>
                          <a:pt x="4" y="15"/>
                          <a:pt x="4" y="15"/>
                        </a:cubicBezTo>
                        <a:cubicBezTo>
                          <a:pt x="6" y="15"/>
                          <a:pt x="8" y="14"/>
                          <a:pt x="8" y="12"/>
                        </a:cubicBezTo>
                        <a:cubicBezTo>
                          <a:pt x="8" y="3"/>
                          <a:pt x="8" y="3"/>
                          <a:pt x="8" y="3"/>
                        </a:cubicBezTo>
                        <a:cubicBezTo>
                          <a:pt x="8" y="1"/>
                          <a:pt x="6" y="0"/>
                          <a:pt x="4" y="0"/>
                        </a:cubicBezTo>
                        <a:cubicBezTo>
                          <a:pt x="4" y="0"/>
                          <a:pt x="4" y="0"/>
                          <a:pt x="4" y="0"/>
                        </a:cubicBezTo>
                        <a:cubicBezTo>
                          <a:pt x="2" y="0"/>
                          <a:pt x="0" y="1"/>
                          <a:pt x="0" y="3"/>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3" name="Freeform 172">
                    <a:extLst>
                      <a:ext uri="{FF2B5EF4-FFF2-40B4-BE49-F238E27FC236}">
                        <a16:creationId xmlns:a16="http://schemas.microsoft.com/office/drawing/2014/main" id="{084CA3E4-6334-4F5F-AEC0-418C9650DF61}"/>
                      </a:ext>
                    </a:extLst>
                  </p:cNvPr>
                  <p:cNvSpPr>
                    <a:spLocks/>
                  </p:cNvSpPr>
                  <p:nvPr/>
                </p:nvSpPr>
                <p:spPr bwMode="auto">
                  <a:xfrm>
                    <a:off x="4572000" y="4589463"/>
                    <a:ext cx="25400" cy="55563"/>
                  </a:xfrm>
                  <a:custGeom>
                    <a:avLst/>
                    <a:gdLst>
                      <a:gd name="T0" fmla="*/ 0 w 7"/>
                      <a:gd name="T1" fmla="*/ 12 h 15"/>
                      <a:gd name="T2" fmla="*/ 3 w 7"/>
                      <a:gd name="T3" fmla="*/ 15 h 15"/>
                      <a:gd name="T4" fmla="*/ 3 w 7"/>
                      <a:gd name="T5" fmla="*/ 15 h 15"/>
                      <a:gd name="T6" fmla="*/ 7 w 7"/>
                      <a:gd name="T7" fmla="*/ 12 h 15"/>
                      <a:gd name="T8" fmla="*/ 7 w 7"/>
                      <a:gd name="T9" fmla="*/ 3 h 15"/>
                      <a:gd name="T10" fmla="*/ 3 w 7"/>
                      <a:gd name="T11" fmla="*/ 0 h 15"/>
                      <a:gd name="T12" fmla="*/ 3 w 7"/>
                      <a:gd name="T13" fmla="*/ 0 h 15"/>
                      <a:gd name="T14" fmla="*/ 0 w 7"/>
                      <a:gd name="T15" fmla="*/ 3 h 15"/>
                      <a:gd name="T16" fmla="*/ 0 w 7"/>
                      <a:gd name="T17"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5">
                        <a:moveTo>
                          <a:pt x="0" y="12"/>
                        </a:moveTo>
                        <a:cubicBezTo>
                          <a:pt x="0" y="14"/>
                          <a:pt x="1" y="15"/>
                          <a:pt x="3" y="15"/>
                        </a:cubicBezTo>
                        <a:cubicBezTo>
                          <a:pt x="3" y="15"/>
                          <a:pt x="3" y="15"/>
                          <a:pt x="3" y="15"/>
                        </a:cubicBezTo>
                        <a:cubicBezTo>
                          <a:pt x="5" y="15"/>
                          <a:pt x="7" y="14"/>
                          <a:pt x="7" y="12"/>
                        </a:cubicBezTo>
                        <a:cubicBezTo>
                          <a:pt x="7" y="3"/>
                          <a:pt x="7" y="3"/>
                          <a:pt x="7" y="3"/>
                        </a:cubicBezTo>
                        <a:cubicBezTo>
                          <a:pt x="7" y="1"/>
                          <a:pt x="5" y="0"/>
                          <a:pt x="3" y="0"/>
                        </a:cubicBezTo>
                        <a:cubicBezTo>
                          <a:pt x="3" y="0"/>
                          <a:pt x="3" y="0"/>
                          <a:pt x="3" y="0"/>
                        </a:cubicBezTo>
                        <a:cubicBezTo>
                          <a:pt x="1" y="0"/>
                          <a:pt x="0" y="1"/>
                          <a:pt x="0" y="3"/>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4" name="Freeform 173">
                    <a:extLst>
                      <a:ext uri="{FF2B5EF4-FFF2-40B4-BE49-F238E27FC236}">
                        <a16:creationId xmlns:a16="http://schemas.microsoft.com/office/drawing/2014/main" id="{D1E880DF-F005-4EF1-B5CD-69609C21DB31}"/>
                      </a:ext>
                    </a:extLst>
                  </p:cNvPr>
                  <p:cNvSpPr>
                    <a:spLocks/>
                  </p:cNvSpPr>
                  <p:nvPr/>
                </p:nvSpPr>
                <p:spPr bwMode="auto">
                  <a:xfrm>
                    <a:off x="4371975" y="4656138"/>
                    <a:ext cx="581025" cy="739775"/>
                  </a:xfrm>
                  <a:custGeom>
                    <a:avLst/>
                    <a:gdLst>
                      <a:gd name="T0" fmla="*/ 13 w 155"/>
                      <a:gd name="T1" fmla="*/ 0 h 197"/>
                      <a:gd name="T2" fmla="*/ 142 w 155"/>
                      <a:gd name="T3" fmla="*/ 0 h 197"/>
                      <a:gd name="T4" fmla="*/ 155 w 155"/>
                      <a:gd name="T5" fmla="*/ 13 h 197"/>
                      <a:gd name="T6" fmla="*/ 155 w 155"/>
                      <a:gd name="T7" fmla="*/ 183 h 197"/>
                      <a:gd name="T8" fmla="*/ 142 w 155"/>
                      <a:gd name="T9" fmla="*/ 197 h 197"/>
                      <a:gd name="T10" fmla="*/ 140 w 155"/>
                      <a:gd name="T11" fmla="*/ 197 h 197"/>
                      <a:gd name="T12" fmla="*/ 141 w 155"/>
                      <a:gd name="T13" fmla="*/ 192 h 197"/>
                      <a:gd name="T14" fmla="*/ 122 w 155"/>
                      <a:gd name="T15" fmla="*/ 174 h 197"/>
                      <a:gd name="T16" fmla="*/ 104 w 155"/>
                      <a:gd name="T17" fmla="*/ 192 h 197"/>
                      <a:gd name="T18" fmla="*/ 104 w 155"/>
                      <a:gd name="T19" fmla="*/ 197 h 197"/>
                      <a:gd name="T20" fmla="*/ 50 w 155"/>
                      <a:gd name="T21" fmla="*/ 197 h 197"/>
                      <a:gd name="T22" fmla="*/ 51 w 155"/>
                      <a:gd name="T23" fmla="*/ 192 h 197"/>
                      <a:gd name="T24" fmla="*/ 33 w 155"/>
                      <a:gd name="T25" fmla="*/ 174 h 197"/>
                      <a:gd name="T26" fmla="*/ 14 w 155"/>
                      <a:gd name="T27" fmla="*/ 192 h 197"/>
                      <a:gd name="T28" fmla="*/ 15 w 155"/>
                      <a:gd name="T29" fmla="*/ 197 h 197"/>
                      <a:gd name="T30" fmla="*/ 13 w 155"/>
                      <a:gd name="T31" fmla="*/ 197 h 197"/>
                      <a:gd name="T32" fmla="*/ 0 w 155"/>
                      <a:gd name="T33" fmla="*/ 183 h 197"/>
                      <a:gd name="T34" fmla="*/ 0 w 155"/>
                      <a:gd name="T35" fmla="*/ 13 h 197"/>
                      <a:gd name="T36" fmla="*/ 13 w 155"/>
                      <a:gd name="T37"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197">
                        <a:moveTo>
                          <a:pt x="13" y="0"/>
                        </a:moveTo>
                        <a:cubicBezTo>
                          <a:pt x="142" y="0"/>
                          <a:pt x="142" y="0"/>
                          <a:pt x="142" y="0"/>
                        </a:cubicBezTo>
                        <a:cubicBezTo>
                          <a:pt x="149" y="0"/>
                          <a:pt x="155" y="6"/>
                          <a:pt x="155" y="13"/>
                        </a:cubicBezTo>
                        <a:cubicBezTo>
                          <a:pt x="155" y="183"/>
                          <a:pt x="155" y="183"/>
                          <a:pt x="155" y="183"/>
                        </a:cubicBezTo>
                        <a:cubicBezTo>
                          <a:pt x="155" y="191"/>
                          <a:pt x="149" y="197"/>
                          <a:pt x="142" y="197"/>
                        </a:cubicBezTo>
                        <a:cubicBezTo>
                          <a:pt x="140" y="197"/>
                          <a:pt x="140" y="197"/>
                          <a:pt x="140" y="197"/>
                        </a:cubicBezTo>
                        <a:cubicBezTo>
                          <a:pt x="141" y="195"/>
                          <a:pt x="141" y="194"/>
                          <a:pt x="141" y="192"/>
                        </a:cubicBezTo>
                        <a:cubicBezTo>
                          <a:pt x="141" y="182"/>
                          <a:pt x="132" y="174"/>
                          <a:pt x="122" y="174"/>
                        </a:cubicBezTo>
                        <a:cubicBezTo>
                          <a:pt x="112" y="174"/>
                          <a:pt x="104" y="182"/>
                          <a:pt x="104" y="192"/>
                        </a:cubicBezTo>
                        <a:cubicBezTo>
                          <a:pt x="104" y="194"/>
                          <a:pt x="104" y="195"/>
                          <a:pt x="104" y="197"/>
                        </a:cubicBezTo>
                        <a:cubicBezTo>
                          <a:pt x="50" y="197"/>
                          <a:pt x="50" y="197"/>
                          <a:pt x="50" y="197"/>
                        </a:cubicBezTo>
                        <a:cubicBezTo>
                          <a:pt x="51" y="195"/>
                          <a:pt x="51" y="194"/>
                          <a:pt x="51" y="192"/>
                        </a:cubicBezTo>
                        <a:cubicBezTo>
                          <a:pt x="51" y="182"/>
                          <a:pt x="43" y="174"/>
                          <a:pt x="33" y="174"/>
                        </a:cubicBezTo>
                        <a:cubicBezTo>
                          <a:pt x="22" y="174"/>
                          <a:pt x="14" y="182"/>
                          <a:pt x="14" y="192"/>
                        </a:cubicBezTo>
                        <a:cubicBezTo>
                          <a:pt x="14" y="194"/>
                          <a:pt x="14" y="195"/>
                          <a:pt x="15" y="197"/>
                        </a:cubicBezTo>
                        <a:cubicBezTo>
                          <a:pt x="13" y="197"/>
                          <a:pt x="13" y="197"/>
                          <a:pt x="13" y="197"/>
                        </a:cubicBezTo>
                        <a:cubicBezTo>
                          <a:pt x="5" y="197"/>
                          <a:pt x="0" y="191"/>
                          <a:pt x="0" y="183"/>
                        </a:cubicBezTo>
                        <a:cubicBezTo>
                          <a:pt x="0" y="13"/>
                          <a:pt x="0" y="13"/>
                          <a:pt x="0" y="13"/>
                        </a:cubicBezTo>
                        <a:cubicBezTo>
                          <a:pt x="0" y="6"/>
                          <a:pt x="5"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5" name="Oval 174">
                    <a:extLst>
                      <a:ext uri="{FF2B5EF4-FFF2-40B4-BE49-F238E27FC236}">
                        <a16:creationId xmlns:a16="http://schemas.microsoft.com/office/drawing/2014/main" id="{66947D19-234B-4282-BA05-298C836438AF}"/>
                      </a:ext>
                    </a:extLst>
                  </p:cNvPr>
                  <p:cNvSpPr>
                    <a:spLocks noChangeArrowheads="1"/>
                  </p:cNvSpPr>
                  <p:nvPr/>
                </p:nvSpPr>
                <p:spPr bwMode="auto">
                  <a:xfrm>
                    <a:off x="4784725" y="5332413"/>
                    <a:ext cx="90488" cy="889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6" name="Freeform 175">
                    <a:extLst>
                      <a:ext uri="{FF2B5EF4-FFF2-40B4-BE49-F238E27FC236}">
                        <a16:creationId xmlns:a16="http://schemas.microsoft.com/office/drawing/2014/main" id="{4B3B2C24-D8E3-43C0-B2B8-E1A284B7A389}"/>
                      </a:ext>
                    </a:extLst>
                  </p:cNvPr>
                  <p:cNvSpPr>
                    <a:spLocks/>
                  </p:cNvSpPr>
                  <p:nvPr/>
                </p:nvSpPr>
                <p:spPr bwMode="auto">
                  <a:xfrm>
                    <a:off x="3451225" y="3932238"/>
                    <a:ext cx="1127125" cy="1501775"/>
                  </a:xfrm>
                  <a:custGeom>
                    <a:avLst/>
                    <a:gdLst>
                      <a:gd name="T0" fmla="*/ 297 w 301"/>
                      <a:gd name="T1" fmla="*/ 131 h 400"/>
                      <a:gd name="T2" fmla="*/ 268 w 301"/>
                      <a:gd name="T3" fmla="*/ 72 h 400"/>
                      <a:gd name="T4" fmla="*/ 254 w 301"/>
                      <a:gd name="T5" fmla="*/ 57 h 400"/>
                      <a:gd name="T6" fmla="*/ 203 w 301"/>
                      <a:gd name="T7" fmla="*/ 17 h 400"/>
                      <a:gd name="T8" fmla="*/ 139 w 301"/>
                      <a:gd name="T9" fmla="*/ 23 h 400"/>
                      <a:gd name="T10" fmla="*/ 78 w 301"/>
                      <a:gd name="T11" fmla="*/ 83 h 400"/>
                      <a:gd name="T12" fmla="*/ 15 w 301"/>
                      <a:gd name="T13" fmla="*/ 86 h 400"/>
                      <a:gd name="T14" fmla="*/ 0 w 301"/>
                      <a:gd name="T15" fmla="*/ 101 h 400"/>
                      <a:gd name="T16" fmla="*/ 15 w 301"/>
                      <a:gd name="T17" fmla="*/ 116 h 400"/>
                      <a:gd name="T18" fmla="*/ 94 w 301"/>
                      <a:gd name="T19" fmla="*/ 120 h 400"/>
                      <a:gd name="T20" fmla="*/ 108 w 301"/>
                      <a:gd name="T21" fmla="*/ 116 h 400"/>
                      <a:gd name="T22" fmla="*/ 120 w 301"/>
                      <a:gd name="T23" fmla="*/ 108 h 400"/>
                      <a:gd name="T24" fmla="*/ 115 w 301"/>
                      <a:gd name="T25" fmla="*/ 188 h 400"/>
                      <a:gd name="T26" fmla="*/ 83 w 301"/>
                      <a:gd name="T27" fmla="*/ 372 h 400"/>
                      <a:gd name="T28" fmla="*/ 95 w 301"/>
                      <a:gd name="T29" fmla="*/ 396 h 400"/>
                      <a:gd name="T30" fmla="*/ 120 w 301"/>
                      <a:gd name="T31" fmla="*/ 384 h 400"/>
                      <a:gd name="T32" fmla="*/ 150 w 301"/>
                      <a:gd name="T33" fmla="*/ 280 h 400"/>
                      <a:gd name="T34" fmla="*/ 157 w 301"/>
                      <a:gd name="T35" fmla="*/ 280 h 400"/>
                      <a:gd name="T36" fmla="*/ 159 w 301"/>
                      <a:gd name="T37" fmla="*/ 292 h 400"/>
                      <a:gd name="T38" fmla="*/ 206 w 301"/>
                      <a:gd name="T39" fmla="*/ 386 h 400"/>
                      <a:gd name="T40" fmla="*/ 230 w 301"/>
                      <a:gd name="T41" fmla="*/ 392 h 400"/>
                      <a:gd name="T42" fmla="*/ 236 w 301"/>
                      <a:gd name="T43" fmla="*/ 368 h 400"/>
                      <a:gd name="T44" fmla="*/ 208 w 301"/>
                      <a:gd name="T45" fmla="*/ 280 h 400"/>
                      <a:gd name="T46" fmla="*/ 243 w 301"/>
                      <a:gd name="T47" fmla="*/ 280 h 400"/>
                      <a:gd name="T48" fmla="*/ 202 w 301"/>
                      <a:gd name="T49" fmla="*/ 163 h 400"/>
                      <a:gd name="T50" fmla="*/ 208 w 301"/>
                      <a:gd name="T51" fmla="*/ 76 h 400"/>
                      <a:gd name="T52" fmla="*/ 234 w 301"/>
                      <a:gd name="T53" fmla="*/ 90 h 400"/>
                      <a:gd name="T54" fmla="*/ 271 w 301"/>
                      <a:gd name="T55" fmla="*/ 146 h 400"/>
                      <a:gd name="T56" fmla="*/ 291 w 301"/>
                      <a:gd name="T57" fmla="*/ 151 h 400"/>
                      <a:gd name="T58" fmla="*/ 297 w 301"/>
                      <a:gd name="T59" fmla="*/ 13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1" h="400">
                        <a:moveTo>
                          <a:pt x="297" y="131"/>
                        </a:moveTo>
                        <a:cubicBezTo>
                          <a:pt x="268" y="72"/>
                          <a:pt x="268" y="72"/>
                          <a:pt x="268" y="72"/>
                        </a:cubicBezTo>
                        <a:cubicBezTo>
                          <a:pt x="263" y="62"/>
                          <a:pt x="265" y="66"/>
                          <a:pt x="254" y="57"/>
                        </a:cubicBezTo>
                        <a:cubicBezTo>
                          <a:pt x="203" y="17"/>
                          <a:pt x="203" y="17"/>
                          <a:pt x="203" y="17"/>
                        </a:cubicBezTo>
                        <a:cubicBezTo>
                          <a:pt x="176" y="0"/>
                          <a:pt x="149" y="10"/>
                          <a:pt x="139" y="23"/>
                        </a:cubicBezTo>
                        <a:cubicBezTo>
                          <a:pt x="78" y="83"/>
                          <a:pt x="78" y="83"/>
                          <a:pt x="78" y="83"/>
                        </a:cubicBezTo>
                        <a:cubicBezTo>
                          <a:pt x="15" y="86"/>
                          <a:pt x="15" y="86"/>
                          <a:pt x="15" y="86"/>
                        </a:cubicBezTo>
                        <a:cubicBezTo>
                          <a:pt x="7" y="86"/>
                          <a:pt x="0" y="93"/>
                          <a:pt x="0" y="101"/>
                        </a:cubicBezTo>
                        <a:cubicBezTo>
                          <a:pt x="0" y="109"/>
                          <a:pt x="7" y="116"/>
                          <a:pt x="15" y="116"/>
                        </a:cubicBezTo>
                        <a:cubicBezTo>
                          <a:pt x="94" y="120"/>
                          <a:pt x="94" y="120"/>
                          <a:pt x="94" y="120"/>
                        </a:cubicBezTo>
                        <a:cubicBezTo>
                          <a:pt x="99" y="119"/>
                          <a:pt x="104" y="118"/>
                          <a:pt x="108" y="116"/>
                        </a:cubicBezTo>
                        <a:cubicBezTo>
                          <a:pt x="120" y="108"/>
                          <a:pt x="120" y="108"/>
                          <a:pt x="120" y="108"/>
                        </a:cubicBezTo>
                        <a:cubicBezTo>
                          <a:pt x="115" y="188"/>
                          <a:pt x="115" y="188"/>
                          <a:pt x="115" y="188"/>
                        </a:cubicBezTo>
                        <a:cubicBezTo>
                          <a:pt x="83" y="372"/>
                          <a:pt x="83" y="372"/>
                          <a:pt x="83" y="372"/>
                        </a:cubicBezTo>
                        <a:cubicBezTo>
                          <a:pt x="79" y="382"/>
                          <a:pt x="85" y="393"/>
                          <a:pt x="95" y="396"/>
                        </a:cubicBezTo>
                        <a:cubicBezTo>
                          <a:pt x="105" y="400"/>
                          <a:pt x="116" y="394"/>
                          <a:pt x="120" y="384"/>
                        </a:cubicBezTo>
                        <a:cubicBezTo>
                          <a:pt x="150" y="280"/>
                          <a:pt x="150" y="280"/>
                          <a:pt x="150" y="280"/>
                        </a:cubicBezTo>
                        <a:cubicBezTo>
                          <a:pt x="157" y="280"/>
                          <a:pt x="157" y="280"/>
                          <a:pt x="157" y="280"/>
                        </a:cubicBezTo>
                        <a:cubicBezTo>
                          <a:pt x="159" y="292"/>
                          <a:pt x="159" y="292"/>
                          <a:pt x="159" y="292"/>
                        </a:cubicBezTo>
                        <a:cubicBezTo>
                          <a:pt x="161" y="296"/>
                          <a:pt x="206" y="386"/>
                          <a:pt x="206" y="386"/>
                        </a:cubicBezTo>
                        <a:cubicBezTo>
                          <a:pt x="211" y="394"/>
                          <a:pt x="222" y="397"/>
                          <a:pt x="230" y="392"/>
                        </a:cubicBezTo>
                        <a:cubicBezTo>
                          <a:pt x="239" y="387"/>
                          <a:pt x="241" y="377"/>
                          <a:pt x="236" y="368"/>
                        </a:cubicBezTo>
                        <a:cubicBezTo>
                          <a:pt x="208" y="280"/>
                          <a:pt x="208" y="280"/>
                          <a:pt x="208" y="280"/>
                        </a:cubicBezTo>
                        <a:cubicBezTo>
                          <a:pt x="243" y="280"/>
                          <a:pt x="243" y="280"/>
                          <a:pt x="243" y="280"/>
                        </a:cubicBezTo>
                        <a:cubicBezTo>
                          <a:pt x="243" y="211"/>
                          <a:pt x="217" y="177"/>
                          <a:pt x="202" y="163"/>
                        </a:cubicBezTo>
                        <a:cubicBezTo>
                          <a:pt x="208" y="76"/>
                          <a:pt x="208" y="76"/>
                          <a:pt x="208" y="76"/>
                        </a:cubicBezTo>
                        <a:cubicBezTo>
                          <a:pt x="234" y="90"/>
                          <a:pt x="234" y="90"/>
                          <a:pt x="234" y="90"/>
                        </a:cubicBezTo>
                        <a:cubicBezTo>
                          <a:pt x="271" y="146"/>
                          <a:pt x="271" y="146"/>
                          <a:pt x="271" y="146"/>
                        </a:cubicBezTo>
                        <a:cubicBezTo>
                          <a:pt x="276" y="153"/>
                          <a:pt x="284" y="156"/>
                          <a:pt x="291" y="151"/>
                        </a:cubicBezTo>
                        <a:cubicBezTo>
                          <a:pt x="298" y="147"/>
                          <a:pt x="301" y="138"/>
                          <a:pt x="297"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7" name="Freeform 176">
                    <a:extLst>
                      <a:ext uri="{FF2B5EF4-FFF2-40B4-BE49-F238E27FC236}">
                        <a16:creationId xmlns:a16="http://schemas.microsoft.com/office/drawing/2014/main" id="{FF980943-3DB3-47F7-A256-578B89195DD3}"/>
                      </a:ext>
                    </a:extLst>
                  </p:cNvPr>
                  <p:cNvSpPr>
                    <a:spLocks/>
                  </p:cNvSpPr>
                  <p:nvPr/>
                </p:nvSpPr>
                <p:spPr bwMode="auto">
                  <a:xfrm>
                    <a:off x="3795713" y="3538538"/>
                    <a:ext cx="606425" cy="357188"/>
                  </a:xfrm>
                  <a:custGeom>
                    <a:avLst/>
                    <a:gdLst>
                      <a:gd name="T0" fmla="*/ 127 w 162"/>
                      <a:gd name="T1" fmla="*/ 44 h 95"/>
                      <a:gd name="T2" fmla="*/ 127 w 162"/>
                      <a:gd name="T3" fmla="*/ 44 h 95"/>
                      <a:gd name="T4" fmla="*/ 127 w 162"/>
                      <a:gd name="T5" fmla="*/ 41 h 95"/>
                      <a:gd name="T6" fmla="*/ 96 w 162"/>
                      <a:gd name="T7" fmla="*/ 3 h 95"/>
                      <a:gd name="T8" fmla="*/ 55 w 162"/>
                      <a:gd name="T9" fmla="*/ 26 h 95"/>
                      <a:gd name="T10" fmla="*/ 13 w 162"/>
                      <a:gd name="T11" fmla="*/ 32 h 95"/>
                      <a:gd name="T12" fmla="*/ 47 w 162"/>
                      <a:gd name="T13" fmla="*/ 48 h 95"/>
                      <a:gd name="T14" fmla="*/ 46 w 162"/>
                      <a:gd name="T15" fmla="*/ 56 h 95"/>
                      <a:gd name="T16" fmla="*/ 85 w 162"/>
                      <a:gd name="T17" fmla="*/ 95 h 95"/>
                      <a:gd name="T18" fmla="*/ 123 w 162"/>
                      <a:gd name="T19" fmla="*/ 64 h 95"/>
                      <a:gd name="T20" fmla="*/ 134 w 162"/>
                      <a:gd name="T21" fmla="*/ 65 h 95"/>
                      <a:gd name="T22" fmla="*/ 127 w 162"/>
                      <a:gd name="T23" fmla="*/ 4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95">
                        <a:moveTo>
                          <a:pt x="127" y="44"/>
                        </a:moveTo>
                        <a:cubicBezTo>
                          <a:pt x="127" y="44"/>
                          <a:pt x="127" y="44"/>
                          <a:pt x="127" y="44"/>
                        </a:cubicBezTo>
                        <a:cubicBezTo>
                          <a:pt x="127" y="41"/>
                          <a:pt x="127" y="41"/>
                          <a:pt x="127" y="41"/>
                        </a:cubicBezTo>
                        <a:cubicBezTo>
                          <a:pt x="130" y="21"/>
                          <a:pt x="116" y="7"/>
                          <a:pt x="96" y="3"/>
                        </a:cubicBezTo>
                        <a:cubicBezTo>
                          <a:pt x="77" y="0"/>
                          <a:pt x="59" y="7"/>
                          <a:pt x="55" y="26"/>
                        </a:cubicBezTo>
                        <a:cubicBezTo>
                          <a:pt x="18" y="5"/>
                          <a:pt x="0" y="19"/>
                          <a:pt x="13" y="32"/>
                        </a:cubicBezTo>
                        <a:cubicBezTo>
                          <a:pt x="20" y="38"/>
                          <a:pt x="33" y="44"/>
                          <a:pt x="47" y="48"/>
                        </a:cubicBezTo>
                        <a:cubicBezTo>
                          <a:pt x="46" y="51"/>
                          <a:pt x="46" y="53"/>
                          <a:pt x="46" y="56"/>
                        </a:cubicBezTo>
                        <a:cubicBezTo>
                          <a:pt x="46" y="78"/>
                          <a:pt x="63" y="95"/>
                          <a:pt x="85" y="95"/>
                        </a:cubicBezTo>
                        <a:cubicBezTo>
                          <a:pt x="104" y="95"/>
                          <a:pt x="119" y="82"/>
                          <a:pt x="123" y="64"/>
                        </a:cubicBezTo>
                        <a:cubicBezTo>
                          <a:pt x="126" y="65"/>
                          <a:pt x="130" y="65"/>
                          <a:pt x="134" y="65"/>
                        </a:cubicBezTo>
                        <a:cubicBezTo>
                          <a:pt x="162" y="66"/>
                          <a:pt x="153" y="45"/>
                          <a:pt x="127"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428" name="グループ化 427">
                  <a:extLst>
                    <a:ext uri="{FF2B5EF4-FFF2-40B4-BE49-F238E27FC236}">
                      <a16:creationId xmlns:a16="http://schemas.microsoft.com/office/drawing/2014/main" id="{32E6E5AB-AB29-497E-8A9C-587AB83C1AFC}"/>
                    </a:ext>
                  </a:extLst>
                </p:cNvPr>
                <p:cNvGrpSpPr>
                  <a:grpSpLocks noChangeAspect="1"/>
                </p:cNvGrpSpPr>
                <p:nvPr/>
              </p:nvGrpSpPr>
              <p:grpSpPr>
                <a:xfrm>
                  <a:off x="7281572" y="6101089"/>
                  <a:ext cx="475691" cy="522398"/>
                  <a:chOff x="3373438" y="4567238"/>
                  <a:chExt cx="1665287" cy="1828800"/>
                </a:xfrm>
                <a:solidFill>
                  <a:schemeClr val="bg1">
                    <a:lumMod val="50000"/>
                  </a:schemeClr>
                </a:solidFill>
              </p:grpSpPr>
              <p:sp>
                <p:nvSpPr>
                  <p:cNvPr id="429" name="Oval 211">
                    <a:extLst>
                      <a:ext uri="{FF2B5EF4-FFF2-40B4-BE49-F238E27FC236}">
                        <a16:creationId xmlns:a16="http://schemas.microsoft.com/office/drawing/2014/main" id="{38D2F923-4823-4A6C-A8E1-4F149962A831}"/>
                      </a:ext>
                    </a:extLst>
                  </p:cNvPr>
                  <p:cNvSpPr>
                    <a:spLocks noChangeArrowheads="1"/>
                  </p:cNvSpPr>
                  <p:nvPr/>
                </p:nvSpPr>
                <p:spPr bwMode="auto">
                  <a:xfrm>
                    <a:off x="3887788" y="4567238"/>
                    <a:ext cx="292100" cy="292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 name="Freeform 212">
                    <a:extLst>
                      <a:ext uri="{FF2B5EF4-FFF2-40B4-BE49-F238E27FC236}">
                        <a16:creationId xmlns:a16="http://schemas.microsoft.com/office/drawing/2014/main" id="{D8FDB4F6-D11E-4DB1-8C7E-DC8E7E436DC4}"/>
                      </a:ext>
                    </a:extLst>
                  </p:cNvPr>
                  <p:cNvSpPr>
                    <a:spLocks/>
                  </p:cNvSpPr>
                  <p:nvPr/>
                </p:nvSpPr>
                <p:spPr bwMode="auto">
                  <a:xfrm>
                    <a:off x="3373438" y="4897438"/>
                    <a:ext cx="1125537" cy="1498600"/>
                  </a:xfrm>
                  <a:custGeom>
                    <a:avLst/>
                    <a:gdLst>
                      <a:gd name="T0" fmla="*/ 296 w 300"/>
                      <a:gd name="T1" fmla="*/ 131 h 400"/>
                      <a:gd name="T2" fmla="*/ 267 w 300"/>
                      <a:gd name="T3" fmla="*/ 72 h 400"/>
                      <a:gd name="T4" fmla="*/ 253 w 300"/>
                      <a:gd name="T5" fmla="*/ 57 h 400"/>
                      <a:gd name="T6" fmla="*/ 202 w 300"/>
                      <a:gd name="T7" fmla="*/ 17 h 400"/>
                      <a:gd name="T8" fmla="*/ 138 w 300"/>
                      <a:gd name="T9" fmla="*/ 23 h 400"/>
                      <a:gd name="T10" fmla="*/ 78 w 300"/>
                      <a:gd name="T11" fmla="*/ 83 h 400"/>
                      <a:gd name="T12" fmla="*/ 15 w 300"/>
                      <a:gd name="T13" fmla="*/ 86 h 400"/>
                      <a:gd name="T14" fmla="*/ 0 w 300"/>
                      <a:gd name="T15" fmla="*/ 101 h 400"/>
                      <a:gd name="T16" fmla="*/ 15 w 300"/>
                      <a:gd name="T17" fmla="*/ 116 h 400"/>
                      <a:gd name="T18" fmla="*/ 93 w 300"/>
                      <a:gd name="T19" fmla="*/ 119 h 400"/>
                      <a:gd name="T20" fmla="*/ 104 w 300"/>
                      <a:gd name="T21" fmla="*/ 117 h 400"/>
                      <a:gd name="T22" fmla="*/ 81 w 300"/>
                      <a:gd name="T23" fmla="*/ 379 h 400"/>
                      <a:gd name="T24" fmla="*/ 81 w 300"/>
                      <a:gd name="T25" fmla="*/ 379 h 400"/>
                      <a:gd name="T26" fmla="*/ 94 w 300"/>
                      <a:gd name="T27" fmla="*/ 396 h 400"/>
                      <a:gd name="T28" fmla="*/ 119 w 300"/>
                      <a:gd name="T29" fmla="*/ 384 h 400"/>
                      <a:gd name="T30" fmla="*/ 151 w 300"/>
                      <a:gd name="T31" fmla="*/ 264 h 400"/>
                      <a:gd name="T32" fmla="*/ 159 w 300"/>
                      <a:gd name="T33" fmla="*/ 292 h 400"/>
                      <a:gd name="T34" fmla="*/ 206 w 300"/>
                      <a:gd name="T35" fmla="*/ 386 h 400"/>
                      <a:gd name="T36" fmla="*/ 230 w 300"/>
                      <a:gd name="T37" fmla="*/ 392 h 400"/>
                      <a:gd name="T38" fmla="*/ 236 w 300"/>
                      <a:gd name="T39" fmla="*/ 368 h 400"/>
                      <a:gd name="T40" fmla="*/ 204 w 300"/>
                      <a:gd name="T41" fmla="*/ 270 h 400"/>
                      <a:gd name="T42" fmla="*/ 204 w 300"/>
                      <a:gd name="T43" fmla="*/ 268 h 400"/>
                      <a:gd name="T44" fmla="*/ 221 w 300"/>
                      <a:gd name="T45" fmla="*/ 86 h 400"/>
                      <a:gd name="T46" fmla="*/ 234 w 300"/>
                      <a:gd name="T47" fmla="*/ 89 h 400"/>
                      <a:gd name="T48" fmla="*/ 271 w 300"/>
                      <a:gd name="T49" fmla="*/ 146 h 400"/>
                      <a:gd name="T50" fmla="*/ 291 w 300"/>
                      <a:gd name="T51" fmla="*/ 151 h 400"/>
                      <a:gd name="T52" fmla="*/ 296 w 300"/>
                      <a:gd name="T53" fmla="*/ 13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0" h="400">
                        <a:moveTo>
                          <a:pt x="296" y="131"/>
                        </a:moveTo>
                        <a:cubicBezTo>
                          <a:pt x="267" y="72"/>
                          <a:pt x="267" y="72"/>
                          <a:pt x="267" y="72"/>
                        </a:cubicBezTo>
                        <a:cubicBezTo>
                          <a:pt x="262" y="62"/>
                          <a:pt x="264" y="66"/>
                          <a:pt x="253" y="57"/>
                        </a:cubicBezTo>
                        <a:cubicBezTo>
                          <a:pt x="202" y="17"/>
                          <a:pt x="202" y="17"/>
                          <a:pt x="202" y="17"/>
                        </a:cubicBezTo>
                        <a:cubicBezTo>
                          <a:pt x="175" y="0"/>
                          <a:pt x="149" y="10"/>
                          <a:pt x="138" y="23"/>
                        </a:cubicBezTo>
                        <a:cubicBezTo>
                          <a:pt x="78" y="83"/>
                          <a:pt x="78" y="83"/>
                          <a:pt x="78" y="83"/>
                        </a:cubicBezTo>
                        <a:cubicBezTo>
                          <a:pt x="15" y="86"/>
                          <a:pt x="15" y="86"/>
                          <a:pt x="15" y="86"/>
                        </a:cubicBezTo>
                        <a:cubicBezTo>
                          <a:pt x="6" y="86"/>
                          <a:pt x="0" y="93"/>
                          <a:pt x="0" y="101"/>
                        </a:cubicBezTo>
                        <a:cubicBezTo>
                          <a:pt x="0" y="109"/>
                          <a:pt x="6" y="116"/>
                          <a:pt x="15" y="116"/>
                        </a:cubicBezTo>
                        <a:cubicBezTo>
                          <a:pt x="93" y="119"/>
                          <a:pt x="93" y="119"/>
                          <a:pt x="93" y="119"/>
                        </a:cubicBezTo>
                        <a:cubicBezTo>
                          <a:pt x="97" y="119"/>
                          <a:pt x="101" y="119"/>
                          <a:pt x="104" y="117"/>
                        </a:cubicBezTo>
                        <a:cubicBezTo>
                          <a:pt x="100" y="147"/>
                          <a:pt x="91" y="230"/>
                          <a:pt x="81" y="379"/>
                        </a:cubicBezTo>
                        <a:cubicBezTo>
                          <a:pt x="81" y="379"/>
                          <a:pt x="81" y="379"/>
                          <a:pt x="81" y="379"/>
                        </a:cubicBezTo>
                        <a:cubicBezTo>
                          <a:pt x="82" y="387"/>
                          <a:pt x="87" y="394"/>
                          <a:pt x="94" y="396"/>
                        </a:cubicBezTo>
                        <a:cubicBezTo>
                          <a:pt x="105" y="400"/>
                          <a:pt x="116" y="394"/>
                          <a:pt x="119" y="384"/>
                        </a:cubicBezTo>
                        <a:cubicBezTo>
                          <a:pt x="151" y="264"/>
                          <a:pt x="151" y="264"/>
                          <a:pt x="151" y="264"/>
                        </a:cubicBezTo>
                        <a:cubicBezTo>
                          <a:pt x="159" y="292"/>
                          <a:pt x="159" y="292"/>
                          <a:pt x="159" y="292"/>
                        </a:cubicBezTo>
                        <a:cubicBezTo>
                          <a:pt x="160" y="296"/>
                          <a:pt x="206" y="386"/>
                          <a:pt x="206" y="386"/>
                        </a:cubicBezTo>
                        <a:cubicBezTo>
                          <a:pt x="211" y="394"/>
                          <a:pt x="221" y="397"/>
                          <a:pt x="230" y="392"/>
                        </a:cubicBezTo>
                        <a:cubicBezTo>
                          <a:pt x="238" y="387"/>
                          <a:pt x="241" y="377"/>
                          <a:pt x="236" y="368"/>
                        </a:cubicBezTo>
                        <a:cubicBezTo>
                          <a:pt x="204" y="270"/>
                          <a:pt x="204" y="270"/>
                          <a:pt x="204" y="270"/>
                        </a:cubicBezTo>
                        <a:cubicBezTo>
                          <a:pt x="204" y="268"/>
                          <a:pt x="204" y="268"/>
                          <a:pt x="204" y="268"/>
                        </a:cubicBezTo>
                        <a:cubicBezTo>
                          <a:pt x="221" y="86"/>
                          <a:pt x="221" y="86"/>
                          <a:pt x="221" y="86"/>
                        </a:cubicBezTo>
                        <a:cubicBezTo>
                          <a:pt x="234" y="89"/>
                          <a:pt x="234" y="89"/>
                          <a:pt x="234" y="89"/>
                        </a:cubicBezTo>
                        <a:cubicBezTo>
                          <a:pt x="271" y="146"/>
                          <a:pt x="271" y="146"/>
                          <a:pt x="271" y="146"/>
                        </a:cubicBezTo>
                        <a:cubicBezTo>
                          <a:pt x="275" y="153"/>
                          <a:pt x="284" y="156"/>
                          <a:pt x="291" y="151"/>
                        </a:cubicBezTo>
                        <a:cubicBezTo>
                          <a:pt x="298" y="147"/>
                          <a:pt x="300" y="138"/>
                          <a:pt x="296"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1" name="Freeform 213">
                    <a:extLst>
                      <a:ext uri="{FF2B5EF4-FFF2-40B4-BE49-F238E27FC236}">
                        <a16:creationId xmlns:a16="http://schemas.microsoft.com/office/drawing/2014/main" id="{933B8232-74CA-4B34-8490-933CD37F6C3F}"/>
                      </a:ext>
                    </a:extLst>
                  </p:cNvPr>
                  <p:cNvSpPr>
                    <a:spLocks/>
                  </p:cNvSpPr>
                  <p:nvPr/>
                </p:nvSpPr>
                <p:spPr bwMode="auto">
                  <a:xfrm>
                    <a:off x="4619625" y="5740400"/>
                    <a:ext cx="419100" cy="528637"/>
                  </a:xfrm>
                  <a:custGeom>
                    <a:avLst/>
                    <a:gdLst>
                      <a:gd name="T0" fmla="*/ 111 w 112"/>
                      <a:gd name="T1" fmla="*/ 110 h 141"/>
                      <a:gd name="T2" fmla="*/ 109 w 112"/>
                      <a:gd name="T3" fmla="*/ 116 h 141"/>
                      <a:gd name="T4" fmla="*/ 65 w 112"/>
                      <a:gd name="T5" fmla="*/ 140 h 141"/>
                      <a:gd name="T6" fmla="*/ 60 w 112"/>
                      <a:gd name="T7" fmla="*/ 138 h 141"/>
                      <a:gd name="T8" fmla="*/ 1 w 112"/>
                      <a:gd name="T9" fmla="*/ 30 h 141"/>
                      <a:gd name="T10" fmla="*/ 3 w 112"/>
                      <a:gd name="T11" fmla="*/ 24 h 141"/>
                      <a:gd name="T12" fmla="*/ 47 w 112"/>
                      <a:gd name="T13" fmla="*/ 1 h 141"/>
                      <a:gd name="T14" fmla="*/ 52 w 112"/>
                      <a:gd name="T15" fmla="*/ 3 h 141"/>
                      <a:gd name="T16" fmla="*/ 111 w 112"/>
                      <a:gd name="T17" fmla="*/ 11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41">
                        <a:moveTo>
                          <a:pt x="111" y="110"/>
                        </a:moveTo>
                        <a:cubicBezTo>
                          <a:pt x="112" y="112"/>
                          <a:pt x="111" y="115"/>
                          <a:pt x="109" y="116"/>
                        </a:cubicBezTo>
                        <a:cubicBezTo>
                          <a:pt x="65" y="140"/>
                          <a:pt x="65" y="140"/>
                          <a:pt x="65" y="140"/>
                        </a:cubicBezTo>
                        <a:cubicBezTo>
                          <a:pt x="63" y="141"/>
                          <a:pt x="61" y="140"/>
                          <a:pt x="60" y="138"/>
                        </a:cubicBezTo>
                        <a:cubicBezTo>
                          <a:pt x="1" y="30"/>
                          <a:pt x="1" y="30"/>
                          <a:pt x="1" y="30"/>
                        </a:cubicBezTo>
                        <a:cubicBezTo>
                          <a:pt x="0" y="28"/>
                          <a:pt x="1" y="26"/>
                          <a:pt x="3" y="24"/>
                        </a:cubicBezTo>
                        <a:cubicBezTo>
                          <a:pt x="47" y="1"/>
                          <a:pt x="47" y="1"/>
                          <a:pt x="47" y="1"/>
                        </a:cubicBezTo>
                        <a:cubicBezTo>
                          <a:pt x="49" y="0"/>
                          <a:pt x="51" y="1"/>
                          <a:pt x="52" y="3"/>
                        </a:cubicBezTo>
                        <a:lnTo>
                          <a:pt x="111"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2" name="Freeform 214">
                    <a:extLst>
                      <a:ext uri="{FF2B5EF4-FFF2-40B4-BE49-F238E27FC236}">
                        <a16:creationId xmlns:a16="http://schemas.microsoft.com/office/drawing/2014/main" id="{8EE9C057-2D36-4316-9EC2-AF1DD89FC52B}"/>
                      </a:ext>
                    </a:extLst>
                  </p:cNvPr>
                  <p:cNvSpPr>
                    <a:spLocks/>
                  </p:cNvSpPr>
                  <p:nvPr/>
                </p:nvSpPr>
                <p:spPr bwMode="auto">
                  <a:xfrm>
                    <a:off x="4867275" y="6238875"/>
                    <a:ext cx="153987" cy="157162"/>
                  </a:xfrm>
                  <a:custGeom>
                    <a:avLst/>
                    <a:gdLst>
                      <a:gd name="T0" fmla="*/ 37 w 41"/>
                      <a:gd name="T1" fmla="*/ 12 h 42"/>
                      <a:gd name="T2" fmla="*/ 29 w 41"/>
                      <a:gd name="T3" fmla="*/ 37 h 42"/>
                      <a:gd name="T4" fmla="*/ 5 w 41"/>
                      <a:gd name="T5" fmla="*/ 30 h 42"/>
                      <a:gd name="T6" fmla="*/ 12 w 41"/>
                      <a:gd name="T7" fmla="*/ 5 h 42"/>
                      <a:gd name="T8" fmla="*/ 37 w 41"/>
                      <a:gd name="T9" fmla="*/ 12 h 42"/>
                    </a:gdLst>
                    <a:ahLst/>
                    <a:cxnLst>
                      <a:cxn ang="0">
                        <a:pos x="T0" y="T1"/>
                      </a:cxn>
                      <a:cxn ang="0">
                        <a:pos x="T2" y="T3"/>
                      </a:cxn>
                      <a:cxn ang="0">
                        <a:pos x="T4" y="T5"/>
                      </a:cxn>
                      <a:cxn ang="0">
                        <a:pos x="T6" y="T7"/>
                      </a:cxn>
                      <a:cxn ang="0">
                        <a:pos x="T8" y="T9"/>
                      </a:cxn>
                    </a:cxnLst>
                    <a:rect l="0" t="0" r="r" b="b"/>
                    <a:pathLst>
                      <a:path w="41" h="42">
                        <a:moveTo>
                          <a:pt x="37" y="12"/>
                        </a:moveTo>
                        <a:cubicBezTo>
                          <a:pt x="41" y="21"/>
                          <a:pt x="38" y="32"/>
                          <a:pt x="29" y="37"/>
                        </a:cubicBezTo>
                        <a:cubicBezTo>
                          <a:pt x="20" y="42"/>
                          <a:pt x="9" y="38"/>
                          <a:pt x="5" y="30"/>
                        </a:cubicBezTo>
                        <a:cubicBezTo>
                          <a:pt x="0" y="21"/>
                          <a:pt x="3" y="10"/>
                          <a:pt x="12" y="5"/>
                        </a:cubicBezTo>
                        <a:cubicBezTo>
                          <a:pt x="21" y="0"/>
                          <a:pt x="32" y="3"/>
                          <a:pt x="3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3" name="Freeform 215">
                    <a:extLst>
                      <a:ext uri="{FF2B5EF4-FFF2-40B4-BE49-F238E27FC236}">
                        <a16:creationId xmlns:a16="http://schemas.microsoft.com/office/drawing/2014/main" id="{82A1BB16-CB6E-47D3-B110-63D46195E07F}"/>
                      </a:ext>
                    </a:extLst>
                  </p:cNvPr>
                  <p:cNvSpPr>
                    <a:spLocks/>
                  </p:cNvSpPr>
                  <p:nvPr/>
                </p:nvSpPr>
                <p:spPr bwMode="auto">
                  <a:xfrm>
                    <a:off x="4416425" y="5443538"/>
                    <a:ext cx="450850" cy="781050"/>
                  </a:xfrm>
                  <a:custGeom>
                    <a:avLst/>
                    <a:gdLst>
                      <a:gd name="T0" fmla="*/ 119 w 120"/>
                      <a:gd name="T1" fmla="*/ 199 h 208"/>
                      <a:gd name="T2" fmla="*/ 117 w 120"/>
                      <a:gd name="T3" fmla="*/ 205 h 208"/>
                      <a:gd name="T4" fmla="*/ 113 w 120"/>
                      <a:gd name="T5" fmla="*/ 207 h 208"/>
                      <a:gd name="T6" fmla="*/ 108 w 120"/>
                      <a:gd name="T7" fmla="*/ 206 h 208"/>
                      <a:gd name="T8" fmla="*/ 1 w 120"/>
                      <a:gd name="T9" fmla="*/ 9 h 208"/>
                      <a:gd name="T10" fmla="*/ 3 w 120"/>
                      <a:gd name="T11" fmla="*/ 3 h 208"/>
                      <a:gd name="T12" fmla="*/ 7 w 120"/>
                      <a:gd name="T13" fmla="*/ 1 h 208"/>
                      <a:gd name="T14" fmla="*/ 13 w 120"/>
                      <a:gd name="T15" fmla="*/ 3 h 208"/>
                      <a:gd name="T16" fmla="*/ 119 w 120"/>
                      <a:gd name="T17" fmla="*/ 19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08">
                        <a:moveTo>
                          <a:pt x="119" y="199"/>
                        </a:moveTo>
                        <a:cubicBezTo>
                          <a:pt x="120" y="202"/>
                          <a:pt x="119" y="204"/>
                          <a:pt x="117" y="205"/>
                        </a:cubicBezTo>
                        <a:cubicBezTo>
                          <a:pt x="113" y="207"/>
                          <a:pt x="113" y="207"/>
                          <a:pt x="113" y="207"/>
                        </a:cubicBezTo>
                        <a:cubicBezTo>
                          <a:pt x="111" y="208"/>
                          <a:pt x="109" y="208"/>
                          <a:pt x="108" y="206"/>
                        </a:cubicBezTo>
                        <a:cubicBezTo>
                          <a:pt x="1" y="9"/>
                          <a:pt x="1" y="9"/>
                          <a:pt x="1" y="9"/>
                        </a:cubicBezTo>
                        <a:cubicBezTo>
                          <a:pt x="0" y="7"/>
                          <a:pt x="1" y="4"/>
                          <a:pt x="3" y="3"/>
                        </a:cubicBezTo>
                        <a:cubicBezTo>
                          <a:pt x="7" y="1"/>
                          <a:pt x="7" y="1"/>
                          <a:pt x="7" y="1"/>
                        </a:cubicBezTo>
                        <a:cubicBezTo>
                          <a:pt x="9" y="0"/>
                          <a:pt x="11" y="1"/>
                          <a:pt x="13" y="3"/>
                        </a:cubicBezTo>
                        <a:lnTo>
                          <a:pt x="119"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nvGrpSpPr>
              <p:cNvPr id="483" name="グループ化 482">
                <a:extLst>
                  <a:ext uri="{FF2B5EF4-FFF2-40B4-BE49-F238E27FC236}">
                    <a16:creationId xmlns:a16="http://schemas.microsoft.com/office/drawing/2014/main" id="{5E99D486-1948-4A67-A774-F72906729199}"/>
                  </a:ext>
                </a:extLst>
              </p:cNvPr>
              <p:cNvGrpSpPr/>
              <p:nvPr/>
            </p:nvGrpSpPr>
            <p:grpSpPr>
              <a:xfrm>
                <a:off x="2528803" y="7135223"/>
                <a:ext cx="345541" cy="296829"/>
                <a:chOff x="5766210" y="0"/>
                <a:chExt cx="1204913" cy="1035050"/>
              </a:xfrm>
              <a:solidFill>
                <a:schemeClr val="bg1">
                  <a:lumMod val="50000"/>
                </a:schemeClr>
              </a:solidFill>
            </p:grpSpPr>
            <p:sp>
              <p:nvSpPr>
                <p:cNvPr id="484" name="Oval 55">
                  <a:extLst>
                    <a:ext uri="{FF2B5EF4-FFF2-40B4-BE49-F238E27FC236}">
                      <a16:creationId xmlns:a16="http://schemas.microsoft.com/office/drawing/2014/main" id="{89383CA1-8A54-4FF0-9E4D-687FA9EC331D}"/>
                    </a:ext>
                  </a:extLst>
                </p:cNvPr>
                <p:cNvSpPr>
                  <a:spLocks noChangeArrowheads="1"/>
                </p:cNvSpPr>
                <p:nvPr/>
              </p:nvSpPr>
              <p:spPr bwMode="auto">
                <a:xfrm>
                  <a:off x="6325010" y="465138"/>
                  <a:ext cx="127000" cy="128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5" name="Oval 56">
                  <a:extLst>
                    <a:ext uri="{FF2B5EF4-FFF2-40B4-BE49-F238E27FC236}">
                      <a16:creationId xmlns:a16="http://schemas.microsoft.com/office/drawing/2014/main" id="{FBB0FDDF-9ED3-435C-9107-CC2AD1FAF192}"/>
                    </a:ext>
                  </a:extLst>
                </p:cNvPr>
                <p:cNvSpPr>
                  <a:spLocks noChangeArrowheads="1"/>
                </p:cNvSpPr>
                <p:nvPr/>
              </p:nvSpPr>
              <p:spPr bwMode="auto">
                <a:xfrm>
                  <a:off x="5934485" y="0"/>
                  <a:ext cx="157163" cy="157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6" name="Oval 57">
                  <a:extLst>
                    <a:ext uri="{FF2B5EF4-FFF2-40B4-BE49-F238E27FC236}">
                      <a16:creationId xmlns:a16="http://schemas.microsoft.com/office/drawing/2014/main" id="{7832382B-6237-438D-94C1-3141E8AD894B}"/>
                    </a:ext>
                  </a:extLst>
                </p:cNvPr>
                <p:cNvSpPr>
                  <a:spLocks noChangeArrowheads="1"/>
                </p:cNvSpPr>
                <p:nvPr/>
              </p:nvSpPr>
              <p:spPr bwMode="auto">
                <a:xfrm>
                  <a:off x="6698072" y="0"/>
                  <a:ext cx="157163" cy="157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7" name="Freeform 58">
                  <a:extLst>
                    <a:ext uri="{FF2B5EF4-FFF2-40B4-BE49-F238E27FC236}">
                      <a16:creationId xmlns:a16="http://schemas.microsoft.com/office/drawing/2014/main" id="{AE65EEBA-9285-4EC4-873E-BD69AC77A47A}"/>
                    </a:ext>
                  </a:extLst>
                </p:cNvPr>
                <p:cNvSpPr>
                  <a:spLocks/>
                </p:cNvSpPr>
                <p:nvPr/>
              </p:nvSpPr>
              <p:spPr bwMode="auto">
                <a:xfrm>
                  <a:off x="5766210" y="190500"/>
                  <a:ext cx="1204913" cy="844550"/>
                </a:xfrm>
                <a:custGeom>
                  <a:avLst/>
                  <a:gdLst>
                    <a:gd name="T0" fmla="*/ 418 w 595"/>
                    <a:gd name="T1" fmla="*/ 49 h 417"/>
                    <a:gd name="T2" fmla="*/ 380 w 595"/>
                    <a:gd name="T3" fmla="*/ 156 h 417"/>
                    <a:gd name="T4" fmla="*/ 308 w 595"/>
                    <a:gd name="T5" fmla="*/ 211 h 417"/>
                    <a:gd name="T6" fmla="*/ 232 w 595"/>
                    <a:gd name="T7" fmla="*/ 152 h 417"/>
                    <a:gd name="T8" fmla="*/ 192 w 595"/>
                    <a:gd name="T9" fmla="*/ 40 h 417"/>
                    <a:gd name="T10" fmla="*/ 52 w 595"/>
                    <a:gd name="T11" fmla="*/ 40 h 417"/>
                    <a:gd name="T12" fmla="*/ 12 w 595"/>
                    <a:gd name="T13" fmla="*/ 190 h 417"/>
                    <a:gd name="T14" fmla="*/ 63 w 595"/>
                    <a:gd name="T15" fmla="*/ 109 h 417"/>
                    <a:gd name="T16" fmla="*/ 80 w 595"/>
                    <a:gd name="T17" fmla="*/ 103 h 417"/>
                    <a:gd name="T18" fmla="*/ 69 w 595"/>
                    <a:gd name="T19" fmla="*/ 262 h 417"/>
                    <a:gd name="T20" fmla="*/ 75 w 595"/>
                    <a:gd name="T21" fmla="*/ 398 h 417"/>
                    <a:gd name="T22" fmla="*/ 114 w 595"/>
                    <a:gd name="T23" fmla="*/ 398 h 417"/>
                    <a:gd name="T24" fmla="*/ 120 w 595"/>
                    <a:gd name="T25" fmla="*/ 262 h 417"/>
                    <a:gd name="T26" fmla="*/ 124 w 595"/>
                    <a:gd name="T27" fmla="*/ 262 h 417"/>
                    <a:gd name="T28" fmla="*/ 130 w 595"/>
                    <a:gd name="T29" fmla="*/ 398 h 417"/>
                    <a:gd name="T30" fmla="*/ 170 w 595"/>
                    <a:gd name="T31" fmla="*/ 398 h 417"/>
                    <a:gd name="T32" fmla="*/ 176 w 595"/>
                    <a:gd name="T33" fmla="*/ 262 h 417"/>
                    <a:gd name="T34" fmla="*/ 165 w 595"/>
                    <a:gd name="T35" fmla="*/ 103 h 417"/>
                    <a:gd name="T36" fmla="*/ 202 w 595"/>
                    <a:gd name="T37" fmla="*/ 160 h 417"/>
                    <a:gd name="T38" fmla="*/ 262 w 595"/>
                    <a:gd name="T39" fmla="*/ 243 h 417"/>
                    <a:gd name="T40" fmla="*/ 276 w 595"/>
                    <a:gd name="T41" fmla="*/ 404 h 417"/>
                    <a:gd name="T42" fmla="*/ 302 w 595"/>
                    <a:gd name="T43" fmla="*/ 404 h 417"/>
                    <a:gd name="T44" fmla="*/ 308 w 595"/>
                    <a:gd name="T45" fmla="*/ 313 h 417"/>
                    <a:gd name="T46" fmla="*/ 313 w 595"/>
                    <a:gd name="T47" fmla="*/ 404 h 417"/>
                    <a:gd name="T48" fmla="*/ 340 w 595"/>
                    <a:gd name="T49" fmla="*/ 404 h 417"/>
                    <a:gd name="T50" fmla="*/ 353 w 595"/>
                    <a:gd name="T51" fmla="*/ 243 h 417"/>
                    <a:gd name="T52" fmla="*/ 410 w 595"/>
                    <a:gd name="T53" fmla="*/ 160 h 417"/>
                    <a:gd name="T54" fmla="*/ 440 w 595"/>
                    <a:gd name="T55" fmla="*/ 219 h 417"/>
                    <a:gd name="T56" fmla="*/ 448 w 595"/>
                    <a:gd name="T57" fmla="*/ 398 h 417"/>
                    <a:gd name="T58" fmla="*/ 487 w 595"/>
                    <a:gd name="T59" fmla="*/ 398 h 417"/>
                    <a:gd name="T60" fmla="*/ 495 w 595"/>
                    <a:gd name="T61" fmla="*/ 219 h 417"/>
                    <a:gd name="T62" fmla="*/ 503 w 595"/>
                    <a:gd name="T63" fmla="*/ 398 h 417"/>
                    <a:gd name="T64" fmla="*/ 542 w 595"/>
                    <a:gd name="T65" fmla="*/ 398 h 417"/>
                    <a:gd name="T66" fmla="*/ 550 w 595"/>
                    <a:gd name="T67" fmla="*/ 219 h 417"/>
                    <a:gd name="T68" fmla="*/ 554 w 595"/>
                    <a:gd name="T69" fmla="*/ 126 h 417"/>
                    <a:gd name="T70" fmla="*/ 573 w 595"/>
                    <a:gd name="T71" fmla="*/ 219 h 417"/>
                    <a:gd name="T72" fmla="*/ 591 w 595"/>
                    <a:gd name="T73" fmla="*/ 126 h 417"/>
                    <a:gd name="T74" fmla="*/ 495 w 595"/>
                    <a:gd name="T75" fmla="*/ 3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5" h="417">
                      <a:moveTo>
                        <a:pt x="495" y="3"/>
                      </a:moveTo>
                      <a:cubicBezTo>
                        <a:pt x="495" y="3"/>
                        <a:pt x="435" y="0"/>
                        <a:pt x="418" y="49"/>
                      </a:cubicBezTo>
                      <a:cubicBezTo>
                        <a:pt x="381" y="149"/>
                        <a:pt x="381" y="149"/>
                        <a:pt x="381" y="149"/>
                      </a:cubicBezTo>
                      <a:cubicBezTo>
                        <a:pt x="380" y="151"/>
                        <a:pt x="380" y="154"/>
                        <a:pt x="380" y="156"/>
                      </a:cubicBezTo>
                      <a:cubicBezTo>
                        <a:pt x="368" y="169"/>
                        <a:pt x="352" y="188"/>
                        <a:pt x="349" y="192"/>
                      </a:cubicBezTo>
                      <a:cubicBezTo>
                        <a:pt x="343" y="198"/>
                        <a:pt x="333" y="211"/>
                        <a:pt x="308" y="211"/>
                      </a:cubicBezTo>
                      <a:cubicBezTo>
                        <a:pt x="282" y="211"/>
                        <a:pt x="272" y="198"/>
                        <a:pt x="266" y="192"/>
                      </a:cubicBezTo>
                      <a:cubicBezTo>
                        <a:pt x="262" y="187"/>
                        <a:pt x="244" y="166"/>
                        <a:pt x="232" y="152"/>
                      </a:cubicBezTo>
                      <a:cubicBezTo>
                        <a:pt x="231" y="151"/>
                        <a:pt x="231" y="150"/>
                        <a:pt x="231" y="149"/>
                      </a:cubicBezTo>
                      <a:cubicBezTo>
                        <a:pt x="192" y="40"/>
                        <a:pt x="192" y="40"/>
                        <a:pt x="192" y="40"/>
                      </a:cubicBezTo>
                      <a:cubicBezTo>
                        <a:pt x="177" y="1"/>
                        <a:pt x="122" y="3"/>
                        <a:pt x="122" y="3"/>
                      </a:cubicBezTo>
                      <a:cubicBezTo>
                        <a:pt x="122" y="3"/>
                        <a:pt x="68" y="1"/>
                        <a:pt x="52" y="40"/>
                      </a:cubicBezTo>
                      <a:cubicBezTo>
                        <a:pt x="3" y="170"/>
                        <a:pt x="3" y="170"/>
                        <a:pt x="3" y="170"/>
                      </a:cubicBezTo>
                      <a:cubicBezTo>
                        <a:pt x="0" y="178"/>
                        <a:pt x="4" y="187"/>
                        <a:pt x="12" y="190"/>
                      </a:cubicBezTo>
                      <a:cubicBezTo>
                        <a:pt x="20" y="193"/>
                        <a:pt x="29" y="189"/>
                        <a:pt x="32" y="181"/>
                      </a:cubicBezTo>
                      <a:cubicBezTo>
                        <a:pt x="63" y="109"/>
                        <a:pt x="63" y="109"/>
                        <a:pt x="63" y="109"/>
                      </a:cubicBezTo>
                      <a:cubicBezTo>
                        <a:pt x="80" y="73"/>
                        <a:pt x="80" y="73"/>
                        <a:pt x="80" y="73"/>
                      </a:cubicBezTo>
                      <a:cubicBezTo>
                        <a:pt x="80" y="103"/>
                        <a:pt x="80" y="103"/>
                        <a:pt x="80" y="103"/>
                      </a:cubicBezTo>
                      <a:cubicBezTo>
                        <a:pt x="31" y="262"/>
                        <a:pt x="31" y="262"/>
                        <a:pt x="31" y="262"/>
                      </a:cubicBezTo>
                      <a:cubicBezTo>
                        <a:pt x="69" y="262"/>
                        <a:pt x="69" y="262"/>
                        <a:pt x="69" y="262"/>
                      </a:cubicBezTo>
                      <a:cubicBezTo>
                        <a:pt x="70" y="296"/>
                        <a:pt x="70" y="296"/>
                        <a:pt x="70" y="296"/>
                      </a:cubicBezTo>
                      <a:cubicBezTo>
                        <a:pt x="75" y="398"/>
                        <a:pt x="75" y="398"/>
                        <a:pt x="75" y="398"/>
                      </a:cubicBezTo>
                      <a:cubicBezTo>
                        <a:pt x="75" y="409"/>
                        <a:pt x="84" y="417"/>
                        <a:pt x="95" y="417"/>
                      </a:cubicBezTo>
                      <a:cubicBezTo>
                        <a:pt x="106" y="417"/>
                        <a:pt x="114" y="409"/>
                        <a:pt x="114" y="398"/>
                      </a:cubicBezTo>
                      <a:cubicBezTo>
                        <a:pt x="119" y="296"/>
                        <a:pt x="119" y="296"/>
                        <a:pt x="119" y="296"/>
                      </a:cubicBezTo>
                      <a:cubicBezTo>
                        <a:pt x="120" y="262"/>
                        <a:pt x="120" y="262"/>
                        <a:pt x="120" y="262"/>
                      </a:cubicBezTo>
                      <a:cubicBezTo>
                        <a:pt x="122" y="262"/>
                        <a:pt x="122" y="262"/>
                        <a:pt x="122" y="262"/>
                      </a:cubicBezTo>
                      <a:cubicBezTo>
                        <a:pt x="124" y="262"/>
                        <a:pt x="124" y="262"/>
                        <a:pt x="124" y="262"/>
                      </a:cubicBezTo>
                      <a:cubicBezTo>
                        <a:pt x="126" y="296"/>
                        <a:pt x="126" y="296"/>
                        <a:pt x="126" y="296"/>
                      </a:cubicBezTo>
                      <a:cubicBezTo>
                        <a:pt x="130" y="398"/>
                        <a:pt x="130" y="398"/>
                        <a:pt x="130" y="398"/>
                      </a:cubicBezTo>
                      <a:cubicBezTo>
                        <a:pt x="130" y="409"/>
                        <a:pt x="139" y="417"/>
                        <a:pt x="150" y="417"/>
                      </a:cubicBezTo>
                      <a:cubicBezTo>
                        <a:pt x="161" y="417"/>
                        <a:pt x="170" y="409"/>
                        <a:pt x="170" y="398"/>
                      </a:cubicBezTo>
                      <a:cubicBezTo>
                        <a:pt x="174" y="296"/>
                        <a:pt x="174" y="296"/>
                        <a:pt x="174" y="296"/>
                      </a:cubicBezTo>
                      <a:cubicBezTo>
                        <a:pt x="176" y="262"/>
                        <a:pt x="176" y="262"/>
                        <a:pt x="176" y="262"/>
                      </a:cubicBezTo>
                      <a:cubicBezTo>
                        <a:pt x="214" y="262"/>
                        <a:pt x="214" y="262"/>
                        <a:pt x="214" y="262"/>
                      </a:cubicBezTo>
                      <a:cubicBezTo>
                        <a:pt x="165" y="103"/>
                        <a:pt x="165" y="103"/>
                        <a:pt x="165" y="103"/>
                      </a:cubicBezTo>
                      <a:cubicBezTo>
                        <a:pt x="165" y="73"/>
                        <a:pt x="165" y="73"/>
                        <a:pt x="165" y="73"/>
                      </a:cubicBezTo>
                      <a:cubicBezTo>
                        <a:pt x="202" y="160"/>
                        <a:pt x="202" y="160"/>
                        <a:pt x="202" y="160"/>
                      </a:cubicBezTo>
                      <a:cubicBezTo>
                        <a:pt x="205" y="165"/>
                        <a:pt x="210" y="169"/>
                        <a:pt x="215" y="169"/>
                      </a:cubicBezTo>
                      <a:cubicBezTo>
                        <a:pt x="231" y="195"/>
                        <a:pt x="260" y="240"/>
                        <a:pt x="262" y="243"/>
                      </a:cubicBezTo>
                      <a:cubicBezTo>
                        <a:pt x="265" y="248"/>
                        <a:pt x="267" y="254"/>
                        <a:pt x="267" y="259"/>
                      </a:cubicBezTo>
                      <a:cubicBezTo>
                        <a:pt x="268" y="284"/>
                        <a:pt x="276" y="404"/>
                        <a:pt x="276" y="404"/>
                      </a:cubicBezTo>
                      <a:cubicBezTo>
                        <a:pt x="276" y="411"/>
                        <a:pt x="281" y="417"/>
                        <a:pt x="289" y="417"/>
                      </a:cubicBezTo>
                      <a:cubicBezTo>
                        <a:pt x="296" y="417"/>
                        <a:pt x="302" y="411"/>
                        <a:pt x="302" y="404"/>
                      </a:cubicBezTo>
                      <a:cubicBezTo>
                        <a:pt x="305" y="365"/>
                        <a:pt x="305" y="365"/>
                        <a:pt x="305" y="365"/>
                      </a:cubicBezTo>
                      <a:cubicBezTo>
                        <a:pt x="308" y="313"/>
                        <a:pt x="308" y="313"/>
                        <a:pt x="308" y="313"/>
                      </a:cubicBezTo>
                      <a:cubicBezTo>
                        <a:pt x="310" y="365"/>
                        <a:pt x="310" y="365"/>
                        <a:pt x="310" y="365"/>
                      </a:cubicBezTo>
                      <a:cubicBezTo>
                        <a:pt x="313" y="404"/>
                        <a:pt x="313" y="404"/>
                        <a:pt x="313" y="404"/>
                      </a:cubicBezTo>
                      <a:cubicBezTo>
                        <a:pt x="313" y="411"/>
                        <a:pt x="319" y="417"/>
                        <a:pt x="326" y="417"/>
                      </a:cubicBezTo>
                      <a:cubicBezTo>
                        <a:pt x="334" y="417"/>
                        <a:pt x="340" y="411"/>
                        <a:pt x="340" y="404"/>
                      </a:cubicBezTo>
                      <a:cubicBezTo>
                        <a:pt x="340" y="404"/>
                        <a:pt x="347" y="284"/>
                        <a:pt x="348" y="259"/>
                      </a:cubicBezTo>
                      <a:cubicBezTo>
                        <a:pt x="348" y="254"/>
                        <a:pt x="350" y="248"/>
                        <a:pt x="353" y="243"/>
                      </a:cubicBezTo>
                      <a:cubicBezTo>
                        <a:pt x="355" y="240"/>
                        <a:pt x="384" y="194"/>
                        <a:pt x="400" y="169"/>
                      </a:cubicBezTo>
                      <a:cubicBezTo>
                        <a:pt x="404" y="167"/>
                        <a:pt x="408" y="164"/>
                        <a:pt x="410" y="160"/>
                      </a:cubicBezTo>
                      <a:cubicBezTo>
                        <a:pt x="436" y="102"/>
                        <a:pt x="436" y="102"/>
                        <a:pt x="436" y="102"/>
                      </a:cubicBezTo>
                      <a:cubicBezTo>
                        <a:pt x="438" y="154"/>
                        <a:pt x="440" y="219"/>
                        <a:pt x="440" y="219"/>
                      </a:cubicBezTo>
                      <a:cubicBezTo>
                        <a:pt x="443" y="296"/>
                        <a:pt x="443" y="296"/>
                        <a:pt x="443" y="296"/>
                      </a:cubicBezTo>
                      <a:cubicBezTo>
                        <a:pt x="448" y="398"/>
                        <a:pt x="448" y="398"/>
                        <a:pt x="448" y="398"/>
                      </a:cubicBezTo>
                      <a:cubicBezTo>
                        <a:pt x="448" y="409"/>
                        <a:pt x="456" y="417"/>
                        <a:pt x="467" y="417"/>
                      </a:cubicBezTo>
                      <a:cubicBezTo>
                        <a:pt x="478" y="417"/>
                        <a:pt x="487" y="409"/>
                        <a:pt x="487" y="398"/>
                      </a:cubicBezTo>
                      <a:cubicBezTo>
                        <a:pt x="492" y="296"/>
                        <a:pt x="492" y="296"/>
                        <a:pt x="492" y="296"/>
                      </a:cubicBezTo>
                      <a:cubicBezTo>
                        <a:pt x="495" y="219"/>
                        <a:pt x="495" y="219"/>
                        <a:pt x="495" y="219"/>
                      </a:cubicBezTo>
                      <a:cubicBezTo>
                        <a:pt x="498" y="296"/>
                        <a:pt x="498" y="296"/>
                        <a:pt x="498" y="296"/>
                      </a:cubicBezTo>
                      <a:cubicBezTo>
                        <a:pt x="503" y="398"/>
                        <a:pt x="503" y="398"/>
                        <a:pt x="503" y="398"/>
                      </a:cubicBezTo>
                      <a:cubicBezTo>
                        <a:pt x="503" y="409"/>
                        <a:pt x="512" y="417"/>
                        <a:pt x="523" y="417"/>
                      </a:cubicBezTo>
                      <a:cubicBezTo>
                        <a:pt x="533" y="417"/>
                        <a:pt x="542" y="409"/>
                        <a:pt x="542" y="398"/>
                      </a:cubicBezTo>
                      <a:cubicBezTo>
                        <a:pt x="547" y="296"/>
                        <a:pt x="547" y="296"/>
                        <a:pt x="547" y="296"/>
                      </a:cubicBezTo>
                      <a:cubicBezTo>
                        <a:pt x="550" y="219"/>
                        <a:pt x="550" y="219"/>
                        <a:pt x="550" y="219"/>
                      </a:cubicBezTo>
                      <a:cubicBezTo>
                        <a:pt x="550" y="219"/>
                        <a:pt x="552" y="160"/>
                        <a:pt x="553" y="110"/>
                      </a:cubicBezTo>
                      <a:cubicBezTo>
                        <a:pt x="554" y="126"/>
                        <a:pt x="554" y="126"/>
                        <a:pt x="554" y="126"/>
                      </a:cubicBezTo>
                      <a:cubicBezTo>
                        <a:pt x="558" y="204"/>
                        <a:pt x="558" y="204"/>
                        <a:pt x="558" y="204"/>
                      </a:cubicBezTo>
                      <a:cubicBezTo>
                        <a:pt x="558" y="212"/>
                        <a:pt x="564" y="219"/>
                        <a:pt x="573" y="219"/>
                      </a:cubicBezTo>
                      <a:cubicBezTo>
                        <a:pt x="581" y="219"/>
                        <a:pt x="588" y="212"/>
                        <a:pt x="588" y="204"/>
                      </a:cubicBezTo>
                      <a:cubicBezTo>
                        <a:pt x="591" y="126"/>
                        <a:pt x="591" y="126"/>
                        <a:pt x="591" y="126"/>
                      </a:cubicBezTo>
                      <a:cubicBezTo>
                        <a:pt x="594" y="76"/>
                        <a:pt x="594" y="76"/>
                        <a:pt x="594" y="76"/>
                      </a:cubicBezTo>
                      <a:cubicBezTo>
                        <a:pt x="595" y="34"/>
                        <a:pt x="551" y="3"/>
                        <a:pt x="49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529" name="グループ化 528">
                <a:extLst>
                  <a:ext uri="{FF2B5EF4-FFF2-40B4-BE49-F238E27FC236}">
                    <a16:creationId xmlns:a16="http://schemas.microsoft.com/office/drawing/2014/main" id="{9A4D50F1-1562-4FCF-9580-B9D1EBB19CAB}"/>
                  </a:ext>
                </a:extLst>
              </p:cNvPr>
              <p:cNvGrpSpPr/>
              <p:nvPr/>
            </p:nvGrpSpPr>
            <p:grpSpPr>
              <a:xfrm>
                <a:off x="945647" y="7163119"/>
                <a:ext cx="364952" cy="260860"/>
                <a:chOff x="4506830" y="3443426"/>
                <a:chExt cx="364952" cy="260860"/>
              </a:xfrm>
            </p:grpSpPr>
            <p:grpSp>
              <p:nvGrpSpPr>
                <p:cNvPr id="519" name="グループ化 518">
                  <a:extLst>
                    <a:ext uri="{FF2B5EF4-FFF2-40B4-BE49-F238E27FC236}">
                      <a16:creationId xmlns:a16="http://schemas.microsoft.com/office/drawing/2014/main" id="{30A1B7A3-1942-437A-AA04-2F932BCEDFF9}"/>
                    </a:ext>
                  </a:extLst>
                </p:cNvPr>
                <p:cNvGrpSpPr/>
                <p:nvPr/>
              </p:nvGrpSpPr>
              <p:grpSpPr>
                <a:xfrm>
                  <a:off x="4506830" y="3443426"/>
                  <a:ext cx="164934" cy="167906"/>
                  <a:chOff x="2801885" y="5075608"/>
                  <a:chExt cx="257985" cy="262633"/>
                </a:xfrm>
                <a:solidFill>
                  <a:schemeClr val="bg1">
                    <a:lumMod val="50000"/>
                  </a:schemeClr>
                </a:solidFill>
              </p:grpSpPr>
              <p:sp>
                <p:nvSpPr>
                  <p:cNvPr id="523" name="Freeform 24">
                    <a:extLst>
                      <a:ext uri="{FF2B5EF4-FFF2-40B4-BE49-F238E27FC236}">
                        <a16:creationId xmlns:a16="http://schemas.microsoft.com/office/drawing/2014/main" id="{48AE777C-AFF9-4071-860C-09688EDFD6BE}"/>
                      </a:ext>
                    </a:extLst>
                  </p:cNvPr>
                  <p:cNvSpPr>
                    <a:spLocks/>
                  </p:cNvSpPr>
                  <p:nvPr/>
                </p:nvSpPr>
                <p:spPr bwMode="auto">
                  <a:xfrm>
                    <a:off x="2955746" y="5075608"/>
                    <a:ext cx="64612" cy="65077"/>
                  </a:xfrm>
                  <a:custGeom>
                    <a:avLst/>
                    <a:gdLst>
                      <a:gd name="T0" fmla="*/ 5 w 59"/>
                      <a:gd name="T1" fmla="*/ 21 h 59"/>
                      <a:gd name="T2" fmla="*/ 21 w 59"/>
                      <a:gd name="T3" fmla="*/ 54 h 59"/>
                      <a:gd name="T4" fmla="*/ 54 w 59"/>
                      <a:gd name="T5" fmla="*/ 38 h 59"/>
                      <a:gd name="T6" fmla="*/ 38 w 59"/>
                      <a:gd name="T7" fmla="*/ 5 h 59"/>
                      <a:gd name="T8" fmla="*/ 5 w 59"/>
                      <a:gd name="T9" fmla="*/ 21 h 59"/>
                    </a:gdLst>
                    <a:ahLst/>
                    <a:cxnLst>
                      <a:cxn ang="0">
                        <a:pos x="T0" y="T1"/>
                      </a:cxn>
                      <a:cxn ang="0">
                        <a:pos x="T2" y="T3"/>
                      </a:cxn>
                      <a:cxn ang="0">
                        <a:pos x="T4" y="T5"/>
                      </a:cxn>
                      <a:cxn ang="0">
                        <a:pos x="T6" y="T7"/>
                      </a:cxn>
                      <a:cxn ang="0">
                        <a:pos x="T8" y="T9"/>
                      </a:cxn>
                    </a:cxnLst>
                    <a:rect l="0" t="0" r="r" b="b"/>
                    <a:pathLst>
                      <a:path w="59" h="59">
                        <a:moveTo>
                          <a:pt x="5" y="21"/>
                        </a:moveTo>
                        <a:cubicBezTo>
                          <a:pt x="0" y="34"/>
                          <a:pt x="7" y="49"/>
                          <a:pt x="21" y="54"/>
                        </a:cubicBezTo>
                        <a:cubicBezTo>
                          <a:pt x="34" y="59"/>
                          <a:pt x="49" y="52"/>
                          <a:pt x="54" y="38"/>
                        </a:cubicBezTo>
                        <a:cubicBezTo>
                          <a:pt x="59" y="25"/>
                          <a:pt x="52" y="10"/>
                          <a:pt x="38" y="5"/>
                        </a:cubicBezTo>
                        <a:cubicBezTo>
                          <a:pt x="25" y="0"/>
                          <a:pt x="10" y="7"/>
                          <a:pt x="5" y="2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4" name="Freeform 27">
                    <a:extLst>
                      <a:ext uri="{FF2B5EF4-FFF2-40B4-BE49-F238E27FC236}">
                        <a16:creationId xmlns:a16="http://schemas.microsoft.com/office/drawing/2014/main" id="{36DF2136-5E6B-4F10-87D1-E40B392887BA}"/>
                      </a:ext>
                    </a:extLst>
                  </p:cNvPr>
                  <p:cNvSpPr>
                    <a:spLocks/>
                  </p:cNvSpPr>
                  <p:nvPr/>
                </p:nvSpPr>
                <p:spPr bwMode="auto">
                  <a:xfrm>
                    <a:off x="2801885" y="5142544"/>
                    <a:ext cx="257985" cy="195697"/>
                  </a:xfrm>
                  <a:custGeom>
                    <a:avLst/>
                    <a:gdLst>
                      <a:gd name="T0" fmla="*/ 94 w 235"/>
                      <a:gd name="T1" fmla="*/ 41 h 178"/>
                      <a:gd name="T2" fmla="*/ 60 w 235"/>
                      <a:gd name="T3" fmla="*/ 114 h 178"/>
                      <a:gd name="T4" fmla="*/ 17 w 235"/>
                      <a:gd name="T5" fmla="*/ 103 h 178"/>
                      <a:gd name="T6" fmla="*/ 2 w 235"/>
                      <a:gd name="T7" fmla="*/ 110 h 178"/>
                      <a:gd name="T8" fmla="*/ 9 w 235"/>
                      <a:gd name="T9" fmla="*/ 125 h 178"/>
                      <a:gd name="T10" fmla="*/ 58 w 235"/>
                      <a:gd name="T11" fmla="*/ 149 h 178"/>
                      <a:gd name="T12" fmla="*/ 58 w 235"/>
                      <a:gd name="T13" fmla="*/ 149 h 178"/>
                      <a:gd name="T14" fmla="*/ 80 w 235"/>
                      <a:gd name="T15" fmla="*/ 145 h 178"/>
                      <a:gd name="T16" fmla="*/ 109 w 235"/>
                      <a:gd name="T17" fmla="*/ 112 h 178"/>
                      <a:gd name="T18" fmla="*/ 182 w 235"/>
                      <a:gd name="T19" fmla="*/ 171 h 178"/>
                      <a:gd name="T20" fmla="*/ 201 w 235"/>
                      <a:gd name="T21" fmla="*/ 173 h 178"/>
                      <a:gd name="T22" fmla="*/ 203 w 235"/>
                      <a:gd name="T23" fmla="*/ 154 h 178"/>
                      <a:gd name="T24" fmla="*/ 135 w 235"/>
                      <a:gd name="T25" fmla="*/ 77 h 178"/>
                      <a:gd name="T26" fmla="*/ 155 w 235"/>
                      <a:gd name="T27" fmla="*/ 44 h 178"/>
                      <a:gd name="T28" fmla="*/ 221 w 235"/>
                      <a:gd name="T29" fmla="*/ 52 h 178"/>
                      <a:gd name="T30" fmla="*/ 234 w 235"/>
                      <a:gd name="T31" fmla="*/ 45 h 178"/>
                      <a:gd name="T32" fmla="*/ 227 w 235"/>
                      <a:gd name="T33" fmla="*/ 32 h 178"/>
                      <a:gd name="T34" fmla="*/ 161 w 235"/>
                      <a:gd name="T35" fmla="*/ 11 h 178"/>
                      <a:gd name="T36" fmla="*/ 107 w 235"/>
                      <a:gd name="T37" fmla="*/ 5 h 178"/>
                      <a:gd name="T38" fmla="*/ 30 w 235"/>
                      <a:gd name="T39" fmla="*/ 28 h 178"/>
                      <a:gd name="T40" fmla="*/ 23 w 235"/>
                      <a:gd name="T41" fmla="*/ 41 h 178"/>
                      <a:gd name="T42" fmla="*/ 36 w 235"/>
                      <a:gd name="T43" fmla="*/ 48 h 178"/>
                      <a:gd name="T44" fmla="*/ 94 w 235"/>
                      <a:gd name="T45" fmla="*/ 4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5" h="178">
                        <a:moveTo>
                          <a:pt x="94" y="41"/>
                        </a:moveTo>
                        <a:cubicBezTo>
                          <a:pt x="60" y="114"/>
                          <a:pt x="60" y="114"/>
                          <a:pt x="60" y="114"/>
                        </a:cubicBezTo>
                        <a:cubicBezTo>
                          <a:pt x="17" y="103"/>
                          <a:pt x="17" y="103"/>
                          <a:pt x="17" y="103"/>
                        </a:cubicBezTo>
                        <a:cubicBezTo>
                          <a:pt x="11" y="101"/>
                          <a:pt x="4" y="104"/>
                          <a:pt x="2" y="110"/>
                        </a:cubicBezTo>
                        <a:cubicBezTo>
                          <a:pt x="0" y="116"/>
                          <a:pt x="3" y="123"/>
                          <a:pt x="9" y="125"/>
                        </a:cubicBezTo>
                        <a:cubicBezTo>
                          <a:pt x="58" y="149"/>
                          <a:pt x="58" y="149"/>
                          <a:pt x="58" y="149"/>
                        </a:cubicBezTo>
                        <a:cubicBezTo>
                          <a:pt x="58" y="149"/>
                          <a:pt x="58" y="149"/>
                          <a:pt x="58" y="149"/>
                        </a:cubicBezTo>
                        <a:cubicBezTo>
                          <a:pt x="67" y="153"/>
                          <a:pt x="75" y="153"/>
                          <a:pt x="80" y="145"/>
                        </a:cubicBezTo>
                        <a:cubicBezTo>
                          <a:pt x="109" y="112"/>
                          <a:pt x="109" y="112"/>
                          <a:pt x="109" y="112"/>
                        </a:cubicBezTo>
                        <a:cubicBezTo>
                          <a:pt x="182" y="171"/>
                          <a:pt x="182" y="171"/>
                          <a:pt x="182" y="171"/>
                        </a:cubicBezTo>
                        <a:cubicBezTo>
                          <a:pt x="187" y="177"/>
                          <a:pt x="195" y="178"/>
                          <a:pt x="201" y="173"/>
                        </a:cubicBezTo>
                        <a:cubicBezTo>
                          <a:pt x="207" y="169"/>
                          <a:pt x="207" y="160"/>
                          <a:pt x="203" y="154"/>
                        </a:cubicBezTo>
                        <a:cubicBezTo>
                          <a:pt x="135" y="77"/>
                          <a:pt x="135" y="77"/>
                          <a:pt x="135" y="77"/>
                        </a:cubicBezTo>
                        <a:cubicBezTo>
                          <a:pt x="155" y="44"/>
                          <a:pt x="155" y="44"/>
                          <a:pt x="155" y="44"/>
                        </a:cubicBezTo>
                        <a:cubicBezTo>
                          <a:pt x="221" y="52"/>
                          <a:pt x="221" y="52"/>
                          <a:pt x="221" y="52"/>
                        </a:cubicBezTo>
                        <a:cubicBezTo>
                          <a:pt x="226" y="53"/>
                          <a:pt x="232" y="50"/>
                          <a:pt x="234" y="45"/>
                        </a:cubicBezTo>
                        <a:cubicBezTo>
                          <a:pt x="235" y="40"/>
                          <a:pt x="232" y="34"/>
                          <a:pt x="227" y="32"/>
                        </a:cubicBezTo>
                        <a:cubicBezTo>
                          <a:pt x="161" y="11"/>
                          <a:pt x="161" y="11"/>
                          <a:pt x="161" y="11"/>
                        </a:cubicBezTo>
                        <a:cubicBezTo>
                          <a:pt x="144" y="5"/>
                          <a:pt x="124" y="0"/>
                          <a:pt x="107" y="5"/>
                        </a:cubicBezTo>
                        <a:cubicBezTo>
                          <a:pt x="30" y="28"/>
                          <a:pt x="30" y="28"/>
                          <a:pt x="30" y="28"/>
                        </a:cubicBezTo>
                        <a:cubicBezTo>
                          <a:pt x="25" y="30"/>
                          <a:pt x="22" y="36"/>
                          <a:pt x="23" y="41"/>
                        </a:cubicBezTo>
                        <a:cubicBezTo>
                          <a:pt x="25" y="47"/>
                          <a:pt x="31" y="49"/>
                          <a:pt x="36" y="48"/>
                        </a:cubicBezTo>
                        <a:lnTo>
                          <a:pt x="94" y="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520" name="グループ化 519">
                  <a:extLst>
                    <a:ext uri="{FF2B5EF4-FFF2-40B4-BE49-F238E27FC236}">
                      <a16:creationId xmlns:a16="http://schemas.microsoft.com/office/drawing/2014/main" id="{BDC67290-2D7B-408D-A272-A7E85F8D32B5}"/>
                    </a:ext>
                  </a:extLst>
                </p:cNvPr>
                <p:cNvGrpSpPr/>
                <p:nvPr/>
              </p:nvGrpSpPr>
              <p:grpSpPr>
                <a:xfrm>
                  <a:off x="4706848" y="3536380"/>
                  <a:ext cx="164934" cy="167906"/>
                  <a:chOff x="2801885" y="5075608"/>
                  <a:chExt cx="257985" cy="262633"/>
                </a:xfrm>
                <a:solidFill>
                  <a:schemeClr val="bg1">
                    <a:lumMod val="50000"/>
                  </a:schemeClr>
                </a:solidFill>
              </p:grpSpPr>
              <p:sp>
                <p:nvSpPr>
                  <p:cNvPr id="521" name="Freeform 24">
                    <a:extLst>
                      <a:ext uri="{FF2B5EF4-FFF2-40B4-BE49-F238E27FC236}">
                        <a16:creationId xmlns:a16="http://schemas.microsoft.com/office/drawing/2014/main" id="{E023C3E9-3A6B-4EC9-9C3D-697CF0C7B311}"/>
                      </a:ext>
                    </a:extLst>
                  </p:cNvPr>
                  <p:cNvSpPr>
                    <a:spLocks/>
                  </p:cNvSpPr>
                  <p:nvPr/>
                </p:nvSpPr>
                <p:spPr bwMode="auto">
                  <a:xfrm>
                    <a:off x="2955746" y="5075608"/>
                    <a:ext cx="64612" cy="65077"/>
                  </a:xfrm>
                  <a:custGeom>
                    <a:avLst/>
                    <a:gdLst>
                      <a:gd name="T0" fmla="*/ 5 w 59"/>
                      <a:gd name="T1" fmla="*/ 21 h 59"/>
                      <a:gd name="T2" fmla="*/ 21 w 59"/>
                      <a:gd name="T3" fmla="*/ 54 h 59"/>
                      <a:gd name="T4" fmla="*/ 54 w 59"/>
                      <a:gd name="T5" fmla="*/ 38 h 59"/>
                      <a:gd name="T6" fmla="*/ 38 w 59"/>
                      <a:gd name="T7" fmla="*/ 5 h 59"/>
                      <a:gd name="T8" fmla="*/ 5 w 59"/>
                      <a:gd name="T9" fmla="*/ 21 h 59"/>
                    </a:gdLst>
                    <a:ahLst/>
                    <a:cxnLst>
                      <a:cxn ang="0">
                        <a:pos x="T0" y="T1"/>
                      </a:cxn>
                      <a:cxn ang="0">
                        <a:pos x="T2" y="T3"/>
                      </a:cxn>
                      <a:cxn ang="0">
                        <a:pos x="T4" y="T5"/>
                      </a:cxn>
                      <a:cxn ang="0">
                        <a:pos x="T6" y="T7"/>
                      </a:cxn>
                      <a:cxn ang="0">
                        <a:pos x="T8" y="T9"/>
                      </a:cxn>
                    </a:cxnLst>
                    <a:rect l="0" t="0" r="r" b="b"/>
                    <a:pathLst>
                      <a:path w="59" h="59">
                        <a:moveTo>
                          <a:pt x="5" y="21"/>
                        </a:moveTo>
                        <a:cubicBezTo>
                          <a:pt x="0" y="34"/>
                          <a:pt x="7" y="49"/>
                          <a:pt x="21" y="54"/>
                        </a:cubicBezTo>
                        <a:cubicBezTo>
                          <a:pt x="34" y="59"/>
                          <a:pt x="49" y="52"/>
                          <a:pt x="54" y="38"/>
                        </a:cubicBezTo>
                        <a:cubicBezTo>
                          <a:pt x="59" y="25"/>
                          <a:pt x="52" y="10"/>
                          <a:pt x="38" y="5"/>
                        </a:cubicBezTo>
                        <a:cubicBezTo>
                          <a:pt x="25" y="0"/>
                          <a:pt x="10" y="7"/>
                          <a:pt x="5" y="2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2" name="Freeform 27">
                    <a:extLst>
                      <a:ext uri="{FF2B5EF4-FFF2-40B4-BE49-F238E27FC236}">
                        <a16:creationId xmlns:a16="http://schemas.microsoft.com/office/drawing/2014/main" id="{0B479382-A4B1-4B93-99D3-F040EBE9AD4C}"/>
                      </a:ext>
                    </a:extLst>
                  </p:cNvPr>
                  <p:cNvSpPr>
                    <a:spLocks/>
                  </p:cNvSpPr>
                  <p:nvPr/>
                </p:nvSpPr>
                <p:spPr bwMode="auto">
                  <a:xfrm>
                    <a:off x="2801885" y="5142544"/>
                    <a:ext cx="257985" cy="195697"/>
                  </a:xfrm>
                  <a:custGeom>
                    <a:avLst/>
                    <a:gdLst>
                      <a:gd name="T0" fmla="*/ 94 w 235"/>
                      <a:gd name="T1" fmla="*/ 41 h 178"/>
                      <a:gd name="T2" fmla="*/ 60 w 235"/>
                      <a:gd name="T3" fmla="*/ 114 h 178"/>
                      <a:gd name="T4" fmla="*/ 17 w 235"/>
                      <a:gd name="T5" fmla="*/ 103 h 178"/>
                      <a:gd name="T6" fmla="*/ 2 w 235"/>
                      <a:gd name="T7" fmla="*/ 110 h 178"/>
                      <a:gd name="T8" fmla="*/ 9 w 235"/>
                      <a:gd name="T9" fmla="*/ 125 h 178"/>
                      <a:gd name="T10" fmla="*/ 58 w 235"/>
                      <a:gd name="T11" fmla="*/ 149 h 178"/>
                      <a:gd name="T12" fmla="*/ 58 w 235"/>
                      <a:gd name="T13" fmla="*/ 149 h 178"/>
                      <a:gd name="T14" fmla="*/ 80 w 235"/>
                      <a:gd name="T15" fmla="*/ 145 h 178"/>
                      <a:gd name="T16" fmla="*/ 109 w 235"/>
                      <a:gd name="T17" fmla="*/ 112 h 178"/>
                      <a:gd name="T18" fmla="*/ 182 w 235"/>
                      <a:gd name="T19" fmla="*/ 171 h 178"/>
                      <a:gd name="T20" fmla="*/ 201 w 235"/>
                      <a:gd name="T21" fmla="*/ 173 h 178"/>
                      <a:gd name="T22" fmla="*/ 203 w 235"/>
                      <a:gd name="T23" fmla="*/ 154 h 178"/>
                      <a:gd name="T24" fmla="*/ 135 w 235"/>
                      <a:gd name="T25" fmla="*/ 77 h 178"/>
                      <a:gd name="T26" fmla="*/ 155 w 235"/>
                      <a:gd name="T27" fmla="*/ 44 h 178"/>
                      <a:gd name="T28" fmla="*/ 221 w 235"/>
                      <a:gd name="T29" fmla="*/ 52 h 178"/>
                      <a:gd name="T30" fmla="*/ 234 w 235"/>
                      <a:gd name="T31" fmla="*/ 45 h 178"/>
                      <a:gd name="T32" fmla="*/ 227 w 235"/>
                      <a:gd name="T33" fmla="*/ 32 h 178"/>
                      <a:gd name="T34" fmla="*/ 161 w 235"/>
                      <a:gd name="T35" fmla="*/ 11 h 178"/>
                      <a:gd name="T36" fmla="*/ 107 w 235"/>
                      <a:gd name="T37" fmla="*/ 5 h 178"/>
                      <a:gd name="T38" fmla="*/ 30 w 235"/>
                      <a:gd name="T39" fmla="*/ 28 h 178"/>
                      <a:gd name="T40" fmla="*/ 23 w 235"/>
                      <a:gd name="T41" fmla="*/ 41 h 178"/>
                      <a:gd name="T42" fmla="*/ 36 w 235"/>
                      <a:gd name="T43" fmla="*/ 48 h 178"/>
                      <a:gd name="T44" fmla="*/ 94 w 235"/>
                      <a:gd name="T45" fmla="*/ 4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5" h="178">
                        <a:moveTo>
                          <a:pt x="94" y="41"/>
                        </a:moveTo>
                        <a:cubicBezTo>
                          <a:pt x="60" y="114"/>
                          <a:pt x="60" y="114"/>
                          <a:pt x="60" y="114"/>
                        </a:cubicBezTo>
                        <a:cubicBezTo>
                          <a:pt x="17" y="103"/>
                          <a:pt x="17" y="103"/>
                          <a:pt x="17" y="103"/>
                        </a:cubicBezTo>
                        <a:cubicBezTo>
                          <a:pt x="11" y="101"/>
                          <a:pt x="4" y="104"/>
                          <a:pt x="2" y="110"/>
                        </a:cubicBezTo>
                        <a:cubicBezTo>
                          <a:pt x="0" y="116"/>
                          <a:pt x="3" y="123"/>
                          <a:pt x="9" y="125"/>
                        </a:cubicBezTo>
                        <a:cubicBezTo>
                          <a:pt x="58" y="149"/>
                          <a:pt x="58" y="149"/>
                          <a:pt x="58" y="149"/>
                        </a:cubicBezTo>
                        <a:cubicBezTo>
                          <a:pt x="58" y="149"/>
                          <a:pt x="58" y="149"/>
                          <a:pt x="58" y="149"/>
                        </a:cubicBezTo>
                        <a:cubicBezTo>
                          <a:pt x="67" y="153"/>
                          <a:pt x="75" y="153"/>
                          <a:pt x="80" y="145"/>
                        </a:cubicBezTo>
                        <a:cubicBezTo>
                          <a:pt x="109" y="112"/>
                          <a:pt x="109" y="112"/>
                          <a:pt x="109" y="112"/>
                        </a:cubicBezTo>
                        <a:cubicBezTo>
                          <a:pt x="182" y="171"/>
                          <a:pt x="182" y="171"/>
                          <a:pt x="182" y="171"/>
                        </a:cubicBezTo>
                        <a:cubicBezTo>
                          <a:pt x="187" y="177"/>
                          <a:pt x="195" y="178"/>
                          <a:pt x="201" y="173"/>
                        </a:cubicBezTo>
                        <a:cubicBezTo>
                          <a:pt x="207" y="169"/>
                          <a:pt x="207" y="160"/>
                          <a:pt x="203" y="154"/>
                        </a:cubicBezTo>
                        <a:cubicBezTo>
                          <a:pt x="135" y="77"/>
                          <a:pt x="135" y="77"/>
                          <a:pt x="135" y="77"/>
                        </a:cubicBezTo>
                        <a:cubicBezTo>
                          <a:pt x="155" y="44"/>
                          <a:pt x="155" y="44"/>
                          <a:pt x="155" y="44"/>
                        </a:cubicBezTo>
                        <a:cubicBezTo>
                          <a:pt x="221" y="52"/>
                          <a:pt x="221" y="52"/>
                          <a:pt x="221" y="52"/>
                        </a:cubicBezTo>
                        <a:cubicBezTo>
                          <a:pt x="226" y="53"/>
                          <a:pt x="232" y="50"/>
                          <a:pt x="234" y="45"/>
                        </a:cubicBezTo>
                        <a:cubicBezTo>
                          <a:pt x="235" y="40"/>
                          <a:pt x="232" y="34"/>
                          <a:pt x="227" y="32"/>
                        </a:cubicBezTo>
                        <a:cubicBezTo>
                          <a:pt x="161" y="11"/>
                          <a:pt x="161" y="11"/>
                          <a:pt x="161" y="11"/>
                        </a:cubicBezTo>
                        <a:cubicBezTo>
                          <a:pt x="144" y="5"/>
                          <a:pt x="124" y="0"/>
                          <a:pt x="107" y="5"/>
                        </a:cubicBezTo>
                        <a:cubicBezTo>
                          <a:pt x="30" y="28"/>
                          <a:pt x="30" y="28"/>
                          <a:pt x="30" y="28"/>
                        </a:cubicBezTo>
                        <a:cubicBezTo>
                          <a:pt x="25" y="30"/>
                          <a:pt x="22" y="36"/>
                          <a:pt x="23" y="41"/>
                        </a:cubicBezTo>
                        <a:cubicBezTo>
                          <a:pt x="25" y="47"/>
                          <a:pt x="31" y="49"/>
                          <a:pt x="36" y="48"/>
                        </a:cubicBezTo>
                        <a:lnTo>
                          <a:pt x="94" y="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grpSp>
          <p:grpSp>
            <p:nvGrpSpPr>
              <p:cNvPr id="534" name="グループ化 533">
                <a:extLst>
                  <a:ext uri="{FF2B5EF4-FFF2-40B4-BE49-F238E27FC236}">
                    <a16:creationId xmlns:a16="http://schemas.microsoft.com/office/drawing/2014/main" id="{AFB61234-8092-488D-B3FD-EE19A1BB11F0}"/>
                  </a:ext>
                </a:extLst>
              </p:cNvPr>
              <p:cNvGrpSpPr/>
              <p:nvPr/>
            </p:nvGrpSpPr>
            <p:grpSpPr>
              <a:xfrm flipH="1">
                <a:off x="3599930" y="7080106"/>
                <a:ext cx="348818" cy="311115"/>
                <a:chOff x="8350727" y="3174849"/>
                <a:chExt cx="776912" cy="692937"/>
              </a:xfrm>
              <a:solidFill>
                <a:schemeClr val="bg1">
                  <a:lumMod val="50000"/>
                </a:schemeClr>
              </a:solidFill>
            </p:grpSpPr>
            <p:sp>
              <p:nvSpPr>
                <p:cNvPr id="543" name="Oval 71">
                  <a:extLst>
                    <a:ext uri="{FF2B5EF4-FFF2-40B4-BE49-F238E27FC236}">
                      <a16:creationId xmlns:a16="http://schemas.microsoft.com/office/drawing/2014/main" id="{838F89FD-1157-4C2E-86DB-303B5B9A586C}"/>
                    </a:ext>
                  </a:extLst>
                </p:cNvPr>
                <p:cNvSpPr>
                  <a:spLocks noChangeArrowheads="1"/>
                </p:cNvSpPr>
                <p:nvPr/>
              </p:nvSpPr>
              <p:spPr bwMode="auto">
                <a:xfrm>
                  <a:off x="8899617" y="3174849"/>
                  <a:ext cx="118107" cy="118789"/>
                </a:xfrm>
                <a:prstGeom prst="ellipse">
                  <a:avLst/>
                </a:pr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4" name="Freeform 72">
                  <a:extLst>
                    <a:ext uri="{FF2B5EF4-FFF2-40B4-BE49-F238E27FC236}">
                      <a16:creationId xmlns:a16="http://schemas.microsoft.com/office/drawing/2014/main" id="{70FE32EA-E3F5-468C-BEF0-6C175628BDBA}"/>
                    </a:ext>
                  </a:extLst>
                </p:cNvPr>
                <p:cNvSpPr>
                  <a:spLocks/>
                </p:cNvSpPr>
                <p:nvPr/>
              </p:nvSpPr>
              <p:spPr bwMode="auto">
                <a:xfrm>
                  <a:off x="8533691" y="3306608"/>
                  <a:ext cx="593948" cy="561178"/>
                </a:xfrm>
                <a:custGeom>
                  <a:avLst/>
                  <a:gdLst>
                    <a:gd name="T0" fmla="*/ 806 w 810"/>
                    <a:gd name="T1" fmla="*/ 305 h 765"/>
                    <a:gd name="T2" fmla="*/ 770 w 810"/>
                    <a:gd name="T3" fmla="*/ 133 h 765"/>
                    <a:gd name="T4" fmla="*/ 699 w 810"/>
                    <a:gd name="T5" fmla="*/ 65 h 765"/>
                    <a:gd name="T6" fmla="*/ 657 w 810"/>
                    <a:gd name="T7" fmla="*/ 29 h 765"/>
                    <a:gd name="T8" fmla="*/ 640 w 810"/>
                    <a:gd name="T9" fmla="*/ 16 h 765"/>
                    <a:gd name="T10" fmla="*/ 621 w 810"/>
                    <a:gd name="T11" fmla="*/ 6 h 765"/>
                    <a:gd name="T12" fmla="*/ 582 w 810"/>
                    <a:gd name="T13" fmla="*/ 2 h 765"/>
                    <a:gd name="T14" fmla="*/ 528 w 810"/>
                    <a:gd name="T15" fmla="*/ 46 h 765"/>
                    <a:gd name="T16" fmla="*/ 435 w 810"/>
                    <a:gd name="T17" fmla="*/ 166 h 765"/>
                    <a:gd name="T18" fmla="*/ 328 w 810"/>
                    <a:gd name="T19" fmla="*/ 246 h 765"/>
                    <a:gd name="T20" fmla="*/ 311 w 810"/>
                    <a:gd name="T21" fmla="*/ 292 h 765"/>
                    <a:gd name="T22" fmla="*/ 0 w 810"/>
                    <a:gd name="T23" fmla="*/ 453 h 765"/>
                    <a:gd name="T24" fmla="*/ 9 w 810"/>
                    <a:gd name="T25" fmla="*/ 476 h 765"/>
                    <a:gd name="T26" fmla="*/ 323 w 810"/>
                    <a:gd name="T27" fmla="*/ 314 h 765"/>
                    <a:gd name="T28" fmla="*/ 355 w 810"/>
                    <a:gd name="T29" fmla="*/ 327 h 765"/>
                    <a:gd name="T30" fmla="*/ 382 w 810"/>
                    <a:gd name="T31" fmla="*/ 318 h 765"/>
                    <a:gd name="T32" fmla="*/ 490 w 810"/>
                    <a:gd name="T33" fmla="*/ 237 h 765"/>
                    <a:gd name="T34" fmla="*/ 536 w 810"/>
                    <a:gd name="T35" fmla="*/ 183 h 765"/>
                    <a:gd name="T36" fmla="*/ 537 w 810"/>
                    <a:gd name="T37" fmla="*/ 193 h 765"/>
                    <a:gd name="T38" fmla="*/ 538 w 810"/>
                    <a:gd name="T39" fmla="*/ 288 h 765"/>
                    <a:gd name="T40" fmla="*/ 482 w 810"/>
                    <a:gd name="T41" fmla="*/ 462 h 765"/>
                    <a:gd name="T42" fmla="*/ 470 w 810"/>
                    <a:gd name="T43" fmla="*/ 612 h 765"/>
                    <a:gd name="T44" fmla="*/ 468 w 810"/>
                    <a:gd name="T45" fmla="*/ 713 h 765"/>
                    <a:gd name="T46" fmla="*/ 510 w 810"/>
                    <a:gd name="T47" fmla="*/ 765 h 765"/>
                    <a:gd name="T48" fmla="*/ 515 w 810"/>
                    <a:gd name="T49" fmla="*/ 765 h 765"/>
                    <a:gd name="T50" fmla="*/ 562 w 810"/>
                    <a:gd name="T51" fmla="*/ 723 h 765"/>
                    <a:gd name="T52" fmla="*/ 564 w 810"/>
                    <a:gd name="T53" fmla="*/ 612 h 765"/>
                    <a:gd name="T54" fmla="*/ 567 w 810"/>
                    <a:gd name="T55" fmla="*/ 501 h 765"/>
                    <a:gd name="T56" fmla="*/ 597 w 810"/>
                    <a:gd name="T57" fmla="*/ 421 h 765"/>
                    <a:gd name="T58" fmla="*/ 606 w 810"/>
                    <a:gd name="T59" fmla="*/ 518 h 765"/>
                    <a:gd name="T60" fmla="*/ 613 w 810"/>
                    <a:gd name="T61" fmla="*/ 557 h 765"/>
                    <a:gd name="T62" fmla="*/ 648 w 810"/>
                    <a:gd name="T63" fmla="*/ 731 h 765"/>
                    <a:gd name="T64" fmla="*/ 694 w 810"/>
                    <a:gd name="T65" fmla="*/ 765 h 765"/>
                    <a:gd name="T66" fmla="*/ 707 w 810"/>
                    <a:gd name="T67" fmla="*/ 764 h 765"/>
                    <a:gd name="T68" fmla="*/ 739 w 810"/>
                    <a:gd name="T69" fmla="*/ 705 h 765"/>
                    <a:gd name="T70" fmla="*/ 706 w 810"/>
                    <a:gd name="T71" fmla="*/ 541 h 765"/>
                    <a:gd name="T72" fmla="*/ 698 w 810"/>
                    <a:gd name="T73" fmla="*/ 497 h 765"/>
                    <a:gd name="T74" fmla="*/ 684 w 810"/>
                    <a:gd name="T75" fmla="*/ 307 h 765"/>
                    <a:gd name="T76" fmla="*/ 683 w 810"/>
                    <a:gd name="T77" fmla="*/ 303 h 765"/>
                    <a:gd name="T78" fmla="*/ 683 w 810"/>
                    <a:gd name="T79" fmla="*/ 178 h 765"/>
                    <a:gd name="T80" fmla="*/ 682 w 810"/>
                    <a:gd name="T81" fmla="*/ 170 h 765"/>
                    <a:gd name="T82" fmla="*/ 692 w 810"/>
                    <a:gd name="T83" fmla="*/ 179 h 765"/>
                    <a:gd name="T84" fmla="*/ 717 w 810"/>
                    <a:gd name="T85" fmla="*/ 318 h 765"/>
                    <a:gd name="T86" fmla="*/ 762 w 810"/>
                    <a:gd name="T87" fmla="*/ 357 h 765"/>
                    <a:gd name="T88" fmla="*/ 768 w 810"/>
                    <a:gd name="T89" fmla="*/ 356 h 765"/>
                    <a:gd name="T90" fmla="*/ 806 w 810"/>
                    <a:gd name="T91" fmla="*/ 305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0" h="765">
                      <a:moveTo>
                        <a:pt x="806" y="305"/>
                      </a:moveTo>
                      <a:cubicBezTo>
                        <a:pt x="797" y="240"/>
                        <a:pt x="782" y="157"/>
                        <a:pt x="770" y="133"/>
                      </a:cubicBezTo>
                      <a:cubicBezTo>
                        <a:pt x="767" y="127"/>
                        <a:pt x="763" y="121"/>
                        <a:pt x="699" y="65"/>
                      </a:cubicBezTo>
                      <a:cubicBezTo>
                        <a:pt x="688" y="55"/>
                        <a:pt x="671" y="40"/>
                        <a:pt x="657" y="29"/>
                      </a:cubicBezTo>
                      <a:cubicBezTo>
                        <a:pt x="650" y="23"/>
                        <a:pt x="645" y="19"/>
                        <a:pt x="640" y="16"/>
                      </a:cubicBezTo>
                      <a:cubicBezTo>
                        <a:pt x="637" y="13"/>
                        <a:pt x="630" y="8"/>
                        <a:pt x="621" y="6"/>
                      </a:cubicBezTo>
                      <a:cubicBezTo>
                        <a:pt x="609" y="1"/>
                        <a:pt x="596" y="0"/>
                        <a:pt x="582" y="2"/>
                      </a:cubicBezTo>
                      <a:cubicBezTo>
                        <a:pt x="557" y="7"/>
                        <a:pt x="537" y="24"/>
                        <a:pt x="528" y="46"/>
                      </a:cubicBezTo>
                      <a:cubicBezTo>
                        <a:pt x="487" y="99"/>
                        <a:pt x="446" y="152"/>
                        <a:pt x="435" y="166"/>
                      </a:cubicBezTo>
                      <a:cubicBezTo>
                        <a:pt x="408" y="185"/>
                        <a:pt x="336" y="240"/>
                        <a:pt x="328" y="246"/>
                      </a:cubicBezTo>
                      <a:cubicBezTo>
                        <a:pt x="313" y="257"/>
                        <a:pt x="307" y="275"/>
                        <a:pt x="311" y="292"/>
                      </a:cubicBezTo>
                      <a:cubicBezTo>
                        <a:pt x="0" y="453"/>
                        <a:pt x="0" y="453"/>
                        <a:pt x="0" y="453"/>
                      </a:cubicBezTo>
                      <a:cubicBezTo>
                        <a:pt x="9" y="476"/>
                        <a:pt x="9" y="476"/>
                        <a:pt x="9" y="476"/>
                      </a:cubicBezTo>
                      <a:cubicBezTo>
                        <a:pt x="323" y="314"/>
                        <a:pt x="323" y="314"/>
                        <a:pt x="323" y="314"/>
                      </a:cubicBezTo>
                      <a:cubicBezTo>
                        <a:pt x="331" y="322"/>
                        <a:pt x="343" y="327"/>
                        <a:pt x="355" y="327"/>
                      </a:cubicBezTo>
                      <a:cubicBezTo>
                        <a:pt x="364" y="327"/>
                        <a:pt x="374" y="324"/>
                        <a:pt x="382" y="318"/>
                      </a:cubicBezTo>
                      <a:cubicBezTo>
                        <a:pt x="407" y="299"/>
                        <a:pt x="474" y="248"/>
                        <a:pt x="490" y="237"/>
                      </a:cubicBezTo>
                      <a:cubicBezTo>
                        <a:pt x="495" y="234"/>
                        <a:pt x="498" y="231"/>
                        <a:pt x="536" y="183"/>
                      </a:cubicBezTo>
                      <a:cubicBezTo>
                        <a:pt x="537" y="186"/>
                        <a:pt x="537" y="190"/>
                        <a:pt x="537" y="193"/>
                      </a:cubicBezTo>
                      <a:cubicBezTo>
                        <a:pt x="539" y="207"/>
                        <a:pt x="539" y="238"/>
                        <a:pt x="538" y="288"/>
                      </a:cubicBezTo>
                      <a:cubicBezTo>
                        <a:pt x="522" y="344"/>
                        <a:pt x="495" y="436"/>
                        <a:pt x="482" y="462"/>
                      </a:cubicBezTo>
                      <a:cubicBezTo>
                        <a:pt x="471" y="483"/>
                        <a:pt x="470" y="518"/>
                        <a:pt x="470" y="612"/>
                      </a:cubicBezTo>
                      <a:cubicBezTo>
                        <a:pt x="470" y="651"/>
                        <a:pt x="470" y="692"/>
                        <a:pt x="468" y="713"/>
                      </a:cubicBezTo>
                      <a:cubicBezTo>
                        <a:pt x="465" y="739"/>
                        <a:pt x="484" y="762"/>
                        <a:pt x="510" y="765"/>
                      </a:cubicBezTo>
                      <a:cubicBezTo>
                        <a:pt x="511" y="765"/>
                        <a:pt x="513" y="765"/>
                        <a:pt x="515" y="765"/>
                      </a:cubicBezTo>
                      <a:cubicBezTo>
                        <a:pt x="539" y="765"/>
                        <a:pt x="559" y="747"/>
                        <a:pt x="562" y="723"/>
                      </a:cubicBezTo>
                      <a:cubicBezTo>
                        <a:pt x="564" y="697"/>
                        <a:pt x="564" y="656"/>
                        <a:pt x="564" y="612"/>
                      </a:cubicBezTo>
                      <a:cubicBezTo>
                        <a:pt x="564" y="574"/>
                        <a:pt x="564" y="518"/>
                        <a:pt x="567" y="501"/>
                      </a:cubicBezTo>
                      <a:cubicBezTo>
                        <a:pt x="576" y="483"/>
                        <a:pt x="587" y="453"/>
                        <a:pt x="597" y="421"/>
                      </a:cubicBezTo>
                      <a:cubicBezTo>
                        <a:pt x="601" y="477"/>
                        <a:pt x="604" y="510"/>
                        <a:pt x="606" y="518"/>
                      </a:cubicBezTo>
                      <a:cubicBezTo>
                        <a:pt x="607" y="522"/>
                        <a:pt x="610" y="541"/>
                        <a:pt x="613" y="557"/>
                      </a:cubicBezTo>
                      <a:cubicBezTo>
                        <a:pt x="622" y="609"/>
                        <a:pt x="636" y="686"/>
                        <a:pt x="648" y="731"/>
                      </a:cubicBezTo>
                      <a:cubicBezTo>
                        <a:pt x="654" y="752"/>
                        <a:pt x="673" y="765"/>
                        <a:pt x="694" y="765"/>
                      </a:cubicBezTo>
                      <a:cubicBezTo>
                        <a:pt x="698" y="765"/>
                        <a:pt x="702" y="765"/>
                        <a:pt x="707" y="764"/>
                      </a:cubicBezTo>
                      <a:cubicBezTo>
                        <a:pt x="732" y="757"/>
                        <a:pt x="746" y="731"/>
                        <a:pt x="739" y="705"/>
                      </a:cubicBezTo>
                      <a:cubicBezTo>
                        <a:pt x="728" y="665"/>
                        <a:pt x="714" y="587"/>
                        <a:pt x="706" y="541"/>
                      </a:cubicBezTo>
                      <a:cubicBezTo>
                        <a:pt x="701" y="515"/>
                        <a:pt x="699" y="503"/>
                        <a:pt x="698" y="497"/>
                      </a:cubicBezTo>
                      <a:cubicBezTo>
                        <a:pt x="695" y="482"/>
                        <a:pt x="689" y="389"/>
                        <a:pt x="684" y="307"/>
                      </a:cubicBezTo>
                      <a:cubicBezTo>
                        <a:pt x="684" y="306"/>
                        <a:pt x="684" y="304"/>
                        <a:pt x="683" y="303"/>
                      </a:cubicBezTo>
                      <a:cubicBezTo>
                        <a:pt x="685" y="255"/>
                        <a:pt x="685" y="205"/>
                        <a:pt x="683" y="178"/>
                      </a:cubicBezTo>
                      <a:cubicBezTo>
                        <a:pt x="682" y="175"/>
                        <a:pt x="682" y="173"/>
                        <a:pt x="682" y="170"/>
                      </a:cubicBezTo>
                      <a:cubicBezTo>
                        <a:pt x="686" y="173"/>
                        <a:pt x="689" y="176"/>
                        <a:pt x="692" y="179"/>
                      </a:cubicBezTo>
                      <a:cubicBezTo>
                        <a:pt x="698" y="200"/>
                        <a:pt x="709" y="265"/>
                        <a:pt x="717" y="318"/>
                      </a:cubicBezTo>
                      <a:cubicBezTo>
                        <a:pt x="721" y="340"/>
                        <a:pt x="740" y="357"/>
                        <a:pt x="762" y="357"/>
                      </a:cubicBezTo>
                      <a:cubicBezTo>
                        <a:pt x="764" y="357"/>
                        <a:pt x="766" y="356"/>
                        <a:pt x="768" y="356"/>
                      </a:cubicBezTo>
                      <a:cubicBezTo>
                        <a:pt x="793" y="352"/>
                        <a:pt x="810" y="330"/>
                        <a:pt x="806" y="305"/>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45" name="Freeform 73">
                  <a:extLst>
                    <a:ext uri="{FF2B5EF4-FFF2-40B4-BE49-F238E27FC236}">
                      <a16:creationId xmlns:a16="http://schemas.microsoft.com/office/drawing/2014/main" id="{6BD05E76-0BEA-4DD5-8FC8-8DC3D3F05107}"/>
                    </a:ext>
                  </a:extLst>
                </p:cNvPr>
                <p:cNvSpPr>
                  <a:spLocks/>
                </p:cNvSpPr>
                <p:nvPr/>
              </p:nvSpPr>
              <p:spPr bwMode="auto">
                <a:xfrm>
                  <a:off x="8350727" y="3579006"/>
                  <a:ext cx="167261" cy="124933"/>
                </a:xfrm>
                <a:custGeom>
                  <a:avLst/>
                  <a:gdLst>
                    <a:gd name="T0" fmla="*/ 118 w 228"/>
                    <a:gd name="T1" fmla="*/ 171 h 171"/>
                    <a:gd name="T2" fmla="*/ 117 w 228"/>
                    <a:gd name="T3" fmla="*/ 171 h 171"/>
                    <a:gd name="T4" fmla="*/ 113 w 228"/>
                    <a:gd name="T5" fmla="*/ 168 h 171"/>
                    <a:gd name="T6" fmla="*/ 68 w 228"/>
                    <a:gd name="T7" fmla="*/ 130 h 171"/>
                    <a:gd name="T8" fmla="*/ 68 w 228"/>
                    <a:gd name="T9" fmla="*/ 130 h 171"/>
                    <a:gd name="T10" fmla="*/ 36 w 228"/>
                    <a:gd name="T11" fmla="*/ 121 h 171"/>
                    <a:gd name="T12" fmla="*/ 4 w 228"/>
                    <a:gd name="T13" fmla="*/ 105 h 171"/>
                    <a:gd name="T14" fmla="*/ 3 w 228"/>
                    <a:gd name="T15" fmla="*/ 102 h 171"/>
                    <a:gd name="T16" fmla="*/ 2 w 228"/>
                    <a:gd name="T17" fmla="*/ 94 h 171"/>
                    <a:gd name="T18" fmla="*/ 0 w 228"/>
                    <a:gd name="T19" fmla="*/ 69 h 171"/>
                    <a:gd name="T20" fmla="*/ 4 w 228"/>
                    <a:gd name="T21" fmla="*/ 51 h 171"/>
                    <a:gd name="T22" fmla="*/ 66 w 228"/>
                    <a:gd name="T23" fmla="*/ 37 h 171"/>
                    <a:gd name="T24" fmla="*/ 70 w 228"/>
                    <a:gd name="T25" fmla="*/ 37 h 171"/>
                    <a:gd name="T26" fmla="*/ 88 w 228"/>
                    <a:gd name="T27" fmla="*/ 38 h 171"/>
                    <a:gd name="T28" fmla="*/ 113 w 228"/>
                    <a:gd name="T29" fmla="*/ 33 h 171"/>
                    <a:gd name="T30" fmla="*/ 137 w 228"/>
                    <a:gd name="T31" fmla="*/ 11 h 171"/>
                    <a:gd name="T32" fmla="*/ 145 w 228"/>
                    <a:gd name="T33" fmla="*/ 1 h 171"/>
                    <a:gd name="T34" fmla="*/ 148 w 228"/>
                    <a:gd name="T35" fmla="*/ 0 h 171"/>
                    <a:gd name="T36" fmla="*/ 149 w 228"/>
                    <a:gd name="T37" fmla="*/ 0 h 171"/>
                    <a:gd name="T38" fmla="*/ 176 w 228"/>
                    <a:gd name="T39" fmla="*/ 29 h 171"/>
                    <a:gd name="T40" fmla="*/ 179 w 228"/>
                    <a:gd name="T41" fmla="*/ 35 h 171"/>
                    <a:gd name="T42" fmla="*/ 187 w 228"/>
                    <a:gd name="T43" fmla="*/ 42 h 171"/>
                    <a:gd name="T44" fmla="*/ 204 w 228"/>
                    <a:gd name="T45" fmla="*/ 58 h 171"/>
                    <a:gd name="T46" fmla="*/ 226 w 228"/>
                    <a:gd name="T47" fmla="*/ 88 h 171"/>
                    <a:gd name="T48" fmla="*/ 225 w 228"/>
                    <a:gd name="T49" fmla="*/ 96 h 171"/>
                    <a:gd name="T50" fmla="*/ 122 w 228"/>
                    <a:gd name="T51" fmla="*/ 170 h 171"/>
                    <a:gd name="T52" fmla="*/ 118 w 228"/>
                    <a:gd name="T53"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1">
                      <a:moveTo>
                        <a:pt x="118" y="171"/>
                      </a:moveTo>
                      <a:cubicBezTo>
                        <a:pt x="118" y="171"/>
                        <a:pt x="118" y="171"/>
                        <a:pt x="117" y="171"/>
                      </a:cubicBezTo>
                      <a:cubicBezTo>
                        <a:pt x="116" y="170"/>
                        <a:pt x="114" y="169"/>
                        <a:pt x="113" y="168"/>
                      </a:cubicBezTo>
                      <a:cubicBezTo>
                        <a:pt x="103" y="151"/>
                        <a:pt x="86" y="130"/>
                        <a:pt x="68" y="130"/>
                      </a:cubicBezTo>
                      <a:cubicBezTo>
                        <a:pt x="68" y="130"/>
                        <a:pt x="68" y="130"/>
                        <a:pt x="68" y="130"/>
                      </a:cubicBezTo>
                      <a:cubicBezTo>
                        <a:pt x="65" y="129"/>
                        <a:pt x="50" y="126"/>
                        <a:pt x="36" y="121"/>
                      </a:cubicBezTo>
                      <a:cubicBezTo>
                        <a:pt x="14" y="114"/>
                        <a:pt x="6" y="108"/>
                        <a:pt x="4" y="105"/>
                      </a:cubicBezTo>
                      <a:cubicBezTo>
                        <a:pt x="3" y="104"/>
                        <a:pt x="3" y="103"/>
                        <a:pt x="3" y="102"/>
                      </a:cubicBezTo>
                      <a:cubicBezTo>
                        <a:pt x="2" y="100"/>
                        <a:pt x="2" y="97"/>
                        <a:pt x="2" y="94"/>
                      </a:cubicBezTo>
                      <a:cubicBezTo>
                        <a:pt x="1" y="87"/>
                        <a:pt x="0" y="77"/>
                        <a:pt x="0" y="69"/>
                      </a:cubicBezTo>
                      <a:cubicBezTo>
                        <a:pt x="0" y="60"/>
                        <a:pt x="1" y="54"/>
                        <a:pt x="4" y="51"/>
                      </a:cubicBezTo>
                      <a:cubicBezTo>
                        <a:pt x="11" y="45"/>
                        <a:pt x="48" y="37"/>
                        <a:pt x="66" y="37"/>
                      </a:cubicBezTo>
                      <a:cubicBezTo>
                        <a:pt x="68" y="37"/>
                        <a:pt x="69" y="37"/>
                        <a:pt x="70" y="37"/>
                      </a:cubicBezTo>
                      <a:cubicBezTo>
                        <a:pt x="77" y="37"/>
                        <a:pt x="83" y="38"/>
                        <a:pt x="88" y="38"/>
                      </a:cubicBezTo>
                      <a:cubicBezTo>
                        <a:pt x="98" y="38"/>
                        <a:pt x="106" y="36"/>
                        <a:pt x="113" y="33"/>
                      </a:cubicBezTo>
                      <a:cubicBezTo>
                        <a:pt x="123" y="28"/>
                        <a:pt x="131" y="18"/>
                        <a:pt x="137" y="11"/>
                      </a:cubicBezTo>
                      <a:cubicBezTo>
                        <a:pt x="140" y="6"/>
                        <a:pt x="143" y="3"/>
                        <a:pt x="145" y="1"/>
                      </a:cubicBezTo>
                      <a:cubicBezTo>
                        <a:pt x="146" y="1"/>
                        <a:pt x="147" y="0"/>
                        <a:pt x="148" y="0"/>
                      </a:cubicBezTo>
                      <a:cubicBezTo>
                        <a:pt x="149" y="0"/>
                        <a:pt x="149" y="0"/>
                        <a:pt x="149" y="0"/>
                      </a:cubicBezTo>
                      <a:cubicBezTo>
                        <a:pt x="167" y="1"/>
                        <a:pt x="173" y="19"/>
                        <a:pt x="176" y="29"/>
                      </a:cubicBezTo>
                      <a:cubicBezTo>
                        <a:pt x="177" y="31"/>
                        <a:pt x="178" y="34"/>
                        <a:pt x="179" y="35"/>
                      </a:cubicBezTo>
                      <a:cubicBezTo>
                        <a:pt x="181" y="38"/>
                        <a:pt x="183" y="40"/>
                        <a:pt x="187" y="42"/>
                      </a:cubicBezTo>
                      <a:cubicBezTo>
                        <a:pt x="190" y="45"/>
                        <a:pt x="195" y="49"/>
                        <a:pt x="204" y="58"/>
                      </a:cubicBezTo>
                      <a:cubicBezTo>
                        <a:pt x="210" y="64"/>
                        <a:pt x="217" y="74"/>
                        <a:pt x="226" y="88"/>
                      </a:cubicBezTo>
                      <a:cubicBezTo>
                        <a:pt x="228" y="90"/>
                        <a:pt x="227" y="94"/>
                        <a:pt x="225" y="96"/>
                      </a:cubicBezTo>
                      <a:cubicBezTo>
                        <a:pt x="122" y="170"/>
                        <a:pt x="122" y="170"/>
                        <a:pt x="122" y="170"/>
                      </a:cubicBezTo>
                      <a:cubicBezTo>
                        <a:pt x="121" y="170"/>
                        <a:pt x="120" y="171"/>
                        <a:pt x="118" y="171"/>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6" name="Freeform 74">
                  <a:extLst>
                    <a:ext uri="{FF2B5EF4-FFF2-40B4-BE49-F238E27FC236}">
                      <a16:creationId xmlns:a16="http://schemas.microsoft.com/office/drawing/2014/main" id="{73CBE9DA-FE47-4D80-BE07-228E5EF400F4}"/>
                    </a:ext>
                  </a:extLst>
                </p:cNvPr>
                <p:cNvSpPr>
                  <a:spLocks noEditPoints="1"/>
                </p:cNvSpPr>
                <p:nvPr/>
              </p:nvSpPr>
              <p:spPr bwMode="auto">
                <a:xfrm>
                  <a:off x="8396468" y="3662978"/>
                  <a:ext cx="284686" cy="204126"/>
                </a:xfrm>
                <a:custGeom>
                  <a:avLst/>
                  <a:gdLst>
                    <a:gd name="T0" fmla="*/ 18 w 389"/>
                    <a:gd name="T1" fmla="*/ 277 h 278"/>
                    <a:gd name="T2" fmla="*/ 17 w 389"/>
                    <a:gd name="T3" fmla="*/ 277 h 278"/>
                    <a:gd name="T4" fmla="*/ 5 w 389"/>
                    <a:gd name="T5" fmla="*/ 273 h 278"/>
                    <a:gd name="T6" fmla="*/ 1 w 389"/>
                    <a:gd name="T7" fmla="*/ 268 h 278"/>
                    <a:gd name="T8" fmla="*/ 13 w 389"/>
                    <a:gd name="T9" fmla="*/ 243 h 278"/>
                    <a:gd name="T10" fmla="*/ 18 w 389"/>
                    <a:gd name="T11" fmla="*/ 236 h 278"/>
                    <a:gd name="T12" fmla="*/ 76 w 389"/>
                    <a:gd name="T13" fmla="*/ 98 h 278"/>
                    <a:gd name="T14" fmla="*/ 69 w 389"/>
                    <a:gd name="T15" fmla="*/ 84 h 278"/>
                    <a:gd name="T16" fmla="*/ 70 w 389"/>
                    <a:gd name="T17" fmla="*/ 77 h 278"/>
                    <a:gd name="T18" fmla="*/ 175 w 389"/>
                    <a:gd name="T19" fmla="*/ 2 h 278"/>
                    <a:gd name="T20" fmla="*/ 178 w 389"/>
                    <a:gd name="T21" fmla="*/ 0 h 278"/>
                    <a:gd name="T22" fmla="*/ 183 w 389"/>
                    <a:gd name="T23" fmla="*/ 2 h 278"/>
                    <a:gd name="T24" fmla="*/ 328 w 389"/>
                    <a:gd name="T25" fmla="*/ 170 h 278"/>
                    <a:gd name="T26" fmla="*/ 341 w 389"/>
                    <a:gd name="T27" fmla="*/ 199 h 278"/>
                    <a:gd name="T28" fmla="*/ 341 w 389"/>
                    <a:gd name="T29" fmla="*/ 199 h 278"/>
                    <a:gd name="T30" fmla="*/ 363 w 389"/>
                    <a:gd name="T31" fmla="*/ 169 h 278"/>
                    <a:gd name="T32" fmla="*/ 369 w 389"/>
                    <a:gd name="T33" fmla="*/ 153 h 278"/>
                    <a:gd name="T34" fmla="*/ 374 w 389"/>
                    <a:gd name="T35" fmla="*/ 149 h 278"/>
                    <a:gd name="T36" fmla="*/ 375 w 389"/>
                    <a:gd name="T37" fmla="*/ 149 h 278"/>
                    <a:gd name="T38" fmla="*/ 380 w 389"/>
                    <a:gd name="T39" fmla="*/ 152 h 278"/>
                    <a:gd name="T40" fmla="*/ 387 w 389"/>
                    <a:gd name="T41" fmla="*/ 189 h 278"/>
                    <a:gd name="T42" fmla="*/ 349 w 389"/>
                    <a:gd name="T43" fmla="*/ 234 h 278"/>
                    <a:gd name="T44" fmla="*/ 349 w 389"/>
                    <a:gd name="T45" fmla="*/ 234 h 278"/>
                    <a:gd name="T46" fmla="*/ 341 w 389"/>
                    <a:gd name="T47" fmla="*/ 265 h 278"/>
                    <a:gd name="T48" fmla="*/ 310 w 389"/>
                    <a:gd name="T49" fmla="*/ 277 h 278"/>
                    <a:gd name="T50" fmla="*/ 235 w 389"/>
                    <a:gd name="T51" fmla="*/ 277 h 278"/>
                    <a:gd name="T52" fmla="*/ 93 w 389"/>
                    <a:gd name="T53" fmla="*/ 276 h 278"/>
                    <a:gd name="T54" fmla="*/ 89 w 389"/>
                    <a:gd name="T55" fmla="*/ 274 h 278"/>
                    <a:gd name="T56" fmla="*/ 83 w 389"/>
                    <a:gd name="T57" fmla="*/ 264 h 278"/>
                    <a:gd name="T58" fmla="*/ 97 w 389"/>
                    <a:gd name="T59" fmla="*/ 236 h 278"/>
                    <a:gd name="T60" fmla="*/ 136 w 389"/>
                    <a:gd name="T61" fmla="*/ 206 h 278"/>
                    <a:gd name="T62" fmla="*/ 108 w 389"/>
                    <a:gd name="T63" fmla="*/ 155 h 278"/>
                    <a:gd name="T64" fmla="*/ 38 w 389"/>
                    <a:gd name="T65" fmla="*/ 266 h 278"/>
                    <a:gd name="T66" fmla="*/ 18 w 389"/>
                    <a:gd name="T67" fmla="*/ 277 h 278"/>
                    <a:gd name="T68" fmla="*/ 227 w 389"/>
                    <a:gd name="T69" fmla="*/ 175 h 278"/>
                    <a:gd name="T70" fmla="*/ 230 w 389"/>
                    <a:gd name="T71" fmla="*/ 175 h 278"/>
                    <a:gd name="T72" fmla="*/ 302 w 389"/>
                    <a:gd name="T73" fmla="*/ 216 h 278"/>
                    <a:gd name="T74" fmla="*/ 307 w 389"/>
                    <a:gd name="T75" fmla="*/ 218 h 278"/>
                    <a:gd name="T76" fmla="*/ 307 w 389"/>
                    <a:gd name="T77" fmla="*/ 218 h 278"/>
                    <a:gd name="T78" fmla="*/ 311 w 389"/>
                    <a:gd name="T79" fmla="*/ 217 h 278"/>
                    <a:gd name="T80" fmla="*/ 313 w 389"/>
                    <a:gd name="T81" fmla="*/ 213 h 278"/>
                    <a:gd name="T82" fmla="*/ 312 w 389"/>
                    <a:gd name="T83" fmla="*/ 209 h 278"/>
                    <a:gd name="T84" fmla="*/ 231 w 389"/>
                    <a:gd name="T85" fmla="*/ 163 h 278"/>
                    <a:gd name="T86" fmla="*/ 227 w 389"/>
                    <a:gd name="T87" fmla="*/ 163 h 278"/>
                    <a:gd name="T88" fmla="*/ 164 w 389"/>
                    <a:gd name="T89" fmla="*/ 187 h 278"/>
                    <a:gd name="T90" fmla="*/ 165 w 389"/>
                    <a:gd name="T91" fmla="*/ 195 h 278"/>
                    <a:gd name="T92" fmla="*/ 169 w 389"/>
                    <a:gd name="T93" fmla="*/ 197 h 278"/>
                    <a:gd name="T94" fmla="*/ 174 w 389"/>
                    <a:gd name="T95" fmla="*/ 194 h 278"/>
                    <a:gd name="T96" fmla="*/ 227 w 389"/>
                    <a:gd name="T97" fmla="*/ 175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9" h="278">
                      <a:moveTo>
                        <a:pt x="18" y="277"/>
                      </a:moveTo>
                      <a:cubicBezTo>
                        <a:pt x="17" y="277"/>
                        <a:pt x="17" y="277"/>
                        <a:pt x="17" y="277"/>
                      </a:cubicBezTo>
                      <a:cubicBezTo>
                        <a:pt x="12" y="277"/>
                        <a:pt x="8" y="276"/>
                        <a:pt x="5" y="273"/>
                      </a:cubicBezTo>
                      <a:cubicBezTo>
                        <a:pt x="3" y="272"/>
                        <a:pt x="2" y="270"/>
                        <a:pt x="1" y="268"/>
                      </a:cubicBezTo>
                      <a:cubicBezTo>
                        <a:pt x="0" y="263"/>
                        <a:pt x="4" y="255"/>
                        <a:pt x="13" y="243"/>
                      </a:cubicBezTo>
                      <a:cubicBezTo>
                        <a:pt x="15" y="240"/>
                        <a:pt x="17" y="238"/>
                        <a:pt x="18" y="236"/>
                      </a:cubicBezTo>
                      <a:cubicBezTo>
                        <a:pt x="76" y="98"/>
                        <a:pt x="76" y="98"/>
                        <a:pt x="76" y="98"/>
                      </a:cubicBezTo>
                      <a:cubicBezTo>
                        <a:pt x="69" y="84"/>
                        <a:pt x="69" y="84"/>
                        <a:pt x="69" y="84"/>
                      </a:cubicBezTo>
                      <a:cubicBezTo>
                        <a:pt x="67" y="82"/>
                        <a:pt x="68" y="78"/>
                        <a:pt x="70" y="77"/>
                      </a:cubicBezTo>
                      <a:cubicBezTo>
                        <a:pt x="175" y="2"/>
                        <a:pt x="175" y="2"/>
                        <a:pt x="175" y="2"/>
                      </a:cubicBezTo>
                      <a:cubicBezTo>
                        <a:pt x="176" y="1"/>
                        <a:pt x="177" y="0"/>
                        <a:pt x="178" y="0"/>
                      </a:cubicBezTo>
                      <a:cubicBezTo>
                        <a:pt x="180" y="0"/>
                        <a:pt x="181" y="1"/>
                        <a:pt x="183" y="2"/>
                      </a:cubicBezTo>
                      <a:cubicBezTo>
                        <a:pt x="213" y="35"/>
                        <a:pt x="313" y="144"/>
                        <a:pt x="328" y="170"/>
                      </a:cubicBezTo>
                      <a:cubicBezTo>
                        <a:pt x="331" y="175"/>
                        <a:pt x="336" y="185"/>
                        <a:pt x="341" y="199"/>
                      </a:cubicBezTo>
                      <a:cubicBezTo>
                        <a:pt x="341" y="199"/>
                        <a:pt x="341" y="199"/>
                        <a:pt x="341" y="199"/>
                      </a:cubicBezTo>
                      <a:cubicBezTo>
                        <a:pt x="351" y="191"/>
                        <a:pt x="359" y="181"/>
                        <a:pt x="363" y="169"/>
                      </a:cubicBezTo>
                      <a:cubicBezTo>
                        <a:pt x="366" y="163"/>
                        <a:pt x="368" y="158"/>
                        <a:pt x="369" y="153"/>
                      </a:cubicBezTo>
                      <a:cubicBezTo>
                        <a:pt x="370" y="151"/>
                        <a:pt x="372" y="149"/>
                        <a:pt x="374" y="149"/>
                      </a:cubicBezTo>
                      <a:cubicBezTo>
                        <a:pt x="374" y="149"/>
                        <a:pt x="374" y="149"/>
                        <a:pt x="375" y="149"/>
                      </a:cubicBezTo>
                      <a:cubicBezTo>
                        <a:pt x="377" y="149"/>
                        <a:pt x="379" y="150"/>
                        <a:pt x="380" y="152"/>
                      </a:cubicBezTo>
                      <a:cubicBezTo>
                        <a:pt x="384" y="161"/>
                        <a:pt x="389" y="174"/>
                        <a:pt x="387" y="189"/>
                      </a:cubicBezTo>
                      <a:cubicBezTo>
                        <a:pt x="384" y="207"/>
                        <a:pt x="365" y="225"/>
                        <a:pt x="349" y="234"/>
                      </a:cubicBezTo>
                      <a:cubicBezTo>
                        <a:pt x="349" y="234"/>
                        <a:pt x="349" y="234"/>
                        <a:pt x="349" y="234"/>
                      </a:cubicBezTo>
                      <a:cubicBezTo>
                        <a:pt x="350" y="247"/>
                        <a:pt x="347" y="258"/>
                        <a:pt x="341" y="265"/>
                      </a:cubicBezTo>
                      <a:cubicBezTo>
                        <a:pt x="337" y="269"/>
                        <a:pt x="328" y="277"/>
                        <a:pt x="310" y="277"/>
                      </a:cubicBezTo>
                      <a:cubicBezTo>
                        <a:pt x="296" y="278"/>
                        <a:pt x="265" y="277"/>
                        <a:pt x="235" y="277"/>
                      </a:cubicBezTo>
                      <a:cubicBezTo>
                        <a:pt x="177" y="277"/>
                        <a:pt x="106" y="276"/>
                        <a:pt x="93" y="276"/>
                      </a:cubicBezTo>
                      <a:cubicBezTo>
                        <a:pt x="91" y="276"/>
                        <a:pt x="90" y="275"/>
                        <a:pt x="89" y="274"/>
                      </a:cubicBezTo>
                      <a:cubicBezTo>
                        <a:pt x="87" y="273"/>
                        <a:pt x="84" y="269"/>
                        <a:pt x="83" y="264"/>
                      </a:cubicBezTo>
                      <a:cubicBezTo>
                        <a:pt x="82" y="255"/>
                        <a:pt x="87" y="246"/>
                        <a:pt x="97" y="236"/>
                      </a:cubicBezTo>
                      <a:cubicBezTo>
                        <a:pt x="109" y="224"/>
                        <a:pt x="135" y="207"/>
                        <a:pt x="136" y="206"/>
                      </a:cubicBezTo>
                      <a:cubicBezTo>
                        <a:pt x="108" y="155"/>
                        <a:pt x="108" y="155"/>
                        <a:pt x="108" y="155"/>
                      </a:cubicBezTo>
                      <a:cubicBezTo>
                        <a:pt x="108" y="155"/>
                        <a:pt x="38" y="266"/>
                        <a:pt x="38" y="266"/>
                      </a:cubicBezTo>
                      <a:cubicBezTo>
                        <a:pt x="33" y="273"/>
                        <a:pt x="26" y="277"/>
                        <a:pt x="18" y="277"/>
                      </a:cubicBezTo>
                      <a:close/>
                      <a:moveTo>
                        <a:pt x="227" y="175"/>
                      </a:moveTo>
                      <a:cubicBezTo>
                        <a:pt x="228" y="175"/>
                        <a:pt x="229" y="175"/>
                        <a:pt x="230" y="175"/>
                      </a:cubicBezTo>
                      <a:cubicBezTo>
                        <a:pt x="269" y="176"/>
                        <a:pt x="302" y="216"/>
                        <a:pt x="302" y="216"/>
                      </a:cubicBezTo>
                      <a:cubicBezTo>
                        <a:pt x="304" y="218"/>
                        <a:pt x="305" y="218"/>
                        <a:pt x="307" y="218"/>
                      </a:cubicBezTo>
                      <a:cubicBezTo>
                        <a:pt x="307" y="218"/>
                        <a:pt x="307" y="218"/>
                        <a:pt x="307" y="218"/>
                      </a:cubicBezTo>
                      <a:cubicBezTo>
                        <a:pt x="308" y="218"/>
                        <a:pt x="310" y="218"/>
                        <a:pt x="311" y="217"/>
                      </a:cubicBezTo>
                      <a:cubicBezTo>
                        <a:pt x="312" y="216"/>
                        <a:pt x="313" y="215"/>
                        <a:pt x="313" y="213"/>
                      </a:cubicBezTo>
                      <a:cubicBezTo>
                        <a:pt x="313" y="212"/>
                        <a:pt x="313" y="210"/>
                        <a:pt x="312" y="209"/>
                      </a:cubicBezTo>
                      <a:cubicBezTo>
                        <a:pt x="310" y="207"/>
                        <a:pt x="276" y="164"/>
                        <a:pt x="231" y="163"/>
                      </a:cubicBezTo>
                      <a:cubicBezTo>
                        <a:pt x="229" y="163"/>
                        <a:pt x="228" y="163"/>
                        <a:pt x="227" y="163"/>
                      </a:cubicBezTo>
                      <a:cubicBezTo>
                        <a:pt x="184" y="163"/>
                        <a:pt x="165" y="186"/>
                        <a:pt x="164" y="187"/>
                      </a:cubicBezTo>
                      <a:cubicBezTo>
                        <a:pt x="162" y="189"/>
                        <a:pt x="163" y="193"/>
                        <a:pt x="165" y="195"/>
                      </a:cubicBezTo>
                      <a:cubicBezTo>
                        <a:pt x="166" y="196"/>
                        <a:pt x="168" y="197"/>
                        <a:pt x="169" y="197"/>
                      </a:cubicBezTo>
                      <a:cubicBezTo>
                        <a:pt x="171" y="197"/>
                        <a:pt x="172" y="196"/>
                        <a:pt x="174" y="194"/>
                      </a:cubicBezTo>
                      <a:cubicBezTo>
                        <a:pt x="175" y="192"/>
                        <a:pt x="191" y="175"/>
                        <a:pt x="227" y="175"/>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557" name="グループ化 556">
                <a:extLst>
                  <a:ext uri="{FF2B5EF4-FFF2-40B4-BE49-F238E27FC236}">
                    <a16:creationId xmlns:a16="http://schemas.microsoft.com/office/drawing/2014/main" id="{BF68BA80-7F35-43EA-B7BE-9E5BE796C144}"/>
                  </a:ext>
                </a:extLst>
              </p:cNvPr>
              <p:cNvGrpSpPr>
                <a:grpSpLocks noChangeAspect="1"/>
              </p:cNvGrpSpPr>
              <p:nvPr/>
            </p:nvGrpSpPr>
            <p:grpSpPr>
              <a:xfrm>
                <a:off x="5516335" y="7105082"/>
                <a:ext cx="253713" cy="320225"/>
                <a:chOff x="3451225" y="3538538"/>
                <a:chExt cx="1501775" cy="1895475"/>
              </a:xfrm>
              <a:solidFill>
                <a:schemeClr val="bg1">
                  <a:lumMod val="50000"/>
                </a:schemeClr>
              </a:solidFill>
            </p:grpSpPr>
            <p:sp>
              <p:nvSpPr>
                <p:cNvPr id="564" name="Oval 169">
                  <a:extLst>
                    <a:ext uri="{FF2B5EF4-FFF2-40B4-BE49-F238E27FC236}">
                      <a16:creationId xmlns:a16="http://schemas.microsoft.com/office/drawing/2014/main" id="{EC125EE5-F2AC-4D42-92A3-733E65B5A886}"/>
                    </a:ext>
                  </a:extLst>
                </p:cNvPr>
                <p:cNvSpPr>
                  <a:spLocks noChangeArrowheads="1"/>
                </p:cNvSpPr>
                <p:nvPr/>
              </p:nvSpPr>
              <p:spPr bwMode="auto">
                <a:xfrm>
                  <a:off x="4451350" y="5332413"/>
                  <a:ext cx="85725" cy="889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5" name="Freeform 170">
                  <a:extLst>
                    <a:ext uri="{FF2B5EF4-FFF2-40B4-BE49-F238E27FC236}">
                      <a16:creationId xmlns:a16="http://schemas.microsoft.com/office/drawing/2014/main" id="{852359D8-BF00-42C9-83D0-0919978DA4AA}"/>
                    </a:ext>
                  </a:extLst>
                </p:cNvPr>
                <p:cNvSpPr>
                  <a:spLocks/>
                </p:cNvSpPr>
                <p:nvPr/>
              </p:nvSpPr>
              <p:spPr bwMode="auto">
                <a:xfrm>
                  <a:off x="4537075" y="4529138"/>
                  <a:ext cx="244475" cy="49213"/>
                </a:xfrm>
                <a:custGeom>
                  <a:avLst/>
                  <a:gdLst>
                    <a:gd name="T0" fmla="*/ 0 w 65"/>
                    <a:gd name="T1" fmla="*/ 9 h 13"/>
                    <a:gd name="T2" fmla="*/ 4 w 65"/>
                    <a:gd name="T3" fmla="*/ 13 h 13"/>
                    <a:gd name="T4" fmla="*/ 62 w 65"/>
                    <a:gd name="T5" fmla="*/ 13 h 13"/>
                    <a:gd name="T6" fmla="*/ 65 w 65"/>
                    <a:gd name="T7" fmla="*/ 9 h 13"/>
                    <a:gd name="T8" fmla="*/ 65 w 65"/>
                    <a:gd name="T9" fmla="*/ 3 h 13"/>
                    <a:gd name="T10" fmla="*/ 62 w 65"/>
                    <a:gd name="T11" fmla="*/ 0 h 13"/>
                    <a:gd name="T12" fmla="*/ 4 w 65"/>
                    <a:gd name="T13" fmla="*/ 0 h 13"/>
                    <a:gd name="T14" fmla="*/ 0 w 65"/>
                    <a:gd name="T15" fmla="*/ 3 h 13"/>
                    <a:gd name="T16" fmla="*/ 0 w 65"/>
                    <a:gd name="T1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3">
                      <a:moveTo>
                        <a:pt x="0" y="9"/>
                      </a:moveTo>
                      <a:cubicBezTo>
                        <a:pt x="0" y="11"/>
                        <a:pt x="2" y="13"/>
                        <a:pt x="4" y="13"/>
                      </a:cubicBezTo>
                      <a:cubicBezTo>
                        <a:pt x="62" y="13"/>
                        <a:pt x="62" y="13"/>
                        <a:pt x="62" y="13"/>
                      </a:cubicBezTo>
                      <a:cubicBezTo>
                        <a:pt x="64" y="13"/>
                        <a:pt x="65" y="11"/>
                        <a:pt x="65" y="9"/>
                      </a:cubicBezTo>
                      <a:cubicBezTo>
                        <a:pt x="65" y="3"/>
                        <a:pt x="65" y="3"/>
                        <a:pt x="65" y="3"/>
                      </a:cubicBezTo>
                      <a:cubicBezTo>
                        <a:pt x="65" y="1"/>
                        <a:pt x="64" y="0"/>
                        <a:pt x="62" y="0"/>
                      </a:cubicBezTo>
                      <a:cubicBezTo>
                        <a:pt x="4" y="0"/>
                        <a:pt x="4" y="0"/>
                        <a:pt x="4" y="0"/>
                      </a:cubicBezTo>
                      <a:cubicBezTo>
                        <a:pt x="2" y="0"/>
                        <a:pt x="0" y="1"/>
                        <a:pt x="0" y="3"/>
                      </a:cubicBez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6" name="Freeform 171">
                  <a:extLst>
                    <a:ext uri="{FF2B5EF4-FFF2-40B4-BE49-F238E27FC236}">
                      <a16:creationId xmlns:a16="http://schemas.microsoft.com/office/drawing/2014/main" id="{DEFB9C8D-65AE-4201-AE03-CE4DFB15E0B6}"/>
                    </a:ext>
                  </a:extLst>
                </p:cNvPr>
                <p:cNvSpPr>
                  <a:spLocks/>
                </p:cNvSpPr>
                <p:nvPr/>
              </p:nvSpPr>
              <p:spPr bwMode="auto">
                <a:xfrm>
                  <a:off x="4721225" y="4589463"/>
                  <a:ext cx="30163" cy="55563"/>
                </a:xfrm>
                <a:custGeom>
                  <a:avLst/>
                  <a:gdLst>
                    <a:gd name="T0" fmla="*/ 0 w 8"/>
                    <a:gd name="T1" fmla="*/ 12 h 15"/>
                    <a:gd name="T2" fmla="*/ 4 w 8"/>
                    <a:gd name="T3" fmla="*/ 15 h 15"/>
                    <a:gd name="T4" fmla="*/ 4 w 8"/>
                    <a:gd name="T5" fmla="*/ 15 h 15"/>
                    <a:gd name="T6" fmla="*/ 8 w 8"/>
                    <a:gd name="T7" fmla="*/ 12 h 15"/>
                    <a:gd name="T8" fmla="*/ 8 w 8"/>
                    <a:gd name="T9" fmla="*/ 3 h 15"/>
                    <a:gd name="T10" fmla="*/ 4 w 8"/>
                    <a:gd name="T11" fmla="*/ 0 h 15"/>
                    <a:gd name="T12" fmla="*/ 4 w 8"/>
                    <a:gd name="T13" fmla="*/ 0 h 15"/>
                    <a:gd name="T14" fmla="*/ 0 w 8"/>
                    <a:gd name="T15" fmla="*/ 3 h 15"/>
                    <a:gd name="T16" fmla="*/ 0 w 8"/>
                    <a:gd name="T17"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5">
                      <a:moveTo>
                        <a:pt x="0" y="12"/>
                      </a:moveTo>
                      <a:cubicBezTo>
                        <a:pt x="0" y="14"/>
                        <a:pt x="2" y="15"/>
                        <a:pt x="4" y="15"/>
                      </a:cubicBezTo>
                      <a:cubicBezTo>
                        <a:pt x="4" y="15"/>
                        <a:pt x="4" y="15"/>
                        <a:pt x="4" y="15"/>
                      </a:cubicBezTo>
                      <a:cubicBezTo>
                        <a:pt x="6" y="15"/>
                        <a:pt x="8" y="14"/>
                        <a:pt x="8" y="12"/>
                      </a:cubicBezTo>
                      <a:cubicBezTo>
                        <a:pt x="8" y="3"/>
                        <a:pt x="8" y="3"/>
                        <a:pt x="8" y="3"/>
                      </a:cubicBezTo>
                      <a:cubicBezTo>
                        <a:pt x="8" y="1"/>
                        <a:pt x="6" y="0"/>
                        <a:pt x="4" y="0"/>
                      </a:cubicBezTo>
                      <a:cubicBezTo>
                        <a:pt x="4" y="0"/>
                        <a:pt x="4" y="0"/>
                        <a:pt x="4" y="0"/>
                      </a:cubicBezTo>
                      <a:cubicBezTo>
                        <a:pt x="2" y="0"/>
                        <a:pt x="0" y="1"/>
                        <a:pt x="0" y="3"/>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7" name="Freeform 172">
                  <a:extLst>
                    <a:ext uri="{FF2B5EF4-FFF2-40B4-BE49-F238E27FC236}">
                      <a16:creationId xmlns:a16="http://schemas.microsoft.com/office/drawing/2014/main" id="{D831B089-562E-4ECF-B1EC-DC0CB38BE9B9}"/>
                    </a:ext>
                  </a:extLst>
                </p:cNvPr>
                <p:cNvSpPr>
                  <a:spLocks/>
                </p:cNvSpPr>
                <p:nvPr/>
              </p:nvSpPr>
              <p:spPr bwMode="auto">
                <a:xfrm>
                  <a:off x="4572000" y="4589463"/>
                  <a:ext cx="25400" cy="55563"/>
                </a:xfrm>
                <a:custGeom>
                  <a:avLst/>
                  <a:gdLst>
                    <a:gd name="T0" fmla="*/ 0 w 7"/>
                    <a:gd name="T1" fmla="*/ 12 h 15"/>
                    <a:gd name="T2" fmla="*/ 3 w 7"/>
                    <a:gd name="T3" fmla="*/ 15 h 15"/>
                    <a:gd name="T4" fmla="*/ 3 w 7"/>
                    <a:gd name="T5" fmla="*/ 15 h 15"/>
                    <a:gd name="T6" fmla="*/ 7 w 7"/>
                    <a:gd name="T7" fmla="*/ 12 h 15"/>
                    <a:gd name="T8" fmla="*/ 7 w 7"/>
                    <a:gd name="T9" fmla="*/ 3 h 15"/>
                    <a:gd name="T10" fmla="*/ 3 w 7"/>
                    <a:gd name="T11" fmla="*/ 0 h 15"/>
                    <a:gd name="T12" fmla="*/ 3 w 7"/>
                    <a:gd name="T13" fmla="*/ 0 h 15"/>
                    <a:gd name="T14" fmla="*/ 0 w 7"/>
                    <a:gd name="T15" fmla="*/ 3 h 15"/>
                    <a:gd name="T16" fmla="*/ 0 w 7"/>
                    <a:gd name="T17"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5">
                      <a:moveTo>
                        <a:pt x="0" y="12"/>
                      </a:moveTo>
                      <a:cubicBezTo>
                        <a:pt x="0" y="14"/>
                        <a:pt x="1" y="15"/>
                        <a:pt x="3" y="15"/>
                      </a:cubicBezTo>
                      <a:cubicBezTo>
                        <a:pt x="3" y="15"/>
                        <a:pt x="3" y="15"/>
                        <a:pt x="3" y="15"/>
                      </a:cubicBezTo>
                      <a:cubicBezTo>
                        <a:pt x="5" y="15"/>
                        <a:pt x="7" y="14"/>
                        <a:pt x="7" y="12"/>
                      </a:cubicBezTo>
                      <a:cubicBezTo>
                        <a:pt x="7" y="3"/>
                        <a:pt x="7" y="3"/>
                        <a:pt x="7" y="3"/>
                      </a:cubicBezTo>
                      <a:cubicBezTo>
                        <a:pt x="7" y="1"/>
                        <a:pt x="5" y="0"/>
                        <a:pt x="3" y="0"/>
                      </a:cubicBezTo>
                      <a:cubicBezTo>
                        <a:pt x="3" y="0"/>
                        <a:pt x="3" y="0"/>
                        <a:pt x="3" y="0"/>
                      </a:cubicBezTo>
                      <a:cubicBezTo>
                        <a:pt x="1" y="0"/>
                        <a:pt x="0" y="1"/>
                        <a:pt x="0" y="3"/>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8" name="Freeform 173">
                  <a:extLst>
                    <a:ext uri="{FF2B5EF4-FFF2-40B4-BE49-F238E27FC236}">
                      <a16:creationId xmlns:a16="http://schemas.microsoft.com/office/drawing/2014/main" id="{4B0250CC-3238-4070-B1D6-2CD2DACDA05F}"/>
                    </a:ext>
                  </a:extLst>
                </p:cNvPr>
                <p:cNvSpPr>
                  <a:spLocks/>
                </p:cNvSpPr>
                <p:nvPr/>
              </p:nvSpPr>
              <p:spPr bwMode="auto">
                <a:xfrm>
                  <a:off x="4371975" y="4656138"/>
                  <a:ext cx="581025" cy="739775"/>
                </a:xfrm>
                <a:custGeom>
                  <a:avLst/>
                  <a:gdLst>
                    <a:gd name="T0" fmla="*/ 13 w 155"/>
                    <a:gd name="T1" fmla="*/ 0 h 197"/>
                    <a:gd name="T2" fmla="*/ 142 w 155"/>
                    <a:gd name="T3" fmla="*/ 0 h 197"/>
                    <a:gd name="T4" fmla="*/ 155 w 155"/>
                    <a:gd name="T5" fmla="*/ 13 h 197"/>
                    <a:gd name="T6" fmla="*/ 155 w 155"/>
                    <a:gd name="T7" fmla="*/ 183 h 197"/>
                    <a:gd name="T8" fmla="*/ 142 w 155"/>
                    <a:gd name="T9" fmla="*/ 197 h 197"/>
                    <a:gd name="T10" fmla="*/ 140 w 155"/>
                    <a:gd name="T11" fmla="*/ 197 h 197"/>
                    <a:gd name="T12" fmla="*/ 141 w 155"/>
                    <a:gd name="T13" fmla="*/ 192 h 197"/>
                    <a:gd name="T14" fmla="*/ 122 w 155"/>
                    <a:gd name="T15" fmla="*/ 174 h 197"/>
                    <a:gd name="T16" fmla="*/ 104 w 155"/>
                    <a:gd name="T17" fmla="*/ 192 h 197"/>
                    <a:gd name="T18" fmla="*/ 104 w 155"/>
                    <a:gd name="T19" fmla="*/ 197 h 197"/>
                    <a:gd name="T20" fmla="*/ 50 w 155"/>
                    <a:gd name="T21" fmla="*/ 197 h 197"/>
                    <a:gd name="T22" fmla="*/ 51 w 155"/>
                    <a:gd name="T23" fmla="*/ 192 h 197"/>
                    <a:gd name="T24" fmla="*/ 33 w 155"/>
                    <a:gd name="T25" fmla="*/ 174 h 197"/>
                    <a:gd name="T26" fmla="*/ 14 w 155"/>
                    <a:gd name="T27" fmla="*/ 192 h 197"/>
                    <a:gd name="T28" fmla="*/ 15 w 155"/>
                    <a:gd name="T29" fmla="*/ 197 h 197"/>
                    <a:gd name="T30" fmla="*/ 13 w 155"/>
                    <a:gd name="T31" fmla="*/ 197 h 197"/>
                    <a:gd name="T32" fmla="*/ 0 w 155"/>
                    <a:gd name="T33" fmla="*/ 183 h 197"/>
                    <a:gd name="T34" fmla="*/ 0 w 155"/>
                    <a:gd name="T35" fmla="*/ 13 h 197"/>
                    <a:gd name="T36" fmla="*/ 13 w 155"/>
                    <a:gd name="T37"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197">
                      <a:moveTo>
                        <a:pt x="13" y="0"/>
                      </a:moveTo>
                      <a:cubicBezTo>
                        <a:pt x="142" y="0"/>
                        <a:pt x="142" y="0"/>
                        <a:pt x="142" y="0"/>
                      </a:cubicBezTo>
                      <a:cubicBezTo>
                        <a:pt x="149" y="0"/>
                        <a:pt x="155" y="6"/>
                        <a:pt x="155" y="13"/>
                      </a:cubicBezTo>
                      <a:cubicBezTo>
                        <a:pt x="155" y="183"/>
                        <a:pt x="155" y="183"/>
                        <a:pt x="155" y="183"/>
                      </a:cubicBezTo>
                      <a:cubicBezTo>
                        <a:pt x="155" y="191"/>
                        <a:pt x="149" y="197"/>
                        <a:pt x="142" y="197"/>
                      </a:cubicBezTo>
                      <a:cubicBezTo>
                        <a:pt x="140" y="197"/>
                        <a:pt x="140" y="197"/>
                        <a:pt x="140" y="197"/>
                      </a:cubicBezTo>
                      <a:cubicBezTo>
                        <a:pt x="141" y="195"/>
                        <a:pt x="141" y="194"/>
                        <a:pt x="141" y="192"/>
                      </a:cubicBezTo>
                      <a:cubicBezTo>
                        <a:pt x="141" y="182"/>
                        <a:pt x="132" y="174"/>
                        <a:pt x="122" y="174"/>
                      </a:cubicBezTo>
                      <a:cubicBezTo>
                        <a:pt x="112" y="174"/>
                        <a:pt x="104" y="182"/>
                        <a:pt x="104" y="192"/>
                      </a:cubicBezTo>
                      <a:cubicBezTo>
                        <a:pt x="104" y="194"/>
                        <a:pt x="104" y="195"/>
                        <a:pt x="104" y="197"/>
                      </a:cubicBezTo>
                      <a:cubicBezTo>
                        <a:pt x="50" y="197"/>
                        <a:pt x="50" y="197"/>
                        <a:pt x="50" y="197"/>
                      </a:cubicBezTo>
                      <a:cubicBezTo>
                        <a:pt x="51" y="195"/>
                        <a:pt x="51" y="194"/>
                        <a:pt x="51" y="192"/>
                      </a:cubicBezTo>
                      <a:cubicBezTo>
                        <a:pt x="51" y="182"/>
                        <a:pt x="43" y="174"/>
                        <a:pt x="33" y="174"/>
                      </a:cubicBezTo>
                      <a:cubicBezTo>
                        <a:pt x="22" y="174"/>
                        <a:pt x="14" y="182"/>
                        <a:pt x="14" y="192"/>
                      </a:cubicBezTo>
                      <a:cubicBezTo>
                        <a:pt x="14" y="194"/>
                        <a:pt x="14" y="195"/>
                        <a:pt x="15" y="197"/>
                      </a:cubicBezTo>
                      <a:cubicBezTo>
                        <a:pt x="13" y="197"/>
                        <a:pt x="13" y="197"/>
                        <a:pt x="13" y="197"/>
                      </a:cubicBezTo>
                      <a:cubicBezTo>
                        <a:pt x="5" y="197"/>
                        <a:pt x="0" y="191"/>
                        <a:pt x="0" y="183"/>
                      </a:cubicBezTo>
                      <a:cubicBezTo>
                        <a:pt x="0" y="13"/>
                        <a:pt x="0" y="13"/>
                        <a:pt x="0" y="13"/>
                      </a:cubicBezTo>
                      <a:cubicBezTo>
                        <a:pt x="0" y="6"/>
                        <a:pt x="5"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9" name="Oval 174">
                  <a:extLst>
                    <a:ext uri="{FF2B5EF4-FFF2-40B4-BE49-F238E27FC236}">
                      <a16:creationId xmlns:a16="http://schemas.microsoft.com/office/drawing/2014/main" id="{E65AE074-9AFC-4695-B6B5-CED65ADF1962}"/>
                    </a:ext>
                  </a:extLst>
                </p:cNvPr>
                <p:cNvSpPr>
                  <a:spLocks noChangeArrowheads="1"/>
                </p:cNvSpPr>
                <p:nvPr/>
              </p:nvSpPr>
              <p:spPr bwMode="auto">
                <a:xfrm>
                  <a:off x="4784725" y="5332413"/>
                  <a:ext cx="90488" cy="889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0" name="Freeform 175">
                  <a:extLst>
                    <a:ext uri="{FF2B5EF4-FFF2-40B4-BE49-F238E27FC236}">
                      <a16:creationId xmlns:a16="http://schemas.microsoft.com/office/drawing/2014/main" id="{61AC9BE3-CBDF-4D4B-A12C-694230204566}"/>
                    </a:ext>
                  </a:extLst>
                </p:cNvPr>
                <p:cNvSpPr>
                  <a:spLocks/>
                </p:cNvSpPr>
                <p:nvPr/>
              </p:nvSpPr>
              <p:spPr bwMode="auto">
                <a:xfrm>
                  <a:off x="3451225" y="3932238"/>
                  <a:ext cx="1127125" cy="1501775"/>
                </a:xfrm>
                <a:custGeom>
                  <a:avLst/>
                  <a:gdLst>
                    <a:gd name="T0" fmla="*/ 297 w 301"/>
                    <a:gd name="T1" fmla="*/ 131 h 400"/>
                    <a:gd name="T2" fmla="*/ 268 w 301"/>
                    <a:gd name="T3" fmla="*/ 72 h 400"/>
                    <a:gd name="T4" fmla="*/ 254 w 301"/>
                    <a:gd name="T5" fmla="*/ 57 h 400"/>
                    <a:gd name="T6" fmla="*/ 203 w 301"/>
                    <a:gd name="T7" fmla="*/ 17 h 400"/>
                    <a:gd name="T8" fmla="*/ 139 w 301"/>
                    <a:gd name="T9" fmla="*/ 23 h 400"/>
                    <a:gd name="T10" fmla="*/ 78 w 301"/>
                    <a:gd name="T11" fmla="*/ 83 h 400"/>
                    <a:gd name="T12" fmla="*/ 15 w 301"/>
                    <a:gd name="T13" fmla="*/ 86 h 400"/>
                    <a:gd name="T14" fmla="*/ 0 w 301"/>
                    <a:gd name="T15" fmla="*/ 101 h 400"/>
                    <a:gd name="T16" fmla="*/ 15 w 301"/>
                    <a:gd name="T17" fmla="*/ 116 h 400"/>
                    <a:gd name="T18" fmla="*/ 94 w 301"/>
                    <a:gd name="T19" fmla="*/ 120 h 400"/>
                    <a:gd name="T20" fmla="*/ 108 w 301"/>
                    <a:gd name="T21" fmla="*/ 116 h 400"/>
                    <a:gd name="T22" fmla="*/ 120 w 301"/>
                    <a:gd name="T23" fmla="*/ 108 h 400"/>
                    <a:gd name="T24" fmla="*/ 115 w 301"/>
                    <a:gd name="T25" fmla="*/ 188 h 400"/>
                    <a:gd name="T26" fmla="*/ 83 w 301"/>
                    <a:gd name="T27" fmla="*/ 372 h 400"/>
                    <a:gd name="T28" fmla="*/ 95 w 301"/>
                    <a:gd name="T29" fmla="*/ 396 h 400"/>
                    <a:gd name="T30" fmla="*/ 120 w 301"/>
                    <a:gd name="T31" fmla="*/ 384 h 400"/>
                    <a:gd name="T32" fmla="*/ 150 w 301"/>
                    <a:gd name="T33" fmla="*/ 280 h 400"/>
                    <a:gd name="T34" fmla="*/ 157 w 301"/>
                    <a:gd name="T35" fmla="*/ 280 h 400"/>
                    <a:gd name="T36" fmla="*/ 159 w 301"/>
                    <a:gd name="T37" fmla="*/ 292 h 400"/>
                    <a:gd name="T38" fmla="*/ 206 w 301"/>
                    <a:gd name="T39" fmla="*/ 386 h 400"/>
                    <a:gd name="T40" fmla="*/ 230 w 301"/>
                    <a:gd name="T41" fmla="*/ 392 h 400"/>
                    <a:gd name="T42" fmla="*/ 236 w 301"/>
                    <a:gd name="T43" fmla="*/ 368 h 400"/>
                    <a:gd name="T44" fmla="*/ 208 w 301"/>
                    <a:gd name="T45" fmla="*/ 280 h 400"/>
                    <a:gd name="T46" fmla="*/ 243 w 301"/>
                    <a:gd name="T47" fmla="*/ 280 h 400"/>
                    <a:gd name="T48" fmla="*/ 202 w 301"/>
                    <a:gd name="T49" fmla="*/ 163 h 400"/>
                    <a:gd name="T50" fmla="*/ 208 w 301"/>
                    <a:gd name="T51" fmla="*/ 76 h 400"/>
                    <a:gd name="T52" fmla="*/ 234 w 301"/>
                    <a:gd name="T53" fmla="*/ 90 h 400"/>
                    <a:gd name="T54" fmla="*/ 271 w 301"/>
                    <a:gd name="T55" fmla="*/ 146 h 400"/>
                    <a:gd name="T56" fmla="*/ 291 w 301"/>
                    <a:gd name="T57" fmla="*/ 151 h 400"/>
                    <a:gd name="T58" fmla="*/ 297 w 301"/>
                    <a:gd name="T59" fmla="*/ 13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1" h="400">
                      <a:moveTo>
                        <a:pt x="297" y="131"/>
                      </a:moveTo>
                      <a:cubicBezTo>
                        <a:pt x="268" y="72"/>
                        <a:pt x="268" y="72"/>
                        <a:pt x="268" y="72"/>
                      </a:cubicBezTo>
                      <a:cubicBezTo>
                        <a:pt x="263" y="62"/>
                        <a:pt x="265" y="66"/>
                        <a:pt x="254" y="57"/>
                      </a:cubicBezTo>
                      <a:cubicBezTo>
                        <a:pt x="203" y="17"/>
                        <a:pt x="203" y="17"/>
                        <a:pt x="203" y="17"/>
                      </a:cubicBezTo>
                      <a:cubicBezTo>
                        <a:pt x="176" y="0"/>
                        <a:pt x="149" y="10"/>
                        <a:pt x="139" y="23"/>
                      </a:cubicBezTo>
                      <a:cubicBezTo>
                        <a:pt x="78" y="83"/>
                        <a:pt x="78" y="83"/>
                        <a:pt x="78" y="83"/>
                      </a:cubicBezTo>
                      <a:cubicBezTo>
                        <a:pt x="15" y="86"/>
                        <a:pt x="15" y="86"/>
                        <a:pt x="15" y="86"/>
                      </a:cubicBezTo>
                      <a:cubicBezTo>
                        <a:pt x="7" y="86"/>
                        <a:pt x="0" y="93"/>
                        <a:pt x="0" y="101"/>
                      </a:cubicBezTo>
                      <a:cubicBezTo>
                        <a:pt x="0" y="109"/>
                        <a:pt x="7" y="116"/>
                        <a:pt x="15" y="116"/>
                      </a:cubicBezTo>
                      <a:cubicBezTo>
                        <a:pt x="94" y="120"/>
                        <a:pt x="94" y="120"/>
                        <a:pt x="94" y="120"/>
                      </a:cubicBezTo>
                      <a:cubicBezTo>
                        <a:pt x="99" y="119"/>
                        <a:pt x="104" y="118"/>
                        <a:pt x="108" y="116"/>
                      </a:cubicBezTo>
                      <a:cubicBezTo>
                        <a:pt x="120" y="108"/>
                        <a:pt x="120" y="108"/>
                        <a:pt x="120" y="108"/>
                      </a:cubicBezTo>
                      <a:cubicBezTo>
                        <a:pt x="115" y="188"/>
                        <a:pt x="115" y="188"/>
                        <a:pt x="115" y="188"/>
                      </a:cubicBezTo>
                      <a:cubicBezTo>
                        <a:pt x="83" y="372"/>
                        <a:pt x="83" y="372"/>
                        <a:pt x="83" y="372"/>
                      </a:cubicBezTo>
                      <a:cubicBezTo>
                        <a:pt x="79" y="382"/>
                        <a:pt x="85" y="393"/>
                        <a:pt x="95" y="396"/>
                      </a:cubicBezTo>
                      <a:cubicBezTo>
                        <a:pt x="105" y="400"/>
                        <a:pt x="116" y="394"/>
                        <a:pt x="120" y="384"/>
                      </a:cubicBezTo>
                      <a:cubicBezTo>
                        <a:pt x="150" y="280"/>
                        <a:pt x="150" y="280"/>
                        <a:pt x="150" y="280"/>
                      </a:cubicBezTo>
                      <a:cubicBezTo>
                        <a:pt x="157" y="280"/>
                        <a:pt x="157" y="280"/>
                        <a:pt x="157" y="280"/>
                      </a:cubicBezTo>
                      <a:cubicBezTo>
                        <a:pt x="159" y="292"/>
                        <a:pt x="159" y="292"/>
                        <a:pt x="159" y="292"/>
                      </a:cubicBezTo>
                      <a:cubicBezTo>
                        <a:pt x="161" y="296"/>
                        <a:pt x="206" y="386"/>
                        <a:pt x="206" y="386"/>
                      </a:cubicBezTo>
                      <a:cubicBezTo>
                        <a:pt x="211" y="394"/>
                        <a:pt x="222" y="397"/>
                        <a:pt x="230" y="392"/>
                      </a:cubicBezTo>
                      <a:cubicBezTo>
                        <a:pt x="239" y="387"/>
                        <a:pt x="241" y="377"/>
                        <a:pt x="236" y="368"/>
                      </a:cubicBezTo>
                      <a:cubicBezTo>
                        <a:pt x="208" y="280"/>
                        <a:pt x="208" y="280"/>
                        <a:pt x="208" y="280"/>
                      </a:cubicBezTo>
                      <a:cubicBezTo>
                        <a:pt x="243" y="280"/>
                        <a:pt x="243" y="280"/>
                        <a:pt x="243" y="280"/>
                      </a:cubicBezTo>
                      <a:cubicBezTo>
                        <a:pt x="243" y="211"/>
                        <a:pt x="217" y="177"/>
                        <a:pt x="202" y="163"/>
                      </a:cubicBezTo>
                      <a:cubicBezTo>
                        <a:pt x="208" y="76"/>
                        <a:pt x="208" y="76"/>
                        <a:pt x="208" y="76"/>
                      </a:cubicBezTo>
                      <a:cubicBezTo>
                        <a:pt x="234" y="90"/>
                        <a:pt x="234" y="90"/>
                        <a:pt x="234" y="90"/>
                      </a:cubicBezTo>
                      <a:cubicBezTo>
                        <a:pt x="271" y="146"/>
                        <a:pt x="271" y="146"/>
                        <a:pt x="271" y="146"/>
                      </a:cubicBezTo>
                      <a:cubicBezTo>
                        <a:pt x="276" y="153"/>
                        <a:pt x="284" y="156"/>
                        <a:pt x="291" y="151"/>
                      </a:cubicBezTo>
                      <a:cubicBezTo>
                        <a:pt x="298" y="147"/>
                        <a:pt x="301" y="138"/>
                        <a:pt x="297"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1" name="Freeform 176">
                  <a:extLst>
                    <a:ext uri="{FF2B5EF4-FFF2-40B4-BE49-F238E27FC236}">
                      <a16:creationId xmlns:a16="http://schemas.microsoft.com/office/drawing/2014/main" id="{74591C77-EB4A-4C73-AA9B-80D69F88DE84}"/>
                    </a:ext>
                  </a:extLst>
                </p:cNvPr>
                <p:cNvSpPr>
                  <a:spLocks/>
                </p:cNvSpPr>
                <p:nvPr/>
              </p:nvSpPr>
              <p:spPr bwMode="auto">
                <a:xfrm>
                  <a:off x="3795713" y="3538538"/>
                  <a:ext cx="606425" cy="357188"/>
                </a:xfrm>
                <a:custGeom>
                  <a:avLst/>
                  <a:gdLst>
                    <a:gd name="T0" fmla="*/ 127 w 162"/>
                    <a:gd name="T1" fmla="*/ 44 h 95"/>
                    <a:gd name="T2" fmla="*/ 127 w 162"/>
                    <a:gd name="T3" fmla="*/ 44 h 95"/>
                    <a:gd name="T4" fmla="*/ 127 w 162"/>
                    <a:gd name="T5" fmla="*/ 41 h 95"/>
                    <a:gd name="T6" fmla="*/ 96 w 162"/>
                    <a:gd name="T7" fmla="*/ 3 h 95"/>
                    <a:gd name="T8" fmla="*/ 55 w 162"/>
                    <a:gd name="T9" fmla="*/ 26 h 95"/>
                    <a:gd name="T10" fmla="*/ 13 w 162"/>
                    <a:gd name="T11" fmla="*/ 32 h 95"/>
                    <a:gd name="T12" fmla="*/ 47 w 162"/>
                    <a:gd name="T13" fmla="*/ 48 h 95"/>
                    <a:gd name="T14" fmla="*/ 46 w 162"/>
                    <a:gd name="T15" fmla="*/ 56 h 95"/>
                    <a:gd name="T16" fmla="*/ 85 w 162"/>
                    <a:gd name="T17" fmla="*/ 95 h 95"/>
                    <a:gd name="T18" fmla="*/ 123 w 162"/>
                    <a:gd name="T19" fmla="*/ 64 h 95"/>
                    <a:gd name="T20" fmla="*/ 134 w 162"/>
                    <a:gd name="T21" fmla="*/ 65 h 95"/>
                    <a:gd name="T22" fmla="*/ 127 w 162"/>
                    <a:gd name="T23" fmla="*/ 4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95">
                      <a:moveTo>
                        <a:pt x="127" y="44"/>
                      </a:moveTo>
                      <a:cubicBezTo>
                        <a:pt x="127" y="44"/>
                        <a:pt x="127" y="44"/>
                        <a:pt x="127" y="44"/>
                      </a:cubicBezTo>
                      <a:cubicBezTo>
                        <a:pt x="127" y="41"/>
                        <a:pt x="127" y="41"/>
                        <a:pt x="127" y="41"/>
                      </a:cubicBezTo>
                      <a:cubicBezTo>
                        <a:pt x="130" y="21"/>
                        <a:pt x="116" y="7"/>
                        <a:pt x="96" y="3"/>
                      </a:cubicBezTo>
                      <a:cubicBezTo>
                        <a:pt x="77" y="0"/>
                        <a:pt x="59" y="7"/>
                        <a:pt x="55" y="26"/>
                      </a:cubicBezTo>
                      <a:cubicBezTo>
                        <a:pt x="18" y="5"/>
                        <a:pt x="0" y="19"/>
                        <a:pt x="13" y="32"/>
                      </a:cubicBezTo>
                      <a:cubicBezTo>
                        <a:pt x="20" y="38"/>
                        <a:pt x="33" y="44"/>
                        <a:pt x="47" y="48"/>
                      </a:cubicBezTo>
                      <a:cubicBezTo>
                        <a:pt x="46" y="51"/>
                        <a:pt x="46" y="53"/>
                        <a:pt x="46" y="56"/>
                      </a:cubicBezTo>
                      <a:cubicBezTo>
                        <a:pt x="46" y="78"/>
                        <a:pt x="63" y="95"/>
                        <a:pt x="85" y="95"/>
                      </a:cubicBezTo>
                      <a:cubicBezTo>
                        <a:pt x="104" y="95"/>
                        <a:pt x="119" y="82"/>
                        <a:pt x="123" y="64"/>
                      </a:cubicBezTo>
                      <a:cubicBezTo>
                        <a:pt x="126" y="65"/>
                        <a:pt x="130" y="65"/>
                        <a:pt x="134" y="65"/>
                      </a:cubicBezTo>
                      <a:cubicBezTo>
                        <a:pt x="162" y="66"/>
                        <a:pt x="153" y="45"/>
                        <a:pt x="127"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558" name="グループ化 557">
                <a:extLst>
                  <a:ext uri="{FF2B5EF4-FFF2-40B4-BE49-F238E27FC236}">
                    <a16:creationId xmlns:a16="http://schemas.microsoft.com/office/drawing/2014/main" id="{6AD1101F-7F82-4BC6-9688-3D19A6EA4AD6}"/>
                  </a:ext>
                </a:extLst>
              </p:cNvPr>
              <p:cNvGrpSpPr>
                <a:grpSpLocks noChangeAspect="1"/>
              </p:cNvGrpSpPr>
              <p:nvPr/>
            </p:nvGrpSpPr>
            <p:grpSpPr>
              <a:xfrm>
                <a:off x="8334035" y="7148682"/>
                <a:ext cx="246854" cy="271092"/>
                <a:chOff x="3373438" y="4567238"/>
                <a:chExt cx="1665287" cy="1828800"/>
              </a:xfrm>
              <a:solidFill>
                <a:schemeClr val="bg1">
                  <a:lumMod val="50000"/>
                </a:schemeClr>
              </a:solidFill>
            </p:grpSpPr>
            <p:sp>
              <p:nvSpPr>
                <p:cNvPr id="559" name="Oval 211">
                  <a:extLst>
                    <a:ext uri="{FF2B5EF4-FFF2-40B4-BE49-F238E27FC236}">
                      <a16:creationId xmlns:a16="http://schemas.microsoft.com/office/drawing/2014/main" id="{CD4CD400-7BF9-4281-9CAC-F905EF6823A2}"/>
                    </a:ext>
                  </a:extLst>
                </p:cNvPr>
                <p:cNvSpPr>
                  <a:spLocks noChangeArrowheads="1"/>
                </p:cNvSpPr>
                <p:nvPr/>
              </p:nvSpPr>
              <p:spPr bwMode="auto">
                <a:xfrm>
                  <a:off x="3887788" y="4567238"/>
                  <a:ext cx="292100" cy="292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0" name="Freeform 212">
                  <a:extLst>
                    <a:ext uri="{FF2B5EF4-FFF2-40B4-BE49-F238E27FC236}">
                      <a16:creationId xmlns:a16="http://schemas.microsoft.com/office/drawing/2014/main" id="{3E26BD41-6EC1-470B-A612-38A482F748B0}"/>
                    </a:ext>
                  </a:extLst>
                </p:cNvPr>
                <p:cNvSpPr>
                  <a:spLocks/>
                </p:cNvSpPr>
                <p:nvPr/>
              </p:nvSpPr>
              <p:spPr bwMode="auto">
                <a:xfrm>
                  <a:off x="3373438" y="4897438"/>
                  <a:ext cx="1125537" cy="1498600"/>
                </a:xfrm>
                <a:custGeom>
                  <a:avLst/>
                  <a:gdLst>
                    <a:gd name="T0" fmla="*/ 296 w 300"/>
                    <a:gd name="T1" fmla="*/ 131 h 400"/>
                    <a:gd name="T2" fmla="*/ 267 w 300"/>
                    <a:gd name="T3" fmla="*/ 72 h 400"/>
                    <a:gd name="T4" fmla="*/ 253 w 300"/>
                    <a:gd name="T5" fmla="*/ 57 h 400"/>
                    <a:gd name="T6" fmla="*/ 202 w 300"/>
                    <a:gd name="T7" fmla="*/ 17 h 400"/>
                    <a:gd name="T8" fmla="*/ 138 w 300"/>
                    <a:gd name="T9" fmla="*/ 23 h 400"/>
                    <a:gd name="T10" fmla="*/ 78 w 300"/>
                    <a:gd name="T11" fmla="*/ 83 h 400"/>
                    <a:gd name="T12" fmla="*/ 15 w 300"/>
                    <a:gd name="T13" fmla="*/ 86 h 400"/>
                    <a:gd name="T14" fmla="*/ 0 w 300"/>
                    <a:gd name="T15" fmla="*/ 101 h 400"/>
                    <a:gd name="T16" fmla="*/ 15 w 300"/>
                    <a:gd name="T17" fmla="*/ 116 h 400"/>
                    <a:gd name="T18" fmla="*/ 93 w 300"/>
                    <a:gd name="T19" fmla="*/ 119 h 400"/>
                    <a:gd name="T20" fmla="*/ 104 w 300"/>
                    <a:gd name="T21" fmla="*/ 117 h 400"/>
                    <a:gd name="T22" fmla="*/ 81 w 300"/>
                    <a:gd name="T23" fmla="*/ 379 h 400"/>
                    <a:gd name="T24" fmla="*/ 81 w 300"/>
                    <a:gd name="T25" fmla="*/ 379 h 400"/>
                    <a:gd name="T26" fmla="*/ 94 w 300"/>
                    <a:gd name="T27" fmla="*/ 396 h 400"/>
                    <a:gd name="T28" fmla="*/ 119 w 300"/>
                    <a:gd name="T29" fmla="*/ 384 h 400"/>
                    <a:gd name="T30" fmla="*/ 151 w 300"/>
                    <a:gd name="T31" fmla="*/ 264 h 400"/>
                    <a:gd name="T32" fmla="*/ 159 w 300"/>
                    <a:gd name="T33" fmla="*/ 292 h 400"/>
                    <a:gd name="T34" fmla="*/ 206 w 300"/>
                    <a:gd name="T35" fmla="*/ 386 h 400"/>
                    <a:gd name="T36" fmla="*/ 230 w 300"/>
                    <a:gd name="T37" fmla="*/ 392 h 400"/>
                    <a:gd name="T38" fmla="*/ 236 w 300"/>
                    <a:gd name="T39" fmla="*/ 368 h 400"/>
                    <a:gd name="T40" fmla="*/ 204 w 300"/>
                    <a:gd name="T41" fmla="*/ 270 h 400"/>
                    <a:gd name="T42" fmla="*/ 204 w 300"/>
                    <a:gd name="T43" fmla="*/ 268 h 400"/>
                    <a:gd name="T44" fmla="*/ 221 w 300"/>
                    <a:gd name="T45" fmla="*/ 86 h 400"/>
                    <a:gd name="T46" fmla="*/ 234 w 300"/>
                    <a:gd name="T47" fmla="*/ 89 h 400"/>
                    <a:gd name="T48" fmla="*/ 271 w 300"/>
                    <a:gd name="T49" fmla="*/ 146 h 400"/>
                    <a:gd name="T50" fmla="*/ 291 w 300"/>
                    <a:gd name="T51" fmla="*/ 151 h 400"/>
                    <a:gd name="T52" fmla="*/ 296 w 300"/>
                    <a:gd name="T53" fmla="*/ 13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0" h="400">
                      <a:moveTo>
                        <a:pt x="296" y="131"/>
                      </a:moveTo>
                      <a:cubicBezTo>
                        <a:pt x="267" y="72"/>
                        <a:pt x="267" y="72"/>
                        <a:pt x="267" y="72"/>
                      </a:cubicBezTo>
                      <a:cubicBezTo>
                        <a:pt x="262" y="62"/>
                        <a:pt x="264" y="66"/>
                        <a:pt x="253" y="57"/>
                      </a:cubicBezTo>
                      <a:cubicBezTo>
                        <a:pt x="202" y="17"/>
                        <a:pt x="202" y="17"/>
                        <a:pt x="202" y="17"/>
                      </a:cubicBezTo>
                      <a:cubicBezTo>
                        <a:pt x="175" y="0"/>
                        <a:pt x="149" y="10"/>
                        <a:pt x="138" y="23"/>
                      </a:cubicBezTo>
                      <a:cubicBezTo>
                        <a:pt x="78" y="83"/>
                        <a:pt x="78" y="83"/>
                        <a:pt x="78" y="83"/>
                      </a:cubicBezTo>
                      <a:cubicBezTo>
                        <a:pt x="15" y="86"/>
                        <a:pt x="15" y="86"/>
                        <a:pt x="15" y="86"/>
                      </a:cubicBezTo>
                      <a:cubicBezTo>
                        <a:pt x="6" y="86"/>
                        <a:pt x="0" y="93"/>
                        <a:pt x="0" y="101"/>
                      </a:cubicBezTo>
                      <a:cubicBezTo>
                        <a:pt x="0" y="109"/>
                        <a:pt x="6" y="116"/>
                        <a:pt x="15" y="116"/>
                      </a:cubicBezTo>
                      <a:cubicBezTo>
                        <a:pt x="93" y="119"/>
                        <a:pt x="93" y="119"/>
                        <a:pt x="93" y="119"/>
                      </a:cubicBezTo>
                      <a:cubicBezTo>
                        <a:pt x="97" y="119"/>
                        <a:pt x="101" y="119"/>
                        <a:pt x="104" y="117"/>
                      </a:cubicBezTo>
                      <a:cubicBezTo>
                        <a:pt x="100" y="147"/>
                        <a:pt x="91" y="230"/>
                        <a:pt x="81" y="379"/>
                      </a:cubicBezTo>
                      <a:cubicBezTo>
                        <a:pt x="81" y="379"/>
                        <a:pt x="81" y="379"/>
                        <a:pt x="81" y="379"/>
                      </a:cubicBezTo>
                      <a:cubicBezTo>
                        <a:pt x="82" y="387"/>
                        <a:pt x="87" y="394"/>
                        <a:pt x="94" y="396"/>
                      </a:cubicBezTo>
                      <a:cubicBezTo>
                        <a:pt x="105" y="400"/>
                        <a:pt x="116" y="394"/>
                        <a:pt x="119" y="384"/>
                      </a:cubicBezTo>
                      <a:cubicBezTo>
                        <a:pt x="151" y="264"/>
                        <a:pt x="151" y="264"/>
                        <a:pt x="151" y="264"/>
                      </a:cubicBezTo>
                      <a:cubicBezTo>
                        <a:pt x="159" y="292"/>
                        <a:pt x="159" y="292"/>
                        <a:pt x="159" y="292"/>
                      </a:cubicBezTo>
                      <a:cubicBezTo>
                        <a:pt x="160" y="296"/>
                        <a:pt x="206" y="386"/>
                        <a:pt x="206" y="386"/>
                      </a:cubicBezTo>
                      <a:cubicBezTo>
                        <a:pt x="211" y="394"/>
                        <a:pt x="221" y="397"/>
                        <a:pt x="230" y="392"/>
                      </a:cubicBezTo>
                      <a:cubicBezTo>
                        <a:pt x="238" y="387"/>
                        <a:pt x="241" y="377"/>
                        <a:pt x="236" y="368"/>
                      </a:cubicBezTo>
                      <a:cubicBezTo>
                        <a:pt x="204" y="270"/>
                        <a:pt x="204" y="270"/>
                        <a:pt x="204" y="270"/>
                      </a:cubicBezTo>
                      <a:cubicBezTo>
                        <a:pt x="204" y="268"/>
                        <a:pt x="204" y="268"/>
                        <a:pt x="204" y="268"/>
                      </a:cubicBezTo>
                      <a:cubicBezTo>
                        <a:pt x="221" y="86"/>
                        <a:pt x="221" y="86"/>
                        <a:pt x="221" y="86"/>
                      </a:cubicBezTo>
                      <a:cubicBezTo>
                        <a:pt x="234" y="89"/>
                        <a:pt x="234" y="89"/>
                        <a:pt x="234" y="89"/>
                      </a:cubicBezTo>
                      <a:cubicBezTo>
                        <a:pt x="271" y="146"/>
                        <a:pt x="271" y="146"/>
                        <a:pt x="271" y="146"/>
                      </a:cubicBezTo>
                      <a:cubicBezTo>
                        <a:pt x="275" y="153"/>
                        <a:pt x="284" y="156"/>
                        <a:pt x="291" y="151"/>
                      </a:cubicBezTo>
                      <a:cubicBezTo>
                        <a:pt x="298" y="147"/>
                        <a:pt x="300" y="138"/>
                        <a:pt x="296"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1" name="Freeform 213">
                  <a:extLst>
                    <a:ext uri="{FF2B5EF4-FFF2-40B4-BE49-F238E27FC236}">
                      <a16:creationId xmlns:a16="http://schemas.microsoft.com/office/drawing/2014/main" id="{B3CD930D-68BD-43D8-8D60-52E2EA7D069C}"/>
                    </a:ext>
                  </a:extLst>
                </p:cNvPr>
                <p:cNvSpPr>
                  <a:spLocks/>
                </p:cNvSpPr>
                <p:nvPr/>
              </p:nvSpPr>
              <p:spPr bwMode="auto">
                <a:xfrm>
                  <a:off x="4619625" y="5740400"/>
                  <a:ext cx="419100" cy="528637"/>
                </a:xfrm>
                <a:custGeom>
                  <a:avLst/>
                  <a:gdLst>
                    <a:gd name="T0" fmla="*/ 111 w 112"/>
                    <a:gd name="T1" fmla="*/ 110 h 141"/>
                    <a:gd name="T2" fmla="*/ 109 w 112"/>
                    <a:gd name="T3" fmla="*/ 116 h 141"/>
                    <a:gd name="T4" fmla="*/ 65 w 112"/>
                    <a:gd name="T5" fmla="*/ 140 h 141"/>
                    <a:gd name="T6" fmla="*/ 60 w 112"/>
                    <a:gd name="T7" fmla="*/ 138 h 141"/>
                    <a:gd name="T8" fmla="*/ 1 w 112"/>
                    <a:gd name="T9" fmla="*/ 30 h 141"/>
                    <a:gd name="T10" fmla="*/ 3 w 112"/>
                    <a:gd name="T11" fmla="*/ 24 h 141"/>
                    <a:gd name="T12" fmla="*/ 47 w 112"/>
                    <a:gd name="T13" fmla="*/ 1 h 141"/>
                    <a:gd name="T14" fmla="*/ 52 w 112"/>
                    <a:gd name="T15" fmla="*/ 3 h 141"/>
                    <a:gd name="T16" fmla="*/ 111 w 112"/>
                    <a:gd name="T17" fmla="*/ 11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41">
                      <a:moveTo>
                        <a:pt x="111" y="110"/>
                      </a:moveTo>
                      <a:cubicBezTo>
                        <a:pt x="112" y="112"/>
                        <a:pt x="111" y="115"/>
                        <a:pt x="109" y="116"/>
                      </a:cubicBezTo>
                      <a:cubicBezTo>
                        <a:pt x="65" y="140"/>
                        <a:pt x="65" y="140"/>
                        <a:pt x="65" y="140"/>
                      </a:cubicBezTo>
                      <a:cubicBezTo>
                        <a:pt x="63" y="141"/>
                        <a:pt x="61" y="140"/>
                        <a:pt x="60" y="138"/>
                      </a:cubicBezTo>
                      <a:cubicBezTo>
                        <a:pt x="1" y="30"/>
                        <a:pt x="1" y="30"/>
                        <a:pt x="1" y="30"/>
                      </a:cubicBezTo>
                      <a:cubicBezTo>
                        <a:pt x="0" y="28"/>
                        <a:pt x="1" y="26"/>
                        <a:pt x="3" y="24"/>
                      </a:cubicBezTo>
                      <a:cubicBezTo>
                        <a:pt x="47" y="1"/>
                        <a:pt x="47" y="1"/>
                        <a:pt x="47" y="1"/>
                      </a:cubicBezTo>
                      <a:cubicBezTo>
                        <a:pt x="49" y="0"/>
                        <a:pt x="51" y="1"/>
                        <a:pt x="52" y="3"/>
                      </a:cubicBezTo>
                      <a:lnTo>
                        <a:pt x="111"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2" name="Freeform 214">
                  <a:extLst>
                    <a:ext uri="{FF2B5EF4-FFF2-40B4-BE49-F238E27FC236}">
                      <a16:creationId xmlns:a16="http://schemas.microsoft.com/office/drawing/2014/main" id="{02F71457-5D1E-4F13-877C-72998BF4CC75}"/>
                    </a:ext>
                  </a:extLst>
                </p:cNvPr>
                <p:cNvSpPr>
                  <a:spLocks/>
                </p:cNvSpPr>
                <p:nvPr/>
              </p:nvSpPr>
              <p:spPr bwMode="auto">
                <a:xfrm>
                  <a:off x="4867275" y="6238875"/>
                  <a:ext cx="153987" cy="157162"/>
                </a:xfrm>
                <a:custGeom>
                  <a:avLst/>
                  <a:gdLst>
                    <a:gd name="T0" fmla="*/ 37 w 41"/>
                    <a:gd name="T1" fmla="*/ 12 h 42"/>
                    <a:gd name="T2" fmla="*/ 29 w 41"/>
                    <a:gd name="T3" fmla="*/ 37 h 42"/>
                    <a:gd name="T4" fmla="*/ 5 w 41"/>
                    <a:gd name="T5" fmla="*/ 30 h 42"/>
                    <a:gd name="T6" fmla="*/ 12 w 41"/>
                    <a:gd name="T7" fmla="*/ 5 h 42"/>
                    <a:gd name="T8" fmla="*/ 37 w 41"/>
                    <a:gd name="T9" fmla="*/ 12 h 42"/>
                  </a:gdLst>
                  <a:ahLst/>
                  <a:cxnLst>
                    <a:cxn ang="0">
                      <a:pos x="T0" y="T1"/>
                    </a:cxn>
                    <a:cxn ang="0">
                      <a:pos x="T2" y="T3"/>
                    </a:cxn>
                    <a:cxn ang="0">
                      <a:pos x="T4" y="T5"/>
                    </a:cxn>
                    <a:cxn ang="0">
                      <a:pos x="T6" y="T7"/>
                    </a:cxn>
                    <a:cxn ang="0">
                      <a:pos x="T8" y="T9"/>
                    </a:cxn>
                  </a:cxnLst>
                  <a:rect l="0" t="0" r="r" b="b"/>
                  <a:pathLst>
                    <a:path w="41" h="42">
                      <a:moveTo>
                        <a:pt x="37" y="12"/>
                      </a:moveTo>
                      <a:cubicBezTo>
                        <a:pt x="41" y="21"/>
                        <a:pt x="38" y="32"/>
                        <a:pt x="29" y="37"/>
                      </a:cubicBezTo>
                      <a:cubicBezTo>
                        <a:pt x="20" y="42"/>
                        <a:pt x="9" y="38"/>
                        <a:pt x="5" y="30"/>
                      </a:cubicBezTo>
                      <a:cubicBezTo>
                        <a:pt x="0" y="21"/>
                        <a:pt x="3" y="10"/>
                        <a:pt x="12" y="5"/>
                      </a:cubicBezTo>
                      <a:cubicBezTo>
                        <a:pt x="21" y="0"/>
                        <a:pt x="32" y="3"/>
                        <a:pt x="3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3" name="Freeform 215">
                  <a:extLst>
                    <a:ext uri="{FF2B5EF4-FFF2-40B4-BE49-F238E27FC236}">
                      <a16:creationId xmlns:a16="http://schemas.microsoft.com/office/drawing/2014/main" id="{BEB7312E-04F0-4F20-A57E-3667AADF5A45}"/>
                    </a:ext>
                  </a:extLst>
                </p:cNvPr>
                <p:cNvSpPr>
                  <a:spLocks/>
                </p:cNvSpPr>
                <p:nvPr/>
              </p:nvSpPr>
              <p:spPr bwMode="auto">
                <a:xfrm>
                  <a:off x="4416425" y="5443538"/>
                  <a:ext cx="450850" cy="781050"/>
                </a:xfrm>
                <a:custGeom>
                  <a:avLst/>
                  <a:gdLst>
                    <a:gd name="T0" fmla="*/ 119 w 120"/>
                    <a:gd name="T1" fmla="*/ 199 h 208"/>
                    <a:gd name="T2" fmla="*/ 117 w 120"/>
                    <a:gd name="T3" fmla="*/ 205 h 208"/>
                    <a:gd name="T4" fmla="*/ 113 w 120"/>
                    <a:gd name="T5" fmla="*/ 207 h 208"/>
                    <a:gd name="T6" fmla="*/ 108 w 120"/>
                    <a:gd name="T7" fmla="*/ 206 h 208"/>
                    <a:gd name="T8" fmla="*/ 1 w 120"/>
                    <a:gd name="T9" fmla="*/ 9 h 208"/>
                    <a:gd name="T10" fmla="*/ 3 w 120"/>
                    <a:gd name="T11" fmla="*/ 3 h 208"/>
                    <a:gd name="T12" fmla="*/ 7 w 120"/>
                    <a:gd name="T13" fmla="*/ 1 h 208"/>
                    <a:gd name="T14" fmla="*/ 13 w 120"/>
                    <a:gd name="T15" fmla="*/ 3 h 208"/>
                    <a:gd name="T16" fmla="*/ 119 w 120"/>
                    <a:gd name="T17" fmla="*/ 19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08">
                      <a:moveTo>
                        <a:pt x="119" y="199"/>
                      </a:moveTo>
                      <a:cubicBezTo>
                        <a:pt x="120" y="202"/>
                        <a:pt x="119" y="204"/>
                        <a:pt x="117" y="205"/>
                      </a:cubicBezTo>
                      <a:cubicBezTo>
                        <a:pt x="113" y="207"/>
                        <a:pt x="113" y="207"/>
                        <a:pt x="113" y="207"/>
                      </a:cubicBezTo>
                      <a:cubicBezTo>
                        <a:pt x="111" y="208"/>
                        <a:pt x="109" y="208"/>
                        <a:pt x="108" y="206"/>
                      </a:cubicBezTo>
                      <a:cubicBezTo>
                        <a:pt x="1" y="9"/>
                        <a:pt x="1" y="9"/>
                        <a:pt x="1" y="9"/>
                      </a:cubicBezTo>
                      <a:cubicBezTo>
                        <a:pt x="0" y="7"/>
                        <a:pt x="1" y="4"/>
                        <a:pt x="3" y="3"/>
                      </a:cubicBezTo>
                      <a:cubicBezTo>
                        <a:pt x="7" y="1"/>
                        <a:pt x="7" y="1"/>
                        <a:pt x="7" y="1"/>
                      </a:cubicBezTo>
                      <a:cubicBezTo>
                        <a:pt x="9" y="0"/>
                        <a:pt x="11" y="1"/>
                        <a:pt x="13" y="3"/>
                      </a:cubicBezTo>
                      <a:lnTo>
                        <a:pt x="119"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nvGrpSpPr>
            <p:cNvPr id="574" name="グループ化 573">
              <a:extLst>
                <a:ext uri="{FF2B5EF4-FFF2-40B4-BE49-F238E27FC236}">
                  <a16:creationId xmlns:a16="http://schemas.microsoft.com/office/drawing/2014/main" id="{2E19E911-06A9-4D17-B7EB-888C4E8D2D3B}"/>
                </a:ext>
              </a:extLst>
            </p:cNvPr>
            <p:cNvGrpSpPr/>
            <p:nvPr/>
          </p:nvGrpSpPr>
          <p:grpSpPr>
            <a:xfrm>
              <a:off x="9647799" y="6945174"/>
              <a:ext cx="466740" cy="451363"/>
              <a:chOff x="9647799" y="6945174"/>
              <a:chExt cx="466740" cy="451363"/>
            </a:xfrm>
          </p:grpSpPr>
          <p:sp>
            <p:nvSpPr>
              <p:cNvPr id="506" name="Freeform 19">
                <a:extLst>
                  <a:ext uri="{FF2B5EF4-FFF2-40B4-BE49-F238E27FC236}">
                    <a16:creationId xmlns:a16="http://schemas.microsoft.com/office/drawing/2014/main" id="{B230E55E-466C-49CD-A55A-49B4B004D2B5}"/>
                  </a:ext>
                </a:extLst>
              </p:cNvPr>
              <p:cNvSpPr>
                <a:spLocks noChangeAspect="1" noEditPoints="1"/>
              </p:cNvSpPr>
              <p:nvPr/>
            </p:nvSpPr>
            <p:spPr bwMode="auto">
              <a:xfrm flipH="1">
                <a:off x="9647799" y="6945174"/>
                <a:ext cx="194899" cy="380085"/>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7" name="Freeform 24">
                <a:extLst>
                  <a:ext uri="{FF2B5EF4-FFF2-40B4-BE49-F238E27FC236}">
                    <a16:creationId xmlns:a16="http://schemas.microsoft.com/office/drawing/2014/main" id="{E28DD243-9E31-49C1-A8B1-A9EB7A870B82}"/>
                  </a:ext>
                </a:extLst>
              </p:cNvPr>
              <p:cNvSpPr>
                <a:spLocks noChangeAspect="1" noEditPoints="1"/>
              </p:cNvSpPr>
              <p:nvPr/>
            </p:nvSpPr>
            <p:spPr bwMode="auto">
              <a:xfrm flipH="1">
                <a:off x="9808270" y="7016452"/>
                <a:ext cx="306269" cy="380085"/>
              </a:xfrm>
              <a:custGeom>
                <a:avLst/>
                <a:gdLst>
                  <a:gd name="T0" fmla="*/ 298 w 327"/>
                  <a:gd name="T1" fmla="*/ 147 h 404"/>
                  <a:gd name="T2" fmla="*/ 299 w 327"/>
                  <a:gd name="T3" fmla="*/ 88 h 404"/>
                  <a:gd name="T4" fmla="*/ 256 w 327"/>
                  <a:gd name="T5" fmla="*/ 54 h 404"/>
                  <a:gd name="T6" fmla="*/ 232 w 327"/>
                  <a:gd name="T7" fmla="*/ 53 h 404"/>
                  <a:gd name="T8" fmla="*/ 208 w 327"/>
                  <a:gd name="T9" fmla="*/ 22 h 404"/>
                  <a:gd name="T10" fmla="*/ 109 w 327"/>
                  <a:gd name="T11" fmla="*/ 49 h 404"/>
                  <a:gd name="T12" fmla="*/ 66 w 327"/>
                  <a:gd name="T13" fmla="*/ 83 h 404"/>
                  <a:gd name="T14" fmla="*/ 28 w 327"/>
                  <a:gd name="T15" fmla="*/ 117 h 404"/>
                  <a:gd name="T16" fmla="*/ 28 w 327"/>
                  <a:gd name="T17" fmla="*/ 211 h 404"/>
                  <a:gd name="T18" fmla="*/ 66 w 327"/>
                  <a:gd name="T19" fmla="*/ 241 h 404"/>
                  <a:gd name="T20" fmla="*/ 122 w 327"/>
                  <a:gd name="T21" fmla="*/ 282 h 404"/>
                  <a:gd name="T22" fmla="*/ 125 w 327"/>
                  <a:gd name="T23" fmla="*/ 281 h 404"/>
                  <a:gd name="T24" fmla="*/ 153 w 327"/>
                  <a:gd name="T25" fmla="*/ 312 h 404"/>
                  <a:gd name="T26" fmla="*/ 156 w 327"/>
                  <a:gd name="T27" fmla="*/ 404 h 404"/>
                  <a:gd name="T28" fmla="*/ 206 w 327"/>
                  <a:gd name="T29" fmla="*/ 404 h 404"/>
                  <a:gd name="T30" fmla="*/ 190 w 327"/>
                  <a:gd name="T31" fmla="*/ 290 h 404"/>
                  <a:gd name="T32" fmla="*/ 244 w 327"/>
                  <a:gd name="T33" fmla="*/ 285 h 404"/>
                  <a:gd name="T34" fmla="*/ 268 w 327"/>
                  <a:gd name="T35" fmla="*/ 263 h 404"/>
                  <a:gd name="T36" fmla="*/ 294 w 327"/>
                  <a:gd name="T37" fmla="*/ 256 h 404"/>
                  <a:gd name="T38" fmla="*/ 327 w 327"/>
                  <a:gd name="T39" fmla="*/ 200 h 404"/>
                  <a:gd name="T40" fmla="*/ 298 w 327"/>
                  <a:gd name="T41" fmla="*/ 147 h 404"/>
                  <a:gd name="T42" fmla="*/ 157 w 327"/>
                  <a:gd name="T43" fmla="*/ 291 h 404"/>
                  <a:gd name="T44" fmla="*/ 140 w 327"/>
                  <a:gd name="T45" fmla="*/ 278 h 404"/>
                  <a:gd name="T46" fmla="*/ 160 w 327"/>
                  <a:gd name="T47" fmla="*/ 273 h 404"/>
                  <a:gd name="T48" fmla="*/ 157 w 327"/>
                  <a:gd name="T49" fmla="*/ 29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04">
                    <a:moveTo>
                      <a:pt x="298" y="147"/>
                    </a:moveTo>
                    <a:cubicBezTo>
                      <a:pt x="307" y="129"/>
                      <a:pt x="308" y="107"/>
                      <a:pt x="299" y="88"/>
                    </a:cubicBezTo>
                    <a:cubicBezTo>
                      <a:pt x="290" y="71"/>
                      <a:pt x="274" y="58"/>
                      <a:pt x="256" y="54"/>
                    </a:cubicBezTo>
                    <a:cubicBezTo>
                      <a:pt x="248" y="52"/>
                      <a:pt x="240" y="52"/>
                      <a:pt x="232" y="53"/>
                    </a:cubicBezTo>
                    <a:cubicBezTo>
                      <a:pt x="228" y="40"/>
                      <a:pt x="219" y="30"/>
                      <a:pt x="208" y="22"/>
                    </a:cubicBezTo>
                    <a:cubicBezTo>
                      <a:pt x="175" y="0"/>
                      <a:pt x="125" y="12"/>
                      <a:pt x="109" y="49"/>
                    </a:cubicBezTo>
                    <a:cubicBezTo>
                      <a:pt x="89" y="51"/>
                      <a:pt x="72" y="65"/>
                      <a:pt x="66" y="83"/>
                    </a:cubicBezTo>
                    <a:cubicBezTo>
                      <a:pt x="57" y="111"/>
                      <a:pt x="50" y="97"/>
                      <a:pt x="28" y="117"/>
                    </a:cubicBezTo>
                    <a:cubicBezTo>
                      <a:pt x="0" y="142"/>
                      <a:pt x="0" y="186"/>
                      <a:pt x="28" y="211"/>
                    </a:cubicBezTo>
                    <a:cubicBezTo>
                      <a:pt x="46" y="227"/>
                      <a:pt x="59" y="219"/>
                      <a:pt x="66" y="241"/>
                    </a:cubicBezTo>
                    <a:cubicBezTo>
                      <a:pt x="74" y="265"/>
                      <a:pt x="97" y="282"/>
                      <a:pt x="122" y="282"/>
                    </a:cubicBezTo>
                    <a:cubicBezTo>
                      <a:pt x="123" y="282"/>
                      <a:pt x="124" y="282"/>
                      <a:pt x="125" y="281"/>
                    </a:cubicBezTo>
                    <a:cubicBezTo>
                      <a:pt x="134" y="291"/>
                      <a:pt x="144" y="302"/>
                      <a:pt x="153" y="312"/>
                    </a:cubicBezTo>
                    <a:cubicBezTo>
                      <a:pt x="150" y="340"/>
                      <a:pt x="150" y="371"/>
                      <a:pt x="156" y="404"/>
                    </a:cubicBezTo>
                    <a:cubicBezTo>
                      <a:pt x="206" y="404"/>
                      <a:pt x="206" y="404"/>
                      <a:pt x="206" y="404"/>
                    </a:cubicBezTo>
                    <a:cubicBezTo>
                      <a:pt x="196" y="368"/>
                      <a:pt x="192" y="327"/>
                      <a:pt x="190" y="290"/>
                    </a:cubicBezTo>
                    <a:cubicBezTo>
                      <a:pt x="208" y="296"/>
                      <a:pt x="228" y="295"/>
                      <a:pt x="244" y="285"/>
                    </a:cubicBezTo>
                    <a:cubicBezTo>
                      <a:pt x="254" y="280"/>
                      <a:pt x="262" y="273"/>
                      <a:pt x="268" y="263"/>
                    </a:cubicBezTo>
                    <a:cubicBezTo>
                      <a:pt x="277" y="263"/>
                      <a:pt x="286" y="260"/>
                      <a:pt x="294" y="256"/>
                    </a:cubicBezTo>
                    <a:cubicBezTo>
                      <a:pt x="314" y="245"/>
                      <a:pt x="327" y="223"/>
                      <a:pt x="327" y="200"/>
                    </a:cubicBezTo>
                    <a:cubicBezTo>
                      <a:pt x="327" y="178"/>
                      <a:pt x="316" y="158"/>
                      <a:pt x="298" y="147"/>
                    </a:cubicBezTo>
                    <a:close/>
                    <a:moveTo>
                      <a:pt x="157" y="291"/>
                    </a:moveTo>
                    <a:cubicBezTo>
                      <a:pt x="151" y="286"/>
                      <a:pt x="146" y="282"/>
                      <a:pt x="140" y="278"/>
                    </a:cubicBezTo>
                    <a:cubicBezTo>
                      <a:pt x="148" y="274"/>
                      <a:pt x="153" y="270"/>
                      <a:pt x="160" y="273"/>
                    </a:cubicBezTo>
                    <a:cubicBezTo>
                      <a:pt x="159" y="279"/>
                      <a:pt x="158" y="285"/>
                      <a:pt x="157" y="291"/>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grpSp>
      <p:sp>
        <p:nvSpPr>
          <p:cNvPr id="579" name="フリーフォーム: 図形 578">
            <a:extLst>
              <a:ext uri="{FF2B5EF4-FFF2-40B4-BE49-F238E27FC236}">
                <a16:creationId xmlns:a16="http://schemas.microsoft.com/office/drawing/2014/main" id="{93BEF527-CA16-4865-9E72-6C511AEF8ACC}"/>
              </a:ext>
            </a:extLst>
          </p:cNvPr>
          <p:cNvSpPr/>
          <p:nvPr/>
        </p:nvSpPr>
        <p:spPr>
          <a:xfrm>
            <a:off x="159306" y="1057588"/>
            <a:ext cx="2668349" cy="1851038"/>
          </a:xfrm>
          <a:custGeom>
            <a:avLst/>
            <a:gdLst>
              <a:gd name="connsiteX0" fmla="*/ 0 w 2819400"/>
              <a:gd name="connsiteY0" fmla="*/ 1371600 h 1379245"/>
              <a:gd name="connsiteX1" fmla="*/ 0 w 2819400"/>
              <a:gd name="connsiteY1" fmla="*/ 0 h 1379245"/>
              <a:gd name="connsiteX2" fmla="*/ 2819400 w 2819400"/>
              <a:gd name="connsiteY2" fmla="*/ 0 h 1379245"/>
              <a:gd name="connsiteX3" fmla="*/ 2800350 w 2819400"/>
              <a:gd name="connsiteY3" fmla="*/ 165100 h 1379245"/>
              <a:gd name="connsiteX4" fmla="*/ 2781300 w 2819400"/>
              <a:gd name="connsiteY4" fmla="*/ 247650 h 1379245"/>
              <a:gd name="connsiteX5" fmla="*/ 2774950 w 2819400"/>
              <a:gd name="connsiteY5" fmla="*/ 266700 h 1379245"/>
              <a:gd name="connsiteX6" fmla="*/ 2749550 w 2819400"/>
              <a:gd name="connsiteY6" fmla="*/ 304800 h 1379245"/>
              <a:gd name="connsiteX7" fmla="*/ 2736850 w 2819400"/>
              <a:gd name="connsiteY7" fmla="*/ 323850 h 1379245"/>
              <a:gd name="connsiteX8" fmla="*/ 2730500 w 2819400"/>
              <a:gd name="connsiteY8" fmla="*/ 342900 h 1379245"/>
              <a:gd name="connsiteX9" fmla="*/ 2705100 w 2819400"/>
              <a:gd name="connsiteY9" fmla="*/ 361950 h 1379245"/>
              <a:gd name="connsiteX10" fmla="*/ 2692400 w 2819400"/>
              <a:gd name="connsiteY10" fmla="*/ 381000 h 1379245"/>
              <a:gd name="connsiteX11" fmla="*/ 2673350 w 2819400"/>
              <a:gd name="connsiteY11" fmla="*/ 400050 h 1379245"/>
              <a:gd name="connsiteX12" fmla="*/ 2609850 w 2819400"/>
              <a:gd name="connsiteY12" fmla="*/ 476250 h 1379245"/>
              <a:gd name="connsiteX13" fmla="*/ 2552700 w 2819400"/>
              <a:gd name="connsiteY13" fmla="*/ 514350 h 1379245"/>
              <a:gd name="connsiteX14" fmla="*/ 2533650 w 2819400"/>
              <a:gd name="connsiteY14" fmla="*/ 527050 h 1379245"/>
              <a:gd name="connsiteX15" fmla="*/ 2489200 w 2819400"/>
              <a:gd name="connsiteY15" fmla="*/ 539750 h 1379245"/>
              <a:gd name="connsiteX16" fmla="*/ 2470150 w 2819400"/>
              <a:gd name="connsiteY16" fmla="*/ 552450 h 1379245"/>
              <a:gd name="connsiteX17" fmla="*/ 2419350 w 2819400"/>
              <a:gd name="connsiteY17" fmla="*/ 565150 h 1379245"/>
              <a:gd name="connsiteX18" fmla="*/ 2400300 w 2819400"/>
              <a:gd name="connsiteY18" fmla="*/ 577850 h 1379245"/>
              <a:gd name="connsiteX19" fmla="*/ 2349500 w 2819400"/>
              <a:gd name="connsiteY19" fmla="*/ 590550 h 1379245"/>
              <a:gd name="connsiteX20" fmla="*/ 2260600 w 2819400"/>
              <a:gd name="connsiteY20" fmla="*/ 615950 h 1379245"/>
              <a:gd name="connsiteX21" fmla="*/ 2203450 w 2819400"/>
              <a:gd name="connsiteY21" fmla="*/ 628650 h 1379245"/>
              <a:gd name="connsiteX22" fmla="*/ 2165350 w 2819400"/>
              <a:gd name="connsiteY22" fmla="*/ 641350 h 1379245"/>
              <a:gd name="connsiteX23" fmla="*/ 2114550 w 2819400"/>
              <a:gd name="connsiteY23" fmla="*/ 660400 h 1379245"/>
              <a:gd name="connsiteX24" fmla="*/ 2089150 w 2819400"/>
              <a:gd name="connsiteY24" fmla="*/ 673100 h 1379245"/>
              <a:gd name="connsiteX25" fmla="*/ 2038350 w 2819400"/>
              <a:gd name="connsiteY25" fmla="*/ 685800 h 1379245"/>
              <a:gd name="connsiteX26" fmla="*/ 1981200 w 2819400"/>
              <a:gd name="connsiteY26" fmla="*/ 723900 h 1379245"/>
              <a:gd name="connsiteX27" fmla="*/ 1962150 w 2819400"/>
              <a:gd name="connsiteY27" fmla="*/ 736600 h 1379245"/>
              <a:gd name="connsiteX28" fmla="*/ 1924050 w 2819400"/>
              <a:gd name="connsiteY28" fmla="*/ 781050 h 1379245"/>
              <a:gd name="connsiteX29" fmla="*/ 1905000 w 2819400"/>
              <a:gd name="connsiteY29" fmla="*/ 806450 h 1379245"/>
              <a:gd name="connsiteX30" fmla="*/ 1892300 w 2819400"/>
              <a:gd name="connsiteY30" fmla="*/ 825500 h 1379245"/>
              <a:gd name="connsiteX31" fmla="*/ 1854200 w 2819400"/>
              <a:gd name="connsiteY31" fmla="*/ 869950 h 1379245"/>
              <a:gd name="connsiteX32" fmla="*/ 1841500 w 2819400"/>
              <a:gd name="connsiteY32" fmla="*/ 889000 h 1379245"/>
              <a:gd name="connsiteX33" fmla="*/ 1797050 w 2819400"/>
              <a:gd name="connsiteY33" fmla="*/ 946150 h 1379245"/>
              <a:gd name="connsiteX34" fmla="*/ 1771650 w 2819400"/>
              <a:gd name="connsiteY34" fmla="*/ 990600 h 1379245"/>
              <a:gd name="connsiteX35" fmla="*/ 1746250 w 2819400"/>
              <a:gd name="connsiteY35" fmla="*/ 1009650 h 1379245"/>
              <a:gd name="connsiteX36" fmla="*/ 1708150 w 2819400"/>
              <a:gd name="connsiteY36" fmla="*/ 1047750 h 1379245"/>
              <a:gd name="connsiteX37" fmla="*/ 1689100 w 2819400"/>
              <a:gd name="connsiteY37" fmla="*/ 1066800 h 1379245"/>
              <a:gd name="connsiteX38" fmla="*/ 1657350 w 2819400"/>
              <a:gd name="connsiteY38" fmla="*/ 1092200 h 1379245"/>
              <a:gd name="connsiteX39" fmla="*/ 1638300 w 2819400"/>
              <a:gd name="connsiteY39" fmla="*/ 1111250 h 1379245"/>
              <a:gd name="connsiteX40" fmla="*/ 1612900 w 2819400"/>
              <a:gd name="connsiteY40" fmla="*/ 1117600 h 1379245"/>
              <a:gd name="connsiteX41" fmla="*/ 1549400 w 2819400"/>
              <a:gd name="connsiteY41" fmla="*/ 1162050 h 1379245"/>
              <a:gd name="connsiteX42" fmla="*/ 1530350 w 2819400"/>
              <a:gd name="connsiteY42" fmla="*/ 1174750 h 1379245"/>
              <a:gd name="connsiteX43" fmla="*/ 1479550 w 2819400"/>
              <a:gd name="connsiteY43" fmla="*/ 1193800 h 1379245"/>
              <a:gd name="connsiteX44" fmla="*/ 1454150 w 2819400"/>
              <a:gd name="connsiteY44" fmla="*/ 1200150 h 1379245"/>
              <a:gd name="connsiteX45" fmla="*/ 1435100 w 2819400"/>
              <a:gd name="connsiteY45" fmla="*/ 1206500 h 1379245"/>
              <a:gd name="connsiteX46" fmla="*/ 1409700 w 2819400"/>
              <a:gd name="connsiteY46" fmla="*/ 1212850 h 1379245"/>
              <a:gd name="connsiteX47" fmla="*/ 1371600 w 2819400"/>
              <a:gd name="connsiteY47" fmla="*/ 1225550 h 1379245"/>
              <a:gd name="connsiteX48" fmla="*/ 1346200 w 2819400"/>
              <a:gd name="connsiteY48" fmla="*/ 1231900 h 1379245"/>
              <a:gd name="connsiteX49" fmla="*/ 1327150 w 2819400"/>
              <a:gd name="connsiteY49" fmla="*/ 1238250 h 1379245"/>
              <a:gd name="connsiteX50" fmla="*/ 1276350 w 2819400"/>
              <a:gd name="connsiteY50" fmla="*/ 1250950 h 1379245"/>
              <a:gd name="connsiteX51" fmla="*/ 1257300 w 2819400"/>
              <a:gd name="connsiteY51" fmla="*/ 1257300 h 1379245"/>
              <a:gd name="connsiteX52" fmla="*/ 1187450 w 2819400"/>
              <a:gd name="connsiteY52" fmla="*/ 1263650 h 1379245"/>
              <a:gd name="connsiteX53" fmla="*/ 1079500 w 2819400"/>
              <a:gd name="connsiteY53" fmla="*/ 1276350 h 1379245"/>
              <a:gd name="connsiteX54" fmla="*/ 1028700 w 2819400"/>
              <a:gd name="connsiteY54" fmla="*/ 1282700 h 1379245"/>
              <a:gd name="connsiteX55" fmla="*/ 965200 w 2819400"/>
              <a:gd name="connsiteY55" fmla="*/ 1289050 h 1379245"/>
              <a:gd name="connsiteX56" fmla="*/ 609600 w 2819400"/>
              <a:gd name="connsiteY56" fmla="*/ 1289050 h 1379245"/>
              <a:gd name="connsiteX57" fmla="*/ 571500 w 2819400"/>
              <a:gd name="connsiteY57" fmla="*/ 1295400 h 1379245"/>
              <a:gd name="connsiteX58" fmla="*/ 527050 w 2819400"/>
              <a:gd name="connsiteY58" fmla="*/ 1301750 h 1379245"/>
              <a:gd name="connsiteX59" fmla="*/ 476250 w 2819400"/>
              <a:gd name="connsiteY59" fmla="*/ 1314450 h 1379245"/>
              <a:gd name="connsiteX60" fmla="*/ 425450 w 2819400"/>
              <a:gd name="connsiteY60" fmla="*/ 1339850 h 1379245"/>
              <a:gd name="connsiteX61" fmla="*/ 374650 w 2819400"/>
              <a:gd name="connsiteY61" fmla="*/ 1352550 h 1379245"/>
              <a:gd name="connsiteX62" fmla="*/ 355600 w 2819400"/>
              <a:gd name="connsiteY62" fmla="*/ 1358900 h 1379245"/>
              <a:gd name="connsiteX63" fmla="*/ 311150 w 2819400"/>
              <a:gd name="connsiteY63" fmla="*/ 1365250 h 1379245"/>
              <a:gd name="connsiteX64" fmla="*/ 292100 w 2819400"/>
              <a:gd name="connsiteY64" fmla="*/ 1371600 h 1379245"/>
              <a:gd name="connsiteX65" fmla="*/ 0 w 2819400"/>
              <a:gd name="connsiteY65" fmla="*/ 1371600 h 137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819400" h="1379245">
                <a:moveTo>
                  <a:pt x="0" y="1371600"/>
                </a:moveTo>
                <a:lnTo>
                  <a:pt x="0" y="0"/>
                </a:lnTo>
                <a:lnTo>
                  <a:pt x="2819400" y="0"/>
                </a:lnTo>
                <a:lnTo>
                  <a:pt x="2800350" y="165100"/>
                </a:lnTo>
                <a:cubicBezTo>
                  <a:pt x="2798148" y="175009"/>
                  <a:pt x="2786842" y="228255"/>
                  <a:pt x="2781300" y="247650"/>
                </a:cubicBezTo>
                <a:cubicBezTo>
                  <a:pt x="2779461" y="254086"/>
                  <a:pt x="2778201" y="260849"/>
                  <a:pt x="2774950" y="266700"/>
                </a:cubicBezTo>
                <a:cubicBezTo>
                  <a:pt x="2767537" y="280043"/>
                  <a:pt x="2758017" y="292100"/>
                  <a:pt x="2749550" y="304800"/>
                </a:cubicBezTo>
                <a:cubicBezTo>
                  <a:pt x="2745317" y="311150"/>
                  <a:pt x="2739263" y="316610"/>
                  <a:pt x="2736850" y="323850"/>
                </a:cubicBezTo>
                <a:cubicBezTo>
                  <a:pt x="2734733" y="330200"/>
                  <a:pt x="2734785" y="337758"/>
                  <a:pt x="2730500" y="342900"/>
                </a:cubicBezTo>
                <a:cubicBezTo>
                  <a:pt x="2723725" y="351030"/>
                  <a:pt x="2712584" y="354466"/>
                  <a:pt x="2705100" y="361950"/>
                </a:cubicBezTo>
                <a:cubicBezTo>
                  <a:pt x="2699704" y="367346"/>
                  <a:pt x="2697286" y="375137"/>
                  <a:pt x="2692400" y="381000"/>
                </a:cubicBezTo>
                <a:cubicBezTo>
                  <a:pt x="2686651" y="387899"/>
                  <a:pt x="2678863" y="392961"/>
                  <a:pt x="2673350" y="400050"/>
                </a:cubicBezTo>
                <a:cubicBezTo>
                  <a:pt x="2648120" y="432489"/>
                  <a:pt x="2646820" y="451603"/>
                  <a:pt x="2609850" y="476250"/>
                </a:cubicBezTo>
                <a:lnTo>
                  <a:pt x="2552700" y="514350"/>
                </a:lnTo>
                <a:cubicBezTo>
                  <a:pt x="2546350" y="518583"/>
                  <a:pt x="2541054" y="525199"/>
                  <a:pt x="2533650" y="527050"/>
                </a:cubicBezTo>
                <a:cubicBezTo>
                  <a:pt x="2525512" y="529085"/>
                  <a:pt x="2498310" y="535195"/>
                  <a:pt x="2489200" y="539750"/>
                </a:cubicBezTo>
                <a:cubicBezTo>
                  <a:pt x="2482374" y="543163"/>
                  <a:pt x="2477322" y="549842"/>
                  <a:pt x="2470150" y="552450"/>
                </a:cubicBezTo>
                <a:cubicBezTo>
                  <a:pt x="2453746" y="558415"/>
                  <a:pt x="2419350" y="565150"/>
                  <a:pt x="2419350" y="565150"/>
                </a:cubicBezTo>
                <a:cubicBezTo>
                  <a:pt x="2413000" y="569383"/>
                  <a:pt x="2407126" y="574437"/>
                  <a:pt x="2400300" y="577850"/>
                </a:cubicBezTo>
                <a:cubicBezTo>
                  <a:pt x="2384886" y="585557"/>
                  <a:pt x="2365441" y="586203"/>
                  <a:pt x="2349500" y="590550"/>
                </a:cubicBezTo>
                <a:cubicBezTo>
                  <a:pt x="2282927" y="608706"/>
                  <a:pt x="2339922" y="600086"/>
                  <a:pt x="2260600" y="615950"/>
                </a:cubicBezTo>
                <a:cubicBezTo>
                  <a:pt x="2242473" y="619575"/>
                  <a:pt x="2221385" y="623269"/>
                  <a:pt x="2203450" y="628650"/>
                </a:cubicBezTo>
                <a:cubicBezTo>
                  <a:pt x="2190628" y="632497"/>
                  <a:pt x="2177324" y="635363"/>
                  <a:pt x="2165350" y="641350"/>
                </a:cubicBezTo>
                <a:cubicBezTo>
                  <a:pt x="2094633" y="676708"/>
                  <a:pt x="2183717" y="634462"/>
                  <a:pt x="2114550" y="660400"/>
                </a:cubicBezTo>
                <a:cubicBezTo>
                  <a:pt x="2105687" y="663724"/>
                  <a:pt x="2098130" y="670107"/>
                  <a:pt x="2089150" y="673100"/>
                </a:cubicBezTo>
                <a:cubicBezTo>
                  <a:pt x="2072591" y="678620"/>
                  <a:pt x="2038350" y="685800"/>
                  <a:pt x="2038350" y="685800"/>
                </a:cubicBezTo>
                <a:lnTo>
                  <a:pt x="1981200" y="723900"/>
                </a:lnTo>
                <a:cubicBezTo>
                  <a:pt x="1974850" y="728133"/>
                  <a:pt x="1966729" y="730495"/>
                  <a:pt x="1962150" y="736600"/>
                </a:cubicBezTo>
                <a:cubicBezTo>
                  <a:pt x="1906442" y="810878"/>
                  <a:pt x="1977117" y="719138"/>
                  <a:pt x="1924050" y="781050"/>
                </a:cubicBezTo>
                <a:cubicBezTo>
                  <a:pt x="1917162" y="789085"/>
                  <a:pt x="1911151" y="797838"/>
                  <a:pt x="1905000" y="806450"/>
                </a:cubicBezTo>
                <a:cubicBezTo>
                  <a:pt x="1900564" y="812660"/>
                  <a:pt x="1897186" y="819637"/>
                  <a:pt x="1892300" y="825500"/>
                </a:cubicBezTo>
                <a:cubicBezTo>
                  <a:pt x="1846145" y="880886"/>
                  <a:pt x="1901762" y="803363"/>
                  <a:pt x="1854200" y="869950"/>
                </a:cubicBezTo>
                <a:cubicBezTo>
                  <a:pt x="1849764" y="876160"/>
                  <a:pt x="1846079" y="882895"/>
                  <a:pt x="1841500" y="889000"/>
                </a:cubicBezTo>
                <a:cubicBezTo>
                  <a:pt x="1827020" y="908307"/>
                  <a:pt x="1807843" y="924564"/>
                  <a:pt x="1797050" y="946150"/>
                </a:cubicBezTo>
                <a:cubicBezTo>
                  <a:pt x="1792070" y="956111"/>
                  <a:pt x="1780625" y="981625"/>
                  <a:pt x="1771650" y="990600"/>
                </a:cubicBezTo>
                <a:cubicBezTo>
                  <a:pt x="1764166" y="998084"/>
                  <a:pt x="1754117" y="1002570"/>
                  <a:pt x="1746250" y="1009650"/>
                </a:cubicBezTo>
                <a:cubicBezTo>
                  <a:pt x="1732900" y="1021665"/>
                  <a:pt x="1720850" y="1035050"/>
                  <a:pt x="1708150" y="1047750"/>
                </a:cubicBezTo>
                <a:cubicBezTo>
                  <a:pt x="1701800" y="1054100"/>
                  <a:pt x="1696112" y="1061190"/>
                  <a:pt x="1689100" y="1066800"/>
                </a:cubicBezTo>
                <a:cubicBezTo>
                  <a:pt x="1678517" y="1075267"/>
                  <a:pt x="1667550" y="1083275"/>
                  <a:pt x="1657350" y="1092200"/>
                </a:cubicBezTo>
                <a:cubicBezTo>
                  <a:pt x="1650592" y="1098114"/>
                  <a:pt x="1646097" y="1106795"/>
                  <a:pt x="1638300" y="1111250"/>
                </a:cubicBezTo>
                <a:cubicBezTo>
                  <a:pt x="1630723" y="1115580"/>
                  <a:pt x="1621367" y="1115483"/>
                  <a:pt x="1612900" y="1117600"/>
                </a:cubicBezTo>
                <a:cubicBezTo>
                  <a:pt x="1575289" y="1145808"/>
                  <a:pt x="1596306" y="1130779"/>
                  <a:pt x="1549400" y="1162050"/>
                </a:cubicBezTo>
                <a:cubicBezTo>
                  <a:pt x="1543050" y="1166283"/>
                  <a:pt x="1537436" y="1171916"/>
                  <a:pt x="1530350" y="1174750"/>
                </a:cubicBezTo>
                <a:cubicBezTo>
                  <a:pt x="1513575" y="1181460"/>
                  <a:pt x="1496970" y="1188823"/>
                  <a:pt x="1479550" y="1193800"/>
                </a:cubicBezTo>
                <a:cubicBezTo>
                  <a:pt x="1471159" y="1196198"/>
                  <a:pt x="1462541" y="1197752"/>
                  <a:pt x="1454150" y="1200150"/>
                </a:cubicBezTo>
                <a:cubicBezTo>
                  <a:pt x="1447714" y="1201989"/>
                  <a:pt x="1441536" y="1204661"/>
                  <a:pt x="1435100" y="1206500"/>
                </a:cubicBezTo>
                <a:cubicBezTo>
                  <a:pt x="1426709" y="1208898"/>
                  <a:pt x="1418059" y="1210342"/>
                  <a:pt x="1409700" y="1212850"/>
                </a:cubicBezTo>
                <a:cubicBezTo>
                  <a:pt x="1396878" y="1216697"/>
                  <a:pt x="1384587" y="1222303"/>
                  <a:pt x="1371600" y="1225550"/>
                </a:cubicBezTo>
                <a:cubicBezTo>
                  <a:pt x="1363133" y="1227667"/>
                  <a:pt x="1354591" y="1229502"/>
                  <a:pt x="1346200" y="1231900"/>
                </a:cubicBezTo>
                <a:cubicBezTo>
                  <a:pt x="1339764" y="1233739"/>
                  <a:pt x="1333608" y="1236489"/>
                  <a:pt x="1327150" y="1238250"/>
                </a:cubicBezTo>
                <a:cubicBezTo>
                  <a:pt x="1310311" y="1242843"/>
                  <a:pt x="1292909" y="1245430"/>
                  <a:pt x="1276350" y="1250950"/>
                </a:cubicBezTo>
                <a:cubicBezTo>
                  <a:pt x="1270000" y="1253067"/>
                  <a:pt x="1263926" y="1256353"/>
                  <a:pt x="1257300" y="1257300"/>
                </a:cubicBezTo>
                <a:cubicBezTo>
                  <a:pt x="1234156" y="1260606"/>
                  <a:pt x="1210733" y="1261533"/>
                  <a:pt x="1187450" y="1263650"/>
                </a:cubicBezTo>
                <a:cubicBezTo>
                  <a:pt x="1124570" y="1276226"/>
                  <a:pt x="1180948" y="1266205"/>
                  <a:pt x="1079500" y="1276350"/>
                </a:cubicBezTo>
                <a:cubicBezTo>
                  <a:pt x="1062520" y="1278048"/>
                  <a:pt x="1045661" y="1280815"/>
                  <a:pt x="1028700" y="1282700"/>
                </a:cubicBezTo>
                <a:cubicBezTo>
                  <a:pt x="1007558" y="1285049"/>
                  <a:pt x="986367" y="1286933"/>
                  <a:pt x="965200" y="1289050"/>
                </a:cubicBezTo>
                <a:cubicBezTo>
                  <a:pt x="789203" y="1281398"/>
                  <a:pt x="810681" y="1278738"/>
                  <a:pt x="609600" y="1289050"/>
                </a:cubicBezTo>
                <a:cubicBezTo>
                  <a:pt x="596742" y="1289709"/>
                  <a:pt x="584225" y="1293442"/>
                  <a:pt x="571500" y="1295400"/>
                </a:cubicBezTo>
                <a:cubicBezTo>
                  <a:pt x="556707" y="1297676"/>
                  <a:pt x="541726" y="1298815"/>
                  <a:pt x="527050" y="1301750"/>
                </a:cubicBezTo>
                <a:cubicBezTo>
                  <a:pt x="509934" y="1305173"/>
                  <a:pt x="491862" y="1306644"/>
                  <a:pt x="476250" y="1314450"/>
                </a:cubicBezTo>
                <a:cubicBezTo>
                  <a:pt x="459317" y="1322917"/>
                  <a:pt x="443817" y="1335258"/>
                  <a:pt x="425450" y="1339850"/>
                </a:cubicBezTo>
                <a:cubicBezTo>
                  <a:pt x="408517" y="1344083"/>
                  <a:pt x="391489" y="1347957"/>
                  <a:pt x="374650" y="1352550"/>
                </a:cubicBezTo>
                <a:cubicBezTo>
                  <a:pt x="368192" y="1354311"/>
                  <a:pt x="362164" y="1357587"/>
                  <a:pt x="355600" y="1358900"/>
                </a:cubicBezTo>
                <a:cubicBezTo>
                  <a:pt x="340924" y="1361835"/>
                  <a:pt x="325967" y="1363133"/>
                  <a:pt x="311150" y="1365250"/>
                </a:cubicBezTo>
                <a:cubicBezTo>
                  <a:pt x="304800" y="1367367"/>
                  <a:pt x="298726" y="1370653"/>
                  <a:pt x="292100" y="1371600"/>
                </a:cubicBezTo>
                <a:cubicBezTo>
                  <a:pt x="198017" y="1385040"/>
                  <a:pt x="65537" y="1377950"/>
                  <a:pt x="0" y="137160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nvGrpSpPr>
          <p:cNvPr id="580" name="グループ化 579">
            <a:extLst>
              <a:ext uri="{FF2B5EF4-FFF2-40B4-BE49-F238E27FC236}">
                <a16:creationId xmlns:a16="http://schemas.microsoft.com/office/drawing/2014/main" id="{B994391F-B048-42F4-9856-65B03770E514}"/>
              </a:ext>
            </a:extLst>
          </p:cNvPr>
          <p:cNvGrpSpPr/>
          <p:nvPr/>
        </p:nvGrpSpPr>
        <p:grpSpPr>
          <a:xfrm>
            <a:off x="415129" y="1158915"/>
            <a:ext cx="1666967" cy="1227875"/>
            <a:chOff x="542985" y="5749898"/>
            <a:chExt cx="1214637" cy="894692"/>
          </a:xfrm>
        </p:grpSpPr>
        <p:grpSp>
          <p:nvGrpSpPr>
            <p:cNvPr id="581" name="Group 86">
              <a:extLst>
                <a:ext uri="{FF2B5EF4-FFF2-40B4-BE49-F238E27FC236}">
                  <a16:creationId xmlns:a16="http://schemas.microsoft.com/office/drawing/2014/main" id="{2ECE840F-EA82-4968-9C6E-34D31E6CCE1E}"/>
                </a:ext>
              </a:extLst>
            </p:cNvPr>
            <p:cNvGrpSpPr>
              <a:grpSpLocks noChangeAspect="1"/>
            </p:cNvGrpSpPr>
            <p:nvPr/>
          </p:nvGrpSpPr>
          <p:grpSpPr bwMode="auto">
            <a:xfrm>
              <a:off x="590667" y="5749898"/>
              <a:ext cx="1029045" cy="555357"/>
              <a:chOff x="3210" y="2295"/>
              <a:chExt cx="315" cy="170"/>
            </a:xfrm>
            <a:solidFill>
              <a:schemeClr val="tx2"/>
            </a:solidFill>
          </p:grpSpPr>
          <p:sp>
            <p:nvSpPr>
              <p:cNvPr id="583" name="Freeform 87">
                <a:extLst>
                  <a:ext uri="{FF2B5EF4-FFF2-40B4-BE49-F238E27FC236}">
                    <a16:creationId xmlns:a16="http://schemas.microsoft.com/office/drawing/2014/main" id="{07A91467-FC3C-4FA3-B1D0-E888EEF9DE73}"/>
                  </a:ext>
                </a:extLst>
              </p:cNvPr>
              <p:cNvSpPr>
                <a:spLocks/>
              </p:cNvSpPr>
              <p:nvPr/>
            </p:nvSpPr>
            <p:spPr bwMode="auto">
              <a:xfrm>
                <a:off x="3231" y="2353"/>
                <a:ext cx="23" cy="48"/>
              </a:xfrm>
              <a:custGeom>
                <a:avLst/>
                <a:gdLst>
                  <a:gd name="T0" fmla="*/ 0 w 20"/>
                  <a:gd name="T1" fmla="*/ 23 h 41"/>
                  <a:gd name="T2" fmla="*/ 8 w 20"/>
                  <a:gd name="T3" fmla="*/ 26 h 41"/>
                  <a:gd name="T4" fmla="*/ 5 w 20"/>
                  <a:gd name="T5" fmla="*/ 39 h 41"/>
                  <a:gd name="T6" fmla="*/ 6 w 20"/>
                  <a:gd name="T7" fmla="*/ 40 h 41"/>
                  <a:gd name="T8" fmla="*/ 19 w 20"/>
                  <a:gd name="T9" fmla="*/ 21 h 41"/>
                  <a:gd name="T10" fmla="*/ 19 w 20"/>
                  <a:gd name="T11" fmla="*/ 19 h 41"/>
                  <a:gd name="T12" fmla="*/ 13 w 20"/>
                  <a:gd name="T13" fmla="*/ 16 h 41"/>
                  <a:gd name="T14" fmla="*/ 19 w 20"/>
                  <a:gd name="T15" fmla="*/ 2 h 41"/>
                  <a:gd name="T16" fmla="*/ 17 w 20"/>
                  <a:gd name="T17" fmla="*/ 1 h 41"/>
                  <a:gd name="T18" fmla="*/ 0 w 20"/>
                  <a:gd name="T19" fmla="*/ 21 h 41"/>
                  <a:gd name="T20" fmla="*/ 0 w 20"/>
                  <a:gd name="T21"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41">
                    <a:moveTo>
                      <a:pt x="0" y="23"/>
                    </a:moveTo>
                    <a:cubicBezTo>
                      <a:pt x="8" y="26"/>
                      <a:pt x="8" y="26"/>
                      <a:pt x="8" y="26"/>
                    </a:cubicBezTo>
                    <a:cubicBezTo>
                      <a:pt x="5" y="39"/>
                      <a:pt x="5" y="39"/>
                      <a:pt x="5" y="39"/>
                    </a:cubicBezTo>
                    <a:cubicBezTo>
                      <a:pt x="5" y="40"/>
                      <a:pt x="6" y="41"/>
                      <a:pt x="6" y="40"/>
                    </a:cubicBezTo>
                    <a:cubicBezTo>
                      <a:pt x="19" y="21"/>
                      <a:pt x="19" y="21"/>
                      <a:pt x="19" y="21"/>
                    </a:cubicBezTo>
                    <a:cubicBezTo>
                      <a:pt x="20" y="20"/>
                      <a:pt x="20" y="19"/>
                      <a:pt x="19" y="19"/>
                    </a:cubicBezTo>
                    <a:cubicBezTo>
                      <a:pt x="13" y="16"/>
                      <a:pt x="13" y="16"/>
                      <a:pt x="13" y="16"/>
                    </a:cubicBezTo>
                    <a:cubicBezTo>
                      <a:pt x="19" y="2"/>
                      <a:pt x="19" y="2"/>
                      <a:pt x="19" y="2"/>
                    </a:cubicBezTo>
                    <a:cubicBezTo>
                      <a:pt x="19" y="1"/>
                      <a:pt x="18" y="0"/>
                      <a:pt x="17" y="1"/>
                    </a:cubicBezTo>
                    <a:cubicBezTo>
                      <a:pt x="0" y="21"/>
                      <a:pt x="0" y="21"/>
                      <a:pt x="0" y="21"/>
                    </a:cubicBezTo>
                    <a:cubicBezTo>
                      <a:pt x="0" y="21"/>
                      <a:pt x="0" y="22"/>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4" name="Freeform 88">
                <a:extLst>
                  <a:ext uri="{FF2B5EF4-FFF2-40B4-BE49-F238E27FC236}">
                    <a16:creationId xmlns:a16="http://schemas.microsoft.com/office/drawing/2014/main" id="{9829F80C-F2D9-4CB3-B981-072DFE0D4D4E}"/>
                  </a:ext>
                </a:extLst>
              </p:cNvPr>
              <p:cNvSpPr>
                <a:spLocks/>
              </p:cNvSpPr>
              <p:nvPr/>
            </p:nvSpPr>
            <p:spPr bwMode="auto">
              <a:xfrm>
                <a:off x="3337" y="2295"/>
                <a:ext cx="27" cy="32"/>
              </a:xfrm>
              <a:custGeom>
                <a:avLst/>
                <a:gdLst>
                  <a:gd name="T0" fmla="*/ 20 w 27"/>
                  <a:gd name="T1" fmla="*/ 0 h 32"/>
                  <a:gd name="T2" fmla="*/ 2 w 27"/>
                  <a:gd name="T3" fmla="*/ 0 h 32"/>
                  <a:gd name="T4" fmla="*/ 0 w 27"/>
                  <a:gd name="T5" fmla="*/ 32 h 32"/>
                  <a:gd name="T6" fmla="*/ 27 w 27"/>
                  <a:gd name="T7" fmla="*/ 32 h 32"/>
                  <a:gd name="T8" fmla="*/ 20 w 27"/>
                  <a:gd name="T9" fmla="*/ 0 h 32"/>
                </a:gdLst>
                <a:ahLst/>
                <a:cxnLst>
                  <a:cxn ang="0">
                    <a:pos x="T0" y="T1"/>
                  </a:cxn>
                  <a:cxn ang="0">
                    <a:pos x="T2" y="T3"/>
                  </a:cxn>
                  <a:cxn ang="0">
                    <a:pos x="T4" y="T5"/>
                  </a:cxn>
                  <a:cxn ang="0">
                    <a:pos x="T6" y="T7"/>
                  </a:cxn>
                  <a:cxn ang="0">
                    <a:pos x="T8" y="T9"/>
                  </a:cxn>
                </a:cxnLst>
                <a:rect l="0" t="0" r="r" b="b"/>
                <a:pathLst>
                  <a:path w="27" h="32">
                    <a:moveTo>
                      <a:pt x="20" y="0"/>
                    </a:moveTo>
                    <a:lnTo>
                      <a:pt x="2" y="0"/>
                    </a:lnTo>
                    <a:lnTo>
                      <a:pt x="0" y="32"/>
                    </a:lnTo>
                    <a:lnTo>
                      <a:pt x="27" y="32"/>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5" name="Freeform 89">
                <a:extLst>
                  <a:ext uri="{FF2B5EF4-FFF2-40B4-BE49-F238E27FC236}">
                    <a16:creationId xmlns:a16="http://schemas.microsoft.com/office/drawing/2014/main" id="{F0A147D6-02AE-43E1-AAFE-5B4EC1BE6BCE}"/>
                  </a:ext>
                </a:extLst>
              </p:cNvPr>
              <p:cNvSpPr>
                <a:spLocks noEditPoints="1"/>
              </p:cNvSpPr>
              <p:nvPr/>
            </p:nvSpPr>
            <p:spPr bwMode="auto">
              <a:xfrm>
                <a:off x="3315" y="2331"/>
                <a:ext cx="154" cy="48"/>
              </a:xfrm>
              <a:custGeom>
                <a:avLst/>
                <a:gdLst>
                  <a:gd name="T0" fmla="*/ 2 w 132"/>
                  <a:gd name="T1" fmla="*/ 40 h 40"/>
                  <a:gd name="T2" fmla="*/ 130 w 132"/>
                  <a:gd name="T3" fmla="*/ 40 h 40"/>
                  <a:gd name="T4" fmla="*/ 132 w 132"/>
                  <a:gd name="T5" fmla="*/ 38 h 40"/>
                  <a:gd name="T6" fmla="*/ 132 w 132"/>
                  <a:gd name="T7" fmla="*/ 1 h 40"/>
                  <a:gd name="T8" fmla="*/ 130 w 132"/>
                  <a:gd name="T9" fmla="*/ 0 h 40"/>
                  <a:gd name="T10" fmla="*/ 2 w 132"/>
                  <a:gd name="T11" fmla="*/ 0 h 40"/>
                  <a:gd name="T12" fmla="*/ 0 w 132"/>
                  <a:gd name="T13" fmla="*/ 1 h 40"/>
                  <a:gd name="T14" fmla="*/ 0 w 132"/>
                  <a:gd name="T15" fmla="*/ 38 h 40"/>
                  <a:gd name="T16" fmla="*/ 2 w 132"/>
                  <a:gd name="T17" fmla="*/ 40 h 40"/>
                  <a:gd name="T18" fmla="*/ 110 w 132"/>
                  <a:gd name="T19" fmla="*/ 11 h 40"/>
                  <a:gd name="T20" fmla="*/ 118 w 132"/>
                  <a:gd name="T21" fmla="*/ 20 h 40"/>
                  <a:gd name="T22" fmla="*/ 110 w 132"/>
                  <a:gd name="T23" fmla="*/ 28 h 40"/>
                  <a:gd name="T24" fmla="*/ 102 w 132"/>
                  <a:gd name="T25" fmla="*/ 20 h 40"/>
                  <a:gd name="T26" fmla="*/ 110 w 132"/>
                  <a:gd name="T27" fmla="*/ 11 h 40"/>
                  <a:gd name="T28" fmla="*/ 81 w 132"/>
                  <a:gd name="T29" fmla="*/ 11 h 40"/>
                  <a:gd name="T30" fmla="*/ 89 w 132"/>
                  <a:gd name="T31" fmla="*/ 20 h 40"/>
                  <a:gd name="T32" fmla="*/ 81 w 132"/>
                  <a:gd name="T33" fmla="*/ 28 h 40"/>
                  <a:gd name="T34" fmla="*/ 73 w 132"/>
                  <a:gd name="T35" fmla="*/ 20 h 40"/>
                  <a:gd name="T36" fmla="*/ 81 w 132"/>
                  <a:gd name="T37" fmla="*/ 11 h 40"/>
                  <a:gd name="T38" fmla="*/ 52 w 132"/>
                  <a:gd name="T39" fmla="*/ 11 h 40"/>
                  <a:gd name="T40" fmla="*/ 60 w 132"/>
                  <a:gd name="T41" fmla="*/ 20 h 40"/>
                  <a:gd name="T42" fmla="*/ 52 w 132"/>
                  <a:gd name="T43" fmla="*/ 28 h 40"/>
                  <a:gd name="T44" fmla="*/ 43 w 132"/>
                  <a:gd name="T45" fmla="*/ 20 h 40"/>
                  <a:gd name="T46" fmla="*/ 52 w 132"/>
                  <a:gd name="T47" fmla="*/ 11 h 40"/>
                  <a:gd name="T48" fmla="*/ 22 w 132"/>
                  <a:gd name="T49" fmla="*/ 11 h 40"/>
                  <a:gd name="T50" fmla="*/ 30 w 132"/>
                  <a:gd name="T51" fmla="*/ 20 h 40"/>
                  <a:gd name="T52" fmla="*/ 22 w 132"/>
                  <a:gd name="T53" fmla="*/ 28 h 40"/>
                  <a:gd name="T54" fmla="*/ 14 w 132"/>
                  <a:gd name="T55" fmla="*/ 20 h 40"/>
                  <a:gd name="T56" fmla="*/ 22 w 132"/>
                  <a:gd name="T5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2" h="40">
                    <a:moveTo>
                      <a:pt x="2" y="40"/>
                    </a:moveTo>
                    <a:cubicBezTo>
                      <a:pt x="130" y="40"/>
                      <a:pt x="130" y="40"/>
                      <a:pt x="130" y="40"/>
                    </a:cubicBezTo>
                    <a:cubicBezTo>
                      <a:pt x="131" y="40"/>
                      <a:pt x="132" y="39"/>
                      <a:pt x="132" y="38"/>
                    </a:cubicBezTo>
                    <a:cubicBezTo>
                      <a:pt x="132" y="1"/>
                      <a:pt x="132" y="1"/>
                      <a:pt x="132" y="1"/>
                    </a:cubicBezTo>
                    <a:cubicBezTo>
                      <a:pt x="132" y="0"/>
                      <a:pt x="131" y="0"/>
                      <a:pt x="130" y="0"/>
                    </a:cubicBezTo>
                    <a:cubicBezTo>
                      <a:pt x="2" y="0"/>
                      <a:pt x="2" y="0"/>
                      <a:pt x="2" y="0"/>
                    </a:cubicBezTo>
                    <a:cubicBezTo>
                      <a:pt x="1" y="0"/>
                      <a:pt x="0" y="0"/>
                      <a:pt x="0" y="1"/>
                    </a:cubicBezTo>
                    <a:cubicBezTo>
                      <a:pt x="0" y="38"/>
                      <a:pt x="0" y="38"/>
                      <a:pt x="0" y="38"/>
                    </a:cubicBezTo>
                    <a:cubicBezTo>
                      <a:pt x="0" y="39"/>
                      <a:pt x="1" y="40"/>
                      <a:pt x="2" y="40"/>
                    </a:cubicBezTo>
                    <a:close/>
                    <a:moveTo>
                      <a:pt x="110" y="11"/>
                    </a:moveTo>
                    <a:cubicBezTo>
                      <a:pt x="115" y="11"/>
                      <a:pt x="118" y="15"/>
                      <a:pt x="118" y="20"/>
                    </a:cubicBezTo>
                    <a:cubicBezTo>
                      <a:pt x="118" y="24"/>
                      <a:pt x="115" y="28"/>
                      <a:pt x="110" y="28"/>
                    </a:cubicBezTo>
                    <a:cubicBezTo>
                      <a:pt x="106" y="28"/>
                      <a:pt x="102" y="24"/>
                      <a:pt x="102" y="20"/>
                    </a:cubicBezTo>
                    <a:cubicBezTo>
                      <a:pt x="102" y="15"/>
                      <a:pt x="106" y="11"/>
                      <a:pt x="110" y="11"/>
                    </a:cubicBezTo>
                    <a:close/>
                    <a:moveTo>
                      <a:pt x="81" y="11"/>
                    </a:moveTo>
                    <a:cubicBezTo>
                      <a:pt x="85" y="11"/>
                      <a:pt x="89" y="15"/>
                      <a:pt x="89" y="20"/>
                    </a:cubicBezTo>
                    <a:cubicBezTo>
                      <a:pt x="89" y="24"/>
                      <a:pt x="85" y="28"/>
                      <a:pt x="81" y="28"/>
                    </a:cubicBezTo>
                    <a:cubicBezTo>
                      <a:pt x="76" y="28"/>
                      <a:pt x="73" y="24"/>
                      <a:pt x="73" y="20"/>
                    </a:cubicBezTo>
                    <a:cubicBezTo>
                      <a:pt x="73" y="15"/>
                      <a:pt x="76" y="11"/>
                      <a:pt x="81" y="11"/>
                    </a:cubicBezTo>
                    <a:close/>
                    <a:moveTo>
                      <a:pt x="52" y="11"/>
                    </a:moveTo>
                    <a:cubicBezTo>
                      <a:pt x="56" y="11"/>
                      <a:pt x="60" y="15"/>
                      <a:pt x="60" y="20"/>
                    </a:cubicBezTo>
                    <a:cubicBezTo>
                      <a:pt x="60" y="24"/>
                      <a:pt x="56" y="28"/>
                      <a:pt x="52" y="28"/>
                    </a:cubicBezTo>
                    <a:cubicBezTo>
                      <a:pt x="47" y="28"/>
                      <a:pt x="43" y="24"/>
                      <a:pt x="43" y="20"/>
                    </a:cubicBezTo>
                    <a:cubicBezTo>
                      <a:pt x="43" y="15"/>
                      <a:pt x="47" y="11"/>
                      <a:pt x="52" y="11"/>
                    </a:cubicBezTo>
                    <a:close/>
                    <a:moveTo>
                      <a:pt x="22" y="11"/>
                    </a:moveTo>
                    <a:cubicBezTo>
                      <a:pt x="27" y="11"/>
                      <a:pt x="30" y="15"/>
                      <a:pt x="30" y="20"/>
                    </a:cubicBezTo>
                    <a:cubicBezTo>
                      <a:pt x="30" y="24"/>
                      <a:pt x="27" y="28"/>
                      <a:pt x="22" y="28"/>
                    </a:cubicBezTo>
                    <a:cubicBezTo>
                      <a:pt x="18" y="28"/>
                      <a:pt x="14" y="24"/>
                      <a:pt x="14" y="20"/>
                    </a:cubicBezTo>
                    <a:cubicBezTo>
                      <a:pt x="14" y="15"/>
                      <a:pt x="18"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6" name="Freeform 90">
                <a:extLst>
                  <a:ext uri="{FF2B5EF4-FFF2-40B4-BE49-F238E27FC236}">
                    <a16:creationId xmlns:a16="http://schemas.microsoft.com/office/drawing/2014/main" id="{ADEB3976-8C52-4D74-93DD-51555A8244A7}"/>
                  </a:ext>
                </a:extLst>
              </p:cNvPr>
              <p:cNvSpPr>
                <a:spLocks noEditPoints="1"/>
              </p:cNvSpPr>
              <p:nvPr/>
            </p:nvSpPr>
            <p:spPr bwMode="auto">
              <a:xfrm>
                <a:off x="3210" y="2383"/>
                <a:ext cx="315" cy="82"/>
              </a:xfrm>
              <a:custGeom>
                <a:avLst/>
                <a:gdLst>
                  <a:gd name="T0" fmla="*/ 269 w 270"/>
                  <a:gd name="T1" fmla="*/ 0 h 69"/>
                  <a:gd name="T2" fmla="*/ 61 w 270"/>
                  <a:gd name="T3" fmla="*/ 0 h 69"/>
                  <a:gd name="T4" fmla="*/ 60 w 270"/>
                  <a:gd name="T5" fmla="*/ 1 h 69"/>
                  <a:gd name="T6" fmla="*/ 73 w 270"/>
                  <a:gd name="T7" fmla="*/ 31 h 69"/>
                  <a:gd name="T8" fmla="*/ 44 w 270"/>
                  <a:gd name="T9" fmla="*/ 31 h 69"/>
                  <a:gd name="T10" fmla="*/ 29 w 270"/>
                  <a:gd name="T11" fmla="*/ 18 h 69"/>
                  <a:gd name="T12" fmla="*/ 14 w 270"/>
                  <a:gd name="T13" fmla="*/ 18 h 69"/>
                  <a:gd name="T14" fmla="*/ 10 w 270"/>
                  <a:gd name="T15" fmla="*/ 22 h 69"/>
                  <a:gd name="T16" fmla="*/ 10 w 270"/>
                  <a:gd name="T17" fmla="*/ 24 h 69"/>
                  <a:gd name="T18" fmla="*/ 4 w 270"/>
                  <a:gd name="T19" fmla="*/ 24 h 69"/>
                  <a:gd name="T20" fmla="*/ 0 w 270"/>
                  <a:gd name="T21" fmla="*/ 28 h 69"/>
                  <a:gd name="T22" fmla="*/ 4 w 270"/>
                  <a:gd name="T23" fmla="*/ 32 h 69"/>
                  <a:gd name="T24" fmla="*/ 10 w 270"/>
                  <a:gd name="T25" fmla="*/ 32 h 69"/>
                  <a:gd name="T26" fmla="*/ 10 w 270"/>
                  <a:gd name="T27" fmla="*/ 38 h 69"/>
                  <a:gd name="T28" fmla="*/ 4 w 270"/>
                  <a:gd name="T29" fmla="*/ 38 h 69"/>
                  <a:gd name="T30" fmla="*/ 0 w 270"/>
                  <a:gd name="T31" fmla="*/ 42 h 69"/>
                  <a:gd name="T32" fmla="*/ 4 w 270"/>
                  <a:gd name="T33" fmla="*/ 46 h 69"/>
                  <a:gd name="T34" fmla="*/ 10 w 270"/>
                  <a:gd name="T35" fmla="*/ 46 h 69"/>
                  <a:gd name="T36" fmla="*/ 10 w 270"/>
                  <a:gd name="T37" fmla="*/ 48 h 69"/>
                  <a:gd name="T38" fmla="*/ 14 w 270"/>
                  <a:gd name="T39" fmla="*/ 52 h 69"/>
                  <a:gd name="T40" fmla="*/ 29 w 270"/>
                  <a:gd name="T41" fmla="*/ 52 h 69"/>
                  <a:gd name="T42" fmla="*/ 44 w 270"/>
                  <a:gd name="T43" fmla="*/ 39 h 69"/>
                  <a:gd name="T44" fmla="*/ 77 w 270"/>
                  <a:gd name="T45" fmla="*/ 39 h 69"/>
                  <a:gd name="T46" fmla="*/ 83 w 270"/>
                  <a:gd name="T47" fmla="*/ 55 h 69"/>
                  <a:gd name="T48" fmla="*/ 105 w 270"/>
                  <a:gd name="T49" fmla="*/ 69 h 69"/>
                  <a:gd name="T50" fmla="*/ 227 w 270"/>
                  <a:gd name="T51" fmla="*/ 69 h 69"/>
                  <a:gd name="T52" fmla="*/ 249 w 270"/>
                  <a:gd name="T53" fmla="*/ 54 h 69"/>
                  <a:gd name="T54" fmla="*/ 270 w 270"/>
                  <a:gd name="T55" fmla="*/ 1 h 69"/>
                  <a:gd name="T56" fmla="*/ 269 w 270"/>
                  <a:gd name="T57" fmla="*/ 0 h 69"/>
                  <a:gd name="T58" fmla="*/ 249 w 270"/>
                  <a:gd name="T59" fmla="*/ 16 h 69"/>
                  <a:gd name="T60" fmla="*/ 79 w 270"/>
                  <a:gd name="T61" fmla="*/ 16 h 69"/>
                  <a:gd name="T62" fmla="*/ 78 w 270"/>
                  <a:gd name="T63" fmla="*/ 15 h 69"/>
                  <a:gd name="T64" fmla="*/ 79 w 270"/>
                  <a:gd name="T65" fmla="*/ 13 h 69"/>
                  <a:gd name="T66" fmla="*/ 249 w 270"/>
                  <a:gd name="T67" fmla="*/ 13 h 69"/>
                  <a:gd name="T68" fmla="*/ 250 w 270"/>
                  <a:gd name="T69" fmla="*/ 15 h 69"/>
                  <a:gd name="T70" fmla="*/ 249 w 270"/>
                  <a:gd name="T71" fmla="*/ 1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0" h="69">
                    <a:moveTo>
                      <a:pt x="269" y="0"/>
                    </a:moveTo>
                    <a:cubicBezTo>
                      <a:pt x="61" y="0"/>
                      <a:pt x="61" y="0"/>
                      <a:pt x="61" y="0"/>
                    </a:cubicBezTo>
                    <a:cubicBezTo>
                      <a:pt x="61" y="0"/>
                      <a:pt x="60" y="1"/>
                      <a:pt x="60" y="1"/>
                    </a:cubicBezTo>
                    <a:cubicBezTo>
                      <a:pt x="73" y="31"/>
                      <a:pt x="73" y="31"/>
                      <a:pt x="73" y="31"/>
                    </a:cubicBezTo>
                    <a:cubicBezTo>
                      <a:pt x="44" y="31"/>
                      <a:pt x="44" y="31"/>
                      <a:pt x="44" y="31"/>
                    </a:cubicBezTo>
                    <a:cubicBezTo>
                      <a:pt x="43" y="24"/>
                      <a:pt x="36" y="18"/>
                      <a:pt x="29" y="18"/>
                    </a:cubicBezTo>
                    <a:cubicBezTo>
                      <a:pt x="14" y="18"/>
                      <a:pt x="14" y="18"/>
                      <a:pt x="14" y="18"/>
                    </a:cubicBezTo>
                    <a:cubicBezTo>
                      <a:pt x="12" y="18"/>
                      <a:pt x="10" y="20"/>
                      <a:pt x="10" y="22"/>
                    </a:cubicBezTo>
                    <a:cubicBezTo>
                      <a:pt x="10" y="24"/>
                      <a:pt x="10" y="24"/>
                      <a:pt x="10" y="24"/>
                    </a:cubicBezTo>
                    <a:cubicBezTo>
                      <a:pt x="4" y="24"/>
                      <a:pt x="4" y="24"/>
                      <a:pt x="4" y="24"/>
                    </a:cubicBezTo>
                    <a:cubicBezTo>
                      <a:pt x="1" y="24"/>
                      <a:pt x="0" y="26"/>
                      <a:pt x="0" y="28"/>
                    </a:cubicBezTo>
                    <a:cubicBezTo>
                      <a:pt x="0" y="31"/>
                      <a:pt x="1" y="32"/>
                      <a:pt x="4" y="32"/>
                    </a:cubicBezTo>
                    <a:cubicBezTo>
                      <a:pt x="10" y="32"/>
                      <a:pt x="10" y="32"/>
                      <a:pt x="10" y="32"/>
                    </a:cubicBezTo>
                    <a:cubicBezTo>
                      <a:pt x="10" y="38"/>
                      <a:pt x="10" y="38"/>
                      <a:pt x="10" y="38"/>
                    </a:cubicBezTo>
                    <a:cubicBezTo>
                      <a:pt x="4" y="38"/>
                      <a:pt x="4" y="38"/>
                      <a:pt x="4" y="38"/>
                    </a:cubicBezTo>
                    <a:cubicBezTo>
                      <a:pt x="1" y="38"/>
                      <a:pt x="0" y="40"/>
                      <a:pt x="0" y="42"/>
                    </a:cubicBezTo>
                    <a:cubicBezTo>
                      <a:pt x="0" y="45"/>
                      <a:pt x="1" y="46"/>
                      <a:pt x="4" y="46"/>
                    </a:cubicBezTo>
                    <a:cubicBezTo>
                      <a:pt x="10" y="46"/>
                      <a:pt x="10" y="46"/>
                      <a:pt x="10" y="46"/>
                    </a:cubicBezTo>
                    <a:cubicBezTo>
                      <a:pt x="10" y="48"/>
                      <a:pt x="10" y="48"/>
                      <a:pt x="10" y="48"/>
                    </a:cubicBezTo>
                    <a:cubicBezTo>
                      <a:pt x="10" y="50"/>
                      <a:pt x="12" y="52"/>
                      <a:pt x="14" y="52"/>
                    </a:cubicBezTo>
                    <a:cubicBezTo>
                      <a:pt x="29" y="52"/>
                      <a:pt x="29" y="52"/>
                      <a:pt x="29" y="52"/>
                    </a:cubicBezTo>
                    <a:cubicBezTo>
                      <a:pt x="36" y="52"/>
                      <a:pt x="43" y="46"/>
                      <a:pt x="44" y="39"/>
                    </a:cubicBezTo>
                    <a:cubicBezTo>
                      <a:pt x="77" y="39"/>
                      <a:pt x="77" y="39"/>
                      <a:pt x="77" y="39"/>
                    </a:cubicBezTo>
                    <a:cubicBezTo>
                      <a:pt x="83" y="55"/>
                      <a:pt x="83" y="55"/>
                      <a:pt x="83" y="55"/>
                    </a:cubicBezTo>
                    <a:cubicBezTo>
                      <a:pt x="87" y="63"/>
                      <a:pt x="95" y="69"/>
                      <a:pt x="105" y="69"/>
                    </a:cubicBezTo>
                    <a:cubicBezTo>
                      <a:pt x="227" y="69"/>
                      <a:pt x="227" y="69"/>
                      <a:pt x="227" y="69"/>
                    </a:cubicBezTo>
                    <a:cubicBezTo>
                      <a:pt x="237" y="69"/>
                      <a:pt x="245" y="63"/>
                      <a:pt x="249" y="54"/>
                    </a:cubicBezTo>
                    <a:cubicBezTo>
                      <a:pt x="270" y="1"/>
                      <a:pt x="270" y="1"/>
                      <a:pt x="270" y="1"/>
                    </a:cubicBezTo>
                    <a:cubicBezTo>
                      <a:pt x="270" y="1"/>
                      <a:pt x="269" y="0"/>
                      <a:pt x="269" y="0"/>
                    </a:cubicBezTo>
                    <a:close/>
                    <a:moveTo>
                      <a:pt x="249" y="16"/>
                    </a:moveTo>
                    <a:cubicBezTo>
                      <a:pt x="79" y="16"/>
                      <a:pt x="79" y="16"/>
                      <a:pt x="79" y="16"/>
                    </a:cubicBezTo>
                    <a:cubicBezTo>
                      <a:pt x="78" y="16"/>
                      <a:pt x="78" y="15"/>
                      <a:pt x="78" y="15"/>
                    </a:cubicBezTo>
                    <a:cubicBezTo>
                      <a:pt x="78" y="14"/>
                      <a:pt x="78" y="13"/>
                      <a:pt x="79" y="13"/>
                    </a:cubicBezTo>
                    <a:cubicBezTo>
                      <a:pt x="249" y="13"/>
                      <a:pt x="249" y="13"/>
                      <a:pt x="249" y="13"/>
                    </a:cubicBezTo>
                    <a:cubicBezTo>
                      <a:pt x="250" y="13"/>
                      <a:pt x="250" y="14"/>
                      <a:pt x="250" y="15"/>
                    </a:cubicBezTo>
                    <a:cubicBezTo>
                      <a:pt x="250" y="15"/>
                      <a:pt x="250" y="16"/>
                      <a:pt x="24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582" name="テキスト ボックス 581">
              <a:extLst>
                <a:ext uri="{FF2B5EF4-FFF2-40B4-BE49-F238E27FC236}">
                  <a16:creationId xmlns:a16="http://schemas.microsoft.com/office/drawing/2014/main" id="{5C43BFD3-52F5-41E3-B042-F86569D7FB2A}"/>
                </a:ext>
              </a:extLst>
            </p:cNvPr>
            <p:cNvSpPr txBox="1"/>
            <p:nvPr/>
          </p:nvSpPr>
          <p:spPr>
            <a:xfrm>
              <a:off x="542985" y="6362021"/>
              <a:ext cx="1214637" cy="282569"/>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ハイブリッド電動船舶導入</a:t>
              </a:r>
            </a:p>
          </p:txBody>
        </p:sp>
      </p:grpSp>
      <p:grpSp>
        <p:nvGrpSpPr>
          <p:cNvPr id="622" name="グループ化 621">
            <a:extLst>
              <a:ext uri="{FF2B5EF4-FFF2-40B4-BE49-F238E27FC236}">
                <a16:creationId xmlns:a16="http://schemas.microsoft.com/office/drawing/2014/main" id="{6DA468DB-651F-43FA-A811-368CBE0E266C}"/>
              </a:ext>
            </a:extLst>
          </p:cNvPr>
          <p:cNvGrpSpPr/>
          <p:nvPr/>
        </p:nvGrpSpPr>
        <p:grpSpPr>
          <a:xfrm>
            <a:off x="246956" y="4327223"/>
            <a:ext cx="2388055" cy="1214917"/>
            <a:chOff x="1423593" y="4248863"/>
            <a:chExt cx="2388055" cy="1214917"/>
          </a:xfrm>
        </p:grpSpPr>
        <p:grpSp>
          <p:nvGrpSpPr>
            <p:cNvPr id="612" name="グループ化 611">
              <a:extLst>
                <a:ext uri="{FF2B5EF4-FFF2-40B4-BE49-F238E27FC236}">
                  <a16:creationId xmlns:a16="http://schemas.microsoft.com/office/drawing/2014/main" id="{E7FDB4DF-8BDD-4EEA-9EAF-F0C35E47AD5F}"/>
                </a:ext>
              </a:extLst>
            </p:cNvPr>
            <p:cNvGrpSpPr/>
            <p:nvPr/>
          </p:nvGrpSpPr>
          <p:grpSpPr>
            <a:xfrm>
              <a:off x="3170950" y="4594828"/>
              <a:ext cx="640698" cy="635820"/>
              <a:chOff x="3269312" y="4422148"/>
              <a:chExt cx="640698" cy="635820"/>
            </a:xfrm>
          </p:grpSpPr>
          <p:sp>
            <p:nvSpPr>
              <p:cNvPr id="610" name="Freeform 11">
                <a:extLst>
                  <a:ext uri="{FF2B5EF4-FFF2-40B4-BE49-F238E27FC236}">
                    <a16:creationId xmlns:a16="http://schemas.microsoft.com/office/drawing/2014/main" id="{497A4E17-2EA9-4D79-A5DF-087331E1704D}"/>
                  </a:ext>
                </a:extLst>
              </p:cNvPr>
              <p:cNvSpPr>
                <a:spLocks/>
              </p:cNvSpPr>
              <p:nvPr/>
            </p:nvSpPr>
            <p:spPr bwMode="auto">
              <a:xfrm>
                <a:off x="3269312" y="4682568"/>
                <a:ext cx="360384" cy="375400"/>
              </a:xfrm>
              <a:custGeom>
                <a:avLst/>
                <a:gdLst>
                  <a:gd name="T0" fmla="*/ 183 w 186"/>
                  <a:gd name="T1" fmla="*/ 185 h 193"/>
                  <a:gd name="T2" fmla="*/ 142 w 186"/>
                  <a:gd name="T3" fmla="*/ 141 h 193"/>
                  <a:gd name="T4" fmla="*/ 135 w 186"/>
                  <a:gd name="T5" fmla="*/ 134 h 193"/>
                  <a:gd name="T6" fmla="*/ 168 w 186"/>
                  <a:gd name="T7" fmla="*/ 134 h 193"/>
                  <a:gd name="T8" fmla="*/ 170 w 186"/>
                  <a:gd name="T9" fmla="*/ 126 h 193"/>
                  <a:gd name="T10" fmla="*/ 135 w 186"/>
                  <a:gd name="T11" fmla="*/ 80 h 193"/>
                  <a:gd name="T12" fmla="*/ 127 w 186"/>
                  <a:gd name="T13" fmla="*/ 69 h 193"/>
                  <a:gd name="T14" fmla="*/ 153 w 186"/>
                  <a:gd name="T15" fmla="*/ 69 h 193"/>
                  <a:gd name="T16" fmla="*/ 155 w 186"/>
                  <a:gd name="T17" fmla="*/ 64 h 193"/>
                  <a:gd name="T18" fmla="*/ 127 w 186"/>
                  <a:gd name="T19" fmla="*/ 34 h 193"/>
                  <a:gd name="T20" fmla="*/ 95 w 186"/>
                  <a:gd name="T21" fmla="*/ 1 h 193"/>
                  <a:gd name="T22" fmla="*/ 91 w 186"/>
                  <a:gd name="T23" fmla="*/ 1 h 193"/>
                  <a:gd name="T24" fmla="*/ 59 w 186"/>
                  <a:gd name="T25" fmla="*/ 34 h 193"/>
                  <a:gd name="T26" fmla="*/ 31 w 186"/>
                  <a:gd name="T27" fmla="*/ 64 h 193"/>
                  <a:gd name="T28" fmla="*/ 33 w 186"/>
                  <a:gd name="T29" fmla="*/ 69 h 193"/>
                  <a:gd name="T30" fmla="*/ 60 w 186"/>
                  <a:gd name="T31" fmla="*/ 69 h 193"/>
                  <a:gd name="T32" fmla="*/ 51 w 186"/>
                  <a:gd name="T33" fmla="*/ 80 h 193"/>
                  <a:gd name="T34" fmla="*/ 16 w 186"/>
                  <a:gd name="T35" fmla="*/ 126 h 193"/>
                  <a:gd name="T36" fmla="*/ 18 w 186"/>
                  <a:gd name="T37" fmla="*/ 134 h 193"/>
                  <a:gd name="T38" fmla="*/ 51 w 186"/>
                  <a:gd name="T39" fmla="*/ 134 h 193"/>
                  <a:gd name="T40" fmla="*/ 44 w 186"/>
                  <a:gd name="T41" fmla="*/ 141 h 193"/>
                  <a:gd name="T42" fmla="*/ 3 w 186"/>
                  <a:gd name="T43" fmla="*/ 185 h 193"/>
                  <a:gd name="T44" fmla="*/ 5 w 186"/>
                  <a:gd name="T45" fmla="*/ 193 h 193"/>
                  <a:gd name="T46" fmla="*/ 93 w 186"/>
                  <a:gd name="T47" fmla="*/ 193 h 193"/>
                  <a:gd name="T48" fmla="*/ 181 w 186"/>
                  <a:gd name="T49" fmla="*/ 193 h 193"/>
                  <a:gd name="T50" fmla="*/ 183 w 186"/>
                  <a:gd name="T51" fmla="*/ 18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93">
                    <a:moveTo>
                      <a:pt x="183" y="185"/>
                    </a:moveTo>
                    <a:cubicBezTo>
                      <a:pt x="142" y="141"/>
                      <a:pt x="142" y="141"/>
                      <a:pt x="142" y="141"/>
                    </a:cubicBezTo>
                    <a:cubicBezTo>
                      <a:pt x="135" y="134"/>
                      <a:pt x="135" y="134"/>
                      <a:pt x="135" y="134"/>
                    </a:cubicBezTo>
                    <a:cubicBezTo>
                      <a:pt x="168" y="134"/>
                      <a:pt x="168" y="134"/>
                      <a:pt x="168" y="134"/>
                    </a:cubicBezTo>
                    <a:cubicBezTo>
                      <a:pt x="171" y="134"/>
                      <a:pt x="173" y="129"/>
                      <a:pt x="170" y="126"/>
                    </a:cubicBezTo>
                    <a:cubicBezTo>
                      <a:pt x="135" y="80"/>
                      <a:pt x="135" y="80"/>
                      <a:pt x="135" y="80"/>
                    </a:cubicBezTo>
                    <a:cubicBezTo>
                      <a:pt x="127" y="69"/>
                      <a:pt x="127" y="69"/>
                      <a:pt x="127" y="69"/>
                    </a:cubicBezTo>
                    <a:cubicBezTo>
                      <a:pt x="153" y="69"/>
                      <a:pt x="153" y="69"/>
                      <a:pt x="153" y="69"/>
                    </a:cubicBezTo>
                    <a:cubicBezTo>
                      <a:pt x="156" y="69"/>
                      <a:pt x="157" y="65"/>
                      <a:pt x="155" y="64"/>
                    </a:cubicBezTo>
                    <a:cubicBezTo>
                      <a:pt x="127" y="34"/>
                      <a:pt x="127" y="34"/>
                      <a:pt x="127" y="34"/>
                    </a:cubicBezTo>
                    <a:cubicBezTo>
                      <a:pt x="95" y="1"/>
                      <a:pt x="95" y="1"/>
                      <a:pt x="95" y="1"/>
                    </a:cubicBezTo>
                    <a:cubicBezTo>
                      <a:pt x="94" y="0"/>
                      <a:pt x="92" y="0"/>
                      <a:pt x="91" y="1"/>
                    </a:cubicBezTo>
                    <a:cubicBezTo>
                      <a:pt x="59" y="34"/>
                      <a:pt x="59" y="34"/>
                      <a:pt x="59" y="34"/>
                    </a:cubicBezTo>
                    <a:cubicBezTo>
                      <a:pt x="31" y="64"/>
                      <a:pt x="31" y="64"/>
                      <a:pt x="31" y="64"/>
                    </a:cubicBezTo>
                    <a:cubicBezTo>
                      <a:pt x="29" y="65"/>
                      <a:pt x="30" y="69"/>
                      <a:pt x="33" y="69"/>
                    </a:cubicBezTo>
                    <a:cubicBezTo>
                      <a:pt x="60" y="69"/>
                      <a:pt x="60" y="69"/>
                      <a:pt x="60" y="69"/>
                    </a:cubicBezTo>
                    <a:cubicBezTo>
                      <a:pt x="51" y="80"/>
                      <a:pt x="51" y="80"/>
                      <a:pt x="51" y="80"/>
                    </a:cubicBezTo>
                    <a:cubicBezTo>
                      <a:pt x="16" y="126"/>
                      <a:pt x="16" y="126"/>
                      <a:pt x="16" y="126"/>
                    </a:cubicBezTo>
                    <a:cubicBezTo>
                      <a:pt x="13" y="129"/>
                      <a:pt x="15" y="134"/>
                      <a:pt x="18" y="134"/>
                    </a:cubicBezTo>
                    <a:cubicBezTo>
                      <a:pt x="51" y="134"/>
                      <a:pt x="51" y="134"/>
                      <a:pt x="51" y="134"/>
                    </a:cubicBezTo>
                    <a:cubicBezTo>
                      <a:pt x="44" y="141"/>
                      <a:pt x="44" y="141"/>
                      <a:pt x="44" y="141"/>
                    </a:cubicBezTo>
                    <a:cubicBezTo>
                      <a:pt x="3" y="185"/>
                      <a:pt x="3" y="185"/>
                      <a:pt x="3" y="185"/>
                    </a:cubicBezTo>
                    <a:cubicBezTo>
                      <a:pt x="0" y="188"/>
                      <a:pt x="2" y="193"/>
                      <a:pt x="5" y="193"/>
                    </a:cubicBezTo>
                    <a:cubicBezTo>
                      <a:pt x="93" y="193"/>
                      <a:pt x="93" y="193"/>
                      <a:pt x="93" y="193"/>
                    </a:cubicBezTo>
                    <a:cubicBezTo>
                      <a:pt x="181" y="193"/>
                      <a:pt x="181" y="193"/>
                      <a:pt x="181" y="193"/>
                    </a:cubicBezTo>
                    <a:cubicBezTo>
                      <a:pt x="184" y="193"/>
                      <a:pt x="186" y="188"/>
                      <a:pt x="183" y="185"/>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1" name="Freeform 11">
                <a:extLst>
                  <a:ext uri="{FF2B5EF4-FFF2-40B4-BE49-F238E27FC236}">
                    <a16:creationId xmlns:a16="http://schemas.microsoft.com/office/drawing/2014/main" id="{CD13E0C7-A911-4D67-A1B9-F98476F5F96E}"/>
                  </a:ext>
                </a:extLst>
              </p:cNvPr>
              <p:cNvSpPr>
                <a:spLocks/>
              </p:cNvSpPr>
              <p:nvPr/>
            </p:nvSpPr>
            <p:spPr bwMode="auto">
              <a:xfrm>
                <a:off x="3423476" y="4422148"/>
                <a:ext cx="486534" cy="506806"/>
              </a:xfrm>
              <a:custGeom>
                <a:avLst/>
                <a:gdLst>
                  <a:gd name="T0" fmla="*/ 183 w 186"/>
                  <a:gd name="T1" fmla="*/ 185 h 193"/>
                  <a:gd name="T2" fmla="*/ 142 w 186"/>
                  <a:gd name="T3" fmla="*/ 141 h 193"/>
                  <a:gd name="T4" fmla="*/ 135 w 186"/>
                  <a:gd name="T5" fmla="*/ 134 h 193"/>
                  <a:gd name="T6" fmla="*/ 168 w 186"/>
                  <a:gd name="T7" fmla="*/ 134 h 193"/>
                  <a:gd name="T8" fmla="*/ 170 w 186"/>
                  <a:gd name="T9" fmla="*/ 126 h 193"/>
                  <a:gd name="T10" fmla="*/ 135 w 186"/>
                  <a:gd name="T11" fmla="*/ 80 h 193"/>
                  <a:gd name="T12" fmla="*/ 127 w 186"/>
                  <a:gd name="T13" fmla="*/ 69 h 193"/>
                  <a:gd name="T14" fmla="*/ 153 w 186"/>
                  <a:gd name="T15" fmla="*/ 69 h 193"/>
                  <a:gd name="T16" fmla="*/ 155 w 186"/>
                  <a:gd name="T17" fmla="*/ 64 h 193"/>
                  <a:gd name="T18" fmla="*/ 127 w 186"/>
                  <a:gd name="T19" fmla="*/ 34 h 193"/>
                  <a:gd name="T20" fmla="*/ 95 w 186"/>
                  <a:gd name="T21" fmla="*/ 1 h 193"/>
                  <a:gd name="T22" fmla="*/ 91 w 186"/>
                  <a:gd name="T23" fmla="*/ 1 h 193"/>
                  <a:gd name="T24" fmla="*/ 59 w 186"/>
                  <a:gd name="T25" fmla="*/ 34 h 193"/>
                  <a:gd name="T26" fmla="*/ 31 w 186"/>
                  <a:gd name="T27" fmla="*/ 64 h 193"/>
                  <a:gd name="T28" fmla="*/ 33 w 186"/>
                  <a:gd name="T29" fmla="*/ 69 h 193"/>
                  <a:gd name="T30" fmla="*/ 60 w 186"/>
                  <a:gd name="T31" fmla="*/ 69 h 193"/>
                  <a:gd name="T32" fmla="*/ 51 w 186"/>
                  <a:gd name="T33" fmla="*/ 80 h 193"/>
                  <a:gd name="T34" fmla="*/ 16 w 186"/>
                  <a:gd name="T35" fmla="*/ 126 h 193"/>
                  <a:gd name="T36" fmla="*/ 18 w 186"/>
                  <a:gd name="T37" fmla="*/ 134 h 193"/>
                  <a:gd name="T38" fmla="*/ 51 w 186"/>
                  <a:gd name="T39" fmla="*/ 134 h 193"/>
                  <a:gd name="T40" fmla="*/ 44 w 186"/>
                  <a:gd name="T41" fmla="*/ 141 h 193"/>
                  <a:gd name="T42" fmla="*/ 3 w 186"/>
                  <a:gd name="T43" fmla="*/ 185 h 193"/>
                  <a:gd name="T44" fmla="*/ 5 w 186"/>
                  <a:gd name="T45" fmla="*/ 193 h 193"/>
                  <a:gd name="T46" fmla="*/ 93 w 186"/>
                  <a:gd name="T47" fmla="*/ 193 h 193"/>
                  <a:gd name="T48" fmla="*/ 181 w 186"/>
                  <a:gd name="T49" fmla="*/ 193 h 193"/>
                  <a:gd name="T50" fmla="*/ 183 w 186"/>
                  <a:gd name="T51" fmla="*/ 18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93">
                    <a:moveTo>
                      <a:pt x="183" y="185"/>
                    </a:moveTo>
                    <a:cubicBezTo>
                      <a:pt x="142" y="141"/>
                      <a:pt x="142" y="141"/>
                      <a:pt x="142" y="141"/>
                    </a:cubicBezTo>
                    <a:cubicBezTo>
                      <a:pt x="135" y="134"/>
                      <a:pt x="135" y="134"/>
                      <a:pt x="135" y="134"/>
                    </a:cubicBezTo>
                    <a:cubicBezTo>
                      <a:pt x="168" y="134"/>
                      <a:pt x="168" y="134"/>
                      <a:pt x="168" y="134"/>
                    </a:cubicBezTo>
                    <a:cubicBezTo>
                      <a:pt x="171" y="134"/>
                      <a:pt x="173" y="129"/>
                      <a:pt x="170" y="126"/>
                    </a:cubicBezTo>
                    <a:cubicBezTo>
                      <a:pt x="135" y="80"/>
                      <a:pt x="135" y="80"/>
                      <a:pt x="135" y="80"/>
                    </a:cubicBezTo>
                    <a:cubicBezTo>
                      <a:pt x="127" y="69"/>
                      <a:pt x="127" y="69"/>
                      <a:pt x="127" y="69"/>
                    </a:cubicBezTo>
                    <a:cubicBezTo>
                      <a:pt x="153" y="69"/>
                      <a:pt x="153" y="69"/>
                      <a:pt x="153" y="69"/>
                    </a:cubicBezTo>
                    <a:cubicBezTo>
                      <a:pt x="156" y="69"/>
                      <a:pt x="157" y="65"/>
                      <a:pt x="155" y="64"/>
                    </a:cubicBezTo>
                    <a:cubicBezTo>
                      <a:pt x="127" y="34"/>
                      <a:pt x="127" y="34"/>
                      <a:pt x="127" y="34"/>
                    </a:cubicBezTo>
                    <a:cubicBezTo>
                      <a:pt x="95" y="1"/>
                      <a:pt x="95" y="1"/>
                      <a:pt x="95" y="1"/>
                    </a:cubicBezTo>
                    <a:cubicBezTo>
                      <a:pt x="94" y="0"/>
                      <a:pt x="92" y="0"/>
                      <a:pt x="91" y="1"/>
                    </a:cubicBezTo>
                    <a:cubicBezTo>
                      <a:pt x="59" y="34"/>
                      <a:pt x="59" y="34"/>
                      <a:pt x="59" y="34"/>
                    </a:cubicBezTo>
                    <a:cubicBezTo>
                      <a:pt x="31" y="64"/>
                      <a:pt x="31" y="64"/>
                      <a:pt x="31" y="64"/>
                    </a:cubicBezTo>
                    <a:cubicBezTo>
                      <a:pt x="29" y="65"/>
                      <a:pt x="30" y="69"/>
                      <a:pt x="33" y="69"/>
                    </a:cubicBezTo>
                    <a:cubicBezTo>
                      <a:pt x="60" y="69"/>
                      <a:pt x="60" y="69"/>
                      <a:pt x="60" y="69"/>
                    </a:cubicBezTo>
                    <a:cubicBezTo>
                      <a:pt x="51" y="80"/>
                      <a:pt x="51" y="80"/>
                      <a:pt x="51" y="80"/>
                    </a:cubicBezTo>
                    <a:cubicBezTo>
                      <a:pt x="16" y="126"/>
                      <a:pt x="16" y="126"/>
                      <a:pt x="16" y="126"/>
                    </a:cubicBezTo>
                    <a:cubicBezTo>
                      <a:pt x="13" y="129"/>
                      <a:pt x="15" y="134"/>
                      <a:pt x="18" y="134"/>
                    </a:cubicBezTo>
                    <a:cubicBezTo>
                      <a:pt x="51" y="134"/>
                      <a:pt x="51" y="134"/>
                      <a:pt x="51" y="134"/>
                    </a:cubicBezTo>
                    <a:cubicBezTo>
                      <a:pt x="44" y="141"/>
                      <a:pt x="44" y="141"/>
                      <a:pt x="44" y="141"/>
                    </a:cubicBezTo>
                    <a:cubicBezTo>
                      <a:pt x="3" y="185"/>
                      <a:pt x="3" y="185"/>
                      <a:pt x="3" y="185"/>
                    </a:cubicBezTo>
                    <a:cubicBezTo>
                      <a:pt x="0" y="188"/>
                      <a:pt x="2" y="193"/>
                      <a:pt x="5" y="193"/>
                    </a:cubicBezTo>
                    <a:cubicBezTo>
                      <a:pt x="93" y="193"/>
                      <a:pt x="93" y="193"/>
                      <a:pt x="93" y="193"/>
                    </a:cubicBezTo>
                    <a:cubicBezTo>
                      <a:pt x="181" y="193"/>
                      <a:pt x="181" y="193"/>
                      <a:pt x="181" y="193"/>
                    </a:cubicBezTo>
                    <a:cubicBezTo>
                      <a:pt x="184" y="193"/>
                      <a:pt x="186" y="188"/>
                      <a:pt x="183" y="185"/>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grpSp>
          <p:nvGrpSpPr>
            <p:cNvPr id="613" name="グループ化 612">
              <a:extLst>
                <a:ext uri="{FF2B5EF4-FFF2-40B4-BE49-F238E27FC236}">
                  <a16:creationId xmlns:a16="http://schemas.microsoft.com/office/drawing/2014/main" id="{01F5E6F5-03F8-4543-93CD-88985DACC155}"/>
                </a:ext>
              </a:extLst>
            </p:cNvPr>
            <p:cNvGrpSpPr/>
            <p:nvPr/>
          </p:nvGrpSpPr>
          <p:grpSpPr>
            <a:xfrm>
              <a:off x="2660563" y="4278353"/>
              <a:ext cx="670862" cy="635820"/>
              <a:chOff x="2958834" y="4422148"/>
              <a:chExt cx="670862" cy="635820"/>
            </a:xfrm>
          </p:grpSpPr>
          <p:sp>
            <p:nvSpPr>
              <p:cNvPr id="614" name="Freeform 11">
                <a:extLst>
                  <a:ext uri="{FF2B5EF4-FFF2-40B4-BE49-F238E27FC236}">
                    <a16:creationId xmlns:a16="http://schemas.microsoft.com/office/drawing/2014/main" id="{C0BF6959-7778-4BE3-BA55-5784D254A5E8}"/>
                  </a:ext>
                </a:extLst>
              </p:cNvPr>
              <p:cNvSpPr>
                <a:spLocks/>
              </p:cNvSpPr>
              <p:nvPr/>
            </p:nvSpPr>
            <p:spPr bwMode="auto">
              <a:xfrm>
                <a:off x="3269312" y="4682568"/>
                <a:ext cx="360384" cy="375400"/>
              </a:xfrm>
              <a:custGeom>
                <a:avLst/>
                <a:gdLst>
                  <a:gd name="T0" fmla="*/ 183 w 186"/>
                  <a:gd name="T1" fmla="*/ 185 h 193"/>
                  <a:gd name="T2" fmla="*/ 142 w 186"/>
                  <a:gd name="T3" fmla="*/ 141 h 193"/>
                  <a:gd name="T4" fmla="*/ 135 w 186"/>
                  <a:gd name="T5" fmla="*/ 134 h 193"/>
                  <a:gd name="T6" fmla="*/ 168 w 186"/>
                  <a:gd name="T7" fmla="*/ 134 h 193"/>
                  <a:gd name="T8" fmla="*/ 170 w 186"/>
                  <a:gd name="T9" fmla="*/ 126 h 193"/>
                  <a:gd name="T10" fmla="*/ 135 w 186"/>
                  <a:gd name="T11" fmla="*/ 80 h 193"/>
                  <a:gd name="T12" fmla="*/ 127 w 186"/>
                  <a:gd name="T13" fmla="*/ 69 h 193"/>
                  <a:gd name="T14" fmla="*/ 153 w 186"/>
                  <a:gd name="T15" fmla="*/ 69 h 193"/>
                  <a:gd name="T16" fmla="*/ 155 w 186"/>
                  <a:gd name="T17" fmla="*/ 64 h 193"/>
                  <a:gd name="T18" fmla="*/ 127 w 186"/>
                  <a:gd name="T19" fmla="*/ 34 h 193"/>
                  <a:gd name="T20" fmla="*/ 95 w 186"/>
                  <a:gd name="T21" fmla="*/ 1 h 193"/>
                  <a:gd name="T22" fmla="*/ 91 w 186"/>
                  <a:gd name="T23" fmla="*/ 1 h 193"/>
                  <a:gd name="T24" fmla="*/ 59 w 186"/>
                  <a:gd name="T25" fmla="*/ 34 h 193"/>
                  <a:gd name="T26" fmla="*/ 31 w 186"/>
                  <a:gd name="T27" fmla="*/ 64 h 193"/>
                  <a:gd name="T28" fmla="*/ 33 w 186"/>
                  <a:gd name="T29" fmla="*/ 69 h 193"/>
                  <a:gd name="T30" fmla="*/ 60 w 186"/>
                  <a:gd name="T31" fmla="*/ 69 h 193"/>
                  <a:gd name="T32" fmla="*/ 51 w 186"/>
                  <a:gd name="T33" fmla="*/ 80 h 193"/>
                  <a:gd name="T34" fmla="*/ 16 w 186"/>
                  <a:gd name="T35" fmla="*/ 126 h 193"/>
                  <a:gd name="T36" fmla="*/ 18 w 186"/>
                  <a:gd name="T37" fmla="*/ 134 h 193"/>
                  <a:gd name="T38" fmla="*/ 51 w 186"/>
                  <a:gd name="T39" fmla="*/ 134 h 193"/>
                  <a:gd name="T40" fmla="*/ 44 w 186"/>
                  <a:gd name="T41" fmla="*/ 141 h 193"/>
                  <a:gd name="T42" fmla="*/ 3 w 186"/>
                  <a:gd name="T43" fmla="*/ 185 h 193"/>
                  <a:gd name="T44" fmla="*/ 5 w 186"/>
                  <a:gd name="T45" fmla="*/ 193 h 193"/>
                  <a:gd name="T46" fmla="*/ 93 w 186"/>
                  <a:gd name="T47" fmla="*/ 193 h 193"/>
                  <a:gd name="T48" fmla="*/ 181 w 186"/>
                  <a:gd name="T49" fmla="*/ 193 h 193"/>
                  <a:gd name="T50" fmla="*/ 183 w 186"/>
                  <a:gd name="T51" fmla="*/ 18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93">
                    <a:moveTo>
                      <a:pt x="183" y="185"/>
                    </a:moveTo>
                    <a:cubicBezTo>
                      <a:pt x="142" y="141"/>
                      <a:pt x="142" y="141"/>
                      <a:pt x="142" y="141"/>
                    </a:cubicBezTo>
                    <a:cubicBezTo>
                      <a:pt x="135" y="134"/>
                      <a:pt x="135" y="134"/>
                      <a:pt x="135" y="134"/>
                    </a:cubicBezTo>
                    <a:cubicBezTo>
                      <a:pt x="168" y="134"/>
                      <a:pt x="168" y="134"/>
                      <a:pt x="168" y="134"/>
                    </a:cubicBezTo>
                    <a:cubicBezTo>
                      <a:pt x="171" y="134"/>
                      <a:pt x="173" y="129"/>
                      <a:pt x="170" y="126"/>
                    </a:cubicBezTo>
                    <a:cubicBezTo>
                      <a:pt x="135" y="80"/>
                      <a:pt x="135" y="80"/>
                      <a:pt x="135" y="80"/>
                    </a:cubicBezTo>
                    <a:cubicBezTo>
                      <a:pt x="127" y="69"/>
                      <a:pt x="127" y="69"/>
                      <a:pt x="127" y="69"/>
                    </a:cubicBezTo>
                    <a:cubicBezTo>
                      <a:pt x="153" y="69"/>
                      <a:pt x="153" y="69"/>
                      <a:pt x="153" y="69"/>
                    </a:cubicBezTo>
                    <a:cubicBezTo>
                      <a:pt x="156" y="69"/>
                      <a:pt x="157" y="65"/>
                      <a:pt x="155" y="64"/>
                    </a:cubicBezTo>
                    <a:cubicBezTo>
                      <a:pt x="127" y="34"/>
                      <a:pt x="127" y="34"/>
                      <a:pt x="127" y="34"/>
                    </a:cubicBezTo>
                    <a:cubicBezTo>
                      <a:pt x="95" y="1"/>
                      <a:pt x="95" y="1"/>
                      <a:pt x="95" y="1"/>
                    </a:cubicBezTo>
                    <a:cubicBezTo>
                      <a:pt x="94" y="0"/>
                      <a:pt x="92" y="0"/>
                      <a:pt x="91" y="1"/>
                    </a:cubicBezTo>
                    <a:cubicBezTo>
                      <a:pt x="59" y="34"/>
                      <a:pt x="59" y="34"/>
                      <a:pt x="59" y="34"/>
                    </a:cubicBezTo>
                    <a:cubicBezTo>
                      <a:pt x="31" y="64"/>
                      <a:pt x="31" y="64"/>
                      <a:pt x="31" y="64"/>
                    </a:cubicBezTo>
                    <a:cubicBezTo>
                      <a:pt x="29" y="65"/>
                      <a:pt x="30" y="69"/>
                      <a:pt x="33" y="69"/>
                    </a:cubicBezTo>
                    <a:cubicBezTo>
                      <a:pt x="60" y="69"/>
                      <a:pt x="60" y="69"/>
                      <a:pt x="60" y="69"/>
                    </a:cubicBezTo>
                    <a:cubicBezTo>
                      <a:pt x="51" y="80"/>
                      <a:pt x="51" y="80"/>
                      <a:pt x="51" y="80"/>
                    </a:cubicBezTo>
                    <a:cubicBezTo>
                      <a:pt x="16" y="126"/>
                      <a:pt x="16" y="126"/>
                      <a:pt x="16" y="126"/>
                    </a:cubicBezTo>
                    <a:cubicBezTo>
                      <a:pt x="13" y="129"/>
                      <a:pt x="15" y="134"/>
                      <a:pt x="18" y="134"/>
                    </a:cubicBezTo>
                    <a:cubicBezTo>
                      <a:pt x="51" y="134"/>
                      <a:pt x="51" y="134"/>
                      <a:pt x="51" y="134"/>
                    </a:cubicBezTo>
                    <a:cubicBezTo>
                      <a:pt x="44" y="141"/>
                      <a:pt x="44" y="141"/>
                      <a:pt x="44" y="141"/>
                    </a:cubicBezTo>
                    <a:cubicBezTo>
                      <a:pt x="3" y="185"/>
                      <a:pt x="3" y="185"/>
                      <a:pt x="3" y="185"/>
                    </a:cubicBezTo>
                    <a:cubicBezTo>
                      <a:pt x="0" y="188"/>
                      <a:pt x="2" y="193"/>
                      <a:pt x="5" y="193"/>
                    </a:cubicBezTo>
                    <a:cubicBezTo>
                      <a:pt x="93" y="193"/>
                      <a:pt x="93" y="193"/>
                      <a:pt x="93" y="193"/>
                    </a:cubicBezTo>
                    <a:cubicBezTo>
                      <a:pt x="181" y="193"/>
                      <a:pt x="181" y="193"/>
                      <a:pt x="181" y="193"/>
                    </a:cubicBezTo>
                    <a:cubicBezTo>
                      <a:pt x="184" y="193"/>
                      <a:pt x="186" y="188"/>
                      <a:pt x="183" y="185"/>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5" name="Freeform 11">
                <a:extLst>
                  <a:ext uri="{FF2B5EF4-FFF2-40B4-BE49-F238E27FC236}">
                    <a16:creationId xmlns:a16="http://schemas.microsoft.com/office/drawing/2014/main" id="{B3E63BA0-0E9B-4E78-841D-2FA5EB2CA0C0}"/>
                  </a:ext>
                </a:extLst>
              </p:cNvPr>
              <p:cNvSpPr>
                <a:spLocks/>
              </p:cNvSpPr>
              <p:nvPr/>
            </p:nvSpPr>
            <p:spPr bwMode="auto">
              <a:xfrm>
                <a:off x="2958834" y="4422148"/>
                <a:ext cx="486534" cy="506806"/>
              </a:xfrm>
              <a:custGeom>
                <a:avLst/>
                <a:gdLst>
                  <a:gd name="T0" fmla="*/ 183 w 186"/>
                  <a:gd name="T1" fmla="*/ 185 h 193"/>
                  <a:gd name="T2" fmla="*/ 142 w 186"/>
                  <a:gd name="T3" fmla="*/ 141 h 193"/>
                  <a:gd name="T4" fmla="*/ 135 w 186"/>
                  <a:gd name="T5" fmla="*/ 134 h 193"/>
                  <a:gd name="T6" fmla="*/ 168 w 186"/>
                  <a:gd name="T7" fmla="*/ 134 h 193"/>
                  <a:gd name="T8" fmla="*/ 170 w 186"/>
                  <a:gd name="T9" fmla="*/ 126 h 193"/>
                  <a:gd name="T10" fmla="*/ 135 w 186"/>
                  <a:gd name="T11" fmla="*/ 80 h 193"/>
                  <a:gd name="T12" fmla="*/ 127 w 186"/>
                  <a:gd name="T13" fmla="*/ 69 h 193"/>
                  <a:gd name="T14" fmla="*/ 153 w 186"/>
                  <a:gd name="T15" fmla="*/ 69 h 193"/>
                  <a:gd name="T16" fmla="*/ 155 w 186"/>
                  <a:gd name="T17" fmla="*/ 64 h 193"/>
                  <a:gd name="T18" fmla="*/ 127 w 186"/>
                  <a:gd name="T19" fmla="*/ 34 h 193"/>
                  <a:gd name="T20" fmla="*/ 95 w 186"/>
                  <a:gd name="T21" fmla="*/ 1 h 193"/>
                  <a:gd name="T22" fmla="*/ 91 w 186"/>
                  <a:gd name="T23" fmla="*/ 1 h 193"/>
                  <a:gd name="T24" fmla="*/ 59 w 186"/>
                  <a:gd name="T25" fmla="*/ 34 h 193"/>
                  <a:gd name="T26" fmla="*/ 31 w 186"/>
                  <a:gd name="T27" fmla="*/ 64 h 193"/>
                  <a:gd name="T28" fmla="*/ 33 w 186"/>
                  <a:gd name="T29" fmla="*/ 69 h 193"/>
                  <a:gd name="T30" fmla="*/ 60 w 186"/>
                  <a:gd name="T31" fmla="*/ 69 h 193"/>
                  <a:gd name="T32" fmla="*/ 51 w 186"/>
                  <a:gd name="T33" fmla="*/ 80 h 193"/>
                  <a:gd name="T34" fmla="*/ 16 w 186"/>
                  <a:gd name="T35" fmla="*/ 126 h 193"/>
                  <a:gd name="T36" fmla="*/ 18 w 186"/>
                  <a:gd name="T37" fmla="*/ 134 h 193"/>
                  <a:gd name="T38" fmla="*/ 51 w 186"/>
                  <a:gd name="T39" fmla="*/ 134 h 193"/>
                  <a:gd name="T40" fmla="*/ 44 w 186"/>
                  <a:gd name="T41" fmla="*/ 141 h 193"/>
                  <a:gd name="T42" fmla="*/ 3 w 186"/>
                  <a:gd name="T43" fmla="*/ 185 h 193"/>
                  <a:gd name="T44" fmla="*/ 5 w 186"/>
                  <a:gd name="T45" fmla="*/ 193 h 193"/>
                  <a:gd name="T46" fmla="*/ 93 w 186"/>
                  <a:gd name="T47" fmla="*/ 193 h 193"/>
                  <a:gd name="T48" fmla="*/ 181 w 186"/>
                  <a:gd name="T49" fmla="*/ 193 h 193"/>
                  <a:gd name="T50" fmla="*/ 183 w 186"/>
                  <a:gd name="T51" fmla="*/ 18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93">
                    <a:moveTo>
                      <a:pt x="183" y="185"/>
                    </a:moveTo>
                    <a:cubicBezTo>
                      <a:pt x="142" y="141"/>
                      <a:pt x="142" y="141"/>
                      <a:pt x="142" y="141"/>
                    </a:cubicBezTo>
                    <a:cubicBezTo>
                      <a:pt x="135" y="134"/>
                      <a:pt x="135" y="134"/>
                      <a:pt x="135" y="134"/>
                    </a:cubicBezTo>
                    <a:cubicBezTo>
                      <a:pt x="168" y="134"/>
                      <a:pt x="168" y="134"/>
                      <a:pt x="168" y="134"/>
                    </a:cubicBezTo>
                    <a:cubicBezTo>
                      <a:pt x="171" y="134"/>
                      <a:pt x="173" y="129"/>
                      <a:pt x="170" y="126"/>
                    </a:cubicBezTo>
                    <a:cubicBezTo>
                      <a:pt x="135" y="80"/>
                      <a:pt x="135" y="80"/>
                      <a:pt x="135" y="80"/>
                    </a:cubicBezTo>
                    <a:cubicBezTo>
                      <a:pt x="127" y="69"/>
                      <a:pt x="127" y="69"/>
                      <a:pt x="127" y="69"/>
                    </a:cubicBezTo>
                    <a:cubicBezTo>
                      <a:pt x="153" y="69"/>
                      <a:pt x="153" y="69"/>
                      <a:pt x="153" y="69"/>
                    </a:cubicBezTo>
                    <a:cubicBezTo>
                      <a:pt x="156" y="69"/>
                      <a:pt x="157" y="65"/>
                      <a:pt x="155" y="64"/>
                    </a:cubicBezTo>
                    <a:cubicBezTo>
                      <a:pt x="127" y="34"/>
                      <a:pt x="127" y="34"/>
                      <a:pt x="127" y="34"/>
                    </a:cubicBezTo>
                    <a:cubicBezTo>
                      <a:pt x="95" y="1"/>
                      <a:pt x="95" y="1"/>
                      <a:pt x="95" y="1"/>
                    </a:cubicBezTo>
                    <a:cubicBezTo>
                      <a:pt x="94" y="0"/>
                      <a:pt x="92" y="0"/>
                      <a:pt x="91" y="1"/>
                    </a:cubicBezTo>
                    <a:cubicBezTo>
                      <a:pt x="59" y="34"/>
                      <a:pt x="59" y="34"/>
                      <a:pt x="59" y="34"/>
                    </a:cubicBezTo>
                    <a:cubicBezTo>
                      <a:pt x="31" y="64"/>
                      <a:pt x="31" y="64"/>
                      <a:pt x="31" y="64"/>
                    </a:cubicBezTo>
                    <a:cubicBezTo>
                      <a:pt x="29" y="65"/>
                      <a:pt x="30" y="69"/>
                      <a:pt x="33" y="69"/>
                    </a:cubicBezTo>
                    <a:cubicBezTo>
                      <a:pt x="60" y="69"/>
                      <a:pt x="60" y="69"/>
                      <a:pt x="60" y="69"/>
                    </a:cubicBezTo>
                    <a:cubicBezTo>
                      <a:pt x="51" y="80"/>
                      <a:pt x="51" y="80"/>
                      <a:pt x="51" y="80"/>
                    </a:cubicBezTo>
                    <a:cubicBezTo>
                      <a:pt x="16" y="126"/>
                      <a:pt x="16" y="126"/>
                      <a:pt x="16" y="126"/>
                    </a:cubicBezTo>
                    <a:cubicBezTo>
                      <a:pt x="13" y="129"/>
                      <a:pt x="15" y="134"/>
                      <a:pt x="18" y="134"/>
                    </a:cubicBezTo>
                    <a:cubicBezTo>
                      <a:pt x="51" y="134"/>
                      <a:pt x="51" y="134"/>
                      <a:pt x="51" y="134"/>
                    </a:cubicBezTo>
                    <a:cubicBezTo>
                      <a:pt x="44" y="141"/>
                      <a:pt x="44" y="141"/>
                      <a:pt x="44" y="141"/>
                    </a:cubicBezTo>
                    <a:cubicBezTo>
                      <a:pt x="3" y="185"/>
                      <a:pt x="3" y="185"/>
                      <a:pt x="3" y="185"/>
                    </a:cubicBezTo>
                    <a:cubicBezTo>
                      <a:pt x="0" y="188"/>
                      <a:pt x="2" y="193"/>
                      <a:pt x="5" y="193"/>
                    </a:cubicBezTo>
                    <a:cubicBezTo>
                      <a:pt x="93" y="193"/>
                      <a:pt x="93" y="193"/>
                      <a:pt x="93" y="193"/>
                    </a:cubicBezTo>
                    <a:cubicBezTo>
                      <a:pt x="181" y="193"/>
                      <a:pt x="181" y="193"/>
                      <a:pt x="181" y="193"/>
                    </a:cubicBezTo>
                    <a:cubicBezTo>
                      <a:pt x="184" y="193"/>
                      <a:pt x="186" y="188"/>
                      <a:pt x="183" y="185"/>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616" name="グループ化 615">
              <a:extLst>
                <a:ext uri="{FF2B5EF4-FFF2-40B4-BE49-F238E27FC236}">
                  <a16:creationId xmlns:a16="http://schemas.microsoft.com/office/drawing/2014/main" id="{9D264B74-F955-46D2-B9B8-F9A0F013EC93}"/>
                </a:ext>
              </a:extLst>
            </p:cNvPr>
            <p:cNvGrpSpPr/>
            <p:nvPr/>
          </p:nvGrpSpPr>
          <p:grpSpPr>
            <a:xfrm>
              <a:off x="1930514" y="4248863"/>
              <a:ext cx="615751" cy="521373"/>
              <a:chOff x="1104404" y="4567505"/>
              <a:chExt cx="615751" cy="521373"/>
            </a:xfrm>
          </p:grpSpPr>
          <p:sp>
            <p:nvSpPr>
              <p:cNvPr id="609" name="Freeform 11">
                <a:extLst>
                  <a:ext uri="{FF2B5EF4-FFF2-40B4-BE49-F238E27FC236}">
                    <a16:creationId xmlns:a16="http://schemas.microsoft.com/office/drawing/2014/main" id="{07CA9FC6-D72D-4244-BB2E-608258101CED}"/>
                  </a:ext>
                </a:extLst>
              </p:cNvPr>
              <p:cNvSpPr>
                <a:spLocks/>
              </p:cNvSpPr>
              <p:nvPr/>
            </p:nvSpPr>
            <p:spPr bwMode="auto">
              <a:xfrm>
                <a:off x="1104404" y="4567505"/>
                <a:ext cx="360384" cy="375400"/>
              </a:xfrm>
              <a:custGeom>
                <a:avLst/>
                <a:gdLst>
                  <a:gd name="T0" fmla="*/ 183 w 186"/>
                  <a:gd name="T1" fmla="*/ 185 h 193"/>
                  <a:gd name="T2" fmla="*/ 142 w 186"/>
                  <a:gd name="T3" fmla="*/ 141 h 193"/>
                  <a:gd name="T4" fmla="*/ 135 w 186"/>
                  <a:gd name="T5" fmla="*/ 134 h 193"/>
                  <a:gd name="T6" fmla="*/ 168 w 186"/>
                  <a:gd name="T7" fmla="*/ 134 h 193"/>
                  <a:gd name="T8" fmla="*/ 170 w 186"/>
                  <a:gd name="T9" fmla="*/ 126 h 193"/>
                  <a:gd name="T10" fmla="*/ 135 w 186"/>
                  <a:gd name="T11" fmla="*/ 80 h 193"/>
                  <a:gd name="T12" fmla="*/ 127 w 186"/>
                  <a:gd name="T13" fmla="*/ 69 h 193"/>
                  <a:gd name="T14" fmla="*/ 153 w 186"/>
                  <a:gd name="T15" fmla="*/ 69 h 193"/>
                  <a:gd name="T16" fmla="*/ 155 w 186"/>
                  <a:gd name="T17" fmla="*/ 64 h 193"/>
                  <a:gd name="T18" fmla="*/ 127 w 186"/>
                  <a:gd name="T19" fmla="*/ 34 h 193"/>
                  <a:gd name="T20" fmla="*/ 95 w 186"/>
                  <a:gd name="T21" fmla="*/ 1 h 193"/>
                  <a:gd name="T22" fmla="*/ 91 w 186"/>
                  <a:gd name="T23" fmla="*/ 1 h 193"/>
                  <a:gd name="T24" fmla="*/ 59 w 186"/>
                  <a:gd name="T25" fmla="*/ 34 h 193"/>
                  <a:gd name="T26" fmla="*/ 31 w 186"/>
                  <a:gd name="T27" fmla="*/ 64 h 193"/>
                  <a:gd name="T28" fmla="*/ 33 w 186"/>
                  <a:gd name="T29" fmla="*/ 69 h 193"/>
                  <a:gd name="T30" fmla="*/ 60 w 186"/>
                  <a:gd name="T31" fmla="*/ 69 h 193"/>
                  <a:gd name="T32" fmla="*/ 51 w 186"/>
                  <a:gd name="T33" fmla="*/ 80 h 193"/>
                  <a:gd name="T34" fmla="*/ 16 w 186"/>
                  <a:gd name="T35" fmla="*/ 126 h 193"/>
                  <a:gd name="T36" fmla="*/ 18 w 186"/>
                  <a:gd name="T37" fmla="*/ 134 h 193"/>
                  <a:gd name="T38" fmla="*/ 51 w 186"/>
                  <a:gd name="T39" fmla="*/ 134 h 193"/>
                  <a:gd name="T40" fmla="*/ 44 w 186"/>
                  <a:gd name="T41" fmla="*/ 141 h 193"/>
                  <a:gd name="T42" fmla="*/ 3 w 186"/>
                  <a:gd name="T43" fmla="*/ 185 h 193"/>
                  <a:gd name="T44" fmla="*/ 5 w 186"/>
                  <a:gd name="T45" fmla="*/ 193 h 193"/>
                  <a:gd name="T46" fmla="*/ 93 w 186"/>
                  <a:gd name="T47" fmla="*/ 193 h 193"/>
                  <a:gd name="T48" fmla="*/ 181 w 186"/>
                  <a:gd name="T49" fmla="*/ 193 h 193"/>
                  <a:gd name="T50" fmla="*/ 183 w 186"/>
                  <a:gd name="T51" fmla="*/ 18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93">
                    <a:moveTo>
                      <a:pt x="183" y="185"/>
                    </a:moveTo>
                    <a:cubicBezTo>
                      <a:pt x="142" y="141"/>
                      <a:pt x="142" y="141"/>
                      <a:pt x="142" y="141"/>
                    </a:cubicBezTo>
                    <a:cubicBezTo>
                      <a:pt x="135" y="134"/>
                      <a:pt x="135" y="134"/>
                      <a:pt x="135" y="134"/>
                    </a:cubicBezTo>
                    <a:cubicBezTo>
                      <a:pt x="168" y="134"/>
                      <a:pt x="168" y="134"/>
                      <a:pt x="168" y="134"/>
                    </a:cubicBezTo>
                    <a:cubicBezTo>
                      <a:pt x="171" y="134"/>
                      <a:pt x="173" y="129"/>
                      <a:pt x="170" y="126"/>
                    </a:cubicBezTo>
                    <a:cubicBezTo>
                      <a:pt x="135" y="80"/>
                      <a:pt x="135" y="80"/>
                      <a:pt x="135" y="80"/>
                    </a:cubicBezTo>
                    <a:cubicBezTo>
                      <a:pt x="127" y="69"/>
                      <a:pt x="127" y="69"/>
                      <a:pt x="127" y="69"/>
                    </a:cubicBezTo>
                    <a:cubicBezTo>
                      <a:pt x="153" y="69"/>
                      <a:pt x="153" y="69"/>
                      <a:pt x="153" y="69"/>
                    </a:cubicBezTo>
                    <a:cubicBezTo>
                      <a:pt x="156" y="69"/>
                      <a:pt x="157" y="65"/>
                      <a:pt x="155" y="64"/>
                    </a:cubicBezTo>
                    <a:cubicBezTo>
                      <a:pt x="127" y="34"/>
                      <a:pt x="127" y="34"/>
                      <a:pt x="127" y="34"/>
                    </a:cubicBezTo>
                    <a:cubicBezTo>
                      <a:pt x="95" y="1"/>
                      <a:pt x="95" y="1"/>
                      <a:pt x="95" y="1"/>
                    </a:cubicBezTo>
                    <a:cubicBezTo>
                      <a:pt x="94" y="0"/>
                      <a:pt x="92" y="0"/>
                      <a:pt x="91" y="1"/>
                    </a:cubicBezTo>
                    <a:cubicBezTo>
                      <a:pt x="59" y="34"/>
                      <a:pt x="59" y="34"/>
                      <a:pt x="59" y="34"/>
                    </a:cubicBezTo>
                    <a:cubicBezTo>
                      <a:pt x="31" y="64"/>
                      <a:pt x="31" y="64"/>
                      <a:pt x="31" y="64"/>
                    </a:cubicBezTo>
                    <a:cubicBezTo>
                      <a:pt x="29" y="65"/>
                      <a:pt x="30" y="69"/>
                      <a:pt x="33" y="69"/>
                    </a:cubicBezTo>
                    <a:cubicBezTo>
                      <a:pt x="60" y="69"/>
                      <a:pt x="60" y="69"/>
                      <a:pt x="60" y="69"/>
                    </a:cubicBezTo>
                    <a:cubicBezTo>
                      <a:pt x="51" y="80"/>
                      <a:pt x="51" y="80"/>
                      <a:pt x="51" y="80"/>
                    </a:cubicBezTo>
                    <a:cubicBezTo>
                      <a:pt x="16" y="126"/>
                      <a:pt x="16" y="126"/>
                      <a:pt x="16" y="126"/>
                    </a:cubicBezTo>
                    <a:cubicBezTo>
                      <a:pt x="13" y="129"/>
                      <a:pt x="15" y="134"/>
                      <a:pt x="18" y="134"/>
                    </a:cubicBezTo>
                    <a:cubicBezTo>
                      <a:pt x="51" y="134"/>
                      <a:pt x="51" y="134"/>
                      <a:pt x="51" y="134"/>
                    </a:cubicBezTo>
                    <a:cubicBezTo>
                      <a:pt x="44" y="141"/>
                      <a:pt x="44" y="141"/>
                      <a:pt x="44" y="141"/>
                    </a:cubicBezTo>
                    <a:cubicBezTo>
                      <a:pt x="3" y="185"/>
                      <a:pt x="3" y="185"/>
                      <a:pt x="3" y="185"/>
                    </a:cubicBezTo>
                    <a:cubicBezTo>
                      <a:pt x="0" y="188"/>
                      <a:pt x="2" y="193"/>
                      <a:pt x="5" y="193"/>
                    </a:cubicBezTo>
                    <a:cubicBezTo>
                      <a:pt x="93" y="193"/>
                      <a:pt x="93" y="193"/>
                      <a:pt x="93" y="193"/>
                    </a:cubicBezTo>
                    <a:cubicBezTo>
                      <a:pt x="181" y="193"/>
                      <a:pt x="181" y="193"/>
                      <a:pt x="181" y="193"/>
                    </a:cubicBezTo>
                    <a:cubicBezTo>
                      <a:pt x="184" y="193"/>
                      <a:pt x="186" y="188"/>
                      <a:pt x="183" y="185"/>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07" name="Freeform 11">
                <a:extLst>
                  <a:ext uri="{FF2B5EF4-FFF2-40B4-BE49-F238E27FC236}">
                    <a16:creationId xmlns:a16="http://schemas.microsoft.com/office/drawing/2014/main" id="{72E794D4-64A0-426B-BBB5-C04552F3F894}"/>
                  </a:ext>
                </a:extLst>
              </p:cNvPr>
              <p:cNvSpPr>
                <a:spLocks/>
              </p:cNvSpPr>
              <p:nvPr/>
            </p:nvSpPr>
            <p:spPr bwMode="auto">
              <a:xfrm>
                <a:off x="1233621" y="4582072"/>
                <a:ext cx="486534" cy="506806"/>
              </a:xfrm>
              <a:custGeom>
                <a:avLst/>
                <a:gdLst>
                  <a:gd name="T0" fmla="*/ 183 w 186"/>
                  <a:gd name="T1" fmla="*/ 185 h 193"/>
                  <a:gd name="T2" fmla="*/ 142 w 186"/>
                  <a:gd name="T3" fmla="*/ 141 h 193"/>
                  <a:gd name="T4" fmla="*/ 135 w 186"/>
                  <a:gd name="T5" fmla="*/ 134 h 193"/>
                  <a:gd name="T6" fmla="*/ 168 w 186"/>
                  <a:gd name="T7" fmla="*/ 134 h 193"/>
                  <a:gd name="T8" fmla="*/ 170 w 186"/>
                  <a:gd name="T9" fmla="*/ 126 h 193"/>
                  <a:gd name="T10" fmla="*/ 135 w 186"/>
                  <a:gd name="T11" fmla="*/ 80 h 193"/>
                  <a:gd name="T12" fmla="*/ 127 w 186"/>
                  <a:gd name="T13" fmla="*/ 69 h 193"/>
                  <a:gd name="T14" fmla="*/ 153 w 186"/>
                  <a:gd name="T15" fmla="*/ 69 h 193"/>
                  <a:gd name="T16" fmla="*/ 155 w 186"/>
                  <a:gd name="T17" fmla="*/ 64 h 193"/>
                  <a:gd name="T18" fmla="*/ 127 w 186"/>
                  <a:gd name="T19" fmla="*/ 34 h 193"/>
                  <a:gd name="T20" fmla="*/ 95 w 186"/>
                  <a:gd name="T21" fmla="*/ 1 h 193"/>
                  <a:gd name="T22" fmla="*/ 91 w 186"/>
                  <a:gd name="T23" fmla="*/ 1 h 193"/>
                  <a:gd name="T24" fmla="*/ 59 w 186"/>
                  <a:gd name="T25" fmla="*/ 34 h 193"/>
                  <a:gd name="T26" fmla="*/ 31 w 186"/>
                  <a:gd name="T27" fmla="*/ 64 h 193"/>
                  <a:gd name="T28" fmla="*/ 33 w 186"/>
                  <a:gd name="T29" fmla="*/ 69 h 193"/>
                  <a:gd name="T30" fmla="*/ 60 w 186"/>
                  <a:gd name="T31" fmla="*/ 69 h 193"/>
                  <a:gd name="T32" fmla="*/ 51 w 186"/>
                  <a:gd name="T33" fmla="*/ 80 h 193"/>
                  <a:gd name="T34" fmla="*/ 16 w 186"/>
                  <a:gd name="T35" fmla="*/ 126 h 193"/>
                  <a:gd name="T36" fmla="*/ 18 w 186"/>
                  <a:gd name="T37" fmla="*/ 134 h 193"/>
                  <a:gd name="T38" fmla="*/ 51 w 186"/>
                  <a:gd name="T39" fmla="*/ 134 h 193"/>
                  <a:gd name="T40" fmla="*/ 44 w 186"/>
                  <a:gd name="T41" fmla="*/ 141 h 193"/>
                  <a:gd name="T42" fmla="*/ 3 w 186"/>
                  <a:gd name="T43" fmla="*/ 185 h 193"/>
                  <a:gd name="T44" fmla="*/ 5 w 186"/>
                  <a:gd name="T45" fmla="*/ 193 h 193"/>
                  <a:gd name="T46" fmla="*/ 93 w 186"/>
                  <a:gd name="T47" fmla="*/ 193 h 193"/>
                  <a:gd name="T48" fmla="*/ 181 w 186"/>
                  <a:gd name="T49" fmla="*/ 193 h 193"/>
                  <a:gd name="T50" fmla="*/ 183 w 186"/>
                  <a:gd name="T51" fmla="*/ 18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93">
                    <a:moveTo>
                      <a:pt x="183" y="185"/>
                    </a:moveTo>
                    <a:cubicBezTo>
                      <a:pt x="142" y="141"/>
                      <a:pt x="142" y="141"/>
                      <a:pt x="142" y="141"/>
                    </a:cubicBezTo>
                    <a:cubicBezTo>
                      <a:pt x="135" y="134"/>
                      <a:pt x="135" y="134"/>
                      <a:pt x="135" y="134"/>
                    </a:cubicBezTo>
                    <a:cubicBezTo>
                      <a:pt x="168" y="134"/>
                      <a:pt x="168" y="134"/>
                      <a:pt x="168" y="134"/>
                    </a:cubicBezTo>
                    <a:cubicBezTo>
                      <a:pt x="171" y="134"/>
                      <a:pt x="173" y="129"/>
                      <a:pt x="170" y="126"/>
                    </a:cubicBezTo>
                    <a:cubicBezTo>
                      <a:pt x="135" y="80"/>
                      <a:pt x="135" y="80"/>
                      <a:pt x="135" y="80"/>
                    </a:cubicBezTo>
                    <a:cubicBezTo>
                      <a:pt x="127" y="69"/>
                      <a:pt x="127" y="69"/>
                      <a:pt x="127" y="69"/>
                    </a:cubicBezTo>
                    <a:cubicBezTo>
                      <a:pt x="153" y="69"/>
                      <a:pt x="153" y="69"/>
                      <a:pt x="153" y="69"/>
                    </a:cubicBezTo>
                    <a:cubicBezTo>
                      <a:pt x="156" y="69"/>
                      <a:pt x="157" y="65"/>
                      <a:pt x="155" y="64"/>
                    </a:cubicBezTo>
                    <a:cubicBezTo>
                      <a:pt x="127" y="34"/>
                      <a:pt x="127" y="34"/>
                      <a:pt x="127" y="34"/>
                    </a:cubicBezTo>
                    <a:cubicBezTo>
                      <a:pt x="95" y="1"/>
                      <a:pt x="95" y="1"/>
                      <a:pt x="95" y="1"/>
                    </a:cubicBezTo>
                    <a:cubicBezTo>
                      <a:pt x="94" y="0"/>
                      <a:pt x="92" y="0"/>
                      <a:pt x="91" y="1"/>
                    </a:cubicBezTo>
                    <a:cubicBezTo>
                      <a:pt x="59" y="34"/>
                      <a:pt x="59" y="34"/>
                      <a:pt x="59" y="34"/>
                    </a:cubicBezTo>
                    <a:cubicBezTo>
                      <a:pt x="31" y="64"/>
                      <a:pt x="31" y="64"/>
                      <a:pt x="31" y="64"/>
                    </a:cubicBezTo>
                    <a:cubicBezTo>
                      <a:pt x="29" y="65"/>
                      <a:pt x="30" y="69"/>
                      <a:pt x="33" y="69"/>
                    </a:cubicBezTo>
                    <a:cubicBezTo>
                      <a:pt x="60" y="69"/>
                      <a:pt x="60" y="69"/>
                      <a:pt x="60" y="69"/>
                    </a:cubicBezTo>
                    <a:cubicBezTo>
                      <a:pt x="51" y="80"/>
                      <a:pt x="51" y="80"/>
                      <a:pt x="51" y="80"/>
                    </a:cubicBezTo>
                    <a:cubicBezTo>
                      <a:pt x="16" y="126"/>
                      <a:pt x="16" y="126"/>
                      <a:pt x="16" y="126"/>
                    </a:cubicBezTo>
                    <a:cubicBezTo>
                      <a:pt x="13" y="129"/>
                      <a:pt x="15" y="134"/>
                      <a:pt x="18" y="134"/>
                    </a:cubicBezTo>
                    <a:cubicBezTo>
                      <a:pt x="51" y="134"/>
                      <a:pt x="51" y="134"/>
                      <a:pt x="51" y="134"/>
                    </a:cubicBezTo>
                    <a:cubicBezTo>
                      <a:pt x="44" y="141"/>
                      <a:pt x="44" y="141"/>
                      <a:pt x="44" y="141"/>
                    </a:cubicBezTo>
                    <a:cubicBezTo>
                      <a:pt x="3" y="185"/>
                      <a:pt x="3" y="185"/>
                      <a:pt x="3" y="185"/>
                    </a:cubicBezTo>
                    <a:cubicBezTo>
                      <a:pt x="0" y="188"/>
                      <a:pt x="2" y="193"/>
                      <a:pt x="5" y="193"/>
                    </a:cubicBezTo>
                    <a:cubicBezTo>
                      <a:pt x="93" y="193"/>
                      <a:pt x="93" y="193"/>
                      <a:pt x="93" y="193"/>
                    </a:cubicBezTo>
                    <a:cubicBezTo>
                      <a:pt x="181" y="193"/>
                      <a:pt x="181" y="193"/>
                      <a:pt x="181" y="193"/>
                    </a:cubicBezTo>
                    <a:cubicBezTo>
                      <a:pt x="184" y="193"/>
                      <a:pt x="186" y="188"/>
                      <a:pt x="183" y="185"/>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grpSp>
          <p:nvGrpSpPr>
            <p:cNvPr id="617" name="グループ化 616">
              <a:extLst>
                <a:ext uri="{FF2B5EF4-FFF2-40B4-BE49-F238E27FC236}">
                  <a16:creationId xmlns:a16="http://schemas.microsoft.com/office/drawing/2014/main" id="{EA207F48-741E-427C-99AD-D8D56DFCCDCC}"/>
                </a:ext>
              </a:extLst>
            </p:cNvPr>
            <p:cNvGrpSpPr/>
            <p:nvPr/>
          </p:nvGrpSpPr>
          <p:grpSpPr>
            <a:xfrm flipH="1">
              <a:off x="1423593" y="4726782"/>
              <a:ext cx="615751" cy="521373"/>
              <a:chOff x="1104404" y="4567505"/>
              <a:chExt cx="615751" cy="521373"/>
            </a:xfrm>
          </p:grpSpPr>
          <p:sp>
            <p:nvSpPr>
              <p:cNvPr id="618" name="Freeform 11">
                <a:extLst>
                  <a:ext uri="{FF2B5EF4-FFF2-40B4-BE49-F238E27FC236}">
                    <a16:creationId xmlns:a16="http://schemas.microsoft.com/office/drawing/2014/main" id="{2B1CB44C-628D-4F6D-95D3-615739B8B56F}"/>
                  </a:ext>
                </a:extLst>
              </p:cNvPr>
              <p:cNvSpPr>
                <a:spLocks/>
              </p:cNvSpPr>
              <p:nvPr/>
            </p:nvSpPr>
            <p:spPr bwMode="auto">
              <a:xfrm>
                <a:off x="1104404" y="4567505"/>
                <a:ext cx="360384" cy="375400"/>
              </a:xfrm>
              <a:custGeom>
                <a:avLst/>
                <a:gdLst>
                  <a:gd name="T0" fmla="*/ 183 w 186"/>
                  <a:gd name="T1" fmla="*/ 185 h 193"/>
                  <a:gd name="T2" fmla="*/ 142 w 186"/>
                  <a:gd name="T3" fmla="*/ 141 h 193"/>
                  <a:gd name="T4" fmla="*/ 135 w 186"/>
                  <a:gd name="T5" fmla="*/ 134 h 193"/>
                  <a:gd name="T6" fmla="*/ 168 w 186"/>
                  <a:gd name="T7" fmla="*/ 134 h 193"/>
                  <a:gd name="T8" fmla="*/ 170 w 186"/>
                  <a:gd name="T9" fmla="*/ 126 h 193"/>
                  <a:gd name="T10" fmla="*/ 135 w 186"/>
                  <a:gd name="T11" fmla="*/ 80 h 193"/>
                  <a:gd name="T12" fmla="*/ 127 w 186"/>
                  <a:gd name="T13" fmla="*/ 69 h 193"/>
                  <a:gd name="T14" fmla="*/ 153 w 186"/>
                  <a:gd name="T15" fmla="*/ 69 h 193"/>
                  <a:gd name="T16" fmla="*/ 155 w 186"/>
                  <a:gd name="T17" fmla="*/ 64 h 193"/>
                  <a:gd name="T18" fmla="*/ 127 w 186"/>
                  <a:gd name="T19" fmla="*/ 34 h 193"/>
                  <a:gd name="T20" fmla="*/ 95 w 186"/>
                  <a:gd name="T21" fmla="*/ 1 h 193"/>
                  <a:gd name="T22" fmla="*/ 91 w 186"/>
                  <a:gd name="T23" fmla="*/ 1 h 193"/>
                  <a:gd name="T24" fmla="*/ 59 w 186"/>
                  <a:gd name="T25" fmla="*/ 34 h 193"/>
                  <a:gd name="T26" fmla="*/ 31 w 186"/>
                  <a:gd name="T27" fmla="*/ 64 h 193"/>
                  <a:gd name="T28" fmla="*/ 33 w 186"/>
                  <a:gd name="T29" fmla="*/ 69 h 193"/>
                  <a:gd name="T30" fmla="*/ 60 w 186"/>
                  <a:gd name="T31" fmla="*/ 69 h 193"/>
                  <a:gd name="T32" fmla="*/ 51 w 186"/>
                  <a:gd name="T33" fmla="*/ 80 h 193"/>
                  <a:gd name="T34" fmla="*/ 16 w 186"/>
                  <a:gd name="T35" fmla="*/ 126 h 193"/>
                  <a:gd name="T36" fmla="*/ 18 w 186"/>
                  <a:gd name="T37" fmla="*/ 134 h 193"/>
                  <a:gd name="T38" fmla="*/ 51 w 186"/>
                  <a:gd name="T39" fmla="*/ 134 h 193"/>
                  <a:gd name="T40" fmla="*/ 44 w 186"/>
                  <a:gd name="T41" fmla="*/ 141 h 193"/>
                  <a:gd name="T42" fmla="*/ 3 w 186"/>
                  <a:gd name="T43" fmla="*/ 185 h 193"/>
                  <a:gd name="T44" fmla="*/ 5 w 186"/>
                  <a:gd name="T45" fmla="*/ 193 h 193"/>
                  <a:gd name="T46" fmla="*/ 93 w 186"/>
                  <a:gd name="T47" fmla="*/ 193 h 193"/>
                  <a:gd name="T48" fmla="*/ 181 w 186"/>
                  <a:gd name="T49" fmla="*/ 193 h 193"/>
                  <a:gd name="T50" fmla="*/ 183 w 186"/>
                  <a:gd name="T51" fmla="*/ 18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93">
                    <a:moveTo>
                      <a:pt x="183" y="185"/>
                    </a:moveTo>
                    <a:cubicBezTo>
                      <a:pt x="142" y="141"/>
                      <a:pt x="142" y="141"/>
                      <a:pt x="142" y="141"/>
                    </a:cubicBezTo>
                    <a:cubicBezTo>
                      <a:pt x="135" y="134"/>
                      <a:pt x="135" y="134"/>
                      <a:pt x="135" y="134"/>
                    </a:cubicBezTo>
                    <a:cubicBezTo>
                      <a:pt x="168" y="134"/>
                      <a:pt x="168" y="134"/>
                      <a:pt x="168" y="134"/>
                    </a:cubicBezTo>
                    <a:cubicBezTo>
                      <a:pt x="171" y="134"/>
                      <a:pt x="173" y="129"/>
                      <a:pt x="170" y="126"/>
                    </a:cubicBezTo>
                    <a:cubicBezTo>
                      <a:pt x="135" y="80"/>
                      <a:pt x="135" y="80"/>
                      <a:pt x="135" y="80"/>
                    </a:cubicBezTo>
                    <a:cubicBezTo>
                      <a:pt x="127" y="69"/>
                      <a:pt x="127" y="69"/>
                      <a:pt x="127" y="69"/>
                    </a:cubicBezTo>
                    <a:cubicBezTo>
                      <a:pt x="153" y="69"/>
                      <a:pt x="153" y="69"/>
                      <a:pt x="153" y="69"/>
                    </a:cubicBezTo>
                    <a:cubicBezTo>
                      <a:pt x="156" y="69"/>
                      <a:pt x="157" y="65"/>
                      <a:pt x="155" y="64"/>
                    </a:cubicBezTo>
                    <a:cubicBezTo>
                      <a:pt x="127" y="34"/>
                      <a:pt x="127" y="34"/>
                      <a:pt x="127" y="34"/>
                    </a:cubicBezTo>
                    <a:cubicBezTo>
                      <a:pt x="95" y="1"/>
                      <a:pt x="95" y="1"/>
                      <a:pt x="95" y="1"/>
                    </a:cubicBezTo>
                    <a:cubicBezTo>
                      <a:pt x="94" y="0"/>
                      <a:pt x="92" y="0"/>
                      <a:pt x="91" y="1"/>
                    </a:cubicBezTo>
                    <a:cubicBezTo>
                      <a:pt x="59" y="34"/>
                      <a:pt x="59" y="34"/>
                      <a:pt x="59" y="34"/>
                    </a:cubicBezTo>
                    <a:cubicBezTo>
                      <a:pt x="31" y="64"/>
                      <a:pt x="31" y="64"/>
                      <a:pt x="31" y="64"/>
                    </a:cubicBezTo>
                    <a:cubicBezTo>
                      <a:pt x="29" y="65"/>
                      <a:pt x="30" y="69"/>
                      <a:pt x="33" y="69"/>
                    </a:cubicBezTo>
                    <a:cubicBezTo>
                      <a:pt x="60" y="69"/>
                      <a:pt x="60" y="69"/>
                      <a:pt x="60" y="69"/>
                    </a:cubicBezTo>
                    <a:cubicBezTo>
                      <a:pt x="51" y="80"/>
                      <a:pt x="51" y="80"/>
                      <a:pt x="51" y="80"/>
                    </a:cubicBezTo>
                    <a:cubicBezTo>
                      <a:pt x="16" y="126"/>
                      <a:pt x="16" y="126"/>
                      <a:pt x="16" y="126"/>
                    </a:cubicBezTo>
                    <a:cubicBezTo>
                      <a:pt x="13" y="129"/>
                      <a:pt x="15" y="134"/>
                      <a:pt x="18" y="134"/>
                    </a:cubicBezTo>
                    <a:cubicBezTo>
                      <a:pt x="51" y="134"/>
                      <a:pt x="51" y="134"/>
                      <a:pt x="51" y="134"/>
                    </a:cubicBezTo>
                    <a:cubicBezTo>
                      <a:pt x="44" y="141"/>
                      <a:pt x="44" y="141"/>
                      <a:pt x="44" y="141"/>
                    </a:cubicBezTo>
                    <a:cubicBezTo>
                      <a:pt x="3" y="185"/>
                      <a:pt x="3" y="185"/>
                      <a:pt x="3" y="185"/>
                    </a:cubicBezTo>
                    <a:cubicBezTo>
                      <a:pt x="0" y="188"/>
                      <a:pt x="2" y="193"/>
                      <a:pt x="5" y="193"/>
                    </a:cubicBezTo>
                    <a:cubicBezTo>
                      <a:pt x="93" y="193"/>
                      <a:pt x="93" y="193"/>
                      <a:pt x="93" y="193"/>
                    </a:cubicBezTo>
                    <a:cubicBezTo>
                      <a:pt x="181" y="193"/>
                      <a:pt x="181" y="193"/>
                      <a:pt x="181" y="193"/>
                    </a:cubicBezTo>
                    <a:cubicBezTo>
                      <a:pt x="184" y="193"/>
                      <a:pt x="186" y="188"/>
                      <a:pt x="183" y="185"/>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9" name="Freeform 11">
                <a:extLst>
                  <a:ext uri="{FF2B5EF4-FFF2-40B4-BE49-F238E27FC236}">
                    <a16:creationId xmlns:a16="http://schemas.microsoft.com/office/drawing/2014/main" id="{2F77538E-9E38-4866-B244-F5ECAB65F16E}"/>
                  </a:ext>
                </a:extLst>
              </p:cNvPr>
              <p:cNvSpPr>
                <a:spLocks/>
              </p:cNvSpPr>
              <p:nvPr/>
            </p:nvSpPr>
            <p:spPr bwMode="auto">
              <a:xfrm>
                <a:off x="1233621" y="4582072"/>
                <a:ext cx="486534" cy="506806"/>
              </a:xfrm>
              <a:custGeom>
                <a:avLst/>
                <a:gdLst>
                  <a:gd name="T0" fmla="*/ 183 w 186"/>
                  <a:gd name="T1" fmla="*/ 185 h 193"/>
                  <a:gd name="T2" fmla="*/ 142 w 186"/>
                  <a:gd name="T3" fmla="*/ 141 h 193"/>
                  <a:gd name="T4" fmla="*/ 135 w 186"/>
                  <a:gd name="T5" fmla="*/ 134 h 193"/>
                  <a:gd name="T6" fmla="*/ 168 w 186"/>
                  <a:gd name="T7" fmla="*/ 134 h 193"/>
                  <a:gd name="T8" fmla="*/ 170 w 186"/>
                  <a:gd name="T9" fmla="*/ 126 h 193"/>
                  <a:gd name="T10" fmla="*/ 135 w 186"/>
                  <a:gd name="T11" fmla="*/ 80 h 193"/>
                  <a:gd name="T12" fmla="*/ 127 w 186"/>
                  <a:gd name="T13" fmla="*/ 69 h 193"/>
                  <a:gd name="T14" fmla="*/ 153 w 186"/>
                  <a:gd name="T15" fmla="*/ 69 h 193"/>
                  <a:gd name="T16" fmla="*/ 155 w 186"/>
                  <a:gd name="T17" fmla="*/ 64 h 193"/>
                  <a:gd name="T18" fmla="*/ 127 w 186"/>
                  <a:gd name="T19" fmla="*/ 34 h 193"/>
                  <a:gd name="T20" fmla="*/ 95 w 186"/>
                  <a:gd name="T21" fmla="*/ 1 h 193"/>
                  <a:gd name="T22" fmla="*/ 91 w 186"/>
                  <a:gd name="T23" fmla="*/ 1 h 193"/>
                  <a:gd name="T24" fmla="*/ 59 w 186"/>
                  <a:gd name="T25" fmla="*/ 34 h 193"/>
                  <a:gd name="T26" fmla="*/ 31 w 186"/>
                  <a:gd name="T27" fmla="*/ 64 h 193"/>
                  <a:gd name="T28" fmla="*/ 33 w 186"/>
                  <a:gd name="T29" fmla="*/ 69 h 193"/>
                  <a:gd name="T30" fmla="*/ 60 w 186"/>
                  <a:gd name="T31" fmla="*/ 69 h 193"/>
                  <a:gd name="T32" fmla="*/ 51 w 186"/>
                  <a:gd name="T33" fmla="*/ 80 h 193"/>
                  <a:gd name="T34" fmla="*/ 16 w 186"/>
                  <a:gd name="T35" fmla="*/ 126 h 193"/>
                  <a:gd name="T36" fmla="*/ 18 w 186"/>
                  <a:gd name="T37" fmla="*/ 134 h 193"/>
                  <a:gd name="T38" fmla="*/ 51 w 186"/>
                  <a:gd name="T39" fmla="*/ 134 h 193"/>
                  <a:gd name="T40" fmla="*/ 44 w 186"/>
                  <a:gd name="T41" fmla="*/ 141 h 193"/>
                  <a:gd name="T42" fmla="*/ 3 w 186"/>
                  <a:gd name="T43" fmla="*/ 185 h 193"/>
                  <a:gd name="T44" fmla="*/ 5 w 186"/>
                  <a:gd name="T45" fmla="*/ 193 h 193"/>
                  <a:gd name="T46" fmla="*/ 93 w 186"/>
                  <a:gd name="T47" fmla="*/ 193 h 193"/>
                  <a:gd name="T48" fmla="*/ 181 w 186"/>
                  <a:gd name="T49" fmla="*/ 193 h 193"/>
                  <a:gd name="T50" fmla="*/ 183 w 186"/>
                  <a:gd name="T51" fmla="*/ 18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93">
                    <a:moveTo>
                      <a:pt x="183" y="185"/>
                    </a:moveTo>
                    <a:cubicBezTo>
                      <a:pt x="142" y="141"/>
                      <a:pt x="142" y="141"/>
                      <a:pt x="142" y="141"/>
                    </a:cubicBezTo>
                    <a:cubicBezTo>
                      <a:pt x="135" y="134"/>
                      <a:pt x="135" y="134"/>
                      <a:pt x="135" y="134"/>
                    </a:cubicBezTo>
                    <a:cubicBezTo>
                      <a:pt x="168" y="134"/>
                      <a:pt x="168" y="134"/>
                      <a:pt x="168" y="134"/>
                    </a:cubicBezTo>
                    <a:cubicBezTo>
                      <a:pt x="171" y="134"/>
                      <a:pt x="173" y="129"/>
                      <a:pt x="170" y="126"/>
                    </a:cubicBezTo>
                    <a:cubicBezTo>
                      <a:pt x="135" y="80"/>
                      <a:pt x="135" y="80"/>
                      <a:pt x="135" y="80"/>
                    </a:cubicBezTo>
                    <a:cubicBezTo>
                      <a:pt x="127" y="69"/>
                      <a:pt x="127" y="69"/>
                      <a:pt x="127" y="69"/>
                    </a:cubicBezTo>
                    <a:cubicBezTo>
                      <a:pt x="153" y="69"/>
                      <a:pt x="153" y="69"/>
                      <a:pt x="153" y="69"/>
                    </a:cubicBezTo>
                    <a:cubicBezTo>
                      <a:pt x="156" y="69"/>
                      <a:pt x="157" y="65"/>
                      <a:pt x="155" y="64"/>
                    </a:cubicBezTo>
                    <a:cubicBezTo>
                      <a:pt x="127" y="34"/>
                      <a:pt x="127" y="34"/>
                      <a:pt x="127" y="34"/>
                    </a:cubicBezTo>
                    <a:cubicBezTo>
                      <a:pt x="95" y="1"/>
                      <a:pt x="95" y="1"/>
                      <a:pt x="95" y="1"/>
                    </a:cubicBezTo>
                    <a:cubicBezTo>
                      <a:pt x="94" y="0"/>
                      <a:pt x="92" y="0"/>
                      <a:pt x="91" y="1"/>
                    </a:cubicBezTo>
                    <a:cubicBezTo>
                      <a:pt x="59" y="34"/>
                      <a:pt x="59" y="34"/>
                      <a:pt x="59" y="34"/>
                    </a:cubicBezTo>
                    <a:cubicBezTo>
                      <a:pt x="31" y="64"/>
                      <a:pt x="31" y="64"/>
                      <a:pt x="31" y="64"/>
                    </a:cubicBezTo>
                    <a:cubicBezTo>
                      <a:pt x="29" y="65"/>
                      <a:pt x="30" y="69"/>
                      <a:pt x="33" y="69"/>
                    </a:cubicBezTo>
                    <a:cubicBezTo>
                      <a:pt x="60" y="69"/>
                      <a:pt x="60" y="69"/>
                      <a:pt x="60" y="69"/>
                    </a:cubicBezTo>
                    <a:cubicBezTo>
                      <a:pt x="51" y="80"/>
                      <a:pt x="51" y="80"/>
                      <a:pt x="51" y="80"/>
                    </a:cubicBezTo>
                    <a:cubicBezTo>
                      <a:pt x="16" y="126"/>
                      <a:pt x="16" y="126"/>
                      <a:pt x="16" y="126"/>
                    </a:cubicBezTo>
                    <a:cubicBezTo>
                      <a:pt x="13" y="129"/>
                      <a:pt x="15" y="134"/>
                      <a:pt x="18" y="134"/>
                    </a:cubicBezTo>
                    <a:cubicBezTo>
                      <a:pt x="51" y="134"/>
                      <a:pt x="51" y="134"/>
                      <a:pt x="51" y="134"/>
                    </a:cubicBezTo>
                    <a:cubicBezTo>
                      <a:pt x="44" y="141"/>
                      <a:pt x="44" y="141"/>
                      <a:pt x="44" y="141"/>
                    </a:cubicBezTo>
                    <a:cubicBezTo>
                      <a:pt x="3" y="185"/>
                      <a:pt x="3" y="185"/>
                      <a:pt x="3" y="185"/>
                    </a:cubicBezTo>
                    <a:cubicBezTo>
                      <a:pt x="0" y="188"/>
                      <a:pt x="2" y="193"/>
                      <a:pt x="5" y="193"/>
                    </a:cubicBezTo>
                    <a:cubicBezTo>
                      <a:pt x="93" y="193"/>
                      <a:pt x="93" y="193"/>
                      <a:pt x="93" y="193"/>
                    </a:cubicBezTo>
                    <a:cubicBezTo>
                      <a:pt x="181" y="193"/>
                      <a:pt x="181" y="193"/>
                      <a:pt x="181" y="193"/>
                    </a:cubicBezTo>
                    <a:cubicBezTo>
                      <a:pt x="184" y="193"/>
                      <a:pt x="186" y="188"/>
                      <a:pt x="183" y="185"/>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grpSp>
          <p:nvGrpSpPr>
            <p:cNvPr id="621" name="グループ化 620">
              <a:extLst>
                <a:ext uri="{FF2B5EF4-FFF2-40B4-BE49-F238E27FC236}">
                  <a16:creationId xmlns:a16="http://schemas.microsoft.com/office/drawing/2014/main" id="{AC5A2965-C709-42A4-905F-6B1F111592EF}"/>
                </a:ext>
              </a:extLst>
            </p:cNvPr>
            <p:cNvGrpSpPr/>
            <p:nvPr/>
          </p:nvGrpSpPr>
          <p:grpSpPr>
            <a:xfrm>
              <a:off x="1659226" y="4538773"/>
              <a:ext cx="1795318" cy="925007"/>
              <a:chOff x="1770672" y="4395134"/>
              <a:chExt cx="1795318" cy="925007"/>
            </a:xfrm>
          </p:grpSpPr>
          <p:sp>
            <p:nvSpPr>
              <p:cNvPr id="601" name="テキスト ボックス 600">
                <a:extLst>
                  <a:ext uri="{FF2B5EF4-FFF2-40B4-BE49-F238E27FC236}">
                    <a16:creationId xmlns:a16="http://schemas.microsoft.com/office/drawing/2014/main" id="{E3555866-BB1F-4357-B72E-56DBFCC807E2}"/>
                  </a:ext>
                </a:extLst>
              </p:cNvPr>
              <p:cNvSpPr txBox="1"/>
              <p:nvPr/>
            </p:nvSpPr>
            <p:spPr>
              <a:xfrm>
                <a:off x="1770672" y="5104697"/>
                <a:ext cx="1795318" cy="215444"/>
              </a:xfrm>
              <a:prstGeom prst="rect">
                <a:avLst/>
              </a:prstGeom>
              <a:noFill/>
            </p:spPr>
            <p:txBody>
              <a:bodyPr wrap="square" lIns="0" tIns="0" rIns="0" bIns="0" rtlCol="0">
                <a:spAutoFit/>
              </a:bodyPr>
              <a:lstStyle>
                <a:defPPr>
                  <a:defRPr lang="ja-JP"/>
                </a:defPPr>
                <a:lvl1pPr algn="ctr">
                  <a:defRPr sz="1400" b="1"/>
                </a:lvl1pPr>
              </a:lstStyle>
              <a:p>
                <a:pPr lvl="0">
                  <a:defRPr/>
                </a:pPr>
                <a:r>
                  <a:rPr lang="ja-JP" altLang="en-US" dirty="0">
                    <a:solidFill>
                      <a:prstClr val="black"/>
                    </a:solidFill>
                  </a:rPr>
                  <a:t>エコツーリズム</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620" name="グループ化 619">
                <a:extLst>
                  <a:ext uri="{FF2B5EF4-FFF2-40B4-BE49-F238E27FC236}">
                    <a16:creationId xmlns:a16="http://schemas.microsoft.com/office/drawing/2014/main" id="{272C2DB8-021D-445F-A7B0-B8DEB317F265}"/>
                  </a:ext>
                </a:extLst>
              </p:cNvPr>
              <p:cNvGrpSpPr/>
              <p:nvPr/>
            </p:nvGrpSpPr>
            <p:grpSpPr>
              <a:xfrm>
                <a:off x="2058294" y="4395134"/>
                <a:ext cx="1213117" cy="706089"/>
                <a:chOff x="2533469" y="3074191"/>
                <a:chExt cx="1213117" cy="706089"/>
              </a:xfrm>
            </p:grpSpPr>
            <p:sp>
              <p:nvSpPr>
                <p:cNvPr id="603" name="Freeform 9">
                  <a:extLst>
                    <a:ext uri="{FF2B5EF4-FFF2-40B4-BE49-F238E27FC236}">
                      <a16:creationId xmlns:a16="http://schemas.microsoft.com/office/drawing/2014/main" id="{DB78F3AB-DC80-42A9-99B9-94A2197F9A93}"/>
                    </a:ext>
                  </a:extLst>
                </p:cNvPr>
                <p:cNvSpPr>
                  <a:spLocks noEditPoints="1"/>
                </p:cNvSpPr>
                <p:nvPr/>
              </p:nvSpPr>
              <p:spPr bwMode="auto">
                <a:xfrm>
                  <a:off x="3012854" y="3074191"/>
                  <a:ext cx="257457" cy="565487"/>
                </a:xfrm>
                <a:custGeom>
                  <a:avLst/>
                  <a:gdLst>
                    <a:gd name="T0" fmla="*/ 96 w 97"/>
                    <a:gd name="T1" fmla="*/ 120 h 211"/>
                    <a:gd name="T2" fmla="*/ 87 w 97"/>
                    <a:gd name="T3" fmla="*/ 56 h 211"/>
                    <a:gd name="T4" fmla="*/ 67 w 97"/>
                    <a:gd name="T5" fmla="*/ 41 h 211"/>
                    <a:gd name="T6" fmla="*/ 69 w 97"/>
                    <a:gd name="T7" fmla="*/ 26 h 211"/>
                    <a:gd name="T8" fmla="*/ 72 w 97"/>
                    <a:gd name="T9" fmla="*/ 26 h 211"/>
                    <a:gd name="T10" fmla="*/ 75 w 97"/>
                    <a:gd name="T11" fmla="*/ 23 h 211"/>
                    <a:gd name="T12" fmla="*/ 72 w 97"/>
                    <a:gd name="T13" fmla="*/ 18 h 211"/>
                    <a:gd name="T14" fmla="*/ 66 w 97"/>
                    <a:gd name="T15" fmla="*/ 15 h 211"/>
                    <a:gd name="T16" fmla="*/ 63 w 97"/>
                    <a:gd name="T17" fmla="*/ 9 h 211"/>
                    <a:gd name="T18" fmla="*/ 50 w 97"/>
                    <a:gd name="T19" fmla="*/ 1 h 211"/>
                    <a:gd name="T20" fmla="*/ 43 w 97"/>
                    <a:gd name="T21" fmla="*/ 0 h 211"/>
                    <a:gd name="T22" fmla="*/ 30 w 97"/>
                    <a:gd name="T23" fmla="*/ 14 h 211"/>
                    <a:gd name="T24" fmla="*/ 28 w 97"/>
                    <a:gd name="T25" fmla="*/ 17 h 211"/>
                    <a:gd name="T26" fmla="*/ 21 w 97"/>
                    <a:gd name="T27" fmla="*/ 23 h 211"/>
                    <a:gd name="T28" fmla="*/ 25 w 97"/>
                    <a:gd name="T29" fmla="*/ 26 h 211"/>
                    <a:gd name="T30" fmla="*/ 28 w 97"/>
                    <a:gd name="T31" fmla="*/ 26 h 211"/>
                    <a:gd name="T32" fmla="*/ 29 w 97"/>
                    <a:gd name="T33" fmla="*/ 41 h 211"/>
                    <a:gd name="T34" fmla="*/ 4 w 97"/>
                    <a:gd name="T35" fmla="*/ 45 h 211"/>
                    <a:gd name="T36" fmla="*/ 5 w 97"/>
                    <a:gd name="T37" fmla="*/ 104 h 211"/>
                    <a:gd name="T38" fmla="*/ 2 w 97"/>
                    <a:gd name="T39" fmla="*/ 128 h 211"/>
                    <a:gd name="T40" fmla="*/ 19 w 97"/>
                    <a:gd name="T41" fmla="*/ 127 h 211"/>
                    <a:gd name="T42" fmla="*/ 22 w 97"/>
                    <a:gd name="T43" fmla="*/ 192 h 211"/>
                    <a:gd name="T44" fmla="*/ 34 w 97"/>
                    <a:gd name="T45" fmla="*/ 211 h 211"/>
                    <a:gd name="T46" fmla="*/ 46 w 97"/>
                    <a:gd name="T47" fmla="*/ 136 h 211"/>
                    <a:gd name="T48" fmla="*/ 49 w 97"/>
                    <a:gd name="T49" fmla="*/ 134 h 211"/>
                    <a:gd name="T50" fmla="*/ 50 w 97"/>
                    <a:gd name="T51" fmla="*/ 200 h 211"/>
                    <a:gd name="T52" fmla="*/ 74 w 97"/>
                    <a:gd name="T53" fmla="*/ 199 h 211"/>
                    <a:gd name="T54" fmla="*/ 74 w 97"/>
                    <a:gd name="T55" fmla="*/ 192 h 211"/>
                    <a:gd name="T56" fmla="*/ 77 w 97"/>
                    <a:gd name="T57" fmla="*/ 127 h 211"/>
                    <a:gd name="T58" fmla="*/ 95 w 97"/>
                    <a:gd name="T59" fmla="*/ 128 h 211"/>
                    <a:gd name="T60" fmla="*/ 71 w 97"/>
                    <a:gd name="T61" fmla="*/ 56 h 211"/>
                    <a:gd name="T62" fmla="*/ 71 w 97"/>
                    <a:gd name="T63" fmla="*/ 56 h 211"/>
                    <a:gd name="T64" fmla="*/ 60 w 97"/>
                    <a:gd name="T65" fmla="*/ 72 h 211"/>
                    <a:gd name="T66" fmla="*/ 60 w 97"/>
                    <a:gd name="T67" fmla="*/ 66 h 211"/>
                    <a:gd name="T68" fmla="*/ 34 w 97"/>
                    <a:gd name="T69" fmla="*/ 26 h 211"/>
                    <a:gd name="T70" fmla="*/ 63 w 97"/>
                    <a:gd name="T71" fmla="*/ 32 h 211"/>
                    <a:gd name="T72" fmla="*/ 45 w 97"/>
                    <a:gd name="T73" fmla="*/ 47 h 211"/>
                    <a:gd name="T74" fmla="*/ 34 w 97"/>
                    <a:gd name="T75" fmla="*/ 26 h 211"/>
                    <a:gd name="T76" fmla="*/ 35 w 97"/>
                    <a:gd name="T77" fmla="*/ 72 h 211"/>
                    <a:gd name="T78" fmla="*/ 35 w 97"/>
                    <a:gd name="T79" fmla="*/ 66 h 211"/>
                    <a:gd name="T80" fmla="*/ 22 w 97"/>
                    <a:gd name="T81" fmla="*/ 106 h 211"/>
                    <a:gd name="T82" fmla="*/ 9 w 97"/>
                    <a:gd name="T83" fmla="*/ 127 h 211"/>
                    <a:gd name="T84" fmla="*/ 6 w 97"/>
                    <a:gd name="T85" fmla="*/ 121 h 211"/>
                    <a:gd name="T86" fmla="*/ 22 w 97"/>
                    <a:gd name="T87" fmla="*/ 106 h 211"/>
                    <a:gd name="T88" fmla="*/ 34 w 97"/>
                    <a:gd name="T89" fmla="*/ 205 h 211"/>
                    <a:gd name="T90" fmla="*/ 28 w 97"/>
                    <a:gd name="T91" fmla="*/ 195 h 211"/>
                    <a:gd name="T92" fmla="*/ 40 w 97"/>
                    <a:gd name="T93" fmla="*/ 198 h 211"/>
                    <a:gd name="T94" fmla="*/ 41 w 97"/>
                    <a:gd name="T95" fmla="*/ 53 h 211"/>
                    <a:gd name="T96" fmla="*/ 52 w 97"/>
                    <a:gd name="T97" fmla="*/ 53 h 211"/>
                    <a:gd name="T98" fmla="*/ 55 w 97"/>
                    <a:gd name="T99" fmla="*/ 62 h 211"/>
                    <a:gd name="T100" fmla="*/ 63 w 97"/>
                    <a:gd name="T101" fmla="*/ 205 h 211"/>
                    <a:gd name="T102" fmla="*/ 55 w 97"/>
                    <a:gd name="T103" fmla="*/ 195 h 211"/>
                    <a:gd name="T104" fmla="*/ 63 w 97"/>
                    <a:gd name="T105" fmla="*/ 205 h 211"/>
                    <a:gd name="T106" fmla="*/ 87 w 97"/>
                    <a:gd name="T107" fmla="*/ 127 h 211"/>
                    <a:gd name="T108" fmla="*/ 74 w 97"/>
                    <a:gd name="T109" fmla="*/ 106 h 211"/>
                    <a:gd name="T110" fmla="*/ 90 w 97"/>
                    <a:gd name="T111" fmla="*/ 12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 h="211">
                      <a:moveTo>
                        <a:pt x="96" y="120"/>
                      </a:moveTo>
                      <a:cubicBezTo>
                        <a:pt x="96" y="120"/>
                        <a:pt x="96" y="120"/>
                        <a:pt x="96" y="120"/>
                      </a:cubicBezTo>
                      <a:cubicBezTo>
                        <a:pt x="93" y="111"/>
                        <a:pt x="91" y="102"/>
                        <a:pt x="88" y="93"/>
                      </a:cubicBezTo>
                      <a:cubicBezTo>
                        <a:pt x="88" y="83"/>
                        <a:pt x="87" y="63"/>
                        <a:pt x="87" y="56"/>
                      </a:cubicBezTo>
                      <a:cubicBezTo>
                        <a:pt x="87" y="47"/>
                        <a:pt x="90" y="41"/>
                        <a:pt x="84" y="41"/>
                      </a:cubicBezTo>
                      <a:cubicBezTo>
                        <a:pt x="80" y="41"/>
                        <a:pt x="72" y="41"/>
                        <a:pt x="67" y="41"/>
                      </a:cubicBezTo>
                      <a:cubicBezTo>
                        <a:pt x="69" y="38"/>
                        <a:pt x="69" y="35"/>
                        <a:pt x="69" y="32"/>
                      </a:cubicBezTo>
                      <a:cubicBezTo>
                        <a:pt x="69" y="30"/>
                        <a:pt x="69" y="28"/>
                        <a:pt x="69" y="26"/>
                      </a:cubicBezTo>
                      <a:cubicBezTo>
                        <a:pt x="71" y="26"/>
                        <a:pt x="71" y="26"/>
                        <a:pt x="71" y="26"/>
                      </a:cubicBezTo>
                      <a:cubicBezTo>
                        <a:pt x="71" y="26"/>
                        <a:pt x="72" y="26"/>
                        <a:pt x="72" y="26"/>
                      </a:cubicBezTo>
                      <a:cubicBezTo>
                        <a:pt x="73" y="26"/>
                        <a:pt x="74" y="26"/>
                        <a:pt x="75" y="25"/>
                      </a:cubicBezTo>
                      <a:cubicBezTo>
                        <a:pt x="75" y="24"/>
                        <a:pt x="75" y="24"/>
                        <a:pt x="75" y="23"/>
                      </a:cubicBezTo>
                      <a:cubicBezTo>
                        <a:pt x="75" y="22"/>
                        <a:pt x="75" y="20"/>
                        <a:pt x="72" y="19"/>
                      </a:cubicBezTo>
                      <a:cubicBezTo>
                        <a:pt x="72" y="19"/>
                        <a:pt x="72" y="18"/>
                        <a:pt x="72" y="18"/>
                      </a:cubicBezTo>
                      <a:cubicBezTo>
                        <a:pt x="68" y="17"/>
                        <a:pt x="68" y="17"/>
                        <a:pt x="68" y="17"/>
                      </a:cubicBezTo>
                      <a:cubicBezTo>
                        <a:pt x="67" y="17"/>
                        <a:pt x="66" y="16"/>
                        <a:pt x="66" y="15"/>
                      </a:cubicBezTo>
                      <a:cubicBezTo>
                        <a:pt x="66" y="15"/>
                        <a:pt x="66" y="15"/>
                        <a:pt x="66" y="14"/>
                      </a:cubicBezTo>
                      <a:cubicBezTo>
                        <a:pt x="65" y="12"/>
                        <a:pt x="64" y="11"/>
                        <a:pt x="63" y="9"/>
                      </a:cubicBezTo>
                      <a:cubicBezTo>
                        <a:pt x="61" y="3"/>
                        <a:pt x="59" y="0"/>
                        <a:pt x="53" y="0"/>
                      </a:cubicBezTo>
                      <a:cubicBezTo>
                        <a:pt x="52" y="0"/>
                        <a:pt x="51" y="1"/>
                        <a:pt x="50" y="1"/>
                      </a:cubicBezTo>
                      <a:cubicBezTo>
                        <a:pt x="49" y="1"/>
                        <a:pt x="47" y="1"/>
                        <a:pt x="46" y="1"/>
                      </a:cubicBezTo>
                      <a:cubicBezTo>
                        <a:pt x="45" y="1"/>
                        <a:pt x="44" y="0"/>
                        <a:pt x="43" y="0"/>
                      </a:cubicBezTo>
                      <a:cubicBezTo>
                        <a:pt x="37" y="0"/>
                        <a:pt x="36" y="3"/>
                        <a:pt x="33" y="9"/>
                      </a:cubicBezTo>
                      <a:cubicBezTo>
                        <a:pt x="33" y="10"/>
                        <a:pt x="32" y="12"/>
                        <a:pt x="30" y="14"/>
                      </a:cubicBezTo>
                      <a:cubicBezTo>
                        <a:pt x="30" y="15"/>
                        <a:pt x="30" y="15"/>
                        <a:pt x="30" y="15"/>
                      </a:cubicBezTo>
                      <a:cubicBezTo>
                        <a:pt x="30" y="16"/>
                        <a:pt x="29" y="17"/>
                        <a:pt x="28" y="17"/>
                      </a:cubicBezTo>
                      <a:cubicBezTo>
                        <a:pt x="24" y="19"/>
                        <a:pt x="24" y="19"/>
                        <a:pt x="24" y="19"/>
                      </a:cubicBezTo>
                      <a:cubicBezTo>
                        <a:pt x="21" y="20"/>
                        <a:pt x="21" y="22"/>
                        <a:pt x="21" y="23"/>
                      </a:cubicBezTo>
                      <a:cubicBezTo>
                        <a:pt x="21" y="24"/>
                        <a:pt x="21" y="24"/>
                        <a:pt x="22" y="25"/>
                      </a:cubicBezTo>
                      <a:cubicBezTo>
                        <a:pt x="23" y="26"/>
                        <a:pt x="24" y="26"/>
                        <a:pt x="25" y="26"/>
                      </a:cubicBezTo>
                      <a:cubicBezTo>
                        <a:pt x="25" y="26"/>
                        <a:pt x="25" y="26"/>
                        <a:pt x="25" y="26"/>
                      </a:cubicBezTo>
                      <a:cubicBezTo>
                        <a:pt x="28" y="26"/>
                        <a:pt x="28" y="26"/>
                        <a:pt x="28" y="26"/>
                      </a:cubicBezTo>
                      <a:cubicBezTo>
                        <a:pt x="27" y="28"/>
                        <a:pt x="27" y="30"/>
                        <a:pt x="27" y="32"/>
                      </a:cubicBezTo>
                      <a:cubicBezTo>
                        <a:pt x="27" y="35"/>
                        <a:pt x="28" y="38"/>
                        <a:pt x="29" y="41"/>
                      </a:cubicBezTo>
                      <a:cubicBezTo>
                        <a:pt x="8" y="41"/>
                        <a:pt x="8" y="41"/>
                        <a:pt x="8" y="41"/>
                      </a:cubicBezTo>
                      <a:cubicBezTo>
                        <a:pt x="6" y="41"/>
                        <a:pt x="4" y="43"/>
                        <a:pt x="4" y="45"/>
                      </a:cubicBezTo>
                      <a:cubicBezTo>
                        <a:pt x="4" y="95"/>
                        <a:pt x="4" y="95"/>
                        <a:pt x="4" y="95"/>
                      </a:cubicBezTo>
                      <a:cubicBezTo>
                        <a:pt x="4" y="100"/>
                        <a:pt x="4" y="103"/>
                        <a:pt x="5" y="104"/>
                      </a:cubicBezTo>
                      <a:cubicBezTo>
                        <a:pt x="3" y="110"/>
                        <a:pt x="2" y="115"/>
                        <a:pt x="0" y="120"/>
                      </a:cubicBezTo>
                      <a:cubicBezTo>
                        <a:pt x="0" y="123"/>
                        <a:pt x="0" y="126"/>
                        <a:pt x="2" y="128"/>
                      </a:cubicBezTo>
                      <a:cubicBezTo>
                        <a:pt x="3" y="130"/>
                        <a:pt x="5" y="132"/>
                        <a:pt x="8" y="133"/>
                      </a:cubicBezTo>
                      <a:cubicBezTo>
                        <a:pt x="12" y="134"/>
                        <a:pt x="17" y="131"/>
                        <a:pt x="19" y="127"/>
                      </a:cubicBezTo>
                      <a:cubicBezTo>
                        <a:pt x="22" y="121"/>
                        <a:pt x="22" y="121"/>
                        <a:pt x="22" y="121"/>
                      </a:cubicBezTo>
                      <a:cubicBezTo>
                        <a:pt x="22" y="192"/>
                        <a:pt x="22" y="192"/>
                        <a:pt x="22" y="192"/>
                      </a:cubicBezTo>
                      <a:cubicBezTo>
                        <a:pt x="22" y="198"/>
                        <a:pt x="22" y="198"/>
                        <a:pt x="22" y="198"/>
                      </a:cubicBezTo>
                      <a:cubicBezTo>
                        <a:pt x="22" y="205"/>
                        <a:pt x="28" y="211"/>
                        <a:pt x="34" y="211"/>
                      </a:cubicBezTo>
                      <a:cubicBezTo>
                        <a:pt x="41" y="211"/>
                        <a:pt x="46" y="206"/>
                        <a:pt x="46" y="198"/>
                      </a:cubicBezTo>
                      <a:cubicBezTo>
                        <a:pt x="46" y="136"/>
                        <a:pt x="46" y="136"/>
                        <a:pt x="46" y="136"/>
                      </a:cubicBezTo>
                      <a:cubicBezTo>
                        <a:pt x="46" y="135"/>
                        <a:pt x="47" y="134"/>
                        <a:pt x="48" y="134"/>
                      </a:cubicBezTo>
                      <a:cubicBezTo>
                        <a:pt x="49" y="134"/>
                        <a:pt x="49" y="134"/>
                        <a:pt x="49" y="134"/>
                      </a:cubicBezTo>
                      <a:cubicBezTo>
                        <a:pt x="50" y="135"/>
                        <a:pt x="50" y="135"/>
                        <a:pt x="50" y="136"/>
                      </a:cubicBezTo>
                      <a:cubicBezTo>
                        <a:pt x="50" y="136"/>
                        <a:pt x="50" y="195"/>
                        <a:pt x="50" y="200"/>
                      </a:cubicBezTo>
                      <a:cubicBezTo>
                        <a:pt x="50" y="208"/>
                        <a:pt x="56" y="211"/>
                        <a:pt x="63" y="211"/>
                      </a:cubicBezTo>
                      <a:cubicBezTo>
                        <a:pt x="67" y="211"/>
                        <a:pt x="73" y="209"/>
                        <a:pt x="74" y="199"/>
                      </a:cubicBezTo>
                      <a:cubicBezTo>
                        <a:pt x="74" y="192"/>
                        <a:pt x="74" y="192"/>
                        <a:pt x="74" y="192"/>
                      </a:cubicBezTo>
                      <a:cubicBezTo>
                        <a:pt x="74" y="192"/>
                        <a:pt x="74" y="192"/>
                        <a:pt x="74" y="192"/>
                      </a:cubicBezTo>
                      <a:cubicBezTo>
                        <a:pt x="74" y="121"/>
                        <a:pt x="74" y="121"/>
                        <a:pt x="74" y="121"/>
                      </a:cubicBezTo>
                      <a:cubicBezTo>
                        <a:pt x="77" y="127"/>
                        <a:pt x="77" y="127"/>
                        <a:pt x="77" y="127"/>
                      </a:cubicBezTo>
                      <a:cubicBezTo>
                        <a:pt x="79" y="131"/>
                        <a:pt x="84" y="134"/>
                        <a:pt x="88" y="133"/>
                      </a:cubicBezTo>
                      <a:cubicBezTo>
                        <a:pt x="91" y="132"/>
                        <a:pt x="93" y="130"/>
                        <a:pt x="95" y="128"/>
                      </a:cubicBezTo>
                      <a:cubicBezTo>
                        <a:pt x="96" y="126"/>
                        <a:pt x="97" y="123"/>
                        <a:pt x="96" y="120"/>
                      </a:cubicBezTo>
                      <a:close/>
                      <a:moveTo>
                        <a:pt x="71" y="56"/>
                      </a:moveTo>
                      <a:cubicBezTo>
                        <a:pt x="71" y="56"/>
                        <a:pt x="71" y="56"/>
                        <a:pt x="71" y="56"/>
                      </a:cubicBezTo>
                      <a:cubicBezTo>
                        <a:pt x="71" y="56"/>
                        <a:pt x="71" y="56"/>
                        <a:pt x="71" y="56"/>
                      </a:cubicBezTo>
                      <a:close/>
                      <a:moveTo>
                        <a:pt x="63" y="69"/>
                      </a:moveTo>
                      <a:cubicBezTo>
                        <a:pt x="63" y="71"/>
                        <a:pt x="62" y="72"/>
                        <a:pt x="60" y="72"/>
                      </a:cubicBezTo>
                      <a:cubicBezTo>
                        <a:pt x="58" y="72"/>
                        <a:pt x="57" y="71"/>
                        <a:pt x="57" y="69"/>
                      </a:cubicBezTo>
                      <a:cubicBezTo>
                        <a:pt x="57" y="67"/>
                        <a:pt x="58" y="66"/>
                        <a:pt x="60" y="66"/>
                      </a:cubicBezTo>
                      <a:cubicBezTo>
                        <a:pt x="62" y="66"/>
                        <a:pt x="63" y="67"/>
                        <a:pt x="63" y="69"/>
                      </a:cubicBezTo>
                      <a:close/>
                      <a:moveTo>
                        <a:pt x="34" y="26"/>
                      </a:moveTo>
                      <a:cubicBezTo>
                        <a:pt x="62" y="26"/>
                        <a:pt x="62" y="26"/>
                        <a:pt x="62" y="26"/>
                      </a:cubicBezTo>
                      <a:cubicBezTo>
                        <a:pt x="63" y="28"/>
                        <a:pt x="63" y="30"/>
                        <a:pt x="63" y="32"/>
                      </a:cubicBezTo>
                      <a:cubicBezTo>
                        <a:pt x="63" y="39"/>
                        <a:pt x="59" y="45"/>
                        <a:pt x="52" y="47"/>
                      </a:cubicBezTo>
                      <a:cubicBezTo>
                        <a:pt x="49" y="47"/>
                        <a:pt x="47" y="47"/>
                        <a:pt x="45" y="47"/>
                      </a:cubicBezTo>
                      <a:cubicBezTo>
                        <a:pt x="38" y="45"/>
                        <a:pt x="33" y="39"/>
                        <a:pt x="33" y="32"/>
                      </a:cubicBezTo>
                      <a:cubicBezTo>
                        <a:pt x="33" y="30"/>
                        <a:pt x="33" y="28"/>
                        <a:pt x="34" y="26"/>
                      </a:cubicBezTo>
                      <a:close/>
                      <a:moveTo>
                        <a:pt x="38" y="69"/>
                      </a:moveTo>
                      <a:cubicBezTo>
                        <a:pt x="38" y="71"/>
                        <a:pt x="37" y="72"/>
                        <a:pt x="35" y="72"/>
                      </a:cubicBezTo>
                      <a:cubicBezTo>
                        <a:pt x="34" y="72"/>
                        <a:pt x="32" y="71"/>
                        <a:pt x="32" y="69"/>
                      </a:cubicBezTo>
                      <a:cubicBezTo>
                        <a:pt x="32" y="67"/>
                        <a:pt x="34" y="66"/>
                        <a:pt x="35" y="66"/>
                      </a:cubicBezTo>
                      <a:cubicBezTo>
                        <a:pt x="37" y="66"/>
                        <a:pt x="38" y="67"/>
                        <a:pt x="38" y="69"/>
                      </a:cubicBezTo>
                      <a:close/>
                      <a:moveTo>
                        <a:pt x="22" y="106"/>
                      </a:moveTo>
                      <a:cubicBezTo>
                        <a:pt x="14" y="124"/>
                        <a:pt x="14" y="124"/>
                        <a:pt x="14" y="124"/>
                      </a:cubicBezTo>
                      <a:cubicBezTo>
                        <a:pt x="13" y="126"/>
                        <a:pt x="11" y="127"/>
                        <a:pt x="9" y="127"/>
                      </a:cubicBezTo>
                      <a:cubicBezTo>
                        <a:pt x="8" y="127"/>
                        <a:pt x="7" y="126"/>
                        <a:pt x="7" y="125"/>
                      </a:cubicBezTo>
                      <a:cubicBezTo>
                        <a:pt x="6" y="124"/>
                        <a:pt x="6" y="123"/>
                        <a:pt x="6" y="121"/>
                      </a:cubicBezTo>
                      <a:cubicBezTo>
                        <a:pt x="14" y="92"/>
                        <a:pt x="22" y="70"/>
                        <a:pt x="29" y="61"/>
                      </a:cubicBezTo>
                      <a:lnTo>
                        <a:pt x="22" y="106"/>
                      </a:lnTo>
                      <a:close/>
                      <a:moveTo>
                        <a:pt x="40" y="198"/>
                      </a:moveTo>
                      <a:cubicBezTo>
                        <a:pt x="40" y="201"/>
                        <a:pt x="38" y="205"/>
                        <a:pt x="34" y="205"/>
                      </a:cubicBezTo>
                      <a:cubicBezTo>
                        <a:pt x="31" y="205"/>
                        <a:pt x="28" y="202"/>
                        <a:pt x="28" y="198"/>
                      </a:cubicBezTo>
                      <a:cubicBezTo>
                        <a:pt x="28" y="195"/>
                        <a:pt x="28" y="195"/>
                        <a:pt x="28" y="195"/>
                      </a:cubicBezTo>
                      <a:cubicBezTo>
                        <a:pt x="40" y="195"/>
                        <a:pt x="40" y="195"/>
                        <a:pt x="40" y="195"/>
                      </a:cubicBezTo>
                      <a:lnTo>
                        <a:pt x="40" y="198"/>
                      </a:lnTo>
                      <a:close/>
                      <a:moveTo>
                        <a:pt x="42" y="62"/>
                      </a:moveTo>
                      <a:cubicBezTo>
                        <a:pt x="41" y="53"/>
                        <a:pt x="41" y="53"/>
                        <a:pt x="41" y="53"/>
                      </a:cubicBezTo>
                      <a:cubicBezTo>
                        <a:pt x="42" y="53"/>
                        <a:pt x="44" y="53"/>
                        <a:pt x="45" y="53"/>
                      </a:cubicBezTo>
                      <a:cubicBezTo>
                        <a:pt x="47" y="52"/>
                        <a:pt x="49" y="52"/>
                        <a:pt x="52" y="53"/>
                      </a:cubicBezTo>
                      <a:cubicBezTo>
                        <a:pt x="53" y="53"/>
                        <a:pt x="54" y="53"/>
                        <a:pt x="55" y="53"/>
                      </a:cubicBezTo>
                      <a:cubicBezTo>
                        <a:pt x="55" y="62"/>
                        <a:pt x="55" y="62"/>
                        <a:pt x="55" y="62"/>
                      </a:cubicBezTo>
                      <a:lnTo>
                        <a:pt x="42" y="62"/>
                      </a:lnTo>
                      <a:close/>
                      <a:moveTo>
                        <a:pt x="63" y="205"/>
                      </a:moveTo>
                      <a:cubicBezTo>
                        <a:pt x="57" y="205"/>
                        <a:pt x="55" y="201"/>
                        <a:pt x="55" y="198"/>
                      </a:cubicBezTo>
                      <a:cubicBezTo>
                        <a:pt x="55" y="195"/>
                        <a:pt x="55" y="195"/>
                        <a:pt x="55" y="195"/>
                      </a:cubicBezTo>
                      <a:cubicBezTo>
                        <a:pt x="68" y="195"/>
                        <a:pt x="68" y="195"/>
                        <a:pt x="68" y="195"/>
                      </a:cubicBezTo>
                      <a:cubicBezTo>
                        <a:pt x="68" y="195"/>
                        <a:pt x="69" y="205"/>
                        <a:pt x="63" y="205"/>
                      </a:cubicBezTo>
                      <a:close/>
                      <a:moveTo>
                        <a:pt x="89" y="125"/>
                      </a:moveTo>
                      <a:cubicBezTo>
                        <a:pt x="89" y="126"/>
                        <a:pt x="88" y="127"/>
                        <a:pt x="87" y="127"/>
                      </a:cubicBezTo>
                      <a:cubicBezTo>
                        <a:pt x="85" y="127"/>
                        <a:pt x="83" y="126"/>
                        <a:pt x="82" y="124"/>
                      </a:cubicBezTo>
                      <a:cubicBezTo>
                        <a:pt x="74" y="106"/>
                        <a:pt x="74" y="106"/>
                        <a:pt x="74" y="106"/>
                      </a:cubicBezTo>
                      <a:cubicBezTo>
                        <a:pt x="68" y="62"/>
                        <a:pt x="68" y="62"/>
                        <a:pt x="68" y="62"/>
                      </a:cubicBezTo>
                      <a:cubicBezTo>
                        <a:pt x="74" y="70"/>
                        <a:pt x="82" y="92"/>
                        <a:pt x="90" y="121"/>
                      </a:cubicBezTo>
                      <a:cubicBezTo>
                        <a:pt x="90" y="123"/>
                        <a:pt x="90" y="124"/>
                        <a:pt x="89" y="12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4" name="Freeform 10">
                  <a:extLst>
                    <a:ext uri="{FF2B5EF4-FFF2-40B4-BE49-F238E27FC236}">
                      <a16:creationId xmlns:a16="http://schemas.microsoft.com/office/drawing/2014/main" id="{C53E21D3-F7EC-4458-BFA0-724DE1D99F40}"/>
                    </a:ext>
                  </a:extLst>
                </p:cNvPr>
                <p:cNvSpPr>
                  <a:spLocks/>
                </p:cNvSpPr>
                <p:nvPr/>
              </p:nvSpPr>
              <p:spPr bwMode="auto">
                <a:xfrm>
                  <a:off x="3365319" y="3143487"/>
                  <a:ext cx="381267" cy="397153"/>
                </a:xfrm>
                <a:custGeom>
                  <a:avLst/>
                  <a:gdLst>
                    <a:gd name="T0" fmla="*/ 183 w 186"/>
                    <a:gd name="T1" fmla="*/ 185 h 193"/>
                    <a:gd name="T2" fmla="*/ 142 w 186"/>
                    <a:gd name="T3" fmla="*/ 141 h 193"/>
                    <a:gd name="T4" fmla="*/ 135 w 186"/>
                    <a:gd name="T5" fmla="*/ 134 h 193"/>
                    <a:gd name="T6" fmla="*/ 168 w 186"/>
                    <a:gd name="T7" fmla="*/ 134 h 193"/>
                    <a:gd name="T8" fmla="*/ 170 w 186"/>
                    <a:gd name="T9" fmla="*/ 126 h 193"/>
                    <a:gd name="T10" fmla="*/ 135 w 186"/>
                    <a:gd name="T11" fmla="*/ 80 h 193"/>
                    <a:gd name="T12" fmla="*/ 126 w 186"/>
                    <a:gd name="T13" fmla="*/ 69 h 193"/>
                    <a:gd name="T14" fmla="*/ 153 w 186"/>
                    <a:gd name="T15" fmla="*/ 69 h 193"/>
                    <a:gd name="T16" fmla="*/ 155 w 186"/>
                    <a:gd name="T17" fmla="*/ 64 h 193"/>
                    <a:gd name="T18" fmla="*/ 127 w 186"/>
                    <a:gd name="T19" fmla="*/ 34 h 193"/>
                    <a:gd name="T20" fmla="*/ 95 w 186"/>
                    <a:gd name="T21" fmla="*/ 1 h 193"/>
                    <a:gd name="T22" fmla="*/ 91 w 186"/>
                    <a:gd name="T23" fmla="*/ 1 h 193"/>
                    <a:gd name="T24" fmla="*/ 59 w 186"/>
                    <a:gd name="T25" fmla="*/ 34 h 193"/>
                    <a:gd name="T26" fmla="*/ 31 w 186"/>
                    <a:gd name="T27" fmla="*/ 64 h 193"/>
                    <a:gd name="T28" fmla="*/ 33 w 186"/>
                    <a:gd name="T29" fmla="*/ 69 h 193"/>
                    <a:gd name="T30" fmla="*/ 60 w 186"/>
                    <a:gd name="T31" fmla="*/ 69 h 193"/>
                    <a:gd name="T32" fmla="*/ 51 w 186"/>
                    <a:gd name="T33" fmla="*/ 80 h 193"/>
                    <a:gd name="T34" fmla="*/ 16 w 186"/>
                    <a:gd name="T35" fmla="*/ 126 h 193"/>
                    <a:gd name="T36" fmla="*/ 18 w 186"/>
                    <a:gd name="T37" fmla="*/ 134 h 193"/>
                    <a:gd name="T38" fmla="*/ 51 w 186"/>
                    <a:gd name="T39" fmla="*/ 134 h 193"/>
                    <a:gd name="T40" fmla="*/ 44 w 186"/>
                    <a:gd name="T41" fmla="*/ 141 h 193"/>
                    <a:gd name="T42" fmla="*/ 3 w 186"/>
                    <a:gd name="T43" fmla="*/ 185 h 193"/>
                    <a:gd name="T44" fmla="*/ 5 w 186"/>
                    <a:gd name="T45" fmla="*/ 193 h 193"/>
                    <a:gd name="T46" fmla="*/ 93 w 186"/>
                    <a:gd name="T47" fmla="*/ 193 h 193"/>
                    <a:gd name="T48" fmla="*/ 181 w 186"/>
                    <a:gd name="T49" fmla="*/ 193 h 193"/>
                    <a:gd name="T50" fmla="*/ 183 w 186"/>
                    <a:gd name="T51" fmla="*/ 18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93">
                      <a:moveTo>
                        <a:pt x="183" y="185"/>
                      </a:moveTo>
                      <a:cubicBezTo>
                        <a:pt x="142" y="141"/>
                        <a:pt x="142" y="141"/>
                        <a:pt x="142" y="141"/>
                      </a:cubicBezTo>
                      <a:cubicBezTo>
                        <a:pt x="135" y="134"/>
                        <a:pt x="135" y="134"/>
                        <a:pt x="135" y="134"/>
                      </a:cubicBezTo>
                      <a:cubicBezTo>
                        <a:pt x="168" y="134"/>
                        <a:pt x="168" y="134"/>
                        <a:pt x="168" y="134"/>
                      </a:cubicBezTo>
                      <a:cubicBezTo>
                        <a:pt x="171" y="134"/>
                        <a:pt x="173" y="129"/>
                        <a:pt x="170" y="126"/>
                      </a:cubicBezTo>
                      <a:cubicBezTo>
                        <a:pt x="135" y="80"/>
                        <a:pt x="135" y="80"/>
                        <a:pt x="135" y="80"/>
                      </a:cubicBezTo>
                      <a:cubicBezTo>
                        <a:pt x="126" y="69"/>
                        <a:pt x="126" y="69"/>
                        <a:pt x="126" y="69"/>
                      </a:cubicBezTo>
                      <a:cubicBezTo>
                        <a:pt x="153" y="69"/>
                        <a:pt x="153" y="69"/>
                        <a:pt x="153" y="69"/>
                      </a:cubicBezTo>
                      <a:cubicBezTo>
                        <a:pt x="156" y="69"/>
                        <a:pt x="157" y="65"/>
                        <a:pt x="155" y="64"/>
                      </a:cubicBezTo>
                      <a:cubicBezTo>
                        <a:pt x="127" y="34"/>
                        <a:pt x="127" y="34"/>
                        <a:pt x="127" y="34"/>
                      </a:cubicBezTo>
                      <a:cubicBezTo>
                        <a:pt x="95" y="1"/>
                        <a:pt x="95" y="1"/>
                        <a:pt x="95" y="1"/>
                      </a:cubicBezTo>
                      <a:cubicBezTo>
                        <a:pt x="94" y="0"/>
                        <a:pt x="92" y="0"/>
                        <a:pt x="91" y="1"/>
                      </a:cubicBezTo>
                      <a:cubicBezTo>
                        <a:pt x="59" y="34"/>
                        <a:pt x="59" y="34"/>
                        <a:pt x="59" y="34"/>
                      </a:cubicBezTo>
                      <a:cubicBezTo>
                        <a:pt x="31" y="64"/>
                        <a:pt x="31" y="64"/>
                        <a:pt x="31" y="64"/>
                      </a:cubicBezTo>
                      <a:cubicBezTo>
                        <a:pt x="29" y="65"/>
                        <a:pt x="30" y="69"/>
                        <a:pt x="33" y="69"/>
                      </a:cubicBezTo>
                      <a:cubicBezTo>
                        <a:pt x="60" y="69"/>
                        <a:pt x="60" y="69"/>
                        <a:pt x="60" y="69"/>
                      </a:cubicBezTo>
                      <a:cubicBezTo>
                        <a:pt x="51" y="80"/>
                        <a:pt x="51" y="80"/>
                        <a:pt x="51" y="80"/>
                      </a:cubicBezTo>
                      <a:cubicBezTo>
                        <a:pt x="16" y="126"/>
                        <a:pt x="16" y="126"/>
                        <a:pt x="16" y="126"/>
                      </a:cubicBezTo>
                      <a:cubicBezTo>
                        <a:pt x="13" y="129"/>
                        <a:pt x="15" y="134"/>
                        <a:pt x="18" y="134"/>
                      </a:cubicBezTo>
                      <a:cubicBezTo>
                        <a:pt x="51" y="134"/>
                        <a:pt x="51" y="134"/>
                        <a:pt x="51" y="134"/>
                      </a:cubicBezTo>
                      <a:cubicBezTo>
                        <a:pt x="44" y="141"/>
                        <a:pt x="44" y="141"/>
                        <a:pt x="44" y="141"/>
                      </a:cubicBezTo>
                      <a:cubicBezTo>
                        <a:pt x="3" y="185"/>
                        <a:pt x="3" y="185"/>
                        <a:pt x="3" y="185"/>
                      </a:cubicBezTo>
                      <a:cubicBezTo>
                        <a:pt x="0" y="188"/>
                        <a:pt x="2" y="193"/>
                        <a:pt x="5" y="193"/>
                      </a:cubicBezTo>
                      <a:cubicBezTo>
                        <a:pt x="93" y="193"/>
                        <a:pt x="93" y="193"/>
                        <a:pt x="93" y="193"/>
                      </a:cubicBezTo>
                      <a:cubicBezTo>
                        <a:pt x="181" y="193"/>
                        <a:pt x="181" y="193"/>
                        <a:pt x="181" y="193"/>
                      </a:cubicBezTo>
                      <a:cubicBezTo>
                        <a:pt x="184" y="193"/>
                        <a:pt x="186" y="188"/>
                        <a:pt x="183" y="18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6" name="Freeform 12">
                  <a:extLst>
                    <a:ext uri="{FF2B5EF4-FFF2-40B4-BE49-F238E27FC236}">
                      <a16:creationId xmlns:a16="http://schemas.microsoft.com/office/drawing/2014/main" id="{530B148C-259B-4526-9E57-0B7B4F820A44}"/>
                    </a:ext>
                  </a:extLst>
                </p:cNvPr>
                <p:cNvSpPr>
                  <a:spLocks/>
                </p:cNvSpPr>
                <p:nvPr/>
              </p:nvSpPr>
              <p:spPr bwMode="auto">
                <a:xfrm>
                  <a:off x="2904367" y="3615746"/>
                  <a:ext cx="526508" cy="164534"/>
                </a:xfrm>
                <a:custGeom>
                  <a:avLst/>
                  <a:gdLst>
                    <a:gd name="T0" fmla="*/ 144 w 151"/>
                    <a:gd name="T1" fmla="*/ 46 h 47"/>
                    <a:gd name="T2" fmla="*/ 140 w 151"/>
                    <a:gd name="T3" fmla="*/ 45 h 47"/>
                    <a:gd name="T4" fmla="*/ 71 w 151"/>
                    <a:gd name="T5" fmla="*/ 13 h 47"/>
                    <a:gd name="T6" fmla="*/ 11 w 151"/>
                    <a:gd name="T7" fmla="*/ 44 h 47"/>
                    <a:gd name="T8" fmla="*/ 3 w 151"/>
                    <a:gd name="T9" fmla="*/ 45 h 47"/>
                    <a:gd name="T10" fmla="*/ 2 w 151"/>
                    <a:gd name="T11" fmla="*/ 36 h 47"/>
                    <a:gd name="T12" fmla="*/ 70 w 151"/>
                    <a:gd name="T13" fmla="*/ 1 h 47"/>
                    <a:gd name="T14" fmla="*/ 148 w 151"/>
                    <a:gd name="T15" fmla="*/ 36 h 47"/>
                    <a:gd name="T16" fmla="*/ 148 w 151"/>
                    <a:gd name="T17" fmla="*/ 44 h 47"/>
                    <a:gd name="T18" fmla="*/ 144 w 151"/>
                    <a:gd name="T19"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47">
                      <a:moveTo>
                        <a:pt x="144" y="46"/>
                      </a:moveTo>
                      <a:cubicBezTo>
                        <a:pt x="143" y="46"/>
                        <a:pt x="141" y="46"/>
                        <a:pt x="140" y="45"/>
                      </a:cubicBezTo>
                      <a:cubicBezTo>
                        <a:pt x="118" y="23"/>
                        <a:pt x="94" y="12"/>
                        <a:pt x="71" y="13"/>
                      </a:cubicBezTo>
                      <a:cubicBezTo>
                        <a:pt x="36" y="15"/>
                        <a:pt x="12" y="44"/>
                        <a:pt x="11" y="44"/>
                      </a:cubicBezTo>
                      <a:cubicBezTo>
                        <a:pt x="9" y="47"/>
                        <a:pt x="5" y="47"/>
                        <a:pt x="3" y="45"/>
                      </a:cubicBezTo>
                      <a:cubicBezTo>
                        <a:pt x="0" y="43"/>
                        <a:pt x="0" y="39"/>
                        <a:pt x="2" y="36"/>
                      </a:cubicBezTo>
                      <a:cubicBezTo>
                        <a:pt x="3" y="35"/>
                        <a:pt x="30" y="4"/>
                        <a:pt x="70" y="1"/>
                      </a:cubicBezTo>
                      <a:cubicBezTo>
                        <a:pt x="97" y="0"/>
                        <a:pt x="123" y="12"/>
                        <a:pt x="148" y="36"/>
                      </a:cubicBezTo>
                      <a:cubicBezTo>
                        <a:pt x="151" y="38"/>
                        <a:pt x="151" y="42"/>
                        <a:pt x="148" y="44"/>
                      </a:cubicBezTo>
                      <a:cubicBezTo>
                        <a:pt x="147" y="46"/>
                        <a:pt x="146" y="46"/>
                        <a:pt x="144" y="4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5" name="Freeform 10">
                  <a:extLst>
                    <a:ext uri="{FF2B5EF4-FFF2-40B4-BE49-F238E27FC236}">
                      <a16:creationId xmlns:a16="http://schemas.microsoft.com/office/drawing/2014/main" id="{B1E24111-C0A0-46B0-B73C-1B2AF7C90018}"/>
                    </a:ext>
                  </a:extLst>
                </p:cNvPr>
                <p:cNvSpPr>
                  <a:spLocks/>
                </p:cNvSpPr>
                <p:nvPr/>
              </p:nvSpPr>
              <p:spPr bwMode="auto">
                <a:xfrm>
                  <a:off x="2533469" y="3143487"/>
                  <a:ext cx="381267" cy="397153"/>
                </a:xfrm>
                <a:custGeom>
                  <a:avLst/>
                  <a:gdLst>
                    <a:gd name="T0" fmla="*/ 183 w 186"/>
                    <a:gd name="T1" fmla="*/ 185 h 193"/>
                    <a:gd name="T2" fmla="*/ 142 w 186"/>
                    <a:gd name="T3" fmla="*/ 141 h 193"/>
                    <a:gd name="T4" fmla="*/ 135 w 186"/>
                    <a:gd name="T5" fmla="*/ 134 h 193"/>
                    <a:gd name="T6" fmla="*/ 168 w 186"/>
                    <a:gd name="T7" fmla="*/ 134 h 193"/>
                    <a:gd name="T8" fmla="*/ 170 w 186"/>
                    <a:gd name="T9" fmla="*/ 126 h 193"/>
                    <a:gd name="T10" fmla="*/ 135 w 186"/>
                    <a:gd name="T11" fmla="*/ 80 h 193"/>
                    <a:gd name="T12" fmla="*/ 126 w 186"/>
                    <a:gd name="T13" fmla="*/ 69 h 193"/>
                    <a:gd name="T14" fmla="*/ 153 w 186"/>
                    <a:gd name="T15" fmla="*/ 69 h 193"/>
                    <a:gd name="T16" fmla="*/ 155 w 186"/>
                    <a:gd name="T17" fmla="*/ 64 h 193"/>
                    <a:gd name="T18" fmla="*/ 127 w 186"/>
                    <a:gd name="T19" fmla="*/ 34 h 193"/>
                    <a:gd name="T20" fmla="*/ 95 w 186"/>
                    <a:gd name="T21" fmla="*/ 1 h 193"/>
                    <a:gd name="T22" fmla="*/ 91 w 186"/>
                    <a:gd name="T23" fmla="*/ 1 h 193"/>
                    <a:gd name="T24" fmla="*/ 59 w 186"/>
                    <a:gd name="T25" fmla="*/ 34 h 193"/>
                    <a:gd name="T26" fmla="*/ 31 w 186"/>
                    <a:gd name="T27" fmla="*/ 64 h 193"/>
                    <a:gd name="T28" fmla="*/ 33 w 186"/>
                    <a:gd name="T29" fmla="*/ 69 h 193"/>
                    <a:gd name="T30" fmla="*/ 60 w 186"/>
                    <a:gd name="T31" fmla="*/ 69 h 193"/>
                    <a:gd name="T32" fmla="*/ 51 w 186"/>
                    <a:gd name="T33" fmla="*/ 80 h 193"/>
                    <a:gd name="T34" fmla="*/ 16 w 186"/>
                    <a:gd name="T35" fmla="*/ 126 h 193"/>
                    <a:gd name="T36" fmla="*/ 18 w 186"/>
                    <a:gd name="T37" fmla="*/ 134 h 193"/>
                    <a:gd name="T38" fmla="*/ 51 w 186"/>
                    <a:gd name="T39" fmla="*/ 134 h 193"/>
                    <a:gd name="T40" fmla="*/ 44 w 186"/>
                    <a:gd name="T41" fmla="*/ 141 h 193"/>
                    <a:gd name="T42" fmla="*/ 3 w 186"/>
                    <a:gd name="T43" fmla="*/ 185 h 193"/>
                    <a:gd name="T44" fmla="*/ 5 w 186"/>
                    <a:gd name="T45" fmla="*/ 193 h 193"/>
                    <a:gd name="T46" fmla="*/ 93 w 186"/>
                    <a:gd name="T47" fmla="*/ 193 h 193"/>
                    <a:gd name="T48" fmla="*/ 181 w 186"/>
                    <a:gd name="T49" fmla="*/ 193 h 193"/>
                    <a:gd name="T50" fmla="*/ 183 w 186"/>
                    <a:gd name="T51" fmla="*/ 18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93">
                      <a:moveTo>
                        <a:pt x="183" y="185"/>
                      </a:moveTo>
                      <a:cubicBezTo>
                        <a:pt x="142" y="141"/>
                        <a:pt x="142" y="141"/>
                        <a:pt x="142" y="141"/>
                      </a:cubicBezTo>
                      <a:cubicBezTo>
                        <a:pt x="135" y="134"/>
                        <a:pt x="135" y="134"/>
                        <a:pt x="135" y="134"/>
                      </a:cubicBezTo>
                      <a:cubicBezTo>
                        <a:pt x="168" y="134"/>
                        <a:pt x="168" y="134"/>
                        <a:pt x="168" y="134"/>
                      </a:cubicBezTo>
                      <a:cubicBezTo>
                        <a:pt x="171" y="134"/>
                        <a:pt x="173" y="129"/>
                        <a:pt x="170" y="126"/>
                      </a:cubicBezTo>
                      <a:cubicBezTo>
                        <a:pt x="135" y="80"/>
                        <a:pt x="135" y="80"/>
                        <a:pt x="135" y="80"/>
                      </a:cubicBezTo>
                      <a:cubicBezTo>
                        <a:pt x="126" y="69"/>
                        <a:pt x="126" y="69"/>
                        <a:pt x="126" y="69"/>
                      </a:cubicBezTo>
                      <a:cubicBezTo>
                        <a:pt x="153" y="69"/>
                        <a:pt x="153" y="69"/>
                        <a:pt x="153" y="69"/>
                      </a:cubicBezTo>
                      <a:cubicBezTo>
                        <a:pt x="156" y="69"/>
                        <a:pt x="157" y="65"/>
                        <a:pt x="155" y="64"/>
                      </a:cubicBezTo>
                      <a:cubicBezTo>
                        <a:pt x="127" y="34"/>
                        <a:pt x="127" y="34"/>
                        <a:pt x="127" y="34"/>
                      </a:cubicBezTo>
                      <a:cubicBezTo>
                        <a:pt x="95" y="1"/>
                        <a:pt x="95" y="1"/>
                        <a:pt x="95" y="1"/>
                      </a:cubicBezTo>
                      <a:cubicBezTo>
                        <a:pt x="94" y="0"/>
                        <a:pt x="92" y="0"/>
                        <a:pt x="91" y="1"/>
                      </a:cubicBezTo>
                      <a:cubicBezTo>
                        <a:pt x="59" y="34"/>
                        <a:pt x="59" y="34"/>
                        <a:pt x="59" y="34"/>
                      </a:cubicBezTo>
                      <a:cubicBezTo>
                        <a:pt x="31" y="64"/>
                        <a:pt x="31" y="64"/>
                        <a:pt x="31" y="64"/>
                      </a:cubicBezTo>
                      <a:cubicBezTo>
                        <a:pt x="29" y="65"/>
                        <a:pt x="30" y="69"/>
                        <a:pt x="33" y="69"/>
                      </a:cubicBezTo>
                      <a:cubicBezTo>
                        <a:pt x="60" y="69"/>
                        <a:pt x="60" y="69"/>
                        <a:pt x="60" y="69"/>
                      </a:cubicBezTo>
                      <a:cubicBezTo>
                        <a:pt x="51" y="80"/>
                        <a:pt x="51" y="80"/>
                        <a:pt x="51" y="80"/>
                      </a:cubicBezTo>
                      <a:cubicBezTo>
                        <a:pt x="16" y="126"/>
                        <a:pt x="16" y="126"/>
                        <a:pt x="16" y="126"/>
                      </a:cubicBezTo>
                      <a:cubicBezTo>
                        <a:pt x="13" y="129"/>
                        <a:pt x="15" y="134"/>
                        <a:pt x="18" y="134"/>
                      </a:cubicBezTo>
                      <a:cubicBezTo>
                        <a:pt x="51" y="134"/>
                        <a:pt x="51" y="134"/>
                        <a:pt x="51" y="134"/>
                      </a:cubicBezTo>
                      <a:cubicBezTo>
                        <a:pt x="44" y="141"/>
                        <a:pt x="44" y="141"/>
                        <a:pt x="44" y="141"/>
                      </a:cubicBezTo>
                      <a:cubicBezTo>
                        <a:pt x="3" y="185"/>
                        <a:pt x="3" y="185"/>
                        <a:pt x="3" y="185"/>
                      </a:cubicBezTo>
                      <a:cubicBezTo>
                        <a:pt x="0" y="188"/>
                        <a:pt x="2" y="193"/>
                        <a:pt x="5" y="193"/>
                      </a:cubicBezTo>
                      <a:cubicBezTo>
                        <a:pt x="93" y="193"/>
                        <a:pt x="93" y="193"/>
                        <a:pt x="93" y="193"/>
                      </a:cubicBezTo>
                      <a:cubicBezTo>
                        <a:pt x="181" y="193"/>
                        <a:pt x="181" y="193"/>
                        <a:pt x="181" y="193"/>
                      </a:cubicBezTo>
                      <a:cubicBezTo>
                        <a:pt x="184" y="193"/>
                        <a:pt x="186" y="188"/>
                        <a:pt x="183" y="18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grpSp>
        </p:grpSp>
      </p:grpSp>
      <p:grpSp>
        <p:nvGrpSpPr>
          <p:cNvPr id="656" name="グループ化 655">
            <a:extLst>
              <a:ext uri="{FF2B5EF4-FFF2-40B4-BE49-F238E27FC236}">
                <a16:creationId xmlns:a16="http://schemas.microsoft.com/office/drawing/2014/main" id="{095562E5-BE70-4E2D-B327-3E084A948C97}"/>
              </a:ext>
            </a:extLst>
          </p:cNvPr>
          <p:cNvGrpSpPr/>
          <p:nvPr/>
        </p:nvGrpSpPr>
        <p:grpSpPr>
          <a:xfrm>
            <a:off x="5659262" y="1593074"/>
            <a:ext cx="3618251" cy="787068"/>
            <a:chOff x="5545243" y="1230300"/>
            <a:chExt cx="4787725" cy="867836"/>
          </a:xfrm>
          <a:solidFill>
            <a:schemeClr val="accent2">
              <a:lumMod val="40000"/>
              <a:lumOff val="60000"/>
            </a:schemeClr>
          </a:solidFill>
        </p:grpSpPr>
        <p:grpSp>
          <p:nvGrpSpPr>
            <p:cNvPr id="657" name="グループ化 656">
              <a:extLst>
                <a:ext uri="{FF2B5EF4-FFF2-40B4-BE49-F238E27FC236}">
                  <a16:creationId xmlns:a16="http://schemas.microsoft.com/office/drawing/2014/main" id="{B78948D7-2EBF-4E26-A43B-55598FFAE790}"/>
                </a:ext>
              </a:extLst>
            </p:cNvPr>
            <p:cNvGrpSpPr/>
            <p:nvPr/>
          </p:nvGrpSpPr>
          <p:grpSpPr>
            <a:xfrm>
              <a:off x="8067878" y="1230300"/>
              <a:ext cx="2265090" cy="867836"/>
              <a:chOff x="6785644" y="4448904"/>
              <a:chExt cx="1662506" cy="636965"/>
            </a:xfrm>
            <a:grpFill/>
          </p:grpSpPr>
          <p:sp>
            <p:nvSpPr>
              <p:cNvPr id="661" name="Freeform 354">
                <a:extLst>
                  <a:ext uri="{FF2B5EF4-FFF2-40B4-BE49-F238E27FC236}">
                    <a16:creationId xmlns:a16="http://schemas.microsoft.com/office/drawing/2014/main" id="{AB614EFA-B5A7-48C0-8AA5-6651D8EAF755}"/>
                  </a:ext>
                </a:extLst>
              </p:cNvPr>
              <p:cNvSpPr>
                <a:spLocks noEditPoints="1"/>
              </p:cNvSpPr>
              <p:nvPr/>
            </p:nvSpPr>
            <p:spPr bwMode="auto">
              <a:xfrm>
                <a:off x="6785644" y="4602985"/>
                <a:ext cx="788516" cy="482884"/>
              </a:xfrm>
              <a:custGeom>
                <a:avLst/>
                <a:gdLst>
                  <a:gd name="T0" fmla="*/ 443 w 512"/>
                  <a:gd name="T1" fmla="*/ 178 h 314"/>
                  <a:gd name="T2" fmla="*/ 406 w 512"/>
                  <a:gd name="T3" fmla="*/ 111 h 314"/>
                  <a:gd name="T4" fmla="*/ 347 w 512"/>
                  <a:gd name="T5" fmla="*/ 58 h 314"/>
                  <a:gd name="T6" fmla="*/ 341 w 512"/>
                  <a:gd name="T7" fmla="*/ 62 h 314"/>
                  <a:gd name="T8" fmla="*/ 336 w 512"/>
                  <a:gd name="T9" fmla="*/ 60 h 314"/>
                  <a:gd name="T10" fmla="*/ 331 w 512"/>
                  <a:gd name="T11" fmla="*/ 62 h 314"/>
                  <a:gd name="T12" fmla="*/ 321 w 512"/>
                  <a:gd name="T13" fmla="*/ 68 h 314"/>
                  <a:gd name="T14" fmla="*/ 292 w 512"/>
                  <a:gd name="T15" fmla="*/ 29 h 314"/>
                  <a:gd name="T16" fmla="*/ 259 w 512"/>
                  <a:gd name="T17" fmla="*/ 0 h 314"/>
                  <a:gd name="T18" fmla="*/ 240 w 512"/>
                  <a:gd name="T19" fmla="*/ 0 h 314"/>
                  <a:gd name="T20" fmla="*/ 155 w 512"/>
                  <a:gd name="T21" fmla="*/ 125 h 314"/>
                  <a:gd name="T22" fmla="*/ 139 w 512"/>
                  <a:gd name="T23" fmla="*/ 106 h 314"/>
                  <a:gd name="T24" fmla="*/ 131 w 512"/>
                  <a:gd name="T25" fmla="*/ 103 h 314"/>
                  <a:gd name="T26" fmla="*/ 131 w 512"/>
                  <a:gd name="T27" fmla="*/ 103 h 314"/>
                  <a:gd name="T28" fmla="*/ 124 w 512"/>
                  <a:gd name="T29" fmla="*/ 106 h 314"/>
                  <a:gd name="T30" fmla="*/ 119 w 512"/>
                  <a:gd name="T31" fmla="*/ 112 h 314"/>
                  <a:gd name="T32" fmla="*/ 115 w 512"/>
                  <a:gd name="T33" fmla="*/ 106 h 314"/>
                  <a:gd name="T34" fmla="*/ 75 w 512"/>
                  <a:gd name="T35" fmla="*/ 158 h 314"/>
                  <a:gd name="T36" fmla="*/ 37 w 512"/>
                  <a:gd name="T37" fmla="*/ 211 h 314"/>
                  <a:gd name="T38" fmla="*/ 0 w 512"/>
                  <a:gd name="T39" fmla="*/ 314 h 314"/>
                  <a:gd name="T40" fmla="*/ 512 w 512"/>
                  <a:gd name="T41" fmla="*/ 314 h 314"/>
                  <a:gd name="T42" fmla="*/ 443 w 512"/>
                  <a:gd name="T43" fmla="*/ 178 h 314"/>
                  <a:gd name="T44" fmla="*/ 96 w 512"/>
                  <a:gd name="T45" fmla="*/ 175 h 314"/>
                  <a:gd name="T46" fmla="*/ 130 w 512"/>
                  <a:gd name="T47" fmla="*/ 126 h 314"/>
                  <a:gd name="T48" fmla="*/ 137 w 512"/>
                  <a:gd name="T49" fmla="*/ 159 h 314"/>
                  <a:gd name="T50" fmla="*/ 96 w 512"/>
                  <a:gd name="T51" fmla="*/ 175 h 314"/>
                  <a:gd name="T52" fmla="*/ 382 w 512"/>
                  <a:gd name="T53" fmla="*/ 180 h 314"/>
                  <a:gd name="T54" fmla="*/ 375 w 512"/>
                  <a:gd name="T55" fmla="*/ 179 h 314"/>
                  <a:gd name="T56" fmla="*/ 370 w 512"/>
                  <a:gd name="T57" fmla="*/ 184 h 314"/>
                  <a:gd name="T58" fmla="*/ 358 w 512"/>
                  <a:gd name="T59" fmla="*/ 207 h 314"/>
                  <a:gd name="T60" fmla="*/ 365 w 512"/>
                  <a:gd name="T61" fmla="*/ 256 h 314"/>
                  <a:gd name="T62" fmla="*/ 323 w 512"/>
                  <a:gd name="T63" fmla="*/ 203 h 314"/>
                  <a:gd name="T64" fmla="*/ 308 w 512"/>
                  <a:gd name="T65" fmla="*/ 172 h 314"/>
                  <a:gd name="T66" fmla="*/ 324 w 512"/>
                  <a:gd name="T67" fmla="*/ 115 h 314"/>
                  <a:gd name="T68" fmla="*/ 322 w 512"/>
                  <a:gd name="T69" fmla="*/ 110 h 314"/>
                  <a:gd name="T70" fmla="*/ 317 w 512"/>
                  <a:gd name="T71" fmla="*/ 109 h 314"/>
                  <a:gd name="T72" fmla="*/ 272 w 512"/>
                  <a:gd name="T73" fmla="*/ 136 h 314"/>
                  <a:gd name="T74" fmla="*/ 235 w 512"/>
                  <a:gd name="T75" fmla="*/ 162 h 314"/>
                  <a:gd name="T76" fmla="*/ 213 w 512"/>
                  <a:gd name="T77" fmla="*/ 171 h 314"/>
                  <a:gd name="T78" fmla="*/ 218 w 512"/>
                  <a:gd name="T79" fmla="*/ 212 h 314"/>
                  <a:gd name="T80" fmla="*/ 192 w 512"/>
                  <a:gd name="T81" fmla="*/ 171 h 314"/>
                  <a:gd name="T82" fmla="*/ 192 w 512"/>
                  <a:gd name="T83" fmla="*/ 164 h 314"/>
                  <a:gd name="T84" fmla="*/ 197 w 512"/>
                  <a:gd name="T85" fmla="*/ 159 h 314"/>
                  <a:gd name="T86" fmla="*/ 212 w 512"/>
                  <a:gd name="T87" fmla="*/ 153 h 314"/>
                  <a:gd name="T88" fmla="*/ 225 w 512"/>
                  <a:gd name="T89" fmla="*/ 115 h 314"/>
                  <a:gd name="T90" fmla="*/ 249 w 512"/>
                  <a:gd name="T91" fmla="*/ 27 h 314"/>
                  <a:gd name="T92" fmla="*/ 256 w 512"/>
                  <a:gd name="T93" fmla="*/ 27 h 314"/>
                  <a:gd name="T94" fmla="*/ 282 w 512"/>
                  <a:gd name="T95" fmla="*/ 49 h 314"/>
                  <a:gd name="T96" fmla="*/ 290 w 512"/>
                  <a:gd name="T97" fmla="*/ 60 h 314"/>
                  <a:gd name="T98" fmla="*/ 280 w 512"/>
                  <a:gd name="T99" fmla="*/ 98 h 314"/>
                  <a:gd name="T100" fmla="*/ 305 w 512"/>
                  <a:gd name="T101" fmla="*/ 81 h 314"/>
                  <a:gd name="T102" fmla="*/ 309 w 512"/>
                  <a:gd name="T103" fmla="*/ 86 h 314"/>
                  <a:gd name="T104" fmla="*/ 316 w 512"/>
                  <a:gd name="T105" fmla="*/ 90 h 314"/>
                  <a:gd name="T106" fmla="*/ 319 w 512"/>
                  <a:gd name="T107" fmla="*/ 88 h 314"/>
                  <a:gd name="T108" fmla="*/ 335 w 512"/>
                  <a:gd name="T109" fmla="*/ 80 h 314"/>
                  <a:gd name="T110" fmla="*/ 353 w 512"/>
                  <a:gd name="T111" fmla="*/ 133 h 314"/>
                  <a:gd name="T112" fmla="*/ 369 w 512"/>
                  <a:gd name="T113" fmla="*/ 129 h 314"/>
                  <a:gd name="T114" fmla="*/ 379 w 512"/>
                  <a:gd name="T115" fmla="*/ 132 h 314"/>
                  <a:gd name="T116" fmla="*/ 425 w 512"/>
                  <a:gd name="T117" fmla="*/ 209 h 314"/>
                  <a:gd name="T118" fmla="*/ 382 w 512"/>
                  <a:gd name="T119" fmla="*/ 18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314">
                    <a:moveTo>
                      <a:pt x="443" y="178"/>
                    </a:moveTo>
                    <a:cubicBezTo>
                      <a:pt x="406" y="111"/>
                      <a:pt x="406" y="111"/>
                      <a:pt x="406" y="111"/>
                    </a:cubicBezTo>
                    <a:cubicBezTo>
                      <a:pt x="347" y="58"/>
                      <a:pt x="347" y="58"/>
                      <a:pt x="347" y="58"/>
                    </a:cubicBezTo>
                    <a:cubicBezTo>
                      <a:pt x="341" y="62"/>
                      <a:pt x="341" y="62"/>
                      <a:pt x="341" y="62"/>
                    </a:cubicBezTo>
                    <a:cubicBezTo>
                      <a:pt x="339" y="61"/>
                      <a:pt x="338" y="60"/>
                      <a:pt x="336" y="60"/>
                    </a:cubicBezTo>
                    <a:cubicBezTo>
                      <a:pt x="334" y="60"/>
                      <a:pt x="333" y="61"/>
                      <a:pt x="331" y="62"/>
                    </a:cubicBezTo>
                    <a:cubicBezTo>
                      <a:pt x="321" y="68"/>
                      <a:pt x="321" y="68"/>
                      <a:pt x="321" y="68"/>
                    </a:cubicBezTo>
                    <a:cubicBezTo>
                      <a:pt x="292" y="29"/>
                      <a:pt x="292" y="29"/>
                      <a:pt x="292" y="29"/>
                    </a:cubicBezTo>
                    <a:cubicBezTo>
                      <a:pt x="292" y="29"/>
                      <a:pt x="264" y="4"/>
                      <a:pt x="259" y="0"/>
                    </a:cubicBezTo>
                    <a:cubicBezTo>
                      <a:pt x="240" y="0"/>
                      <a:pt x="240" y="0"/>
                      <a:pt x="240" y="0"/>
                    </a:cubicBezTo>
                    <a:cubicBezTo>
                      <a:pt x="155" y="125"/>
                      <a:pt x="155" y="125"/>
                      <a:pt x="155" y="125"/>
                    </a:cubicBezTo>
                    <a:cubicBezTo>
                      <a:pt x="139" y="106"/>
                      <a:pt x="139" y="106"/>
                      <a:pt x="139" y="106"/>
                    </a:cubicBezTo>
                    <a:cubicBezTo>
                      <a:pt x="137" y="104"/>
                      <a:pt x="134" y="103"/>
                      <a:pt x="131" y="103"/>
                    </a:cubicBezTo>
                    <a:cubicBezTo>
                      <a:pt x="131" y="103"/>
                      <a:pt x="131" y="103"/>
                      <a:pt x="131" y="103"/>
                    </a:cubicBezTo>
                    <a:cubicBezTo>
                      <a:pt x="128" y="103"/>
                      <a:pt x="126" y="104"/>
                      <a:pt x="124" y="106"/>
                    </a:cubicBezTo>
                    <a:cubicBezTo>
                      <a:pt x="119" y="112"/>
                      <a:pt x="119" y="112"/>
                      <a:pt x="119" y="112"/>
                    </a:cubicBezTo>
                    <a:cubicBezTo>
                      <a:pt x="115" y="106"/>
                      <a:pt x="115" y="106"/>
                      <a:pt x="115" y="106"/>
                    </a:cubicBezTo>
                    <a:cubicBezTo>
                      <a:pt x="75" y="158"/>
                      <a:pt x="75" y="158"/>
                      <a:pt x="75" y="158"/>
                    </a:cubicBezTo>
                    <a:cubicBezTo>
                      <a:pt x="37" y="211"/>
                      <a:pt x="37" y="211"/>
                      <a:pt x="37" y="211"/>
                    </a:cubicBezTo>
                    <a:cubicBezTo>
                      <a:pt x="0" y="314"/>
                      <a:pt x="0" y="314"/>
                      <a:pt x="0" y="314"/>
                    </a:cubicBezTo>
                    <a:cubicBezTo>
                      <a:pt x="512" y="314"/>
                      <a:pt x="512" y="314"/>
                      <a:pt x="512" y="314"/>
                    </a:cubicBezTo>
                    <a:lnTo>
                      <a:pt x="443" y="178"/>
                    </a:lnTo>
                    <a:close/>
                    <a:moveTo>
                      <a:pt x="96" y="175"/>
                    </a:moveTo>
                    <a:cubicBezTo>
                      <a:pt x="130" y="126"/>
                      <a:pt x="130" y="126"/>
                      <a:pt x="130" y="126"/>
                    </a:cubicBezTo>
                    <a:cubicBezTo>
                      <a:pt x="137" y="159"/>
                      <a:pt x="137" y="159"/>
                      <a:pt x="137" y="159"/>
                    </a:cubicBezTo>
                    <a:lnTo>
                      <a:pt x="96" y="175"/>
                    </a:lnTo>
                    <a:close/>
                    <a:moveTo>
                      <a:pt x="382" y="180"/>
                    </a:moveTo>
                    <a:cubicBezTo>
                      <a:pt x="380" y="179"/>
                      <a:pt x="377" y="179"/>
                      <a:pt x="375" y="179"/>
                    </a:cubicBezTo>
                    <a:cubicBezTo>
                      <a:pt x="373" y="180"/>
                      <a:pt x="371" y="181"/>
                      <a:pt x="370" y="184"/>
                    </a:cubicBezTo>
                    <a:cubicBezTo>
                      <a:pt x="358" y="207"/>
                      <a:pt x="358" y="207"/>
                      <a:pt x="358" y="207"/>
                    </a:cubicBezTo>
                    <a:cubicBezTo>
                      <a:pt x="365" y="256"/>
                      <a:pt x="365" y="256"/>
                      <a:pt x="365" y="256"/>
                    </a:cubicBezTo>
                    <a:cubicBezTo>
                      <a:pt x="323" y="203"/>
                      <a:pt x="323" y="203"/>
                      <a:pt x="323" y="203"/>
                    </a:cubicBezTo>
                    <a:cubicBezTo>
                      <a:pt x="323" y="203"/>
                      <a:pt x="307" y="180"/>
                      <a:pt x="308" y="172"/>
                    </a:cubicBezTo>
                    <a:cubicBezTo>
                      <a:pt x="310" y="165"/>
                      <a:pt x="324" y="115"/>
                      <a:pt x="324" y="115"/>
                    </a:cubicBezTo>
                    <a:cubicBezTo>
                      <a:pt x="325" y="113"/>
                      <a:pt x="324" y="111"/>
                      <a:pt x="322" y="110"/>
                    </a:cubicBezTo>
                    <a:cubicBezTo>
                      <a:pt x="321" y="109"/>
                      <a:pt x="319" y="108"/>
                      <a:pt x="317" y="109"/>
                    </a:cubicBezTo>
                    <a:cubicBezTo>
                      <a:pt x="272" y="136"/>
                      <a:pt x="272" y="136"/>
                      <a:pt x="272" y="136"/>
                    </a:cubicBezTo>
                    <a:cubicBezTo>
                      <a:pt x="235" y="162"/>
                      <a:pt x="235" y="162"/>
                      <a:pt x="235" y="162"/>
                    </a:cubicBezTo>
                    <a:cubicBezTo>
                      <a:pt x="213" y="171"/>
                      <a:pt x="213" y="171"/>
                      <a:pt x="213" y="171"/>
                    </a:cubicBezTo>
                    <a:cubicBezTo>
                      <a:pt x="218" y="212"/>
                      <a:pt x="218" y="212"/>
                      <a:pt x="218" y="212"/>
                    </a:cubicBezTo>
                    <a:cubicBezTo>
                      <a:pt x="192" y="171"/>
                      <a:pt x="192" y="171"/>
                      <a:pt x="192" y="171"/>
                    </a:cubicBezTo>
                    <a:cubicBezTo>
                      <a:pt x="191" y="169"/>
                      <a:pt x="191" y="166"/>
                      <a:pt x="192" y="164"/>
                    </a:cubicBezTo>
                    <a:cubicBezTo>
                      <a:pt x="192" y="161"/>
                      <a:pt x="194" y="159"/>
                      <a:pt x="197" y="159"/>
                    </a:cubicBezTo>
                    <a:cubicBezTo>
                      <a:pt x="212" y="153"/>
                      <a:pt x="212" y="153"/>
                      <a:pt x="212" y="153"/>
                    </a:cubicBezTo>
                    <a:cubicBezTo>
                      <a:pt x="225" y="115"/>
                      <a:pt x="225" y="115"/>
                      <a:pt x="225" y="115"/>
                    </a:cubicBezTo>
                    <a:cubicBezTo>
                      <a:pt x="249" y="27"/>
                      <a:pt x="249" y="27"/>
                      <a:pt x="249" y="27"/>
                    </a:cubicBezTo>
                    <a:cubicBezTo>
                      <a:pt x="256" y="27"/>
                      <a:pt x="256" y="27"/>
                      <a:pt x="256" y="27"/>
                    </a:cubicBezTo>
                    <a:cubicBezTo>
                      <a:pt x="261" y="31"/>
                      <a:pt x="273" y="41"/>
                      <a:pt x="282" y="49"/>
                    </a:cubicBezTo>
                    <a:cubicBezTo>
                      <a:pt x="290" y="60"/>
                      <a:pt x="290" y="60"/>
                      <a:pt x="290" y="60"/>
                    </a:cubicBezTo>
                    <a:cubicBezTo>
                      <a:pt x="289" y="69"/>
                      <a:pt x="285" y="90"/>
                      <a:pt x="280" y="98"/>
                    </a:cubicBezTo>
                    <a:cubicBezTo>
                      <a:pt x="276" y="106"/>
                      <a:pt x="295" y="91"/>
                      <a:pt x="305" y="81"/>
                    </a:cubicBezTo>
                    <a:cubicBezTo>
                      <a:pt x="309" y="86"/>
                      <a:pt x="309" y="86"/>
                      <a:pt x="309" y="86"/>
                    </a:cubicBezTo>
                    <a:cubicBezTo>
                      <a:pt x="311" y="88"/>
                      <a:pt x="313" y="90"/>
                      <a:pt x="316" y="90"/>
                    </a:cubicBezTo>
                    <a:cubicBezTo>
                      <a:pt x="317" y="90"/>
                      <a:pt x="318" y="89"/>
                      <a:pt x="319" y="88"/>
                    </a:cubicBezTo>
                    <a:cubicBezTo>
                      <a:pt x="335" y="80"/>
                      <a:pt x="335" y="80"/>
                      <a:pt x="335" y="80"/>
                    </a:cubicBezTo>
                    <a:cubicBezTo>
                      <a:pt x="353" y="133"/>
                      <a:pt x="353" y="133"/>
                      <a:pt x="353" y="133"/>
                    </a:cubicBezTo>
                    <a:cubicBezTo>
                      <a:pt x="369" y="129"/>
                      <a:pt x="369" y="129"/>
                      <a:pt x="369" y="129"/>
                    </a:cubicBezTo>
                    <a:cubicBezTo>
                      <a:pt x="373" y="128"/>
                      <a:pt x="377" y="129"/>
                      <a:pt x="379" y="132"/>
                    </a:cubicBezTo>
                    <a:cubicBezTo>
                      <a:pt x="425" y="209"/>
                      <a:pt x="425" y="209"/>
                      <a:pt x="425" y="209"/>
                    </a:cubicBezTo>
                    <a:lnTo>
                      <a:pt x="382" y="180"/>
                    </a:lnTo>
                    <a:close/>
                  </a:path>
                </a:pathLst>
              </a:custGeom>
              <a:grp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62" name="Freeform 355">
                <a:extLst>
                  <a:ext uri="{FF2B5EF4-FFF2-40B4-BE49-F238E27FC236}">
                    <a16:creationId xmlns:a16="http://schemas.microsoft.com/office/drawing/2014/main" id="{C0E7A8E5-0867-4415-8BD6-2D4294FA5100}"/>
                  </a:ext>
                </a:extLst>
              </p:cNvPr>
              <p:cNvSpPr>
                <a:spLocks noEditPoints="1"/>
              </p:cNvSpPr>
              <p:nvPr/>
            </p:nvSpPr>
            <p:spPr bwMode="auto">
              <a:xfrm>
                <a:off x="7418051" y="4448904"/>
                <a:ext cx="1030099" cy="631680"/>
              </a:xfrm>
              <a:custGeom>
                <a:avLst/>
                <a:gdLst>
                  <a:gd name="T0" fmla="*/ 0 w 512"/>
                  <a:gd name="T1" fmla="*/ 314 h 314"/>
                  <a:gd name="T2" fmla="*/ 512 w 512"/>
                  <a:gd name="T3" fmla="*/ 314 h 314"/>
                  <a:gd name="T4" fmla="*/ 490 w 512"/>
                  <a:gd name="T5" fmla="*/ 209 h 314"/>
                  <a:gd name="T6" fmla="*/ 450 w 512"/>
                  <a:gd name="T7" fmla="*/ 189 h 314"/>
                  <a:gd name="T8" fmla="*/ 398 w 512"/>
                  <a:gd name="T9" fmla="*/ 107 h 314"/>
                  <a:gd name="T10" fmla="*/ 393 w 512"/>
                  <a:gd name="T11" fmla="*/ 112 h 314"/>
                  <a:gd name="T12" fmla="*/ 389 w 512"/>
                  <a:gd name="T13" fmla="*/ 107 h 314"/>
                  <a:gd name="T14" fmla="*/ 381 w 512"/>
                  <a:gd name="T15" fmla="*/ 103 h 314"/>
                  <a:gd name="T16" fmla="*/ 381 w 512"/>
                  <a:gd name="T17" fmla="*/ 103 h 314"/>
                  <a:gd name="T18" fmla="*/ 374 w 512"/>
                  <a:gd name="T19" fmla="*/ 106 h 314"/>
                  <a:gd name="T20" fmla="*/ 357 w 512"/>
                  <a:gd name="T21" fmla="*/ 125 h 314"/>
                  <a:gd name="T22" fmla="*/ 273 w 512"/>
                  <a:gd name="T23" fmla="*/ 0 h 314"/>
                  <a:gd name="T24" fmla="*/ 254 w 512"/>
                  <a:gd name="T25" fmla="*/ 0 h 314"/>
                  <a:gd name="T26" fmla="*/ 220 w 512"/>
                  <a:gd name="T27" fmla="*/ 29 h 314"/>
                  <a:gd name="T28" fmla="*/ 192 w 512"/>
                  <a:gd name="T29" fmla="*/ 68 h 314"/>
                  <a:gd name="T30" fmla="*/ 181 w 512"/>
                  <a:gd name="T31" fmla="*/ 62 h 314"/>
                  <a:gd name="T32" fmla="*/ 176 w 512"/>
                  <a:gd name="T33" fmla="*/ 60 h 314"/>
                  <a:gd name="T34" fmla="*/ 172 w 512"/>
                  <a:gd name="T35" fmla="*/ 62 h 314"/>
                  <a:gd name="T36" fmla="*/ 166 w 512"/>
                  <a:gd name="T37" fmla="*/ 58 h 314"/>
                  <a:gd name="T38" fmla="*/ 106 w 512"/>
                  <a:gd name="T39" fmla="*/ 111 h 314"/>
                  <a:gd name="T40" fmla="*/ 16 w 512"/>
                  <a:gd name="T41" fmla="*/ 187 h 314"/>
                  <a:gd name="T42" fmla="*/ 0 w 512"/>
                  <a:gd name="T43" fmla="*/ 314 h 314"/>
                  <a:gd name="T44" fmla="*/ 375 w 512"/>
                  <a:gd name="T45" fmla="*/ 159 h 314"/>
                  <a:gd name="T46" fmla="*/ 382 w 512"/>
                  <a:gd name="T47" fmla="*/ 126 h 314"/>
                  <a:gd name="T48" fmla="*/ 416 w 512"/>
                  <a:gd name="T49" fmla="*/ 175 h 314"/>
                  <a:gd name="T50" fmla="*/ 375 w 512"/>
                  <a:gd name="T51" fmla="*/ 159 h 314"/>
                  <a:gd name="T52" fmla="*/ 42 w 512"/>
                  <a:gd name="T53" fmla="*/ 209 h 314"/>
                  <a:gd name="T54" fmla="*/ 134 w 512"/>
                  <a:gd name="T55" fmla="*/ 132 h 314"/>
                  <a:gd name="T56" fmla="*/ 143 w 512"/>
                  <a:gd name="T57" fmla="*/ 129 h 314"/>
                  <a:gd name="T58" fmla="*/ 159 w 512"/>
                  <a:gd name="T59" fmla="*/ 133 h 314"/>
                  <a:gd name="T60" fmla="*/ 178 w 512"/>
                  <a:gd name="T61" fmla="*/ 80 h 314"/>
                  <a:gd name="T62" fmla="*/ 193 w 512"/>
                  <a:gd name="T63" fmla="*/ 89 h 314"/>
                  <a:gd name="T64" fmla="*/ 197 w 512"/>
                  <a:gd name="T65" fmla="*/ 90 h 314"/>
                  <a:gd name="T66" fmla="*/ 203 w 512"/>
                  <a:gd name="T67" fmla="*/ 86 h 314"/>
                  <a:gd name="T68" fmla="*/ 207 w 512"/>
                  <a:gd name="T69" fmla="*/ 81 h 314"/>
                  <a:gd name="T70" fmla="*/ 232 w 512"/>
                  <a:gd name="T71" fmla="*/ 98 h 314"/>
                  <a:gd name="T72" fmla="*/ 222 w 512"/>
                  <a:gd name="T73" fmla="*/ 60 h 314"/>
                  <a:gd name="T74" fmla="*/ 230 w 512"/>
                  <a:gd name="T75" fmla="*/ 49 h 314"/>
                  <a:gd name="T76" fmla="*/ 256 w 512"/>
                  <a:gd name="T77" fmla="*/ 27 h 314"/>
                  <a:gd name="T78" fmla="*/ 272 w 512"/>
                  <a:gd name="T79" fmla="*/ 101 h 314"/>
                  <a:gd name="T80" fmla="*/ 310 w 512"/>
                  <a:gd name="T81" fmla="*/ 119 h 314"/>
                  <a:gd name="T82" fmla="*/ 301 w 512"/>
                  <a:gd name="T83" fmla="*/ 153 h 314"/>
                  <a:gd name="T84" fmla="*/ 316 w 512"/>
                  <a:gd name="T85" fmla="*/ 159 h 314"/>
                  <a:gd name="T86" fmla="*/ 321 w 512"/>
                  <a:gd name="T87" fmla="*/ 164 h 314"/>
                  <a:gd name="T88" fmla="*/ 320 w 512"/>
                  <a:gd name="T89" fmla="*/ 171 h 314"/>
                  <a:gd name="T90" fmla="*/ 295 w 512"/>
                  <a:gd name="T91" fmla="*/ 212 h 314"/>
                  <a:gd name="T92" fmla="*/ 299 w 512"/>
                  <a:gd name="T93" fmla="*/ 171 h 314"/>
                  <a:gd name="T94" fmla="*/ 257 w 512"/>
                  <a:gd name="T95" fmla="*/ 145 h 314"/>
                  <a:gd name="T96" fmla="*/ 241 w 512"/>
                  <a:gd name="T97" fmla="*/ 136 h 314"/>
                  <a:gd name="T98" fmla="*/ 195 w 512"/>
                  <a:gd name="T99" fmla="*/ 109 h 314"/>
                  <a:gd name="T100" fmla="*/ 190 w 512"/>
                  <a:gd name="T101" fmla="*/ 110 h 314"/>
                  <a:gd name="T102" fmla="*/ 194 w 512"/>
                  <a:gd name="T103" fmla="*/ 157 h 314"/>
                  <a:gd name="T104" fmla="*/ 170 w 512"/>
                  <a:gd name="T105" fmla="*/ 175 h 314"/>
                  <a:gd name="T106" fmla="*/ 190 w 512"/>
                  <a:gd name="T107" fmla="*/ 203 h 314"/>
                  <a:gd name="T108" fmla="*/ 147 w 512"/>
                  <a:gd name="T109" fmla="*/ 256 h 314"/>
                  <a:gd name="T110" fmla="*/ 155 w 512"/>
                  <a:gd name="T111" fmla="*/ 191 h 314"/>
                  <a:gd name="T112" fmla="*/ 110 w 512"/>
                  <a:gd name="T113" fmla="*/ 229 h 314"/>
                  <a:gd name="T114" fmla="*/ 137 w 512"/>
                  <a:gd name="T115" fmla="*/ 179 h 314"/>
                  <a:gd name="T116" fmla="*/ 55 w 512"/>
                  <a:gd name="T117" fmla="*/ 251 h 314"/>
                  <a:gd name="T118" fmla="*/ 42 w 512"/>
                  <a:gd name="T119" fmla="*/ 209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314">
                    <a:moveTo>
                      <a:pt x="0" y="314"/>
                    </a:moveTo>
                    <a:cubicBezTo>
                      <a:pt x="512" y="314"/>
                      <a:pt x="512" y="314"/>
                      <a:pt x="512" y="314"/>
                    </a:cubicBezTo>
                    <a:cubicBezTo>
                      <a:pt x="490" y="209"/>
                      <a:pt x="490" y="209"/>
                      <a:pt x="490" y="209"/>
                    </a:cubicBezTo>
                    <a:cubicBezTo>
                      <a:pt x="450" y="189"/>
                      <a:pt x="450" y="189"/>
                      <a:pt x="450" y="189"/>
                    </a:cubicBezTo>
                    <a:cubicBezTo>
                      <a:pt x="398" y="107"/>
                      <a:pt x="398" y="107"/>
                      <a:pt x="398" y="107"/>
                    </a:cubicBezTo>
                    <a:cubicBezTo>
                      <a:pt x="393" y="112"/>
                      <a:pt x="393" y="112"/>
                      <a:pt x="393" y="112"/>
                    </a:cubicBezTo>
                    <a:cubicBezTo>
                      <a:pt x="389" y="107"/>
                      <a:pt x="389" y="107"/>
                      <a:pt x="389" y="107"/>
                    </a:cubicBezTo>
                    <a:cubicBezTo>
                      <a:pt x="387" y="104"/>
                      <a:pt x="384" y="103"/>
                      <a:pt x="381" y="103"/>
                    </a:cubicBezTo>
                    <a:cubicBezTo>
                      <a:pt x="381" y="103"/>
                      <a:pt x="381" y="103"/>
                      <a:pt x="381" y="103"/>
                    </a:cubicBezTo>
                    <a:cubicBezTo>
                      <a:pt x="378" y="103"/>
                      <a:pt x="375" y="104"/>
                      <a:pt x="374" y="106"/>
                    </a:cubicBezTo>
                    <a:cubicBezTo>
                      <a:pt x="357" y="125"/>
                      <a:pt x="357" y="125"/>
                      <a:pt x="357" y="125"/>
                    </a:cubicBezTo>
                    <a:cubicBezTo>
                      <a:pt x="273" y="0"/>
                      <a:pt x="273" y="0"/>
                      <a:pt x="273" y="0"/>
                    </a:cubicBezTo>
                    <a:cubicBezTo>
                      <a:pt x="254" y="0"/>
                      <a:pt x="254" y="0"/>
                      <a:pt x="254" y="0"/>
                    </a:cubicBezTo>
                    <a:cubicBezTo>
                      <a:pt x="249" y="4"/>
                      <a:pt x="220" y="29"/>
                      <a:pt x="220" y="29"/>
                    </a:cubicBezTo>
                    <a:cubicBezTo>
                      <a:pt x="192" y="68"/>
                      <a:pt x="192" y="68"/>
                      <a:pt x="192" y="68"/>
                    </a:cubicBezTo>
                    <a:cubicBezTo>
                      <a:pt x="181" y="62"/>
                      <a:pt x="181" y="62"/>
                      <a:pt x="181" y="62"/>
                    </a:cubicBezTo>
                    <a:cubicBezTo>
                      <a:pt x="180" y="61"/>
                      <a:pt x="178" y="60"/>
                      <a:pt x="176" y="60"/>
                    </a:cubicBezTo>
                    <a:cubicBezTo>
                      <a:pt x="175" y="60"/>
                      <a:pt x="173" y="61"/>
                      <a:pt x="172" y="62"/>
                    </a:cubicBezTo>
                    <a:cubicBezTo>
                      <a:pt x="166" y="58"/>
                      <a:pt x="166" y="58"/>
                      <a:pt x="166" y="58"/>
                    </a:cubicBezTo>
                    <a:cubicBezTo>
                      <a:pt x="106" y="111"/>
                      <a:pt x="106" y="111"/>
                      <a:pt x="106" y="111"/>
                    </a:cubicBezTo>
                    <a:cubicBezTo>
                      <a:pt x="16" y="187"/>
                      <a:pt x="16" y="187"/>
                      <a:pt x="16" y="187"/>
                    </a:cubicBezTo>
                    <a:lnTo>
                      <a:pt x="0" y="314"/>
                    </a:lnTo>
                    <a:close/>
                    <a:moveTo>
                      <a:pt x="375" y="159"/>
                    </a:moveTo>
                    <a:cubicBezTo>
                      <a:pt x="382" y="126"/>
                      <a:pt x="382" y="126"/>
                      <a:pt x="382" y="126"/>
                    </a:cubicBezTo>
                    <a:cubicBezTo>
                      <a:pt x="416" y="175"/>
                      <a:pt x="416" y="175"/>
                      <a:pt x="416" y="175"/>
                    </a:cubicBezTo>
                    <a:lnTo>
                      <a:pt x="375" y="159"/>
                    </a:lnTo>
                    <a:close/>
                    <a:moveTo>
                      <a:pt x="42" y="209"/>
                    </a:moveTo>
                    <a:cubicBezTo>
                      <a:pt x="134" y="132"/>
                      <a:pt x="134" y="132"/>
                      <a:pt x="134" y="132"/>
                    </a:cubicBezTo>
                    <a:cubicBezTo>
                      <a:pt x="136" y="129"/>
                      <a:pt x="139" y="128"/>
                      <a:pt x="143" y="129"/>
                    </a:cubicBezTo>
                    <a:cubicBezTo>
                      <a:pt x="159" y="133"/>
                      <a:pt x="159" y="133"/>
                      <a:pt x="159" y="133"/>
                    </a:cubicBezTo>
                    <a:cubicBezTo>
                      <a:pt x="178" y="80"/>
                      <a:pt x="178" y="80"/>
                      <a:pt x="178" y="80"/>
                    </a:cubicBezTo>
                    <a:cubicBezTo>
                      <a:pt x="193" y="89"/>
                      <a:pt x="193" y="89"/>
                      <a:pt x="193" y="89"/>
                    </a:cubicBezTo>
                    <a:cubicBezTo>
                      <a:pt x="194" y="89"/>
                      <a:pt x="196" y="90"/>
                      <a:pt x="197" y="90"/>
                    </a:cubicBezTo>
                    <a:cubicBezTo>
                      <a:pt x="199" y="90"/>
                      <a:pt x="202" y="88"/>
                      <a:pt x="203" y="86"/>
                    </a:cubicBezTo>
                    <a:cubicBezTo>
                      <a:pt x="207" y="81"/>
                      <a:pt x="207" y="81"/>
                      <a:pt x="207" y="81"/>
                    </a:cubicBezTo>
                    <a:cubicBezTo>
                      <a:pt x="218" y="91"/>
                      <a:pt x="236" y="106"/>
                      <a:pt x="232" y="98"/>
                    </a:cubicBezTo>
                    <a:cubicBezTo>
                      <a:pt x="227" y="90"/>
                      <a:pt x="224" y="69"/>
                      <a:pt x="222" y="60"/>
                    </a:cubicBezTo>
                    <a:cubicBezTo>
                      <a:pt x="230" y="49"/>
                      <a:pt x="230" y="49"/>
                      <a:pt x="230" y="49"/>
                    </a:cubicBezTo>
                    <a:cubicBezTo>
                      <a:pt x="239" y="41"/>
                      <a:pt x="252" y="31"/>
                      <a:pt x="256" y="27"/>
                    </a:cubicBezTo>
                    <a:cubicBezTo>
                      <a:pt x="272" y="101"/>
                      <a:pt x="272" y="101"/>
                      <a:pt x="272" y="101"/>
                    </a:cubicBezTo>
                    <a:cubicBezTo>
                      <a:pt x="310" y="119"/>
                      <a:pt x="310" y="119"/>
                      <a:pt x="310" y="119"/>
                    </a:cubicBezTo>
                    <a:cubicBezTo>
                      <a:pt x="301" y="153"/>
                      <a:pt x="301" y="153"/>
                      <a:pt x="301" y="153"/>
                    </a:cubicBezTo>
                    <a:cubicBezTo>
                      <a:pt x="316" y="159"/>
                      <a:pt x="316" y="159"/>
                      <a:pt x="316" y="159"/>
                    </a:cubicBezTo>
                    <a:cubicBezTo>
                      <a:pt x="318" y="160"/>
                      <a:pt x="320" y="161"/>
                      <a:pt x="321" y="164"/>
                    </a:cubicBezTo>
                    <a:cubicBezTo>
                      <a:pt x="322" y="166"/>
                      <a:pt x="321" y="169"/>
                      <a:pt x="320" y="171"/>
                    </a:cubicBezTo>
                    <a:cubicBezTo>
                      <a:pt x="295" y="212"/>
                      <a:pt x="295" y="212"/>
                      <a:pt x="295" y="212"/>
                    </a:cubicBezTo>
                    <a:cubicBezTo>
                      <a:pt x="299" y="171"/>
                      <a:pt x="299" y="171"/>
                      <a:pt x="299" y="171"/>
                    </a:cubicBezTo>
                    <a:cubicBezTo>
                      <a:pt x="257" y="145"/>
                      <a:pt x="257" y="145"/>
                      <a:pt x="257" y="145"/>
                    </a:cubicBezTo>
                    <a:cubicBezTo>
                      <a:pt x="241" y="136"/>
                      <a:pt x="241" y="136"/>
                      <a:pt x="241" y="136"/>
                    </a:cubicBezTo>
                    <a:cubicBezTo>
                      <a:pt x="195" y="109"/>
                      <a:pt x="195" y="109"/>
                      <a:pt x="195" y="109"/>
                    </a:cubicBezTo>
                    <a:cubicBezTo>
                      <a:pt x="193" y="109"/>
                      <a:pt x="191" y="109"/>
                      <a:pt x="190" y="110"/>
                    </a:cubicBezTo>
                    <a:cubicBezTo>
                      <a:pt x="188" y="111"/>
                      <a:pt x="194" y="155"/>
                      <a:pt x="194" y="157"/>
                    </a:cubicBezTo>
                    <a:cubicBezTo>
                      <a:pt x="194" y="157"/>
                      <a:pt x="169" y="167"/>
                      <a:pt x="170" y="175"/>
                    </a:cubicBezTo>
                    <a:cubicBezTo>
                      <a:pt x="171" y="182"/>
                      <a:pt x="190" y="203"/>
                      <a:pt x="190" y="203"/>
                    </a:cubicBezTo>
                    <a:cubicBezTo>
                      <a:pt x="147" y="256"/>
                      <a:pt x="147" y="256"/>
                      <a:pt x="147" y="256"/>
                    </a:cubicBezTo>
                    <a:cubicBezTo>
                      <a:pt x="155" y="191"/>
                      <a:pt x="155" y="191"/>
                      <a:pt x="155" y="191"/>
                    </a:cubicBezTo>
                    <a:cubicBezTo>
                      <a:pt x="110" y="229"/>
                      <a:pt x="110" y="229"/>
                      <a:pt x="110" y="229"/>
                    </a:cubicBezTo>
                    <a:cubicBezTo>
                      <a:pt x="108" y="227"/>
                      <a:pt x="140" y="180"/>
                      <a:pt x="137" y="179"/>
                    </a:cubicBezTo>
                    <a:cubicBezTo>
                      <a:pt x="135" y="179"/>
                      <a:pt x="57" y="250"/>
                      <a:pt x="55" y="251"/>
                    </a:cubicBezTo>
                    <a:lnTo>
                      <a:pt x="42" y="209"/>
                    </a:lnTo>
                    <a:close/>
                  </a:path>
                </a:pathLst>
              </a:custGeom>
              <a:grpFill/>
              <a:ln>
                <a:noFill/>
              </a:ln>
            </p:spPr>
            <p:txBody>
              <a:bodyPr vert="horz" wrap="square" lIns="91440" tIns="45720" rIns="91440" bIns="45720" numCol="1" anchor="t" anchorCtr="0" compatLnSpc="1">
                <a:prstTxWarp prst="textNoShape">
                  <a:avLst/>
                </a:prstTxWarp>
              </a:bodyPr>
              <a:lstStyle/>
              <a:p>
                <a:endParaRPr lang="ja-JP" altLang="en-US"/>
              </a:p>
            </p:txBody>
          </p:sp>
        </p:grpSp>
        <p:sp>
          <p:nvSpPr>
            <p:cNvPr id="658" name="Freeform 354">
              <a:extLst>
                <a:ext uri="{FF2B5EF4-FFF2-40B4-BE49-F238E27FC236}">
                  <a16:creationId xmlns:a16="http://schemas.microsoft.com/office/drawing/2014/main" id="{A7C522EA-E130-4644-97AD-F271AA1F329A}"/>
                </a:ext>
              </a:extLst>
            </p:cNvPr>
            <p:cNvSpPr>
              <a:spLocks noEditPoints="1"/>
            </p:cNvSpPr>
            <p:nvPr/>
          </p:nvSpPr>
          <p:spPr bwMode="auto">
            <a:xfrm>
              <a:off x="7351450" y="1560396"/>
              <a:ext cx="878091" cy="537740"/>
            </a:xfrm>
            <a:custGeom>
              <a:avLst/>
              <a:gdLst>
                <a:gd name="T0" fmla="*/ 443 w 512"/>
                <a:gd name="T1" fmla="*/ 178 h 314"/>
                <a:gd name="T2" fmla="*/ 406 w 512"/>
                <a:gd name="T3" fmla="*/ 111 h 314"/>
                <a:gd name="T4" fmla="*/ 347 w 512"/>
                <a:gd name="T5" fmla="*/ 58 h 314"/>
                <a:gd name="T6" fmla="*/ 341 w 512"/>
                <a:gd name="T7" fmla="*/ 62 h 314"/>
                <a:gd name="T8" fmla="*/ 336 w 512"/>
                <a:gd name="T9" fmla="*/ 60 h 314"/>
                <a:gd name="T10" fmla="*/ 331 w 512"/>
                <a:gd name="T11" fmla="*/ 62 h 314"/>
                <a:gd name="T12" fmla="*/ 321 w 512"/>
                <a:gd name="T13" fmla="*/ 68 h 314"/>
                <a:gd name="T14" fmla="*/ 292 w 512"/>
                <a:gd name="T15" fmla="*/ 29 h 314"/>
                <a:gd name="T16" fmla="*/ 259 w 512"/>
                <a:gd name="T17" fmla="*/ 0 h 314"/>
                <a:gd name="T18" fmla="*/ 240 w 512"/>
                <a:gd name="T19" fmla="*/ 0 h 314"/>
                <a:gd name="T20" fmla="*/ 155 w 512"/>
                <a:gd name="T21" fmla="*/ 125 h 314"/>
                <a:gd name="T22" fmla="*/ 139 w 512"/>
                <a:gd name="T23" fmla="*/ 106 h 314"/>
                <a:gd name="T24" fmla="*/ 131 w 512"/>
                <a:gd name="T25" fmla="*/ 103 h 314"/>
                <a:gd name="T26" fmla="*/ 131 w 512"/>
                <a:gd name="T27" fmla="*/ 103 h 314"/>
                <a:gd name="T28" fmla="*/ 124 w 512"/>
                <a:gd name="T29" fmla="*/ 106 h 314"/>
                <a:gd name="T30" fmla="*/ 119 w 512"/>
                <a:gd name="T31" fmla="*/ 112 h 314"/>
                <a:gd name="T32" fmla="*/ 115 w 512"/>
                <a:gd name="T33" fmla="*/ 106 h 314"/>
                <a:gd name="T34" fmla="*/ 75 w 512"/>
                <a:gd name="T35" fmla="*/ 158 h 314"/>
                <a:gd name="T36" fmla="*/ 37 w 512"/>
                <a:gd name="T37" fmla="*/ 211 h 314"/>
                <a:gd name="T38" fmla="*/ 0 w 512"/>
                <a:gd name="T39" fmla="*/ 314 h 314"/>
                <a:gd name="T40" fmla="*/ 512 w 512"/>
                <a:gd name="T41" fmla="*/ 314 h 314"/>
                <a:gd name="T42" fmla="*/ 443 w 512"/>
                <a:gd name="T43" fmla="*/ 178 h 314"/>
                <a:gd name="T44" fmla="*/ 96 w 512"/>
                <a:gd name="T45" fmla="*/ 175 h 314"/>
                <a:gd name="T46" fmla="*/ 130 w 512"/>
                <a:gd name="T47" fmla="*/ 126 h 314"/>
                <a:gd name="T48" fmla="*/ 137 w 512"/>
                <a:gd name="T49" fmla="*/ 159 h 314"/>
                <a:gd name="T50" fmla="*/ 96 w 512"/>
                <a:gd name="T51" fmla="*/ 175 h 314"/>
                <a:gd name="T52" fmla="*/ 382 w 512"/>
                <a:gd name="T53" fmla="*/ 180 h 314"/>
                <a:gd name="T54" fmla="*/ 375 w 512"/>
                <a:gd name="T55" fmla="*/ 179 h 314"/>
                <a:gd name="T56" fmla="*/ 370 w 512"/>
                <a:gd name="T57" fmla="*/ 184 h 314"/>
                <a:gd name="T58" fmla="*/ 358 w 512"/>
                <a:gd name="T59" fmla="*/ 207 h 314"/>
                <a:gd name="T60" fmla="*/ 365 w 512"/>
                <a:gd name="T61" fmla="*/ 256 h 314"/>
                <a:gd name="T62" fmla="*/ 323 w 512"/>
                <a:gd name="T63" fmla="*/ 203 h 314"/>
                <a:gd name="T64" fmla="*/ 308 w 512"/>
                <a:gd name="T65" fmla="*/ 172 h 314"/>
                <a:gd name="T66" fmla="*/ 324 w 512"/>
                <a:gd name="T67" fmla="*/ 115 h 314"/>
                <a:gd name="T68" fmla="*/ 322 w 512"/>
                <a:gd name="T69" fmla="*/ 110 h 314"/>
                <a:gd name="T70" fmla="*/ 317 w 512"/>
                <a:gd name="T71" fmla="*/ 109 h 314"/>
                <a:gd name="T72" fmla="*/ 272 w 512"/>
                <a:gd name="T73" fmla="*/ 136 h 314"/>
                <a:gd name="T74" fmla="*/ 235 w 512"/>
                <a:gd name="T75" fmla="*/ 162 h 314"/>
                <a:gd name="T76" fmla="*/ 213 w 512"/>
                <a:gd name="T77" fmla="*/ 171 h 314"/>
                <a:gd name="T78" fmla="*/ 218 w 512"/>
                <a:gd name="T79" fmla="*/ 212 h 314"/>
                <a:gd name="T80" fmla="*/ 192 w 512"/>
                <a:gd name="T81" fmla="*/ 171 h 314"/>
                <a:gd name="T82" fmla="*/ 192 w 512"/>
                <a:gd name="T83" fmla="*/ 164 h 314"/>
                <a:gd name="T84" fmla="*/ 197 w 512"/>
                <a:gd name="T85" fmla="*/ 159 h 314"/>
                <a:gd name="T86" fmla="*/ 212 w 512"/>
                <a:gd name="T87" fmla="*/ 153 h 314"/>
                <a:gd name="T88" fmla="*/ 225 w 512"/>
                <a:gd name="T89" fmla="*/ 115 h 314"/>
                <a:gd name="T90" fmla="*/ 249 w 512"/>
                <a:gd name="T91" fmla="*/ 27 h 314"/>
                <a:gd name="T92" fmla="*/ 256 w 512"/>
                <a:gd name="T93" fmla="*/ 27 h 314"/>
                <a:gd name="T94" fmla="*/ 282 w 512"/>
                <a:gd name="T95" fmla="*/ 49 h 314"/>
                <a:gd name="T96" fmla="*/ 290 w 512"/>
                <a:gd name="T97" fmla="*/ 60 h 314"/>
                <a:gd name="T98" fmla="*/ 280 w 512"/>
                <a:gd name="T99" fmla="*/ 98 h 314"/>
                <a:gd name="T100" fmla="*/ 305 w 512"/>
                <a:gd name="T101" fmla="*/ 81 h 314"/>
                <a:gd name="T102" fmla="*/ 309 w 512"/>
                <a:gd name="T103" fmla="*/ 86 h 314"/>
                <a:gd name="T104" fmla="*/ 316 w 512"/>
                <a:gd name="T105" fmla="*/ 90 h 314"/>
                <a:gd name="T106" fmla="*/ 319 w 512"/>
                <a:gd name="T107" fmla="*/ 88 h 314"/>
                <a:gd name="T108" fmla="*/ 335 w 512"/>
                <a:gd name="T109" fmla="*/ 80 h 314"/>
                <a:gd name="T110" fmla="*/ 353 w 512"/>
                <a:gd name="T111" fmla="*/ 133 h 314"/>
                <a:gd name="T112" fmla="*/ 369 w 512"/>
                <a:gd name="T113" fmla="*/ 129 h 314"/>
                <a:gd name="T114" fmla="*/ 379 w 512"/>
                <a:gd name="T115" fmla="*/ 132 h 314"/>
                <a:gd name="T116" fmla="*/ 425 w 512"/>
                <a:gd name="T117" fmla="*/ 209 h 314"/>
                <a:gd name="T118" fmla="*/ 382 w 512"/>
                <a:gd name="T119" fmla="*/ 18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314">
                  <a:moveTo>
                    <a:pt x="443" y="178"/>
                  </a:moveTo>
                  <a:cubicBezTo>
                    <a:pt x="406" y="111"/>
                    <a:pt x="406" y="111"/>
                    <a:pt x="406" y="111"/>
                  </a:cubicBezTo>
                  <a:cubicBezTo>
                    <a:pt x="347" y="58"/>
                    <a:pt x="347" y="58"/>
                    <a:pt x="347" y="58"/>
                  </a:cubicBezTo>
                  <a:cubicBezTo>
                    <a:pt x="341" y="62"/>
                    <a:pt x="341" y="62"/>
                    <a:pt x="341" y="62"/>
                  </a:cubicBezTo>
                  <a:cubicBezTo>
                    <a:pt x="339" y="61"/>
                    <a:pt x="338" y="60"/>
                    <a:pt x="336" y="60"/>
                  </a:cubicBezTo>
                  <a:cubicBezTo>
                    <a:pt x="334" y="60"/>
                    <a:pt x="333" y="61"/>
                    <a:pt x="331" y="62"/>
                  </a:cubicBezTo>
                  <a:cubicBezTo>
                    <a:pt x="321" y="68"/>
                    <a:pt x="321" y="68"/>
                    <a:pt x="321" y="68"/>
                  </a:cubicBezTo>
                  <a:cubicBezTo>
                    <a:pt x="292" y="29"/>
                    <a:pt x="292" y="29"/>
                    <a:pt x="292" y="29"/>
                  </a:cubicBezTo>
                  <a:cubicBezTo>
                    <a:pt x="292" y="29"/>
                    <a:pt x="264" y="4"/>
                    <a:pt x="259" y="0"/>
                  </a:cubicBezTo>
                  <a:cubicBezTo>
                    <a:pt x="240" y="0"/>
                    <a:pt x="240" y="0"/>
                    <a:pt x="240" y="0"/>
                  </a:cubicBezTo>
                  <a:cubicBezTo>
                    <a:pt x="155" y="125"/>
                    <a:pt x="155" y="125"/>
                    <a:pt x="155" y="125"/>
                  </a:cubicBezTo>
                  <a:cubicBezTo>
                    <a:pt x="139" y="106"/>
                    <a:pt x="139" y="106"/>
                    <a:pt x="139" y="106"/>
                  </a:cubicBezTo>
                  <a:cubicBezTo>
                    <a:pt x="137" y="104"/>
                    <a:pt x="134" y="103"/>
                    <a:pt x="131" y="103"/>
                  </a:cubicBezTo>
                  <a:cubicBezTo>
                    <a:pt x="131" y="103"/>
                    <a:pt x="131" y="103"/>
                    <a:pt x="131" y="103"/>
                  </a:cubicBezTo>
                  <a:cubicBezTo>
                    <a:pt x="128" y="103"/>
                    <a:pt x="126" y="104"/>
                    <a:pt x="124" y="106"/>
                  </a:cubicBezTo>
                  <a:cubicBezTo>
                    <a:pt x="119" y="112"/>
                    <a:pt x="119" y="112"/>
                    <a:pt x="119" y="112"/>
                  </a:cubicBezTo>
                  <a:cubicBezTo>
                    <a:pt x="115" y="106"/>
                    <a:pt x="115" y="106"/>
                    <a:pt x="115" y="106"/>
                  </a:cubicBezTo>
                  <a:cubicBezTo>
                    <a:pt x="75" y="158"/>
                    <a:pt x="75" y="158"/>
                    <a:pt x="75" y="158"/>
                  </a:cubicBezTo>
                  <a:cubicBezTo>
                    <a:pt x="37" y="211"/>
                    <a:pt x="37" y="211"/>
                    <a:pt x="37" y="211"/>
                  </a:cubicBezTo>
                  <a:cubicBezTo>
                    <a:pt x="0" y="314"/>
                    <a:pt x="0" y="314"/>
                    <a:pt x="0" y="314"/>
                  </a:cubicBezTo>
                  <a:cubicBezTo>
                    <a:pt x="512" y="314"/>
                    <a:pt x="512" y="314"/>
                    <a:pt x="512" y="314"/>
                  </a:cubicBezTo>
                  <a:lnTo>
                    <a:pt x="443" y="178"/>
                  </a:lnTo>
                  <a:close/>
                  <a:moveTo>
                    <a:pt x="96" y="175"/>
                  </a:moveTo>
                  <a:cubicBezTo>
                    <a:pt x="130" y="126"/>
                    <a:pt x="130" y="126"/>
                    <a:pt x="130" y="126"/>
                  </a:cubicBezTo>
                  <a:cubicBezTo>
                    <a:pt x="137" y="159"/>
                    <a:pt x="137" y="159"/>
                    <a:pt x="137" y="159"/>
                  </a:cubicBezTo>
                  <a:lnTo>
                    <a:pt x="96" y="175"/>
                  </a:lnTo>
                  <a:close/>
                  <a:moveTo>
                    <a:pt x="382" y="180"/>
                  </a:moveTo>
                  <a:cubicBezTo>
                    <a:pt x="380" y="179"/>
                    <a:pt x="377" y="179"/>
                    <a:pt x="375" y="179"/>
                  </a:cubicBezTo>
                  <a:cubicBezTo>
                    <a:pt x="373" y="180"/>
                    <a:pt x="371" y="181"/>
                    <a:pt x="370" y="184"/>
                  </a:cubicBezTo>
                  <a:cubicBezTo>
                    <a:pt x="358" y="207"/>
                    <a:pt x="358" y="207"/>
                    <a:pt x="358" y="207"/>
                  </a:cubicBezTo>
                  <a:cubicBezTo>
                    <a:pt x="365" y="256"/>
                    <a:pt x="365" y="256"/>
                    <a:pt x="365" y="256"/>
                  </a:cubicBezTo>
                  <a:cubicBezTo>
                    <a:pt x="323" y="203"/>
                    <a:pt x="323" y="203"/>
                    <a:pt x="323" y="203"/>
                  </a:cubicBezTo>
                  <a:cubicBezTo>
                    <a:pt x="323" y="203"/>
                    <a:pt x="307" y="180"/>
                    <a:pt x="308" y="172"/>
                  </a:cubicBezTo>
                  <a:cubicBezTo>
                    <a:pt x="310" y="165"/>
                    <a:pt x="324" y="115"/>
                    <a:pt x="324" y="115"/>
                  </a:cubicBezTo>
                  <a:cubicBezTo>
                    <a:pt x="325" y="113"/>
                    <a:pt x="324" y="111"/>
                    <a:pt x="322" y="110"/>
                  </a:cubicBezTo>
                  <a:cubicBezTo>
                    <a:pt x="321" y="109"/>
                    <a:pt x="319" y="108"/>
                    <a:pt x="317" y="109"/>
                  </a:cubicBezTo>
                  <a:cubicBezTo>
                    <a:pt x="272" y="136"/>
                    <a:pt x="272" y="136"/>
                    <a:pt x="272" y="136"/>
                  </a:cubicBezTo>
                  <a:cubicBezTo>
                    <a:pt x="235" y="162"/>
                    <a:pt x="235" y="162"/>
                    <a:pt x="235" y="162"/>
                  </a:cubicBezTo>
                  <a:cubicBezTo>
                    <a:pt x="213" y="171"/>
                    <a:pt x="213" y="171"/>
                    <a:pt x="213" y="171"/>
                  </a:cubicBezTo>
                  <a:cubicBezTo>
                    <a:pt x="218" y="212"/>
                    <a:pt x="218" y="212"/>
                    <a:pt x="218" y="212"/>
                  </a:cubicBezTo>
                  <a:cubicBezTo>
                    <a:pt x="192" y="171"/>
                    <a:pt x="192" y="171"/>
                    <a:pt x="192" y="171"/>
                  </a:cubicBezTo>
                  <a:cubicBezTo>
                    <a:pt x="191" y="169"/>
                    <a:pt x="191" y="166"/>
                    <a:pt x="192" y="164"/>
                  </a:cubicBezTo>
                  <a:cubicBezTo>
                    <a:pt x="192" y="161"/>
                    <a:pt x="194" y="159"/>
                    <a:pt x="197" y="159"/>
                  </a:cubicBezTo>
                  <a:cubicBezTo>
                    <a:pt x="212" y="153"/>
                    <a:pt x="212" y="153"/>
                    <a:pt x="212" y="153"/>
                  </a:cubicBezTo>
                  <a:cubicBezTo>
                    <a:pt x="225" y="115"/>
                    <a:pt x="225" y="115"/>
                    <a:pt x="225" y="115"/>
                  </a:cubicBezTo>
                  <a:cubicBezTo>
                    <a:pt x="249" y="27"/>
                    <a:pt x="249" y="27"/>
                    <a:pt x="249" y="27"/>
                  </a:cubicBezTo>
                  <a:cubicBezTo>
                    <a:pt x="256" y="27"/>
                    <a:pt x="256" y="27"/>
                    <a:pt x="256" y="27"/>
                  </a:cubicBezTo>
                  <a:cubicBezTo>
                    <a:pt x="261" y="31"/>
                    <a:pt x="273" y="41"/>
                    <a:pt x="282" y="49"/>
                  </a:cubicBezTo>
                  <a:cubicBezTo>
                    <a:pt x="290" y="60"/>
                    <a:pt x="290" y="60"/>
                    <a:pt x="290" y="60"/>
                  </a:cubicBezTo>
                  <a:cubicBezTo>
                    <a:pt x="289" y="69"/>
                    <a:pt x="285" y="90"/>
                    <a:pt x="280" y="98"/>
                  </a:cubicBezTo>
                  <a:cubicBezTo>
                    <a:pt x="276" y="106"/>
                    <a:pt x="295" y="91"/>
                    <a:pt x="305" y="81"/>
                  </a:cubicBezTo>
                  <a:cubicBezTo>
                    <a:pt x="309" y="86"/>
                    <a:pt x="309" y="86"/>
                    <a:pt x="309" y="86"/>
                  </a:cubicBezTo>
                  <a:cubicBezTo>
                    <a:pt x="311" y="88"/>
                    <a:pt x="313" y="90"/>
                    <a:pt x="316" y="90"/>
                  </a:cubicBezTo>
                  <a:cubicBezTo>
                    <a:pt x="317" y="90"/>
                    <a:pt x="318" y="89"/>
                    <a:pt x="319" y="88"/>
                  </a:cubicBezTo>
                  <a:cubicBezTo>
                    <a:pt x="335" y="80"/>
                    <a:pt x="335" y="80"/>
                    <a:pt x="335" y="80"/>
                  </a:cubicBezTo>
                  <a:cubicBezTo>
                    <a:pt x="353" y="133"/>
                    <a:pt x="353" y="133"/>
                    <a:pt x="353" y="133"/>
                  </a:cubicBezTo>
                  <a:cubicBezTo>
                    <a:pt x="369" y="129"/>
                    <a:pt x="369" y="129"/>
                    <a:pt x="369" y="129"/>
                  </a:cubicBezTo>
                  <a:cubicBezTo>
                    <a:pt x="373" y="128"/>
                    <a:pt x="377" y="129"/>
                    <a:pt x="379" y="132"/>
                  </a:cubicBezTo>
                  <a:cubicBezTo>
                    <a:pt x="425" y="209"/>
                    <a:pt x="425" y="209"/>
                    <a:pt x="425" y="209"/>
                  </a:cubicBezTo>
                  <a:lnTo>
                    <a:pt x="382" y="180"/>
                  </a:lnTo>
                  <a:close/>
                </a:path>
              </a:pathLst>
            </a:custGeom>
            <a:grp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59" name="Freeform 354">
              <a:extLst>
                <a:ext uri="{FF2B5EF4-FFF2-40B4-BE49-F238E27FC236}">
                  <a16:creationId xmlns:a16="http://schemas.microsoft.com/office/drawing/2014/main" id="{F902FA19-F43B-42EE-9091-279B01180FAF}"/>
                </a:ext>
              </a:extLst>
            </p:cNvPr>
            <p:cNvSpPr>
              <a:spLocks noEditPoints="1"/>
            </p:cNvSpPr>
            <p:nvPr/>
          </p:nvSpPr>
          <p:spPr bwMode="auto">
            <a:xfrm>
              <a:off x="6208663" y="1237502"/>
              <a:ext cx="1405355" cy="860634"/>
            </a:xfrm>
            <a:custGeom>
              <a:avLst/>
              <a:gdLst>
                <a:gd name="T0" fmla="*/ 443 w 512"/>
                <a:gd name="T1" fmla="*/ 178 h 314"/>
                <a:gd name="T2" fmla="*/ 406 w 512"/>
                <a:gd name="T3" fmla="*/ 111 h 314"/>
                <a:gd name="T4" fmla="*/ 347 w 512"/>
                <a:gd name="T5" fmla="*/ 58 h 314"/>
                <a:gd name="T6" fmla="*/ 341 w 512"/>
                <a:gd name="T7" fmla="*/ 62 h 314"/>
                <a:gd name="T8" fmla="*/ 336 w 512"/>
                <a:gd name="T9" fmla="*/ 60 h 314"/>
                <a:gd name="T10" fmla="*/ 331 w 512"/>
                <a:gd name="T11" fmla="*/ 62 h 314"/>
                <a:gd name="T12" fmla="*/ 321 w 512"/>
                <a:gd name="T13" fmla="*/ 68 h 314"/>
                <a:gd name="T14" fmla="*/ 292 w 512"/>
                <a:gd name="T15" fmla="*/ 29 h 314"/>
                <a:gd name="T16" fmla="*/ 259 w 512"/>
                <a:gd name="T17" fmla="*/ 0 h 314"/>
                <a:gd name="T18" fmla="*/ 240 w 512"/>
                <a:gd name="T19" fmla="*/ 0 h 314"/>
                <a:gd name="T20" fmla="*/ 155 w 512"/>
                <a:gd name="T21" fmla="*/ 125 h 314"/>
                <a:gd name="T22" fmla="*/ 139 w 512"/>
                <a:gd name="T23" fmla="*/ 106 h 314"/>
                <a:gd name="T24" fmla="*/ 131 w 512"/>
                <a:gd name="T25" fmla="*/ 103 h 314"/>
                <a:gd name="T26" fmla="*/ 131 w 512"/>
                <a:gd name="T27" fmla="*/ 103 h 314"/>
                <a:gd name="T28" fmla="*/ 124 w 512"/>
                <a:gd name="T29" fmla="*/ 106 h 314"/>
                <a:gd name="T30" fmla="*/ 119 w 512"/>
                <a:gd name="T31" fmla="*/ 112 h 314"/>
                <a:gd name="T32" fmla="*/ 115 w 512"/>
                <a:gd name="T33" fmla="*/ 106 h 314"/>
                <a:gd name="T34" fmla="*/ 75 w 512"/>
                <a:gd name="T35" fmla="*/ 158 h 314"/>
                <a:gd name="T36" fmla="*/ 37 w 512"/>
                <a:gd name="T37" fmla="*/ 211 h 314"/>
                <a:gd name="T38" fmla="*/ 0 w 512"/>
                <a:gd name="T39" fmla="*/ 314 h 314"/>
                <a:gd name="T40" fmla="*/ 512 w 512"/>
                <a:gd name="T41" fmla="*/ 314 h 314"/>
                <a:gd name="T42" fmla="*/ 443 w 512"/>
                <a:gd name="T43" fmla="*/ 178 h 314"/>
                <a:gd name="T44" fmla="*/ 96 w 512"/>
                <a:gd name="T45" fmla="*/ 175 h 314"/>
                <a:gd name="T46" fmla="*/ 130 w 512"/>
                <a:gd name="T47" fmla="*/ 126 h 314"/>
                <a:gd name="T48" fmla="*/ 137 w 512"/>
                <a:gd name="T49" fmla="*/ 159 h 314"/>
                <a:gd name="T50" fmla="*/ 96 w 512"/>
                <a:gd name="T51" fmla="*/ 175 h 314"/>
                <a:gd name="T52" fmla="*/ 382 w 512"/>
                <a:gd name="T53" fmla="*/ 180 h 314"/>
                <a:gd name="T54" fmla="*/ 375 w 512"/>
                <a:gd name="T55" fmla="*/ 179 h 314"/>
                <a:gd name="T56" fmla="*/ 370 w 512"/>
                <a:gd name="T57" fmla="*/ 184 h 314"/>
                <a:gd name="T58" fmla="*/ 358 w 512"/>
                <a:gd name="T59" fmla="*/ 207 h 314"/>
                <a:gd name="T60" fmla="*/ 365 w 512"/>
                <a:gd name="T61" fmla="*/ 256 h 314"/>
                <a:gd name="T62" fmla="*/ 323 w 512"/>
                <a:gd name="T63" fmla="*/ 203 h 314"/>
                <a:gd name="T64" fmla="*/ 308 w 512"/>
                <a:gd name="T65" fmla="*/ 172 h 314"/>
                <a:gd name="T66" fmla="*/ 324 w 512"/>
                <a:gd name="T67" fmla="*/ 115 h 314"/>
                <a:gd name="T68" fmla="*/ 322 w 512"/>
                <a:gd name="T69" fmla="*/ 110 h 314"/>
                <a:gd name="T70" fmla="*/ 317 w 512"/>
                <a:gd name="T71" fmla="*/ 109 h 314"/>
                <a:gd name="T72" fmla="*/ 272 w 512"/>
                <a:gd name="T73" fmla="*/ 136 h 314"/>
                <a:gd name="T74" fmla="*/ 235 w 512"/>
                <a:gd name="T75" fmla="*/ 162 h 314"/>
                <a:gd name="T76" fmla="*/ 213 w 512"/>
                <a:gd name="T77" fmla="*/ 171 h 314"/>
                <a:gd name="T78" fmla="*/ 218 w 512"/>
                <a:gd name="T79" fmla="*/ 212 h 314"/>
                <a:gd name="T80" fmla="*/ 192 w 512"/>
                <a:gd name="T81" fmla="*/ 171 h 314"/>
                <a:gd name="T82" fmla="*/ 192 w 512"/>
                <a:gd name="T83" fmla="*/ 164 h 314"/>
                <a:gd name="T84" fmla="*/ 197 w 512"/>
                <a:gd name="T85" fmla="*/ 159 h 314"/>
                <a:gd name="T86" fmla="*/ 212 w 512"/>
                <a:gd name="T87" fmla="*/ 153 h 314"/>
                <a:gd name="T88" fmla="*/ 225 w 512"/>
                <a:gd name="T89" fmla="*/ 115 h 314"/>
                <a:gd name="T90" fmla="*/ 249 w 512"/>
                <a:gd name="T91" fmla="*/ 27 h 314"/>
                <a:gd name="T92" fmla="*/ 256 w 512"/>
                <a:gd name="T93" fmla="*/ 27 h 314"/>
                <a:gd name="T94" fmla="*/ 282 w 512"/>
                <a:gd name="T95" fmla="*/ 49 h 314"/>
                <a:gd name="T96" fmla="*/ 290 w 512"/>
                <a:gd name="T97" fmla="*/ 60 h 314"/>
                <a:gd name="T98" fmla="*/ 280 w 512"/>
                <a:gd name="T99" fmla="*/ 98 h 314"/>
                <a:gd name="T100" fmla="*/ 305 w 512"/>
                <a:gd name="T101" fmla="*/ 81 h 314"/>
                <a:gd name="T102" fmla="*/ 309 w 512"/>
                <a:gd name="T103" fmla="*/ 86 h 314"/>
                <a:gd name="T104" fmla="*/ 316 w 512"/>
                <a:gd name="T105" fmla="*/ 90 h 314"/>
                <a:gd name="T106" fmla="*/ 319 w 512"/>
                <a:gd name="T107" fmla="*/ 88 h 314"/>
                <a:gd name="T108" fmla="*/ 335 w 512"/>
                <a:gd name="T109" fmla="*/ 80 h 314"/>
                <a:gd name="T110" fmla="*/ 353 w 512"/>
                <a:gd name="T111" fmla="*/ 133 h 314"/>
                <a:gd name="T112" fmla="*/ 369 w 512"/>
                <a:gd name="T113" fmla="*/ 129 h 314"/>
                <a:gd name="T114" fmla="*/ 379 w 512"/>
                <a:gd name="T115" fmla="*/ 132 h 314"/>
                <a:gd name="T116" fmla="*/ 425 w 512"/>
                <a:gd name="T117" fmla="*/ 209 h 314"/>
                <a:gd name="T118" fmla="*/ 382 w 512"/>
                <a:gd name="T119" fmla="*/ 18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314">
                  <a:moveTo>
                    <a:pt x="443" y="178"/>
                  </a:moveTo>
                  <a:cubicBezTo>
                    <a:pt x="406" y="111"/>
                    <a:pt x="406" y="111"/>
                    <a:pt x="406" y="111"/>
                  </a:cubicBezTo>
                  <a:cubicBezTo>
                    <a:pt x="347" y="58"/>
                    <a:pt x="347" y="58"/>
                    <a:pt x="347" y="58"/>
                  </a:cubicBezTo>
                  <a:cubicBezTo>
                    <a:pt x="341" y="62"/>
                    <a:pt x="341" y="62"/>
                    <a:pt x="341" y="62"/>
                  </a:cubicBezTo>
                  <a:cubicBezTo>
                    <a:pt x="339" y="61"/>
                    <a:pt x="338" y="60"/>
                    <a:pt x="336" y="60"/>
                  </a:cubicBezTo>
                  <a:cubicBezTo>
                    <a:pt x="334" y="60"/>
                    <a:pt x="333" y="61"/>
                    <a:pt x="331" y="62"/>
                  </a:cubicBezTo>
                  <a:cubicBezTo>
                    <a:pt x="321" y="68"/>
                    <a:pt x="321" y="68"/>
                    <a:pt x="321" y="68"/>
                  </a:cubicBezTo>
                  <a:cubicBezTo>
                    <a:pt x="292" y="29"/>
                    <a:pt x="292" y="29"/>
                    <a:pt x="292" y="29"/>
                  </a:cubicBezTo>
                  <a:cubicBezTo>
                    <a:pt x="292" y="29"/>
                    <a:pt x="264" y="4"/>
                    <a:pt x="259" y="0"/>
                  </a:cubicBezTo>
                  <a:cubicBezTo>
                    <a:pt x="240" y="0"/>
                    <a:pt x="240" y="0"/>
                    <a:pt x="240" y="0"/>
                  </a:cubicBezTo>
                  <a:cubicBezTo>
                    <a:pt x="155" y="125"/>
                    <a:pt x="155" y="125"/>
                    <a:pt x="155" y="125"/>
                  </a:cubicBezTo>
                  <a:cubicBezTo>
                    <a:pt x="139" y="106"/>
                    <a:pt x="139" y="106"/>
                    <a:pt x="139" y="106"/>
                  </a:cubicBezTo>
                  <a:cubicBezTo>
                    <a:pt x="137" y="104"/>
                    <a:pt x="134" y="103"/>
                    <a:pt x="131" y="103"/>
                  </a:cubicBezTo>
                  <a:cubicBezTo>
                    <a:pt x="131" y="103"/>
                    <a:pt x="131" y="103"/>
                    <a:pt x="131" y="103"/>
                  </a:cubicBezTo>
                  <a:cubicBezTo>
                    <a:pt x="128" y="103"/>
                    <a:pt x="126" y="104"/>
                    <a:pt x="124" y="106"/>
                  </a:cubicBezTo>
                  <a:cubicBezTo>
                    <a:pt x="119" y="112"/>
                    <a:pt x="119" y="112"/>
                    <a:pt x="119" y="112"/>
                  </a:cubicBezTo>
                  <a:cubicBezTo>
                    <a:pt x="115" y="106"/>
                    <a:pt x="115" y="106"/>
                    <a:pt x="115" y="106"/>
                  </a:cubicBezTo>
                  <a:cubicBezTo>
                    <a:pt x="75" y="158"/>
                    <a:pt x="75" y="158"/>
                    <a:pt x="75" y="158"/>
                  </a:cubicBezTo>
                  <a:cubicBezTo>
                    <a:pt x="37" y="211"/>
                    <a:pt x="37" y="211"/>
                    <a:pt x="37" y="211"/>
                  </a:cubicBezTo>
                  <a:cubicBezTo>
                    <a:pt x="0" y="314"/>
                    <a:pt x="0" y="314"/>
                    <a:pt x="0" y="314"/>
                  </a:cubicBezTo>
                  <a:cubicBezTo>
                    <a:pt x="512" y="314"/>
                    <a:pt x="512" y="314"/>
                    <a:pt x="512" y="314"/>
                  </a:cubicBezTo>
                  <a:lnTo>
                    <a:pt x="443" y="178"/>
                  </a:lnTo>
                  <a:close/>
                  <a:moveTo>
                    <a:pt x="96" y="175"/>
                  </a:moveTo>
                  <a:cubicBezTo>
                    <a:pt x="130" y="126"/>
                    <a:pt x="130" y="126"/>
                    <a:pt x="130" y="126"/>
                  </a:cubicBezTo>
                  <a:cubicBezTo>
                    <a:pt x="137" y="159"/>
                    <a:pt x="137" y="159"/>
                    <a:pt x="137" y="159"/>
                  </a:cubicBezTo>
                  <a:lnTo>
                    <a:pt x="96" y="175"/>
                  </a:lnTo>
                  <a:close/>
                  <a:moveTo>
                    <a:pt x="382" y="180"/>
                  </a:moveTo>
                  <a:cubicBezTo>
                    <a:pt x="380" y="179"/>
                    <a:pt x="377" y="179"/>
                    <a:pt x="375" y="179"/>
                  </a:cubicBezTo>
                  <a:cubicBezTo>
                    <a:pt x="373" y="180"/>
                    <a:pt x="371" y="181"/>
                    <a:pt x="370" y="184"/>
                  </a:cubicBezTo>
                  <a:cubicBezTo>
                    <a:pt x="358" y="207"/>
                    <a:pt x="358" y="207"/>
                    <a:pt x="358" y="207"/>
                  </a:cubicBezTo>
                  <a:cubicBezTo>
                    <a:pt x="365" y="256"/>
                    <a:pt x="365" y="256"/>
                    <a:pt x="365" y="256"/>
                  </a:cubicBezTo>
                  <a:cubicBezTo>
                    <a:pt x="323" y="203"/>
                    <a:pt x="323" y="203"/>
                    <a:pt x="323" y="203"/>
                  </a:cubicBezTo>
                  <a:cubicBezTo>
                    <a:pt x="323" y="203"/>
                    <a:pt x="307" y="180"/>
                    <a:pt x="308" y="172"/>
                  </a:cubicBezTo>
                  <a:cubicBezTo>
                    <a:pt x="310" y="165"/>
                    <a:pt x="324" y="115"/>
                    <a:pt x="324" y="115"/>
                  </a:cubicBezTo>
                  <a:cubicBezTo>
                    <a:pt x="325" y="113"/>
                    <a:pt x="324" y="111"/>
                    <a:pt x="322" y="110"/>
                  </a:cubicBezTo>
                  <a:cubicBezTo>
                    <a:pt x="321" y="109"/>
                    <a:pt x="319" y="108"/>
                    <a:pt x="317" y="109"/>
                  </a:cubicBezTo>
                  <a:cubicBezTo>
                    <a:pt x="272" y="136"/>
                    <a:pt x="272" y="136"/>
                    <a:pt x="272" y="136"/>
                  </a:cubicBezTo>
                  <a:cubicBezTo>
                    <a:pt x="235" y="162"/>
                    <a:pt x="235" y="162"/>
                    <a:pt x="235" y="162"/>
                  </a:cubicBezTo>
                  <a:cubicBezTo>
                    <a:pt x="213" y="171"/>
                    <a:pt x="213" y="171"/>
                    <a:pt x="213" y="171"/>
                  </a:cubicBezTo>
                  <a:cubicBezTo>
                    <a:pt x="218" y="212"/>
                    <a:pt x="218" y="212"/>
                    <a:pt x="218" y="212"/>
                  </a:cubicBezTo>
                  <a:cubicBezTo>
                    <a:pt x="192" y="171"/>
                    <a:pt x="192" y="171"/>
                    <a:pt x="192" y="171"/>
                  </a:cubicBezTo>
                  <a:cubicBezTo>
                    <a:pt x="191" y="169"/>
                    <a:pt x="191" y="166"/>
                    <a:pt x="192" y="164"/>
                  </a:cubicBezTo>
                  <a:cubicBezTo>
                    <a:pt x="192" y="161"/>
                    <a:pt x="194" y="159"/>
                    <a:pt x="197" y="159"/>
                  </a:cubicBezTo>
                  <a:cubicBezTo>
                    <a:pt x="212" y="153"/>
                    <a:pt x="212" y="153"/>
                    <a:pt x="212" y="153"/>
                  </a:cubicBezTo>
                  <a:cubicBezTo>
                    <a:pt x="225" y="115"/>
                    <a:pt x="225" y="115"/>
                    <a:pt x="225" y="115"/>
                  </a:cubicBezTo>
                  <a:cubicBezTo>
                    <a:pt x="249" y="27"/>
                    <a:pt x="249" y="27"/>
                    <a:pt x="249" y="27"/>
                  </a:cubicBezTo>
                  <a:cubicBezTo>
                    <a:pt x="256" y="27"/>
                    <a:pt x="256" y="27"/>
                    <a:pt x="256" y="27"/>
                  </a:cubicBezTo>
                  <a:cubicBezTo>
                    <a:pt x="261" y="31"/>
                    <a:pt x="273" y="41"/>
                    <a:pt x="282" y="49"/>
                  </a:cubicBezTo>
                  <a:cubicBezTo>
                    <a:pt x="290" y="60"/>
                    <a:pt x="290" y="60"/>
                    <a:pt x="290" y="60"/>
                  </a:cubicBezTo>
                  <a:cubicBezTo>
                    <a:pt x="289" y="69"/>
                    <a:pt x="285" y="90"/>
                    <a:pt x="280" y="98"/>
                  </a:cubicBezTo>
                  <a:cubicBezTo>
                    <a:pt x="276" y="106"/>
                    <a:pt x="295" y="91"/>
                    <a:pt x="305" y="81"/>
                  </a:cubicBezTo>
                  <a:cubicBezTo>
                    <a:pt x="309" y="86"/>
                    <a:pt x="309" y="86"/>
                    <a:pt x="309" y="86"/>
                  </a:cubicBezTo>
                  <a:cubicBezTo>
                    <a:pt x="311" y="88"/>
                    <a:pt x="313" y="90"/>
                    <a:pt x="316" y="90"/>
                  </a:cubicBezTo>
                  <a:cubicBezTo>
                    <a:pt x="317" y="90"/>
                    <a:pt x="318" y="89"/>
                    <a:pt x="319" y="88"/>
                  </a:cubicBezTo>
                  <a:cubicBezTo>
                    <a:pt x="335" y="80"/>
                    <a:pt x="335" y="80"/>
                    <a:pt x="335" y="80"/>
                  </a:cubicBezTo>
                  <a:cubicBezTo>
                    <a:pt x="353" y="133"/>
                    <a:pt x="353" y="133"/>
                    <a:pt x="353" y="133"/>
                  </a:cubicBezTo>
                  <a:cubicBezTo>
                    <a:pt x="369" y="129"/>
                    <a:pt x="369" y="129"/>
                    <a:pt x="369" y="129"/>
                  </a:cubicBezTo>
                  <a:cubicBezTo>
                    <a:pt x="373" y="128"/>
                    <a:pt x="377" y="129"/>
                    <a:pt x="379" y="132"/>
                  </a:cubicBezTo>
                  <a:cubicBezTo>
                    <a:pt x="425" y="209"/>
                    <a:pt x="425" y="209"/>
                    <a:pt x="425" y="209"/>
                  </a:cubicBezTo>
                  <a:lnTo>
                    <a:pt x="382" y="180"/>
                  </a:lnTo>
                  <a:close/>
                </a:path>
              </a:pathLst>
            </a:custGeom>
            <a:grp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60" name="Freeform 354">
              <a:extLst>
                <a:ext uri="{FF2B5EF4-FFF2-40B4-BE49-F238E27FC236}">
                  <a16:creationId xmlns:a16="http://schemas.microsoft.com/office/drawing/2014/main" id="{DC0E8839-48EF-4CBD-8134-E9E9C550B50E}"/>
                </a:ext>
              </a:extLst>
            </p:cNvPr>
            <p:cNvSpPr>
              <a:spLocks noEditPoints="1"/>
            </p:cNvSpPr>
            <p:nvPr/>
          </p:nvSpPr>
          <p:spPr bwMode="auto">
            <a:xfrm>
              <a:off x="5545243" y="1560396"/>
              <a:ext cx="878091" cy="537740"/>
            </a:xfrm>
            <a:custGeom>
              <a:avLst/>
              <a:gdLst>
                <a:gd name="T0" fmla="*/ 443 w 512"/>
                <a:gd name="T1" fmla="*/ 178 h 314"/>
                <a:gd name="T2" fmla="*/ 406 w 512"/>
                <a:gd name="T3" fmla="*/ 111 h 314"/>
                <a:gd name="T4" fmla="*/ 347 w 512"/>
                <a:gd name="T5" fmla="*/ 58 h 314"/>
                <a:gd name="T6" fmla="*/ 341 w 512"/>
                <a:gd name="T7" fmla="*/ 62 h 314"/>
                <a:gd name="T8" fmla="*/ 336 w 512"/>
                <a:gd name="T9" fmla="*/ 60 h 314"/>
                <a:gd name="T10" fmla="*/ 331 w 512"/>
                <a:gd name="T11" fmla="*/ 62 h 314"/>
                <a:gd name="T12" fmla="*/ 321 w 512"/>
                <a:gd name="T13" fmla="*/ 68 h 314"/>
                <a:gd name="T14" fmla="*/ 292 w 512"/>
                <a:gd name="T15" fmla="*/ 29 h 314"/>
                <a:gd name="T16" fmla="*/ 259 w 512"/>
                <a:gd name="T17" fmla="*/ 0 h 314"/>
                <a:gd name="T18" fmla="*/ 240 w 512"/>
                <a:gd name="T19" fmla="*/ 0 h 314"/>
                <a:gd name="T20" fmla="*/ 155 w 512"/>
                <a:gd name="T21" fmla="*/ 125 h 314"/>
                <a:gd name="T22" fmla="*/ 139 w 512"/>
                <a:gd name="T23" fmla="*/ 106 h 314"/>
                <a:gd name="T24" fmla="*/ 131 w 512"/>
                <a:gd name="T25" fmla="*/ 103 h 314"/>
                <a:gd name="T26" fmla="*/ 131 w 512"/>
                <a:gd name="T27" fmla="*/ 103 h 314"/>
                <a:gd name="T28" fmla="*/ 124 w 512"/>
                <a:gd name="T29" fmla="*/ 106 h 314"/>
                <a:gd name="T30" fmla="*/ 119 w 512"/>
                <a:gd name="T31" fmla="*/ 112 h 314"/>
                <a:gd name="T32" fmla="*/ 115 w 512"/>
                <a:gd name="T33" fmla="*/ 106 h 314"/>
                <a:gd name="T34" fmla="*/ 75 w 512"/>
                <a:gd name="T35" fmla="*/ 158 h 314"/>
                <a:gd name="T36" fmla="*/ 37 w 512"/>
                <a:gd name="T37" fmla="*/ 211 h 314"/>
                <a:gd name="T38" fmla="*/ 0 w 512"/>
                <a:gd name="T39" fmla="*/ 314 h 314"/>
                <a:gd name="T40" fmla="*/ 512 w 512"/>
                <a:gd name="T41" fmla="*/ 314 h 314"/>
                <a:gd name="T42" fmla="*/ 443 w 512"/>
                <a:gd name="T43" fmla="*/ 178 h 314"/>
                <a:gd name="T44" fmla="*/ 96 w 512"/>
                <a:gd name="T45" fmla="*/ 175 h 314"/>
                <a:gd name="T46" fmla="*/ 130 w 512"/>
                <a:gd name="T47" fmla="*/ 126 h 314"/>
                <a:gd name="T48" fmla="*/ 137 w 512"/>
                <a:gd name="T49" fmla="*/ 159 h 314"/>
                <a:gd name="T50" fmla="*/ 96 w 512"/>
                <a:gd name="T51" fmla="*/ 175 h 314"/>
                <a:gd name="T52" fmla="*/ 382 w 512"/>
                <a:gd name="T53" fmla="*/ 180 h 314"/>
                <a:gd name="T54" fmla="*/ 375 w 512"/>
                <a:gd name="T55" fmla="*/ 179 h 314"/>
                <a:gd name="T56" fmla="*/ 370 w 512"/>
                <a:gd name="T57" fmla="*/ 184 h 314"/>
                <a:gd name="T58" fmla="*/ 358 w 512"/>
                <a:gd name="T59" fmla="*/ 207 h 314"/>
                <a:gd name="T60" fmla="*/ 365 w 512"/>
                <a:gd name="T61" fmla="*/ 256 h 314"/>
                <a:gd name="T62" fmla="*/ 323 w 512"/>
                <a:gd name="T63" fmla="*/ 203 h 314"/>
                <a:gd name="T64" fmla="*/ 308 w 512"/>
                <a:gd name="T65" fmla="*/ 172 h 314"/>
                <a:gd name="T66" fmla="*/ 324 w 512"/>
                <a:gd name="T67" fmla="*/ 115 h 314"/>
                <a:gd name="T68" fmla="*/ 322 w 512"/>
                <a:gd name="T69" fmla="*/ 110 h 314"/>
                <a:gd name="T70" fmla="*/ 317 w 512"/>
                <a:gd name="T71" fmla="*/ 109 h 314"/>
                <a:gd name="T72" fmla="*/ 272 w 512"/>
                <a:gd name="T73" fmla="*/ 136 h 314"/>
                <a:gd name="T74" fmla="*/ 235 w 512"/>
                <a:gd name="T75" fmla="*/ 162 h 314"/>
                <a:gd name="T76" fmla="*/ 213 w 512"/>
                <a:gd name="T77" fmla="*/ 171 h 314"/>
                <a:gd name="T78" fmla="*/ 218 w 512"/>
                <a:gd name="T79" fmla="*/ 212 h 314"/>
                <a:gd name="T80" fmla="*/ 192 w 512"/>
                <a:gd name="T81" fmla="*/ 171 h 314"/>
                <a:gd name="T82" fmla="*/ 192 w 512"/>
                <a:gd name="T83" fmla="*/ 164 h 314"/>
                <a:gd name="T84" fmla="*/ 197 w 512"/>
                <a:gd name="T85" fmla="*/ 159 h 314"/>
                <a:gd name="T86" fmla="*/ 212 w 512"/>
                <a:gd name="T87" fmla="*/ 153 h 314"/>
                <a:gd name="T88" fmla="*/ 225 w 512"/>
                <a:gd name="T89" fmla="*/ 115 h 314"/>
                <a:gd name="T90" fmla="*/ 249 w 512"/>
                <a:gd name="T91" fmla="*/ 27 h 314"/>
                <a:gd name="T92" fmla="*/ 256 w 512"/>
                <a:gd name="T93" fmla="*/ 27 h 314"/>
                <a:gd name="T94" fmla="*/ 282 w 512"/>
                <a:gd name="T95" fmla="*/ 49 h 314"/>
                <a:gd name="T96" fmla="*/ 290 w 512"/>
                <a:gd name="T97" fmla="*/ 60 h 314"/>
                <a:gd name="T98" fmla="*/ 280 w 512"/>
                <a:gd name="T99" fmla="*/ 98 h 314"/>
                <a:gd name="T100" fmla="*/ 305 w 512"/>
                <a:gd name="T101" fmla="*/ 81 h 314"/>
                <a:gd name="T102" fmla="*/ 309 w 512"/>
                <a:gd name="T103" fmla="*/ 86 h 314"/>
                <a:gd name="T104" fmla="*/ 316 w 512"/>
                <a:gd name="T105" fmla="*/ 90 h 314"/>
                <a:gd name="T106" fmla="*/ 319 w 512"/>
                <a:gd name="T107" fmla="*/ 88 h 314"/>
                <a:gd name="T108" fmla="*/ 335 w 512"/>
                <a:gd name="T109" fmla="*/ 80 h 314"/>
                <a:gd name="T110" fmla="*/ 353 w 512"/>
                <a:gd name="T111" fmla="*/ 133 h 314"/>
                <a:gd name="T112" fmla="*/ 369 w 512"/>
                <a:gd name="T113" fmla="*/ 129 h 314"/>
                <a:gd name="T114" fmla="*/ 379 w 512"/>
                <a:gd name="T115" fmla="*/ 132 h 314"/>
                <a:gd name="T116" fmla="*/ 425 w 512"/>
                <a:gd name="T117" fmla="*/ 209 h 314"/>
                <a:gd name="T118" fmla="*/ 382 w 512"/>
                <a:gd name="T119" fmla="*/ 18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314">
                  <a:moveTo>
                    <a:pt x="443" y="178"/>
                  </a:moveTo>
                  <a:cubicBezTo>
                    <a:pt x="406" y="111"/>
                    <a:pt x="406" y="111"/>
                    <a:pt x="406" y="111"/>
                  </a:cubicBezTo>
                  <a:cubicBezTo>
                    <a:pt x="347" y="58"/>
                    <a:pt x="347" y="58"/>
                    <a:pt x="347" y="58"/>
                  </a:cubicBezTo>
                  <a:cubicBezTo>
                    <a:pt x="341" y="62"/>
                    <a:pt x="341" y="62"/>
                    <a:pt x="341" y="62"/>
                  </a:cubicBezTo>
                  <a:cubicBezTo>
                    <a:pt x="339" y="61"/>
                    <a:pt x="338" y="60"/>
                    <a:pt x="336" y="60"/>
                  </a:cubicBezTo>
                  <a:cubicBezTo>
                    <a:pt x="334" y="60"/>
                    <a:pt x="333" y="61"/>
                    <a:pt x="331" y="62"/>
                  </a:cubicBezTo>
                  <a:cubicBezTo>
                    <a:pt x="321" y="68"/>
                    <a:pt x="321" y="68"/>
                    <a:pt x="321" y="68"/>
                  </a:cubicBezTo>
                  <a:cubicBezTo>
                    <a:pt x="292" y="29"/>
                    <a:pt x="292" y="29"/>
                    <a:pt x="292" y="29"/>
                  </a:cubicBezTo>
                  <a:cubicBezTo>
                    <a:pt x="292" y="29"/>
                    <a:pt x="264" y="4"/>
                    <a:pt x="259" y="0"/>
                  </a:cubicBezTo>
                  <a:cubicBezTo>
                    <a:pt x="240" y="0"/>
                    <a:pt x="240" y="0"/>
                    <a:pt x="240" y="0"/>
                  </a:cubicBezTo>
                  <a:cubicBezTo>
                    <a:pt x="155" y="125"/>
                    <a:pt x="155" y="125"/>
                    <a:pt x="155" y="125"/>
                  </a:cubicBezTo>
                  <a:cubicBezTo>
                    <a:pt x="139" y="106"/>
                    <a:pt x="139" y="106"/>
                    <a:pt x="139" y="106"/>
                  </a:cubicBezTo>
                  <a:cubicBezTo>
                    <a:pt x="137" y="104"/>
                    <a:pt x="134" y="103"/>
                    <a:pt x="131" y="103"/>
                  </a:cubicBezTo>
                  <a:cubicBezTo>
                    <a:pt x="131" y="103"/>
                    <a:pt x="131" y="103"/>
                    <a:pt x="131" y="103"/>
                  </a:cubicBezTo>
                  <a:cubicBezTo>
                    <a:pt x="128" y="103"/>
                    <a:pt x="126" y="104"/>
                    <a:pt x="124" y="106"/>
                  </a:cubicBezTo>
                  <a:cubicBezTo>
                    <a:pt x="119" y="112"/>
                    <a:pt x="119" y="112"/>
                    <a:pt x="119" y="112"/>
                  </a:cubicBezTo>
                  <a:cubicBezTo>
                    <a:pt x="115" y="106"/>
                    <a:pt x="115" y="106"/>
                    <a:pt x="115" y="106"/>
                  </a:cubicBezTo>
                  <a:cubicBezTo>
                    <a:pt x="75" y="158"/>
                    <a:pt x="75" y="158"/>
                    <a:pt x="75" y="158"/>
                  </a:cubicBezTo>
                  <a:cubicBezTo>
                    <a:pt x="37" y="211"/>
                    <a:pt x="37" y="211"/>
                    <a:pt x="37" y="211"/>
                  </a:cubicBezTo>
                  <a:cubicBezTo>
                    <a:pt x="0" y="314"/>
                    <a:pt x="0" y="314"/>
                    <a:pt x="0" y="314"/>
                  </a:cubicBezTo>
                  <a:cubicBezTo>
                    <a:pt x="512" y="314"/>
                    <a:pt x="512" y="314"/>
                    <a:pt x="512" y="314"/>
                  </a:cubicBezTo>
                  <a:lnTo>
                    <a:pt x="443" y="178"/>
                  </a:lnTo>
                  <a:close/>
                  <a:moveTo>
                    <a:pt x="96" y="175"/>
                  </a:moveTo>
                  <a:cubicBezTo>
                    <a:pt x="130" y="126"/>
                    <a:pt x="130" y="126"/>
                    <a:pt x="130" y="126"/>
                  </a:cubicBezTo>
                  <a:cubicBezTo>
                    <a:pt x="137" y="159"/>
                    <a:pt x="137" y="159"/>
                    <a:pt x="137" y="159"/>
                  </a:cubicBezTo>
                  <a:lnTo>
                    <a:pt x="96" y="175"/>
                  </a:lnTo>
                  <a:close/>
                  <a:moveTo>
                    <a:pt x="382" y="180"/>
                  </a:moveTo>
                  <a:cubicBezTo>
                    <a:pt x="380" y="179"/>
                    <a:pt x="377" y="179"/>
                    <a:pt x="375" y="179"/>
                  </a:cubicBezTo>
                  <a:cubicBezTo>
                    <a:pt x="373" y="180"/>
                    <a:pt x="371" y="181"/>
                    <a:pt x="370" y="184"/>
                  </a:cubicBezTo>
                  <a:cubicBezTo>
                    <a:pt x="358" y="207"/>
                    <a:pt x="358" y="207"/>
                    <a:pt x="358" y="207"/>
                  </a:cubicBezTo>
                  <a:cubicBezTo>
                    <a:pt x="365" y="256"/>
                    <a:pt x="365" y="256"/>
                    <a:pt x="365" y="256"/>
                  </a:cubicBezTo>
                  <a:cubicBezTo>
                    <a:pt x="323" y="203"/>
                    <a:pt x="323" y="203"/>
                    <a:pt x="323" y="203"/>
                  </a:cubicBezTo>
                  <a:cubicBezTo>
                    <a:pt x="323" y="203"/>
                    <a:pt x="307" y="180"/>
                    <a:pt x="308" y="172"/>
                  </a:cubicBezTo>
                  <a:cubicBezTo>
                    <a:pt x="310" y="165"/>
                    <a:pt x="324" y="115"/>
                    <a:pt x="324" y="115"/>
                  </a:cubicBezTo>
                  <a:cubicBezTo>
                    <a:pt x="325" y="113"/>
                    <a:pt x="324" y="111"/>
                    <a:pt x="322" y="110"/>
                  </a:cubicBezTo>
                  <a:cubicBezTo>
                    <a:pt x="321" y="109"/>
                    <a:pt x="319" y="108"/>
                    <a:pt x="317" y="109"/>
                  </a:cubicBezTo>
                  <a:cubicBezTo>
                    <a:pt x="272" y="136"/>
                    <a:pt x="272" y="136"/>
                    <a:pt x="272" y="136"/>
                  </a:cubicBezTo>
                  <a:cubicBezTo>
                    <a:pt x="235" y="162"/>
                    <a:pt x="235" y="162"/>
                    <a:pt x="235" y="162"/>
                  </a:cubicBezTo>
                  <a:cubicBezTo>
                    <a:pt x="213" y="171"/>
                    <a:pt x="213" y="171"/>
                    <a:pt x="213" y="171"/>
                  </a:cubicBezTo>
                  <a:cubicBezTo>
                    <a:pt x="218" y="212"/>
                    <a:pt x="218" y="212"/>
                    <a:pt x="218" y="212"/>
                  </a:cubicBezTo>
                  <a:cubicBezTo>
                    <a:pt x="192" y="171"/>
                    <a:pt x="192" y="171"/>
                    <a:pt x="192" y="171"/>
                  </a:cubicBezTo>
                  <a:cubicBezTo>
                    <a:pt x="191" y="169"/>
                    <a:pt x="191" y="166"/>
                    <a:pt x="192" y="164"/>
                  </a:cubicBezTo>
                  <a:cubicBezTo>
                    <a:pt x="192" y="161"/>
                    <a:pt x="194" y="159"/>
                    <a:pt x="197" y="159"/>
                  </a:cubicBezTo>
                  <a:cubicBezTo>
                    <a:pt x="212" y="153"/>
                    <a:pt x="212" y="153"/>
                    <a:pt x="212" y="153"/>
                  </a:cubicBezTo>
                  <a:cubicBezTo>
                    <a:pt x="225" y="115"/>
                    <a:pt x="225" y="115"/>
                    <a:pt x="225" y="115"/>
                  </a:cubicBezTo>
                  <a:cubicBezTo>
                    <a:pt x="249" y="27"/>
                    <a:pt x="249" y="27"/>
                    <a:pt x="249" y="27"/>
                  </a:cubicBezTo>
                  <a:cubicBezTo>
                    <a:pt x="256" y="27"/>
                    <a:pt x="256" y="27"/>
                    <a:pt x="256" y="27"/>
                  </a:cubicBezTo>
                  <a:cubicBezTo>
                    <a:pt x="261" y="31"/>
                    <a:pt x="273" y="41"/>
                    <a:pt x="282" y="49"/>
                  </a:cubicBezTo>
                  <a:cubicBezTo>
                    <a:pt x="290" y="60"/>
                    <a:pt x="290" y="60"/>
                    <a:pt x="290" y="60"/>
                  </a:cubicBezTo>
                  <a:cubicBezTo>
                    <a:pt x="289" y="69"/>
                    <a:pt x="285" y="90"/>
                    <a:pt x="280" y="98"/>
                  </a:cubicBezTo>
                  <a:cubicBezTo>
                    <a:pt x="276" y="106"/>
                    <a:pt x="295" y="91"/>
                    <a:pt x="305" y="81"/>
                  </a:cubicBezTo>
                  <a:cubicBezTo>
                    <a:pt x="309" y="86"/>
                    <a:pt x="309" y="86"/>
                    <a:pt x="309" y="86"/>
                  </a:cubicBezTo>
                  <a:cubicBezTo>
                    <a:pt x="311" y="88"/>
                    <a:pt x="313" y="90"/>
                    <a:pt x="316" y="90"/>
                  </a:cubicBezTo>
                  <a:cubicBezTo>
                    <a:pt x="317" y="90"/>
                    <a:pt x="318" y="89"/>
                    <a:pt x="319" y="88"/>
                  </a:cubicBezTo>
                  <a:cubicBezTo>
                    <a:pt x="335" y="80"/>
                    <a:pt x="335" y="80"/>
                    <a:pt x="335" y="80"/>
                  </a:cubicBezTo>
                  <a:cubicBezTo>
                    <a:pt x="353" y="133"/>
                    <a:pt x="353" y="133"/>
                    <a:pt x="353" y="133"/>
                  </a:cubicBezTo>
                  <a:cubicBezTo>
                    <a:pt x="369" y="129"/>
                    <a:pt x="369" y="129"/>
                    <a:pt x="369" y="129"/>
                  </a:cubicBezTo>
                  <a:cubicBezTo>
                    <a:pt x="373" y="128"/>
                    <a:pt x="377" y="129"/>
                    <a:pt x="379" y="132"/>
                  </a:cubicBezTo>
                  <a:cubicBezTo>
                    <a:pt x="425" y="209"/>
                    <a:pt x="425" y="209"/>
                    <a:pt x="425" y="209"/>
                  </a:cubicBezTo>
                  <a:lnTo>
                    <a:pt x="382" y="180"/>
                  </a:lnTo>
                  <a:close/>
                </a:path>
              </a:pathLst>
            </a:custGeom>
            <a:grpFill/>
            <a:ln>
              <a:noFill/>
            </a:ln>
          </p:spPr>
          <p:txBody>
            <a:bodyPr vert="horz" wrap="square" lIns="91440" tIns="45720" rIns="91440" bIns="45720" numCol="1" anchor="t" anchorCtr="0" compatLnSpc="1">
              <a:prstTxWarp prst="textNoShape">
                <a:avLst/>
              </a:prstTxWarp>
            </a:bodyPr>
            <a:lstStyle/>
            <a:p>
              <a:endParaRPr lang="ja-JP" altLang="en-US"/>
            </a:p>
          </p:txBody>
        </p:sp>
      </p:grpSp>
      <p:grpSp>
        <p:nvGrpSpPr>
          <p:cNvPr id="709" name="グループ化 708">
            <a:extLst>
              <a:ext uri="{FF2B5EF4-FFF2-40B4-BE49-F238E27FC236}">
                <a16:creationId xmlns:a16="http://schemas.microsoft.com/office/drawing/2014/main" id="{1CCABA55-B471-47BC-A6A4-F285EFCD8485}"/>
              </a:ext>
            </a:extLst>
          </p:cNvPr>
          <p:cNvGrpSpPr/>
          <p:nvPr/>
        </p:nvGrpSpPr>
        <p:grpSpPr>
          <a:xfrm>
            <a:off x="4768324" y="1766796"/>
            <a:ext cx="903739" cy="513318"/>
            <a:chOff x="1311177" y="1982734"/>
            <a:chExt cx="1569165" cy="891276"/>
          </a:xfrm>
        </p:grpSpPr>
        <p:sp>
          <p:nvSpPr>
            <p:cNvPr id="710" name="Freeform 19">
              <a:extLst>
                <a:ext uri="{FF2B5EF4-FFF2-40B4-BE49-F238E27FC236}">
                  <a16:creationId xmlns:a16="http://schemas.microsoft.com/office/drawing/2014/main" id="{6282FB74-7C41-47F2-97D0-5D8C169ACA1F}"/>
                </a:ext>
              </a:extLst>
            </p:cNvPr>
            <p:cNvSpPr>
              <a:spLocks noChangeAspect="1" noEditPoints="1"/>
            </p:cNvSpPr>
            <p:nvPr/>
          </p:nvSpPr>
          <p:spPr bwMode="auto">
            <a:xfrm>
              <a:off x="2594697" y="2125312"/>
              <a:ext cx="285645" cy="459144"/>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1" name="Freeform 19">
              <a:extLst>
                <a:ext uri="{FF2B5EF4-FFF2-40B4-BE49-F238E27FC236}">
                  <a16:creationId xmlns:a16="http://schemas.microsoft.com/office/drawing/2014/main" id="{D8825971-B6E1-4DD2-8742-89F6705EBEE6}"/>
                </a:ext>
              </a:extLst>
            </p:cNvPr>
            <p:cNvSpPr>
              <a:spLocks noChangeAspect="1" noEditPoints="1"/>
            </p:cNvSpPr>
            <p:nvPr/>
          </p:nvSpPr>
          <p:spPr bwMode="auto">
            <a:xfrm>
              <a:off x="2298132" y="1982734"/>
              <a:ext cx="366636" cy="58932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2" name="Freeform 19">
              <a:extLst>
                <a:ext uri="{FF2B5EF4-FFF2-40B4-BE49-F238E27FC236}">
                  <a16:creationId xmlns:a16="http://schemas.microsoft.com/office/drawing/2014/main" id="{FC463D3B-4D22-4DBE-845F-A0D27C44E980}"/>
                </a:ext>
              </a:extLst>
            </p:cNvPr>
            <p:cNvSpPr>
              <a:spLocks noChangeAspect="1" noEditPoints="1"/>
            </p:cNvSpPr>
            <p:nvPr/>
          </p:nvSpPr>
          <p:spPr bwMode="auto">
            <a:xfrm>
              <a:off x="1907380" y="2167780"/>
              <a:ext cx="338625" cy="472336"/>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3" name="Freeform 19">
              <a:extLst>
                <a:ext uri="{FF2B5EF4-FFF2-40B4-BE49-F238E27FC236}">
                  <a16:creationId xmlns:a16="http://schemas.microsoft.com/office/drawing/2014/main" id="{36D4D017-0309-4A64-9B95-37A1399A5286}"/>
                </a:ext>
              </a:extLst>
            </p:cNvPr>
            <p:cNvSpPr>
              <a:spLocks noChangeAspect="1" noEditPoints="1"/>
            </p:cNvSpPr>
            <p:nvPr/>
          </p:nvSpPr>
          <p:spPr bwMode="auto">
            <a:xfrm>
              <a:off x="1692437" y="2265872"/>
              <a:ext cx="324001" cy="60813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dirty="0"/>
            </a:p>
          </p:txBody>
        </p:sp>
        <p:sp>
          <p:nvSpPr>
            <p:cNvPr id="714" name="Freeform 19">
              <a:extLst>
                <a:ext uri="{FF2B5EF4-FFF2-40B4-BE49-F238E27FC236}">
                  <a16:creationId xmlns:a16="http://schemas.microsoft.com/office/drawing/2014/main" id="{C7532AF3-FA2D-4EF9-98FB-C1DD851E4A09}"/>
                </a:ext>
              </a:extLst>
            </p:cNvPr>
            <p:cNvSpPr>
              <a:spLocks noChangeAspect="1" noEditPoints="1"/>
            </p:cNvSpPr>
            <p:nvPr/>
          </p:nvSpPr>
          <p:spPr bwMode="auto">
            <a:xfrm>
              <a:off x="1311177" y="2156054"/>
              <a:ext cx="366636" cy="58932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grpSp>
        <p:nvGrpSpPr>
          <p:cNvPr id="715" name="グループ化 714">
            <a:extLst>
              <a:ext uri="{FF2B5EF4-FFF2-40B4-BE49-F238E27FC236}">
                <a16:creationId xmlns:a16="http://schemas.microsoft.com/office/drawing/2014/main" id="{B3FC5CF1-0F87-4EE5-966E-4B479ADF437A}"/>
              </a:ext>
            </a:extLst>
          </p:cNvPr>
          <p:cNvGrpSpPr/>
          <p:nvPr/>
        </p:nvGrpSpPr>
        <p:grpSpPr>
          <a:xfrm flipH="1">
            <a:off x="3856306" y="1477757"/>
            <a:ext cx="903739" cy="513318"/>
            <a:chOff x="1311177" y="1982734"/>
            <a:chExt cx="1569165" cy="891276"/>
          </a:xfrm>
        </p:grpSpPr>
        <p:sp>
          <p:nvSpPr>
            <p:cNvPr id="716" name="Freeform 19">
              <a:extLst>
                <a:ext uri="{FF2B5EF4-FFF2-40B4-BE49-F238E27FC236}">
                  <a16:creationId xmlns:a16="http://schemas.microsoft.com/office/drawing/2014/main" id="{DE026C5C-365D-4CBE-B62C-D3F51EBC1054}"/>
                </a:ext>
              </a:extLst>
            </p:cNvPr>
            <p:cNvSpPr>
              <a:spLocks noChangeAspect="1" noEditPoints="1"/>
            </p:cNvSpPr>
            <p:nvPr/>
          </p:nvSpPr>
          <p:spPr bwMode="auto">
            <a:xfrm>
              <a:off x="2594697" y="2125312"/>
              <a:ext cx="285645" cy="459144"/>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7" name="Freeform 19">
              <a:extLst>
                <a:ext uri="{FF2B5EF4-FFF2-40B4-BE49-F238E27FC236}">
                  <a16:creationId xmlns:a16="http://schemas.microsoft.com/office/drawing/2014/main" id="{64BC7836-3EC1-4F5C-B587-65AF2F4F0C0E}"/>
                </a:ext>
              </a:extLst>
            </p:cNvPr>
            <p:cNvSpPr>
              <a:spLocks noChangeAspect="1" noEditPoints="1"/>
            </p:cNvSpPr>
            <p:nvPr/>
          </p:nvSpPr>
          <p:spPr bwMode="auto">
            <a:xfrm>
              <a:off x="2298132" y="1982734"/>
              <a:ext cx="366636" cy="58932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8" name="Freeform 19">
              <a:extLst>
                <a:ext uri="{FF2B5EF4-FFF2-40B4-BE49-F238E27FC236}">
                  <a16:creationId xmlns:a16="http://schemas.microsoft.com/office/drawing/2014/main" id="{B88A6C38-C089-4D7C-A08D-37AA9AD1459F}"/>
                </a:ext>
              </a:extLst>
            </p:cNvPr>
            <p:cNvSpPr>
              <a:spLocks noChangeAspect="1" noEditPoints="1"/>
            </p:cNvSpPr>
            <p:nvPr/>
          </p:nvSpPr>
          <p:spPr bwMode="auto">
            <a:xfrm>
              <a:off x="1907380" y="2167780"/>
              <a:ext cx="338625" cy="472336"/>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9" name="Freeform 19">
              <a:extLst>
                <a:ext uri="{FF2B5EF4-FFF2-40B4-BE49-F238E27FC236}">
                  <a16:creationId xmlns:a16="http://schemas.microsoft.com/office/drawing/2014/main" id="{1D26FB0D-61BE-42A4-B14A-38B2420886FC}"/>
                </a:ext>
              </a:extLst>
            </p:cNvPr>
            <p:cNvSpPr>
              <a:spLocks noChangeAspect="1" noEditPoints="1"/>
            </p:cNvSpPr>
            <p:nvPr/>
          </p:nvSpPr>
          <p:spPr bwMode="auto">
            <a:xfrm>
              <a:off x="1692437" y="2265872"/>
              <a:ext cx="324001" cy="60813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dirty="0"/>
            </a:p>
          </p:txBody>
        </p:sp>
        <p:sp>
          <p:nvSpPr>
            <p:cNvPr id="720" name="Freeform 19">
              <a:extLst>
                <a:ext uri="{FF2B5EF4-FFF2-40B4-BE49-F238E27FC236}">
                  <a16:creationId xmlns:a16="http://schemas.microsoft.com/office/drawing/2014/main" id="{D7523CC9-B99D-4E77-A127-89765EC62486}"/>
                </a:ext>
              </a:extLst>
            </p:cNvPr>
            <p:cNvSpPr>
              <a:spLocks noChangeAspect="1" noEditPoints="1"/>
            </p:cNvSpPr>
            <p:nvPr/>
          </p:nvSpPr>
          <p:spPr bwMode="auto">
            <a:xfrm>
              <a:off x="1311177" y="2156054"/>
              <a:ext cx="366636" cy="58932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grpSp>
        <p:nvGrpSpPr>
          <p:cNvPr id="434" name="グループ化 433">
            <a:extLst>
              <a:ext uri="{FF2B5EF4-FFF2-40B4-BE49-F238E27FC236}">
                <a16:creationId xmlns:a16="http://schemas.microsoft.com/office/drawing/2014/main" id="{D72400CE-9D79-4FA2-A069-25D162E975D1}"/>
              </a:ext>
            </a:extLst>
          </p:cNvPr>
          <p:cNvGrpSpPr/>
          <p:nvPr/>
        </p:nvGrpSpPr>
        <p:grpSpPr>
          <a:xfrm>
            <a:off x="471247" y="2600649"/>
            <a:ext cx="1292483" cy="1557309"/>
            <a:chOff x="3015236" y="1318356"/>
            <a:chExt cx="1292483" cy="1557309"/>
          </a:xfrm>
        </p:grpSpPr>
        <p:grpSp>
          <p:nvGrpSpPr>
            <p:cNvPr id="435" name="Group 4">
              <a:extLst>
                <a:ext uri="{FF2B5EF4-FFF2-40B4-BE49-F238E27FC236}">
                  <a16:creationId xmlns:a16="http://schemas.microsoft.com/office/drawing/2014/main" id="{F6F0CF5C-E694-4D76-8C75-4DE3955C5164}"/>
                </a:ext>
              </a:extLst>
            </p:cNvPr>
            <p:cNvGrpSpPr>
              <a:grpSpLocks noChangeAspect="1"/>
            </p:cNvGrpSpPr>
            <p:nvPr/>
          </p:nvGrpSpPr>
          <p:grpSpPr bwMode="auto">
            <a:xfrm>
              <a:off x="3264746" y="1318356"/>
              <a:ext cx="793462" cy="1144472"/>
              <a:chOff x="3233" y="2188"/>
              <a:chExt cx="269" cy="388"/>
            </a:xfrm>
            <a:solidFill>
              <a:schemeClr val="tx2"/>
            </a:solidFill>
          </p:grpSpPr>
          <p:sp>
            <p:nvSpPr>
              <p:cNvPr id="437" name="Freeform 5">
                <a:extLst>
                  <a:ext uri="{FF2B5EF4-FFF2-40B4-BE49-F238E27FC236}">
                    <a16:creationId xmlns:a16="http://schemas.microsoft.com/office/drawing/2014/main" id="{91FD3B56-632D-4555-8F6E-09A07603173F}"/>
                  </a:ext>
                </a:extLst>
              </p:cNvPr>
              <p:cNvSpPr>
                <a:spLocks noEditPoints="1"/>
              </p:cNvSpPr>
              <p:nvPr/>
            </p:nvSpPr>
            <p:spPr bwMode="auto">
              <a:xfrm>
                <a:off x="3268" y="2188"/>
                <a:ext cx="227" cy="133"/>
              </a:xfrm>
              <a:custGeom>
                <a:avLst/>
                <a:gdLst>
                  <a:gd name="T0" fmla="*/ 190 w 193"/>
                  <a:gd name="T1" fmla="*/ 0 h 114"/>
                  <a:gd name="T2" fmla="*/ 4 w 193"/>
                  <a:gd name="T3" fmla="*/ 0 h 114"/>
                  <a:gd name="T4" fmla="*/ 0 w 193"/>
                  <a:gd name="T5" fmla="*/ 4 h 114"/>
                  <a:gd name="T6" fmla="*/ 0 w 193"/>
                  <a:gd name="T7" fmla="*/ 84 h 114"/>
                  <a:gd name="T8" fmla="*/ 4 w 193"/>
                  <a:gd name="T9" fmla="*/ 88 h 114"/>
                  <a:gd name="T10" fmla="*/ 135 w 193"/>
                  <a:gd name="T11" fmla="*/ 88 h 114"/>
                  <a:gd name="T12" fmla="*/ 137 w 193"/>
                  <a:gd name="T13" fmla="*/ 111 h 114"/>
                  <a:gd name="T14" fmla="*/ 139 w 193"/>
                  <a:gd name="T15" fmla="*/ 114 h 114"/>
                  <a:gd name="T16" fmla="*/ 140 w 193"/>
                  <a:gd name="T17" fmla="*/ 114 h 114"/>
                  <a:gd name="T18" fmla="*/ 143 w 193"/>
                  <a:gd name="T19" fmla="*/ 113 h 114"/>
                  <a:gd name="T20" fmla="*/ 162 w 193"/>
                  <a:gd name="T21" fmla="*/ 88 h 114"/>
                  <a:gd name="T22" fmla="*/ 190 w 193"/>
                  <a:gd name="T23" fmla="*/ 88 h 114"/>
                  <a:gd name="T24" fmla="*/ 193 w 193"/>
                  <a:gd name="T25" fmla="*/ 84 h 114"/>
                  <a:gd name="T26" fmla="*/ 193 w 193"/>
                  <a:gd name="T27" fmla="*/ 4 h 114"/>
                  <a:gd name="T28" fmla="*/ 190 w 193"/>
                  <a:gd name="T29" fmla="*/ 0 h 114"/>
                  <a:gd name="T30" fmla="*/ 186 w 193"/>
                  <a:gd name="T31" fmla="*/ 81 h 114"/>
                  <a:gd name="T32" fmla="*/ 160 w 193"/>
                  <a:gd name="T33" fmla="*/ 81 h 114"/>
                  <a:gd name="T34" fmla="*/ 157 w 193"/>
                  <a:gd name="T35" fmla="*/ 83 h 114"/>
                  <a:gd name="T36" fmla="*/ 143 w 193"/>
                  <a:gd name="T37" fmla="*/ 102 h 114"/>
                  <a:gd name="T38" fmla="*/ 142 w 193"/>
                  <a:gd name="T39" fmla="*/ 84 h 114"/>
                  <a:gd name="T40" fmla="*/ 138 w 193"/>
                  <a:gd name="T41" fmla="*/ 81 h 114"/>
                  <a:gd name="T42" fmla="*/ 7 w 193"/>
                  <a:gd name="T43" fmla="*/ 81 h 114"/>
                  <a:gd name="T44" fmla="*/ 7 w 193"/>
                  <a:gd name="T45" fmla="*/ 7 h 114"/>
                  <a:gd name="T46" fmla="*/ 186 w 193"/>
                  <a:gd name="T47" fmla="*/ 7 h 114"/>
                  <a:gd name="T48" fmla="*/ 186 w 193"/>
                  <a:gd name="T49" fmla="*/ 8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14">
                    <a:moveTo>
                      <a:pt x="190" y="0"/>
                    </a:moveTo>
                    <a:cubicBezTo>
                      <a:pt x="4" y="0"/>
                      <a:pt x="4" y="0"/>
                      <a:pt x="4" y="0"/>
                    </a:cubicBezTo>
                    <a:cubicBezTo>
                      <a:pt x="2" y="0"/>
                      <a:pt x="0" y="2"/>
                      <a:pt x="0" y="4"/>
                    </a:cubicBezTo>
                    <a:cubicBezTo>
                      <a:pt x="0" y="84"/>
                      <a:pt x="0" y="84"/>
                      <a:pt x="0" y="84"/>
                    </a:cubicBezTo>
                    <a:cubicBezTo>
                      <a:pt x="0" y="86"/>
                      <a:pt x="2" y="88"/>
                      <a:pt x="4" y="88"/>
                    </a:cubicBezTo>
                    <a:cubicBezTo>
                      <a:pt x="135" y="88"/>
                      <a:pt x="135" y="88"/>
                      <a:pt x="135" y="88"/>
                    </a:cubicBezTo>
                    <a:cubicBezTo>
                      <a:pt x="137" y="111"/>
                      <a:pt x="137" y="111"/>
                      <a:pt x="137" y="111"/>
                    </a:cubicBezTo>
                    <a:cubicBezTo>
                      <a:pt x="137" y="113"/>
                      <a:pt x="138" y="114"/>
                      <a:pt x="139" y="114"/>
                    </a:cubicBezTo>
                    <a:cubicBezTo>
                      <a:pt x="140" y="114"/>
                      <a:pt x="140" y="114"/>
                      <a:pt x="140" y="114"/>
                    </a:cubicBezTo>
                    <a:cubicBezTo>
                      <a:pt x="141" y="114"/>
                      <a:pt x="143" y="114"/>
                      <a:pt x="143" y="113"/>
                    </a:cubicBezTo>
                    <a:cubicBezTo>
                      <a:pt x="162" y="88"/>
                      <a:pt x="162" y="88"/>
                      <a:pt x="162" y="88"/>
                    </a:cubicBezTo>
                    <a:cubicBezTo>
                      <a:pt x="190" y="88"/>
                      <a:pt x="190" y="88"/>
                      <a:pt x="190" y="88"/>
                    </a:cubicBezTo>
                    <a:cubicBezTo>
                      <a:pt x="192" y="88"/>
                      <a:pt x="193" y="86"/>
                      <a:pt x="193" y="84"/>
                    </a:cubicBezTo>
                    <a:cubicBezTo>
                      <a:pt x="193" y="4"/>
                      <a:pt x="193" y="4"/>
                      <a:pt x="193" y="4"/>
                    </a:cubicBezTo>
                    <a:cubicBezTo>
                      <a:pt x="193" y="2"/>
                      <a:pt x="192" y="0"/>
                      <a:pt x="190" y="0"/>
                    </a:cubicBezTo>
                    <a:close/>
                    <a:moveTo>
                      <a:pt x="186" y="81"/>
                    </a:moveTo>
                    <a:cubicBezTo>
                      <a:pt x="160" y="81"/>
                      <a:pt x="160" y="81"/>
                      <a:pt x="160" y="81"/>
                    </a:cubicBezTo>
                    <a:cubicBezTo>
                      <a:pt x="159" y="81"/>
                      <a:pt x="157" y="82"/>
                      <a:pt x="157" y="83"/>
                    </a:cubicBezTo>
                    <a:cubicBezTo>
                      <a:pt x="143" y="102"/>
                      <a:pt x="143" y="102"/>
                      <a:pt x="143" y="102"/>
                    </a:cubicBezTo>
                    <a:cubicBezTo>
                      <a:pt x="142" y="84"/>
                      <a:pt x="142" y="84"/>
                      <a:pt x="142" y="84"/>
                    </a:cubicBezTo>
                    <a:cubicBezTo>
                      <a:pt x="142" y="83"/>
                      <a:pt x="140" y="81"/>
                      <a:pt x="138" y="81"/>
                    </a:cubicBezTo>
                    <a:cubicBezTo>
                      <a:pt x="7" y="81"/>
                      <a:pt x="7" y="81"/>
                      <a:pt x="7" y="81"/>
                    </a:cubicBezTo>
                    <a:cubicBezTo>
                      <a:pt x="7" y="7"/>
                      <a:pt x="7" y="7"/>
                      <a:pt x="7" y="7"/>
                    </a:cubicBezTo>
                    <a:cubicBezTo>
                      <a:pt x="186" y="7"/>
                      <a:pt x="186" y="7"/>
                      <a:pt x="186" y="7"/>
                    </a:cubicBezTo>
                    <a:lnTo>
                      <a:pt x="186"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8" name="Freeform 6">
                <a:extLst>
                  <a:ext uri="{FF2B5EF4-FFF2-40B4-BE49-F238E27FC236}">
                    <a16:creationId xmlns:a16="http://schemas.microsoft.com/office/drawing/2014/main" id="{9BEDFC85-B007-4FBA-8151-12500AD5B169}"/>
                  </a:ext>
                </a:extLst>
              </p:cNvPr>
              <p:cNvSpPr>
                <a:spLocks/>
              </p:cNvSpPr>
              <p:nvPr/>
            </p:nvSpPr>
            <p:spPr bwMode="auto">
              <a:xfrm>
                <a:off x="3315" y="2214"/>
                <a:ext cx="37" cy="50"/>
              </a:xfrm>
              <a:custGeom>
                <a:avLst/>
                <a:gdLst>
                  <a:gd name="T0" fmla="*/ 37 w 37"/>
                  <a:gd name="T1" fmla="*/ 41 h 50"/>
                  <a:gd name="T2" fmla="*/ 13 w 37"/>
                  <a:gd name="T3" fmla="*/ 41 h 50"/>
                  <a:gd name="T4" fmla="*/ 35 w 37"/>
                  <a:gd name="T5" fmla="*/ 7 h 50"/>
                  <a:gd name="T6" fmla="*/ 35 w 37"/>
                  <a:gd name="T7" fmla="*/ 0 h 50"/>
                  <a:gd name="T8" fmla="*/ 1 w 37"/>
                  <a:gd name="T9" fmla="*/ 0 h 50"/>
                  <a:gd name="T10" fmla="*/ 1 w 37"/>
                  <a:gd name="T11" fmla="*/ 8 h 50"/>
                  <a:gd name="T12" fmla="*/ 24 w 37"/>
                  <a:gd name="T13" fmla="*/ 8 h 50"/>
                  <a:gd name="T14" fmla="*/ 1 w 37"/>
                  <a:gd name="T15" fmla="*/ 42 h 50"/>
                  <a:gd name="T16" fmla="*/ 0 w 37"/>
                  <a:gd name="T17" fmla="*/ 43 h 50"/>
                  <a:gd name="T18" fmla="*/ 0 w 37"/>
                  <a:gd name="T19" fmla="*/ 50 h 50"/>
                  <a:gd name="T20" fmla="*/ 37 w 37"/>
                  <a:gd name="T21" fmla="*/ 50 h 50"/>
                  <a:gd name="T22" fmla="*/ 37 w 37"/>
                  <a:gd name="T23" fmla="*/ 4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50">
                    <a:moveTo>
                      <a:pt x="37" y="41"/>
                    </a:moveTo>
                    <a:lnTo>
                      <a:pt x="13" y="41"/>
                    </a:lnTo>
                    <a:lnTo>
                      <a:pt x="35" y="7"/>
                    </a:lnTo>
                    <a:lnTo>
                      <a:pt x="35" y="0"/>
                    </a:lnTo>
                    <a:lnTo>
                      <a:pt x="1" y="0"/>
                    </a:lnTo>
                    <a:lnTo>
                      <a:pt x="1" y="8"/>
                    </a:lnTo>
                    <a:lnTo>
                      <a:pt x="24" y="8"/>
                    </a:lnTo>
                    <a:lnTo>
                      <a:pt x="1" y="42"/>
                    </a:lnTo>
                    <a:lnTo>
                      <a:pt x="0" y="43"/>
                    </a:lnTo>
                    <a:lnTo>
                      <a:pt x="0" y="50"/>
                    </a:lnTo>
                    <a:lnTo>
                      <a:pt x="37" y="50"/>
                    </a:lnTo>
                    <a:lnTo>
                      <a:pt x="37"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9" name="Freeform 7">
                <a:extLst>
                  <a:ext uri="{FF2B5EF4-FFF2-40B4-BE49-F238E27FC236}">
                    <a16:creationId xmlns:a16="http://schemas.microsoft.com/office/drawing/2014/main" id="{4F28A965-0F57-4E3E-8324-6A8827F425A7}"/>
                  </a:ext>
                </a:extLst>
              </p:cNvPr>
              <p:cNvSpPr>
                <a:spLocks/>
              </p:cNvSpPr>
              <p:nvPr/>
            </p:nvSpPr>
            <p:spPr bwMode="auto">
              <a:xfrm>
                <a:off x="3365" y="2214"/>
                <a:ext cx="36" cy="50"/>
              </a:xfrm>
              <a:custGeom>
                <a:avLst/>
                <a:gdLst>
                  <a:gd name="T0" fmla="*/ 36 w 36"/>
                  <a:gd name="T1" fmla="*/ 41 h 50"/>
                  <a:gd name="T2" fmla="*/ 9 w 36"/>
                  <a:gd name="T3" fmla="*/ 41 h 50"/>
                  <a:gd name="T4" fmla="*/ 9 w 36"/>
                  <a:gd name="T5" fmla="*/ 29 h 50"/>
                  <a:gd name="T6" fmla="*/ 32 w 36"/>
                  <a:gd name="T7" fmla="*/ 29 h 50"/>
                  <a:gd name="T8" fmla="*/ 32 w 36"/>
                  <a:gd name="T9" fmla="*/ 21 h 50"/>
                  <a:gd name="T10" fmla="*/ 9 w 36"/>
                  <a:gd name="T11" fmla="*/ 21 h 50"/>
                  <a:gd name="T12" fmla="*/ 9 w 36"/>
                  <a:gd name="T13" fmla="*/ 8 h 50"/>
                  <a:gd name="T14" fmla="*/ 36 w 36"/>
                  <a:gd name="T15" fmla="*/ 8 h 50"/>
                  <a:gd name="T16" fmla="*/ 36 w 36"/>
                  <a:gd name="T17" fmla="*/ 0 h 50"/>
                  <a:gd name="T18" fmla="*/ 0 w 36"/>
                  <a:gd name="T19" fmla="*/ 0 h 50"/>
                  <a:gd name="T20" fmla="*/ 0 w 36"/>
                  <a:gd name="T21" fmla="*/ 50 h 50"/>
                  <a:gd name="T22" fmla="*/ 36 w 36"/>
                  <a:gd name="T23" fmla="*/ 50 h 50"/>
                  <a:gd name="T24" fmla="*/ 36 w 36"/>
                  <a:gd name="T25" fmla="*/ 4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50">
                    <a:moveTo>
                      <a:pt x="36" y="41"/>
                    </a:moveTo>
                    <a:lnTo>
                      <a:pt x="9" y="41"/>
                    </a:lnTo>
                    <a:lnTo>
                      <a:pt x="9" y="29"/>
                    </a:lnTo>
                    <a:lnTo>
                      <a:pt x="32" y="29"/>
                    </a:lnTo>
                    <a:lnTo>
                      <a:pt x="32" y="21"/>
                    </a:lnTo>
                    <a:lnTo>
                      <a:pt x="9" y="21"/>
                    </a:lnTo>
                    <a:lnTo>
                      <a:pt x="9" y="8"/>
                    </a:lnTo>
                    <a:lnTo>
                      <a:pt x="36" y="8"/>
                    </a:lnTo>
                    <a:lnTo>
                      <a:pt x="36" y="0"/>
                    </a:lnTo>
                    <a:lnTo>
                      <a:pt x="0" y="0"/>
                    </a:lnTo>
                    <a:lnTo>
                      <a:pt x="0" y="50"/>
                    </a:lnTo>
                    <a:lnTo>
                      <a:pt x="36" y="50"/>
                    </a:lnTo>
                    <a:lnTo>
                      <a:pt x="36"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0" name="Freeform 8">
                <a:extLst>
                  <a:ext uri="{FF2B5EF4-FFF2-40B4-BE49-F238E27FC236}">
                    <a16:creationId xmlns:a16="http://schemas.microsoft.com/office/drawing/2014/main" id="{4D118275-242E-42A7-9F08-E1E5E92F7EFB}"/>
                  </a:ext>
                </a:extLst>
              </p:cNvPr>
              <p:cNvSpPr>
                <a:spLocks noEditPoints="1"/>
              </p:cNvSpPr>
              <p:nvPr/>
            </p:nvSpPr>
            <p:spPr bwMode="auto">
              <a:xfrm>
                <a:off x="3413" y="2214"/>
                <a:ext cx="40" cy="50"/>
              </a:xfrm>
              <a:custGeom>
                <a:avLst/>
                <a:gdLst>
                  <a:gd name="T0" fmla="*/ 27 w 34"/>
                  <a:gd name="T1" fmla="*/ 41 h 43"/>
                  <a:gd name="T2" fmla="*/ 33 w 34"/>
                  <a:gd name="T3" fmla="*/ 37 h 43"/>
                  <a:gd name="T4" fmla="*/ 34 w 34"/>
                  <a:gd name="T5" fmla="*/ 31 h 43"/>
                  <a:gd name="T6" fmla="*/ 33 w 34"/>
                  <a:gd name="T7" fmla="*/ 26 h 43"/>
                  <a:gd name="T8" fmla="*/ 30 w 34"/>
                  <a:gd name="T9" fmla="*/ 22 h 43"/>
                  <a:gd name="T10" fmla="*/ 28 w 34"/>
                  <a:gd name="T11" fmla="*/ 21 h 43"/>
                  <a:gd name="T12" fmla="*/ 30 w 34"/>
                  <a:gd name="T13" fmla="*/ 20 h 43"/>
                  <a:gd name="T14" fmla="*/ 33 w 34"/>
                  <a:gd name="T15" fmla="*/ 16 h 43"/>
                  <a:gd name="T16" fmla="*/ 34 w 34"/>
                  <a:gd name="T17" fmla="*/ 12 h 43"/>
                  <a:gd name="T18" fmla="*/ 32 w 34"/>
                  <a:gd name="T19" fmla="*/ 6 h 43"/>
                  <a:gd name="T20" fmla="*/ 27 w 34"/>
                  <a:gd name="T21" fmla="*/ 2 h 43"/>
                  <a:gd name="T22" fmla="*/ 19 w 34"/>
                  <a:gd name="T23" fmla="*/ 0 h 43"/>
                  <a:gd name="T24" fmla="*/ 0 w 34"/>
                  <a:gd name="T25" fmla="*/ 0 h 43"/>
                  <a:gd name="T26" fmla="*/ 0 w 34"/>
                  <a:gd name="T27" fmla="*/ 43 h 43"/>
                  <a:gd name="T28" fmla="*/ 20 w 34"/>
                  <a:gd name="T29" fmla="*/ 43 h 43"/>
                  <a:gd name="T30" fmla="*/ 27 w 34"/>
                  <a:gd name="T31" fmla="*/ 41 h 43"/>
                  <a:gd name="T32" fmla="*/ 9 w 34"/>
                  <a:gd name="T33" fmla="*/ 7 h 43"/>
                  <a:gd name="T34" fmla="*/ 18 w 34"/>
                  <a:gd name="T35" fmla="*/ 7 h 43"/>
                  <a:gd name="T36" fmla="*/ 24 w 34"/>
                  <a:gd name="T37" fmla="*/ 9 h 43"/>
                  <a:gd name="T38" fmla="*/ 25 w 34"/>
                  <a:gd name="T39" fmla="*/ 12 h 43"/>
                  <a:gd name="T40" fmla="*/ 24 w 34"/>
                  <a:gd name="T41" fmla="*/ 16 h 43"/>
                  <a:gd name="T42" fmla="*/ 19 w 34"/>
                  <a:gd name="T43" fmla="*/ 17 h 43"/>
                  <a:gd name="T44" fmla="*/ 9 w 34"/>
                  <a:gd name="T45" fmla="*/ 17 h 43"/>
                  <a:gd name="T46" fmla="*/ 9 w 34"/>
                  <a:gd name="T47" fmla="*/ 7 h 43"/>
                  <a:gd name="T48" fmla="*/ 9 w 34"/>
                  <a:gd name="T49" fmla="*/ 36 h 43"/>
                  <a:gd name="T50" fmla="*/ 9 w 34"/>
                  <a:gd name="T51" fmla="*/ 24 h 43"/>
                  <a:gd name="T52" fmla="*/ 19 w 34"/>
                  <a:gd name="T53" fmla="*/ 24 h 43"/>
                  <a:gd name="T54" fmla="*/ 23 w 34"/>
                  <a:gd name="T55" fmla="*/ 25 h 43"/>
                  <a:gd name="T56" fmla="*/ 25 w 34"/>
                  <a:gd name="T57" fmla="*/ 27 h 43"/>
                  <a:gd name="T58" fmla="*/ 26 w 34"/>
                  <a:gd name="T59" fmla="*/ 30 h 43"/>
                  <a:gd name="T60" fmla="*/ 24 w 34"/>
                  <a:gd name="T61" fmla="*/ 34 h 43"/>
                  <a:gd name="T62" fmla="*/ 17 w 34"/>
                  <a:gd name="T63" fmla="*/ 36 h 43"/>
                  <a:gd name="T64" fmla="*/ 9 w 34"/>
                  <a:gd name="T65"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43">
                    <a:moveTo>
                      <a:pt x="27" y="41"/>
                    </a:moveTo>
                    <a:cubicBezTo>
                      <a:pt x="30" y="40"/>
                      <a:pt x="31" y="39"/>
                      <a:pt x="33" y="37"/>
                    </a:cubicBezTo>
                    <a:cubicBezTo>
                      <a:pt x="34" y="35"/>
                      <a:pt x="34" y="33"/>
                      <a:pt x="34" y="31"/>
                    </a:cubicBezTo>
                    <a:cubicBezTo>
                      <a:pt x="34" y="29"/>
                      <a:pt x="34" y="27"/>
                      <a:pt x="33" y="26"/>
                    </a:cubicBezTo>
                    <a:cubicBezTo>
                      <a:pt x="32" y="24"/>
                      <a:pt x="31" y="23"/>
                      <a:pt x="30" y="22"/>
                    </a:cubicBezTo>
                    <a:cubicBezTo>
                      <a:pt x="29" y="22"/>
                      <a:pt x="29" y="21"/>
                      <a:pt x="28" y="21"/>
                    </a:cubicBezTo>
                    <a:cubicBezTo>
                      <a:pt x="28" y="21"/>
                      <a:pt x="29" y="20"/>
                      <a:pt x="30" y="20"/>
                    </a:cubicBezTo>
                    <a:cubicBezTo>
                      <a:pt x="31" y="19"/>
                      <a:pt x="32" y="18"/>
                      <a:pt x="33" y="16"/>
                    </a:cubicBezTo>
                    <a:cubicBezTo>
                      <a:pt x="33" y="15"/>
                      <a:pt x="34" y="14"/>
                      <a:pt x="34" y="12"/>
                    </a:cubicBezTo>
                    <a:cubicBezTo>
                      <a:pt x="34" y="10"/>
                      <a:pt x="33" y="8"/>
                      <a:pt x="32" y="6"/>
                    </a:cubicBezTo>
                    <a:cubicBezTo>
                      <a:pt x="31" y="4"/>
                      <a:pt x="29" y="3"/>
                      <a:pt x="27" y="2"/>
                    </a:cubicBezTo>
                    <a:cubicBezTo>
                      <a:pt x="25" y="1"/>
                      <a:pt x="22" y="0"/>
                      <a:pt x="19" y="0"/>
                    </a:cubicBezTo>
                    <a:cubicBezTo>
                      <a:pt x="0" y="0"/>
                      <a:pt x="0" y="0"/>
                      <a:pt x="0" y="0"/>
                    </a:cubicBezTo>
                    <a:cubicBezTo>
                      <a:pt x="0" y="43"/>
                      <a:pt x="0" y="43"/>
                      <a:pt x="0" y="43"/>
                    </a:cubicBezTo>
                    <a:cubicBezTo>
                      <a:pt x="20" y="43"/>
                      <a:pt x="20" y="43"/>
                      <a:pt x="20" y="43"/>
                    </a:cubicBezTo>
                    <a:cubicBezTo>
                      <a:pt x="23" y="43"/>
                      <a:pt x="25" y="42"/>
                      <a:pt x="27" y="41"/>
                    </a:cubicBezTo>
                    <a:close/>
                    <a:moveTo>
                      <a:pt x="9" y="7"/>
                    </a:moveTo>
                    <a:cubicBezTo>
                      <a:pt x="18" y="7"/>
                      <a:pt x="18" y="7"/>
                      <a:pt x="18" y="7"/>
                    </a:cubicBezTo>
                    <a:cubicBezTo>
                      <a:pt x="21" y="7"/>
                      <a:pt x="22" y="8"/>
                      <a:pt x="24" y="9"/>
                    </a:cubicBezTo>
                    <a:cubicBezTo>
                      <a:pt x="25" y="9"/>
                      <a:pt x="25" y="11"/>
                      <a:pt x="25" y="12"/>
                    </a:cubicBezTo>
                    <a:cubicBezTo>
                      <a:pt x="25" y="14"/>
                      <a:pt x="25" y="15"/>
                      <a:pt x="24" y="16"/>
                    </a:cubicBezTo>
                    <a:cubicBezTo>
                      <a:pt x="23" y="17"/>
                      <a:pt x="21" y="17"/>
                      <a:pt x="19" y="17"/>
                    </a:cubicBezTo>
                    <a:cubicBezTo>
                      <a:pt x="9" y="17"/>
                      <a:pt x="9" y="17"/>
                      <a:pt x="9" y="17"/>
                    </a:cubicBezTo>
                    <a:lnTo>
                      <a:pt x="9" y="7"/>
                    </a:lnTo>
                    <a:close/>
                    <a:moveTo>
                      <a:pt x="9" y="36"/>
                    </a:moveTo>
                    <a:cubicBezTo>
                      <a:pt x="9" y="24"/>
                      <a:pt x="9" y="24"/>
                      <a:pt x="9" y="24"/>
                    </a:cubicBezTo>
                    <a:cubicBezTo>
                      <a:pt x="19" y="24"/>
                      <a:pt x="19" y="24"/>
                      <a:pt x="19" y="24"/>
                    </a:cubicBezTo>
                    <a:cubicBezTo>
                      <a:pt x="21" y="24"/>
                      <a:pt x="22" y="25"/>
                      <a:pt x="23" y="25"/>
                    </a:cubicBezTo>
                    <a:cubicBezTo>
                      <a:pt x="24" y="25"/>
                      <a:pt x="25" y="26"/>
                      <a:pt x="25" y="27"/>
                    </a:cubicBezTo>
                    <a:cubicBezTo>
                      <a:pt x="26" y="28"/>
                      <a:pt x="26" y="29"/>
                      <a:pt x="26" y="30"/>
                    </a:cubicBezTo>
                    <a:cubicBezTo>
                      <a:pt x="26" y="32"/>
                      <a:pt x="25" y="33"/>
                      <a:pt x="24" y="34"/>
                    </a:cubicBezTo>
                    <a:cubicBezTo>
                      <a:pt x="23" y="35"/>
                      <a:pt x="20" y="36"/>
                      <a:pt x="17" y="36"/>
                    </a:cubicBezTo>
                    <a:lnTo>
                      <a:pt x="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1" name="Freeform 9">
                <a:extLst>
                  <a:ext uri="{FF2B5EF4-FFF2-40B4-BE49-F238E27FC236}">
                    <a16:creationId xmlns:a16="http://schemas.microsoft.com/office/drawing/2014/main" id="{8988F606-AB72-4055-BE0B-EA8818B9C362}"/>
                  </a:ext>
                </a:extLst>
              </p:cNvPr>
              <p:cNvSpPr>
                <a:spLocks noEditPoints="1"/>
              </p:cNvSpPr>
              <p:nvPr/>
            </p:nvSpPr>
            <p:spPr bwMode="auto">
              <a:xfrm>
                <a:off x="3233" y="2340"/>
                <a:ext cx="269" cy="236"/>
              </a:xfrm>
              <a:custGeom>
                <a:avLst/>
                <a:gdLst>
                  <a:gd name="T0" fmla="*/ 0 w 229"/>
                  <a:gd name="T1" fmla="*/ 60 h 203"/>
                  <a:gd name="T2" fmla="*/ 89 w 229"/>
                  <a:gd name="T3" fmla="*/ 177 h 203"/>
                  <a:gd name="T4" fmla="*/ 158 w 229"/>
                  <a:gd name="T5" fmla="*/ 202 h 203"/>
                  <a:gd name="T6" fmla="*/ 26 w 229"/>
                  <a:gd name="T7" fmla="*/ 171 h 203"/>
                  <a:gd name="T8" fmla="*/ 26 w 229"/>
                  <a:gd name="T9" fmla="*/ 154 h 203"/>
                  <a:gd name="T10" fmla="*/ 26 w 229"/>
                  <a:gd name="T11" fmla="*/ 136 h 203"/>
                  <a:gd name="T12" fmla="*/ 26 w 229"/>
                  <a:gd name="T13" fmla="*/ 118 h 203"/>
                  <a:gd name="T14" fmla="*/ 26 w 229"/>
                  <a:gd name="T15" fmla="*/ 100 h 203"/>
                  <a:gd name="T16" fmla="*/ 26 w 229"/>
                  <a:gd name="T17" fmla="*/ 83 h 203"/>
                  <a:gd name="T18" fmla="*/ 41 w 229"/>
                  <a:gd name="T19" fmla="*/ 171 h 203"/>
                  <a:gd name="T20" fmla="*/ 41 w 229"/>
                  <a:gd name="T21" fmla="*/ 154 h 203"/>
                  <a:gd name="T22" fmla="*/ 41 w 229"/>
                  <a:gd name="T23" fmla="*/ 136 h 203"/>
                  <a:gd name="T24" fmla="*/ 41 w 229"/>
                  <a:gd name="T25" fmla="*/ 118 h 203"/>
                  <a:gd name="T26" fmla="*/ 41 w 229"/>
                  <a:gd name="T27" fmla="*/ 100 h 203"/>
                  <a:gd name="T28" fmla="*/ 41 w 229"/>
                  <a:gd name="T29" fmla="*/ 83 h 203"/>
                  <a:gd name="T30" fmla="*/ 56 w 229"/>
                  <a:gd name="T31" fmla="*/ 171 h 203"/>
                  <a:gd name="T32" fmla="*/ 56 w 229"/>
                  <a:gd name="T33" fmla="*/ 154 h 203"/>
                  <a:gd name="T34" fmla="*/ 56 w 229"/>
                  <a:gd name="T35" fmla="*/ 136 h 203"/>
                  <a:gd name="T36" fmla="*/ 56 w 229"/>
                  <a:gd name="T37" fmla="*/ 118 h 203"/>
                  <a:gd name="T38" fmla="*/ 56 w 229"/>
                  <a:gd name="T39" fmla="*/ 100 h 203"/>
                  <a:gd name="T40" fmla="*/ 56 w 229"/>
                  <a:gd name="T41" fmla="*/ 83 h 203"/>
                  <a:gd name="T42" fmla="*/ 96 w 229"/>
                  <a:gd name="T43" fmla="*/ 159 h 203"/>
                  <a:gd name="T44" fmla="*/ 96 w 229"/>
                  <a:gd name="T45" fmla="*/ 136 h 203"/>
                  <a:gd name="T46" fmla="*/ 96 w 229"/>
                  <a:gd name="T47" fmla="*/ 111 h 203"/>
                  <a:gd name="T48" fmla="*/ 96 w 229"/>
                  <a:gd name="T49" fmla="*/ 86 h 203"/>
                  <a:gd name="T50" fmla="*/ 96 w 229"/>
                  <a:gd name="T51" fmla="*/ 61 h 203"/>
                  <a:gd name="T52" fmla="*/ 96 w 229"/>
                  <a:gd name="T53" fmla="*/ 38 h 203"/>
                  <a:gd name="T54" fmla="*/ 116 w 229"/>
                  <a:gd name="T55" fmla="*/ 159 h 203"/>
                  <a:gd name="T56" fmla="*/ 116 w 229"/>
                  <a:gd name="T57" fmla="*/ 136 h 203"/>
                  <a:gd name="T58" fmla="*/ 116 w 229"/>
                  <a:gd name="T59" fmla="*/ 111 h 203"/>
                  <a:gd name="T60" fmla="*/ 116 w 229"/>
                  <a:gd name="T61" fmla="*/ 86 h 203"/>
                  <a:gd name="T62" fmla="*/ 116 w 229"/>
                  <a:gd name="T63" fmla="*/ 61 h 203"/>
                  <a:gd name="T64" fmla="*/ 116 w 229"/>
                  <a:gd name="T65" fmla="*/ 38 h 203"/>
                  <a:gd name="T66" fmla="*/ 137 w 229"/>
                  <a:gd name="T67" fmla="*/ 159 h 203"/>
                  <a:gd name="T68" fmla="*/ 137 w 229"/>
                  <a:gd name="T69" fmla="*/ 136 h 203"/>
                  <a:gd name="T70" fmla="*/ 137 w 229"/>
                  <a:gd name="T71" fmla="*/ 111 h 203"/>
                  <a:gd name="T72" fmla="*/ 137 w 229"/>
                  <a:gd name="T73" fmla="*/ 86 h 203"/>
                  <a:gd name="T74" fmla="*/ 137 w 229"/>
                  <a:gd name="T75" fmla="*/ 61 h 203"/>
                  <a:gd name="T76" fmla="*/ 137 w 229"/>
                  <a:gd name="T77" fmla="*/ 38 h 203"/>
                  <a:gd name="T78" fmla="*/ 181 w 229"/>
                  <a:gd name="T79" fmla="*/ 171 h 203"/>
                  <a:gd name="T80" fmla="*/ 181 w 229"/>
                  <a:gd name="T81" fmla="*/ 154 h 203"/>
                  <a:gd name="T82" fmla="*/ 181 w 229"/>
                  <a:gd name="T83" fmla="*/ 136 h 203"/>
                  <a:gd name="T84" fmla="*/ 181 w 229"/>
                  <a:gd name="T85" fmla="*/ 118 h 203"/>
                  <a:gd name="T86" fmla="*/ 181 w 229"/>
                  <a:gd name="T87" fmla="*/ 100 h 203"/>
                  <a:gd name="T88" fmla="*/ 181 w 229"/>
                  <a:gd name="T89" fmla="*/ 83 h 203"/>
                  <a:gd name="T90" fmla="*/ 196 w 229"/>
                  <a:gd name="T91" fmla="*/ 171 h 203"/>
                  <a:gd name="T92" fmla="*/ 196 w 229"/>
                  <a:gd name="T93" fmla="*/ 154 h 203"/>
                  <a:gd name="T94" fmla="*/ 196 w 229"/>
                  <a:gd name="T95" fmla="*/ 136 h 203"/>
                  <a:gd name="T96" fmla="*/ 196 w 229"/>
                  <a:gd name="T97" fmla="*/ 118 h 203"/>
                  <a:gd name="T98" fmla="*/ 196 w 229"/>
                  <a:gd name="T99" fmla="*/ 100 h 203"/>
                  <a:gd name="T100" fmla="*/ 196 w 229"/>
                  <a:gd name="T101" fmla="*/ 83 h 203"/>
                  <a:gd name="T102" fmla="*/ 210 w 229"/>
                  <a:gd name="T103" fmla="*/ 171 h 203"/>
                  <a:gd name="T104" fmla="*/ 210 w 229"/>
                  <a:gd name="T105" fmla="*/ 154 h 203"/>
                  <a:gd name="T106" fmla="*/ 210 w 229"/>
                  <a:gd name="T107" fmla="*/ 136 h 203"/>
                  <a:gd name="T108" fmla="*/ 210 w 229"/>
                  <a:gd name="T109" fmla="*/ 118 h 203"/>
                  <a:gd name="T110" fmla="*/ 210 w 229"/>
                  <a:gd name="T111" fmla="*/ 100 h 203"/>
                  <a:gd name="T112" fmla="*/ 210 w 229"/>
                  <a:gd name="T113" fmla="*/ 8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9" h="203">
                    <a:moveTo>
                      <a:pt x="225" y="55"/>
                    </a:moveTo>
                    <a:cubicBezTo>
                      <a:pt x="163" y="55"/>
                      <a:pt x="163" y="55"/>
                      <a:pt x="163" y="55"/>
                    </a:cubicBezTo>
                    <a:cubicBezTo>
                      <a:pt x="163" y="6"/>
                      <a:pt x="163" y="6"/>
                      <a:pt x="163" y="6"/>
                    </a:cubicBezTo>
                    <a:cubicBezTo>
                      <a:pt x="163" y="3"/>
                      <a:pt x="160" y="0"/>
                      <a:pt x="157" y="0"/>
                    </a:cubicBezTo>
                    <a:cubicBezTo>
                      <a:pt x="66" y="0"/>
                      <a:pt x="66" y="0"/>
                      <a:pt x="66" y="0"/>
                    </a:cubicBezTo>
                    <a:cubicBezTo>
                      <a:pt x="62" y="0"/>
                      <a:pt x="60" y="3"/>
                      <a:pt x="60" y="6"/>
                    </a:cubicBezTo>
                    <a:cubicBezTo>
                      <a:pt x="60" y="55"/>
                      <a:pt x="60" y="55"/>
                      <a:pt x="60" y="55"/>
                    </a:cubicBezTo>
                    <a:cubicBezTo>
                      <a:pt x="5" y="55"/>
                      <a:pt x="5" y="55"/>
                      <a:pt x="5" y="55"/>
                    </a:cubicBezTo>
                    <a:cubicBezTo>
                      <a:pt x="2" y="55"/>
                      <a:pt x="0" y="57"/>
                      <a:pt x="0" y="60"/>
                    </a:cubicBezTo>
                    <a:cubicBezTo>
                      <a:pt x="0" y="198"/>
                      <a:pt x="0" y="198"/>
                      <a:pt x="0" y="198"/>
                    </a:cubicBezTo>
                    <a:cubicBezTo>
                      <a:pt x="0" y="201"/>
                      <a:pt x="2" y="203"/>
                      <a:pt x="5" y="203"/>
                    </a:cubicBezTo>
                    <a:cubicBezTo>
                      <a:pt x="20" y="203"/>
                      <a:pt x="20" y="203"/>
                      <a:pt x="20" y="203"/>
                    </a:cubicBezTo>
                    <a:cubicBezTo>
                      <a:pt x="55" y="203"/>
                      <a:pt x="55" y="203"/>
                      <a:pt x="55" y="203"/>
                    </a:cubicBezTo>
                    <a:cubicBezTo>
                      <a:pt x="66" y="203"/>
                      <a:pt x="66" y="203"/>
                      <a:pt x="66" y="203"/>
                    </a:cubicBezTo>
                    <a:cubicBezTo>
                      <a:pt x="71" y="203"/>
                      <a:pt x="71" y="203"/>
                      <a:pt x="71" y="203"/>
                    </a:cubicBezTo>
                    <a:cubicBezTo>
                      <a:pt x="87" y="203"/>
                      <a:pt x="87" y="203"/>
                      <a:pt x="87" y="203"/>
                    </a:cubicBezTo>
                    <a:cubicBezTo>
                      <a:pt x="87" y="179"/>
                      <a:pt x="87" y="179"/>
                      <a:pt x="87" y="179"/>
                    </a:cubicBezTo>
                    <a:cubicBezTo>
                      <a:pt x="87" y="178"/>
                      <a:pt x="88" y="177"/>
                      <a:pt x="89" y="177"/>
                    </a:cubicBezTo>
                    <a:cubicBezTo>
                      <a:pt x="109" y="177"/>
                      <a:pt x="109" y="177"/>
                      <a:pt x="109" y="177"/>
                    </a:cubicBezTo>
                    <a:cubicBezTo>
                      <a:pt x="109" y="203"/>
                      <a:pt x="109" y="203"/>
                      <a:pt x="109" y="203"/>
                    </a:cubicBezTo>
                    <a:cubicBezTo>
                      <a:pt x="113" y="203"/>
                      <a:pt x="113" y="203"/>
                      <a:pt x="113" y="203"/>
                    </a:cubicBezTo>
                    <a:cubicBezTo>
                      <a:pt x="113" y="177"/>
                      <a:pt x="113" y="177"/>
                      <a:pt x="113" y="177"/>
                    </a:cubicBezTo>
                    <a:cubicBezTo>
                      <a:pt x="133" y="177"/>
                      <a:pt x="133" y="177"/>
                      <a:pt x="133" y="177"/>
                    </a:cubicBezTo>
                    <a:cubicBezTo>
                      <a:pt x="135" y="177"/>
                      <a:pt x="135" y="178"/>
                      <a:pt x="135" y="179"/>
                    </a:cubicBezTo>
                    <a:cubicBezTo>
                      <a:pt x="135" y="203"/>
                      <a:pt x="135" y="203"/>
                      <a:pt x="135" y="203"/>
                    </a:cubicBezTo>
                    <a:cubicBezTo>
                      <a:pt x="157" y="203"/>
                      <a:pt x="157" y="203"/>
                      <a:pt x="157" y="203"/>
                    </a:cubicBezTo>
                    <a:cubicBezTo>
                      <a:pt x="157" y="203"/>
                      <a:pt x="158" y="203"/>
                      <a:pt x="158" y="202"/>
                    </a:cubicBezTo>
                    <a:cubicBezTo>
                      <a:pt x="158" y="202"/>
                      <a:pt x="158" y="203"/>
                      <a:pt x="159" y="203"/>
                    </a:cubicBezTo>
                    <a:cubicBezTo>
                      <a:pt x="174" y="203"/>
                      <a:pt x="174" y="203"/>
                      <a:pt x="174" y="203"/>
                    </a:cubicBezTo>
                    <a:cubicBezTo>
                      <a:pt x="210" y="203"/>
                      <a:pt x="210" y="203"/>
                      <a:pt x="210" y="203"/>
                    </a:cubicBezTo>
                    <a:cubicBezTo>
                      <a:pt x="225" y="203"/>
                      <a:pt x="225" y="203"/>
                      <a:pt x="225" y="203"/>
                    </a:cubicBezTo>
                    <a:cubicBezTo>
                      <a:pt x="227" y="203"/>
                      <a:pt x="229" y="201"/>
                      <a:pt x="229" y="198"/>
                    </a:cubicBezTo>
                    <a:cubicBezTo>
                      <a:pt x="229" y="60"/>
                      <a:pt x="229" y="60"/>
                      <a:pt x="229" y="60"/>
                    </a:cubicBezTo>
                    <a:cubicBezTo>
                      <a:pt x="229" y="57"/>
                      <a:pt x="227" y="55"/>
                      <a:pt x="225" y="55"/>
                    </a:cubicBezTo>
                    <a:close/>
                    <a:moveTo>
                      <a:pt x="28" y="169"/>
                    </a:moveTo>
                    <a:cubicBezTo>
                      <a:pt x="28" y="170"/>
                      <a:pt x="27" y="171"/>
                      <a:pt x="26" y="171"/>
                    </a:cubicBezTo>
                    <a:cubicBezTo>
                      <a:pt x="21" y="171"/>
                      <a:pt x="21" y="171"/>
                      <a:pt x="21" y="171"/>
                    </a:cubicBezTo>
                    <a:cubicBezTo>
                      <a:pt x="20" y="171"/>
                      <a:pt x="19" y="170"/>
                      <a:pt x="19" y="169"/>
                    </a:cubicBezTo>
                    <a:cubicBezTo>
                      <a:pt x="19" y="164"/>
                      <a:pt x="19" y="164"/>
                      <a:pt x="19" y="164"/>
                    </a:cubicBezTo>
                    <a:cubicBezTo>
                      <a:pt x="19" y="163"/>
                      <a:pt x="20" y="162"/>
                      <a:pt x="21" y="162"/>
                    </a:cubicBezTo>
                    <a:cubicBezTo>
                      <a:pt x="26" y="162"/>
                      <a:pt x="26" y="162"/>
                      <a:pt x="26" y="162"/>
                    </a:cubicBezTo>
                    <a:cubicBezTo>
                      <a:pt x="27" y="162"/>
                      <a:pt x="28" y="163"/>
                      <a:pt x="28" y="164"/>
                    </a:cubicBezTo>
                    <a:lnTo>
                      <a:pt x="28" y="169"/>
                    </a:lnTo>
                    <a:close/>
                    <a:moveTo>
                      <a:pt x="28" y="153"/>
                    </a:moveTo>
                    <a:cubicBezTo>
                      <a:pt x="28" y="154"/>
                      <a:pt x="27" y="154"/>
                      <a:pt x="26" y="154"/>
                    </a:cubicBezTo>
                    <a:cubicBezTo>
                      <a:pt x="21" y="154"/>
                      <a:pt x="21" y="154"/>
                      <a:pt x="21" y="154"/>
                    </a:cubicBezTo>
                    <a:cubicBezTo>
                      <a:pt x="20" y="154"/>
                      <a:pt x="19" y="154"/>
                      <a:pt x="19" y="153"/>
                    </a:cubicBezTo>
                    <a:cubicBezTo>
                      <a:pt x="19" y="147"/>
                      <a:pt x="19" y="147"/>
                      <a:pt x="19" y="147"/>
                    </a:cubicBezTo>
                    <a:cubicBezTo>
                      <a:pt x="19" y="147"/>
                      <a:pt x="20" y="146"/>
                      <a:pt x="21" y="146"/>
                    </a:cubicBezTo>
                    <a:cubicBezTo>
                      <a:pt x="26" y="146"/>
                      <a:pt x="26" y="146"/>
                      <a:pt x="26" y="146"/>
                    </a:cubicBezTo>
                    <a:cubicBezTo>
                      <a:pt x="27" y="146"/>
                      <a:pt x="28" y="147"/>
                      <a:pt x="28" y="147"/>
                    </a:cubicBezTo>
                    <a:lnTo>
                      <a:pt x="28" y="153"/>
                    </a:lnTo>
                    <a:close/>
                    <a:moveTo>
                      <a:pt x="28" y="135"/>
                    </a:moveTo>
                    <a:cubicBezTo>
                      <a:pt x="28" y="135"/>
                      <a:pt x="27" y="136"/>
                      <a:pt x="26" y="136"/>
                    </a:cubicBezTo>
                    <a:cubicBezTo>
                      <a:pt x="21" y="136"/>
                      <a:pt x="21" y="136"/>
                      <a:pt x="21" y="136"/>
                    </a:cubicBezTo>
                    <a:cubicBezTo>
                      <a:pt x="20" y="136"/>
                      <a:pt x="19" y="135"/>
                      <a:pt x="19" y="135"/>
                    </a:cubicBezTo>
                    <a:cubicBezTo>
                      <a:pt x="19" y="129"/>
                      <a:pt x="19" y="129"/>
                      <a:pt x="19" y="129"/>
                    </a:cubicBezTo>
                    <a:cubicBezTo>
                      <a:pt x="19" y="128"/>
                      <a:pt x="20" y="128"/>
                      <a:pt x="21" y="128"/>
                    </a:cubicBezTo>
                    <a:cubicBezTo>
                      <a:pt x="26" y="128"/>
                      <a:pt x="26" y="128"/>
                      <a:pt x="26" y="128"/>
                    </a:cubicBezTo>
                    <a:cubicBezTo>
                      <a:pt x="27" y="128"/>
                      <a:pt x="28" y="128"/>
                      <a:pt x="28" y="129"/>
                    </a:cubicBezTo>
                    <a:lnTo>
                      <a:pt x="28" y="135"/>
                    </a:lnTo>
                    <a:close/>
                    <a:moveTo>
                      <a:pt x="28" y="116"/>
                    </a:moveTo>
                    <a:cubicBezTo>
                      <a:pt x="28" y="117"/>
                      <a:pt x="27" y="118"/>
                      <a:pt x="26" y="118"/>
                    </a:cubicBezTo>
                    <a:cubicBezTo>
                      <a:pt x="21" y="118"/>
                      <a:pt x="21" y="118"/>
                      <a:pt x="21" y="118"/>
                    </a:cubicBezTo>
                    <a:cubicBezTo>
                      <a:pt x="20" y="118"/>
                      <a:pt x="19" y="117"/>
                      <a:pt x="19" y="116"/>
                    </a:cubicBezTo>
                    <a:cubicBezTo>
                      <a:pt x="19" y="111"/>
                      <a:pt x="19" y="111"/>
                      <a:pt x="19" y="111"/>
                    </a:cubicBezTo>
                    <a:cubicBezTo>
                      <a:pt x="19" y="110"/>
                      <a:pt x="20" y="109"/>
                      <a:pt x="21" y="109"/>
                    </a:cubicBezTo>
                    <a:cubicBezTo>
                      <a:pt x="26" y="109"/>
                      <a:pt x="26" y="109"/>
                      <a:pt x="26" y="109"/>
                    </a:cubicBezTo>
                    <a:cubicBezTo>
                      <a:pt x="27" y="109"/>
                      <a:pt x="28" y="110"/>
                      <a:pt x="28" y="111"/>
                    </a:cubicBezTo>
                    <a:lnTo>
                      <a:pt x="28" y="116"/>
                    </a:lnTo>
                    <a:close/>
                    <a:moveTo>
                      <a:pt x="28" y="98"/>
                    </a:moveTo>
                    <a:cubicBezTo>
                      <a:pt x="28" y="99"/>
                      <a:pt x="27" y="100"/>
                      <a:pt x="26" y="100"/>
                    </a:cubicBezTo>
                    <a:cubicBezTo>
                      <a:pt x="21" y="100"/>
                      <a:pt x="21" y="100"/>
                      <a:pt x="21" y="100"/>
                    </a:cubicBezTo>
                    <a:cubicBezTo>
                      <a:pt x="20" y="100"/>
                      <a:pt x="19" y="99"/>
                      <a:pt x="19" y="98"/>
                    </a:cubicBezTo>
                    <a:cubicBezTo>
                      <a:pt x="19" y="93"/>
                      <a:pt x="19" y="93"/>
                      <a:pt x="19" y="93"/>
                    </a:cubicBezTo>
                    <a:cubicBezTo>
                      <a:pt x="19" y="92"/>
                      <a:pt x="20" y="91"/>
                      <a:pt x="21" y="91"/>
                    </a:cubicBezTo>
                    <a:cubicBezTo>
                      <a:pt x="26" y="91"/>
                      <a:pt x="26" y="91"/>
                      <a:pt x="26" y="91"/>
                    </a:cubicBezTo>
                    <a:cubicBezTo>
                      <a:pt x="27" y="91"/>
                      <a:pt x="28" y="92"/>
                      <a:pt x="28" y="93"/>
                    </a:cubicBezTo>
                    <a:lnTo>
                      <a:pt x="28" y="98"/>
                    </a:lnTo>
                    <a:close/>
                    <a:moveTo>
                      <a:pt x="28" y="82"/>
                    </a:moveTo>
                    <a:cubicBezTo>
                      <a:pt x="28" y="82"/>
                      <a:pt x="27" y="83"/>
                      <a:pt x="26" y="83"/>
                    </a:cubicBezTo>
                    <a:cubicBezTo>
                      <a:pt x="21" y="83"/>
                      <a:pt x="21" y="83"/>
                      <a:pt x="21" y="83"/>
                    </a:cubicBezTo>
                    <a:cubicBezTo>
                      <a:pt x="20" y="83"/>
                      <a:pt x="19" y="82"/>
                      <a:pt x="19" y="82"/>
                    </a:cubicBezTo>
                    <a:cubicBezTo>
                      <a:pt x="19" y="76"/>
                      <a:pt x="19" y="76"/>
                      <a:pt x="19" y="76"/>
                    </a:cubicBezTo>
                    <a:cubicBezTo>
                      <a:pt x="19" y="75"/>
                      <a:pt x="20" y="75"/>
                      <a:pt x="21" y="75"/>
                    </a:cubicBezTo>
                    <a:cubicBezTo>
                      <a:pt x="26" y="75"/>
                      <a:pt x="26" y="75"/>
                      <a:pt x="26" y="75"/>
                    </a:cubicBezTo>
                    <a:cubicBezTo>
                      <a:pt x="27" y="75"/>
                      <a:pt x="28" y="75"/>
                      <a:pt x="28" y="76"/>
                    </a:cubicBezTo>
                    <a:lnTo>
                      <a:pt x="28" y="82"/>
                    </a:lnTo>
                    <a:close/>
                    <a:moveTo>
                      <a:pt x="43" y="169"/>
                    </a:moveTo>
                    <a:cubicBezTo>
                      <a:pt x="43" y="170"/>
                      <a:pt x="42" y="171"/>
                      <a:pt x="41" y="171"/>
                    </a:cubicBezTo>
                    <a:cubicBezTo>
                      <a:pt x="36" y="171"/>
                      <a:pt x="36" y="171"/>
                      <a:pt x="36" y="171"/>
                    </a:cubicBezTo>
                    <a:cubicBezTo>
                      <a:pt x="35" y="171"/>
                      <a:pt x="34" y="170"/>
                      <a:pt x="34" y="169"/>
                    </a:cubicBezTo>
                    <a:cubicBezTo>
                      <a:pt x="34" y="164"/>
                      <a:pt x="34" y="164"/>
                      <a:pt x="34" y="164"/>
                    </a:cubicBezTo>
                    <a:cubicBezTo>
                      <a:pt x="34" y="163"/>
                      <a:pt x="35" y="162"/>
                      <a:pt x="36" y="162"/>
                    </a:cubicBezTo>
                    <a:cubicBezTo>
                      <a:pt x="41" y="162"/>
                      <a:pt x="41" y="162"/>
                      <a:pt x="41" y="162"/>
                    </a:cubicBezTo>
                    <a:cubicBezTo>
                      <a:pt x="42" y="162"/>
                      <a:pt x="43" y="163"/>
                      <a:pt x="43" y="164"/>
                    </a:cubicBezTo>
                    <a:lnTo>
                      <a:pt x="43" y="169"/>
                    </a:lnTo>
                    <a:close/>
                    <a:moveTo>
                      <a:pt x="43" y="153"/>
                    </a:moveTo>
                    <a:cubicBezTo>
                      <a:pt x="43" y="154"/>
                      <a:pt x="42" y="154"/>
                      <a:pt x="41" y="154"/>
                    </a:cubicBezTo>
                    <a:cubicBezTo>
                      <a:pt x="36" y="154"/>
                      <a:pt x="36" y="154"/>
                      <a:pt x="36" y="154"/>
                    </a:cubicBezTo>
                    <a:cubicBezTo>
                      <a:pt x="35" y="154"/>
                      <a:pt x="34" y="154"/>
                      <a:pt x="34" y="153"/>
                    </a:cubicBezTo>
                    <a:cubicBezTo>
                      <a:pt x="34" y="147"/>
                      <a:pt x="34" y="147"/>
                      <a:pt x="34" y="147"/>
                    </a:cubicBezTo>
                    <a:cubicBezTo>
                      <a:pt x="34" y="147"/>
                      <a:pt x="35" y="146"/>
                      <a:pt x="36" y="146"/>
                    </a:cubicBezTo>
                    <a:cubicBezTo>
                      <a:pt x="41" y="146"/>
                      <a:pt x="41" y="146"/>
                      <a:pt x="41" y="146"/>
                    </a:cubicBezTo>
                    <a:cubicBezTo>
                      <a:pt x="42" y="146"/>
                      <a:pt x="43" y="147"/>
                      <a:pt x="43" y="147"/>
                    </a:cubicBezTo>
                    <a:lnTo>
                      <a:pt x="43" y="153"/>
                    </a:lnTo>
                    <a:close/>
                    <a:moveTo>
                      <a:pt x="43" y="135"/>
                    </a:moveTo>
                    <a:cubicBezTo>
                      <a:pt x="43" y="135"/>
                      <a:pt x="42" y="136"/>
                      <a:pt x="41" y="136"/>
                    </a:cubicBezTo>
                    <a:cubicBezTo>
                      <a:pt x="36" y="136"/>
                      <a:pt x="36" y="136"/>
                      <a:pt x="36" y="136"/>
                    </a:cubicBezTo>
                    <a:cubicBezTo>
                      <a:pt x="35" y="136"/>
                      <a:pt x="34" y="135"/>
                      <a:pt x="34" y="135"/>
                    </a:cubicBezTo>
                    <a:cubicBezTo>
                      <a:pt x="34" y="129"/>
                      <a:pt x="34" y="129"/>
                      <a:pt x="34" y="129"/>
                    </a:cubicBezTo>
                    <a:cubicBezTo>
                      <a:pt x="34" y="128"/>
                      <a:pt x="35" y="128"/>
                      <a:pt x="36" y="128"/>
                    </a:cubicBezTo>
                    <a:cubicBezTo>
                      <a:pt x="41" y="128"/>
                      <a:pt x="41" y="128"/>
                      <a:pt x="41" y="128"/>
                    </a:cubicBezTo>
                    <a:cubicBezTo>
                      <a:pt x="42" y="128"/>
                      <a:pt x="43" y="128"/>
                      <a:pt x="43" y="129"/>
                    </a:cubicBezTo>
                    <a:lnTo>
                      <a:pt x="43" y="135"/>
                    </a:lnTo>
                    <a:close/>
                    <a:moveTo>
                      <a:pt x="43" y="116"/>
                    </a:moveTo>
                    <a:cubicBezTo>
                      <a:pt x="43" y="117"/>
                      <a:pt x="42" y="118"/>
                      <a:pt x="41" y="118"/>
                    </a:cubicBezTo>
                    <a:cubicBezTo>
                      <a:pt x="36" y="118"/>
                      <a:pt x="36" y="118"/>
                      <a:pt x="36" y="118"/>
                    </a:cubicBezTo>
                    <a:cubicBezTo>
                      <a:pt x="35" y="118"/>
                      <a:pt x="34" y="117"/>
                      <a:pt x="34" y="116"/>
                    </a:cubicBezTo>
                    <a:cubicBezTo>
                      <a:pt x="34" y="111"/>
                      <a:pt x="34" y="111"/>
                      <a:pt x="34" y="111"/>
                    </a:cubicBezTo>
                    <a:cubicBezTo>
                      <a:pt x="34" y="110"/>
                      <a:pt x="35" y="109"/>
                      <a:pt x="36" y="109"/>
                    </a:cubicBezTo>
                    <a:cubicBezTo>
                      <a:pt x="41" y="109"/>
                      <a:pt x="41" y="109"/>
                      <a:pt x="41" y="109"/>
                    </a:cubicBezTo>
                    <a:cubicBezTo>
                      <a:pt x="42" y="109"/>
                      <a:pt x="43" y="110"/>
                      <a:pt x="43" y="111"/>
                    </a:cubicBezTo>
                    <a:lnTo>
                      <a:pt x="43" y="116"/>
                    </a:lnTo>
                    <a:close/>
                    <a:moveTo>
                      <a:pt x="43" y="98"/>
                    </a:moveTo>
                    <a:cubicBezTo>
                      <a:pt x="43" y="99"/>
                      <a:pt x="42" y="100"/>
                      <a:pt x="41" y="100"/>
                    </a:cubicBezTo>
                    <a:cubicBezTo>
                      <a:pt x="36" y="100"/>
                      <a:pt x="36" y="100"/>
                      <a:pt x="36" y="100"/>
                    </a:cubicBezTo>
                    <a:cubicBezTo>
                      <a:pt x="35" y="100"/>
                      <a:pt x="34" y="99"/>
                      <a:pt x="34" y="98"/>
                    </a:cubicBezTo>
                    <a:cubicBezTo>
                      <a:pt x="34" y="93"/>
                      <a:pt x="34" y="93"/>
                      <a:pt x="34" y="93"/>
                    </a:cubicBezTo>
                    <a:cubicBezTo>
                      <a:pt x="34" y="92"/>
                      <a:pt x="35" y="91"/>
                      <a:pt x="36" y="91"/>
                    </a:cubicBezTo>
                    <a:cubicBezTo>
                      <a:pt x="41" y="91"/>
                      <a:pt x="41" y="91"/>
                      <a:pt x="41" y="91"/>
                    </a:cubicBezTo>
                    <a:cubicBezTo>
                      <a:pt x="42" y="91"/>
                      <a:pt x="43" y="92"/>
                      <a:pt x="43" y="93"/>
                    </a:cubicBezTo>
                    <a:lnTo>
                      <a:pt x="43" y="98"/>
                    </a:lnTo>
                    <a:close/>
                    <a:moveTo>
                      <a:pt x="43" y="82"/>
                    </a:moveTo>
                    <a:cubicBezTo>
                      <a:pt x="43" y="82"/>
                      <a:pt x="42" y="83"/>
                      <a:pt x="41" y="83"/>
                    </a:cubicBezTo>
                    <a:cubicBezTo>
                      <a:pt x="36" y="83"/>
                      <a:pt x="36" y="83"/>
                      <a:pt x="36" y="83"/>
                    </a:cubicBezTo>
                    <a:cubicBezTo>
                      <a:pt x="35" y="83"/>
                      <a:pt x="34" y="82"/>
                      <a:pt x="34" y="82"/>
                    </a:cubicBezTo>
                    <a:cubicBezTo>
                      <a:pt x="34" y="76"/>
                      <a:pt x="34" y="76"/>
                      <a:pt x="34" y="76"/>
                    </a:cubicBezTo>
                    <a:cubicBezTo>
                      <a:pt x="34" y="75"/>
                      <a:pt x="35" y="75"/>
                      <a:pt x="36" y="75"/>
                    </a:cubicBezTo>
                    <a:cubicBezTo>
                      <a:pt x="41" y="75"/>
                      <a:pt x="41" y="75"/>
                      <a:pt x="41" y="75"/>
                    </a:cubicBezTo>
                    <a:cubicBezTo>
                      <a:pt x="42" y="75"/>
                      <a:pt x="43" y="75"/>
                      <a:pt x="43" y="76"/>
                    </a:cubicBezTo>
                    <a:lnTo>
                      <a:pt x="43" y="82"/>
                    </a:lnTo>
                    <a:close/>
                    <a:moveTo>
                      <a:pt x="58" y="169"/>
                    </a:moveTo>
                    <a:cubicBezTo>
                      <a:pt x="58" y="170"/>
                      <a:pt x="57" y="171"/>
                      <a:pt x="56" y="171"/>
                    </a:cubicBezTo>
                    <a:cubicBezTo>
                      <a:pt x="51" y="171"/>
                      <a:pt x="51" y="171"/>
                      <a:pt x="51" y="171"/>
                    </a:cubicBezTo>
                    <a:cubicBezTo>
                      <a:pt x="50" y="171"/>
                      <a:pt x="49" y="170"/>
                      <a:pt x="49" y="169"/>
                    </a:cubicBezTo>
                    <a:cubicBezTo>
                      <a:pt x="49" y="164"/>
                      <a:pt x="49" y="164"/>
                      <a:pt x="49" y="164"/>
                    </a:cubicBezTo>
                    <a:cubicBezTo>
                      <a:pt x="49" y="163"/>
                      <a:pt x="50" y="162"/>
                      <a:pt x="51" y="162"/>
                    </a:cubicBezTo>
                    <a:cubicBezTo>
                      <a:pt x="56" y="162"/>
                      <a:pt x="56" y="162"/>
                      <a:pt x="56" y="162"/>
                    </a:cubicBezTo>
                    <a:cubicBezTo>
                      <a:pt x="57" y="162"/>
                      <a:pt x="58" y="163"/>
                      <a:pt x="58" y="164"/>
                    </a:cubicBezTo>
                    <a:lnTo>
                      <a:pt x="58" y="169"/>
                    </a:lnTo>
                    <a:close/>
                    <a:moveTo>
                      <a:pt x="58" y="153"/>
                    </a:moveTo>
                    <a:cubicBezTo>
                      <a:pt x="58" y="154"/>
                      <a:pt x="57" y="154"/>
                      <a:pt x="56" y="154"/>
                    </a:cubicBezTo>
                    <a:cubicBezTo>
                      <a:pt x="51" y="154"/>
                      <a:pt x="51" y="154"/>
                      <a:pt x="51" y="154"/>
                    </a:cubicBezTo>
                    <a:cubicBezTo>
                      <a:pt x="50" y="154"/>
                      <a:pt x="49" y="154"/>
                      <a:pt x="49" y="153"/>
                    </a:cubicBezTo>
                    <a:cubicBezTo>
                      <a:pt x="49" y="147"/>
                      <a:pt x="49" y="147"/>
                      <a:pt x="49" y="147"/>
                    </a:cubicBezTo>
                    <a:cubicBezTo>
                      <a:pt x="49" y="147"/>
                      <a:pt x="50" y="146"/>
                      <a:pt x="51" y="146"/>
                    </a:cubicBezTo>
                    <a:cubicBezTo>
                      <a:pt x="56" y="146"/>
                      <a:pt x="56" y="146"/>
                      <a:pt x="56" y="146"/>
                    </a:cubicBezTo>
                    <a:cubicBezTo>
                      <a:pt x="57" y="146"/>
                      <a:pt x="58" y="147"/>
                      <a:pt x="58" y="147"/>
                    </a:cubicBezTo>
                    <a:lnTo>
                      <a:pt x="58" y="153"/>
                    </a:lnTo>
                    <a:close/>
                    <a:moveTo>
                      <a:pt x="58" y="135"/>
                    </a:moveTo>
                    <a:cubicBezTo>
                      <a:pt x="58" y="135"/>
                      <a:pt x="57" y="136"/>
                      <a:pt x="56" y="136"/>
                    </a:cubicBezTo>
                    <a:cubicBezTo>
                      <a:pt x="51" y="136"/>
                      <a:pt x="51" y="136"/>
                      <a:pt x="51" y="136"/>
                    </a:cubicBezTo>
                    <a:cubicBezTo>
                      <a:pt x="50" y="136"/>
                      <a:pt x="49" y="135"/>
                      <a:pt x="49" y="135"/>
                    </a:cubicBezTo>
                    <a:cubicBezTo>
                      <a:pt x="49" y="129"/>
                      <a:pt x="49" y="129"/>
                      <a:pt x="49" y="129"/>
                    </a:cubicBezTo>
                    <a:cubicBezTo>
                      <a:pt x="49" y="128"/>
                      <a:pt x="50" y="128"/>
                      <a:pt x="51" y="128"/>
                    </a:cubicBezTo>
                    <a:cubicBezTo>
                      <a:pt x="56" y="128"/>
                      <a:pt x="56" y="128"/>
                      <a:pt x="56" y="128"/>
                    </a:cubicBezTo>
                    <a:cubicBezTo>
                      <a:pt x="57" y="128"/>
                      <a:pt x="58" y="128"/>
                      <a:pt x="58" y="129"/>
                    </a:cubicBezTo>
                    <a:lnTo>
                      <a:pt x="58" y="135"/>
                    </a:lnTo>
                    <a:close/>
                    <a:moveTo>
                      <a:pt x="58" y="116"/>
                    </a:moveTo>
                    <a:cubicBezTo>
                      <a:pt x="58" y="117"/>
                      <a:pt x="57" y="118"/>
                      <a:pt x="56" y="118"/>
                    </a:cubicBezTo>
                    <a:cubicBezTo>
                      <a:pt x="51" y="118"/>
                      <a:pt x="51" y="118"/>
                      <a:pt x="51" y="118"/>
                    </a:cubicBezTo>
                    <a:cubicBezTo>
                      <a:pt x="50" y="118"/>
                      <a:pt x="49" y="117"/>
                      <a:pt x="49" y="116"/>
                    </a:cubicBezTo>
                    <a:cubicBezTo>
                      <a:pt x="49" y="111"/>
                      <a:pt x="49" y="111"/>
                      <a:pt x="49" y="111"/>
                    </a:cubicBezTo>
                    <a:cubicBezTo>
                      <a:pt x="49" y="110"/>
                      <a:pt x="50" y="109"/>
                      <a:pt x="51" y="109"/>
                    </a:cubicBezTo>
                    <a:cubicBezTo>
                      <a:pt x="56" y="109"/>
                      <a:pt x="56" y="109"/>
                      <a:pt x="56" y="109"/>
                    </a:cubicBezTo>
                    <a:cubicBezTo>
                      <a:pt x="57" y="109"/>
                      <a:pt x="58" y="110"/>
                      <a:pt x="58" y="111"/>
                    </a:cubicBezTo>
                    <a:lnTo>
                      <a:pt x="58" y="116"/>
                    </a:lnTo>
                    <a:close/>
                    <a:moveTo>
                      <a:pt x="58" y="98"/>
                    </a:moveTo>
                    <a:cubicBezTo>
                      <a:pt x="58" y="99"/>
                      <a:pt x="57" y="100"/>
                      <a:pt x="56" y="100"/>
                    </a:cubicBezTo>
                    <a:cubicBezTo>
                      <a:pt x="51" y="100"/>
                      <a:pt x="51" y="100"/>
                      <a:pt x="51" y="100"/>
                    </a:cubicBezTo>
                    <a:cubicBezTo>
                      <a:pt x="50" y="100"/>
                      <a:pt x="49" y="99"/>
                      <a:pt x="49" y="98"/>
                    </a:cubicBezTo>
                    <a:cubicBezTo>
                      <a:pt x="49" y="93"/>
                      <a:pt x="49" y="93"/>
                      <a:pt x="49" y="93"/>
                    </a:cubicBezTo>
                    <a:cubicBezTo>
                      <a:pt x="49" y="92"/>
                      <a:pt x="50" y="91"/>
                      <a:pt x="51" y="91"/>
                    </a:cubicBezTo>
                    <a:cubicBezTo>
                      <a:pt x="56" y="91"/>
                      <a:pt x="56" y="91"/>
                      <a:pt x="56" y="91"/>
                    </a:cubicBezTo>
                    <a:cubicBezTo>
                      <a:pt x="57" y="91"/>
                      <a:pt x="58" y="92"/>
                      <a:pt x="58" y="93"/>
                    </a:cubicBezTo>
                    <a:lnTo>
                      <a:pt x="58" y="98"/>
                    </a:lnTo>
                    <a:close/>
                    <a:moveTo>
                      <a:pt x="58" y="82"/>
                    </a:moveTo>
                    <a:cubicBezTo>
                      <a:pt x="58" y="82"/>
                      <a:pt x="57" y="83"/>
                      <a:pt x="56" y="83"/>
                    </a:cubicBezTo>
                    <a:cubicBezTo>
                      <a:pt x="51" y="83"/>
                      <a:pt x="51" y="83"/>
                      <a:pt x="51" y="83"/>
                    </a:cubicBezTo>
                    <a:cubicBezTo>
                      <a:pt x="50" y="83"/>
                      <a:pt x="49" y="82"/>
                      <a:pt x="49" y="82"/>
                    </a:cubicBezTo>
                    <a:cubicBezTo>
                      <a:pt x="49" y="76"/>
                      <a:pt x="49" y="76"/>
                      <a:pt x="49" y="76"/>
                    </a:cubicBezTo>
                    <a:cubicBezTo>
                      <a:pt x="49" y="75"/>
                      <a:pt x="50" y="75"/>
                      <a:pt x="51" y="75"/>
                    </a:cubicBezTo>
                    <a:cubicBezTo>
                      <a:pt x="56" y="75"/>
                      <a:pt x="56" y="75"/>
                      <a:pt x="56" y="75"/>
                    </a:cubicBezTo>
                    <a:cubicBezTo>
                      <a:pt x="57" y="75"/>
                      <a:pt x="58" y="75"/>
                      <a:pt x="58" y="76"/>
                    </a:cubicBezTo>
                    <a:lnTo>
                      <a:pt x="58" y="82"/>
                    </a:lnTo>
                    <a:close/>
                    <a:moveTo>
                      <a:pt x="98" y="156"/>
                    </a:moveTo>
                    <a:cubicBezTo>
                      <a:pt x="98" y="158"/>
                      <a:pt x="97" y="159"/>
                      <a:pt x="96" y="159"/>
                    </a:cubicBezTo>
                    <a:cubicBezTo>
                      <a:pt x="88" y="159"/>
                      <a:pt x="88" y="159"/>
                      <a:pt x="88" y="159"/>
                    </a:cubicBezTo>
                    <a:cubicBezTo>
                      <a:pt x="87" y="159"/>
                      <a:pt x="86" y="158"/>
                      <a:pt x="86" y="156"/>
                    </a:cubicBezTo>
                    <a:cubicBezTo>
                      <a:pt x="86" y="149"/>
                      <a:pt x="86" y="149"/>
                      <a:pt x="86" y="149"/>
                    </a:cubicBezTo>
                    <a:cubicBezTo>
                      <a:pt x="86" y="148"/>
                      <a:pt x="87" y="147"/>
                      <a:pt x="88" y="147"/>
                    </a:cubicBezTo>
                    <a:cubicBezTo>
                      <a:pt x="96" y="147"/>
                      <a:pt x="96" y="147"/>
                      <a:pt x="96" y="147"/>
                    </a:cubicBezTo>
                    <a:cubicBezTo>
                      <a:pt x="97" y="147"/>
                      <a:pt x="98" y="148"/>
                      <a:pt x="98" y="149"/>
                    </a:cubicBezTo>
                    <a:lnTo>
                      <a:pt x="98" y="156"/>
                    </a:lnTo>
                    <a:close/>
                    <a:moveTo>
                      <a:pt x="98" y="134"/>
                    </a:moveTo>
                    <a:cubicBezTo>
                      <a:pt x="98" y="135"/>
                      <a:pt x="97" y="136"/>
                      <a:pt x="96" y="136"/>
                    </a:cubicBezTo>
                    <a:cubicBezTo>
                      <a:pt x="88" y="136"/>
                      <a:pt x="88" y="136"/>
                      <a:pt x="88" y="136"/>
                    </a:cubicBezTo>
                    <a:cubicBezTo>
                      <a:pt x="87" y="136"/>
                      <a:pt x="86" y="135"/>
                      <a:pt x="86" y="134"/>
                    </a:cubicBezTo>
                    <a:cubicBezTo>
                      <a:pt x="86" y="127"/>
                      <a:pt x="86" y="127"/>
                      <a:pt x="86" y="127"/>
                    </a:cubicBezTo>
                    <a:cubicBezTo>
                      <a:pt x="86" y="126"/>
                      <a:pt x="87" y="125"/>
                      <a:pt x="88" y="125"/>
                    </a:cubicBezTo>
                    <a:cubicBezTo>
                      <a:pt x="96" y="125"/>
                      <a:pt x="96" y="125"/>
                      <a:pt x="96" y="125"/>
                    </a:cubicBezTo>
                    <a:cubicBezTo>
                      <a:pt x="97" y="125"/>
                      <a:pt x="98" y="126"/>
                      <a:pt x="98" y="127"/>
                    </a:cubicBezTo>
                    <a:lnTo>
                      <a:pt x="98" y="134"/>
                    </a:lnTo>
                    <a:close/>
                    <a:moveTo>
                      <a:pt x="98" y="109"/>
                    </a:moveTo>
                    <a:cubicBezTo>
                      <a:pt x="98" y="110"/>
                      <a:pt x="97" y="111"/>
                      <a:pt x="96" y="111"/>
                    </a:cubicBezTo>
                    <a:cubicBezTo>
                      <a:pt x="88" y="111"/>
                      <a:pt x="88" y="111"/>
                      <a:pt x="88" y="111"/>
                    </a:cubicBezTo>
                    <a:cubicBezTo>
                      <a:pt x="87" y="111"/>
                      <a:pt x="86" y="110"/>
                      <a:pt x="86" y="109"/>
                    </a:cubicBezTo>
                    <a:cubicBezTo>
                      <a:pt x="86" y="102"/>
                      <a:pt x="86" y="102"/>
                      <a:pt x="86" y="102"/>
                    </a:cubicBezTo>
                    <a:cubicBezTo>
                      <a:pt x="86" y="101"/>
                      <a:pt x="87" y="100"/>
                      <a:pt x="88" y="100"/>
                    </a:cubicBezTo>
                    <a:cubicBezTo>
                      <a:pt x="96" y="100"/>
                      <a:pt x="96" y="100"/>
                      <a:pt x="96" y="100"/>
                    </a:cubicBezTo>
                    <a:cubicBezTo>
                      <a:pt x="97" y="100"/>
                      <a:pt x="98" y="101"/>
                      <a:pt x="98" y="102"/>
                    </a:cubicBezTo>
                    <a:lnTo>
                      <a:pt x="98" y="109"/>
                    </a:lnTo>
                    <a:close/>
                    <a:moveTo>
                      <a:pt x="98" y="84"/>
                    </a:moveTo>
                    <a:cubicBezTo>
                      <a:pt x="98" y="85"/>
                      <a:pt x="97" y="86"/>
                      <a:pt x="96" y="86"/>
                    </a:cubicBezTo>
                    <a:cubicBezTo>
                      <a:pt x="88" y="86"/>
                      <a:pt x="88" y="86"/>
                      <a:pt x="88" y="86"/>
                    </a:cubicBezTo>
                    <a:cubicBezTo>
                      <a:pt x="87" y="86"/>
                      <a:pt x="86" y="85"/>
                      <a:pt x="86" y="84"/>
                    </a:cubicBezTo>
                    <a:cubicBezTo>
                      <a:pt x="86" y="77"/>
                      <a:pt x="86" y="77"/>
                      <a:pt x="86" y="77"/>
                    </a:cubicBezTo>
                    <a:cubicBezTo>
                      <a:pt x="86" y="75"/>
                      <a:pt x="87" y="75"/>
                      <a:pt x="88" y="75"/>
                    </a:cubicBezTo>
                    <a:cubicBezTo>
                      <a:pt x="96" y="75"/>
                      <a:pt x="96" y="75"/>
                      <a:pt x="96" y="75"/>
                    </a:cubicBezTo>
                    <a:cubicBezTo>
                      <a:pt x="97" y="75"/>
                      <a:pt x="98" y="75"/>
                      <a:pt x="98" y="77"/>
                    </a:cubicBezTo>
                    <a:lnTo>
                      <a:pt x="98" y="84"/>
                    </a:lnTo>
                    <a:close/>
                    <a:moveTo>
                      <a:pt x="98" y="59"/>
                    </a:moveTo>
                    <a:cubicBezTo>
                      <a:pt x="98" y="60"/>
                      <a:pt x="97" y="61"/>
                      <a:pt x="96" y="61"/>
                    </a:cubicBezTo>
                    <a:cubicBezTo>
                      <a:pt x="88" y="61"/>
                      <a:pt x="88" y="61"/>
                      <a:pt x="88" y="61"/>
                    </a:cubicBezTo>
                    <a:cubicBezTo>
                      <a:pt x="87" y="61"/>
                      <a:pt x="86" y="60"/>
                      <a:pt x="86" y="59"/>
                    </a:cubicBezTo>
                    <a:cubicBezTo>
                      <a:pt x="86" y="52"/>
                      <a:pt x="86" y="52"/>
                      <a:pt x="86" y="52"/>
                    </a:cubicBezTo>
                    <a:cubicBezTo>
                      <a:pt x="86" y="50"/>
                      <a:pt x="87" y="50"/>
                      <a:pt x="88" y="50"/>
                    </a:cubicBezTo>
                    <a:cubicBezTo>
                      <a:pt x="96" y="50"/>
                      <a:pt x="96" y="50"/>
                      <a:pt x="96" y="50"/>
                    </a:cubicBezTo>
                    <a:cubicBezTo>
                      <a:pt x="97" y="50"/>
                      <a:pt x="98" y="50"/>
                      <a:pt x="98" y="52"/>
                    </a:cubicBezTo>
                    <a:lnTo>
                      <a:pt x="98" y="59"/>
                    </a:lnTo>
                    <a:close/>
                    <a:moveTo>
                      <a:pt x="98" y="36"/>
                    </a:moveTo>
                    <a:cubicBezTo>
                      <a:pt x="98" y="37"/>
                      <a:pt x="97" y="38"/>
                      <a:pt x="96" y="38"/>
                    </a:cubicBezTo>
                    <a:cubicBezTo>
                      <a:pt x="88" y="38"/>
                      <a:pt x="88" y="38"/>
                      <a:pt x="88" y="38"/>
                    </a:cubicBezTo>
                    <a:cubicBezTo>
                      <a:pt x="87" y="38"/>
                      <a:pt x="86" y="37"/>
                      <a:pt x="86" y="36"/>
                    </a:cubicBezTo>
                    <a:cubicBezTo>
                      <a:pt x="86" y="29"/>
                      <a:pt x="86" y="29"/>
                      <a:pt x="86" y="29"/>
                    </a:cubicBezTo>
                    <a:cubicBezTo>
                      <a:pt x="86" y="28"/>
                      <a:pt x="87" y="27"/>
                      <a:pt x="88" y="27"/>
                    </a:cubicBezTo>
                    <a:cubicBezTo>
                      <a:pt x="96" y="27"/>
                      <a:pt x="96" y="27"/>
                      <a:pt x="96" y="27"/>
                    </a:cubicBezTo>
                    <a:cubicBezTo>
                      <a:pt x="97" y="27"/>
                      <a:pt x="98" y="28"/>
                      <a:pt x="98" y="29"/>
                    </a:cubicBezTo>
                    <a:lnTo>
                      <a:pt x="98" y="36"/>
                    </a:lnTo>
                    <a:close/>
                    <a:moveTo>
                      <a:pt x="118" y="156"/>
                    </a:moveTo>
                    <a:cubicBezTo>
                      <a:pt x="118" y="158"/>
                      <a:pt x="117" y="159"/>
                      <a:pt x="116" y="159"/>
                    </a:cubicBezTo>
                    <a:cubicBezTo>
                      <a:pt x="108" y="159"/>
                      <a:pt x="108" y="159"/>
                      <a:pt x="108" y="159"/>
                    </a:cubicBezTo>
                    <a:cubicBezTo>
                      <a:pt x="107" y="159"/>
                      <a:pt x="106" y="158"/>
                      <a:pt x="106" y="156"/>
                    </a:cubicBezTo>
                    <a:cubicBezTo>
                      <a:pt x="106" y="149"/>
                      <a:pt x="106" y="149"/>
                      <a:pt x="106" y="149"/>
                    </a:cubicBezTo>
                    <a:cubicBezTo>
                      <a:pt x="106" y="148"/>
                      <a:pt x="107" y="147"/>
                      <a:pt x="108" y="147"/>
                    </a:cubicBezTo>
                    <a:cubicBezTo>
                      <a:pt x="116" y="147"/>
                      <a:pt x="116" y="147"/>
                      <a:pt x="116" y="147"/>
                    </a:cubicBezTo>
                    <a:cubicBezTo>
                      <a:pt x="117" y="147"/>
                      <a:pt x="118" y="148"/>
                      <a:pt x="118" y="149"/>
                    </a:cubicBezTo>
                    <a:lnTo>
                      <a:pt x="118" y="156"/>
                    </a:lnTo>
                    <a:close/>
                    <a:moveTo>
                      <a:pt x="118" y="134"/>
                    </a:moveTo>
                    <a:cubicBezTo>
                      <a:pt x="118" y="135"/>
                      <a:pt x="117" y="136"/>
                      <a:pt x="116" y="136"/>
                    </a:cubicBezTo>
                    <a:cubicBezTo>
                      <a:pt x="108" y="136"/>
                      <a:pt x="108" y="136"/>
                      <a:pt x="108" y="136"/>
                    </a:cubicBezTo>
                    <a:cubicBezTo>
                      <a:pt x="107" y="136"/>
                      <a:pt x="106" y="135"/>
                      <a:pt x="106" y="134"/>
                    </a:cubicBezTo>
                    <a:cubicBezTo>
                      <a:pt x="106" y="127"/>
                      <a:pt x="106" y="127"/>
                      <a:pt x="106" y="127"/>
                    </a:cubicBezTo>
                    <a:cubicBezTo>
                      <a:pt x="106" y="126"/>
                      <a:pt x="107" y="125"/>
                      <a:pt x="108" y="125"/>
                    </a:cubicBezTo>
                    <a:cubicBezTo>
                      <a:pt x="116" y="125"/>
                      <a:pt x="116" y="125"/>
                      <a:pt x="116" y="125"/>
                    </a:cubicBezTo>
                    <a:cubicBezTo>
                      <a:pt x="117" y="125"/>
                      <a:pt x="118" y="126"/>
                      <a:pt x="118" y="127"/>
                    </a:cubicBezTo>
                    <a:lnTo>
                      <a:pt x="118" y="134"/>
                    </a:lnTo>
                    <a:close/>
                    <a:moveTo>
                      <a:pt x="118" y="109"/>
                    </a:moveTo>
                    <a:cubicBezTo>
                      <a:pt x="118" y="110"/>
                      <a:pt x="117" y="111"/>
                      <a:pt x="116" y="111"/>
                    </a:cubicBezTo>
                    <a:cubicBezTo>
                      <a:pt x="108" y="111"/>
                      <a:pt x="108" y="111"/>
                      <a:pt x="108" y="111"/>
                    </a:cubicBezTo>
                    <a:cubicBezTo>
                      <a:pt x="107" y="111"/>
                      <a:pt x="106" y="110"/>
                      <a:pt x="106" y="109"/>
                    </a:cubicBezTo>
                    <a:cubicBezTo>
                      <a:pt x="106" y="102"/>
                      <a:pt x="106" y="102"/>
                      <a:pt x="106" y="102"/>
                    </a:cubicBezTo>
                    <a:cubicBezTo>
                      <a:pt x="106" y="101"/>
                      <a:pt x="107" y="100"/>
                      <a:pt x="108" y="100"/>
                    </a:cubicBezTo>
                    <a:cubicBezTo>
                      <a:pt x="116" y="100"/>
                      <a:pt x="116" y="100"/>
                      <a:pt x="116" y="100"/>
                    </a:cubicBezTo>
                    <a:cubicBezTo>
                      <a:pt x="117" y="100"/>
                      <a:pt x="118" y="101"/>
                      <a:pt x="118" y="102"/>
                    </a:cubicBezTo>
                    <a:lnTo>
                      <a:pt x="118" y="109"/>
                    </a:lnTo>
                    <a:close/>
                    <a:moveTo>
                      <a:pt x="118" y="84"/>
                    </a:moveTo>
                    <a:cubicBezTo>
                      <a:pt x="118" y="85"/>
                      <a:pt x="117" y="86"/>
                      <a:pt x="116" y="86"/>
                    </a:cubicBezTo>
                    <a:cubicBezTo>
                      <a:pt x="108" y="86"/>
                      <a:pt x="108" y="86"/>
                      <a:pt x="108" y="86"/>
                    </a:cubicBezTo>
                    <a:cubicBezTo>
                      <a:pt x="107" y="86"/>
                      <a:pt x="106" y="85"/>
                      <a:pt x="106" y="84"/>
                    </a:cubicBezTo>
                    <a:cubicBezTo>
                      <a:pt x="106" y="77"/>
                      <a:pt x="106" y="77"/>
                      <a:pt x="106" y="77"/>
                    </a:cubicBezTo>
                    <a:cubicBezTo>
                      <a:pt x="106" y="75"/>
                      <a:pt x="107" y="75"/>
                      <a:pt x="108" y="75"/>
                    </a:cubicBezTo>
                    <a:cubicBezTo>
                      <a:pt x="116" y="75"/>
                      <a:pt x="116" y="75"/>
                      <a:pt x="116" y="75"/>
                    </a:cubicBezTo>
                    <a:cubicBezTo>
                      <a:pt x="117" y="75"/>
                      <a:pt x="118" y="75"/>
                      <a:pt x="118" y="77"/>
                    </a:cubicBezTo>
                    <a:lnTo>
                      <a:pt x="118" y="84"/>
                    </a:lnTo>
                    <a:close/>
                    <a:moveTo>
                      <a:pt x="118" y="59"/>
                    </a:moveTo>
                    <a:cubicBezTo>
                      <a:pt x="118" y="60"/>
                      <a:pt x="117" y="61"/>
                      <a:pt x="116" y="61"/>
                    </a:cubicBezTo>
                    <a:cubicBezTo>
                      <a:pt x="108" y="61"/>
                      <a:pt x="108" y="61"/>
                      <a:pt x="108" y="61"/>
                    </a:cubicBezTo>
                    <a:cubicBezTo>
                      <a:pt x="107" y="61"/>
                      <a:pt x="106" y="60"/>
                      <a:pt x="106" y="59"/>
                    </a:cubicBezTo>
                    <a:cubicBezTo>
                      <a:pt x="106" y="52"/>
                      <a:pt x="106" y="52"/>
                      <a:pt x="106" y="52"/>
                    </a:cubicBezTo>
                    <a:cubicBezTo>
                      <a:pt x="106" y="50"/>
                      <a:pt x="107" y="50"/>
                      <a:pt x="108" y="50"/>
                    </a:cubicBezTo>
                    <a:cubicBezTo>
                      <a:pt x="116" y="50"/>
                      <a:pt x="116" y="50"/>
                      <a:pt x="116" y="50"/>
                    </a:cubicBezTo>
                    <a:cubicBezTo>
                      <a:pt x="117" y="50"/>
                      <a:pt x="118" y="50"/>
                      <a:pt x="118" y="52"/>
                    </a:cubicBezTo>
                    <a:lnTo>
                      <a:pt x="118" y="59"/>
                    </a:lnTo>
                    <a:close/>
                    <a:moveTo>
                      <a:pt x="118" y="36"/>
                    </a:moveTo>
                    <a:cubicBezTo>
                      <a:pt x="118" y="37"/>
                      <a:pt x="117" y="38"/>
                      <a:pt x="116" y="38"/>
                    </a:cubicBezTo>
                    <a:cubicBezTo>
                      <a:pt x="108" y="38"/>
                      <a:pt x="108" y="38"/>
                      <a:pt x="108" y="38"/>
                    </a:cubicBezTo>
                    <a:cubicBezTo>
                      <a:pt x="107" y="38"/>
                      <a:pt x="106" y="37"/>
                      <a:pt x="106" y="36"/>
                    </a:cubicBezTo>
                    <a:cubicBezTo>
                      <a:pt x="106" y="29"/>
                      <a:pt x="106" y="29"/>
                      <a:pt x="106" y="29"/>
                    </a:cubicBezTo>
                    <a:cubicBezTo>
                      <a:pt x="106" y="28"/>
                      <a:pt x="107" y="27"/>
                      <a:pt x="108" y="27"/>
                    </a:cubicBezTo>
                    <a:cubicBezTo>
                      <a:pt x="116" y="27"/>
                      <a:pt x="116" y="27"/>
                      <a:pt x="116" y="27"/>
                    </a:cubicBezTo>
                    <a:cubicBezTo>
                      <a:pt x="117" y="27"/>
                      <a:pt x="118" y="28"/>
                      <a:pt x="118" y="29"/>
                    </a:cubicBezTo>
                    <a:lnTo>
                      <a:pt x="118" y="36"/>
                    </a:lnTo>
                    <a:close/>
                    <a:moveTo>
                      <a:pt x="139" y="156"/>
                    </a:moveTo>
                    <a:cubicBezTo>
                      <a:pt x="139" y="158"/>
                      <a:pt x="138" y="159"/>
                      <a:pt x="137" y="159"/>
                    </a:cubicBezTo>
                    <a:cubicBezTo>
                      <a:pt x="129" y="159"/>
                      <a:pt x="129" y="159"/>
                      <a:pt x="129" y="159"/>
                    </a:cubicBezTo>
                    <a:cubicBezTo>
                      <a:pt x="128" y="159"/>
                      <a:pt x="127" y="158"/>
                      <a:pt x="127" y="156"/>
                    </a:cubicBezTo>
                    <a:cubicBezTo>
                      <a:pt x="127" y="149"/>
                      <a:pt x="127" y="149"/>
                      <a:pt x="127" y="149"/>
                    </a:cubicBezTo>
                    <a:cubicBezTo>
                      <a:pt x="127" y="148"/>
                      <a:pt x="128" y="147"/>
                      <a:pt x="129" y="147"/>
                    </a:cubicBezTo>
                    <a:cubicBezTo>
                      <a:pt x="137" y="147"/>
                      <a:pt x="137" y="147"/>
                      <a:pt x="137" y="147"/>
                    </a:cubicBezTo>
                    <a:cubicBezTo>
                      <a:pt x="138" y="147"/>
                      <a:pt x="139" y="148"/>
                      <a:pt x="139" y="149"/>
                    </a:cubicBezTo>
                    <a:lnTo>
                      <a:pt x="139" y="156"/>
                    </a:lnTo>
                    <a:close/>
                    <a:moveTo>
                      <a:pt x="139" y="134"/>
                    </a:moveTo>
                    <a:cubicBezTo>
                      <a:pt x="139" y="135"/>
                      <a:pt x="138" y="136"/>
                      <a:pt x="137" y="136"/>
                    </a:cubicBezTo>
                    <a:cubicBezTo>
                      <a:pt x="129" y="136"/>
                      <a:pt x="129" y="136"/>
                      <a:pt x="129" y="136"/>
                    </a:cubicBezTo>
                    <a:cubicBezTo>
                      <a:pt x="128" y="136"/>
                      <a:pt x="127" y="135"/>
                      <a:pt x="127" y="134"/>
                    </a:cubicBezTo>
                    <a:cubicBezTo>
                      <a:pt x="127" y="127"/>
                      <a:pt x="127" y="127"/>
                      <a:pt x="127" y="127"/>
                    </a:cubicBezTo>
                    <a:cubicBezTo>
                      <a:pt x="127" y="126"/>
                      <a:pt x="128" y="125"/>
                      <a:pt x="129" y="125"/>
                    </a:cubicBezTo>
                    <a:cubicBezTo>
                      <a:pt x="137" y="125"/>
                      <a:pt x="137" y="125"/>
                      <a:pt x="137" y="125"/>
                    </a:cubicBezTo>
                    <a:cubicBezTo>
                      <a:pt x="138" y="125"/>
                      <a:pt x="139" y="126"/>
                      <a:pt x="139" y="127"/>
                    </a:cubicBezTo>
                    <a:lnTo>
                      <a:pt x="139" y="134"/>
                    </a:lnTo>
                    <a:close/>
                    <a:moveTo>
                      <a:pt x="139" y="109"/>
                    </a:moveTo>
                    <a:cubicBezTo>
                      <a:pt x="139" y="110"/>
                      <a:pt x="138" y="111"/>
                      <a:pt x="137" y="111"/>
                    </a:cubicBezTo>
                    <a:cubicBezTo>
                      <a:pt x="129" y="111"/>
                      <a:pt x="129" y="111"/>
                      <a:pt x="129" y="111"/>
                    </a:cubicBezTo>
                    <a:cubicBezTo>
                      <a:pt x="128" y="111"/>
                      <a:pt x="127" y="110"/>
                      <a:pt x="127" y="109"/>
                    </a:cubicBezTo>
                    <a:cubicBezTo>
                      <a:pt x="127" y="102"/>
                      <a:pt x="127" y="102"/>
                      <a:pt x="127" y="102"/>
                    </a:cubicBezTo>
                    <a:cubicBezTo>
                      <a:pt x="127" y="101"/>
                      <a:pt x="128" y="100"/>
                      <a:pt x="129" y="100"/>
                    </a:cubicBezTo>
                    <a:cubicBezTo>
                      <a:pt x="137" y="100"/>
                      <a:pt x="137" y="100"/>
                      <a:pt x="137" y="100"/>
                    </a:cubicBezTo>
                    <a:cubicBezTo>
                      <a:pt x="138" y="100"/>
                      <a:pt x="139" y="101"/>
                      <a:pt x="139" y="102"/>
                    </a:cubicBezTo>
                    <a:lnTo>
                      <a:pt x="139" y="109"/>
                    </a:lnTo>
                    <a:close/>
                    <a:moveTo>
                      <a:pt x="139" y="84"/>
                    </a:moveTo>
                    <a:cubicBezTo>
                      <a:pt x="139" y="85"/>
                      <a:pt x="138" y="86"/>
                      <a:pt x="137" y="86"/>
                    </a:cubicBezTo>
                    <a:cubicBezTo>
                      <a:pt x="129" y="86"/>
                      <a:pt x="129" y="86"/>
                      <a:pt x="129" y="86"/>
                    </a:cubicBezTo>
                    <a:cubicBezTo>
                      <a:pt x="128" y="86"/>
                      <a:pt x="127" y="85"/>
                      <a:pt x="127" y="84"/>
                    </a:cubicBezTo>
                    <a:cubicBezTo>
                      <a:pt x="127" y="77"/>
                      <a:pt x="127" y="77"/>
                      <a:pt x="127" y="77"/>
                    </a:cubicBezTo>
                    <a:cubicBezTo>
                      <a:pt x="127" y="75"/>
                      <a:pt x="128" y="75"/>
                      <a:pt x="129" y="75"/>
                    </a:cubicBezTo>
                    <a:cubicBezTo>
                      <a:pt x="137" y="75"/>
                      <a:pt x="137" y="75"/>
                      <a:pt x="137" y="75"/>
                    </a:cubicBezTo>
                    <a:cubicBezTo>
                      <a:pt x="138" y="75"/>
                      <a:pt x="139" y="75"/>
                      <a:pt x="139" y="77"/>
                    </a:cubicBezTo>
                    <a:lnTo>
                      <a:pt x="139" y="84"/>
                    </a:lnTo>
                    <a:close/>
                    <a:moveTo>
                      <a:pt x="139" y="59"/>
                    </a:moveTo>
                    <a:cubicBezTo>
                      <a:pt x="139" y="60"/>
                      <a:pt x="138" y="61"/>
                      <a:pt x="137" y="61"/>
                    </a:cubicBezTo>
                    <a:cubicBezTo>
                      <a:pt x="129" y="61"/>
                      <a:pt x="129" y="61"/>
                      <a:pt x="129" y="61"/>
                    </a:cubicBezTo>
                    <a:cubicBezTo>
                      <a:pt x="128" y="61"/>
                      <a:pt x="127" y="60"/>
                      <a:pt x="127" y="59"/>
                    </a:cubicBezTo>
                    <a:cubicBezTo>
                      <a:pt x="127" y="52"/>
                      <a:pt x="127" y="52"/>
                      <a:pt x="127" y="52"/>
                    </a:cubicBezTo>
                    <a:cubicBezTo>
                      <a:pt x="127" y="50"/>
                      <a:pt x="128" y="50"/>
                      <a:pt x="129" y="50"/>
                    </a:cubicBezTo>
                    <a:cubicBezTo>
                      <a:pt x="137" y="50"/>
                      <a:pt x="137" y="50"/>
                      <a:pt x="137" y="50"/>
                    </a:cubicBezTo>
                    <a:cubicBezTo>
                      <a:pt x="138" y="50"/>
                      <a:pt x="139" y="50"/>
                      <a:pt x="139" y="52"/>
                    </a:cubicBezTo>
                    <a:lnTo>
                      <a:pt x="139" y="59"/>
                    </a:lnTo>
                    <a:close/>
                    <a:moveTo>
                      <a:pt x="139" y="36"/>
                    </a:moveTo>
                    <a:cubicBezTo>
                      <a:pt x="139" y="37"/>
                      <a:pt x="138" y="38"/>
                      <a:pt x="137" y="38"/>
                    </a:cubicBezTo>
                    <a:cubicBezTo>
                      <a:pt x="129" y="38"/>
                      <a:pt x="129" y="38"/>
                      <a:pt x="129" y="38"/>
                    </a:cubicBezTo>
                    <a:cubicBezTo>
                      <a:pt x="128" y="38"/>
                      <a:pt x="127" y="37"/>
                      <a:pt x="127" y="36"/>
                    </a:cubicBezTo>
                    <a:cubicBezTo>
                      <a:pt x="127" y="29"/>
                      <a:pt x="127" y="29"/>
                      <a:pt x="127" y="29"/>
                    </a:cubicBezTo>
                    <a:cubicBezTo>
                      <a:pt x="127" y="28"/>
                      <a:pt x="128" y="27"/>
                      <a:pt x="129" y="27"/>
                    </a:cubicBezTo>
                    <a:cubicBezTo>
                      <a:pt x="137" y="27"/>
                      <a:pt x="137" y="27"/>
                      <a:pt x="137" y="27"/>
                    </a:cubicBezTo>
                    <a:cubicBezTo>
                      <a:pt x="138" y="27"/>
                      <a:pt x="139" y="28"/>
                      <a:pt x="139" y="29"/>
                    </a:cubicBezTo>
                    <a:lnTo>
                      <a:pt x="139" y="36"/>
                    </a:lnTo>
                    <a:close/>
                    <a:moveTo>
                      <a:pt x="182" y="169"/>
                    </a:moveTo>
                    <a:cubicBezTo>
                      <a:pt x="182" y="170"/>
                      <a:pt x="181" y="171"/>
                      <a:pt x="181" y="171"/>
                    </a:cubicBezTo>
                    <a:cubicBezTo>
                      <a:pt x="175" y="171"/>
                      <a:pt x="175" y="171"/>
                      <a:pt x="175" y="171"/>
                    </a:cubicBezTo>
                    <a:cubicBezTo>
                      <a:pt x="174" y="171"/>
                      <a:pt x="173" y="170"/>
                      <a:pt x="173" y="169"/>
                    </a:cubicBezTo>
                    <a:cubicBezTo>
                      <a:pt x="173" y="164"/>
                      <a:pt x="173" y="164"/>
                      <a:pt x="173" y="164"/>
                    </a:cubicBezTo>
                    <a:cubicBezTo>
                      <a:pt x="173" y="163"/>
                      <a:pt x="174" y="162"/>
                      <a:pt x="175" y="162"/>
                    </a:cubicBezTo>
                    <a:cubicBezTo>
                      <a:pt x="181" y="162"/>
                      <a:pt x="181" y="162"/>
                      <a:pt x="181" y="162"/>
                    </a:cubicBezTo>
                    <a:cubicBezTo>
                      <a:pt x="181" y="162"/>
                      <a:pt x="182" y="163"/>
                      <a:pt x="182" y="164"/>
                    </a:cubicBezTo>
                    <a:lnTo>
                      <a:pt x="182" y="169"/>
                    </a:lnTo>
                    <a:close/>
                    <a:moveTo>
                      <a:pt x="182" y="153"/>
                    </a:moveTo>
                    <a:cubicBezTo>
                      <a:pt x="182" y="154"/>
                      <a:pt x="181" y="154"/>
                      <a:pt x="181" y="154"/>
                    </a:cubicBezTo>
                    <a:cubicBezTo>
                      <a:pt x="175" y="154"/>
                      <a:pt x="175" y="154"/>
                      <a:pt x="175" y="154"/>
                    </a:cubicBezTo>
                    <a:cubicBezTo>
                      <a:pt x="174" y="154"/>
                      <a:pt x="173" y="154"/>
                      <a:pt x="173" y="153"/>
                    </a:cubicBezTo>
                    <a:cubicBezTo>
                      <a:pt x="173" y="147"/>
                      <a:pt x="173" y="147"/>
                      <a:pt x="173" y="147"/>
                    </a:cubicBezTo>
                    <a:cubicBezTo>
                      <a:pt x="173" y="147"/>
                      <a:pt x="174" y="146"/>
                      <a:pt x="175" y="146"/>
                    </a:cubicBezTo>
                    <a:cubicBezTo>
                      <a:pt x="181" y="146"/>
                      <a:pt x="181" y="146"/>
                      <a:pt x="181" y="146"/>
                    </a:cubicBezTo>
                    <a:cubicBezTo>
                      <a:pt x="181" y="146"/>
                      <a:pt x="182" y="147"/>
                      <a:pt x="182" y="147"/>
                    </a:cubicBezTo>
                    <a:lnTo>
                      <a:pt x="182" y="153"/>
                    </a:lnTo>
                    <a:close/>
                    <a:moveTo>
                      <a:pt x="182" y="135"/>
                    </a:moveTo>
                    <a:cubicBezTo>
                      <a:pt x="182" y="135"/>
                      <a:pt x="181" y="136"/>
                      <a:pt x="181" y="136"/>
                    </a:cubicBezTo>
                    <a:cubicBezTo>
                      <a:pt x="175" y="136"/>
                      <a:pt x="175" y="136"/>
                      <a:pt x="175" y="136"/>
                    </a:cubicBezTo>
                    <a:cubicBezTo>
                      <a:pt x="174" y="136"/>
                      <a:pt x="173" y="135"/>
                      <a:pt x="173" y="135"/>
                    </a:cubicBezTo>
                    <a:cubicBezTo>
                      <a:pt x="173" y="129"/>
                      <a:pt x="173" y="129"/>
                      <a:pt x="173" y="129"/>
                    </a:cubicBezTo>
                    <a:cubicBezTo>
                      <a:pt x="173" y="128"/>
                      <a:pt x="174" y="128"/>
                      <a:pt x="175" y="128"/>
                    </a:cubicBezTo>
                    <a:cubicBezTo>
                      <a:pt x="181" y="128"/>
                      <a:pt x="181" y="128"/>
                      <a:pt x="181" y="128"/>
                    </a:cubicBezTo>
                    <a:cubicBezTo>
                      <a:pt x="181" y="128"/>
                      <a:pt x="182" y="128"/>
                      <a:pt x="182" y="129"/>
                    </a:cubicBezTo>
                    <a:lnTo>
                      <a:pt x="182" y="135"/>
                    </a:lnTo>
                    <a:close/>
                    <a:moveTo>
                      <a:pt x="182" y="116"/>
                    </a:moveTo>
                    <a:cubicBezTo>
                      <a:pt x="182" y="117"/>
                      <a:pt x="181" y="118"/>
                      <a:pt x="181" y="118"/>
                    </a:cubicBezTo>
                    <a:cubicBezTo>
                      <a:pt x="175" y="118"/>
                      <a:pt x="175" y="118"/>
                      <a:pt x="175" y="118"/>
                    </a:cubicBezTo>
                    <a:cubicBezTo>
                      <a:pt x="174" y="118"/>
                      <a:pt x="173" y="117"/>
                      <a:pt x="173" y="116"/>
                    </a:cubicBezTo>
                    <a:cubicBezTo>
                      <a:pt x="173" y="111"/>
                      <a:pt x="173" y="111"/>
                      <a:pt x="173" y="111"/>
                    </a:cubicBezTo>
                    <a:cubicBezTo>
                      <a:pt x="173" y="110"/>
                      <a:pt x="174" y="109"/>
                      <a:pt x="175" y="109"/>
                    </a:cubicBezTo>
                    <a:cubicBezTo>
                      <a:pt x="181" y="109"/>
                      <a:pt x="181" y="109"/>
                      <a:pt x="181" y="109"/>
                    </a:cubicBezTo>
                    <a:cubicBezTo>
                      <a:pt x="181" y="109"/>
                      <a:pt x="182" y="110"/>
                      <a:pt x="182" y="111"/>
                    </a:cubicBezTo>
                    <a:lnTo>
                      <a:pt x="182" y="116"/>
                    </a:lnTo>
                    <a:close/>
                    <a:moveTo>
                      <a:pt x="182" y="98"/>
                    </a:moveTo>
                    <a:cubicBezTo>
                      <a:pt x="182" y="99"/>
                      <a:pt x="181" y="100"/>
                      <a:pt x="181" y="100"/>
                    </a:cubicBezTo>
                    <a:cubicBezTo>
                      <a:pt x="175" y="100"/>
                      <a:pt x="175" y="100"/>
                      <a:pt x="175" y="100"/>
                    </a:cubicBezTo>
                    <a:cubicBezTo>
                      <a:pt x="174" y="100"/>
                      <a:pt x="173" y="99"/>
                      <a:pt x="173" y="98"/>
                    </a:cubicBezTo>
                    <a:cubicBezTo>
                      <a:pt x="173" y="93"/>
                      <a:pt x="173" y="93"/>
                      <a:pt x="173" y="93"/>
                    </a:cubicBezTo>
                    <a:cubicBezTo>
                      <a:pt x="173" y="92"/>
                      <a:pt x="174" y="91"/>
                      <a:pt x="175" y="91"/>
                    </a:cubicBezTo>
                    <a:cubicBezTo>
                      <a:pt x="181" y="91"/>
                      <a:pt x="181" y="91"/>
                      <a:pt x="181" y="91"/>
                    </a:cubicBezTo>
                    <a:cubicBezTo>
                      <a:pt x="181" y="91"/>
                      <a:pt x="182" y="92"/>
                      <a:pt x="182" y="93"/>
                    </a:cubicBezTo>
                    <a:lnTo>
                      <a:pt x="182" y="98"/>
                    </a:lnTo>
                    <a:close/>
                    <a:moveTo>
                      <a:pt x="182" y="82"/>
                    </a:moveTo>
                    <a:cubicBezTo>
                      <a:pt x="182" y="82"/>
                      <a:pt x="181" y="83"/>
                      <a:pt x="181" y="83"/>
                    </a:cubicBezTo>
                    <a:cubicBezTo>
                      <a:pt x="175" y="83"/>
                      <a:pt x="175" y="83"/>
                      <a:pt x="175" y="83"/>
                    </a:cubicBezTo>
                    <a:cubicBezTo>
                      <a:pt x="174" y="83"/>
                      <a:pt x="173" y="82"/>
                      <a:pt x="173" y="82"/>
                    </a:cubicBezTo>
                    <a:cubicBezTo>
                      <a:pt x="173" y="76"/>
                      <a:pt x="173" y="76"/>
                      <a:pt x="173" y="76"/>
                    </a:cubicBezTo>
                    <a:cubicBezTo>
                      <a:pt x="173" y="75"/>
                      <a:pt x="174" y="75"/>
                      <a:pt x="175" y="75"/>
                    </a:cubicBezTo>
                    <a:cubicBezTo>
                      <a:pt x="181" y="75"/>
                      <a:pt x="181" y="75"/>
                      <a:pt x="181" y="75"/>
                    </a:cubicBezTo>
                    <a:cubicBezTo>
                      <a:pt x="181" y="75"/>
                      <a:pt x="182" y="75"/>
                      <a:pt x="182" y="76"/>
                    </a:cubicBezTo>
                    <a:lnTo>
                      <a:pt x="182" y="82"/>
                    </a:lnTo>
                    <a:close/>
                    <a:moveTo>
                      <a:pt x="197" y="169"/>
                    </a:moveTo>
                    <a:cubicBezTo>
                      <a:pt x="197" y="170"/>
                      <a:pt x="196" y="171"/>
                      <a:pt x="196" y="171"/>
                    </a:cubicBezTo>
                    <a:cubicBezTo>
                      <a:pt x="190" y="171"/>
                      <a:pt x="190" y="171"/>
                      <a:pt x="190" y="171"/>
                    </a:cubicBezTo>
                    <a:cubicBezTo>
                      <a:pt x="189" y="171"/>
                      <a:pt x="188" y="170"/>
                      <a:pt x="188" y="169"/>
                    </a:cubicBezTo>
                    <a:cubicBezTo>
                      <a:pt x="188" y="164"/>
                      <a:pt x="188" y="164"/>
                      <a:pt x="188" y="164"/>
                    </a:cubicBezTo>
                    <a:cubicBezTo>
                      <a:pt x="188" y="163"/>
                      <a:pt x="189" y="162"/>
                      <a:pt x="190" y="162"/>
                    </a:cubicBezTo>
                    <a:cubicBezTo>
                      <a:pt x="196" y="162"/>
                      <a:pt x="196" y="162"/>
                      <a:pt x="196" y="162"/>
                    </a:cubicBezTo>
                    <a:cubicBezTo>
                      <a:pt x="196" y="162"/>
                      <a:pt x="197" y="163"/>
                      <a:pt x="197" y="164"/>
                    </a:cubicBezTo>
                    <a:lnTo>
                      <a:pt x="197" y="169"/>
                    </a:lnTo>
                    <a:close/>
                    <a:moveTo>
                      <a:pt x="197" y="153"/>
                    </a:moveTo>
                    <a:cubicBezTo>
                      <a:pt x="197" y="154"/>
                      <a:pt x="196" y="154"/>
                      <a:pt x="196" y="154"/>
                    </a:cubicBezTo>
                    <a:cubicBezTo>
                      <a:pt x="190" y="154"/>
                      <a:pt x="190" y="154"/>
                      <a:pt x="190" y="154"/>
                    </a:cubicBezTo>
                    <a:cubicBezTo>
                      <a:pt x="189" y="154"/>
                      <a:pt x="188" y="154"/>
                      <a:pt x="188" y="153"/>
                    </a:cubicBezTo>
                    <a:cubicBezTo>
                      <a:pt x="188" y="147"/>
                      <a:pt x="188" y="147"/>
                      <a:pt x="188" y="147"/>
                    </a:cubicBezTo>
                    <a:cubicBezTo>
                      <a:pt x="188" y="147"/>
                      <a:pt x="189" y="146"/>
                      <a:pt x="190" y="146"/>
                    </a:cubicBezTo>
                    <a:cubicBezTo>
                      <a:pt x="196" y="146"/>
                      <a:pt x="196" y="146"/>
                      <a:pt x="196" y="146"/>
                    </a:cubicBezTo>
                    <a:cubicBezTo>
                      <a:pt x="196" y="146"/>
                      <a:pt x="197" y="147"/>
                      <a:pt x="197" y="147"/>
                    </a:cubicBezTo>
                    <a:lnTo>
                      <a:pt x="197" y="153"/>
                    </a:lnTo>
                    <a:close/>
                    <a:moveTo>
                      <a:pt x="197" y="135"/>
                    </a:moveTo>
                    <a:cubicBezTo>
                      <a:pt x="197" y="135"/>
                      <a:pt x="196" y="136"/>
                      <a:pt x="196" y="136"/>
                    </a:cubicBezTo>
                    <a:cubicBezTo>
                      <a:pt x="190" y="136"/>
                      <a:pt x="190" y="136"/>
                      <a:pt x="190" y="136"/>
                    </a:cubicBezTo>
                    <a:cubicBezTo>
                      <a:pt x="189" y="136"/>
                      <a:pt x="188" y="135"/>
                      <a:pt x="188" y="135"/>
                    </a:cubicBezTo>
                    <a:cubicBezTo>
                      <a:pt x="188" y="129"/>
                      <a:pt x="188" y="129"/>
                      <a:pt x="188" y="129"/>
                    </a:cubicBezTo>
                    <a:cubicBezTo>
                      <a:pt x="188" y="128"/>
                      <a:pt x="189" y="128"/>
                      <a:pt x="190" y="128"/>
                    </a:cubicBezTo>
                    <a:cubicBezTo>
                      <a:pt x="196" y="128"/>
                      <a:pt x="196" y="128"/>
                      <a:pt x="196" y="128"/>
                    </a:cubicBezTo>
                    <a:cubicBezTo>
                      <a:pt x="196" y="128"/>
                      <a:pt x="197" y="128"/>
                      <a:pt x="197" y="129"/>
                    </a:cubicBezTo>
                    <a:lnTo>
                      <a:pt x="197" y="135"/>
                    </a:lnTo>
                    <a:close/>
                    <a:moveTo>
                      <a:pt x="197" y="116"/>
                    </a:moveTo>
                    <a:cubicBezTo>
                      <a:pt x="197" y="117"/>
                      <a:pt x="196" y="118"/>
                      <a:pt x="196" y="118"/>
                    </a:cubicBezTo>
                    <a:cubicBezTo>
                      <a:pt x="190" y="118"/>
                      <a:pt x="190" y="118"/>
                      <a:pt x="190" y="118"/>
                    </a:cubicBezTo>
                    <a:cubicBezTo>
                      <a:pt x="189" y="118"/>
                      <a:pt x="188" y="117"/>
                      <a:pt x="188" y="116"/>
                    </a:cubicBezTo>
                    <a:cubicBezTo>
                      <a:pt x="188" y="111"/>
                      <a:pt x="188" y="111"/>
                      <a:pt x="188" y="111"/>
                    </a:cubicBezTo>
                    <a:cubicBezTo>
                      <a:pt x="188" y="110"/>
                      <a:pt x="189" y="109"/>
                      <a:pt x="190" y="109"/>
                    </a:cubicBezTo>
                    <a:cubicBezTo>
                      <a:pt x="196" y="109"/>
                      <a:pt x="196" y="109"/>
                      <a:pt x="196" y="109"/>
                    </a:cubicBezTo>
                    <a:cubicBezTo>
                      <a:pt x="196" y="109"/>
                      <a:pt x="197" y="110"/>
                      <a:pt x="197" y="111"/>
                    </a:cubicBezTo>
                    <a:lnTo>
                      <a:pt x="197" y="116"/>
                    </a:lnTo>
                    <a:close/>
                    <a:moveTo>
                      <a:pt x="197" y="98"/>
                    </a:moveTo>
                    <a:cubicBezTo>
                      <a:pt x="197" y="99"/>
                      <a:pt x="196" y="100"/>
                      <a:pt x="196" y="100"/>
                    </a:cubicBezTo>
                    <a:cubicBezTo>
                      <a:pt x="190" y="100"/>
                      <a:pt x="190" y="100"/>
                      <a:pt x="190" y="100"/>
                    </a:cubicBezTo>
                    <a:cubicBezTo>
                      <a:pt x="189" y="100"/>
                      <a:pt x="188" y="99"/>
                      <a:pt x="188" y="98"/>
                    </a:cubicBezTo>
                    <a:cubicBezTo>
                      <a:pt x="188" y="93"/>
                      <a:pt x="188" y="93"/>
                      <a:pt x="188" y="93"/>
                    </a:cubicBezTo>
                    <a:cubicBezTo>
                      <a:pt x="188" y="92"/>
                      <a:pt x="189" y="91"/>
                      <a:pt x="190" y="91"/>
                    </a:cubicBezTo>
                    <a:cubicBezTo>
                      <a:pt x="196" y="91"/>
                      <a:pt x="196" y="91"/>
                      <a:pt x="196" y="91"/>
                    </a:cubicBezTo>
                    <a:cubicBezTo>
                      <a:pt x="196" y="91"/>
                      <a:pt x="197" y="92"/>
                      <a:pt x="197" y="93"/>
                    </a:cubicBezTo>
                    <a:lnTo>
                      <a:pt x="197" y="98"/>
                    </a:lnTo>
                    <a:close/>
                    <a:moveTo>
                      <a:pt x="197" y="82"/>
                    </a:moveTo>
                    <a:cubicBezTo>
                      <a:pt x="197" y="82"/>
                      <a:pt x="196" y="83"/>
                      <a:pt x="196" y="83"/>
                    </a:cubicBezTo>
                    <a:cubicBezTo>
                      <a:pt x="190" y="83"/>
                      <a:pt x="190" y="83"/>
                      <a:pt x="190" y="83"/>
                    </a:cubicBezTo>
                    <a:cubicBezTo>
                      <a:pt x="189" y="83"/>
                      <a:pt x="188" y="82"/>
                      <a:pt x="188" y="82"/>
                    </a:cubicBezTo>
                    <a:cubicBezTo>
                      <a:pt x="188" y="76"/>
                      <a:pt x="188" y="76"/>
                      <a:pt x="188" y="76"/>
                    </a:cubicBezTo>
                    <a:cubicBezTo>
                      <a:pt x="188" y="75"/>
                      <a:pt x="189" y="75"/>
                      <a:pt x="190" y="75"/>
                    </a:cubicBezTo>
                    <a:cubicBezTo>
                      <a:pt x="196" y="75"/>
                      <a:pt x="196" y="75"/>
                      <a:pt x="196" y="75"/>
                    </a:cubicBezTo>
                    <a:cubicBezTo>
                      <a:pt x="196" y="75"/>
                      <a:pt x="197" y="75"/>
                      <a:pt x="197" y="76"/>
                    </a:cubicBezTo>
                    <a:lnTo>
                      <a:pt x="197" y="82"/>
                    </a:lnTo>
                    <a:close/>
                    <a:moveTo>
                      <a:pt x="212" y="169"/>
                    </a:moveTo>
                    <a:cubicBezTo>
                      <a:pt x="212" y="170"/>
                      <a:pt x="211" y="171"/>
                      <a:pt x="210" y="171"/>
                    </a:cubicBezTo>
                    <a:cubicBezTo>
                      <a:pt x="205" y="171"/>
                      <a:pt x="205" y="171"/>
                      <a:pt x="205" y="171"/>
                    </a:cubicBezTo>
                    <a:cubicBezTo>
                      <a:pt x="204" y="171"/>
                      <a:pt x="203" y="170"/>
                      <a:pt x="203" y="169"/>
                    </a:cubicBezTo>
                    <a:cubicBezTo>
                      <a:pt x="203" y="164"/>
                      <a:pt x="203" y="164"/>
                      <a:pt x="203" y="164"/>
                    </a:cubicBezTo>
                    <a:cubicBezTo>
                      <a:pt x="203" y="163"/>
                      <a:pt x="204" y="162"/>
                      <a:pt x="205" y="162"/>
                    </a:cubicBezTo>
                    <a:cubicBezTo>
                      <a:pt x="210" y="162"/>
                      <a:pt x="210" y="162"/>
                      <a:pt x="210" y="162"/>
                    </a:cubicBezTo>
                    <a:cubicBezTo>
                      <a:pt x="211" y="162"/>
                      <a:pt x="212" y="163"/>
                      <a:pt x="212" y="164"/>
                    </a:cubicBezTo>
                    <a:lnTo>
                      <a:pt x="212" y="169"/>
                    </a:lnTo>
                    <a:close/>
                    <a:moveTo>
                      <a:pt x="212" y="153"/>
                    </a:moveTo>
                    <a:cubicBezTo>
                      <a:pt x="212" y="154"/>
                      <a:pt x="211" y="154"/>
                      <a:pt x="210" y="154"/>
                    </a:cubicBezTo>
                    <a:cubicBezTo>
                      <a:pt x="205" y="154"/>
                      <a:pt x="205" y="154"/>
                      <a:pt x="205" y="154"/>
                    </a:cubicBezTo>
                    <a:cubicBezTo>
                      <a:pt x="204" y="154"/>
                      <a:pt x="203" y="154"/>
                      <a:pt x="203" y="153"/>
                    </a:cubicBezTo>
                    <a:cubicBezTo>
                      <a:pt x="203" y="147"/>
                      <a:pt x="203" y="147"/>
                      <a:pt x="203" y="147"/>
                    </a:cubicBezTo>
                    <a:cubicBezTo>
                      <a:pt x="203" y="147"/>
                      <a:pt x="204" y="146"/>
                      <a:pt x="205" y="146"/>
                    </a:cubicBezTo>
                    <a:cubicBezTo>
                      <a:pt x="210" y="146"/>
                      <a:pt x="210" y="146"/>
                      <a:pt x="210" y="146"/>
                    </a:cubicBezTo>
                    <a:cubicBezTo>
                      <a:pt x="211" y="146"/>
                      <a:pt x="212" y="147"/>
                      <a:pt x="212" y="147"/>
                    </a:cubicBezTo>
                    <a:lnTo>
                      <a:pt x="212" y="153"/>
                    </a:lnTo>
                    <a:close/>
                    <a:moveTo>
                      <a:pt x="212" y="135"/>
                    </a:moveTo>
                    <a:cubicBezTo>
                      <a:pt x="212" y="135"/>
                      <a:pt x="211" y="136"/>
                      <a:pt x="210" y="136"/>
                    </a:cubicBezTo>
                    <a:cubicBezTo>
                      <a:pt x="205" y="136"/>
                      <a:pt x="205" y="136"/>
                      <a:pt x="205" y="136"/>
                    </a:cubicBezTo>
                    <a:cubicBezTo>
                      <a:pt x="204" y="136"/>
                      <a:pt x="203" y="135"/>
                      <a:pt x="203" y="135"/>
                    </a:cubicBezTo>
                    <a:cubicBezTo>
                      <a:pt x="203" y="129"/>
                      <a:pt x="203" y="129"/>
                      <a:pt x="203" y="129"/>
                    </a:cubicBezTo>
                    <a:cubicBezTo>
                      <a:pt x="203" y="128"/>
                      <a:pt x="204" y="128"/>
                      <a:pt x="205" y="128"/>
                    </a:cubicBezTo>
                    <a:cubicBezTo>
                      <a:pt x="210" y="128"/>
                      <a:pt x="210" y="128"/>
                      <a:pt x="210" y="128"/>
                    </a:cubicBezTo>
                    <a:cubicBezTo>
                      <a:pt x="211" y="128"/>
                      <a:pt x="212" y="128"/>
                      <a:pt x="212" y="129"/>
                    </a:cubicBezTo>
                    <a:lnTo>
                      <a:pt x="212" y="135"/>
                    </a:lnTo>
                    <a:close/>
                    <a:moveTo>
                      <a:pt x="212" y="116"/>
                    </a:moveTo>
                    <a:cubicBezTo>
                      <a:pt x="212" y="117"/>
                      <a:pt x="211" y="118"/>
                      <a:pt x="210" y="118"/>
                    </a:cubicBezTo>
                    <a:cubicBezTo>
                      <a:pt x="205" y="118"/>
                      <a:pt x="205" y="118"/>
                      <a:pt x="205" y="118"/>
                    </a:cubicBezTo>
                    <a:cubicBezTo>
                      <a:pt x="204" y="118"/>
                      <a:pt x="203" y="117"/>
                      <a:pt x="203" y="116"/>
                    </a:cubicBezTo>
                    <a:cubicBezTo>
                      <a:pt x="203" y="111"/>
                      <a:pt x="203" y="111"/>
                      <a:pt x="203" y="111"/>
                    </a:cubicBezTo>
                    <a:cubicBezTo>
                      <a:pt x="203" y="110"/>
                      <a:pt x="204" y="109"/>
                      <a:pt x="205" y="109"/>
                    </a:cubicBezTo>
                    <a:cubicBezTo>
                      <a:pt x="210" y="109"/>
                      <a:pt x="210" y="109"/>
                      <a:pt x="210" y="109"/>
                    </a:cubicBezTo>
                    <a:cubicBezTo>
                      <a:pt x="211" y="109"/>
                      <a:pt x="212" y="110"/>
                      <a:pt x="212" y="111"/>
                    </a:cubicBezTo>
                    <a:lnTo>
                      <a:pt x="212" y="116"/>
                    </a:lnTo>
                    <a:close/>
                    <a:moveTo>
                      <a:pt x="212" y="98"/>
                    </a:moveTo>
                    <a:cubicBezTo>
                      <a:pt x="212" y="99"/>
                      <a:pt x="211" y="100"/>
                      <a:pt x="210" y="100"/>
                    </a:cubicBezTo>
                    <a:cubicBezTo>
                      <a:pt x="205" y="100"/>
                      <a:pt x="205" y="100"/>
                      <a:pt x="205" y="100"/>
                    </a:cubicBezTo>
                    <a:cubicBezTo>
                      <a:pt x="204" y="100"/>
                      <a:pt x="203" y="99"/>
                      <a:pt x="203" y="98"/>
                    </a:cubicBezTo>
                    <a:cubicBezTo>
                      <a:pt x="203" y="93"/>
                      <a:pt x="203" y="93"/>
                      <a:pt x="203" y="93"/>
                    </a:cubicBezTo>
                    <a:cubicBezTo>
                      <a:pt x="203" y="92"/>
                      <a:pt x="204" y="91"/>
                      <a:pt x="205" y="91"/>
                    </a:cubicBezTo>
                    <a:cubicBezTo>
                      <a:pt x="210" y="91"/>
                      <a:pt x="210" y="91"/>
                      <a:pt x="210" y="91"/>
                    </a:cubicBezTo>
                    <a:cubicBezTo>
                      <a:pt x="211" y="91"/>
                      <a:pt x="212" y="92"/>
                      <a:pt x="212" y="93"/>
                    </a:cubicBezTo>
                    <a:lnTo>
                      <a:pt x="212" y="98"/>
                    </a:lnTo>
                    <a:close/>
                    <a:moveTo>
                      <a:pt x="212" y="82"/>
                    </a:moveTo>
                    <a:cubicBezTo>
                      <a:pt x="212" y="82"/>
                      <a:pt x="211" y="83"/>
                      <a:pt x="210" y="83"/>
                    </a:cubicBezTo>
                    <a:cubicBezTo>
                      <a:pt x="205" y="83"/>
                      <a:pt x="205" y="83"/>
                      <a:pt x="205" y="83"/>
                    </a:cubicBezTo>
                    <a:cubicBezTo>
                      <a:pt x="204" y="83"/>
                      <a:pt x="203" y="82"/>
                      <a:pt x="203" y="82"/>
                    </a:cubicBezTo>
                    <a:cubicBezTo>
                      <a:pt x="203" y="76"/>
                      <a:pt x="203" y="76"/>
                      <a:pt x="203" y="76"/>
                    </a:cubicBezTo>
                    <a:cubicBezTo>
                      <a:pt x="203" y="75"/>
                      <a:pt x="204" y="75"/>
                      <a:pt x="205" y="75"/>
                    </a:cubicBezTo>
                    <a:cubicBezTo>
                      <a:pt x="210" y="75"/>
                      <a:pt x="210" y="75"/>
                      <a:pt x="210" y="75"/>
                    </a:cubicBezTo>
                    <a:cubicBezTo>
                      <a:pt x="211" y="75"/>
                      <a:pt x="212" y="75"/>
                      <a:pt x="212" y="76"/>
                    </a:cubicBezTo>
                    <a:lnTo>
                      <a:pt x="212"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2" name="Freeform 10">
                <a:extLst>
                  <a:ext uri="{FF2B5EF4-FFF2-40B4-BE49-F238E27FC236}">
                    <a16:creationId xmlns:a16="http://schemas.microsoft.com/office/drawing/2014/main" id="{52EA96B6-71FB-4834-B574-EE317608102D}"/>
                  </a:ext>
                </a:extLst>
              </p:cNvPr>
              <p:cNvSpPr>
                <a:spLocks/>
              </p:cNvSpPr>
              <p:nvPr/>
            </p:nvSpPr>
            <p:spPr bwMode="auto">
              <a:xfrm>
                <a:off x="3354" y="2559"/>
                <a:ext cx="4" cy="7"/>
              </a:xfrm>
              <a:custGeom>
                <a:avLst/>
                <a:gdLst>
                  <a:gd name="T0" fmla="*/ 1 w 3"/>
                  <a:gd name="T1" fmla="*/ 0 h 6"/>
                  <a:gd name="T2" fmla="*/ 0 w 3"/>
                  <a:gd name="T3" fmla="*/ 2 h 6"/>
                  <a:gd name="T4" fmla="*/ 0 w 3"/>
                  <a:gd name="T5" fmla="*/ 5 h 6"/>
                  <a:gd name="T6" fmla="*/ 1 w 3"/>
                  <a:gd name="T7" fmla="*/ 6 h 6"/>
                  <a:gd name="T8" fmla="*/ 3 w 3"/>
                  <a:gd name="T9" fmla="*/ 5 h 6"/>
                  <a:gd name="T10" fmla="*/ 3 w 3"/>
                  <a:gd name="T11" fmla="*/ 2 h 6"/>
                  <a:gd name="T12" fmla="*/ 1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0"/>
                    </a:moveTo>
                    <a:cubicBezTo>
                      <a:pt x="1" y="0"/>
                      <a:pt x="0" y="1"/>
                      <a:pt x="0" y="2"/>
                    </a:cubicBezTo>
                    <a:cubicBezTo>
                      <a:pt x="0" y="5"/>
                      <a:pt x="0" y="5"/>
                      <a:pt x="0" y="5"/>
                    </a:cubicBezTo>
                    <a:cubicBezTo>
                      <a:pt x="0" y="6"/>
                      <a:pt x="1" y="6"/>
                      <a:pt x="1" y="6"/>
                    </a:cubicBezTo>
                    <a:cubicBezTo>
                      <a:pt x="2" y="6"/>
                      <a:pt x="3" y="6"/>
                      <a:pt x="3" y="5"/>
                    </a:cubicBezTo>
                    <a:cubicBezTo>
                      <a:pt x="3" y="2"/>
                      <a:pt x="3" y="2"/>
                      <a:pt x="3" y="2"/>
                    </a:cubicBezTo>
                    <a:cubicBezTo>
                      <a:pt x="3"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3" name="Freeform 11">
                <a:extLst>
                  <a:ext uri="{FF2B5EF4-FFF2-40B4-BE49-F238E27FC236}">
                    <a16:creationId xmlns:a16="http://schemas.microsoft.com/office/drawing/2014/main" id="{51726CBD-A0DB-4CAE-87CF-93CA6F1BC1A8}"/>
                  </a:ext>
                </a:extLst>
              </p:cNvPr>
              <p:cNvSpPr>
                <a:spLocks/>
              </p:cNvSpPr>
              <p:nvPr/>
            </p:nvSpPr>
            <p:spPr bwMode="auto">
              <a:xfrm>
                <a:off x="3369" y="2559"/>
                <a:ext cx="4" cy="7"/>
              </a:xfrm>
              <a:custGeom>
                <a:avLst/>
                <a:gdLst>
                  <a:gd name="T0" fmla="*/ 1 w 3"/>
                  <a:gd name="T1" fmla="*/ 0 h 6"/>
                  <a:gd name="T2" fmla="*/ 0 w 3"/>
                  <a:gd name="T3" fmla="*/ 2 h 6"/>
                  <a:gd name="T4" fmla="*/ 0 w 3"/>
                  <a:gd name="T5" fmla="*/ 5 h 6"/>
                  <a:gd name="T6" fmla="*/ 1 w 3"/>
                  <a:gd name="T7" fmla="*/ 6 h 6"/>
                  <a:gd name="T8" fmla="*/ 3 w 3"/>
                  <a:gd name="T9" fmla="*/ 5 h 6"/>
                  <a:gd name="T10" fmla="*/ 3 w 3"/>
                  <a:gd name="T11" fmla="*/ 2 h 6"/>
                  <a:gd name="T12" fmla="*/ 1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0"/>
                    </a:moveTo>
                    <a:cubicBezTo>
                      <a:pt x="1" y="0"/>
                      <a:pt x="0" y="1"/>
                      <a:pt x="0" y="2"/>
                    </a:cubicBezTo>
                    <a:cubicBezTo>
                      <a:pt x="0" y="5"/>
                      <a:pt x="0" y="5"/>
                      <a:pt x="0" y="5"/>
                    </a:cubicBezTo>
                    <a:cubicBezTo>
                      <a:pt x="0" y="6"/>
                      <a:pt x="1" y="6"/>
                      <a:pt x="1" y="6"/>
                    </a:cubicBezTo>
                    <a:cubicBezTo>
                      <a:pt x="2" y="6"/>
                      <a:pt x="3" y="6"/>
                      <a:pt x="3" y="5"/>
                    </a:cubicBezTo>
                    <a:cubicBezTo>
                      <a:pt x="3" y="2"/>
                      <a:pt x="3" y="2"/>
                      <a:pt x="3" y="2"/>
                    </a:cubicBezTo>
                    <a:cubicBezTo>
                      <a:pt x="3"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436" name="テキスト ボックス 435">
              <a:extLst>
                <a:ext uri="{FF2B5EF4-FFF2-40B4-BE49-F238E27FC236}">
                  <a16:creationId xmlns:a16="http://schemas.microsoft.com/office/drawing/2014/main" id="{F0BC00A1-2400-47A6-B560-12E43275B468}"/>
                </a:ext>
              </a:extLst>
            </p:cNvPr>
            <p:cNvSpPr txBox="1"/>
            <p:nvPr/>
          </p:nvSpPr>
          <p:spPr>
            <a:xfrm>
              <a:off x="3015236" y="2487867"/>
              <a:ext cx="1292483"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en-US" altLang="ja-JP" dirty="0" smtClean="0">
                  <a:solidFill>
                    <a:prstClr val="black"/>
                  </a:solidFill>
                </a:rPr>
                <a:t>ZEB</a:t>
              </a:r>
              <a:r>
                <a:rPr lang="ja-JP" altLang="en-US" dirty="0" smtClean="0">
                  <a:solidFill>
                    <a:prstClr val="black"/>
                  </a:solidFill>
                </a:rPr>
                <a:t>・木造</a:t>
              </a:r>
              <a:r>
                <a:rPr lang="ja-JP" altLang="en-US" dirty="0">
                  <a:solidFill>
                    <a:prstClr val="black"/>
                  </a:solidFill>
                </a:rPr>
                <a:t>建築物の導入</a:t>
              </a:r>
            </a:p>
          </p:txBody>
        </p:sp>
      </p:grpSp>
      <p:grpSp>
        <p:nvGrpSpPr>
          <p:cNvPr id="828" name="グループ化 827">
            <a:extLst>
              <a:ext uri="{FF2B5EF4-FFF2-40B4-BE49-F238E27FC236}">
                <a16:creationId xmlns:a16="http://schemas.microsoft.com/office/drawing/2014/main" id="{E5ACC23B-BC29-47CA-AB6E-CC61703B3468}"/>
              </a:ext>
            </a:extLst>
          </p:cNvPr>
          <p:cNvGrpSpPr/>
          <p:nvPr/>
        </p:nvGrpSpPr>
        <p:grpSpPr>
          <a:xfrm>
            <a:off x="5621202" y="2091398"/>
            <a:ext cx="4804606" cy="1818116"/>
            <a:chOff x="5621202" y="1837378"/>
            <a:chExt cx="4804606" cy="1818116"/>
          </a:xfrm>
        </p:grpSpPr>
        <p:grpSp>
          <p:nvGrpSpPr>
            <p:cNvPr id="682" name="グループ化 681">
              <a:extLst>
                <a:ext uri="{FF2B5EF4-FFF2-40B4-BE49-F238E27FC236}">
                  <a16:creationId xmlns:a16="http://schemas.microsoft.com/office/drawing/2014/main" id="{A417F3F9-C8A8-40CC-90EB-5CD9C6DCE8DF}"/>
                </a:ext>
              </a:extLst>
            </p:cNvPr>
            <p:cNvGrpSpPr/>
            <p:nvPr/>
          </p:nvGrpSpPr>
          <p:grpSpPr>
            <a:xfrm flipH="1">
              <a:off x="8258374" y="1935212"/>
              <a:ext cx="903739" cy="513318"/>
              <a:chOff x="1311177" y="1982734"/>
              <a:chExt cx="1569165" cy="891276"/>
            </a:xfrm>
          </p:grpSpPr>
          <p:sp>
            <p:nvSpPr>
              <p:cNvPr id="683" name="Freeform 19">
                <a:extLst>
                  <a:ext uri="{FF2B5EF4-FFF2-40B4-BE49-F238E27FC236}">
                    <a16:creationId xmlns:a16="http://schemas.microsoft.com/office/drawing/2014/main" id="{773C7FF9-32D5-407E-8EAF-3A611F638517}"/>
                  </a:ext>
                </a:extLst>
              </p:cNvPr>
              <p:cNvSpPr>
                <a:spLocks noChangeAspect="1" noEditPoints="1"/>
              </p:cNvSpPr>
              <p:nvPr/>
            </p:nvSpPr>
            <p:spPr bwMode="auto">
              <a:xfrm>
                <a:off x="2594697" y="2125312"/>
                <a:ext cx="285645" cy="459144"/>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4" name="Freeform 19">
                <a:extLst>
                  <a:ext uri="{FF2B5EF4-FFF2-40B4-BE49-F238E27FC236}">
                    <a16:creationId xmlns:a16="http://schemas.microsoft.com/office/drawing/2014/main" id="{E2E1F032-2CAF-4703-8640-3D07BE3EF6FA}"/>
                  </a:ext>
                </a:extLst>
              </p:cNvPr>
              <p:cNvSpPr>
                <a:spLocks noChangeAspect="1" noEditPoints="1"/>
              </p:cNvSpPr>
              <p:nvPr/>
            </p:nvSpPr>
            <p:spPr bwMode="auto">
              <a:xfrm>
                <a:off x="2298132" y="1982734"/>
                <a:ext cx="366636" cy="58932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5" name="Freeform 19">
                <a:extLst>
                  <a:ext uri="{FF2B5EF4-FFF2-40B4-BE49-F238E27FC236}">
                    <a16:creationId xmlns:a16="http://schemas.microsoft.com/office/drawing/2014/main" id="{5BA12149-42D3-4CC3-B8A8-149600D1AF19}"/>
                  </a:ext>
                </a:extLst>
              </p:cNvPr>
              <p:cNvSpPr>
                <a:spLocks noChangeAspect="1" noEditPoints="1"/>
              </p:cNvSpPr>
              <p:nvPr/>
            </p:nvSpPr>
            <p:spPr bwMode="auto">
              <a:xfrm>
                <a:off x="1907380" y="2167780"/>
                <a:ext cx="338625" cy="472336"/>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6" name="Freeform 19">
                <a:extLst>
                  <a:ext uri="{FF2B5EF4-FFF2-40B4-BE49-F238E27FC236}">
                    <a16:creationId xmlns:a16="http://schemas.microsoft.com/office/drawing/2014/main" id="{34D3E11A-FF46-4C2E-9987-0BBE236A8259}"/>
                  </a:ext>
                </a:extLst>
              </p:cNvPr>
              <p:cNvSpPr>
                <a:spLocks noChangeAspect="1" noEditPoints="1"/>
              </p:cNvSpPr>
              <p:nvPr/>
            </p:nvSpPr>
            <p:spPr bwMode="auto">
              <a:xfrm>
                <a:off x="1692437" y="2265872"/>
                <a:ext cx="324001" cy="60813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dirty="0"/>
              </a:p>
            </p:txBody>
          </p:sp>
          <p:sp>
            <p:nvSpPr>
              <p:cNvPr id="687" name="Freeform 19">
                <a:extLst>
                  <a:ext uri="{FF2B5EF4-FFF2-40B4-BE49-F238E27FC236}">
                    <a16:creationId xmlns:a16="http://schemas.microsoft.com/office/drawing/2014/main" id="{96D77D4D-0E5F-4E0D-A41F-646DE9C307C9}"/>
                  </a:ext>
                </a:extLst>
              </p:cNvPr>
              <p:cNvSpPr>
                <a:spLocks noChangeAspect="1" noEditPoints="1"/>
              </p:cNvSpPr>
              <p:nvPr/>
            </p:nvSpPr>
            <p:spPr bwMode="auto">
              <a:xfrm>
                <a:off x="1311177" y="2156054"/>
                <a:ext cx="366636" cy="58932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grpSp>
          <p:nvGrpSpPr>
            <p:cNvPr id="702" name="グループ化 701">
              <a:extLst>
                <a:ext uri="{FF2B5EF4-FFF2-40B4-BE49-F238E27FC236}">
                  <a16:creationId xmlns:a16="http://schemas.microsoft.com/office/drawing/2014/main" id="{8399CE0F-46A8-4E29-872C-D9DE59BAB080}"/>
                </a:ext>
              </a:extLst>
            </p:cNvPr>
            <p:cNvGrpSpPr/>
            <p:nvPr/>
          </p:nvGrpSpPr>
          <p:grpSpPr>
            <a:xfrm>
              <a:off x="9353120" y="2227267"/>
              <a:ext cx="321244" cy="455827"/>
              <a:chOff x="9734694" y="2508481"/>
              <a:chExt cx="321244" cy="455827"/>
            </a:xfrm>
          </p:grpSpPr>
          <p:sp>
            <p:nvSpPr>
              <p:cNvPr id="695" name="Freeform 19">
                <a:extLst>
                  <a:ext uri="{FF2B5EF4-FFF2-40B4-BE49-F238E27FC236}">
                    <a16:creationId xmlns:a16="http://schemas.microsoft.com/office/drawing/2014/main" id="{6C6FF4C4-0A24-4E7F-AD2D-D801E25A1625}"/>
                  </a:ext>
                </a:extLst>
              </p:cNvPr>
              <p:cNvSpPr>
                <a:spLocks noChangeAspect="1" noEditPoints="1"/>
              </p:cNvSpPr>
              <p:nvPr/>
            </p:nvSpPr>
            <p:spPr bwMode="auto">
              <a:xfrm flipH="1">
                <a:off x="9734694" y="2508481"/>
                <a:ext cx="212607" cy="425213"/>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98" name="Freeform 19">
                <a:extLst>
                  <a:ext uri="{FF2B5EF4-FFF2-40B4-BE49-F238E27FC236}">
                    <a16:creationId xmlns:a16="http://schemas.microsoft.com/office/drawing/2014/main" id="{39081E0D-ABFD-4853-9C4E-44D5DA6D792C}"/>
                  </a:ext>
                </a:extLst>
              </p:cNvPr>
              <p:cNvSpPr>
                <a:spLocks noChangeAspect="1" noEditPoints="1"/>
              </p:cNvSpPr>
              <p:nvPr/>
            </p:nvSpPr>
            <p:spPr bwMode="auto">
              <a:xfrm flipH="1">
                <a:off x="9869750" y="2661116"/>
                <a:ext cx="186188" cy="303192"/>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grpSp>
          <p:nvGrpSpPr>
            <p:cNvPr id="721" name="グループ化 720">
              <a:extLst>
                <a:ext uri="{FF2B5EF4-FFF2-40B4-BE49-F238E27FC236}">
                  <a16:creationId xmlns:a16="http://schemas.microsoft.com/office/drawing/2014/main" id="{BF5C7EC6-D4E7-4178-A046-782C5C925667}"/>
                </a:ext>
              </a:extLst>
            </p:cNvPr>
            <p:cNvGrpSpPr/>
            <p:nvPr/>
          </p:nvGrpSpPr>
          <p:grpSpPr>
            <a:xfrm flipH="1">
              <a:off x="9522069" y="3142176"/>
              <a:ext cx="903739" cy="513318"/>
              <a:chOff x="1311177" y="1982734"/>
              <a:chExt cx="1569165" cy="891276"/>
            </a:xfrm>
          </p:grpSpPr>
          <p:sp>
            <p:nvSpPr>
              <p:cNvPr id="722" name="Freeform 19">
                <a:extLst>
                  <a:ext uri="{FF2B5EF4-FFF2-40B4-BE49-F238E27FC236}">
                    <a16:creationId xmlns:a16="http://schemas.microsoft.com/office/drawing/2014/main" id="{8F3A518D-EBBD-46A8-8B10-AF52E3B9B126}"/>
                  </a:ext>
                </a:extLst>
              </p:cNvPr>
              <p:cNvSpPr>
                <a:spLocks noChangeAspect="1" noEditPoints="1"/>
              </p:cNvSpPr>
              <p:nvPr/>
            </p:nvSpPr>
            <p:spPr bwMode="auto">
              <a:xfrm>
                <a:off x="2594697" y="2125312"/>
                <a:ext cx="285645" cy="459144"/>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3" name="Freeform 19">
                <a:extLst>
                  <a:ext uri="{FF2B5EF4-FFF2-40B4-BE49-F238E27FC236}">
                    <a16:creationId xmlns:a16="http://schemas.microsoft.com/office/drawing/2014/main" id="{4F3F1F9C-5BEA-4658-A755-AE3B87E8F3FC}"/>
                  </a:ext>
                </a:extLst>
              </p:cNvPr>
              <p:cNvSpPr>
                <a:spLocks noChangeAspect="1" noEditPoints="1"/>
              </p:cNvSpPr>
              <p:nvPr/>
            </p:nvSpPr>
            <p:spPr bwMode="auto">
              <a:xfrm>
                <a:off x="2298132" y="1982734"/>
                <a:ext cx="366636" cy="58932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4" name="Freeform 19">
                <a:extLst>
                  <a:ext uri="{FF2B5EF4-FFF2-40B4-BE49-F238E27FC236}">
                    <a16:creationId xmlns:a16="http://schemas.microsoft.com/office/drawing/2014/main" id="{72D59CD3-19E4-44C5-AD40-D3EBCE5487EB}"/>
                  </a:ext>
                </a:extLst>
              </p:cNvPr>
              <p:cNvSpPr>
                <a:spLocks noChangeAspect="1" noEditPoints="1"/>
              </p:cNvSpPr>
              <p:nvPr/>
            </p:nvSpPr>
            <p:spPr bwMode="auto">
              <a:xfrm>
                <a:off x="1907380" y="2167780"/>
                <a:ext cx="338625" cy="472336"/>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5" name="Freeform 19">
                <a:extLst>
                  <a:ext uri="{FF2B5EF4-FFF2-40B4-BE49-F238E27FC236}">
                    <a16:creationId xmlns:a16="http://schemas.microsoft.com/office/drawing/2014/main" id="{CFB6C333-296F-4C7C-9659-83D262E4806E}"/>
                  </a:ext>
                </a:extLst>
              </p:cNvPr>
              <p:cNvSpPr>
                <a:spLocks noChangeAspect="1" noEditPoints="1"/>
              </p:cNvSpPr>
              <p:nvPr/>
            </p:nvSpPr>
            <p:spPr bwMode="auto">
              <a:xfrm>
                <a:off x="1692437" y="2265872"/>
                <a:ext cx="324001" cy="60813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dirty="0"/>
              </a:p>
            </p:txBody>
          </p:sp>
          <p:sp>
            <p:nvSpPr>
              <p:cNvPr id="726" name="Freeform 19">
                <a:extLst>
                  <a:ext uri="{FF2B5EF4-FFF2-40B4-BE49-F238E27FC236}">
                    <a16:creationId xmlns:a16="http://schemas.microsoft.com/office/drawing/2014/main" id="{957B4D54-EBAF-4E95-B08F-10063FB89B92}"/>
                  </a:ext>
                </a:extLst>
              </p:cNvPr>
              <p:cNvSpPr>
                <a:spLocks noChangeAspect="1" noEditPoints="1"/>
              </p:cNvSpPr>
              <p:nvPr/>
            </p:nvSpPr>
            <p:spPr bwMode="auto">
              <a:xfrm>
                <a:off x="1311177" y="2156054"/>
                <a:ext cx="366636" cy="58932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grpSp>
          <p:nvGrpSpPr>
            <p:cNvPr id="599" name="グループ化 598">
              <a:extLst>
                <a:ext uri="{FF2B5EF4-FFF2-40B4-BE49-F238E27FC236}">
                  <a16:creationId xmlns:a16="http://schemas.microsoft.com/office/drawing/2014/main" id="{625D0525-1F3D-4BE7-9A7F-E8CC80C75F23}"/>
                </a:ext>
              </a:extLst>
            </p:cNvPr>
            <p:cNvGrpSpPr/>
            <p:nvPr/>
          </p:nvGrpSpPr>
          <p:grpSpPr>
            <a:xfrm>
              <a:off x="5692719" y="1837378"/>
              <a:ext cx="3663252" cy="1533300"/>
              <a:chOff x="5878277" y="3779838"/>
              <a:chExt cx="3663252" cy="1533300"/>
            </a:xfrm>
          </p:grpSpPr>
          <p:sp>
            <p:nvSpPr>
              <p:cNvPr id="587" name="フリーフォーム: 図形 586">
                <a:extLst>
                  <a:ext uri="{FF2B5EF4-FFF2-40B4-BE49-F238E27FC236}">
                    <a16:creationId xmlns:a16="http://schemas.microsoft.com/office/drawing/2014/main" id="{4A617F67-5703-4A9E-AD8E-B63CC8AB8DC8}"/>
                  </a:ext>
                </a:extLst>
              </p:cNvPr>
              <p:cNvSpPr/>
              <p:nvPr/>
            </p:nvSpPr>
            <p:spPr>
              <a:xfrm>
                <a:off x="5878277" y="4163322"/>
                <a:ext cx="3663252" cy="1108174"/>
              </a:xfrm>
              <a:custGeom>
                <a:avLst/>
                <a:gdLst>
                  <a:gd name="connsiteX0" fmla="*/ 1106129 w 2698792"/>
                  <a:gd name="connsiteY0" fmla="*/ 0 h 816414"/>
                  <a:gd name="connsiteX1" fmla="*/ 2212258 w 2698792"/>
                  <a:gd name="connsiteY1" fmla="*/ 253161 h 816414"/>
                  <a:gd name="connsiteX2" fmla="*/ 2189786 w 2698792"/>
                  <a:gd name="connsiteY2" fmla="*/ 304182 h 816414"/>
                  <a:gd name="connsiteX3" fmla="*/ 2135815 w 2698792"/>
                  <a:gd name="connsiteY3" fmla="*/ 343974 h 816414"/>
                  <a:gd name="connsiteX4" fmla="*/ 2211110 w 2698792"/>
                  <a:gd name="connsiteY4" fmla="*/ 353328 h 816414"/>
                  <a:gd name="connsiteX5" fmla="*/ 2698792 w 2698792"/>
                  <a:gd name="connsiteY5" fmla="*/ 563253 h 816414"/>
                  <a:gd name="connsiteX6" fmla="*/ 1592663 w 2698792"/>
                  <a:gd name="connsiteY6" fmla="*/ 816414 h 816414"/>
                  <a:gd name="connsiteX7" fmla="*/ 486534 w 2698792"/>
                  <a:gd name="connsiteY7" fmla="*/ 563253 h 816414"/>
                  <a:gd name="connsiteX8" fmla="*/ 509007 w 2698792"/>
                  <a:gd name="connsiteY8" fmla="*/ 512232 h 816414"/>
                  <a:gd name="connsiteX9" fmla="*/ 562977 w 2698792"/>
                  <a:gd name="connsiteY9" fmla="*/ 472440 h 816414"/>
                  <a:gd name="connsiteX10" fmla="*/ 487682 w 2698792"/>
                  <a:gd name="connsiteY10" fmla="*/ 463086 h 816414"/>
                  <a:gd name="connsiteX11" fmla="*/ 0 w 2698792"/>
                  <a:gd name="connsiteY11" fmla="*/ 253161 h 816414"/>
                  <a:gd name="connsiteX12" fmla="*/ 1106129 w 2698792"/>
                  <a:gd name="connsiteY12" fmla="*/ 0 h 816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792" h="816414">
                    <a:moveTo>
                      <a:pt x="1106129" y="0"/>
                    </a:moveTo>
                    <a:cubicBezTo>
                      <a:pt x="1717027" y="0"/>
                      <a:pt x="2212258" y="113344"/>
                      <a:pt x="2212258" y="253161"/>
                    </a:cubicBezTo>
                    <a:cubicBezTo>
                      <a:pt x="2212258" y="270638"/>
                      <a:pt x="2204520" y="287701"/>
                      <a:pt x="2189786" y="304182"/>
                    </a:cubicBezTo>
                    <a:lnTo>
                      <a:pt x="2135815" y="343974"/>
                    </a:lnTo>
                    <a:lnTo>
                      <a:pt x="2211110" y="353328"/>
                    </a:lnTo>
                    <a:cubicBezTo>
                      <a:pt x="2505343" y="398823"/>
                      <a:pt x="2698792" y="475867"/>
                      <a:pt x="2698792" y="563253"/>
                    </a:cubicBezTo>
                    <a:cubicBezTo>
                      <a:pt x="2698792" y="703070"/>
                      <a:pt x="2203561" y="816414"/>
                      <a:pt x="1592663" y="816414"/>
                    </a:cubicBezTo>
                    <a:cubicBezTo>
                      <a:pt x="981765" y="816414"/>
                      <a:pt x="486534" y="703070"/>
                      <a:pt x="486534" y="563253"/>
                    </a:cubicBezTo>
                    <a:cubicBezTo>
                      <a:pt x="486534" y="545776"/>
                      <a:pt x="494272" y="528713"/>
                      <a:pt x="509007" y="512232"/>
                    </a:cubicBezTo>
                    <a:lnTo>
                      <a:pt x="562977" y="472440"/>
                    </a:lnTo>
                    <a:lnTo>
                      <a:pt x="487682" y="463086"/>
                    </a:lnTo>
                    <a:cubicBezTo>
                      <a:pt x="193449" y="417591"/>
                      <a:pt x="0" y="340547"/>
                      <a:pt x="0" y="253161"/>
                    </a:cubicBezTo>
                    <a:cubicBezTo>
                      <a:pt x="0" y="113344"/>
                      <a:pt x="495231" y="0"/>
                      <a:pt x="1106129" y="0"/>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nvGrpSpPr>
              <p:cNvPr id="588" name="グループ化 587">
                <a:extLst>
                  <a:ext uri="{FF2B5EF4-FFF2-40B4-BE49-F238E27FC236}">
                    <a16:creationId xmlns:a16="http://schemas.microsoft.com/office/drawing/2014/main" id="{ECD5E331-5CF6-4148-9F9B-78F36B2920B1}"/>
                  </a:ext>
                </a:extLst>
              </p:cNvPr>
              <p:cNvGrpSpPr/>
              <p:nvPr/>
            </p:nvGrpSpPr>
            <p:grpSpPr>
              <a:xfrm>
                <a:off x="6337726" y="3779838"/>
                <a:ext cx="2665238" cy="1533300"/>
                <a:chOff x="4727627" y="1785064"/>
                <a:chExt cx="2655325" cy="1527597"/>
              </a:xfrm>
            </p:grpSpPr>
            <p:sp>
              <p:nvSpPr>
                <p:cNvPr id="589" name="テキスト ボックス 588">
                  <a:extLst>
                    <a:ext uri="{FF2B5EF4-FFF2-40B4-BE49-F238E27FC236}">
                      <a16:creationId xmlns:a16="http://schemas.microsoft.com/office/drawing/2014/main" id="{5A3696EB-5277-4CC2-80FA-AB8C36CABD0C}"/>
                    </a:ext>
                  </a:extLst>
                </p:cNvPr>
                <p:cNvSpPr txBox="1"/>
                <p:nvPr/>
              </p:nvSpPr>
              <p:spPr>
                <a:xfrm>
                  <a:off x="4727627" y="2926305"/>
                  <a:ext cx="2655325" cy="386356"/>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遊覧船や水上バス等のエネルギー源への再生可能エネルギーの導入</a:t>
                  </a:r>
                </a:p>
              </p:txBody>
            </p:sp>
            <p:grpSp>
              <p:nvGrpSpPr>
                <p:cNvPr id="590" name="グループ化 589">
                  <a:extLst>
                    <a:ext uri="{FF2B5EF4-FFF2-40B4-BE49-F238E27FC236}">
                      <a16:creationId xmlns:a16="http://schemas.microsoft.com/office/drawing/2014/main" id="{4995898B-12B9-4F36-97B1-F53E346AA522}"/>
                    </a:ext>
                  </a:extLst>
                </p:cNvPr>
                <p:cNvGrpSpPr/>
                <p:nvPr/>
              </p:nvGrpSpPr>
              <p:grpSpPr>
                <a:xfrm>
                  <a:off x="5535843" y="1785064"/>
                  <a:ext cx="1173783" cy="1038221"/>
                  <a:chOff x="7012500" y="1271326"/>
                  <a:chExt cx="1173783" cy="1038221"/>
                </a:xfrm>
              </p:grpSpPr>
              <p:grpSp>
                <p:nvGrpSpPr>
                  <p:cNvPr id="591" name="Group 4">
                    <a:extLst>
                      <a:ext uri="{FF2B5EF4-FFF2-40B4-BE49-F238E27FC236}">
                        <a16:creationId xmlns:a16="http://schemas.microsoft.com/office/drawing/2014/main" id="{09358C58-1F94-45F8-A259-CA8AB3D36EF4}"/>
                      </a:ext>
                    </a:extLst>
                  </p:cNvPr>
                  <p:cNvGrpSpPr>
                    <a:grpSpLocks noChangeAspect="1"/>
                  </p:cNvGrpSpPr>
                  <p:nvPr/>
                </p:nvGrpSpPr>
                <p:grpSpPr bwMode="auto">
                  <a:xfrm>
                    <a:off x="7655306" y="1271326"/>
                    <a:ext cx="530977" cy="491836"/>
                    <a:chOff x="3216" y="2236"/>
                    <a:chExt cx="312" cy="289"/>
                  </a:xfrm>
                  <a:solidFill>
                    <a:schemeClr val="tx2"/>
                  </a:solidFill>
                </p:grpSpPr>
                <p:sp>
                  <p:nvSpPr>
                    <p:cNvPr id="593" name="Freeform 5">
                      <a:extLst>
                        <a:ext uri="{FF2B5EF4-FFF2-40B4-BE49-F238E27FC236}">
                          <a16:creationId xmlns:a16="http://schemas.microsoft.com/office/drawing/2014/main" id="{72EC97C8-97F0-4F65-A8D9-0CC719262178}"/>
                        </a:ext>
                      </a:extLst>
                    </p:cNvPr>
                    <p:cNvSpPr>
                      <a:spLocks/>
                    </p:cNvSpPr>
                    <p:nvPr/>
                  </p:nvSpPr>
                  <p:spPr bwMode="auto">
                    <a:xfrm>
                      <a:off x="3262" y="2236"/>
                      <a:ext cx="215" cy="83"/>
                    </a:xfrm>
                    <a:custGeom>
                      <a:avLst/>
                      <a:gdLst>
                        <a:gd name="T0" fmla="*/ 149 w 184"/>
                        <a:gd name="T1" fmla="*/ 51 h 71"/>
                        <a:gd name="T2" fmla="*/ 184 w 184"/>
                        <a:gd name="T3" fmla="*/ 49 h 71"/>
                        <a:gd name="T4" fmla="*/ 182 w 184"/>
                        <a:gd name="T5" fmla="*/ 14 h 71"/>
                        <a:gd name="T6" fmla="*/ 167 w 184"/>
                        <a:gd name="T7" fmla="*/ 0 h 71"/>
                        <a:gd name="T8" fmla="*/ 168 w 184"/>
                        <a:gd name="T9" fmla="*/ 26 h 71"/>
                        <a:gd name="T10" fmla="*/ 102 w 184"/>
                        <a:gd name="T11" fmla="*/ 6 h 71"/>
                        <a:gd name="T12" fmla="*/ 3 w 184"/>
                        <a:gd name="T13" fmla="*/ 59 h 71"/>
                        <a:gd name="T14" fmla="*/ 5 w 184"/>
                        <a:gd name="T15" fmla="*/ 69 h 71"/>
                        <a:gd name="T16" fmla="*/ 9 w 184"/>
                        <a:gd name="T17" fmla="*/ 71 h 71"/>
                        <a:gd name="T18" fmla="*/ 15 w 184"/>
                        <a:gd name="T19" fmla="*/ 67 h 71"/>
                        <a:gd name="T20" fmla="*/ 102 w 184"/>
                        <a:gd name="T21" fmla="*/ 21 h 71"/>
                        <a:gd name="T22" fmla="*/ 156 w 184"/>
                        <a:gd name="T23" fmla="*/ 36 h 71"/>
                        <a:gd name="T24" fmla="*/ 134 w 184"/>
                        <a:gd name="T25" fmla="*/ 37 h 71"/>
                        <a:gd name="T26" fmla="*/ 149 w 184"/>
                        <a:gd name="T27" fmla="*/ 5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4" h="71">
                          <a:moveTo>
                            <a:pt x="149" y="51"/>
                          </a:moveTo>
                          <a:cubicBezTo>
                            <a:pt x="184" y="49"/>
                            <a:pt x="184" y="49"/>
                            <a:pt x="184" y="49"/>
                          </a:cubicBezTo>
                          <a:cubicBezTo>
                            <a:pt x="182" y="14"/>
                            <a:pt x="182" y="14"/>
                            <a:pt x="182" y="14"/>
                          </a:cubicBezTo>
                          <a:cubicBezTo>
                            <a:pt x="167" y="0"/>
                            <a:pt x="167" y="0"/>
                            <a:pt x="167" y="0"/>
                          </a:cubicBezTo>
                          <a:cubicBezTo>
                            <a:pt x="168" y="26"/>
                            <a:pt x="168" y="26"/>
                            <a:pt x="168" y="26"/>
                          </a:cubicBezTo>
                          <a:cubicBezTo>
                            <a:pt x="148" y="13"/>
                            <a:pt x="126" y="6"/>
                            <a:pt x="102" y="6"/>
                          </a:cubicBezTo>
                          <a:cubicBezTo>
                            <a:pt x="62" y="6"/>
                            <a:pt x="25" y="26"/>
                            <a:pt x="3" y="59"/>
                          </a:cubicBezTo>
                          <a:cubicBezTo>
                            <a:pt x="0" y="63"/>
                            <a:pt x="1" y="67"/>
                            <a:pt x="5" y="69"/>
                          </a:cubicBezTo>
                          <a:cubicBezTo>
                            <a:pt x="6" y="70"/>
                            <a:pt x="7" y="71"/>
                            <a:pt x="9" y="71"/>
                          </a:cubicBezTo>
                          <a:cubicBezTo>
                            <a:pt x="11" y="71"/>
                            <a:pt x="13" y="70"/>
                            <a:pt x="15" y="67"/>
                          </a:cubicBezTo>
                          <a:cubicBezTo>
                            <a:pt x="34" y="38"/>
                            <a:pt x="67" y="21"/>
                            <a:pt x="102" y="21"/>
                          </a:cubicBezTo>
                          <a:cubicBezTo>
                            <a:pt x="121" y="21"/>
                            <a:pt x="140" y="26"/>
                            <a:pt x="156" y="36"/>
                          </a:cubicBezTo>
                          <a:cubicBezTo>
                            <a:pt x="134" y="37"/>
                            <a:pt x="134" y="37"/>
                            <a:pt x="134" y="37"/>
                          </a:cubicBezTo>
                          <a:lnTo>
                            <a:pt x="149"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4" name="Freeform 6">
                      <a:extLst>
                        <a:ext uri="{FF2B5EF4-FFF2-40B4-BE49-F238E27FC236}">
                          <a16:creationId xmlns:a16="http://schemas.microsoft.com/office/drawing/2014/main" id="{9684D880-47BA-4914-81AC-3842F5E9D62B}"/>
                        </a:ext>
                      </a:extLst>
                    </p:cNvPr>
                    <p:cNvSpPr>
                      <a:spLocks/>
                    </p:cNvSpPr>
                    <p:nvPr/>
                  </p:nvSpPr>
                  <p:spPr bwMode="auto">
                    <a:xfrm>
                      <a:off x="3424" y="2306"/>
                      <a:ext cx="104" cy="219"/>
                    </a:xfrm>
                    <a:custGeom>
                      <a:avLst/>
                      <a:gdLst>
                        <a:gd name="T0" fmla="*/ 72 w 89"/>
                        <a:gd name="T1" fmla="*/ 117 h 187"/>
                        <a:gd name="T2" fmla="*/ 64 w 89"/>
                        <a:gd name="T3" fmla="*/ 4 h 187"/>
                        <a:gd name="T4" fmla="*/ 54 w 89"/>
                        <a:gd name="T5" fmla="*/ 2 h 187"/>
                        <a:gd name="T6" fmla="*/ 52 w 89"/>
                        <a:gd name="T7" fmla="*/ 12 h 187"/>
                        <a:gd name="T8" fmla="*/ 59 w 89"/>
                        <a:gd name="T9" fmla="*/ 111 h 187"/>
                        <a:gd name="T10" fmla="*/ 24 w 89"/>
                        <a:gd name="T11" fmla="*/ 154 h 187"/>
                        <a:gd name="T12" fmla="*/ 32 w 89"/>
                        <a:gd name="T13" fmla="*/ 133 h 187"/>
                        <a:gd name="T14" fmla="*/ 13 w 89"/>
                        <a:gd name="T15" fmla="*/ 142 h 187"/>
                        <a:gd name="T16" fmla="*/ 0 w 89"/>
                        <a:gd name="T17" fmla="*/ 174 h 187"/>
                        <a:gd name="T18" fmla="*/ 33 w 89"/>
                        <a:gd name="T19" fmla="*/ 187 h 187"/>
                        <a:gd name="T20" fmla="*/ 52 w 89"/>
                        <a:gd name="T21" fmla="*/ 178 h 187"/>
                        <a:gd name="T22" fmla="*/ 28 w 89"/>
                        <a:gd name="T23" fmla="*/ 169 h 187"/>
                        <a:gd name="T24" fmla="*/ 72 w 89"/>
                        <a:gd name="T25" fmla="*/ 11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87">
                          <a:moveTo>
                            <a:pt x="72" y="117"/>
                          </a:moveTo>
                          <a:cubicBezTo>
                            <a:pt x="89" y="80"/>
                            <a:pt x="85" y="38"/>
                            <a:pt x="64" y="4"/>
                          </a:cubicBezTo>
                          <a:cubicBezTo>
                            <a:pt x="62" y="1"/>
                            <a:pt x="57" y="0"/>
                            <a:pt x="54" y="2"/>
                          </a:cubicBezTo>
                          <a:cubicBezTo>
                            <a:pt x="51" y="4"/>
                            <a:pt x="50" y="8"/>
                            <a:pt x="52" y="12"/>
                          </a:cubicBezTo>
                          <a:cubicBezTo>
                            <a:pt x="71" y="42"/>
                            <a:pt x="73" y="79"/>
                            <a:pt x="59" y="111"/>
                          </a:cubicBezTo>
                          <a:cubicBezTo>
                            <a:pt x="51" y="128"/>
                            <a:pt x="39" y="143"/>
                            <a:pt x="24" y="154"/>
                          </a:cubicBezTo>
                          <a:cubicBezTo>
                            <a:pt x="32" y="133"/>
                            <a:pt x="32" y="133"/>
                            <a:pt x="32" y="133"/>
                          </a:cubicBezTo>
                          <a:cubicBezTo>
                            <a:pt x="13" y="142"/>
                            <a:pt x="13" y="142"/>
                            <a:pt x="13" y="142"/>
                          </a:cubicBezTo>
                          <a:cubicBezTo>
                            <a:pt x="0" y="174"/>
                            <a:pt x="0" y="174"/>
                            <a:pt x="0" y="174"/>
                          </a:cubicBezTo>
                          <a:cubicBezTo>
                            <a:pt x="33" y="187"/>
                            <a:pt x="33" y="187"/>
                            <a:pt x="33" y="187"/>
                          </a:cubicBezTo>
                          <a:cubicBezTo>
                            <a:pt x="52" y="178"/>
                            <a:pt x="52" y="178"/>
                            <a:pt x="52" y="178"/>
                          </a:cubicBezTo>
                          <a:cubicBezTo>
                            <a:pt x="28" y="169"/>
                            <a:pt x="28" y="169"/>
                            <a:pt x="28" y="169"/>
                          </a:cubicBezTo>
                          <a:cubicBezTo>
                            <a:pt x="47" y="156"/>
                            <a:pt x="63" y="138"/>
                            <a:pt x="72"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5" name="Freeform 7">
                      <a:extLst>
                        <a:ext uri="{FF2B5EF4-FFF2-40B4-BE49-F238E27FC236}">
                          <a16:creationId xmlns:a16="http://schemas.microsoft.com/office/drawing/2014/main" id="{0C6B9CA3-B978-4CF4-9822-214C728D44C2}"/>
                        </a:ext>
                      </a:extLst>
                    </p:cNvPr>
                    <p:cNvSpPr>
                      <a:spLocks/>
                    </p:cNvSpPr>
                    <p:nvPr/>
                  </p:nvSpPr>
                  <p:spPr bwMode="auto">
                    <a:xfrm>
                      <a:off x="3216" y="2348"/>
                      <a:ext cx="168" cy="175"/>
                    </a:xfrm>
                    <a:custGeom>
                      <a:avLst/>
                      <a:gdLst>
                        <a:gd name="T0" fmla="*/ 137 w 144"/>
                        <a:gd name="T1" fmla="*/ 135 h 149"/>
                        <a:gd name="T2" fmla="*/ 51 w 144"/>
                        <a:gd name="T3" fmla="*/ 84 h 149"/>
                        <a:gd name="T4" fmla="*/ 36 w 144"/>
                        <a:gd name="T5" fmla="*/ 31 h 149"/>
                        <a:gd name="T6" fmla="*/ 49 w 144"/>
                        <a:gd name="T7" fmla="*/ 49 h 149"/>
                        <a:gd name="T8" fmla="*/ 52 w 144"/>
                        <a:gd name="T9" fmla="*/ 28 h 149"/>
                        <a:gd name="T10" fmla="*/ 33 w 144"/>
                        <a:gd name="T11" fmla="*/ 0 h 149"/>
                        <a:gd name="T12" fmla="*/ 4 w 144"/>
                        <a:gd name="T13" fmla="*/ 19 h 149"/>
                        <a:gd name="T14" fmla="*/ 0 w 144"/>
                        <a:gd name="T15" fmla="*/ 40 h 149"/>
                        <a:gd name="T16" fmla="*/ 22 w 144"/>
                        <a:gd name="T17" fmla="*/ 25 h 149"/>
                        <a:gd name="T18" fmla="*/ 39 w 144"/>
                        <a:gd name="T19" fmla="*/ 92 h 149"/>
                        <a:gd name="T20" fmla="*/ 136 w 144"/>
                        <a:gd name="T21" fmla="*/ 149 h 149"/>
                        <a:gd name="T22" fmla="*/ 137 w 144"/>
                        <a:gd name="T23" fmla="*/ 149 h 149"/>
                        <a:gd name="T24" fmla="*/ 144 w 144"/>
                        <a:gd name="T25" fmla="*/ 142 h 149"/>
                        <a:gd name="T26" fmla="*/ 137 w 144"/>
                        <a:gd name="T27" fmla="*/ 13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149">
                          <a:moveTo>
                            <a:pt x="137" y="135"/>
                          </a:moveTo>
                          <a:cubicBezTo>
                            <a:pt x="102" y="133"/>
                            <a:pt x="70" y="114"/>
                            <a:pt x="51" y="84"/>
                          </a:cubicBezTo>
                          <a:cubicBezTo>
                            <a:pt x="41" y="68"/>
                            <a:pt x="36" y="49"/>
                            <a:pt x="36" y="31"/>
                          </a:cubicBezTo>
                          <a:cubicBezTo>
                            <a:pt x="49" y="49"/>
                            <a:pt x="49" y="49"/>
                            <a:pt x="49" y="49"/>
                          </a:cubicBezTo>
                          <a:cubicBezTo>
                            <a:pt x="52" y="28"/>
                            <a:pt x="52" y="28"/>
                            <a:pt x="52" y="28"/>
                          </a:cubicBezTo>
                          <a:cubicBezTo>
                            <a:pt x="33" y="0"/>
                            <a:pt x="33" y="0"/>
                            <a:pt x="33" y="0"/>
                          </a:cubicBezTo>
                          <a:cubicBezTo>
                            <a:pt x="4" y="19"/>
                            <a:pt x="4" y="19"/>
                            <a:pt x="4" y="19"/>
                          </a:cubicBezTo>
                          <a:cubicBezTo>
                            <a:pt x="0" y="40"/>
                            <a:pt x="0" y="40"/>
                            <a:pt x="0" y="40"/>
                          </a:cubicBezTo>
                          <a:cubicBezTo>
                            <a:pt x="22" y="25"/>
                            <a:pt x="22" y="25"/>
                            <a:pt x="22" y="25"/>
                          </a:cubicBezTo>
                          <a:cubicBezTo>
                            <a:pt x="21" y="49"/>
                            <a:pt x="27" y="72"/>
                            <a:pt x="39" y="92"/>
                          </a:cubicBezTo>
                          <a:cubicBezTo>
                            <a:pt x="60" y="126"/>
                            <a:pt x="96" y="147"/>
                            <a:pt x="136" y="149"/>
                          </a:cubicBezTo>
                          <a:cubicBezTo>
                            <a:pt x="136" y="149"/>
                            <a:pt x="137" y="149"/>
                            <a:pt x="137" y="149"/>
                          </a:cubicBezTo>
                          <a:cubicBezTo>
                            <a:pt x="141" y="149"/>
                            <a:pt x="144" y="146"/>
                            <a:pt x="144" y="142"/>
                          </a:cubicBezTo>
                          <a:cubicBezTo>
                            <a:pt x="144" y="138"/>
                            <a:pt x="141" y="135"/>
                            <a:pt x="137"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6" name="Freeform 8">
                      <a:extLst>
                        <a:ext uri="{FF2B5EF4-FFF2-40B4-BE49-F238E27FC236}">
                          <a16:creationId xmlns:a16="http://schemas.microsoft.com/office/drawing/2014/main" id="{7686F7AB-7E05-40DA-AF6E-503C554F4641}"/>
                        </a:ext>
                      </a:extLst>
                    </p:cNvPr>
                    <p:cNvSpPr>
                      <a:spLocks noEditPoints="1"/>
                    </p:cNvSpPr>
                    <p:nvPr/>
                  </p:nvSpPr>
                  <p:spPr bwMode="auto">
                    <a:xfrm>
                      <a:off x="3326" y="2311"/>
                      <a:ext cx="102" cy="113"/>
                    </a:xfrm>
                    <a:custGeom>
                      <a:avLst/>
                      <a:gdLst>
                        <a:gd name="T0" fmla="*/ 43 w 87"/>
                        <a:gd name="T1" fmla="*/ 0 h 97"/>
                        <a:gd name="T2" fmla="*/ 0 w 87"/>
                        <a:gd name="T3" fmla="*/ 42 h 97"/>
                        <a:gd name="T4" fmla="*/ 17 w 87"/>
                        <a:gd name="T5" fmla="*/ 76 h 97"/>
                        <a:gd name="T6" fmla="*/ 21 w 87"/>
                        <a:gd name="T7" fmla="*/ 94 h 97"/>
                        <a:gd name="T8" fmla="*/ 25 w 87"/>
                        <a:gd name="T9" fmla="*/ 97 h 97"/>
                        <a:gd name="T10" fmla="*/ 62 w 87"/>
                        <a:gd name="T11" fmla="*/ 97 h 97"/>
                        <a:gd name="T12" fmla="*/ 66 w 87"/>
                        <a:gd name="T13" fmla="*/ 94 h 97"/>
                        <a:gd name="T14" fmla="*/ 70 w 87"/>
                        <a:gd name="T15" fmla="*/ 76 h 97"/>
                        <a:gd name="T16" fmla="*/ 87 w 87"/>
                        <a:gd name="T17" fmla="*/ 42 h 97"/>
                        <a:gd name="T18" fmla="*/ 43 w 87"/>
                        <a:gd name="T19" fmla="*/ 0 h 97"/>
                        <a:gd name="T20" fmla="*/ 64 w 87"/>
                        <a:gd name="T21" fmla="*/ 70 h 97"/>
                        <a:gd name="T22" fmla="*/ 62 w 87"/>
                        <a:gd name="T23" fmla="*/ 73 h 97"/>
                        <a:gd name="T24" fmla="*/ 59 w 87"/>
                        <a:gd name="T25" fmla="*/ 89 h 97"/>
                        <a:gd name="T26" fmla="*/ 43 w 87"/>
                        <a:gd name="T27" fmla="*/ 89 h 97"/>
                        <a:gd name="T28" fmla="*/ 43 w 87"/>
                        <a:gd name="T29" fmla="*/ 46 h 97"/>
                        <a:gd name="T30" fmla="*/ 45 w 87"/>
                        <a:gd name="T31" fmla="*/ 44 h 97"/>
                        <a:gd name="T32" fmla="*/ 48 w 87"/>
                        <a:gd name="T33" fmla="*/ 46 h 97"/>
                        <a:gd name="T34" fmla="*/ 48 w 87"/>
                        <a:gd name="T35" fmla="*/ 66 h 97"/>
                        <a:gd name="T36" fmla="*/ 52 w 87"/>
                        <a:gd name="T37" fmla="*/ 70 h 97"/>
                        <a:gd name="T38" fmla="*/ 56 w 87"/>
                        <a:gd name="T39" fmla="*/ 66 h 97"/>
                        <a:gd name="T40" fmla="*/ 56 w 87"/>
                        <a:gd name="T41" fmla="*/ 46 h 97"/>
                        <a:gd name="T42" fmla="*/ 45 w 87"/>
                        <a:gd name="T43" fmla="*/ 36 h 97"/>
                        <a:gd name="T44" fmla="*/ 35 w 87"/>
                        <a:gd name="T45" fmla="*/ 46 h 97"/>
                        <a:gd name="T46" fmla="*/ 35 w 87"/>
                        <a:gd name="T47" fmla="*/ 89 h 97"/>
                        <a:gd name="T48" fmla="*/ 28 w 87"/>
                        <a:gd name="T49" fmla="*/ 89 h 97"/>
                        <a:gd name="T50" fmla="*/ 24 w 87"/>
                        <a:gd name="T51" fmla="*/ 73 h 97"/>
                        <a:gd name="T52" fmla="*/ 23 w 87"/>
                        <a:gd name="T53" fmla="*/ 70 h 97"/>
                        <a:gd name="T54" fmla="*/ 8 w 87"/>
                        <a:gd name="T55" fmla="*/ 42 h 97"/>
                        <a:gd name="T56" fmla="*/ 43 w 87"/>
                        <a:gd name="T57" fmla="*/ 8 h 97"/>
                        <a:gd name="T58" fmla="*/ 79 w 87"/>
                        <a:gd name="T59" fmla="*/ 42 h 97"/>
                        <a:gd name="T60" fmla="*/ 64 w 87"/>
                        <a:gd name="T61" fmla="*/ 7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7" h="97">
                          <a:moveTo>
                            <a:pt x="43" y="0"/>
                          </a:moveTo>
                          <a:cubicBezTo>
                            <a:pt x="20" y="0"/>
                            <a:pt x="0" y="19"/>
                            <a:pt x="0" y="42"/>
                          </a:cubicBezTo>
                          <a:cubicBezTo>
                            <a:pt x="0" y="55"/>
                            <a:pt x="7" y="68"/>
                            <a:pt x="17" y="76"/>
                          </a:cubicBezTo>
                          <a:cubicBezTo>
                            <a:pt x="21" y="94"/>
                            <a:pt x="21" y="94"/>
                            <a:pt x="21" y="94"/>
                          </a:cubicBezTo>
                          <a:cubicBezTo>
                            <a:pt x="21" y="96"/>
                            <a:pt x="23" y="97"/>
                            <a:pt x="25" y="97"/>
                          </a:cubicBezTo>
                          <a:cubicBezTo>
                            <a:pt x="62" y="97"/>
                            <a:pt x="62" y="97"/>
                            <a:pt x="62" y="97"/>
                          </a:cubicBezTo>
                          <a:cubicBezTo>
                            <a:pt x="64" y="97"/>
                            <a:pt x="65" y="96"/>
                            <a:pt x="66" y="94"/>
                          </a:cubicBezTo>
                          <a:cubicBezTo>
                            <a:pt x="70" y="76"/>
                            <a:pt x="70" y="76"/>
                            <a:pt x="70" y="76"/>
                          </a:cubicBezTo>
                          <a:cubicBezTo>
                            <a:pt x="80" y="68"/>
                            <a:pt x="87" y="55"/>
                            <a:pt x="87" y="42"/>
                          </a:cubicBezTo>
                          <a:cubicBezTo>
                            <a:pt x="87" y="19"/>
                            <a:pt x="67" y="0"/>
                            <a:pt x="43" y="0"/>
                          </a:cubicBezTo>
                          <a:close/>
                          <a:moveTo>
                            <a:pt x="64" y="70"/>
                          </a:moveTo>
                          <a:cubicBezTo>
                            <a:pt x="63" y="71"/>
                            <a:pt x="63" y="72"/>
                            <a:pt x="62" y="73"/>
                          </a:cubicBezTo>
                          <a:cubicBezTo>
                            <a:pt x="59" y="89"/>
                            <a:pt x="59" y="89"/>
                            <a:pt x="59" y="89"/>
                          </a:cubicBezTo>
                          <a:cubicBezTo>
                            <a:pt x="43" y="89"/>
                            <a:pt x="43" y="89"/>
                            <a:pt x="43" y="89"/>
                          </a:cubicBezTo>
                          <a:cubicBezTo>
                            <a:pt x="43" y="46"/>
                            <a:pt x="43" y="46"/>
                            <a:pt x="43" y="46"/>
                          </a:cubicBezTo>
                          <a:cubicBezTo>
                            <a:pt x="43" y="45"/>
                            <a:pt x="44" y="44"/>
                            <a:pt x="45" y="44"/>
                          </a:cubicBezTo>
                          <a:cubicBezTo>
                            <a:pt x="47" y="44"/>
                            <a:pt x="48" y="45"/>
                            <a:pt x="48" y="46"/>
                          </a:cubicBezTo>
                          <a:cubicBezTo>
                            <a:pt x="48" y="66"/>
                            <a:pt x="48" y="66"/>
                            <a:pt x="48" y="66"/>
                          </a:cubicBezTo>
                          <a:cubicBezTo>
                            <a:pt x="48" y="69"/>
                            <a:pt x="49" y="70"/>
                            <a:pt x="52" y="70"/>
                          </a:cubicBezTo>
                          <a:cubicBezTo>
                            <a:pt x="54" y="70"/>
                            <a:pt x="56" y="69"/>
                            <a:pt x="56" y="66"/>
                          </a:cubicBezTo>
                          <a:cubicBezTo>
                            <a:pt x="56" y="46"/>
                            <a:pt x="56" y="46"/>
                            <a:pt x="56" y="46"/>
                          </a:cubicBezTo>
                          <a:cubicBezTo>
                            <a:pt x="56" y="40"/>
                            <a:pt x="51" y="36"/>
                            <a:pt x="45" y="36"/>
                          </a:cubicBezTo>
                          <a:cubicBezTo>
                            <a:pt x="40" y="36"/>
                            <a:pt x="35" y="40"/>
                            <a:pt x="35" y="46"/>
                          </a:cubicBezTo>
                          <a:cubicBezTo>
                            <a:pt x="35" y="89"/>
                            <a:pt x="35" y="89"/>
                            <a:pt x="35" y="89"/>
                          </a:cubicBezTo>
                          <a:cubicBezTo>
                            <a:pt x="28" y="89"/>
                            <a:pt x="28" y="89"/>
                            <a:pt x="28" y="89"/>
                          </a:cubicBezTo>
                          <a:cubicBezTo>
                            <a:pt x="24" y="73"/>
                            <a:pt x="24" y="73"/>
                            <a:pt x="24" y="73"/>
                          </a:cubicBezTo>
                          <a:cubicBezTo>
                            <a:pt x="24" y="72"/>
                            <a:pt x="24" y="71"/>
                            <a:pt x="23" y="70"/>
                          </a:cubicBezTo>
                          <a:cubicBezTo>
                            <a:pt x="14" y="64"/>
                            <a:pt x="8" y="53"/>
                            <a:pt x="8" y="42"/>
                          </a:cubicBezTo>
                          <a:cubicBezTo>
                            <a:pt x="8" y="23"/>
                            <a:pt x="24" y="8"/>
                            <a:pt x="43" y="8"/>
                          </a:cubicBezTo>
                          <a:cubicBezTo>
                            <a:pt x="63" y="8"/>
                            <a:pt x="79" y="23"/>
                            <a:pt x="79" y="42"/>
                          </a:cubicBezTo>
                          <a:cubicBezTo>
                            <a:pt x="79" y="53"/>
                            <a:pt x="73" y="64"/>
                            <a:pt x="6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7" name="Freeform 9">
                      <a:extLst>
                        <a:ext uri="{FF2B5EF4-FFF2-40B4-BE49-F238E27FC236}">
                          <a16:creationId xmlns:a16="http://schemas.microsoft.com/office/drawing/2014/main" id="{7BCEE75C-FDE6-45A5-A9B2-DCAA4945B12A}"/>
                        </a:ext>
                      </a:extLst>
                    </p:cNvPr>
                    <p:cNvSpPr>
                      <a:spLocks/>
                    </p:cNvSpPr>
                    <p:nvPr/>
                  </p:nvSpPr>
                  <p:spPr bwMode="auto">
                    <a:xfrm>
                      <a:off x="3351" y="2431"/>
                      <a:ext cx="51" cy="10"/>
                    </a:xfrm>
                    <a:custGeom>
                      <a:avLst/>
                      <a:gdLst>
                        <a:gd name="T0" fmla="*/ 40 w 44"/>
                        <a:gd name="T1" fmla="*/ 0 h 8"/>
                        <a:gd name="T2" fmla="*/ 4 w 44"/>
                        <a:gd name="T3" fmla="*/ 0 h 8"/>
                        <a:gd name="T4" fmla="*/ 0 w 44"/>
                        <a:gd name="T5" fmla="*/ 4 h 8"/>
                        <a:gd name="T6" fmla="*/ 4 w 44"/>
                        <a:gd name="T7" fmla="*/ 8 h 8"/>
                        <a:gd name="T8" fmla="*/ 40 w 44"/>
                        <a:gd name="T9" fmla="*/ 8 h 8"/>
                        <a:gd name="T10" fmla="*/ 44 w 44"/>
                        <a:gd name="T11" fmla="*/ 4 h 8"/>
                        <a:gd name="T12" fmla="*/ 4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40" y="0"/>
                          </a:moveTo>
                          <a:cubicBezTo>
                            <a:pt x="4" y="0"/>
                            <a:pt x="4" y="0"/>
                            <a:pt x="4" y="0"/>
                          </a:cubicBezTo>
                          <a:cubicBezTo>
                            <a:pt x="2" y="0"/>
                            <a:pt x="0" y="1"/>
                            <a:pt x="0" y="4"/>
                          </a:cubicBezTo>
                          <a:cubicBezTo>
                            <a:pt x="0" y="6"/>
                            <a:pt x="2" y="8"/>
                            <a:pt x="4" y="8"/>
                          </a:cubicBezTo>
                          <a:cubicBezTo>
                            <a:pt x="40" y="8"/>
                            <a:pt x="40" y="8"/>
                            <a:pt x="40" y="8"/>
                          </a:cubicBezTo>
                          <a:cubicBezTo>
                            <a:pt x="43" y="8"/>
                            <a:pt x="44" y="6"/>
                            <a:pt x="44" y="4"/>
                          </a:cubicBezTo>
                          <a:cubicBezTo>
                            <a:pt x="44" y="1"/>
                            <a:pt x="43"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8" name="Freeform 10">
                      <a:extLst>
                        <a:ext uri="{FF2B5EF4-FFF2-40B4-BE49-F238E27FC236}">
                          <a16:creationId xmlns:a16="http://schemas.microsoft.com/office/drawing/2014/main" id="{4DFEA7D6-438B-41DD-BF3F-0C044D7DBCC9}"/>
                        </a:ext>
                      </a:extLst>
                    </p:cNvPr>
                    <p:cNvSpPr>
                      <a:spLocks/>
                    </p:cNvSpPr>
                    <p:nvPr/>
                  </p:nvSpPr>
                  <p:spPr bwMode="auto">
                    <a:xfrm>
                      <a:off x="3351" y="2447"/>
                      <a:ext cx="51" cy="9"/>
                    </a:xfrm>
                    <a:custGeom>
                      <a:avLst/>
                      <a:gdLst>
                        <a:gd name="T0" fmla="*/ 40 w 44"/>
                        <a:gd name="T1" fmla="*/ 0 h 8"/>
                        <a:gd name="T2" fmla="*/ 4 w 44"/>
                        <a:gd name="T3" fmla="*/ 0 h 8"/>
                        <a:gd name="T4" fmla="*/ 0 w 44"/>
                        <a:gd name="T5" fmla="*/ 4 h 8"/>
                        <a:gd name="T6" fmla="*/ 4 w 44"/>
                        <a:gd name="T7" fmla="*/ 8 h 8"/>
                        <a:gd name="T8" fmla="*/ 40 w 44"/>
                        <a:gd name="T9" fmla="*/ 8 h 8"/>
                        <a:gd name="T10" fmla="*/ 44 w 44"/>
                        <a:gd name="T11" fmla="*/ 4 h 8"/>
                        <a:gd name="T12" fmla="*/ 4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40" y="0"/>
                          </a:moveTo>
                          <a:cubicBezTo>
                            <a:pt x="4" y="0"/>
                            <a:pt x="4" y="0"/>
                            <a:pt x="4" y="0"/>
                          </a:cubicBezTo>
                          <a:cubicBezTo>
                            <a:pt x="2" y="0"/>
                            <a:pt x="0" y="2"/>
                            <a:pt x="0" y="4"/>
                          </a:cubicBezTo>
                          <a:cubicBezTo>
                            <a:pt x="0" y="7"/>
                            <a:pt x="2" y="8"/>
                            <a:pt x="4" y="8"/>
                          </a:cubicBezTo>
                          <a:cubicBezTo>
                            <a:pt x="40" y="8"/>
                            <a:pt x="40" y="8"/>
                            <a:pt x="40" y="8"/>
                          </a:cubicBezTo>
                          <a:cubicBezTo>
                            <a:pt x="43" y="8"/>
                            <a:pt x="44" y="7"/>
                            <a:pt x="44" y="4"/>
                          </a:cubicBezTo>
                          <a:cubicBezTo>
                            <a:pt x="44" y="2"/>
                            <a:pt x="43"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592" name="Freeform 5">
                    <a:extLst>
                      <a:ext uri="{FF2B5EF4-FFF2-40B4-BE49-F238E27FC236}">
                        <a16:creationId xmlns:a16="http://schemas.microsoft.com/office/drawing/2014/main" id="{5979357A-EB05-4036-B3E1-9AB7A9FBACA6}"/>
                      </a:ext>
                    </a:extLst>
                  </p:cNvPr>
                  <p:cNvSpPr>
                    <a:spLocks noEditPoints="1"/>
                  </p:cNvSpPr>
                  <p:nvPr/>
                </p:nvSpPr>
                <p:spPr bwMode="auto">
                  <a:xfrm>
                    <a:off x="7012500" y="1618017"/>
                    <a:ext cx="1054371" cy="691530"/>
                  </a:xfrm>
                  <a:custGeom>
                    <a:avLst/>
                    <a:gdLst>
                      <a:gd name="T0" fmla="*/ 200 w 210"/>
                      <a:gd name="T1" fmla="*/ 62 h 137"/>
                      <a:gd name="T2" fmla="*/ 203 w 210"/>
                      <a:gd name="T3" fmla="*/ 58 h 137"/>
                      <a:gd name="T4" fmla="*/ 155 w 210"/>
                      <a:gd name="T5" fmla="*/ 55 h 137"/>
                      <a:gd name="T6" fmla="*/ 152 w 210"/>
                      <a:gd name="T7" fmla="*/ 28 h 137"/>
                      <a:gd name="T8" fmla="*/ 100 w 210"/>
                      <a:gd name="T9" fmla="*/ 28 h 137"/>
                      <a:gd name="T10" fmla="*/ 55 w 210"/>
                      <a:gd name="T11" fmla="*/ 24 h 137"/>
                      <a:gd name="T12" fmla="*/ 33 w 210"/>
                      <a:gd name="T13" fmla="*/ 24 h 137"/>
                      <a:gd name="T14" fmla="*/ 28 w 210"/>
                      <a:gd name="T15" fmla="*/ 41 h 137"/>
                      <a:gd name="T16" fmla="*/ 18 w 210"/>
                      <a:gd name="T17" fmla="*/ 68 h 137"/>
                      <a:gd name="T18" fmla="*/ 23 w 210"/>
                      <a:gd name="T19" fmla="*/ 123 h 137"/>
                      <a:gd name="T20" fmla="*/ 188 w 210"/>
                      <a:gd name="T21" fmla="*/ 122 h 137"/>
                      <a:gd name="T22" fmla="*/ 196 w 210"/>
                      <a:gd name="T23" fmla="*/ 68 h 137"/>
                      <a:gd name="T24" fmla="*/ 196 w 210"/>
                      <a:gd name="T25" fmla="*/ 62 h 137"/>
                      <a:gd name="T26" fmla="*/ 183 w 210"/>
                      <a:gd name="T27" fmla="*/ 62 h 137"/>
                      <a:gd name="T28" fmla="*/ 183 w 210"/>
                      <a:gd name="T29" fmla="*/ 68 h 137"/>
                      <a:gd name="T30" fmla="*/ 170 w 210"/>
                      <a:gd name="T31" fmla="*/ 62 h 137"/>
                      <a:gd name="T32" fmla="*/ 174 w 210"/>
                      <a:gd name="T33" fmla="*/ 62 h 137"/>
                      <a:gd name="T34" fmla="*/ 174 w 210"/>
                      <a:gd name="T35" fmla="*/ 68 h 137"/>
                      <a:gd name="T36" fmla="*/ 162 w 210"/>
                      <a:gd name="T37" fmla="*/ 68 h 137"/>
                      <a:gd name="T38" fmla="*/ 162 w 210"/>
                      <a:gd name="T39" fmla="*/ 62 h 137"/>
                      <a:gd name="T40" fmla="*/ 69 w 210"/>
                      <a:gd name="T41" fmla="*/ 55 h 137"/>
                      <a:gd name="T42" fmla="*/ 60 w 210"/>
                      <a:gd name="T43" fmla="*/ 55 h 137"/>
                      <a:gd name="T44" fmla="*/ 54 w 210"/>
                      <a:gd name="T45" fmla="*/ 50 h 137"/>
                      <a:gd name="T46" fmla="*/ 101 w 210"/>
                      <a:gd name="T47" fmla="*/ 55 h 137"/>
                      <a:gd name="T48" fmla="*/ 95 w 210"/>
                      <a:gd name="T49" fmla="*/ 50 h 137"/>
                      <a:gd name="T50" fmla="*/ 114 w 210"/>
                      <a:gd name="T51" fmla="*/ 49 h 137"/>
                      <a:gd name="T52" fmla="*/ 120 w 210"/>
                      <a:gd name="T53" fmla="*/ 50 h 137"/>
                      <a:gd name="T54" fmla="*/ 128 w 210"/>
                      <a:gd name="T55" fmla="*/ 55 h 137"/>
                      <a:gd name="T56" fmla="*/ 137 w 210"/>
                      <a:gd name="T57" fmla="*/ 54 h 137"/>
                      <a:gd name="T58" fmla="*/ 143 w 210"/>
                      <a:gd name="T59" fmla="*/ 49 h 137"/>
                      <a:gd name="T60" fmla="*/ 148 w 210"/>
                      <a:gd name="T61" fmla="*/ 47 h 137"/>
                      <a:gd name="T62" fmla="*/ 111 w 210"/>
                      <a:gd name="T63" fmla="*/ 55 h 137"/>
                      <a:gd name="T64" fmla="*/ 88 w 210"/>
                      <a:gd name="T65" fmla="*/ 39 h 137"/>
                      <a:gd name="T66" fmla="*/ 72 w 210"/>
                      <a:gd name="T67" fmla="*/ 30 h 137"/>
                      <a:gd name="T68" fmla="*/ 68 w 210"/>
                      <a:gd name="T69" fmla="*/ 35 h 137"/>
                      <a:gd name="T70" fmla="*/ 56 w 210"/>
                      <a:gd name="T71" fmla="*/ 39 h 137"/>
                      <a:gd name="T72" fmla="*/ 61 w 210"/>
                      <a:gd name="T73" fmla="*/ 35 h 137"/>
                      <a:gd name="T74" fmla="*/ 35 w 210"/>
                      <a:gd name="T75" fmla="*/ 35 h 137"/>
                      <a:gd name="T76" fmla="*/ 100 w 210"/>
                      <a:gd name="T77" fmla="*/ 31 h 137"/>
                      <a:gd name="T78" fmla="*/ 105 w 210"/>
                      <a:gd name="T79" fmla="*/ 37 h 137"/>
                      <a:gd name="T80" fmla="*/ 115 w 210"/>
                      <a:gd name="T81" fmla="*/ 40 h 137"/>
                      <a:gd name="T82" fmla="*/ 125 w 210"/>
                      <a:gd name="T83" fmla="*/ 37 h 137"/>
                      <a:gd name="T84" fmla="*/ 130 w 210"/>
                      <a:gd name="T85" fmla="*/ 37 h 137"/>
                      <a:gd name="T86" fmla="*/ 138 w 210"/>
                      <a:gd name="T87" fmla="*/ 41 h 137"/>
                      <a:gd name="T88" fmla="*/ 147 w 210"/>
                      <a:gd name="T89" fmla="*/ 38 h 137"/>
                      <a:gd name="T90" fmla="*/ 150 w 210"/>
                      <a:gd name="T91" fmla="*/ 32 h 137"/>
                      <a:gd name="T92" fmla="*/ 111 w 210"/>
                      <a:gd name="T93" fmla="*/ 46 h 137"/>
                      <a:gd name="T94" fmla="*/ 100 w 210"/>
                      <a:gd name="T95" fmla="*/ 41 h 137"/>
                      <a:gd name="T96" fmla="*/ 39 w 210"/>
                      <a:gd name="T97" fmla="*/ 55 h 137"/>
                      <a:gd name="T98" fmla="*/ 33 w 210"/>
                      <a:gd name="T99" fmla="*/ 50 h 137"/>
                      <a:gd name="T100" fmla="*/ 18 w 210"/>
                      <a:gd name="T101" fmla="*/ 83 h 137"/>
                      <a:gd name="T102" fmla="*/ 190 w 210"/>
                      <a:gd name="T103" fmla="*/ 83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0" h="137">
                        <a:moveTo>
                          <a:pt x="209" y="68"/>
                        </a:moveTo>
                        <a:cubicBezTo>
                          <a:pt x="200" y="68"/>
                          <a:pt x="200" y="68"/>
                          <a:pt x="200" y="68"/>
                        </a:cubicBezTo>
                        <a:cubicBezTo>
                          <a:pt x="200" y="62"/>
                          <a:pt x="200" y="62"/>
                          <a:pt x="200" y="62"/>
                        </a:cubicBezTo>
                        <a:cubicBezTo>
                          <a:pt x="203" y="62"/>
                          <a:pt x="203" y="62"/>
                          <a:pt x="203" y="62"/>
                        </a:cubicBezTo>
                        <a:cubicBezTo>
                          <a:pt x="204" y="62"/>
                          <a:pt x="205" y="61"/>
                          <a:pt x="205" y="60"/>
                        </a:cubicBezTo>
                        <a:cubicBezTo>
                          <a:pt x="205" y="59"/>
                          <a:pt x="204" y="58"/>
                          <a:pt x="203" y="58"/>
                        </a:cubicBezTo>
                        <a:cubicBezTo>
                          <a:pt x="157" y="58"/>
                          <a:pt x="157" y="58"/>
                          <a:pt x="157" y="58"/>
                        </a:cubicBezTo>
                        <a:cubicBezTo>
                          <a:pt x="157" y="57"/>
                          <a:pt x="157" y="57"/>
                          <a:pt x="157" y="57"/>
                        </a:cubicBezTo>
                        <a:cubicBezTo>
                          <a:pt x="157" y="56"/>
                          <a:pt x="156" y="55"/>
                          <a:pt x="155" y="55"/>
                        </a:cubicBezTo>
                        <a:cubicBezTo>
                          <a:pt x="154" y="55"/>
                          <a:pt x="154" y="55"/>
                          <a:pt x="154" y="55"/>
                        </a:cubicBezTo>
                        <a:cubicBezTo>
                          <a:pt x="154" y="30"/>
                          <a:pt x="154" y="30"/>
                          <a:pt x="154" y="30"/>
                        </a:cubicBezTo>
                        <a:cubicBezTo>
                          <a:pt x="154" y="29"/>
                          <a:pt x="154" y="28"/>
                          <a:pt x="152" y="28"/>
                        </a:cubicBezTo>
                        <a:cubicBezTo>
                          <a:pt x="152" y="28"/>
                          <a:pt x="151" y="29"/>
                          <a:pt x="151" y="29"/>
                        </a:cubicBezTo>
                        <a:cubicBezTo>
                          <a:pt x="150" y="29"/>
                          <a:pt x="150" y="29"/>
                          <a:pt x="150" y="30"/>
                        </a:cubicBezTo>
                        <a:cubicBezTo>
                          <a:pt x="128" y="42"/>
                          <a:pt x="101" y="28"/>
                          <a:pt x="100" y="28"/>
                        </a:cubicBezTo>
                        <a:cubicBezTo>
                          <a:pt x="100" y="25"/>
                          <a:pt x="100" y="25"/>
                          <a:pt x="100" y="25"/>
                        </a:cubicBezTo>
                        <a:cubicBezTo>
                          <a:pt x="100" y="24"/>
                          <a:pt x="100" y="24"/>
                          <a:pt x="99" y="24"/>
                        </a:cubicBezTo>
                        <a:cubicBezTo>
                          <a:pt x="55" y="24"/>
                          <a:pt x="55" y="24"/>
                          <a:pt x="55" y="24"/>
                        </a:cubicBezTo>
                        <a:cubicBezTo>
                          <a:pt x="50" y="0"/>
                          <a:pt x="50" y="0"/>
                          <a:pt x="50" y="0"/>
                        </a:cubicBezTo>
                        <a:cubicBezTo>
                          <a:pt x="35" y="0"/>
                          <a:pt x="35" y="0"/>
                          <a:pt x="35" y="0"/>
                        </a:cubicBezTo>
                        <a:cubicBezTo>
                          <a:pt x="33" y="24"/>
                          <a:pt x="33" y="24"/>
                          <a:pt x="33" y="24"/>
                        </a:cubicBezTo>
                        <a:cubicBezTo>
                          <a:pt x="29" y="24"/>
                          <a:pt x="29" y="24"/>
                          <a:pt x="29" y="24"/>
                        </a:cubicBezTo>
                        <a:cubicBezTo>
                          <a:pt x="28" y="24"/>
                          <a:pt x="28" y="24"/>
                          <a:pt x="28" y="25"/>
                        </a:cubicBezTo>
                        <a:cubicBezTo>
                          <a:pt x="28" y="41"/>
                          <a:pt x="28" y="41"/>
                          <a:pt x="28" y="41"/>
                        </a:cubicBezTo>
                        <a:cubicBezTo>
                          <a:pt x="19" y="41"/>
                          <a:pt x="19" y="41"/>
                          <a:pt x="19" y="41"/>
                        </a:cubicBezTo>
                        <a:cubicBezTo>
                          <a:pt x="18" y="41"/>
                          <a:pt x="18" y="42"/>
                          <a:pt x="18" y="43"/>
                        </a:cubicBezTo>
                        <a:cubicBezTo>
                          <a:pt x="18" y="68"/>
                          <a:pt x="18" y="68"/>
                          <a:pt x="18" y="68"/>
                        </a:cubicBezTo>
                        <a:cubicBezTo>
                          <a:pt x="1" y="68"/>
                          <a:pt x="1" y="68"/>
                          <a:pt x="1" y="68"/>
                        </a:cubicBezTo>
                        <a:cubicBezTo>
                          <a:pt x="0" y="68"/>
                          <a:pt x="0" y="69"/>
                          <a:pt x="0" y="69"/>
                        </a:cubicBezTo>
                        <a:cubicBezTo>
                          <a:pt x="23" y="123"/>
                          <a:pt x="23" y="123"/>
                          <a:pt x="23" y="123"/>
                        </a:cubicBezTo>
                        <a:cubicBezTo>
                          <a:pt x="27" y="131"/>
                          <a:pt x="35" y="137"/>
                          <a:pt x="44" y="137"/>
                        </a:cubicBezTo>
                        <a:cubicBezTo>
                          <a:pt x="167" y="137"/>
                          <a:pt x="167" y="137"/>
                          <a:pt x="167" y="137"/>
                        </a:cubicBezTo>
                        <a:cubicBezTo>
                          <a:pt x="176" y="137"/>
                          <a:pt x="185" y="131"/>
                          <a:pt x="188" y="122"/>
                        </a:cubicBezTo>
                        <a:cubicBezTo>
                          <a:pt x="210" y="69"/>
                          <a:pt x="210" y="69"/>
                          <a:pt x="210" y="69"/>
                        </a:cubicBezTo>
                        <a:cubicBezTo>
                          <a:pt x="210" y="69"/>
                          <a:pt x="209" y="68"/>
                          <a:pt x="209" y="68"/>
                        </a:cubicBezTo>
                        <a:close/>
                        <a:moveTo>
                          <a:pt x="196" y="68"/>
                        </a:moveTo>
                        <a:cubicBezTo>
                          <a:pt x="191" y="68"/>
                          <a:pt x="191" y="68"/>
                          <a:pt x="191" y="68"/>
                        </a:cubicBezTo>
                        <a:cubicBezTo>
                          <a:pt x="191" y="62"/>
                          <a:pt x="191" y="62"/>
                          <a:pt x="191" y="62"/>
                        </a:cubicBezTo>
                        <a:cubicBezTo>
                          <a:pt x="196" y="62"/>
                          <a:pt x="196" y="62"/>
                          <a:pt x="196" y="62"/>
                        </a:cubicBezTo>
                        <a:lnTo>
                          <a:pt x="196" y="68"/>
                        </a:lnTo>
                        <a:close/>
                        <a:moveTo>
                          <a:pt x="183" y="68"/>
                        </a:moveTo>
                        <a:cubicBezTo>
                          <a:pt x="183" y="62"/>
                          <a:pt x="183" y="62"/>
                          <a:pt x="183" y="62"/>
                        </a:cubicBezTo>
                        <a:cubicBezTo>
                          <a:pt x="187" y="62"/>
                          <a:pt x="187" y="62"/>
                          <a:pt x="187" y="62"/>
                        </a:cubicBezTo>
                        <a:cubicBezTo>
                          <a:pt x="187" y="68"/>
                          <a:pt x="187" y="68"/>
                          <a:pt x="187" y="68"/>
                        </a:cubicBezTo>
                        <a:lnTo>
                          <a:pt x="183" y="68"/>
                        </a:lnTo>
                        <a:close/>
                        <a:moveTo>
                          <a:pt x="166" y="68"/>
                        </a:moveTo>
                        <a:cubicBezTo>
                          <a:pt x="166" y="62"/>
                          <a:pt x="166" y="62"/>
                          <a:pt x="166" y="62"/>
                        </a:cubicBezTo>
                        <a:cubicBezTo>
                          <a:pt x="170" y="62"/>
                          <a:pt x="170" y="62"/>
                          <a:pt x="170" y="62"/>
                        </a:cubicBezTo>
                        <a:cubicBezTo>
                          <a:pt x="170" y="68"/>
                          <a:pt x="170" y="68"/>
                          <a:pt x="170" y="68"/>
                        </a:cubicBezTo>
                        <a:lnTo>
                          <a:pt x="166" y="68"/>
                        </a:lnTo>
                        <a:close/>
                        <a:moveTo>
                          <a:pt x="174" y="62"/>
                        </a:moveTo>
                        <a:cubicBezTo>
                          <a:pt x="179" y="62"/>
                          <a:pt x="179" y="62"/>
                          <a:pt x="179" y="62"/>
                        </a:cubicBezTo>
                        <a:cubicBezTo>
                          <a:pt x="179" y="68"/>
                          <a:pt x="179" y="68"/>
                          <a:pt x="179" y="68"/>
                        </a:cubicBezTo>
                        <a:cubicBezTo>
                          <a:pt x="174" y="68"/>
                          <a:pt x="174" y="68"/>
                          <a:pt x="174" y="68"/>
                        </a:cubicBezTo>
                        <a:lnTo>
                          <a:pt x="174" y="62"/>
                        </a:lnTo>
                        <a:close/>
                        <a:moveTo>
                          <a:pt x="162" y="62"/>
                        </a:moveTo>
                        <a:cubicBezTo>
                          <a:pt x="162" y="68"/>
                          <a:pt x="162" y="68"/>
                          <a:pt x="162" y="68"/>
                        </a:cubicBezTo>
                        <a:cubicBezTo>
                          <a:pt x="157" y="68"/>
                          <a:pt x="157" y="68"/>
                          <a:pt x="157" y="68"/>
                        </a:cubicBezTo>
                        <a:cubicBezTo>
                          <a:pt x="157" y="62"/>
                          <a:pt x="157" y="62"/>
                          <a:pt x="157" y="62"/>
                        </a:cubicBezTo>
                        <a:lnTo>
                          <a:pt x="162" y="62"/>
                        </a:lnTo>
                        <a:close/>
                        <a:moveTo>
                          <a:pt x="80" y="55"/>
                        </a:moveTo>
                        <a:cubicBezTo>
                          <a:pt x="80" y="58"/>
                          <a:pt x="78" y="61"/>
                          <a:pt x="74" y="61"/>
                        </a:cubicBezTo>
                        <a:cubicBezTo>
                          <a:pt x="71" y="61"/>
                          <a:pt x="69" y="58"/>
                          <a:pt x="69" y="55"/>
                        </a:cubicBezTo>
                        <a:cubicBezTo>
                          <a:pt x="69" y="52"/>
                          <a:pt x="71" y="50"/>
                          <a:pt x="74" y="50"/>
                        </a:cubicBezTo>
                        <a:cubicBezTo>
                          <a:pt x="78" y="50"/>
                          <a:pt x="80" y="52"/>
                          <a:pt x="80" y="55"/>
                        </a:cubicBezTo>
                        <a:close/>
                        <a:moveTo>
                          <a:pt x="60" y="55"/>
                        </a:moveTo>
                        <a:cubicBezTo>
                          <a:pt x="60" y="58"/>
                          <a:pt x="57" y="61"/>
                          <a:pt x="54" y="61"/>
                        </a:cubicBezTo>
                        <a:cubicBezTo>
                          <a:pt x="51" y="61"/>
                          <a:pt x="48" y="58"/>
                          <a:pt x="48" y="55"/>
                        </a:cubicBezTo>
                        <a:cubicBezTo>
                          <a:pt x="48" y="52"/>
                          <a:pt x="51" y="50"/>
                          <a:pt x="54" y="50"/>
                        </a:cubicBezTo>
                        <a:cubicBezTo>
                          <a:pt x="57" y="50"/>
                          <a:pt x="60" y="52"/>
                          <a:pt x="60" y="55"/>
                        </a:cubicBezTo>
                        <a:close/>
                        <a:moveTo>
                          <a:pt x="95" y="50"/>
                        </a:moveTo>
                        <a:cubicBezTo>
                          <a:pt x="98" y="50"/>
                          <a:pt x="101" y="52"/>
                          <a:pt x="101" y="55"/>
                        </a:cubicBezTo>
                        <a:cubicBezTo>
                          <a:pt x="101" y="58"/>
                          <a:pt x="98" y="61"/>
                          <a:pt x="95" y="61"/>
                        </a:cubicBezTo>
                        <a:cubicBezTo>
                          <a:pt x="92" y="61"/>
                          <a:pt x="89" y="58"/>
                          <a:pt x="89" y="55"/>
                        </a:cubicBezTo>
                        <a:cubicBezTo>
                          <a:pt x="89" y="52"/>
                          <a:pt x="92" y="50"/>
                          <a:pt x="95" y="50"/>
                        </a:cubicBezTo>
                        <a:close/>
                        <a:moveTo>
                          <a:pt x="111" y="55"/>
                        </a:moveTo>
                        <a:cubicBezTo>
                          <a:pt x="111" y="48"/>
                          <a:pt x="111" y="48"/>
                          <a:pt x="111" y="48"/>
                        </a:cubicBezTo>
                        <a:cubicBezTo>
                          <a:pt x="112" y="49"/>
                          <a:pt x="113" y="49"/>
                          <a:pt x="114" y="49"/>
                        </a:cubicBezTo>
                        <a:cubicBezTo>
                          <a:pt x="115" y="54"/>
                          <a:pt x="115" y="54"/>
                          <a:pt x="115" y="54"/>
                        </a:cubicBezTo>
                        <a:cubicBezTo>
                          <a:pt x="116" y="54"/>
                          <a:pt x="116" y="54"/>
                          <a:pt x="116" y="54"/>
                        </a:cubicBezTo>
                        <a:cubicBezTo>
                          <a:pt x="120" y="50"/>
                          <a:pt x="120" y="50"/>
                          <a:pt x="120" y="50"/>
                        </a:cubicBezTo>
                        <a:cubicBezTo>
                          <a:pt x="121" y="51"/>
                          <a:pt x="123" y="51"/>
                          <a:pt x="125" y="51"/>
                        </a:cubicBezTo>
                        <a:cubicBezTo>
                          <a:pt x="127" y="55"/>
                          <a:pt x="127" y="55"/>
                          <a:pt x="127" y="55"/>
                        </a:cubicBezTo>
                        <a:cubicBezTo>
                          <a:pt x="127" y="55"/>
                          <a:pt x="128" y="55"/>
                          <a:pt x="128" y="55"/>
                        </a:cubicBezTo>
                        <a:cubicBezTo>
                          <a:pt x="130" y="51"/>
                          <a:pt x="130" y="51"/>
                          <a:pt x="130" y="51"/>
                        </a:cubicBezTo>
                        <a:cubicBezTo>
                          <a:pt x="132" y="51"/>
                          <a:pt x="133" y="51"/>
                          <a:pt x="134" y="51"/>
                        </a:cubicBezTo>
                        <a:cubicBezTo>
                          <a:pt x="137" y="54"/>
                          <a:pt x="137" y="54"/>
                          <a:pt x="137" y="54"/>
                        </a:cubicBezTo>
                        <a:cubicBezTo>
                          <a:pt x="137" y="55"/>
                          <a:pt x="138" y="55"/>
                          <a:pt x="138" y="54"/>
                        </a:cubicBezTo>
                        <a:cubicBezTo>
                          <a:pt x="140" y="50"/>
                          <a:pt x="140" y="50"/>
                          <a:pt x="140" y="50"/>
                        </a:cubicBezTo>
                        <a:cubicBezTo>
                          <a:pt x="141" y="49"/>
                          <a:pt x="142" y="49"/>
                          <a:pt x="143" y="49"/>
                        </a:cubicBezTo>
                        <a:cubicBezTo>
                          <a:pt x="147" y="52"/>
                          <a:pt x="147" y="52"/>
                          <a:pt x="147" y="52"/>
                        </a:cubicBezTo>
                        <a:cubicBezTo>
                          <a:pt x="147" y="52"/>
                          <a:pt x="148" y="52"/>
                          <a:pt x="148" y="51"/>
                        </a:cubicBezTo>
                        <a:cubicBezTo>
                          <a:pt x="148" y="47"/>
                          <a:pt x="148" y="47"/>
                          <a:pt x="148" y="47"/>
                        </a:cubicBezTo>
                        <a:cubicBezTo>
                          <a:pt x="149" y="46"/>
                          <a:pt x="150" y="46"/>
                          <a:pt x="150" y="46"/>
                        </a:cubicBezTo>
                        <a:cubicBezTo>
                          <a:pt x="150" y="55"/>
                          <a:pt x="150" y="55"/>
                          <a:pt x="150" y="55"/>
                        </a:cubicBezTo>
                        <a:lnTo>
                          <a:pt x="111" y="55"/>
                        </a:lnTo>
                        <a:close/>
                        <a:moveTo>
                          <a:pt x="88" y="30"/>
                        </a:moveTo>
                        <a:cubicBezTo>
                          <a:pt x="91" y="30"/>
                          <a:pt x="93" y="32"/>
                          <a:pt x="93" y="35"/>
                        </a:cubicBezTo>
                        <a:cubicBezTo>
                          <a:pt x="93" y="37"/>
                          <a:pt x="91" y="39"/>
                          <a:pt x="88" y="39"/>
                        </a:cubicBezTo>
                        <a:cubicBezTo>
                          <a:pt x="86" y="39"/>
                          <a:pt x="84" y="37"/>
                          <a:pt x="84" y="35"/>
                        </a:cubicBezTo>
                        <a:cubicBezTo>
                          <a:pt x="84" y="32"/>
                          <a:pt x="86" y="30"/>
                          <a:pt x="88" y="30"/>
                        </a:cubicBezTo>
                        <a:close/>
                        <a:moveTo>
                          <a:pt x="72" y="30"/>
                        </a:moveTo>
                        <a:cubicBezTo>
                          <a:pt x="75" y="30"/>
                          <a:pt x="77" y="32"/>
                          <a:pt x="77" y="35"/>
                        </a:cubicBezTo>
                        <a:cubicBezTo>
                          <a:pt x="77" y="37"/>
                          <a:pt x="75" y="39"/>
                          <a:pt x="72" y="39"/>
                        </a:cubicBezTo>
                        <a:cubicBezTo>
                          <a:pt x="70" y="39"/>
                          <a:pt x="68" y="37"/>
                          <a:pt x="68" y="35"/>
                        </a:cubicBezTo>
                        <a:cubicBezTo>
                          <a:pt x="68" y="32"/>
                          <a:pt x="70" y="30"/>
                          <a:pt x="72" y="30"/>
                        </a:cubicBezTo>
                        <a:close/>
                        <a:moveTo>
                          <a:pt x="61" y="35"/>
                        </a:moveTo>
                        <a:cubicBezTo>
                          <a:pt x="61" y="37"/>
                          <a:pt x="58" y="39"/>
                          <a:pt x="56" y="39"/>
                        </a:cubicBezTo>
                        <a:cubicBezTo>
                          <a:pt x="54" y="39"/>
                          <a:pt x="52" y="37"/>
                          <a:pt x="52" y="35"/>
                        </a:cubicBezTo>
                        <a:cubicBezTo>
                          <a:pt x="52" y="32"/>
                          <a:pt x="54" y="30"/>
                          <a:pt x="56" y="30"/>
                        </a:cubicBezTo>
                        <a:cubicBezTo>
                          <a:pt x="58" y="30"/>
                          <a:pt x="61" y="32"/>
                          <a:pt x="61" y="35"/>
                        </a:cubicBezTo>
                        <a:close/>
                        <a:moveTo>
                          <a:pt x="44" y="35"/>
                        </a:moveTo>
                        <a:cubicBezTo>
                          <a:pt x="44" y="37"/>
                          <a:pt x="42" y="39"/>
                          <a:pt x="40" y="39"/>
                        </a:cubicBezTo>
                        <a:cubicBezTo>
                          <a:pt x="37" y="39"/>
                          <a:pt x="35" y="37"/>
                          <a:pt x="35" y="35"/>
                        </a:cubicBezTo>
                        <a:cubicBezTo>
                          <a:pt x="35" y="32"/>
                          <a:pt x="37" y="30"/>
                          <a:pt x="40" y="30"/>
                        </a:cubicBezTo>
                        <a:cubicBezTo>
                          <a:pt x="42" y="30"/>
                          <a:pt x="44" y="32"/>
                          <a:pt x="44" y="35"/>
                        </a:cubicBezTo>
                        <a:close/>
                        <a:moveTo>
                          <a:pt x="100" y="31"/>
                        </a:moveTo>
                        <a:cubicBezTo>
                          <a:pt x="101" y="31"/>
                          <a:pt x="102" y="32"/>
                          <a:pt x="104" y="33"/>
                        </a:cubicBezTo>
                        <a:cubicBezTo>
                          <a:pt x="105" y="37"/>
                          <a:pt x="105" y="37"/>
                          <a:pt x="105" y="37"/>
                        </a:cubicBezTo>
                        <a:cubicBezTo>
                          <a:pt x="105" y="37"/>
                          <a:pt x="105" y="38"/>
                          <a:pt x="105" y="37"/>
                        </a:cubicBezTo>
                        <a:cubicBezTo>
                          <a:pt x="109" y="34"/>
                          <a:pt x="109" y="34"/>
                          <a:pt x="109" y="34"/>
                        </a:cubicBezTo>
                        <a:cubicBezTo>
                          <a:pt x="111" y="35"/>
                          <a:pt x="112" y="35"/>
                          <a:pt x="114" y="36"/>
                        </a:cubicBezTo>
                        <a:cubicBezTo>
                          <a:pt x="115" y="40"/>
                          <a:pt x="115" y="40"/>
                          <a:pt x="115" y="40"/>
                        </a:cubicBezTo>
                        <a:cubicBezTo>
                          <a:pt x="116" y="41"/>
                          <a:pt x="116" y="41"/>
                          <a:pt x="116" y="41"/>
                        </a:cubicBezTo>
                        <a:cubicBezTo>
                          <a:pt x="120" y="37"/>
                          <a:pt x="120" y="37"/>
                          <a:pt x="120" y="37"/>
                        </a:cubicBezTo>
                        <a:cubicBezTo>
                          <a:pt x="121" y="37"/>
                          <a:pt x="123" y="37"/>
                          <a:pt x="125" y="37"/>
                        </a:cubicBezTo>
                        <a:cubicBezTo>
                          <a:pt x="127" y="41"/>
                          <a:pt x="127" y="41"/>
                          <a:pt x="127" y="41"/>
                        </a:cubicBezTo>
                        <a:cubicBezTo>
                          <a:pt x="127" y="42"/>
                          <a:pt x="128" y="42"/>
                          <a:pt x="128" y="41"/>
                        </a:cubicBezTo>
                        <a:cubicBezTo>
                          <a:pt x="130" y="37"/>
                          <a:pt x="130" y="37"/>
                          <a:pt x="130" y="37"/>
                        </a:cubicBezTo>
                        <a:cubicBezTo>
                          <a:pt x="132" y="37"/>
                          <a:pt x="133" y="37"/>
                          <a:pt x="134" y="37"/>
                        </a:cubicBezTo>
                        <a:cubicBezTo>
                          <a:pt x="137" y="41"/>
                          <a:pt x="137" y="41"/>
                          <a:pt x="137" y="41"/>
                        </a:cubicBezTo>
                        <a:cubicBezTo>
                          <a:pt x="137" y="41"/>
                          <a:pt x="138" y="41"/>
                          <a:pt x="138" y="41"/>
                        </a:cubicBezTo>
                        <a:cubicBezTo>
                          <a:pt x="140" y="36"/>
                          <a:pt x="140" y="36"/>
                          <a:pt x="140" y="36"/>
                        </a:cubicBezTo>
                        <a:cubicBezTo>
                          <a:pt x="141" y="36"/>
                          <a:pt x="142" y="36"/>
                          <a:pt x="143" y="35"/>
                        </a:cubicBezTo>
                        <a:cubicBezTo>
                          <a:pt x="147" y="38"/>
                          <a:pt x="147" y="38"/>
                          <a:pt x="147" y="38"/>
                        </a:cubicBezTo>
                        <a:cubicBezTo>
                          <a:pt x="147" y="38"/>
                          <a:pt x="148" y="38"/>
                          <a:pt x="148" y="38"/>
                        </a:cubicBezTo>
                        <a:cubicBezTo>
                          <a:pt x="148" y="33"/>
                          <a:pt x="148" y="33"/>
                          <a:pt x="148" y="33"/>
                        </a:cubicBezTo>
                        <a:cubicBezTo>
                          <a:pt x="149" y="33"/>
                          <a:pt x="150" y="32"/>
                          <a:pt x="150" y="32"/>
                        </a:cubicBezTo>
                        <a:cubicBezTo>
                          <a:pt x="150" y="43"/>
                          <a:pt x="150" y="43"/>
                          <a:pt x="150" y="43"/>
                        </a:cubicBezTo>
                        <a:cubicBezTo>
                          <a:pt x="150" y="43"/>
                          <a:pt x="150" y="43"/>
                          <a:pt x="150" y="43"/>
                        </a:cubicBezTo>
                        <a:cubicBezTo>
                          <a:pt x="136" y="51"/>
                          <a:pt x="121" y="49"/>
                          <a:pt x="111" y="46"/>
                        </a:cubicBezTo>
                        <a:cubicBezTo>
                          <a:pt x="111" y="43"/>
                          <a:pt x="111" y="43"/>
                          <a:pt x="111" y="43"/>
                        </a:cubicBezTo>
                        <a:cubicBezTo>
                          <a:pt x="111" y="42"/>
                          <a:pt x="110" y="41"/>
                          <a:pt x="109" y="41"/>
                        </a:cubicBezTo>
                        <a:cubicBezTo>
                          <a:pt x="100" y="41"/>
                          <a:pt x="100" y="41"/>
                          <a:pt x="100" y="41"/>
                        </a:cubicBezTo>
                        <a:lnTo>
                          <a:pt x="100" y="31"/>
                        </a:lnTo>
                        <a:close/>
                        <a:moveTo>
                          <a:pt x="33" y="50"/>
                        </a:moveTo>
                        <a:cubicBezTo>
                          <a:pt x="36" y="50"/>
                          <a:pt x="39" y="52"/>
                          <a:pt x="39" y="55"/>
                        </a:cubicBezTo>
                        <a:cubicBezTo>
                          <a:pt x="39" y="58"/>
                          <a:pt x="36" y="61"/>
                          <a:pt x="33" y="61"/>
                        </a:cubicBezTo>
                        <a:cubicBezTo>
                          <a:pt x="30" y="61"/>
                          <a:pt x="27" y="58"/>
                          <a:pt x="27" y="55"/>
                        </a:cubicBezTo>
                        <a:cubicBezTo>
                          <a:pt x="27" y="52"/>
                          <a:pt x="30" y="50"/>
                          <a:pt x="33" y="50"/>
                        </a:cubicBezTo>
                        <a:close/>
                        <a:moveTo>
                          <a:pt x="189" y="84"/>
                        </a:moveTo>
                        <a:cubicBezTo>
                          <a:pt x="19" y="84"/>
                          <a:pt x="19" y="84"/>
                          <a:pt x="19" y="84"/>
                        </a:cubicBezTo>
                        <a:cubicBezTo>
                          <a:pt x="18" y="84"/>
                          <a:pt x="18" y="83"/>
                          <a:pt x="18" y="83"/>
                        </a:cubicBezTo>
                        <a:cubicBezTo>
                          <a:pt x="18" y="82"/>
                          <a:pt x="18" y="81"/>
                          <a:pt x="19" y="81"/>
                        </a:cubicBezTo>
                        <a:cubicBezTo>
                          <a:pt x="189" y="81"/>
                          <a:pt x="189" y="81"/>
                          <a:pt x="189" y="81"/>
                        </a:cubicBezTo>
                        <a:cubicBezTo>
                          <a:pt x="190" y="81"/>
                          <a:pt x="190" y="82"/>
                          <a:pt x="190" y="83"/>
                        </a:cubicBezTo>
                        <a:cubicBezTo>
                          <a:pt x="190" y="83"/>
                          <a:pt x="190" y="84"/>
                          <a:pt x="189" y="8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ja-JP" altLang="en-US"/>
                  </a:p>
                </p:txBody>
              </p:sp>
            </p:grpSp>
          </p:grpSp>
        </p:grpSp>
        <p:grpSp>
          <p:nvGrpSpPr>
            <p:cNvPr id="676" name="グループ化 675">
              <a:extLst>
                <a:ext uri="{FF2B5EF4-FFF2-40B4-BE49-F238E27FC236}">
                  <a16:creationId xmlns:a16="http://schemas.microsoft.com/office/drawing/2014/main" id="{89D36FEE-D04E-407F-B70D-D5129286D337}"/>
                </a:ext>
              </a:extLst>
            </p:cNvPr>
            <p:cNvGrpSpPr/>
            <p:nvPr/>
          </p:nvGrpSpPr>
          <p:grpSpPr>
            <a:xfrm rot="21376703">
              <a:off x="5792344" y="1895669"/>
              <a:ext cx="903739" cy="439236"/>
              <a:chOff x="1311177" y="1982734"/>
              <a:chExt cx="1569165" cy="762648"/>
            </a:xfrm>
          </p:grpSpPr>
          <p:sp>
            <p:nvSpPr>
              <p:cNvPr id="677" name="Freeform 19">
                <a:extLst>
                  <a:ext uri="{FF2B5EF4-FFF2-40B4-BE49-F238E27FC236}">
                    <a16:creationId xmlns:a16="http://schemas.microsoft.com/office/drawing/2014/main" id="{C68712E4-142A-40FA-B3F9-0EC0C1661B67}"/>
                  </a:ext>
                </a:extLst>
              </p:cNvPr>
              <p:cNvSpPr>
                <a:spLocks noChangeAspect="1" noEditPoints="1"/>
              </p:cNvSpPr>
              <p:nvPr/>
            </p:nvSpPr>
            <p:spPr bwMode="auto">
              <a:xfrm>
                <a:off x="2594697" y="2125312"/>
                <a:ext cx="285645" cy="459144"/>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78" name="Freeform 19">
                <a:extLst>
                  <a:ext uri="{FF2B5EF4-FFF2-40B4-BE49-F238E27FC236}">
                    <a16:creationId xmlns:a16="http://schemas.microsoft.com/office/drawing/2014/main" id="{C3A4227D-4058-4751-8242-2026C5459CCC}"/>
                  </a:ext>
                </a:extLst>
              </p:cNvPr>
              <p:cNvSpPr>
                <a:spLocks noChangeAspect="1" noEditPoints="1"/>
              </p:cNvSpPr>
              <p:nvPr/>
            </p:nvSpPr>
            <p:spPr bwMode="auto">
              <a:xfrm>
                <a:off x="2298132" y="1982734"/>
                <a:ext cx="366636" cy="58932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79" name="Freeform 19">
                <a:extLst>
                  <a:ext uri="{FF2B5EF4-FFF2-40B4-BE49-F238E27FC236}">
                    <a16:creationId xmlns:a16="http://schemas.microsoft.com/office/drawing/2014/main" id="{853F0ADA-84D5-4987-AEDE-4A23A4121840}"/>
                  </a:ext>
                </a:extLst>
              </p:cNvPr>
              <p:cNvSpPr>
                <a:spLocks noChangeAspect="1" noEditPoints="1"/>
              </p:cNvSpPr>
              <p:nvPr/>
            </p:nvSpPr>
            <p:spPr bwMode="auto">
              <a:xfrm>
                <a:off x="1907380" y="2167780"/>
                <a:ext cx="338625" cy="472336"/>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1" name="Freeform 19">
                <a:extLst>
                  <a:ext uri="{FF2B5EF4-FFF2-40B4-BE49-F238E27FC236}">
                    <a16:creationId xmlns:a16="http://schemas.microsoft.com/office/drawing/2014/main" id="{97456BD4-C011-4B10-A02F-F42B6A866EE7}"/>
                  </a:ext>
                </a:extLst>
              </p:cNvPr>
              <p:cNvSpPr>
                <a:spLocks noChangeAspect="1" noEditPoints="1"/>
              </p:cNvSpPr>
              <p:nvPr/>
            </p:nvSpPr>
            <p:spPr bwMode="auto">
              <a:xfrm>
                <a:off x="1311177" y="2156054"/>
                <a:ext cx="366636" cy="58932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grpSp>
          <p:nvGrpSpPr>
            <p:cNvPr id="703" name="グループ化 702">
              <a:extLst>
                <a:ext uri="{FF2B5EF4-FFF2-40B4-BE49-F238E27FC236}">
                  <a16:creationId xmlns:a16="http://schemas.microsoft.com/office/drawing/2014/main" id="{1F76331D-ACBD-4CFA-9FC5-02944E67F23C}"/>
                </a:ext>
              </a:extLst>
            </p:cNvPr>
            <p:cNvGrpSpPr/>
            <p:nvPr/>
          </p:nvGrpSpPr>
          <p:grpSpPr>
            <a:xfrm>
              <a:off x="5621202" y="2344812"/>
              <a:ext cx="321244" cy="455827"/>
              <a:chOff x="9734694" y="2508481"/>
              <a:chExt cx="321244" cy="455827"/>
            </a:xfrm>
          </p:grpSpPr>
          <p:sp>
            <p:nvSpPr>
              <p:cNvPr id="704" name="Freeform 19">
                <a:extLst>
                  <a:ext uri="{FF2B5EF4-FFF2-40B4-BE49-F238E27FC236}">
                    <a16:creationId xmlns:a16="http://schemas.microsoft.com/office/drawing/2014/main" id="{14ED9556-914B-4835-9FF0-4261F8015AE1}"/>
                  </a:ext>
                </a:extLst>
              </p:cNvPr>
              <p:cNvSpPr>
                <a:spLocks noChangeAspect="1" noEditPoints="1"/>
              </p:cNvSpPr>
              <p:nvPr/>
            </p:nvSpPr>
            <p:spPr bwMode="auto">
              <a:xfrm flipH="1">
                <a:off x="9734694" y="2508481"/>
                <a:ext cx="212607" cy="425213"/>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5" name="Freeform 19">
                <a:extLst>
                  <a:ext uri="{FF2B5EF4-FFF2-40B4-BE49-F238E27FC236}">
                    <a16:creationId xmlns:a16="http://schemas.microsoft.com/office/drawing/2014/main" id="{01D7F958-E277-4AE3-9F83-4F0C3C827C09}"/>
                  </a:ext>
                </a:extLst>
              </p:cNvPr>
              <p:cNvSpPr>
                <a:spLocks noChangeAspect="1" noEditPoints="1"/>
              </p:cNvSpPr>
              <p:nvPr/>
            </p:nvSpPr>
            <p:spPr bwMode="auto">
              <a:xfrm flipH="1">
                <a:off x="9869750" y="2661116"/>
                <a:ext cx="186188" cy="303192"/>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grpSp>
          <p:nvGrpSpPr>
            <p:cNvPr id="706" name="グループ化 705">
              <a:extLst>
                <a:ext uri="{FF2B5EF4-FFF2-40B4-BE49-F238E27FC236}">
                  <a16:creationId xmlns:a16="http://schemas.microsoft.com/office/drawing/2014/main" id="{C25EE143-F2C1-468B-BDFB-4F769A912CA3}"/>
                </a:ext>
              </a:extLst>
            </p:cNvPr>
            <p:cNvGrpSpPr/>
            <p:nvPr/>
          </p:nvGrpSpPr>
          <p:grpSpPr>
            <a:xfrm>
              <a:off x="6014447" y="2491866"/>
              <a:ext cx="321244" cy="455827"/>
              <a:chOff x="9734694" y="2508481"/>
              <a:chExt cx="321244" cy="455827"/>
            </a:xfrm>
          </p:grpSpPr>
          <p:sp>
            <p:nvSpPr>
              <p:cNvPr id="707" name="Freeform 19">
                <a:extLst>
                  <a:ext uri="{FF2B5EF4-FFF2-40B4-BE49-F238E27FC236}">
                    <a16:creationId xmlns:a16="http://schemas.microsoft.com/office/drawing/2014/main" id="{0D700AFB-493B-41E7-A8A7-4497697F4DA9}"/>
                  </a:ext>
                </a:extLst>
              </p:cNvPr>
              <p:cNvSpPr>
                <a:spLocks noChangeAspect="1" noEditPoints="1"/>
              </p:cNvSpPr>
              <p:nvPr/>
            </p:nvSpPr>
            <p:spPr bwMode="auto">
              <a:xfrm flipH="1">
                <a:off x="9734694" y="2508481"/>
                <a:ext cx="212607" cy="425213"/>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8" name="Freeform 19">
                <a:extLst>
                  <a:ext uri="{FF2B5EF4-FFF2-40B4-BE49-F238E27FC236}">
                    <a16:creationId xmlns:a16="http://schemas.microsoft.com/office/drawing/2014/main" id="{B9936508-9B24-47F6-9239-CCC20E6719A8}"/>
                  </a:ext>
                </a:extLst>
              </p:cNvPr>
              <p:cNvSpPr>
                <a:spLocks noChangeAspect="1" noEditPoints="1"/>
              </p:cNvSpPr>
              <p:nvPr/>
            </p:nvSpPr>
            <p:spPr bwMode="auto">
              <a:xfrm flipH="1">
                <a:off x="9869750" y="2661116"/>
                <a:ext cx="186188" cy="303192"/>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grpSp>
          <p:nvGrpSpPr>
            <p:cNvPr id="701" name="グループ化 700">
              <a:extLst>
                <a:ext uri="{FF2B5EF4-FFF2-40B4-BE49-F238E27FC236}">
                  <a16:creationId xmlns:a16="http://schemas.microsoft.com/office/drawing/2014/main" id="{9D06A988-38F4-4FF3-BE59-DBCA10336CDC}"/>
                </a:ext>
              </a:extLst>
            </p:cNvPr>
            <p:cNvGrpSpPr/>
            <p:nvPr/>
          </p:nvGrpSpPr>
          <p:grpSpPr>
            <a:xfrm>
              <a:off x="8847746" y="2763961"/>
              <a:ext cx="700136" cy="589635"/>
              <a:chOff x="9012390" y="3854970"/>
              <a:chExt cx="700136" cy="589635"/>
            </a:xfrm>
          </p:grpSpPr>
          <p:sp>
            <p:nvSpPr>
              <p:cNvPr id="696" name="Freeform 19">
                <a:extLst>
                  <a:ext uri="{FF2B5EF4-FFF2-40B4-BE49-F238E27FC236}">
                    <a16:creationId xmlns:a16="http://schemas.microsoft.com/office/drawing/2014/main" id="{F5A1E9CE-0F62-4ACB-9024-553EB6243D82}"/>
                  </a:ext>
                </a:extLst>
              </p:cNvPr>
              <p:cNvSpPr>
                <a:spLocks noChangeAspect="1" noEditPoints="1"/>
              </p:cNvSpPr>
              <p:nvPr/>
            </p:nvSpPr>
            <p:spPr bwMode="auto">
              <a:xfrm flipH="1">
                <a:off x="9360801" y="3933527"/>
                <a:ext cx="187635" cy="375270"/>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dirty="0"/>
              </a:p>
            </p:txBody>
          </p:sp>
          <p:sp>
            <p:nvSpPr>
              <p:cNvPr id="697" name="Freeform 19">
                <a:extLst>
                  <a:ext uri="{FF2B5EF4-FFF2-40B4-BE49-F238E27FC236}">
                    <a16:creationId xmlns:a16="http://schemas.microsoft.com/office/drawing/2014/main" id="{6DF1A9BB-F19E-45E7-9386-735C4739CDA1}"/>
                  </a:ext>
                </a:extLst>
              </p:cNvPr>
              <p:cNvSpPr>
                <a:spLocks noChangeAspect="1" noEditPoints="1"/>
              </p:cNvSpPr>
              <p:nvPr/>
            </p:nvSpPr>
            <p:spPr bwMode="auto">
              <a:xfrm flipH="1">
                <a:off x="9485612" y="3854970"/>
                <a:ext cx="226914" cy="368121"/>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99" name="Freeform 19">
                <a:extLst>
                  <a:ext uri="{FF2B5EF4-FFF2-40B4-BE49-F238E27FC236}">
                    <a16:creationId xmlns:a16="http://schemas.microsoft.com/office/drawing/2014/main" id="{0022897A-5885-460A-8F8B-A227AEB9DB96}"/>
                  </a:ext>
                </a:extLst>
              </p:cNvPr>
              <p:cNvSpPr>
                <a:spLocks noChangeAspect="1" noEditPoints="1"/>
              </p:cNvSpPr>
              <p:nvPr/>
            </p:nvSpPr>
            <p:spPr bwMode="auto">
              <a:xfrm flipH="1">
                <a:off x="9229763" y="3970854"/>
                <a:ext cx="186188" cy="303192"/>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0" name="Freeform 19">
                <a:extLst>
                  <a:ext uri="{FF2B5EF4-FFF2-40B4-BE49-F238E27FC236}">
                    <a16:creationId xmlns:a16="http://schemas.microsoft.com/office/drawing/2014/main" id="{78022BF1-729F-4629-BF4B-BDEAB832847B}"/>
                  </a:ext>
                </a:extLst>
              </p:cNvPr>
              <p:cNvSpPr>
                <a:spLocks noChangeAspect="1" noEditPoints="1"/>
              </p:cNvSpPr>
              <p:nvPr/>
            </p:nvSpPr>
            <p:spPr bwMode="auto">
              <a:xfrm flipH="1">
                <a:off x="9012390" y="4141413"/>
                <a:ext cx="186188" cy="303192"/>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grpSp>
      <p:grpSp>
        <p:nvGrpSpPr>
          <p:cNvPr id="663" name="グループ化 662">
            <a:extLst>
              <a:ext uri="{FF2B5EF4-FFF2-40B4-BE49-F238E27FC236}">
                <a16:creationId xmlns:a16="http://schemas.microsoft.com/office/drawing/2014/main" id="{F3551282-307D-45E1-9897-CFA3E892AA49}"/>
              </a:ext>
            </a:extLst>
          </p:cNvPr>
          <p:cNvGrpSpPr/>
          <p:nvPr/>
        </p:nvGrpSpPr>
        <p:grpSpPr>
          <a:xfrm>
            <a:off x="1939176" y="3460415"/>
            <a:ext cx="1585824" cy="1197836"/>
            <a:chOff x="9013271" y="3809131"/>
            <a:chExt cx="1585824" cy="1197836"/>
          </a:xfrm>
        </p:grpSpPr>
        <p:grpSp>
          <p:nvGrpSpPr>
            <p:cNvPr id="664" name="Group 39">
              <a:extLst>
                <a:ext uri="{FF2B5EF4-FFF2-40B4-BE49-F238E27FC236}">
                  <a16:creationId xmlns:a16="http://schemas.microsoft.com/office/drawing/2014/main" id="{7D01AD95-226E-45C4-95B8-9F42F65E3328}"/>
                </a:ext>
              </a:extLst>
            </p:cNvPr>
            <p:cNvGrpSpPr>
              <a:grpSpLocks noChangeAspect="1"/>
            </p:cNvGrpSpPr>
            <p:nvPr/>
          </p:nvGrpSpPr>
          <p:grpSpPr bwMode="auto">
            <a:xfrm>
              <a:off x="9356989" y="3809131"/>
              <a:ext cx="772007" cy="755921"/>
              <a:chOff x="3272" y="2287"/>
              <a:chExt cx="192" cy="188"/>
            </a:xfrm>
            <a:solidFill>
              <a:schemeClr val="tx2"/>
            </a:solidFill>
          </p:grpSpPr>
          <p:sp>
            <p:nvSpPr>
              <p:cNvPr id="666" name="Freeform 40">
                <a:extLst>
                  <a:ext uri="{FF2B5EF4-FFF2-40B4-BE49-F238E27FC236}">
                    <a16:creationId xmlns:a16="http://schemas.microsoft.com/office/drawing/2014/main" id="{116D69E2-72A5-43D0-94D2-CB16510B14E0}"/>
                  </a:ext>
                </a:extLst>
              </p:cNvPr>
              <p:cNvSpPr>
                <a:spLocks noEditPoints="1"/>
              </p:cNvSpPr>
              <p:nvPr/>
            </p:nvSpPr>
            <p:spPr bwMode="auto">
              <a:xfrm>
                <a:off x="3321" y="2287"/>
                <a:ext cx="92" cy="121"/>
              </a:xfrm>
              <a:custGeom>
                <a:avLst/>
                <a:gdLst>
                  <a:gd name="T0" fmla="*/ 76 w 78"/>
                  <a:gd name="T1" fmla="*/ 81 h 102"/>
                  <a:gd name="T2" fmla="*/ 77 w 78"/>
                  <a:gd name="T3" fmla="*/ 78 h 102"/>
                  <a:gd name="T4" fmla="*/ 60 w 78"/>
                  <a:gd name="T5" fmla="*/ 59 h 102"/>
                  <a:gd name="T6" fmla="*/ 57 w 78"/>
                  <a:gd name="T7" fmla="*/ 56 h 102"/>
                  <a:gd name="T8" fmla="*/ 71 w 78"/>
                  <a:gd name="T9" fmla="*/ 56 h 102"/>
                  <a:gd name="T10" fmla="*/ 72 w 78"/>
                  <a:gd name="T11" fmla="*/ 53 h 102"/>
                  <a:gd name="T12" fmla="*/ 57 w 78"/>
                  <a:gd name="T13" fmla="*/ 33 h 102"/>
                  <a:gd name="T14" fmla="*/ 53 w 78"/>
                  <a:gd name="T15" fmla="*/ 29 h 102"/>
                  <a:gd name="T16" fmla="*/ 65 w 78"/>
                  <a:gd name="T17" fmla="*/ 29 h 102"/>
                  <a:gd name="T18" fmla="*/ 65 w 78"/>
                  <a:gd name="T19" fmla="*/ 26 h 102"/>
                  <a:gd name="T20" fmla="*/ 53 w 78"/>
                  <a:gd name="T21" fmla="*/ 14 h 102"/>
                  <a:gd name="T22" fmla="*/ 40 w 78"/>
                  <a:gd name="T23" fmla="*/ 0 h 102"/>
                  <a:gd name="T24" fmla="*/ 39 w 78"/>
                  <a:gd name="T25" fmla="*/ 0 h 102"/>
                  <a:gd name="T26" fmla="*/ 25 w 78"/>
                  <a:gd name="T27" fmla="*/ 14 h 102"/>
                  <a:gd name="T28" fmla="*/ 13 w 78"/>
                  <a:gd name="T29" fmla="*/ 26 h 102"/>
                  <a:gd name="T30" fmla="*/ 14 w 78"/>
                  <a:gd name="T31" fmla="*/ 29 h 102"/>
                  <a:gd name="T32" fmla="*/ 25 w 78"/>
                  <a:gd name="T33" fmla="*/ 29 h 102"/>
                  <a:gd name="T34" fmla="*/ 22 w 78"/>
                  <a:gd name="T35" fmla="*/ 33 h 102"/>
                  <a:gd name="T36" fmla="*/ 7 w 78"/>
                  <a:gd name="T37" fmla="*/ 53 h 102"/>
                  <a:gd name="T38" fmla="*/ 8 w 78"/>
                  <a:gd name="T39" fmla="*/ 56 h 102"/>
                  <a:gd name="T40" fmla="*/ 22 w 78"/>
                  <a:gd name="T41" fmla="*/ 56 h 102"/>
                  <a:gd name="T42" fmla="*/ 19 w 78"/>
                  <a:gd name="T43" fmla="*/ 59 h 102"/>
                  <a:gd name="T44" fmla="*/ 1 w 78"/>
                  <a:gd name="T45" fmla="*/ 78 h 102"/>
                  <a:gd name="T46" fmla="*/ 2 w 78"/>
                  <a:gd name="T47" fmla="*/ 81 h 102"/>
                  <a:gd name="T48" fmla="*/ 24 w 78"/>
                  <a:gd name="T49" fmla="*/ 81 h 102"/>
                  <a:gd name="T50" fmla="*/ 24 w 78"/>
                  <a:gd name="T51" fmla="*/ 96 h 102"/>
                  <a:gd name="T52" fmla="*/ 30 w 78"/>
                  <a:gd name="T53" fmla="*/ 102 h 102"/>
                  <a:gd name="T54" fmla="*/ 49 w 78"/>
                  <a:gd name="T55" fmla="*/ 102 h 102"/>
                  <a:gd name="T56" fmla="*/ 55 w 78"/>
                  <a:gd name="T57" fmla="*/ 96 h 102"/>
                  <a:gd name="T58" fmla="*/ 55 w 78"/>
                  <a:gd name="T59" fmla="*/ 81 h 102"/>
                  <a:gd name="T60" fmla="*/ 76 w 78"/>
                  <a:gd name="T61" fmla="*/ 81 h 102"/>
                  <a:gd name="T62" fmla="*/ 51 w 78"/>
                  <a:gd name="T63" fmla="*/ 96 h 102"/>
                  <a:gd name="T64" fmla="*/ 49 w 78"/>
                  <a:gd name="T65" fmla="*/ 98 h 102"/>
                  <a:gd name="T66" fmla="*/ 30 w 78"/>
                  <a:gd name="T67" fmla="*/ 98 h 102"/>
                  <a:gd name="T68" fmla="*/ 28 w 78"/>
                  <a:gd name="T69" fmla="*/ 96 h 102"/>
                  <a:gd name="T70" fmla="*/ 28 w 78"/>
                  <a:gd name="T71" fmla="*/ 81 h 102"/>
                  <a:gd name="T72" fmla="*/ 39 w 78"/>
                  <a:gd name="T73" fmla="*/ 81 h 102"/>
                  <a:gd name="T74" fmla="*/ 51 w 78"/>
                  <a:gd name="T75" fmla="*/ 81 h 102"/>
                  <a:gd name="T76" fmla="*/ 51 w 78"/>
                  <a:gd name="T77" fmla="*/ 9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8" h="102">
                    <a:moveTo>
                      <a:pt x="76" y="81"/>
                    </a:moveTo>
                    <a:cubicBezTo>
                      <a:pt x="78" y="81"/>
                      <a:pt x="78" y="79"/>
                      <a:pt x="77" y="78"/>
                    </a:cubicBezTo>
                    <a:cubicBezTo>
                      <a:pt x="60" y="59"/>
                      <a:pt x="60" y="59"/>
                      <a:pt x="60" y="59"/>
                    </a:cubicBezTo>
                    <a:cubicBezTo>
                      <a:pt x="57" y="56"/>
                      <a:pt x="57" y="56"/>
                      <a:pt x="57" y="56"/>
                    </a:cubicBezTo>
                    <a:cubicBezTo>
                      <a:pt x="71" y="56"/>
                      <a:pt x="71" y="56"/>
                      <a:pt x="71" y="56"/>
                    </a:cubicBezTo>
                    <a:cubicBezTo>
                      <a:pt x="72" y="56"/>
                      <a:pt x="73" y="54"/>
                      <a:pt x="72" y="53"/>
                    </a:cubicBezTo>
                    <a:cubicBezTo>
                      <a:pt x="57" y="33"/>
                      <a:pt x="57" y="33"/>
                      <a:pt x="57" y="33"/>
                    </a:cubicBezTo>
                    <a:cubicBezTo>
                      <a:pt x="53" y="29"/>
                      <a:pt x="53" y="29"/>
                      <a:pt x="53" y="29"/>
                    </a:cubicBezTo>
                    <a:cubicBezTo>
                      <a:pt x="65" y="29"/>
                      <a:pt x="65" y="29"/>
                      <a:pt x="65" y="29"/>
                    </a:cubicBezTo>
                    <a:cubicBezTo>
                      <a:pt x="66" y="29"/>
                      <a:pt x="66" y="27"/>
                      <a:pt x="65" y="26"/>
                    </a:cubicBezTo>
                    <a:cubicBezTo>
                      <a:pt x="53" y="14"/>
                      <a:pt x="53" y="14"/>
                      <a:pt x="53" y="14"/>
                    </a:cubicBezTo>
                    <a:cubicBezTo>
                      <a:pt x="40" y="0"/>
                      <a:pt x="40" y="0"/>
                      <a:pt x="40" y="0"/>
                    </a:cubicBezTo>
                    <a:cubicBezTo>
                      <a:pt x="40" y="0"/>
                      <a:pt x="39" y="0"/>
                      <a:pt x="39" y="0"/>
                    </a:cubicBezTo>
                    <a:cubicBezTo>
                      <a:pt x="25" y="14"/>
                      <a:pt x="25" y="14"/>
                      <a:pt x="25" y="14"/>
                    </a:cubicBezTo>
                    <a:cubicBezTo>
                      <a:pt x="13" y="26"/>
                      <a:pt x="13" y="26"/>
                      <a:pt x="13" y="26"/>
                    </a:cubicBezTo>
                    <a:cubicBezTo>
                      <a:pt x="12" y="27"/>
                      <a:pt x="13" y="29"/>
                      <a:pt x="14" y="29"/>
                    </a:cubicBezTo>
                    <a:cubicBezTo>
                      <a:pt x="25" y="29"/>
                      <a:pt x="25" y="29"/>
                      <a:pt x="25" y="29"/>
                    </a:cubicBezTo>
                    <a:cubicBezTo>
                      <a:pt x="22" y="33"/>
                      <a:pt x="22" y="33"/>
                      <a:pt x="22" y="33"/>
                    </a:cubicBezTo>
                    <a:cubicBezTo>
                      <a:pt x="7" y="53"/>
                      <a:pt x="7" y="53"/>
                      <a:pt x="7" y="53"/>
                    </a:cubicBezTo>
                    <a:cubicBezTo>
                      <a:pt x="6" y="54"/>
                      <a:pt x="6" y="56"/>
                      <a:pt x="8" y="56"/>
                    </a:cubicBezTo>
                    <a:cubicBezTo>
                      <a:pt x="22" y="56"/>
                      <a:pt x="22" y="56"/>
                      <a:pt x="22" y="56"/>
                    </a:cubicBezTo>
                    <a:cubicBezTo>
                      <a:pt x="19" y="59"/>
                      <a:pt x="19" y="59"/>
                      <a:pt x="19" y="59"/>
                    </a:cubicBezTo>
                    <a:cubicBezTo>
                      <a:pt x="1" y="78"/>
                      <a:pt x="1" y="78"/>
                      <a:pt x="1" y="78"/>
                    </a:cubicBezTo>
                    <a:cubicBezTo>
                      <a:pt x="0" y="79"/>
                      <a:pt x="1" y="81"/>
                      <a:pt x="2" y="81"/>
                    </a:cubicBezTo>
                    <a:cubicBezTo>
                      <a:pt x="24" y="81"/>
                      <a:pt x="24" y="81"/>
                      <a:pt x="24" y="81"/>
                    </a:cubicBezTo>
                    <a:cubicBezTo>
                      <a:pt x="24" y="96"/>
                      <a:pt x="24" y="96"/>
                      <a:pt x="24" y="96"/>
                    </a:cubicBezTo>
                    <a:cubicBezTo>
                      <a:pt x="24" y="99"/>
                      <a:pt x="27" y="102"/>
                      <a:pt x="30" y="102"/>
                    </a:cubicBezTo>
                    <a:cubicBezTo>
                      <a:pt x="49" y="102"/>
                      <a:pt x="49" y="102"/>
                      <a:pt x="49" y="102"/>
                    </a:cubicBezTo>
                    <a:cubicBezTo>
                      <a:pt x="52" y="102"/>
                      <a:pt x="55" y="99"/>
                      <a:pt x="55" y="96"/>
                    </a:cubicBezTo>
                    <a:cubicBezTo>
                      <a:pt x="55" y="81"/>
                      <a:pt x="55" y="81"/>
                      <a:pt x="55" y="81"/>
                    </a:cubicBezTo>
                    <a:lnTo>
                      <a:pt x="76" y="81"/>
                    </a:lnTo>
                    <a:close/>
                    <a:moveTo>
                      <a:pt x="51" y="96"/>
                    </a:moveTo>
                    <a:cubicBezTo>
                      <a:pt x="51" y="97"/>
                      <a:pt x="50" y="98"/>
                      <a:pt x="49" y="98"/>
                    </a:cubicBezTo>
                    <a:cubicBezTo>
                      <a:pt x="30" y="98"/>
                      <a:pt x="30" y="98"/>
                      <a:pt x="30" y="98"/>
                    </a:cubicBezTo>
                    <a:cubicBezTo>
                      <a:pt x="29" y="98"/>
                      <a:pt x="28" y="97"/>
                      <a:pt x="28" y="96"/>
                    </a:cubicBezTo>
                    <a:cubicBezTo>
                      <a:pt x="28" y="81"/>
                      <a:pt x="28" y="81"/>
                      <a:pt x="28" y="81"/>
                    </a:cubicBezTo>
                    <a:cubicBezTo>
                      <a:pt x="39" y="81"/>
                      <a:pt x="39" y="81"/>
                      <a:pt x="39" y="81"/>
                    </a:cubicBezTo>
                    <a:cubicBezTo>
                      <a:pt x="51" y="81"/>
                      <a:pt x="51" y="81"/>
                      <a:pt x="51" y="81"/>
                    </a:cubicBezTo>
                    <a:lnTo>
                      <a:pt x="51"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7" name="Freeform 41">
                <a:extLst>
                  <a:ext uri="{FF2B5EF4-FFF2-40B4-BE49-F238E27FC236}">
                    <a16:creationId xmlns:a16="http://schemas.microsoft.com/office/drawing/2014/main" id="{7E6748F4-4811-4743-A53B-35EB47672B84}"/>
                  </a:ext>
                </a:extLst>
              </p:cNvPr>
              <p:cNvSpPr>
                <a:spLocks/>
              </p:cNvSpPr>
              <p:nvPr/>
            </p:nvSpPr>
            <p:spPr bwMode="auto">
              <a:xfrm>
                <a:off x="3388" y="2350"/>
                <a:ext cx="76" cy="125"/>
              </a:xfrm>
              <a:custGeom>
                <a:avLst/>
                <a:gdLst>
                  <a:gd name="T0" fmla="*/ 56 w 65"/>
                  <a:gd name="T1" fmla="*/ 0 h 106"/>
                  <a:gd name="T2" fmla="*/ 48 w 65"/>
                  <a:gd name="T3" fmla="*/ 8 h 106"/>
                  <a:gd name="T4" fmla="*/ 48 w 65"/>
                  <a:gd name="T5" fmla="*/ 39 h 106"/>
                  <a:gd name="T6" fmla="*/ 41 w 65"/>
                  <a:gd name="T7" fmla="*/ 37 h 106"/>
                  <a:gd name="T8" fmla="*/ 10 w 65"/>
                  <a:gd name="T9" fmla="*/ 60 h 106"/>
                  <a:gd name="T10" fmla="*/ 9 w 65"/>
                  <a:gd name="T11" fmla="*/ 88 h 106"/>
                  <a:gd name="T12" fmla="*/ 3 w 65"/>
                  <a:gd name="T13" fmla="*/ 88 h 106"/>
                  <a:gd name="T14" fmla="*/ 1 w 65"/>
                  <a:gd name="T15" fmla="*/ 89 h 106"/>
                  <a:gd name="T16" fmla="*/ 0 w 65"/>
                  <a:gd name="T17" fmla="*/ 103 h 106"/>
                  <a:gd name="T18" fmla="*/ 3 w 65"/>
                  <a:gd name="T19" fmla="*/ 106 h 106"/>
                  <a:gd name="T20" fmla="*/ 3 w 65"/>
                  <a:gd name="T21" fmla="*/ 106 h 106"/>
                  <a:gd name="T22" fmla="*/ 6 w 65"/>
                  <a:gd name="T23" fmla="*/ 103 h 106"/>
                  <a:gd name="T24" fmla="*/ 6 w 65"/>
                  <a:gd name="T25" fmla="*/ 94 h 106"/>
                  <a:gd name="T26" fmla="*/ 41 w 65"/>
                  <a:gd name="T27" fmla="*/ 94 h 106"/>
                  <a:gd name="T28" fmla="*/ 41 w 65"/>
                  <a:gd name="T29" fmla="*/ 103 h 106"/>
                  <a:gd name="T30" fmla="*/ 44 w 65"/>
                  <a:gd name="T31" fmla="*/ 106 h 106"/>
                  <a:gd name="T32" fmla="*/ 47 w 65"/>
                  <a:gd name="T33" fmla="*/ 103 h 106"/>
                  <a:gd name="T34" fmla="*/ 47 w 65"/>
                  <a:gd name="T35" fmla="*/ 91 h 106"/>
                  <a:gd name="T36" fmla="*/ 44 w 65"/>
                  <a:gd name="T37" fmla="*/ 88 h 106"/>
                  <a:gd name="T38" fmla="*/ 36 w 65"/>
                  <a:gd name="T39" fmla="*/ 88 h 106"/>
                  <a:gd name="T40" fmla="*/ 48 w 65"/>
                  <a:gd name="T41" fmla="*/ 69 h 106"/>
                  <a:gd name="T42" fmla="*/ 65 w 65"/>
                  <a:gd name="T43" fmla="*/ 42 h 106"/>
                  <a:gd name="T44" fmla="*/ 65 w 65"/>
                  <a:gd name="T45" fmla="*/ 8 h 106"/>
                  <a:gd name="T46" fmla="*/ 56 w 65"/>
                  <a:gd name="T4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06">
                    <a:moveTo>
                      <a:pt x="56" y="0"/>
                    </a:moveTo>
                    <a:cubicBezTo>
                      <a:pt x="52" y="0"/>
                      <a:pt x="48" y="4"/>
                      <a:pt x="48" y="8"/>
                    </a:cubicBezTo>
                    <a:cubicBezTo>
                      <a:pt x="48" y="39"/>
                      <a:pt x="48" y="39"/>
                      <a:pt x="48" y="39"/>
                    </a:cubicBezTo>
                    <a:cubicBezTo>
                      <a:pt x="47" y="36"/>
                      <a:pt x="44" y="34"/>
                      <a:pt x="41" y="37"/>
                    </a:cubicBezTo>
                    <a:cubicBezTo>
                      <a:pt x="37" y="39"/>
                      <a:pt x="18" y="52"/>
                      <a:pt x="10" y="60"/>
                    </a:cubicBezTo>
                    <a:cubicBezTo>
                      <a:pt x="4" y="66"/>
                      <a:pt x="8" y="82"/>
                      <a:pt x="9" y="88"/>
                    </a:cubicBezTo>
                    <a:cubicBezTo>
                      <a:pt x="3" y="88"/>
                      <a:pt x="3" y="88"/>
                      <a:pt x="3" y="88"/>
                    </a:cubicBezTo>
                    <a:cubicBezTo>
                      <a:pt x="2" y="88"/>
                      <a:pt x="2" y="88"/>
                      <a:pt x="1" y="89"/>
                    </a:cubicBezTo>
                    <a:cubicBezTo>
                      <a:pt x="0" y="90"/>
                      <a:pt x="0" y="90"/>
                      <a:pt x="0" y="103"/>
                    </a:cubicBezTo>
                    <a:cubicBezTo>
                      <a:pt x="0" y="105"/>
                      <a:pt x="2" y="106"/>
                      <a:pt x="3" y="106"/>
                    </a:cubicBezTo>
                    <a:cubicBezTo>
                      <a:pt x="3" y="106"/>
                      <a:pt x="3" y="106"/>
                      <a:pt x="3" y="106"/>
                    </a:cubicBezTo>
                    <a:cubicBezTo>
                      <a:pt x="5" y="106"/>
                      <a:pt x="6" y="105"/>
                      <a:pt x="6" y="103"/>
                    </a:cubicBezTo>
                    <a:cubicBezTo>
                      <a:pt x="6" y="100"/>
                      <a:pt x="6" y="96"/>
                      <a:pt x="6" y="94"/>
                    </a:cubicBezTo>
                    <a:cubicBezTo>
                      <a:pt x="41" y="94"/>
                      <a:pt x="41" y="94"/>
                      <a:pt x="41" y="94"/>
                    </a:cubicBezTo>
                    <a:cubicBezTo>
                      <a:pt x="41" y="103"/>
                      <a:pt x="41" y="103"/>
                      <a:pt x="41" y="103"/>
                    </a:cubicBezTo>
                    <a:cubicBezTo>
                      <a:pt x="41" y="105"/>
                      <a:pt x="42" y="106"/>
                      <a:pt x="44" y="106"/>
                    </a:cubicBezTo>
                    <a:cubicBezTo>
                      <a:pt x="46" y="106"/>
                      <a:pt x="47" y="105"/>
                      <a:pt x="47" y="103"/>
                    </a:cubicBezTo>
                    <a:cubicBezTo>
                      <a:pt x="47" y="91"/>
                      <a:pt x="47" y="91"/>
                      <a:pt x="47" y="91"/>
                    </a:cubicBezTo>
                    <a:cubicBezTo>
                      <a:pt x="47" y="89"/>
                      <a:pt x="46" y="88"/>
                      <a:pt x="44" y="88"/>
                    </a:cubicBezTo>
                    <a:cubicBezTo>
                      <a:pt x="36" y="88"/>
                      <a:pt x="36" y="88"/>
                      <a:pt x="36" y="88"/>
                    </a:cubicBezTo>
                    <a:cubicBezTo>
                      <a:pt x="37" y="83"/>
                      <a:pt x="40" y="74"/>
                      <a:pt x="48" y="69"/>
                    </a:cubicBezTo>
                    <a:cubicBezTo>
                      <a:pt x="59" y="62"/>
                      <a:pt x="65" y="50"/>
                      <a:pt x="65" y="42"/>
                    </a:cubicBezTo>
                    <a:cubicBezTo>
                      <a:pt x="65" y="8"/>
                      <a:pt x="65" y="8"/>
                      <a:pt x="65" y="8"/>
                    </a:cubicBezTo>
                    <a:cubicBezTo>
                      <a:pt x="65" y="4"/>
                      <a:pt x="61"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8" name="Freeform 42">
                <a:extLst>
                  <a:ext uri="{FF2B5EF4-FFF2-40B4-BE49-F238E27FC236}">
                    <a16:creationId xmlns:a16="http://schemas.microsoft.com/office/drawing/2014/main" id="{A3DAD447-6A0C-45E7-A163-1333EB87D0BA}"/>
                  </a:ext>
                </a:extLst>
              </p:cNvPr>
              <p:cNvSpPr>
                <a:spLocks/>
              </p:cNvSpPr>
              <p:nvPr/>
            </p:nvSpPr>
            <p:spPr bwMode="auto">
              <a:xfrm>
                <a:off x="3272" y="2350"/>
                <a:ext cx="77" cy="125"/>
              </a:xfrm>
              <a:custGeom>
                <a:avLst/>
                <a:gdLst>
                  <a:gd name="T0" fmla="*/ 61 w 65"/>
                  <a:gd name="T1" fmla="*/ 88 h 106"/>
                  <a:gd name="T2" fmla="*/ 55 w 65"/>
                  <a:gd name="T3" fmla="*/ 88 h 106"/>
                  <a:gd name="T4" fmla="*/ 55 w 65"/>
                  <a:gd name="T5" fmla="*/ 60 h 106"/>
                  <a:gd name="T6" fmla="*/ 24 w 65"/>
                  <a:gd name="T7" fmla="*/ 37 h 106"/>
                  <a:gd name="T8" fmla="*/ 17 w 65"/>
                  <a:gd name="T9" fmla="*/ 39 h 106"/>
                  <a:gd name="T10" fmla="*/ 17 w 65"/>
                  <a:gd name="T11" fmla="*/ 8 h 106"/>
                  <a:gd name="T12" fmla="*/ 8 w 65"/>
                  <a:gd name="T13" fmla="*/ 0 h 106"/>
                  <a:gd name="T14" fmla="*/ 0 w 65"/>
                  <a:gd name="T15" fmla="*/ 8 h 106"/>
                  <a:gd name="T16" fmla="*/ 0 w 65"/>
                  <a:gd name="T17" fmla="*/ 42 h 106"/>
                  <a:gd name="T18" fmla="*/ 16 w 65"/>
                  <a:gd name="T19" fmla="*/ 69 h 106"/>
                  <a:gd name="T20" fmla="*/ 28 w 65"/>
                  <a:gd name="T21" fmla="*/ 88 h 106"/>
                  <a:gd name="T22" fmla="*/ 21 w 65"/>
                  <a:gd name="T23" fmla="*/ 88 h 106"/>
                  <a:gd name="T24" fmla="*/ 18 w 65"/>
                  <a:gd name="T25" fmla="*/ 91 h 106"/>
                  <a:gd name="T26" fmla="*/ 18 w 65"/>
                  <a:gd name="T27" fmla="*/ 103 h 106"/>
                  <a:gd name="T28" fmla="*/ 21 w 65"/>
                  <a:gd name="T29" fmla="*/ 106 h 106"/>
                  <a:gd name="T30" fmla="*/ 24 w 65"/>
                  <a:gd name="T31" fmla="*/ 103 h 106"/>
                  <a:gd name="T32" fmla="*/ 24 w 65"/>
                  <a:gd name="T33" fmla="*/ 94 h 106"/>
                  <a:gd name="T34" fmla="*/ 59 w 65"/>
                  <a:gd name="T35" fmla="*/ 94 h 106"/>
                  <a:gd name="T36" fmla="*/ 58 w 65"/>
                  <a:gd name="T37" fmla="*/ 103 h 106"/>
                  <a:gd name="T38" fmla="*/ 61 w 65"/>
                  <a:gd name="T39" fmla="*/ 106 h 106"/>
                  <a:gd name="T40" fmla="*/ 61 w 65"/>
                  <a:gd name="T41" fmla="*/ 106 h 106"/>
                  <a:gd name="T42" fmla="*/ 64 w 65"/>
                  <a:gd name="T43" fmla="*/ 103 h 106"/>
                  <a:gd name="T44" fmla="*/ 64 w 65"/>
                  <a:gd name="T45" fmla="*/ 89 h 106"/>
                  <a:gd name="T46" fmla="*/ 61 w 65"/>
                  <a:gd name="T47" fmla="*/ 8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06">
                    <a:moveTo>
                      <a:pt x="61" y="88"/>
                    </a:moveTo>
                    <a:cubicBezTo>
                      <a:pt x="55" y="88"/>
                      <a:pt x="55" y="88"/>
                      <a:pt x="55" y="88"/>
                    </a:cubicBezTo>
                    <a:cubicBezTo>
                      <a:pt x="57" y="82"/>
                      <a:pt x="61" y="66"/>
                      <a:pt x="55" y="60"/>
                    </a:cubicBezTo>
                    <a:cubicBezTo>
                      <a:pt x="47" y="52"/>
                      <a:pt x="28" y="39"/>
                      <a:pt x="24" y="37"/>
                    </a:cubicBezTo>
                    <a:cubicBezTo>
                      <a:pt x="21" y="34"/>
                      <a:pt x="18" y="36"/>
                      <a:pt x="17" y="39"/>
                    </a:cubicBezTo>
                    <a:cubicBezTo>
                      <a:pt x="17" y="8"/>
                      <a:pt x="17" y="8"/>
                      <a:pt x="17" y="8"/>
                    </a:cubicBezTo>
                    <a:cubicBezTo>
                      <a:pt x="17" y="4"/>
                      <a:pt x="13" y="0"/>
                      <a:pt x="8" y="0"/>
                    </a:cubicBezTo>
                    <a:cubicBezTo>
                      <a:pt x="4" y="0"/>
                      <a:pt x="0" y="4"/>
                      <a:pt x="0" y="8"/>
                    </a:cubicBezTo>
                    <a:cubicBezTo>
                      <a:pt x="0" y="42"/>
                      <a:pt x="0" y="42"/>
                      <a:pt x="0" y="42"/>
                    </a:cubicBezTo>
                    <a:cubicBezTo>
                      <a:pt x="0" y="50"/>
                      <a:pt x="6" y="62"/>
                      <a:pt x="16" y="69"/>
                    </a:cubicBezTo>
                    <a:cubicBezTo>
                      <a:pt x="24" y="74"/>
                      <a:pt x="27" y="83"/>
                      <a:pt x="28" y="88"/>
                    </a:cubicBezTo>
                    <a:cubicBezTo>
                      <a:pt x="21" y="88"/>
                      <a:pt x="21" y="88"/>
                      <a:pt x="21" y="88"/>
                    </a:cubicBezTo>
                    <a:cubicBezTo>
                      <a:pt x="19" y="88"/>
                      <a:pt x="18" y="89"/>
                      <a:pt x="18" y="91"/>
                    </a:cubicBezTo>
                    <a:cubicBezTo>
                      <a:pt x="18" y="103"/>
                      <a:pt x="18" y="103"/>
                      <a:pt x="18" y="103"/>
                    </a:cubicBezTo>
                    <a:cubicBezTo>
                      <a:pt x="18" y="105"/>
                      <a:pt x="19" y="106"/>
                      <a:pt x="21" y="106"/>
                    </a:cubicBezTo>
                    <a:cubicBezTo>
                      <a:pt x="22" y="106"/>
                      <a:pt x="24" y="105"/>
                      <a:pt x="24" y="103"/>
                    </a:cubicBezTo>
                    <a:cubicBezTo>
                      <a:pt x="24" y="94"/>
                      <a:pt x="24" y="94"/>
                      <a:pt x="24" y="94"/>
                    </a:cubicBezTo>
                    <a:cubicBezTo>
                      <a:pt x="59" y="94"/>
                      <a:pt x="59" y="94"/>
                      <a:pt x="59" y="94"/>
                    </a:cubicBezTo>
                    <a:cubicBezTo>
                      <a:pt x="59" y="96"/>
                      <a:pt x="59" y="100"/>
                      <a:pt x="58" y="103"/>
                    </a:cubicBezTo>
                    <a:cubicBezTo>
                      <a:pt x="58" y="105"/>
                      <a:pt x="60" y="106"/>
                      <a:pt x="61" y="106"/>
                    </a:cubicBezTo>
                    <a:cubicBezTo>
                      <a:pt x="61" y="106"/>
                      <a:pt x="61" y="106"/>
                      <a:pt x="61" y="106"/>
                    </a:cubicBezTo>
                    <a:cubicBezTo>
                      <a:pt x="63" y="106"/>
                      <a:pt x="64" y="105"/>
                      <a:pt x="64" y="103"/>
                    </a:cubicBezTo>
                    <a:cubicBezTo>
                      <a:pt x="65" y="90"/>
                      <a:pt x="65" y="90"/>
                      <a:pt x="64" y="89"/>
                    </a:cubicBezTo>
                    <a:cubicBezTo>
                      <a:pt x="63" y="88"/>
                      <a:pt x="62" y="88"/>
                      <a:pt x="6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665" name="テキスト ボックス 664">
              <a:extLst>
                <a:ext uri="{FF2B5EF4-FFF2-40B4-BE49-F238E27FC236}">
                  <a16:creationId xmlns:a16="http://schemas.microsoft.com/office/drawing/2014/main" id="{5BCCD9D3-4B52-4D91-A880-834F7D1D4702}"/>
                </a:ext>
              </a:extLst>
            </p:cNvPr>
            <p:cNvSpPr txBox="1"/>
            <p:nvPr/>
          </p:nvSpPr>
          <p:spPr>
            <a:xfrm>
              <a:off x="9013271" y="4619169"/>
              <a:ext cx="1585824"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森林空間利用などの</a:t>
              </a:r>
              <a:br>
                <a:rPr lang="ja-JP" altLang="en-US" dirty="0">
                  <a:solidFill>
                    <a:prstClr val="black"/>
                  </a:solidFill>
                </a:rPr>
              </a:br>
              <a:r>
                <a:rPr lang="ja-JP" altLang="en-US" dirty="0">
                  <a:solidFill>
                    <a:prstClr val="black"/>
                  </a:solidFill>
                </a:rPr>
                <a:t>サービス提供</a:t>
              </a:r>
            </a:p>
          </p:txBody>
        </p:sp>
      </p:grpSp>
      <p:grpSp>
        <p:nvGrpSpPr>
          <p:cNvPr id="731" name="グループ化 730">
            <a:extLst>
              <a:ext uri="{FF2B5EF4-FFF2-40B4-BE49-F238E27FC236}">
                <a16:creationId xmlns:a16="http://schemas.microsoft.com/office/drawing/2014/main" id="{4EF2EDC8-69A3-4DEE-BA73-0238E84A6CBF}"/>
              </a:ext>
            </a:extLst>
          </p:cNvPr>
          <p:cNvGrpSpPr/>
          <p:nvPr/>
        </p:nvGrpSpPr>
        <p:grpSpPr>
          <a:xfrm>
            <a:off x="6102813" y="1226476"/>
            <a:ext cx="2843063" cy="837646"/>
            <a:chOff x="5002864" y="1367078"/>
            <a:chExt cx="2843063" cy="837646"/>
          </a:xfrm>
        </p:grpSpPr>
        <p:grpSp>
          <p:nvGrpSpPr>
            <p:cNvPr id="732" name="Group 32">
              <a:extLst>
                <a:ext uri="{FF2B5EF4-FFF2-40B4-BE49-F238E27FC236}">
                  <a16:creationId xmlns:a16="http://schemas.microsoft.com/office/drawing/2014/main" id="{279D082F-3759-47B8-AB24-E77998037113}"/>
                </a:ext>
              </a:extLst>
            </p:cNvPr>
            <p:cNvGrpSpPr>
              <a:grpSpLocks noChangeAspect="1"/>
            </p:cNvGrpSpPr>
            <p:nvPr/>
          </p:nvGrpSpPr>
          <p:grpSpPr bwMode="auto">
            <a:xfrm>
              <a:off x="5002864" y="1367078"/>
              <a:ext cx="905828" cy="837646"/>
              <a:chOff x="3231" y="2252"/>
              <a:chExt cx="279" cy="258"/>
            </a:xfrm>
            <a:solidFill>
              <a:schemeClr val="tx2"/>
            </a:solidFill>
          </p:grpSpPr>
          <p:sp>
            <p:nvSpPr>
              <p:cNvPr id="734" name="Freeform 33">
                <a:extLst>
                  <a:ext uri="{FF2B5EF4-FFF2-40B4-BE49-F238E27FC236}">
                    <a16:creationId xmlns:a16="http://schemas.microsoft.com/office/drawing/2014/main" id="{012E43C3-9973-44F2-B866-351381A106E8}"/>
                  </a:ext>
                </a:extLst>
              </p:cNvPr>
              <p:cNvSpPr>
                <a:spLocks/>
              </p:cNvSpPr>
              <p:nvPr/>
            </p:nvSpPr>
            <p:spPr bwMode="auto">
              <a:xfrm>
                <a:off x="3272" y="2252"/>
                <a:ext cx="192" cy="74"/>
              </a:xfrm>
              <a:custGeom>
                <a:avLst/>
                <a:gdLst>
                  <a:gd name="T0" fmla="*/ 133 w 164"/>
                  <a:gd name="T1" fmla="*/ 45 h 63"/>
                  <a:gd name="T2" fmla="*/ 164 w 164"/>
                  <a:gd name="T3" fmla="*/ 44 h 63"/>
                  <a:gd name="T4" fmla="*/ 162 w 164"/>
                  <a:gd name="T5" fmla="*/ 12 h 63"/>
                  <a:gd name="T6" fmla="*/ 148 w 164"/>
                  <a:gd name="T7" fmla="*/ 0 h 63"/>
                  <a:gd name="T8" fmla="*/ 150 w 164"/>
                  <a:gd name="T9" fmla="*/ 23 h 63"/>
                  <a:gd name="T10" fmla="*/ 91 w 164"/>
                  <a:gd name="T11" fmla="*/ 5 h 63"/>
                  <a:gd name="T12" fmla="*/ 2 w 164"/>
                  <a:gd name="T13" fmla="*/ 53 h 63"/>
                  <a:gd name="T14" fmla="*/ 3 w 164"/>
                  <a:gd name="T15" fmla="*/ 62 h 63"/>
                  <a:gd name="T16" fmla="*/ 7 w 164"/>
                  <a:gd name="T17" fmla="*/ 63 h 63"/>
                  <a:gd name="T18" fmla="*/ 12 w 164"/>
                  <a:gd name="T19" fmla="*/ 60 h 63"/>
                  <a:gd name="T20" fmla="*/ 91 w 164"/>
                  <a:gd name="T21" fmla="*/ 18 h 63"/>
                  <a:gd name="T22" fmla="*/ 139 w 164"/>
                  <a:gd name="T23" fmla="*/ 32 h 63"/>
                  <a:gd name="T24" fmla="*/ 119 w 164"/>
                  <a:gd name="T25" fmla="*/ 33 h 63"/>
                  <a:gd name="T26" fmla="*/ 133 w 164"/>
                  <a:gd name="T27"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4" h="63">
                    <a:moveTo>
                      <a:pt x="133" y="45"/>
                    </a:moveTo>
                    <a:cubicBezTo>
                      <a:pt x="164" y="44"/>
                      <a:pt x="164" y="44"/>
                      <a:pt x="164" y="44"/>
                    </a:cubicBezTo>
                    <a:cubicBezTo>
                      <a:pt x="162" y="12"/>
                      <a:pt x="162" y="12"/>
                      <a:pt x="162" y="12"/>
                    </a:cubicBezTo>
                    <a:cubicBezTo>
                      <a:pt x="148" y="0"/>
                      <a:pt x="148" y="0"/>
                      <a:pt x="148" y="0"/>
                    </a:cubicBezTo>
                    <a:cubicBezTo>
                      <a:pt x="150" y="23"/>
                      <a:pt x="150" y="23"/>
                      <a:pt x="150" y="23"/>
                    </a:cubicBezTo>
                    <a:cubicBezTo>
                      <a:pt x="132" y="11"/>
                      <a:pt x="112" y="5"/>
                      <a:pt x="91" y="5"/>
                    </a:cubicBezTo>
                    <a:cubicBezTo>
                      <a:pt x="55" y="5"/>
                      <a:pt x="22" y="23"/>
                      <a:pt x="2" y="53"/>
                    </a:cubicBezTo>
                    <a:cubicBezTo>
                      <a:pt x="0" y="56"/>
                      <a:pt x="1" y="60"/>
                      <a:pt x="3" y="62"/>
                    </a:cubicBezTo>
                    <a:cubicBezTo>
                      <a:pt x="5" y="63"/>
                      <a:pt x="6" y="63"/>
                      <a:pt x="7" y="63"/>
                    </a:cubicBezTo>
                    <a:cubicBezTo>
                      <a:pt x="9" y="63"/>
                      <a:pt x="11" y="62"/>
                      <a:pt x="12" y="60"/>
                    </a:cubicBezTo>
                    <a:cubicBezTo>
                      <a:pt x="30" y="34"/>
                      <a:pt x="59" y="18"/>
                      <a:pt x="91" y="18"/>
                    </a:cubicBezTo>
                    <a:cubicBezTo>
                      <a:pt x="108" y="18"/>
                      <a:pt x="124" y="23"/>
                      <a:pt x="139" y="32"/>
                    </a:cubicBezTo>
                    <a:cubicBezTo>
                      <a:pt x="119" y="33"/>
                      <a:pt x="119" y="33"/>
                      <a:pt x="119" y="33"/>
                    </a:cubicBezTo>
                    <a:lnTo>
                      <a:pt x="133"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5" name="Freeform 34">
                <a:extLst>
                  <a:ext uri="{FF2B5EF4-FFF2-40B4-BE49-F238E27FC236}">
                    <a16:creationId xmlns:a16="http://schemas.microsoft.com/office/drawing/2014/main" id="{CB5247B3-06BF-49C6-A972-E0067A9779F7}"/>
                  </a:ext>
                </a:extLst>
              </p:cNvPr>
              <p:cNvSpPr>
                <a:spLocks/>
              </p:cNvSpPr>
              <p:nvPr/>
            </p:nvSpPr>
            <p:spPr bwMode="auto">
              <a:xfrm>
                <a:off x="3417" y="2314"/>
                <a:ext cx="93" cy="196"/>
              </a:xfrm>
              <a:custGeom>
                <a:avLst/>
                <a:gdLst>
                  <a:gd name="T0" fmla="*/ 64 w 79"/>
                  <a:gd name="T1" fmla="*/ 105 h 167"/>
                  <a:gd name="T2" fmla="*/ 57 w 79"/>
                  <a:gd name="T3" fmla="*/ 4 h 167"/>
                  <a:gd name="T4" fmla="*/ 48 w 79"/>
                  <a:gd name="T5" fmla="*/ 2 h 167"/>
                  <a:gd name="T6" fmla="*/ 46 w 79"/>
                  <a:gd name="T7" fmla="*/ 11 h 167"/>
                  <a:gd name="T8" fmla="*/ 52 w 79"/>
                  <a:gd name="T9" fmla="*/ 99 h 167"/>
                  <a:gd name="T10" fmla="*/ 21 w 79"/>
                  <a:gd name="T11" fmla="*/ 138 h 167"/>
                  <a:gd name="T12" fmla="*/ 28 w 79"/>
                  <a:gd name="T13" fmla="*/ 119 h 167"/>
                  <a:gd name="T14" fmla="*/ 11 w 79"/>
                  <a:gd name="T15" fmla="*/ 127 h 167"/>
                  <a:gd name="T16" fmla="*/ 0 w 79"/>
                  <a:gd name="T17" fmla="*/ 156 h 167"/>
                  <a:gd name="T18" fmla="*/ 29 w 79"/>
                  <a:gd name="T19" fmla="*/ 167 h 167"/>
                  <a:gd name="T20" fmla="*/ 46 w 79"/>
                  <a:gd name="T21" fmla="*/ 160 h 167"/>
                  <a:gd name="T22" fmla="*/ 24 w 79"/>
                  <a:gd name="T23" fmla="*/ 151 h 167"/>
                  <a:gd name="T24" fmla="*/ 64 w 79"/>
                  <a:gd name="T25" fmla="*/ 10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67">
                    <a:moveTo>
                      <a:pt x="64" y="105"/>
                    </a:moveTo>
                    <a:cubicBezTo>
                      <a:pt x="79" y="72"/>
                      <a:pt x="76" y="34"/>
                      <a:pt x="57" y="4"/>
                    </a:cubicBezTo>
                    <a:cubicBezTo>
                      <a:pt x="55" y="1"/>
                      <a:pt x="51" y="0"/>
                      <a:pt x="48" y="2"/>
                    </a:cubicBezTo>
                    <a:cubicBezTo>
                      <a:pt x="45" y="4"/>
                      <a:pt x="44" y="8"/>
                      <a:pt x="46" y="11"/>
                    </a:cubicBezTo>
                    <a:cubicBezTo>
                      <a:pt x="63" y="38"/>
                      <a:pt x="65" y="71"/>
                      <a:pt x="52" y="99"/>
                    </a:cubicBezTo>
                    <a:cubicBezTo>
                      <a:pt x="46" y="115"/>
                      <a:pt x="35" y="128"/>
                      <a:pt x="21" y="138"/>
                    </a:cubicBezTo>
                    <a:cubicBezTo>
                      <a:pt x="28" y="119"/>
                      <a:pt x="28" y="119"/>
                      <a:pt x="28" y="119"/>
                    </a:cubicBezTo>
                    <a:cubicBezTo>
                      <a:pt x="11" y="127"/>
                      <a:pt x="11" y="127"/>
                      <a:pt x="11" y="127"/>
                    </a:cubicBezTo>
                    <a:cubicBezTo>
                      <a:pt x="0" y="156"/>
                      <a:pt x="0" y="156"/>
                      <a:pt x="0" y="156"/>
                    </a:cubicBezTo>
                    <a:cubicBezTo>
                      <a:pt x="29" y="167"/>
                      <a:pt x="29" y="167"/>
                      <a:pt x="29" y="167"/>
                    </a:cubicBezTo>
                    <a:cubicBezTo>
                      <a:pt x="46" y="160"/>
                      <a:pt x="46" y="160"/>
                      <a:pt x="46" y="160"/>
                    </a:cubicBezTo>
                    <a:cubicBezTo>
                      <a:pt x="24" y="151"/>
                      <a:pt x="24" y="151"/>
                      <a:pt x="24" y="151"/>
                    </a:cubicBezTo>
                    <a:cubicBezTo>
                      <a:pt x="42" y="140"/>
                      <a:pt x="56" y="124"/>
                      <a:pt x="64"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6" name="Freeform 35">
                <a:extLst>
                  <a:ext uri="{FF2B5EF4-FFF2-40B4-BE49-F238E27FC236}">
                    <a16:creationId xmlns:a16="http://schemas.microsoft.com/office/drawing/2014/main" id="{4179A81B-4C23-4E99-A1B5-75EF1C9AEA11}"/>
                  </a:ext>
                </a:extLst>
              </p:cNvPr>
              <p:cNvSpPr>
                <a:spLocks/>
              </p:cNvSpPr>
              <p:nvPr/>
            </p:nvSpPr>
            <p:spPr bwMode="auto">
              <a:xfrm>
                <a:off x="3231" y="2352"/>
                <a:ext cx="150" cy="157"/>
              </a:xfrm>
              <a:custGeom>
                <a:avLst/>
                <a:gdLst>
                  <a:gd name="T0" fmla="*/ 122 w 128"/>
                  <a:gd name="T1" fmla="*/ 121 h 134"/>
                  <a:gd name="T2" fmla="*/ 46 w 128"/>
                  <a:gd name="T3" fmla="*/ 76 h 134"/>
                  <a:gd name="T4" fmla="*/ 32 w 128"/>
                  <a:gd name="T5" fmla="*/ 28 h 134"/>
                  <a:gd name="T6" fmla="*/ 43 w 128"/>
                  <a:gd name="T7" fmla="*/ 44 h 134"/>
                  <a:gd name="T8" fmla="*/ 46 w 128"/>
                  <a:gd name="T9" fmla="*/ 26 h 134"/>
                  <a:gd name="T10" fmla="*/ 29 w 128"/>
                  <a:gd name="T11" fmla="*/ 0 h 134"/>
                  <a:gd name="T12" fmla="*/ 3 w 128"/>
                  <a:gd name="T13" fmla="*/ 18 h 134"/>
                  <a:gd name="T14" fmla="*/ 0 w 128"/>
                  <a:gd name="T15" fmla="*/ 36 h 134"/>
                  <a:gd name="T16" fmla="*/ 19 w 128"/>
                  <a:gd name="T17" fmla="*/ 23 h 134"/>
                  <a:gd name="T18" fmla="*/ 34 w 128"/>
                  <a:gd name="T19" fmla="*/ 83 h 134"/>
                  <a:gd name="T20" fmla="*/ 121 w 128"/>
                  <a:gd name="T21" fmla="*/ 134 h 134"/>
                  <a:gd name="T22" fmla="*/ 122 w 128"/>
                  <a:gd name="T23" fmla="*/ 134 h 134"/>
                  <a:gd name="T24" fmla="*/ 128 w 128"/>
                  <a:gd name="T25" fmla="*/ 128 h 134"/>
                  <a:gd name="T26" fmla="*/ 122 w 128"/>
                  <a:gd name="T27" fmla="*/ 12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134">
                    <a:moveTo>
                      <a:pt x="122" y="121"/>
                    </a:moveTo>
                    <a:cubicBezTo>
                      <a:pt x="90" y="120"/>
                      <a:pt x="62" y="103"/>
                      <a:pt x="46" y="76"/>
                    </a:cubicBezTo>
                    <a:cubicBezTo>
                      <a:pt x="37" y="61"/>
                      <a:pt x="32" y="45"/>
                      <a:pt x="32" y="28"/>
                    </a:cubicBezTo>
                    <a:cubicBezTo>
                      <a:pt x="43" y="44"/>
                      <a:pt x="43" y="44"/>
                      <a:pt x="43" y="44"/>
                    </a:cubicBezTo>
                    <a:cubicBezTo>
                      <a:pt x="46" y="26"/>
                      <a:pt x="46" y="26"/>
                      <a:pt x="46" y="26"/>
                    </a:cubicBezTo>
                    <a:cubicBezTo>
                      <a:pt x="29" y="0"/>
                      <a:pt x="29" y="0"/>
                      <a:pt x="29" y="0"/>
                    </a:cubicBezTo>
                    <a:cubicBezTo>
                      <a:pt x="3" y="18"/>
                      <a:pt x="3" y="18"/>
                      <a:pt x="3" y="18"/>
                    </a:cubicBezTo>
                    <a:cubicBezTo>
                      <a:pt x="0" y="36"/>
                      <a:pt x="0" y="36"/>
                      <a:pt x="0" y="36"/>
                    </a:cubicBezTo>
                    <a:cubicBezTo>
                      <a:pt x="19" y="23"/>
                      <a:pt x="19" y="23"/>
                      <a:pt x="19" y="23"/>
                    </a:cubicBezTo>
                    <a:cubicBezTo>
                      <a:pt x="18" y="44"/>
                      <a:pt x="23" y="65"/>
                      <a:pt x="34" y="83"/>
                    </a:cubicBezTo>
                    <a:cubicBezTo>
                      <a:pt x="53" y="113"/>
                      <a:pt x="86" y="132"/>
                      <a:pt x="121" y="134"/>
                    </a:cubicBezTo>
                    <a:cubicBezTo>
                      <a:pt x="122" y="134"/>
                      <a:pt x="122" y="134"/>
                      <a:pt x="122" y="134"/>
                    </a:cubicBezTo>
                    <a:cubicBezTo>
                      <a:pt x="125" y="134"/>
                      <a:pt x="128" y="131"/>
                      <a:pt x="128" y="128"/>
                    </a:cubicBezTo>
                    <a:cubicBezTo>
                      <a:pt x="128" y="124"/>
                      <a:pt x="126" y="121"/>
                      <a:pt x="122"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7" name="Freeform 36">
                <a:extLst>
                  <a:ext uri="{FF2B5EF4-FFF2-40B4-BE49-F238E27FC236}">
                    <a16:creationId xmlns:a16="http://schemas.microsoft.com/office/drawing/2014/main" id="{D8EF2DF5-217A-40E9-9356-9F6155A723C4}"/>
                  </a:ext>
                </a:extLst>
              </p:cNvPr>
              <p:cNvSpPr>
                <a:spLocks noEditPoints="1"/>
              </p:cNvSpPr>
              <p:nvPr/>
            </p:nvSpPr>
            <p:spPr bwMode="auto">
              <a:xfrm>
                <a:off x="3415" y="2369"/>
                <a:ext cx="52" cy="49"/>
              </a:xfrm>
              <a:custGeom>
                <a:avLst/>
                <a:gdLst>
                  <a:gd name="T0" fmla="*/ 42 w 44"/>
                  <a:gd name="T1" fmla="*/ 19 h 42"/>
                  <a:gd name="T2" fmla="*/ 44 w 44"/>
                  <a:gd name="T3" fmla="*/ 15 h 42"/>
                  <a:gd name="T4" fmla="*/ 39 w 44"/>
                  <a:gd name="T5" fmla="*/ 8 h 42"/>
                  <a:gd name="T6" fmla="*/ 39 w 44"/>
                  <a:gd name="T7" fmla="*/ 7 h 42"/>
                  <a:gd name="T8" fmla="*/ 31 w 44"/>
                  <a:gd name="T9" fmla="*/ 0 h 42"/>
                  <a:gd name="T10" fmla="*/ 23 w 44"/>
                  <a:gd name="T11" fmla="*/ 7 h 42"/>
                  <a:gd name="T12" fmla="*/ 23 w 44"/>
                  <a:gd name="T13" fmla="*/ 8 h 42"/>
                  <a:gd name="T14" fmla="*/ 18 w 44"/>
                  <a:gd name="T15" fmla="*/ 11 h 42"/>
                  <a:gd name="T16" fmla="*/ 12 w 44"/>
                  <a:gd name="T17" fmla="*/ 9 h 42"/>
                  <a:gd name="T18" fmla="*/ 5 w 44"/>
                  <a:gd name="T19" fmla="*/ 15 h 42"/>
                  <a:gd name="T20" fmla="*/ 5 w 44"/>
                  <a:gd name="T21" fmla="*/ 15 h 42"/>
                  <a:gd name="T22" fmla="*/ 0 w 44"/>
                  <a:gd name="T23" fmla="*/ 21 h 42"/>
                  <a:gd name="T24" fmla="*/ 2 w 44"/>
                  <a:gd name="T25" fmla="*/ 25 h 42"/>
                  <a:gd name="T26" fmla="*/ 2 w 44"/>
                  <a:gd name="T27" fmla="*/ 27 h 42"/>
                  <a:gd name="T28" fmla="*/ 2 w 44"/>
                  <a:gd name="T29" fmla="*/ 30 h 42"/>
                  <a:gd name="T30" fmla="*/ 7 w 44"/>
                  <a:gd name="T31" fmla="*/ 35 h 42"/>
                  <a:gd name="T32" fmla="*/ 7 w 44"/>
                  <a:gd name="T33" fmla="*/ 41 h 42"/>
                  <a:gd name="T34" fmla="*/ 8 w 44"/>
                  <a:gd name="T35" fmla="*/ 42 h 42"/>
                  <a:gd name="T36" fmla="*/ 15 w 44"/>
                  <a:gd name="T37" fmla="*/ 42 h 42"/>
                  <a:gd name="T38" fmla="*/ 16 w 44"/>
                  <a:gd name="T39" fmla="*/ 41 h 42"/>
                  <a:gd name="T40" fmla="*/ 16 w 44"/>
                  <a:gd name="T41" fmla="*/ 35 h 42"/>
                  <a:gd name="T42" fmla="*/ 16 w 44"/>
                  <a:gd name="T43" fmla="*/ 35 h 42"/>
                  <a:gd name="T44" fmla="*/ 22 w 44"/>
                  <a:gd name="T45" fmla="*/ 29 h 42"/>
                  <a:gd name="T46" fmla="*/ 25 w 44"/>
                  <a:gd name="T47" fmla="*/ 31 h 42"/>
                  <a:gd name="T48" fmla="*/ 25 w 44"/>
                  <a:gd name="T49" fmla="*/ 38 h 42"/>
                  <a:gd name="T50" fmla="*/ 26 w 44"/>
                  <a:gd name="T51" fmla="*/ 39 h 42"/>
                  <a:gd name="T52" fmla="*/ 34 w 44"/>
                  <a:gd name="T53" fmla="*/ 39 h 42"/>
                  <a:gd name="T54" fmla="*/ 35 w 44"/>
                  <a:gd name="T55" fmla="*/ 38 h 42"/>
                  <a:gd name="T56" fmla="*/ 35 w 44"/>
                  <a:gd name="T57" fmla="*/ 31 h 42"/>
                  <a:gd name="T58" fmla="*/ 36 w 44"/>
                  <a:gd name="T59" fmla="*/ 31 h 42"/>
                  <a:gd name="T60" fmla="*/ 43 w 44"/>
                  <a:gd name="T61" fmla="*/ 24 h 42"/>
                  <a:gd name="T62" fmla="*/ 42 w 44"/>
                  <a:gd name="T63" fmla="*/ 21 h 42"/>
                  <a:gd name="T64" fmla="*/ 42 w 44"/>
                  <a:gd name="T65" fmla="*/ 19 h 42"/>
                  <a:gd name="T66" fmla="*/ 14 w 44"/>
                  <a:gd name="T67" fmla="*/ 40 h 42"/>
                  <a:gd name="T68" fmla="*/ 9 w 44"/>
                  <a:gd name="T69" fmla="*/ 40 h 42"/>
                  <a:gd name="T70" fmla="*/ 9 w 44"/>
                  <a:gd name="T71" fmla="*/ 35 h 42"/>
                  <a:gd name="T72" fmla="*/ 11 w 44"/>
                  <a:gd name="T73" fmla="*/ 34 h 42"/>
                  <a:gd name="T74" fmla="*/ 13 w 44"/>
                  <a:gd name="T75" fmla="*/ 34 h 42"/>
                  <a:gd name="T76" fmla="*/ 14 w 44"/>
                  <a:gd name="T77" fmla="*/ 35 h 42"/>
                  <a:gd name="T78" fmla="*/ 14 w 44"/>
                  <a:gd name="T79" fmla="*/ 40 h 42"/>
                  <a:gd name="T80" fmla="*/ 33 w 44"/>
                  <a:gd name="T81" fmla="*/ 37 h 42"/>
                  <a:gd name="T82" fmla="*/ 27 w 44"/>
                  <a:gd name="T83" fmla="*/ 37 h 42"/>
                  <a:gd name="T84" fmla="*/ 27 w 44"/>
                  <a:gd name="T85" fmla="*/ 31 h 42"/>
                  <a:gd name="T86" fmla="*/ 30 w 44"/>
                  <a:gd name="T87" fmla="*/ 30 h 42"/>
                  <a:gd name="T88" fmla="*/ 31 w 44"/>
                  <a:gd name="T89" fmla="*/ 30 h 42"/>
                  <a:gd name="T90" fmla="*/ 33 w 44"/>
                  <a:gd name="T91" fmla="*/ 31 h 42"/>
                  <a:gd name="T92" fmla="*/ 33 w 44"/>
                  <a:gd name="T93"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4" h="42">
                    <a:moveTo>
                      <a:pt x="42" y="19"/>
                    </a:moveTo>
                    <a:cubicBezTo>
                      <a:pt x="44" y="18"/>
                      <a:pt x="44" y="16"/>
                      <a:pt x="44" y="15"/>
                    </a:cubicBezTo>
                    <a:cubicBezTo>
                      <a:pt x="44" y="11"/>
                      <a:pt x="42" y="9"/>
                      <a:pt x="39" y="8"/>
                    </a:cubicBezTo>
                    <a:cubicBezTo>
                      <a:pt x="39" y="8"/>
                      <a:pt x="39" y="8"/>
                      <a:pt x="39" y="7"/>
                    </a:cubicBezTo>
                    <a:cubicBezTo>
                      <a:pt x="39" y="3"/>
                      <a:pt x="35" y="0"/>
                      <a:pt x="31" y="0"/>
                    </a:cubicBezTo>
                    <a:cubicBezTo>
                      <a:pt x="26" y="0"/>
                      <a:pt x="23" y="3"/>
                      <a:pt x="23" y="7"/>
                    </a:cubicBezTo>
                    <a:cubicBezTo>
                      <a:pt x="23" y="8"/>
                      <a:pt x="23" y="8"/>
                      <a:pt x="23" y="8"/>
                    </a:cubicBezTo>
                    <a:cubicBezTo>
                      <a:pt x="21" y="8"/>
                      <a:pt x="19" y="9"/>
                      <a:pt x="18" y="11"/>
                    </a:cubicBezTo>
                    <a:cubicBezTo>
                      <a:pt x="16" y="10"/>
                      <a:pt x="14" y="9"/>
                      <a:pt x="12" y="9"/>
                    </a:cubicBezTo>
                    <a:cubicBezTo>
                      <a:pt x="8" y="9"/>
                      <a:pt x="5" y="11"/>
                      <a:pt x="5" y="15"/>
                    </a:cubicBezTo>
                    <a:cubicBezTo>
                      <a:pt x="5" y="15"/>
                      <a:pt x="5" y="15"/>
                      <a:pt x="5" y="15"/>
                    </a:cubicBezTo>
                    <a:cubicBezTo>
                      <a:pt x="2" y="15"/>
                      <a:pt x="0" y="18"/>
                      <a:pt x="0" y="21"/>
                    </a:cubicBezTo>
                    <a:cubicBezTo>
                      <a:pt x="0" y="23"/>
                      <a:pt x="1" y="24"/>
                      <a:pt x="2" y="25"/>
                    </a:cubicBezTo>
                    <a:cubicBezTo>
                      <a:pt x="2" y="26"/>
                      <a:pt x="2" y="26"/>
                      <a:pt x="2" y="27"/>
                    </a:cubicBezTo>
                    <a:cubicBezTo>
                      <a:pt x="2" y="28"/>
                      <a:pt x="2" y="29"/>
                      <a:pt x="2" y="30"/>
                    </a:cubicBezTo>
                    <a:cubicBezTo>
                      <a:pt x="2" y="32"/>
                      <a:pt x="4" y="34"/>
                      <a:pt x="7" y="35"/>
                    </a:cubicBezTo>
                    <a:cubicBezTo>
                      <a:pt x="7" y="41"/>
                      <a:pt x="7" y="41"/>
                      <a:pt x="7" y="41"/>
                    </a:cubicBezTo>
                    <a:cubicBezTo>
                      <a:pt x="7" y="42"/>
                      <a:pt x="7" y="42"/>
                      <a:pt x="8" y="42"/>
                    </a:cubicBezTo>
                    <a:cubicBezTo>
                      <a:pt x="15" y="42"/>
                      <a:pt x="15" y="42"/>
                      <a:pt x="15" y="42"/>
                    </a:cubicBezTo>
                    <a:cubicBezTo>
                      <a:pt x="16" y="42"/>
                      <a:pt x="16" y="42"/>
                      <a:pt x="16" y="41"/>
                    </a:cubicBezTo>
                    <a:cubicBezTo>
                      <a:pt x="16" y="35"/>
                      <a:pt x="16" y="35"/>
                      <a:pt x="16" y="35"/>
                    </a:cubicBezTo>
                    <a:cubicBezTo>
                      <a:pt x="16" y="35"/>
                      <a:pt x="16" y="35"/>
                      <a:pt x="16" y="35"/>
                    </a:cubicBezTo>
                    <a:cubicBezTo>
                      <a:pt x="19" y="34"/>
                      <a:pt x="22" y="32"/>
                      <a:pt x="22" y="29"/>
                    </a:cubicBezTo>
                    <a:cubicBezTo>
                      <a:pt x="23" y="30"/>
                      <a:pt x="24" y="30"/>
                      <a:pt x="25" y="31"/>
                    </a:cubicBezTo>
                    <a:cubicBezTo>
                      <a:pt x="25" y="38"/>
                      <a:pt x="25" y="38"/>
                      <a:pt x="25" y="38"/>
                    </a:cubicBezTo>
                    <a:cubicBezTo>
                      <a:pt x="25" y="39"/>
                      <a:pt x="25" y="39"/>
                      <a:pt x="26" y="39"/>
                    </a:cubicBezTo>
                    <a:cubicBezTo>
                      <a:pt x="34" y="39"/>
                      <a:pt x="34" y="39"/>
                      <a:pt x="34" y="39"/>
                    </a:cubicBezTo>
                    <a:cubicBezTo>
                      <a:pt x="35" y="39"/>
                      <a:pt x="35" y="39"/>
                      <a:pt x="35" y="38"/>
                    </a:cubicBezTo>
                    <a:cubicBezTo>
                      <a:pt x="35" y="31"/>
                      <a:pt x="35" y="31"/>
                      <a:pt x="35" y="31"/>
                    </a:cubicBezTo>
                    <a:cubicBezTo>
                      <a:pt x="36" y="31"/>
                      <a:pt x="36" y="31"/>
                      <a:pt x="36" y="31"/>
                    </a:cubicBezTo>
                    <a:cubicBezTo>
                      <a:pt x="39" y="30"/>
                      <a:pt x="42" y="27"/>
                      <a:pt x="43" y="24"/>
                    </a:cubicBezTo>
                    <a:cubicBezTo>
                      <a:pt x="43" y="23"/>
                      <a:pt x="43" y="22"/>
                      <a:pt x="42" y="21"/>
                    </a:cubicBezTo>
                    <a:cubicBezTo>
                      <a:pt x="42" y="21"/>
                      <a:pt x="42" y="20"/>
                      <a:pt x="42" y="19"/>
                    </a:cubicBezTo>
                    <a:close/>
                    <a:moveTo>
                      <a:pt x="14" y="40"/>
                    </a:moveTo>
                    <a:cubicBezTo>
                      <a:pt x="9" y="40"/>
                      <a:pt x="9" y="40"/>
                      <a:pt x="9" y="40"/>
                    </a:cubicBezTo>
                    <a:cubicBezTo>
                      <a:pt x="9" y="35"/>
                      <a:pt x="9" y="35"/>
                      <a:pt x="9" y="35"/>
                    </a:cubicBezTo>
                    <a:cubicBezTo>
                      <a:pt x="10" y="35"/>
                      <a:pt x="11" y="34"/>
                      <a:pt x="11" y="34"/>
                    </a:cubicBezTo>
                    <a:cubicBezTo>
                      <a:pt x="12" y="34"/>
                      <a:pt x="12" y="34"/>
                      <a:pt x="13" y="34"/>
                    </a:cubicBezTo>
                    <a:cubicBezTo>
                      <a:pt x="13" y="34"/>
                      <a:pt x="14" y="35"/>
                      <a:pt x="14" y="35"/>
                    </a:cubicBezTo>
                    <a:lnTo>
                      <a:pt x="14" y="40"/>
                    </a:lnTo>
                    <a:close/>
                    <a:moveTo>
                      <a:pt x="33" y="37"/>
                    </a:moveTo>
                    <a:cubicBezTo>
                      <a:pt x="27" y="37"/>
                      <a:pt x="27" y="37"/>
                      <a:pt x="27" y="37"/>
                    </a:cubicBezTo>
                    <a:cubicBezTo>
                      <a:pt x="27" y="31"/>
                      <a:pt x="27" y="31"/>
                      <a:pt x="27" y="31"/>
                    </a:cubicBezTo>
                    <a:cubicBezTo>
                      <a:pt x="28" y="31"/>
                      <a:pt x="29" y="30"/>
                      <a:pt x="30" y="30"/>
                    </a:cubicBezTo>
                    <a:cubicBezTo>
                      <a:pt x="30" y="30"/>
                      <a:pt x="31" y="30"/>
                      <a:pt x="31" y="30"/>
                    </a:cubicBezTo>
                    <a:cubicBezTo>
                      <a:pt x="32" y="30"/>
                      <a:pt x="33" y="31"/>
                      <a:pt x="33" y="31"/>
                    </a:cubicBezTo>
                    <a:lnTo>
                      <a:pt x="3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8" name="Freeform 37">
                <a:extLst>
                  <a:ext uri="{FF2B5EF4-FFF2-40B4-BE49-F238E27FC236}">
                    <a16:creationId xmlns:a16="http://schemas.microsoft.com/office/drawing/2014/main" id="{C9B80B9D-974D-44F4-8C9A-451970903C77}"/>
                  </a:ext>
                </a:extLst>
              </p:cNvPr>
              <p:cNvSpPr>
                <a:spLocks noEditPoints="1"/>
              </p:cNvSpPr>
              <p:nvPr/>
            </p:nvSpPr>
            <p:spPr bwMode="auto">
              <a:xfrm>
                <a:off x="3299" y="2343"/>
                <a:ext cx="120" cy="75"/>
              </a:xfrm>
              <a:custGeom>
                <a:avLst/>
                <a:gdLst>
                  <a:gd name="T0" fmla="*/ 71 w 102"/>
                  <a:gd name="T1" fmla="*/ 6 h 64"/>
                  <a:gd name="T2" fmla="*/ 61 w 102"/>
                  <a:gd name="T3" fmla="*/ 0 h 64"/>
                  <a:gd name="T4" fmla="*/ 52 w 102"/>
                  <a:gd name="T5" fmla="*/ 5 h 64"/>
                  <a:gd name="T6" fmla="*/ 37 w 102"/>
                  <a:gd name="T7" fmla="*/ 31 h 64"/>
                  <a:gd name="T8" fmla="*/ 34 w 102"/>
                  <a:gd name="T9" fmla="*/ 25 h 64"/>
                  <a:gd name="T10" fmla="*/ 28 w 102"/>
                  <a:gd name="T11" fmla="*/ 21 h 64"/>
                  <a:gd name="T12" fmla="*/ 21 w 102"/>
                  <a:gd name="T13" fmla="*/ 24 h 64"/>
                  <a:gd name="T14" fmla="*/ 1 w 102"/>
                  <a:gd name="T15" fmla="*/ 60 h 64"/>
                  <a:gd name="T16" fmla="*/ 3 w 102"/>
                  <a:gd name="T17" fmla="*/ 64 h 64"/>
                  <a:gd name="T18" fmla="*/ 25 w 102"/>
                  <a:gd name="T19" fmla="*/ 64 h 64"/>
                  <a:gd name="T20" fmla="*/ 51 w 102"/>
                  <a:gd name="T21" fmla="*/ 64 h 64"/>
                  <a:gd name="T22" fmla="*/ 96 w 102"/>
                  <a:gd name="T23" fmla="*/ 64 h 64"/>
                  <a:gd name="T24" fmla="*/ 100 w 102"/>
                  <a:gd name="T25" fmla="*/ 58 h 64"/>
                  <a:gd name="T26" fmla="*/ 71 w 102"/>
                  <a:gd name="T27" fmla="*/ 6 h 64"/>
                  <a:gd name="T28" fmla="*/ 78 w 102"/>
                  <a:gd name="T29" fmla="*/ 56 h 64"/>
                  <a:gd name="T30" fmla="*/ 78 w 102"/>
                  <a:gd name="T31" fmla="*/ 56 h 64"/>
                  <a:gd name="T32" fmla="*/ 77 w 102"/>
                  <a:gd name="T33" fmla="*/ 55 h 64"/>
                  <a:gd name="T34" fmla="*/ 71 w 102"/>
                  <a:gd name="T35" fmla="*/ 43 h 64"/>
                  <a:gd name="T36" fmla="*/ 72 w 102"/>
                  <a:gd name="T37" fmla="*/ 41 h 64"/>
                  <a:gd name="T38" fmla="*/ 73 w 102"/>
                  <a:gd name="T39" fmla="*/ 42 h 64"/>
                  <a:gd name="T40" fmla="*/ 78 w 102"/>
                  <a:gd name="T41" fmla="*/ 55 h 64"/>
                  <a:gd name="T42" fmla="*/ 78 w 102"/>
                  <a:gd name="T43" fmla="*/ 56 h 64"/>
                  <a:gd name="T44" fmla="*/ 84 w 102"/>
                  <a:gd name="T45" fmla="*/ 53 h 64"/>
                  <a:gd name="T46" fmla="*/ 83 w 102"/>
                  <a:gd name="T47" fmla="*/ 53 h 64"/>
                  <a:gd name="T48" fmla="*/ 82 w 102"/>
                  <a:gd name="T49" fmla="*/ 52 h 64"/>
                  <a:gd name="T50" fmla="*/ 71 w 102"/>
                  <a:gd name="T51" fmla="*/ 27 h 64"/>
                  <a:gd name="T52" fmla="*/ 72 w 102"/>
                  <a:gd name="T53" fmla="*/ 25 h 64"/>
                  <a:gd name="T54" fmla="*/ 73 w 102"/>
                  <a:gd name="T55" fmla="*/ 26 h 64"/>
                  <a:gd name="T56" fmla="*/ 84 w 102"/>
                  <a:gd name="T57" fmla="*/ 52 h 64"/>
                  <a:gd name="T58" fmla="*/ 84 w 102"/>
                  <a:gd name="T59"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64">
                    <a:moveTo>
                      <a:pt x="71" y="6"/>
                    </a:moveTo>
                    <a:cubicBezTo>
                      <a:pt x="69" y="2"/>
                      <a:pt x="65" y="0"/>
                      <a:pt x="61" y="0"/>
                    </a:cubicBezTo>
                    <a:cubicBezTo>
                      <a:pt x="57" y="0"/>
                      <a:pt x="54" y="2"/>
                      <a:pt x="52" y="5"/>
                    </a:cubicBezTo>
                    <a:cubicBezTo>
                      <a:pt x="37" y="31"/>
                      <a:pt x="37" y="31"/>
                      <a:pt x="37" y="31"/>
                    </a:cubicBezTo>
                    <a:cubicBezTo>
                      <a:pt x="34" y="25"/>
                      <a:pt x="34" y="25"/>
                      <a:pt x="34" y="25"/>
                    </a:cubicBezTo>
                    <a:cubicBezTo>
                      <a:pt x="33" y="22"/>
                      <a:pt x="30" y="21"/>
                      <a:pt x="28" y="21"/>
                    </a:cubicBezTo>
                    <a:cubicBezTo>
                      <a:pt x="25" y="21"/>
                      <a:pt x="22" y="22"/>
                      <a:pt x="21" y="24"/>
                    </a:cubicBezTo>
                    <a:cubicBezTo>
                      <a:pt x="1" y="60"/>
                      <a:pt x="1" y="60"/>
                      <a:pt x="1" y="60"/>
                    </a:cubicBezTo>
                    <a:cubicBezTo>
                      <a:pt x="0" y="62"/>
                      <a:pt x="1" y="64"/>
                      <a:pt x="3" y="64"/>
                    </a:cubicBezTo>
                    <a:cubicBezTo>
                      <a:pt x="25" y="64"/>
                      <a:pt x="25" y="64"/>
                      <a:pt x="25" y="64"/>
                    </a:cubicBezTo>
                    <a:cubicBezTo>
                      <a:pt x="51" y="64"/>
                      <a:pt x="51" y="64"/>
                      <a:pt x="51" y="64"/>
                    </a:cubicBezTo>
                    <a:cubicBezTo>
                      <a:pt x="96" y="64"/>
                      <a:pt x="96" y="64"/>
                      <a:pt x="96" y="64"/>
                    </a:cubicBezTo>
                    <a:cubicBezTo>
                      <a:pt x="99" y="64"/>
                      <a:pt x="102" y="61"/>
                      <a:pt x="100" y="58"/>
                    </a:cubicBezTo>
                    <a:lnTo>
                      <a:pt x="71" y="6"/>
                    </a:lnTo>
                    <a:close/>
                    <a:moveTo>
                      <a:pt x="78" y="56"/>
                    </a:moveTo>
                    <a:cubicBezTo>
                      <a:pt x="78" y="56"/>
                      <a:pt x="78" y="56"/>
                      <a:pt x="78" y="56"/>
                    </a:cubicBezTo>
                    <a:cubicBezTo>
                      <a:pt x="77" y="56"/>
                      <a:pt x="77" y="56"/>
                      <a:pt x="77" y="55"/>
                    </a:cubicBezTo>
                    <a:cubicBezTo>
                      <a:pt x="71" y="43"/>
                      <a:pt x="71" y="43"/>
                      <a:pt x="71" y="43"/>
                    </a:cubicBezTo>
                    <a:cubicBezTo>
                      <a:pt x="71" y="42"/>
                      <a:pt x="71" y="42"/>
                      <a:pt x="72" y="41"/>
                    </a:cubicBezTo>
                    <a:cubicBezTo>
                      <a:pt x="72" y="41"/>
                      <a:pt x="73" y="41"/>
                      <a:pt x="73" y="42"/>
                    </a:cubicBezTo>
                    <a:cubicBezTo>
                      <a:pt x="78" y="55"/>
                      <a:pt x="78" y="55"/>
                      <a:pt x="78" y="55"/>
                    </a:cubicBezTo>
                    <a:cubicBezTo>
                      <a:pt x="79" y="55"/>
                      <a:pt x="78" y="56"/>
                      <a:pt x="78" y="56"/>
                    </a:cubicBezTo>
                    <a:close/>
                    <a:moveTo>
                      <a:pt x="84" y="53"/>
                    </a:moveTo>
                    <a:cubicBezTo>
                      <a:pt x="83" y="53"/>
                      <a:pt x="83" y="53"/>
                      <a:pt x="83" y="53"/>
                    </a:cubicBezTo>
                    <a:cubicBezTo>
                      <a:pt x="83" y="53"/>
                      <a:pt x="83" y="53"/>
                      <a:pt x="82" y="52"/>
                    </a:cubicBezTo>
                    <a:cubicBezTo>
                      <a:pt x="71" y="27"/>
                      <a:pt x="71" y="27"/>
                      <a:pt x="71" y="27"/>
                    </a:cubicBezTo>
                    <a:cubicBezTo>
                      <a:pt x="71" y="26"/>
                      <a:pt x="71" y="26"/>
                      <a:pt x="72" y="25"/>
                    </a:cubicBezTo>
                    <a:cubicBezTo>
                      <a:pt x="72" y="25"/>
                      <a:pt x="73" y="25"/>
                      <a:pt x="73" y="26"/>
                    </a:cubicBezTo>
                    <a:cubicBezTo>
                      <a:pt x="84" y="52"/>
                      <a:pt x="84" y="52"/>
                      <a:pt x="84" y="52"/>
                    </a:cubicBezTo>
                    <a:cubicBezTo>
                      <a:pt x="84" y="52"/>
                      <a:pt x="84" y="53"/>
                      <a:pt x="84"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9" name="Freeform 38">
                <a:extLst>
                  <a:ext uri="{FF2B5EF4-FFF2-40B4-BE49-F238E27FC236}">
                    <a16:creationId xmlns:a16="http://schemas.microsoft.com/office/drawing/2014/main" id="{DCA4A3BA-2021-47AB-8787-5DD6C1A96A2F}"/>
                  </a:ext>
                </a:extLst>
              </p:cNvPr>
              <p:cNvSpPr>
                <a:spLocks/>
              </p:cNvSpPr>
              <p:nvPr/>
            </p:nvSpPr>
            <p:spPr bwMode="auto">
              <a:xfrm>
                <a:off x="3387" y="2318"/>
                <a:ext cx="19" cy="27"/>
              </a:xfrm>
              <a:custGeom>
                <a:avLst/>
                <a:gdLst>
                  <a:gd name="T0" fmla="*/ 3 w 16"/>
                  <a:gd name="T1" fmla="*/ 14 h 23"/>
                  <a:gd name="T2" fmla="*/ 3 w 16"/>
                  <a:gd name="T3" fmla="*/ 14 h 23"/>
                  <a:gd name="T4" fmla="*/ 5 w 16"/>
                  <a:gd name="T5" fmla="*/ 17 h 23"/>
                  <a:gd name="T6" fmla="*/ 5 w 16"/>
                  <a:gd name="T7" fmla="*/ 20 h 23"/>
                  <a:gd name="T8" fmla="*/ 8 w 16"/>
                  <a:gd name="T9" fmla="*/ 23 h 23"/>
                  <a:gd name="T10" fmla="*/ 11 w 16"/>
                  <a:gd name="T11" fmla="*/ 20 h 23"/>
                  <a:gd name="T12" fmla="*/ 11 w 16"/>
                  <a:gd name="T13" fmla="*/ 16 h 23"/>
                  <a:gd name="T14" fmla="*/ 13 w 16"/>
                  <a:gd name="T15" fmla="*/ 14 h 23"/>
                  <a:gd name="T16" fmla="*/ 13 w 16"/>
                  <a:gd name="T17" fmla="*/ 14 h 23"/>
                  <a:gd name="T18" fmla="*/ 16 w 16"/>
                  <a:gd name="T19" fmla="*/ 11 h 23"/>
                  <a:gd name="T20" fmla="*/ 13 w 16"/>
                  <a:gd name="T21" fmla="*/ 8 h 23"/>
                  <a:gd name="T22" fmla="*/ 13 w 16"/>
                  <a:gd name="T23" fmla="*/ 8 h 23"/>
                  <a:gd name="T24" fmla="*/ 11 w 16"/>
                  <a:gd name="T25" fmla="*/ 7 h 23"/>
                  <a:gd name="T26" fmla="*/ 11 w 16"/>
                  <a:gd name="T27" fmla="*/ 3 h 23"/>
                  <a:gd name="T28" fmla="*/ 8 w 16"/>
                  <a:gd name="T29" fmla="*/ 0 h 23"/>
                  <a:gd name="T30" fmla="*/ 5 w 16"/>
                  <a:gd name="T31" fmla="*/ 3 h 23"/>
                  <a:gd name="T32" fmla="*/ 5 w 16"/>
                  <a:gd name="T33" fmla="*/ 6 h 23"/>
                  <a:gd name="T34" fmla="*/ 3 w 16"/>
                  <a:gd name="T35" fmla="*/ 9 h 23"/>
                  <a:gd name="T36" fmla="*/ 3 w 16"/>
                  <a:gd name="T37" fmla="*/ 9 h 23"/>
                  <a:gd name="T38" fmla="*/ 0 w 16"/>
                  <a:gd name="T39" fmla="*/ 11 h 23"/>
                  <a:gd name="T40" fmla="*/ 3 w 16"/>
                  <a:gd name="T41"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3" y="14"/>
                    </a:moveTo>
                    <a:cubicBezTo>
                      <a:pt x="3" y="14"/>
                      <a:pt x="3" y="14"/>
                      <a:pt x="3" y="14"/>
                    </a:cubicBezTo>
                    <a:cubicBezTo>
                      <a:pt x="4" y="15"/>
                      <a:pt x="5" y="15"/>
                      <a:pt x="5" y="17"/>
                    </a:cubicBezTo>
                    <a:cubicBezTo>
                      <a:pt x="5" y="20"/>
                      <a:pt x="5" y="20"/>
                      <a:pt x="5" y="20"/>
                    </a:cubicBezTo>
                    <a:cubicBezTo>
                      <a:pt x="5" y="21"/>
                      <a:pt x="6" y="23"/>
                      <a:pt x="8" y="23"/>
                    </a:cubicBezTo>
                    <a:cubicBezTo>
                      <a:pt x="10" y="23"/>
                      <a:pt x="11" y="21"/>
                      <a:pt x="11" y="20"/>
                    </a:cubicBezTo>
                    <a:cubicBezTo>
                      <a:pt x="11" y="16"/>
                      <a:pt x="11" y="16"/>
                      <a:pt x="11" y="16"/>
                    </a:cubicBezTo>
                    <a:cubicBezTo>
                      <a:pt x="11" y="15"/>
                      <a:pt x="12" y="15"/>
                      <a:pt x="13" y="14"/>
                    </a:cubicBezTo>
                    <a:cubicBezTo>
                      <a:pt x="13" y="14"/>
                      <a:pt x="13" y="14"/>
                      <a:pt x="13" y="14"/>
                    </a:cubicBezTo>
                    <a:cubicBezTo>
                      <a:pt x="15" y="14"/>
                      <a:pt x="16" y="13"/>
                      <a:pt x="16" y="11"/>
                    </a:cubicBezTo>
                    <a:cubicBezTo>
                      <a:pt x="16" y="10"/>
                      <a:pt x="15" y="8"/>
                      <a:pt x="13" y="8"/>
                    </a:cubicBezTo>
                    <a:cubicBezTo>
                      <a:pt x="13" y="8"/>
                      <a:pt x="13" y="8"/>
                      <a:pt x="13" y="8"/>
                    </a:cubicBezTo>
                    <a:cubicBezTo>
                      <a:pt x="12" y="8"/>
                      <a:pt x="11" y="8"/>
                      <a:pt x="11" y="7"/>
                    </a:cubicBezTo>
                    <a:cubicBezTo>
                      <a:pt x="11" y="3"/>
                      <a:pt x="11" y="3"/>
                      <a:pt x="11" y="3"/>
                    </a:cubicBezTo>
                    <a:cubicBezTo>
                      <a:pt x="11" y="2"/>
                      <a:pt x="10" y="0"/>
                      <a:pt x="8" y="0"/>
                    </a:cubicBezTo>
                    <a:cubicBezTo>
                      <a:pt x="6" y="0"/>
                      <a:pt x="5" y="2"/>
                      <a:pt x="5" y="3"/>
                    </a:cubicBezTo>
                    <a:cubicBezTo>
                      <a:pt x="5" y="6"/>
                      <a:pt x="5" y="6"/>
                      <a:pt x="5" y="6"/>
                    </a:cubicBezTo>
                    <a:cubicBezTo>
                      <a:pt x="5" y="6"/>
                      <a:pt x="5" y="8"/>
                      <a:pt x="3" y="9"/>
                    </a:cubicBezTo>
                    <a:cubicBezTo>
                      <a:pt x="3" y="9"/>
                      <a:pt x="3" y="9"/>
                      <a:pt x="3" y="9"/>
                    </a:cubicBezTo>
                    <a:cubicBezTo>
                      <a:pt x="2" y="9"/>
                      <a:pt x="0" y="10"/>
                      <a:pt x="0" y="11"/>
                    </a:cubicBezTo>
                    <a:cubicBezTo>
                      <a:pt x="0" y="13"/>
                      <a:pt x="2" y="14"/>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0" name="Freeform 39">
                <a:extLst>
                  <a:ext uri="{FF2B5EF4-FFF2-40B4-BE49-F238E27FC236}">
                    <a16:creationId xmlns:a16="http://schemas.microsoft.com/office/drawing/2014/main" id="{16EA2A0D-4305-4FE6-9467-D2C1F4E32F63}"/>
                  </a:ext>
                </a:extLst>
              </p:cNvPr>
              <p:cNvSpPr>
                <a:spLocks/>
              </p:cNvSpPr>
              <p:nvPr/>
            </p:nvSpPr>
            <p:spPr bwMode="auto">
              <a:xfrm>
                <a:off x="3406" y="2327"/>
                <a:ext cx="24" cy="34"/>
              </a:xfrm>
              <a:custGeom>
                <a:avLst/>
                <a:gdLst>
                  <a:gd name="T0" fmla="*/ 0 w 21"/>
                  <a:gd name="T1" fmla="*/ 15 h 29"/>
                  <a:gd name="T2" fmla="*/ 4 w 21"/>
                  <a:gd name="T3" fmla="*/ 19 h 29"/>
                  <a:gd name="T4" fmla="*/ 4 w 21"/>
                  <a:gd name="T5" fmla="*/ 19 h 29"/>
                  <a:gd name="T6" fmla="*/ 6 w 21"/>
                  <a:gd name="T7" fmla="*/ 21 h 29"/>
                  <a:gd name="T8" fmla="*/ 6 w 21"/>
                  <a:gd name="T9" fmla="*/ 25 h 29"/>
                  <a:gd name="T10" fmla="*/ 10 w 21"/>
                  <a:gd name="T11" fmla="*/ 29 h 29"/>
                  <a:gd name="T12" fmla="*/ 14 w 21"/>
                  <a:gd name="T13" fmla="*/ 25 h 29"/>
                  <a:gd name="T14" fmla="*/ 14 w 21"/>
                  <a:gd name="T15" fmla="*/ 21 h 29"/>
                  <a:gd name="T16" fmla="*/ 16 w 21"/>
                  <a:gd name="T17" fmla="*/ 19 h 29"/>
                  <a:gd name="T18" fmla="*/ 17 w 21"/>
                  <a:gd name="T19" fmla="*/ 19 h 29"/>
                  <a:gd name="T20" fmla="*/ 21 w 21"/>
                  <a:gd name="T21" fmla="*/ 15 h 29"/>
                  <a:gd name="T22" fmla="*/ 17 w 21"/>
                  <a:gd name="T23" fmla="*/ 11 h 29"/>
                  <a:gd name="T24" fmla="*/ 16 w 21"/>
                  <a:gd name="T25" fmla="*/ 11 h 29"/>
                  <a:gd name="T26" fmla="*/ 14 w 21"/>
                  <a:gd name="T27" fmla="*/ 9 h 29"/>
                  <a:gd name="T28" fmla="*/ 14 w 21"/>
                  <a:gd name="T29" fmla="*/ 4 h 29"/>
                  <a:gd name="T30" fmla="*/ 10 w 21"/>
                  <a:gd name="T31" fmla="*/ 0 h 29"/>
                  <a:gd name="T32" fmla="*/ 6 w 21"/>
                  <a:gd name="T33" fmla="*/ 4 h 29"/>
                  <a:gd name="T34" fmla="*/ 6 w 21"/>
                  <a:gd name="T35" fmla="*/ 8 h 29"/>
                  <a:gd name="T36" fmla="*/ 4 w 21"/>
                  <a:gd name="T37" fmla="*/ 11 h 29"/>
                  <a:gd name="T38" fmla="*/ 4 w 21"/>
                  <a:gd name="T39" fmla="*/ 11 h 29"/>
                  <a:gd name="T40" fmla="*/ 0 w 21"/>
                  <a:gd name="T41"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29">
                    <a:moveTo>
                      <a:pt x="0" y="15"/>
                    </a:moveTo>
                    <a:cubicBezTo>
                      <a:pt x="0" y="17"/>
                      <a:pt x="2" y="19"/>
                      <a:pt x="4" y="19"/>
                    </a:cubicBezTo>
                    <a:cubicBezTo>
                      <a:pt x="4" y="19"/>
                      <a:pt x="4" y="19"/>
                      <a:pt x="4" y="19"/>
                    </a:cubicBezTo>
                    <a:cubicBezTo>
                      <a:pt x="5" y="19"/>
                      <a:pt x="6" y="19"/>
                      <a:pt x="6" y="21"/>
                    </a:cubicBezTo>
                    <a:cubicBezTo>
                      <a:pt x="6" y="25"/>
                      <a:pt x="6" y="25"/>
                      <a:pt x="6" y="25"/>
                    </a:cubicBezTo>
                    <a:cubicBezTo>
                      <a:pt x="6" y="28"/>
                      <a:pt x="8" y="29"/>
                      <a:pt x="10" y="29"/>
                    </a:cubicBezTo>
                    <a:cubicBezTo>
                      <a:pt x="12" y="29"/>
                      <a:pt x="14" y="28"/>
                      <a:pt x="14" y="25"/>
                    </a:cubicBezTo>
                    <a:cubicBezTo>
                      <a:pt x="14" y="21"/>
                      <a:pt x="14" y="21"/>
                      <a:pt x="14" y="21"/>
                    </a:cubicBezTo>
                    <a:cubicBezTo>
                      <a:pt x="15" y="19"/>
                      <a:pt x="16" y="19"/>
                      <a:pt x="16" y="19"/>
                    </a:cubicBezTo>
                    <a:cubicBezTo>
                      <a:pt x="17" y="19"/>
                      <a:pt x="17" y="19"/>
                      <a:pt x="17" y="19"/>
                    </a:cubicBezTo>
                    <a:cubicBezTo>
                      <a:pt x="19" y="19"/>
                      <a:pt x="21" y="17"/>
                      <a:pt x="21" y="15"/>
                    </a:cubicBezTo>
                    <a:cubicBezTo>
                      <a:pt x="21" y="12"/>
                      <a:pt x="19" y="11"/>
                      <a:pt x="17" y="11"/>
                    </a:cubicBezTo>
                    <a:cubicBezTo>
                      <a:pt x="16" y="11"/>
                      <a:pt x="16" y="11"/>
                      <a:pt x="16" y="11"/>
                    </a:cubicBezTo>
                    <a:cubicBezTo>
                      <a:pt x="16" y="11"/>
                      <a:pt x="15" y="10"/>
                      <a:pt x="14" y="9"/>
                    </a:cubicBezTo>
                    <a:cubicBezTo>
                      <a:pt x="14" y="4"/>
                      <a:pt x="14" y="4"/>
                      <a:pt x="14" y="4"/>
                    </a:cubicBezTo>
                    <a:cubicBezTo>
                      <a:pt x="14" y="2"/>
                      <a:pt x="12" y="0"/>
                      <a:pt x="10" y="0"/>
                    </a:cubicBezTo>
                    <a:cubicBezTo>
                      <a:pt x="8" y="0"/>
                      <a:pt x="6" y="2"/>
                      <a:pt x="6" y="4"/>
                    </a:cubicBezTo>
                    <a:cubicBezTo>
                      <a:pt x="6" y="8"/>
                      <a:pt x="6" y="8"/>
                      <a:pt x="6" y="8"/>
                    </a:cubicBezTo>
                    <a:cubicBezTo>
                      <a:pt x="6" y="8"/>
                      <a:pt x="6" y="10"/>
                      <a:pt x="4" y="11"/>
                    </a:cubicBezTo>
                    <a:cubicBezTo>
                      <a:pt x="4" y="11"/>
                      <a:pt x="4" y="11"/>
                      <a:pt x="4" y="11"/>
                    </a:cubicBezTo>
                    <a:cubicBezTo>
                      <a:pt x="2" y="11"/>
                      <a:pt x="0" y="13"/>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733" name="テキスト ボックス 732">
              <a:extLst>
                <a:ext uri="{FF2B5EF4-FFF2-40B4-BE49-F238E27FC236}">
                  <a16:creationId xmlns:a16="http://schemas.microsoft.com/office/drawing/2014/main" id="{B1A58450-8AF1-4BBA-84AA-8E9280CD1B05}"/>
                </a:ext>
              </a:extLst>
            </p:cNvPr>
            <p:cNvSpPr txBox="1"/>
            <p:nvPr/>
          </p:nvSpPr>
          <p:spPr>
            <a:xfrm>
              <a:off x="5955886" y="1641901"/>
              <a:ext cx="1890041"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竹林、里山林の美観形成と発生バイオマスの活用</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776" name="グループ化 775">
            <a:extLst>
              <a:ext uri="{FF2B5EF4-FFF2-40B4-BE49-F238E27FC236}">
                <a16:creationId xmlns:a16="http://schemas.microsoft.com/office/drawing/2014/main" id="{95120D60-1CD3-4B10-AD4B-74DAE6E5F6A5}"/>
              </a:ext>
            </a:extLst>
          </p:cNvPr>
          <p:cNvGrpSpPr/>
          <p:nvPr/>
        </p:nvGrpSpPr>
        <p:grpSpPr>
          <a:xfrm>
            <a:off x="8773196" y="3734558"/>
            <a:ext cx="1618779" cy="1050018"/>
            <a:chOff x="7105290" y="3793357"/>
            <a:chExt cx="1618779" cy="1050018"/>
          </a:xfrm>
        </p:grpSpPr>
        <p:grpSp>
          <p:nvGrpSpPr>
            <p:cNvPr id="777" name="Group 22">
              <a:extLst>
                <a:ext uri="{FF2B5EF4-FFF2-40B4-BE49-F238E27FC236}">
                  <a16:creationId xmlns:a16="http://schemas.microsoft.com/office/drawing/2014/main" id="{7423CC3F-79F4-462C-9FA7-60E148FA02BD}"/>
                </a:ext>
              </a:extLst>
            </p:cNvPr>
            <p:cNvGrpSpPr>
              <a:grpSpLocks noChangeAspect="1"/>
            </p:cNvGrpSpPr>
            <p:nvPr/>
          </p:nvGrpSpPr>
          <p:grpSpPr bwMode="auto">
            <a:xfrm>
              <a:off x="7105290" y="3793357"/>
              <a:ext cx="1618779" cy="907343"/>
              <a:chOff x="3209" y="2293"/>
              <a:chExt cx="314" cy="176"/>
            </a:xfrm>
            <a:solidFill>
              <a:schemeClr val="tx2"/>
            </a:solidFill>
          </p:grpSpPr>
          <p:sp>
            <p:nvSpPr>
              <p:cNvPr id="779" name="Freeform 23">
                <a:extLst>
                  <a:ext uri="{FF2B5EF4-FFF2-40B4-BE49-F238E27FC236}">
                    <a16:creationId xmlns:a16="http://schemas.microsoft.com/office/drawing/2014/main" id="{3A4C6C0A-37CA-4CDA-A66A-3E45BEFD5889}"/>
                  </a:ext>
                </a:extLst>
              </p:cNvPr>
              <p:cNvSpPr>
                <a:spLocks/>
              </p:cNvSpPr>
              <p:nvPr/>
            </p:nvSpPr>
            <p:spPr bwMode="auto">
              <a:xfrm>
                <a:off x="3209" y="2402"/>
                <a:ext cx="83" cy="67"/>
              </a:xfrm>
              <a:custGeom>
                <a:avLst/>
                <a:gdLst>
                  <a:gd name="T0" fmla="*/ 4 w 71"/>
                  <a:gd name="T1" fmla="*/ 0 h 57"/>
                  <a:gd name="T2" fmla="*/ 1 w 71"/>
                  <a:gd name="T3" fmla="*/ 3 h 57"/>
                  <a:gd name="T4" fmla="*/ 3 w 71"/>
                  <a:gd name="T5" fmla="*/ 6 h 57"/>
                  <a:gd name="T6" fmla="*/ 65 w 71"/>
                  <a:gd name="T7" fmla="*/ 55 h 57"/>
                  <a:gd name="T8" fmla="*/ 68 w 71"/>
                  <a:gd name="T9" fmla="*/ 57 h 57"/>
                  <a:gd name="T10" fmla="*/ 69 w 71"/>
                  <a:gd name="T11" fmla="*/ 57 h 57"/>
                  <a:gd name="T12" fmla="*/ 70 w 71"/>
                  <a:gd name="T13" fmla="*/ 53 h 57"/>
                  <a:gd name="T14" fmla="*/ 4 w 71"/>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57">
                    <a:moveTo>
                      <a:pt x="4" y="0"/>
                    </a:moveTo>
                    <a:cubicBezTo>
                      <a:pt x="2" y="0"/>
                      <a:pt x="1" y="1"/>
                      <a:pt x="1" y="3"/>
                    </a:cubicBezTo>
                    <a:cubicBezTo>
                      <a:pt x="0" y="4"/>
                      <a:pt x="2" y="6"/>
                      <a:pt x="3" y="6"/>
                    </a:cubicBezTo>
                    <a:cubicBezTo>
                      <a:pt x="4" y="6"/>
                      <a:pt x="44" y="13"/>
                      <a:pt x="65" y="55"/>
                    </a:cubicBezTo>
                    <a:cubicBezTo>
                      <a:pt x="66" y="57"/>
                      <a:pt x="67" y="57"/>
                      <a:pt x="68" y="57"/>
                    </a:cubicBezTo>
                    <a:cubicBezTo>
                      <a:pt x="68" y="57"/>
                      <a:pt x="69" y="57"/>
                      <a:pt x="69" y="57"/>
                    </a:cubicBezTo>
                    <a:cubicBezTo>
                      <a:pt x="71" y="56"/>
                      <a:pt x="71" y="54"/>
                      <a:pt x="70" y="53"/>
                    </a:cubicBezTo>
                    <a:cubicBezTo>
                      <a:pt x="48" y="8"/>
                      <a:pt x="6"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0" name="Freeform 24">
                <a:extLst>
                  <a:ext uri="{FF2B5EF4-FFF2-40B4-BE49-F238E27FC236}">
                    <a16:creationId xmlns:a16="http://schemas.microsoft.com/office/drawing/2014/main" id="{675A11ED-5A52-4FA9-9792-3CBBCA0CBD9B}"/>
                  </a:ext>
                </a:extLst>
              </p:cNvPr>
              <p:cNvSpPr>
                <a:spLocks/>
              </p:cNvSpPr>
              <p:nvPr/>
            </p:nvSpPr>
            <p:spPr bwMode="auto">
              <a:xfrm>
                <a:off x="3220" y="2393"/>
                <a:ext cx="88" cy="74"/>
              </a:xfrm>
              <a:custGeom>
                <a:avLst/>
                <a:gdLst>
                  <a:gd name="T0" fmla="*/ 4 w 75"/>
                  <a:gd name="T1" fmla="*/ 0 h 63"/>
                  <a:gd name="T2" fmla="*/ 0 w 75"/>
                  <a:gd name="T3" fmla="*/ 3 h 63"/>
                  <a:gd name="T4" fmla="*/ 3 w 75"/>
                  <a:gd name="T5" fmla="*/ 6 h 63"/>
                  <a:gd name="T6" fmla="*/ 68 w 75"/>
                  <a:gd name="T7" fmla="*/ 61 h 63"/>
                  <a:gd name="T8" fmla="*/ 71 w 75"/>
                  <a:gd name="T9" fmla="*/ 63 h 63"/>
                  <a:gd name="T10" fmla="*/ 72 w 75"/>
                  <a:gd name="T11" fmla="*/ 63 h 63"/>
                  <a:gd name="T12" fmla="*/ 74 w 75"/>
                  <a:gd name="T13" fmla="*/ 59 h 63"/>
                  <a:gd name="T14" fmla="*/ 4 w 75"/>
                  <a:gd name="T15" fmla="*/ 0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63">
                    <a:moveTo>
                      <a:pt x="4" y="0"/>
                    </a:moveTo>
                    <a:cubicBezTo>
                      <a:pt x="2" y="0"/>
                      <a:pt x="1" y="1"/>
                      <a:pt x="0" y="3"/>
                    </a:cubicBezTo>
                    <a:cubicBezTo>
                      <a:pt x="0" y="4"/>
                      <a:pt x="1" y="6"/>
                      <a:pt x="3" y="6"/>
                    </a:cubicBezTo>
                    <a:cubicBezTo>
                      <a:pt x="4" y="6"/>
                      <a:pt x="45" y="11"/>
                      <a:pt x="68" y="61"/>
                    </a:cubicBezTo>
                    <a:cubicBezTo>
                      <a:pt x="69" y="62"/>
                      <a:pt x="70" y="63"/>
                      <a:pt x="71" y="63"/>
                    </a:cubicBezTo>
                    <a:cubicBezTo>
                      <a:pt x="72" y="63"/>
                      <a:pt x="72" y="63"/>
                      <a:pt x="72" y="63"/>
                    </a:cubicBezTo>
                    <a:cubicBezTo>
                      <a:pt x="74" y="62"/>
                      <a:pt x="75" y="60"/>
                      <a:pt x="74" y="59"/>
                    </a:cubicBezTo>
                    <a:cubicBezTo>
                      <a:pt x="48" y="6"/>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1" name="Freeform 25">
                <a:extLst>
                  <a:ext uri="{FF2B5EF4-FFF2-40B4-BE49-F238E27FC236}">
                    <a16:creationId xmlns:a16="http://schemas.microsoft.com/office/drawing/2014/main" id="{5C5CC262-18DB-4657-97A3-E474C17616BC}"/>
                  </a:ext>
                </a:extLst>
              </p:cNvPr>
              <p:cNvSpPr>
                <a:spLocks/>
              </p:cNvSpPr>
              <p:nvPr/>
            </p:nvSpPr>
            <p:spPr bwMode="auto">
              <a:xfrm>
                <a:off x="3234" y="2383"/>
                <a:ext cx="89" cy="82"/>
              </a:xfrm>
              <a:custGeom>
                <a:avLst/>
                <a:gdLst>
                  <a:gd name="T0" fmla="*/ 3 w 76"/>
                  <a:gd name="T1" fmla="*/ 0 h 70"/>
                  <a:gd name="T2" fmla="*/ 0 w 76"/>
                  <a:gd name="T3" fmla="*/ 2 h 70"/>
                  <a:gd name="T4" fmla="*/ 2 w 76"/>
                  <a:gd name="T5" fmla="*/ 6 h 70"/>
                  <a:gd name="T6" fmla="*/ 70 w 76"/>
                  <a:gd name="T7" fmla="*/ 68 h 70"/>
                  <a:gd name="T8" fmla="*/ 72 w 76"/>
                  <a:gd name="T9" fmla="*/ 70 h 70"/>
                  <a:gd name="T10" fmla="*/ 74 w 76"/>
                  <a:gd name="T11" fmla="*/ 70 h 70"/>
                  <a:gd name="T12" fmla="*/ 75 w 76"/>
                  <a:gd name="T13" fmla="*/ 66 h 70"/>
                  <a:gd name="T14" fmla="*/ 3 w 76"/>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70">
                    <a:moveTo>
                      <a:pt x="3" y="0"/>
                    </a:moveTo>
                    <a:cubicBezTo>
                      <a:pt x="2" y="0"/>
                      <a:pt x="0" y="1"/>
                      <a:pt x="0" y="2"/>
                    </a:cubicBezTo>
                    <a:cubicBezTo>
                      <a:pt x="0" y="4"/>
                      <a:pt x="1" y="6"/>
                      <a:pt x="2" y="6"/>
                    </a:cubicBezTo>
                    <a:cubicBezTo>
                      <a:pt x="3" y="6"/>
                      <a:pt x="48" y="15"/>
                      <a:pt x="70" y="68"/>
                    </a:cubicBezTo>
                    <a:cubicBezTo>
                      <a:pt x="70" y="69"/>
                      <a:pt x="71" y="70"/>
                      <a:pt x="72" y="70"/>
                    </a:cubicBezTo>
                    <a:cubicBezTo>
                      <a:pt x="73" y="70"/>
                      <a:pt x="73" y="70"/>
                      <a:pt x="74" y="70"/>
                    </a:cubicBezTo>
                    <a:cubicBezTo>
                      <a:pt x="75" y="69"/>
                      <a:pt x="76" y="67"/>
                      <a:pt x="75" y="66"/>
                    </a:cubicBezTo>
                    <a:cubicBezTo>
                      <a:pt x="53" y="9"/>
                      <a:pt x="5"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2" name="Freeform 26">
                <a:extLst>
                  <a:ext uri="{FF2B5EF4-FFF2-40B4-BE49-F238E27FC236}">
                    <a16:creationId xmlns:a16="http://schemas.microsoft.com/office/drawing/2014/main" id="{893AE342-A2C6-473F-9730-CE990EB1739E}"/>
                  </a:ext>
                </a:extLst>
              </p:cNvPr>
              <p:cNvSpPr>
                <a:spLocks noEditPoints="1"/>
              </p:cNvSpPr>
              <p:nvPr/>
            </p:nvSpPr>
            <p:spPr bwMode="auto">
              <a:xfrm>
                <a:off x="3298" y="2293"/>
                <a:ext cx="225" cy="120"/>
              </a:xfrm>
              <a:custGeom>
                <a:avLst/>
                <a:gdLst>
                  <a:gd name="T0" fmla="*/ 3 w 192"/>
                  <a:gd name="T1" fmla="*/ 102 h 102"/>
                  <a:gd name="T2" fmla="*/ 189 w 192"/>
                  <a:gd name="T3" fmla="*/ 102 h 102"/>
                  <a:gd name="T4" fmla="*/ 192 w 192"/>
                  <a:gd name="T5" fmla="*/ 99 h 102"/>
                  <a:gd name="T6" fmla="*/ 189 w 192"/>
                  <a:gd name="T7" fmla="*/ 96 h 102"/>
                  <a:gd name="T8" fmla="*/ 166 w 192"/>
                  <a:gd name="T9" fmla="*/ 96 h 102"/>
                  <a:gd name="T10" fmla="*/ 167 w 192"/>
                  <a:gd name="T11" fmla="*/ 92 h 102"/>
                  <a:gd name="T12" fmla="*/ 160 w 192"/>
                  <a:gd name="T13" fmla="*/ 85 h 102"/>
                  <a:gd name="T14" fmla="*/ 154 w 192"/>
                  <a:gd name="T15" fmla="*/ 92 h 102"/>
                  <a:gd name="T16" fmla="*/ 155 w 192"/>
                  <a:gd name="T17" fmla="*/ 96 h 102"/>
                  <a:gd name="T18" fmla="*/ 118 w 192"/>
                  <a:gd name="T19" fmla="*/ 96 h 102"/>
                  <a:gd name="T20" fmla="*/ 119 w 192"/>
                  <a:gd name="T21" fmla="*/ 92 h 102"/>
                  <a:gd name="T22" fmla="*/ 112 w 192"/>
                  <a:gd name="T23" fmla="*/ 85 h 102"/>
                  <a:gd name="T24" fmla="*/ 106 w 192"/>
                  <a:gd name="T25" fmla="*/ 92 h 102"/>
                  <a:gd name="T26" fmla="*/ 107 w 192"/>
                  <a:gd name="T27" fmla="*/ 96 h 102"/>
                  <a:gd name="T28" fmla="*/ 90 w 192"/>
                  <a:gd name="T29" fmla="*/ 96 h 102"/>
                  <a:gd name="T30" fmla="*/ 90 w 192"/>
                  <a:gd name="T31" fmla="*/ 22 h 102"/>
                  <a:gd name="T32" fmla="*/ 90 w 192"/>
                  <a:gd name="T33" fmla="*/ 22 h 102"/>
                  <a:gd name="T34" fmla="*/ 90 w 192"/>
                  <a:gd name="T35" fmla="*/ 22 h 102"/>
                  <a:gd name="T36" fmla="*/ 90 w 192"/>
                  <a:gd name="T37" fmla="*/ 22 h 102"/>
                  <a:gd name="T38" fmla="*/ 89 w 192"/>
                  <a:gd name="T39" fmla="*/ 21 h 102"/>
                  <a:gd name="T40" fmla="*/ 89 w 192"/>
                  <a:gd name="T41" fmla="*/ 21 h 102"/>
                  <a:gd name="T42" fmla="*/ 89 w 192"/>
                  <a:gd name="T43" fmla="*/ 20 h 102"/>
                  <a:gd name="T44" fmla="*/ 52 w 192"/>
                  <a:gd name="T45" fmla="*/ 0 h 102"/>
                  <a:gd name="T46" fmla="*/ 50 w 192"/>
                  <a:gd name="T47" fmla="*/ 0 h 102"/>
                  <a:gd name="T48" fmla="*/ 14 w 192"/>
                  <a:gd name="T49" fmla="*/ 20 h 102"/>
                  <a:gd name="T50" fmla="*/ 14 w 192"/>
                  <a:gd name="T51" fmla="*/ 21 h 102"/>
                  <a:gd name="T52" fmla="*/ 13 w 192"/>
                  <a:gd name="T53" fmla="*/ 21 h 102"/>
                  <a:gd name="T54" fmla="*/ 13 w 192"/>
                  <a:gd name="T55" fmla="*/ 22 h 102"/>
                  <a:gd name="T56" fmla="*/ 13 w 192"/>
                  <a:gd name="T57" fmla="*/ 22 h 102"/>
                  <a:gd name="T58" fmla="*/ 13 w 192"/>
                  <a:gd name="T59" fmla="*/ 22 h 102"/>
                  <a:gd name="T60" fmla="*/ 13 w 192"/>
                  <a:gd name="T61" fmla="*/ 22 h 102"/>
                  <a:gd name="T62" fmla="*/ 13 w 192"/>
                  <a:gd name="T63" fmla="*/ 96 h 102"/>
                  <a:gd name="T64" fmla="*/ 3 w 192"/>
                  <a:gd name="T65" fmla="*/ 96 h 102"/>
                  <a:gd name="T66" fmla="*/ 0 w 192"/>
                  <a:gd name="T67" fmla="*/ 99 h 102"/>
                  <a:gd name="T68" fmla="*/ 3 w 192"/>
                  <a:gd name="T69" fmla="*/ 102 h 102"/>
                  <a:gd name="T70" fmla="*/ 157 w 192"/>
                  <a:gd name="T71" fmla="*/ 92 h 102"/>
                  <a:gd name="T72" fmla="*/ 160 w 192"/>
                  <a:gd name="T73" fmla="*/ 88 h 102"/>
                  <a:gd name="T74" fmla="*/ 164 w 192"/>
                  <a:gd name="T75" fmla="*/ 92 h 102"/>
                  <a:gd name="T76" fmla="*/ 161 w 192"/>
                  <a:gd name="T77" fmla="*/ 96 h 102"/>
                  <a:gd name="T78" fmla="*/ 160 w 192"/>
                  <a:gd name="T79" fmla="*/ 96 h 102"/>
                  <a:gd name="T80" fmla="*/ 157 w 192"/>
                  <a:gd name="T81" fmla="*/ 92 h 102"/>
                  <a:gd name="T82" fmla="*/ 109 w 192"/>
                  <a:gd name="T83" fmla="*/ 92 h 102"/>
                  <a:gd name="T84" fmla="*/ 112 w 192"/>
                  <a:gd name="T85" fmla="*/ 88 h 102"/>
                  <a:gd name="T86" fmla="*/ 116 w 192"/>
                  <a:gd name="T87" fmla="*/ 92 h 102"/>
                  <a:gd name="T88" fmla="*/ 113 w 192"/>
                  <a:gd name="T89" fmla="*/ 96 h 102"/>
                  <a:gd name="T90" fmla="*/ 112 w 192"/>
                  <a:gd name="T91" fmla="*/ 96 h 102"/>
                  <a:gd name="T92" fmla="*/ 109 w 192"/>
                  <a:gd name="T93" fmla="*/ 92 h 102"/>
                  <a:gd name="T94" fmla="*/ 17 w 192"/>
                  <a:gd name="T95" fmla="*/ 25 h 102"/>
                  <a:gd name="T96" fmla="*/ 85 w 192"/>
                  <a:gd name="T97" fmla="*/ 25 h 102"/>
                  <a:gd name="T98" fmla="*/ 85 w 192"/>
                  <a:gd name="T99" fmla="*/ 95 h 102"/>
                  <a:gd name="T100" fmla="*/ 73 w 192"/>
                  <a:gd name="T101" fmla="*/ 95 h 102"/>
                  <a:gd name="T102" fmla="*/ 74 w 192"/>
                  <a:gd name="T103" fmla="*/ 95 h 102"/>
                  <a:gd name="T104" fmla="*/ 74 w 192"/>
                  <a:gd name="T105" fmla="*/ 73 h 102"/>
                  <a:gd name="T106" fmla="*/ 71 w 192"/>
                  <a:gd name="T107" fmla="*/ 70 h 102"/>
                  <a:gd name="T108" fmla="*/ 32 w 192"/>
                  <a:gd name="T109" fmla="*/ 70 h 102"/>
                  <a:gd name="T110" fmla="*/ 29 w 192"/>
                  <a:gd name="T111" fmla="*/ 73 h 102"/>
                  <a:gd name="T112" fmla="*/ 29 w 192"/>
                  <a:gd name="T113" fmla="*/ 95 h 102"/>
                  <a:gd name="T114" fmla="*/ 29 w 192"/>
                  <a:gd name="T115" fmla="*/ 95 h 102"/>
                  <a:gd name="T116" fmla="*/ 17 w 192"/>
                  <a:gd name="T117" fmla="*/ 95 h 102"/>
                  <a:gd name="T118" fmla="*/ 17 w 192"/>
                  <a:gd name="T119" fmla="*/ 2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2" h="102">
                    <a:moveTo>
                      <a:pt x="3" y="102"/>
                    </a:moveTo>
                    <a:cubicBezTo>
                      <a:pt x="189" y="102"/>
                      <a:pt x="189" y="102"/>
                      <a:pt x="189" y="102"/>
                    </a:cubicBezTo>
                    <a:cubicBezTo>
                      <a:pt x="191" y="102"/>
                      <a:pt x="192" y="100"/>
                      <a:pt x="192" y="99"/>
                    </a:cubicBezTo>
                    <a:cubicBezTo>
                      <a:pt x="192" y="97"/>
                      <a:pt x="191" y="96"/>
                      <a:pt x="189" y="96"/>
                    </a:cubicBezTo>
                    <a:cubicBezTo>
                      <a:pt x="166" y="96"/>
                      <a:pt x="166" y="96"/>
                      <a:pt x="166" y="96"/>
                    </a:cubicBezTo>
                    <a:cubicBezTo>
                      <a:pt x="167" y="95"/>
                      <a:pt x="167" y="93"/>
                      <a:pt x="167" y="92"/>
                    </a:cubicBezTo>
                    <a:cubicBezTo>
                      <a:pt x="167" y="88"/>
                      <a:pt x="164" y="85"/>
                      <a:pt x="160" y="85"/>
                    </a:cubicBezTo>
                    <a:cubicBezTo>
                      <a:pt x="157" y="85"/>
                      <a:pt x="154" y="88"/>
                      <a:pt x="154" y="92"/>
                    </a:cubicBezTo>
                    <a:cubicBezTo>
                      <a:pt x="154" y="93"/>
                      <a:pt x="154" y="95"/>
                      <a:pt x="155" y="96"/>
                    </a:cubicBezTo>
                    <a:cubicBezTo>
                      <a:pt x="118" y="96"/>
                      <a:pt x="118" y="96"/>
                      <a:pt x="118" y="96"/>
                    </a:cubicBezTo>
                    <a:cubicBezTo>
                      <a:pt x="119" y="95"/>
                      <a:pt x="119" y="93"/>
                      <a:pt x="119" y="92"/>
                    </a:cubicBezTo>
                    <a:cubicBezTo>
                      <a:pt x="119" y="88"/>
                      <a:pt x="116" y="85"/>
                      <a:pt x="112" y="85"/>
                    </a:cubicBezTo>
                    <a:cubicBezTo>
                      <a:pt x="109" y="85"/>
                      <a:pt x="106" y="88"/>
                      <a:pt x="106" y="92"/>
                    </a:cubicBezTo>
                    <a:cubicBezTo>
                      <a:pt x="106" y="93"/>
                      <a:pt x="106" y="95"/>
                      <a:pt x="107" y="96"/>
                    </a:cubicBezTo>
                    <a:cubicBezTo>
                      <a:pt x="90" y="96"/>
                      <a:pt x="90" y="96"/>
                      <a:pt x="90" y="96"/>
                    </a:cubicBezTo>
                    <a:cubicBezTo>
                      <a:pt x="90" y="22"/>
                      <a:pt x="90" y="22"/>
                      <a:pt x="90" y="22"/>
                    </a:cubicBezTo>
                    <a:cubicBezTo>
                      <a:pt x="90" y="22"/>
                      <a:pt x="90" y="22"/>
                      <a:pt x="90" y="22"/>
                    </a:cubicBezTo>
                    <a:cubicBezTo>
                      <a:pt x="90" y="22"/>
                      <a:pt x="90" y="22"/>
                      <a:pt x="90" y="22"/>
                    </a:cubicBezTo>
                    <a:cubicBezTo>
                      <a:pt x="90" y="22"/>
                      <a:pt x="90" y="22"/>
                      <a:pt x="90" y="22"/>
                    </a:cubicBezTo>
                    <a:cubicBezTo>
                      <a:pt x="89" y="21"/>
                      <a:pt x="89" y="21"/>
                      <a:pt x="89" y="21"/>
                    </a:cubicBezTo>
                    <a:cubicBezTo>
                      <a:pt x="89" y="21"/>
                      <a:pt x="89" y="21"/>
                      <a:pt x="89" y="21"/>
                    </a:cubicBezTo>
                    <a:cubicBezTo>
                      <a:pt x="89" y="21"/>
                      <a:pt x="89" y="20"/>
                      <a:pt x="89" y="20"/>
                    </a:cubicBezTo>
                    <a:cubicBezTo>
                      <a:pt x="52" y="0"/>
                      <a:pt x="52" y="0"/>
                      <a:pt x="52" y="0"/>
                    </a:cubicBezTo>
                    <a:cubicBezTo>
                      <a:pt x="52" y="0"/>
                      <a:pt x="51" y="0"/>
                      <a:pt x="50" y="0"/>
                    </a:cubicBezTo>
                    <a:cubicBezTo>
                      <a:pt x="14" y="20"/>
                      <a:pt x="14" y="20"/>
                      <a:pt x="14" y="20"/>
                    </a:cubicBezTo>
                    <a:cubicBezTo>
                      <a:pt x="14" y="20"/>
                      <a:pt x="14" y="21"/>
                      <a:pt x="14" y="21"/>
                    </a:cubicBezTo>
                    <a:cubicBezTo>
                      <a:pt x="14" y="21"/>
                      <a:pt x="13" y="21"/>
                      <a:pt x="13" y="21"/>
                    </a:cubicBezTo>
                    <a:cubicBezTo>
                      <a:pt x="13" y="21"/>
                      <a:pt x="13" y="21"/>
                      <a:pt x="13" y="22"/>
                    </a:cubicBezTo>
                    <a:cubicBezTo>
                      <a:pt x="13" y="22"/>
                      <a:pt x="13" y="22"/>
                      <a:pt x="13" y="22"/>
                    </a:cubicBezTo>
                    <a:cubicBezTo>
                      <a:pt x="13" y="22"/>
                      <a:pt x="13" y="22"/>
                      <a:pt x="13" y="22"/>
                    </a:cubicBezTo>
                    <a:cubicBezTo>
                      <a:pt x="13" y="22"/>
                      <a:pt x="13" y="22"/>
                      <a:pt x="13" y="22"/>
                    </a:cubicBezTo>
                    <a:cubicBezTo>
                      <a:pt x="13" y="96"/>
                      <a:pt x="13" y="96"/>
                      <a:pt x="13" y="96"/>
                    </a:cubicBezTo>
                    <a:cubicBezTo>
                      <a:pt x="3" y="96"/>
                      <a:pt x="3" y="96"/>
                      <a:pt x="3" y="96"/>
                    </a:cubicBezTo>
                    <a:cubicBezTo>
                      <a:pt x="1" y="96"/>
                      <a:pt x="0" y="97"/>
                      <a:pt x="0" y="99"/>
                    </a:cubicBezTo>
                    <a:cubicBezTo>
                      <a:pt x="0" y="100"/>
                      <a:pt x="1" y="102"/>
                      <a:pt x="3" y="102"/>
                    </a:cubicBezTo>
                    <a:close/>
                    <a:moveTo>
                      <a:pt x="157" y="92"/>
                    </a:moveTo>
                    <a:cubicBezTo>
                      <a:pt x="157" y="90"/>
                      <a:pt x="158" y="88"/>
                      <a:pt x="160" y="88"/>
                    </a:cubicBezTo>
                    <a:cubicBezTo>
                      <a:pt x="162" y="88"/>
                      <a:pt x="164" y="90"/>
                      <a:pt x="164" y="92"/>
                    </a:cubicBezTo>
                    <a:cubicBezTo>
                      <a:pt x="164" y="94"/>
                      <a:pt x="162" y="95"/>
                      <a:pt x="161" y="96"/>
                    </a:cubicBezTo>
                    <a:cubicBezTo>
                      <a:pt x="160" y="96"/>
                      <a:pt x="160" y="96"/>
                      <a:pt x="160" y="96"/>
                    </a:cubicBezTo>
                    <a:cubicBezTo>
                      <a:pt x="158" y="95"/>
                      <a:pt x="157" y="94"/>
                      <a:pt x="157" y="92"/>
                    </a:cubicBezTo>
                    <a:close/>
                    <a:moveTo>
                      <a:pt x="109" y="92"/>
                    </a:moveTo>
                    <a:cubicBezTo>
                      <a:pt x="109" y="90"/>
                      <a:pt x="110" y="88"/>
                      <a:pt x="112" y="88"/>
                    </a:cubicBezTo>
                    <a:cubicBezTo>
                      <a:pt x="114" y="88"/>
                      <a:pt x="116" y="90"/>
                      <a:pt x="116" y="92"/>
                    </a:cubicBezTo>
                    <a:cubicBezTo>
                      <a:pt x="116" y="94"/>
                      <a:pt x="115" y="95"/>
                      <a:pt x="113" y="96"/>
                    </a:cubicBezTo>
                    <a:cubicBezTo>
                      <a:pt x="112" y="96"/>
                      <a:pt x="112" y="96"/>
                      <a:pt x="112" y="96"/>
                    </a:cubicBezTo>
                    <a:cubicBezTo>
                      <a:pt x="110" y="95"/>
                      <a:pt x="109" y="94"/>
                      <a:pt x="109" y="92"/>
                    </a:cubicBezTo>
                    <a:close/>
                    <a:moveTo>
                      <a:pt x="17" y="25"/>
                    </a:moveTo>
                    <a:cubicBezTo>
                      <a:pt x="85" y="25"/>
                      <a:pt x="85" y="25"/>
                      <a:pt x="85" y="25"/>
                    </a:cubicBezTo>
                    <a:cubicBezTo>
                      <a:pt x="85" y="95"/>
                      <a:pt x="85" y="95"/>
                      <a:pt x="85" y="95"/>
                    </a:cubicBezTo>
                    <a:cubicBezTo>
                      <a:pt x="73" y="95"/>
                      <a:pt x="73" y="95"/>
                      <a:pt x="73" y="95"/>
                    </a:cubicBezTo>
                    <a:cubicBezTo>
                      <a:pt x="74" y="95"/>
                      <a:pt x="74" y="95"/>
                      <a:pt x="74" y="95"/>
                    </a:cubicBezTo>
                    <a:cubicBezTo>
                      <a:pt x="74" y="73"/>
                      <a:pt x="74" y="73"/>
                      <a:pt x="74" y="73"/>
                    </a:cubicBezTo>
                    <a:cubicBezTo>
                      <a:pt x="74" y="71"/>
                      <a:pt x="72" y="70"/>
                      <a:pt x="71" y="70"/>
                    </a:cubicBezTo>
                    <a:cubicBezTo>
                      <a:pt x="32" y="70"/>
                      <a:pt x="32" y="70"/>
                      <a:pt x="32" y="70"/>
                    </a:cubicBezTo>
                    <a:cubicBezTo>
                      <a:pt x="30" y="70"/>
                      <a:pt x="29" y="71"/>
                      <a:pt x="29" y="73"/>
                    </a:cubicBezTo>
                    <a:cubicBezTo>
                      <a:pt x="29" y="95"/>
                      <a:pt x="29" y="95"/>
                      <a:pt x="29" y="95"/>
                    </a:cubicBezTo>
                    <a:cubicBezTo>
                      <a:pt x="29" y="95"/>
                      <a:pt x="29" y="95"/>
                      <a:pt x="29" y="95"/>
                    </a:cubicBezTo>
                    <a:cubicBezTo>
                      <a:pt x="17" y="95"/>
                      <a:pt x="17" y="95"/>
                      <a:pt x="17" y="95"/>
                    </a:cubicBezTo>
                    <a:lnTo>
                      <a:pt x="17"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3" name="Freeform 27">
                <a:extLst>
                  <a:ext uri="{FF2B5EF4-FFF2-40B4-BE49-F238E27FC236}">
                    <a16:creationId xmlns:a16="http://schemas.microsoft.com/office/drawing/2014/main" id="{CAFB25E9-53DF-4690-BF4A-0639D2271D5A}"/>
                  </a:ext>
                </a:extLst>
              </p:cNvPr>
              <p:cNvSpPr>
                <a:spLocks/>
              </p:cNvSpPr>
              <p:nvPr/>
            </p:nvSpPr>
            <p:spPr bwMode="auto">
              <a:xfrm>
                <a:off x="3314" y="2422"/>
                <a:ext cx="209" cy="7"/>
              </a:xfrm>
              <a:custGeom>
                <a:avLst/>
                <a:gdLst>
                  <a:gd name="T0" fmla="*/ 175 w 178"/>
                  <a:gd name="T1" fmla="*/ 0 h 6"/>
                  <a:gd name="T2" fmla="*/ 3 w 178"/>
                  <a:gd name="T3" fmla="*/ 0 h 6"/>
                  <a:gd name="T4" fmla="*/ 0 w 178"/>
                  <a:gd name="T5" fmla="*/ 3 h 6"/>
                  <a:gd name="T6" fmla="*/ 3 w 178"/>
                  <a:gd name="T7" fmla="*/ 6 h 6"/>
                  <a:gd name="T8" fmla="*/ 175 w 178"/>
                  <a:gd name="T9" fmla="*/ 6 h 6"/>
                  <a:gd name="T10" fmla="*/ 178 w 178"/>
                  <a:gd name="T11" fmla="*/ 3 h 6"/>
                  <a:gd name="T12" fmla="*/ 175 w 17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78" h="6">
                    <a:moveTo>
                      <a:pt x="175" y="0"/>
                    </a:moveTo>
                    <a:cubicBezTo>
                      <a:pt x="3" y="0"/>
                      <a:pt x="3" y="0"/>
                      <a:pt x="3" y="0"/>
                    </a:cubicBezTo>
                    <a:cubicBezTo>
                      <a:pt x="1" y="0"/>
                      <a:pt x="0" y="1"/>
                      <a:pt x="0" y="3"/>
                    </a:cubicBezTo>
                    <a:cubicBezTo>
                      <a:pt x="0" y="4"/>
                      <a:pt x="1" y="6"/>
                      <a:pt x="3" y="6"/>
                    </a:cubicBezTo>
                    <a:cubicBezTo>
                      <a:pt x="175" y="6"/>
                      <a:pt x="175" y="6"/>
                      <a:pt x="175" y="6"/>
                    </a:cubicBezTo>
                    <a:cubicBezTo>
                      <a:pt x="177" y="6"/>
                      <a:pt x="178" y="4"/>
                      <a:pt x="178" y="3"/>
                    </a:cubicBezTo>
                    <a:cubicBezTo>
                      <a:pt x="178" y="1"/>
                      <a:pt x="177" y="0"/>
                      <a:pt x="17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4" name="Freeform 28">
                <a:extLst>
                  <a:ext uri="{FF2B5EF4-FFF2-40B4-BE49-F238E27FC236}">
                    <a16:creationId xmlns:a16="http://schemas.microsoft.com/office/drawing/2014/main" id="{68875281-607E-45B1-90E9-ED1A1CD70487}"/>
                  </a:ext>
                </a:extLst>
              </p:cNvPr>
              <p:cNvSpPr>
                <a:spLocks/>
              </p:cNvSpPr>
              <p:nvPr/>
            </p:nvSpPr>
            <p:spPr bwMode="auto">
              <a:xfrm>
                <a:off x="3323" y="2438"/>
                <a:ext cx="200" cy="8"/>
              </a:xfrm>
              <a:custGeom>
                <a:avLst/>
                <a:gdLst>
                  <a:gd name="T0" fmla="*/ 167 w 170"/>
                  <a:gd name="T1" fmla="*/ 0 h 6"/>
                  <a:gd name="T2" fmla="*/ 3 w 170"/>
                  <a:gd name="T3" fmla="*/ 0 h 6"/>
                  <a:gd name="T4" fmla="*/ 0 w 170"/>
                  <a:gd name="T5" fmla="*/ 3 h 6"/>
                  <a:gd name="T6" fmla="*/ 3 w 170"/>
                  <a:gd name="T7" fmla="*/ 6 h 6"/>
                  <a:gd name="T8" fmla="*/ 167 w 170"/>
                  <a:gd name="T9" fmla="*/ 6 h 6"/>
                  <a:gd name="T10" fmla="*/ 170 w 170"/>
                  <a:gd name="T11" fmla="*/ 3 h 6"/>
                  <a:gd name="T12" fmla="*/ 167 w 17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70" h="6">
                    <a:moveTo>
                      <a:pt x="167" y="0"/>
                    </a:moveTo>
                    <a:cubicBezTo>
                      <a:pt x="3" y="0"/>
                      <a:pt x="3" y="0"/>
                      <a:pt x="3" y="0"/>
                    </a:cubicBezTo>
                    <a:cubicBezTo>
                      <a:pt x="2" y="0"/>
                      <a:pt x="0" y="1"/>
                      <a:pt x="0" y="3"/>
                    </a:cubicBezTo>
                    <a:cubicBezTo>
                      <a:pt x="0" y="4"/>
                      <a:pt x="2" y="6"/>
                      <a:pt x="3" y="6"/>
                    </a:cubicBezTo>
                    <a:cubicBezTo>
                      <a:pt x="167" y="6"/>
                      <a:pt x="167" y="6"/>
                      <a:pt x="167" y="6"/>
                    </a:cubicBezTo>
                    <a:cubicBezTo>
                      <a:pt x="169" y="6"/>
                      <a:pt x="170" y="4"/>
                      <a:pt x="170" y="3"/>
                    </a:cubicBezTo>
                    <a:cubicBezTo>
                      <a:pt x="170" y="1"/>
                      <a:pt x="169" y="0"/>
                      <a:pt x="1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5" name="Freeform 29">
                <a:extLst>
                  <a:ext uri="{FF2B5EF4-FFF2-40B4-BE49-F238E27FC236}">
                    <a16:creationId xmlns:a16="http://schemas.microsoft.com/office/drawing/2014/main" id="{93A57826-1D83-40E4-BEAF-29BA340CC307}"/>
                  </a:ext>
                </a:extLst>
              </p:cNvPr>
              <p:cNvSpPr>
                <a:spLocks/>
              </p:cNvSpPr>
              <p:nvPr/>
            </p:nvSpPr>
            <p:spPr bwMode="auto">
              <a:xfrm>
                <a:off x="3334" y="2339"/>
                <a:ext cx="11" cy="10"/>
              </a:xfrm>
              <a:custGeom>
                <a:avLst/>
                <a:gdLst>
                  <a:gd name="T0" fmla="*/ 2 w 9"/>
                  <a:gd name="T1" fmla="*/ 9 h 9"/>
                  <a:gd name="T2" fmla="*/ 7 w 9"/>
                  <a:gd name="T3" fmla="*/ 9 h 9"/>
                  <a:gd name="T4" fmla="*/ 9 w 9"/>
                  <a:gd name="T5" fmla="*/ 7 h 9"/>
                  <a:gd name="T6" fmla="*/ 9 w 9"/>
                  <a:gd name="T7" fmla="*/ 2 h 9"/>
                  <a:gd name="T8" fmla="*/ 7 w 9"/>
                  <a:gd name="T9" fmla="*/ 0 h 9"/>
                  <a:gd name="T10" fmla="*/ 2 w 9"/>
                  <a:gd name="T11" fmla="*/ 0 h 9"/>
                  <a:gd name="T12" fmla="*/ 0 w 9"/>
                  <a:gd name="T13" fmla="*/ 2 h 9"/>
                  <a:gd name="T14" fmla="*/ 0 w 9"/>
                  <a:gd name="T15" fmla="*/ 7 h 9"/>
                  <a:gd name="T16" fmla="*/ 2 w 9"/>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2" y="9"/>
                    </a:moveTo>
                    <a:cubicBezTo>
                      <a:pt x="7" y="9"/>
                      <a:pt x="7" y="9"/>
                      <a:pt x="7" y="9"/>
                    </a:cubicBezTo>
                    <a:cubicBezTo>
                      <a:pt x="8" y="9"/>
                      <a:pt x="9" y="8"/>
                      <a:pt x="9" y="7"/>
                    </a:cubicBezTo>
                    <a:cubicBezTo>
                      <a:pt x="9" y="2"/>
                      <a:pt x="9" y="2"/>
                      <a:pt x="9" y="2"/>
                    </a:cubicBezTo>
                    <a:cubicBezTo>
                      <a:pt x="9" y="1"/>
                      <a:pt x="8" y="0"/>
                      <a:pt x="7" y="0"/>
                    </a:cubicBezTo>
                    <a:cubicBezTo>
                      <a:pt x="2" y="0"/>
                      <a:pt x="2" y="0"/>
                      <a:pt x="2" y="0"/>
                    </a:cubicBezTo>
                    <a:cubicBezTo>
                      <a:pt x="1" y="0"/>
                      <a:pt x="0" y="1"/>
                      <a:pt x="0" y="2"/>
                    </a:cubicBezTo>
                    <a:cubicBezTo>
                      <a:pt x="0" y="7"/>
                      <a:pt x="0" y="7"/>
                      <a:pt x="0" y="7"/>
                    </a:cubicBezTo>
                    <a:cubicBezTo>
                      <a:pt x="0" y="8"/>
                      <a:pt x="1" y="9"/>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6" name="Freeform 30">
                <a:extLst>
                  <a:ext uri="{FF2B5EF4-FFF2-40B4-BE49-F238E27FC236}">
                    <a16:creationId xmlns:a16="http://schemas.microsoft.com/office/drawing/2014/main" id="{3209093F-0950-4564-A0CA-A5C8BD13449C}"/>
                  </a:ext>
                </a:extLst>
              </p:cNvPr>
              <p:cNvSpPr>
                <a:spLocks/>
              </p:cNvSpPr>
              <p:nvPr/>
            </p:nvSpPr>
            <p:spPr bwMode="auto">
              <a:xfrm>
                <a:off x="3353" y="2339"/>
                <a:ext cx="10" cy="10"/>
              </a:xfrm>
              <a:custGeom>
                <a:avLst/>
                <a:gdLst>
                  <a:gd name="T0" fmla="*/ 2 w 9"/>
                  <a:gd name="T1" fmla="*/ 9 h 9"/>
                  <a:gd name="T2" fmla="*/ 7 w 9"/>
                  <a:gd name="T3" fmla="*/ 9 h 9"/>
                  <a:gd name="T4" fmla="*/ 9 w 9"/>
                  <a:gd name="T5" fmla="*/ 7 h 9"/>
                  <a:gd name="T6" fmla="*/ 9 w 9"/>
                  <a:gd name="T7" fmla="*/ 2 h 9"/>
                  <a:gd name="T8" fmla="*/ 7 w 9"/>
                  <a:gd name="T9" fmla="*/ 0 h 9"/>
                  <a:gd name="T10" fmla="*/ 2 w 9"/>
                  <a:gd name="T11" fmla="*/ 0 h 9"/>
                  <a:gd name="T12" fmla="*/ 0 w 9"/>
                  <a:gd name="T13" fmla="*/ 2 h 9"/>
                  <a:gd name="T14" fmla="*/ 0 w 9"/>
                  <a:gd name="T15" fmla="*/ 7 h 9"/>
                  <a:gd name="T16" fmla="*/ 2 w 9"/>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2" y="9"/>
                    </a:moveTo>
                    <a:cubicBezTo>
                      <a:pt x="7" y="9"/>
                      <a:pt x="7" y="9"/>
                      <a:pt x="7" y="9"/>
                    </a:cubicBezTo>
                    <a:cubicBezTo>
                      <a:pt x="8" y="9"/>
                      <a:pt x="9" y="8"/>
                      <a:pt x="9" y="7"/>
                    </a:cubicBezTo>
                    <a:cubicBezTo>
                      <a:pt x="9" y="2"/>
                      <a:pt x="9" y="2"/>
                      <a:pt x="9" y="2"/>
                    </a:cubicBezTo>
                    <a:cubicBezTo>
                      <a:pt x="9" y="1"/>
                      <a:pt x="8" y="0"/>
                      <a:pt x="7" y="0"/>
                    </a:cubicBezTo>
                    <a:cubicBezTo>
                      <a:pt x="2" y="0"/>
                      <a:pt x="2" y="0"/>
                      <a:pt x="2" y="0"/>
                    </a:cubicBezTo>
                    <a:cubicBezTo>
                      <a:pt x="1" y="0"/>
                      <a:pt x="0" y="1"/>
                      <a:pt x="0" y="2"/>
                    </a:cubicBezTo>
                    <a:cubicBezTo>
                      <a:pt x="0" y="7"/>
                      <a:pt x="0" y="7"/>
                      <a:pt x="0" y="7"/>
                    </a:cubicBezTo>
                    <a:cubicBezTo>
                      <a:pt x="0" y="8"/>
                      <a:pt x="1" y="9"/>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7" name="Freeform 31">
                <a:extLst>
                  <a:ext uri="{FF2B5EF4-FFF2-40B4-BE49-F238E27FC236}">
                    <a16:creationId xmlns:a16="http://schemas.microsoft.com/office/drawing/2014/main" id="{0BE62C26-F936-4007-AA01-07DF0F354392}"/>
                  </a:ext>
                </a:extLst>
              </p:cNvPr>
              <p:cNvSpPr>
                <a:spLocks/>
              </p:cNvSpPr>
              <p:nvPr/>
            </p:nvSpPr>
            <p:spPr bwMode="auto">
              <a:xfrm>
                <a:off x="3372" y="2339"/>
                <a:ext cx="9" cy="10"/>
              </a:xfrm>
              <a:custGeom>
                <a:avLst/>
                <a:gdLst>
                  <a:gd name="T0" fmla="*/ 2 w 8"/>
                  <a:gd name="T1" fmla="*/ 9 h 9"/>
                  <a:gd name="T2" fmla="*/ 7 w 8"/>
                  <a:gd name="T3" fmla="*/ 9 h 9"/>
                  <a:gd name="T4" fmla="*/ 8 w 8"/>
                  <a:gd name="T5" fmla="*/ 7 h 9"/>
                  <a:gd name="T6" fmla="*/ 8 w 8"/>
                  <a:gd name="T7" fmla="*/ 2 h 9"/>
                  <a:gd name="T8" fmla="*/ 7 w 8"/>
                  <a:gd name="T9" fmla="*/ 0 h 9"/>
                  <a:gd name="T10" fmla="*/ 2 w 8"/>
                  <a:gd name="T11" fmla="*/ 0 h 9"/>
                  <a:gd name="T12" fmla="*/ 0 w 8"/>
                  <a:gd name="T13" fmla="*/ 2 h 9"/>
                  <a:gd name="T14" fmla="*/ 0 w 8"/>
                  <a:gd name="T15" fmla="*/ 7 h 9"/>
                  <a:gd name="T16" fmla="*/ 2 w 8"/>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2" y="9"/>
                    </a:moveTo>
                    <a:cubicBezTo>
                      <a:pt x="7" y="9"/>
                      <a:pt x="7" y="9"/>
                      <a:pt x="7" y="9"/>
                    </a:cubicBezTo>
                    <a:cubicBezTo>
                      <a:pt x="8" y="9"/>
                      <a:pt x="8" y="8"/>
                      <a:pt x="8" y="7"/>
                    </a:cubicBezTo>
                    <a:cubicBezTo>
                      <a:pt x="8" y="2"/>
                      <a:pt x="8" y="2"/>
                      <a:pt x="8" y="2"/>
                    </a:cubicBezTo>
                    <a:cubicBezTo>
                      <a:pt x="8" y="1"/>
                      <a:pt x="8" y="0"/>
                      <a:pt x="7" y="0"/>
                    </a:cubicBezTo>
                    <a:cubicBezTo>
                      <a:pt x="2" y="0"/>
                      <a:pt x="2" y="0"/>
                      <a:pt x="2" y="0"/>
                    </a:cubicBezTo>
                    <a:cubicBezTo>
                      <a:pt x="1" y="0"/>
                      <a:pt x="0" y="1"/>
                      <a:pt x="0" y="2"/>
                    </a:cubicBezTo>
                    <a:cubicBezTo>
                      <a:pt x="0" y="7"/>
                      <a:pt x="0" y="7"/>
                      <a:pt x="0" y="7"/>
                    </a:cubicBezTo>
                    <a:cubicBezTo>
                      <a:pt x="0" y="8"/>
                      <a:pt x="1" y="9"/>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8" name="Freeform 32">
                <a:extLst>
                  <a:ext uri="{FF2B5EF4-FFF2-40B4-BE49-F238E27FC236}">
                    <a16:creationId xmlns:a16="http://schemas.microsoft.com/office/drawing/2014/main" id="{3EEFD7AF-9C38-46CB-A67D-97B976B589EB}"/>
                  </a:ext>
                </a:extLst>
              </p:cNvPr>
              <p:cNvSpPr>
                <a:spLocks/>
              </p:cNvSpPr>
              <p:nvPr/>
            </p:nvSpPr>
            <p:spPr bwMode="auto">
              <a:xfrm>
                <a:off x="3333" y="2368"/>
                <a:ext cx="50" cy="4"/>
              </a:xfrm>
              <a:custGeom>
                <a:avLst/>
                <a:gdLst>
                  <a:gd name="T0" fmla="*/ 1 w 43"/>
                  <a:gd name="T1" fmla="*/ 3 h 3"/>
                  <a:gd name="T2" fmla="*/ 42 w 43"/>
                  <a:gd name="T3" fmla="*/ 3 h 3"/>
                  <a:gd name="T4" fmla="*/ 43 w 43"/>
                  <a:gd name="T5" fmla="*/ 2 h 3"/>
                  <a:gd name="T6" fmla="*/ 42 w 43"/>
                  <a:gd name="T7" fmla="*/ 0 h 3"/>
                  <a:gd name="T8" fmla="*/ 1 w 43"/>
                  <a:gd name="T9" fmla="*/ 0 h 3"/>
                  <a:gd name="T10" fmla="*/ 0 w 43"/>
                  <a:gd name="T11" fmla="*/ 2 h 3"/>
                  <a:gd name="T12" fmla="*/ 1 w 4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3" h="3">
                    <a:moveTo>
                      <a:pt x="1" y="3"/>
                    </a:moveTo>
                    <a:cubicBezTo>
                      <a:pt x="42" y="3"/>
                      <a:pt x="42" y="3"/>
                      <a:pt x="42" y="3"/>
                    </a:cubicBezTo>
                    <a:cubicBezTo>
                      <a:pt x="43" y="3"/>
                      <a:pt x="43" y="3"/>
                      <a:pt x="43" y="2"/>
                    </a:cubicBezTo>
                    <a:cubicBezTo>
                      <a:pt x="43" y="1"/>
                      <a:pt x="43" y="0"/>
                      <a:pt x="42" y="0"/>
                    </a:cubicBezTo>
                    <a:cubicBezTo>
                      <a:pt x="1" y="0"/>
                      <a:pt x="1" y="0"/>
                      <a:pt x="1" y="0"/>
                    </a:cubicBezTo>
                    <a:cubicBezTo>
                      <a:pt x="0" y="0"/>
                      <a:pt x="0" y="1"/>
                      <a:pt x="0" y="2"/>
                    </a:cubicBezTo>
                    <a:cubicBezTo>
                      <a:pt x="0" y="3"/>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9" name="Freeform 33">
                <a:extLst>
                  <a:ext uri="{FF2B5EF4-FFF2-40B4-BE49-F238E27FC236}">
                    <a16:creationId xmlns:a16="http://schemas.microsoft.com/office/drawing/2014/main" id="{ED62C2E3-E53A-4638-9242-457B516EEC08}"/>
                  </a:ext>
                </a:extLst>
              </p:cNvPr>
              <p:cNvSpPr>
                <a:spLocks/>
              </p:cNvSpPr>
              <p:nvPr/>
            </p:nvSpPr>
            <p:spPr bwMode="auto">
              <a:xfrm>
                <a:off x="3333" y="2362"/>
                <a:ext cx="50" cy="4"/>
              </a:xfrm>
              <a:custGeom>
                <a:avLst/>
                <a:gdLst>
                  <a:gd name="T0" fmla="*/ 1 w 43"/>
                  <a:gd name="T1" fmla="*/ 3 h 3"/>
                  <a:gd name="T2" fmla="*/ 42 w 43"/>
                  <a:gd name="T3" fmla="*/ 3 h 3"/>
                  <a:gd name="T4" fmla="*/ 43 w 43"/>
                  <a:gd name="T5" fmla="*/ 2 h 3"/>
                  <a:gd name="T6" fmla="*/ 42 w 43"/>
                  <a:gd name="T7" fmla="*/ 0 h 3"/>
                  <a:gd name="T8" fmla="*/ 1 w 43"/>
                  <a:gd name="T9" fmla="*/ 0 h 3"/>
                  <a:gd name="T10" fmla="*/ 0 w 43"/>
                  <a:gd name="T11" fmla="*/ 2 h 3"/>
                  <a:gd name="T12" fmla="*/ 1 w 4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3" h="3">
                    <a:moveTo>
                      <a:pt x="1" y="3"/>
                    </a:moveTo>
                    <a:cubicBezTo>
                      <a:pt x="42" y="3"/>
                      <a:pt x="42" y="3"/>
                      <a:pt x="42" y="3"/>
                    </a:cubicBezTo>
                    <a:cubicBezTo>
                      <a:pt x="43" y="3"/>
                      <a:pt x="43" y="3"/>
                      <a:pt x="43" y="2"/>
                    </a:cubicBezTo>
                    <a:cubicBezTo>
                      <a:pt x="43" y="1"/>
                      <a:pt x="43" y="0"/>
                      <a:pt x="42" y="0"/>
                    </a:cubicBezTo>
                    <a:cubicBezTo>
                      <a:pt x="1" y="0"/>
                      <a:pt x="1" y="0"/>
                      <a:pt x="1" y="0"/>
                    </a:cubicBezTo>
                    <a:cubicBezTo>
                      <a:pt x="0" y="0"/>
                      <a:pt x="0" y="1"/>
                      <a:pt x="0" y="2"/>
                    </a:cubicBezTo>
                    <a:cubicBezTo>
                      <a:pt x="0" y="3"/>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0" name="Freeform 34">
                <a:extLst>
                  <a:ext uri="{FF2B5EF4-FFF2-40B4-BE49-F238E27FC236}">
                    <a16:creationId xmlns:a16="http://schemas.microsoft.com/office/drawing/2014/main" id="{D19BCE5E-3619-49A3-AD9D-D8C0D55ABA69}"/>
                  </a:ext>
                </a:extLst>
              </p:cNvPr>
              <p:cNvSpPr>
                <a:spLocks/>
              </p:cNvSpPr>
              <p:nvPr/>
            </p:nvSpPr>
            <p:spPr bwMode="auto">
              <a:xfrm>
                <a:off x="3445" y="2376"/>
                <a:ext cx="56" cy="12"/>
              </a:xfrm>
              <a:custGeom>
                <a:avLst/>
                <a:gdLst>
                  <a:gd name="T0" fmla="*/ 2 w 47"/>
                  <a:gd name="T1" fmla="*/ 10 h 10"/>
                  <a:gd name="T2" fmla="*/ 46 w 47"/>
                  <a:gd name="T3" fmla="*/ 10 h 10"/>
                  <a:gd name="T4" fmla="*/ 47 w 47"/>
                  <a:gd name="T5" fmla="*/ 8 h 10"/>
                  <a:gd name="T6" fmla="*/ 47 w 47"/>
                  <a:gd name="T7" fmla="*/ 2 h 10"/>
                  <a:gd name="T8" fmla="*/ 46 w 47"/>
                  <a:gd name="T9" fmla="*/ 0 h 10"/>
                  <a:gd name="T10" fmla="*/ 2 w 47"/>
                  <a:gd name="T11" fmla="*/ 0 h 10"/>
                  <a:gd name="T12" fmla="*/ 0 w 47"/>
                  <a:gd name="T13" fmla="*/ 2 h 10"/>
                  <a:gd name="T14" fmla="*/ 0 w 47"/>
                  <a:gd name="T15" fmla="*/ 8 h 10"/>
                  <a:gd name="T16" fmla="*/ 2 w 47"/>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0">
                    <a:moveTo>
                      <a:pt x="2" y="10"/>
                    </a:moveTo>
                    <a:cubicBezTo>
                      <a:pt x="46" y="10"/>
                      <a:pt x="46" y="10"/>
                      <a:pt x="46" y="10"/>
                    </a:cubicBezTo>
                    <a:cubicBezTo>
                      <a:pt x="46" y="10"/>
                      <a:pt x="47" y="9"/>
                      <a:pt x="47" y="8"/>
                    </a:cubicBezTo>
                    <a:cubicBezTo>
                      <a:pt x="47" y="2"/>
                      <a:pt x="47" y="2"/>
                      <a:pt x="47" y="2"/>
                    </a:cubicBezTo>
                    <a:cubicBezTo>
                      <a:pt x="47" y="1"/>
                      <a:pt x="46" y="0"/>
                      <a:pt x="46" y="0"/>
                    </a:cubicBezTo>
                    <a:cubicBezTo>
                      <a:pt x="2" y="0"/>
                      <a:pt x="2" y="0"/>
                      <a:pt x="2" y="0"/>
                    </a:cubicBezTo>
                    <a:cubicBezTo>
                      <a:pt x="1" y="0"/>
                      <a:pt x="0" y="1"/>
                      <a:pt x="0" y="2"/>
                    </a:cubicBezTo>
                    <a:cubicBezTo>
                      <a:pt x="0" y="8"/>
                      <a:pt x="0" y="8"/>
                      <a:pt x="0" y="8"/>
                    </a:cubicBezTo>
                    <a:cubicBezTo>
                      <a:pt x="0" y="9"/>
                      <a:pt x="1" y="10"/>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1" name="Freeform 35">
                <a:extLst>
                  <a:ext uri="{FF2B5EF4-FFF2-40B4-BE49-F238E27FC236}">
                    <a16:creationId xmlns:a16="http://schemas.microsoft.com/office/drawing/2014/main" id="{B3A1D2C3-FD19-4C37-8455-DDA88E5C0917}"/>
                  </a:ext>
                </a:extLst>
              </p:cNvPr>
              <p:cNvSpPr>
                <a:spLocks noEditPoints="1"/>
              </p:cNvSpPr>
              <p:nvPr/>
            </p:nvSpPr>
            <p:spPr bwMode="auto">
              <a:xfrm>
                <a:off x="3413" y="2361"/>
                <a:ext cx="30" cy="39"/>
              </a:xfrm>
              <a:custGeom>
                <a:avLst/>
                <a:gdLst>
                  <a:gd name="T0" fmla="*/ 3 w 26"/>
                  <a:gd name="T1" fmla="*/ 31 h 33"/>
                  <a:gd name="T2" fmla="*/ 6 w 26"/>
                  <a:gd name="T3" fmla="*/ 32 h 33"/>
                  <a:gd name="T4" fmla="*/ 14 w 26"/>
                  <a:gd name="T5" fmla="*/ 26 h 33"/>
                  <a:gd name="T6" fmla="*/ 22 w 26"/>
                  <a:gd name="T7" fmla="*/ 33 h 33"/>
                  <a:gd name="T8" fmla="*/ 26 w 26"/>
                  <a:gd name="T9" fmla="*/ 33 h 33"/>
                  <a:gd name="T10" fmla="*/ 26 w 26"/>
                  <a:gd name="T11" fmla="*/ 0 h 33"/>
                  <a:gd name="T12" fmla="*/ 11 w 26"/>
                  <a:gd name="T13" fmla="*/ 0 h 33"/>
                  <a:gd name="T14" fmla="*/ 7 w 26"/>
                  <a:gd name="T15" fmla="*/ 3 h 33"/>
                  <a:gd name="T16" fmla="*/ 1 w 26"/>
                  <a:gd name="T17" fmla="*/ 18 h 33"/>
                  <a:gd name="T18" fmla="*/ 1 w 26"/>
                  <a:gd name="T19" fmla="*/ 22 h 33"/>
                  <a:gd name="T20" fmla="*/ 0 w 26"/>
                  <a:gd name="T21" fmla="*/ 28 h 33"/>
                  <a:gd name="T22" fmla="*/ 3 w 26"/>
                  <a:gd name="T23" fmla="*/ 31 h 33"/>
                  <a:gd name="T24" fmla="*/ 11 w 26"/>
                  <a:gd name="T25" fmla="*/ 5 h 33"/>
                  <a:gd name="T26" fmla="*/ 13 w 26"/>
                  <a:gd name="T27" fmla="*/ 4 h 33"/>
                  <a:gd name="T28" fmla="*/ 22 w 26"/>
                  <a:gd name="T29" fmla="*/ 4 h 33"/>
                  <a:gd name="T30" fmla="*/ 22 w 26"/>
                  <a:gd name="T31" fmla="*/ 16 h 33"/>
                  <a:gd name="T32" fmla="*/ 7 w 26"/>
                  <a:gd name="T33" fmla="*/ 16 h 33"/>
                  <a:gd name="T34" fmla="*/ 11 w 26"/>
                  <a:gd name="T35"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3">
                    <a:moveTo>
                      <a:pt x="3" y="31"/>
                    </a:moveTo>
                    <a:cubicBezTo>
                      <a:pt x="6" y="32"/>
                      <a:pt x="6" y="32"/>
                      <a:pt x="6" y="32"/>
                    </a:cubicBezTo>
                    <a:cubicBezTo>
                      <a:pt x="7" y="28"/>
                      <a:pt x="10" y="26"/>
                      <a:pt x="14" y="26"/>
                    </a:cubicBezTo>
                    <a:cubicBezTo>
                      <a:pt x="18" y="26"/>
                      <a:pt x="22" y="29"/>
                      <a:pt x="22" y="33"/>
                    </a:cubicBezTo>
                    <a:cubicBezTo>
                      <a:pt x="26" y="33"/>
                      <a:pt x="26" y="33"/>
                      <a:pt x="26" y="33"/>
                    </a:cubicBezTo>
                    <a:cubicBezTo>
                      <a:pt x="26" y="1"/>
                      <a:pt x="26" y="0"/>
                      <a:pt x="26" y="0"/>
                    </a:cubicBezTo>
                    <a:cubicBezTo>
                      <a:pt x="11" y="0"/>
                      <a:pt x="11" y="0"/>
                      <a:pt x="11" y="0"/>
                    </a:cubicBezTo>
                    <a:cubicBezTo>
                      <a:pt x="10" y="0"/>
                      <a:pt x="8" y="1"/>
                      <a:pt x="7" y="3"/>
                    </a:cubicBezTo>
                    <a:cubicBezTo>
                      <a:pt x="1" y="18"/>
                      <a:pt x="1" y="18"/>
                      <a:pt x="1" y="18"/>
                    </a:cubicBezTo>
                    <a:cubicBezTo>
                      <a:pt x="1" y="19"/>
                      <a:pt x="1" y="21"/>
                      <a:pt x="1" y="22"/>
                    </a:cubicBezTo>
                    <a:cubicBezTo>
                      <a:pt x="1" y="23"/>
                      <a:pt x="0" y="28"/>
                      <a:pt x="0" y="28"/>
                    </a:cubicBezTo>
                    <a:cubicBezTo>
                      <a:pt x="0" y="30"/>
                      <a:pt x="1" y="32"/>
                      <a:pt x="3" y="31"/>
                    </a:cubicBezTo>
                    <a:close/>
                    <a:moveTo>
                      <a:pt x="11" y="5"/>
                    </a:moveTo>
                    <a:cubicBezTo>
                      <a:pt x="11" y="4"/>
                      <a:pt x="12" y="4"/>
                      <a:pt x="13" y="4"/>
                    </a:cubicBezTo>
                    <a:cubicBezTo>
                      <a:pt x="22" y="4"/>
                      <a:pt x="22" y="4"/>
                      <a:pt x="22" y="4"/>
                    </a:cubicBezTo>
                    <a:cubicBezTo>
                      <a:pt x="22" y="16"/>
                      <a:pt x="22" y="16"/>
                      <a:pt x="22" y="16"/>
                    </a:cubicBezTo>
                    <a:cubicBezTo>
                      <a:pt x="7" y="16"/>
                      <a:pt x="7" y="16"/>
                      <a:pt x="7" y="16"/>
                    </a:cubicBezTo>
                    <a:cubicBezTo>
                      <a:pt x="11" y="5"/>
                      <a:pt x="11" y="5"/>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2" name="Freeform 36">
                <a:extLst>
                  <a:ext uri="{FF2B5EF4-FFF2-40B4-BE49-F238E27FC236}">
                    <a16:creationId xmlns:a16="http://schemas.microsoft.com/office/drawing/2014/main" id="{5BF47997-1F0B-417B-A50C-41052ED42EE4}"/>
                  </a:ext>
                </a:extLst>
              </p:cNvPr>
              <p:cNvSpPr>
                <a:spLocks/>
              </p:cNvSpPr>
              <p:nvPr/>
            </p:nvSpPr>
            <p:spPr bwMode="auto">
              <a:xfrm>
                <a:off x="3445" y="2390"/>
                <a:ext cx="56" cy="10"/>
              </a:xfrm>
              <a:custGeom>
                <a:avLst/>
                <a:gdLst>
                  <a:gd name="T0" fmla="*/ 12 w 47"/>
                  <a:gd name="T1" fmla="*/ 8 h 8"/>
                  <a:gd name="T2" fmla="*/ 26 w 47"/>
                  <a:gd name="T3" fmla="*/ 8 h 8"/>
                  <a:gd name="T4" fmla="*/ 34 w 47"/>
                  <a:gd name="T5" fmla="*/ 1 h 8"/>
                  <a:gd name="T6" fmla="*/ 42 w 47"/>
                  <a:gd name="T7" fmla="*/ 8 h 8"/>
                  <a:gd name="T8" fmla="*/ 47 w 47"/>
                  <a:gd name="T9" fmla="*/ 8 h 8"/>
                  <a:gd name="T10" fmla="*/ 47 w 47"/>
                  <a:gd name="T11" fmla="*/ 2 h 8"/>
                  <a:gd name="T12" fmla="*/ 45 w 47"/>
                  <a:gd name="T13" fmla="*/ 0 h 8"/>
                  <a:gd name="T14" fmla="*/ 12 w 47"/>
                  <a:gd name="T15" fmla="*/ 0 h 8"/>
                  <a:gd name="T16" fmla="*/ 11 w 47"/>
                  <a:gd name="T17" fmla="*/ 0 h 8"/>
                  <a:gd name="T18" fmla="*/ 0 w 47"/>
                  <a:gd name="T19" fmla="*/ 0 h 8"/>
                  <a:gd name="T20" fmla="*/ 0 w 47"/>
                  <a:gd name="T21" fmla="*/ 8 h 8"/>
                  <a:gd name="T22" fmla="*/ 11 w 47"/>
                  <a:gd name="T23" fmla="*/ 8 h 8"/>
                  <a:gd name="T24" fmla="*/ 12 w 47"/>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8">
                    <a:moveTo>
                      <a:pt x="12" y="8"/>
                    </a:moveTo>
                    <a:cubicBezTo>
                      <a:pt x="26" y="8"/>
                      <a:pt x="26" y="8"/>
                      <a:pt x="26" y="8"/>
                    </a:cubicBezTo>
                    <a:cubicBezTo>
                      <a:pt x="27" y="4"/>
                      <a:pt x="30" y="1"/>
                      <a:pt x="34" y="1"/>
                    </a:cubicBezTo>
                    <a:cubicBezTo>
                      <a:pt x="38" y="1"/>
                      <a:pt x="42" y="4"/>
                      <a:pt x="42" y="8"/>
                    </a:cubicBezTo>
                    <a:cubicBezTo>
                      <a:pt x="47" y="8"/>
                      <a:pt x="47" y="8"/>
                      <a:pt x="47" y="8"/>
                    </a:cubicBezTo>
                    <a:cubicBezTo>
                      <a:pt x="47" y="2"/>
                      <a:pt x="47" y="2"/>
                      <a:pt x="47" y="2"/>
                    </a:cubicBezTo>
                    <a:cubicBezTo>
                      <a:pt x="47" y="1"/>
                      <a:pt x="46" y="0"/>
                      <a:pt x="45" y="0"/>
                    </a:cubicBezTo>
                    <a:cubicBezTo>
                      <a:pt x="12" y="0"/>
                      <a:pt x="12" y="0"/>
                      <a:pt x="12" y="0"/>
                    </a:cubicBezTo>
                    <a:cubicBezTo>
                      <a:pt x="11" y="0"/>
                      <a:pt x="11" y="0"/>
                      <a:pt x="11" y="0"/>
                    </a:cubicBezTo>
                    <a:cubicBezTo>
                      <a:pt x="0" y="0"/>
                      <a:pt x="0" y="0"/>
                      <a:pt x="0" y="0"/>
                    </a:cubicBezTo>
                    <a:cubicBezTo>
                      <a:pt x="0" y="8"/>
                      <a:pt x="0" y="8"/>
                      <a:pt x="0" y="8"/>
                    </a:cubicBezTo>
                    <a:cubicBezTo>
                      <a:pt x="11" y="8"/>
                      <a:pt x="11" y="8"/>
                      <a:pt x="11" y="8"/>
                    </a:cubicBezTo>
                    <a:lnTo>
                      <a:pt x="1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778" name="テキスト ボックス 777">
              <a:extLst>
                <a:ext uri="{FF2B5EF4-FFF2-40B4-BE49-F238E27FC236}">
                  <a16:creationId xmlns:a16="http://schemas.microsoft.com/office/drawing/2014/main" id="{9A04F4F8-37E4-4EA7-A137-6C82E763E6ED}"/>
                </a:ext>
              </a:extLst>
            </p:cNvPr>
            <p:cNvSpPr txBox="1"/>
            <p:nvPr/>
          </p:nvSpPr>
          <p:spPr>
            <a:xfrm>
              <a:off x="7144378" y="4627931"/>
              <a:ext cx="1562990" cy="215444"/>
            </a:xfrm>
            <a:prstGeom prst="rect">
              <a:avLst/>
            </a:prstGeom>
            <a:noFill/>
          </p:spPr>
          <p:txBody>
            <a:bodyPr wrap="square" lIns="0" tIns="0" rIns="0" bIns="0" rtlCol="0">
              <a:spAutoFit/>
            </a:bodyPr>
            <a:lstStyle>
              <a:defPPr>
                <a:defRPr lang="ja-JP"/>
              </a:defPPr>
              <a:lvl1pPr algn="ctr">
                <a:defRPr sz="1400" b="1"/>
              </a:lvl1pPr>
            </a:lstStyle>
            <a:p>
              <a:pPr lvl="0">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農</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泊・ワーケーション</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444" name="グループ化 443">
            <a:extLst>
              <a:ext uri="{FF2B5EF4-FFF2-40B4-BE49-F238E27FC236}">
                <a16:creationId xmlns:a16="http://schemas.microsoft.com/office/drawing/2014/main" id="{B07D9607-3E63-44F9-9C09-6ADDDC02B25C}"/>
              </a:ext>
            </a:extLst>
          </p:cNvPr>
          <p:cNvGrpSpPr/>
          <p:nvPr/>
        </p:nvGrpSpPr>
        <p:grpSpPr>
          <a:xfrm>
            <a:off x="2465852" y="4928433"/>
            <a:ext cx="2290887" cy="1651882"/>
            <a:chOff x="506155" y="1250658"/>
            <a:chExt cx="2290887" cy="1651882"/>
          </a:xfrm>
        </p:grpSpPr>
        <p:sp>
          <p:nvSpPr>
            <p:cNvPr id="445" name="テキスト ボックス 444">
              <a:extLst>
                <a:ext uri="{FF2B5EF4-FFF2-40B4-BE49-F238E27FC236}">
                  <a16:creationId xmlns:a16="http://schemas.microsoft.com/office/drawing/2014/main" id="{378D4E61-078F-4EC8-B75B-7B406FC322B5}"/>
                </a:ext>
              </a:extLst>
            </p:cNvPr>
            <p:cNvSpPr txBox="1"/>
            <p:nvPr/>
          </p:nvSpPr>
          <p:spPr>
            <a:xfrm>
              <a:off x="506155" y="2514742"/>
              <a:ext cx="2290887"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施設の屋根・駐車場に</a:t>
              </a:r>
              <a:r>
                <a:rPr lang="en-US" altLang="ja-JP" dirty="0">
                  <a:solidFill>
                    <a:prstClr val="black"/>
                  </a:solidFill>
                </a:rPr>
                <a:t/>
              </a:r>
              <a:br>
                <a:rPr lang="en-US" altLang="ja-JP" dirty="0">
                  <a:solidFill>
                    <a:prstClr val="black"/>
                  </a:solidFill>
                </a:rPr>
              </a:br>
              <a:r>
                <a:rPr lang="ja-JP" altLang="en-US" dirty="0">
                  <a:solidFill>
                    <a:prstClr val="black"/>
                  </a:solidFill>
                </a:rPr>
                <a:t>太陽光発電設備を最大限設置</a:t>
              </a:r>
            </a:p>
          </p:txBody>
        </p:sp>
        <p:grpSp>
          <p:nvGrpSpPr>
            <p:cNvPr id="446" name="Group 4">
              <a:extLst>
                <a:ext uri="{FF2B5EF4-FFF2-40B4-BE49-F238E27FC236}">
                  <a16:creationId xmlns:a16="http://schemas.microsoft.com/office/drawing/2014/main" id="{6813F4AB-A7A2-412B-AE64-C0B8221BDA62}"/>
                </a:ext>
              </a:extLst>
            </p:cNvPr>
            <p:cNvGrpSpPr>
              <a:grpSpLocks noChangeAspect="1"/>
            </p:cNvGrpSpPr>
            <p:nvPr/>
          </p:nvGrpSpPr>
          <p:grpSpPr bwMode="auto">
            <a:xfrm>
              <a:off x="780899" y="1250658"/>
              <a:ext cx="1726520" cy="1241655"/>
              <a:chOff x="3108" y="2186"/>
              <a:chExt cx="527" cy="379"/>
            </a:xfrm>
            <a:solidFill>
              <a:schemeClr val="tx2"/>
            </a:solidFill>
          </p:grpSpPr>
          <p:sp>
            <p:nvSpPr>
              <p:cNvPr id="447" name="Freeform 5">
                <a:extLst>
                  <a:ext uri="{FF2B5EF4-FFF2-40B4-BE49-F238E27FC236}">
                    <a16:creationId xmlns:a16="http://schemas.microsoft.com/office/drawing/2014/main" id="{7F642D31-B339-412B-9820-DF8376D69699}"/>
                  </a:ext>
                </a:extLst>
              </p:cNvPr>
              <p:cNvSpPr>
                <a:spLocks noEditPoints="1"/>
              </p:cNvSpPr>
              <p:nvPr/>
            </p:nvSpPr>
            <p:spPr bwMode="auto">
              <a:xfrm>
                <a:off x="3433" y="2186"/>
                <a:ext cx="202" cy="223"/>
              </a:xfrm>
              <a:custGeom>
                <a:avLst/>
                <a:gdLst>
                  <a:gd name="T0" fmla="*/ 65 w 174"/>
                  <a:gd name="T1" fmla="*/ 12 h 192"/>
                  <a:gd name="T2" fmla="*/ 13 w 174"/>
                  <a:gd name="T3" fmla="*/ 111 h 192"/>
                  <a:gd name="T4" fmla="*/ 51 w 174"/>
                  <a:gd name="T5" fmla="*/ 157 h 192"/>
                  <a:gd name="T6" fmla="*/ 67 w 174"/>
                  <a:gd name="T7" fmla="*/ 163 h 192"/>
                  <a:gd name="T8" fmla="*/ 67 w 174"/>
                  <a:gd name="T9" fmla="*/ 164 h 192"/>
                  <a:gd name="T10" fmla="*/ 73 w 174"/>
                  <a:gd name="T11" fmla="*/ 176 h 192"/>
                  <a:gd name="T12" fmla="*/ 80 w 174"/>
                  <a:gd name="T13" fmla="*/ 191 h 192"/>
                  <a:gd name="T14" fmla="*/ 82 w 174"/>
                  <a:gd name="T15" fmla="*/ 191 h 192"/>
                  <a:gd name="T16" fmla="*/ 91 w 174"/>
                  <a:gd name="T17" fmla="*/ 177 h 192"/>
                  <a:gd name="T18" fmla="*/ 98 w 174"/>
                  <a:gd name="T19" fmla="*/ 166 h 192"/>
                  <a:gd name="T20" fmla="*/ 98 w 174"/>
                  <a:gd name="T21" fmla="*/ 166 h 192"/>
                  <a:gd name="T22" fmla="*/ 111 w 174"/>
                  <a:gd name="T23" fmla="*/ 163 h 192"/>
                  <a:gd name="T24" fmla="*/ 133 w 174"/>
                  <a:gd name="T25" fmla="*/ 153 h 192"/>
                  <a:gd name="T26" fmla="*/ 163 w 174"/>
                  <a:gd name="T27" fmla="*/ 65 h 192"/>
                  <a:gd name="T28" fmla="*/ 65 w 174"/>
                  <a:gd name="T29" fmla="*/ 12 h 192"/>
                  <a:gd name="T30" fmla="*/ 157 w 174"/>
                  <a:gd name="T31" fmla="*/ 66 h 192"/>
                  <a:gd name="T32" fmla="*/ 109 w 174"/>
                  <a:gd name="T33" fmla="*/ 157 h 192"/>
                  <a:gd name="T34" fmla="*/ 54 w 174"/>
                  <a:gd name="T35" fmla="*/ 151 h 192"/>
                  <a:gd name="T36" fmla="*/ 19 w 174"/>
                  <a:gd name="T37" fmla="*/ 109 h 192"/>
                  <a:gd name="T38" fmla="*/ 47 w 174"/>
                  <a:gd name="T39" fmla="*/ 28 h 192"/>
                  <a:gd name="T40" fmla="*/ 67 w 174"/>
                  <a:gd name="T41" fmla="*/ 19 h 192"/>
                  <a:gd name="T42" fmla="*/ 157 w 174"/>
                  <a:gd name="T43" fmla="*/ 6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2"/>
                    </a:moveTo>
                    <a:cubicBezTo>
                      <a:pt x="23" y="25"/>
                      <a:pt x="0" y="69"/>
                      <a:pt x="13" y="111"/>
                    </a:cubicBezTo>
                    <a:cubicBezTo>
                      <a:pt x="19" y="131"/>
                      <a:pt x="32" y="147"/>
                      <a:pt x="51" y="157"/>
                    </a:cubicBezTo>
                    <a:cubicBezTo>
                      <a:pt x="56" y="160"/>
                      <a:pt x="61" y="162"/>
                      <a:pt x="67" y="163"/>
                    </a:cubicBezTo>
                    <a:cubicBezTo>
                      <a:pt x="67" y="164"/>
                      <a:pt x="67" y="164"/>
                      <a:pt x="67" y="164"/>
                    </a:cubicBezTo>
                    <a:cubicBezTo>
                      <a:pt x="73" y="176"/>
                      <a:pt x="73" y="176"/>
                      <a:pt x="73" y="176"/>
                    </a:cubicBezTo>
                    <a:cubicBezTo>
                      <a:pt x="80" y="191"/>
                      <a:pt x="80" y="191"/>
                      <a:pt x="80" y="191"/>
                    </a:cubicBezTo>
                    <a:cubicBezTo>
                      <a:pt x="80" y="192"/>
                      <a:pt x="81" y="192"/>
                      <a:pt x="82" y="191"/>
                    </a:cubicBezTo>
                    <a:cubicBezTo>
                      <a:pt x="91" y="177"/>
                      <a:pt x="91" y="177"/>
                      <a:pt x="91" y="177"/>
                    </a:cubicBezTo>
                    <a:cubicBezTo>
                      <a:pt x="98" y="166"/>
                      <a:pt x="98" y="166"/>
                      <a:pt x="98" y="166"/>
                    </a:cubicBezTo>
                    <a:cubicBezTo>
                      <a:pt x="98" y="166"/>
                      <a:pt x="98" y="166"/>
                      <a:pt x="98" y="166"/>
                    </a:cubicBezTo>
                    <a:cubicBezTo>
                      <a:pt x="103" y="165"/>
                      <a:pt x="107" y="164"/>
                      <a:pt x="111" y="163"/>
                    </a:cubicBezTo>
                    <a:cubicBezTo>
                      <a:pt x="119" y="161"/>
                      <a:pt x="126" y="157"/>
                      <a:pt x="133" y="153"/>
                    </a:cubicBezTo>
                    <a:cubicBezTo>
                      <a:pt x="160" y="134"/>
                      <a:pt x="174" y="98"/>
                      <a:pt x="163" y="65"/>
                    </a:cubicBezTo>
                    <a:cubicBezTo>
                      <a:pt x="151" y="23"/>
                      <a:pt x="106" y="0"/>
                      <a:pt x="65" y="12"/>
                    </a:cubicBezTo>
                    <a:close/>
                    <a:moveTo>
                      <a:pt x="157" y="66"/>
                    </a:moveTo>
                    <a:cubicBezTo>
                      <a:pt x="169" y="105"/>
                      <a:pt x="147" y="145"/>
                      <a:pt x="109" y="157"/>
                    </a:cubicBezTo>
                    <a:cubicBezTo>
                      <a:pt x="91" y="162"/>
                      <a:pt x="71" y="160"/>
                      <a:pt x="54" y="151"/>
                    </a:cubicBezTo>
                    <a:cubicBezTo>
                      <a:pt x="37" y="142"/>
                      <a:pt x="25" y="127"/>
                      <a:pt x="19" y="109"/>
                    </a:cubicBezTo>
                    <a:cubicBezTo>
                      <a:pt x="10" y="78"/>
                      <a:pt x="22" y="46"/>
                      <a:pt x="47" y="28"/>
                    </a:cubicBezTo>
                    <a:cubicBezTo>
                      <a:pt x="53" y="24"/>
                      <a:pt x="60" y="21"/>
                      <a:pt x="67" y="19"/>
                    </a:cubicBezTo>
                    <a:cubicBezTo>
                      <a:pt x="105" y="7"/>
                      <a:pt x="145" y="28"/>
                      <a:pt x="157"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8" name="Freeform 6">
                <a:extLst>
                  <a:ext uri="{FF2B5EF4-FFF2-40B4-BE49-F238E27FC236}">
                    <a16:creationId xmlns:a16="http://schemas.microsoft.com/office/drawing/2014/main" id="{60683D6B-D411-477D-8CE5-4EB2EE4FA5F2}"/>
                  </a:ext>
                </a:extLst>
              </p:cNvPr>
              <p:cNvSpPr>
                <a:spLocks noEditPoints="1"/>
              </p:cNvSpPr>
              <p:nvPr/>
            </p:nvSpPr>
            <p:spPr bwMode="auto">
              <a:xfrm>
                <a:off x="3301" y="2512"/>
                <a:ext cx="98" cy="53"/>
              </a:xfrm>
              <a:custGeom>
                <a:avLst/>
                <a:gdLst>
                  <a:gd name="T0" fmla="*/ 82 w 84"/>
                  <a:gd name="T1" fmla="*/ 18 h 45"/>
                  <a:gd name="T2" fmla="*/ 77 w 84"/>
                  <a:gd name="T3" fmla="*/ 18 h 45"/>
                  <a:gd name="T4" fmla="*/ 75 w 84"/>
                  <a:gd name="T5" fmla="*/ 17 h 45"/>
                  <a:gd name="T6" fmla="*/ 65 w 84"/>
                  <a:gd name="T7" fmla="*/ 1 h 45"/>
                  <a:gd name="T8" fmla="*/ 63 w 84"/>
                  <a:gd name="T9" fmla="*/ 0 h 45"/>
                  <a:gd name="T10" fmla="*/ 33 w 84"/>
                  <a:gd name="T11" fmla="*/ 0 h 45"/>
                  <a:gd name="T12" fmla="*/ 31 w 84"/>
                  <a:gd name="T13" fmla="*/ 1 h 45"/>
                  <a:gd name="T14" fmla="*/ 20 w 84"/>
                  <a:gd name="T15" fmla="*/ 17 h 45"/>
                  <a:gd name="T16" fmla="*/ 18 w 84"/>
                  <a:gd name="T17" fmla="*/ 18 h 45"/>
                  <a:gd name="T18" fmla="*/ 8 w 84"/>
                  <a:gd name="T19" fmla="*/ 18 h 45"/>
                  <a:gd name="T20" fmla="*/ 0 w 84"/>
                  <a:gd name="T21" fmla="*/ 27 h 45"/>
                  <a:gd name="T22" fmla="*/ 0 w 84"/>
                  <a:gd name="T23" fmla="*/ 33 h 45"/>
                  <a:gd name="T24" fmla="*/ 3 w 84"/>
                  <a:gd name="T25" fmla="*/ 36 h 45"/>
                  <a:gd name="T26" fmla="*/ 12 w 84"/>
                  <a:gd name="T27" fmla="*/ 36 h 45"/>
                  <a:gd name="T28" fmla="*/ 12 w 84"/>
                  <a:gd name="T29" fmla="*/ 36 h 45"/>
                  <a:gd name="T30" fmla="*/ 20 w 84"/>
                  <a:gd name="T31" fmla="*/ 45 h 45"/>
                  <a:gd name="T32" fmla="*/ 29 w 84"/>
                  <a:gd name="T33" fmla="*/ 36 h 45"/>
                  <a:gd name="T34" fmla="*/ 29 w 84"/>
                  <a:gd name="T35" fmla="*/ 36 h 45"/>
                  <a:gd name="T36" fmla="*/ 55 w 84"/>
                  <a:gd name="T37" fmla="*/ 36 h 45"/>
                  <a:gd name="T38" fmla="*/ 55 w 84"/>
                  <a:gd name="T39" fmla="*/ 36 h 45"/>
                  <a:gd name="T40" fmla="*/ 63 w 84"/>
                  <a:gd name="T41" fmla="*/ 45 h 45"/>
                  <a:gd name="T42" fmla="*/ 72 w 84"/>
                  <a:gd name="T43" fmla="*/ 36 h 45"/>
                  <a:gd name="T44" fmla="*/ 72 w 84"/>
                  <a:gd name="T45" fmla="*/ 36 h 45"/>
                  <a:gd name="T46" fmla="*/ 82 w 84"/>
                  <a:gd name="T47" fmla="*/ 36 h 45"/>
                  <a:gd name="T48" fmla="*/ 84 w 84"/>
                  <a:gd name="T49" fmla="*/ 33 h 45"/>
                  <a:gd name="T50" fmla="*/ 84 w 84"/>
                  <a:gd name="T51" fmla="*/ 21 h 45"/>
                  <a:gd name="T52" fmla="*/ 82 w 84"/>
                  <a:gd name="T53" fmla="*/ 18 h 45"/>
                  <a:gd name="T54" fmla="*/ 20 w 84"/>
                  <a:gd name="T55" fmla="*/ 40 h 45"/>
                  <a:gd name="T56" fmla="*/ 16 w 84"/>
                  <a:gd name="T57" fmla="*/ 36 h 45"/>
                  <a:gd name="T58" fmla="*/ 16 w 84"/>
                  <a:gd name="T59" fmla="*/ 36 h 45"/>
                  <a:gd name="T60" fmla="*/ 20 w 84"/>
                  <a:gd name="T61" fmla="*/ 32 h 45"/>
                  <a:gd name="T62" fmla="*/ 24 w 84"/>
                  <a:gd name="T63" fmla="*/ 36 h 45"/>
                  <a:gd name="T64" fmla="*/ 24 w 84"/>
                  <a:gd name="T65" fmla="*/ 36 h 45"/>
                  <a:gd name="T66" fmla="*/ 20 w 84"/>
                  <a:gd name="T67" fmla="*/ 40 h 45"/>
                  <a:gd name="T68" fmla="*/ 48 w 84"/>
                  <a:gd name="T69" fmla="*/ 16 h 45"/>
                  <a:gd name="T70" fmla="*/ 47 w 84"/>
                  <a:gd name="T71" fmla="*/ 17 h 45"/>
                  <a:gd name="T72" fmla="*/ 28 w 84"/>
                  <a:gd name="T73" fmla="*/ 17 h 45"/>
                  <a:gd name="T74" fmla="*/ 27 w 84"/>
                  <a:gd name="T75" fmla="*/ 15 h 45"/>
                  <a:gd name="T76" fmla="*/ 35 w 84"/>
                  <a:gd name="T77" fmla="*/ 4 h 45"/>
                  <a:gd name="T78" fmla="*/ 35 w 84"/>
                  <a:gd name="T79" fmla="*/ 4 h 45"/>
                  <a:gd name="T80" fmla="*/ 47 w 84"/>
                  <a:gd name="T81" fmla="*/ 4 h 45"/>
                  <a:gd name="T82" fmla="*/ 48 w 84"/>
                  <a:gd name="T83" fmla="*/ 5 h 45"/>
                  <a:gd name="T84" fmla="*/ 48 w 84"/>
                  <a:gd name="T85" fmla="*/ 16 h 45"/>
                  <a:gd name="T86" fmla="*/ 53 w 84"/>
                  <a:gd name="T87" fmla="*/ 17 h 45"/>
                  <a:gd name="T88" fmla="*/ 52 w 84"/>
                  <a:gd name="T89" fmla="*/ 16 h 45"/>
                  <a:gd name="T90" fmla="*/ 52 w 84"/>
                  <a:gd name="T91" fmla="*/ 5 h 45"/>
                  <a:gd name="T92" fmla="*/ 53 w 84"/>
                  <a:gd name="T93" fmla="*/ 4 h 45"/>
                  <a:gd name="T94" fmla="*/ 62 w 84"/>
                  <a:gd name="T95" fmla="*/ 4 h 45"/>
                  <a:gd name="T96" fmla="*/ 62 w 84"/>
                  <a:gd name="T97" fmla="*/ 4 h 45"/>
                  <a:gd name="T98" fmla="*/ 68 w 84"/>
                  <a:gd name="T99" fmla="*/ 15 h 45"/>
                  <a:gd name="T100" fmla="*/ 67 w 84"/>
                  <a:gd name="T101" fmla="*/ 17 h 45"/>
                  <a:gd name="T102" fmla="*/ 53 w 84"/>
                  <a:gd name="T103" fmla="*/ 17 h 45"/>
                  <a:gd name="T104" fmla="*/ 63 w 84"/>
                  <a:gd name="T105" fmla="*/ 40 h 45"/>
                  <a:gd name="T106" fmla="*/ 59 w 84"/>
                  <a:gd name="T107" fmla="*/ 36 h 45"/>
                  <a:gd name="T108" fmla="*/ 59 w 84"/>
                  <a:gd name="T109" fmla="*/ 36 h 45"/>
                  <a:gd name="T110" fmla="*/ 63 w 84"/>
                  <a:gd name="T111" fmla="*/ 32 h 45"/>
                  <a:gd name="T112" fmla="*/ 67 w 84"/>
                  <a:gd name="T113" fmla="*/ 36 h 45"/>
                  <a:gd name="T114" fmla="*/ 67 w 84"/>
                  <a:gd name="T115" fmla="*/ 36 h 45"/>
                  <a:gd name="T116" fmla="*/ 63 w 84"/>
                  <a:gd name="T117"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 h="45">
                    <a:moveTo>
                      <a:pt x="82" y="18"/>
                    </a:moveTo>
                    <a:cubicBezTo>
                      <a:pt x="77" y="18"/>
                      <a:pt x="77" y="18"/>
                      <a:pt x="77" y="18"/>
                    </a:cubicBezTo>
                    <a:cubicBezTo>
                      <a:pt x="76" y="18"/>
                      <a:pt x="75" y="18"/>
                      <a:pt x="75" y="17"/>
                    </a:cubicBezTo>
                    <a:cubicBezTo>
                      <a:pt x="65" y="1"/>
                      <a:pt x="65" y="1"/>
                      <a:pt x="65" y="1"/>
                    </a:cubicBezTo>
                    <a:cubicBezTo>
                      <a:pt x="65" y="0"/>
                      <a:pt x="64" y="0"/>
                      <a:pt x="63" y="0"/>
                    </a:cubicBezTo>
                    <a:cubicBezTo>
                      <a:pt x="33" y="0"/>
                      <a:pt x="33" y="0"/>
                      <a:pt x="33" y="0"/>
                    </a:cubicBezTo>
                    <a:cubicBezTo>
                      <a:pt x="33" y="0"/>
                      <a:pt x="32" y="0"/>
                      <a:pt x="31" y="1"/>
                    </a:cubicBezTo>
                    <a:cubicBezTo>
                      <a:pt x="20" y="17"/>
                      <a:pt x="20" y="17"/>
                      <a:pt x="20" y="17"/>
                    </a:cubicBezTo>
                    <a:cubicBezTo>
                      <a:pt x="20" y="18"/>
                      <a:pt x="19" y="18"/>
                      <a:pt x="18" y="18"/>
                    </a:cubicBezTo>
                    <a:cubicBezTo>
                      <a:pt x="8" y="18"/>
                      <a:pt x="8" y="18"/>
                      <a:pt x="8" y="18"/>
                    </a:cubicBezTo>
                    <a:cubicBezTo>
                      <a:pt x="4" y="18"/>
                      <a:pt x="0" y="22"/>
                      <a:pt x="0" y="27"/>
                    </a:cubicBezTo>
                    <a:cubicBezTo>
                      <a:pt x="0" y="33"/>
                      <a:pt x="0" y="33"/>
                      <a:pt x="0" y="33"/>
                    </a:cubicBezTo>
                    <a:cubicBezTo>
                      <a:pt x="0" y="34"/>
                      <a:pt x="1" y="36"/>
                      <a:pt x="3" y="36"/>
                    </a:cubicBezTo>
                    <a:cubicBezTo>
                      <a:pt x="12" y="36"/>
                      <a:pt x="12" y="36"/>
                      <a:pt x="12" y="36"/>
                    </a:cubicBezTo>
                    <a:cubicBezTo>
                      <a:pt x="12" y="36"/>
                      <a:pt x="12" y="36"/>
                      <a:pt x="12" y="36"/>
                    </a:cubicBezTo>
                    <a:cubicBezTo>
                      <a:pt x="12" y="41"/>
                      <a:pt x="16" y="45"/>
                      <a:pt x="20" y="45"/>
                    </a:cubicBezTo>
                    <a:cubicBezTo>
                      <a:pt x="25" y="45"/>
                      <a:pt x="29" y="41"/>
                      <a:pt x="29" y="36"/>
                    </a:cubicBezTo>
                    <a:cubicBezTo>
                      <a:pt x="29" y="36"/>
                      <a:pt x="29" y="36"/>
                      <a:pt x="29" y="36"/>
                    </a:cubicBezTo>
                    <a:cubicBezTo>
                      <a:pt x="55" y="36"/>
                      <a:pt x="55" y="36"/>
                      <a:pt x="55" y="36"/>
                    </a:cubicBezTo>
                    <a:cubicBezTo>
                      <a:pt x="55" y="36"/>
                      <a:pt x="55" y="36"/>
                      <a:pt x="55" y="36"/>
                    </a:cubicBezTo>
                    <a:cubicBezTo>
                      <a:pt x="55" y="41"/>
                      <a:pt x="58" y="45"/>
                      <a:pt x="63" y="45"/>
                    </a:cubicBezTo>
                    <a:cubicBezTo>
                      <a:pt x="68" y="45"/>
                      <a:pt x="72" y="41"/>
                      <a:pt x="72" y="36"/>
                    </a:cubicBezTo>
                    <a:cubicBezTo>
                      <a:pt x="72" y="36"/>
                      <a:pt x="72" y="36"/>
                      <a:pt x="72" y="36"/>
                    </a:cubicBezTo>
                    <a:cubicBezTo>
                      <a:pt x="82" y="36"/>
                      <a:pt x="82" y="36"/>
                      <a:pt x="82" y="36"/>
                    </a:cubicBezTo>
                    <a:cubicBezTo>
                      <a:pt x="83" y="36"/>
                      <a:pt x="84" y="34"/>
                      <a:pt x="84" y="33"/>
                    </a:cubicBezTo>
                    <a:cubicBezTo>
                      <a:pt x="84" y="21"/>
                      <a:pt x="84" y="21"/>
                      <a:pt x="84" y="21"/>
                    </a:cubicBezTo>
                    <a:cubicBezTo>
                      <a:pt x="84" y="20"/>
                      <a:pt x="83" y="18"/>
                      <a:pt x="82" y="18"/>
                    </a:cubicBezTo>
                    <a:close/>
                    <a:moveTo>
                      <a:pt x="20" y="40"/>
                    </a:moveTo>
                    <a:cubicBezTo>
                      <a:pt x="18" y="40"/>
                      <a:pt x="16" y="39"/>
                      <a:pt x="16" y="36"/>
                    </a:cubicBezTo>
                    <a:cubicBezTo>
                      <a:pt x="16" y="36"/>
                      <a:pt x="16" y="36"/>
                      <a:pt x="16" y="36"/>
                    </a:cubicBezTo>
                    <a:cubicBezTo>
                      <a:pt x="16" y="34"/>
                      <a:pt x="18" y="32"/>
                      <a:pt x="20" y="32"/>
                    </a:cubicBezTo>
                    <a:cubicBezTo>
                      <a:pt x="22" y="32"/>
                      <a:pt x="24" y="34"/>
                      <a:pt x="24" y="36"/>
                    </a:cubicBezTo>
                    <a:cubicBezTo>
                      <a:pt x="24" y="36"/>
                      <a:pt x="24" y="36"/>
                      <a:pt x="24" y="36"/>
                    </a:cubicBezTo>
                    <a:cubicBezTo>
                      <a:pt x="24" y="39"/>
                      <a:pt x="23" y="40"/>
                      <a:pt x="20" y="40"/>
                    </a:cubicBezTo>
                    <a:close/>
                    <a:moveTo>
                      <a:pt x="48" y="16"/>
                    </a:moveTo>
                    <a:cubicBezTo>
                      <a:pt x="48" y="16"/>
                      <a:pt x="48" y="17"/>
                      <a:pt x="47" y="17"/>
                    </a:cubicBezTo>
                    <a:cubicBezTo>
                      <a:pt x="28" y="17"/>
                      <a:pt x="28" y="17"/>
                      <a:pt x="28" y="17"/>
                    </a:cubicBezTo>
                    <a:cubicBezTo>
                      <a:pt x="27" y="17"/>
                      <a:pt x="27" y="16"/>
                      <a:pt x="27" y="15"/>
                    </a:cubicBezTo>
                    <a:cubicBezTo>
                      <a:pt x="35" y="4"/>
                      <a:pt x="35" y="4"/>
                      <a:pt x="35" y="4"/>
                    </a:cubicBezTo>
                    <a:cubicBezTo>
                      <a:pt x="35" y="4"/>
                      <a:pt x="35" y="4"/>
                      <a:pt x="35" y="4"/>
                    </a:cubicBezTo>
                    <a:cubicBezTo>
                      <a:pt x="47" y="4"/>
                      <a:pt x="47" y="4"/>
                      <a:pt x="47" y="4"/>
                    </a:cubicBezTo>
                    <a:cubicBezTo>
                      <a:pt x="48" y="4"/>
                      <a:pt x="48" y="4"/>
                      <a:pt x="48" y="5"/>
                    </a:cubicBezTo>
                    <a:lnTo>
                      <a:pt x="48" y="16"/>
                    </a:lnTo>
                    <a:close/>
                    <a:moveTo>
                      <a:pt x="53" y="17"/>
                    </a:moveTo>
                    <a:cubicBezTo>
                      <a:pt x="53" y="17"/>
                      <a:pt x="52" y="16"/>
                      <a:pt x="52" y="16"/>
                    </a:cubicBezTo>
                    <a:cubicBezTo>
                      <a:pt x="52" y="5"/>
                      <a:pt x="52" y="5"/>
                      <a:pt x="52" y="5"/>
                    </a:cubicBezTo>
                    <a:cubicBezTo>
                      <a:pt x="52" y="4"/>
                      <a:pt x="53" y="4"/>
                      <a:pt x="53" y="4"/>
                    </a:cubicBezTo>
                    <a:cubicBezTo>
                      <a:pt x="62" y="4"/>
                      <a:pt x="62" y="4"/>
                      <a:pt x="62" y="4"/>
                    </a:cubicBezTo>
                    <a:cubicBezTo>
                      <a:pt x="62" y="4"/>
                      <a:pt x="62" y="4"/>
                      <a:pt x="62" y="4"/>
                    </a:cubicBezTo>
                    <a:cubicBezTo>
                      <a:pt x="68" y="15"/>
                      <a:pt x="68" y="15"/>
                      <a:pt x="68" y="15"/>
                    </a:cubicBezTo>
                    <a:cubicBezTo>
                      <a:pt x="68" y="16"/>
                      <a:pt x="68" y="17"/>
                      <a:pt x="67" y="17"/>
                    </a:cubicBezTo>
                    <a:lnTo>
                      <a:pt x="53" y="17"/>
                    </a:lnTo>
                    <a:close/>
                    <a:moveTo>
                      <a:pt x="63" y="40"/>
                    </a:moveTo>
                    <a:cubicBezTo>
                      <a:pt x="61" y="40"/>
                      <a:pt x="59" y="39"/>
                      <a:pt x="59" y="36"/>
                    </a:cubicBezTo>
                    <a:cubicBezTo>
                      <a:pt x="59" y="36"/>
                      <a:pt x="59" y="36"/>
                      <a:pt x="59" y="36"/>
                    </a:cubicBezTo>
                    <a:cubicBezTo>
                      <a:pt x="59" y="34"/>
                      <a:pt x="61" y="32"/>
                      <a:pt x="63" y="32"/>
                    </a:cubicBezTo>
                    <a:cubicBezTo>
                      <a:pt x="65" y="32"/>
                      <a:pt x="67" y="34"/>
                      <a:pt x="67" y="36"/>
                    </a:cubicBezTo>
                    <a:cubicBezTo>
                      <a:pt x="67" y="36"/>
                      <a:pt x="67" y="36"/>
                      <a:pt x="67" y="36"/>
                    </a:cubicBezTo>
                    <a:cubicBezTo>
                      <a:pt x="67" y="39"/>
                      <a:pt x="65" y="40"/>
                      <a:pt x="63"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9" name="Freeform 7">
                <a:extLst>
                  <a:ext uri="{FF2B5EF4-FFF2-40B4-BE49-F238E27FC236}">
                    <a16:creationId xmlns:a16="http://schemas.microsoft.com/office/drawing/2014/main" id="{43CE0359-55B7-4D7D-87AB-32A762F09355}"/>
                  </a:ext>
                </a:extLst>
              </p:cNvPr>
              <p:cNvSpPr>
                <a:spLocks/>
              </p:cNvSpPr>
              <p:nvPr/>
            </p:nvSpPr>
            <p:spPr bwMode="auto">
              <a:xfrm>
                <a:off x="3108" y="2560"/>
                <a:ext cx="517" cy="5"/>
              </a:xfrm>
              <a:custGeom>
                <a:avLst/>
                <a:gdLst>
                  <a:gd name="T0" fmla="*/ 442 w 444"/>
                  <a:gd name="T1" fmla="*/ 0 h 4"/>
                  <a:gd name="T2" fmla="*/ 2 w 444"/>
                  <a:gd name="T3" fmla="*/ 0 h 4"/>
                  <a:gd name="T4" fmla="*/ 0 w 444"/>
                  <a:gd name="T5" fmla="*/ 2 h 4"/>
                  <a:gd name="T6" fmla="*/ 2 w 444"/>
                  <a:gd name="T7" fmla="*/ 4 h 4"/>
                  <a:gd name="T8" fmla="*/ 442 w 444"/>
                  <a:gd name="T9" fmla="*/ 4 h 4"/>
                  <a:gd name="T10" fmla="*/ 444 w 444"/>
                  <a:gd name="T11" fmla="*/ 2 h 4"/>
                  <a:gd name="T12" fmla="*/ 442 w 44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44" h="4">
                    <a:moveTo>
                      <a:pt x="442" y="0"/>
                    </a:moveTo>
                    <a:cubicBezTo>
                      <a:pt x="2" y="0"/>
                      <a:pt x="2" y="0"/>
                      <a:pt x="2" y="0"/>
                    </a:cubicBezTo>
                    <a:cubicBezTo>
                      <a:pt x="1" y="0"/>
                      <a:pt x="0" y="1"/>
                      <a:pt x="0" y="2"/>
                    </a:cubicBezTo>
                    <a:cubicBezTo>
                      <a:pt x="0" y="3"/>
                      <a:pt x="1" y="4"/>
                      <a:pt x="2" y="4"/>
                    </a:cubicBezTo>
                    <a:cubicBezTo>
                      <a:pt x="442" y="4"/>
                      <a:pt x="442" y="4"/>
                      <a:pt x="442" y="4"/>
                    </a:cubicBezTo>
                    <a:cubicBezTo>
                      <a:pt x="443" y="4"/>
                      <a:pt x="444" y="3"/>
                      <a:pt x="444" y="2"/>
                    </a:cubicBezTo>
                    <a:cubicBezTo>
                      <a:pt x="444" y="1"/>
                      <a:pt x="443" y="0"/>
                      <a:pt x="44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0" name="Freeform 8">
                <a:extLst>
                  <a:ext uri="{FF2B5EF4-FFF2-40B4-BE49-F238E27FC236}">
                    <a16:creationId xmlns:a16="http://schemas.microsoft.com/office/drawing/2014/main" id="{FFDF3359-BF8D-47D6-BC67-E8909BD9A0B0}"/>
                  </a:ext>
                </a:extLst>
              </p:cNvPr>
              <p:cNvSpPr>
                <a:spLocks/>
              </p:cNvSpPr>
              <p:nvPr/>
            </p:nvSpPr>
            <p:spPr bwMode="auto">
              <a:xfrm>
                <a:off x="3213" y="2556"/>
                <a:ext cx="9" cy="9"/>
              </a:xfrm>
              <a:custGeom>
                <a:avLst/>
                <a:gdLst>
                  <a:gd name="T0" fmla="*/ 0 w 8"/>
                  <a:gd name="T1" fmla="*/ 0 h 8"/>
                  <a:gd name="T2" fmla="*/ 0 w 8"/>
                  <a:gd name="T3" fmla="*/ 4 h 8"/>
                  <a:gd name="T4" fmla="*/ 4 w 8"/>
                  <a:gd name="T5" fmla="*/ 8 h 8"/>
                  <a:gd name="T6" fmla="*/ 8 w 8"/>
                  <a:gd name="T7" fmla="*/ 4 h 8"/>
                  <a:gd name="T8" fmla="*/ 8 w 8"/>
                  <a:gd name="T9" fmla="*/ 0 h 8"/>
                  <a:gd name="T10" fmla="*/ 0 w 8"/>
                  <a:gd name="T11" fmla="*/ 0 h 8"/>
                  <a:gd name="T12" fmla="*/ 0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0" y="0"/>
                    </a:moveTo>
                    <a:cubicBezTo>
                      <a:pt x="0" y="4"/>
                      <a:pt x="0" y="4"/>
                      <a:pt x="0" y="4"/>
                    </a:cubicBezTo>
                    <a:cubicBezTo>
                      <a:pt x="0" y="6"/>
                      <a:pt x="2" y="8"/>
                      <a:pt x="4" y="8"/>
                    </a:cubicBezTo>
                    <a:cubicBezTo>
                      <a:pt x="7" y="8"/>
                      <a:pt x="8" y="6"/>
                      <a:pt x="8" y="4"/>
                    </a:cubicBezTo>
                    <a:cubicBezTo>
                      <a:pt x="8" y="0"/>
                      <a:pt x="8" y="0"/>
                      <a:pt x="8"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1" name="Freeform 9">
                <a:extLst>
                  <a:ext uri="{FF2B5EF4-FFF2-40B4-BE49-F238E27FC236}">
                    <a16:creationId xmlns:a16="http://schemas.microsoft.com/office/drawing/2014/main" id="{15986353-BBCF-4FD3-9573-1C83A102E981}"/>
                  </a:ext>
                </a:extLst>
              </p:cNvPr>
              <p:cNvSpPr>
                <a:spLocks/>
              </p:cNvSpPr>
              <p:nvPr/>
            </p:nvSpPr>
            <p:spPr bwMode="auto">
              <a:xfrm>
                <a:off x="3266" y="2556"/>
                <a:ext cx="11" cy="9"/>
              </a:xfrm>
              <a:custGeom>
                <a:avLst/>
                <a:gdLst>
                  <a:gd name="T0" fmla="*/ 0 w 9"/>
                  <a:gd name="T1" fmla="*/ 0 h 8"/>
                  <a:gd name="T2" fmla="*/ 0 w 9"/>
                  <a:gd name="T3" fmla="*/ 4 h 8"/>
                  <a:gd name="T4" fmla="*/ 5 w 9"/>
                  <a:gd name="T5" fmla="*/ 8 h 8"/>
                  <a:gd name="T6" fmla="*/ 9 w 9"/>
                  <a:gd name="T7" fmla="*/ 4 h 8"/>
                  <a:gd name="T8" fmla="*/ 9 w 9"/>
                  <a:gd name="T9" fmla="*/ 0 h 8"/>
                  <a:gd name="T10" fmla="*/ 0 w 9"/>
                  <a:gd name="T11" fmla="*/ 0 h 8"/>
                  <a:gd name="T12" fmla="*/ 0 w 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0" y="0"/>
                    </a:moveTo>
                    <a:cubicBezTo>
                      <a:pt x="0" y="4"/>
                      <a:pt x="0" y="4"/>
                      <a:pt x="0" y="4"/>
                    </a:cubicBezTo>
                    <a:cubicBezTo>
                      <a:pt x="0" y="6"/>
                      <a:pt x="2" y="8"/>
                      <a:pt x="5" y="8"/>
                    </a:cubicBezTo>
                    <a:cubicBezTo>
                      <a:pt x="7" y="8"/>
                      <a:pt x="9" y="6"/>
                      <a:pt x="9" y="4"/>
                    </a:cubicBezTo>
                    <a:cubicBezTo>
                      <a:pt x="9" y="0"/>
                      <a:pt x="9" y="0"/>
                      <a:pt x="9"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2" name="Freeform 10">
                <a:extLst>
                  <a:ext uri="{FF2B5EF4-FFF2-40B4-BE49-F238E27FC236}">
                    <a16:creationId xmlns:a16="http://schemas.microsoft.com/office/drawing/2014/main" id="{8A876896-3C93-4A67-8C4C-7296475753EC}"/>
                  </a:ext>
                </a:extLst>
              </p:cNvPr>
              <p:cNvSpPr>
                <a:spLocks noEditPoints="1"/>
              </p:cNvSpPr>
              <p:nvPr/>
            </p:nvSpPr>
            <p:spPr bwMode="auto">
              <a:xfrm>
                <a:off x="3209" y="2510"/>
                <a:ext cx="71" cy="46"/>
              </a:xfrm>
              <a:custGeom>
                <a:avLst/>
                <a:gdLst>
                  <a:gd name="T0" fmla="*/ 60 w 61"/>
                  <a:gd name="T1" fmla="*/ 22 h 40"/>
                  <a:gd name="T2" fmla="*/ 57 w 61"/>
                  <a:gd name="T3" fmla="*/ 19 h 40"/>
                  <a:gd name="T4" fmla="*/ 49 w 61"/>
                  <a:gd name="T5" fmla="*/ 4 h 40"/>
                  <a:gd name="T6" fmla="*/ 43 w 61"/>
                  <a:gd name="T7" fmla="*/ 0 h 40"/>
                  <a:gd name="T8" fmla="*/ 32 w 61"/>
                  <a:gd name="T9" fmla="*/ 0 h 40"/>
                  <a:gd name="T10" fmla="*/ 18 w 61"/>
                  <a:gd name="T11" fmla="*/ 0 h 40"/>
                  <a:gd name="T12" fmla="*/ 12 w 61"/>
                  <a:gd name="T13" fmla="*/ 4 h 40"/>
                  <a:gd name="T14" fmla="*/ 4 w 61"/>
                  <a:gd name="T15" fmla="*/ 19 h 40"/>
                  <a:gd name="T16" fmla="*/ 1 w 61"/>
                  <a:gd name="T17" fmla="*/ 22 h 40"/>
                  <a:gd name="T18" fmla="*/ 0 w 61"/>
                  <a:gd name="T19" fmla="*/ 25 h 40"/>
                  <a:gd name="T20" fmla="*/ 0 w 61"/>
                  <a:gd name="T21" fmla="*/ 37 h 40"/>
                  <a:gd name="T22" fmla="*/ 3 w 61"/>
                  <a:gd name="T23" fmla="*/ 40 h 40"/>
                  <a:gd name="T24" fmla="*/ 58 w 61"/>
                  <a:gd name="T25" fmla="*/ 40 h 40"/>
                  <a:gd name="T26" fmla="*/ 61 w 61"/>
                  <a:gd name="T27" fmla="*/ 37 h 40"/>
                  <a:gd name="T28" fmla="*/ 61 w 61"/>
                  <a:gd name="T29" fmla="*/ 25 h 40"/>
                  <a:gd name="T30" fmla="*/ 60 w 61"/>
                  <a:gd name="T31" fmla="*/ 22 h 40"/>
                  <a:gd name="T32" fmla="*/ 10 w 61"/>
                  <a:gd name="T33" fmla="*/ 15 h 40"/>
                  <a:gd name="T34" fmla="*/ 16 w 61"/>
                  <a:gd name="T35" fmla="*/ 5 h 40"/>
                  <a:gd name="T36" fmla="*/ 19 w 61"/>
                  <a:gd name="T37" fmla="*/ 3 h 40"/>
                  <a:gd name="T38" fmla="*/ 42 w 61"/>
                  <a:gd name="T39" fmla="*/ 3 h 40"/>
                  <a:gd name="T40" fmla="*/ 45 w 61"/>
                  <a:gd name="T41" fmla="*/ 5 h 40"/>
                  <a:gd name="T42" fmla="*/ 51 w 61"/>
                  <a:gd name="T43" fmla="*/ 15 h 40"/>
                  <a:gd name="T44" fmla="*/ 49 w 61"/>
                  <a:gd name="T45" fmla="*/ 17 h 40"/>
                  <a:gd name="T46" fmla="*/ 12 w 61"/>
                  <a:gd name="T47" fmla="*/ 17 h 40"/>
                  <a:gd name="T48" fmla="*/ 10 w 61"/>
                  <a:gd name="T49" fmla="*/ 15 h 40"/>
                  <a:gd name="T50" fmla="*/ 10 w 61"/>
                  <a:gd name="T51" fmla="*/ 35 h 40"/>
                  <a:gd name="T52" fmla="*/ 5 w 61"/>
                  <a:gd name="T53" fmla="*/ 31 h 40"/>
                  <a:gd name="T54" fmla="*/ 10 w 61"/>
                  <a:gd name="T55" fmla="*/ 26 h 40"/>
                  <a:gd name="T56" fmla="*/ 14 w 61"/>
                  <a:gd name="T57" fmla="*/ 31 h 40"/>
                  <a:gd name="T58" fmla="*/ 10 w 61"/>
                  <a:gd name="T59" fmla="*/ 35 h 40"/>
                  <a:gd name="T60" fmla="*/ 38 w 61"/>
                  <a:gd name="T61" fmla="*/ 37 h 40"/>
                  <a:gd name="T62" fmla="*/ 37 w 61"/>
                  <a:gd name="T63" fmla="*/ 37 h 40"/>
                  <a:gd name="T64" fmla="*/ 24 w 61"/>
                  <a:gd name="T65" fmla="*/ 37 h 40"/>
                  <a:gd name="T66" fmla="*/ 23 w 61"/>
                  <a:gd name="T67" fmla="*/ 37 h 40"/>
                  <a:gd name="T68" fmla="*/ 23 w 61"/>
                  <a:gd name="T69" fmla="*/ 31 h 40"/>
                  <a:gd name="T70" fmla="*/ 24 w 61"/>
                  <a:gd name="T71" fmla="*/ 30 h 40"/>
                  <a:gd name="T72" fmla="*/ 37 w 61"/>
                  <a:gd name="T73" fmla="*/ 30 h 40"/>
                  <a:gd name="T74" fmla="*/ 38 w 61"/>
                  <a:gd name="T75" fmla="*/ 31 h 40"/>
                  <a:gd name="T76" fmla="*/ 38 w 61"/>
                  <a:gd name="T77" fmla="*/ 37 h 40"/>
                  <a:gd name="T78" fmla="*/ 38 w 61"/>
                  <a:gd name="T79" fmla="*/ 37 h 40"/>
                  <a:gd name="T80" fmla="*/ 51 w 61"/>
                  <a:gd name="T81" fmla="*/ 35 h 40"/>
                  <a:gd name="T82" fmla="*/ 47 w 61"/>
                  <a:gd name="T83" fmla="*/ 31 h 40"/>
                  <a:gd name="T84" fmla="*/ 51 w 61"/>
                  <a:gd name="T85" fmla="*/ 26 h 40"/>
                  <a:gd name="T86" fmla="*/ 56 w 61"/>
                  <a:gd name="T87" fmla="*/ 31 h 40"/>
                  <a:gd name="T88" fmla="*/ 51 w 61"/>
                  <a:gd name="T8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 h="40">
                    <a:moveTo>
                      <a:pt x="60" y="22"/>
                    </a:moveTo>
                    <a:cubicBezTo>
                      <a:pt x="60" y="22"/>
                      <a:pt x="57" y="19"/>
                      <a:pt x="57" y="19"/>
                    </a:cubicBezTo>
                    <a:cubicBezTo>
                      <a:pt x="57" y="19"/>
                      <a:pt x="49" y="4"/>
                      <a:pt x="49" y="4"/>
                    </a:cubicBezTo>
                    <a:cubicBezTo>
                      <a:pt x="48" y="2"/>
                      <a:pt x="46" y="0"/>
                      <a:pt x="43" y="0"/>
                    </a:cubicBezTo>
                    <a:cubicBezTo>
                      <a:pt x="40" y="0"/>
                      <a:pt x="32" y="0"/>
                      <a:pt x="32" y="0"/>
                    </a:cubicBezTo>
                    <a:cubicBezTo>
                      <a:pt x="32" y="0"/>
                      <a:pt x="21" y="0"/>
                      <a:pt x="18" y="0"/>
                    </a:cubicBezTo>
                    <a:cubicBezTo>
                      <a:pt x="15" y="0"/>
                      <a:pt x="13" y="2"/>
                      <a:pt x="12" y="4"/>
                    </a:cubicBezTo>
                    <a:cubicBezTo>
                      <a:pt x="11" y="4"/>
                      <a:pt x="3" y="19"/>
                      <a:pt x="4" y="19"/>
                    </a:cubicBezTo>
                    <a:cubicBezTo>
                      <a:pt x="4" y="19"/>
                      <a:pt x="1" y="22"/>
                      <a:pt x="1" y="22"/>
                    </a:cubicBezTo>
                    <a:cubicBezTo>
                      <a:pt x="0" y="23"/>
                      <a:pt x="0" y="24"/>
                      <a:pt x="0" y="25"/>
                    </a:cubicBezTo>
                    <a:cubicBezTo>
                      <a:pt x="0" y="25"/>
                      <a:pt x="0" y="35"/>
                      <a:pt x="0" y="37"/>
                    </a:cubicBezTo>
                    <a:cubicBezTo>
                      <a:pt x="0" y="39"/>
                      <a:pt x="0" y="40"/>
                      <a:pt x="3" y="40"/>
                    </a:cubicBezTo>
                    <a:cubicBezTo>
                      <a:pt x="58" y="40"/>
                      <a:pt x="58" y="40"/>
                      <a:pt x="58" y="40"/>
                    </a:cubicBezTo>
                    <a:cubicBezTo>
                      <a:pt x="61" y="40"/>
                      <a:pt x="61" y="39"/>
                      <a:pt x="61" y="37"/>
                    </a:cubicBezTo>
                    <a:cubicBezTo>
                      <a:pt x="61" y="35"/>
                      <a:pt x="61" y="25"/>
                      <a:pt x="61" y="25"/>
                    </a:cubicBezTo>
                    <a:cubicBezTo>
                      <a:pt x="61" y="24"/>
                      <a:pt x="61" y="23"/>
                      <a:pt x="60" y="22"/>
                    </a:cubicBezTo>
                    <a:close/>
                    <a:moveTo>
                      <a:pt x="10" y="15"/>
                    </a:moveTo>
                    <a:cubicBezTo>
                      <a:pt x="10" y="15"/>
                      <a:pt x="15" y="5"/>
                      <a:pt x="16" y="5"/>
                    </a:cubicBezTo>
                    <a:cubicBezTo>
                      <a:pt x="16" y="4"/>
                      <a:pt x="18" y="3"/>
                      <a:pt x="19" y="3"/>
                    </a:cubicBezTo>
                    <a:cubicBezTo>
                      <a:pt x="42" y="3"/>
                      <a:pt x="42" y="3"/>
                      <a:pt x="42" y="3"/>
                    </a:cubicBezTo>
                    <a:cubicBezTo>
                      <a:pt x="43" y="3"/>
                      <a:pt x="45" y="4"/>
                      <a:pt x="45" y="5"/>
                    </a:cubicBezTo>
                    <a:cubicBezTo>
                      <a:pt x="45" y="5"/>
                      <a:pt x="51" y="15"/>
                      <a:pt x="51" y="15"/>
                    </a:cubicBezTo>
                    <a:cubicBezTo>
                      <a:pt x="51" y="16"/>
                      <a:pt x="51" y="17"/>
                      <a:pt x="49" y="17"/>
                    </a:cubicBezTo>
                    <a:cubicBezTo>
                      <a:pt x="12" y="17"/>
                      <a:pt x="12" y="17"/>
                      <a:pt x="12" y="17"/>
                    </a:cubicBezTo>
                    <a:cubicBezTo>
                      <a:pt x="10" y="17"/>
                      <a:pt x="10" y="16"/>
                      <a:pt x="10" y="15"/>
                    </a:cubicBezTo>
                    <a:close/>
                    <a:moveTo>
                      <a:pt x="10" y="35"/>
                    </a:moveTo>
                    <a:cubicBezTo>
                      <a:pt x="7" y="35"/>
                      <a:pt x="5" y="33"/>
                      <a:pt x="5" y="31"/>
                    </a:cubicBezTo>
                    <a:cubicBezTo>
                      <a:pt x="5" y="28"/>
                      <a:pt x="7" y="26"/>
                      <a:pt x="10" y="26"/>
                    </a:cubicBezTo>
                    <a:cubicBezTo>
                      <a:pt x="12" y="26"/>
                      <a:pt x="14" y="28"/>
                      <a:pt x="14" y="31"/>
                    </a:cubicBezTo>
                    <a:cubicBezTo>
                      <a:pt x="14" y="33"/>
                      <a:pt x="12" y="35"/>
                      <a:pt x="10" y="35"/>
                    </a:cubicBezTo>
                    <a:close/>
                    <a:moveTo>
                      <a:pt x="38" y="37"/>
                    </a:moveTo>
                    <a:cubicBezTo>
                      <a:pt x="38" y="37"/>
                      <a:pt x="37" y="37"/>
                      <a:pt x="37" y="37"/>
                    </a:cubicBezTo>
                    <a:cubicBezTo>
                      <a:pt x="24" y="37"/>
                      <a:pt x="24" y="37"/>
                      <a:pt x="24" y="37"/>
                    </a:cubicBezTo>
                    <a:cubicBezTo>
                      <a:pt x="24" y="37"/>
                      <a:pt x="23" y="37"/>
                      <a:pt x="23" y="37"/>
                    </a:cubicBezTo>
                    <a:cubicBezTo>
                      <a:pt x="23" y="31"/>
                      <a:pt x="23" y="31"/>
                      <a:pt x="23" y="31"/>
                    </a:cubicBezTo>
                    <a:cubicBezTo>
                      <a:pt x="23" y="30"/>
                      <a:pt x="24" y="30"/>
                      <a:pt x="24" y="30"/>
                    </a:cubicBezTo>
                    <a:cubicBezTo>
                      <a:pt x="37" y="30"/>
                      <a:pt x="37" y="30"/>
                      <a:pt x="37" y="30"/>
                    </a:cubicBezTo>
                    <a:cubicBezTo>
                      <a:pt x="37" y="30"/>
                      <a:pt x="38" y="30"/>
                      <a:pt x="38" y="31"/>
                    </a:cubicBezTo>
                    <a:cubicBezTo>
                      <a:pt x="38" y="37"/>
                      <a:pt x="38" y="37"/>
                      <a:pt x="38" y="37"/>
                    </a:cubicBezTo>
                    <a:cubicBezTo>
                      <a:pt x="38" y="37"/>
                      <a:pt x="38" y="37"/>
                      <a:pt x="38" y="37"/>
                    </a:cubicBezTo>
                    <a:close/>
                    <a:moveTo>
                      <a:pt x="51" y="35"/>
                    </a:moveTo>
                    <a:cubicBezTo>
                      <a:pt x="49" y="35"/>
                      <a:pt x="47" y="33"/>
                      <a:pt x="47" y="31"/>
                    </a:cubicBezTo>
                    <a:cubicBezTo>
                      <a:pt x="47" y="28"/>
                      <a:pt x="49" y="26"/>
                      <a:pt x="51" y="26"/>
                    </a:cubicBezTo>
                    <a:cubicBezTo>
                      <a:pt x="54" y="26"/>
                      <a:pt x="56" y="28"/>
                      <a:pt x="56" y="31"/>
                    </a:cubicBezTo>
                    <a:cubicBezTo>
                      <a:pt x="56" y="33"/>
                      <a:pt x="54" y="35"/>
                      <a:pt x="51"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3" name="Freeform 11">
                <a:extLst>
                  <a:ext uri="{FF2B5EF4-FFF2-40B4-BE49-F238E27FC236}">
                    <a16:creationId xmlns:a16="http://schemas.microsoft.com/office/drawing/2014/main" id="{6CC45DE3-FC09-4E8B-867C-CC3D90F42D5C}"/>
                  </a:ext>
                </a:extLst>
              </p:cNvPr>
              <p:cNvSpPr>
                <a:spLocks noEditPoints="1"/>
              </p:cNvSpPr>
              <p:nvPr/>
            </p:nvSpPr>
            <p:spPr bwMode="auto">
              <a:xfrm>
                <a:off x="3126" y="2446"/>
                <a:ext cx="74" cy="116"/>
              </a:xfrm>
              <a:custGeom>
                <a:avLst/>
                <a:gdLst>
                  <a:gd name="T0" fmla="*/ 63 w 63"/>
                  <a:gd name="T1" fmla="*/ 0 h 100"/>
                  <a:gd name="T2" fmla="*/ 0 w 63"/>
                  <a:gd name="T3" fmla="*/ 0 h 100"/>
                  <a:gd name="T4" fmla="*/ 0 w 63"/>
                  <a:gd name="T5" fmla="*/ 63 h 100"/>
                  <a:gd name="T6" fmla="*/ 7 w 63"/>
                  <a:gd name="T7" fmla="*/ 63 h 100"/>
                  <a:gd name="T8" fmla="*/ 7 w 63"/>
                  <a:gd name="T9" fmla="*/ 100 h 100"/>
                  <a:gd name="T10" fmla="*/ 16 w 63"/>
                  <a:gd name="T11" fmla="*/ 100 h 100"/>
                  <a:gd name="T12" fmla="*/ 16 w 63"/>
                  <a:gd name="T13" fmla="*/ 63 h 100"/>
                  <a:gd name="T14" fmla="*/ 63 w 63"/>
                  <a:gd name="T15" fmla="*/ 63 h 100"/>
                  <a:gd name="T16" fmla="*/ 63 w 63"/>
                  <a:gd name="T17" fmla="*/ 0 h 100"/>
                  <a:gd name="T18" fmla="*/ 43 w 63"/>
                  <a:gd name="T19" fmla="*/ 31 h 100"/>
                  <a:gd name="T20" fmla="*/ 39 w 63"/>
                  <a:gd name="T21" fmla="*/ 35 h 100"/>
                  <a:gd name="T22" fmla="*/ 34 w 63"/>
                  <a:gd name="T23" fmla="*/ 36 h 100"/>
                  <a:gd name="T24" fmla="*/ 27 w 63"/>
                  <a:gd name="T25" fmla="*/ 36 h 100"/>
                  <a:gd name="T26" fmla="*/ 27 w 63"/>
                  <a:gd name="T27" fmla="*/ 49 h 100"/>
                  <a:gd name="T28" fmla="*/ 21 w 63"/>
                  <a:gd name="T29" fmla="*/ 49 h 100"/>
                  <a:gd name="T30" fmla="*/ 21 w 63"/>
                  <a:gd name="T31" fmla="*/ 15 h 100"/>
                  <a:gd name="T32" fmla="*/ 34 w 63"/>
                  <a:gd name="T33" fmla="*/ 15 h 100"/>
                  <a:gd name="T34" fmla="*/ 39 w 63"/>
                  <a:gd name="T35" fmla="*/ 16 h 100"/>
                  <a:gd name="T36" fmla="*/ 43 w 63"/>
                  <a:gd name="T37" fmla="*/ 20 h 100"/>
                  <a:gd name="T38" fmla="*/ 44 w 63"/>
                  <a:gd name="T39" fmla="*/ 26 h 100"/>
                  <a:gd name="T40" fmla="*/ 43 w 63"/>
                  <a:gd name="T41"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100">
                    <a:moveTo>
                      <a:pt x="63" y="0"/>
                    </a:moveTo>
                    <a:cubicBezTo>
                      <a:pt x="0" y="0"/>
                      <a:pt x="0" y="0"/>
                      <a:pt x="0" y="0"/>
                    </a:cubicBezTo>
                    <a:cubicBezTo>
                      <a:pt x="0" y="63"/>
                      <a:pt x="0" y="63"/>
                      <a:pt x="0" y="63"/>
                    </a:cubicBezTo>
                    <a:cubicBezTo>
                      <a:pt x="7" y="63"/>
                      <a:pt x="7" y="63"/>
                      <a:pt x="7" y="63"/>
                    </a:cubicBezTo>
                    <a:cubicBezTo>
                      <a:pt x="7" y="100"/>
                      <a:pt x="7" y="100"/>
                      <a:pt x="7" y="100"/>
                    </a:cubicBezTo>
                    <a:cubicBezTo>
                      <a:pt x="16" y="100"/>
                      <a:pt x="16" y="100"/>
                      <a:pt x="16" y="100"/>
                    </a:cubicBezTo>
                    <a:cubicBezTo>
                      <a:pt x="16" y="63"/>
                      <a:pt x="16" y="63"/>
                      <a:pt x="16" y="63"/>
                    </a:cubicBezTo>
                    <a:cubicBezTo>
                      <a:pt x="63" y="63"/>
                      <a:pt x="63" y="63"/>
                      <a:pt x="63" y="63"/>
                    </a:cubicBezTo>
                    <a:lnTo>
                      <a:pt x="63" y="0"/>
                    </a:lnTo>
                    <a:close/>
                    <a:moveTo>
                      <a:pt x="43" y="31"/>
                    </a:moveTo>
                    <a:cubicBezTo>
                      <a:pt x="42" y="33"/>
                      <a:pt x="41" y="34"/>
                      <a:pt x="39" y="35"/>
                    </a:cubicBezTo>
                    <a:cubicBezTo>
                      <a:pt x="38" y="36"/>
                      <a:pt x="36" y="36"/>
                      <a:pt x="34" y="36"/>
                    </a:cubicBezTo>
                    <a:cubicBezTo>
                      <a:pt x="27" y="36"/>
                      <a:pt x="27" y="36"/>
                      <a:pt x="27" y="36"/>
                    </a:cubicBezTo>
                    <a:cubicBezTo>
                      <a:pt x="27" y="49"/>
                      <a:pt x="27" y="49"/>
                      <a:pt x="27" y="49"/>
                    </a:cubicBezTo>
                    <a:cubicBezTo>
                      <a:pt x="21" y="49"/>
                      <a:pt x="21" y="49"/>
                      <a:pt x="21" y="49"/>
                    </a:cubicBezTo>
                    <a:cubicBezTo>
                      <a:pt x="21" y="15"/>
                      <a:pt x="21" y="15"/>
                      <a:pt x="21" y="15"/>
                    </a:cubicBezTo>
                    <a:cubicBezTo>
                      <a:pt x="34" y="15"/>
                      <a:pt x="34" y="15"/>
                      <a:pt x="34" y="15"/>
                    </a:cubicBezTo>
                    <a:cubicBezTo>
                      <a:pt x="36" y="15"/>
                      <a:pt x="38" y="15"/>
                      <a:pt x="39" y="16"/>
                    </a:cubicBezTo>
                    <a:cubicBezTo>
                      <a:pt x="41" y="17"/>
                      <a:pt x="42" y="18"/>
                      <a:pt x="43" y="20"/>
                    </a:cubicBezTo>
                    <a:cubicBezTo>
                      <a:pt x="44" y="22"/>
                      <a:pt x="44" y="23"/>
                      <a:pt x="44" y="26"/>
                    </a:cubicBezTo>
                    <a:cubicBezTo>
                      <a:pt x="44" y="28"/>
                      <a:pt x="44" y="30"/>
                      <a:pt x="43"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4" name="Freeform 12">
                <a:extLst>
                  <a:ext uri="{FF2B5EF4-FFF2-40B4-BE49-F238E27FC236}">
                    <a16:creationId xmlns:a16="http://schemas.microsoft.com/office/drawing/2014/main" id="{210472D4-191D-42C2-99ED-33C4DF5967C5}"/>
                  </a:ext>
                </a:extLst>
              </p:cNvPr>
              <p:cNvSpPr>
                <a:spLocks/>
              </p:cNvSpPr>
              <p:nvPr/>
            </p:nvSpPr>
            <p:spPr bwMode="auto">
              <a:xfrm>
                <a:off x="3158" y="2471"/>
                <a:ext cx="13" cy="10"/>
              </a:xfrm>
              <a:custGeom>
                <a:avLst/>
                <a:gdLst>
                  <a:gd name="T0" fmla="*/ 7 w 11"/>
                  <a:gd name="T1" fmla="*/ 0 h 9"/>
                  <a:gd name="T2" fmla="*/ 0 w 11"/>
                  <a:gd name="T3" fmla="*/ 0 h 9"/>
                  <a:gd name="T4" fmla="*/ 0 w 11"/>
                  <a:gd name="T5" fmla="*/ 9 h 9"/>
                  <a:gd name="T6" fmla="*/ 7 w 11"/>
                  <a:gd name="T7" fmla="*/ 9 h 9"/>
                  <a:gd name="T8" fmla="*/ 10 w 11"/>
                  <a:gd name="T9" fmla="*/ 8 h 9"/>
                  <a:gd name="T10" fmla="*/ 11 w 11"/>
                  <a:gd name="T11" fmla="*/ 5 h 9"/>
                  <a:gd name="T12" fmla="*/ 10 w 11"/>
                  <a:gd name="T13" fmla="*/ 1 h 9"/>
                  <a:gd name="T14" fmla="*/ 7 w 1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7" y="0"/>
                    </a:moveTo>
                    <a:cubicBezTo>
                      <a:pt x="0" y="0"/>
                      <a:pt x="0" y="0"/>
                      <a:pt x="0" y="0"/>
                    </a:cubicBezTo>
                    <a:cubicBezTo>
                      <a:pt x="0" y="9"/>
                      <a:pt x="0" y="9"/>
                      <a:pt x="0" y="9"/>
                    </a:cubicBezTo>
                    <a:cubicBezTo>
                      <a:pt x="7" y="9"/>
                      <a:pt x="7" y="9"/>
                      <a:pt x="7" y="9"/>
                    </a:cubicBezTo>
                    <a:cubicBezTo>
                      <a:pt x="8" y="9"/>
                      <a:pt x="9" y="9"/>
                      <a:pt x="10" y="8"/>
                    </a:cubicBezTo>
                    <a:cubicBezTo>
                      <a:pt x="11" y="7"/>
                      <a:pt x="11" y="6"/>
                      <a:pt x="11" y="5"/>
                    </a:cubicBezTo>
                    <a:cubicBezTo>
                      <a:pt x="11" y="3"/>
                      <a:pt x="11" y="2"/>
                      <a:pt x="10" y="1"/>
                    </a:cubicBezTo>
                    <a:cubicBezTo>
                      <a:pt x="9" y="0"/>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5" name="Freeform 13">
                <a:extLst>
                  <a:ext uri="{FF2B5EF4-FFF2-40B4-BE49-F238E27FC236}">
                    <a16:creationId xmlns:a16="http://schemas.microsoft.com/office/drawing/2014/main" id="{A1A2E3B6-C450-414E-93AC-8D93C397C8C9}"/>
                  </a:ext>
                </a:extLst>
              </p:cNvPr>
              <p:cNvSpPr>
                <a:spLocks noEditPoints="1"/>
              </p:cNvSpPr>
              <p:nvPr/>
            </p:nvSpPr>
            <p:spPr bwMode="auto">
              <a:xfrm>
                <a:off x="3436" y="2429"/>
                <a:ext cx="181" cy="131"/>
              </a:xfrm>
              <a:custGeom>
                <a:avLst/>
                <a:gdLst>
                  <a:gd name="T0" fmla="*/ 0 w 155"/>
                  <a:gd name="T1" fmla="*/ 112 h 113"/>
                  <a:gd name="T2" fmla="*/ 51 w 155"/>
                  <a:gd name="T3" fmla="*/ 113 h 113"/>
                  <a:gd name="T4" fmla="*/ 52 w 155"/>
                  <a:gd name="T5" fmla="*/ 95 h 113"/>
                  <a:gd name="T6" fmla="*/ 100 w 155"/>
                  <a:gd name="T7" fmla="*/ 94 h 113"/>
                  <a:gd name="T8" fmla="*/ 101 w 155"/>
                  <a:gd name="T9" fmla="*/ 112 h 113"/>
                  <a:gd name="T10" fmla="*/ 154 w 155"/>
                  <a:gd name="T11" fmla="*/ 113 h 113"/>
                  <a:gd name="T12" fmla="*/ 155 w 155"/>
                  <a:gd name="T13" fmla="*/ 6 h 113"/>
                  <a:gd name="T14" fmla="*/ 5 w 155"/>
                  <a:gd name="T15" fmla="*/ 1 h 113"/>
                  <a:gd name="T16" fmla="*/ 21 w 155"/>
                  <a:gd name="T17" fmla="*/ 80 h 113"/>
                  <a:gd name="T18" fmla="*/ 8 w 155"/>
                  <a:gd name="T19" fmla="*/ 67 h 113"/>
                  <a:gd name="T20" fmla="*/ 21 w 155"/>
                  <a:gd name="T21" fmla="*/ 80 h 113"/>
                  <a:gd name="T22" fmla="*/ 8 w 155"/>
                  <a:gd name="T23" fmla="*/ 51 h 113"/>
                  <a:gd name="T24" fmla="*/ 21 w 155"/>
                  <a:gd name="T25" fmla="*/ 38 h 113"/>
                  <a:gd name="T26" fmla="*/ 21 w 155"/>
                  <a:gd name="T27" fmla="*/ 22 h 113"/>
                  <a:gd name="T28" fmla="*/ 8 w 155"/>
                  <a:gd name="T29" fmla="*/ 9 h 113"/>
                  <a:gd name="T30" fmla="*/ 21 w 155"/>
                  <a:gd name="T31" fmla="*/ 22 h 113"/>
                  <a:gd name="T32" fmla="*/ 26 w 155"/>
                  <a:gd name="T33" fmla="*/ 80 h 113"/>
                  <a:gd name="T34" fmla="*/ 43 w 155"/>
                  <a:gd name="T35" fmla="*/ 67 h 113"/>
                  <a:gd name="T36" fmla="*/ 43 w 155"/>
                  <a:gd name="T37" fmla="*/ 51 h 113"/>
                  <a:gd name="T38" fmla="*/ 26 w 155"/>
                  <a:gd name="T39" fmla="*/ 38 h 113"/>
                  <a:gd name="T40" fmla="*/ 43 w 155"/>
                  <a:gd name="T41" fmla="*/ 51 h 113"/>
                  <a:gd name="T42" fmla="*/ 26 w 155"/>
                  <a:gd name="T43" fmla="*/ 22 h 113"/>
                  <a:gd name="T44" fmla="*/ 43 w 155"/>
                  <a:gd name="T45" fmla="*/ 9 h 113"/>
                  <a:gd name="T46" fmla="*/ 64 w 155"/>
                  <a:gd name="T47" fmla="*/ 80 h 113"/>
                  <a:gd name="T48" fmla="*/ 47 w 155"/>
                  <a:gd name="T49" fmla="*/ 67 h 113"/>
                  <a:gd name="T50" fmla="*/ 64 w 155"/>
                  <a:gd name="T51" fmla="*/ 80 h 113"/>
                  <a:gd name="T52" fmla="*/ 47 w 155"/>
                  <a:gd name="T53" fmla="*/ 51 h 113"/>
                  <a:gd name="T54" fmla="*/ 64 w 155"/>
                  <a:gd name="T55" fmla="*/ 38 h 113"/>
                  <a:gd name="T56" fmla="*/ 64 w 155"/>
                  <a:gd name="T57" fmla="*/ 22 h 113"/>
                  <a:gd name="T58" fmla="*/ 47 w 155"/>
                  <a:gd name="T59" fmla="*/ 9 h 113"/>
                  <a:gd name="T60" fmla="*/ 64 w 155"/>
                  <a:gd name="T61" fmla="*/ 22 h 113"/>
                  <a:gd name="T62" fmla="*/ 69 w 155"/>
                  <a:gd name="T63" fmla="*/ 80 h 113"/>
                  <a:gd name="T64" fmla="*/ 85 w 155"/>
                  <a:gd name="T65" fmla="*/ 67 h 113"/>
                  <a:gd name="T66" fmla="*/ 85 w 155"/>
                  <a:gd name="T67" fmla="*/ 51 h 113"/>
                  <a:gd name="T68" fmla="*/ 69 w 155"/>
                  <a:gd name="T69" fmla="*/ 38 h 113"/>
                  <a:gd name="T70" fmla="*/ 85 w 155"/>
                  <a:gd name="T71" fmla="*/ 51 h 113"/>
                  <a:gd name="T72" fmla="*/ 69 w 155"/>
                  <a:gd name="T73" fmla="*/ 22 h 113"/>
                  <a:gd name="T74" fmla="*/ 85 w 155"/>
                  <a:gd name="T75" fmla="*/ 9 h 113"/>
                  <a:gd name="T76" fmla="*/ 106 w 155"/>
                  <a:gd name="T77" fmla="*/ 79 h 113"/>
                  <a:gd name="T78" fmla="*/ 90 w 155"/>
                  <a:gd name="T79" fmla="*/ 67 h 113"/>
                  <a:gd name="T80" fmla="*/ 106 w 155"/>
                  <a:gd name="T81" fmla="*/ 79 h 113"/>
                  <a:gd name="T82" fmla="*/ 90 w 155"/>
                  <a:gd name="T83" fmla="*/ 51 h 113"/>
                  <a:gd name="T84" fmla="*/ 106 w 155"/>
                  <a:gd name="T85" fmla="*/ 38 h 113"/>
                  <a:gd name="T86" fmla="*/ 106 w 155"/>
                  <a:gd name="T87" fmla="*/ 22 h 113"/>
                  <a:gd name="T88" fmla="*/ 90 w 155"/>
                  <a:gd name="T89" fmla="*/ 9 h 113"/>
                  <a:gd name="T90" fmla="*/ 106 w 155"/>
                  <a:gd name="T91" fmla="*/ 22 h 113"/>
                  <a:gd name="T92" fmla="*/ 111 w 155"/>
                  <a:gd name="T93" fmla="*/ 79 h 113"/>
                  <a:gd name="T94" fmla="*/ 127 w 155"/>
                  <a:gd name="T95" fmla="*/ 67 h 113"/>
                  <a:gd name="T96" fmla="*/ 127 w 155"/>
                  <a:gd name="T97" fmla="*/ 51 h 113"/>
                  <a:gd name="T98" fmla="*/ 111 w 155"/>
                  <a:gd name="T99" fmla="*/ 38 h 113"/>
                  <a:gd name="T100" fmla="*/ 127 w 155"/>
                  <a:gd name="T101" fmla="*/ 51 h 113"/>
                  <a:gd name="T102" fmla="*/ 111 w 155"/>
                  <a:gd name="T103" fmla="*/ 22 h 113"/>
                  <a:gd name="T104" fmla="*/ 127 w 155"/>
                  <a:gd name="T105" fmla="*/ 9 h 113"/>
                  <a:gd name="T106" fmla="*/ 148 w 155"/>
                  <a:gd name="T107" fmla="*/ 79 h 113"/>
                  <a:gd name="T108" fmla="*/ 132 w 155"/>
                  <a:gd name="T109" fmla="*/ 67 h 113"/>
                  <a:gd name="T110" fmla="*/ 148 w 155"/>
                  <a:gd name="T111" fmla="*/ 79 h 113"/>
                  <a:gd name="T112" fmla="*/ 132 w 155"/>
                  <a:gd name="T113" fmla="*/ 51 h 113"/>
                  <a:gd name="T114" fmla="*/ 148 w 155"/>
                  <a:gd name="T115" fmla="*/ 38 h 113"/>
                  <a:gd name="T116" fmla="*/ 148 w 155"/>
                  <a:gd name="T117" fmla="*/ 22 h 113"/>
                  <a:gd name="T118" fmla="*/ 132 w 155"/>
                  <a:gd name="T119" fmla="*/ 9 h 113"/>
                  <a:gd name="T120" fmla="*/ 148 w 155"/>
                  <a:gd name="T121" fmla="*/ 2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 h="113">
                    <a:moveTo>
                      <a:pt x="0" y="6"/>
                    </a:moveTo>
                    <a:cubicBezTo>
                      <a:pt x="0" y="112"/>
                      <a:pt x="0" y="112"/>
                      <a:pt x="0" y="112"/>
                    </a:cubicBezTo>
                    <a:cubicBezTo>
                      <a:pt x="0" y="113"/>
                      <a:pt x="1" y="113"/>
                      <a:pt x="1" y="113"/>
                    </a:cubicBezTo>
                    <a:cubicBezTo>
                      <a:pt x="51" y="113"/>
                      <a:pt x="51" y="113"/>
                      <a:pt x="51" y="113"/>
                    </a:cubicBezTo>
                    <a:cubicBezTo>
                      <a:pt x="52" y="113"/>
                      <a:pt x="52" y="113"/>
                      <a:pt x="52" y="112"/>
                    </a:cubicBezTo>
                    <a:cubicBezTo>
                      <a:pt x="52" y="95"/>
                      <a:pt x="52" y="95"/>
                      <a:pt x="52" y="95"/>
                    </a:cubicBezTo>
                    <a:cubicBezTo>
                      <a:pt x="52" y="94"/>
                      <a:pt x="53" y="94"/>
                      <a:pt x="54" y="94"/>
                    </a:cubicBezTo>
                    <a:cubicBezTo>
                      <a:pt x="100" y="94"/>
                      <a:pt x="100" y="94"/>
                      <a:pt x="100" y="94"/>
                    </a:cubicBezTo>
                    <a:cubicBezTo>
                      <a:pt x="101" y="94"/>
                      <a:pt x="101" y="94"/>
                      <a:pt x="101" y="95"/>
                    </a:cubicBezTo>
                    <a:cubicBezTo>
                      <a:pt x="101" y="112"/>
                      <a:pt x="101" y="112"/>
                      <a:pt x="101" y="112"/>
                    </a:cubicBezTo>
                    <a:cubicBezTo>
                      <a:pt x="101" y="113"/>
                      <a:pt x="102" y="113"/>
                      <a:pt x="102" y="113"/>
                    </a:cubicBezTo>
                    <a:cubicBezTo>
                      <a:pt x="154" y="113"/>
                      <a:pt x="154" y="113"/>
                      <a:pt x="154" y="113"/>
                    </a:cubicBezTo>
                    <a:cubicBezTo>
                      <a:pt x="155" y="113"/>
                      <a:pt x="155" y="113"/>
                      <a:pt x="155" y="112"/>
                    </a:cubicBezTo>
                    <a:cubicBezTo>
                      <a:pt x="155" y="6"/>
                      <a:pt x="155" y="6"/>
                      <a:pt x="155" y="6"/>
                    </a:cubicBezTo>
                    <a:cubicBezTo>
                      <a:pt x="155" y="3"/>
                      <a:pt x="153" y="0"/>
                      <a:pt x="150" y="0"/>
                    </a:cubicBezTo>
                    <a:cubicBezTo>
                      <a:pt x="5" y="1"/>
                      <a:pt x="5" y="1"/>
                      <a:pt x="5" y="1"/>
                    </a:cubicBezTo>
                    <a:cubicBezTo>
                      <a:pt x="2" y="1"/>
                      <a:pt x="0" y="3"/>
                      <a:pt x="0" y="6"/>
                    </a:cubicBezTo>
                    <a:close/>
                    <a:moveTo>
                      <a:pt x="21" y="80"/>
                    </a:moveTo>
                    <a:cubicBezTo>
                      <a:pt x="8" y="80"/>
                      <a:pt x="8" y="80"/>
                      <a:pt x="8" y="80"/>
                    </a:cubicBezTo>
                    <a:cubicBezTo>
                      <a:pt x="8" y="67"/>
                      <a:pt x="8" y="67"/>
                      <a:pt x="8" y="67"/>
                    </a:cubicBezTo>
                    <a:cubicBezTo>
                      <a:pt x="21" y="67"/>
                      <a:pt x="21" y="67"/>
                      <a:pt x="21" y="67"/>
                    </a:cubicBezTo>
                    <a:lnTo>
                      <a:pt x="21" y="80"/>
                    </a:lnTo>
                    <a:close/>
                    <a:moveTo>
                      <a:pt x="21" y="51"/>
                    </a:moveTo>
                    <a:cubicBezTo>
                      <a:pt x="8" y="51"/>
                      <a:pt x="8" y="51"/>
                      <a:pt x="8" y="51"/>
                    </a:cubicBezTo>
                    <a:cubicBezTo>
                      <a:pt x="8" y="38"/>
                      <a:pt x="8" y="38"/>
                      <a:pt x="8" y="38"/>
                    </a:cubicBezTo>
                    <a:cubicBezTo>
                      <a:pt x="21" y="38"/>
                      <a:pt x="21" y="38"/>
                      <a:pt x="21" y="38"/>
                    </a:cubicBezTo>
                    <a:lnTo>
                      <a:pt x="21" y="51"/>
                    </a:lnTo>
                    <a:close/>
                    <a:moveTo>
                      <a:pt x="21" y="22"/>
                    </a:moveTo>
                    <a:cubicBezTo>
                      <a:pt x="8" y="22"/>
                      <a:pt x="8" y="22"/>
                      <a:pt x="8" y="22"/>
                    </a:cubicBezTo>
                    <a:cubicBezTo>
                      <a:pt x="8" y="9"/>
                      <a:pt x="8" y="9"/>
                      <a:pt x="8" y="9"/>
                    </a:cubicBezTo>
                    <a:cubicBezTo>
                      <a:pt x="21" y="9"/>
                      <a:pt x="21" y="9"/>
                      <a:pt x="21" y="9"/>
                    </a:cubicBezTo>
                    <a:lnTo>
                      <a:pt x="21" y="22"/>
                    </a:lnTo>
                    <a:close/>
                    <a:moveTo>
                      <a:pt x="43" y="80"/>
                    </a:moveTo>
                    <a:cubicBezTo>
                      <a:pt x="26" y="80"/>
                      <a:pt x="26" y="80"/>
                      <a:pt x="26" y="80"/>
                    </a:cubicBezTo>
                    <a:cubicBezTo>
                      <a:pt x="26" y="67"/>
                      <a:pt x="26" y="67"/>
                      <a:pt x="26" y="67"/>
                    </a:cubicBezTo>
                    <a:cubicBezTo>
                      <a:pt x="43" y="67"/>
                      <a:pt x="43" y="67"/>
                      <a:pt x="43" y="67"/>
                    </a:cubicBezTo>
                    <a:lnTo>
                      <a:pt x="43" y="80"/>
                    </a:lnTo>
                    <a:close/>
                    <a:moveTo>
                      <a:pt x="43" y="51"/>
                    </a:moveTo>
                    <a:cubicBezTo>
                      <a:pt x="26" y="51"/>
                      <a:pt x="26" y="51"/>
                      <a:pt x="26" y="51"/>
                    </a:cubicBezTo>
                    <a:cubicBezTo>
                      <a:pt x="26" y="38"/>
                      <a:pt x="26" y="38"/>
                      <a:pt x="26" y="38"/>
                    </a:cubicBezTo>
                    <a:cubicBezTo>
                      <a:pt x="43" y="38"/>
                      <a:pt x="43" y="38"/>
                      <a:pt x="43" y="38"/>
                    </a:cubicBezTo>
                    <a:lnTo>
                      <a:pt x="43" y="51"/>
                    </a:lnTo>
                    <a:close/>
                    <a:moveTo>
                      <a:pt x="43" y="22"/>
                    </a:moveTo>
                    <a:cubicBezTo>
                      <a:pt x="26" y="22"/>
                      <a:pt x="26" y="22"/>
                      <a:pt x="26" y="22"/>
                    </a:cubicBezTo>
                    <a:cubicBezTo>
                      <a:pt x="26" y="9"/>
                      <a:pt x="26" y="9"/>
                      <a:pt x="26" y="9"/>
                    </a:cubicBezTo>
                    <a:cubicBezTo>
                      <a:pt x="43" y="9"/>
                      <a:pt x="43" y="9"/>
                      <a:pt x="43" y="9"/>
                    </a:cubicBezTo>
                    <a:lnTo>
                      <a:pt x="43" y="22"/>
                    </a:lnTo>
                    <a:close/>
                    <a:moveTo>
                      <a:pt x="64" y="80"/>
                    </a:moveTo>
                    <a:cubicBezTo>
                      <a:pt x="48" y="80"/>
                      <a:pt x="48" y="80"/>
                      <a:pt x="48" y="80"/>
                    </a:cubicBezTo>
                    <a:cubicBezTo>
                      <a:pt x="47" y="67"/>
                      <a:pt x="47" y="67"/>
                      <a:pt x="47" y="67"/>
                    </a:cubicBezTo>
                    <a:cubicBezTo>
                      <a:pt x="64" y="67"/>
                      <a:pt x="64" y="67"/>
                      <a:pt x="64" y="67"/>
                    </a:cubicBezTo>
                    <a:lnTo>
                      <a:pt x="64" y="80"/>
                    </a:lnTo>
                    <a:close/>
                    <a:moveTo>
                      <a:pt x="64" y="51"/>
                    </a:moveTo>
                    <a:cubicBezTo>
                      <a:pt x="47" y="51"/>
                      <a:pt x="47" y="51"/>
                      <a:pt x="47" y="51"/>
                    </a:cubicBezTo>
                    <a:cubicBezTo>
                      <a:pt x="47" y="38"/>
                      <a:pt x="47" y="38"/>
                      <a:pt x="47" y="38"/>
                    </a:cubicBezTo>
                    <a:cubicBezTo>
                      <a:pt x="64" y="38"/>
                      <a:pt x="64" y="38"/>
                      <a:pt x="64" y="38"/>
                    </a:cubicBezTo>
                    <a:lnTo>
                      <a:pt x="64" y="51"/>
                    </a:lnTo>
                    <a:close/>
                    <a:moveTo>
                      <a:pt x="64" y="22"/>
                    </a:moveTo>
                    <a:cubicBezTo>
                      <a:pt x="47" y="22"/>
                      <a:pt x="47" y="22"/>
                      <a:pt x="47" y="22"/>
                    </a:cubicBezTo>
                    <a:cubicBezTo>
                      <a:pt x="47" y="9"/>
                      <a:pt x="47" y="9"/>
                      <a:pt x="47" y="9"/>
                    </a:cubicBezTo>
                    <a:cubicBezTo>
                      <a:pt x="64" y="9"/>
                      <a:pt x="64" y="9"/>
                      <a:pt x="64" y="9"/>
                    </a:cubicBezTo>
                    <a:lnTo>
                      <a:pt x="64" y="22"/>
                    </a:lnTo>
                    <a:close/>
                    <a:moveTo>
                      <a:pt x="85" y="80"/>
                    </a:moveTo>
                    <a:cubicBezTo>
                      <a:pt x="69" y="80"/>
                      <a:pt x="69" y="80"/>
                      <a:pt x="69" y="80"/>
                    </a:cubicBezTo>
                    <a:cubicBezTo>
                      <a:pt x="69" y="67"/>
                      <a:pt x="69" y="67"/>
                      <a:pt x="69" y="67"/>
                    </a:cubicBezTo>
                    <a:cubicBezTo>
                      <a:pt x="85" y="67"/>
                      <a:pt x="85" y="67"/>
                      <a:pt x="85" y="67"/>
                    </a:cubicBezTo>
                    <a:lnTo>
                      <a:pt x="85" y="80"/>
                    </a:lnTo>
                    <a:close/>
                    <a:moveTo>
                      <a:pt x="85" y="51"/>
                    </a:moveTo>
                    <a:cubicBezTo>
                      <a:pt x="69" y="51"/>
                      <a:pt x="69" y="51"/>
                      <a:pt x="69" y="51"/>
                    </a:cubicBezTo>
                    <a:cubicBezTo>
                      <a:pt x="69" y="38"/>
                      <a:pt x="69" y="38"/>
                      <a:pt x="69" y="38"/>
                    </a:cubicBezTo>
                    <a:cubicBezTo>
                      <a:pt x="85" y="38"/>
                      <a:pt x="85" y="38"/>
                      <a:pt x="85" y="38"/>
                    </a:cubicBezTo>
                    <a:lnTo>
                      <a:pt x="85" y="51"/>
                    </a:lnTo>
                    <a:close/>
                    <a:moveTo>
                      <a:pt x="85" y="22"/>
                    </a:moveTo>
                    <a:cubicBezTo>
                      <a:pt x="69" y="22"/>
                      <a:pt x="69" y="22"/>
                      <a:pt x="69" y="22"/>
                    </a:cubicBezTo>
                    <a:cubicBezTo>
                      <a:pt x="68" y="9"/>
                      <a:pt x="68" y="9"/>
                      <a:pt x="68" y="9"/>
                    </a:cubicBezTo>
                    <a:cubicBezTo>
                      <a:pt x="85" y="9"/>
                      <a:pt x="85" y="9"/>
                      <a:pt x="85" y="9"/>
                    </a:cubicBezTo>
                    <a:lnTo>
                      <a:pt x="85" y="22"/>
                    </a:lnTo>
                    <a:close/>
                    <a:moveTo>
                      <a:pt x="106" y="79"/>
                    </a:moveTo>
                    <a:cubicBezTo>
                      <a:pt x="90" y="80"/>
                      <a:pt x="90" y="80"/>
                      <a:pt x="90" y="80"/>
                    </a:cubicBezTo>
                    <a:cubicBezTo>
                      <a:pt x="90" y="67"/>
                      <a:pt x="90" y="67"/>
                      <a:pt x="90" y="67"/>
                    </a:cubicBezTo>
                    <a:cubicBezTo>
                      <a:pt x="106" y="67"/>
                      <a:pt x="106" y="67"/>
                      <a:pt x="106" y="67"/>
                    </a:cubicBezTo>
                    <a:lnTo>
                      <a:pt x="106" y="79"/>
                    </a:lnTo>
                    <a:close/>
                    <a:moveTo>
                      <a:pt x="106" y="51"/>
                    </a:moveTo>
                    <a:cubicBezTo>
                      <a:pt x="90" y="51"/>
                      <a:pt x="90" y="51"/>
                      <a:pt x="90" y="51"/>
                    </a:cubicBezTo>
                    <a:cubicBezTo>
                      <a:pt x="90" y="38"/>
                      <a:pt x="90" y="38"/>
                      <a:pt x="90" y="38"/>
                    </a:cubicBezTo>
                    <a:cubicBezTo>
                      <a:pt x="106" y="38"/>
                      <a:pt x="106" y="38"/>
                      <a:pt x="106" y="38"/>
                    </a:cubicBezTo>
                    <a:lnTo>
                      <a:pt x="106" y="51"/>
                    </a:lnTo>
                    <a:close/>
                    <a:moveTo>
                      <a:pt x="106" y="22"/>
                    </a:moveTo>
                    <a:cubicBezTo>
                      <a:pt x="90" y="22"/>
                      <a:pt x="90" y="22"/>
                      <a:pt x="90" y="22"/>
                    </a:cubicBezTo>
                    <a:cubicBezTo>
                      <a:pt x="90" y="9"/>
                      <a:pt x="90" y="9"/>
                      <a:pt x="90" y="9"/>
                    </a:cubicBezTo>
                    <a:cubicBezTo>
                      <a:pt x="106" y="9"/>
                      <a:pt x="106" y="9"/>
                      <a:pt x="106" y="9"/>
                    </a:cubicBezTo>
                    <a:lnTo>
                      <a:pt x="106" y="22"/>
                    </a:lnTo>
                    <a:close/>
                    <a:moveTo>
                      <a:pt x="127" y="79"/>
                    </a:moveTo>
                    <a:cubicBezTo>
                      <a:pt x="111" y="79"/>
                      <a:pt x="111" y="79"/>
                      <a:pt x="111" y="79"/>
                    </a:cubicBezTo>
                    <a:cubicBezTo>
                      <a:pt x="111" y="67"/>
                      <a:pt x="111" y="67"/>
                      <a:pt x="111" y="67"/>
                    </a:cubicBezTo>
                    <a:cubicBezTo>
                      <a:pt x="127" y="67"/>
                      <a:pt x="127" y="67"/>
                      <a:pt x="127" y="67"/>
                    </a:cubicBezTo>
                    <a:lnTo>
                      <a:pt x="127" y="79"/>
                    </a:lnTo>
                    <a:close/>
                    <a:moveTo>
                      <a:pt x="127" y="51"/>
                    </a:moveTo>
                    <a:cubicBezTo>
                      <a:pt x="111" y="51"/>
                      <a:pt x="111" y="51"/>
                      <a:pt x="111" y="51"/>
                    </a:cubicBezTo>
                    <a:cubicBezTo>
                      <a:pt x="111" y="38"/>
                      <a:pt x="111" y="38"/>
                      <a:pt x="111" y="38"/>
                    </a:cubicBezTo>
                    <a:cubicBezTo>
                      <a:pt x="127" y="38"/>
                      <a:pt x="127" y="38"/>
                      <a:pt x="127" y="38"/>
                    </a:cubicBezTo>
                    <a:lnTo>
                      <a:pt x="127" y="51"/>
                    </a:lnTo>
                    <a:close/>
                    <a:moveTo>
                      <a:pt x="127" y="22"/>
                    </a:moveTo>
                    <a:cubicBezTo>
                      <a:pt x="111" y="22"/>
                      <a:pt x="111" y="22"/>
                      <a:pt x="111" y="22"/>
                    </a:cubicBezTo>
                    <a:cubicBezTo>
                      <a:pt x="111" y="9"/>
                      <a:pt x="111" y="9"/>
                      <a:pt x="111" y="9"/>
                    </a:cubicBezTo>
                    <a:cubicBezTo>
                      <a:pt x="127" y="9"/>
                      <a:pt x="127" y="9"/>
                      <a:pt x="127" y="9"/>
                    </a:cubicBezTo>
                    <a:lnTo>
                      <a:pt x="127" y="22"/>
                    </a:lnTo>
                    <a:close/>
                    <a:moveTo>
                      <a:pt x="148" y="79"/>
                    </a:moveTo>
                    <a:cubicBezTo>
                      <a:pt x="132" y="79"/>
                      <a:pt x="132" y="79"/>
                      <a:pt x="132" y="79"/>
                    </a:cubicBezTo>
                    <a:cubicBezTo>
                      <a:pt x="132" y="67"/>
                      <a:pt x="132" y="67"/>
                      <a:pt x="132" y="67"/>
                    </a:cubicBezTo>
                    <a:cubicBezTo>
                      <a:pt x="148" y="67"/>
                      <a:pt x="148" y="67"/>
                      <a:pt x="148" y="67"/>
                    </a:cubicBezTo>
                    <a:lnTo>
                      <a:pt x="148" y="79"/>
                    </a:lnTo>
                    <a:close/>
                    <a:moveTo>
                      <a:pt x="148" y="51"/>
                    </a:moveTo>
                    <a:cubicBezTo>
                      <a:pt x="132" y="51"/>
                      <a:pt x="132" y="51"/>
                      <a:pt x="132" y="51"/>
                    </a:cubicBezTo>
                    <a:cubicBezTo>
                      <a:pt x="132" y="38"/>
                      <a:pt x="132" y="38"/>
                      <a:pt x="132" y="38"/>
                    </a:cubicBezTo>
                    <a:cubicBezTo>
                      <a:pt x="148" y="38"/>
                      <a:pt x="148" y="38"/>
                      <a:pt x="148" y="38"/>
                    </a:cubicBezTo>
                    <a:lnTo>
                      <a:pt x="148" y="51"/>
                    </a:lnTo>
                    <a:close/>
                    <a:moveTo>
                      <a:pt x="148" y="22"/>
                    </a:moveTo>
                    <a:cubicBezTo>
                      <a:pt x="132" y="22"/>
                      <a:pt x="132" y="22"/>
                      <a:pt x="132" y="22"/>
                    </a:cubicBezTo>
                    <a:cubicBezTo>
                      <a:pt x="132" y="9"/>
                      <a:pt x="132" y="9"/>
                      <a:pt x="132" y="9"/>
                    </a:cubicBezTo>
                    <a:cubicBezTo>
                      <a:pt x="148" y="9"/>
                      <a:pt x="148" y="9"/>
                      <a:pt x="148" y="9"/>
                    </a:cubicBezTo>
                    <a:lnTo>
                      <a:pt x="148"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6" name="Freeform 14">
                <a:extLst>
                  <a:ext uri="{FF2B5EF4-FFF2-40B4-BE49-F238E27FC236}">
                    <a16:creationId xmlns:a16="http://schemas.microsoft.com/office/drawing/2014/main" id="{13A00ADD-C947-4124-B174-06CA6FAEBD05}"/>
                  </a:ext>
                </a:extLst>
              </p:cNvPr>
              <p:cNvSpPr>
                <a:spLocks noEditPoints="1"/>
              </p:cNvSpPr>
              <p:nvPr/>
            </p:nvSpPr>
            <p:spPr bwMode="auto">
              <a:xfrm>
                <a:off x="3470" y="2243"/>
                <a:ext cx="122" cy="82"/>
              </a:xfrm>
              <a:custGeom>
                <a:avLst/>
                <a:gdLst>
                  <a:gd name="T0" fmla="*/ 103 w 105"/>
                  <a:gd name="T1" fmla="*/ 0 h 71"/>
                  <a:gd name="T2" fmla="*/ 22 w 105"/>
                  <a:gd name="T3" fmla="*/ 0 h 71"/>
                  <a:gd name="T4" fmla="*/ 20 w 105"/>
                  <a:gd name="T5" fmla="*/ 2 h 71"/>
                  <a:gd name="T6" fmla="*/ 0 w 105"/>
                  <a:gd name="T7" fmla="*/ 68 h 71"/>
                  <a:gd name="T8" fmla="*/ 1 w 105"/>
                  <a:gd name="T9" fmla="*/ 70 h 71"/>
                  <a:gd name="T10" fmla="*/ 3 w 105"/>
                  <a:gd name="T11" fmla="*/ 71 h 71"/>
                  <a:gd name="T12" fmla="*/ 84 w 105"/>
                  <a:gd name="T13" fmla="*/ 71 h 71"/>
                  <a:gd name="T14" fmla="*/ 86 w 105"/>
                  <a:gd name="T15" fmla="*/ 69 h 71"/>
                  <a:gd name="T16" fmla="*/ 86 w 105"/>
                  <a:gd name="T17" fmla="*/ 67 h 71"/>
                  <a:gd name="T18" fmla="*/ 102 w 105"/>
                  <a:gd name="T19" fmla="*/ 67 h 71"/>
                  <a:gd name="T20" fmla="*/ 104 w 105"/>
                  <a:gd name="T21" fmla="*/ 65 h 71"/>
                  <a:gd name="T22" fmla="*/ 102 w 105"/>
                  <a:gd name="T23" fmla="*/ 63 h 71"/>
                  <a:gd name="T24" fmla="*/ 99 w 105"/>
                  <a:gd name="T25" fmla="*/ 63 h 71"/>
                  <a:gd name="T26" fmla="*/ 99 w 105"/>
                  <a:gd name="T27" fmla="*/ 26 h 71"/>
                  <a:gd name="T28" fmla="*/ 99 w 105"/>
                  <a:gd name="T29" fmla="*/ 26 h 71"/>
                  <a:gd name="T30" fmla="*/ 105 w 105"/>
                  <a:gd name="T31" fmla="*/ 3 h 71"/>
                  <a:gd name="T32" fmla="*/ 105 w 105"/>
                  <a:gd name="T33" fmla="*/ 1 h 71"/>
                  <a:gd name="T34" fmla="*/ 103 w 105"/>
                  <a:gd name="T35" fmla="*/ 0 h 71"/>
                  <a:gd name="T36" fmla="*/ 94 w 105"/>
                  <a:gd name="T37" fmla="*/ 63 h 71"/>
                  <a:gd name="T38" fmla="*/ 88 w 105"/>
                  <a:gd name="T39" fmla="*/ 63 h 71"/>
                  <a:gd name="T40" fmla="*/ 94 w 105"/>
                  <a:gd name="T41" fmla="*/ 40 h 71"/>
                  <a:gd name="T42" fmla="*/ 94 w 105"/>
                  <a:gd name="T43" fmla="*/ 63 h 71"/>
                  <a:gd name="T44" fmla="*/ 82 w 105"/>
                  <a:gd name="T45" fmla="*/ 66 h 71"/>
                  <a:gd name="T46" fmla="*/ 5 w 105"/>
                  <a:gd name="T47" fmla="*/ 66 h 71"/>
                  <a:gd name="T48" fmla="*/ 24 w 105"/>
                  <a:gd name="T49" fmla="*/ 5 h 71"/>
                  <a:gd name="T50" fmla="*/ 100 w 105"/>
                  <a:gd name="T51" fmla="*/ 5 h 71"/>
                  <a:gd name="T52" fmla="*/ 82 w 105"/>
                  <a:gd name="T53"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1">
                    <a:moveTo>
                      <a:pt x="103" y="0"/>
                    </a:moveTo>
                    <a:cubicBezTo>
                      <a:pt x="22" y="0"/>
                      <a:pt x="22" y="0"/>
                      <a:pt x="22" y="0"/>
                    </a:cubicBezTo>
                    <a:cubicBezTo>
                      <a:pt x="21" y="0"/>
                      <a:pt x="20" y="1"/>
                      <a:pt x="20" y="2"/>
                    </a:cubicBezTo>
                    <a:cubicBezTo>
                      <a:pt x="0" y="68"/>
                      <a:pt x="0" y="68"/>
                      <a:pt x="0" y="68"/>
                    </a:cubicBezTo>
                    <a:cubicBezTo>
                      <a:pt x="0" y="68"/>
                      <a:pt x="0" y="69"/>
                      <a:pt x="1" y="70"/>
                    </a:cubicBezTo>
                    <a:cubicBezTo>
                      <a:pt x="1" y="70"/>
                      <a:pt x="2" y="71"/>
                      <a:pt x="3" y="71"/>
                    </a:cubicBezTo>
                    <a:cubicBezTo>
                      <a:pt x="84" y="71"/>
                      <a:pt x="84" y="71"/>
                      <a:pt x="84" y="71"/>
                    </a:cubicBezTo>
                    <a:cubicBezTo>
                      <a:pt x="85" y="71"/>
                      <a:pt x="86" y="70"/>
                      <a:pt x="86" y="69"/>
                    </a:cubicBezTo>
                    <a:cubicBezTo>
                      <a:pt x="86" y="67"/>
                      <a:pt x="86" y="67"/>
                      <a:pt x="86" y="67"/>
                    </a:cubicBezTo>
                    <a:cubicBezTo>
                      <a:pt x="102" y="67"/>
                      <a:pt x="102" y="67"/>
                      <a:pt x="102" y="67"/>
                    </a:cubicBezTo>
                    <a:cubicBezTo>
                      <a:pt x="103" y="67"/>
                      <a:pt x="104" y="66"/>
                      <a:pt x="104" y="65"/>
                    </a:cubicBezTo>
                    <a:cubicBezTo>
                      <a:pt x="104" y="64"/>
                      <a:pt x="103" y="63"/>
                      <a:pt x="102" y="63"/>
                    </a:cubicBezTo>
                    <a:cubicBezTo>
                      <a:pt x="99" y="63"/>
                      <a:pt x="99" y="63"/>
                      <a:pt x="99" y="63"/>
                    </a:cubicBezTo>
                    <a:cubicBezTo>
                      <a:pt x="99" y="26"/>
                      <a:pt x="99" y="26"/>
                      <a:pt x="99" y="26"/>
                    </a:cubicBezTo>
                    <a:cubicBezTo>
                      <a:pt x="99" y="26"/>
                      <a:pt x="99" y="26"/>
                      <a:pt x="99" y="26"/>
                    </a:cubicBezTo>
                    <a:cubicBezTo>
                      <a:pt x="105" y="3"/>
                      <a:pt x="105" y="3"/>
                      <a:pt x="105" y="3"/>
                    </a:cubicBezTo>
                    <a:cubicBezTo>
                      <a:pt x="105" y="3"/>
                      <a:pt x="105" y="2"/>
                      <a:pt x="105" y="1"/>
                    </a:cubicBezTo>
                    <a:cubicBezTo>
                      <a:pt x="105" y="1"/>
                      <a:pt x="104" y="0"/>
                      <a:pt x="103" y="0"/>
                    </a:cubicBezTo>
                    <a:close/>
                    <a:moveTo>
                      <a:pt x="94" y="63"/>
                    </a:moveTo>
                    <a:cubicBezTo>
                      <a:pt x="88" y="63"/>
                      <a:pt x="88" y="63"/>
                      <a:pt x="88" y="63"/>
                    </a:cubicBezTo>
                    <a:cubicBezTo>
                      <a:pt x="94" y="40"/>
                      <a:pt x="94" y="40"/>
                      <a:pt x="94" y="40"/>
                    </a:cubicBezTo>
                    <a:lnTo>
                      <a:pt x="94" y="63"/>
                    </a:lnTo>
                    <a:close/>
                    <a:moveTo>
                      <a:pt x="82" y="66"/>
                    </a:moveTo>
                    <a:cubicBezTo>
                      <a:pt x="5" y="66"/>
                      <a:pt x="5" y="66"/>
                      <a:pt x="5" y="66"/>
                    </a:cubicBezTo>
                    <a:cubicBezTo>
                      <a:pt x="24" y="5"/>
                      <a:pt x="24" y="5"/>
                      <a:pt x="24" y="5"/>
                    </a:cubicBezTo>
                    <a:cubicBezTo>
                      <a:pt x="100" y="5"/>
                      <a:pt x="100" y="5"/>
                      <a:pt x="100" y="5"/>
                    </a:cubicBezTo>
                    <a:lnTo>
                      <a:pt x="82"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7" name="Freeform 15">
                <a:extLst>
                  <a:ext uri="{FF2B5EF4-FFF2-40B4-BE49-F238E27FC236}">
                    <a16:creationId xmlns:a16="http://schemas.microsoft.com/office/drawing/2014/main" id="{FC942AF2-BB65-44B9-87A6-928A10ACAE03}"/>
                  </a:ext>
                </a:extLst>
              </p:cNvPr>
              <p:cNvSpPr>
                <a:spLocks/>
              </p:cNvSpPr>
              <p:nvPr/>
            </p:nvSpPr>
            <p:spPr bwMode="auto">
              <a:xfrm>
                <a:off x="3534" y="2254"/>
                <a:ext cx="16" cy="25"/>
              </a:xfrm>
              <a:custGeom>
                <a:avLst/>
                <a:gdLst>
                  <a:gd name="T0" fmla="*/ 9 w 16"/>
                  <a:gd name="T1" fmla="*/ 25 h 25"/>
                  <a:gd name="T2" fmla="*/ 16 w 16"/>
                  <a:gd name="T3" fmla="*/ 0 h 25"/>
                  <a:gd name="T4" fmla="*/ 7 w 16"/>
                  <a:gd name="T5" fmla="*/ 0 h 25"/>
                  <a:gd name="T6" fmla="*/ 0 w 16"/>
                  <a:gd name="T7" fmla="*/ 25 h 25"/>
                  <a:gd name="T8" fmla="*/ 9 w 16"/>
                  <a:gd name="T9" fmla="*/ 25 h 25"/>
                </a:gdLst>
                <a:ahLst/>
                <a:cxnLst>
                  <a:cxn ang="0">
                    <a:pos x="T0" y="T1"/>
                  </a:cxn>
                  <a:cxn ang="0">
                    <a:pos x="T2" y="T3"/>
                  </a:cxn>
                  <a:cxn ang="0">
                    <a:pos x="T4" y="T5"/>
                  </a:cxn>
                  <a:cxn ang="0">
                    <a:pos x="T6" y="T7"/>
                  </a:cxn>
                  <a:cxn ang="0">
                    <a:pos x="T8" y="T9"/>
                  </a:cxn>
                </a:cxnLst>
                <a:rect l="0" t="0" r="r" b="b"/>
                <a:pathLst>
                  <a:path w="16" h="25">
                    <a:moveTo>
                      <a:pt x="9" y="25"/>
                    </a:moveTo>
                    <a:lnTo>
                      <a:pt x="16" y="0"/>
                    </a:lnTo>
                    <a:lnTo>
                      <a:pt x="7" y="0"/>
                    </a:lnTo>
                    <a:lnTo>
                      <a:pt x="0" y="25"/>
                    </a:lnTo>
                    <a:lnTo>
                      <a:pt x="9"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8" name="Freeform 16">
                <a:extLst>
                  <a:ext uri="{FF2B5EF4-FFF2-40B4-BE49-F238E27FC236}">
                    <a16:creationId xmlns:a16="http://schemas.microsoft.com/office/drawing/2014/main" id="{24FF1386-682C-4DBA-BF5B-823261044FBF}"/>
                  </a:ext>
                </a:extLst>
              </p:cNvPr>
              <p:cNvSpPr>
                <a:spLocks/>
              </p:cNvSpPr>
              <p:nvPr/>
            </p:nvSpPr>
            <p:spPr bwMode="auto">
              <a:xfrm>
                <a:off x="3536" y="2286"/>
                <a:ext cx="18" cy="28"/>
              </a:xfrm>
              <a:custGeom>
                <a:avLst/>
                <a:gdLst>
                  <a:gd name="T0" fmla="*/ 8 w 18"/>
                  <a:gd name="T1" fmla="*/ 0 h 28"/>
                  <a:gd name="T2" fmla="*/ 0 w 18"/>
                  <a:gd name="T3" fmla="*/ 28 h 28"/>
                  <a:gd name="T4" fmla="*/ 10 w 18"/>
                  <a:gd name="T5" fmla="*/ 28 h 28"/>
                  <a:gd name="T6" fmla="*/ 18 w 18"/>
                  <a:gd name="T7" fmla="*/ 0 h 28"/>
                  <a:gd name="T8" fmla="*/ 8 w 18"/>
                  <a:gd name="T9" fmla="*/ 0 h 28"/>
                </a:gdLst>
                <a:ahLst/>
                <a:cxnLst>
                  <a:cxn ang="0">
                    <a:pos x="T0" y="T1"/>
                  </a:cxn>
                  <a:cxn ang="0">
                    <a:pos x="T2" y="T3"/>
                  </a:cxn>
                  <a:cxn ang="0">
                    <a:pos x="T4" y="T5"/>
                  </a:cxn>
                  <a:cxn ang="0">
                    <a:pos x="T6" y="T7"/>
                  </a:cxn>
                  <a:cxn ang="0">
                    <a:pos x="T8" y="T9"/>
                  </a:cxn>
                </a:cxnLst>
                <a:rect l="0" t="0" r="r" b="b"/>
                <a:pathLst>
                  <a:path w="18" h="28">
                    <a:moveTo>
                      <a:pt x="8" y="0"/>
                    </a:moveTo>
                    <a:lnTo>
                      <a:pt x="0" y="28"/>
                    </a:lnTo>
                    <a:lnTo>
                      <a:pt x="10" y="28"/>
                    </a:lnTo>
                    <a:lnTo>
                      <a:pt x="1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9" name="Freeform 17">
                <a:extLst>
                  <a:ext uri="{FF2B5EF4-FFF2-40B4-BE49-F238E27FC236}">
                    <a16:creationId xmlns:a16="http://schemas.microsoft.com/office/drawing/2014/main" id="{B98FA935-2710-4A1F-82DF-6A260289EB7B}"/>
                  </a:ext>
                </a:extLst>
              </p:cNvPr>
              <p:cNvSpPr>
                <a:spLocks/>
              </p:cNvSpPr>
              <p:nvPr/>
            </p:nvSpPr>
            <p:spPr bwMode="auto">
              <a:xfrm>
                <a:off x="3547" y="2254"/>
                <a:ext cx="16" cy="25"/>
              </a:xfrm>
              <a:custGeom>
                <a:avLst/>
                <a:gdLst>
                  <a:gd name="T0" fmla="*/ 9 w 16"/>
                  <a:gd name="T1" fmla="*/ 25 h 25"/>
                  <a:gd name="T2" fmla="*/ 16 w 16"/>
                  <a:gd name="T3" fmla="*/ 0 h 25"/>
                  <a:gd name="T4" fmla="*/ 7 w 16"/>
                  <a:gd name="T5" fmla="*/ 0 h 25"/>
                  <a:gd name="T6" fmla="*/ 0 w 16"/>
                  <a:gd name="T7" fmla="*/ 25 h 25"/>
                  <a:gd name="T8" fmla="*/ 9 w 16"/>
                  <a:gd name="T9" fmla="*/ 25 h 25"/>
                </a:gdLst>
                <a:ahLst/>
                <a:cxnLst>
                  <a:cxn ang="0">
                    <a:pos x="T0" y="T1"/>
                  </a:cxn>
                  <a:cxn ang="0">
                    <a:pos x="T2" y="T3"/>
                  </a:cxn>
                  <a:cxn ang="0">
                    <a:pos x="T4" y="T5"/>
                  </a:cxn>
                  <a:cxn ang="0">
                    <a:pos x="T6" y="T7"/>
                  </a:cxn>
                  <a:cxn ang="0">
                    <a:pos x="T8" y="T9"/>
                  </a:cxn>
                </a:cxnLst>
                <a:rect l="0" t="0" r="r" b="b"/>
                <a:pathLst>
                  <a:path w="16" h="25">
                    <a:moveTo>
                      <a:pt x="9" y="25"/>
                    </a:moveTo>
                    <a:lnTo>
                      <a:pt x="16" y="0"/>
                    </a:lnTo>
                    <a:lnTo>
                      <a:pt x="7" y="0"/>
                    </a:lnTo>
                    <a:lnTo>
                      <a:pt x="0" y="25"/>
                    </a:lnTo>
                    <a:lnTo>
                      <a:pt x="9"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0" name="Freeform 18">
                <a:extLst>
                  <a:ext uri="{FF2B5EF4-FFF2-40B4-BE49-F238E27FC236}">
                    <a16:creationId xmlns:a16="http://schemas.microsoft.com/office/drawing/2014/main" id="{DD638CAA-A482-44AB-A7CA-A60F4F553143}"/>
                  </a:ext>
                </a:extLst>
              </p:cNvPr>
              <p:cNvSpPr>
                <a:spLocks/>
              </p:cNvSpPr>
              <p:nvPr/>
            </p:nvSpPr>
            <p:spPr bwMode="auto">
              <a:xfrm>
                <a:off x="3525" y="2286"/>
                <a:ext cx="17" cy="28"/>
              </a:xfrm>
              <a:custGeom>
                <a:avLst/>
                <a:gdLst>
                  <a:gd name="T0" fmla="*/ 8 w 17"/>
                  <a:gd name="T1" fmla="*/ 0 h 28"/>
                  <a:gd name="T2" fmla="*/ 0 w 17"/>
                  <a:gd name="T3" fmla="*/ 28 h 28"/>
                  <a:gd name="T4" fmla="*/ 9 w 17"/>
                  <a:gd name="T5" fmla="*/ 28 h 28"/>
                  <a:gd name="T6" fmla="*/ 17 w 17"/>
                  <a:gd name="T7" fmla="*/ 0 h 28"/>
                  <a:gd name="T8" fmla="*/ 8 w 17"/>
                  <a:gd name="T9" fmla="*/ 0 h 28"/>
                </a:gdLst>
                <a:ahLst/>
                <a:cxnLst>
                  <a:cxn ang="0">
                    <a:pos x="T0" y="T1"/>
                  </a:cxn>
                  <a:cxn ang="0">
                    <a:pos x="T2" y="T3"/>
                  </a:cxn>
                  <a:cxn ang="0">
                    <a:pos x="T4" y="T5"/>
                  </a:cxn>
                  <a:cxn ang="0">
                    <a:pos x="T6" y="T7"/>
                  </a:cxn>
                  <a:cxn ang="0">
                    <a:pos x="T8" y="T9"/>
                  </a:cxn>
                </a:cxnLst>
                <a:rect l="0" t="0" r="r" b="b"/>
                <a:pathLst>
                  <a:path w="17" h="28">
                    <a:moveTo>
                      <a:pt x="8" y="0"/>
                    </a:moveTo>
                    <a:lnTo>
                      <a:pt x="0" y="28"/>
                    </a:lnTo>
                    <a:lnTo>
                      <a:pt x="9" y="28"/>
                    </a:lnTo>
                    <a:lnTo>
                      <a:pt x="17"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1" name="Freeform 19">
                <a:extLst>
                  <a:ext uri="{FF2B5EF4-FFF2-40B4-BE49-F238E27FC236}">
                    <a16:creationId xmlns:a16="http://schemas.microsoft.com/office/drawing/2014/main" id="{CD384DC3-609A-4A70-848B-90631DB58CAA}"/>
                  </a:ext>
                </a:extLst>
              </p:cNvPr>
              <p:cNvSpPr>
                <a:spLocks/>
              </p:cNvSpPr>
              <p:nvPr/>
            </p:nvSpPr>
            <p:spPr bwMode="auto">
              <a:xfrm>
                <a:off x="3512" y="2286"/>
                <a:ext cx="19" cy="28"/>
              </a:xfrm>
              <a:custGeom>
                <a:avLst/>
                <a:gdLst>
                  <a:gd name="T0" fmla="*/ 8 w 19"/>
                  <a:gd name="T1" fmla="*/ 0 h 28"/>
                  <a:gd name="T2" fmla="*/ 0 w 19"/>
                  <a:gd name="T3" fmla="*/ 28 h 28"/>
                  <a:gd name="T4" fmla="*/ 9 w 19"/>
                  <a:gd name="T5" fmla="*/ 28 h 28"/>
                  <a:gd name="T6" fmla="*/ 19 w 19"/>
                  <a:gd name="T7" fmla="*/ 0 h 28"/>
                  <a:gd name="T8" fmla="*/ 8 w 19"/>
                  <a:gd name="T9" fmla="*/ 0 h 28"/>
                </a:gdLst>
                <a:ahLst/>
                <a:cxnLst>
                  <a:cxn ang="0">
                    <a:pos x="T0" y="T1"/>
                  </a:cxn>
                  <a:cxn ang="0">
                    <a:pos x="T2" y="T3"/>
                  </a:cxn>
                  <a:cxn ang="0">
                    <a:pos x="T4" y="T5"/>
                  </a:cxn>
                  <a:cxn ang="0">
                    <a:pos x="T6" y="T7"/>
                  </a:cxn>
                  <a:cxn ang="0">
                    <a:pos x="T8" y="T9"/>
                  </a:cxn>
                </a:cxnLst>
                <a:rect l="0" t="0" r="r" b="b"/>
                <a:pathLst>
                  <a:path w="19" h="28">
                    <a:moveTo>
                      <a:pt x="8" y="0"/>
                    </a:moveTo>
                    <a:lnTo>
                      <a:pt x="0" y="28"/>
                    </a:lnTo>
                    <a:lnTo>
                      <a:pt x="9" y="28"/>
                    </a:lnTo>
                    <a:lnTo>
                      <a:pt x="19"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2" name="Freeform 20">
                <a:extLst>
                  <a:ext uri="{FF2B5EF4-FFF2-40B4-BE49-F238E27FC236}">
                    <a16:creationId xmlns:a16="http://schemas.microsoft.com/office/drawing/2014/main" id="{C98777FF-D5A8-41A9-94EA-809C2222A3D2}"/>
                  </a:ext>
                </a:extLst>
              </p:cNvPr>
              <p:cNvSpPr>
                <a:spLocks/>
              </p:cNvSpPr>
              <p:nvPr/>
            </p:nvSpPr>
            <p:spPr bwMode="auto">
              <a:xfrm>
                <a:off x="3522" y="2254"/>
                <a:ext cx="17" cy="25"/>
              </a:xfrm>
              <a:custGeom>
                <a:avLst/>
                <a:gdLst>
                  <a:gd name="T0" fmla="*/ 10 w 17"/>
                  <a:gd name="T1" fmla="*/ 25 h 25"/>
                  <a:gd name="T2" fmla="*/ 17 w 17"/>
                  <a:gd name="T3" fmla="*/ 0 h 25"/>
                  <a:gd name="T4" fmla="*/ 7 w 17"/>
                  <a:gd name="T5" fmla="*/ 0 h 25"/>
                  <a:gd name="T6" fmla="*/ 0 w 17"/>
                  <a:gd name="T7" fmla="*/ 25 h 25"/>
                  <a:gd name="T8" fmla="*/ 10 w 17"/>
                  <a:gd name="T9" fmla="*/ 25 h 25"/>
                </a:gdLst>
                <a:ahLst/>
                <a:cxnLst>
                  <a:cxn ang="0">
                    <a:pos x="T0" y="T1"/>
                  </a:cxn>
                  <a:cxn ang="0">
                    <a:pos x="T2" y="T3"/>
                  </a:cxn>
                  <a:cxn ang="0">
                    <a:pos x="T4" y="T5"/>
                  </a:cxn>
                  <a:cxn ang="0">
                    <a:pos x="T6" y="T7"/>
                  </a:cxn>
                  <a:cxn ang="0">
                    <a:pos x="T8" y="T9"/>
                  </a:cxn>
                </a:cxnLst>
                <a:rect l="0" t="0" r="r" b="b"/>
                <a:pathLst>
                  <a:path w="17" h="25">
                    <a:moveTo>
                      <a:pt x="10" y="25"/>
                    </a:moveTo>
                    <a:lnTo>
                      <a:pt x="17" y="0"/>
                    </a:lnTo>
                    <a:lnTo>
                      <a:pt x="7" y="0"/>
                    </a:lnTo>
                    <a:lnTo>
                      <a:pt x="0" y="25"/>
                    </a:lnTo>
                    <a:lnTo>
                      <a:pt x="10"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3" name="Freeform 21">
                <a:extLst>
                  <a:ext uri="{FF2B5EF4-FFF2-40B4-BE49-F238E27FC236}">
                    <a16:creationId xmlns:a16="http://schemas.microsoft.com/office/drawing/2014/main" id="{BA2DE687-4C98-4316-B8F4-A81445EECC29}"/>
                  </a:ext>
                </a:extLst>
              </p:cNvPr>
              <p:cNvSpPr>
                <a:spLocks/>
              </p:cNvSpPr>
              <p:nvPr/>
            </p:nvSpPr>
            <p:spPr bwMode="auto">
              <a:xfrm>
                <a:off x="3510" y="2254"/>
                <a:ext cx="16" cy="25"/>
              </a:xfrm>
              <a:custGeom>
                <a:avLst/>
                <a:gdLst>
                  <a:gd name="T0" fmla="*/ 9 w 16"/>
                  <a:gd name="T1" fmla="*/ 25 h 25"/>
                  <a:gd name="T2" fmla="*/ 16 w 16"/>
                  <a:gd name="T3" fmla="*/ 0 h 25"/>
                  <a:gd name="T4" fmla="*/ 7 w 16"/>
                  <a:gd name="T5" fmla="*/ 0 h 25"/>
                  <a:gd name="T6" fmla="*/ 0 w 16"/>
                  <a:gd name="T7" fmla="*/ 25 h 25"/>
                  <a:gd name="T8" fmla="*/ 9 w 16"/>
                  <a:gd name="T9" fmla="*/ 25 h 25"/>
                </a:gdLst>
                <a:ahLst/>
                <a:cxnLst>
                  <a:cxn ang="0">
                    <a:pos x="T0" y="T1"/>
                  </a:cxn>
                  <a:cxn ang="0">
                    <a:pos x="T2" y="T3"/>
                  </a:cxn>
                  <a:cxn ang="0">
                    <a:pos x="T4" y="T5"/>
                  </a:cxn>
                  <a:cxn ang="0">
                    <a:pos x="T6" y="T7"/>
                  </a:cxn>
                  <a:cxn ang="0">
                    <a:pos x="T8" y="T9"/>
                  </a:cxn>
                </a:cxnLst>
                <a:rect l="0" t="0" r="r" b="b"/>
                <a:pathLst>
                  <a:path w="16" h="25">
                    <a:moveTo>
                      <a:pt x="9" y="25"/>
                    </a:moveTo>
                    <a:lnTo>
                      <a:pt x="16" y="0"/>
                    </a:lnTo>
                    <a:lnTo>
                      <a:pt x="7" y="0"/>
                    </a:lnTo>
                    <a:lnTo>
                      <a:pt x="0" y="25"/>
                    </a:lnTo>
                    <a:lnTo>
                      <a:pt x="9"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4" name="Freeform 22">
                <a:extLst>
                  <a:ext uri="{FF2B5EF4-FFF2-40B4-BE49-F238E27FC236}">
                    <a16:creationId xmlns:a16="http://schemas.microsoft.com/office/drawing/2014/main" id="{BBE4A8ED-ED2A-440D-BA80-0C50985F8DC4}"/>
                  </a:ext>
                </a:extLst>
              </p:cNvPr>
              <p:cNvSpPr>
                <a:spLocks/>
              </p:cNvSpPr>
              <p:nvPr/>
            </p:nvSpPr>
            <p:spPr bwMode="auto">
              <a:xfrm>
                <a:off x="3500" y="2286"/>
                <a:ext cx="18" cy="28"/>
              </a:xfrm>
              <a:custGeom>
                <a:avLst/>
                <a:gdLst>
                  <a:gd name="T0" fmla="*/ 8 w 18"/>
                  <a:gd name="T1" fmla="*/ 0 h 28"/>
                  <a:gd name="T2" fmla="*/ 0 w 18"/>
                  <a:gd name="T3" fmla="*/ 28 h 28"/>
                  <a:gd name="T4" fmla="*/ 10 w 18"/>
                  <a:gd name="T5" fmla="*/ 28 h 28"/>
                  <a:gd name="T6" fmla="*/ 18 w 18"/>
                  <a:gd name="T7" fmla="*/ 0 h 28"/>
                  <a:gd name="T8" fmla="*/ 8 w 18"/>
                  <a:gd name="T9" fmla="*/ 0 h 28"/>
                </a:gdLst>
                <a:ahLst/>
                <a:cxnLst>
                  <a:cxn ang="0">
                    <a:pos x="T0" y="T1"/>
                  </a:cxn>
                  <a:cxn ang="0">
                    <a:pos x="T2" y="T3"/>
                  </a:cxn>
                  <a:cxn ang="0">
                    <a:pos x="T4" y="T5"/>
                  </a:cxn>
                  <a:cxn ang="0">
                    <a:pos x="T6" y="T7"/>
                  </a:cxn>
                  <a:cxn ang="0">
                    <a:pos x="T8" y="T9"/>
                  </a:cxn>
                </a:cxnLst>
                <a:rect l="0" t="0" r="r" b="b"/>
                <a:pathLst>
                  <a:path w="18" h="28">
                    <a:moveTo>
                      <a:pt x="8" y="0"/>
                    </a:moveTo>
                    <a:lnTo>
                      <a:pt x="0" y="28"/>
                    </a:lnTo>
                    <a:lnTo>
                      <a:pt x="10" y="28"/>
                    </a:lnTo>
                    <a:lnTo>
                      <a:pt x="1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5" name="Freeform 23">
                <a:extLst>
                  <a:ext uri="{FF2B5EF4-FFF2-40B4-BE49-F238E27FC236}">
                    <a16:creationId xmlns:a16="http://schemas.microsoft.com/office/drawing/2014/main" id="{F11C4C71-EB65-4B65-9890-EC91FA4EC25D}"/>
                  </a:ext>
                </a:extLst>
              </p:cNvPr>
              <p:cNvSpPr>
                <a:spLocks/>
              </p:cNvSpPr>
              <p:nvPr/>
            </p:nvSpPr>
            <p:spPr bwMode="auto">
              <a:xfrm>
                <a:off x="3487" y="2286"/>
                <a:ext cx="19" cy="28"/>
              </a:xfrm>
              <a:custGeom>
                <a:avLst/>
                <a:gdLst>
                  <a:gd name="T0" fmla="*/ 9 w 19"/>
                  <a:gd name="T1" fmla="*/ 0 h 28"/>
                  <a:gd name="T2" fmla="*/ 0 w 19"/>
                  <a:gd name="T3" fmla="*/ 28 h 28"/>
                  <a:gd name="T4" fmla="*/ 10 w 19"/>
                  <a:gd name="T5" fmla="*/ 28 h 28"/>
                  <a:gd name="T6" fmla="*/ 19 w 19"/>
                  <a:gd name="T7" fmla="*/ 0 h 28"/>
                  <a:gd name="T8" fmla="*/ 9 w 19"/>
                  <a:gd name="T9" fmla="*/ 0 h 28"/>
                </a:gdLst>
                <a:ahLst/>
                <a:cxnLst>
                  <a:cxn ang="0">
                    <a:pos x="T0" y="T1"/>
                  </a:cxn>
                  <a:cxn ang="0">
                    <a:pos x="T2" y="T3"/>
                  </a:cxn>
                  <a:cxn ang="0">
                    <a:pos x="T4" y="T5"/>
                  </a:cxn>
                  <a:cxn ang="0">
                    <a:pos x="T6" y="T7"/>
                  </a:cxn>
                  <a:cxn ang="0">
                    <a:pos x="T8" y="T9"/>
                  </a:cxn>
                </a:cxnLst>
                <a:rect l="0" t="0" r="r" b="b"/>
                <a:pathLst>
                  <a:path w="19" h="28">
                    <a:moveTo>
                      <a:pt x="9" y="0"/>
                    </a:moveTo>
                    <a:lnTo>
                      <a:pt x="0" y="28"/>
                    </a:lnTo>
                    <a:lnTo>
                      <a:pt x="10" y="28"/>
                    </a:lnTo>
                    <a:lnTo>
                      <a:pt x="1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6" name="Freeform 24">
                <a:extLst>
                  <a:ext uri="{FF2B5EF4-FFF2-40B4-BE49-F238E27FC236}">
                    <a16:creationId xmlns:a16="http://schemas.microsoft.com/office/drawing/2014/main" id="{1AD4F3AB-1EC7-453C-B57A-ADBDC433E5DD}"/>
                  </a:ext>
                </a:extLst>
              </p:cNvPr>
              <p:cNvSpPr>
                <a:spLocks/>
              </p:cNvSpPr>
              <p:nvPr/>
            </p:nvSpPr>
            <p:spPr bwMode="auto">
              <a:xfrm>
                <a:off x="3498" y="2254"/>
                <a:ext cx="16" cy="25"/>
              </a:xfrm>
              <a:custGeom>
                <a:avLst/>
                <a:gdLst>
                  <a:gd name="T0" fmla="*/ 16 w 16"/>
                  <a:gd name="T1" fmla="*/ 0 h 25"/>
                  <a:gd name="T2" fmla="*/ 7 w 16"/>
                  <a:gd name="T3" fmla="*/ 0 h 25"/>
                  <a:gd name="T4" fmla="*/ 0 w 16"/>
                  <a:gd name="T5" fmla="*/ 25 h 25"/>
                  <a:gd name="T6" fmla="*/ 9 w 16"/>
                  <a:gd name="T7" fmla="*/ 25 h 25"/>
                  <a:gd name="T8" fmla="*/ 16 w 16"/>
                  <a:gd name="T9" fmla="*/ 0 h 25"/>
                </a:gdLst>
                <a:ahLst/>
                <a:cxnLst>
                  <a:cxn ang="0">
                    <a:pos x="T0" y="T1"/>
                  </a:cxn>
                  <a:cxn ang="0">
                    <a:pos x="T2" y="T3"/>
                  </a:cxn>
                  <a:cxn ang="0">
                    <a:pos x="T4" y="T5"/>
                  </a:cxn>
                  <a:cxn ang="0">
                    <a:pos x="T6" y="T7"/>
                  </a:cxn>
                  <a:cxn ang="0">
                    <a:pos x="T8" y="T9"/>
                  </a:cxn>
                </a:cxnLst>
                <a:rect l="0" t="0" r="r" b="b"/>
                <a:pathLst>
                  <a:path w="16" h="25">
                    <a:moveTo>
                      <a:pt x="16" y="0"/>
                    </a:moveTo>
                    <a:lnTo>
                      <a:pt x="7" y="0"/>
                    </a:lnTo>
                    <a:lnTo>
                      <a:pt x="0" y="25"/>
                    </a:lnTo>
                    <a:lnTo>
                      <a:pt x="9" y="25"/>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7" name="Freeform 25">
                <a:extLst>
                  <a:ext uri="{FF2B5EF4-FFF2-40B4-BE49-F238E27FC236}">
                    <a16:creationId xmlns:a16="http://schemas.microsoft.com/office/drawing/2014/main" id="{DFED385E-1BD2-4E1A-A187-98424C7537E7}"/>
                  </a:ext>
                </a:extLst>
              </p:cNvPr>
              <p:cNvSpPr>
                <a:spLocks/>
              </p:cNvSpPr>
              <p:nvPr/>
            </p:nvSpPr>
            <p:spPr bwMode="auto">
              <a:xfrm>
                <a:off x="3558" y="2254"/>
                <a:ext cx="17" cy="25"/>
              </a:xfrm>
              <a:custGeom>
                <a:avLst/>
                <a:gdLst>
                  <a:gd name="T0" fmla="*/ 10 w 17"/>
                  <a:gd name="T1" fmla="*/ 25 h 25"/>
                  <a:gd name="T2" fmla="*/ 17 w 17"/>
                  <a:gd name="T3" fmla="*/ 0 h 25"/>
                  <a:gd name="T4" fmla="*/ 7 w 17"/>
                  <a:gd name="T5" fmla="*/ 0 h 25"/>
                  <a:gd name="T6" fmla="*/ 0 w 17"/>
                  <a:gd name="T7" fmla="*/ 25 h 25"/>
                  <a:gd name="T8" fmla="*/ 10 w 17"/>
                  <a:gd name="T9" fmla="*/ 25 h 25"/>
                </a:gdLst>
                <a:ahLst/>
                <a:cxnLst>
                  <a:cxn ang="0">
                    <a:pos x="T0" y="T1"/>
                  </a:cxn>
                  <a:cxn ang="0">
                    <a:pos x="T2" y="T3"/>
                  </a:cxn>
                  <a:cxn ang="0">
                    <a:pos x="T4" y="T5"/>
                  </a:cxn>
                  <a:cxn ang="0">
                    <a:pos x="T6" y="T7"/>
                  </a:cxn>
                  <a:cxn ang="0">
                    <a:pos x="T8" y="T9"/>
                  </a:cxn>
                </a:cxnLst>
                <a:rect l="0" t="0" r="r" b="b"/>
                <a:pathLst>
                  <a:path w="17" h="25">
                    <a:moveTo>
                      <a:pt x="10" y="25"/>
                    </a:moveTo>
                    <a:lnTo>
                      <a:pt x="17" y="0"/>
                    </a:lnTo>
                    <a:lnTo>
                      <a:pt x="7" y="0"/>
                    </a:lnTo>
                    <a:lnTo>
                      <a:pt x="0" y="25"/>
                    </a:lnTo>
                    <a:lnTo>
                      <a:pt x="10"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8" name="Freeform 26">
                <a:extLst>
                  <a:ext uri="{FF2B5EF4-FFF2-40B4-BE49-F238E27FC236}">
                    <a16:creationId xmlns:a16="http://schemas.microsoft.com/office/drawing/2014/main" id="{A899513B-9408-463B-9FFC-BE47D89F201C}"/>
                  </a:ext>
                </a:extLst>
              </p:cNvPr>
              <p:cNvSpPr>
                <a:spLocks/>
              </p:cNvSpPr>
              <p:nvPr/>
            </p:nvSpPr>
            <p:spPr bwMode="auto">
              <a:xfrm>
                <a:off x="3549" y="2286"/>
                <a:ext cx="18" cy="28"/>
              </a:xfrm>
              <a:custGeom>
                <a:avLst/>
                <a:gdLst>
                  <a:gd name="T0" fmla="*/ 0 w 18"/>
                  <a:gd name="T1" fmla="*/ 28 h 28"/>
                  <a:gd name="T2" fmla="*/ 9 w 18"/>
                  <a:gd name="T3" fmla="*/ 28 h 28"/>
                  <a:gd name="T4" fmla="*/ 18 w 18"/>
                  <a:gd name="T5" fmla="*/ 0 h 28"/>
                  <a:gd name="T6" fmla="*/ 8 w 18"/>
                  <a:gd name="T7" fmla="*/ 0 h 28"/>
                  <a:gd name="T8" fmla="*/ 0 w 18"/>
                  <a:gd name="T9" fmla="*/ 28 h 28"/>
                </a:gdLst>
                <a:ahLst/>
                <a:cxnLst>
                  <a:cxn ang="0">
                    <a:pos x="T0" y="T1"/>
                  </a:cxn>
                  <a:cxn ang="0">
                    <a:pos x="T2" y="T3"/>
                  </a:cxn>
                  <a:cxn ang="0">
                    <a:pos x="T4" y="T5"/>
                  </a:cxn>
                  <a:cxn ang="0">
                    <a:pos x="T6" y="T7"/>
                  </a:cxn>
                  <a:cxn ang="0">
                    <a:pos x="T8" y="T9"/>
                  </a:cxn>
                </a:cxnLst>
                <a:rect l="0" t="0" r="r" b="b"/>
                <a:pathLst>
                  <a:path w="18" h="28">
                    <a:moveTo>
                      <a:pt x="0" y="28"/>
                    </a:moveTo>
                    <a:lnTo>
                      <a:pt x="9" y="28"/>
                    </a:lnTo>
                    <a:lnTo>
                      <a:pt x="18" y="0"/>
                    </a:lnTo>
                    <a:lnTo>
                      <a:pt x="8" y="0"/>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9" name="Freeform 27">
                <a:extLst>
                  <a:ext uri="{FF2B5EF4-FFF2-40B4-BE49-F238E27FC236}">
                    <a16:creationId xmlns:a16="http://schemas.microsoft.com/office/drawing/2014/main" id="{ECB55140-9710-4A5C-9B83-7F00F75B232E}"/>
                  </a:ext>
                </a:extLst>
              </p:cNvPr>
              <p:cNvSpPr>
                <a:spLocks noEditPoints="1"/>
              </p:cNvSpPr>
              <p:nvPr/>
            </p:nvSpPr>
            <p:spPr bwMode="auto">
              <a:xfrm>
                <a:off x="3200" y="2261"/>
                <a:ext cx="202" cy="22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0" name="Freeform 28">
                <a:extLst>
                  <a:ext uri="{FF2B5EF4-FFF2-40B4-BE49-F238E27FC236}">
                    <a16:creationId xmlns:a16="http://schemas.microsoft.com/office/drawing/2014/main" id="{799ED522-0F4D-43F1-A835-8FEE7BEDD466}"/>
                  </a:ext>
                </a:extLst>
              </p:cNvPr>
              <p:cNvSpPr>
                <a:spLocks noEditPoints="1"/>
              </p:cNvSpPr>
              <p:nvPr/>
            </p:nvSpPr>
            <p:spPr bwMode="auto">
              <a:xfrm>
                <a:off x="3238" y="2319"/>
                <a:ext cx="123" cy="82"/>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 name="Freeform 29">
                <a:extLst>
                  <a:ext uri="{FF2B5EF4-FFF2-40B4-BE49-F238E27FC236}">
                    <a16:creationId xmlns:a16="http://schemas.microsoft.com/office/drawing/2014/main" id="{8D875677-3143-4DBB-89C4-5B762BDD571C}"/>
                  </a:ext>
                </a:extLst>
              </p:cNvPr>
              <p:cNvSpPr>
                <a:spLocks/>
              </p:cNvSpPr>
              <p:nvPr/>
            </p:nvSpPr>
            <p:spPr bwMode="auto">
              <a:xfrm>
                <a:off x="3301" y="2331"/>
                <a:ext cx="18" cy="24"/>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2" name="Freeform 30">
                <a:extLst>
                  <a:ext uri="{FF2B5EF4-FFF2-40B4-BE49-F238E27FC236}">
                    <a16:creationId xmlns:a16="http://schemas.microsoft.com/office/drawing/2014/main" id="{668FC281-4AC0-4431-B88D-777479AFC518}"/>
                  </a:ext>
                </a:extLst>
              </p:cNvPr>
              <p:cNvSpPr>
                <a:spLocks/>
              </p:cNvSpPr>
              <p:nvPr/>
            </p:nvSpPr>
            <p:spPr bwMode="auto">
              <a:xfrm>
                <a:off x="3303" y="2362"/>
                <a:ext cx="19" cy="27"/>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3" name="Freeform 31">
                <a:extLst>
                  <a:ext uri="{FF2B5EF4-FFF2-40B4-BE49-F238E27FC236}">
                    <a16:creationId xmlns:a16="http://schemas.microsoft.com/office/drawing/2014/main" id="{A4E0084F-B7EC-43A1-9D2D-DBF381AEE26D}"/>
                  </a:ext>
                </a:extLst>
              </p:cNvPr>
              <p:cNvSpPr>
                <a:spLocks/>
              </p:cNvSpPr>
              <p:nvPr/>
            </p:nvSpPr>
            <p:spPr bwMode="auto">
              <a:xfrm>
                <a:off x="3314" y="2331"/>
                <a:ext cx="16" cy="24"/>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4" name="Freeform 32">
                <a:extLst>
                  <a:ext uri="{FF2B5EF4-FFF2-40B4-BE49-F238E27FC236}">
                    <a16:creationId xmlns:a16="http://schemas.microsoft.com/office/drawing/2014/main" id="{08C2297C-9676-48B3-AE9F-52D8BCE2DECD}"/>
                  </a:ext>
                </a:extLst>
              </p:cNvPr>
              <p:cNvSpPr>
                <a:spLocks/>
              </p:cNvSpPr>
              <p:nvPr/>
            </p:nvSpPr>
            <p:spPr bwMode="auto">
              <a:xfrm>
                <a:off x="3292" y="2362"/>
                <a:ext cx="17" cy="27"/>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5" name="Freeform 33">
                <a:extLst>
                  <a:ext uri="{FF2B5EF4-FFF2-40B4-BE49-F238E27FC236}">
                    <a16:creationId xmlns:a16="http://schemas.microsoft.com/office/drawing/2014/main" id="{745745C8-37B3-4EB3-9B9E-58122B21B738}"/>
                  </a:ext>
                </a:extLst>
              </p:cNvPr>
              <p:cNvSpPr>
                <a:spLocks/>
              </p:cNvSpPr>
              <p:nvPr/>
            </p:nvSpPr>
            <p:spPr bwMode="auto">
              <a:xfrm>
                <a:off x="3280" y="2362"/>
                <a:ext cx="18" cy="27"/>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6" name="Freeform 34">
                <a:extLst>
                  <a:ext uri="{FF2B5EF4-FFF2-40B4-BE49-F238E27FC236}">
                    <a16:creationId xmlns:a16="http://schemas.microsoft.com/office/drawing/2014/main" id="{860EBA6F-0778-4D66-9F27-6A557E4ADBC7}"/>
                  </a:ext>
                </a:extLst>
              </p:cNvPr>
              <p:cNvSpPr>
                <a:spLocks/>
              </p:cNvSpPr>
              <p:nvPr/>
            </p:nvSpPr>
            <p:spPr bwMode="auto">
              <a:xfrm>
                <a:off x="3289" y="2331"/>
                <a:ext cx="17" cy="24"/>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7" name="Freeform 35">
                <a:extLst>
                  <a:ext uri="{FF2B5EF4-FFF2-40B4-BE49-F238E27FC236}">
                    <a16:creationId xmlns:a16="http://schemas.microsoft.com/office/drawing/2014/main" id="{A55BD3A4-B28A-4004-BB84-EEFF9A0757EB}"/>
                  </a:ext>
                </a:extLst>
              </p:cNvPr>
              <p:cNvSpPr>
                <a:spLocks/>
              </p:cNvSpPr>
              <p:nvPr/>
            </p:nvSpPr>
            <p:spPr bwMode="auto">
              <a:xfrm>
                <a:off x="3277" y="2331"/>
                <a:ext cx="17" cy="24"/>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8" name="Freeform 36">
                <a:extLst>
                  <a:ext uri="{FF2B5EF4-FFF2-40B4-BE49-F238E27FC236}">
                    <a16:creationId xmlns:a16="http://schemas.microsoft.com/office/drawing/2014/main" id="{7B54E1E1-5E89-41C6-A2B5-7FAC8252A3F5}"/>
                  </a:ext>
                </a:extLst>
              </p:cNvPr>
              <p:cNvSpPr>
                <a:spLocks/>
              </p:cNvSpPr>
              <p:nvPr/>
            </p:nvSpPr>
            <p:spPr bwMode="auto">
              <a:xfrm>
                <a:off x="3267" y="2362"/>
                <a:ext cx="18" cy="27"/>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9" name="Freeform 37">
                <a:extLst>
                  <a:ext uri="{FF2B5EF4-FFF2-40B4-BE49-F238E27FC236}">
                    <a16:creationId xmlns:a16="http://schemas.microsoft.com/office/drawing/2014/main" id="{E53CC356-39B4-44D2-9263-58F63E3ACBDB}"/>
                  </a:ext>
                </a:extLst>
              </p:cNvPr>
              <p:cNvSpPr>
                <a:spLocks/>
              </p:cNvSpPr>
              <p:nvPr/>
            </p:nvSpPr>
            <p:spPr bwMode="auto">
              <a:xfrm>
                <a:off x="3256" y="2362"/>
                <a:ext cx="17" cy="27"/>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0" name="Freeform 38">
                <a:extLst>
                  <a:ext uri="{FF2B5EF4-FFF2-40B4-BE49-F238E27FC236}">
                    <a16:creationId xmlns:a16="http://schemas.microsoft.com/office/drawing/2014/main" id="{54059C26-8E10-4E51-9A22-9A29AEF2BF8D}"/>
                  </a:ext>
                </a:extLst>
              </p:cNvPr>
              <p:cNvSpPr>
                <a:spLocks/>
              </p:cNvSpPr>
              <p:nvPr/>
            </p:nvSpPr>
            <p:spPr bwMode="auto">
              <a:xfrm>
                <a:off x="3265" y="2331"/>
                <a:ext cx="16" cy="24"/>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1" name="Freeform 39">
                <a:extLst>
                  <a:ext uri="{FF2B5EF4-FFF2-40B4-BE49-F238E27FC236}">
                    <a16:creationId xmlns:a16="http://schemas.microsoft.com/office/drawing/2014/main" id="{4623B81D-F97F-4DD3-8F03-FE216DB66404}"/>
                  </a:ext>
                </a:extLst>
              </p:cNvPr>
              <p:cNvSpPr>
                <a:spLocks/>
              </p:cNvSpPr>
              <p:nvPr/>
            </p:nvSpPr>
            <p:spPr bwMode="auto">
              <a:xfrm>
                <a:off x="3326" y="2331"/>
                <a:ext cx="17" cy="24"/>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2" name="Freeform 40">
                <a:extLst>
                  <a:ext uri="{FF2B5EF4-FFF2-40B4-BE49-F238E27FC236}">
                    <a16:creationId xmlns:a16="http://schemas.microsoft.com/office/drawing/2014/main" id="{80748502-A454-49BC-A309-60A1575AC8D7}"/>
                  </a:ext>
                </a:extLst>
              </p:cNvPr>
              <p:cNvSpPr>
                <a:spLocks/>
              </p:cNvSpPr>
              <p:nvPr/>
            </p:nvSpPr>
            <p:spPr bwMode="auto">
              <a:xfrm>
                <a:off x="3316" y="2362"/>
                <a:ext cx="18" cy="27"/>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nvGrpSpPr>
          <p:cNvPr id="820" name="グループ化 819">
            <a:extLst>
              <a:ext uri="{FF2B5EF4-FFF2-40B4-BE49-F238E27FC236}">
                <a16:creationId xmlns:a16="http://schemas.microsoft.com/office/drawing/2014/main" id="{12CBF5B4-BAF9-4B07-94C1-5EE8A8F2005B}"/>
              </a:ext>
            </a:extLst>
          </p:cNvPr>
          <p:cNvGrpSpPr/>
          <p:nvPr/>
        </p:nvGrpSpPr>
        <p:grpSpPr>
          <a:xfrm>
            <a:off x="7557276" y="4467025"/>
            <a:ext cx="1497483" cy="1165224"/>
            <a:chOff x="7185788" y="3918517"/>
            <a:chExt cx="1497483" cy="1165224"/>
          </a:xfrm>
        </p:grpSpPr>
        <p:sp>
          <p:nvSpPr>
            <p:cNvPr id="795" name="テキスト ボックス 794">
              <a:extLst>
                <a:ext uri="{FF2B5EF4-FFF2-40B4-BE49-F238E27FC236}">
                  <a16:creationId xmlns:a16="http://schemas.microsoft.com/office/drawing/2014/main" id="{0A75E59F-A837-4270-B9F9-67E1134AC283}"/>
                </a:ext>
              </a:extLst>
            </p:cNvPr>
            <p:cNvSpPr txBox="1"/>
            <p:nvPr/>
          </p:nvSpPr>
          <p:spPr>
            <a:xfrm>
              <a:off x="7185788" y="4695943"/>
              <a:ext cx="1497483"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地産地消の食や</a:t>
              </a:r>
              <a:r>
                <a:rPr lang="en-US" altLang="ja-JP" dirty="0">
                  <a:solidFill>
                    <a:prstClr val="black"/>
                  </a:solidFill>
                </a:rPr>
                <a:t/>
              </a:r>
              <a:br>
                <a:rPr lang="en-US" altLang="ja-JP" dirty="0">
                  <a:solidFill>
                    <a:prstClr val="black"/>
                  </a:solidFill>
                </a:rPr>
              </a:br>
              <a:r>
                <a:rPr lang="ja-JP" altLang="en-US" dirty="0">
                  <a:solidFill>
                    <a:prstClr val="black"/>
                  </a:solidFill>
                </a:rPr>
                <a:t>お土産品の提供</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819" name="グループ化 818">
              <a:extLst>
                <a:ext uri="{FF2B5EF4-FFF2-40B4-BE49-F238E27FC236}">
                  <a16:creationId xmlns:a16="http://schemas.microsoft.com/office/drawing/2014/main" id="{55428D7B-A824-4D46-9A34-C61D8EA740B6}"/>
                </a:ext>
              </a:extLst>
            </p:cNvPr>
            <p:cNvGrpSpPr/>
            <p:nvPr/>
          </p:nvGrpSpPr>
          <p:grpSpPr>
            <a:xfrm>
              <a:off x="7339740" y="3918517"/>
              <a:ext cx="1144323" cy="732369"/>
              <a:chOff x="7817461" y="4170736"/>
              <a:chExt cx="1144323" cy="732369"/>
            </a:xfrm>
          </p:grpSpPr>
          <p:sp>
            <p:nvSpPr>
              <p:cNvPr id="796" name="Freeform 5">
                <a:extLst>
                  <a:ext uri="{FF2B5EF4-FFF2-40B4-BE49-F238E27FC236}">
                    <a16:creationId xmlns:a16="http://schemas.microsoft.com/office/drawing/2014/main" id="{26C4F524-BDC1-40C0-897F-8B8EFCF4ECDB}"/>
                  </a:ext>
                </a:extLst>
              </p:cNvPr>
              <p:cNvSpPr>
                <a:spLocks noEditPoints="1"/>
              </p:cNvSpPr>
              <p:nvPr/>
            </p:nvSpPr>
            <p:spPr bwMode="auto">
              <a:xfrm>
                <a:off x="7817461" y="4556617"/>
                <a:ext cx="213436" cy="346488"/>
              </a:xfrm>
              <a:custGeom>
                <a:avLst/>
                <a:gdLst>
                  <a:gd name="T0" fmla="*/ 113 w 132"/>
                  <a:gd name="T1" fmla="*/ 70 h 214"/>
                  <a:gd name="T2" fmla="*/ 106 w 132"/>
                  <a:gd name="T3" fmla="*/ 83 h 214"/>
                  <a:gd name="T4" fmla="*/ 85 w 132"/>
                  <a:gd name="T5" fmla="*/ 81 h 214"/>
                  <a:gd name="T6" fmla="*/ 66 w 132"/>
                  <a:gd name="T7" fmla="*/ 52 h 214"/>
                  <a:gd name="T8" fmla="*/ 62 w 132"/>
                  <a:gd name="T9" fmla="*/ 50 h 214"/>
                  <a:gd name="T10" fmla="*/ 73 w 132"/>
                  <a:gd name="T11" fmla="*/ 26 h 214"/>
                  <a:gd name="T12" fmla="*/ 77 w 132"/>
                  <a:gd name="T13" fmla="*/ 23 h 214"/>
                  <a:gd name="T14" fmla="*/ 69 w 132"/>
                  <a:gd name="T15" fmla="*/ 18 h 214"/>
                  <a:gd name="T16" fmla="*/ 65 w 132"/>
                  <a:gd name="T17" fmla="*/ 10 h 214"/>
                  <a:gd name="T18" fmla="*/ 47 w 132"/>
                  <a:gd name="T19" fmla="*/ 1 h 214"/>
                  <a:gd name="T20" fmla="*/ 31 w 132"/>
                  <a:gd name="T21" fmla="*/ 15 h 214"/>
                  <a:gd name="T22" fmla="*/ 25 w 132"/>
                  <a:gd name="T23" fmla="*/ 19 h 214"/>
                  <a:gd name="T24" fmla="*/ 26 w 132"/>
                  <a:gd name="T25" fmla="*/ 26 h 214"/>
                  <a:gd name="T26" fmla="*/ 28 w 132"/>
                  <a:gd name="T27" fmla="*/ 32 h 214"/>
                  <a:gd name="T28" fmla="*/ 1 w 132"/>
                  <a:gd name="T29" fmla="*/ 122 h 214"/>
                  <a:gd name="T30" fmla="*/ 23 w 132"/>
                  <a:gd name="T31" fmla="*/ 122 h 214"/>
                  <a:gd name="T32" fmla="*/ 35 w 132"/>
                  <a:gd name="T33" fmla="*/ 214 h 214"/>
                  <a:gd name="T34" fmla="*/ 48 w 132"/>
                  <a:gd name="T35" fmla="*/ 198 h 214"/>
                  <a:gd name="T36" fmla="*/ 48 w 132"/>
                  <a:gd name="T37" fmla="*/ 138 h 214"/>
                  <a:gd name="T38" fmla="*/ 51 w 132"/>
                  <a:gd name="T39" fmla="*/ 138 h 214"/>
                  <a:gd name="T40" fmla="*/ 51 w 132"/>
                  <a:gd name="T41" fmla="*/ 198 h 214"/>
                  <a:gd name="T42" fmla="*/ 76 w 132"/>
                  <a:gd name="T43" fmla="*/ 197 h 214"/>
                  <a:gd name="T44" fmla="*/ 76 w 132"/>
                  <a:gd name="T45" fmla="*/ 163 h 214"/>
                  <a:gd name="T46" fmla="*/ 106 w 132"/>
                  <a:gd name="T47" fmla="*/ 91 h 214"/>
                  <a:gd name="T48" fmla="*/ 86 w 132"/>
                  <a:gd name="T49" fmla="*/ 197 h 214"/>
                  <a:gd name="T50" fmla="*/ 92 w 132"/>
                  <a:gd name="T51" fmla="*/ 209 h 214"/>
                  <a:gd name="T52" fmla="*/ 96 w 132"/>
                  <a:gd name="T53" fmla="*/ 201 h 214"/>
                  <a:gd name="T54" fmla="*/ 99 w 132"/>
                  <a:gd name="T55" fmla="*/ 207 h 214"/>
                  <a:gd name="T56" fmla="*/ 103 w 132"/>
                  <a:gd name="T57" fmla="*/ 207 h 214"/>
                  <a:gd name="T58" fmla="*/ 106 w 132"/>
                  <a:gd name="T59" fmla="*/ 201 h 214"/>
                  <a:gd name="T60" fmla="*/ 112 w 132"/>
                  <a:gd name="T61" fmla="*/ 209 h 214"/>
                  <a:gd name="T62" fmla="*/ 118 w 132"/>
                  <a:gd name="T63" fmla="*/ 201 h 214"/>
                  <a:gd name="T64" fmla="*/ 121 w 132"/>
                  <a:gd name="T65" fmla="*/ 207 h 214"/>
                  <a:gd name="T66" fmla="*/ 124 w 132"/>
                  <a:gd name="T67" fmla="*/ 208 h 214"/>
                  <a:gd name="T68" fmla="*/ 132 w 132"/>
                  <a:gd name="T69" fmla="*/ 208 h 214"/>
                  <a:gd name="T70" fmla="*/ 64 w 132"/>
                  <a:gd name="T71" fmla="*/ 68 h 214"/>
                  <a:gd name="T72" fmla="*/ 61 w 132"/>
                  <a:gd name="T73" fmla="*/ 73 h 214"/>
                  <a:gd name="T74" fmla="*/ 61 w 132"/>
                  <a:gd name="T75" fmla="*/ 67 h 214"/>
                  <a:gd name="T76" fmla="*/ 34 w 132"/>
                  <a:gd name="T77" fmla="*/ 32 h 214"/>
                  <a:gd name="T78" fmla="*/ 65 w 132"/>
                  <a:gd name="T79" fmla="*/ 32 h 214"/>
                  <a:gd name="T80" fmla="*/ 35 w 132"/>
                  <a:gd name="T81" fmla="*/ 67 h 214"/>
                  <a:gd name="T82" fmla="*/ 39 w 132"/>
                  <a:gd name="T83" fmla="*/ 69 h 214"/>
                  <a:gd name="T84" fmla="*/ 34 w 132"/>
                  <a:gd name="T85" fmla="*/ 72 h 214"/>
                  <a:gd name="T86" fmla="*/ 23 w 132"/>
                  <a:gd name="T87" fmla="*/ 107 h 214"/>
                  <a:gd name="T88" fmla="*/ 7 w 132"/>
                  <a:gd name="T89" fmla="*/ 123 h 214"/>
                  <a:gd name="T90" fmla="*/ 35 w 132"/>
                  <a:gd name="T91" fmla="*/ 208 h 214"/>
                  <a:gd name="T92" fmla="*/ 41 w 132"/>
                  <a:gd name="T93" fmla="*/ 198 h 214"/>
                  <a:gd name="T94" fmla="*/ 56 w 132"/>
                  <a:gd name="T95" fmla="*/ 63 h 214"/>
                  <a:gd name="T96" fmla="*/ 49 w 132"/>
                  <a:gd name="T97" fmla="*/ 54 h 214"/>
                  <a:gd name="T98" fmla="*/ 63 w 132"/>
                  <a:gd name="T99" fmla="*/ 207 h 214"/>
                  <a:gd name="T100" fmla="*/ 70 w 132"/>
                  <a:gd name="T101" fmla="*/ 198 h 214"/>
                  <a:gd name="T102" fmla="*/ 78 w 132"/>
                  <a:gd name="T103" fmla="*/ 99 h 214"/>
                  <a:gd name="T104" fmla="*/ 70 w 132"/>
                  <a:gd name="T105" fmla="*/ 66 h 214"/>
                  <a:gd name="T106" fmla="*/ 93 w 132"/>
                  <a:gd name="T107" fmla="*/ 8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2" h="214">
                    <a:moveTo>
                      <a:pt x="128" y="193"/>
                    </a:moveTo>
                    <a:cubicBezTo>
                      <a:pt x="113" y="193"/>
                      <a:pt x="113" y="193"/>
                      <a:pt x="113" y="193"/>
                    </a:cubicBezTo>
                    <a:cubicBezTo>
                      <a:pt x="113" y="70"/>
                      <a:pt x="113" y="70"/>
                      <a:pt x="113" y="70"/>
                    </a:cubicBezTo>
                    <a:cubicBezTo>
                      <a:pt x="113" y="68"/>
                      <a:pt x="111" y="66"/>
                      <a:pt x="109" y="66"/>
                    </a:cubicBezTo>
                    <a:cubicBezTo>
                      <a:pt x="107" y="66"/>
                      <a:pt x="106" y="68"/>
                      <a:pt x="106" y="70"/>
                    </a:cubicBezTo>
                    <a:cubicBezTo>
                      <a:pt x="106" y="83"/>
                      <a:pt x="106" y="83"/>
                      <a:pt x="106" y="83"/>
                    </a:cubicBezTo>
                    <a:cubicBezTo>
                      <a:pt x="105" y="83"/>
                      <a:pt x="105" y="82"/>
                      <a:pt x="105" y="82"/>
                    </a:cubicBezTo>
                    <a:cubicBezTo>
                      <a:pt x="103" y="78"/>
                      <a:pt x="97" y="75"/>
                      <a:pt x="90" y="79"/>
                    </a:cubicBezTo>
                    <a:cubicBezTo>
                      <a:pt x="87" y="80"/>
                      <a:pt x="86" y="81"/>
                      <a:pt x="85" y="81"/>
                    </a:cubicBezTo>
                    <a:cubicBezTo>
                      <a:pt x="72" y="59"/>
                      <a:pt x="72" y="59"/>
                      <a:pt x="72" y="59"/>
                    </a:cubicBezTo>
                    <a:cubicBezTo>
                      <a:pt x="71" y="56"/>
                      <a:pt x="69" y="54"/>
                      <a:pt x="67" y="53"/>
                    </a:cubicBezTo>
                    <a:cubicBezTo>
                      <a:pt x="67" y="53"/>
                      <a:pt x="67" y="52"/>
                      <a:pt x="66" y="52"/>
                    </a:cubicBezTo>
                    <a:cubicBezTo>
                      <a:pt x="66" y="52"/>
                      <a:pt x="66" y="52"/>
                      <a:pt x="66" y="52"/>
                    </a:cubicBezTo>
                    <a:cubicBezTo>
                      <a:pt x="65" y="51"/>
                      <a:pt x="64" y="50"/>
                      <a:pt x="62" y="50"/>
                    </a:cubicBezTo>
                    <a:cubicBezTo>
                      <a:pt x="62" y="50"/>
                      <a:pt x="62" y="50"/>
                      <a:pt x="62" y="50"/>
                    </a:cubicBezTo>
                    <a:cubicBezTo>
                      <a:pt x="67" y="46"/>
                      <a:pt x="71" y="39"/>
                      <a:pt x="71" y="32"/>
                    </a:cubicBezTo>
                    <a:cubicBezTo>
                      <a:pt x="71" y="30"/>
                      <a:pt x="71" y="28"/>
                      <a:pt x="70" y="26"/>
                    </a:cubicBezTo>
                    <a:cubicBezTo>
                      <a:pt x="73" y="26"/>
                      <a:pt x="73" y="26"/>
                      <a:pt x="73" y="26"/>
                    </a:cubicBezTo>
                    <a:cubicBezTo>
                      <a:pt x="73" y="26"/>
                      <a:pt x="73" y="26"/>
                      <a:pt x="73" y="26"/>
                    </a:cubicBezTo>
                    <a:cubicBezTo>
                      <a:pt x="74" y="26"/>
                      <a:pt x="75" y="26"/>
                      <a:pt x="76" y="25"/>
                    </a:cubicBezTo>
                    <a:cubicBezTo>
                      <a:pt x="77" y="25"/>
                      <a:pt x="77" y="24"/>
                      <a:pt x="77" y="23"/>
                    </a:cubicBezTo>
                    <a:cubicBezTo>
                      <a:pt x="77" y="22"/>
                      <a:pt x="77" y="20"/>
                      <a:pt x="73" y="19"/>
                    </a:cubicBezTo>
                    <a:cubicBezTo>
                      <a:pt x="73" y="19"/>
                      <a:pt x="73" y="19"/>
                      <a:pt x="73" y="19"/>
                    </a:cubicBezTo>
                    <a:cubicBezTo>
                      <a:pt x="69" y="18"/>
                      <a:pt x="69" y="18"/>
                      <a:pt x="69" y="18"/>
                    </a:cubicBezTo>
                    <a:cubicBezTo>
                      <a:pt x="68" y="17"/>
                      <a:pt x="68" y="16"/>
                      <a:pt x="67" y="15"/>
                    </a:cubicBezTo>
                    <a:cubicBezTo>
                      <a:pt x="67" y="15"/>
                      <a:pt x="67" y="15"/>
                      <a:pt x="67" y="15"/>
                    </a:cubicBezTo>
                    <a:cubicBezTo>
                      <a:pt x="66" y="13"/>
                      <a:pt x="66" y="11"/>
                      <a:pt x="65" y="10"/>
                    </a:cubicBezTo>
                    <a:cubicBezTo>
                      <a:pt x="62" y="3"/>
                      <a:pt x="61" y="0"/>
                      <a:pt x="54" y="0"/>
                    </a:cubicBezTo>
                    <a:cubicBezTo>
                      <a:pt x="53" y="0"/>
                      <a:pt x="52" y="1"/>
                      <a:pt x="51" y="1"/>
                    </a:cubicBezTo>
                    <a:cubicBezTo>
                      <a:pt x="50" y="1"/>
                      <a:pt x="49" y="1"/>
                      <a:pt x="47" y="1"/>
                    </a:cubicBezTo>
                    <a:cubicBezTo>
                      <a:pt x="47" y="1"/>
                      <a:pt x="46" y="0"/>
                      <a:pt x="44" y="0"/>
                    </a:cubicBezTo>
                    <a:cubicBezTo>
                      <a:pt x="38" y="0"/>
                      <a:pt x="37" y="3"/>
                      <a:pt x="34" y="9"/>
                    </a:cubicBezTo>
                    <a:cubicBezTo>
                      <a:pt x="33" y="10"/>
                      <a:pt x="33" y="12"/>
                      <a:pt x="31" y="15"/>
                    </a:cubicBezTo>
                    <a:cubicBezTo>
                      <a:pt x="31" y="15"/>
                      <a:pt x="31" y="15"/>
                      <a:pt x="31" y="15"/>
                    </a:cubicBezTo>
                    <a:cubicBezTo>
                      <a:pt x="31" y="16"/>
                      <a:pt x="30" y="17"/>
                      <a:pt x="29" y="18"/>
                    </a:cubicBezTo>
                    <a:cubicBezTo>
                      <a:pt x="25" y="19"/>
                      <a:pt x="25" y="19"/>
                      <a:pt x="25" y="19"/>
                    </a:cubicBezTo>
                    <a:cubicBezTo>
                      <a:pt x="22" y="20"/>
                      <a:pt x="22" y="22"/>
                      <a:pt x="22" y="23"/>
                    </a:cubicBezTo>
                    <a:cubicBezTo>
                      <a:pt x="22" y="24"/>
                      <a:pt x="22" y="25"/>
                      <a:pt x="23" y="25"/>
                    </a:cubicBezTo>
                    <a:cubicBezTo>
                      <a:pt x="23" y="26"/>
                      <a:pt x="25" y="26"/>
                      <a:pt x="26" y="26"/>
                    </a:cubicBezTo>
                    <a:cubicBezTo>
                      <a:pt x="26" y="26"/>
                      <a:pt x="26" y="26"/>
                      <a:pt x="26" y="26"/>
                    </a:cubicBezTo>
                    <a:cubicBezTo>
                      <a:pt x="28" y="26"/>
                      <a:pt x="28" y="26"/>
                      <a:pt x="28" y="26"/>
                    </a:cubicBezTo>
                    <a:cubicBezTo>
                      <a:pt x="28" y="28"/>
                      <a:pt x="28" y="30"/>
                      <a:pt x="28" y="32"/>
                    </a:cubicBezTo>
                    <a:cubicBezTo>
                      <a:pt x="28" y="39"/>
                      <a:pt x="31" y="46"/>
                      <a:pt x="37" y="50"/>
                    </a:cubicBezTo>
                    <a:cubicBezTo>
                      <a:pt x="34" y="51"/>
                      <a:pt x="31" y="52"/>
                      <a:pt x="29" y="54"/>
                    </a:cubicBezTo>
                    <a:cubicBezTo>
                      <a:pt x="19" y="61"/>
                      <a:pt x="8" y="95"/>
                      <a:pt x="1" y="122"/>
                    </a:cubicBezTo>
                    <a:cubicBezTo>
                      <a:pt x="0" y="127"/>
                      <a:pt x="3" y="133"/>
                      <a:pt x="8" y="134"/>
                    </a:cubicBezTo>
                    <a:cubicBezTo>
                      <a:pt x="13" y="136"/>
                      <a:pt x="18" y="133"/>
                      <a:pt x="20" y="129"/>
                    </a:cubicBezTo>
                    <a:cubicBezTo>
                      <a:pt x="23" y="122"/>
                      <a:pt x="23" y="122"/>
                      <a:pt x="23" y="122"/>
                    </a:cubicBezTo>
                    <a:cubicBezTo>
                      <a:pt x="23" y="195"/>
                      <a:pt x="23" y="195"/>
                      <a:pt x="23" y="195"/>
                    </a:cubicBezTo>
                    <a:cubicBezTo>
                      <a:pt x="23" y="201"/>
                      <a:pt x="23" y="201"/>
                      <a:pt x="23" y="201"/>
                    </a:cubicBezTo>
                    <a:cubicBezTo>
                      <a:pt x="23" y="208"/>
                      <a:pt x="28" y="214"/>
                      <a:pt x="35" y="214"/>
                    </a:cubicBezTo>
                    <a:cubicBezTo>
                      <a:pt x="42" y="214"/>
                      <a:pt x="47" y="208"/>
                      <a:pt x="47" y="200"/>
                    </a:cubicBezTo>
                    <a:cubicBezTo>
                      <a:pt x="47" y="198"/>
                      <a:pt x="47" y="198"/>
                      <a:pt x="47" y="198"/>
                    </a:cubicBezTo>
                    <a:cubicBezTo>
                      <a:pt x="48" y="198"/>
                      <a:pt x="48" y="198"/>
                      <a:pt x="48" y="198"/>
                    </a:cubicBezTo>
                    <a:cubicBezTo>
                      <a:pt x="48" y="195"/>
                      <a:pt x="48" y="195"/>
                      <a:pt x="48" y="195"/>
                    </a:cubicBezTo>
                    <a:cubicBezTo>
                      <a:pt x="48" y="192"/>
                      <a:pt x="48" y="192"/>
                      <a:pt x="48" y="192"/>
                    </a:cubicBezTo>
                    <a:cubicBezTo>
                      <a:pt x="48" y="138"/>
                      <a:pt x="48" y="138"/>
                      <a:pt x="48" y="138"/>
                    </a:cubicBezTo>
                    <a:cubicBezTo>
                      <a:pt x="48" y="137"/>
                      <a:pt x="48" y="136"/>
                      <a:pt x="49" y="136"/>
                    </a:cubicBezTo>
                    <a:cubicBezTo>
                      <a:pt x="50" y="136"/>
                      <a:pt x="50" y="136"/>
                      <a:pt x="51" y="136"/>
                    </a:cubicBezTo>
                    <a:cubicBezTo>
                      <a:pt x="51" y="137"/>
                      <a:pt x="51" y="137"/>
                      <a:pt x="51" y="138"/>
                    </a:cubicBezTo>
                    <a:cubicBezTo>
                      <a:pt x="51" y="192"/>
                      <a:pt x="51" y="192"/>
                      <a:pt x="51" y="192"/>
                    </a:cubicBezTo>
                    <a:cubicBezTo>
                      <a:pt x="51" y="195"/>
                      <a:pt x="51" y="195"/>
                      <a:pt x="51" y="195"/>
                    </a:cubicBezTo>
                    <a:cubicBezTo>
                      <a:pt x="51" y="198"/>
                      <a:pt x="51" y="198"/>
                      <a:pt x="51" y="198"/>
                    </a:cubicBezTo>
                    <a:cubicBezTo>
                      <a:pt x="51" y="204"/>
                      <a:pt x="51" y="204"/>
                      <a:pt x="51" y="204"/>
                    </a:cubicBezTo>
                    <a:cubicBezTo>
                      <a:pt x="53" y="210"/>
                      <a:pt x="57" y="214"/>
                      <a:pt x="63" y="214"/>
                    </a:cubicBezTo>
                    <a:cubicBezTo>
                      <a:pt x="72" y="214"/>
                      <a:pt x="76" y="205"/>
                      <a:pt x="76" y="197"/>
                    </a:cubicBezTo>
                    <a:cubicBezTo>
                      <a:pt x="76" y="195"/>
                      <a:pt x="76" y="195"/>
                      <a:pt x="76" y="195"/>
                    </a:cubicBezTo>
                    <a:cubicBezTo>
                      <a:pt x="76" y="195"/>
                      <a:pt x="76" y="195"/>
                      <a:pt x="76" y="195"/>
                    </a:cubicBezTo>
                    <a:cubicBezTo>
                      <a:pt x="76" y="163"/>
                      <a:pt x="76" y="163"/>
                      <a:pt x="76" y="163"/>
                    </a:cubicBezTo>
                    <a:cubicBezTo>
                      <a:pt x="76" y="104"/>
                      <a:pt x="76" y="104"/>
                      <a:pt x="76" y="104"/>
                    </a:cubicBezTo>
                    <a:cubicBezTo>
                      <a:pt x="82" y="108"/>
                      <a:pt x="91" y="103"/>
                      <a:pt x="101" y="97"/>
                    </a:cubicBezTo>
                    <a:cubicBezTo>
                      <a:pt x="103" y="96"/>
                      <a:pt x="105" y="94"/>
                      <a:pt x="106" y="91"/>
                    </a:cubicBezTo>
                    <a:cubicBezTo>
                      <a:pt x="106" y="193"/>
                      <a:pt x="106" y="193"/>
                      <a:pt x="106" y="193"/>
                    </a:cubicBezTo>
                    <a:cubicBezTo>
                      <a:pt x="89" y="193"/>
                      <a:pt x="89" y="193"/>
                      <a:pt x="89" y="193"/>
                    </a:cubicBezTo>
                    <a:cubicBezTo>
                      <a:pt x="88" y="193"/>
                      <a:pt x="86" y="195"/>
                      <a:pt x="86" y="197"/>
                    </a:cubicBezTo>
                    <a:cubicBezTo>
                      <a:pt x="86" y="208"/>
                      <a:pt x="86" y="208"/>
                      <a:pt x="86" y="208"/>
                    </a:cubicBezTo>
                    <a:cubicBezTo>
                      <a:pt x="86" y="209"/>
                      <a:pt x="86" y="209"/>
                      <a:pt x="87" y="209"/>
                    </a:cubicBezTo>
                    <a:cubicBezTo>
                      <a:pt x="92" y="209"/>
                      <a:pt x="92" y="209"/>
                      <a:pt x="92" y="209"/>
                    </a:cubicBezTo>
                    <a:cubicBezTo>
                      <a:pt x="93" y="209"/>
                      <a:pt x="93" y="209"/>
                      <a:pt x="93" y="208"/>
                    </a:cubicBezTo>
                    <a:cubicBezTo>
                      <a:pt x="93" y="201"/>
                      <a:pt x="93" y="201"/>
                      <a:pt x="93" y="201"/>
                    </a:cubicBezTo>
                    <a:cubicBezTo>
                      <a:pt x="96" y="201"/>
                      <a:pt x="96" y="201"/>
                      <a:pt x="96" y="201"/>
                    </a:cubicBezTo>
                    <a:cubicBezTo>
                      <a:pt x="96" y="207"/>
                      <a:pt x="96" y="207"/>
                      <a:pt x="96" y="207"/>
                    </a:cubicBezTo>
                    <a:cubicBezTo>
                      <a:pt x="96" y="208"/>
                      <a:pt x="97" y="209"/>
                      <a:pt x="98" y="209"/>
                    </a:cubicBezTo>
                    <a:cubicBezTo>
                      <a:pt x="99" y="209"/>
                      <a:pt x="99" y="208"/>
                      <a:pt x="99" y="207"/>
                    </a:cubicBezTo>
                    <a:cubicBezTo>
                      <a:pt x="99" y="201"/>
                      <a:pt x="99" y="201"/>
                      <a:pt x="99" y="201"/>
                    </a:cubicBezTo>
                    <a:cubicBezTo>
                      <a:pt x="103" y="201"/>
                      <a:pt x="103" y="201"/>
                      <a:pt x="103" y="201"/>
                    </a:cubicBezTo>
                    <a:cubicBezTo>
                      <a:pt x="103" y="207"/>
                      <a:pt x="103" y="207"/>
                      <a:pt x="103" y="207"/>
                    </a:cubicBezTo>
                    <a:cubicBezTo>
                      <a:pt x="103" y="208"/>
                      <a:pt x="104" y="209"/>
                      <a:pt x="105" y="209"/>
                    </a:cubicBezTo>
                    <a:cubicBezTo>
                      <a:pt x="106" y="209"/>
                      <a:pt x="106" y="208"/>
                      <a:pt x="106" y="207"/>
                    </a:cubicBezTo>
                    <a:cubicBezTo>
                      <a:pt x="106" y="201"/>
                      <a:pt x="106" y="201"/>
                      <a:pt x="106" y="201"/>
                    </a:cubicBezTo>
                    <a:cubicBezTo>
                      <a:pt x="111" y="201"/>
                      <a:pt x="111" y="201"/>
                      <a:pt x="111" y="201"/>
                    </a:cubicBezTo>
                    <a:cubicBezTo>
                      <a:pt x="111" y="207"/>
                      <a:pt x="111" y="207"/>
                      <a:pt x="111" y="207"/>
                    </a:cubicBezTo>
                    <a:cubicBezTo>
                      <a:pt x="111" y="208"/>
                      <a:pt x="111" y="209"/>
                      <a:pt x="112" y="209"/>
                    </a:cubicBezTo>
                    <a:cubicBezTo>
                      <a:pt x="113" y="209"/>
                      <a:pt x="114" y="208"/>
                      <a:pt x="114" y="207"/>
                    </a:cubicBezTo>
                    <a:cubicBezTo>
                      <a:pt x="114" y="201"/>
                      <a:pt x="114" y="201"/>
                      <a:pt x="114" y="201"/>
                    </a:cubicBezTo>
                    <a:cubicBezTo>
                      <a:pt x="118" y="201"/>
                      <a:pt x="118" y="201"/>
                      <a:pt x="118" y="201"/>
                    </a:cubicBezTo>
                    <a:cubicBezTo>
                      <a:pt x="118" y="207"/>
                      <a:pt x="118" y="207"/>
                      <a:pt x="118" y="207"/>
                    </a:cubicBezTo>
                    <a:cubicBezTo>
                      <a:pt x="118" y="208"/>
                      <a:pt x="118" y="209"/>
                      <a:pt x="119" y="209"/>
                    </a:cubicBezTo>
                    <a:cubicBezTo>
                      <a:pt x="120" y="209"/>
                      <a:pt x="121" y="208"/>
                      <a:pt x="121" y="207"/>
                    </a:cubicBezTo>
                    <a:cubicBezTo>
                      <a:pt x="121" y="201"/>
                      <a:pt x="121" y="201"/>
                      <a:pt x="121" y="201"/>
                    </a:cubicBezTo>
                    <a:cubicBezTo>
                      <a:pt x="124" y="201"/>
                      <a:pt x="124" y="201"/>
                      <a:pt x="124" y="201"/>
                    </a:cubicBezTo>
                    <a:cubicBezTo>
                      <a:pt x="124" y="208"/>
                      <a:pt x="124" y="208"/>
                      <a:pt x="124" y="208"/>
                    </a:cubicBezTo>
                    <a:cubicBezTo>
                      <a:pt x="124" y="209"/>
                      <a:pt x="125" y="209"/>
                      <a:pt x="125" y="209"/>
                    </a:cubicBezTo>
                    <a:cubicBezTo>
                      <a:pt x="131" y="209"/>
                      <a:pt x="131" y="209"/>
                      <a:pt x="131" y="209"/>
                    </a:cubicBezTo>
                    <a:cubicBezTo>
                      <a:pt x="131" y="209"/>
                      <a:pt x="132" y="209"/>
                      <a:pt x="132" y="208"/>
                    </a:cubicBezTo>
                    <a:cubicBezTo>
                      <a:pt x="132" y="197"/>
                      <a:pt x="132" y="197"/>
                      <a:pt x="132" y="197"/>
                    </a:cubicBezTo>
                    <a:cubicBezTo>
                      <a:pt x="132" y="195"/>
                      <a:pt x="130" y="193"/>
                      <a:pt x="128" y="193"/>
                    </a:cubicBezTo>
                    <a:close/>
                    <a:moveTo>
                      <a:pt x="64" y="68"/>
                    </a:moveTo>
                    <a:cubicBezTo>
                      <a:pt x="64" y="69"/>
                      <a:pt x="64" y="69"/>
                      <a:pt x="64" y="70"/>
                    </a:cubicBezTo>
                    <a:cubicBezTo>
                      <a:pt x="64" y="70"/>
                      <a:pt x="64" y="70"/>
                      <a:pt x="64" y="71"/>
                    </a:cubicBezTo>
                    <a:cubicBezTo>
                      <a:pt x="64" y="72"/>
                      <a:pt x="63" y="73"/>
                      <a:pt x="61" y="73"/>
                    </a:cubicBezTo>
                    <a:cubicBezTo>
                      <a:pt x="59" y="73"/>
                      <a:pt x="58" y="72"/>
                      <a:pt x="58" y="70"/>
                    </a:cubicBezTo>
                    <a:cubicBezTo>
                      <a:pt x="58" y="70"/>
                      <a:pt x="58" y="69"/>
                      <a:pt x="58" y="69"/>
                    </a:cubicBezTo>
                    <a:cubicBezTo>
                      <a:pt x="59" y="68"/>
                      <a:pt x="60" y="67"/>
                      <a:pt x="61" y="67"/>
                    </a:cubicBezTo>
                    <a:cubicBezTo>
                      <a:pt x="61" y="67"/>
                      <a:pt x="62" y="67"/>
                      <a:pt x="62" y="67"/>
                    </a:cubicBezTo>
                    <a:cubicBezTo>
                      <a:pt x="63" y="67"/>
                      <a:pt x="63" y="67"/>
                      <a:pt x="64" y="68"/>
                    </a:cubicBezTo>
                    <a:close/>
                    <a:moveTo>
                      <a:pt x="34" y="32"/>
                    </a:moveTo>
                    <a:cubicBezTo>
                      <a:pt x="34" y="30"/>
                      <a:pt x="34" y="28"/>
                      <a:pt x="35" y="26"/>
                    </a:cubicBezTo>
                    <a:cubicBezTo>
                      <a:pt x="64" y="26"/>
                      <a:pt x="64" y="26"/>
                      <a:pt x="64" y="26"/>
                    </a:cubicBezTo>
                    <a:cubicBezTo>
                      <a:pt x="64" y="28"/>
                      <a:pt x="65" y="30"/>
                      <a:pt x="65" y="32"/>
                    </a:cubicBezTo>
                    <a:cubicBezTo>
                      <a:pt x="65" y="41"/>
                      <a:pt x="58" y="48"/>
                      <a:pt x="49" y="48"/>
                    </a:cubicBezTo>
                    <a:cubicBezTo>
                      <a:pt x="41" y="48"/>
                      <a:pt x="34" y="41"/>
                      <a:pt x="34" y="32"/>
                    </a:cubicBezTo>
                    <a:close/>
                    <a:moveTo>
                      <a:pt x="35" y="67"/>
                    </a:moveTo>
                    <a:cubicBezTo>
                      <a:pt x="36" y="67"/>
                      <a:pt x="36" y="67"/>
                      <a:pt x="36" y="67"/>
                    </a:cubicBezTo>
                    <a:cubicBezTo>
                      <a:pt x="37" y="67"/>
                      <a:pt x="37" y="67"/>
                      <a:pt x="37" y="67"/>
                    </a:cubicBezTo>
                    <a:cubicBezTo>
                      <a:pt x="38" y="67"/>
                      <a:pt x="39" y="68"/>
                      <a:pt x="39" y="69"/>
                    </a:cubicBezTo>
                    <a:cubicBezTo>
                      <a:pt x="39" y="69"/>
                      <a:pt x="40" y="70"/>
                      <a:pt x="40" y="70"/>
                    </a:cubicBezTo>
                    <a:cubicBezTo>
                      <a:pt x="40" y="72"/>
                      <a:pt x="38" y="73"/>
                      <a:pt x="36" y="73"/>
                    </a:cubicBezTo>
                    <a:cubicBezTo>
                      <a:pt x="36" y="73"/>
                      <a:pt x="35" y="73"/>
                      <a:pt x="34" y="72"/>
                    </a:cubicBezTo>
                    <a:cubicBezTo>
                      <a:pt x="34" y="72"/>
                      <a:pt x="33" y="71"/>
                      <a:pt x="33" y="70"/>
                    </a:cubicBezTo>
                    <a:cubicBezTo>
                      <a:pt x="33" y="69"/>
                      <a:pt x="34" y="67"/>
                      <a:pt x="35" y="67"/>
                    </a:cubicBezTo>
                    <a:close/>
                    <a:moveTo>
                      <a:pt x="23" y="107"/>
                    </a:moveTo>
                    <a:cubicBezTo>
                      <a:pt x="15" y="126"/>
                      <a:pt x="15" y="126"/>
                      <a:pt x="15" y="126"/>
                    </a:cubicBezTo>
                    <a:cubicBezTo>
                      <a:pt x="14" y="128"/>
                      <a:pt x="12" y="129"/>
                      <a:pt x="10" y="128"/>
                    </a:cubicBezTo>
                    <a:cubicBezTo>
                      <a:pt x="7" y="128"/>
                      <a:pt x="6" y="125"/>
                      <a:pt x="7" y="123"/>
                    </a:cubicBezTo>
                    <a:cubicBezTo>
                      <a:pt x="15" y="93"/>
                      <a:pt x="23" y="71"/>
                      <a:pt x="30" y="62"/>
                    </a:cubicBezTo>
                    <a:lnTo>
                      <a:pt x="23" y="107"/>
                    </a:lnTo>
                    <a:close/>
                    <a:moveTo>
                      <a:pt x="35" y="208"/>
                    </a:moveTo>
                    <a:cubicBezTo>
                      <a:pt x="32" y="208"/>
                      <a:pt x="29" y="205"/>
                      <a:pt x="29" y="201"/>
                    </a:cubicBezTo>
                    <a:cubicBezTo>
                      <a:pt x="29" y="198"/>
                      <a:pt x="29" y="198"/>
                      <a:pt x="29" y="198"/>
                    </a:cubicBezTo>
                    <a:cubicBezTo>
                      <a:pt x="41" y="198"/>
                      <a:pt x="41" y="198"/>
                      <a:pt x="41" y="198"/>
                    </a:cubicBezTo>
                    <a:cubicBezTo>
                      <a:pt x="41" y="200"/>
                      <a:pt x="41" y="200"/>
                      <a:pt x="41" y="200"/>
                    </a:cubicBezTo>
                    <a:cubicBezTo>
                      <a:pt x="41" y="204"/>
                      <a:pt x="39" y="208"/>
                      <a:pt x="35" y="208"/>
                    </a:cubicBezTo>
                    <a:close/>
                    <a:moveTo>
                      <a:pt x="56" y="63"/>
                    </a:moveTo>
                    <a:cubicBezTo>
                      <a:pt x="43" y="63"/>
                      <a:pt x="43" y="63"/>
                      <a:pt x="43" y="63"/>
                    </a:cubicBezTo>
                    <a:cubicBezTo>
                      <a:pt x="43" y="54"/>
                      <a:pt x="43" y="54"/>
                      <a:pt x="43" y="54"/>
                    </a:cubicBezTo>
                    <a:cubicBezTo>
                      <a:pt x="45" y="54"/>
                      <a:pt x="47" y="54"/>
                      <a:pt x="49" y="54"/>
                    </a:cubicBezTo>
                    <a:cubicBezTo>
                      <a:pt x="52" y="54"/>
                      <a:pt x="54" y="54"/>
                      <a:pt x="57" y="54"/>
                    </a:cubicBezTo>
                    <a:lnTo>
                      <a:pt x="56" y="63"/>
                    </a:lnTo>
                    <a:close/>
                    <a:moveTo>
                      <a:pt x="63" y="207"/>
                    </a:moveTo>
                    <a:cubicBezTo>
                      <a:pt x="62" y="207"/>
                      <a:pt x="57" y="207"/>
                      <a:pt x="57" y="199"/>
                    </a:cubicBezTo>
                    <a:cubicBezTo>
                      <a:pt x="57" y="198"/>
                      <a:pt x="57" y="198"/>
                      <a:pt x="57" y="198"/>
                    </a:cubicBezTo>
                    <a:cubicBezTo>
                      <a:pt x="70" y="198"/>
                      <a:pt x="70" y="198"/>
                      <a:pt x="70" y="198"/>
                    </a:cubicBezTo>
                    <a:cubicBezTo>
                      <a:pt x="69" y="202"/>
                      <a:pt x="68" y="207"/>
                      <a:pt x="63" y="207"/>
                    </a:cubicBezTo>
                    <a:close/>
                    <a:moveTo>
                      <a:pt x="98" y="92"/>
                    </a:moveTo>
                    <a:cubicBezTo>
                      <a:pt x="87" y="98"/>
                      <a:pt x="81" y="101"/>
                      <a:pt x="78" y="99"/>
                    </a:cubicBezTo>
                    <a:cubicBezTo>
                      <a:pt x="74" y="96"/>
                      <a:pt x="74" y="96"/>
                      <a:pt x="74" y="96"/>
                    </a:cubicBezTo>
                    <a:cubicBezTo>
                      <a:pt x="74" y="96"/>
                      <a:pt x="74" y="96"/>
                      <a:pt x="74" y="96"/>
                    </a:cubicBezTo>
                    <a:cubicBezTo>
                      <a:pt x="70" y="66"/>
                      <a:pt x="70" y="66"/>
                      <a:pt x="70" y="66"/>
                    </a:cubicBezTo>
                    <a:cubicBezTo>
                      <a:pt x="80" y="84"/>
                      <a:pt x="80" y="84"/>
                      <a:pt x="80" y="84"/>
                    </a:cubicBezTo>
                    <a:cubicBezTo>
                      <a:pt x="80" y="85"/>
                      <a:pt x="81" y="86"/>
                      <a:pt x="82" y="87"/>
                    </a:cubicBezTo>
                    <a:cubicBezTo>
                      <a:pt x="84" y="88"/>
                      <a:pt x="88" y="87"/>
                      <a:pt x="93" y="84"/>
                    </a:cubicBezTo>
                    <a:cubicBezTo>
                      <a:pt x="95" y="83"/>
                      <a:pt x="98" y="82"/>
                      <a:pt x="100" y="85"/>
                    </a:cubicBezTo>
                    <a:cubicBezTo>
                      <a:pt x="101" y="87"/>
                      <a:pt x="100" y="91"/>
                      <a:pt x="98" y="9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813" name="グループ化 812">
                <a:extLst>
                  <a:ext uri="{FF2B5EF4-FFF2-40B4-BE49-F238E27FC236}">
                    <a16:creationId xmlns:a16="http://schemas.microsoft.com/office/drawing/2014/main" id="{5ED91165-9BC8-4BD3-9F0A-CA4E92570129}"/>
                  </a:ext>
                </a:extLst>
              </p:cNvPr>
              <p:cNvGrpSpPr/>
              <p:nvPr/>
            </p:nvGrpSpPr>
            <p:grpSpPr>
              <a:xfrm>
                <a:off x="8043831" y="4170736"/>
                <a:ext cx="661339" cy="658466"/>
                <a:chOff x="8043831" y="4406098"/>
                <a:chExt cx="424949" cy="423103"/>
              </a:xfrm>
            </p:grpSpPr>
            <p:sp>
              <p:nvSpPr>
                <p:cNvPr id="799" name="Freeform 8">
                  <a:extLst>
                    <a:ext uri="{FF2B5EF4-FFF2-40B4-BE49-F238E27FC236}">
                      <a16:creationId xmlns:a16="http://schemas.microsoft.com/office/drawing/2014/main" id="{29EF0006-6E9A-4B31-87D0-85EEA498D613}"/>
                    </a:ext>
                  </a:extLst>
                </p:cNvPr>
                <p:cNvSpPr>
                  <a:spLocks noEditPoints="1"/>
                </p:cNvSpPr>
                <p:nvPr/>
              </p:nvSpPr>
              <p:spPr bwMode="auto">
                <a:xfrm>
                  <a:off x="8132516" y="4581621"/>
                  <a:ext cx="205084" cy="145961"/>
                </a:xfrm>
                <a:custGeom>
                  <a:avLst/>
                  <a:gdLst>
                    <a:gd name="T0" fmla="*/ 95 w 95"/>
                    <a:gd name="T1" fmla="*/ 4 h 68"/>
                    <a:gd name="T2" fmla="*/ 94 w 95"/>
                    <a:gd name="T3" fmla="*/ 3 h 68"/>
                    <a:gd name="T4" fmla="*/ 94 w 95"/>
                    <a:gd name="T5" fmla="*/ 3 h 68"/>
                    <a:gd name="T6" fmla="*/ 93 w 95"/>
                    <a:gd name="T7" fmla="*/ 3 h 68"/>
                    <a:gd name="T8" fmla="*/ 93 w 95"/>
                    <a:gd name="T9" fmla="*/ 2 h 68"/>
                    <a:gd name="T10" fmla="*/ 42 w 95"/>
                    <a:gd name="T11" fmla="*/ 0 h 68"/>
                    <a:gd name="T12" fmla="*/ 2 w 95"/>
                    <a:gd name="T13" fmla="*/ 17 h 68"/>
                    <a:gd name="T14" fmla="*/ 1 w 95"/>
                    <a:gd name="T15" fmla="*/ 17 h 68"/>
                    <a:gd name="T16" fmla="*/ 1 w 95"/>
                    <a:gd name="T17" fmla="*/ 18 h 68"/>
                    <a:gd name="T18" fmla="*/ 1 w 95"/>
                    <a:gd name="T19" fmla="*/ 18 h 68"/>
                    <a:gd name="T20" fmla="*/ 0 w 95"/>
                    <a:gd name="T21" fmla="*/ 19 h 68"/>
                    <a:gd name="T22" fmla="*/ 3 w 95"/>
                    <a:gd name="T23" fmla="*/ 64 h 68"/>
                    <a:gd name="T24" fmla="*/ 61 w 95"/>
                    <a:gd name="T25" fmla="*/ 68 h 68"/>
                    <a:gd name="T26" fmla="*/ 62 w 95"/>
                    <a:gd name="T27" fmla="*/ 68 h 68"/>
                    <a:gd name="T28" fmla="*/ 94 w 95"/>
                    <a:gd name="T29" fmla="*/ 49 h 68"/>
                    <a:gd name="T30" fmla="*/ 95 w 95"/>
                    <a:gd name="T31" fmla="*/ 5 h 68"/>
                    <a:gd name="T32" fmla="*/ 95 w 95"/>
                    <a:gd name="T33" fmla="*/ 5 h 68"/>
                    <a:gd name="T34" fmla="*/ 44 w 95"/>
                    <a:gd name="T35" fmla="*/ 5 h 68"/>
                    <a:gd name="T36" fmla="*/ 27 w 95"/>
                    <a:gd name="T37" fmla="*/ 18 h 68"/>
                    <a:gd name="T38" fmla="*/ 44 w 95"/>
                    <a:gd name="T39" fmla="*/ 5 h 68"/>
                    <a:gd name="T40" fmla="*/ 6 w 95"/>
                    <a:gd name="T41" fmla="*/ 58 h 68"/>
                    <a:gd name="T42" fmla="*/ 23 w 95"/>
                    <a:gd name="T43" fmla="*/ 23 h 68"/>
                    <a:gd name="T44" fmla="*/ 24 w 95"/>
                    <a:gd name="T45" fmla="*/ 31 h 68"/>
                    <a:gd name="T46" fmla="*/ 26 w 95"/>
                    <a:gd name="T47" fmla="*/ 31 h 68"/>
                    <a:gd name="T48" fmla="*/ 27 w 95"/>
                    <a:gd name="T49" fmla="*/ 32 h 68"/>
                    <a:gd name="T50" fmla="*/ 29 w 95"/>
                    <a:gd name="T51" fmla="*/ 31 h 68"/>
                    <a:gd name="T52" fmla="*/ 30 w 95"/>
                    <a:gd name="T53" fmla="*/ 32 h 68"/>
                    <a:gd name="T54" fmla="*/ 31 w 95"/>
                    <a:gd name="T55" fmla="*/ 32 h 68"/>
                    <a:gd name="T56" fmla="*/ 33 w 95"/>
                    <a:gd name="T57" fmla="*/ 32 h 68"/>
                    <a:gd name="T58" fmla="*/ 34 w 95"/>
                    <a:gd name="T59" fmla="*/ 32 h 68"/>
                    <a:gd name="T60" fmla="*/ 36 w 95"/>
                    <a:gd name="T61" fmla="*/ 32 h 68"/>
                    <a:gd name="T62" fmla="*/ 38 w 95"/>
                    <a:gd name="T63" fmla="*/ 33 h 68"/>
                    <a:gd name="T64" fmla="*/ 39 w 95"/>
                    <a:gd name="T65" fmla="*/ 33 h 68"/>
                    <a:gd name="T66" fmla="*/ 40 w 95"/>
                    <a:gd name="T67" fmla="*/ 23 h 68"/>
                    <a:gd name="T68" fmla="*/ 58 w 95"/>
                    <a:gd name="T69" fmla="*/ 63 h 68"/>
                    <a:gd name="T70" fmla="*/ 47 w 95"/>
                    <a:gd name="T71" fmla="*/ 18 h 68"/>
                    <a:gd name="T72" fmla="*/ 83 w 95"/>
                    <a:gd name="T73" fmla="*/ 7 h 68"/>
                    <a:gd name="T74" fmla="*/ 60 w 95"/>
                    <a:gd name="T75" fmla="*/ 19 h 68"/>
                    <a:gd name="T76" fmla="*/ 63 w 95"/>
                    <a:gd name="T77" fmla="*/ 61 h 68"/>
                    <a:gd name="T78" fmla="*/ 77 w 95"/>
                    <a:gd name="T79" fmla="*/ 16 h 68"/>
                    <a:gd name="T80" fmla="*/ 90 w 95"/>
                    <a:gd name="T81" fmla="*/ 4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5" h="68">
                      <a:moveTo>
                        <a:pt x="95" y="4"/>
                      </a:moveTo>
                      <a:cubicBezTo>
                        <a:pt x="95" y="4"/>
                        <a:pt x="95" y="4"/>
                        <a:pt x="95" y="4"/>
                      </a:cubicBezTo>
                      <a:cubicBezTo>
                        <a:pt x="95" y="4"/>
                        <a:pt x="95" y="4"/>
                        <a:pt x="95" y="4"/>
                      </a:cubicBezTo>
                      <a:cubicBezTo>
                        <a:pt x="95" y="3"/>
                        <a:pt x="94" y="3"/>
                        <a:pt x="94" y="3"/>
                      </a:cubicBezTo>
                      <a:cubicBezTo>
                        <a:pt x="94" y="3"/>
                        <a:pt x="94" y="3"/>
                        <a:pt x="94" y="3"/>
                      </a:cubicBezTo>
                      <a:cubicBezTo>
                        <a:pt x="94" y="3"/>
                        <a:pt x="94" y="3"/>
                        <a:pt x="94" y="3"/>
                      </a:cubicBezTo>
                      <a:cubicBezTo>
                        <a:pt x="94" y="3"/>
                        <a:pt x="94" y="3"/>
                        <a:pt x="94" y="3"/>
                      </a:cubicBezTo>
                      <a:cubicBezTo>
                        <a:pt x="94" y="3"/>
                        <a:pt x="93" y="3"/>
                        <a:pt x="93" y="3"/>
                      </a:cubicBezTo>
                      <a:cubicBezTo>
                        <a:pt x="93" y="3"/>
                        <a:pt x="93" y="2"/>
                        <a:pt x="93" y="2"/>
                      </a:cubicBezTo>
                      <a:cubicBezTo>
                        <a:pt x="93" y="2"/>
                        <a:pt x="93" y="2"/>
                        <a:pt x="93" y="2"/>
                      </a:cubicBezTo>
                      <a:cubicBezTo>
                        <a:pt x="43" y="0"/>
                        <a:pt x="43" y="0"/>
                        <a:pt x="43" y="0"/>
                      </a:cubicBezTo>
                      <a:cubicBezTo>
                        <a:pt x="43" y="0"/>
                        <a:pt x="43" y="0"/>
                        <a:pt x="42" y="0"/>
                      </a:cubicBezTo>
                      <a:cubicBezTo>
                        <a:pt x="2" y="17"/>
                        <a:pt x="2" y="17"/>
                        <a:pt x="2" y="17"/>
                      </a:cubicBezTo>
                      <a:cubicBezTo>
                        <a:pt x="2" y="17"/>
                        <a:pt x="2" y="17"/>
                        <a:pt x="2" y="17"/>
                      </a:cubicBezTo>
                      <a:cubicBezTo>
                        <a:pt x="2" y="17"/>
                        <a:pt x="2" y="17"/>
                        <a:pt x="2" y="17"/>
                      </a:cubicBezTo>
                      <a:cubicBezTo>
                        <a:pt x="2" y="17"/>
                        <a:pt x="2" y="17"/>
                        <a:pt x="1" y="17"/>
                      </a:cubicBezTo>
                      <a:cubicBezTo>
                        <a:pt x="1" y="17"/>
                        <a:pt x="1" y="17"/>
                        <a:pt x="1" y="17"/>
                      </a:cubicBezTo>
                      <a:cubicBezTo>
                        <a:pt x="1" y="17"/>
                        <a:pt x="1" y="17"/>
                        <a:pt x="1" y="18"/>
                      </a:cubicBezTo>
                      <a:cubicBezTo>
                        <a:pt x="1" y="18"/>
                        <a:pt x="1" y="18"/>
                        <a:pt x="1" y="18"/>
                      </a:cubicBezTo>
                      <a:cubicBezTo>
                        <a:pt x="1" y="18"/>
                        <a:pt x="1" y="18"/>
                        <a:pt x="1" y="18"/>
                      </a:cubicBezTo>
                      <a:cubicBezTo>
                        <a:pt x="1" y="19"/>
                        <a:pt x="1" y="19"/>
                        <a:pt x="1" y="19"/>
                      </a:cubicBezTo>
                      <a:cubicBezTo>
                        <a:pt x="1" y="19"/>
                        <a:pt x="0" y="19"/>
                        <a:pt x="0" y="19"/>
                      </a:cubicBezTo>
                      <a:cubicBezTo>
                        <a:pt x="0" y="61"/>
                        <a:pt x="0" y="61"/>
                        <a:pt x="0" y="61"/>
                      </a:cubicBezTo>
                      <a:cubicBezTo>
                        <a:pt x="0" y="62"/>
                        <a:pt x="2" y="63"/>
                        <a:pt x="3" y="64"/>
                      </a:cubicBezTo>
                      <a:cubicBezTo>
                        <a:pt x="61" y="68"/>
                        <a:pt x="61" y="68"/>
                        <a:pt x="61" y="68"/>
                      </a:cubicBezTo>
                      <a:cubicBezTo>
                        <a:pt x="61" y="68"/>
                        <a:pt x="61" y="68"/>
                        <a:pt x="61" y="68"/>
                      </a:cubicBezTo>
                      <a:cubicBezTo>
                        <a:pt x="61" y="68"/>
                        <a:pt x="61" y="68"/>
                        <a:pt x="62" y="68"/>
                      </a:cubicBezTo>
                      <a:cubicBezTo>
                        <a:pt x="62" y="68"/>
                        <a:pt x="62" y="68"/>
                        <a:pt x="62" y="68"/>
                      </a:cubicBezTo>
                      <a:cubicBezTo>
                        <a:pt x="62" y="68"/>
                        <a:pt x="62" y="68"/>
                        <a:pt x="62" y="68"/>
                      </a:cubicBezTo>
                      <a:cubicBezTo>
                        <a:pt x="94" y="49"/>
                        <a:pt x="94" y="49"/>
                        <a:pt x="94" y="49"/>
                      </a:cubicBezTo>
                      <a:cubicBezTo>
                        <a:pt x="95" y="48"/>
                        <a:pt x="95" y="47"/>
                        <a:pt x="95" y="46"/>
                      </a:cubicBezTo>
                      <a:cubicBezTo>
                        <a:pt x="95" y="5"/>
                        <a:pt x="95" y="5"/>
                        <a:pt x="95" y="5"/>
                      </a:cubicBezTo>
                      <a:cubicBezTo>
                        <a:pt x="95" y="5"/>
                        <a:pt x="95" y="5"/>
                        <a:pt x="95" y="5"/>
                      </a:cubicBezTo>
                      <a:cubicBezTo>
                        <a:pt x="95" y="5"/>
                        <a:pt x="95" y="5"/>
                        <a:pt x="95" y="5"/>
                      </a:cubicBezTo>
                      <a:cubicBezTo>
                        <a:pt x="95" y="5"/>
                        <a:pt x="95" y="4"/>
                        <a:pt x="95" y="4"/>
                      </a:cubicBezTo>
                      <a:close/>
                      <a:moveTo>
                        <a:pt x="44" y="5"/>
                      </a:moveTo>
                      <a:cubicBezTo>
                        <a:pt x="53" y="6"/>
                        <a:pt x="53" y="6"/>
                        <a:pt x="53" y="6"/>
                      </a:cubicBezTo>
                      <a:cubicBezTo>
                        <a:pt x="27" y="18"/>
                        <a:pt x="27" y="18"/>
                        <a:pt x="27" y="18"/>
                      </a:cubicBezTo>
                      <a:cubicBezTo>
                        <a:pt x="15" y="17"/>
                        <a:pt x="15" y="17"/>
                        <a:pt x="15" y="17"/>
                      </a:cubicBezTo>
                      <a:lnTo>
                        <a:pt x="44" y="5"/>
                      </a:lnTo>
                      <a:close/>
                      <a:moveTo>
                        <a:pt x="58" y="63"/>
                      </a:moveTo>
                      <a:cubicBezTo>
                        <a:pt x="6" y="58"/>
                        <a:pt x="6" y="58"/>
                        <a:pt x="6" y="58"/>
                      </a:cubicBezTo>
                      <a:cubicBezTo>
                        <a:pt x="6" y="22"/>
                        <a:pt x="6" y="22"/>
                        <a:pt x="6" y="22"/>
                      </a:cubicBezTo>
                      <a:cubicBezTo>
                        <a:pt x="23" y="23"/>
                        <a:pt x="23" y="23"/>
                        <a:pt x="23" y="23"/>
                      </a:cubicBezTo>
                      <a:cubicBezTo>
                        <a:pt x="24" y="31"/>
                        <a:pt x="24" y="31"/>
                        <a:pt x="24" y="31"/>
                      </a:cubicBezTo>
                      <a:cubicBezTo>
                        <a:pt x="24" y="31"/>
                        <a:pt x="24" y="31"/>
                        <a:pt x="24" y="31"/>
                      </a:cubicBezTo>
                      <a:cubicBezTo>
                        <a:pt x="25" y="32"/>
                        <a:pt x="25" y="32"/>
                        <a:pt x="25" y="32"/>
                      </a:cubicBezTo>
                      <a:cubicBezTo>
                        <a:pt x="26" y="31"/>
                        <a:pt x="26" y="31"/>
                        <a:pt x="26" y="31"/>
                      </a:cubicBezTo>
                      <a:cubicBezTo>
                        <a:pt x="27" y="32"/>
                        <a:pt x="27" y="32"/>
                        <a:pt x="27" y="32"/>
                      </a:cubicBezTo>
                      <a:cubicBezTo>
                        <a:pt x="27" y="32"/>
                        <a:pt x="27" y="32"/>
                        <a:pt x="27" y="32"/>
                      </a:cubicBezTo>
                      <a:cubicBezTo>
                        <a:pt x="27" y="32"/>
                        <a:pt x="27" y="32"/>
                        <a:pt x="28" y="32"/>
                      </a:cubicBezTo>
                      <a:cubicBezTo>
                        <a:pt x="29" y="31"/>
                        <a:pt x="29" y="31"/>
                        <a:pt x="29" y="31"/>
                      </a:cubicBezTo>
                      <a:cubicBezTo>
                        <a:pt x="29" y="31"/>
                        <a:pt x="29" y="32"/>
                        <a:pt x="29" y="32"/>
                      </a:cubicBezTo>
                      <a:cubicBezTo>
                        <a:pt x="29" y="32"/>
                        <a:pt x="30" y="32"/>
                        <a:pt x="30" y="32"/>
                      </a:cubicBezTo>
                      <a:cubicBezTo>
                        <a:pt x="30" y="32"/>
                        <a:pt x="30" y="32"/>
                        <a:pt x="30" y="32"/>
                      </a:cubicBezTo>
                      <a:cubicBezTo>
                        <a:pt x="31" y="32"/>
                        <a:pt x="31" y="32"/>
                        <a:pt x="31" y="32"/>
                      </a:cubicBezTo>
                      <a:cubicBezTo>
                        <a:pt x="32" y="32"/>
                        <a:pt x="32" y="32"/>
                        <a:pt x="32" y="32"/>
                      </a:cubicBezTo>
                      <a:cubicBezTo>
                        <a:pt x="32" y="32"/>
                        <a:pt x="32" y="33"/>
                        <a:pt x="33" y="32"/>
                      </a:cubicBezTo>
                      <a:cubicBezTo>
                        <a:pt x="34" y="32"/>
                        <a:pt x="34" y="32"/>
                        <a:pt x="34" y="32"/>
                      </a:cubicBezTo>
                      <a:cubicBezTo>
                        <a:pt x="34" y="32"/>
                        <a:pt x="34" y="32"/>
                        <a:pt x="34" y="32"/>
                      </a:cubicBezTo>
                      <a:cubicBezTo>
                        <a:pt x="35" y="33"/>
                        <a:pt x="35" y="33"/>
                        <a:pt x="35" y="33"/>
                      </a:cubicBezTo>
                      <a:cubicBezTo>
                        <a:pt x="36" y="32"/>
                        <a:pt x="36" y="32"/>
                        <a:pt x="36" y="32"/>
                      </a:cubicBezTo>
                      <a:cubicBezTo>
                        <a:pt x="37" y="33"/>
                        <a:pt x="37" y="33"/>
                        <a:pt x="37" y="33"/>
                      </a:cubicBezTo>
                      <a:cubicBezTo>
                        <a:pt x="37" y="33"/>
                        <a:pt x="37" y="33"/>
                        <a:pt x="38" y="33"/>
                      </a:cubicBezTo>
                      <a:cubicBezTo>
                        <a:pt x="38" y="33"/>
                        <a:pt x="38" y="32"/>
                        <a:pt x="38" y="32"/>
                      </a:cubicBezTo>
                      <a:cubicBezTo>
                        <a:pt x="39" y="32"/>
                        <a:pt x="39" y="33"/>
                        <a:pt x="39" y="33"/>
                      </a:cubicBezTo>
                      <a:cubicBezTo>
                        <a:pt x="39" y="33"/>
                        <a:pt x="40" y="33"/>
                        <a:pt x="40" y="33"/>
                      </a:cubicBezTo>
                      <a:cubicBezTo>
                        <a:pt x="40" y="32"/>
                        <a:pt x="40" y="26"/>
                        <a:pt x="40" y="23"/>
                      </a:cubicBezTo>
                      <a:cubicBezTo>
                        <a:pt x="58" y="24"/>
                        <a:pt x="58" y="24"/>
                        <a:pt x="58" y="24"/>
                      </a:cubicBezTo>
                      <a:lnTo>
                        <a:pt x="58" y="63"/>
                      </a:lnTo>
                      <a:close/>
                      <a:moveTo>
                        <a:pt x="60" y="19"/>
                      </a:moveTo>
                      <a:cubicBezTo>
                        <a:pt x="47" y="18"/>
                        <a:pt x="47" y="18"/>
                        <a:pt x="47" y="18"/>
                      </a:cubicBezTo>
                      <a:cubicBezTo>
                        <a:pt x="69" y="7"/>
                        <a:pt x="69" y="7"/>
                        <a:pt x="69" y="7"/>
                      </a:cubicBezTo>
                      <a:cubicBezTo>
                        <a:pt x="83" y="7"/>
                        <a:pt x="83" y="7"/>
                        <a:pt x="83" y="7"/>
                      </a:cubicBezTo>
                      <a:cubicBezTo>
                        <a:pt x="70" y="14"/>
                        <a:pt x="70" y="14"/>
                        <a:pt x="70" y="14"/>
                      </a:cubicBezTo>
                      <a:lnTo>
                        <a:pt x="60" y="19"/>
                      </a:lnTo>
                      <a:close/>
                      <a:moveTo>
                        <a:pt x="90" y="45"/>
                      </a:moveTo>
                      <a:cubicBezTo>
                        <a:pt x="63" y="61"/>
                        <a:pt x="63" y="61"/>
                        <a:pt x="63" y="61"/>
                      </a:cubicBezTo>
                      <a:cubicBezTo>
                        <a:pt x="63" y="23"/>
                        <a:pt x="63" y="23"/>
                        <a:pt x="63" y="23"/>
                      </a:cubicBezTo>
                      <a:cubicBezTo>
                        <a:pt x="77" y="16"/>
                        <a:pt x="77" y="16"/>
                        <a:pt x="77" y="16"/>
                      </a:cubicBezTo>
                      <a:cubicBezTo>
                        <a:pt x="90" y="9"/>
                        <a:pt x="90" y="9"/>
                        <a:pt x="90" y="9"/>
                      </a:cubicBezTo>
                      <a:lnTo>
                        <a:pt x="90" y="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0" name="Freeform 9">
                  <a:extLst>
                    <a:ext uri="{FF2B5EF4-FFF2-40B4-BE49-F238E27FC236}">
                      <a16:creationId xmlns:a16="http://schemas.microsoft.com/office/drawing/2014/main" id="{3180D475-87A2-4026-9D74-B220F1B5BA0B}"/>
                    </a:ext>
                  </a:extLst>
                </p:cNvPr>
                <p:cNvSpPr>
                  <a:spLocks noEditPoints="1"/>
                </p:cNvSpPr>
                <p:nvPr/>
              </p:nvSpPr>
              <p:spPr bwMode="auto">
                <a:xfrm>
                  <a:off x="8332057" y="4406098"/>
                  <a:ext cx="105314" cy="153352"/>
                </a:xfrm>
                <a:custGeom>
                  <a:avLst/>
                  <a:gdLst>
                    <a:gd name="T0" fmla="*/ 1 w 49"/>
                    <a:gd name="T1" fmla="*/ 66 h 71"/>
                    <a:gd name="T2" fmla="*/ 7 w 49"/>
                    <a:gd name="T3" fmla="*/ 70 h 71"/>
                    <a:gd name="T4" fmla="*/ 8 w 49"/>
                    <a:gd name="T5" fmla="*/ 70 h 71"/>
                    <a:gd name="T6" fmla="*/ 10 w 49"/>
                    <a:gd name="T7" fmla="*/ 70 h 71"/>
                    <a:gd name="T8" fmla="*/ 35 w 49"/>
                    <a:gd name="T9" fmla="*/ 34 h 71"/>
                    <a:gd name="T10" fmla="*/ 49 w 49"/>
                    <a:gd name="T11" fmla="*/ 16 h 71"/>
                    <a:gd name="T12" fmla="*/ 49 w 49"/>
                    <a:gd name="T13" fmla="*/ 13 h 71"/>
                    <a:gd name="T14" fmla="*/ 46 w 49"/>
                    <a:gd name="T15" fmla="*/ 11 h 71"/>
                    <a:gd name="T16" fmla="*/ 43 w 49"/>
                    <a:gd name="T17" fmla="*/ 11 h 71"/>
                    <a:gd name="T18" fmla="*/ 36 w 49"/>
                    <a:gd name="T19" fmla="*/ 19 h 71"/>
                    <a:gd name="T20" fmla="*/ 41 w 49"/>
                    <a:gd name="T21" fmla="*/ 4 h 71"/>
                    <a:gd name="T22" fmla="*/ 40 w 49"/>
                    <a:gd name="T23" fmla="*/ 2 h 71"/>
                    <a:gd name="T24" fmla="*/ 35 w 49"/>
                    <a:gd name="T25" fmla="*/ 0 h 71"/>
                    <a:gd name="T26" fmla="*/ 34 w 49"/>
                    <a:gd name="T27" fmla="*/ 0 h 71"/>
                    <a:gd name="T28" fmla="*/ 33 w 49"/>
                    <a:gd name="T29" fmla="*/ 1 h 71"/>
                    <a:gd name="T30" fmla="*/ 27 w 49"/>
                    <a:gd name="T31" fmla="*/ 16 h 71"/>
                    <a:gd name="T32" fmla="*/ 22 w 49"/>
                    <a:gd name="T33" fmla="*/ 27 h 71"/>
                    <a:gd name="T34" fmla="*/ 21 w 49"/>
                    <a:gd name="T35" fmla="*/ 30 h 71"/>
                    <a:gd name="T36" fmla="*/ 1 w 49"/>
                    <a:gd name="T37" fmla="*/ 64 h 71"/>
                    <a:gd name="T38" fmla="*/ 1 w 49"/>
                    <a:gd name="T39" fmla="*/ 66 h 71"/>
                    <a:gd name="T40" fmla="*/ 25 w 49"/>
                    <a:gd name="T41" fmla="*/ 29 h 71"/>
                    <a:gd name="T42" fmla="*/ 31 w 49"/>
                    <a:gd name="T43" fmla="*/ 33 h 71"/>
                    <a:gd name="T44" fmla="*/ 8 w 49"/>
                    <a:gd name="T45" fmla="*/ 66 h 71"/>
                    <a:gd name="T46" fmla="*/ 4 w 49"/>
                    <a:gd name="T47" fmla="*/ 64 h 71"/>
                    <a:gd name="T48" fmla="*/ 25 w 49"/>
                    <a:gd name="T49" fmla="*/ 2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71">
                      <a:moveTo>
                        <a:pt x="1" y="66"/>
                      </a:moveTo>
                      <a:cubicBezTo>
                        <a:pt x="7" y="70"/>
                        <a:pt x="7" y="70"/>
                        <a:pt x="7" y="70"/>
                      </a:cubicBezTo>
                      <a:cubicBezTo>
                        <a:pt x="8" y="70"/>
                        <a:pt x="8" y="70"/>
                        <a:pt x="8" y="70"/>
                      </a:cubicBezTo>
                      <a:cubicBezTo>
                        <a:pt x="8" y="71"/>
                        <a:pt x="9" y="70"/>
                        <a:pt x="10" y="70"/>
                      </a:cubicBezTo>
                      <a:cubicBezTo>
                        <a:pt x="10" y="68"/>
                        <a:pt x="27" y="46"/>
                        <a:pt x="35" y="34"/>
                      </a:cubicBezTo>
                      <a:cubicBezTo>
                        <a:pt x="40" y="28"/>
                        <a:pt x="48" y="16"/>
                        <a:pt x="49" y="16"/>
                      </a:cubicBezTo>
                      <a:cubicBezTo>
                        <a:pt x="49" y="15"/>
                        <a:pt x="49" y="14"/>
                        <a:pt x="49" y="13"/>
                      </a:cubicBezTo>
                      <a:cubicBezTo>
                        <a:pt x="46" y="11"/>
                        <a:pt x="46" y="11"/>
                        <a:pt x="46" y="11"/>
                      </a:cubicBezTo>
                      <a:cubicBezTo>
                        <a:pt x="45" y="10"/>
                        <a:pt x="44" y="10"/>
                        <a:pt x="43" y="11"/>
                      </a:cubicBezTo>
                      <a:cubicBezTo>
                        <a:pt x="36" y="19"/>
                        <a:pt x="36" y="19"/>
                        <a:pt x="36" y="19"/>
                      </a:cubicBezTo>
                      <a:cubicBezTo>
                        <a:pt x="41" y="4"/>
                        <a:pt x="41" y="4"/>
                        <a:pt x="41" y="4"/>
                      </a:cubicBezTo>
                      <a:cubicBezTo>
                        <a:pt x="41" y="3"/>
                        <a:pt x="41" y="2"/>
                        <a:pt x="40" y="2"/>
                      </a:cubicBezTo>
                      <a:cubicBezTo>
                        <a:pt x="35" y="0"/>
                        <a:pt x="35" y="0"/>
                        <a:pt x="35" y="0"/>
                      </a:cubicBezTo>
                      <a:cubicBezTo>
                        <a:pt x="35" y="0"/>
                        <a:pt x="35" y="0"/>
                        <a:pt x="34" y="0"/>
                      </a:cubicBezTo>
                      <a:cubicBezTo>
                        <a:pt x="34" y="1"/>
                        <a:pt x="33" y="1"/>
                        <a:pt x="33" y="1"/>
                      </a:cubicBezTo>
                      <a:cubicBezTo>
                        <a:pt x="33" y="2"/>
                        <a:pt x="31" y="7"/>
                        <a:pt x="27" y="16"/>
                      </a:cubicBezTo>
                      <a:cubicBezTo>
                        <a:pt x="24" y="23"/>
                        <a:pt x="22" y="26"/>
                        <a:pt x="22" y="27"/>
                      </a:cubicBezTo>
                      <a:cubicBezTo>
                        <a:pt x="21" y="28"/>
                        <a:pt x="21" y="29"/>
                        <a:pt x="21" y="30"/>
                      </a:cubicBezTo>
                      <a:cubicBezTo>
                        <a:pt x="17" y="36"/>
                        <a:pt x="1" y="64"/>
                        <a:pt x="1" y="64"/>
                      </a:cubicBezTo>
                      <a:cubicBezTo>
                        <a:pt x="0" y="65"/>
                        <a:pt x="1" y="66"/>
                        <a:pt x="1" y="66"/>
                      </a:cubicBezTo>
                      <a:close/>
                      <a:moveTo>
                        <a:pt x="25" y="29"/>
                      </a:moveTo>
                      <a:cubicBezTo>
                        <a:pt x="25" y="29"/>
                        <a:pt x="32" y="33"/>
                        <a:pt x="31" y="33"/>
                      </a:cubicBezTo>
                      <a:cubicBezTo>
                        <a:pt x="31" y="33"/>
                        <a:pt x="12" y="61"/>
                        <a:pt x="8" y="66"/>
                      </a:cubicBezTo>
                      <a:cubicBezTo>
                        <a:pt x="4" y="64"/>
                        <a:pt x="4" y="64"/>
                        <a:pt x="4" y="64"/>
                      </a:cubicBezTo>
                      <a:cubicBezTo>
                        <a:pt x="8" y="59"/>
                        <a:pt x="24" y="30"/>
                        <a:pt x="25" y="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1" name="Freeform 10">
                  <a:extLst>
                    <a:ext uri="{FF2B5EF4-FFF2-40B4-BE49-F238E27FC236}">
                      <a16:creationId xmlns:a16="http://schemas.microsoft.com/office/drawing/2014/main" id="{84849BD5-0471-4D59-A7EE-090DF1730B44}"/>
                    </a:ext>
                  </a:extLst>
                </p:cNvPr>
                <p:cNvSpPr>
                  <a:spLocks noEditPoints="1"/>
                </p:cNvSpPr>
                <p:nvPr/>
              </p:nvSpPr>
              <p:spPr bwMode="auto">
                <a:xfrm>
                  <a:off x="8261848" y="4420879"/>
                  <a:ext cx="53581" cy="131180"/>
                </a:xfrm>
                <a:custGeom>
                  <a:avLst/>
                  <a:gdLst>
                    <a:gd name="T0" fmla="*/ 1 w 25"/>
                    <a:gd name="T1" fmla="*/ 23 h 60"/>
                    <a:gd name="T2" fmla="*/ 13 w 25"/>
                    <a:gd name="T3" fmla="*/ 57 h 60"/>
                    <a:gd name="T4" fmla="*/ 18 w 25"/>
                    <a:gd name="T5" fmla="*/ 59 h 60"/>
                    <a:gd name="T6" fmla="*/ 18 w 25"/>
                    <a:gd name="T7" fmla="*/ 59 h 60"/>
                    <a:gd name="T8" fmla="*/ 22 w 25"/>
                    <a:gd name="T9" fmla="*/ 56 h 60"/>
                    <a:gd name="T10" fmla="*/ 25 w 25"/>
                    <a:gd name="T11" fmla="*/ 20 h 60"/>
                    <a:gd name="T12" fmla="*/ 25 w 25"/>
                    <a:gd name="T13" fmla="*/ 20 h 60"/>
                    <a:gd name="T14" fmla="*/ 15 w 25"/>
                    <a:gd name="T15" fmla="*/ 12 h 60"/>
                    <a:gd name="T16" fmla="*/ 18 w 25"/>
                    <a:gd name="T17" fmla="*/ 5 h 60"/>
                    <a:gd name="T18" fmla="*/ 14 w 25"/>
                    <a:gd name="T19" fmla="*/ 4 h 60"/>
                    <a:gd name="T20" fmla="*/ 14 w 25"/>
                    <a:gd name="T21" fmla="*/ 0 h 60"/>
                    <a:gd name="T22" fmla="*/ 10 w 25"/>
                    <a:gd name="T23" fmla="*/ 0 h 60"/>
                    <a:gd name="T24" fmla="*/ 9 w 25"/>
                    <a:gd name="T25" fmla="*/ 5 h 60"/>
                    <a:gd name="T26" fmla="*/ 8 w 25"/>
                    <a:gd name="T27" fmla="*/ 2 h 60"/>
                    <a:gd name="T28" fmla="*/ 4 w 25"/>
                    <a:gd name="T29" fmla="*/ 3 h 60"/>
                    <a:gd name="T30" fmla="*/ 5 w 25"/>
                    <a:gd name="T31" fmla="*/ 7 h 60"/>
                    <a:gd name="T32" fmla="*/ 4 w 25"/>
                    <a:gd name="T33" fmla="*/ 8 h 60"/>
                    <a:gd name="T34" fmla="*/ 8 w 25"/>
                    <a:gd name="T35" fmla="*/ 13 h 60"/>
                    <a:gd name="T36" fmla="*/ 8 w 25"/>
                    <a:gd name="T37" fmla="*/ 13 h 60"/>
                    <a:gd name="T38" fmla="*/ 1 w 25"/>
                    <a:gd name="T39" fmla="*/ 23 h 60"/>
                    <a:gd name="T40" fmla="*/ 10 w 25"/>
                    <a:gd name="T41" fmla="*/ 17 h 60"/>
                    <a:gd name="T42" fmla="*/ 10 w 25"/>
                    <a:gd name="T43" fmla="*/ 17 h 60"/>
                    <a:gd name="T44" fmla="*/ 12 w 25"/>
                    <a:gd name="T45" fmla="*/ 17 h 60"/>
                    <a:gd name="T46" fmla="*/ 14 w 25"/>
                    <a:gd name="T47" fmla="*/ 17 h 60"/>
                    <a:gd name="T48" fmla="*/ 15 w 25"/>
                    <a:gd name="T49" fmla="*/ 17 h 60"/>
                    <a:gd name="T50" fmla="*/ 20 w 25"/>
                    <a:gd name="T51" fmla="*/ 21 h 60"/>
                    <a:gd name="T52" fmla="*/ 20 w 25"/>
                    <a:gd name="T53" fmla="*/ 25 h 60"/>
                    <a:gd name="T54" fmla="*/ 16 w 25"/>
                    <a:gd name="T55" fmla="*/ 26 h 60"/>
                    <a:gd name="T56" fmla="*/ 14 w 25"/>
                    <a:gd name="T57" fmla="*/ 27 h 60"/>
                    <a:gd name="T58" fmla="*/ 16 w 25"/>
                    <a:gd name="T59" fmla="*/ 29 h 60"/>
                    <a:gd name="T60" fmla="*/ 16 w 25"/>
                    <a:gd name="T61" fmla="*/ 29 h 60"/>
                    <a:gd name="T62" fmla="*/ 20 w 25"/>
                    <a:gd name="T63" fmla="*/ 28 h 60"/>
                    <a:gd name="T64" fmla="*/ 20 w 25"/>
                    <a:gd name="T65" fmla="*/ 31 h 60"/>
                    <a:gd name="T66" fmla="*/ 17 w 25"/>
                    <a:gd name="T67" fmla="*/ 31 h 60"/>
                    <a:gd name="T68" fmla="*/ 16 w 25"/>
                    <a:gd name="T69" fmla="*/ 33 h 60"/>
                    <a:gd name="T70" fmla="*/ 18 w 25"/>
                    <a:gd name="T71" fmla="*/ 34 h 60"/>
                    <a:gd name="T72" fmla="*/ 18 w 25"/>
                    <a:gd name="T73" fmla="*/ 34 h 60"/>
                    <a:gd name="T74" fmla="*/ 20 w 25"/>
                    <a:gd name="T75" fmla="*/ 34 h 60"/>
                    <a:gd name="T76" fmla="*/ 17 w 25"/>
                    <a:gd name="T77" fmla="*/ 54 h 60"/>
                    <a:gd name="T78" fmla="*/ 17 w 25"/>
                    <a:gd name="T79" fmla="*/ 54 h 60"/>
                    <a:gd name="T80" fmla="*/ 17 w 25"/>
                    <a:gd name="T81" fmla="*/ 54 h 60"/>
                    <a:gd name="T82" fmla="*/ 6 w 25"/>
                    <a:gd name="T83" fmla="*/ 23 h 60"/>
                    <a:gd name="T84" fmla="*/ 10 w 25"/>
                    <a:gd name="T85" fmla="*/ 1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60">
                      <a:moveTo>
                        <a:pt x="1" y="23"/>
                      </a:moveTo>
                      <a:cubicBezTo>
                        <a:pt x="1" y="24"/>
                        <a:pt x="5" y="47"/>
                        <a:pt x="13" y="57"/>
                      </a:cubicBezTo>
                      <a:cubicBezTo>
                        <a:pt x="14" y="58"/>
                        <a:pt x="15" y="60"/>
                        <a:pt x="18" y="59"/>
                      </a:cubicBezTo>
                      <a:cubicBezTo>
                        <a:pt x="18" y="59"/>
                        <a:pt x="18" y="59"/>
                        <a:pt x="18" y="59"/>
                      </a:cubicBezTo>
                      <a:cubicBezTo>
                        <a:pt x="20" y="59"/>
                        <a:pt x="21" y="57"/>
                        <a:pt x="22" y="56"/>
                      </a:cubicBezTo>
                      <a:cubicBezTo>
                        <a:pt x="25" y="46"/>
                        <a:pt x="25" y="28"/>
                        <a:pt x="25" y="20"/>
                      </a:cubicBezTo>
                      <a:cubicBezTo>
                        <a:pt x="25" y="20"/>
                        <a:pt x="25" y="20"/>
                        <a:pt x="25" y="20"/>
                      </a:cubicBezTo>
                      <a:cubicBezTo>
                        <a:pt x="25" y="17"/>
                        <a:pt x="23" y="12"/>
                        <a:pt x="15" y="12"/>
                      </a:cubicBezTo>
                      <a:cubicBezTo>
                        <a:pt x="18" y="5"/>
                        <a:pt x="18" y="5"/>
                        <a:pt x="18" y="5"/>
                      </a:cubicBezTo>
                      <a:cubicBezTo>
                        <a:pt x="14" y="4"/>
                        <a:pt x="14" y="4"/>
                        <a:pt x="14" y="4"/>
                      </a:cubicBezTo>
                      <a:cubicBezTo>
                        <a:pt x="14" y="0"/>
                        <a:pt x="14" y="0"/>
                        <a:pt x="14" y="0"/>
                      </a:cubicBezTo>
                      <a:cubicBezTo>
                        <a:pt x="10" y="0"/>
                        <a:pt x="10" y="0"/>
                        <a:pt x="10" y="0"/>
                      </a:cubicBezTo>
                      <a:cubicBezTo>
                        <a:pt x="9" y="5"/>
                        <a:pt x="9" y="5"/>
                        <a:pt x="9" y="5"/>
                      </a:cubicBezTo>
                      <a:cubicBezTo>
                        <a:pt x="8" y="2"/>
                        <a:pt x="8" y="2"/>
                        <a:pt x="8" y="2"/>
                      </a:cubicBezTo>
                      <a:cubicBezTo>
                        <a:pt x="4" y="3"/>
                        <a:pt x="4" y="3"/>
                        <a:pt x="4" y="3"/>
                      </a:cubicBezTo>
                      <a:cubicBezTo>
                        <a:pt x="5" y="7"/>
                        <a:pt x="5" y="7"/>
                        <a:pt x="5" y="7"/>
                      </a:cubicBezTo>
                      <a:cubicBezTo>
                        <a:pt x="4" y="8"/>
                        <a:pt x="4" y="8"/>
                        <a:pt x="4" y="8"/>
                      </a:cubicBezTo>
                      <a:cubicBezTo>
                        <a:pt x="8" y="13"/>
                        <a:pt x="8" y="13"/>
                        <a:pt x="8" y="13"/>
                      </a:cubicBezTo>
                      <a:cubicBezTo>
                        <a:pt x="8" y="13"/>
                        <a:pt x="8" y="13"/>
                        <a:pt x="8" y="13"/>
                      </a:cubicBezTo>
                      <a:cubicBezTo>
                        <a:pt x="1" y="15"/>
                        <a:pt x="0" y="20"/>
                        <a:pt x="1" y="23"/>
                      </a:cubicBezTo>
                      <a:close/>
                      <a:moveTo>
                        <a:pt x="10" y="17"/>
                      </a:moveTo>
                      <a:cubicBezTo>
                        <a:pt x="10" y="17"/>
                        <a:pt x="10" y="17"/>
                        <a:pt x="10" y="17"/>
                      </a:cubicBezTo>
                      <a:cubicBezTo>
                        <a:pt x="10" y="17"/>
                        <a:pt x="11" y="17"/>
                        <a:pt x="12" y="17"/>
                      </a:cubicBezTo>
                      <a:cubicBezTo>
                        <a:pt x="13" y="17"/>
                        <a:pt x="14" y="17"/>
                        <a:pt x="14" y="17"/>
                      </a:cubicBezTo>
                      <a:cubicBezTo>
                        <a:pt x="15" y="17"/>
                        <a:pt x="15" y="17"/>
                        <a:pt x="15" y="17"/>
                      </a:cubicBezTo>
                      <a:cubicBezTo>
                        <a:pt x="18" y="17"/>
                        <a:pt x="20" y="18"/>
                        <a:pt x="20" y="21"/>
                      </a:cubicBezTo>
                      <a:cubicBezTo>
                        <a:pt x="20" y="22"/>
                        <a:pt x="20" y="23"/>
                        <a:pt x="20" y="25"/>
                      </a:cubicBezTo>
                      <a:cubicBezTo>
                        <a:pt x="16" y="26"/>
                        <a:pt x="16" y="26"/>
                        <a:pt x="16" y="26"/>
                      </a:cubicBezTo>
                      <a:cubicBezTo>
                        <a:pt x="15" y="26"/>
                        <a:pt x="14" y="27"/>
                        <a:pt x="14" y="27"/>
                      </a:cubicBezTo>
                      <a:cubicBezTo>
                        <a:pt x="14" y="28"/>
                        <a:pt x="15" y="29"/>
                        <a:pt x="16" y="29"/>
                      </a:cubicBezTo>
                      <a:cubicBezTo>
                        <a:pt x="16" y="29"/>
                        <a:pt x="16" y="29"/>
                        <a:pt x="16" y="29"/>
                      </a:cubicBezTo>
                      <a:cubicBezTo>
                        <a:pt x="20" y="28"/>
                        <a:pt x="20" y="28"/>
                        <a:pt x="20" y="28"/>
                      </a:cubicBezTo>
                      <a:cubicBezTo>
                        <a:pt x="20" y="29"/>
                        <a:pt x="20" y="30"/>
                        <a:pt x="20" y="31"/>
                      </a:cubicBezTo>
                      <a:cubicBezTo>
                        <a:pt x="17" y="31"/>
                        <a:pt x="17" y="31"/>
                        <a:pt x="17" y="31"/>
                      </a:cubicBezTo>
                      <a:cubicBezTo>
                        <a:pt x="17" y="31"/>
                        <a:pt x="16" y="32"/>
                        <a:pt x="16" y="33"/>
                      </a:cubicBezTo>
                      <a:cubicBezTo>
                        <a:pt x="16" y="34"/>
                        <a:pt x="17" y="34"/>
                        <a:pt x="18" y="34"/>
                      </a:cubicBezTo>
                      <a:cubicBezTo>
                        <a:pt x="18" y="34"/>
                        <a:pt x="18" y="34"/>
                        <a:pt x="18" y="34"/>
                      </a:cubicBezTo>
                      <a:cubicBezTo>
                        <a:pt x="20" y="34"/>
                        <a:pt x="20" y="34"/>
                        <a:pt x="20" y="34"/>
                      </a:cubicBezTo>
                      <a:cubicBezTo>
                        <a:pt x="20" y="41"/>
                        <a:pt x="19" y="49"/>
                        <a:pt x="17" y="54"/>
                      </a:cubicBezTo>
                      <a:cubicBezTo>
                        <a:pt x="17" y="54"/>
                        <a:pt x="17" y="54"/>
                        <a:pt x="17" y="54"/>
                      </a:cubicBezTo>
                      <a:cubicBezTo>
                        <a:pt x="17" y="54"/>
                        <a:pt x="17" y="54"/>
                        <a:pt x="17" y="54"/>
                      </a:cubicBezTo>
                      <a:cubicBezTo>
                        <a:pt x="11" y="46"/>
                        <a:pt x="7" y="29"/>
                        <a:pt x="6" y="23"/>
                      </a:cubicBezTo>
                      <a:cubicBezTo>
                        <a:pt x="5" y="20"/>
                        <a:pt x="6" y="18"/>
                        <a:pt x="10" y="1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2" name="Freeform 11">
                  <a:extLst>
                    <a:ext uri="{FF2B5EF4-FFF2-40B4-BE49-F238E27FC236}">
                      <a16:creationId xmlns:a16="http://schemas.microsoft.com/office/drawing/2014/main" id="{4AE20B89-214A-43FC-AC56-8EB7FB763B5F}"/>
                    </a:ext>
                  </a:extLst>
                </p:cNvPr>
                <p:cNvSpPr>
                  <a:spLocks noEditPoints="1"/>
                </p:cNvSpPr>
                <p:nvPr/>
              </p:nvSpPr>
              <p:spPr bwMode="auto">
                <a:xfrm>
                  <a:off x="8145449" y="4467069"/>
                  <a:ext cx="112704" cy="90533"/>
                </a:xfrm>
                <a:custGeom>
                  <a:avLst/>
                  <a:gdLst>
                    <a:gd name="T0" fmla="*/ 29 w 52"/>
                    <a:gd name="T1" fmla="*/ 37 h 42"/>
                    <a:gd name="T2" fmla="*/ 40 w 52"/>
                    <a:gd name="T3" fmla="*/ 31 h 42"/>
                    <a:gd name="T4" fmla="*/ 40 w 52"/>
                    <a:gd name="T5" fmla="*/ 7 h 42"/>
                    <a:gd name="T6" fmla="*/ 40 w 52"/>
                    <a:gd name="T7" fmla="*/ 2 h 42"/>
                    <a:gd name="T8" fmla="*/ 34 w 52"/>
                    <a:gd name="T9" fmla="*/ 5 h 42"/>
                    <a:gd name="T10" fmla="*/ 31 w 52"/>
                    <a:gd name="T11" fmla="*/ 3 h 42"/>
                    <a:gd name="T12" fmla="*/ 30 w 52"/>
                    <a:gd name="T13" fmla="*/ 7 h 42"/>
                    <a:gd name="T14" fmla="*/ 22 w 52"/>
                    <a:gd name="T15" fmla="*/ 5 h 42"/>
                    <a:gd name="T16" fmla="*/ 21 w 52"/>
                    <a:gd name="T17" fmla="*/ 0 h 42"/>
                    <a:gd name="T18" fmla="*/ 15 w 52"/>
                    <a:gd name="T19" fmla="*/ 4 h 42"/>
                    <a:gd name="T20" fmla="*/ 10 w 52"/>
                    <a:gd name="T21" fmla="*/ 3 h 42"/>
                    <a:gd name="T22" fmla="*/ 9 w 52"/>
                    <a:gd name="T23" fmla="*/ 7 h 42"/>
                    <a:gd name="T24" fmla="*/ 3 w 52"/>
                    <a:gd name="T25" fmla="*/ 12 h 42"/>
                    <a:gd name="T26" fmla="*/ 5 w 52"/>
                    <a:gd name="T27" fmla="*/ 13 h 42"/>
                    <a:gd name="T28" fmla="*/ 4 w 52"/>
                    <a:gd name="T29" fmla="*/ 33 h 42"/>
                    <a:gd name="T30" fmla="*/ 31 w 52"/>
                    <a:gd name="T31" fmla="*/ 9 h 42"/>
                    <a:gd name="T32" fmla="*/ 32 w 52"/>
                    <a:gd name="T33" fmla="*/ 8 h 42"/>
                    <a:gd name="T34" fmla="*/ 34 w 52"/>
                    <a:gd name="T35" fmla="*/ 7 h 42"/>
                    <a:gd name="T36" fmla="*/ 38 w 52"/>
                    <a:gd name="T37" fmla="*/ 6 h 42"/>
                    <a:gd name="T38" fmla="*/ 38 w 52"/>
                    <a:gd name="T39" fmla="*/ 7 h 42"/>
                    <a:gd name="T40" fmla="*/ 38 w 52"/>
                    <a:gd name="T41" fmla="*/ 8 h 42"/>
                    <a:gd name="T42" fmla="*/ 38 w 52"/>
                    <a:gd name="T43" fmla="*/ 8 h 42"/>
                    <a:gd name="T44" fmla="*/ 40 w 52"/>
                    <a:gd name="T45" fmla="*/ 9 h 42"/>
                    <a:gd name="T46" fmla="*/ 38 w 52"/>
                    <a:gd name="T47" fmla="*/ 10 h 42"/>
                    <a:gd name="T48" fmla="*/ 39 w 52"/>
                    <a:gd name="T49" fmla="*/ 12 h 42"/>
                    <a:gd name="T50" fmla="*/ 36 w 52"/>
                    <a:gd name="T51" fmla="*/ 12 h 42"/>
                    <a:gd name="T52" fmla="*/ 35 w 52"/>
                    <a:gd name="T53" fmla="*/ 12 h 42"/>
                    <a:gd name="T54" fmla="*/ 35 w 52"/>
                    <a:gd name="T55" fmla="*/ 12 h 42"/>
                    <a:gd name="T56" fmla="*/ 30 w 52"/>
                    <a:gd name="T57" fmla="*/ 13 h 42"/>
                    <a:gd name="T58" fmla="*/ 31 w 52"/>
                    <a:gd name="T59" fmla="*/ 12 h 42"/>
                    <a:gd name="T60" fmla="*/ 31 w 52"/>
                    <a:gd name="T61" fmla="*/ 11 h 42"/>
                    <a:gd name="T62" fmla="*/ 28 w 52"/>
                    <a:gd name="T63" fmla="*/ 10 h 42"/>
                    <a:gd name="T64" fmla="*/ 28 w 52"/>
                    <a:gd name="T65" fmla="*/ 10 h 42"/>
                    <a:gd name="T66" fmla="*/ 7 w 52"/>
                    <a:gd name="T67" fmla="*/ 12 h 42"/>
                    <a:gd name="T68" fmla="*/ 12 w 52"/>
                    <a:gd name="T69" fmla="*/ 9 h 42"/>
                    <a:gd name="T70" fmla="*/ 12 w 52"/>
                    <a:gd name="T71" fmla="*/ 6 h 42"/>
                    <a:gd name="T72" fmla="*/ 16 w 52"/>
                    <a:gd name="T73" fmla="*/ 7 h 42"/>
                    <a:gd name="T74" fmla="*/ 19 w 52"/>
                    <a:gd name="T75" fmla="*/ 4 h 42"/>
                    <a:gd name="T76" fmla="*/ 20 w 52"/>
                    <a:gd name="T77" fmla="*/ 6 h 42"/>
                    <a:gd name="T78" fmla="*/ 20 w 52"/>
                    <a:gd name="T79" fmla="*/ 8 h 42"/>
                    <a:gd name="T80" fmla="*/ 23 w 52"/>
                    <a:gd name="T81" fmla="*/ 8 h 42"/>
                    <a:gd name="T82" fmla="*/ 21 w 52"/>
                    <a:gd name="T83" fmla="*/ 10 h 42"/>
                    <a:gd name="T84" fmla="*/ 21 w 52"/>
                    <a:gd name="T85" fmla="*/ 11 h 42"/>
                    <a:gd name="T86" fmla="*/ 21 w 52"/>
                    <a:gd name="T87" fmla="*/ 13 h 42"/>
                    <a:gd name="T88" fmla="*/ 17 w 52"/>
                    <a:gd name="T89" fmla="*/ 13 h 42"/>
                    <a:gd name="T90" fmla="*/ 16 w 52"/>
                    <a:gd name="T91" fmla="*/ 13 h 42"/>
                    <a:gd name="T92" fmla="*/ 11 w 52"/>
                    <a:gd name="T93" fmla="*/ 16 h 42"/>
                    <a:gd name="T94" fmla="*/ 12 w 52"/>
                    <a:gd name="T95" fmla="*/ 14 h 42"/>
                    <a:gd name="T96" fmla="*/ 11 w 52"/>
                    <a:gd name="T97" fmla="*/ 13 h 42"/>
                    <a:gd name="T98" fmla="*/ 7 w 52"/>
                    <a:gd name="T99" fmla="*/ 13 h 42"/>
                    <a:gd name="T100" fmla="*/ 7 w 52"/>
                    <a:gd name="T101"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 h="42">
                      <a:moveTo>
                        <a:pt x="4" y="33"/>
                      </a:moveTo>
                      <a:cubicBezTo>
                        <a:pt x="9" y="42"/>
                        <a:pt x="20" y="41"/>
                        <a:pt x="29" y="37"/>
                      </a:cubicBezTo>
                      <a:cubicBezTo>
                        <a:pt x="32" y="35"/>
                        <a:pt x="34" y="33"/>
                        <a:pt x="36" y="31"/>
                      </a:cubicBezTo>
                      <a:cubicBezTo>
                        <a:pt x="37" y="31"/>
                        <a:pt x="38" y="31"/>
                        <a:pt x="40" y="31"/>
                      </a:cubicBezTo>
                      <a:cubicBezTo>
                        <a:pt x="47" y="28"/>
                        <a:pt x="52" y="23"/>
                        <a:pt x="50" y="16"/>
                      </a:cubicBezTo>
                      <a:cubicBezTo>
                        <a:pt x="48" y="11"/>
                        <a:pt x="44" y="8"/>
                        <a:pt x="40" y="7"/>
                      </a:cubicBezTo>
                      <a:cubicBezTo>
                        <a:pt x="40" y="3"/>
                        <a:pt x="40" y="3"/>
                        <a:pt x="40" y="3"/>
                      </a:cubicBezTo>
                      <a:cubicBezTo>
                        <a:pt x="40" y="3"/>
                        <a:pt x="40" y="3"/>
                        <a:pt x="40" y="2"/>
                      </a:cubicBezTo>
                      <a:cubicBezTo>
                        <a:pt x="39" y="2"/>
                        <a:pt x="39" y="2"/>
                        <a:pt x="39" y="2"/>
                      </a:cubicBezTo>
                      <a:cubicBezTo>
                        <a:pt x="34" y="5"/>
                        <a:pt x="34" y="5"/>
                        <a:pt x="34" y="5"/>
                      </a:cubicBezTo>
                      <a:cubicBezTo>
                        <a:pt x="32" y="3"/>
                        <a:pt x="32" y="3"/>
                        <a:pt x="32" y="3"/>
                      </a:cubicBezTo>
                      <a:cubicBezTo>
                        <a:pt x="32" y="3"/>
                        <a:pt x="31" y="3"/>
                        <a:pt x="31" y="3"/>
                      </a:cubicBezTo>
                      <a:cubicBezTo>
                        <a:pt x="31" y="3"/>
                        <a:pt x="30" y="4"/>
                        <a:pt x="30" y="4"/>
                      </a:cubicBezTo>
                      <a:cubicBezTo>
                        <a:pt x="30" y="7"/>
                        <a:pt x="30" y="7"/>
                        <a:pt x="30" y="7"/>
                      </a:cubicBezTo>
                      <a:cubicBezTo>
                        <a:pt x="29" y="7"/>
                        <a:pt x="29" y="7"/>
                        <a:pt x="29" y="7"/>
                      </a:cubicBezTo>
                      <a:cubicBezTo>
                        <a:pt x="27" y="6"/>
                        <a:pt x="25" y="6"/>
                        <a:pt x="22" y="5"/>
                      </a:cubicBezTo>
                      <a:cubicBezTo>
                        <a:pt x="22" y="1"/>
                        <a:pt x="22" y="1"/>
                        <a:pt x="22" y="1"/>
                      </a:cubicBezTo>
                      <a:cubicBezTo>
                        <a:pt x="22" y="0"/>
                        <a:pt x="22" y="0"/>
                        <a:pt x="21" y="0"/>
                      </a:cubicBezTo>
                      <a:cubicBezTo>
                        <a:pt x="21" y="0"/>
                        <a:pt x="20" y="0"/>
                        <a:pt x="20" y="0"/>
                      </a:cubicBezTo>
                      <a:cubicBezTo>
                        <a:pt x="15" y="4"/>
                        <a:pt x="15" y="4"/>
                        <a:pt x="15" y="4"/>
                      </a:cubicBezTo>
                      <a:cubicBezTo>
                        <a:pt x="11" y="2"/>
                        <a:pt x="11" y="2"/>
                        <a:pt x="11" y="2"/>
                      </a:cubicBezTo>
                      <a:cubicBezTo>
                        <a:pt x="11" y="2"/>
                        <a:pt x="10" y="2"/>
                        <a:pt x="10" y="3"/>
                      </a:cubicBezTo>
                      <a:cubicBezTo>
                        <a:pt x="9" y="3"/>
                        <a:pt x="9" y="3"/>
                        <a:pt x="9" y="4"/>
                      </a:cubicBezTo>
                      <a:cubicBezTo>
                        <a:pt x="9" y="7"/>
                        <a:pt x="9" y="7"/>
                        <a:pt x="9" y="7"/>
                      </a:cubicBezTo>
                      <a:cubicBezTo>
                        <a:pt x="4" y="10"/>
                        <a:pt x="4" y="10"/>
                        <a:pt x="4" y="10"/>
                      </a:cubicBezTo>
                      <a:cubicBezTo>
                        <a:pt x="3" y="10"/>
                        <a:pt x="3" y="11"/>
                        <a:pt x="3" y="12"/>
                      </a:cubicBezTo>
                      <a:cubicBezTo>
                        <a:pt x="3" y="12"/>
                        <a:pt x="3" y="13"/>
                        <a:pt x="4" y="13"/>
                      </a:cubicBezTo>
                      <a:cubicBezTo>
                        <a:pt x="5" y="13"/>
                        <a:pt x="5" y="13"/>
                        <a:pt x="5" y="13"/>
                      </a:cubicBezTo>
                      <a:cubicBezTo>
                        <a:pt x="5" y="13"/>
                        <a:pt x="5" y="13"/>
                        <a:pt x="5" y="13"/>
                      </a:cubicBezTo>
                      <a:cubicBezTo>
                        <a:pt x="1" y="19"/>
                        <a:pt x="0" y="27"/>
                        <a:pt x="4" y="33"/>
                      </a:cubicBezTo>
                      <a:close/>
                      <a:moveTo>
                        <a:pt x="31" y="9"/>
                      </a:moveTo>
                      <a:cubicBezTo>
                        <a:pt x="31" y="9"/>
                        <a:pt x="31" y="9"/>
                        <a:pt x="31" y="9"/>
                      </a:cubicBezTo>
                      <a:cubicBezTo>
                        <a:pt x="31" y="8"/>
                        <a:pt x="32" y="8"/>
                        <a:pt x="32" y="8"/>
                      </a:cubicBezTo>
                      <a:cubicBezTo>
                        <a:pt x="32" y="8"/>
                        <a:pt x="32" y="8"/>
                        <a:pt x="32" y="8"/>
                      </a:cubicBezTo>
                      <a:cubicBezTo>
                        <a:pt x="32" y="6"/>
                        <a:pt x="32" y="6"/>
                        <a:pt x="32" y="6"/>
                      </a:cubicBezTo>
                      <a:cubicBezTo>
                        <a:pt x="34" y="7"/>
                        <a:pt x="34" y="7"/>
                        <a:pt x="34" y="7"/>
                      </a:cubicBezTo>
                      <a:cubicBezTo>
                        <a:pt x="34" y="8"/>
                        <a:pt x="35" y="8"/>
                        <a:pt x="35" y="7"/>
                      </a:cubicBezTo>
                      <a:cubicBezTo>
                        <a:pt x="38" y="6"/>
                        <a:pt x="38" y="6"/>
                        <a:pt x="38" y="6"/>
                      </a:cubicBezTo>
                      <a:cubicBezTo>
                        <a:pt x="38" y="6"/>
                        <a:pt x="38" y="6"/>
                        <a:pt x="38" y="6"/>
                      </a:cubicBezTo>
                      <a:cubicBezTo>
                        <a:pt x="38" y="7"/>
                        <a:pt x="38" y="7"/>
                        <a:pt x="38" y="7"/>
                      </a:cubicBezTo>
                      <a:cubicBezTo>
                        <a:pt x="38" y="7"/>
                        <a:pt x="38" y="7"/>
                        <a:pt x="38" y="7"/>
                      </a:cubicBezTo>
                      <a:cubicBezTo>
                        <a:pt x="38" y="8"/>
                        <a:pt x="38" y="8"/>
                        <a:pt x="38" y="8"/>
                      </a:cubicBezTo>
                      <a:cubicBezTo>
                        <a:pt x="38" y="8"/>
                        <a:pt x="38" y="8"/>
                        <a:pt x="38" y="8"/>
                      </a:cubicBezTo>
                      <a:cubicBezTo>
                        <a:pt x="38" y="8"/>
                        <a:pt x="38" y="8"/>
                        <a:pt x="38" y="8"/>
                      </a:cubicBezTo>
                      <a:cubicBezTo>
                        <a:pt x="40" y="9"/>
                        <a:pt x="40" y="9"/>
                        <a:pt x="40" y="9"/>
                      </a:cubicBezTo>
                      <a:cubicBezTo>
                        <a:pt x="40" y="9"/>
                        <a:pt x="40" y="9"/>
                        <a:pt x="40" y="9"/>
                      </a:cubicBezTo>
                      <a:cubicBezTo>
                        <a:pt x="40" y="9"/>
                        <a:pt x="38" y="10"/>
                        <a:pt x="38" y="10"/>
                      </a:cubicBezTo>
                      <a:cubicBezTo>
                        <a:pt x="38" y="10"/>
                        <a:pt x="38" y="10"/>
                        <a:pt x="38" y="10"/>
                      </a:cubicBezTo>
                      <a:cubicBezTo>
                        <a:pt x="38" y="10"/>
                        <a:pt x="38" y="10"/>
                        <a:pt x="38" y="10"/>
                      </a:cubicBezTo>
                      <a:cubicBezTo>
                        <a:pt x="38" y="10"/>
                        <a:pt x="39" y="12"/>
                        <a:pt x="39" y="12"/>
                      </a:cubicBezTo>
                      <a:cubicBezTo>
                        <a:pt x="39" y="12"/>
                        <a:pt x="38" y="12"/>
                        <a:pt x="38"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1" y="13"/>
                        <a:pt x="31" y="14"/>
                      </a:cubicBezTo>
                      <a:cubicBezTo>
                        <a:pt x="31" y="14"/>
                        <a:pt x="30" y="14"/>
                        <a:pt x="30" y="13"/>
                      </a:cubicBezTo>
                      <a:cubicBezTo>
                        <a:pt x="31" y="13"/>
                        <a:pt x="31" y="12"/>
                        <a:pt x="31" y="12"/>
                      </a:cubicBezTo>
                      <a:cubicBezTo>
                        <a:pt x="31" y="12"/>
                        <a:pt x="31" y="12"/>
                        <a:pt x="31" y="12"/>
                      </a:cubicBezTo>
                      <a:cubicBezTo>
                        <a:pt x="32" y="12"/>
                        <a:pt x="32" y="11"/>
                        <a:pt x="31" y="11"/>
                      </a:cubicBezTo>
                      <a:cubicBezTo>
                        <a:pt x="31" y="11"/>
                        <a:pt x="31" y="11"/>
                        <a:pt x="31" y="11"/>
                      </a:cubicBezTo>
                      <a:cubicBezTo>
                        <a:pt x="31" y="11"/>
                        <a:pt x="31" y="11"/>
                        <a:pt x="31" y="11"/>
                      </a:cubicBezTo>
                      <a:cubicBezTo>
                        <a:pt x="30" y="11"/>
                        <a:pt x="29" y="10"/>
                        <a:pt x="28" y="10"/>
                      </a:cubicBezTo>
                      <a:cubicBezTo>
                        <a:pt x="28" y="10"/>
                        <a:pt x="28" y="10"/>
                        <a:pt x="28" y="10"/>
                      </a:cubicBezTo>
                      <a:cubicBezTo>
                        <a:pt x="28" y="10"/>
                        <a:pt x="28" y="10"/>
                        <a:pt x="28" y="10"/>
                      </a:cubicBezTo>
                      <a:cubicBezTo>
                        <a:pt x="28" y="10"/>
                        <a:pt x="31" y="9"/>
                        <a:pt x="31" y="9"/>
                      </a:cubicBezTo>
                      <a:close/>
                      <a:moveTo>
                        <a:pt x="7" y="12"/>
                      </a:moveTo>
                      <a:cubicBezTo>
                        <a:pt x="7" y="12"/>
                        <a:pt x="11" y="10"/>
                        <a:pt x="11" y="10"/>
                      </a:cubicBezTo>
                      <a:cubicBezTo>
                        <a:pt x="11" y="10"/>
                        <a:pt x="12" y="10"/>
                        <a:pt x="12" y="9"/>
                      </a:cubicBezTo>
                      <a:cubicBezTo>
                        <a:pt x="12" y="9"/>
                        <a:pt x="12" y="9"/>
                        <a:pt x="12" y="8"/>
                      </a:cubicBezTo>
                      <a:cubicBezTo>
                        <a:pt x="12" y="6"/>
                        <a:pt x="12" y="6"/>
                        <a:pt x="12" y="6"/>
                      </a:cubicBezTo>
                      <a:cubicBezTo>
                        <a:pt x="14" y="8"/>
                        <a:pt x="14" y="8"/>
                        <a:pt x="14" y="8"/>
                      </a:cubicBezTo>
                      <a:cubicBezTo>
                        <a:pt x="15" y="8"/>
                        <a:pt x="16" y="8"/>
                        <a:pt x="16" y="7"/>
                      </a:cubicBezTo>
                      <a:cubicBezTo>
                        <a:pt x="19" y="5"/>
                        <a:pt x="19" y="5"/>
                        <a:pt x="19" y="5"/>
                      </a:cubicBezTo>
                      <a:cubicBezTo>
                        <a:pt x="19" y="4"/>
                        <a:pt x="19" y="4"/>
                        <a:pt x="19" y="4"/>
                      </a:cubicBezTo>
                      <a:cubicBezTo>
                        <a:pt x="19" y="6"/>
                        <a:pt x="19" y="6"/>
                        <a:pt x="19" y="6"/>
                      </a:cubicBezTo>
                      <a:cubicBezTo>
                        <a:pt x="19" y="6"/>
                        <a:pt x="19" y="6"/>
                        <a:pt x="20" y="6"/>
                      </a:cubicBezTo>
                      <a:cubicBezTo>
                        <a:pt x="20" y="7"/>
                        <a:pt x="20" y="7"/>
                        <a:pt x="20" y="7"/>
                      </a:cubicBezTo>
                      <a:cubicBezTo>
                        <a:pt x="20" y="7"/>
                        <a:pt x="20" y="8"/>
                        <a:pt x="20" y="8"/>
                      </a:cubicBezTo>
                      <a:cubicBezTo>
                        <a:pt x="20" y="8"/>
                        <a:pt x="20" y="8"/>
                        <a:pt x="21" y="8"/>
                      </a:cubicBezTo>
                      <a:cubicBezTo>
                        <a:pt x="23" y="8"/>
                        <a:pt x="23" y="8"/>
                        <a:pt x="23" y="8"/>
                      </a:cubicBezTo>
                      <a:cubicBezTo>
                        <a:pt x="23" y="8"/>
                        <a:pt x="24" y="8"/>
                        <a:pt x="23" y="8"/>
                      </a:cubicBezTo>
                      <a:cubicBezTo>
                        <a:pt x="23" y="8"/>
                        <a:pt x="21" y="10"/>
                        <a:pt x="21" y="10"/>
                      </a:cubicBezTo>
                      <a:cubicBezTo>
                        <a:pt x="21" y="10"/>
                        <a:pt x="21" y="10"/>
                        <a:pt x="21" y="10"/>
                      </a:cubicBezTo>
                      <a:cubicBezTo>
                        <a:pt x="20" y="10"/>
                        <a:pt x="20" y="11"/>
                        <a:pt x="21" y="11"/>
                      </a:cubicBezTo>
                      <a:cubicBezTo>
                        <a:pt x="21" y="11"/>
                        <a:pt x="22" y="13"/>
                        <a:pt x="22" y="13"/>
                      </a:cubicBezTo>
                      <a:cubicBezTo>
                        <a:pt x="22" y="13"/>
                        <a:pt x="21" y="13"/>
                        <a:pt x="21" y="13"/>
                      </a:cubicBezTo>
                      <a:cubicBezTo>
                        <a:pt x="18" y="13"/>
                        <a:pt x="18" y="13"/>
                        <a:pt x="18" y="13"/>
                      </a:cubicBezTo>
                      <a:cubicBezTo>
                        <a:pt x="17" y="13"/>
                        <a:pt x="17" y="13"/>
                        <a:pt x="17" y="13"/>
                      </a:cubicBezTo>
                      <a:cubicBezTo>
                        <a:pt x="17" y="13"/>
                        <a:pt x="17" y="13"/>
                        <a:pt x="17" y="13"/>
                      </a:cubicBezTo>
                      <a:cubicBezTo>
                        <a:pt x="17" y="13"/>
                        <a:pt x="16" y="13"/>
                        <a:pt x="16" y="13"/>
                      </a:cubicBezTo>
                      <a:cubicBezTo>
                        <a:pt x="16" y="13"/>
                        <a:pt x="12" y="16"/>
                        <a:pt x="12" y="17"/>
                      </a:cubicBezTo>
                      <a:cubicBezTo>
                        <a:pt x="12" y="17"/>
                        <a:pt x="11" y="17"/>
                        <a:pt x="11" y="16"/>
                      </a:cubicBezTo>
                      <a:cubicBezTo>
                        <a:pt x="11" y="16"/>
                        <a:pt x="12" y="14"/>
                        <a:pt x="12" y="14"/>
                      </a:cubicBezTo>
                      <a:cubicBezTo>
                        <a:pt x="12" y="14"/>
                        <a:pt x="12" y="14"/>
                        <a:pt x="12" y="14"/>
                      </a:cubicBezTo>
                      <a:cubicBezTo>
                        <a:pt x="12" y="14"/>
                        <a:pt x="12" y="13"/>
                        <a:pt x="12" y="13"/>
                      </a:cubicBezTo>
                      <a:cubicBezTo>
                        <a:pt x="12" y="13"/>
                        <a:pt x="12" y="13"/>
                        <a:pt x="11" y="13"/>
                      </a:cubicBezTo>
                      <a:cubicBezTo>
                        <a:pt x="11" y="13"/>
                        <a:pt x="11" y="13"/>
                        <a:pt x="11" y="13"/>
                      </a:cubicBezTo>
                      <a:cubicBezTo>
                        <a:pt x="11" y="13"/>
                        <a:pt x="8" y="13"/>
                        <a:pt x="7" y="13"/>
                      </a:cubicBezTo>
                      <a:cubicBezTo>
                        <a:pt x="7" y="13"/>
                        <a:pt x="7" y="13"/>
                        <a:pt x="7" y="13"/>
                      </a:cubicBezTo>
                      <a:cubicBezTo>
                        <a:pt x="7" y="12"/>
                        <a:pt x="7" y="12"/>
                        <a:pt x="7" y="1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3" name="Freeform 12">
                  <a:extLst>
                    <a:ext uri="{FF2B5EF4-FFF2-40B4-BE49-F238E27FC236}">
                      <a16:creationId xmlns:a16="http://schemas.microsoft.com/office/drawing/2014/main" id="{6C20ECFE-8DF6-445B-89CA-94CF09A00319}"/>
                    </a:ext>
                  </a:extLst>
                </p:cNvPr>
                <p:cNvSpPr>
                  <a:spLocks/>
                </p:cNvSpPr>
                <p:nvPr/>
              </p:nvSpPr>
              <p:spPr bwMode="auto">
                <a:xfrm>
                  <a:off x="8175011" y="4485545"/>
                  <a:ext cx="7390" cy="7390"/>
                </a:xfrm>
                <a:custGeom>
                  <a:avLst/>
                  <a:gdLst>
                    <a:gd name="T0" fmla="*/ 3 w 4"/>
                    <a:gd name="T1" fmla="*/ 3 h 3"/>
                    <a:gd name="T2" fmla="*/ 4 w 4"/>
                    <a:gd name="T3" fmla="*/ 1 h 3"/>
                    <a:gd name="T4" fmla="*/ 2 w 4"/>
                    <a:gd name="T5" fmla="*/ 0 h 3"/>
                    <a:gd name="T6" fmla="*/ 1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cubicBezTo>
                        <a:pt x="4" y="2"/>
                        <a:pt x="4" y="2"/>
                        <a:pt x="4" y="1"/>
                      </a:cubicBezTo>
                      <a:cubicBezTo>
                        <a:pt x="4" y="0"/>
                        <a:pt x="3" y="0"/>
                        <a:pt x="2" y="0"/>
                      </a:cubicBezTo>
                      <a:cubicBezTo>
                        <a:pt x="1" y="0"/>
                        <a:pt x="0" y="1"/>
                        <a:pt x="1" y="2"/>
                      </a:cubicBezTo>
                      <a:cubicBezTo>
                        <a:pt x="1" y="3"/>
                        <a:pt x="2" y="3"/>
                        <a:pt x="3" y="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4" name="Freeform 13">
                  <a:extLst>
                    <a:ext uri="{FF2B5EF4-FFF2-40B4-BE49-F238E27FC236}">
                      <a16:creationId xmlns:a16="http://schemas.microsoft.com/office/drawing/2014/main" id="{F6CAE625-78E4-42ED-B1F4-E55F3EBA3596}"/>
                    </a:ext>
                  </a:extLst>
                </p:cNvPr>
                <p:cNvSpPr>
                  <a:spLocks/>
                </p:cNvSpPr>
                <p:nvPr/>
              </p:nvSpPr>
              <p:spPr bwMode="auto">
                <a:xfrm>
                  <a:off x="8217506" y="4483698"/>
                  <a:ext cx="3695" cy="5543"/>
                </a:xfrm>
                <a:custGeom>
                  <a:avLst/>
                  <a:gdLst>
                    <a:gd name="T0" fmla="*/ 0 w 2"/>
                    <a:gd name="T1" fmla="*/ 2 h 2"/>
                    <a:gd name="T2" fmla="*/ 1 w 2"/>
                    <a:gd name="T3" fmla="*/ 2 h 2"/>
                    <a:gd name="T4" fmla="*/ 2 w 2"/>
                    <a:gd name="T5" fmla="*/ 1 h 2"/>
                    <a:gd name="T6" fmla="*/ 1 w 2"/>
                    <a:gd name="T7" fmla="*/ 1 h 2"/>
                    <a:gd name="T8" fmla="*/ 0 w 2"/>
                    <a:gd name="T9" fmla="*/ 2 h 2"/>
                    <a:gd name="T10" fmla="*/ 0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cubicBezTo>
                        <a:pt x="1" y="2"/>
                        <a:pt x="1" y="2"/>
                        <a:pt x="1" y="2"/>
                      </a:cubicBezTo>
                      <a:cubicBezTo>
                        <a:pt x="2" y="2"/>
                        <a:pt x="2" y="2"/>
                        <a:pt x="2" y="1"/>
                      </a:cubicBezTo>
                      <a:cubicBezTo>
                        <a:pt x="2" y="1"/>
                        <a:pt x="2" y="0"/>
                        <a:pt x="1" y="1"/>
                      </a:cubicBezTo>
                      <a:cubicBezTo>
                        <a:pt x="0" y="1"/>
                        <a:pt x="0" y="1"/>
                        <a:pt x="0" y="2"/>
                      </a:cubicBezTo>
                      <a:cubicBezTo>
                        <a:pt x="0" y="2"/>
                        <a:pt x="0" y="2"/>
                        <a:pt x="0" y="2"/>
                      </a:cubicBezTo>
                      <a:cubicBezTo>
                        <a:pt x="0" y="2"/>
                        <a:pt x="0" y="2"/>
                        <a:pt x="0" y="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5" name="Freeform 14">
                  <a:extLst>
                    <a:ext uri="{FF2B5EF4-FFF2-40B4-BE49-F238E27FC236}">
                      <a16:creationId xmlns:a16="http://schemas.microsoft.com/office/drawing/2014/main" id="{CC6C5659-BACF-4561-94B4-35F645E867F0}"/>
                    </a:ext>
                  </a:extLst>
                </p:cNvPr>
                <p:cNvSpPr>
                  <a:spLocks/>
                </p:cNvSpPr>
                <p:nvPr/>
              </p:nvSpPr>
              <p:spPr bwMode="auto">
                <a:xfrm>
                  <a:off x="8350533" y="4515107"/>
                  <a:ext cx="118247" cy="81295"/>
                </a:xfrm>
                <a:custGeom>
                  <a:avLst/>
                  <a:gdLst>
                    <a:gd name="T0" fmla="*/ 52 w 55"/>
                    <a:gd name="T1" fmla="*/ 1 h 38"/>
                    <a:gd name="T2" fmla="*/ 1 w 55"/>
                    <a:gd name="T3" fmla="*/ 35 h 38"/>
                    <a:gd name="T4" fmla="*/ 0 w 55"/>
                    <a:gd name="T5" fmla="*/ 37 h 38"/>
                    <a:gd name="T6" fmla="*/ 1 w 55"/>
                    <a:gd name="T7" fmla="*/ 38 h 38"/>
                    <a:gd name="T8" fmla="*/ 2 w 55"/>
                    <a:gd name="T9" fmla="*/ 38 h 38"/>
                    <a:gd name="T10" fmla="*/ 54 w 55"/>
                    <a:gd name="T11" fmla="*/ 3 h 38"/>
                    <a:gd name="T12" fmla="*/ 54 w 55"/>
                    <a:gd name="T13" fmla="*/ 1 h 38"/>
                    <a:gd name="T14" fmla="*/ 52 w 55"/>
                    <a:gd name="T15" fmla="*/ 1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38">
                      <a:moveTo>
                        <a:pt x="52" y="1"/>
                      </a:moveTo>
                      <a:cubicBezTo>
                        <a:pt x="1" y="35"/>
                        <a:pt x="1" y="35"/>
                        <a:pt x="1" y="35"/>
                      </a:cubicBezTo>
                      <a:cubicBezTo>
                        <a:pt x="0" y="36"/>
                        <a:pt x="0" y="37"/>
                        <a:pt x="0" y="37"/>
                      </a:cubicBezTo>
                      <a:cubicBezTo>
                        <a:pt x="0" y="38"/>
                        <a:pt x="1" y="38"/>
                        <a:pt x="1" y="38"/>
                      </a:cubicBezTo>
                      <a:cubicBezTo>
                        <a:pt x="2" y="38"/>
                        <a:pt x="2" y="38"/>
                        <a:pt x="2" y="38"/>
                      </a:cubicBezTo>
                      <a:cubicBezTo>
                        <a:pt x="54" y="3"/>
                        <a:pt x="54" y="3"/>
                        <a:pt x="54" y="3"/>
                      </a:cubicBezTo>
                      <a:cubicBezTo>
                        <a:pt x="54" y="3"/>
                        <a:pt x="55" y="2"/>
                        <a:pt x="54" y="1"/>
                      </a:cubicBezTo>
                      <a:cubicBezTo>
                        <a:pt x="54" y="0"/>
                        <a:pt x="53" y="0"/>
                        <a:pt x="52" y="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6" name="Freeform 15">
                  <a:extLst>
                    <a:ext uri="{FF2B5EF4-FFF2-40B4-BE49-F238E27FC236}">
                      <a16:creationId xmlns:a16="http://schemas.microsoft.com/office/drawing/2014/main" id="{FED19E6F-5926-4749-935D-5214CFC9BA6F}"/>
                    </a:ext>
                  </a:extLst>
                </p:cNvPr>
                <p:cNvSpPr>
                  <a:spLocks/>
                </p:cNvSpPr>
                <p:nvPr/>
              </p:nvSpPr>
              <p:spPr bwMode="auto">
                <a:xfrm>
                  <a:off x="8112192" y="4533583"/>
                  <a:ext cx="49885" cy="44343"/>
                </a:xfrm>
                <a:custGeom>
                  <a:avLst/>
                  <a:gdLst>
                    <a:gd name="T0" fmla="*/ 20 w 23"/>
                    <a:gd name="T1" fmla="*/ 20 h 20"/>
                    <a:gd name="T2" fmla="*/ 21 w 23"/>
                    <a:gd name="T3" fmla="*/ 20 h 20"/>
                    <a:gd name="T4" fmla="*/ 22 w 23"/>
                    <a:gd name="T5" fmla="*/ 19 h 20"/>
                    <a:gd name="T6" fmla="*/ 22 w 23"/>
                    <a:gd name="T7" fmla="*/ 17 h 20"/>
                    <a:gd name="T8" fmla="*/ 3 w 23"/>
                    <a:gd name="T9" fmla="*/ 1 h 20"/>
                    <a:gd name="T10" fmla="*/ 1 w 23"/>
                    <a:gd name="T11" fmla="*/ 1 h 20"/>
                    <a:gd name="T12" fmla="*/ 1 w 23"/>
                    <a:gd name="T13" fmla="*/ 3 h 20"/>
                    <a:gd name="T14" fmla="*/ 20 w 23"/>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0">
                      <a:moveTo>
                        <a:pt x="20" y="20"/>
                      </a:moveTo>
                      <a:cubicBezTo>
                        <a:pt x="21" y="20"/>
                        <a:pt x="21" y="20"/>
                        <a:pt x="21" y="20"/>
                      </a:cubicBezTo>
                      <a:cubicBezTo>
                        <a:pt x="22" y="20"/>
                        <a:pt x="22" y="20"/>
                        <a:pt x="22" y="19"/>
                      </a:cubicBezTo>
                      <a:cubicBezTo>
                        <a:pt x="23" y="19"/>
                        <a:pt x="23" y="18"/>
                        <a:pt x="22" y="17"/>
                      </a:cubicBezTo>
                      <a:cubicBezTo>
                        <a:pt x="3" y="1"/>
                        <a:pt x="3" y="1"/>
                        <a:pt x="3" y="1"/>
                      </a:cubicBezTo>
                      <a:cubicBezTo>
                        <a:pt x="2" y="0"/>
                        <a:pt x="1" y="1"/>
                        <a:pt x="1" y="1"/>
                      </a:cubicBezTo>
                      <a:cubicBezTo>
                        <a:pt x="0" y="2"/>
                        <a:pt x="0" y="3"/>
                        <a:pt x="1" y="3"/>
                      </a:cubicBezTo>
                      <a:lnTo>
                        <a:pt x="20" y="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7" name="Freeform 16">
                  <a:extLst>
                    <a:ext uri="{FF2B5EF4-FFF2-40B4-BE49-F238E27FC236}">
                      <a16:creationId xmlns:a16="http://schemas.microsoft.com/office/drawing/2014/main" id="{2E04D18D-35DD-455D-BB65-6E7E0FDDCA17}"/>
                    </a:ext>
                  </a:extLst>
                </p:cNvPr>
                <p:cNvSpPr>
                  <a:spLocks/>
                </p:cNvSpPr>
                <p:nvPr/>
              </p:nvSpPr>
              <p:spPr bwMode="auto">
                <a:xfrm>
                  <a:off x="8043831" y="4529888"/>
                  <a:ext cx="99771" cy="53581"/>
                </a:xfrm>
                <a:custGeom>
                  <a:avLst/>
                  <a:gdLst>
                    <a:gd name="T0" fmla="*/ 45 w 47"/>
                    <a:gd name="T1" fmla="*/ 25 h 25"/>
                    <a:gd name="T2" fmla="*/ 47 w 47"/>
                    <a:gd name="T3" fmla="*/ 24 h 25"/>
                    <a:gd name="T4" fmla="*/ 46 w 47"/>
                    <a:gd name="T5" fmla="*/ 22 h 25"/>
                    <a:gd name="T6" fmla="*/ 2 w 47"/>
                    <a:gd name="T7" fmla="*/ 0 h 25"/>
                    <a:gd name="T8" fmla="*/ 0 w 47"/>
                    <a:gd name="T9" fmla="*/ 1 h 25"/>
                    <a:gd name="T10" fmla="*/ 1 w 47"/>
                    <a:gd name="T11" fmla="*/ 3 h 25"/>
                    <a:gd name="T12" fmla="*/ 45 w 47"/>
                    <a:gd name="T13" fmla="*/ 25 h 25"/>
                    <a:gd name="T14" fmla="*/ 45 w 47"/>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25">
                      <a:moveTo>
                        <a:pt x="45" y="25"/>
                      </a:moveTo>
                      <a:cubicBezTo>
                        <a:pt x="46" y="25"/>
                        <a:pt x="46" y="25"/>
                        <a:pt x="47" y="24"/>
                      </a:cubicBezTo>
                      <a:cubicBezTo>
                        <a:pt x="47" y="23"/>
                        <a:pt x="47" y="23"/>
                        <a:pt x="46" y="22"/>
                      </a:cubicBezTo>
                      <a:cubicBezTo>
                        <a:pt x="2" y="0"/>
                        <a:pt x="2" y="0"/>
                        <a:pt x="2" y="0"/>
                      </a:cubicBezTo>
                      <a:cubicBezTo>
                        <a:pt x="1" y="0"/>
                        <a:pt x="0" y="0"/>
                        <a:pt x="0" y="1"/>
                      </a:cubicBezTo>
                      <a:cubicBezTo>
                        <a:pt x="0" y="2"/>
                        <a:pt x="0" y="3"/>
                        <a:pt x="1" y="3"/>
                      </a:cubicBezTo>
                      <a:cubicBezTo>
                        <a:pt x="45" y="25"/>
                        <a:pt x="45" y="25"/>
                        <a:pt x="45" y="25"/>
                      </a:cubicBezTo>
                      <a:cubicBezTo>
                        <a:pt x="45" y="25"/>
                        <a:pt x="45" y="25"/>
                        <a:pt x="45" y="2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8" name="Freeform 17">
                  <a:extLst>
                    <a:ext uri="{FF2B5EF4-FFF2-40B4-BE49-F238E27FC236}">
                      <a16:creationId xmlns:a16="http://schemas.microsoft.com/office/drawing/2014/main" id="{1D4DEE51-2DC9-49AC-85E4-E20E161B089D}"/>
                    </a:ext>
                  </a:extLst>
                </p:cNvPr>
                <p:cNvSpPr>
                  <a:spLocks/>
                </p:cNvSpPr>
                <p:nvPr/>
              </p:nvSpPr>
              <p:spPr bwMode="auto">
                <a:xfrm>
                  <a:off x="8380095" y="4557602"/>
                  <a:ext cx="83142" cy="40647"/>
                </a:xfrm>
                <a:custGeom>
                  <a:avLst/>
                  <a:gdLst>
                    <a:gd name="T0" fmla="*/ 36 w 38"/>
                    <a:gd name="T1" fmla="*/ 0 h 19"/>
                    <a:gd name="T2" fmla="*/ 1 w 38"/>
                    <a:gd name="T3" fmla="*/ 16 h 19"/>
                    <a:gd name="T4" fmla="*/ 0 w 38"/>
                    <a:gd name="T5" fmla="*/ 18 h 19"/>
                    <a:gd name="T6" fmla="*/ 2 w 38"/>
                    <a:gd name="T7" fmla="*/ 19 h 19"/>
                    <a:gd name="T8" fmla="*/ 2 w 38"/>
                    <a:gd name="T9" fmla="*/ 19 h 19"/>
                    <a:gd name="T10" fmla="*/ 37 w 38"/>
                    <a:gd name="T11" fmla="*/ 3 h 19"/>
                    <a:gd name="T12" fmla="*/ 38 w 38"/>
                    <a:gd name="T13" fmla="*/ 1 h 19"/>
                    <a:gd name="T14" fmla="*/ 36 w 38"/>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9">
                      <a:moveTo>
                        <a:pt x="36" y="0"/>
                      </a:moveTo>
                      <a:cubicBezTo>
                        <a:pt x="1" y="16"/>
                        <a:pt x="1" y="16"/>
                        <a:pt x="1" y="16"/>
                      </a:cubicBezTo>
                      <a:cubicBezTo>
                        <a:pt x="0" y="16"/>
                        <a:pt x="0" y="17"/>
                        <a:pt x="0" y="18"/>
                      </a:cubicBezTo>
                      <a:cubicBezTo>
                        <a:pt x="1" y="19"/>
                        <a:pt x="1" y="19"/>
                        <a:pt x="2" y="19"/>
                      </a:cubicBezTo>
                      <a:cubicBezTo>
                        <a:pt x="2" y="19"/>
                        <a:pt x="2" y="19"/>
                        <a:pt x="2" y="19"/>
                      </a:cubicBezTo>
                      <a:cubicBezTo>
                        <a:pt x="37" y="3"/>
                        <a:pt x="37" y="3"/>
                        <a:pt x="37" y="3"/>
                      </a:cubicBezTo>
                      <a:cubicBezTo>
                        <a:pt x="38" y="3"/>
                        <a:pt x="38" y="2"/>
                        <a:pt x="38" y="1"/>
                      </a:cubicBezTo>
                      <a:cubicBezTo>
                        <a:pt x="38" y="0"/>
                        <a:pt x="37" y="0"/>
                        <a:pt x="3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9" name="Freeform 18">
                  <a:extLst>
                    <a:ext uri="{FF2B5EF4-FFF2-40B4-BE49-F238E27FC236}">
                      <a16:creationId xmlns:a16="http://schemas.microsoft.com/office/drawing/2014/main" id="{2BDF7676-6EE7-47BE-AF82-BE3A83432300}"/>
                    </a:ext>
                  </a:extLst>
                </p:cNvPr>
                <p:cNvSpPr>
                  <a:spLocks/>
                </p:cNvSpPr>
                <p:nvPr/>
              </p:nvSpPr>
              <p:spPr bwMode="auto">
                <a:xfrm>
                  <a:off x="8069697" y="4744211"/>
                  <a:ext cx="373216" cy="84990"/>
                </a:xfrm>
                <a:custGeom>
                  <a:avLst/>
                  <a:gdLst>
                    <a:gd name="T0" fmla="*/ 136 w 174"/>
                    <a:gd name="T1" fmla="*/ 0 h 40"/>
                    <a:gd name="T2" fmla="*/ 150 w 174"/>
                    <a:gd name="T3" fmla="*/ 14 h 40"/>
                    <a:gd name="T4" fmla="*/ 6 w 174"/>
                    <a:gd name="T5" fmla="*/ 14 h 40"/>
                    <a:gd name="T6" fmla="*/ 0 w 174"/>
                    <a:gd name="T7" fmla="*/ 20 h 40"/>
                    <a:gd name="T8" fmla="*/ 6 w 174"/>
                    <a:gd name="T9" fmla="*/ 26 h 40"/>
                    <a:gd name="T10" fmla="*/ 150 w 174"/>
                    <a:gd name="T11" fmla="*/ 26 h 40"/>
                    <a:gd name="T12" fmla="*/ 136 w 174"/>
                    <a:gd name="T13" fmla="*/ 40 h 40"/>
                    <a:gd name="T14" fmla="*/ 153 w 174"/>
                    <a:gd name="T15" fmla="*/ 40 h 40"/>
                    <a:gd name="T16" fmla="*/ 174 w 174"/>
                    <a:gd name="T17" fmla="*/ 20 h 40"/>
                    <a:gd name="T18" fmla="*/ 153 w 174"/>
                    <a:gd name="T19" fmla="*/ 0 h 40"/>
                    <a:gd name="T20" fmla="*/ 136 w 174"/>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4" h="40">
                      <a:moveTo>
                        <a:pt x="136" y="0"/>
                      </a:moveTo>
                      <a:cubicBezTo>
                        <a:pt x="150" y="14"/>
                        <a:pt x="150" y="14"/>
                        <a:pt x="150" y="14"/>
                      </a:cubicBezTo>
                      <a:cubicBezTo>
                        <a:pt x="6" y="14"/>
                        <a:pt x="6" y="14"/>
                        <a:pt x="6" y="14"/>
                      </a:cubicBezTo>
                      <a:cubicBezTo>
                        <a:pt x="2" y="14"/>
                        <a:pt x="0" y="17"/>
                        <a:pt x="0" y="20"/>
                      </a:cubicBezTo>
                      <a:cubicBezTo>
                        <a:pt x="0" y="23"/>
                        <a:pt x="2" y="26"/>
                        <a:pt x="6" y="26"/>
                      </a:cubicBezTo>
                      <a:cubicBezTo>
                        <a:pt x="150" y="26"/>
                        <a:pt x="150" y="26"/>
                        <a:pt x="150" y="26"/>
                      </a:cubicBezTo>
                      <a:cubicBezTo>
                        <a:pt x="136" y="40"/>
                        <a:pt x="136" y="40"/>
                        <a:pt x="136" y="40"/>
                      </a:cubicBezTo>
                      <a:cubicBezTo>
                        <a:pt x="153" y="40"/>
                        <a:pt x="153" y="40"/>
                        <a:pt x="153" y="40"/>
                      </a:cubicBezTo>
                      <a:cubicBezTo>
                        <a:pt x="174" y="20"/>
                        <a:pt x="174" y="20"/>
                        <a:pt x="174" y="20"/>
                      </a:cubicBezTo>
                      <a:cubicBezTo>
                        <a:pt x="153" y="0"/>
                        <a:pt x="153" y="0"/>
                        <a:pt x="153" y="0"/>
                      </a:cubicBezTo>
                      <a:lnTo>
                        <a:pt x="13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818" name="グループ化 817">
                <a:extLst>
                  <a:ext uri="{FF2B5EF4-FFF2-40B4-BE49-F238E27FC236}">
                    <a16:creationId xmlns:a16="http://schemas.microsoft.com/office/drawing/2014/main" id="{5207BED7-96D4-4407-B714-1FD1607F0676}"/>
                  </a:ext>
                </a:extLst>
              </p:cNvPr>
              <p:cNvGrpSpPr/>
              <p:nvPr/>
            </p:nvGrpSpPr>
            <p:grpSpPr>
              <a:xfrm>
                <a:off x="8682607" y="4548663"/>
                <a:ext cx="279177" cy="322377"/>
                <a:chOff x="8682607" y="4532667"/>
                <a:chExt cx="293030" cy="338374"/>
              </a:xfrm>
            </p:grpSpPr>
            <p:grpSp>
              <p:nvGrpSpPr>
                <p:cNvPr id="814" name="グループ化 813">
                  <a:extLst>
                    <a:ext uri="{FF2B5EF4-FFF2-40B4-BE49-F238E27FC236}">
                      <a16:creationId xmlns:a16="http://schemas.microsoft.com/office/drawing/2014/main" id="{2CADC52F-927F-4C81-ADF3-CEC929F9CE54}"/>
                    </a:ext>
                  </a:extLst>
                </p:cNvPr>
                <p:cNvGrpSpPr/>
                <p:nvPr/>
              </p:nvGrpSpPr>
              <p:grpSpPr>
                <a:xfrm>
                  <a:off x="8682607" y="4532667"/>
                  <a:ext cx="154918" cy="338374"/>
                  <a:chOff x="8492799" y="4441203"/>
                  <a:chExt cx="210627" cy="460054"/>
                </a:xfrm>
              </p:grpSpPr>
              <p:sp>
                <p:nvSpPr>
                  <p:cNvPr id="797" name="Oval 6">
                    <a:extLst>
                      <a:ext uri="{FF2B5EF4-FFF2-40B4-BE49-F238E27FC236}">
                        <a16:creationId xmlns:a16="http://schemas.microsoft.com/office/drawing/2014/main" id="{5DB79919-DA97-4D53-AE5B-6B3BA55766EA}"/>
                      </a:ext>
                    </a:extLst>
                  </p:cNvPr>
                  <p:cNvSpPr>
                    <a:spLocks noChangeArrowheads="1"/>
                  </p:cNvSpPr>
                  <p:nvPr/>
                </p:nvSpPr>
                <p:spPr bwMode="auto">
                  <a:xfrm>
                    <a:off x="8561160" y="4441203"/>
                    <a:ext cx="77599" cy="7760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8" name="Freeform 7">
                    <a:extLst>
                      <a:ext uri="{FF2B5EF4-FFF2-40B4-BE49-F238E27FC236}">
                        <a16:creationId xmlns:a16="http://schemas.microsoft.com/office/drawing/2014/main" id="{4B8B8FCB-1DB7-4C38-AE41-39864119CC15}"/>
                      </a:ext>
                    </a:extLst>
                  </p:cNvPr>
                  <p:cNvSpPr>
                    <a:spLocks/>
                  </p:cNvSpPr>
                  <p:nvPr/>
                </p:nvSpPr>
                <p:spPr bwMode="auto">
                  <a:xfrm>
                    <a:off x="8492799" y="4533583"/>
                    <a:ext cx="210627" cy="367674"/>
                  </a:xfrm>
                  <a:custGeom>
                    <a:avLst/>
                    <a:gdLst>
                      <a:gd name="T0" fmla="*/ 97 w 98"/>
                      <a:gd name="T1" fmla="*/ 76 h 170"/>
                      <a:gd name="T2" fmla="*/ 68 w 98"/>
                      <a:gd name="T3" fmla="*/ 6 h 170"/>
                      <a:gd name="T4" fmla="*/ 68 w 98"/>
                      <a:gd name="T5" fmla="*/ 6 h 170"/>
                      <a:gd name="T6" fmla="*/ 54 w 98"/>
                      <a:gd name="T7" fmla="*/ 0 h 170"/>
                      <a:gd name="T8" fmla="*/ 53 w 98"/>
                      <a:gd name="T9" fmla="*/ 0 h 170"/>
                      <a:gd name="T10" fmla="*/ 46 w 98"/>
                      <a:gd name="T11" fmla="*/ 0 h 170"/>
                      <a:gd name="T12" fmla="*/ 44 w 98"/>
                      <a:gd name="T13" fmla="*/ 0 h 170"/>
                      <a:gd name="T14" fmla="*/ 30 w 98"/>
                      <a:gd name="T15" fmla="*/ 6 h 170"/>
                      <a:gd name="T16" fmla="*/ 30 w 98"/>
                      <a:gd name="T17" fmla="*/ 6 h 170"/>
                      <a:gd name="T18" fmla="*/ 1 w 98"/>
                      <a:gd name="T19" fmla="*/ 76 h 170"/>
                      <a:gd name="T20" fmla="*/ 7 w 98"/>
                      <a:gd name="T21" fmla="*/ 86 h 170"/>
                      <a:gd name="T22" fmla="*/ 15 w 98"/>
                      <a:gd name="T23" fmla="*/ 81 h 170"/>
                      <a:gd name="T24" fmla="*/ 24 w 98"/>
                      <a:gd name="T25" fmla="*/ 61 h 170"/>
                      <a:gd name="T26" fmla="*/ 24 w 98"/>
                      <a:gd name="T27" fmla="*/ 82 h 170"/>
                      <a:gd name="T28" fmla="*/ 24 w 98"/>
                      <a:gd name="T29" fmla="*/ 86 h 170"/>
                      <a:gd name="T30" fmla="*/ 24 w 98"/>
                      <a:gd name="T31" fmla="*/ 158 h 170"/>
                      <a:gd name="T32" fmla="*/ 35 w 98"/>
                      <a:gd name="T33" fmla="*/ 170 h 170"/>
                      <a:gd name="T34" fmla="*/ 47 w 98"/>
                      <a:gd name="T35" fmla="*/ 159 h 170"/>
                      <a:gd name="T36" fmla="*/ 47 w 98"/>
                      <a:gd name="T37" fmla="*/ 88 h 170"/>
                      <a:gd name="T38" fmla="*/ 49 w 98"/>
                      <a:gd name="T39" fmla="*/ 86 h 170"/>
                      <a:gd name="T40" fmla="*/ 52 w 98"/>
                      <a:gd name="T41" fmla="*/ 88 h 170"/>
                      <a:gd name="T42" fmla="*/ 52 w 98"/>
                      <a:gd name="T43" fmla="*/ 158 h 170"/>
                      <a:gd name="T44" fmla="*/ 62 w 98"/>
                      <a:gd name="T45" fmla="*/ 170 h 170"/>
                      <a:gd name="T46" fmla="*/ 74 w 98"/>
                      <a:gd name="T47" fmla="*/ 159 h 170"/>
                      <a:gd name="T48" fmla="*/ 74 w 98"/>
                      <a:gd name="T49" fmla="*/ 82 h 170"/>
                      <a:gd name="T50" fmla="*/ 74 w 98"/>
                      <a:gd name="T51" fmla="*/ 82 h 170"/>
                      <a:gd name="T52" fmla="*/ 74 w 98"/>
                      <a:gd name="T53" fmla="*/ 61 h 170"/>
                      <a:gd name="T54" fmla="*/ 83 w 98"/>
                      <a:gd name="T55" fmla="*/ 81 h 170"/>
                      <a:gd name="T56" fmla="*/ 92 w 98"/>
                      <a:gd name="T57" fmla="*/ 86 h 170"/>
                      <a:gd name="T58" fmla="*/ 97 w 98"/>
                      <a:gd name="T59" fmla="*/ 7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8" h="170">
                        <a:moveTo>
                          <a:pt x="97" y="76"/>
                        </a:moveTo>
                        <a:cubicBezTo>
                          <a:pt x="92" y="56"/>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6"/>
                          <a:pt x="1" y="76"/>
                        </a:cubicBezTo>
                        <a:cubicBezTo>
                          <a:pt x="0" y="80"/>
                          <a:pt x="2" y="85"/>
                          <a:pt x="7" y="86"/>
                        </a:cubicBezTo>
                        <a:cubicBezTo>
                          <a:pt x="10" y="86"/>
                          <a:pt x="14" y="85"/>
                          <a:pt x="15" y="81"/>
                        </a:cubicBezTo>
                        <a:cubicBezTo>
                          <a:pt x="24" y="61"/>
                          <a:pt x="24" y="61"/>
                          <a:pt x="24" y="61"/>
                        </a:cubicBezTo>
                        <a:cubicBezTo>
                          <a:pt x="24" y="82"/>
                          <a:pt x="24" y="82"/>
                          <a:pt x="24" y="82"/>
                        </a:cubicBezTo>
                        <a:cubicBezTo>
                          <a:pt x="24" y="86"/>
                          <a:pt x="24" y="86"/>
                          <a:pt x="24" y="86"/>
                        </a:cubicBezTo>
                        <a:cubicBezTo>
                          <a:pt x="24" y="158"/>
                          <a:pt x="24" y="158"/>
                          <a:pt x="24" y="158"/>
                        </a:cubicBezTo>
                        <a:cubicBezTo>
                          <a:pt x="24" y="165"/>
                          <a:pt x="29" y="170"/>
                          <a:pt x="35" y="170"/>
                        </a:cubicBezTo>
                        <a:cubicBezTo>
                          <a:pt x="41" y="170"/>
                          <a:pt x="47" y="165"/>
                          <a:pt x="47" y="159"/>
                        </a:cubicBezTo>
                        <a:cubicBezTo>
                          <a:pt x="47" y="88"/>
                          <a:pt x="47" y="88"/>
                          <a:pt x="47" y="88"/>
                        </a:cubicBezTo>
                        <a:cubicBezTo>
                          <a:pt x="47" y="87"/>
                          <a:pt x="48" y="86"/>
                          <a:pt x="49" y="86"/>
                        </a:cubicBezTo>
                        <a:cubicBezTo>
                          <a:pt x="51" y="86"/>
                          <a:pt x="52" y="87"/>
                          <a:pt x="52" y="88"/>
                        </a:cubicBezTo>
                        <a:cubicBezTo>
                          <a:pt x="52" y="158"/>
                          <a:pt x="52" y="158"/>
                          <a:pt x="52" y="158"/>
                        </a:cubicBezTo>
                        <a:cubicBezTo>
                          <a:pt x="52" y="164"/>
                          <a:pt x="56" y="170"/>
                          <a:pt x="62" y="170"/>
                        </a:cubicBezTo>
                        <a:cubicBezTo>
                          <a:pt x="69" y="170"/>
                          <a:pt x="74" y="165"/>
                          <a:pt x="74" y="159"/>
                        </a:cubicBezTo>
                        <a:cubicBezTo>
                          <a:pt x="74" y="82"/>
                          <a:pt x="74" y="82"/>
                          <a:pt x="74" y="82"/>
                        </a:cubicBezTo>
                        <a:cubicBezTo>
                          <a:pt x="74" y="82"/>
                          <a:pt x="74" y="82"/>
                          <a:pt x="74" y="82"/>
                        </a:cubicBezTo>
                        <a:cubicBezTo>
                          <a:pt x="74" y="61"/>
                          <a:pt x="74" y="61"/>
                          <a:pt x="74" y="61"/>
                        </a:cubicBezTo>
                        <a:cubicBezTo>
                          <a:pt x="83" y="81"/>
                          <a:pt x="83" y="81"/>
                          <a:pt x="83" y="81"/>
                        </a:cubicBezTo>
                        <a:cubicBezTo>
                          <a:pt x="85" y="85"/>
                          <a:pt x="88" y="86"/>
                          <a:pt x="92" y="86"/>
                        </a:cubicBezTo>
                        <a:cubicBezTo>
                          <a:pt x="96" y="85"/>
                          <a:pt x="98" y="80"/>
                          <a:pt x="97" y="7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815" name="グループ化 814">
                  <a:extLst>
                    <a:ext uri="{FF2B5EF4-FFF2-40B4-BE49-F238E27FC236}">
                      <a16:creationId xmlns:a16="http://schemas.microsoft.com/office/drawing/2014/main" id="{AC3629B9-55DD-474D-B957-9FD20ADB24B5}"/>
                    </a:ext>
                  </a:extLst>
                </p:cNvPr>
                <p:cNvGrpSpPr/>
                <p:nvPr/>
              </p:nvGrpSpPr>
              <p:grpSpPr>
                <a:xfrm>
                  <a:off x="8820719" y="4532667"/>
                  <a:ext cx="154918" cy="338374"/>
                  <a:chOff x="8492799" y="4441203"/>
                  <a:chExt cx="210627" cy="460054"/>
                </a:xfrm>
              </p:grpSpPr>
              <p:sp>
                <p:nvSpPr>
                  <p:cNvPr id="816" name="Oval 6">
                    <a:extLst>
                      <a:ext uri="{FF2B5EF4-FFF2-40B4-BE49-F238E27FC236}">
                        <a16:creationId xmlns:a16="http://schemas.microsoft.com/office/drawing/2014/main" id="{23391D36-985F-463E-B618-D671F9B84801}"/>
                      </a:ext>
                    </a:extLst>
                  </p:cNvPr>
                  <p:cNvSpPr>
                    <a:spLocks noChangeArrowheads="1"/>
                  </p:cNvSpPr>
                  <p:nvPr/>
                </p:nvSpPr>
                <p:spPr bwMode="auto">
                  <a:xfrm>
                    <a:off x="8561160" y="4441203"/>
                    <a:ext cx="77599" cy="7760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7" name="Freeform 7">
                    <a:extLst>
                      <a:ext uri="{FF2B5EF4-FFF2-40B4-BE49-F238E27FC236}">
                        <a16:creationId xmlns:a16="http://schemas.microsoft.com/office/drawing/2014/main" id="{9FE718E4-82B1-470B-A981-F22E6AA2CB4F}"/>
                      </a:ext>
                    </a:extLst>
                  </p:cNvPr>
                  <p:cNvSpPr>
                    <a:spLocks/>
                  </p:cNvSpPr>
                  <p:nvPr/>
                </p:nvSpPr>
                <p:spPr bwMode="auto">
                  <a:xfrm>
                    <a:off x="8492799" y="4533583"/>
                    <a:ext cx="210627" cy="367674"/>
                  </a:xfrm>
                  <a:custGeom>
                    <a:avLst/>
                    <a:gdLst>
                      <a:gd name="T0" fmla="*/ 97 w 98"/>
                      <a:gd name="T1" fmla="*/ 76 h 170"/>
                      <a:gd name="T2" fmla="*/ 68 w 98"/>
                      <a:gd name="T3" fmla="*/ 6 h 170"/>
                      <a:gd name="T4" fmla="*/ 68 w 98"/>
                      <a:gd name="T5" fmla="*/ 6 h 170"/>
                      <a:gd name="T6" fmla="*/ 54 w 98"/>
                      <a:gd name="T7" fmla="*/ 0 h 170"/>
                      <a:gd name="T8" fmla="*/ 53 w 98"/>
                      <a:gd name="T9" fmla="*/ 0 h 170"/>
                      <a:gd name="T10" fmla="*/ 46 w 98"/>
                      <a:gd name="T11" fmla="*/ 0 h 170"/>
                      <a:gd name="T12" fmla="*/ 44 w 98"/>
                      <a:gd name="T13" fmla="*/ 0 h 170"/>
                      <a:gd name="T14" fmla="*/ 30 w 98"/>
                      <a:gd name="T15" fmla="*/ 6 h 170"/>
                      <a:gd name="T16" fmla="*/ 30 w 98"/>
                      <a:gd name="T17" fmla="*/ 6 h 170"/>
                      <a:gd name="T18" fmla="*/ 1 w 98"/>
                      <a:gd name="T19" fmla="*/ 76 h 170"/>
                      <a:gd name="T20" fmla="*/ 7 w 98"/>
                      <a:gd name="T21" fmla="*/ 86 h 170"/>
                      <a:gd name="T22" fmla="*/ 15 w 98"/>
                      <a:gd name="T23" fmla="*/ 81 h 170"/>
                      <a:gd name="T24" fmla="*/ 24 w 98"/>
                      <a:gd name="T25" fmla="*/ 61 h 170"/>
                      <a:gd name="T26" fmla="*/ 24 w 98"/>
                      <a:gd name="T27" fmla="*/ 82 h 170"/>
                      <a:gd name="T28" fmla="*/ 24 w 98"/>
                      <a:gd name="T29" fmla="*/ 86 h 170"/>
                      <a:gd name="T30" fmla="*/ 24 w 98"/>
                      <a:gd name="T31" fmla="*/ 158 h 170"/>
                      <a:gd name="T32" fmla="*/ 35 w 98"/>
                      <a:gd name="T33" fmla="*/ 170 h 170"/>
                      <a:gd name="T34" fmla="*/ 47 w 98"/>
                      <a:gd name="T35" fmla="*/ 159 h 170"/>
                      <a:gd name="T36" fmla="*/ 47 w 98"/>
                      <a:gd name="T37" fmla="*/ 88 h 170"/>
                      <a:gd name="T38" fmla="*/ 49 w 98"/>
                      <a:gd name="T39" fmla="*/ 86 h 170"/>
                      <a:gd name="T40" fmla="*/ 52 w 98"/>
                      <a:gd name="T41" fmla="*/ 88 h 170"/>
                      <a:gd name="T42" fmla="*/ 52 w 98"/>
                      <a:gd name="T43" fmla="*/ 158 h 170"/>
                      <a:gd name="T44" fmla="*/ 62 w 98"/>
                      <a:gd name="T45" fmla="*/ 170 h 170"/>
                      <a:gd name="T46" fmla="*/ 74 w 98"/>
                      <a:gd name="T47" fmla="*/ 159 h 170"/>
                      <a:gd name="T48" fmla="*/ 74 w 98"/>
                      <a:gd name="T49" fmla="*/ 82 h 170"/>
                      <a:gd name="T50" fmla="*/ 74 w 98"/>
                      <a:gd name="T51" fmla="*/ 82 h 170"/>
                      <a:gd name="T52" fmla="*/ 74 w 98"/>
                      <a:gd name="T53" fmla="*/ 61 h 170"/>
                      <a:gd name="T54" fmla="*/ 83 w 98"/>
                      <a:gd name="T55" fmla="*/ 81 h 170"/>
                      <a:gd name="T56" fmla="*/ 92 w 98"/>
                      <a:gd name="T57" fmla="*/ 86 h 170"/>
                      <a:gd name="T58" fmla="*/ 97 w 98"/>
                      <a:gd name="T59" fmla="*/ 7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8" h="170">
                        <a:moveTo>
                          <a:pt x="97" y="76"/>
                        </a:moveTo>
                        <a:cubicBezTo>
                          <a:pt x="92" y="56"/>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6"/>
                          <a:pt x="1" y="76"/>
                        </a:cubicBezTo>
                        <a:cubicBezTo>
                          <a:pt x="0" y="80"/>
                          <a:pt x="2" y="85"/>
                          <a:pt x="7" y="86"/>
                        </a:cubicBezTo>
                        <a:cubicBezTo>
                          <a:pt x="10" y="86"/>
                          <a:pt x="14" y="85"/>
                          <a:pt x="15" y="81"/>
                        </a:cubicBezTo>
                        <a:cubicBezTo>
                          <a:pt x="24" y="61"/>
                          <a:pt x="24" y="61"/>
                          <a:pt x="24" y="61"/>
                        </a:cubicBezTo>
                        <a:cubicBezTo>
                          <a:pt x="24" y="82"/>
                          <a:pt x="24" y="82"/>
                          <a:pt x="24" y="82"/>
                        </a:cubicBezTo>
                        <a:cubicBezTo>
                          <a:pt x="24" y="86"/>
                          <a:pt x="24" y="86"/>
                          <a:pt x="24" y="86"/>
                        </a:cubicBezTo>
                        <a:cubicBezTo>
                          <a:pt x="24" y="158"/>
                          <a:pt x="24" y="158"/>
                          <a:pt x="24" y="158"/>
                        </a:cubicBezTo>
                        <a:cubicBezTo>
                          <a:pt x="24" y="165"/>
                          <a:pt x="29" y="170"/>
                          <a:pt x="35" y="170"/>
                        </a:cubicBezTo>
                        <a:cubicBezTo>
                          <a:pt x="41" y="170"/>
                          <a:pt x="47" y="165"/>
                          <a:pt x="47" y="159"/>
                        </a:cubicBezTo>
                        <a:cubicBezTo>
                          <a:pt x="47" y="88"/>
                          <a:pt x="47" y="88"/>
                          <a:pt x="47" y="88"/>
                        </a:cubicBezTo>
                        <a:cubicBezTo>
                          <a:pt x="47" y="87"/>
                          <a:pt x="48" y="86"/>
                          <a:pt x="49" y="86"/>
                        </a:cubicBezTo>
                        <a:cubicBezTo>
                          <a:pt x="51" y="86"/>
                          <a:pt x="52" y="87"/>
                          <a:pt x="52" y="88"/>
                        </a:cubicBezTo>
                        <a:cubicBezTo>
                          <a:pt x="52" y="158"/>
                          <a:pt x="52" y="158"/>
                          <a:pt x="52" y="158"/>
                        </a:cubicBezTo>
                        <a:cubicBezTo>
                          <a:pt x="52" y="164"/>
                          <a:pt x="56" y="170"/>
                          <a:pt x="62" y="170"/>
                        </a:cubicBezTo>
                        <a:cubicBezTo>
                          <a:pt x="69" y="170"/>
                          <a:pt x="74" y="165"/>
                          <a:pt x="74" y="159"/>
                        </a:cubicBezTo>
                        <a:cubicBezTo>
                          <a:pt x="74" y="82"/>
                          <a:pt x="74" y="82"/>
                          <a:pt x="74" y="82"/>
                        </a:cubicBezTo>
                        <a:cubicBezTo>
                          <a:pt x="74" y="82"/>
                          <a:pt x="74" y="82"/>
                          <a:pt x="74" y="82"/>
                        </a:cubicBezTo>
                        <a:cubicBezTo>
                          <a:pt x="74" y="61"/>
                          <a:pt x="74" y="61"/>
                          <a:pt x="74" y="61"/>
                        </a:cubicBezTo>
                        <a:cubicBezTo>
                          <a:pt x="83" y="81"/>
                          <a:pt x="83" y="81"/>
                          <a:pt x="83" y="81"/>
                        </a:cubicBezTo>
                        <a:cubicBezTo>
                          <a:pt x="85" y="85"/>
                          <a:pt x="88" y="86"/>
                          <a:pt x="92" y="86"/>
                        </a:cubicBezTo>
                        <a:cubicBezTo>
                          <a:pt x="96" y="85"/>
                          <a:pt x="98" y="80"/>
                          <a:pt x="97" y="7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grpSp>
      <p:grpSp>
        <p:nvGrpSpPr>
          <p:cNvPr id="821" name="グループ化 820">
            <a:extLst>
              <a:ext uri="{FF2B5EF4-FFF2-40B4-BE49-F238E27FC236}">
                <a16:creationId xmlns:a16="http://schemas.microsoft.com/office/drawing/2014/main" id="{9B811D1C-2543-4E47-BAB0-B9FBA98633A2}"/>
              </a:ext>
            </a:extLst>
          </p:cNvPr>
          <p:cNvGrpSpPr/>
          <p:nvPr/>
        </p:nvGrpSpPr>
        <p:grpSpPr>
          <a:xfrm>
            <a:off x="8958723" y="1099380"/>
            <a:ext cx="1629321" cy="1335510"/>
            <a:chOff x="3082863" y="3420728"/>
            <a:chExt cx="1795318" cy="1471573"/>
          </a:xfrm>
        </p:grpSpPr>
        <p:grpSp>
          <p:nvGrpSpPr>
            <p:cNvPr id="822" name="Group 15">
              <a:extLst>
                <a:ext uri="{FF2B5EF4-FFF2-40B4-BE49-F238E27FC236}">
                  <a16:creationId xmlns:a16="http://schemas.microsoft.com/office/drawing/2014/main" id="{8E7CEE8C-6B67-4DFE-B7A9-18962C95075B}"/>
                </a:ext>
              </a:extLst>
            </p:cNvPr>
            <p:cNvGrpSpPr>
              <a:grpSpLocks noChangeAspect="1"/>
            </p:cNvGrpSpPr>
            <p:nvPr/>
          </p:nvGrpSpPr>
          <p:grpSpPr bwMode="auto">
            <a:xfrm>
              <a:off x="3337677" y="3420728"/>
              <a:ext cx="1285690" cy="1190299"/>
              <a:chOff x="3065" y="2094"/>
              <a:chExt cx="620" cy="574"/>
            </a:xfrm>
            <a:solidFill>
              <a:schemeClr val="tx2"/>
            </a:solidFill>
          </p:grpSpPr>
          <p:sp>
            <p:nvSpPr>
              <p:cNvPr id="824" name="Freeform 16">
                <a:extLst>
                  <a:ext uri="{FF2B5EF4-FFF2-40B4-BE49-F238E27FC236}">
                    <a16:creationId xmlns:a16="http://schemas.microsoft.com/office/drawing/2014/main" id="{6A645ED2-86B2-42A9-A4E0-94E12043EA18}"/>
                  </a:ext>
                </a:extLst>
              </p:cNvPr>
              <p:cNvSpPr>
                <a:spLocks/>
              </p:cNvSpPr>
              <p:nvPr/>
            </p:nvSpPr>
            <p:spPr bwMode="auto">
              <a:xfrm>
                <a:off x="3156" y="2094"/>
                <a:ext cx="428" cy="165"/>
              </a:xfrm>
              <a:custGeom>
                <a:avLst/>
                <a:gdLst>
                  <a:gd name="T0" fmla="*/ 298 w 368"/>
                  <a:gd name="T1" fmla="*/ 102 h 142"/>
                  <a:gd name="T2" fmla="*/ 368 w 368"/>
                  <a:gd name="T3" fmla="*/ 98 h 142"/>
                  <a:gd name="T4" fmla="*/ 364 w 368"/>
                  <a:gd name="T5" fmla="*/ 28 h 142"/>
                  <a:gd name="T6" fmla="*/ 333 w 368"/>
                  <a:gd name="T7" fmla="*/ 0 h 142"/>
                  <a:gd name="T8" fmla="*/ 336 w 368"/>
                  <a:gd name="T9" fmla="*/ 52 h 142"/>
                  <a:gd name="T10" fmla="*/ 204 w 368"/>
                  <a:gd name="T11" fmla="*/ 12 h 142"/>
                  <a:gd name="T12" fmla="*/ 4 w 368"/>
                  <a:gd name="T13" fmla="*/ 119 h 142"/>
                  <a:gd name="T14" fmla="*/ 8 w 368"/>
                  <a:gd name="T15" fmla="*/ 139 h 142"/>
                  <a:gd name="T16" fmla="*/ 16 w 368"/>
                  <a:gd name="T17" fmla="*/ 142 h 142"/>
                  <a:gd name="T18" fmla="*/ 28 w 368"/>
                  <a:gd name="T19" fmla="*/ 135 h 142"/>
                  <a:gd name="T20" fmla="*/ 204 w 368"/>
                  <a:gd name="T21" fmla="*/ 41 h 142"/>
                  <a:gd name="T22" fmla="*/ 312 w 368"/>
                  <a:gd name="T23" fmla="*/ 71 h 142"/>
                  <a:gd name="T24" fmla="*/ 267 w 368"/>
                  <a:gd name="T25" fmla="*/ 74 h 142"/>
                  <a:gd name="T26" fmla="*/ 298 w 368"/>
                  <a:gd name="T27" fmla="*/ 10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142">
                    <a:moveTo>
                      <a:pt x="298" y="102"/>
                    </a:moveTo>
                    <a:cubicBezTo>
                      <a:pt x="368" y="98"/>
                      <a:pt x="368" y="98"/>
                      <a:pt x="368" y="98"/>
                    </a:cubicBezTo>
                    <a:cubicBezTo>
                      <a:pt x="364" y="28"/>
                      <a:pt x="364" y="28"/>
                      <a:pt x="364" y="28"/>
                    </a:cubicBezTo>
                    <a:cubicBezTo>
                      <a:pt x="333" y="0"/>
                      <a:pt x="333" y="0"/>
                      <a:pt x="333" y="0"/>
                    </a:cubicBezTo>
                    <a:cubicBezTo>
                      <a:pt x="336" y="52"/>
                      <a:pt x="336" y="52"/>
                      <a:pt x="336" y="52"/>
                    </a:cubicBezTo>
                    <a:cubicBezTo>
                      <a:pt x="297" y="26"/>
                      <a:pt x="251" y="12"/>
                      <a:pt x="204" y="12"/>
                    </a:cubicBezTo>
                    <a:cubicBezTo>
                      <a:pt x="123" y="12"/>
                      <a:pt x="49" y="52"/>
                      <a:pt x="4" y="119"/>
                    </a:cubicBezTo>
                    <a:cubicBezTo>
                      <a:pt x="0" y="126"/>
                      <a:pt x="2" y="135"/>
                      <a:pt x="8" y="139"/>
                    </a:cubicBezTo>
                    <a:cubicBezTo>
                      <a:pt x="11" y="141"/>
                      <a:pt x="14" y="142"/>
                      <a:pt x="16" y="142"/>
                    </a:cubicBezTo>
                    <a:cubicBezTo>
                      <a:pt x="21" y="142"/>
                      <a:pt x="26" y="140"/>
                      <a:pt x="28" y="135"/>
                    </a:cubicBezTo>
                    <a:cubicBezTo>
                      <a:pt x="68" y="77"/>
                      <a:pt x="133" y="41"/>
                      <a:pt x="204" y="41"/>
                    </a:cubicBezTo>
                    <a:cubicBezTo>
                      <a:pt x="242" y="41"/>
                      <a:pt x="279" y="52"/>
                      <a:pt x="312" y="71"/>
                    </a:cubicBezTo>
                    <a:cubicBezTo>
                      <a:pt x="267" y="74"/>
                      <a:pt x="267" y="74"/>
                      <a:pt x="267" y="74"/>
                    </a:cubicBezTo>
                    <a:lnTo>
                      <a:pt x="298"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5" name="Freeform 17">
                <a:extLst>
                  <a:ext uri="{FF2B5EF4-FFF2-40B4-BE49-F238E27FC236}">
                    <a16:creationId xmlns:a16="http://schemas.microsoft.com/office/drawing/2014/main" id="{E90AED07-A8A5-4C20-9944-72B8CB4D9D25}"/>
                  </a:ext>
                </a:extLst>
              </p:cNvPr>
              <p:cNvSpPr>
                <a:spLocks/>
              </p:cNvSpPr>
              <p:nvPr/>
            </p:nvSpPr>
            <p:spPr bwMode="auto">
              <a:xfrm>
                <a:off x="3479" y="2233"/>
                <a:ext cx="206" cy="435"/>
              </a:xfrm>
              <a:custGeom>
                <a:avLst/>
                <a:gdLst>
                  <a:gd name="T0" fmla="*/ 145 w 177"/>
                  <a:gd name="T1" fmla="*/ 234 h 374"/>
                  <a:gd name="T2" fmla="*/ 128 w 177"/>
                  <a:gd name="T3" fmla="*/ 8 h 374"/>
                  <a:gd name="T4" fmla="*/ 108 w 177"/>
                  <a:gd name="T5" fmla="*/ 4 h 374"/>
                  <a:gd name="T6" fmla="*/ 103 w 177"/>
                  <a:gd name="T7" fmla="*/ 24 h 374"/>
                  <a:gd name="T8" fmla="*/ 118 w 177"/>
                  <a:gd name="T9" fmla="*/ 222 h 374"/>
                  <a:gd name="T10" fmla="*/ 47 w 177"/>
                  <a:gd name="T11" fmla="*/ 309 h 374"/>
                  <a:gd name="T12" fmla="*/ 63 w 177"/>
                  <a:gd name="T13" fmla="*/ 267 h 374"/>
                  <a:gd name="T14" fmla="*/ 25 w 177"/>
                  <a:gd name="T15" fmla="*/ 284 h 374"/>
                  <a:gd name="T16" fmla="*/ 0 w 177"/>
                  <a:gd name="T17" fmla="*/ 350 h 374"/>
                  <a:gd name="T18" fmla="*/ 65 w 177"/>
                  <a:gd name="T19" fmla="*/ 374 h 374"/>
                  <a:gd name="T20" fmla="*/ 104 w 177"/>
                  <a:gd name="T21" fmla="*/ 357 h 374"/>
                  <a:gd name="T22" fmla="*/ 55 w 177"/>
                  <a:gd name="T23" fmla="*/ 339 h 374"/>
                  <a:gd name="T24" fmla="*/ 145 w 177"/>
                  <a:gd name="T25" fmla="*/ 23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7" h="374">
                    <a:moveTo>
                      <a:pt x="145" y="234"/>
                    </a:moveTo>
                    <a:cubicBezTo>
                      <a:pt x="177" y="161"/>
                      <a:pt x="171" y="76"/>
                      <a:pt x="128" y="8"/>
                    </a:cubicBezTo>
                    <a:cubicBezTo>
                      <a:pt x="124" y="2"/>
                      <a:pt x="115" y="0"/>
                      <a:pt x="108" y="4"/>
                    </a:cubicBezTo>
                    <a:cubicBezTo>
                      <a:pt x="101" y="8"/>
                      <a:pt x="99" y="17"/>
                      <a:pt x="103" y="24"/>
                    </a:cubicBezTo>
                    <a:cubicBezTo>
                      <a:pt x="141" y="84"/>
                      <a:pt x="147" y="158"/>
                      <a:pt x="118" y="222"/>
                    </a:cubicBezTo>
                    <a:cubicBezTo>
                      <a:pt x="103" y="258"/>
                      <a:pt x="78" y="287"/>
                      <a:pt x="47" y="309"/>
                    </a:cubicBezTo>
                    <a:cubicBezTo>
                      <a:pt x="63" y="267"/>
                      <a:pt x="63" y="267"/>
                      <a:pt x="63" y="267"/>
                    </a:cubicBezTo>
                    <a:cubicBezTo>
                      <a:pt x="25" y="284"/>
                      <a:pt x="25" y="284"/>
                      <a:pt x="25" y="284"/>
                    </a:cubicBezTo>
                    <a:cubicBezTo>
                      <a:pt x="0" y="350"/>
                      <a:pt x="0" y="350"/>
                      <a:pt x="0" y="350"/>
                    </a:cubicBezTo>
                    <a:cubicBezTo>
                      <a:pt x="65" y="374"/>
                      <a:pt x="65" y="374"/>
                      <a:pt x="65" y="374"/>
                    </a:cubicBezTo>
                    <a:cubicBezTo>
                      <a:pt x="104" y="357"/>
                      <a:pt x="104" y="357"/>
                      <a:pt x="104" y="357"/>
                    </a:cubicBezTo>
                    <a:cubicBezTo>
                      <a:pt x="55" y="339"/>
                      <a:pt x="55" y="339"/>
                      <a:pt x="55" y="339"/>
                    </a:cubicBezTo>
                    <a:cubicBezTo>
                      <a:pt x="95" y="314"/>
                      <a:pt x="126" y="278"/>
                      <a:pt x="145" y="2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6" name="Freeform 18">
                <a:extLst>
                  <a:ext uri="{FF2B5EF4-FFF2-40B4-BE49-F238E27FC236}">
                    <a16:creationId xmlns:a16="http://schemas.microsoft.com/office/drawing/2014/main" id="{0C79347A-BC05-4796-BFB9-A8E98A1A66E9}"/>
                  </a:ext>
                </a:extLst>
              </p:cNvPr>
              <p:cNvSpPr>
                <a:spLocks/>
              </p:cNvSpPr>
              <p:nvPr/>
            </p:nvSpPr>
            <p:spPr bwMode="auto">
              <a:xfrm>
                <a:off x="3065" y="2317"/>
                <a:ext cx="335" cy="348"/>
              </a:xfrm>
              <a:custGeom>
                <a:avLst/>
                <a:gdLst>
                  <a:gd name="T0" fmla="*/ 274 w 288"/>
                  <a:gd name="T1" fmla="*/ 270 h 299"/>
                  <a:gd name="T2" fmla="*/ 102 w 288"/>
                  <a:gd name="T3" fmla="*/ 170 h 299"/>
                  <a:gd name="T4" fmla="*/ 71 w 288"/>
                  <a:gd name="T5" fmla="*/ 62 h 299"/>
                  <a:gd name="T6" fmla="*/ 97 w 288"/>
                  <a:gd name="T7" fmla="*/ 99 h 299"/>
                  <a:gd name="T8" fmla="*/ 104 w 288"/>
                  <a:gd name="T9" fmla="*/ 57 h 299"/>
                  <a:gd name="T10" fmla="*/ 65 w 288"/>
                  <a:gd name="T11" fmla="*/ 0 h 299"/>
                  <a:gd name="T12" fmla="*/ 7 w 288"/>
                  <a:gd name="T13" fmla="*/ 39 h 299"/>
                  <a:gd name="T14" fmla="*/ 0 w 288"/>
                  <a:gd name="T15" fmla="*/ 81 h 299"/>
                  <a:gd name="T16" fmla="*/ 42 w 288"/>
                  <a:gd name="T17" fmla="*/ 51 h 299"/>
                  <a:gd name="T18" fmla="*/ 77 w 288"/>
                  <a:gd name="T19" fmla="*/ 185 h 299"/>
                  <a:gd name="T20" fmla="*/ 272 w 288"/>
                  <a:gd name="T21" fmla="*/ 299 h 299"/>
                  <a:gd name="T22" fmla="*/ 273 w 288"/>
                  <a:gd name="T23" fmla="*/ 299 h 299"/>
                  <a:gd name="T24" fmla="*/ 287 w 288"/>
                  <a:gd name="T25" fmla="*/ 285 h 299"/>
                  <a:gd name="T26" fmla="*/ 274 w 288"/>
                  <a:gd name="T27" fmla="*/ 27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8" h="299">
                    <a:moveTo>
                      <a:pt x="274" y="270"/>
                    </a:moveTo>
                    <a:cubicBezTo>
                      <a:pt x="203" y="267"/>
                      <a:pt x="139" y="230"/>
                      <a:pt x="102" y="170"/>
                    </a:cubicBezTo>
                    <a:cubicBezTo>
                      <a:pt x="82" y="137"/>
                      <a:pt x="72" y="100"/>
                      <a:pt x="71" y="62"/>
                    </a:cubicBezTo>
                    <a:cubicBezTo>
                      <a:pt x="97" y="99"/>
                      <a:pt x="97" y="99"/>
                      <a:pt x="97" y="99"/>
                    </a:cubicBezTo>
                    <a:cubicBezTo>
                      <a:pt x="104" y="57"/>
                      <a:pt x="104" y="57"/>
                      <a:pt x="104" y="57"/>
                    </a:cubicBezTo>
                    <a:cubicBezTo>
                      <a:pt x="65" y="0"/>
                      <a:pt x="65" y="0"/>
                      <a:pt x="65" y="0"/>
                    </a:cubicBezTo>
                    <a:cubicBezTo>
                      <a:pt x="7" y="39"/>
                      <a:pt x="7" y="39"/>
                      <a:pt x="7" y="39"/>
                    </a:cubicBezTo>
                    <a:cubicBezTo>
                      <a:pt x="0" y="81"/>
                      <a:pt x="0" y="81"/>
                      <a:pt x="0" y="81"/>
                    </a:cubicBezTo>
                    <a:cubicBezTo>
                      <a:pt x="42" y="51"/>
                      <a:pt x="42" y="51"/>
                      <a:pt x="42" y="51"/>
                    </a:cubicBezTo>
                    <a:cubicBezTo>
                      <a:pt x="40" y="98"/>
                      <a:pt x="52" y="144"/>
                      <a:pt x="77" y="185"/>
                    </a:cubicBezTo>
                    <a:cubicBezTo>
                      <a:pt x="119" y="253"/>
                      <a:pt x="192" y="296"/>
                      <a:pt x="272" y="299"/>
                    </a:cubicBezTo>
                    <a:cubicBezTo>
                      <a:pt x="273" y="299"/>
                      <a:pt x="273" y="299"/>
                      <a:pt x="273" y="299"/>
                    </a:cubicBezTo>
                    <a:cubicBezTo>
                      <a:pt x="281" y="299"/>
                      <a:pt x="287" y="293"/>
                      <a:pt x="287" y="285"/>
                    </a:cubicBezTo>
                    <a:cubicBezTo>
                      <a:pt x="288" y="277"/>
                      <a:pt x="282" y="271"/>
                      <a:pt x="274" y="2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7" name="Freeform 19">
                <a:extLst>
                  <a:ext uri="{FF2B5EF4-FFF2-40B4-BE49-F238E27FC236}">
                    <a16:creationId xmlns:a16="http://schemas.microsoft.com/office/drawing/2014/main" id="{A02C302F-8A84-4CB7-94DE-F46DFE4C74F8}"/>
                  </a:ext>
                </a:extLst>
              </p:cNvPr>
              <p:cNvSpPr>
                <a:spLocks noEditPoints="1"/>
              </p:cNvSpPr>
              <p:nvPr/>
            </p:nvSpPr>
            <p:spPr bwMode="auto">
              <a:xfrm>
                <a:off x="3208" y="2278"/>
                <a:ext cx="387" cy="254"/>
              </a:xfrm>
              <a:custGeom>
                <a:avLst/>
                <a:gdLst>
                  <a:gd name="T0" fmla="*/ 330 w 333"/>
                  <a:gd name="T1" fmla="*/ 16 h 219"/>
                  <a:gd name="T2" fmla="*/ 310 w 333"/>
                  <a:gd name="T3" fmla="*/ 20 h 219"/>
                  <a:gd name="T4" fmla="*/ 242 w 333"/>
                  <a:gd name="T5" fmla="*/ 86 h 219"/>
                  <a:gd name="T6" fmla="*/ 133 w 333"/>
                  <a:gd name="T7" fmla="*/ 45 h 219"/>
                  <a:gd name="T8" fmla="*/ 116 w 333"/>
                  <a:gd name="T9" fmla="*/ 1 h 219"/>
                  <a:gd name="T10" fmla="*/ 27 w 333"/>
                  <a:gd name="T11" fmla="*/ 29 h 219"/>
                  <a:gd name="T12" fmla="*/ 1 w 333"/>
                  <a:gd name="T13" fmla="*/ 64 h 219"/>
                  <a:gd name="T14" fmla="*/ 94 w 333"/>
                  <a:gd name="T15" fmla="*/ 117 h 219"/>
                  <a:gd name="T16" fmla="*/ 112 w 333"/>
                  <a:gd name="T17" fmla="*/ 155 h 219"/>
                  <a:gd name="T18" fmla="*/ 160 w 333"/>
                  <a:gd name="T19" fmla="*/ 168 h 219"/>
                  <a:gd name="T20" fmla="*/ 240 w 333"/>
                  <a:gd name="T21" fmla="*/ 202 h 219"/>
                  <a:gd name="T22" fmla="*/ 210 w 333"/>
                  <a:gd name="T23" fmla="*/ 148 h 219"/>
                  <a:gd name="T24" fmla="*/ 252 w 333"/>
                  <a:gd name="T25" fmla="*/ 147 h 219"/>
                  <a:gd name="T26" fmla="*/ 288 w 333"/>
                  <a:gd name="T27" fmla="*/ 159 h 219"/>
                  <a:gd name="T28" fmla="*/ 309 w 333"/>
                  <a:gd name="T29" fmla="*/ 155 h 219"/>
                  <a:gd name="T30" fmla="*/ 290 w 333"/>
                  <a:gd name="T31" fmla="*/ 115 h 219"/>
                  <a:gd name="T32" fmla="*/ 333 w 333"/>
                  <a:gd name="T33" fmla="*/ 19 h 219"/>
                  <a:gd name="T34" fmla="*/ 259 w 333"/>
                  <a:gd name="T35" fmla="*/ 134 h 219"/>
                  <a:gd name="T36" fmla="*/ 280 w 333"/>
                  <a:gd name="T37" fmla="*/ 136 h 219"/>
                  <a:gd name="T38" fmla="*/ 249 w 333"/>
                  <a:gd name="T39" fmla="*/ 139 h 219"/>
                  <a:gd name="T40" fmla="*/ 156 w 333"/>
                  <a:gd name="T41" fmla="*/ 115 h 219"/>
                  <a:gd name="T42" fmla="*/ 250 w 333"/>
                  <a:gd name="T43" fmla="*/ 137 h 219"/>
                  <a:gd name="T44" fmla="*/ 169 w 333"/>
                  <a:gd name="T45" fmla="*/ 166 h 219"/>
                  <a:gd name="T46" fmla="*/ 131 w 333"/>
                  <a:gd name="T47" fmla="*/ 132 h 219"/>
                  <a:gd name="T48" fmla="*/ 125 w 333"/>
                  <a:gd name="T49" fmla="*/ 127 h 219"/>
                  <a:gd name="T50" fmla="*/ 106 w 333"/>
                  <a:gd name="T51" fmla="*/ 111 h 219"/>
                  <a:gd name="T52" fmla="*/ 137 w 333"/>
                  <a:gd name="T53" fmla="*/ 107 h 219"/>
                  <a:gd name="T54" fmla="*/ 213 w 333"/>
                  <a:gd name="T55" fmla="*/ 185 h 219"/>
                  <a:gd name="T56" fmla="*/ 121 w 333"/>
                  <a:gd name="T57" fmla="*/ 150 h 219"/>
                  <a:gd name="T58" fmla="*/ 122 w 333"/>
                  <a:gd name="T59" fmla="*/ 135 h 219"/>
                  <a:gd name="T60" fmla="*/ 127 w 333"/>
                  <a:gd name="T61" fmla="*/ 139 h 219"/>
                  <a:gd name="T62" fmla="*/ 18 w 333"/>
                  <a:gd name="T63" fmla="*/ 47 h 219"/>
                  <a:gd name="T64" fmla="*/ 51 w 333"/>
                  <a:gd name="T65" fmla="*/ 56 h 219"/>
                  <a:gd name="T66" fmla="*/ 33 w 333"/>
                  <a:gd name="T67" fmla="*/ 35 h 219"/>
                  <a:gd name="T68" fmla="*/ 238 w 333"/>
                  <a:gd name="T69" fmla="*/ 93 h 219"/>
                  <a:gd name="T70" fmla="*/ 248 w 333"/>
                  <a:gd name="T71" fmla="*/ 128 h 219"/>
                  <a:gd name="T72" fmla="*/ 122 w 333"/>
                  <a:gd name="T73" fmla="*/ 95 h 219"/>
                  <a:gd name="T74" fmla="*/ 72 w 333"/>
                  <a:gd name="T75" fmla="*/ 87 h 219"/>
                  <a:gd name="T76" fmla="*/ 101 w 333"/>
                  <a:gd name="T77" fmla="*/ 107 h 219"/>
                  <a:gd name="T78" fmla="*/ 92 w 333"/>
                  <a:gd name="T79" fmla="*/ 107 h 219"/>
                  <a:gd name="T80" fmla="*/ 125 w 333"/>
                  <a:gd name="T81" fmla="*/ 43 h 219"/>
                  <a:gd name="T82" fmla="*/ 113 w 333"/>
                  <a:gd name="T83" fmla="*/ 38 h 219"/>
                  <a:gd name="T84" fmla="*/ 119 w 333"/>
                  <a:gd name="T85" fmla="*/ 8 h 219"/>
                  <a:gd name="T86" fmla="*/ 126 w 333"/>
                  <a:gd name="T87" fmla="*/ 43 h 219"/>
                  <a:gd name="T88" fmla="*/ 120 w 333"/>
                  <a:gd name="T89" fmla="*/ 133 h 219"/>
                  <a:gd name="T90" fmla="*/ 109 w 333"/>
                  <a:gd name="T91" fmla="*/ 129 h 219"/>
                  <a:gd name="T92" fmla="*/ 108 w 333"/>
                  <a:gd name="T93" fmla="*/ 138 h 219"/>
                  <a:gd name="T94" fmla="*/ 106 w 333"/>
                  <a:gd name="T95" fmla="*/ 133 h 219"/>
                  <a:gd name="T96" fmla="*/ 107 w 333"/>
                  <a:gd name="T97" fmla="*/ 123 h 219"/>
                  <a:gd name="T98" fmla="*/ 111 w 333"/>
                  <a:gd name="T99" fmla="*/ 125 h 219"/>
                  <a:gd name="T100" fmla="*/ 282 w 333"/>
                  <a:gd name="T101" fmla="*/ 104 h 219"/>
                  <a:gd name="T102" fmla="*/ 278 w 333"/>
                  <a:gd name="T103" fmla="*/ 101 h 219"/>
                  <a:gd name="T104" fmla="*/ 274 w 333"/>
                  <a:gd name="T105" fmla="*/ 98 h 219"/>
                  <a:gd name="T106" fmla="*/ 259 w 333"/>
                  <a:gd name="T107" fmla="*/ 91 h 219"/>
                  <a:gd name="T108" fmla="*/ 312 w 333"/>
                  <a:gd name="T109" fmla="*/ 29 h 219"/>
                  <a:gd name="T110" fmla="*/ 304 w 333"/>
                  <a:gd name="T111" fmla="*/ 15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3" h="219">
                    <a:moveTo>
                      <a:pt x="333" y="19"/>
                    </a:moveTo>
                    <a:cubicBezTo>
                      <a:pt x="333" y="19"/>
                      <a:pt x="333" y="19"/>
                      <a:pt x="333" y="19"/>
                    </a:cubicBezTo>
                    <a:cubicBezTo>
                      <a:pt x="332" y="17"/>
                      <a:pt x="331" y="16"/>
                      <a:pt x="330" y="16"/>
                    </a:cubicBezTo>
                    <a:cubicBezTo>
                      <a:pt x="330" y="16"/>
                      <a:pt x="330" y="16"/>
                      <a:pt x="330" y="16"/>
                    </a:cubicBezTo>
                    <a:cubicBezTo>
                      <a:pt x="330" y="16"/>
                      <a:pt x="329" y="16"/>
                      <a:pt x="328" y="16"/>
                    </a:cubicBezTo>
                    <a:cubicBezTo>
                      <a:pt x="324" y="15"/>
                      <a:pt x="320" y="15"/>
                      <a:pt x="318" y="15"/>
                    </a:cubicBezTo>
                    <a:cubicBezTo>
                      <a:pt x="316" y="15"/>
                      <a:pt x="314" y="17"/>
                      <a:pt x="311" y="19"/>
                    </a:cubicBezTo>
                    <a:cubicBezTo>
                      <a:pt x="310" y="20"/>
                      <a:pt x="310" y="20"/>
                      <a:pt x="310" y="20"/>
                    </a:cubicBezTo>
                    <a:cubicBezTo>
                      <a:pt x="310" y="21"/>
                      <a:pt x="309" y="21"/>
                      <a:pt x="309" y="22"/>
                    </a:cubicBezTo>
                    <a:cubicBezTo>
                      <a:pt x="308" y="22"/>
                      <a:pt x="308" y="22"/>
                      <a:pt x="308" y="22"/>
                    </a:cubicBezTo>
                    <a:cubicBezTo>
                      <a:pt x="305" y="26"/>
                      <a:pt x="261" y="73"/>
                      <a:pt x="248" y="88"/>
                    </a:cubicBezTo>
                    <a:cubicBezTo>
                      <a:pt x="245" y="87"/>
                      <a:pt x="243" y="86"/>
                      <a:pt x="242" y="86"/>
                    </a:cubicBezTo>
                    <a:cubicBezTo>
                      <a:pt x="242" y="86"/>
                      <a:pt x="242" y="86"/>
                      <a:pt x="242" y="86"/>
                    </a:cubicBezTo>
                    <a:cubicBezTo>
                      <a:pt x="241" y="86"/>
                      <a:pt x="241" y="85"/>
                      <a:pt x="240" y="85"/>
                    </a:cubicBezTo>
                    <a:cubicBezTo>
                      <a:pt x="240" y="85"/>
                      <a:pt x="240" y="85"/>
                      <a:pt x="240" y="85"/>
                    </a:cubicBezTo>
                    <a:cubicBezTo>
                      <a:pt x="228" y="80"/>
                      <a:pt x="178" y="62"/>
                      <a:pt x="133" y="45"/>
                    </a:cubicBezTo>
                    <a:cubicBezTo>
                      <a:pt x="132" y="40"/>
                      <a:pt x="131" y="33"/>
                      <a:pt x="130" y="26"/>
                    </a:cubicBezTo>
                    <a:cubicBezTo>
                      <a:pt x="130" y="21"/>
                      <a:pt x="129" y="17"/>
                      <a:pt x="129" y="15"/>
                    </a:cubicBezTo>
                    <a:cubicBezTo>
                      <a:pt x="128" y="7"/>
                      <a:pt x="127" y="2"/>
                      <a:pt x="121" y="0"/>
                    </a:cubicBezTo>
                    <a:cubicBezTo>
                      <a:pt x="119" y="0"/>
                      <a:pt x="117" y="0"/>
                      <a:pt x="116" y="1"/>
                    </a:cubicBezTo>
                    <a:cubicBezTo>
                      <a:pt x="113" y="3"/>
                      <a:pt x="112" y="6"/>
                      <a:pt x="111" y="13"/>
                    </a:cubicBezTo>
                    <a:cubicBezTo>
                      <a:pt x="110" y="19"/>
                      <a:pt x="107" y="29"/>
                      <a:pt x="105" y="36"/>
                    </a:cubicBezTo>
                    <a:cubicBezTo>
                      <a:pt x="78" y="26"/>
                      <a:pt x="65" y="22"/>
                      <a:pt x="62" y="22"/>
                    </a:cubicBezTo>
                    <a:cubicBezTo>
                      <a:pt x="53" y="21"/>
                      <a:pt x="39" y="22"/>
                      <a:pt x="27" y="29"/>
                    </a:cubicBezTo>
                    <a:cubicBezTo>
                      <a:pt x="24" y="31"/>
                      <a:pt x="21" y="33"/>
                      <a:pt x="20" y="35"/>
                    </a:cubicBezTo>
                    <a:cubicBezTo>
                      <a:pt x="19" y="35"/>
                      <a:pt x="19" y="36"/>
                      <a:pt x="18" y="36"/>
                    </a:cubicBezTo>
                    <a:cubicBezTo>
                      <a:pt x="18" y="36"/>
                      <a:pt x="18" y="37"/>
                      <a:pt x="17" y="37"/>
                    </a:cubicBezTo>
                    <a:cubicBezTo>
                      <a:pt x="8" y="45"/>
                      <a:pt x="2" y="52"/>
                      <a:pt x="1" y="64"/>
                    </a:cubicBezTo>
                    <a:cubicBezTo>
                      <a:pt x="0" y="79"/>
                      <a:pt x="4" y="89"/>
                      <a:pt x="26" y="97"/>
                    </a:cubicBezTo>
                    <a:cubicBezTo>
                      <a:pt x="34" y="100"/>
                      <a:pt x="59" y="107"/>
                      <a:pt x="90" y="116"/>
                    </a:cubicBezTo>
                    <a:cubicBezTo>
                      <a:pt x="91" y="116"/>
                      <a:pt x="92" y="116"/>
                      <a:pt x="93" y="117"/>
                    </a:cubicBezTo>
                    <a:cubicBezTo>
                      <a:pt x="94" y="117"/>
                      <a:pt x="94" y="117"/>
                      <a:pt x="94" y="117"/>
                    </a:cubicBezTo>
                    <a:cubicBezTo>
                      <a:pt x="93" y="119"/>
                      <a:pt x="93" y="123"/>
                      <a:pt x="93" y="126"/>
                    </a:cubicBezTo>
                    <a:cubicBezTo>
                      <a:pt x="93" y="132"/>
                      <a:pt x="94" y="139"/>
                      <a:pt x="97" y="142"/>
                    </a:cubicBezTo>
                    <a:cubicBezTo>
                      <a:pt x="98" y="143"/>
                      <a:pt x="102" y="145"/>
                      <a:pt x="109" y="147"/>
                    </a:cubicBezTo>
                    <a:cubicBezTo>
                      <a:pt x="109" y="150"/>
                      <a:pt x="110" y="153"/>
                      <a:pt x="112" y="155"/>
                    </a:cubicBezTo>
                    <a:cubicBezTo>
                      <a:pt x="115" y="158"/>
                      <a:pt x="130" y="161"/>
                      <a:pt x="133" y="161"/>
                    </a:cubicBezTo>
                    <a:cubicBezTo>
                      <a:pt x="138" y="161"/>
                      <a:pt x="141" y="158"/>
                      <a:pt x="143" y="153"/>
                    </a:cubicBezTo>
                    <a:cubicBezTo>
                      <a:pt x="147" y="157"/>
                      <a:pt x="147" y="157"/>
                      <a:pt x="147" y="157"/>
                    </a:cubicBezTo>
                    <a:cubicBezTo>
                      <a:pt x="152" y="161"/>
                      <a:pt x="156" y="165"/>
                      <a:pt x="160" y="168"/>
                    </a:cubicBezTo>
                    <a:cubicBezTo>
                      <a:pt x="161" y="169"/>
                      <a:pt x="163" y="171"/>
                      <a:pt x="165" y="173"/>
                    </a:cubicBezTo>
                    <a:cubicBezTo>
                      <a:pt x="217" y="219"/>
                      <a:pt x="223" y="219"/>
                      <a:pt x="225" y="219"/>
                    </a:cubicBezTo>
                    <a:cubicBezTo>
                      <a:pt x="231" y="219"/>
                      <a:pt x="241" y="218"/>
                      <a:pt x="243" y="210"/>
                    </a:cubicBezTo>
                    <a:cubicBezTo>
                      <a:pt x="243" y="208"/>
                      <a:pt x="243" y="205"/>
                      <a:pt x="240" y="202"/>
                    </a:cubicBezTo>
                    <a:cubicBezTo>
                      <a:pt x="239" y="200"/>
                      <a:pt x="220" y="181"/>
                      <a:pt x="183" y="143"/>
                    </a:cubicBezTo>
                    <a:cubicBezTo>
                      <a:pt x="181" y="141"/>
                      <a:pt x="181" y="141"/>
                      <a:pt x="181" y="141"/>
                    </a:cubicBezTo>
                    <a:cubicBezTo>
                      <a:pt x="182" y="141"/>
                      <a:pt x="182" y="141"/>
                      <a:pt x="182" y="141"/>
                    </a:cubicBezTo>
                    <a:cubicBezTo>
                      <a:pt x="195" y="144"/>
                      <a:pt x="205" y="147"/>
                      <a:pt x="210" y="148"/>
                    </a:cubicBezTo>
                    <a:cubicBezTo>
                      <a:pt x="215" y="149"/>
                      <a:pt x="221" y="149"/>
                      <a:pt x="228" y="149"/>
                    </a:cubicBezTo>
                    <a:cubicBezTo>
                      <a:pt x="232" y="149"/>
                      <a:pt x="235" y="149"/>
                      <a:pt x="239" y="149"/>
                    </a:cubicBezTo>
                    <a:cubicBezTo>
                      <a:pt x="243" y="148"/>
                      <a:pt x="247" y="148"/>
                      <a:pt x="250" y="147"/>
                    </a:cubicBezTo>
                    <a:cubicBezTo>
                      <a:pt x="251" y="147"/>
                      <a:pt x="251" y="147"/>
                      <a:pt x="252" y="147"/>
                    </a:cubicBezTo>
                    <a:cubicBezTo>
                      <a:pt x="253" y="147"/>
                      <a:pt x="254" y="147"/>
                      <a:pt x="255" y="147"/>
                    </a:cubicBezTo>
                    <a:cubicBezTo>
                      <a:pt x="255" y="147"/>
                      <a:pt x="258" y="146"/>
                      <a:pt x="262" y="145"/>
                    </a:cubicBezTo>
                    <a:cubicBezTo>
                      <a:pt x="264" y="146"/>
                      <a:pt x="264" y="146"/>
                      <a:pt x="264" y="146"/>
                    </a:cubicBezTo>
                    <a:cubicBezTo>
                      <a:pt x="269" y="150"/>
                      <a:pt x="277" y="154"/>
                      <a:pt x="288" y="159"/>
                    </a:cubicBezTo>
                    <a:cubicBezTo>
                      <a:pt x="295" y="163"/>
                      <a:pt x="300" y="164"/>
                      <a:pt x="303" y="164"/>
                    </a:cubicBezTo>
                    <a:cubicBezTo>
                      <a:pt x="305" y="164"/>
                      <a:pt x="307" y="163"/>
                      <a:pt x="308" y="161"/>
                    </a:cubicBezTo>
                    <a:cubicBezTo>
                      <a:pt x="309" y="160"/>
                      <a:pt x="309" y="158"/>
                      <a:pt x="308" y="156"/>
                    </a:cubicBezTo>
                    <a:cubicBezTo>
                      <a:pt x="309" y="155"/>
                      <a:pt x="309" y="155"/>
                      <a:pt x="309" y="155"/>
                    </a:cubicBezTo>
                    <a:cubicBezTo>
                      <a:pt x="308" y="155"/>
                      <a:pt x="308" y="155"/>
                      <a:pt x="308" y="155"/>
                    </a:cubicBezTo>
                    <a:cubicBezTo>
                      <a:pt x="308" y="155"/>
                      <a:pt x="308" y="154"/>
                      <a:pt x="308" y="154"/>
                    </a:cubicBezTo>
                    <a:cubicBezTo>
                      <a:pt x="307" y="151"/>
                      <a:pt x="303" y="146"/>
                      <a:pt x="287" y="132"/>
                    </a:cubicBezTo>
                    <a:cubicBezTo>
                      <a:pt x="292" y="126"/>
                      <a:pt x="291" y="121"/>
                      <a:pt x="290" y="115"/>
                    </a:cubicBezTo>
                    <a:cubicBezTo>
                      <a:pt x="290" y="115"/>
                      <a:pt x="290" y="115"/>
                      <a:pt x="290" y="115"/>
                    </a:cubicBezTo>
                    <a:cubicBezTo>
                      <a:pt x="289" y="113"/>
                      <a:pt x="289" y="112"/>
                      <a:pt x="287" y="110"/>
                    </a:cubicBezTo>
                    <a:cubicBezTo>
                      <a:pt x="333" y="22"/>
                      <a:pt x="333" y="22"/>
                      <a:pt x="333" y="22"/>
                    </a:cubicBezTo>
                    <a:cubicBezTo>
                      <a:pt x="333" y="22"/>
                      <a:pt x="333" y="21"/>
                      <a:pt x="333" y="19"/>
                    </a:cubicBezTo>
                    <a:close/>
                    <a:moveTo>
                      <a:pt x="290" y="151"/>
                    </a:moveTo>
                    <a:cubicBezTo>
                      <a:pt x="279" y="146"/>
                      <a:pt x="272" y="142"/>
                      <a:pt x="266" y="138"/>
                    </a:cubicBezTo>
                    <a:cubicBezTo>
                      <a:pt x="263" y="137"/>
                      <a:pt x="263" y="137"/>
                      <a:pt x="263" y="137"/>
                    </a:cubicBezTo>
                    <a:cubicBezTo>
                      <a:pt x="261" y="136"/>
                      <a:pt x="260" y="135"/>
                      <a:pt x="259" y="134"/>
                    </a:cubicBezTo>
                    <a:cubicBezTo>
                      <a:pt x="260" y="134"/>
                      <a:pt x="261" y="134"/>
                      <a:pt x="262" y="134"/>
                    </a:cubicBezTo>
                    <a:cubicBezTo>
                      <a:pt x="262" y="134"/>
                      <a:pt x="268" y="133"/>
                      <a:pt x="271" y="132"/>
                    </a:cubicBezTo>
                    <a:cubicBezTo>
                      <a:pt x="273" y="132"/>
                      <a:pt x="273" y="132"/>
                      <a:pt x="273" y="132"/>
                    </a:cubicBezTo>
                    <a:cubicBezTo>
                      <a:pt x="274" y="132"/>
                      <a:pt x="276" y="132"/>
                      <a:pt x="280" y="136"/>
                    </a:cubicBezTo>
                    <a:cubicBezTo>
                      <a:pt x="281" y="136"/>
                      <a:pt x="282" y="137"/>
                      <a:pt x="283" y="138"/>
                    </a:cubicBezTo>
                    <a:cubicBezTo>
                      <a:pt x="293" y="148"/>
                      <a:pt x="298" y="153"/>
                      <a:pt x="300" y="155"/>
                    </a:cubicBezTo>
                    <a:cubicBezTo>
                      <a:pt x="298" y="155"/>
                      <a:pt x="295" y="154"/>
                      <a:pt x="290" y="151"/>
                    </a:cubicBezTo>
                    <a:close/>
                    <a:moveTo>
                      <a:pt x="249" y="139"/>
                    </a:moveTo>
                    <a:cubicBezTo>
                      <a:pt x="246" y="140"/>
                      <a:pt x="243" y="140"/>
                      <a:pt x="239" y="140"/>
                    </a:cubicBezTo>
                    <a:cubicBezTo>
                      <a:pt x="229" y="141"/>
                      <a:pt x="220" y="141"/>
                      <a:pt x="212" y="140"/>
                    </a:cubicBezTo>
                    <a:cubicBezTo>
                      <a:pt x="205" y="138"/>
                      <a:pt x="191" y="135"/>
                      <a:pt x="169" y="129"/>
                    </a:cubicBezTo>
                    <a:cubicBezTo>
                      <a:pt x="156" y="115"/>
                      <a:pt x="156" y="115"/>
                      <a:pt x="156" y="115"/>
                    </a:cubicBezTo>
                    <a:cubicBezTo>
                      <a:pt x="246" y="139"/>
                      <a:pt x="246" y="139"/>
                      <a:pt x="246" y="139"/>
                    </a:cubicBezTo>
                    <a:cubicBezTo>
                      <a:pt x="247" y="139"/>
                      <a:pt x="247" y="139"/>
                      <a:pt x="247" y="139"/>
                    </a:cubicBezTo>
                    <a:cubicBezTo>
                      <a:pt x="247" y="139"/>
                      <a:pt x="248" y="139"/>
                      <a:pt x="249" y="138"/>
                    </a:cubicBezTo>
                    <a:cubicBezTo>
                      <a:pt x="250" y="137"/>
                      <a:pt x="250" y="137"/>
                      <a:pt x="250" y="137"/>
                    </a:cubicBezTo>
                    <a:cubicBezTo>
                      <a:pt x="250" y="139"/>
                      <a:pt x="250" y="139"/>
                      <a:pt x="250" y="139"/>
                    </a:cubicBezTo>
                    <a:cubicBezTo>
                      <a:pt x="250" y="139"/>
                      <a:pt x="250" y="139"/>
                      <a:pt x="249" y="139"/>
                    </a:cubicBezTo>
                    <a:close/>
                    <a:moveTo>
                      <a:pt x="225" y="211"/>
                    </a:moveTo>
                    <a:cubicBezTo>
                      <a:pt x="222" y="211"/>
                      <a:pt x="198" y="192"/>
                      <a:pt x="169" y="166"/>
                    </a:cubicBezTo>
                    <a:cubicBezTo>
                      <a:pt x="163" y="161"/>
                      <a:pt x="163" y="161"/>
                      <a:pt x="163" y="161"/>
                    </a:cubicBezTo>
                    <a:cubicBezTo>
                      <a:pt x="157" y="155"/>
                      <a:pt x="150" y="149"/>
                      <a:pt x="143" y="143"/>
                    </a:cubicBezTo>
                    <a:cubicBezTo>
                      <a:pt x="132" y="134"/>
                      <a:pt x="132" y="134"/>
                      <a:pt x="132" y="134"/>
                    </a:cubicBezTo>
                    <a:cubicBezTo>
                      <a:pt x="132" y="133"/>
                      <a:pt x="131" y="133"/>
                      <a:pt x="131" y="132"/>
                    </a:cubicBezTo>
                    <a:cubicBezTo>
                      <a:pt x="130" y="132"/>
                      <a:pt x="130" y="132"/>
                      <a:pt x="130" y="132"/>
                    </a:cubicBezTo>
                    <a:cubicBezTo>
                      <a:pt x="129" y="131"/>
                      <a:pt x="129" y="130"/>
                      <a:pt x="128" y="130"/>
                    </a:cubicBezTo>
                    <a:cubicBezTo>
                      <a:pt x="126" y="128"/>
                      <a:pt x="126" y="128"/>
                      <a:pt x="126" y="128"/>
                    </a:cubicBezTo>
                    <a:cubicBezTo>
                      <a:pt x="125" y="127"/>
                      <a:pt x="125" y="127"/>
                      <a:pt x="125" y="127"/>
                    </a:cubicBezTo>
                    <a:cubicBezTo>
                      <a:pt x="123" y="126"/>
                      <a:pt x="122" y="125"/>
                      <a:pt x="121" y="124"/>
                    </a:cubicBezTo>
                    <a:cubicBezTo>
                      <a:pt x="108" y="112"/>
                      <a:pt x="108" y="112"/>
                      <a:pt x="108" y="112"/>
                    </a:cubicBezTo>
                    <a:cubicBezTo>
                      <a:pt x="108" y="112"/>
                      <a:pt x="107" y="111"/>
                      <a:pt x="106" y="111"/>
                    </a:cubicBezTo>
                    <a:cubicBezTo>
                      <a:pt x="106" y="111"/>
                      <a:pt x="106" y="111"/>
                      <a:pt x="106" y="111"/>
                    </a:cubicBezTo>
                    <a:cubicBezTo>
                      <a:pt x="108" y="109"/>
                      <a:pt x="111" y="107"/>
                      <a:pt x="117" y="105"/>
                    </a:cubicBezTo>
                    <a:cubicBezTo>
                      <a:pt x="118" y="105"/>
                      <a:pt x="119" y="104"/>
                      <a:pt x="120" y="104"/>
                    </a:cubicBezTo>
                    <a:cubicBezTo>
                      <a:pt x="120" y="104"/>
                      <a:pt x="121" y="104"/>
                      <a:pt x="122" y="104"/>
                    </a:cubicBezTo>
                    <a:cubicBezTo>
                      <a:pt x="129" y="102"/>
                      <a:pt x="134" y="103"/>
                      <a:pt x="137" y="107"/>
                    </a:cubicBezTo>
                    <a:cubicBezTo>
                      <a:pt x="137" y="107"/>
                      <a:pt x="138" y="107"/>
                      <a:pt x="138" y="108"/>
                    </a:cubicBezTo>
                    <a:cubicBezTo>
                      <a:pt x="139" y="108"/>
                      <a:pt x="139" y="108"/>
                      <a:pt x="139" y="108"/>
                    </a:cubicBezTo>
                    <a:cubicBezTo>
                      <a:pt x="139" y="108"/>
                      <a:pt x="139" y="109"/>
                      <a:pt x="140" y="110"/>
                    </a:cubicBezTo>
                    <a:cubicBezTo>
                      <a:pt x="213" y="185"/>
                      <a:pt x="213" y="185"/>
                      <a:pt x="213" y="185"/>
                    </a:cubicBezTo>
                    <a:cubicBezTo>
                      <a:pt x="227" y="199"/>
                      <a:pt x="235" y="207"/>
                      <a:pt x="236" y="209"/>
                    </a:cubicBezTo>
                    <a:cubicBezTo>
                      <a:pt x="235" y="210"/>
                      <a:pt x="232" y="211"/>
                      <a:pt x="225" y="211"/>
                    </a:cubicBezTo>
                    <a:close/>
                    <a:moveTo>
                      <a:pt x="133" y="153"/>
                    </a:moveTo>
                    <a:cubicBezTo>
                      <a:pt x="131" y="153"/>
                      <a:pt x="125" y="151"/>
                      <a:pt x="121" y="150"/>
                    </a:cubicBezTo>
                    <a:cubicBezTo>
                      <a:pt x="121" y="149"/>
                      <a:pt x="121" y="149"/>
                      <a:pt x="121" y="148"/>
                    </a:cubicBezTo>
                    <a:cubicBezTo>
                      <a:pt x="121" y="147"/>
                      <a:pt x="121" y="147"/>
                      <a:pt x="121" y="147"/>
                    </a:cubicBezTo>
                    <a:cubicBezTo>
                      <a:pt x="122" y="135"/>
                      <a:pt x="122" y="135"/>
                      <a:pt x="122" y="135"/>
                    </a:cubicBezTo>
                    <a:cubicBezTo>
                      <a:pt x="122" y="135"/>
                      <a:pt x="122" y="135"/>
                      <a:pt x="122" y="135"/>
                    </a:cubicBezTo>
                    <a:cubicBezTo>
                      <a:pt x="123" y="135"/>
                      <a:pt x="123" y="135"/>
                      <a:pt x="123" y="135"/>
                    </a:cubicBezTo>
                    <a:cubicBezTo>
                      <a:pt x="124" y="136"/>
                      <a:pt x="124" y="136"/>
                      <a:pt x="124" y="136"/>
                    </a:cubicBezTo>
                    <a:cubicBezTo>
                      <a:pt x="125" y="137"/>
                      <a:pt x="126" y="138"/>
                      <a:pt x="126" y="138"/>
                    </a:cubicBezTo>
                    <a:cubicBezTo>
                      <a:pt x="127" y="139"/>
                      <a:pt x="127" y="139"/>
                      <a:pt x="127" y="139"/>
                    </a:cubicBezTo>
                    <a:cubicBezTo>
                      <a:pt x="128" y="140"/>
                      <a:pt x="128" y="140"/>
                      <a:pt x="129" y="141"/>
                    </a:cubicBezTo>
                    <a:cubicBezTo>
                      <a:pt x="138" y="148"/>
                      <a:pt x="138" y="148"/>
                      <a:pt x="138" y="148"/>
                    </a:cubicBezTo>
                    <a:cubicBezTo>
                      <a:pt x="137" y="150"/>
                      <a:pt x="136" y="153"/>
                      <a:pt x="133" y="153"/>
                    </a:cubicBezTo>
                    <a:close/>
                    <a:moveTo>
                      <a:pt x="18" y="47"/>
                    </a:moveTo>
                    <a:cubicBezTo>
                      <a:pt x="19" y="50"/>
                      <a:pt x="20" y="54"/>
                      <a:pt x="23" y="57"/>
                    </a:cubicBezTo>
                    <a:cubicBezTo>
                      <a:pt x="32" y="65"/>
                      <a:pt x="46" y="65"/>
                      <a:pt x="46" y="65"/>
                    </a:cubicBezTo>
                    <a:cubicBezTo>
                      <a:pt x="47" y="65"/>
                      <a:pt x="48" y="64"/>
                      <a:pt x="49" y="62"/>
                    </a:cubicBezTo>
                    <a:cubicBezTo>
                      <a:pt x="51" y="56"/>
                      <a:pt x="51" y="56"/>
                      <a:pt x="51" y="56"/>
                    </a:cubicBezTo>
                    <a:cubicBezTo>
                      <a:pt x="51" y="54"/>
                      <a:pt x="51" y="52"/>
                      <a:pt x="51" y="50"/>
                    </a:cubicBezTo>
                    <a:cubicBezTo>
                      <a:pt x="50" y="47"/>
                      <a:pt x="49" y="46"/>
                      <a:pt x="47" y="45"/>
                    </a:cubicBezTo>
                    <a:cubicBezTo>
                      <a:pt x="45" y="45"/>
                      <a:pt x="41" y="43"/>
                      <a:pt x="38" y="41"/>
                    </a:cubicBezTo>
                    <a:cubicBezTo>
                      <a:pt x="36" y="40"/>
                      <a:pt x="35" y="38"/>
                      <a:pt x="33" y="35"/>
                    </a:cubicBezTo>
                    <a:cubicBezTo>
                      <a:pt x="42" y="30"/>
                      <a:pt x="53" y="29"/>
                      <a:pt x="61" y="30"/>
                    </a:cubicBezTo>
                    <a:cubicBezTo>
                      <a:pt x="65" y="31"/>
                      <a:pt x="82" y="36"/>
                      <a:pt x="107" y="45"/>
                    </a:cubicBezTo>
                    <a:cubicBezTo>
                      <a:pt x="114" y="47"/>
                      <a:pt x="121" y="50"/>
                      <a:pt x="129" y="53"/>
                    </a:cubicBezTo>
                    <a:cubicBezTo>
                      <a:pt x="177" y="70"/>
                      <a:pt x="227" y="89"/>
                      <a:pt x="238" y="93"/>
                    </a:cubicBezTo>
                    <a:cubicBezTo>
                      <a:pt x="238" y="93"/>
                      <a:pt x="238" y="93"/>
                      <a:pt x="238" y="93"/>
                    </a:cubicBezTo>
                    <a:cubicBezTo>
                      <a:pt x="238" y="93"/>
                      <a:pt x="239" y="93"/>
                      <a:pt x="239" y="93"/>
                    </a:cubicBezTo>
                    <a:cubicBezTo>
                      <a:pt x="244" y="109"/>
                      <a:pt x="244" y="109"/>
                      <a:pt x="244" y="109"/>
                    </a:cubicBezTo>
                    <a:cubicBezTo>
                      <a:pt x="248" y="128"/>
                      <a:pt x="248" y="128"/>
                      <a:pt x="248" y="128"/>
                    </a:cubicBezTo>
                    <a:cubicBezTo>
                      <a:pt x="142" y="101"/>
                      <a:pt x="142" y="101"/>
                      <a:pt x="142" y="101"/>
                    </a:cubicBezTo>
                    <a:cubicBezTo>
                      <a:pt x="142" y="100"/>
                      <a:pt x="142" y="100"/>
                      <a:pt x="142" y="100"/>
                    </a:cubicBezTo>
                    <a:cubicBezTo>
                      <a:pt x="141" y="100"/>
                      <a:pt x="141" y="100"/>
                      <a:pt x="141" y="100"/>
                    </a:cubicBezTo>
                    <a:cubicBezTo>
                      <a:pt x="135" y="94"/>
                      <a:pt x="127" y="94"/>
                      <a:pt x="122" y="95"/>
                    </a:cubicBezTo>
                    <a:cubicBezTo>
                      <a:pt x="76" y="83"/>
                      <a:pt x="76" y="83"/>
                      <a:pt x="76" y="83"/>
                    </a:cubicBezTo>
                    <a:cubicBezTo>
                      <a:pt x="75" y="83"/>
                      <a:pt x="75" y="83"/>
                      <a:pt x="75" y="83"/>
                    </a:cubicBezTo>
                    <a:cubicBezTo>
                      <a:pt x="75" y="83"/>
                      <a:pt x="73" y="83"/>
                      <a:pt x="72" y="84"/>
                    </a:cubicBezTo>
                    <a:cubicBezTo>
                      <a:pt x="72" y="85"/>
                      <a:pt x="72" y="86"/>
                      <a:pt x="72" y="87"/>
                    </a:cubicBezTo>
                    <a:cubicBezTo>
                      <a:pt x="72" y="89"/>
                      <a:pt x="72" y="89"/>
                      <a:pt x="72" y="89"/>
                    </a:cubicBezTo>
                    <a:cubicBezTo>
                      <a:pt x="72" y="91"/>
                      <a:pt x="73" y="93"/>
                      <a:pt x="74" y="93"/>
                    </a:cubicBezTo>
                    <a:cubicBezTo>
                      <a:pt x="105" y="102"/>
                      <a:pt x="105" y="102"/>
                      <a:pt x="105" y="102"/>
                    </a:cubicBezTo>
                    <a:cubicBezTo>
                      <a:pt x="103" y="103"/>
                      <a:pt x="102" y="105"/>
                      <a:pt x="101" y="107"/>
                    </a:cubicBezTo>
                    <a:cubicBezTo>
                      <a:pt x="100" y="107"/>
                      <a:pt x="100" y="108"/>
                      <a:pt x="100" y="108"/>
                    </a:cubicBezTo>
                    <a:cubicBezTo>
                      <a:pt x="99" y="110"/>
                      <a:pt x="99" y="110"/>
                      <a:pt x="99" y="110"/>
                    </a:cubicBezTo>
                    <a:cubicBezTo>
                      <a:pt x="98" y="109"/>
                      <a:pt x="97" y="109"/>
                      <a:pt x="96" y="109"/>
                    </a:cubicBezTo>
                    <a:cubicBezTo>
                      <a:pt x="94" y="108"/>
                      <a:pt x="93" y="108"/>
                      <a:pt x="92" y="107"/>
                    </a:cubicBezTo>
                    <a:cubicBezTo>
                      <a:pt x="61" y="99"/>
                      <a:pt x="36" y="91"/>
                      <a:pt x="28" y="89"/>
                    </a:cubicBezTo>
                    <a:cubicBezTo>
                      <a:pt x="6" y="81"/>
                      <a:pt x="7" y="74"/>
                      <a:pt x="7" y="65"/>
                    </a:cubicBezTo>
                    <a:cubicBezTo>
                      <a:pt x="8" y="58"/>
                      <a:pt x="11" y="53"/>
                      <a:pt x="18" y="47"/>
                    </a:cubicBezTo>
                    <a:close/>
                    <a:moveTo>
                      <a:pt x="125" y="43"/>
                    </a:moveTo>
                    <a:cubicBezTo>
                      <a:pt x="122" y="42"/>
                      <a:pt x="120" y="41"/>
                      <a:pt x="117" y="40"/>
                    </a:cubicBezTo>
                    <a:cubicBezTo>
                      <a:pt x="114" y="39"/>
                      <a:pt x="114" y="39"/>
                      <a:pt x="114" y="39"/>
                    </a:cubicBezTo>
                    <a:cubicBezTo>
                      <a:pt x="113" y="38"/>
                      <a:pt x="113" y="38"/>
                      <a:pt x="113" y="38"/>
                    </a:cubicBezTo>
                    <a:cubicBezTo>
                      <a:pt x="113" y="38"/>
                      <a:pt x="113" y="38"/>
                      <a:pt x="113" y="38"/>
                    </a:cubicBezTo>
                    <a:cubicBezTo>
                      <a:pt x="112" y="38"/>
                      <a:pt x="112" y="38"/>
                      <a:pt x="111" y="38"/>
                    </a:cubicBezTo>
                    <a:cubicBezTo>
                      <a:pt x="113" y="31"/>
                      <a:pt x="116" y="21"/>
                      <a:pt x="117" y="15"/>
                    </a:cubicBezTo>
                    <a:cubicBezTo>
                      <a:pt x="117" y="15"/>
                      <a:pt x="117" y="15"/>
                      <a:pt x="117" y="15"/>
                    </a:cubicBezTo>
                    <a:cubicBezTo>
                      <a:pt x="118" y="10"/>
                      <a:pt x="119" y="8"/>
                      <a:pt x="119" y="8"/>
                    </a:cubicBezTo>
                    <a:cubicBezTo>
                      <a:pt x="119" y="8"/>
                      <a:pt x="119" y="8"/>
                      <a:pt x="120" y="8"/>
                    </a:cubicBezTo>
                    <a:cubicBezTo>
                      <a:pt x="122" y="9"/>
                      <a:pt x="122" y="9"/>
                      <a:pt x="123" y="16"/>
                    </a:cubicBezTo>
                    <a:cubicBezTo>
                      <a:pt x="123" y="21"/>
                      <a:pt x="125" y="33"/>
                      <a:pt x="126" y="41"/>
                    </a:cubicBezTo>
                    <a:cubicBezTo>
                      <a:pt x="126" y="43"/>
                      <a:pt x="126" y="43"/>
                      <a:pt x="126" y="43"/>
                    </a:cubicBezTo>
                    <a:cubicBezTo>
                      <a:pt x="126" y="43"/>
                      <a:pt x="125" y="43"/>
                      <a:pt x="125" y="43"/>
                    </a:cubicBezTo>
                    <a:close/>
                    <a:moveTo>
                      <a:pt x="120" y="133"/>
                    </a:moveTo>
                    <a:cubicBezTo>
                      <a:pt x="120" y="133"/>
                      <a:pt x="120" y="133"/>
                      <a:pt x="120" y="133"/>
                    </a:cubicBezTo>
                    <a:cubicBezTo>
                      <a:pt x="120" y="133"/>
                      <a:pt x="120" y="133"/>
                      <a:pt x="120" y="133"/>
                    </a:cubicBezTo>
                    <a:close/>
                    <a:moveTo>
                      <a:pt x="110" y="125"/>
                    </a:moveTo>
                    <a:cubicBezTo>
                      <a:pt x="110" y="127"/>
                      <a:pt x="110" y="127"/>
                      <a:pt x="110" y="127"/>
                    </a:cubicBezTo>
                    <a:cubicBezTo>
                      <a:pt x="110" y="127"/>
                      <a:pt x="110" y="127"/>
                      <a:pt x="110" y="127"/>
                    </a:cubicBezTo>
                    <a:cubicBezTo>
                      <a:pt x="109" y="129"/>
                      <a:pt x="109" y="129"/>
                      <a:pt x="109" y="129"/>
                    </a:cubicBezTo>
                    <a:cubicBezTo>
                      <a:pt x="109" y="129"/>
                      <a:pt x="109" y="129"/>
                      <a:pt x="109" y="129"/>
                    </a:cubicBezTo>
                    <a:cubicBezTo>
                      <a:pt x="109" y="131"/>
                      <a:pt x="109" y="131"/>
                      <a:pt x="109" y="131"/>
                    </a:cubicBezTo>
                    <a:cubicBezTo>
                      <a:pt x="108" y="131"/>
                      <a:pt x="108" y="131"/>
                      <a:pt x="108" y="131"/>
                    </a:cubicBezTo>
                    <a:cubicBezTo>
                      <a:pt x="108" y="138"/>
                      <a:pt x="108" y="138"/>
                      <a:pt x="108" y="138"/>
                    </a:cubicBezTo>
                    <a:cubicBezTo>
                      <a:pt x="107" y="138"/>
                      <a:pt x="107" y="138"/>
                      <a:pt x="106" y="137"/>
                    </a:cubicBezTo>
                    <a:cubicBezTo>
                      <a:pt x="106" y="135"/>
                      <a:pt x="106" y="135"/>
                      <a:pt x="106" y="135"/>
                    </a:cubicBezTo>
                    <a:cubicBezTo>
                      <a:pt x="106" y="135"/>
                      <a:pt x="106" y="134"/>
                      <a:pt x="106" y="134"/>
                    </a:cubicBezTo>
                    <a:cubicBezTo>
                      <a:pt x="106" y="134"/>
                      <a:pt x="106" y="134"/>
                      <a:pt x="106" y="133"/>
                    </a:cubicBezTo>
                    <a:cubicBezTo>
                      <a:pt x="107" y="133"/>
                      <a:pt x="107" y="133"/>
                      <a:pt x="107" y="133"/>
                    </a:cubicBezTo>
                    <a:cubicBezTo>
                      <a:pt x="107" y="131"/>
                      <a:pt x="107" y="131"/>
                      <a:pt x="107" y="131"/>
                    </a:cubicBezTo>
                    <a:cubicBezTo>
                      <a:pt x="107" y="131"/>
                      <a:pt x="107" y="130"/>
                      <a:pt x="107" y="130"/>
                    </a:cubicBezTo>
                    <a:cubicBezTo>
                      <a:pt x="107" y="123"/>
                      <a:pt x="107" y="123"/>
                      <a:pt x="107" y="123"/>
                    </a:cubicBezTo>
                    <a:cubicBezTo>
                      <a:pt x="107" y="122"/>
                      <a:pt x="107" y="122"/>
                      <a:pt x="107" y="122"/>
                    </a:cubicBezTo>
                    <a:cubicBezTo>
                      <a:pt x="107" y="121"/>
                      <a:pt x="107" y="121"/>
                      <a:pt x="107" y="121"/>
                    </a:cubicBezTo>
                    <a:cubicBezTo>
                      <a:pt x="107" y="122"/>
                      <a:pt x="108" y="122"/>
                      <a:pt x="108" y="123"/>
                    </a:cubicBezTo>
                    <a:cubicBezTo>
                      <a:pt x="109" y="123"/>
                      <a:pt x="110" y="124"/>
                      <a:pt x="111" y="125"/>
                    </a:cubicBezTo>
                    <a:lnTo>
                      <a:pt x="110" y="125"/>
                    </a:lnTo>
                    <a:close/>
                    <a:moveTo>
                      <a:pt x="318" y="23"/>
                    </a:moveTo>
                    <a:cubicBezTo>
                      <a:pt x="320" y="23"/>
                      <a:pt x="322" y="24"/>
                      <a:pt x="324" y="24"/>
                    </a:cubicBezTo>
                    <a:cubicBezTo>
                      <a:pt x="282" y="104"/>
                      <a:pt x="282" y="104"/>
                      <a:pt x="282" y="104"/>
                    </a:cubicBezTo>
                    <a:cubicBezTo>
                      <a:pt x="282" y="104"/>
                      <a:pt x="281" y="104"/>
                      <a:pt x="281" y="103"/>
                    </a:cubicBezTo>
                    <a:cubicBezTo>
                      <a:pt x="280" y="102"/>
                      <a:pt x="280" y="102"/>
                      <a:pt x="280" y="102"/>
                    </a:cubicBezTo>
                    <a:cubicBezTo>
                      <a:pt x="279" y="102"/>
                      <a:pt x="279" y="102"/>
                      <a:pt x="279" y="102"/>
                    </a:cubicBezTo>
                    <a:cubicBezTo>
                      <a:pt x="278" y="101"/>
                      <a:pt x="278" y="101"/>
                      <a:pt x="278" y="101"/>
                    </a:cubicBezTo>
                    <a:cubicBezTo>
                      <a:pt x="277" y="100"/>
                      <a:pt x="277" y="100"/>
                      <a:pt x="277" y="100"/>
                    </a:cubicBezTo>
                    <a:cubicBezTo>
                      <a:pt x="276" y="100"/>
                      <a:pt x="276" y="100"/>
                      <a:pt x="276" y="100"/>
                    </a:cubicBezTo>
                    <a:cubicBezTo>
                      <a:pt x="276" y="100"/>
                      <a:pt x="276" y="100"/>
                      <a:pt x="276" y="100"/>
                    </a:cubicBezTo>
                    <a:cubicBezTo>
                      <a:pt x="274" y="98"/>
                      <a:pt x="274" y="98"/>
                      <a:pt x="274" y="98"/>
                    </a:cubicBezTo>
                    <a:cubicBezTo>
                      <a:pt x="274" y="98"/>
                      <a:pt x="274" y="98"/>
                      <a:pt x="274" y="98"/>
                    </a:cubicBezTo>
                    <a:cubicBezTo>
                      <a:pt x="273" y="98"/>
                      <a:pt x="273" y="98"/>
                      <a:pt x="272" y="98"/>
                    </a:cubicBezTo>
                    <a:cubicBezTo>
                      <a:pt x="269" y="96"/>
                      <a:pt x="265" y="94"/>
                      <a:pt x="261" y="92"/>
                    </a:cubicBezTo>
                    <a:cubicBezTo>
                      <a:pt x="260" y="92"/>
                      <a:pt x="259" y="92"/>
                      <a:pt x="259" y="91"/>
                    </a:cubicBezTo>
                    <a:cubicBezTo>
                      <a:pt x="258" y="91"/>
                      <a:pt x="257" y="91"/>
                      <a:pt x="257" y="91"/>
                    </a:cubicBezTo>
                    <a:cubicBezTo>
                      <a:pt x="256" y="91"/>
                      <a:pt x="256" y="91"/>
                      <a:pt x="256" y="91"/>
                    </a:cubicBezTo>
                    <a:cubicBezTo>
                      <a:pt x="256" y="91"/>
                      <a:pt x="256" y="90"/>
                      <a:pt x="256" y="90"/>
                    </a:cubicBezTo>
                    <a:cubicBezTo>
                      <a:pt x="273" y="71"/>
                      <a:pt x="309" y="32"/>
                      <a:pt x="312" y="29"/>
                    </a:cubicBezTo>
                    <a:cubicBezTo>
                      <a:pt x="313" y="29"/>
                      <a:pt x="313" y="28"/>
                      <a:pt x="313" y="28"/>
                    </a:cubicBezTo>
                    <a:cubicBezTo>
                      <a:pt x="314" y="27"/>
                      <a:pt x="314" y="27"/>
                      <a:pt x="315" y="26"/>
                    </a:cubicBezTo>
                    <a:cubicBezTo>
                      <a:pt x="317" y="24"/>
                      <a:pt x="318" y="23"/>
                      <a:pt x="318" y="23"/>
                    </a:cubicBezTo>
                    <a:close/>
                    <a:moveTo>
                      <a:pt x="304" y="157"/>
                    </a:moveTo>
                    <a:cubicBezTo>
                      <a:pt x="304" y="157"/>
                      <a:pt x="304" y="157"/>
                      <a:pt x="304" y="157"/>
                    </a:cubicBezTo>
                    <a:cubicBezTo>
                      <a:pt x="304" y="157"/>
                      <a:pt x="304" y="157"/>
                      <a:pt x="304" y="157"/>
                    </a:cubicBezTo>
                    <a:cubicBezTo>
                      <a:pt x="304" y="157"/>
                      <a:pt x="304" y="157"/>
                      <a:pt x="304" y="1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23" name="テキスト ボックス 822">
              <a:extLst>
                <a:ext uri="{FF2B5EF4-FFF2-40B4-BE49-F238E27FC236}">
                  <a16:creationId xmlns:a16="http://schemas.microsoft.com/office/drawing/2014/main" id="{0FC56076-A836-4A32-B14B-7274DBFDD844}"/>
                </a:ext>
              </a:extLst>
            </p:cNvPr>
            <p:cNvSpPr txBox="1"/>
            <p:nvPr/>
          </p:nvSpPr>
          <p:spPr>
            <a:xfrm>
              <a:off x="3082863" y="4676857"/>
              <a:ext cx="1795318" cy="215444"/>
            </a:xfrm>
            <a:prstGeom prst="rect">
              <a:avLst/>
            </a:prstGeom>
            <a:noFill/>
          </p:spPr>
          <p:txBody>
            <a:bodyPr wrap="square" lIns="0" tIns="0" rIns="0" bIns="0" rtlCol="0">
              <a:spAutoFit/>
            </a:bodyPr>
            <a:lstStyle>
              <a:defPPr>
                <a:defRPr lang="ja-JP"/>
              </a:defPPr>
              <a:lvl1pPr algn="ctr">
                <a:defRPr sz="1400" b="1"/>
              </a:lvl1pPr>
            </a:lstStyle>
            <a:p>
              <a:pPr lvl="0">
                <a:defRPr/>
              </a:pPr>
              <a:r>
                <a:rPr lang="ja-JP" altLang="en-US" dirty="0">
                  <a:solidFill>
                    <a:prstClr val="black"/>
                  </a:solidFill>
                </a:rPr>
                <a:t>サステナブルツーリズム</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829" name="グループ化 828">
            <a:extLst>
              <a:ext uri="{FF2B5EF4-FFF2-40B4-BE49-F238E27FC236}">
                <a16:creationId xmlns:a16="http://schemas.microsoft.com/office/drawing/2014/main" id="{EB5D832C-DCA3-4534-A5A3-D29A0A22885C}"/>
              </a:ext>
            </a:extLst>
          </p:cNvPr>
          <p:cNvGrpSpPr/>
          <p:nvPr/>
        </p:nvGrpSpPr>
        <p:grpSpPr>
          <a:xfrm>
            <a:off x="6112288" y="3729778"/>
            <a:ext cx="1820808" cy="1024549"/>
            <a:chOff x="8538109" y="1743194"/>
            <a:chExt cx="2216351" cy="1247116"/>
          </a:xfrm>
        </p:grpSpPr>
        <p:sp>
          <p:nvSpPr>
            <p:cNvPr id="830" name="テキスト ボックス 829">
              <a:extLst>
                <a:ext uri="{FF2B5EF4-FFF2-40B4-BE49-F238E27FC236}">
                  <a16:creationId xmlns:a16="http://schemas.microsoft.com/office/drawing/2014/main" id="{C7410D78-19E5-4905-BD4F-F4E52D18AA2B}"/>
                </a:ext>
              </a:extLst>
            </p:cNvPr>
            <p:cNvSpPr txBox="1"/>
            <p:nvPr/>
          </p:nvSpPr>
          <p:spPr>
            <a:xfrm>
              <a:off x="8538109" y="2518269"/>
              <a:ext cx="2216351" cy="472041"/>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en-US" altLang="ja-JP" dirty="0">
                  <a:solidFill>
                    <a:prstClr val="black"/>
                  </a:solidFill>
                </a:rPr>
                <a:t>ICT</a:t>
              </a:r>
              <a:r>
                <a:rPr lang="ja-JP" altLang="en-US" dirty="0">
                  <a:solidFill>
                    <a:prstClr val="black"/>
                  </a:solidFill>
                </a:rPr>
                <a:t>の活用により</a:t>
              </a:r>
              <a:r>
                <a:rPr lang="en-US" altLang="ja-JP" dirty="0">
                  <a:solidFill>
                    <a:prstClr val="black"/>
                  </a:solidFill>
                </a:rPr>
                <a:t/>
              </a:r>
              <a:br>
                <a:rPr lang="en-US" altLang="ja-JP" dirty="0">
                  <a:solidFill>
                    <a:prstClr val="black"/>
                  </a:solidFill>
                </a:rPr>
              </a:br>
              <a:r>
                <a:rPr lang="ja-JP" altLang="en-US" dirty="0">
                  <a:solidFill>
                    <a:prstClr val="black"/>
                  </a:solidFill>
                </a:rPr>
                <a:t>テレワーク環境が充実</a:t>
              </a:r>
            </a:p>
          </p:txBody>
        </p:sp>
        <p:grpSp>
          <p:nvGrpSpPr>
            <p:cNvPr id="831" name="グループ化 830">
              <a:extLst>
                <a:ext uri="{FF2B5EF4-FFF2-40B4-BE49-F238E27FC236}">
                  <a16:creationId xmlns:a16="http://schemas.microsoft.com/office/drawing/2014/main" id="{A1A32A67-C0F6-4856-900F-B6099439A13F}"/>
                </a:ext>
              </a:extLst>
            </p:cNvPr>
            <p:cNvGrpSpPr/>
            <p:nvPr/>
          </p:nvGrpSpPr>
          <p:grpSpPr>
            <a:xfrm>
              <a:off x="9294906" y="1743194"/>
              <a:ext cx="702756" cy="715708"/>
              <a:chOff x="7271371" y="3320620"/>
              <a:chExt cx="660463" cy="672637"/>
            </a:xfrm>
          </p:grpSpPr>
          <p:pic>
            <p:nvPicPr>
              <p:cNvPr id="832" name="グラフィックス 688">
                <a:extLst>
                  <a:ext uri="{FF2B5EF4-FFF2-40B4-BE49-F238E27FC236}">
                    <a16:creationId xmlns:a16="http://schemas.microsoft.com/office/drawing/2014/main" id="{8CDAAAC0-93CB-4CEE-AFE6-AE15DA72F354}"/>
                  </a:ext>
                </a:extLst>
              </p:cNvPr>
              <p:cNvPicPr>
                <a:picLocks noChangeAspect="1"/>
              </p:cNvPicPr>
              <p:nvPr/>
            </p:nvPicPr>
            <p:blipFill>
              <a:blip r:embed="rId2">
                <a:extLst>
                  <a:ext uri="{96DAC541-7B7A-43D3-8B79-37D633B846F1}">
                    <asvg:svgBlip xmlns="" xmlns:asvg="http://schemas.microsoft.com/office/drawing/2016/SVG/main" r:embed="rId5"/>
                  </a:ext>
                </a:extLst>
              </a:blip>
              <a:stretch>
                <a:fillRect/>
              </a:stretch>
            </p:blipFill>
            <p:spPr>
              <a:xfrm flipH="1">
                <a:off x="7391850" y="3573753"/>
                <a:ext cx="419505" cy="419504"/>
              </a:xfrm>
              <a:prstGeom prst="rect">
                <a:avLst/>
              </a:prstGeom>
            </p:spPr>
          </p:pic>
          <p:sp>
            <p:nvSpPr>
              <p:cNvPr id="833" name="Freeform 27">
                <a:extLst>
                  <a:ext uri="{FF2B5EF4-FFF2-40B4-BE49-F238E27FC236}">
                    <a16:creationId xmlns:a16="http://schemas.microsoft.com/office/drawing/2014/main" id="{2396053F-DD52-4BF2-9C30-0B4B0ABB5888}"/>
                  </a:ext>
                </a:extLst>
              </p:cNvPr>
              <p:cNvSpPr>
                <a:spLocks noEditPoints="1"/>
              </p:cNvSpPr>
              <p:nvPr/>
            </p:nvSpPr>
            <p:spPr bwMode="auto">
              <a:xfrm>
                <a:off x="7271371" y="3320620"/>
                <a:ext cx="660463" cy="652154"/>
              </a:xfrm>
              <a:custGeom>
                <a:avLst/>
                <a:gdLst>
                  <a:gd name="T0" fmla="*/ 135 w 135"/>
                  <a:gd name="T1" fmla="*/ 39 h 133"/>
                  <a:gd name="T2" fmla="*/ 135 w 135"/>
                  <a:gd name="T3" fmla="*/ 38 h 133"/>
                  <a:gd name="T4" fmla="*/ 135 w 135"/>
                  <a:gd name="T5" fmla="*/ 38 h 133"/>
                  <a:gd name="T6" fmla="*/ 134 w 135"/>
                  <a:gd name="T7" fmla="*/ 37 h 133"/>
                  <a:gd name="T8" fmla="*/ 133 w 135"/>
                  <a:gd name="T9" fmla="*/ 36 h 133"/>
                  <a:gd name="T10" fmla="*/ 133 w 135"/>
                  <a:gd name="T11" fmla="*/ 36 h 133"/>
                  <a:gd name="T12" fmla="*/ 70 w 135"/>
                  <a:gd name="T13" fmla="*/ 1 h 133"/>
                  <a:gd name="T14" fmla="*/ 66 w 135"/>
                  <a:gd name="T15" fmla="*/ 1 h 133"/>
                  <a:gd name="T16" fmla="*/ 2 w 135"/>
                  <a:gd name="T17" fmla="*/ 36 h 133"/>
                  <a:gd name="T18" fmla="*/ 2 w 135"/>
                  <a:gd name="T19" fmla="*/ 36 h 133"/>
                  <a:gd name="T20" fmla="*/ 1 w 135"/>
                  <a:gd name="T21" fmla="*/ 37 h 133"/>
                  <a:gd name="T22" fmla="*/ 1 w 135"/>
                  <a:gd name="T23" fmla="*/ 38 h 133"/>
                  <a:gd name="T24" fmla="*/ 1 w 135"/>
                  <a:gd name="T25" fmla="*/ 38 h 133"/>
                  <a:gd name="T26" fmla="*/ 0 w 135"/>
                  <a:gd name="T27" fmla="*/ 39 h 133"/>
                  <a:gd name="T28" fmla="*/ 0 w 135"/>
                  <a:gd name="T29" fmla="*/ 39 h 133"/>
                  <a:gd name="T30" fmla="*/ 0 w 135"/>
                  <a:gd name="T31" fmla="*/ 129 h 133"/>
                  <a:gd name="T32" fmla="*/ 4 w 135"/>
                  <a:gd name="T33" fmla="*/ 133 h 133"/>
                  <a:gd name="T34" fmla="*/ 131 w 135"/>
                  <a:gd name="T35" fmla="*/ 133 h 133"/>
                  <a:gd name="T36" fmla="*/ 135 w 135"/>
                  <a:gd name="T37" fmla="*/ 129 h 133"/>
                  <a:gd name="T38" fmla="*/ 135 w 135"/>
                  <a:gd name="T39" fmla="*/ 39 h 133"/>
                  <a:gd name="T40" fmla="*/ 135 w 135"/>
                  <a:gd name="T41" fmla="*/ 39 h 133"/>
                  <a:gd name="T42" fmla="*/ 127 w 135"/>
                  <a:gd name="T43" fmla="*/ 125 h 133"/>
                  <a:gd name="T44" fmla="*/ 8 w 135"/>
                  <a:gd name="T45" fmla="*/ 125 h 133"/>
                  <a:gd name="T46" fmla="*/ 8 w 135"/>
                  <a:gd name="T47" fmla="*/ 43 h 133"/>
                  <a:gd name="T48" fmla="*/ 127 w 135"/>
                  <a:gd name="T49" fmla="*/ 43 h 133"/>
                  <a:gd name="T50" fmla="*/ 127 w 135"/>
                  <a:gd name="T51" fmla="*/ 12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5" h="133">
                    <a:moveTo>
                      <a:pt x="135" y="39"/>
                    </a:moveTo>
                    <a:cubicBezTo>
                      <a:pt x="135" y="39"/>
                      <a:pt x="135" y="38"/>
                      <a:pt x="135" y="38"/>
                    </a:cubicBezTo>
                    <a:cubicBezTo>
                      <a:pt x="135" y="38"/>
                      <a:pt x="135" y="38"/>
                      <a:pt x="135" y="38"/>
                    </a:cubicBezTo>
                    <a:cubicBezTo>
                      <a:pt x="134" y="37"/>
                      <a:pt x="134" y="37"/>
                      <a:pt x="134" y="37"/>
                    </a:cubicBezTo>
                    <a:cubicBezTo>
                      <a:pt x="134" y="37"/>
                      <a:pt x="133" y="37"/>
                      <a:pt x="133" y="36"/>
                    </a:cubicBezTo>
                    <a:cubicBezTo>
                      <a:pt x="133" y="36"/>
                      <a:pt x="133" y="36"/>
                      <a:pt x="133" y="36"/>
                    </a:cubicBezTo>
                    <a:cubicBezTo>
                      <a:pt x="70" y="1"/>
                      <a:pt x="70" y="1"/>
                      <a:pt x="70" y="1"/>
                    </a:cubicBezTo>
                    <a:cubicBezTo>
                      <a:pt x="68" y="0"/>
                      <a:pt x="67" y="0"/>
                      <a:pt x="66" y="1"/>
                    </a:cubicBezTo>
                    <a:cubicBezTo>
                      <a:pt x="2" y="36"/>
                      <a:pt x="2" y="36"/>
                      <a:pt x="2" y="36"/>
                    </a:cubicBezTo>
                    <a:cubicBezTo>
                      <a:pt x="2" y="36"/>
                      <a:pt x="2" y="36"/>
                      <a:pt x="2" y="36"/>
                    </a:cubicBezTo>
                    <a:cubicBezTo>
                      <a:pt x="2" y="37"/>
                      <a:pt x="2" y="37"/>
                      <a:pt x="1" y="37"/>
                    </a:cubicBezTo>
                    <a:cubicBezTo>
                      <a:pt x="1" y="37"/>
                      <a:pt x="1" y="37"/>
                      <a:pt x="1" y="38"/>
                    </a:cubicBezTo>
                    <a:cubicBezTo>
                      <a:pt x="1" y="38"/>
                      <a:pt x="1" y="38"/>
                      <a:pt x="1" y="38"/>
                    </a:cubicBezTo>
                    <a:cubicBezTo>
                      <a:pt x="0" y="38"/>
                      <a:pt x="0" y="39"/>
                      <a:pt x="0" y="39"/>
                    </a:cubicBezTo>
                    <a:cubicBezTo>
                      <a:pt x="0" y="39"/>
                      <a:pt x="0" y="39"/>
                      <a:pt x="0" y="39"/>
                    </a:cubicBezTo>
                    <a:cubicBezTo>
                      <a:pt x="0" y="129"/>
                      <a:pt x="0" y="129"/>
                      <a:pt x="0" y="129"/>
                    </a:cubicBezTo>
                    <a:cubicBezTo>
                      <a:pt x="0" y="132"/>
                      <a:pt x="2" y="133"/>
                      <a:pt x="4" y="133"/>
                    </a:cubicBezTo>
                    <a:cubicBezTo>
                      <a:pt x="131" y="133"/>
                      <a:pt x="131" y="133"/>
                      <a:pt x="131" y="133"/>
                    </a:cubicBezTo>
                    <a:cubicBezTo>
                      <a:pt x="133" y="133"/>
                      <a:pt x="135" y="132"/>
                      <a:pt x="135" y="129"/>
                    </a:cubicBezTo>
                    <a:cubicBezTo>
                      <a:pt x="135" y="39"/>
                      <a:pt x="135" y="39"/>
                      <a:pt x="135" y="39"/>
                    </a:cubicBezTo>
                    <a:cubicBezTo>
                      <a:pt x="135" y="39"/>
                      <a:pt x="135" y="39"/>
                      <a:pt x="135" y="39"/>
                    </a:cubicBezTo>
                    <a:close/>
                    <a:moveTo>
                      <a:pt x="127" y="125"/>
                    </a:moveTo>
                    <a:cubicBezTo>
                      <a:pt x="8" y="125"/>
                      <a:pt x="8" y="125"/>
                      <a:pt x="8" y="125"/>
                    </a:cubicBezTo>
                    <a:cubicBezTo>
                      <a:pt x="8" y="43"/>
                      <a:pt x="8" y="43"/>
                      <a:pt x="8" y="43"/>
                    </a:cubicBezTo>
                    <a:cubicBezTo>
                      <a:pt x="127" y="43"/>
                      <a:pt x="127" y="43"/>
                      <a:pt x="127" y="43"/>
                    </a:cubicBezTo>
                    <a:lnTo>
                      <a:pt x="127" y="12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ja-JP" altLang="en-US"/>
              </a:p>
            </p:txBody>
          </p:sp>
        </p:grpSp>
      </p:grpSp>
      <p:grpSp>
        <p:nvGrpSpPr>
          <p:cNvPr id="834" name="グループ化 833">
            <a:extLst>
              <a:ext uri="{FF2B5EF4-FFF2-40B4-BE49-F238E27FC236}">
                <a16:creationId xmlns:a16="http://schemas.microsoft.com/office/drawing/2014/main" id="{3FD6B93F-9321-41A2-80D2-8EEB75F9A491}"/>
              </a:ext>
            </a:extLst>
          </p:cNvPr>
          <p:cNvGrpSpPr/>
          <p:nvPr/>
        </p:nvGrpSpPr>
        <p:grpSpPr>
          <a:xfrm>
            <a:off x="6525562" y="5720825"/>
            <a:ext cx="2062108" cy="999477"/>
            <a:chOff x="-475093" y="5561316"/>
            <a:chExt cx="2062108" cy="999477"/>
          </a:xfrm>
        </p:grpSpPr>
        <p:pic>
          <p:nvPicPr>
            <p:cNvPr id="835" name="Picture 4" descr="ペレットストーブのイラスト">
              <a:extLst>
                <a:ext uri="{FF2B5EF4-FFF2-40B4-BE49-F238E27FC236}">
                  <a16:creationId xmlns:a16="http://schemas.microsoft.com/office/drawing/2014/main" id="{5A464E2F-5897-4628-8784-64970AACC777}"/>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a:off x="300895" y="5561316"/>
              <a:ext cx="510132" cy="568392"/>
            </a:xfrm>
            <a:prstGeom prst="rect">
              <a:avLst/>
            </a:prstGeom>
            <a:noFill/>
            <a:extLst>
              <a:ext uri="{909E8E84-426E-40DD-AFC4-6F175D3DCCD1}">
                <a14:hiddenFill xmlns:a14="http://schemas.microsoft.com/office/drawing/2010/main">
                  <a:solidFill>
                    <a:srgbClr val="FFFFFF"/>
                  </a:solidFill>
                </a14:hiddenFill>
              </a:ext>
            </a:extLst>
          </p:spPr>
        </p:pic>
        <p:sp>
          <p:nvSpPr>
            <p:cNvPr id="836" name="テキスト ボックス 835">
              <a:extLst>
                <a:ext uri="{FF2B5EF4-FFF2-40B4-BE49-F238E27FC236}">
                  <a16:creationId xmlns:a16="http://schemas.microsoft.com/office/drawing/2014/main" id="{F273D4D6-7A4D-418D-8796-9F314398351A}"/>
                </a:ext>
              </a:extLst>
            </p:cNvPr>
            <p:cNvSpPr txBox="1"/>
            <p:nvPr/>
          </p:nvSpPr>
          <p:spPr>
            <a:xfrm>
              <a:off x="-475093" y="6172995"/>
              <a:ext cx="2062108"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薪ストーブや薪ボイラーなど木質バイオマスの熱利用</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837" name="グループ化 836">
            <a:extLst>
              <a:ext uri="{FF2B5EF4-FFF2-40B4-BE49-F238E27FC236}">
                <a16:creationId xmlns:a16="http://schemas.microsoft.com/office/drawing/2014/main" id="{5B2A307F-FB1E-49BD-A0E7-C4E6370EEF8A}"/>
              </a:ext>
            </a:extLst>
          </p:cNvPr>
          <p:cNvGrpSpPr/>
          <p:nvPr/>
        </p:nvGrpSpPr>
        <p:grpSpPr>
          <a:xfrm>
            <a:off x="9078788" y="2595465"/>
            <a:ext cx="1535030" cy="1000733"/>
            <a:chOff x="5430054" y="5657702"/>
            <a:chExt cx="1844753" cy="1202651"/>
          </a:xfrm>
        </p:grpSpPr>
        <p:grpSp>
          <p:nvGrpSpPr>
            <p:cNvPr id="838" name="グループ化 837">
              <a:extLst>
                <a:ext uri="{FF2B5EF4-FFF2-40B4-BE49-F238E27FC236}">
                  <a16:creationId xmlns:a16="http://schemas.microsoft.com/office/drawing/2014/main" id="{85E5E5D5-4BFF-4027-B9A1-991F4BC87450}"/>
                </a:ext>
              </a:extLst>
            </p:cNvPr>
            <p:cNvGrpSpPr/>
            <p:nvPr/>
          </p:nvGrpSpPr>
          <p:grpSpPr>
            <a:xfrm>
              <a:off x="6053501" y="5657702"/>
              <a:ext cx="608059" cy="702629"/>
              <a:chOff x="6033068" y="5475588"/>
              <a:chExt cx="777479" cy="898399"/>
            </a:xfrm>
          </p:grpSpPr>
          <p:grpSp>
            <p:nvGrpSpPr>
              <p:cNvPr id="840" name="グループ化 839">
                <a:extLst>
                  <a:ext uri="{FF2B5EF4-FFF2-40B4-BE49-F238E27FC236}">
                    <a16:creationId xmlns:a16="http://schemas.microsoft.com/office/drawing/2014/main" id="{A2EDD3A4-1BDC-4324-8815-35C177637EBA}"/>
                  </a:ext>
                </a:extLst>
              </p:cNvPr>
              <p:cNvGrpSpPr/>
              <p:nvPr/>
            </p:nvGrpSpPr>
            <p:grpSpPr>
              <a:xfrm>
                <a:off x="6033068" y="5475588"/>
                <a:ext cx="305012" cy="892853"/>
                <a:chOff x="6033068" y="5302771"/>
                <a:chExt cx="305012" cy="892853"/>
              </a:xfrm>
            </p:grpSpPr>
            <p:sp>
              <p:nvSpPr>
                <p:cNvPr id="848" name="Line 46">
                  <a:extLst>
                    <a:ext uri="{FF2B5EF4-FFF2-40B4-BE49-F238E27FC236}">
                      <a16:creationId xmlns:a16="http://schemas.microsoft.com/office/drawing/2014/main" id="{91A5A5D5-9B06-4530-B310-D3BF75FD88C4}"/>
                    </a:ext>
                  </a:extLst>
                </p:cNvPr>
                <p:cNvSpPr>
                  <a:spLocks noChangeShapeType="1"/>
                </p:cNvSpPr>
                <p:nvPr/>
              </p:nvSpPr>
              <p:spPr bwMode="auto">
                <a:xfrm>
                  <a:off x="6077433" y="5302771"/>
                  <a:ext cx="0" cy="0"/>
                </a:xfrm>
                <a:prstGeom prst="lin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9" name="Line 47">
                  <a:extLst>
                    <a:ext uri="{FF2B5EF4-FFF2-40B4-BE49-F238E27FC236}">
                      <a16:creationId xmlns:a16="http://schemas.microsoft.com/office/drawing/2014/main" id="{AFFCBC00-8768-47FC-ACBD-CB01CDBED9F2}"/>
                    </a:ext>
                  </a:extLst>
                </p:cNvPr>
                <p:cNvSpPr>
                  <a:spLocks noChangeShapeType="1"/>
                </p:cNvSpPr>
                <p:nvPr/>
              </p:nvSpPr>
              <p:spPr bwMode="auto">
                <a:xfrm>
                  <a:off x="6077433" y="5302771"/>
                  <a:ext cx="0" cy="0"/>
                </a:xfrm>
                <a:prstGeom prst="lin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0" name="Line 48">
                  <a:extLst>
                    <a:ext uri="{FF2B5EF4-FFF2-40B4-BE49-F238E27FC236}">
                      <a16:creationId xmlns:a16="http://schemas.microsoft.com/office/drawing/2014/main" id="{CA1A8875-1E2B-49C4-B12A-8F8334475AEA}"/>
                    </a:ext>
                  </a:extLst>
                </p:cNvPr>
                <p:cNvSpPr>
                  <a:spLocks noChangeShapeType="1"/>
                </p:cNvSpPr>
                <p:nvPr/>
              </p:nvSpPr>
              <p:spPr bwMode="auto">
                <a:xfrm>
                  <a:off x="6060796" y="5302771"/>
                  <a:ext cx="0" cy="0"/>
                </a:xfrm>
                <a:prstGeom prst="lin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1" name="Line 49">
                  <a:extLst>
                    <a:ext uri="{FF2B5EF4-FFF2-40B4-BE49-F238E27FC236}">
                      <a16:creationId xmlns:a16="http://schemas.microsoft.com/office/drawing/2014/main" id="{1ED72673-C440-4A51-92F4-9F373292487F}"/>
                    </a:ext>
                  </a:extLst>
                </p:cNvPr>
                <p:cNvSpPr>
                  <a:spLocks noChangeShapeType="1"/>
                </p:cNvSpPr>
                <p:nvPr/>
              </p:nvSpPr>
              <p:spPr bwMode="auto">
                <a:xfrm>
                  <a:off x="6060796" y="5302771"/>
                  <a:ext cx="0" cy="0"/>
                </a:xfrm>
                <a:prstGeom prst="lin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2" name="Freeform 50">
                  <a:extLst>
                    <a:ext uri="{FF2B5EF4-FFF2-40B4-BE49-F238E27FC236}">
                      <a16:creationId xmlns:a16="http://schemas.microsoft.com/office/drawing/2014/main" id="{9C6B7C16-E844-4456-AF31-6CFC26E6165A}"/>
                    </a:ext>
                  </a:extLst>
                </p:cNvPr>
                <p:cNvSpPr>
                  <a:spLocks/>
                </p:cNvSpPr>
                <p:nvPr/>
              </p:nvSpPr>
              <p:spPr bwMode="auto">
                <a:xfrm>
                  <a:off x="6033068" y="5302771"/>
                  <a:ext cx="55457" cy="892853"/>
                </a:xfrm>
                <a:custGeom>
                  <a:avLst/>
                  <a:gdLst>
                    <a:gd name="T0" fmla="*/ 5 w 9"/>
                    <a:gd name="T1" fmla="*/ 91 h 136"/>
                    <a:gd name="T2" fmla="*/ 1 w 9"/>
                    <a:gd name="T3" fmla="*/ 29 h 136"/>
                    <a:gd name="T4" fmla="*/ 4 w 9"/>
                    <a:gd name="T5" fmla="*/ 0 h 136"/>
                    <a:gd name="T6" fmla="*/ 1 w 9"/>
                    <a:gd name="T7" fmla="*/ 0 h 136"/>
                    <a:gd name="T8" fmla="*/ 0 w 9"/>
                    <a:gd name="T9" fmla="*/ 2 h 136"/>
                    <a:gd name="T10" fmla="*/ 0 w 9"/>
                    <a:gd name="T11" fmla="*/ 134 h 136"/>
                    <a:gd name="T12" fmla="*/ 1 w 9"/>
                    <a:gd name="T13" fmla="*/ 136 h 136"/>
                    <a:gd name="T14" fmla="*/ 3 w 9"/>
                    <a:gd name="T15" fmla="*/ 136 h 136"/>
                    <a:gd name="T16" fmla="*/ 5 w 9"/>
                    <a:gd name="T17" fmla="*/ 9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36">
                      <a:moveTo>
                        <a:pt x="5" y="91"/>
                      </a:moveTo>
                      <a:cubicBezTo>
                        <a:pt x="1" y="79"/>
                        <a:pt x="0" y="58"/>
                        <a:pt x="1" y="29"/>
                      </a:cubicBezTo>
                      <a:cubicBezTo>
                        <a:pt x="2" y="18"/>
                        <a:pt x="3" y="8"/>
                        <a:pt x="4" y="0"/>
                      </a:cubicBezTo>
                      <a:cubicBezTo>
                        <a:pt x="1" y="0"/>
                        <a:pt x="1" y="0"/>
                        <a:pt x="1" y="0"/>
                      </a:cubicBezTo>
                      <a:cubicBezTo>
                        <a:pt x="0" y="0"/>
                        <a:pt x="0" y="1"/>
                        <a:pt x="0" y="2"/>
                      </a:cubicBezTo>
                      <a:cubicBezTo>
                        <a:pt x="0" y="134"/>
                        <a:pt x="0" y="134"/>
                        <a:pt x="0" y="134"/>
                      </a:cubicBezTo>
                      <a:cubicBezTo>
                        <a:pt x="0" y="135"/>
                        <a:pt x="0" y="136"/>
                        <a:pt x="1" y="136"/>
                      </a:cubicBezTo>
                      <a:cubicBezTo>
                        <a:pt x="3" y="136"/>
                        <a:pt x="3" y="136"/>
                        <a:pt x="3" y="136"/>
                      </a:cubicBezTo>
                      <a:cubicBezTo>
                        <a:pt x="5" y="127"/>
                        <a:pt x="9" y="108"/>
                        <a:pt x="5" y="9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3" name="Freeform 51">
                  <a:extLst>
                    <a:ext uri="{FF2B5EF4-FFF2-40B4-BE49-F238E27FC236}">
                      <a16:creationId xmlns:a16="http://schemas.microsoft.com/office/drawing/2014/main" id="{4ECE409D-0A0F-4355-A166-FE736DA10497}"/>
                    </a:ext>
                  </a:extLst>
                </p:cNvPr>
                <p:cNvSpPr>
                  <a:spLocks/>
                </p:cNvSpPr>
                <p:nvPr/>
              </p:nvSpPr>
              <p:spPr bwMode="auto">
                <a:xfrm>
                  <a:off x="6055251" y="5302771"/>
                  <a:ext cx="66548" cy="892853"/>
                </a:xfrm>
                <a:custGeom>
                  <a:avLst/>
                  <a:gdLst>
                    <a:gd name="T0" fmla="*/ 10 w 11"/>
                    <a:gd name="T1" fmla="*/ 107 h 136"/>
                    <a:gd name="T2" fmla="*/ 5 w 11"/>
                    <a:gd name="T3" fmla="*/ 52 h 136"/>
                    <a:gd name="T4" fmla="*/ 8 w 11"/>
                    <a:gd name="T5" fmla="*/ 0 h 136"/>
                    <a:gd name="T6" fmla="*/ 4 w 11"/>
                    <a:gd name="T7" fmla="*/ 0 h 136"/>
                    <a:gd name="T8" fmla="*/ 1 w 11"/>
                    <a:gd name="T9" fmla="*/ 29 h 136"/>
                    <a:gd name="T10" fmla="*/ 4 w 11"/>
                    <a:gd name="T11" fmla="*/ 90 h 136"/>
                    <a:gd name="T12" fmla="*/ 2 w 11"/>
                    <a:gd name="T13" fmla="*/ 136 h 136"/>
                    <a:gd name="T14" fmla="*/ 7 w 11"/>
                    <a:gd name="T15" fmla="*/ 136 h 136"/>
                    <a:gd name="T16" fmla="*/ 8 w 11"/>
                    <a:gd name="T17" fmla="*/ 126 h 136"/>
                    <a:gd name="T18" fmla="*/ 10 w 11"/>
                    <a:gd name="T19" fmla="*/ 10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36">
                      <a:moveTo>
                        <a:pt x="10" y="107"/>
                      </a:moveTo>
                      <a:cubicBezTo>
                        <a:pt x="7" y="97"/>
                        <a:pt x="5" y="77"/>
                        <a:pt x="5" y="52"/>
                      </a:cubicBezTo>
                      <a:cubicBezTo>
                        <a:pt x="4" y="34"/>
                        <a:pt x="6" y="13"/>
                        <a:pt x="8" y="0"/>
                      </a:cubicBezTo>
                      <a:cubicBezTo>
                        <a:pt x="4" y="0"/>
                        <a:pt x="4" y="0"/>
                        <a:pt x="4" y="0"/>
                      </a:cubicBezTo>
                      <a:cubicBezTo>
                        <a:pt x="2" y="8"/>
                        <a:pt x="1" y="18"/>
                        <a:pt x="1" y="29"/>
                      </a:cubicBezTo>
                      <a:cubicBezTo>
                        <a:pt x="0" y="57"/>
                        <a:pt x="1" y="78"/>
                        <a:pt x="4" y="90"/>
                      </a:cubicBezTo>
                      <a:cubicBezTo>
                        <a:pt x="8" y="107"/>
                        <a:pt x="5" y="126"/>
                        <a:pt x="2" y="136"/>
                      </a:cubicBezTo>
                      <a:cubicBezTo>
                        <a:pt x="7" y="136"/>
                        <a:pt x="7" y="136"/>
                        <a:pt x="7" y="136"/>
                      </a:cubicBezTo>
                      <a:cubicBezTo>
                        <a:pt x="7" y="134"/>
                        <a:pt x="7" y="130"/>
                        <a:pt x="8" y="126"/>
                      </a:cubicBezTo>
                      <a:cubicBezTo>
                        <a:pt x="10" y="119"/>
                        <a:pt x="11" y="111"/>
                        <a:pt x="10" y="10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4" name="Freeform 52">
                  <a:extLst>
                    <a:ext uri="{FF2B5EF4-FFF2-40B4-BE49-F238E27FC236}">
                      <a16:creationId xmlns:a16="http://schemas.microsoft.com/office/drawing/2014/main" id="{EA6EFBD7-EE56-487C-AAE4-34784BA8AAA9}"/>
                    </a:ext>
                  </a:extLst>
                </p:cNvPr>
                <p:cNvSpPr>
                  <a:spLocks/>
                </p:cNvSpPr>
                <p:nvPr/>
              </p:nvSpPr>
              <p:spPr bwMode="auto">
                <a:xfrm>
                  <a:off x="6088525" y="5302771"/>
                  <a:ext cx="249555" cy="892853"/>
                </a:xfrm>
                <a:custGeom>
                  <a:avLst/>
                  <a:gdLst>
                    <a:gd name="T0" fmla="*/ 34 w 38"/>
                    <a:gd name="T1" fmla="*/ 114 h 136"/>
                    <a:gd name="T2" fmla="*/ 24 w 38"/>
                    <a:gd name="T3" fmla="*/ 125 h 136"/>
                    <a:gd name="T4" fmla="*/ 21 w 38"/>
                    <a:gd name="T5" fmla="*/ 127 h 136"/>
                    <a:gd name="T6" fmla="*/ 15 w 38"/>
                    <a:gd name="T7" fmla="*/ 131 h 136"/>
                    <a:gd name="T8" fmla="*/ 14 w 38"/>
                    <a:gd name="T9" fmla="*/ 131 h 136"/>
                    <a:gd name="T10" fmla="*/ 10 w 38"/>
                    <a:gd name="T11" fmla="*/ 96 h 136"/>
                    <a:gd name="T12" fmla="*/ 8 w 38"/>
                    <a:gd name="T13" fmla="*/ 75 h 136"/>
                    <a:gd name="T14" fmla="*/ 5 w 38"/>
                    <a:gd name="T15" fmla="*/ 46 h 136"/>
                    <a:gd name="T16" fmla="*/ 8 w 38"/>
                    <a:gd name="T17" fmla="*/ 0 h 136"/>
                    <a:gd name="T18" fmla="*/ 4 w 38"/>
                    <a:gd name="T19" fmla="*/ 0 h 136"/>
                    <a:gd name="T20" fmla="*/ 1 w 38"/>
                    <a:gd name="T21" fmla="*/ 52 h 136"/>
                    <a:gd name="T22" fmla="*/ 6 w 38"/>
                    <a:gd name="T23" fmla="*/ 106 h 136"/>
                    <a:gd name="T24" fmla="*/ 5 w 38"/>
                    <a:gd name="T25" fmla="*/ 126 h 136"/>
                    <a:gd name="T26" fmla="*/ 3 w 38"/>
                    <a:gd name="T27" fmla="*/ 136 h 136"/>
                    <a:gd name="T28" fmla="*/ 37 w 38"/>
                    <a:gd name="T29" fmla="*/ 136 h 136"/>
                    <a:gd name="T30" fmla="*/ 38 w 38"/>
                    <a:gd name="T31" fmla="*/ 134 h 136"/>
                    <a:gd name="T32" fmla="*/ 38 w 38"/>
                    <a:gd name="T33" fmla="*/ 99 h 136"/>
                    <a:gd name="T34" fmla="*/ 36 w 38"/>
                    <a:gd name="T35" fmla="*/ 107 h 136"/>
                    <a:gd name="T36" fmla="*/ 34 w 38"/>
                    <a:gd name="T37" fmla="*/ 1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136">
                      <a:moveTo>
                        <a:pt x="34" y="114"/>
                      </a:moveTo>
                      <a:cubicBezTo>
                        <a:pt x="32" y="123"/>
                        <a:pt x="27" y="124"/>
                        <a:pt x="24" y="125"/>
                      </a:cubicBezTo>
                      <a:cubicBezTo>
                        <a:pt x="22" y="126"/>
                        <a:pt x="21" y="126"/>
                        <a:pt x="21" y="127"/>
                      </a:cubicBezTo>
                      <a:cubicBezTo>
                        <a:pt x="19" y="129"/>
                        <a:pt x="17" y="131"/>
                        <a:pt x="15" y="131"/>
                      </a:cubicBezTo>
                      <a:cubicBezTo>
                        <a:pt x="15" y="131"/>
                        <a:pt x="15" y="131"/>
                        <a:pt x="14" y="131"/>
                      </a:cubicBezTo>
                      <a:cubicBezTo>
                        <a:pt x="11" y="130"/>
                        <a:pt x="10" y="122"/>
                        <a:pt x="10" y="96"/>
                      </a:cubicBezTo>
                      <a:cubicBezTo>
                        <a:pt x="11" y="87"/>
                        <a:pt x="10" y="82"/>
                        <a:pt x="8" y="75"/>
                      </a:cubicBezTo>
                      <a:cubicBezTo>
                        <a:pt x="7" y="68"/>
                        <a:pt x="6" y="60"/>
                        <a:pt x="5" y="46"/>
                      </a:cubicBezTo>
                      <a:cubicBezTo>
                        <a:pt x="4" y="28"/>
                        <a:pt x="6" y="10"/>
                        <a:pt x="8" y="0"/>
                      </a:cubicBezTo>
                      <a:cubicBezTo>
                        <a:pt x="4" y="0"/>
                        <a:pt x="4" y="0"/>
                        <a:pt x="4" y="0"/>
                      </a:cubicBezTo>
                      <a:cubicBezTo>
                        <a:pt x="3" y="13"/>
                        <a:pt x="0" y="34"/>
                        <a:pt x="1" y="52"/>
                      </a:cubicBezTo>
                      <a:cubicBezTo>
                        <a:pt x="2" y="77"/>
                        <a:pt x="4" y="97"/>
                        <a:pt x="6" y="106"/>
                      </a:cubicBezTo>
                      <a:cubicBezTo>
                        <a:pt x="8" y="111"/>
                        <a:pt x="6" y="119"/>
                        <a:pt x="5" y="126"/>
                      </a:cubicBezTo>
                      <a:cubicBezTo>
                        <a:pt x="4" y="130"/>
                        <a:pt x="3" y="134"/>
                        <a:pt x="3" y="136"/>
                      </a:cubicBezTo>
                      <a:cubicBezTo>
                        <a:pt x="37" y="136"/>
                        <a:pt x="37" y="136"/>
                        <a:pt x="37" y="136"/>
                      </a:cubicBezTo>
                      <a:cubicBezTo>
                        <a:pt x="38" y="136"/>
                        <a:pt x="38" y="135"/>
                        <a:pt x="38" y="134"/>
                      </a:cubicBezTo>
                      <a:cubicBezTo>
                        <a:pt x="38" y="99"/>
                        <a:pt x="38" y="99"/>
                        <a:pt x="38" y="99"/>
                      </a:cubicBezTo>
                      <a:cubicBezTo>
                        <a:pt x="38" y="102"/>
                        <a:pt x="37" y="104"/>
                        <a:pt x="36" y="107"/>
                      </a:cubicBezTo>
                      <a:cubicBezTo>
                        <a:pt x="36" y="109"/>
                        <a:pt x="35" y="112"/>
                        <a:pt x="34"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5" name="Freeform 53">
                  <a:extLst>
                    <a:ext uri="{FF2B5EF4-FFF2-40B4-BE49-F238E27FC236}">
                      <a16:creationId xmlns:a16="http://schemas.microsoft.com/office/drawing/2014/main" id="{6FB5C24B-6898-4342-88BE-4410365235AC}"/>
                    </a:ext>
                  </a:extLst>
                </p:cNvPr>
                <p:cNvSpPr>
                  <a:spLocks/>
                </p:cNvSpPr>
                <p:nvPr/>
              </p:nvSpPr>
              <p:spPr bwMode="auto">
                <a:xfrm>
                  <a:off x="6127344" y="5302771"/>
                  <a:ext cx="210736" cy="848488"/>
                </a:xfrm>
                <a:custGeom>
                  <a:avLst/>
                  <a:gdLst>
                    <a:gd name="T0" fmla="*/ 1 w 32"/>
                    <a:gd name="T1" fmla="*/ 46 h 129"/>
                    <a:gd name="T2" fmla="*/ 5 w 32"/>
                    <a:gd name="T3" fmla="*/ 74 h 129"/>
                    <a:gd name="T4" fmla="*/ 7 w 32"/>
                    <a:gd name="T5" fmla="*/ 96 h 129"/>
                    <a:gd name="T6" fmla="*/ 9 w 32"/>
                    <a:gd name="T7" fmla="*/ 129 h 129"/>
                    <a:gd name="T8" fmla="*/ 13 w 32"/>
                    <a:gd name="T9" fmla="*/ 125 h 129"/>
                    <a:gd name="T10" fmla="*/ 17 w 32"/>
                    <a:gd name="T11" fmla="*/ 123 h 129"/>
                    <a:gd name="T12" fmla="*/ 26 w 32"/>
                    <a:gd name="T13" fmla="*/ 113 h 129"/>
                    <a:gd name="T14" fmla="*/ 28 w 32"/>
                    <a:gd name="T15" fmla="*/ 106 h 129"/>
                    <a:gd name="T16" fmla="*/ 32 w 32"/>
                    <a:gd name="T17" fmla="*/ 87 h 129"/>
                    <a:gd name="T18" fmla="*/ 32 w 32"/>
                    <a:gd name="T19" fmla="*/ 2 h 129"/>
                    <a:gd name="T20" fmla="*/ 31 w 32"/>
                    <a:gd name="T21" fmla="*/ 0 h 129"/>
                    <a:gd name="T22" fmla="*/ 28 w 32"/>
                    <a:gd name="T23" fmla="*/ 0 h 129"/>
                    <a:gd name="T24" fmla="*/ 28 w 32"/>
                    <a:gd name="T25" fmla="*/ 42 h 129"/>
                    <a:gd name="T26" fmla="*/ 28 w 32"/>
                    <a:gd name="T27" fmla="*/ 43 h 129"/>
                    <a:gd name="T28" fmla="*/ 19 w 32"/>
                    <a:gd name="T29" fmla="*/ 101 h 129"/>
                    <a:gd name="T30" fmla="*/ 15 w 32"/>
                    <a:gd name="T31" fmla="*/ 104 h 129"/>
                    <a:gd name="T32" fmla="*/ 15 w 32"/>
                    <a:gd name="T33" fmla="*/ 104 h 129"/>
                    <a:gd name="T34" fmla="*/ 11 w 32"/>
                    <a:gd name="T35" fmla="*/ 97 h 129"/>
                    <a:gd name="T36" fmla="*/ 9 w 32"/>
                    <a:gd name="T37" fmla="*/ 86 h 129"/>
                    <a:gd name="T38" fmla="*/ 8 w 32"/>
                    <a:gd name="T39" fmla="*/ 73 h 129"/>
                    <a:gd name="T40" fmla="*/ 5 w 32"/>
                    <a:gd name="T41" fmla="*/ 37 h 129"/>
                    <a:gd name="T42" fmla="*/ 8 w 32"/>
                    <a:gd name="T43" fmla="*/ 0 h 129"/>
                    <a:gd name="T44" fmla="*/ 4 w 32"/>
                    <a:gd name="T45" fmla="*/ 0 h 129"/>
                    <a:gd name="T46" fmla="*/ 1 w 32"/>
                    <a:gd name="T47" fmla="*/ 4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129">
                      <a:moveTo>
                        <a:pt x="1" y="46"/>
                      </a:moveTo>
                      <a:cubicBezTo>
                        <a:pt x="2" y="60"/>
                        <a:pt x="4" y="67"/>
                        <a:pt x="5" y="74"/>
                      </a:cubicBezTo>
                      <a:cubicBezTo>
                        <a:pt x="6" y="81"/>
                        <a:pt x="7" y="87"/>
                        <a:pt x="7" y="96"/>
                      </a:cubicBezTo>
                      <a:cubicBezTo>
                        <a:pt x="7" y="109"/>
                        <a:pt x="7" y="128"/>
                        <a:pt x="9" y="129"/>
                      </a:cubicBezTo>
                      <a:cubicBezTo>
                        <a:pt x="9" y="129"/>
                        <a:pt x="10" y="129"/>
                        <a:pt x="13" y="125"/>
                      </a:cubicBezTo>
                      <a:cubicBezTo>
                        <a:pt x="14" y="124"/>
                        <a:pt x="15" y="124"/>
                        <a:pt x="17" y="123"/>
                      </a:cubicBezTo>
                      <a:cubicBezTo>
                        <a:pt x="20" y="122"/>
                        <a:pt x="24" y="121"/>
                        <a:pt x="26" y="113"/>
                      </a:cubicBezTo>
                      <a:cubicBezTo>
                        <a:pt x="27" y="111"/>
                        <a:pt x="27" y="109"/>
                        <a:pt x="28" y="106"/>
                      </a:cubicBezTo>
                      <a:cubicBezTo>
                        <a:pt x="29" y="101"/>
                        <a:pt x="31" y="95"/>
                        <a:pt x="32" y="87"/>
                      </a:cubicBezTo>
                      <a:cubicBezTo>
                        <a:pt x="32" y="2"/>
                        <a:pt x="32" y="2"/>
                        <a:pt x="32" y="2"/>
                      </a:cubicBezTo>
                      <a:cubicBezTo>
                        <a:pt x="32" y="1"/>
                        <a:pt x="32" y="0"/>
                        <a:pt x="31" y="0"/>
                      </a:cubicBezTo>
                      <a:cubicBezTo>
                        <a:pt x="28" y="0"/>
                        <a:pt x="28" y="0"/>
                        <a:pt x="28" y="0"/>
                      </a:cubicBezTo>
                      <a:cubicBezTo>
                        <a:pt x="29" y="8"/>
                        <a:pt x="29" y="18"/>
                        <a:pt x="28" y="42"/>
                      </a:cubicBezTo>
                      <a:cubicBezTo>
                        <a:pt x="28" y="43"/>
                        <a:pt x="28" y="43"/>
                        <a:pt x="28" y="43"/>
                      </a:cubicBezTo>
                      <a:cubicBezTo>
                        <a:pt x="27" y="73"/>
                        <a:pt x="22" y="96"/>
                        <a:pt x="19" y="101"/>
                      </a:cubicBezTo>
                      <a:cubicBezTo>
                        <a:pt x="18" y="102"/>
                        <a:pt x="17" y="104"/>
                        <a:pt x="15" y="104"/>
                      </a:cubicBezTo>
                      <a:cubicBezTo>
                        <a:pt x="15" y="104"/>
                        <a:pt x="15" y="104"/>
                        <a:pt x="15" y="104"/>
                      </a:cubicBezTo>
                      <a:cubicBezTo>
                        <a:pt x="13" y="104"/>
                        <a:pt x="12" y="102"/>
                        <a:pt x="11" y="97"/>
                      </a:cubicBezTo>
                      <a:cubicBezTo>
                        <a:pt x="10" y="95"/>
                        <a:pt x="10" y="91"/>
                        <a:pt x="9" y="86"/>
                      </a:cubicBezTo>
                      <a:cubicBezTo>
                        <a:pt x="9" y="82"/>
                        <a:pt x="9" y="77"/>
                        <a:pt x="8" y="73"/>
                      </a:cubicBezTo>
                      <a:cubicBezTo>
                        <a:pt x="6" y="67"/>
                        <a:pt x="5" y="57"/>
                        <a:pt x="5" y="37"/>
                      </a:cubicBezTo>
                      <a:cubicBezTo>
                        <a:pt x="5" y="19"/>
                        <a:pt x="8" y="3"/>
                        <a:pt x="8" y="0"/>
                      </a:cubicBezTo>
                      <a:cubicBezTo>
                        <a:pt x="4" y="0"/>
                        <a:pt x="4" y="0"/>
                        <a:pt x="4" y="0"/>
                      </a:cubicBezTo>
                      <a:cubicBezTo>
                        <a:pt x="3" y="10"/>
                        <a:pt x="0" y="28"/>
                        <a:pt x="1" y="4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6" name="Freeform 54">
                  <a:extLst>
                    <a:ext uri="{FF2B5EF4-FFF2-40B4-BE49-F238E27FC236}">
                      <a16:creationId xmlns:a16="http://schemas.microsoft.com/office/drawing/2014/main" id="{D756BB9F-35DC-46FB-98A8-03D20F43FC12}"/>
                    </a:ext>
                  </a:extLst>
                </p:cNvPr>
                <p:cNvSpPr>
                  <a:spLocks/>
                </p:cNvSpPr>
                <p:nvPr/>
              </p:nvSpPr>
              <p:spPr bwMode="auto">
                <a:xfrm>
                  <a:off x="6177255" y="5302771"/>
                  <a:ext cx="127550" cy="671026"/>
                </a:xfrm>
                <a:custGeom>
                  <a:avLst/>
                  <a:gdLst>
                    <a:gd name="T0" fmla="*/ 4 w 20"/>
                    <a:gd name="T1" fmla="*/ 0 h 102"/>
                    <a:gd name="T2" fmla="*/ 1 w 20"/>
                    <a:gd name="T3" fmla="*/ 37 h 102"/>
                    <a:gd name="T4" fmla="*/ 3 w 20"/>
                    <a:gd name="T5" fmla="*/ 73 h 102"/>
                    <a:gd name="T6" fmla="*/ 5 w 20"/>
                    <a:gd name="T7" fmla="*/ 86 h 102"/>
                    <a:gd name="T8" fmla="*/ 6 w 20"/>
                    <a:gd name="T9" fmla="*/ 97 h 102"/>
                    <a:gd name="T10" fmla="*/ 8 w 20"/>
                    <a:gd name="T11" fmla="*/ 102 h 102"/>
                    <a:gd name="T12" fmla="*/ 10 w 20"/>
                    <a:gd name="T13" fmla="*/ 99 h 102"/>
                    <a:gd name="T14" fmla="*/ 19 w 20"/>
                    <a:gd name="T15" fmla="*/ 43 h 102"/>
                    <a:gd name="T16" fmla="*/ 19 w 20"/>
                    <a:gd name="T17" fmla="*/ 42 h 102"/>
                    <a:gd name="T18" fmla="*/ 18 w 20"/>
                    <a:gd name="T19" fmla="*/ 0 h 102"/>
                    <a:gd name="T20" fmla="*/ 16 w 20"/>
                    <a:gd name="T21" fmla="*/ 0 h 102"/>
                    <a:gd name="T22" fmla="*/ 16 w 20"/>
                    <a:gd name="T23" fmla="*/ 35 h 102"/>
                    <a:gd name="T24" fmla="*/ 11 w 20"/>
                    <a:gd name="T25" fmla="*/ 80 h 102"/>
                    <a:gd name="T26" fmla="*/ 10 w 20"/>
                    <a:gd name="T27" fmla="*/ 81 h 102"/>
                    <a:gd name="T28" fmla="*/ 9 w 20"/>
                    <a:gd name="T29" fmla="*/ 81 h 102"/>
                    <a:gd name="T30" fmla="*/ 6 w 20"/>
                    <a:gd name="T31" fmla="*/ 51 h 102"/>
                    <a:gd name="T32" fmla="*/ 6 w 20"/>
                    <a:gd name="T33" fmla="*/ 42 h 102"/>
                    <a:gd name="T34" fmla="*/ 7 w 20"/>
                    <a:gd name="T3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02">
                      <a:moveTo>
                        <a:pt x="4" y="0"/>
                      </a:moveTo>
                      <a:cubicBezTo>
                        <a:pt x="4" y="1"/>
                        <a:pt x="1" y="18"/>
                        <a:pt x="1" y="37"/>
                      </a:cubicBezTo>
                      <a:cubicBezTo>
                        <a:pt x="0" y="56"/>
                        <a:pt x="1" y="67"/>
                        <a:pt x="3" y="73"/>
                      </a:cubicBezTo>
                      <a:cubicBezTo>
                        <a:pt x="4" y="76"/>
                        <a:pt x="4" y="81"/>
                        <a:pt x="5" y="86"/>
                      </a:cubicBezTo>
                      <a:cubicBezTo>
                        <a:pt x="5" y="90"/>
                        <a:pt x="5" y="94"/>
                        <a:pt x="6" y="97"/>
                      </a:cubicBezTo>
                      <a:cubicBezTo>
                        <a:pt x="7" y="101"/>
                        <a:pt x="8" y="101"/>
                        <a:pt x="8" y="102"/>
                      </a:cubicBezTo>
                      <a:cubicBezTo>
                        <a:pt x="8" y="102"/>
                        <a:pt x="9" y="101"/>
                        <a:pt x="10" y="99"/>
                      </a:cubicBezTo>
                      <a:cubicBezTo>
                        <a:pt x="13" y="95"/>
                        <a:pt x="18" y="72"/>
                        <a:pt x="19" y="43"/>
                      </a:cubicBezTo>
                      <a:cubicBezTo>
                        <a:pt x="19" y="42"/>
                        <a:pt x="19" y="42"/>
                        <a:pt x="19" y="42"/>
                      </a:cubicBezTo>
                      <a:cubicBezTo>
                        <a:pt x="19" y="17"/>
                        <a:pt x="20" y="8"/>
                        <a:pt x="18" y="0"/>
                      </a:cubicBezTo>
                      <a:cubicBezTo>
                        <a:pt x="16" y="0"/>
                        <a:pt x="16" y="0"/>
                        <a:pt x="16" y="0"/>
                      </a:cubicBezTo>
                      <a:cubicBezTo>
                        <a:pt x="16" y="8"/>
                        <a:pt x="16" y="17"/>
                        <a:pt x="16" y="35"/>
                      </a:cubicBezTo>
                      <a:cubicBezTo>
                        <a:pt x="16" y="56"/>
                        <a:pt x="13" y="75"/>
                        <a:pt x="11" y="80"/>
                      </a:cubicBezTo>
                      <a:cubicBezTo>
                        <a:pt x="11" y="81"/>
                        <a:pt x="10" y="81"/>
                        <a:pt x="10" y="81"/>
                      </a:cubicBezTo>
                      <a:cubicBezTo>
                        <a:pt x="10" y="81"/>
                        <a:pt x="10" y="81"/>
                        <a:pt x="9" y="81"/>
                      </a:cubicBezTo>
                      <a:cubicBezTo>
                        <a:pt x="8" y="81"/>
                        <a:pt x="7" y="79"/>
                        <a:pt x="6" y="51"/>
                      </a:cubicBezTo>
                      <a:cubicBezTo>
                        <a:pt x="6" y="48"/>
                        <a:pt x="6" y="45"/>
                        <a:pt x="6" y="42"/>
                      </a:cubicBezTo>
                      <a:cubicBezTo>
                        <a:pt x="5" y="26"/>
                        <a:pt x="7" y="8"/>
                        <a:pt x="7" y="0"/>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7" name="Freeform 55">
                  <a:extLst>
                    <a:ext uri="{FF2B5EF4-FFF2-40B4-BE49-F238E27FC236}">
                      <a16:creationId xmlns:a16="http://schemas.microsoft.com/office/drawing/2014/main" id="{F301A4C5-B9ED-4B42-ABBF-C226CF0B2467}"/>
                    </a:ext>
                  </a:extLst>
                </p:cNvPr>
                <p:cNvSpPr>
                  <a:spLocks/>
                </p:cNvSpPr>
                <p:nvPr/>
              </p:nvSpPr>
              <p:spPr bwMode="auto">
                <a:xfrm>
                  <a:off x="6227167" y="5302771"/>
                  <a:ext cx="38820" cy="493565"/>
                </a:xfrm>
                <a:custGeom>
                  <a:avLst/>
                  <a:gdLst>
                    <a:gd name="T0" fmla="*/ 0 w 6"/>
                    <a:gd name="T1" fmla="*/ 42 h 75"/>
                    <a:gd name="T2" fmla="*/ 1 w 6"/>
                    <a:gd name="T3" fmla="*/ 51 h 75"/>
                    <a:gd name="T4" fmla="*/ 2 w 6"/>
                    <a:gd name="T5" fmla="*/ 75 h 75"/>
                    <a:gd name="T6" fmla="*/ 5 w 6"/>
                    <a:gd name="T7" fmla="*/ 35 h 75"/>
                    <a:gd name="T8" fmla="*/ 5 w 6"/>
                    <a:gd name="T9" fmla="*/ 0 h 75"/>
                    <a:gd name="T10" fmla="*/ 2 w 6"/>
                    <a:gd name="T11" fmla="*/ 0 h 75"/>
                    <a:gd name="T12" fmla="*/ 0 w 6"/>
                    <a:gd name="T13" fmla="*/ 42 h 75"/>
                  </a:gdLst>
                  <a:ahLst/>
                  <a:cxnLst>
                    <a:cxn ang="0">
                      <a:pos x="T0" y="T1"/>
                    </a:cxn>
                    <a:cxn ang="0">
                      <a:pos x="T2" y="T3"/>
                    </a:cxn>
                    <a:cxn ang="0">
                      <a:pos x="T4" y="T5"/>
                    </a:cxn>
                    <a:cxn ang="0">
                      <a:pos x="T6" y="T7"/>
                    </a:cxn>
                    <a:cxn ang="0">
                      <a:pos x="T8" y="T9"/>
                    </a:cxn>
                    <a:cxn ang="0">
                      <a:pos x="T10" y="T11"/>
                    </a:cxn>
                    <a:cxn ang="0">
                      <a:pos x="T12" y="T13"/>
                    </a:cxn>
                  </a:cxnLst>
                  <a:rect l="0" t="0" r="r" b="b"/>
                  <a:pathLst>
                    <a:path w="6" h="75">
                      <a:moveTo>
                        <a:pt x="0" y="42"/>
                      </a:moveTo>
                      <a:cubicBezTo>
                        <a:pt x="0" y="45"/>
                        <a:pt x="1" y="48"/>
                        <a:pt x="1" y="51"/>
                      </a:cubicBezTo>
                      <a:cubicBezTo>
                        <a:pt x="1" y="61"/>
                        <a:pt x="1" y="70"/>
                        <a:pt x="2" y="75"/>
                      </a:cubicBezTo>
                      <a:cubicBezTo>
                        <a:pt x="3" y="68"/>
                        <a:pt x="5" y="53"/>
                        <a:pt x="5" y="35"/>
                      </a:cubicBezTo>
                      <a:cubicBezTo>
                        <a:pt x="6" y="17"/>
                        <a:pt x="6" y="8"/>
                        <a:pt x="5" y="0"/>
                      </a:cubicBezTo>
                      <a:cubicBezTo>
                        <a:pt x="2" y="0"/>
                        <a:pt x="2" y="0"/>
                        <a:pt x="2" y="0"/>
                      </a:cubicBezTo>
                      <a:cubicBezTo>
                        <a:pt x="1" y="8"/>
                        <a:pt x="0" y="26"/>
                        <a:pt x="0" y="4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841" name="グループ化 840">
                <a:extLst>
                  <a:ext uri="{FF2B5EF4-FFF2-40B4-BE49-F238E27FC236}">
                    <a16:creationId xmlns:a16="http://schemas.microsoft.com/office/drawing/2014/main" id="{F275F79E-C93E-409F-B4B7-9E0DE68F6769}"/>
                  </a:ext>
                </a:extLst>
              </p:cNvPr>
              <p:cNvGrpSpPr/>
              <p:nvPr/>
            </p:nvGrpSpPr>
            <p:grpSpPr>
              <a:xfrm>
                <a:off x="6499989" y="5486679"/>
                <a:ext cx="310558" cy="887308"/>
                <a:chOff x="8717173" y="5313862"/>
                <a:chExt cx="310558" cy="887308"/>
              </a:xfrm>
            </p:grpSpPr>
            <p:sp>
              <p:nvSpPr>
                <p:cNvPr id="842" name="Freeform 56">
                  <a:extLst>
                    <a:ext uri="{FF2B5EF4-FFF2-40B4-BE49-F238E27FC236}">
                      <a16:creationId xmlns:a16="http://schemas.microsoft.com/office/drawing/2014/main" id="{9721D3DA-9B10-4555-8C42-73234599851A}"/>
                    </a:ext>
                  </a:extLst>
                </p:cNvPr>
                <p:cNvSpPr>
                  <a:spLocks/>
                </p:cNvSpPr>
                <p:nvPr/>
              </p:nvSpPr>
              <p:spPr bwMode="auto">
                <a:xfrm>
                  <a:off x="8789267" y="5313862"/>
                  <a:ext cx="99822" cy="887308"/>
                </a:xfrm>
                <a:custGeom>
                  <a:avLst/>
                  <a:gdLst>
                    <a:gd name="T0" fmla="*/ 10 w 16"/>
                    <a:gd name="T1" fmla="*/ 120 h 135"/>
                    <a:gd name="T2" fmla="*/ 7 w 16"/>
                    <a:gd name="T3" fmla="*/ 103 h 135"/>
                    <a:gd name="T4" fmla="*/ 4 w 16"/>
                    <a:gd name="T5" fmla="*/ 68 h 135"/>
                    <a:gd name="T6" fmla="*/ 3 w 16"/>
                    <a:gd name="T7" fmla="*/ 51 h 135"/>
                    <a:gd name="T8" fmla="*/ 6 w 16"/>
                    <a:gd name="T9" fmla="*/ 0 h 135"/>
                    <a:gd name="T10" fmla="*/ 1 w 16"/>
                    <a:gd name="T11" fmla="*/ 0 h 135"/>
                    <a:gd name="T12" fmla="*/ 0 w 16"/>
                    <a:gd name="T13" fmla="*/ 68 h 135"/>
                    <a:gd name="T14" fmla="*/ 4 w 16"/>
                    <a:gd name="T15" fmla="*/ 126 h 135"/>
                    <a:gd name="T16" fmla="*/ 4 w 16"/>
                    <a:gd name="T17" fmla="*/ 127 h 135"/>
                    <a:gd name="T18" fmla="*/ 6 w 16"/>
                    <a:gd name="T19" fmla="*/ 135 h 135"/>
                    <a:gd name="T20" fmla="*/ 16 w 16"/>
                    <a:gd name="T21" fmla="*/ 135 h 135"/>
                    <a:gd name="T22" fmla="*/ 14 w 16"/>
                    <a:gd name="T23" fmla="*/ 135 h 135"/>
                    <a:gd name="T24" fmla="*/ 10 w 16"/>
                    <a:gd name="T25" fmla="*/ 12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35">
                      <a:moveTo>
                        <a:pt x="10" y="120"/>
                      </a:moveTo>
                      <a:cubicBezTo>
                        <a:pt x="9" y="115"/>
                        <a:pt x="8" y="110"/>
                        <a:pt x="7" y="103"/>
                      </a:cubicBezTo>
                      <a:cubicBezTo>
                        <a:pt x="5" y="89"/>
                        <a:pt x="5" y="83"/>
                        <a:pt x="4" y="68"/>
                      </a:cubicBezTo>
                      <a:cubicBezTo>
                        <a:pt x="4" y="63"/>
                        <a:pt x="4" y="58"/>
                        <a:pt x="3" y="51"/>
                      </a:cubicBezTo>
                      <a:cubicBezTo>
                        <a:pt x="3" y="30"/>
                        <a:pt x="5" y="9"/>
                        <a:pt x="6" y="0"/>
                      </a:cubicBezTo>
                      <a:cubicBezTo>
                        <a:pt x="1" y="0"/>
                        <a:pt x="1" y="0"/>
                        <a:pt x="1" y="0"/>
                      </a:cubicBezTo>
                      <a:cubicBezTo>
                        <a:pt x="1" y="11"/>
                        <a:pt x="0" y="41"/>
                        <a:pt x="0" y="68"/>
                      </a:cubicBezTo>
                      <a:cubicBezTo>
                        <a:pt x="1" y="99"/>
                        <a:pt x="2" y="114"/>
                        <a:pt x="4" y="126"/>
                      </a:cubicBezTo>
                      <a:cubicBezTo>
                        <a:pt x="4" y="127"/>
                        <a:pt x="4" y="127"/>
                        <a:pt x="4" y="127"/>
                      </a:cubicBezTo>
                      <a:cubicBezTo>
                        <a:pt x="5" y="130"/>
                        <a:pt x="6" y="133"/>
                        <a:pt x="6" y="135"/>
                      </a:cubicBezTo>
                      <a:cubicBezTo>
                        <a:pt x="16" y="135"/>
                        <a:pt x="16" y="135"/>
                        <a:pt x="16" y="135"/>
                      </a:cubicBezTo>
                      <a:cubicBezTo>
                        <a:pt x="15" y="135"/>
                        <a:pt x="14" y="135"/>
                        <a:pt x="14" y="135"/>
                      </a:cubicBezTo>
                      <a:cubicBezTo>
                        <a:pt x="11" y="134"/>
                        <a:pt x="11" y="129"/>
                        <a:pt x="10" y="12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3" name="Freeform 57">
                  <a:extLst>
                    <a:ext uri="{FF2B5EF4-FFF2-40B4-BE49-F238E27FC236}">
                      <a16:creationId xmlns:a16="http://schemas.microsoft.com/office/drawing/2014/main" id="{C30CB916-B90A-41DC-A8E6-8F341E58BD57}"/>
                    </a:ext>
                  </a:extLst>
                </p:cNvPr>
                <p:cNvSpPr>
                  <a:spLocks/>
                </p:cNvSpPr>
                <p:nvPr/>
              </p:nvSpPr>
              <p:spPr bwMode="auto">
                <a:xfrm>
                  <a:off x="8733810" y="5313862"/>
                  <a:ext cx="77639" cy="887308"/>
                </a:xfrm>
                <a:custGeom>
                  <a:avLst/>
                  <a:gdLst>
                    <a:gd name="T0" fmla="*/ 10 w 12"/>
                    <a:gd name="T1" fmla="*/ 127 h 135"/>
                    <a:gd name="T2" fmla="*/ 6 w 12"/>
                    <a:gd name="T3" fmla="*/ 67 h 135"/>
                    <a:gd name="T4" fmla="*/ 7 w 12"/>
                    <a:gd name="T5" fmla="*/ 0 h 135"/>
                    <a:gd name="T6" fmla="*/ 3 w 12"/>
                    <a:gd name="T7" fmla="*/ 0 h 135"/>
                    <a:gd name="T8" fmla="*/ 2 w 12"/>
                    <a:gd name="T9" fmla="*/ 32 h 135"/>
                    <a:gd name="T10" fmla="*/ 4 w 12"/>
                    <a:gd name="T11" fmla="*/ 107 h 135"/>
                    <a:gd name="T12" fmla="*/ 7 w 12"/>
                    <a:gd name="T13" fmla="*/ 135 h 135"/>
                    <a:gd name="T14" fmla="*/ 12 w 12"/>
                    <a:gd name="T15" fmla="*/ 135 h 135"/>
                    <a:gd name="T16" fmla="*/ 10 w 12"/>
                    <a:gd name="T17" fmla="*/ 128 h 135"/>
                    <a:gd name="T18" fmla="*/ 10 w 12"/>
                    <a:gd name="T19"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5">
                      <a:moveTo>
                        <a:pt x="10" y="127"/>
                      </a:moveTo>
                      <a:cubicBezTo>
                        <a:pt x="7" y="115"/>
                        <a:pt x="7" y="98"/>
                        <a:pt x="6" y="67"/>
                      </a:cubicBezTo>
                      <a:cubicBezTo>
                        <a:pt x="5" y="42"/>
                        <a:pt x="6" y="11"/>
                        <a:pt x="7" y="0"/>
                      </a:cubicBezTo>
                      <a:cubicBezTo>
                        <a:pt x="3" y="0"/>
                        <a:pt x="3" y="0"/>
                        <a:pt x="3" y="0"/>
                      </a:cubicBezTo>
                      <a:cubicBezTo>
                        <a:pt x="3" y="6"/>
                        <a:pt x="2" y="17"/>
                        <a:pt x="2" y="32"/>
                      </a:cubicBezTo>
                      <a:cubicBezTo>
                        <a:pt x="0" y="74"/>
                        <a:pt x="2" y="89"/>
                        <a:pt x="4" y="107"/>
                      </a:cubicBezTo>
                      <a:cubicBezTo>
                        <a:pt x="6" y="121"/>
                        <a:pt x="7" y="132"/>
                        <a:pt x="7" y="135"/>
                      </a:cubicBezTo>
                      <a:cubicBezTo>
                        <a:pt x="12" y="135"/>
                        <a:pt x="12" y="135"/>
                        <a:pt x="12" y="135"/>
                      </a:cubicBezTo>
                      <a:cubicBezTo>
                        <a:pt x="11" y="133"/>
                        <a:pt x="11" y="131"/>
                        <a:pt x="10" y="128"/>
                      </a:cubicBezTo>
                      <a:lnTo>
                        <a:pt x="10" y="1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4" name="Freeform 58">
                  <a:extLst>
                    <a:ext uri="{FF2B5EF4-FFF2-40B4-BE49-F238E27FC236}">
                      <a16:creationId xmlns:a16="http://schemas.microsoft.com/office/drawing/2014/main" id="{8A031C88-B789-4F09-9FAA-5BCEA2B60F77}"/>
                    </a:ext>
                  </a:extLst>
                </p:cNvPr>
                <p:cNvSpPr>
                  <a:spLocks/>
                </p:cNvSpPr>
                <p:nvPr/>
              </p:nvSpPr>
              <p:spPr bwMode="auto">
                <a:xfrm>
                  <a:off x="8717173" y="5313862"/>
                  <a:ext cx="49911" cy="887308"/>
                </a:xfrm>
                <a:custGeom>
                  <a:avLst/>
                  <a:gdLst>
                    <a:gd name="T0" fmla="*/ 2 w 8"/>
                    <a:gd name="T1" fmla="*/ 32 h 135"/>
                    <a:gd name="T2" fmla="*/ 3 w 8"/>
                    <a:gd name="T3" fmla="*/ 0 h 135"/>
                    <a:gd name="T4" fmla="*/ 3 w 8"/>
                    <a:gd name="T5" fmla="*/ 0 h 135"/>
                    <a:gd name="T6" fmla="*/ 1 w 8"/>
                    <a:gd name="T7" fmla="*/ 0 h 135"/>
                    <a:gd name="T8" fmla="*/ 0 w 8"/>
                    <a:gd name="T9" fmla="*/ 1 h 135"/>
                    <a:gd name="T10" fmla="*/ 0 w 8"/>
                    <a:gd name="T11" fmla="*/ 132 h 135"/>
                    <a:gd name="T12" fmla="*/ 2 w 8"/>
                    <a:gd name="T13" fmla="*/ 135 h 135"/>
                    <a:gd name="T14" fmla="*/ 8 w 8"/>
                    <a:gd name="T15" fmla="*/ 135 h 135"/>
                    <a:gd name="T16" fmla="*/ 8 w 8"/>
                    <a:gd name="T17" fmla="*/ 135 h 135"/>
                    <a:gd name="T18" fmla="*/ 5 w 8"/>
                    <a:gd name="T19" fmla="*/ 107 h 135"/>
                    <a:gd name="T20" fmla="*/ 2 w 8"/>
                    <a:gd name="T21" fmla="*/ 3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35">
                      <a:moveTo>
                        <a:pt x="2" y="32"/>
                      </a:moveTo>
                      <a:cubicBezTo>
                        <a:pt x="3" y="17"/>
                        <a:pt x="3" y="6"/>
                        <a:pt x="3" y="0"/>
                      </a:cubicBezTo>
                      <a:cubicBezTo>
                        <a:pt x="3" y="0"/>
                        <a:pt x="3" y="0"/>
                        <a:pt x="3" y="0"/>
                      </a:cubicBezTo>
                      <a:cubicBezTo>
                        <a:pt x="1" y="0"/>
                        <a:pt x="1" y="0"/>
                        <a:pt x="1" y="0"/>
                      </a:cubicBezTo>
                      <a:cubicBezTo>
                        <a:pt x="0" y="0"/>
                        <a:pt x="0" y="0"/>
                        <a:pt x="0" y="1"/>
                      </a:cubicBezTo>
                      <a:cubicBezTo>
                        <a:pt x="0" y="132"/>
                        <a:pt x="0" y="132"/>
                        <a:pt x="0" y="132"/>
                      </a:cubicBezTo>
                      <a:cubicBezTo>
                        <a:pt x="0" y="135"/>
                        <a:pt x="0" y="135"/>
                        <a:pt x="2" y="135"/>
                      </a:cubicBezTo>
                      <a:cubicBezTo>
                        <a:pt x="8" y="135"/>
                        <a:pt x="8" y="135"/>
                        <a:pt x="8" y="135"/>
                      </a:cubicBezTo>
                      <a:cubicBezTo>
                        <a:pt x="8" y="135"/>
                        <a:pt x="8" y="135"/>
                        <a:pt x="8" y="135"/>
                      </a:cubicBezTo>
                      <a:cubicBezTo>
                        <a:pt x="8" y="131"/>
                        <a:pt x="6" y="121"/>
                        <a:pt x="5" y="107"/>
                      </a:cubicBezTo>
                      <a:cubicBezTo>
                        <a:pt x="3" y="89"/>
                        <a:pt x="1" y="59"/>
                        <a:pt x="2" y="3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5" name="Freeform 59">
                  <a:extLst>
                    <a:ext uri="{FF2B5EF4-FFF2-40B4-BE49-F238E27FC236}">
                      <a16:creationId xmlns:a16="http://schemas.microsoft.com/office/drawing/2014/main" id="{FDE1B705-6302-4EDD-95E9-77C4D026A88E}"/>
                    </a:ext>
                  </a:extLst>
                </p:cNvPr>
                <p:cNvSpPr>
                  <a:spLocks/>
                </p:cNvSpPr>
                <p:nvPr/>
              </p:nvSpPr>
              <p:spPr bwMode="auto">
                <a:xfrm>
                  <a:off x="8889089" y="5313862"/>
                  <a:ext cx="138642" cy="887308"/>
                </a:xfrm>
                <a:custGeom>
                  <a:avLst/>
                  <a:gdLst>
                    <a:gd name="T0" fmla="*/ 19 w 21"/>
                    <a:gd name="T1" fmla="*/ 0 h 135"/>
                    <a:gd name="T2" fmla="*/ 14 w 21"/>
                    <a:gd name="T3" fmla="*/ 0 h 135"/>
                    <a:gd name="T4" fmla="*/ 15 w 21"/>
                    <a:gd name="T5" fmla="*/ 60 h 135"/>
                    <a:gd name="T6" fmla="*/ 10 w 21"/>
                    <a:gd name="T7" fmla="*/ 114 h 135"/>
                    <a:gd name="T8" fmla="*/ 9 w 21"/>
                    <a:gd name="T9" fmla="*/ 121 h 135"/>
                    <a:gd name="T10" fmla="*/ 3 w 21"/>
                    <a:gd name="T11" fmla="*/ 134 h 135"/>
                    <a:gd name="T12" fmla="*/ 0 w 21"/>
                    <a:gd name="T13" fmla="*/ 135 h 135"/>
                    <a:gd name="T14" fmla="*/ 18 w 21"/>
                    <a:gd name="T15" fmla="*/ 135 h 135"/>
                    <a:gd name="T16" fmla="*/ 21 w 21"/>
                    <a:gd name="T17" fmla="*/ 132 h 135"/>
                    <a:gd name="T18" fmla="*/ 21 w 21"/>
                    <a:gd name="T19" fmla="*/ 2 h 135"/>
                    <a:gd name="T20" fmla="*/ 19 w 21"/>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5">
                      <a:moveTo>
                        <a:pt x="19" y="0"/>
                      </a:moveTo>
                      <a:cubicBezTo>
                        <a:pt x="14" y="0"/>
                        <a:pt x="14" y="0"/>
                        <a:pt x="14" y="0"/>
                      </a:cubicBezTo>
                      <a:cubicBezTo>
                        <a:pt x="15" y="14"/>
                        <a:pt x="16" y="33"/>
                        <a:pt x="15" y="60"/>
                      </a:cubicBezTo>
                      <a:cubicBezTo>
                        <a:pt x="14" y="89"/>
                        <a:pt x="12" y="103"/>
                        <a:pt x="10" y="114"/>
                      </a:cubicBezTo>
                      <a:cubicBezTo>
                        <a:pt x="9" y="116"/>
                        <a:pt x="9" y="119"/>
                        <a:pt x="9" y="121"/>
                      </a:cubicBezTo>
                      <a:cubicBezTo>
                        <a:pt x="8" y="127"/>
                        <a:pt x="6" y="132"/>
                        <a:pt x="3" y="134"/>
                      </a:cubicBezTo>
                      <a:cubicBezTo>
                        <a:pt x="2" y="135"/>
                        <a:pt x="1" y="135"/>
                        <a:pt x="0" y="135"/>
                      </a:cubicBezTo>
                      <a:cubicBezTo>
                        <a:pt x="18" y="135"/>
                        <a:pt x="18" y="135"/>
                        <a:pt x="18" y="135"/>
                      </a:cubicBezTo>
                      <a:cubicBezTo>
                        <a:pt x="20" y="135"/>
                        <a:pt x="21" y="134"/>
                        <a:pt x="21" y="132"/>
                      </a:cubicBezTo>
                      <a:cubicBezTo>
                        <a:pt x="21" y="2"/>
                        <a:pt x="21" y="2"/>
                        <a:pt x="21" y="2"/>
                      </a:cubicBezTo>
                      <a:cubicBezTo>
                        <a:pt x="21" y="0"/>
                        <a:pt x="21" y="0"/>
                        <a:pt x="19"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6" name="Freeform 60">
                  <a:extLst>
                    <a:ext uri="{FF2B5EF4-FFF2-40B4-BE49-F238E27FC236}">
                      <a16:creationId xmlns:a16="http://schemas.microsoft.com/office/drawing/2014/main" id="{ACED6AFE-B07B-46D6-86A4-B6EAADD4B612}"/>
                    </a:ext>
                  </a:extLst>
                </p:cNvPr>
                <p:cNvSpPr>
                  <a:spLocks/>
                </p:cNvSpPr>
                <p:nvPr/>
              </p:nvSpPr>
              <p:spPr bwMode="auto">
                <a:xfrm>
                  <a:off x="8883544" y="5313862"/>
                  <a:ext cx="44365" cy="671026"/>
                </a:xfrm>
                <a:custGeom>
                  <a:avLst/>
                  <a:gdLst>
                    <a:gd name="T0" fmla="*/ 2 w 7"/>
                    <a:gd name="T1" fmla="*/ 102 h 102"/>
                    <a:gd name="T2" fmla="*/ 2 w 7"/>
                    <a:gd name="T3" fmla="*/ 102 h 102"/>
                    <a:gd name="T4" fmla="*/ 6 w 7"/>
                    <a:gd name="T5" fmla="*/ 49 h 102"/>
                    <a:gd name="T6" fmla="*/ 6 w 7"/>
                    <a:gd name="T7" fmla="*/ 0 h 102"/>
                    <a:gd name="T8" fmla="*/ 3 w 7"/>
                    <a:gd name="T9" fmla="*/ 0 h 102"/>
                    <a:gd name="T10" fmla="*/ 0 w 7"/>
                    <a:gd name="T11" fmla="*/ 38 h 102"/>
                    <a:gd name="T12" fmla="*/ 1 w 7"/>
                    <a:gd name="T13" fmla="*/ 67 h 102"/>
                    <a:gd name="T14" fmla="*/ 2 w 7"/>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02">
                      <a:moveTo>
                        <a:pt x="2" y="102"/>
                      </a:moveTo>
                      <a:cubicBezTo>
                        <a:pt x="2" y="102"/>
                        <a:pt x="2" y="102"/>
                        <a:pt x="2" y="102"/>
                      </a:cubicBezTo>
                      <a:cubicBezTo>
                        <a:pt x="4" y="92"/>
                        <a:pt x="5" y="73"/>
                        <a:pt x="6" y="49"/>
                      </a:cubicBezTo>
                      <a:cubicBezTo>
                        <a:pt x="6" y="25"/>
                        <a:pt x="7" y="11"/>
                        <a:pt x="6" y="0"/>
                      </a:cubicBezTo>
                      <a:cubicBezTo>
                        <a:pt x="3" y="0"/>
                        <a:pt x="3" y="0"/>
                        <a:pt x="3" y="0"/>
                      </a:cubicBezTo>
                      <a:cubicBezTo>
                        <a:pt x="2" y="8"/>
                        <a:pt x="1" y="22"/>
                        <a:pt x="0" y="38"/>
                      </a:cubicBezTo>
                      <a:cubicBezTo>
                        <a:pt x="0" y="42"/>
                        <a:pt x="1" y="63"/>
                        <a:pt x="1" y="67"/>
                      </a:cubicBezTo>
                      <a:cubicBezTo>
                        <a:pt x="1" y="79"/>
                        <a:pt x="1" y="94"/>
                        <a:pt x="2" y="10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7" name="Freeform 61">
                  <a:extLst>
                    <a:ext uri="{FF2B5EF4-FFF2-40B4-BE49-F238E27FC236}">
                      <a16:creationId xmlns:a16="http://schemas.microsoft.com/office/drawing/2014/main" id="{2D6AE2BA-FACA-4125-82FF-24D0F941BE12}"/>
                    </a:ext>
                  </a:extLst>
                </p:cNvPr>
                <p:cNvSpPr>
                  <a:spLocks/>
                </p:cNvSpPr>
                <p:nvPr/>
              </p:nvSpPr>
              <p:spPr bwMode="auto">
                <a:xfrm>
                  <a:off x="8822541" y="5313862"/>
                  <a:ext cx="149733" cy="870671"/>
                </a:xfrm>
                <a:custGeom>
                  <a:avLst/>
                  <a:gdLst>
                    <a:gd name="T0" fmla="*/ 5 w 24"/>
                    <a:gd name="T1" fmla="*/ 0 h 132"/>
                    <a:gd name="T2" fmla="*/ 3 w 24"/>
                    <a:gd name="T3" fmla="*/ 0 h 132"/>
                    <a:gd name="T4" fmla="*/ 1 w 24"/>
                    <a:gd name="T5" fmla="*/ 51 h 132"/>
                    <a:gd name="T6" fmla="*/ 1 w 24"/>
                    <a:gd name="T7" fmla="*/ 69 h 132"/>
                    <a:gd name="T8" fmla="*/ 5 w 24"/>
                    <a:gd name="T9" fmla="*/ 102 h 132"/>
                    <a:gd name="T10" fmla="*/ 7 w 24"/>
                    <a:gd name="T11" fmla="*/ 119 h 132"/>
                    <a:gd name="T12" fmla="*/ 10 w 24"/>
                    <a:gd name="T13" fmla="*/ 132 h 132"/>
                    <a:gd name="T14" fmla="*/ 13 w 24"/>
                    <a:gd name="T15" fmla="*/ 131 h 132"/>
                    <a:gd name="T16" fmla="*/ 17 w 24"/>
                    <a:gd name="T17" fmla="*/ 120 h 132"/>
                    <a:gd name="T18" fmla="*/ 18 w 24"/>
                    <a:gd name="T19" fmla="*/ 113 h 132"/>
                    <a:gd name="T20" fmla="*/ 22 w 24"/>
                    <a:gd name="T21" fmla="*/ 66 h 132"/>
                    <a:gd name="T22" fmla="*/ 23 w 24"/>
                    <a:gd name="T23" fmla="*/ 0 h 132"/>
                    <a:gd name="T24" fmla="*/ 22 w 24"/>
                    <a:gd name="T25" fmla="*/ 0 h 132"/>
                    <a:gd name="T26" fmla="*/ 20 w 24"/>
                    <a:gd name="T27" fmla="*/ 0 h 132"/>
                    <a:gd name="T28" fmla="*/ 19 w 24"/>
                    <a:gd name="T29" fmla="*/ 0 h 132"/>
                    <a:gd name="T30" fmla="*/ 19 w 24"/>
                    <a:gd name="T31" fmla="*/ 52 h 132"/>
                    <a:gd name="T32" fmla="*/ 13 w 24"/>
                    <a:gd name="T33" fmla="*/ 105 h 132"/>
                    <a:gd name="T34" fmla="*/ 11 w 24"/>
                    <a:gd name="T35" fmla="*/ 107 h 132"/>
                    <a:gd name="T36" fmla="*/ 11 w 24"/>
                    <a:gd name="T37" fmla="*/ 107 h 132"/>
                    <a:gd name="T38" fmla="*/ 9 w 24"/>
                    <a:gd name="T39" fmla="*/ 65 h 132"/>
                    <a:gd name="T40" fmla="*/ 8 w 24"/>
                    <a:gd name="T41" fmla="*/ 48 h 132"/>
                    <a:gd name="T42" fmla="*/ 10 w 24"/>
                    <a:gd name="T43" fmla="*/ 0 h 132"/>
                    <a:gd name="T44" fmla="*/ 8 w 24"/>
                    <a:gd name="T45" fmla="*/ 0 h 132"/>
                    <a:gd name="T46" fmla="*/ 5 w 24"/>
                    <a:gd name="T47"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132">
                      <a:moveTo>
                        <a:pt x="5" y="0"/>
                      </a:moveTo>
                      <a:cubicBezTo>
                        <a:pt x="3" y="0"/>
                        <a:pt x="3" y="0"/>
                        <a:pt x="3" y="0"/>
                      </a:cubicBezTo>
                      <a:cubicBezTo>
                        <a:pt x="2" y="8"/>
                        <a:pt x="0" y="29"/>
                        <a:pt x="1" y="51"/>
                      </a:cubicBezTo>
                      <a:cubicBezTo>
                        <a:pt x="1" y="57"/>
                        <a:pt x="1" y="65"/>
                        <a:pt x="1" y="69"/>
                      </a:cubicBezTo>
                      <a:cubicBezTo>
                        <a:pt x="1" y="84"/>
                        <a:pt x="2" y="88"/>
                        <a:pt x="5" y="102"/>
                      </a:cubicBezTo>
                      <a:cubicBezTo>
                        <a:pt x="6" y="109"/>
                        <a:pt x="6" y="115"/>
                        <a:pt x="7" y="119"/>
                      </a:cubicBezTo>
                      <a:cubicBezTo>
                        <a:pt x="8" y="125"/>
                        <a:pt x="9" y="131"/>
                        <a:pt x="10" y="132"/>
                      </a:cubicBezTo>
                      <a:cubicBezTo>
                        <a:pt x="10" y="132"/>
                        <a:pt x="11" y="132"/>
                        <a:pt x="13" y="131"/>
                      </a:cubicBezTo>
                      <a:cubicBezTo>
                        <a:pt x="15" y="129"/>
                        <a:pt x="16" y="126"/>
                        <a:pt x="17" y="120"/>
                      </a:cubicBezTo>
                      <a:cubicBezTo>
                        <a:pt x="17" y="118"/>
                        <a:pt x="18" y="116"/>
                        <a:pt x="18" y="113"/>
                      </a:cubicBezTo>
                      <a:cubicBezTo>
                        <a:pt x="20" y="102"/>
                        <a:pt x="22" y="95"/>
                        <a:pt x="22" y="66"/>
                      </a:cubicBezTo>
                      <a:cubicBezTo>
                        <a:pt x="23" y="39"/>
                        <a:pt x="24" y="14"/>
                        <a:pt x="23" y="0"/>
                      </a:cubicBezTo>
                      <a:cubicBezTo>
                        <a:pt x="22" y="0"/>
                        <a:pt x="22" y="0"/>
                        <a:pt x="22" y="0"/>
                      </a:cubicBezTo>
                      <a:cubicBezTo>
                        <a:pt x="20" y="0"/>
                        <a:pt x="20" y="0"/>
                        <a:pt x="20" y="0"/>
                      </a:cubicBezTo>
                      <a:cubicBezTo>
                        <a:pt x="19" y="0"/>
                        <a:pt x="19" y="0"/>
                        <a:pt x="19" y="0"/>
                      </a:cubicBezTo>
                      <a:cubicBezTo>
                        <a:pt x="19" y="9"/>
                        <a:pt x="19" y="28"/>
                        <a:pt x="19" y="52"/>
                      </a:cubicBezTo>
                      <a:cubicBezTo>
                        <a:pt x="18" y="91"/>
                        <a:pt x="15" y="99"/>
                        <a:pt x="13" y="105"/>
                      </a:cubicBezTo>
                      <a:cubicBezTo>
                        <a:pt x="13" y="107"/>
                        <a:pt x="12" y="107"/>
                        <a:pt x="11" y="107"/>
                      </a:cubicBezTo>
                      <a:cubicBezTo>
                        <a:pt x="11" y="107"/>
                        <a:pt x="11" y="107"/>
                        <a:pt x="11" y="107"/>
                      </a:cubicBezTo>
                      <a:cubicBezTo>
                        <a:pt x="9" y="106"/>
                        <a:pt x="10" y="100"/>
                        <a:pt x="9" y="65"/>
                      </a:cubicBezTo>
                      <a:cubicBezTo>
                        <a:pt x="9" y="61"/>
                        <a:pt x="8" y="52"/>
                        <a:pt x="8" y="48"/>
                      </a:cubicBezTo>
                      <a:cubicBezTo>
                        <a:pt x="7" y="28"/>
                        <a:pt x="9" y="9"/>
                        <a:pt x="10" y="0"/>
                      </a:cubicBezTo>
                      <a:cubicBezTo>
                        <a:pt x="8" y="0"/>
                        <a:pt x="8" y="0"/>
                        <a:pt x="8" y="0"/>
                      </a:cubicBezTo>
                      <a:cubicBezTo>
                        <a:pt x="5" y="0"/>
                        <a:pt x="5" y="0"/>
                        <a:pt x="5" y="0"/>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sp>
          <p:nvSpPr>
            <p:cNvPr id="839" name="テキスト ボックス 838">
              <a:extLst>
                <a:ext uri="{FF2B5EF4-FFF2-40B4-BE49-F238E27FC236}">
                  <a16:creationId xmlns:a16="http://schemas.microsoft.com/office/drawing/2014/main" id="{8F7F2E3E-5E97-4E79-9A41-394782BCCA8A}"/>
                </a:ext>
              </a:extLst>
            </p:cNvPr>
            <p:cNvSpPr txBox="1"/>
            <p:nvPr/>
          </p:nvSpPr>
          <p:spPr>
            <a:xfrm>
              <a:off x="5430054" y="6394309"/>
              <a:ext cx="1844753" cy="466044"/>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公園利用施設の</a:t>
              </a:r>
              <a:r>
                <a:rPr lang="en-US" altLang="ja-JP" dirty="0">
                  <a:solidFill>
                    <a:prstClr val="black"/>
                  </a:solidFill>
                </a:rPr>
                <a:t/>
              </a:r>
              <a:br>
                <a:rPr lang="en-US" altLang="ja-JP" dirty="0">
                  <a:solidFill>
                    <a:prstClr val="black"/>
                  </a:solidFill>
                </a:rPr>
              </a:br>
              <a:r>
                <a:rPr lang="ja-JP" altLang="en-US" dirty="0">
                  <a:solidFill>
                    <a:prstClr val="black"/>
                  </a:solidFill>
                </a:rPr>
                <a:t>木材利用</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866" name="グループ化 865">
            <a:extLst>
              <a:ext uri="{FF2B5EF4-FFF2-40B4-BE49-F238E27FC236}">
                <a16:creationId xmlns:a16="http://schemas.microsoft.com/office/drawing/2014/main" id="{98EB8388-4323-4CA4-BEB0-2C46DB2B2772}"/>
              </a:ext>
            </a:extLst>
          </p:cNvPr>
          <p:cNvGrpSpPr/>
          <p:nvPr/>
        </p:nvGrpSpPr>
        <p:grpSpPr>
          <a:xfrm flipH="1">
            <a:off x="8676515" y="4892892"/>
            <a:ext cx="1726379" cy="1065325"/>
            <a:chOff x="3038" y="1164463"/>
            <a:chExt cx="2997515" cy="1849731"/>
          </a:xfrm>
        </p:grpSpPr>
        <p:sp>
          <p:nvSpPr>
            <p:cNvPr id="867" name="Freeform 19">
              <a:extLst>
                <a:ext uri="{FF2B5EF4-FFF2-40B4-BE49-F238E27FC236}">
                  <a16:creationId xmlns:a16="http://schemas.microsoft.com/office/drawing/2014/main" id="{F1EFBED8-BABB-45BC-A952-B16DE29019CE}"/>
                </a:ext>
              </a:extLst>
            </p:cNvPr>
            <p:cNvSpPr>
              <a:spLocks noChangeAspect="1" noEditPoints="1"/>
            </p:cNvSpPr>
            <p:nvPr/>
          </p:nvSpPr>
          <p:spPr bwMode="auto">
            <a:xfrm>
              <a:off x="2714909" y="2555051"/>
              <a:ext cx="285644" cy="459143"/>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68" name="Freeform 19">
              <a:extLst>
                <a:ext uri="{FF2B5EF4-FFF2-40B4-BE49-F238E27FC236}">
                  <a16:creationId xmlns:a16="http://schemas.microsoft.com/office/drawing/2014/main" id="{1E70F6E7-5629-420A-AA4F-2AB64AC24588}"/>
                </a:ext>
              </a:extLst>
            </p:cNvPr>
            <p:cNvSpPr>
              <a:spLocks noChangeAspect="1" noEditPoints="1"/>
            </p:cNvSpPr>
            <p:nvPr/>
          </p:nvSpPr>
          <p:spPr bwMode="auto">
            <a:xfrm>
              <a:off x="2418343" y="2412471"/>
              <a:ext cx="366636" cy="58932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69" name="Freeform 19">
              <a:extLst>
                <a:ext uri="{FF2B5EF4-FFF2-40B4-BE49-F238E27FC236}">
                  <a16:creationId xmlns:a16="http://schemas.microsoft.com/office/drawing/2014/main" id="{66ABF6DF-372D-4B82-B6F9-90098EB92060}"/>
                </a:ext>
              </a:extLst>
            </p:cNvPr>
            <p:cNvSpPr>
              <a:spLocks noChangeAspect="1" noEditPoints="1"/>
            </p:cNvSpPr>
            <p:nvPr/>
          </p:nvSpPr>
          <p:spPr bwMode="auto">
            <a:xfrm>
              <a:off x="1907380" y="2167780"/>
              <a:ext cx="338625" cy="472336"/>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70" name="Freeform 19">
              <a:extLst>
                <a:ext uri="{FF2B5EF4-FFF2-40B4-BE49-F238E27FC236}">
                  <a16:creationId xmlns:a16="http://schemas.microsoft.com/office/drawing/2014/main" id="{AB8BE9F8-A3FD-4696-A5FA-A245F398F996}"/>
                </a:ext>
              </a:extLst>
            </p:cNvPr>
            <p:cNvSpPr>
              <a:spLocks noChangeAspect="1" noEditPoints="1"/>
            </p:cNvSpPr>
            <p:nvPr/>
          </p:nvSpPr>
          <p:spPr bwMode="auto">
            <a:xfrm>
              <a:off x="1692437" y="2265872"/>
              <a:ext cx="324001" cy="60813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dirty="0"/>
            </a:p>
          </p:txBody>
        </p:sp>
        <p:sp>
          <p:nvSpPr>
            <p:cNvPr id="871" name="Freeform 19">
              <a:extLst>
                <a:ext uri="{FF2B5EF4-FFF2-40B4-BE49-F238E27FC236}">
                  <a16:creationId xmlns:a16="http://schemas.microsoft.com/office/drawing/2014/main" id="{6643309F-6C9C-400C-9C47-5C00486C7CF0}"/>
                </a:ext>
              </a:extLst>
            </p:cNvPr>
            <p:cNvSpPr>
              <a:spLocks noChangeAspect="1" noEditPoints="1"/>
            </p:cNvSpPr>
            <p:nvPr/>
          </p:nvSpPr>
          <p:spPr bwMode="auto">
            <a:xfrm>
              <a:off x="1154016" y="1727497"/>
              <a:ext cx="366636" cy="58932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78" name="Freeform 19">
              <a:extLst>
                <a:ext uri="{FF2B5EF4-FFF2-40B4-BE49-F238E27FC236}">
                  <a16:creationId xmlns:a16="http://schemas.microsoft.com/office/drawing/2014/main" id="{6A07954D-11D4-42F1-BF4A-86114CB1B84E}"/>
                </a:ext>
              </a:extLst>
            </p:cNvPr>
            <p:cNvSpPr>
              <a:spLocks noChangeAspect="1" noEditPoints="1"/>
            </p:cNvSpPr>
            <p:nvPr/>
          </p:nvSpPr>
          <p:spPr bwMode="auto">
            <a:xfrm>
              <a:off x="916749" y="1784116"/>
              <a:ext cx="324001" cy="60813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dirty="0"/>
            </a:p>
          </p:txBody>
        </p:sp>
        <p:sp>
          <p:nvSpPr>
            <p:cNvPr id="879" name="Freeform 19">
              <a:extLst>
                <a:ext uri="{FF2B5EF4-FFF2-40B4-BE49-F238E27FC236}">
                  <a16:creationId xmlns:a16="http://schemas.microsoft.com/office/drawing/2014/main" id="{ED9BC0D6-E434-420D-A42A-C07DD980317E}"/>
                </a:ext>
              </a:extLst>
            </p:cNvPr>
            <p:cNvSpPr>
              <a:spLocks noChangeAspect="1" noEditPoints="1"/>
            </p:cNvSpPr>
            <p:nvPr/>
          </p:nvSpPr>
          <p:spPr bwMode="auto">
            <a:xfrm>
              <a:off x="348357" y="1164463"/>
              <a:ext cx="324001" cy="60813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dirty="0"/>
            </a:p>
          </p:txBody>
        </p:sp>
        <p:sp>
          <p:nvSpPr>
            <p:cNvPr id="880" name="Freeform 19">
              <a:extLst>
                <a:ext uri="{FF2B5EF4-FFF2-40B4-BE49-F238E27FC236}">
                  <a16:creationId xmlns:a16="http://schemas.microsoft.com/office/drawing/2014/main" id="{21BA4215-9011-44C2-9975-18308880AF9F}"/>
                </a:ext>
              </a:extLst>
            </p:cNvPr>
            <p:cNvSpPr>
              <a:spLocks noChangeAspect="1" noEditPoints="1"/>
            </p:cNvSpPr>
            <p:nvPr/>
          </p:nvSpPr>
          <p:spPr bwMode="auto">
            <a:xfrm>
              <a:off x="3038" y="1841788"/>
              <a:ext cx="366636" cy="589329"/>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81" name="Freeform 19">
              <a:extLst>
                <a:ext uri="{FF2B5EF4-FFF2-40B4-BE49-F238E27FC236}">
                  <a16:creationId xmlns:a16="http://schemas.microsoft.com/office/drawing/2014/main" id="{11CE45B6-CC5A-49BE-9729-87D5DE9A1C1F}"/>
                </a:ext>
              </a:extLst>
            </p:cNvPr>
            <p:cNvSpPr>
              <a:spLocks noChangeAspect="1" noEditPoints="1"/>
            </p:cNvSpPr>
            <p:nvPr/>
          </p:nvSpPr>
          <p:spPr bwMode="auto">
            <a:xfrm>
              <a:off x="1140908" y="2350774"/>
              <a:ext cx="324001" cy="608138"/>
            </a:xfrm>
            <a:custGeom>
              <a:avLst/>
              <a:gdLst>
                <a:gd name="T0" fmla="*/ 231 w 231"/>
                <a:gd name="T1" fmla="*/ 210 h 463"/>
                <a:gd name="T2" fmla="*/ 218 w 231"/>
                <a:gd name="T3" fmla="*/ 159 h 463"/>
                <a:gd name="T4" fmla="*/ 196 w 231"/>
                <a:gd name="T5" fmla="*/ 117 h 463"/>
                <a:gd name="T6" fmla="*/ 196 w 231"/>
                <a:gd name="T7" fmla="*/ 69 h 463"/>
                <a:gd name="T8" fmla="*/ 178 w 231"/>
                <a:gd name="T9" fmla="*/ 50 h 463"/>
                <a:gd name="T10" fmla="*/ 152 w 231"/>
                <a:gd name="T11" fmla="*/ 24 h 463"/>
                <a:gd name="T12" fmla="*/ 67 w 231"/>
                <a:gd name="T13" fmla="*/ 47 h 463"/>
                <a:gd name="T14" fmla="*/ 43 w 231"/>
                <a:gd name="T15" fmla="*/ 74 h 463"/>
                <a:gd name="T16" fmla="*/ 38 w 231"/>
                <a:gd name="T17" fmla="*/ 131 h 463"/>
                <a:gd name="T18" fmla="*/ 0 w 231"/>
                <a:gd name="T19" fmla="*/ 179 h 463"/>
                <a:gd name="T20" fmla="*/ 8 w 231"/>
                <a:gd name="T21" fmla="*/ 206 h 463"/>
                <a:gd name="T22" fmla="*/ 6 w 231"/>
                <a:gd name="T23" fmla="*/ 237 h 463"/>
                <a:gd name="T24" fmla="*/ 27 w 231"/>
                <a:gd name="T25" fmla="*/ 289 h 463"/>
                <a:gd name="T26" fmla="*/ 49 w 231"/>
                <a:gd name="T27" fmla="*/ 297 h 463"/>
                <a:gd name="T28" fmla="*/ 70 w 231"/>
                <a:gd name="T29" fmla="*/ 329 h 463"/>
                <a:gd name="T30" fmla="*/ 91 w 231"/>
                <a:gd name="T31" fmla="*/ 336 h 463"/>
                <a:gd name="T32" fmla="*/ 111 w 231"/>
                <a:gd name="T33" fmla="*/ 376 h 463"/>
                <a:gd name="T34" fmla="*/ 113 w 231"/>
                <a:gd name="T35" fmla="*/ 463 h 463"/>
                <a:gd name="T36" fmla="*/ 164 w 231"/>
                <a:gd name="T37" fmla="*/ 463 h 463"/>
                <a:gd name="T38" fmla="*/ 147 w 231"/>
                <a:gd name="T39" fmla="*/ 332 h 463"/>
                <a:gd name="T40" fmla="*/ 186 w 231"/>
                <a:gd name="T41" fmla="*/ 330 h 463"/>
                <a:gd name="T42" fmla="*/ 215 w 231"/>
                <a:gd name="T43" fmla="*/ 283 h 463"/>
                <a:gd name="T44" fmla="*/ 217 w 231"/>
                <a:gd name="T45" fmla="*/ 247 h 463"/>
                <a:gd name="T46" fmla="*/ 231 w 231"/>
                <a:gd name="T47" fmla="*/ 210 h 463"/>
                <a:gd name="T48" fmla="*/ 102 w 231"/>
                <a:gd name="T49" fmla="*/ 335 h 463"/>
                <a:gd name="T50" fmla="*/ 119 w 231"/>
                <a:gd name="T51" fmla="*/ 329 h 463"/>
                <a:gd name="T52" fmla="*/ 114 w 231"/>
                <a:gd name="T53" fmla="*/ 352 h 463"/>
                <a:gd name="T54" fmla="*/ 102 w 231"/>
                <a:gd name="T55" fmla="*/ 33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463">
                  <a:moveTo>
                    <a:pt x="231" y="210"/>
                  </a:moveTo>
                  <a:cubicBezTo>
                    <a:pt x="231" y="188"/>
                    <a:pt x="212" y="177"/>
                    <a:pt x="218" y="159"/>
                  </a:cubicBezTo>
                  <a:cubicBezTo>
                    <a:pt x="224" y="142"/>
                    <a:pt x="214" y="122"/>
                    <a:pt x="196" y="117"/>
                  </a:cubicBezTo>
                  <a:cubicBezTo>
                    <a:pt x="204" y="102"/>
                    <a:pt x="204" y="83"/>
                    <a:pt x="196" y="69"/>
                  </a:cubicBezTo>
                  <a:cubicBezTo>
                    <a:pt x="191" y="61"/>
                    <a:pt x="185" y="55"/>
                    <a:pt x="178" y="50"/>
                  </a:cubicBezTo>
                  <a:cubicBezTo>
                    <a:pt x="164" y="42"/>
                    <a:pt x="164" y="35"/>
                    <a:pt x="152" y="24"/>
                  </a:cubicBezTo>
                  <a:cubicBezTo>
                    <a:pt x="125" y="0"/>
                    <a:pt x="77" y="10"/>
                    <a:pt x="67" y="47"/>
                  </a:cubicBezTo>
                  <a:cubicBezTo>
                    <a:pt x="59" y="73"/>
                    <a:pt x="65" y="58"/>
                    <a:pt x="43" y="74"/>
                  </a:cubicBezTo>
                  <a:cubicBezTo>
                    <a:pt x="25" y="88"/>
                    <a:pt x="22" y="115"/>
                    <a:pt x="38" y="131"/>
                  </a:cubicBezTo>
                  <a:cubicBezTo>
                    <a:pt x="16" y="137"/>
                    <a:pt x="0" y="157"/>
                    <a:pt x="0" y="179"/>
                  </a:cubicBezTo>
                  <a:cubicBezTo>
                    <a:pt x="0" y="189"/>
                    <a:pt x="3" y="198"/>
                    <a:pt x="8" y="206"/>
                  </a:cubicBezTo>
                  <a:cubicBezTo>
                    <a:pt x="20" y="225"/>
                    <a:pt x="11" y="216"/>
                    <a:pt x="6" y="237"/>
                  </a:cubicBezTo>
                  <a:cubicBezTo>
                    <a:pt x="1" y="257"/>
                    <a:pt x="9" y="278"/>
                    <a:pt x="27" y="289"/>
                  </a:cubicBezTo>
                  <a:cubicBezTo>
                    <a:pt x="33" y="294"/>
                    <a:pt x="41" y="297"/>
                    <a:pt x="49" y="297"/>
                  </a:cubicBezTo>
                  <a:cubicBezTo>
                    <a:pt x="51" y="310"/>
                    <a:pt x="59" y="322"/>
                    <a:pt x="70" y="329"/>
                  </a:cubicBezTo>
                  <a:cubicBezTo>
                    <a:pt x="76" y="333"/>
                    <a:pt x="84" y="335"/>
                    <a:pt x="91" y="336"/>
                  </a:cubicBezTo>
                  <a:cubicBezTo>
                    <a:pt x="97" y="347"/>
                    <a:pt x="104" y="362"/>
                    <a:pt x="111" y="376"/>
                  </a:cubicBezTo>
                  <a:cubicBezTo>
                    <a:pt x="108" y="403"/>
                    <a:pt x="108" y="432"/>
                    <a:pt x="113" y="463"/>
                  </a:cubicBezTo>
                  <a:cubicBezTo>
                    <a:pt x="164" y="463"/>
                    <a:pt x="164" y="463"/>
                    <a:pt x="164" y="463"/>
                  </a:cubicBezTo>
                  <a:cubicBezTo>
                    <a:pt x="152" y="422"/>
                    <a:pt x="148" y="373"/>
                    <a:pt x="147" y="332"/>
                  </a:cubicBezTo>
                  <a:cubicBezTo>
                    <a:pt x="160" y="336"/>
                    <a:pt x="174" y="335"/>
                    <a:pt x="186" y="330"/>
                  </a:cubicBezTo>
                  <a:cubicBezTo>
                    <a:pt x="203" y="321"/>
                    <a:pt x="215" y="302"/>
                    <a:pt x="215" y="283"/>
                  </a:cubicBezTo>
                  <a:cubicBezTo>
                    <a:pt x="215" y="261"/>
                    <a:pt x="203" y="264"/>
                    <a:pt x="217" y="247"/>
                  </a:cubicBezTo>
                  <a:cubicBezTo>
                    <a:pt x="226" y="237"/>
                    <a:pt x="231" y="223"/>
                    <a:pt x="231" y="210"/>
                  </a:cubicBezTo>
                  <a:close/>
                  <a:moveTo>
                    <a:pt x="102" y="335"/>
                  </a:moveTo>
                  <a:cubicBezTo>
                    <a:pt x="108" y="334"/>
                    <a:pt x="114" y="332"/>
                    <a:pt x="119" y="329"/>
                  </a:cubicBezTo>
                  <a:cubicBezTo>
                    <a:pt x="117" y="336"/>
                    <a:pt x="115" y="344"/>
                    <a:pt x="114" y="352"/>
                  </a:cubicBezTo>
                  <a:cubicBezTo>
                    <a:pt x="110" y="346"/>
                    <a:pt x="106" y="340"/>
                    <a:pt x="102" y="335"/>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730" name="グループ化 729">
            <a:extLst>
              <a:ext uri="{FF2B5EF4-FFF2-40B4-BE49-F238E27FC236}">
                <a16:creationId xmlns:a16="http://schemas.microsoft.com/office/drawing/2014/main" id="{3BCEB7AA-F5C6-4427-99E7-86358BB1C98E}"/>
              </a:ext>
            </a:extLst>
          </p:cNvPr>
          <p:cNvGrpSpPr/>
          <p:nvPr/>
        </p:nvGrpSpPr>
        <p:grpSpPr>
          <a:xfrm>
            <a:off x="3692226" y="1184312"/>
            <a:ext cx="2352566" cy="841455"/>
            <a:chOff x="2646389" y="4278453"/>
            <a:chExt cx="2352566" cy="841455"/>
          </a:xfrm>
        </p:grpSpPr>
        <p:sp>
          <p:nvSpPr>
            <p:cNvPr id="670" name="テキスト ボックス 669">
              <a:extLst>
                <a:ext uri="{FF2B5EF4-FFF2-40B4-BE49-F238E27FC236}">
                  <a16:creationId xmlns:a16="http://schemas.microsoft.com/office/drawing/2014/main" id="{9D5037E8-CF5E-437A-9973-DBC0F372EDC3}"/>
                </a:ext>
              </a:extLst>
            </p:cNvPr>
            <p:cNvSpPr txBox="1"/>
            <p:nvPr/>
          </p:nvSpPr>
          <p:spPr>
            <a:xfrm>
              <a:off x="2646389" y="4732110"/>
              <a:ext cx="2352566"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シカ等の鳥獣被害対策による</a:t>
              </a:r>
              <a:br>
                <a:rPr lang="ja-JP" altLang="en-US" dirty="0">
                  <a:solidFill>
                    <a:prstClr val="black"/>
                  </a:solidFill>
                </a:rPr>
              </a:br>
              <a:r>
                <a:rPr lang="ja-JP" altLang="en-US" dirty="0">
                  <a:solidFill>
                    <a:prstClr val="black"/>
                  </a:solidFill>
                </a:rPr>
                <a:t>生態系の保全</a:t>
              </a:r>
            </a:p>
          </p:txBody>
        </p:sp>
        <p:grpSp>
          <p:nvGrpSpPr>
            <p:cNvPr id="729" name="グループ化 728">
              <a:extLst>
                <a:ext uri="{FF2B5EF4-FFF2-40B4-BE49-F238E27FC236}">
                  <a16:creationId xmlns:a16="http://schemas.microsoft.com/office/drawing/2014/main" id="{31DC79BD-B2BC-4DE9-9BBF-81ACA0A2CDE6}"/>
                </a:ext>
              </a:extLst>
            </p:cNvPr>
            <p:cNvGrpSpPr/>
            <p:nvPr/>
          </p:nvGrpSpPr>
          <p:grpSpPr>
            <a:xfrm>
              <a:off x="3102936" y="4278453"/>
              <a:ext cx="1439473" cy="447132"/>
              <a:chOff x="2987248" y="4278453"/>
              <a:chExt cx="1439473" cy="447132"/>
            </a:xfrm>
          </p:grpSpPr>
          <p:grpSp>
            <p:nvGrpSpPr>
              <p:cNvPr id="728" name="グループ化 727">
                <a:extLst>
                  <a:ext uri="{FF2B5EF4-FFF2-40B4-BE49-F238E27FC236}">
                    <a16:creationId xmlns:a16="http://schemas.microsoft.com/office/drawing/2014/main" id="{7A25A627-CE99-4750-86A1-9EB745074EE0}"/>
                  </a:ext>
                </a:extLst>
              </p:cNvPr>
              <p:cNvGrpSpPr/>
              <p:nvPr/>
            </p:nvGrpSpPr>
            <p:grpSpPr>
              <a:xfrm>
                <a:off x="3991642" y="4278453"/>
                <a:ext cx="435079" cy="409487"/>
                <a:chOff x="4087743" y="3566591"/>
                <a:chExt cx="435079" cy="409487"/>
              </a:xfrm>
            </p:grpSpPr>
            <p:sp>
              <p:nvSpPr>
                <p:cNvPr id="672" name="Freeform 26">
                  <a:extLst>
                    <a:ext uri="{FF2B5EF4-FFF2-40B4-BE49-F238E27FC236}">
                      <a16:creationId xmlns:a16="http://schemas.microsoft.com/office/drawing/2014/main" id="{87242C08-C3D1-43A4-9B95-EB54CA12E4D0}"/>
                    </a:ext>
                  </a:extLst>
                </p:cNvPr>
                <p:cNvSpPr>
                  <a:spLocks/>
                </p:cNvSpPr>
                <p:nvPr/>
              </p:nvSpPr>
              <p:spPr bwMode="auto">
                <a:xfrm>
                  <a:off x="4153553" y="3566591"/>
                  <a:ext cx="299803" cy="120652"/>
                </a:xfrm>
                <a:custGeom>
                  <a:avLst/>
                  <a:gdLst>
                    <a:gd name="T0" fmla="*/ 3 w 71"/>
                    <a:gd name="T1" fmla="*/ 28 h 28"/>
                    <a:gd name="T2" fmla="*/ 5 w 71"/>
                    <a:gd name="T3" fmla="*/ 26 h 28"/>
                    <a:gd name="T4" fmla="*/ 39 w 71"/>
                    <a:gd name="T5" fmla="*/ 8 h 28"/>
                    <a:gd name="T6" fmla="*/ 60 w 71"/>
                    <a:gd name="T7" fmla="*/ 14 h 28"/>
                    <a:gd name="T8" fmla="*/ 51 w 71"/>
                    <a:gd name="T9" fmla="*/ 15 h 28"/>
                    <a:gd name="T10" fmla="*/ 57 w 71"/>
                    <a:gd name="T11" fmla="*/ 20 h 28"/>
                    <a:gd name="T12" fmla="*/ 71 w 71"/>
                    <a:gd name="T13" fmla="*/ 19 h 28"/>
                    <a:gd name="T14" fmla="*/ 70 w 71"/>
                    <a:gd name="T15" fmla="*/ 6 h 28"/>
                    <a:gd name="T16" fmla="*/ 64 w 71"/>
                    <a:gd name="T17" fmla="*/ 0 h 28"/>
                    <a:gd name="T18" fmla="*/ 64 w 71"/>
                    <a:gd name="T19" fmla="*/ 10 h 28"/>
                    <a:gd name="T20" fmla="*/ 39 w 71"/>
                    <a:gd name="T21" fmla="*/ 3 h 28"/>
                    <a:gd name="T22" fmla="*/ 1 w 71"/>
                    <a:gd name="T23" fmla="*/ 23 h 28"/>
                    <a:gd name="T24" fmla="*/ 1 w 71"/>
                    <a:gd name="T25" fmla="*/ 27 h 28"/>
                    <a:gd name="T26" fmla="*/ 3 w 71"/>
                    <a:gd name="T2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28">
                      <a:moveTo>
                        <a:pt x="3" y="28"/>
                      </a:moveTo>
                      <a:cubicBezTo>
                        <a:pt x="4" y="28"/>
                        <a:pt x="5" y="27"/>
                        <a:pt x="5" y="26"/>
                      </a:cubicBezTo>
                      <a:cubicBezTo>
                        <a:pt x="13" y="15"/>
                        <a:pt x="25" y="8"/>
                        <a:pt x="39" y="8"/>
                      </a:cubicBezTo>
                      <a:cubicBezTo>
                        <a:pt x="46" y="8"/>
                        <a:pt x="53" y="10"/>
                        <a:pt x="60" y="14"/>
                      </a:cubicBezTo>
                      <a:cubicBezTo>
                        <a:pt x="51" y="15"/>
                        <a:pt x="51" y="15"/>
                        <a:pt x="51" y="15"/>
                      </a:cubicBezTo>
                      <a:cubicBezTo>
                        <a:pt x="57" y="20"/>
                        <a:pt x="57" y="20"/>
                        <a:pt x="57" y="20"/>
                      </a:cubicBezTo>
                      <a:cubicBezTo>
                        <a:pt x="71" y="19"/>
                        <a:pt x="71" y="19"/>
                        <a:pt x="71" y="19"/>
                      </a:cubicBezTo>
                      <a:cubicBezTo>
                        <a:pt x="70" y="6"/>
                        <a:pt x="70" y="6"/>
                        <a:pt x="70" y="6"/>
                      </a:cubicBezTo>
                      <a:cubicBezTo>
                        <a:pt x="64" y="0"/>
                        <a:pt x="64" y="0"/>
                        <a:pt x="64" y="0"/>
                      </a:cubicBezTo>
                      <a:cubicBezTo>
                        <a:pt x="64" y="10"/>
                        <a:pt x="64" y="10"/>
                        <a:pt x="64" y="10"/>
                      </a:cubicBezTo>
                      <a:cubicBezTo>
                        <a:pt x="57" y="5"/>
                        <a:pt x="48" y="3"/>
                        <a:pt x="39" y="3"/>
                      </a:cubicBezTo>
                      <a:cubicBezTo>
                        <a:pt x="23" y="3"/>
                        <a:pt x="9" y="10"/>
                        <a:pt x="1" y="23"/>
                      </a:cubicBezTo>
                      <a:cubicBezTo>
                        <a:pt x="0" y="25"/>
                        <a:pt x="0" y="26"/>
                        <a:pt x="1" y="27"/>
                      </a:cubicBezTo>
                      <a:cubicBezTo>
                        <a:pt x="2" y="28"/>
                        <a:pt x="2" y="28"/>
                        <a:pt x="3" y="2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3" name="Freeform 27">
                  <a:extLst>
                    <a:ext uri="{FF2B5EF4-FFF2-40B4-BE49-F238E27FC236}">
                      <a16:creationId xmlns:a16="http://schemas.microsoft.com/office/drawing/2014/main" id="{B8749C90-06A3-4C39-A94E-D733091FE2DF}"/>
                    </a:ext>
                  </a:extLst>
                </p:cNvPr>
                <p:cNvSpPr>
                  <a:spLocks/>
                </p:cNvSpPr>
                <p:nvPr/>
              </p:nvSpPr>
              <p:spPr bwMode="auto">
                <a:xfrm>
                  <a:off x="4376577" y="3665307"/>
                  <a:ext cx="146245" cy="310771"/>
                </a:xfrm>
                <a:custGeom>
                  <a:avLst/>
                  <a:gdLst>
                    <a:gd name="T0" fmla="*/ 23 w 34"/>
                    <a:gd name="T1" fmla="*/ 43 h 73"/>
                    <a:gd name="T2" fmla="*/ 9 w 34"/>
                    <a:gd name="T3" fmla="*/ 60 h 73"/>
                    <a:gd name="T4" fmla="*/ 12 w 34"/>
                    <a:gd name="T5" fmla="*/ 52 h 73"/>
                    <a:gd name="T6" fmla="*/ 5 w 34"/>
                    <a:gd name="T7" fmla="*/ 55 h 73"/>
                    <a:gd name="T8" fmla="*/ 0 w 34"/>
                    <a:gd name="T9" fmla="*/ 68 h 73"/>
                    <a:gd name="T10" fmla="*/ 13 w 34"/>
                    <a:gd name="T11" fmla="*/ 73 h 73"/>
                    <a:gd name="T12" fmla="*/ 20 w 34"/>
                    <a:gd name="T13" fmla="*/ 69 h 73"/>
                    <a:gd name="T14" fmla="*/ 11 w 34"/>
                    <a:gd name="T15" fmla="*/ 66 h 73"/>
                    <a:gd name="T16" fmla="*/ 28 w 34"/>
                    <a:gd name="T17" fmla="*/ 46 h 73"/>
                    <a:gd name="T18" fmla="*/ 25 w 34"/>
                    <a:gd name="T19" fmla="*/ 2 h 73"/>
                    <a:gd name="T20" fmla="*/ 21 w 34"/>
                    <a:gd name="T21" fmla="*/ 1 h 73"/>
                    <a:gd name="T22" fmla="*/ 20 w 34"/>
                    <a:gd name="T23" fmla="*/ 5 h 73"/>
                    <a:gd name="T24" fmla="*/ 23 w 34"/>
                    <a:gd name="T25" fmla="*/ 4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73">
                      <a:moveTo>
                        <a:pt x="23" y="43"/>
                      </a:moveTo>
                      <a:cubicBezTo>
                        <a:pt x="20" y="50"/>
                        <a:pt x="15" y="56"/>
                        <a:pt x="9" y="60"/>
                      </a:cubicBezTo>
                      <a:cubicBezTo>
                        <a:pt x="12" y="52"/>
                        <a:pt x="12" y="52"/>
                        <a:pt x="12" y="52"/>
                      </a:cubicBezTo>
                      <a:cubicBezTo>
                        <a:pt x="5" y="55"/>
                        <a:pt x="5" y="55"/>
                        <a:pt x="5" y="55"/>
                      </a:cubicBezTo>
                      <a:cubicBezTo>
                        <a:pt x="0" y="68"/>
                        <a:pt x="0" y="68"/>
                        <a:pt x="0" y="68"/>
                      </a:cubicBezTo>
                      <a:cubicBezTo>
                        <a:pt x="13" y="73"/>
                        <a:pt x="13" y="73"/>
                        <a:pt x="13" y="73"/>
                      </a:cubicBezTo>
                      <a:cubicBezTo>
                        <a:pt x="20" y="69"/>
                        <a:pt x="20" y="69"/>
                        <a:pt x="20" y="69"/>
                      </a:cubicBezTo>
                      <a:cubicBezTo>
                        <a:pt x="11" y="66"/>
                        <a:pt x="11" y="66"/>
                        <a:pt x="11" y="66"/>
                      </a:cubicBezTo>
                      <a:cubicBezTo>
                        <a:pt x="18" y="61"/>
                        <a:pt x="24" y="54"/>
                        <a:pt x="28" y="46"/>
                      </a:cubicBezTo>
                      <a:cubicBezTo>
                        <a:pt x="34" y="31"/>
                        <a:pt x="33" y="15"/>
                        <a:pt x="25" y="2"/>
                      </a:cubicBezTo>
                      <a:cubicBezTo>
                        <a:pt x="24" y="1"/>
                        <a:pt x="22" y="0"/>
                        <a:pt x="21" y="1"/>
                      </a:cubicBezTo>
                      <a:cubicBezTo>
                        <a:pt x="20" y="2"/>
                        <a:pt x="19" y="4"/>
                        <a:pt x="20" y="5"/>
                      </a:cubicBezTo>
                      <a:cubicBezTo>
                        <a:pt x="27" y="17"/>
                        <a:pt x="29" y="31"/>
                        <a:pt x="23" y="4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4" name="Freeform 28">
                  <a:extLst>
                    <a:ext uri="{FF2B5EF4-FFF2-40B4-BE49-F238E27FC236}">
                      <a16:creationId xmlns:a16="http://schemas.microsoft.com/office/drawing/2014/main" id="{1AF59FB2-8FBF-4A08-8F4A-9F3A60EB18FF}"/>
                    </a:ext>
                  </a:extLst>
                </p:cNvPr>
                <p:cNvSpPr>
                  <a:spLocks/>
                </p:cNvSpPr>
                <p:nvPr/>
              </p:nvSpPr>
              <p:spPr bwMode="auto">
                <a:xfrm>
                  <a:off x="4087743" y="3723805"/>
                  <a:ext cx="233992" cy="248617"/>
                </a:xfrm>
                <a:custGeom>
                  <a:avLst/>
                  <a:gdLst>
                    <a:gd name="T0" fmla="*/ 15 w 55"/>
                    <a:gd name="T1" fmla="*/ 36 h 58"/>
                    <a:gd name="T2" fmla="*/ 52 w 55"/>
                    <a:gd name="T3" fmla="*/ 58 h 58"/>
                    <a:gd name="T4" fmla="*/ 52 w 55"/>
                    <a:gd name="T5" fmla="*/ 58 h 58"/>
                    <a:gd name="T6" fmla="*/ 55 w 55"/>
                    <a:gd name="T7" fmla="*/ 55 h 58"/>
                    <a:gd name="T8" fmla="*/ 52 w 55"/>
                    <a:gd name="T9" fmla="*/ 52 h 58"/>
                    <a:gd name="T10" fmla="*/ 19 w 55"/>
                    <a:gd name="T11" fmla="*/ 33 h 58"/>
                    <a:gd name="T12" fmla="*/ 13 w 55"/>
                    <a:gd name="T13" fmla="*/ 12 h 58"/>
                    <a:gd name="T14" fmla="*/ 18 w 55"/>
                    <a:gd name="T15" fmla="*/ 19 h 58"/>
                    <a:gd name="T16" fmla="*/ 20 w 55"/>
                    <a:gd name="T17" fmla="*/ 11 h 58"/>
                    <a:gd name="T18" fmla="*/ 12 w 55"/>
                    <a:gd name="T19" fmla="*/ 0 h 58"/>
                    <a:gd name="T20" fmla="*/ 1 w 55"/>
                    <a:gd name="T21" fmla="*/ 8 h 58"/>
                    <a:gd name="T22" fmla="*/ 0 w 55"/>
                    <a:gd name="T23" fmla="*/ 16 h 58"/>
                    <a:gd name="T24" fmla="*/ 8 w 55"/>
                    <a:gd name="T25" fmla="*/ 10 h 58"/>
                    <a:gd name="T26" fmla="*/ 15 w 55"/>
                    <a:gd name="T27"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8">
                      <a:moveTo>
                        <a:pt x="15" y="36"/>
                      </a:moveTo>
                      <a:cubicBezTo>
                        <a:pt x="23" y="49"/>
                        <a:pt x="37" y="57"/>
                        <a:pt x="52" y="58"/>
                      </a:cubicBezTo>
                      <a:cubicBezTo>
                        <a:pt x="52" y="58"/>
                        <a:pt x="52" y="58"/>
                        <a:pt x="52" y="58"/>
                      </a:cubicBezTo>
                      <a:cubicBezTo>
                        <a:pt x="54" y="58"/>
                        <a:pt x="55" y="57"/>
                        <a:pt x="55" y="55"/>
                      </a:cubicBezTo>
                      <a:cubicBezTo>
                        <a:pt x="55" y="54"/>
                        <a:pt x="54" y="53"/>
                        <a:pt x="52" y="52"/>
                      </a:cubicBezTo>
                      <a:cubicBezTo>
                        <a:pt x="39" y="52"/>
                        <a:pt x="26" y="45"/>
                        <a:pt x="19" y="33"/>
                      </a:cubicBezTo>
                      <a:cubicBezTo>
                        <a:pt x="15" y="27"/>
                        <a:pt x="13" y="20"/>
                        <a:pt x="13" y="12"/>
                      </a:cubicBezTo>
                      <a:cubicBezTo>
                        <a:pt x="18" y="19"/>
                        <a:pt x="18" y="19"/>
                        <a:pt x="18" y="19"/>
                      </a:cubicBezTo>
                      <a:cubicBezTo>
                        <a:pt x="20" y="11"/>
                        <a:pt x="20" y="11"/>
                        <a:pt x="20" y="11"/>
                      </a:cubicBezTo>
                      <a:cubicBezTo>
                        <a:pt x="12" y="0"/>
                        <a:pt x="12" y="0"/>
                        <a:pt x="12" y="0"/>
                      </a:cubicBezTo>
                      <a:cubicBezTo>
                        <a:pt x="1" y="8"/>
                        <a:pt x="1" y="8"/>
                        <a:pt x="1" y="8"/>
                      </a:cubicBezTo>
                      <a:cubicBezTo>
                        <a:pt x="0" y="16"/>
                        <a:pt x="0" y="16"/>
                        <a:pt x="0" y="16"/>
                      </a:cubicBezTo>
                      <a:cubicBezTo>
                        <a:pt x="8" y="10"/>
                        <a:pt x="8" y="10"/>
                        <a:pt x="8" y="10"/>
                      </a:cubicBezTo>
                      <a:cubicBezTo>
                        <a:pt x="7" y="19"/>
                        <a:pt x="10" y="28"/>
                        <a:pt x="15" y="3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675" name="Freeform 29">
                <a:extLst>
                  <a:ext uri="{FF2B5EF4-FFF2-40B4-BE49-F238E27FC236}">
                    <a16:creationId xmlns:a16="http://schemas.microsoft.com/office/drawing/2014/main" id="{ECC210D4-19CC-46F4-B033-BB9DA9BDC485}"/>
                  </a:ext>
                </a:extLst>
              </p:cNvPr>
              <p:cNvSpPr>
                <a:spLocks noEditPoints="1"/>
              </p:cNvSpPr>
              <p:nvPr/>
            </p:nvSpPr>
            <p:spPr bwMode="auto">
              <a:xfrm>
                <a:off x="2987248" y="4338035"/>
                <a:ext cx="961562" cy="387550"/>
              </a:xfrm>
              <a:custGeom>
                <a:avLst/>
                <a:gdLst>
                  <a:gd name="T0" fmla="*/ 307 w 354"/>
                  <a:gd name="T1" fmla="*/ 134 h 142"/>
                  <a:gd name="T2" fmla="*/ 308 w 354"/>
                  <a:gd name="T3" fmla="*/ 110 h 142"/>
                  <a:gd name="T4" fmla="*/ 338 w 354"/>
                  <a:gd name="T5" fmla="*/ 105 h 142"/>
                  <a:gd name="T6" fmla="*/ 311 w 354"/>
                  <a:gd name="T7" fmla="*/ 77 h 142"/>
                  <a:gd name="T8" fmla="*/ 331 w 354"/>
                  <a:gd name="T9" fmla="*/ 72 h 142"/>
                  <a:gd name="T10" fmla="*/ 306 w 354"/>
                  <a:gd name="T11" fmla="*/ 39 h 142"/>
                  <a:gd name="T12" fmla="*/ 322 w 354"/>
                  <a:gd name="T13" fmla="*/ 36 h 142"/>
                  <a:gd name="T14" fmla="*/ 288 w 354"/>
                  <a:gd name="T15" fmla="*/ 1 h 142"/>
                  <a:gd name="T16" fmla="*/ 268 w 354"/>
                  <a:gd name="T17" fmla="*/ 19 h 142"/>
                  <a:gd name="T18" fmla="*/ 253 w 354"/>
                  <a:gd name="T19" fmla="*/ 39 h 142"/>
                  <a:gd name="T20" fmla="*/ 263 w 354"/>
                  <a:gd name="T21" fmla="*/ 46 h 142"/>
                  <a:gd name="T22" fmla="*/ 244 w 354"/>
                  <a:gd name="T23" fmla="*/ 77 h 142"/>
                  <a:gd name="T24" fmla="*/ 259 w 354"/>
                  <a:gd name="T25" fmla="*/ 80 h 142"/>
                  <a:gd name="T26" fmla="*/ 237 w 354"/>
                  <a:gd name="T27" fmla="*/ 110 h 142"/>
                  <a:gd name="T28" fmla="*/ 267 w 354"/>
                  <a:gd name="T29" fmla="*/ 130 h 142"/>
                  <a:gd name="T30" fmla="*/ 161 w 354"/>
                  <a:gd name="T31" fmla="*/ 134 h 142"/>
                  <a:gd name="T32" fmla="*/ 168 w 354"/>
                  <a:gd name="T33" fmla="*/ 106 h 142"/>
                  <a:gd name="T34" fmla="*/ 161 w 354"/>
                  <a:gd name="T35" fmla="*/ 94 h 142"/>
                  <a:gd name="T36" fmla="*/ 185 w 354"/>
                  <a:gd name="T37" fmla="*/ 64 h 142"/>
                  <a:gd name="T38" fmla="*/ 190 w 354"/>
                  <a:gd name="T39" fmla="*/ 54 h 142"/>
                  <a:gd name="T40" fmla="*/ 183 w 354"/>
                  <a:gd name="T41" fmla="*/ 36 h 142"/>
                  <a:gd name="T42" fmla="*/ 183 w 354"/>
                  <a:gd name="T43" fmla="*/ 32 h 142"/>
                  <a:gd name="T44" fmla="*/ 181 w 354"/>
                  <a:gd name="T45" fmla="*/ 30 h 142"/>
                  <a:gd name="T46" fmla="*/ 180 w 354"/>
                  <a:gd name="T47" fmla="*/ 31 h 142"/>
                  <a:gd name="T48" fmla="*/ 178 w 354"/>
                  <a:gd name="T49" fmla="*/ 22 h 142"/>
                  <a:gd name="T50" fmla="*/ 176 w 354"/>
                  <a:gd name="T51" fmla="*/ 26 h 142"/>
                  <a:gd name="T52" fmla="*/ 172 w 354"/>
                  <a:gd name="T53" fmla="*/ 25 h 142"/>
                  <a:gd name="T54" fmla="*/ 174 w 354"/>
                  <a:gd name="T55" fmla="*/ 29 h 142"/>
                  <a:gd name="T56" fmla="*/ 173 w 354"/>
                  <a:gd name="T57" fmla="*/ 31 h 142"/>
                  <a:gd name="T58" fmla="*/ 180 w 354"/>
                  <a:gd name="T59" fmla="*/ 37 h 142"/>
                  <a:gd name="T60" fmla="*/ 180 w 354"/>
                  <a:gd name="T61" fmla="*/ 44 h 142"/>
                  <a:gd name="T62" fmla="*/ 179 w 354"/>
                  <a:gd name="T63" fmla="*/ 40 h 142"/>
                  <a:gd name="T64" fmla="*/ 178 w 354"/>
                  <a:gd name="T65" fmla="*/ 39 h 142"/>
                  <a:gd name="T66" fmla="*/ 177 w 354"/>
                  <a:gd name="T67" fmla="*/ 34 h 142"/>
                  <a:gd name="T68" fmla="*/ 174 w 354"/>
                  <a:gd name="T69" fmla="*/ 34 h 142"/>
                  <a:gd name="T70" fmla="*/ 173 w 354"/>
                  <a:gd name="T71" fmla="*/ 32 h 142"/>
                  <a:gd name="T72" fmla="*/ 170 w 354"/>
                  <a:gd name="T73" fmla="*/ 33 h 142"/>
                  <a:gd name="T74" fmla="*/ 167 w 354"/>
                  <a:gd name="T75" fmla="*/ 31 h 142"/>
                  <a:gd name="T76" fmla="*/ 166 w 354"/>
                  <a:gd name="T77" fmla="*/ 34 h 142"/>
                  <a:gd name="T78" fmla="*/ 173 w 354"/>
                  <a:gd name="T79" fmla="*/ 38 h 142"/>
                  <a:gd name="T80" fmla="*/ 172 w 354"/>
                  <a:gd name="T81" fmla="*/ 41 h 142"/>
                  <a:gd name="T82" fmla="*/ 177 w 354"/>
                  <a:gd name="T83" fmla="*/ 43 h 142"/>
                  <a:gd name="T84" fmla="*/ 163 w 354"/>
                  <a:gd name="T85" fmla="*/ 59 h 142"/>
                  <a:gd name="T86" fmla="*/ 107 w 354"/>
                  <a:gd name="T87" fmla="*/ 50 h 142"/>
                  <a:gd name="T88" fmla="*/ 73 w 354"/>
                  <a:gd name="T89" fmla="*/ 51 h 142"/>
                  <a:gd name="T90" fmla="*/ 76 w 354"/>
                  <a:gd name="T91" fmla="*/ 59 h 142"/>
                  <a:gd name="T92" fmla="*/ 70 w 354"/>
                  <a:gd name="T93" fmla="*/ 97 h 142"/>
                  <a:gd name="T94" fmla="*/ 48 w 354"/>
                  <a:gd name="T95" fmla="*/ 120 h 142"/>
                  <a:gd name="T96" fmla="*/ 48 w 354"/>
                  <a:gd name="T97" fmla="*/ 128 h 142"/>
                  <a:gd name="T98" fmla="*/ 61 w 354"/>
                  <a:gd name="T99" fmla="*/ 108 h 142"/>
                  <a:gd name="T100" fmla="*/ 91 w 354"/>
                  <a:gd name="T101" fmla="*/ 107 h 142"/>
                  <a:gd name="T102" fmla="*/ 133 w 354"/>
                  <a:gd name="T103" fmla="*/ 103 h 142"/>
                  <a:gd name="T104" fmla="*/ 163 w 354"/>
                  <a:gd name="T105" fmla="*/ 118 h 142"/>
                  <a:gd name="T106" fmla="*/ 153 w 354"/>
                  <a:gd name="T107" fmla="*/ 132 h 142"/>
                  <a:gd name="T108" fmla="*/ 4 w 354"/>
                  <a:gd name="T109" fmla="*/ 134 h 142"/>
                  <a:gd name="T110" fmla="*/ 4 w 354"/>
                  <a:gd name="T111" fmla="*/ 142 h 142"/>
                  <a:gd name="T112" fmla="*/ 354 w 354"/>
                  <a:gd name="T113" fmla="*/ 138 h 142"/>
                  <a:gd name="T114" fmla="*/ 272 w 354"/>
                  <a:gd name="T115" fmla="*/ 110 h 142"/>
                  <a:gd name="T116" fmla="*/ 302 w 354"/>
                  <a:gd name="T117" fmla="*/ 110 h 142"/>
                  <a:gd name="T118" fmla="*/ 300 w 354"/>
                  <a:gd name="T119" fmla="*/ 132 h 142"/>
                  <a:gd name="T120" fmla="*/ 272 w 354"/>
                  <a:gd name="T121" fmla="*/ 13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4" h="142">
                    <a:moveTo>
                      <a:pt x="350" y="134"/>
                    </a:moveTo>
                    <a:cubicBezTo>
                      <a:pt x="307" y="134"/>
                      <a:pt x="307" y="134"/>
                      <a:pt x="307" y="134"/>
                    </a:cubicBezTo>
                    <a:cubicBezTo>
                      <a:pt x="307" y="133"/>
                      <a:pt x="308" y="131"/>
                      <a:pt x="308" y="130"/>
                    </a:cubicBezTo>
                    <a:cubicBezTo>
                      <a:pt x="308" y="110"/>
                      <a:pt x="308" y="110"/>
                      <a:pt x="308" y="110"/>
                    </a:cubicBezTo>
                    <a:cubicBezTo>
                      <a:pt x="337" y="110"/>
                      <a:pt x="337" y="110"/>
                      <a:pt x="337" y="110"/>
                    </a:cubicBezTo>
                    <a:cubicBezTo>
                      <a:pt x="339" y="110"/>
                      <a:pt x="340" y="107"/>
                      <a:pt x="338" y="105"/>
                    </a:cubicBezTo>
                    <a:cubicBezTo>
                      <a:pt x="315" y="80"/>
                      <a:pt x="315" y="80"/>
                      <a:pt x="315" y="80"/>
                    </a:cubicBezTo>
                    <a:cubicBezTo>
                      <a:pt x="311" y="77"/>
                      <a:pt x="311" y="77"/>
                      <a:pt x="311" y="77"/>
                    </a:cubicBezTo>
                    <a:cubicBezTo>
                      <a:pt x="330" y="77"/>
                      <a:pt x="330" y="77"/>
                      <a:pt x="330" y="77"/>
                    </a:cubicBezTo>
                    <a:cubicBezTo>
                      <a:pt x="331" y="77"/>
                      <a:pt x="332" y="74"/>
                      <a:pt x="331" y="72"/>
                    </a:cubicBezTo>
                    <a:cubicBezTo>
                      <a:pt x="311" y="46"/>
                      <a:pt x="311" y="46"/>
                      <a:pt x="311" y="46"/>
                    </a:cubicBezTo>
                    <a:cubicBezTo>
                      <a:pt x="306" y="39"/>
                      <a:pt x="306" y="39"/>
                      <a:pt x="306" y="39"/>
                    </a:cubicBezTo>
                    <a:cubicBezTo>
                      <a:pt x="321" y="39"/>
                      <a:pt x="321" y="39"/>
                      <a:pt x="321" y="39"/>
                    </a:cubicBezTo>
                    <a:cubicBezTo>
                      <a:pt x="323" y="39"/>
                      <a:pt x="323" y="37"/>
                      <a:pt x="322" y="36"/>
                    </a:cubicBezTo>
                    <a:cubicBezTo>
                      <a:pt x="306" y="19"/>
                      <a:pt x="306" y="19"/>
                      <a:pt x="306" y="19"/>
                    </a:cubicBezTo>
                    <a:cubicBezTo>
                      <a:pt x="288" y="1"/>
                      <a:pt x="288" y="1"/>
                      <a:pt x="288" y="1"/>
                    </a:cubicBezTo>
                    <a:cubicBezTo>
                      <a:pt x="288" y="0"/>
                      <a:pt x="287" y="0"/>
                      <a:pt x="286" y="1"/>
                    </a:cubicBezTo>
                    <a:cubicBezTo>
                      <a:pt x="268" y="19"/>
                      <a:pt x="268" y="19"/>
                      <a:pt x="268" y="19"/>
                    </a:cubicBezTo>
                    <a:cubicBezTo>
                      <a:pt x="252" y="36"/>
                      <a:pt x="252" y="36"/>
                      <a:pt x="252" y="36"/>
                    </a:cubicBezTo>
                    <a:cubicBezTo>
                      <a:pt x="251" y="37"/>
                      <a:pt x="251" y="39"/>
                      <a:pt x="253" y="39"/>
                    </a:cubicBezTo>
                    <a:cubicBezTo>
                      <a:pt x="268" y="39"/>
                      <a:pt x="268" y="39"/>
                      <a:pt x="268" y="39"/>
                    </a:cubicBezTo>
                    <a:cubicBezTo>
                      <a:pt x="263" y="46"/>
                      <a:pt x="263" y="46"/>
                      <a:pt x="263" y="46"/>
                    </a:cubicBezTo>
                    <a:cubicBezTo>
                      <a:pt x="243" y="72"/>
                      <a:pt x="243" y="72"/>
                      <a:pt x="243" y="72"/>
                    </a:cubicBezTo>
                    <a:cubicBezTo>
                      <a:pt x="242" y="74"/>
                      <a:pt x="243" y="77"/>
                      <a:pt x="244" y="77"/>
                    </a:cubicBezTo>
                    <a:cubicBezTo>
                      <a:pt x="263" y="77"/>
                      <a:pt x="263" y="77"/>
                      <a:pt x="263" y="77"/>
                    </a:cubicBezTo>
                    <a:cubicBezTo>
                      <a:pt x="259" y="80"/>
                      <a:pt x="259" y="80"/>
                      <a:pt x="259" y="80"/>
                    </a:cubicBezTo>
                    <a:cubicBezTo>
                      <a:pt x="236" y="105"/>
                      <a:pt x="236" y="105"/>
                      <a:pt x="236" y="105"/>
                    </a:cubicBezTo>
                    <a:cubicBezTo>
                      <a:pt x="234" y="107"/>
                      <a:pt x="235" y="110"/>
                      <a:pt x="237" y="110"/>
                    </a:cubicBezTo>
                    <a:cubicBezTo>
                      <a:pt x="267" y="110"/>
                      <a:pt x="267" y="110"/>
                      <a:pt x="267" y="110"/>
                    </a:cubicBezTo>
                    <a:cubicBezTo>
                      <a:pt x="267" y="130"/>
                      <a:pt x="267" y="130"/>
                      <a:pt x="267" y="130"/>
                    </a:cubicBezTo>
                    <a:cubicBezTo>
                      <a:pt x="267" y="131"/>
                      <a:pt x="267" y="133"/>
                      <a:pt x="268" y="134"/>
                    </a:cubicBezTo>
                    <a:cubicBezTo>
                      <a:pt x="161" y="134"/>
                      <a:pt x="161" y="134"/>
                      <a:pt x="161" y="134"/>
                    </a:cubicBezTo>
                    <a:cubicBezTo>
                      <a:pt x="161" y="132"/>
                      <a:pt x="162" y="130"/>
                      <a:pt x="162" y="130"/>
                    </a:cubicBezTo>
                    <a:cubicBezTo>
                      <a:pt x="173" y="119"/>
                      <a:pt x="176" y="108"/>
                      <a:pt x="168" y="106"/>
                    </a:cubicBezTo>
                    <a:cubicBezTo>
                      <a:pt x="159" y="104"/>
                      <a:pt x="152" y="104"/>
                      <a:pt x="154" y="99"/>
                    </a:cubicBezTo>
                    <a:cubicBezTo>
                      <a:pt x="156" y="95"/>
                      <a:pt x="161" y="94"/>
                      <a:pt x="161" y="94"/>
                    </a:cubicBezTo>
                    <a:cubicBezTo>
                      <a:pt x="170" y="90"/>
                      <a:pt x="178" y="77"/>
                      <a:pt x="178" y="70"/>
                    </a:cubicBezTo>
                    <a:cubicBezTo>
                      <a:pt x="178" y="63"/>
                      <a:pt x="182" y="64"/>
                      <a:pt x="185" y="64"/>
                    </a:cubicBezTo>
                    <a:cubicBezTo>
                      <a:pt x="188" y="64"/>
                      <a:pt x="195" y="68"/>
                      <a:pt x="198" y="63"/>
                    </a:cubicBezTo>
                    <a:cubicBezTo>
                      <a:pt x="201" y="58"/>
                      <a:pt x="194" y="56"/>
                      <a:pt x="190" y="54"/>
                    </a:cubicBezTo>
                    <a:cubicBezTo>
                      <a:pt x="188" y="53"/>
                      <a:pt x="186" y="48"/>
                      <a:pt x="182" y="45"/>
                    </a:cubicBezTo>
                    <a:cubicBezTo>
                      <a:pt x="183" y="44"/>
                      <a:pt x="185" y="40"/>
                      <a:pt x="183" y="36"/>
                    </a:cubicBezTo>
                    <a:cubicBezTo>
                      <a:pt x="183" y="36"/>
                      <a:pt x="183" y="36"/>
                      <a:pt x="183" y="35"/>
                    </a:cubicBezTo>
                    <a:cubicBezTo>
                      <a:pt x="183" y="33"/>
                      <a:pt x="183" y="32"/>
                      <a:pt x="183" y="32"/>
                    </a:cubicBezTo>
                    <a:cubicBezTo>
                      <a:pt x="184" y="31"/>
                      <a:pt x="184" y="30"/>
                      <a:pt x="183" y="30"/>
                    </a:cubicBezTo>
                    <a:cubicBezTo>
                      <a:pt x="183" y="29"/>
                      <a:pt x="182" y="29"/>
                      <a:pt x="181" y="30"/>
                    </a:cubicBezTo>
                    <a:cubicBezTo>
                      <a:pt x="181" y="30"/>
                      <a:pt x="181" y="31"/>
                      <a:pt x="180" y="32"/>
                    </a:cubicBezTo>
                    <a:cubicBezTo>
                      <a:pt x="180" y="32"/>
                      <a:pt x="180" y="32"/>
                      <a:pt x="180" y="31"/>
                    </a:cubicBezTo>
                    <a:cubicBezTo>
                      <a:pt x="179" y="24"/>
                      <a:pt x="179" y="24"/>
                      <a:pt x="179" y="24"/>
                    </a:cubicBezTo>
                    <a:cubicBezTo>
                      <a:pt x="179" y="23"/>
                      <a:pt x="178" y="22"/>
                      <a:pt x="178" y="22"/>
                    </a:cubicBezTo>
                    <a:cubicBezTo>
                      <a:pt x="177" y="22"/>
                      <a:pt x="176" y="23"/>
                      <a:pt x="176" y="24"/>
                    </a:cubicBezTo>
                    <a:cubicBezTo>
                      <a:pt x="176" y="26"/>
                      <a:pt x="176" y="26"/>
                      <a:pt x="176" y="26"/>
                    </a:cubicBezTo>
                    <a:cubicBezTo>
                      <a:pt x="175" y="24"/>
                      <a:pt x="174" y="23"/>
                      <a:pt x="174" y="23"/>
                    </a:cubicBezTo>
                    <a:cubicBezTo>
                      <a:pt x="172" y="25"/>
                      <a:pt x="172" y="25"/>
                      <a:pt x="172" y="25"/>
                    </a:cubicBezTo>
                    <a:cubicBezTo>
                      <a:pt x="172" y="25"/>
                      <a:pt x="173" y="26"/>
                      <a:pt x="175" y="29"/>
                    </a:cubicBezTo>
                    <a:cubicBezTo>
                      <a:pt x="174" y="29"/>
                      <a:pt x="174" y="29"/>
                      <a:pt x="174" y="29"/>
                    </a:cubicBezTo>
                    <a:cubicBezTo>
                      <a:pt x="173" y="28"/>
                      <a:pt x="172" y="29"/>
                      <a:pt x="172" y="29"/>
                    </a:cubicBezTo>
                    <a:cubicBezTo>
                      <a:pt x="171" y="30"/>
                      <a:pt x="172" y="31"/>
                      <a:pt x="173" y="31"/>
                    </a:cubicBezTo>
                    <a:cubicBezTo>
                      <a:pt x="177" y="33"/>
                      <a:pt x="177" y="33"/>
                      <a:pt x="177" y="33"/>
                    </a:cubicBezTo>
                    <a:cubicBezTo>
                      <a:pt x="178" y="34"/>
                      <a:pt x="179" y="36"/>
                      <a:pt x="180" y="37"/>
                    </a:cubicBezTo>
                    <a:cubicBezTo>
                      <a:pt x="182" y="40"/>
                      <a:pt x="180" y="43"/>
                      <a:pt x="180" y="44"/>
                    </a:cubicBezTo>
                    <a:cubicBezTo>
                      <a:pt x="180" y="44"/>
                      <a:pt x="180" y="44"/>
                      <a:pt x="180" y="44"/>
                    </a:cubicBezTo>
                    <a:cubicBezTo>
                      <a:pt x="180" y="44"/>
                      <a:pt x="179" y="44"/>
                      <a:pt x="179" y="44"/>
                    </a:cubicBezTo>
                    <a:cubicBezTo>
                      <a:pt x="179" y="43"/>
                      <a:pt x="179" y="41"/>
                      <a:pt x="179" y="40"/>
                    </a:cubicBezTo>
                    <a:cubicBezTo>
                      <a:pt x="179" y="40"/>
                      <a:pt x="178" y="40"/>
                      <a:pt x="178" y="39"/>
                    </a:cubicBezTo>
                    <a:cubicBezTo>
                      <a:pt x="178" y="39"/>
                      <a:pt x="178" y="39"/>
                      <a:pt x="178" y="39"/>
                    </a:cubicBezTo>
                    <a:cubicBezTo>
                      <a:pt x="178" y="39"/>
                      <a:pt x="178" y="39"/>
                      <a:pt x="178" y="39"/>
                    </a:cubicBezTo>
                    <a:cubicBezTo>
                      <a:pt x="177" y="34"/>
                      <a:pt x="177" y="34"/>
                      <a:pt x="177" y="34"/>
                    </a:cubicBezTo>
                    <a:cubicBezTo>
                      <a:pt x="177" y="33"/>
                      <a:pt x="176" y="33"/>
                      <a:pt x="175" y="33"/>
                    </a:cubicBezTo>
                    <a:cubicBezTo>
                      <a:pt x="175" y="33"/>
                      <a:pt x="174" y="34"/>
                      <a:pt x="174" y="34"/>
                    </a:cubicBezTo>
                    <a:cubicBezTo>
                      <a:pt x="174" y="35"/>
                      <a:pt x="174" y="35"/>
                      <a:pt x="174" y="35"/>
                    </a:cubicBezTo>
                    <a:cubicBezTo>
                      <a:pt x="173" y="32"/>
                      <a:pt x="173" y="32"/>
                      <a:pt x="173" y="32"/>
                    </a:cubicBezTo>
                    <a:cubicBezTo>
                      <a:pt x="173" y="31"/>
                      <a:pt x="172" y="31"/>
                      <a:pt x="171" y="31"/>
                    </a:cubicBezTo>
                    <a:cubicBezTo>
                      <a:pt x="170" y="32"/>
                      <a:pt x="170" y="32"/>
                      <a:pt x="170" y="33"/>
                    </a:cubicBezTo>
                    <a:cubicBezTo>
                      <a:pt x="170" y="33"/>
                      <a:pt x="170" y="33"/>
                      <a:pt x="170" y="33"/>
                    </a:cubicBezTo>
                    <a:cubicBezTo>
                      <a:pt x="169" y="32"/>
                      <a:pt x="167" y="31"/>
                      <a:pt x="167" y="31"/>
                    </a:cubicBezTo>
                    <a:cubicBezTo>
                      <a:pt x="166" y="31"/>
                      <a:pt x="165" y="31"/>
                      <a:pt x="165" y="32"/>
                    </a:cubicBezTo>
                    <a:cubicBezTo>
                      <a:pt x="165" y="33"/>
                      <a:pt x="165" y="34"/>
                      <a:pt x="166" y="34"/>
                    </a:cubicBezTo>
                    <a:cubicBezTo>
                      <a:pt x="168" y="35"/>
                      <a:pt x="170" y="36"/>
                      <a:pt x="173" y="38"/>
                    </a:cubicBezTo>
                    <a:cubicBezTo>
                      <a:pt x="173" y="38"/>
                      <a:pt x="173" y="38"/>
                      <a:pt x="173" y="38"/>
                    </a:cubicBezTo>
                    <a:cubicBezTo>
                      <a:pt x="172" y="38"/>
                      <a:pt x="171" y="38"/>
                      <a:pt x="171" y="39"/>
                    </a:cubicBezTo>
                    <a:cubicBezTo>
                      <a:pt x="171" y="40"/>
                      <a:pt x="171" y="41"/>
                      <a:pt x="172" y="41"/>
                    </a:cubicBezTo>
                    <a:cubicBezTo>
                      <a:pt x="176" y="42"/>
                      <a:pt x="176" y="42"/>
                      <a:pt x="176" y="42"/>
                    </a:cubicBezTo>
                    <a:cubicBezTo>
                      <a:pt x="176" y="42"/>
                      <a:pt x="176" y="43"/>
                      <a:pt x="177" y="43"/>
                    </a:cubicBezTo>
                    <a:cubicBezTo>
                      <a:pt x="176" y="43"/>
                      <a:pt x="176" y="43"/>
                      <a:pt x="176" y="43"/>
                    </a:cubicBezTo>
                    <a:cubicBezTo>
                      <a:pt x="167" y="42"/>
                      <a:pt x="165" y="50"/>
                      <a:pt x="163" y="59"/>
                    </a:cubicBezTo>
                    <a:cubicBezTo>
                      <a:pt x="161" y="67"/>
                      <a:pt x="141" y="65"/>
                      <a:pt x="135" y="63"/>
                    </a:cubicBezTo>
                    <a:cubicBezTo>
                      <a:pt x="130" y="61"/>
                      <a:pt x="120" y="52"/>
                      <a:pt x="107" y="50"/>
                    </a:cubicBezTo>
                    <a:cubicBezTo>
                      <a:pt x="90" y="48"/>
                      <a:pt x="79" y="54"/>
                      <a:pt x="79" y="54"/>
                    </a:cubicBezTo>
                    <a:cubicBezTo>
                      <a:pt x="79" y="54"/>
                      <a:pt x="76" y="50"/>
                      <a:pt x="73" y="51"/>
                    </a:cubicBezTo>
                    <a:cubicBezTo>
                      <a:pt x="70" y="53"/>
                      <a:pt x="69" y="57"/>
                      <a:pt x="71" y="56"/>
                    </a:cubicBezTo>
                    <a:cubicBezTo>
                      <a:pt x="74" y="55"/>
                      <a:pt x="76" y="59"/>
                      <a:pt x="76" y="59"/>
                    </a:cubicBezTo>
                    <a:cubicBezTo>
                      <a:pt x="72" y="64"/>
                      <a:pt x="70" y="72"/>
                      <a:pt x="70" y="75"/>
                    </a:cubicBezTo>
                    <a:cubicBezTo>
                      <a:pt x="70" y="83"/>
                      <a:pt x="76" y="98"/>
                      <a:pt x="70" y="97"/>
                    </a:cubicBezTo>
                    <a:cubicBezTo>
                      <a:pt x="63" y="96"/>
                      <a:pt x="57" y="97"/>
                      <a:pt x="55" y="102"/>
                    </a:cubicBezTo>
                    <a:cubicBezTo>
                      <a:pt x="53" y="107"/>
                      <a:pt x="50" y="118"/>
                      <a:pt x="48" y="120"/>
                    </a:cubicBezTo>
                    <a:cubicBezTo>
                      <a:pt x="46" y="122"/>
                      <a:pt x="42" y="120"/>
                      <a:pt x="43" y="123"/>
                    </a:cubicBezTo>
                    <a:cubicBezTo>
                      <a:pt x="44" y="126"/>
                      <a:pt x="48" y="130"/>
                      <a:pt x="48" y="128"/>
                    </a:cubicBezTo>
                    <a:cubicBezTo>
                      <a:pt x="48" y="127"/>
                      <a:pt x="50" y="124"/>
                      <a:pt x="50" y="124"/>
                    </a:cubicBezTo>
                    <a:cubicBezTo>
                      <a:pt x="50" y="124"/>
                      <a:pt x="60" y="115"/>
                      <a:pt x="61" y="108"/>
                    </a:cubicBezTo>
                    <a:cubicBezTo>
                      <a:pt x="61" y="101"/>
                      <a:pt x="69" y="108"/>
                      <a:pt x="73" y="108"/>
                    </a:cubicBezTo>
                    <a:cubicBezTo>
                      <a:pt x="85" y="110"/>
                      <a:pt x="87" y="110"/>
                      <a:pt x="91" y="107"/>
                    </a:cubicBezTo>
                    <a:cubicBezTo>
                      <a:pt x="99" y="100"/>
                      <a:pt x="99" y="97"/>
                      <a:pt x="103" y="97"/>
                    </a:cubicBezTo>
                    <a:cubicBezTo>
                      <a:pt x="115" y="99"/>
                      <a:pt x="133" y="103"/>
                      <a:pt x="133" y="103"/>
                    </a:cubicBezTo>
                    <a:cubicBezTo>
                      <a:pt x="133" y="112"/>
                      <a:pt x="155" y="112"/>
                      <a:pt x="160" y="113"/>
                    </a:cubicBezTo>
                    <a:cubicBezTo>
                      <a:pt x="164" y="114"/>
                      <a:pt x="163" y="115"/>
                      <a:pt x="163" y="118"/>
                    </a:cubicBezTo>
                    <a:cubicBezTo>
                      <a:pt x="163" y="121"/>
                      <a:pt x="159" y="126"/>
                      <a:pt x="157" y="128"/>
                    </a:cubicBezTo>
                    <a:cubicBezTo>
                      <a:pt x="155" y="130"/>
                      <a:pt x="151" y="129"/>
                      <a:pt x="153" y="132"/>
                    </a:cubicBezTo>
                    <a:cubicBezTo>
                      <a:pt x="154" y="133"/>
                      <a:pt x="154" y="133"/>
                      <a:pt x="155" y="134"/>
                    </a:cubicBezTo>
                    <a:cubicBezTo>
                      <a:pt x="4" y="134"/>
                      <a:pt x="4" y="134"/>
                      <a:pt x="4" y="134"/>
                    </a:cubicBezTo>
                    <a:cubicBezTo>
                      <a:pt x="2" y="134"/>
                      <a:pt x="0" y="135"/>
                      <a:pt x="0" y="138"/>
                    </a:cubicBezTo>
                    <a:cubicBezTo>
                      <a:pt x="0" y="140"/>
                      <a:pt x="2" y="142"/>
                      <a:pt x="4" y="142"/>
                    </a:cubicBezTo>
                    <a:cubicBezTo>
                      <a:pt x="350" y="142"/>
                      <a:pt x="350" y="142"/>
                      <a:pt x="350" y="142"/>
                    </a:cubicBezTo>
                    <a:cubicBezTo>
                      <a:pt x="352" y="142"/>
                      <a:pt x="354" y="140"/>
                      <a:pt x="354" y="138"/>
                    </a:cubicBezTo>
                    <a:cubicBezTo>
                      <a:pt x="354" y="135"/>
                      <a:pt x="352" y="134"/>
                      <a:pt x="350" y="134"/>
                    </a:cubicBezTo>
                    <a:close/>
                    <a:moveTo>
                      <a:pt x="272" y="110"/>
                    </a:moveTo>
                    <a:cubicBezTo>
                      <a:pt x="287" y="110"/>
                      <a:pt x="287" y="110"/>
                      <a:pt x="287" y="110"/>
                    </a:cubicBezTo>
                    <a:cubicBezTo>
                      <a:pt x="302" y="110"/>
                      <a:pt x="302" y="110"/>
                      <a:pt x="302" y="110"/>
                    </a:cubicBezTo>
                    <a:cubicBezTo>
                      <a:pt x="302" y="130"/>
                      <a:pt x="302" y="130"/>
                      <a:pt x="302" y="130"/>
                    </a:cubicBezTo>
                    <a:cubicBezTo>
                      <a:pt x="302" y="131"/>
                      <a:pt x="301" y="132"/>
                      <a:pt x="300" y="132"/>
                    </a:cubicBezTo>
                    <a:cubicBezTo>
                      <a:pt x="274" y="132"/>
                      <a:pt x="274" y="132"/>
                      <a:pt x="274" y="132"/>
                    </a:cubicBezTo>
                    <a:cubicBezTo>
                      <a:pt x="273" y="132"/>
                      <a:pt x="272" y="131"/>
                      <a:pt x="272" y="130"/>
                    </a:cubicBezTo>
                    <a:lnTo>
                      <a:pt x="272" y="11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nvGrpSpPr>
          <p:cNvPr id="858" name="グループ化 857">
            <a:extLst>
              <a:ext uri="{FF2B5EF4-FFF2-40B4-BE49-F238E27FC236}">
                <a16:creationId xmlns:a16="http://schemas.microsoft.com/office/drawing/2014/main" id="{0ED37050-D7BC-478D-867B-A294E961544D}"/>
              </a:ext>
            </a:extLst>
          </p:cNvPr>
          <p:cNvGrpSpPr/>
          <p:nvPr/>
        </p:nvGrpSpPr>
        <p:grpSpPr>
          <a:xfrm>
            <a:off x="8906278" y="4791268"/>
            <a:ext cx="1802818" cy="1046027"/>
            <a:chOff x="6381110" y="5248071"/>
            <a:chExt cx="3430228" cy="1990273"/>
          </a:xfrm>
        </p:grpSpPr>
        <p:grpSp>
          <p:nvGrpSpPr>
            <p:cNvPr id="859" name="Group 64">
              <a:extLst>
                <a:ext uri="{FF2B5EF4-FFF2-40B4-BE49-F238E27FC236}">
                  <a16:creationId xmlns:a16="http://schemas.microsoft.com/office/drawing/2014/main" id="{27F2CD74-D1BC-4670-8847-45D26D7B823E}"/>
                </a:ext>
              </a:extLst>
            </p:cNvPr>
            <p:cNvGrpSpPr>
              <a:grpSpLocks noChangeAspect="1"/>
            </p:cNvGrpSpPr>
            <p:nvPr/>
          </p:nvGrpSpPr>
          <p:grpSpPr bwMode="auto">
            <a:xfrm>
              <a:off x="7641506" y="5248071"/>
              <a:ext cx="1053257" cy="813044"/>
              <a:chOff x="3202" y="2144"/>
              <a:chExt cx="399" cy="308"/>
            </a:xfrm>
            <a:solidFill>
              <a:schemeClr val="tx2"/>
            </a:solidFill>
          </p:grpSpPr>
          <p:sp>
            <p:nvSpPr>
              <p:cNvPr id="861" name="Freeform 65">
                <a:extLst>
                  <a:ext uri="{FF2B5EF4-FFF2-40B4-BE49-F238E27FC236}">
                    <a16:creationId xmlns:a16="http://schemas.microsoft.com/office/drawing/2014/main" id="{27554A0B-6A59-4ABE-8222-3930268E7E62}"/>
                  </a:ext>
                </a:extLst>
              </p:cNvPr>
              <p:cNvSpPr>
                <a:spLocks/>
              </p:cNvSpPr>
              <p:nvPr/>
            </p:nvSpPr>
            <p:spPr bwMode="auto">
              <a:xfrm>
                <a:off x="3311" y="2310"/>
                <a:ext cx="141" cy="142"/>
              </a:xfrm>
              <a:custGeom>
                <a:avLst/>
                <a:gdLst>
                  <a:gd name="T0" fmla="*/ 100 w 120"/>
                  <a:gd name="T1" fmla="*/ 122 h 122"/>
                  <a:gd name="T2" fmla="*/ 22 w 120"/>
                  <a:gd name="T3" fmla="*/ 122 h 122"/>
                  <a:gd name="T4" fmla="*/ 14 w 120"/>
                  <a:gd name="T5" fmla="*/ 116 h 122"/>
                  <a:gd name="T6" fmla="*/ 1 w 120"/>
                  <a:gd name="T7" fmla="*/ 8 h 122"/>
                  <a:gd name="T8" fmla="*/ 9 w 120"/>
                  <a:gd name="T9" fmla="*/ 0 h 122"/>
                  <a:gd name="T10" fmla="*/ 111 w 120"/>
                  <a:gd name="T11" fmla="*/ 0 h 122"/>
                  <a:gd name="T12" fmla="*/ 119 w 120"/>
                  <a:gd name="T13" fmla="*/ 8 h 122"/>
                  <a:gd name="T14" fmla="*/ 108 w 120"/>
                  <a:gd name="T15" fmla="*/ 116 h 122"/>
                  <a:gd name="T16" fmla="*/ 100 w 120"/>
                  <a:gd name="T1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22">
                    <a:moveTo>
                      <a:pt x="100" y="122"/>
                    </a:moveTo>
                    <a:cubicBezTo>
                      <a:pt x="22" y="122"/>
                      <a:pt x="22" y="122"/>
                      <a:pt x="22" y="122"/>
                    </a:cubicBezTo>
                    <a:cubicBezTo>
                      <a:pt x="18" y="122"/>
                      <a:pt x="14" y="120"/>
                      <a:pt x="14" y="116"/>
                    </a:cubicBezTo>
                    <a:cubicBezTo>
                      <a:pt x="1" y="8"/>
                      <a:pt x="1" y="8"/>
                      <a:pt x="1" y="8"/>
                    </a:cubicBezTo>
                    <a:cubicBezTo>
                      <a:pt x="0" y="4"/>
                      <a:pt x="4" y="0"/>
                      <a:pt x="9" y="0"/>
                    </a:cubicBezTo>
                    <a:cubicBezTo>
                      <a:pt x="111" y="0"/>
                      <a:pt x="111" y="0"/>
                      <a:pt x="111" y="0"/>
                    </a:cubicBezTo>
                    <a:cubicBezTo>
                      <a:pt x="116" y="0"/>
                      <a:pt x="120" y="4"/>
                      <a:pt x="119" y="8"/>
                    </a:cubicBezTo>
                    <a:cubicBezTo>
                      <a:pt x="108" y="116"/>
                      <a:pt x="108" y="116"/>
                      <a:pt x="108" y="116"/>
                    </a:cubicBezTo>
                    <a:cubicBezTo>
                      <a:pt x="108" y="119"/>
                      <a:pt x="104" y="122"/>
                      <a:pt x="100"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2" name="Freeform 66">
                <a:extLst>
                  <a:ext uri="{FF2B5EF4-FFF2-40B4-BE49-F238E27FC236}">
                    <a16:creationId xmlns:a16="http://schemas.microsoft.com/office/drawing/2014/main" id="{B9E17F10-78AD-4E14-8D11-855851E182F0}"/>
                  </a:ext>
                </a:extLst>
              </p:cNvPr>
              <p:cNvSpPr>
                <a:spLocks/>
              </p:cNvSpPr>
              <p:nvPr/>
            </p:nvSpPr>
            <p:spPr bwMode="auto">
              <a:xfrm>
                <a:off x="3202" y="2346"/>
                <a:ext cx="139" cy="52"/>
              </a:xfrm>
              <a:custGeom>
                <a:avLst/>
                <a:gdLst>
                  <a:gd name="T0" fmla="*/ 110 w 119"/>
                  <a:gd name="T1" fmla="*/ 1 h 45"/>
                  <a:gd name="T2" fmla="*/ 67 w 119"/>
                  <a:gd name="T3" fmla="*/ 13 h 45"/>
                  <a:gd name="T4" fmla="*/ 67 w 119"/>
                  <a:gd name="T5" fmla="*/ 13 h 45"/>
                  <a:gd name="T6" fmla="*/ 58 w 119"/>
                  <a:gd name="T7" fmla="*/ 9 h 45"/>
                  <a:gd name="T8" fmla="*/ 52 w 119"/>
                  <a:gd name="T9" fmla="*/ 11 h 45"/>
                  <a:gd name="T10" fmla="*/ 48 w 119"/>
                  <a:gd name="T11" fmla="*/ 19 h 45"/>
                  <a:gd name="T12" fmla="*/ 48 w 119"/>
                  <a:gd name="T13" fmla="*/ 19 h 45"/>
                  <a:gd name="T14" fmla="*/ 5 w 119"/>
                  <a:gd name="T15" fmla="*/ 32 h 45"/>
                  <a:gd name="T16" fmla="*/ 0 w 119"/>
                  <a:gd name="T17" fmla="*/ 39 h 45"/>
                  <a:gd name="T18" fmla="*/ 9 w 119"/>
                  <a:gd name="T19" fmla="*/ 44 h 45"/>
                  <a:gd name="T20" fmla="*/ 114 w 119"/>
                  <a:gd name="T21" fmla="*/ 13 h 45"/>
                  <a:gd name="T22" fmla="*/ 117 w 119"/>
                  <a:gd name="T23" fmla="*/ 4 h 45"/>
                  <a:gd name="T24" fmla="*/ 110 w 119"/>
                  <a:gd name="T25"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45">
                    <a:moveTo>
                      <a:pt x="110" y="1"/>
                    </a:moveTo>
                    <a:cubicBezTo>
                      <a:pt x="67" y="13"/>
                      <a:pt x="67" y="13"/>
                      <a:pt x="67" y="13"/>
                    </a:cubicBezTo>
                    <a:cubicBezTo>
                      <a:pt x="67" y="13"/>
                      <a:pt x="67" y="13"/>
                      <a:pt x="67" y="13"/>
                    </a:cubicBezTo>
                    <a:cubicBezTo>
                      <a:pt x="66" y="10"/>
                      <a:pt x="62" y="8"/>
                      <a:pt x="58" y="9"/>
                    </a:cubicBezTo>
                    <a:cubicBezTo>
                      <a:pt x="52" y="11"/>
                      <a:pt x="52" y="11"/>
                      <a:pt x="52" y="11"/>
                    </a:cubicBezTo>
                    <a:cubicBezTo>
                      <a:pt x="49" y="12"/>
                      <a:pt x="47" y="15"/>
                      <a:pt x="48" y="19"/>
                    </a:cubicBezTo>
                    <a:cubicBezTo>
                      <a:pt x="48" y="19"/>
                      <a:pt x="48" y="19"/>
                      <a:pt x="48" y="19"/>
                    </a:cubicBezTo>
                    <a:cubicBezTo>
                      <a:pt x="5" y="32"/>
                      <a:pt x="5" y="32"/>
                      <a:pt x="5" y="32"/>
                    </a:cubicBezTo>
                    <a:cubicBezTo>
                      <a:pt x="2" y="33"/>
                      <a:pt x="0" y="36"/>
                      <a:pt x="0" y="39"/>
                    </a:cubicBezTo>
                    <a:cubicBezTo>
                      <a:pt x="1" y="43"/>
                      <a:pt x="5" y="45"/>
                      <a:pt x="9" y="44"/>
                    </a:cubicBezTo>
                    <a:cubicBezTo>
                      <a:pt x="114" y="13"/>
                      <a:pt x="114" y="13"/>
                      <a:pt x="114" y="13"/>
                    </a:cubicBezTo>
                    <a:cubicBezTo>
                      <a:pt x="117" y="12"/>
                      <a:pt x="119" y="7"/>
                      <a:pt x="117" y="4"/>
                    </a:cubicBezTo>
                    <a:cubicBezTo>
                      <a:pt x="116" y="1"/>
                      <a:pt x="113" y="0"/>
                      <a:pt x="1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3" name="Freeform 67">
                <a:extLst>
                  <a:ext uri="{FF2B5EF4-FFF2-40B4-BE49-F238E27FC236}">
                    <a16:creationId xmlns:a16="http://schemas.microsoft.com/office/drawing/2014/main" id="{087E0FA2-DE90-44B4-9871-B4C142CD28E8}"/>
                  </a:ext>
                </a:extLst>
              </p:cNvPr>
              <p:cNvSpPr>
                <a:spLocks noEditPoints="1"/>
              </p:cNvSpPr>
              <p:nvPr/>
            </p:nvSpPr>
            <p:spPr bwMode="auto">
              <a:xfrm>
                <a:off x="3348" y="2197"/>
                <a:ext cx="200" cy="201"/>
              </a:xfrm>
              <a:custGeom>
                <a:avLst/>
                <a:gdLst>
                  <a:gd name="T0" fmla="*/ 10 w 171"/>
                  <a:gd name="T1" fmla="*/ 56 h 173"/>
                  <a:gd name="T2" fmla="*/ 7 w 171"/>
                  <a:gd name="T3" fmla="*/ 116 h 173"/>
                  <a:gd name="T4" fmla="*/ 14 w 171"/>
                  <a:gd name="T5" fmla="*/ 132 h 173"/>
                  <a:gd name="T6" fmla="*/ 14 w 171"/>
                  <a:gd name="T7" fmla="*/ 132 h 173"/>
                  <a:gd name="T8" fmla="*/ 10 w 171"/>
                  <a:gd name="T9" fmla="*/ 145 h 173"/>
                  <a:gd name="T10" fmla="*/ 5 w 171"/>
                  <a:gd name="T11" fmla="*/ 161 h 173"/>
                  <a:gd name="T12" fmla="*/ 6 w 171"/>
                  <a:gd name="T13" fmla="*/ 162 h 173"/>
                  <a:gd name="T14" fmla="*/ 22 w 171"/>
                  <a:gd name="T15" fmla="*/ 158 h 173"/>
                  <a:gd name="T16" fmla="*/ 35 w 171"/>
                  <a:gd name="T17" fmla="*/ 155 h 173"/>
                  <a:gd name="T18" fmla="*/ 36 w 171"/>
                  <a:gd name="T19" fmla="*/ 155 h 173"/>
                  <a:gd name="T20" fmla="*/ 47 w 171"/>
                  <a:gd name="T21" fmla="*/ 161 h 173"/>
                  <a:gd name="T22" fmla="*/ 70 w 171"/>
                  <a:gd name="T23" fmla="*/ 168 h 173"/>
                  <a:gd name="T24" fmla="*/ 152 w 171"/>
                  <a:gd name="T25" fmla="*/ 125 h 173"/>
                  <a:gd name="T26" fmla="*/ 115 w 171"/>
                  <a:gd name="T27" fmla="*/ 19 h 173"/>
                  <a:gd name="T28" fmla="*/ 10 w 171"/>
                  <a:gd name="T29" fmla="*/ 56 h 173"/>
                  <a:gd name="T30" fmla="*/ 112 w 171"/>
                  <a:gd name="T31" fmla="*/ 25 h 173"/>
                  <a:gd name="T32" fmla="*/ 146 w 171"/>
                  <a:gd name="T33" fmla="*/ 122 h 173"/>
                  <a:gd name="T34" fmla="*/ 50 w 171"/>
                  <a:gd name="T35" fmla="*/ 155 h 173"/>
                  <a:gd name="T36" fmla="*/ 13 w 171"/>
                  <a:gd name="T37" fmla="*/ 114 h 173"/>
                  <a:gd name="T38" fmla="*/ 16 w 171"/>
                  <a:gd name="T39" fmla="*/ 59 h 173"/>
                  <a:gd name="T40" fmla="*/ 91 w 171"/>
                  <a:gd name="T41" fmla="*/ 19 h 173"/>
                  <a:gd name="T42" fmla="*/ 112 w 171"/>
                  <a:gd name="T43" fmla="*/ 2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173">
                    <a:moveTo>
                      <a:pt x="10" y="56"/>
                    </a:moveTo>
                    <a:cubicBezTo>
                      <a:pt x="1" y="75"/>
                      <a:pt x="0" y="97"/>
                      <a:pt x="7" y="116"/>
                    </a:cubicBezTo>
                    <a:cubicBezTo>
                      <a:pt x="9" y="122"/>
                      <a:pt x="11" y="127"/>
                      <a:pt x="14" y="132"/>
                    </a:cubicBezTo>
                    <a:cubicBezTo>
                      <a:pt x="14" y="132"/>
                      <a:pt x="14" y="132"/>
                      <a:pt x="14" y="132"/>
                    </a:cubicBezTo>
                    <a:cubicBezTo>
                      <a:pt x="10" y="145"/>
                      <a:pt x="10" y="145"/>
                      <a:pt x="10" y="145"/>
                    </a:cubicBezTo>
                    <a:cubicBezTo>
                      <a:pt x="5" y="161"/>
                      <a:pt x="5" y="161"/>
                      <a:pt x="5" y="161"/>
                    </a:cubicBezTo>
                    <a:cubicBezTo>
                      <a:pt x="5" y="162"/>
                      <a:pt x="5" y="162"/>
                      <a:pt x="6" y="162"/>
                    </a:cubicBezTo>
                    <a:cubicBezTo>
                      <a:pt x="22" y="158"/>
                      <a:pt x="22" y="158"/>
                      <a:pt x="22" y="158"/>
                    </a:cubicBezTo>
                    <a:cubicBezTo>
                      <a:pt x="35" y="155"/>
                      <a:pt x="35" y="155"/>
                      <a:pt x="35" y="155"/>
                    </a:cubicBezTo>
                    <a:cubicBezTo>
                      <a:pt x="36" y="155"/>
                      <a:pt x="36" y="155"/>
                      <a:pt x="36" y="155"/>
                    </a:cubicBezTo>
                    <a:cubicBezTo>
                      <a:pt x="39" y="157"/>
                      <a:pt x="43" y="159"/>
                      <a:pt x="47" y="161"/>
                    </a:cubicBezTo>
                    <a:cubicBezTo>
                      <a:pt x="55" y="165"/>
                      <a:pt x="62" y="167"/>
                      <a:pt x="70" y="168"/>
                    </a:cubicBezTo>
                    <a:cubicBezTo>
                      <a:pt x="103" y="173"/>
                      <a:pt x="137" y="156"/>
                      <a:pt x="152" y="125"/>
                    </a:cubicBezTo>
                    <a:cubicBezTo>
                      <a:pt x="171" y="85"/>
                      <a:pt x="155" y="38"/>
                      <a:pt x="115" y="19"/>
                    </a:cubicBezTo>
                    <a:cubicBezTo>
                      <a:pt x="76" y="0"/>
                      <a:pt x="29" y="17"/>
                      <a:pt x="10" y="56"/>
                    </a:cubicBezTo>
                    <a:close/>
                    <a:moveTo>
                      <a:pt x="112" y="25"/>
                    </a:moveTo>
                    <a:cubicBezTo>
                      <a:pt x="148" y="43"/>
                      <a:pt x="163" y="86"/>
                      <a:pt x="146" y="122"/>
                    </a:cubicBezTo>
                    <a:cubicBezTo>
                      <a:pt x="129" y="157"/>
                      <a:pt x="86" y="173"/>
                      <a:pt x="50" y="155"/>
                    </a:cubicBezTo>
                    <a:cubicBezTo>
                      <a:pt x="33" y="147"/>
                      <a:pt x="19" y="132"/>
                      <a:pt x="13" y="114"/>
                    </a:cubicBezTo>
                    <a:cubicBezTo>
                      <a:pt x="7" y="96"/>
                      <a:pt x="8" y="76"/>
                      <a:pt x="16" y="59"/>
                    </a:cubicBezTo>
                    <a:cubicBezTo>
                      <a:pt x="30" y="30"/>
                      <a:pt x="61" y="15"/>
                      <a:pt x="91" y="19"/>
                    </a:cubicBezTo>
                    <a:cubicBezTo>
                      <a:pt x="99" y="20"/>
                      <a:pt x="106" y="22"/>
                      <a:pt x="112"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4" name="Freeform 68">
                <a:extLst>
                  <a:ext uri="{FF2B5EF4-FFF2-40B4-BE49-F238E27FC236}">
                    <a16:creationId xmlns:a16="http://schemas.microsoft.com/office/drawing/2014/main" id="{C2613F58-9F54-432E-B926-0A08C554B6C1}"/>
                  </a:ext>
                </a:extLst>
              </p:cNvPr>
              <p:cNvSpPr>
                <a:spLocks/>
              </p:cNvSpPr>
              <p:nvPr/>
            </p:nvSpPr>
            <p:spPr bwMode="auto">
              <a:xfrm>
                <a:off x="3484" y="2144"/>
                <a:ext cx="117" cy="116"/>
              </a:xfrm>
              <a:custGeom>
                <a:avLst/>
                <a:gdLst>
                  <a:gd name="T0" fmla="*/ 117 w 117"/>
                  <a:gd name="T1" fmla="*/ 30 h 116"/>
                  <a:gd name="T2" fmla="*/ 88 w 117"/>
                  <a:gd name="T3" fmla="*/ 0 h 116"/>
                  <a:gd name="T4" fmla="*/ 59 w 117"/>
                  <a:gd name="T5" fmla="*/ 29 h 116"/>
                  <a:gd name="T6" fmla="*/ 31 w 117"/>
                  <a:gd name="T7" fmla="*/ 0 h 116"/>
                  <a:gd name="T8" fmla="*/ 0 w 117"/>
                  <a:gd name="T9" fmla="*/ 30 h 116"/>
                  <a:gd name="T10" fmla="*/ 30 w 117"/>
                  <a:gd name="T11" fmla="*/ 58 h 116"/>
                  <a:gd name="T12" fmla="*/ 0 w 117"/>
                  <a:gd name="T13" fmla="*/ 87 h 116"/>
                  <a:gd name="T14" fmla="*/ 31 w 117"/>
                  <a:gd name="T15" fmla="*/ 116 h 116"/>
                  <a:gd name="T16" fmla="*/ 59 w 117"/>
                  <a:gd name="T17" fmla="*/ 88 h 116"/>
                  <a:gd name="T18" fmla="*/ 88 w 117"/>
                  <a:gd name="T19" fmla="*/ 116 h 116"/>
                  <a:gd name="T20" fmla="*/ 117 w 117"/>
                  <a:gd name="T21" fmla="*/ 87 h 116"/>
                  <a:gd name="T22" fmla="*/ 89 w 117"/>
                  <a:gd name="T23" fmla="*/ 58 h 116"/>
                  <a:gd name="T24" fmla="*/ 117 w 117"/>
                  <a:gd name="T25" fmla="*/ 3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 h="116">
                    <a:moveTo>
                      <a:pt x="117" y="30"/>
                    </a:moveTo>
                    <a:lnTo>
                      <a:pt x="88" y="0"/>
                    </a:lnTo>
                    <a:lnTo>
                      <a:pt x="59" y="29"/>
                    </a:lnTo>
                    <a:lnTo>
                      <a:pt x="31" y="0"/>
                    </a:lnTo>
                    <a:lnTo>
                      <a:pt x="0" y="30"/>
                    </a:lnTo>
                    <a:lnTo>
                      <a:pt x="30" y="58"/>
                    </a:lnTo>
                    <a:lnTo>
                      <a:pt x="0" y="87"/>
                    </a:lnTo>
                    <a:lnTo>
                      <a:pt x="31" y="116"/>
                    </a:lnTo>
                    <a:lnTo>
                      <a:pt x="59" y="88"/>
                    </a:lnTo>
                    <a:lnTo>
                      <a:pt x="88" y="116"/>
                    </a:lnTo>
                    <a:lnTo>
                      <a:pt x="117" y="87"/>
                    </a:lnTo>
                    <a:lnTo>
                      <a:pt x="89" y="58"/>
                    </a:lnTo>
                    <a:lnTo>
                      <a:pt x="117"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60" name="テキスト ボックス 859">
              <a:extLst>
                <a:ext uri="{FF2B5EF4-FFF2-40B4-BE49-F238E27FC236}">
                  <a16:creationId xmlns:a16="http://schemas.microsoft.com/office/drawing/2014/main" id="{8A92A1D0-8484-4002-942E-FE869544E7BD}"/>
                </a:ext>
              </a:extLst>
            </p:cNvPr>
            <p:cNvSpPr txBox="1"/>
            <p:nvPr/>
          </p:nvSpPr>
          <p:spPr>
            <a:xfrm>
              <a:off x="6381110" y="6131549"/>
              <a:ext cx="3430228" cy="1106795"/>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水や食品、</a:t>
              </a:r>
              <a:r>
                <a:rPr lang="en-US" altLang="ja-JP" dirty="0">
                  <a:solidFill>
                    <a:prstClr val="black"/>
                  </a:solidFill>
                </a:rPr>
                <a:t/>
              </a:r>
              <a:br>
                <a:rPr lang="en-US" altLang="ja-JP" dirty="0">
                  <a:solidFill>
                    <a:prstClr val="black"/>
                  </a:solidFill>
                </a:rPr>
              </a:br>
              <a:r>
                <a:rPr lang="ja-JP" altLang="en-US" dirty="0">
                  <a:solidFill>
                    <a:prstClr val="black"/>
                  </a:solidFill>
                </a:rPr>
                <a:t>宿のアメニティグッズ</a:t>
              </a:r>
              <a:r>
                <a:rPr lang="en-US" altLang="ja-JP" dirty="0">
                  <a:solidFill>
                    <a:prstClr val="black"/>
                  </a:solidFill>
                </a:rPr>
                <a:t/>
              </a:r>
              <a:br>
                <a:rPr lang="en-US" altLang="ja-JP" dirty="0">
                  <a:solidFill>
                    <a:prstClr val="black"/>
                  </a:solidFill>
                </a:rPr>
              </a:br>
              <a:r>
                <a:rPr lang="ja-JP" altLang="en-US" dirty="0">
                  <a:solidFill>
                    <a:prstClr val="black"/>
                  </a:solidFill>
                </a:rPr>
                <a:t>などのロス削減</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sp>
        <p:nvSpPr>
          <p:cNvPr id="488" name="テキスト ボックス 487">
            <a:extLst>
              <a:ext uri="{FF2B5EF4-FFF2-40B4-BE49-F238E27FC236}">
                <a16:creationId xmlns:a16="http://schemas.microsoft.com/office/drawing/2014/main" id="{D5AB3E19-361C-4755-A4F8-D3A7B9178321}"/>
              </a:ext>
            </a:extLst>
          </p:cNvPr>
          <p:cNvSpPr txBox="1"/>
          <p:nvPr/>
        </p:nvSpPr>
        <p:spPr>
          <a:xfrm>
            <a:off x="3514236" y="4314083"/>
            <a:ext cx="2277725" cy="430887"/>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i="0" u="none" strike="noStrike" kern="1200" cap="none" spc="0" normalizeH="0" baseline="0" noProof="0" dirty="0">
                <a:ln>
                  <a:noFill/>
                </a:ln>
                <a:solidFill>
                  <a:prstClr val="black"/>
                </a:solidFill>
                <a:effectLst/>
                <a:uLnTx/>
                <a:uFillTx/>
                <a:latin typeface="Meiryo UI"/>
                <a:ea typeface="Meiryo UI"/>
                <a:cs typeface="+mn-cs"/>
              </a:rPr>
              <a:t>直販・物流拠点</a:t>
            </a:r>
            <a:r>
              <a:rPr kumimoji="1" lang="ja-JP" altLang="en-US" sz="1400" i="0" u="none" strike="noStrike" kern="1200" cap="none" spc="0" normalizeH="0" baseline="0" noProof="0" dirty="0" smtClean="0">
                <a:ln>
                  <a:noFill/>
                </a:ln>
                <a:solidFill>
                  <a:prstClr val="black"/>
                </a:solidFill>
                <a:effectLst/>
                <a:uLnTx/>
                <a:uFillTx/>
                <a:latin typeface="Meiryo UI"/>
                <a:ea typeface="Meiryo UI"/>
                <a:cs typeface="+mn-cs"/>
              </a:rPr>
              <a:t>、公共施設</a:t>
            </a:r>
            <a:endParaRPr kumimoji="1" lang="en-US" altLang="ja-JP" sz="140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i="0" u="none" strike="noStrike" kern="1200" cap="none" spc="0" normalizeH="0" baseline="0" noProof="0" dirty="0" err="1">
                <a:ln>
                  <a:noFill/>
                </a:ln>
                <a:solidFill>
                  <a:prstClr val="black"/>
                </a:solidFill>
                <a:effectLst/>
                <a:uLnTx/>
                <a:uFillTx/>
                <a:latin typeface="Meiryo UI"/>
                <a:ea typeface="Meiryo UI"/>
                <a:cs typeface="+mn-cs"/>
              </a:rPr>
              <a:t>での</a:t>
            </a:r>
            <a:r>
              <a:rPr kumimoji="1" lang="ja-JP" altLang="en-US" sz="1400" i="0" u="none" strike="noStrike" kern="1200" cap="none" spc="0" normalizeH="0" baseline="0" noProof="0" dirty="0">
                <a:ln>
                  <a:noFill/>
                </a:ln>
                <a:solidFill>
                  <a:prstClr val="black"/>
                </a:solidFill>
                <a:effectLst/>
                <a:uLnTx/>
                <a:uFillTx/>
                <a:latin typeface="Meiryo UI"/>
                <a:ea typeface="Meiryo UI"/>
                <a:cs typeface="+mn-cs"/>
              </a:rPr>
              <a:t>再エネ蓄エネ・充電インフラ</a:t>
            </a:r>
          </a:p>
        </p:txBody>
      </p:sp>
      <p:grpSp>
        <p:nvGrpSpPr>
          <p:cNvPr id="489" name="グループ化 488">
            <a:extLst>
              <a:ext uri="{FF2B5EF4-FFF2-40B4-BE49-F238E27FC236}">
                <a16:creationId xmlns:a16="http://schemas.microsoft.com/office/drawing/2014/main" id="{E2D5BD8A-9D8E-4007-ADAD-D3CD4CB9035D}"/>
              </a:ext>
            </a:extLst>
          </p:cNvPr>
          <p:cNvGrpSpPr/>
          <p:nvPr/>
        </p:nvGrpSpPr>
        <p:grpSpPr>
          <a:xfrm>
            <a:off x="3645438" y="3597261"/>
            <a:ext cx="2076512" cy="712298"/>
            <a:chOff x="6167930" y="3964655"/>
            <a:chExt cx="1934925" cy="712298"/>
          </a:xfrm>
          <a:solidFill>
            <a:srgbClr val="009C89"/>
          </a:solidFill>
        </p:grpSpPr>
        <p:grpSp>
          <p:nvGrpSpPr>
            <p:cNvPr id="490" name="グループ化 489">
              <a:extLst>
                <a:ext uri="{FF2B5EF4-FFF2-40B4-BE49-F238E27FC236}">
                  <a16:creationId xmlns:a16="http://schemas.microsoft.com/office/drawing/2014/main" id="{46046EE9-0077-4CA2-9B52-8817F99339C6}"/>
                </a:ext>
              </a:extLst>
            </p:cNvPr>
            <p:cNvGrpSpPr/>
            <p:nvPr/>
          </p:nvGrpSpPr>
          <p:grpSpPr>
            <a:xfrm>
              <a:off x="6167930" y="3964655"/>
              <a:ext cx="592202" cy="712298"/>
              <a:chOff x="6476162" y="4055685"/>
              <a:chExt cx="675743" cy="812781"/>
            </a:xfrm>
            <a:grpFill/>
          </p:grpSpPr>
          <p:grpSp>
            <p:nvGrpSpPr>
              <p:cNvPr id="537" name="グループ化 536">
                <a:extLst>
                  <a:ext uri="{FF2B5EF4-FFF2-40B4-BE49-F238E27FC236}">
                    <a16:creationId xmlns:a16="http://schemas.microsoft.com/office/drawing/2014/main" id="{00000000-0008-0000-0100-0000AD090000}"/>
                  </a:ext>
                </a:extLst>
              </p:cNvPr>
              <p:cNvGrpSpPr/>
              <p:nvPr/>
            </p:nvGrpSpPr>
            <p:grpSpPr>
              <a:xfrm>
                <a:off x="6476162" y="4307743"/>
                <a:ext cx="675743" cy="560723"/>
                <a:chOff x="0" y="0"/>
                <a:chExt cx="2187868" cy="1815464"/>
              </a:xfrm>
              <a:grpFill/>
            </p:grpSpPr>
            <p:sp>
              <p:nvSpPr>
                <p:cNvPr id="556" name="Freeform 38">
                  <a:extLst>
                    <a:ext uri="{FF2B5EF4-FFF2-40B4-BE49-F238E27FC236}">
                      <a16:creationId xmlns:a16="http://schemas.microsoft.com/office/drawing/2014/main" id="{00000000-0008-0000-0100-0000AE090000}"/>
                    </a:ext>
                  </a:extLst>
                </p:cNvPr>
                <p:cNvSpPr>
                  <a:spLocks noEditPoints="1"/>
                </p:cNvSpPr>
                <p:nvPr/>
              </p:nvSpPr>
              <p:spPr bwMode="auto">
                <a:xfrm>
                  <a:off x="93101" y="756443"/>
                  <a:ext cx="2013304" cy="1059021"/>
                </a:xfrm>
                <a:custGeom>
                  <a:avLst/>
                  <a:gdLst>
                    <a:gd name="T0" fmla="*/ 0 w 173"/>
                    <a:gd name="T1" fmla="*/ 0 h 91"/>
                    <a:gd name="T2" fmla="*/ 0 w 173"/>
                    <a:gd name="T3" fmla="*/ 91 h 91"/>
                    <a:gd name="T4" fmla="*/ 173 w 173"/>
                    <a:gd name="T5" fmla="*/ 91 h 91"/>
                    <a:gd name="T6" fmla="*/ 173 w 173"/>
                    <a:gd name="T7" fmla="*/ 0 h 91"/>
                    <a:gd name="T8" fmla="*/ 0 w 173"/>
                    <a:gd name="T9" fmla="*/ 0 h 91"/>
                    <a:gd name="T10" fmla="*/ 0 w 173"/>
                    <a:gd name="T11" fmla="*/ 0 h 91"/>
                    <a:gd name="T12" fmla="*/ 0 w 173"/>
                    <a:gd name="T13" fmla="*/ 0 h 91"/>
                    <a:gd name="T14" fmla="*/ 0 w 173"/>
                    <a:gd name="T15" fmla="*/ 0 h 91"/>
                    <a:gd name="T16" fmla="*/ 0 w 173"/>
                    <a:gd name="T17" fmla="*/ 0 h 91"/>
                    <a:gd name="T18" fmla="*/ 84 w 173"/>
                    <a:gd name="T19" fmla="*/ 85 h 91"/>
                    <a:gd name="T20" fmla="*/ 59 w 173"/>
                    <a:gd name="T21" fmla="*/ 85 h 91"/>
                    <a:gd name="T22" fmla="*/ 59 w 173"/>
                    <a:gd name="T23" fmla="*/ 25 h 91"/>
                    <a:gd name="T24" fmla="*/ 84 w 173"/>
                    <a:gd name="T25" fmla="*/ 25 h 91"/>
                    <a:gd name="T26" fmla="*/ 84 w 173"/>
                    <a:gd name="T27" fmla="*/ 85 h 91"/>
                    <a:gd name="T28" fmla="*/ 84 w 173"/>
                    <a:gd name="T29" fmla="*/ 85 h 91"/>
                    <a:gd name="T30" fmla="*/ 84 w 173"/>
                    <a:gd name="T31" fmla="*/ 85 h 91"/>
                    <a:gd name="T32" fmla="*/ 84 w 173"/>
                    <a:gd name="T33" fmla="*/ 85 h 91"/>
                    <a:gd name="T34" fmla="*/ 84 w 173"/>
                    <a:gd name="T35" fmla="*/ 85 h 91"/>
                    <a:gd name="T36" fmla="*/ 115 w 173"/>
                    <a:gd name="T37" fmla="*/ 85 h 91"/>
                    <a:gd name="T38" fmla="*/ 89 w 173"/>
                    <a:gd name="T39" fmla="*/ 85 h 91"/>
                    <a:gd name="T40" fmla="*/ 89 w 173"/>
                    <a:gd name="T41" fmla="*/ 25 h 91"/>
                    <a:gd name="T42" fmla="*/ 115 w 173"/>
                    <a:gd name="T43" fmla="*/ 25 h 91"/>
                    <a:gd name="T44" fmla="*/ 115 w 173"/>
                    <a:gd name="T45" fmla="*/ 85 h 91"/>
                    <a:gd name="T46" fmla="*/ 115 w 173"/>
                    <a:gd name="T47" fmla="*/ 85 h 91"/>
                    <a:gd name="T48" fmla="*/ 115 w 173"/>
                    <a:gd name="T49" fmla="*/ 85 h 91"/>
                    <a:gd name="T50" fmla="*/ 115 w 173"/>
                    <a:gd name="T51" fmla="*/ 85 h 91"/>
                    <a:gd name="T52" fmla="*/ 115 w 173"/>
                    <a:gd name="T53"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91">
                      <a:moveTo>
                        <a:pt x="0" y="0"/>
                      </a:moveTo>
                      <a:lnTo>
                        <a:pt x="0" y="91"/>
                      </a:lnTo>
                      <a:lnTo>
                        <a:pt x="173" y="91"/>
                      </a:lnTo>
                      <a:lnTo>
                        <a:pt x="173" y="0"/>
                      </a:lnTo>
                      <a:lnTo>
                        <a:pt x="0" y="0"/>
                      </a:lnTo>
                      <a:lnTo>
                        <a:pt x="0" y="0"/>
                      </a:lnTo>
                      <a:lnTo>
                        <a:pt x="0" y="0"/>
                      </a:lnTo>
                      <a:lnTo>
                        <a:pt x="0" y="0"/>
                      </a:lnTo>
                      <a:lnTo>
                        <a:pt x="0" y="0"/>
                      </a:lnTo>
                      <a:close/>
                      <a:moveTo>
                        <a:pt x="84" y="85"/>
                      </a:moveTo>
                      <a:lnTo>
                        <a:pt x="59" y="85"/>
                      </a:lnTo>
                      <a:lnTo>
                        <a:pt x="59" y="25"/>
                      </a:lnTo>
                      <a:lnTo>
                        <a:pt x="84" y="25"/>
                      </a:lnTo>
                      <a:lnTo>
                        <a:pt x="84" y="85"/>
                      </a:lnTo>
                      <a:lnTo>
                        <a:pt x="84" y="85"/>
                      </a:lnTo>
                      <a:lnTo>
                        <a:pt x="84" y="85"/>
                      </a:lnTo>
                      <a:lnTo>
                        <a:pt x="84" y="85"/>
                      </a:lnTo>
                      <a:lnTo>
                        <a:pt x="84" y="85"/>
                      </a:lnTo>
                      <a:close/>
                      <a:moveTo>
                        <a:pt x="115" y="85"/>
                      </a:moveTo>
                      <a:lnTo>
                        <a:pt x="89" y="85"/>
                      </a:lnTo>
                      <a:lnTo>
                        <a:pt x="89" y="25"/>
                      </a:lnTo>
                      <a:lnTo>
                        <a:pt x="115" y="25"/>
                      </a:lnTo>
                      <a:lnTo>
                        <a:pt x="115" y="85"/>
                      </a:lnTo>
                      <a:lnTo>
                        <a:pt x="115" y="85"/>
                      </a:lnTo>
                      <a:lnTo>
                        <a:pt x="115" y="85"/>
                      </a:lnTo>
                      <a:lnTo>
                        <a:pt x="115" y="85"/>
                      </a:lnTo>
                      <a:lnTo>
                        <a:pt x="115"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72" name="Freeform 39">
                  <a:extLst>
                    <a:ext uri="{FF2B5EF4-FFF2-40B4-BE49-F238E27FC236}">
                      <a16:creationId xmlns:a16="http://schemas.microsoft.com/office/drawing/2014/main" id="{00000000-0008-0000-0100-0000AF090000}"/>
                    </a:ext>
                  </a:extLst>
                </p:cNvPr>
                <p:cNvSpPr>
                  <a:spLocks/>
                </p:cNvSpPr>
                <p:nvPr/>
              </p:nvSpPr>
              <p:spPr bwMode="auto">
                <a:xfrm>
                  <a:off x="977558" y="1349961"/>
                  <a:ext cx="69826" cy="128014"/>
                </a:xfrm>
                <a:custGeom>
                  <a:avLst/>
                  <a:gdLst>
                    <a:gd name="T0" fmla="*/ 2 w 5"/>
                    <a:gd name="T1" fmla="*/ 9 h 9"/>
                    <a:gd name="T2" fmla="*/ 2 w 5"/>
                    <a:gd name="T3" fmla="*/ 9 h 9"/>
                    <a:gd name="T4" fmla="*/ 0 w 5"/>
                    <a:gd name="T5" fmla="*/ 7 h 9"/>
                    <a:gd name="T6" fmla="*/ 0 w 5"/>
                    <a:gd name="T7" fmla="*/ 2 h 9"/>
                    <a:gd name="T8" fmla="*/ 2 w 5"/>
                    <a:gd name="T9" fmla="*/ 0 h 9"/>
                    <a:gd name="T10" fmla="*/ 2 w 5"/>
                    <a:gd name="T11" fmla="*/ 0 h 9"/>
                    <a:gd name="T12" fmla="*/ 5 w 5"/>
                    <a:gd name="T13" fmla="*/ 2 h 9"/>
                    <a:gd name="T14" fmla="*/ 5 w 5"/>
                    <a:gd name="T15" fmla="*/ 7 h 9"/>
                    <a:gd name="T16" fmla="*/ 2 w 5"/>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9"/>
                      </a:moveTo>
                      <a:cubicBezTo>
                        <a:pt x="2" y="9"/>
                        <a:pt x="2" y="9"/>
                        <a:pt x="2" y="9"/>
                      </a:cubicBezTo>
                      <a:cubicBezTo>
                        <a:pt x="1" y="9"/>
                        <a:pt x="0" y="8"/>
                        <a:pt x="0" y="7"/>
                      </a:cubicBezTo>
                      <a:cubicBezTo>
                        <a:pt x="0" y="2"/>
                        <a:pt x="0" y="2"/>
                        <a:pt x="0" y="2"/>
                      </a:cubicBezTo>
                      <a:cubicBezTo>
                        <a:pt x="0" y="1"/>
                        <a:pt x="1" y="0"/>
                        <a:pt x="2" y="0"/>
                      </a:cubicBezTo>
                      <a:cubicBezTo>
                        <a:pt x="2" y="0"/>
                        <a:pt x="2" y="0"/>
                        <a:pt x="2" y="0"/>
                      </a:cubicBezTo>
                      <a:cubicBezTo>
                        <a:pt x="4" y="0"/>
                        <a:pt x="5" y="1"/>
                        <a:pt x="5" y="2"/>
                      </a:cubicBezTo>
                      <a:cubicBezTo>
                        <a:pt x="5" y="7"/>
                        <a:pt x="5" y="7"/>
                        <a:pt x="5" y="7"/>
                      </a:cubicBezTo>
                      <a:cubicBezTo>
                        <a:pt x="5" y="8"/>
                        <a:pt x="4" y="9"/>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75" name="Freeform 40">
                  <a:extLst>
                    <a:ext uri="{FF2B5EF4-FFF2-40B4-BE49-F238E27FC236}">
                      <a16:creationId xmlns:a16="http://schemas.microsoft.com/office/drawing/2014/main" id="{00000000-0008-0000-0100-0000B0090000}"/>
                    </a:ext>
                  </a:extLst>
                </p:cNvPr>
                <p:cNvSpPr>
                  <a:spLocks/>
                </p:cNvSpPr>
                <p:nvPr/>
              </p:nvSpPr>
              <p:spPr bwMode="auto">
                <a:xfrm>
                  <a:off x="1163760" y="1349961"/>
                  <a:ext cx="58188" cy="128014"/>
                </a:xfrm>
                <a:custGeom>
                  <a:avLst/>
                  <a:gdLst>
                    <a:gd name="T0" fmla="*/ 2 w 4"/>
                    <a:gd name="T1" fmla="*/ 9 h 9"/>
                    <a:gd name="T2" fmla="*/ 2 w 4"/>
                    <a:gd name="T3" fmla="*/ 9 h 9"/>
                    <a:gd name="T4" fmla="*/ 0 w 4"/>
                    <a:gd name="T5" fmla="*/ 7 h 9"/>
                    <a:gd name="T6" fmla="*/ 0 w 4"/>
                    <a:gd name="T7" fmla="*/ 2 h 9"/>
                    <a:gd name="T8" fmla="*/ 2 w 4"/>
                    <a:gd name="T9" fmla="*/ 0 h 9"/>
                    <a:gd name="T10" fmla="*/ 2 w 4"/>
                    <a:gd name="T11" fmla="*/ 0 h 9"/>
                    <a:gd name="T12" fmla="*/ 4 w 4"/>
                    <a:gd name="T13" fmla="*/ 2 h 9"/>
                    <a:gd name="T14" fmla="*/ 4 w 4"/>
                    <a:gd name="T15" fmla="*/ 7 h 9"/>
                    <a:gd name="T16" fmla="*/ 2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9"/>
                      </a:moveTo>
                      <a:cubicBezTo>
                        <a:pt x="2" y="9"/>
                        <a:pt x="2" y="9"/>
                        <a:pt x="2" y="9"/>
                      </a:cubicBezTo>
                      <a:cubicBezTo>
                        <a:pt x="1" y="9"/>
                        <a:pt x="0" y="8"/>
                        <a:pt x="0" y="7"/>
                      </a:cubicBezTo>
                      <a:cubicBezTo>
                        <a:pt x="0" y="2"/>
                        <a:pt x="0" y="2"/>
                        <a:pt x="0" y="2"/>
                      </a:cubicBezTo>
                      <a:cubicBezTo>
                        <a:pt x="0" y="1"/>
                        <a:pt x="1" y="0"/>
                        <a:pt x="2" y="0"/>
                      </a:cubicBezTo>
                      <a:cubicBezTo>
                        <a:pt x="2" y="0"/>
                        <a:pt x="2" y="0"/>
                        <a:pt x="2" y="0"/>
                      </a:cubicBezTo>
                      <a:cubicBezTo>
                        <a:pt x="3" y="0"/>
                        <a:pt x="4" y="1"/>
                        <a:pt x="4" y="2"/>
                      </a:cubicBezTo>
                      <a:cubicBezTo>
                        <a:pt x="4" y="7"/>
                        <a:pt x="4" y="7"/>
                        <a:pt x="4" y="7"/>
                      </a:cubicBezTo>
                      <a:cubicBezTo>
                        <a:pt x="4" y="8"/>
                        <a:pt x="3" y="9"/>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76" name="Freeform 41">
                  <a:extLst>
                    <a:ext uri="{FF2B5EF4-FFF2-40B4-BE49-F238E27FC236}">
                      <a16:creationId xmlns:a16="http://schemas.microsoft.com/office/drawing/2014/main" id="{00000000-0008-0000-0100-0000B1090000}"/>
                    </a:ext>
                  </a:extLst>
                </p:cNvPr>
                <p:cNvSpPr>
                  <a:spLocks noEditPoints="1"/>
                </p:cNvSpPr>
                <p:nvPr/>
              </p:nvSpPr>
              <p:spPr bwMode="auto">
                <a:xfrm>
                  <a:off x="0" y="0"/>
                  <a:ext cx="2187868" cy="674981"/>
                </a:xfrm>
                <a:custGeom>
                  <a:avLst/>
                  <a:gdLst>
                    <a:gd name="T0" fmla="*/ 152 w 159"/>
                    <a:gd name="T1" fmla="*/ 28 h 49"/>
                    <a:gd name="T2" fmla="*/ 152 w 159"/>
                    <a:gd name="T3" fmla="*/ 28 h 49"/>
                    <a:gd name="T4" fmla="*/ 152 w 159"/>
                    <a:gd name="T5" fmla="*/ 7 h 49"/>
                    <a:gd name="T6" fmla="*/ 146 w 159"/>
                    <a:gd name="T7" fmla="*/ 0 h 49"/>
                    <a:gd name="T8" fmla="*/ 13 w 159"/>
                    <a:gd name="T9" fmla="*/ 0 h 49"/>
                    <a:gd name="T10" fmla="*/ 7 w 159"/>
                    <a:gd name="T11" fmla="*/ 7 h 49"/>
                    <a:gd name="T12" fmla="*/ 7 w 159"/>
                    <a:gd name="T13" fmla="*/ 28 h 49"/>
                    <a:gd name="T14" fmla="*/ 7 w 159"/>
                    <a:gd name="T15" fmla="*/ 28 h 49"/>
                    <a:gd name="T16" fmla="*/ 0 w 159"/>
                    <a:gd name="T17" fmla="*/ 49 h 49"/>
                    <a:gd name="T18" fmla="*/ 158 w 159"/>
                    <a:gd name="T19" fmla="*/ 49 h 49"/>
                    <a:gd name="T20" fmla="*/ 159 w 159"/>
                    <a:gd name="T21" fmla="*/ 49 h 49"/>
                    <a:gd name="T22" fmla="*/ 152 w 159"/>
                    <a:gd name="T23" fmla="*/ 28 h 49"/>
                    <a:gd name="T24" fmla="*/ 45 w 159"/>
                    <a:gd name="T25" fmla="*/ 12 h 49"/>
                    <a:gd name="T26" fmla="*/ 115 w 159"/>
                    <a:gd name="T27" fmla="*/ 12 h 49"/>
                    <a:gd name="T28" fmla="*/ 115 w 159"/>
                    <a:gd name="T29" fmla="*/ 34 h 49"/>
                    <a:gd name="T30" fmla="*/ 45 w 159"/>
                    <a:gd name="T31" fmla="*/ 34 h 49"/>
                    <a:gd name="T32" fmla="*/ 45 w 159"/>
                    <a:gd name="T33"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49">
                      <a:moveTo>
                        <a:pt x="152" y="28"/>
                      </a:moveTo>
                      <a:cubicBezTo>
                        <a:pt x="152" y="28"/>
                        <a:pt x="152" y="28"/>
                        <a:pt x="152" y="28"/>
                      </a:cubicBezTo>
                      <a:cubicBezTo>
                        <a:pt x="152" y="7"/>
                        <a:pt x="152" y="7"/>
                        <a:pt x="152" y="7"/>
                      </a:cubicBezTo>
                      <a:cubicBezTo>
                        <a:pt x="152" y="3"/>
                        <a:pt x="150" y="0"/>
                        <a:pt x="146" y="0"/>
                      </a:cubicBezTo>
                      <a:cubicBezTo>
                        <a:pt x="13" y="0"/>
                        <a:pt x="13" y="0"/>
                        <a:pt x="13" y="0"/>
                      </a:cubicBezTo>
                      <a:cubicBezTo>
                        <a:pt x="9" y="0"/>
                        <a:pt x="7" y="3"/>
                        <a:pt x="7" y="7"/>
                      </a:cubicBezTo>
                      <a:cubicBezTo>
                        <a:pt x="7" y="28"/>
                        <a:pt x="7" y="28"/>
                        <a:pt x="7" y="28"/>
                      </a:cubicBezTo>
                      <a:cubicBezTo>
                        <a:pt x="7" y="28"/>
                        <a:pt x="7" y="28"/>
                        <a:pt x="7" y="28"/>
                      </a:cubicBezTo>
                      <a:cubicBezTo>
                        <a:pt x="0" y="49"/>
                        <a:pt x="0" y="49"/>
                        <a:pt x="0" y="49"/>
                      </a:cubicBezTo>
                      <a:cubicBezTo>
                        <a:pt x="158" y="49"/>
                        <a:pt x="158" y="49"/>
                        <a:pt x="158" y="49"/>
                      </a:cubicBezTo>
                      <a:cubicBezTo>
                        <a:pt x="159" y="49"/>
                        <a:pt x="159" y="49"/>
                        <a:pt x="159" y="49"/>
                      </a:cubicBezTo>
                      <a:lnTo>
                        <a:pt x="152" y="28"/>
                      </a:lnTo>
                      <a:close/>
                      <a:moveTo>
                        <a:pt x="45" y="12"/>
                      </a:moveTo>
                      <a:cubicBezTo>
                        <a:pt x="115" y="12"/>
                        <a:pt x="115" y="12"/>
                        <a:pt x="115" y="12"/>
                      </a:cubicBezTo>
                      <a:cubicBezTo>
                        <a:pt x="115" y="34"/>
                        <a:pt x="115" y="34"/>
                        <a:pt x="115" y="34"/>
                      </a:cubicBezTo>
                      <a:cubicBezTo>
                        <a:pt x="45" y="34"/>
                        <a:pt x="45" y="34"/>
                        <a:pt x="45" y="34"/>
                      </a:cubicBezTo>
                      <a:lnTo>
                        <a:pt x="4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77" name="Freeform 42">
                  <a:extLst>
                    <a:ext uri="{FF2B5EF4-FFF2-40B4-BE49-F238E27FC236}">
                      <a16:creationId xmlns:a16="http://schemas.microsoft.com/office/drawing/2014/main" id="{00000000-0008-0000-0100-0000B2090000}"/>
                    </a:ext>
                  </a:extLst>
                </p:cNvPr>
                <p:cNvSpPr>
                  <a:spLocks/>
                </p:cNvSpPr>
                <p:nvPr/>
              </p:nvSpPr>
              <p:spPr bwMode="auto">
                <a:xfrm>
                  <a:off x="744807" y="221114"/>
                  <a:ext cx="128014" cy="197839"/>
                </a:xfrm>
                <a:custGeom>
                  <a:avLst/>
                  <a:gdLst>
                    <a:gd name="T0" fmla="*/ 6 w 10"/>
                    <a:gd name="T1" fmla="*/ 6 h 14"/>
                    <a:gd name="T2" fmla="*/ 4 w 10"/>
                    <a:gd name="T3" fmla="*/ 5 h 14"/>
                    <a:gd name="T4" fmla="*/ 3 w 10"/>
                    <a:gd name="T5" fmla="*/ 4 h 14"/>
                    <a:gd name="T6" fmla="*/ 4 w 10"/>
                    <a:gd name="T7" fmla="*/ 2 h 14"/>
                    <a:gd name="T8" fmla="*/ 6 w 10"/>
                    <a:gd name="T9" fmla="*/ 2 h 14"/>
                    <a:gd name="T10" fmla="*/ 9 w 10"/>
                    <a:gd name="T11" fmla="*/ 3 h 14"/>
                    <a:gd name="T12" fmla="*/ 9 w 10"/>
                    <a:gd name="T13" fmla="*/ 0 h 14"/>
                    <a:gd name="T14" fmla="*/ 6 w 10"/>
                    <a:gd name="T15" fmla="*/ 0 h 14"/>
                    <a:gd name="T16" fmla="*/ 2 w 10"/>
                    <a:gd name="T17" fmla="*/ 1 h 14"/>
                    <a:gd name="T18" fmla="*/ 0 w 10"/>
                    <a:gd name="T19" fmla="*/ 4 h 14"/>
                    <a:gd name="T20" fmla="*/ 4 w 10"/>
                    <a:gd name="T21" fmla="*/ 8 h 14"/>
                    <a:gd name="T22" fmla="*/ 6 w 10"/>
                    <a:gd name="T23" fmla="*/ 9 h 14"/>
                    <a:gd name="T24" fmla="*/ 7 w 10"/>
                    <a:gd name="T25" fmla="*/ 10 h 14"/>
                    <a:gd name="T26" fmla="*/ 6 w 10"/>
                    <a:gd name="T27" fmla="*/ 11 h 14"/>
                    <a:gd name="T28" fmla="*/ 4 w 10"/>
                    <a:gd name="T29" fmla="*/ 12 h 14"/>
                    <a:gd name="T30" fmla="*/ 0 w 10"/>
                    <a:gd name="T31" fmla="*/ 10 h 14"/>
                    <a:gd name="T32" fmla="*/ 0 w 10"/>
                    <a:gd name="T33" fmla="*/ 13 h 14"/>
                    <a:gd name="T34" fmla="*/ 4 w 10"/>
                    <a:gd name="T35" fmla="*/ 14 h 14"/>
                    <a:gd name="T36" fmla="*/ 8 w 10"/>
                    <a:gd name="T37" fmla="*/ 13 h 14"/>
                    <a:gd name="T38" fmla="*/ 10 w 10"/>
                    <a:gd name="T39" fmla="*/ 10 h 14"/>
                    <a:gd name="T40" fmla="*/ 9 w 10"/>
                    <a:gd name="T41" fmla="*/ 8 h 14"/>
                    <a:gd name="T42" fmla="*/ 6 w 10"/>
                    <a:gd name="T4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4">
                      <a:moveTo>
                        <a:pt x="6" y="6"/>
                      </a:moveTo>
                      <a:cubicBezTo>
                        <a:pt x="5" y="5"/>
                        <a:pt x="4" y="5"/>
                        <a:pt x="4" y="5"/>
                      </a:cubicBezTo>
                      <a:cubicBezTo>
                        <a:pt x="4" y="4"/>
                        <a:pt x="3" y="4"/>
                        <a:pt x="3" y="4"/>
                      </a:cubicBezTo>
                      <a:cubicBezTo>
                        <a:pt x="3" y="3"/>
                        <a:pt x="4" y="3"/>
                        <a:pt x="4" y="2"/>
                      </a:cubicBezTo>
                      <a:cubicBezTo>
                        <a:pt x="5" y="2"/>
                        <a:pt x="5" y="2"/>
                        <a:pt x="6" y="2"/>
                      </a:cubicBezTo>
                      <a:cubicBezTo>
                        <a:pt x="7" y="2"/>
                        <a:pt x="8" y="2"/>
                        <a:pt x="9" y="3"/>
                      </a:cubicBezTo>
                      <a:cubicBezTo>
                        <a:pt x="9" y="0"/>
                        <a:pt x="9" y="0"/>
                        <a:pt x="9" y="0"/>
                      </a:cubicBezTo>
                      <a:cubicBezTo>
                        <a:pt x="8" y="0"/>
                        <a:pt x="7" y="0"/>
                        <a:pt x="6" y="0"/>
                      </a:cubicBezTo>
                      <a:cubicBezTo>
                        <a:pt x="4" y="0"/>
                        <a:pt x="3" y="0"/>
                        <a:pt x="2" y="1"/>
                      </a:cubicBezTo>
                      <a:cubicBezTo>
                        <a:pt x="1" y="2"/>
                        <a:pt x="0" y="3"/>
                        <a:pt x="0" y="4"/>
                      </a:cubicBezTo>
                      <a:cubicBezTo>
                        <a:pt x="0" y="6"/>
                        <a:pt x="1" y="7"/>
                        <a:pt x="4" y="8"/>
                      </a:cubicBezTo>
                      <a:cubicBezTo>
                        <a:pt x="5" y="8"/>
                        <a:pt x="6" y="9"/>
                        <a:pt x="6" y="9"/>
                      </a:cubicBezTo>
                      <a:cubicBezTo>
                        <a:pt x="7" y="10"/>
                        <a:pt x="7" y="10"/>
                        <a:pt x="7" y="10"/>
                      </a:cubicBezTo>
                      <a:cubicBezTo>
                        <a:pt x="7" y="11"/>
                        <a:pt x="6" y="11"/>
                        <a:pt x="6" y="11"/>
                      </a:cubicBezTo>
                      <a:cubicBezTo>
                        <a:pt x="6" y="12"/>
                        <a:pt x="5" y="12"/>
                        <a:pt x="4" y="12"/>
                      </a:cubicBezTo>
                      <a:cubicBezTo>
                        <a:pt x="3" y="12"/>
                        <a:pt x="2" y="11"/>
                        <a:pt x="0" y="10"/>
                      </a:cubicBezTo>
                      <a:cubicBezTo>
                        <a:pt x="0" y="13"/>
                        <a:pt x="0" y="13"/>
                        <a:pt x="0" y="13"/>
                      </a:cubicBezTo>
                      <a:cubicBezTo>
                        <a:pt x="1" y="14"/>
                        <a:pt x="3" y="14"/>
                        <a:pt x="4" y="14"/>
                      </a:cubicBezTo>
                      <a:cubicBezTo>
                        <a:pt x="6" y="14"/>
                        <a:pt x="7" y="14"/>
                        <a:pt x="8" y="13"/>
                      </a:cubicBezTo>
                      <a:cubicBezTo>
                        <a:pt x="9" y="12"/>
                        <a:pt x="10" y="11"/>
                        <a:pt x="10" y="10"/>
                      </a:cubicBezTo>
                      <a:cubicBezTo>
                        <a:pt x="10" y="9"/>
                        <a:pt x="10" y="8"/>
                        <a:pt x="9" y="8"/>
                      </a:cubicBezTo>
                      <a:cubicBezTo>
                        <a:pt x="9" y="7"/>
                        <a:pt x="8" y="6"/>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00" name="Freeform 43">
                  <a:extLst>
                    <a:ext uri="{FF2B5EF4-FFF2-40B4-BE49-F238E27FC236}">
                      <a16:creationId xmlns:a16="http://schemas.microsoft.com/office/drawing/2014/main" id="{00000000-0008-0000-0100-0000B3090000}"/>
                    </a:ext>
                  </a:extLst>
                </p:cNvPr>
                <p:cNvSpPr>
                  <a:spLocks/>
                </p:cNvSpPr>
                <p:nvPr/>
              </p:nvSpPr>
              <p:spPr bwMode="auto">
                <a:xfrm>
                  <a:off x="907733" y="221114"/>
                  <a:ext cx="162926" cy="197839"/>
                </a:xfrm>
                <a:custGeom>
                  <a:avLst/>
                  <a:gdLst>
                    <a:gd name="T0" fmla="*/ 10 w 14"/>
                    <a:gd name="T1" fmla="*/ 7 h 17"/>
                    <a:gd name="T2" fmla="*/ 3 w 14"/>
                    <a:gd name="T3" fmla="*/ 7 h 17"/>
                    <a:gd name="T4" fmla="*/ 3 w 14"/>
                    <a:gd name="T5" fmla="*/ 0 h 17"/>
                    <a:gd name="T6" fmla="*/ 0 w 14"/>
                    <a:gd name="T7" fmla="*/ 0 h 17"/>
                    <a:gd name="T8" fmla="*/ 0 w 14"/>
                    <a:gd name="T9" fmla="*/ 17 h 17"/>
                    <a:gd name="T10" fmla="*/ 3 w 14"/>
                    <a:gd name="T11" fmla="*/ 17 h 17"/>
                    <a:gd name="T12" fmla="*/ 3 w 14"/>
                    <a:gd name="T13" fmla="*/ 9 h 17"/>
                    <a:gd name="T14" fmla="*/ 10 w 14"/>
                    <a:gd name="T15" fmla="*/ 9 h 17"/>
                    <a:gd name="T16" fmla="*/ 10 w 14"/>
                    <a:gd name="T17" fmla="*/ 17 h 17"/>
                    <a:gd name="T18" fmla="*/ 14 w 14"/>
                    <a:gd name="T19" fmla="*/ 17 h 17"/>
                    <a:gd name="T20" fmla="*/ 14 w 14"/>
                    <a:gd name="T21" fmla="*/ 0 h 17"/>
                    <a:gd name="T22" fmla="*/ 10 w 14"/>
                    <a:gd name="T23" fmla="*/ 0 h 17"/>
                    <a:gd name="T24" fmla="*/ 10 w 14"/>
                    <a:gd name="T2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7">
                      <a:moveTo>
                        <a:pt x="10" y="7"/>
                      </a:moveTo>
                      <a:lnTo>
                        <a:pt x="3" y="7"/>
                      </a:lnTo>
                      <a:lnTo>
                        <a:pt x="3" y="0"/>
                      </a:lnTo>
                      <a:lnTo>
                        <a:pt x="0" y="0"/>
                      </a:lnTo>
                      <a:lnTo>
                        <a:pt x="0" y="17"/>
                      </a:lnTo>
                      <a:lnTo>
                        <a:pt x="3" y="17"/>
                      </a:lnTo>
                      <a:lnTo>
                        <a:pt x="3" y="9"/>
                      </a:lnTo>
                      <a:lnTo>
                        <a:pt x="10" y="9"/>
                      </a:lnTo>
                      <a:lnTo>
                        <a:pt x="10" y="17"/>
                      </a:lnTo>
                      <a:lnTo>
                        <a:pt x="14" y="17"/>
                      </a:lnTo>
                      <a:lnTo>
                        <a:pt x="14" y="0"/>
                      </a:lnTo>
                      <a:lnTo>
                        <a:pt x="10" y="0"/>
                      </a:lnTo>
                      <a:lnTo>
                        <a:pt x="1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02" name="Freeform 44">
                  <a:extLst>
                    <a:ext uri="{FF2B5EF4-FFF2-40B4-BE49-F238E27FC236}">
                      <a16:creationId xmlns:a16="http://schemas.microsoft.com/office/drawing/2014/main" id="{00000000-0008-0000-0100-0000B4090000}"/>
                    </a:ext>
                  </a:extLst>
                </p:cNvPr>
                <p:cNvSpPr>
                  <a:spLocks noEditPoints="1"/>
                </p:cNvSpPr>
                <p:nvPr/>
              </p:nvSpPr>
              <p:spPr bwMode="auto">
                <a:xfrm>
                  <a:off x="1093934" y="221114"/>
                  <a:ext cx="197839" cy="197839"/>
                </a:xfrm>
                <a:custGeom>
                  <a:avLst/>
                  <a:gdLst>
                    <a:gd name="T0" fmla="*/ 7 w 14"/>
                    <a:gd name="T1" fmla="*/ 0 h 14"/>
                    <a:gd name="T2" fmla="*/ 2 w 14"/>
                    <a:gd name="T3" fmla="*/ 2 h 14"/>
                    <a:gd name="T4" fmla="*/ 0 w 14"/>
                    <a:gd name="T5" fmla="*/ 7 h 14"/>
                    <a:gd name="T6" fmla="*/ 2 w 14"/>
                    <a:gd name="T7" fmla="*/ 12 h 14"/>
                    <a:gd name="T8" fmla="*/ 7 w 14"/>
                    <a:gd name="T9" fmla="*/ 14 h 14"/>
                    <a:gd name="T10" fmla="*/ 12 w 14"/>
                    <a:gd name="T11" fmla="*/ 12 h 14"/>
                    <a:gd name="T12" fmla="*/ 14 w 14"/>
                    <a:gd name="T13" fmla="*/ 7 h 14"/>
                    <a:gd name="T14" fmla="*/ 12 w 14"/>
                    <a:gd name="T15" fmla="*/ 2 h 14"/>
                    <a:gd name="T16" fmla="*/ 7 w 14"/>
                    <a:gd name="T17" fmla="*/ 0 h 14"/>
                    <a:gd name="T18" fmla="*/ 10 w 14"/>
                    <a:gd name="T19" fmla="*/ 10 h 14"/>
                    <a:gd name="T20" fmla="*/ 7 w 14"/>
                    <a:gd name="T21" fmla="*/ 12 h 14"/>
                    <a:gd name="T22" fmla="*/ 4 w 14"/>
                    <a:gd name="T23" fmla="*/ 10 h 14"/>
                    <a:gd name="T24" fmla="*/ 3 w 14"/>
                    <a:gd name="T25" fmla="*/ 7 h 14"/>
                    <a:gd name="T26" fmla="*/ 4 w 14"/>
                    <a:gd name="T27" fmla="*/ 4 h 14"/>
                    <a:gd name="T28" fmla="*/ 7 w 14"/>
                    <a:gd name="T29" fmla="*/ 2 h 14"/>
                    <a:gd name="T30" fmla="*/ 10 w 14"/>
                    <a:gd name="T31" fmla="*/ 4 h 14"/>
                    <a:gd name="T32" fmla="*/ 11 w 14"/>
                    <a:gd name="T33" fmla="*/ 7 h 14"/>
                    <a:gd name="T34" fmla="*/ 10 w 14"/>
                    <a:gd name="T3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4">
                      <a:moveTo>
                        <a:pt x="7" y="0"/>
                      </a:moveTo>
                      <a:cubicBezTo>
                        <a:pt x="5" y="0"/>
                        <a:pt x="4" y="0"/>
                        <a:pt x="2" y="2"/>
                      </a:cubicBezTo>
                      <a:cubicBezTo>
                        <a:pt x="1" y="3"/>
                        <a:pt x="0" y="5"/>
                        <a:pt x="0" y="7"/>
                      </a:cubicBezTo>
                      <a:cubicBezTo>
                        <a:pt x="0" y="9"/>
                        <a:pt x="1" y="11"/>
                        <a:pt x="2" y="12"/>
                      </a:cubicBezTo>
                      <a:cubicBezTo>
                        <a:pt x="3" y="13"/>
                        <a:pt x="5" y="14"/>
                        <a:pt x="7" y="14"/>
                      </a:cubicBezTo>
                      <a:cubicBezTo>
                        <a:pt x="9" y="14"/>
                        <a:pt x="11" y="13"/>
                        <a:pt x="12" y="12"/>
                      </a:cubicBezTo>
                      <a:cubicBezTo>
                        <a:pt x="13" y="11"/>
                        <a:pt x="14" y="9"/>
                        <a:pt x="14" y="7"/>
                      </a:cubicBezTo>
                      <a:cubicBezTo>
                        <a:pt x="14" y="5"/>
                        <a:pt x="13" y="3"/>
                        <a:pt x="12" y="2"/>
                      </a:cubicBezTo>
                      <a:cubicBezTo>
                        <a:pt x="11" y="0"/>
                        <a:pt x="9" y="0"/>
                        <a:pt x="7" y="0"/>
                      </a:cubicBezTo>
                      <a:close/>
                      <a:moveTo>
                        <a:pt x="10" y="10"/>
                      </a:moveTo>
                      <a:cubicBezTo>
                        <a:pt x="9" y="11"/>
                        <a:pt x="8" y="12"/>
                        <a:pt x="7" y="12"/>
                      </a:cubicBezTo>
                      <a:cubicBezTo>
                        <a:pt x="6" y="12"/>
                        <a:pt x="5" y="11"/>
                        <a:pt x="4" y="10"/>
                      </a:cubicBezTo>
                      <a:cubicBezTo>
                        <a:pt x="4" y="9"/>
                        <a:pt x="3" y="8"/>
                        <a:pt x="3" y="7"/>
                      </a:cubicBezTo>
                      <a:cubicBezTo>
                        <a:pt x="3" y="6"/>
                        <a:pt x="4" y="4"/>
                        <a:pt x="4" y="4"/>
                      </a:cubicBezTo>
                      <a:cubicBezTo>
                        <a:pt x="5" y="3"/>
                        <a:pt x="6" y="2"/>
                        <a:pt x="7" y="2"/>
                      </a:cubicBezTo>
                      <a:cubicBezTo>
                        <a:pt x="8" y="2"/>
                        <a:pt x="9" y="3"/>
                        <a:pt x="10" y="4"/>
                      </a:cubicBezTo>
                      <a:cubicBezTo>
                        <a:pt x="11" y="4"/>
                        <a:pt x="11" y="6"/>
                        <a:pt x="11" y="7"/>
                      </a:cubicBezTo>
                      <a:cubicBezTo>
                        <a:pt x="11" y="8"/>
                        <a:pt x="11" y="9"/>
                        <a:pt x="1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05" name="Freeform 45">
                  <a:extLst>
                    <a:ext uri="{FF2B5EF4-FFF2-40B4-BE49-F238E27FC236}">
                      <a16:creationId xmlns:a16="http://schemas.microsoft.com/office/drawing/2014/main" id="{00000000-0008-0000-0100-0000B5090000}"/>
                    </a:ext>
                  </a:extLst>
                </p:cNvPr>
                <p:cNvSpPr>
                  <a:spLocks noEditPoints="1"/>
                </p:cNvSpPr>
                <p:nvPr/>
              </p:nvSpPr>
              <p:spPr bwMode="auto">
                <a:xfrm>
                  <a:off x="1315049" y="221114"/>
                  <a:ext cx="139651" cy="197839"/>
                </a:xfrm>
                <a:custGeom>
                  <a:avLst/>
                  <a:gdLst>
                    <a:gd name="T0" fmla="*/ 5 w 10"/>
                    <a:gd name="T1" fmla="*/ 0 h 14"/>
                    <a:gd name="T2" fmla="*/ 0 w 10"/>
                    <a:gd name="T3" fmla="*/ 0 h 14"/>
                    <a:gd name="T4" fmla="*/ 0 w 10"/>
                    <a:gd name="T5" fmla="*/ 14 h 14"/>
                    <a:gd name="T6" fmla="*/ 3 w 10"/>
                    <a:gd name="T7" fmla="*/ 14 h 14"/>
                    <a:gd name="T8" fmla="*/ 3 w 10"/>
                    <a:gd name="T9" fmla="*/ 9 h 14"/>
                    <a:gd name="T10" fmla="*/ 5 w 10"/>
                    <a:gd name="T11" fmla="*/ 9 h 14"/>
                    <a:gd name="T12" fmla="*/ 9 w 10"/>
                    <a:gd name="T13" fmla="*/ 8 h 14"/>
                    <a:gd name="T14" fmla="*/ 10 w 10"/>
                    <a:gd name="T15" fmla="*/ 4 h 14"/>
                    <a:gd name="T16" fmla="*/ 5 w 10"/>
                    <a:gd name="T17" fmla="*/ 0 h 14"/>
                    <a:gd name="T18" fmla="*/ 5 w 10"/>
                    <a:gd name="T19" fmla="*/ 7 h 14"/>
                    <a:gd name="T20" fmla="*/ 3 w 10"/>
                    <a:gd name="T21" fmla="*/ 7 h 14"/>
                    <a:gd name="T22" fmla="*/ 3 w 10"/>
                    <a:gd name="T23" fmla="*/ 2 h 14"/>
                    <a:gd name="T24" fmla="*/ 5 w 10"/>
                    <a:gd name="T25" fmla="*/ 2 h 14"/>
                    <a:gd name="T26" fmla="*/ 7 w 10"/>
                    <a:gd name="T27" fmla="*/ 4 h 14"/>
                    <a:gd name="T28" fmla="*/ 5 w 10"/>
                    <a:gd name="T2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5" y="0"/>
                      </a:moveTo>
                      <a:cubicBezTo>
                        <a:pt x="0" y="0"/>
                        <a:pt x="0" y="0"/>
                        <a:pt x="0" y="0"/>
                      </a:cubicBezTo>
                      <a:cubicBezTo>
                        <a:pt x="0" y="14"/>
                        <a:pt x="0" y="14"/>
                        <a:pt x="0" y="14"/>
                      </a:cubicBezTo>
                      <a:cubicBezTo>
                        <a:pt x="3" y="14"/>
                        <a:pt x="3" y="14"/>
                        <a:pt x="3" y="14"/>
                      </a:cubicBezTo>
                      <a:cubicBezTo>
                        <a:pt x="3" y="9"/>
                        <a:pt x="3" y="9"/>
                        <a:pt x="3" y="9"/>
                      </a:cubicBezTo>
                      <a:cubicBezTo>
                        <a:pt x="5" y="9"/>
                        <a:pt x="5" y="9"/>
                        <a:pt x="5" y="9"/>
                      </a:cubicBezTo>
                      <a:cubicBezTo>
                        <a:pt x="6" y="9"/>
                        <a:pt x="8" y="9"/>
                        <a:pt x="9" y="8"/>
                      </a:cubicBezTo>
                      <a:cubicBezTo>
                        <a:pt x="10" y="7"/>
                        <a:pt x="10" y="6"/>
                        <a:pt x="10" y="4"/>
                      </a:cubicBezTo>
                      <a:cubicBezTo>
                        <a:pt x="10" y="1"/>
                        <a:pt x="9" y="0"/>
                        <a:pt x="5" y="0"/>
                      </a:cubicBezTo>
                      <a:close/>
                      <a:moveTo>
                        <a:pt x="5" y="7"/>
                      </a:moveTo>
                      <a:cubicBezTo>
                        <a:pt x="3" y="7"/>
                        <a:pt x="3" y="7"/>
                        <a:pt x="3" y="7"/>
                      </a:cubicBezTo>
                      <a:cubicBezTo>
                        <a:pt x="3" y="2"/>
                        <a:pt x="3" y="2"/>
                        <a:pt x="3" y="2"/>
                      </a:cubicBezTo>
                      <a:cubicBezTo>
                        <a:pt x="5" y="2"/>
                        <a:pt x="5" y="2"/>
                        <a:pt x="5" y="2"/>
                      </a:cubicBezTo>
                      <a:cubicBezTo>
                        <a:pt x="6" y="2"/>
                        <a:pt x="7" y="3"/>
                        <a:pt x="7" y="4"/>
                      </a:cubicBezTo>
                      <a:cubicBezTo>
                        <a:pt x="7" y="6"/>
                        <a:pt x="6"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538" name="Group 10">
                <a:extLst>
                  <a:ext uri="{FF2B5EF4-FFF2-40B4-BE49-F238E27FC236}">
                    <a16:creationId xmlns:a16="http://schemas.microsoft.com/office/drawing/2014/main" id="{00000000-0008-0000-0100-0000D8090000}"/>
                  </a:ext>
                </a:extLst>
              </p:cNvPr>
              <p:cNvGrpSpPr>
                <a:grpSpLocks noChangeAspect="1"/>
              </p:cNvGrpSpPr>
              <p:nvPr/>
            </p:nvGrpSpPr>
            <p:grpSpPr bwMode="auto">
              <a:xfrm flipH="1">
                <a:off x="6663243" y="4055685"/>
                <a:ext cx="387312" cy="260178"/>
                <a:chOff x="0" y="0"/>
                <a:chExt cx="262" cy="176"/>
              </a:xfrm>
              <a:grpFill/>
            </p:grpSpPr>
            <p:sp>
              <p:nvSpPr>
                <p:cNvPr id="539" name="Freeform 11">
                  <a:extLst>
                    <a:ext uri="{FF2B5EF4-FFF2-40B4-BE49-F238E27FC236}">
                      <a16:creationId xmlns:a16="http://schemas.microsoft.com/office/drawing/2014/main" id="{00000000-0008-0000-0100-0000D9090000}"/>
                    </a:ext>
                  </a:extLst>
                </p:cNvPr>
                <p:cNvSpPr>
                  <a:spLocks noEditPoints="1"/>
                </p:cNvSpPr>
                <p:nvPr/>
              </p:nvSpPr>
              <p:spPr bwMode="auto">
                <a:xfrm>
                  <a:off x="0" y="0"/>
                  <a:ext cx="262" cy="176"/>
                </a:xfrm>
                <a:custGeom>
                  <a:avLst/>
                  <a:gdLst>
                    <a:gd name="T0" fmla="*/ 7 w 107"/>
                    <a:gd name="T1" fmla="*/ 26 h 71"/>
                    <a:gd name="T2" fmla="*/ 7 w 107"/>
                    <a:gd name="T3" fmla="*/ 26 h 71"/>
                    <a:gd name="T4" fmla="*/ 7 w 107"/>
                    <a:gd name="T5" fmla="*/ 63 h 71"/>
                    <a:gd name="T6" fmla="*/ 4 w 107"/>
                    <a:gd name="T7" fmla="*/ 63 h 71"/>
                    <a:gd name="T8" fmla="*/ 2 w 107"/>
                    <a:gd name="T9" fmla="*/ 66 h 71"/>
                    <a:gd name="T10" fmla="*/ 4 w 107"/>
                    <a:gd name="T11" fmla="*/ 68 h 71"/>
                    <a:gd name="T12" fmla="*/ 20 w 107"/>
                    <a:gd name="T13" fmla="*/ 68 h 71"/>
                    <a:gd name="T14" fmla="*/ 20 w 107"/>
                    <a:gd name="T15" fmla="*/ 70 h 71"/>
                    <a:gd name="T16" fmla="*/ 23 w 107"/>
                    <a:gd name="T17" fmla="*/ 71 h 71"/>
                    <a:gd name="T18" fmla="*/ 105 w 107"/>
                    <a:gd name="T19" fmla="*/ 71 h 71"/>
                    <a:gd name="T20" fmla="*/ 107 w 107"/>
                    <a:gd name="T21" fmla="*/ 70 h 71"/>
                    <a:gd name="T22" fmla="*/ 107 w 107"/>
                    <a:gd name="T23" fmla="*/ 68 h 71"/>
                    <a:gd name="T24" fmla="*/ 88 w 107"/>
                    <a:gd name="T25" fmla="*/ 2 h 71"/>
                    <a:gd name="T26" fmla="*/ 85 w 107"/>
                    <a:gd name="T27" fmla="*/ 0 h 71"/>
                    <a:gd name="T28" fmla="*/ 3 w 107"/>
                    <a:gd name="T29" fmla="*/ 0 h 71"/>
                    <a:gd name="T30" fmla="*/ 1 w 107"/>
                    <a:gd name="T31" fmla="*/ 1 h 71"/>
                    <a:gd name="T32" fmla="*/ 1 w 107"/>
                    <a:gd name="T33" fmla="*/ 3 h 71"/>
                    <a:gd name="T34" fmla="*/ 7 w 107"/>
                    <a:gd name="T35" fmla="*/ 26 h 71"/>
                    <a:gd name="T36" fmla="*/ 12 w 107"/>
                    <a:gd name="T37" fmla="*/ 63 h 71"/>
                    <a:gd name="T38" fmla="*/ 12 w 107"/>
                    <a:gd name="T39" fmla="*/ 40 h 71"/>
                    <a:gd name="T40" fmla="*/ 19 w 107"/>
                    <a:gd name="T41" fmla="*/ 63 h 71"/>
                    <a:gd name="T42" fmla="*/ 12 w 107"/>
                    <a:gd name="T43" fmla="*/ 63 h 71"/>
                    <a:gd name="T44" fmla="*/ 84 w 107"/>
                    <a:gd name="T45" fmla="*/ 4 h 71"/>
                    <a:gd name="T46" fmla="*/ 102 w 107"/>
                    <a:gd name="T47" fmla="*/ 67 h 71"/>
                    <a:gd name="T48" fmla="*/ 24 w 107"/>
                    <a:gd name="T49" fmla="*/ 67 h 71"/>
                    <a:gd name="T50" fmla="*/ 6 w 107"/>
                    <a:gd name="T51" fmla="*/ 4 h 71"/>
                    <a:gd name="T52" fmla="*/ 84 w 107"/>
                    <a:gd name="T53"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 h="71">
                      <a:moveTo>
                        <a:pt x="7" y="26"/>
                      </a:moveTo>
                      <a:cubicBezTo>
                        <a:pt x="7" y="26"/>
                        <a:pt x="7" y="26"/>
                        <a:pt x="7" y="26"/>
                      </a:cubicBezTo>
                      <a:cubicBezTo>
                        <a:pt x="7" y="63"/>
                        <a:pt x="7" y="63"/>
                        <a:pt x="7" y="63"/>
                      </a:cubicBezTo>
                      <a:cubicBezTo>
                        <a:pt x="4" y="63"/>
                        <a:pt x="4" y="63"/>
                        <a:pt x="4" y="63"/>
                      </a:cubicBezTo>
                      <a:cubicBezTo>
                        <a:pt x="3" y="63"/>
                        <a:pt x="2" y="64"/>
                        <a:pt x="2" y="66"/>
                      </a:cubicBezTo>
                      <a:cubicBezTo>
                        <a:pt x="2" y="67"/>
                        <a:pt x="3" y="68"/>
                        <a:pt x="4" y="68"/>
                      </a:cubicBezTo>
                      <a:cubicBezTo>
                        <a:pt x="20" y="68"/>
                        <a:pt x="20" y="68"/>
                        <a:pt x="20" y="68"/>
                      </a:cubicBezTo>
                      <a:cubicBezTo>
                        <a:pt x="20" y="70"/>
                        <a:pt x="20" y="70"/>
                        <a:pt x="20" y="70"/>
                      </a:cubicBezTo>
                      <a:cubicBezTo>
                        <a:pt x="21" y="71"/>
                        <a:pt x="22" y="71"/>
                        <a:pt x="23" y="71"/>
                      </a:cubicBezTo>
                      <a:cubicBezTo>
                        <a:pt x="105" y="71"/>
                        <a:pt x="105" y="71"/>
                        <a:pt x="105" y="71"/>
                      </a:cubicBezTo>
                      <a:cubicBezTo>
                        <a:pt x="106" y="71"/>
                        <a:pt x="106" y="71"/>
                        <a:pt x="107" y="70"/>
                      </a:cubicBezTo>
                      <a:cubicBezTo>
                        <a:pt x="107" y="70"/>
                        <a:pt x="107" y="69"/>
                        <a:pt x="107" y="68"/>
                      </a:cubicBezTo>
                      <a:cubicBezTo>
                        <a:pt x="88" y="2"/>
                        <a:pt x="88" y="2"/>
                        <a:pt x="88" y="2"/>
                      </a:cubicBezTo>
                      <a:cubicBezTo>
                        <a:pt x="87" y="1"/>
                        <a:pt x="86" y="0"/>
                        <a:pt x="85" y="0"/>
                      </a:cubicBezTo>
                      <a:cubicBezTo>
                        <a:pt x="3" y="0"/>
                        <a:pt x="3" y="0"/>
                        <a:pt x="3" y="0"/>
                      </a:cubicBezTo>
                      <a:cubicBezTo>
                        <a:pt x="2" y="0"/>
                        <a:pt x="1" y="0"/>
                        <a:pt x="1" y="1"/>
                      </a:cubicBezTo>
                      <a:cubicBezTo>
                        <a:pt x="1" y="1"/>
                        <a:pt x="0" y="2"/>
                        <a:pt x="1" y="3"/>
                      </a:cubicBezTo>
                      <a:lnTo>
                        <a:pt x="7" y="26"/>
                      </a:lnTo>
                      <a:close/>
                      <a:moveTo>
                        <a:pt x="12" y="63"/>
                      </a:moveTo>
                      <a:cubicBezTo>
                        <a:pt x="12" y="40"/>
                        <a:pt x="12" y="40"/>
                        <a:pt x="12" y="40"/>
                      </a:cubicBezTo>
                      <a:cubicBezTo>
                        <a:pt x="19" y="63"/>
                        <a:pt x="19" y="63"/>
                        <a:pt x="19" y="63"/>
                      </a:cubicBezTo>
                      <a:lnTo>
                        <a:pt x="12" y="63"/>
                      </a:lnTo>
                      <a:close/>
                      <a:moveTo>
                        <a:pt x="84" y="4"/>
                      </a:moveTo>
                      <a:cubicBezTo>
                        <a:pt x="102" y="67"/>
                        <a:pt x="102" y="67"/>
                        <a:pt x="102" y="67"/>
                      </a:cubicBezTo>
                      <a:cubicBezTo>
                        <a:pt x="24" y="67"/>
                        <a:pt x="24" y="67"/>
                        <a:pt x="24" y="67"/>
                      </a:cubicBezTo>
                      <a:cubicBezTo>
                        <a:pt x="6" y="4"/>
                        <a:pt x="6" y="4"/>
                        <a:pt x="6" y="4"/>
                      </a:cubicBezTo>
                      <a:lnTo>
                        <a:pt x="8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0" name="Freeform 12">
                  <a:extLst>
                    <a:ext uri="{FF2B5EF4-FFF2-40B4-BE49-F238E27FC236}">
                      <a16:creationId xmlns:a16="http://schemas.microsoft.com/office/drawing/2014/main" id="{00000000-0008-0000-0100-0000DA090000}"/>
                    </a:ext>
                  </a:extLst>
                </p:cNvPr>
                <p:cNvSpPr>
                  <a:spLocks/>
                </p:cNvSpPr>
                <p:nvPr/>
              </p:nvSpPr>
              <p:spPr bwMode="auto">
                <a:xfrm>
                  <a:off x="91" y="25"/>
                  <a:ext cx="36" cy="55"/>
                </a:xfrm>
                <a:custGeom>
                  <a:avLst/>
                  <a:gdLst>
                    <a:gd name="T0" fmla="*/ 36 w 36"/>
                    <a:gd name="T1" fmla="*/ 55 h 55"/>
                    <a:gd name="T2" fmla="*/ 22 w 36"/>
                    <a:gd name="T3" fmla="*/ 0 h 55"/>
                    <a:gd name="T4" fmla="*/ 0 w 36"/>
                    <a:gd name="T5" fmla="*/ 0 h 55"/>
                    <a:gd name="T6" fmla="*/ 14 w 36"/>
                    <a:gd name="T7" fmla="*/ 55 h 55"/>
                    <a:gd name="T8" fmla="*/ 36 w 36"/>
                    <a:gd name="T9" fmla="*/ 55 h 55"/>
                  </a:gdLst>
                  <a:ahLst/>
                  <a:cxnLst>
                    <a:cxn ang="0">
                      <a:pos x="T0" y="T1"/>
                    </a:cxn>
                    <a:cxn ang="0">
                      <a:pos x="T2" y="T3"/>
                    </a:cxn>
                    <a:cxn ang="0">
                      <a:pos x="T4" y="T5"/>
                    </a:cxn>
                    <a:cxn ang="0">
                      <a:pos x="T6" y="T7"/>
                    </a:cxn>
                    <a:cxn ang="0">
                      <a:pos x="T8" y="T9"/>
                    </a:cxn>
                  </a:cxnLst>
                  <a:rect l="0" t="0" r="r" b="b"/>
                  <a:pathLst>
                    <a:path w="36" h="55">
                      <a:moveTo>
                        <a:pt x="36" y="55"/>
                      </a:moveTo>
                      <a:lnTo>
                        <a:pt x="22" y="0"/>
                      </a:lnTo>
                      <a:lnTo>
                        <a:pt x="0" y="0"/>
                      </a:lnTo>
                      <a:lnTo>
                        <a:pt x="14" y="55"/>
                      </a:lnTo>
                      <a:lnTo>
                        <a:pt x="36"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1" name="Freeform 13">
                  <a:extLst>
                    <a:ext uri="{FF2B5EF4-FFF2-40B4-BE49-F238E27FC236}">
                      <a16:creationId xmlns:a16="http://schemas.microsoft.com/office/drawing/2014/main" id="{00000000-0008-0000-0100-0000DB090000}"/>
                    </a:ext>
                  </a:extLst>
                </p:cNvPr>
                <p:cNvSpPr>
                  <a:spLocks/>
                </p:cNvSpPr>
                <p:nvPr/>
              </p:nvSpPr>
              <p:spPr bwMode="auto">
                <a:xfrm>
                  <a:off x="83" y="92"/>
                  <a:ext cx="40" cy="59"/>
                </a:xfrm>
                <a:custGeom>
                  <a:avLst/>
                  <a:gdLst>
                    <a:gd name="T0" fmla="*/ 0 w 40"/>
                    <a:gd name="T1" fmla="*/ 0 h 59"/>
                    <a:gd name="T2" fmla="*/ 17 w 40"/>
                    <a:gd name="T3" fmla="*/ 59 h 59"/>
                    <a:gd name="T4" fmla="*/ 40 w 40"/>
                    <a:gd name="T5" fmla="*/ 59 h 59"/>
                    <a:gd name="T6" fmla="*/ 20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17" y="59"/>
                      </a:lnTo>
                      <a:lnTo>
                        <a:pt x="40"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2" name="Freeform 14">
                  <a:extLst>
                    <a:ext uri="{FF2B5EF4-FFF2-40B4-BE49-F238E27FC236}">
                      <a16:creationId xmlns:a16="http://schemas.microsoft.com/office/drawing/2014/main" id="{00000000-0008-0000-0100-0000DC090000}"/>
                    </a:ext>
                  </a:extLst>
                </p:cNvPr>
                <p:cNvSpPr>
                  <a:spLocks/>
                </p:cNvSpPr>
                <p:nvPr/>
              </p:nvSpPr>
              <p:spPr bwMode="auto">
                <a:xfrm>
                  <a:off x="66" y="25"/>
                  <a:ext cx="34" cy="55"/>
                </a:xfrm>
                <a:custGeom>
                  <a:avLst/>
                  <a:gdLst>
                    <a:gd name="T0" fmla="*/ 34 w 34"/>
                    <a:gd name="T1" fmla="*/ 55 h 55"/>
                    <a:gd name="T2" fmla="*/ 20 w 34"/>
                    <a:gd name="T3" fmla="*/ 0 h 55"/>
                    <a:gd name="T4" fmla="*/ 0 w 34"/>
                    <a:gd name="T5" fmla="*/ 0 h 55"/>
                    <a:gd name="T6" fmla="*/ 15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20" y="0"/>
                      </a:lnTo>
                      <a:lnTo>
                        <a:pt x="0" y="0"/>
                      </a:lnTo>
                      <a:lnTo>
                        <a:pt x="15"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7" name="Freeform 15">
                  <a:extLst>
                    <a:ext uri="{FF2B5EF4-FFF2-40B4-BE49-F238E27FC236}">
                      <a16:creationId xmlns:a16="http://schemas.microsoft.com/office/drawing/2014/main" id="{00000000-0008-0000-0100-0000DD090000}"/>
                    </a:ext>
                  </a:extLst>
                </p:cNvPr>
                <p:cNvSpPr>
                  <a:spLocks/>
                </p:cNvSpPr>
                <p:nvPr/>
              </p:nvSpPr>
              <p:spPr bwMode="auto">
                <a:xfrm>
                  <a:off x="110" y="92"/>
                  <a:ext cx="37" cy="59"/>
                </a:xfrm>
                <a:custGeom>
                  <a:avLst/>
                  <a:gdLst>
                    <a:gd name="T0" fmla="*/ 0 w 37"/>
                    <a:gd name="T1" fmla="*/ 0 h 59"/>
                    <a:gd name="T2" fmla="*/ 17 w 37"/>
                    <a:gd name="T3" fmla="*/ 59 h 59"/>
                    <a:gd name="T4" fmla="*/ 37 w 37"/>
                    <a:gd name="T5" fmla="*/ 59 h 59"/>
                    <a:gd name="T6" fmla="*/ 20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8" name="Freeform 16">
                  <a:extLst>
                    <a:ext uri="{FF2B5EF4-FFF2-40B4-BE49-F238E27FC236}">
                      <a16:creationId xmlns:a16="http://schemas.microsoft.com/office/drawing/2014/main" id="{00000000-0008-0000-0100-0000DE090000}"/>
                    </a:ext>
                  </a:extLst>
                </p:cNvPr>
                <p:cNvSpPr>
                  <a:spLocks/>
                </p:cNvSpPr>
                <p:nvPr/>
              </p:nvSpPr>
              <p:spPr bwMode="auto">
                <a:xfrm>
                  <a:off x="135" y="92"/>
                  <a:ext cx="39" cy="59"/>
                </a:xfrm>
                <a:custGeom>
                  <a:avLst/>
                  <a:gdLst>
                    <a:gd name="T0" fmla="*/ 0 w 39"/>
                    <a:gd name="T1" fmla="*/ 0 h 59"/>
                    <a:gd name="T2" fmla="*/ 19 w 39"/>
                    <a:gd name="T3" fmla="*/ 59 h 59"/>
                    <a:gd name="T4" fmla="*/ 39 w 39"/>
                    <a:gd name="T5" fmla="*/ 59 h 59"/>
                    <a:gd name="T6" fmla="*/ 22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9" y="59"/>
                      </a:lnTo>
                      <a:lnTo>
                        <a:pt x="39"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9" name="Freeform 17">
                  <a:extLst>
                    <a:ext uri="{FF2B5EF4-FFF2-40B4-BE49-F238E27FC236}">
                      <a16:creationId xmlns:a16="http://schemas.microsoft.com/office/drawing/2014/main" id="{00000000-0008-0000-0100-0000DF090000}"/>
                    </a:ext>
                  </a:extLst>
                </p:cNvPr>
                <p:cNvSpPr>
                  <a:spLocks/>
                </p:cNvSpPr>
                <p:nvPr/>
              </p:nvSpPr>
              <p:spPr bwMode="auto">
                <a:xfrm>
                  <a:off x="118"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0" name="Freeform 18">
                  <a:extLst>
                    <a:ext uri="{FF2B5EF4-FFF2-40B4-BE49-F238E27FC236}">
                      <a16:creationId xmlns:a16="http://schemas.microsoft.com/office/drawing/2014/main" id="{00000000-0008-0000-0100-0000E0090000}"/>
                    </a:ext>
                  </a:extLst>
                </p:cNvPr>
                <p:cNvSpPr>
                  <a:spLocks/>
                </p:cNvSpPr>
                <p:nvPr/>
              </p:nvSpPr>
              <p:spPr bwMode="auto">
                <a:xfrm>
                  <a:off x="145"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1" name="Freeform 19">
                  <a:extLst>
                    <a:ext uri="{FF2B5EF4-FFF2-40B4-BE49-F238E27FC236}">
                      <a16:creationId xmlns:a16="http://schemas.microsoft.com/office/drawing/2014/main" id="{00000000-0008-0000-0100-0000E1090000}"/>
                    </a:ext>
                  </a:extLst>
                </p:cNvPr>
                <p:cNvSpPr>
                  <a:spLocks/>
                </p:cNvSpPr>
                <p:nvPr/>
              </p:nvSpPr>
              <p:spPr bwMode="auto">
                <a:xfrm>
                  <a:off x="162" y="92"/>
                  <a:ext cx="39" cy="59"/>
                </a:xfrm>
                <a:custGeom>
                  <a:avLst/>
                  <a:gdLst>
                    <a:gd name="T0" fmla="*/ 0 w 39"/>
                    <a:gd name="T1" fmla="*/ 0 h 59"/>
                    <a:gd name="T2" fmla="*/ 17 w 39"/>
                    <a:gd name="T3" fmla="*/ 59 h 59"/>
                    <a:gd name="T4" fmla="*/ 39 w 39"/>
                    <a:gd name="T5" fmla="*/ 59 h 59"/>
                    <a:gd name="T6" fmla="*/ 19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7" y="59"/>
                      </a:lnTo>
                      <a:lnTo>
                        <a:pt x="39"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2" name="Freeform 20">
                  <a:extLst>
                    <a:ext uri="{FF2B5EF4-FFF2-40B4-BE49-F238E27FC236}">
                      <a16:creationId xmlns:a16="http://schemas.microsoft.com/office/drawing/2014/main" id="{00000000-0008-0000-0100-0000E2090000}"/>
                    </a:ext>
                  </a:extLst>
                </p:cNvPr>
                <p:cNvSpPr>
                  <a:spLocks/>
                </p:cNvSpPr>
                <p:nvPr/>
              </p:nvSpPr>
              <p:spPr bwMode="auto">
                <a:xfrm>
                  <a:off x="189" y="92"/>
                  <a:ext cx="37" cy="59"/>
                </a:xfrm>
                <a:custGeom>
                  <a:avLst/>
                  <a:gdLst>
                    <a:gd name="T0" fmla="*/ 0 w 37"/>
                    <a:gd name="T1" fmla="*/ 0 h 59"/>
                    <a:gd name="T2" fmla="*/ 17 w 37"/>
                    <a:gd name="T3" fmla="*/ 59 h 59"/>
                    <a:gd name="T4" fmla="*/ 37 w 37"/>
                    <a:gd name="T5" fmla="*/ 59 h 59"/>
                    <a:gd name="T6" fmla="*/ 19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3" name="Freeform 21">
                  <a:extLst>
                    <a:ext uri="{FF2B5EF4-FFF2-40B4-BE49-F238E27FC236}">
                      <a16:creationId xmlns:a16="http://schemas.microsoft.com/office/drawing/2014/main" id="{00000000-0008-0000-0100-0000E3090000}"/>
                    </a:ext>
                  </a:extLst>
                </p:cNvPr>
                <p:cNvSpPr>
                  <a:spLocks/>
                </p:cNvSpPr>
                <p:nvPr/>
              </p:nvSpPr>
              <p:spPr bwMode="auto">
                <a:xfrm>
                  <a:off x="169" y="25"/>
                  <a:ext cx="37" cy="55"/>
                </a:xfrm>
                <a:custGeom>
                  <a:avLst/>
                  <a:gdLst>
                    <a:gd name="T0" fmla="*/ 37 w 37"/>
                    <a:gd name="T1" fmla="*/ 55 h 55"/>
                    <a:gd name="T2" fmla="*/ 20 w 37"/>
                    <a:gd name="T3" fmla="*/ 0 h 55"/>
                    <a:gd name="T4" fmla="*/ 0 w 37"/>
                    <a:gd name="T5" fmla="*/ 0 h 55"/>
                    <a:gd name="T6" fmla="*/ 15 w 37"/>
                    <a:gd name="T7" fmla="*/ 55 h 55"/>
                    <a:gd name="T8" fmla="*/ 37 w 37"/>
                    <a:gd name="T9" fmla="*/ 55 h 55"/>
                  </a:gdLst>
                  <a:ahLst/>
                  <a:cxnLst>
                    <a:cxn ang="0">
                      <a:pos x="T0" y="T1"/>
                    </a:cxn>
                    <a:cxn ang="0">
                      <a:pos x="T2" y="T3"/>
                    </a:cxn>
                    <a:cxn ang="0">
                      <a:pos x="T4" y="T5"/>
                    </a:cxn>
                    <a:cxn ang="0">
                      <a:pos x="T6" y="T7"/>
                    </a:cxn>
                    <a:cxn ang="0">
                      <a:pos x="T8" y="T9"/>
                    </a:cxn>
                  </a:cxnLst>
                  <a:rect l="0" t="0" r="r" b="b"/>
                  <a:pathLst>
                    <a:path w="37" h="55">
                      <a:moveTo>
                        <a:pt x="37" y="55"/>
                      </a:moveTo>
                      <a:lnTo>
                        <a:pt x="20" y="0"/>
                      </a:lnTo>
                      <a:lnTo>
                        <a:pt x="0" y="0"/>
                      </a:lnTo>
                      <a:lnTo>
                        <a:pt x="15" y="55"/>
                      </a:lnTo>
                      <a:lnTo>
                        <a:pt x="37"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4" name="Freeform 22">
                  <a:extLst>
                    <a:ext uri="{FF2B5EF4-FFF2-40B4-BE49-F238E27FC236}">
                      <a16:creationId xmlns:a16="http://schemas.microsoft.com/office/drawing/2014/main" id="{00000000-0008-0000-0100-0000E4090000}"/>
                    </a:ext>
                  </a:extLst>
                </p:cNvPr>
                <p:cNvSpPr>
                  <a:spLocks/>
                </p:cNvSpPr>
                <p:nvPr/>
              </p:nvSpPr>
              <p:spPr bwMode="auto">
                <a:xfrm>
                  <a:off x="39" y="25"/>
                  <a:ext cx="35" cy="55"/>
                </a:xfrm>
                <a:custGeom>
                  <a:avLst/>
                  <a:gdLst>
                    <a:gd name="T0" fmla="*/ 35 w 35"/>
                    <a:gd name="T1" fmla="*/ 55 h 55"/>
                    <a:gd name="T2" fmla="*/ 20 w 35"/>
                    <a:gd name="T3" fmla="*/ 0 h 55"/>
                    <a:gd name="T4" fmla="*/ 0 w 35"/>
                    <a:gd name="T5" fmla="*/ 0 h 55"/>
                    <a:gd name="T6" fmla="*/ 15 w 35"/>
                    <a:gd name="T7" fmla="*/ 55 h 55"/>
                    <a:gd name="T8" fmla="*/ 35 w 35"/>
                    <a:gd name="T9" fmla="*/ 55 h 55"/>
                  </a:gdLst>
                  <a:ahLst/>
                  <a:cxnLst>
                    <a:cxn ang="0">
                      <a:pos x="T0" y="T1"/>
                    </a:cxn>
                    <a:cxn ang="0">
                      <a:pos x="T2" y="T3"/>
                    </a:cxn>
                    <a:cxn ang="0">
                      <a:pos x="T4" y="T5"/>
                    </a:cxn>
                    <a:cxn ang="0">
                      <a:pos x="T6" y="T7"/>
                    </a:cxn>
                    <a:cxn ang="0">
                      <a:pos x="T8" y="T9"/>
                    </a:cxn>
                  </a:cxnLst>
                  <a:rect l="0" t="0" r="r" b="b"/>
                  <a:pathLst>
                    <a:path w="35" h="55">
                      <a:moveTo>
                        <a:pt x="35" y="55"/>
                      </a:moveTo>
                      <a:lnTo>
                        <a:pt x="20" y="0"/>
                      </a:lnTo>
                      <a:lnTo>
                        <a:pt x="0" y="0"/>
                      </a:lnTo>
                      <a:lnTo>
                        <a:pt x="15" y="55"/>
                      </a:lnTo>
                      <a:lnTo>
                        <a:pt x="3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5" name="Freeform 23">
                  <a:extLst>
                    <a:ext uri="{FF2B5EF4-FFF2-40B4-BE49-F238E27FC236}">
                      <a16:creationId xmlns:a16="http://schemas.microsoft.com/office/drawing/2014/main" id="{00000000-0008-0000-0100-0000E5090000}"/>
                    </a:ext>
                  </a:extLst>
                </p:cNvPr>
                <p:cNvSpPr>
                  <a:spLocks/>
                </p:cNvSpPr>
                <p:nvPr/>
              </p:nvSpPr>
              <p:spPr bwMode="auto">
                <a:xfrm>
                  <a:off x="56" y="92"/>
                  <a:ext cx="40" cy="59"/>
                </a:xfrm>
                <a:custGeom>
                  <a:avLst/>
                  <a:gdLst>
                    <a:gd name="T0" fmla="*/ 0 w 40"/>
                    <a:gd name="T1" fmla="*/ 0 h 59"/>
                    <a:gd name="T2" fmla="*/ 20 w 40"/>
                    <a:gd name="T3" fmla="*/ 59 h 59"/>
                    <a:gd name="T4" fmla="*/ 40 w 40"/>
                    <a:gd name="T5" fmla="*/ 59 h 59"/>
                    <a:gd name="T6" fmla="*/ 22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20" y="59"/>
                      </a:lnTo>
                      <a:lnTo>
                        <a:pt x="40"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493" name="グループ化 492">
              <a:extLst>
                <a:ext uri="{FF2B5EF4-FFF2-40B4-BE49-F238E27FC236}">
                  <a16:creationId xmlns:a16="http://schemas.microsoft.com/office/drawing/2014/main" id="{F35755A5-FB8F-497E-8674-551ECE9BFA65}"/>
                </a:ext>
              </a:extLst>
            </p:cNvPr>
            <p:cNvGrpSpPr/>
            <p:nvPr/>
          </p:nvGrpSpPr>
          <p:grpSpPr>
            <a:xfrm>
              <a:off x="6765542" y="4089153"/>
              <a:ext cx="527894" cy="586346"/>
              <a:chOff x="5802142" y="4197746"/>
              <a:chExt cx="602363" cy="669061"/>
            </a:xfrm>
            <a:grpFill/>
          </p:grpSpPr>
          <p:sp>
            <p:nvSpPr>
              <p:cNvPr id="514" name="Freeform 64">
                <a:extLst>
                  <a:ext uri="{FF2B5EF4-FFF2-40B4-BE49-F238E27FC236}">
                    <a16:creationId xmlns:a16="http://schemas.microsoft.com/office/drawing/2014/main" id="{00000000-0008-0000-0100-0000B5060000}"/>
                  </a:ext>
                </a:extLst>
              </p:cNvPr>
              <p:cNvSpPr>
                <a:spLocks noEditPoints="1"/>
              </p:cNvSpPr>
              <p:nvPr/>
            </p:nvSpPr>
            <p:spPr bwMode="auto">
              <a:xfrm>
                <a:off x="5802142" y="4451177"/>
                <a:ext cx="602363" cy="415630"/>
              </a:xfrm>
              <a:custGeom>
                <a:avLst/>
                <a:gdLst>
                  <a:gd name="T0" fmla="*/ 0 w 200"/>
                  <a:gd name="T1" fmla="*/ 33 h 138"/>
                  <a:gd name="T2" fmla="*/ 14 w 200"/>
                  <a:gd name="T3" fmla="*/ 33 h 138"/>
                  <a:gd name="T4" fmla="*/ 14 w 200"/>
                  <a:gd name="T5" fmla="*/ 138 h 138"/>
                  <a:gd name="T6" fmla="*/ 186 w 200"/>
                  <a:gd name="T7" fmla="*/ 138 h 138"/>
                  <a:gd name="T8" fmla="*/ 186 w 200"/>
                  <a:gd name="T9" fmla="*/ 33 h 138"/>
                  <a:gd name="T10" fmla="*/ 200 w 200"/>
                  <a:gd name="T11" fmla="*/ 33 h 138"/>
                  <a:gd name="T12" fmla="*/ 193 w 200"/>
                  <a:gd name="T13" fmla="*/ 0 h 138"/>
                  <a:gd name="T14" fmla="*/ 7 w 200"/>
                  <a:gd name="T15" fmla="*/ 0 h 138"/>
                  <a:gd name="T16" fmla="*/ 0 w 200"/>
                  <a:gd name="T17" fmla="*/ 33 h 138"/>
                  <a:gd name="T18" fmla="*/ 134 w 200"/>
                  <a:gd name="T19" fmla="*/ 109 h 138"/>
                  <a:gd name="T20" fmla="*/ 134 w 200"/>
                  <a:gd name="T21" fmla="*/ 42 h 138"/>
                  <a:gd name="T22" fmla="*/ 176 w 200"/>
                  <a:gd name="T23" fmla="*/ 42 h 138"/>
                  <a:gd name="T24" fmla="*/ 179 w 200"/>
                  <a:gd name="T25" fmla="*/ 42 h 138"/>
                  <a:gd name="T26" fmla="*/ 179 w 200"/>
                  <a:gd name="T27" fmla="*/ 113 h 138"/>
                  <a:gd name="T28" fmla="*/ 134 w 200"/>
                  <a:gd name="T29" fmla="*/ 113 h 138"/>
                  <a:gd name="T30" fmla="*/ 134 w 200"/>
                  <a:gd name="T31" fmla="*/ 109 h 138"/>
                  <a:gd name="T32" fmla="*/ 127 w 200"/>
                  <a:gd name="T33" fmla="*/ 132 h 138"/>
                  <a:gd name="T34" fmla="*/ 102 w 200"/>
                  <a:gd name="T35" fmla="*/ 132 h 138"/>
                  <a:gd name="T36" fmla="*/ 102 w 200"/>
                  <a:gd name="T37" fmla="*/ 72 h 138"/>
                  <a:gd name="T38" fmla="*/ 127 w 200"/>
                  <a:gd name="T39" fmla="*/ 72 h 138"/>
                  <a:gd name="T40" fmla="*/ 127 w 200"/>
                  <a:gd name="T41" fmla="*/ 72 h 138"/>
                  <a:gd name="T42" fmla="*/ 127 w 200"/>
                  <a:gd name="T43" fmla="*/ 72 h 138"/>
                  <a:gd name="T44" fmla="*/ 127 w 200"/>
                  <a:gd name="T45" fmla="*/ 132 h 138"/>
                  <a:gd name="T46" fmla="*/ 73 w 200"/>
                  <a:gd name="T47" fmla="*/ 42 h 138"/>
                  <a:gd name="T48" fmla="*/ 74 w 200"/>
                  <a:gd name="T49" fmla="*/ 42 h 138"/>
                  <a:gd name="T50" fmla="*/ 126 w 200"/>
                  <a:gd name="T51" fmla="*/ 42 h 138"/>
                  <a:gd name="T52" fmla="*/ 127 w 200"/>
                  <a:gd name="T53" fmla="*/ 42 h 138"/>
                  <a:gd name="T54" fmla="*/ 127 w 200"/>
                  <a:gd name="T55" fmla="*/ 66 h 138"/>
                  <a:gd name="T56" fmla="*/ 73 w 200"/>
                  <a:gd name="T57" fmla="*/ 66 h 138"/>
                  <a:gd name="T58" fmla="*/ 73 w 200"/>
                  <a:gd name="T59" fmla="*/ 42 h 138"/>
                  <a:gd name="T60" fmla="*/ 73 w 200"/>
                  <a:gd name="T61" fmla="*/ 72 h 138"/>
                  <a:gd name="T62" fmla="*/ 98 w 200"/>
                  <a:gd name="T63" fmla="*/ 72 h 138"/>
                  <a:gd name="T64" fmla="*/ 98 w 200"/>
                  <a:gd name="T65" fmla="*/ 132 h 138"/>
                  <a:gd name="T66" fmla="*/ 73 w 200"/>
                  <a:gd name="T67" fmla="*/ 132 h 138"/>
                  <a:gd name="T68" fmla="*/ 73 w 200"/>
                  <a:gd name="T69" fmla="*/ 72 h 138"/>
                  <a:gd name="T70" fmla="*/ 22 w 200"/>
                  <a:gd name="T71" fmla="*/ 42 h 138"/>
                  <a:gd name="T72" fmla="*/ 24 w 200"/>
                  <a:gd name="T73" fmla="*/ 42 h 138"/>
                  <a:gd name="T74" fmla="*/ 67 w 200"/>
                  <a:gd name="T75" fmla="*/ 42 h 138"/>
                  <a:gd name="T76" fmla="*/ 67 w 200"/>
                  <a:gd name="T77" fmla="*/ 109 h 138"/>
                  <a:gd name="T78" fmla="*/ 67 w 200"/>
                  <a:gd name="T79" fmla="*/ 113 h 138"/>
                  <a:gd name="T80" fmla="*/ 22 w 200"/>
                  <a:gd name="T81" fmla="*/ 113 h 138"/>
                  <a:gd name="T82" fmla="*/ 22 w 200"/>
                  <a:gd name="T83" fmla="*/ 4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0" h="138">
                    <a:moveTo>
                      <a:pt x="0" y="33"/>
                    </a:moveTo>
                    <a:lnTo>
                      <a:pt x="14" y="33"/>
                    </a:lnTo>
                    <a:lnTo>
                      <a:pt x="14" y="138"/>
                    </a:lnTo>
                    <a:lnTo>
                      <a:pt x="186" y="138"/>
                    </a:lnTo>
                    <a:lnTo>
                      <a:pt x="186" y="33"/>
                    </a:lnTo>
                    <a:lnTo>
                      <a:pt x="200" y="33"/>
                    </a:lnTo>
                    <a:lnTo>
                      <a:pt x="193" y="0"/>
                    </a:lnTo>
                    <a:lnTo>
                      <a:pt x="7" y="0"/>
                    </a:lnTo>
                    <a:lnTo>
                      <a:pt x="0" y="33"/>
                    </a:lnTo>
                    <a:close/>
                    <a:moveTo>
                      <a:pt x="134" y="109"/>
                    </a:moveTo>
                    <a:lnTo>
                      <a:pt x="134" y="42"/>
                    </a:lnTo>
                    <a:lnTo>
                      <a:pt x="176" y="42"/>
                    </a:lnTo>
                    <a:lnTo>
                      <a:pt x="179" y="42"/>
                    </a:lnTo>
                    <a:lnTo>
                      <a:pt x="179" y="113"/>
                    </a:lnTo>
                    <a:lnTo>
                      <a:pt x="134" y="113"/>
                    </a:lnTo>
                    <a:lnTo>
                      <a:pt x="134" y="109"/>
                    </a:lnTo>
                    <a:close/>
                    <a:moveTo>
                      <a:pt x="127" y="132"/>
                    </a:moveTo>
                    <a:lnTo>
                      <a:pt x="102" y="132"/>
                    </a:lnTo>
                    <a:lnTo>
                      <a:pt x="102" y="72"/>
                    </a:lnTo>
                    <a:lnTo>
                      <a:pt x="127" y="72"/>
                    </a:lnTo>
                    <a:lnTo>
                      <a:pt x="127" y="72"/>
                    </a:lnTo>
                    <a:lnTo>
                      <a:pt x="127" y="72"/>
                    </a:lnTo>
                    <a:lnTo>
                      <a:pt x="127" y="132"/>
                    </a:lnTo>
                    <a:close/>
                    <a:moveTo>
                      <a:pt x="73" y="42"/>
                    </a:moveTo>
                    <a:lnTo>
                      <a:pt x="74" y="42"/>
                    </a:lnTo>
                    <a:lnTo>
                      <a:pt x="126" y="42"/>
                    </a:lnTo>
                    <a:lnTo>
                      <a:pt x="127" y="42"/>
                    </a:lnTo>
                    <a:lnTo>
                      <a:pt x="127" y="66"/>
                    </a:lnTo>
                    <a:lnTo>
                      <a:pt x="73" y="66"/>
                    </a:lnTo>
                    <a:lnTo>
                      <a:pt x="73" y="42"/>
                    </a:lnTo>
                    <a:close/>
                    <a:moveTo>
                      <a:pt x="73" y="72"/>
                    </a:moveTo>
                    <a:lnTo>
                      <a:pt x="98" y="72"/>
                    </a:lnTo>
                    <a:lnTo>
                      <a:pt x="98" y="132"/>
                    </a:lnTo>
                    <a:lnTo>
                      <a:pt x="73" y="132"/>
                    </a:lnTo>
                    <a:lnTo>
                      <a:pt x="73" y="72"/>
                    </a:lnTo>
                    <a:close/>
                    <a:moveTo>
                      <a:pt x="22" y="42"/>
                    </a:moveTo>
                    <a:lnTo>
                      <a:pt x="24" y="42"/>
                    </a:lnTo>
                    <a:lnTo>
                      <a:pt x="67" y="42"/>
                    </a:lnTo>
                    <a:lnTo>
                      <a:pt x="67" y="109"/>
                    </a:lnTo>
                    <a:lnTo>
                      <a:pt x="67" y="113"/>
                    </a:lnTo>
                    <a:lnTo>
                      <a:pt x="22" y="113"/>
                    </a:lnTo>
                    <a:lnTo>
                      <a:pt x="2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grpSp>
            <p:nvGrpSpPr>
              <p:cNvPr id="515" name="Group 10">
                <a:extLst>
                  <a:ext uri="{FF2B5EF4-FFF2-40B4-BE49-F238E27FC236}">
                    <a16:creationId xmlns:a16="http://schemas.microsoft.com/office/drawing/2014/main" id="{4D596124-1CC3-4C2E-88CA-D3607DAD0207}"/>
                  </a:ext>
                </a:extLst>
              </p:cNvPr>
              <p:cNvGrpSpPr>
                <a:grpSpLocks noChangeAspect="1"/>
              </p:cNvGrpSpPr>
              <p:nvPr/>
            </p:nvGrpSpPr>
            <p:grpSpPr bwMode="auto">
              <a:xfrm flipH="1">
                <a:off x="5936110" y="4197746"/>
                <a:ext cx="387312" cy="260178"/>
                <a:chOff x="0" y="0"/>
                <a:chExt cx="262" cy="176"/>
              </a:xfrm>
              <a:grpFill/>
            </p:grpSpPr>
            <p:sp>
              <p:nvSpPr>
                <p:cNvPr id="516" name="Freeform 11">
                  <a:extLst>
                    <a:ext uri="{FF2B5EF4-FFF2-40B4-BE49-F238E27FC236}">
                      <a16:creationId xmlns:a16="http://schemas.microsoft.com/office/drawing/2014/main" id="{BD28F280-15A0-426A-B612-D03E603E8308}"/>
                    </a:ext>
                  </a:extLst>
                </p:cNvPr>
                <p:cNvSpPr>
                  <a:spLocks noEditPoints="1"/>
                </p:cNvSpPr>
                <p:nvPr/>
              </p:nvSpPr>
              <p:spPr bwMode="auto">
                <a:xfrm>
                  <a:off x="0" y="0"/>
                  <a:ext cx="262" cy="176"/>
                </a:xfrm>
                <a:custGeom>
                  <a:avLst/>
                  <a:gdLst>
                    <a:gd name="T0" fmla="*/ 7 w 107"/>
                    <a:gd name="T1" fmla="*/ 26 h 71"/>
                    <a:gd name="T2" fmla="*/ 7 w 107"/>
                    <a:gd name="T3" fmla="*/ 26 h 71"/>
                    <a:gd name="T4" fmla="*/ 7 w 107"/>
                    <a:gd name="T5" fmla="*/ 63 h 71"/>
                    <a:gd name="T6" fmla="*/ 4 w 107"/>
                    <a:gd name="T7" fmla="*/ 63 h 71"/>
                    <a:gd name="T8" fmla="*/ 2 w 107"/>
                    <a:gd name="T9" fmla="*/ 66 h 71"/>
                    <a:gd name="T10" fmla="*/ 4 w 107"/>
                    <a:gd name="T11" fmla="*/ 68 h 71"/>
                    <a:gd name="T12" fmla="*/ 20 w 107"/>
                    <a:gd name="T13" fmla="*/ 68 h 71"/>
                    <a:gd name="T14" fmla="*/ 20 w 107"/>
                    <a:gd name="T15" fmla="*/ 70 h 71"/>
                    <a:gd name="T16" fmla="*/ 23 w 107"/>
                    <a:gd name="T17" fmla="*/ 71 h 71"/>
                    <a:gd name="T18" fmla="*/ 105 w 107"/>
                    <a:gd name="T19" fmla="*/ 71 h 71"/>
                    <a:gd name="T20" fmla="*/ 107 w 107"/>
                    <a:gd name="T21" fmla="*/ 70 h 71"/>
                    <a:gd name="T22" fmla="*/ 107 w 107"/>
                    <a:gd name="T23" fmla="*/ 68 h 71"/>
                    <a:gd name="T24" fmla="*/ 88 w 107"/>
                    <a:gd name="T25" fmla="*/ 2 h 71"/>
                    <a:gd name="T26" fmla="*/ 85 w 107"/>
                    <a:gd name="T27" fmla="*/ 0 h 71"/>
                    <a:gd name="T28" fmla="*/ 3 w 107"/>
                    <a:gd name="T29" fmla="*/ 0 h 71"/>
                    <a:gd name="T30" fmla="*/ 1 w 107"/>
                    <a:gd name="T31" fmla="*/ 1 h 71"/>
                    <a:gd name="T32" fmla="*/ 1 w 107"/>
                    <a:gd name="T33" fmla="*/ 3 h 71"/>
                    <a:gd name="T34" fmla="*/ 7 w 107"/>
                    <a:gd name="T35" fmla="*/ 26 h 71"/>
                    <a:gd name="T36" fmla="*/ 12 w 107"/>
                    <a:gd name="T37" fmla="*/ 63 h 71"/>
                    <a:gd name="T38" fmla="*/ 12 w 107"/>
                    <a:gd name="T39" fmla="*/ 40 h 71"/>
                    <a:gd name="T40" fmla="*/ 19 w 107"/>
                    <a:gd name="T41" fmla="*/ 63 h 71"/>
                    <a:gd name="T42" fmla="*/ 12 w 107"/>
                    <a:gd name="T43" fmla="*/ 63 h 71"/>
                    <a:gd name="T44" fmla="*/ 84 w 107"/>
                    <a:gd name="T45" fmla="*/ 4 h 71"/>
                    <a:gd name="T46" fmla="*/ 102 w 107"/>
                    <a:gd name="T47" fmla="*/ 67 h 71"/>
                    <a:gd name="T48" fmla="*/ 24 w 107"/>
                    <a:gd name="T49" fmla="*/ 67 h 71"/>
                    <a:gd name="T50" fmla="*/ 6 w 107"/>
                    <a:gd name="T51" fmla="*/ 4 h 71"/>
                    <a:gd name="T52" fmla="*/ 84 w 107"/>
                    <a:gd name="T53"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 h="71">
                      <a:moveTo>
                        <a:pt x="7" y="26"/>
                      </a:moveTo>
                      <a:cubicBezTo>
                        <a:pt x="7" y="26"/>
                        <a:pt x="7" y="26"/>
                        <a:pt x="7" y="26"/>
                      </a:cubicBezTo>
                      <a:cubicBezTo>
                        <a:pt x="7" y="63"/>
                        <a:pt x="7" y="63"/>
                        <a:pt x="7" y="63"/>
                      </a:cubicBezTo>
                      <a:cubicBezTo>
                        <a:pt x="4" y="63"/>
                        <a:pt x="4" y="63"/>
                        <a:pt x="4" y="63"/>
                      </a:cubicBezTo>
                      <a:cubicBezTo>
                        <a:pt x="3" y="63"/>
                        <a:pt x="2" y="64"/>
                        <a:pt x="2" y="66"/>
                      </a:cubicBezTo>
                      <a:cubicBezTo>
                        <a:pt x="2" y="67"/>
                        <a:pt x="3" y="68"/>
                        <a:pt x="4" y="68"/>
                      </a:cubicBezTo>
                      <a:cubicBezTo>
                        <a:pt x="20" y="68"/>
                        <a:pt x="20" y="68"/>
                        <a:pt x="20" y="68"/>
                      </a:cubicBezTo>
                      <a:cubicBezTo>
                        <a:pt x="20" y="70"/>
                        <a:pt x="20" y="70"/>
                        <a:pt x="20" y="70"/>
                      </a:cubicBezTo>
                      <a:cubicBezTo>
                        <a:pt x="21" y="71"/>
                        <a:pt x="22" y="71"/>
                        <a:pt x="23" y="71"/>
                      </a:cubicBezTo>
                      <a:cubicBezTo>
                        <a:pt x="105" y="71"/>
                        <a:pt x="105" y="71"/>
                        <a:pt x="105" y="71"/>
                      </a:cubicBezTo>
                      <a:cubicBezTo>
                        <a:pt x="106" y="71"/>
                        <a:pt x="106" y="71"/>
                        <a:pt x="107" y="70"/>
                      </a:cubicBezTo>
                      <a:cubicBezTo>
                        <a:pt x="107" y="70"/>
                        <a:pt x="107" y="69"/>
                        <a:pt x="107" y="68"/>
                      </a:cubicBezTo>
                      <a:cubicBezTo>
                        <a:pt x="88" y="2"/>
                        <a:pt x="88" y="2"/>
                        <a:pt x="88" y="2"/>
                      </a:cubicBezTo>
                      <a:cubicBezTo>
                        <a:pt x="87" y="1"/>
                        <a:pt x="86" y="0"/>
                        <a:pt x="85" y="0"/>
                      </a:cubicBezTo>
                      <a:cubicBezTo>
                        <a:pt x="3" y="0"/>
                        <a:pt x="3" y="0"/>
                        <a:pt x="3" y="0"/>
                      </a:cubicBezTo>
                      <a:cubicBezTo>
                        <a:pt x="2" y="0"/>
                        <a:pt x="1" y="0"/>
                        <a:pt x="1" y="1"/>
                      </a:cubicBezTo>
                      <a:cubicBezTo>
                        <a:pt x="1" y="1"/>
                        <a:pt x="0" y="2"/>
                        <a:pt x="1" y="3"/>
                      </a:cubicBezTo>
                      <a:lnTo>
                        <a:pt x="7" y="26"/>
                      </a:lnTo>
                      <a:close/>
                      <a:moveTo>
                        <a:pt x="12" y="63"/>
                      </a:moveTo>
                      <a:cubicBezTo>
                        <a:pt x="12" y="40"/>
                        <a:pt x="12" y="40"/>
                        <a:pt x="12" y="40"/>
                      </a:cubicBezTo>
                      <a:cubicBezTo>
                        <a:pt x="19" y="63"/>
                        <a:pt x="19" y="63"/>
                        <a:pt x="19" y="63"/>
                      </a:cubicBezTo>
                      <a:lnTo>
                        <a:pt x="12" y="63"/>
                      </a:lnTo>
                      <a:close/>
                      <a:moveTo>
                        <a:pt x="84" y="4"/>
                      </a:moveTo>
                      <a:cubicBezTo>
                        <a:pt x="102" y="67"/>
                        <a:pt x="102" y="67"/>
                        <a:pt x="102" y="67"/>
                      </a:cubicBezTo>
                      <a:cubicBezTo>
                        <a:pt x="24" y="67"/>
                        <a:pt x="24" y="67"/>
                        <a:pt x="24" y="67"/>
                      </a:cubicBezTo>
                      <a:cubicBezTo>
                        <a:pt x="6" y="4"/>
                        <a:pt x="6" y="4"/>
                        <a:pt x="6" y="4"/>
                      </a:cubicBezTo>
                      <a:lnTo>
                        <a:pt x="8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17" name="Freeform 12">
                  <a:extLst>
                    <a:ext uri="{FF2B5EF4-FFF2-40B4-BE49-F238E27FC236}">
                      <a16:creationId xmlns:a16="http://schemas.microsoft.com/office/drawing/2014/main" id="{8E4BC1AE-E2FE-4EC5-B5C0-BB44C615F36A}"/>
                    </a:ext>
                  </a:extLst>
                </p:cNvPr>
                <p:cNvSpPr>
                  <a:spLocks/>
                </p:cNvSpPr>
                <p:nvPr/>
              </p:nvSpPr>
              <p:spPr bwMode="auto">
                <a:xfrm>
                  <a:off x="91" y="25"/>
                  <a:ext cx="36" cy="55"/>
                </a:xfrm>
                <a:custGeom>
                  <a:avLst/>
                  <a:gdLst>
                    <a:gd name="T0" fmla="*/ 36 w 36"/>
                    <a:gd name="T1" fmla="*/ 55 h 55"/>
                    <a:gd name="T2" fmla="*/ 22 w 36"/>
                    <a:gd name="T3" fmla="*/ 0 h 55"/>
                    <a:gd name="T4" fmla="*/ 0 w 36"/>
                    <a:gd name="T5" fmla="*/ 0 h 55"/>
                    <a:gd name="T6" fmla="*/ 14 w 36"/>
                    <a:gd name="T7" fmla="*/ 55 h 55"/>
                    <a:gd name="T8" fmla="*/ 36 w 36"/>
                    <a:gd name="T9" fmla="*/ 55 h 55"/>
                  </a:gdLst>
                  <a:ahLst/>
                  <a:cxnLst>
                    <a:cxn ang="0">
                      <a:pos x="T0" y="T1"/>
                    </a:cxn>
                    <a:cxn ang="0">
                      <a:pos x="T2" y="T3"/>
                    </a:cxn>
                    <a:cxn ang="0">
                      <a:pos x="T4" y="T5"/>
                    </a:cxn>
                    <a:cxn ang="0">
                      <a:pos x="T6" y="T7"/>
                    </a:cxn>
                    <a:cxn ang="0">
                      <a:pos x="T8" y="T9"/>
                    </a:cxn>
                  </a:cxnLst>
                  <a:rect l="0" t="0" r="r" b="b"/>
                  <a:pathLst>
                    <a:path w="36" h="55">
                      <a:moveTo>
                        <a:pt x="36" y="55"/>
                      </a:moveTo>
                      <a:lnTo>
                        <a:pt x="22" y="0"/>
                      </a:lnTo>
                      <a:lnTo>
                        <a:pt x="0" y="0"/>
                      </a:lnTo>
                      <a:lnTo>
                        <a:pt x="14" y="55"/>
                      </a:lnTo>
                      <a:lnTo>
                        <a:pt x="36"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18" name="Freeform 13">
                  <a:extLst>
                    <a:ext uri="{FF2B5EF4-FFF2-40B4-BE49-F238E27FC236}">
                      <a16:creationId xmlns:a16="http://schemas.microsoft.com/office/drawing/2014/main" id="{54C8EA34-4219-4088-AAC9-EA3A7156610C}"/>
                    </a:ext>
                  </a:extLst>
                </p:cNvPr>
                <p:cNvSpPr>
                  <a:spLocks/>
                </p:cNvSpPr>
                <p:nvPr/>
              </p:nvSpPr>
              <p:spPr bwMode="auto">
                <a:xfrm>
                  <a:off x="83" y="92"/>
                  <a:ext cx="40" cy="59"/>
                </a:xfrm>
                <a:custGeom>
                  <a:avLst/>
                  <a:gdLst>
                    <a:gd name="T0" fmla="*/ 0 w 40"/>
                    <a:gd name="T1" fmla="*/ 0 h 59"/>
                    <a:gd name="T2" fmla="*/ 17 w 40"/>
                    <a:gd name="T3" fmla="*/ 59 h 59"/>
                    <a:gd name="T4" fmla="*/ 40 w 40"/>
                    <a:gd name="T5" fmla="*/ 59 h 59"/>
                    <a:gd name="T6" fmla="*/ 20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17" y="59"/>
                      </a:lnTo>
                      <a:lnTo>
                        <a:pt x="40"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5" name="Freeform 14">
                  <a:extLst>
                    <a:ext uri="{FF2B5EF4-FFF2-40B4-BE49-F238E27FC236}">
                      <a16:creationId xmlns:a16="http://schemas.microsoft.com/office/drawing/2014/main" id="{0DD8A7C1-E58B-4F4D-AE04-067FA244B9DD}"/>
                    </a:ext>
                  </a:extLst>
                </p:cNvPr>
                <p:cNvSpPr>
                  <a:spLocks/>
                </p:cNvSpPr>
                <p:nvPr/>
              </p:nvSpPr>
              <p:spPr bwMode="auto">
                <a:xfrm>
                  <a:off x="66" y="25"/>
                  <a:ext cx="34" cy="55"/>
                </a:xfrm>
                <a:custGeom>
                  <a:avLst/>
                  <a:gdLst>
                    <a:gd name="T0" fmla="*/ 34 w 34"/>
                    <a:gd name="T1" fmla="*/ 55 h 55"/>
                    <a:gd name="T2" fmla="*/ 20 w 34"/>
                    <a:gd name="T3" fmla="*/ 0 h 55"/>
                    <a:gd name="T4" fmla="*/ 0 w 34"/>
                    <a:gd name="T5" fmla="*/ 0 h 55"/>
                    <a:gd name="T6" fmla="*/ 15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20" y="0"/>
                      </a:lnTo>
                      <a:lnTo>
                        <a:pt x="0" y="0"/>
                      </a:lnTo>
                      <a:lnTo>
                        <a:pt x="15"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6" name="Freeform 15">
                  <a:extLst>
                    <a:ext uri="{FF2B5EF4-FFF2-40B4-BE49-F238E27FC236}">
                      <a16:creationId xmlns:a16="http://schemas.microsoft.com/office/drawing/2014/main" id="{95DEF0C9-ABA8-4CBF-A7D9-F5C85EA237A4}"/>
                    </a:ext>
                  </a:extLst>
                </p:cNvPr>
                <p:cNvSpPr>
                  <a:spLocks/>
                </p:cNvSpPr>
                <p:nvPr/>
              </p:nvSpPr>
              <p:spPr bwMode="auto">
                <a:xfrm>
                  <a:off x="110" y="92"/>
                  <a:ext cx="37" cy="59"/>
                </a:xfrm>
                <a:custGeom>
                  <a:avLst/>
                  <a:gdLst>
                    <a:gd name="T0" fmla="*/ 0 w 37"/>
                    <a:gd name="T1" fmla="*/ 0 h 59"/>
                    <a:gd name="T2" fmla="*/ 17 w 37"/>
                    <a:gd name="T3" fmla="*/ 59 h 59"/>
                    <a:gd name="T4" fmla="*/ 37 w 37"/>
                    <a:gd name="T5" fmla="*/ 59 h 59"/>
                    <a:gd name="T6" fmla="*/ 20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7" name="Freeform 16">
                  <a:extLst>
                    <a:ext uri="{FF2B5EF4-FFF2-40B4-BE49-F238E27FC236}">
                      <a16:creationId xmlns:a16="http://schemas.microsoft.com/office/drawing/2014/main" id="{AFD282A6-B897-4FFB-BD91-BC261A118E26}"/>
                    </a:ext>
                  </a:extLst>
                </p:cNvPr>
                <p:cNvSpPr>
                  <a:spLocks/>
                </p:cNvSpPr>
                <p:nvPr/>
              </p:nvSpPr>
              <p:spPr bwMode="auto">
                <a:xfrm>
                  <a:off x="135" y="92"/>
                  <a:ext cx="39" cy="59"/>
                </a:xfrm>
                <a:custGeom>
                  <a:avLst/>
                  <a:gdLst>
                    <a:gd name="T0" fmla="*/ 0 w 39"/>
                    <a:gd name="T1" fmla="*/ 0 h 59"/>
                    <a:gd name="T2" fmla="*/ 19 w 39"/>
                    <a:gd name="T3" fmla="*/ 59 h 59"/>
                    <a:gd name="T4" fmla="*/ 39 w 39"/>
                    <a:gd name="T5" fmla="*/ 59 h 59"/>
                    <a:gd name="T6" fmla="*/ 22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9" y="59"/>
                      </a:lnTo>
                      <a:lnTo>
                        <a:pt x="39"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8" name="Freeform 17">
                  <a:extLst>
                    <a:ext uri="{FF2B5EF4-FFF2-40B4-BE49-F238E27FC236}">
                      <a16:creationId xmlns:a16="http://schemas.microsoft.com/office/drawing/2014/main" id="{48A42AC8-716F-438D-BD10-B04CBC85E3AA}"/>
                    </a:ext>
                  </a:extLst>
                </p:cNvPr>
                <p:cNvSpPr>
                  <a:spLocks/>
                </p:cNvSpPr>
                <p:nvPr/>
              </p:nvSpPr>
              <p:spPr bwMode="auto">
                <a:xfrm>
                  <a:off x="118"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0" name="Freeform 18">
                  <a:extLst>
                    <a:ext uri="{FF2B5EF4-FFF2-40B4-BE49-F238E27FC236}">
                      <a16:creationId xmlns:a16="http://schemas.microsoft.com/office/drawing/2014/main" id="{FE4A90D9-30F7-4501-93F1-460833C5E111}"/>
                    </a:ext>
                  </a:extLst>
                </p:cNvPr>
                <p:cNvSpPr>
                  <a:spLocks/>
                </p:cNvSpPr>
                <p:nvPr/>
              </p:nvSpPr>
              <p:spPr bwMode="auto">
                <a:xfrm>
                  <a:off x="145" y="25"/>
                  <a:ext cx="34" cy="55"/>
                </a:xfrm>
                <a:custGeom>
                  <a:avLst/>
                  <a:gdLst>
                    <a:gd name="T0" fmla="*/ 34 w 34"/>
                    <a:gd name="T1" fmla="*/ 55 h 55"/>
                    <a:gd name="T2" fmla="*/ 19 w 34"/>
                    <a:gd name="T3" fmla="*/ 0 h 55"/>
                    <a:gd name="T4" fmla="*/ 0 w 34"/>
                    <a:gd name="T5" fmla="*/ 0 h 55"/>
                    <a:gd name="T6" fmla="*/ 14 w 34"/>
                    <a:gd name="T7" fmla="*/ 55 h 55"/>
                    <a:gd name="T8" fmla="*/ 34 w 34"/>
                    <a:gd name="T9" fmla="*/ 55 h 55"/>
                  </a:gdLst>
                  <a:ahLst/>
                  <a:cxnLst>
                    <a:cxn ang="0">
                      <a:pos x="T0" y="T1"/>
                    </a:cxn>
                    <a:cxn ang="0">
                      <a:pos x="T2" y="T3"/>
                    </a:cxn>
                    <a:cxn ang="0">
                      <a:pos x="T4" y="T5"/>
                    </a:cxn>
                    <a:cxn ang="0">
                      <a:pos x="T6" y="T7"/>
                    </a:cxn>
                    <a:cxn ang="0">
                      <a:pos x="T8" y="T9"/>
                    </a:cxn>
                  </a:cxnLst>
                  <a:rect l="0" t="0" r="r" b="b"/>
                  <a:pathLst>
                    <a:path w="34" h="55">
                      <a:moveTo>
                        <a:pt x="34" y="55"/>
                      </a:moveTo>
                      <a:lnTo>
                        <a:pt x="19" y="0"/>
                      </a:lnTo>
                      <a:lnTo>
                        <a:pt x="0" y="0"/>
                      </a:lnTo>
                      <a:lnTo>
                        <a:pt x="1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1" name="Freeform 19">
                  <a:extLst>
                    <a:ext uri="{FF2B5EF4-FFF2-40B4-BE49-F238E27FC236}">
                      <a16:creationId xmlns:a16="http://schemas.microsoft.com/office/drawing/2014/main" id="{AC580018-7A62-42D7-A3D9-0127441D4480}"/>
                    </a:ext>
                  </a:extLst>
                </p:cNvPr>
                <p:cNvSpPr>
                  <a:spLocks/>
                </p:cNvSpPr>
                <p:nvPr/>
              </p:nvSpPr>
              <p:spPr bwMode="auto">
                <a:xfrm>
                  <a:off x="162" y="92"/>
                  <a:ext cx="39" cy="59"/>
                </a:xfrm>
                <a:custGeom>
                  <a:avLst/>
                  <a:gdLst>
                    <a:gd name="T0" fmla="*/ 0 w 39"/>
                    <a:gd name="T1" fmla="*/ 0 h 59"/>
                    <a:gd name="T2" fmla="*/ 17 w 39"/>
                    <a:gd name="T3" fmla="*/ 59 h 59"/>
                    <a:gd name="T4" fmla="*/ 39 w 39"/>
                    <a:gd name="T5" fmla="*/ 59 h 59"/>
                    <a:gd name="T6" fmla="*/ 19 w 39"/>
                    <a:gd name="T7" fmla="*/ 0 h 59"/>
                    <a:gd name="T8" fmla="*/ 0 w 39"/>
                    <a:gd name="T9" fmla="*/ 0 h 59"/>
                  </a:gdLst>
                  <a:ahLst/>
                  <a:cxnLst>
                    <a:cxn ang="0">
                      <a:pos x="T0" y="T1"/>
                    </a:cxn>
                    <a:cxn ang="0">
                      <a:pos x="T2" y="T3"/>
                    </a:cxn>
                    <a:cxn ang="0">
                      <a:pos x="T4" y="T5"/>
                    </a:cxn>
                    <a:cxn ang="0">
                      <a:pos x="T6" y="T7"/>
                    </a:cxn>
                    <a:cxn ang="0">
                      <a:pos x="T8" y="T9"/>
                    </a:cxn>
                  </a:cxnLst>
                  <a:rect l="0" t="0" r="r" b="b"/>
                  <a:pathLst>
                    <a:path w="39" h="59">
                      <a:moveTo>
                        <a:pt x="0" y="0"/>
                      </a:moveTo>
                      <a:lnTo>
                        <a:pt x="17" y="59"/>
                      </a:lnTo>
                      <a:lnTo>
                        <a:pt x="39"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2" name="Freeform 20">
                  <a:extLst>
                    <a:ext uri="{FF2B5EF4-FFF2-40B4-BE49-F238E27FC236}">
                      <a16:creationId xmlns:a16="http://schemas.microsoft.com/office/drawing/2014/main" id="{AF64ABB7-209D-492F-A3E9-83D4571922E5}"/>
                    </a:ext>
                  </a:extLst>
                </p:cNvPr>
                <p:cNvSpPr>
                  <a:spLocks/>
                </p:cNvSpPr>
                <p:nvPr/>
              </p:nvSpPr>
              <p:spPr bwMode="auto">
                <a:xfrm>
                  <a:off x="189" y="92"/>
                  <a:ext cx="37" cy="59"/>
                </a:xfrm>
                <a:custGeom>
                  <a:avLst/>
                  <a:gdLst>
                    <a:gd name="T0" fmla="*/ 0 w 37"/>
                    <a:gd name="T1" fmla="*/ 0 h 59"/>
                    <a:gd name="T2" fmla="*/ 17 w 37"/>
                    <a:gd name="T3" fmla="*/ 59 h 59"/>
                    <a:gd name="T4" fmla="*/ 37 w 37"/>
                    <a:gd name="T5" fmla="*/ 59 h 59"/>
                    <a:gd name="T6" fmla="*/ 19 w 37"/>
                    <a:gd name="T7" fmla="*/ 0 h 59"/>
                    <a:gd name="T8" fmla="*/ 0 w 37"/>
                    <a:gd name="T9" fmla="*/ 0 h 59"/>
                  </a:gdLst>
                  <a:ahLst/>
                  <a:cxnLst>
                    <a:cxn ang="0">
                      <a:pos x="T0" y="T1"/>
                    </a:cxn>
                    <a:cxn ang="0">
                      <a:pos x="T2" y="T3"/>
                    </a:cxn>
                    <a:cxn ang="0">
                      <a:pos x="T4" y="T5"/>
                    </a:cxn>
                    <a:cxn ang="0">
                      <a:pos x="T6" y="T7"/>
                    </a:cxn>
                    <a:cxn ang="0">
                      <a:pos x="T8" y="T9"/>
                    </a:cxn>
                  </a:cxnLst>
                  <a:rect l="0" t="0" r="r" b="b"/>
                  <a:pathLst>
                    <a:path w="37" h="59">
                      <a:moveTo>
                        <a:pt x="0" y="0"/>
                      </a:moveTo>
                      <a:lnTo>
                        <a:pt x="17" y="59"/>
                      </a:lnTo>
                      <a:lnTo>
                        <a:pt x="37" y="59"/>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3" name="Freeform 21">
                  <a:extLst>
                    <a:ext uri="{FF2B5EF4-FFF2-40B4-BE49-F238E27FC236}">
                      <a16:creationId xmlns:a16="http://schemas.microsoft.com/office/drawing/2014/main" id="{C91DB038-7E06-4B4F-B355-631C2237AF0D}"/>
                    </a:ext>
                  </a:extLst>
                </p:cNvPr>
                <p:cNvSpPr>
                  <a:spLocks/>
                </p:cNvSpPr>
                <p:nvPr/>
              </p:nvSpPr>
              <p:spPr bwMode="auto">
                <a:xfrm>
                  <a:off x="169" y="25"/>
                  <a:ext cx="37" cy="55"/>
                </a:xfrm>
                <a:custGeom>
                  <a:avLst/>
                  <a:gdLst>
                    <a:gd name="T0" fmla="*/ 37 w 37"/>
                    <a:gd name="T1" fmla="*/ 55 h 55"/>
                    <a:gd name="T2" fmla="*/ 20 w 37"/>
                    <a:gd name="T3" fmla="*/ 0 h 55"/>
                    <a:gd name="T4" fmla="*/ 0 w 37"/>
                    <a:gd name="T5" fmla="*/ 0 h 55"/>
                    <a:gd name="T6" fmla="*/ 15 w 37"/>
                    <a:gd name="T7" fmla="*/ 55 h 55"/>
                    <a:gd name="T8" fmla="*/ 37 w 37"/>
                    <a:gd name="T9" fmla="*/ 55 h 55"/>
                  </a:gdLst>
                  <a:ahLst/>
                  <a:cxnLst>
                    <a:cxn ang="0">
                      <a:pos x="T0" y="T1"/>
                    </a:cxn>
                    <a:cxn ang="0">
                      <a:pos x="T2" y="T3"/>
                    </a:cxn>
                    <a:cxn ang="0">
                      <a:pos x="T4" y="T5"/>
                    </a:cxn>
                    <a:cxn ang="0">
                      <a:pos x="T6" y="T7"/>
                    </a:cxn>
                    <a:cxn ang="0">
                      <a:pos x="T8" y="T9"/>
                    </a:cxn>
                  </a:cxnLst>
                  <a:rect l="0" t="0" r="r" b="b"/>
                  <a:pathLst>
                    <a:path w="37" h="55">
                      <a:moveTo>
                        <a:pt x="37" y="55"/>
                      </a:moveTo>
                      <a:lnTo>
                        <a:pt x="20" y="0"/>
                      </a:lnTo>
                      <a:lnTo>
                        <a:pt x="0" y="0"/>
                      </a:lnTo>
                      <a:lnTo>
                        <a:pt x="15" y="55"/>
                      </a:lnTo>
                      <a:lnTo>
                        <a:pt x="37"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5" name="Freeform 22">
                  <a:extLst>
                    <a:ext uri="{FF2B5EF4-FFF2-40B4-BE49-F238E27FC236}">
                      <a16:creationId xmlns:a16="http://schemas.microsoft.com/office/drawing/2014/main" id="{3771B7CD-B4CF-4E29-B87D-DA836D1D0357}"/>
                    </a:ext>
                  </a:extLst>
                </p:cNvPr>
                <p:cNvSpPr>
                  <a:spLocks/>
                </p:cNvSpPr>
                <p:nvPr/>
              </p:nvSpPr>
              <p:spPr bwMode="auto">
                <a:xfrm>
                  <a:off x="39" y="25"/>
                  <a:ext cx="35" cy="55"/>
                </a:xfrm>
                <a:custGeom>
                  <a:avLst/>
                  <a:gdLst>
                    <a:gd name="T0" fmla="*/ 35 w 35"/>
                    <a:gd name="T1" fmla="*/ 55 h 55"/>
                    <a:gd name="T2" fmla="*/ 20 w 35"/>
                    <a:gd name="T3" fmla="*/ 0 h 55"/>
                    <a:gd name="T4" fmla="*/ 0 w 35"/>
                    <a:gd name="T5" fmla="*/ 0 h 55"/>
                    <a:gd name="T6" fmla="*/ 15 w 35"/>
                    <a:gd name="T7" fmla="*/ 55 h 55"/>
                    <a:gd name="T8" fmla="*/ 35 w 35"/>
                    <a:gd name="T9" fmla="*/ 55 h 55"/>
                  </a:gdLst>
                  <a:ahLst/>
                  <a:cxnLst>
                    <a:cxn ang="0">
                      <a:pos x="T0" y="T1"/>
                    </a:cxn>
                    <a:cxn ang="0">
                      <a:pos x="T2" y="T3"/>
                    </a:cxn>
                    <a:cxn ang="0">
                      <a:pos x="T4" y="T5"/>
                    </a:cxn>
                    <a:cxn ang="0">
                      <a:pos x="T6" y="T7"/>
                    </a:cxn>
                    <a:cxn ang="0">
                      <a:pos x="T8" y="T9"/>
                    </a:cxn>
                  </a:cxnLst>
                  <a:rect l="0" t="0" r="r" b="b"/>
                  <a:pathLst>
                    <a:path w="35" h="55">
                      <a:moveTo>
                        <a:pt x="35" y="55"/>
                      </a:moveTo>
                      <a:lnTo>
                        <a:pt x="20" y="0"/>
                      </a:lnTo>
                      <a:lnTo>
                        <a:pt x="0" y="0"/>
                      </a:lnTo>
                      <a:lnTo>
                        <a:pt x="15" y="55"/>
                      </a:lnTo>
                      <a:lnTo>
                        <a:pt x="3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6" name="Freeform 23">
                  <a:extLst>
                    <a:ext uri="{FF2B5EF4-FFF2-40B4-BE49-F238E27FC236}">
                      <a16:creationId xmlns:a16="http://schemas.microsoft.com/office/drawing/2014/main" id="{01092663-B65D-431D-8EE8-96489F29915B}"/>
                    </a:ext>
                  </a:extLst>
                </p:cNvPr>
                <p:cNvSpPr>
                  <a:spLocks/>
                </p:cNvSpPr>
                <p:nvPr/>
              </p:nvSpPr>
              <p:spPr bwMode="auto">
                <a:xfrm>
                  <a:off x="56" y="92"/>
                  <a:ext cx="40" cy="59"/>
                </a:xfrm>
                <a:custGeom>
                  <a:avLst/>
                  <a:gdLst>
                    <a:gd name="T0" fmla="*/ 0 w 40"/>
                    <a:gd name="T1" fmla="*/ 0 h 59"/>
                    <a:gd name="T2" fmla="*/ 20 w 40"/>
                    <a:gd name="T3" fmla="*/ 59 h 59"/>
                    <a:gd name="T4" fmla="*/ 40 w 40"/>
                    <a:gd name="T5" fmla="*/ 59 h 59"/>
                    <a:gd name="T6" fmla="*/ 22 w 40"/>
                    <a:gd name="T7" fmla="*/ 0 h 59"/>
                    <a:gd name="T8" fmla="*/ 0 w 40"/>
                    <a:gd name="T9" fmla="*/ 0 h 59"/>
                  </a:gdLst>
                  <a:ahLst/>
                  <a:cxnLst>
                    <a:cxn ang="0">
                      <a:pos x="T0" y="T1"/>
                    </a:cxn>
                    <a:cxn ang="0">
                      <a:pos x="T2" y="T3"/>
                    </a:cxn>
                    <a:cxn ang="0">
                      <a:pos x="T4" y="T5"/>
                    </a:cxn>
                    <a:cxn ang="0">
                      <a:pos x="T6" y="T7"/>
                    </a:cxn>
                    <a:cxn ang="0">
                      <a:pos x="T8" y="T9"/>
                    </a:cxn>
                  </a:cxnLst>
                  <a:rect l="0" t="0" r="r" b="b"/>
                  <a:pathLst>
                    <a:path w="40" h="59">
                      <a:moveTo>
                        <a:pt x="0" y="0"/>
                      </a:moveTo>
                      <a:lnTo>
                        <a:pt x="20" y="59"/>
                      </a:lnTo>
                      <a:lnTo>
                        <a:pt x="40" y="59"/>
                      </a:lnTo>
                      <a:lnTo>
                        <a:pt x="2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sp>
          <p:nvSpPr>
            <p:cNvPr id="494" name="二等辺三角形 493">
              <a:extLst>
                <a:ext uri="{FF2B5EF4-FFF2-40B4-BE49-F238E27FC236}">
                  <a16:creationId xmlns:a16="http://schemas.microsoft.com/office/drawing/2014/main" id="{D63223BD-5DF1-4133-B63E-7D87C1938DEE}"/>
                </a:ext>
              </a:extLst>
            </p:cNvPr>
            <p:cNvSpPr/>
            <p:nvPr/>
          </p:nvSpPr>
          <p:spPr>
            <a:xfrm rot="14251783" flipH="1">
              <a:off x="7412798" y="4193710"/>
              <a:ext cx="120016" cy="265609"/>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96" name="楕円 495">
              <a:extLst>
                <a:ext uri="{FF2B5EF4-FFF2-40B4-BE49-F238E27FC236}">
                  <a16:creationId xmlns:a16="http://schemas.microsoft.com/office/drawing/2014/main" id="{2F273EC7-907C-4D2A-A481-220D2198F08B}"/>
                </a:ext>
              </a:extLst>
            </p:cNvPr>
            <p:cNvSpPr/>
            <p:nvPr/>
          </p:nvSpPr>
          <p:spPr>
            <a:xfrm flipH="1">
              <a:off x="7447603" y="4065116"/>
              <a:ext cx="338474" cy="338472"/>
            </a:xfrm>
            <a:prstGeom prst="ellipse">
              <a:avLst/>
            </a:prstGeom>
            <a:solidFill>
              <a:schemeClr val="bg1"/>
            </a:solidFill>
            <a:ln w="9525" cap="flat" cmpd="sng" algn="ctr">
              <a:solidFill>
                <a:schemeClr val="accent1">
                  <a:lumMod val="75000"/>
                </a:schemeClr>
              </a:solidFill>
              <a:prstDash val="solid"/>
            </a:ln>
            <a:effectLst/>
          </p:spPr>
          <p:txBody>
            <a:bodyPr lIns="72000" tIns="36000" rIns="72000" bIns="0" rtlCol="0" anchor="ctr"/>
            <a:lstStyle/>
            <a:p>
              <a:pPr marL="0" marR="0" lvl="0" indent="0" algn="ctr" defTabSz="1004011"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497" name="グループ化 496">
              <a:extLst>
                <a:ext uri="{FF2B5EF4-FFF2-40B4-BE49-F238E27FC236}">
                  <a16:creationId xmlns:a16="http://schemas.microsoft.com/office/drawing/2014/main" id="{9BDA1DFE-D016-49D8-8967-82B4B21B6006}"/>
                </a:ext>
              </a:extLst>
            </p:cNvPr>
            <p:cNvGrpSpPr/>
            <p:nvPr/>
          </p:nvGrpSpPr>
          <p:grpSpPr>
            <a:xfrm>
              <a:off x="7564276" y="4142056"/>
              <a:ext cx="139642" cy="194907"/>
              <a:chOff x="3480273" y="3981168"/>
              <a:chExt cx="128925" cy="179950"/>
            </a:xfrm>
            <a:grpFill/>
          </p:grpSpPr>
          <p:sp>
            <p:nvSpPr>
              <p:cNvPr id="512" name="Freeform 6">
                <a:extLst>
                  <a:ext uri="{FF2B5EF4-FFF2-40B4-BE49-F238E27FC236}">
                    <a16:creationId xmlns:a16="http://schemas.microsoft.com/office/drawing/2014/main" id="{84C26211-D9B2-460A-BE7F-CAE9D7A8B07E}"/>
                  </a:ext>
                </a:extLst>
              </p:cNvPr>
              <p:cNvSpPr>
                <a:spLocks/>
              </p:cNvSpPr>
              <p:nvPr/>
            </p:nvSpPr>
            <p:spPr bwMode="auto">
              <a:xfrm rot="1731683">
                <a:off x="3545572" y="3981168"/>
                <a:ext cx="63626" cy="23655"/>
              </a:xfrm>
              <a:custGeom>
                <a:avLst/>
                <a:gdLst>
                  <a:gd name="T0" fmla="*/ 0 w 78"/>
                  <a:gd name="T1" fmla="*/ 0 h 16"/>
                  <a:gd name="T2" fmla="*/ 0 w 78"/>
                  <a:gd name="T3" fmla="*/ 10 h 16"/>
                  <a:gd name="T4" fmla="*/ 0 w 78"/>
                  <a:gd name="T5" fmla="*/ 16 h 16"/>
                  <a:gd name="T6" fmla="*/ 78 w 78"/>
                  <a:gd name="T7" fmla="*/ 16 h 16"/>
                  <a:gd name="T8" fmla="*/ 78 w 78"/>
                  <a:gd name="T9" fmla="*/ 10 h 16"/>
                  <a:gd name="T10" fmla="*/ 78 w 78"/>
                  <a:gd name="T11" fmla="*/ 0 h 16"/>
                  <a:gd name="T12" fmla="*/ 0 w 7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78" h="16">
                    <a:moveTo>
                      <a:pt x="0" y="0"/>
                    </a:moveTo>
                    <a:lnTo>
                      <a:pt x="0" y="10"/>
                    </a:lnTo>
                    <a:lnTo>
                      <a:pt x="0" y="16"/>
                    </a:lnTo>
                    <a:lnTo>
                      <a:pt x="78" y="16"/>
                    </a:lnTo>
                    <a:lnTo>
                      <a:pt x="78" y="10"/>
                    </a:lnTo>
                    <a:lnTo>
                      <a:pt x="78"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sp>
            <p:nvSpPr>
              <p:cNvPr id="513" name="Freeform 7">
                <a:extLst>
                  <a:ext uri="{FF2B5EF4-FFF2-40B4-BE49-F238E27FC236}">
                    <a16:creationId xmlns:a16="http://schemas.microsoft.com/office/drawing/2014/main" id="{1B81592A-8E51-48D3-B307-6511673D9C90}"/>
                  </a:ext>
                </a:extLst>
              </p:cNvPr>
              <p:cNvSpPr>
                <a:spLocks/>
              </p:cNvSpPr>
              <p:nvPr/>
            </p:nvSpPr>
            <p:spPr bwMode="auto">
              <a:xfrm rot="1731683">
                <a:off x="3480273" y="3989819"/>
                <a:ext cx="100334" cy="171299"/>
              </a:xfrm>
              <a:custGeom>
                <a:avLst/>
                <a:gdLst>
                  <a:gd name="T0" fmla="*/ 99 w 103"/>
                  <a:gd name="T1" fmla="*/ 0 h 170"/>
                  <a:gd name="T2" fmla="*/ 84 w 103"/>
                  <a:gd name="T3" fmla="*/ 0 h 170"/>
                  <a:gd name="T4" fmla="*/ 18 w 103"/>
                  <a:gd name="T5" fmla="*/ 0 h 170"/>
                  <a:gd name="T6" fmla="*/ 3 w 103"/>
                  <a:gd name="T7" fmla="*/ 0 h 170"/>
                  <a:gd name="T8" fmla="*/ 0 w 103"/>
                  <a:gd name="T9" fmla="*/ 4 h 170"/>
                  <a:gd name="T10" fmla="*/ 0 w 103"/>
                  <a:gd name="T11" fmla="*/ 152 h 170"/>
                  <a:gd name="T12" fmla="*/ 3 w 103"/>
                  <a:gd name="T13" fmla="*/ 155 h 170"/>
                  <a:gd name="T14" fmla="*/ 32 w 103"/>
                  <a:gd name="T15" fmla="*/ 155 h 170"/>
                  <a:gd name="T16" fmla="*/ 32 w 103"/>
                  <a:gd name="T17" fmla="*/ 170 h 170"/>
                  <a:gd name="T18" fmla="*/ 71 w 103"/>
                  <a:gd name="T19" fmla="*/ 170 h 170"/>
                  <a:gd name="T20" fmla="*/ 71 w 103"/>
                  <a:gd name="T21" fmla="*/ 155 h 170"/>
                  <a:gd name="T22" fmla="*/ 99 w 103"/>
                  <a:gd name="T23" fmla="*/ 155 h 170"/>
                  <a:gd name="T24" fmla="*/ 103 w 103"/>
                  <a:gd name="T25" fmla="*/ 152 h 170"/>
                  <a:gd name="T26" fmla="*/ 103 w 103"/>
                  <a:gd name="T27" fmla="*/ 4 h 170"/>
                  <a:gd name="T28" fmla="*/ 99 w 103"/>
                  <a:gd name="T2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 h="170">
                    <a:moveTo>
                      <a:pt x="99" y="0"/>
                    </a:moveTo>
                    <a:cubicBezTo>
                      <a:pt x="84" y="0"/>
                      <a:pt x="84" y="0"/>
                      <a:pt x="84" y="0"/>
                    </a:cubicBezTo>
                    <a:cubicBezTo>
                      <a:pt x="18" y="0"/>
                      <a:pt x="18" y="0"/>
                      <a:pt x="18" y="0"/>
                    </a:cubicBezTo>
                    <a:cubicBezTo>
                      <a:pt x="3" y="0"/>
                      <a:pt x="3" y="0"/>
                      <a:pt x="3" y="0"/>
                    </a:cubicBezTo>
                    <a:cubicBezTo>
                      <a:pt x="1" y="0"/>
                      <a:pt x="0" y="2"/>
                      <a:pt x="0" y="4"/>
                    </a:cubicBezTo>
                    <a:cubicBezTo>
                      <a:pt x="0" y="152"/>
                      <a:pt x="0" y="152"/>
                      <a:pt x="0" y="152"/>
                    </a:cubicBezTo>
                    <a:cubicBezTo>
                      <a:pt x="0" y="153"/>
                      <a:pt x="1" y="155"/>
                      <a:pt x="3" y="155"/>
                    </a:cubicBezTo>
                    <a:cubicBezTo>
                      <a:pt x="32" y="155"/>
                      <a:pt x="32" y="155"/>
                      <a:pt x="32" y="155"/>
                    </a:cubicBezTo>
                    <a:cubicBezTo>
                      <a:pt x="32" y="170"/>
                      <a:pt x="32" y="170"/>
                      <a:pt x="32" y="170"/>
                    </a:cubicBezTo>
                    <a:cubicBezTo>
                      <a:pt x="71" y="170"/>
                      <a:pt x="71" y="170"/>
                      <a:pt x="71" y="170"/>
                    </a:cubicBezTo>
                    <a:cubicBezTo>
                      <a:pt x="71" y="155"/>
                      <a:pt x="71" y="155"/>
                      <a:pt x="71" y="155"/>
                    </a:cubicBezTo>
                    <a:cubicBezTo>
                      <a:pt x="99" y="155"/>
                      <a:pt x="99" y="155"/>
                      <a:pt x="99" y="155"/>
                    </a:cubicBezTo>
                    <a:cubicBezTo>
                      <a:pt x="101" y="155"/>
                      <a:pt x="103" y="153"/>
                      <a:pt x="103" y="152"/>
                    </a:cubicBezTo>
                    <a:cubicBezTo>
                      <a:pt x="103" y="4"/>
                      <a:pt x="103" y="4"/>
                      <a:pt x="103" y="4"/>
                    </a:cubicBezTo>
                    <a:cubicBezTo>
                      <a:pt x="103" y="2"/>
                      <a:pt x="101" y="0"/>
                      <a:pt x="9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grpSp>
        <p:sp>
          <p:nvSpPr>
            <p:cNvPr id="498" name="二等辺三角形 497">
              <a:extLst>
                <a:ext uri="{FF2B5EF4-FFF2-40B4-BE49-F238E27FC236}">
                  <a16:creationId xmlns:a16="http://schemas.microsoft.com/office/drawing/2014/main" id="{3FF6FD46-1B3E-40FE-BD22-10B08F195D0E}"/>
                </a:ext>
              </a:extLst>
            </p:cNvPr>
            <p:cNvSpPr/>
            <p:nvPr/>
          </p:nvSpPr>
          <p:spPr>
            <a:xfrm rot="16930574" flipH="1">
              <a:off x="7714301" y="4345639"/>
              <a:ext cx="112818" cy="249678"/>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99" name="楕円 498">
              <a:extLst>
                <a:ext uri="{FF2B5EF4-FFF2-40B4-BE49-F238E27FC236}">
                  <a16:creationId xmlns:a16="http://schemas.microsoft.com/office/drawing/2014/main" id="{77E1E2A4-648B-4DE0-BE18-644A4B4F5B22}"/>
                </a:ext>
              </a:extLst>
            </p:cNvPr>
            <p:cNvSpPr/>
            <p:nvPr/>
          </p:nvSpPr>
          <p:spPr>
            <a:xfrm flipH="1">
              <a:off x="7768201" y="4321757"/>
              <a:ext cx="334654" cy="334653"/>
            </a:xfrm>
            <a:prstGeom prst="ellipse">
              <a:avLst/>
            </a:prstGeom>
            <a:solidFill>
              <a:schemeClr val="bg1"/>
            </a:solidFill>
            <a:ln w="9525" cap="flat" cmpd="sng" algn="ctr">
              <a:solidFill>
                <a:schemeClr val="accent1">
                  <a:lumMod val="75000"/>
                </a:schemeClr>
              </a:solidFill>
              <a:prstDash val="solid"/>
            </a:ln>
            <a:effectLst/>
          </p:spPr>
          <p:txBody>
            <a:bodyPr lIns="72000" tIns="36000" rIns="72000" bIns="0" rtlCol="0" anchor="ctr"/>
            <a:lstStyle/>
            <a:p>
              <a:pPr marL="0" marR="0" lvl="0" indent="0" algn="ctr" defTabSz="1004011"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508" name="Group 24">
              <a:extLst>
                <a:ext uri="{FF2B5EF4-FFF2-40B4-BE49-F238E27FC236}">
                  <a16:creationId xmlns:a16="http://schemas.microsoft.com/office/drawing/2014/main" id="{89C870F5-0A5D-49CE-8720-68ADFE1F7A3F}"/>
                </a:ext>
              </a:extLst>
            </p:cNvPr>
            <p:cNvGrpSpPr>
              <a:grpSpLocks noChangeAspect="1"/>
            </p:cNvGrpSpPr>
            <p:nvPr/>
          </p:nvGrpSpPr>
          <p:grpSpPr bwMode="auto">
            <a:xfrm>
              <a:off x="7839435" y="4411888"/>
              <a:ext cx="197035" cy="185551"/>
              <a:chOff x="0" y="0"/>
              <a:chExt cx="103" cy="97"/>
            </a:xfrm>
            <a:grpFill/>
          </p:grpSpPr>
          <p:sp>
            <p:nvSpPr>
              <p:cNvPr id="509" name="Freeform 25">
                <a:extLst>
                  <a:ext uri="{FF2B5EF4-FFF2-40B4-BE49-F238E27FC236}">
                    <a16:creationId xmlns:a16="http://schemas.microsoft.com/office/drawing/2014/main" id="{66937FBA-4FDD-4CE2-A40C-502EFFE644CE}"/>
                  </a:ext>
                </a:extLst>
              </p:cNvPr>
              <p:cNvSpPr>
                <a:spLocks/>
              </p:cNvSpPr>
              <p:nvPr/>
            </p:nvSpPr>
            <p:spPr bwMode="auto">
              <a:xfrm>
                <a:off x="0" y="0"/>
                <a:ext cx="103" cy="7"/>
              </a:xfrm>
              <a:custGeom>
                <a:avLst/>
                <a:gdLst>
                  <a:gd name="T0" fmla="*/ 83 w 86"/>
                  <a:gd name="T1" fmla="*/ 0 h 6"/>
                  <a:gd name="T2" fmla="*/ 3 w 86"/>
                  <a:gd name="T3" fmla="*/ 0 h 6"/>
                  <a:gd name="T4" fmla="*/ 0 w 86"/>
                  <a:gd name="T5" fmla="*/ 3 h 6"/>
                  <a:gd name="T6" fmla="*/ 3 w 86"/>
                  <a:gd name="T7" fmla="*/ 6 h 6"/>
                  <a:gd name="T8" fmla="*/ 83 w 86"/>
                  <a:gd name="T9" fmla="*/ 6 h 6"/>
                  <a:gd name="T10" fmla="*/ 86 w 86"/>
                  <a:gd name="T11" fmla="*/ 3 h 6"/>
                  <a:gd name="T12" fmla="*/ 83 w 8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86" h="6">
                    <a:moveTo>
                      <a:pt x="83" y="0"/>
                    </a:moveTo>
                    <a:cubicBezTo>
                      <a:pt x="3" y="0"/>
                      <a:pt x="3" y="0"/>
                      <a:pt x="3" y="0"/>
                    </a:cubicBezTo>
                    <a:cubicBezTo>
                      <a:pt x="2" y="0"/>
                      <a:pt x="0" y="1"/>
                      <a:pt x="0" y="3"/>
                    </a:cubicBezTo>
                    <a:cubicBezTo>
                      <a:pt x="0" y="4"/>
                      <a:pt x="2" y="6"/>
                      <a:pt x="3" y="6"/>
                    </a:cubicBezTo>
                    <a:cubicBezTo>
                      <a:pt x="83" y="6"/>
                      <a:pt x="83" y="6"/>
                      <a:pt x="83" y="6"/>
                    </a:cubicBezTo>
                    <a:cubicBezTo>
                      <a:pt x="84" y="6"/>
                      <a:pt x="86" y="4"/>
                      <a:pt x="86" y="3"/>
                    </a:cubicBezTo>
                    <a:cubicBezTo>
                      <a:pt x="86" y="1"/>
                      <a:pt x="84" y="0"/>
                      <a:pt x="8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511" name="Freeform 26">
                <a:extLst>
                  <a:ext uri="{FF2B5EF4-FFF2-40B4-BE49-F238E27FC236}">
                    <a16:creationId xmlns:a16="http://schemas.microsoft.com/office/drawing/2014/main" id="{DB6CA1A2-3C2F-438A-9986-C3D430DE7571}"/>
                  </a:ext>
                </a:extLst>
              </p:cNvPr>
              <p:cNvSpPr>
                <a:spLocks noEditPoints="1"/>
              </p:cNvSpPr>
              <p:nvPr/>
            </p:nvSpPr>
            <p:spPr bwMode="auto">
              <a:xfrm>
                <a:off x="1" y="12"/>
                <a:ext cx="101" cy="85"/>
              </a:xfrm>
              <a:custGeom>
                <a:avLst/>
                <a:gdLst>
                  <a:gd name="T0" fmla="*/ 2 w 84"/>
                  <a:gd name="T1" fmla="*/ 0 h 70"/>
                  <a:gd name="T2" fmla="*/ 0 w 84"/>
                  <a:gd name="T3" fmla="*/ 1 h 70"/>
                  <a:gd name="T4" fmla="*/ 0 w 84"/>
                  <a:gd name="T5" fmla="*/ 61 h 70"/>
                  <a:gd name="T6" fmla="*/ 5 w 84"/>
                  <a:gd name="T7" fmla="*/ 61 h 70"/>
                  <a:gd name="T8" fmla="*/ 5 w 84"/>
                  <a:gd name="T9" fmla="*/ 66 h 70"/>
                  <a:gd name="T10" fmla="*/ 9 w 84"/>
                  <a:gd name="T11" fmla="*/ 70 h 70"/>
                  <a:gd name="T12" fmla="*/ 12 w 84"/>
                  <a:gd name="T13" fmla="*/ 66 h 70"/>
                  <a:gd name="T14" fmla="*/ 12 w 84"/>
                  <a:gd name="T15" fmla="*/ 61 h 70"/>
                  <a:gd name="T16" fmla="*/ 71 w 84"/>
                  <a:gd name="T17" fmla="*/ 61 h 70"/>
                  <a:gd name="T18" fmla="*/ 71 w 84"/>
                  <a:gd name="T19" fmla="*/ 66 h 70"/>
                  <a:gd name="T20" fmla="*/ 75 w 84"/>
                  <a:gd name="T21" fmla="*/ 70 h 70"/>
                  <a:gd name="T22" fmla="*/ 78 w 84"/>
                  <a:gd name="T23" fmla="*/ 66 h 70"/>
                  <a:gd name="T24" fmla="*/ 78 w 84"/>
                  <a:gd name="T25" fmla="*/ 61 h 70"/>
                  <a:gd name="T26" fmla="*/ 84 w 84"/>
                  <a:gd name="T27" fmla="*/ 61 h 70"/>
                  <a:gd name="T28" fmla="*/ 84 w 84"/>
                  <a:gd name="T29" fmla="*/ 1 h 70"/>
                  <a:gd name="T30" fmla="*/ 83 w 84"/>
                  <a:gd name="T31" fmla="*/ 0 h 70"/>
                  <a:gd name="T32" fmla="*/ 2 w 84"/>
                  <a:gd name="T33" fmla="*/ 0 h 70"/>
                  <a:gd name="T34" fmla="*/ 51 w 84"/>
                  <a:gd name="T35" fmla="*/ 29 h 70"/>
                  <a:gd name="T36" fmla="*/ 38 w 84"/>
                  <a:gd name="T37" fmla="*/ 48 h 70"/>
                  <a:gd name="T38" fmla="*/ 37 w 84"/>
                  <a:gd name="T39" fmla="*/ 47 h 70"/>
                  <a:gd name="T40" fmla="*/ 39 w 84"/>
                  <a:gd name="T41" fmla="*/ 34 h 70"/>
                  <a:gd name="T42" fmla="*/ 38 w 84"/>
                  <a:gd name="T43" fmla="*/ 33 h 70"/>
                  <a:gd name="T44" fmla="*/ 33 w 84"/>
                  <a:gd name="T45" fmla="*/ 31 h 70"/>
                  <a:gd name="T46" fmla="*/ 32 w 84"/>
                  <a:gd name="T47" fmla="*/ 30 h 70"/>
                  <a:gd name="T48" fmla="*/ 48 w 84"/>
                  <a:gd name="T49" fmla="*/ 11 h 70"/>
                  <a:gd name="T50" fmla="*/ 50 w 84"/>
                  <a:gd name="T51" fmla="*/ 12 h 70"/>
                  <a:gd name="T52" fmla="*/ 45 w 84"/>
                  <a:gd name="T53" fmla="*/ 25 h 70"/>
                  <a:gd name="T54" fmla="*/ 45 w 84"/>
                  <a:gd name="T55" fmla="*/ 26 h 70"/>
                  <a:gd name="T56" fmla="*/ 50 w 84"/>
                  <a:gd name="T57" fmla="*/ 28 h 70"/>
                  <a:gd name="T58" fmla="*/ 51 w 84"/>
                  <a:gd name="T59" fmla="*/ 2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4" h="70">
                    <a:moveTo>
                      <a:pt x="2" y="0"/>
                    </a:moveTo>
                    <a:cubicBezTo>
                      <a:pt x="1" y="0"/>
                      <a:pt x="0" y="0"/>
                      <a:pt x="0" y="1"/>
                    </a:cubicBezTo>
                    <a:cubicBezTo>
                      <a:pt x="0" y="61"/>
                      <a:pt x="0" y="61"/>
                      <a:pt x="0" y="61"/>
                    </a:cubicBezTo>
                    <a:cubicBezTo>
                      <a:pt x="5" y="61"/>
                      <a:pt x="5" y="61"/>
                      <a:pt x="5" y="61"/>
                    </a:cubicBezTo>
                    <a:cubicBezTo>
                      <a:pt x="5" y="66"/>
                      <a:pt x="5" y="66"/>
                      <a:pt x="5" y="66"/>
                    </a:cubicBezTo>
                    <a:cubicBezTo>
                      <a:pt x="5" y="68"/>
                      <a:pt x="7" y="70"/>
                      <a:pt x="9" y="70"/>
                    </a:cubicBezTo>
                    <a:cubicBezTo>
                      <a:pt x="11" y="70"/>
                      <a:pt x="12" y="68"/>
                      <a:pt x="12" y="66"/>
                    </a:cubicBezTo>
                    <a:cubicBezTo>
                      <a:pt x="12" y="61"/>
                      <a:pt x="12" y="61"/>
                      <a:pt x="12" y="61"/>
                    </a:cubicBezTo>
                    <a:cubicBezTo>
                      <a:pt x="71" y="61"/>
                      <a:pt x="71" y="61"/>
                      <a:pt x="71" y="61"/>
                    </a:cubicBezTo>
                    <a:cubicBezTo>
                      <a:pt x="71" y="66"/>
                      <a:pt x="71" y="66"/>
                      <a:pt x="71" y="66"/>
                    </a:cubicBezTo>
                    <a:cubicBezTo>
                      <a:pt x="71" y="68"/>
                      <a:pt x="73" y="70"/>
                      <a:pt x="75" y="70"/>
                    </a:cubicBezTo>
                    <a:cubicBezTo>
                      <a:pt x="77" y="70"/>
                      <a:pt x="78" y="68"/>
                      <a:pt x="78" y="66"/>
                    </a:cubicBezTo>
                    <a:cubicBezTo>
                      <a:pt x="78" y="61"/>
                      <a:pt x="78" y="61"/>
                      <a:pt x="78" y="61"/>
                    </a:cubicBezTo>
                    <a:cubicBezTo>
                      <a:pt x="84" y="61"/>
                      <a:pt x="84" y="61"/>
                      <a:pt x="84" y="61"/>
                    </a:cubicBezTo>
                    <a:cubicBezTo>
                      <a:pt x="84" y="1"/>
                      <a:pt x="84" y="1"/>
                      <a:pt x="84" y="1"/>
                    </a:cubicBezTo>
                    <a:cubicBezTo>
                      <a:pt x="84" y="0"/>
                      <a:pt x="84" y="0"/>
                      <a:pt x="83" y="0"/>
                    </a:cubicBezTo>
                    <a:lnTo>
                      <a:pt x="2" y="0"/>
                    </a:lnTo>
                    <a:close/>
                    <a:moveTo>
                      <a:pt x="51" y="29"/>
                    </a:moveTo>
                    <a:cubicBezTo>
                      <a:pt x="38" y="48"/>
                      <a:pt x="38" y="48"/>
                      <a:pt x="38" y="48"/>
                    </a:cubicBezTo>
                    <a:cubicBezTo>
                      <a:pt x="38" y="48"/>
                      <a:pt x="36" y="48"/>
                      <a:pt x="37" y="47"/>
                    </a:cubicBezTo>
                    <a:cubicBezTo>
                      <a:pt x="39" y="34"/>
                      <a:pt x="39" y="34"/>
                      <a:pt x="39" y="34"/>
                    </a:cubicBezTo>
                    <a:cubicBezTo>
                      <a:pt x="39" y="34"/>
                      <a:pt x="39" y="33"/>
                      <a:pt x="38" y="33"/>
                    </a:cubicBezTo>
                    <a:cubicBezTo>
                      <a:pt x="33" y="31"/>
                      <a:pt x="33" y="31"/>
                      <a:pt x="33" y="31"/>
                    </a:cubicBezTo>
                    <a:cubicBezTo>
                      <a:pt x="32" y="31"/>
                      <a:pt x="32" y="30"/>
                      <a:pt x="32" y="30"/>
                    </a:cubicBezTo>
                    <a:cubicBezTo>
                      <a:pt x="48" y="11"/>
                      <a:pt x="48" y="11"/>
                      <a:pt x="48" y="11"/>
                    </a:cubicBezTo>
                    <a:cubicBezTo>
                      <a:pt x="49" y="11"/>
                      <a:pt x="50" y="11"/>
                      <a:pt x="50" y="12"/>
                    </a:cubicBezTo>
                    <a:cubicBezTo>
                      <a:pt x="45" y="25"/>
                      <a:pt x="45" y="25"/>
                      <a:pt x="45" y="25"/>
                    </a:cubicBezTo>
                    <a:cubicBezTo>
                      <a:pt x="45" y="25"/>
                      <a:pt x="45" y="26"/>
                      <a:pt x="45" y="26"/>
                    </a:cubicBezTo>
                    <a:cubicBezTo>
                      <a:pt x="50" y="28"/>
                      <a:pt x="50" y="28"/>
                      <a:pt x="50" y="28"/>
                    </a:cubicBezTo>
                    <a:cubicBezTo>
                      <a:pt x="51" y="28"/>
                      <a:pt x="51" y="29"/>
                      <a:pt x="51"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sp>
        <p:nvSpPr>
          <p:cNvPr id="608" name="テキスト ボックス 607">
            <a:extLst>
              <a:ext uri="{FF2B5EF4-FFF2-40B4-BE49-F238E27FC236}">
                <a16:creationId xmlns:a16="http://schemas.microsoft.com/office/drawing/2014/main" id="{781860EF-CCBE-4344-81CC-F6BF7284352A}"/>
              </a:ext>
            </a:extLst>
          </p:cNvPr>
          <p:cNvSpPr txBox="1"/>
          <p:nvPr/>
        </p:nvSpPr>
        <p:spPr>
          <a:xfrm>
            <a:off x="4677165" y="5703791"/>
            <a:ext cx="2513426" cy="430887"/>
          </a:xfrm>
          <a:prstGeom prst="rect">
            <a:avLst/>
          </a:prstGeom>
          <a:noFill/>
        </p:spPr>
        <p:txBody>
          <a:bodyPr wrap="square" lIns="0" tIns="0" rIns="0" bIns="0" rtlCol="0">
            <a:spAutoFit/>
          </a:bodyPr>
          <a:lstStyle>
            <a:defPPr>
              <a:defRPr lang="ja-JP"/>
            </a:defPPr>
            <a:lvl1pPr algn="ctr">
              <a:defRPr sz="1400" b="1"/>
            </a:lvl1pPr>
          </a:lstStyle>
          <a:p>
            <a:pPr lvl="0"/>
            <a:r>
              <a:rPr lang="ja-JP" altLang="en-US" dirty="0">
                <a:solidFill>
                  <a:prstClr val="black"/>
                </a:solidFill>
              </a:rPr>
              <a:t>自動運転バスや</a:t>
            </a:r>
            <a:r>
              <a:rPr lang="en-US" altLang="ja-JP" dirty="0">
                <a:solidFill>
                  <a:prstClr val="black"/>
                </a:solidFill>
              </a:rPr>
              <a:t>e-bike</a:t>
            </a:r>
            <a:r>
              <a:rPr lang="ja-JP" altLang="en-US" dirty="0">
                <a:solidFill>
                  <a:prstClr val="black"/>
                </a:solidFill>
              </a:rPr>
              <a:t>・グリスロ等による地域の足の確保</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623" name="グループ化 622">
            <a:extLst>
              <a:ext uri="{FF2B5EF4-FFF2-40B4-BE49-F238E27FC236}">
                <a16:creationId xmlns:a16="http://schemas.microsoft.com/office/drawing/2014/main" id="{85940E24-0F5F-491B-8669-22577147C356}"/>
              </a:ext>
            </a:extLst>
          </p:cNvPr>
          <p:cNvGrpSpPr/>
          <p:nvPr/>
        </p:nvGrpSpPr>
        <p:grpSpPr>
          <a:xfrm>
            <a:off x="5043097" y="5061129"/>
            <a:ext cx="1578994" cy="562886"/>
            <a:chOff x="4389077" y="3944615"/>
            <a:chExt cx="1578994" cy="562886"/>
          </a:xfrm>
        </p:grpSpPr>
        <p:pic>
          <p:nvPicPr>
            <p:cNvPr id="669" name="グラフィックス 424">
              <a:extLst>
                <a:ext uri="{FF2B5EF4-FFF2-40B4-BE49-F238E27FC236}">
                  <a16:creationId xmlns:a16="http://schemas.microsoft.com/office/drawing/2014/main" id="{2691F0E9-BEA7-4B83-9D9C-9560D6CD7A19}"/>
                </a:ext>
              </a:extLst>
            </p:cNvPr>
            <p:cNvPicPr>
              <a:picLocks noChangeAspect="1"/>
            </p:cNvPicPr>
            <p:nvPr/>
          </p:nvPicPr>
          <p:blipFill>
            <a:blip r:embed="rId7">
              <a:extLst>
                <a:ext uri="{96DAC541-7B7A-43D3-8B79-37D633B846F1}">
                  <asvg:svgBlip xmlns="" xmlns:asvg="http://schemas.microsoft.com/office/drawing/2016/SVG/main" r:embed="rId3"/>
                </a:ext>
              </a:extLst>
            </a:blip>
            <a:stretch>
              <a:fillRect/>
            </a:stretch>
          </p:blipFill>
          <p:spPr>
            <a:xfrm>
              <a:off x="4389077" y="4086662"/>
              <a:ext cx="386760" cy="241725"/>
            </a:xfrm>
            <a:prstGeom prst="rect">
              <a:avLst/>
            </a:prstGeom>
          </p:spPr>
        </p:pic>
        <p:grpSp>
          <p:nvGrpSpPr>
            <p:cNvPr id="671" name="Group 118">
              <a:extLst>
                <a:ext uri="{FF2B5EF4-FFF2-40B4-BE49-F238E27FC236}">
                  <a16:creationId xmlns:a16="http://schemas.microsoft.com/office/drawing/2014/main" id="{CCA8324B-A2B1-441E-ACA7-196A5B020960}"/>
                </a:ext>
              </a:extLst>
            </p:cNvPr>
            <p:cNvGrpSpPr>
              <a:grpSpLocks noChangeAspect="1"/>
            </p:cNvGrpSpPr>
            <p:nvPr/>
          </p:nvGrpSpPr>
          <p:grpSpPr bwMode="auto">
            <a:xfrm>
              <a:off x="4960299" y="3944615"/>
              <a:ext cx="396258" cy="291130"/>
              <a:chOff x="3319" y="2346"/>
              <a:chExt cx="98" cy="72"/>
            </a:xfrm>
            <a:solidFill>
              <a:schemeClr val="tx2"/>
            </a:solidFill>
          </p:grpSpPr>
          <p:sp>
            <p:nvSpPr>
              <p:cNvPr id="689" name="Freeform 119">
                <a:extLst>
                  <a:ext uri="{FF2B5EF4-FFF2-40B4-BE49-F238E27FC236}">
                    <a16:creationId xmlns:a16="http://schemas.microsoft.com/office/drawing/2014/main" id="{D5C29A25-5F7A-416F-AF72-885DFBF915A7}"/>
                  </a:ext>
                </a:extLst>
              </p:cNvPr>
              <p:cNvSpPr>
                <a:spLocks noEditPoints="1"/>
              </p:cNvSpPr>
              <p:nvPr/>
            </p:nvSpPr>
            <p:spPr bwMode="auto">
              <a:xfrm>
                <a:off x="3333" y="2401"/>
                <a:ext cx="20" cy="17"/>
              </a:xfrm>
              <a:custGeom>
                <a:avLst/>
                <a:gdLst>
                  <a:gd name="T0" fmla="*/ 16 w 16"/>
                  <a:gd name="T1" fmla="*/ 7 h 14"/>
                  <a:gd name="T2" fmla="*/ 8 w 16"/>
                  <a:gd name="T3" fmla="*/ 14 h 14"/>
                  <a:gd name="T4" fmla="*/ 0 w 16"/>
                  <a:gd name="T5" fmla="*/ 7 h 14"/>
                  <a:gd name="T6" fmla="*/ 8 w 16"/>
                  <a:gd name="T7" fmla="*/ 0 h 14"/>
                  <a:gd name="T8" fmla="*/ 16 w 16"/>
                  <a:gd name="T9" fmla="*/ 7 h 14"/>
                  <a:gd name="T10" fmla="*/ 8 w 16"/>
                  <a:gd name="T11" fmla="*/ 3 h 14"/>
                  <a:gd name="T12" fmla="*/ 4 w 16"/>
                  <a:gd name="T13" fmla="*/ 7 h 14"/>
                  <a:gd name="T14" fmla="*/ 8 w 16"/>
                  <a:gd name="T15" fmla="*/ 11 h 14"/>
                  <a:gd name="T16" fmla="*/ 13 w 16"/>
                  <a:gd name="T17" fmla="*/ 7 h 14"/>
                  <a:gd name="T18" fmla="*/ 8 w 16"/>
                  <a:gd name="T1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16" y="7"/>
                    </a:moveTo>
                    <a:cubicBezTo>
                      <a:pt x="16" y="11"/>
                      <a:pt x="13" y="14"/>
                      <a:pt x="8" y="14"/>
                    </a:cubicBezTo>
                    <a:cubicBezTo>
                      <a:pt x="4" y="14"/>
                      <a:pt x="0" y="11"/>
                      <a:pt x="0" y="7"/>
                    </a:cubicBezTo>
                    <a:cubicBezTo>
                      <a:pt x="0" y="3"/>
                      <a:pt x="4" y="0"/>
                      <a:pt x="8" y="0"/>
                    </a:cubicBezTo>
                    <a:cubicBezTo>
                      <a:pt x="13" y="0"/>
                      <a:pt x="16" y="3"/>
                      <a:pt x="16" y="7"/>
                    </a:cubicBezTo>
                    <a:close/>
                    <a:moveTo>
                      <a:pt x="8" y="3"/>
                    </a:moveTo>
                    <a:cubicBezTo>
                      <a:pt x="6" y="3"/>
                      <a:pt x="4" y="4"/>
                      <a:pt x="4" y="7"/>
                    </a:cubicBezTo>
                    <a:cubicBezTo>
                      <a:pt x="4" y="9"/>
                      <a:pt x="6" y="11"/>
                      <a:pt x="8" y="11"/>
                    </a:cubicBezTo>
                    <a:cubicBezTo>
                      <a:pt x="11" y="11"/>
                      <a:pt x="13" y="9"/>
                      <a:pt x="13" y="7"/>
                    </a:cubicBezTo>
                    <a:cubicBezTo>
                      <a:pt x="13" y="4"/>
                      <a:pt x="11"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0" name="Freeform 120">
                <a:extLst>
                  <a:ext uri="{FF2B5EF4-FFF2-40B4-BE49-F238E27FC236}">
                    <a16:creationId xmlns:a16="http://schemas.microsoft.com/office/drawing/2014/main" id="{70980A6B-A30D-4223-8814-08CCE5EFA2FE}"/>
                  </a:ext>
                </a:extLst>
              </p:cNvPr>
              <p:cNvSpPr>
                <a:spLocks noEditPoints="1"/>
              </p:cNvSpPr>
              <p:nvPr/>
            </p:nvSpPr>
            <p:spPr bwMode="auto">
              <a:xfrm>
                <a:off x="3319" y="2346"/>
                <a:ext cx="98" cy="64"/>
              </a:xfrm>
              <a:custGeom>
                <a:avLst/>
                <a:gdLst>
                  <a:gd name="T0" fmla="*/ 29 w 82"/>
                  <a:gd name="T1" fmla="*/ 0 h 53"/>
                  <a:gd name="T2" fmla="*/ 18 w 82"/>
                  <a:gd name="T3" fmla="*/ 5 h 53"/>
                  <a:gd name="T4" fmla="*/ 4 w 82"/>
                  <a:gd name="T5" fmla="*/ 23 h 53"/>
                  <a:gd name="T6" fmla="*/ 0 w 82"/>
                  <a:gd name="T7" fmla="*/ 34 h 53"/>
                  <a:gd name="T8" fmla="*/ 0 w 82"/>
                  <a:gd name="T9" fmla="*/ 46 h 53"/>
                  <a:gd name="T10" fmla="*/ 5 w 82"/>
                  <a:gd name="T11" fmla="*/ 53 h 53"/>
                  <a:gd name="T12" fmla="*/ 11 w 82"/>
                  <a:gd name="T13" fmla="*/ 52 h 53"/>
                  <a:gd name="T14" fmla="*/ 11 w 82"/>
                  <a:gd name="T15" fmla="*/ 52 h 53"/>
                  <a:gd name="T16" fmla="*/ 20 w 82"/>
                  <a:gd name="T17" fmla="*/ 43 h 53"/>
                  <a:gd name="T18" fmla="*/ 29 w 82"/>
                  <a:gd name="T19" fmla="*/ 52 h 53"/>
                  <a:gd name="T20" fmla="*/ 29 w 82"/>
                  <a:gd name="T21" fmla="*/ 52 h 53"/>
                  <a:gd name="T22" fmla="*/ 36 w 82"/>
                  <a:gd name="T23" fmla="*/ 53 h 53"/>
                  <a:gd name="T24" fmla="*/ 51 w 82"/>
                  <a:gd name="T25" fmla="*/ 53 h 53"/>
                  <a:gd name="T26" fmla="*/ 58 w 82"/>
                  <a:gd name="T27" fmla="*/ 52 h 53"/>
                  <a:gd name="T28" fmla="*/ 58 w 82"/>
                  <a:gd name="T29" fmla="*/ 52 h 53"/>
                  <a:gd name="T30" fmla="*/ 67 w 82"/>
                  <a:gd name="T31" fmla="*/ 43 h 53"/>
                  <a:gd name="T32" fmla="*/ 76 w 82"/>
                  <a:gd name="T33" fmla="*/ 52 h 53"/>
                  <a:gd name="T34" fmla="*/ 76 w 82"/>
                  <a:gd name="T35" fmla="*/ 52 h 53"/>
                  <a:gd name="T36" fmla="*/ 79 w 82"/>
                  <a:gd name="T37" fmla="*/ 53 h 53"/>
                  <a:gd name="T38" fmla="*/ 82 w 82"/>
                  <a:gd name="T39" fmla="*/ 46 h 53"/>
                  <a:gd name="T40" fmla="*/ 82 w 82"/>
                  <a:gd name="T41" fmla="*/ 7 h 53"/>
                  <a:gd name="T42" fmla="*/ 75 w 82"/>
                  <a:gd name="T43" fmla="*/ 0 h 53"/>
                  <a:gd name="T44" fmla="*/ 29 w 82"/>
                  <a:gd name="T45" fmla="*/ 0 h 53"/>
                  <a:gd name="T46" fmla="*/ 29 w 82"/>
                  <a:gd name="T47" fmla="*/ 0 h 53"/>
                  <a:gd name="T48" fmla="*/ 77 w 82"/>
                  <a:gd name="T49" fmla="*/ 31 h 53"/>
                  <a:gd name="T50" fmla="*/ 70 w 82"/>
                  <a:gd name="T51" fmla="*/ 37 h 53"/>
                  <a:gd name="T52" fmla="*/ 66 w 82"/>
                  <a:gd name="T53" fmla="*/ 37 h 53"/>
                  <a:gd name="T54" fmla="*/ 59 w 82"/>
                  <a:gd name="T55" fmla="*/ 41 h 53"/>
                  <a:gd name="T56" fmla="*/ 52 w 82"/>
                  <a:gd name="T57" fmla="*/ 45 h 53"/>
                  <a:gd name="T58" fmla="*/ 42 w 82"/>
                  <a:gd name="T59" fmla="*/ 45 h 53"/>
                  <a:gd name="T60" fmla="*/ 35 w 82"/>
                  <a:gd name="T61" fmla="*/ 39 h 53"/>
                  <a:gd name="T62" fmla="*/ 35 w 82"/>
                  <a:gd name="T63" fmla="*/ 38 h 53"/>
                  <a:gd name="T64" fmla="*/ 28 w 82"/>
                  <a:gd name="T65" fmla="*/ 31 h 53"/>
                  <a:gd name="T66" fmla="*/ 14 w 82"/>
                  <a:gd name="T67" fmla="*/ 31 h 53"/>
                  <a:gd name="T68" fmla="*/ 11 w 82"/>
                  <a:gd name="T69" fmla="*/ 26 h 53"/>
                  <a:gd name="T70" fmla="*/ 21 w 82"/>
                  <a:gd name="T71" fmla="*/ 12 h 53"/>
                  <a:gd name="T72" fmla="*/ 32 w 82"/>
                  <a:gd name="T73" fmla="*/ 7 h 53"/>
                  <a:gd name="T74" fmla="*/ 70 w 82"/>
                  <a:gd name="T75" fmla="*/ 7 h 53"/>
                  <a:gd name="T76" fmla="*/ 77 w 82"/>
                  <a:gd name="T77" fmla="*/ 14 h 53"/>
                  <a:gd name="T78" fmla="*/ 77 w 82"/>
                  <a:gd name="T79" fmla="*/ 31 h 53"/>
                  <a:gd name="T80" fmla="*/ 77 w 82"/>
                  <a:gd name="T81" fmla="*/ 3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2" h="53">
                    <a:moveTo>
                      <a:pt x="29" y="0"/>
                    </a:moveTo>
                    <a:cubicBezTo>
                      <a:pt x="25" y="0"/>
                      <a:pt x="20" y="2"/>
                      <a:pt x="18" y="5"/>
                    </a:cubicBezTo>
                    <a:cubicBezTo>
                      <a:pt x="4" y="23"/>
                      <a:pt x="4" y="23"/>
                      <a:pt x="4" y="23"/>
                    </a:cubicBezTo>
                    <a:cubicBezTo>
                      <a:pt x="2" y="25"/>
                      <a:pt x="0" y="31"/>
                      <a:pt x="0" y="34"/>
                    </a:cubicBezTo>
                    <a:cubicBezTo>
                      <a:pt x="0" y="46"/>
                      <a:pt x="0" y="46"/>
                      <a:pt x="0" y="46"/>
                    </a:cubicBezTo>
                    <a:cubicBezTo>
                      <a:pt x="0" y="50"/>
                      <a:pt x="2" y="53"/>
                      <a:pt x="5" y="53"/>
                    </a:cubicBezTo>
                    <a:cubicBezTo>
                      <a:pt x="9" y="53"/>
                      <a:pt x="11" y="52"/>
                      <a:pt x="11" y="52"/>
                    </a:cubicBezTo>
                    <a:cubicBezTo>
                      <a:pt x="11" y="52"/>
                      <a:pt x="11" y="52"/>
                      <a:pt x="11" y="52"/>
                    </a:cubicBezTo>
                    <a:cubicBezTo>
                      <a:pt x="11" y="47"/>
                      <a:pt x="15" y="43"/>
                      <a:pt x="20" y="43"/>
                    </a:cubicBezTo>
                    <a:cubicBezTo>
                      <a:pt x="25" y="43"/>
                      <a:pt x="29" y="47"/>
                      <a:pt x="29" y="52"/>
                    </a:cubicBezTo>
                    <a:cubicBezTo>
                      <a:pt x="29" y="52"/>
                      <a:pt x="29" y="52"/>
                      <a:pt x="29" y="52"/>
                    </a:cubicBezTo>
                    <a:cubicBezTo>
                      <a:pt x="29" y="52"/>
                      <a:pt x="32" y="53"/>
                      <a:pt x="36" y="53"/>
                    </a:cubicBezTo>
                    <a:cubicBezTo>
                      <a:pt x="51" y="53"/>
                      <a:pt x="51" y="53"/>
                      <a:pt x="51" y="53"/>
                    </a:cubicBezTo>
                    <a:cubicBezTo>
                      <a:pt x="55" y="53"/>
                      <a:pt x="58" y="52"/>
                      <a:pt x="58" y="52"/>
                    </a:cubicBezTo>
                    <a:cubicBezTo>
                      <a:pt x="58" y="52"/>
                      <a:pt x="58" y="52"/>
                      <a:pt x="58" y="52"/>
                    </a:cubicBezTo>
                    <a:cubicBezTo>
                      <a:pt x="58" y="47"/>
                      <a:pt x="62" y="43"/>
                      <a:pt x="67" y="43"/>
                    </a:cubicBezTo>
                    <a:cubicBezTo>
                      <a:pt x="72" y="43"/>
                      <a:pt x="76" y="47"/>
                      <a:pt x="76" y="52"/>
                    </a:cubicBezTo>
                    <a:cubicBezTo>
                      <a:pt x="76" y="52"/>
                      <a:pt x="76" y="52"/>
                      <a:pt x="76" y="52"/>
                    </a:cubicBezTo>
                    <a:cubicBezTo>
                      <a:pt x="76" y="52"/>
                      <a:pt x="77" y="53"/>
                      <a:pt x="79" y="53"/>
                    </a:cubicBezTo>
                    <a:cubicBezTo>
                      <a:pt x="81" y="53"/>
                      <a:pt x="82" y="50"/>
                      <a:pt x="82" y="46"/>
                    </a:cubicBezTo>
                    <a:cubicBezTo>
                      <a:pt x="82" y="7"/>
                      <a:pt x="82" y="7"/>
                      <a:pt x="82" y="7"/>
                    </a:cubicBezTo>
                    <a:cubicBezTo>
                      <a:pt x="82" y="3"/>
                      <a:pt x="79" y="0"/>
                      <a:pt x="75" y="0"/>
                    </a:cubicBezTo>
                    <a:cubicBezTo>
                      <a:pt x="29" y="0"/>
                      <a:pt x="29" y="0"/>
                      <a:pt x="29" y="0"/>
                    </a:cubicBezTo>
                    <a:cubicBezTo>
                      <a:pt x="29" y="0"/>
                      <a:pt x="29" y="0"/>
                      <a:pt x="29" y="0"/>
                    </a:cubicBezTo>
                    <a:close/>
                    <a:moveTo>
                      <a:pt x="77" y="31"/>
                    </a:moveTo>
                    <a:cubicBezTo>
                      <a:pt x="77" y="34"/>
                      <a:pt x="73" y="37"/>
                      <a:pt x="70" y="37"/>
                    </a:cubicBezTo>
                    <a:cubicBezTo>
                      <a:pt x="66" y="37"/>
                      <a:pt x="66" y="37"/>
                      <a:pt x="66" y="37"/>
                    </a:cubicBezTo>
                    <a:cubicBezTo>
                      <a:pt x="62" y="37"/>
                      <a:pt x="59" y="39"/>
                      <a:pt x="59" y="41"/>
                    </a:cubicBezTo>
                    <a:cubicBezTo>
                      <a:pt x="59" y="44"/>
                      <a:pt x="56" y="45"/>
                      <a:pt x="52" y="45"/>
                    </a:cubicBezTo>
                    <a:cubicBezTo>
                      <a:pt x="42" y="45"/>
                      <a:pt x="42" y="45"/>
                      <a:pt x="42" y="45"/>
                    </a:cubicBezTo>
                    <a:cubicBezTo>
                      <a:pt x="38" y="45"/>
                      <a:pt x="35" y="43"/>
                      <a:pt x="35" y="39"/>
                    </a:cubicBezTo>
                    <a:cubicBezTo>
                      <a:pt x="35" y="38"/>
                      <a:pt x="35" y="38"/>
                      <a:pt x="35" y="38"/>
                    </a:cubicBezTo>
                    <a:cubicBezTo>
                      <a:pt x="35" y="34"/>
                      <a:pt x="31" y="31"/>
                      <a:pt x="28" y="31"/>
                    </a:cubicBezTo>
                    <a:cubicBezTo>
                      <a:pt x="14" y="31"/>
                      <a:pt x="14" y="31"/>
                      <a:pt x="14" y="31"/>
                    </a:cubicBezTo>
                    <a:cubicBezTo>
                      <a:pt x="10" y="31"/>
                      <a:pt x="9" y="29"/>
                      <a:pt x="11" y="26"/>
                    </a:cubicBezTo>
                    <a:cubicBezTo>
                      <a:pt x="21" y="12"/>
                      <a:pt x="21" y="12"/>
                      <a:pt x="21" y="12"/>
                    </a:cubicBezTo>
                    <a:cubicBezTo>
                      <a:pt x="23" y="10"/>
                      <a:pt x="28" y="7"/>
                      <a:pt x="32" y="7"/>
                    </a:cubicBezTo>
                    <a:cubicBezTo>
                      <a:pt x="70" y="7"/>
                      <a:pt x="70" y="7"/>
                      <a:pt x="70" y="7"/>
                    </a:cubicBezTo>
                    <a:cubicBezTo>
                      <a:pt x="73" y="7"/>
                      <a:pt x="77" y="10"/>
                      <a:pt x="77" y="14"/>
                    </a:cubicBezTo>
                    <a:cubicBezTo>
                      <a:pt x="77" y="31"/>
                      <a:pt x="77" y="31"/>
                      <a:pt x="77" y="31"/>
                    </a:cubicBezTo>
                    <a:cubicBezTo>
                      <a:pt x="77" y="31"/>
                      <a:pt x="77" y="31"/>
                      <a:pt x="77"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1" name="Freeform 121">
                <a:extLst>
                  <a:ext uri="{FF2B5EF4-FFF2-40B4-BE49-F238E27FC236}">
                    <a16:creationId xmlns:a16="http://schemas.microsoft.com/office/drawing/2014/main" id="{6BA09F4D-68F9-454E-8512-4B74868CFB81}"/>
                  </a:ext>
                </a:extLst>
              </p:cNvPr>
              <p:cNvSpPr>
                <a:spLocks noEditPoints="1"/>
              </p:cNvSpPr>
              <p:nvPr/>
            </p:nvSpPr>
            <p:spPr bwMode="auto">
              <a:xfrm>
                <a:off x="3390" y="2401"/>
                <a:ext cx="19" cy="17"/>
              </a:xfrm>
              <a:custGeom>
                <a:avLst/>
                <a:gdLst>
                  <a:gd name="T0" fmla="*/ 16 w 16"/>
                  <a:gd name="T1" fmla="*/ 7 h 14"/>
                  <a:gd name="T2" fmla="*/ 8 w 16"/>
                  <a:gd name="T3" fmla="*/ 14 h 14"/>
                  <a:gd name="T4" fmla="*/ 0 w 16"/>
                  <a:gd name="T5" fmla="*/ 7 h 14"/>
                  <a:gd name="T6" fmla="*/ 8 w 16"/>
                  <a:gd name="T7" fmla="*/ 0 h 14"/>
                  <a:gd name="T8" fmla="*/ 16 w 16"/>
                  <a:gd name="T9" fmla="*/ 7 h 14"/>
                  <a:gd name="T10" fmla="*/ 8 w 16"/>
                  <a:gd name="T11" fmla="*/ 3 h 14"/>
                  <a:gd name="T12" fmla="*/ 4 w 16"/>
                  <a:gd name="T13" fmla="*/ 7 h 14"/>
                  <a:gd name="T14" fmla="*/ 8 w 16"/>
                  <a:gd name="T15" fmla="*/ 11 h 14"/>
                  <a:gd name="T16" fmla="*/ 13 w 16"/>
                  <a:gd name="T17" fmla="*/ 7 h 14"/>
                  <a:gd name="T18" fmla="*/ 8 w 16"/>
                  <a:gd name="T1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16" y="7"/>
                    </a:moveTo>
                    <a:cubicBezTo>
                      <a:pt x="16" y="11"/>
                      <a:pt x="13" y="14"/>
                      <a:pt x="8" y="14"/>
                    </a:cubicBezTo>
                    <a:cubicBezTo>
                      <a:pt x="4" y="14"/>
                      <a:pt x="0" y="11"/>
                      <a:pt x="0" y="7"/>
                    </a:cubicBezTo>
                    <a:cubicBezTo>
                      <a:pt x="0" y="3"/>
                      <a:pt x="4" y="0"/>
                      <a:pt x="8" y="0"/>
                    </a:cubicBezTo>
                    <a:cubicBezTo>
                      <a:pt x="13" y="0"/>
                      <a:pt x="16" y="3"/>
                      <a:pt x="16" y="7"/>
                    </a:cubicBezTo>
                    <a:close/>
                    <a:moveTo>
                      <a:pt x="8" y="3"/>
                    </a:moveTo>
                    <a:cubicBezTo>
                      <a:pt x="6" y="3"/>
                      <a:pt x="4" y="4"/>
                      <a:pt x="4" y="7"/>
                    </a:cubicBezTo>
                    <a:cubicBezTo>
                      <a:pt x="4" y="9"/>
                      <a:pt x="6" y="11"/>
                      <a:pt x="8" y="11"/>
                    </a:cubicBezTo>
                    <a:cubicBezTo>
                      <a:pt x="11" y="11"/>
                      <a:pt x="13" y="9"/>
                      <a:pt x="13" y="7"/>
                    </a:cubicBezTo>
                    <a:cubicBezTo>
                      <a:pt x="13" y="4"/>
                      <a:pt x="11"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2" name="Oval 122">
                <a:extLst>
                  <a:ext uri="{FF2B5EF4-FFF2-40B4-BE49-F238E27FC236}">
                    <a16:creationId xmlns:a16="http://schemas.microsoft.com/office/drawing/2014/main" id="{0556A5F4-7F1C-43DD-8937-2E62F31BB4BE}"/>
                  </a:ext>
                </a:extLst>
              </p:cNvPr>
              <p:cNvSpPr>
                <a:spLocks noChangeArrowheads="1"/>
              </p:cNvSpPr>
              <p:nvPr/>
            </p:nvSpPr>
            <p:spPr bwMode="auto">
              <a:xfrm>
                <a:off x="3388" y="2358"/>
                <a:ext cx="11" cy="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3" name="Freeform 123">
                <a:extLst>
                  <a:ext uri="{FF2B5EF4-FFF2-40B4-BE49-F238E27FC236}">
                    <a16:creationId xmlns:a16="http://schemas.microsoft.com/office/drawing/2014/main" id="{B7BFF405-6733-406B-8D2B-DB83F23CC87E}"/>
                  </a:ext>
                </a:extLst>
              </p:cNvPr>
              <p:cNvSpPr>
                <a:spLocks/>
              </p:cNvSpPr>
              <p:nvPr/>
            </p:nvSpPr>
            <p:spPr bwMode="auto">
              <a:xfrm>
                <a:off x="3380" y="2370"/>
                <a:ext cx="19" cy="29"/>
              </a:xfrm>
              <a:custGeom>
                <a:avLst/>
                <a:gdLst>
                  <a:gd name="T0" fmla="*/ 16 w 16"/>
                  <a:gd name="T1" fmla="*/ 13 h 24"/>
                  <a:gd name="T2" fmla="*/ 16 w 16"/>
                  <a:gd name="T3" fmla="*/ 4 h 24"/>
                  <a:gd name="T4" fmla="*/ 12 w 16"/>
                  <a:gd name="T5" fmla="*/ 0 h 24"/>
                  <a:gd name="T6" fmla="*/ 8 w 16"/>
                  <a:gd name="T7" fmla="*/ 4 h 24"/>
                  <a:gd name="T8" fmla="*/ 8 w 16"/>
                  <a:gd name="T9" fmla="*/ 12 h 24"/>
                  <a:gd name="T10" fmla="*/ 2 w 16"/>
                  <a:gd name="T11" fmla="*/ 12 h 24"/>
                  <a:gd name="T12" fmla="*/ 0 w 16"/>
                  <a:gd name="T13" fmla="*/ 14 h 24"/>
                  <a:gd name="T14" fmla="*/ 0 w 16"/>
                  <a:gd name="T15" fmla="*/ 22 h 24"/>
                  <a:gd name="T16" fmla="*/ 2 w 16"/>
                  <a:gd name="T17" fmla="*/ 24 h 24"/>
                  <a:gd name="T18" fmla="*/ 4 w 16"/>
                  <a:gd name="T19" fmla="*/ 22 h 24"/>
                  <a:gd name="T20" fmla="*/ 5 w 16"/>
                  <a:gd name="T21" fmla="*/ 16 h 24"/>
                  <a:gd name="T22" fmla="*/ 12 w 16"/>
                  <a:gd name="T23" fmla="*/ 16 h 24"/>
                  <a:gd name="T24" fmla="*/ 16 w 16"/>
                  <a:gd name="T25"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4">
                    <a:moveTo>
                      <a:pt x="16" y="13"/>
                    </a:moveTo>
                    <a:cubicBezTo>
                      <a:pt x="16" y="4"/>
                      <a:pt x="16" y="4"/>
                      <a:pt x="16" y="4"/>
                    </a:cubicBezTo>
                    <a:cubicBezTo>
                      <a:pt x="16" y="2"/>
                      <a:pt x="14" y="0"/>
                      <a:pt x="12" y="0"/>
                    </a:cubicBezTo>
                    <a:cubicBezTo>
                      <a:pt x="9" y="0"/>
                      <a:pt x="8" y="2"/>
                      <a:pt x="8" y="4"/>
                    </a:cubicBezTo>
                    <a:cubicBezTo>
                      <a:pt x="8" y="12"/>
                      <a:pt x="8" y="12"/>
                      <a:pt x="8" y="12"/>
                    </a:cubicBezTo>
                    <a:cubicBezTo>
                      <a:pt x="2" y="12"/>
                      <a:pt x="2" y="12"/>
                      <a:pt x="2" y="12"/>
                    </a:cubicBezTo>
                    <a:cubicBezTo>
                      <a:pt x="1" y="12"/>
                      <a:pt x="0" y="13"/>
                      <a:pt x="0" y="14"/>
                    </a:cubicBezTo>
                    <a:cubicBezTo>
                      <a:pt x="0" y="22"/>
                      <a:pt x="0" y="22"/>
                      <a:pt x="0" y="22"/>
                    </a:cubicBezTo>
                    <a:cubicBezTo>
                      <a:pt x="0" y="23"/>
                      <a:pt x="1" y="24"/>
                      <a:pt x="2" y="24"/>
                    </a:cubicBezTo>
                    <a:cubicBezTo>
                      <a:pt x="3" y="24"/>
                      <a:pt x="4" y="23"/>
                      <a:pt x="4" y="22"/>
                    </a:cubicBezTo>
                    <a:cubicBezTo>
                      <a:pt x="5" y="16"/>
                      <a:pt x="5" y="16"/>
                      <a:pt x="5" y="16"/>
                    </a:cubicBezTo>
                    <a:cubicBezTo>
                      <a:pt x="5" y="16"/>
                      <a:pt x="11" y="16"/>
                      <a:pt x="12" y="16"/>
                    </a:cubicBezTo>
                    <a:cubicBezTo>
                      <a:pt x="14" y="16"/>
                      <a:pt x="16" y="15"/>
                      <a:pt x="1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4" name="Oval 124">
                <a:extLst>
                  <a:ext uri="{FF2B5EF4-FFF2-40B4-BE49-F238E27FC236}">
                    <a16:creationId xmlns:a16="http://schemas.microsoft.com/office/drawing/2014/main" id="{43A8D577-498F-4D72-A919-416267F78A78}"/>
                  </a:ext>
                </a:extLst>
              </p:cNvPr>
              <p:cNvSpPr>
                <a:spLocks noChangeArrowheads="1"/>
              </p:cNvSpPr>
              <p:nvPr/>
            </p:nvSpPr>
            <p:spPr bwMode="auto">
              <a:xfrm>
                <a:off x="3375" y="2358"/>
                <a:ext cx="10" cy="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7" name="Freeform 125">
                <a:extLst>
                  <a:ext uri="{FF2B5EF4-FFF2-40B4-BE49-F238E27FC236}">
                    <a16:creationId xmlns:a16="http://schemas.microsoft.com/office/drawing/2014/main" id="{FEA7BF55-B81B-4895-9BE1-1CA62357C726}"/>
                  </a:ext>
                </a:extLst>
              </p:cNvPr>
              <p:cNvSpPr>
                <a:spLocks/>
              </p:cNvSpPr>
              <p:nvPr/>
            </p:nvSpPr>
            <p:spPr bwMode="auto">
              <a:xfrm>
                <a:off x="3366" y="2369"/>
                <a:ext cx="19" cy="29"/>
              </a:xfrm>
              <a:custGeom>
                <a:avLst/>
                <a:gdLst>
                  <a:gd name="T0" fmla="*/ 10 w 16"/>
                  <a:gd name="T1" fmla="*/ 14 h 24"/>
                  <a:gd name="T2" fmla="*/ 12 w 16"/>
                  <a:gd name="T3" fmla="*/ 12 h 24"/>
                  <a:gd name="T4" fmla="*/ 16 w 16"/>
                  <a:gd name="T5" fmla="*/ 12 h 24"/>
                  <a:gd name="T6" fmla="*/ 16 w 16"/>
                  <a:gd name="T7" fmla="*/ 3 h 24"/>
                  <a:gd name="T8" fmla="*/ 12 w 16"/>
                  <a:gd name="T9" fmla="*/ 0 h 24"/>
                  <a:gd name="T10" fmla="*/ 8 w 16"/>
                  <a:gd name="T11" fmla="*/ 3 h 24"/>
                  <a:gd name="T12" fmla="*/ 8 w 16"/>
                  <a:gd name="T13" fmla="*/ 11 h 24"/>
                  <a:gd name="T14" fmla="*/ 3 w 16"/>
                  <a:gd name="T15" fmla="*/ 11 h 24"/>
                  <a:gd name="T16" fmla="*/ 0 w 16"/>
                  <a:gd name="T17" fmla="*/ 14 h 24"/>
                  <a:gd name="T18" fmla="*/ 1 w 16"/>
                  <a:gd name="T19" fmla="*/ 22 h 24"/>
                  <a:gd name="T20" fmla="*/ 3 w 16"/>
                  <a:gd name="T21" fmla="*/ 24 h 24"/>
                  <a:gd name="T22" fmla="*/ 5 w 16"/>
                  <a:gd name="T23" fmla="*/ 22 h 24"/>
                  <a:gd name="T24" fmla="*/ 5 w 16"/>
                  <a:gd name="T25" fmla="*/ 16 h 24"/>
                  <a:gd name="T26" fmla="*/ 10 w 16"/>
                  <a:gd name="T27" fmla="*/ 16 h 24"/>
                  <a:gd name="T28" fmla="*/ 10 w 16"/>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24">
                    <a:moveTo>
                      <a:pt x="10" y="14"/>
                    </a:moveTo>
                    <a:cubicBezTo>
                      <a:pt x="10" y="13"/>
                      <a:pt x="11" y="12"/>
                      <a:pt x="12" y="12"/>
                    </a:cubicBezTo>
                    <a:cubicBezTo>
                      <a:pt x="12" y="12"/>
                      <a:pt x="12" y="12"/>
                      <a:pt x="16" y="12"/>
                    </a:cubicBezTo>
                    <a:cubicBezTo>
                      <a:pt x="16" y="3"/>
                      <a:pt x="16" y="3"/>
                      <a:pt x="16" y="3"/>
                    </a:cubicBezTo>
                    <a:cubicBezTo>
                      <a:pt x="16" y="1"/>
                      <a:pt x="14" y="0"/>
                      <a:pt x="12" y="0"/>
                    </a:cubicBezTo>
                    <a:cubicBezTo>
                      <a:pt x="10" y="0"/>
                      <a:pt x="8" y="1"/>
                      <a:pt x="8" y="3"/>
                    </a:cubicBezTo>
                    <a:cubicBezTo>
                      <a:pt x="8" y="11"/>
                      <a:pt x="8" y="11"/>
                      <a:pt x="8" y="11"/>
                    </a:cubicBezTo>
                    <a:cubicBezTo>
                      <a:pt x="3" y="11"/>
                      <a:pt x="3" y="11"/>
                      <a:pt x="3" y="11"/>
                    </a:cubicBezTo>
                    <a:cubicBezTo>
                      <a:pt x="1" y="11"/>
                      <a:pt x="0" y="12"/>
                      <a:pt x="0" y="14"/>
                    </a:cubicBezTo>
                    <a:cubicBezTo>
                      <a:pt x="1" y="22"/>
                      <a:pt x="1" y="22"/>
                      <a:pt x="1" y="22"/>
                    </a:cubicBezTo>
                    <a:cubicBezTo>
                      <a:pt x="1" y="23"/>
                      <a:pt x="1" y="24"/>
                      <a:pt x="3" y="24"/>
                    </a:cubicBezTo>
                    <a:cubicBezTo>
                      <a:pt x="4" y="24"/>
                      <a:pt x="5" y="23"/>
                      <a:pt x="5" y="22"/>
                    </a:cubicBezTo>
                    <a:cubicBezTo>
                      <a:pt x="5" y="16"/>
                      <a:pt x="5" y="16"/>
                      <a:pt x="5" y="16"/>
                    </a:cubicBezTo>
                    <a:cubicBezTo>
                      <a:pt x="5" y="16"/>
                      <a:pt x="8" y="16"/>
                      <a:pt x="10" y="16"/>
                    </a:cubicBezTo>
                    <a:cubicBezTo>
                      <a:pt x="10" y="15"/>
                      <a:pt x="10" y="15"/>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680" name="Freeform 8">
              <a:extLst>
                <a:ext uri="{FF2B5EF4-FFF2-40B4-BE49-F238E27FC236}">
                  <a16:creationId xmlns:a16="http://schemas.microsoft.com/office/drawing/2014/main" id="{323EBBD0-9498-434E-AD41-6E15C9A6C124}"/>
                </a:ext>
              </a:extLst>
            </p:cNvPr>
            <p:cNvSpPr>
              <a:spLocks noEditPoints="1"/>
            </p:cNvSpPr>
            <p:nvPr/>
          </p:nvSpPr>
          <p:spPr bwMode="auto">
            <a:xfrm>
              <a:off x="5443040" y="4084399"/>
              <a:ext cx="525031" cy="302691"/>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dirty="0">
                <a:ln>
                  <a:noFill/>
                </a:ln>
                <a:solidFill>
                  <a:sysClr val="windowText" lastClr="000000"/>
                </a:solidFill>
                <a:effectLst/>
                <a:uLnTx/>
                <a:uFillTx/>
                <a:latin typeface="Arial"/>
                <a:ea typeface="Meiryo UI"/>
              </a:endParaRPr>
            </a:p>
          </p:txBody>
        </p:sp>
        <p:pic>
          <p:nvPicPr>
            <p:cNvPr id="688" name="グラフィックス 442">
              <a:extLst>
                <a:ext uri="{FF2B5EF4-FFF2-40B4-BE49-F238E27FC236}">
                  <a16:creationId xmlns:a16="http://schemas.microsoft.com/office/drawing/2014/main" id="{84CE9CE4-A26B-4E78-83B2-6B291242A9D3}"/>
                </a:ext>
              </a:extLst>
            </p:cNvPr>
            <p:cNvPicPr>
              <a:picLocks noChangeAspect="1"/>
            </p:cNvPicPr>
            <p:nvPr/>
          </p:nvPicPr>
          <p:blipFill>
            <a:blip r:embed="rId7">
              <a:extLst>
                <a:ext uri="{96DAC541-7B7A-43D3-8B79-37D633B846F1}">
                  <asvg:svgBlip xmlns="" xmlns:asvg="http://schemas.microsoft.com/office/drawing/2016/SVG/main" r:embed="rId3"/>
                </a:ext>
              </a:extLst>
            </a:blip>
            <a:stretch>
              <a:fillRect/>
            </a:stretch>
          </p:blipFill>
          <p:spPr>
            <a:xfrm>
              <a:off x="4730190" y="4265776"/>
              <a:ext cx="386760" cy="241725"/>
            </a:xfrm>
            <a:prstGeom prst="rect">
              <a:avLst/>
            </a:prstGeom>
          </p:spPr>
        </p:pic>
      </p:grpSp>
      <p:grpSp>
        <p:nvGrpSpPr>
          <p:cNvPr id="6" name="グループ化 5">
            <a:extLst>
              <a:ext uri="{FF2B5EF4-FFF2-40B4-BE49-F238E27FC236}">
                <a16:creationId xmlns:a16="http://schemas.microsoft.com/office/drawing/2014/main" id="{FB424CCA-2750-4444-AF29-A3B7F905A26C}"/>
              </a:ext>
            </a:extLst>
          </p:cNvPr>
          <p:cNvGrpSpPr/>
          <p:nvPr/>
        </p:nvGrpSpPr>
        <p:grpSpPr>
          <a:xfrm>
            <a:off x="1808115" y="2099601"/>
            <a:ext cx="3416163" cy="1253782"/>
            <a:chOff x="2061855" y="2213707"/>
            <a:chExt cx="3416163" cy="1253782"/>
          </a:xfrm>
        </p:grpSpPr>
        <p:grpSp>
          <p:nvGrpSpPr>
            <p:cNvPr id="624" name="グループ化 623">
              <a:extLst>
                <a:ext uri="{FF2B5EF4-FFF2-40B4-BE49-F238E27FC236}">
                  <a16:creationId xmlns:a16="http://schemas.microsoft.com/office/drawing/2014/main" id="{75818E5F-0972-4A26-89DF-B22D3A48B34E}"/>
                </a:ext>
              </a:extLst>
            </p:cNvPr>
            <p:cNvGrpSpPr/>
            <p:nvPr/>
          </p:nvGrpSpPr>
          <p:grpSpPr>
            <a:xfrm>
              <a:off x="2280743" y="2430408"/>
              <a:ext cx="759238" cy="599876"/>
              <a:chOff x="1119340" y="3877695"/>
              <a:chExt cx="759238" cy="599876"/>
            </a:xfrm>
          </p:grpSpPr>
          <p:grpSp>
            <p:nvGrpSpPr>
              <p:cNvPr id="631" name="グループ化 630">
                <a:extLst>
                  <a:ext uri="{FF2B5EF4-FFF2-40B4-BE49-F238E27FC236}">
                    <a16:creationId xmlns:a16="http://schemas.microsoft.com/office/drawing/2014/main" id="{E1D308A3-E994-496E-9DF8-D6066F88E2A7}"/>
                  </a:ext>
                </a:extLst>
              </p:cNvPr>
              <p:cNvGrpSpPr/>
              <p:nvPr/>
            </p:nvGrpSpPr>
            <p:grpSpPr>
              <a:xfrm>
                <a:off x="1119340" y="4132790"/>
                <a:ext cx="759238" cy="344781"/>
                <a:chOff x="0" y="927600"/>
                <a:chExt cx="2361126" cy="1137350"/>
              </a:xfrm>
              <a:solidFill>
                <a:srgbClr val="009C89"/>
              </a:solidFill>
            </p:grpSpPr>
            <p:sp>
              <p:nvSpPr>
                <p:cNvPr id="636" name="フリーフォーム: 図形 189">
                  <a:extLst>
                    <a:ext uri="{FF2B5EF4-FFF2-40B4-BE49-F238E27FC236}">
                      <a16:creationId xmlns:a16="http://schemas.microsoft.com/office/drawing/2014/main" id="{E9E7EC38-32CD-4723-9334-E859DB5ACF1E}"/>
                    </a:ext>
                  </a:extLst>
                </p:cNvPr>
                <p:cNvSpPr/>
                <p:nvPr/>
              </p:nvSpPr>
              <p:spPr>
                <a:xfrm>
                  <a:off x="1996867" y="1313580"/>
                  <a:ext cx="339372" cy="475121"/>
                </a:xfrm>
                <a:custGeom>
                  <a:avLst/>
                  <a:gdLst>
                    <a:gd name="connsiteX0" fmla="*/ 132581 w 339372"/>
                    <a:gd name="connsiteY0" fmla="*/ 229868 h 475121"/>
                    <a:gd name="connsiteX1" fmla="*/ 86653 w 339372"/>
                    <a:gd name="connsiteY1" fmla="*/ 335752 h 475121"/>
                    <a:gd name="connsiteX2" fmla="*/ 115839 w 339372"/>
                    <a:gd name="connsiteY2" fmla="*/ 466750 h 475121"/>
                    <a:gd name="connsiteX3" fmla="*/ 231226 w 339372"/>
                    <a:gd name="connsiteY3" fmla="*/ 433944 h 475121"/>
                    <a:gd name="connsiteX4" fmla="*/ 330096 w 339372"/>
                    <a:gd name="connsiteY4" fmla="*/ 201361 h 475121"/>
                    <a:gd name="connsiteX5" fmla="*/ 256792 w 339372"/>
                    <a:gd name="connsiteY5" fmla="*/ 28960 h 475121"/>
                    <a:gd name="connsiteX6" fmla="*/ 135070 w 339372"/>
                    <a:gd name="connsiteY6" fmla="*/ 16969 h 475121"/>
                    <a:gd name="connsiteX7" fmla="*/ 16969 w 339372"/>
                    <a:gd name="connsiteY7" fmla="*/ 65612 h 475121"/>
                    <a:gd name="connsiteX8" fmla="*/ 132581 w 339372"/>
                    <a:gd name="connsiteY8" fmla="*/ 229868 h 47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372" h="475121">
                      <a:moveTo>
                        <a:pt x="132581" y="229868"/>
                      </a:moveTo>
                      <a:cubicBezTo>
                        <a:pt x="132581" y="266747"/>
                        <a:pt x="116292" y="302494"/>
                        <a:pt x="86653" y="335752"/>
                      </a:cubicBezTo>
                      <a:lnTo>
                        <a:pt x="115839" y="466750"/>
                      </a:lnTo>
                      <a:lnTo>
                        <a:pt x="231226" y="433944"/>
                      </a:lnTo>
                      <a:lnTo>
                        <a:pt x="330096" y="201361"/>
                      </a:lnTo>
                      <a:lnTo>
                        <a:pt x="256792" y="28960"/>
                      </a:lnTo>
                      <a:lnTo>
                        <a:pt x="135070" y="16969"/>
                      </a:lnTo>
                      <a:lnTo>
                        <a:pt x="16969" y="65612"/>
                      </a:lnTo>
                      <a:cubicBezTo>
                        <a:pt x="90499" y="114029"/>
                        <a:pt x="132581" y="170139"/>
                        <a:pt x="132581" y="229868"/>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7" name="フリーフォーム: 図形 190">
                  <a:extLst>
                    <a:ext uri="{FF2B5EF4-FFF2-40B4-BE49-F238E27FC236}">
                      <a16:creationId xmlns:a16="http://schemas.microsoft.com/office/drawing/2014/main" id="{D4C49F9A-0828-4DA8-95DE-A0E0845864A3}"/>
                    </a:ext>
                  </a:extLst>
                </p:cNvPr>
                <p:cNvSpPr/>
                <p:nvPr/>
              </p:nvSpPr>
              <p:spPr>
                <a:xfrm>
                  <a:off x="1953879" y="1361997"/>
                  <a:ext cx="180999" cy="294123"/>
                </a:xfrm>
                <a:custGeom>
                  <a:avLst/>
                  <a:gdLst>
                    <a:gd name="connsiteX0" fmla="*/ 16969 w 180998"/>
                    <a:gd name="connsiteY0" fmla="*/ 234393 h 294122"/>
                    <a:gd name="connsiteX1" fmla="*/ 94798 w 180998"/>
                    <a:gd name="connsiteY1" fmla="*/ 245027 h 294122"/>
                    <a:gd name="connsiteX2" fmla="*/ 126699 w 180998"/>
                    <a:gd name="connsiteY2" fmla="*/ 274213 h 294122"/>
                    <a:gd name="connsiteX3" fmla="*/ 129640 w 180998"/>
                    <a:gd name="connsiteY3" fmla="*/ 287109 h 294122"/>
                    <a:gd name="connsiteX4" fmla="*/ 175569 w 180998"/>
                    <a:gd name="connsiteY4" fmla="*/ 181225 h 294122"/>
                    <a:gd name="connsiteX5" fmla="*/ 59956 w 180998"/>
                    <a:gd name="connsiteY5" fmla="*/ 16969 h 294122"/>
                    <a:gd name="connsiteX6" fmla="*/ 51132 w 180998"/>
                    <a:gd name="connsiteY6" fmla="*/ 20589 h 294122"/>
                    <a:gd name="connsiteX7" fmla="*/ 16969 w 180998"/>
                    <a:gd name="connsiteY7" fmla="*/ 234393 h 294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98" h="294122">
                      <a:moveTo>
                        <a:pt x="16969" y="234393"/>
                      </a:moveTo>
                      <a:lnTo>
                        <a:pt x="94798" y="245027"/>
                      </a:lnTo>
                      <a:cubicBezTo>
                        <a:pt x="110409" y="247063"/>
                        <a:pt x="123079" y="258828"/>
                        <a:pt x="126699" y="274213"/>
                      </a:cubicBezTo>
                      <a:lnTo>
                        <a:pt x="129640" y="287109"/>
                      </a:lnTo>
                      <a:cubicBezTo>
                        <a:pt x="159279" y="253850"/>
                        <a:pt x="175569" y="218329"/>
                        <a:pt x="175569" y="181225"/>
                      </a:cubicBezTo>
                      <a:cubicBezTo>
                        <a:pt x="175569" y="121495"/>
                        <a:pt x="133486" y="65386"/>
                        <a:pt x="59956" y="16969"/>
                      </a:cubicBezTo>
                      <a:lnTo>
                        <a:pt x="51132" y="20589"/>
                      </a:lnTo>
                      <a:lnTo>
                        <a:pt x="16969" y="234393"/>
                      </a:ln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8" name="フリーフォーム: 図形 191">
                  <a:extLst>
                    <a:ext uri="{FF2B5EF4-FFF2-40B4-BE49-F238E27FC236}">
                      <a16:creationId xmlns:a16="http://schemas.microsoft.com/office/drawing/2014/main" id="{15CB2484-2AD0-41DB-AB9D-33909B6FBC29}"/>
                    </a:ext>
                  </a:extLst>
                </p:cNvPr>
                <p:cNvSpPr/>
                <p:nvPr/>
              </p:nvSpPr>
              <p:spPr>
                <a:xfrm>
                  <a:off x="862890" y="1702953"/>
                  <a:ext cx="384622" cy="361997"/>
                </a:xfrm>
                <a:custGeom>
                  <a:avLst/>
                  <a:gdLst>
                    <a:gd name="connsiteX0" fmla="*/ 386226 w 384621"/>
                    <a:gd name="connsiteY0" fmla="*/ 257018 h 361997"/>
                    <a:gd name="connsiteX1" fmla="*/ 374009 w 384621"/>
                    <a:gd name="connsiteY1" fmla="*/ 176700 h 361997"/>
                    <a:gd name="connsiteX2" fmla="*/ 353420 w 384621"/>
                    <a:gd name="connsiteY2" fmla="*/ 39820 h 361997"/>
                    <a:gd name="connsiteX3" fmla="*/ 332606 w 384621"/>
                    <a:gd name="connsiteY3" fmla="*/ 21494 h 361997"/>
                    <a:gd name="connsiteX4" fmla="*/ 173327 w 384621"/>
                    <a:gd name="connsiteY4" fmla="*/ 16969 h 361997"/>
                    <a:gd name="connsiteX5" fmla="*/ 172874 w 384621"/>
                    <a:gd name="connsiteY5" fmla="*/ 16969 h 361997"/>
                    <a:gd name="connsiteX6" fmla="*/ 164051 w 384621"/>
                    <a:gd name="connsiteY6" fmla="*/ 18779 h 361997"/>
                    <a:gd name="connsiteX7" fmla="*/ 38483 w 384621"/>
                    <a:gd name="connsiteY7" fmla="*/ 74888 h 361997"/>
                    <a:gd name="connsiteX8" fmla="*/ 25813 w 384621"/>
                    <a:gd name="connsiteY8" fmla="*/ 93667 h 361997"/>
                    <a:gd name="connsiteX9" fmla="*/ 23098 w 384621"/>
                    <a:gd name="connsiteY9" fmla="*/ 152491 h 361997"/>
                    <a:gd name="connsiteX10" fmla="*/ 16989 w 384621"/>
                    <a:gd name="connsiteY10" fmla="*/ 286656 h 361997"/>
                    <a:gd name="connsiteX11" fmla="*/ 33505 w 384621"/>
                    <a:gd name="connsiteY11" fmla="*/ 308602 h 361997"/>
                    <a:gd name="connsiteX12" fmla="*/ 244369 w 384621"/>
                    <a:gd name="connsiteY12" fmla="*/ 359056 h 361997"/>
                    <a:gd name="connsiteX13" fmla="*/ 261564 w 384621"/>
                    <a:gd name="connsiteY13" fmla="*/ 355888 h 361997"/>
                    <a:gd name="connsiteX14" fmla="*/ 376950 w 384621"/>
                    <a:gd name="connsiteY14" fmla="*/ 278059 h 361997"/>
                    <a:gd name="connsiteX15" fmla="*/ 386226 w 384621"/>
                    <a:gd name="connsiteY15" fmla="*/ 257018 h 3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4621" h="361997">
                      <a:moveTo>
                        <a:pt x="386226" y="257018"/>
                      </a:moveTo>
                      <a:lnTo>
                        <a:pt x="374009" y="176700"/>
                      </a:lnTo>
                      <a:lnTo>
                        <a:pt x="353420" y="39820"/>
                      </a:lnTo>
                      <a:cubicBezTo>
                        <a:pt x="351837" y="29412"/>
                        <a:pt x="343239" y="21720"/>
                        <a:pt x="332606" y="21494"/>
                      </a:cubicBezTo>
                      <a:lnTo>
                        <a:pt x="173327" y="16969"/>
                      </a:lnTo>
                      <a:cubicBezTo>
                        <a:pt x="173101" y="16969"/>
                        <a:pt x="172874" y="16969"/>
                        <a:pt x="172874" y="16969"/>
                      </a:cubicBezTo>
                      <a:cubicBezTo>
                        <a:pt x="169707" y="16969"/>
                        <a:pt x="166766" y="17647"/>
                        <a:pt x="164051" y="18779"/>
                      </a:cubicBezTo>
                      <a:lnTo>
                        <a:pt x="38483" y="74888"/>
                      </a:lnTo>
                      <a:cubicBezTo>
                        <a:pt x="31017" y="78056"/>
                        <a:pt x="26039" y="85522"/>
                        <a:pt x="25813" y="93667"/>
                      </a:cubicBezTo>
                      <a:lnTo>
                        <a:pt x="23098" y="152491"/>
                      </a:lnTo>
                      <a:lnTo>
                        <a:pt x="16989" y="286656"/>
                      </a:lnTo>
                      <a:cubicBezTo>
                        <a:pt x="16537" y="297064"/>
                        <a:pt x="23551" y="306340"/>
                        <a:pt x="33505" y="308602"/>
                      </a:cubicBezTo>
                      <a:lnTo>
                        <a:pt x="244369" y="359056"/>
                      </a:lnTo>
                      <a:cubicBezTo>
                        <a:pt x="250251" y="360413"/>
                        <a:pt x="256586" y="359282"/>
                        <a:pt x="261564" y="355888"/>
                      </a:cubicBezTo>
                      <a:lnTo>
                        <a:pt x="376950" y="278059"/>
                      </a:lnTo>
                      <a:cubicBezTo>
                        <a:pt x="383738" y="273534"/>
                        <a:pt x="387358" y="265163"/>
                        <a:pt x="386226" y="257018"/>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9" name="フリーフォーム: 図形 192">
                  <a:extLst>
                    <a:ext uri="{FF2B5EF4-FFF2-40B4-BE49-F238E27FC236}">
                      <a16:creationId xmlns:a16="http://schemas.microsoft.com/office/drawing/2014/main" id="{558962EB-CC47-4577-B4C7-694696925A0C}"/>
                    </a:ext>
                  </a:extLst>
                </p:cNvPr>
                <p:cNvSpPr/>
                <p:nvPr/>
              </p:nvSpPr>
              <p:spPr>
                <a:xfrm>
                  <a:off x="462416" y="1708609"/>
                  <a:ext cx="361997" cy="294123"/>
                </a:xfrm>
                <a:custGeom>
                  <a:avLst/>
                  <a:gdLst>
                    <a:gd name="connsiteX0" fmla="*/ 345291 w 361997"/>
                    <a:gd name="connsiteY0" fmla="*/ 93893 h 294122"/>
                    <a:gd name="connsiteX1" fmla="*/ 247099 w 361997"/>
                    <a:gd name="connsiteY1" fmla="*/ 21267 h 294122"/>
                    <a:gd name="connsiteX2" fmla="*/ 234203 w 361997"/>
                    <a:gd name="connsiteY2" fmla="*/ 16969 h 294122"/>
                    <a:gd name="connsiteX3" fmla="*/ 228773 w 361997"/>
                    <a:gd name="connsiteY3" fmla="*/ 17647 h 294122"/>
                    <a:gd name="connsiteX4" fmla="*/ 228773 w 361997"/>
                    <a:gd name="connsiteY4" fmla="*/ 17647 h 294122"/>
                    <a:gd name="connsiteX5" fmla="*/ 81033 w 361997"/>
                    <a:gd name="connsiteY5" fmla="*/ 56336 h 294122"/>
                    <a:gd name="connsiteX6" fmla="*/ 38046 w 361997"/>
                    <a:gd name="connsiteY6" fmla="*/ 67648 h 294122"/>
                    <a:gd name="connsiteX7" fmla="*/ 21982 w 361997"/>
                    <a:gd name="connsiteY7" fmla="*/ 87558 h 294122"/>
                    <a:gd name="connsiteX8" fmla="*/ 17005 w 361997"/>
                    <a:gd name="connsiteY8" fmla="*/ 195252 h 294122"/>
                    <a:gd name="connsiteX9" fmla="*/ 26959 w 361997"/>
                    <a:gd name="connsiteY9" fmla="*/ 214483 h 294122"/>
                    <a:gd name="connsiteX10" fmla="*/ 113160 w 361997"/>
                    <a:gd name="connsiteY10" fmla="*/ 269462 h 294122"/>
                    <a:gd name="connsiteX11" fmla="*/ 124246 w 361997"/>
                    <a:gd name="connsiteY11" fmla="*/ 272855 h 294122"/>
                    <a:gd name="connsiteX12" fmla="*/ 329227 w 361997"/>
                    <a:gd name="connsiteY12" fmla="*/ 278964 h 294122"/>
                    <a:gd name="connsiteX13" fmla="*/ 344838 w 361997"/>
                    <a:gd name="connsiteY13" fmla="*/ 273082 h 294122"/>
                    <a:gd name="connsiteX14" fmla="*/ 351626 w 361997"/>
                    <a:gd name="connsiteY14" fmla="*/ 257697 h 294122"/>
                    <a:gd name="connsiteX15" fmla="*/ 353888 w 361997"/>
                    <a:gd name="connsiteY15" fmla="*/ 134844 h 294122"/>
                    <a:gd name="connsiteX16" fmla="*/ 354341 w 361997"/>
                    <a:gd name="connsiteY16" fmla="*/ 111540 h 294122"/>
                    <a:gd name="connsiteX17" fmla="*/ 345291 w 361997"/>
                    <a:gd name="connsiteY17" fmla="*/ 93893 h 294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1997" h="294122">
                      <a:moveTo>
                        <a:pt x="345291" y="93893"/>
                      </a:moveTo>
                      <a:lnTo>
                        <a:pt x="247099" y="21267"/>
                      </a:lnTo>
                      <a:cubicBezTo>
                        <a:pt x="243253" y="18552"/>
                        <a:pt x="238954" y="16969"/>
                        <a:pt x="234203" y="16969"/>
                      </a:cubicBezTo>
                      <a:cubicBezTo>
                        <a:pt x="232393" y="16969"/>
                        <a:pt x="230583" y="17195"/>
                        <a:pt x="228773" y="17647"/>
                      </a:cubicBezTo>
                      <a:lnTo>
                        <a:pt x="228773" y="17647"/>
                      </a:lnTo>
                      <a:lnTo>
                        <a:pt x="81033" y="56336"/>
                      </a:lnTo>
                      <a:lnTo>
                        <a:pt x="38046" y="67648"/>
                      </a:lnTo>
                      <a:cubicBezTo>
                        <a:pt x="28996" y="70137"/>
                        <a:pt x="22435" y="78056"/>
                        <a:pt x="21982" y="87558"/>
                      </a:cubicBezTo>
                      <a:lnTo>
                        <a:pt x="17005" y="195252"/>
                      </a:lnTo>
                      <a:cubicBezTo>
                        <a:pt x="16552" y="202945"/>
                        <a:pt x="20398" y="210411"/>
                        <a:pt x="26959" y="214483"/>
                      </a:cubicBezTo>
                      <a:lnTo>
                        <a:pt x="113160" y="269462"/>
                      </a:lnTo>
                      <a:cubicBezTo>
                        <a:pt x="116554" y="271498"/>
                        <a:pt x="120174" y="272629"/>
                        <a:pt x="124246" y="272855"/>
                      </a:cubicBezTo>
                      <a:lnTo>
                        <a:pt x="329227" y="278964"/>
                      </a:lnTo>
                      <a:cubicBezTo>
                        <a:pt x="335109" y="279416"/>
                        <a:pt x="340539" y="276928"/>
                        <a:pt x="344838" y="273082"/>
                      </a:cubicBezTo>
                      <a:cubicBezTo>
                        <a:pt x="349137" y="269009"/>
                        <a:pt x="351399" y="263579"/>
                        <a:pt x="351626" y="257697"/>
                      </a:cubicBezTo>
                      <a:lnTo>
                        <a:pt x="353888" y="134844"/>
                      </a:lnTo>
                      <a:lnTo>
                        <a:pt x="354341" y="111540"/>
                      </a:lnTo>
                      <a:cubicBezTo>
                        <a:pt x="354114" y="104527"/>
                        <a:pt x="350721" y="97965"/>
                        <a:pt x="345291" y="93893"/>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0" name="フリーフォーム: 図形 193">
                  <a:extLst>
                    <a:ext uri="{FF2B5EF4-FFF2-40B4-BE49-F238E27FC236}">
                      <a16:creationId xmlns:a16="http://schemas.microsoft.com/office/drawing/2014/main" id="{2472B0C3-0BB9-4926-A7B8-2386547FAED4}"/>
                    </a:ext>
                  </a:extLst>
                </p:cNvPr>
                <p:cNvSpPr/>
                <p:nvPr/>
              </p:nvSpPr>
              <p:spPr>
                <a:xfrm>
                  <a:off x="1281922" y="1722863"/>
                  <a:ext cx="429871" cy="294123"/>
                </a:xfrm>
                <a:custGeom>
                  <a:avLst/>
                  <a:gdLst>
                    <a:gd name="connsiteX0" fmla="*/ 377382 w 429871"/>
                    <a:gd name="connsiteY0" fmla="*/ 115387 h 294122"/>
                    <a:gd name="connsiteX1" fmla="*/ 367653 w 429871"/>
                    <a:gd name="connsiteY1" fmla="*/ 93214 h 294122"/>
                    <a:gd name="connsiteX2" fmla="*/ 153396 w 429871"/>
                    <a:gd name="connsiteY2" fmla="*/ 16969 h 294122"/>
                    <a:gd name="connsiteX3" fmla="*/ 17421 w 429871"/>
                    <a:gd name="connsiteY3" fmla="*/ 64481 h 294122"/>
                    <a:gd name="connsiteX4" fmla="*/ 16969 w 429871"/>
                    <a:gd name="connsiteY4" fmla="*/ 64933 h 294122"/>
                    <a:gd name="connsiteX5" fmla="*/ 28055 w 429871"/>
                    <a:gd name="connsiteY5" fmla="*/ 154980 h 294122"/>
                    <a:gd name="connsiteX6" fmla="*/ 39820 w 429871"/>
                    <a:gd name="connsiteY6" fmla="*/ 250230 h 294122"/>
                    <a:gd name="connsiteX7" fmla="*/ 283263 w 429871"/>
                    <a:gd name="connsiteY7" fmla="*/ 285525 h 294122"/>
                    <a:gd name="connsiteX8" fmla="*/ 420143 w 429871"/>
                    <a:gd name="connsiteY8" fmla="*/ 233488 h 294122"/>
                    <a:gd name="connsiteX9" fmla="*/ 377382 w 429871"/>
                    <a:gd name="connsiteY9" fmla="*/ 115387 h 294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871" h="294122">
                      <a:moveTo>
                        <a:pt x="377382" y="115387"/>
                      </a:moveTo>
                      <a:cubicBezTo>
                        <a:pt x="373083" y="104753"/>
                        <a:pt x="369690" y="97060"/>
                        <a:pt x="367653" y="93214"/>
                      </a:cubicBezTo>
                      <a:cubicBezTo>
                        <a:pt x="348422" y="85522"/>
                        <a:pt x="247968" y="50001"/>
                        <a:pt x="153396" y="16969"/>
                      </a:cubicBezTo>
                      <a:lnTo>
                        <a:pt x="17421" y="64481"/>
                      </a:lnTo>
                      <a:lnTo>
                        <a:pt x="16969" y="64933"/>
                      </a:lnTo>
                      <a:lnTo>
                        <a:pt x="28055" y="154980"/>
                      </a:lnTo>
                      <a:lnTo>
                        <a:pt x="39820" y="250230"/>
                      </a:lnTo>
                      <a:lnTo>
                        <a:pt x="283263" y="285525"/>
                      </a:lnTo>
                      <a:lnTo>
                        <a:pt x="420143" y="233488"/>
                      </a:lnTo>
                      <a:cubicBezTo>
                        <a:pt x="401138" y="177605"/>
                        <a:pt x="386658" y="138690"/>
                        <a:pt x="377382" y="115387"/>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1" name="フリーフォーム: 図形 194">
                  <a:extLst>
                    <a:ext uri="{FF2B5EF4-FFF2-40B4-BE49-F238E27FC236}">
                      <a16:creationId xmlns:a16="http://schemas.microsoft.com/office/drawing/2014/main" id="{189A919E-CFB8-442F-9946-23234717742F}"/>
                    </a:ext>
                  </a:extLst>
                </p:cNvPr>
                <p:cNvSpPr/>
                <p:nvPr/>
              </p:nvSpPr>
              <p:spPr>
                <a:xfrm>
                  <a:off x="1720165" y="1643450"/>
                  <a:ext cx="339372" cy="271498"/>
                </a:xfrm>
                <a:custGeom>
                  <a:avLst/>
                  <a:gdLst>
                    <a:gd name="connsiteX0" fmla="*/ 305209 w 339372"/>
                    <a:gd name="connsiteY0" fmla="*/ 56336 h 271497"/>
                    <a:gd name="connsiteX1" fmla="*/ 303173 w 339372"/>
                    <a:gd name="connsiteY1" fmla="*/ 44571 h 271497"/>
                    <a:gd name="connsiteX2" fmla="*/ 165161 w 339372"/>
                    <a:gd name="connsiteY2" fmla="*/ 16969 h 271497"/>
                    <a:gd name="connsiteX3" fmla="*/ 78282 w 339372"/>
                    <a:gd name="connsiteY3" fmla="*/ 23530 h 271497"/>
                    <a:gd name="connsiteX4" fmla="*/ 77829 w 339372"/>
                    <a:gd name="connsiteY4" fmla="*/ 23756 h 271497"/>
                    <a:gd name="connsiteX5" fmla="*/ 16969 w 339372"/>
                    <a:gd name="connsiteY5" fmla="*/ 140500 h 271497"/>
                    <a:gd name="connsiteX6" fmla="*/ 29865 w 339372"/>
                    <a:gd name="connsiteY6" fmla="*/ 173532 h 271497"/>
                    <a:gd name="connsiteX7" fmla="*/ 67196 w 339372"/>
                    <a:gd name="connsiteY7" fmla="*/ 269235 h 271497"/>
                    <a:gd name="connsiteX8" fmla="*/ 231904 w 339372"/>
                    <a:gd name="connsiteY8" fmla="*/ 262900 h 271497"/>
                    <a:gd name="connsiteX9" fmla="*/ 330549 w 339372"/>
                    <a:gd name="connsiteY9" fmla="*/ 197288 h 271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72" h="271497">
                      <a:moveTo>
                        <a:pt x="305209" y="56336"/>
                      </a:moveTo>
                      <a:lnTo>
                        <a:pt x="303173" y="44571"/>
                      </a:lnTo>
                      <a:lnTo>
                        <a:pt x="165161" y="16969"/>
                      </a:lnTo>
                      <a:lnTo>
                        <a:pt x="78282" y="23530"/>
                      </a:lnTo>
                      <a:lnTo>
                        <a:pt x="77829" y="23756"/>
                      </a:lnTo>
                      <a:lnTo>
                        <a:pt x="16969" y="140500"/>
                      </a:lnTo>
                      <a:lnTo>
                        <a:pt x="29865" y="173532"/>
                      </a:lnTo>
                      <a:lnTo>
                        <a:pt x="67196" y="269235"/>
                      </a:lnTo>
                      <a:lnTo>
                        <a:pt x="231904" y="262900"/>
                      </a:lnTo>
                      <a:lnTo>
                        <a:pt x="330549" y="197288"/>
                      </a:ln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2" name="フリーフォーム: 図形 195">
                  <a:extLst>
                    <a:ext uri="{FF2B5EF4-FFF2-40B4-BE49-F238E27FC236}">
                      <a16:creationId xmlns:a16="http://schemas.microsoft.com/office/drawing/2014/main" id="{B82744B6-5B1C-4789-BFF2-1C47CD3FA836}"/>
                    </a:ext>
                  </a:extLst>
                </p:cNvPr>
                <p:cNvSpPr/>
                <p:nvPr/>
              </p:nvSpPr>
              <p:spPr>
                <a:xfrm>
                  <a:off x="227154" y="1601141"/>
                  <a:ext cx="294123" cy="316747"/>
                </a:xfrm>
                <a:custGeom>
                  <a:avLst/>
                  <a:gdLst>
                    <a:gd name="connsiteX0" fmla="*/ 276475 w 294122"/>
                    <a:gd name="connsiteY0" fmla="*/ 46833 h 316747"/>
                    <a:gd name="connsiteX1" fmla="*/ 259054 w 294122"/>
                    <a:gd name="connsiteY1" fmla="*/ 34163 h 316747"/>
                    <a:gd name="connsiteX2" fmla="*/ 115839 w 294122"/>
                    <a:gd name="connsiteY2" fmla="*/ 19684 h 316747"/>
                    <a:gd name="connsiteX3" fmla="*/ 88916 w 294122"/>
                    <a:gd name="connsiteY3" fmla="*/ 16969 h 316747"/>
                    <a:gd name="connsiteX4" fmla="*/ 19910 w 294122"/>
                    <a:gd name="connsiteY4" fmla="*/ 129640 h 316747"/>
                    <a:gd name="connsiteX5" fmla="*/ 16969 w 294122"/>
                    <a:gd name="connsiteY5" fmla="*/ 140500 h 316747"/>
                    <a:gd name="connsiteX6" fmla="*/ 21720 w 294122"/>
                    <a:gd name="connsiteY6" fmla="*/ 259507 h 316747"/>
                    <a:gd name="connsiteX7" fmla="*/ 38010 w 294122"/>
                    <a:gd name="connsiteY7" fmla="*/ 278285 h 316747"/>
                    <a:gd name="connsiteX8" fmla="*/ 166292 w 294122"/>
                    <a:gd name="connsiteY8" fmla="*/ 307019 h 316747"/>
                    <a:gd name="connsiteX9" fmla="*/ 192085 w 294122"/>
                    <a:gd name="connsiteY9" fmla="*/ 289598 h 316747"/>
                    <a:gd name="connsiteX10" fmla="*/ 205660 w 294122"/>
                    <a:gd name="connsiteY10" fmla="*/ 164709 h 316747"/>
                    <a:gd name="connsiteX11" fmla="*/ 238239 w 294122"/>
                    <a:gd name="connsiteY11" fmla="*/ 128283 h 316747"/>
                    <a:gd name="connsiteX12" fmla="*/ 241859 w 294122"/>
                    <a:gd name="connsiteY12" fmla="*/ 127378 h 316747"/>
                    <a:gd name="connsiteX13" fmla="*/ 280095 w 294122"/>
                    <a:gd name="connsiteY13" fmla="*/ 117197 h 316747"/>
                    <a:gd name="connsiteX14" fmla="*/ 294123 w 294122"/>
                    <a:gd name="connsiteY14" fmla="*/ 90725 h 316747"/>
                    <a:gd name="connsiteX15" fmla="*/ 276475 w 294122"/>
                    <a:gd name="connsiteY15" fmla="*/ 46833 h 31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4122" h="316747">
                      <a:moveTo>
                        <a:pt x="276475" y="46833"/>
                      </a:moveTo>
                      <a:cubicBezTo>
                        <a:pt x="273534" y="39820"/>
                        <a:pt x="266973" y="34842"/>
                        <a:pt x="259054" y="34163"/>
                      </a:cubicBezTo>
                      <a:lnTo>
                        <a:pt x="115839" y="19684"/>
                      </a:lnTo>
                      <a:lnTo>
                        <a:pt x="88916" y="16969"/>
                      </a:lnTo>
                      <a:lnTo>
                        <a:pt x="19910" y="129640"/>
                      </a:lnTo>
                      <a:cubicBezTo>
                        <a:pt x="17874" y="133034"/>
                        <a:pt x="16969" y="136654"/>
                        <a:pt x="16969" y="140500"/>
                      </a:cubicBezTo>
                      <a:lnTo>
                        <a:pt x="21720" y="259507"/>
                      </a:lnTo>
                      <a:cubicBezTo>
                        <a:pt x="22172" y="268557"/>
                        <a:pt x="28734" y="276249"/>
                        <a:pt x="38010" y="278285"/>
                      </a:cubicBezTo>
                      <a:lnTo>
                        <a:pt x="166292" y="307019"/>
                      </a:lnTo>
                      <a:cubicBezTo>
                        <a:pt x="178736" y="309734"/>
                        <a:pt x="190953" y="301589"/>
                        <a:pt x="192085" y="289598"/>
                      </a:cubicBezTo>
                      <a:lnTo>
                        <a:pt x="205660" y="164709"/>
                      </a:lnTo>
                      <a:cubicBezTo>
                        <a:pt x="207470" y="147288"/>
                        <a:pt x="220592" y="132808"/>
                        <a:pt x="238239" y="128283"/>
                      </a:cubicBezTo>
                      <a:lnTo>
                        <a:pt x="241859" y="127378"/>
                      </a:lnTo>
                      <a:lnTo>
                        <a:pt x="280095" y="117197"/>
                      </a:lnTo>
                      <a:cubicBezTo>
                        <a:pt x="292086" y="114029"/>
                        <a:pt x="298648" y="101812"/>
                        <a:pt x="294123" y="90725"/>
                      </a:cubicBezTo>
                      <a:lnTo>
                        <a:pt x="276475" y="46833"/>
                      </a:ln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3" name="フリーフォーム: 図形 196">
                  <a:extLst>
                    <a:ext uri="{FF2B5EF4-FFF2-40B4-BE49-F238E27FC236}">
                      <a16:creationId xmlns:a16="http://schemas.microsoft.com/office/drawing/2014/main" id="{B2703A4C-A4C1-41FE-9A2F-63DDCC61F7C0}"/>
                    </a:ext>
                  </a:extLst>
                </p:cNvPr>
                <p:cNvSpPr/>
                <p:nvPr/>
              </p:nvSpPr>
              <p:spPr>
                <a:xfrm>
                  <a:off x="0" y="927600"/>
                  <a:ext cx="22625" cy="22625"/>
                </a:xfrm>
                <a:custGeom>
                  <a:avLst/>
                  <a:gdLst/>
                  <a:ahLst/>
                  <a:cxnLst/>
                  <a:rect l="l" t="t" r="r" b="b"/>
                  <a:pathLst>
                    <a:path w="22624" h="22624"/>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4" name="フリーフォーム: 図形 197">
                  <a:extLst>
                    <a:ext uri="{FF2B5EF4-FFF2-40B4-BE49-F238E27FC236}">
                      <a16:creationId xmlns:a16="http://schemas.microsoft.com/office/drawing/2014/main" id="{F6E8D57D-8136-4175-AB19-22B2912B45CE}"/>
                    </a:ext>
                  </a:extLst>
                </p:cNvPr>
                <p:cNvSpPr/>
                <p:nvPr/>
              </p:nvSpPr>
              <p:spPr>
                <a:xfrm>
                  <a:off x="1950938" y="1597974"/>
                  <a:ext cx="22625" cy="22625"/>
                </a:xfrm>
                <a:custGeom>
                  <a:avLst/>
                  <a:gdLst>
                    <a:gd name="connsiteX0" fmla="*/ 16969 w 22624"/>
                    <a:gd name="connsiteY0" fmla="*/ 16969 h 22624"/>
                    <a:gd name="connsiteX1" fmla="*/ 16969 w 22624"/>
                    <a:gd name="connsiteY1" fmla="*/ 16969 h 22624"/>
                    <a:gd name="connsiteX2" fmla="*/ 16969 w 22624"/>
                    <a:gd name="connsiteY2" fmla="*/ 16969 h 22624"/>
                  </a:gdLst>
                  <a:ahLst/>
                  <a:cxnLst>
                    <a:cxn ang="0">
                      <a:pos x="connsiteX0" y="connsiteY0"/>
                    </a:cxn>
                    <a:cxn ang="0">
                      <a:pos x="connsiteX1" y="connsiteY1"/>
                    </a:cxn>
                    <a:cxn ang="0">
                      <a:pos x="connsiteX2" y="connsiteY2"/>
                    </a:cxn>
                  </a:cxnLst>
                  <a:rect l="l" t="t" r="r" b="b"/>
                  <a:pathLst>
                    <a:path w="22624" h="22624">
                      <a:moveTo>
                        <a:pt x="16969" y="16969"/>
                      </a:moveTo>
                      <a:lnTo>
                        <a:pt x="16969" y="16969"/>
                      </a:lnTo>
                      <a:lnTo>
                        <a:pt x="16969" y="16969"/>
                      </a:ln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5" name="フリーフォーム: 図形 198">
                  <a:extLst>
                    <a:ext uri="{FF2B5EF4-FFF2-40B4-BE49-F238E27FC236}">
                      <a16:creationId xmlns:a16="http://schemas.microsoft.com/office/drawing/2014/main" id="{6A76D9D6-D798-4912-9DBB-AA596453713B}"/>
                    </a:ext>
                  </a:extLst>
                </p:cNvPr>
                <p:cNvSpPr/>
                <p:nvPr/>
              </p:nvSpPr>
              <p:spPr>
                <a:xfrm>
                  <a:off x="1953879" y="1294971"/>
                  <a:ext cx="407247" cy="520371"/>
                </a:xfrm>
                <a:custGeom>
                  <a:avLst/>
                  <a:gdLst>
                    <a:gd name="connsiteX0" fmla="*/ 390278 w 407246"/>
                    <a:gd name="connsiteY0" fmla="*/ 212051 h 520370"/>
                    <a:gd name="connsiteX1" fmla="*/ 316974 w 407246"/>
                    <a:gd name="connsiteY1" fmla="*/ 40103 h 520370"/>
                    <a:gd name="connsiteX2" fmla="*/ 301136 w 407246"/>
                    <a:gd name="connsiteY2" fmla="*/ 28564 h 520370"/>
                    <a:gd name="connsiteX3" fmla="*/ 179867 w 407246"/>
                    <a:gd name="connsiteY3" fmla="*/ 17025 h 520370"/>
                    <a:gd name="connsiteX4" fmla="*/ 170817 w 407246"/>
                    <a:gd name="connsiteY4" fmla="*/ 18383 h 520370"/>
                    <a:gd name="connsiteX5" fmla="*/ 53847 w 407246"/>
                    <a:gd name="connsiteY5" fmla="*/ 66800 h 520370"/>
                    <a:gd name="connsiteX6" fmla="*/ 16969 w 407246"/>
                    <a:gd name="connsiteY6" fmla="*/ 301645 h 520370"/>
                    <a:gd name="connsiteX7" fmla="*/ 94798 w 407246"/>
                    <a:gd name="connsiteY7" fmla="*/ 312279 h 520370"/>
                    <a:gd name="connsiteX8" fmla="*/ 126699 w 407246"/>
                    <a:gd name="connsiteY8" fmla="*/ 341465 h 520370"/>
                    <a:gd name="connsiteX9" fmla="*/ 125342 w 407246"/>
                    <a:gd name="connsiteY9" fmla="*/ 354814 h 520370"/>
                    <a:gd name="connsiteX10" fmla="*/ 114029 w 407246"/>
                    <a:gd name="connsiteY10" fmla="*/ 370425 h 520370"/>
                    <a:gd name="connsiteX11" fmla="*/ 140726 w 407246"/>
                    <a:gd name="connsiteY11" fmla="*/ 489431 h 520370"/>
                    <a:gd name="connsiteX12" fmla="*/ 164709 w 407246"/>
                    <a:gd name="connsiteY12" fmla="*/ 503685 h 520370"/>
                    <a:gd name="connsiteX13" fmla="*/ 279416 w 407246"/>
                    <a:gd name="connsiteY13" fmla="*/ 470426 h 520370"/>
                    <a:gd name="connsiteX14" fmla="*/ 291634 w 407246"/>
                    <a:gd name="connsiteY14" fmla="*/ 459567 h 520370"/>
                    <a:gd name="connsiteX15" fmla="*/ 390278 w 407246"/>
                    <a:gd name="connsiteY15" fmla="*/ 227210 h 520370"/>
                    <a:gd name="connsiteX16" fmla="*/ 390278 w 407246"/>
                    <a:gd name="connsiteY16" fmla="*/ 212051 h 52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7246" h="520370">
                      <a:moveTo>
                        <a:pt x="390278" y="212051"/>
                      </a:moveTo>
                      <a:lnTo>
                        <a:pt x="316974" y="40103"/>
                      </a:lnTo>
                      <a:cubicBezTo>
                        <a:pt x="314259" y="33541"/>
                        <a:pt x="308150" y="29243"/>
                        <a:pt x="301136" y="28564"/>
                      </a:cubicBezTo>
                      <a:lnTo>
                        <a:pt x="179867" y="17025"/>
                      </a:lnTo>
                      <a:cubicBezTo>
                        <a:pt x="176700" y="16799"/>
                        <a:pt x="173532" y="17251"/>
                        <a:pt x="170817" y="18383"/>
                      </a:cubicBezTo>
                      <a:lnTo>
                        <a:pt x="53847" y="66800"/>
                      </a:lnTo>
                      <a:lnTo>
                        <a:pt x="16969" y="301645"/>
                      </a:lnTo>
                      <a:lnTo>
                        <a:pt x="94798" y="312279"/>
                      </a:lnTo>
                      <a:cubicBezTo>
                        <a:pt x="110409" y="314315"/>
                        <a:pt x="123079" y="326080"/>
                        <a:pt x="126699" y="341465"/>
                      </a:cubicBezTo>
                      <a:lnTo>
                        <a:pt x="125342" y="354814"/>
                      </a:lnTo>
                      <a:cubicBezTo>
                        <a:pt x="122400" y="362506"/>
                        <a:pt x="119459" y="365221"/>
                        <a:pt x="114029" y="370425"/>
                      </a:cubicBezTo>
                      <a:lnTo>
                        <a:pt x="140726" y="489431"/>
                      </a:lnTo>
                      <a:cubicBezTo>
                        <a:pt x="143215" y="500291"/>
                        <a:pt x="154075" y="506626"/>
                        <a:pt x="164709" y="503685"/>
                      </a:cubicBezTo>
                      <a:lnTo>
                        <a:pt x="279416" y="470426"/>
                      </a:lnTo>
                      <a:cubicBezTo>
                        <a:pt x="284846" y="468843"/>
                        <a:pt x="289371" y="464770"/>
                        <a:pt x="291634" y="459567"/>
                      </a:cubicBezTo>
                      <a:lnTo>
                        <a:pt x="390278" y="227210"/>
                      </a:lnTo>
                      <a:cubicBezTo>
                        <a:pt x="392314" y="222232"/>
                        <a:pt x="392314" y="216802"/>
                        <a:pt x="390278" y="212051"/>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6" name="フリーフォーム: 図形 199">
                  <a:extLst>
                    <a:ext uri="{FF2B5EF4-FFF2-40B4-BE49-F238E27FC236}">
                      <a16:creationId xmlns:a16="http://schemas.microsoft.com/office/drawing/2014/main" id="{6827C5F5-42DC-4C0A-B8C7-CCC7F07970AF}"/>
                    </a:ext>
                  </a:extLst>
                </p:cNvPr>
                <p:cNvSpPr/>
                <p:nvPr/>
              </p:nvSpPr>
              <p:spPr>
                <a:xfrm>
                  <a:off x="1782495" y="1082888"/>
                  <a:ext cx="339372" cy="248873"/>
                </a:xfrm>
                <a:custGeom>
                  <a:avLst/>
                  <a:gdLst>
                    <a:gd name="connsiteX0" fmla="*/ 220933 w 339372"/>
                    <a:gd name="connsiteY0" fmla="*/ 243588 h 248872"/>
                    <a:gd name="connsiteX1" fmla="*/ 312790 w 339372"/>
                    <a:gd name="connsiteY1" fmla="*/ 202185 h 248872"/>
                    <a:gd name="connsiteX2" fmla="*/ 323876 w 339372"/>
                    <a:gd name="connsiteY2" fmla="*/ 182275 h 248872"/>
                    <a:gd name="connsiteX3" fmla="*/ 312337 w 339372"/>
                    <a:gd name="connsiteY3" fmla="*/ 97658 h 248872"/>
                    <a:gd name="connsiteX4" fmla="*/ 298988 w 339372"/>
                    <a:gd name="connsiteY4" fmla="*/ 82047 h 248872"/>
                    <a:gd name="connsiteX5" fmla="*/ 91971 w 339372"/>
                    <a:gd name="connsiteY5" fmla="*/ 17793 h 248872"/>
                    <a:gd name="connsiteX6" fmla="*/ 71383 w 339372"/>
                    <a:gd name="connsiteY6" fmla="*/ 24128 h 248872"/>
                    <a:gd name="connsiteX7" fmla="*/ 26586 w 339372"/>
                    <a:gd name="connsiteY7" fmla="*/ 81142 h 248872"/>
                    <a:gd name="connsiteX8" fmla="*/ 22513 w 339372"/>
                    <a:gd name="connsiteY8" fmla="*/ 91097 h 248872"/>
                    <a:gd name="connsiteX9" fmla="*/ 17083 w 339372"/>
                    <a:gd name="connsiteY9" fmla="*/ 143360 h 248872"/>
                    <a:gd name="connsiteX10" fmla="*/ 28169 w 339372"/>
                    <a:gd name="connsiteY10" fmla="*/ 162818 h 248872"/>
                    <a:gd name="connsiteX11" fmla="*/ 205322 w 339372"/>
                    <a:gd name="connsiteY11" fmla="*/ 243815 h 248872"/>
                    <a:gd name="connsiteX12" fmla="*/ 220933 w 339372"/>
                    <a:gd name="connsiteY12" fmla="*/ 243588 h 24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9372" h="248872">
                      <a:moveTo>
                        <a:pt x="220933" y="243588"/>
                      </a:moveTo>
                      <a:lnTo>
                        <a:pt x="312790" y="202185"/>
                      </a:lnTo>
                      <a:cubicBezTo>
                        <a:pt x="320482" y="198791"/>
                        <a:pt x="325007" y="190646"/>
                        <a:pt x="323876" y="182275"/>
                      </a:cubicBezTo>
                      <a:lnTo>
                        <a:pt x="312337" y="97658"/>
                      </a:lnTo>
                      <a:cubicBezTo>
                        <a:pt x="311432" y="90192"/>
                        <a:pt x="306228" y="84083"/>
                        <a:pt x="298988" y="82047"/>
                      </a:cubicBezTo>
                      <a:lnTo>
                        <a:pt x="91971" y="17793"/>
                      </a:lnTo>
                      <a:cubicBezTo>
                        <a:pt x="84505" y="15530"/>
                        <a:pt x="76134" y="18019"/>
                        <a:pt x="71383" y="24128"/>
                      </a:cubicBezTo>
                      <a:lnTo>
                        <a:pt x="26586" y="81142"/>
                      </a:lnTo>
                      <a:cubicBezTo>
                        <a:pt x="24323" y="84083"/>
                        <a:pt x="22966" y="87477"/>
                        <a:pt x="22513" y="91097"/>
                      </a:cubicBezTo>
                      <a:lnTo>
                        <a:pt x="17083" y="143360"/>
                      </a:lnTo>
                      <a:cubicBezTo>
                        <a:pt x="16178" y="151505"/>
                        <a:pt x="20703" y="159424"/>
                        <a:pt x="28169" y="162818"/>
                      </a:cubicBezTo>
                      <a:lnTo>
                        <a:pt x="205322" y="243815"/>
                      </a:lnTo>
                      <a:cubicBezTo>
                        <a:pt x="210073" y="245851"/>
                        <a:pt x="215955" y="245851"/>
                        <a:pt x="220933" y="243588"/>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7" name="フリーフォーム: 図形 200">
                  <a:extLst>
                    <a:ext uri="{FF2B5EF4-FFF2-40B4-BE49-F238E27FC236}">
                      <a16:creationId xmlns:a16="http://schemas.microsoft.com/office/drawing/2014/main" id="{F68DB505-7A9C-4669-AEF1-740C894F871F}"/>
                    </a:ext>
                  </a:extLst>
                </p:cNvPr>
                <p:cNvSpPr/>
                <p:nvPr/>
              </p:nvSpPr>
              <p:spPr>
                <a:xfrm>
                  <a:off x="1483593" y="1003589"/>
                  <a:ext cx="271498" cy="203623"/>
                </a:xfrm>
                <a:custGeom>
                  <a:avLst/>
                  <a:gdLst>
                    <a:gd name="connsiteX0" fmla="*/ 261459 w 271497"/>
                    <a:gd name="connsiteY0" fmla="*/ 188270 h 203623"/>
                    <a:gd name="connsiteX1" fmla="*/ 265079 w 271497"/>
                    <a:gd name="connsiteY1" fmla="*/ 148450 h 203623"/>
                    <a:gd name="connsiteX2" fmla="*/ 263722 w 271497"/>
                    <a:gd name="connsiteY2" fmla="*/ 139626 h 203623"/>
                    <a:gd name="connsiteX3" fmla="*/ 236345 w 271497"/>
                    <a:gd name="connsiteY3" fmla="*/ 69942 h 203623"/>
                    <a:gd name="connsiteX4" fmla="*/ 226843 w 271497"/>
                    <a:gd name="connsiteY4" fmla="*/ 59761 h 203623"/>
                    <a:gd name="connsiteX5" fmla="*/ 152181 w 271497"/>
                    <a:gd name="connsiteY5" fmla="*/ 23335 h 203623"/>
                    <a:gd name="connsiteX6" fmla="*/ 144941 w 271497"/>
                    <a:gd name="connsiteY6" fmla="*/ 21525 h 203623"/>
                    <a:gd name="connsiteX7" fmla="*/ 75709 w 271497"/>
                    <a:gd name="connsiteY7" fmla="*/ 17000 h 203623"/>
                    <a:gd name="connsiteX8" fmla="*/ 56931 w 271497"/>
                    <a:gd name="connsiteY8" fmla="*/ 28538 h 203623"/>
                    <a:gd name="connsiteX9" fmla="*/ 18469 w 271497"/>
                    <a:gd name="connsiteY9" fmla="*/ 119264 h 203623"/>
                    <a:gd name="connsiteX10" fmla="*/ 18695 w 271497"/>
                    <a:gd name="connsiteY10" fmla="*/ 134649 h 203623"/>
                    <a:gd name="connsiteX11" fmla="*/ 44261 w 271497"/>
                    <a:gd name="connsiteY11" fmla="*/ 191211 h 203623"/>
                    <a:gd name="connsiteX12" fmla="*/ 61456 w 271497"/>
                    <a:gd name="connsiteY12" fmla="*/ 202523 h 203623"/>
                    <a:gd name="connsiteX13" fmla="*/ 242228 w 271497"/>
                    <a:gd name="connsiteY13" fmla="*/ 205691 h 203623"/>
                    <a:gd name="connsiteX14" fmla="*/ 261459 w 271497"/>
                    <a:gd name="connsiteY14" fmla="*/ 188270 h 20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1497" h="203623">
                      <a:moveTo>
                        <a:pt x="261459" y="188270"/>
                      </a:moveTo>
                      <a:lnTo>
                        <a:pt x="265079" y="148450"/>
                      </a:lnTo>
                      <a:cubicBezTo>
                        <a:pt x="265305" y="145509"/>
                        <a:pt x="264853" y="142567"/>
                        <a:pt x="263722" y="139626"/>
                      </a:cubicBezTo>
                      <a:lnTo>
                        <a:pt x="236345" y="69942"/>
                      </a:lnTo>
                      <a:cubicBezTo>
                        <a:pt x="234536" y="65417"/>
                        <a:pt x="231142" y="61797"/>
                        <a:pt x="226843" y="59761"/>
                      </a:cubicBezTo>
                      <a:lnTo>
                        <a:pt x="152181" y="23335"/>
                      </a:lnTo>
                      <a:cubicBezTo>
                        <a:pt x="149919" y="22203"/>
                        <a:pt x="147430" y="21525"/>
                        <a:pt x="144941" y="21525"/>
                      </a:cubicBezTo>
                      <a:lnTo>
                        <a:pt x="75709" y="17000"/>
                      </a:lnTo>
                      <a:cubicBezTo>
                        <a:pt x="67564" y="16547"/>
                        <a:pt x="60098" y="21072"/>
                        <a:pt x="56931" y="28538"/>
                      </a:cubicBezTo>
                      <a:lnTo>
                        <a:pt x="18469" y="119264"/>
                      </a:lnTo>
                      <a:cubicBezTo>
                        <a:pt x="16432" y="124241"/>
                        <a:pt x="16432" y="129671"/>
                        <a:pt x="18695" y="134649"/>
                      </a:cubicBezTo>
                      <a:lnTo>
                        <a:pt x="44261" y="191211"/>
                      </a:lnTo>
                      <a:cubicBezTo>
                        <a:pt x="47202" y="197998"/>
                        <a:pt x="53990" y="202297"/>
                        <a:pt x="61456" y="202523"/>
                      </a:cubicBezTo>
                      <a:lnTo>
                        <a:pt x="242228" y="205691"/>
                      </a:lnTo>
                      <a:cubicBezTo>
                        <a:pt x="252183" y="205917"/>
                        <a:pt x="260554" y="198451"/>
                        <a:pt x="261459" y="188270"/>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8" name="フリーフォーム: 図形 201">
                  <a:extLst>
                    <a:ext uri="{FF2B5EF4-FFF2-40B4-BE49-F238E27FC236}">
                      <a16:creationId xmlns:a16="http://schemas.microsoft.com/office/drawing/2014/main" id="{698E12AD-654A-4156-93CF-35CB7C273F50}"/>
                    </a:ext>
                  </a:extLst>
                </p:cNvPr>
                <p:cNvSpPr/>
                <p:nvPr/>
              </p:nvSpPr>
              <p:spPr>
                <a:xfrm>
                  <a:off x="1180714" y="963121"/>
                  <a:ext cx="316747" cy="226248"/>
                </a:xfrm>
                <a:custGeom>
                  <a:avLst/>
                  <a:gdLst>
                    <a:gd name="connsiteX0" fmla="*/ 286279 w 316747"/>
                    <a:gd name="connsiteY0" fmla="*/ 195705 h 226248"/>
                    <a:gd name="connsiteX1" fmla="*/ 275646 w 316747"/>
                    <a:gd name="connsiteY1" fmla="*/ 165614 h 226248"/>
                    <a:gd name="connsiteX2" fmla="*/ 276551 w 316747"/>
                    <a:gd name="connsiteY2" fmla="*/ 150908 h 226248"/>
                    <a:gd name="connsiteX3" fmla="*/ 310035 w 316747"/>
                    <a:gd name="connsiteY3" fmla="*/ 80997 h 226248"/>
                    <a:gd name="connsiteX4" fmla="*/ 301438 w 316747"/>
                    <a:gd name="connsiteY4" fmla="*/ 55657 h 226248"/>
                    <a:gd name="connsiteX5" fmla="*/ 228360 w 316747"/>
                    <a:gd name="connsiteY5" fmla="*/ 19005 h 226248"/>
                    <a:gd name="connsiteX6" fmla="*/ 219762 w 316747"/>
                    <a:gd name="connsiteY6" fmla="*/ 16969 h 226248"/>
                    <a:gd name="connsiteX7" fmla="*/ 80167 w 316747"/>
                    <a:gd name="connsiteY7" fmla="*/ 16969 h 226248"/>
                    <a:gd name="connsiteX8" fmla="*/ 62972 w 316747"/>
                    <a:gd name="connsiteY8" fmla="*/ 27829 h 226248"/>
                    <a:gd name="connsiteX9" fmla="*/ 18854 w 316747"/>
                    <a:gd name="connsiteY9" fmla="*/ 120590 h 226248"/>
                    <a:gd name="connsiteX10" fmla="*/ 18175 w 316747"/>
                    <a:gd name="connsiteY10" fmla="*/ 135523 h 226248"/>
                    <a:gd name="connsiteX11" fmla="*/ 42836 w 316747"/>
                    <a:gd name="connsiteY11" fmla="*/ 202492 h 226248"/>
                    <a:gd name="connsiteX12" fmla="*/ 60257 w 316747"/>
                    <a:gd name="connsiteY12" fmla="*/ 214936 h 226248"/>
                    <a:gd name="connsiteX13" fmla="*/ 267727 w 316747"/>
                    <a:gd name="connsiteY13" fmla="*/ 221271 h 226248"/>
                    <a:gd name="connsiteX14" fmla="*/ 286279 w 316747"/>
                    <a:gd name="connsiteY14" fmla="*/ 195705 h 22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6747" h="226248">
                      <a:moveTo>
                        <a:pt x="286279" y="195705"/>
                      </a:moveTo>
                      <a:lnTo>
                        <a:pt x="275646" y="165614"/>
                      </a:lnTo>
                      <a:cubicBezTo>
                        <a:pt x="274062" y="160862"/>
                        <a:pt x="274288" y="155659"/>
                        <a:pt x="276551" y="150908"/>
                      </a:cubicBezTo>
                      <a:lnTo>
                        <a:pt x="310035" y="80997"/>
                      </a:lnTo>
                      <a:cubicBezTo>
                        <a:pt x="314560" y="71494"/>
                        <a:pt x="310714" y="60182"/>
                        <a:pt x="301438" y="55657"/>
                      </a:cubicBezTo>
                      <a:lnTo>
                        <a:pt x="228360" y="19005"/>
                      </a:lnTo>
                      <a:cubicBezTo>
                        <a:pt x="225645" y="17647"/>
                        <a:pt x="222704" y="16969"/>
                        <a:pt x="219762" y="16969"/>
                      </a:cubicBezTo>
                      <a:lnTo>
                        <a:pt x="80167" y="16969"/>
                      </a:lnTo>
                      <a:cubicBezTo>
                        <a:pt x="72701" y="16969"/>
                        <a:pt x="66140" y="21267"/>
                        <a:pt x="62972" y="27829"/>
                      </a:cubicBezTo>
                      <a:lnTo>
                        <a:pt x="18854" y="120590"/>
                      </a:lnTo>
                      <a:cubicBezTo>
                        <a:pt x="16591" y="125341"/>
                        <a:pt x="16365" y="130545"/>
                        <a:pt x="18175" y="135523"/>
                      </a:cubicBezTo>
                      <a:lnTo>
                        <a:pt x="42836" y="202492"/>
                      </a:lnTo>
                      <a:cubicBezTo>
                        <a:pt x="45551" y="209732"/>
                        <a:pt x="52339" y="214710"/>
                        <a:pt x="60257" y="214936"/>
                      </a:cubicBezTo>
                      <a:lnTo>
                        <a:pt x="267727" y="221271"/>
                      </a:lnTo>
                      <a:cubicBezTo>
                        <a:pt x="281076" y="221723"/>
                        <a:pt x="290804" y="208375"/>
                        <a:pt x="286279" y="195705"/>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9" name="フリーフォーム: 図形 202">
                  <a:extLst>
                    <a:ext uri="{FF2B5EF4-FFF2-40B4-BE49-F238E27FC236}">
                      <a16:creationId xmlns:a16="http://schemas.microsoft.com/office/drawing/2014/main" id="{18ECDB0A-0040-4EE2-B25B-1DE59B3D5A7C}"/>
                    </a:ext>
                  </a:extLst>
                </p:cNvPr>
                <p:cNvSpPr/>
                <p:nvPr/>
              </p:nvSpPr>
              <p:spPr>
                <a:xfrm>
                  <a:off x="874372" y="927600"/>
                  <a:ext cx="339372" cy="271498"/>
                </a:xfrm>
                <a:custGeom>
                  <a:avLst/>
                  <a:gdLst>
                    <a:gd name="connsiteX0" fmla="*/ 301213 w 339372"/>
                    <a:gd name="connsiteY0" fmla="*/ 214031 h 271497"/>
                    <a:gd name="connsiteX1" fmla="*/ 284471 w 339372"/>
                    <a:gd name="connsiteY1" fmla="*/ 179641 h 271497"/>
                    <a:gd name="connsiteX2" fmla="*/ 284697 w 339372"/>
                    <a:gd name="connsiteY2" fmla="*/ 162672 h 271497"/>
                    <a:gd name="connsiteX3" fmla="*/ 323386 w 339372"/>
                    <a:gd name="connsiteY3" fmla="*/ 86879 h 271497"/>
                    <a:gd name="connsiteX4" fmla="*/ 316598 w 339372"/>
                    <a:gd name="connsiteY4" fmla="*/ 62218 h 271497"/>
                    <a:gd name="connsiteX5" fmla="*/ 251439 w 339372"/>
                    <a:gd name="connsiteY5" fmla="*/ 20136 h 271497"/>
                    <a:gd name="connsiteX6" fmla="*/ 240579 w 339372"/>
                    <a:gd name="connsiteY6" fmla="*/ 16969 h 271497"/>
                    <a:gd name="connsiteX7" fmla="*/ 103699 w 339372"/>
                    <a:gd name="connsiteY7" fmla="*/ 20362 h 271497"/>
                    <a:gd name="connsiteX8" fmla="*/ 88540 w 339372"/>
                    <a:gd name="connsiteY8" fmla="*/ 28507 h 271497"/>
                    <a:gd name="connsiteX9" fmla="*/ 20439 w 339372"/>
                    <a:gd name="connsiteY9" fmla="*/ 125794 h 271497"/>
                    <a:gd name="connsiteX10" fmla="*/ 17724 w 339372"/>
                    <a:gd name="connsiteY10" fmla="*/ 142310 h 271497"/>
                    <a:gd name="connsiteX11" fmla="*/ 43517 w 339372"/>
                    <a:gd name="connsiteY11" fmla="*/ 226927 h 271497"/>
                    <a:gd name="connsiteX12" fmla="*/ 59354 w 339372"/>
                    <a:gd name="connsiteY12" fmla="*/ 240276 h 271497"/>
                    <a:gd name="connsiteX13" fmla="*/ 187184 w 339372"/>
                    <a:gd name="connsiteY13" fmla="*/ 257018 h 271497"/>
                    <a:gd name="connsiteX14" fmla="*/ 192841 w 339372"/>
                    <a:gd name="connsiteY14" fmla="*/ 257018 h 271497"/>
                    <a:gd name="connsiteX15" fmla="*/ 287186 w 339372"/>
                    <a:gd name="connsiteY15" fmla="*/ 240954 h 271497"/>
                    <a:gd name="connsiteX16" fmla="*/ 301213 w 339372"/>
                    <a:gd name="connsiteY16" fmla="*/ 214031 h 271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9372" h="271497">
                      <a:moveTo>
                        <a:pt x="301213" y="214031"/>
                      </a:moveTo>
                      <a:lnTo>
                        <a:pt x="284471" y="179641"/>
                      </a:lnTo>
                      <a:cubicBezTo>
                        <a:pt x="281756" y="174211"/>
                        <a:pt x="281982" y="167876"/>
                        <a:pt x="284697" y="162672"/>
                      </a:cubicBezTo>
                      <a:lnTo>
                        <a:pt x="323386" y="86879"/>
                      </a:lnTo>
                      <a:cubicBezTo>
                        <a:pt x="327911" y="78056"/>
                        <a:pt x="324969" y="67422"/>
                        <a:pt x="316598" y="62218"/>
                      </a:cubicBezTo>
                      <a:lnTo>
                        <a:pt x="251439" y="20136"/>
                      </a:lnTo>
                      <a:cubicBezTo>
                        <a:pt x="248271" y="17874"/>
                        <a:pt x="244425" y="16969"/>
                        <a:pt x="240579" y="16969"/>
                      </a:cubicBezTo>
                      <a:lnTo>
                        <a:pt x="103699" y="20362"/>
                      </a:lnTo>
                      <a:cubicBezTo>
                        <a:pt x="97590" y="20589"/>
                        <a:pt x="91934" y="23530"/>
                        <a:pt x="88540" y="28507"/>
                      </a:cubicBezTo>
                      <a:lnTo>
                        <a:pt x="20439" y="125794"/>
                      </a:lnTo>
                      <a:cubicBezTo>
                        <a:pt x="17046" y="130545"/>
                        <a:pt x="16141" y="136654"/>
                        <a:pt x="17724" y="142310"/>
                      </a:cubicBezTo>
                      <a:lnTo>
                        <a:pt x="43517" y="226927"/>
                      </a:lnTo>
                      <a:cubicBezTo>
                        <a:pt x="45779" y="234167"/>
                        <a:pt x="51888" y="239371"/>
                        <a:pt x="59354" y="240276"/>
                      </a:cubicBezTo>
                      <a:lnTo>
                        <a:pt x="187184" y="257018"/>
                      </a:lnTo>
                      <a:cubicBezTo>
                        <a:pt x="188994" y="257244"/>
                        <a:pt x="191031" y="257244"/>
                        <a:pt x="192841" y="257018"/>
                      </a:cubicBezTo>
                      <a:lnTo>
                        <a:pt x="287186" y="240954"/>
                      </a:lnTo>
                      <a:cubicBezTo>
                        <a:pt x="299630" y="239144"/>
                        <a:pt x="306643" y="225343"/>
                        <a:pt x="301213" y="214031"/>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0" name="フリーフォーム: 図形 203">
                  <a:extLst>
                    <a:ext uri="{FF2B5EF4-FFF2-40B4-BE49-F238E27FC236}">
                      <a16:creationId xmlns:a16="http://schemas.microsoft.com/office/drawing/2014/main" id="{10A6A040-246A-4A6B-87E9-D69F419BAAC3}"/>
                    </a:ext>
                  </a:extLst>
                </p:cNvPr>
                <p:cNvSpPr/>
                <p:nvPr/>
              </p:nvSpPr>
              <p:spPr>
                <a:xfrm>
                  <a:off x="607250" y="1001131"/>
                  <a:ext cx="294123" cy="248873"/>
                </a:xfrm>
                <a:custGeom>
                  <a:avLst/>
                  <a:gdLst>
                    <a:gd name="connsiteX0" fmla="*/ 284168 w 294122"/>
                    <a:gd name="connsiteY0" fmla="*/ 161541 h 248872"/>
                    <a:gd name="connsiteX1" fmla="*/ 251588 w 294122"/>
                    <a:gd name="connsiteY1" fmla="*/ 68779 h 248872"/>
                    <a:gd name="connsiteX2" fmla="*/ 239597 w 294122"/>
                    <a:gd name="connsiteY2" fmla="*/ 57015 h 248872"/>
                    <a:gd name="connsiteX3" fmla="*/ 120138 w 294122"/>
                    <a:gd name="connsiteY3" fmla="*/ 17874 h 248872"/>
                    <a:gd name="connsiteX4" fmla="*/ 102943 w 294122"/>
                    <a:gd name="connsiteY4" fmla="*/ 20589 h 248872"/>
                    <a:gd name="connsiteX5" fmla="*/ 26471 w 294122"/>
                    <a:gd name="connsiteY5" fmla="*/ 75114 h 248872"/>
                    <a:gd name="connsiteX6" fmla="*/ 18552 w 294122"/>
                    <a:gd name="connsiteY6" fmla="*/ 90273 h 248872"/>
                    <a:gd name="connsiteX7" fmla="*/ 16969 w 294122"/>
                    <a:gd name="connsiteY7" fmla="*/ 186655 h 248872"/>
                    <a:gd name="connsiteX8" fmla="*/ 25566 w 294122"/>
                    <a:gd name="connsiteY8" fmla="*/ 202945 h 248872"/>
                    <a:gd name="connsiteX9" fmla="*/ 69911 w 294122"/>
                    <a:gd name="connsiteY9" fmla="*/ 232131 h 248872"/>
                    <a:gd name="connsiteX10" fmla="*/ 85069 w 294122"/>
                    <a:gd name="connsiteY10" fmla="*/ 234619 h 248872"/>
                    <a:gd name="connsiteX11" fmla="*/ 289371 w 294122"/>
                    <a:gd name="connsiteY11" fmla="*/ 182130 h 248872"/>
                    <a:gd name="connsiteX12" fmla="*/ 284168 w 294122"/>
                    <a:gd name="connsiteY12" fmla="*/ 161541 h 24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4122" h="248872">
                      <a:moveTo>
                        <a:pt x="284168" y="161541"/>
                      </a:moveTo>
                      <a:lnTo>
                        <a:pt x="251588" y="68779"/>
                      </a:lnTo>
                      <a:cubicBezTo>
                        <a:pt x="249552" y="63123"/>
                        <a:pt x="245253" y="58825"/>
                        <a:pt x="239597" y="57015"/>
                      </a:cubicBezTo>
                      <a:lnTo>
                        <a:pt x="120138" y="17874"/>
                      </a:lnTo>
                      <a:cubicBezTo>
                        <a:pt x="114255" y="16064"/>
                        <a:pt x="107920" y="16969"/>
                        <a:pt x="102943" y="20589"/>
                      </a:cubicBezTo>
                      <a:lnTo>
                        <a:pt x="26471" y="75114"/>
                      </a:lnTo>
                      <a:cubicBezTo>
                        <a:pt x="21494" y="78734"/>
                        <a:pt x="18552" y="84391"/>
                        <a:pt x="18552" y="90273"/>
                      </a:cubicBezTo>
                      <a:lnTo>
                        <a:pt x="16969" y="186655"/>
                      </a:lnTo>
                      <a:cubicBezTo>
                        <a:pt x="16969" y="193216"/>
                        <a:pt x="20136" y="199325"/>
                        <a:pt x="25566" y="202945"/>
                      </a:cubicBezTo>
                      <a:lnTo>
                        <a:pt x="69911" y="232131"/>
                      </a:lnTo>
                      <a:cubicBezTo>
                        <a:pt x="74436" y="235072"/>
                        <a:pt x="79866" y="235977"/>
                        <a:pt x="85069" y="234619"/>
                      </a:cubicBezTo>
                      <a:lnTo>
                        <a:pt x="289371" y="182130"/>
                      </a:lnTo>
                      <a:lnTo>
                        <a:pt x="284168" y="161541"/>
                      </a:lnTo>
                      <a:close/>
                    </a:path>
                  </a:pathLst>
                </a:custGeom>
                <a:grpFill/>
                <a:ln w="3175" cap="flat">
                  <a:solidFill>
                    <a:schemeClr val="bg1"/>
                  </a:solid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1" name="フリーフォーム: 図形 204">
                  <a:extLst>
                    <a:ext uri="{FF2B5EF4-FFF2-40B4-BE49-F238E27FC236}">
                      <a16:creationId xmlns:a16="http://schemas.microsoft.com/office/drawing/2014/main" id="{354A013D-4FEF-4285-B52A-AB9CF06BBBB2}"/>
                    </a:ext>
                  </a:extLst>
                </p:cNvPr>
                <p:cNvSpPr/>
                <p:nvPr/>
              </p:nvSpPr>
              <p:spPr>
                <a:xfrm>
                  <a:off x="350494" y="1071610"/>
                  <a:ext cx="294123" cy="248873"/>
                </a:xfrm>
                <a:custGeom>
                  <a:avLst/>
                  <a:gdLst>
                    <a:gd name="connsiteX0" fmla="*/ 290694 w 294122"/>
                    <a:gd name="connsiteY0" fmla="*/ 177489 h 248872"/>
                    <a:gd name="connsiteX1" fmla="*/ 243634 w 294122"/>
                    <a:gd name="connsiteY1" fmla="*/ 149208 h 248872"/>
                    <a:gd name="connsiteX2" fmla="*/ 234358 w 294122"/>
                    <a:gd name="connsiteY2" fmla="*/ 132692 h 248872"/>
                    <a:gd name="connsiteX3" fmla="*/ 234358 w 294122"/>
                    <a:gd name="connsiteY3" fmla="*/ 58030 h 248872"/>
                    <a:gd name="connsiteX4" fmla="*/ 223272 w 294122"/>
                    <a:gd name="connsiteY4" fmla="*/ 40609 h 248872"/>
                    <a:gd name="connsiteX5" fmla="*/ 175081 w 294122"/>
                    <a:gd name="connsiteY5" fmla="*/ 18663 h 248872"/>
                    <a:gd name="connsiteX6" fmla="*/ 161732 w 294122"/>
                    <a:gd name="connsiteY6" fmla="*/ 17758 h 248872"/>
                    <a:gd name="connsiteX7" fmla="*/ 43178 w 294122"/>
                    <a:gd name="connsiteY7" fmla="*/ 51921 h 248872"/>
                    <a:gd name="connsiteX8" fmla="*/ 29603 w 294122"/>
                    <a:gd name="connsiteY8" fmla="*/ 67759 h 248872"/>
                    <a:gd name="connsiteX9" fmla="*/ 17160 w 294122"/>
                    <a:gd name="connsiteY9" fmla="*/ 158937 h 248872"/>
                    <a:gd name="connsiteX10" fmla="*/ 20553 w 294122"/>
                    <a:gd name="connsiteY10" fmla="*/ 172512 h 248872"/>
                    <a:gd name="connsiteX11" fmla="*/ 62862 w 294122"/>
                    <a:gd name="connsiteY11" fmla="*/ 233146 h 248872"/>
                    <a:gd name="connsiteX12" fmla="*/ 79378 w 294122"/>
                    <a:gd name="connsiteY12" fmla="*/ 241291 h 248872"/>
                    <a:gd name="connsiteX13" fmla="*/ 155397 w 294122"/>
                    <a:gd name="connsiteY13" fmla="*/ 238124 h 248872"/>
                    <a:gd name="connsiteX14" fmla="*/ 162637 w 294122"/>
                    <a:gd name="connsiteY14" fmla="*/ 236314 h 248872"/>
                    <a:gd name="connsiteX15" fmla="*/ 290694 w 294122"/>
                    <a:gd name="connsiteY15" fmla="*/ 177489 h 24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4122" h="248872">
                      <a:moveTo>
                        <a:pt x="290694" y="177489"/>
                      </a:moveTo>
                      <a:lnTo>
                        <a:pt x="243634" y="149208"/>
                      </a:lnTo>
                      <a:cubicBezTo>
                        <a:pt x="237978" y="145814"/>
                        <a:pt x="234358" y="139479"/>
                        <a:pt x="234358" y="132692"/>
                      </a:cubicBezTo>
                      <a:lnTo>
                        <a:pt x="234358" y="58030"/>
                      </a:lnTo>
                      <a:cubicBezTo>
                        <a:pt x="234358" y="50564"/>
                        <a:pt x="230059" y="43776"/>
                        <a:pt x="223272" y="40609"/>
                      </a:cubicBezTo>
                      <a:lnTo>
                        <a:pt x="175081" y="18663"/>
                      </a:lnTo>
                      <a:cubicBezTo>
                        <a:pt x="171008" y="16853"/>
                        <a:pt x="166257" y="16400"/>
                        <a:pt x="161732" y="17758"/>
                      </a:cubicBezTo>
                      <a:lnTo>
                        <a:pt x="43178" y="51921"/>
                      </a:lnTo>
                      <a:cubicBezTo>
                        <a:pt x="35938" y="53958"/>
                        <a:pt x="30508" y="60293"/>
                        <a:pt x="29603" y="67759"/>
                      </a:cubicBezTo>
                      <a:lnTo>
                        <a:pt x="17160" y="158937"/>
                      </a:lnTo>
                      <a:cubicBezTo>
                        <a:pt x="16481" y="163688"/>
                        <a:pt x="17612" y="168439"/>
                        <a:pt x="20553" y="172512"/>
                      </a:cubicBezTo>
                      <a:lnTo>
                        <a:pt x="62862" y="233146"/>
                      </a:lnTo>
                      <a:cubicBezTo>
                        <a:pt x="66708" y="238576"/>
                        <a:pt x="72817" y="241517"/>
                        <a:pt x="79378" y="241291"/>
                      </a:cubicBezTo>
                      <a:lnTo>
                        <a:pt x="155397" y="238124"/>
                      </a:lnTo>
                      <a:cubicBezTo>
                        <a:pt x="157886" y="238124"/>
                        <a:pt x="160375" y="237445"/>
                        <a:pt x="162637" y="236314"/>
                      </a:cubicBezTo>
                      <a:lnTo>
                        <a:pt x="290694" y="177489"/>
                      </a:lnTo>
                      <a:close/>
                    </a:path>
                  </a:pathLst>
                </a:custGeom>
                <a:grpFill/>
                <a:ln w="3175" cap="flat">
                  <a:solidFill>
                    <a:schemeClr val="bg1"/>
                  </a:solid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2" name="フリーフォーム: 図形 205">
                  <a:extLst>
                    <a:ext uri="{FF2B5EF4-FFF2-40B4-BE49-F238E27FC236}">
                      <a16:creationId xmlns:a16="http://schemas.microsoft.com/office/drawing/2014/main" id="{5DF00E1F-7CF6-4CA2-BB26-5507CEFB005E}"/>
                    </a:ext>
                  </a:extLst>
                </p:cNvPr>
                <p:cNvSpPr/>
                <p:nvPr/>
              </p:nvSpPr>
              <p:spPr>
                <a:xfrm>
                  <a:off x="419" y="1222921"/>
                  <a:ext cx="452496" cy="361997"/>
                </a:xfrm>
                <a:custGeom>
                  <a:avLst/>
                  <a:gdLst>
                    <a:gd name="connsiteX0" fmla="*/ 456376 w 452496"/>
                    <a:gd name="connsiteY0" fmla="*/ 128216 h 361997"/>
                    <a:gd name="connsiteX1" fmla="*/ 406828 w 452496"/>
                    <a:gd name="connsiteY1" fmla="*/ 131157 h 361997"/>
                    <a:gd name="connsiteX2" fmla="*/ 388728 w 452496"/>
                    <a:gd name="connsiteY2" fmla="*/ 120750 h 361997"/>
                    <a:gd name="connsiteX3" fmla="*/ 353434 w 452496"/>
                    <a:gd name="connsiteY3" fmla="*/ 51744 h 361997"/>
                    <a:gd name="connsiteX4" fmla="*/ 340311 w 452496"/>
                    <a:gd name="connsiteY4" fmla="*/ 41789 h 361997"/>
                    <a:gd name="connsiteX5" fmla="*/ 221078 w 452496"/>
                    <a:gd name="connsiteY5" fmla="*/ 17354 h 361997"/>
                    <a:gd name="connsiteX6" fmla="*/ 205015 w 452496"/>
                    <a:gd name="connsiteY6" fmla="*/ 21427 h 361997"/>
                    <a:gd name="connsiteX7" fmla="*/ 103656 w 452496"/>
                    <a:gd name="connsiteY7" fmla="*/ 105591 h 361997"/>
                    <a:gd name="connsiteX8" fmla="*/ 99583 w 452496"/>
                    <a:gd name="connsiteY8" fmla="*/ 110342 h 361997"/>
                    <a:gd name="connsiteX9" fmla="*/ 19718 w 452496"/>
                    <a:gd name="connsiteY9" fmla="*/ 241114 h 361997"/>
                    <a:gd name="connsiteX10" fmla="*/ 21075 w 452496"/>
                    <a:gd name="connsiteY10" fmla="*/ 262834 h 361997"/>
                    <a:gd name="connsiteX11" fmla="*/ 89176 w 452496"/>
                    <a:gd name="connsiteY11" fmla="*/ 349487 h 361997"/>
                    <a:gd name="connsiteX12" fmla="*/ 106144 w 452496"/>
                    <a:gd name="connsiteY12" fmla="*/ 356727 h 361997"/>
                    <a:gd name="connsiteX13" fmla="*/ 289632 w 452496"/>
                    <a:gd name="connsiteY13" fmla="*/ 337722 h 361997"/>
                    <a:gd name="connsiteX14" fmla="*/ 299360 w 452496"/>
                    <a:gd name="connsiteY14" fmla="*/ 333875 h 361997"/>
                    <a:gd name="connsiteX15" fmla="*/ 425380 w 452496"/>
                    <a:gd name="connsiteY15" fmla="*/ 235910 h 361997"/>
                    <a:gd name="connsiteX16" fmla="*/ 432168 w 452496"/>
                    <a:gd name="connsiteY16" fmla="*/ 225503 h 361997"/>
                    <a:gd name="connsiteX17" fmla="*/ 456376 w 452496"/>
                    <a:gd name="connsiteY17" fmla="*/ 128216 h 3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496" h="361997">
                      <a:moveTo>
                        <a:pt x="456376" y="128216"/>
                      </a:moveTo>
                      <a:lnTo>
                        <a:pt x="406828" y="131157"/>
                      </a:lnTo>
                      <a:cubicBezTo>
                        <a:pt x="399136" y="131610"/>
                        <a:pt x="392122" y="127537"/>
                        <a:pt x="388728" y="120750"/>
                      </a:cubicBezTo>
                      <a:lnTo>
                        <a:pt x="353434" y="51744"/>
                      </a:lnTo>
                      <a:cubicBezTo>
                        <a:pt x="350719" y="46540"/>
                        <a:pt x="345967" y="42920"/>
                        <a:pt x="340311" y="41789"/>
                      </a:cubicBezTo>
                      <a:lnTo>
                        <a:pt x="221078" y="17354"/>
                      </a:lnTo>
                      <a:cubicBezTo>
                        <a:pt x="215422" y="16223"/>
                        <a:pt x="209540" y="17581"/>
                        <a:pt x="205015" y="21427"/>
                      </a:cubicBezTo>
                      <a:lnTo>
                        <a:pt x="103656" y="105591"/>
                      </a:lnTo>
                      <a:cubicBezTo>
                        <a:pt x="102072" y="106949"/>
                        <a:pt x="100714" y="108532"/>
                        <a:pt x="99583" y="110342"/>
                      </a:cubicBezTo>
                      <a:lnTo>
                        <a:pt x="19718" y="241114"/>
                      </a:lnTo>
                      <a:cubicBezTo>
                        <a:pt x="15645" y="247901"/>
                        <a:pt x="16098" y="256725"/>
                        <a:pt x="21075" y="262834"/>
                      </a:cubicBezTo>
                      <a:lnTo>
                        <a:pt x="89176" y="349487"/>
                      </a:lnTo>
                      <a:cubicBezTo>
                        <a:pt x="93248" y="354690"/>
                        <a:pt x="99583" y="357405"/>
                        <a:pt x="106144" y="356727"/>
                      </a:cubicBezTo>
                      <a:lnTo>
                        <a:pt x="289632" y="337722"/>
                      </a:lnTo>
                      <a:cubicBezTo>
                        <a:pt x="293252" y="337269"/>
                        <a:pt x="296645" y="335912"/>
                        <a:pt x="299360" y="333875"/>
                      </a:cubicBezTo>
                      <a:lnTo>
                        <a:pt x="425380" y="235910"/>
                      </a:lnTo>
                      <a:cubicBezTo>
                        <a:pt x="428774" y="233195"/>
                        <a:pt x="431037" y="229575"/>
                        <a:pt x="432168" y="225503"/>
                      </a:cubicBezTo>
                      <a:lnTo>
                        <a:pt x="456376" y="128216"/>
                      </a:lnTo>
                      <a:close/>
                    </a:path>
                  </a:pathLst>
                </a:custGeom>
                <a:grpFill/>
                <a:ln w="3175" cap="flat">
                  <a:solidFill>
                    <a:schemeClr val="bg1"/>
                  </a:solid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3" name="フリーフォーム: 図形 206">
                  <a:extLst>
                    <a:ext uri="{FF2B5EF4-FFF2-40B4-BE49-F238E27FC236}">
                      <a16:creationId xmlns:a16="http://schemas.microsoft.com/office/drawing/2014/main" id="{23C43B11-69BF-453D-AB48-BB5B106DACAA}"/>
                    </a:ext>
                  </a:extLst>
                </p:cNvPr>
                <p:cNvSpPr/>
                <p:nvPr/>
              </p:nvSpPr>
              <p:spPr>
                <a:xfrm>
                  <a:off x="45747" y="1580448"/>
                  <a:ext cx="226248" cy="271498"/>
                </a:xfrm>
                <a:custGeom>
                  <a:avLst/>
                  <a:gdLst>
                    <a:gd name="connsiteX0" fmla="*/ 190909 w 226248"/>
                    <a:gd name="connsiteY0" fmla="*/ 17073 h 271497"/>
                    <a:gd name="connsiteX1" fmla="*/ 68735 w 226248"/>
                    <a:gd name="connsiteY1" fmla="*/ 30422 h 271497"/>
                    <a:gd name="connsiteX2" fmla="*/ 53124 w 226248"/>
                    <a:gd name="connsiteY2" fmla="*/ 42187 h 271497"/>
                    <a:gd name="connsiteX3" fmla="*/ 18508 w 226248"/>
                    <a:gd name="connsiteY3" fmla="*/ 124993 h 271497"/>
                    <a:gd name="connsiteX4" fmla="*/ 20997 w 226248"/>
                    <a:gd name="connsiteY4" fmla="*/ 143998 h 271497"/>
                    <a:gd name="connsiteX5" fmla="*/ 88645 w 226248"/>
                    <a:gd name="connsiteY5" fmla="*/ 233140 h 271497"/>
                    <a:gd name="connsiteX6" fmla="*/ 95432 w 226248"/>
                    <a:gd name="connsiteY6" fmla="*/ 238796 h 271497"/>
                    <a:gd name="connsiteX7" fmla="*/ 170320 w 226248"/>
                    <a:gd name="connsiteY7" fmla="*/ 268887 h 271497"/>
                    <a:gd name="connsiteX8" fmla="*/ 163081 w 226248"/>
                    <a:gd name="connsiteY8" fmla="*/ 131555 h 271497"/>
                    <a:gd name="connsiteX9" fmla="*/ 165569 w 226248"/>
                    <a:gd name="connsiteY9" fmla="*/ 120695 h 271497"/>
                    <a:gd name="connsiteX10" fmla="*/ 209235 w 226248"/>
                    <a:gd name="connsiteY10" fmla="*/ 45807 h 271497"/>
                    <a:gd name="connsiteX11" fmla="*/ 190909 w 226248"/>
                    <a:gd name="connsiteY11" fmla="*/ 17073 h 271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248" h="271497">
                      <a:moveTo>
                        <a:pt x="190909" y="17073"/>
                      </a:moveTo>
                      <a:lnTo>
                        <a:pt x="68735" y="30422"/>
                      </a:lnTo>
                      <a:cubicBezTo>
                        <a:pt x="61721" y="31327"/>
                        <a:pt x="55839" y="35852"/>
                        <a:pt x="53124" y="42187"/>
                      </a:cubicBezTo>
                      <a:lnTo>
                        <a:pt x="18508" y="124993"/>
                      </a:lnTo>
                      <a:cubicBezTo>
                        <a:pt x="15793" y="131328"/>
                        <a:pt x="16698" y="138568"/>
                        <a:pt x="20997" y="143998"/>
                      </a:cubicBezTo>
                      <a:lnTo>
                        <a:pt x="88645" y="233140"/>
                      </a:lnTo>
                      <a:cubicBezTo>
                        <a:pt x="90455" y="235629"/>
                        <a:pt x="92717" y="237439"/>
                        <a:pt x="95432" y="238796"/>
                      </a:cubicBezTo>
                      <a:cubicBezTo>
                        <a:pt x="111270" y="246489"/>
                        <a:pt x="168737" y="273639"/>
                        <a:pt x="170320" y="268887"/>
                      </a:cubicBezTo>
                      <a:cubicBezTo>
                        <a:pt x="171904" y="263910"/>
                        <a:pt x="164891" y="157573"/>
                        <a:pt x="163081" y="131555"/>
                      </a:cubicBezTo>
                      <a:cubicBezTo>
                        <a:pt x="162854" y="127708"/>
                        <a:pt x="163759" y="124088"/>
                        <a:pt x="165569" y="120695"/>
                      </a:cubicBezTo>
                      <a:lnTo>
                        <a:pt x="209235" y="45807"/>
                      </a:lnTo>
                      <a:cubicBezTo>
                        <a:pt x="217380" y="32232"/>
                        <a:pt x="206520" y="15489"/>
                        <a:pt x="190909" y="17073"/>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4" name="フリーフォーム: 図形 207">
                  <a:extLst>
                    <a:ext uri="{FF2B5EF4-FFF2-40B4-BE49-F238E27FC236}">
                      <a16:creationId xmlns:a16="http://schemas.microsoft.com/office/drawing/2014/main" id="{16104336-8B63-4F97-96B4-11198FFDA197}"/>
                    </a:ext>
                  </a:extLst>
                </p:cNvPr>
                <p:cNvSpPr/>
                <p:nvPr/>
              </p:nvSpPr>
              <p:spPr>
                <a:xfrm>
                  <a:off x="304530" y="1190048"/>
                  <a:ext cx="1742111" cy="656120"/>
                </a:xfrm>
                <a:custGeom>
                  <a:avLst/>
                  <a:gdLst>
                    <a:gd name="connsiteX0" fmla="*/ 1660888 w 1742110"/>
                    <a:gd name="connsiteY0" fmla="*/ 438921 h 656119"/>
                    <a:gd name="connsiteX1" fmla="*/ 1632607 w 1742110"/>
                    <a:gd name="connsiteY1" fmla="*/ 425120 h 656119"/>
                    <a:gd name="connsiteX2" fmla="*/ 1628534 w 1742110"/>
                    <a:gd name="connsiteY2" fmla="*/ 399781 h 656119"/>
                    <a:gd name="connsiteX3" fmla="*/ 1663150 w 1742110"/>
                    <a:gd name="connsiteY3" fmla="*/ 187107 h 656119"/>
                    <a:gd name="connsiteX4" fmla="*/ 1673331 w 1742110"/>
                    <a:gd name="connsiteY4" fmla="*/ 167197 h 656119"/>
                    <a:gd name="connsiteX5" fmla="*/ 919246 w 1742110"/>
                    <a:gd name="connsiteY5" fmla="*/ 16969 h 656119"/>
                    <a:gd name="connsiteX6" fmla="*/ 172401 w 1742110"/>
                    <a:gd name="connsiteY6" fmla="*/ 163125 h 656119"/>
                    <a:gd name="connsiteX7" fmla="*/ 145251 w 1742110"/>
                    <a:gd name="connsiteY7" fmla="*/ 269914 h 656119"/>
                    <a:gd name="connsiteX8" fmla="*/ 131903 w 1742110"/>
                    <a:gd name="connsiteY8" fmla="*/ 290276 h 656119"/>
                    <a:gd name="connsiteX9" fmla="*/ 16969 w 1742110"/>
                    <a:gd name="connsiteY9" fmla="*/ 379644 h 656119"/>
                    <a:gd name="connsiteX10" fmla="*/ 20136 w 1742110"/>
                    <a:gd name="connsiteY10" fmla="*/ 392767 h 656119"/>
                    <a:gd name="connsiteX11" fmla="*/ 175342 w 1742110"/>
                    <a:gd name="connsiteY11" fmla="*/ 409057 h 656119"/>
                    <a:gd name="connsiteX12" fmla="*/ 207017 w 1742110"/>
                    <a:gd name="connsiteY12" fmla="*/ 433265 h 656119"/>
                    <a:gd name="connsiteX13" fmla="*/ 233036 w 1742110"/>
                    <a:gd name="connsiteY13" fmla="*/ 500913 h 656119"/>
                    <a:gd name="connsiteX14" fmla="*/ 231452 w 1742110"/>
                    <a:gd name="connsiteY14" fmla="*/ 531457 h 656119"/>
                    <a:gd name="connsiteX15" fmla="*/ 225343 w 1742110"/>
                    <a:gd name="connsiteY15" fmla="*/ 540054 h 656119"/>
                    <a:gd name="connsiteX16" fmla="*/ 377382 w 1742110"/>
                    <a:gd name="connsiteY16" fmla="*/ 500235 h 656119"/>
                    <a:gd name="connsiteX17" fmla="*/ 427157 w 1742110"/>
                    <a:gd name="connsiteY17" fmla="*/ 509737 h 656119"/>
                    <a:gd name="connsiteX18" fmla="*/ 525348 w 1742110"/>
                    <a:gd name="connsiteY18" fmla="*/ 582363 h 656119"/>
                    <a:gd name="connsiteX19" fmla="*/ 546616 w 1742110"/>
                    <a:gd name="connsiteY19" fmla="*/ 613359 h 656119"/>
                    <a:gd name="connsiteX20" fmla="*/ 547068 w 1742110"/>
                    <a:gd name="connsiteY20" fmla="*/ 604761 h 656119"/>
                    <a:gd name="connsiteX21" fmla="*/ 581910 w 1742110"/>
                    <a:gd name="connsiteY21" fmla="*/ 553629 h 656119"/>
                    <a:gd name="connsiteX22" fmla="*/ 707478 w 1742110"/>
                    <a:gd name="connsiteY22" fmla="*/ 497520 h 656119"/>
                    <a:gd name="connsiteX23" fmla="*/ 733044 w 1742110"/>
                    <a:gd name="connsiteY23" fmla="*/ 492542 h 656119"/>
                    <a:gd name="connsiteX24" fmla="*/ 892323 w 1742110"/>
                    <a:gd name="connsiteY24" fmla="*/ 497067 h 656119"/>
                    <a:gd name="connsiteX25" fmla="*/ 948885 w 1742110"/>
                    <a:gd name="connsiteY25" fmla="*/ 547068 h 656119"/>
                    <a:gd name="connsiteX26" fmla="*/ 982822 w 1742110"/>
                    <a:gd name="connsiteY26" fmla="*/ 562000 h 656119"/>
                    <a:gd name="connsiteX27" fmla="*/ 1118571 w 1742110"/>
                    <a:gd name="connsiteY27" fmla="*/ 514488 h 656119"/>
                    <a:gd name="connsiteX28" fmla="*/ 1143232 w 1742110"/>
                    <a:gd name="connsiteY28" fmla="*/ 514488 h 656119"/>
                    <a:gd name="connsiteX29" fmla="*/ 1367218 w 1742110"/>
                    <a:gd name="connsiteY29" fmla="*/ 595259 h 656119"/>
                    <a:gd name="connsiteX30" fmla="*/ 1392105 w 1742110"/>
                    <a:gd name="connsiteY30" fmla="*/ 640282 h 656119"/>
                    <a:gd name="connsiteX31" fmla="*/ 1409300 w 1742110"/>
                    <a:gd name="connsiteY31" fmla="*/ 636210 h 656119"/>
                    <a:gd name="connsiteX32" fmla="*/ 1398214 w 1742110"/>
                    <a:gd name="connsiteY32" fmla="*/ 607929 h 656119"/>
                    <a:gd name="connsiteX33" fmla="*/ 1399797 w 1742110"/>
                    <a:gd name="connsiteY33" fmla="*/ 576707 h 656119"/>
                    <a:gd name="connsiteX34" fmla="*/ 1460658 w 1742110"/>
                    <a:gd name="connsiteY34" fmla="*/ 459736 h 656119"/>
                    <a:gd name="connsiteX35" fmla="*/ 1491428 w 1742110"/>
                    <a:gd name="connsiteY35" fmla="*/ 439600 h 656119"/>
                    <a:gd name="connsiteX36" fmla="*/ 1578307 w 1742110"/>
                    <a:gd name="connsiteY36" fmla="*/ 433039 h 656119"/>
                    <a:gd name="connsiteX37" fmla="*/ 1588488 w 1742110"/>
                    <a:gd name="connsiteY37" fmla="*/ 433718 h 656119"/>
                    <a:gd name="connsiteX38" fmla="*/ 1712020 w 1742110"/>
                    <a:gd name="connsiteY38" fmla="*/ 459963 h 656119"/>
                    <a:gd name="connsiteX39" fmla="*/ 1738717 w 1742110"/>
                    <a:gd name="connsiteY39" fmla="*/ 466750 h 656119"/>
                    <a:gd name="connsiteX40" fmla="*/ 1739622 w 1742110"/>
                    <a:gd name="connsiteY40" fmla="*/ 452044 h 656119"/>
                    <a:gd name="connsiteX41" fmla="*/ 1660888 w 1742110"/>
                    <a:gd name="connsiteY41" fmla="*/ 438921 h 656119"/>
                    <a:gd name="connsiteX42" fmla="*/ 1255225 w 1742110"/>
                    <a:gd name="connsiteY42" fmla="*/ 225117 h 656119"/>
                    <a:gd name="connsiteX43" fmla="*/ 1244591 w 1742110"/>
                    <a:gd name="connsiteY43" fmla="*/ 232583 h 656119"/>
                    <a:gd name="connsiteX44" fmla="*/ 1240745 w 1742110"/>
                    <a:gd name="connsiteY44" fmla="*/ 231904 h 656119"/>
                    <a:gd name="connsiteX45" fmla="*/ 862684 w 1742110"/>
                    <a:gd name="connsiteY45" fmla="*/ 186655 h 656119"/>
                    <a:gd name="connsiteX46" fmla="*/ 851146 w 1742110"/>
                    <a:gd name="connsiteY46" fmla="*/ 175569 h 656119"/>
                    <a:gd name="connsiteX47" fmla="*/ 862232 w 1742110"/>
                    <a:gd name="connsiteY47" fmla="*/ 164030 h 656119"/>
                    <a:gd name="connsiteX48" fmla="*/ 1248437 w 1742110"/>
                    <a:gd name="connsiteY48" fmla="*/ 210637 h 656119"/>
                    <a:gd name="connsiteX49" fmla="*/ 1255225 w 1742110"/>
                    <a:gd name="connsiteY49" fmla="*/ 225117 h 656119"/>
                    <a:gd name="connsiteX50" fmla="*/ 1438033 w 1742110"/>
                    <a:gd name="connsiteY50" fmla="*/ 361092 h 656119"/>
                    <a:gd name="connsiteX51" fmla="*/ 1430341 w 1742110"/>
                    <a:gd name="connsiteY51" fmla="*/ 363128 h 656119"/>
                    <a:gd name="connsiteX52" fmla="*/ 1416313 w 1742110"/>
                    <a:gd name="connsiteY52" fmla="*/ 354757 h 656119"/>
                    <a:gd name="connsiteX53" fmla="*/ 1422648 w 1742110"/>
                    <a:gd name="connsiteY53" fmla="*/ 333037 h 656119"/>
                    <a:gd name="connsiteX54" fmla="*/ 1467672 w 1742110"/>
                    <a:gd name="connsiteY54" fmla="*/ 260412 h 656119"/>
                    <a:gd name="connsiteX55" fmla="*/ 1402286 w 1742110"/>
                    <a:gd name="connsiteY55" fmla="*/ 196610 h 656119"/>
                    <a:gd name="connsiteX56" fmla="*/ 1024452 w 1742110"/>
                    <a:gd name="connsiteY56" fmla="*/ 130771 h 656119"/>
                    <a:gd name="connsiteX57" fmla="*/ 1010424 w 1742110"/>
                    <a:gd name="connsiteY57" fmla="*/ 112898 h 656119"/>
                    <a:gd name="connsiteX58" fmla="*/ 1028298 w 1742110"/>
                    <a:gd name="connsiteY58" fmla="*/ 98870 h 656119"/>
                    <a:gd name="connsiteX59" fmla="*/ 1412015 w 1742110"/>
                    <a:gd name="connsiteY59" fmla="*/ 165840 h 656119"/>
                    <a:gd name="connsiteX60" fmla="*/ 1499573 w 1742110"/>
                    <a:gd name="connsiteY60" fmla="*/ 257018 h 656119"/>
                    <a:gd name="connsiteX61" fmla="*/ 1438033 w 1742110"/>
                    <a:gd name="connsiteY61" fmla="*/ 361092 h 6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742110" h="656119">
                      <a:moveTo>
                        <a:pt x="1660888" y="438921"/>
                      </a:moveTo>
                      <a:cubicBezTo>
                        <a:pt x="1650707" y="437564"/>
                        <a:pt x="1638715" y="433491"/>
                        <a:pt x="1632607" y="425120"/>
                      </a:cubicBezTo>
                      <a:cubicBezTo>
                        <a:pt x="1626498" y="416749"/>
                        <a:pt x="1626951" y="409735"/>
                        <a:pt x="1628534" y="399781"/>
                      </a:cubicBezTo>
                      <a:lnTo>
                        <a:pt x="1663150" y="187107"/>
                      </a:lnTo>
                      <a:cubicBezTo>
                        <a:pt x="1664281" y="179415"/>
                        <a:pt x="1668128" y="172627"/>
                        <a:pt x="1673331" y="167197"/>
                      </a:cubicBezTo>
                      <a:cubicBezTo>
                        <a:pt x="1511111" y="76698"/>
                        <a:pt x="1233958" y="16969"/>
                        <a:pt x="919246" y="16969"/>
                      </a:cubicBezTo>
                      <a:cubicBezTo>
                        <a:pt x="609286" y="16969"/>
                        <a:pt x="335752" y="74888"/>
                        <a:pt x="172401" y="163125"/>
                      </a:cubicBezTo>
                      <a:lnTo>
                        <a:pt x="145251" y="269914"/>
                      </a:lnTo>
                      <a:cubicBezTo>
                        <a:pt x="143215" y="278059"/>
                        <a:pt x="138464" y="285299"/>
                        <a:pt x="131903" y="290276"/>
                      </a:cubicBezTo>
                      <a:lnTo>
                        <a:pt x="16969" y="379644"/>
                      </a:lnTo>
                      <a:cubicBezTo>
                        <a:pt x="17874" y="383943"/>
                        <a:pt x="18779" y="388468"/>
                        <a:pt x="20136" y="392767"/>
                      </a:cubicBezTo>
                      <a:lnTo>
                        <a:pt x="175342" y="409057"/>
                      </a:lnTo>
                      <a:cubicBezTo>
                        <a:pt x="189822" y="410640"/>
                        <a:pt x="202040" y="419690"/>
                        <a:pt x="207017" y="433265"/>
                      </a:cubicBezTo>
                      <a:lnTo>
                        <a:pt x="233036" y="500913"/>
                      </a:lnTo>
                      <a:cubicBezTo>
                        <a:pt x="236882" y="510868"/>
                        <a:pt x="236203" y="521954"/>
                        <a:pt x="231452" y="531457"/>
                      </a:cubicBezTo>
                      <a:cubicBezTo>
                        <a:pt x="229868" y="534624"/>
                        <a:pt x="227606" y="537339"/>
                        <a:pt x="225343" y="540054"/>
                      </a:cubicBezTo>
                      <a:lnTo>
                        <a:pt x="377382" y="500235"/>
                      </a:lnTo>
                      <a:cubicBezTo>
                        <a:pt x="394803" y="495710"/>
                        <a:pt x="412903" y="499103"/>
                        <a:pt x="427157" y="509737"/>
                      </a:cubicBezTo>
                      <a:lnTo>
                        <a:pt x="525348" y="582363"/>
                      </a:lnTo>
                      <a:cubicBezTo>
                        <a:pt x="535756" y="590055"/>
                        <a:pt x="542996" y="601141"/>
                        <a:pt x="546616" y="613359"/>
                      </a:cubicBezTo>
                      <a:lnTo>
                        <a:pt x="547068" y="604761"/>
                      </a:lnTo>
                      <a:cubicBezTo>
                        <a:pt x="547973" y="582363"/>
                        <a:pt x="561322" y="562679"/>
                        <a:pt x="581910" y="553629"/>
                      </a:cubicBezTo>
                      <a:lnTo>
                        <a:pt x="707478" y="497520"/>
                      </a:lnTo>
                      <a:cubicBezTo>
                        <a:pt x="715397" y="494126"/>
                        <a:pt x="723994" y="492542"/>
                        <a:pt x="733044" y="492542"/>
                      </a:cubicBezTo>
                      <a:lnTo>
                        <a:pt x="892323" y="497067"/>
                      </a:lnTo>
                      <a:cubicBezTo>
                        <a:pt x="920830" y="497972"/>
                        <a:pt x="944586" y="519013"/>
                        <a:pt x="948885" y="547068"/>
                      </a:cubicBezTo>
                      <a:cubicBezTo>
                        <a:pt x="948885" y="547068"/>
                        <a:pt x="966306" y="567883"/>
                        <a:pt x="982822" y="562000"/>
                      </a:cubicBezTo>
                      <a:lnTo>
                        <a:pt x="1118571" y="514488"/>
                      </a:lnTo>
                      <a:cubicBezTo>
                        <a:pt x="1126716" y="511547"/>
                        <a:pt x="1135313" y="511773"/>
                        <a:pt x="1143232" y="514488"/>
                      </a:cubicBezTo>
                      <a:cubicBezTo>
                        <a:pt x="1240292" y="548199"/>
                        <a:pt x="1358168" y="589829"/>
                        <a:pt x="1367218" y="595259"/>
                      </a:cubicBezTo>
                      <a:cubicBezTo>
                        <a:pt x="1371743" y="597974"/>
                        <a:pt x="1376268" y="600689"/>
                        <a:pt x="1392105" y="640282"/>
                      </a:cubicBezTo>
                      <a:cubicBezTo>
                        <a:pt x="1397987" y="638925"/>
                        <a:pt x="1403417" y="637567"/>
                        <a:pt x="1409300" y="636210"/>
                      </a:cubicBezTo>
                      <a:lnTo>
                        <a:pt x="1398214" y="607929"/>
                      </a:lnTo>
                      <a:cubicBezTo>
                        <a:pt x="1394141" y="597748"/>
                        <a:pt x="1394820" y="586435"/>
                        <a:pt x="1399797" y="576707"/>
                      </a:cubicBezTo>
                      <a:lnTo>
                        <a:pt x="1460658" y="459736"/>
                      </a:lnTo>
                      <a:cubicBezTo>
                        <a:pt x="1466767" y="448198"/>
                        <a:pt x="1478532" y="440505"/>
                        <a:pt x="1491428" y="439600"/>
                      </a:cubicBezTo>
                      <a:lnTo>
                        <a:pt x="1578307" y="433039"/>
                      </a:lnTo>
                      <a:cubicBezTo>
                        <a:pt x="1581475" y="432813"/>
                        <a:pt x="1585095" y="433039"/>
                        <a:pt x="1588488" y="433718"/>
                      </a:cubicBezTo>
                      <a:lnTo>
                        <a:pt x="1712020" y="459963"/>
                      </a:lnTo>
                      <a:cubicBezTo>
                        <a:pt x="1718807" y="461320"/>
                        <a:pt x="1724237" y="464035"/>
                        <a:pt x="1738717" y="466750"/>
                      </a:cubicBezTo>
                      <a:lnTo>
                        <a:pt x="1739622" y="452044"/>
                      </a:lnTo>
                      <a:lnTo>
                        <a:pt x="1660888" y="438921"/>
                      </a:lnTo>
                      <a:close/>
                      <a:moveTo>
                        <a:pt x="1255225" y="225117"/>
                      </a:moveTo>
                      <a:cubicBezTo>
                        <a:pt x="1253641" y="229868"/>
                        <a:pt x="1249116" y="232583"/>
                        <a:pt x="1244591" y="232583"/>
                      </a:cubicBezTo>
                      <a:cubicBezTo>
                        <a:pt x="1243234" y="232583"/>
                        <a:pt x="1242102" y="232357"/>
                        <a:pt x="1240745" y="231904"/>
                      </a:cubicBezTo>
                      <a:cubicBezTo>
                        <a:pt x="1101602" y="182582"/>
                        <a:pt x="864947" y="186655"/>
                        <a:pt x="862684" y="186655"/>
                      </a:cubicBezTo>
                      <a:cubicBezTo>
                        <a:pt x="856802" y="187333"/>
                        <a:pt x="851372" y="181904"/>
                        <a:pt x="851146" y="175569"/>
                      </a:cubicBezTo>
                      <a:cubicBezTo>
                        <a:pt x="850919" y="169234"/>
                        <a:pt x="855897" y="164256"/>
                        <a:pt x="862232" y="164030"/>
                      </a:cubicBezTo>
                      <a:cubicBezTo>
                        <a:pt x="872187" y="163804"/>
                        <a:pt x="1105449" y="159957"/>
                        <a:pt x="1248437" y="210637"/>
                      </a:cubicBezTo>
                      <a:cubicBezTo>
                        <a:pt x="1254320" y="212673"/>
                        <a:pt x="1257487" y="219234"/>
                        <a:pt x="1255225" y="225117"/>
                      </a:cubicBezTo>
                      <a:close/>
                      <a:moveTo>
                        <a:pt x="1438033" y="361092"/>
                      </a:moveTo>
                      <a:cubicBezTo>
                        <a:pt x="1435545" y="362450"/>
                        <a:pt x="1432830" y="363128"/>
                        <a:pt x="1430341" y="363128"/>
                      </a:cubicBezTo>
                      <a:cubicBezTo>
                        <a:pt x="1424685" y="363128"/>
                        <a:pt x="1419255" y="360187"/>
                        <a:pt x="1416313" y="354757"/>
                      </a:cubicBezTo>
                      <a:cubicBezTo>
                        <a:pt x="1412015" y="347065"/>
                        <a:pt x="1414956" y="337336"/>
                        <a:pt x="1422648" y="333037"/>
                      </a:cubicBezTo>
                      <a:cubicBezTo>
                        <a:pt x="1452739" y="316521"/>
                        <a:pt x="1470387" y="288014"/>
                        <a:pt x="1467672" y="260412"/>
                      </a:cubicBezTo>
                      <a:cubicBezTo>
                        <a:pt x="1464957" y="232357"/>
                        <a:pt x="1441201" y="209053"/>
                        <a:pt x="1402286" y="196610"/>
                      </a:cubicBezTo>
                      <a:cubicBezTo>
                        <a:pt x="1301832" y="164482"/>
                        <a:pt x="1027393" y="131224"/>
                        <a:pt x="1024452" y="130771"/>
                      </a:cubicBezTo>
                      <a:cubicBezTo>
                        <a:pt x="1015628" y="129640"/>
                        <a:pt x="1009293" y="121721"/>
                        <a:pt x="1010424" y="112898"/>
                      </a:cubicBezTo>
                      <a:cubicBezTo>
                        <a:pt x="1011555" y="104074"/>
                        <a:pt x="1019474" y="97739"/>
                        <a:pt x="1028298" y="98870"/>
                      </a:cubicBezTo>
                      <a:cubicBezTo>
                        <a:pt x="1039610" y="100228"/>
                        <a:pt x="1308619" y="133034"/>
                        <a:pt x="1412015" y="165840"/>
                      </a:cubicBezTo>
                      <a:cubicBezTo>
                        <a:pt x="1463599" y="182356"/>
                        <a:pt x="1495500" y="215614"/>
                        <a:pt x="1499573" y="257018"/>
                      </a:cubicBezTo>
                      <a:cubicBezTo>
                        <a:pt x="1503645" y="297743"/>
                        <a:pt x="1479437" y="338467"/>
                        <a:pt x="1438033" y="361092"/>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32" name="グラフィックス 224">
                <a:extLst>
                  <a:ext uri="{FF2B5EF4-FFF2-40B4-BE49-F238E27FC236}">
                    <a16:creationId xmlns:a16="http://schemas.microsoft.com/office/drawing/2014/main" id="{7324D07C-8FCB-4A6A-A230-4C726EA9D7DB}"/>
                  </a:ext>
                </a:extLst>
              </p:cNvPr>
              <p:cNvGrpSpPr/>
              <p:nvPr/>
            </p:nvGrpSpPr>
            <p:grpSpPr>
              <a:xfrm>
                <a:off x="1373907" y="3877695"/>
                <a:ext cx="250750" cy="196800"/>
                <a:chOff x="925674" y="0"/>
                <a:chExt cx="434009" cy="361320"/>
              </a:xfrm>
              <a:solidFill>
                <a:srgbClr val="009C89"/>
              </a:solidFill>
            </p:grpSpPr>
            <p:sp>
              <p:nvSpPr>
                <p:cNvPr id="633" name="フリーフォーム: 図形 186">
                  <a:extLst>
                    <a:ext uri="{FF2B5EF4-FFF2-40B4-BE49-F238E27FC236}">
                      <a16:creationId xmlns:a16="http://schemas.microsoft.com/office/drawing/2014/main" id="{7E06C691-43CB-43E0-B0EE-35D78E43B157}"/>
                    </a:ext>
                  </a:extLst>
                </p:cNvPr>
                <p:cNvSpPr/>
                <p:nvPr/>
              </p:nvSpPr>
              <p:spPr>
                <a:xfrm>
                  <a:off x="925674" y="161295"/>
                  <a:ext cx="190500" cy="200025"/>
                </a:xfrm>
                <a:custGeom>
                  <a:avLst/>
                  <a:gdLst>
                    <a:gd name="connsiteX0" fmla="*/ 184690 w 190500"/>
                    <a:gd name="connsiteY0" fmla="*/ 107918 h 200025"/>
                    <a:gd name="connsiteX1" fmla="*/ 145733 w 190500"/>
                    <a:gd name="connsiteY1" fmla="*/ 160306 h 200025"/>
                    <a:gd name="connsiteX2" fmla="*/ 101156 w 190500"/>
                    <a:gd name="connsiteY2" fmla="*/ 197358 h 200025"/>
                    <a:gd name="connsiteX3" fmla="*/ 67628 w 190500"/>
                    <a:gd name="connsiteY3" fmla="*/ 183071 h 200025"/>
                    <a:gd name="connsiteX4" fmla="*/ 56007 w 190500"/>
                    <a:gd name="connsiteY4" fmla="*/ 184785 h 200025"/>
                    <a:gd name="connsiteX5" fmla="*/ 7144 w 190500"/>
                    <a:gd name="connsiteY5" fmla="*/ 127730 h 200025"/>
                    <a:gd name="connsiteX6" fmla="*/ 23051 w 190500"/>
                    <a:gd name="connsiteY6" fmla="*/ 85630 h 200025"/>
                    <a:gd name="connsiteX7" fmla="*/ 22574 w 190500"/>
                    <a:gd name="connsiteY7" fmla="*/ 78200 h 200025"/>
                    <a:gd name="connsiteX8" fmla="*/ 71533 w 190500"/>
                    <a:gd name="connsiteY8" fmla="*/ 21145 h 200025"/>
                    <a:gd name="connsiteX9" fmla="*/ 87344 w 190500"/>
                    <a:gd name="connsiteY9" fmla="*/ 24384 h 200025"/>
                    <a:gd name="connsiteX10" fmla="*/ 116205 w 190500"/>
                    <a:gd name="connsiteY10" fmla="*/ 7144 h 200025"/>
                    <a:gd name="connsiteX11" fmla="*/ 150209 w 190500"/>
                    <a:gd name="connsiteY11" fmla="*/ 44005 h 200025"/>
                    <a:gd name="connsiteX12" fmla="*/ 148304 w 190500"/>
                    <a:gd name="connsiteY12" fmla="*/ 56388 h 200025"/>
                    <a:gd name="connsiteX13" fmla="*/ 184690 w 190500"/>
                    <a:gd name="connsiteY13" fmla="*/ 107918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500" h="200025">
                      <a:moveTo>
                        <a:pt x="184690" y="107918"/>
                      </a:moveTo>
                      <a:cubicBezTo>
                        <a:pt x="184690" y="133445"/>
                        <a:pt x="167926" y="154496"/>
                        <a:pt x="145733" y="160306"/>
                      </a:cubicBezTo>
                      <a:cubicBezTo>
                        <a:pt x="142875" y="181356"/>
                        <a:pt x="124016" y="197358"/>
                        <a:pt x="101156" y="197358"/>
                      </a:cubicBezTo>
                      <a:cubicBezTo>
                        <a:pt x="87916" y="197358"/>
                        <a:pt x="75914" y="191834"/>
                        <a:pt x="67628" y="183071"/>
                      </a:cubicBezTo>
                      <a:cubicBezTo>
                        <a:pt x="63913" y="184118"/>
                        <a:pt x="60103" y="184785"/>
                        <a:pt x="56007" y="184785"/>
                      </a:cubicBezTo>
                      <a:cubicBezTo>
                        <a:pt x="29051" y="184785"/>
                        <a:pt x="7144" y="159163"/>
                        <a:pt x="7144" y="127730"/>
                      </a:cubicBezTo>
                      <a:cubicBezTo>
                        <a:pt x="7144" y="110871"/>
                        <a:pt x="13240" y="96012"/>
                        <a:pt x="23051" y="85630"/>
                      </a:cubicBezTo>
                      <a:cubicBezTo>
                        <a:pt x="22765" y="83249"/>
                        <a:pt x="22574" y="80772"/>
                        <a:pt x="22574" y="78200"/>
                      </a:cubicBezTo>
                      <a:cubicBezTo>
                        <a:pt x="22574" y="46672"/>
                        <a:pt x="44482" y="21145"/>
                        <a:pt x="71533" y="21145"/>
                      </a:cubicBezTo>
                      <a:cubicBezTo>
                        <a:pt x="76962" y="21145"/>
                        <a:pt x="82296" y="22193"/>
                        <a:pt x="87344" y="24384"/>
                      </a:cubicBezTo>
                      <a:cubicBezTo>
                        <a:pt x="93440" y="14002"/>
                        <a:pt x="104108" y="7144"/>
                        <a:pt x="116205" y="7144"/>
                      </a:cubicBezTo>
                      <a:cubicBezTo>
                        <a:pt x="135065" y="7144"/>
                        <a:pt x="150209" y="23717"/>
                        <a:pt x="150209" y="44005"/>
                      </a:cubicBezTo>
                      <a:cubicBezTo>
                        <a:pt x="150209" y="48292"/>
                        <a:pt x="149543" y="52483"/>
                        <a:pt x="148304" y="56388"/>
                      </a:cubicBezTo>
                      <a:cubicBezTo>
                        <a:pt x="169259" y="62770"/>
                        <a:pt x="184690" y="83439"/>
                        <a:pt x="184690" y="107918"/>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34" name="フリーフォーム: 図形 187">
                  <a:extLst>
                    <a:ext uri="{FF2B5EF4-FFF2-40B4-BE49-F238E27FC236}">
                      <a16:creationId xmlns:a16="http://schemas.microsoft.com/office/drawing/2014/main" id="{441B6212-D89D-4583-AEC1-8E1514716852}"/>
                    </a:ext>
                  </a:extLst>
                </p:cNvPr>
                <p:cNvSpPr/>
                <p:nvPr/>
              </p:nvSpPr>
              <p:spPr>
                <a:xfrm>
                  <a:off x="1056236" y="0"/>
                  <a:ext cx="114300" cy="123825"/>
                </a:xfrm>
                <a:custGeom>
                  <a:avLst/>
                  <a:gdLst>
                    <a:gd name="connsiteX0" fmla="*/ 44603 w 114300"/>
                    <a:gd name="connsiteY0" fmla="*/ 118718 h 123825"/>
                    <a:gd name="connsiteX1" fmla="*/ 21648 w 114300"/>
                    <a:gd name="connsiteY1" fmla="*/ 86237 h 123825"/>
                    <a:gd name="connsiteX2" fmla="*/ 8503 w 114300"/>
                    <a:gd name="connsiteY2" fmla="*/ 53090 h 123825"/>
                    <a:gd name="connsiteX3" fmla="*/ 22791 w 114300"/>
                    <a:gd name="connsiteY3" fmla="*/ 35469 h 123825"/>
                    <a:gd name="connsiteX4" fmla="*/ 23934 w 114300"/>
                    <a:gd name="connsiteY4" fmla="*/ 28230 h 123825"/>
                    <a:gd name="connsiteX5" fmla="*/ 65558 w 114300"/>
                    <a:gd name="connsiteY5" fmla="*/ 8799 h 123825"/>
                    <a:gd name="connsiteX6" fmla="*/ 86894 w 114300"/>
                    <a:gd name="connsiteY6" fmla="*/ 25658 h 123825"/>
                    <a:gd name="connsiteX7" fmla="*/ 91276 w 114300"/>
                    <a:gd name="connsiteY7" fmla="*/ 26706 h 123825"/>
                    <a:gd name="connsiteX8" fmla="*/ 115183 w 114300"/>
                    <a:gd name="connsiteY8" fmla="*/ 65949 h 123825"/>
                    <a:gd name="connsiteX9" fmla="*/ 110516 w 114300"/>
                    <a:gd name="connsiteY9" fmla="*/ 74807 h 123825"/>
                    <a:gd name="connsiteX10" fmla="*/ 115183 w 114300"/>
                    <a:gd name="connsiteY10" fmla="*/ 95096 h 123825"/>
                    <a:gd name="connsiteX11" fmla="*/ 87942 w 114300"/>
                    <a:gd name="connsiteY11" fmla="*/ 109097 h 123825"/>
                    <a:gd name="connsiteX12" fmla="*/ 81179 w 114300"/>
                    <a:gd name="connsiteY12" fmla="*/ 105764 h 123825"/>
                    <a:gd name="connsiteX13" fmla="*/ 44603 w 114300"/>
                    <a:gd name="connsiteY13" fmla="*/ 118718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300" h="123825">
                      <a:moveTo>
                        <a:pt x="44603" y="118718"/>
                      </a:moveTo>
                      <a:cubicBezTo>
                        <a:pt x="29935" y="114241"/>
                        <a:pt x="20886" y="100620"/>
                        <a:pt x="21648" y="86237"/>
                      </a:cubicBezTo>
                      <a:cubicBezTo>
                        <a:pt x="10123" y="80808"/>
                        <a:pt x="4312" y="66806"/>
                        <a:pt x="8503" y="53090"/>
                      </a:cubicBezTo>
                      <a:cubicBezTo>
                        <a:pt x="10885" y="45185"/>
                        <a:pt x="16219" y="38898"/>
                        <a:pt x="22791" y="35469"/>
                      </a:cubicBezTo>
                      <a:cubicBezTo>
                        <a:pt x="22886" y="33088"/>
                        <a:pt x="23172" y="30611"/>
                        <a:pt x="23934" y="28230"/>
                      </a:cubicBezTo>
                      <a:cubicBezTo>
                        <a:pt x="28792" y="12038"/>
                        <a:pt x="47461" y="3275"/>
                        <a:pt x="65558" y="8799"/>
                      </a:cubicBezTo>
                      <a:cubicBezTo>
                        <a:pt x="75178" y="11752"/>
                        <a:pt x="82608" y="17943"/>
                        <a:pt x="86894" y="25658"/>
                      </a:cubicBezTo>
                      <a:cubicBezTo>
                        <a:pt x="88323" y="25849"/>
                        <a:pt x="89752" y="26230"/>
                        <a:pt x="91276" y="26706"/>
                      </a:cubicBezTo>
                      <a:cubicBezTo>
                        <a:pt x="109373" y="32135"/>
                        <a:pt x="120041" y="49757"/>
                        <a:pt x="115183" y="65949"/>
                      </a:cubicBezTo>
                      <a:cubicBezTo>
                        <a:pt x="114231" y="69188"/>
                        <a:pt x="112612" y="72236"/>
                        <a:pt x="110516" y="74807"/>
                      </a:cubicBezTo>
                      <a:cubicBezTo>
                        <a:pt x="115374" y="80237"/>
                        <a:pt x="117374" y="87857"/>
                        <a:pt x="115183" y="95096"/>
                      </a:cubicBezTo>
                      <a:cubicBezTo>
                        <a:pt x="111754" y="106430"/>
                        <a:pt x="99467" y="112622"/>
                        <a:pt x="87942" y="109097"/>
                      </a:cubicBezTo>
                      <a:cubicBezTo>
                        <a:pt x="85465" y="108335"/>
                        <a:pt x="83179" y="107192"/>
                        <a:pt x="81179" y="105764"/>
                      </a:cubicBezTo>
                      <a:cubicBezTo>
                        <a:pt x="73273" y="117289"/>
                        <a:pt x="58700" y="122909"/>
                        <a:pt x="44603" y="118718"/>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5" name="フリーフォーム: 図形 188">
                  <a:extLst>
                    <a:ext uri="{FF2B5EF4-FFF2-40B4-BE49-F238E27FC236}">
                      <a16:creationId xmlns:a16="http://schemas.microsoft.com/office/drawing/2014/main" id="{5A3C4420-2536-4C0C-9B57-6B0204962EF2}"/>
                    </a:ext>
                  </a:extLst>
                </p:cNvPr>
                <p:cNvSpPr/>
                <p:nvPr/>
              </p:nvSpPr>
              <p:spPr>
                <a:xfrm>
                  <a:off x="1188233" y="136457"/>
                  <a:ext cx="171450" cy="161925"/>
                </a:xfrm>
                <a:custGeom>
                  <a:avLst/>
                  <a:gdLst>
                    <a:gd name="connsiteX0" fmla="*/ 120251 w 171450"/>
                    <a:gd name="connsiteY0" fmla="*/ 152949 h 161925"/>
                    <a:gd name="connsiteX1" fmla="*/ 65006 w 171450"/>
                    <a:gd name="connsiteY1" fmla="*/ 141519 h 161925"/>
                    <a:gd name="connsiteX2" fmla="*/ 19286 w 171450"/>
                    <a:gd name="connsiteY2" fmla="*/ 119897 h 161925"/>
                    <a:gd name="connsiteX3" fmla="*/ 17000 w 171450"/>
                    <a:gd name="connsiteY3" fmla="*/ 87893 h 161925"/>
                    <a:gd name="connsiteX4" fmla="*/ 11190 w 171450"/>
                    <a:gd name="connsiteY4" fmla="*/ 79321 h 161925"/>
                    <a:gd name="connsiteX5" fmla="*/ 35479 w 171450"/>
                    <a:gd name="connsiteY5" fmla="*/ 18932 h 161925"/>
                    <a:gd name="connsiteX6" fmla="*/ 73864 w 171450"/>
                    <a:gd name="connsiteY6" fmla="*/ 15789 h 161925"/>
                    <a:gd name="connsiteX7" fmla="*/ 79389 w 171450"/>
                    <a:gd name="connsiteY7" fmla="*/ 12646 h 161925"/>
                    <a:gd name="connsiteX8" fmla="*/ 142063 w 171450"/>
                    <a:gd name="connsiteY8" fmla="*/ 30267 h 161925"/>
                    <a:gd name="connsiteX9" fmla="*/ 145778 w 171450"/>
                    <a:gd name="connsiteY9" fmla="*/ 44078 h 161925"/>
                    <a:gd name="connsiteX10" fmla="*/ 170257 w 171450"/>
                    <a:gd name="connsiteY10" fmla="*/ 60557 h 161925"/>
                    <a:gd name="connsiteX11" fmla="*/ 155494 w 171450"/>
                    <a:gd name="connsiteY11" fmla="*/ 101419 h 161925"/>
                    <a:gd name="connsiteX12" fmla="*/ 145302 w 171450"/>
                    <a:gd name="connsiteY12" fmla="*/ 104467 h 161925"/>
                    <a:gd name="connsiteX13" fmla="*/ 120251 w 171450"/>
                    <a:gd name="connsiteY13" fmla="*/ 152949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450" h="161925">
                      <a:moveTo>
                        <a:pt x="120251" y="152949"/>
                      </a:moveTo>
                      <a:cubicBezTo>
                        <a:pt x="100725" y="162569"/>
                        <a:pt x="78151" y="157140"/>
                        <a:pt x="65006" y="141519"/>
                      </a:cubicBezTo>
                      <a:cubicBezTo>
                        <a:pt x="47766" y="147139"/>
                        <a:pt x="28240" y="138090"/>
                        <a:pt x="19286" y="119897"/>
                      </a:cubicBezTo>
                      <a:cubicBezTo>
                        <a:pt x="14143" y="109420"/>
                        <a:pt x="13571" y="97704"/>
                        <a:pt x="17000" y="87893"/>
                      </a:cubicBezTo>
                      <a:cubicBezTo>
                        <a:pt x="14714" y="85322"/>
                        <a:pt x="12714" y="82464"/>
                        <a:pt x="11190" y="79321"/>
                      </a:cubicBezTo>
                      <a:cubicBezTo>
                        <a:pt x="617" y="57794"/>
                        <a:pt x="11476" y="30743"/>
                        <a:pt x="35479" y="18932"/>
                      </a:cubicBezTo>
                      <a:cubicBezTo>
                        <a:pt x="48337" y="12646"/>
                        <a:pt x="62053" y="11884"/>
                        <a:pt x="73864" y="15789"/>
                      </a:cubicBezTo>
                      <a:cubicBezTo>
                        <a:pt x="75484" y="14646"/>
                        <a:pt x="77389" y="13598"/>
                        <a:pt x="79389" y="12646"/>
                      </a:cubicBezTo>
                      <a:cubicBezTo>
                        <a:pt x="103392" y="835"/>
                        <a:pt x="131491" y="8645"/>
                        <a:pt x="142063" y="30267"/>
                      </a:cubicBezTo>
                      <a:cubicBezTo>
                        <a:pt x="144254" y="34649"/>
                        <a:pt x="145492" y="39221"/>
                        <a:pt x="145778" y="44078"/>
                      </a:cubicBezTo>
                      <a:cubicBezTo>
                        <a:pt x="156160" y="45031"/>
                        <a:pt x="165495" y="50936"/>
                        <a:pt x="170257" y="60557"/>
                      </a:cubicBezTo>
                      <a:cubicBezTo>
                        <a:pt x="177592" y="75606"/>
                        <a:pt x="170924" y="93894"/>
                        <a:pt x="155494" y="101419"/>
                      </a:cubicBezTo>
                      <a:cubicBezTo>
                        <a:pt x="152255" y="103038"/>
                        <a:pt x="148731" y="104086"/>
                        <a:pt x="145302" y="104467"/>
                      </a:cubicBezTo>
                      <a:cubicBezTo>
                        <a:pt x="148636" y="123707"/>
                        <a:pt x="138920" y="143710"/>
                        <a:pt x="120251" y="152949"/>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sp>
          <p:nvSpPr>
            <p:cNvPr id="625" name="テキスト ボックス 624">
              <a:extLst>
                <a:ext uri="{FF2B5EF4-FFF2-40B4-BE49-F238E27FC236}">
                  <a16:creationId xmlns:a16="http://schemas.microsoft.com/office/drawing/2014/main" id="{884FE4F7-89B6-405C-A60C-865525859216}"/>
                </a:ext>
              </a:extLst>
            </p:cNvPr>
            <p:cNvSpPr txBox="1"/>
            <p:nvPr/>
          </p:nvSpPr>
          <p:spPr>
            <a:xfrm>
              <a:off x="2061855" y="3079691"/>
              <a:ext cx="2780822" cy="387798"/>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温泉地で地域資源を楽しみ、</a:t>
              </a:r>
              <a:endParaRPr lang="en-US" altLang="ja-JP" dirty="0">
                <a:solidFill>
                  <a:prstClr val="black"/>
                </a:solidFill>
              </a:endParaRPr>
            </a:p>
            <a:p>
              <a:pPr lvl="0">
                <a:lnSpc>
                  <a:spcPct val="90000"/>
                </a:lnSpc>
                <a:defRPr/>
              </a:pPr>
              <a:r>
                <a:rPr lang="ja-JP" altLang="en-US" dirty="0">
                  <a:solidFill>
                    <a:prstClr val="black"/>
                  </a:solidFill>
                </a:rPr>
                <a:t>心身をリフレッシュする「新・湯治」</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626" name="グループ化 625">
              <a:extLst>
                <a:ext uri="{FF2B5EF4-FFF2-40B4-BE49-F238E27FC236}">
                  <a16:creationId xmlns:a16="http://schemas.microsoft.com/office/drawing/2014/main" id="{40B242D9-72E0-4513-AE6A-5C8E7C343C4D}"/>
                </a:ext>
              </a:extLst>
            </p:cNvPr>
            <p:cNvGrpSpPr/>
            <p:nvPr/>
          </p:nvGrpSpPr>
          <p:grpSpPr>
            <a:xfrm>
              <a:off x="2975982" y="2213707"/>
              <a:ext cx="2502036" cy="609106"/>
              <a:chOff x="1103426" y="5327393"/>
              <a:chExt cx="3339514" cy="812985"/>
            </a:xfrm>
          </p:grpSpPr>
          <p:sp>
            <p:nvSpPr>
              <p:cNvPr id="627" name="テキスト ボックス 626">
                <a:extLst>
                  <a:ext uri="{FF2B5EF4-FFF2-40B4-BE49-F238E27FC236}">
                    <a16:creationId xmlns:a16="http://schemas.microsoft.com/office/drawing/2014/main" id="{FAD4E960-E09F-4A36-81B7-B7D66BB9AC25}"/>
                  </a:ext>
                </a:extLst>
              </p:cNvPr>
              <p:cNvSpPr txBox="1"/>
              <p:nvPr/>
            </p:nvSpPr>
            <p:spPr>
              <a:xfrm>
                <a:off x="1941209" y="5357648"/>
                <a:ext cx="2501731" cy="776403"/>
              </a:xfrm>
              <a:prstGeom prst="rect">
                <a:avLst/>
              </a:prstGeom>
              <a:noFill/>
            </p:spPr>
            <p:txBody>
              <a:bodyPr wrap="square" lIns="0" tIns="0" rIns="0" bIns="0" rtlCol="0">
                <a:spAutoFit/>
              </a:bodyPr>
              <a:lstStyle>
                <a:defPPr>
                  <a:defRPr lang="ja-JP"/>
                </a:defPPr>
                <a:lvl1pPr algn="ctr">
                  <a:defRPr sz="1400" b="1"/>
                </a:lvl1pPr>
              </a:lstStyle>
              <a:p>
                <a:pPr lvl="0" algn="l">
                  <a:lnSpc>
                    <a:spcPct val="90000"/>
                  </a:lnSpc>
                  <a:defRPr/>
                </a:pPr>
                <a:r>
                  <a:rPr lang="ja-JP" altLang="en-US" dirty="0">
                    <a:solidFill>
                      <a:prstClr val="black"/>
                    </a:solidFill>
                  </a:rPr>
                  <a:t>温泉熱を利用した熱</a:t>
                </a:r>
                <a:r>
                  <a:rPr lang="ja-JP" altLang="en-US" dirty="0" smtClean="0">
                    <a:solidFill>
                      <a:prstClr val="black"/>
                    </a:solidFill>
                  </a:rPr>
                  <a:t>供給、</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ヒートポンプ・バイナリー発電の導入</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628" name="グループ化 627">
                <a:extLst>
                  <a:ext uri="{FF2B5EF4-FFF2-40B4-BE49-F238E27FC236}">
                    <a16:creationId xmlns:a16="http://schemas.microsoft.com/office/drawing/2014/main" id="{350A36EC-9F67-4FED-9782-BCF01F3BFEFD}"/>
                  </a:ext>
                </a:extLst>
              </p:cNvPr>
              <p:cNvGrpSpPr/>
              <p:nvPr/>
            </p:nvGrpSpPr>
            <p:grpSpPr>
              <a:xfrm>
                <a:off x="1103426" y="5327393"/>
                <a:ext cx="733137" cy="812985"/>
                <a:chOff x="1103426" y="5327393"/>
                <a:chExt cx="733137" cy="812985"/>
              </a:xfrm>
            </p:grpSpPr>
            <p:pic>
              <p:nvPicPr>
                <p:cNvPr id="629" name="グラフィックス 628">
                  <a:extLst>
                    <a:ext uri="{FF2B5EF4-FFF2-40B4-BE49-F238E27FC236}">
                      <a16:creationId xmlns:a16="http://schemas.microsoft.com/office/drawing/2014/main" id="{FADBAFFD-76E1-471F-886C-1A2D17664496}"/>
                    </a:ext>
                  </a:extLst>
                </p:cNvPr>
                <p:cNvPicPr>
                  <a:picLocks noChangeAspect="1"/>
                </p:cNvPicPr>
                <p:nvPr/>
              </p:nvPicPr>
              <p:blipFill>
                <a:blip r:embed="rId8">
                  <a:extLst>
                    <a:ext uri="{96DAC541-7B7A-43D3-8B79-37D633B846F1}">
                      <asvg:svgBlip xmlns="" xmlns:asvg="http://schemas.microsoft.com/office/drawing/2016/SVG/main" r:embed="rId9"/>
                    </a:ext>
                  </a:extLst>
                </a:blip>
                <a:stretch>
                  <a:fillRect/>
                </a:stretch>
              </p:blipFill>
              <p:spPr>
                <a:xfrm>
                  <a:off x="1335322" y="5492367"/>
                  <a:ext cx="320642" cy="393045"/>
                </a:xfrm>
                <a:prstGeom prst="rect">
                  <a:avLst/>
                </a:prstGeom>
              </p:spPr>
            </p:pic>
            <p:sp>
              <p:nvSpPr>
                <p:cNvPr id="630" name="Freeform 27">
                  <a:extLst>
                    <a:ext uri="{FF2B5EF4-FFF2-40B4-BE49-F238E27FC236}">
                      <a16:creationId xmlns:a16="http://schemas.microsoft.com/office/drawing/2014/main" id="{8A3BE703-40D3-4601-A1C1-0E53B9C6ED89}"/>
                    </a:ext>
                  </a:extLst>
                </p:cNvPr>
                <p:cNvSpPr>
                  <a:spLocks noEditPoints="1"/>
                </p:cNvSpPr>
                <p:nvPr/>
              </p:nvSpPr>
              <p:spPr bwMode="auto">
                <a:xfrm rot="2373961">
                  <a:off x="1103426" y="5327393"/>
                  <a:ext cx="733137" cy="812985"/>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grpSp>
      <p:sp>
        <p:nvSpPr>
          <p:cNvPr id="741" name="正方形/長方形 740"/>
          <p:cNvSpPr/>
          <p:nvPr/>
        </p:nvSpPr>
        <p:spPr>
          <a:xfrm>
            <a:off x="3609759" y="7233889"/>
            <a:ext cx="6836004" cy="216000"/>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smtClean="0">
              <a:solidFill>
                <a:schemeClr val="tx1"/>
              </a:solidFill>
              <a:latin typeface="Meiryo UI" panose="020B0604030504040204" pitchFamily="50" charset="-128"/>
              <a:ea typeface="Meiryo UI" panose="020B0604030504040204" pitchFamily="50" charset="-128"/>
            </a:endParaRPr>
          </a:p>
        </p:txBody>
      </p:sp>
      <p:sp>
        <p:nvSpPr>
          <p:cNvPr id="743" name="正方形/長方形 742"/>
          <p:cNvSpPr/>
          <p:nvPr/>
        </p:nvSpPr>
        <p:spPr>
          <a:xfrm>
            <a:off x="3289390" y="7165101"/>
            <a:ext cx="7408670" cy="323165"/>
          </a:xfrm>
          <a:prstGeom prst="rect">
            <a:avLst/>
          </a:prstGeom>
        </p:spPr>
        <p:txBody>
          <a:bodyPr wrap="square">
            <a:spAutoFit/>
          </a:bodyPr>
          <a:lstStyle/>
          <a:p>
            <a:pPr marL="85725" algn="ctr" defTabSz="457200">
              <a:lnSpc>
                <a:spcPts val="1800"/>
              </a:lnSpc>
              <a:defRPr/>
            </a:pPr>
            <a:r>
              <a:rPr kumimoji="0" lang="en-US" altLang="ja-JP" sz="800" dirty="0">
                <a:solidFill>
                  <a:prstClr val="black"/>
                </a:solidFill>
                <a:latin typeface="Meiryo UI" panose="020B0604030504040204" pitchFamily="50" charset="-128"/>
                <a:ea typeface="Meiryo UI" panose="020B0604030504040204" pitchFamily="50" charset="-128"/>
              </a:rPr>
              <a:t>※</a:t>
            </a:r>
            <a:r>
              <a:rPr kumimoji="0" lang="ja-JP" altLang="en-US" sz="800" dirty="0">
                <a:solidFill>
                  <a:prstClr val="black"/>
                </a:solidFill>
                <a:latin typeface="Meiryo UI" panose="020B0604030504040204" pitchFamily="50" charset="-128"/>
                <a:ea typeface="Meiryo UI" panose="020B0604030504040204" pitchFamily="50" charset="-128"/>
              </a:rPr>
              <a:t>このページに表示しているイラストは先行地域そのもののイメージであり、先行地域の外から再エネを供給する再エネ立地地域のイメージは紙面の都合上記載していない。</a:t>
            </a:r>
            <a:endParaRPr kumimoji="0" lang="en-US" altLang="ja-JP" sz="800" dirty="0">
              <a:solidFill>
                <a:prstClr val="black"/>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7103200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フリーフォーム 8"/>
          <p:cNvSpPr/>
          <p:nvPr/>
        </p:nvSpPr>
        <p:spPr>
          <a:xfrm>
            <a:off x="1997765" y="5342979"/>
            <a:ext cx="1769165" cy="880495"/>
          </a:xfrm>
          <a:custGeom>
            <a:avLst/>
            <a:gdLst>
              <a:gd name="connsiteX0" fmla="*/ 0 w 1769165"/>
              <a:gd name="connsiteY0" fmla="*/ 0 h 735495"/>
              <a:gd name="connsiteX1" fmla="*/ 0 w 1769165"/>
              <a:gd name="connsiteY1" fmla="*/ 735495 h 735495"/>
              <a:gd name="connsiteX2" fmla="*/ 387626 w 1769165"/>
              <a:gd name="connsiteY2" fmla="*/ 735495 h 735495"/>
              <a:gd name="connsiteX3" fmla="*/ 1769165 w 1769165"/>
              <a:gd name="connsiteY3" fmla="*/ 735495 h 735495"/>
            </a:gdLst>
            <a:ahLst/>
            <a:cxnLst>
              <a:cxn ang="0">
                <a:pos x="connsiteX0" y="connsiteY0"/>
              </a:cxn>
              <a:cxn ang="0">
                <a:pos x="connsiteX1" y="connsiteY1"/>
              </a:cxn>
              <a:cxn ang="0">
                <a:pos x="connsiteX2" y="connsiteY2"/>
              </a:cxn>
              <a:cxn ang="0">
                <a:pos x="connsiteX3" y="connsiteY3"/>
              </a:cxn>
            </a:cxnLst>
            <a:rect l="l" t="t" r="r" b="b"/>
            <a:pathLst>
              <a:path w="1769165" h="735495">
                <a:moveTo>
                  <a:pt x="0" y="0"/>
                </a:moveTo>
                <a:lnTo>
                  <a:pt x="0" y="735495"/>
                </a:lnTo>
                <a:lnTo>
                  <a:pt x="387626" y="735495"/>
                </a:lnTo>
                <a:lnTo>
                  <a:pt x="1769165" y="735495"/>
                </a:lnTo>
              </a:path>
            </a:pathLst>
          </a:custGeom>
          <a:noFill/>
          <a:ln w="38100">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8" name="グループ化 17">
            <a:extLst>
              <a:ext uri="{FF2B5EF4-FFF2-40B4-BE49-F238E27FC236}">
                <a16:creationId xmlns:a16="http://schemas.microsoft.com/office/drawing/2014/main" id="{3D9A728B-7767-4228-AB84-D6CB3CEE96B5}"/>
              </a:ext>
            </a:extLst>
          </p:cNvPr>
          <p:cNvGrpSpPr/>
          <p:nvPr/>
        </p:nvGrpSpPr>
        <p:grpSpPr>
          <a:xfrm>
            <a:off x="197280" y="841786"/>
            <a:ext cx="10321777" cy="5993847"/>
            <a:chOff x="197280" y="1059496"/>
            <a:chExt cx="10321777" cy="6297050"/>
          </a:xfrm>
        </p:grpSpPr>
        <p:grpSp>
          <p:nvGrpSpPr>
            <p:cNvPr id="16" name="グループ化 15">
              <a:extLst>
                <a:ext uri="{FF2B5EF4-FFF2-40B4-BE49-F238E27FC236}">
                  <a16:creationId xmlns:a16="http://schemas.microsoft.com/office/drawing/2014/main" id="{D574A675-61C6-4A6F-8B6D-78D65358E8EB}"/>
                </a:ext>
              </a:extLst>
            </p:cNvPr>
            <p:cNvGrpSpPr/>
            <p:nvPr/>
          </p:nvGrpSpPr>
          <p:grpSpPr>
            <a:xfrm>
              <a:off x="197280" y="1059496"/>
              <a:ext cx="10321777" cy="6297050"/>
              <a:chOff x="197280" y="1059496"/>
              <a:chExt cx="10321777" cy="6297050"/>
            </a:xfrm>
          </p:grpSpPr>
          <p:sp>
            <p:nvSpPr>
              <p:cNvPr id="6" name="正方形/長方形 5"/>
              <p:cNvSpPr/>
              <p:nvPr/>
            </p:nvSpPr>
            <p:spPr>
              <a:xfrm>
                <a:off x="197280" y="1059496"/>
                <a:ext cx="10321777" cy="62970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5" name="グループ化 14">
                <a:extLst>
                  <a:ext uri="{FF2B5EF4-FFF2-40B4-BE49-F238E27FC236}">
                    <a16:creationId xmlns:a16="http://schemas.microsoft.com/office/drawing/2014/main" id="{2945155B-DE16-469F-B18C-8C3659028524}"/>
                  </a:ext>
                </a:extLst>
              </p:cNvPr>
              <p:cNvGrpSpPr/>
              <p:nvPr/>
            </p:nvGrpSpPr>
            <p:grpSpPr>
              <a:xfrm>
                <a:off x="1253578" y="2673370"/>
                <a:ext cx="9258008" cy="4200727"/>
                <a:chOff x="1253578" y="2673370"/>
                <a:chExt cx="9258008" cy="4200727"/>
              </a:xfrm>
            </p:grpSpPr>
            <p:cxnSp>
              <p:nvCxnSpPr>
                <p:cNvPr id="23" name="直線コネクタ 22"/>
                <p:cNvCxnSpPr/>
                <p:nvPr/>
              </p:nvCxnSpPr>
              <p:spPr>
                <a:xfrm>
                  <a:off x="2774325" y="6874097"/>
                  <a:ext cx="6872183" cy="0"/>
                </a:xfrm>
                <a:prstGeom prst="line">
                  <a:avLst/>
                </a:prstGeom>
                <a:ln w="762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85" name="直線コネクタ 484"/>
                <p:cNvCxnSpPr>
                  <a:cxnSpLocks/>
                </p:cNvCxnSpPr>
                <p:nvPr/>
              </p:nvCxnSpPr>
              <p:spPr>
                <a:xfrm flipH="1">
                  <a:off x="7429476" y="2687756"/>
                  <a:ext cx="1799093" cy="1723584"/>
                </a:xfrm>
                <a:prstGeom prst="line">
                  <a:avLst/>
                </a:prstGeom>
                <a:ln w="762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89" name="直線コネクタ 488"/>
                <p:cNvCxnSpPr/>
                <p:nvPr/>
              </p:nvCxnSpPr>
              <p:spPr>
                <a:xfrm>
                  <a:off x="1253578" y="4433482"/>
                  <a:ext cx="8420892" cy="0"/>
                </a:xfrm>
                <a:prstGeom prst="line">
                  <a:avLst/>
                </a:prstGeom>
                <a:ln w="762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4" name="直線コネクタ 923"/>
                <p:cNvCxnSpPr>
                  <a:cxnSpLocks/>
                </p:cNvCxnSpPr>
                <p:nvPr/>
              </p:nvCxnSpPr>
              <p:spPr>
                <a:xfrm flipH="1">
                  <a:off x="3631503" y="4316548"/>
                  <a:ext cx="2102791" cy="2533472"/>
                </a:xfrm>
                <a:prstGeom prst="line">
                  <a:avLst/>
                </a:prstGeom>
                <a:ln w="762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1" name="直線コネクタ 620">
                  <a:extLst>
                    <a:ext uri="{FF2B5EF4-FFF2-40B4-BE49-F238E27FC236}">
                      <a16:creationId xmlns:a16="http://schemas.microsoft.com/office/drawing/2014/main" id="{E26DF5AC-FCAD-4CA7-B669-0A1361EB1544}"/>
                    </a:ext>
                  </a:extLst>
                </p:cNvPr>
                <p:cNvCxnSpPr/>
                <p:nvPr/>
              </p:nvCxnSpPr>
              <p:spPr>
                <a:xfrm flipV="1">
                  <a:off x="2771586" y="2673370"/>
                  <a:ext cx="7740000" cy="0"/>
                </a:xfrm>
                <a:prstGeom prst="line">
                  <a:avLst/>
                </a:prstGeom>
                <a:ln w="762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7" name="グループ化 16">
              <a:extLst>
                <a:ext uri="{FF2B5EF4-FFF2-40B4-BE49-F238E27FC236}">
                  <a16:creationId xmlns:a16="http://schemas.microsoft.com/office/drawing/2014/main" id="{44C9F281-F7ED-4788-A95F-B29902A2A2F9}"/>
                </a:ext>
              </a:extLst>
            </p:cNvPr>
            <p:cNvGrpSpPr/>
            <p:nvPr/>
          </p:nvGrpSpPr>
          <p:grpSpPr>
            <a:xfrm>
              <a:off x="197280" y="1079160"/>
              <a:ext cx="3371838" cy="3349027"/>
              <a:chOff x="197280" y="1079160"/>
              <a:chExt cx="3371838" cy="3349027"/>
            </a:xfrm>
          </p:grpSpPr>
          <p:sp>
            <p:nvSpPr>
              <p:cNvPr id="8" name="フリーフォーム 7"/>
              <p:cNvSpPr/>
              <p:nvPr/>
            </p:nvSpPr>
            <p:spPr>
              <a:xfrm>
                <a:off x="197280" y="1079160"/>
                <a:ext cx="3371838" cy="3349027"/>
              </a:xfrm>
              <a:custGeom>
                <a:avLst/>
                <a:gdLst>
                  <a:gd name="connsiteX0" fmla="*/ 3302000 w 3302000"/>
                  <a:gd name="connsiteY0" fmla="*/ 0 h 3296920"/>
                  <a:gd name="connsiteX1" fmla="*/ 0 w 3302000"/>
                  <a:gd name="connsiteY1" fmla="*/ 0 h 3296920"/>
                  <a:gd name="connsiteX2" fmla="*/ 0 w 3302000"/>
                  <a:gd name="connsiteY2" fmla="*/ 3296920 h 3296920"/>
                  <a:gd name="connsiteX3" fmla="*/ 1564640 w 3302000"/>
                  <a:gd name="connsiteY3" fmla="*/ 3296920 h 3296920"/>
                  <a:gd name="connsiteX4" fmla="*/ 3302000 w 3302000"/>
                  <a:gd name="connsiteY4" fmla="*/ 0 h 3296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0" h="3296920">
                    <a:moveTo>
                      <a:pt x="3302000" y="0"/>
                    </a:moveTo>
                    <a:lnTo>
                      <a:pt x="0" y="0"/>
                    </a:lnTo>
                    <a:lnTo>
                      <a:pt x="0" y="3296920"/>
                    </a:lnTo>
                    <a:lnTo>
                      <a:pt x="1564640" y="3296920"/>
                    </a:lnTo>
                    <a:lnTo>
                      <a:pt x="330200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27" name="フリーフォーム: 図形 578">
                <a:extLst>
                  <a:ext uri="{FF2B5EF4-FFF2-40B4-BE49-F238E27FC236}">
                    <a16:creationId xmlns:a16="http://schemas.microsoft.com/office/drawing/2014/main" id="{93BEF527-CA16-4865-9E72-6C511AEF8ACC}"/>
                  </a:ext>
                </a:extLst>
              </p:cNvPr>
              <p:cNvSpPr/>
              <p:nvPr/>
            </p:nvSpPr>
            <p:spPr>
              <a:xfrm>
                <a:off x="218163" y="1108349"/>
                <a:ext cx="2733039" cy="2666488"/>
              </a:xfrm>
              <a:custGeom>
                <a:avLst/>
                <a:gdLst>
                  <a:gd name="connsiteX0" fmla="*/ 0 w 2819400"/>
                  <a:gd name="connsiteY0" fmla="*/ 1371600 h 1379245"/>
                  <a:gd name="connsiteX1" fmla="*/ 0 w 2819400"/>
                  <a:gd name="connsiteY1" fmla="*/ 0 h 1379245"/>
                  <a:gd name="connsiteX2" fmla="*/ 2819400 w 2819400"/>
                  <a:gd name="connsiteY2" fmla="*/ 0 h 1379245"/>
                  <a:gd name="connsiteX3" fmla="*/ 2800350 w 2819400"/>
                  <a:gd name="connsiteY3" fmla="*/ 165100 h 1379245"/>
                  <a:gd name="connsiteX4" fmla="*/ 2781300 w 2819400"/>
                  <a:gd name="connsiteY4" fmla="*/ 247650 h 1379245"/>
                  <a:gd name="connsiteX5" fmla="*/ 2774950 w 2819400"/>
                  <a:gd name="connsiteY5" fmla="*/ 266700 h 1379245"/>
                  <a:gd name="connsiteX6" fmla="*/ 2749550 w 2819400"/>
                  <a:gd name="connsiteY6" fmla="*/ 304800 h 1379245"/>
                  <a:gd name="connsiteX7" fmla="*/ 2736850 w 2819400"/>
                  <a:gd name="connsiteY7" fmla="*/ 323850 h 1379245"/>
                  <a:gd name="connsiteX8" fmla="*/ 2730500 w 2819400"/>
                  <a:gd name="connsiteY8" fmla="*/ 342900 h 1379245"/>
                  <a:gd name="connsiteX9" fmla="*/ 2705100 w 2819400"/>
                  <a:gd name="connsiteY9" fmla="*/ 361950 h 1379245"/>
                  <a:gd name="connsiteX10" fmla="*/ 2692400 w 2819400"/>
                  <a:gd name="connsiteY10" fmla="*/ 381000 h 1379245"/>
                  <a:gd name="connsiteX11" fmla="*/ 2673350 w 2819400"/>
                  <a:gd name="connsiteY11" fmla="*/ 400050 h 1379245"/>
                  <a:gd name="connsiteX12" fmla="*/ 2609850 w 2819400"/>
                  <a:gd name="connsiteY12" fmla="*/ 476250 h 1379245"/>
                  <a:gd name="connsiteX13" fmla="*/ 2552700 w 2819400"/>
                  <a:gd name="connsiteY13" fmla="*/ 514350 h 1379245"/>
                  <a:gd name="connsiteX14" fmla="*/ 2533650 w 2819400"/>
                  <a:gd name="connsiteY14" fmla="*/ 527050 h 1379245"/>
                  <a:gd name="connsiteX15" fmla="*/ 2489200 w 2819400"/>
                  <a:gd name="connsiteY15" fmla="*/ 539750 h 1379245"/>
                  <a:gd name="connsiteX16" fmla="*/ 2470150 w 2819400"/>
                  <a:gd name="connsiteY16" fmla="*/ 552450 h 1379245"/>
                  <a:gd name="connsiteX17" fmla="*/ 2419350 w 2819400"/>
                  <a:gd name="connsiteY17" fmla="*/ 565150 h 1379245"/>
                  <a:gd name="connsiteX18" fmla="*/ 2400300 w 2819400"/>
                  <a:gd name="connsiteY18" fmla="*/ 577850 h 1379245"/>
                  <a:gd name="connsiteX19" fmla="*/ 2349500 w 2819400"/>
                  <a:gd name="connsiteY19" fmla="*/ 590550 h 1379245"/>
                  <a:gd name="connsiteX20" fmla="*/ 2260600 w 2819400"/>
                  <a:gd name="connsiteY20" fmla="*/ 615950 h 1379245"/>
                  <a:gd name="connsiteX21" fmla="*/ 2203450 w 2819400"/>
                  <a:gd name="connsiteY21" fmla="*/ 628650 h 1379245"/>
                  <a:gd name="connsiteX22" fmla="*/ 2165350 w 2819400"/>
                  <a:gd name="connsiteY22" fmla="*/ 641350 h 1379245"/>
                  <a:gd name="connsiteX23" fmla="*/ 2114550 w 2819400"/>
                  <a:gd name="connsiteY23" fmla="*/ 660400 h 1379245"/>
                  <a:gd name="connsiteX24" fmla="*/ 2089150 w 2819400"/>
                  <a:gd name="connsiteY24" fmla="*/ 673100 h 1379245"/>
                  <a:gd name="connsiteX25" fmla="*/ 2038350 w 2819400"/>
                  <a:gd name="connsiteY25" fmla="*/ 685800 h 1379245"/>
                  <a:gd name="connsiteX26" fmla="*/ 1981200 w 2819400"/>
                  <a:gd name="connsiteY26" fmla="*/ 723900 h 1379245"/>
                  <a:gd name="connsiteX27" fmla="*/ 1962150 w 2819400"/>
                  <a:gd name="connsiteY27" fmla="*/ 736600 h 1379245"/>
                  <a:gd name="connsiteX28" fmla="*/ 1924050 w 2819400"/>
                  <a:gd name="connsiteY28" fmla="*/ 781050 h 1379245"/>
                  <a:gd name="connsiteX29" fmla="*/ 1905000 w 2819400"/>
                  <a:gd name="connsiteY29" fmla="*/ 806450 h 1379245"/>
                  <a:gd name="connsiteX30" fmla="*/ 1892300 w 2819400"/>
                  <a:gd name="connsiteY30" fmla="*/ 825500 h 1379245"/>
                  <a:gd name="connsiteX31" fmla="*/ 1854200 w 2819400"/>
                  <a:gd name="connsiteY31" fmla="*/ 869950 h 1379245"/>
                  <a:gd name="connsiteX32" fmla="*/ 1841500 w 2819400"/>
                  <a:gd name="connsiteY32" fmla="*/ 889000 h 1379245"/>
                  <a:gd name="connsiteX33" fmla="*/ 1797050 w 2819400"/>
                  <a:gd name="connsiteY33" fmla="*/ 946150 h 1379245"/>
                  <a:gd name="connsiteX34" fmla="*/ 1771650 w 2819400"/>
                  <a:gd name="connsiteY34" fmla="*/ 990600 h 1379245"/>
                  <a:gd name="connsiteX35" fmla="*/ 1746250 w 2819400"/>
                  <a:gd name="connsiteY35" fmla="*/ 1009650 h 1379245"/>
                  <a:gd name="connsiteX36" fmla="*/ 1708150 w 2819400"/>
                  <a:gd name="connsiteY36" fmla="*/ 1047750 h 1379245"/>
                  <a:gd name="connsiteX37" fmla="*/ 1689100 w 2819400"/>
                  <a:gd name="connsiteY37" fmla="*/ 1066800 h 1379245"/>
                  <a:gd name="connsiteX38" fmla="*/ 1657350 w 2819400"/>
                  <a:gd name="connsiteY38" fmla="*/ 1092200 h 1379245"/>
                  <a:gd name="connsiteX39" fmla="*/ 1638300 w 2819400"/>
                  <a:gd name="connsiteY39" fmla="*/ 1111250 h 1379245"/>
                  <a:gd name="connsiteX40" fmla="*/ 1612900 w 2819400"/>
                  <a:gd name="connsiteY40" fmla="*/ 1117600 h 1379245"/>
                  <a:gd name="connsiteX41" fmla="*/ 1549400 w 2819400"/>
                  <a:gd name="connsiteY41" fmla="*/ 1162050 h 1379245"/>
                  <a:gd name="connsiteX42" fmla="*/ 1530350 w 2819400"/>
                  <a:gd name="connsiteY42" fmla="*/ 1174750 h 1379245"/>
                  <a:gd name="connsiteX43" fmla="*/ 1479550 w 2819400"/>
                  <a:gd name="connsiteY43" fmla="*/ 1193800 h 1379245"/>
                  <a:gd name="connsiteX44" fmla="*/ 1454150 w 2819400"/>
                  <a:gd name="connsiteY44" fmla="*/ 1200150 h 1379245"/>
                  <a:gd name="connsiteX45" fmla="*/ 1435100 w 2819400"/>
                  <a:gd name="connsiteY45" fmla="*/ 1206500 h 1379245"/>
                  <a:gd name="connsiteX46" fmla="*/ 1409700 w 2819400"/>
                  <a:gd name="connsiteY46" fmla="*/ 1212850 h 1379245"/>
                  <a:gd name="connsiteX47" fmla="*/ 1371600 w 2819400"/>
                  <a:gd name="connsiteY47" fmla="*/ 1225550 h 1379245"/>
                  <a:gd name="connsiteX48" fmla="*/ 1346200 w 2819400"/>
                  <a:gd name="connsiteY48" fmla="*/ 1231900 h 1379245"/>
                  <a:gd name="connsiteX49" fmla="*/ 1327150 w 2819400"/>
                  <a:gd name="connsiteY49" fmla="*/ 1238250 h 1379245"/>
                  <a:gd name="connsiteX50" fmla="*/ 1276350 w 2819400"/>
                  <a:gd name="connsiteY50" fmla="*/ 1250950 h 1379245"/>
                  <a:gd name="connsiteX51" fmla="*/ 1257300 w 2819400"/>
                  <a:gd name="connsiteY51" fmla="*/ 1257300 h 1379245"/>
                  <a:gd name="connsiteX52" fmla="*/ 1187450 w 2819400"/>
                  <a:gd name="connsiteY52" fmla="*/ 1263650 h 1379245"/>
                  <a:gd name="connsiteX53" fmla="*/ 1079500 w 2819400"/>
                  <a:gd name="connsiteY53" fmla="*/ 1276350 h 1379245"/>
                  <a:gd name="connsiteX54" fmla="*/ 1028700 w 2819400"/>
                  <a:gd name="connsiteY54" fmla="*/ 1282700 h 1379245"/>
                  <a:gd name="connsiteX55" fmla="*/ 965200 w 2819400"/>
                  <a:gd name="connsiteY55" fmla="*/ 1289050 h 1379245"/>
                  <a:gd name="connsiteX56" fmla="*/ 609600 w 2819400"/>
                  <a:gd name="connsiteY56" fmla="*/ 1289050 h 1379245"/>
                  <a:gd name="connsiteX57" fmla="*/ 571500 w 2819400"/>
                  <a:gd name="connsiteY57" fmla="*/ 1295400 h 1379245"/>
                  <a:gd name="connsiteX58" fmla="*/ 527050 w 2819400"/>
                  <a:gd name="connsiteY58" fmla="*/ 1301750 h 1379245"/>
                  <a:gd name="connsiteX59" fmla="*/ 476250 w 2819400"/>
                  <a:gd name="connsiteY59" fmla="*/ 1314450 h 1379245"/>
                  <a:gd name="connsiteX60" fmla="*/ 425450 w 2819400"/>
                  <a:gd name="connsiteY60" fmla="*/ 1339850 h 1379245"/>
                  <a:gd name="connsiteX61" fmla="*/ 374650 w 2819400"/>
                  <a:gd name="connsiteY61" fmla="*/ 1352550 h 1379245"/>
                  <a:gd name="connsiteX62" fmla="*/ 355600 w 2819400"/>
                  <a:gd name="connsiteY62" fmla="*/ 1358900 h 1379245"/>
                  <a:gd name="connsiteX63" fmla="*/ 311150 w 2819400"/>
                  <a:gd name="connsiteY63" fmla="*/ 1365250 h 1379245"/>
                  <a:gd name="connsiteX64" fmla="*/ 292100 w 2819400"/>
                  <a:gd name="connsiteY64" fmla="*/ 1371600 h 1379245"/>
                  <a:gd name="connsiteX65" fmla="*/ 0 w 2819400"/>
                  <a:gd name="connsiteY65" fmla="*/ 1371600 h 137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819400" h="1379245">
                    <a:moveTo>
                      <a:pt x="0" y="1371600"/>
                    </a:moveTo>
                    <a:lnTo>
                      <a:pt x="0" y="0"/>
                    </a:lnTo>
                    <a:lnTo>
                      <a:pt x="2819400" y="0"/>
                    </a:lnTo>
                    <a:lnTo>
                      <a:pt x="2800350" y="165100"/>
                    </a:lnTo>
                    <a:cubicBezTo>
                      <a:pt x="2798148" y="175009"/>
                      <a:pt x="2786842" y="228255"/>
                      <a:pt x="2781300" y="247650"/>
                    </a:cubicBezTo>
                    <a:cubicBezTo>
                      <a:pt x="2779461" y="254086"/>
                      <a:pt x="2778201" y="260849"/>
                      <a:pt x="2774950" y="266700"/>
                    </a:cubicBezTo>
                    <a:cubicBezTo>
                      <a:pt x="2767537" y="280043"/>
                      <a:pt x="2758017" y="292100"/>
                      <a:pt x="2749550" y="304800"/>
                    </a:cubicBezTo>
                    <a:cubicBezTo>
                      <a:pt x="2745317" y="311150"/>
                      <a:pt x="2739263" y="316610"/>
                      <a:pt x="2736850" y="323850"/>
                    </a:cubicBezTo>
                    <a:cubicBezTo>
                      <a:pt x="2734733" y="330200"/>
                      <a:pt x="2734785" y="337758"/>
                      <a:pt x="2730500" y="342900"/>
                    </a:cubicBezTo>
                    <a:cubicBezTo>
                      <a:pt x="2723725" y="351030"/>
                      <a:pt x="2712584" y="354466"/>
                      <a:pt x="2705100" y="361950"/>
                    </a:cubicBezTo>
                    <a:cubicBezTo>
                      <a:pt x="2699704" y="367346"/>
                      <a:pt x="2697286" y="375137"/>
                      <a:pt x="2692400" y="381000"/>
                    </a:cubicBezTo>
                    <a:cubicBezTo>
                      <a:pt x="2686651" y="387899"/>
                      <a:pt x="2678863" y="392961"/>
                      <a:pt x="2673350" y="400050"/>
                    </a:cubicBezTo>
                    <a:cubicBezTo>
                      <a:pt x="2648120" y="432489"/>
                      <a:pt x="2646820" y="451603"/>
                      <a:pt x="2609850" y="476250"/>
                    </a:cubicBezTo>
                    <a:lnTo>
                      <a:pt x="2552700" y="514350"/>
                    </a:lnTo>
                    <a:cubicBezTo>
                      <a:pt x="2546350" y="518583"/>
                      <a:pt x="2541054" y="525199"/>
                      <a:pt x="2533650" y="527050"/>
                    </a:cubicBezTo>
                    <a:cubicBezTo>
                      <a:pt x="2525512" y="529085"/>
                      <a:pt x="2498310" y="535195"/>
                      <a:pt x="2489200" y="539750"/>
                    </a:cubicBezTo>
                    <a:cubicBezTo>
                      <a:pt x="2482374" y="543163"/>
                      <a:pt x="2477322" y="549842"/>
                      <a:pt x="2470150" y="552450"/>
                    </a:cubicBezTo>
                    <a:cubicBezTo>
                      <a:pt x="2453746" y="558415"/>
                      <a:pt x="2419350" y="565150"/>
                      <a:pt x="2419350" y="565150"/>
                    </a:cubicBezTo>
                    <a:cubicBezTo>
                      <a:pt x="2413000" y="569383"/>
                      <a:pt x="2407126" y="574437"/>
                      <a:pt x="2400300" y="577850"/>
                    </a:cubicBezTo>
                    <a:cubicBezTo>
                      <a:pt x="2384886" y="585557"/>
                      <a:pt x="2365441" y="586203"/>
                      <a:pt x="2349500" y="590550"/>
                    </a:cubicBezTo>
                    <a:cubicBezTo>
                      <a:pt x="2282927" y="608706"/>
                      <a:pt x="2339922" y="600086"/>
                      <a:pt x="2260600" y="615950"/>
                    </a:cubicBezTo>
                    <a:cubicBezTo>
                      <a:pt x="2242473" y="619575"/>
                      <a:pt x="2221385" y="623269"/>
                      <a:pt x="2203450" y="628650"/>
                    </a:cubicBezTo>
                    <a:cubicBezTo>
                      <a:pt x="2190628" y="632497"/>
                      <a:pt x="2177324" y="635363"/>
                      <a:pt x="2165350" y="641350"/>
                    </a:cubicBezTo>
                    <a:cubicBezTo>
                      <a:pt x="2094633" y="676708"/>
                      <a:pt x="2183717" y="634462"/>
                      <a:pt x="2114550" y="660400"/>
                    </a:cubicBezTo>
                    <a:cubicBezTo>
                      <a:pt x="2105687" y="663724"/>
                      <a:pt x="2098130" y="670107"/>
                      <a:pt x="2089150" y="673100"/>
                    </a:cubicBezTo>
                    <a:cubicBezTo>
                      <a:pt x="2072591" y="678620"/>
                      <a:pt x="2038350" y="685800"/>
                      <a:pt x="2038350" y="685800"/>
                    </a:cubicBezTo>
                    <a:lnTo>
                      <a:pt x="1981200" y="723900"/>
                    </a:lnTo>
                    <a:cubicBezTo>
                      <a:pt x="1974850" y="728133"/>
                      <a:pt x="1966729" y="730495"/>
                      <a:pt x="1962150" y="736600"/>
                    </a:cubicBezTo>
                    <a:cubicBezTo>
                      <a:pt x="1906442" y="810878"/>
                      <a:pt x="1977117" y="719138"/>
                      <a:pt x="1924050" y="781050"/>
                    </a:cubicBezTo>
                    <a:cubicBezTo>
                      <a:pt x="1917162" y="789085"/>
                      <a:pt x="1911151" y="797838"/>
                      <a:pt x="1905000" y="806450"/>
                    </a:cubicBezTo>
                    <a:cubicBezTo>
                      <a:pt x="1900564" y="812660"/>
                      <a:pt x="1897186" y="819637"/>
                      <a:pt x="1892300" y="825500"/>
                    </a:cubicBezTo>
                    <a:cubicBezTo>
                      <a:pt x="1846145" y="880886"/>
                      <a:pt x="1901762" y="803363"/>
                      <a:pt x="1854200" y="869950"/>
                    </a:cubicBezTo>
                    <a:cubicBezTo>
                      <a:pt x="1849764" y="876160"/>
                      <a:pt x="1846079" y="882895"/>
                      <a:pt x="1841500" y="889000"/>
                    </a:cubicBezTo>
                    <a:cubicBezTo>
                      <a:pt x="1827020" y="908307"/>
                      <a:pt x="1807843" y="924564"/>
                      <a:pt x="1797050" y="946150"/>
                    </a:cubicBezTo>
                    <a:cubicBezTo>
                      <a:pt x="1792070" y="956111"/>
                      <a:pt x="1780625" y="981625"/>
                      <a:pt x="1771650" y="990600"/>
                    </a:cubicBezTo>
                    <a:cubicBezTo>
                      <a:pt x="1764166" y="998084"/>
                      <a:pt x="1754117" y="1002570"/>
                      <a:pt x="1746250" y="1009650"/>
                    </a:cubicBezTo>
                    <a:cubicBezTo>
                      <a:pt x="1732900" y="1021665"/>
                      <a:pt x="1720850" y="1035050"/>
                      <a:pt x="1708150" y="1047750"/>
                    </a:cubicBezTo>
                    <a:cubicBezTo>
                      <a:pt x="1701800" y="1054100"/>
                      <a:pt x="1696112" y="1061190"/>
                      <a:pt x="1689100" y="1066800"/>
                    </a:cubicBezTo>
                    <a:cubicBezTo>
                      <a:pt x="1678517" y="1075267"/>
                      <a:pt x="1667550" y="1083275"/>
                      <a:pt x="1657350" y="1092200"/>
                    </a:cubicBezTo>
                    <a:cubicBezTo>
                      <a:pt x="1650592" y="1098114"/>
                      <a:pt x="1646097" y="1106795"/>
                      <a:pt x="1638300" y="1111250"/>
                    </a:cubicBezTo>
                    <a:cubicBezTo>
                      <a:pt x="1630723" y="1115580"/>
                      <a:pt x="1621367" y="1115483"/>
                      <a:pt x="1612900" y="1117600"/>
                    </a:cubicBezTo>
                    <a:cubicBezTo>
                      <a:pt x="1575289" y="1145808"/>
                      <a:pt x="1596306" y="1130779"/>
                      <a:pt x="1549400" y="1162050"/>
                    </a:cubicBezTo>
                    <a:cubicBezTo>
                      <a:pt x="1543050" y="1166283"/>
                      <a:pt x="1537436" y="1171916"/>
                      <a:pt x="1530350" y="1174750"/>
                    </a:cubicBezTo>
                    <a:cubicBezTo>
                      <a:pt x="1513575" y="1181460"/>
                      <a:pt x="1496970" y="1188823"/>
                      <a:pt x="1479550" y="1193800"/>
                    </a:cubicBezTo>
                    <a:cubicBezTo>
                      <a:pt x="1471159" y="1196198"/>
                      <a:pt x="1462541" y="1197752"/>
                      <a:pt x="1454150" y="1200150"/>
                    </a:cubicBezTo>
                    <a:cubicBezTo>
                      <a:pt x="1447714" y="1201989"/>
                      <a:pt x="1441536" y="1204661"/>
                      <a:pt x="1435100" y="1206500"/>
                    </a:cubicBezTo>
                    <a:cubicBezTo>
                      <a:pt x="1426709" y="1208898"/>
                      <a:pt x="1418059" y="1210342"/>
                      <a:pt x="1409700" y="1212850"/>
                    </a:cubicBezTo>
                    <a:cubicBezTo>
                      <a:pt x="1396878" y="1216697"/>
                      <a:pt x="1384587" y="1222303"/>
                      <a:pt x="1371600" y="1225550"/>
                    </a:cubicBezTo>
                    <a:cubicBezTo>
                      <a:pt x="1363133" y="1227667"/>
                      <a:pt x="1354591" y="1229502"/>
                      <a:pt x="1346200" y="1231900"/>
                    </a:cubicBezTo>
                    <a:cubicBezTo>
                      <a:pt x="1339764" y="1233739"/>
                      <a:pt x="1333608" y="1236489"/>
                      <a:pt x="1327150" y="1238250"/>
                    </a:cubicBezTo>
                    <a:cubicBezTo>
                      <a:pt x="1310311" y="1242843"/>
                      <a:pt x="1292909" y="1245430"/>
                      <a:pt x="1276350" y="1250950"/>
                    </a:cubicBezTo>
                    <a:cubicBezTo>
                      <a:pt x="1270000" y="1253067"/>
                      <a:pt x="1263926" y="1256353"/>
                      <a:pt x="1257300" y="1257300"/>
                    </a:cubicBezTo>
                    <a:cubicBezTo>
                      <a:pt x="1234156" y="1260606"/>
                      <a:pt x="1210733" y="1261533"/>
                      <a:pt x="1187450" y="1263650"/>
                    </a:cubicBezTo>
                    <a:cubicBezTo>
                      <a:pt x="1124570" y="1276226"/>
                      <a:pt x="1180948" y="1266205"/>
                      <a:pt x="1079500" y="1276350"/>
                    </a:cubicBezTo>
                    <a:cubicBezTo>
                      <a:pt x="1062520" y="1278048"/>
                      <a:pt x="1045661" y="1280815"/>
                      <a:pt x="1028700" y="1282700"/>
                    </a:cubicBezTo>
                    <a:cubicBezTo>
                      <a:pt x="1007558" y="1285049"/>
                      <a:pt x="986367" y="1286933"/>
                      <a:pt x="965200" y="1289050"/>
                    </a:cubicBezTo>
                    <a:cubicBezTo>
                      <a:pt x="789203" y="1281398"/>
                      <a:pt x="810681" y="1278738"/>
                      <a:pt x="609600" y="1289050"/>
                    </a:cubicBezTo>
                    <a:cubicBezTo>
                      <a:pt x="596742" y="1289709"/>
                      <a:pt x="584225" y="1293442"/>
                      <a:pt x="571500" y="1295400"/>
                    </a:cubicBezTo>
                    <a:cubicBezTo>
                      <a:pt x="556707" y="1297676"/>
                      <a:pt x="541726" y="1298815"/>
                      <a:pt x="527050" y="1301750"/>
                    </a:cubicBezTo>
                    <a:cubicBezTo>
                      <a:pt x="509934" y="1305173"/>
                      <a:pt x="491862" y="1306644"/>
                      <a:pt x="476250" y="1314450"/>
                    </a:cubicBezTo>
                    <a:cubicBezTo>
                      <a:pt x="459317" y="1322917"/>
                      <a:pt x="443817" y="1335258"/>
                      <a:pt x="425450" y="1339850"/>
                    </a:cubicBezTo>
                    <a:cubicBezTo>
                      <a:pt x="408517" y="1344083"/>
                      <a:pt x="391489" y="1347957"/>
                      <a:pt x="374650" y="1352550"/>
                    </a:cubicBezTo>
                    <a:cubicBezTo>
                      <a:pt x="368192" y="1354311"/>
                      <a:pt x="362164" y="1357587"/>
                      <a:pt x="355600" y="1358900"/>
                    </a:cubicBezTo>
                    <a:cubicBezTo>
                      <a:pt x="340924" y="1361835"/>
                      <a:pt x="325967" y="1363133"/>
                      <a:pt x="311150" y="1365250"/>
                    </a:cubicBezTo>
                    <a:cubicBezTo>
                      <a:pt x="304800" y="1367367"/>
                      <a:pt x="298726" y="1370653"/>
                      <a:pt x="292100" y="1371600"/>
                    </a:cubicBezTo>
                    <a:cubicBezTo>
                      <a:pt x="198017" y="1385040"/>
                      <a:pt x="65537" y="1377950"/>
                      <a:pt x="0" y="1371600"/>
                    </a:cubicBezTo>
                    <a:close/>
                  </a:path>
                </a:pathLst>
              </a:cu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grpSp>
      <p:sp>
        <p:nvSpPr>
          <p:cNvPr id="2" name="タイトル 1">
            <a:extLst>
              <a:ext uri="{FF2B5EF4-FFF2-40B4-BE49-F238E27FC236}">
                <a16:creationId xmlns:a16="http://schemas.microsoft.com/office/drawing/2014/main" id="{49813451-00E8-41EA-B388-9B643FBDBA9E}"/>
              </a:ext>
            </a:extLst>
          </p:cNvPr>
          <p:cNvSpPr>
            <a:spLocks noGrp="1"/>
          </p:cNvSpPr>
          <p:nvPr>
            <p:ph type="title"/>
          </p:nvPr>
        </p:nvSpPr>
        <p:spPr/>
        <p:txBody>
          <a:bodyPr/>
          <a:lstStyle/>
          <a:p>
            <a:r>
              <a:rPr lang="en-US" altLang="ja-JP" sz="2700" dirty="0"/>
              <a:t>J) </a:t>
            </a:r>
            <a:r>
              <a:rPr lang="ja-JP" altLang="en-US" sz="2700" dirty="0"/>
              <a:t>エネルギー管理を一体・連携して行うことが合理的な施設群</a:t>
            </a:r>
            <a:endParaRPr kumimoji="1" lang="ja-JP" altLang="en-US" sz="2700" dirty="0"/>
          </a:p>
        </p:txBody>
      </p:sp>
      <p:grpSp>
        <p:nvGrpSpPr>
          <p:cNvPr id="255" name="グループ化 254"/>
          <p:cNvGrpSpPr/>
          <p:nvPr/>
        </p:nvGrpSpPr>
        <p:grpSpPr>
          <a:xfrm>
            <a:off x="449261" y="4803311"/>
            <a:ext cx="1065843" cy="705628"/>
            <a:chOff x="-1589552" y="4493960"/>
            <a:chExt cx="606002" cy="401196"/>
          </a:xfrm>
        </p:grpSpPr>
        <p:sp>
          <p:nvSpPr>
            <p:cNvPr id="256" name="Freeform 25">
              <a:extLst>
                <a:ext uri="{FF2B5EF4-FFF2-40B4-BE49-F238E27FC236}">
                  <a16:creationId xmlns:a16="http://schemas.microsoft.com/office/drawing/2014/main" id="{5FD3705B-55CF-4722-9CC6-96EF3AEEF084}"/>
                </a:ext>
              </a:extLst>
            </p:cNvPr>
            <p:cNvSpPr>
              <a:spLocks noEditPoints="1"/>
            </p:cNvSpPr>
            <p:nvPr/>
          </p:nvSpPr>
          <p:spPr bwMode="auto">
            <a:xfrm>
              <a:off x="-1589552" y="4493960"/>
              <a:ext cx="606002" cy="401196"/>
            </a:xfrm>
            <a:custGeom>
              <a:avLst/>
              <a:gdLst>
                <a:gd name="T0" fmla="*/ 181 w 185"/>
                <a:gd name="T1" fmla="*/ 0 h 123"/>
                <a:gd name="T2" fmla="*/ 39 w 185"/>
                <a:gd name="T3" fmla="*/ 0 h 123"/>
                <a:gd name="T4" fmla="*/ 35 w 185"/>
                <a:gd name="T5" fmla="*/ 3 h 123"/>
                <a:gd name="T6" fmla="*/ 1 w 185"/>
                <a:gd name="T7" fmla="*/ 118 h 123"/>
                <a:gd name="T8" fmla="*/ 1 w 185"/>
                <a:gd name="T9" fmla="*/ 121 h 123"/>
                <a:gd name="T10" fmla="*/ 4 w 185"/>
                <a:gd name="T11" fmla="*/ 123 h 123"/>
                <a:gd name="T12" fmla="*/ 147 w 185"/>
                <a:gd name="T13" fmla="*/ 123 h 123"/>
                <a:gd name="T14" fmla="*/ 151 w 185"/>
                <a:gd name="T15" fmla="*/ 120 h 123"/>
                <a:gd name="T16" fmla="*/ 152 w 185"/>
                <a:gd name="T17" fmla="*/ 117 h 123"/>
                <a:gd name="T18" fmla="*/ 179 w 185"/>
                <a:gd name="T19" fmla="*/ 117 h 123"/>
                <a:gd name="T20" fmla="*/ 183 w 185"/>
                <a:gd name="T21" fmla="*/ 113 h 123"/>
                <a:gd name="T22" fmla="*/ 179 w 185"/>
                <a:gd name="T23" fmla="*/ 109 h 123"/>
                <a:gd name="T24" fmla="*/ 173 w 185"/>
                <a:gd name="T25" fmla="*/ 109 h 123"/>
                <a:gd name="T26" fmla="*/ 173 w 185"/>
                <a:gd name="T27" fmla="*/ 46 h 123"/>
                <a:gd name="T28" fmla="*/ 173 w 185"/>
                <a:gd name="T29" fmla="*/ 44 h 123"/>
                <a:gd name="T30" fmla="*/ 185 w 185"/>
                <a:gd name="T31" fmla="*/ 5 h 123"/>
                <a:gd name="T32" fmla="*/ 184 w 185"/>
                <a:gd name="T33" fmla="*/ 1 h 123"/>
                <a:gd name="T34" fmla="*/ 181 w 185"/>
                <a:gd name="T35" fmla="*/ 0 h 123"/>
                <a:gd name="T36" fmla="*/ 166 w 185"/>
                <a:gd name="T37" fmla="*/ 109 h 123"/>
                <a:gd name="T38" fmla="*/ 154 w 185"/>
                <a:gd name="T39" fmla="*/ 109 h 123"/>
                <a:gd name="T40" fmla="*/ 166 w 185"/>
                <a:gd name="T41" fmla="*/ 70 h 123"/>
                <a:gd name="T42" fmla="*/ 166 w 185"/>
                <a:gd name="T43" fmla="*/ 109 h 123"/>
                <a:gd name="T44" fmla="*/ 144 w 185"/>
                <a:gd name="T45" fmla="*/ 115 h 123"/>
                <a:gd name="T46" fmla="*/ 10 w 185"/>
                <a:gd name="T47" fmla="*/ 115 h 123"/>
                <a:gd name="T48" fmla="*/ 41 w 185"/>
                <a:gd name="T49" fmla="*/ 7 h 123"/>
                <a:gd name="T50" fmla="*/ 176 w 185"/>
                <a:gd name="T51" fmla="*/ 7 h 123"/>
                <a:gd name="T52" fmla="*/ 144 w 185"/>
                <a:gd name="T53" fmla="*/ 11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123">
                  <a:moveTo>
                    <a:pt x="181" y="0"/>
                  </a:moveTo>
                  <a:cubicBezTo>
                    <a:pt x="39" y="0"/>
                    <a:pt x="39" y="0"/>
                    <a:pt x="39" y="0"/>
                  </a:cubicBezTo>
                  <a:cubicBezTo>
                    <a:pt x="37" y="0"/>
                    <a:pt x="35" y="1"/>
                    <a:pt x="35" y="3"/>
                  </a:cubicBezTo>
                  <a:cubicBezTo>
                    <a:pt x="1" y="118"/>
                    <a:pt x="1" y="118"/>
                    <a:pt x="1" y="118"/>
                  </a:cubicBezTo>
                  <a:cubicBezTo>
                    <a:pt x="0" y="119"/>
                    <a:pt x="1" y="120"/>
                    <a:pt x="1" y="121"/>
                  </a:cubicBezTo>
                  <a:cubicBezTo>
                    <a:pt x="2" y="122"/>
                    <a:pt x="3" y="123"/>
                    <a:pt x="4" y="123"/>
                  </a:cubicBezTo>
                  <a:cubicBezTo>
                    <a:pt x="147" y="123"/>
                    <a:pt x="147" y="123"/>
                    <a:pt x="147" y="123"/>
                  </a:cubicBezTo>
                  <a:cubicBezTo>
                    <a:pt x="149" y="123"/>
                    <a:pt x="150" y="122"/>
                    <a:pt x="151" y="120"/>
                  </a:cubicBezTo>
                  <a:cubicBezTo>
                    <a:pt x="152" y="117"/>
                    <a:pt x="152" y="117"/>
                    <a:pt x="152" y="117"/>
                  </a:cubicBezTo>
                  <a:cubicBezTo>
                    <a:pt x="179" y="117"/>
                    <a:pt x="179" y="117"/>
                    <a:pt x="179" y="117"/>
                  </a:cubicBezTo>
                  <a:cubicBezTo>
                    <a:pt x="182" y="117"/>
                    <a:pt x="183" y="115"/>
                    <a:pt x="183" y="113"/>
                  </a:cubicBezTo>
                  <a:cubicBezTo>
                    <a:pt x="183" y="111"/>
                    <a:pt x="182" y="109"/>
                    <a:pt x="179" y="109"/>
                  </a:cubicBezTo>
                  <a:cubicBezTo>
                    <a:pt x="173" y="109"/>
                    <a:pt x="173" y="109"/>
                    <a:pt x="173" y="109"/>
                  </a:cubicBezTo>
                  <a:cubicBezTo>
                    <a:pt x="173" y="46"/>
                    <a:pt x="173" y="46"/>
                    <a:pt x="173" y="46"/>
                  </a:cubicBezTo>
                  <a:cubicBezTo>
                    <a:pt x="173" y="45"/>
                    <a:pt x="173" y="45"/>
                    <a:pt x="173" y="44"/>
                  </a:cubicBezTo>
                  <a:cubicBezTo>
                    <a:pt x="185" y="5"/>
                    <a:pt x="185" y="5"/>
                    <a:pt x="185" y="5"/>
                  </a:cubicBezTo>
                  <a:cubicBezTo>
                    <a:pt x="185" y="4"/>
                    <a:pt x="185" y="2"/>
                    <a:pt x="184" y="1"/>
                  </a:cubicBezTo>
                  <a:cubicBezTo>
                    <a:pt x="183" y="0"/>
                    <a:pt x="182" y="0"/>
                    <a:pt x="181" y="0"/>
                  </a:cubicBezTo>
                  <a:close/>
                  <a:moveTo>
                    <a:pt x="166" y="109"/>
                  </a:moveTo>
                  <a:cubicBezTo>
                    <a:pt x="154" y="109"/>
                    <a:pt x="154" y="109"/>
                    <a:pt x="154" y="109"/>
                  </a:cubicBezTo>
                  <a:cubicBezTo>
                    <a:pt x="166" y="70"/>
                    <a:pt x="166" y="70"/>
                    <a:pt x="166" y="70"/>
                  </a:cubicBezTo>
                  <a:lnTo>
                    <a:pt x="166" y="109"/>
                  </a:lnTo>
                  <a:close/>
                  <a:moveTo>
                    <a:pt x="144" y="115"/>
                  </a:moveTo>
                  <a:cubicBezTo>
                    <a:pt x="10" y="115"/>
                    <a:pt x="10" y="115"/>
                    <a:pt x="10" y="115"/>
                  </a:cubicBezTo>
                  <a:cubicBezTo>
                    <a:pt x="41" y="7"/>
                    <a:pt x="41" y="7"/>
                    <a:pt x="41" y="7"/>
                  </a:cubicBezTo>
                  <a:cubicBezTo>
                    <a:pt x="176" y="7"/>
                    <a:pt x="176" y="7"/>
                    <a:pt x="176" y="7"/>
                  </a:cubicBezTo>
                  <a:lnTo>
                    <a:pt x="144" y="1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57" name="Freeform 26">
              <a:extLst>
                <a:ext uri="{FF2B5EF4-FFF2-40B4-BE49-F238E27FC236}">
                  <a16:creationId xmlns:a16="http://schemas.microsoft.com/office/drawing/2014/main" id="{AFA58961-B785-4F4A-A1B1-399FFC6FEE54}"/>
                </a:ext>
              </a:extLst>
            </p:cNvPr>
            <p:cNvSpPr>
              <a:spLocks/>
            </p:cNvSpPr>
            <p:nvPr/>
          </p:nvSpPr>
          <p:spPr bwMode="auto">
            <a:xfrm>
              <a:off x="-1272523" y="4547265"/>
              <a:ext cx="81361" cy="123445"/>
            </a:xfrm>
            <a:custGeom>
              <a:avLst/>
              <a:gdLst>
                <a:gd name="T0" fmla="*/ 16 w 29"/>
                <a:gd name="T1" fmla="*/ 44 h 44"/>
                <a:gd name="T2" fmla="*/ 29 w 29"/>
                <a:gd name="T3" fmla="*/ 0 h 44"/>
                <a:gd name="T4" fmla="*/ 12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2"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59" name="Freeform 27">
              <a:extLst>
                <a:ext uri="{FF2B5EF4-FFF2-40B4-BE49-F238E27FC236}">
                  <a16:creationId xmlns:a16="http://schemas.microsoft.com/office/drawing/2014/main" id="{8D261E7F-18C9-484E-A466-CFFF760F5C89}"/>
                </a:ext>
              </a:extLst>
            </p:cNvPr>
            <p:cNvSpPr>
              <a:spLocks/>
            </p:cNvSpPr>
            <p:nvPr/>
          </p:nvSpPr>
          <p:spPr bwMode="auto">
            <a:xfrm>
              <a:off x="-1261301" y="4701572"/>
              <a:ext cx="86973" cy="137473"/>
            </a:xfrm>
            <a:custGeom>
              <a:avLst/>
              <a:gdLst>
                <a:gd name="T0" fmla="*/ 15 w 31"/>
                <a:gd name="T1" fmla="*/ 0 h 49"/>
                <a:gd name="T2" fmla="*/ 0 w 31"/>
                <a:gd name="T3" fmla="*/ 49 h 49"/>
                <a:gd name="T4" fmla="*/ 16 w 31"/>
                <a:gd name="T5" fmla="*/ 49 h 49"/>
                <a:gd name="T6" fmla="*/ 31 w 31"/>
                <a:gd name="T7" fmla="*/ 0 h 49"/>
                <a:gd name="T8" fmla="*/ 15 w 31"/>
                <a:gd name="T9" fmla="*/ 0 h 49"/>
              </a:gdLst>
              <a:ahLst/>
              <a:cxnLst>
                <a:cxn ang="0">
                  <a:pos x="T0" y="T1"/>
                </a:cxn>
                <a:cxn ang="0">
                  <a:pos x="T2" y="T3"/>
                </a:cxn>
                <a:cxn ang="0">
                  <a:pos x="T4" y="T5"/>
                </a:cxn>
                <a:cxn ang="0">
                  <a:pos x="T6" y="T7"/>
                </a:cxn>
                <a:cxn ang="0">
                  <a:pos x="T8" y="T9"/>
                </a:cxn>
              </a:cxnLst>
              <a:rect l="0" t="0" r="r" b="b"/>
              <a:pathLst>
                <a:path w="31" h="49">
                  <a:moveTo>
                    <a:pt x="15" y="0"/>
                  </a:moveTo>
                  <a:lnTo>
                    <a:pt x="0" y="49"/>
                  </a:lnTo>
                  <a:lnTo>
                    <a:pt x="16" y="49"/>
                  </a:lnTo>
                  <a:lnTo>
                    <a:pt x="31" y="0"/>
                  </a:lnTo>
                  <a:lnTo>
                    <a:pt x="1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60" name="Freeform 28">
              <a:extLst>
                <a:ext uri="{FF2B5EF4-FFF2-40B4-BE49-F238E27FC236}">
                  <a16:creationId xmlns:a16="http://schemas.microsoft.com/office/drawing/2014/main" id="{E6BA8F94-484A-4830-8BCF-368D4F767CD3}"/>
                </a:ext>
              </a:extLst>
            </p:cNvPr>
            <p:cNvSpPr>
              <a:spLocks/>
            </p:cNvSpPr>
            <p:nvPr/>
          </p:nvSpPr>
          <p:spPr bwMode="auto">
            <a:xfrm>
              <a:off x="-1213606" y="4547265"/>
              <a:ext cx="81361" cy="123445"/>
            </a:xfrm>
            <a:custGeom>
              <a:avLst/>
              <a:gdLst>
                <a:gd name="T0" fmla="*/ 16 w 29"/>
                <a:gd name="T1" fmla="*/ 44 h 44"/>
                <a:gd name="T2" fmla="*/ 29 w 29"/>
                <a:gd name="T3" fmla="*/ 0 h 44"/>
                <a:gd name="T4" fmla="*/ 13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3"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61" name="Freeform 29">
              <a:extLst>
                <a:ext uri="{FF2B5EF4-FFF2-40B4-BE49-F238E27FC236}">
                  <a16:creationId xmlns:a16="http://schemas.microsoft.com/office/drawing/2014/main" id="{6F4AEA35-421A-40F0-ABAA-4DD5F12EEBD5}"/>
                </a:ext>
              </a:extLst>
            </p:cNvPr>
            <p:cNvSpPr>
              <a:spLocks/>
            </p:cNvSpPr>
            <p:nvPr/>
          </p:nvSpPr>
          <p:spPr bwMode="auto">
            <a:xfrm>
              <a:off x="-1320217" y="4701572"/>
              <a:ext cx="86973" cy="137473"/>
            </a:xfrm>
            <a:custGeom>
              <a:avLst/>
              <a:gdLst>
                <a:gd name="T0" fmla="*/ 15 w 31"/>
                <a:gd name="T1" fmla="*/ 0 h 49"/>
                <a:gd name="T2" fmla="*/ 0 w 31"/>
                <a:gd name="T3" fmla="*/ 49 h 49"/>
                <a:gd name="T4" fmla="*/ 16 w 31"/>
                <a:gd name="T5" fmla="*/ 49 h 49"/>
                <a:gd name="T6" fmla="*/ 31 w 31"/>
                <a:gd name="T7" fmla="*/ 0 h 49"/>
                <a:gd name="T8" fmla="*/ 15 w 31"/>
                <a:gd name="T9" fmla="*/ 0 h 49"/>
              </a:gdLst>
              <a:ahLst/>
              <a:cxnLst>
                <a:cxn ang="0">
                  <a:pos x="T0" y="T1"/>
                </a:cxn>
                <a:cxn ang="0">
                  <a:pos x="T2" y="T3"/>
                </a:cxn>
                <a:cxn ang="0">
                  <a:pos x="T4" y="T5"/>
                </a:cxn>
                <a:cxn ang="0">
                  <a:pos x="T6" y="T7"/>
                </a:cxn>
                <a:cxn ang="0">
                  <a:pos x="T8" y="T9"/>
                </a:cxn>
              </a:cxnLst>
              <a:rect l="0" t="0" r="r" b="b"/>
              <a:pathLst>
                <a:path w="31" h="49">
                  <a:moveTo>
                    <a:pt x="15" y="0"/>
                  </a:moveTo>
                  <a:lnTo>
                    <a:pt x="0" y="49"/>
                  </a:lnTo>
                  <a:lnTo>
                    <a:pt x="16" y="49"/>
                  </a:lnTo>
                  <a:lnTo>
                    <a:pt x="31" y="0"/>
                  </a:lnTo>
                  <a:lnTo>
                    <a:pt x="1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62" name="Freeform 30">
              <a:extLst>
                <a:ext uri="{FF2B5EF4-FFF2-40B4-BE49-F238E27FC236}">
                  <a16:creationId xmlns:a16="http://schemas.microsoft.com/office/drawing/2014/main" id="{9ADE03FB-95DC-4959-A9EC-8EFEEAC0E289}"/>
                </a:ext>
              </a:extLst>
            </p:cNvPr>
            <p:cNvSpPr>
              <a:spLocks/>
            </p:cNvSpPr>
            <p:nvPr/>
          </p:nvSpPr>
          <p:spPr bwMode="auto">
            <a:xfrm>
              <a:off x="-1379134" y="4701572"/>
              <a:ext cx="84167" cy="137473"/>
            </a:xfrm>
            <a:custGeom>
              <a:avLst/>
              <a:gdLst>
                <a:gd name="T0" fmla="*/ 14 w 30"/>
                <a:gd name="T1" fmla="*/ 0 h 49"/>
                <a:gd name="T2" fmla="*/ 0 w 30"/>
                <a:gd name="T3" fmla="*/ 49 h 49"/>
                <a:gd name="T4" fmla="*/ 16 w 30"/>
                <a:gd name="T5" fmla="*/ 49 h 49"/>
                <a:gd name="T6" fmla="*/ 30 w 30"/>
                <a:gd name="T7" fmla="*/ 0 h 49"/>
                <a:gd name="T8" fmla="*/ 14 w 30"/>
                <a:gd name="T9" fmla="*/ 0 h 49"/>
              </a:gdLst>
              <a:ahLst/>
              <a:cxnLst>
                <a:cxn ang="0">
                  <a:pos x="T0" y="T1"/>
                </a:cxn>
                <a:cxn ang="0">
                  <a:pos x="T2" y="T3"/>
                </a:cxn>
                <a:cxn ang="0">
                  <a:pos x="T4" y="T5"/>
                </a:cxn>
                <a:cxn ang="0">
                  <a:pos x="T6" y="T7"/>
                </a:cxn>
                <a:cxn ang="0">
                  <a:pos x="T8" y="T9"/>
                </a:cxn>
              </a:cxnLst>
              <a:rect l="0" t="0" r="r" b="b"/>
              <a:pathLst>
                <a:path w="30" h="49">
                  <a:moveTo>
                    <a:pt x="14" y="0"/>
                  </a:moveTo>
                  <a:lnTo>
                    <a:pt x="0" y="49"/>
                  </a:lnTo>
                  <a:lnTo>
                    <a:pt x="16" y="49"/>
                  </a:lnTo>
                  <a:lnTo>
                    <a:pt x="30" y="0"/>
                  </a:ln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63" name="Freeform 31">
              <a:extLst>
                <a:ext uri="{FF2B5EF4-FFF2-40B4-BE49-F238E27FC236}">
                  <a16:creationId xmlns:a16="http://schemas.microsoft.com/office/drawing/2014/main" id="{F3E69877-291C-435A-B36A-24580385429D}"/>
                </a:ext>
              </a:extLst>
            </p:cNvPr>
            <p:cNvSpPr>
              <a:spLocks/>
            </p:cNvSpPr>
            <p:nvPr/>
          </p:nvSpPr>
          <p:spPr bwMode="auto">
            <a:xfrm>
              <a:off x="-1334245" y="4547265"/>
              <a:ext cx="81361" cy="123445"/>
            </a:xfrm>
            <a:custGeom>
              <a:avLst/>
              <a:gdLst>
                <a:gd name="T0" fmla="*/ 17 w 29"/>
                <a:gd name="T1" fmla="*/ 44 h 44"/>
                <a:gd name="T2" fmla="*/ 29 w 29"/>
                <a:gd name="T3" fmla="*/ 0 h 44"/>
                <a:gd name="T4" fmla="*/ 13 w 29"/>
                <a:gd name="T5" fmla="*/ 0 h 44"/>
                <a:gd name="T6" fmla="*/ 0 w 29"/>
                <a:gd name="T7" fmla="*/ 44 h 44"/>
                <a:gd name="T8" fmla="*/ 17 w 29"/>
                <a:gd name="T9" fmla="*/ 44 h 44"/>
              </a:gdLst>
              <a:ahLst/>
              <a:cxnLst>
                <a:cxn ang="0">
                  <a:pos x="T0" y="T1"/>
                </a:cxn>
                <a:cxn ang="0">
                  <a:pos x="T2" y="T3"/>
                </a:cxn>
                <a:cxn ang="0">
                  <a:pos x="T4" y="T5"/>
                </a:cxn>
                <a:cxn ang="0">
                  <a:pos x="T6" y="T7"/>
                </a:cxn>
                <a:cxn ang="0">
                  <a:pos x="T8" y="T9"/>
                </a:cxn>
              </a:cxnLst>
              <a:rect l="0" t="0" r="r" b="b"/>
              <a:pathLst>
                <a:path w="29" h="44">
                  <a:moveTo>
                    <a:pt x="17" y="44"/>
                  </a:moveTo>
                  <a:lnTo>
                    <a:pt x="29" y="0"/>
                  </a:lnTo>
                  <a:lnTo>
                    <a:pt x="13" y="0"/>
                  </a:lnTo>
                  <a:lnTo>
                    <a:pt x="0" y="44"/>
                  </a:lnTo>
                  <a:lnTo>
                    <a:pt x="17"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64" name="Freeform 32">
              <a:extLst>
                <a:ext uri="{FF2B5EF4-FFF2-40B4-BE49-F238E27FC236}">
                  <a16:creationId xmlns:a16="http://schemas.microsoft.com/office/drawing/2014/main" id="{34330044-2F2D-4F2B-A3F2-ADF25ACC3108}"/>
                </a:ext>
              </a:extLst>
            </p:cNvPr>
            <p:cNvSpPr>
              <a:spLocks/>
            </p:cNvSpPr>
            <p:nvPr/>
          </p:nvSpPr>
          <p:spPr bwMode="auto">
            <a:xfrm>
              <a:off x="-1393162" y="4547265"/>
              <a:ext cx="81361" cy="123445"/>
            </a:xfrm>
            <a:custGeom>
              <a:avLst/>
              <a:gdLst>
                <a:gd name="T0" fmla="*/ 16 w 29"/>
                <a:gd name="T1" fmla="*/ 44 h 44"/>
                <a:gd name="T2" fmla="*/ 29 w 29"/>
                <a:gd name="T3" fmla="*/ 0 h 44"/>
                <a:gd name="T4" fmla="*/ 13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3"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65" name="Freeform 33">
              <a:extLst>
                <a:ext uri="{FF2B5EF4-FFF2-40B4-BE49-F238E27FC236}">
                  <a16:creationId xmlns:a16="http://schemas.microsoft.com/office/drawing/2014/main" id="{F5C07F38-3FF4-4F86-9136-87B6B212F543}"/>
                </a:ext>
              </a:extLst>
            </p:cNvPr>
            <p:cNvSpPr>
              <a:spLocks/>
            </p:cNvSpPr>
            <p:nvPr/>
          </p:nvSpPr>
          <p:spPr bwMode="auto">
            <a:xfrm>
              <a:off x="-1443662" y="4701572"/>
              <a:ext cx="89778" cy="137473"/>
            </a:xfrm>
            <a:custGeom>
              <a:avLst/>
              <a:gdLst>
                <a:gd name="T0" fmla="*/ 16 w 32"/>
                <a:gd name="T1" fmla="*/ 0 h 49"/>
                <a:gd name="T2" fmla="*/ 0 w 32"/>
                <a:gd name="T3" fmla="*/ 49 h 49"/>
                <a:gd name="T4" fmla="*/ 17 w 32"/>
                <a:gd name="T5" fmla="*/ 49 h 49"/>
                <a:gd name="T6" fmla="*/ 32 w 32"/>
                <a:gd name="T7" fmla="*/ 0 h 49"/>
                <a:gd name="T8" fmla="*/ 16 w 32"/>
                <a:gd name="T9" fmla="*/ 0 h 49"/>
              </a:gdLst>
              <a:ahLst/>
              <a:cxnLst>
                <a:cxn ang="0">
                  <a:pos x="T0" y="T1"/>
                </a:cxn>
                <a:cxn ang="0">
                  <a:pos x="T2" y="T3"/>
                </a:cxn>
                <a:cxn ang="0">
                  <a:pos x="T4" y="T5"/>
                </a:cxn>
                <a:cxn ang="0">
                  <a:pos x="T6" y="T7"/>
                </a:cxn>
                <a:cxn ang="0">
                  <a:pos x="T8" y="T9"/>
                </a:cxn>
              </a:cxnLst>
              <a:rect l="0" t="0" r="r" b="b"/>
              <a:pathLst>
                <a:path w="32" h="49">
                  <a:moveTo>
                    <a:pt x="16" y="0"/>
                  </a:moveTo>
                  <a:lnTo>
                    <a:pt x="0" y="49"/>
                  </a:lnTo>
                  <a:lnTo>
                    <a:pt x="17" y="49"/>
                  </a:lnTo>
                  <a:lnTo>
                    <a:pt x="32" y="0"/>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66" name="Freeform 34">
              <a:extLst>
                <a:ext uri="{FF2B5EF4-FFF2-40B4-BE49-F238E27FC236}">
                  <a16:creationId xmlns:a16="http://schemas.microsoft.com/office/drawing/2014/main" id="{1332F412-B165-42D0-8B06-B7CB281FE701}"/>
                </a:ext>
              </a:extLst>
            </p:cNvPr>
            <p:cNvSpPr>
              <a:spLocks/>
            </p:cNvSpPr>
            <p:nvPr/>
          </p:nvSpPr>
          <p:spPr bwMode="auto">
            <a:xfrm>
              <a:off x="-1502579" y="4701572"/>
              <a:ext cx="89778" cy="137473"/>
            </a:xfrm>
            <a:custGeom>
              <a:avLst/>
              <a:gdLst>
                <a:gd name="T0" fmla="*/ 14 w 32"/>
                <a:gd name="T1" fmla="*/ 0 h 49"/>
                <a:gd name="T2" fmla="*/ 0 w 32"/>
                <a:gd name="T3" fmla="*/ 49 h 49"/>
                <a:gd name="T4" fmla="*/ 17 w 32"/>
                <a:gd name="T5" fmla="*/ 49 h 49"/>
                <a:gd name="T6" fmla="*/ 32 w 32"/>
                <a:gd name="T7" fmla="*/ 0 h 49"/>
                <a:gd name="T8" fmla="*/ 14 w 32"/>
                <a:gd name="T9" fmla="*/ 0 h 49"/>
              </a:gdLst>
              <a:ahLst/>
              <a:cxnLst>
                <a:cxn ang="0">
                  <a:pos x="T0" y="T1"/>
                </a:cxn>
                <a:cxn ang="0">
                  <a:pos x="T2" y="T3"/>
                </a:cxn>
                <a:cxn ang="0">
                  <a:pos x="T4" y="T5"/>
                </a:cxn>
                <a:cxn ang="0">
                  <a:pos x="T6" y="T7"/>
                </a:cxn>
                <a:cxn ang="0">
                  <a:pos x="T8" y="T9"/>
                </a:cxn>
              </a:cxnLst>
              <a:rect l="0" t="0" r="r" b="b"/>
              <a:pathLst>
                <a:path w="32" h="49">
                  <a:moveTo>
                    <a:pt x="14" y="0"/>
                  </a:moveTo>
                  <a:lnTo>
                    <a:pt x="0" y="49"/>
                  </a:lnTo>
                  <a:lnTo>
                    <a:pt x="17" y="49"/>
                  </a:lnTo>
                  <a:lnTo>
                    <a:pt x="32" y="0"/>
                  </a:ln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67" name="Freeform 35">
              <a:extLst>
                <a:ext uri="{FF2B5EF4-FFF2-40B4-BE49-F238E27FC236}">
                  <a16:creationId xmlns:a16="http://schemas.microsoft.com/office/drawing/2014/main" id="{6329CA8C-B48C-4BB2-9A1D-F59E6BAF014F}"/>
                </a:ext>
              </a:extLst>
            </p:cNvPr>
            <p:cNvSpPr>
              <a:spLocks/>
            </p:cNvSpPr>
            <p:nvPr/>
          </p:nvSpPr>
          <p:spPr bwMode="auto">
            <a:xfrm>
              <a:off x="-1452079" y="4547265"/>
              <a:ext cx="78556" cy="123445"/>
            </a:xfrm>
            <a:custGeom>
              <a:avLst/>
              <a:gdLst>
                <a:gd name="T0" fmla="*/ 28 w 28"/>
                <a:gd name="T1" fmla="*/ 0 h 44"/>
                <a:gd name="T2" fmla="*/ 12 w 28"/>
                <a:gd name="T3" fmla="*/ 0 h 44"/>
                <a:gd name="T4" fmla="*/ 0 w 28"/>
                <a:gd name="T5" fmla="*/ 44 h 44"/>
                <a:gd name="T6" fmla="*/ 16 w 28"/>
                <a:gd name="T7" fmla="*/ 44 h 44"/>
                <a:gd name="T8" fmla="*/ 28 w 28"/>
                <a:gd name="T9" fmla="*/ 0 h 44"/>
              </a:gdLst>
              <a:ahLst/>
              <a:cxnLst>
                <a:cxn ang="0">
                  <a:pos x="T0" y="T1"/>
                </a:cxn>
                <a:cxn ang="0">
                  <a:pos x="T2" y="T3"/>
                </a:cxn>
                <a:cxn ang="0">
                  <a:pos x="T4" y="T5"/>
                </a:cxn>
                <a:cxn ang="0">
                  <a:pos x="T6" y="T7"/>
                </a:cxn>
                <a:cxn ang="0">
                  <a:pos x="T8" y="T9"/>
                </a:cxn>
              </a:cxnLst>
              <a:rect l="0" t="0" r="r" b="b"/>
              <a:pathLst>
                <a:path w="28" h="44">
                  <a:moveTo>
                    <a:pt x="28" y="0"/>
                  </a:moveTo>
                  <a:lnTo>
                    <a:pt x="12" y="0"/>
                  </a:lnTo>
                  <a:lnTo>
                    <a:pt x="0" y="44"/>
                  </a:lnTo>
                  <a:lnTo>
                    <a:pt x="16" y="44"/>
                  </a:lnTo>
                  <a:lnTo>
                    <a:pt x="2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68" name="Freeform 36">
              <a:extLst>
                <a:ext uri="{FF2B5EF4-FFF2-40B4-BE49-F238E27FC236}">
                  <a16:creationId xmlns:a16="http://schemas.microsoft.com/office/drawing/2014/main" id="{949A9A48-0093-4255-BAF2-19C3C5244BE5}"/>
                </a:ext>
              </a:extLst>
            </p:cNvPr>
            <p:cNvSpPr>
              <a:spLocks/>
            </p:cNvSpPr>
            <p:nvPr/>
          </p:nvSpPr>
          <p:spPr bwMode="auto">
            <a:xfrm>
              <a:off x="-1154689" y="4547265"/>
              <a:ext cx="81361" cy="123445"/>
            </a:xfrm>
            <a:custGeom>
              <a:avLst/>
              <a:gdLst>
                <a:gd name="T0" fmla="*/ 18 w 29"/>
                <a:gd name="T1" fmla="*/ 44 h 44"/>
                <a:gd name="T2" fmla="*/ 29 w 29"/>
                <a:gd name="T3" fmla="*/ 0 h 44"/>
                <a:gd name="T4" fmla="*/ 13 w 29"/>
                <a:gd name="T5" fmla="*/ 0 h 44"/>
                <a:gd name="T6" fmla="*/ 0 w 29"/>
                <a:gd name="T7" fmla="*/ 44 h 44"/>
                <a:gd name="T8" fmla="*/ 18 w 29"/>
                <a:gd name="T9" fmla="*/ 44 h 44"/>
              </a:gdLst>
              <a:ahLst/>
              <a:cxnLst>
                <a:cxn ang="0">
                  <a:pos x="T0" y="T1"/>
                </a:cxn>
                <a:cxn ang="0">
                  <a:pos x="T2" y="T3"/>
                </a:cxn>
                <a:cxn ang="0">
                  <a:pos x="T4" y="T5"/>
                </a:cxn>
                <a:cxn ang="0">
                  <a:pos x="T6" y="T7"/>
                </a:cxn>
                <a:cxn ang="0">
                  <a:pos x="T8" y="T9"/>
                </a:cxn>
              </a:cxnLst>
              <a:rect l="0" t="0" r="r" b="b"/>
              <a:pathLst>
                <a:path w="29" h="44">
                  <a:moveTo>
                    <a:pt x="18" y="44"/>
                  </a:moveTo>
                  <a:lnTo>
                    <a:pt x="29" y="0"/>
                  </a:lnTo>
                  <a:lnTo>
                    <a:pt x="13" y="0"/>
                  </a:lnTo>
                  <a:lnTo>
                    <a:pt x="0" y="44"/>
                  </a:lnTo>
                  <a:lnTo>
                    <a:pt x="18"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69" name="Freeform 37">
              <a:extLst>
                <a:ext uri="{FF2B5EF4-FFF2-40B4-BE49-F238E27FC236}">
                  <a16:creationId xmlns:a16="http://schemas.microsoft.com/office/drawing/2014/main" id="{DA953B18-5C34-45DB-806E-75A82F48574A}"/>
                </a:ext>
              </a:extLst>
            </p:cNvPr>
            <p:cNvSpPr>
              <a:spLocks/>
            </p:cNvSpPr>
            <p:nvPr/>
          </p:nvSpPr>
          <p:spPr bwMode="auto">
            <a:xfrm>
              <a:off x="-1199578" y="4701572"/>
              <a:ext cx="84167" cy="137473"/>
            </a:xfrm>
            <a:custGeom>
              <a:avLst/>
              <a:gdLst>
                <a:gd name="T0" fmla="*/ 0 w 30"/>
                <a:gd name="T1" fmla="*/ 49 h 49"/>
                <a:gd name="T2" fmla="*/ 16 w 30"/>
                <a:gd name="T3" fmla="*/ 49 h 49"/>
                <a:gd name="T4" fmla="*/ 30 w 30"/>
                <a:gd name="T5" fmla="*/ 0 h 49"/>
                <a:gd name="T6" fmla="*/ 14 w 30"/>
                <a:gd name="T7" fmla="*/ 0 h 49"/>
                <a:gd name="T8" fmla="*/ 0 w 30"/>
                <a:gd name="T9" fmla="*/ 49 h 49"/>
              </a:gdLst>
              <a:ahLst/>
              <a:cxnLst>
                <a:cxn ang="0">
                  <a:pos x="T0" y="T1"/>
                </a:cxn>
                <a:cxn ang="0">
                  <a:pos x="T2" y="T3"/>
                </a:cxn>
                <a:cxn ang="0">
                  <a:pos x="T4" y="T5"/>
                </a:cxn>
                <a:cxn ang="0">
                  <a:pos x="T6" y="T7"/>
                </a:cxn>
                <a:cxn ang="0">
                  <a:pos x="T8" y="T9"/>
                </a:cxn>
              </a:cxnLst>
              <a:rect l="0" t="0" r="r" b="b"/>
              <a:pathLst>
                <a:path w="30" h="49">
                  <a:moveTo>
                    <a:pt x="0" y="49"/>
                  </a:moveTo>
                  <a:lnTo>
                    <a:pt x="16" y="49"/>
                  </a:lnTo>
                  <a:lnTo>
                    <a:pt x="30" y="0"/>
                  </a:lnTo>
                  <a:lnTo>
                    <a:pt x="14" y="0"/>
                  </a:lnTo>
                  <a:lnTo>
                    <a:pt x="0" y="4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1" name="グループ化 10">
            <a:extLst>
              <a:ext uri="{FF2B5EF4-FFF2-40B4-BE49-F238E27FC236}">
                <a16:creationId xmlns:a16="http://schemas.microsoft.com/office/drawing/2014/main" id="{2996F503-AF12-4E03-8D55-6FBE1CBD8BDA}"/>
              </a:ext>
            </a:extLst>
          </p:cNvPr>
          <p:cNvGrpSpPr/>
          <p:nvPr/>
        </p:nvGrpSpPr>
        <p:grpSpPr>
          <a:xfrm>
            <a:off x="197280" y="4457703"/>
            <a:ext cx="3571820" cy="2929595"/>
            <a:chOff x="197280" y="4457703"/>
            <a:chExt cx="3571820" cy="2929595"/>
          </a:xfrm>
        </p:grpSpPr>
        <p:cxnSp>
          <p:nvCxnSpPr>
            <p:cNvPr id="19" name="直線コネクタ 18"/>
            <p:cNvCxnSpPr>
              <a:cxnSpLocks/>
            </p:cNvCxnSpPr>
            <p:nvPr/>
          </p:nvCxnSpPr>
          <p:spPr>
            <a:xfrm flipV="1">
              <a:off x="2260997" y="4500196"/>
              <a:ext cx="1499757" cy="2887102"/>
            </a:xfrm>
            <a:prstGeom prst="line">
              <a:avLst/>
            </a:prstGeom>
            <a:ln w="38100">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a:cxnSpLocks/>
            </p:cNvCxnSpPr>
            <p:nvPr/>
          </p:nvCxnSpPr>
          <p:spPr>
            <a:xfrm>
              <a:off x="197280" y="4457703"/>
              <a:ext cx="3571820" cy="0"/>
            </a:xfrm>
            <a:prstGeom prst="line">
              <a:avLst/>
            </a:prstGeom>
            <a:ln w="38100">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grpSp>
        <p:nvGrpSpPr>
          <p:cNvPr id="24" name="グループ化 23"/>
          <p:cNvGrpSpPr/>
          <p:nvPr/>
        </p:nvGrpSpPr>
        <p:grpSpPr>
          <a:xfrm>
            <a:off x="8925582" y="6173309"/>
            <a:ext cx="232605" cy="180187"/>
            <a:chOff x="-1831906" y="2817532"/>
            <a:chExt cx="232605" cy="180187"/>
          </a:xfrm>
        </p:grpSpPr>
        <p:sp>
          <p:nvSpPr>
            <p:cNvPr id="428" name="Freeform 8">
              <a:extLst>
                <a:ext uri="{FF2B5EF4-FFF2-40B4-BE49-F238E27FC236}">
                  <a16:creationId xmlns:a16="http://schemas.microsoft.com/office/drawing/2014/main" id="{FFDF3359-BF8D-47D6-BC67-E8909BD9A0B0}"/>
                </a:ext>
              </a:extLst>
            </p:cNvPr>
            <p:cNvSpPr>
              <a:spLocks/>
            </p:cNvSpPr>
            <p:nvPr/>
          </p:nvSpPr>
          <p:spPr bwMode="auto">
            <a:xfrm>
              <a:off x="-1818801" y="2968234"/>
              <a:ext cx="29485" cy="29485"/>
            </a:xfrm>
            <a:custGeom>
              <a:avLst/>
              <a:gdLst>
                <a:gd name="T0" fmla="*/ 0 w 8"/>
                <a:gd name="T1" fmla="*/ 0 h 8"/>
                <a:gd name="T2" fmla="*/ 0 w 8"/>
                <a:gd name="T3" fmla="*/ 4 h 8"/>
                <a:gd name="T4" fmla="*/ 4 w 8"/>
                <a:gd name="T5" fmla="*/ 8 h 8"/>
                <a:gd name="T6" fmla="*/ 8 w 8"/>
                <a:gd name="T7" fmla="*/ 4 h 8"/>
                <a:gd name="T8" fmla="*/ 8 w 8"/>
                <a:gd name="T9" fmla="*/ 0 h 8"/>
                <a:gd name="T10" fmla="*/ 0 w 8"/>
                <a:gd name="T11" fmla="*/ 0 h 8"/>
                <a:gd name="T12" fmla="*/ 0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0" y="0"/>
                  </a:moveTo>
                  <a:cubicBezTo>
                    <a:pt x="0" y="4"/>
                    <a:pt x="0" y="4"/>
                    <a:pt x="0" y="4"/>
                  </a:cubicBezTo>
                  <a:cubicBezTo>
                    <a:pt x="0" y="6"/>
                    <a:pt x="2" y="8"/>
                    <a:pt x="4" y="8"/>
                  </a:cubicBezTo>
                  <a:cubicBezTo>
                    <a:pt x="7" y="8"/>
                    <a:pt x="8" y="6"/>
                    <a:pt x="8" y="4"/>
                  </a:cubicBezTo>
                  <a:cubicBezTo>
                    <a:pt x="8" y="0"/>
                    <a:pt x="8" y="0"/>
                    <a:pt x="8" y="0"/>
                  </a:cubicBezTo>
                  <a:cubicBezTo>
                    <a:pt x="0" y="0"/>
                    <a:pt x="0" y="0"/>
                    <a:pt x="0" y="0"/>
                  </a:cubicBezTo>
                  <a:cubicBezTo>
                    <a:pt x="0" y="0"/>
                    <a:pt x="0" y="0"/>
                    <a:pt x="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29" name="Freeform 9">
              <a:extLst>
                <a:ext uri="{FF2B5EF4-FFF2-40B4-BE49-F238E27FC236}">
                  <a16:creationId xmlns:a16="http://schemas.microsoft.com/office/drawing/2014/main" id="{15986353-BBCF-4FD3-9573-1C83A102E981}"/>
                </a:ext>
              </a:extLst>
            </p:cNvPr>
            <p:cNvSpPr>
              <a:spLocks/>
            </p:cNvSpPr>
            <p:nvPr/>
          </p:nvSpPr>
          <p:spPr bwMode="auto">
            <a:xfrm>
              <a:off x="-1645167" y="2968234"/>
              <a:ext cx="36037" cy="29485"/>
            </a:xfrm>
            <a:custGeom>
              <a:avLst/>
              <a:gdLst>
                <a:gd name="T0" fmla="*/ 0 w 9"/>
                <a:gd name="T1" fmla="*/ 0 h 8"/>
                <a:gd name="T2" fmla="*/ 0 w 9"/>
                <a:gd name="T3" fmla="*/ 4 h 8"/>
                <a:gd name="T4" fmla="*/ 5 w 9"/>
                <a:gd name="T5" fmla="*/ 8 h 8"/>
                <a:gd name="T6" fmla="*/ 9 w 9"/>
                <a:gd name="T7" fmla="*/ 4 h 8"/>
                <a:gd name="T8" fmla="*/ 9 w 9"/>
                <a:gd name="T9" fmla="*/ 0 h 8"/>
                <a:gd name="T10" fmla="*/ 0 w 9"/>
                <a:gd name="T11" fmla="*/ 0 h 8"/>
                <a:gd name="T12" fmla="*/ 0 w 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0" y="0"/>
                  </a:moveTo>
                  <a:cubicBezTo>
                    <a:pt x="0" y="4"/>
                    <a:pt x="0" y="4"/>
                    <a:pt x="0" y="4"/>
                  </a:cubicBezTo>
                  <a:cubicBezTo>
                    <a:pt x="0" y="6"/>
                    <a:pt x="2" y="8"/>
                    <a:pt x="5" y="8"/>
                  </a:cubicBezTo>
                  <a:cubicBezTo>
                    <a:pt x="7" y="8"/>
                    <a:pt x="9" y="6"/>
                    <a:pt x="9" y="4"/>
                  </a:cubicBezTo>
                  <a:cubicBezTo>
                    <a:pt x="9" y="0"/>
                    <a:pt x="9" y="0"/>
                    <a:pt x="9" y="0"/>
                  </a:cubicBezTo>
                  <a:cubicBezTo>
                    <a:pt x="0" y="0"/>
                    <a:pt x="0" y="0"/>
                    <a:pt x="0" y="0"/>
                  </a:cubicBezTo>
                  <a:cubicBezTo>
                    <a:pt x="0" y="0"/>
                    <a:pt x="0" y="0"/>
                    <a:pt x="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30" name="Freeform 10">
              <a:extLst>
                <a:ext uri="{FF2B5EF4-FFF2-40B4-BE49-F238E27FC236}">
                  <a16:creationId xmlns:a16="http://schemas.microsoft.com/office/drawing/2014/main" id="{8A876896-3C93-4A67-8C4C-7296475753EC}"/>
                </a:ext>
              </a:extLst>
            </p:cNvPr>
            <p:cNvSpPr>
              <a:spLocks noEditPoints="1"/>
            </p:cNvSpPr>
            <p:nvPr/>
          </p:nvSpPr>
          <p:spPr bwMode="auto">
            <a:xfrm>
              <a:off x="-1831906" y="2817532"/>
              <a:ext cx="232605" cy="150702"/>
            </a:xfrm>
            <a:custGeom>
              <a:avLst/>
              <a:gdLst>
                <a:gd name="T0" fmla="*/ 60 w 61"/>
                <a:gd name="T1" fmla="*/ 22 h 40"/>
                <a:gd name="T2" fmla="*/ 57 w 61"/>
                <a:gd name="T3" fmla="*/ 19 h 40"/>
                <a:gd name="T4" fmla="*/ 49 w 61"/>
                <a:gd name="T5" fmla="*/ 4 h 40"/>
                <a:gd name="T6" fmla="*/ 43 w 61"/>
                <a:gd name="T7" fmla="*/ 0 h 40"/>
                <a:gd name="T8" fmla="*/ 32 w 61"/>
                <a:gd name="T9" fmla="*/ 0 h 40"/>
                <a:gd name="T10" fmla="*/ 18 w 61"/>
                <a:gd name="T11" fmla="*/ 0 h 40"/>
                <a:gd name="T12" fmla="*/ 12 w 61"/>
                <a:gd name="T13" fmla="*/ 4 h 40"/>
                <a:gd name="T14" fmla="*/ 4 w 61"/>
                <a:gd name="T15" fmla="*/ 19 h 40"/>
                <a:gd name="T16" fmla="*/ 1 w 61"/>
                <a:gd name="T17" fmla="*/ 22 h 40"/>
                <a:gd name="T18" fmla="*/ 0 w 61"/>
                <a:gd name="T19" fmla="*/ 25 h 40"/>
                <a:gd name="T20" fmla="*/ 0 w 61"/>
                <a:gd name="T21" fmla="*/ 37 h 40"/>
                <a:gd name="T22" fmla="*/ 3 w 61"/>
                <a:gd name="T23" fmla="*/ 40 h 40"/>
                <a:gd name="T24" fmla="*/ 58 w 61"/>
                <a:gd name="T25" fmla="*/ 40 h 40"/>
                <a:gd name="T26" fmla="*/ 61 w 61"/>
                <a:gd name="T27" fmla="*/ 37 h 40"/>
                <a:gd name="T28" fmla="*/ 61 w 61"/>
                <a:gd name="T29" fmla="*/ 25 h 40"/>
                <a:gd name="T30" fmla="*/ 60 w 61"/>
                <a:gd name="T31" fmla="*/ 22 h 40"/>
                <a:gd name="T32" fmla="*/ 10 w 61"/>
                <a:gd name="T33" fmla="*/ 15 h 40"/>
                <a:gd name="T34" fmla="*/ 16 w 61"/>
                <a:gd name="T35" fmla="*/ 5 h 40"/>
                <a:gd name="T36" fmla="*/ 19 w 61"/>
                <a:gd name="T37" fmla="*/ 3 h 40"/>
                <a:gd name="T38" fmla="*/ 42 w 61"/>
                <a:gd name="T39" fmla="*/ 3 h 40"/>
                <a:gd name="T40" fmla="*/ 45 w 61"/>
                <a:gd name="T41" fmla="*/ 5 h 40"/>
                <a:gd name="T42" fmla="*/ 51 w 61"/>
                <a:gd name="T43" fmla="*/ 15 h 40"/>
                <a:gd name="T44" fmla="*/ 49 w 61"/>
                <a:gd name="T45" fmla="*/ 17 h 40"/>
                <a:gd name="T46" fmla="*/ 12 w 61"/>
                <a:gd name="T47" fmla="*/ 17 h 40"/>
                <a:gd name="T48" fmla="*/ 10 w 61"/>
                <a:gd name="T49" fmla="*/ 15 h 40"/>
                <a:gd name="T50" fmla="*/ 10 w 61"/>
                <a:gd name="T51" fmla="*/ 35 h 40"/>
                <a:gd name="T52" fmla="*/ 5 w 61"/>
                <a:gd name="T53" fmla="*/ 31 h 40"/>
                <a:gd name="T54" fmla="*/ 10 w 61"/>
                <a:gd name="T55" fmla="*/ 26 h 40"/>
                <a:gd name="T56" fmla="*/ 14 w 61"/>
                <a:gd name="T57" fmla="*/ 31 h 40"/>
                <a:gd name="T58" fmla="*/ 10 w 61"/>
                <a:gd name="T59" fmla="*/ 35 h 40"/>
                <a:gd name="T60" fmla="*/ 38 w 61"/>
                <a:gd name="T61" fmla="*/ 37 h 40"/>
                <a:gd name="T62" fmla="*/ 37 w 61"/>
                <a:gd name="T63" fmla="*/ 37 h 40"/>
                <a:gd name="T64" fmla="*/ 24 w 61"/>
                <a:gd name="T65" fmla="*/ 37 h 40"/>
                <a:gd name="T66" fmla="*/ 23 w 61"/>
                <a:gd name="T67" fmla="*/ 37 h 40"/>
                <a:gd name="T68" fmla="*/ 23 w 61"/>
                <a:gd name="T69" fmla="*/ 31 h 40"/>
                <a:gd name="T70" fmla="*/ 24 w 61"/>
                <a:gd name="T71" fmla="*/ 30 h 40"/>
                <a:gd name="T72" fmla="*/ 37 w 61"/>
                <a:gd name="T73" fmla="*/ 30 h 40"/>
                <a:gd name="T74" fmla="*/ 38 w 61"/>
                <a:gd name="T75" fmla="*/ 31 h 40"/>
                <a:gd name="T76" fmla="*/ 38 w 61"/>
                <a:gd name="T77" fmla="*/ 37 h 40"/>
                <a:gd name="T78" fmla="*/ 38 w 61"/>
                <a:gd name="T79" fmla="*/ 37 h 40"/>
                <a:gd name="T80" fmla="*/ 51 w 61"/>
                <a:gd name="T81" fmla="*/ 35 h 40"/>
                <a:gd name="T82" fmla="*/ 47 w 61"/>
                <a:gd name="T83" fmla="*/ 31 h 40"/>
                <a:gd name="T84" fmla="*/ 51 w 61"/>
                <a:gd name="T85" fmla="*/ 26 h 40"/>
                <a:gd name="T86" fmla="*/ 56 w 61"/>
                <a:gd name="T87" fmla="*/ 31 h 40"/>
                <a:gd name="T88" fmla="*/ 51 w 61"/>
                <a:gd name="T8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 h="40">
                  <a:moveTo>
                    <a:pt x="60" y="22"/>
                  </a:moveTo>
                  <a:cubicBezTo>
                    <a:pt x="60" y="22"/>
                    <a:pt x="57" y="19"/>
                    <a:pt x="57" y="19"/>
                  </a:cubicBezTo>
                  <a:cubicBezTo>
                    <a:pt x="57" y="19"/>
                    <a:pt x="49" y="4"/>
                    <a:pt x="49" y="4"/>
                  </a:cubicBezTo>
                  <a:cubicBezTo>
                    <a:pt x="48" y="2"/>
                    <a:pt x="46" y="0"/>
                    <a:pt x="43" y="0"/>
                  </a:cubicBezTo>
                  <a:cubicBezTo>
                    <a:pt x="40" y="0"/>
                    <a:pt x="32" y="0"/>
                    <a:pt x="32" y="0"/>
                  </a:cubicBezTo>
                  <a:cubicBezTo>
                    <a:pt x="32" y="0"/>
                    <a:pt x="21" y="0"/>
                    <a:pt x="18" y="0"/>
                  </a:cubicBezTo>
                  <a:cubicBezTo>
                    <a:pt x="15" y="0"/>
                    <a:pt x="13" y="2"/>
                    <a:pt x="12" y="4"/>
                  </a:cubicBezTo>
                  <a:cubicBezTo>
                    <a:pt x="11" y="4"/>
                    <a:pt x="3" y="19"/>
                    <a:pt x="4" y="19"/>
                  </a:cubicBezTo>
                  <a:cubicBezTo>
                    <a:pt x="4" y="19"/>
                    <a:pt x="1" y="22"/>
                    <a:pt x="1" y="22"/>
                  </a:cubicBezTo>
                  <a:cubicBezTo>
                    <a:pt x="0" y="23"/>
                    <a:pt x="0" y="24"/>
                    <a:pt x="0" y="25"/>
                  </a:cubicBezTo>
                  <a:cubicBezTo>
                    <a:pt x="0" y="25"/>
                    <a:pt x="0" y="35"/>
                    <a:pt x="0" y="37"/>
                  </a:cubicBezTo>
                  <a:cubicBezTo>
                    <a:pt x="0" y="39"/>
                    <a:pt x="0" y="40"/>
                    <a:pt x="3" y="40"/>
                  </a:cubicBezTo>
                  <a:cubicBezTo>
                    <a:pt x="58" y="40"/>
                    <a:pt x="58" y="40"/>
                    <a:pt x="58" y="40"/>
                  </a:cubicBezTo>
                  <a:cubicBezTo>
                    <a:pt x="61" y="40"/>
                    <a:pt x="61" y="39"/>
                    <a:pt x="61" y="37"/>
                  </a:cubicBezTo>
                  <a:cubicBezTo>
                    <a:pt x="61" y="35"/>
                    <a:pt x="61" y="25"/>
                    <a:pt x="61" y="25"/>
                  </a:cubicBezTo>
                  <a:cubicBezTo>
                    <a:pt x="61" y="24"/>
                    <a:pt x="61" y="23"/>
                    <a:pt x="60" y="22"/>
                  </a:cubicBezTo>
                  <a:close/>
                  <a:moveTo>
                    <a:pt x="10" y="15"/>
                  </a:moveTo>
                  <a:cubicBezTo>
                    <a:pt x="10" y="15"/>
                    <a:pt x="15" y="5"/>
                    <a:pt x="16" y="5"/>
                  </a:cubicBezTo>
                  <a:cubicBezTo>
                    <a:pt x="16" y="4"/>
                    <a:pt x="18" y="3"/>
                    <a:pt x="19" y="3"/>
                  </a:cubicBezTo>
                  <a:cubicBezTo>
                    <a:pt x="42" y="3"/>
                    <a:pt x="42" y="3"/>
                    <a:pt x="42" y="3"/>
                  </a:cubicBezTo>
                  <a:cubicBezTo>
                    <a:pt x="43" y="3"/>
                    <a:pt x="45" y="4"/>
                    <a:pt x="45" y="5"/>
                  </a:cubicBezTo>
                  <a:cubicBezTo>
                    <a:pt x="45" y="5"/>
                    <a:pt x="51" y="15"/>
                    <a:pt x="51" y="15"/>
                  </a:cubicBezTo>
                  <a:cubicBezTo>
                    <a:pt x="51" y="16"/>
                    <a:pt x="51" y="17"/>
                    <a:pt x="49" y="17"/>
                  </a:cubicBezTo>
                  <a:cubicBezTo>
                    <a:pt x="12" y="17"/>
                    <a:pt x="12" y="17"/>
                    <a:pt x="12" y="17"/>
                  </a:cubicBezTo>
                  <a:cubicBezTo>
                    <a:pt x="10" y="17"/>
                    <a:pt x="10" y="16"/>
                    <a:pt x="10" y="15"/>
                  </a:cubicBezTo>
                  <a:close/>
                  <a:moveTo>
                    <a:pt x="10" y="35"/>
                  </a:moveTo>
                  <a:cubicBezTo>
                    <a:pt x="7" y="35"/>
                    <a:pt x="5" y="33"/>
                    <a:pt x="5" y="31"/>
                  </a:cubicBezTo>
                  <a:cubicBezTo>
                    <a:pt x="5" y="28"/>
                    <a:pt x="7" y="26"/>
                    <a:pt x="10" y="26"/>
                  </a:cubicBezTo>
                  <a:cubicBezTo>
                    <a:pt x="12" y="26"/>
                    <a:pt x="14" y="28"/>
                    <a:pt x="14" y="31"/>
                  </a:cubicBezTo>
                  <a:cubicBezTo>
                    <a:pt x="14" y="33"/>
                    <a:pt x="12" y="35"/>
                    <a:pt x="10" y="35"/>
                  </a:cubicBezTo>
                  <a:close/>
                  <a:moveTo>
                    <a:pt x="38" y="37"/>
                  </a:moveTo>
                  <a:cubicBezTo>
                    <a:pt x="38" y="37"/>
                    <a:pt x="37" y="37"/>
                    <a:pt x="37" y="37"/>
                  </a:cubicBezTo>
                  <a:cubicBezTo>
                    <a:pt x="24" y="37"/>
                    <a:pt x="24" y="37"/>
                    <a:pt x="24" y="37"/>
                  </a:cubicBezTo>
                  <a:cubicBezTo>
                    <a:pt x="24" y="37"/>
                    <a:pt x="23" y="37"/>
                    <a:pt x="23" y="37"/>
                  </a:cubicBezTo>
                  <a:cubicBezTo>
                    <a:pt x="23" y="31"/>
                    <a:pt x="23" y="31"/>
                    <a:pt x="23" y="31"/>
                  </a:cubicBezTo>
                  <a:cubicBezTo>
                    <a:pt x="23" y="30"/>
                    <a:pt x="24" y="30"/>
                    <a:pt x="24" y="30"/>
                  </a:cubicBezTo>
                  <a:cubicBezTo>
                    <a:pt x="37" y="30"/>
                    <a:pt x="37" y="30"/>
                    <a:pt x="37" y="30"/>
                  </a:cubicBezTo>
                  <a:cubicBezTo>
                    <a:pt x="37" y="30"/>
                    <a:pt x="38" y="30"/>
                    <a:pt x="38" y="31"/>
                  </a:cubicBezTo>
                  <a:cubicBezTo>
                    <a:pt x="38" y="37"/>
                    <a:pt x="38" y="37"/>
                    <a:pt x="38" y="37"/>
                  </a:cubicBezTo>
                  <a:cubicBezTo>
                    <a:pt x="38" y="37"/>
                    <a:pt x="38" y="37"/>
                    <a:pt x="38" y="37"/>
                  </a:cubicBezTo>
                  <a:close/>
                  <a:moveTo>
                    <a:pt x="51" y="35"/>
                  </a:moveTo>
                  <a:cubicBezTo>
                    <a:pt x="49" y="35"/>
                    <a:pt x="47" y="33"/>
                    <a:pt x="47" y="31"/>
                  </a:cubicBezTo>
                  <a:cubicBezTo>
                    <a:pt x="47" y="28"/>
                    <a:pt x="49" y="26"/>
                    <a:pt x="51" y="26"/>
                  </a:cubicBezTo>
                  <a:cubicBezTo>
                    <a:pt x="54" y="26"/>
                    <a:pt x="56" y="28"/>
                    <a:pt x="56" y="31"/>
                  </a:cubicBezTo>
                  <a:cubicBezTo>
                    <a:pt x="56" y="33"/>
                    <a:pt x="54" y="35"/>
                    <a:pt x="51" y="3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25" name="グループ化 24"/>
          <p:cNvGrpSpPr/>
          <p:nvPr/>
        </p:nvGrpSpPr>
        <p:grpSpPr>
          <a:xfrm>
            <a:off x="9542624" y="5958000"/>
            <a:ext cx="242434" cy="380032"/>
            <a:chOff x="-2103825" y="2607859"/>
            <a:chExt cx="242434" cy="380032"/>
          </a:xfrm>
        </p:grpSpPr>
        <p:sp>
          <p:nvSpPr>
            <p:cNvPr id="431" name="Freeform 11">
              <a:extLst>
                <a:ext uri="{FF2B5EF4-FFF2-40B4-BE49-F238E27FC236}">
                  <a16:creationId xmlns:a16="http://schemas.microsoft.com/office/drawing/2014/main" id="{6CC45DE3-FC09-4E8B-867C-CC3D90F42D5C}"/>
                </a:ext>
              </a:extLst>
            </p:cNvPr>
            <p:cNvSpPr>
              <a:spLocks noEditPoints="1"/>
            </p:cNvSpPr>
            <p:nvPr/>
          </p:nvSpPr>
          <p:spPr bwMode="auto">
            <a:xfrm>
              <a:off x="-2103825" y="2607859"/>
              <a:ext cx="242434" cy="380032"/>
            </a:xfrm>
            <a:custGeom>
              <a:avLst/>
              <a:gdLst>
                <a:gd name="T0" fmla="*/ 63 w 63"/>
                <a:gd name="T1" fmla="*/ 0 h 100"/>
                <a:gd name="T2" fmla="*/ 0 w 63"/>
                <a:gd name="T3" fmla="*/ 0 h 100"/>
                <a:gd name="T4" fmla="*/ 0 w 63"/>
                <a:gd name="T5" fmla="*/ 63 h 100"/>
                <a:gd name="T6" fmla="*/ 7 w 63"/>
                <a:gd name="T7" fmla="*/ 63 h 100"/>
                <a:gd name="T8" fmla="*/ 7 w 63"/>
                <a:gd name="T9" fmla="*/ 100 h 100"/>
                <a:gd name="T10" fmla="*/ 16 w 63"/>
                <a:gd name="T11" fmla="*/ 100 h 100"/>
                <a:gd name="T12" fmla="*/ 16 w 63"/>
                <a:gd name="T13" fmla="*/ 63 h 100"/>
                <a:gd name="T14" fmla="*/ 63 w 63"/>
                <a:gd name="T15" fmla="*/ 63 h 100"/>
                <a:gd name="T16" fmla="*/ 63 w 63"/>
                <a:gd name="T17" fmla="*/ 0 h 100"/>
                <a:gd name="T18" fmla="*/ 43 w 63"/>
                <a:gd name="T19" fmla="*/ 31 h 100"/>
                <a:gd name="T20" fmla="*/ 39 w 63"/>
                <a:gd name="T21" fmla="*/ 35 h 100"/>
                <a:gd name="T22" fmla="*/ 34 w 63"/>
                <a:gd name="T23" fmla="*/ 36 h 100"/>
                <a:gd name="T24" fmla="*/ 27 w 63"/>
                <a:gd name="T25" fmla="*/ 36 h 100"/>
                <a:gd name="T26" fmla="*/ 27 w 63"/>
                <a:gd name="T27" fmla="*/ 49 h 100"/>
                <a:gd name="T28" fmla="*/ 21 w 63"/>
                <a:gd name="T29" fmla="*/ 49 h 100"/>
                <a:gd name="T30" fmla="*/ 21 w 63"/>
                <a:gd name="T31" fmla="*/ 15 h 100"/>
                <a:gd name="T32" fmla="*/ 34 w 63"/>
                <a:gd name="T33" fmla="*/ 15 h 100"/>
                <a:gd name="T34" fmla="*/ 39 w 63"/>
                <a:gd name="T35" fmla="*/ 16 h 100"/>
                <a:gd name="T36" fmla="*/ 43 w 63"/>
                <a:gd name="T37" fmla="*/ 20 h 100"/>
                <a:gd name="T38" fmla="*/ 44 w 63"/>
                <a:gd name="T39" fmla="*/ 26 h 100"/>
                <a:gd name="T40" fmla="*/ 43 w 63"/>
                <a:gd name="T41"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100">
                  <a:moveTo>
                    <a:pt x="63" y="0"/>
                  </a:moveTo>
                  <a:cubicBezTo>
                    <a:pt x="0" y="0"/>
                    <a:pt x="0" y="0"/>
                    <a:pt x="0" y="0"/>
                  </a:cubicBezTo>
                  <a:cubicBezTo>
                    <a:pt x="0" y="63"/>
                    <a:pt x="0" y="63"/>
                    <a:pt x="0" y="63"/>
                  </a:cubicBezTo>
                  <a:cubicBezTo>
                    <a:pt x="7" y="63"/>
                    <a:pt x="7" y="63"/>
                    <a:pt x="7" y="63"/>
                  </a:cubicBezTo>
                  <a:cubicBezTo>
                    <a:pt x="7" y="100"/>
                    <a:pt x="7" y="100"/>
                    <a:pt x="7" y="100"/>
                  </a:cubicBezTo>
                  <a:cubicBezTo>
                    <a:pt x="16" y="100"/>
                    <a:pt x="16" y="100"/>
                    <a:pt x="16" y="100"/>
                  </a:cubicBezTo>
                  <a:cubicBezTo>
                    <a:pt x="16" y="63"/>
                    <a:pt x="16" y="63"/>
                    <a:pt x="16" y="63"/>
                  </a:cubicBezTo>
                  <a:cubicBezTo>
                    <a:pt x="63" y="63"/>
                    <a:pt x="63" y="63"/>
                    <a:pt x="63" y="63"/>
                  </a:cubicBezTo>
                  <a:lnTo>
                    <a:pt x="63" y="0"/>
                  </a:lnTo>
                  <a:close/>
                  <a:moveTo>
                    <a:pt x="43" y="31"/>
                  </a:moveTo>
                  <a:cubicBezTo>
                    <a:pt x="42" y="33"/>
                    <a:pt x="41" y="34"/>
                    <a:pt x="39" y="35"/>
                  </a:cubicBezTo>
                  <a:cubicBezTo>
                    <a:pt x="38" y="36"/>
                    <a:pt x="36" y="36"/>
                    <a:pt x="34" y="36"/>
                  </a:cubicBezTo>
                  <a:cubicBezTo>
                    <a:pt x="27" y="36"/>
                    <a:pt x="27" y="36"/>
                    <a:pt x="27" y="36"/>
                  </a:cubicBezTo>
                  <a:cubicBezTo>
                    <a:pt x="27" y="49"/>
                    <a:pt x="27" y="49"/>
                    <a:pt x="27" y="49"/>
                  </a:cubicBezTo>
                  <a:cubicBezTo>
                    <a:pt x="21" y="49"/>
                    <a:pt x="21" y="49"/>
                    <a:pt x="21" y="49"/>
                  </a:cubicBezTo>
                  <a:cubicBezTo>
                    <a:pt x="21" y="15"/>
                    <a:pt x="21" y="15"/>
                    <a:pt x="21" y="15"/>
                  </a:cubicBezTo>
                  <a:cubicBezTo>
                    <a:pt x="34" y="15"/>
                    <a:pt x="34" y="15"/>
                    <a:pt x="34" y="15"/>
                  </a:cubicBezTo>
                  <a:cubicBezTo>
                    <a:pt x="36" y="15"/>
                    <a:pt x="38" y="15"/>
                    <a:pt x="39" y="16"/>
                  </a:cubicBezTo>
                  <a:cubicBezTo>
                    <a:pt x="41" y="17"/>
                    <a:pt x="42" y="18"/>
                    <a:pt x="43" y="20"/>
                  </a:cubicBezTo>
                  <a:cubicBezTo>
                    <a:pt x="44" y="22"/>
                    <a:pt x="44" y="23"/>
                    <a:pt x="44" y="26"/>
                  </a:cubicBezTo>
                  <a:cubicBezTo>
                    <a:pt x="44" y="28"/>
                    <a:pt x="44" y="30"/>
                    <a:pt x="43" y="3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32" name="Freeform 12">
              <a:extLst>
                <a:ext uri="{FF2B5EF4-FFF2-40B4-BE49-F238E27FC236}">
                  <a16:creationId xmlns:a16="http://schemas.microsoft.com/office/drawing/2014/main" id="{210472D4-191D-42C2-99ED-33C4DF5967C5}"/>
                </a:ext>
              </a:extLst>
            </p:cNvPr>
            <p:cNvSpPr>
              <a:spLocks/>
            </p:cNvSpPr>
            <p:nvPr/>
          </p:nvSpPr>
          <p:spPr bwMode="auto">
            <a:xfrm>
              <a:off x="-1998989" y="2689762"/>
              <a:ext cx="42590" cy="32761"/>
            </a:xfrm>
            <a:custGeom>
              <a:avLst/>
              <a:gdLst>
                <a:gd name="T0" fmla="*/ 7 w 11"/>
                <a:gd name="T1" fmla="*/ 0 h 9"/>
                <a:gd name="T2" fmla="*/ 0 w 11"/>
                <a:gd name="T3" fmla="*/ 0 h 9"/>
                <a:gd name="T4" fmla="*/ 0 w 11"/>
                <a:gd name="T5" fmla="*/ 9 h 9"/>
                <a:gd name="T6" fmla="*/ 7 w 11"/>
                <a:gd name="T7" fmla="*/ 9 h 9"/>
                <a:gd name="T8" fmla="*/ 10 w 11"/>
                <a:gd name="T9" fmla="*/ 8 h 9"/>
                <a:gd name="T10" fmla="*/ 11 w 11"/>
                <a:gd name="T11" fmla="*/ 5 h 9"/>
                <a:gd name="T12" fmla="*/ 10 w 11"/>
                <a:gd name="T13" fmla="*/ 1 h 9"/>
                <a:gd name="T14" fmla="*/ 7 w 1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7" y="0"/>
                  </a:moveTo>
                  <a:cubicBezTo>
                    <a:pt x="0" y="0"/>
                    <a:pt x="0" y="0"/>
                    <a:pt x="0" y="0"/>
                  </a:cubicBezTo>
                  <a:cubicBezTo>
                    <a:pt x="0" y="9"/>
                    <a:pt x="0" y="9"/>
                    <a:pt x="0" y="9"/>
                  </a:cubicBezTo>
                  <a:cubicBezTo>
                    <a:pt x="7" y="9"/>
                    <a:pt x="7" y="9"/>
                    <a:pt x="7" y="9"/>
                  </a:cubicBezTo>
                  <a:cubicBezTo>
                    <a:pt x="8" y="9"/>
                    <a:pt x="9" y="9"/>
                    <a:pt x="10" y="8"/>
                  </a:cubicBezTo>
                  <a:cubicBezTo>
                    <a:pt x="11" y="7"/>
                    <a:pt x="11" y="6"/>
                    <a:pt x="11" y="5"/>
                  </a:cubicBezTo>
                  <a:cubicBezTo>
                    <a:pt x="11" y="3"/>
                    <a:pt x="11" y="2"/>
                    <a:pt x="10" y="1"/>
                  </a:cubicBezTo>
                  <a:cubicBezTo>
                    <a:pt x="9" y="0"/>
                    <a:pt x="8" y="0"/>
                    <a:pt x="7"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433" name="Freeform 13">
            <a:extLst>
              <a:ext uri="{FF2B5EF4-FFF2-40B4-BE49-F238E27FC236}">
                <a16:creationId xmlns:a16="http://schemas.microsoft.com/office/drawing/2014/main" id="{A1A2E3B6-C450-414E-93AC-8D93C397C8C9}"/>
              </a:ext>
            </a:extLst>
          </p:cNvPr>
          <p:cNvSpPr>
            <a:spLocks noEditPoints="1"/>
          </p:cNvSpPr>
          <p:nvPr/>
        </p:nvSpPr>
        <p:spPr bwMode="auto">
          <a:xfrm>
            <a:off x="7933291" y="5265544"/>
            <a:ext cx="846083" cy="1081228"/>
          </a:xfrm>
          <a:custGeom>
            <a:avLst/>
            <a:gdLst>
              <a:gd name="T0" fmla="*/ 0 w 155"/>
              <a:gd name="T1" fmla="*/ 112 h 113"/>
              <a:gd name="T2" fmla="*/ 51 w 155"/>
              <a:gd name="T3" fmla="*/ 113 h 113"/>
              <a:gd name="T4" fmla="*/ 52 w 155"/>
              <a:gd name="T5" fmla="*/ 95 h 113"/>
              <a:gd name="T6" fmla="*/ 100 w 155"/>
              <a:gd name="T7" fmla="*/ 94 h 113"/>
              <a:gd name="T8" fmla="*/ 101 w 155"/>
              <a:gd name="T9" fmla="*/ 112 h 113"/>
              <a:gd name="T10" fmla="*/ 154 w 155"/>
              <a:gd name="T11" fmla="*/ 113 h 113"/>
              <a:gd name="T12" fmla="*/ 155 w 155"/>
              <a:gd name="T13" fmla="*/ 6 h 113"/>
              <a:gd name="T14" fmla="*/ 5 w 155"/>
              <a:gd name="T15" fmla="*/ 1 h 113"/>
              <a:gd name="T16" fmla="*/ 21 w 155"/>
              <a:gd name="T17" fmla="*/ 80 h 113"/>
              <a:gd name="T18" fmla="*/ 8 w 155"/>
              <a:gd name="T19" fmla="*/ 67 h 113"/>
              <a:gd name="T20" fmla="*/ 21 w 155"/>
              <a:gd name="T21" fmla="*/ 80 h 113"/>
              <a:gd name="T22" fmla="*/ 8 w 155"/>
              <a:gd name="T23" fmla="*/ 51 h 113"/>
              <a:gd name="T24" fmla="*/ 21 w 155"/>
              <a:gd name="T25" fmla="*/ 38 h 113"/>
              <a:gd name="T26" fmla="*/ 21 w 155"/>
              <a:gd name="T27" fmla="*/ 22 h 113"/>
              <a:gd name="T28" fmla="*/ 8 w 155"/>
              <a:gd name="T29" fmla="*/ 9 h 113"/>
              <a:gd name="T30" fmla="*/ 21 w 155"/>
              <a:gd name="T31" fmla="*/ 22 h 113"/>
              <a:gd name="T32" fmla="*/ 26 w 155"/>
              <a:gd name="T33" fmla="*/ 80 h 113"/>
              <a:gd name="T34" fmla="*/ 43 w 155"/>
              <a:gd name="T35" fmla="*/ 67 h 113"/>
              <a:gd name="T36" fmla="*/ 43 w 155"/>
              <a:gd name="T37" fmla="*/ 51 h 113"/>
              <a:gd name="T38" fmla="*/ 26 w 155"/>
              <a:gd name="T39" fmla="*/ 38 h 113"/>
              <a:gd name="T40" fmla="*/ 43 w 155"/>
              <a:gd name="T41" fmla="*/ 51 h 113"/>
              <a:gd name="T42" fmla="*/ 26 w 155"/>
              <a:gd name="T43" fmla="*/ 22 h 113"/>
              <a:gd name="T44" fmla="*/ 43 w 155"/>
              <a:gd name="T45" fmla="*/ 9 h 113"/>
              <a:gd name="T46" fmla="*/ 64 w 155"/>
              <a:gd name="T47" fmla="*/ 80 h 113"/>
              <a:gd name="T48" fmla="*/ 47 w 155"/>
              <a:gd name="T49" fmla="*/ 67 h 113"/>
              <a:gd name="T50" fmla="*/ 64 w 155"/>
              <a:gd name="T51" fmla="*/ 80 h 113"/>
              <a:gd name="T52" fmla="*/ 47 w 155"/>
              <a:gd name="T53" fmla="*/ 51 h 113"/>
              <a:gd name="T54" fmla="*/ 64 w 155"/>
              <a:gd name="T55" fmla="*/ 38 h 113"/>
              <a:gd name="T56" fmla="*/ 64 w 155"/>
              <a:gd name="T57" fmla="*/ 22 h 113"/>
              <a:gd name="T58" fmla="*/ 47 w 155"/>
              <a:gd name="T59" fmla="*/ 9 h 113"/>
              <a:gd name="T60" fmla="*/ 64 w 155"/>
              <a:gd name="T61" fmla="*/ 22 h 113"/>
              <a:gd name="T62" fmla="*/ 69 w 155"/>
              <a:gd name="T63" fmla="*/ 80 h 113"/>
              <a:gd name="T64" fmla="*/ 85 w 155"/>
              <a:gd name="T65" fmla="*/ 67 h 113"/>
              <a:gd name="T66" fmla="*/ 85 w 155"/>
              <a:gd name="T67" fmla="*/ 51 h 113"/>
              <a:gd name="T68" fmla="*/ 69 w 155"/>
              <a:gd name="T69" fmla="*/ 38 h 113"/>
              <a:gd name="T70" fmla="*/ 85 w 155"/>
              <a:gd name="T71" fmla="*/ 51 h 113"/>
              <a:gd name="T72" fmla="*/ 69 w 155"/>
              <a:gd name="T73" fmla="*/ 22 h 113"/>
              <a:gd name="T74" fmla="*/ 85 w 155"/>
              <a:gd name="T75" fmla="*/ 9 h 113"/>
              <a:gd name="T76" fmla="*/ 106 w 155"/>
              <a:gd name="T77" fmla="*/ 79 h 113"/>
              <a:gd name="T78" fmla="*/ 90 w 155"/>
              <a:gd name="T79" fmla="*/ 67 h 113"/>
              <a:gd name="T80" fmla="*/ 106 w 155"/>
              <a:gd name="T81" fmla="*/ 79 h 113"/>
              <a:gd name="T82" fmla="*/ 90 w 155"/>
              <a:gd name="T83" fmla="*/ 51 h 113"/>
              <a:gd name="T84" fmla="*/ 106 w 155"/>
              <a:gd name="T85" fmla="*/ 38 h 113"/>
              <a:gd name="T86" fmla="*/ 106 w 155"/>
              <a:gd name="T87" fmla="*/ 22 h 113"/>
              <a:gd name="T88" fmla="*/ 90 w 155"/>
              <a:gd name="T89" fmla="*/ 9 h 113"/>
              <a:gd name="T90" fmla="*/ 106 w 155"/>
              <a:gd name="T91" fmla="*/ 22 h 113"/>
              <a:gd name="T92" fmla="*/ 111 w 155"/>
              <a:gd name="T93" fmla="*/ 79 h 113"/>
              <a:gd name="T94" fmla="*/ 127 w 155"/>
              <a:gd name="T95" fmla="*/ 67 h 113"/>
              <a:gd name="T96" fmla="*/ 127 w 155"/>
              <a:gd name="T97" fmla="*/ 51 h 113"/>
              <a:gd name="T98" fmla="*/ 111 w 155"/>
              <a:gd name="T99" fmla="*/ 38 h 113"/>
              <a:gd name="T100" fmla="*/ 127 w 155"/>
              <a:gd name="T101" fmla="*/ 51 h 113"/>
              <a:gd name="T102" fmla="*/ 111 w 155"/>
              <a:gd name="T103" fmla="*/ 22 h 113"/>
              <a:gd name="T104" fmla="*/ 127 w 155"/>
              <a:gd name="T105" fmla="*/ 9 h 113"/>
              <a:gd name="T106" fmla="*/ 148 w 155"/>
              <a:gd name="T107" fmla="*/ 79 h 113"/>
              <a:gd name="T108" fmla="*/ 132 w 155"/>
              <a:gd name="T109" fmla="*/ 67 h 113"/>
              <a:gd name="T110" fmla="*/ 148 w 155"/>
              <a:gd name="T111" fmla="*/ 79 h 113"/>
              <a:gd name="T112" fmla="*/ 132 w 155"/>
              <a:gd name="T113" fmla="*/ 51 h 113"/>
              <a:gd name="T114" fmla="*/ 148 w 155"/>
              <a:gd name="T115" fmla="*/ 38 h 113"/>
              <a:gd name="T116" fmla="*/ 148 w 155"/>
              <a:gd name="T117" fmla="*/ 22 h 113"/>
              <a:gd name="T118" fmla="*/ 132 w 155"/>
              <a:gd name="T119" fmla="*/ 9 h 113"/>
              <a:gd name="T120" fmla="*/ 148 w 155"/>
              <a:gd name="T121" fmla="*/ 2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 h="113">
                <a:moveTo>
                  <a:pt x="0" y="6"/>
                </a:moveTo>
                <a:cubicBezTo>
                  <a:pt x="0" y="112"/>
                  <a:pt x="0" y="112"/>
                  <a:pt x="0" y="112"/>
                </a:cubicBezTo>
                <a:cubicBezTo>
                  <a:pt x="0" y="113"/>
                  <a:pt x="1" y="113"/>
                  <a:pt x="1" y="113"/>
                </a:cubicBezTo>
                <a:cubicBezTo>
                  <a:pt x="51" y="113"/>
                  <a:pt x="51" y="113"/>
                  <a:pt x="51" y="113"/>
                </a:cubicBezTo>
                <a:cubicBezTo>
                  <a:pt x="52" y="113"/>
                  <a:pt x="52" y="113"/>
                  <a:pt x="52" y="112"/>
                </a:cubicBezTo>
                <a:cubicBezTo>
                  <a:pt x="52" y="95"/>
                  <a:pt x="52" y="95"/>
                  <a:pt x="52" y="95"/>
                </a:cubicBezTo>
                <a:cubicBezTo>
                  <a:pt x="52" y="94"/>
                  <a:pt x="53" y="94"/>
                  <a:pt x="54" y="94"/>
                </a:cubicBezTo>
                <a:cubicBezTo>
                  <a:pt x="100" y="94"/>
                  <a:pt x="100" y="94"/>
                  <a:pt x="100" y="94"/>
                </a:cubicBezTo>
                <a:cubicBezTo>
                  <a:pt x="101" y="94"/>
                  <a:pt x="101" y="94"/>
                  <a:pt x="101" y="95"/>
                </a:cubicBezTo>
                <a:cubicBezTo>
                  <a:pt x="101" y="112"/>
                  <a:pt x="101" y="112"/>
                  <a:pt x="101" y="112"/>
                </a:cubicBezTo>
                <a:cubicBezTo>
                  <a:pt x="101" y="113"/>
                  <a:pt x="102" y="113"/>
                  <a:pt x="102" y="113"/>
                </a:cubicBezTo>
                <a:cubicBezTo>
                  <a:pt x="154" y="113"/>
                  <a:pt x="154" y="113"/>
                  <a:pt x="154" y="113"/>
                </a:cubicBezTo>
                <a:cubicBezTo>
                  <a:pt x="155" y="113"/>
                  <a:pt x="155" y="113"/>
                  <a:pt x="155" y="112"/>
                </a:cubicBezTo>
                <a:cubicBezTo>
                  <a:pt x="155" y="6"/>
                  <a:pt x="155" y="6"/>
                  <a:pt x="155" y="6"/>
                </a:cubicBezTo>
                <a:cubicBezTo>
                  <a:pt x="155" y="3"/>
                  <a:pt x="153" y="0"/>
                  <a:pt x="150" y="0"/>
                </a:cubicBezTo>
                <a:cubicBezTo>
                  <a:pt x="5" y="1"/>
                  <a:pt x="5" y="1"/>
                  <a:pt x="5" y="1"/>
                </a:cubicBezTo>
                <a:cubicBezTo>
                  <a:pt x="2" y="1"/>
                  <a:pt x="0" y="3"/>
                  <a:pt x="0" y="6"/>
                </a:cubicBezTo>
                <a:close/>
                <a:moveTo>
                  <a:pt x="21" y="80"/>
                </a:moveTo>
                <a:cubicBezTo>
                  <a:pt x="8" y="80"/>
                  <a:pt x="8" y="80"/>
                  <a:pt x="8" y="80"/>
                </a:cubicBezTo>
                <a:cubicBezTo>
                  <a:pt x="8" y="67"/>
                  <a:pt x="8" y="67"/>
                  <a:pt x="8" y="67"/>
                </a:cubicBezTo>
                <a:cubicBezTo>
                  <a:pt x="21" y="67"/>
                  <a:pt x="21" y="67"/>
                  <a:pt x="21" y="67"/>
                </a:cubicBezTo>
                <a:lnTo>
                  <a:pt x="21" y="80"/>
                </a:lnTo>
                <a:close/>
                <a:moveTo>
                  <a:pt x="21" y="51"/>
                </a:moveTo>
                <a:cubicBezTo>
                  <a:pt x="8" y="51"/>
                  <a:pt x="8" y="51"/>
                  <a:pt x="8" y="51"/>
                </a:cubicBezTo>
                <a:cubicBezTo>
                  <a:pt x="8" y="38"/>
                  <a:pt x="8" y="38"/>
                  <a:pt x="8" y="38"/>
                </a:cubicBezTo>
                <a:cubicBezTo>
                  <a:pt x="21" y="38"/>
                  <a:pt x="21" y="38"/>
                  <a:pt x="21" y="38"/>
                </a:cubicBezTo>
                <a:lnTo>
                  <a:pt x="21" y="51"/>
                </a:lnTo>
                <a:close/>
                <a:moveTo>
                  <a:pt x="21" y="22"/>
                </a:moveTo>
                <a:cubicBezTo>
                  <a:pt x="8" y="22"/>
                  <a:pt x="8" y="22"/>
                  <a:pt x="8" y="22"/>
                </a:cubicBezTo>
                <a:cubicBezTo>
                  <a:pt x="8" y="9"/>
                  <a:pt x="8" y="9"/>
                  <a:pt x="8" y="9"/>
                </a:cubicBezTo>
                <a:cubicBezTo>
                  <a:pt x="21" y="9"/>
                  <a:pt x="21" y="9"/>
                  <a:pt x="21" y="9"/>
                </a:cubicBezTo>
                <a:lnTo>
                  <a:pt x="21" y="22"/>
                </a:lnTo>
                <a:close/>
                <a:moveTo>
                  <a:pt x="43" y="80"/>
                </a:moveTo>
                <a:cubicBezTo>
                  <a:pt x="26" y="80"/>
                  <a:pt x="26" y="80"/>
                  <a:pt x="26" y="80"/>
                </a:cubicBezTo>
                <a:cubicBezTo>
                  <a:pt x="26" y="67"/>
                  <a:pt x="26" y="67"/>
                  <a:pt x="26" y="67"/>
                </a:cubicBezTo>
                <a:cubicBezTo>
                  <a:pt x="43" y="67"/>
                  <a:pt x="43" y="67"/>
                  <a:pt x="43" y="67"/>
                </a:cubicBezTo>
                <a:lnTo>
                  <a:pt x="43" y="80"/>
                </a:lnTo>
                <a:close/>
                <a:moveTo>
                  <a:pt x="43" y="51"/>
                </a:moveTo>
                <a:cubicBezTo>
                  <a:pt x="26" y="51"/>
                  <a:pt x="26" y="51"/>
                  <a:pt x="26" y="51"/>
                </a:cubicBezTo>
                <a:cubicBezTo>
                  <a:pt x="26" y="38"/>
                  <a:pt x="26" y="38"/>
                  <a:pt x="26" y="38"/>
                </a:cubicBezTo>
                <a:cubicBezTo>
                  <a:pt x="43" y="38"/>
                  <a:pt x="43" y="38"/>
                  <a:pt x="43" y="38"/>
                </a:cubicBezTo>
                <a:lnTo>
                  <a:pt x="43" y="51"/>
                </a:lnTo>
                <a:close/>
                <a:moveTo>
                  <a:pt x="43" y="22"/>
                </a:moveTo>
                <a:cubicBezTo>
                  <a:pt x="26" y="22"/>
                  <a:pt x="26" y="22"/>
                  <a:pt x="26" y="22"/>
                </a:cubicBezTo>
                <a:cubicBezTo>
                  <a:pt x="26" y="9"/>
                  <a:pt x="26" y="9"/>
                  <a:pt x="26" y="9"/>
                </a:cubicBezTo>
                <a:cubicBezTo>
                  <a:pt x="43" y="9"/>
                  <a:pt x="43" y="9"/>
                  <a:pt x="43" y="9"/>
                </a:cubicBezTo>
                <a:lnTo>
                  <a:pt x="43" y="22"/>
                </a:lnTo>
                <a:close/>
                <a:moveTo>
                  <a:pt x="64" y="80"/>
                </a:moveTo>
                <a:cubicBezTo>
                  <a:pt x="48" y="80"/>
                  <a:pt x="48" y="80"/>
                  <a:pt x="48" y="80"/>
                </a:cubicBezTo>
                <a:cubicBezTo>
                  <a:pt x="47" y="67"/>
                  <a:pt x="47" y="67"/>
                  <a:pt x="47" y="67"/>
                </a:cubicBezTo>
                <a:cubicBezTo>
                  <a:pt x="64" y="67"/>
                  <a:pt x="64" y="67"/>
                  <a:pt x="64" y="67"/>
                </a:cubicBezTo>
                <a:lnTo>
                  <a:pt x="64" y="80"/>
                </a:lnTo>
                <a:close/>
                <a:moveTo>
                  <a:pt x="64" y="51"/>
                </a:moveTo>
                <a:cubicBezTo>
                  <a:pt x="47" y="51"/>
                  <a:pt x="47" y="51"/>
                  <a:pt x="47" y="51"/>
                </a:cubicBezTo>
                <a:cubicBezTo>
                  <a:pt x="47" y="38"/>
                  <a:pt x="47" y="38"/>
                  <a:pt x="47" y="38"/>
                </a:cubicBezTo>
                <a:cubicBezTo>
                  <a:pt x="64" y="38"/>
                  <a:pt x="64" y="38"/>
                  <a:pt x="64" y="38"/>
                </a:cubicBezTo>
                <a:lnTo>
                  <a:pt x="64" y="51"/>
                </a:lnTo>
                <a:close/>
                <a:moveTo>
                  <a:pt x="64" y="22"/>
                </a:moveTo>
                <a:cubicBezTo>
                  <a:pt x="47" y="22"/>
                  <a:pt x="47" y="22"/>
                  <a:pt x="47" y="22"/>
                </a:cubicBezTo>
                <a:cubicBezTo>
                  <a:pt x="47" y="9"/>
                  <a:pt x="47" y="9"/>
                  <a:pt x="47" y="9"/>
                </a:cubicBezTo>
                <a:cubicBezTo>
                  <a:pt x="64" y="9"/>
                  <a:pt x="64" y="9"/>
                  <a:pt x="64" y="9"/>
                </a:cubicBezTo>
                <a:lnTo>
                  <a:pt x="64" y="22"/>
                </a:lnTo>
                <a:close/>
                <a:moveTo>
                  <a:pt x="85" y="80"/>
                </a:moveTo>
                <a:cubicBezTo>
                  <a:pt x="69" y="80"/>
                  <a:pt x="69" y="80"/>
                  <a:pt x="69" y="80"/>
                </a:cubicBezTo>
                <a:cubicBezTo>
                  <a:pt x="69" y="67"/>
                  <a:pt x="69" y="67"/>
                  <a:pt x="69" y="67"/>
                </a:cubicBezTo>
                <a:cubicBezTo>
                  <a:pt x="85" y="67"/>
                  <a:pt x="85" y="67"/>
                  <a:pt x="85" y="67"/>
                </a:cubicBezTo>
                <a:lnTo>
                  <a:pt x="85" y="80"/>
                </a:lnTo>
                <a:close/>
                <a:moveTo>
                  <a:pt x="85" y="51"/>
                </a:moveTo>
                <a:cubicBezTo>
                  <a:pt x="69" y="51"/>
                  <a:pt x="69" y="51"/>
                  <a:pt x="69" y="51"/>
                </a:cubicBezTo>
                <a:cubicBezTo>
                  <a:pt x="69" y="38"/>
                  <a:pt x="69" y="38"/>
                  <a:pt x="69" y="38"/>
                </a:cubicBezTo>
                <a:cubicBezTo>
                  <a:pt x="85" y="38"/>
                  <a:pt x="85" y="38"/>
                  <a:pt x="85" y="38"/>
                </a:cubicBezTo>
                <a:lnTo>
                  <a:pt x="85" y="51"/>
                </a:lnTo>
                <a:close/>
                <a:moveTo>
                  <a:pt x="85" y="22"/>
                </a:moveTo>
                <a:cubicBezTo>
                  <a:pt x="69" y="22"/>
                  <a:pt x="69" y="22"/>
                  <a:pt x="69" y="22"/>
                </a:cubicBezTo>
                <a:cubicBezTo>
                  <a:pt x="68" y="9"/>
                  <a:pt x="68" y="9"/>
                  <a:pt x="68" y="9"/>
                </a:cubicBezTo>
                <a:cubicBezTo>
                  <a:pt x="85" y="9"/>
                  <a:pt x="85" y="9"/>
                  <a:pt x="85" y="9"/>
                </a:cubicBezTo>
                <a:lnTo>
                  <a:pt x="85" y="22"/>
                </a:lnTo>
                <a:close/>
                <a:moveTo>
                  <a:pt x="106" y="79"/>
                </a:moveTo>
                <a:cubicBezTo>
                  <a:pt x="90" y="80"/>
                  <a:pt x="90" y="80"/>
                  <a:pt x="90" y="80"/>
                </a:cubicBezTo>
                <a:cubicBezTo>
                  <a:pt x="90" y="67"/>
                  <a:pt x="90" y="67"/>
                  <a:pt x="90" y="67"/>
                </a:cubicBezTo>
                <a:cubicBezTo>
                  <a:pt x="106" y="67"/>
                  <a:pt x="106" y="67"/>
                  <a:pt x="106" y="67"/>
                </a:cubicBezTo>
                <a:lnTo>
                  <a:pt x="106" y="79"/>
                </a:lnTo>
                <a:close/>
                <a:moveTo>
                  <a:pt x="106" y="51"/>
                </a:moveTo>
                <a:cubicBezTo>
                  <a:pt x="90" y="51"/>
                  <a:pt x="90" y="51"/>
                  <a:pt x="90" y="51"/>
                </a:cubicBezTo>
                <a:cubicBezTo>
                  <a:pt x="90" y="38"/>
                  <a:pt x="90" y="38"/>
                  <a:pt x="90" y="38"/>
                </a:cubicBezTo>
                <a:cubicBezTo>
                  <a:pt x="106" y="38"/>
                  <a:pt x="106" y="38"/>
                  <a:pt x="106" y="38"/>
                </a:cubicBezTo>
                <a:lnTo>
                  <a:pt x="106" y="51"/>
                </a:lnTo>
                <a:close/>
                <a:moveTo>
                  <a:pt x="106" y="22"/>
                </a:moveTo>
                <a:cubicBezTo>
                  <a:pt x="90" y="22"/>
                  <a:pt x="90" y="22"/>
                  <a:pt x="90" y="22"/>
                </a:cubicBezTo>
                <a:cubicBezTo>
                  <a:pt x="90" y="9"/>
                  <a:pt x="90" y="9"/>
                  <a:pt x="90" y="9"/>
                </a:cubicBezTo>
                <a:cubicBezTo>
                  <a:pt x="106" y="9"/>
                  <a:pt x="106" y="9"/>
                  <a:pt x="106" y="9"/>
                </a:cubicBezTo>
                <a:lnTo>
                  <a:pt x="106" y="22"/>
                </a:lnTo>
                <a:close/>
                <a:moveTo>
                  <a:pt x="127" y="79"/>
                </a:moveTo>
                <a:cubicBezTo>
                  <a:pt x="111" y="79"/>
                  <a:pt x="111" y="79"/>
                  <a:pt x="111" y="79"/>
                </a:cubicBezTo>
                <a:cubicBezTo>
                  <a:pt x="111" y="67"/>
                  <a:pt x="111" y="67"/>
                  <a:pt x="111" y="67"/>
                </a:cubicBezTo>
                <a:cubicBezTo>
                  <a:pt x="127" y="67"/>
                  <a:pt x="127" y="67"/>
                  <a:pt x="127" y="67"/>
                </a:cubicBezTo>
                <a:lnTo>
                  <a:pt x="127" y="79"/>
                </a:lnTo>
                <a:close/>
                <a:moveTo>
                  <a:pt x="127" y="51"/>
                </a:moveTo>
                <a:cubicBezTo>
                  <a:pt x="111" y="51"/>
                  <a:pt x="111" y="51"/>
                  <a:pt x="111" y="51"/>
                </a:cubicBezTo>
                <a:cubicBezTo>
                  <a:pt x="111" y="38"/>
                  <a:pt x="111" y="38"/>
                  <a:pt x="111" y="38"/>
                </a:cubicBezTo>
                <a:cubicBezTo>
                  <a:pt x="127" y="38"/>
                  <a:pt x="127" y="38"/>
                  <a:pt x="127" y="38"/>
                </a:cubicBezTo>
                <a:lnTo>
                  <a:pt x="127" y="51"/>
                </a:lnTo>
                <a:close/>
                <a:moveTo>
                  <a:pt x="127" y="22"/>
                </a:moveTo>
                <a:cubicBezTo>
                  <a:pt x="111" y="22"/>
                  <a:pt x="111" y="22"/>
                  <a:pt x="111" y="22"/>
                </a:cubicBezTo>
                <a:cubicBezTo>
                  <a:pt x="111" y="9"/>
                  <a:pt x="111" y="9"/>
                  <a:pt x="111" y="9"/>
                </a:cubicBezTo>
                <a:cubicBezTo>
                  <a:pt x="127" y="9"/>
                  <a:pt x="127" y="9"/>
                  <a:pt x="127" y="9"/>
                </a:cubicBezTo>
                <a:lnTo>
                  <a:pt x="127" y="22"/>
                </a:lnTo>
                <a:close/>
                <a:moveTo>
                  <a:pt x="148" y="79"/>
                </a:moveTo>
                <a:cubicBezTo>
                  <a:pt x="132" y="79"/>
                  <a:pt x="132" y="79"/>
                  <a:pt x="132" y="79"/>
                </a:cubicBezTo>
                <a:cubicBezTo>
                  <a:pt x="132" y="67"/>
                  <a:pt x="132" y="67"/>
                  <a:pt x="132" y="67"/>
                </a:cubicBezTo>
                <a:cubicBezTo>
                  <a:pt x="148" y="67"/>
                  <a:pt x="148" y="67"/>
                  <a:pt x="148" y="67"/>
                </a:cubicBezTo>
                <a:lnTo>
                  <a:pt x="148" y="79"/>
                </a:lnTo>
                <a:close/>
                <a:moveTo>
                  <a:pt x="148" y="51"/>
                </a:moveTo>
                <a:cubicBezTo>
                  <a:pt x="132" y="51"/>
                  <a:pt x="132" y="51"/>
                  <a:pt x="132" y="51"/>
                </a:cubicBezTo>
                <a:cubicBezTo>
                  <a:pt x="132" y="38"/>
                  <a:pt x="132" y="38"/>
                  <a:pt x="132" y="38"/>
                </a:cubicBezTo>
                <a:cubicBezTo>
                  <a:pt x="148" y="38"/>
                  <a:pt x="148" y="38"/>
                  <a:pt x="148" y="38"/>
                </a:cubicBezTo>
                <a:lnTo>
                  <a:pt x="148" y="51"/>
                </a:lnTo>
                <a:close/>
                <a:moveTo>
                  <a:pt x="148" y="22"/>
                </a:moveTo>
                <a:cubicBezTo>
                  <a:pt x="132" y="22"/>
                  <a:pt x="132" y="22"/>
                  <a:pt x="132" y="22"/>
                </a:cubicBezTo>
                <a:cubicBezTo>
                  <a:pt x="132" y="9"/>
                  <a:pt x="132" y="9"/>
                  <a:pt x="132" y="9"/>
                </a:cubicBezTo>
                <a:cubicBezTo>
                  <a:pt x="148" y="9"/>
                  <a:pt x="148" y="9"/>
                  <a:pt x="148" y="9"/>
                </a:cubicBezTo>
                <a:lnTo>
                  <a:pt x="148"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463" name="グループ化 462"/>
          <p:cNvGrpSpPr/>
          <p:nvPr/>
        </p:nvGrpSpPr>
        <p:grpSpPr>
          <a:xfrm>
            <a:off x="8096583" y="4977528"/>
            <a:ext cx="476227" cy="315280"/>
            <a:chOff x="-1589552" y="4493960"/>
            <a:chExt cx="606002" cy="401196"/>
          </a:xfrm>
        </p:grpSpPr>
        <p:sp>
          <p:nvSpPr>
            <p:cNvPr id="464" name="Freeform 25">
              <a:extLst>
                <a:ext uri="{FF2B5EF4-FFF2-40B4-BE49-F238E27FC236}">
                  <a16:creationId xmlns:a16="http://schemas.microsoft.com/office/drawing/2014/main" id="{5FD3705B-55CF-4722-9CC6-96EF3AEEF084}"/>
                </a:ext>
              </a:extLst>
            </p:cNvPr>
            <p:cNvSpPr>
              <a:spLocks noEditPoints="1"/>
            </p:cNvSpPr>
            <p:nvPr/>
          </p:nvSpPr>
          <p:spPr bwMode="auto">
            <a:xfrm>
              <a:off x="-1589552" y="4493960"/>
              <a:ext cx="606002" cy="401196"/>
            </a:xfrm>
            <a:custGeom>
              <a:avLst/>
              <a:gdLst>
                <a:gd name="T0" fmla="*/ 181 w 185"/>
                <a:gd name="T1" fmla="*/ 0 h 123"/>
                <a:gd name="T2" fmla="*/ 39 w 185"/>
                <a:gd name="T3" fmla="*/ 0 h 123"/>
                <a:gd name="T4" fmla="*/ 35 w 185"/>
                <a:gd name="T5" fmla="*/ 3 h 123"/>
                <a:gd name="T6" fmla="*/ 1 w 185"/>
                <a:gd name="T7" fmla="*/ 118 h 123"/>
                <a:gd name="T8" fmla="*/ 1 w 185"/>
                <a:gd name="T9" fmla="*/ 121 h 123"/>
                <a:gd name="T10" fmla="*/ 4 w 185"/>
                <a:gd name="T11" fmla="*/ 123 h 123"/>
                <a:gd name="T12" fmla="*/ 147 w 185"/>
                <a:gd name="T13" fmla="*/ 123 h 123"/>
                <a:gd name="T14" fmla="*/ 151 w 185"/>
                <a:gd name="T15" fmla="*/ 120 h 123"/>
                <a:gd name="T16" fmla="*/ 152 w 185"/>
                <a:gd name="T17" fmla="*/ 117 h 123"/>
                <a:gd name="T18" fmla="*/ 179 w 185"/>
                <a:gd name="T19" fmla="*/ 117 h 123"/>
                <a:gd name="T20" fmla="*/ 183 w 185"/>
                <a:gd name="T21" fmla="*/ 113 h 123"/>
                <a:gd name="T22" fmla="*/ 179 w 185"/>
                <a:gd name="T23" fmla="*/ 109 h 123"/>
                <a:gd name="T24" fmla="*/ 173 w 185"/>
                <a:gd name="T25" fmla="*/ 109 h 123"/>
                <a:gd name="T26" fmla="*/ 173 w 185"/>
                <a:gd name="T27" fmla="*/ 46 h 123"/>
                <a:gd name="T28" fmla="*/ 173 w 185"/>
                <a:gd name="T29" fmla="*/ 44 h 123"/>
                <a:gd name="T30" fmla="*/ 185 w 185"/>
                <a:gd name="T31" fmla="*/ 5 h 123"/>
                <a:gd name="T32" fmla="*/ 184 w 185"/>
                <a:gd name="T33" fmla="*/ 1 h 123"/>
                <a:gd name="T34" fmla="*/ 181 w 185"/>
                <a:gd name="T35" fmla="*/ 0 h 123"/>
                <a:gd name="T36" fmla="*/ 166 w 185"/>
                <a:gd name="T37" fmla="*/ 109 h 123"/>
                <a:gd name="T38" fmla="*/ 154 w 185"/>
                <a:gd name="T39" fmla="*/ 109 h 123"/>
                <a:gd name="T40" fmla="*/ 166 w 185"/>
                <a:gd name="T41" fmla="*/ 70 h 123"/>
                <a:gd name="T42" fmla="*/ 166 w 185"/>
                <a:gd name="T43" fmla="*/ 109 h 123"/>
                <a:gd name="T44" fmla="*/ 144 w 185"/>
                <a:gd name="T45" fmla="*/ 115 h 123"/>
                <a:gd name="T46" fmla="*/ 10 w 185"/>
                <a:gd name="T47" fmla="*/ 115 h 123"/>
                <a:gd name="T48" fmla="*/ 41 w 185"/>
                <a:gd name="T49" fmla="*/ 7 h 123"/>
                <a:gd name="T50" fmla="*/ 176 w 185"/>
                <a:gd name="T51" fmla="*/ 7 h 123"/>
                <a:gd name="T52" fmla="*/ 144 w 185"/>
                <a:gd name="T53" fmla="*/ 11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123">
                  <a:moveTo>
                    <a:pt x="181" y="0"/>
                  </a:moveTo>
                  <a:cubicBezTo>
                    <a:pt x="39" y="0"/>
                    <a:pt x="39" y="0"/>
                    <a:pt x="39" y="0"/>
                  </a:cubicBezTo>
                  <a:cubicBezTo>
                    <a:pt x="37" y="0"/>
                    <a:pt x="35" y="1"/>
                    <a:pt x="35" y="3"/>
                  </a:cubicBezTo>
                  <a:cubicBezTo>
                    <a:pt x="1" y="118"/>
                    <a:pt x="1" y="118"/>
                    <a:pt x="1" y="118"/>
                  </a:cubicBezTo>
                  <a:cubicBezTo>
                    <a:pt x="0" y="119"/>
                    <a:pt x="1" y="120"/>
                    <a:pt x="1" y="121"/>
                  </a:cubicBezTo>
                  <a:cubicBezTo>
                    <a:pt x="2" y="122"/>
                    <a:pt x="3" y="123"/>
                    <a:pt x="4" y="123"/>
                  </a:cubicBezTo>
                  <a:cubicBezTo>
                    <a:pt x="147" y="123"/>
                    <a:pt x="147" y="123"/>
                    <a:pt x="147" y="123"/>
                  </a:cubicBezTo>
                  <a:cubicBezTo>
                    <a:pt x="149" y="123"/>
                    <a:pt x="150" y="122"/>
                    <a:pt x="151" y="120"/>
                  </a:cubicBezTo>
                  <a:cubicBezTo>
                    <a:pt x="152" y="117"/>
                    <a:pt x="152" y="117"/>
                    <a:pt x="152" y="117"/>
                  </a:cubicBezTo>
                  <a:cubicBezTo>
                    <a:pt x="179" y="117"/>
                    <a:pt x="179" y="117"/>
                    <a:pt x="179" y="117"/>
                  </a:cubicBezTo>
                  <a:cubicBezTo>
                    <a:pt x="182" y="117"/>
                    <a:pt x="183" y="115"/>
                    <a:pt x="183" y="113"/>
                  </a:cubicBezTo>
                  <a:cubicBezTo>
                    <a:pt x="183" y="111"/>
                    <a:pt x="182" y="109"/>
                    <a:pt x="179" y="109"/>
                  </a:cubicBezTo>
                  <a:cubicBezTo>
                    <a:pt x="173" y="109"/>
                    <a:pt x="173" y="109"/>
                    <a:pt x="173" y="109"/>
                  </a:cubicBezTo>
                  <a:cubicBezTo>
                    <a:pt x="173" y="46"/>
                    <a:pt x="173" y="46"/>
                    <a:pt x="173" y="46"/>
                  </a:cubicBezTo>
                  <a:cubicBezTo>
                    <a:pt x="173" y="45"/>
                    <a:pt x="173" y="45"/>
                    <a:pt x="173" y="44"/>
                  </a:cubicBezTo>
                  <a:cubicBezTo>
                    <a:pt x="185" y="5"/>
                    <a:pt x="185" y="5"/>
                    <a:pt x="185" y="5"/>
                  </a:cubicBezTo>
                  <a:cubicBezTo>
                    <a:pt x="185" y="4"/>
                    <a:pt x="185" y="2"/>
                    <a:pt x="184" y="1"/>
                  </a:cubicBezTo>
                  <a:cubicBezTo>
                    <a:pt x="183" y="0"/>
                    <a:pt x="182" y="0"/>
                    <a:pt x="181" y="0"/>
                  </a:cubicBezTo>
                  <a:close/>
                  <a:moveTo>
                    <a:pt x="166" y="109"/>
                  </a:moveTo>
                  <a:cubicBezTo>
                    <a:pt x="154" y="109"/>
                    <a:pt x="154" y="109"/>
                    <a:pt x="154" y="109"/>
                  </a:cubicBezTo>
                  <a:cubicBezTo>
                    <a:pt x="166" y="70"/>
                    <a:pt x="166" y="70"/>
                    <a:pt x="166" y="70"/>
                  </a:cubicBezTo>
                  <a:lnTo>
                    <a:pt x="166" y="109"/>
                  </a:lnTo>
                  <a:close/>
                  <a:moveTo>
                    <a:pt x="144" y="115"/>
                  </a:moveTo>
                  <a:cubicBezTo>
                    <a:pt x="10" y="115"/>
                    <a:pt x="10" y="115"/>
                    <a:pt x="10" y="115"/>
                  </a:cubicBezTo>
                  <a:cubicBezTo>
                    <a:pt x="41" y="7"/>
                    <a:pt x="41" y="7"/>
                    <a:pt x="41" y="7"/>
                  </a:cubicBezTo>
                  <a:cubicBezTo>
                    <a:pt x="176" y="7"/>
                    <a:pt x="176" y="7"/>
                    <a:pt x="176" y="7"/>
                  </a:cubicBezTo>
                  <a:lnTo>
                    <a:pt x="144" y="1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65" name="Freeform 26">
              <a:extLst>
                <a:ext uri="{FF2B5EF4-FFF2-40B4-BE49-F238E27FC236}">
                  <a16:creationId xmlns:a16="http://schemas.microsoft.com/office/drawing/2014/main" id="{AFA58961-B785-4F4A-A1B1-399FFC6FEE54}"/>
                </a:ext>
              </a:extLst>
            </p:cNvPr>
            <p:cNvSpPr>
              <a:spLocks/>
            </p:cNvSpPr>
            <p:nvPr/>
          </p:nvSpPr>
          <p:spPr bwMode="auto">
            <a:xfrm>
              <a:off x="-1272523" y="4547265"/>
              <a:ext cx="81361" cy="123445"/>
            </a:xfrm>
            <a:custGeom>
              <a:avLst/>
              <a:gdLst>
                <a:gd name="T0" fmla="*/ 16 w 29"/>
                <a:gd name="T1" fmla="*/ 44 h 44"/>
                <a:gd name="T2" fmla="*/ 29 w 29"/>
                <a:gd name="T3" fmla="*/ 0 h 44"/>
                <a:gd name="T4" fmla="*/ 12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2"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66" name="Freeform 27">
              <a:extLst>
                <a:ext uri="{FF2B5EF4-FFF2-40B4-BE49-F238E27FC236}">
                  <a16:creationId xmlns:a16="http://schemas.microsoft.com/office/drawing/2014/main" id="{8D261E7F-18C9-484E-A466-CFFF760F5C89}"/>
                </a:ext>
              </a:extLst>
            </p:cNvPr>
            <p:cNvSpPr>
              <a:spLocks/>
            </p:cNvSpPr>
            <p:nvPr/>
          </p:nvSpPr>
          <p:spPr bwMode="auto">
            <a:xfrm>
              <a:off x="-1261301" y="4701572"/>
              <a:ext cx="86973" cy="137473"/>
            </a:xfrm>
            <a:custGeom>
              <a:avLst/>
              <a:gdLst>
                <a:gd name="T0" fmla="*/ 15 w 31"/>
                <a:gd name="T1" fmla="*/ 0 h 49"/>
                <a:gd name="T2" fmla="*/ 0 w 31"/>
                <a:gd name="T3" fmla="*/ 49 h 49"/>
                <a:gd name="T4" fmla="*/ 16 w 31"/>
                <a:gd name="T5" fmla="*/ 49 h 49"/>
                <a:gd name="T6" fmla="*/ 31 w 31"/>
                <a:gd name="T7" fmla="*/ 0 h 49"/>
                <a:gd name="T8" fmla="*/ 15 w 31"/>
                <a:gd name="T9" fmla="*/ 0 h 49"/>
              </a:gdLst>
              <a:ahLst/>
              <a:cxnLst>
                <a:cxn ang="0">
                  <a:pos x="T0" y="T1"/>
                </a:cxn>
                <a:cxn ang="0">
                  <a:pos x="T2" y="T3"/>
                </a:cxn>
                <a:cxn ang="0">
                  <a:pos x="T4" y="T5"/>
                </a:cxn>
                <a:cxn ang="0">
                  <a:pos x="T6" y="T7"/>
                </a:cxn>
                <a:cxn ang="0">
                  <a:pos x="T8" y="T9"/>
                </a:cxn>
              </a:cxnLst>
              <a:rect l="0" t="0" r="r" b="b"/>
              <a:pathLst>
                <a:path w="31" h="49">
                  <a:moveTo>
                    <a:pt x="15" y="0"/>
                  </a:moveTo>
                  <a:lnTo>
                    <a:pt x="0" y="49"/>
                  </a:lnTo>
                  <a:lnTo>
                    <a:pt x="16" y="49"/>
                  </a:lnTo>
                  <a:lnTo>
                    <a:pt x="31" y="0"/>
                  </a:lnTo>
                  <a:lnTo>
                    <a:pt x="1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67" name="Freeform 28">
              <a:extLst>
                <a:ext uri="{FF2B5EF4-FFF2-40B4-BE49-F238E27FC236}">
                  <a16:creationId xmlns:a16="http://schemas.microsoft.com/office/drawing/2014/main" id="{E6BA8F94-484A-4830-8BCF-368D4F767CD3}"/>
                </a:ext>
              </a:extLst>
            </p:cNvPr>
            <p:cNvSpPr>
              <a:spLocks/>
            </p:cNvSpPr>
            <p:nvPr/>
          </p:nvSpPr>
          <p:spPr bwMode="auto">
            <a:xfrm>
              <a:off x="-1213606" y="4547265"/>
              <a:ext cx="81361" cy="123445"/>
            </a:xfrm>
            <a:custGeom>
              <a:avLst/>
              <a:gdLst>
                <a:gd name="T0" fmla="*/ 16 w 29"/>
                <a:gd name="T1" fmla="*/ 44 h 44"/>
                <a:gd name="T2" fmla="*/ 29 w 29"/>
                <a:gd name="T3" fmla="*/ 0 h 44"/>
                <a:gd name="T4" fmla="*/ 13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3"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68" name="Freeform 29">
              <a:extLst>
                <a:ext uri="{FF2B5EF4-FFF2-40B4-BE49-F238E27FC236}">
                  <a16:creationId xmlns:a16="http://schemas.microsoft.com/office/drawing/2014/main" id="{6F4AEA35-421A-40F0-ABAA-4DD5F12EEBD5}"/>
                </a:ext>
              </a:extLst>
            </p:cNvPr>
            <p:cNvSpPr>
              <a:spLocks/>
            </p:cNvSpPr>
            <p:nvPr/>
          </p:nvSpPr>
          <p:spPr bwMode="auto">
            <a:xfrm>
              <a:off x="-1320217" y="4701572"/>
              <a:ext cx="86973" cy="137473"/>
            </a:xfrm>
            <a:custGeom>
              <a:avLst/>
              <a:gdLst>
                <a:gd name="T0" fmla="*/ 15 w 31"/>
                <a:gd name="T1" fmla="*/ 0 h 49"/>
                <a:gd name="T2" fmla="*/ 0 w 31"/>
                <a:gd name="T3" fmla="*/ 49 h 49"/>
                <a:gd name="T4" fmla="*/ 16 w 31"/>
                <a:gd name="T5" fmla="*/ 49 h 49"/>
                <a:gd name="T6" fmla="*/ 31 w 31"/>
                <a:gd name="T7" fmla="*/ 0 h 49"/>
                <a:gd name="T8" fmla="*/ 15 w 31"/>
                <a:gd name="T9" fmla="*/ 0 h 49"/>
              </a:gdLst>
              <a:ahLst/>
              <a:cxnLst>
                <a:cxn ang="0">
                  <a:pos x="T0" y="T1"/>
                </a:cxn>
                <a:cxn ang="0">
                  <a:pos x="T2" y="T3"/>
                </a:cxn>
                <a:cxn ang="0">
                  <a:pos x="T4" y="T5"/>
                </a:cxn>
                <a:cxn ang="0">
                  <a:pos x="T6" y="T7"/>
                </a:cxn>
                <a:cxn ang="0">
                  <a:pos x="T8" y="T9"/>
                </a:cxn>
              </a:cxnLst>
              <a:rect l="0" t="0" r="r" b="b"/>
              <a:pathLst>
                <a:path w="31" h="49">
                  <a:moveTo>
                    <a:pt x="15" y="0"/>
                  </a:moveTo>
                  <a:lnTo>
                    <a:pt x="0" y="49"/>
                  </a:lnTo>
                  <a:lnTo>
                    <a:pt x="16" y="49"/>
                  </a:lnTo>
                  <a:lnTo>
                    <a:pt x="31" y="0"/>
                  </a:lnTo>
                  <a:lnTo>
                    <a:pt x="1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69" name="Freeform 30">
              <a:extLst>
                <a:ext uri="{FF2B5EF4-FFF2-40B4-BE49-F238E27FC236}">
                  <a16:creationId xmlns:a16="http://schemas.microsoft.com/office/drawing/2014/main" id="{9ADE03FB-95DC-4959-A9EC-8EFEEAC0E289}"/>
                </a:ext>
              </a:extLst>
            </p:cNvPr>
            <p:cNvSpPr>
              <a:spLocks/>
            </p:cNvSpPr>
            <p:nvPr/>
          </p:nvSpPr>
          <p:spPr bwMode="auto">
            <a:xfrm>
              <a:off x="-1379134" y="4701572"/>
              <a:ext cx="84167" cy="137473"/>
            </a:xfrm>
            <a:custGeom>
              <a:avLst/>
              <a:gdLst>
                <a:gd name="T0" fmla="*/ 14 w 30"/>
                <a:gd name="T1" fmla="*/ 0 h 49"/>
                <a:gd name="T2" fmla="*/ 0 w 30"/>
                <a:gd name="T3" fmla="*/ 49 h 49"/>
                <a:gd name="T4" fmla="*/ 16 w 30"/>
                <a:gd name="T5" fmla="*/ 49 h 49"/>
                <a:gd name="T6" fmla="*/ 30 w 30"/>
                <a:gd name="T7" fmla="*/ 0 h 49"/>
                <a:gd name="T8" fmla="*/ 14 w 30"/>
                <a:gd name="T9" fmla="*/ 0 h 49"/>
              </a:gdLst>
              <a:ahLst/>
              <a:cxnLst>
                <a:cxn ang="0">
                  <a:pos x="T0" y="T1"/>
                </a:cxn>
                <a:cxn ang="0">
                  <a:pos x="T2" y="T3"/>
                </a:cxn>
                <a:cxn ang="0">
                  <a:pos x="T4" y="T5"/>
                </a:cxn>
                <a:cxn ang="0">
                  <a:pos x="T6" y="T7"/>
                </a:cxn>
                <a:cxn ang="0">
                  <a:pos x="T8" y="T9"/>
                </a:cxn>
              </a:cxnLst>
              <a:rect l="0" t="0" r="r" b="b"/>
              <a:pathLst>
                <a:path w="30" h="49">
                  <a:moveTo>
                    <a:pt x="14" y="0"/>
                  </a:moveTo>
                  <a:lnTo>
                    <a:pt x="0" y="49"/>
                  </a:lnTo>
                  <a:lnTo>
                    <a:pt x="16" y="49"/>
                  </a:lnTo>
                  <a:lnTo>
                    <a:pt x="30" y="0"/>
                  </a:ln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70" name="Freeform 31">
              <a:extLst>
                <a:ext uri="{FF2B5EF4-FFF2-40B4-BE49-F238E27FC236}">
                  <a16:creationId xmlns:a16="http://schemas.microsoft.com/office/drawing/2014/main" id="{F3E69877-291C-435A-B36A-24580385429D}"/>
                </a:ext>
              </a:extLst>
            </p:cNvPr>
            <p:cNvSpPr>
              <a:spLocks/>
            </p:cNvSpPr>
            <p:nvPr/>
          </p:nvSpPr>
          <p:spPr bwMode="auto">
            <a:xfrm>
              <a:off x="-1334245" y="4547265"/>
              <a:ext cx="81361" cy="123445"/>
            </a:xfrm>
            <a:custGeom>
              <a:avLst/>
              <a:gdLst>
                <a:gd name="T0" fmla="*/ 17 w 29"/>
                <a:gd name="T1" fmla="*/ 44 h 44"/>
                <a:gd name="T2" fmla="*/ 29 w 29"/>
                <a:gd name="T3" fmla="*/ 0 h 44"/>
                <a:gd name="T4" fmla="*/ 13 w 29"/>
                <a:gd name="T5" fmla="*/ 0 h 44"/>
                <a:gd name="T6" fmla="*/ 0 w 29"/>
                <a:gd name="T7" fmla="*/ 44 h 44"/>
                <a:gd name="T8" fmla="*/ 17 w 29"/>
                <a:gd name="T9" fmla="*/ 44 h 44"/>
              </a:gdLst>
              <a:ahLst/>
              <a:cxnLst>
                <a:cxn ang="0">
                  <a:pos x="T0" y="T1"/>
                </a:cxn>
                <a:cxn ang="0">
                  <a:pos x="T2" y="T3"/>
                </a:cxn>
                <a:cxn ang="0">
                  <a:pos x="T4" y="T5"/>
                </a:cxn>
                <a:cxn ang="0">
                  <a:pos x="T6" y="T7"/>
                </a:cxn>
                <a:cxn ang="0">
                  <a:pos x="T8" y="T9"/>
                </a:cxn>
              </a:cxnLst>
              <a:rect l="0" t="0" r="r" b="b"/>
              <a:pathLst>
                <a:path w="29" h="44">
                  <a:moveTo>
                    <a:pt x="17" y="44"/>
                  </a:moveTo>
                  <a:lnTo>
                    <a:pt x="29" y="0"/>
                  </a:lnTo>
                  <a:lnTo>
                    <a:pt x="13" y="0"/>
                  </a:lnTo>
                  <a:lnTo>
                    <a:pt x="0" y="44"/>
                  </a:lnTo>
                  <a:lnTo>
                    <a:pt x="17"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71" name="Freeform 32">
              <a:extLst>
                <a:ext uri="{FF2B5EF4-FFF2-40B4-BE49-F238E27FC236}">
                  <a16:creationId xmlns:a16="http://schemas.microsoft.com/office/drawing/2014/main" id="{34330044-2F2D-4F2B-A3F2-ADF25ACC3108}"/>
                </a:ext>
              </a:extLst>
            </p:cNvPr>
            <p:cNvSpPr>
              <a:spLocks/>
            </p:cNvSpPr>
            <p:nvPr/>
          </p:nvSpPr>
          <p:spPr bwMode="auto">
            <a:xfrm>
              <a:off x="-1393162" y="4547265"/>
              <a:ext cx="81361" cy="123445"/>
            </a:xfrm>
            <a:custGeom>
              <a:avLst/>
              <a:gdLst>
                <a:gd name="T0" fmla="*/ 16 w 29"/>
                <a:gd name="T1" fmla="*/ 44 h 44"/>
                <a:gd name="T2" fmla="*/ 29 w 29"/>
                <a:gd name="T3" fmla="*/ 0 h 44"/>
                <a:gd name="T4" fmla="*/ 13 w 29"/>
                <a:gd name="T5" fmla="*/ 0 h 44"/>
                <a:gd name="T6" fmla="*/ 0 w 29"/>
                <a:gd name="T7" fmla="*/ 44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lnTo>
                    <a:pt x="29" y="0"/>
                  </a:lnTo>
                  <a:lnTo>
                    <a:pt x="13" y="0"/>
                  </a:lnTo>
                  <a:lnTo>
                    <a:pt x="0" y="44"/>
                  </a:lnTo>
                  <a:lnTo>
                    <a:pt x="16"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72" name="Freeform 33">
              <a:extLst>
                <a:ext uri="{FF2B5EF4-FFF2-40B4-BE49-F238E27FC236}">
                  <a16:creationId xmlns:a16="http://schemas.microsoft.com/office/drawing/2014/main" id="{F5C07F38-3FF4-4F86-9136-87B6B212F543}"/>
                </a:ext>
              </a:extLst>
            </p:cNvPr>
            <p:cNvSpPr>
              <a:spLocks/>
            </p:cNvSpPr>
            <p:nvPr/>
          </p:nvSpPr>
          <p:spPr bwMode="auto">
            <a:xfrm>
              <a:off x="-1443662" y="4701572"/>
              <a:ext cx="89778" cy="137473"/>
            </a:xfrm>
            <a:custGeom>
              <a:avLst/>
              <a:gdLst>
                <a:gd name="T0" fmla="*/ 16 w 32"/>
                <a:gd name="T1" fmla="*/ 0 h 49"/>
                <a:gd name="T2" fmla="*/ 0 w 32"/>
                <a:gd name="T3" fmla="*/ 49 h 49"/>
                <a:gd name="T4" fmla="*/ 17 w 32"/>
                <a:gd name="T5" fmla="*/ 49 h 49"/>
                <a:gd name="T6" fmla="*/ 32 w 32"/>
                <a:gd name="T7" fmla="*/ 0 h 49"/>
                <a:gd name="T8" fmla="*/ 16 w 32"/>
                <a:gd name="T9" fmla="*/ 0 h 49"/>
              </a:gdLst>
              <a:ahLst/>
              <a:cxnLst>
                <a:cxn ang="0">
                  <a:pos x="T0" y="T1"/>
                </a:cxn>
                <a:cxn ang="0">
                  <a:pos x="T2" y="T3"/>
                </a:cxn>
                <a:cxn ang="0">
                  <a:pos x="T4" y="T5"/>
                </a:cxn>
                <a:cxn ang="0">
                  <a:pos x="T6" y="T7"/>
                </a:cxn>
                <a:cxn ang="0">
                  <a:pos x="T8" y="T9"/>
                </a:cxn>
              </a:cxnLst>
              <a:rect l="0" t="0" r="r" b="b"/>
              <a:pathLst>
                <a:path w="32" h="49">
                  <a:moveTo>
                    <a:pt x="16" y="0"/>
                  </a:moveTo>
                  <a:lnTo>
                    <a:pt x="0" y="49"/>
                  </a:lnTo>
                  <a:lnTo>
                    <a:pt x="17" y="49"/>
                  </a:lnTo>
                  <a:lnTo>
                    <a:pt x="32" y="0"/>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73" name="Freeform 34">
              <a:extLst>
                <a:ext uri="{FF2B5EF4-FFF2-40B4-BE49-F238E27FC236}">
                  <a16:creationId xmlns:a16="http://schemas.microsoft.com/office/drawing/2014/main" id="{1332F412-B165-42D0-8B06-B7CB281FE701}"/>
                </a:ext>
              </a:extLst>
            </p:cNvPr>
            <p:cNvSpPr>
              <a:spLocks/>
            </p:cNvSpPr>
            <p:nvPr/>
          </p:nvSpPr>
          <p:spPr bwMode="auto">
            <a:xfrm>
              <a:off x="-1502579" y="4701572"/>
              <a:ext cx="89778" cy="137473"/>
            </a:xfrm>
            <a:custGeom>
              <a:avLst/>
              <a:gdLst>
                <a:gd name="T0" fmla="*/ 14 w 32"/>
                <a:gd name="T1" fmla="*/ 0 h 49"/>
                <a:gd name="T2" fmla="*/ 0 w 32"/>
                <a:gd name="T3" fmla="*/ 49 h 49"/>
                <a:gd name="T4" fmla="*/ 17 w 32"/>
                <a:gd name="T5" fmla="*/ 49 h 49"/>
                <a:gd name="T6" fmla="*/ 32 w 32"/>
                <a:gd name="T7" fmla="*/ 0 h 49"/>
                <a:gd name="T8" fmla="*/ 14 w 32"/>
                <a:gd name="T9" fmla="*/ 0 h 49"/>
              </a:gdLst>
              <a:ahLst/>
              <a:cxnLst>
                <a:cxn ang="0">
                  <a:pos x="T0" y="T1"/>
                </a:cxn>
                <a:cxn ang="0">
                  <a:pos x="T2" y="T3"/>
                </a:cxn>
                <a:cxn ang="0">
                  <a:pos x="T4" y="T5"/>
                </a:cxn>
                <a:cxn ang="0">
                  <a:pos x="T6" y="T7"/>
                </a:cxn>
                <a:cxn ang="0">
                  <a:pos x="T8" y="T9"/>
                </a:cxn>
              </a:cxnLst>
              <a:rect l="0" t="0" r="r" b="b"/>
              <a:pathLst>
                <a:path w="32" h="49">
                  <a:moveTo>
                    <a:pt x="14" y="0"/>
                  </a:moveTo>
                  <a:lnTo>
                    <a:pt x="0" y="49"/>
                  </a:lnTo>
                  <a:lnTo>
                    <a:pt x="17" y="49"/>
                  </a:lnTo>
                  <a:lnTo>
                    <a:pt x="32" y="0"/>
                  </a:ln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74" name="Freeform 35">
              <a:extLst>
                <a:ext uri="{FF2B5EF4-FFF2-40B4-BE49-F238E27FC236}">
                  <a16:creationId xmlns:a16="http://schemas.microsoft.com/office/drawing/2014/main" id="{6329CA8C-B48C-4BB2-9A1D-F59E6BAF014F}"/>
                </a:ext>
              </a:extLst>
            </p:cNvPr>
            <p:cNvSpPr>
              <a:spLocks/>
            </p:cNvSpPr>
            <p:nvPr/>
          </p:nvSpPr>
          <p:spPr bwMode="auto">
            <a:xfrm>
              <a:off x="-1452079" y="4547265"/>
              <a:ext cx="78556" cy="123445"/>
            </a:xfrm>
            <a:custGeom>
              <a:avLst/>
              <a:gdLst>
                <a:gd name="T0" fmla="*/ 28 w 28"/>
                <a:gd name="T1" fmla="*/ 0 h 44"/>
                <a:gd name="T2" fmla="*/ 12 w 28"/>
                <a:gd name="T3" fmla="*/ 0 h 44"/>
                <a:gd name="T4" fmla="*/ 0 w 28"/>
                <a:gd name="T5" fmla="*/ 44 h 44"/>
                <a:gd name="T6" fmla="*/ 16 w 28"/>
                <a:gd name="T7" fmla="*/ 44 h 44"/>
                <a:gd name="T8" fmla="*/ 28 w 28"/>
                <a:gd name="T9" fmla="*/ 0 h 44"/>
              </a:gdLst>
              <a:ahLst/>
              <a:cxnLst>
                <a:cxn ang="0">
                  <a:pos x="T0" y="T1"/>
                </a:cxn>
                <a:cxn ang="0">
                  <a:pos x="T2" y="T3"/>
                </a:cxn>
                <a:cxn ang="0">
                  <a:pos x="T4" y="T5"/>
                </a:cxn>
                <a:cxn ang="0">
                  <a:pos x="T6" y="T7"/>
                </a:cxn>
                <a:cxn ang="0">
                  <a:pos x="T8" y="T9"/>
                </a:cxn>
              </a:cxnLst>
              <a:rect l="0" t="0" r="r" b="b"/>
              <a:pathLst>
                <a:path w="28" h="44">
                  <a:moveTo>
                    <a:pt x="28" y="0"/>
                  </a:moveTo>
                  <a:lnTo>
                    <a:pt x="12" y="0"/>
                  </a:lnTo>
                  <a:lnTo>
                    <a:pt x="0" y="44"/>
                  </a:lnTo>
                  <a:lnTo>
                    <a:pt x="16" y="44"/>
                  </a:lnTo>
                  <a:lnTo>
                    <a:pt x="2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75" name="Freeform 36">
              <a:extLst>
                <a:ext uri="{FF2B5EF4-FFF2-40B4-BE49-F238E27FC236}">
                  <a16:creationId xmlns:a16="http://schemas.microsoft.com/office/drawing/2014/main" id="{949A9A48-0093-4255-BAF2-19C3C5244BE5}"/>
                </a:ext>
              </a:extLst>
            </p:cNvPr>
            <p:cNvSpPr>
              <a:spLocks/>
            </p:cNvSpPr>
            <p:nvPr/>
          </p:nvSpPr>
          <p:spPr bwMode="auto">
            <a:xfrm>
              <a:off x="-1154689" y="4547265"/>
              <a:ext cx="81361" cy="123445"/>
            </a:xfrm>
            <a:custGeom>
              <a:avLst/>
              <a:gdLst>
                <a:gd name="T0" fmla="*/ 18 w 29"/>
                <a:gd name="T1" fmla="*/ 44 h 44"/>
                <a:gd name="T2" fmla="*/ 29 w 29"/>
                <a:gd name="T3" fmla="*/ 0 h 44"/>
                <a:gd name="T4" fmla="*/ 13 w 29"/>
                <a:gd name="T5" fmla="*/ 0 h 44"/>
                <a:gd name="T6" fmla="*/ 0 w 29"/>
                <a:gd name="T7" fmla="*/ 44 h 44"/>
                <a:gd name="T8" fmla="*/ 18 w 29"/>
                <a:gd name="T9" fmla="*/ 44 h 44"/>
              </a:gdLst>
              <a:ahLst/>
              <a:cxnLst>
                <a:cxn ang="0">
                  <a:pos x="T0" y="T1"/>
                </a:cxn>
                <a:cxn ang="0">
                  <a:pos x="T2" y="T3"/>
                </a:cxn>
                <a:cxn ang="0">
                  <a:pos x="T4" y="T5"/>
                </a:cxn>
                <a:cxn ang="0">
                  <a:pos x="T6" y="T7"/>
                </a:cxn>
                <a:cxn ang="0">
                  <a:pos x="T8" y="T9"/>
                </a:cxn>
              </a:cxnLst>
              <a:rect l="0" t="0" r="r" b="b"/>
              <a:pathLst>
                <a:path w="29" h="44">
                  <a:moveTo>
                    <a:pt x="18" y="44"/>
                  </a:moveTo>
                  <a:lnTo>
                    <a:pt x="29" y="0"/>
                  </a:lnTo>
                  <a:lnTo>
                    <a:pt x="13" y="0"/>
                  </a:lnTo>
                  <a:lnTo>
                    <a:pt x="0" y="44"/>
                  </a:lnTo>
                  <a:lnTo>
                    <a:pt x="18"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76" name="Freeform 37">
              <a:extLst>
                <a:ext uri="{FF2B5EF4-FFF2-40B4-BE49-F238E27FC236}">
                  <a16:creationId xmlns:a16="http://schemas.microsoft.com/office/drawing/2014/main" id="{DA953B18-5C34-45DB-806E-75A82F48574A}"/>
                </a:ext>
              </a:extLst>
            </p:cNvPr>
            <p:cNvSpPr>
              <a:spLocks/>
            </p:cNvSpPr>
            <p:nvPr/>
          </p:nvSpPr>
          <p:spPr bwMode="auto">
            <a:xfrm>
              <a:off x="-1199578" y="4701572"/>
              <a:ext cx="84167" cy="137473"/>
            </a:xfrm>
            <a:custGeom>
              <a:avLst/>
              <a:gdLst>
                <a:gd name="T0" fmla="*/ 0 w 30"/>
                <a:gd name="T1" fmla="*/ 49 h 49"/>
                <a:gd name="T2" fmla="*/ 16 w 30"/>
                <a:gd name="T3" fmla="*/ 49 h 49"/>
                <a:gd name="T4" fmla="*/ 30 w 30"/>
                <a:gd name="T5" fmla="*/ 0 h 49"/>
                <a:gd name="T6" fmla="*/ 14 w 30"/>
                <a:gd name="T7" fmla="*/ 0 h 49"/>
                <a:gd name="T8" fmla="*/ 0 w 30"/>
                <a:gd name="T9" fmla="*/ 49 h 49"/>
              </a:gdLst>
              <a:ahLst/>
              <a:cxnLst>
                <a:cxn ang="0">
                  <a:pos x="T0" y="T1"/>
                </a:cxn>
                <a:cxn ang="0">
                  <a:pos x="T2" y="T3"/>
                </a:cxn>
                <a:cxn ang="0">
                  <a:pos x="T4" y="T5"/>
                </a:cxn>
                <a:cxn ang="0">
                  <a:pos x="T6" y="T7"/>
                </a:cxn>
                <a:cxn ang="0">
                  <a:pos x="T8" y="T9"/>
                </a:cxn>
              </a:cxnLst>
              <a:rect l="0" t="0" r="r" b="b"/>
              <a:pathLst>
                <a:path w="30" h="49">
                  <a:moveTo>
                    <a:pt x="0" y="49"/>
                  </a:moveTo>
                  <a:lnTo>
                    <a:pt x="16" y="49"/>
                  </a:lnTo>
                  <a:lnTo>
                    <a:pt x="30" y="0"/>
                  </a:lnTo>
                  <a:lnTo>
                    <a:pt x="14" y="0"/>
                  </a:lnTo>
                  <a:lnTo>
                    <a:pt x="0" y="4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478" name="グループ化 477"/>
          <p:cNvGrpSpPr/>
          <p:nvPr/>
        </p:nvGrpSpPr>
        <p:grpSpPr>
          <a:xfrm>
            <a:off x="9239163" y="6173309"/>
            <a:ext cx="232605" cy="180187"/>
            <a:chOff x="-1831906" y="2817532"/>
            <a:chExt cx="232605" cy="180187"/>
          </a:xfrm>
        </p:grpSpPr>
        <p:sp>
          <p:nvSpPr>
            <p:cNvPr id="479" name="Freeform 8">
              <a:extLst>
                <a:ext uri="{FF2B5EF4-FFF2-40B4-BE49-F238E27FC236}">
                  <a16:creationId xmlns:a16="http://schemas.microsoft.com/office/drawing/2014/main" id="{FFDF3359-BF8D-47D6-BC67-E8909BD9A0B0}"/>
                </a:ext>
              </a:extLst>
            </p:cNvPr>
            <p:cNvSpPr>
              <a:spLocks/>
            </p:cNvSpPr>
            <p:nvPr/>
          </p:nvSpPr>
          <p:spPr bwMode="auto">
            <a:xfrm>
              <a:off x="-1818801" y="2968234"/>
              <a:ext cx="29485" cy="29485"/>
            </a:xfrm>
            <a:custGeom>
              <a:avLst/>
              <a:gdLst>
                <a:gd name="T0" fmla="*/ 0 w 8"/>
                <a:gd name="T1" fmla="*/ 0 h 8"/>
                <a:gd name="T2" fmla="*/ 0 w 8"/>
                <a:gd name="T3" fmla="*/ 4 h 8"/>
                <a:gd name="T4" fmla="*/ 4 w 8"/>
                <a:gd name="T5" fmla="*/ 8 h 8"/>
                <a:gd name="T6" fmla="*/ 8 w 8"/>
                <a:gd name="T7" fmla="*/ 4 h 8"/>
                <a:gd name="T8" fmla="*/ 8 w 8"/>
                <a:gd name="T9" fmla="*/ 0 h 8"/>
                <a:gd name="T10" fmla="*/ 0 w 8"/>
                <a:gd name="T11" fmla="*/ 0 h 8"/>
                <a:gd name="T12" fmla="*/ 0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0" y="0"/>
                  </a:moveTo>
                  <a:cubicBezTo>
                    <a:pt x="0" y="4"/>
                    <a:pt x="0" y="4"/>
                    <a:pt x="0" y="4"/>
                  </a:cubicBezTo>
                  <a:cubicBezTo>
                    <a:pt x="0" y="6"/>
                    <a:pt x="2" y="8"/>
                    <a:pt x="4" y="8"/>
                  </a:cubicBezTo>
                  <a:cubicBezTo>
                    <a:pt x="7" y="8"/>
                    <a:pt x="8" y="6"/>
                    <a:pt x="8" y="4"/>
                  </a:cubicBezTo>
                  <a:cubicBezTo>
                    <a:pt x="8" y="0"/>
                    <a:pt x="8" y="0"/>
                    <a:pt x="8" y="0"/>
                  </a:cubicBezTo>
                  <a:cubicBezTo>
                    <a:pt x="0" y="0"/>
                    <a:pt x="0" y="0"/>
                    <a:pt x="0" y="0"/>
                  </a:cubicBezTo>
                  <a:cubicBezTo>
                    <a:pt x="0" y="0"/>
                    <a:pt x="0" y="0"/>
                    <a:pt x="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80" name="Freeform 9">
              <a:extLst>
                <a:ext uri="{FF2B5EF4-FFF2-40B4-BE49-F238E27FC236}">
                  <a16:creationId xmlns:a16="http://schemas.microsoft.com/office/drawing/2014/main" id="{15986353-BBCF-4FD3-9573-1C83A102E981}"/>
                </a:ext>
              </a:extLst>
            </p:cNvPr>
            <p:cNvSpPr>
              <a:spLocks/>
            </p:cNvSpPr>
            <p:nvPr/>
          </p:nvSpPr>
          <p:spPr bwMode="auto">
            <a:xfrm>
              <a:off x="-1645167" y="2968234"/>
              <a:ext cx="36037" cy="29485"/>
            </a:xfrm>
            <a:custGeom>
              <a:avLst/>
              <a:gdLst>
                <a:gd name="T0" fmla="*/ 0 w 9"/>
                <a:gd name="T1" fmla="*/ 0 h 8"/>
                <a:gd name="T2" fmla="*/ 0 w 9"/>
                <a:gd name="T3" fmla="*/ 4 h 8"/>
                <a:gd name="T4" fmla="*/ 5 w 9"/>
                <a:gd name="T5" fmla="*/ 8 h 8"/>
                <a:gd name="T6" fmla="*/ 9 w 9"/>
                <a:gd name="T7" fmla="*/ 4 h 8"/>
                <a:gd name="T8" fmla="*/ 9 w 9"/>
                <a:gd name="T9" fmla="*/ 0 h 8"/>
                <a:gd name="T10" fmla="*/ 0 w 9"/>
                <a:gd name="T11" fmla="*/ 0 h 8"/>
                <a:gd name="T12" fmla="*/ 0 w 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0" y="0"/>
                  </a:moveTo>
                  <a:cubicBezTo>
                    <a:pt x="0" y="4"/>
                    <a:pt x="0" y="4"/>
                    <a:pt x="0" y="4"/>
                  </a:cubicBezTo>
                  <a:cubicBezTo>
                    <a:pt x="0" y="6"/>
                    <a:pt x="2" y="8"/>
                    <a:pt x="5" y="8"/>
                  </a:cubicBezTo>
                  <a:cubicBezTo>
                    <a:pt x="7" y="8"/>
                    <a:pt x="9" y="6"/>
                    <a:pt x="9" y="4"/>
                  </a:cubicBezTo>
                  <a:cubicBezTo>
                    <a:pt x="9" y="0"/>
                    <a:pt x="9" y="0"/>
                    <a:pt x="9" y="0"/>
                  </a:cubicBezTo>
                  <a:cubicBezTo>
                    <a:pt x="0" y="0"/>
                    <a:pt x="0" y="0"/>
                    <a:pt x="0" y="0"/>
                  </a:cubicBezTo>
                  <a:cubicBezTo>
                    <a:pt x="0" y="0"/>
                    <a:pt x="0" y="0"/>
                    <a:pt x="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81" name="Freeform 10">
              <a:extLst>
                <a:ext uri="{FF2B5EF4-FFF2-40B4-BE49-F238E27FC236}">
                  <a16:creationId xmlns:a16="http://schemas.microsoft.com/office/drawing/2014/main" id="{8A876896-3C93-4A67-8C4C-7296475753EC}"/>
                </a:ext>
              </a:extLst>
            </p:cNvPr>
            <p:cNvSpPr>
              <a:spLocks noEditPoints="1"/>
            </p:cNvSpPr>
            <p:nvPr/>
          </p:nvSpPr>
          <p:spPr bwMode="auto">
            <a:xfrm>
              <a:off x="-1831906" y="2817532"/>
              <a:ext cx="232605" cy="150702"/>
            </a:xfrm>
            <a:custGeom>
              <a:avLst/>
              <a:gdLst>
                <a:gd name="T0" fmla="*/ 60 w 61"/>
                <a:gd name="T1" fmla="*/ 22 h 40"/>
                <a:gd name="T2" fmla="*/ 57 w 61"/>
                <a:gd name="T3" fmla="*/ 19 h 40"/>
                <a:gd name="T4" fmla="*/ 49 w 61"/>
                <a:gd name="T5" fmla="*/ 4 h 40"/>
                <a:gd name="T6" fmla="*/ 43 w 61"/>
                <a:gd name="T7" fmla="*/ 0 h 40"/>
                <a:gd name="T8" fmla="*/ 32 w 61"/>
                <a:gd name="T9" fmla="*/ 0 h 40"/>
                <a:gd name="T10" fmla="*/ 18 w 61"/>
                <a:gd name="T11" fmla="*/ 0 h 40"/>
                <a:gd name="T12" fmla="*/ 12 w 61"/>
                <a:gd name="T13" fmla="*/ 4 h 40"/>
                <a:gd name="T14" fmla="*/ 4 w 61"/>
                <a:gd name="T15" fmla="*/ 19 h 40"/>
                <a:gd name="T16" fmla="*/ 1 w 61"/>
                <a:gd name="T17" fmla="*/ 22 h 40"/>
                <a:gd name="T18" fmla="*/ 0 w 61"/>
                <a:gd name="T19" fmla="*/ 25 h 40"/>
                <a:gd name="T20" fmla="*/ 0 w 61"/>
                <a:gd name="T21" fmla="*/ 37 h 40"/>
                <a:gd name="T22" fmla="*/ 3 w 61"/>
                <a:gd name="T23" fmla="*/ 40 h 40"/>
                <a:gd name="T24" fmla="*/ 58 w 61"/>
                <a:gd name="T25" fmla="*/ 40 h 40"/>
                <a:gd name="T26" fmla="*/ 61 w 61"/>
                <a:gd name="T27" fmla="*/ 37 h 40"/>
                <a:gd name="T28" fmla="*/ 61 w 61"/>
                <a:gd name="T29" fmla="*/ 25 h 40"/>
                <a:gd name="T30" fmla="*/ 60 w 61"/>
                <a:gd name="T31" fmla="*/ 22 h 40"/>
                <a:gd name="T32" fmla="*/ 10 w 61"/>
                <a:gd name="T33" fmla="*/ 15 h 40"/>
                <a:gd name="T34" fmla="*/ 16 w 61"/>
                <a:gd name="T35" fmla="*/ 5 h 40"/>
                <a:gd name="T36" fmla="*/ 19 w 61"/>
                <a:gd name="T37" fmla="*/ 3 h 40"/>
                <a:gd name="T38" fmla="*/ 42 w 61"/>
                <a:gd name="T39" fmla="*/ 3 h 40"/>
                <a:gd name="T40" fmla="*/ 45 w 61"/>
                <a:gd name="T41" fmla="*/ 5 h 40"/>
                <a:gd name="T42" fmla="*/ 51 w 61"/>
                <a:gd name="T43" fmla="*/ 15 h 40"/>
                <a:gd name="T44" fmla="*/ 49 w 61"/>
                <a:gd name="T45" fmla="*/ 17 h 40"/>
                <a:gd name="T46" fmla="*/ 12 w 61"/>
                <a:gd name="T47" fmla="*/ 17 h 40"/>
                <a:gd name="T48" fmla="*/ 10 w 61"/>
                <a:gd name="T49" fmla="*/ 15 h 40"/>
                <a:gd name="T50" fmla="*/ 10 w 61"/>
                <a:gd name="T51" fmla="*/ 35 h 40"/>
                <a:gd name="T52" fmla="*/ 5 w 61"/>
                <a:gd name="T53" fmla="*/ 31 h 40"/>
                <a:gd name="T54" fmla="*/ 10 w 61"/>
                <a:gd name="T55" fmla="*/ 26 h 40"/>
                <a:gd name="T56" fmla="*/ 14 w 61"/>
                <a:gd name="T57" fmla="*/ 31 h 40"/>
                <a:gd name="T58" fmla="*/ 10 w 61"/>
                <a:gd name="T59" fmla="*/ 35 h 40"/>
                <a:gd name="T60" fmla="*/ 38 w 61"/>
                <a:gd name="T61" fmla="*/ 37 h 40"/>
                <a:gd name="T62" fmla="*/ 37 w 61"/>
                <a:gd name="T63" fmla="*/ 37 h 40"/>
                <a:gd name="T64" fmla="*/ 24 w 61"/>
                <a:gd name="T65" fmla="*/ 37 h 40"/>
                <a:gd name="T66" fmla="*/ 23 w 61"/>
                <a:gd name="T67" fmla="*/ 37 h 40"/>
                <a:gd name="T68" fmla="*/ 23 w 61"/>
                <a:gd name="T69" fmla="*/ 31 h 40"/>
                <a:gd name="T70" fmla="*/ 24 w 61"/>
                <a:gd name="T71" fmla="*/ 30 h 40"/>
                <a:gd name="T72" fmla="*/ 37 w 61"/>
                <a:gd name="T73" fmla="*/ 30 h 40"/>
                <a:gd name="T74" fmla="*/ 38 w 61"/>
                <a:gd name="T75" fmla="*/ 31 h 40"/>
                <a:gd name="T76" fmla="*/ 38 w 61"/>
                <a:gd name="T77" fmla="*/ 37 h 40"/>
                <a:gd name="T78" fmla="*/ 38 w 61"/>
                <a:gd name="T79" fmla="*/ 37 h 40"/>
                <a:gd name="T80" fmla="*/ 51 w 61"/>
                <a:gd name="T81" fmla="*/ 35 h 40"/>
                <a:gd name="T82" fmla="*/ 47 w 61"/>
                <a:gd name="T83" fmla="*/ 31 h 40"/>
                <a:gd name="T84" fmla="*/ 51 w 61"/>
                <a:gd name="T85" fmla="*/ 26 h 40"/>
                <a:gd name="T86" fmla="*/ 56 w 61"/>
                <a:gd name="T87" fmla="*/ 31 h 40"/>
                <a:gd name="T88" fmla="*/ 51 w 61"/>
                <a:gd name="T8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 h="40">
                  <a:moveTo>
                    <a:pt x="60" y="22"/>
                  </a:moveTo>
                  <a:cubicBezTo>
                    <a:pt x="60" y="22"/>
                    <a:pt x="57" y="19"/>
                    <a:pt x="57" y="19"/>
                  </a:cubicBezTo>
                  <a:cubicBezTo>
                    <a:pt x="57" y="19"/>
                    <a:pt x="49" y="4"/>
                    <a:pt x="49" y="4"/>
                  </a:cubicBezTo>
                  <a:cubicBezTo>
                    <a:pt x="48" y="2"/>
                    <a:pt x="46" y="0"/>
                    <a:pt x="43" y="0"/>
                  </a:cubicBezTo>
                  <a:cubicBezTo>
                    <a:pt x="40" y="0"/>
                    <a:pt x="32" y="0"/>
                    <a:pt x="32" y="0"/>
                  </a:cubicBezTo>
                  <a:cubicBezTo>
                    <a:pt x="32" y="0"/>
                    <a:pt x="21" y="0"/>
                    <a:pt x="18" y="0"/>
                  </a:cubicBezTo>
                  <a:cubicBezTo>
                    <a:pt x="15" y="0"/>
                    <a:pt x="13" y="2"/>
                    <a:pt x="12" y="4"/>
                  </a:cubicBezTo>
                  <a:cubicBezTo>
                    <a:pt x="11" y="4"/>
                    <a:pt x="3" y="19"/>
                    <a:pt x="4" y="19"/>
                  </a:cubicBezTo>
                  <a:cubicBezTo>
                    <a:pt x="4" y="19"/>
                    <a:pt x="1" y="22"/>
                    <a:pt x="1" y="22"/>
                  </a:cubicBezTo>
                  <a:cubicBezTo>
                    <a:pt x="0" y="23"/>
                    <a:pt x="0" y="24"/>
                    <a:pt x="0" y="25"/>
                  </a:cubicBezTo>
                  <a:cubicBezTo>
                    <a:pt x="0" y="25"/>
                    <a:pt x="0" y="35"/>
                    <a:pt x="0" y="37"/>
                  </a:cubicBezTo>
                  <a:cubicBezTo>
                    <a:pt x="0" y="39"/>
                    <a:pt x="0" y="40"/>
                    <a:pt x="3" y="40"/>
                  </a:cubicBezTo>
                  <a:cubicBezTo>
                    <a:pt x="58" y="40"/>
                    <a:pt x="58" y="40"/>
                    <a:pt x="58" y="40"/>
                  </a:cubicBezTo>
                  <a:cubicBezTo>
                    <a:pt x="61" y="40"/>
                    <a:pt x="61" y="39"/>
                    <a:pt x="61" y="37"/>
                  </a:cubicBezTo>
                  <a:cubicBezTo>
                    <a:pt x="61" y="35"/>
                    <a:pt x="61" y="25"/>
                    <a:pt x="61" y="25"/>
                  </a:cubicBezTo>
                  <a:cubicBezTo>
                    <a:pt x="61" y="24"/>
                    <a:pt x="61" y="23"/>
                    <a:pt x="60" y="22"/>
                  </a:cubicBezTo>
                  <a:close/>
                  <a:moveTo>
                    <a:pt x="10" y="15"/>
                  </a:moveTo>
                  <a:cubicBezTo>
                    <a:pt x="10" y="15"/>
                    <a:pt x="15" y="5"/>
                    <a:pt x="16" y="5"/>
                  </a:cubicBezTo>
                  <a:cubicBezTo>
                    <a:pt x="16" y="4"/>
                    <a:pt x="18" y="3"/>
                    <a:pt x="19" y="3"/>
                  </a:cubicBezTo>
                  <a:cubicBezTo>
                    <a:pt x="42" y="3"/>
                    <a:pt x="42" y="3"/>
                    <a:pt x="42" y="3"/>
                  </a:cubicBezTo>
                  <a:cubicBezTo>
                    <a:pt x="43" y="3"/>
                    <a:pt x="45" y="4"/>
                    <a:pt x="45" y="5"/>
                  </a:cubicBezTo>
                  <a:cubicBezTo>
                    <a:pt x="45" y="5"/>
                    <a:pt x="51" y="15"/>
                    <a:pt x="51" y="15"/>
                  </a:cubicBezTo>
                  <a:cubicBezTo>
                    <a:pt x="51" y="16"/>
                    <a:pt x="51" y="17"/>
                    <a:pt x="49" y="17"/>
                  </a:cubicBezTo>
                  <a:cubicBezTo>
                    <a:pt x="12" y="17"/>
                    <a:pt x="12" y="17"/>
                    <a:pt x="12" y="17"/>
                  </a:cubicBezTo>
                  <a:cubicBezTo>
                    <a:pt x="10" y="17"/>
                    <a:pt x="10" y="16"/>
                    <a:pt x="10" y="15"/>
                  </a:cubicBezTo>
                  <a:close/>
                  <a:moveTo>
                    <a:pt x="10" y="35"/>
                  </a:moveTo>
                  <a:cubicBezTo>
                    <a:pt x="7" y="35"/>
                    <a:pt x="5" y="33"/>
                    <a:pt x="5" y="31"/>
                  </a:cubicBezTo>
                  <a:cubicBezTo>
                    <a:pt x="5" y="28"/>
                    <a:pt x="7" y="26"/>
                    <a:pt x="10" y="26"/>
                  </a:cubicBezTo>
                  <a:cubicBezTo>
                    <a:pt x="12" y="26"/>
                    <a:pt x="14" y="28"/>
                    <a:pt x="14" y="31"/>
                  </a:cubicBezTo>
                  <a:cubicBezTo>
                    <a:pt x="14" y="33"/>
                    <a:pt x="12" y="35"/>
                    <a:pt x="10" y="35"/>
                  </a:cubicBezTo>
                  <a:close/>
                  <a:moveTo>
                    <a:pt x="38" y="37"/>
                  </a:moveTo>
                  <a:cubicBezTo>
                    <a:pt x="38" y="37"/>
                    <a:pt x="37" y="37"/>
                    <a:pt x="37" y="37"/>
                  </a:cubicBezTo>
                  <a:cubicBezTo>
                    <a:pt x="24" y="37"/>
                    <a:pt x="24" y="37"/>
                    <a:pt x="24" y="37"/>
                  </a:cubicBezTo>
                  <a:cubicBezTo>
                    <a:pt x="24" y="37"/>
                    <a:pt x="23" y="37"/>
                    <a:pt x="23" y="37"/>
                  </a:cubicBezTo>
                  <a:cubicBezTo>
                    <a:pt x="23" y="31"/>
                    <a:pt x="23" y="31"/>
                    <a:pt x="23" y="31"/>
                  </a:cubicBezTo>
                  <a:cubicBezTo>
                    <a:pt x="23" y="30"/>
                    <a:pt x="24" y="30"/>
                    <a:pt x="24" y="30"/>
                  </a:cubicBezTo>
                  <a:cubicBezTo>
                    <a:pt x="37" y="30"/>
                    <a:pt x="37" y="30"/>
                    <a:pt x="37" y="30"/>
                  </a:cubicBezTo>
                  <a:cubicBezTo>
                    <a:pt x="37" y="30"/>
                    <a:pt x="38" y="30"/>
                    <a:pt x="38" y="31"/>
                  </a:cubicBezTo>
                  <a:cubicBezTo>
                    <a:pt x="38" y="37"/>
                    <a:pt x="38" y="37"/>
                    <a:pt x="38" y="37"/>
                  </a:cubicBezTo>
                  <a:cubicBezTo>
                    <a:pt x="38" y="37"/>
                    <a:pt x="38" y="37"/>
                    <a:pt x="38" y="37"/>
                  </a:cubicBezTo>
                  <a:close/>
                  <a:moveTo>
                    <a:pt x="51" y="35"/>
                  </a:moveTo>
                  <a:cubicBezTo>
                    <a:pt x="49" y="35"/>
                    <a:pt x="47" y="33"/>
                    <a:pt x="47" y="31"/>
                  </a:cubicBezTo>
                  <a:cubicBezTo>
                    <a:pt x="47" y="28"/>
                    <a:pt x="49" y="26"/>
                    <a:pt x="51" y="26"/>
                  </a:cubicBezTo>
                  <a:cubicBezTo>
                    <a:pt x="54" y="26"/>
                    <a:pt x="56" y="28"/>
                    <a:pt x="56" y="31"/>
                  </a:cubicBezTo>
                  <a:cubicBezTo>
                    <a:pt x="56" y="33"/>
                    <a:pt x="54" y="35"/>
                    <a:pt x="51" y="3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483" name="Freeform 30">
            <a:extLst>
              <a:ext uri="{FF2B5EF4-FFF2-40B4-BE49-F238E27FC236}">
                <a16:creationId xmlns:a16="http://schemas.microsoft.com/office/drawing/2014/main" id="{D32DD845-AF70-4AE7-81A9-197F43426BD2}"/>
              </a:ext>
            </a:extLst>
          </p:cNvPr>
          <p:cNvSpPr>
            <a:spLocks noEditPoints="1"/>
          </p:cNvSpPr>
          <p:nvPr/>
        </p:nvSpPr>
        <p:spPr bwMode="auto">
          <a:xfrm flipH="1">
            <a:off x="7526974" y="6062833"/>
            <a:ext cx="288856" cy="295574"/>
          </a:xfrm>
          <a:custGeom>
            <a:avLst/>
            <a:gdLst>
              <a:gd name="T0" fmla="*/ 72 w 74"/>
              <a:gd name="T1" fmla="*/ 4 h 76"/>
              <a:gd name="T2" fmla="*/ 71 w 74"/>
              <a:gd name="T3" fmla="*/ 4 h 76"/>
              <a:gd name="T4" fmla="*/ 71 w 74"/>
              <a:gd name="T5" fmla="*/ 2 h 76"/>
              <a:gd name="T6" fmla="*/ 69 w 74"/>
              <a:gd name="T7" fmla="*/ 0 h 76"/>
              <a:gd name="T8" fmla="*/ 67 w 74"/>
              <a:gd name="T9" fmla="*/ 2 h 76"/>
              <a:gd name="T10" fmla="*/ 67 w 74"/>
              <a:gd name="T11" fmla="*/ 4 h 76"/>
              <a:gd name="T12" fmla="*/ 65 w 74"/>
              <a:gd name="T13" fmla="*/ 4 h 76"/>
              <a:gd name="T14" fmla="*/ 65 w 74"/>
              <a:gd name="T15" fmla="*/ 2 h 76"/>
              <a:gd name="T16" fmla="*/ 63 w 74"/>
              <a:gd name="T17" fmla="*/ 0 h 76"/>
              <a:gd name="T18" fmla="*/ 61 w 74"/>
              <a:gd name="T19" fmla="*/ 2 h 76"/>
              <a:gd name="T20" fmla="*/ 61 w 74"/>
              <a:gd name="T21" fmla="*/ 4 h 76"/>
              <a:gd name="T22" fmla="*/ 61 w 74"/>
              <a:gd name="T23" fmla="*/ 4 h 76"/>
              <a:gd name="T24" fmla="*/ 59 w 74"/>
              <a:gd name="T25" fmla="*/ 6 h 76"/>
              <a:gd name="T26" fmla="*/ 59 w 74"/>
              <a:gd name="T27" fmla="*/ 12 h 76"/>
              <a:gd name="T28" fmla="*/ 64 w 74"/>
              <a:gd name="T29" fmla="*/ 19 h 76"/>
              <a:gd name="T30" fmla="*/ 64 w 74"/>
              <a:gd name="T31" fmla="*/ 36 h 76"/>
              <a:gd name="T32" fmla="*/ 51 w 74"/>
              <a:gd name="T33" fmla="*/ 46 h 76"/>
              <a:gd name="T34" fmla="*/ 48 w 74"/>
              <a:gd name="T35" fmla="*/ 46 h 76"/>
              <a:gd name="T36" fmla="*/ 48 w 74"/>
              <a:gd name="T37" fmla="*/ 6 h 76"/>
              <a:gd name="T38" fmla="*/ 44 w 74"/>
              <a:gd name="T39" fmla="*/ 2 h 76"/>
              <a:gd name="T40" fmla="*/ 10 w 74"/>
              <a:gd name="T41" fmla="*/ 2 h 76"/>
              <a:gd name="T42" fmla="*/ 6 w 74"/>
              <a:gd name="T43" fmla="*/ 6 h 76"/>
              <a:gd name="T44" fmla="*/ 6 w 74"/>
              <a:gd name="T45" fmla="*/ 69 h 76"/>
              <a:gd name="T46" fmla="*/ 0 w 74"/>
              <a:gd name="T47" fmla="*/ 69 h 76"/>
              <a:gd name="T48" fmla="*/ 0 w 74"/>
              <a:gd name="T49" fmla="*/ 76 h 76"/>
              <a:gd name="T50" fmla="*/ 53 w 74"/>
              <a:gd name="T51" fmla="*/ 76 h 76"/>
              <a:gd name="T52" fmla="*/ 53 w 74"/>
              <a:gd name="T53" fmla="*/ 69 h 76"/>
              <a:gd name="T54" fmla="*/ 48 w 74"/>
              <a:gd name="T55" fmla="*/ 69 h 76"/>
              <a:gd name="T56" fmla="*/ 48 w 74"/>
              <a:gd name="T57" fmla="*/ 50 h 76"/>
              <a:gd name="T58" fmla="*/ 51 w 74"/>
              <a:gd name="T59" fmla="*/ 50 h 76"/>
              <a:gd name="T60" fmla="*/ 68 w 74"/>
              <a:gd name="T61" fmla="*/ 36 h 76"/>
              <a:gd name="T62" fmla="*/ 68 w 74"/>
              <a:gd name="T63" fmla="*/ 19 h 76"/>
              <a:gd name="T64" fmla="*/ 74 w 74"/>
              <a:gd name="T65" fmla="*/ 12 h 76"/>
              <a:gd name="T66" fmla="*/ 74 w 74"/>
              <a:gd name="T67" fmla="*/ 6 h 76"/>
              <a:gd name="T68" fmla="*/ 72 w 74"/>
              <a:gd name="T69" fmla="*/ 4 h 76"/>
              <a:gd name="T70" fmla="*/ 34 w 74"/>
              <a:gd name="T71" fmla="*/ 48 h 76"/>
              <a:gd name="T72" fmla="*/ 24 w 74"/>
              <a:gd name="T73" fmla="*/ 63 h 76"/>
              <a:gd name="T74" fmla="*/ 23 w 74"/>
              <a:gd name="T75" fmla="*/ 63 h 76"/>
              <a:gd name="T76" fmla="*/ 26 w 74"/>
              <a:gd name="T77" fmla="*/ 52 h 76"/>
              <a:gd name="T78" fmla="*/ 20 w 74"/>
              <a:gd name="T79" fmla="*/ 50 h 76"/>
              <a:gd name="T80" fmla="*/ 20 w 74"/>
              <a:gd name="T81" fmla="*/ 48 h 76"/>
              <a:gd name="T82" fmla="*/ 33 w 74"/>
              <a:gd name="T83" fmla="*/ 33 h 76"/>
              <a:gd name="T84" fmla="*/ 34 w 74"/>
              <a:gd name="T85" fmla="*/ 34 h 76"/>
              <a:gd name="T86" fmla="*/ 30 w 74"/>
              <a:gd name="T87" fmla="*/ 44 h 76"/>
              <a:gd name="T88" fmla="*/ 34 w 74"/>
              <a:gd name="T89" fmla="*/ 47 h 76"/>
              <a:gd name="T90" fmla="*/ 34 w 74"/>
              <a:gd name="T91" fmla="*/ 48 h 76"/>
              <a:gd name="T92" fmla="*/ 39 w 74"/>
              <a:gd name="T93" fmla="*/ 22 h 76"/>
              <a:gd name="T94" fmla="*/ 15 w 74"/>
              <a:gd name="T95" fmla="*/ 22 h 76"/>
              <a:gd name="T96" fmla="*/ 15 w 74"/>
              <a:gd name="T97" fmla="*/ 12 h 76"/>
              <a:gd name="T98" fmla="*/ 39 w 74"/>
              <a:gd name="T99" fmla="*/ 12 h 76"/>
              <a:gd name="T100" fmla="*/ 39 w 74"/>
              <a:gd name="T101" fmla="*/ 2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 h="76">
                <a:moveTo>
                  <a:pt x="72" y="4"/>
                </a:moveTo>
                <a:cubicBezTo>
                  <a:pt x="71" y="4"/>
                  <a:pt x="71" y="4"/>
                  <a:pt x="71" y="4"/>
                </a:cubicBezTo>
                <a:cubicBezTo>
                  <a:pt x="71" y="2"/>
                  <a:pt x="71" y="2"/>
                  <a:pt x="71" y="2"/>
                </a:cubicBezTo>
                <a:cubicBezTo>
                  <a:pt x="71" y="1"/>
                  <a:pt x="70" y="0"/>
                  <a:pt x="69" y="0"/>
                </a:cubicBezTo>
                <a:cubicBezTo>
                  <a:pt x="68" y="0"/>
                  <a:pt x="67" y="1"/>
                  <a:pt x="67" y="2"/>
                </a:cubicBezTo>
                <a:cubicBezTo>
                  <a:pt x="67" y="4"/>
                  <a:pt x="67" y="4"/>
                  <a:pt x="67" y="4"/>
                </a:cubicBezTo>
                <a:cubicBezTo>
                  <a:pt x="65" y="4"/>
                  <a:pt x="65" y="4"/>
                  <a:pt x="65" y="4"/>
                </a:cubicBezTo>
                <a:cubicBezTo>
                  <a:pt x="65" y="2"/>
                  <a:pt x="65" y="2"/>
                  <a:pt x="65" y="2"/>
                </a:cubicBezTo>
                <a:cubicBezTo>
                  <a:pt x="65" y="1"/>
                  <a:pt x="64" y="0"/>
                  <a:pt x="63" y="0"/>
                </a:cubicBezTo>
                <a:cubicBezTo>
                  <a:pt x="62" y="0"/>
                  <a:pt x="61" y="1"/>
                  <a:pt x="61" y="2"/>
                </a:cubicBezTo>
                <a:cubicBezTo>
                  <a:pt x="61" y="4"/>
                  <a:pt x="61" y="4"/>
                  <a:pt x="61" y="4"/>
                </a:cubicBezTo>
                <a:cubicBezTo>
                  <a:pt x="61" y="4"/>
                  <a:pt x="61" y="4"/>
                  <a:pt x="61" y="4"/>
                </a:cubicBezTo>
                <a:cubicBezTo>
                  <a:pt x="60" y="4"/>
                  <a:pt x="59" y="5"/>
                  <a:pt x="59" y="6"/>
                </a:cubicBezTo>
                <a:cubicBezTo>
                  <a:pt x="59" y="12"/>
                  <a:pt x="59" y="12"/>
                  <a:pt x="59" y="12"/>
                </a:cubicBezTo>
                <a:cubicBezTo>
                  <a:pt x="59" y="16"/>
                  <a:pt x="61" y="19"/>
                  <a:pt x="64" y="19"/>
                </a:cubicBezTo>
                <a:cubicBezTo>
                  <a:pt x="64" y="36"/>
                  <a:pt x="64" y="36"/>
                  <a:pt x="64" y="36"/>
                </a:cubicBezTo>
                <a:cubicBezTo>
                  <a:pt x="64" y="42"/>
                  <a:pt x="58" y="46"/>
                  <a:pt x="51" y="46"/>
                </a:cubicBezTo>
                <a:cubicBezTo>
                  <a:pt x="48" y="46"/>
                  <a:pt x="48" y="46"/>
                  <a:pt x="48" y="46"/>
                </a:cubicBezTo>
                <a:cubicBezTo>
                  <a:pt x="48" y="6"/>
                  <a:pt x="48" y="6"/>
                  <a:pt x="48" y="6"/>
                </a:cubicBezTo>
                <a:cubicBezTo>
                  <a:pt x="48" y="4"/>
                  <a:pt x="47" y="2"/>
                  <a:pt x="44" y="2"/>
                </a:cubicBezTo>
                <a:cubicBezTo>
                  <a:pt x="10" y="2"/>
                  <a:pt x="10" y="2"/>
                  <a:pt x="10" y="2"/>
                </a:cubicBezTo>
                <a:cubicBezTo>
                  <a:pt x="7" y="2"/>
                  <a:pt x="6" y="4"/>
                  <a:pt x="6" y="6"/>
                </a:cubicBezTo>
                <a:cubicBezTo>
                  <a:pt x="6" y="69"/>
                  <a:pt x="6" y="69"/>
                  <a:pt x="6" y="69"/>
                </a:cubicBezTo>
                <a:cubicBezTo>
                  <a:pt x="0" y="69"/>
                  <a:pt x="0" y="69"/>
                  <a:pt x="0" y="69"/>
                </a:cubicBezTo>
                <a:cubicBezTo>
                  <a:pt x="0" y="76"/>
                  <a:pt x="0" y="76"/>
                  <a:pt x="0" y="76"/>
                </a:cubicBezTo>
                <a:cubicBezTo>
                  <a:pt x="53" y="76"/>
                  <a:pt x="53" y="76"/>
                  <a:pt x="53" y="76"/>
                </a:cubicBezTo>
                <a:cubicBezTo>
                  <a:pt x="53" y="69"/>
                  <a:pt x="53" y="69"/>
                  <a:pt x="53" y="69"/>
                </a:cubicBezTo>
                <a:cubicBezTo>
                  <a:pt x="48" y="69"/>
                  <a:pt x="48" y="69"/>
                  <a:pt x="48" y="69"/>
                </a:cubicBezTo>
                <a:cubicBezTo>
                  <a:pt x="48" y="50"/>
                  <a:pt x="48" y="50"/>
                  <a:pt x="48" y="50"/>
                </a:cubicBezTo>
                <a:cubicBezTo>
                  <a:pt x="51" y="50"/>
                  <a:pt x="51" y="50"/>
                  <a:pt x="51" y="50"/>
                </a:cubicBezTo>
                <a:cubicBezTo>
                  <a:pt x="60" y="50"/>
                  <a:pt x="68" y="44"/>
                  <a:pt x="68" y="36"/>
                </a:cubicBezTo>
                <a:cubicBezTo>
                  <a:pt x="68" y="19"/>
                  <a:pt x="68" y="19"/>
                  <a:pt x="68" y="19"/>
                </a:cubicBezTo>
                <a:cubicBezTo>
                  <a:pt x="71" y="19"/>
                  <a:pt x="74" y="16"/>
                  <a:pt x="74" y="12"/>
                </a:cubicBezTo>
                <a:cubicBezTo>
                  <a:pt x="74" y="6"/>
                  <a:pt x="74" y="6"/>
                  <a:pt x="74" y="6"/>
                </a:cubicBezTo>
                <a:cubicBezTo>
                  <a:pt x="74" y="5"/>
                  <a:pt x="73" y="4"/>
                  <a:pt x="72" y="4"/>
                </a:cubicBezTo>
                <a:close/>
                <a:moveTo>
                  <a:pt x="34" y="48"/>
                </a:moveTo>
                <a:cubicBezTo>
                  <a:pt x="24" y="63"/>
                  <a:pt x="24" y="63"/>
                  <a:pt x="24" y="63"/>
                </a:cubicBezTo>
                <a:cubicBezTo>
                  <a:pt x="24" y="64"/>
                  <a:pt x="23" y="64"/>
                  <a:pt x="23" y="63"/>
                </a:cubicBezTo>
                <a:cubicBezTo>
                  <a:pt x="26" y="52"/>
                  <a:pt x="26" y="52"/>
                  <a:pt x="26" y="52"/>
                </a:cubicBezTo>
                <a:cubicBezTo>
                  <a:pt x="20" y="50"/>
                  <a:pt x="20" y="50"/>
                  <a:pt x="20" y="50"/>
                </a:cubicBezTo>
                <a:cubicBezTo>
                  <a:pt x="19" y="50"/>
                  <a:pt x="19" y="49"/>
                  <a:pt x="20" y="48"/>
                </a:cubicBezTo>
                <a:cubicBezTo>
                  <a:pt x="33" y="33"/>
                  <a:pt x="33" y="33"/>
                  <a:pt x="33" y="33"/>
                </a:cubicBezTo>
                <a:cubicBezTo>
                  <a:pt x="33" y="32"/>
                  <a:pt x="34" y="33"/>
                  <a:pt x="34" y="34"/>
                </a:cubicBezTo>
                <a:cubicBezTo>
                  <a:pt x="30" y="44"/>
                  <a:pt x="30" y="44"/>
                  <a:pt x="30" y="44"/>
                </a:cubicBezTo>
                <a:cubicBezTo>
                  <a:pt x="34" y="47"/>
                  <a:pt x="34" y="47"/>
                  <a:pt x="34" y="47"/>
                </a:cubicBezTo>
                <a:cubicBezTo>
                  <a:pt x="35" y="47"/>
                  <a:pt x="35" y="48"/>
                  <a:pt x="34" y="48"/>
                </a:cubicBezTo>
                <a:close/>
                <a:moveTo>
                  <a:pt x="39" y="22"/>
                </a:moveTo>
                <a:cubicBezTo>
                  <a:pt x="15" y="22"/>
                  <a:pt x="15" y="22"/>
                  <a:pt x="15" y="22"/>
                </a:cubicBezTo>
                <a:cubicBezTo>
                  <a:pt x="15" y="12"/>
                  <a:pt x="15" y="12"/>
                  <a:pt x="15" y="12"/>
                </a:cubicBezTo>
                <a:cubicBezTo>
                  <a:pt x="39" y="12"/>
                  <a:pt x="39" y="12"/>
                  <a:pt x="39" y="12"/>
                </a:cubicBezTo>
                <a:lnTo>
                  <a:pt x="39"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512" name="Group 54">
            <a:extLst>
              <a:ext uri="{FF2B5EF4-FFF2-40B4-BE49-F238E27FC236}">
                <a16:creationId xmlns:a16="http://schemas.microsoft.com/office/drawing/2014/main" id="{F9573AD2-D0E5-474D-953D-EA462BD7F19F}"/>
              </a:ext>
            </a:extLst>
          </p:cNvPr>
          <p:cNvGrpSpPr>
            <a:grpSpLocks noChangeAspect="1"/>
          </p:cNvGrpSpPr>
          <p:nvPr/>
        </p:nvGrpSpPr>
        <p:grpSpPr bwMode="auto">
          <a:xfrm>
            <a:off x="8001113" y="2413124"/>
            <a:ext cx="1050122" cy="1003204"/>
            <a:chOff x="3132" y="2157"/>
            <a:chExt cx="470" cy="449"/>
          </a:xfrm>
          <a:solidFill>
            <a:schemeClr val="tx2"/>
          </a:solidFill>
        </p:grpSpPr>
        <p:sp>
          <p:nvSpPr>
            <p:cNvPr id="513" name="Freeform 55">
              <a:extLst>
                <a:ext uri="{FF2B5EF4-FFF2-40B4-BE49-F238E27FC236}">
                  <a16:creationId xmlns:a16="http://schemas.microsoft.com/office/drawing/2014/main" id="{6622CB54-8776-451E-9A33-747622615316}"/>
                </a:ext>
              </a:extLst>
            </p:cNvPr>
            <p:cNvSpPr>
              <a:spLocks/>
            </p:cNvSpPr>
            <p:nvPr/>
          </p:nvSpPr>
          <p:spPr bwMode="auto">
            <a:xfrm>
              <a:off x="3390" y="2407"/>
              <a:ext cx="12" cy="7"/>
            </a:xfrm>
            <a:custGeom>
              <a:avLst/>
              <a:gdLst>
                <a:gd name="T0" fmla="*/ 1 w 11"/>
                <a:gd name="T1" fmla="*/ 1 h 6"/>
                <a:gd name="T2" fmla="*/ 0 w 11"/>
                <a:gd name="T3" fmla="*/ 3 h 6"/>
                <a:gd name="T4" fmla="*/ 1 w 11"/>
                <a:gd name="T5" fmla="*/ 5 h 6"/>
                <a:gd name="T6" fmla="*/ 5 w 11"/>
                <a:gd name="T7" fmla="*/ 6 h 6"/>
                <a:gd name="T8" fmla="*/ 10 w 11"/>
                <a:gd name="T9" fmla="*/ 6 h 6"/>
                <a:gd name="T10" fmla="*/ 11 w 11"/>
                <a:gd name="T11" fmla="*/ 4 h 6"/>
                <a:gd name="T12" fmla="*/ 11 w 11"/>
                <a:gd name="T13" fmla="*/ 0 h 6"/>
                <a:gd name="T14" fmla="*/ 3 w 11"/>
                <a:gd name="T15" fmla="*/ 0 h 6"/>
                <a:gd name="T16" fmla="*/ 1 w 11"/>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1" y="1"/>
                  </a:moveTo>
                  <a:cubicBezTo>
                    <a:pt x="0" y="1"/>
                    <a:pt x="0" y="2"/>
                    <a:pt x="0" y="3"/>
                  </a:cubicBezTo>
                  <a:cubicBezTo>
                    <a:pt x="0" y="4"/>
                    <a:pt x="1" y="5"/>
                    <a:pt x="1" y="5"/>
                  </a:cubicBezTo>
                  <a:cubicBezTo>
                    <a:pt x="2" y="6"/>
                    <a:pt x="3" y="6"/>
                    <a:pt x="5" y="6"/>
                  </a:cubicBezTo>
                  <a:cubicBezTo>
                    <a:pt x="7" y="6"/>
                    <a:pt x="9" y="6"/>
                    <a:pt x="10" y="6"/>
                  </a:cubicBezTo>
                  <a:cubicBezTo>
                    <a:pt x="11" y="5"/>
                    <a:pt x="11" y="5"/>
                    <a:pt x="11" y="4"/>
                  </a:cubicBezTo>
                  <a:cubicBezTo>
                    <a:pt x="11" y="0"/>
                    <a:pt x="11" y="0"/>
                    <a:pt x="11" y="0"/>
                  </a:cubicBezTo>
                  <a:cubicBezTo>
                    <a:pt x="3" y="0"/>
                    <a:pt x="3" y="0"/>
                    <a:pt x="3" y="0"/>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14" name="Freeform 56">
              <a:extLst>
                <a:ext uri="{FF2B5EF4-FFF2-40B4-BE49-F238E27FC236}">
                  <a16:creationId xmlns:a16="http://schemas.microsoft.com/office/drawing/2014/main" id="{D512DD7A-7AE5-4941-BAA5-8EB22C9ED4D1}"/>
                </a:ext>
              </a:extLst>
            </p:cNvPr>
            <p:cNvSpPr>
              <a:spLocks/>
            </p:cNvSpPr>
            <p:nvPr/>
          </p:nvSpPr>
          <p:spPr bwMode="auto">
            <a:xfrm>
              <a:off x="3351" y="2407"/>
              <a:ext cx="13" cy="7"/>
            </a:xfrm>
            <a:custGeom>
              <a:avLst/>
              <a:gdLst>
                <a:gd name="T0" fmla="*/ 1 w 11"/>
                <a:gd name="T1" fmla="*/ 1 h 6"/>
                <a:gd name="T2" fmla="*/ 0 w 11"/>
                <a:gd name="T3" fmla="*/ 3 h 6"/>
                <a:gd name="T4" fmla="*/ 1 w 11"/>
                <a:gd name="T5" fmla="*/ 5 h 6"/>
                <a:gd name="T6" fmla="*/ 5 w 11"/>
                <a:gd name="T7" fmla="*/ 6 h 6"/>
                <a:gd name="T8" fmla="*/ 10 w 11"/>
                <a:gd name="T9" fmla="*/ 6 h 6"/>
                <a:gd name="T10" fmla="*/ 11 w 11"/>
                <a:gd name="T11" fmla="*/ 4 h 6"/>
                <a:gd name="T12" fmla="*/ 11 w 11"/>
                <a:gd name="T13" fmla="*/ 0 h 6"/>
                <a:gd name="T14" fmla="*/ 4 w 11"/>
                <a:gd name="T15" fmla="*/ 0 h 6"/>
                <a:gd name="T16" fmla="*/ 1 w 11"/>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1" y="1"/>
                  </a:moveTo>
                  <a:cubicBezTo>
                    <a:pt x="0" y="1"/>
                    <a:pt x="0" y="2"/>
                    <a:pt x="0" y="3"/>
                  </a:cubicBezTo>
                  <a:cubicBezTo>
                    <a:pt x="0" y="4"/>
                    <a:pt x="1" y="5"/>
                    <a:pt x="1" y="5"/>
                  </a:cubicBezTo>
                  <a:cubicBezTo>
                    <a:pt x="2" y="6"/>
                    <a:pt x="3" y="6"/>
                    <a:pt x="5" y="6"/>
                  </a:cubicBezTo>
                  <a:cubicBezTo>
                    <a:pt x="7" y="6"/>
                    <a:pt x="9" y="6"/>
                    <a:pt x="10" y="6"/>
                  </a:cubicBezTo>
                  <a:cubicBezTo>
                    <a:pt x="11" y="5"/>
                    <a:pt x="11" y="5"/>
                    <a:pt x="11" y="4"/>
                  </a:cubicBezTo>
                  <a:cubicBezTo>
                    <a:pt x="11" y="0"/>
                    <a:pt x="11" y="0"/>
                    <a:pt x="11" y="0"/>
                  </a:cubicBezTo>
                  <a:cubicBezTo>
                    <a:pt x="4" y="0"/>
                    <a:pt x="4" y="0"/>
                    <a:pt x="4" y="0"/>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15" name="Freeform 57">
              <a:extLst>
                <a:ext uri="{FF2B5EF4-FFF2-40B4-BE49-F238E27FC236}">
                  <a16:creationId xmlns:a16="http://schemas.microsoft.com/office/drawing/2014/main" id="{8502976F-B7EF-4E2F-84C4-6E622662249F}"/>
                </a:ext>
              </a:extLst>
            </p:cNvPr>
            <p:cNvSpPr>
              <a:spLocks noEditPoints="1"/>
            </p:cNvSpPr>
            <p:nvPr/>
          </p:nvSpPr>
          <p:spPr bwMode="auto">
            <a:xfrm>
              <a:off x="3212" y="2277"/>
              <a:ext cx="298" cy="186"/>
            </a:xfrm>
            <a:custGeom>
              <a:avLst/>
              <a:gdLst>
                <a:gd name="T0" fmla="*/ 223 w 255"/>
                <a:gd name="T1" fmla="*/ 66 h 160"/>
                <a:gd name="T2" fmla="*/ 153 w 255"/>
                <a:gd name="T3" fmla="*/ 0 h 160"/>
                <a:gd name="T4" fmla="*/ 86 w 255"/>
                <a:gd name="T5" fmla="*/ 34 h 160"/>
                <a:gd name="T6" fmla="*/ 36 w 255"/>
                <a:gd name="T7" fmla="*/ 89 h 160"/>
                <a:gd name="T8" fmla="*/ 0 w 255"/>
                <a:gd name="T9" fmla="*/ 125 h 160"/>
                <a:gd name="T10" fmla="*/ 219 w 255"/>
                <a:gd name="T11" fmla="*/ 159 h 160"/>
                <a:gd name="T12" fmla="*/ 105 w 255"/>
                <a:gd name="T13" fmla="*/ 125 h 160"/>
                <a:gd name="T14" fmla="*/ 96 w 255"/>
                <a:gd name="T15" fmla="*/ 100 h 160"/>
                <a:gd name="T16" fmla="*/ 82 w 255"/>
                <a:gd name="T17" fmla="*/ 119 h 160"/>
                <a:gd name="T18" fmla="*/ 74 w 255"/>
                <a:gd name="T19" fmla="*/ 125 h 160"/>
                <a:gd name="T20" fmla="*/ 65 w 255"/>
                <a:gd name="T21" fmla="*/ 79 h 160"/>
                <a:gd name="T22" fmla="*/ 85 w 255"/>
                <a:gd name="T23" fmla="*/ 106 h 160"/>
                <a:gd name="T24" fmla="*/ 105 w 255"/>
                <a:gd name="T25" fmla="*/ 79 h 160"/>
                <a:gd name="T26" fmla="*/ 138 w 255"/>
                <a:gd name="T27" fmla="*/ 125 h 160"/>
                <a:gd name="T28" fmla="*/ 130 w 255"/>
                <a:gd name="T29" fmla="*/ 124 h 160"/>
                <a:gd name="T30" fmla="*/ 124 w 255"/>
                <a:gd name="T31" fmla="*/ 126 h 160"/>
                <a:gd name="T32" fmla="*/ 111 w 255"/>
                <a:gd name="T33" fmla="*/ 115 h 160"/>
                <a:gd name="T34" fmla="*/ 123 w 255"/>
                <a:gd name="T35" fmla="*/ 104 h 160"/>
                <a:gd name="T36" fmla="*/ 129 w 255"/>
                <a:gd name="T37" fmla="*/ 100 h 160"/>
                <a:gd name="T38" fmla="*/ 122 w 255"/>
                <a:gd name="T39" fmla="*/ 100 h 160"/>
                <a:gd name="T40" fmla="*/ 118 w 255"/>
                <a:gd name="T41" fmla="*/ 102 h 160"/>
                <a:gd name="T42" fmla="*/ 113 w 255"/>
                <a:gd name="T43" fmla="*/ 96 h 160"/>
                <a:gd name="T44" fmla="*/ 125 w 255"/>
                <a:gd name="T45" fmla="*/ 91 h 160"/>
                <a:gd name="T46" fmla="*/ 137 w 255"/>
                <a:gd name="T47" fmla="*/ 97 h 160"/>
                <a:gd name="T48" fmla="*/ 138 w 255"/>
                <a:gd name="T49" fmla="*/ 125 h 160"/>
                <a:gd name="T50" fmla="*/ 163 w 255"/>
                <a:gd name="T51" fmla="*/ 125 h 160"/>
                <a:gd name="T52" fmla="*/ 160 w 255"/>
                <a:gd name="T53" fmla="*/ 125 h 160"/>
                <a:gd name="T54" fmla="*/ 147 w 255"/>
                <a:gd name="T55" fmla="*/ 123 h 160"/>
                <a:gd name="T56" fmla="*/ 147 w 255"/>
                <a:gd name="T57" fmla="*/ 107 h 160"/>
                <a:gd name="T58" fmla="*/ 163 w 255"/>
                <a:gd name="T59" fmla="*/ 104 h 160"/>
                <a:gd name="T60" fmla="*/ 158 w 255"/>
                <a:gd name="T61" fmla="*/ 99 h 160"/>
                <a:gd name="T62" fmla="*/ 152 w 255"/>
                <a:gd name="T63" fmla="*/ 101 h 160"/>
                <a:gd name="T64" fmla="*/ 145 w 255"/>
                <a:gd name="T65" fmla="*/ 97 h 160"/>
                <a:gd name="T66" fmla="*/ 151 w 255"/>
                <a:gd name="T67" fmla="*/ 92 h 160"/>
                <a:gd name="T68" fmla="*/ 165 w 255"/>
                <a:gd name="T69" fmla="*/ 93 h 160"/>
                <a:gd name="T70" fmla="*/ 171 w 255"/>
                <a:gd name="T71" fmla="*/ 104 h 160"/>
                <a:gd name="T72" fmla="*/ 208 w 255"/>
                <a:gd name="T73" fmla="*/ 119 h 160"/>
                <a:gd name="T74" fmla="*/ 193 w 255"/>
                <a:gd name="T75" fmla="*/ 126 h 160"/>
                <a:gd name="T76" fmla="*/ 181 w 255"/>
                <a:gd name="T77" fmla="*/ 123 h 160"/>
                <a:gd name="T78" fmla="*/ 175 w 255"/>
                <a:gd name="T79" fmla="*/ 119 h 160"/>
                <a:gd name="T80" fmla="*/ 182 w 255"/>
                <a:gd name="T81" fmla="*/ 113 h 160"/>
                <a:gd name="T82" fmla="*/ 193 w 255"/>
                <a:gd name="T83" fmla="*/ 118 h 160"/>
                <a:gd name="T84" fmla="*/ 202 w 255"/>
                <a:gd name="T85" fmla="*/ 112 h 160"/>
                <a:gd name="T86" fmla="*/ 198 w 255"/>
                <a:gd name="T87" fmla="*/ 108 h 160"/>
                <a:gd name="T88" fmla="*/ 193 w 255"/>
                <a:gd name="T89" fmla="*/ 106 h 160"/>
                <a:gd name="T90" fmla="*/ 185 w 255"/>
                <a:gd name="T91" fmla="*/ 105 h 160"/>
                <a:gd name="T92" fmla="*/ 178 w 255"/>
                <a:gd name="T93" fmla="*/ 93 h 160"/>
                <a:gd name="T94" fmla="*/ 186 w 255"/>
                <a:gd name="T95" fmla="*/ 80 h 160"/>
                <a:gd name="T96" fmla="*/ 200 w 255"/>
                <a:gd name="T97" fmla="*/ 79 h 160"/>
                <a:gd name="T98" fmla="*/ 209 w 255"/>
                <a:gd name="T99" fmla="*/ 83 h 160"/>
                <a:gd name="T100" fmla="*/ 205 w 255"/>
                <a:gd name="T101" fmla="*/ 91 h 160"/>
                <a:gd name="T102" fmla="*/ 199 w 255"/>
                <a:gd name="T103" fmla="*/ 88 h 160"/>
                <a:gd name="T104" fmla="*/ 188 w 255"/>
                <a:gd name="T105" fmla="*/ 89 h 160"/>
                <a:gd name="T106" fmla="*/ 187 w 255"/>
                <a:gd name="T107" fmla="*/ 95 h 160"/>
                <a:gd name="T108" fmla="*/ 195 w 255"/>
                <a:gd name="T109" fmla="*/ 98 h 160"/>
                <a:gd name="T110" fmla="*/ 196 w 255"/>
                <a:gd name="T111" fmla="*/ 98 h 160"/>
                <a:gd name="T112" fmla="*/ 208 w 255"/>
                <a:gd name="T113" fmla="*/ 104 h 160"/>
                <a:gd name="T114" fmla="*/ 208 w 255"/>
                <a:gd name="T115" fmla="*/ 1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 h="160">
                  <a:moveTo>
                    <a:pt x="255" y="115"/>
                  </a:moveTo>
                  <a:cubicBezTo>
                    <a:pt x="255" y="95"/>
                    <a:pt x="242" y="71"/>
                    <a:pt x="223" y="66"/>
                  </a:cubicBezTo>
                  <a:cubicBezTo>
                    <a:pt x="223" y="65"/>
                    <a:pt x="223" y="64"/>
                    <a:pt x="223" y="63"/>
                  </a:cubicBezTo>
                  <a:cubicBezTo>
                    <a:pt x="223" y="25"/>
                    <a:pt x="191" y="0"/>
                    <a:pt x="153" y="0"/>
                  </a:cubicBezTo>
                  <a:cubicBezTo>
                    <a:pt x="126" y="0"/>
                    <a:pt x="105" y="13"/>
                    <a:pt x="93" y="35"/>
                  </a:cubicBezTo>
                  <a:cubicBezTo>
                    <a:pt x="91" y="34"/>
                    <a:pt x="88" y="34"/>
                    <a:pt x="86" y="34"/>
                  </a:cubicBezTo>
                  <a:cubicBezTo>
                    <a:pt x="59" y="34"/>
                    <a:pt x="36" y="59"/>
                    <a:pt x="36" y="86"/>
                  </a:cubicBezTo>
                  <a:cubicBezTo>
                    <a:pt x="36" y="87"/>
                    <a:pt x="36" y="88"/>
                    <a:pt x="36" y="89"/>
                  </a:cubicBezTo>
                  <a:cubicBezTo>
                    <a:pt x="36" y="89"/>
                    <a:pt x="36" y="89"/>
                    <a:pt x="36" y="89"/>
                  </a:cubicBezTo>
                  <a:cubicBezTo>
                    <a:pt x="16" y="89"/>
                    <a:pt x="0" y="105"/>
                    <a:pt x="0" y="125"/>
                  </a:cubicBezTo>
                  <a:cubicBezTo>
                    <a:pt x="0" y="144"/>
                    <a:pt x="16" y="160"/>
                    <a:pt x="36" y="160"/>
                  </a:cubicBezTo>
                  <a:cubicBezTo>
                    <a:pt x="219" y="159"/>
                    <a:pt x="219" y="159"/>
                    <a:pt x="219" y="159"/>
                  </a:cubicBezTo>
                  <a:cubicBezTo>
                    <a:pt x="239" y="155"/>
                    <a:pt x="255" y="137"/>
                    <a:pt x="255" y="115"/>
                  </a:cubicBezTo>
                  <a:close/>
                  <a:moveTo>
                    <a:pt x="105" y="125"/>
                  </a:moveTo>
                  <a:cubicBezTo>
                    <a:pt x="96" y="125"/>
                    <a:pt x="96" y="125"/>
                    <a:pt x="96" y="125"/>
                  </a:cubicBezTo>
                  <a:cubicBezTo>
                    <a:pt x="96" y="100"/>
                    <a:pt x="96" y="100"/>
                    <a:pt x="96" y="100"/>
                  </a:cubicBezTo>
                  <a:cubicBezTo>
                    <a:pt x="88" y="119"/>
                    <a:pt x="88" y="119"/>
                    <a:pt x="88" y="119"/>
                  </a:cubicBezTo>
                  <a:cubicBezTo>
                    <a:pt x="82" y="119"/>
                    <a:pt x="82" y="119"/>
                    <a:pt x="82" y="119"/>
                  </a:cubicBezTo>
                  <a:cubicBezTo>
                    <a:pt x="74" y="101"/>
                    <a:pt x="74" y="101"/>
                    <a:pt x="74" y="101"/>
                  </a:cubicBezTo>
                  <a:cubicBezTo>
                    <a:pt x="74" y="125"/>
                    <a:pt x="74" y="125"/>
                    <a:pt x="74" y="125"/>
                  </a:cubicBezTo>
                  <a:cubicBezTo>
                    <a:pt x="65" y="125"/>
                    <a:pt x="65" y="125"/>
                    <a:pt x="65" y="125"/>
                  </a:cubicBezTo>
                  <a:cubicBezTo>
                    <a:pt x="65" y="79"/>
                    <a:pt x="65" y="79"/>
                    <a:pt x="65" y="79"/>
                  </a:cubicBezTo>
                  <a:cubicBezTo>
                    <a:pt x="73" y="79"/>
                    <a:pt x="73" y="79"/>
                    <a:pt x="73" y="79"/>
                  </a:cubicBezTo>
                  <a:cubicBezTo>
                    <a:pt x="85" y="106"/>
                    <a:pt x="85" y="106"/>
                    <a:pt x="85" y="106"/>
                  </a:cubicBezTo>
                  <a:cubicBezTo>
                    <a:pt x="97" y="79"/>
                    <a:pt x="97" y="79"/>
                    <a:pt x="97" y="79"/>
                  </a:cubicBezTo>
                  <a:cubicBezTo>
                    <a:pt x="105" y="79"/>
                    <a:pt x="105" y="79"/>
                    <a:pt x="105" y="79"/>
                  </a:cubicBezTo>
                  <a:lnTo>
                    <a:pt x="105" y="125"/>
                  </a:lnTo>
                  <a:close/>
                  <a:moveTo>
                    <a:pt x="138" y="125"/>
                  </a:moveTo>
                  <a:cubicBezTo>
                    <a:pt x="130" y="125"/>
                    <a:pt x="130" y="125"/>
                    <a:pt x="130" y="125"/>
                  </a:cubicBezTo>
                  <a:cubicBezTo>
                    <a:pt x="130" y="124"/>
                    <a:pt x="130" y="124"/>
                    <a:pt x="130" y="124"/>
                  </a:cubicBezTo>
                  <a:cubicBezTo>
                    <a:pt x="129" y="125"/>
                    <a:pt x="128" y="125"/>
                    <a:pt x="127" y="125"/>
                  </a:cubicBezTo>
                  <a:cubicBezTo>
                    <a:pt x="126" y="126"/>
                    <a:pt x="125" y="126"/>
                    <a:pt x="124" y="126"/>
                  </a:cubicBezTo>
                  <a:cubicBezTo>
                    <a:pt x="119" y="126"/>
                    <a:pt x="116" y="125"/>
                    <a:pt x="114" y="123"/>
                  </a:cubicBezTo>
                  <a:cubicBezTo>
                    <a:pt x="112" y="121"/>
                    <a:pt x="111" y="119"/>
                    <a:pt x="111" y="115"/>
                  </a:cubicBezTo>
                  <a:cubicBezTo>
                    <a:pt x="111" y="111"/>
                    <a:pt x="112" y="109"/>
                    <a:pt x="114" y="107"/>
                  </a:cubicBezTo>
                  <a:cubicBezTo>
                    <a:pt x="116" y="105"/>
                    <a:pt x="119" y="104"/>
                    <a:pt x="123" y="104"/>
                  </a:cubicBezTo>
                  <a:cubicBezTo>
                    <a:pt x="130" y="104"/>
                    <a:pt x="130" y="104"/>
                    <a:pt x="130" y="104"/>
                  </a:cubicBezTo>
                  <a:cubicBezTo>
                    <a:pt x="130" y="103"/>
                    <a:pt x="130" y="101"/>
                    <a:pt x="129" y="100"/>
                  </a:cubicBezTo>
                  <a:cubicBezTo>
                    <a:pt x="128" y="100"/>
                    <a:pt x="127" y="99"/>
                    <a:pt x="125" y="99"/>
                  </a:cubicBezTo>
                  <a:cubicBezTo>
                    <a:pt x="124" y="99"/>
                    <a:pt x="123" y="99"/>
                    <a:pt x="122" y="100"/>
                  </a:cubicBezTo>
                  <a:cubicBezTo>
                    <a:pt x="121" y="100"/>
                    <a:pt x="120" y="100"/>
                    <a:pt x="119" y="101"/>
                  </a:cubicBezTo>
                  <a:cubicBezTo>
                    <a:pt x="118" y="102"/>
                    <a:pt x="118" y="102"/>
                    <a:pt x="118" y="102"/>
                  </a:cubicBezTo>
                  <a:cubicBezTo>
                    <a:pt x="112" y="97"/>
                    <a:pt x="112" y="97"/>
                    <a:pt x="112" y="97"/>
                  </a:cubicBezTo>
                  <a:cubicBezTo>
                    <a:pt x="113" y="96"/>
                    <a:pt x="113" y="96"/>
                    <a:pt x="113" y="96"/>
                  </a:cubicBezTo>
                  <a:cubicBezTo>
                    <a:pt x="114" y="95"/>
                    <a:pt x="116" y="93"/>
                    <a:pt x="118" y="92"/>
                  </a:cubicBezTo>
                  <a:cubicBezTo>
                    <a:pt x="120" y="92"/>
                    <a:pt x="122" y="91"/>
                    <a:pt x="125" y="91"/>
                  </a:cubicBezTo>
                  <a:cubicBezTo>
                    <a:pt x="128" y="91"/>
                    <a:pt x="130" y="92"/>
                    <a:pt x="132" y="93"/>
                  </a:cubicBezTo>
                  <a:cubicBezTo>
                    <a:pt x="134" y="94"/>
                    <a:pt x="136" y="95"/>
                    <a:pt x="137" y="97"/>
                  </a:cubicBezTo>
                  <a:cubicBezTo>
                    <a:pt x="138" y="99"/>
                    <a:pt x="138" y="101"/>
                    <a:pt x="138" y="104"/>
                  </a:cubicBezTo>
                  <a:lnTo>
                    <a:pt x="138" y="125"/>
                  </a:lnTo>
                  <a:close/>
                  <a:moveTo>
                    <a:pt x="171" y="125"/>
                  </a:moveTo>
                  <a:cubicBezTo>
                    <a:pt x="163" y="125"/>
                    <a:pt x="163" y="125"/>
                    <a:pt x="163" y="125"/>
                  </a:cubicBezTo>
                  <a:cubicBezTo>
                    <a:pt x="163" y="124"/>
                    <a:pt x="163" y="124"/>
                    <a:pt x="163" y="124"/>
                  </a:cubicBezTo>
                  <a:cubicBezTo>
                    <a:pt x="162" y="125"/>
                    <a:pt x="161" y="125"/>
                    <a:pt x="160" y="125"/>
                  </a:cubicBezTo>
                  <a:cubicBezTo>
                    <a:pt x="159" y="126"/>
                    <a:pt x="158" y="126"/>
                    <a:pt x="156" y="126"/>
                  </a:cubicBezTo>
                  <a:cubicBezTo>
                    <a:pt x="152" y="126"/>
                    <a:pt x="149" y="125"/>
                    <a:pt x="147" y="123"/>
                  </a:cubicBezTo>
                  <a:cubicBezTo>
                    <a:pt x="145" y="121"/>
                    <a:pt x="144" y="119"/>
                    <a:pt x="144" y="115"/>
                  </a:cubicBezTo>
                  <a:cubicBezTo>
                    <a:pt x="144" y="111"/>
                    <a:pt x="145" y="109"/>
                    <a:pt x="147" y="107"/>
                  </a:cubicBezTo>
                  <a:cubicBezTo>
                    <a:pt x="149" y="105"/>
                    <a:pt x="152" y="104"/>
                    <a:pt x="155" y="104"/>
                  </a:cubicBezTo>
                  <a:cubicBezTo>
                    <a:pt x="163" y="104"/>
                    <a:pt x="163" y="104"/>
                    <a:pt x="163" y="104"/>
                  </a:cubicBezTo>
                  <a:cubicBezTo>
                    <a:pt x="163" y="103"/>
                    <a:pt x="162" y="101"/>
                    <a:pt x="161" y="100"/>
                  </a:cubicBezTo>
                  <a:cubicBezTo>
                    <a:pt x="161" y="100"/>
                    <a:pt x="159" y="99"/>
                    <a:pt x="158" y="99"/>
                  </a:cubicBezTo>
                  <a:cubicBezTo>
                    <a:pt x="157" y="99"/>
                    <a:pt x="156" y="99"/>
                    <a:pt x="154" y="100"/>
                  </a:cubicBezTo>
                  <a:cubicBezTo>
                    <a:pt x="153" y="100"/>
                    <a:pt x="152" y="100"/>
                    <a:pt x="152" y="101"/>
                  </a:cubicBezTo>
                  <a:cubicBezTo>
                    <a:pt x="151" y="102"/>
                    <a:pt x="151" y="102"/>
                    <a:pt x="151" y="102"/>
                  </a:cubicBezTo>
                  <a:cubicBezTo>
                    <a:pt x="145" y="97"/>
                    <a:pt x="145" y="97"/>
                    <a:pt x="145" y="97"/>
                  </a:cubicBezTo>
                  <a:cubicBezTo>
                    <a:pt x="145" y="96"/>
                    <a:pt x="145" y="96"/>
                    <a:pt x="145" y="96"/>
                  </a:cubicBezTo>
                  <a:cubicBezTo>
                    <a:pt x="147" y="95"/>
                    <a:pt x="148" y="93"/>
                    <a:pt x="151" y="92"/>
                  </a:cubicBezTo>
                  <a:cubicBezTo>
                    <a:pt x="153" y="92"/>
                    <a:pt x="155" y="91"/>
                    <a:pt x="158" y="91"/>
                  </a:cubicBezTo>
                  <a:cubicBezTo>
                    <a:pt x="160" y="91"/>
                    <a:pt x="163" y="92"/>
                    <a:pt x="165" y="93"/>
                  </a:cubicBezTo>
                  <a:cubicBezTo>
                    <a:pt x="167" y="94"/>
                    <a:pt x="168" y="95"/>
                    <a:pt x="170" y="97"/>
                  </a:cubicBezTo>
                  <a:cubicBezTo>
                    <a:pt x="171" y="99"/>
                    <a:pt x="171" y="101"/>
                    <a:pt x="171" y="104"/>
                  </a:cubicBezTo>
                  <a:lnTo>
                    <a:pt x="171" y="125"/>
                  </a:lnTo>
                  <a:close/>
                  <a:moveTo>
                    <a:pt x="208" y="119"/>
                  </a:moveTo>
                  <a:cubicBezTo>
                    <a:pt x="207" y="122"/>
                    <a:pt x="205" y="123"/>
                    <a:pt x="202" y="124"/>
                  </a:cubicBezTo>
                  <a:cubicBezTo>
                    <a:pt x="200" y="125"/>
                    <a:pt x="196" y="126"/>
                    <a:pt x="193" y="126"/>
                  </a:cubicBezTo>
                  <a:cubicBezTo>
                    <a:pt x="191" y="126"/>
                    <a:pt x="189" y="126"/>
                    <a:pt x="187" y="125"/>
                  </a:cubicBezTo>
                  <a:cubicBezTo>
                    <a:pt x="185" y="125"/>
                    <a:pt x="183" y="124"/>
                    <a:pt x="181" y="123"/>
                  </a:cubicBezTo>
                  <a:cubicBezTo>
                    <a:pt x="179" y="122"/>
                    <a:pt x="178" y="121"/>
                    <a:pt x="176" y="120"/>
                  </a:cubicBezTo>
                  <a:cubicBezTo>
                    <a:pt x="175" y="119"/>
                    <a:pt x="175" y="119"/>
                    <a:pt x="175" y="119"/>
                  </a:cubicBezTo>
                  <a:cubicBezTo>
                    <a:pt x="181" y="113"/>
                    <a:pt x="181" y="113"/>
                    <a:pt x="181" y="113"/>
                  </a:cubicBezTo>
                  <a:cubicBezTo>
                    <a:pt x="182" y="113"/>
                    <a:pt x="182" y="113"/>
                    <a:pt x="182" y="113"/>
                  </a:cubicBezTo>
                  <a:cubicBezTo>
                    <a:pt x="183" y="115"/>
                    <a:pt x="185" y="116"/>
                    <a:pt x="187" y="116"/>
                  </a:cubicBezTo>
                  <a:cubicBezTo>
                    <a:pt x="189" y="117"/>
                    <a:pt x="191" y="118"/>
                    <a:pt x="193" y="118"/>
                  </a:cubicBezTo>
                  <a:cubicBezTo>
                    <a:pt x="196" y="118"/>
                    <a:pt x="198" y="117"/>
                    <a:pt x="200" y="116"/>
                  </a:cubicBezTo>
                  <a:cubicBezTo>
                    <a:pt x="201" y="115"/>
                    <a:pt x="202" y="114"/>
                    <a:pt x="202" y="112"/>
                  </a:cubicBezTo>
                  <a:cubicBezTo>
                    <a:pt x="202" y="111"/>
                    <a:pt x="201" y="110"/>
                    <a:pt x="201" y="109"/>
                  </a:cubicBezTo>
                  <a:cubicBezTo>
                    <a:pt x="200" y="109"/>
                    <a:pt x="199" y="108"/>
                    <a:pt x="198" y="108"/>
                  </a:cubicBezTo>
                  <a:cubicBezTo>
                    <a:pt x="197" y="107"/>
                    <a:pt x="195" y="107"/>
                    <a:pt x="194" y="106"/>
                  </a:cubicBezTo>
                  <a:cubicBezTo>
                    <a:pt x="193" y="106"/>
                    <a:pt x="193" y="106"/>
                    <a:pt x="193" y="106"/>
                  </a:cubicBezTo>
                  <a:cubicBezTo>
                    <a:pt x="193" y="106"/>
                    <a:pt x="193" y="106"/>
                    <a:pt x="193" y="106"/>
                  </a:cubicBezTo>
                  <a:cubicBezTo>
                    <a:pt x="190" y="106"/>
                    <a:pt x="187" y="105"/>
                    <a:pt x="185" y="105"/>
                  </a:cubicBezTo>
                  <a:cubicBezTo>
                    <a:pt x="183" y="104"/>
                    <a:pt x="182" y="103"/>
                    <a:pt x="180" y="101"/>
                  </a:cubicBezTo>
                  <a:cubicBezTo>
                    <a:pt x="179" y="99"/>
                    <a:pt x="178" y="96"/>
                    <a:pt x="178" y="93"/>
                  </a:cubicBezTo>
                  <a:cubicBezTo>
                    <a:pt x="178" y="90"/>
                    <a:pt x="179" y="87"/>
                    <a:pt x="180" y="85"/>
                  </a:cubicBezTo>
                  <a:cubicBezTo>
                    <a:pt x="181" y="83"/>
                    <a:pt x="183" y="81"/>
                    <a:pt x="186" y="80"/>
                  </a:cubicBezTo>
                  <a:cubicBezTo>
                    <a:pt x="188" y="79"/>
                    <a:pt x="191" y="79"/>
                    <a:pt x="195" y="79"/>
                  </a:cubicBezTo>
                  <a:cubicBezTo>
                    <a:pt x="196" y="79"/>
                    <a:pt x="198" y="79"/>
                    <a:pt x="200" y="79"/>
                  </a:cubicBezTo>
                  <a:cubicBezTo>
                    <a:pt x="201" y="80"/>
                    <a:pt x="203" y="80"/>
                    <a:pt x="204" y="81"/>
                  </a:cubicBezTo>
                  <a:cubicBezTo>
                    <a:pt x="206" y="82"/>
                    <a:pt x="207" y="82"/>
                    <a:pt x="209" y="83"/>
                  </a:cubicBezTo>
                  <a:cubicBezTo>
                    <a:pt x="210" y="84"/>
                    <a:pt x="210" y="84"/>
                    <a:pt x="210" y="84"/>
                  </a:cubicBezTo>
                  <a:cubicBezTo>
                    <a:pt x="205" y="91"/>
                    <a:pt x="205" y="91"/>
                    <a:pt x="205" y="91"/>
                  </a:cubicBezTo>
                  <a:cubicBezTo>
                    <a:pt x="204" y="90"/>
                    <a:pt x="204" y="90"/>
                    <a:pt x="204" y="90"/>
                  </a:cubicBezTo>
                  <a:cubicBezTo>
                    <a:pt x="202" y="89"/>
                    <a:pt x="201" y="88"/>
                    <a:pt x="199" y="88"/>
                  </a:cubicBezTo>
                  <a:cubicBezTo>
                    <a:pt x="198" y="87"/>
                    <a:pt x="196" y="87"/>
                    <a:pt x="195" y="87"/>
                  </a:cubicBezTo>
                  <a:cubicBezTo>
                    <a:pt x="192" y="87"/>
                    <a:pt x="190" y="88"/>
                    <a:pt x="188" y="89"/>
                  </a:cubicBezTo>
                  <a:cubicBezTo>
                    <a:pt x="187" y="89"/>
                    <a:pt x="186" y="91"/>
                    <a:pt x="186" y="93"/>
                  </a:cubicBezTo>
                  <a:cubicBezTo>
                    <a:pt x="186" y="94"/>
                    <a:pt x="187" y="95"/>
                    <a:pt x="187" y="95"/>
                  </a:cubicBezTo>
                  <a:cubicBezTo>
                    <a:pt x="188" y="96"/>
                    <a:pt x="189" y="97"/>
                    <a:pt x="190" y="97"/>
                  </a:cubicBezTo>
                  <a:cubicBezTo>
                    <a:pt x="191" y="97"/>
                    <a:pt x="193" y="98"/>
                    <a:pt x="195" y="98"/>
                  </a:cubicBezTo>
                  <a:cubicBezTo>
                    <a:pt x="195" y="98"/>
                    <a:pt x="196" y="98"/>
                    <a:pt x="196" y="98"/>
                  </a:cubicBezTo>
                  <a:cubicBezTo>
                    <a:pt x="196" y="98"/>
                    <a:pt x="196" y="98"/>
                    <a:pt x="196" y="98"/>
                  </a:cubicBezTo>
                  <a:cubicBezTo>
                    <a:pt x="199" y="99"/>
                    <a:pt x="201" y="100"/>
                    <a:pt x="203" y="100"/>
                  </a:cubicBezTo>
                  <a:cubicBezTo>
                    <a:pt x="205" y="101"/>
                    <a:pt x="207" y="102"/>
                    <a:pt x="208" y="104"/>
                  </a:cubicBezTo>
                  <a:cubicBezTo>
                    <a:pt x="210" y="106"/>
                    <a:pt x="210" y="109"/>
                    <a:pt x="210" y="112"/>
                  </a:cubicBezTo>
                  <a:cubicBezTo>
                    <a:pt x="210" y="115"/>
                    <a:pt x="210" y="117"/>
                    <a:pt x="208"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16" name="Freeform 58">
              <a:extLst>
                <a:ext uri="{FF2B5EF4-FFF2-40B4-BE49-F238E27FC236}">
                  <a16:creationId xmlns:a16="http://schemas.microsoft.com/office/drawing/2014/main" id="{3DCEBB9B-2820-4016-8017-64B2D0DA0ACF}"/>
                </a:ext>
              </a:extLst>
            </p:cNvPr>
            <p:cNvSpPr>
              <a:spLocks/>
            </p:cNvSpPr>
            <p:nvPr/>
          </p:nvSpPr>
          <p:spPr bwMode="auto">
            <a:xfrm>
              <a:off x="3538" y="2369"/>
              <a:ext cx="39" cy="131"/>
            </a:xfrm>
            <a:custGeom>
              <a:avLst/>
              <a:gdLst>
                <a:gd name="T0" fmla="*/ 22 w 34"/>
                <a:gd name="T1" fmla="*/ 1 h 113"/>
                <a:gd name="T2" fmla="*/ 20 w 34"/>
                <a:gd name="T3" fmla="*/ 1 h 113"/>
                <a:gd name="T4" fmla="*/ 22 w 34"/>
                <a:gd name="T5" fmla="*/ 23 h 113"/>
                <a:gd name="T6" fmla="*/ 0 w 34"/>
                <a:gd name="T7" fmla="*/ 106 h 113"/>
                <a:gd name="T8" fmla="*/ 10 w 34"/>
                <a:gd name="T9" fmla="*/ 113 h 113"/>
                <a:gd name="T10" fmla="*/ 34 w 34"/>
                <a:gd name="T11" fmla="*/ 23 h 113"/>
                <a:gd name="T12" fmla="*/ 32 w 34"/>
                <a:gd name="T13" fmla="*/ 0 h 113"/>
                <a:gd name="T14" fmla="*/ 22 w 34"/>
                <a:gd name="T15" fmla="*/ 1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13">
                  <a:moveTo>
                    <a:pt x="22" y="1"/>
                  </a:moveTo>
                  <a:cubicBezTo>
                    <a:pt x="21" y="1"/>
                    <a:pt x="21" y="1"/>
                    <a:pt x="20" y="1"/>
                  </a:cubicBezTo>
                  <a:cubicBezTo>
                    <a:pt x="21" y="8"/>
                    <a:pt x="22" y="16"/>
                    <a:pt x="22" y="23"/>
                  </a:cubicBezTo>
                  <a:cubicBezTo>
                    <a:pt x="22" y="53"/>
                    <a:pt x="14" y="82"/>
                    <a:pt x="0" y="106"/>
                  </a:cubicBezTo>
                  <a:cubicBezTo>
                    <a:pt x="3" y="108"/>
                    <a:pt x="7" y="111"/>
                    <a:pt x="10" y="113"/>
                  </a:cubicBezTo>
                  <a:cubicBezTo>
                    <a:pt x="25" y="87"/>
                    <a:pt x="34" y="56"/>
                    <a:pt x="34" y="23"/>
                  </a:cubicBezTo>
                  <a:cubicBezTo>
                    <a:pt x="34" y="15"/>
                    <a:pt x="33" y="7"/>
                    <a:pt x="32" y="0"/>
                  </a:cubicBezTo>
                  <a:cubicBezTo>
                    <a:pt x="29" y="0"/>
                    <a:pt x="25" y="1"/>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17" name="Freeform 59">
              <a:extLst>
                <a:ext uri="{FF2B5EF4-FFF2-40B4-BE49-F238E27FC236}">
                  <a16:creationId xmlns:a16="http://schemas.microsoft.com/office/drawing/2014/main" id="{8A01BCB3-A153-4ECA-B606-4B4D28886EF1}"/>
                </a:ext>
              </a:extLst>
            </p:cNvPr>
            <p:cNvSpPr>
              <a:spLocks/>
            </p:cNvSpPr>
            <p:nvPr/>
          </p:nvSpPr>
          <p:spPr bwMode="auto">
            <a:xfrm>
              <a:off x="3261" y="2564"/>
              <a:ext cx="214" cy="42"/>
            </a:xfrm>
            <a:custGeom>
              <a:avLst/>
              <a:gdLst>
                <a:gd name="T0" fmla="*/ 91 w 183"/>
                <a:gd name="T1" fmla="*/ 24 h 36"/>
                <a:gd name="T2" fmla="*/ 7 w 183"/>
                <a:gd name="T3" fmla="*/ 1 h 36"/>
                <a:gd name="T4" fmla="*/ 0 w 183"/>
                <a:gd name="T5" fmla="*/ 11 h 36"/>
                <a:gd name="T6" fmla="*/ 91 w 183"/>
                <a:gd name="T7" fmla="*/ 36 h 36"/>
                <a:gd name="T8" fmla="*/ 183 w 183"/>
                <a:gd name="T9" fmla="*/ 10 h 36"/>
                <a:gd name="T10" fmla="*/ 176 w 183"/>
                <a:gd name="T11" fmla="*/ 0 h 36"/>
                <a:gd name="T12" fmla="*/ 91 w 183"/>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183" h="36">
                  <a:moveTo>
                    <a:pt x="91" y="24"/>
                  </a:moveTo>
                  <a:cubicBezTo>
                    <a:pt x="60" y="24"/>
                    <a:pt x="32" y="15"/>
                    <a:pt x="7" y="1"/>
                  </a:cubicBezTo>
                  <a:cubicBezTo>
                    <a:pt x="5" y="5"/>
                    <a:pt x="3" y="8"/>
                    <a:pt x="0" y="11"/>
                  </a:cubicBezTo>
                  <a:cubicBezTo>
                    <a:pt x="27" y="27"/>
                    <a:pt x="58" y="36"/>
                    <a:pt x="91" y="36"/>
                  </a:cubicBezTo>
                  <a:cubicBezTo>
                    <a:pt x="124" y="36"/>
                    <a:pt x="156" y="26"/>
                    <a:pt x="183" y="10"/>
                  </a:cubicBezTo>
                  <a:cubicBezTo>
                    <a:pt x="181" y="7"/>
                    <a:pt x="178" y="4"/>
                    <a:pt x="176" y="0"/>
                  </a:cubicBezTo>
                  <a:cubicBezTo>
                    <a:pt x="151" y="15"/>
                    <a:pt x="122" y="24"/>
                    <a:pt x="91"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18" name="Freeform 60">
              <a:extLst>
                <a:ext uri="{FF2B5EF4-FFF2-40B4-BE49-F238E27FC236}">
                  <a16:creationId xmlns:a16="http://schemas.microsoft.com/office/drawing/2014/main" id="{65EF3CFE-A89D-49C9-B6B3-AED5781C7CB2}"/>
                </a:ext>
              </a:extLst>
            </p:cNvPr>
            <p:cNvSpPr>
              <a:spLocks/>
            </p:cNvSpPr>
            <p:nvPr/>
          </p:nvSpPr>
          <p:spPr bwMode="auto">
            <a:xfrm>
              <a:off x="3432" y="2197"/>
              <a:ext cx="103" cy="82"/>
            </a:xfrm>
            <a:custGeom>
              <a:avLst/>
              <a:gdLst>
                <a:gd name="T0" fmla="*/ 80 w 89"/>
                <a:gd name="T1" fmla="*/ 71 h 71"/>
                <a:gd name="T2" fmla="*/ 89 w 89"/>
                <a:gd name="T3" fmla="*/ 64 h 71"/>
                <a:gd name="T4" fmla="*/ 2 w 89"/>
                <a:gd name="T5" fmla="*/ 0 h 71"/>
                <a:gd name="T6" fmla="*/ 0 w 89"/>
                <a:gd name="T7" fmla="*/ 12 h 71"/>
                <a:gd name="T8" fmla="*/ 80 w 89"/>
                <a:gd name="T9" fmla="*/ 71 h 71"/>
              </a:gdLst>
              <a:ahLst/>
              <a:cxnLst>
                <a:cxn ang="0">
                  <a:pos x="T0" y="T1"/>
                </a:cxn>
                <a:cxn ang="0">
                  <a:pos x="T2" y="T3"/>
                </a:cxn>
                <a:cxn ang="0">
                  <a:pos x="T4" y="T5"/>
                </a:cxn>
                <a:cxn ang="0">
                  <a:pos x="T6" y="T7"/>
                </a:cxn>
                <a:cxn ang="0">
                  <a:pos x="T8" y="T9"/>
                </a:cxn>
              </a:cxnLst>
              <a:rect l="0" t="0" r="r" b="b"/>
              <a:pathLst>
                <a:path w="89" h="71">
                  <a:moveTo>
                    <a:pt x="80" y="71"/>
                  </a:moveTo>
                  <a:cubicBezTo>
                    <a:pt x="83" y="68"/>
                    <a:pt x="86" y="66"/>
                    <a:pt x="89" y="64"/>
                  </a:cubicBezTo>
                  <a:cubicBezTo>
                    <a:pt x="67" y="35"/>
                    <a:pt x="37" y="12"/>
                    <a:pt x="2" y="0"/>
                  </a:cubicBezTo>
                  <a:cubicBezTo>
                    <a:pt x="2" y="4"/>
                    <a:pt x="1" y="9"/>
                    <a:pt x="0" y="12"/>
                  </a:cubicBezTo>
                  <a:cubicBezTo>
                    <a:pt x="32" y="24"/>
                    <a:pt x="60" y="44"/>
                    <a:pt x="80"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19" name="Freeform 61">
              <a:extLst>
                <a:ext uri="{FF2B5EF4-FFF2-40B4-BE49-F238E27FC236}">
                  <a16:creationId xmlns:a16="http://schemas.microsoft.com/office/drawing/2014/main" id="{85FAADE9-EED4-490E-8F02-7B8973883B5F}"/>
                </a:ext>
              </a:extLst>
            </p:cNvPr>
            <p:cNvSpPr>
              <a:spLocks/>
            </p:cNvSpPr>
            <p:nvPr/>
          </p:nvSpPr>
          <p:spPr bwMode="auto">
            <a:xfrm>
              <a:off x="3195" y="2193"/>
              <a:ext cx="119" cy="92"/>
            </a:xfrm>
            <a:custGeom>
              <a:avLst/>
              <a:gdLst>
                <a:gd name="T0" fmla="*/ 9 w 102"/>
                <a:gd name="T1" fmla="*/ 79 h 79"/>
                <a:gd name="T2" fmla="*/ 102 w 102"/>
                <a:gd name="T3" fmla="*/ 12 h 79"/>
                <a:gd name="T4" fmla="*/ 101 w 102"/>
                <a:gd name="T5" fmla="*/ 2 h 79"/>
                <a:gd name="T6" fmla="*/ 101 w 102"/>
                <a:gd name="T7" fmla="*/ 0 h 79"/>
                <a:gd name="T8" fmla="*/ 0 w 102"/>
                <a:gd name="T9" fmla="*/ 71 h 79"/>
                <a:gd name="T10" fmla="*/ 9 w 102"/>
                <a:gd name="T11" fmla="*/ 79 h 79"/>
              </a:gdLst>
              <a:ahLst/>
              <a:cxnLst>
                <a:cxn ang="0">
                  <a:pos x="T0" y="T1"/>
                </a:cxn>
                <a:cxn ang="0">
                  <a:pos x="T2" y="T3"/>
                </a:cxn>
                <a:cxn ang="0">
                  <a:pos x="T4" y="T5"/>
                </a:cxn>
                <a:cxn ang="0">
                  <a:pos x="T6" y="T7"/>
                </a:cxn>
                <a:cxn ang="0">
                  <a:pos x="T8" y="T9"/>
                </a:cxn>
                <a:cxn ang="0">
                  <a:pos x="T10" y="T11"/>
                </a:cxn>
              </a:cxnLst>
              <a:rect l="0" t="0" r="r" b="b"/>
              <a:pathLst>
                <a:path w="102" h="79">
                  <a:moveTo>
                    <a:pt x="9" y="79"/>
                  </a:moveTo>
                  <a:cubicBezTo>
                    <a:pt x="31" y="47"/>
                    <a:pt x="63" y="23"/>
                    <a:pt x="102" y="12"/>
                  </a:cubicBezTo>
                  <a:cubicBezTo>
                    <a:pt x="101" y="9"/>
                    <a:pt x="101" y="5"/>
                    <a:pt x="101" y="2"/>
                  </a:cubicBezTo>
                  <a:cubicBezTo>
                    <a:pt x="101" y="1"/>
                    <a:pt x="101" y="1"/>
                    <a:pt x="101" y="0"/>
                  </a:cubicBezTo>
                  <a:cubicBezTo>
                    <a:pt x="59" y="11"/>
                    <a:pt x="24" y="37"/>
                    <a:pt x="0" y="71"/>
                  </a:cubicBezTo>
                  <a:cubicBezTo>
                    <a:pt x="3" y="73"/>
                    <a:pt x="6" y="76"/>
                    <a:pt x="9"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4" name="Freeform 62">
              <a:extLst>
                <a:ext uri="{FF2B5EF4-FFF2-40B4-BE49-F238E27FC236}">
                  <a16:creationId xmlns:a16="http://schemas.microsoft.com/office/drawing/2014/main" id="{CD2BBF3E-14B9-4150-8BBA-7DF2CF120FBF}"/>
                </a:ext>
              </a:extLst>
            </p:cNvPr>
            <p:cNvSpPr>
              <a:spLocks/>
            </p:cNvSpPr>
            <p:nvPr/>
          </p:nvSpPr>
          <p:spPr bwMode="auto">
            <a:xfrm>
              <a:off x="3156" y="2364"/>
              <a:ext cx="40" cy="136"/>
            </a:xfrm>
            <a:custGeom>
              <a:avLst/>
              <a:gdLst>
                <a:gd name="T0" fmla="*/ 12 w 34"/>
                <a:gd name="T1" fmla="*/ 27 h 117"/>
                <a:gd name="T2" fmla="*/ 14 w 34"/>
                <a:gd name="T3" fmla="*/ 1 h 117"/>
                <a:gd name="T4" fmla="*/ 10 w 34"/>
                <a:gd name="T5" fmla="*/ 1 h 117"/>
                <a:gd name="T6" fmla="*/ 2 w 34"/>
                <a:gd name="T7" fmla="*/ 0 h 117"/>
                <a:gd name="T8" fmla="*/ 0 w 34"/>
                <a:gd name="T9" fmla="*/ 27 h 117"/>
                <a:gd name="T10" fmla="*/ 24 w 34"/>
                <a:gd name="T11" fmla="*/ 117 h 117"/>
                <a:gd name="T12" fmla="*/ 34 w 34"/>
                <a:gd name="T13" fmla="*/ 110 h 117"/>
                <a:gd name="T14" fmla="*/ 12 w 34"/>
                <a:gd name="T15" fmla="*/ 27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17">
                  <a:moveTo>
                    <a:pt x="12" y="27"/>
                  </a:moveTo>
                  <a:cubicBezTo>
                    <a:pt x="12" y="18"/>
                    <a:pt x="13" y="9"/>
                    <a:pt x="14" y="1"/>
                  </a:cubicBezTo>
                  <a:cubicBezTo>
                    <a:pt x="13" y="1"/>
                    <a:pt x="11" y="1"/>
                    <a:pt x="10" y="1"/>
                  </a:cubicBezTo>
                  <a:cubicBezTo>
                    <a:pt x="7" y="1"/>
                    <a:pt x="5" y="1"/>
                    <a:pt x="2" y="0"/>
                  </a:cubicBezTo>
                  <a:cubicBezTo>
                    <a:pt x="1" y="9"/>
                    <a:pt x="0" y="18"/>
                    <a:pt x="0" y="27"/>
                  </a:cubicBezTo>
                  <a:cubicBezTo>
                    <a:pt x="0" y="60"/>
                    <a:pt x="9" y="90"/>
                    <a:pt x="24" y="117"/>
                  </a:cubicBezTo>
                  <a:cubicBezTo>
                    <a:pt x="27" y="114"/>
                    <a:pt x="30" y="112"/>
                    <a:pt x="34" y="110"/>
                  </a:cubicBezTo>
                  <a:cubicBezTo>
                    <a:pt x="20" y="85"/>
                    <a:pt x="12" y="57"/>
                    <a:pt x="1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5" name="Freeform 63">
              <a:extLst>
                <a:ext uri="{FF2B5EF4-FFF2-40B4-BE49-F238E27FC236}">
                  <a16:creationId xmlns:a16="http://schemas.microsoft.com/office/drawing/2014/main" id="{747256D0-030A-44AF-9CE1-F02D366A7AAC}"/>
                </a:ext>
              </a:extLst>
            </p:cNvPr>
            <p:cNvSpPr>
              <a:spLocks noEditPoints="1"/>
            </p:cNvSpPr>
            <p:nvPr/>
          </p:nvSpPr>
          <p:spPr bwMode="auto">
            <a:xfrm>
              <a:off x="3516" y="2346"/>
              <a:ext cx="19" cy="17"/>
            </a:xfrm>
            <a:custGeom>
              <a:avLst/>
              <a:gdLst>
                <a:gd name="T0" fmla="*/ 8 w 17"/>
                <a:gd name="T1" fmla="*/ 15 h 15"/>
                <a:gd name="T2" fmla="*/ 17 w 17"/>
                <a:gd name="T3" fmla="*/ 7 h 15"/>
                <a:gd name="T4" fmla="*/ 8 w 17"/>
                <a:gd name="T5" fmla="*/ 0 h 15"/>
                <a:gd name="T6" fmla="*/ 0 w 17"/>
                <a:gd name="T7" fmla="*/ 7 h 15"/>
                <a:gd name="T8" fmla="*/ 8 w 17"/>
                <a:gd name="T9" fmla="*/ 15 h 15"/>
                <a:gd name="T10" fmla="*/ 8 w 17"/>
                <a:gd name="T11" fmla="*/ 3 h 15"/>
                <a:gd name="T12" fmla="*/ 13 w 17"/>
                <a:gd name="T13" fmla="*/ 7 h 15"/>
                <a:gd name="T14" fmla="*/ 8 w 17"/>
                <a:gd name="T15" fmla="*/ 12 h 15"/>
                <a:gd name="T16" fmla="*/ 4 w 17"/>
                <a:gd name="T17" fmla="*/ 7 h 15"/>
                <a:gd name="T18" fmla="*/ 8 w 17"/>
                <a:gd name="T1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5">
                  <a:moveTo>
                    <a:pt x="8" y="15"/>
                  </a:moveTo>
                  <a:cubicBezTo>
                    <a:pt x="13" y="15"/>
                    <a:pt x="17" y="12"/>
                    <a:pt x="17" y="7"/>
                  </a:cubicBezTo>
                  <a:cubicBezTo>
                    <a:pt x="17" y="3"/>
                    <a:pt x="13" y="0"/>
                    <a:pt x="8" y="0"/>
                  </a:cubicBezTo>
                  <a:cubicBezTo>
                    <a:pt x="4" y="0"/>
                    <a:pt x="0" y="3"/>
                    <a:pt x="0" y="7"/>
                  </a:cubicBezTo>
                  <a:cubicBezTo>
                    <a:pt x="0" y="12"/>
                    <a:pt x="4" y="15"/>
                    <a:pt x="8" y="15"/>
                  </a:cubicBezTo>
                  <a:close/>
                  <a:moveTo>
                    <a:pt x="8" y="3"/>
                  </a:moveTo>
                  <a:cubicBezTo>
                    <a:pt x="11" y="3"/>
                    <a:pt x="13" y="5"/>
                    <a:pt x="13" y="7"/>
                  </a:cubicBezTo>
                  <a:cubicBezTo>
                    <a:pt x="13" y="10"/>
                    <a:pt x="11" y="12"/>
                    <a:pt x="8" y="12"/>
                  </a:cubicBezTo>
                  <a:cubicBezTo>
                    <a:pt x="6" y="12"/>
                    <a:pt x="4" y="10"/>
                    <a:pt x="4" y="7"/>
                  </a:cubicBezTo>
                  <a:cubicBezTo>
                    <a:pt x="4" y="5"/>
                    <a:pt x="6"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6" name="Freeform 64">
              <a:extLst>
                <a:ext uri="{FF2B5EF4-FFF2-40B4-BE49-F238E27FC236}">
                  <a16:creationId xmlns:a16="http://schemas.microsoft.com/office/drawing/2014/main" id="{36B9C0F8-6F3B-48F9-80B7-43C56B88D0B6}"/>
                </a:ext>
              </a:extLst>
            </p:cNvPr>
            <p:cNvSpPr>
              <a:spLocks noEditPoints="1"/>
            </p:cNvSpPr>
            <p:nvPr/>
          </p:nvSpPr>
          <p:spPr bwMode="auto">
            <a:xfrm>
              <a:off x="3499" y="2286"/>
              <a:ext cx="103" cy="69"/>
            </a:xfrm>
            <a:custGeom>
              <a:avLst/>
              <a:gdLst>
                <a:gd name="T0" fmla="*/ 81 w 88"/>
                <a:gd name="T1" fmla="*/ 0 h 59"/>
                <a:gd name="T2" fmla="*/ 32 w 88"/>
                <a:gd name="T3" fmla="*/ 0 h 59"/>
                <a:gd name="T4" fmla="*/ 25 w 88"/>
                <a:gd name="T5" fmla="*/ 1 h 59"/>
                <a:gd name="T6" fmla="*/ 20 w 88"/>
                <a:gd name="T7" fmla="*/ 6 h 59"/>
                <a:gd name="T8" fmla="*/ 15 w 88"/>
                <a:gd name="T9" fmla="*/ 12 h 59"/>
                <a:gd name="T10" fmla="*/ 5 w 88"/>
                <a:gd name="T11" fmla="*/ 25 h 59"/>
                <a:gd name="T12" fmla="*/ 0 w 88"/>
                <a:gd name="T13" fmla="*/ 38 h 59"/>
                <a:gd name="T14" fmla="*/ 0 w 88"/>
                <a:gd name="T15" fmla="*/ 51 h 59"/>
                <a:gd name="T16" fmla="*/ 6 w 88"/>
                <a:gd name="T17" fmla="*/ 58 h 59"/>
                <a:gd name="T18" fmla="*/ 12 w 88"/>
                <a:gd name="T19" fmla="*/ 58 h 59"/>
                <a:gd name="T20" fmla="*/ 12 w 88"/>
                <a:gd name="T21" fmla="*/ 57 h 59"/>
                <a:gd name="T22" fmla="*/ 22 w 88"/>
                <a:gd name="T23" fmla="*/ 48 h 59"/>
                <a:gd name="T24" fmla="*/ 32 w 88"/>
                <a:gd name="T25" fmla="*/ 57 h 59"/>
                <a:gd name="T26" fmla="*/ 32 w 88"/>
                <a:gd name="T27" fmla="*/ 58 h 59"/>
                <a:gd name="T28" fmla="*/ 34 w 88"/>
                <a:gd name="T29" fmla="*/ 58 h 59"/>
                <a:gd name="T30" fmla="*/ 39 w 88"/>
                <a:gd name="T31" fmla="*/ 58 h 59"/>
                <a:gd name="T32" fmla="*/ 49 w 88"/>
                <a:gd name="T33" fmla="*/ 58 h 59"/>
                <a:gd name="T34" fmla="*/ 55 w 88"/>
                <a:gd name="T35" fmla="*/ 58 h 59"/>
                <a:gd name="T36" fmla="*/ 63 w 88"/>
                <a:gd name="T37" fmla="*/ 58 h 59"/>
                <a:gd name="T38" fmla="*/ 63 w 88"/>
                <a:gd name="T39" fmla="*/ 57 h 59"/>
                <a:gd name="T40" fmla="*/ 72 w 88"/>
                <a:gd name="T41" fmla="*/ 48 h 59"/>
                <a:gd name="T42" fmla="*/ 82 w 88"/>
                <a:gd name="T43" fmla="*/ 58 h 59"/>
                <a:gd name="T44" fmla="*/ 82 w 88"/>
                <a:gd name="T45" fmla="*/ 58 h 59"/>
                <a:gd name="T46" fmla="*/ 85 w 88"/>
                <a:gd name="T47" fmla="*/ 58 h 59"/>
                <a:gd name="T48" fmla="*/ 88 w 88"/>
                <a:gd name="T49" fmla="*/ 51 h 59"/>
                <a:gd name="T50" fmla="*/ 88 w 88"/>
                <a:gd name="T51" fmla="*/ 7 h 59"/>
                <a:gd name="T52" fmla="*/ 81 w 88"/>
                <a:gd name="T53" fmla="*/ 0 h 59"/>
                <a:gd name="T54" fmla="*/ 82 w 88"/>
                <a:gd name="T55" fmla="*/ 34 h 59"/>
                <a:gd name="T56" fmla="*/ 75 w 88"/>
                <a:gd name="T57" fmla="*/ 41 h 59"/>
                <a:gd name="T58" fmla="*/ 71 w 88"/>
                <a:gd name="T59" fmla="*/ 41 h 59"/>
                <a:gd name="T60" fmla="*/ 63 w 88"/>
                <a:gd name="T61" fmla="*/ 46 h 59"/>
                <a:gd name="T62" fmla="*/ 56 w 88"/>
                <a:gd name="T63" fmla="*/ 50 h 59"/>
                <a:gd name="T64" fmla="*/ 47 w 88"/>
                <a:gd name="T65" fmla="*/ 50 h 59"/>
                <a:gd name="T66" fmla="*/ 45 w 88"/>
                <a:gd name="T67" fmla="*/ 50 h 59"/>
                <a:gd name="T68" fmla="*/ 37 w 88"/>
                <a:gd name="T69" fmla="*/ 43 h 59"/>
                <a:gd name="T70" fmla="*/ 37 w 88"/>
                <a:gd name="T71" fmla="*/ 42 h 59"/>
                <a:gd name="T72" fmla="*/ 30 w 88"/>
                <a:gd name="T73" fmla="*/ 34 h 59"/>
                <a:gd name="T74" fmla="*/ 26 w 88"/>
                <a:gd name="T75" fmla="*/ 34 h 59"/>
                <a:gd name="T76" fmla="*/ 15 w 88"/>
                <a:gd name="T77" fmla="*/ 34 h 59"/>
                <a:gd name="T78" fmla="*/ 12 w 88"/>
                <a:gd name="T79" fmla="*/ 29 h 59"/>
                <a:gd name="T80" fmla="*/ 19 w 88"/>
                <a:gd name="T81" fmla="*/ 19 h 59"/>
                <a:gd name="T82" fmla="*/ 23 w 88"/>
                <a:gd name="T83" fmla="*/ 14 h 59"/>
                <a:gd name="T84" fmla="*/ 30 w 88"/>
                <a:gd name="T85" fmla="*/ 9 h 59"/>
                <a:gd name="T86" fmla="*/ 34 w 88"/>
                <a:gd name="T87" fmla="*/ 8 h 59"/>
                <a:gd name="T88" fmla="*/ 75 w 88"/>
                <a:gd name="T89" fmla="*/ 8 h 59"/>
                <a:gd name="T90" fmla="*/ 82 w 88"/>
                <a:gd name="T91" fmla="*/ 15 h 59"/>
                <a:gd name="T92" fmla="*/ 82 w 88"/>
                <a:gd name="T93"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8" h="59">
                  <a:moveTo>
                    <a:pt x="81" y="0"/>
                  </a:moveTo>
                  <a:cubicBezTo>
                    <a:pt x="32" y="0"/>
                    <a:pt x="32" y="0"/>
                    <a:pt x="32" y="0"/>
                  </a:cubicBezTo>
                  <a:cubicBezTo>
                    <a:pt x="30" y="0"/>
                    <a:pt x="28" y="0"/>
                    <a:pt x="25" y="1"/>
                  </a:cubicBezTo>
                  <a:cubicBezTo>
                    <a:pt x="23" y="2"/>
                    <a:pt x="21" y="4"/>
                    <a:pt x="20" y="6"/>
                  </a:cubicBezTo>
                  <a:cubicBezTo>
                    <a:pt x="18" y="8"/>
                    <a:pt x="16" y="10"/>
                    <a:pt x="15" y="12"/>
                  </a:cubicBezTo>
                  <a:cubicBezTo>
                    <a:pt x="5" y="25"/>
                    <a:pt x="5" y="25"/>
                    <a:pt x="5" y="25"/>
                  </a:cubicBezTo>
                  <a:cubicBezTo>
                    <a:pt x="2" y="28"/>
                    <a:pt x="0" y="34"/>
                    <a:pt x="0" y="38"/>
                  </a:cubicBezTo>
                  <a:cubicBezTo>
                    <a:pt x="0" y="51"/>
                    <a:pt x="0" y="51"/>
                    <a:pt x="0" y="51"/>
                  </a:cubicBezTo>
                  <a:cubicBezTo>
                    <a:pt x="0" y="55"/>
                    <a:pt x="3" y="58"/>
                    <a:pt x="6" y="58"/>
                  </a:cubicBezTo>
                  <a:cubicBezTo>
                    <a:pt x="10" y="58"/>
                    <a:pt x="12" y="58"/>
                    <a:pt x="12" y="58"/>
                  </a:cubicBezTo>
                  <a:cubicBezTo>
                    <a:pt x="12" y="58"/>
                    <a:pt x="12" y="58"/>
                    <a:pt x="12" y="57"/>
                  </a:cubicBezTo>
                  <a:cubicBezTo>
                    <a:pt x="12" y="52"/>
                    <a:pt x="17" y="48"/>
                    <a:pt x="22" y="48"/>
                  </a:cubicBezTo>
                  <a:cubicBezTo>
                    <a:pt x="27" y="48"/>
                    <a:pt x="32" y="52"/>
                    <a:pt x="32" y="57"/>
                  </a:cubicBezTo>
                  <a:cubicBezTo>
                    <a:pt x="32" y="58"/>
                    <a:pt x="32" y="58"/>
                    <a:pt x="32" y="58"/>
                  </a:cubicBezTo>
                  <a:cubicBezTo>
                    <a:pt x="32" y="58"/>
                    <a:pt x="32" y="58"/>
                    <a:pt x="34" y="58"/>
                  </a:cubicBezTo>
                  <a:cubicBezTo>
                    <a:pt x="35" y="58"/>
                    <a:pt x="37" y="58"/>
                    <a:pt x="39" y="58"/>
                  </a:cubicBezTo>
                  <a:cubicBezTo>
                    <a:pt x="43" y="58"/>
                    <a:pt x="46" y="58"/>
                    <a:pt x="49" y="58"/>
                  </a:cubicBezTo>
                  <a:cubicBezTo>
                    <a:pt x="55" y="58"/>
                    <a:pt x="55" y="58"/>
                    <a:pt x="55" y="58"/>
                  </a:cubicBezTo>
                  <a:cubicBezTo>
                    <a:pt x="59" y="58"/>
                    <a:pt x="63" y="58"/>
                    <a:pt x="63" y="58"/>
                  </a:cubicBezTo>
                  <a:cubicBezTo>
                    <a:pt x="63" y="58"/>
                    <a:pt x="63" y="58"/>
                    <a:pt x="63" y="57"/>
                  </a:cubicBezTo>
                  <a:cubicBezTo>
                    <a:pt x="63" y="52"/>
                    <a:pt x="67" y="48"/>
                    <a:pt x="72" y="48"/>
                  </a:cubicBezTo>
                  <a:cubicBezTo>
                    <a:pt x="78" y="48"/>
                    <a:pt x="82" y="53"/>
                    <a:pt x="82" y="58"/>
                  </a:cubicBezTo>
                  <a:cubicBezTo>
                    <a:pt x="82" y="58"/>
                    <a:pt x="82" y="58"/>
                    <a:pt x="82" y="58"/>
                  </a:cubicBezTo>
                  <a:cubicBezTo>
                    <a:pt x="82" y="59"/>
                    <a:pt x="83" y="58"/>
                    <a:pt x="85" y="58"/>
                  </a:cubicBezTo>
                  <a:cubicBezTo>
                    <a:pt x="87" y="58"/>
                    <a:pt x="88" y="55"/>
                    <a:pt x="88" y="51"/>
                  </a:cubicBezTo>
                  <a:cubicBezTo>
                    <a:pt x="88" y="7"/>
                    <a:pt x="88" y="7"/>
                    <a:pt x="88" y="7"/>
                  </a:cubicBezTo>
                  <a:cubicBezTo>
                    <a:pt x="88" y="3"/>
                    <a:pt x="85" y="0"/>
                    <a:pt x="81" y="0"/>
                  </a:cubicBezTo>
                  <a:close/>
                  <a:moveTo>
                    <a:pt x="82" y="34"/>
                  </a:moveTo>
                  <a:cubicBezTo>
                    <a:pt x="82" y="38"/>
                    <a:pt x="79" y="41"/>
                    <a:pt x="75" y="41"/>
                  </a:cubicBezTo>
                  <a:cubicBezTo>
                    <a:pt x="71" y="41"/>
                    <a:pt x="71" y="41"/>
                    <a:pt x="71" y="41"/>
                  </a:cubicBezTo>
                  <a:cubicBezTo>
                    <a:pt x="67" y="41"/>
                    <a:pt x="63" y="44"/>
                    <a:pt x="63" y="46"/>
                  </a:cubicBezTo>
                  <a:cubicBezTo>
                    <a:pt x="63" y="48"/>
                    <a:pt x="60" y="50"/>
                    <a:pt x="56" y="50"/>
                  </a:cubicBezTo>
                  <a:cubicBezTo>
                    <a:pt x="51" y="50"/>
                    <a:pt x="48" y="50"/>
                    <a:pt x="47" y="50"/>
                  </a:cubicBezTo>
                  <a:cubicBezTo>
                    <a:pt x="45" y="50"/>
                    <a:pt x="45" y="50"/>
                    <a:pt x="45" y="50"/>
                  </a:cubicBezTo>
                  <a:cubicBezTo>
                    <a:pt x="41" y="50"/>
                    <a:pt x="37" y="47"/>
                    <a:pt x="37" y="43"/>
                  </a:cubicBezTo>
                  <a:cubicBezTo>
                    <a:pt x="37" y="42"/>
                    <a:pt x="37" y="42"/>
                    <a:pt x="37" y="42"/>
                  </a:cubicBezTo>
                  <a:cubicBezTo>
                    <a:pt x="37" y="38"/>
                    <a:pt x="34" y="34"/>
                    <a:pt x="30" y="34"/>
                  </a:cubicBezTo>
                  <a:cubicBezTo>
                    <a:pt x="29" y="34"/>
                    <a:pt x="27" y="34"/>
                    <a:pt x="26" y="34"/>
                  </a:cubicBezTo>
                  <a:cubicBezTo>
                    <a:pt x="15" y="34"/>
                    <a:pt x="15" y="34"/>
                    <a:pt x="15" y="34"/>
                  </a:cubicBezTo>
                  <a:cubicBezTo>
                    <a:pt x="11" y="34"/>
                    <a:pt x="10" y="32"/>
                    <a:pt x="12" y="29"/>
                  </a:cubicBezTo>
                  <a:cubicBezTo>
                    <a:pt x="15" y="24"/>
                    <a:pt x="17" y="21"/>
                    <a:pt x="19" y="19"/>
                  </a:cubicBezTo>
                  <a:cubicBezTo>
                    <a:pt x="23" y="14"/>
                    <a:pt x="23" y="14"/>
                    <a:pt x="23" y="14"/>
                  </a:cubicBezTo>
                  <a:cubicBezTo>
                    <a:pt x="24" y="12"/>
                    <a:pt x="27" y="10"/>
                    <a:pt x="30" y="9"/>
                  </a:cubicBezTo>
                  <a:cubicBezTo>
                    <a:pt x="31" y="8"/>
                    <a:pt x="33" y="8"/>
                    <a:pt x="34" y="8"/>
                  </a:cubicBezTo>
                  <a:cubicBezTo>
                    <a:pt x="75" y="8"/>
                    <a:pt x="75" y="8"/>
                    <a:pt x="75" y="8"/>
                  </a:cubicBezTo>
                  <a:cubicBezTo>
                    <a:pt x="79" y="8"/>
                    <a:pt x="82" y="11"/>
                    <a:pt x="82" y="15"/>
                  </a:cubicBezTo>
                  <a:lnTo>
                    <a:pt x="82"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7" name="Freeform 65">
              <a:extLst>
                <a:ext uri="{FF2B5EF4-FFF2-40B4-BE49-F238E27FC236}">
                  <a16:creationId xmlns:a16="http://schemas.microsoft.com/office/drawing/2014/main" id="{EF7E3CA2-F6FD-431C-8DF0-0EDA9C27B3AE}"/>
                </a:ext>
              </a:extLst>
            </p:cNvPr>
            <p:cNvSpPr>
              <a:spLocks noEditPoints="1"/>
            </p:cNvSpPr>
            <p:nvPr/>
          </p:nvSpPr>
          <p:spPr bwMode="auto">
            <a:xfrm>
              <a:off x="3574" y="2344"/>
              <a:ext cx="20" cy="19"/>
            </a:xfrm>
            <a:custGeom>
              <a:avLst/>
              <a:gdLst>
                <a:gd name="T0" fmla="*/ 8 w 17"/>
                <a:gd name="T1" fmla="*/ 0 h 16"/>
                <a:gd name="T2" fmla="*/ 0 w 17"/>
                <a:gd name="T3" fmla="*/ 8 h 16"/>
                <a:gd name="T4" fmla="*/ 8 w 17"/>
                <a:gd name="T5" fmla="*/ 16 h 16"/>
                <a:gd name="T6" fmla="*/ 17 w 17"/>
                <a:gd name="T7" fmla="*/ 8 h 16"/>
                <a:gd name="T8" fmla="*/ 8 w 17"/>
                <a:gd name="T9" fmla="*/ 0 h 16"/>
                <a:gd name="T10" fmla="*/ 8 w 17"/>
                <a:gd name="T11" fmla="*/ 12 h 16"/>
                <a:gd name="T12" fmla="*/ 4 w 17"/>
                <a:gd name="T13" fmla="*/ 8 h 16"/>
                <a:gd name="T14" fmla="*/ 8 w 17"/>
                <a:gd name="T15" fmla="*/ 4 h 16"/>
                <a:gd name="T16" fmla="*/ 13 w 17"/>
                <a:gd name="T17" fmla="*/ 8 h 16"/>
                <a:gd name="T18" fmla="*/ 8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8" y="0"/>
                  </a:moveTo>
                  <a:cubicBezTo>
                    <a:pt x="4" y="0"/>
                    <a:pt x="0" y="3"/>
                    <a:pt x="0" y="8"/>
                  </a:cubicBezTo>
                  <a:cubicBezTo>
                    <a:pt x="0" y="12"/>
                    <a:pt x="4" y="16"/>
                    <a:pt x="8" y="16"/>
                  </a:cubicBezTo>
                  <a:cubicBezTo>
                    <a:pt x="13" y="16"/>
                    <a:pt x="17" y="12"/>
                    <a:pt x="17" y="8"/>
                  </a:cubicBezTo>
                  <a:cubicBezTo>
                    <a:pt x="17" y="3"/>
                    <a:pt x="13" y="0"/>
                    <a:pt x="8" y="0"/>
                  </a:cubicBezTo>
                  <a:close/>
                  <a:moveTo>
                    <a:pt x="8" y="12"/>
                  </a:moveTo>
                  <a:cubicBezTo>
                    <a:pt x="6" y="12"/>
                    <a:pt x="4" y="10"/>
                    <a:pt x="4" y="8"/>
                  </a:cubicBezTo>
                  <a:cubicBezTo>
                    <a:pt x="4" y="5"/>
                    <a:pt x="6" y="4"/>
                    <a:pt x="8" y="4"/>
                  </a:cubicBezTo>
                  <a:cubicBezTo>
                    <a:pt x="11" y="4"/>
                    <a:pt x="13" y="5"/>
                    <a:pt x="13" y="8"/>
                  </a:cubicBezTo>
                  <a:cubicBezTo>
                    <a:pt x="13" y="10"/>
                    <a:pt x="11" y="12"/>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8" name="Oval 66">
              <a:extLst>
                <a:ext uri="{FF2B5EF4-FFF2-40B4-BE49-F238E27FC236}">
                  <a16:creationId xmlns:a16="http://schemas.microsoft.com/office/drawing/2014/main" id="{5F5B79CB-5010-4A74-8486-4CBAF9133D5D}"/>
                </a:ext>
              </a:extLst>
            </p:cNvPr>
            <p:cNvSpPr>
              <a:spLocks noChangeArrowheads="1"/>
            </p:cNvSpPr>
            <p:nvPr/>
          </p:nvSpPr>
          <p:spPr bwMode="auto">
            <a:xfrm>
              <a:off x="3572" y="2299"/>
              <a:ext cx="10" cy="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9" name="Freeform 67">
              <a:extLst>
                <a:ext uri="{FF2B5EF4-FFF2-40B4-BE49-F238E27FC236}">
                  <a16:creationId xmlns:a16="http://schemas.microsoft.com/office/drawing/2014/main" id="{0C0F200A-FE68-4ECC-99B8-4269F816DD14}"/>
                </a:ext>
              </a:extLst>
            </p:cNvPr>
            <p:cNvSpPr>
              <a:spLocks/>
            </p:cNvSpPr>
            <p:nvPr/>
          </p:nvSpPr>
          <p:spPr bwMode="auto">
            <a:xfrm>
              <a:off x="3563" y="2312"/>
              <a:ext cx="19" cy="31"/>
            </a:xfrm>
            <a:custGeom>
              <a:avLst/>
              <a:gdLst>
                <a:gd name="T0" fmla="*/ 12 w 16"/>
                <a:gd name="T1" fmla="*/ 0 h 27"/>
                <a:gd name="T2" fmla="*/ 8 w 16"/>
                <a:gd name="T3" fmla="*/ 4 h 27"/>
                <a:gd name="T4" fmla="*/ 8 w 16"/>
                <a:gd name="T5" fmla="*/ 13 h 27"/>
                <a:gd name="T6" fmla="*/ 2 w 16"/>
                <a:gd name="T7" fmla="*/ 13 h 27"/>
                <a:gd name="T8" fmla="*/ 0 w 16"/>
                <a:gd name="T9" fmla="*/ 16 h 27"/>
                <a:gd name="T10" fmla="*/ 0 w 16"/>
                <a:gd name="T11" fmla="*/ 24 h 27"/>
                <a:gd name="T12" fmla="*/ 2 w 16"/>
                <a:gd name="T13" fmla="*/ 27 h 27"/>
                <a:gd name="T14" fmla="*/ 4 w 16"/>
                <a:gd name="T15" fmla="*/ 25 h 27"/>
                <a:gd name="T16" fmla="*/ 5 w 16"/>
                <a:gd name="T17" fmla="*/ 18 h 27"/>
                <a:gd name="T18" fmla="*/ 12 w 16"/>
                <a:gd name="T19" fmla="*/ 18 h 27"/>
                <a:gd name="T20" fmla="*/ 16 w 16"/>
                <a:gd name="T21" fmla="*/ 14 h 27"/>
                <a:gd name="T22" fmla="*/ 16 w 16"/>
                <a:gd name="T23" fmla="*/ 4 h 27"/>
                <a:gd name="T24" fmla="*/ 12 w 16"/>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7">
                  <a:moveTo>
                    <a:pt x="12" y="0"/>
                  </a:moveTo>
                  <a:cubicBezTo>
                    <a:pt x="10" y="0"/>
                    <a:pt x="8" y="2"/>
                    <a:pt x="8" y="4"/>
                  </a:cubicBezTo>
                  <a:cubicBezTo>
                    <a:pt x="8" y="13"/>
                    <a:pt x="8" y="13"/>
                    <a:pt x="8" y="13"/>
                  </a:cubicBezTo>
                  <a:cubicBezTo>
                    <a:pt x="2" y="13"/>
                    <a:pt x="2" y="13"/>
                    <a:pt x="2" y="13"/>
                  </a:cubicBezTo>
                  <a:cubicBezTo>
                    <a:pt x="1" y="13"/>
                    <a:pt x="0" y="14"/>
                    <a:pt x="0" y="16"/>
                  </a:cubicBezTo>
                  <a:cubicBezTo>
                    <a:pt x="0" y="24"/>
                    <a:pt x="0" y="24"/>
                    <a:pt x="0" y="24"/>
                  </a:cubicBezTo>
                  <a:cubicBezTo>
                    <a:pt x="0" y="26"/>
                    <a:pt x="1" y="27"/>
                    <a:pt x="2" y="27"/>
                  </a:cubicBezTo>
                  <a:cubicBezTo>
                    <a:pt x="3" y="27"/>
                    <a:pt x="4" y="26"/>
                    <a:pt x="4" y="25"/>
                  </a:cubicBezTo>
                  <a:cubicBezTo>
                    <a:pt x="5" y="18"/>
                    <a:pt x="5" y="18"/>
                    <a:pt x="5" y="18"/>
                  </a:cubicBezTo>
                  <a:cubicBezTo>
                    <a:pt x="5" y="18"/>
                    <a:pt x="12" y="18"/>
                    <a:pt x="12" y="18"/>
                  </a:cubicBezTo>
                  <a:cubicBezTo>
                    <a:pt x="15" y="18"/>
                    <a:pt x="16" y="16"/>
                    <a:pt x="16" y="14"/>
                  </a:cubicBezTo>
                  <a:cubicBezTo>
                    <a:pt x="16" y="4"/>
                    <a:pt x="16" y="4"/>
                    <a:pt x="16" y="4"/>
                  </a:cubicBezTo>
                  <a:cubicBezTo>
                    <a:pt x="16" y="2"/>
                    <a:pt x="15"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0" name="Oval 68">
              <a:extLst>
                <a:ext uri="{FF2B5EF4-FFF2-40B4-BE49-F238E27FC236}">
                  <a16:creationId xmlns:a16="http://schemas.microsoft.com/office/drawing/2014/main" id="{10CA0DDE-4A0A-4847-8EF2-A2654370FD14}"/>
                </a:ext>
              </a:extLst>
            </p:cNvPr>
            <p:cNvSpPr>
              <a:spLocks noChangeArrowheads="1"/>
            </p:cNvSpPr>
            <p:nvPr/>
          </p:nvSpPr>
          <p:spPr bwMode="auto">
            <a:xfrm>
              <a:off x="3558" y="2299"/>
              <a:ext cx="10" cy="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1" name="Freeform 69">
              <a:extLst>
                <a:ext uri="{FF2B5EF4-FFF2-40B4-BE49-F238E27FC236}">
                  <a16:creationId xmlns:a16="http://schemas.microsoft.com/office/drawing/2014/main" id="{E26DB05B-E030-49C3-AF4E-D62AD7ACFFA3}"/>
                </a:ext>
              </a:extLst>
            </p:cNvPr>
            <p:cNvSpPr>
              <a:spLocks/>
            </p:cNvSpPr>
            <p:nvPr/>
          </p:nvSpPr>
          <p:spPr bwMode="auto">
            <a:xfrm>
              <a:off x="3549" y="2310"/>
              <a:ext cx="19" cy="31"/>
            </a:xfrm>
            <a:custGeom>
              <a:avLst/>
              <a:gdLst>
                <a:gd name="T0" fmla="*/ 12 w 16"/>
                <a:gd name="T1" fmla="*/ 14 h 27"/>
                <a:gd name="T2" fmla="*/ 16 w 16"/>
                <a:gd name="T3" fmla="*/ 14 h 27"/>
                <a:gd name="T4" fmla="*/ 16 w 16"/>
                <a:gd name="T5" fmla="*/ 5 h 27"/>
                <a:gd name="T6" fmla="*/ 12 w 16"/>
                <a:gd name="T7" fmla="*/ 0 h 27"/>
                <a:gd name="T8" fmla="*/ 8 w 16"/>
                <a:gd name="T9" fmla="*/ 5 h 27"/>
                <a:gd name="T10" fmla="*/ 8 w 16"/>
                <a:gd name="T11" fmla="*/ 13 h 27"/>
                <a:gd name="T12" fmla="*/ 2 w 16"/>
                <a:gd name="T13" fmla="*/ 13 h 27"/>
                <a:gd name="T14" fmla="*/ 0 w 16"/>
                <a:gd name="T15" fmla="*/ 16 h 27"/>
                <a:gd name="T16" fmla="*/ 0 w 16"/>
                <a:gd name="T17" fmla="*/ 19 h 27"/>
                <a:gd name="T18" fmla="*/ 0 w 16"/>
                <a:gd name="T19" fmla="*/ 25 h 27"/>
                <a:gd name="T20" fmla="*/ 2 w 16"/>
                <a:gd name="T21" fmla="*/ 27 h 27"/>
                <a:gd name="T22" fmla="*/ 2 w 16"/>
                <a:gd name="T23" fmla="*/ 27 h 27"/>
                <a:gd name="T24" fmla="*/ 4 w 16"/>
                <a:gd name="T25" fmla="*/ 25 h 27"/>
                <a:gd name="T26" fmla="*/ 5 w 16"/>
                <a:gd name="T27" fmla="*/ 19 h 27"/>
                <a:gd name="T28" fmla="*/ 9 w 16"/>
                <a:gd name="T29" fmla="*/ 19 h 27"/>
                <a:gd name="T30" fmla="*/ 9 w 16"/>
                <a:gd name="T31" fmla="*/ 17 h 27"/>
                <a:gd name="T32" fmla="*/ 12 w 16"/>
                <a:gd name="T33"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7">
                  <a:moveTo>
                    <a:pt x="12" y="14"/>
                  </a:moveTo>
                  <a:cubicBezTo>
                    <a:pt x="12" y="14"/>
                    <a:pt x="12" y="14"/>
                    <a:pt x="16" y="14"/>
                  </a:cubicBezTo>
                  <a:cubicBezTo>
                    <a:pt x="16" y="5"/>
                    <a:pt x="16" y="5"/>
                    <a:pt x="16" y="5"/>
                  </a:cubicBezTo>
                  <a:cubicBezTo>
                    <a:pt x="16" y="2"/>
                    <a:pt x="14" y="0"/>
                    <a:pt x="12" y="0"/>
                  </a:cubicBezTo>
                  <a:cubicBezTo>
                    <a:pt x="10" y="0"/>
                    <a:pt x="8" y="2"/>
                    <a:pt x="8" y="5"/>
                  </a:cubicBezTo>
                  <a:cubicBezTo>
                    <a:pt x="8" y="13"/>
                    <a:pt x="8" y="13"/>
                    <a:pt x="8" y="13"/>
                  </a:cubicBezTo>
                  <a:cubicBezTo>
                    <a:pt x="2" y="13"/>
                    <a:pt x="2" y="13"/>
                    <a:pt x="2" y="13"/>
                  </a:cubicBezTo>
                  <a:cubicBezTo>
                    <a:pt x="1" y="13"/>
                    <a:pt x="0" y="15"/>
                    <a:pt x="0" y="16"/>
                  </a:cubicBezTo>
                  <a:cubicBezTo>
                    <a:pt x="0" y="17"/>
                    <a:pt x="0" y="18"/>
                    <a:pt x="0" y="19"/>
                  </a:cubicBezTo>
                  <a:cubicBezTo>
                    <a:pt x="0" y="25"/>
                    <a:pt x="0" y="25"/>
                    <a:pt x="0" y="25"/>
                  </a:cubicBezTo>
                  <a:cubicBezTo>
                    <a:pt x="0" y="26"/>
                    <a:pt x="1" y="27"/>
                    <a:pt x="2" y="27"/>
                  </a:cubicBezTo>
                  <a:cubicBezTo>
                    <a:pt x="2" y="27"/>
                    <a:pt x="2" y="27"/>
                    <a:pt x="2" y="27"/>
                  </a:cubicBezTo>
                  <a:cubicBezTo>
                    <a:pt x="3" y="27"/>
                    <a:pt x="4" y="26"/>
                    <a:pt x="4" y="25"/>
                  </a:cubicBezTo>
                  <a:cubicBezTo>
                    <a:pt x="5" y="19"/>
                    <a:pt x="5" y="19"/>
                    <a:pt x="5" y="19"/>
                  </a:cubicBezTo>
                  <a:cubicBezTo>
                    <a:pt x="5" y="19"/>
                    <a:pt x="7" y="19"/>
                    <a:pt x="9" y="19"/>
                  </a:cubicBezTo>
                  <a:cubicBezTo>
                    <a:pt x="9" y="18"/>
                    <a:pt x="9" y="17"/>
                    <a:pt x="9" y="17"/>
                  </a:cubicBezTo>
                  <a:cubicBezTo>
                    <a:pt x="9" y="15"/>
                    <a:pt x="11" y="14"/>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2" name="Freeform 70">
              <a:extLst>
                <a:ext uri="{FF2B5EF4-FFF2-40B4-BE49-F238E27FC236}">
                  <a16:creationId xmlns:a16="http://schemas.microsoft.com/office/drawing/2014/main" id="{8C770685-3D2B-4516-82DB-1E371E0FB10F}"/>
                </a:ext>
              </a:extLst>
            </p:cNvPr>
            <p:cNvSpPr>
              <a:spLocks/>
            </p:cNvSpPr>
            <p:nvPr/>
          </p:nvSpPr>
          <p:spPr bwMode="auto">
            <a:xfrm>
              <a:off x="3321" y="2182"/>
              <a:ext cx="39" cy="40"/>
            </a:xfrm>
            <a:custGeom>
              <a:avLst/>
              <a:gdLst>
                <a:gd name="T0" fmla="*/ 1 w 34"/>
                <a:gd name="T1" fmla="*/ 21 h 35"/>
                <a:gd name="T2" fmla="*/ 19 w 34"/>
                <a:gd name="T3" fmla="*/ 34 h 35"/>
                <a:gd name="T4" fmla="*/ 34 w 34"/>
                <a:gd name="T5" fmla="*/ 19 h 35"/>
                <a:gd name="T6" fmla="*/ 34 w 34"/>
                <a:gd name="T7" fmla="*/ 16 h 35"/>
                <a:gd name="T8" fmla="*/ 30 w 34"/>
                <a:gd name="T9" fmla="*/ 7 h 35"/>
                <a:gd name="T10" fmla="*/ 29 w 34"/>
                <a:gd name="T11" fmla="*/ 10 h 35"/>
                <a:gd name="T12" fmla="*/ 28 w 34"/>
                <a:gd name="T13" fmla="*/ 14 h 35"/>
                <a:gd name="T14" fmla="*/ 29 w 34"/>
                <a:gd name="T15" fmla="*/ 16 h 35"/>
                <a:gd name="T16" fmla="*/ 18 w 34"/>
                <a:gd name="T17" fmla="*/ 30 h 35"/>
                <a:gd name="T18" fmla="*/ 6 w 34"/>
                <a:gd name="T19" fmla="*/ 19 h 35"/>
                <a:gd name="T20" fmla="*/ 6 w 34"/>
                <a:gd name="T21" fmla="*/ 18 h 35"/>
                <a:gd name="T22" fmla="*/ 18 w 34"/>
                <a:gd name="T23" fmla="*/ 7 h 35"/>
                <a:gd name="T24" fmla="*/ 21 w 34"/>
                <a:gd name="T25" fmla="*/ 7 h 35"/>
                <a:gd name="T26" fmla="*/ 23 w 34"/>
                <a:gd name="T27" fmla="*/ 5 h 35"/>
                <a:gd name="T28" fmla="*/ 23 w 34"/>
                <a:gd name="T29" fmla="*/ 4 h 35"/>
                <a:gd name="T30" fmla="*/ 23 w 34"/>
                <a:gd name="T31" fmla="*/ 3 h 35"/>
                <a:gd name="T32" fmla="*/ 5 w 34"/>
                <a:gd name="T33" fmla="*/ 7 h 35"/>
                <a:gd name="T34" fmla="*/ 1 w 34"/>
                <a:gd name="T35" fmla="*/ 14 h 35"/>
                <a:gd name="T36" fmla="*/ 1 w 34"/>
                <a:gd name="T37" fmla="*/ 21 h 35"/>
                <a:gd name="T38" fmla="*/ 1 w 34"/>
                <a:gd name="T39"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1" y="21"/>
                  </a:moveTo>
                  <a:cubicBezTo>
                    <a:pt x="3" y="30"/>
                    <a:pt x="10" y="35"/>
                    <a:pt x="19" y="34"/>
                  </a:cubicBezTo>
                  <a:cubicBezTo>
                    <a:pt x="27" y="34"/>
                    <a:pt x="34" y="27"/>
                    <a:pt x="34" y="19"/>
                  </a:cubicBezTo>
                  <a:cubicBezTo>
                    <a:pt x="34" y="18"/>
                    <a:pt x="34" y="17"/>
                    <a:pt x="34" y="16"/>
                  </a:cubicBezTo>
                  <a:cubicBezTo>
                    <a:pt x="34" y="13"/>
                    <a:pt x="32" y="10"/>
                    <a:pt x="30" y="7"/>
                  </a:cubicBezTo>
                  <a:cubicBezTo>
                    <a:pt x="30" y="8"/>
                    <a:pt x="29" y="9"/>
                    <a:pt x="29" y="10"/>
                  </a:cubicBezTo>
                  <a:cubicBezTo>
                    <a:pt x="28" y="11"/>
                    <a:pt x="28" y="12"/>
                    <a:pt x="28" y="14"/>
                  </a:cubicBezTo>
                  <a:cubicBezTo>
                    <a:pt x="29" y="15"/>
                    <a:pt x="29" y="15"/>
                    <a:pt x="29" y="16"/>
                  </a:cubicBezTo>
                  <a:cubicBezTo>
                    <a:pt x="30" y="23"/>
                    <a:pt x="25" y="29"/>
                    <a:pt x="18" y="30"/>
                  </a:cubicBezTo>
                  <a:cubicBezTo>
                    <a:pt x="12" y="30"/>
                    <a:pt x="6" y="25"/>
                    <a:pt x="6" y="19"/>
                  </a:cubicBezTo>
                  <a:cubicBezTo>
                    <a:pt x="6" y="19"/>
                    <a:pt x="6" y="18"/>
                    <a:pt x="6" y="18"/>
                  </a:cubicBezTo>
                  <a:cubicBezTo>
                    <a:pt x="6" y="11"/>
                    <a:pt x="11" y="6"/>
                    <a:pt x="18" y="7"/>
                  </a:cubicBezTo>
                  <a:cubicBezTo>
                    <a:pt x="19" y="7"/>
                    <a:pt x="21" y="7"/>
                    <a:pt x="21" y="7"/>
                  </a:cubicBezTo>
                  <a:cubicBezTo>
                    <a:pt x="22" y="6"/>
                    <a:pt x="22" y="6"/>
                    <a:pt x="23" y="5"/>
                  </a:cubicBezTo>
                  <a:cubicBezTo>
                    <a:pt x="23" y="4"/>
                    <a:pt x="23" y="4"/>
                    <a:pt x="23" y="4"/>
                  </a:cubicBezTo>
                  <a:cubicBezTo>
                    <a:pt x="23" y="3"/>
                    <a:pt x="23" y="3"/>
                    <a:pt x="23" y="3"/>
                  </a:cubicBezTo>
                  <a:cubicBezTo>
                    <a:pt x="17" y="0"/>
                    <a:pt x="10" y="2"/>
                    <a:pt x="5" y="7"/>
                  </a:cubicBezTo>
                  <a:cubicBezTo>
                    <a:pt x="3" y="9"/>
                    <a:pt x="2" y="10"/>
                    <a:pt x="1" y="14"/>
                  </a:cubicBezTo>
                  <a:cubicBezTo>
                    <a:pt x="0" y="18"/>
                    <a:pt x="1" y="20"/>
                    <a:pt x="1" y="21"/>
                  </a:cubicBezTo>
                  <a:cubicBezTo>
                    <a:pt x="1" y="21"/>
                    <a:pt x="1" y="21"/>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3" name="Freeform 71">
              <a:extLst>
                <a:ext uri="{FF2B5EF4-FFF2-40B4-BE49-F238E27FC236}">
                  <a16:creationId xmlns:a16="http://schemas.microsoft.com/office/drawing/2014/main" id="{8A3856DA-119F-4285-984F-17D43FE12133}"/>
                </a:ext>
              </a:extLst>
            </p:cNvPr>
            <p:cNvSpPr>
              <a:spLocks/>
            </p:cNvSpPr>
            <p:nvPr/>
          </p:nvSpPr>
          <p:spPr bwMode="auto">
            <a:xfrm>
              <a:off x="3386" y="2183"/>
              <a:ext cx="39" cy="42"/>
            </a:xfrm>
            <a:custGeom>
              <a:avLst/>
              <a:gdLst>
                <a:gd name="T0" fmla="*/ 0 w 33"/>
                <a:gd name="T1" fmla="*/ 14 h 36"/>
                <a:gd name="T2" fmla="*/ 4 w 33"/>
                <a:gd name="T3" fmla="*/ 14 h 36"/>
                <a:gd name="T4" fmla="*/ 6 w 33"/>
                <a:gd name="T5" fmla="*/ 12 h 36"/>
                <a:gd name="T6" fmla="*/ 14 w 33"/>
                <a:gd name="T7" fmla="*/ 6 h 36"/>
                <a:gd name="T8" fmla="*/ 19 w 33"/>
                <a:gd name="T9" fmla="*/ 6 h 36"/>
                <a:gd name="T10" fmla="*/ 23 w 33"/>
                <a:gd name="T11" fmla="*/ 7 h 36"/>
                <a:gd name="T12" fmla="*/ 28 w 33"/>
                <a:gd name="T13" fmla="*/ 17 h 36"/>
                <a:gd name="T14" fmla="*/ 28 w 33"/>
                <a:gd name="T15" fmla="*/ 21 h 36"/>
                <a:gd name="T16" fmla="*/ 20 w 33"/>
                <a:gd name="T17" fmla="*/ 29 h 36"/>
                <a:gd name="T18" fmla="*/ 7 w 33"/>
                <a:gd name="T19" fmla="*/ 24 h 36"/>
                <a:gd name="T20" fmla="*/ 2 w 33"/>
                <a:gd name="T21" fmla="*/ 22 h 36"/>
                <a:gd name="T22" fmla="*/ 0 w 33"/>
                <a:gd name="T23" fmla="*/ 22 h 36"/>
                <a:gd name="T24" fmla="*/ 19 w 33"/>
                <a:gd name="T25" fmla="*/ 35 h 36"/>
                <a:gd name="T26" fmla="*/ 33 w 33"/>
                <a:gd name="T27" fmla="*/ 22 h 36"/>
                <a:gd name="T28" fmla="*/ 33 w 33"/>
                <a:gd name="T29" fmla="*/ 17 h 36"/>
                <a:gd name="T30" fmla="*/ 31 w 33"/>
                <a:gd name="T31" fmla="*/ 9 h 36"/>
                <a:gd name="T32" fmla="*/ 16 w 33"/>
                <a:gd name="T33" fmla="*/ 0 h 36"/>
                <a:gd name="T34" fmla="*/ 6 w 33"/>
                <a:gd name="T35" fmla="*/ 4 h 36"/>
                <a:gd name="T36" fmla="*/ 0 w 33"/>
                <a:gd name="T37"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36">
                  <a:moveTo>
                    <a:pt x="0" y="14"/>
                  </a:moveTo>
                  <a:cubicBezTo>
                    <a:pt x="1" y="14"/>
                    <a:pt x="2" y="13"/>
                    <a:pt x="4" y="14"/>
                  </a:cubicBezTo>
                  <a:cubicBezTo>
                    <a:pt x="5" y="14"/>
                    <a:pt x="5" y="13"/>
                    <a:pt x="6" y="12"/>
                  </a:cubicBezTo>
                  <a:cubicBezTo>
                    <a:pt x="7" y="9"/>
                    <a:pt x="10" y="6"/>
                    <a:pt x="14" y="6"/>
                  </a:cubicBezTo>
                  <a:cubicBezTo>
                    <a:pt x="16" y="5"/>
                    <a:pt x="17" y="5"/>
                    <a:pt x="19" y="6"/>
                  </a:cubicBezTo>
                  <a:cubicBezTo>
                    <a:pt x="20" y="6"/>
                    <a:pt x="22" y="7"/>
                    <a:pt x="23" y="7"/>
                  </a:cubicBezTo>
                  <a:cubicBezTo>
                    <a:pt x="26" y="9"/>
                    <a:pt x="28" y="13"/>
                    <a:pt x="28" y="17"/>
                  </a:cubicBezTo>
                  <a:cubicBezTo>
                    <a:pt x="28" y="18"/>
                    <a:pt x="28" y="20"/>
                    <a:pt x="28" y="21"/>
                  </a:cubicBezTo>
                  <a:cubicBezTo>
                    <a:pt x="27" y="25"/>
                    <a:pt x="24" y="28"/>
                    <a:pt x="20" y="29"/>
                  </a:cubicBezTo>
                  <a:cubicBezTo>
                    <a:pt x="15" y="31"/>
                    <a:pt x="9" y="29"/>
                    <a:pt x="7" y="24"/>
                  </a:cubicBezTo>
                  <a:cubicBezTo>
                    <a:pt x="5" y="22"/>
                    <a:pt x="4" y="21"/>
                    <a:pt x="2" y="22"/>
                  </a:cubicBezTo>
                  <a:cubicBezTo>
                    <a:pt x="1" y="22"/>
                    <a:pt x="1" y="22"/>
                    <a:pt x="0" y="22"/>
                  </a:cubicBezTo>
                  <a:cubicBezTo>
                    <a:pt x="2" y="30"/>
                    <a:pt x="10" y="36"/>
                    <a:pt x="19" y="35"/>
                  </a:cubicBezTo>
                  <a:cubicBezTo>
                    <a:pt x="25" y="34"/>
                    <a:pt x="31" y="29"/>
                    <a:pt x="33" y="22"/>
                  </a:cubicBezTo>
                  <a:cubicBezTo>
                    <a:pt x="33" y="21"/>
                    <a:pt x="33" y="19"/>
                    <a:pt x="33" y="17"/>
                  </a:cubicBezTo>
                  <a:cubicBezTo>
                    <a:pt x="33" y="14"/>
                    <a:pt x="32" y="12"/>
                    <a:pt x="31" y="9"/>
                  </a:cubicBezTo>
                  <a:cubicBezTo>
                    <a:pt x="28" y="4"/>
                    <a:pt x="23" y="0"/>
                    <a:pt x="16" y="0"/>
                  </a:cubicBezTo>
                  <a:cubicBezTo>
                    <a:pt x="13" y="0"/>
                    <a:pt x="9" y="2"/>
                    <a:pt x="6" y="4"/>
                  </a:cubicBezTo>
                  <a:cubicBezTo>
                    <a:pt x="3" y="7"/>
                    <a:pt x="0" y="1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4" name="Freeform 72">
              <a:extLst>
                <a:ext uri="{FF2B5EF4-FFF2-40B4-BE49-F238E27FC236}">
                  <a16:creationId xmlns:a16="http://schemas.microsoft.com/office/drawing/2014/main" id="{14CD821D-47B0-47BB-9C0C-289BAB575C8C}"/>
                </a:ext>
              </a:extLst>
            </p:cNvPr>
            <p:cNvSpPr>
              <a:spLocks/>
            </p:cNvSpPr>
            <p:nvPr/>
          </p:nvSpPr>
          <p:spPr bwMode="auto">
            <a:xfrm>
              <a:off x="3341" y="2157"/>
              <a:ext cx="45" cy="49"/>
            </a:xfrm>
            <a:custGeom>
              <a:avLst/>
              <a:gdLst>
                <a:gd name="T0" fmla="*/ 8 w 39"/>
                <a:gd name="T1" fmla="*/ 4 h 42"/>
                <a:gd name="T2" fmla="*/ 13 w 39"/>
                <a:gd name="T3" fmla="*/ 4 h 42"/>
                <a:gd name="T4" fmla="*/ 15 w 39"/>
                <a:gd name="T5" fmla="*/ 8 h 42"/>
                <a:gd name="T6" fmla="*/ 9 w 39"/>
                <a:gd name="T7" fmla="*/ 26 h 42"/>
                <a:gd name="T8" fmla="*/ 1 w 39"/>
                <a:gd name="T9" fmla="*/ 37 h 42"/>
                <a:gd name="T10" fmla="*/ 1 w 39"/>
                <a:gd name="T11" fmla="*/ 38 h 42"/>
                <a:gd name="T12" fmla="*/ 0 w 39"/>
                <a:gd name="T13" fmla="*/ 40 h 42"/>
                <a:gd name="T14" fmla="*/ 2 w 39"/>
                <a:gd name="T15" fmla="*/ 42 h 42"/>
                <a:gd name="T16" fmla="*/ 3 w 39"/>
                <a:gd name="T17" fmla="*/ 41 h 42"/>
                <a:gd name="T18" fmla="*/ 5 w 39"/>
                <a:gd name="T19" fmla="*/ 38 h 42"/>
                <a:gd name="T20" fmla="*/ 13 w 39"/>
                <a:gd name="T21" fmla="*/ 25 h 42"/>
                <a:gd name="T22" fmla="*/ 15 w 39"/>
                <a:gd name="T23" fmla="*/ 20 h 42"/>
                <a:gd name="T24" fmla="*/ 17 w 39"/>
                <a:gd name="T25" fmla="*/ 18 h 42"/>
                <a:gd name="T26" fmla="*/ 30 w 39"/>
                <a:gd name="T27" fmla="*/ 18 h 42"/>
                <a:gd name="T28" fmla="*/ 34 w 39"/>
                <a:gd name="T29" fmla="*/ 18 h 42"/>
                <a:gd name="T30" fmla="*/ 32 w 39"/>
                <a:gd name="T31" fmla="*/ 25 h 42"/>
                <a:gd name="T32" fmla="*/ 30 w 39"/>
                <a:gd name="T33" fmla="*/ 30 h 42"/>
                <a:gd name="T34" fmla="*/ 33 w 39"/>
                <a:gd name="T35" fmla="*/ 31 h 42"/>
                <a:gd name="T36" fmla="*/ 35 w 39"/>
                <a:gd name="T37" fmla="*/ 25 h 42"/>
                <a:gd name="T38" fmla="*/ 39 w 39"/>
                <a:gd name="T39" fmla="*/ 14 h 42"/>
                <a:gd name="T40" fmla="*/ 17 w 39"/>
                <a:gd name="T41" fmla="*/ 14 h 42"/>
                <a:gd name="T42" fmla="*/ 19 w 39"/>
                <a:gd name="T43" fmla="*/ 8 h 42"/>
                <a:gd name="T44" fmla="*/ 14 w 39"/>
                <a:gd name="T45" fmla="*/ 1 h 42"/>
                <a:gd name="T46" fmla="*/ 10 w 39"/>
                <a:gd name="T47" fmla="*/ 0 h 42"/>
                <a:gd name="T48" fmla="*/ 7 w 39"/>
                <a:gd name="T49" fmla="*/ 4 h 42"/>
                <a:gd name="T50" fmla="*/ 8 w 39"/>
                <a:gd name="T51"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42">
                  <a:moveTo>
                    <a:pt x="8" y="4"/>
                  </a:moveTo>
                  <a:cubicBezTo>
                    <a:pt x="9" y="4"/>
                    <a:pt x="11" y="4"/>
                    <a:pt x="13" y="4"/>
                  </a:cubicBezTo>
                  <a:cubicBezTo>
                    <a:pt x="15" y="4"/>
                    <a:pt x="16" y="6"/>
                    <a:pt x="15" y="8"/>
                  </a:cubicBezTo>
                  <a:cubicBezTo>
                    <a:pt x="14" y="14"/>
                    <a:pt x="12" y="20"/>
                    <a:pt x="9" y="26"/>
                  </a:cubicBezTo>
                  <a:cubicBezTo>
                    <a:pt x="7" y="30"/>
                    <a:pt x="4" y="34"/>
                    <a:pt x="1" y="37"/>
                  </a:cubicBezTo>
                  <a:cubicBezTo>
                    <a:pt x="1" y="38"/>
                    <a:pt x="1" y="38"/>
                    <a:pt x="1" y="38"/>
                  </a:cubicBezTo>
                  <a:cubicBezTo>
                    <a:pt x="0" y="39"/>
                    <a:pt x="0" y="39"/>
                    <a:pt x="0" y="40"/>
                  </a:cubicBezTo>
                  <a:cubicBezTo>
                    <a:pt x="1" y="41"/>
                    <a:pt x="1" y="41"/>
                    <a:pt x="2" y="42"/>
                  </a:cubicBezTo>
                  <a:cubicBezTo>
                    <a:pt x="2" y="42"/>
                    <a:pt x="3" y="42"/>
                    <a:pt x="3" y="41"/>
                  </a:cubicBezTo>
                  <a:cubicBezTo>
                    <a:pt x="4" y="40"/>
                    <a:pt x="5" y="39"/>
                    <a:pt x="5" y="38"/>
                  </a:cubicBezTo>
                  <a:cubicBezTo>
                    <a:pt x="8" y="34"/>
                    <a:pt x="11" y="30"/>
                    <a:pt x="13" y="25"/>
                  </a:cubicBezTo>
                  <a:cubicBezTo>
                    <a:pt x="14" y="23"/>
                    <a:pt x="15" y="22"/>
                    <a:pt x="15" y="20"/>
                  </a:cubicBezTo>
                  <a:cubicBezTo>
                    <a:pt x="16" y="19"/>
                    <a:pt x="16" y="18"/>
                    <a:pt x="17" y="18"/>
                  </a:cubicBezTo>
                  <a:cubicBezTo>
                    <a:pt x="22" y="18"/>
                    <a:pt x="26" y="18"/>
                    <a:pt x="30" y="18"/>
                  </a:cubicBezTo>
                  <a:cubicBezTo>
                    <a:pt x="31" y="18"/>
                    <a:pt x="33" y="18"/>
                    <a:pt x="34" y="18"/>
                  </a:cubicBezTo>
                  <a:cubicBezTo>
                    <a:pt x="33" y="21"/>
                    <a:pt x="32" y="23"/>
                    <a:pt x="32" y="25"/>
                  </a:cubicBezTo>
                  <a:cubicBezTo>
                    <a:pt x="31" y="27"/>
                    <a:pt x="31" y="28"/>
                    <a:pt x="30" y="30"/>
                  </a:cubicBezTo>
                  <a:cubicBezTo>
                    <a:pt x="31" y="30"/>
                    <a:pt x="32" y="31"/>
                    <a:pt x="33" y="31"/>
                  </a:cubicBezTo>
                  <a:cubicBezTo>
                    <a:pt x="34" y="29"/>
                    <a:pt x="35" y="27"/>
                    <a:pt x="35" y="25"/>
                  </a:cubicBezTo>
                  <a:cubicBezTo>
                    <a:pt x="37" y="22"/>
                    <a:pt x="38" y="18"/>
                    <a:pt x="39" y="14"/>
                  </a:cubicBezTo>
                  <a:cubicBezTo>
                    <a:pt x="32" y="14"/>
                    <a:pt x="24" y="14"/>
                    <a:pt x="17" y="14"/>
                  </a:cubicBezTo>
                  <a:cubicBezTo>
                    <a:pt x="18" y="12"/>
                    <a:pt x="18" y="10"/>
                    <a:pt x="19" y="8"/>
                  </a:cubicBezTo>
                  <a:cubicBezTo>
                    <a:pt x="20" y="4"/>
                    <a:pt x="17" y="1"/>
                    <a:pt x="14" y="1"/>
                  </a:cubicBezTo>
                  <a:cubicBezTo>
                    <a:pt x="12" y="0"/>
                    <a:pt x="11" y="0"/>
                    <a:pt x="10" y="0"/>
                  </a:cubicBezTo>
                  <a:cubicBezTo>
                    <a:pt x="7" y="0"/>
                    <a:pt x="7" y="0"/>
                    <a:pt x="7" y="4"/>
                  </a:cubicBezTo>
                  <a:cubicBezTo>
                    <a:pt x="7" y="4"/>
                    <a:pt x="8"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5" name="Freeform 73">
              <a:extLst>
                <a:ext uri="{FF2B5EF4-FFF2-40B4-BE49-F238E27FC236}">
                  <a16:creationId xmlns:a16="http://schemas.microsoft.com/office/drawing/2014/main" id="{8305511F-F3F5-47B7-B8B7-06CD21897BB2}"/>
                </a:ext>
              </a:extLst>
            </p:cNvPr>
            <p:cNvSpPr>
              <a:spLocks/>
            </p:cNvSpPr>
            <p:nvPr/>
          </p:nvSpPr>
          <p:spPr bwMode="auto">
            <a:xfrm>
              <a:off x="3366" y="2194"/>
              <a:ext cx="18" cy="17"/>
            </a:xfrm>
            <a:custGeom>
              <a:avLst/>
              <a:gdLst>
                <a:gd name="T0" fmla="*/ 4 w 15"/>
                <a:gd name="T1" fmla="*/ 5 h 14"/>
                <a:gd name="T2" fmla="*/ 8 w 15"/>
                <a:gd name="T3" fmla="*/ 4 h 14"/>
                <a:gd name="T4" fmla="*/ 10 w 15"/>
                <a:gd name="T5" fmla="*/ 5 h 14"/>
                <a:gd name="T6" fmla="*/ 11 w 15"/>
                <a:gd name="T7" fmla="*/ 8 h 14"/>
                <a:gd name="T8" fmla="*/ 12 w 15"/>
                <a:gd name="T9" fmla="*/ 12 h 14"/>
                <a:gd name="T10" fmla="*/ 14 w 15"/>
                <a:gd name="T11" fmla="*/ 6 h 14"/>
                <a:gd name="T12" fmla="*/ 13 w 15"/>
                <a:gd name="T13" fmla="*/ 4 h 14"/>
                <a:gd name="T14" fmla="*/ 5 w 15"/>
                <a:gd name="T15" fmla="*/ 1 h 14"/>
                <a:gd name="T16" fmla="*/ 0 w 15"/>
                <a:gd name="T17" fmla="*/ 5 h 14"/>
                <a:gd name="T18" fmla="*/ 0 w 15"/>
                <a:gd name="T19" fmla="*/ 8 h 14"/>
                <a:gd name="T20" fmla="*/ 7 w 15"/>
                <a:gd name="T21" fmla="*/ 14 h 14"/>
                <a:gd name="T22" fmla="*/ 5 w 15"/>
                <a:gd name="T23" fmla="*/ 10 h 14"/>
                <a:gd name="T24" fmla="*/ 4 w 15"/>
                <a:gd name="T25" fmla="*/ 6 h 14"/>
                <a:gd name="T26" fmla="*/ 4 w 15"/>
                <a:gd name="T2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4">
                  <a:moveTo>
                    <a:pt x="4" y="5"/>
                  </a:moveTo>
                  <a:cubicBezTo>
                    <a:pt x="5" y="4"/>
                    <a:pt x="7" y="4"/>
                    <a:pt x="8" y="4"/>
                  </a:cubicBezTo>
                  <a:cubicBezTo>
                    <a:pt x="9" y="4"/>
                    <a:pt x="10" y="5"/>
                    <a:pt x="10" y="5"/>
                  </a:cubicBezTo>
                  <a:cubicBezTo>
                    <a:pt x="11" y="6"/>
                    <a:pt x="11" y="7"/>
                    <a:pt x="11" y="8"/>
                  </a:cubicBezTo>
                  <a:cubicBezTo>
                    <a:pt x="11" y="9"/>
                    <a:pt x="12" y="11"/>
                    <a:pt x="12" y="12"/>
                  </a:cubicBezTo>
                  <a:cubicBezTo>
                    <a:pt x="14" y="10"/>
                    <a:pt x="15" y="8"/>
                    <a:pt x="14" y="6"/>
                  </a:cubicBezTo>
                  <a:cubicBezTo>
                    <a:pt x="14" y="5"/>
                    <a:pt x="14" y="4"/>
                    <a:pt x="13" y="4"/>
                  </a:cubicBezTo>
                  <a:cubicBezTo>
                    <a:pt x="12" y="1"/>
                    <a:pt x="8" y="0"/>
                    <a:pt x="5" y="1"/>
                  </a:cubicBezTo>
                  <a:cubicBezTo>
                    <a:pt x="3" y="2"/>
                    <a:pt x="1" y="3"/>
                    <a:pt x="0" y="5"/>
                  </a:cubicBezTo>
                  <a:cubicBezTo>
                    <a:pt x="0" y="6"/>
                    <a:pt x="0" y="7"/>
                    <a:pt x="0" y="8"/>
                  </a:cubicBezTo>
                  <a:cubicBezTo>
                    <a:pt x="1" y="12"/>
                    <a:pt x="3" y="14"/>
                    <a:pt x="7" y="14"/>
                  </a:cubicBezTo>
                  <a:cubicBezTo>
                    <a:pt x="6" y="13"/>
                    <a:pt x="6" y="11"/>
                    <a:pt x="5" y="10"/>
                  </a:cubicBezTo>
                  <a:cubicBezTo>
                    <a:pt x="3" y="9"/>
                    <a:pt x="3" y="7"/>
                    <a:pt x="4" y="6"/>
                  </a:cubicBezTo>
                  <a:cubicBezTo>
                    <a:pt x="4" y="5"/>
                    <a:pt x="4"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6" name="Freeform 74">
              <a:extLst>
                <a:ext uri="{FF2B5EF4-FFF2-40B4-BE49-F238E27FC236}">
                  <a16:creationId xmlns:a16="http://schemas.microsoft.com/office/drawing/2014/main" id="{68EED488-9FCB-4ABE-899F-8BA3BFBCC5D2}"/>
                </a:ext>
              </a:extLst>
            </p:cNvPr>
            <p:cNvSpPr>
              <a:spLocks/>
            </p:cNvSpPr>
            <p:nvPr/>
          </p:nvSpPr>
          <p:spPr bwMode="auto">
            <a:xfrm>
              <a:off x="3384" y="2201"/>
              <a:ext cx="21" cy="5"/>
            </a:xfrm>
            <a:custGeom>
              <a:avLst/>
              <a:gdLst>
                <a:gd name="T0" fmla="*/ 18 w 18"/>
                <a:gd name="T1" fmla="*/ 2 h 4"/>
                <a:gd name="T2" fmla="*/ 18 w 18"/>
                <a:gd name="T3" fmla="*/ 0 h 4"/>
                <a:gd name="T4" fmla="*/ 18 w 18"/>
                <a:gd name="T5" fmla="*/ 0 h 4"/>
                <a:gd name="T6" fmla="*/ 4 w 18"/>
                <a:gd name="T7" fmla="*/ 0 h 4"/>
                <a:gd name="T8" fmla="*/ 0 w 18"/>
                <a:gd name="T9" fmla="*/ 0 h 4"/>
                <a:gd name="T10" fmla="*/ 0 w 18"/>
                <a:gd name="T11" fmla="*/ 4 h 4"/>
                <a:gd name="T12" fmla="*/ 2 w 18"/>
                <a:gd name="T13" fmla="*/ 4 h 4"/>
                <a:gd name="T14" fmla="*/ 15 w 18"/>
                <a:gd name="T15" fmla="*/ 4 h 4"/>
                <a:gd name="T16" fmla="*/ 18 w 18"/>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4">
                  <a:moveTo>
                    <a:pt x="18" y="2"/>
                  </a:moveTo>
                  <a:cubicBezTo>
                    <a:pt x="18" y="2"/>
                    <a:pt x="18" y="1"/>
                    <a:pt x="18" y="0"/>
                  </a:cubicBezTo>
                  <a:cubicBezTo>
                    <a:pt x="18" y="0"/>
                    <a:pt x="18" y="0"/>
                    <a:pt x="18" y="0"/>
                  </a:cubicBezTo>
                  <a:cubicBezTo>
                    <a:pt x="13" y="0"/>
                    <a:pt x="9" y="0"/>
                    <a:pt x="4" y="0"/>
                  </a:cubicBezTo>
                  <a:cubicBezTo>
                    <a:pt x="3" y="0"/>
                    <a:pt x="1" y="0"/>
                    <a:pt x="0" y="0"/>
                  </a:cubicBezTo>
                  <a:cubicBezTo>
                    <a:pt x="0" y="1"/>
                    <a:pt x="0" y="2"/>
                    <a:pt x="0" y="4"/>
                  </a:cubicBezTo>
                  <a:cubicBezTo>
                    <a:pt x="1" y="4"/>
                    <a:pt x="1" y="4"/>
                    <a:pt x="2" y="4"/>
                  </a:cubicBezTo>
                  <a:cubicBezTo>
                    <a:pt x="6" y="4"/>
                    <a:pt x="11" y="4"/>
                    <a:pt x="15" y="4"/>
                  </a:cubicBezTo>
                  <a:cubicBezTo>
                    <a:pt x="17" y="4"/>
                    <a:pt x="18" y="4"/>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7" name="Freeform 75">
              <a:extLst>
                <a:ext uri="{FF2B5EF4-FFF2-40B4-BE49-F238E27FC236}">
                  <a16:creationId xmlns:a16="http://schemas.microsoft.com/office/drawing/2014/main" id="{964E44FE-18FF-4197-9C18-E2168FE5A73D}"/>
                </a:ext>
              </a:extLst>
            </p:cNvPr>
            <p:cNvSpPr>
              <a:spLocks/>
            </p:cNvSpPr>
            <p:nvPr/>
          </p:nvSpPr>
          <p:spPr bwMode="auto">
            <a:xfrm>
              <a:off x="3374" y="2167"/>
              <a:ext cx="19" cy="7"/>
            </a:xfrm>
            <a:custGeom>
              <a:avLst/>
              <a:gdLst>
                <a:gd name="T0" fmla="*/ 2 w 16"/>
                <a:gd name="T1" fmla="*/ 5 h 6"/>
                <a:gd name="T2" fmla="*/ 14 w 16"/>
                <a:gd name="T3" fmla="*/ 6 h 6"/>
                <a:gd name="T4" fmla="*/ 16 w 16"/>
                <a:gd name="T5" fmla="*/ 5 h 6"/>
                <a:gd name="T6" fmla="*/ 16 w 16"/>
                <a:gd name="T7" fmla="*/ 3 h 6"/>
                <a:gd name="T8" fmla="*/ 14 w 16"/>
                <a:gd name="T9" fmla="*/ 0 h 6"/>
                <a:gd name="T10" fmla="*/ 8 w 16"/>
                <a:gd name="T11" fmla="*/ 0 h 6"/>
                <a:gd name="T12" fmla="*/ 2 w 16"/>
                <a:gd name="T13" fmla="*/ 0 h 6"/>
                <a:gd name="T14" fmla="*/ 0 w 16"/>
                <a:gd name="T15" fmla="*/ 2 h 6"/>
                <a:gd name="T16" fmla="*/ 2 w 16"/>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6">
                  <a:moveTo>
                    <a:pt x="2" y="5"/>
                  </a:moveTo>
                  <a:cubicBezTo>
                    <a:pt x="6" y="5"/>
                    <a:pt x="10" y="6"/>
                    <a:pt x="14" y="6"/>
                  </a:cubicBezTo>
                  <a:cubicBezTo>
                    <a:pt x="15" y="6"/>
                    <a:pt x="15" y="6"/>
                    <a:pt x="16" y="5"/>
                  </a:cubicBezTo>
                  <a:cubicBezTo>
                    <a:pt x="16" y="4"/>
                    <a:pt x="16" y="3"/>
                    <a:pt x="16" y="3"/>
                  </a:cubicBezTo>
                  <a:cubicBezTo>
                    <a:pt x="16" y="1"/>
                    <a:pt x="16" y="0"/>
                    <a:pt x="14" y="0"/>
                  </a:cubicBezTo>
                  <a:cubicBezTo>
                    <a:pt x="12" y="0"/>
                    <a:pt x="10" y="0"/>
                    <a:pt x="8" y="0"/>
                  </a:cubicBezTo>
                  <a:cubicBezTo>
                    <a:pt x="6" y="0"/>
                    <a:pt x="4" y="0"/>
                    <a:pt x="2" y="0"/>
                  </a:cubicBezTo>
                  <a:cubicBezTo>
                    <a:pt x="1" y="0"/>
                    <a:pt x="0" y="1"/>
                    <a:pt x="0" y="2"/>
                  </a:cubicBezTo>
                  <a:cubicBezTo>
                    <a:pt x="0" y="3"/>
                    <a:pt x="0"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8" name="Freeform 76">
              <a:extLst>
                <a:ext uri="{FF2B5EF4-FFF2-40B4-BE49-F238E27FC236}">
                  <a16:creationId xmlns:a16="http://schemas.microsoft.com/office/drawing/2014/main" id="{14D2958D-24B3-4092-99D5-632D87B58167}"/>
                </a:ext>
              </a:extLst>
            </p:cNvPr>
            <p:cNvSpPr>
              <a:spLocks/>
            </p:cNvSpPr>
            <p:nvPr/>
          </p:nvSpPr>
          <p:spPr bwMode="auto">
            <a:xfrm>
              <a:off x="3372" y="2201"/>
              <a:ext cx="12" cy="17"/>
            </a:xfrm>
            <a:custGeom>
              <a:avLst/>
              <a:gdLst>
                <a:gd name="T0" fmla="*/ 10 w 10"/>
                <a:gd name="T1" fmla="*/ 11 h 14"/>
                <a:gd name="T2" fmla="*/ 6 w 10"/>
                <a:gd name="T3" fmla="*/ 8 h 14"/>
                <a:gd name="T4" fmla="*/ 3 w 10"/>
                <a:gd name="T5" fmla="*/ 2 h 14"/>
                <a:gd name="T6" fmla="*/ 1 w 10"/>
                <a:gd name="T7" fmla="*/ 0 h 14"/>
                <a:gd name="T8" fmla="*/ 1 w 10"/>
                <a:gd name="T9" fmla="*/ 2 h 14"/>
                <a:gd name="T10" fmla="*/ 5 w 10"/>
                <a:gd name="T11" fmla="*/ 11 h 14"/>
                <a:gd name="T12" fmla="*/ 2 w 10"/>
                <a:gd name="T13" fmla="*/ 11 h 14"/>
                <a:gd name="T14" fmla="*/ 2 w 10"/>
                <a:gd name="T15" fmla="*/ 14 h 14"/>
                <a:gd name="T16" fmla="*/ 10 w 10"/>
                <a:gd name="T17" fmla="*/ 14 h 14"/>
                <a:gd name="T18" fmla="*/ 10 w 10"/>
                <a:gd name="T19"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1"/>
                  </a:moveTo>
                  <a:cubicBezTo>
                    <a:pt x="7" y="12"/>
                    <a:pt x="7" y="10"/>
                    <a:pt x="6" y="8"/>
                  </a:cubicBezTo>
                  <a:cubicBezTo>
                    <a:pt x="5" y="6"/>
                    <a:pt x="4" y="4"/>
                    <a:pt x="3" y="2"/>
                  </a:cubicBezTo>
                  <a:cubicBezTo>
                    <a:pt x="3" y="1"/>
                    <a:pt x="3" y="0"/>
                    <a:pt x="1" y="0"/>
                  </a:cubicBezTo>
                  <a:cubicBezTo>
                    <a:pt x="0" y="1"/>
                    <a:pt x="1" y="2"/>
                    <a:pt x="1" y="2"/>
                  </a:cubicBezTo>
                  <a:cubicBezTo>
                    <a:pt x="2" y="5"/>
                    <a:pt x="3" y="8"/>
                    <a:pt x="5" y="11"/>
                  </a:cubicBezTo>
                  <a:cubicBezTo>
                    <a:pt x="4" y="11"/>
                    <a:pt x="3" y="11"/>
                    <a:pt x="2" y="11"/>
                  </a:cubicBezTo>
                  <a:cubicBezTo>
                    <a:pt x="2" y="12"/>
                    <a:pt x="2" y="13"/>
                    <a:pt x="2" y="14"/>
                  </a:cubicBezTo>
                  <a:cubicBezTo>
                    <a:pt x="5" y="14"/>
                    <a:pt x="7" y="14"/>
                    <a:pt x="10" y="14"/>
                  </a:cubicBezTo>
                  <a:cubicBezTo>
                    <a:pt x="10" y="13"/>
                    <a:pt x="10" y="12"/>
                    <a:pt x="1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39" name="Oval 77">
              <a:extLst>
                <a:ext uri="{FF2B5EF4-FFF2-40B4-BE49-F238E27FC236}">
                  <a16:creationId xmlns:a16="http://schemas.microsoft.com/office/drawing/2014/main" id="{9237E313-B86E-4EA5-8879-3B75E3E84B6D}"/>
                </a:ext>
              </a:extLst>
            </p:cNvPr>
            <p:cNvSpPr>
              <a:spLocks noChangeArrowheads="1"/>
            </p:cNvSpPr>
            <p:nvPr/>
          </p:nvSpPr>
          <p:spPr bwMode="auto">
            <a:xfrm>
              <a:off x="3464" y="2549"/>
              <a:ext cx="13" cy="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0" name="Oval 78">
              <a:extLst>
                <a:ext uri="{FF2B5EF4-FFF2-40B4-BE49-F238E27FC236}">
                  <a16:creationId xmlns:a16="http://schemas.microsoft.com/office/drawing/2014/main" id="{D4DDED78-672B-4314-A593-F160099E9F9D}"/>
                </a:ext>
              </a:extLst>
            </p:cNvPr>
            <p:cNvSpPr>
              <a:spLocks noChangeArrowheads="1"/>
            </p:cNvSpPr>
            <p:nvPr/>
          </p:nvSpPr>
          <p:spPr bwMode="auto">
            <a:xfrm>
              <a:off x="3534" y="2549"/>
              <a:ext cx="13" cy="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1" name="Freeform 79">
              <a:extLst>
                <a:ext uri="{FF2B5EF4-FFF2-40B4-BE49-F238E27FC236}">
                  <a16:creationId xmlns:a16="http://schemas.microsoft.com/office/drawing/2014/main" id="{78080C58-CDBC-4358-BD79-40CF90E7213F}"/>
                </a:ext>
              </a:extLst>
            </p:cNvPr>
            <p:cNvSpPr>
              <a:spLocks noEditPoints="1"/>
            </p:cNvSpPr>
            <p:nvPr/>
          </p:nvSpPr>
          <p:spPr bwMode="auto">
            <a:xfrm>
              <a:off x="3443" y="2507"/>
              <a:ext cx="125" cy="47"/>
            </a:xfrm>
            <a:custGeom>
              <a:avLst/>
              <a:gdLst>
                <a:gd name="T0" fmla="*/ 93 w 107"/>
                <a:gd name="T1" fmla="*/ 0 h 40"/>
                <a:gd name="T2" fmla="*/ 53 w 107"/>
                <a:gd name="T3" fmla="*/ 0 h 40"/>
                <a:gd name="T4" fmla="*/ 3 w 107"/>
                <a:gd name="T5" fmla="*/ 3 h 40"/>
                <a:gd name="T6" fmla="*/ 1 w 107"/>
                <a:gd name="T7" fmla="*/ 40 h 40"/>
                <a:gd name="T8" fmla="*/ 16 w 107"/>
                <a:gd name="T9" fmla="*/ 40 h 40"/>
                <a:gd name="T10" fmla="*/ 31 w 107"/>
                <a:gd name="T11" fmla="*/ 40 h 40"/>
                <a:gd name="T12" fmla="*/ 75 w 107"/>
                <a:gd name="T13" fmla="*/ 40 h 40"/>
                <a:gd name="T14" fmla="*/ 90 w 107"/>
                <a:gd name="T15" fmla="*/ 40 h 40"/>
                <a:gd name="T16" fmla="*/ 107 w 107"/>
                <a:gd name="T17" fmla="*/ 40 h 40"/>
                <a:gd name="T18" fmla="*/ 105 w 107"/>
                <a:gd name="T19" fmla="*/ 0 h 40"/>
                <a:gd name="T20" fmla="*/ 32 w 107"/>
                <a:gd name="T21" fmla="*/ 5 h 40"/>
                <a:gd name="T22" fmla="*/ 24 w 107"/>
                <a:gd name="T23" fmla="*/ 18 h 40"/>
                <a:gd name="T24" fmla="*/ 8 w 107"/>
                <a:gd name="T25" fmla="*/ 35 h 40"/>
                <a:gd name="T26" fmla="*/ 16 w 107"/>
                <a:gd name="T27" fmla="*/ 5 h 40"/>
                <a:gd name="T28" fmla="*/ 8 w 107"/>
                <a:gd name="T29" fmla="*/ 35 h 40"/>
                <a:gd name="T30" fmla="*/ 35 w 107"/>
                <a:gd name="T31" fmla="*/ 5 h 40"/>
                <a:gd name="T32" fmla="*/ 43 w 107"/>
                <a:gd name="T33" fmla="*/ 12 h 40"/>
                <a:gd name="T34" fmla="*/ 37 w 107"/>
                <a:gd name="T35" fmla="*/ 18 h 40"/>
                <a:gd name="T36" fmla="*/ 55 w 107"/>
                <a:gd name="T37" fmla="*/ 35 h 40"/>
                <a:gd name="T38" fmla="*/ 47 w 107"/>
                <a:gd name="T39" fmla="*/ 28 h 40"/>
                <a:gd name="T40" fmla="*/ 47 w 107"/>
                <a:gd name="T41" fmla="*/ 5 h 40"/>
                <a:gd name="T42" fmla="*/ 55 w 107"/>
                <a:gd name="T43" fmla="*/ 5 h 40"/>
                <a:gd name="T44" fmla="*/ 55 w 107"/>
                <a:gd name="T45" fmla="*/ 35 h 40"/>
                <a:gd name="T46" fmla="*/ 57 w 107"/>
                <a:gd name="T47" fmla="*/ 35 h 40"/>
                <a:gd name="T48" fmla="*/ 57 w 107"/>
                <a:gd name="T49" fmla="*/ 5 h 40"/>
                <a:gd name="T50" fmla="*/ 65 w 107"/>
                <a:gd name="T51" fmla="*/ 8 h 40"/>
                <a:gd name="T52" fmla="*/ 80 w 107"/>
                <a:gd name="T53" fmla="*/ 18 h 40"/>
                <a:gd name="T54" fmla="*/ 72 w 107"/>
                <a:gd name="T55" fmla="*/ 5 h 40"/>
                <a:gd name="T56" fmla="*/ 80 w 107"/>
                <a:gd name="T57" fmla="*/ 18 h 40"/>
                <a:gd name="T58" fmla="*/ 83 w 107"/>
                <a:gd name="T59" fmla="*/ 18 h 40"/>
                <a:gd name="T60" fmla="*/ 91 w 107"/>
                <a:gd name="T61" fmla="*/ 5 h 40"/>
                <a:gd name="T62" fmla="*/ 101 w 107"/>
                <a:gd name="T63" fmla="*/ 18 h 40"/>
                <a:gd name="T64" fmla="*/ 93 w 107"/>
                <a:gd name="T65" fmla="*/ 18 h 40"/>
                <a:gd name="T66" fmla="*/ 95 w 107"/>
                <a:gd name="T67" fmla="*/ 5 h 40"/>
                <a:gd name="T68" fmla="*/ 101 w 107"/>
                <a:gd name="T69"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7" h="40">
                  <a:moveTo>
                    <a:pt x="105" y="0"/>
                  </a:moveTo>
                  <a:cubicBezTo>
                    <a:pt x="101" y="0"/>
                    <a:pt x="97" y="0"/>
                    <a:pt x="93" y="0"/>
                  </a:cubicBezTo>
                  <a:cubicBezTo>
                    <a:pt x="85" y="0"/>
                    <a:pt x="78" y="0"/>
                    <a:pt x="71" y="0"/>
                  </a:cubicBezTo>
                  <a:cubicBezTo>
                    <a:pt x="64" y="0"/>
                    <a:pt x="59" y="0"/>
                    <a:pt x="53" y="0"/>
                  </a:cubicBezTo>
                  <a:cubicBezTo>
                    <a:pt x="6" y="0"/>
                    <a:pt x="6" y="0"/>
                    <a:pt x="6" y="0"/>
                  </a:cubicBezTo>
                  <a:cubicBezTo>
                    <a:pt x="5" y="0"/>
                    <a:pt x="3" y="1"/>
                    <a:pt x="3" y="3"/>
                  </a:cubicBezTo>
                  <a:cubicBezTo>
                    <a:pt x="0" y="33"/>
                    <a:pt x="0" y="33"/>
                    <a:pt x="0" y="33"/>
                  </a:cubicBezTo>
                  <a:cubicBezTo>
                    <a:pt x="1" y="40"/>
                    <a:pt x="1" y="40"/>
                    <a:pt x="1" y="40"/>
                  </a:cubicBezTo>
                  <a:cubicBezTo>
                    <a:pt x="5" y="40"/>
                    <a:pt x="9" y="40"/>
                    <a:pt x="11" y="40"/>
                  </a:cubicBezTo>
                  <a:cubicBezTo>
                    <a:pt x="16" y="40"/>
                    <a:pt x="16" y="40"/>
                    <a:pt x="16" y="40"/>
                  </a:cubicBezTo>
                  <a:cubicBezTo>
                    <a:pt x="16" y="36"/>
                    <a:pt x="19" y="33"/>
                    <a:pt x="24" y="33"/>
                  </a:cubicBezTo>
                  <a:cubicBezTo>
                    <a:pt x="28" y="33"/>
                    <a:pt x="31" y="36"/>
                    <a:pt x="31" y="40"/>
                  </a:cubicBezTo>
                  <a:cubicBezTo>
                    <a:pt x="32" y="40"/>
                    <a:pt x="33" y="40"/>
                    <a:pt x="34" y="40"/>
                  </a:cubicBezTo>
                  <a:cubicBezTo>
                    <a:pt x="75" y="40"/>
                    <a:pt x="75" y="40"/>
                    <a:pt x="75" y="40"/>
                  </a:cubicBezTo>
                  <a:cubicBezTo>
                    <a:pt x="75" y="36"/>
                    <a:pt x="79" y="33"/>
                    <a:pt x="83" y="33"/>
                  </a:cubicBezTo>
                  <a:cubicBezTo>
                    <a:pt x="87" y="33"/>
                    <a:pt x="90" y="36"/>
                    <a:pt x="90" y="40"/>
                  </a:cubicBezTo>
                  <a:cubicBezTo>
                    <a:pt x="92" y="40"/>
                    <a:pt x="94" y="40"/>
                    <a:pt x="95" y="40"/>
                  </a:cubicBezTo>
                  <a:cubicBezTo>
                    <a:pt x="107" y="40"/>
                    <a:pt x="107" y="40"/>
                    <a:pt x="107" y="40"/>
                  </a:cubicBezTo>
                  <a:cubicBezTo>
                    <a:pt x="107" y="3"/>
                    <a:pt x="107" y="3"/>
                    <a:pt x="107" y="3"/>
                  </a:cubicBezTo>
                  <a:cubicBezTo>
                    <a:pt x="107" y="1"/>
                    <a:pt x="106" y="0"/>
                    <a:pt x="105" y="0"/>
                  </a:cubicBezTo>
                  <a:close/>
                  <a:moveTo>
                    <a:pt x="24" y="5"/>
                  </a:moveTo>
                  <a:cubicBezTo>
                    <a:pt x="32" y="5"/>
                    <a:pt x="32" y="5"/>
                    <a:pt x="32" y="5"/>
                  </a:cubicBezTo>
                  <a:cubicBezTo>
                    <a:pt x="32" y="18"/>
                    <a:pt x="32" y="18"/>
                    <a:pt x="32" y="18"/>
                  </a:cubicBezTo>
                  <a:cubicBezTo>
                    <a:pt x="24" y="18"/>
                    <a:pt x="24" y="18"/>
                    <a:pt x="24" y="18"/>
                  </a:cubicBezTo>
                  <a:cubicBezTo>
                    <a:pt x="24" y="5"/>
                    <a:pt x="24" y="5"/>
                    <a:pt x="24" y="5"/>
                  </a:cubicBezTo>
                  <a:close/>
                  <a:moveTo>
                    <a:pt x="8" y="35"/>
                  </a:moveTo>
                  <a:cubicBezTo>
                    <a:pt x="8" y="5"/>
                    <a:pt x="8" y="5"/>
                    <a:pt x="8" y="5"/>
                  </a:cubicBezTo>
                  <a:cubicBezTo>
                    <a:pt x="16" y="5"/>
                    <a:pt x="16" y="5"/>
                    <a:pt x="16" y="5"/>
                  </a:cubicBezTo>
                  <a:cubicBezTo>
                    <a:pt x="16" y="35"/>
                    <a:pt x="16" y="35"/>
                    <a:pt x="16" y="35"/>
                  </a:cubicBezTo>
                  <a:cubicBezTo>
                    <a:pt x="8" y="35"/>
                    <a:pt x="8" y="35"/>
                    <a:pt x="8" y="35"/>
                  </a:cubicBezTo>
                  <a:close/>
                  <a:moveTo>
                    <a:pt x="35" y="18"/>
                  </a:moveTo>
                  <a:cubicBezTo>
                    <a:pt x="35" y="5"/>
                    <a:pt x="35" y="5"/>
                    <a:pt x="35" y="5"/>
                  </a:cubicBezTo>
                  <a:cubicBezTo>
                    <a:pt x="43" y="5"/>
                    <a:pt x="43" y="5"/>
                    <a:pt x="43" y="5"/>
                  </a:cubicBezTo>
                  <a:cubicBezTo>
                    <a:pt x="43" y="12"/>
                    <a:pt x="43" y="12"/>
                    <a:pt x="43" y="12"/>
                  </a:cubicBezTo>
                  <a:cubicBezTo>
                    <a:pt x="43" y="18"/>
                    <a:pt x="43" y="18"/>
                    <a:pt x="43" y="18"/>
                  </a:cubicBezTo>
                  <a:cubicBezTo>
                    <a:pt x="40" y="18"/>
                    <a:pt x="38" y="18"/>
                    <a:pt x="37" y="18"/>
                  </a:cubicBezTo>
                  <a:cubicBezTo>
                    <a:pt x="35" y="18"/>
                    <a:pt x="35" y="18"/>
                    <a:pt x="35" y="18"/>
                  </a:cubicBezTo>
                  <a:close/>
                  <a:moveTo>
                    <a:pt x="55" y="35"/>
                  </a:moveTo>
                  <a:cubicBezTo>
                    <a:pt x="47" y="35"/>
                    <a:pt x="47" y="35"/>
                    <a:pt x="47" y="35"/>
                  </a:cubicBezTo>
                  <a:cubicBezTo>
                    <a:pt x="47" y="33"/>
                    <a:pt x="47" y="30"/>
                    <a:pt x="47" y="28"/>
                  </a:cubicBezTo>
                  <a:cubicBezTo>
                    <a:pt x="47" y="16"/>
                    <a:pt x="47" y="10"/>
                    <a:pt x="47" y="7"/>
                  </a:cubicBezTo>
                  <a:cubicBezTo>
                    <a:pt x="47" y="5"/>
                    <a:pt x="47" y="5"/>
                    <a:pt x="47" y="5"/>
                  </a:cubicBezTo>
                  <a:cubicBezTo>
                    <a:pt x="48" y="5"/>
                    <a:pt x="49" y="5"/>
                    <a:pt x="49" y="5"/>
                  </a:cubicBezTo>
                  <a:cubicBezTo>
                    <a:pt x="55" y="5"/>
                    <a:pt x="55" y="5"/>
                    <a:pt x="55" y="5"/>
                  </a:cubicBezTo>
                  <a:cubicBezTo>
                    <a:pt x="55" y="20"/>
                    <a:pt x="55" y="20"/>
                    <a:pt x="55" y="20"/>
                  </a:cubicBezTo>
                  <a:lnTo>
                    <a:pt x="55" y="35"/>
                  </a:lnTo>
                  <a:close/>
                  <a:moveTo>
                    <a:pt x="65" y="35"/>
                  </a:moveTo>
                  <a:cubicBezTo>
                    <a:pt x="57" y="35"/>
                    <a:pt x="57" y="35"/>
                    <a:pt x="57" y="35"/>
                  </a:cubicBezTo>
                  <a:cubicBezTo>
                    <a:pt x="57" y="28"/>
                    <a:pt x="57" y="22"/>
                    <a:pt x="57" y="18"/>
                  </a:cubicBezTo>
                  <a:cubicBezTo>
                    <a:pt x="57" y="5"/>
                    <a:pt x="57" y="5"/>
                    <a:pt x="57" y="5"/>
                  </a:cubicBezTo>
                  <a:cubicBezTo>
                    <a:pt x="65" y="5"/>
                    <a:pt x="65" y="5"/>
                    <a:pt x="65" y="5"/>
                  </a:cubicBezTo>
                  <a:cubicBezTo>
                    <a:pt x="65" y="8"/>
                    <a:pt x="65" y="8"/>
                    <a:pt x="65" y="8"/>
                  </a:cubicBezTo>
                  <a:lnTo>
                    <a:pt x="65" y="35"/>
                  </a:lnTo>
                  <a:close/>
                  <a:moveTo>
                    <a:pt x="80" y="18"/>
                  </a:moveTo>
                  <a:cubicBezTo>
                    <a:pt x="72" y="18"/>
                    <a:pt x="72" y="18"/>
                    <a:pt x="72" y="18"/>
                  </a:cubicBezTo>
                  <a:cubicBezTo>
                    <a:pt x="72" y="5"/>
                    <a:pt x="72" y="5"/>
                    <a:pt x="72" y="5"/>
                  </a:cubicBezTo>
                  <a:cubicBezTo>
                    <a:pt x="80" y="5"/>
                    <a:pt x="80" y="5"/>
                    <a:pt x="80" y="5"/>
                  </a:cubicBezTo>
                  <a:lnTo>
                    <a:pt x="80" y="18"/>
                  </a:lnTo>
                  <a:close/>
                  <a:moveTo>
                    <a:pt x="91" y="18"/>
                  </a:moveTo>
                  <a:cubicBezTo>
                    <a:pt x="83" y="18"/>
                    <a:pt x="83" y="18"/>
                    <a:pt x="83" y="18"/>
                  </a:cubicBezTo>
                  <a:cubicBezTo>
                    <a:pt x="83" y="5"/>
                    <a:pt x="83" y="5"/>
                    <a:pt x="83" y="5"/>
                  </a:cubicBezTo>
                  <a:cubicBezTo>
                    <a:pt x="91" y="5"/>
                    <a:pt x="91" y="5"/>
                    <a:pt x="91" y="5"/>
                  </a:cubicBezTo>
                  <a:lnTo>
                    <a:pt x="91" y="18"/>
                  </a:lnTo>
                  <a:close/>
                  <a:moveTo>
                    <a:pt x="101" y="18"/>
                  </a:moveTo>
                  <a:cubicBezTo>
                    <a:pt x="100" y="18"/>
                    <a:pt x="99" y="18"/>
                    <a:pt x="98" y="18"/>
                  </a:cubicBezTo>
                  <a:cubicBezTo>
                    <a:pt x="94" y="18"/>
                    <a:pt x="93" y="18"/>
                    <a:pt x="93" y="18"/>
                  </a:cubicBezTo>
                  <a:cubicBezTo>
                    <a:pt x="93" y="5"/>
                    <a:pt x="93" y="5"/>
                    <a:pt x="93" y="5"/>
                  </a:cubicBezTo>
                  <a:cubicBezTo>
                    <a:pt x="94" y="5"/>
                    <a:pt x="95" y="5"/>
                    <a:pt x="95" y="5"/>
                  </a:cubicBezTo>
                  <a:cubicBezTo>
                    <a:pt x="101" y="5"/>
                    <a:pt x="101" y="5"/>
                    <a:pt x="101" y="5"/>
                  </a:cubicBezTo>
                  <a:lnTo>
                    <a:pt x="10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2" name="Freeform 80">
              <a:extLst>
                <a:ext uri="{FF2B5EF4-FFF2-40B4-BE49-F238E27FC236}">
                  <a16:creationId xmlns:a16="http://schemas.microsoft.com/office/drawing/2014/main" id="{431B6BF8-8162-4881-8511-D61AA2CD84BB}"/>
                </a:ext>
              </a:extLst>
            </p:cNvPr>
            <p:cNvSpPr>
              <a:spLocks noEditPoints="1"/>
            </p:cNvSpPr>
            <p:nvPr/>
          </p:nvSpPr>
          <p:spPr bwMode="auto">
            <a:xfrm>
              <a:off x="3132" y="2292"/>
              <a:ext cx="101" cy="66"/>
            </a:xfrm>
            <a:custGeom>
              <a:avLst/>
              <a:gdLst>
                <a:gd name="T0" fmla="*/ 56 w 87"/>
                <a:gd name="T1" fmla="*/ 48 h 57"/>
                <a:gd name="T2" fmla="*/ 61 w 87"/>
                <a:gd name="T3" fmla="*/ 55 h 57"/>
                <a:gd name="T4" fmla="*/ 67 w 87"/>
                <a:gd name="T5" fmla="*/ 57 h 57"/>
                <a:gd name="T6" fmla="*/ 78 w 87"/>
                <a:gd name="T7" fmla="*/ 48 h 57"/>
                <a:gd name="T8" fmla="*/ 83 w 87"/>
                <a:gd name="T9" fmla="*/ 48 h 57"/>
                <a:gd name="T10" fmla="*/ 87 w 87"/>
                <a:gd name="T11" fmla="*/ 44 h 57"/>
                <a:gd name="T12" fmla="*/ 87 w 87"/>
                <a:gd name="T13" fmla="*/ 31 h 57"/>
                <a:gd name="T14" fmla="*/ 86 w 87"/>
                <a:gd name="T15" fmla="*/ 23 h 57"/>
                <a:gd name="T16" fmla="*/ 82 w 87"/>
                <a:gd name="T17" fmla="*/ 9 h 57"/>
                <a:gd name="T18" fmla="*/ 81 w 87"/>
                <a:gd name="T19" fmla="*/ 7 h 57"/>
                <a:gd name="T20" fmla="*/ 71 w 87"/>
                <a:gd name="T21" fmla="*/ 0 h 57"/>
                <a:gd name="T22" fmla="*/ 69 w 87"/>
                <a:gd name="T23" fmla="*/ 0 h 57"/>
                <a:gd name="T24" fmla="*/ 36 w 87"/>
                <a:gd name="T25" fmla="*/ 0 h 57"/>
                <a:gd name="T26" fmla="*/ 26 w 87"/>
                <a:gd name="T27" fmla="*/ 6 h 57"/>
                <a:gd name="T28" fmla="*/ 21 w 87"/>
                <a:gd name="T29" fmla="*/ 15 h 57"/>
                <a:gd name="T30" fmla="*/ 17 w 87"/>
                <a:gd name="T31" fmla="*/ 19 h 57"/>
                <a:gd name="T32" fmla="*/ 6 w 87"/>
                <a:gd name="T33" fmla="*/ 23 h 57"/>
                <a:gd name="T34" fmla="*/ 3 w 87"/>
                <a:gd name="T35" fmla="*/ 24 h 57"/>
                <a:gd name="T36" fmla="*/ 0 w 87"/>
                <a:gd name="T37" fmla="*/ 30 h 57"/>
                <a:gd name="T38" fmla="*/ 0 w 87"/>
                <a:gd name="T39" fmla="*/ 44 h 57"/>
                <a:gd name="T40" fmla="*/ 4 w 87"/>
                <a:gd name="T41" fmla="*/ 48 h 57"/>
                <a:gd name="T42" fmla="*/ 7 w 87"/>
                <a:gd name="T43" fmla="*/ 48 h 57"/>
                <a:gd name="T44" fmla="*/ 13 w 87"/>
                <a:gd name="T45" fmla="*/ 48 h 57"/>
                <a:gd name="T46" fmla="*/ 24 w 87"/>
                <a:gd name="T47" fmla="*/ 57 h 57"/>
                <a:gd name="T48" fmla="*/ 35 w 87"/>
                <a:gd name="T49" fmla="*/ 48 h 57"/>
                <a:gd name="T50" fmla="*/ 48 w 87"/>
                <a:gd name="T51" fmla="*/ 48 h 57"/>
                <a:gd name="T52" fmla="*/ 56 w 87"/>
                <a:gd name="T53" fmla="*/ 48 h 57"/>
                <a:gd name="T54" fmla="*/ 67 w 87"/>
                <a:gd name="T55" fmla="*/ 53 h 57"/>
                <a:gd name="T56" fmla="*/ 62 w 87"/>
                <a:gd name="T57" fmla="*/ 50 h 57"/>
                <a:gd name="T58" fmla="*/ 60 w 87"/>
                <a:gd name="T59" fmla="*/ 46 h 57"/>
                <a:gd name="T60" fmla="*/ 65 w 87"/>
                <a:gd name="T61" fmla="*/ 39 h 57"/>
                <a:gd name="T62" fmla="*/ 67 w 87"/>
                <a:gd name="T63" fmla="*/ 39 h 57"/>
                <a:gd name="T64" fmla="*/ 74 w 87"/>
                <a:gd name="T65" fmla="*/ 46 h 57"/>
                <a:gd name="T66" fmla="*/ 67 w 87"/>
                <a:gd name="T67" fmla="*/ 53 h 57"/>
                <a:gd name="T68" fmla="*/ 57 w 87"/>
                <a:gd name="T69" fmla="*/ 9 h 57"/>
                <a:gd name="T70" fmla="*/ 58 w 87"/>
                <a:gd name="T71" fmla="*/ 8 h 57"/>
                <a:gd name="T72" fmla="*/ 64 w 87"/>
                <a:gd name="T73" fmla="*/ 8 h 57"/>
                <a:gd name="T74" fmla="*/ 71 w 87"/>
                <a:gd name="T75" fmla="*/ 8 h 57"/>
                <a:gd name="T76" fmla="*/ 72 w 87"/>
                <a:gd name="T77" fmla="*/ 9 h 57"/>
                <a:gd name="T78" fmla="*/ 75 w 87"/>
                <a:gd name="T79" fmla="*/ 18 h 57"/>
                <a:gd name="T80" fmla="*/ 76 w 87"/>
                <a:gd name="T81" fmla="*/ 21 h 57"/>
                <a:gd name="T82" fmla="*/ 76 w 87"/>
                <a:gd name="T83" fmla="*/ 22 h 57"/>
                <a:gd name="T84" fmla="*/ 75 w 87"/>
                <a:gd name="T85" fmla="*/ 22 h 57"/>
                <a:gd name="T86" fmla="*/ 73 w 87"/>
                <a:gd name="T87" fmla="*/ 22 h 57"/>
                <a:gd name="T88" fmla="*/ 58 w 87"/>
                <a:gd name="T89" fmla="*/ 22 h 57"/>
                <a:gd name="T90" fmla="*/ 58 w 87"/>
                <a:gd name="T91" fmla="*/ 22 h 57"/>
                <a:gd name="T92" fmla="*/ 57 w 87"/>
                <a:gd name="T93" fmla="*/ 21 h 57"/>
                <a:gd name="T94" fmla="*/ 57 w 87"/>
                <a:gd name="T95" fmla="*/ 9 h 57"/>
                <a:gd name="T96" fmla="*/ 24 w 87"/>
                <a:gd name="T97" fmla="*/ 53 h 57"/>
                <a:gd name="T98" fmla="*/ 17 w 87"/>
                <a:gd name="T99" fmla="*/ 46 h 57"/>
                <a:gd name="T100" fmla="*/ 24 w 87"/>
                <a:gd name="T101" fmla="*/ 39 h 57"/>
                <a:gd name="T102" fmla="*/ 31 w 87"/>
                <a:gd name="T103" fmla="*/ 46 h 57"/>
                <a:gd name="T104" fmla="*/ 24 w 87"/>
                <a:gd name="T105" fmla="*/ 53 h 57"/>
                <a:gd name="T106" fmla="*/ 31 w 87"/>
                <a:gd name="T107" fmla="*/ 22 h 57"/>
                <a:gd name="T108" fmla="*/ 31 w 87"/>
                <a:gd name="T109" fmla="*/ 22 h 57"/>
                <a:gd name="T110" fmla="*/ 30 w 87"/>
                <a:gd name="T111" fmla="*/ 21 h 57"/>
                <a:gd name="T112" fmla="*/ 36 w 87"/>
                <a:gd name="T113" fmla="*/ 9 h 57"/>
                <a:gd name="T114" fmla="*/ 37 w 87"/>
                <a:gd name="T115" fmla="*/ 8 h 57"/>
                <a:gd name="T116" fmla="*/ 50 w 87"/>
                <a:gd name="T117" fmla="*/ 8 h 57"/>
                <a:gd name="T118" fmla="*/ 51 w 87"/>
                <a:gd name="T119" fmla="*/ 9 h 57"/>
                <a:gd name="T120" fmla="*/ 51 w 87"/>
                <a:gd name="T121" fmla="*/ 21 h 57"/>
                <a:gd name="T122" fmla="*/ 50 w 87"/>
                <a:gd name="T123" fmla="*/ 22 h 57"/>
                <a:gd name="T124" fmla="*/ 31 w 87"/>
                <a:gd name="T125"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 h="57">
                  <a:moveTo>
                    <a:pt x="56" y="48"/>
                  </a:moveTo>
                  <a:cubicBezTo>
                    <a:pt x="57" y="51"/>
                    <a:pt x="58" y="53"/>
                    <a:pt x="61" y="55"/>
                  </a:cubicBezTo>
                  <a:cubicBezTo>
                    <a:pt x="62" y="56"/>
                    <a:pt x="65" y="57"/>
                    <a:pt x="67" y="57"/>
                  </a:cubicBezTo>
                  <a:cubicBezTo>
                    <a:pt x="73" y="57"/>
                    <a:pt x="77" y="53"/>
                    <a:pt x="78" y="48"/>
                  </a:cubicBezTo>
                  <a:cubicBezTo>
                    <a:pt x="83" y="48"/>
                    <a:pt x="83" y="48"/>
                    <a:pt x="83" y="48"/>
                  </a:cubicBezTo>
                  <a:cubicBezTo>
                    <a:pt x="85" y="48"/>
                    <a:pt x="87" y="46"/>
                    <a:pt x="87" y="44"/>
                  </a:cubicBezTo>
                  <a:cubicBezTo>
                    <a:pt x="87" y="31"/>
                    <a:pt x="87" y="31"/>
                    <a:pt x="87" y="31"/>
                  </a:cubicBezTo>
                  <a:cubicBezTo>
                    <a:pt x="87" y="29"/>
                    <a:pt x="86" y="26"/>
                    <a:pt x="86" y="23"/>
                  </a:cubicBezTo>
                  <a:cubicBezTo>
                    <a:pt x="82" y="9"/>
                    <a:pt x="82" y="9"/>
                    <a:pt x="82" y="9"/>
                  </a:cubicBezTo>
                  <a:cubicBezTo>
                    <a:pt x="82" y="8"/>
                    <a:pt x="81" y="7"/>
                    <a:pt x="81" y="7"/>
                  </a:cubicBezTo>
                  <a:cubicBezTo>
                    <a:pt x="79" y="3"/>
                    <a:pt x="75" y="0"/>
                    <a:pt x="71" y="0"/>
                  </a:cubicBezTo>
                  <a:cubicBezTo>
                    <a:pt x="69" y="0"/>
                    <a:pt x="69" y="0"/>
                    <a:pt x="69" y="0"/>
                  </a:cubicBezTo>
                  <a:cubicBezTo>
                    <a:pt x="36" y="0"/>
                    <a:pt x="36" y="0"/>
                    <a:pt x="36" y="0"/>
                  </a:cubicBezTo>
                  <a:cubicBezTo>
                    <a:pt x="32" y="0"/>
                    <a:pt x="28" y="3"/>
                    <a:pt x="26" y="6"/>
                  </a:cubicBezTo>
                  <a:cubicBezTo>
                    <a:pt x="21" y="15"/>
                    <a:pt x="21" y="15"/>
                    <a:pt x="21" y="15"/>
                  </a:cubicBezTo>
                  <a:cubicBezTo>
                    <a:pt x="20" y="17"/>
                    <a:pt x="19" y="18"/>
                    <a:pt x="17" y="19"/>
                  </a:cubicBezTo>
                  <a:cubicBezTo>
                    <a:pt x="6" y="23"/>
                    <a:pt x="6" y="23"/>
                    <a:pt x="6" y="23"/>
                  </a:cubicBezTo>
                  <a:cubicBezTo>
                    <a:pt x="5" y="23"/>
                    <a:pt x="4" y="24"/>
                    <a:pt x="3" y="24"/>
                  </a:cubicBezTo>
                  <a:cubicBezTo>
                    <a:pt x="1" y="26"/>
                    <a:pt x="0" y="28"/>
                    <a:pt x="0" y="30"/>
                  </a:cubicBezTo>
                  <a:cubicBezTo>
                    <a:pt x="0" y="44"/>
                    <a:pt x="0" y="44"/>
                    <a:pt x="0" y="44"/>
                  </a:cubicBezTo>
                  <a:cubicBezTo>
                    <a:pt x="0" y="46"/>
                    <a:pt x="2" y="48"/>
                    <a:pt x="4" y="48"/>
                  </a:cubicBezTo>
                  <a:cubicBezTo>
                    <a:pt x="7" y="48"/>
                    <a:pt x="7" y="48"/>
                    <a:pt x="7" y="48"/>
                  </a:cubicBezTo>
                  <a:cubicBezTo>
                    <a:pt x="13" y="48"/>
                    <a:pt x="13" y="48"/>
                    <a:pt x="13" y="48"/>
                  </a:cubicBezTo>
                  <a:cubicBezTo>
                    <a:pt x="14" y="53"/>
                    <a:pt x="18" y="57"/>
                    <a:pt x="24" y="57"/>
                  </a:cubicBezTo>
                  <a:cubicBezTo>
                    <a:pt x="29" y="57"/>
                    <a:pt x="34" y="53"/>
                    <a:pt x="35" y="48"/>
                  </a:cubicBezTo>
                  <a:cubicBezTo>
                    <a:pt x="48" y="48"/>
                    <a:pt x="48" y="48"/>
                    <a:pt x="48" y="48"/>
                  </a:cubicBezTo>
                  <a:lnTo>
                    <a:pt x="56" y="48"/>
                  </a:lnTo>
                  <a:close/>
                  <a:moveTo>
                    <a:pt x="67" y="53"/>
                  </a:moveTo>
                  <a:cubicBezTo>
                    <a:pt x="65" y="53"/>
                    <a:pt x="63" y="52"/>
                    <a:pt x="62" y="50"/>
                  </a:cubicBezTo>
                  <a:cubicBezTo>
                    <a:pt x="61" y="49"/>
                    <a:pt x="60" y="48"/>
                    <a:pt x="60" y="46"/>
                  </a:cubicBezTo>
                  <a:cubicBezTo>
                    <a:pt x="60" y="43"/>
                    <a:pt x="63" y="40"/>
                    <a:pt x="65" y="39"/>
                  </a:cubicBezTo>
                  <a:cubicBezTo>
                    <a:pt x="66" y="39"/>
                    <a:pt x="67" y="39"/>
                    <a:pt x="67" y="39"/>
                  </a:cubicBezTo>
                  <a:cubicBezTo>
                    <a:pt x="71" y="39"/>
                    <a:pt x="74" y="42"/>
                    <a:pt x="74" y="46"/>
                  </a:cubicBezTo>
                  <a:cubicBezTo>
                    <a:pt x="74" y="50"/>
                    <a:pt x="71" y="53"/>
                    <a:pt x="67" y="53"/>
                  </a:cubicBezTo>
                  <a:close/>
                  <a:moveTo>
                    <a:pt x="57" y="9"/>
                  </a:moveTo>
                  <a:cubicBezTo>
                    <a:pt x="57" y="9"/>
                    <a:pt x="58" y="8"/>
                    <a:pt x="58" y="8"/>
                  </a:cubicBezTo>
                  <a:cubicBezTo>
                    <a:pt x="64" y="8"/>
                    <a:pt x="64" y="8"/>
                    <a:pt x="64" y="8"/>
                  </a:cubicBezTo>
                  <a:cubicBezTo>
                    <a:pt x="71" y="8"/>
                    <a:pt x="71" y="8"/>
                    <a:pt x="71" y="8"/>
                  </a:cubicBezTo>
                  <a:cubicBezTo>
                    <a:pt x="71" y="8"/>
                    <a:pt x="72" y="9"/>
                    <a:pt x="72" y="9"/>
                  </a:cubicBezTo>
                  <a:cubicBezTo>
                    <a:pt x="75" y="18"/>
                    <a:pt x="75" y="18"/>
                    <a:pt x="75" y="18"/>
                  </a:cubicBezTo>
                  <a:cubicBezTo>
                    <a:pt x="76" y="21"/>
                    <a:pt x="76" y="21"/>
                    <a:pt x="76" y="21"/>
                  </a:cubicBezTo>
                  <a:cubicBezTo>
                    <a:pt x="76" y="21"/>
                    <a:pt x="76" y="22"/>
                    <a:pt x="76" y="22"/>
                  </a:cubicBezTo>
                  <a:cubicBezTo>
                    <a:pt x="75" y="22"/>
                    <a:pt x="75" y="22"/>
                    <a:pt x="75" y="22"/>
                  </a:cubicBezTo>
                  <a:cubicBezTo>
                    <a:pt x="73" y="22"/>
                    <a:pt x="73" y="22"/>
                    <a:pt x="73" y="22"/>
                  </a:cubicBezTo>
                  <a:cubicBezTo>
                    <a:pt x="58" y="22"/>
                    <a:pt x="58" y="22"/>
                    <a:pt x="58" y="22"/>
                  </a:cubicBezTo>
                  <a:cubicBezTo>
                    <a:pt x="58" y="22"/>
                    <a:pt x="58" y="22"/>
                    <a:pt x="58" y="22"/>
                  </a:cubicBezTo>
                  <a:cubicBezTo>
                    <a:pt x="57" y="22"/>
                    <a:pt x="57" y="22"/>
                    <a:pt x="57" y="21"/>
                  </a:cubicBezTo>
                  <a:lnTo>
                    <a:pt x="57" y="9"/>
                  </a:lnTo>
                  <a:close/>
                  <a:moveTo>
                    <a:pt x="24" y="53"/>
                  </a:moveTo>
                  <a:cubicBezTo>
                    <a:pt x="20" y="53"/>
                    <a:pt x="17" y="50"/>
                    <a:pt x="17" y="46"/>
                  </a:cubicBezTo>
                  <a:cubicBezTo>
                    <a:pt x="17" y="42"/>
                    <a:pt x="20" y="39"/>
                    <a:pt x="24" y="39"/>
                  </a:cubicBezTo>
                  <a:cubicBezTo>
                    <a:pt x="28" y="39"/>
                    <a:pt x="31" y="42"/>
                    <a:pt x="31" y="46"/>
                  </a:cubicBezTo>
                  <a:cubicBezTo>
                    <a:pt x="31" y="50"/>
                    <a:pt x="28" y="53"/>
                    <a:pt x="24" y="53"/>
                  </a:cubicBezTo>
                  <a:close/>
                  <a:moveTo>
                    <a:pt x="31" y="22"/>
                  </a:moveTo>
                  <a:cubicBezTo>
                    <a:pt x="31" y="22"/>
                    <a:pt x="31" y="22"/>
                    <a:pt x="31" y="22"/>
                  </a:cubicBezTo>
                  <a:cubicBezTo>
                    <a:pt x="30" y="22"/>
                    <a:pt x="30" y="21"/>
                    <a:pt x="30" y="21"/>
                  </a:cubicBezTo>
                  <a:cubicBezTo>
                    <a:pt x="36" y="9"/>
                    <a:pt x="36" y="9"/>
                    <a:pt x="36" y="9"/>
                  </a:cubicBezTo>
                  <a:cubicBezTo>
                    <a:pt x="36" y="9"/>
                    <a:pt x="36" y="8"/>
                    <a:pt x="37" y="8"/>
                  </a:cubicBezTo>
                  <a:cubicBezTo>
                    <a:pt x="50" y="8"/>
                    <a:pt x="50" y="8"/>
                    <a:pt x="50" y="8"/>
                  </a:cubicBezTo>
                  <a:cubicBezTo>
                    <a:pt x="50" y="8"/>
                    <a:pt x="51" y="9"/>
                    <a:pt x="51" y="9"/>
                  </a:cubicBezTo>
                  <a:cubicBezTo>
                    <a:pt x="51" y="21"/>
                    <a:pt x="51" y="21"/>
                    <a:pt x="51" y="21"/>
                  </a:cubicBezTo>
                  <a:cubicBezTo>
                    <a:pt x="51" y="22"/>
                    <a:pt x="50" y="22"/>
                    <a:pt x="50" y="22"/>
                  </a:cubicBezTo>
                  <a:lnTo>
                    <a:pt x="3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3" name="Freeform 81">
              <a:extLst>
                <a:ext uri="{FF2B5EF4-FFF2-40B4-BE49-F238E27FC236}">
                  <a16:creationId xmlns:a16="http://schemas.microsoft.com/office/drawing/2014/main" id="{84C8D733-7D5F-46DA-BF32-ECCA25C1131B}"/>
                </a:ext>
              </a:extLst>
            </p:cNvPr>
            <p:cNvSpPr>
              <a:spLocks noEditPoints="1"/>
            </p:cNvSpPr>
            <p:nvPr/>
          </p:nvSpPr>
          <p:spPr bwMode="auto">
            <a:xfrm>
              <a:off x="3191" y="2494"/>
              <a:ext cx="63" cy="85"/>
            </a:xfrm>
            <a:custGeom>
              <a:avLst/>
              <a:gdLst>
                <a:gd name="T0" fmla="*/ 43 w 54"/>
                <a:gd name="T1" fmla="*/ 0 h 73"/>
                <a:gd name="T2" fmla="*/ 42 w 54"/>
                <a:gd name="T3" fmla="*/ 0 h 73"/>
                <a:gd name="T4" fmla="*/ 12 w 54"/>
                <a:gd name="T5" fmla="*/ 0 h 73"/>
                <a:gd name="T6" fmla="*/ 7 w 54"/>
                <a:gd name="T7" fmla="*/ 2 h 73"/>
                <a:gd name="T8" fmla="*/ 6 w 54"/>
                <a:gd name="T9" fmla="*/ 2 h 73"/>
                <a:gd name="T10" fmla="*/ 0 w 54"/>
                <a:gd name="T11" fmla="*/ 13 h 73"/>
                <a:gd name="T12" fmla="*/ 0 w 54"/>
                <a:gd name="T13" fmla="*/ 15 h 73"/>
                <a:gd name="T14" fmla="*/ 0 w 54"/>
                <a:gd name="T15" fmla="*/ 50 h 73"/>
                <a:gd name="T16" fmla="*/ 8 w 54"/>
                <a:gd name="T17" fmla="*/ 60 h 73"/>
                <a:gd name="T18" fmla="*/ 9 w 54"/>
                <a:gd name="T19" fmla="*/ 61 h 73"/>
                <a:gd name="T20" fmla="*/ 1 w 54"/>
                <a:gd name="T21" fmla="*/ 73 h 73"/>
                <a:gd name="T22" fmla="*/ 8 w 54"/>
                <a:gd name="T23" fmla="*/ 73 h 73"/>
                <a:gd name="T24" fmla="*/ 9 w 54"/>
                <a:gd name="T25" fmla="*/ 72 h 73"/>
                <a:gd name="T26" fmla="*/ 9 w 54"/>
                <a:gd name="T27" fmla="*/ 72 h 73"/>
                <a:gd name="T28" fmla="*/ 17 w 54"/>
                <a:gd name="T29" fmla="*/ 68 h 73"/>
                <a:gd name="T30" fmla="*/ 40 w 54"/>
                <a:gd name="T31" fmla="*/ 68 h 73"/>
                <a:gd name="T32" fmla="*/ 43 w 54"/>
                <a:gd name="T33" fmla="*/ 69 h 73"/>
                <a:gd name="T34" fmla="*/ 50 w 54"/>
                <a:gd name="T35" fmla="*/ 73 h 73"/>
                <a:gd name="T36" fmla="*/ 52 w 54"/>
                <a:gd name="T37" fmla="*/ 73 h 73"/>
                <a:gd name="T38" fmla="*/ 44 w 54"/>
                <a:gd name="T39" fmla="*/ 61 h 73"/>
                <a:gd name="T40" fmla="*/ 44 w 54"/>
                <a:gd name="T41" fmla="*/ 61 h 73"/>
                <a:gd name="T42" fmla="*/ 46 w 54"/>
                <a:gd name="T43" fmla="*/ 60 h 73"/>
                <a:gd name="T44" fmla="*/ 53 w 54"/>
                <a:gd name="T45" fmla="*/ 52 h 73"/>
                <a:gd name="T46" fmla="*/ 54 w 54"/>
                <a:gd name="T47" fmla="*/ 50 h 73"/>
                <a:gd name="T48" fmla="*/ 54 w 54"/>
                <a:gd name="T49" fmla="*/ 13 h 73"/>
                <a:gd name="T50" fmla="*/ 43 w 54"/>
                <a:gd name="T51" fmla="*/ 0 h 73"/>
                <a:gd name="T52" fmla="*/ 15 w 54"/>
                <a:gd name="T53" fmla="*/ 6 h 73"/>
                <a:gd name="T54" fmla="*/ 38 w 54"/>
                <a:gd name="T55" fmla="*/ 6 h 73"/>
                <a:gd name="T56" fmla="*/ 38 w 54"/>
                <a:gd name="T57" fmla="*/ 9 h 73"/>
                <a:gd name="T58" fmla="*/ 15 w 54"/>
                <a:gd name="T59" fmla="*/ 9 h 73"/>
                <a:gd name="T60" fmla="*/ 15 w 54"/>
                <a:gd name="T61" fmla="*/ 6 h 73"/>
                <a:gd name="T62" fmla="*/ 8 w 54"/>
                <a:gd name="T63" fmla="*/ 26 h 73"/>
                <a:gd name="T64" fmla="*/ 8 w 54"/>
                <a:gd name="T65" fmla="*/ 18 h 73"/>
                <a:gd name="T66" fmla="*/ 12 w 54"/>
                <a:gd name="T67" fmla="*/ 15 h 73"/>
                <a:gd name="T68" fmla="*/ 15 w 54"/>
                <a:gd name="T69" fmla="*/ 15 h 73"/>
                <a:gd name="T70" fmla="*/ 27 w 54"/>
                <a:gd name="T71" fmla="*/ 15 h 73"/>
                <a:gd name="T72" fmla="*/ 42 w 54"/>
                <a:gd name="T73" fmla="*/ 15 h 73"/>
                <a:gd name="T74" fmla="*/ 45 w 54"/>
                <a:gd name="T75" fmla="*/ 18 h 73"/>
                <a:gd name="T76" fmla="*/ 45 w 54"/>
                <a:gd name="T77" fmla="*/ 29 h 73"/>
                <a:gd name="T78" fmla="*/ 42 w 54"/>
                <a:gd name="T79" fmla="*/ 33 h 73"/>
                <a:gd name="T80" fmla="*/ 30 w 54"/>
                <a:gd name="T81" fmla="*/ 33 h 73"/>
                <a:gd name="T82" fmla="*/ 14 w 54"/>
                <a:gd name="T83" fmla="*/ 33 h 73"/>
                <a:gd name="T84" fmla="*/ 12 w 54"/>
                <a:gd name="T85" fmla="*/ 33 h 73"/>
                <a:gd name="T86" fmla="*/ 8 w 54"/>
                <a:gd name="T87" fmla="*/ 29 h 73"/>
                <a:gd name="T88" fmla="*/ 8 w 54"/>
                <a:gd name="T89" fmla="*/ 26 h 73"/>
                <a:gd name="T90" fmla="*/ 11 w 54"/>
                <a:gd name="T91" fmla="*/ 53 h 73"/>
                <a:gd name="T92" fmla="*/ 8 w 54"/>
                <a:gd name="T93" fmla="*/ 50 h 73"/>
                <a:gd name="T94" fmla="*/ 11 w 54"/>
                <a:gd name="T95" fmla="*/ 46 h 73"/>
                <a:gd name="T96" fmla="*/ 15 w 54"/>
                <a:gd name="T97" fmla="*/ 50 h 73"/>
                <a:gd name="T98" fmla="*/ 11 w 54"/>
                <a:gd name="T99" fmla="*/ 53 h 73"/>
                <a:gd name="T100" fmla="*/ 14 w 54"/>
                <a:gd name="T101" fmla="*/ 65 h 73"/>
                <a:gd name="T102" fmla="*/ 16 w 54"/>
                <a:gd name="T103" fmla="*/ 61 h 73"/>
                <a:gd name="T104" fmla="*/ 18 w 54"/>
                <a:gd name="T105" fmla="*/ 61 h 73"/>
                <a:gd name="T106" fmla="*/ 36 w 54"/>
                <a:gd name="T107" fmla="*/ 61 h 73"/>
                <a:gd name="T108" fmla="*/ 38 w 54"/>
                <a:gd name="T109" fmla="*/ 62 h 73"/>
                <a:gd name="T110" fmla="*/ 40 w 54"/>
                <a:gd name="T111" fmla="*/ 65 h 73"/>
                <a:gd name="T112" fmla="*/ 14 w 54"/>
                <a:gd name="T113" fmla="*/ 65 h 73"/>
                <a:gd name="T114" fmla="*/ 42 w 54"/>
                <a:gd name="T115" fmla="*/ 53 h 73"/>
                <a:gd name="T116" fmla="*/ 39 w 54"/>
                <a:gd name="T117" fmla="*/ 50 h 73"/>
                <a:gd name="T118" fmla="*/ 42 w 54"/>
                <a:gd name="T119" fmla="*/ 46 h 73"/>
                <a:gd name="T120" fmla="*/ 46 w 54"/>
                <a:gd name="T121" fmla="*/ 50 h 73"/>
                <a:gd name="T122" fmla="*/ 42 w 54"/>
                <a:gd name="T123"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73">
                  <a:moveTo>
                    <a:pt x="43" y="0"/>
                  </a:moveTo>
                  <a:cubicBezTo>
                    <a:pt x="42" y="0"/>
                    <a:pt x="42" y="0"/>
                    <a:pt x="42" y="0"/>
                  </a:cubicBezTo>
                  <a:cubicBezTo>
                    <a:pt x="32" y="0"/>
                    <a:pt x="22" y="0"/>
                    <a:pt x="12" y="0"/>
                  </a:cubicBezTo>
                  <a:cubicBezTo>
                    <a:pt x="10" y="1"/>
                    <a:pt x="8" y="1"/>
                    <a:pt x="7" y="2"/>
                  </a:cubicBezTo>
                  <a:cubicBezTo>
                    <a:pt x="6" y="2"/>
                    <a:pt x="6" y="2"/>
                    <a:pt x="6" y="2"/>
                  </a:cubicBezTo>
                  <a:cubicBezTo>
                    <a:pt x="2" y="4"/>
                    <a:pt x="0" y="8"/>
                    <a:pt x="0" y="13"/>
                  </a:cubicBezTo>
                  <a:cubicBezTo>
                    <a:pt x="0" y="13"/>
                    <a:pt x="0" y="14"/>
                    <a:pt x="0" y="15"/>
                  </a:cubicBezTo>
                  <a:cubicBezTo>
                    <a:pt x="0" y="26"/>
                    <a:pt x="0" y="38"/>
                    <a:pt x="0" y="50"/>
                  </a:cubicBezTo>
                  <a:cubicBezTo>
                    <a:pt x="0" y="55"/>
                    <a:pt x="3" y="59"/>
                    <a:pt x="8" y="60"/>
                  </a:cubicBezTo>
                  <a:cubicBezTo>
                    <a:pt x="9" y="60"/>
                    <a:pt x="9" y="61"/>
                    <a:pt x="9" y="61"/>
                  </a:cubicBezTo>
                  <a:cubicBezTo>
                    <a:pt x="7" y="65"/>
                    <a:pt x="4" y="69"/>
                    <a:pt x="1" y="73"/>
                  </a:cubicBezTo>
                  <a:cubicBezTo>
                    <a:pt x="4" y="73"/>
                    <a:pt x="6" y="73"/>
                    <a:pt x="8" y="73"/>
                  </a:cubicBezTo>
                  <a:cubicBezTo>
                    <a:pt x="8" y="73"/>
                    <a:pt x="9" y="73"/>
                    <a:pt x="9" y="72"/>
                  </a:cubicBezTo>
                  <a:cubicBezTo>
                    <a:pt x="9" y="72"/>
                    <a:pt x="9" y="72"/>
                    <a:pt x="9" y="72"/>
                  </a:cubicBezTo>
                  <a:cubicBezTo>
                    <a:pt x="11" y="68"/>
                    <a:pt x="13" y="67"/>
                    <a:pt x="17" y="68"/>
                  </a:cubicBezTo>
                  <a:cubicBezTo>
                    <a:pt x="25" y="68"/>
                    <a:pt x="33" y="68"/>
                    <a:pt x="40" y="68"/>
                  </a:cubicBezTo>
                  <a:cubicBezTo>
                    <a:pt x="41" y="68"/>
                    <a:pt x="42" y="68"/>
                    <a:pt x="43" y="69"/>
                  </a:cubicBezTo>
                  <a:cubicBezTo>
                    <a:pt x="44" y="72"/>
                    <a:pt x="47" y="73"/>
                    <a:pt x="50" y="73"/>
                  </a:cubicBezTo>
                  <a:cubicBezTo>
                    <a:pt x="51" y="73"/>
                    <a:pt x="51" y="73"/>
                    <a:pt x="52" y="73"/>
                  </a:cubicBezTo>
                  <a:cubicBezTo>
                    <a:pt x="50" y="69"/>
                    <a:pt x="47" y="65"/>
                    <a:pt x="44" y="61"/>
                  </a:cubicBezTo>
                  <a:cubicBezTo>
                    <a:pt x="44" y="61"/>
                    <a:pt x="44" y="61"/>
                    <a:pt x="44" y="61"/>
                  </a:cubicBezTo>
                  <a:cubicBezTo>
                    <a:pt x="45" y="60"/>
                    <a:pt x="46" y="60"/>
                    <a:pt x="46" y="60"/>
                  </a:cubicBezTo>
                  <a:cubicBezTo>
                    <a:pt x="50" y="58"/>
                    <a:pt x="52" y="56"/>
                    <a:pt x="53" y="52"/>
                  </a:cubicBezTo>
                  <a:cubicBezTo>
                    <a:pt x="53" y="52"/>
                    <a:pt x="54" y="51"/>
                    <a:pt x="54" y="50"/>
                  </a:cubicBezTo>
                  <a:cubicBezTo>
                    <a:pt x="54" y="38"/>
                    <a:pt x="54" y="25"/>
                    <a:pt x="54" y="13"/>
                  </a:cubicBezTo>
                  <a:cubicBezTo>
                    <a:pt x="54" y="6"/>
                    <a:pt x="49" y="2"/>
                    <a:pt x="43" y="0"/>
                  </a:cubicBezTo>
                  <a:close/>
                  <a:moveTo>
                    <a:pt x="15" y="6"/>
                  </a:moveTo>
                  <a:cubicBezTo>
                    <a:pt x="23" y="6"/>
                    <a:pt x="31" y="6"/>
                    <a:pt x="38" y="6"/>
                  </a:cubicBezTo>
                  <a:cubicBezTo>
                    <a:pt x="38" y="7"/>
                    <a:pt x="38" y="8"/>
                    <a:pt x="38" y="9"/>
                  </a:cubicBezTo>
                  <a:cubicBezTo>
                    <a:pt x="31" y="9"/>
                    <a:pt x="23" y="9"/>
                    <a:pt x="15" y="9"/>
                  </a:cubicBezTo>
                  <a:cubicBezTo>
                    <a:pt x="15" y="8"/>
                    <a:pt x="15" y="7"/>
                    <a:pt x="15" y="6"/>
                  </a:cubicBezTo>
                  <a:close/>
                  <a:moveTo>
                    <a:pt x="8" y="26"/>
                  </a:moveTo>
                  <a:cubicBezTo>
                    <a:pt x="8" y="23"/>
                    <a:pt x="8" y="21"/>
                    <a:pt x="8" y="18"/>
                  </a:cubicBezTo>
                  <a:cubicBezTo>
                    <a:pt x="9" y="16"/>
                    <a:pt x="10" y="15"/>
                    <a:pt x="12" y="15"/>
                  </a:cubicBezTo>
                  <a:cubicBezTo>
                    <a:pt x="13" y="15"/>
                    <a:pt x="14" y="15"/>
                    <a:pt x="15" y="15"/>
                  </a:cubicBezTo>
                  <a:cubicBezTo>
                    <a:pt x="19" y="15"/>
                    <a:pt x="23" y="15"/>
                    <a:pt x="27" y="15"/>
                  </a:cubicBezTo>
                  <a:cubicBezTo>
                    <a:pt x="32" y="15"/>
                    <a:pt x="37" y="15"/>
                    <a:pt x="42" y="15"/>
                  </a:cubicBezTo>
                  <a:cubicBezTo>
                    <a:pt x="44" y="15"/>
                    <a:pt x="45" y="16"/>
                    <a:pt x="45" y="18"/>
                  </a:cubicBezTo>
                  <a:cubicBezTo>
                    <a:pt x="45" y="22"/>
                    <a:pt x="45" y="26"/>
                    <a:pt x="45" y="29"/>
                  </a:cubicBezTo>
                  <a:cubicBezTo>
                    <a:pt x="45" y="32"/>
                    <a:pt x="44" y="33"/>
                    <a:pt x="42" y="33"/>
                  </a:cubicBezTo>
                  <a:cubicBezTo>
                    <a:pt x="38" y="33"/>
                    <a:pt x="34" y="33"/>
                    <a:pt x="30" y="33"/>
                  </a:cubicBezTo>
                  <a:cubicBezTo>
                    <a:pt x="25" y="33"/>
                    <a:pt x="19" y="33"/>
                    <a:pt x="14" y="33"/>
                  </a:cubicBezTo>
                  <a:cubicBezTo>
                    <a:pt x="13" y="33"/>
                    <a:pt x="13" y="33"/>
                    <a:pt x="12" y="33"/>
                  </a:cubicBezTo>
                  <a:cubicBezTo>
                    <a:pt x="10" y="33"/>
                    <a:pt x="9" y="32"/>
                    <a:pt x="8" y="29"/>
                  </a:cubicBezTo>
                  <a:cubicBezTo>
                    <a:pt x="8" y="28"/>
                    <a:pt x="8" y="27"/>
                    <a:pt x="8" y="26"/>
                  </a:cubicBezTo>
                  <a:close/>
                  <a:moveTo>
                    <a:pt x="11" y="53"/>
                  </a:moveTo>
                  <a:cubicBezTo>
                    <a:pt x="9" y="53"/>
                    <a:pt x="8" y="52"/>
                    <a:pt x="8" y="50"/>
                  </a:cubicBezTo>
                  <a:cubicBezTo>
                    <a:pt x="8" y="48"/>
                    <a:pt x="9" y="46"/>
                    <a:pt x="11" y="46"/>
                  </a:cubicBezTo>
                  <a:cubicBezTo>
                    <a:pt x="13" y="46"/>
                    <a:pt x="15" y="48"/>
                    <a:pt x="15" y="50"/>
                  </a:cubicBezTo>
                  <a:cubicBezTo>
                    <a:pt x="15" y="52"/>
                    <a:pt x="13" y="53"/>
                    <a:pt x="11" y="53"/>
                  </a:cubicBezTo>
                  <a:close/>
                  <a:moveTo>
                    <a:pt x="14" y="65"/>
                  </a:moveTo>
                  <a:cubicBezTo>
                    <a:pt x="15" y="63"/>
                    <a:pt x="16" y="62"/>
                    <a:pt x="16" y="61"/>
                  </a:cubicBezTo>
                  <a:cubicBezTo>
                    <a:pt x="17" y="61"/>
                    <a:pt x="17" y="61"/>
                    <a:pt x="18" y="61"/>
                  </a:cubicBezTo>
                  <a:cubicBezTo>
                    <a:pt x="24" y="61"/>
                    <a:pt x="30" y="61"/>
                    <a:pt x="36" y="61"/>
                  </a:cubicBezTo>
                  <a:cubicBezTo>
                    <a:pt x="37" y="61"/>
                    <a:pt x="37" y="61"/>
                    <a:pt x="38" y="62"/>
                  </a:cubicBezTo>
                  <a:cubicBezTo>
                    <a:pt x="38" y="62"/>
                    <a:pt x="39" y="63"/>
                    <a:pt x="40" y="65"/>
                  </a:cubicBezTo>
                  <a:cubicBezTo>
                    <a:pt x="31" y="65"/>
                    <a:pt x="23" y="65"/>
                    <a:pt x="14" y="65"/>
                  </a:cubicBezTo>
                  <a:close/>
                  <a:moveTo>
                    <a:pt x="42" y="53"/>
                  </a:moveTo>
                  <a:cubicBezTo>
                    <a:pt x="40" y="53"/>
                    <a:pt x="39" y="52"/>
                    <a:pt x="39" y="50"/>
                  </a:cubicBezTo>
                  <a:cubicBezTo>
                    <a:pt x="39" y="48"/>
                    <a:pt x="40" y="46"/>
                    <a:pt x="42" y="46"/>
                  </a:cubicBezTo>
                  <a:cubicBezTo>
                    <a:pt x="44" y="46"/>
                    <a:pt x="46" y="48"/>
                    <a:pt x="46" y="50"/>
                  </a:cubicBezTo>
                  <a:cubicBezTo>
                    <a:pt x="46" y="52"/>
                    <a:pt x="44" y="53"/>
                    <a:pt x="42"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551" name="Freeform 9">
            <a:extLst>
              <a:ext uri="{FF2B5EF4-FFF2-40B4-BE49-F238E27FC236}">
                <a16:creationId xmlns:a16="http://schemas.microsoft.com/office/drawing/2014/main" id="{8988F606-AB72-4055-BE0B-EA8818B9C362}"/>
              </a:ext>
            </a:extLst>
          </p:cNvPr>
          <p:cNvSpPr>
            <a:spLocks noEditPoints="1"/>
          </p:cNvSpPr>
          <p:nvPr/>
        </p:nvSpPr>
        <p:spPr bwMode="auto">
          <a:xfrm>
            <a:off x="5951767" y="5652543"/>
            <a:ext cx="793462" cy="696122"/>
          </a:xfrm>
          <a:custGeom>
            <a:avLst/>
            <a:gdLst>
              <a:gd name="T0" fmla="*/ 0 w 229"/>
              <a:gd name="T1" fmla="*/ 60 h 203"/>
              <a:gd name="T2" fmla="*/ 89 w 229"/>
              <a:gd name="T3" fmla="*/ 177 h 203"/>
              <a:gd name="T4" fmla="*/ 158 w 229"/>
              <a:gd name="T5" fmla="*/ 202 h 203"/>
              <a:gd name="T6" fmla="*/ 26 w 229"/>
              <a:gd name="T7" fmla="*/ 171 h 203"/>
              <a:gd name="T8" fmla="*/ 26 w 229"/>
              <a:gd name="T9" fmla="*/ 154 h 203"/>
              <a:gd name="T10" fmla="*/ 26 w 229"/>
              <a:gd name="T11" fmla="*/ 136 h 203"/>
              <a:gd name="T12" fmla="*/ 26 w 229"/>
              <a:gd name="T13" fmla="*/ 118 h 203"/>
              <a:gd name="T14" fmla="*/ 26 w 229"/>
              <a:gd name="T15" fmla="*/ 100 h 203"/>
              <a:gd name="T16" fmla="*/ 26 w 229"/>
              <a:gd name="T17" fmla="*/ 83 h 203"/>
              <a:gd name="T18" fmla="*/ 41 w 229"/>
              <a:gd name="T19" fmla="*/ 171 h 203"/>
              <a:gd name="T20" fmla="*/ 41 w 229"/>
              <a:gd name="T21" fmla="*/ 154 h 203"/>
              <a:gd name="T22" fmla="*/ 41 w 229"/>
              <a:gd name="T23" fmla="*/ 136 h 203"/>
              <a:gd name="T24" fmla="*/ 41 w 229"/>
              <a:gd name="T25" fmla="*/ 118 h 203"/>
              <a:gd name="T26" fmla="*/ 41 w 229"/>
              <a:gd name="T27" fmla="*/ 100 h 203"/>
              <a:gd name="T28" fmla="*/ 41 w 229"/>
              <a:gd name="T29" fmla="*/ 83 h 203"/>
              <a:gd name="T30" fmla="*/ 56 w 229"/>
              <a:gd name="T31" fmla="*/ 171 h 203"/>
              <a:gd name="T32" fmla="*/ 56 w 229"/>
              <a:gd name="T33" fmla="*/ 154 h 203"/>
              <a:gd name="T34" fmla="*/ 56 w 229"/>
              <a:gd name="T35" fmla="*/ 136 h 203"/>
              <a:gd name="T36" fmla="*/ 56 w 229"/>
              <a:gd name="T37" fmla="*/ 118 h 203"/>
              <a:gd name="T38" fmla="*/ 56 w 229"/>
              <a:gd name="T39" fmla="*/ 100 h 203"/>
              <a:gd name="T40" fmla="*/ 56 w 229"/>
              <a:gd name="T41" fmla="*/ 83 h 203"/>
              <a:gd name="T42" fmla="*/ 96 w 229"/>
              <a:gd name="T43" fmla="*/ 159 h 203"/>
              <a:gd name="T44" fmla="*/ 96 w 229"/>
              <a:gd name="T45" fmla="*/ 136 h 203"/>
              <a:gd name="T46" fmla="*/ 96 w 229"/>
              <a:gd name="T47" fmla="*/ 111 h 203"/>
              <a:gd name="T48" fmla="*/ 96 w 229"/>
              <a:gd name="T49" fmla="*/ 86 h 203"/>
              <a:gd name="T50" fmla="*/ 96 w 229"/>
              <a:gd name="T51" fmla="*/ 61 h 203"/>
              <a:gd name="T52" fmla="*/ 96 w 229"/>
              <a:gd name="T53" fmla="*/ 38 h 203"/>
              <a:gd name="T54" fmla="*/ 116 w 229"/>
              <a:gd name="T55" fmla="*/ 159 h 203"/>
              <a:gd name="T56" fmla="*/ 116 w 229"/>
              <a:gd name="T57" fmla="*/ 136 h 203"/>
              <a:gd name="T58" fmla="*/ 116 w 229"/>
              <a:gd name="T59" fmla="*/ 111 h 203"/>
              <a:gd name="T60" fmla="*/ 116 w 229"/>
              <a:gd name="T61" fmla="*/ 86 h 203"/>
              <a:gd name="T62" fmla="*/ 116 w 229"/>
              <a:gd name="T63" fmla="*/ 61 h 203"/>
              <a:gd name="T64" fmla="*/ 116 w 229"/>
              <a:gd name="T65" fmla="*/ 38 h 203"/>
              <a:gd name="T66" fmla="*/ 137 w 229"/>
              <a:gd name="T67" fmla="*/ 159 h 203"/>
              <a:gd name="T68" fmla="*/ 137 w 229"/>
              <a:gd name="T69" fmla="*/ 136 h 203"/>
              <a:gd name="T70" fmla="*/ 137 w 229"/>
              <a:gd name="T71" fmla="*/ 111 h 203"/>
              <a:gd name="T72" fmla="*/ 137 w 229"/>
              <a:gd name="T73" fmla="*/ 86 h 203"/>
              <a:gd name="T74" fmla="*/ 137 w 229"/>
              <a:gd name="T75" fmla="*/ 61 h 203"/>
              <a:gd name="T76" fmla="*/ 137 w 229"/>
              <a:gd name="T77" fmla="*/ 38 h 203"/>
              <a:gd name="T78" fmla="*/ 181 w 229"/>
              <a:gd name="T79" fmla="*/ 171 h 203"/>
              <a:gd name="T80" fmla="*/ 181 w 229"/>
              <a:gd name="T81" fmla="*/ 154 h 203"/>
              <a:gd name="T82" fmla="*/ 181 w 229"/>
              <a:gd name="T83" fmla="*/ 136 h 203"/>
              <a:gd name="T84" fmla="*/ 181 w 229"/>
              <a:gd name="T85" fmla="*/ 118 h 203"/>
              <a:gd name="T86" fmla="*/ 181 w 229"/>
              <a:gd name="T87" fmla="*/ 100 h 203"/>
              <a:gd name="T88" fmla="*/ 181 w 229"/>
              <a:gd name="T89" fmla="*/ 83 h 203"/>
              <a:gd name="T90" fmla="*/ 196 w 229"/>
              <a:gd name="T91" fmla="*/ 171 h 203"/>
              <a:gd name="T92" fmla="*/ 196 w 229"/>
              <a:gd name="T93" fmla="*/ 154 h 203"/>
              <a:gd name="T94" fmla="*/ 196 w 229"/>
              <a:gd name="T95" fmla="*/ 136 h 203"/>
              <a:gd name="T96" fmla="*/ 196 w 229"/>
              <a:gd name="T97" fmla="*/ 118 h 203"/>
              <a:gd name="T98" fmla="*/ 196 w 229"/>
              <a:gd name="T99" fmla="*/ 100 h 203"/>
              <a:gd name="T100" fmla="*/ 196 w 229"/>
              <a:gd name="T101" fmla="*/ 83 h 203"/>
              <a:gd name="T102" fmla="*/ 210 w 229"/>
              <a:gd name="T103" fmla="*/ 171 h 203"/>
              <a:gd name="T104" fmla="*/ 210 w 229"/>
              <a:gd name="T105" fmla="*/ 154 h 203"/>
              <a:gd name="T106" fmla="*/ 210 w 229"/>
              <a:gd name="T107" fmla="*/ 136 h 203"/>
              <a:gd name="T108" fmla="*/ 210 w 229"/>
              <a:gd name="T109" fmla="*/ 118 h 203"/>
              <a:gd name="T110" fmla="*/ 210 w 229"/>
              <a:gd name="T111" fmla="*/ 100 h 203"/>
              <a:gd name="T112" fmla="*/ 210 w 229"/>
              <a:gd name="T113" fmla="*/ 8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9" h="203">
                <a:moveTo>
                  <a:pt x="225" y="55"/>
                </a:moveTo>
                <a:cubicBezTo>
                  <a:pt x="163" y="55"/>
                  <a:pt x="163" y="55"/>
                  <a:pt x="163" y="55"/>
                </a:cubicBezTo>
                <a:cubicBezTo>
                  <a:pt x="163" y="6"/>
                  <a:pt x="163" y="6"/>
                  <a:pt x="163" y="6"/>
                </a:cubicBezTo>
                <a:cubicBezTo>
                  <a:pt x="163" y="3"/>
                  <a:pt x="160" y="0"/>
                  <a:pt x="157" y="0"/>
                </a:cubicBezTo>
                <a:cubicBezTo>
                  <a:pt x="66" y="0"/>
                  <a:pt x="66" y="0"/>
                  <a:pt x="66" y="0"/>
                </a:cubicBezTo>
                <a:cubicBezTo>
                  <a:pt x="62" y="0"/>
                  <a:pt x="60" y="3"/>
                  <a:pt x="60" y="6"/>
                </a:cubicBezTo>
                <a:cubicBezTo>
                  <a:pt x="60" y="55"/>
                  <a:pt x="60" y="55"/>
                  <a:pt x="60" y="55"/>
                </a:cubicBezTo>
                <a:cubicBezTo>
                  <a:pt x="5" y="55"/>
                  <a:pt x="5" y="55"/>
                  <a:pt x="5" y="55"/>
                </a:cubicBezTo>
                <a:cubicBezTo>
                  <a:pt x="2" y="55"/>
                  <a:pt x="0" y="57"/>
                  <a:pt x="0" y="60"/>
                </a:cubicBezTo>
                <a:cubicBezTo>
                  <a:pt x="0" y="198"/>
                  <a:pt x="0" y="198"/>
                  <a:pt x="0" y="198"/>
                </a:cubicBezTo>
                <a:cubicBezTo>
                  <a:pt x="0" y="201"/>
                  <a:pt x="2" y="203"/>
                  <a:pt x="5" y="203"/>
                </a:cubicBezTo>
                <a:cubicBezTo>
                  <a:pt x="20" y="203"/>
                  <a:pt x="20" y="203"/>
                  <a:pt x="20" y="203"/>
                </a:cubicBezTo>
                <a:cubicBezTo>
                  <a:pt x="55" y="203"/>
                  <a:pt x="55" y="203"/>
                  <a:pt x="55" y="203"/>
                </a:cubicBezTo>
                <a:cubicBezTo>
                  <a:pt x="66" y="203"/>
                  <a:pt x="66" y="203"/>
                  <a:pt x="66" y="203"/>
                </a:cubicBezTo>
                <a:cubicBezTo>
                  <a:pt x="71" y="203"/>
                  <a:pt x="71" y="203"/>
                  <a:pt x="71" y="203"/>
                </a:cubicBezTo>
                <a:cubicBezTo>
                  <a:pt x="87" y="203"/>
                  <a:pt x="87" y="203"/>
                  <a:pt x="87" y="203"/>
                </a:cubicBezTo>
                <a:cubicBezTo>
                  <a:pt x="87" y="179"/>
                  <a:pt x="87" y="179"/>
                  <a:pt x="87" y="179"/>
                </a:cubicBezTo>
                <a:cubicBezTo>
                  <a:pt x="87" y="178"/>
                  <a:pt x="88" y="177"/>
                  <a:pt x="89" y="177"/>
                </a:cubicBezTo>
                <a:cubicBezTo>
                  <a:pt x="109" y="177"/>
                  <a:pt x="109" y="177"/>
                  <a:pt x="109" y="177"/>
                </a:cubicBezTo>
                <a:cubicBezTo>
                  <a:pt x="109" y="203"/>
                  <a:pt x="109" y="203"/>
                  <a:pt x="109" y="203"/>
                </a:cubicBezTo>
                <a:cubicBezTo>
                  <a:pt x="113" y="203"/>
                  <a:pt x="113" y="203"/>
                  <a:pt x="113" y="203"/>
                </a:cubicBezTo>
                <a:cubicBezTo>
                  <a:pt x="113" y="177"/>
                  <a:pt x="113" y="177"/>
                  <a:pt x="113" y="177"/>
                </a:cubicBezTo>
                <a:cubicBezTo>
                  <a:pt x="133" y="177"/>
                  <a:pt x="133" y="177"/>
                  <a:pt x="133" y="177"/>
                </a:cubicBezTo>
                <a:cubicBezTo>
                  <a:pt x="135" y="177"/>
                  <a:pt x="135" y="178"/>
                  <a:pt x="135" y="179"/>
                </a:cubicBezTo>
                <a:cubicBezTo>
                  <a:pt x="135" y="203"/>
                  <a:pt x="135" y="203"/>
                  <a:pt x="135" y="203"/>
                </a:cubicBezTo>
                <a:cubicBezTo>
                  <a:pt x="157" y="203"/>
                  <a:pt x="157" y="203"/>
                  <a:pt x="157" y="203"/>
                </a:cubicBezTo>
                <a:cubicBezTo>
                  <a:pt x="157" y="203"/>
                  <a:pt x="158" y="203"/>
                  <a:pt x="158" y="202"/>
                </a:cubicBezTo>
                <a:cubicBezTo>
                  <a:pt x="158" y="202"/>
                  <a:pt x="158" y="203"/>
                  <a:pt x="159" y="203"/>
                </a:cubicBezTo>
                <a:cubicBezTo>
                  <a:pt x="174" y="203"/>
                  <a:pt x="174" y="203"/>
                  <a:pt x="174" y="203"/>
                </a:cubicBezTo>
                <a:cubicBezTo>
                  <a:pt x="210" y="203"/>
                  <a:pt x="210" y="203"/>
                  <a:pt x="210" y="203"/>
                </a:cubicBezTo>
                <a:cubicBezTo>
                  <a:pt x="225" y="203"/>
                  <a:pt x="225" y="203"/>
                  <a:pt x="225" y="203"/>
                </a:cubicBezTo>
                <a:cubicBezTo>
                  <a:pt x="227" y="203"/>
                  <a:pt x="229" y="201"/>
                  <a:pt x="229" y="198"/>
                </a:cubicBezTo>
                <a:cubicBezTo>
                  <a:pt x="229" y="60"/>
                  <a:pt x="229" y="60"/>
                  <a:pt x="229" y="60"/>
                </a:cubicBezTo>
                <a:cubicBezTo>
                  <a:pt x="229" y="57"/>
                  <a:pt x="227" y="55"/>
                  <a:pt x="225" y="55"/>
                </a:cubicBezTo>
                <a:close/>
                <a:moveTo>
                  <a:pt x="28" y="169"/>
                </a:moveTo>
                <a:cubicBezTo>
                  <a:pt x="28" y="170"/>
                  <a:pt x="27" y="171"/>
                  <a:pt x="26" y="171"/>
                </a:cubicBezTo>
                <a:cubicBezTo>
                  <a:pt x="21" y="171"/>
                  <a:pt x="21" y="171"/>
                  <a:pt x="21" y="171"/>
                </a:cubicBezTo>
                <a:cubicBezTo>
                  <a:pt x="20" y="171"/>
                  <a:pt x="19" y="170"/>
                  <a:pt x="19" y="169"/>
                </a:cubicBezTo>
                <a:cubicBezTo>
                  <a:pt x="19" y="164"/>
                  <a:pt x="19" y="164"/>
                  <a:pt x="19" y="164"/>
                </a:cubicBezTo>
                <a:cubicBezTo>
                  <a:pt x="19" y="163"/>
                  <a:pt x="20" y="162"/>
                  <a:pt x="21" y="162"/>
                </a:cubicBezTo>
                <a:cubicBezTo>
                  <a:pt x="26" y="162"/>
                  <a:pt x="26" y="162"/>
                  <a:pt x="26" y="162"/>
                </a:cubicBezTo>
                <a:cubicBezTo>
                  <a:pt x="27" y="162"/>
                  <a:pt x="28" y="163"/>
                  <a:pt x="28" y="164"/>
                </a:cubicBezTo>
                <a:lnTo>
                  <a:pt x="28" y="169"/>
                </a:lnTo>
                <a:close/>
                <a:moveTo>
                  <a:pt x="28" y="153"/>
                </a:moveTo>
                <a:cubicBezTo>
                  <a:pt x="28" y="154"/>
                  <a:pt x="27" y="154"/>
                  <a:pt x="26" y="154"/>
                </a:cubicBezTo>
                <a:cubicBezTo>
                  <a:pt x="21" y="154"/>
                  <a:pt x="21" y="154"/>
                  <a:pt x="21" y="154"/>
                </a:cubicBezTo>
                <a:cubicBezTo>
                  <a:pt x="20" y="154"/>
                  <a:pt x="19" y="154"/>
                  <a:pt x="19" y="153"/>
                </a:cubicBezTo>
                <a:cubicBezTo>
                  <a:pt x="19" y="147"/>
                  <a:pt x="19" y="147"/>
                  <a:pt x="19" y="147"/>
                </a:cubicBezTo>
                <a:cubicBezTo>
                  <a:pt x="19" y="147"/>
                  <a:pt x="20" y="146"/>
                  <a:pt x="21" y="146"/>
                </a:cubicBezTo>
                <a:cubicBezTo>
                  <a:pt x="26" y="146"/>
                  <a:pt x="26" y="146"/>
                  <a:pt x="26" y="146"/>
                </a:cubicBezTo>
                <a:cubicBezTo>
                  <a:pt x="27" y="146"/>
                  <a:pt x="28" y="147"/>
                  <a:pt x="28" y="147"/>
                </a:cubicBezTo>
                <a:lnTo>
                  <a:pt x="28" y="153"/>
                </a:lnTo>
                <a:close/>
                <a:moveTo>
                  <a:pt x="28" y="135"/>
                </a:moveTo>
                <a:cubicBezTo>
                  <a:pt x="28" y="135"/>
                  <a:pt x="27" y="136"/>
                  <a:pt x="26" y="136"/>
                </a:cubicBezTo>
                <a:cubicBezTo>
                  <a:pt x="21" y="136"/>
                  <a:pt x="21" y="136"/>
                  <a:pt x="21" y="136"/>
                </a:cubicBezTo>
                <a:cubicBezTo>
                  <a:pt x="20" y="136"/>
                  <a:pt x="19" y="135"/>
                  <a:pt x="19" y="135"/>
                </a:cubicBezTo>
                <a:cubicBezTo>
                  <a:pt x="19" y="129"/>
                  <a:pt x="19" y="129"/>
                  <a:pt x="19" y="129"/>
                </a:cubicBezTo>
                <a:cubicBezTo>
                  <a:pt x="19" y="128"/>
                  <a:pt x="20" y="128"/>
                  <a:pt x="21" y="128"/>
                </a:cubicBezTo>
                <a:cubicBezTo>
                  <a:pt x="26" y="128"/>
                  <a:pt x="26" y="128"/>
                  <a:pt x="26" y="128"/>
                </a:cubicBezTo>
                <a:cubicBezTo>
                  <a:pt x="27" y="128"/>
                  <a:pt x="28" y="128"/>
                  <a:pt x="28" y="129"/>
                </a:cubicBezTo>
                <a:lnTo>
                  <a:pt x="28" y="135"/>
                </a:lnTo>
                <a:close/>
                <a:moveTo>
                  <a:pt x="28" y="116"/>
                </a:moveTo>
                <a:cubicBezTo>
                  <a:pt x="28" y="117"/>
                  <a:pt x="27" y="118"/>
                  <a:pt x="26" y="118"/>
                </a:cubicBezTo>
                <a:cubicBezTo>
                  <a:pt x="21" y="118"/>
                  <a:pt x="21" y="118"/>
                  <a:pt x="21" y="118"/>
                </a:cubicBezTo>
                <a:cubicBezTo>
                  <a:pt x="20" y="118"/>
                  <a:pt x="19" y="117"/>
                  <a:pt x="19" y="116"/>
                </a:cubicBezTo>
                <a:cubicBezTo>
                  <a:pt x="19" y="111"/>
                  <a:pt x="19" y="111"/>
                  <a:pt x="19" y="111"/>
                </a:cubicBezTo>
                <a:cubicBezTo>
                  <a:pt x="19" y="110"/>
                  <a:pt x="20" y="109"/>
                  <a:pt x="21" y="109"/>
                </a:cubicBezTo>
                <a:cubicBezTo>
                  <a:pt x="26" y="109"/>
                  <a:pt x="26" y="109"/>
                  <a:pt x="26" y="109"/>
                </a:cubicBezTo>
                <a:cubicBezTo>
                  <a:pt x="27" y="109"/>
                  <a:pt x="28" y="110"/>
                  <a:pt x="28" y="111"/>
                </a:cubicBezTo>
                <a:lnTo>
                  <a:pt x="28" y="116"/>
                </a:lnTo>
                <a:close/>
                <a:moveTo>
                  <a:pt x="28" y="98"/>
                </a:moveTo>
                <a:cubicBezTo>
                  <a:pt x="28" y="99"/>
                  <a:pt x="27" y="100"/>
                  <a:pt x="26" y="100"/>
                </a:cubicBezTo>
                <a:cubicBezTo>
                  <a:pt x="21" y="100"/>
                  <a:pt x="21" y="100"/>
                  <a:pt x="21" y="100"/>
                </a:cubicBezTo>
                <a:cubicBezTo>
                  <a:pt x="20" y="100"/>
                  <a:pt x="19" y="99"/>
                  <a:pt x="19" y="98"/>
                </a:cubicBezTo>
                <a:cubicBezTo>
                  <a:pt x="19" y="93"/>
                  <a:pt x="19" y="93"/>
                  <a:pt x="19" y="93"/>
                </a:cubicBezTo>
                <a:cubicBezTo>
                  <a:pt x="19" y="92"/>
                  <a:pt x="20" y="91"/>
                  <a:pt x="21" y="91"/>
                </a:cubicBezTo>
                <a:cubicBezTo>
                  <a:pt x="26" y="91"/>
                  <a:pt x="26" y="91"/>
                  <a:pt x="26" y="91"/>
                </a:cubicBezTo>
                <a:cubicBezTo>
                  <a:pt x="27" y="91"/>
                  <a:pt x="28" y="92"/>
                  <a:pt x="28" y="93"/>
                </a:cubicBezTo>
                <a:lnTo>
                  <a:pt x="28" y="98"/>
                </a:lnTo>
                <a:close/>
                <a:moveTo>
                  <a:pt x="28" y="82"/>
                </a:moveTo>
                <a:cubicBezTo>
                  <a:pt x="28" y="82"/>
                  <a:pt x="27" y="83"/>
                  <a:pt x="26" y="83"/>
                </a:cubicBezTo>
                <a:cubicBezTo>
                  <a:pt x="21" y="83"/>
                  <a:pt x="21" y="83"/>
                  <a:pt x="21" y="83"/>
                </a:cubicBezTo>
                <a:cubicBezTo>
                  <a:pt x="20" y="83"/>
                  <a:pt x="19" y="82"/>
                  <a:pt x="19" y="82"/>
                </a:cubicBezTo>
                <a:cubicBezTo>
                  <a:pt x="19" y="76"/>
                  <a:pt x="19" y="76"/>
                  <a:pt x="19" y="76"/>
                </a:cubicBezTo>
                <a:cubicBezTo>
                  <a:pt x="19" y="75"/>
                  <a:pt x="20" y="75"/>
                  <a:pt x="21" y="75"/>
                </a:cubicBezTo>
                <a:cubicBezTo>
                  <a:pt x="26" y="75"/>
                  <a:pt x="26" y="75"/>
                  <a:pt x="26" y="75"/>
                </a:cubicBezTo>
                <a:cubicBezTo>
                  <a:pt x="27" y="75"/>
                  <a:pt x="28" y="75"/>
                  <a:pt x="28" y="76"/>
                </a:cubicBezTo>
                <a:lnTo>
                  <a:pt x="28" y="82"/>
                </a:lnTo>
                <a:close/>
                <a:moveTo>
                  <a:pt x="43" y="169"/>
                </a:moveTo>
                <a:cubicBezTo>
                  <a:pt x="43" y="170"/>
                  <a:pt x="42" y="171"/>
                  <a:pt x="41" y="171"/>
                </a:cubicBezTo>
                <a:cubicBezTo>
                  <a:pt x="36" y="171"/>
                  <a:pt x="36" y="171"/>
                  <a:pt x="36" y="171"/>
                </a:cubicBezTo>
                <a:cubicBezTo>
                  <a:pt x="35" y="171"/>
                  <a:pt x="34" y="170"/>
                  <a:pt x="34" y="169"/>
                </a:cubicBezTo>
                <a:cubicBezTo>
                  <a:pt x="34" y="164"/>
                  <a:pt x="34" y="164"/>
                  <a:pt x="34" y="164"/>
                </a:cubicBezTo>
                <a:cubicBezTo>
                  <a:pt x="34" y="163"/>
                  <a:pt x="35" y="162"/>
                  <a:pt x="36" y="162"/>
                </a:cubicBezTo>
                <a:cubicBezTo>
                  <a:pt x="41" y="162"/>
                  <a:pt x="41" y="162"/>
                  <a:pt x="41" y="162"/>
                </a:cubicBezTo>
                <a:cubicBezTo>
                  <a:pt x="42" y="162"/>
                  <a:pt x="43" y="163"/>
                  <a:pt x="43" y="164"/>
                </a:cubicBezTo>
                <a:lnTo>
                  <a:pt x="43" y="169"/>
                </a:lnTo>
                <a:close/>
                <a:moveTo>
                  <a:pt x="43" y="153"/>
                </a:moveTo>
                <a:cubicBezTo>
                  <a:pt x="43" y="154"/>
                  <a:pt x="42" y="154"/>
                  <a:pt x="41" y="154"/>
                </a:cubicBezTo>
                <a:cubicBezTo>
                  <a:pt x="36" y="154"/>
                  <a:pt x="36" y="154"/>
                  <a:pt x="36" y="154"/>
                </a:cubicBezTo>
                <a:cubicBezTo>
                  <a:pt x="35" y="154"/>
                  <a:pt x="34" y="154"/>
                  <a:pt x="34" y="153"/>
                </a:cubicBezTo>
                <a:cubicBezTo>
                  <a:pt x="34" y="147"/>
                  <a:pt x="34" y="147"/>
                  <a:pt x="34" y="147"/>
                </a:cubicBezTo>
                <a:cubicBezTo>
                  <a:pt x="34" y="147"/>
                  <a:pt x="35" y="146"/>
                  <a:pt x="36" y="146"/>
                </a:cubicBezTo>
                <a:cubicBezTo>
                  <a:pt x="41" y="146"/>
                  <a:pt x="41" y="146"/>
                  <a:pt x="41" y="146"/>
                </a:cubicBezTo>
                <a:cubicBezTo>
                  <a:pt x="42" y="146"/>
                  <a:pt x="43" y="147"/>
                  <a:pt x="43" y="147"/>
                </a:cubicBezTo>
                <a:lnTo>
                  <a:pt x="43" y="153"/>
                </a:lnTo>
                <a:close/>
                <a:moveTo>
                  <a:pt x="43" y="135"/>
                </a:moveTo>
                <a:cubicBezTo>
                  <a:pt x="43" y="135"/>
                  <a:pt x="42" y="136"/>
                  <a:pt x="41" y="136"/>
                </a:cubicBezTo>
                <a:cubicBezTo>
                  <a:pt x="36" y="136"/>
                  <a:pt x="36" y="136"/>
                  <a:pt x="36" y="136"/>
                </a:cubicBezTo>
                <a:cubicBezTo>
                  <a:pt x="35" y="136"/>
                  <a:pt x="34" y="135"/>
                  <a:pt x="34" y="135"/>
                </a:cubicBezTo>
                <a:cubicBezTo>
                  <a:pt x="34" y="129"/>
                  <a:pt x="34" y="129"/>
                  <a:pt x="34" y="129"/>
                </a:cubicBezTo>
                <a:cubicBezTo>
                  <a:pt x="34" y="128"/>
                  <a:pt x="35" y="128"/>
                  <a:pt x="36" y="128"/>
                </a:cubicBezTo>
                <a:cubicBezTo>
                  <a:pt x="41" y="128"/>
                  <a:pt x="41" y="128"/>
                  <a:pt x="41" y="128"/>
                </a:cubicBezTo>
                <a:cubicBezTo>
                  <a:pt x="42" y="128"/>
                  <a:pt x="43" y="128"/>
                  <a:pt x="43" y="129"/>
                </a:cubicBezTo>
                <a:lnTo>
                  <a:pt x="43" y="135"/>
                </a:lnTo>
                <a:close/>
                <a:moveTo>
                  <a:pt x="43" y="116"/>
                </a:moveTo>
                <a:cubicBezTo>
                  <a:pt x="43" y="117"/>
                  <a:pt x="42" y="118"/>
                  <a:pt x="41" y="118"/>
                </a:cubicBezTo>
                <a:cubicBezTo>
                  <a:pt x="36" y="118"/>
                  <a:pt x="36" y="118"/>
                  <a:pt x="36" y="118"/>
                </a:cubicBezTo>
                <a:cubicBezTo>
                  <a:pt x="35" y="118"/>
                  <a:pt x="34" y="117"/>
                  <a:pt x="34" y="116"/>
                </a:cubicBezTo>
                <a:cubicBezTo>
                  <a:pt x="34" y="111"/>
                  <a:pt x="34" y="111"/>
                  <a:pt x="34" y="111"/>
                </a:cubicBezTo>
                <a:cubicBezTo>
                  <a:pt x="34" y="110"/>
                  <a:pt x="35" y="109"/>
                  <a:pt x="36" y="109"/>
                </a:cubicBezTo>
                <a:cubicBezTo>
                  <a:pt x="41" y="109"/>
                  <a:pt x="41" y="109"/>
                  <a:pt x="41" y="109"/>
                </a:cubicBezTo>
                <a:cubicBezTo>
                  <a:pt x="42" y="109"/>
                  <a:pt x="43" y="110"/>
                  <a:pt x="43" y="111"/>
                </a:cubicBezTo>
                <a:lnTo>
                  <a:pt x="43" y="116"/>
                </a:lnTo>
                <a:close/>
                <a:moveTo>
                  <a:pt x="43" y="98"/>
                </a:moveTo>
                <a:cubicBezTo>
                  <a:pt x="43" y="99"/>
                  <a:pt x="42" y="100"/>
                  <a:pt x="41" y="100"/>
                </a:cubicBezTo>
                <a:cubicBezTo>
                  <a:pt x="36" y="100"/>
                  <a:pt x="36" y="100"/>
                  <a:pt x="36" y="100"/>
                </a:cubicBezTo>
                <a:cubicBezTo>
                  <a:pt x="35" y="100"/>
                  <a:pt x="34" y="99"/>
                  <a:pt x="34" y="98"/>
                </a:cubicBezTo>
                <a:cubicBezTo>
                  <a:pt x="34" y="93"/>
                  <a:pt x="34" y="93"/>
                  <a:pt x="34" y="93"/>
                </a:cubicBezTo>
                <a:cubicBezTo>
                  <a:pt x="34" y="92"/>
                  <a:pt x="35" y="91"/>
                  <a:pt x="36" y="91"/>
                </a:cubicBezTo>
                <a:cubicBezTo>
                  <a:pt x="41" y="91"/>
                  <a:pt x="41" y="91"/>
                  <a:pt x="41" y="91"/>
                </a:cubicBezTo>
                <a:cubicBezTo>
                  <a:pt x="42" y="91"/>
                  <a:pt x="43" y="92"/>
                  <a:pt x="43" y="93"/>
                </a:cubicBezTo>
                <a:lnTo>
                  <a:pt x="43" y="98"/>
                </a:lnTo>
                <a:close/>
                <a:moveTo>
                  <a:pt x="43" y="82"/>
                </a:moveTo>
                <a:cubicBezTo>
                  <a:pt x="43" y="82"/>
                  <a:pt x="42" y="83"/>
                  <a:pt x="41" y="83"/>
                </a:cubicBezTo>
                <a:cubicBezTo>
                  <a:pt x="36" y="83"/>
                  <a:pt x="36" y="83"/>
                  <a:pt x="36" y="83"/>
                </a:cubicBezTo>
                <a:cubicBezTo>
                  <a:pt x="35" y="83"/>
                  <a:pt x="34" y="82"/>
                  <a:pt x="34" y="82"/>
                </a:cubicBezTo>
                <a:cubicBezTo>
                  <a:pt x="34" y="76"/>
                  <a:pt x="34" y="76"/>
                  <a:pt x="34" y="76"/>
                </a:cubicBezTo>
                <a:cubicBezTo>
                  <a:pt x="34" y="75"/>
                  <a:pt x="35" y="75"/>
                  <a:pt x="36" y="75"/>
                </a:cubicBezTo>
                <a:cubicBezTo>
                  <a:pt x="41" y="75"/>
                  <a:pt x="41" y="75"/>
                  <a:pt x="41" y="75"/>
                </a:cubicBezTo>
                <a:cubicBezTo>
                  <a:pt x="42" y="75"/>
                  <a:pt x="43" y="75"/>
                  <a:pt x="43" y="76"/>
                </a:cubicBezTo>
                <a:lnTo>
                  <a:pt x="43" y="82"/>
                </a:lnTo>
                <a:close/>
                <a:moveTo>
                  <a:pt x="58" y="169"/>
                </a:moveTo>
                <a:cubicBezTo>
                  <a:pt x="58" y="170"/>
                  <a:pt x="57" y="171"/>
                  <a:pt x="56" y="171"/>
                </a:cubicBezTo>
                <a:cubicBezTo>
                  <a:pt x="51" y="171"/>
                  <a:pt x="51" y="171"/>
                  <a:pt x="51" y="171"/>
                </a:cubicBezTo>
                <a:cubicBezTo>
                  <a:pt x="50" y="171"/>
                  <a:pt x="49" y="170"/>
                  <a:pt x="49" y="169"/>
                </a:cubicBezTo>
                <a:cubicBezTo>
                  <a:pt x="49" y="164"/>
                  <a:pt x="49" y="164"/>
                  <a:pt x="49" y="164"/>
                </a:cubicBezTo>
                <a:cubicBezTo>
                  <a:pt x="49" y="163"/>
                  <a:pt x="50" y="162"/>
                  <a:pt x="51" y="162"/>
                </a:cubicBezTo>
                <a:cubicBezTo>
                  <a:pt x="56" y="162"/>
                  <a:pt x="56" y="162"/>
                  <a:pt x="56" y="162"/>
                </a:cubicBezTo>
                <a:cubicBezTo>
                  <a:pt x="57" y="162"/>
                  <a:pt x="58" y="163"/>
                  <a:pt x="58" y="164"/>
                </a:cubicBezTo>
                <a:lnTo>
                  <a:pt x="58" y="169"/>
                </a:lnTo>
                <a:close/>
                <a:moveTo>
                  <a:pt x="58" y="153"/>
                </a:moveTo>
                <a:cubicBezTo>
                  <a:pt x="58" y="154"/>
                  <a:pt x="57" y="154"/>
                  <a:pt x="56" y="154"/>
                </a:cubicBezTo>
                <a:cubicBezTo>
                  <a:pt x="51" y="154"/>
                  <a:pt x="51" y="154"/>
                  <a:pt x="51" y="154"/>
                </a:cubicBezTo>
                <a:cubicBezTo>
                  <a:pt x="50" y="154"/>
                  <a:pt x="49" y="154"/>
                  <a:pt x="49" y="153"/>
                </a:cubicBezTo>
                <a:cubicBezTo>
                  <a:pt x="49" y="147"/>
                  <a:pt x="49" y="147"/>
                  <a:pt x="49" y="147"/>
                </a:cubicBezTo>
                <a:cubicBezTo>
                  <a:pt x="49" y="147"/>
                  <a:pt x="50" y="146"/>
                  <a:pt x="51" y="146"/>
                </a:cubicBezTo>
                <a:cubicBezTo>
                  <a:pt x="56" y="146"/>
                  <a:pt x="56" y="146"/>
                  <a:pt x="56" y="146"/>
                </a:cubicBezTo>
                <a:cubicBezTo>
                  <a:pt x="57" y="146"/>
                  <a:pt x="58" y="147"/>
                  <a:pt x="58" y="147"/>
                </a:cubicBezTo>
                <a:lnTo>
                  <a:pt x="58" y="153"/>
                </a:lnTo>
                <a:close/>
                <a:moveTo>
                  <a:pt x="58" y="135"/>
                </a:moveTo>
                <a:cubicBezTo>
                  <a:pt x="58" y="135"/>
                  <a:pt x="57" y="136"/>
                  <a:pt x="56" y="136"/>
                </a:cubicBezTo>
                <a:cubicBezTo>
                  <a:pt x="51" y="136"/>
                  <a:pt x="51" y="136"/>
                  <a:pt x="51" y="136"/>
                </a:cubicBezTo>
                <a:cubicBezTo>
                  <a:pt x="50" y="136"/>
                  <a:pt x="49" y="135"/>
                  <a:pt x="49" y="135"/>
                </a:cubicBezTo>
                <a:cubicBezTo>
                  <a:pt x="49" y="129"/>
                  <a:pt x="49" y="129"/>
                  <a:pt x="49" y="129"/>
                </a:cubicBezTo>
                <a:cubicBezTo>
                  <a:pt x="49" y="128"/>
                  <a:pt x="50" y="128"/>
                  <a:pt x="51" y="128"/>
                </a:cubicBezTo>
                <a:cubicBezTo>
                  <a:pt x="56" y="128"/>
                  <a:pt x="56" y="128"/>
                  <a:pt x="56" y="128"/>
                </a:cubicBezTo>
                <a:cubicBezTo>
                  <a:pt x="57" y="128"/>
                  <a:pt x="58" y="128"/>
                  <a:pt x="58" y="129"/>
                </a:cubicBezTo>
                <a:lnTo>
                  <a:pt x="58" y="135"/>
                </a:lnTo>
                <a:close/>
                <a:moveTo>
                  <a:pt x="58" y="116"/>
                </a:moveTo>
                <a:cubicBezTo>
                  <a:pt x="58" y="117"/>
                  <a:pt x="57" y="118"/>
                  <a:pt x="56" y="118"/>
                </a:cubicBezTo>
                <a:cubicBezTo>
                  <a:pt x="51" y="118"/>
                  <a:pt x="51" y="118"/>
                  <a:pt x="51" y="118"/>
                </a:cubicBezTo>
                <a:cubicBezTo>
                  <a:pt x="50" y="118"/>
                  <a:pt x="49" y="117"/>
                  <a:pt x="49" y="116"/>
                </a:cubicBezTo>
                <a:cubicBezTo>
                  <a:pt x="49" y="111"/>
                  <a:pt x="49" y="111"/>
                  <a:pt x="49" y="111"/>
                </a:cubicBezTo>
                <a:cubicBezTo>
                  <a:pt x="49" y="110"/>
                  <a:pt x="50" y="109"/>
                  <a:pt x="51" y="109"/>
                </a:cubicBezTo>
                <a:cubicBezTo>
                  <a:pt x="56" y="109"/>
                  <a:pt x="56" y="109"/>
                  <a:pt x="56" y="109"/>
                </a:cubicBezTo>
                <a:cubicBezTo>
                  <a:pt x="57" y="109"/>
                  <a:pt x="58" y="110"/>
                  <a:pt x="58" y="111"/>
                </a:cubicBezTo>
                <a:lnTo>
                  <a:pt x="58" y="116"/>
                </a:lnTo>
                <a:close/>
                <a:moveTo>
                  <a:pt x="58" y="98"/>
                </a:moveTo>
                <a:cubicBezTo>
                  <a:pt x="58" y="99"/>
                  <a:pt x="57" y="100"/>
                  <a:pt x="56" y="100"/>
                </a:cubicBezTo>
                <a:cubicBezTo>
                  <a:pt x="51" y="100"/>
                  <a:pt x="51" y="100"/>
                  <a:pt x="51" y="100"/>
                </a:cubicBezTo>
                <a:cubicBezTo>
                  <a:pt x="50" y="100"/>
                  <a:pt x="49" y="99"/>
                  <a:pt x="49" y="98"/>
                </a:cubicBezTo>
                <a:cubicBezTo>
                  <a:pt x="49" y="93"/>
                  <a:pt x="49" y="93"/>
                  <a:pt x="49" y="93"/>
                </a:cubicBezTo>
                <a:cubicBezTo>
                  <a:pt x="49" y="92"/>
                  <a:pt x="50" y="91"/>
                  <a:pt x="51" y="91"/>
                </a:cubicBezTo>
                <a:cubicBezTo>
                  <a:pt x="56" y="91"/>
                  <a:pt x="56" y="91"/>
                  <a:pt x="56" y="91"/>
                </a:cubicBezTo>
                <a:cubicBezTo>
                  <a:pt x="57" y="91"/>
                  <a:pt x="58" y="92"/>
                  <a:pt x="58" y="93"/>
                </a:cubicBezTo>
                <a:lnTo>
                  <a:pt x="58" y="98"/>
                </a:lnTo>
                <a:close/>
                <a:moveTo>
                  <a:pt x="58" y="82"/>
                </a:moveTo>
                <a:cubicBezTo>
                  <a:pt x="58" y="82"/>
                  <a:pt x="57" y="83"/>
                  <a:pt x="56" y="83"/>
                </a:cubicBezTo>
                <a:cubicBezTo>
                  <a:pt x="51" y="83"/>
                  <a:pt x="51" y="83"/>
                  <a:pt x="51" y="83"/>
                </a:cubicBezTo>
                <a:cubicBezTo>
                  <a:pt x="50" y="83"/>
                  <a:pt x="49" y="82"/>
                  <a:pt x="49" y="82"/>
                </a:cubicBezTo>
                <a:cubicBezTo>
                  <a:pt x="49" y="76"/>
                  <a:pt x="49" y="76"/>
                  <a:pt x="49" y="76"/>
                </a:cubicBezTo>
                <a:cubicBezTo>
                  <a:pt x="49" y="75"/>
                  <a:pt x="50" y="75"/>
                  <a:pt x="51" y="75"/>
                </a:cubicBezTo>
                <a:cubicBezTo>
                  <a:pt x="56" y="75"/>
                  <a:pt x="56" y="75"/>
                  <a:pt x="56" y="75"/>
                </a:cubicBezTo>
                <a:cubicBezTo>
                  <a:pt x="57" y="75"/>
                  <a:pt x="58" y="75"/>
                  <a:pt x="58" y="76"/>
                </a:cubicBezTo>
                <a:lnTo>
                  <a:pt x="58" y="82"/>
                </a:lnTo>
                <a:close/>
                <a:moveTo>
                  <a:pt x="98" y="156"/>
                </a:moveTo>
                <a:cubicBezTo>
                  <a:pt x="98" y="158"/>
                  <a:pt x="97" y="159"/>
                  <a:pt x="96" y="159"/>
                </a:cubicBezTo>
                <a:cubicBezTo>
                  <a:pt x="88" y="159"/>
                  <a:pt x="88" y="159"/>
                  <a:pt x="88" y="159"/>
                </a:cubicBezTo>
                <a:cubicBezTo>
                  <a:pt x="87" y="159"/>
                  <a:pt x="86" y="158"/>
                  <a:pt x="86" y="156"/>
                </a:cubicBezTo>
                <a:cubicBezTo>
                  <a:pt x="86" y="149"/>
                  <a:pt x="86" y="149"/>
                  <a:pt x="86" y="149"/>
                </a:cubicBezTo>
                <a:cubicBezTo>
                  <a:pt x="86" y="148"/>
                  <a:pt x="87" y="147"/>
                  <a:pt x="88" y="147"/>
                </a:cubicBezTo>
                <a:cubicBezTo>
                  <a:pt x="96" y="147"/>
                  <a:pt x="96" y="147"/>
                  <a:pt x="96" y="147"/>
                </a:cubicBezTo>
                <a:cubicBezTo>
                  <a:pt x="97" y="147"/>
                  <a:pt x="98" y="148"/>
                  <a:pt x="98" y="149"/>
                </a:cubicBezTo>
                <a:lnTo>
                  <a:pt x="98" y="156"/>
                </a:lnTo>
                <a:close/>
                <a:moveTo>
                  <a:pt x="98" y="134"/>
                </a:moveTo>
                <a:cubicBezTo>
                  <a:pt x="98" y="135"/>
                  <a:pt x="97" y="136"/>
                  <a:pt x="96" y="136"/>
                </a:cubicBezTo>
                <a:cubicBezTo>
                  <a:pt x="88" y="136"/>
                  <a:pt x="88" y="136"/>
                  <a:pt x="88" y="136"/>
                </a:cubicBezTo>
                <a:cubicBezTo>
                  <a:pt x="87" y="136"/>
                  <a:pt x="86" y="135"/>
                  <a:pt x="86" y="134"/>
                </a:cubicBezTo>
                <a:cubicBezTo>
                  <a:pt x="86" y="127"/>
                  <a:pt x="86" y="127"/>
                  <a:pt x="86" y="127"/>
                </a:cubicBezTo>
                <a:cubicBezTo>
                  <a:pt x="86" y="126"/>
                  <a:pt x="87" y="125"/>
                  <a:pt x="88" y="125"/>
                </a:cubicBezTo>
                <a:cubicBezTo>
                  <a:pt x="96" y="125"/>
                  <a:pt x="96" y="125"/>
                  <a:pt x="96" y="125"/>
                </a:cubicBezTo>
                <a:cubicBezTo>
                  <a:pt x="97" y="125"/>
                  <a:pt x="98" y="126"/>
                  <a:pt x="98" y="127"/>
                </a:cubicBezTo>
                <a:lnTo>
                  <a:pt x="98" y="134"/>
                </a:lnTo>
                <a:close/>
                <a:moveTo>
                  <a:pt x="98" y="109"/>
                </a:moveTo>
                <a:cubicBezTo>
                  <a:pt x="98" y="110"/>
                  <a:pt x="97" y="111"/>
                  <a:pt x="96" y="111"/>
                </a:cubicBezTo>
                <a:cubicBezTo>
                  <a:pt x="88" y="111"/>
                  <a:pt x="88" y="111"/>
                  <a:pt x="88" y="111"/>
                </a:cubicBezTo>
                <a:cubicBezTo>
                  <a:pt x="87" y="111"/>
                  <a:pt x="86" y="110"/>
                  <a:pt x="86" y="109"/>
                </a:cubicBezTo>
                <a:cubicBezTo>
                  <a:pt x="86" y="102"/>
                  <a:pt x="86" y="102"/>
                  <a:pt x="86" y="102"/>
                </a:cubicBezTo>
                <a:cubicBezTo>
                  <a:pt x="86" y="101"/>
                  <a:pt x="87" y="100"/>
                  <a:pt x="88" y="100"/>
                </a:cubicBezTo>
                <a:cubicBezTo>
                  <a:pt x="96" y="100"/>
                  <a:pt x="96" y="100"/>
                  <a:pt x="96" y="100"/>
                </a:cubicBezTo>
                <a:cubicBezTo>
                  <a:pt x="97" y="100"/>
                  <a:pt x="98" y="101"/>
                  <a:pt x="98" y="102"/>
                </a:cubicBezTo>
                <a:lnTo>
                  <a:pt x="98" y="109"/>
                </a:lnTo>
                <a:close/>
                <a:moveTo>
                  <a:pt x="98" y="84"/>
                </a:moveTo>
                <a:cubicBezTo>
                  <a:pt x="98" y="85"/>
                  <a:pt x="97" y="86"/>
                  <a:pt x="96" y="86"/>
                </a:cubicBezTo>
                <a:cubicBezTo>
                  <a:pt x="88" y="86"/>
                  <a:pt x="88" y="86"/>
                  <a:pt x="88" y="86"/>
                </a:cubicBezTo>
                <a:cubicBezTo>
                  <a:pt x="87" y="86"/>
                  <a:pt x="86" y="85"/>
                  <a:pt x="86" y="84"/>
                </a:cubicBezTo>
                <a:cubicBezTo>
                  <a:pt x="86" y="77"/>
                  <a:pt x="86" y="77"/>
                  <a:pt x="86" y="77"/>
                </a:cubicBezTo>
                <a:cubicBezTo>
                  <a:pt x="86" y="75"/>
                  <a:pt x="87" y="75"/>
                  <a:pt x="88" y="75"/>
                </a:cubicBezTo>
                <a:cubicBezTo>
                  <a:pt x="96" y="75"/>
                  <a:pt x="96" y="75"/>
                  <a:pt x="96" y="75"/>
                </a:cubicBezTo>
                <a:cubicBezTo>
                  <a:pt x="97" y="75"/>
                  <a:pt x="98" y="75"/>
                  <a:pt x="98" y="77"/>
                </a:cubicBezTo>
                <a:lnTo>
                  <a:pt x="98" y="84"/>
                </a:lnTo>
                <a:close/>
                <a:moveTo>
                  <a:pt x="98" y="59"/>
                </a:moveTo>
                <a:cubicBezTo>
                  <a:pt x="98" y="60"/>
                  <a:pt x="97" y="61"/>
                  <a:pt x="96" y="61"/>
                </a:cubicBezTo>
                <a:cubicBezTo>
                  <a:pt x="88" y="61"/>
                  <a:pt x="88" y="61"/>
                  <a:pt x="88" y="61"/>
                </a:cubicBezTo>
                <a:cubicBezTo>
                  <a:pt x="87" y="61"/>
                  <a:pt x="86" y="60"/>
                  <a:pt x="86" y="59"/>
                </a:cubicBezTo>
                <a:cubicBezTo>
                  <a:pt x="86" y="52"/>
                  <a:pt x="86" y="52"/>
                  <a:pt x="86" y="52"/>
                </a:cubicBezTo>
                <a:cubicBezTo>
                  <a:pt x="86" y="50"/>
                  <a:pt x="87" y="50"/>
                  <a:pt x="88" y="50"/>
                </a:cubicBezTo>
                <a:cubicBezTo>
                  <a:pt x="96" y="50"/>
                  <a:pt x="96" y="50"/>
                  <a:pt x="96" y="50"/>
                </a:cubicBezTo>
                <a:cubicBezTo>
                  <a:pt x="97" y="50"/>
                  <a:pt x="98" y="50"/>
                  <a:pt x="98" y="52"/>
                </a:cubicBezTo>
                <a:lnTo>
                  <a:pt x="98" y="59"/>
                </a:lnTo>
                <a:close/>
                <a:moveTo>
                  <a:pt x="98" y="36"/>
                </a:moveTo>
                <a:cubicBezTo>
                  <a:pt x="98" y="37"/>
                  <a:pt x="97" y="38"/>
                  <a:pt x="96" y="38"/>
                </a:cubicBezTo>
                <a:cubicBezTo>
                  <a:pt x="88" y="38"/>
                  <a:pt x="88" y="38"/>
                  <a:pt x="88" y="38"/>
                </a:cubicBezTo>
                <a:cubicBezTo>
                  <a:pt x="87" y="38"/>
                  <a:pt x="86" y="37"/>
                  <a:pt x="86" y="36"/>
                </a:cubicBezTo>
                <a:cubicBezTo>
                  <a:pt x="86" y="29"/>
                  <a:pt x="86" y="29"/>
                  <a:pt x="86" y="29"/>
                </a:cubicBezTo>
                <a:cubicBezTo>
                  <a:pt x="86" y="28"/>
                  <a:pt x="87" y="27"/>
                  <a:pt x="88" y="27"/>
                </a:cubicBezTo>
                <a:cubicBezTo>
                  <a:pt x="96" y="27"/>
                  <a:pt x="96" y="27"/>
                  <a:pt x="96" y="27"/>
                </a:cubicBezTo>
                <a:cubicBezTo>
                  <a:pt x="97" y="27"/>
                  <a:pt x="98" y="28"/>
                  <a:pt x="98" y="29"/>
                </a:cubicBezTo>
                <a:lnTo>
                  <a:pt x="98" y="36"/>
                </a:lnTo>
                <a:close/>
                <a:moveTo>
                  <a:pt x="118" y="156"/>
                </a:moveTo>
                <a:cubicBezTo>
                  <a:pt x="118" y="158"/>
                  <a:pt x="117" y="159"/>
                  <a:pt x="116" y="159"/>
                </a:cubicBezTo>
                <a:cubicBezTo>
                  <a:pt x="108" y="159"/>
                  <a:pt x="108" y="159"/>
                  <a:pt x="108" y="159"/>
                </a:cubicBezTo>
                <a:cubicBezTo>
                  <a:pt x="107" y="159"/>
                  <a:pt x="106" y="158"/>
                  <a:pt x="106" y="156"/>
                </a:cubicBezTo>
                <a:cubicBezTo>
                  <a:pt x="106" y="149"/>
                  <a:pt x="106" y="149"/>
                  <a:pt x="106" y="149"/>
                </a:cubicBezTo>
                <a:cubicBezTo>
                  <a:pt x="106" y="148"/>
                  <a:pt x="107" y="147"/>
                  <a:pt x="108" y="147"/>
                </a:cubicBezTo>
                <a:cubicBezTo>
                  <a:pt x="116" y="147"/>
                  <a:pt x="116" y="147"/>
                  <a:pt x="116" y="147"/>
                </a:cubicBezTo>
                <a:cubicBezTo>
                  <a:pt x="117" y="147"/>
                  <a:pt x="118" y="148"/>
                  <a:pt x="118" y="149"/>
                </a:cubicBezTo>
                <a:lnTo>
                  <a:pt x="118" y="156"/>
                </a:lnTo>
                <a:close/>
                <a:moveTo>
                  <a:pt x="118" y="134"/>
                </a:moveTo>
                <a:cubicBezTo>
                  <a:pt x="118" y="135"/>
                  <a:pt x="117" y="136"/>
                  <a:pt x="116" y="136"/>
                </a:cubicBezTo>
                <a:cubicBezTo>
                  <a:pt x="108" y="136"/>
                  <a:pt x="108" y="136"/>
                  <a:pt x="108" y="136"/>
                </a:cubicBezTo>
                <a:cubicBezTo>
                  <a:pt x="107" y="136"/>
                  <a:pt x="106" y="135"/>
                  <a:pt x="106" y="134"/>
                </a:cubicBezTo>
                <a:cubicBezTo>
                  <a:pt x="106" y="127"/>
                  <a:pt x="106" y="127"/>
                  <a:pt x="106" y="127"/>
                </a:cubicBezTo>
                <a:cubicBezTo>
                  <a:pt x="106" y="126"/>
                  <a:pt x="107" y="125"/>
                  <a:pt x="108" y="125"/>
                </a:cubicBezTo>
                <a:cubicBezTo>
                  <a:pt x="116" y="125"/>
                  <a:pt x="116" y="125"/>
                  <a:pt x="116" y="125"/>
                </a:cubicBezTo>
                <a:cubicBezTo>
                  <a:pt x="117" y="125"/>
                  <a:pt x="118" y="126"/>
                  <a:pt x="118" y="127"/>
                </a:cubicBezTo>
                <a:lnTo>
                  <a:pt x="118" y="134"/>
                </a:lnTo>
                <a:close/>
                <a:moveTo>
                  <a:pt x="118" y="109"/>
                </a:moveTo>
                <a:cubicBezTo>
                  <a:pt x="118" y="110"/>
                  <a:pt x="117" y="111"/>
                  <a:pt x="116" y="111"/>
                </a:cubicBezTo>
                <a:cubicBezTo>
                  <a:pt x="108" y="111"/>
                  <a:pt x="108" y="111"/>
                  <a:pt x="108" y="111"/>
                </a:cubicBezTo>
                <a:cubicBezTo>
                  <a:pt x="107" y="111"/>
                  <a:pt x="106" y="110"/>
                  <a:pt x="106" y="109"/>
                </a:cubicBezTo>
                <a:cubicBezTo>
                  <a:pt x="106" y="102"/>
                  <a:pt x="106" y="102"/>
                  <a:pt x="106" y="102"/>
                </a:cubicBezTo>
                <a:cubicBezTo>
                  <a:pt x="106" y="101"/>
                  <a:pt x="107" y="100"/>
                  <a:pt x="108" y="100"/>
                </a:cubicBezTo>
                <a:cubicBezTo>
                  <a:pt x="116" y="100"/>
                  <a:pt x="116" y="100"/>
                  <a:pt x="116" y="100"/>
                </a:cubicBezTo>
                <a:cubicBezTo>
                  <a:pt x="117" y="100"/>
                  <a:pt x="118" y="101"/>
                  <a:pt x="118" y="102"/>
                </a:cubicBezTo>
                <a:lnTo>
                  <a:pt x="118" y="109"/>
                </a:lnTo>
                <a:close/>
                <a:moveTo>
                  <a:pt x="118" y="84"/>
                </a:moveTo>
                <a:cubicBezTo>
                  <a:pt x="118" y="85"/>
                  <a:pt x="117" y="86"/>
                  <a:pt x="116" y="86"/>
                </a:cubicBezTo>
                <a:cubicBezTo>
                  <a:pt x="108" y="86"/>
                  <a:pt x="108" y="86"/>
                  <a:pt x="108" y="86"/>
                </a:cubicBezTo>
                <a:cubicBezTo>
                  <a:pt x="107" y="86"/>
                  <a:pt x="106" y="85"/>
                  <a:pt x="106" y="84"/>
                </a:cubicBezTo>
                <a:cubicBezTo>
                  <a:pt x="106" y="77"/>
                  <a:pt x="106" y="77"/>
                  <a:pt x="106" y="77"/>
                </a:cubicBezTo>
                <a:cubicBezTo>
                  <a:pt x="106" y="75"/>
                  <a:pt x="107" y="75"/>
                  <a:pt x="108" y="75"/>
                </a:cubicBezTo>
                <a:cubicBezTo>
                  <a:pt x="116" y="75"/>
                  <a:pt x="116" y="75"/>
                  <a:pt x="116" y="75"/>
                </a:cubicBezTo>
                <a:cubicBezTo>
                  <a:pt x="117" y="75"/>
                  <a:pt x="118" y="75"/>
                  <a:pt x="118" y="77"/>
                </a:cubicBezTo>
                <a:lnTo>
                  <a:pt x="118" y="84"/>
                </a:lnTo>
                <a:close/>
                <a:moveTo>
                  <a:pt x="118" y="59"/>
                </a:moveTo>
                <a:cubicBezTo>
                  <a:pt x="118" y="60"/>
                  <a:pt x="117" y="61"/>
                  <a:pt x="116" y="61"/>
                </a:cubicBezTo>
                <a:cubicBezTo>
                  <a:pt x="108" y="61"/>
                  <a:pt x="108" y="61"/>
                  <a:pt x="108" y="61"/>
                </a:cubicBezTo>
                <a:cubicBezTo>
                  <a:pt x="107" y="61"/>
                  <a:pt x="106" y="60"/>
                  <a:pt x="106" y="59"/>
                </a:cubicBezTo>
                <a:cubicBezTo>
                  <a:pt x="106" y="52"/>
                  <a:pt x="106" y="52"/>
                  <a:pt x="106" y="52"/>
                </a:cubicBezTo>
                <a:cubicBezTo>
                  <a:pt x="106" y="50"/>
                  <a:pt x="107" y="50"/>
                  <a:pt x="108" y="50"/>
                </a:cubicBezTo>
                <a:cubicBezTo>
                  <a:pt x="116" y="50"/>
                  <a:pt x="116" y="50"/>
                  <a:pt x="116" y="50"/>
                </a:cubicBezTo>
                <a:cubicBezTo>
                  <a:pt x="117" y="50"/>
                  <a:pt x="118" y="50"/>
                  <a:pt x="118" y="52"/>
                </a:cubicBezTo>
                <a:lnTo>
                  <a:pt x="118" y="59"/>
                </a:lnTo>
                <a:close/>
                <a:moveTo>
                  <a:pt x="118" y="36"/>
                </a:moveTo>
                <a:cubicBezTo>
                  <a:pt x="118" y="37"/>
                  <a:pt x="117" y="38"/>
                  <a:pt x="116" y="38"/>
                </a:cubicBezTo>
                <a:cubicBezTo>
                  <a:pt x="108" y="38"/>
                  <a:pt x="108" y="38"/>
                  <a:pt x="108" y="38"/>
                </a:cubicBezTo>
                <a:cubicBezTo>
                  <a:pt x="107" y="38"/>
                  <a:pt x="106" y="37"/>
                  <a:pt x="106" y="36"/>
                </a:cubicBezTo>
                <a:cubicBezTo>
                  <a:pt x="106" y="29"/>
                  <a:pt x="106" y="29"/>
                  <a:pt x="106" y="29"/>
                </a:cubicBezTo>
                <a:cubicBezTo>
                  <a:pt x="106" y="28"/>
                  <a:pt x="107" y="27"/>
                  <a:pt x="108" y="27"/>
                </a:cubicBezTo>
                <a:cubicBezTo>
                  <a:pt x="116" y="27"/>
                  <a:pt x="116" y="27"/>
                  <a:pt x="116" y="27"/>
                </a:cubicBezTo>
                <a:cubicBezTo>
                  <a:pt x="117" y="27"/>
                  <a:pt x="118" y="28"/>
                  <a:pt x="118" y="29"/>
                </a:cubicBezTo>
                <a:lnTo>
                  <a:pt x="118" y="36"/>
                </a:lnTo>
                <a:close/>
                <a:moveTo>
                  <a:pt x="139" y="156"/>
                </a:moveTo>
                <a:cubicBezTo>
                  <a:pt x="139" y="158"/>
                  <a:pt x="138" y="159"/>
                  <a:pt x="137" y="159"/>
                </a:cubicBezTo>
                <a:cubicBezTo>
                  <a:pt x="129" y="159"/>
                  <a:pt x="129" y="159"/>
                  <a:pt x="129" y="159"/>
                </a:cubicBezTo>
                <a:cubicBezTo>
                  <a:pt x="128" y="159"/>
                  <a:pt x="127" y="158"/>
                  <a:pt x="127" y="156"/>
                </a:cubicBezTo>
                <a:cubicBezTo>
                  <a:pt x="127" y="149"/>
                  <a:pt x="127" y="149"/>
                  <a:pt x="127" y="149"/>
                </a:cubicBezTo>
                <a:cubicBezTo>
                  <a:pt x="127" y="148"/>
                  <a:pt x="128" y="147"/>
                  <a:pt x="129" y="147"/>
                </a:cubicBezTo>
                <a:cubicBezTo>
                  <a:pt x="137" y="147"/>
                  <a:pt x="137" y="147"/>
                  <a:pt x="137" y="147"/>
                </a:cubicBezTo>
                <a:cubicBezTo>
                  <a:pt x="138" y="147"/>
                  <a:pt x="139" y="148"/>
                  <a:pt x="139" y="149"/>
                </a:cubicBezTo>
                <a:lnTo>
                  <a:pt x="139" y="156"/>
                </a:lnTo>
                <a:close/>
                <a:moveTo>
                  <a:pt x="139" y="134"/>
                </a:moveTo>
                <a:cubicBezTo>
                  <a:pt x="139" y="135"/>
                  <a:pt x="138" y="136"/>
                  <a:pt x="137" y="136"/>
                </a:cubicBezTo>
                <a:cubicBezTo>
                  <a:pt x="129" y="136"/>
                  <a:pt x="129" y="136"/>
                  <a:pt x="129" y="136"/>
                </a:cubicBezTo>
                <a:cubicBezTo>
                  <a:pt x="128" y="136"/>
                  <a:pt x="127" y="135"/>
                  <a:pt x="127" y="134"/>
                </a:cubicBezTo>
                <a:cubicBezTo>
                  <a:pt x="127" y="127"/>
                  <a:pt x="127" y="127"/>
                  <a:pt x="127" y="127"/>
                </a:cubicBezTo>
                <a:cubicBezTo>
                  <a:pt x="127" y="126"/>
                  <a:pt x="128" y="125"/>
                  <a:pt x="129" y="125"/>
                </a:cubicBezTo>
                <a:cubicBezTo>
                  <a:pt x="137" y="125"/>
                  <a:pt x="137" y="125"/>
                  <a:pt x="137" y="125"/>
                </a:cubicBezTo>
                <a:cubicBezTo>
                  <a:pt x="138" y="125"/>
                  <a:pt x="139" y="126"/>
                  <a:pt x="139" y="127"/>
                </a:cubicBezTo>
                <a:lnTo>
                  <a:pt x="139" y="134"/>
                </a:lnTo>
                <a:close/>
                <a:moveTo>
                  <a:pt x="139" y="109"/>
                </a:moveTo>
                <a:cubicBezTo>
                  <a:pt x="139" y="110"/>
                  <a:pt x="138" y="111"/>
                  <a:pt x="137" y="111"/>
                </a:cubicBezTo>
                <a:cubicBezTo>
                  <a:pt x="129" y="111"/>
                  <a:pt x="129" y="111"/>
                  <a:pt x="129" y="111"/>
                </a:cubicBezTo>
                <a:cubicBezTo>
                  <a:pt x="128" y="111"/>
                  <a:pt x="127" y="110"/>
                  <a:pt x="127" y="109"/>
                </a:cubicBezTo>
                <a:cubicBezTo>
                  <a:pt x="127" y="102"/>
                  <a:pt x="127" y="102"/>
                  <a:pt x="127" y="102"/>
                </a:cubicBezTo>
                <a:cubicBezTo>
                  <a:pt x="127" y="101"/>
                  <a:pt x="128" y="100"/>
                  <a:pt x="129" y="100"/>
                </a:cubicBezTo>
                <a:cubicBezTo>
                  <a:pt x="137" y="100"/>
                  <a:pt x="137" y="100"/>
                  <a:pt x="137" y="100"/>
                </a:cubicBezTo>
                <a:cubicBezTo>
                  <a:pt x="138" y="100"/>
                  <a:pt x="139" y="101"/>
                  <a:pt x="139" y="102"/>
                </a:cubicBezTo>
                <a:lnTo>
                  <a:pt x="139" y="109"/>
                </a:lnTo>
                <a:close/>
                <a:moveTo>
                  <a:pt x="139" y="84"/>
                </a:moveTo>
                <a:cubicBezTo>
                  <a:pt x="139" y="85"/>
                  <a:pt x="138" y="86"/>
                  <a:pt x="137" y="86"/>
                </a:cubicBezTo>
                <a:cubicBezTo>
                  <a:pt x="129" y="86"/>
                  <a:pt x="129" y="86"/>
                  <a:pt x="129" y="86"/>
                </a:cubicBezTo>
                <a:cubicBezTo>
                  <a:pt x="128" y="86"/>
                  <a:pt x="127" y="85"/>
                  <a:pt x="127" y="84"/>
                </a:cubicBezTo>
                <a:cubicBezTo>
                  <a:pt x="127" y="77"/>
                  <a:pt x="127" y="77"/>
                  <a:pt x="127" y="77"/>
                </a:cubicBezTo>
                <a:cubicBezTo>
                  <a:pt x="127" y="75"/>
                  <a:pt x="128" y="75"/>
                  <a:pt x="129" y="75"/>
                </a:cubicBezTo>
                <a:cubicBezTo>
                  <a:pt x="137" y="75"/>
                  <a:pt x="137" y="75"/>
                  <a:pt x="137" y="75"/>
                </a:cubicBezTo>
                <a:cubicBezTo>
                  <a:pt x="138" y="75"/>
                  <a:pt x="139" y="75"/>
                  <a:pt x="139" y="77"/>
                </a:cubicBezTo>
                <a:lnTo>
                  <a:pt x="139" y="84"/>
                </a:lnTo>
                <a:close/>
                <a:moveTo>
                  <a:pt x="139" y="59"/>
                </a:moveTo>
                <a:cubicBezTo>
                  <a:pt x="139" y="60"/>
                  <a:pt x="138" y="61"/>
                  <a:pt x="137" y="61"/>
                </a:cubicBezTo>
                <a:cubicBezTo>
                  <a:pt x="129" y="61"/>
                  <a:pt x="129" y="61"/>
                  <a:pt x="129" y="61"/>
                </a:cubicBezTo>
                <a:cubicBezTo>
                  <a:pt x="128" y="61"/>
                  <a:pt x="127" y="60"/>
                  <a:pt x="127" y="59"/>
                </a:cubicBezTo>
                <a:cubicBezTo>
                  <a:pt x="127" y="52"/>
                  <a:pt x="127" y="52"/>
                  <a:pt x="127" y="52"/>
                </a:cubicBezTo>
                <a:cubicBezTo>
                  <a:pt x="127" y="50"/>
                  <a:pt x="128" y="50"/>
                  <a:pt x="129" y="50"/>
                </a:cubicBezTo>
                <a:cubicBezTo>
                  <a:pt x="137" y="50"/>
                  <a:pt x="137" y="50"/>
                  <a:pt x="137" y="50"/>
                </a:cubicBezTo>
                <a:cubicBezTo>
                  <a:pt x="138" y="50"/>
                  <a:pt x="139" y="50"/>
                  <a:pt x="139" y="52"/>
                </a:cubicBezTo>
                <a:lnTo>
                  <a:pt x="139" y="59"/>
                </a:lnTo>
                <a:close/>
                <a:moveTo>
                  <a:pt x="139" y="36"/>
                </a:moveTo>
                <a:cubicBezTo>
                  <a:pt x="139" y="37"/>
                  <a:pt x="138" y="38"/>
                  <a:pt x="137" y="38"/>
                </a:cubicBezTo>
                <a:cubicBezTo>
                  <a:pt x="129" y="38"/>
                  <a:pt x="129" y="38"/>
                  <a:pt x="129" y="38"/>
                </a:cubicBezTo>
                <a:cubicBezTo>
                  <a:pt x="128" y="38"/>
                  <a:pt x="127" y="37"/>
                  <a:pt x="127" y="36"/>
                </a:cubicBezTo>
                <a:cubicBezTo>
                  <a:pt x="127" y="29"/>
                  <a:pt x="127" y="29"/>
                  <a:pt x="127" y="29"/>
                </a:cubicBezTo>
                <a:cubicBezTo>
                  <a:pt x="127" y="28"/>
                  <a:pt x="128" y="27"/>
                  <a:pt x="129" y="27"/>
                </a:cubicBezTo>
                <a:cubicBezTo>
                  <a:pt x="137" y="27"/>
                  <a:pt x="137" y="27"/>
                  <a:pt x="137" y="27"/>
                </a:cubicBezTo>
                <a:cubicBezTo>
                  <a:pt x="138" y="27"/>
                  <a:pt x="139" y="28"/>
                  <a:pt x="139" y="29"/>
                </a:cubicBezTo>
                <a:lnTo>
                  <a:pt x="139" y="36"/>
                </a:lnTo>
                <a:close/>
                <a:moveTo>
                  <a:pt x="182" y="169"/>
                </a:moveTo>
                <a:cubicBezTo>
                  <a:pt x="182" y="170"/>
                  <a:pt x="181" y="171"/>
                  <a:pt x="181" y="171"/>
                </a:cubicBezTo>
                <a:cubicBezTo>
                  <a:pt x="175" y="171"/>
                  <a:pt x="175" y="171"/>
                  <a:pt x="175" y="171"/>
                </a:cubicBezTo>
                <a:cubicBezTo>
                  <a:pt x="174" y="171"/>
                  <a:pt x="173" y="170"/>
                  <a:pt x="173" y="169"/>
                </a:cubicBezTo>
                <a:cubicBezTo>
                  <a:pt x="173" y="164"/>
                  <a:pt x="173" y="164"/>
                  <a:pt x="173" y="164"/>
                </a:cubicBezTo>
                <a:cubicBezTo>
                  <a:pt x="173" y="163"/>
                  <a:pt x="174" y="162"/>
                  <a:pt x="175" y="162"/>
                </a:cubicBezTo>
                <a:cubicBezTo>
                  <a:pt x="181" y="162"/>
                  <a:pt x="181" y="162"/>
                  <a:pt x="181" y="162"/>
                </a:cubicBezTo>
                <a:cubicBezTo>
                  <a:pt x="181" y="162"/>
                  <a:pt x="182" y="163"/>
                  <a:pt x="182" y="164"/>
                </a:cubicBezTo>
                <a:lnTo>
                  <a:pt x="182" y="169"/>
                </a:lnTo>
                <a:close/>
                <a:moveTo>
                  <a:pt x="182" y="153"/>
                </a:moveTo>
                <a:cubicBezTo>
                  <a:pt x="182" y="154"/>
                  <a:pt x="181" y="154"/>
                  <a:pt x="181" y="154"/>
                </a:cubicBezTo>
                <a:cubicBezTo>
                  <a:pt x="175" y="154"/>
                  <a:pt x="175" y="154"/>
                  <a:pt x="175" y="154"/>
                </a:cubicBezTo>
                <a:cubicBezTo>
                  <a:pt x="174" y="154"/>
                  <a:pt x="173" y="154"/>
                  <a:pt x="173" y="153"/>
                </a:cubicBezTo>
                <a:cubicBezTo>
                  <a:pt x="173" y="147"/>
                  <a:pt x="173" y="147"/>
                  <a:pt x="173" y="147"/>
                </a:cubicBezTo>
                <a:cubicBezTo>
                  <a:pt x="173" y="147"/>
                  <a:pt x="174" y="146"/>
                  <a:pt x="175" y="146"/>
                </a:cubicBezTo>
                <a:cubicBezTo>
                  <a:pt x="181" y="146"/>
                  <a:pt x="181" y="146"/>
                  <a:pt x="181" y="146"/>
                </a:cubicBezTo>
                <a:cubicBezTo>
                  <a:pt x="181" y="146"/>
                  <a:pt x="182" y="147"/>
                  <a:pt x="182" y="147"/>
                </a:cubicBezTo>
                <a:lnTo>
                  <a:pt x="182" y="153"/>
                </a:lnTo>
                <a:close/>
                <a:moveTo>
                  <a:pt x="182" y="135"/>
                </a:moveTo>
                <a:cubicBezTo>
                  <a:pt x="182" y="135"/>
                  <a:pt x="181" y="136"/>
                  <a:pt x="181" y="136"/>
                </a:cubicBezTo>
                <a:cubicBezTo>
                  <a:pt x="175" y="136"/>
                  <a:pt x="175" y="136"/>
                  <a:pt x="175" y="136"/>
                </a:cubicBezTo>
                <a:cubicBezTo>
                  <a:pt x="174" y="136"/>
                  <a:pt x="173" y="135"/>
                  <a:pt x="173" y="135"/>
                </a:cubicBezTo>
                <a:cubicBezTo>
                  <a:pt x="173" y="129"/>
                  <a:pt x="173" y="129"/>
                  <a:pt x="173" y="129"/>
                </a:cubicBezTo>
                <a:cubicBezTo>
                  <a:pt x="173" y="128"/>
                  <a:pt x="174" y="128"/>
                  <a:pt x="175" y="128"/>
                </a:cubicBezTo>
                <a:cubicBezTo>
                  <a:pt x="181" y="128"/>
                  <a:pt x="181" y="128"/>
                  <a:pt x="181" y="128"/>
                </a:cubicBezTo>
                <a:cubicBezTo>
                  <a:pt x="181" y="128"/>
                  <a:pt x="182" y="128"/>
                  <a:pt x="182" y="129"/>
                </a:cubicBezTo>
                <a:lnTo>
                  <a:pt x="182" y="135"/>
                </a:lnTo>
                <a:close/>
                <a:moveTo>
                  <a:pt x="182" y="116"/>
                </a:moveTo>
                <a:cubicBezTo>
                  <a:pt x="182" y="117"/>
                  <a:pt x="181" y="118"/>
                  <a:pt x="181" y="118"/>
                </a:cubicBezTo>
                <a:cubicBezTo>
                  <a:pt x="175" y="118"/>
                  <a:pt x="175" y="118"/>
                  <a:pt x="175" y="118"/>
                </a:cubicBezTo>
                <a:cubicBezTo>
                  <a:pt x="174" y="118"/>
                  <a:pt x="173" y="117"/>
                  <a:pt x="173" y="116"/>
                </a:cubicBezTo>
                <a:cubicBezTo>
                  <a:pt x="173" y="111"/>
                  <a:pt x="173" y="111"/>
                  <a:pt x="173" y="111"/>
                </a:cubicBezTo>
                <a:cubicBezTo>
                  <a:pt x="173" y="110"/>
                  <a:pt x="174" y="109"/>
                  <a:pt x="175" y="109"/>
                </a:cubicBezTo>
                <a:cubicBezTo>
                  <a:pt x="181" y="109"/>
                  <a:pt x="181" y="109"/>
                  <a:pt x="181" y="109"/>
                </a:cubicBezTo>
                <a:cubicBezTo>
                  <a:pt x="181" y="109"/>
                  <a:pt x="182" y="110"/>
                  <a:pt x="182" y="111"/>
                </a:cubicBezTo>
                <a:lnTo>
                  <a:pt x="182" y="116"/>
                </a:lnTo>
                <a:close/>
                <a:moveTo>
                  <a:pt x="182" y="98"/>
                </a:moveTo>
                <a:cubicBezTo>
                  <a:pt x="182" y="99"/>
                  <a:pt x="181" y="100"/>
                  <a:pt x="181" y="100"/>
                </a:cubicBezTo>
                <a:cubicBezTo>
                  <a:pt x="175" y="100"/>
                  <a:pt x="175" y="100"/>
                  <a:pt x="175" y="100"/>
                </a:cubicBezTo>
                <a:cubicBezTo>
                  <a:pt x="174" y="100"/>
                  <a:pt x="173" y="99"/>
                  <a:pt x="173" y="98"/>
                </a:cubicBezTo>
                <a:cubicBezTo>
                  <a:pt x="173" y="93"/>
                  <a:pt x="173" y="93"/>
                  <a:pt x="173" y="93"/>
                </a:cubicBezTo>
                <a:cubicBezTo>
                  <a:pt x="173" y="92"/>
                  <a:pt x="174" y="91"/>
                  <a:pt x="175" y="91"/>
                </a:cubicBezTo>
                <a:cubicBezTo>
                  <a:pt x="181" y="91"/>
                  <a:pt x="181" y="91"/>
                  <a:pt x="181" y="91"/>
                </a:cubicBezTo>
                <a:cubicBezTo>
                  <a:pt x="181" y="91"/>
                  <a:pt x="182" y="92"/>
                  <a:pt x="182" y="93"/>
                </a:cubicBezTo>
                <a:lnTo>
                  <a:pt x="182" y="98"/>
                </a:lnTo>
                <a:close/>
                <a:moveTo>
                  <a:pt x="182" y="82"/>
                </a:moveTo>
                <a:cubicBezTo>
                  <a:pt x="182" y="82"/>
                  <a:pt x="181" y="83"/>
                  <a:pt x="181" y="83"/>
                </a:cubicBezTo>
                <a:cubicBezTo>
                  <a:pt x="175" y="83"/>
                  <a:pt x="175" y="83"/>
                  <a:pt x="175" y="83"/>
                </a:cubicBezTo>
                <a:cubicBezTo>
                  <a:pt x="174" y="83"/>
                  <a:pt x="173" y="82"/>
                  <a:pt x="173" y="82"/>
                </a:cubicBezTo>
                <a:cubicBezTo>
                  <a:pt x="173" y="76"/>
                  <a:pt x="173" y="76"/>
                  <a:pt x="173" y="76"/>
                </a:cubicBezTo>
                <a:cubicBezTo>
                  <a:pt x="173" y="75"/>
                  <a:pt x="174" y="75"/>
                  <a:pt x="175" y="75"/>
                </a:cubicBezTo>
                <a:cubicBezTo>
                  <a:pt x="181" y="75"/>
                  <a:pt x="181" y="75"/>
                  <a:pt x="181" y="75"/>
                </a:cubicBezTo>
                <a:cubicBezTo>
                  <a:pt x="181" y="75"/>
                  <a:pt x="182" y="75"/>
                  <a:pt x="182" y="76"/>
                </a:cubicBezTo>
                <a:lnTo>
                  <a:pt x="182" y="82"/>
                </a:lnTo>
                <a:close/>
                <a:moveTo>
                  <a:pt x="197" y="169"/>
                </a:moveTo>
                <a:cubicBezTo>
                  <a:pt x="197" y="170"/>
                  <a:pt x="196" y="171"/>
                  <a:pt x="196" y="171"/>
                </a:cubicBezTo>
                <a:cubicBezTo>
                  <a:pt x="190" y="171"/>
                  <a:pt x="190" y="171"/>
                  <a:pt x="190" y="171"/>
                </a:cubicBezTo>
                <a:cubicBezTo>
                  <a:pt x="189" y="171"/>
                  <a:pt x="188" y="170"/>
                  <a:pt x="188" y="169"/>
                </a:cubicBezTo>
                <a:cubicBezTo>
                  <a:pt x="188" y="164"/>
                  <a:pt x="188" y="164"/>
                  <a:pt x="188" y="164"/>
                </a:cubicBezTo>
                <a:cubicBezTo>
                  <a:pt x="188" y="163"/>
                  <a:pt x="189" y="162"/>
                  <a:pt x="190" y="162"/>
                </a:cubicBezTo>
                <a:cubicBezTo>
                  <a:pt x="196" y="162"/>
                  <a:pt x="196" y="162"/>
                  <a:pt x="196" y="162"/>
                </a:cubicBezTo>
                <a:cubicBezTo>
                  <a:pt x="196" y="162"/>
                  <a:pt x="197" y="163"/>
                  <a:pt x="197" y="164"/>
                </a:cubicBezTo>
                <a:lnTo>
                  <a:pt x="197" y="169"/>
                </a:lnTo>
                <a:close/>
                <a:moveTo>
                  <a:pt x="197" y="153"/>
                </a:moveTo>
                <a:cubicBezTo>
                  <a:pt x="197" y="154"/>
                  <a:pt x="196" y="154"/>
                  <a:pt x="196" y="154"/>
                </a:cubicBezTo>
                <a:cubicBezTo>
                  <a:pt x="190" y="154"/>
                  <a:pt x="190" y="154"/>
                  <a:pt x="190" y="154"/>
                </a:cubicBezTo>
                <a:cubicBezTo>
                  <a:pt x="189" y="154"/>
                  <a:pt x="188" y="154"/>
                  <a:pt x="188" y="153"/>
                </a:cubicBezTo>
                <a:cubicBezTo>
                  <a:pt x="188" y="147"/>
                  <a:pt x="188" y="147"/>
                  <a:pt x="188" y="147"/>
                </a:cubicBezTo>
                <a:cubicBezTo>
                  <a:pt x="188" y="147"/>
                  <a:pt x="189" y="146"/>
                  <a:pt x="190" y="146"/>
                </a:cubicBezTo>
                <a:cubicBezTo>
                  <a:pt x="196" y="146"/>
                  <a:pt x="196" y="146"/>
                  <a:pt x="196" y="146"/>
                </a:cubicBezTo>
                <a:cubicBezTo>
                  <a:pt x="196" y="146"/>
                  <a:pt x="197" y="147"/>
                  <a:pt x="197" y="147"/>
                </a:cubicBezTo>
                <a:lnTo>
                  <a:pt x="197" y="153"/>
                </a:lnTo>
                <a:close/>
                <a:moveTo>
                  <a:pt x="197" y="135"/>
                </a:moveTo>
                <a:cubicBezTo>
                  <a:pt x="197" y="135"/>
                  <a:pt x="196" y="136"/>
                  <a:pt x="196" y="136"/>
                </a:cubicBezTo>
                <a:cubicBezTo>
                  <a:pt x="190" y="136"/>
                  <a:pt x="190" y="136"/>
                  <a:pt x="190" y="136"/>
                </a:cubicBezTo>
                <a:cubicBezTo>
                  <a:pt x="189" y="136"/>
                  <a:pt x="188" y="135"/>
                  <a:pt x="188" y="135"/>
                </a:cubicBezTo>
                <a:cubicBezTo>
                  <a:pt x="188" y="129"/>
                  <a:pt x="188" y="129"/>
                  <a:pt x="188" y="129"/>
                </a:cubicBezTo>
                <a:cubicBezTo>
                  <a:pt x="188" y="128"/>
                  <a:pt x="189" y="128"/>
                  <a:pt x="190" y="128"/>
                </a:cubicBezTo>
                <a:cubicBezTo>
                  <a:pt x="196" y="128"/>
                  <a:pt x="196" y="128"/>
                  <a:pt x="196" y="128"/>
                </a:cubicBezTo>
                <a:cubicBezTo>
                  <a:pt x="196" y="128"/>
                  <a:pt x="197" y="128"/>
                  <a:pt x="197" y="129"/>
                </a:cubicBezTo>
                <a:lnTo>
                  <a:pt x="197" y="135"/>
                </a:lnTo>
                <a:close/>
                <a:moveTo>
                  <a:pt x="197" y="116"/>
                </a:moveTo>
                <a:cubicBezTo>
                  <a:pt x="197" y="117"/>
                  <a:pt x="196" y="118"/>
                  <a:pt x="196" y="118"/>
                </a:cubicBezTo>
                <a:cubicBezTo>
                  <a:pt x="190" y="118"/>
                  <a:pt x="190" y="118"/>
                  <a:pt x="190" y="118"/>
                </a:cubicBezTo>
                <a:cubicBezTo>
                  <a:pt x="189" y="118"/>
                  <a:pt x="188" y="117"/>
                  <a:pt x="188" y="116"/>
                </a:cubicBezTo>
                <a:cubicBezTo>
                  <a:pt x="188" y="111"/>
                  <a:pt x="188" y="111"/>
                  <a:pt x="188" y="111"/>
                </a:cubicBezTo>
                <a:cubicBezTo>
                  <a:pt x="188" y="110"/>
                  <a:pt x="189" y="109"/>
                  <a:pt x="190" y="109"/>
                </a:cubicBezTo>
                <a:cubicBezTo>
                  <a:pt x="196" y="109"/>
                  <a:pt x="196" y="109"/>
                  <a:pt x="196" y="109"/>
                </a:cubicBezTo>
                <a:cubicBezTo>
                  <a:pt x="196" y="109"/>
                  <a:pt x="197" y="110"/>
                  <a:pt x="197" y="111"/>
                </a:cubicBezTo>
                <a:lnTo>
                  <a:pt x="197" y="116"/>
                </a:lnTo>
                <a:close/>
                <a:moveTo>
                  <a:pt x="197" y="98"/>
                </a:moveTo>
                <a:cubicBezTo>
                  <a:pt x="197" y="99"/>
                  <a:pt x="196" y="100"/>
                  <a:pt x="196" y="100"/>
                </a:cubicBezTo>
                <a:cubicBezTo>
                  <a:pt x="190" y="100"/>
                  <a:pt x="190" y="100"/>
                  <a:pt x="190" y="100"/>
                </a:cubicBezTo>
                <a:cubicBezTo>
                  <a:pt x="189" y="100"/>
                  <a:pt x="188" y="99"/>
                  <a:pt x="188" y="98"/>
                </a:cubicBezTo>
                <a:cubicBezTo>
                  <a:pt x="188" y="93"/>
                  <a:pt x="188" y="93"/>
                  <a:pt x="188" y="93"/>
                </a:cubicBezTo>
                <a:cubicBezTo>
                  <a:pt x="188" y="92"/>
                  <a:pt x="189" y="91"/>
                  <a:pt x="190" y="91"/>
                </a:cubicBezTo>
                <a:cubicBezTo>
                  <a:pt x="196" y="91"/>
                  <a:pt x="196" y="91"/>
                  <a:pt x="196" y="91"/>
                </a:cubicBezTo>
                <a:cubicBezTo>
                  <a:pt x="196" y="91"/>
                  <a:pt x="197" y="92"/>
                  <a:pt x="197" y="93"/>
                </a:cubicBezTo>
                <a:lnTo>
                  <a:pt x="197" y="98"/>
                </a:lnTo>
                <a:close/>
                <a:moveTo>
                  <a:pt x="197" y="82"/>
                </a:moveTo>
                <a:cubicBezTo>
                  <a:pt x="197" y="82"/>
                  <a:pt x="196" y="83"/>
                  <a:pt x="196" y="83"/>
                </a:cubicBezTo>
                <a:cubicBezTo>
                  <a:pt x="190" y="83"/>
                  <a:pt x="190" y="83"/>
                  <a:pt x="190" y="83"/>
                </a:cubicBezTo>
                <a:cubicBezTo>
                  <a:pt x="189" y="83"/>
                  <a:pt x="188" y="82"/>
                  <a:pt x="188" y="82"/>
                </a:cubicBezTo>
                <a:cubicBezTo>
                  <a:pt x="188" y="76"/>
                  <a:pt x="188" y="76"/>
                  <a:pt x="188" y="76"/>
                </a:cubicBezTo>
                <a:cubicBezTo>
                  <a:pt x="188" y="75"/>
                  <a:pt x="189" y="75"/>
                  <a:pt x="190" y="75"/>
                </a:cubicBezTo>
                <a:cubicBezTo>
                  <a:pt x="196" y="75"/>
                  <a:pt x="196" y="75"/>
                  <a:pt x="196" y="75"/>
                </a:cubicBezTo>
                <a:cubicBezTo>
                  <a:pt x="196" y="75"/>
                  <a:pt x="197" y="75"/>
                  <a:pt x="197" y="76"/>
                </a:cubicBezTo>
                <a:lnTo>
                  <a:pt x="197" y="82"/>
                </a:lnTo>
                <a:close/>
                <a:moveTo>
                  <a:pt x="212" y="169"/>
                </a:moveTo>
                <a:cubicBezTo>
                  <a:pt x="212" y="170"/>
                  <a:pt x="211" y="171"/>
                  <a:pt x="210" y="171"/>
                </a:cubicBezTo>
                <a:cubicBezTo>
                  <a:pt x="205" y="171"/>
                  <a:pt x="205" y="171"/>
                  <a:pt x="205" y="171"/>
                </a:cubicBezTo>
                <a:cubicBezTo>
                  <a:pt x="204" y="171"/>
                  <a:pt x="203" y="170"/>
                  <a:pt x="203" y="169"/>
                </a:cubicBezTo>
                <a:cubicBezTo>
                  <a:pt x="203" y="164"/>
                  <a:pt x="203" y="164"/>
                  <a:pt x="203" y="164"/>
                </a:cubicBezTo>
                <a:cubicBezTo>
                  <a:pt x="203" y="163"/>
                  <a:pt x="204" y="162"/>
                  <a:pt x="205" y="162"/>
                </a:cubicBezTo>
                <a:cubicBezTo>
                  <a:pt x="210" y="162"/>
                  <a:pt x="210" y="162"/>
                  <a:pt x="210" y="162"/>
                </a:cubicBezTo>
                <a:cubicBezTo>
                  <a:pt x="211" y="162"/>
                  <a:pt x="212" y="163"/>
                  <a:pt x="212" y="164"/>
                </a:cubicBezTo>
                <a:lnTo>
                  <a:pt x="212" y="169"/>
                </a:lnTo>
                <a:close/>
                <a:moveTo>
                  <a:pt x="212" y="153"/>
                </a:moveTo>
                <a:cubicBezTo>
                  <a:pt x="212" y="154"/>
                  <a:pt x="211" y="154"/>
                  <a:pt x="210" y="154"/>
                </a:cubicBezTo>
                <a:cubicBezTo>
                  <a:pt x="205" y="154"/>
                  <a:pt x="205" y="154"/>
                  <a:pt x="205" y="154"/>
                </a:cubicBezTo>
                <a:cubicBezTo>
                  <a:pt x="204" y="154"/>
                  <a:pt x="203" y="154"/>
                  <a:pt x="203" y="153"/>
                </a:cubicBezTo>
                <a:cubicBezTo>
                  <a:pt x="203" y="147"/>
                  <a:pt x="203" y="147"/>
                  <a:pt x="203" y="147"/>
                </a:cubicBezTo>
                <a:cubicBezTo>
                  <a:pt x="203" y="147"/>
                  <a:pt x="204" y="146"/>
                  <a:pt x="205" y="146"/>
                </a:cubicBezTo>
                <a:cubicBezTo>
                  <a:pt x="210" y="146"/>
                  <a:pt x="210" y="146"/>
                  <a:pt x="210" y="146"/>
                </a:cubicBezTo>
                <a:cubicBezTo>
                  <a:pt x="211" y="146"/>
                  <a:pt x="212" y="147"/>
                  <a:pt x="212" y="147"/>
                </a:cubicBezTo>
                <a:lnTo>
                  <a:pt x="212" y="153"/>
                </a:lnTo>
                <a:close/>
                <a:moveTo>
                  <a:pt x="212" y="135"/>
                </a:moveTo>
                <a:cubicBezTo>
                  <a:pt x="212" y="135"/>
                  <a:pt x="211" y="136"/>
                  <a:pt x="210" y="136"/>
                </a:cubicBezTo>
                <a:cubicBezTo>
                  <a:pt x="205" y="136"/>
                  <a:pt x="205" y="136"/>
                  <a:pt x="205" y="136"/>
                </a:cubicBezTo>
                <a:cubicBezTo>
                  <a:pt x="204" y="136"/>
                  <a:pt x="203" y="135"/>
                  <a:pt x="203" y="135"/>
                </a:cubicBezTo>
                <a:cubicBezTo>
                  <a:pt x="203" y="129"/>
                  <a:pt x="203" y="129"/>
                  <a:pt x="203" y="129"/>
                </a:cubicBezTo>
                <a:cubicBezTo>
                  <a:pt x="203" y="128"/>
                  <a:pt x="204" y="128"/>
                  <a:pt x="205" y="128"/>
                </a:cubicBezTo>
                <a:cubicBezTo>
                  <a:pt x="210" y="128"/>
                  <a:pt x="210" y="128"/>
                  <a:pt x="210" y="128"/>
                </a:cubicBezTo>
                <a:cubicBezTo>
                  <a:pt x="211" y="128"/>
                  <a:pt x="212" y="128"/>
                  <a:pt x="212" y="129"/>
                </a:cubicBezTo>
                <a:lnTo>
                  <a:pt x="212" y="135"/>
                </a:lnTo>
                <a:close/>
                <a:moveTo>
                  <a:pt x="212" y="116"/>
                </a:moveTo>
                <a:cubicBezTo>
                  <a:pt x="212" y="117"/>
                  <a:pt x="211" y="118"/>
                  <a:pt x="210" y="118"/>
                </a:cubicBezTo>
                <a:cubicBezTo>
                  <a:pt x="205" y="118"/>
                  <a:pt x="205" y="118"/>
                  <a:pt x="205" y="118"/>
                </a:cubicBezTo>
                <a:cubicBezTo>
                  <a:pt x="204" y="118"/>
                  <a:pt x="203" y="117"/>
                  <a:pt x="203" y="116"/>
                </a:cubicBezTo>
                <a:cubicBezTo>
                  <a:pt x="203" y="111"/>
                  <a:pt x="203" y="111"/>
                  <a:pt x="203" y="111"/>
                </a:cubicBezTo>
                <a:cubicBezTo>
                  <a:pt x="203" y="110"/>
                  <a:pt x="204" y="109"/>
                  <a:pt x="205" y="109"/>
                </a:cubicBezTo>
                <a:cubicBezTo>
                  <a:pt x="210" y="109"/>
                  <a:pt x="210" y="109"/>
                  <a:pt x="210" y="109"/>
                </a:cubicBezTo>
                <a:cubicBezTo>
                  <a:pt x="211" y="109"/>
                  <a:pt x="212" y="110"/>
                  <a:pt x="212" y="111"/>
                </a:cubicBezTo>
                <a:lnTo>
                  <a:pt x="212" y="116"/>
                </a:lnTo>
                <a:close/>
                <a:moveTo>
                  <a:pt x="212" y="98"/>
                </a:moveTo>
                <a:cubicBezTo>
                  <a:pt x="212" y="99"/>
                  <a:pt x="211" y="100"/>
                  <a:pt x="210" y="100"/>
                </a:cubicBezTo>
                <a:cubicBezTo>
                  <a:pt x="205" y="100"/>
                  <a:pt x="205" y="100"/>
                  <a:pt x="205" y="100"/>
                </a:cubicBezTo>
                <a:cubicBezTo>
                  <a:pt x="204" y="100"/>
                  <a:pt x="203" y="99"/>
                  <a:pt x="203" y="98"/>
                </a:cubicBezTo>
                <a:cubicBezTo>
                  <a:pt x="203" y="93"/>
                  <a:pt x="203" y="93"/>
                  <a:pt x="203" y="93"/>
                </a:cubicBezTo>
                <a:cubicBezTo>
                  <a:pt x="203" y="92"/>
                  <a:pt x="204" y="91"/>
                  <a:pt x="205" y="91"/>
                </a:cubicBezTo>
                <a:cubicBezTo>
                  <a:pt x="210" y="91"/>
                  <a:pt x="210" y="91"/>
                  <a:pt x="210" y="91"/>
                </a:cubicBezTo>
                <a:cubicBezTo>
                  <a:pt x="211" y="91"/>
                  <a:pt x="212" y="92"/>
                  <a:pt x="212" y="93"/>
                </a:cubicBezTo>
                <a:lnTo>
                  <a:pt x="212" y="98"/>
                </a:lnTo>
                <a:close/>
                <a:moveTo>
                  <a:pt x="212" y="82"/>
                </a:moveTo>
                <a:cubicBezTo>
                  <a:pt x="212" y="82"/>
                  <a:pt x="211" y="83"/>
                  <a:pt x="210" y="83"/>
                </a:cubicBezTo>
                <a:cubicBezTo>
                  <a:pt x="205" y="83"/>
                  <a:pt x="205" y="83"/>
                  <a:pt x="205" y="83"/>
                </a:cubicBezTo>
                <a:cubicBezTo>
                  <a:pt x="204" y="83"/>
                  <a:pt x="203" y="82"/>
                  <a:pt x="203" y="82"/>
                </a:cubicBezTo>
                <a:cubicBezTo>
                  <a:pt x="203" y="76"/>
                  <a:pt x="203" y="76"/>
                  <a:pt x="203" y="76"/>
                </a:cubicBezTo>
                <a:cubicBezTo>
                  <a:pt x="203" y="75"/>
                  <a:pt x="204" y="75"/>
                  <a:pt x="205" y="75"/>
                </a:cubicBezTo>
                <a:cubicBezTo>
                  <a:pt x="210" y="75"/>
                  <a:pt x="210" y="75"/>
                  <a:pt x="210" y="75"/>
                </a:cubicBezTo>
                <a:cubicBezTo>
                  <a:pt x="211" y="75"/>
                  <a:pt x="212" y="75"/>
                  <a:pt x="212" y="76"/>
                </a:cubicBezTo>
                <a:lnTo>
                  <a:pt x="212" y="8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234" name="グループ化 233">
            <a:extLst>
              <a:ext uri="{FF2B5EF4-FFF2-40B4-BE49-F238E27FC236}">
                <a16:creationId xmlns:a16="http://schemas.microsoft.com/office/drawing/2014/main" id="{D197605E-AFD1-41F5-9A63-7EF3B1BE8EE0}"/>
              </a:ext>
            </a:extLst>
          </p:cNvPr>
          <p:cNvGrpSpPr/>
          <p:nvPr/>
        </p:nvGrpSpPr>
        <p:grpSpPr>
          <a:xfrm>
            <a:off x="6681538" y="5316879"/>
            <a:ext cx="661778" cy="733854"/>
            <a:chOff x="6008223" y="5208759"/>
            <a:chExt cx="661778" cy="733854"/>
          </a:xfrm>
        </p:grpSpPr>
        <p:sp>
          <p:nvSpPr>
            <p:cNvPr id="554" name="Freeform 27">
              <a:extLst>
                <a:ext uri="{FF2B5EF4-FFF2-40B4-BE49-F238E27FC236}">
                  <a16:creationId xmlns:a16="http://schemas.microsoft.com/office/drawing/2014/main" id="{ECB55140-9710-4A5C-9B83-7F00F75B232E}"/>
                </a:ext>
              </a:extLst>
            </p:cNvPr>
            <p:cNvSpPr>
              <a:spLocks noEditPoints="1"/>
            </p:cNvSpPr>
            <p:nvPr/>
          </p:nvSpPr>
          <p:spPr bwMode="auto">
            <a:xfrm rot="1585630">
              <a:off x="6008223" y="520875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5" name="Freeform 28">
              <a:extLst>
                <a:ext uri="{FF2B5EF4-FFF2-40B4-BE49-F238E27FC236}">
                  <a16:creationId xmlns:a16="http://schemas.microsoft.com/office/drawing/2014/main" id="{799ED522-0F4D-43F1-A835-8FEE7BEDD466}"/>
                </a:ext>
              </a:extLst>
            </p:cNvPr>
            <p:cNvSpPr>
              <a:spLocks noEditPoints="1"/>
            </p:cNvSpPr>
            <p:nvPr/>
          </p:nvSpPr>
          <p:spPr bwMode="auto">
            <a:xfrm>
              <a:off x="6155649" y="5403499"/>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6" name="Freeform 29">
              <a:extLst>
                <a:ext uri="{FF2B5EF4-FFF2-40B4-BE49-F238E27FC236}">
                  <a16:creationId xmlns:a16="http://schemas.microsoft.com/office/drawing/2014/main" id="{8D875677-3143-4DBB-89C4-5B762BDD571C}"/>
                </a:ext>
              </a:extLst>
            </p:cNvPr>
            <p:cNvSpPr>
              <a:spLocks/>
            </p:cNvSpPr>
            <p:nvPr/>
          </p:nvSpPr>
          <p:spPr bwMode="auto">
            <a:xfrm>
              <a:off x="6362045" y="5442813"/>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7" name="Freeform 30">
              <a:extLst>
                <a:ext uri="{FF2B5EF4-FFF2-40B4-BE49-F238E27FC236}">
                  <a16:creationId xmlns:a16="http://schemas.microsoft.com/office/drawing/2014/main" id="{668FC281-4AC0-4431-B88D-777479AFC518}"/>
                </a:ext>
              </a:extLst>
            </p:cNvPr>
            <p:cNvSpPr>
              <a:spLocks/>
            </p:cNvSpPr>
            <p:nvPr/>
          </p:nvSpPr>
          <p:spPr bwMode="auto">
            <a:xfrm>
              <a:off x="6368597" y="5544373"/>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8" name="Freeform 31">
              <a:extLst>
                <a:ext uri="{FF2B5EF4-FFF2-40B4-BE49-F238E27FC236}">
                  <a16:creationId xmlns:a16="http://schemas.microsoft.com/office/drawing/2014/main" id="{A4E0084F-B7EC-43A1-9D2D-DBF381AEE26D}"/>
                </a:ext>
              </a:extLst>
            </p:cNvPr>
            <p:cNvSpPr>
              <a:spLocks/>
            </p:cNvSpPr>
            <p:nvPr/>
          </p:nvSpPr>
          <p:spPr bwMode="auto">
            <a:xfrm>
              <a:off x="6404635" y="5442813"/>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59" name="Freeform 32">
              <a:extLst>
                <a:ext uri="{FF2B5EF4-FFF2-40B4-BE49-F238E27FC236}">
                  <a16:creationId xmlns:a16="http://schemas.microsoft.com/office/drawing/2014/main" id="{08C2297C-9676-48B3-AE9F-52D8BCE2DECD}"/>
                </a:ext>
              </a:extLst>
            </p:cNvPr>
            <p:cNvSpPr>
              <a:spLocks/>
            </p:cNvSpPr>
            <p:nvPr/>
          </p:nvSpPr>
          <p:spPr bwMode="auto">
            <a:xfrm>
              <a:off x="6332560" y="5544373"/>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0" name="Freeform 33">
              <a:extLst>
                <a:ext uri="{FF2B5EF4-FFF2-40B4-BE49-F238E27FC236}">
                  <a16:creationId xmlns:a16="http://schemas.microsoft.com/office/drawing/2014/main" id="{745745C8-37B3-4EB3-9B9E-58122B21B738}"/>
                </a:ext>
              </a:extLst>
            </p:cNvPr>
            <p:cNvSpPr>
              <a:spLocks/>
            </p:cNvSpPr>
            <p:nvPr/>
          </p:nvSpPr>
          <p:spPr bwMode="auto">
            <a:xfrm>
              <a:off x="6293246" y="5544373"/>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1" name="Freeform 34">
              <a:extLst>
                <a:ext uri="{FF2B5EF4-FFF2-40B4-BE49-F238E27FC236}">
                  <a16:creationId xmlns:a16="http://schemas.microsoft.com/office/drawing/2014/main" id="{860EBA6F-0778-4D66-9F27-6A557E4ADBC7}"/>
                </a:ext>
              </a:extLst>
            </p:cNvPr>
            <p:cNvSpPr>
              <a:spLocks/>
            </p:cNvSpPr>
            <p:nvPr/>
          </p:nvSpPr>
          <p:spPr bwMode="auto">
            <a:xfrm>
              <a:off x="6322731" y="5442813"/>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2" name="Freeform 35">
              <a:extLst>
                <a:ext uri="{FF2B5EF4-FFF2-40B4-BE49-F238E27FC236}">
                  <a16:creationId xmlns:a16="http://schemas.microsoft.com/office/drawing/2014/main" id="{A55BD3A4-B28A-4004-BB84-EEFF9A0757EB}"/>
                </a:ext>
              </a:extLst>
            </p:cNvPr>
            <p:cNvSpPr>
              <a:spLocks/>
            </p:cNvSpPr>
            <p:nvPr/>
          </p:nvSpPr>
          <p:spPr bwMode="auto">
            <a:xfrm>
              <a:off x="6283418" y="5442813"/>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3" name="Freeform 36">
              <a:extLst>
                <a:ext uri="{FF2B5EF4-FFF2-40B4-BE49-F238E27FC236}">
                  <a16:creationId xmlns:a16="http://schemas.microsoft.com/office/drawing/2014/main" id="{7B54E1E1-5E89-41C6-A2B5-7FAC8252A3F5}"/>
                </a:ext>
              </a:extLst>
            </p:cNvPr>
            <p:cNvSpPr>
              <a:spLocks/>
            </p:cNvSpPr>
            <p:nvPr/>
          </p:nvSpPr>
          <p:spPr bwMode="auto">
            <a:xfrm>
              <a:off x="6250657" y="5544373"/>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4" name="Freeform 37">
              <a:extLst>
                <a:ext uri="{FF2B5EF4-FFF2-40B4-BE49-F238E27FC236}">
                  <a16:creationId xmlns:a16="http://schemas.microsoft.com/office/drawing/2014/main" id="{E53CC356-39B4-44D2-9263-58F63E3ACBDB}"/>
                </a:ext>
              </a:extLst>
            </p:cNvPr>
            <p:cNvSpPr>
              <a:spLocks/>
            </p:cNvSpPr>
            <p:nvPr/>
          </p:nvSpPr>
          <p:spPr bwMode="auto">
            <a:xfrm>
              <a:off x="6214619" y="5544373"/>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5" name="Freeform 38">
              <a:extLst>
                <a:ext uri="{FF2B5EF4-FFF2-40B4-BE49-F238E27FC236}">
                  <a16:creationId xmlns:a16="http://schemas.microsoft.com/office/drawing/2014/main" id="{54059C26-8E10-4E51-9A22-9A29AEF2BF8D}"/>
                </a:ext>
              </a:extLst>
            </p:cNvPr>
            <p:cNvSpPr>
              <a:spLocks/>
            </p:cNvSpPr>
            <p:nvPr/>
          </p:nvSpPr>
          <p:spPr bwMode="auto">
            <a:xfrm>
              <a:off x="6244104" y="5442813"/>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6" name="Freeform 39">
              <a:extLst>
                <a:ext uri="{FF2B5EF4-FFF2-40B4-BE49-F238E27FC236}">
                  <a16:creationId xmlns:a16="http://schemas.microsoft.com/office/drawing/2014/main" id="{4623B81D-F97F-4DD3-8F03-FE216DB66404}"/>
                </a:ext>
              </a:extLst>
            </p:cNvPr>
            <p:cNvSpPr>
              <a:spLocks/>
            </p:cNvSpPr>
            <p:nvPr/>
          </p:nvSpPr>
          <p:spPr bwMode="auto">
            <a:xfrm>
              <a:off x="6443948" y="5442813"/>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67" name="Freeform 40">
              <a:extLst>
                <a:ext uri="{FF2B5EF4-FFF2-40B4-BE49-F238E27FC236}">
                  <a16:creationId xmlns:a16="http://schemas.microsoft.com/office/drawing/2014/main" id="{80748502-A454-49BC-A309-60A1575AC8D7}"/>
                </a:ext>
              </a:extLst>
            </p:cNvPr>
            <p:cNvSpPr>
              <a:spLocks/>
            </p:cNvSpPr>
            <p:nvPr/>
          </p:nvSpPr>
          <p:spPr bwMode="auto">
            <a:xfrm>
              <a:off x="6411187" y="5544373"/>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035" name="グループ化 1034"/>
          <p:cNvGrpSpPr/>
          <p:nvPr/>
        </p:nvGrpSpPr>
        <p:grpSpPr>
          <a:xfrm>
            <a:off x="8848537" y="5453969"/>
            <a:ext cx="661778" cy="733854"/>
            <a:chOff x="8941041" y="3573299"/>
            <a:chExt cx="661778" cy="733854"/>
          </a:xfrm>
        </p:grpSpPr>
        <p:sp>
          <p:nvSpPr>
            <p:cNvPr id="624"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5"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6"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7"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8"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9"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0"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1"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2"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3"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4"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5"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6"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7"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641" name="Freeform 30">
            <a:extLst>
              <a:ext uri="{FF2B5EF4-FFF2-40B4-BE49-F238E27FC236}">
                <a16:creationId xmlns:a16="http://schemas.microsoft.com/office/drawing/2014/main" id="{D32DD845-AF70-4AE7-81A9-197F43426BD2}"/>
              </a:ext>
            </a:extLst>
          </p:cNvPr>
          <p:cNvSpPr>
            <a:spLocks noEditPoints="1"/>
          </p:cNvSpPr>
          <p:nvPr/>
        </p:nvSpPr>
        <p:spPr bwMode="auto">
          <a:xfrm>
            <a:off x="6778252" y="6209055"/>
            <a:ext cx="248966" cy="254756"/>
          </a:xfrm>
          <a:custGeom>
            <a:avLst/>
            <a:gdLst>
              <a:gd name="T0" fmla="*/ 72 w 74"/>
              <a:gd name="T1" fmla="*/ 4 h 76"/>
              <a:gd name="T2" fmla="*/ 71 w 74"/>
              <a:gd name="T3" fmla="*/ 4 h 76"/>
              <a:gd name="T4" fmla="*/ 71 w 74"/>
              <a:gd name="T5" fmla="*/ 2 h 76"/>
              <a:gd name="T6" fmla="*/ 69 w 74"/>
              <a:gd name="T7" fmla="*/ 0 h 76"/>
              <a:gd name="T8" fmla="*/ 67 w 74"/>
              <a:gd name="T9" fmla="*/ 2 h 76"/>
              <a:gd name="T10" fmla="*/ 67 w 74"/>
              <a:gd name="T11" fmla="*/ 4 h 76"/>
              <a:gd name="T12" fmla="*/ 65 w 74"/>
              <a:gd name="T13" fmla="*/ 4 h 76"/>
              <a:gd name="T14" fmla="*/ 65 w 74"/>
              <a:gd name="T15" fmla="*/ 2 h 76"/>
              <a:gd name="T16" fmla="*/ 63 w 74"/>
              <a:gd name="T17" fmla="*/ 0 h 76"/>
              <a:gd name="T18" fmla="*/ 61 w 74"/>
              <a:gd name="T19" fmla="*/ 2 h 76"/>
              <a:gd name="T20" fmla="*/ 61 w 74"/>
              <a:gd name="T21" fmla="*/ 4 h 76"/>
              <a:gd name="T22" fmla="*/ 61 w 74"/>
              <a:gd name="T23" fmla="*/ 4 h 76"/>
              <a:gd name="T24" fmla="*/ 59 w 74"/>
              <a:gd name="T25" fmla="*/ 6 h 76"/>
              <a:gd name="T26" fmla="*/ 59 w 74"/>
              <a:gd name="T27" fmla="*/ 12 h 76"/>
              <a:gd name="T28" fmla="*/ 64 w 74"/>
              <a:gd name="T29" fmla="*/ 19 h 76"/>
              <a:gd name="T30" fmla="*/ 64 w 74"/>
              <a:gd name="T31" fmla="*/ 36 h 76"/>
              <a:gd name="T32" fmla="*/ 51 w 74"/>
              <a:gd name="T33" fmla="*/ 46 h 76"/>
              <a:gd name="T34" fmla="*/ 48 w 74"/>
              <a:gd name="T35" fmla="*/ 46 h 76"/>
              <a:gd name="T36" fmla="*/ 48 w 74"/>
              <a:gd name="T37" fmla="*/ 6 h 76"/>
              <a:gd name="T38" fmla="*/ 44 w 74"/>
              <a:gd name="T39" fmla="*/ 2 h 76"/>
              <a:gd name="T40" fmla="*/ 10 w 74"/>
              <a:gd name="T41" fmla="*/ 2 h 76"/>
              <a:gd name="T42" fmla="*/ 6 w 74"/>
              <a:gd name="T43" fmla="*/ 6 h 76"/>
              <a:gd name="T44" fmla="*/ 6 w 74"/>
              <a:gd name="T45" fmla="*/ 69 h 76"/>
              <a:gd name="T46" fmla="*/ 0 w 74"/>
              <a:gd name="T47" fmla="*/ 69 h 76"/>
              <a:gd name="T48" fmla="*/ 0 w 74"/>
              <a:gd name="T49" fmla="*/ 76 h 76"/>
              <a:gd name="T50" fmla="*/ 53 w 74"/>
              <a:gd name="T51" fmla="*/ 76 h 76"/>
              <a:gd name="T52" fmla="*/ 53 w 74"/>
              <a:gd name="T53" fmla="*/ 69 h 76"/>
              <a:gd name="T54" fmla="*/ 48 w 74"/>
              <a:gd name="T55" fmla="*/ 69 h 76"/>
              <a:gd name="T56" fmla="*/ 48 w 74"/>
              <a:gd name="T57" fmla="*/ 50 h 76"/>
              <a:gd name="T58" fmla="*/ 51 w 74"/>
              <a:gd name="T59" fmla="*/ 50 h 76"/>
              <a:gd name="T60" fmla="*/ 68 w 74"/>
              <a:gd name="T61" fmla="*/ 36 h 76"/>
              <a:gd name="T62" fmla="*/ 68 w 74"/>
              <a:gd name="T63" fmla="*/ 19 h 76"/>
              <a:gd name="T64" fmla="*/ 74 w 74"/>
              <a:gd name="T65" fmla="*/ 12 h 76"/>
              <a:gd name="T66" fmla="*/ 74 w 74"/>
              <a:gd name="T67" fmla="*/ 6 h 76"/>
              <a:gd name="T68" fmla="*/ 72 w 74"/>
              <a:gd name="T69" fmla="*/ 4 h 76"/>
              <a:gd name="T70" fmla="*/ 34 w 74"/>
              <a:gd name="T71" fmla="*/ 48 h 76"/>
              <a:gd name="T72" fmla="*/ 24 w 74"/>
              <a:gd name="T73" fmla="*/ 63 h 76"/>
              <a:gd name="T74" fmla="*/ 23 w 74"/>
              <a:gd name="T75" fmla="*/ 63 h 76"/>
              <a:gd name="T76" fmla="*/ 26 w 74"/>
              <a:gd name="T77" fmla="*/ 52 h 76"/>
              <a:gd name="T78" fmla="*/ 20 w 74"/>
              <a:gd name="T79" fmla="*/ 50 h 76"/>
              <a:gd name="T80" fmla="*/ 20 w 74"/>
              <a:gd name="T81" fmla="*/ 48 h 76"/>
              <a:gd name="T82" fmla="*/ 33 w 74"/>
              <a:gd name="T83" fmla="*/ 33 h 76"/>
              <a:gd name="T84" fmla="*/ 34 w 74"/>
              <a:gd name="T85" fmla="*/ 34 h 76"/>
              <a:gd name="T86" fmla="*/ 30 w 74"/>
              <a:gd name="T87" fmla="*/ 44 h 76"/>
              <a:gd name="T88" fmla="*/ 34 w 74"/>
              <a:gd name="T89" fmla="*/ 47 h 76"/>
              <a:gd name="T90" fmla="*/ 34 w 74"/>
              <a:gd name="T91" fmla="*/ 48 h 76"/>
              <a:gd name="T92" fmla="*/ 39 w 74"/>
              <a:gd name="T93" fmla="*/ 22 h 76"/>
              <a:gd name="T94" fmla="*/ 15 w 74"/>
              <a:gd name="T95" fmla="*/ 22 h 76"/>
              <a:gd name="T96" fmla="*/ 15 w 74"/>
              <a:gd name="T97" fmla="*/ 12 h 76"/>
              <a:gd name="T98" fmla="*/ 39 w 74"/>
              <a:gd name="T99" fmla="*/ 12 h 76"/>
              <a:gd name="T100" fmla="*/ 39 w 74"/>
              <a:gd name="T101" fmla="*/ 2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 h="76">
                <a:moveTo>
                  <a:pt x="72" y="4"/>
                </a:moveTo>
                <a:cubicBezTo>
                  <a:pt x="71" y="4"/>
                  <a:pt x="71" y="4"/>
                  <a:pt x="71" y="4"/>
                </a:cubicBezTo>
                <a:cubicBezTo>
                  <a:pt x="71" y="2"/>
                  <a:pt x="71" y="2"/>
                  <a:pt x="71" y="2"/>
                </a:cubicBezTo>
                <a:cubicBezTo>
                  <a:pt x="71" y="1"/>
                  <a:pt x="70" y="0"/>
                  <a:pt x="69" y="0"/>
                </a:cubicBezTo>
                <a:cubicBezTo>
                  <a:pt x="68" y="0"/>
                  <a:pt x="67" y="1"/>
                  <a:pt x="67" y="2"/>
                </a:cubicBezTo>
                <a:cubicBezTo>
                  <a:pt x="67" y="4"/>
                  <a:pt x="67" y="4"/>
                  <a:pt x="67" y="4"/>
                </a:cubicBezTo>
                <a:cubicBezTo>
                  <a:pt x="65" y="4"/>
                  <a:pt x="65" y="4"/>
                  <a:pt x="65" y="4"/>
                </a:cubicBezTo>
                <a:cubicBezTo>
                  <a:pt x="65" y="2"/>
                  <a:pt x="65" y="2"/>
                  <a:pt x="65" y="2"/>
                </a:cubicBezTo>
                <a:cubicBezTo>
                  <a:pt x="65" y="1"/>
                  <a:pt x="64" y="0"/>
                  <a:pt x="63" y="0"/>
                </a:cubicBezTo>
                <a:cubicBezTo>
                  <a:pt x="62" y="0"/>
                  <a:pt x="61" y="1"/>
                  <a:pt x="61" y="2"/>
                </a:cubicBezTo>
                <a:cubicBezTo>
                  <a:pt x="61" y="4"/>
                  <a:pt x="61" y="4"/>
                  <a:pt x="61" y="4"/>
                </a:cubicBezTo>
                <a:cubicBezTo>
                  <a:pt x="61" y="4"/>
                  <a:pt x="61" y="4"/>
                  <a:pt x="61" y="4"/>
                </a:cubicBezTo>
                <a:cubicBezTo>
                  <a:pt x="60" y="4"/>
                  <a:pt x="59" y="5"/>
                  <a:pt x="59" y="6"/>
                </a:cubicBezTo>
                <a:cubicBezTo>
                  <a:pt x="59" y="12"/>
                  <a:pt x="59" y="12"/>
                  <a:pt x="59" y="12"/>
                </a:cubicBezTo>
                <a:cubicBezTo>
                  <a:pt x="59" y="16"/>
                  <a:pt x="61" y="19"/>
                  <a:pt x="64" y="19"/>
                </a:cubicBezTo>
                <a:cubicBezTo>
                  <a:pt x="64" y="36"/>
                  <a:pt x="64" y="36"/>
                  <a:pt x="64" y="36"/>
                </a:cubicBezTo>
                <a:cubicBezTo>
                  <a:pt x="64" y="42"/>
                  <a:pt x="58" y="46"/>
                  <a:pt x="51" y="46"/>
                </a:cubicBezTo>
                <a:cubicBezTo>
                  <a:pt x="48" y="46"/>
                  <a:pt x="48" y="46"/>
                  <a:pt x="48" y="46"/>
                </a:cubicBezTo>
                <a:cubicBezTo>
                  <a:pt x="48" y="6"/>
                  <a:pt x="48" y="6"/>
                  <a:pt x="48" y="6"/>
                </a:cubicBezTo>
                <a:cubicBezTo>
                  <a:pt x="48" y="4"/>
                  <a:pt x="47" y="2"/>
                  <a:pt x="44" y="2"/>
                </a:cubicBezTo>
                <a:cubicBezTo>
                  <a:pt x="10" y="2"/>
                  <a:pt x="10" y="2"/>
                  <a:pt x="10" y="2"/>
                </a:cubicBezTo>
                <a:cubicBezTo>
                  <a:pt x="7" y="2"/>
                  <a:pt x="6" y="4"/>
                  <a:pt x="6" y="6"/>
                </a:cubicBezTo>
                <a:cubicBezTo>
                  <a:pt x="6" y="69"/>
                  <a:pt x="6" y="69"/>
                  <a:pt x="6" y="69"/>
                </a:cubicBezTo>
                <a:cubicBezTo>
                  <a:pt x="0" y="69"/>
                  <a:pt x="0" y="69"/>
                  <a:pt x="0" y="69"/>
                </a:cubicBezTo>
                <a:cubicBezTo>
                  <a:pt x="0" y="76"/>
                  <a:pt x="0" y="76"/>
                  <a:pt x="0" y="76"/>
                </a:cubicBezTo>
                <a:cubicBezTo>
                  <a:pt x="53" y="76"/>
                  <a:pt x="53" y="76"/>
                  <a:pt x="53" y="76"/>
                </a:cubicBezTo>
                <a:cubicBezTo>
                  <a:pt x="53" y="69"/>
                  <a:pt x="53" y="69"/>
                  <a:pt x="53" y="69"/>
                </a:cubicBezTo>
                <a:cubicBezTo>
                  <a:pt x="48" y="69"/>
                  <a:pt x="48" y="69"/>
                  <a:pt x="48" y="69"/>
                </a:cubicBezTo>
                <a:cubicBezTo>
                  <a:pt x="48" y="50"/>
                  <a:pt x="48" y="50"/>
                  <a:pt x="48" y="50"/>
                </a:cubicBezTo>
                <a:cubicBezTo>
                  <a:pt x="51" y="50"/>
                  <a:pt x="51" y="50"/>
                  <a:pt x="51" y="50"/>
                </a:cubicBezTo>
                <a:cubicBezTo>
                  <a:pt x="60" y="50"/>
                  <a:pt x="68" y="44"/>
                  <a:pt x="68" y="36"/>
                </a:cubicBezTo>
                <a:cubicBezTo>
                  <a:pt x="68" y="19"/>
                  <a:pt x="68" y="19"/>
                  <a:pt x="68" y="19"/>
                </a:cubicBezTo>
                <a:cubicBezTo>
                  <a:pt x="71" y="19"/>
                  <a:pt x="74" y="16"/>
                  <a:pt x="74" y="12"/>
                </a:cubicBezTo>
                <a:cubicBezTo>
                  <a:pt x="74" y="6"/>
                  <a:pt x="74" y="6"/>
                  <a:pt x="74" y="6"/>
                </a:cubicBezTo>
                <a:cubicBezTo>
                  <a:pt x="74" y="5"/>
                  <a:pt x="73" y="4"/>
                  <a:pt x="72" y="4"/>
                </a:cubicBezTo>
                <a:close/>
                <a:moveTo>
                  <a:pt x="34" y="48"/>
                </a:moveTo>
                <a:cubicBezTo>
                  <a:pt x="24" y="63"/>
                  <a:pt x="24" y="63"/>
                  <a:pt x="24" y="63"/>
                </a:cubicBezTo>
                <a:cubicBezTo>
                  <a:pt x="24" y="64"/>
                  <a:pt x="23" y="64"/>
                  <a:pt x="23" y="63"/>
                </a:cubicBezTo>
                <a:cubicBezTo>
                  <a:pt x="26" y="52"/>
                  <a:pt x="26" y="52"/>
                  <a:pt x="26" y="52"/>
                </a:cubicBezTo>
                <a:cubicBezTo>
                  <a:pt x="20" y="50"/>
                  <a:pt x="20" y="50"/>
                  <a:pt x="20" y="50"/>
                </a:cubicBezTo>
                <a:cubicBezTo>
                  <a:pt x="19" y="50"/>
                  <a:pt x="19" y="49"/>
                  <a:pt x="20" y="48"/>
                </a:cubicBezTo>
                <a:cubicBezTo>
                  <a:pt x="33" y="33"/>
                  <a:pt x="33" y="33"/>
                  <a:pt x="33" y="33"/>
                </a:cubicBezTo>
                <a:cubicBezTo>
                  <a:pt x="33" y="32"/>
                  <a:pt x="34" y="33"/>
                  <a:pt x="34" y="34"/>
                </a:cubicBezTo>
                <a:cubicBezTo>
                  <a:pt x="30" y="44"/>
                  <a:pt x="30" y="44"/>
                  <a:pt x="30" y="44"/>
                </a:cubicBezTo>
                <a:cubicBezTo>
                  <a:pt x="34" y="47"/>
                  <a:pt x="34" y="47"/>
                  <a:pt x="34" y="47"/>
                </a:cubicBezTo>
                <a:cubicBezTo>
                  <a:pt x="35" y="47"/>
                  <a:pt x="35" y="48"/>
                  <a:pt x="34" y="48"/>
                </a:cubicBezTo>
                <a:close/>
                <a:moveTo>
                  <a:pt x="39" y="22"/>
                </a:moveTo>
                <a:cubicBezTo>
                  <a:pt x="15" y="22"/>
                  <a:pt x="15" y="22"/>
                  <a:pt x="15" y="22"/>
                </a:cubicBezTo>
                <a:cubicBezTo>
                  <a:pt x="15" y="12"/>
                  <a:pt x="15" y="12"/>
                  <a:pt x="15" y="12"/>
                </a:cubicBezTo>
                <a:cubicBezTo>
                  <a:pt x="39" y="12"/>
                  <a:pt x="39" y="12"/>
                  <a:pt x="39" y="12"/>
                </a:cubicBezTo>
                <a:lnTo>
                  <a:pt x="39"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2" name="Freeform 30">
            <a:extLst>
              <a:ext uri="{FF2B5EF4-FFF2-40B4-BE49-F238E27FC236}">
                <a16:creationId xmlns:a16="http://schemas.microsoft.com/office/drawing/2014/main" id="{D32DD845-AF70-4AE7-81A9-197F43426BD2}"/>
              </a:ext>
            </a:extLst>
          </p:cNvPr>
          <p:cNvSpPr>
            <a:spLocks noEditPoints="1"/>
          </p:cNvSpPr>
          <p:nvPr/>
        </p:nvSpPr>
        <p:spPr bwMode="auto">
          <a:xfrm flipH="1">
            <a:off x="8603428" y="3725187"/>
            <a:ext cx="288856" cy="295574"/>
          </a:xfrm>
          <a:custGeom>
            <a:avLst/>
            <a:gdLst>
              <a:gd name="T0" fmla="*/ 72 w 74"/>
              <a:gd name="T1" fmla="*/ 4 h 76"/>
              <a:gd name="T2" fmla="*/ 71 w 74"/>
              <a:gd name="T3" fmla="*/ 4 h 76"/>
              <a:gd name="T4" fmla="*/ 71 w 74"/>
              <a:gd name="T5" fmla="*/ 2 h 76"/>
              <a:gd name="T6" fmla="*/ 69 w 74"/>
              <a:gd name="T7" fmla="*/ 0 h 76"/>
              <a:gd name="T8" fmla="*/ 67 w 74"/>
              <a:gd name="T9" fmla="*/ 2 h 76"/>
              <a:gd name="T10" fmla="*/ 67 w 74"/>
              <a:gd name="T11" fmla="*/ 4 h 76"/>
              <a:gd name="T12" fmla="*/ 65 w 74"/>
              <a:gd name="T13" fmla="*/ 4 h 76"/>
              <a:gd name="T14" fmla="*/ 65 w 74"/>
              <a:gd name="T15" fmla="*/ 2 h 76"/>
              <a:gd name="T16" fmla="*/ 63 w 74"/>
              <a:gd name="T17" fmla="*/ 0 h 76"/>
              <a:gd name="T18" fmla="*/ 61 w 74"/>
              <a:gd name="T19" fmla="*/ 2 h 76"/>
              <a:gd name="T20" fmla="*/ 61 w 74"/>
              <a:gd name="T21" fmla="*/ 4 h 76"/>
              <a:gd name="T22" fmla="*/ 61 w 74"/>
              <a:gd name="T23" fmla="*/ 4 h 76"/>
              <a:gd name="T24" fmla="*/ 59 w 74"/>
              <a:gd name="T25" fmla="*/ 6 h 76"/>
              <a:gd name="T26" fmla="*/ 59 w 74"/>
              <a:gd name="T27" fmla="*/ 12 h 76"/>
              <a:gd name="T28" fmla="*/ 64 w 74"/>
              <a:gd name="T29" fmla="*/ 19 h 76"/>
              <a:gd name="T30" fmla="*/ 64 w 74"/>
              <a:gd name="T31" fmla="*/ 36 h 76"/>
              <a:gd name="T32" fmla="*/ 51 w 74"/>
              <a:gd name="T33" fmla="*/ 46 h 76"/>
              <a:gd name="T34" fmla="*/ 48 w 74"/>
              <a:gd name="T35" fmla="*/ 46 h 76"/>
              <a:gd name="T36" fmla="*/ 48 w 74"/>
              <a:gd name="T37" fmla="*/ 6 h 76"/>
              <a:gd name="T38" fmla="*/ 44 w 74"/>
              <a:gd name="T39" fmla="*/ 2 h 76"/>
              <a:gd name="T40" fmla="*/ 10 w 74"/>
              <a:gd name="T41" fmla="*/ 2 h 76"/>
              <a:gd name="T42" fmla="*/ 6 w 74"/>
              <a:gd name="T43" fmla="*/ 6 h 76"/>
              <a:gd name="T44" fmla="*/ 6 w 74"/>
              <a:gd name="T45" fmla="*/ 69 h 76"/>
              <a:gd name="T46" fmla="*/ 0 w 74"/>
              <a:gd name="T47" fmla="*/ 69 h 76"/>
              <a:gd name="T48" fmla="*/ 0 w 74"/>
              <a:gd name="T49" fmla="*/ 76 h 76"/>
              <a:gd name="T50" fmla="*/ 53 w 74"/>
              <a:gd name="T51" fmla="*/ 76 h 76"/>
              <a:gd name="T52" fmla="*/ 53 w 74"/>
              <a:gd name="T53" fmla="*/ 69 h 76"/>
              <a:gd name="T54" fmla="*/ 48 w 74"/>
              <a:gd name="T55" fmla="*/ 69 h 76"/>
              <a:gd name="T56" fmla="*/ 48 w 74"/>
              <a:gd name="T57" fmla="*/ 50 h 76"/>
              <a:gd name="T58" fmla="*/ 51 w 74"/>
              <a:gd name="T59" fmla="*/ 50 h 76"/>
              <a:gd name="T60" fmla="*/ 68 w 74"/>
              <a:gd name="T61" fmla="*/ 36 h 76"/>
              <a:gd name="T62" fmla="*/ 68 w 74"/>
              <a:gd name="T63" fmla="*/ 19 h 76"/>
              <a:gd name="T64" fmla="*/ 74 w 74"/>
              <a:gd name="T65" fmla="*/ 12 h 76"/>
              <a:gd name="T66" fmla="*/ 74 w 74"/>
              <a:gd name="T67" fmla="*/ 6 h 76"/>
              <a:gd name="T68" fmla="*/ 72 w 74"/>
              <a:gd name="T69" fmla="*/ 4 h 76"/>
              <a:gd name="T70" fmla="*/ 34 w 74"/>
              <a:gd name="T71" fmla="*/ 48 h 76"/>
              <a:gd name="T72" fmla="*/ 24 w 74"/>
              <a:gd name="T73" fmla="*/ 63 h 76"/>
              <a:gd name="T74" fmla="*/ 23 w 74"/>
              <a:gd name="T75" fmla="*/ 63 h 76"/>
              <a:gd name="T76" fmla="*/ 26 w 74"/>
              <a:gd name="T77" fmla="*/ 52 h 76"/>
              <a:gd name="T78" fmla="*/ 20 w 74"/>
              <a:gd name="T79" fmla="*/ 50 h 76"/>
              <a:gd name="T80" fmla="*/ 20 w 74"/>
              <a:gd name="T81" fmla="*/ 48 h 76"/>
              <a:gd name="T82" fmla="*/ 33 w 74"/>
              <a:gd name="T83" fmla="*/ 33 h 76"/>
              <a:gd name="T84" fmla="*/ 34 w 74"/>
              <a:gd name="T85" fmla="*/ 34 h 76"/>
              <a:gd name="T86" fmla="*/ 30 w 74"/>
              <a:gd name="T87" fmla="*/ 44 h 76"/>
              <a:gd name="T88" fmla="*/ 34 w 74"/>
              <a:gd name="T89" fmla="*/ 47 h 76"/>
              <a:gd name="T90" fmla="*/ 34 w 74"/>
              <a:gd name="T91" fmla="*/ 48 h 76"/>
              <a:gd name="T92" fmla="*/ 39 w 74"/>
              <a:gd name="T93" fmla="*/ 22 h 76"/>
              <a:gd name="T94" fmla="*/ 15 w 74"/>
              <a:gd name="T95" fmla="*/ 22 h 76"/>
              <a:gd name="T96" fmla="*/ 15 w 74"/>
              <a:gd name="T97" fmla="*/ 12 h 76"/>
              <a:gd name="T98" fmla="*/ 39 w 74"/>
              <a:gd name="T99" fmla="*/ 12 h 76"/>
              <a:gd name="T100" fmla="*/ 39 w 74"/>
              <a:gd name="T101" fmla="*/ 2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 h="76">
                <a:moveTo>
                  <a:pt x="72" y="4"/>
                </a:moveTo>
                <a:cubicBezTo>
                  <a:pt x="71" y="4"/>
                  <a:pt x="71" y="4"/>
                  <a:pt x="71" y="4"/>
                </a:cubicBezTo>
                <a:cubicBezTo>
                  <a:pt x="71" y="2"/>
                  <a:pt x="71" y="2"/>
                  <a:pt x="71" y="2"/>
                </a:cubicBezTo>
                <a:cubicBezTo>
                  <a:pt x="71" y="1"/>
                  <a:pt x="70" y="0"/>
                  <a:pt x="69" y="0"/>
                </a:cubicBezTo>
                <a:cubicBezTo>
                  <a:pt x="68" y="0"/>
                  <a:pt x="67" y="1"/>
                  <a:pt x="67" y="2"/>
                </a:cubicBezTo>
                <a:cubicBezTo>
                  <a:pt x="67" y="4"/>
                  <a:pt x="67" y="4"/>
                  <a:pt x="67" y="4"/>
                </a:cubicBezTo>
                <a:cubicBezTo>
                  <a:pt x="65" y="4"/>
                  <a:pt x="65" y="4"/>
                  <a:pt x="65" y="4"/>
                </a:cubicBezTo>
                <a:cubicBezTo>
                  <a:pt x="65" y="2"/>
                  <a:pt x="65" y="2"/>
                  <a:pt x="65" y="2"/>
                </a:cubicBezTo>
                <a:cubicBezTo>
                  <a:pt x="65" y="1"/>
                  <a:pt x="64" y="0"/>
                  <a:pt x="63" y="0"/>
                </a:cubicBezTo>
                <a:cubicBezTo>
                  <a:pt x="62" y="0"/>
                  <a:pt x="61" y="1"/>
                  <a:pt x="61" y="2"/>
                </a:cubicBezTo>
                <a:cubicBezTo>
                  <a:pt x="61" y="4"/>
                  <a:pt x="61" y="4"/>
                  <a:pt x="61" y="4"/>
                </a:cubicBezTo>
                <a:cubicBezTo>
                  <a:pt x="61" y="4"/>
                  <a:pt x="61" y="4"/>
                  <a:pt x="61" y="4"/>
                </a:cubicBezTo>
                <a:cubicBezTo>
                  <a:pt x="60" y="4"/>
                  <a:pt x="59" y="5"/>
                  <a:pt x="59" y="6"/>
                </a:cubicBezTo>
                <a:cubicBezTo>
                  <a:pt x="59" y="12"/>
                  <a:pt x="59" y="12"/>
                  <a:pt x="59" y="12"/>
                </a:cubicBezTo>
                <a:cubicBezTo>
                  <a:pt x="59" y="16"/>
                  <a:pt x="61" y="19"/>
                  <a:pt x="64" y="19"/>
                </a:cubicBezTo>
                <a:cubicBezTo>
                  <a:pt x="64" y="36"/>
                  <a:pt x="64" y="36"/>
                  <a:pt x="64" y="36"/>
                </a:cubicBezTo>
                <a:cubicBezTo>
                  <a:pt x="64" y="42"/>
                  <a:pt x="58" y="46"/>
                  <a:pt x="51" y="46"/>
                </a:cubicBezTo>
                <a:cubicBezTo>
                  <a:pt x="48" y="46"/>
                  <a:pt x="48" y="46"/>
                  <a:pt x="48" y="46"/>
                </a:cubicBezTo>
                <a:cubicBezTo>
                  <a:pt x="48" y="6"/>
                  <a:pt x="48" y="6"/>
                  <a:pt x="48" y="6"/>
                </a:cubicBezTo>
                <a:cubicBezTo>
                  <a:pt x="48" y="4"/>
                  <a:pt x="47" y="2"/>
                  <a:pt x="44" y="2"/>
                </a:cubicBezTo>
                <a:cubicBezTo>
                  <a:pt x="10" y="2"/>
                  <a:pt x="10" y="2"/>
                  <a:pt x="10" y="2"/>
                </a:cubicBezTo>
                <a:cubicBezTo>
                  <a:pt x="7" y="2"/>
                  <a:pt x="6" y="4"/>
                  <a:pt x="6" y="6"/>
                </a:cubicBezTo>
                <a:cubicBezTo>
                  <a:pt x="6" y="69"/>
                  <a:pt x="6" y="69"/>
                  <a:pt x="6" y="69"/>
                </a:cubicBezTo>
                <a:cubicBezTo>
                  <a:pt x="0" y="69"/>
                  <a:pt x="0" y="69"/>
                  <a:pt x="0" y="69"/>
                </a:cubicBezTo>
                <a:cubicBezTo>
                  <a:pt x="0" y="76"/>
                  <a:pt x="0" y="76"/>
                  <a:pt x="0" y="76"/>
                </a:cubicBezTo>
                <a:cubicBezTo>
                  <a:pt x="53" y="76"/>
                  <a:pt x="53" y="76"/>
                  <a:pt x="53" y="76"/>
                </a:cubicBezTo>
                <a:cubicBezTo>
                  <a:pt x="53" y="69"/>
                  <a:pt x="53" y="69"/>
                  <a:pt x="53" y="69"/>
                </a:cubicBezTo>
                <a:cubicBezTo>
                  <a:pt x="48" y="69"/>
                  <a:pt x="48" y="69"/>
                  <a:pt x="48" y="69"/>
                </a:cubicBezTo>
                <a:cubicBezTo>
                  <a:pt x="48" y="50"/>
                  <a:pt x="48" y="50"/>
                  <a:pt x="48" y="50"/>
                </a:cubicBezTo>
                <a:cubicBezTo>
                  <a:pt x="51" y="50"/>
                  <a:pt x="51" y="50"/>
                  <a:pt x="51" y="50"/>
                </a:cubicBezTo>
                <a:cubicBezTo>
                  <a:pt x="60" y="50"/>
                  <a:pt x="68" y="44"/>
                  <a:pt x="68" y="36"/>
                </a:cubicBezTo>
                <a:cubicBezTo>
                  <a:pt x="68" y="19"/>
                  <a:pt x="68" y="19"/>
                  <a:pt x="68" y="19"/>
                </a:cubicBezTo>
                <a:cubicBezTo>
                  <a:pt x="71" y="19"/>
                  <a:pt x="74" y="16"/>
                  <a:pt x="74" y="12"/>
                </a:cubicBezTo>
                <a:cubicBezTo>
                  <a:pt x="74" y="6"/>
                  <a:pt x="74" y="6"/>
                  <a:pt x="74" y="6"/>
                </a:cubicBezTo>
                <a:cubicBezTo>
                  <a:pt x="74" y="5"/>
                  <a:pt x="73" y="4"/>
                  <a:pt x="72" y="4"/>
                </a:cubicBezTo>
                <a:close/>
                <a:moveTo>
                  <a:pt x="34" y="48"/>
                </a:moveTo>
                <a:cubicBezTo>
                  <a:pt x="24" y="63"/>
                  <a:pt x="24" y="63"/>
                  <a:pt x="24" y="63"/>
                </a:cubicBezTo>
                <a:cubicBezTo>
                  <a:pt x="24" y="64"/>
                  <a:pt x="23" y="64"/>
                  <a:pt x="23" y="63"/>
                </a:cubicBezTo>
                <a:cubicBezTo>
                  <a:pt x="26" y="52"/>
                  <a:pt x="26" y="52"/>
                  <a:pt x="26" y="52"/>
                </a:cubicBezTo>
                <a:cubicBezTo>
                  <a:pt x="20" y="50"/>
                  <a:pt x="20" y="50"/>
                  <a:pt x="20" y="50"/>
                </a:cubicBezTo>
                <a:cubicBezTo>
                  <a:pt x="19" y="50"/>
                  <a:pt x="19" y="49"/>
                  <a:pt x="20" y="48"/>
                </a:cubicBezTo>
                <a:cubicBezTo>
                  <a:pt x="33" y="33"/>
                  <a:pt x="33" y="33"/>
                  <a:pt x="33" y="33"/>
                </a:cubicBezTo>
                <a:cubicBezTo>
                  <a:pt x="33" y="32"/>
                  <a:pt x="34" y="33"/>
                  <a:pt x="34" y="34"/>
                </a:cubicBezTo>
                <a:cubicBezTo>
                  <a:pt x="30" y="44"/>
                  <a:pt x="30" y="44"/>
                  <a:pt x="30" y="44"/>
                </a:cubicBezTo>
                <a:cubicBezTo>
                  <a:pt x="34" y="47"/>
                  <a:pt x="34" y="47"/>
                  <a:pt x="34" y="47"/>
                </a:cubicBezTo>
                <a:cubicBezTo>
                  <a:pt x="35" y="47"/>
                  <a:pt x="35" y="48"/>
                  <a:pt x="34" y="48"/>
                </a:cubicBezTo>
                <a:close/>
                <a:moveTo>
                  <a:pt x="39" y="22"/>
                </a:moveTo>
                <a:cubicBezTo>
                  <a:pt x="15" y="22"/>
                  <a:pt x="15" y="22"/>
                  <a:pt x="15" y="22"/>
                </a:cubicBezTo>
                <a:cubicBezTo>
                  <a:pt x="15" y="12"/>
                  <a:pt x="15" y="12"/>
                  <a:pt x="15" y="12"/>
                </a:cubicBezTo>
                <a:cubicBezTo>
                  <a:pt x="39" y="12"/>
                  <a:pt x="39" y="12"/>
                  <a:pt x="39" y="12"/>
                </a:cubicBezTo>
                <a:lnTo>
                  <a:pt x="39"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29" name="グループ化 28">
            <a:extLst>
              <a:ext uri="{FF2B5EF4-FFF2-40B4-BE49-F238E27FC236}">
                <a16:creationId xmlns:a16="http://schemas.microsoft.com/office/drawing/2014/main" id="{0AFE8F7B-5146-4544-AFCE-B9917E726ACA}"/>
              </a:ext>
            </a:extLst>
          </p:cNvPr>
          <p:cNvGrpSpPr/>
          <p:nvPr/>
        </p:nvGrpSpPr>
        <p:grpSpPr>
          <a:xfrm>
            <a:off x="5217885" y="3015380"/>
            <a:ext cx="2830916" cy="1043102"/>
            <a:chOff x="5217885" y="3276632"/>
            <a:chExt cx="2830916" cy="1043102"/>
          </a:xfrm>
        </p:grpSpPr>
        <p:sp>
          <p:nvSpPr>
            <p:cNvPr id="783" name="テキスト ボックス 782">
              <a:extLst>
                <a:ext uri="{FF2B5EF4-FFF2-40B4-BE49-F238E27FC236}">
                  <a16:creationId xmlns:a16="http://schemas.microsoft.com/office/drawing/2014/main" id="{7A6DC5B1-C25E-452E-9AAD-A12F5E8C1CAD}"/>
                </a:ext>
              </a:extLst>
            </p:cNvPr>
            <p:cNvSpPr txBox="1"/>
            <p:nvPr/>
          </p:nvSpPr>
          <p:spPr>
            <a:xfrm>
              <a:off x="5217885" y="3276632"/>
              <a:ext cx="2830916"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充電スタンド</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、水素ステーション、</a:t>
              </a:r>
              <a:endParaRPr kumimoji="1" lang="en-US" altLang="ja-JP" sz="1400" b="1"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カーシェアリングの拠点整備</a:t>
              </a:r>
              <a:endParaRPr kumimoji="1" lang="ja-JP" altLang="en-US" sz="1400"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27" name="グループ化 26">
              <a:extLst>
                <a:ext uri="{FF2B5EF4-FFF2-40B4-BE49-F238E27FC236}">
                  <a16:creationId xmlns:a16="http://schemas.microsoft.com/office/drawing/2014/main" id="{17876440-1800-4DD3-9047-559426CA6A25}"/>
                </a:ext>
              </a:extLst>
            </p:cNvPr>
            <p:cNvGrpSpPr/>
            <p:nvPr/>
          </p:nvGrpSpPr>
          <p:grpSpPr>
            <a:xfrm>
              <a:off x="6008488" y="3658902"/>
              <a:ext cx="1317790" cy="660832"/>
              <a:chOff x="6115395" y="3653697"/>
              <a:chExt cx="1317790" cy="660832"/>
            </a:xfrm>
          </p:grpSpPr>
          <p:sp>
            <p:nvSpPr>
              <p:cNvPr id="785" name="Freeform 480">
                <a:extLst>
                  <a:ext uri="{FF2B5EF4-FFF2-40B4-BE49-F238E27FC236}">
                    <a16:creationId xmlns:a16="http://schemas.microsoft.com/office/drawing/2014/main" id="{9082173F-6A2D-4959-AA57-83B8D2505DA7}"/>
                  </a:ext>
                </a:extLst>
              </p:cNvPr>
              <p:cNvSpPr>
                <a:spLocks noEditPoints="1"/>
              </p:cNvSpPr>
              <p:nvPr/>
            </p:nvSpPr>
            <p:spPr bwMode="auto">
              <a:xfrm>
                <a:off x="6115395" y="3653697"/>
                <a:ext cx="1228492" cy="122857"/>
              </a:xfrm>
              <a:custGeom>
                <a:avLst/>
                <a:gdLst>
                  <a:gd name="T0" fmla="*/ 2834 w 2834"/>
                  <a:gd name="T1" fmla="*/ 322 h 322"/>
                  <a:gd name="T2" fmla="*/ 0 w 2834"/>
                  <a:gd name="T3" fmla="*/ 322 h 322"/>
                  <a:gd name="T4" fmla="*/ 0 w 2834"/>
                  <a:gd name="T5" fmla="*/ 0 h 322"/>
                  <a:gd name="T6" fmla="*/ 2834 w 2834"/>
                  <a:gd name="T7" fmla="*/ 0 h 322"/>
                  <a:gd name="T8" fmla="*/ 2834 w 2834"/>
                  <a:gd name="T9" fmla="*/ 322 h 322"/>
                  <a:gd name="T10" fmla="*/ 28 w 2834"/>
                  <a:gd name="T11" fmla="*/ 293 h 322"/>
                  <a:gd name="T12" fmla="*/ 2806 w 2834"/>
                  <a:gd name="T13" fmla="*/ 293 h 322"/>
                  <a:gd name="T14" fmla="*/ 2806 w 2834"/>
                  <a:gd name="T15" fmla="*/ 29 h 322"/>
                  <a:gd name="T16" fmla="*/ 28 w 2834"/>
                  <a:gd name="T17" fmla="*/ 29 h 322"/>
                  <a:gd name="T18" fmla="*/ 28 w 2834"/>
                  <a:gd name="T19" fmla="*/ 29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34" h="322">
                    <a:moveTo>
                      <a:pt x="2834" y="322"/>
                    </a:moveTo>
                    <a:lnTo>
                      <a:pt x="0" y="322"/>
                    </a:lnTo>
                    <a:lnTo>
                      <a:pt x="0" y="0"/>
                    </a:lnTo>
                    <a:lnTo>
                      <a:pt x="2834" y="0"/>
                    </a:lnTo>
                    <a:lnTo>
                      <a:pt x="2834" y="322"/>
                    </a:lnTo>
                    <a:close/>
                    <a:moveTo>
                      <a:pt x="28" y="293"/>
                    </a:moveTo>
                    <a:lnTo>
                      <a:pt x="2806" y="293"/>
                    </a:lnTo>
                    <a:lnTo>
                      <a:pt x="2806" y="29"/>
                    </a:lnTo>
                    <a:lnTo>
                      <a:pt x="28" y="29"/>
                    </a:lnTo>
                    <a:lnTo>
                      <a:pt x="28" y="293"/>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4" name="Freeform 489">
                <a:extLst>
                  <a:ext uri="{FF2B5EF4-FFF2-40B4-BE49-F238E27FC236}">
                    <a16:creationId xmlns:a16="http://schemas.microsoft.com/office/drawing/2014/main" id="{1DB19C4E-670A-4FC3-A4DF-E002EF34CA9F}"/>
                  </a:ext>
                </a:extLst>
              </p:cNvPr>
              <p:cNvSpPr>
                <a:spLocks/>
              </p:cNvSpPr>
              <p:nvPr/>
            </p:nvSpPr>
            <p:spPr bwMode="auto">
              <a:xfrm>
                <a:off x="6513967" y="3675445"/>
                <a:ext cx="70658" cy="71349"/>
              </a:xfrm>
              <a:custGeom>
                <a:avLst/>
                <a:gdLst>
                  <a:gd name="T0" fmla="*/ 0 w 69"/>
                  <a:gd name="T1" fmla="*/ 53 h 79"/>
                  <a:gd name="T2" fmla="*/ 23 w 69"/>
                  <a:gd name="T3" fmla="*/ 51 h 79"/>
                  <a:gd name="T4" fmla="*/ 25 w 69"/>
                  <a:gd name="T5" fmla="*/ 60 h 79"/>
                  <a:gd name="T6" fmla="*/ 36 w 69"/>
                  <a:gd name="T7" fmla="*/ 64 h 79"/>
                  <a:gd name="T8" fmla="*/ 44 w 69"/>
                  <a:gd name="T9" fmla="*/ 62 h 79"/>
                  <a:gd name="T10" fmla="*/ 46 w 69"/>
                  <a:gd name="T11" fmla="*/ 56 h 79"/>
                  <a:gd name="T12" fmla="*/ 44 w 69"/>
                  <a:gd name="T13" fmla="*/ 51 h 79"/>
                  <a:gd name="T14" fmla="*/ 32 w 69"/>
                  <a:gd name="T15" fmla="*/ 47 h 79"/>
                  <a:gd name="T16" fmla="*/ 10 w 69"/>
                  <a:gd name="T17" fmla="*/ 37 h 79"/>
                  <a:gd name="T18" fmla="*/ 3 w 69"/>
                  <a:gd name="T19" fmla="*/ 23 h 79"/>
                  <a:gd name="T20" fmla="*/ 6 w 69"/>
                  <a:gd name="T21" fmla="*/ 11 h 79"/>
                  <a:gd name="T22" fmla="*/ 17 w 69"/>
                  <a:gd name="T23" fmla="*/ 3 h 79"/>
                  <a:gd name="T24" fmla="*/ 35 w 69"/>
                  <a:gd name="T25" fmla="*/ 0 h 79"/>
                  <a:gd name="T26" fmla="*/ 58 w 69"/>
                  <a:gd name="T27" fmla="*/ 6 h 79"/>
                  <a:gd name="T28" fmla="*/ 67 w 69"/>
                  <a:gd name="T29" fmla="*/ 23 h 79"/>
                  <a:gd name="T30" fmla="*/ 45 w 69"/>
                  <a:gd name="T31" fmla="*/ 24 h 79"/>
                  <a:gd name="T32" fmla="*/ 41 w 69"/>
                  <a:gd name="T33" fmla="*/ 17 h 79"/>
                  <a:gd name="T34" fmla="*/ 33 w 69"/>
                  <a:gd name="T35" fmla="*/ 14 h 79"/>
                  <a:gd name="T36" fmla="*/ 27 w 69"/>
                  <a:gd name="T37" fmla="*/ 16 h 79"/>
                  <a:gd name="T38" fmla="*/ 25 w 69"/>
                  <a:gd name="T39" fmla="*/ 20 h 79"/>
                  <a:gd name="T40" fmla="*/ 26 w 69"/>
                  <a:gd name="T41" fmla="*/ 24 h 79"/>
                  <a:gd name="T42" fmla="*/ 34 w 69"/>
                  <a:gd name="T43" fmla="*/ 26 h 79"/>
                  <a:gd name="T44" fmla="*/ 57 w 69"/>
                  <a:gd name="T45" fmla="*/ 33 h 79"/>
                  <a:gd name="T46" fmla="*/ 66 w 69"/>
                  <a:gd name="T47" fmla="*/ 42 h 79"/>
                  <a:gd name="T48" fmla="*/ 69 w 69"/>
                  <a:gd name="T49" fmla="*/ 53 h 79"/>
                  <a:gd name="T50" fmla="*/ 65 w 69"/>
                  <a:gd name="T51" fmla="*/ 67 h 79"/>
                  <a:gd name="T52" fmla="*/ 54 w 69"/>
                  <a:gd name="T53" fmla="*/ 76 h 79"/>
                  <a:gd name="T54" fmla="*/ 36 w 69"/>
                  <a:gd name="T55" fmla="*/ 79 h 79"/>
                  <a:gd name="T56" fmla="*/ 9 w 69"/>
                  <a:gd name="T57" fmla="*/ 72 h 79"/>
                  <a:gd name="T58" fmla="*/ 0 w 69"/>
                  <a:gd name="T59" fmla="*/ 5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9" h="79">
                    <a:moveTo>
                      <a:pt x="0" y="53"/>
                    </a:moveTo>
                    <a:cubicBezTo>
                      <a:pt x="23" y="51"/>
                      <a:pt x="23" y="51"/>
                      <a:pt x="23" y="51"/>
                    </a:cubicBezTo>
                    <a:cubicBezTo>
                      <a:pt x="23" y="55"/>
                      <a:pt x="24" y="58"/>
                      <a:pt x="25" y="60"/>
                    </a:cubicBezTo>
                    <a:cubicBezTo>
                      <a:pt x="28" y="63"/>
                      <a:pt x="31" y="64"/>
                      <a:pt x="36" y="64"/>
                    </a:cubicBezTo>
                    <a:cubicBezTo>
                      <a:pt x="39" y="64"/>
                      <a:pt x="42" y="63"/>
                      <a:pt x="44" y="62"/>
                    </a:cubicBezTo>
                    <a:cubicBezTo>
                      <a:pt x="46" y="60"/>
                      <a:pt x="46" y="58"/>
                      <a:pt x="46" y="56"/>
                    </a:cubicBezTo>
                    <a:cubicBezTo>
                      <a:pt x="46" y="54"/>
                      <a:pt x="46" y="53"/>
                      <a:pt x="44" y="51"/>
                    </a:cubicBezTo>
                    <a:cubicBezTo>
                      <a:pt x="42" y="49"/>
                      <a:pt x="38" y="48"/>
                      <a:pt x="32" y="47"/>
                    </a:cubicBezTo>
                    <a:cubicBezTo>
                      <a:pt x="21" y="44"/>
                      <a:pt x="14" y="41"/>
                      <a:pt x="10" y="37"/>
                    </a:cubicBezTo>
                    <a:cubicBezTo>
                      <a:pt x="5" y="33"/>
                      <a:pt x="3" y="28"/>
                      <a:pt x="3" y="23"/>
                    </a:cubicBezTo>
                    <a:cubicBezTo>
                      <a:pt x="3" y="19"/>
                      <a:pt x="4" y="15"/>
                      <a:pt x="6" y="11"/>
                    </a:cubicBezTo>
                    <a:cubicBezTo>
                      <a:pt x="9" y="8"/>
                      <a:pt x="12" y="5"/>
                      <a:pt x="17" y="3"/>
                    </a:cubicBezTo>
                    <a:cubicBezTo>
                      <a:pt x="21" y="1"/>
                      <a:pt x="27" y="0"/>
                      <a:pt x="35" y="0"/>
                    </a:cubicBezTo>
                    <a:cubicBezTo>
                      <a:pt x="45" y="0"/>
                      <a:pt x="53" y="2"/>
                      <a:pt x="58" y="6"/>
                    </a:cubicBezTo>
                    <a:cubicBezTo>
                      <a:pt x="63" y="9"/>
                      <a:pt x="66" y="15"/>
                      <a:pt x="67" y="23"/>
                    </a:cubicBezTo>
                    <a:cubicBezTo>
                      <a:pt x="45" y="24"/>
                      <a:pt x="45" y="24"/>
                      <a:pt x="45" y="24"/>
                    </a:cubicBezTo>
                    <a:cubicBezTo>
                      <a:pt x="44" y="21"/>
                      <a:pt x="43" y="18"/>
                      <a:pt x="41" y="17"/>
                    </a:cubicBezTo>
                    <a:cubicBezTo>
                      <a:pt x="39" y="15"/>
                      <a:pt x="36" y="14"/>
                      <a:pt x="33" y="14"/>
                    </a:cubicBezTo>
                    <a:cubicBezTo>
                      <a:pt x="30" y="14"/>
                      <a:pt x="28" y="15"/>
                      <a:pt x="27" y="16"/>
                    </a:cubicBezTo>
                    <a:cubicBezTo>
                      <a:pt x="25" y="17"/>
                      <a:pt x="25" y="19"/>
                      <a:pt x="25" y="20"/>
                    </a:cubicBezTo>
                    <a:cubicBezTo>
                      <a:pt x="25" y="22"/>
                      <a:pt x="25" y="23"/>
                      <a:pt x="26" y="24"/>
                    </a:cubicBezTo>
                    <a:cubicBezTo>
                      <a:pt x="28" y="25"/>
                      <a:pt x="30" y="26"/>
                      <a:pt x="34" y="26"/>
                    </a:cubicBezTo>
                    <a:cubicBezTo>
                      <a:pt x="45" y="29"/>
                      <a:pt x="52" y="31"/>
                      <a:pt x="57" y="33"/>
                    </a:cubicBezTo>
                    <a:cubicBezTo>
                      <a:pt x="61" y="36"/>
                      <a:pt x="64" y="38"/>
                      <a:pt x="66" y="42"/>
                    </a:cubicBezTo>
                    <a:cubicBezTo>
                      <a:pt x="68" y="45"/>
                      <a:pt x="69" y="49"/>
                      <a:pt x="69" y="53"/>
                    </a:cubicBezTo>
                    <a:cubicBezTo>
                      <a:pt x="69" y="58"/>
                      <a:pt x="68" y="63"/>
                      <a:pt x="65" y="67"/>
                    </a:cubicBezTo>
                    <a:cubicBezTo>
                      <a:pt x="63" y="71"/>
                      <a:pt x="59" y="74"/>
                      <a:pt x="54" y="76"/>
                    </a:cubicBezTo>
                    <a:cubicBezTo>
                      <a:pt x="49" y="78"/>
                      <a:pt x="43" y="79"/>
                      <a:pt x="36" y="79"/>
                    </a:cubicBezTo>
                    <a:cubicBezTo>
                      <a:pt x="23" y="79"/>
                      <a:pt x="14" y="77"/>
                      <a:pt x="9" y="72"/>
                    </a:cubicBezTo>
                    <a:cubicBezTo>
                      <a:pt x="3" y="67"/>
                      <a:pt x="1" y="60"/>
                      <a:pt x="0" y="53"/>
                    </a:cubicBez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5" name="Freeform 490">
                <a:extLst>
                  <a:ext uri="{FF2B5EF4-FFF2-40B4-BE49-F238E27FC236}">
                    <a16:creationId xmlns:a16="http://schemas.microsoft.com/office/drawing/2014/main" id="{457F2AA0-A484-428A-B808-2F912896B5D8}"/>
                  </a:ext>
                </a:extLst>
              </p:cNvPr>
              <p:cNvSpPr>
                <a:spLocks/>
              </p:cNvSpPr>
              <p:nvPr/>
            </p:nvSpPr>
            <p:spPr bwMode="auto">
              <a:xfrm>
                <a:off x="6591561" y="3676208"/>
                <a:ext cx="42915" cy="70585"/>
              </a:xfrm>
              <a:custGeom>
                <a:avLst/>
                <a:gdLst>
                  <a:gd name="T0" fmla="*/ 30 w 42"/>
                  <a:gd name="T1" fmla="*/ 0 h 78"/>
                  <a:gd name="T2" fmla="*/ 30 w 42"/>
                  <a:gd name="T3" fmla="*/ 22 h 78"/>
                  <a:gd name="T4" fmla="*/ 41 w 42"/>
                  <a:gd name="T5" fmla="*/ 22 h 78"/>
                  <a:gd name="T6" fmla="*/ 41 w 42"/>
                  <a:gd name="T7" fmla="*/ 37 h 78"/>
                  <a:gd name="T8" fmla="*/ 30 w 42"/>
                  <a:gd name="T9" fmla="*/ 37 h 78"/>
                  <a:gd name="T10" fmla="*/ 30 w 42"/>
                  <a:gd name="T11" fmla="*/ 57 h 78"/>
                  <a:gd name="T12" fmla="*/ 30 w 42"/>
                  <a:gd name="T13" fmla="*/ 61 h 78"/>
                  <a:gd name="T14" fmla="*/ 34 w 42"/>
                  <a:gd name="T15" fmla="*/ 63 h 78"/>
                  <a:gd name="T16" fmla="*/ 41 w 42"/>
                  <a:gd name="T17" fmla="*/ 62 h 78"/>
                  <a:gd name="T18" fmla="*/ 42 w 42"/>
                  <a:gd name="T19" fmla="*/ 77 h 78"/>
                  <a:gd name="T20" fmla="*/ 27 w 42"/>
                  <a:gd name="T21" fmla="*/ 78 h 78"/>
                  <a:gd name="T22" fmla="*/ 16 w 42"/>
                  <a:gd name="T23" fmla="*/ 76 h 78"/>
                  <a:gd name="T24" fmla="*/ 10 w 42"/>
                  <a:gd name="T25" fmla="*/ 70 h 78"/>
                  <a:gd name="T26" fmla="*/ 8 w 42"/>
                  <a:gd name="T27" fmla="*/ 57 h 78"/>
                  <a:gd name="T28" fmla="*/ 8 w 42"/>
                  <a:gd name="T29" fmla="*/ 37 h 78"/>
                  <a:gd name="T30" fmla="*/ 0 w 42"/>
                  <a:gd name="T31" fmla="*/ 37 h 78"/>
                  <a:gd name="T32" fmla="*/ 0 w 42"/>
                  <a:gd name="T33" fmla="*/ 22 h 78"/>
                  <a:gd name="T34" fmla="*/ 8 w 42"/>
                  <a:gd name="T35" fmla="*/ 22 h 78"/>
                  <a:gd name="T36" fmla="*/ 8 w 42"/>
                  <a:gd name="T37" fmla="*/ 11 h 78"/>
                  <a:gd name="T38" fmla="*/ 30 w 42"/>
                  <a:gd name="T3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78">
                    <a:moveTo>
                      <a:pt x="30" y="0"/>
                    </a:moveTo>
                    <a:cubicBezTo>
                      <a:pt x="30" y="22"/>
                      <a:pt x="30" y="22"/>
                      <a:pt x="30" y="22"/>
                    </a:cubicBezTo>
                    <a:cubicBezTo>
                      <a:pt x="41" y="22"/>
                      <a:pt x="41" y="22"/>
                      <a:pt x="41" y="22"/>
                    </a:cubicBezTo>
                    <a:cubicBezTo>
                      <a:pt x="41" y="37"/>
                      <a:pt x="41" y="37"/>
                      <a:pt x="41" y="37"/>
                    </a:cubicBezTo>
                    <a:cubicBezTo>
                      <a:pt x="30" y="37"/>
                      <a:pt x="30" y="37"/>
                      <a:pt x="30" y="37"/>
                    </a:cubicBezTo>
                    <a:cubicBezTo>
                      <a:pt x="30" y="57"/>
                      <a:pt x="30" y="57"/>
                      <a:pt x="30" y="57"/>
                    </a:cubicBezTo>
                    <a:cubicBezTo>
                      <a:pt x="30" y="59"/>
                      <a:pt x="30" y="61"/>
                      <a:pt x="30" y="61"/>
                    </a:cubicBezTo>
                    <a:cubicBezTo>
                      <a:pt x="31" y="63"/>
                      <a:pt x="32" y="63"/>
                      <a:pt x="34" y="63"/>
                    </a:cubicBezTo>
                    <a:cubicBezTo>
                      <a:pt x="36" y="63"/>
                      <a:pt x="38" y="63"/>
                      <a:pt x="41" y="62"/>
                    </a:cubicBezTo>
                    <a:cubicBezTo>
                      <a:pt x="42" y="77"/>
                      <a:pt x="42" y="77"/>
                      <a:pt x="42" y="77"/>
                    </a:cubicBezTo>
                    <a:cubicBezTo>
                      <a:pt x="37" y="78"/>
                      <a:pt x="32" y="78"/>
                      <a:pt x="27" y="78"/>
                    </a:cubicBezTo>
                    <a:cubicBezTo>
                      <a:pt x="22" y="78"/>
                      <a:pt x="18" y="78"/>
                      <a:pt x="16" y="76"/>
                    </a:cubicBezTo>
                    <a:cubicBezTo>
                      <a:pt x="13" y="75"/>
                      <a:pt x="11" y="73"/>
                      <a:pt x="10" y="70"/>
                    </a:cubicBezTo>
                    <a:cubicBezTo>
                      <a:pt x="9" y="67"/>
                      <a:pt x="8" y="63"/>
                      <a:pt x="8" y="57"/>
                    </a:cubicBezTo>
                    <a:cubicBezTo>
                      <a:pt x="8" y="37"/>
                      <a:pt x="8" y="37"/>
                      <a:pt x="8" y="37"/>
                    </a:cubicBezTo>
                    <a:cubicBezTo>
                      <a:pt x="0" y="37"/>
                      <a:pt x="0" y="37"/>
                      <a:pt x="0" y="37"/>
                    </a:cubicBezTo>
                    <a:cubicBezTo>
                      <a:pt x="0" y="22"/>
                      <a:pt x="0" y="22"/>
                      <a:pt x="0" y="22"/>
                    </a:cubicBezTo>
                    <a:cubicBezTo>
                      <a:pt x="8" y="22"/>
                      <a:pt x="8" y="22"/>
                      <a:pt x="8" y="22"/>
                    </a:cubicBezTo>
                    <a:cubicBezTo>
                      <a:pt x="8" y="11"/>
                      <a:pt x="8" y="11"/>
                      <a:pt x="8" y="11"/>
                    </a:cubicBezTo>
                    <a:lnTo>
                      <a:pt x="30" y="0"/>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6" name="Freeform 491">
                <a:extLst>
                  <a:ext uri="{FF2B5EF4-FFF2-40B4-BE49-F238E27FC236}">
                    <a16:creationId xmlns:a16="http://schemas.microsoft.com/office/drawing/2014/main" id="{F488D4DE-E586-4DF4-9F69-96FF9DB98967}"/>
                  </a:ext>
                </a:extLst>
              </p:cNvPr>
              <p:cNvSpPr>
                <a:spLocks noEditPoints="1"/>
              </p:cNvSpPr>
              <p:nvPr/>
            </p:nvSpPr>
            <p:spPr bwMode="auto">
              <a:xfrm>
                <a:off x="6641845" y="3694522"/>
                <a:ext cx="65456" cy="52271"/>
              </a:xfrm>
              <a:custGeom>
                <a:avLst/>
                <a:gdLst>
                  <a:gd name="T0" fmla="*/ 22 w 64"/>
                  <a:gd name="T1" fmla="*/ 19 h 58"/>
                  <a:gd name="T2" fmla="*/ 2 w 64"/>
                  <a:gd name="T3" fmla="*/ 17 h 58"/>
                  <a:gd name="T4" fmla="*/ 5 w 64"/>
                  <a:gd name="T5" fmla="*/ 9 h 58"/>
                  <a:gd name="T6" fmla="*/ 11 w 64"/>
                  <a:gd name="T7" fmla="*/ 4 h 58"/>
                  <a:gd name="T8" fmla="*/ 19 w 64"/>
                  <a:gd name="T9" fmla="*/ 1 h 58"/>
                  <a:gd name="T10" fmla="*/ 30 w 64"/>
                  <a:gd name="T11" fmla="*/ 0 h 58"/>
                  <a:gd name="T12" fmla="*/ 46 w 64"/>
                  <a:gd name="T13" fmla="*/ 1 h 58"/>
                  <a:gd name="T14" fmla="*/ 55 w 64"/>
                  <a:gd name="T15" fmla="*/ 6 h 58"/>
                  <a:gd name="T16" fmla="*/ 60 w 64"/>
                  <a:gd name="T17" fmla="*/ 12 h 58"/>
                  <a:gd name="T18" fmla="*/ 61 w 64"/>
                  <a:gd name="T19" fmla="*/ 21 h 58"/>
                  <a:gd name="T20" fmla="*/ 61 w 64"/>
                  <a:gd name="T21" fmla="*/ 45 h 58"/>
                  <a:gd name="T22" fmla="*/ 62 w 64"/>
                  <a:gd name="T23" fmla="*/ 51 h 58"/>
                  <a:gd name="T24" fmla="*/ 64 w 64"/>
                  <a:gd name="T25" fmla="*/ 57 h 58"/>
                  <a:gd name="T26" fmla="*/ 44 w 64"/>
                  <a:gd name="T27" fmla="*/ 57 h 58"/>
                  <a:gd name="T28" fmla="*/ 42 w 64"/>
                  <a:gd name="T29" fmla="*/ 54 h 58"/>
                  <a:gd name="T30" fmla="*/ 42 w 64"/>
                  <a:gd name="T31" fmla="*/ 50 h 58"/>
                  <a:gd name="T32" fmla="*/ 33 w 64"/>
                  <a:gd name="T33" fmla="*/ 56 h 58"/>
                  <a:gd name="T34" fmla="*/ 20 w 64"/>
                  <a:gd name="T35" fmla="*/ 58 h 58"/>
                  <a:gd name="T36" fmla="*/ 5 w 64"/>
                  <a:gd name="T37" fmla="*/ 54 h 58"/>
                  <a:gd name="T38" fmla="*/ 0 w 64"/>
                  <a:gd name="T39" fmla="*/ 42 h 58"/>
                  <a:gd name="T40" fmla="*/ 4 w 64"/>
                  <a:gd name="T41" fmla="*/ 32 h 58"/>
                  <a:gd name="T42" fmla="*/ 17 w 64"/>
                  <a:gd name="T43" fmla="*/ 26 h 58"/>
                  <a:gd name="T44" fmla="*/ 33 w 64"/>
                  <a:gd name="T45" fmla="*/ 22 h 58"/>
                  <a:gd name="T46" fmla="*/ 40 w 64"/>
                  <a:gd name="T47" fmla="*/ 20 h 58"/>
                  <a:gd name="T48" fmla="*/ 39 w 64"/>
                  <a:gd name="T49" fmla="*/ 14 h 58"/>
                  <a:gd name="T50" fmla="*/ 33 w 64"/>
                  <a:gd name="T51" fmla="*/ 13 h 58"/>
                  <a:gd name="T52" fmla="*/ 25 w 64"/>
                  <a:gd name="T53" fmla="*/ 15 h 58"/>
                  <a:gd name="T54" fmla="*/ 22 w 64"/>
                  <a:gd name="T55" fmla="*/ 19 h 58"/>
                  <a:gd name="T56" fmla="*/ 40 w 64"/>
                  <a:gd name="T57" fmla="*/ 31 h 58"/>
                  <a:gd name="T58" fmla="*/ 31 w 64"/>
                  <a:gd name="T59" fmla="*/ 33 h 58"/>
                  <a:gd name="T60" fmla="*/ 23 w 64"/>
                  <a:gd name="T61" fmla="*/ 37 h 58"/>
                  <a:gd name="T62" fmla="*/ 21 w 64"/>
                  <a:gd name="T63" fmla="*/ 41 h 58"/>
                  <a:gd name="T64" fmla="*/ 23 w 64"/>
                  <a:gd name="T65" fmla="*/ 45 h 58"/>
                  <a:gd name="T66" fmla="*/ 28 w 64"/>
                  <a:gd name="T67" fmla="*/ 46 h 58"/>
                  <a:gd name="T68" fmla="*/ 35 w 64"/>
                  <a:gd name="T69" fmla="*/ 45 h 58"/>
                  <a:gd name="T70" fmla="*/ 39 w 64"/>
                  <a:gd name="T71" fmla="*/ 41 h 58"/>
                  <a:gd name="T72" fmla="*/ 40 w 64"/>
                  <a:gd name="T73" fmla="*/ 34 h 58"/>
                  <a:gd name="T74" fmla="*/ 40 w 64"/>
                  <a:gd name="T75"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58">
                    <a:moveTo>
                      <a:pt x="22" y="19"/>
                    </a:moveTo>
                    <a:cubicBezTo>
                      <a:pt x="2" y="17"/>
                      <a:pt x="2" y="17"/>
                      <a:pt x="2" y="17"/>
                    </a:cubicBezTo>
                    <a:cubicBezTo>
                      <a:pt x="2" y="14"/>
                      <a:pt x="3" y="11"/>
                      <a:pt x="5" y="9"/>
                    </a:cubicBezTo>
                    <a:cubicBezTo>
                      <a:pt x="6" y="7"/>
                      <a:pt x="8" y="5"/>
                      <a:pt x="11" y="4"/>
                    </a:cubicBezTo>
                    <a:cubicBezTo>
                      <a:pt x="13" y="3"/>
                      <a:pt x="16" y="2"/>
                      <a:pt x="19" y="1"/>
                    </a:cubicBezTo>
                    <a:cubicBezTo>
                      <a:pt x="23" y="1"/>
                      <a:pt x="26" y="0"/>
                      <a:pt x="30" y="0"/>
                    </a:cubicBezTo>
                    <a:cubicBezTo>
                      <a:pt x="37" y="0"/>
                      <a:pt x="42" y="1"/>
                      <a:pt x="46" y="1"/>
                    </a:cubicBezTo>
                    <a:cubicBezTo>
                      <a:pt x="49" y="2"/>
                      <a:pt x="53" y="4"/>
                      <a:pt x="55" y="6"/>
                    </a:cubicBezTo>
                    <a:cubicBezTo>
                      <a:pt x="57" y="7"/>
                      <a:pt x="59" y="10"/>
                      <a:pt x="60" y="12"/>
                    </a:cubicBezTo>
                    <a:cubicBezTo>
                      <a:pt x="61" y="15"/>
                      <a:pt x="61" y="18"/>
                      <a:pt x="61" y="21"/>
                    </a:cubicBezTo>
                    <a:cubicBezTo>
                      <a:pt x="61" y="45"/>
                      <a:pt x="61" y="45"/>
                      <a:pt x="61" y="45"/>
                    </a:cubicBezTo>
                    <a:cubicBezTo>
                      <a:pt x="61" y="48"/>
                      <a:pt x="61" y="50"/>
                      <a:pt x="62" y="51"/>
                    </a:cubicBezTo>
                    <a:cubicBezTo>
                      <a:pt x="62" y="53"/>
                      <a:pt x="63" y="55"/>
                      <a:pt x="64" y="57"/>
                    </a:cubicBezTo>
                    <a:cubicBezTo>
                      <a:pt x="44" y="57"/>
                      <a:pt x="44" y="57"/>
                      <a:pt x="44" y="57"/>
                    </a:cubicBezTo>
                    <a:cubicBezTo>
                      <a:pt x="43" y="56"/>
                      <a:pt x="43" y="54"/>
                      <a:pt x="42" y="54"/>
                    </a:cubicBezTo>
                    <a:cubicBezTo>
                      <a:pt x="42" y="53"/>
                      <a:pt x="42" y="52"/>
                      <a:pt x="42" y="50"/>
                    </a:cubicBezTo>
                    <a:cubicBezTo>
                      <a:pt x="39" y="53"/>
                      <a:pt x="36" y="55"/>
                      <a:pt x="33" y="56"/>
                    </a:cubicBezTo>
                    <a:cubicBezTo>
                      <a:pt x="29" y="57"/>
                      <a:pt x="25" y="58"/>
                      <a:pt x="20" y="58"/>
                    </a:cubicBezTo>
                    <a:cubicBezTo>
                      <a:pt x="13" y="58"/>
                      <a:pt x="8" y="57"/>
                      <a:pt x="5" y="54"/>
                    </a:cubicBezTo>
                    <a:cubicBezTo>
                      <a:pt x="2" y="51"/>
                      <a:pt x="0" y="47"/>
                      <a:pt x="0" y="42"/>
                    </a:cubicBezTo>
                    <a:cubicBezTo>
                      <a:pt x="0" y="38"/>
                      <a:pt x="1" y="35"/>
                      <a:pt x="4" y="32"/>
                    </a:cubicBezTo>
                    <a:cubicBezTo>
                      <a:pt x="6" y="29"/>
                      <a:pt x="11" y="27"/>
                      <a:pt x="17" y="26"/>
                    </a:cubicBezTo>
                    <a:cubicBezTo>
                      <a:pt x="25" y="24"/>
                      <a:pt x="30" y="23"/>
                      <a:pt x="33" y="22"/>
                    </a:cubicBezTo>
                    <a:cubicBezTo>
                      <a:pt x="35" y="22"/>
                      <a:pt x="38" y="21"/>
                      <a:pt x="40" y="20"/>
                    </a:cubicBezTo>
                    <a:cubicBezTo>
                      <a:pt x="40" y="17"/>
                      <a:pt x="40" y="16"/>
                      <a:pt x="39" y="14"/>
                    </a:cubicBezTo>
                    <a:cubicBezTo>
                      <a:pt x="38" y="13"/>
                      <a:pt x="36" y="13"/>
                      <a:pt x="33" y="13"/>
                    </a:cubicBezTo>
                    <a:cubicBezTo>
                      <a:pt x="30" y="13"/>
                      <a:pt x="27" y="13"/>
                      <a:pt x="25" y="15"/>
                    </a:cubicBezTo>
                    <a:cubicBezTo>
                      <a:pt x="24" y="15"/>
                      <a:pt x="23" y="17"/>
                      <a:pt x="22" y="19"/>
                    </a:cubicBezTo>
                    <a:close/>
                    <a:moveTo>
                      <a:pt x="40" y="31"/>
                    </a:moveTo>
                    <a:cubicBezTo>
                      <a:pt x="37" y="32"/>
                      <a:pt x="34" y="33"/>
                      <a:pt x="31" y="33"/>
                    </a:cubicBezTo>
                    <a:cubicBezTo>
                      <a:pt x="27" y="35"/>
                      <a:pt x="24" y="36"/>
                      <a:pt x="23" y="37"/>
                    </a:cubicBezTo>
                    <a:cubicBezTo>
                      <a:pt x="22" y="38"/>
                      <a:pt x="21" y="39"/>
                      <a:pt x="21" y="41"/>
                    </a:cubicBezTo>
                    <a:cubicBezTo>
                      <a:pt x="21" y="42"/>
                      <a:pt x="22" y="44"/>
                      <a:pt x="23" y="45"/>
                    </a:cubicBezTo>
                    <a:cubicBezTo>
                      <a:pt x="24" y="46"/>
                      <a:pt x="26" y="46"/>
                      <a:pt x="28" y="46"/>
                    </a:cubicBezTo>
                    <a:cubicBezTo>
                      <a:pt x="30" y="46"/>
                      <a:pt x="33" y="46"/>
                      <a:pt x="35" y="45"/>
                    </a:cubicBezTo>
                    <a:cubicBezTo>
                      <a:pt x="37" y="44"/>
                      <a:pt x="38" y="42"/>
                      <a:pt x="39" y="41"/>
                    </a:cubicBezTo>
                    <a:cubicBezTo>
                      <a:pt x="40" y="39"/>
                      <a:pt x="40" y="37"/>
                      <a:pt x="40" y="34"/>
                    </a:cubicBezTo>
                    <a:lnTo>
                      <a:pt x="40" y="31"/>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7" name="Freeform 492">
                <a:extLst>
                  <a:ext uri="{FF2B5EF4-FFF2-40B4-BE49-F238E27FC236}">
                    <a16:creationId xmlns:a16="http://schemas.microsoft.com/office/drawing/2014/main" id="{166CAB0D-8351-4F11-A680-190FC7EFF5E2}"/>
                  </a:ext>
                </a:extLst>
              </p:cNvPr>
              <p:cNvSpPr>
                <a:spLocks/>
              </p:cNvSpPr>
              <p:nvPr/>
            </p:nvSpPr>
            <p:spPr bwMode="auto">
              <a:xfrm>
                <a:off x="6713369" y="3676208"/>
                <a:ext cx="43348" cy="70585"/>
              </a:xfrm>
              <a:custGeom>
                <a:avLst/>
                <a:gdLst>
                  <a:gd name="T0" fmla="*/ 30 w 42"/>
                  <a:gd name="T1" fmla="*/ 0 h 78"/>
                  <a:gd name="T2" fmla="*/ 30 w 42"/>
                  <a:gd name="T3" fmla="*/ 22 h 78"/>
                  <a:gd name="T4" fmla="*/ 41 w 42"/>
                  <a:gd name="T5" fmla="*/ 22 h 78"/>
                  <a:gd name="T6" fmla="*/ 41 w 42"/>
                  <a:gd name="T7" fmla="*/ 37 h 78"/>
                  <a:gd name="T8" fmla="*/ 30 w 42"/>
                  <a:gd name="T9" fmla="*/ 37 h 78"/>
                  <a:gd name="T10" fmla="*/ 30 w 42"/>
                  <a:gd name="T11" fmla="*/ 57 h 78"/>
                  <a:gd name="T12" fmla="*/ 30 w 42"/>
                  <a:gd name="T13" fmla="*/ 61 h 78"/>
                  <a:gd name="T14" fmla="*/ 34 w 42"/>
                  <a:gd name="T15" fmla="*/ 63 h 78"/>
                  <a:gd name="T16" fmla="*/ 40 w 42"/>
                  <a:gd name="T17" fmla="*/ 62 h 78"/>
                  <a:gd name="T18" fmla="*/ 42 w 42"/>
                  <a:gd name="T19" fmla="*/ 77 h 78"/>
                  <a:gd name="T20" fmla="*/ 27 w 42"/>
                  <a:gd name="T21" fmla="*/ 78 h 78"/>
                  <a:gd name="T22" fmla="*/ 16 w 42"/>
                  <a:gd name="T23" fmla="*/ 76 h 78"/>
                  <a:gd name="T24" fmla="*/ 10 w 42"/>
                  <a:gd name="T25" fmla="*/ 70 h 78"/>
                  <a:gd name="T26" fmla="*/ 8 w 42"/>
                  <a:gd name="T27" fmla="*/ 57 h 78"/>
                  <a:gd name="T28" fmla="*/ 8 w 42"/>
                  <a:gd name="T29" fmla="*/ 37 h 78"/>
                  <a:gd name="T30" fmla="*/ 0 w 42"/>
                  <a:gd name="T31" fmla="*/ 37 h 78"/>
                  <a:gd name="T32" fmla="*/ 0 w 42"/>
                  <a:gd name="T33" fmla="*/ 22 h 78"/>
                  <a:gd name="T34" fmla="*/ 8 w 42"/>
                  <a:gd name="T35" fmla="*/ 22 h 78"/>
                  <a:gd name="T36" fmla="*/ 8 w 42"/>
                  <a:gd name="T37" fmla="*/ 11 h 78"/>
                  <a:gd name="T38" fmla="*/ 30 w 42"/>
                  <a:gd name="T3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78">
                    <a:moveTo>
                      <a:pt x="30" y="0"/>
                    </a:moveTo>
                    <a:cubicBezTo>
                      <a:pt x="30" y="22"/>
                      <a:pt x="30" y="22"/>
                      <a:pt x="30" y="22"/>
                    </a:cubicBezTo>
                    <a:cubicBezTo>
                      <a:pt x="41" y="22"/>
                      <a:pt x="41" y="22"/>
                      <a:pt x="41" y="22"/>
                    </a:cubicBezTo>
                    <a:cubicBezTo>
                      <a:pt x="41" y="37"/>
                      <a:pt x="41" y="37"/>
                      <a:pt x="41" y="37"/>
                    </a:cubicBezTo>
                    <a:cubicBezTo>
                      <a:pt x="30" y="37"/>
                      <a:pt x="30" y="37"/>
                      <a:pt x="30" y="37"/>
                    </a:cubicBezTo>
                    <a:cubicBezTo>
                      <a:pt x="30" y="57"/>
                      <a:pt x="30" y="57"/>
                      <a:pt x="30" y="57"/>
                    </a:cubicBezTo>
                    <a:cubicBezTo>
                      <a:pt x="30" y="59"/>
                      <a:pt x="30" y="61"/>
                      <a:pt x="30" y="61"/>
                    </a:cubicBezTo>
                    <a:cubicBezTo>
                      <a:pt x="31" y="63"/>
                      <a:pt x="32" y="63"/>
                      <a:pt x="34" y="63"/>
                    </a:cubicBezTo>
                    <a:cubicBezTo>
                      <a:pt x="35" y="63"/>
                      <a:pt x="38" y="63"/>
                      <a:pt x="40" y="62"/>
                    </a:cubicBezTo>
                    <a:cubicBezTo>
                      <a:pt x="42" y="77"/>
                      <a:pt x="42" y="77"/>
                      <a:pt x="42" y="77"/>
                    </a:cubicBezTo>
                    <a:cubicBezTo>
                      <a:pt x="37" y="78"/>
                      <a:pt x="32" y="78"/>
                      <a:pt x="27" y="78"/>
                    </a:cubicBezTo>
                    <a:cubicBezTo>
                      <a:pt x="22" y="78"/>
                      <a:pt x="18" y="78"/>
                      <a:pt x="16" y="76"/>
                    </a:cubicBezTo>
                    <a:cubicBezTo>
                      <a:pt x="13" y="75"/>
                      <a:pt x="11" y="73"/>
                      <a:pt x="10" y="70"/>
                    </a:cubicBezTo>
                    <a:cubicBezTo>
                      <a:pt x="9" y="67"/>
                      <a:pt x="8" y="63"/>
                      <a:pt x="8" y="57"/>
                    </a:cubicBezTo>
                    <a:cubicBezTo>
                      <a:pt x="8" y="37"/>
                      <a:pt x="8" y="37"/>
                      <a:pt x="8" y="37"/>
                    </a:cubicBezTo>
                    <a:cubicBezTo>
                      <a:pt x="0" y="37"/>
                      <a:pt x="0" y="37"/>
                      <a:pt x="0" y="37"/>
                    </a:cubicBezTo>
                    <a:cubicBezTo>
                      <a:pt x="0" y="22"/>
                      <a:pt x="0" y="22"/>
                      <a:pt x="0" y="22"/>
                    </a:cubicBezTo>
                    <a:cubicBezTo>
                      <a:pt x="8" y="22"/>
                      <a:pt x="8" y="22"/>
                      <a:pt x="8" y="22"/>
                    </a:cubicBezTo>
                    <a:cubicBezTo>
                      <a:pt x="8" y="11"/>
                      <a:pt x="8" y="11"/>
                      <a:pt x="8" y="11"/>
                    </a:cubicBezTo>
                    <a:lnTo>
                      <a:pt x="30" y="0"/>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8" name="Freeform 493">
                <a:extLst>
                  <a:ext uri="{FF2B5EF4-FFF2-40B4-BE49-F238E27FC236}">
                    <a16:creationId xmlns:a16="http://schemas.microsoft.com/office/drawing/2014/main" id="{A3F2D405-7889-4901-A509-502F3F8CFE78}"/>
                  </a:ext>
                </a:extLst>
              </p:cNvPr>
              <p:cNvSpPr>
                <a:spLocks noEditPoints="1"/>
              </p:cNvSpPr>
              <p:nvPr/>
            </p:nvSpPr>
            <p:spPr bwMode="auto">
              <a:xfrm>
                <a:off x="6766688" y="3676208"/>
                <a:ext cx="21674" cy="69441"/>
              </a:xfrm>
              <a:custGeom>
                <a:avLst/>
                <a:gdLst>
                  <a:gd name="T0" fmla="*/ 0 w 50"/>
                  <a:gd name="T1" fmla="*/ 0 h 182"/>
                  <a:gd name="T2" fmla="*/ 50 w 50"/>
                  <a:gd name="T3" fmla="*/ 0 h 182"/>
                  <a:gd name="T4" fmla="*/ 50 w 50"/>
                  <a:gd name="T5" fmla="*/ 36 h 182"/>
                  <a:gd name="T6" fmla="*/ 0 w 50"/>
                  <a:gd name="T7" fmla="*/ 36 h 182"/>
                  <a:gd name="T8" fmla="*/ 0 w 50"/>
                  <a:gd name="T9" fmla="*/ 0 h 182"/>
                  <a:gd name="T10" fmla="*/ 0 w 50"/>
                  <a:gd name="T11" fmla="*/ 52 h 182"/>
                  <a:gd name="T12" fmla="*/ 50 w 50"/>
                  <a:gd name="T13" fmla="*/ 52 h 182"/>
                  <a:gd name="T14" fmla="*/ 50 w 50"/>
                  <a:gd name="T15" fmla="*/ 182 h 182"/>
                  <a:gd name="T16" fmla="*/ 0 w 50"/>
                  <a:gd name="T17" fmla="*/ 182 h 182"/>
                  <a:gd name="T18" fmla="*/ 0 w 50"/>
                  <a:gd name="T19" fmla="*/ 5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182">
                    <a:moveTo>
                      <a:pt x="0" y="0"/>
                    </a:moveTo>
                    <a:lnTo>
                      <a:pt x="50" y="0"/>
                    </a:lnTo>
                    <a:lnTo>
                      <a:pt x="50" y="36"/>
                    </a:lnTo>
                    <a:lnTo>
                      <a:pt x="0" y="36"/>
                    </a:lnTo>
                    <a:lnTo>
                      <a:pt x="0" y="0"/>
                    </a:lnTo>
                    <a:close/>
                    <a:moveTo>
                      <a:pt x="0" y="52"/>
                    </a:moveTo>
                    <a:lnTo>
                      <a:pt x="50" y="52"/>
                    </a:lnTo>
                    <a:lnTo>
                      <a:pt x="50" y="182"/>
                    </a:lnTo>
                    <a:lnTo>
                      <a:pt x="0" y="182"/>
                    </a:lnTo>
                    <a:lnTo>
                      <a:pt x="0" y="52"/>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799" name="Freeform 494">
                <a:extLst>
                  <a:ext uri="{FF2B5EF4-FFF2-40B4-BE49-F238E27FC236}">
                    <a16:creationId xmlns:a16="http://schemas.microsoft.com/office/drawing/2014/main" id="{F350F274-EC28-403C-B4BA-8B96C4DB1EED}"/>
                  </a:ext>
                </a:extLst>
              </p:cNvPr>
              <p:cNvSpPr>
                <a:spLocks noEditPoints="1"/>
              </p:cNvSpPr>
              <p:nvPr/>
            </p:nvSpPr>
            <p:spPr bwMode="auto">
              <a:xfrm>
                <a:off x="6799633" y="3694522"/>
                <a:ext cx="65456" cy="52271"/>
              </a:xfrm>
              <a:custGeom>
                <a:avLst/>
                <a:gdLst>
                  <a:gd name="T0" fmla="*/ 0 w 64"/>
                  <a:gd name="T1" fmla="*/ 29 h 58"/>
                  <a:gd name="T2" fmla="*/ 9 w 64"/>
                  <a:gd name="T3" fmla="*/ 8 h 58"/>
                  <a:gd name="T4" fmla="*/ 32 w 64"/>
                  <a:gd name="T5" fmla="*/ 0 h 58"/>
                  <a:gd name="T6" fmla="*/ 57 w 64"/>
                  <a:gd name="T7" fmla="*/ 10 h 58"/>
                  <a:gd name="T8" fmla="*/ 64 w 64"/>
                  <a:gd name="T9" fmla="*/ 29 h 58"/>
                  <a:gd name="T10" fmla="*/ 56 w 64"/>
                  <a:gd name="T11" fmla="*/ 50 h 58"/>
                  <a:gd name="T12" fmla="*/ 32 w 64"/>
                  <a:gd name="T13" fmla="*/ 58 h 58"/>
                  <a:gd name="T14" fmla="*/ 11 w 64"/>
                  <a:gd name="T15" fmla="*/ 51 h 58"/>
                  <a:gd name="T16" fmla="*/ 0 w 64"/>
                  <a:gd name="T17" fmla="*/ 29 h 58"/>
                  <a:gd name="T18" fmla="*/ 22 w 64"/>
                  <a:gd name="T19" fmla="*/ 29 h 58"/>
                  <a:gd name="T20" fmla="*/ 25 w 64"/>
                  <a:gd name="T21" fmla="*/ 40 h 58"/>
                  <a:gd name="T22" fmla="*/ 32 w 64"/>
                  <a:gd name="T23" fmla="*/ 44 h 58"/>
                  <a:gd name="T24" fmla="*/ 40 w 64"/>
                  <a:gd name="T25" fmla="*/ 40 h 58"/>
                  <a:gd name="T26" fmla="*/ 43 w 64"/>
                  <a:gd name="T27" fmla="*/ 29 h 58"/>
                  <a:gd name="T28" fmla="*/ 40 w 64"/>
                  <a:gd name="T29" fmla="*/ 18 h 58"/>
                  <a:gd name="T30" fmla="*/ 32 w 64"/>
                  <a:gd name="T31" fmla="*/ 15 h 58"/>
                  <a:gd name="T32" fmla="*/ 25 w 64"/>
                  <a:gd name="T33" fmla="*/ 18 h 58"/>
                  <a:gd name="T34" fmla="*/ 22 w 64"/>
                  <a:gd name="T35"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58">
                    <a:moveTo>
                      <a:pt x="0" y="29"/>
                    </a:moveTo>
                    <a:cubicBezTo>
                      <a:pt x="0" y="21"/>
                      <a:pt x="3" y="14"/>
                      <a:pt x="9" y="8"/>
                    </a:cubicBezTo>
                    <a:cubicBezTo>
                      <a:pt x="15" y="3"/>
                      <a:pt x="22" y="0"/>
                      <a:pt x="32" y="0"/>
                    </a:cubicBezTo>
                    <a:cubicBezTo>
                      <a:pt x="43" y="0"/>
                      <a:pt x="52" y="3"/>
                      <a:pt x="57" y="10"/>
                    </a:cubicBezTo>
                    <a:cubicBezTo>
                      <a:pt x="62" y="15"/>
                      <a:pt x="64" y="22"/>
                      <a:pt x="64" y="29"/>
                    </a:cubicBezTo>
                    <a:cubicBezTo>
                      <a:pt x="64" y="38"/>
                      <a:pt x="61" y="45"/>
                      <a:pt x="56" y="50"/>
                    </a:cubicBezTo>
                    <a:cubicBezTo>
                      <a:pt x="50" y="56"/>
                      <a:pt x="42" y="58"/>
                      <a:pt x="32" y="58"/>
                    </a:cubicBezTo>
                    <a:cubicBezTo>
                      <a:pt x="23" y="58"/>
                      <a:pt x="16" y="56"/>
                      <a:pt x="11" y="51"/>
                    </a:cubicBezTo>
                    <a:cubicBezTo>
                      <a:pt x="4" y="46"/>
                      <a:pt x="0" y="39"/>
                      <a:pt x="0" y="29"/>
                    </a:cubicBezTo>
                    <a:close/>
                    <a:moveTo>
                      <a:pt x="22" y="29"/>
                    </a:moveTo>
                    <a:cubicBezTo>
                      <a:pt x="22" y="34"/>
                      <a:pt x="23" y="38"/>
                      <a:pt x="25" y="40"/>
                    </a:cubicBezTo>
                    <a:cubicBezTo>
                      <a:pt x="27" y="43"/>
                      <a:pt x="29" y="44"/>
                      <a:pt x="32" y="44"/>
                    </a:cubicBezTo>
                    <a:cubicBezTo>
                      <a:pt x="35" y="44"/>
                      <a:pt x="38" y="43"/>
                      <a:pt x="40" y="40"/>
                    </a:cubicBezTo>
                    <a:cubicBezTo>
                      <a:pt x="42" y="38"/>
                      <a:pt x="43" y="34"/>
                      <a:pt x="43" y="29"/>
                    </a:cubicBezTo>
                    <a:cubicBezTo>
                      <a:pt x="43" y="24"/>
                      <a:pt x="42" y="21"/>
                      <a:pt x="40" y="18"/>
                    </a:cubicBezTo>
                    <a:cubicBezTo>
                      <a:pt x="38" y="16"/>
                      <a:pt x="35" y="15"/>
                      <a:pt x="32" y="15"/>
                    </a:cubicBezTo>
                    <a:cubicBezTo>
                      <a:pt x="29" y="15"/>
                      <a:pt x="27" y="16"/>
                      <a:pt x="25" y="18"/>
                    </a:cubicBezTo>
                    <a:cubicBezTo>
                      <a:pt x="23" y="21"/>
                      <a:pt x="22" y="24"/>
                      <a:pt x="22" y="29"/>
                    </a:cubicBez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0" name="Freeform 495">
                <a:extLst>
                  <a:ext uri="{FF2B5EF4-FFF2-40B4-BE49-F238E27FC236}">
                    <a16:creationId xmlns:a16="http://schemas.microsoft.com/office/drawing/2014/main" id="{3AD4C375-1EF5-4471-BA7C-C1174DFD6364}"/>
                  </a:ext>
                </a:extLst>
              </p:cNvPr>
              <p:cNvSpPr>
                <a:spLocks/>
              </p:cNvSpPr>
              <p:nvPr/>
            </p:nvSpPr>
            <p:spPr bwMode="auto">
              <a:xfrm>
                <a:off x="6875492" y="3694522"/>
                <a:ext cx="60254" cy="51126"/>
              </a:xfrm>
              <a:custGeom>
                <a:avLst/>
                <a:gdLst>
                  <a:gd name="T0" fmla="*/ 0 w 59"/>
                  <a:gd name="T1" fmla="*/ 2 h 57"/>
                  <a:gd name="T2" fmla="*/ 20 w 59"/>
                  <a:gd name="T3" fmla="*/ 2 h 57"/>
                  <a:gd name="T4" fmla="*/ 20 w 59"/>
                  <a:gd name="T5" fmla="*/ 11 h 57"/>
                  <a:gd name="T6" fmla="*/ 29 w 59"/>
                  <a:gd name="T7" fmla="*/ 3 h 57"/>
                  <a:gd name="T8" fmla="*/ 40 w 59"/>
                  <a:gd name="T9" fmla="*/ 0 h 57"/>
                  <a:gd name="T10" fmla="*/ 54 w 59"/>
                  <a:gd name="T11" fmla="*/ 6 h 57"/>
                  <a:gd name="T12" fmla="*/ 59 w 59"/>
                  <a:gd name="T13" fmla="*/ 22 h 57"/>
                  <a:gd name="T14" fmla="*/ 59 w 59"/>
                  <a:gd name="T15" fmla="*/ 57 h 57"/>
                  <a:gd name="T16" fmla="*/ 38 w 59"/>
                  <a:gd name="T17" fmla="*/ 57 h 57"/>
                  <a:gd name="T18" fmla="*/ 38 w 59"/>
                  <a:gd name="T19" fmla="*/ 26 h 57"/>
                  <a:gd name="T20" fmla="*/ 36 w 59"/>
                  <a:gd name="T21" fmla="*/ 19 h 57"/>
                  <a:gd name="T22" fmla="*/ 30 w 59"/>
                  <a:gd name="T23" fmla="*/ 17 h 57"/>
                  <a:gd name="T24" fmla="*/ 24 w 59"/>
                  <a:gd name="T25" fmla="*/ 20 h 57"/>
                  <a:gd name="T26" fmla="*/ 22 w 59"/>
                  <a:gd name="T27" fmla="*/ 30 h 57"/>
                  <a:gd name="T28" fmla="*/ 22 w 59"/>
                  <a:gd name="T29" fmla="*/ 57 h 57"/>
                  <a:gd name="T30" fmla="*/ 0 w 59"/>
                  <a:gd name="T31" fmla="*/ 57 h 57"/>
                  <a:gd name="T32" fmla="*/ 0 w 59"/>
                  <a:gd name="T33"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7">
                    <a:moveTo>
                      <a:pt x="0" y="2"/>
                    </a:moveTo>
                    <a:cubicBezTo>
                      <a:pt x="20" y="2"/>
                      <a:pt x="20" y="2"/>
                      <a:pt x="20" y="2"/>
                    </a:cubicBezTo>
                    <a:cubicBezTo>
                      <a:pt x="20" y="11"/>
                      <a:pt x="20" y="11"/>
                      <a:pt x="20" y="11"/>
                    </a:cubicBezTo>
                    <a:cubicBezTo>
                      <a:pt x="23" y="7"/>
                      <a:pt x="26" y="4"/>
                      <a:pt x="29" y="3"/>
                    </a:cubicBezTo>
                    <a:cubicBezTo>
                      <a:pt x="32" y="1"/>
                      <a:pt x="36" y="0"/>
                      <a:pt x="40" y="0"/>
                    </a:cubicBezTo>
                    <a:cubicBezTo>
                      <a:pt x="46" y="0"/>
                      <a:pt x="51" y="2"/>
                      <a:pt x="54" y="6"/>
                    </a:cubicBezTo>
                    <a:cubicBezTo>
                      <a:pt x="57" y="9"/>
                      <a:pt x="59" y="14"/>
                      <a:pt x="59" y="22"/>
                    </a:cubicBezTo>
                    <a:cubicBezTo>
                      <a:pt x="59" y="57"/>
                      <a:pt x="59" y="57"/>
                      <a:pt x="59" y="57"/>
                    </a:cubicBezTo>
                    <a:cubicBezTo>
                      <a:pt x="38" y="57"/>
                      <a:pt x="38" y="57"/>
                      <a:pt x="38" y="57"/>
                    </a:cubicBezTo>
                    <a:cubicBezTo>
                      <a:pt x="38" y="26"/>
                      <a:pt x="38" y="26"/>
                      <a:pt x="38" y="26"/>
                    </a:cubicBezTo>
                    <a:cubicBezTo>
                      <a:pt x="38" y="23"/>
                      <a:pt x="37" y="21"/>
                      <a:pt x="36" y="19"/>
                    </a:cubicBezTo>
                    <a:cubicBezTo>
                      <a:pt x="34" y="18"/>
                      <a:pt x="33" y="17"/>
                      <a:pt x="30" y="17"/>
                    </a:cubicBezTo>
                    <a:cubicBezTo>
                      <a:pt x="28" y="17"/>
                      <a:pt x="26" y="18"/>
                      <a:pt x="24" y="20"/>
                    </a:cubicBezTo>
                    <a:cubicBezTo>
                      <a:pt x="22" y="22"/>
                      <a:pt x="22" y="25"/>
                      <a:pt x="22" y="30"/>
                    </a:cubicBezTo>
                    <a:cubicBezTo>
                      <a:pt x="22" y="57"/>
                      <a:pt x="22" y="57"/>
                      <a:pt x="22" y="57"/>
                    </a:cubicBezTo>
                    <a:cubicBezTo>
                      <a:pt x="0" y="57"/>
                      <a:pt x="0" y="57"/>
                      <a:pt x="0" y="57"/>
                    </a:cubicBezTo>
                    <a:lnTo>
                      <a:pt x="0" y="2"/>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1" name="Freeform 496">
                <a:extLst>
                  <a:ext uri="{FF2B5EF4-FFF2-40B4-BE49-F238E27FC236}">
                    <a16:creationId xmlns:a16="http://schemas.microsoft.com/office/drawing/2014/main" id="{1C19D24A-4448-4C67-B941-E3361EAB7E5C}"/>
                  </a:ext>
                </a:extLst>
              </p:cNvPr>
              <p:cNvSpPr>
                <a:spLocks noEditPoints="1"/>
              </p:cNvSpPr>
              <p:nvPr/>
            </p:nvSpPr>
            <p:spPr bwMode="auto">
              <a:xfrm>
                <a:off x="6131867" y="3765489"/>
                <a:ext cx="45082" cy="447168"/>
              </a:xfrm>
              <a:custGeom>
                <a:avLst/>
                <a:gdLst>
                  <a:gd name="T0" fmla="*/ 104 w 104"/>
                  <a:gd name="T1" fmla="*/ 1172 h 1172"/>
                  <a:gd name="T2" fmla="*/ 0 w 104"/>
                  <a:gd name="T3" fmla="*/ 1172 h 1172"/>
                  <a:gd name="T4" fmla="*/ 0 w 104"/>
                  <a:gd name="T5" fmla="*/ 0 h 1172"/>
                  <a:gd name="T6" fmla="*/ 104 w 104"/>
                  <a:gd name="T7" fmla="*/ 0 h 1172"/>
                  <a:gd name="T8" fmla="*/ 104 w 104"/>
                  <a:gd name="T9" fmla="*/ 1172 h 1172"/>
                  <a:gd name="T10" fmla="*/ 28 w 104"/>
                  <a:gd name="T11" fmla="*/ 1144 h 1172"/>
                  <a:gd name="T12" fmla="*/ 75 w 104"/>
                  <a:gd name="T13" fmla="*/ 1144 h 1172"/>
                  <a:gd name="T14" fmla="*/ 75 w 104"/>
                  <a:gd name="T15" fmla="*/ 29 h 1172"/>
                  <a:gd name="T16" fmla="*/ 28 w 104"/>
                  <a:gd name="T17" fmla="*/ 29 h 1172"/>
                  <a:gd name="T18" fmla="*/ 28 w 104"/>
                  <a:gd name="T19" fmla="*/ 1144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172">
                    <a:moveTo>
                      <a:pt x="104" y="1172"/>
                    </a:moveTo>
                    <a:lnTo>
                      <a:pt x="0" y="1172"/>
                    </a:lnTo>
                    <a:lnTo>
                      <a:pt x="0" y="0"/>
                    </a:lnTo>
                    <a:lnTo>
                      <a:pt x="104" y="0"/>
                    </a:lnTo>
                    <a:lnTo>
                      <a:pt x="104" y="1172"/>
                    </a:lnTo>
                    <a:close/>
                    <a:moveTo>
                      <a:pt x="28" y="1144"/>
                    </a:moveTo>
                    <a:lnTo>
                      <a:pt x="75" y="1144"/>
                    </a:lnTo>
                    <a:lnTo>
                      <a:pt x="75" y="29"/>
                    </a:lnTo>
                    <a:lnTo>
                      <a:pt x="28" y="29"/>
                    </a:lnTo>
                    <a:lnTo>
                      <a:pt x="28" y="1144"/>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2" name="Freeform 497">
                <a:extLst>
                  <a:ext uri="{FF2B5EF4-FFF2-40B4-BE49-F238E27FC236}">
                    <a16:creationId xmlns:a16="http://schemas.microsoft.com/office/drawing/2014/main" id="{B874DC25-72D1-46A1-B02E-8CDD700CF055}"/>
                  </a:ext>
                </a:extLst>
              </p:cNvPr>
              <p:cNvSpPr>
                <a:spLocks noEditPoints="1"/>
              </p:cNvSpPr>
              <p:nvPr/>
            </p:nvSpPr>
            <p:spPr bwMode="auto">
              <a:xfrm>
                <a:off x="6707101" y="3765489"/>
                <a:ext cx="45082" cy="447168"/>
              </a:xfrm>
              <a:custGeom>
                <a:avLst/>
                <a:gdLst>
                  <a:gd name="T0" fmla="*/ 104 w 104"/>
                  <a:gd name="T1" fmla="*/ 1172 h 1172"/>
                  <a:gd name="T2" fmla="*/ 0 w 104"/>
                  <a:gd name="T3" fmla="*/ 1172 h 1172"/>
                  <a:gd name="T4" fmla="*/ 0 w 104"/>
                  <a:gd name="T5" fmla="*/ 0 h 1172"/>
                  <a:gd name="T6" fmla="*/ 104 w 104"/>
                  <a:gd name="T7" fmla="*/ 0 h 1172"/>
                  <a:gd name="T8" fmla="*/ 104 w 104"/>
                  <a:gd name="T9" fmla="*/ 1172 h 1172"/>
                  <a:gd name="T10" fmla="*/ 29 w 104"/>
                  <a:gd name="T11" fmla="*/ 1144 h 1172"/>
                  <a:gd name="T12" fmla="*/ 76 w 104"/>
                  <a:gd name="T13" fmla="*/ 1144 h 1172"/>
                  <a:gd name="T14" fmla="*/ 76 w 104"/>
                  <a:gd name="T15" fmla="*/ 29 h 1172"/>
                  <a:gd name="T16" fmla="*/ 29 w 104"/>
                  <a:gd name="T17" fmla="*/ 29 h 1172"/>
                  <a:gd name="T18" fmla="*/ 29 w 104"/>
                  <a:gd name="T19" fmla="*/ 1144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172">
                    <a:moveTo>
                      <a:pt x="104" y="1172"/>
                    </a:moveTo>
                    <a:lnTo>
                      <a:pt x="0" y="1172"/>
                    </a:lnTo>
                    <a:lnTo>
                      <a:pt x="0" y="0"/>
                    </a:lnTo>
                    <a:lnTo>
                      <a:pt x="104" y="0"/>
                    </a:lnTo>
                    <a:lnTo>
                      <a:pt x="104" y="1172"/>
                    </a:lnTo>
                    <a:close/>
                    <a:moveTo>
                      <a:pt x="29" y="1144"/>
                    </a:moveTo>
                    <a:lnTo>
                      <a:pt x="76" y="1144"/>
                    </a:lnTo>
                    <a:lnTo>
                      <a:pt x="76" y="29"/>
                    </a:lnTo>
                    <a:lnTo>
                      <a:pt x="29" y="29"/>
                    </a:lnTo>
                    <a:lnTo>
                      <a:pt x="29" y="1144"/>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3" name="Freeform 498">
                <a:extLst>
                  <a:ext uri="{FF2B5EF4-FFF2-40B4-BE49-F238E27FC236}">
                    <a16:creationId xmlns:a16="http://schemas.microsoft.com/office/drawing/2014/main" id="{9888A6FC-CD8F-4676-ABFF-D9B49700B5CD}"/>
                  </a:ext>
                </a:extLst>
              </p:cNvPr>
              <p:cNvSpPr>
                <a:spLocks noEditPoints="1"/>
              </p:cNvSpPr>
              <p:nvPr/>
            </p:nvSpPr>
            <p:spPr bwMode="auto">
              <a:xfrm>
                <a:off x="7272362" y="3765489"/>
                <a:ext cx="45082" cy="339192"/>
              </a:xfrm>
              <a:custGeom>
                <a:avLst/>
                <a:gdLst>
                  <a:gd name="T0" fmla="*/ 104 w 104"/>
                  <a:gd name="T1" fmla="*/ 889 h 889"/>
                  <a:gd name="T2" fmla="*/ 0 w 104"/>
                  <a:gd name="T3" fmla="*/ 889 h 889"/>
                  <a:gd name="T4" fmla="*/ 0 w 104"/>
                  <a:gd name="T5" fmla="*/ 0 h 889"/>
                  <a:gd name="T6" fmla="*/ 104 w 104"/>
                  <a:gd name="T7" fmla="*/ 0 h 889"/>
                  <a:gd name="T8" fmla="*/ 104 w 104"/>
                  <a:gd name="T9" fmla="*/ 889 h 889"/>
                  <a:gd name="T10" fmla="*/ 28 w 104"/>
                  <a:gd name="T11" fmla="*/ 860 h 889"/>
                  <a:gd name="T12" fmla="*/ 76 w 104"/>
                  <a:gd name="T13" fmla="*/ 860 h 889"/>
                  <a:gd name="T14" fmla="*/ 76 w 104"/>
                  <a:gd name="T15" fmla="*/ 29 h 889"/>
                  <a:gd name="T16" fmla="*/ 28 w 104"/>
                  <a:gd name="T17" fmla="*/ 29 h 889"/>
                  <a:gd name="T18" fmla="*/ 28 w 104"/>
                  <a:gd name="T19" fmla="*/ 860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889">
                    <a:moveTo>
                      <a:pt x="104" y="889"/>
                    </a:moveTo>
                    <a:lnTo>
                      <a:pt x="0" y="889"/>
                    </a:lnTo>
                    <a:lnTo>
                      <a:pt x="0" y="0"/>
                    </a:lnTo>
                    <a:lnTo>
                      <a:pt x="104" y="0"/>
                    </a:lnTo>
                    <a:lnTo>
                      <a:pt x="104" y="889"/>
                    </a:lnTo>
                    <a:close/>
                    <a:moveTo>
                      <a:pt x="28" y="860"/>
                    </a:moveTo>
                    <a:lnTo>
                      <a:pt x="76" y="860"/>
                    </a:lnTo>
                    <a:lnTo>
                      <a:pt x="76" y="29"/>
                    </a:lnTo>
                    <a:lnTo>
                      <a:pt x="28" y="29"/>
                    </a:lnTo>
                    <a:lnTo>
                      <a:pt x="28" y="860"/>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4" name="Rectangle 499">
                <a:extLst>
                  <a:ext uri="{FF2B5EF4-FFF2-40B4-BE49-F238E27FC236}">
                    <a16:creationId xmlns:a16="http://schemas.microsoft.com/office/drawing/2014/main" id="{AE598862-AA57-4B65-9469-0CF9A40DEF7B}"/>
                  </a:ext>
                </a:extLst>
              </p:cNvPr>
              <p:cNvSpPr>
                <a:spLocks noChangeArrowheads="1"/>
              </p:cNvSpPr>
              <p:nvPr/>
            </p:nvSpPr>
            <p:spPr bwMode="auto">
              <a:xfrm>
                <a:off x="6121464" y="4207316"/>
                <a:ext cx="880405" cy="71349"/>
              </a:xfrm>
              <a:prstGeom prst="rect">
                <a:avLst/>
              </a:prstGeom>
              <a:solidFill>
                <a:srgbClr val="009C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5" name="Freeform 500">
                <a:extLst>
                  <a:ext uri="{FF2B5EF4-FFF2-40B4-BE49-F238E27FC236}">
                    <a16:creationId xmlns:a16="http://schemas.microsoft.com/office/drawing/2014/main" id="{1C370AFE-6593-469D-8E90-081589B40A5B}"/>
                  </a:ext>
                </a:extLst>
              </p:cNvPr>
              <p:cNvSpPr>
                <a:spLocks noEditPoints="1"/>
              </p:cNvSpPr>
              <p:nvPr/>
            </p:nvSpPr>
            <p:spPr bwMode="auto">
              <a:xfrm>
                <a:off x="6115395" y="4201974"/>
                <a:ext cx="892976" cy="80887"/>
              </a:xfrm>
              <a:custGeom>
                <a:avLst/>
                <a:gdLst>
                  <a:gd name="T0" fmla="*/ 2060 w 2060"/>
                  <a:gd name="T1" fmla="*/ 212 h 212"/>
                  <a:gd name="T2" fmla="*/ 0 w 2060"/>
                  <a:gd name="T3" fmla="*/ 212 h 212"/>
                  <a:gd name="T4" fmla="*/ 0 w 2060"/>
                  <a:gd name="T5" fmla="*/ 0 h 212"/>
                  <a:gd name="T6" fmla="*/ 2060 w 2060"/>
                  <a:gd name="T7" fmla="*/ 0 h 212"/>
                  <a:gd name="T8" fmla="*/ 2060 w 2060"/>
                  <a:gd name="T9" fmla="*/ 212 h 212"/>
                  <a:gd name="T10" fmla="*/ 28 w 2060"/>
                  <a:gd name="T11" fmla="*/ 186 h 212"/>
                  <a:gd name="T12" fmla="*/ 2031 w 2060"/>
                  <a:gd name="T13" fmla="*/ 186 h 212"/>
                  <a:gd name="T14" fmla="*/ 2031 w 2060"/>
                  <a:gd name="T15" fmla="*/ 28 h 212"/>
                  <a:gd name="T16" fmla="*/ 28 w 2060"/>
                  <a:gd name="T17" fmla="*/ 28 h 212"/>
                  <a:gd name="T18" fmla="*/ 28 w 2060"/>
                  <a:gd name="T19" fmla="*/ 186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60" h="212">
                    <a:moveTo>
                      <a:pt x="2060" y="212"/>
                    </a:moveTo>
                    <a:lnTo>
                      <a:pt x="0" y="212"/>
                    </a:lnTo>
                    <a:lnTo>
                      <a:pt x="0" y="0"/>
                    </a:lnTo>
                    <a:lnTo>
                      <a:pt x="2060" y="0"/>
                    </a:lnTo>
                    <a:lnTo>
                      <a:pt x="2060" y="212"/>
                    </a:lnTo>
                    <a:close/>
                    <a:moveTo>
                      <a:pt x="28" y="186"/>
                    </a:moveTo>
                    <a:lnTo>
                      <a:pt x="2031" y="186"/>
                    </a:lnTo>
                    <a:lnTo>
                      <a:pt x="2031" y="28"/>
                    </a:lnTo>
                    <a:lnTo>
                      <a:pt x="28" y="28"/>
                    </a:lnTo>
                    <a:lnTo>
                      <a:pt x="28" y="186"/>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6" name="Freeform 501">
                <a:extLst>
                  <a:ext uri="{FF2B5EF4-FFF2-40B4-BE49-F238E27FC236}">
                    <a16:creationId xmlns:a16="http://schemas.microsoft.com/office/drawing/2014/main" id="{E922D51F-D5B8-4F2A-A123-66C663D95D3F}"/>
                  </a:ext>
                </a:extLst>
              </p:cNvPr>
              <p:cNvSpPr>
                <a:spLocks noEditPoints="1"/>
              </p:cNvSpPr>
              <p:nvPr/>
            </p:nvSpPr>
            <p:spPr bwMode="auto">
              <a:xfrm>
                <a:off x="6241105" y="3990981"/>
                <a:ext cx="129178" cy="213664"/>
              </a:xfrm>
              <a:custGeom>
                <a:avLst/>
                <a:gdLst>
                  <a:gd name="T0" fmla="*/ 114 w 126"/>
                  <a:gd name="T1" fmla="*/ 0 h 237"/>
                  <a:gd name="T2" fmla="*/ 12 w 126"/>
                  <a:gd name="T3" fmla="*/ 0 h 237"/>
                  <a:gd name="T4" fmla="*/ 0 w 126"/>
                  <a:gd name="T5" fmla="*/ 11 h 237"/>
                  <a:gd name="T6" fmla="*/ 0 w 126"/>
                  <a:gd name="T7" fmla="*/ 115 h 237"/>
                  <a:gd name="T8" fmla="*/ 0 w 126"/>
                  <a:gd name="T9" fmla="*/ 197 h 237"/>
                  <a:gd name="T10" fmla="*/ 0 w 126"/>
                  <a:gd name="T11" fmla="*/ 237 h 237"/>
                  <a:gd name="T12" fmla="*/ 126 w 126"/>
                  <a:gd name="T13" fmla="*/ 237 h 237"/>
                  <a:gd name="T14" fmla="*/ 126 w 126"/>
                  <a:gd name="T15" fmla="*/ 197 h 237"/>
                  <a:gd name="T16" fmla="*/ 126 w 126"/>
                  <a:gd name="T17" fmla="*/ 115 h 237"/>
                  <a:gd name="T18" fmla="*/ 126 w 126"/>
                  <a:gd name="T19" fmla="*/ 11 h 237"/>
                  <a:gd name="T20" fmla="*/ 114 w 126"/>
                  <a:gd name="T21" fmla="*/ 0 h 237"/>
                  <a:gd name="T22" fmla="*/ 100 w 126"/>
                  <a:gd name="T23" fmla="*/ 111 h 237"/>
                  <a:gd name="T24" fmla="*/ 26 w 126"/>
                  <a:gd name="T25" fmla="*/ 111 h 237"/>
                  <a:gd name="T26" fmla="*/ 26 w 126"/>
                  <a:gd name="T27" fmla="*/ 75 h 237"/>
                  <a:gd name="T28" fmla="*/ 100 w 126"/>
                  <a:gd name="T29" fmla="*/ 75 h 237"/>
                  <a:gd name="T30" fmla="*/ 100 w 126"/>
                  <a:gd name="T31" fmla="*/ 111 h 237"/>
                  <a:gd name="T32" fmla="*/ 100 w 126"/>
                  <a:gd name="T33" fmla="*/ 57 h 237"/>
                  <a:gd name="T34" fmla="*/ 26 w 126"/>
                  <a:gd name="T35" fmla="*/ 57 h 237"/>
                  <a:gd name="T36" fmla="*/ 26 w 126"/>
                  <a:gd name="T37" fmla="*/ 21 h 237"/>
                  <a:gd name="T38" fmla="*/ 100 w 126"/>
                  <a:gd name="T39" fmla="*/ 21 h 237"/>
                  <a:gd name="T40" fmla="*/ 100 w 126"/>
                  <a:gd name="T41" fmla="*/ 5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237">
                    <a:moveTo>
                      <a:pt x="114" y="0"/>
                    </a:moveTo>
                    <a:cubicBezTo>
                      <a:pt x="12" y="0"/>
                      <a:pt x="12" y="0"/>
                      <a:pt x="12" y="0"/>
                    </a:cubicBezTo>
                    <a:cubicBezTo>
                      <a:pt x="5" y="0"/>
                      <a:pt x="0" y="5"/>
                      <a:pt x="0" y="11"/>
                    </a:cubicBezTo>
                    <a:cubicBezTo>
                      <a:pt x="0" y="115"/>
                      <a:pt x="0" y="115"/>
                      <a:pt x="0" y="115"/>
                    </a:cubicBezTo>
                    <a:cubicBezTo>
                      <a:pt x="0" y="197"/>
                      <a:pt x="0" y="197"/>
                      <a:pt x="0" y="197"/>
                    </a:cubicBezTo>
                    <a:cubicBezTo>
                      <a:pt x="0" y="237"/>
                      <a:pt x="0" y="237"/>
                      <a:pt x="0" y="237"/>
                    </a:cubicBezTo>
                    <a:cubicBezTo>
                      <a:pt x="126" y="237"/>
                      <a:pt x="126" y="237"/>
                      <a:pt x="126" y="237"/>
                    </a:cubicBezTo>
                    <a:cubicBezTo>
                      <a:pt x="126" y="197"/>
                      <a:pt x="126" y="197"/>
                      <a:pt x="126" y="197"/>
                    </a:cubicBezTo>
                    <a:cubicBezTo>
                      <a:pt x="126" y="115"/>
                      <a:pt x="126" y="115"/>
                      <a:pt x="126" y="115"/>
                    </a:cubicBezTo>
                    <a:cubicBezTo>
                      <a:pt x="126" y="11"/>
                      <a:pt x="126" y="11"/>
                      <a:pt x="126" y="11"/>
                    </a:cubicBezTo>
                    <a:cubicBezTo>
                      <a:pt x="126" y="5"/>
                      <a:pt x="121" y="0"/>
                      <a:pt x="114" y="0"/>
                    </a:cubicBezTo>
                    <a:close/>
                    <a:moveTo>
                      <a:pt x="100" y="111"/>
                    </a:moveTo>
                    <a:cubicBezTo>
                      <a:pt x="26" y="111"/>
                      <a:pt x="26" y="111"/>
                      <a:pt x="26" y="111"/>
                    </a:cubicBezTo>
                    <a:cubicBezTo>
                      <a:pt x="26" y="75"/>
                      <a:pt x="26" y="75"/>
                      <a:pt x="26" y="75"/>
                    </a:cubicBezTo>
                    <a:cubicBezTo>
                      <a:pt x="100" y="75"/>
                      <a:pt x="100" y="75"/>
                      <a:pt x="100" y="75"/>
                    </a:cubicBezTo>
                    <a:lnTo>
                      <a:pt x="100" y="111"/>
                    </a:lnTo>
                    <a:close/>
                    <a:moveTo>
                      <a:pt x="100" y="57"/>
                    </a:moveTo>
                    <a:cubicBezTo>
                      <a:pt x="26" y="57"/>
                      <a:pt x="26" y="57"/>
                      <a:pt x="26" y="57"/>
                    </a:cubicBezTo>
                    <a:cubicBezTo>
                      <a:pt x="26" y="21"/>
                      <a:pt x="26" y="21"/>
                      <a:pt x="26" y="21"/>
                    </a:cubicBezTo>
                    <a:cubicBezTo>
                      <a:pt x="100" y="21"/>
                      <a:pt x="100" y="21"/>
                      <a:pt x="100" y="21"/>
                    </a:cubicBezTo>
                    <a:lnTo>
                      <a:pt x="100" y="57"/>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7" name="Freeform 502">
                <a:extLst>
                  <a:ext uri="{FF2B5EF4-FFF2-40B4-BE49-F238E27FC236}">
                    <a16:creationId xmlns:a16="http://schemas.microsoft.com/office/drawing/2014/main" id="{C65CD042-49DD-4836-8EF1-BBB8EC2D6E77}"/>
                  </a:ext>
                </a:extLst>
              </p:cNvPr>
              <p:cNvSpPr>
                <a:spLocks noEditPoints="1"/>
              </p:cNvSpPr>
              <p:nvPr/>
            </p:nvSpPr>
            <p:spPr bwMode="auto">
              <a:xfrm>
                <a:off x="6236337" y="3985639"/>
                <a:ext cx="139149" cy="224347"/>
              </a:xfrm>
              <a:custGeom>
                <a:avLst/>
                <a:gdLst>
                  <a:gd name="T0" fmla="*/ 136 w 136"/>
                  <a:gd name="T1" fmla="*/ 249 h 249"/>
                  <a:gd name="T2" fmla="*/ 0 w 136"/>
                  <a:gd name="T3" fmla="*/ 249 h 249"/>
                  <a:gd name="T4" fmla="*/ 0 w 136"/>
                  <a:gd name="T5" fmla="*/ 17 h 249"/>
                  <a:gd name="T6" fmla="*/ 17 w 136"/>
                  <a:gd name="T7" fmla="*/ 0 h 249"/>
                  <a:gd name="T8" fmla="*/ 119 w 136"/>
                  <a:gd name="T9" fmla="*/ 0 h 249"/>
                  <a:gd name="T10" fmla="*/ 136 w 136"/>
                  <a:gd name="T11" fmla="*/ 17 h 249"/>
                  <a:gd name="T12" fmla="*/ 136 w 136"/>
                  <a:gd name="T13" fmla="*/ 249 h 249"/>
                  <a:gd name="T14" fmla="*/ 11 w 136"/>
                  <a:gd name="T15" fmla="*/ 238 h 249"/>
                  <a:gd name="T16" fmla="*/ 125 w 136"/>
                  <a:gd name="T17" fmla="*/ 238 h 249"/>
                  <a:gd name="T18" fmla="*/ 125 w 136"/>
                  <a:gd name="T19" fmla="*/ 17 h 249"/>
                  <a:gd name="T20" fmla="*/ 119 w 136"/>
                  <a:gd name="T21" fmla="*/ 12 h 249"/>
                  <a:gd name="T22" fmla="*/ 17 w 136"/>
                  <a:gd name="T23" fmla="*/ 12 h 249"/>
                  <a:gd name="T24" fmla="*/ 11 w 136"/>
                  <a:gd name="T25" fmla="*/ 17 h 249"/>
                  <a:gd name="T26" fmla="*/ 11 w 136"/>
                  <a:gd name="T27" fmla="*/ 238 h 249"/>
                  <a:gd name="T28" fmla="*/ 111 w 136"/>
                  <a:gd name="T29" fmla="*/ 123 h 249"/>
                  <a:gd name="T30" fmla="*/ 25 w 136"/>
                  <a:gd name="T31" fmla="*/ 123 h 249"/>
                  <a:gd name="T32" fmla="*/ 25 w 136"/>
                  <a:gd name="T33" fmla="*/ 76 h 249"/>
                  <a:gd name="T34" fmla="*/ 111 w 136"/>
                  <a:gd name="T35" fmla="*/ 76 h 249"/>
                  <a:gd name="T36" fmla="*/ 111 w 136"/>
                  <a:gd name="T37" fmla="*/ 123 h 249"/>
                  <a:gd name="T38" fmla="*/ 37 w 136"/>
                  <a:gd name="T39" fmla="*/ 112 h 249"/>
                  <a:gd name="T40" fmla="*/ 99 w 136"/>
                  <a:gd name="T41" fmla="*/ 112 h 249"/>
                  <a:gd name="T42" fmla="*/ 99 w 136"/>
                  <a:gd name="T43" fmla="*/ 87 h 249"/>
                  <a:gd name="T44" fmla="*/ 37 w 136"/>
                  <a:gd name="T45" fmla="*/ 87 h 249"/>
                  <a:gd name="T46" fmla="*/ 37 w 136"/>
                  <a:gd name="T47" fmla="*/ 112 h 249"/>
                  <a:gd name="T48" fmla="*/ 111 w 136"/>
                  <a:gd name="T49" fmla="*/ 69 h 249"/>
                  <a:gd name="T50" fmla="*/ 25 w 136"/>
                  <a:gd name="T51" fmla="*/ 69 h 249"/>
                  <a:gd name="T52" fmla="*/ 25 w 136"/>
                  <a:gd name="T53" fmla="*/ 22 h 249"/>
                  <a:gd name="T54" fmla="*/ 111 w 136"/>
                  <a:gd name="T55" fmla="*/ 22 h 249"/>
                  <a:gd name="T56" fmla="*/ 111 w 136"/>
                  <a:gd name="T57" fmla="*/ 69 h 249"/>
                  <a:gd name="T58" fmla="*/ 37 w 136"/>
                  <a:gd name="T59" fmla="*/ 58 h 249"/>
                  <a:gd name="T60" fmla="*/ 99 w 136"/>
                  <a:gd name="T61" fmla="*/ 58 h 249"/>
                  <a:gd name="T62" fmla="*/ 99 w 136"/>
                  <a:gd name="T63" fmla="*/ 33 h 249"/>
                  <a:gd name="T64" fmla="*/ 37 w 136"/>
                  <a:gd name="T65" fmla="*/ 33 h 249"/>
                  <a:gd name="T66" fmla="*/ 37 w 136"/>
                  <a:gd name="T67" fmla="*/ 5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 h="249">
                    <a:moveTo>
                      <a:pt x="136" y="249"/>
                    </a:moveTo>
                    <a:cubicBezTo>
                      <a:pt x="0" y="249"/>
                      <a:pt x="0" y="249"/>
                      <a:pt x="0" y="249"/>
                    </a:cubicBezTo>
                    <a:cubicBezTo>
                      <a:pt x="0" y="17"/>
                      <a:pt x="0" y="17"/>
                      <a:pt x="0" y="17"/>
                    </a:cubicBezTo>
                    <a:cubicBezTo>
                      <a:pt x="0" y="8"/>
                      <a:pt x="7" y="0"/>
                      <a:pt x="17" y="0"/>
                    </a:cubicBezTo>
                    <a:cubicBezTo>
                      <a:pt x="119" y="0"/>
                      <a:pt x="119" y="0"/>
                      <a:pt x="119" y="0"/>
                    </a:cubicBezTo>
                    <a:cubicBezTo>
                      <a:pt x="129" y="0"/>
                      <a:pt x="136" y="8"/>
                      <a:pt x="136" y="17"/>
                    </a:cubicBezTo>
                    <a:lnTo>
                      <a:pt x="136" y="249"/>
                    </a:lnTo>
                    <a:close/>
                    <a:moveTo>
                      <a:pt x="11" y="238"/>
                    </a:moveTo>
                    <a:cubicBezTo>
                      <a:pt x="125" y="238"/>
                      <a:pt x="125" y="238"/>
                      <a:pt x="125" y="238"/>
                    </a:cubicBezTo>
                    <a:cubicBezTo>
                      <a:pt x="125" y="17"/>
                      <a:pt x="125" y="17"/>
                      <a:pt x="125" y="17"/>
                    </a:cubicBezTo>
                    <a:cubicBezTo>
                      <a:pt x="125" y="14"/>
                      <a:pt x="122" y="12"/>
                      <a:pt x="119" y="12"/>
                    </a:cubicBezTo>
                    <a:cubicBezTo>
                      <a:pt x="17" y="12"/>
                      <a:pt x="17" y="12"/>
                      <a:pt x="17" y="12"/>
                    </a:cubicBezTo>
                    <a:cubicBezTo>
                      <a:pt x="14" y="12"/>
                      <a:pt x="11" y="14"/>
                      <a:pt x="11" y="17"/>
                    </a:cubicBezTo>
                    <a:lnTo>
                      <a:pt x="11" y="238"/>
                    </a:lnTo>
                    <a:close/>
                    <a:moveTo>
                      <a:pt x="111" y="123"/>
                    </a:moveTo>
                    <a:cubicBezTo>
                      <a:pt x="25" y="123"/>
                      <a:pt x="25" y="123"/>
                      <a:pt x="25" y="123"/>
                    </a:cubicBezTo>
                    <a:cubicBezTo>
                      <a:pt x="25" y="76"/>
                      <a:pt x="25" y="76"/>
                      <a:pt x="25" y="76"/>
                    </a:cubicBezTo>
                    <a:cubicBezTo>
                      <a:pt x="111" y="76"/>
                      <a:pt x="111" y="76"/>
                      <a:pt x="111" y="76"/>
                    </a:cubicBezTo>
                    <a:lnTo>
                      <a:pt x="111" y="123"/>
                    </a:lnTo>
                    <a:close/>
                    <a:moveTo>
                      <a:pt x="37" y="112"/>
                    </a:moveTo>
                    <a:cubicBezTo>
                      <a:pt x="99" y="112"/>
                      <a:pt x="99" y="112"/>
                      <a:pt x="99" y="112"/>
                    </a:cubicBezTo>
                    <a:cubicBezTo>
                      <a:pt x="99" y="87"/>
                      <a:pt x="99" y="87"/>
                      <a:pt x="99" y="87"/>
                    </a:cubicBezTo>
                    <a:cubicBezTo>
                      <a:pt x="37" y="87"/>
                      <a:pt x="37" y="87"/>
                      <a:pt x="37" y="87"/>
                    </a:cubicBezTo>
                    <a:lnTo>
                      <a:pt x="37" y="112"/>
                    </a:lnTo>
                    <a:close/>
                    <a:moveTo>
                      <a:pt x="111" y="69"/>
                    </a:moveTo>
                    <a:cubicBezTo>
                      <a:pt x="25" y="69"/>
                      <a:pt x="25" y="69"/>
                      <a:pt x="25" y="69"/>
                    </a:cubicBezTo>
                    <a:cubicBezTo>
                      <a:pt x="25" y="22"/>
                      <a:pt x="25" y="22"/>
                      <a:pt x="25" y="22"/>
                    </a:cubicBezTo>
                    <a:cubicBezTo>
                      <a:pt x="111" y="22"/>
                      <a:pt x="111" y="22"/>
                      <a:pt x="111" y="22"/>
                    </a:cubicBezTo>
                    <a:lnTo>
                      <a:pt x="111" y="69"/>
                    </a:lnTo>
                    <a:close/>
                    <a:moveTo>
                      <a:pt x="37" y="58"/>
                    </a:moveTo>
                    <a:cubicBezTo>
                      <a:pt x="99" y="58"/>
                      <a:pt x="99" y="58"/>
                      <a:pt x="99" y="58"/>
                    </a:cubicBezTo>
                    <a:cubicBezTo>
                      <a:pt x="99" y="33"/>
                      <a:pt x="99" y="33"/>
                      <a:pt x="99" y="33"/>
                    </a:cubicBezTo>
                    <a:cubicBezTo>
                      <a:pt x="37" y="33"/>
                      <a:pt x="37" y="33"/>
                      <a:pt x="37" y="33"/>
                    </a:cubicBezTo>
                    <a:lnTo>
                      <a:pt x="37" y="58"/>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8" name="Freeform 503">
                <a:extLst>
                  <a:ext uri="{FF2B5EF4-FFF2-40B4-BE49-F238E27FC236}">
                    <a16:creationId xmlns:a16="http://schemas.microsoft.com/office/drawing/2014/main" id="{7AF65D53-0E20-486F-8044-0B2A7406BCFE}"/>
                  </a:ext>
                </a:extLst>
              </p:cNvPr>
              <p:cNvSpPr>
                <a:spLocks noEditPoints="1"/>
              </p:cNvSpPr>
              <p:nvPr/>
            </p:nvSpPr>
            <p:spPr bwMode="auto">
              <a:xfrm>
                <a:off x="6174782" y="4031424"/>
                <a:ext cx="69791" cy="158722"/>
              </a:xfrm>
              <a:custGeom>
                <a:avLst/>
                <a:gdLst>
                  <a:gd name="T0" fmla="*/ 25 w 68"/>
                  <a:gd name="T1" fmla="*/ 176 h 176"/>
                  <a:gd name="T2" fmla="*/ 11 w 68"/>
                  <a:gd name="T3" fmla="*/ 163 h 176"/>
                  <a:gd name="T4" fmla="*/ 36 w 68"/>
                  <a:gd name="T5" fmla="*/ 73 h 176"/>
                  <a:gd name="T6" fmla="*/ 36 w 68"/>
                  <a:gd name="T7" fmla="*/ 0 h 176"/>
                  <a:gd name="T8" fmla="*/ 48 w 68"/>
                  <a:gd name="T9" fmla="*/ 0 h 176"/>
                  <a:gd name="T10" fmla="*/ 48 w 68"/>
                  <a:gd name="T11" fmla="*/ 56 h 176"/>
                  <a:gd name="T12" fmla="*/ 68 w 68"/>
                  <a:gd name="T13" fmla="*/ 60 h 176"/>
                  <a:gd name="T14" fmla="*/ 66 w 68"/>
                  <a:gd name="T15" fmla="*/ 71 h 176"/>
                  <a:gd name="T16" fmla="*/ 52 w 68"/>
                  <a:gd name="T17" fmla="*/ 69 h 176"/>
                  <a:gd name="T18" fmla="*/ 48 w 68"/>
                  <a:gd name="T19" fmla="*/ 76 h 176"/>
                  <a:gd name="T20" fmla="*/ 48 w 68"/>
                  <a:gd name="T21" fmla="*/ 142 h 176"/>
                  <a:gd name="T22" fmla="*/ 26 w 68"/>
                  <a:gd name="T23" fmla="*/ 176 h 176"/>
                  <a:gd name="T24" fmla="*/ 25 w 68"/>
                  <a:gd name="T25" fmla="*/ 176 h 176"/>
                  <a:gd name="T26" fmla="*/ 36 w 68"/>
                  <a:gd name="T27" fmla="*/ 95 h 176"/>
                  <a:gd name="T28" fmla="*/ 21 w 68"/>
                  <a:gd name="T29" fmla="*/ 158 h 176"/>
                  <a:gd name="T30" fmla="*/ 25 w 68"/>
                  <a:gd name="T31" fmla="*/ 165 h 176"/>
                  <a:gd name="T32" fmla="*/ 36 w 68"/>
                  <a:gd name="T33" fmla="*/ 140 h 176"/>
                  <a:gd name="T34" fmla="*/ 36 w 68"/>
                  <a:gd name="T35" fmla="*/ 9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176">
                    <a:moveTo>
                      <a:pt x="25" y="176"/>
                    </a:moveTo>
                    <a:cubicBezTo>
                      <a:pt x="17" y="176"/>
                      <a:pt x="12" y="166"/>
                      <a:pt x="11" y="163"/>
                    </a:cubicBezTo>
                    <a:cubicBezTo>
                      <a:pt x="0" y="137"/>
                      <a:pt x="23" y="94"/>
                      <a:pt x="36" y="73"/>
                    </a:cubicBezTo>
                    <a:cubicBezTo>
                      <a:pt x="36" y="0"/>
                      <a:pt x="36" y="0"/>
                      <a:pt x="36" y="0"/>
                    </a:cubicBezTo>
                    <a:cubicBezTo>
                      <a:pt x="48" y="0"/>
                      <a:pt x="48" y="0"/>
                      <a:pt x="48" y="0"/>
                    </a:cubicBezTo>
                    <a:cubicBezTo>
                      <a:pt x="48" y="56"/>
                      <a:pt x="48" y="56"/>
                      <a:pt x="48" y="56"/>
                    </a:cubicBezTo>
                    <a:cubicBezTo>
                      <a:pt x="68" y="60"/>
                      <a:pt x="68" y="60"/>
                      <a:pt x="68" y="60"/>
                    </a:cubicBezTo>
                    <a:cubicBezTo>
                      <a:pt x="66" y="71"/>
                      <a:pt x="66" y="71"/>
                      <a:pt x="66" y="71"/>
                    </a:cubicBezTo>
                    <a:cubicBezTo>
                      <a:pt x="52" y="69"/>
                      <a:pt x="52" y="69"/>
                      <a:pt x="52" y="69"/>
                    </a:cubicBezTo>
                    <a:cubicBezTo>
                      <a:pt x="51" y="71"/>
                      <a:pt x="49" y="73"/>
                      <a:pt x="48" y="76"/>
                    </a:cubicBezTo>
                    <a:cubicBezTo>
                      <a:pt x="48" y="142"/>
                      <a:pt x="48" y="142"/>
                      <a:pt x="48" y="142"/>
                    </a:cubicBezTo>
                    <a:cubicBezTo>
                      <a:pt x="45" y="152"/>
                      <a:pt x="38" y="175"/>
                      <a:pt x="26" y="176"/>
                    </a:cubicBezTo>
                    <a:cubicBezTo>
                      <a:pt x="26" y="176"/>
                      <a:pt x="26" y="176"/>
                      <a:pt x="25" y="176"/>
                    </a:cubicBezTo>
                    <a:close/>
                    <a:moveTo>
                      <a:pt x="36" y="95"/>
                    </a:moveTo>
                    <a:cubicBezTo>
                      <a:pt x="25" y="117"/>
                      <a:pt x="15" y="143"/>
                      <a:pt x="21" y="158"/>
                    </a:cubicBezTo>
                    <a:cubicBezTo>
                      <a:pt x="23" y="163"/>
                      <a:pt x="25" y="164"/>
                      <a:pt x="25" y="165"/>
                    </a:cubicBezTo>
                    <a:cubicBezTo>
                      <a:pt x="28" y="163"/>
                      <a:pt x="34" y="151"/>
                      <a:pt x="36" y="140"/>
                    </a:cubicBezTo>
                    <a:lnTo>
                      <a:pt x="36" y="95"/>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09" name="Oval 504">
                <a:extLst>
                  <a:ext uri="{FF2B5EF4-FFF2-40B4-BE49-F238E27FC236}">
                    <a16:creationId xmlns:a16="http://schemas.microsoft.com/office/drawing/2014/main" id="{8FBC5EAF-BED4-4AD5-880A-FEB6DCEC9E8B}"/>
                  </a:ext>
                </a:extLst>
              </p:cNvPr>
              <p:cNvSpPr>
                <a:spLocks noChangeArrowheads="1"/>
              </p:cNvSpPr>
              <p:nvPr/>
            </p:nvSpPr>
            <p:spPr bwMode="auto">
              <a:xfrm>
                <a:off x="6195156" y="4010821"/>
                <a:ext cx="34678" cy="30523"/>
              </a:xfrm>
              <a:prstGeom prst="ellipse">
                <a:avLst/>
              </a:pr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10" name="Freeform 505">
                <a:extLst>
                  <a:ext uri="{FF2B5EF4-FFF2-40B4-BE49-F238E27FC236}">
                    <a16:creationId xmlns:a16="http://schemas.microsoft.com/office/drawing/2014/main" id="{66C9532B-FB3C-44F7-85B7-ECA0EE8793D7}"/>
                  </a:ext>
                </a:extLst>
              </p:cNvPr>
              <p:cNvSpPr>
                <a:spLocks/>
              </p:cNvSpPr>
              <p:nvPr/>
            </p:nvSpPr>
            <p:spPr bwMode="auto">
              <a:xfrm>
                <a:off x="6215529" y="3996323"/>
                <a:ext cx="33811" cy="26326"/>
              </a:xfrm>
              <a:custGeom>
                <a:avLst/>
                <a:gdLst>
                  <a:gd name="T0" fmla="*/ 19 w 78"/>
                  <a:gd name="T1" fmla="*/ 69 h 69"/>
                  <a:gd name="T2" fmla="*/ 0 w 78"/>
                  <a:gd name="T3" fmla="*/ 47 h 69"/>
                  <a:gd name="T4" fmla="*/ 62 w 78"/>
                  <a:gd name="T5" fmla="*/ 0 h 69"/>
                  <a:gd name="T6" fmla="*/ 78 w 78"/>
                  <a:gd name="T7" fmla="*/ 21 h 69"/>
                  <a:gd name="T8" fmla="*/ 19 w 78"/>
                  <a:gd name="T9" fmla="*/ 69 h 69"/>
                </a:gdLst>
                <a:ahLst/>
                <a:cxnLst>
                  <a:cxn ang="0">
                    <a:pos x="T0" y="T1"/>
                  </a:cxn>
                  <a:cxn ang="0">
                    <a:pos x="T2" y="T3"/>
                  </a:cxn>
                  <a:cxn ang="0">
                    <a:pos x="T4" y="T5"/>
                  </a:cxn>
                  <a:cxn ang="0">
                    <a:pos x="T6" y="T7"/>
                  </a:cxn>
                  <a:cxn ang="0">
                    <a:pos x="T8" y="T9"/>
                  </a:cxn>
                </a:cxnLst>
                <a:rect l="0" t="0" r="r" b="b"/>
                <a:pathLst>
                  <a:path w="78" h="69">
                    <a:moveTo>
                      <a:pt x="19" y="69"/>
                    </a:moveTo>
                    <a:lnTo>
                      <a:pt x="0" y="47"/>
                    </a:lnTo>
                    <a:lnTo>
                      <a:pt x="62" y="0"/>
                    </a:lnTo>
                    <a:lnTo>
                      <a:pt x="78" y="21"/>
                    </a:lnTo>
                    <a:lnTo>
                      <a:pt x="19" y="69"/>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11" name="Freeform 506">
                <a:extLst>
                  <a:ext uri="{FF2B5EF4-FFF2-40B4-BE49-F238E27FC236}">
                    <a16:creationId xmlns:a16="http://schemas.microsoft.com/office/drawing/2014/main" id="{979EB163-05DB-4501-BF4A-83826D16E5F7}"/>
                  </a:ext>
                </a:extLst>
              </p:cNvPr>
              <p:cNvSpPr>
                <a:spLocks noEditPoints="1"/>
              </p:cNvSpPr>
              <p:nvPr/>
            </p:nvSpPr>
            <p:spPr bwMode="auto">
              <a:xfrm>
                <a:off x="6827175" y="3990981"/>
                <a:ext cx="128744" cy="213664"/>
              </a:xfrm>
              <a:custGeom>
                <a:avLst/>
                <a:gdLst>
                  <a:gd name="T0" fmla="*/ 114 w 126"/>
                  <a:gd name="T1" fmla="*/ 0 h 237"/>
                  <a:gd name="T2" fmla="*/ 12 w 126"/>
                  <a:gd name="T3" fmla="*/ 0 h 237"/>
                  <a:gd name="T4" fmla="*/ 0 w 126"/>
                  <a:gd name="T5" fmla="*/ 11 h 237"/>
                  <a:gd name="T6" fmla="*/ 0 w 126"/>
                  <a:gd name="T7" fmla="*/ 115 h 237"/>
                  <a:gd name="T8" fmla="*/ 0 w 126"/>
                  <a:gd name="T9" fmla="*/ 197 h 237"/>
                  <a:gd name="T10" fmla="*/ 0 w 126"/>
                  <a:gd name="T11" fmla="*/ 237 h 237"/>
                  <a:gd name="T12" fmla="*/ 126 w 126"/>
                  <a:gd name="T13" fmla="*/ 237 h 237"/>
                  <a:gd name="T14" fmla="*/ 126 w 126"/>
                  <a:gd name="T15" fmla="*/ 197 h 237"/>
                  <a:gd name="T16" fmla="*/ 126 w 126"/>
                  <a:gd name="T17" fmla="*/ 115 h 237"/>
                  <a:gd name="T18" fmla="*/ 126 w 126"/>
                  <a:gd name="T19" fmla="*/ 11 h 237"/>
                  <a:gd name="T20" fmla="*/ 114 w 126"/>
                  <a:gd name="T21" fmla="*/ 0 h 237"/>
                  <a:gd name="T22" fmla="*/ 100 w 126"/>
                  <a:gd name="T23" fmla="*/ 111 h 237"/>
                  <a:gd name="T24" fmla="*/ 26 w 126"/>
                  <a:gd name="T25" fmla="*/ 111 h 237"/>
                  <a:gd name="T26" fmla="*/ 26 w 126"/>
                  <a:gd name="T27" fmla="*/ 75 h 237"/>
                  <a:gd name="T28" fmla="*/ 100 w 126"/>
                  <a:gd name="T29" fmla="*/ 75 h 237"/>
                  <a:gd name="T30" fmla="*/ 100 w 126"/>
                  <a:gd name="T31" fmla="*/ 111 h 237"/>
                  <a:gd name="T32" fmla="*/ 100 w 126"/>
                  <a:gd name="T33" fmla="*/ 57 h 237"/>
                  <a:gd name="T34" fmla="*/ 26 w 126"/>
                  <a:gd name="T35" fmla="*/ 57 h 237"/>
                  <a:gd name="T36" fmla="*/ 26 w 126"/>
                  <a:gd name="T37" fmla="*/ 21 h 237"/>
                  <a:gd name="T38" fmla="*/ 100 w 126"/>
                  <a:gd name="T39" fmla="*/ 21 h 237"/>
                  <a:gd name="T40" fmla="*/ 100 w 126"/>
                  <a:gd name="T41" fmla="*/ 5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237">
                    <a:moveTo>
                      <a:pt x="114" y="0"/>
                    </a:moveTo>
                    <a:cubicBezTo>
                      <a:pt x="12" y="0"/>
                      <a:pt x="12" y="0"/>
                      <a:pt x="12" y="0"/>
                    </a:cubicBezTo>
                    <a:cubicBezTo>
                      <a:pt x="5" y="0"/>
                      <a:pt x="0" y="5"/>
                      <a:pt x="0" y="11"/>
                    </a:cubicBezTo>
                    <a:cubicBezTo>
                      <a:pt x="0" y="115"/>
                      <a:pt x="0" y="115"/>
                      <a:pt x="0" y="115"/>
                    </a:cubicBezTo>
                    <a:cubicBezTo>
                      <a:pt x="0" y="197"/>
                      <a:pt x="0" y="197"/>
                      <a:pt x="0" y="197"/>
                    </a:cubicBezTo>
                    <a:cubicBezTo>
                      <a:pt x="0" y="237"/>
                      <a:pt x="0" y="237"/>
                      <a:pt x="0" y="237"/>
                    </a:cubicBezTo>
                    <a:cubicBezTo>
                      <a:pt x="126" y="237"/>
                      <a:pt x="126" y="237"/>
                      <a:pt x="126" y="237"/>
                    </a:cubicBezTo>
                    <a:cubicBezTo>
                      <a:pt x="126" y="197"/>
                      <a:pt x="126" y="197"/>
                      <a:pt x="126" y="197"/>
                    </a:cubicBezTo>
                    <a:cubicBezTo>
                      <a:pt x="126" y="115"/>
                      <a:pt x="126" y="115"/>
                      <a:pt x="126" y="115"/>
                    </a:cubicBezTo>
                    <a:cubicBezTo>
                      <a:pt x="126" y="11"/>
                      <a:pt x="126" y="11"/>
                      <a:pt x="126" y="11"/>
                    </a:cubicBezTo>
                    <a:cubicBezTo>
                      <a:pt x="126" y="5"/>
                      <a:pt x="121" y="0"/>
                      <a:pt x="114" y="0"/>
                    </a:cubicBezTo>
                    <a:close/>
                    <a:moveTo>
                      <a:pt x="100" y="111"/>
                    </a:moveTo>
                    <a:cubicBezTo>
                      <a:pt x="26" y="111"/>
                      <a:pt x="26" y="111"/>
                      <a:pt x="26" y="111"/>
                    </a:cubicBezTo>
                    <a:cubicBezTo>
                      <a:pt x="26" y="75"/>
                      <a:pt x="26" y="75"/>
                      <a:pt x="26" y="75"/>
                    </a:cubicBezTo>
                    <a:cubicBezTo>
                      <a:pt x="100" y="75"/>
                      <a:pt x="100" y="75"/>
                      <a:pt x="100" y="75"/>
                    </a:cubicBezTo>
                    <a:lnTo>
                      <a:pt x="100" y="111"/>
                    </a:lnTo>
                    <a:close/>
                    <a:moveTo>
                      <a:pt x="100" y="57"/>
                    </a:moveTo>
                    <a:cubicBezTo>
                      <a:pt x="26" y="57"/>
                      <a:pt x="26" y="57"/>
                      <a:pt x="26" y="57"/>
                    </a:cubicBezTo>
                    <a:cubicBezTo>
                      <a:pt x="26" y="21"/>
                      <a:pt x="26" y="21"/>
                      <a:pt x="26" y="21"/>
                    </a:cubicBezTo>
                    <a:cubicBezTo>
                      <a:pt x="100" y="21"/>
                      <a:pt x="100" y="21"/>
                      <a:pt x="100" y="21"/>
                    </a:cubicBezTo>
                    <a:lnTo>
                      <a:pt x="100" y="57"/>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12" name="Freeform 507">
                <a:extLst>
                  <a:ext uri="{FF2B5EF4-FFF2-40B4-BE49-F238E27FC236}">
                    <a16:creationId xmlns:a16="http://schemas.microsoft.com/office/drawing/2014/main" id="{48C434B3-FEFC-407C-83F2-4D432946E627}"/>
                  </a:ext>
                </a:extLst>
              </p:cNvPr>
              <p:cNvSpPr>
                <a:spLocks noEditPoints="1"/>
              </p:cNvSpPr>
              <p:nvPr/>
            </p:nvSpPr>
            <p:spPr bwMode="auto">
              <a:xfrm>
                <a:off x="6821973" y="3985639"/>
                <a:ext cx="139149" cy="224347"/>
              </a:xfrm>
              <a:custGeom>
                <a:avLst/>
                <a:gdLst>
                  <a:gd name="T0" fmla="*/ 136 w 136"/>
                  <a:gd name="T1" fmla="*/ 249 h 249"/>
                  <a:gd name="T2" fmla="*/ 0 w 136"/>
                  <a:gd name="T3" fmla="*/ 249 h 249"/>
                  <a:gd name="T4" fmla="*/ 0 w 136"/>
                  <a:gd name="T5" fmla="*/ 17 h 249"/>
                  <a:gd name="T6" fmla="*/ 17 w 136"/>
                  <a:gd name="T7" fmla="*/ 0 h 249"/>
                  <a:gd name="T8" fmla="*/ 119 w 136"/>
                  <a:gd name="T9" fmla="*/ 0 h 249"/>
                  <a:gd name="T10" fmla="*/ 136 w 136"/>
                  <a:gd name="T11" fmla="*/ 17 h 249"/>
                  <a:gd name="T12" fmla="*/ 136 w 136"/>
                  <a:gd name="T13" fmla="*/ 249 h 249"/>
                  <a:gd name="T14" fmla="*/ 11 w 136"/>
                  <a:gd name="T15" fmla="*/ 238 h 249"/>
                  <a:gd name="T16" fmla="*/ 125 w 136"/>
                  <a:gd name="T17" fmla="*/ 238 h 249"/>
                  <a:gd name="T18" fmla="*/ 125 w 136"/>
                  <a:gd name="T19" fmla="*/ 17 h 249"/>
                  <a:gd name="T20" fmla="*/ 119 w 136"/>
                  <a:gd name="T21" fmla="*/ 12 h 249"/>
                  <a:gd name="T22" fmla="*/ 17 w 136"/>
                  <a:gd name="T23" fmla="*/ 12 h 249"/>
                  <a:gd name="T24" fmla="*/ 11 w 136"/>
                  <a:gd name="T25" fmla="*/ 17 h 249"/>
                  <a:gd name="T26" fmla="*/ 11 w 136"/>
                  <a:gd name="T27" fmla="*/ 238 h 249"/>
                  <a:gd name="T28" fmla="*/ 111 w 136"/>
                  <a:gd name="T29" fmla="*/ 123 h 249"/>
                  <a:gd name="T30" fmla="*/ 25 w 136"/>
                  <a:gd name="T31" fmla="*/ 123 h 249"/>
                  <a:gd name="T32" fmla="*/ 25 w 136"/>
                  <a:gd name="T33" fmla="*/ 76 h 249"/>
                  <a:gd name="T34" fmla="*/ 111 w 136"/>
                  <a:gd name="T35" fmla="*/ 76 h 249"/>
                  <a:gd name="T36" fmla="*/ 111 w 136"/>
                  <a:gd name="T37" fmla="*/ 123 h 249"/>
                  <a:gd name="T38" fmla="*/ 37 w 136"/>
                  <a:gd name="T39" fmla="*/ 112 h 249"/>
                  <a:gd name="T40" fmla="*/ 99 w 136"/>
                  <a:gd name="T41" fmla="*/ 112 h 249"/>
                  <a:gd name="T42" fmla="*/ 99 w 136"/>
                  <a:gd name="T43" fmla="*/ 87 h 249"/>
                  <a:gd name="T44" fmla="*/ 37 w 136"/>
                  <a:gd name="T45" fmla="*/ 87 h 249"/>
                  <a:gd name="T46" fmla="*/ 37 w 136"/>
                  <a:gd name="T47" fmla="*/ 112 h 249"/>
                  <a:gd name="T48" fmla="*/ 111 w 136"/>
                  <a:gd name="T49" fmla="*/ 69 h 249"/>
                  <a:gd name="T50" fmla="*/ 25 w 136"/>
                  <a:gd name="T51" fmla="*/ 69 h 249"/>
                  <a:gd name="T52" fmla="*/ 25 w 136"/>
                  <a:gd name="T53" fmla="*/ 22 h 249"/>
                  <a:gd name="T54" fmla="*/ 111 w 136"/>
                  <a:gd name="T55" fmla="*/ 22 h 249"/>
                  <a:gd name="T56" fmla="*/ 111 w 136"/>
                  <a:gd name="T57" fmla="*/ 69 h 249"/>
                  <a:gd name="T58" fmla="*/ 37 w 136"/>
                  <a:gd name="T59" fmla="*/ 58 h 249"/>
                  <a:gd name="T60" fmla="*/ 99 w 136"/>
                  <a:gd name="T61" fmla="*/ 58 h 249"/>
                  <a:gd name="T62" fmla="*/ 99 w 136"/>
                  <a:gd name="T63" fmla="*/ 33 h 249"/>
                  <a:gd name="T64" fmla="*/ 37 w 136"/>
                  <a:gd name="T65" fmla="*/ 33 h 249"/>
                  <a:gd name="T66" fmla="*/ 37 w 136"/>
                  <a:gd name="T67" fmla="*/ 5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 h="249">
                    <a:moveTo>
                      <a:pt x="136" y="249"/>
                    </a:moveTo>
                    <a:cubicBezTo>
                      <a:pt x="0" y="249"/>
                      <a:pt x="0" y="249"/>
                      <a:pt x="0" y="249"/>
                    </a:cubicBezTo>
                    <a:cubicBezTo>
                      <a:pt x="0" y="17"/>
                      <a:pt x="0" y="17"/>
                      <a:pt x="0" y="17"/>
                    </a:cubicBezTo>
                    <a:cubicBezTo>
                      <a:pt x="0" y="8"/>
                      <a:pt x="7" y="0"/>
                      <a:pt x="17" y="0"/>
                    </a:cubicBezTo>
                    <a:cubicBezTo>
                      <a:pt x="119" y="0"/>
                      <a:pt x="119" y="0"/>
                      <a:pt x="119" y="0"/>
                    </a:cubicBezTo>
                    <a:cubicBezTo>
                      <a:pt x="129" y="0"/>
                      <a:pt x="136" y="8"/>
                      <a:pt x="136" y="17"/>
                    </a:cubicBezTo>
                    <a:lnTo>
                      <a:pt x="136" y="249"/>
                    </a:lnTo>
                    <a:close/>
                    <a:moveTo>
                      <a:pt x="11" y="238"/>
                    </a:moveTo>
                    <a:cubicBezTo>
                      <a:pt x="125" y="238"/>
                      <a:pt x="125" y="238"/>
                      <a:pt x="125" y="238"/>
                    </a:cubicBezTo>
                    <a:cubicBezTo>
                      <a:pt x="125" y="17"/>
                      <a:pt x="125" y="17"/>
                      <a:pt x="125" y="17"/>
                    </a:cubicBezTo>
                    <a:cubicBezTo>
                      <a:pt x="125" y="14"/>
                      <a:pt x="122" y="12"/>
                      <a:pt x="119" y="12"/>
                    </a:cubicBezTo>
                    <a:cubicBezTo>
                      <a:pt x="17" y="12"/>
                      <a:pt x="17" y="12"/>
                      <a:pt x="17" y="12"/>
                    </a:cubicBezTo>
                    <a:cubicBezTo>
                      <a:pt x="14" y="12"/>
                      <a:pt x="11" y="14"/>
                      <a:pt x="11" y="17"/>
                    </a:cubicBezTo>
                    <a:lnTo>
                      <a:pt x="11" y="238"/>
                    </a:lnTo>
                    <a:close/>
                    <a:moveTo>
                      <a:pt x="111" y="123"/>
                    </a:moveTo>
                    <a:cubicBezTo>
                      <a:pt x="25" y="123"/>
                      <a:pt x="25" y="123"/>
                      <a:pt x="25" y="123"/>
                    </a:cubicBezTo>
                    <a:cubicBezTo>
                      <a:pt x="25" y="76"/>
                      <a:pt x="25" y="76"/>
                      <a:pt x="25" y="76"/>
                    </a:cubicBezTo>
                    <a:cubicBezTo>
                      <a:pt x="111" y="76"/>
                      <a:pt x="111" y="76"/>
                      <a:pt x="111" y="76"/>
                    </a:cubicBezTo>
                    <a:lnTo>
                      <a:pt x="111" y="123"/>
                    </a:lnTo>
                    <a:close/>
                    <a:moveTo>
                      <a:pt x="37" y="112"/>
                    </a:moveTo>
                    <a:cubicBezTo>
                      <a:pt x="99" y="112"/>
                      <a:pt x="99" y="112"/>
                      <a:pt x="99" y="112"/>
                    </a:cubicBezTo>
                    <a:cubicBezTo>
                      <a:pt x="99" y="87"/>
                      <a:pt x="99" y="87"/>
                      <a:pt x="99" y="87"/>
                    </a:cubicBezTo>
                    <a:cubicBezTo>
                      <a:pt x="37" y="87"/>
                      <a:pt x="37" y="87"/>
                      <a:pt x="37" y="87"/>
                    </a:cubicBezTo>
                    <a:lnTo>
                      <a:pt x="37" y="112"/>
                    </a:lnTo>
                    <a:close/>
                    <a:moveTo>
                      <a:pt x="111" y="69"/>
                    </a:moveTo>
                    <a:cubicBezTo>
                      <a:pt x="25" y="69"/>
                      <a:pt x="25" y="69"/>
                      <a:pt x="25" y="69"/>
                    </a:cubicBezTo>
                    <a:cubicBezTo>
                      <a:pt x="25" y="22"/>
                      <a:pt x="25" y="22"/>
                      <a:pt x="25" y="22"/>
                    </a:cubicBezTo>
                    <a:cubicBezTo>
                      <a:pt x="111" y="22"/>
                      <a:pt x="111" y="22"/>
                      <a:pt x="111" y="22"/>
                    </a:cubicBezTo>
                    <a:lnTo>
                      <a:pt x="111" y="69"/>
                    </a:lnTo>
                    <a:close/>
                    <a:moveTo>
                      <a:pt x="37" y="58"/>
                    </a:moveTo>
                    <a:cubicBezTo>
                      <a:pt x="99" y="58"/>
                      <a:pt x="99" y="58"/>
                      <a:pt x="99" y="58"/>
                    </a:cubicBezTo>
                    <a:cubicBezTo>
                      <a:pt x="99" y="33"/>
                      <a:pt x="99" y="33"/>
                      <a:pt x="99" y="33"/>
                    </a:cubicBezTo>
                    <a:cubicBezTo>
                      <a:pt x="37" y="33"/>
                      <a:pt x="37" y="33"/>
                      <a:pt x="37" y="33"/>
                    </a:cubicBezTo>
                    <a:lnTo>
                      <a:pt x="37" y="58"/>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13" name="Freeform 508">
                <a:extLst>
                  <a:ext uri="{FF2B5EF4-FFF2-40B4-BE49-F238E27FC236}">
                    <a16:creationId xmlns:a16="http://schemas.microsoft.com/office/drawing/2014/main" id="{124631C3-B1C0-4377-A1C8-A320EABD05CB}"/>
                  </a:ext>
                </a:extLst>
              </p:cNvPr>
              <p:cNvSpPr>
                <a:spLocks noEditPoints="1"/>
              </p:cNvSpPr>
              <p:nvPr/>
            </p:nvSpPr>
            <p:spPr bwMode="auto">
              <a:xfrm>
                <a:off x="6760418" y="4031424"/>
                <a:ext cx="69791" cy="158722"/>
              </a:xfrm>
              <a:custGeom>
                <a:avLst/>
                <a:gdLst>
                  <a:gd name="T0" fmla="*/ 25 w 68"/>
                  <a:gd name="T1" fmla="*/ 176 h 176"/>
                  <a:gd name="T2" fmla="*/ 11 w 68"/>
                  <a:gd name="T3" fmla="*/ 163 h 176"/>
                  <a:gd name="T4" fmla="*/ 36 w 68"/>
                  <a:gd name="T5" fmla="*/ 73 h 176"/>
                  <a:gd name="T6" fmla="*/ 36 w 68"/>
                  <a:gd name="T7" fmla="*/ 0 h 176"/>
                  <a:gd name="T8" fmla="*/ 48 w 68"/>
                  <a:gd name="T9" fmla="*/ 0 h 176"/>
                  <a:gd name="T10" fmla="*/ 48 w 68"/>
                  <a:gd name="T11" fmla="*/ 56 h 176"/>
                  <a:gd name="T12" fmla="*/ 68 w 68"/>
                  <a:gd name="T13" fmla="*/ 60 h 176"/>
                  <a:gd name="T14" fmla="*/ 66 w 68"/>
                  <a:gd name="T15" fmla="*/ 71 h 176"/>
                  <a:gd name="T16" fmla="*/ 52 w 68"/>
                  <a:gd name="T17" fmla="*/ 69 h 176"/>
                  <a:gd name="T18" fmla="*/ 48 w 68"/>
                  <a:gd name="T19" fmla="*/ 76 h 176"/>
                  <a:gd name="T20" fmla="*/ 48 w 68"/>
                  <a:gd name="T21" fmla="*/ 142 h 176"/>
                  <a:gd name="T22" fmla="*/ 26 w 68"/>
                  <a:gd name="T23" fmla="*/ 176 h 176"/>
                  <a:gd name="T24" fmla="*/ 25 w 68"/>
                  <a:gd name="T25" fmla="*/ 176 h 176"/>
                  <a:gd name="T26" fmla="*/ 36 w 68"/>
                  <a:gd name="T27" fmla="*/ 95 h 176"/>
                  <a:gd name="T28" fmla="*/ 21 w 68"/>
                  <a:gd name="T29" fmla="*/ 158 h 176"/>
                  <a:gd name="T30" fmla="*/ 25 w 68"/>
                  <a:gd name="T31" fmla="*/ 165 h 176"/>
                  <a:gd name="T32" fmla="*/ 36 w 68"/>
                  <a:gd name="T33" fmla="*/ 140 h 176"/>
                  <a:gd name="T34" fmla="*/ 36 w 68"/>
                  <a:gd name="T35" fmla="*/ 9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176">
                    <a:moveTo>
                      <a:pt x="25" y="176"/>
                    </a:moveTo>
                    <a:cubicBezTo>
                      <a:pt x="17" y="176"/>
                      <a:pt x="12" y="166"/>
                      <a:pt x="11" y="163"/>
                    </a:cubicBezTo>
                    <a:cubicBezTo>
                      <a:pt x="0" y="137"/>
                      <a:pt x="23" y="94"/>
                      <a:pt x="36" y="73"/>
                    </a:cubicBezTo>
                    <a:cubicBezTo>
                      <a:pt x="36" y="0"/>
                      <a:pt x="36" y="0"/>
                      <a:pt x="36" y="0"/>
                    </a:cubicBezTo>
                    <a:cubicBezTo>
                      <a:pt x="48" y="0"/>
                      <a:pt x="48" y="0"/>
                      <a:pt x="48" y="0"/>
                    </a:cubicBezTo>
                    <a:cubicBezTo>
                      <a:pt x="48" y="56"/>
                      <a:pt x="48" y="56"/>
                      <a:pt x="48" y="56"/>
                    </a:cubicBezTo>
                    <a:cubicBezTo>
                      <a:pt x="68" y="60"/>
                      <a:pt x="68" y="60"/>
                      <a:pt x="68" y="60"/>
                    </a:cubicBezTo>
                    <a:cubicBezTo>
                      <a:pt x="66" y="71"/>
                      <a:pt x="66" y="71"/>
                      <a:pt x="66" y="71"/>
                    </a:cubicBezTo>
                    <a:cubicBezTo>
                      <a:pt x="52" y="69"/>
                      <a:pt x="52" y="69"/>
                      <a:pt x="52" y="69"/>
                    </a:cubicBezTo>
                    <a:cubicBezTo>
                      <a:pt x="51" y="71"/>
                      <a:pt x="49" y="73"/>
                      <a:pt x="48" y="76"/>
                    </a:cubicBezTo>
                    <a:cubicBezTo>
                      <a:pt x="48" y="142"/>
                      <a:pt x="48" y="142"/>
                      <a:pt x="48" y="142"/>
                    </a:cubicBezTo>
                    <a:cubicBezTo>
                      <a:pt x="45" y="152"/>
                      <a:pt x="38" y="175"/>
                      <a:pt x="26" y="176"/>
                    </a:cubicBezTo>
                    <a:cubicBezTo>
                      <a:pt x="26" y="176"/>
                      <a:pt x="26" y="176"/>
                      <a:pt x="25" y="176"/>
                    </a:cubicBezTo>
                    <a:close/>
                    <a:moveTo>
                      <a:pt x="36" y="95"/>
                    </a:moveTo>
                    <a:cubicBezTo>
                      <a:pt x="25" y="117"/>
                      <a:pt x="15" y="143"/>
                      <a:pt x="21" y="158"/>
                    </a:cubicBezTo>
                    <a:cubicBezTo>
                      <a:pt x="23" y="163"/>
                      <a:pt x="25" y="164"/>
                      <a:pt x="25" y="165"/>
                    </a:cubicBezTo>
                    <a:cubicBezTo>
                      <a:pt x="28" y="163"/>
                      <a:pt x="34" y="151"/>
                      <a:pt x="36" y="140"/>
                    </a:cubicBezTo>
                    <a:lnTo>
                      <a:pt x="36" y="95"/>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14" name="Oval 509">
                <a:extLst>
                  <a:ext uri="{FF2B5EF4-FFF2-40B4-BE49-F238E27FC236}">
                    <a16:creationId xmlns:a16="http://schemas.microsoft.com/office/drawing/2014/main" id="{44C14B22-BF35-4F94-8C2E-5DC644D807AB}"/>
                  </a:ext>
                </a:extLst>
              </p:cNvPr>
              <p:cNvSpPr>
                <a:spLocks noChangeArrowheads="1"/>
              </p:cNvSpPr>
              <p:nvPr/>
            </p:nvSpPr>
            <p:spPr bwMode="auto">
              <a:xfrm>
                <a:off x="6780792" y="4010821"/>
                <a:ext cx="35112" cy="30523"/>
              </a:xfrm>
              <a:prstGeom prst="ellipse">
                <a:avLst/>
              </a:pr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15" name="Freeform 510">
                <a:extLst>
                  <a:ext uri="{FF2B5EF4-FFF2-40B4-BE49-F238E27FC236}">
                    <a16:creationId xmlns:a16="http://schemas.microsoft.com/office/drawing/2014/main" id="{D5F890B3-B8AE-4CAE-B964-5F37491742DA}"/>
                  </a:ext>
                </a:extLst>
              </p:cNvPr>
              <p:cNvSpPr>
                <a:spLocks/>
              </p:cNvSpPr>
              <p:nvPr/>
            </p:nvSpPr>
            <p:spPr bwMode="auto">
              <a:xfrm>
                <a:off x="6801599" y="3996323"/>
                <a:ext cx="33379" cy="26326"/>
              </a:xfrm>
              <a:custGeom>
                <a:avLst/>
                <a:gdLst>
                  <a:gd name="T0" fmla="*/ 18 w 77"/>
                  <a:gd name="T1" fmla="*/ 69 h 69"/>
                  <a:gd name="T2" fmla="*/ 0 w 77"/>
                  <a:gd name="T3" fmla="*/ 47 h 69"/>
                  <a:gd name="T4" fmla="*/ 61 w 77"/>
                  <a:gd name="T5" fmla="*/ 0 h 69"/>
                  <a:gd name="T6" fmla="*/ 77 w 77"/>
                  <a:gd name="T7" fmla="*/ 21 h 69"/>
                  <a:gd name="T8" fmla="*/ 18 w 77"/>
                  <a:gd name="T9" fmla="*/ 69 h 69"/>
                </a:gdLst>
                <a:ahLst/>
                <a:cxnLst>
                  <a:cxn ang="0">
                    <a:pos x="T0" y="T1"/>
                  </a:cxn>
                  <a:cxn ang="0">
                    <a:pos x="T2" y="T3"/>
                  </a:cxn>
                  <a:cxn ang="0">
                    <a:pos x="T4" y="T5"/>
                  </a:cxn>
                  <a:cxn ang="0">
                    <a:pos x="T6" y="T7"/>
                  </a:cxn>
                  <a:cxn ang="0">
                    <a:pos x="T8" y="T9"/>
                  </a:cxn>
                </a:cxnLst>
                <a:rect l="0" t="0" r="r" b="b"/>
                <a:pathLst>
                  <a:path w="77" h="69">
                    <a:moveTo>
                      <a:pt x="18" y="69"/>
                    </a:moveTo>
                    <a:lnTo>
                      <a:pt x="0" y="47"/>
                    </a:lnTo>
                    <a:lnTo>
                      <a:pt x="61" y="0"/>
                    </a:lnTo>
                    <a:lnTo>
                      <a:pt x="77" y="21"/>
                    </a:lnTo>
                    <a:lnTo>
                      <a:pt x="18" y="69"/>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16" name="Freeform 511">
                <a:extLst>
                  <a:ext uri="{FF2B5EF4-FFF2-40B4-BE49-F238E27FC236}">
                    <a16:creationId xmlns:a16="http://schemas.microsoft.com/office/drawing/2014/main" id="{BA7FBD8D-F74A-4D3E-A3C2-C9911D8A302F}"/>
                  </a:ext>
                </a:extLst>
              </p:cNvPr>
              <p:cNvSpPr>
                <a:spLocks noEditPoints="1"/>
              </p:cNvSpPr>
              <p:nvPr/>
            </p:nvSpPr>
            <p:spPr bwMode="auto">
              <a:xfrm>
                <a:off x="7013140" y="4092089"/>
                <a:ext cx="420045" cy="222440"/>
              </a:xfrm>
              <a:custGeom>
                <a:avLst/>
                <a:gdLst>
                  <a:gd name="T0" fmla="*/ 337 w 410"/>
                  <a:gd name="T1" fmla="*/ 42 h 247"/>
                  <a:gd name="T2" fmla="*/ 337 w 410"/>
                  <a:gd name="T3" fmla="*/ 138 h 247"/>
                  <a:gd name="T4" fmla="*/ 154 w 410"/>
                  <a:gd name="T5" fmla="*/ 138 h 247"/>
                  <a:gd name="T6" fmla="*/ 154 w 410"/>
                  <a:gd name="T7" fmla="*/ 113 h 247"/>
                  <a:gd name="T8" fmla="*/ 140 w 410"/>
                  <a:gd name="T9" fmla="*/ 113 h 247"/>
                  <a:gd name="T10" fmla="*/ 140 w 410"/>
                  <a:gd name="T11" fmla="*/ 67 h 247"/>
                  <a:gd name="T12" fmla="*/ 154 w 410"/>
                  <a:gd name="T13" fmla="*/ 67 h 247"/>
                  <a:gd name="T14" fmla="*/ 154 w 410"/>
                  <a:gd name="T15" fmla="*/ 42 h 247"/>
                  <a:gd name="T16" fmla="*/ 337 w 410"/>
                  <a:gd name="T17" fmla="*/ 42 h 247"/>
                  <a:gd name="T18" fmla="*/ 319 w 410"/>
                  <a:gd name="T19" fmla="*/ 157 h 247"/>
                  <a:gd name="T20" fmla="*/ 365 w 410"/>
                  <a:gd name="T21" fmla="*/ 202 h 247"/>
                  <a:gd name="T22" fmla="*/ 319 w 410"/>
                  <a:gd name="T23" fmla="*/ 247 h 247"/>
                  <a:gd name="T24" fmla="*/ 274 w 410"/>
                  <a:gd name="T25" fmla="*/ 202 h 247"/>
                  <a:gd name="T26" fmla="*/ 319 w 410"/>
                  <a:gd name="T27" fmla="*/ 157 h 247"/>
                  <a:gd name="T28" fmla="*/ 319 w 410"/>
                  <a:gd name="T29" fmla="*/ 221 h 247"/>
                  <a:gd name="T30" fmla="*/ 338 w 410"/>
                  <a:gd name="T31" fmla="*/ 202 h 247"/>
                  <a:gd name="T32" fmla="*/ 319 w 410"/>
                  <a:gd name="T33" fmla="*/ 183 h 247"/>
                  <a:gd name="T34" fmla="*/ 301 w 410"/>
                  <a:gd name="T35" fmla="*/ 202 h 247"/>
                  <a:gd name="T36" fmla="*/ 319 w 410"/>
                  <a:gd name="T37" fmla="*/ 221 h 247"/>
                  <a:gd name="T38" fmla="*/ 95 w 410"/>
                  <a:gd name="T39" fmla="*/ 157 h 247"/>
                  <a:gd name="T40" fmla="*/ 140 w 410"/>
                  <a:gd name="T41" fmla="*/ 202 h 247"/>
                  <a:gd name="T42" fmla="*/ 95 w 410"/>
                  <a:gd name="T43" fmla="*/ 247 h 247"/>
                  <a:gd name="T44" fmla="*/ 49 w 410"/>
                  <a:gd name="T45" fmla="*/ 202 h 247"/>
                  <a:gd name="T46" fmla="*/ 95 w 410"/>
                  <a:gd name="T47" fmla="*/ 157 h 247"/>
                  <a:gd name="T48" fmla="*/ 95 w 410"/>
                  <a:gd name="T49" fmla="*/ 221 h 247"/>
                  <a:gd name="T50" fmla="*/ 113 w 410"/>
                  <a:gd name="T51" fmla="*/ 202 h 247"/>
                  <a:gd name="T52" fmla="*/ 95 w 410"/>
                  <a:gd name="T53" fmla="*/ 183 h 247"/>
                  <a:gd name="T54" fmla="*/ 76 w 410"/>
                  <a:gd name="T55" fmla="*/ 202 h 247"/>
                  <a:gd name="T56" fmla="*/ 95 w 410"/>
                  <a:gd name="T57" fmla="*/ 221 h 247"/>
                  <a:gd name="T58" fmla="*/ 0 w 410"/>
                  <a:gd name="T59" fmla="*/ 141 h 247"/>
                  <a:gd name="T60" fmla="*/ 0 w 410"/>
                  <a:gd name="T61" fmla="*/ 187 h 247"/>
                  <a:gd name="T62" fmla="*/ 26 w 410"/>
                  <a:gd name="T63" fmla="*/ 212 h 247"/>
                  <a:gd name="T64" fmla="*/ 41 w 410"/>
                  <a:gd name="T65" fmla="*/ 212 h 247"/>
                  <a:gd name="T66" fmla="*/ 40 w 410"/>
                  <a:gd name="T67" fmla="*/ 202 h 247"/>
                  <a:gd name="T68" fmla="*/ 95 w 410"/>
                  <a:gd name="T69" fmla="*/ 148 h 247"/>
                  <a:gd name="T70" fmla="*/ 149 w 410"/>
                  <a:gd name="T71" fmla="*/ 202 h 247"/>
                  <a:gd name="T72" fmla="*/ 148 w 410"/>
                  <a:gd name="T73" fmla="*/ 212 h 247"/>
                  <a:gd name="T74" fmla="*/ 266 w 410"/>
                  <a:gd name="T75" fmla="*/ 212 h 247"/>
                  <a:gd name="T76" fmla="*/ 265 w 410"/>
                  <a:gd name="T77" fmla="*/ 202 h 247"/>
                  <a:gd name="T78" fmla="*/ 319 w 410"/>
                  <a:gd name="T79" fmla="*/ 148 h 247"/>
                  <a:gd name="T80" fmla="*/ 374 w 410"/>
                  <a:gd name="T81" fmla="*/ 202 h 247"/>
                  <a:gd name="T82" fmla="*/ 373 w 410"/>
                  <a:gd name="T83" fmla="*/ 212 h 247"/>
                  <a:gd name="T84" fmla="*/ 385 w 410"/>
                  <a:gd name="T85" fmla="*/ 212 h 247"/>
                  <a:gd name="T86" fmla="*/ 410 w 410"/>
                  <a:gd name="T87" fmla="*/ 187 h 247"/>
                  <a:gd name="T88" fmla="*/ 410 w 410"/>
                  <a:gd name="T89" fmla="*/ 99 h 247"/>
                  <a:gd name="T90" fmla="*/ 409 w 410"/>
                  <a:gd name="T91" fmla="*/ 92 h 247"/>
                  <a:gd name="T92" fmla="*/ 391 w 410"/>
                  <a:gd name="T93" fmla="*/ 18 h 247"/>
                  <a:gd name="T94" fmla="*/ 367 w 410"/>
                  <a:gd name="T95" fmla="*/ 0 h 247"/>
                  <a:gd name="T96" fmla="*/ 149 w 410"/>
                  <a:gd name="T97" fmla="*/ 0 h 247"/>
                  <a:gd name="T98" fmla="*/ 129 w 410"/>
                  <a:gd name="T99" fmla="*/ 9 h 247"/>
                  <a:gd name="T100" fmla="*/ 69 w 410"/>
                  <a:gd name="T101" fmla="*/ 91 h 247"/>
                  <a:gd name="T102" fmla="*/ 60 w 410"/>
                  <a:gd name="T103" fmla="*/ 98 h 247"/>
                  <a:gd name="T104" fmla="*/ 15 w 410"/>
                  <a:gd name="T105" fmla="*/ 118 h 247"/>
                  <a:gd name="T106" fmla="*/ 0 w 410"/>
                  <a:gd name="T107" fmla="*/ 1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0" h="247">
                    <a:moveTo>
                      <a:pt x="337" y="42"/>
                    </a:moveTo>
                    <a:cubicBezTo>
                      <a:pt x="337" y="138"/>
                      <a:pt x="337" y="138"/>
                      <a:pt x="337" y="138"/>
                    </a:cubicBezTo>
                    <a:cubicBezTo>
                      <a:pt x="154" y="138"/>
                      <a:pt x="154" y="138"/>
                      <a:pt x="154" y="138"/>
                    </a:cubicBezTo>
                    <a:cubicBezTo>
                      <a:pt x="154" y="113"/>
                      <a:pt x="154" y="113"/>
                      <a:pt x="154" y="113"/>
                    </a:cubicBezTo>
                    <a:cubicBezTo>
                      <a:pt x="140" y="113"/>
                      <a:pt x="140" y="113"/>
                      <a:pt x="140" y="113"/>
                    </a:cubicBezTo>
                    <a:cubicBezTo>
                      <a:pt x="140" y="67"/>
                      <a:pt x="140" y="67"/>
                      <a:pt x="140" y="67"/>
                    </a:cubicBezTo>
                    <a:cubicBezTo>
                      <a:pt x="154" y="67"/>
                      <a:pt x="154" y="67"/>
                      <a:pt x="154" y="67"/>
                    </a:cubicBezTo>
                    <a:cubicBezTo>
                      <a:pt x="154" y="42"/>
                      <a:pt x="154" y="42"/>
                      <a:pt x="154" y="42"/>
                    </a:cubicBezTo>
                    <a:lnTo>
                      <a:pt x="337" y="42"/>
                    </a:lnTo>
                    <a:close/>
                    <a:moveTo>
                      <a:pt x="319" y="157"/>
                    </a:moveTo>
                    <a:cubicBezTo>
                      <a:pt x="344" y="157"/>
                      <a:pt x="365" y="177"/>
                      <a:pt x="365" y="202"/>
                    </a:cubicBezTo>
                    <a:cubicBezTo>
                      <a:pt x="365" y="227"/>
                      <a:pt x="344" y="247"/>
                      <a:pt x="319" y="247"/>
                    </a:cubicBezTo>
                    <a:cubicBezTo>
                      <a:pt x="294" y="247"/>
                      <a:pt x="274" y="227"/>
                      <a:pt x="274" y="202"/>
                    </a:cubicBezTo>
                    <a:cubicBezTo>
                      <a:pt x="274" y="177"/>
                      <a:pt x="294" y="157"/>
                      <a:pt x="319" y="157"/>
                    </a:cubicBezTo>
                    <a:close/>
                    <a:moveTo>
                      <a:pt x="319" y="221"/>
                    </a:moveTo>
                    <a:cubicBezTo>
                      <a:pt x="330" y="221"/>
                      <a:pt x="338" y="212"/>
                      <a:pt x="338" y="202"/>
                    </a:cubicBezTo>
                    <a:cubicBezTo>
                      <a:pt x="338" y="192"/>
                      <a:pt x="330" y="183"/>
                      <a:pt x="319" y="183"/>
                    </a:cubicBezTo>
                    <a:cubicBezTo>
                      <a:pt x="309" y="183"/>
                      <a:pt x="301" y="192"/>
                      <a:pt x="301" y="202"/>
                    </a:cubicBezTo>
                    <a:cubicBezTo>
                      <a:pt x="301" y="212"/>
                      <a:pt x="309" y="221"/>
                      <a:pt x="319" y="221"/>
                    </a:cubicBezTo>
                    <a:close/>
                    <a:moveTo>
                      <a:pt x="95" y="157"/>
                    </a:moveTo>
                    <a:cubicBezTo>
                      <a:pt x="120" y="157"/>
                      <a:pt x="140" y="177"/>
                      <a:pt x="140" y="202"/>
                    </a:cubicBezTo>
                    <a:cubicBezTo>
                      <a:pt x="140" y="227"/>
                      <a:pt x="120" y="247"/>
                      <a:pt x="95" y="247"/>
                    </a:cubicBezTo>
                    <a:cubicBezTo>
                      <a:pt x="70" y="247"/>
                      <a:pt x="49" y="227"/>
                      <a:pt x="49" y="202"/>
                    </a:cubicBezTo>
                    <a:cubicBezTo>
                      <a:pt x="49" y="177"/>
                      <a:pt x="70" y="157"/>
                      <a:pt x="95" y="157"/>
                    </a:cubicBezTo>
                    <a:close/>
                    <a:moveTo>
                      <a:pt x="95" y="221"/>
                    </a:moveTo>
                    <a:cubicBezTo>
                      <a:pt x="105" y="221"/>
                      <a:pt x="113" y="212"/>
                      <a:pt x="113" y="202"/>
                    </a:cubicBezTo>
                    <a:cubicBezTo>
                      <a:pt x="113" y="192"/>
                      <a:pt x="105" y="183"/>
                      <a:pt x="95" y="183"/>
                    </a:cubicBezTo>
                    <a:cubicBezTo>
                      <a:pt x="85" y="183"/>
                      <a:pt x="76" y="192"/>
                      <a:pt x="76" y="202"/>
                    </a:cubicBezTo>
                    <a:cubicBezTo>
                      <a:pt x="76" y="212"/>
                      <a:pt x="85" y="221"/>
                      <a:pt x="95" y="221"/>
                    </a:cubicBezTo>
                    <a:close/>
                    <a:moveTo>
                      <a:pt x="0" y="141"/>
                    </a:moveTo>
                    <a:cubicBezTo>
                      <a:pt x="0" y="187"/>
                      <a:pt x="0" y="187"/>
                      <a:pt x="0" y="187"/>
                    </a:cubicBezTo>
                    <a:cubicBezTo>
                      <a:pt x="0" y="201"/>
                      <a:pt x="12" y="212"/>
                      <a:pt x="26" y="212"/>
                    </a:cubicBezTo>
                    <a:cubicBezTo>
                      <a:pt x="41" y="212"/>
                      <a:pt x="41" y="212"/>
                      <a:pt x="41" y="212"/>
                    </a:cubicBezTo>
                    <a:cubicBezTo>
                      <a:pt x="41" y="209"/>
                      <a:pt x="40" y="205"/>
                      <a:pt x="40" y="202"/>
                    </a:cubicBezTo>
                    <a:cubicBezTo>
                      <a:pt x="40" y="172"/>
                      <a:pt x="65" y="148"/>
                      <a:pt x="95" y="148"/>
                    </a:cubicBezTo>
                    <a:cubicBezTo>
                      <a:pt x="125" y="148"/>
                      <a:pt x="149" y="172"/>
                      <a:pt x="149" y="202"/>
                    </a:cubicBezTo>
                    <a:cubicBezTo>
                      <a:pt x="149" y="205"/>
                      <a:pt x="149" y="209"/>
                      <a:pt x="148" y="212"/>
                    </a:cubicBezTo>
                    <a:cubicBezTo>
                      <a:pt x="266" y="212"/>
                      <a:pt x="266" y="212"/>
                      <a:pt x="266" y="212"/>
                    </a:cubicBezTo>
                    <a:cubicBezTo>
                      <a:pt x="265" y="209"/>
                      <a:pt x="265" y="205"/>
                      <a:pt x="265" y="202"/>
                    </a:cubicBezTo>
                    <a:cubicBezTo>
                      <a:pt x="265" y="172"/>
                      <a:pt x="289" y="148"/>
                      <a:pt x="319" y="148"/>
                    </a:cubicBezTo>
                    <a:cubicBezTo>
                      <a:pt x="349" y="148"/>
                      <a:pt x="374" y="172"/>
                      <a:pt x="374" y="202"/>
                    </a:cubicBezTo>
                    <a:cubicBezTo>
                      <a:pt x="374" y="205"/>
                      <a:pt x="373" y="209"/>
                      <a:pt x="373" y="212"/>
                    </a:cubicBezTo>
                    <a:cubicBezTo>
                      <a:pt x="385" y="212"/>
                      <a:pt x="385" y="212"/>
                      <a:pt x="385" y="212"/>
                    </a:cubicBezTo>
                    <a:cubicBezTo>
                      <a:pt x="399" y="212"/>
                      <a:pt x="410" y="201"/>
                      <a:pt x="410" y="187"/>
                    </a:cubicBezTo>
                    <a:cubicBezTo>
                      <a:pt x="410" y="99"/>
                      <a:pt x="410" y="99"/>
                      <a:pt x="410" y="99"/>
                    </a:cubicBezTo>
                    <a:cubicBezTo>
                      <a:pt x="410" y="96"/>
                      <a:pt x="410" y="94"/>
                      <a:pt x="409" y="92"/>
                    </a:cubicBezTo>
                    <a:cubicBezTo>
                      <a:pt x="391" y="18"/>
                      <a:pt x="391" y="18"/>
                      <a:pt x="391" y="18"/>
                    </a:cubicBezTo>
                    <a:cubicBezTo>
                      <a:pt x="388" y="7"/>
                      <a:pt x="378" y="0"/>
                      <a:pt x="367" y="0"/>
                    </a:cubicBezTo>
                    <a:cubicBezTo>
                      <a:pt x="149" y="0"/>
                      <a:pt x="149" y="0"/>
                      <a:pt x="149" y="0"/>
                    </a:cubicBezTo>
                    <a:cubicBezTo>
                      <a:pt x="141" y="0"/>
                      <a:pt x="134" y="3"/>
                      <a:pt x="129" y="9"/>
                    </a:cubicBezTo>
                    <a:cubicBezTo>
                      <a:pt x="69" y="91"/>
                      <a:pt x="69" y="91"/>
                      <a:pt x="69" y="91"/>
                    </a:cubicBezTo>
                    <a:cubicBezTo>
                      <a:pt x="67" y="94"/>
                      <a:pt x="64" y="96"/>
                      <a:pt x="60" y="98"/>
                    </a:cubicBezTo>
                    <a:cubicBezTo>
                      <a:pt x="15" y="118"/>
                      <a:pt x="15" y="118"/>
                      <a:pt x="15" y="118"/>
                    </a:cubicBezTo>
                    <a:cubicBezTo>
                      <a:pt x="6" y="122"/>
                      <a:pt x="0" y="131"/>
                      <a:pt x="0" y="141"/>
                    </a:cubicBez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17" name="Freeform 512">
                <a:extLst>
                  <a:ext uri="{FF2B5EF4-FFF2-40B4-BE49-F238E27FC236}">
                    <a16:creationId xmlns:a16="http://schemas.microsoft.com/office/drawing/2014/main" id="{B5C805E8-FDB6-4A62-A902-C3C50A2D736B}"/>
                  </a:ext>
                </a:extLst>
              </p:cNvPr>
              <p:cNvSpPr>
                <a:spLocks/>
              </p:cNvSpPr>
              <p:nvPr/>
            </p:nvSpPr>
            <p:spPr bwMode="auto">
              <a:xfrm>
                <a:off x="7263260" y="4155044"/>
                <a:ext cx="82795" cy="41589"/>
              </a:xfrm>
              <a:custGeom>
                <a:avLst/>
                <a:gdLst>
                  <a:gd name="T0" fmla="*/ 0 w 191"/>
                  <a:gd name="T1" fmla="*/ 0 h 109"/>
                  <a:gd name="T2" fmla="*/ 191 w 191"/>
                  <a:gd name="T3" fmla="*/ 109 h 109"/>
                  <a:gd name="T4" fmla="*/ 0 w 191"/>
                  <a:gd name="T5" fmla="*/ 59 h 109"/>
                  <a:gd name="T6" fmla="*/ 0 w 191"/>
                  <a:gd name="T7" fmla="*/ 0 h 109"/>
                </a:gdLst>
                <a:ahLst/>
                <a:cxnLst>
                  <a:cxn ang="0">
                    <a:pos x="T0" y="T1"/>
                  </a:cxn>
                  <a:cxn ang="0">
                    <a:pos x="T2" y="T3"/>
                  </a:cxn>
                  <a:cxn ang="0">
                    <a:pos x="T4" y="T5"/>
                  </a:cxn>
                  <a:cxn ang="0">
                    <a:pos x="T6" y="T7"/>
                  </a:cxn>
                </a:cxnLst>
                <a:rect l="0" t="0" r="r" b="b"/>
                <a:pathLst>
                  <a:path w="191" h="109">
                    <a:moveTo>
                      <a:pt x="0" y="0"/>
                    </a:moveTo>
                    <a:lnTo>
                      <a:pt x="191" y="109"/>
                    </a:lnTo>
                    <a:lnTo>
                      <a:pt x="0" y="59"/>
                    </a:lnTo>
                    <a:lnTo>
                      <a:pt x="0" y="0"/>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18" name="Freeform 513">
                <a:extLst>
                  <a:ext uri="{FF2B5EF4-FFF2-40B4-BE49-F238E27FC236}">
                    <a16:creationId xmlns:a16="http://schemas.microsoft.com/office/drawing/2014/main" id="{7F645E8B-BFCB-4A60-B575-5739F8649391}"/>
                  </a:ext>
                </a:extLst>
              </p:cNvPr>
              <p:cNvSpPr>
                <a:spLocks/>
              </p:cNvSpPr>
              <p:nvPr/>
            </p:nvSpPr>
            <p:spPr bwMode="auto">
              <a:xfrm>
                <a:off x="7189567" y="4152373"/>
                <a:ext cx="82795" cy="41207"/>
              </a:xfrm>
              <a:custGeom>
                <a:avLst/>
                <a:gdLst>
                  <a:gd name="T0" fmla="*/ 191 w 191"/>
                  <a:gd name="T1" fmla="*/ 108 h 108"/>
                  <a:gd name="T2" fmla="*/ 0 w 191"/>
                  <a:gd name="T3" fmla="*/ 0 h 108"/>
                  <a:gd name="T4" fmla="*/ 191 w 191"/>
                  <a:gd name="T5" fmla="*/ 47 h 108"/>
                  <a:gd name="T6" fmla="*/ 191 w 191"/>
                  <a:gd name="T7" fmla="*/ 108 h 108"/>
                </a:gdLst>
                <a:ahLst/>
                <a:cxnLst>
                  <a:cxn ang="0">
                    <a:pos x="T0" y="T1"/>
                  </a:cxn>
                  <a:cxn ang="0">
                    <a:pos x="T2" y="T3"/>
                  </a:cxn>
                  <a:cxn ang="0">
                    <a:pos x="T4" y="T5"/>
                  </a:cxn>
                  <a:cxn ang="0">
                    <a:pos x="T6" y="T7"/>
                  </a:cxn>
                </a:cxnLst>
                <a:rect l="0" t="0" r="r" b="b"/>
                <a:pathLst>
                  <a:path w="191" h="108">
                    <a:moveTo>
                      <a:pt x="191" y="108"/>
                    </a:moveTo>
                    <a:lnTo>
                      <a:pt x="0" y="0"/>
                    </a:lnTo>
                    <a:lnTo>
                      <a:pt x="191" y="47"/>
                    </a:lnTo>
                    <a:lnTo>
                      <a:pt x="191" y="108"/>
                    </a:ln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843" name="グループ化 842">
            <a:extLst>
              <a:ext uri="{FF2B5EF4-FFF2-40B4-BE49-F238E27FC236}">
                <a16:creationId xmlns:a16="http://schemas.microsoft.com/office/drawing/2014/main" id="{DD59E18B-2F3E-4FB0-AAA4-07682127210B}"/>
              </a:ext>
            </a:extLst>
          </p:cNvPr>
          <p:cNvGrpSpPr/>
          <p:nvPr/>
        </p:nvGrpSpPr>
        <p:grpSpPr>
          <a:xfrm>
            <a:off x="5703334" y="1811133"/>
            <a:ext cx="1302822" cy="550028"/>
            <a:chOff x="8074276" y="1263173"/>
            <a:chExt cx="2197199" cy="927618"/>
          </a:xfrm>
        </p:grpSpPr>
        <p:grpSp>
          <p:nvGrpSpPr>
            <p:cNvPr id="844" name="Group 39">
              <a:extLst>
                <a:ext uri="{FF2B5EF4-FFF2-40B4-BE49-F238E27FC236}">
                  <a16:creationId xmlns:a16="http://schemas.microsoft.com/office/drawing/2014/main" id="{8CE4C5B6-635C-4288-A46D-C85A096AE016}"/>
                </a:ext>
              </a:extLst>
            </p:cNvPr>
            <p:cNvGrpSpPr>
              <a:grpSpLocks noChangeAspect="1"/>
            </p:cNvGrpSpPr>
            <p:nvPr/>
          </p:nvGrpSpPr>
          <p:grpSpPr bwMode="auto">
            <a:xfrm>
              <a:off x="9368958" y="1273234"/>
              <a:ext cx="902517" cy="907305"/>
              <a:chOff x="3179" y="2191"/>
              <a:chExt cx="377" cy="379"/>
            </a:xfrm>
          </p:grpSpPr>
          <p:sp>
            <p:nvSpPr>
              <p:cNvPr id="854" name="Freeform 40">
                <a:extLst>
                  <a:ext uri="{FF2B5EF4-FFF2-40B4-BE49-F238E27FC236}">
                    <a16:creationId xmlns:a16="http://schemas.microsoft.com/office/drawing/2014/main" id="{8B4228D2-7D2A-466C-B2A3-04CE2A180381}"/>
                  </a:ext>
                </a:extLst>
              </p:cNvPr>
              <p:cNvSpPr>
                <a:spLocks/>
              </p:cNvSpPr>
              <p:nvPr/>
            </p:nvSpPr>
            <p:spPr bwMode="auto">
              <a:xfrm>
                <a:off x="3481" y="2492"/>
                <a:ext cx="75" cy="78"/>
              </a:xfrm>
              <a:custGeom>
                <a:avLst/>
                <a:gdLst>
                  <a:gd name="T0" fmla="*/ 55 w 64"/>
                  <a:gd name="T1" fmla="*/ 39 h 67"/>
                  <a:gd name="T2" fmla="*/ 45 w 64"/>
                  <a:gd name="T3" fmla="*/ 18 h 67"/>
                  <a:gd name="T4" fmla="*/ 44 w 64"/>
                  <a:gd name="T5" fmla="*/ 18 h 67"/>
                  <a:gd name="T6" fmla="*/ 41 w 64"/>
                  <a:gd name="T7" fmla="*/ 12 h 67"/>
                  <a:gd name="T8" fmla="*/ 41 w 64"/>
                  <a:gd name="T9" fmla="*/ 12 h 67"/>
                  <a:gd name="T10" fmla="*/ 27 w 64"/>
                  <a:gd name="T11" fmla="*/ 5 h 67"/>
                  <a:gd name="T12" fmla="*/ 25 w 64"/>
                  <a:gd name="T13" fmla="*/ 6 h 67"/>
                  <a:gd name="T14" fmla="*/ 13 w 64"/>
                  <a:gd name="T15" fmla="*/ 0 h 67"/>
                  <a:gd name="T16" fmla="*/ 0 w 64"/>
                  <a:gd name="T17" fmla="*/ 12 h 67"/>
                  <a:gd name="T18" fmla="*/ 0 w 64"/>
                  <a:gd name="T19" fmla="*/ 66 h 67"/>
                  <a:gd name="T20" fmla="*/ 41 w 64"/>
                  <a:gd name="T21" fmla="*/ 66 h 67"/>
                  <a:gd name="T22" fmla="*/ 64 w 64"/>
                  <a:gd name="T23" fmla="*/ 52 h 67"/>
                  <a:gd name="T24" fmla="*/ 55 w 64"/>
                  <a:gd name="T25"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7">
                    <a:moveTo>
                      <a:pt x="55" y="39"/>
                    </a:moveTo>
                    <a:cubicBezTo>
                      <a:pt x="63" y="29"/>
                      <a:pt x="53" y="18"/>
                      <a:pt x="45" y="18"/>
                    </a:cubicBezTo>
                    <a:cubicBezTo>
                      <a:pt x="45" y="18"/>
                      <a:pt x="44" y="18"/>
                      <a:pt x="44" y="18"/>
                    </a:cubicBezTo>
                    <a:cubicBezTo>
                      <a:pt x="44" y="16"/>
                      <a:pt x="43" y="14"/>
                      <a:pt x="41" y="12"/>
                    </a:cubicBezTo>
                    <a:cubicBezTo>
                      <a:pt x="41" y="12"/>
                      <a:pt x="41" y="12"/>
                      <a:pt x="41" y="12"/>
                    </a:cubicBezTo>
                    <a:cubicBezTo>
                      <a:pt x="38" y="8"/>
                      <a:pt x="33" y="5"/>
                      <a:pt x="27" y="5"/>
                    </a:cubicBezTo>
                    <a:cubicBezTo>
                      <a:pt x="26" y="5"/>
                      <a:pt x="26" y="5"/>
                      <a:pt x="25" y="6"/>
                    </a:cubicBezTo>
                    <a:cubicBezTo>
                      <a:pt x="23" y="2"/>
                      <a:pt x="18" y="0"/>
                      <a:pt x="13" y="0"/>
                    </a:cubicBezTo>
                    <a:cubicBezTo>
                      <a:pt x="6" y="0"/>
                      <a:pt x="0" y="5"/>
                      <a:pt x="0" y="12"/>
                    </a:cubicBezTo>
                    <a:cubicBezTo>
                      <a:pt x="0" y="66"/>
                      <a:pt x="0" y="66"/>
                      <a:pt x="0" y="66"/>
                    </a:cubicBezTo>
                    <a:cubicBezTo>
                      <a:pt x="41" y="66"/>
                      <a:pt x="41" y="66"/>
                      <a:pt x="41" y="66"/>
                    </a:cubicBezTo>
                    <a:cubicBezTo>
                      <a:pt x="51" y="66"/>
                      <a:pt x="64" y="67"/>
                      <a:pt x="64" y="52"/>
                    </a:cubicBezTo>
                    <a:cubicBezTo>
                      <a:pt x="64" y="46"/>
                      <a:pt x="61" y="42"/>
                      <a:pt x="55" y="39"/>
                    </a:cubicBezTo>
                    <a:close/>
                  </a:path>
                </a:pathLst>
              </a:custGeom>
              <a:solidFill>
                <a:srgbClr val="5B7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5" name="Freeform 41">
                <a:extLst>
                  <a:ext uri="{FF2B5EF4-FFF2-40B4-BE49-F238E27FC236}">
                    <a16:creationId xmlns:a16="http://schemas.microsoft.com/office/drawing/2014/main" id="{21383F51-CC2A-4CD7-B5E1-BD4152C708E6}"/>
                  </a:ext>
                </a:extLst>
              </p:cNvPr>
              <p:cNvSpPr>
                <a:spLocks noEditPoints="1"/>
              </p:cNvSpPr>
              <p:nvPr/>
            </p:nvSpPr>
            <p:spPr bwMode="auto">
              <a:xfrm>
                <a:off x="3179" y="2269"/>
                <a:ext cx="302" cy="300"/>
              </a:xfrm>
              <a:custGeom>
                <a:avLst/>
                <a:gdLst>
                  <a:gd name="T0" fmla="*/ 302 w 302"/>
                  <a:gd name="T1" fmla="*/ 0 h 300"/>
                  <a:gd name="T2" fmla="*/ 0 w 302"/>
                  <a:gd name="T3" fmla="*/ 0 h 300"/>
                  <a:gd name="T4" fmla="*/ 0 w 302"/>
                  <a:gd name="T5" fmla="*/ 300 h 300"/>
                  <a:gd name="T6" fmla="*/ 302 w 302"/>
                  <a:gd name="T7" fmla="*/ 300 h 300"/>
                  <a:gd name="T8" fmla="*/ 302 w 302"/>
                  <a:gd name="T9" fmla="*/ 300 h 300"/>
                  <a:gd name="T10" fmla="*/ 302 w 302"/>
                  <a:gd name="T11" fmla="*/ 237 h 300"/>
                  <a:gd name="T12" fmla="*/ 302 w 302"/>
                  <a:gd name="T13" fmla="*/ 0 h 300"/>
                  <a:gd name="T14" fmla="*/ 90 w 302"/>
                  <a:gd name="T15" fmla="*/ 57 h 300"/>
                  <a:gd name="T16" fmla="*/ 125 w 302"/>
                  <a:gd name="T17" fmla="*/ 57 h 300"/>
                  <a:gd name="T18" fmla="*/ 125 w 302"/>
                  <a:gd name="T19" fmla="*/ 119 h 300"/>
                  <a:gd name="T20" fmla="*/ 90 w 302"/>
                  <a:gd name="T21" fmla="*/ 119 h 300"/>
                  <a:gd name="T22" fmla="*/ 90 w 302"/>
                  <a:gd name="T23" fmla="*/ 57 h 300"/>
                  <a:gd name="T24" fmla="*/ 43 w 302"/>
                  <a:gd name="T25" fmla="*/ 57 h 300"/>
                  <a:gd name="T26" fmla="*/ 79 w 302"/>
                  <a:gd name="T27" fmla="*/ 57 h 300"/>
                  <a:gd name="T28" fmla="*/ 79 w 302"/>
                  <a:gd name="T29" fmla="*/ 119 h 300"/>
                  <a:gd name="T30" fmla="*/ 43 w 302"/>
                  <a:gd name="T31" fmla="*/ 119 h 300"/>
                  <a:gd name="T32" fmla="*/ 43 w 302"/>
                  <a:gd name="T33" fmla="*/ 57 h 300"/>
                  <a:gd name="T34" fmla="*/ 130 w 302"/>
                  <a:gd name="T35" fmla="*/ 300 h 300"/>
                  <a:gd name="T36" fmla="*/ 50 w 302"/>
                  <a:gd name="T37" fmla="*/ 300 h 300"/>
                  <a:gd name="T38" fmla="*/ 50 w 302"/>
                  <a:gd name="T39" fmla="*/ 170 h 300"/>
                  <a:gd name="T40" fmla="*/ 130 w 302"/>
                  <a:gd name="T41" fmla="*/ 170 h 300"/>
                  <a:gd name="T42" fmla="*/ 130 w 302"/>
                  <a:gd name="T43" fmla="*/ 300 h 300"/>
                  <a:gd name="T44" fmla="*/ 253 w 302"/>
                  <a:gd name="T45" fmla="*/ 275 h 300"/>
                  <a:gd name="T46" fmla="*/ 180 w 302"/>
                  <a:gd name="T47" fmla="*/ 275 h 300"/>
                  <a:gd name="T48" fmla="*/ 180 w 302"/>
                  <a:gd name="T49" fmla="*/ 174 h 300"/>
                  <a:gd name="T50" fmla="*/ 253 w 302"/>
                  <a:gd name="T51" fmla="*/ 174 h 300"/>
                  <a:gd name="T52" fmla="*/ 253 w 302"/>
                  <a:gd name="T53" fmla="*/ 275 h 300"/>
                  <a:gd name="T54" fmla="*/ 253 w 302"/>
                  <a:gd name="T55" fmla="*/ 125 h 300"/>
                  <a:gd name="T56" fmla="*/ 180 w 302"/>
                  <a:gd name="T57" fmla="*/ 125 h 300"/>
                  <a:gd name="T58" fmla="*/ 180 w 302"/>
                  <a:gd name="T59" fmla="*/ 57 h 300"/>
                  <a:gd name="T60" fmla="*/ 253 w 302"/>
                  <a:gd name="T61" fmla="*/ 57 h 300"/>
                  <a:gd name="T62" fmla="*/ 253 w 302"/>
                  <a:gd name="T63" fmla="*/ 1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2" h="300">
                    <a:moveTo>
                      <a:pt x="302" y="0"/>
                    </a:moveTo>
                    <a:lnTo>
                      <a:pt x="0" y="0"/>
                    </a:lnTo>
                    <a:lnTo>
                      <a:pt x="0" y="300"/>
                    </a:lnTo>
                    <a:lnTo>
                      <a:pt x="302" y="300"/>
                    </a:lnTo>
                    <a:lnTo>
                      <a:pt x="302" y="300"/>
                    </a:lnTo>
                    <a:lnTo>
                      <a:pt x="302" y="237"/>
                    </a:lnTo>
                    <a:lnTo>
                      <a:pt x="302" y="0"/>
                    </a:lnTo>
                    <a:close/>
                    <a:moveTo>
                      <a:pt x="90" y="57"/>
                    </a:moveTo>
                    <a:lnTo>
                      <a:pt x="125" y="57"/>
                    </a:lnTo>
                    <a:lnTo>
                      <a:pt x="125" y="119"/>
                    </a:lnTo>
                    <a:lnTo>
                      <a:pt x="90" y="119"/>
                    </a:lnTo>
                    <a:lnTo>
                      <a:pt x="90" y="57"/>
                    </a:lnTo>
                    <a:close/>
                    <a:moveTo>
                      <a:pt x="43" y="57"/>
                    </a:moveTo>
                    <a:lnTo>
                      <a:pt x="79" y="57"/>
                    </a:lnTo>
                    <a:lnTo>
                      <a:pt x="79" y="119"/>
                    </a:lnTo>
                    <a:lnTo>
                      <a:pt x="43" y="119"/>
                    </a:lnTo>
                    <a:lnTo>
                      <a:pt x="43" y="57"/>
                    </a:lnTo>
                    <a:close/>
                    <a:moveTo>
                      <a:pt x="130" y="300"/>
                    </a:moveTo>
                    <a:lnTo>
                      <a:pt x="50" y="300"/>
                    </a:lnTo>
                    <a:lnTo>
                      <a:pt x="50" y="170"/>
                    </a:lnTo>
                    <a:lnTo>
                      <a:pt x="130" y="170"/>
                    </a:lnTo>
                    <a:lnTo>
                      <a:pt x="130" y="300"/>
                    </a:lnTo>
                    <a:close/>
                    <a:moveTo>
                      <a:pt x="253" y="275"/>
                    </a:moveTo>
                    <a:lnTo>
                      <a:pt x="180" y="275"/>
                    </a:lnTo>
                    <a:lnTo>
                      <a:pt x="180" y="174"/>
                    </a:lnTo>
                    <a:lnTo>
                      <a:pt x="253" y="174"/>
                    </a:lnTo>
                    <a:lnTo>
                      <a:pt x="253" y="275"/>
                    </a:lnTo>
                    <a:close/>
                    <a:moveTo>
                      <a:pt x="253" y="125"/>
                    </a:moveTo>
                    <a:lnTo>
                      <a:pt x="180" y="125"/>
                    </a:lnTo>
                    <a:lnTo>
                      <a:pt x="180" y="57"/>
                    </a:lnTo>
                    <a:lnTo>
                      <a:pt x="253" y="57"/>
                    </a:lnTo>
                    <a:lnTo>
                      <a:pt x="253" y="125"/>
                    </a:lnTo>
                    <a:close/>
                  </a:path>
                </a:pathLst>
              </a:custGeom>
              <a:solidFill>
                <a:srgbClr val="CCC1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6" name="Freeform 42">
                <a:extLst>
                  <a:ext uri="{FF2B5EF4-FFF2-40B4-BE49-F238E27FC236}">
                    <a16:creationId xmlns:a16="http://schemas.microsoft.com/office/drawing/2014/main" id="{1052E8DD-9EE3-472F-A4B4-C362CFB4EE1E}"/>
                  </a:ext>
                </a:extLst>
              </p:cNvPr>
              <p:cNvSpPr>
                <a:spLocks/>
              </p:cNvSpPr>
              <p:nvPr/>
            </p:nvSpPr>
            <p:spPr bwMode="auto">
              <a:xfrm>
                <a:off x="3179" y="2191"/>
                <a:ext cx="302" cy="78"/>
              </a:xfrm>
              <a:custGeom>
                <a:avLst/>
                <a:gdLst>
                  <a:gd name="T0" fmla="*/ 302 w 302"/>
                  <a:gd name="T1" fmla="*/ 68 h 78"/>
                  <a:gd name="T2" fmla="*/ 151 w 302"/>
                  <a:gd name="T3" fmla="*/ 0 h 78"/>
                  <a:gd name="T4" fmla="*/ 0 w 302"/>
                  <a:gd name="T5" fmla="*/ 68 h 78"/>
                  <a:gd name="T6" fmla="*/ 0 w 302"/>
                  <a:gd name="T7" fmla="*/ 78 h 78"/>
                  <a:gd name="T8" fmla="*/ 302 w 302"/>
                  <a:gd name="T9" fmla="*/ 78 h 78"/>
                  <a:gd name="T10" fmla="*/ 302 w 302"/>
                  <a:gd name="T11" fmla="*/ 68 h 78"/>
                </a:gdLst>
                <a:ahLst/>
                <a:cxnLst>
                  <a:cxn ang="0">
                    <a:pos x="T0" y="T1"/>
                  </a:cxn>
                  <a:cxn ang="0">
                    <a:pos x="T2" y="T3"/>
                  </a:cxn>
                  <a:cxn ang="0">
                    <a:pos x="T4" y="T5"/>
                  </a:cxn>
                  <a:cxn ang="0">
                    <a:pos x="T6" y="T7"/>
                  </a:cxn>
                  <a:cxn ang="0">
                    <a:pos x="T8" y="T9"/>
                  </a:cxn>
                  <a:cxn ang="0">
                    <a:pos x="T10" y="T11"/>
                  </a:cxn>
                </a:cxnLst>
                <a:rect l="0" t="0" r="r" b="b"/>
                <a:pathLst>
                  <a:path w="302" h="78">
                    <a:moveTo>
                      <a:pt x="302" y="68"/>
                    </a:moveTo>
                    <a:lnTo>
                      <a:pt x="151" y="0"/>
                    </a:lnTo>
                    <a:lnTo>
                      <a:pt x="0" y="68"/>
                    </a:lnTo>
                    <a:lnTo>
                      <a:pt x="0" y="78"/>
                    </a:lnTo>
                    <a:lnTo>
                      <a:pt x="302" y="78"/>
                    </a:lnTo>
                    <a:lnTo>
                      <a:pt x="302" y="68"/>
                    </a:lnTo>
                    <a:close/>
                  </a:path>
                </a:pathLst>
              </a:custGeom>
              <a:solidFill>
                <a:srgbClr val="592A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845" name="Group 45">
              <a:extLst>
                <a:ext uri="{FF2B5EF4-FFF2-40B4-BE49-F238E27FC236}">
                  <a16:creationId xmlns:a16="http://schemas.microsoft.com/office/drawing/2014/main" id="{AFA19C5A-78C9-4FF8-9493-FA35CC445760}"/>
                </a:ext>
              </a:extLst>
            </p:cNvPr>
            <p:cNvGrpSpPr>
              <a:grpSpLocks noChangeAspect="1"/>
            </p:cNvGrpSpPr>
            <p:nvPr/>
          </p:nvGrpSpPr>
          <p:grpSpPr bwMode="auto">
            <a:xfrm>
              <a:off x="8074276" y="1263173"/>
              <a:ext cx="1352778" cy="927618"/>
              <a:chOff x="3088" y="2188"/>
              <a:chExt cx="560" cy="384"/>
            </a:xfrm>
          </p:grpSpPr>
          <p:sp>
            <p:nvSpPr>
              <p:cNvPr id="848" name="Freeform 46">
                <a:extLst>
                  <a:ext uri="{FF2B5EF4-FFF2-40B4-BE49-F238E27FC236}">
                    <a16:creationId xmlns:a16="http://schemas.microsoft.com/office/drawing/2014/main" id="{E72FA75D-945F-4B9E-BB49-CC8D55501DF0}"/>
                  </a:ext>
                </a:extLst>
              </p:cNvPr>
              <p:cNvSpPr>
                <a:spLocks/>
              </p:cNvSpPr>
              <p:nvPr/>
            </p:nvSpPr>
            <p:spPr bwMode="auto">
              <a:xfrm>
                <a:off x="3542" y="2469"/>
                <a:ext cx="37" cy="103"/>
              </a:xfrm>
              <a:custGeom>
                <a:avLst/>
                <a:gdLst>
                  <a:gd name="T0" fmla="*/ 32 w 32"/>
                  <a:gd name="T1" fmla="*/ 9 h 88"/>
                  <a:gd name="T2" fmla="*/ 28 w 32"/>
                  <a:gd name="T3" fmla="*/ 8 h 88"/>
                  <a:gd name="T4" fmla="*/ 20 w 32"/>
                  <a:gd name="T5" fmla="*/ 18 h 88"/>
                  <a:gd name="T6" fmla="*/ 19 w 32"/>
                  <a:gd name="T7" fmla="*/ 0 h 88"/>
                  <a:gd name="T8" fmla="*/ 15 w 32"/>
                  <a:gd name="T9" fmla="*/ 0 h 88"/>
                  <a:gd name="T10" fmla="*/ 11 w 32"/>
                  <a:gd name="T11" fmla="*/ 21 h 88"/>
                  <a:gd name="T12" fmla="*/ 5 w 32"/>
                  <a:gd name="T13" fmla="*/ 4 h 88"/>
                  <a:gd name="T14" fmla="*/ 0 w 32"/>
                  <a:gd name="T15" fmla="*/ 7 h 88"/>
                  <a:gd name="T16" fmla="*/ 8 w 32"/>
                  <a:gd name="T17" fmla="*/ 28 h 88"/>
                  <a:gd name="T18" fmla="*/ 10 w 32"/>
                  <a:gd name="T19" fmla="*/ 46 h 88"/>
                  <a:gd name="T20" fmla="*/ 10 w 32"/>
                  <a:gd name="T21" fmla="*/ 52 h 88"/>
                  <a:gd name="T22" fmla="*/ 9 w 32"/>
                  <a:gd name="T23" fmla="*/ 88 h 88"/>
                  <a:gd name="T24" fmla="*/ 23 w 32"/>
                  <a:gd name="T25" fmla="*/ 88 h 88"/>
                  <a:gd name="T26" fmla="*/ 21 w 32"/>
                  <a:gd name="T27" fmla="*/ 45 h 88"/>
                  <a:gd name="T28" fmla="*/ 23 w 32"/>
                  <a:gd name="T29" fmla="*/ 32 h 88"/>
                  <a:gd name="T30" fmla="*/ 32 w 32"/>
                  <a:gd name="T3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88">
                    <a:moveTo>
                      <a:pt x="32" y="9"/>
                    </a:moveTo>
                    <a:cubicBezTo>
                      <a:pt x="28" y="8"/>
                      <a:pt x="28" y="8"/>
                      <a:pt x="28" y="8"/>
                    </a:cubicBezTo>
                    <a:cubicBezTo>
                      <a:pt x="20" y="20"/>
                      <a:pt x="21" y="26"/>
                      <a:pt x="20" y="18"/>
                    </a:cubicBezTo>
                    <a:cubicBezTo>
                      <a:pt x="19" y="11"/>
                      <a:pt x="19" y="0"/>
                      <a:pt x="19" y="0"/>
                    </a:cubicBezTo>
                    <a:cubicBezTo>
                      <a:pt x="15" y="0"/>
                      <a:pt x="15" y="0"/>
                      <a:pt x="15" y="0"/>
                    </a:cubicBezTo>
                    <a:cubicBezTo>
                      <a:pt x="13" y="18"/>
                      <a:pt x="13" y="23"/>
                      <a:pt x="11" y="21"/>
                    </a:cubicBezTo>
                    <a:cubicBezTo>
                      <a:pt x="10" y="19"/>
                      <a:pt x="5" y="4"/>
                      <a:pt x="5" y="4"/>
                    </a:cubicBezTo>
                    <a:cubicBezTo>
                      <a:pt x="0" y="7"/>
                      <a:pt x="0" y="7"/>
                      <a:pt x="0" y="7"/>
                    </a:cubicBezTo>
                    <a:cubicBezTo>
                      <a:pt x="8" y="28"/>
                      <a:pt x="8" y="28"/>
                      <a:pt x="8" y="28"/>
                    </a:cubicBezTo>
                    <a:cubicBezTo>
                      <a:pt x="10" y="37"/>
                      <a:pt x="10" y="42"/>
                      <a:pt x="10" y="46"/>
                    </a:cubicBezTo>
                    <a:cubicBezTo>
                      <a:pt x="10" y="48"/>
                      <a:pt x="10" y="50"/>
                      <a:pt x="10" y="52"/>
                    </a:cubicBezTo>
                    <a:cubicBezTo>
                      <a:pt x="9" y="64"/>
                      <a:pt x="9" y="88"/>
                      <a:pt x="9" y="88"/>
                    </a:cubicBezTo>
                    <a:cubicBezTo>
                      <a:pt x="23" y="88"/>
                      <a:pt x="23" y="88"/>
                      <a:pt x="23" y="88"/>
                    </a:cubicBezTo>
                    <a:cubicBezTo>
                      <a:pt x="22" y="82"/>
                      <a:pt x="21" y="60"/>
                      <a:pt x="21" y="45"/>
                    </a:cubicBezTo>
                    <a:cubicBezTo>
                      <a:pt x="21" y="39"/>
                      <a:pt x="22" y="34"/>
                      <a:pt x="23" y="32"/>
                    </a:cubicBezTo>
                    <a:cubicBezTo>
                      <a:pt x="27" y="20"/>
                      <a:pt x="32" y="9"/>
                      <a:pt x="32" y="9"/>
                    </a:cubicBezTo>
                    <a:close/>
                  </a:path>
                </a:pathLst>
              </a:custGeom>
              <a:solidFill>
                <a:srgbClr val="605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49" name="Freeform 47">
                <a:extLst>
                  <a:ext uri="{FF2B5EF4-FFF2-40B4-BE49-F238E27FC236}">
                    <a16:creationId xmlns:a16="http://schemas.microsoft.com/office/drawing/2014/main" id="{5EA9022F-23D6-47A1-B601-7DA152FF9B9E}"/>
                  </a:ext>
                </a:extLst>
              </p:cNvPr>
              <p:cNvSpPr>
                <a:spLocks/>
              </p:cNvSpPr>
              <p:nvPr/>
            </p:nvSpPr>
            <p:spPr bwMode="auto">
              <a:xfrm>
                <a:off x="3528" y="2410"/>
                <a:ext cx="120" cy="133"/>
              </a:xfrm>
              <a:custGeom>
                <a:avLst/>
                <a:gdLst>
                  <a:gd name="T0" fmla="*/ 92 w 103"/>
                  <a:gd name="T1" fmla="*/ 57 h 114"/>
                  <a:gd name="T2" fmla="*/ 93 w 103"/>
                  <a:gd name="T3" fmla="*/ 53 h 114"/>
                  <a:gd name="T4" fmla="*/ 81 w 103"/>
                  <a:gd name="T5" fmla="*/ 44 h 114"/>
                  <a:gd name="T6" fmla="*/ 81 w 103"/>
                  <a:gd name="T7" fmla="*/ 44 h 114"/>
                  <a:gd name="T8" fmla="*/ 71 w 103"/>
                  <a:gd name="T9" fmla="*/ 36 h 114"/>
                  <a:gd name="T10" fmla="*/ 62 w 103"/>
                  <a:gd name="T11" fmla="*/ 44 h 114"/>
                  <a:gd name="T12" fmla="*/ 57 w 103"/>
                  <a:gd name="T13" fmla="*/ 45 h 114"/>
                  <a:gd name="T14" fmla="*/ 55 w 103"/>
                  <a:gd name="T15" fmla="*/ 43 h 114"/>
                  <a:gd name="T16" fmla="*/ 60 w 103"/>
                  <a:gd name="T17" fmla="*/ 32 h 114"/>
                  <a:gd name="T18" fmla="*/ 41 w 103"/>
                  <a:gd name="T19" fmla="*/ 15 h 114"/>
                  <a:gd name="T20" fmla="*/ 41 w 103"/>
                  <a:gd name="T21" fmla="*/ 14 h 114"/>
                  <a:gd name="T22" fmla="*/ 25 w 103"/>
                  <a:gd name="T23" fmla="*/ 0 h 114"/>
                  <a:gd name="T24" fmla="*/ 9 w 103"/>
                  <a:gd name="T25" fmla="*/ 14 h 114"/>
                  <a:gd name="T26" fmla="*/ 0 w 103"/>
                  <a:gd name="T27" fmla="*/ 17 h 114"/>
                  <a:gd name="T28" fmla="*/ 0 w 103"/>
                  <a:gd name="T29" fmla="*/ 70 h 114"/>
                  <a:gd name="T30" fmla="*/ 4 w 103"/>
                  <a:gd name="T31" fmla="*/ 73 h 114"/>
                  <a:gd name="T32" fmla="*/ 3 w 103"/>
                  <a:gd name="T33" fmla="*/ 77 h 114"/>
                  <a:gd name="T34" fmla="*/ 14 w 103"/>
                  <a:gd name="T35" fmla="*/ 89 h 114"/>
                  <a:gd name="T36" fmla="*/ 14 w 103"/>
                  <a:gd name="T37" fmla="*/ 89 h 114"/>
                  <a:gd name="T38" fmla="*/ 22 w 103"/>
                  <a:gd name="T39" fmla="*/ 97 h 114"/>
                  <a:gd name="T40" fmla="*/ 20 w 103"/>
                  <a:gd name="T41" fmla="*/ 79 h 114"/>
                  <a:gd name="T42" fmla="*/ 12 w 103"/>
                  <a:gd name="T43" fmla="*/ 58 h 114"/>
                  <a:gd name="T44" fmla="*/ 17 w 103"/>
                  <a:gd name="T45" fmla="*/ 55 h 114"/>
                  <a:gd name="T46" fmla="*/ 23 w 103"/>
                  <a:gd name="T47" fmla="*/ 72 h 114"/>
                  <a:gd name="T48" fmla="*/ 27 w 103"/>
                  <a:gd name="T49" fmla="*/ 51 h 114"/>
                  <a:gd name="T50" fmla="*/ 31 w 103"/>
                  <a:gd name="T51" fmla="*/ 51 h 114"/>
                  <a:gd name="T52" fmla="*/ 32 w 103"/>
                  <a:gd name="T53" fmla="*/ 69 h 114"/>
                  <a:gd name="T54" fmla="*/ 40 w 103"/>
                  <a:gd name="T55" fmla="*/ 59 h 114"/>
                  <a:gd name="T56" fmla="*/ 44 w 103"/>
                  <a:gd name="T57" fmla="*/ 60 h 114"/>
                  <a:gd name="T58" fmla="*/ 35 w 103"/>
                  <a:gd name="T59" fmla="*/ 83 h 114"/>
                  <a:gd name="T60" fmla="*/ 33 w 103"/>
                  <a:gd name="T61" fmla="*/ 96 h 114"/>
                  <a:gd name="T62" fmla="*/ 42 w 103"/>
                  <a:gd name="T63" fmla="*/ 93 h 114"/>
                  <a:gd name="T64" fmla="*/ 58 w 103"/>
                  <a:gd name="T65" fmla="*/ 104 h 114"/>
                  <a:gd name="T66" fmla="*/ 58 w 103"/>
                  <a:gd name="T67" fmla="*/ 105 h 114"/>
                  <a:gd name="T68" fmla="*/ 69 w 103"/>
                  <a:gd name="T69" fmla="*/ 114 h 114"/>
                  <a:gd name="T70" fmla="*/ 67 w 103"/>
                  <a:gd name="T71" fmla="*/ 100 h 114"/>
                  <a:gd name="T72" fmla="*/ 61 w 103"/>
                  <a:gd name="T73" fmla="*/ 84 h 114"/>
                  <a:gd name="T74" fmla="*/ 65 w 103"/>
                  <a:gd name="T75" fmla="*/ 82 h 114"/>
                  <a:gd name="T76" fmla="*/ 69 w 103"/>
                  <a:gd name="T77" fmla="*/ 94 h 114"/>
                  <a:gd name="T78" fmla="*/ 72 w 103"/>
                  <a:gd name="T79" fmla="*/ 79 h 114"/>
                  <a:gd name="T80" fmla="*/ 75 w 103"/>
                  <a:gd name="T81" fmla="*/ 79 h 114"/>
                  <a:gd name="T82" fmla="*/ 76 w 103"/>
                  <a:gd name="T83" fmla="*/ 92 h 114"/>
                  <a:gd name="T84" fmla="*/ 82 w 103"/>
                  <a:gd name="T85" fmla="*/ 85 h 114"/>
                  <a:gd name="T86" fmla="*/ 85 w 103"/>
                  <a:gd name="T87" fmla="*/ 86 h 114"/>
                  <a:gd name="T88" fmla="*/ 78 w 103"/>
                  <a:gd name="T89" fmla="*/ 102 h 114"/>
                  <a:gd name="T90" fmla="*/ 77 w 103"/>
                  <a:gd name="T91" fmla="*/ 113 h 114"/>
                  <a:gd name="T92" fmla="*/ 86 w 103"/>
                  <a:gd name="T93" fmla="*/ 103 h 114"/>
                  <a:gd name="T94" fmla="*/ 101 w 103"/>
                  <a:gd name="T95" fmla="*/ 89 h 114"/>
                  <a:gd name="T96" fmla="*/ 98 w 103"/>
                  <a:gd name="T97" fmla="*/ 81 h 114"/>
                  <a:gd name="T98" fmla="*/ 102 w 103"/>
                  <a:gd name="T99" fmla="*/ 71 h 114"/>
                  <a:gd name="T100" fmla="*/ 92 w 103"/>
                  <a:gd name="T10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3" h="114">
                    <a:moveTo>
                      <a:pt x="92" y="57"/>
                    </a:moveTo>
                    <a:cubicBezTo>
                      <a:pt x="93" y="56"/>
                      <a:pt x="93" y="54"/>
                      <a:pt x="93" y="53"/>
                    </a:cubicBezTo>
                    <a:cubicBezTo>
                      <a:pt x="93" y="48"/>
                      <a:pt x="88" y="45"/>
                      <a:pt x="81" y="44"/>
                    </a:cubicBezTo>
                    <a:cubicBezTo>
                      <a:pt x="81" y="44"/>
                      <a:pt x="81" y="44"/>
                      <a:pt x="81" y="44"/>
                    </a:cubicBezTo>
                    <a:cubicBezTo>
                      <a:pt x="81" y="39"/>
                      <a:pt x="77" y="36"/>
                      <a:pt x="71" y="36"/>
                    </a:cubicBezTo>
                    <a:cubicBezTo>
                      <a:pt x="66" y="36"/>
                      <a:pt x="62" y="40"/>
                      <a:pt x="62" y="44"/>
                    </a:cubicBezTo>
                    <a:cubicBezTo>
                      <a:pt x="60" y="44"/>
                      <a:pt x="58" y="44"/>
                      <a:pt x="57" y="45"/>
                    </a:cubicBezTo>
                    <a:cubicBezTo>
                      <a:pt x="56" y="44"/>
                      <a:pt x="56" y="43"/>
                      <a:pt x="55" y="43"/>
                    </a:cubicBezTo>
                    <a:cubicBezTo>
                      <a:pt x="58" y="40"/>
                      <a:pt x="60" y="36"/>
                      <a:pt x="60" y="32"/>
                    </a:cubicBezTo>
                    <a:cubicBezTo>
                      <a:pt x="60" y="23"/>
                      <a:pt x="52" y="16"/>
                      <a:pt x="41" y="15"/>
                    </a:cubicBezTo>
                    <a:cubicBezTo>
                      <a:pt x="41" y="14"/>
                      <a:pt x="41" y="14"/>
                      <a:pt x="41" y="14"/>
                    </a:cubicBezTo>
                    <a:cubicBezTo>
                      <a:pt x="41" y="7"/>
                      <a:pt x="34" y="0"/>
                      <a:pt x="25" y="0"/>
                    </a:cubicBezTo>
                    <a:cubicBezTo>
                      <a:pt x="16" y="0"/>
                      <a:pt x="9" y="7"/>
                      <a:pt x="9" y="14"/>
                    </a:cubicBezTo>
                    <a:cubicBezTo>
                      <a:pt x="5" y="14"/>
                      <a:pt x="2" y="15"/>
                      <a:pt x="0" y="17"/>
                    </a:cubicBezTo>
                    <a:cubicBezTo>
                      <a:pt x="0" y="70"/>
                      <a:pt x="0" y="70"/>
                      <a:pt x="0" y="70"/>
                    </a:cubicBezTo>
                    <a:cubicBezTo>
                      <a:pt x="1" y="71"/>
                      <a:pt x="2" y="72"/>
                      <a:pt x="4" y="73"/>
                    </a:cubicBezTo>
                    <a:cubicBezTo>
                      <a:pt x="3" y="74"/>
                      <a:pt x="3" y="76"/>
                      <a:pt x="3" y="77"/>
                    </a:cubicBezTo>
                    <a:cubicBezTo>
                      <a:pt x="3" y="83"/>
                      <a:pt x="6" y="88"/>
                      <a:pt x="14" y="89"/>
                    </a:cubicBezTo>
                    <a:cubicBezTo>
                      <a:pt x="14" y="89"/>
                      <a:pt x="14" y="89"/>
                      <a:pt x="14" y="89"/>
                    </a:cubicBezTo>
                    <a:cubicBezTo>
                      <a:pt x="14" y="93"/>
                      <a:pt x="19" y="95"/>
                      <a:pt x="22" y="97"/>
                    </a:cubicBezTo>
                    <a:cubicBezTo>
                      <a:pt x="22" y="93"/>
                      <a:pt x="22" y="88"/>
                      <a:pt x="20" y="79"/>
                    </a:cubicBezTo>
                    <a:cubicBezTo>
                      <a:pt x="12" y="58"/>
                      <a:pt x="12" y="58"/>
                      <a:pt x="12" y="58"/>
                    </a:cubicBezTo>
                    <a:cubicBezTo>
                      <a:pt x="17" y="55"/>
                      <a:pt x="17" y="55"/>
                      <a:pt x="17" y="55"/>
                    </a:cubicBezTo>
                    <a:cubicBezTo>
                      <a:pt x="17" y="55"/>
                      <a:pt x="22" y="70"/>
                      <a:pt x="23" y="72"/>
                    </a:cubicBezTo>
                    <a:cubicBezTo>
                      <a:pt x="25" y="74"/>
                      <a:pt x="25" y="69"/>
                      <a:pt x="27" y="51"/>
                    </a:cubicBezTo>
                    <a:cubicBezTo>
                      <a:pt x="31" y="51"/>
                      <a:pt x="31" y="51"/>
                      <a:pt x="31" y="51"/>
                    </a:cubicBezTo>
                    <a:cubicBezTo>
                      <a:pt x="31" y="51"/>
                      <a:pt x="31" y="62"/>
                      <a:pt x="32" y="69"/>
                    </a:cubicBezTo>
                    <a:cubicBezTo>
                      <a:pt x="33" y="77"/>
                      <a:pt x="32" y="71"/>
                      <a:pt x="40" y="59"/>
                    </a:cubicBezTo>
                    <a:cubicBezTo>
                      <a:pt x="44" y="60"/>
                      <a:pt x="44" y="60"/>
                      <a:pt x="44" y="60"/>
                    </a:cubicBezTo>
                    <a:cubicBezTo>
                      <a:pt x="44" y="60"/>
                      <a:pt x="39" y="71"/>
                      <a:pt x="35" y="83"/>
                    </a:cubicBezTo>
                    <a:cubicBezTo>
                      <a:pt x="34" y="85"/>
                      <a:pt x="33" y="90"/>
                      <a:pt x="33" y="96"/>
                    </a:cubicBezTo>
                    <a:cubicBezTo>
                      <a:pt x="36" y="96"/>
                      <a:pt x="40" y="95"/>
                      <a:pt x="42" y="93"/>
                    </a:cubicBezTo>
                    <a:cubicBezTo>
                      <a:pt x="44" y="100"/>
                      <a:pt x="51" y="103"/>
                      <a:pt x="58" y="104"/>
                    </a:cubicBezTo>
                    <a:cubicBezTo>
                      <a:pt x="58" y="104"/>
                      <a:pt x="58" y="104"/>
                      <a:pt x="58" y="105"/>
                    </a:cubicBezTo>
                    <a:cubicBezTo>
                      <a:pt x="60" y="109"/>
                      <a:pt x="63" y="112"/>
                      <a:pt x="69" y="114"/>
                    </a:cubicBezTo>
                    <a:cubicBezTo>
                      <a:pt x="69" y="111"/>
                      <a:pt x="69" y="107"/>
                      <a:pt x="67" y="100"/>
                    </a:cubicBezTo>
                    <a:cubicBezTo>
                      <a:pt x="61" y="84"/>
                      <a:pt x="61" y="84"/>
                      <a:pt x="61" y="84"/>
                    </a:cubicBezTo>
                    <a:cubicBezTo>
                      <a:pt x="65" y="82"/>
                      <a:pt x="65" y="82"/>
                      <a:pt x="65" y="82"/>
                    </a:cubicBezTo>
                    <a:cubicBezTo>
                      <a:pt x="65" y="82"/>
                      <a:pt x="68" y="93"/>
                      <a:pt x="69" y="94"/>
                    </a:cubicBezTo>
                    <a:cubicBezTo>
                      <a:pt x="70" y="96"/>
                      <a:pt x="71" y="93"/>
                      <a:pt x="72" y="79"/>
                    </a:cubicBezTo>
                    <a:cubicBezTo>
                      <a:pt x="75" y="79"/>
                      <a:pt x="75" y="79"/>
                      <a:pt x="75" y="79"/>
                    </a:cubicBezTo>
                    <a:cubicBezTo>
                      <a:pt x="75" y="79"/>
                      <a:pt x="75" y="87"/>
                      <a:pt x="76" y="92"/>
                    </a:cubicBezTo>
                    <a:cubicBezTo>
                      <a:pt x="76" y="98"/>
                      <a:pt x="76" y="94"/>
                      <a:pt x="82" y="85"/>
                    </a:cubicBezTo>
                    <a:cubicBezTo>
                      <a:pt x="85" y="86"/>
                      <a:pt x="85" y="86"/>
                      <a:pt x="85" y="86"/>
                    </a:cubicBezTo>
                    <a:cubicBezTo>
                      <a:pt x="85" y="86"/>
                      <a:pt x="81" y="94"/>
                      <a:pt x="78" y="102"/>
                    </a:cubicBezTo>
                    <a:cubicBezTo>
                      <a:pt x="77" y="104"/>
                      <a:pt x="77" y="108"/>
                      <a:pt x="77" y="113"/>
                    </a:cubicBezTo>
                    <a:cubicBezTo>
                      <a:pt x="82" y="112"/>
                      <a:pt x="84" y="106"/>
                      <a:pt x="86" y="103"/>
                    </a:cubicBezTo>
                    <a:cubicBezTo>
                      <a:pt x="94" y="103"/>
                      <a:pt x="100" y="97"/>
                      <a:pt x="101" y="89"/>
                    </a:cubicBezTo>
                    <a:cubicBezTo>
                      <a:pt x="101" y="86"/>
                      <a:pt x="100" y="83"/>
                      <a:pt x="98" y="81"/>
                    </a:cubicBezTo>
                    <a:cubicBezTo>
                      <a:pt x="101" y="78"/>
                      <a:pt x="102" y="75"/>
                      <a:pt x="102" y="71"/>
                    </a:cubicBezTo>
                    <a:cubicBezTo>
                      <a:pt x="103" y="65"/>
                      <a:pt x="98" y="60"/>
                      <a:pt x="92" y="57"/>
                    </a:cubicBezTo>
                    <a:close/>
                  </a:path>
                </a:pathLst>
              </a:custGeom>
              <a:solidFill>
                <a:srgbClr val="688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0" name="Freeform 48">
                <a:extLst>
                  <a:ext uri="{FF2B5EF4-FFF2-40B4-BE49-F238E27FC236}">
                    <a16:creationId xmlns:a16="http://schemas.microsoft.com/office/drawing/2014/main" id="{ECE75F31-3524-48B6-A0CE-FD93185D5E44}"/>
                  </a:ext>
                </a:extLst>
              </p:cNvPr>
              <p:cNvSpPr>
                <a:spLocks/>
              </p:cNvSpPr>
              <p:nvPr/>
            </p:nvSpPr>
            <p:spPr bwMode="auto">
              <a:xfrm>
                <a:off x="3599" y="2502"/>
                <a:ext cx="28" cy="69"/>
              </a:xfrm>
              <a:custGeom>
                <a:avLst/>
                <a:gdLst>
                  <a:gd name="T0" fmla="*/ 24 w 24"/>
                  <a:gd name="T1" fmla="*/ 7 h 59"/>
                  <a:gd name="T2" fmla="*/ 21 w 24"/>
                  <a:gd name="T3" fmla="*/ 6 h 59"/>
                  <a:gd name="T4" fmla="*/ 15 w 24"/>
                  <a:gd name="T5" fmla="*/ 13 h 59"/>
                  <a:gd name="T6" fmla="*/ 14 w 24"/>
                  <a:gd name="T7" fmla="*/ 0 h 59"/>
                  <a:gd name="T8" fmla="*/ 11 w 24"/>
                  <a:gd name="T9" fmla="*/ 0 h 59"/>
                  <a:gd name="T10" fmla="*/ 8 w 24"/>
                  <a:gd name="T11" fmla="*/ 15 h 59"/>
                  <a:gd name="T12" fmla="*/ 4 w 24"/>
                  <a:gd name="T13" fmla="*/ 3 h 59"/>
                  <a:gd name="T14" fmla="*/ 0 w 24"/>
                  <a:gd name="T15" fmla="*/ 5 h 59"/>
                  <a:gd name="T16" fmla="*/ 6 w 24"/>
                  <a:gd name="T17" fmla="*/ 21 h 59"/>
                  <a:gd name="T18" fmla="*/ 8 w 24"/>
                  <a:gd name="T19" fmla="*/ 35 h 59"/>
                  <a:gd name="T20" fmla="*/ 8 w 24"/>
                  <a:gd name="T21" fmla="*/ 38 h 59"/>
                  <a:gd name="T22" fmla="*/ 7 w 24"/>
                  <a:gd name="T23" fmla="*/ 59 h 59"/>
                  <a:gd name="T24" fmla="*/ 17 w 24"/>
                  <a:gd name="T25" fmla="*/ 59 h 59"/>
                  <a:gd name="T26" fmla="*/ 16 w 24"/>
                  <a:gd name="T27" fmla="*/ 34 h 59"/>
                  <a:gd name="T28" fmla="*/ 17 w 24"/>
                  <a:gd name="T29" fmla="*/ 23 h 59"/>
                  <a:gd name="T30" fmla="*/ 24 w 24"/>
                  <a:gd name="T31"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59">
                    <a:moveTo>
                      <a:pt x="24" y="7"/>
                    </a:moveTo>
                    <a:cubicBezTo>
                      <a:pt x="21" y="6"/>
                      <a:pt x="21" y="6"/>
                      <a:pt x="21" y="6"/>
                    </a:cubicBezTo>
                    <a:cubicBezTo>
                      <a:pt x="15" y="15"/>
                      <a:pt x="15" y="19"/>
                      <a:pt x="15" y="13"/>
                    </a:cubicBezTo>
                    <a:cubicBezTo>
                      <a:pt x="14" y="8"/>
                      <a:pt x="14" y="0"/>
                      <a:pt x="14" y="0"/>
                    </a:cubicBezTo>
                    <a:cubicBezTo>
                      <a:pt x="11" y="0"/>
                      <a:pt x="11" y="0"/>
                      <a:pt x="11" y="0"/>
                    </a:cubicBezTo>
                    <a:cubicBezTo>
                      <a:pt x="10" y="14"/>
                      <a:pt x="9" y="17"/>
                      <a:pt x="8" y="15"/>
                    </a:cubicBezTo>
                    <a:cubicBezTo>
                      <a:pt x="7" y="14"/>
                      <a:pt x="4" y="3"/>
                      <a:pt x="4" y="3"/>
                    </a:cubicBezTo>
                    <a:cubicBezTo>
                      <a:pt x="0" y="5"/>
                      <a:pt x="0" y="5"/>
                      <a:pt x="0" y="5"/>
                    </a:cubicBezTo>
                    <a:cubicBezTo>
                      <a:pt x="6" y="21"/>
                      <a:pt x="6" y="21"/>
                      <a:pt x="6" y="21"/>
                    </a:cubicBezTo>
                    <a:cubicBezTo>
                      <a:pt x="8" y="28"/>
                      <a:pt x="8" y="32"/>
                      <a:pt x="8" y="35"/>
                    </a:cubicBezTo>
                    <a:cubicBezTo>
                      <a:pt x="8" y="36"/>
                      <a:pt x="8" y="37"/>
                      <a:pt x="8" y="38"/>
                    </a:cubicBezTo>
                    <a:cubicBezTo>
                      <a:pt x="7" y="47"/>
                      <a:pt x="7" y="59"/>
                      <a:pt x="7" y="59"/>
                    </a:cubicBezTo>
                    <a:cubicBezTo>
                      <a:pt x="17" y="59"/>
                      <a:pt x="17" y="59"/>
                      <a:pt x="17" y="59"/>
                    </a:cubicBezTo>
                    <a:cubicBezTo>
                      <a:pt x="16" y="55"/>
                      <a:pt x="16" y="44"/>
                      <a:pt x="16" y="34"/>
                    </a:cubicBezTo>
                    <a:cubicBezTo>
                      <a:pt x="16" y="29"/>
                      <a:pt x="16" y="25"/>
                      <a:pt x="17" y="23"/>
                    </a:cubicBezTo>
                    <a:cubicBezTo>
                      <a:pt x="20" y="15"/>
                      <a:pt x="24" y="7"/>
                      <a:pt x="24" y="7"/>
                    </a:cubicBezTo>
                    <a:close/>
                  </a:path>
                </a:pathLst>
              </a:custGeom>
              <a:solidFill>
                <a:srgbClr val="605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1" name="Freeform 49">
                <a:extLst>
                  <a:ext uri="{FF2B5EF4-FFF2-40B4-BE49-F238E27FC236}">
                    <a16:creationId xmlns:a16="http://schemas.microsoft.com/office/drawing/2014/main" id="{307CC246-A3A2-446F-8178-B0875305270D}"/>
                  </a:ext>
                </a:extLst>
              </p:cNvPr>
              <p:cNvSpPr>
                <a:spLocks noEditPoints="1"/>
              </p:cNvSpPr>
              <p:nvPr/>
            </p:nvSpPr>
            <p:spPr bwMode="auto">
              <a:xfrm>
                <a:off x="3363" y="2286"/>
                <a:ext cx="165" cy="281"/>
              </a:xfrm>
              <a:custGeom>
                <a:avLst/>
                <a:gdLst>
                  <a:gd name="T0" fmla="*/ 142 w 142"/>
                  <a:gd name="T1" fmla="*/ 59 h 242"/>
                  <a:gd name="T2" fmla="*/ 71 w 142"/>
                  <a:gd name="T3" fmla="*/ 0 h 242"/>
                  <a:gd name="T4" fmla="*/ 0 w 142"/>
                  <a:gd name="T5" fmla="*/ 60 h 242"/>
                  <a:gd name="T6" fmla="*/ 0 w 142"/>
                  <a:gd name="T7" fmla="*/ 60 h 242"/>
                  <a:gd name="T8" fmla="*/ 0 w 142"/>
                  <a:gd name="T9" fmla="*/ 242 h 242"/>
                  <a:gd name="T10" fmla="*/ 142 w 142"/>
                  <a:gd name="T11" fmla="*/ 242 h 242"/>
                  <a:gd name="T12" fmla="*/ 142 w 142"/>
                  <a:gd name="T13" fmla="*/ 177 h 242"/>
                  <a:gd name="T14" fmla="*/ 142 w 142"/>
                  <a:gd name="T15" fmla="*/ 124 h 242"/>
                  <a:gd name="T16" fmla="*/ 142 w 142"/>
                  <a:gd name="T17" fmla="*/ 59 h 242"/>
                  <a:gd name="T18" fmla="*/ 101 w 142"/>
                  <a:gd name="T19" fmla="*/ 196 h 242"/>
                  <a:gd name="T20" fmla="*/ 41 w 142"/>
                  <a:gd name="T21" fmla="*/ 196 h 242"/>
                  <a:gd name="T22" fmla="*/ 41 w 142"/>
                  <a:gd name="T23" fmla="*/ 156 h 242"/>
                  <a:gd name="T24" fmla="*/ 101 w 142"/>
                  <a:gd name="T25" fmla="*/ 156 h 242"/>
                  <a:gd name="T26" fmla="*/ 101 w 142"/>
                  <a:gd name="T27" fmla="*/ 196 h 242"/>
                  <a:gd name="T28" fmla="*/ 101 w 142"/>
                  <a:gd name="T29" fmla="*/ 113 h 242"/>
                  <a:gd name="T30" fmla="*/ 41 w 142"/>
                  <a:gd name="T31" fmla="*/ 113 h 242"/>
                  <a:gd name="T32" fmla="*/ 41 w 142"/>
                  <a:gd name="T33" fmla="*/ 72 h 242"/>
                  <a:gd name="T34" fmla="*/ 101 w 142"/>
                  <a:gd name="T35" fmla="*/ 72 h 242"/>
                  <a:gd name="T36" fmla="*/ 101 w 142"/>
                  <a:gd name="T37"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42">
                    <a:moveTo>
                      <a:pt x="142" y="59"/>
                    </a:moveTo>
                    <a:cubicBezTo>
                      <a:pt x="71" y="0"/>
                      <a:pt x="71" y="0"/>
                      <a:pt x="71" y="0"/>
                    </a:cubicBezTo>
                    <a:cubicBezTo>
                      <a:pt x="0" y="60"/>
                      <a:pt x="0" y="60"/>
                      <a:pt x="0" y="60"/>
                    </a:cubicBezTo>
                    <a:cubicBezTo>
                      <a:pt x="0" y="60"/>
                      <a:pt x="0" y="60"/>
                      <a:pt x="0" y="60"/>
                    </a:cubicBezTo>
                    <a:cubicBezTo>
                      <a:pt x="0" y="242"/>
                      <a:pt x="0" y="242"/>
                      <a:pt x="0" y="242"/>
                    </a:cubicBezTo>
                    <a:cubicBezTo>
                      <a:pt x="142" y="242"/>
                      <a:pt x="142" y="242"/>
                      <a:pt x="142" y="242"/>
                    </a:cubicBezTo>
                    <a:cubicBezTo>
                      <a:pt x="142" y="177"/>
                      <a:pt x="142" y="177"/>
                      <a:pt x="142" y="177"/>
                    </a:cubicBezTo>
                    <a:cubicBezTo>
                      <a:pt x="142" y="124"/>
                      <a:pt x="142" y="124"/>
                      <a:pt x="142" y="124"/>
                    </a:cubicBezTo>
                    <a:lnTo>
                      <a:pt x="142" y="59"/>
                    </a:lnTo>
                    <a:close/>
                    <a:moveTo>
                      <a:pt x="101" y="196"/>
                    </a:moveTo>
                    <a:cubicBezTo>
                      <a:pt x="41" y="196"/>
                      <a:pt x="41" y="196"/>
                      <a:pt x="41" y="196"/>
                    </a:cubicBezTo>
                    <a:cubicBezTo>
                      <a:pt x="41" y="156"/>
                      <a:pt x="41" y="156"/>
                      <a:pt x="41" y="156"/>
                    </a:cubicBezTo>
                    <a:cubicBezTo>
                      <a:pt x="101" y="156"/>
                      <a:pt x="101" y="156"/>
                      <a:pt x="101" y="156"/>
                    </a:cubicBezTo>
                    <a:lnTo>
                      <a:pt x="101" y="196"/>
                    </a:lnTo>
                    <a:close/>
                    <a:moveTo>
                      <a:pt x="101" y="113"/>
                    </a:moveTo>
                    <a:cubicBezTo>
                      <a:pt x="41" y="113"/>
                      <a:pt x="41" y="113"/>
                      <a:pt x="41" y="113"/>
                    </a:cubicBezTo>
                    <a:cubicBezTo>
                      <a:pt x="41" y="72"/>
                      <a:pt x="41" y="72"/>
                      <a:pt x="41" y="72"/>
                    </a:cubicBezTo>
                    <a:cubicBezTo>
                      <a:pt x="101" y="72"/>
                      <a:pt x="101" y="72"/>
                      <a:pt x="101" y="72"/>
                    </a:cubicBezTo>
                    <a:lnTo>
                      <a:pt x="101" y="113"/>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2" name="Freeform 50">
                <a:extLst>
                  <a:ext uri="{FF2B5EF4-FFF2-40B4-BE49-F238E27FC236}">
                    <a16:creationId xmlns:a16="http://schemas.microsoft.com/office/drawing/2014/main" id="{3ABD18EB-CC0A-4DC3-A0A0-B5E589C222B8}"/>
                  </a:ext>
                </a:extLst>
              </p:cNvPr>
              <p:cNvSpPr>
                <a:spLocks noEditPoints="1"/>
              </p:cNvSpPr>
              <p:nvPr/>
            </p:nvSpPr>
            <p:spPr bwMode="auto">
              <a:xfrm>
                <a:off x="3101" y="2203"/>
                <a:ext cx="319" cy="364"/>
              </a:xfrm>
              <a:custGeom>
                <a:avLst/>
                <a:gdLst>
                  <a:gd name="T0" fmla="*/ 217 w 274"/>
                  <a:gd name="T1" fmla="*/ 130 h 313"/>
                  <a:gd name="T2" fmla="*/ 217 w 274"/>
                  <a:gd name="T3" fmla="*/ 122 h 313"/>
                  <a:gd name="T4" fmla="*/ 274 w 274"/>
                  <a:gd name="T5" fmla="*/ 74 h 313"/>
                  <a:gd name="T6" fmla="*/ 179 w 274"/>
                  <a:gd name="T7" fmla="*/ 9 h 313"/>
                  <a:gd name="T8" fmla="*/ 166 w 274"/>
                  <a:gd name="T9" fmla="*/ 0 h 313"/>
                  <a:gd name="T10" fmla="*/ 166 w 274"/>
                  <a:gd name="T11" fmla="*/ 0 h 313"/>
                  <a:gd name="T12" fmla="*/ 121 w 274"/>
                  <a:gd name="T13" fmla="*/ 29 h 313"/>
                  <a:gd name="T14" fmla="*/ 0 w 274"/>
                  <a:gd name="T15" fmla="*/ 105 h 313"/>
                  <a:gd name="T16" fmla="*/ 0 w 274"/>
                  <a:gd name="T17" fmla="*/ 313 h 313"/>
                  <a:gd name="T18" fmla="*/ 128 w 274"/>
                  <a:gd name="T19" fmla="*/ 313 h 313"/>
                  <a:gd name="T20" fmla="*/ 128 w 274"/>
                  <a:gd name="T21" fmla="*/ 222 h 313"/>
                  <a:gd name="T22" fmla="*/ 195 w 274"/>
                  <a:gd name="T23" fmla="*/ 222 h 313"/>
                  <a:gd name="T24" fmla="*/ 195 w 274"/>
                  <a:gd name="T25" fmla="*/ 313 h 313"/>
                  <a:gd name="T26" fmla="*/ 225 w 274"/>
                  <a:gd name="T27" fmla="*/ 313 h 313"/>
                  <a:gd name="T28" fmla="*/ 225 w 274"/>
                  <a:gd name="T29" fmla="*/ 131 h 313"/>
                  <a:gd name="T30" fmla="*/ 217 w 274"/>
                  <a:gd name="T31" fmla="*/ 130 h 313"/>
                  <a:gd name="T32" fmla="*/ 50 w 274"/>
                  <a:gd name="T33" fmla="*/ 275 h 313"/>
                  <a:gd name="T34" fmla="*/ 36 w 274"/>
                  <a:gd name="T35" fmla="*/ 275 h 313"/>
                  <a:gd name="T36" fmla="*/ 36 w 274"/>
                  <a:gd name="T37" fmla="*/ 223 h 313"/>
                  <a:gd name="T38" fmla="*/ 50 w 274"/>
                  <a:gd name="T39" fmla="*/ 223 h 313"/>
                  <a:gd name="T40" fmla="*/ 50 w 274"/>
                  <a:gd name="T41" fmla="*/ 275 h 313"/>
                  <a:gd name="T42" fmla="*/ 71 w 274"/>
                  <a:gd name="T43" fmla="*/ 275 h 313"/>
                  <a:gd name="T44" fmla="*/ 58 w 274"/>
                  <a:gd name="T45" fmla="*/ 275 h 313"/>
                  <a:gd name="T46" fmla="*/ 58 w 274"/>
                  <a:gd name="T47" fmla="*/ 223 h 313"/>
                  <a:gd name="T48" fmla="*/ 71 w 274"/>
                  <a:gd name="T49" fmla="*/ 223 h 313"/>
                  <a:gd name="T50" fmla="*/ 71 w 274"/>
                  <a:gd name="T51" fmla="*/ 275 h 313"/>
                  <a:gd name="T52" fmla="*/ 93 w 274"/>
                  <a:gd name="T53" fmla="*/ 275 h 313"/>
                  <a:gd name="T54" fmla="*/ 79 w 274"/>
                  <a:gd name="T55" fmla="*/ 275 h 313"/>
                  <a:gd name="T56" fmla="*/ 79 w 274"/>
                  <a:gd name="T57" fmla="*/ 223 h 313"/>
                  <a:gd name="T58" fmla="*/ 93 w 274"/>
                  <a:gd name="T59" fmla="*/ 223 h 313"/>
                  <a:gd name="T60" fmla="*/ 93 w 274"/>
                  <a:gd name="T61" fmla="*/ 275 h 313"/>
                  <a:gd name="T62" fmla="*/ 93 w 274"/>
                  <a:gd name="T63" fmla="*/ 184 h 313"/>
                  <a:gd name="T64" fmla="*/ 38 w 274"/>
                  <a:gd name="T65" fmla="*/ 184 h 313"/>
                  <a:gd name="T66" fmla="*/ 38 w 274"/>
                  <a:gd name="T67" fmla="*/ 132 h 313"/>
                  <a:gd name="T68" fmla="*/ 93 w 274"/>
                  <a:gd name="T69" fmla="*/ 132 h 313"/>
                  <a:gd name="T70" fmla="*/ 93 w 274"/>
                  <a:gd name="T71" fmla="*/ 184 h 313"/>
                  <a:gd name="T72" fmla="*/ 181 w 274"/>
                  <a:gd name="T73" fmla="*/ 184 h 313"/>
                  <a:gd name="T74" fmla="*/ 126 w 274"/>
                  <a:gd name="T75" fmla="*/ 184 h 313"/>
                  <a:gd name="T76" fmla="*/ 126 w 274"/>
                  <a:gd name="T77" fmla="*/ 132 h 313"/>
                  <a:gd name="T78" fmla="*/ 181 w 274"/>
                  <a:gd name="T79" fmla="*/ 132 h 313"/>
                  <a:gd name="T80" fmla="*/ 181 w 274"/>
                  <a:gd name="T81" fmla="*/ 184 h 313"/>
                  <a:gd name="T82" fmla="*/ 192 w 274"/>
                  <a:gd name="T83" fmla="*/ 100 h 313"/>
                  <a:gd name="T84" fmla="*/ 140 w 274"/>
                  <a:gd name="T85" fmla="*/ 100 h 313"/>
                  <a:gd name="T86" fmla="*/ 140 w 274"/>
                  <a:gd name="T87" fmla="*/ 66 h 313"/>
                  <a:gd name="T88" fmla="*/ 192 w 274"/>
                  <a:gd name="T89" fmla="*/ 66 h 313"/>
                  <a:gd name="T90" fmla="*/ 192 w 274"/>
                  <a:gd name="T91" fmla="*/ 10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4" h="313">
                    <a:moveTo>
                      <a:pt x="217" y="130"/>
                    </a:moveTo>
                    <a:cubicBezTo>
                      <a:pt x="214" y="128"/>
                      <a:pt x="215" y="124"/>
                      <a:pt x="217" y="122"/>
                    </a:cubicBezTo>
                    <a:cubicBezTo>
                      <a:pt x="274" y="74"/>
                      <a:pt x="274" y="74"/>
                      <a:pt x="274" y="74"/>
                    </a:cubicBezTo>
                    <a:cubicBezTo>
                      <a:pt x="179" y="9"/>
                      <a:pt x="179" y="9"/>
                      <a:pt x="179" y="9"/>
                    </a:cubicBezTo>
                    <a:cubicBezTo>
                      <a:pt x="166" y="0"/>
                      <a:pt x="166" y="0"/>
                      <a:pt x="166" y="0"/>
                    </a:cubicBezTo>
                    <a:cubicBezTo>
                      <a:pt x="166" y="0"/>
                      <a:pt x="166" y="0"/>
                      <a:pt x="166" y="0"/>
                    </a:cubicBezTo>
                    <a:cubicBezTo>
                      <a:pt x="121" y="29"/>
                      <a:pt x="121" y="29"/>
                      <a:pt x="121" y="29"/>
                    </a:cubicBezTo>
                    <a:cubicBezTo>
                      <a:pt x="0" y="105"/>
                      <a:pt x="0" y="105"/>
                      <a:pt x="0" y="105"/>
                    </a:cubicBezTo>
                    <a:cubicBezTo>
                      <a:pt x="0" y="313"/>
                      <a:pt x="0" y="313"/>
                      <a:pt x="0" y="313"/>
                    </a:cubicBezTo>
                    <a:cubicBezTo>
                      <a:pt x="128" y="313"/>
                      <a:pt x="128" y="313"/>
                      <a:pt x="128" y="313"/>
                    </a:cubicBezTo>
                    <a:cubicBezTo>
                      <a:pt x="128" y="222"/>
                      <a:pt x="128" y="222"/>
                      <a:pt x="128" y="222"/>
                    </a:cubicBezTo>
                    <a:cubicBezTo>
                      <a:pt x="195" y="222"/>
                      <a:pt x="195" y="222"/>
                      <a:pt x="195" y="222"/>
                    </a:cubicBezTo>
                    <a:cubicBezTo>
                      <a:pt x="195" y="313"/>
                      <a:pt x="195" y="313"/>
                      <a:pt x="195" y="313"/>
                    </a:cubicBezTo>
                    <a:cubicBezTo>
                      <a:pt x="225" y="313"/>
                      <a:pt x="225" y="313"/>
                      <a:pt x="225" y="313"/>
                    </a:cubicBezTo>
                    <a:cubicBezTo>
                      <a:pt x="225" y="131"/>
                      <a:pt x="225" y="131"/>
                      <a:pt x="225" y="131"/>
                    </a:cubicBezTo>
                    <a:cubicBezTo>
                      <a:pt x="222" y="133"/>
                      <a:pt x="219" y="132"/>
                      <a:pt x="217" y="130"/>
                    </a:cubicBezTo>
                    <a:close/>
                    <a:moveTo>
                      <a:pt x="50" y="275"/>
                    </a:moveTo>
                    <a:cubicBezTo>
                      <a:pt x="36" y="275"/>
                      <a:pt x="36" y="275"/>
                      <a:pt x="36" y="275"/>
                    </a:cubicBezTo>
                    <a:cubicBezTo>
                      <a:pt x="36" y="223"/>
                      <a:pt x="36" y="223"/>
                      <a:pt x="36" y="223"/>
                    </a:cubicBezTo>
                    <a:cubicBezTo>
                      <a:pt x="50" y="223"/>
                      <a:pt x="50" y="223"/>
                      <a:pt x="50" y="223"/>
                    </a:cubicBezTo>
                    <a:lnTo>
                      <a:pt x="50" y="275"/>
                    </a:lnTo>
                    <a:close/>
                    <a:moveTo>
                      <a:pt x="71" y="275"/>
                    </a:moveTo>
                    <a:cubicBezTo>
                      <a:pt x="58" y="275"/>
                      <a:pt x="58" y="275"/>
                      <a:pt x="58" y="275"/>
                    </a:cubicBezTo>
                    <a:cubicBezTo>
                      <a:pt x="58" y="223"/>
                      <a:pt x="58" y="223"/>
                      <a:pt x="58" y="223"/>
                    </a:cubicBezTo>
                    <a:cubicBezTo>
                      <a:pt x="71" y="223"/>
                      <a:pt x="71" y="223"/>
                      <a:pt x="71" y="223"/>
                    </a:cubicBezTo>
                    <a:lnTo>
                      <a:pt x="71" y="275"/>
                    </a:lnTo>
                    <a:close/>
                    <a:moveTo>
                      <a:pt x="93" y="275"/>
                    </a:moveTo>
                    <a:cubicBezTo>
                      <a:pt x="79" y="275"/>
                      <a:pt x="79" y="275"/>
                      <a:pt x="79" y="275"/>
                    </a:cubicBezTo>
                    <a:cubicBezTo>
                      <a:pt x="79" y="223"/>
                      <a:pt x="79" y="223"/>
                      <a:pt x="79" y="223"/>
                    </a:cubicBezTo>
                    <a:cubicBezTo>
                      <a:pt x="93" y="223"/>
                      <a:pt x="93" y="223"/>
                      <a:pt x="93" y="223"/>
                    </a:cubicBezTo>
                    <a:lnTo>
                      <a:pt x="93" y="275"/>
                    </a:lnTo>
                    <a:close/>
                    <a:moveTo>
                      <a:pt x="93" y="184"/>
                    </a:moveTo>
                    <a:cubicBezTo>
                      <a:pt x="38" y="184"/>
                      <a:pt x="38" y="184"/>
                      <a:pt x="38" y="184"/>
                    </a:cubicBezTo>
                    <a:cubicBezTo>
                      <a:pt x="38" y="132"/>
                      <a:pt x="38" y="132"/>
                      <a:pt x="38" y="132"/>
                    </a:cubicBezTo>
                    <a:cubicBezTo>
                      <a:pt x="93" y="132"/>
                      <a:pt x="93" y="132"/>
                      <a:pt x="93" y="132"/>
                    </a:cubicBezTo>
                    <a:lnTo>
                      <a:pt x="93" y="184"/>
                    </a:lnTo>
                    <a:close/>
                    <a:moveTo>
                      <a:pt x="181" y="184"/>
                    </a:moveTo>
                    <a:cubicBezTo>
                      <a:pt x="126" y="184"/>
                      <a:pt x="126" y="184"/>
                      <a:pt x="126" y="184"/>
                    </a:cubicBezTo>
                    <a:cubicBezTo>
                      <a:pt x="126" y="132"/>
                      <a:pt x="126" y="132"/>
                      <a:pt x="126" y="132"/>
                    </a:cubicBezTo>
                    <a:cubicBezTo>
                      <a:pt x="181" y="132"/>
                      <a:pt x="181" y="132"/>
                      <a:pt x="181" y="132"/>
                    </a:cubicBezTo>
                    <a:lnTo>
                      <a:pt x="181" y="184"/>
                    </a:lnTo>
                    <a:close/>
                    <a:moveTo>
                      <a:pt x="192" y="100"/>
                    </a:moveTo>
                    <a:cubicBezTo>
                      <a:pt x="140" y="100"/>
                      <a:pt x="140" y="100"/>
                      <a:pt x="140" y="100"/>
                    </a:cubicBezTo>
                    <a:cubicBezTo>
                      <a:pt x="140" y="66"/>
                      <a:pt x="140" y="66"/>
                      <a:pt x="140" y="66"/>
                    </a:cubicBezTo>
                    <a:cubicBezTo>
                      <a:pt x="192" y="66"/>
                      <a:pt x="192" y="66"/>
                      <a:pt x="192" y="66"/>
                    </a:cubicBezTo>
                    <a:lnTo>
                      <a:pt x="192" y="100"/>
                    </a:lnTo>
                    <a:close/>
                  </a:path>
                </a:pathLst>
              </a:custGeom>
              <a:solidFill>
                <a:srgbClr val="AEB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3" name="Freeform 51">
                <a:extLst>
                  <a:ext uri="{FF2B5EF4-FFF2-40B4-BE49-F238E27FC236}">
                    <a16:creationId xmlns:a16="http://schemas.microsoft.com/office/drawing/2014/main" id="{252EDB95-E750-4838-AC08-F1E01A1FF129}"/>
                  </a:ext>
                </a:extLst>
              </p:cNvPr>
              <p:cNvSpPr>
                <a:spLocks/>
              </p:cNvSpPr>
              <p:nvPr/>
            </p:nvSpPr>
            <p:spPr bwMode="auto">
              <a:xfrm>
                <a:off x="3088" y="2188"/>
                <a:ext cx="453" cy="170"/>
              </a:xfrm>
              <a:custGeom>
                <a:avLst/>
                <a:gdLst>
                  <a:gd name="T0" fmla="*/ 177 w 389"/>
                  <a:gd name="T1" fmla="*/ 13 h 146"/>
                  <a:gd name="T2" fmla="*/ 177 w 389"/>
                  <a:gd name="T3" fmla="*/ 13 h 146"/>
                  <a:gd name="T4" fmla="*/ 190 w 389"/>
                  <a:gd name="T5" fmla="*/ 22 h 146"/>
                  <a:gd name="T6" fmla="*/ 285 w 389"/>
                  <a:gd name="T7" fmla="*/ 87 h 146"/>
                  <a:gd name="T8" fmla="*/ 228 w 389"/>
                  <a:gd name="T9" fmla="*/ 135 h 146"/>
                  <a:gd name="T10" fmla="*/ 228 w 389"/>
                  <a:gd name="T11" fmla="*/ 143 h 146"/>
                  <a:gd name="T12" fmla="*/ 236 w 389"/>
                  <a:gd name="T13" fmla="*/ 144 h 146"/>
                  <a:gd name="T14" fmla="*/ 236 w 389"/>
                  <a:gd name="T15" fmla="*/ 144 h 146"/>
                  <a:gd name="T16" fmla="*/ 307 w 389"/>
                  <a:gd name="T17" fmla="*/ 84 h 146"/>
                  <a:gd name="T18" fmla="*/ 378 w 389"/>
                  <a:gd name="T19" fmla="*/ 143 h 146"/>
                  <a:gd name="T20" fmla="*/ 378 w 389"/>
                  <a:gd name="T21" fmla="*/ 144 h 146"/>
                  <a:gd name="T22" fmla="*/ 382 w 389"/>
                  <a:gd name="T23" fmla="*/ 145 h 146"/>
                  <a:gd name="T24" fmla="*/ 387 w 389"/>
                  <a:gd name="T25" fmla="*/ 143 h 146"/>
                  <a:gd name="T26" fmla="*/ 386 w 389"/>
                  <a:gd name="T27" fmla="*/ 135 h 146"/>
                  <a:gd name="T28" fmla="*/ 311 w 389"/>
                  <a:gd name="T29" fmla="*/ 71 h 146"/>
                  <a:gd name="T30" fmla="*/ 303 w 389"/>
                  <a:gd name="T31" fmla="*/ 71 h 146"/>
                  <a:gd name="T32" fmla="*/ 293 w 389"/>
                  <a:gd name="T33" fmla="*/ 79 h 146"/>
                  <a:gd name="T34" fmla="*/ 181 w 389"/>
                  <a:gd name="T35" fmla="*/ 1 h 146"/>
                  <a:gd name="T36" fmla="*/ 174 w 389"/>
                  <a:gd name="T37" fmla="*/ 1 h 146"/>
                  <a:gd name="T38" fmla="*/ 4 w 389"/>
                  <a:gd name="T39" fmla="*/ 108 h 146"/>
                  <a:gd name="T40" fmla="*/ 2 w 389"/>
                  <a:gd name="T41" fmla="*/ 116 h 146"/>
                  <a:gd name="T42" fmla="*/ 7 w 389"/>
                  <a:gd name="T43" fmla="*/ 119 h 146"/>
                  <a:gd name="T44" fmla="*/ 10 w 389"/>
                  <a:gd name="T45" fmla="*/ 118 h 146"/>
                  <a:gd name="T46" fmla="*/ 132 w 389"/>
                  <a:gd name="T47" fmla="*/ 42 h 146"/>
                  <a:gd name="T48" fmla="*/ 177 w 389"/>
                  <a:gd name="T49" fmla="*/ 1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146">
                    <a:moveTo>
                      <a:pt x="177" y="13"/>
                    </a:moveTo>
                    <a:cubicBezTo>
                      <a:pt x="177" y="13"/>
                      <a:pt x="177" y="13"/>
                      <a:pt x="177" y="13"/>
                    </a:cubicBezTo>
                    <a:cubicBezTo>
                      <a:pt x="190" y="22"/>
                      <a:pt x="190" y="22"/>
                      <a:pt x="190" y="22"/>
                    </a:cubicBezTo>
                    <a:cubicBezTo>
                      <a:pt x="285" y="87"/>
                      <a:pt x="285" y="87"/>
                      <a:pt x="285" y="87"/>
                    </a:cubicBezTo>
                    <a:cubicBezTo>
                      <a:pt x="228" y="135"/>
                      <a:pt x="228" y="135"/>
                      <a:pt x="228" y="135"/>
                    </a:cubicBezTo>
                    <a:cubicBezTo>
                      <a:pt x="226" y="137"/>
                      <a:pt x="225" y="141"/>
                      <a:pt x="228" y="143"/>
                    </a:cubicBezTo>
                    <a:cubicBezTo>
                      <a:pt x="230" y="145"/>
                      <a:pt x="233" y="146"/>
                      <a:pt x="236" y="144"/>
                    </a:cubicBezTo>
                    <a:cubicBezTo>
                      <a:pt x="236" y="144"/>
                      <a:pt x="236" y="144"/>
                      <a:pt x="236" y="144"/>
                    </a:cubicBezTo>
                    <a:cubicBezTo>
                      <a:pt x="307" y="84"/>
                      <a:pt x="307" y="84"/>
                      <a:pt x="307" y="84"/>
                    </a:cubicBezTo>
                    <a:cubicBezTo>
                      <a:pt x="378" y="143"/>
                      <a:pt x="378" y="143"/>
                      <a:pt x="378" y="143"/>
                    </a:cubicBezTo>
                    <a:cubicBezTo>
                      <a:pt x="378" y="144"/>
                      <a:pt x="378" y="144"/>
                      <a:pt x="378" y="144"/>
                    </a:cubicBezTo>
                    <a:cubicBezTo>
                      <a:pt x="379" y="145"/>
                      <a:pt x="381" y="145"/>
                      <a:pt x="382" y="145"/>
                    </a:cubicBezTo>
                    <a:cubicBezTo>
                      <a:pt x="384" y="145"/>
                      <a:pt x="385" y="144"/>
                      <a:pt x="387" y="143"/>
                    </a:cubicBezTo>
                    <a:cubicBezTo>
                      <a:pt x="389" y="140"/>
                      <a:pt x="388" y="137"/>
                      <a:pt x="386" y="135"/>
                    </a:cubicBezTo>
                    <a:cubicBezTo>
                      <a:pt x="311" y="71"/>
                      <a:pt x="311" y="71"/>
                      <a:pt x="311" y="71"/>
                    </a:cubicBezTo>
                    <a:cubicBezTo>
                      <a:pt x="308" y="69"/>
                      <a:pt x="305" y="69"/>
                      <a:pt x="303" y="71"/>
                    </a:cubicBezTo>
                    <a:cubicBezTo>
                      <a:pt x="293" y="79"/>
                      <a:pt x="293" y="79"/>
                      <a:pt x="293" y="79"/>
                    </a:cubicBezTo>
                    <a:cubicBezTo>
                      <a:pt x="181" y="1"/>
                      <a:pt x="181" y="1"/>
                      <a:pt x="181" y="1"/>
                    </a:cubicBezTo>
                    <a:cubicBezTo>
                      <a:pt x="179" y="0"/>
                      <a:pt x="177" y="0"/>
                      <a:pt x="174" y="1"/>
                    </a:cubicBezTo>
                    <a:cubicBezTo>
                      <a:pt x="4" y="108"/>
                      <a:pt x="4" y="108"/>
                      <a:pt x="4" y="108"/>
                    </a:cubicBezTo>
                    <a:cubicBezTo>
                      <a:pt x="1" y="109"/>
                      <a:pt x="0" y="113"/>
                      <a:pt x="2" y="116"/>
                    </a:cubicBezTo>
                    <a:cubicBezTo>
                      <a:pt x="3" y="118"/>
                      <a:pt x="5" y="119"/>
                      <a:pt x="7" y="119"/>
                    </a:cubicBezTo>
                    <a:cubicBezTo>
                      <a:pt x="8" y="119"/>
                      <a:pt x="9" y="118"/>
                      <a:pt x="10" y="118"/>
                    </a:cubicBezTo>
                    <a:cubicBezTo>
                      <a:pt x="132" y="42"/>
                      <a:pt x="132" y="42"/>
                      <a:pt x="132" y="42"/>
                    </a:cubicBezTo>
                    <a:cubicBezTo>
                      <a:pt x="177" y="13"/>
                      <a:pt x="177" y="13"/>
                      <a:pt x="177" y="13"/>
                    </a:cubicBezTo>
                    <a:close/>
                  </a:path>
                </a:pathLst>
              </a:custGeom>
              <a:solidFill>
                <a:srgbClr val="13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20" name="グループ化 19">
            <a:extLst>
              <a:ext uri="{FF2B5EF4-FFF2-40B4-BE49-F238E27FC236}">
                <a16:creationId xmlns:a16="http://schemas.microsoft.com/office/drawing/2014/main" id="{C60F02E7-ED6E-48C4-AB22-8795EFE4F70E}"/>
              </a:ext>
            </a:extLst>
          </p:cNvPr>
          <p:cNvGrpSpPr/>
          <p:nvPr/>
        </p:nvGrpSpPr>
        <p:grpSpPr>
          <a:xfrm>
            <a:off x="7062399" y="1698254"/>
            <a:ext cx="923837" cy="666967"/>
            <a:chOff x="7168109" y="1758328"/>
            <a:chExt cx="923837" cy="666967"/>
          </a:xfrm>
          <a:solidFill>
            <a:schemeClr val="bg1">
              <a:lumMod val="65000"/>
            </a:schemeClr>
          </a:solidFill>
        </p:grpSpPr>
        <p:sp>
          <p:nvSpPr>
            <p:cNvPr id="860" name="フリーフォーム: 図形 771">
              <a:extLst>
                <a:ext uri="{FF2B5EF4-FFF2-40B4-BE49-F238E27FC236}">
                  <a16:creationId xmlns:a16="http://schemas.microsoft.com/office/drawing/2014/main" id="{252F4BB2-8E69-411F-BD53-E12273913887}"/>
                </a:ext>
              </a:extLst>
            </p:cNvPr>
            <p:cNvSpPr/>
            <p:nvPr/>
          </p:nvSpPr>
          <p:spPr>
            <a:xfrm>
              <a:off x="7168109" y="2345180"/>
              <a:ext cx="191391" cy="80115"/>
            </a:xfrm>
            <a:custGeom>
              <a:avLst/>
              <a:gdLst>
                <a:gd name="connsiteX0" fmla="*/ 398717 w 409575"/>
                <a:gd name="connsiteY0" fmla="*/ 7144 h 171450"/>
                <a:gd name="connsiteX1" fmla="*/ 13621 w 409575"/>
                <a:gd name="connsiteY1" fmla="*/ 7144 h 171450"/>
                <a:gd name="connsiteX2" fmla="*/ 7144 w 409575"/>
                <a:gd name="connsiteY2" fmla="*/ 13811 h 171450"/>
                <a:gd name="connsiteX3" fmla="*/ 7144 w 409575"/>
                <a:gd name="connsiteY3" fmla="*/ 61531 h 171450"/>
                <a:gd name="connsiteX4" fmla="*/ 13621 w 409575"/>
                <a:gd name="connsiteY4" fmla="*/ 68199 h 171450"/>
                <a:gd name="connsiteX5" fmla="*/ 41434 w 409575"/>
                <a:gd name="connsiteY5" fmla="*/ 68199 h 171450"/>
                <a:gd name="connsiteX6" fmla="*/ 41434 w 409575"/>
                <a:gd name="connsiteY6" fmla="*/ 91630 h 171450"/>
                <a:gd name="connsiteX7" fmla="*/ 41434 w 409575"/>
                <a:gd name="connsiteY7" fmla="*/ 150495 h 171450"/>
                <a:gd name="connsiteX8" fmla="*/ 59436 w 409575"/>
                <a:gd name="connsiteY8" fmla="*/ 169069 h 171450"/>
                <a:gd name="connsiteX9" fmla="*/ 77438 w 409575"/>
                <a:gd name="connsiteY9" fmla="*/ 150495 h 171450"/>
                <a:gd name="connsiteX10" fmla="*/ 77438 w 409575"/>
                <a:gd name="connsiteY10" fmla="*/ 134588 h 171450"/>
                <a:gd name="connsiteX11" fmla="*/ 334899 w 409575"/>
                <a:gd name="connsiteY11" fmla="*/ 134588 h 171450"/>
                <a:gd name="connsiteX12" fmla="*/ 334899 w 409575"/>
                <a:gd name="connsiteY12" fmla="*/ 150495 h 171450"/>
                <a:gd name="connsiteX13" fmla="*/ 352901 w 409575"/>
                <a:gd name="connsiteY13" fmla="*/ 169069 h 171450"/>
                <a:gd name="connsiteX14" fmla="*/ 370904 w 409575"/>
                <a:gd name="connsiteY14" fmla="*/ 150495 h 171450"/>
                <a:gd name="connsiteX15" fmla="*/ 370904 w 409575"/>
                <a:gd name="connsiteY15" fmla="*/ 91630 h 171450"/>
                <a:gd name="connsiteX16" fmla="*/ 370904 w 409575"/>
                <a:gd name="connsiteY16" fmla="*/ 68199 h 171450"/>
                <a:gd name="connsiteX17" fmla="*/ 398717 w 409575"/>
                <a:gd name="connsiteY17" fmla="*/ 68199 h 171450"/>
                <a:gd name="connsiteX18" fmla="*/ 405194 w 409575"/>
                <a:gd name="connsiteY18" fmla="*/ 61531 h 171450"/>
                <a:gd name="connsiteX19" fmla="*/ 405194 w 409575"/>
                <a:gd name="connsiteY19" fmla="*/ 13811 h 171450"/>
                <a:gd name="connsiteX20" fmla="*/ 398717 w 409575"/>
                <a:gd name="connsiteY20" fmla="*/ 7144 h 171450"/>
                <a:gd name="connsiteX21" fmla="*/ 334899 w 409575"/>
                <a:gd name="connsiteY21" fmla="*/ 91630 h 171450"/>
                <a:gd name="connsiteX22" fmla="*/ 334899 w 409575"/>
                <a:gd name="connsiteY22" fmla="*/ 115919 h 171450"/>
                <a:gd name="connsiteX23" fmla="*/ 77438 w 409575"/>
                <a:gd name="connsiteY23" fmla="*/ 115919 h 171450"/>
                <a:gd name="connsiteX24" fmla="*/ 77438 w 409575"/>
                <a:gd name="connsiteY24" fmla="*/ 91630 h 171450"/>
                <a:gd name="connsiteX25" fmla="*/ 77438 w 409575"/>
                <a:gd name="connsiteY25" fmla="*/ 68199 h 171450"/>
                <a:gd name="connsiteX26" fmla="*/ 334899 w 409575"/>
                <a:gd name="connsiteY26" fmla="*/ 68199 h 171450"/>
                <a:gd name="connsiteX27" fmla="*/ 334899 w 409575"/>
                <a:gd name="connsiteY27" fmla="*/ 9163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9575" h="171450">
                  <a:moveTo>
                    <a:pt x="398717" y="7144"/>
                  </a:moveTo>
                  <a:lnTo>
                    <a:pt x="13621" y="7144"/>
                  </a:lnTo>
                  <a:cubicBezTo>
                    <a:pt x="10097" y="7144"/>
                    <a:pt x="7144" y="10096"/>
                    <a:pt x="7144" y="13811"/>
                  </a:cubicBezTo>
                  <a:lnTo>
                    <a:pt x="7144" y="61531"/>
                  </a:lnTo>
                  <a:cubicBezTo>
                    <a:pt x="7144" y="65246"/>
                    <a:pt x="10001" y="68199"/>
                    <a:pt x="13621" y="68199"/>
                  </a:cubicBezTo>
                  <a:lnTo>
                    <a:pt x="41434" y="68199"/>
                  </a:lnTo>
                  <a:lnTo>
                    <a:pt x="41434" y="91630"/>
                  </a:lnTo>
                  <a:lnTo>
                    <a:pt x="41434" y="150495"/>
                  </a:lnTo>
                  <a:cubicBezTo>
                    <a:pt x="41434" y="160782"/>
                    <a:pt x="49530" y="169069"/>
                    <a:pt x="59436" y="169069"/>
                  </a:cubicBezTo>
                  <a:cubicBezTo>
                    <a:pt x="69437" y="169069"/>
                    <a:pt x="77438" y="160782"/>
                    <a:pt x="77438" y="150495"/>
                  </a:cubicBezTo>
                  <a:lnTo>
                    <a:pt x="77438" y="134588"/>
                  </a:lnTo>
                  <a:lnTo>
                    <a:pt x="334899" y="134588"/>
                  </a:lnTo>
                  <a:lnTo>
                    <a:pt x="334899" y="150495"/>
                  </a:lnTo>
                  <a:cubicBezTo>
                    <a:pt x="334899" y="160782"/>
                    <a:pt x="342995" y="169069"/>
                    <a:pt x="352901" y="169069"/>
                  </a:cubicBezTo>
                  <a:cubicBezTo>
                    <a:pt x="362903" y="169069"/>
                    <a:pt x="370904" y="160782"/>
                    <a:pt x="370904" y="150495"/>
                  </a:cubicBezTo>
                  <a:lnTo>
                    <a:pt x="370904" y="91630"/>
                  </a:lnTo>
                  <a:lnTo>
                    <a:pt x="370904" y="68199"/>
                  </a:lnTo>
                  <a:lnTo>
                    <a:pt x="398717" y="68199"/>
                  </a:lnTo>
                  <a:cubicBezTo>
                    <a:pt x="402241" y="68199"/>
                    <a:pt x="405194" y="65246"/>
                    <a:pt x="405194" y="61531"/>
                  </a:cubicBezTo>
                  <a:lnTo>
                    <a:pt x="405194" y="13811"/>
                  </a:lnTo>
                  <a:cubicBezTo>
                    <a:pt x="405098" y="10096"/>
                    <a:pt x="402241" y="7144"/>
                    <a:pt x="398717" y="7144"/>
                  </a:cubicBezTo>
                  <a:close/>
                  <a:moveTo>
                    <a:pt x="334899" y="91630"/>
                  </a:moveTo>
                  <a:lnTo>
                    <a:pt x="334899" y="115919"/>
                  </a:lnTo>
                  <a:lnTo>
                    <a:pt x="77438" y="115919"/>
                  </a:lnTo>
                  <a:lnTo>
                    <a:pt x="77438" y="91630"/>
                  </a:lnTo>
                  <a:lnTo>
                    <a:pt x="77438" y="68199"/>
                  </a:lnTo>
                  <a:lnTo>
                    <a:pt x="334899" y="68199"/>
                  </a:lnTo>
                  <a:lnTo>
                    <a:pt x="334899" y="91630"/>
                  </a:ln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61" name="フリーフォーム: 図形 772">
              <a:extLst>
                <a:ext uri="{FF2B5EF4-FFF2-40B4-BE49-F238E27FC236}">
                  <a16:creationId xmlns:a16="http://schemas.microsoft.com/office/drawing/2014/main" id="{E54B185B-A717-4282-B14B-A57EC0B270A1}"/>
                </a:ext>
              </a:extLst>
            </p:cNvPr>
            <p:cNvSpPr/>
            <p:nvPr/>
          </p:nvSpPr>
          <p:spPr>
            <a:xfrm>
              <a:off x="7871405" y="2409050"/>
              <a:ext cx="71216" cy="8900"/>
            </a:xfrm>
            <a:custGeom>
              <a:avLst/>
              <a:gdLst>
                <a:gd name="connsiteX0" fmla="*/ 7144 w 152400"/>
                <a:gd name="connsiteY0" fmla="*/ 7144 h 19050"/>
                <a:gd name="connsiteX1" fmla="*/ 145351 w 152400"/>
                <a:gd name="connsiteY1" fmla="*/ 7144 h 19050"/>
                <a:gd name="connsiteX2" fmla="*/ 145351 w 152400"/>
                <a:gd name="connsiteY2" fmla="*/ 17526 h 19050"/>
                <a:gd name="connsiteX3" fmla="*/ 7144 w 152400"/>
                <a:gd name="connsiteY3" fmla="*/ 17526 h 19050"/>
              </a:gdLst>
              <a:ahLst/>
              <a:cxnLst>
                <a:cxn ang="0">
                  <a:pos x="connsiteX0" y="connsiteY0"/>
                </a:cxn>
                <a:cxn ang="0">
                  <a:pos x="connsiteX1" y="connsiteY1"/>
                </a:cxn>
                <a:cxn ang="0">
                  <a:pos x="connsiteX2" y="connsiteY2"/>
                </a:cxn>
                <a:cxn ang="0">
                  <a:pos x="connsiteX3" y="connsiteY3"/>
                </a:cxn>
              </a:cxnLst>
              <a:rect l="l" t="t" r="r" b="b"/>
              <a:pathLst>
                <a:path w="152400" h="19050">
                  <a:moveTo>
                    <a:pt x="7144" y="7144"/>
                  </a:moveTo>
                  <a:lnTo>
                    <a:pt x="145351" y="7144"/>
                  </a:lnTo>
                  <a:lnTo>
                    <a:pt x="145351" y="17526"/>
                  </a:lnTo>
                  <a:lnTo>
                    <a:pt x="7144" y="17526"/>
                  </a:ln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62" name="フリーフォーム: 図形 773">
              <a:extLst>
                <a:ext uri="{FF2B5EF4-FFF2-40B4-BE49-F238E27FC236}">
                  <a16:creationId xmlns:a16="http://schemas.microsoft.com/office/drawing/2014/main" id="{DDC4F704-52AD-467A-BC5B-5C8FD36EC423}"/>
                </a:ext>
              </a:extLst>
            </p:cNvPr>
            <p:cNvSpPr/>
            <p:nvPr/>
          </p:nvSpPr>
          <p:spPr>
            <a:xfrm>
              <a:off x="7842398" y="2073738"/>
              <a:ext cx="129078" cy="338268"/>
            </a:xfrm>
            <a:custGeom>
              <a:avLst/>
              <a:gdLst>
                <a:gd name="connsiteX0" fmla="*/ 164943 w 276225"/>
                <a:gd name="connsiteY0" fmla="*/ 266851 h 723900"/>
                <a:gd name="connsiteX1" fmla="*/ 269623 w 276225"/>
                <a:gd name="connsiteY1" fmla="*/ 138359 h 723900"/>
                <a:gd name="connsiteX2" fmla="*/ 229046 w 276225"/>
                <a:gd name="connsiteY2" fmla="*/ 43490 h 723900"/>
                <a:gd name="connsiteX3" fmla="*/ 132177 w 276225"/>
                <a:gd name="connsiteY3" fmla="*/ 7295 h 723900"/>
                <a:gd name="connsiteX4" fmla="*/ 7209 w 276225"/>
                <a:gd name="connsiteY4" fmla="*/ 134263 h 723900"/>
                <a:gd name="connsiteX5" fmla="*/ 111889 w 276225"/>
                <a:gd name="connsiteY5" fmla="*/ 266946 h 723900"/>
                <a:gd name="connsiteX6" fmla="*/ 122652 w 276225"/>
                <a:gd name="connsiteY6" fmla="*/ 269137 h 723900"/>
                <a:gd name="connsiteX7" fmla="*/ 122652 w 276225"/>
                <a:gd name="connsiteY7" fmla="*/ 702048 h 723900"/>
                <a:gd name="connsiteX8" fmla="*/ 69217 w 276225"/>
                <a:gd name="connsiteY8" fmla="*/ 702048 h 723900"/>
                <a:gd name="connsiteX9" fmla="*/ 69217 w 276225"/>
                <a:gd name="connsiteY9" fmla="*/ 724718 h 723900"/>
                <a:gd name="connsiteX10" fmla="*/ 207425 w 276225"/>
                <a:gd name="connsiteY10" fmla="*/ 724718 h 723900"/>
                <a:gd name="connsiteX11" fmla="*/ 207425 w 276225"/>
                <a:gd name="connsiteY11" fmla="*/ 702048 h 723900"/>
                <a:gd name="connsiteX12" fmla="*/ 154085 w 276225"/>
                <a:gd name="connsiteY12" fmla="*/ 702048 h 723900"/>
                <a:gd name="connsiteX13" fmla="*/ 154085 w 276225"/>
                <a:gd name="connsiteY13" fmla="*/ 269042 h 723900"/>
                <a:gd name="connsiteX14" fmla="*/ 164943 w 276225"/>
                <a:gd name="connsiteY14" fmla="*/ 266851 h 723900"/>
                <a:gd name="connsiteX15" fmla="*/ 138749 w 276225"/>
                <a:gd name="connsiteY15" fmla="*/ 242181 h 723900"/>
                <a:gd name="connsiteX16" fmla="*/ 31689 w 276225"/>
                <a:gd name="connsiteY16" fmla="*/ 135120 h 723900"/>
                <a:gd name="connsiteX17" fmla="*/ 138749 w 276225"/>
                <a:gd name="connsiteY17" fmla="*/ 28059 h 723900"/>
                <a:gd name="connsiteX18" fmla="*/ 245811 w 276225"/>
                <a:gd name="connsiteY18" fmla="*/ 135120 h 723900"/>
                <a:gd name="connsiteX19" fmla="*/ 138749 w 276225"/>
                <a:gd name="connsiteY19" fmla="*/ 242181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225" h="723900">
                  <a:moveTo>
                    <a:pt x="164943" y="266851"/>
                  </a:moveTo>
                  <a:cubicBezTo>
                    <a:pt x="225617" y="254373"/>
                    <a:pt x="269623" y="200366"/>
                    <a:pt x="269623" y="138359"/>
                  </a:cubicBezTo>
                  <a:cubicBezTo>
                    <a:pt x="269623" y="102164"/>
                    <a:pt x="255240" y="68445"/>
                    <a:pt x="229046" y="43490"/>
                  </a:cubicBezTo>
                  <a:cubicBezTo>
                    <a:pt x="202853" y="18534"/>
                    <a:pt x="168563" y="5580"/>
                    <a:pt x="132177" y="7295"/>
                  </a:cubicBezTo>
                  <a:cubicBezTo>
                    <a:pt x="64169" y="10438"/>
                    <a:pt x="9305" y="66159"/>
                    <a:pt x="7209" y="134263"/>
                  </a:cubicBezTo>
                  <a:cubicBezTo>
                    <a:pt x="5209" y="198271"/>
                    <a:pt x="49215" y="254087"/>
                    <a:pt x="111889" y="266946"/>
                  </a:cubicBezTo>
                  <a:lnTo>
                    <a:pt x="122652" y="269137"/>
                  </a:lnTo>
                  <a:lnTo>
                    <a:pt x="122652" y="702048"/>
                  </a:lnTo>
                  <a:lnTo>
                    <a:pt x="69217" y="702048"/>
                  </a:lnTo>
                  <a:lnTo>
                    <a:pt x="69217" y="724718"/>
                  </a:lnTo>
                  <a:lnTo>
                    <a:pt x="207425" y="724718"/>
                  </a:lnTo>
                  <a:lnTo>
                    <a:pt x="207425" y="702048"/>
                  </a:lnTo>
                  <a:lnTo>
                    <a:pt x="154085" y="702048"/>
                  </a:lnTo>
                  <a:lnTo>
                    <a:pt x="154085" y="269042"/>
                  </a:lnTo>
                  <a:lnTo>
                    <a:pt x="164943" y="266851"/>
                  </a:lnTo>
                  <a:close/>
                  <a:moveTo>
                    <a:pt x="138749" y="242181"/>
                  </a:moveTo>
                  <a:cubicBezTo>
                    <a:pt x="79599" y="242181"/>
                    <a:pt x="31689" y="194270"/>
                    <a:pt x="31689" y="135120"/>
                  </a:cubicBezTo>
                  <a:cubicBezTo>
                    <a:pt x="31689" y="75970"/>
                    <a:pt x="79599" y="28059"/>
                    <a:pt x="138749" y="28059"/>
                  </a:cubicBezTo>
                  <a:cubicBezTo>
                    <a:pt x="197900" y="28059"/>
                    <a:pt x="245811" y="75970"/>
                    <a:pt x="245811" y="135120"/>
                  </a:cubicBezTo>
                  <a:cubicBezTo>
                    <a:pt x="245811" y="194270"/>
                    <a:pt x="197900" y="242181"/>
                    <a:pt x="138749" y="242181"/>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63" name="フリーフォーム: 図形 774">
              <a:extLst>
                <a:ext uri="{FF2B5EF4-FFF2-40B4-BE49-F238E27FC236}">
                  <a16:creationId xmlns:a16="http://schemas.microsoft.com/office/drawing/2014/main" id="{96093ED5-13E6-4787-8453-B3B8BB3C0775}"/>
                </a:ext>
              </a:extLst>
            </p:cNvPr>
            <p:cNvSpPr/>
            <p:nvPr/>
          </p:nvSpPr>
          <p:spPr>
            <a:xfrm>
              <a:off x="7897220" y="2090768"/>
              <a:ext cx="17803" cy="48960"/>
            </a:xfrm>
            <a:custGeom>
              <a:avLst/>
              <a:gdLst>
                <a:gd name="connsiteX0" fmla="*/ 20669 w 38100"/>
                <a:gd name="connsiteY0" fmla="*/ 105727 h 104775"/>
                <a:gd name="connsiteX1" fmla="*/ 7144 w 38100"/>
                <a:gd name="connsiteY1" fmla="*/ 92202 h 104775"/>
                <a:gd name="connsiteX2" fmla="*/ 7144 w 38100"/>
                <a:gd name="connsiteY2" fmla="*/ 20669 h 104775"/>
                <a:gd name="connsiteX3" fmla="*/ 20669 w 38100"/>
                <a:gd name="connsiteY3" fmla="*/ 7144 h 104775"/>
                <a:gd name="connsiteX4" fmla="*/ 34195 w 38100"/>
                <a:gd name="connsiteY4" fmla="*/ 20669 h 104775"/>
                <a:gd name="connsiteX5" fmla="*/ 34195 w 38100"/>
                <a:gd name="connsiteY5" fmla="*/ 92202 h 104775"/>
                <a:gd name="connsiteX6" fmla="*/ 20669 w 38100"/>
                <a:gd name="connsiteY6" fmla="*/ 105727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104775">
                  <a:moveTo>
                    <a:pt x="20669" y="105727"/>
                  </a:moveTo>
                  <a:cubicBezTo>
                    <a:pt x="13240" y="105727"/>
                    <a:pt x="7144" y="99727"/>
                    <a:pt x="7144" y="92202"/>
                  </a:cubicBezTo>
                  <a:lnTo>
                    <a:pt x="7144" y="20669"/>
                  </a:lnTo>
                  <a:cubicBezTo>
                    <a:pt x="7144" y="13240"/>
                    <a:pt x="13145" y="7144"/>
                    <a:pt x="20669" y="7144"/>
                  </a:cubicBezTo>
                  <a:cubicBezTo>
                    <a:pt x="28194" y="7144"/>
                    <a:pt x="34195" y="13144"/>
                    <a:pt x="34195" y="20669"/>
                  </a:cubicBezTo>
                  <a:lnTo>
                    <a:pt x="34195" y="92202"/>
                  </a:lnTo>
                  <a:cubicBezTo>
                    <a:pt x="34195" y="99631"/>
                    <a:pt x="28099" y="105727"/>
                    <a:pt x="20669" y="105727"/>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64" name="フリーフォーム: 図形 775">
              <a:extLst>
                <a:ext uri="{FF2B5EF4-FFF2-40B4-BE49-F238E27FC236}">
                  <a16:creationId xmlns:a16="http://schemas.microsoft.com/office/drawing/2014/main" id="{90B1FA87-1A93-4459-A5F1-191604599384}"/>
                </a:ext>
              </a:extLst>
            </p:cNvPr>
            <p:cNvSpPr/>
            <p:nvPr/>
          </p:nvSpPr>
          <p:spPr>
            <a:xfrm>
              <a:off x="7897443" y="2124194"/>
              <a:ext cx="48960" cy="17803"/>
            </a:xfrm>
            <a:custGeom>
              <a:avLst/>
              <a:gdLst>
                <a:gd name="connsiteX0" fmla="*/ 92202 w 104775"/>
                <a:gd name="connsiteY0" fmla="*/ 34195 h 38100"/>
                <a:gd name="connsiteX1" fmla="*/ 20669 w 104775"/>
                <a:gd name="connsiteY1" fmla="*/ 34195 h 38100"/>
                <a:gd name="connsiteX2" fmla="*/ 7144 w 104775"/>
                <a:gd name="connsiteY2" fmla="*/ 20669 h 38100"/>
                <a:gd name="connsiteX3" fmla="*/ 20669 w 104775"/>
                <a:gd name="connsiteY3" fmla="*/ 7144 h 38100"/>
                <a:gd name="connsiteX4" fmla="*/ 92202 w 104775"/>
                <a:gd name="connsiteY4" fmla="*/ 7144 h 38100"/>
                <a:gd name="connsiteX5" fmla="*/ 105728 w 104775"/>
                <a:gd name="connsiteY5" fmla="*/ 20669 h 38100"/>
                <a:gd name="connsiteX6" fmla="*/ 92202 w 104775"/>
                <a:gd name="connsiteY6" fmla="*/ 3419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5" h="38100">
                  <a:moveTo>
                    <a:pt x="92202" y="34195"/>
                  </a:moveTo>
                  <a:lnTo>
                    <a:pt x="20669" y="34195"/>
                  </a:lnTo>
                  <a:cubicBezTo>
                    <a:pt x="13240" y="34195"/>
                    <a:pt x="7144" y="28194"/>
                    <a:pt x="7144" y="20669"/>
                  </a:cubicBezTo>
                  <a:cubicBezTo>
                    <a:pt x="7144" y="13145"/>
                    <a:pt x="13145" y="7144"/>
                    <a:pt x="20669" y="7144"/>
                  </a:cubicBezTo>
                  <a:lnTo>
                    <a:pt x="92202" y="7144"/>
                  </a:lnTo>
                  <a:cubicBezTo>
                    <a:pt x="99632" y="7144"/>
                    <a:pt x="105728" y="13145"/>
                    <a:pt x="105728" y="20669"/>
                  </a:cubicBezTo>
                  <a:cubicBezTo>
                    <a:pt x="105728" y="28194"/>
                    <a:pt x="99727" y="34195"/>
                    <a:pt x="92202" y="34195"/>
                  </a:cubicBez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65" name="フリーフォーム: 図形 776">
              <a:extLst>
                <a:ext uri="{FF2B5EF4-FFF2-40B4-BE49-F238E27FC236}">
                  <a16:creationId xmlns:a16="http://schemas.microsoft.com/office/drawing/2014/main" id="{490B5DC9-F1E1-4958-AD3E-839DAE38DD0C}"/>
                </a:ext>
              </a:extLst>
            </p:cNvPr>
            <p:cNvSpPr/>
            <p:nvPr/>
          </p:nvSpPr>
          <p:spPr>
            <a:xfrm>
              <a:off x="7409661" y="2308193"/>
              <a:ext cx="4452" cy="8900"/>
            </a:xfrm>
            <a:custGeom>
              <a:avLst/>
              <a:gdLst>
                <a:gd name="connsiteX0" fmla="*/ 8382 w 9525"/>
                <a:gd name="connsiteY0" fmla="*/ 16478 h 19050"/>
                <a:gd name="connsiteX1" fmla="*/ 8382 w 9525"/>
                <a:gd name="connsiteY1" fmla="*/ 7144 h 19050"/>
                <a:gd name="connsiteX2" fmla="*/ 7144 w 9525"/>
                <a:gd name="connsiteY2" fmla="*/ 7525 h 19050"/>
              </a:gdLst>
              <a:ahLst/>
              <a:cxnLst>
                <a:cxn ang="0">
                  <a:pos x="connsiteX0" y="connsiteY0"/>
                </a:cxn>
                <a:cxn ang="0">
                  <a:pos x="connsiteX1" y="connsiteY1"/>
                </a:cxn>
                <a:cxn ang="0">
                  <a:pos x="connsiteX2" y="connsiteY2"/>
                </a:cxn>
              </a:cxnLst>
              <a:rect l="l" t="t" r="r" b="b"/>
              <a:pathLst>
                <a:path w="9525" h="19050">
                  <a:moveTo>
                    <a:pt x="8382" y="16478"/>
                  </a:moveTo>
                  <a:lnTo>
                    <a:pt x="8382" y="7144"/>
                  </a:lnTo>
                  <a:lnTo>
                    <a:pt x="7144" y="7525"/>
                  </a:ln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66" name="フリーフォーム: 図形 777">
              <a:extLst>
                <a:ext uri="{FF2B5EF4-FFF2-40B4-BE49-F238E27FC236}">
                  <a16:creationId xmlns:a16="http://schemas.microsoft.com/office/drawing/2014/main" id="{C1B9052D-3F7E-4166-87E0-D6ABEC7E5DA1}"/>
                </a:ext>
              </a:extLst>
            </p:cNvPr>
            <p:cNvSpPr/>
            <p:nvPr/>
          </p:nvSpPr>
          <p:spPr>
            <a:xfrm>
              <a:off x="7409661" y="2308193"/>
              <a:ext cx="4452" cy="8900"/>
            </a:xfrm>
            <a:custGeom>
              <a:avLst/>
              <a:gdLst>
                <a:gd name="connsiteX0" fmla="*/ 8382 w 9525"/>
                <a:gd name="connsiteY0" fmla="*/ 7144 h 19050"/>
                <a:gd name="connsiteX1" fmla="*/ 7144 w 9525"/>
                <a:gd name="connsiteY1" fmla="*/ 7525 h 19050"/>
                <a:gd name="connsiteX2" fmla="*/ 8382 w 9525"/>
                <a:gd name="connsiteY2" fmla="*/ 16478 h 19050"/>
              </a:gdLst>
              <a:ahLst/>
              <a:cxnLst>
                <a:cxn ang="0">
                  <a:pos x="connsiteX0" y="connsiteY0"/>
                </a:cxn>
                <a:cxn ang="0">
                  <a:pos x="connsiteX1" y="connsiteY1"/>
                </a:cxn>
                <a:cxn ang="0">
                  <a:pos x="connsiteX2" y="connsiteY2"/>
                </a:cxn>
              </a:cxnLst>
              <a:rect l="l" t="t" r="r" b="b"/>
              <a:pathLst>
                <a:path w="9525" h="19050">
                  <a:moveTo>
                    <a:pt x="8382" y="7144"/>
                  </a:moveTo>
                  <a:lnTo>
                    <a:pt x="7144" y="7525"/>
                  </a:lnTo>
                  <a:lnTo>
                    <a:pt x="8382" y="16478"/>
                  </a:ln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67" name="フリーフォーム: 図形 778">
              <a:extLst>
                <a:ext uri="{FF2B5EF4-FFF2-40B4-BE49-F238E27FC236}">
                  <a16:creationId xmlns:a16="http://schemas.microsoft.com/office/drawing/2014/main" id="{869DC1B8-E789-4B71-9A8E-D2CD36C1F479}"/>
                </a:ext>
              </a:extLst>
            </p:cNvPr>
            <p:cNvSpPr/>
            <p:nvPr/>
          </p:nvSpPr>
          <p:spPr>
            <a:xfrm>
              <a:off x="7264760" y="2072118"/>
              <a:ext cx="284862" cy="351623"/>
            </a:xfrm>
            <a:custGeom>
              <a:avLst/>
              <a:gdLst>
                <a:gd name="connsiteX0" fmla="*/ 529642 w 609600"/>
                <a:gd name="connsiteY0" fmla="*/ 279940 h 752475"/>
                <a:gd name="connsiteX1" fmla="*/ 531166 w 609600"/>
                <a:gd name="connsiteY1" fmla="*/ 260604 h 752475"/>
                <a:gd name="connsiteX2" fmla="*/ 446203 w 609600"/>
                <a:gd name="connsiteY2" fmla="*/ 134017 h 752475"/>
                <a:gd name="connsiteX3" fmla="*/ 426391 w 609600"/>
                <a:gd name="connsiteY3" fmla="*/ 72485 h 752475"/>
                <a:gd name="connsiteX4" fmla="*/ 318473 w 609600"/>
                <a:gd name="connsiteY4" fmla="*/ 7429 h 752475"/>
                <a:gd name="connsiteX5" fmla="*/ 309900 w 609600"/>
                <a:gd name="connsiteY5" fmla="*/ 7144 h 752475"/>
                <a:gd name="connsiteX6" fmla="*/ 173407 w 609600"/>
                <a:gd name="connsiteY6" fmla="*/ 137541 h 752475"/>
                <a:gd name="connsiteX7" fmla="*/ 96159 w 609600"/>
                <a:gd name="connsiteY7" fmla="*/ 260604 h 752475"/>
                <a:gd name="connsiteX8" fmla="*/ 96826 w 609600"/>
                <a:gd name="connsiteY8" fmla="*/ 273082 h 752475"/>
                <a:gd name="connsiteX9" fmla="*/ 8243 w 609600"/>
                <a:gd name="connsiteY9" fmla="*/ 419100 h 752475"/>
                <a:gd name="connsiteX10" fmla="*/ 131402 w 609600"/>
                <a:gd name="connsiteY10" fmla="*/ 537591 h 752475"/>
                <a:gd name="connsiteX11" fmla="*/ 224556 w 609600"/>
                <a:gd name="connsiteY11" fmla="*/ 511588 h 752475"/>
                <a:gd name="connsiteX12" fmla="*/ 268085 w 609600"/>
                <a:gd name="connsiteY12" fmla="*/ 532829 h 752475"/>
                <a:gd name="connsiteX13" fmla="*/ 233414 w 609600"/>
                <a:gd name="connsiteY13" fmla="*/ 746951 h 752475"/>
                <a:gd name="connsiteX14" fmla="*/ 238939 w 609600"/>
                <a:gd name="connsiteY14" fmla="*/ 753428 h 752475"/>
                <a:gd name="connsiteX15" fmla="*/ 371813 w 609600"/>
                <a:gd name="connsiteY15" fmla="*/ 753428 h 752475"/>
                <a:gd name="connsiteX16" fmla="*/ 377337 w 609600"/>
                <a:gd name="connsiteY16" fmla="*/ 747046 h 752475"/>
                <a:gd name="connsiteX17" fmla="*/ 374765 w 609600"/>
                <a:gd name="connsiteY17" fmla="*/ 728472 h 752475"/>
                <a:gd name="connsiteX18" fmla="*/ 347143 w 609600"/>
                <a:gd name="connsiteY18" fmla="*/ 531590 h 752475"/>
                <a:gd name="connsiteX19" fmla="*/ 386100 w 609600"/>
                <a:gd name="connsiteY19" fmla="*/ 511683 h 752475"/>
                <a:gd name="connsiteX20" fmla="*/ 426486 w 609600"/>
                <a:gd name="connsiteY20" fmla="*/ 531971 h 752475"/>
                <a:gd name="connsiteX21" fmla="*/ 479445 w 609600"/>
                <a:gd name="connsiteY21" fmla="*/ 537591 h 752475"/>
                <a:gd name="connsiteX22" fmla="*/ 602984 w 609600"/>
                <a:gd name="connsiteY22" fmla="*/ 415195 h 752475"/>
                <a:gd name="connsiteX23" fmla="*/ 529642 w 609600"/>
                <a:gd name="connsiteY23" fmla="*/ 279940 h 752475"/>
                <a:gd name="connsiteX24" fmla="*/ 318473 w 609600"/>
                <a:gd name="connsiteY24" fmla="*/ 512350 h 752475"/>
                <a:gd name="connsiteX25" fmla="*/ 318473 w 609600"/>
                <a:gd name="connsiteY25" fmla="*/ 521684 h 752475"/>
                <a:gd name="connsiteX26" fmla="*/ 317234 w 609600"/>
                <a:gd name="connsiteY26" fmla="*/ 512731 h 752475"/>
                <a:gd name="connsiteX27" fmla="*/ 318473 w 609600"/>
                <a:gd name="connsiteY27" fmla="*/ 512350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09600" h="752475">
                  <a:moveTo>
                    <a:pt x="529642" y="279940"/>
                  </a:moveTo>
                  <a:cubicBezTo>
                    <a:pt x="530499" y="273558"/>
                    <a:pt x="531166" y="267176"/>
                    <a:pt x="531166" y="260604"/>
                  </a:cubicBezTo>
                  <a:cubicBezTo>
                    <a:pt x="531166" y="203454"/>
                    <a:pt x="496019" y="154496"/>
                    <a:pt x="446203" y="134017"/>
                  </a:cubicBezTo>
                  <a:cubicBezTo>
                    <a:pt x="444584" y="111538"/>
                    <a:pt x="437535" y="90583"/>
                    <a:pt x="426391" y="72485"/>
                  </a:cubicBezTo>
                  <a:cubicBezTo>
                    <a:pt x="403817" y="35623"/>
                    <a:pt x="364193" y="10287"/>
                    <a:pt x="318473" y="7429"/>
                  </a:cubicBezTo>
                  <a:cubicBezTo>
                    <a:pt x="315615" y="7239"/>
                    <a:pt x="312853" y="7144"/>
                    <a:pt x="309900" y="7144"/>
                  </a:cubicBezTo>
                  <a:cubicBezTo>
                    <a:pt x="236558" y="7144"/>
                    <a:pt x="176836" y="64960"/>
                    <a:pt x="173407" y="137541"/>
                  </a:cubicBezTo>
                  <a:cubicBezTo>
                    <a:pt x="127687" y="159639"/>
                    <a:pt x="96159" y="206407"/>
                    <a:pt x="96159" y="260604"/>
                  </a:cubicBezTo>
                  <a:cubicBezTo>
                    <a:pt x="96159" y="264795"/>
                    <a:pt x="96445" y="268986"/>
                    <a:pt x="96826" y="273082"/>
                  </a:cubicBezTo>
                  <a:cubicBezTo>
                    <a:pt x="39390" y="294227"/>
                    <a:pt x="-43" y="352615"/>
                    <a:pt x="8243" y="419100"/>
                  </a:cubicBezTo>
                  <a:cubicBezTo>
                    <a:pt x="16149" y="481965"/>
                    <a:pt x="68346" y="531971"/>
                    <a:pt x="131402" y="537591"/>
                  </a:cubicBezTo>
                  <a:cubicBezTo>
                    <a:pt x="166454" y="540734"/>
                    <a:pt x="198839" y="530447"/>
                    <a:pt x="224556" y="511588"/>
                  </a:cubicBezTo>
                  <a:cubicBezTo>
                    <a:pt x="237510" y="521113"/>
                    <a:pt x="252179" y="528257"/>
                    <a:pt x="268085" y="532829"/>
                  </a:cubicBezTo>
                  <a:lnTo>
                    <a:pt x="233414" y="746951"/>
                  </a:lnTo>
                  <a:cubicBezTo>
                    <a:pt x="232843" y="750380"/>
                    <a:pt x="235510" y="753428"/>
                    <a:pt x="238939" y="753428"/>
                  </a:cubicBezTo>
                  <a:lnTo>
                    <a:pt x="371813" y="753428"/>
                  </a:lnTo>
                  <a:cubicBezTo>
                    <a:pt x="375242" y="753428"/>
                    <a:pt x="377813" y="750475"/>
                    <a:pt x="377337" y="747046"/>
                  </a:cubicBezTo>
                  <a:lnTo>
                    <a:pt x="374765" y="728472"/>
                  </a:lnTo>
                  <a:lnTo>
                    <a:pt x="347143" y="531590"/>
                  </a:lnTo>
                  <a:cubicBezTo>
                    <a:pt x="361240" y="527018"/>
                    <a:pt x="374384" y="520256"/>
                    <a:pt x="386100" y="511683"/>
                  </a:cubicBezTo>
                  <a:cubicBezTo>
                    <a:pt x="398197" y="520541"/>
                    <a:pt x="411818" y="527399"/>
                    <a:pt x="426486" y="531971"/>
                  </a:cubicBezTo>
                  <a:cubicBezTo>
                    <a:pt x="442964" y="537115"/>
                    <a:pt x="460871" y="539306"/>
                    <a:pt x="479445" y="537591"/>
                  </a:cubicBezTo>
                  <a:cubicBezTo>
                    <a:pt x="543929" y="531781"/>
                    <a:pt x="596603" y="479679"/>
                    <a:pt x="602984" y="415195"/>
                  </a:cubicBezTo>
                  <a:cubicBezTo>
                    <a:pt x="608604" y="356521"/>
                    <a:pt x="577362" y="304610"/>
                    <a:pt x="529642" y="279940"/>
                  </a:cubicBezTo>
                  <a:close/>
                  <a:moveTo>
                    <a:pt x="318473" y="512350"/>
                  </a:moveTo>
                  <a:lnTo>
                    <a:pt x="318473" y="521684"/>
                  </a:lnTo>
                  <a:lnTo>
                    <a:pt x="317234" y="512731"/>
                  </a:lnTo>
                  <a:lnTo>
                    <a:pt x="318473" y="512350"/>
                  </a:ln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Meiryo UI"/>
                <a:ea typeface="Meiryo UI"/>
                <a:cs typeface="+mn-cs"/>
              </a:endParaRPr>
            </a:p>
          </p:txBody>
        </p:sp>
        <p:sp>
          <p:nvSpPr>
            <p:cNvPr id="868" name="フリーフォーム: 図形 845">
              <a:extLst>
                <a:ext uri="{FF2B5EF4-FFF2-40B4-BE49-F238E27FC236}">
                  <a16:creationId xmlns:a16="http://schemas.microsoft.com/office/drawing/2014/main" id="{179D5F3B-A289-4D93-AAA8-C86CBDCD4498}"/>
                </a:ext>
              </a:extLst>
            </p:cNvPr>
            <p:cNvSpPr/>
            <p:nvPr/>
          </p:nvSpPr>
          <p:spPr>
            <a:xfrm>
              <a:off x="7339737" y="1758328"/>
              <a:ext cx="752209" cy="654283"/>
            </a:xfrm>
            <a:custGeom>
              <a:avLst/>
              <a:gdLst>
                <a:gd name="connsiteX0" fmla="*/ 1604304 w 1609725"/>
                <a:gd name="connsiteY0" fmla="*/ 218599 h 1400175"/>
                <a:gd name="connsiteX1" fmla="*/ 816206 w 1609725"/>
                <a:gd name="connsiteY1" fmla="*/ 7144 h 1400175"/>
                <a:gd name="connsiteX2" fmla="*/ 14201 w 1609725"/>
                <a:gd name="connsiteY2" fmla="*/ 239554 h 1400175"/>
                <a:gd name="connsiteX3" fmla="*/ 10486 w 1609725"/>
                <a:gd name="connsiteY3" fmla="*/ 263081 h 1400175"/>
                <a:gd name="connsiteX4" fmla="*/ 72303 w 1609725"/>
                <a:gd name="connsiteY4" fmla="*/ 344424 h 1400175"/>
                <a:gd name="connsiteX5" fmla="*/ 94592 w 1609725"/>
                <a:gd name="connsiteY5" fmla="*/ 348139 h 1400175"/>
                <a:gd name="connsiteX6" fmla="*/ 158028 w 1609725"/>
                <a:gd name="connsiteY6" fmla="*/ 309372 h 1400175"/>
                <a:gd name="connsiteX7" fmla="*/ 158028 w 1609725"/>
                <a:gd name="connsiteY7" fmla="*/ 612458 h 1400175"/>
                <a:gd name="connsiteX8" fmla="*/ 158028 w 1609725"/>
                <a:gd name="connsiteY8" fmla="*/ 612458 h 1400175"/>
                <a:gd name="connsiteX9" fmla="*/ 158028 w 1609725"/>
                <a:gd name="connsiteY9" fmla="*/ 651891 h 1400175"/>
                <a:gd name="connsiteX10" fmla="*/ 288997 w 1609725"/>
                <a:gd name="connsiteY10" fmla="*/ 729806 h 1400175"/>
                <a:gd name="connsiteX11" fmla="*/ 310714 w 1609725"/>
                <a:gd name="connsiteY11" fmla="*/ 787337 h 1400175"/>
                <a:gd name="connsiteX12" fmla="*/ 397772 w 1609725"/>
                <a:gd name="connsiteY12" fmla="*/ 932021 h 1400175"/>
                <a:gd name="connsiteX13" fmla="*/ 397677 w 1609725"/>
                <a:gd name="connsiteY13" fmla="*/ 936879 h 1400175"/>
                <a:gd name="connsiteX14" fmla="*/ 469305 w 1609725"/>
                <a:gd name="connsiteY14" fmla="*/ 1089184 h 1400175"/>
                <a:gd name="connsiteX15" fmla="*/ 321382 w 1609725"/>
                <a:gd name="connsiteY15" fmla="*/ 1235869 h 1400175"/>
                <a:gd name="connsiteX16" fmla="*/ 257945 w 1609725"/>
                <a:gd name="connsiteY16" fmla="*/ 1229106 h 1400175"/>
                <a:gd name="connsiteX17" fmla="*/ 225656 w 1609725"/>
                <a:gd name="connsiteY17" fmla="*/ 1215104 h 1400175"/>
                <a:gd name="connsiteX18" fmla="*/ 216321 w 1609725"/>
                <a:gd name="connsiteY18" fmla="*/ 1219962 h 1400175"/>
                <a:gd name="connsiteX19" fmla="*/ 241562 w 1609725"/>
                <a:gd name="connsiteY19" fmla="*/ 1399794 h 1400175"/>
                <a:gd name="connsiteX20" fmla="*/ 727337 w 1609725"/>
                <a:gd name="connsiteY20" fmla="*/ 1399794 h 1400175"/>
                <a:gd name="connsiteX21" fmla="*/ 727337 w 1609725"/>
                <a:gd name="connsiteY21" fmla="*/ 1399604 h 1400175"/>
                <a:gd name="connsiteX22" fmla="*/ 1117958 w 1609725"/>
                <a:gd name="connsiteY22" fmla="*/ 1399508 h 1400175"/>
                <a:gd name="connsiteX23" fmla="*/ 1117958 w 1609725"/>
                <a:gd name="connsiteY23" fmla="*/ 1376077 h 1400175"/>
                <a:gd name="connsiteX24" fmla="*/ 1144247 w 1609725"/>
                <a:gd name="connsiteY24" fmla="*/ 1349788 h 1400175"/>
                <a:gd name="connsiteX25" fmla="*/ 1171393 w 1609725"/>
                <a:gd name="connsiteY25" fmla="*/ 1349788 h 1400175"/>
                <a:gd name="connsiteX26" fmla="*/ 1171393 w 1609725"/>
                <a:gd name="connsiteY26" fmla="*/ 965549 h 1400175"/>
                <a:gd name="connsiteX27" fmla="*/ 1055950 w 1609725"/>
                <a:gd name="connsiteY27" fmla="*/ 808196 h 1400175"/>
                <a:gd name="connsiteX28" fmla="*/ 1206636 w 1609725"/>
                <a:gd name="connsiteY28" fmla="*/ 655130 h 1400175"/>
                <a:gd name="connsiteX29" fmla="*/ 1323317 w 1609725"/>
                <a:gd name="connsiteY29" fmla="*/ 698754 h 1400175"/>
                <a:gd name="connsiteX30" fmla="*/ 1372275 w 1609725"/>
                <a:gd name="connsiteY30" fmla="*/ 813149 h 1400175"/>
                <a:gd name="connsiteX31" fmla="*/ 1256832 w 1609725"/>
                <a:gd name="connsiteY31" fmla="*/ 965549 h 1400175"/>
                <a:gd name="connsiteX32" fmla="*/ 1256832 w 1609725"/>
                <a:gd name="connsiteY32" fmla="*/ 1349883 h 1400175"/>
                <a:gd name="connsiteX33" fmla="*/ 1283978 w 1609725"/>
                <a:gd name="connsiteY33" fmla="*/ 1349883 h 1400175"/>
                <a:gd name="connsiteX34" fmla="*/ 1310267 w 1609725"/>
                <a:gd name="connsiteY34" fmla="*/ 1376172 h 1400175"/>
                <a:gd name="connsiteX35" fmla="*/ 1310267 w 1609725"/>
                <a:gd name="connsiteY35" fmla="*/ 1399604 h 1400175"/>
                <a:gd name="connsiteX36" fmla="*/ 1480574 w 1609725"/>
                <a:gd name="connsiteY36" fmla="*/ 1399604 h 1400175"/>
                <a:gd name="connsiteX37" fmla="*/ 1480574 w 1609725"/>
                <a:gd name="connsiteY37" fmla="*/ 302419 h 1400175"/>
                <a:gd name="connsiteX38" fmla="*/ 1526675 w 1609725"/>
                <a:gd name="connsiteY38" fmla="*/ 329375 h 1400175"/>
                <a:gd name="connsiteX39" fmla="*/ 1548773 w 1609725"/>
                <a:gd name="connsiteY39" fmla="*/ 324993 h 1400175"/>
                <a:gd name="connsiteX40" fmla="*/ 1608590 w 1609725"/>
                <a:gd name="connsiteY40" fmla="*/ 242126 h 1400175"/>
                <a:gd name="connsiteX41" fmla="*/ 1604304 w 1609725"/>
                <a:gd name="connsiteY41" fmla="*/ 218599 h 1400175"/>
                <a:gd name="connsiteX42" fmla="*/ 762389 w 1609725"/>
                <a:gd name="connsiteY42" fmla="*/ 419386 h 1400175"/>
                <a:gd name="connsiteX43" fmla="*/ 778391 w 1609725"/>
                <a:gd name="connsiteY43" fmla="*/ 403384 h 1400175"/>
                <a:gd name="connsiteX44" fmla="*/ 922600 w 1609725"/>
                <a:gd name="connsiteY44" fmla="*/ 403384 h 1400175"/>
                <a:gd name="connsiteX45" fmla="*/ 938602 w 1609725"/>
                <a:gd name="connsiteY45" fmla="*/ 419386 h 1400175"/>
                <a:gd name="connsiteX46" fmla="*/ 938602 w 1609725"/>
                <a:gd name="connsiteY46" fmla="*/ 567976 h 1400175"/>
                <a:gd name="connsiteX47" fmla="*/ 922600 w 1609725"/>
                <a:gd name="connsiteY47" fmla="*/ 583978 h 1400175"/>
                <a:gd name="connsiteX48" fmla="*/ 778391 w 1609725"/>
                <a:gd name="connsiteY48" fmla="*/ 583978 h 1400175"/>
                <a:gd name="connsiteX49" fmla="*/ 762389 w 1609725"/>
                <a:gd name="connsiteY49" fmla="*/ 567976 h 1400175"/>
                <a:gd name="connsiteX50" fmla="*/ 762389 w 1609725"/>
                <a:gd name="connsiteY50" fmla="*/ 419386 h 1400175"/>
                <a:gd name="connsiteX51" fmla="*/ 719813 w 1609725"/>
                <a:gd name="connsiteY51" fmla="*/ 716566 h 1400175"/>
                <a:gd name="connsiteX52" fmla="*/ 735815 w 1609725"/>
                <a:gd name="connsiteY52" fmla="*/ 700564 h 1400175"/>
                <a:gd name="connsiteX53" fmla="*/ 880023 w 1609725"/>
                <a:gd name="connsiteY53" fmla="*/ 700564 h 1400175"/>
                <a:gd name="connsiteX54" fmla="*/ 896025 w 1609725"/>
                <a:gd name="connsiteY54" fmla="*/ 716566 h 1400175"/>
                <a:gd name="connsiteX55" fmla="*/ 896025 w 1609725"/>
                <a:gd name="connsiteY55" fmla="*/ 865156 h 1400175"/>
                <a:gd name="connsiteX56" fmla="*/ 880023 w 1609725"/>
                <a:gd name="connsiteY56" fmla="*/ 881158 h 1400175"/>
                <a:gd name="connsiteX57" fmla="*/ 735815 w 1609725"/>
                <a:gd name="connsiteY57" fmla="*/ 881158 h 1400175"/>
                <a:gd name="connsiteX58" fmla="*/ 719813 w 1609725"/>
                <a:gd name="connsiteY58" fmla="*/ 865156 h 1400175"/>
                <a:gd name="connsiteX59" fmla="*/ 719813 w 1609725"/>
                <a:gd name="connsiteY59" fmla="*/ 716566 h 1400175"/>
                <a:gd name="connsiteX60" fmla="*/ 507786 w 1609725"/>
                <a:gd name="connsiteY60" fmla="*/ 419386 h 1400175"/>
                <a:gd name="connsiteX61" fmla="*/ 523788 w 1609725"/>
                <a:gd name="connsiteY61" fmla="*/ 403384 h 1400175"/>
                <a:gd name="connsiteX62" fmla="*/ 667997 w 1609725"/>
                <a:gd name="connsiteY62" fmla="*/ 403384 h 1400175"/>
                <a:gd name="connsiteX63" fmla="*/ 683999 w 1609725"/>
                <a:gd name="connsiteY63" fmla="*/ 419386 h 1400175"/>
                <a:gd name="connsiteX64" fmla="*/ 683999 w 1609725"/>
                <a:gd name="connsiteY64" fmla="*/ 567976 h 1400175"/>
                <a:gd name="connsiteX65" fmla="*/ 667997 w 1609725"/>
                <a:gd name="connsiteY65" fmla="*/ 583978 h 1400175"/>
                <a:gd name="connsiteX66" fmla="*/ 523788 w 1609725"/>
                <a:gd name="connsiteY66" fmla="*/ 583978 h 1400175"/>
                <a:gd name="connsiteX67" fmla="*/ 507786 w 1609725"/>
                <a:gd name="connsiteY67" fmla="*/ 567976 h 1400175"/>
                <a:gd name="connsiteX68" fmla="*/ 507786 w 1609725"/>
                <a:gd name="connsiteY68" fmla="*/ 419386 h 1400175"/>
                <a:gd name="connsiteX69" fmla="*/ 426633 w 1609725"/>
                <a:gd name="connsiteY69" fmla="*/ 567690 h 1400175"/>
                <a:gd name="connsiteX70" fmla="*/ 407678 w 1609725"/>
                <a:gd name="connsiteY70" fmla="*/ 586550 h 1400175"/>
                <a:gd name="connsiteX71" fmla="*/ 269852 w 1609725"/>
                <a:gd name="connsiteY71" fmla="*/ 586550 h 1400175"/>
                <a:gd name="connsiteX72" fmla="*/ 250992 w 1609725"/>
                <a:gd name="connsiteY72" fmla="*/ 567690 h 1400175"/>
                <a:gd name="connsiteX73" fmla="*/ 250992 w 1609725"/>
                <a:gd name="connsiteY73" fmla="*/ 422148 h 1400175"/>
                <a:gd name="connsiteX74" fmla="*/ 269852 w 1609725"/>
                <a:gd name="connsiteY74" fmla="*/ 403193 h 1400175"/>
                <a:gd name="connsiteX75" fmla="*/ 407678 w 1609725"/>
                <a:gd name="connsiteY75" fmla="*/ 403193 h 1400175"/>
                <a:gd name="connsiteX76" fmla="*/ 426633 w 1609725"/>
                <a:gd name="connsiteY76" fmla="*/ 422148 h 1400175"/>
                <a:gd name="connsiteX77" fmla="*/ 426633 w 1609725"/>
                <a:gd name="connsiteY77" fmla="*/ 567690 h 1400175"/>
                <a:gd name="connsiteX78" fmla="*/ 465209 w 1609725"/>
                <a:gd name="connsiteY78" fmla="*/ 865251 h 1400175"/>
                <a:gd name="connsiteX79" fmla="*/ 465209 w 1609725"/>
                <a:gd name="connsiteY79" fmla="*/ 716661 h 1400175"/>
                <a:gd name="connsiteX80" fmla="*/ 481211 w 1609725"/>
                <a:gd name="connsiteY80" fmla="*/ 700659 h 1400175"/>
                <a:gd name="connsiteX81" fmla="*/ 625420 w 1609725"/>
                <a:gd name="connsiteY81" fmla="*/ 700659 h 1400175"/>
                <a:gd name="connsiteX82" fmla="*/ 641422 w 1609725"/>
                <a:gd name="connsiteY82" fmla="*/ 716661 h 1400175"/>
                <a:gd name="connsiteX83" fmla="*/ 641422 w 1609725"/>
                <a:gd name="connsiteY83" fmla="*/ 865251 h 1400175"/>
                <a:gd name="connsiteX84" fmla="*/ 625420 w 1609725"/>
                <a:gd name="connsiteY84" fmla="*/ 881253 h 1400175"/>
                <a:gd name="connsiteX85" fmla="*/ 481211 w 1609725"/>
                <a:gd name="connsiteY85" fmla="*/ 881253 h 1400175"/>
                <a:gd name="connsiteX86" fmla="*/ 465209 w 1609725"/>
                <a:gd name="connsiteY86" fmla="*/ 865251 h 1400175"/>
                <a:gd name="connsiteX87" fmla="*/ 790869 w 1609725"/>
                <a:gd name="connsiteY87" fmla="*/ 1173194 h 1400175"/>
                <a:gd name="connsiteX88" fmla="*/ 771914 w 1609725"/>
                <a:gd name="connsiteY88" fmla="*/ 1192054 h 1400175"/>
                <a:gd name="connsiteX89" fmla="*/ 634088 w 1609725"/>
                <a:gd name="connsiteY89" fmla="*/ 1192054 h 1400175"/>
                <a:gd name="connsiteX90" fmla="*/ 615133 w 1609725"/>
                <a:gd name="connsiteY90" fmla="*/ 1173194 h 1400175"/>
                <a:gd name="connsiteX91" fmla="*/ 615133 w 1609725"/>
                <a:gd name="connsiteY91" fmla="*/ 1027748 h 1400175"/>
                <a:gd name="connsiteX92" fmla="*/ 634088 w 1609725"/>
                <a:gd name="connsiteY92" fmla="*/ 1008793 h 1400175"/>
                <a:gd name="connsiteX93" fmla="*/ 771914 w 1609725"/>
                <a:gd name="connsiteY93" fmla="*/ 1008793 h 1400175"/>
                <a:gd name="connsiteX94" fmla="*/ 790869 w 1609725"/>
                <a:gd name="connsiteY94" fmla="*/ 1027748 h 1400175"/>
                <a:gd name="connsiteX95" fmla="*/ 790869 w 1609725"/>
                <a:gd name="connsiteY95" fmla="*/ 1173194 h 1400175"/>
                <a:gd name="connsiteX96" fmla="*/ 1055759 w 1609725"/>
                <a:gd name="connsiteY96" fmla="*/ 1173194 h 1400175"/>
                <a:gd name="connsiteX97" fmla="*/ 1036900 w 1609725"/>
                <a:gd name="connsiteY97" fmla="*/ 1192054 h 1400175"/>
                <a:gd name="connsiteX98" fmla="*/ 899073 w 1609725"/>
                <a:gd name="connsiteY98" fmla="*/ 1192054 h 1400175"/>
                <a:gd name="connsiteX99" fmla="*/ 880214 w 1609725"/>
                <a:gd name="connsiteY99" fmla="*/ 1173194 h 1400175"/>
                <a:gd name="connsiteX100" fmla="*/ 880214 w 1609725"/>
                <a:gd name="connsiteY100" fmla="*/ 1027748 h 1400175"/>
                <a:gd name="connsiteX101" fmla="*/ 899073 w 1609725"/>
                <a:gd name="connsiteY101" fmla="*/ 1008793 h 1400175"/>
                <a:gd name="connsiteX102" fmla="*/ 1036900 w 1609725"/>
                <a:gd name="connsiteY102" fmla="*/ 1008793 h 1400175"/>
                <a:gd name="connsiteX103" fmla="*/ 1055759 w 1609725"/>
                <a:gd name="connsiteY103" fmla="*/ 1027748 h 1400175"/>
                <a:gd name="connsiteX104" fmla="*/ 1055759 w 1609725"/>
                <a:gd name="connsiteY104" fmla="*/ 1173194 h 1400175"/>
                <a:gd name="connsiteX105" fmla="*/ 1193396 w 1609725"/>
                <a:gd name="connsiteY105" fmla="*/ 567976 h 1400175"/>
                <a:gd name="connsiteX106" fmla="*/ 1177394 w 1609725"/>
                <a:gd name="connsiteY106" fmla="*/ 583978 h 1400175"/>
                <a:gd name="connsiteX107" fmla="*/ 1033185 w 1609725"/>
                <a:gd name="connsiteY107" fmla="*/ 583978 h 1400175"/>
                <a:gd name="connsiteX108" fmla="*/ 1017183 w 1609725"/>
                <a:gd name="connsiteY108" fmla="*/ 567976 h 1400175"/>
                <a:gd name="connsiteX109" fmla="*/ 1017183 w 1609725"/>
                <a:gd name="connsiteY109" fmla="*/ 419386 h 1400175"/>
                <a:gd name="connsiteX110" fmla="*/ 1033185 w 1609725"/>
                <a:gd name="connsiteY110" fmla="*/ 403384 h 1400175"/>
                <a:gd name="connsiteX111" fmla="*/ 1177394 w 1609725"/>
                <a:gd name="connsiteY111" fmla="*/ 403384 h 1400175"/>
                <a:gd name="connsiteX112" fmla="*/ 1193396 w 1609725"/>
                <a:gd name="connsiteY112" fmla="*/ 419386 h 1400175"/>
                <a:gd name="connsiteX113" fmla="*/ 1193396 w 1609725"/>
                <a:gd name="connsiteY113" fmla="*/ 567976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609725" h="1400175">
                  <a:moveTo>
                    <a:pt x="1604304" y="218599"/>
                  </a:moveTo>
                  <a:cubicBezTo>
                    <a:pt x="1538201" y="175355"/>
                    <a:pt x="1252927" y="7144"/>
                    <a:pt x="816206" y="7144"/>
                  </a:cubicBezTo>
                  <a:cubicBezTo>
                    <a:pt x="376817" y="7144"/>
                    <a:pt x="80971" y="193262"/>
                    <a:pt x="14201" y="239554"/>
                  </a:cubicBezTo>
                  <a:cubicBezTo>
                    <a:pt x="6485" y="244888"/>
                    <a:pt x="4866" y="255556"/>
                    <a:pt x="10486" y="263081"/>
                  </a:cubicBezTo>
                  <a:lnTo>
                    <a:pt x="72303" y="344424"/>
                  </a:lnTo>
                  <a:cubicBezTo>
                    <a:pt x="77637" y="351377"/>
                    <a:pt x="87353" y="353092"/>
                    <a:pt x="94592" y="348139"/>
                  </a:cubicBezTo>
                  <a:cubicBezTo>
                    <a:pt x="107069" y="339757"/>
                    <a:pt x="128501" y="325946"/>
                    <a:pt x="158028" y="309372"/>
                  </a:cubicBezTo>
                  <a:lnTo>
                    <a:pt x="158028" y="612458"/>
                  </a:lnTo>
                  <a:lnTo>
                    <a:pt x="158028" y="612458"/>
                  </a:lnTo>
                  <a:lnTo>
                    <a:pt x="158028" y="651891"/>
                  </a:lnTo>
                  <a:cubicBezTo>
                    <a:pt x="211940" y="654653"/>
                    <a:pt x="260422" y="683324"/>
                    <a:pt x="288997" y="729806"/>
                  </a:cubicBezTo>
                  <a:cubicBezTo>
                    <a:pt x="299760" y="747427"/>
                    <a:pt x="307190" y="767048"/>
                    <a:pt x="310714" y="787337"/>
                  </a:cubicBezTo>
                  <a:cubicBezTo>
                    <a:pt x="364054" y="815531"/>
                    <a:pt x="397772" y="870680"/>
                    <a:pt x="397772" y="932021"/>
                  </a:cubicBezTo>
                  <a:cubicBezTo>
                    <a:pt x="397772" y="933640"/>
                    <a:pt x="397772" y="935260"/>
                    <a:pt x="397677" y="936879"/>
                  </a:cubicBezTo>
                  <a:cubicBezTo>
                    <a:pt x="447588" y="970312"/>
                    <a:pt x="475306" y="1028224"/>
                    <a:pt x="469305" y="1089184"/>
                  </a:cubicBezTo>
                  <a:cubicBezTo>
                    <a:pt x="461685" y="1167098"/>
                    <a:pt x="399392" y="1228820"/>
                    <a:pt x="321382" y="1235869"/>
                  </a:cubicBezTo>
                  <a:cubicBezTo>
                    <a:pt x="299951" y="1237774"/>
                    <a:pt x="278615" y="1235488"/>
                    <a:pt x="257945" y="1229106"/>
                  </a:cubicBezTo>
                  <a:cubicBezTo>
                    <a:pt x="246611" y="1225582"/>
                    <a:pt x="235847" y="1220915"/>
                    <a:pt x="225656" y="1215104"/>
                  </a:cubicBezTo>
                  <a:cubicBezTo>
                    <a:pt x="222608" y="1216819"/>
                    <a:pt x="219464" y="1218438"/>
                    <a:pt x="216321" y="1219962"/>
                  </a:cubicBezTo>
                  <a:lnTo>
                    <a:pt x="241562" y="1399794"/>
                  </a:lnTo>
                  <a:lnTo>
                    <a:pt x="727337" y="1399794"/>
                  </a:lnTo>
                  <a:lnTo>
                    <a:pt x="727337" y="1399604"/>
                  </a:lnTo>
                  <a:lnTo>
                    <a:pt x="1117958" y="1399508"/>
                  </a:lnTo>
                  <a:lnTo>
                    <a:pt x="1117958" y="1376077"/>
                  </a:lnTo>
                  <a:cubicBezTo>
                    <a:pt x="1117958" y="1361599"/>
                    <a:pt x="1129769" y="1349788"/>
                    <a:pt x="1144247" y="1349788"/>
                  </a:cubicBezTo>
                  <a:lnTo>
                    <a:pt x="1171393" y="1349788"/>
                  </a:lnTo>
                  <a:lnTo>
                    <a:pt x="1171393" y="965549"/>
                  </a:lnTo>
                  <a:cubicBezTo>
                    <a:pt x="1101670" y="946118"/>
                    <a:pt x="1053759" y="881634"/>
                    <a:pt x="1055950" y="808196"/>
                  </a:cubicBezTo>
                  <a:cubicBezTo>
                    <a:pt x="1058426" y="726091"/>
                    <a:pt x="1124625" y="658844"/>
                    <a:pt x="1206636" y="655130"/>
                  </a:cubicBezTo>
                  <a:cubicBezTo>
                    <a:pt x="1250355" y="653129"/>
                    <a:pt x="1291789" y="668655"/>
                    <a:pt x="1323317" y="698754"/>
                  </a:cubicBezTo>
                  <a:cubicBezTo>
                    <a:pt x="1354844" y="728948"/>
                    <a:pt x="1372275" y="769525"/>
                    <a:pt x="1372275" y="813149"/>
                  </a:cubicBezTo>
                  <a:cubicBezTo>
                    <a:pt x="1372275" y="884206"/>
                    <a:pt x="1324365" y="946595"/>
                    <a:pt x="1256832" y="965549"/>
                  </a:cubicBezTo>
                  <a:lnTo>
                    <a:pt x="1256832" y="1349883"/>
                  </a:lnTo>
                  <a:lnTo>
                    <a:pt x="1283978" y="1349883"/>
                  </a:lnTo>
                  <a:cubicBezTo>
                    <a:pt x="1298457" y="1349883"/>
                    <a:pt x="1310267" y="1361694"/>
                    <a:pt x="1310267" y="1376172"/>
                  </a:cubicBezTo>
                  <a:lnTo>
                    <a:pt x="1310267" y="1399604"/>
                  </a:lnTo>
                  <a:lnTo>
                    <a:pt x="1480574" y="1399604"/>
                  </a:lnTo>
                  <a:lnTo>
                    <a:pt x="1480574" y="302419"/>
                  </a:lnTo>
                  <a:cubicBezTo>
                    <a:pt x="1501339" y="313658"/>
                    <a:pt x="1516769" y="323088"/>
                    <a:pt x="1526675" y="329375"/>
                  </a:cubicBezTo>
                  <a:cubicBezTo>
                    <a:pt x="1534010" y="334042"/>
                    <a:pt x="1543725" y="332137"/>
                    <a:pt x="1548773" y="324993"/>
                  </a:cubicBezTo>
                  <a:lnTo>
                    <a:pt x="1608590" y="242126"/>
                  </a:lnTo>
                  <a:cubicBezTo>
                    <a:pt x="1614210" y="234410"/>
                    <a:pt x="1612210" y="223742"/>
                    <a:pt x="1604304" y="218599"/>
                  </a:cubicBezTo>
                  <a:close/>
                  <a:moveTo>
                    <a:pt x="762389" y="419386"/>
                  </a:moveTo>
                  <a:cubicBezTo>
                    <a:pt x="762389" y="410528"/>
                    <a:pt x="769533" y="403384"/>
                    <a:pt x="778391" y="403384"/>
                  </a:cubicBezTo>
                  <a:lnTo>
                    <a:pt x="922600" y="403384"/>
                  </a:lnTo>
                  <a:cubicBezTo>
                    <a:pt x="931458" y="403384"/>
                    <a:pt x="938602" y="410528"/>
                    <a:pt x="938602" y="419386"/>
                  </a:cubicBezTo>
                  <a:lnTo>
                    <a:pt x="938602" y="567976"/>
                  </a:lnTo>
                  <a:cubicBezTo>
                    <a:pt x="938602" y="576834"/>
                    <a:pt x="931458" y="583978"/>
                    <a:pt x="922600" y="583978"/>
                  </a:cubicBezTo>
                  <a:lnTo>
                    <a:pt x="778391" y="583978"/>
                  </a:lnTo>
                  <a:cubicBezTo>
                    <a:pt x="769533" y="583978"/>
                    <a:pt x="762389" y="576834"/>
                    <a:pt x="762389" y="567976"/>
                  </a:cubicBezTo>
                  <a:lnTo>
                    <a:pt x="762389" y="419386"/>
                  </a:lnTo>
                  <a:close/>
                  <a:moveTo>
                    <a:pt x="719813" y="716566"/>
                  </a:moveTo>
                  <a:cubicBezTo>
                    <a:pt x="719813" y="707708"/>
                    <a:pt x="726956" y="700564"/>
                    <a:pt x="735815" y="700564"/>
                  </a:cubicBezTo>
                  <a:lnTo>
                    <a:pt x="880023" y="700564"/>
                  </a:lnTo>
                  <a:cubicBezTo>
                    <a:pt x="888881" y="700564"/>
                    <a:pt x="896025" y="707708"/>
                    <a:pt x="896025" y="716566"/>
                  </a:cubicBezTo>
                  <a:lnTo>
                    <a:pt x="896025" y="865156"/>
                  </a:lnTo>
                  <a:cubicBezTo>
                    <a:pt x="896025" y="874014"/>
                    <a:pt x="888881" y="881158"/>
                    <a:pt x="880023" y="881158"/>
                  </a:cubicBezTo>
                  <a:lnTo>
                    <a:pt x="735815" y="881158"/>
                  </a:lnTo>
                  <a:cubicBezTo>
                    <a:pt x="726956" y="881158"/>
                    <a:pt x="719813" y="874014"/>
                    <a:pt x="719813" y="865156"/>
                  </a:cubicBezTo>
                  <a:lnTo>
                    <a:pt x="719813" y="716566"/>
                  </a:lnTo>
                  <a:close/>
                  <a:moveTo>
                    <a:pt x="507786" y="419386"/>
                  </a:moveTo>
                  <a:cubicBezTo>
                    <a:pt x="507786" y="410528"/>
                    <a:pt x="514930" y="403384"/>
                    <a:pt x="523788" y="403384"/>
                  </a:cubicBezTo>
                  <a:lnTo>
                    <a:pt x="667997" y="403384"/>
                  </a:lnTo>
                  <a:cubicBezTo>
                    <a:pt x="676855" y="403384"/>
                    <a:pt x="683999" y="410528"/>
                    <a:pt x="683999" y="419386"/>
                  </a:cubicBezTo>
                  <a:lnTo>
                    <a:pt x="683999" y="567976"/>
                  </a:lnTo>
                  <a:cubicBezTo>
                    <a:pt x="683999" y="576834"/>
                    <a:pt x="676855" y="583978"/>
                    <a:pt x="667997" y="583978"/>
                  </a:cubicBezTo>
                  <a:lnTo>
                    <a:pt x="523788" y="583978"/>
                  </a:lnTo>
                  <a:cubicBezTo>
                    <a:pt x="514930" y="583978"/>
                    <a:pt x="507786" y="576834"/>
                    <a:pt x="507786" y="567976"/>
                  </a:cubicBezTo>
                  <a:lnTo>
                    <a:pt x="507786" y="419386"/>
                  </a:lnTo>
                  <a:close/>
                  <a:moveTo>
                    <a:pt x="426633" y="567690"/>
                  </a:moveTo>
                  <a:cubicBezTo>
                    <a:pt x="426633" y="578168"/>
                    <a:pt x="418156" y="586550"/>
                    <a:pt x="407678" y="586550"/>
                  </a:cubicBezTo>
                  <a:lnTo>
                    <a:pt x="269852" y="586550"/>
                  </a:lnTo>
                  <a:cubicBezTo>
                    <a:pt x="259374" y="586550"/>
                    <a:pt x="250992" y="578072"/>
                    <a:pt x="250992" y="567690"/>
                  </a:cubicBezTo>
                  <a:lnTo>
                    <a:pt x="250992" y="422148"/>
                  </a:lnTo>
                  <a:cubicBezTo>
                    <a:pt x="250992" y="411671"/>
                    <a:pt x="259469" y="403193"/>
                    <a:pt x="269852" y="403193"/>
                  </a:cubicBezTo>
                  <a:lnTo>
                    <a:pt x="407678" y="403193"/>
                  </a:lnTo>
                  <a:cubicBezTo>
                    <a:pt x="418156" y="403193"/>
                    <a:pt x="426633" y="411671"/>
                    <a:pt x="426633" y="422148"/>
                  </a:cubicBezTo>
                  <a:lnTo>
                    <a:pt x="426633" y="567690"/>
                  </a:lnTo>
                  <a:close/>
                  <a:moveTo>
                    <a:pt x="465209" y="865251"/>
                  </a:moveTo>
                  <a:lnTo>
                    <a:pt x="465209" y="716661"/>
                  </a:lnTo>
                  <a:cubicBezTo>
                    <a:pt x="465209" y="707803"/>
                    <a:pt x="472353" y="700659"/>
                    <a:pt x="481211" y="700659"/>
                  </a:cubicBezTo>
                  <a:lnTo>
                    <a:pt x="625420" y="700659"/>
                  </a:lnTo>
                  <a:cubicBezTo>
                    <a:pt x="634278" y="700659"/>
                    <a:pt x="641422" y="707803"/>
                    <a:pt x="641422" y="716661"/>
                  </a:cubicBezTo>
                  <a:lnTo>
                    <a:pt x="641422" y="865251"/>
                  </a:lnTo>
                  <a:cubicBezTo>
                    <a:pt x="641422" y="874109"/>
                    <a:pt x="634278" y="881253"/>
                    <a:pt x="625420" y="881253"/>
                  </a:cubicBezTo>
                  <a:lnTo>
                    <a:pt x="481211" y="881253"/>
                  </a:lnTo>
                  <a:cubicBezTo>
                    <a:pt x="472353" y="881253"/>
                    <a:pt x="465209" y="874109"/>
                    <a:pt x="465209" y="865251"/>
                  </a:cubicBezTo>
                  <a:close/>
                  <a:moveTo>
                    <a:pt x="790869" y="1173194"/>
                  </a:moveTo>
                  <a:cubicBezTo>
                    <a:pt x="790869" y="1183672"/>
                    <a:pt x="782392" y="1192054"/>
                    <a:pt x="771914" y="1192054"/>
                  </a:cubicBezTo>
                  <a:lnTo>
                    <a:pt x="634088" y="1192054"/>
                  </a:lnTo>
                  <a:cubicBezTo>
                    <a:pt x="623610" y="1192054"/>
                    <a:pt x="615133" y="1183577"/>
                    <a:pt x="615133" y="1173194"/>
                  </a:cubicBezTo>
                  <a:lnTo>
                    <a:pt x="615133" y="1027748"/>
                  </a:lnTo>
                  <a:cubicBezTo>
                    <a:pt x="615133" y="1017270"/>
                    <a:pt x="623610" y="1008793"/>
                    <a:pt x="634088" y="1008793"/>
                  </a:cubicBezTo>
                  <a:lnTo>
                    <a:pt x="771914" y="1008793"/>
                  </a:lnTo>
                  <a:cubicBezTo>
                    <a:pt x="782392" y="1008793"/>
                    <a:pt x="790869" y="1017270"/>
                    <a:pt x="790869" y="1027748"/>
                  </a:cubicBezTo>
                  <a:lnTo>
                    <a:pt x="790869" y="1173194"/>
                  </a:lnTo>
                  <a:close/>
                  <a:moveTo>
                    <a:pt x="1055759" y="1173194"/>
                  </a:moveTo>
                  <a:cubicBezTo>
                    <a:pt x="1055759" y="1183672"/>
                    <a:pt x="1047282" y="1192054"/>
                    <a:pt x="1036900" y="1192054"/>
                  </a:cubicBezTo>
                  <a:lnTo>
                    <a:pt x="899073" y="1192054"/>
                  </a:lnTo>
                  <a:cubicBezTo>
                    <a:pt x="888596" y="1192054"/>
                    <a:pt x="880214" y="1183577"/>
                    <a:pt x="880214" y="1173194"/>
                  </a:cubicBezTo>
                  <a:lnTo>
                    <a:pt x="880214" y="1027748"/>
                  </a:lnTo>
                  <a:cubicBezTo>
                    <a:pt x="880214" y="1017270"/>
                    <a:pt x="888691" y="1008793"/>
                    <a:pt x="899073" y="1008793"/>
                  </a:cubicBezTo>
                  <a:lnTo>
                    <a:pt x="1036900" y="1008793"/>
                  </a:lnTo>
                  <a:cubicBezTo>
                    <a:pt x="1047377" y="1008793"/>
                    <a:pt x="1055759" y="1017270"/>
                    <a:pt x="1055759" y="1027748"/>
                  </a:cubicBezTo>
                  <a:lnTo>
                    <a:pt x="1055759" y="1173194"/>
                  </a:lnTo>
                  <a:close/>
                  <a:moveTo>
                    <a:pt x="1193396" y="567976"/>
                  </a:moveTo>
                  <a:cubicBezTo>
                    <a:pt x="1193396" y="576834"/>
                    <a:pt x="1186252" y="583978"/>
                    <a:pt x="1177394" y="583978"/>
                  </a:cubicBezTo>
                  <a:lnTo>
                    <a:pt x="1033185" y="583978"/>
                  </a:lnTo>
                  <a:cubicBezTo>
                    <a:pt x="1024327" y="583978"/>
                    <a:pt x="1017183" y="576834"/>
                    <a:pt x="1017183" y="567976"/>
                  </a:cubicBezTo>
                  <a:lnTo>
                    <a:pt x="1017183" y="419386"/>
                  </a:lnTo>
                  <a:cubicBezTo>
                    <a:pt x="1017183" y="410528"/>
                    <a:pt x="1024327" y="403384"/>
                    <a:pt x="1033185" y="403384"/>
                  </a:cubicBezTo>
                  <a:lnTo>
                    <a:pt x="1177394" y="403384"/>
                  </a:lnTo>
                  <a:cubicBezTo>
                    <a:pt x="1186252" y="403384"/>
                    <a:pt x="1193396" y="410528"/>
                    <a:pt x="1193396" y="419386"/>
                  </a:cubicBezTo>
                  <a:lnTo>
                    <a:pt x="1193396" y="567976"/>
                  </a:lnTo>
                  <a:close/>
                </a:path>
              </a:pathLst>
            </a:custGeom>
            <a:grpFill/>
            <a:ln w="9525" cap="flat">
              <a:noFill/>
              <a:prstDash val="solid"/>
              <a:miter/>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grpSp>
      <p:sp>
        <p:nvSpPr>
          <p:cNvPr id="871" name="Freeform 5">
            <a:extLst>
              <a:ext uri="{FF2B5EF4-FFF2-40B4-BE49-F238E27FC236}">
                <a16:creationId xmlns:a16="http://schemas.microsoft.com/office/drawing/2014/main" id="{32ADA607-5743-4854-BDB3-C1E7F46A377C}"/>
              </a:ext>
            </a:extLst>
          </p:cNvPr>
          <p:cNvSpPr>
            <a:spLocks noEditPoints="1"/>
          </p:cNvSpPr>
          <p:nvPr/>
        </p:nvSpPr>
        <p:spPr bwMode="auto">
          <a:xfrm>
            <a:off x="9586073" y="1611265"/>
            <a:ext cx="752877" cy="737866"/>
          </a:xfrm>
          <a:custGeom>
            <a:avLst/>
            <a:gdLst>
              <a:gd name="T0" fmla="*/ 275 w 4614"/>
              <a:gd name="T1" fmla="*/ 0 h 4522"/>
              <a:gd name="T2" fmla="*/ 0 w 4614"/>
              <a:gd name="T3" fmla="*/ 4522 h 4522"/>
              <a:gd name="T4" fmla="*/ 3005 w 4614"/>
              <a:gd name="T5" fmla="*/ 3934 h 4522"/>
              <a:gd name="T6" fmla="*/ 4614 w 4614"/>
              <a:gd name="T7" fmla="*/ 220 h 4522"/>
              <a:gd name="T8" fmla="*/ 229 w 4614"/>
              <a:gd name="T9" fmla="*/ 3511 h 4522"/>
              <a:gd name="T10" fmla="*/ 634 w 4614"/>
              <a:gd name="T11" fmla="*/ 3511 h 4522"/>
              <a:gd name="T12" fmla="*/ 229 w 4614"/>
              <a:gd name="T13" fmla="*/ 2266 h 4522"/>
              <a:gd name="T14" fmla="*/ 634 w 4614"/>
              <a:gd name="T15" fmla="*/ 1792 h 4522"/>
              <a:gd name="T16" fmla="*/ 634 w 4614"/>
              <a:gd name="T17" fmla="*/ 1406 h 4522"/>
              <a:gd name="T18" fmla="*/ 229 w 4614"/>
              <a:gd name="T19" fmla="*/ 933 h 4522"/>
              <a:gd name="T20" fmla="*/ 634 w 4614"/>
              <a:gd name="T21" fmla="*/ 933 h 4522"/>
              <a:gd name="T22" fmla="*/ 781 w 4614"/>
              <a:gd name="T23" fmla="*/ 3125 h 4522"/>
              <a:gd name="T24" fmla="*/ 1268 w 4614"/>
              <a:gd name="T25" fmla="*/ 2652 h 4522"/>
              <a:gd name="T26" fmla="*/ 1268 w 4614"/>
              <a:gd name="T27" fmla="*/ 2266 h 4522"/>
              <a:gd name="T28" fmla="*/ 781 w 4614"/>
              <a:gd name="T29" fmla="*/ 1792 h 4522"/>
              <a:gd name="T30" fmla="*/ 1268 w 4614"/>
              <a:gd name="T31" fmla="*/ 1792 h 4522"/>
              <a:gd name="T32" fmla="*/ 781 w 4614"/>
              <a:gd name="T33" fmla="*/ 547 h 4522"/>
              <a:gd name="T34" fmla="*/ 1895 w 4614"/>
              <a:gd name="T35" fmla="*/ 3511 h 4522"/>
              <a:gd name="T36" fmla="*/ 1895 w 4614"/>
              <a:gd name="T37" fmla="*/ 3125 h 4522"/>
              <a:gd name="T38" fmla="*/ 1408 w 4614"/>
              <a:gd name="T39" fmla="*/ 2652 h 4522"/>
              <a:gd name="T40" fmla="*/ 1895 w 4614"/>
              <a:gd name="T41" fmla="*/ 2652 h 4522"/>
              <a:gd name="T42" fmla="*/ 1408 w 4614"/>
              <a:gd name="T43" fmla="*/ 1406 h 4522"/>
              <a:gd name="T44" fmla="*/ 1895 w 4614"/>
              <a:gd name="T45" fmla="*/ 933 h 4522"/>
              <a:gd name="T46" fmla="*/ 1895 w 4614"/>
              <a:gd name="T47" fmla="*/ 547 h 4522"/>
              <a:gd name="T48" fmla="*/ 2036 w 4614"/>
              <a:gd name="T49" fmla="*/ 3511 h 4522"/>
              <a:gd name="T50" fmla="*/ 2523 w 4614"/>
              <a:gd name="T51" fmla="*/ 3511 h 4522"/>
              <a:gd name="T52" fmla="*/ 2036 w 4614"/>
              <a:gd name="T53" fmla="*/ 2266 h 4522"/>
              <a:gd name="T54" fmla="*/ 2523 w 4614"/>
              <a:gd name="T55" fmla="*/ 1792 h 4522"/>
              <a:gd name="T56" fmla="*/ 2523 w 4614"/>
              <a:gd name="T57" fmla="*/ 1406 h 4522"/>
              <a:gd name="T58" fmla="*/ 2036 w 4614"/>
              <a:gd name="T59" fmla="*/ 933 h 4522"/>
              <a:gd name="T60" fmla="*/ 2523 w 4614"/>
              <a:gd name="T61" fmla="*/ 933 h 4522"/>
              <a:gd name="T62" fmla="*/ 2663 w 4614"/>
              <a:gd name="T63" fmla="*/ 3125 h 4522"/>
              <a:gd name="T64" fmla="*/ 3150 w 4614"/>
              <a:gd name="T65" fmla="*/ 2652 h 4522"/>
              <a:gd name="T66" fmla="*/ 3150 w 4614"/>
              <a:gd name="T67" fmla="*/ 2266 h 4522"/>
              <a:gd name="T68" fmla="*/ 2663 w 4614"/>
              <a:gd name="T69" fmla="*/ 1792 h 4522"/>
              <a:gd name="T70" fmla="*/ 3150 w 4614"/>
              <a:gd name="T71" fmla="*/ 1792 h 4522"/>
              <a:gd name="T72" fmla="*/ 2663 w 4614"/>
              <a:gd name="T73" fmla="*/ 547 h 4522"/>
              <a:gd name="T74" fmla="*/ 3778 w 4614"/>
              <a:gd name="T75" fmla="*/ 3511 h 4522"/>
              <a:gd name="T76" fmla="*/ 3778 w 4614"/>
              <a:gd name="T77" fmla="*/ 3125 h 4522"/>
              <a:gd name="T78" fmla="*/ 3290 w 4614"/>
              <a:gd name="T79" fmla="*/ 2652 h 4522"/>
              <a:gd name="T80" fmla="*/ 3778 w 4614"/>
              <a:gd name="T81" fmla="*/ 2652 h 4522"/>
              <a:gd name="T82" fmla="*/ 3290 w 4614"/>
              <a:gd name="T83" fmla="*/ 1406 h 4522"/>
              <a:gd name="T84" fmla="*/ 3778 w 4614"/>
              <a:gd name="T85" fmla="*/ 933 h 4522"/>
              <a:gd name="T86" fmla="*/ 3778 w 4614"/>
              <a:gd name="T87" fmla="*/ 547 h 4522"/>
              <a:gd name="T88" fmla="*/ 3920 w 4614"/>
              <a:gd name="T89" fmla="*/ 3511 h 4522"/>
              <a:gd name="T90" fmla="*/ 4407 w 4614"/>
              <a:gd name="T91" fmla="*/ 3511 h 4522"/>
              <a:gd name="T92" fmla="*/ 3920 w 4614"/>
              <a:gd name="T93" fmla="*/ 2266 h 4522"/>
              <a:gd name="T94" fmla="*/ 4407 w 4614"/>
              <a:gd name="T95" fmla="*/ 1792 h 4522"/>
              <a:gd name="T96" fmla="*/ 4407 w 4614"/>
              <a:gd name="T97" fmla="*/ 1406 h 4522"/>
              <a:gd name="T98" fmla="*/ 3920 w 4614"/>
              <a:gd name="T99" fmla="*/ 933 h 4522"/>
              <a:gd name="T100" fmla="*/ 4407 w 4614"/>
              <a:gd name="T101" fmla="*/ 933 h 4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4" h="4522">
                <a:moveTo>
                  <a:pt x="3005" y="220"/>
                </a:moveTo>
                <a:lnTo>
                  <a:pt x="3005" y="0"/>
                </a:lnTo>
                <a:lnTo>
                  <a:pt x="275" y="0"/>
                </a:lnTo>
                <a:lnTo>
                  <a:pt x="275" y="220"/>
                </a:lnTo>
                <a:lnTo>
                  <a:pt x="0" y="220"/>
                </a:lnTo>
                <a:lnTo>
                  <a:pt x="0" y="4522"/>
                </a:lnTo>
                <a:lnTo>
                  <a:pt x="1553" y="4522"/>
                </a:lnTo>
                <a:lnTo>
                  <a:pt x="1553" y="3934"/>
                </a:lnTo>
                <a:lnTo>
                  <a:pt x="3005" y="3934"/>
                </a:lnTo>
                <a:lnTo>
                  <a:pt x="3005" y="4522"/>
                </a:lnTo>
                <a:lnTo>
                  <a:pt x="4614" y="4522"/>
                </a:lnTo>
                <a:lnTo>
                  <a:pt x="4614" y="220"/>
                </a:lnTo>
                <a:lnTo>
                  <a:pt x="3005" y="220"/>
                </a:lnTo>
                <a:close/>
                <a:moveTo>
                  <a:pt x="634" y="3511"/>
                </a:moveTo>
                <a:lnTo>
                  <a:pt x="229" y="3511"/>
                </a:lnTo>
                <a:lnTo>
                  <a:pt x="229" y="3125"/>
                </a:lnTo>
                <a:lnTo>
                  <a:pt x="634" y="3125"/>
                </a:lnTo>
                <a:lnTo>
                  <a:pt x="634" y="3511"/>
                </a:lnTo>
                <a:close/>
                <a:moveTo>
                  <a:pt x="634" y="2652"/>
                </a:moveTo>
                <a:lnTo>
                  <a:pt x="229" y="2652"/>
                </a:lnTo>
                <a:lnTo>
                  <a:pt x="229" y="2266"/>
                </a:lnTo>
                <a:lnTo>
                  <a:pt x="634" y="2266"/>
                </a:lnTo>
                <a:lnTo>
                  <a:pt x="634" y="2652"/>
                </a:lnTo>
                <a:close/>
                <a:moveTo>
                  <a:pt x="634" y="1792"/>
                </a:moveTo>
                <a:lnTo>
                  <a:pt x="229" y="1792"/>
                </a:lnTo>
                <a:lnTo>
                  <a:pt x="229" y="1406"/>
                </a:lnTo>
                <a:lnTo>
                  <a:pt x="634" y="1406"/>
                </a:lnTo>
                <a:lnTo>
                  <a:pt x="634" y="1792"/>
                </a:lnTo>
                <a:close/>
                <a:moveTo>
                  <a:pt x="634" y="933"/>
                </a:moveTo>
                <a:lnTo>
                  <a:pt x="229" y="933"/>
                </a:lnTo>
                <a:lnTo>
                  <a:pt x="229" y="547"/>
                </a:lnTo>
                <a:lnTo>
                  <a:pt x="634" y="547"/>
                </a:lnTo>
                <a:lnTo>
                  <a:pt x="634" y="933"/>
                </a:lnTo>
                <a:close/>
                <a:moveTo>
                  <a:pt x="1268" y="3511"/>
                </a:moveTo>
                <a:lnTo>
                  <a:pt x="781" y="3511"/>
                </a:lnTo>
                <a:lnTo>
                  <a:pt x="781" y="3125"/>
                </a:lnTo>
                <a:lnTo>
                  <a:pt x="1268" y="3125"/>
                </a:lnTo>
                <a:lnTo>
                  <a:pt x="1268" y="3511"/>
                </a:lnTo>
                <a:close/>
                <a:moveTo>
                  <a:pt x="1268" y="2652"/>
                </a:moveTo>
                <a:lnTo>
                  <a:pt x="781" y="2652"/>
                </a:lnTo>
                <a:lnTo>
                  <a:pt x="781" y="2266"/>
                </a:lnTo>
                <a:lnTo>
                  <a:pt x="1268" y="2266"/>
                </a:lnTo>
                <a:lnTo>
                  <a:pt x="1268" y="2652"/>
                </a:lnTo>
                <a:close/>
                <a:moveTo>
                  <a:pt x="1268" y="1792"/>
                </a:moveTo>
                <a:lnTo>
                  <a:pt x="781" y="1792"/>
                </a:lnTo>
                <a:lnTo>
                  <a:pt x="781" y="1406"/>
                </a:lnTo>
                <a:lnTo>
                  <a:pt x="1268" y="1406"/>
                </a:lnTo>
                <a:lnTo>
                  <a:pt x="1268" y="1792"/>
                </a:lnTo>
                <a:close/>
                <a:moveTo>
                  <a:pt x="1268" y="933"/>
                </a:moveTo>
                <a:lnTo>
                  <a:pt x="781" y="933"/>
                </a:lnTo>
                <a:lnTo>
                  <a:pt x="781" y="547"/>
                </a:lnTo>
                <a:lnTo>
                  <a:pt x="1268" y="547"/>
                </a:lnTo>
                <a:lnTo>
                  <a:pt x="1268" y="933"/>
                </a:lnTo>
                <a:close/>
                <a:moveTo>
                  <a:pt x="1895" y="3511"/>
                </a:moveTo>
                <a:lnTo>
                  <a:pt x="1408" y="3511"/>
                </a:lnTo>
                <a:lnTo>
                  <a:pt x="1408" y="3125"/>
                </a:lnTo>
                <a:lnTo>
                  <a:pt x="1895" y="3125"/>
                </a:lnTo>
                <a:lnTo>
                  <a:pt x="1895" y="3511"/>
                </a:lnTo>
                <a:close/>
                <a:moveTo>
                  <a:pt x="1895" y="2652"/>
                </a:moveTo>
                <a:lnTo>
                  <a:pt x="1408" y="2652"/>
                </a:lnTo>
                <a:lnTo>
                  <a:pt x="1408" y="2266"/>
                </a:lnTo>
                <a:lnTo>
                  <a:pt x="1895" y="2266"/>
                </a:lnTo>
                <a:lnTo>
                  <a:pt x="1895" y="2652"/>
                </a:lnTo>
                <a:close/>
                <a:moveTo>
                  <a:pt x="1895" y="1792"/>
                </a:moveTo>
                <a:lnTo>
                  <a:pt x="1408" y="1792"/>
                </a:lnTo>
                <a:lnTo>
                  <a:pt x="1408" y="1406"/>
                </a:lnTo>
                <a:lnTo>
                  <a:pt x="1895" y="1406"/>
                </a:lnTo>
                <a:lnTo>
                  <a:pt x="1895" y="1792"/>
                </a:lnTo>
                <a:close/>
                <a:moveTo>
                  <a:pt x="1895" y="933"/>
                </a:moveTo>
                <a:lnTo>
                  <a:pt x="1408" y="933"/>
                </a:lnTo>
                <a:lnTo>
                  <a:pt x="1408" y="547"/>
                </a:lnTo>
                <a:lnTo>
                  <a:pt x="1895" y="547"/>
                </a:lnTo>
                <a:lnTo>
                  <a:pt x="1895" y="933"/>
                </a:lnTo>
                <a:close/>
                <a:moveTo>
                  <a:pt x="2523" y="3511"/>
                </a:moveTo>
                <a:lnTo>
                  <a:pt x="2036" y="3511"/>
                </a:lnTo>
                <a:lnTo>
                  <a:pt x="2036" y="3125"/>
                </a:lnTo>
                <a:lnTo>
                  <a:pt x="2523" y="3125"/>
                </a:lnTo>
                <a:lnTo>
                  <a:pt x="2523" y="3511"/>
                </a:lnTo>
                <a:close/>
                <a:moveTo>
                  <a:pt x="2523" y="2652"/>
                </a:moveTo>
                <a:lnTo>
                  <a:pt x="2036" y="2652"/>
                </a:lnTo>
                <a:lnTo>
                  <a:pt x="2036" y="2266"/>
                </a:lnTo>
                <a:lnTo>
                  <a:pt x="2523" y="2266"/>
                </a:lnTo>
                <a:lnTo>
                  <a:pt x="2523" y="2652"/>
                </a:lnTo>
                <a:close/>
                <a:moveTo>
                  <a:pt x="2523" y="1792"/>
                </a:moveTo>
                <a:lnTo>
                  <a:pt x="2036" y="1792"/>
                </a:lnTo>
                <a:lnTo>
                  <a:pt x="2036" y="1406"/>
                </a:lnTo>
                <a:lnTo>
                  <a:pt x="2523" y="1406"/>
                </a:lnTo>
                <a:lnTo>
                  <a:pt x="2523" y="1792"/>
                </a:lnTo>
                <a:close/>
                <a:moveTo>
                  <a:pt x="2523" y="933"/>
                </a:moveTo>
                <a:lnTo>
                  <a:pt x="2036" y="933"/>
                </a:lnTo>
                <a:lnTo>
                  <a:pt x="2036" y="547"/>
                </a:lnTo>
                <a:lnTo>
                  <a:pt x="2523" y="547"/>
                </a:lnTo>
                <a:lnTo>
                  <a:pt x="2523" y="933"/>
                </a:lnTo>
                <a:close/>
                <a:moveTo>
                  <a:pt x="3150" y="3511"/>
                </a:moveTo>
                <a:lnTo>
                  <a:pt x="2663" y="3511"/>
                </a:lnTo>
                <a:lnTo>
                  <a:pt x="2663" y="3125"/>
                </a:lnTo>
                <a:lnTo>
                  <a:pt x="3150" y="3125"/>
                </a:lnTo>
                <a:lnTo>
                  <a:pt x="3150" y="3511"/>
                </a:lnTo>
                <a:close/>
                <a:moveTo>
                  <a:pt x="3150" y="2652"/>
                </a:moveTo>
                <a:lnTo>
                  <a:pt x="2663" y="2652"/>
                </a:lnTo>
                <a:lnTo>
                  <a:pt x="2663" y="2266"/>
                </a:lnTo>
                <a:lnTo>
                  <a:pt x="3150" y="2266"/>
                </a:lnTo>
                <a:lnTo>
                  <a:pt x="3150" y="2652"/>
                </a:lnTo>
                <a:close/>
                <a:moveTo>
                  <a:pt x="3150" y="1792"/>
                </a:moveTo>
                <a:lnTo>
                  <a:pt x="2663" y="1792"/>
                </a:lnTo>
                <a:lnTo>
                  <a:pt x="2663" y="1406"/>
                </a:lnTo>
                <a:lnTo>
                  <a:pt x="3150" y="1406"/>
                </a:lnTo>
                <a:lnTo>
                  <a:pt x="3150" y="1792"/>
                </a:lnTo>
                <a:close/>
                <a:moveTo>
                  <a:pt x="3150" y="933"/>
                </a:moveTo>
                <a:lnTo>
                  <a:pt x="2663" y="933"/>
                </a:lnTo>
                <a:lnTo>
                  <a:pt x="2663" y="547"/>
                </a:lnTo>
                <a:lnTo>
                  <a:pt x="3150" y="547"/>
                </a:lnTo>
                <a:lnTo>
                  <a:pt x="3150" y="933"/>
                </a:lnTo>
                <a:close/>
                <a:moveTo>
                  <a:pt x="3778" y="3511"/>
                </a:moveTo>
                <a:lnTo>
                  <a:pt x="3290" y="3511"/>
                </a:lnTo>
                <a:lnTo>
                  <a:pt x="3290" y="3125"/>
                </a:lnTo>
                <a:lnTo>
                  <a:pt x="3778" y="3125"/>
                </a:lnTo>
                <a:lnTo>
                  <a:pt x="3778" y="3511"/>
                </a:lnTo>
                <a:close/>
                <a:moveTo>
                  <a:pt x="3778" y="2652"/>
                </a:moveTo>
                <a:lnTo>
                  <a:pt x="3290" y="2652"/>
                </a:lnTo>
                <a:lnTo>
                  <a:pt x="3290" y="2266"/>
                </a:lnTo>
                <a:lnTo>
                  <a:pt x="3778" y="2266"/>
                </a:lnTo>
                <a:lnTo>
                  <a:pt x="3778" y="2652"/>
                </a:lnTo>
                <a:close/>
                <a:moveTo>
                  <a:pt x="3778" y="1792"/>
                </a:moveTo>
                <a:lnTo>
                  <a:pt x="3290" y="1792"/>
                </a:lnTo>
                <a:lnTo>
                  <a:pt x="3290" y="1406"/>
                </a:lnTo>
                <a:lnTo>
                  <a:pt x="3778" y="1406"/>
                </a:lnTo>
                <a:lnTo>
                  <a:pt x="3778" y="1792"/>
                </a:lnTo>
                <a:close/>
                <a:moveTo>
                  <a:pt x="3778" y="933"/>
                </a:moveTo>
                <a:lnTo>
                  <a:pt x="3290" y="933"/>
                </a:lnTo>
                <a:lnTo>
                  <a:pt x="3290" y="547"/>
                </a:lnTo>
                <a:lnTo>
                  <a:pt x="3778" y="547"/>
                </a:lnTo>
                <a:lnTo>
                  <a:pt x="3778" y="933"/>
                </a:lnTo>
                <a:close/>
                <a:moveTo>
                  <a:pt x="4407" y="3511"/>
                </a:moveTo>
                <a:lnTo>
                  <a:pt x="3920" y="3511"/>
                </a:lnTo>
                <a:lnTo>
                  <a:pt x="3920" y="3125"/>
                </a:lnTo>
                <a:lnTo>
                  <a:pt x="4407" y="3125"/>
                </a:lnTo>
                <a:lnTo>
                  <a:pt x="4407" y="3511"/>
                </a:lnTo>
                <a:close/>
                <a:moveTo>
                  <a:pt x="4407" y="2652"/>
                </a:moveTo>
                <a:lnTo>
                  <a:pt x="3920" y="2652"/>
                </a:lnTo>
                <a:lnTo>
                  <a:pt x="3920" y="2266"/>
                </a:lnTo>
                <a:lnTo>
                  <a:pt x="4407" y="2266"/>
                </a:lnTo>
                <a:lnTo>
                  <a:pt x="4407" y="2652"/>
                </a:lnTo>
                <a:close/>
                <a:moveTo>
                  <a:pt x="4407" y="1792"/>
                </a:moveTo>
                <a:lnTo>
                  <a:pt x="3920" y="1792"/>
                </a:lnTo>
                <a:lnTo>
                  <a:pt x="3920" y="1406"/>
                </a:lnTo>
                <a:lnTo>
                  <a:pt x="4407" y="1406"/>
                </a:lnTo>
                <a:lnTo>
                  <a:pt x="4407" y="1792"/>
                </a:lnTo>
                <a:close/>
                <a:moveTo>
                  <a:pt x="4407" y="933"/>
                </a:moveTo>
                <a:lnTo>
                  <a:pt x="3920" y="933"/>
                </a:lnTo>
                <a:lnTo>
                  <a:pt x="3920" y="547"/>
                </a:lnTo>
                <a:lnTo>
                  <a:pt x="4407" y="547"/>
                </a:lnTo>
                <a:lnTo>
                  <a:pt x="4407" y="933"/>
                </a:lnTo>
                <a:close/>
              </a:path>
            </a:pathLst>
          </a:custGeom>
          <a:solidFill>
            <a:srgbClr val="009C89"/>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39" name="Freeform 31">
            <a:extLst>
              <a:ext uri="{FF2B5EF4-FFF2-40B4-BE49-F238E27FC236}">
                <a16:creationId xmlns:a16="http://schemas.microsoft.com/office/drawing/2014/main" id="{9311E757-08EB-4B6E-9551-F71334416B65}"/>
              </a:ext>
            </a:extLst>
          </p:cNvPr>
          <p:cNvSpPr>
            <a:spLocks noEditPoints="1"/>
          </p:cNvSpPr>
          <p:nvPr/>
        </p:nvSpPr>
        <p:spPr bwMode="auto">
          <a:xfrm>
            <a:off x="9626651" y="1096614"/>
            <a:ext cx="590571" cy="654260"/>
          </a:xfrm>
          <a:custGeom>
            <a:avLst/>
            <a:gdLst>
              <a:gd name="T0" fmla="*/ 16 w 175"/>
              <a:gd name="T1" fmla="*/ 120 h 194"/>
              <a:gd name="T2" fmla="*/ 59 w 175"/>
              <a:gd name="T3" fmla="*/ 163 h 194"/>
              <a:gd name="T4" fmla="*/ 75 w 175"/>
              <a:gd name="T5" fmla="*/ 167 h 194"/>
              <a:gd name="T6" fmla="*/ 75 w 175"/>
              <a:gd name="T7" fmla="*/ 168 h 194"/>
              <a:gd name="T8" fmla="*/ 82 w 175"/>
              <a:gd name="T9" fmla="*/ 179 h 194"/>
              <a:gd name="T10" fmla="*/ 91 w 175"/>
              <a:gd name="T11" fmla="*/ 193 h 194"/>
              <a:gd name="T12" fmla="*/ 92 w 175"/>
              <a:gd name="T13" fmla="*/ 193 h 194"/>
              <a:gd name="T14" fmla="*/ 100 w 175"/>
              <a:gd name="T15" fmla="*/ 179 h 194"/>
              <a:gd name="T16" fmla="*/ 107 w 175"/>
              <a:gd name="T17" fmla="*/ 167 h 194"/>
              <a:gd name="T18" fmla="*/ 107 w 175"/>
              <a:gd name="T19" fmla="*/ 166 h 194"/>
              <a:gd name="T20" fmla="*/ 119 w 175"/>
              <a:gd name="T21" fmla="*/ 163 h 194"/>
              <a:gd name="T22" fmla="*/ 140 w 175"/>
              <a:gd name="T23" fmla="*/ 150 h 194"/>
              <a:gd name="T24" fmla="*/ 162 w 175"/>
              <a:gd name="T25" fmla="*/ 60 h 194"/>
              <a:gd name="T26" fmla="*/ 59 w 175"/>
              <a:gd name="T27" fmla="*/ 17 h 194"/>
              <a:gd name="T28" fmla="*/ 16 w 175"/>
              <a:gd name="T29" fmla="*/ 120 h 194"/>
              <a:gd name="T30" fmla="*/ 62 w 175"/>
              <a:gd name="T31" fmla="*/ 23 h 194"/>
              <a:gd name="T32" fmla="*/ 156 w 175"/>
              <a:gd name="T33" fmla="*/ 62 h 194"/>
              <a:gd name="T34" fmla="*/ 117 w 175"/>
              <a:gd name="T35" fmla="*/ 156 h 194"/>
              <a:gd name="T36" fmla="*/ 61 w 175"/>
              <a:gd name="T37" fmla="*/ 156 h 194"/>
              <a:gd name="T38" fmla="*/ 22 w 175"/>
              <a:gd name="T39" fmla="*/ 117 h 194"/>
              <a:gd name="T40" fmla="*/ 43 w 175"/>
              <a:gd name="T41" fmla="*/ 34 h 194"/>
              <a:gd name="T42" fmla="*/ 62 w 175"/>
              <a:gd name="T43" fmla="*/ 2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5" h="194">
                <a:moveTo>
                  <a:pt x="16" y="120"/>
                </a:moveTo>
                <a:cubicBezTo>
                  <a:pt x="24" y="139"/>
                  <a:pt x="39" y="154"/>
                  <a:pt x="59" y="163"/>
                </a:cubicBezTo>
                <a:cubicBezTo>
                  <a:pt x="64" y="165"/>
                  <a:pt x="70" y="166"/>
                  <a:pt x="75" y="167"/>
                </a:cubicBezTo>
                <a:cubicBezTo>
                  <a:pt x="75" y="167"/>
                  <a:pt x="75" y="168"/>
                  <a:pt x="75" y="168"/>
                </a:cubicBezTo>
                <a:cubicBezTo>
                  <a:pt x="82" y="179"/>
                  <a:pt x="82" y="179"/>
                  <a:pt x="82" y="179"/>
                </a:cubicBezTo>
                <a:cubicBezTo>
                  <a:pt x="91" y="193"/>
                  <a:pt x="91" y="193"/>
                  <a:pt x="91" y="193"/>
                </a:cubicBezTo>
                <a:cubicBezTo>
                  <a:pt x="91" y="194"/>
                  <a:pt x="92" y="194"/>
                  <a:pt x="92" y="193"/>
                </a:cubicBezTo>
                <a:cubicBezTo>
                  <a:pt x="100" y="179"/>
                  <a:pt x="100" y="179"/>
                  <a:pt x="100" y="179"/>
                </a:cubicBezTo>
                <a:cubicBezTo>
                  <a:pt x="107" y="167"/>
                  <a:pt x="107" y="167"/>
                  <a:pt x="107" y="167"/>
                </a:cubicBezTo>
                <a:cubicBezTo>
                  <a:pt x="107" y="167"/>
                  <a:pt x="107" y="167"/>
                  <a:pt x="107" y="166"/>
                </a:cubicBezTo>
                <a:cubicBezTo>
                  <a:pt x="111" y="166"/>
                  <a:pt x="115" y="164"/>
                  <a:pt x="119" y="163"/>
                </a:cubicBezTo>
                <a:cubicBezTo>
                  <a:pt x="127" y="159"/>
                  <a:pt x="134" y="155"/>
                  <a:pt x="140" y="150"/>
                </a:cubicBezTo>
                <a:cubicBezTo>
                  <a:pt x="165" y="129"/>
                  <a:pt x="175" y="92"/>
                  <a:pt x="162" y="60"/>
                </a:cubicBezTo>
                <a:cubicBezTo>
                  <a:pt x="145" y="19"/>
                  <a:pt x="99" y="0"/>
                  <a:pt x="59" y="17"/>
                </a:cubicBezTo>
                <a:cubicBezTo>
                  <a:pt x="19" y="33"/>
                  <a:pt x="0" y="80"/>
                  <a:pt x="16" y="120"/>
                </a:cubicBezTo>
                <a:close/>
                <a:moveTo>
                  <a:pt x="62" y="23"/>
                </a:moveTo>
                <a:cubicBezTo>
                  <a:pt x="98" y="8"/>
                  <a:pt x="141" y="25"/>
                  <a:pt x="156" y="62"/>
                </a:cubicBezTo>
                <a:cubicBezTo>
                  <a:pt x="171" y="99"/>
                  <a:pt x="153" y="141"/>
                  <a:pt x="117" y="156"/>
                </a:cubicBezTo>
                <a:cubicBezTo>
                  <a:pt x="99" y="164"/>
                  <a:pt x="79" y="164"/>
                  <a:pt x="61" y="156"/>
                </a:cubicBezTo>
                <a:cubicBezTo>
                  <a:pt x="44" y="149"/>
                  <a:pt x="30" y="135"/>
                  <a:pt x="22" y="117"/>
                </a:cubicBezTo>
                <a:cubicBezTo>
                  <a:pt x="10" y="87"/>
                  <a:pt x="19" y="54"/>
                  <a:pt x="43" y="34"/>
                </a:cubicBezTo>
                <a:cubicBezTo>
                  <a:pt x="48" y="30"/>
                  <a:pt x="55" y="26"/>
                  <a:pt x="62" y="2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881" name="グループ化 880">
            <a:extLst>
              <a:ext uri="{FF2B5EF4-FFF2-40B4-BE49-F238E27FC236}">
                <a16:creationId xmlns:a16="http://schemas.microsoft.com/office/drawing/2014/main" id="{3351C02F-D84B-4126-88D5-5D404C916BDD}"/>
              </a:ext>
            </a:extLst>
          </p:cNvPr>
          <p:cNvGrpSpPr/>
          <p:nvPr/>
        </p:nvGrpSpPr>
        <p:grpSpPr>
          <a:xfrm>
            <a:off x="5324481" y="2043742"/>
            <a:ext cx="295225" cy="310589"/>
            <a:chOff x="4704146" y="5726646"/>
            <a:chExt cx="667913" cy="702673"/>
          </a:xfrm>
        </p:grpSpPr>
        <p:grpSp>
          <p:nvGrpSpPr>
            <p:cNvPr id="882" name="グラフィックス 441">
              <a:extLst>
                <a:ext uri="{FF2B5EF4-FFF2-40B4-BE49-F238E27FC236}">
                  <a16:creationId xmlns:a16="http://schemas.microsoft.com/office/drawing/2014/main" id="{9FCC06A9-8EC8-45F9-90E3-53A8EF8D0AC3}"/>
                </a:ext>
              </a:extLst>
            </p:cNvPr>
            <p:cNvGrpSpPr/>
            <p:nvPr/>
          </p:nvGrpSpPr>
          <p:grpSpPr>
            <a:xfrm>
              <a:off x="5056575" y="5726646"/>
              <a:ext cx="315484" cy="702673"/>
              <a:chOff x="5300287" y="3677109"/>
              <a:chExt cx="209550" cy="466728"/>
            </a:xfrm>
            <a:solidFill>
              <a:schemeClr val="tx2"/>
            </a:solidFill>
          </p:grpSpPr>
          <p:sp>
            <p:nvSpPr>
              <p:cNvPr id="886" name="フリーフォーム: 図形 1639">
                <a:extLst>
                  <a:ext uri="{FF2B5EF4-FFF2-40B4-BE49-F238E27FC236}">
                    <a16:creationId xmlns:a16="http://schemas.microsoft.com/office/drawing/2014/main" id="{CE8FA3F8-8BE4-420E-B2F4-589FDE772EFD}"/>
                  </a:ext>
                </a:extLst>
              </p:cNvPr>
              <p:cNvSpPr/>
              <p:nvPr/>
            </p:nvSpPr>
            <p:spPr>
              <a:xfrm>
                <a:off x="5368615" y="3677109"/>
                <a:ext cx="76200" cy="76200"/>
              </a:xfrm>
              <a:custGeom>
                <a:avLst/>
                <a:gdLst>
                  <a:gd name="connsiteX0" fmla="*/ 80963 w 76200"/>
                  <a:gd name="connsiteY0" fmla="*/ 40481 h 76200"/>
                  <a:gd name="connsiteX1" fmla="*/ 40481 w 76200"/>
                  <a:gd name="connsiteY1" fmla="*/ 80963 h 76200"/>
                  <a:gd name="connsiteX2" fmla="*/ 0 w 76200"/>
                  <a:gd name="connsiteY2" fmla="*/ 40481 h 76200"/>
                  <a:gd name="connsiteX3" fmla="*/ 40481 w 76200"/>
                  <a:gd name="connsiteY3" fmla="*/ 0 h 76200"/>
                  <a:gd name="connsiteX4" fmla="*/ 80963 w 76200"/>
                  <a:gd name="connsiteY4" fmla="*/ 40481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80963" y="40481"/>
                    </a:moveTo>
                    <a:cubicBezTo>
                      <a:pt x="80963" y="62838"/>
                      <a:pt x="62838" y="80963"/>
                      <a:pt x="40481" y="80963"/>
                    </a:cubicBezTo>
                    <a:cubicBezTo>
                      <a:pt x="18124" y="80963"/>
                      <a:pt x="0" y="62838"/>
                      <a:pt x="0" y="40481"/>
                    </a:cubicBezTo>
                    <a:cubicBezTo>
                      <a:pt x="0" y="18124"/>
                      <a:pt x="18124" y="0"/>
                      <a:pt x="40481" y="0"/>
                    </a:cubicBezTo>
                    <a:cubicBezTo>
                      <a:pt x="62838" y="0"/>
                      <a:pt x="80963" y="18124"/>
                      <a:pt x="80963" y="4048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87" name="フリーフォーム: 図形 1640">
                <a:extLst>
                  <a:ext uri="{FF2B5EF4-FFF2-40B4-BE49-F238E27FC236}">
                    <a16:creationId xmlns:a16="http://schemas.microsoft.com/office/drawing/2014/main" id="{CC2B3079-BFA5-4432-9658-185897DA1C2C}"/>
                  </a:ext>
                </a:extLst>
              </p:cNvPr>
              <p:cNvSpPr/>
              <p:nvPr/>
            </p:nvSpPr>
            <p:spPr>
              <a:xfrm>
                <a:off x="5300287" y="3772362"/>
                <a:ext cx="209550" cy="371475"/>
              </a:xfrm>
              <a:custGeom>
                <a:avLst/>
                <a:gdLst>
                  <a:gd name="connsiteX0" fmla="*/ 213775 w 209550"/>
                  <a:gd name="connsiteY0" fmla="*/ 168497 h 371475"/>
                  <a:gd name="connsiteX1" fmla="*/ 149290 w 209550"/>
                  <a:gd name="connsiteY1" fmla="*/ 12859 h 371475"/>
                  <a:gd name="connsiteX2" fmla="*/ 149290 w 209550"/>
                  <a:gd name="connsiteY2" fmla="*/ 12859 h 371475"/>
                  <a:gd name="connsiteX3" fmla="*/ 118429 w 209550"/>
                  <a:gd name="connsiteY3" fmla="*/ 0 h 371475"/>
                  <a:gd name="connsiteX4" fmla="*/ 115191 w 209550"/>
                  <a:gd name="connsiteY4" fmla="*/ 0 h 371475"/>
                  <a:gd name="connsiteX5" fmla="*/ 99284 w 209550"/>
                  <a:gd name="connsiteY5" fmla="*/ 0 h 371475"/>
                  <a:gd name="connsiteX6" fmla="*/ 96046 w 209550"/>
                  <a:gd name="connsiteY6" fmla="*/ 0 h 371475"/>
                  <a:gd name="connsiteX7" fmla="*/ 65185 w 209550"/>
                  <a:gd name="connsiteY7" fmla="*/ 12859 h 371475"/>
                  <a:gd name="connsiteX8" fmla="*/ 65185 w 209550"/>
                  <a:gd name="connsiteY8" fmla="*/ 12859 h 371475"/>
                  <a:gd name="connsiteX9" fmla="*/ 605 w 209550"/>
                  <a:gd name="connsiteY9" fmla="*/ 168497 h 371475"/>
                  <a:gd name="connsiteX10" fmla="*/ 12797 w 209550"/>
                  <a:gd name="connsiteY10" fmla="*/ 189929 h 371475"/>
                  <a:gd name="connsiteX11" fmla="*/ 31942 w 209550"/>
                  <a:gd name="connsiteY11" fmla="*/ 180499 h 371475"/>
                  <a:gd name="connsiteX12" fmla="*/ 52516 w 209550"/>
                  <a:gd name="connsiteY12" fmla="*/ 135255 h 371475"/>
                  <a:gd name="connsiteX13" fmla="*/ 52516 w 209550"/>
                  <a:gd name="connsiteY13" fmla="*/ 182785 h 371475"/>
                  <a:gd name="connsiteX14" fmla="*/ 52516 w 209550"/>
                  <a:gd name="connsiteY14" fmla="*/ 190310 h 371475"/>
                  <a:gd name="connsiteX15" fmla="*/ 52516 w 209550"/>
                  <a:gd name="connsiteY15" fmla="*/ 352235 h 371475"/>
                  <a:gd name="connsiteX16" fmla="*/ 77091 w 209550"/>
                  <a:gd name="connsiteY16" fmla="*/ 376809 h 371475"/>
                  <a:gd name="connsiteX17" fmla="*/ 77091 w 209550"/>
                  <a:gd name="connsiteY17" fmla="*/ 376809 h 371475"/>
                  <a:gd name="connsiteX18" fmla="*/ 101665 w 209550"/>
                  <a:gd name="connsiteY18" fmla="*/ 352235 h 371475"/>
                  <a:gd name="connsiteX19" fmla="*/ 101665 w 209550"/>
                  <a:gd name="connsiteY19" fmla="*/ 196120 h 371475"/>
                  <a:gd name="connsiteX20" fmla="*/ 107285 w 209550"/>
                  <a:gd name="connsiteY20" fmla="*/ 190500 h 371475"/>
                  <a:gd name="connsiteX21" fmla="*/ 107285 w 209550"/>
                  <a:gd name="connsiteY21" fmla="*/ 190500 h 371475"/>
                  <a:gd name="connsiteX22" fmla="*/ 112905 w 209550"/>
                  <a:gd name="connsiteY22" fmla="*/ 196120 h 371475"/>
                  <a:gd name="connsiteX23" fmla="*/ 112905 w 209550"/>
                  <a:gd name="connsiteY23" fmla="*/ 352330 h 371475"/>
                  <a:gd name="connsiteX24" fmla="*/ 137479 w 209550"/>
                  <a:gd name="connsiteY24" fmla="*/ 376904 h 371475"/>
                  <a:gd name="connsiteX25" fmla="*/ 137479 w 209550"/>
                  <a:gd name="connsiteY25" fmla="*/ 376904 h 371475"/>
                  <a:gd name="connsiteX26" fmla="*/ 162054 w 209550"/>
                  <a:gd name="connsiteY26" fmla="*/ 352330 h 371475"/>
                  <a:gd name="connsiteX27" fmla="*/ 162054 w 209550"/>
                  <a:gd name="connsiteY27" fmla="*/ 182785 h 371475"/>
                  <a:gd name="connsiteX28" fmla="*/ 162054 w 209550"/>
                  <a:gd name="connsiteY28" fmla="*/ 182785 h 371475"/>
                  <a:gd name="connsiteX29" fmla="*/ 162054 w 209550"/>
                  <a:gd name="connsiteY29" fmla="*/ 135350 h 371475"/>
                  <a:gd name="connsiteX30" fmla="*/ 182628 w 209550"/>
                  <a:gd name="connsiteY30" fmla="*/ 180594 h 371475"/>
                  <a:gd name="connsiteX31" fmla="*/ 201773 w 209550"/>
                  <a:gd name="connsiteY31" fmla="*/ 190024 h 371475"/>
                  <a:gd name="connsiteX32" fmla="*/ 213775 w 209550"/>
                  <a:gd name="connsiteY32" fmla="*/ 1684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550" h="371475">
                    <a:moveTo>
                      <a:pt x="213775" y="168497"/>
                    </a:moveTo>
                    <a:cubicBezTo>
                      <a:pt x="201868" y="124682"/>
                      <a:pt x="173674" y="29147"/>
                      <a:pt x="149290" y="12859"/>
                    </a:cubicBezTo>
                    <a:cubicBezTo>
                      <a:pt x="149290" y="12859"/>
                      <a:pt x="149290" y="12859"/>
                      <a:pt x="149290" y="12859"/>
                    </a:cubicBezTo>
                    <a:cubicBezTo>
                      <a:pt x="141385" y="4953"/>
                      <a:pt x="130526" y="0"/>
                      <a:pt x="118429" y="0"/>
                    </a:cubicBezTo>
                    <a:lnTo>
                      <a:pt x="115191" y="0"/>
                    </a:lnTo>
                    <a:lnTo>
                      <a:pt x="99284" y="0"/>
                    </a:lnTo>
                    <a:lnTo>
                      <a:pt x="96046" y="0"/>
                    </a:lnTo>
                    <a:cubicBezTo>
                      <a:pt x="83949" y="0"/>
                      <a:pt x="72995" y="4953"/>
                      <a:pt x="65185" y="12859"/>
                    </a:cubicBezTo>
                    <a:cubicBezTo>
                      <a:pt x="65185" y="12859"/>
                      <a:pt x="65185" y="12859"/>
                      <a:pt x="65185" y="12859"/>
                    </a:cubicBezTo>
                    <a:cubicBezTo>
                      <a:pt x="40705" y="29242"/>
                      <a:pt x="12416" y="124778"/>
                      <a:pt x="605" y="168497"/>
                    </a:cubicBezTo>
                    <a:cubicBezTo>
                      <a:pt x="-1871" y="177737"/>
                      <a:pt x="3463" y="187833"/>
                      <a:pt x="12797" y="189929"/>
                    </a:cubicBezTo>
                    <a:cubicBezTo>
                      <a:pt x="20798" y="191738"/>
                      <a:pt x="28704" y="187643"/>
                      <a:pt x="31942" y="180499"/>
                    </a:cubicBezTo>
                    <a:lnTo>
                      <a:pt x="52516" y="135255"/>
                    </a:lnTo>
                    <a:lnTo>
                      <a:pt x="52516" y="182785"/>
                    </a:lnTo>
                    <a:lnTo>
                      <a:pt x="52516" y="190310"/>
                    </a:lnTo>
                    <a:lnTo>
                      <a:pt x="52516" y="352235"/>
                    </a:lnTo>
                    <a:cubicBezTo>
                      <a:pt x="52516" y="365760"/>
                      <a:pt x="63470" y="376809"/>
                      <a:pt x="77091" y="376809"/>
                    </a:cubicBezTo>
                    <a:lnTo>
                      <a:pt x="77091" y="376809"/>
                    </a:lnTo>
                    <a:cubicBezTo>
                      <a:pt x="90616" y="376809"/>
                      <a:pt x="101665" y="365855"/>
                      <a:pt x="101665" y="352235"/>
                    </a:cubicBezTo>
                    <a:lnTo>
                      <a:pt x="101665" y="196120"/>
                    </a:lnTo>
                    <a:cubicBezTo>
                      <a:pt x="101665" y="192977"/>
                      <a:pt x="104142" y="190500"/>
                      <a:pt x="107285" y="190500"/>
                    </a:cubicBezTo>
                    <a:lnTo>
                      <a:pt x="107285" y="190500"/>
                    </a:lnTo>
                    <a:cubicBezTo>
                      <a:pt x="110428" y="190500"/>
                      <a:pt x="112905" y="192977"/>
                      <a:pt x="112905" y="196120"/>
                    </a:cubicBezTo>
                    <a:lnTo>
                      <a:pt x="112905" y="352330"/>
                    </a:lnTo>
                    <a:cubicBezTo>
                      <a:pt x="112905" y="365855"/>
                      <a:pt x="123859" y="376904"/>
                      <a:pt x="137479" y="376904"/>
                    </a:cubicBezTo>
                    <a:lnTo>
                      <a:pt x="137479" y="376904"/>
                    </a:lnTo>
                    <a:cubicBezTo>
                      <a:pt x="151005" y="376904"/>
                      <a:pt x="162054" y="365950"/>
                      <a:pt x="162054" y="352330"/>
                    </a:cubicBezTo>
                    <a:lnTo>
                      <a:pt x="162054" y="182785"/>
                    </a:lnTo>
                    <a:lnTo>
                      <a:pt x="162054" y="182785"/>
                    </a:lnTo>
                    <a:lnTo>
                      <a:pt x="162054" y="135350"/>
                    </a:lnTo>
                    <a:lnTo>
                      <a:pt x="182628" y="180594"/>
                    </a:lnTo>
                    <a:cubicBezTo>
                      <a:pt x="185866" y="187738"/>
                      <a:pt x="193772" y="191834"/>
                      <a:pt x="201773" y="190024"/>
                    </a:cubicBezTo>
                    <a:cubicBezTo>
                      <a:pt x="210917" y="187833"/>
                      <a:pt x="216251" y="177832"/>
                      <a:pt x="213775" y="16849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883" name="グラフィックス 441">
              <a:extLst>
                <a:ext uri="{FF2B5EF4-FFF2-40B4-BE49-F238E27FC236}">
                  <a16:creationId xmlns:a16="http://schemas.microsoft.com/office/drawing/2014/main" id="{B9420D8F-7F6A-4228-8C88-DC5401A33AE8}"/>
                </a:ext>
              </a:extLst>
            </p:cNvPr>
            <p:cNvGrpSpPr/>
            <p:nvPr/>
          </p:nvGrpSpPr>
          <p:grpSpPr>
            <a:xfrm>
              <a:off x="4704146" y="5726651"/>
              <a:ext cx="315484" cy="702664"/>
              <a:chOff x="5300286" y="3677112"/>
              <a:chExt cx="209550" cy="466722"/>
            </a:xfrm>
            <a:solidFill>
              <a:schemeClr val="tx2"/>
            </a:solidFill>
          </p:grpSpPr>
          <p:sp>
            <p:nvSpPr>
              <p:cNvPr id="884" name="フリーフォーム: 図形 1637">
                <a:extLst>
                  <a:ext uri="{FF2B5EF4-FFF2-40B4-BE49-F238E27FC236}">
                    <a16:creationId xmlns:a16="http://schemas.microsoft.com/office/drawing/2014/main" id="{52FFF3B0-75EA-4AF8-8B7B-1EDC096603F4}"/>
                  </a:ext>
                </a:extLst>
              </p:cNvPr>
              <p:cNvSpPr/>
              <p:nvPr/>
            </p:nvSpPr>
            <p:spPr>
              <a:xfrm>
                <a:off x="5368615" y="3677112"/>
                <a:ext cx="76200" cy="76200"/>
              </a:xfrm>
              <a:custGeom>
                <a:avLst/>
                <a:gdLst>
                  <a:gd name="connsiteX0" fmla="*/ 80963 w 76200"/>
                  <a:gd name="connsiteY0" fmla="*/ 40481 h 76200"/>
                  <a:gd name="connsiteX1" fmla="*/ 40481 w 76200"/>
                  <a:gd name="connsiteY1" fmla="*/ 80963 h 76200"/>
                  <a:gd name="connsiteX2" fmla="*/ 0 w 76200"/>
                  <a:gd name="connsiteY2" fmla="*/ 40481 h 76200"/>
                  <a:gd name="connsiteX3" fmla="*/ 40481 w 76200"/>
                  <a:gd name="connsiteY3" fmla="*/ 0 h 76200"/>
                  <a:gd name="connsiteX4" fmla="*/ 80963 w 76200"/>
                  <a:gd name="connsiteY4" fmla="*/ 40481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80963" y="40481"/>
                    </a:moveTo>
                    <a:cubicBezTo>
                      <a:pt x="80963" y="62838"/>
                      <a:pt x="62838" y="80963"/>
                      <a:pt x="40481" y="80963"/>
                    </a:cubicBezTo>
                    <a:cubicBezTo>
                      <a:pt x="18124" y="80963"/>
                      <a:pt x="0" y="62838"/>
                      <a:pt x="0" y="40481"/>
                    </a:cubicBezTo>
                    <a:cubicBezTo>
                      <a:pt x="0" y="18124"/>
                      <a:pt x="18124" y="0"/>
                      <a:pt x="40481" y="0"/>
                    </a:cubicBezTo>
                    <a:cubicBezTo>
                      <a:pt x="62838" y="0"/>
                      <a:pt x="80963" y="18124"/>
                      <a:pt x="80963" y="4048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85" name="フリーフォーム: 図形 1638">
                <a:extLst>
                  <a:ext uri="{FF2B5EF4-FFF2-40B4-BE49-F238E27FC236}">
                    <a16:creationId xmlns:a16="http://schemas.microsoft.com/office/drawing/2014/main" id="{B26F7DB1-238A-424E-8620-D8887071A891}"/>
                  </a:ext>
                </a:extLst>
              </p:cNvPr>
              <p:cNvSpPr/>
              <p:nvPr/>
            </p:nvSpPr>
            <p:spPr>
              <a:xfrm>
                <a:off x="5300286" y="3772359"/>
                <a:ext cx="209550" cy="371475"/>
              </a:xfrm>
              <a:custGeom>
                <a:avLst/>
                <a:gdLst>
                  <a:gd name="connsiteX0" fmla="*/ 213775 w 209550"/>
                  <a:gd name="connsiteY0" fmla="*/ 168497 h 371475"/>
                  <a:gd name="connsiteX1" fmla="*/ 149290 w 209550"/>
                  <a:gd name="connsiteY1" fmla="*/ 12859 h 371475"/>
                  <a:gd name="connsiteX2" fmla="*/ 149290 w 209550"/>
                  <a:gd name="connsiteY2" fmla="*/ 12859 h 371475"/>
                  <a:gd name="connsiteX3" fmla="*/ 118429 w 209550"/>
                  <a:gd name="connsiteY3" fmla="*/ 0 h 371475"/>
                  <a:gd name="connsiteX4" fmla="*/ 115191 w 209550"/>
                  <a:gd name="connsiteY4" fmla="*/ 0 h 371475"/>
                  <a:gd name="connsiteX5" fmla="*/ 99284 w 209550"/>
                  <a:gd name="connsiteY5" fmla="*/ 0 h 371475"/>
                  <a:gd name="connsiteX6" fmla="*/ 96046 w 209550"/>
                  <a:gd name="connsiteY6" fmla="*/ 0 h 371475"/>
                  <a:gd name="connsiteX7" fmla="*/ 65185 w 209550"/>
                  <a:gd name="connsiteY7" fmla="*/ 12859 h 371475"/>
                  <a:gd name="connsiteX8" fmla="*/ 65185 w 209550"/>
                  <a:gd name="connsiteY8" fmla="*/ 12859 h 371475"/>
                  <a:gd name="connsiteX9" fmla="*/ 605 w 209550"/>
                  <a:gd name="connsiteY9" fmla="*/ 168497 h 371475"/>
                  <a:gd name="connsiteX10" fmla="*/ 12797 w 209550"/>
                  <a:gd name="connsiteY10" fmla="*/ 189929 h 371475"/>
                  <a:gd name="connsiteX11" fmla="*/ 31942 w 209550"/>
                  <a:gd name="connsiteY11" fmla="*/ 180499 h 371475"/>
                  <a:gd name="connsiteX12" fmla="*/ 52516 w 209550"/>
                  <a:gd name="connsiteY12" fmla="*/ 135255 h 371475"/>
                  <a:gd name="connsiteX13" fmla="*/ 52516 w 209550"/>
                  <a:gd name="connsiteY13" fmla="*/ 182785 h 371475"/>
                  <a:gd name="connsiteX14" fmla="*/ 52516 w 209550"/>
                  <a:gd name="connsiteY14" fmla="*/ 190310 h 371475"/>
                  <a:gd name="connsiteX15" fmla="*/ 52516 w 209550"/>
                  <a:gd name="connsiteY15" fmla="*/ 352235 h 371475"/>
                  <a:gd name="connsiteX16" fmla="*/ 77091 w 209550"/>
                  <a:gd name="connsiteY16" fmla="*/ 376809 h 371475"/>
                  <a:gd name="connsiteX17" fmla="*/ 77091 w 209550"/>
                  <a:gd name="connsiteY17" fmla="*/ 376809 h 371475"/>
                  <a:gd name="connsiteX18" fmla="*/ 101665 w 209550"/>
                  <a:gd name="connsiteY18" fmla="*/ 352235 h 371475"/>
                  <a:gd name="connsiteX19" fmla="*/ 101665 w 209550"/>
                  <a:gd name="connsiteY19" fmla="*/ 196120 h 371475"/>
                  <a:gd name="connsiteX20" fmla="*/ 107285 w 209550"/>
                  <a:gd name="connsiteY20" fmla="*/ 190500 h 371475"/>
                  <a:gd name="connsiteX21" fmla="*/ 107285 w 209550"/>
                  <a:gd name="connsiteY21" fmla="*/ 190500 h 371475"/>
                  <a:gd name="connsiteX22" fmla="*/ 112905 w 209550"/>
                  <a:gd name="connsiteY22" fmla="*/ 196120 h 371475"/>
                  <a:gd name="connsiteX23" fmla="*/ 112905 w 209550"/>
                  <a:gd name="connsiteY23" fmla="*/ 352330 h 371475"/>
                  <a:gd name="connsiteX24" fmla="*/ 137479 w 209550"/>
                  <a:gd name="connsiteY24" fmla="*/ 376904 h 371475"/>
                  <a:gd name="connsiteX25" fmla="*/ 137479 w 209550"/>
                  <a:gd name="connsiteY25" fmla="*/ 376904 h 371475"/>
                  <a:gd name="connsiteX26" fmla="*/ 162054 w 209550"/>
                  <a:gd name="connsiteY26" fmla="*/ 352330 h 371475"/>
                  <a:gd name="connsiteX27" fmla="*/ 162054 w 209550"/>
                  <a:gd name="connsiteY27" fmla="*/ 182785 h 371475"/>
                  <a:gd name="connsiteX28" fmla="*/ 162054 w 209550"/>
                  <a:gd name="connsiteY28" fmla="*/ 182785 h 371475"/>
                  <a:gd name="connsiteX29" fmla="*/ 162054 w 209550"/>
                  <a:gd name="connsiteY29" fmla="*/ 135350 h 371475"/>
                  <a:gd name="connsiteX30" fmla="*/ 182628 w 209550"/>
                  <a:gd name="connsiteY30" fmla="*/ 180594 h 371475"/>
                  <a:gd name="connsiteX31" fmla="*/ 201773 w 209550"/>
                  <a:gd name="connsiteY31" fmla="*/ 190024 h 371475"/>
                  <a:gd name="connsiteX32" fmla="*/ 213775 w 209550"/>
                  <a:gd name="connsiteY32" fmla="*/ 1684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550" h="371475">
                    <a:moveTo>
                      <a:pt x="213775" y="168497"/>
                    </a:moveTo>
                    <a:cubicBezTo>
                      <a:pt x="201868" y="124682"/>
                      <a:pt x="173674" y="29147"/>
                      <a:pt x="149290" y="12859"/>
                    </a:cubicBezTo>
                    <a:cubicBezTo>
                      <a:pt x="149290" y="12859"/>
                      <a:pt x="149290" y="12859"/>
                      <a:pt x="149290" y="12859"/>
                    </a:cubicBezTo>
                    <a:cubicBezTo>
                      <a:pt x="141385" y="4953"/>
                      <a:pt x="130526" y="0"/>
                      <a:pt x="118429" y="0"/>
                    </a:cubicBezTo>
                    <a:lnTo>
                      <a:pt x="115191" y="0"/>
                    </a:lnTo>
                    <a:lnTo>
                      <a:pt x="99284" y="0"/>
                    </a:lnTo>
                    <a:lnTo>
                      <a:pt x="96046" y="0"/>
                    </a:lnTo>
                    <a:cubicBezTo>
                      <a:pt x="83949" y="0"/>
                      <a:pt x="72995" y="4953"/>
                      <a:pt x="65185" y="12859"/>
                    </a:cubicBezTo>
                    <a:cubicBezTo>
                      <a:pt x="65185" y="12859"/>
                      <a:pt x="65185" y="12859"/>
                      <a:pt x="65185" y="12859"/>
                    </a:cubicBezTo>
                    <a:cubicBezTo>
                      <a:pt x="40705" y="29242"/>
                      <a:pt x="12416" y="124778"/>
                      <a:pt x="605" y="168497"/>
                    </a:cubicBezTo>
                    <a:cubicBezTo>
                      <a:pt x="-1871" y="177737"/>
                      <a:pt x="3463" y="187833"/>
                      <a:pt x="12797" y="189929"/>
                    </a:cubicBezTo>
                    <a:cubicBezTo>
                      <a:pt x="20798" y="191738"/>
                      <a:pt x="28704" y="187643"/>
                      <a:pt x="31942" y="180499"/>
                    </a:cubicBezTo>
                    <a:lnTo>
                      <a:pt x="52516" y="135255"/>
                    </a:lnTo>
                    <a:lnTo>
                      <a:pt x="52516" y="182785"/>
                    </a:lnTo>
                    <a:lnTo>
                      <a:pt x="52516" y="190310"/>
                    </a:lnTo>
                    <a:lnTo>
                      <a:pt x="52516" y="352235"/>
                    </a:lnTo>
                    <a:cubicBezTo>
                      <a:pt x="52516" y="365760"/>
                      <a:pt x="63470" y="376809"/>
                      <a:pt x="77091" y="376809"/>
                    </a:cubicBezTo>
                    <a:lnTo>
                      <a:pt x="77091" y="376809"/>
                    </a:lnTo>
                    <a:cubicBezTo>
                      <a:pt x="90616" y="376809"/>
                      <a:pt x="101665" y="365855"/>
                      <a:pt x="101665" y="352235"/>
                    </a:cubicBezTo>
                    <a:lnTo>
                      <a:pt x="101665" y="196120"/>
                    </a:lnTo>
                    <a:cubicBezTo>
                      <a:pt x="101665" y="192977"/>
                      <a:pt x="104142" y="190500"/>
                      <a:pt x="107285" y="190500"/>
                    </a:cubicBezTo>
                    <a:lnTo>
                      <a:pt x="107285" y="190500"/>
                    </a:lnTo>
                    <a:cubicBezTo>
                      <a:pt x="110428" y="190500"/>
                      <a:pt x="112905" y="192977"/>
                      <a:pt x="112905" y="196120"/>
                    </a:cubicBezTo>
                    <a:lnTo>
                      <a:pt x="112905" y="352330"/>
                    </a:lnTo>
                    <a:cubicBezTo>
                      <a:pt x="112905" y="365855"/>
                      <a:pt x="123859" y="376904"/>
                      <a:pt x="137479" y="376904"/>
                    </a:cubicBezTo>
                    <a:lnTo>
                      <a:pt x="137479" y="376904"/>
                    </a:lnTo>
                    <a:cubicBezTo>
                      <a:pt x="151005" y="376904"/>
                      <a:pt x="162054" y="365950"/>
                      <a:pt x="162054" y="352330"/>
                    </a:cubicBezTo>
                    <a:lnTo>
                      <a:pt x="162054" y="182785"/>
                    </a:lnTo>
                    <a:lnTo>
                      <a:pt x="162054" y="182785"/>
                    </a:lnTo>
                    <a:lnTo>
                      <a:pt x="162054" y="135350"/>
                    </a:lnTo>
                    <a:lnTo>
                      <a:pt x="182628" y="180594"/>
                    </a:lnTo>
                    <a:cubicBezTo>
                      <a:pt x="185866" y="187738"/>
                      <a:pt x="193772" y="191834"/>
                      <a:pt x="201773" y="190024"/>
                    </a:cubicBezTo>
                    <a:cubicBezTo>
                      <a:pt x="210917" y="187833"/>
                      <a:pt x="216251" y="177832"/>
                      <a:pt x="213775" y="16849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22" name="グループ化 21">
            <a:extLst>
              <a:ext uri="{FF2B5EF4-FFF2-40B4-BE49-F238E27FC236}">
                <a16:creationId xmlns:a16="http://schemas.microsoft.com/office/drawing/2014/main" id="{7E7FB3AF-69DD-4266-94D7-D14B9C8CCE0A}"/>
              </a:ext>
            </a:extLst>
          </p:cNvPr>
          <p:cNvGrpSpPr/>
          <p:nvPr/>
        </p:nvGrpSpPr>
        <p:grpSpPr>
          <a:xfrm>
            <a:off x="3443213" y="3277450"/>
            <a:ext cx="756000" cy="737866"/>
            <a:chOff x="3443213" y="3545490"/>
            <a:chExt cx="756000" cy="737866"/>
          </a:xfrm>
        </p:grpSpPr>
        <p:sp>
          <p:nvSpPr>
            <p:cNvPr id="827" name="Freeform 5">
              <a:extLst>
                <a:ext uri="{FF2B5EF4-FFF2-40B4-BE49-F238E27FC236}">
                  <a16:creationId xmlns:a16="http://schemas.microsoft.com/office/drawing/2014/main" id="{32ADA607-5743-4854-BDB3-C1E7F46A377C}"/>
                </a:ext>
              </a:extLst>
            </p:cNvPr>
            <p:cNvSpPr>
              <a:spLocks noEditPoints="1"/>
            </p:cNvSpPr>
            <p:nvPr/>
          </p:nvSpPr>
          <p:spPr bwMode="auto">
            <a:xfrm>
              <a:off x="3444382" y="3545490"/>
              <a:ext cx="752877" cy="737866"/>
            </a:xfrm>
            <a:custGeom>
              <a:avLst/>
              <a:gdLst>
                <a:gd name="T0" fmla="*/ 275 w 4614"/>
                <a:gd name="T1" fmla="*/ 0 h 4522"/>
                <a:gd name="T2" fmla="*/ 0 w 4614"/>
                <a:gd name="T3" fmla="*/ 4522 h 4522"/>
                <a:gd name="T4" fmla="*/ 3005 w 4614"/>
                <a:gd name="T5" fmla="*/ 3934 h 4522"/>
                <a:gd name="T6" fmla="*/ 4614 w 4614"/>
                <a:gd name="T7" fmla="*/ 220 h 4522"/>
                <a:gd name="T8" fmla="*/ 229 w 4614"/>
                <a:gd name="T9" fmla="*/ 3511 h 4522"/>
                <a:gd name="T10" fmla="*/ 634 w 4614"/>
                <a:gd name="T11" fmla="*/ 3511 h 4522"/>
                <a:gd name="T12" fmla="*/ 229 w 4614"/>
                <a:gd name="T13" fmla="*/ 2266 h 4522"/>
                <a:gd name="T14" fmla="*/ 634 w 4614"/>
                <a:gd name="T15" fmla="*/ 1792 h 4522"/>
                <a:gd name="T16" fmla="*/ 634 w 4614"/>
                <a:gd name="T17" fmla="*/ 1406 h 4522"/>
                <a:gd name="T18" fmla="*/ 229 w 4614"/>
                <a:gd name="T19" fmla="*/ 933 h 4522"/>
                <a:gd name="T20" fmla="*/ 634 w 4614"/>
                <a:gd name="T21" fmla="*/ 933 h 4522"/>
                <a:gd name="T22" fmla="*/ 781 w 4614"/>
                <a:gd name="T23" fmla="*/ 3125 h 4522"/>
                <a:gd name="T24" fmla="*/ 1268 w 4614"/>
                <a:gd name="T25" fmla="*/ 2652 h 4522"/>
                <a:gd name="T26" fmla="*/ 1268 w 4614"/>
                <a:gd name="T27" fmla="*/ 2266 h 4522"/>
                <a:gd name="T28" fmla="*/ 781 w 4614"/>
                <a:gd name="T29" fmla="*/ 1792 h 4522"/>
                <a:gd name="T30" fmla="*/ 1268 w 4614"/>
                <a:gd name="T31" fmla="*/ 1792 h 4522"/>
                <a:gd name="T32" fmla="*/ 781 w 4614"/>
                <a:gd name="T33" fmla="*/ 547 h 4522"/>
                <a:gd name="T34" fmla="*/ 1895 w 4614"/>
                <a:gd name="T35" fmla="*/ 3511 h 4522"/>
                <a:gd name="T36" fmla="*/ 1895 w 4614"/>
                <a:gd name="T37" fmla="*/ 3125 h 4522"/>
                <a:gd name="T38" fmla="*/ 1408 w 4614"/>
                <a:gd name="T39" fmla="*/ 2652 h 4522"/>
                <a:gd name="T40" fmla="*/ 1895 w 4614"/>
                <a:gd name="T41" fmla="*/ 2652 h 4522"/>
                <a:gd name="T42" fmla="*/ 1408 w 4614"/>
                <a:gd name="T43" fmla="*/ 1406 h 4522"/>
                <a:gd name="T44" fmla="*/ 1895 w 4614"/>
                <a:gd name="T45" fmla="*/ 933 h 4522"/>
                <a:gd name="T46" fmla="*/ 1895 w 4614"/>
                <a:gd name="T47" fmla="*/ 547 h 4522"/>
                <a:gd name="T48" fmla="*/ 2036 w 4614"/>
                <a:gd name="T49" fmla="*/ 3511 h 4522"/>
                <a:gd name="T50" fmla="*/ 2523 w 4614"/>
                <a:gd name="T51" fmla="*/ 3511 h 4522"/>
                <a:gd name="T52" fmla="*/ 2036 w 4614"/>
                <a:gd name="T53" fmla="*/ 2266 h 4522"/>
                <a:gd name="T54" fmla="*/ 2523 w 4614"/>
                <a:gd name="T55" fmla="*/ 1792 h 4522"/>
                <a:gd name="T56" fmla="*/ 2523 w 4614"/>
                <a:gd name="T57" fmla="*/ 1406 h 4522"/>
                <a:gd name="T58" fmla="*/ 2036 w 4614"/>
                <a:gd name="T59" fmla="*/ 933 h 4522"/>
                <a:gd name="T60" fmla="*/ 2523 w 4614"/>
                <a:gd name="T61" fmla="*/ 933 h 4522"/>
                <a:gd name="T62" fmla="*/ 2663 w 4614"/>
                <a:gd name="T63" fmla="*/ 3125 h 4522"/>
                <a:gd name="T64" fmla="*/ 3150 w 4614"/>
                <a:gd name="T65" fmla="*/ 2652 h 4522"/>
                <a:gd name="T66" fmla="*/ 3150 w 4614"/>
                <a:gd name="T67" fmla="*/ 2266 h 4522"/>
                <a:gd name="T68" fmla="*/ 2663 w 4614"/>
                <a:gd name="T69" fmla="*/ 1792 h 4522"/>
                <a:gd name="T70" fmla="*/ 3150 w 4614"/>
                <a:gd name="T71" fmla="*/ 1792 h 4522"/>
                <a:gd name="T72" fmla="*/ 2663 w 4614"/>
                <a:gd name="T73" fmla="*/ 547 h 4522"/>
                <a:gd name="T74" fmla="*/ 3778 w 4614"/>
                <a:gd name="T75" fmla="*/ 3511 h 4522"/>
                <a:gd name="T76" fmla="*/ 3778 w 4614"/>
                <a:gd name="T77" fmla="*/ 3125 h 4522"/>
                <a:gd name="T78" fmla="*/ 3290 w 4614"/>
                <a:gd name="T79" fmla="*/ 2652 h 4522"/>
                <a:gd name="T80" fmla="*/ 3778 w 4614"/>
                <a:gd name="T81" fmla="*/ 2652 h 4522"/>
                <a:gd name="T82" fmla="*/ 3290 w 4614"/>
                <a:gd name="T83" fmla="*/ 1406 h 4522"/>
                <a:gd name="T84" fmla="*/ 3778 w 4614"/>
                <a:gd name="T85" fmla="*/ 933 h 4522"/>
                <a:gd name="T86" fmla="*/ 3778 w 4614"/>
                <a:gd name="T87" fmla="*/ 547 h 4522"/>
                <a:gd name="T88" fmla="*/ 3920 w 4614"/>
                <a:gd name="T89" fmla="*/ 3511 h 4522"/>
                <a:gd name="T90" fmla="*/ 4407 w 4614"/>
                <a:gd name="T91" fmla="*/ 3511 h 4522"/>
                <a:gd name="T92" fmla="*/ 3920 w 4614"/>
                <a:gd name="T93" fmla="*/ 2266 h 4522"/>
                <a:gd name="T94" fmla="*/ 4407 w 4614"/>
                <a:gd name="T95" fmla="*/ 1792 h 4522"/>
                <a:gd name="T96" fmla="*/ 4407 w 4614"/>
                <a:gd name="T97" fmla="*/ 1406 h 4522"/>
                <a:gd name="T98" fmla="*/ 3920 w 4614"/>
                <a:gd name="T99" fmla="*/ 933 h 4522"/>
                <a:gd name="T100" fmla="*/ 4407 w 4614"/>
                <a:gd name="T101" fmla="*/ 933 h 4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4" h="4522">
                  <a:moveTo>
                    <a:pt x="3005" y="220"/>
                  </a:moveTo>
                  <a:lnTo>
                    <a:pt x="3005" y="0"/>
                  </a:lnTo>
                  <a:lnTo>
                    <a:pt x="275" y="0"/>
                  </a:lnTo>
                  <a:lnTo>
                    <a:pt x="275" y="220"/>
                  </a:lnTo>
                  <a:lnTo>
                    <a:pt x="0" y="220"/>
                  </a:lnTo>
                  <a:lnTo>
                    <a:pt x="0" y="4522"/>
                  </a:lnTo>
                  <a:lnTo>
                    <a:pt x="1553" y="4522"/>
                  </a:lnTo>
                  <a:lnTo>
                    <a:pt x="1553" y="3934"/>
                  </a:lnTo>
                  <a:lnTo>
                    <a:pt x="3005" y="3934"/>
                  </a:lnTo>
                  <a:lnTo>
                    <a:pt x="3005" y="4522"/>
                  </a:lnTo>
                  <a:lnTo>
                    <a:pt x="4614" y="4522"/>
                  </a:lnTo>
                  <a:lnTo>
                    <a:pt x="4614" y="220"/>
                  </a:lnTo>
                  <a:lnTo>
                    <a:pt x="3005" y="220"/>
                  </a:lnTo>
                  <a:close/>
                  <a:moveTo>
                    <a:pt x="634" y="3511"/>
                  </a:moveTo>
                  <a:lnTo>
                    <a:pt x="229" y="3511"/>
                  </a:lnTo>
                  <a:lnTo>
                    <a:pt x="229" y="3125"/>
                  </a:lnTo>
                  <a:lnTo>
                    <a:pt x="634" y="3125"/>
                  </a:lnTo>
                  <a:lnTo>
                    <a:pt x="634" y="3511"/>
                  </a:lnTo>
                  <a:close/>
                  <a:moveTo>
                    <a:pt x="634" y="2652"/>
                  </a:moveTo>
                  <a:lnTo>
                    <a:pt x="229" y="2652"/>
                  </a:lnTo>
                  <a:lnTo>
                    <a:pt x="229" y="2266"/>
                  </a:lnTo>
                  <a:lnTo>
                    <a:pt x="634" y="2266"/>
                  </a:lnTo>
                  <a:lnTo>
                    <a:pt x="634" y="2652"/>
                  </a:lnTo>
                  <a:close/>
                  <a:moveTo>
                    <a:pt x="634" y="1792"/>
                  </a:moveTo>
                  <a:lnTo>
                    <a:pt x="229" y="1792"/>
                  </a:lnTo>
                  <a:lnTo>
                    <a:pt x="229" y="1406"/>
                  </a:lnTo>
                  <a:lnTo>
                    <a:pt x="634" y="1406"/>
                  </a:lnTo>
                  <a:lnTo>
                    <a:pt x="634" y="1792"/>
                  </a:lnTo>
                  <a:close/>
                  <a:moveTo>
                    <a:pt x="634" y="933"/>
                  </a:moveTo>
                  <a:lnTo>
                    <a:pt x="229" y="933"/>
                  </a:lnTo>
                  <a:lnTo>
                    <a:pt x="229" y="547"/>
                  </a:lnTo>
                  <a:lnTo>
                    <a:pt x="634" y="547"/>
                  </a:lnTo>
                  <a:lnTo>
                    <a:pt x="634" y="933"/>
                  </a:lnTo>
                  <a:close/>
                  <a:moveTo>
                    <a:pt x="1268" y="3511"/>
                  </a:moveTo>
                  <a:lnTo>
                    <a:pt x="781" y="3511"/>
                  </a:lnTo>
                  <a:lnTo>
                    <a:pt x="781" y="3125"/>
                  </a:lnTo>
                  <a:lnTo>
                    <a:pt x="1268" y="3125"/>
                  </a:lnTo>
                  <a:lnTo>
                    <a:pt x="1268" y="3511"/>
                  </a:lnTo>
                  <a:close/>
                  <a:moveTo>
                    <a:pt x="1268" y="2652"/>
                  </a:moveTo>
                  <a:lnTo>
                    <a:pt x="781" y="2652"/>
                  </a:lnTo>
                  <a:lnTo>
                    <a:pt x="781" y="2266"/>
                  </a:lnTo>
                  <a:lnTo>
                    <a:pt x="1268" y="2266"/>
                  </a:lnTo>
                  <a:lnTo>
                    <a:pt x="1268" y="2652"/>
                  </a:lnTo>
                  <a:close/>
                  <a:moveTo>
                    <a:pt x="1268" y="1792"/>
                  </a:moveTo>
                  <a:lnTo>
                    <a:pt x="781" y="1792"/>
                  </a:lnTo>
                  <a:lnTo>
                    <a:pt x="781" y="1406"/>
                  </a:lnTo>
                  <a:lnTo>
                    <a:pt x="1268" y="1406"/>
                  </a:lnTo>
                  <a:lnTo>
                    <a:pt x="1268" y="1792"/>
                  </a:lnTo>
                  <a:close/>
                  <a:moveTo>
                    <a:pt x="1268" y="933"/>
                  </a:moveTo>
                  <a:lnTo>
                    <a:pt x="781" y="933"/>
                  </a:lnTo>
                  <a:lnTo>
                    <a:pt x="781" y="547"/>
                  </a:lnTo>
                  <a:lnTo>
                    <a:pt x="1268" y="547"/>
                  </a:lnTo>
                  <a:lnTo>
                    <a:pt x="1268" y="933"/>
                  </a:lnTo>
                  <a:close/>
                  <a:moveTo>
                    <a:pt x="1895" y="3511"/>
                  </a:moveTo>
                  <a:lnTo>
                    <a:pt x="1408" y="3511"/>
                  </a:lnTo>
                  <a:lnTo>
                    <a:pt x="1408" y="3125"/>
                  </a:lnTo>
                  <a:lnTo>
                    <a:pt x="1895" y="3125"/>
                  </a:lnTo>
                  <a:lnTo>
                    <a:pt x="1895" y="3511"/>
                  </a:lnTo>
                  <a:close/>
                  <a:moveTo>
                    <a:pt x="1895" y="2652"/>
                  </a:moveTo>
                  <a:lnTo>
                    <a:pt x="1408" y="2652"/>
                  </a:lnTo>
                  <a:lnTo>
                    <a:pt x="1408" y="2266"/>
                  </a:lnTo>
                  <a:lnTo>
                    <a:pt x="1895" y="2266"/>
                  </a:lnTo>
                  <a:lnTo>
                    <a:pt x="1895" y="2652"/>
                  </a:lnTo>
                  <a:close/>
                  <a:moveTo>
                    <a:pt x="1895" y="1792"/>
                  </a:moveTo>
                  <a:lnTo>
                    <a:pt x="1408" y="1792"/>
                  </a:lnTo>
                  <a:lnTo>
                    <a:pt x="1408" y="1406"/>
                  </a:lnTo>
                  <a:lnTo>
                    <a:pt x="1895" y="1406"/>
                  </a:lnTo>
                  <a:lnTo>
                    <a:pt x="1895" y="1792"/>
                  </a:lnTo>
                  <a:close/>
                  <a:moveTo>
                    <a:pt x="1895" y="933"/>
                  </a:moveTo>
                  <a:lnTo>
                    <a:pt x="1408" y="933"/>
                  </a:lnTo>
                  <a:lnTo>
                    <a:pt x="1408" y="547"/>
                  </a:lnTo>
                  <a:lnTo>
                    <a:pt x="1895" y="547"/>
                  </a:lnTo>
                  <a:lnTo>
                    <a:pt x="1895" y="933"/>
                  </a:lnTo>
                  <a:close/>
                  <a:moveTo>
                    <a:pt x="2523" y="3511"/>
                  </a:moveTo>
                  <a:lnTo>
                    <a:pt x="2036" y="3511"/>
                  </a:lnTo>
                  <a:lnTo>
                    <a:pt x="2036" y="3125"/>
                  </a:lnTo>
                  <a:lnTo>
                    <a:pt x="2523" y="3125"/>
                  </a:lnTo>
                  <a:lnTo>
                    <a:pt x="2523" y="3511"/>
                  </a:lnTo>
                  <a:close/>
                  <a:moveTo>
                    <a:pt x="2523" y="2652"/>
                  </a:moveTo>
                  <a:lnTo>
                    <a:pt x="2036" y="2652"/>
                  </a:lnTo>
                  <a:lnTo>
                    <a:pt x="2036" y="2266"/>
                  </a:lnTo>
                  <a:lnTo>
                    <a:pt x="2523" y="2266"/>
                  </a:lnTo>
                  <a:lnTo>
                    <a:pt x="2523" y="2652"/>
                  </a:lnTo>
                  <a:close/>
                  <a:moveTo>
                    <a:pt x="2523" y="1792"/>
                  </a:moveTo>
                  <a:lnTo>
                    <a:pt x="2036" y="1792"/>
                  </a:lnTo>
                  <a:lnTo>
                    <a:pt x="2036" y="1406"/>
                  </a:lnTo>
                  <a:lnTo>
                    <a:pt x="2523" y="1406"/>
                  </a:lnTo>
                  <a:lnTo>
                    <a:pt x="2523" y="1792"/>
                  </a:lnTo>
                  <a:close/>
                  <a:moveTo>
                    <a:pt x="2523" y="933"/>
                  </a:moveTo>
                  <a:lnTo>
                    <a:pt x="2036" y="933"/>
                  </a:lnTo>
                  <a:lnTo>
                    <a:pt x="2036" y="547"/>
                  </a:lnTo>
                  <a:lnTo>
                    <a:pt x="2523" y="547"/>
                  </a:lnTo>
                  <a:lnTo>
                    <a:pt x="2523" y="933"/>
                  </a:lnTo>
                  <a:close/>
                  <a:moveTo>
                    <a:pt x="3150" y="3511"/>
                  </a:moveTo>
                  <a:lnTo>
                    <a:pt x="2663" y="3511"/>
                  </a:lnTo>
                  <a:lnTo>
                    <a:pt x="2663" y="3125"/>
                  </a:lnTo>
                  <a:lnTo>
                    <a:pt x="3150" y="3125"/>
                  </a:lnTo>
                  <a:lnTo>
                    <a:pt x="3150" y="3511"/>
                  </a:lnTo>
                  <a:close/>
                  <a:moveTo>
                    <a:pt x="3150" y="2652"/>
                  </a:moveTo>
                  <a:lnTo>
                    <a:pt x="2663" y="2652"/>
                  </a:lnTo>
                  <a:lnTo>
                    <a:pt x="2663" y="2266"/>
                  </a:lnTo>
                  <a:lnTo>
                    <a:pt x="3150" y="2266"/>
                  </a:lnTo>
                  <a:lnTo>
                    <a:pt x="3150" y="2652"/>
                  </a:lnTo>
                  <a:close/>
                  <a:moveTo>
                    <a:pt x="3150" y="1792"/>
                  </a:moveTo>
                  <a:lnTo>
                    <a:pt x="2663" y="1792"/>
                  </a:lnTo>
                  <a:lnTo>
                    <a:pt x="2663" y="1406"/>
                  </a:lnTo>
                  <a:lnTo>
                    <a:pt x="3150" y="1406"/>
                  </a:lnTo>
                  <a:lnTo>
                    <a:pt x="3150" y="1792"/>
                  </a:lnTo>
                  <a:close/>
                  <a:moveTo>
                    <a:pt x="3150" y="933"/>
                  </a:moveTo>
                  <a:lnTo>
                    <a:pt x="2663" y="933"/>
                  </a:lnTo>
                  <a:lnTo>
                    <a:pt x="2663" y="547"/>
                  </a:lnTo>
                  <a:lnTo>
                    <a:pt x="3150" y="547"/>
                  </a:lnTo>
                  <a:lnTo>
                    <a:pt x="3150" y="933"/>
                  </a:lnTo>
                  <a:close/>
                  <a:moveTo>
                    <a:pt x="3778" y="3511"/>
                  </a:moveTo>
                  <a:lnTo>
                    <a:pt x="3290" y="3511"/>
                  </a:lnTo>
                  <a:lnTo>
                    <a:pt x="3290" y="3125"/>
                  </a:lnTo>
                  <a:lnTo>
                    <a:pt x="3778" y="3125"/>
                  </a:lnTo>
                  <a:lnTo>
                    <a:pt x="3778" y="3511"/>
                  </a:lnTo>
                  <a:close/>
                  <a:moveTo>
                    <a:pt x="3778" y="2652"/>
                  </a:moveTo>
                  <a:lnTo>
                    <a:pt x="3290" y="2652"/>
                  </a:lnTo>
                  <a:lnTo>
                    <a:pt x="3290" y="2266"/>
                  </a:lnTo>
                  <a:lnTo>
                    <a:pt x="3778" y="2266"/>
                  </a:lnTo>
                  <a:lnTo>
                    <a:pt x="3778" y="2652"/>
                  </a:lnTo>
                  <a:close/>
                  <a:moveTo>
                    <a:pt x="3778" y="1792"/>
                  </a:moveTo>
                  <a:lnTo>
                    <a:pt x="3290" y="1792"/>
                  </a:lnTo>
                  <a:lnTo>
                    <a:pt x="3290" y="1406"/>
                  </a:lnTo>
                  <a:lnTo>
                    <a:pt x="3778" y="1406"/>
                  </a:lnTo>
                  <a:lnTo>
                    <a:pt x="3778" y="1792"/>
                  </a:lnTo>
                  <a:close/>
                  <a:moveTo>
                    <a:pt x="3778" y="933"/>
                  </a:moveTo>
                  <a:lnTo>
                    <a:pt x="3290" y="933"/>
                  </a:lnTo>
                  <a:lnTo>
                    <a:pt x="3290" y="547"/>
                  </a:lnTo>
                  <a:lnTo>
                    <a:pt x="3778" y="547"/>
                  </a:lnTo>
                  <a:lnTo>
                    <a:pt x="3778" y="933"/>
                  </a:lnTo>
                  <a:close/>
                  <a:moveTo>
                    <a:pt x="4407" y="3511"/>
                  </a:moveTo>
                  <a:lnTo>
                    <a:pt x="3920" y="3511"/>
                  </a:lnTo>
                  <a:lnTo>
                    <a:pt x="3920" y="3125"/>
                  </a:lnTo>
                  <a:lnTo>
                    <a:pt x="4407" y="3125"/>
                  </a:lnTo>
                  <a:lnTo>
                    <a:pt x="4407" y="3511"/>
                  </a:lnTo>
                  <a:close/>
                  <a:moveTo>
                    <a:pt x="4407" y="2652"/>
                  </a:moveTo>
                  <a:lnTo>
                    <a:pt x="3920" y="2652"/>
                  </a:lnTo>
                  <a:lnTo>
                    <a:pt x="3920" y="2266"/>
                  </a:lnTo>
                  <a:lnTo>
                    <a:pt x="4407" y="2266"/>
                  </a:lnTo>
                  <a:lnTo>
                    <a:pt x="4407" y="2652"/>
                  </a:lnTo>
                  <a:close/>
                  <a:moveTo>
                    <a:pt x="4407" y="1792"/>
                  </a:moveTo>
                  <a:lnTo>
                    <a:pt x="3920" y="1792"/>
                  </a:lnTo>
                  <a:lnTo>
                    <a:pt x="3920" y="1406"/>
                  </a:lnTo>
                  <a:lnTo>
                    <a:pt x="4407" y="1406"/>
                  </a:lnTo>
                  <a:lnTo>
                    <a:pt x="4407" y="1792"/>
                  </a:lnTo>
                  <a:close/>
                  <a:moveTo>
                    <a:pt x="4407" y="933"/>
                  </a:moveTo>
                  <a:lnTo>
                    <a:pt x="3920" y="933"/>
                  </a:lnTo>
                  <a:lnTo>
                    <a:pt x="3920" y="547"/>
                  </a:lnTo>
                  <a:lnTo>
                    <a:pt x="4407" y="547"/>
                  </a:lnTo>
                  <a:lnTo>
                    <a:pt x="4407" y="933"/>
                  </a:lnTo>
                  <a:close/>
                </a:path>
              </a:pathLst>
            </a:custGeom>
            <a:solidFill>
              <a:schemeClr val="tx2"/>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236" name="テキスト ボックス 235"/>
            <p:cNvSpPr txBox="1"/>
            <p:nvPr/>
          </p:nvSpPr>
          <p:spPr>
            <a:xfrm>
              <a:off x="3443213" y="3701524"/>
              <a:ext cx="756000" cy="144000"/>
            </a:xfrm>
            <a:prstGeom prst="rect">
              <a:avLst/>
            </a:prstGeom>
            <a:solidFill>
              <a:schemeClr val="tx2"/>
            </a:solid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chemeClr val="bg1"/>
                  </a:solidFill>
                  <a:effectLst/>
                  <a:uLnTx/>
                  <a:uFillTx/>
                  <a:latin typeface="Meiryo UI"/>
                  <a:ea typeface="Meiryo UI"/>
                  <a:cs typeface="+mn-cs"/>
                </a:rPr>
                <a:t>Library</a:t>
              </a:r>
              <a:endParaRPr kumimoji="1" lang="ja-JP" altLang="en-US" sz="1200" b="1" i="0" u="none" strike="noStrike" kern="1200" cap="none" spc="0" normalizeH="0" baseline="0" noProof="0" dirty="0">
                <a:ln>
                  <a:noFill/>
                </a:ln>
                <a:solidFill>
                  <a:schemeClr val="bg1"/>
                </a:solidFill>
                <a:effectLst/>
                <a:uLnTx/>
                <a:uFillTx/>
                <a:latin typeface="Meiryo UI"/>
                <a:ea typeface="Meiryo UI"/>
                <a:cs typeface="+mn-cs"/>
              </a:endParaRPr>
            </a:p>
          </p:txBody>
        </p:sp>
      </p:grpSp>
      <p:grpSp>
        <p:nvGrpSpPr>
          <p:cNvPr id="1191" name="グループ化 1190">
            <a:extLst>
              <a:ext uri="{FF2B5EF4-FFF2-40B4-BE49-F238E27FC236}">
                <a16:creationId xmlns:a16="http://schemas.microsoft.com/office/drawing/2014/main" id="{D215B7BD-5A9C-479D-AADA-EF6046097400}"/>
              </a:ext>
            </a:extLst>
          </p:cNvPr>
          <p:cNvGrpSpPr/>
          <p:nvPr/>
        </p:nvGrpSpPr>
        <p:grpSpPr>
          <a:xfrm flipH="1">
            <a:off x="7657924" y="3392698"/>
            <a:ext cx="543039" cy="257676"/>
            <a:chOff x="-3793786" y="5193989"/>
            <a:chExt cx="1301917" cy="537307"/>
          </a:xfrm>
          <a:solidFill>
            <a:schemeClr val="tx2"/>
          </a:solidFill>
        </p:grpSpPr>
        <p:sp>
          <p:nvSpPr>
            <p:cNvPr id="1192" name="Oval 559">
              <a:extLst>
                <a:ext uri="{FF2B5EF4-FFF2-40B4-BE49-F238E27FC236}">
                  <a16:creationId xmlns:a16="http://schemas.microsoft.com/office/drawing/2014/main" id="{40DEF90E-01C3-46B3-B7FE-E7FFF52976B8}"/>
                </a:ext>
              </a:extLst>
            </p:cNvPr>
            <p:cNvSpPr>
              <a:spLocks noChangeArrowheads="1"/>
            </p:cNvSpPr>
            <p:nvPr/>
          </p:nvSpPr>
          <p:spPr bwMode="auto">
            <a:xfrm>
              <a:off x="-3582574" y="5602764"/>
              <a:ext cx="137456" cy="12853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sp>
          <p:nvSpPr>
            <p:cNvPr id="1193" name="Oval 560">
              <a:extLst>
                <a:ext uri="{FF2B5EF4-FFF2-40B4-BE49-F238E27FC236}">
                  <a16:creationId xmlns:a16="http://schemas.microsoft.com/office/drawing/2014/main" id="{38BF3469-8B96-435B-85E7-FD6D0F33A3D0}"/>
                </a:ext>
              </a:extLst>
            </p:cNvPr>
            <p:cNvSpPr>
              <a:spLocks noChangeArrowheads="1"/>
            </p:cNvSpPr>
            <p:nvPr/>
          </p:nvSpPr>
          <p:spPr bwMode="auto">
            <a:xfrm>
              <a:off x="-2856182" y="5602764"/>
              <a:ext cx="137456" cy="12853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sp>
          <p:nvSpPr>
            <p:cNvPr id="1194" name="Freeform 561">
              <a:extLst>
                <a:ext uri="{FF2B5EF4-FFF2-40B4-BE49-F238E27FC236}">
                  <a16:creationId xmlns:a16="http://schemas.microsoft.com/office/drawing/2014/main" id="{486B32A3-81F4-4848-B3D7-8E96673A864D}"/>
                </a:ext>
              </a:extLst>
            </p:cNvPr>
            <p:cNvSpPr>
              <a:spLocks noEditPoints="1"/>
            </p:cNvSpPr>
            <p:nvPr/>
          </p:nvSpPr>
          <p:spPr bwMode="auto">
            <a:xfrm>
              <a:off x="-3793786" y="5193989"/>
              <a:ext cx="1301917" cy="478308"/>
            </a:xfrm>
            <a:custGeom>
              <a:avLst/>
              <a:gdLst>
                <a:gd name="T0" fmla="*/ 481 w 493"/>
                <a:gd name="T1" fmla="*/ 0 h 192"/>
                <a:gd name="T2" fmla="*/ 25 w 493"/>
                <a:gd name="T3" fmla="*/ 0 h 192"/>
                <a:gd name="T4" fmla="*/ 14 w 493"/>
                <a:gd name="T5" fmla="*/ 12 h 192"/>
                <a:gd name="T6" fmla="*/ 0 w 493"/>
                <a:gd name="T7" fmla="*/ 158 h 192"/>
                <a:gd name="T8" fmla="*/ 1 w 493"/>
                <a:gd name="T9" fmla="*/ 190 h 192"/>
                <a:gd name="T10" fmla="*/ 72 w 493"/>
                <a:gd name="T11" fmla="*/ 190 h 192"/>
                <a:gd name="T12" fmla="*/ 107 w 493"/>
                <a:gd name="T13" fmla="*/ 157 h 192"/>
                <a:gd name="T14" fmla="*/ 141 w 493"/>
                <a:gd name="T15" fmla="*/ 190 h 192"/>
                <a:gd name="T16" fmla="*/ 346 w 493"/>
                <a:gd name="T17" fmla="*/ 191 h 192"/>
                <a:gd name="T18" fmla="*/ 381 w 493"/>
                <a:gd name="T19" fmla="*/ 157 h 192"/>
                <a:gd name="T20" fmla="*/ 415 w 493"/>
                <a:gd name="T21" fmla="*/ 191 h 192"/>
                <a:gd name="T22" fmla="*/ 493 w 493"/>
                <a:gd name="T23" fmla="*/ 192 h 192"/>
                <a:gd name="T24" fmla="*/ 493 w 493"/>
                <a:gd name="T25" fmla="*/ 12 h 192"/>
                <a:gd name="T26" fmla="*/ 481 w 493"/>
                <a:gd name="T27" fmla="*/ 0 h 192"/>
                <a:gd name="T28" fmla="*/ 71 w 493"/>
                <a:gd name="T29" fmla="*/ 165 h 192"/>
                <a:gd name="T30" fmla="*/ 34 w 493"/>
                <a:gd name="T31" fmla="*/ 165 h 192"/>
                <a:gd name="T32" fmla="*/ 34 w 493"/>
                <a:gd name="T33" fmla="*/ 23 h 192"/>
                <a:gd name="T34" fmla="*/ 71 w 493"/>
                <a:gd name="T35" fmla="*/ 23 h 192"/>
                <a:gd name="T36" fmla="*/ 71 w 493"/>
                <a:gd name="T37" fmla="*/ 165 h 192"/>
                <a:gd name="T38" fmla="*/ 145 w 493"/>
                <a:gd name="T39" fmla="*/ 87 h 192"/>
                <a:gd name="T40" fmla="*/ 108 w 493"/>
                <a:gd name="T41" fmla="*/ 87 h 192"/>
                <a:gd name="T42" fmla="*/ 108 w 493"/>
                <a:gd name="T43" fmla="*/ 23 h 192"/>
                <a:gd name="T44" fmla="*/ 145 w 493"/>
                <a:gd name="T45" fmla="*/ 23 h 192"/>
                <a:gd name="T46" fmla="*/ 145 w 493"/>
                <a:gd name="T47" fmla="*/ 87 h 192"/>
                <a:gd name="T48" fmla="*/ 196 w 493"/>
                <a:gd name="T49" fmla="*/ 87 h 192"/>
                <a:gd name="T50" fmla="*/ 159 w 493"/>
                <a:gd name="T51" fmla="*/ 87 h 192"/>
                <a:gd name="T52" fmla="*/ 159 w 493"/>
                <a:gd name="T53" fmla="*/ 23 h 192"/>
                <a:gd name="T54" fmla="*/ 196 w 493"/>
                <a:gd name="T55" fmla="*/ 23 h 192"/>
                <a:gd name="T56" fmla="*/ 196 w 493"/>
                <a:gd name="T57" fmla="*/ 87 h 192"/>
                <a:gd name="T58" fmla="*/ 253 w 493"/>
                <a:gd name="T59" fmla="*/ 168 h 192"/>
                <a:gd name="T60" fmla="*/ 216 w 493"/>
                <a:gd name="T61" fmla="*/ 168 h 192"/>
                <a:gd name="T62" fmla="*/ 216 w 493"/>
                <a:gd name="T63" fmla="*/ 23 h 192"/>
                <a:gd name="T64" fmla="*/ 253 w 493"/>
                <a:gd name="T65" fmla="*/ 23 h 192"/>
                <a:gd name="T66" fmla="*/ 253 w 493"/>
                <a:gd name="T67" fmla="*/ 168 h 192"/>
                <a:gd name="T68" fmla="*/ 298 w 493"/>
                <a:gd name="T69" fmla="*/ 168 h 192"/>
                <a:gd name="T70" fmla="*/ 261 w 493"/>
                <a:gd name="T71" fmla="*/ 168 h 192"/>
                <a:gd name="T72" fmla="*/ 261 w 493"/>
                <a:gd name="T73" fmla="*/ 23 h 192"/>
                <a:gd name="T74" fmla="*/ 298 w 493"/>
                <a:gd name="T75" fmla="*/ 23 h 192"/>
                <a:gd name="T76" fmla="*/ 298 w 493"/>
                <a:gd name="T77" fmla="*/ 168 h 192"/>
                <a:gd name="T78" fmla="*/ 365 w 493"/>
                <a:gd name="T79" fmla="*/ 87 h 192"/>
                <a:gd name="T80" fmla="*/ 328 w 493"/>
                <a:gd name="T81" fmla="*/ 87 h 192"/>
                <a:gd name="T82" fmla="*/ 328 w 493"/>
                <a:gd name="T83" fmla="*/ 23 h 192"/>
                <a:gd name="T84" fmla="*/ 365 w 493"/>
                <a:gd name="T85" fmla="*/ 23 h 192"/>
                <a:gd name="T86" fmla="*/ 365 w 493"/>
                <a:gd name="T87" fmla="*/ 87 h 192"/>
                <a:gd name="T88" fmla="*/ 416 w 493"/>
                <a:gd name="T89" fmla="*/ 87 h 192"/>
                <a:gd name="T90" fmla="*/ 379 w 493"/>
                <a:gd name="T91" fmla="*/ 87 h 192"/>
                <a:gd name="T92" fmla="*/ 379 w 493"/>
                <a:gd name="T93" fmla="*/ 23 h 192"/>
                <a:gd name="T94" fmla="*/ 416 w 493"/>
                <a:gd name="T95" fmla="*/ 23 h 192"/>
                <a:gd name="T96" fmla="*/ 416 w 493"/>
                <a:gd name="T97" fmla="*/ 87 h 192"/>
                <a:gd name="T98" fmla="*/ 466 w 493"/>
                <a:gd name="T99" fmla="*/ 87 h 192"/>
                <a:gd name="T100" fmla="*/ 429 w 493"/>
                <a:gd name="T101" fmla="*/ 87 h 192"/>
                <a:gd name="T102" fmla="*/ 429 w 493"/>
                <a:gd name="T103" fmla="*/ 23 h 192"/>
                <a:gd name="T104" fmla="*/ 466 w 493"/>
                <a:gd name="T105" fmla="*/ 23 h 192"/>
                <a:gd name="T106" fmla="*/ 466 w 493"/>
                <a:gd name="T107" fmla="*/ 8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3" h="192">
                  <a:moveTo>
                    <a:pt x="481" y="0"/>
                  </a:moveTo>
                  <a:cubicBezTo>
                    <a:pt x="25" y="0"/>
                    <a:pt x="25" y="0"/>
                    <a:pt x="25" y="0"/>
                  </a:cubicBezTo>
                  <a:cubicBezTo>
                    <a:pt x="19" y="0"/>
                    <a:pt x="14" y="5"/>
                    <a:pt x="14" y="12"/>
                  </a:cubicBezTo>
                  <a:cubicBezTo>
                    <a:pt x="0" y="158"/>
                    <a:pt x="0" y="158"/>
                    <a:pt x="0" y="158"/>
                  </a:cubicBezTo>
                  <a:cubicBezTo>
                    <a:pt x="1" y="190"/>
                    <a:pt x="1" y="190"/>
                    <a:pt x="1" y="190"/>
                  </a:cubicBezTo>
                  <a:cubicBezTo>
                    <a:pt x="72" y="190"/>
                    <a:pt x="72" y="190"/>
                    <a:pt x="72" y="190"/>
                  </a:cubicBezTo>
                  <a:cubicBezTo>
                    <a:pt x="73" y="172"/>
                    <a:pt x="88" y="157"/>
                    <a:pt x="107" y="157"/>
                  </a:cubicBezTo>
                  <a:cubicBezTo>
                    <a:pt x="125" y="157"/>
                    <a:pt x="140" y="172"/>
                    <a:pt x="141" y="190"/>
                  </a:cubicBezTo>
                  <a:cubicBezTo>
                    <a:pt x="346" y="191"/>
                    <a:pt x="346" y="191"/>
                    <a:pt x="346" y="191"/>
                  </a:cubicBezTo>
                  <a:cubicBezTo>
                    <a:pt x="346" y="172"/>
                    <a:pt x="362" y="157"/>
                    <a:pt x="381" y="157"/>
                  </a:cubicBezTo>
                  <a:cubicBezTo>
                    <a:pt x="400" y="157"/>
                    <a:pt x="415" y="172"/>
                    <a:pt x="415" y="191"/>
                  </a:cubicBezTo>
                  <a:cubicBezTo>
                    <a:pt x="493" y="192"/>
                    <a:pt x="493" y="192"/>
                    <a:pt x="493" y="192"/>
                  </a:cubicBezTo>
                  <a:cubicBezTo>
                    <a:pt x="493" y="12"/>
                    <a:pt x="493" y="12"/>
                    <a:pt x="493" y="12"/>
                  </a:cubicBezTo>
                  <a:cubicBezTo>
                    <a:pt x="493" y="5"/>
                    <a:pt x="488" y="0"/>
                    <a:pt x="481" y="0"/>
                  </a:cubicBezTo>
                  <a:close/>
                  <a:moveTo>
                    <a:pt x="71" y="165"/>
                  </a:moveTo>
                  <a:cubicBezTo>
                    <a:pt x="34" y="165"/>
                    <a:pt x="34" y="165"/>
                    <a:pt x="34" y="165"/>
                  </a:cubicBezTo>
                  <a:cubicBezTo>
                    <a:pt x="34" y="23"/>
                    <a:pt x="34" y="23"/>
                    <a:pt x="34" y="23"/>
                  </a:cubicBezTo>
                  <a:cubicBezTo>
                    <a:pt x="71" y="23"/>
                    <a:pt x="71" y="23"/>
                    <a:pt x="71" y="23"/>
                  </a:cubicBezTo>
                  <a:lnTo>
                    <a:pt x="71" y="165"/>
                  </a:lnTo>
                  <a:close/>
                  <a:moveTo>
                    <a:pt x="145" y="87"/>
                  </a:moveTo>
                  <a:cubicBezTo>
                    <a:pt x="108" y="87"/>
                    <a:pt x="108" y="87"/>
                    <a:pt x="108" y="87"/>
                  </a:cubicBezTo>
                  <a:cubicBezTo>
                    <a:pt x="108" y="23"/>
                    <a:pt x="108" y="23"/>
                    <a:pt x="108" y="23"/>
                  </a:cubicBezTo>
                  <a:cubicBezTo>
                    <a:pt x="145" y="23"/>
                    <a:pt x="145" y="23"/>
                    <a:pt x="145" y="23"/>
                  </a:cubicBezTo>
                  <a:lnTo>
                    <a:pt x="145" y="87"/>
                  </a:lnTo>
                  <a:close/>
                  <a:moveTo>
                    <a:pt x="196" y="87"/>
                  </a:moveTo>
                  <a:cubicBezTo>
                    <a:pt x="159" y="87"/>
                    <a:pt x="159" y="87"/>
                    <a:pt x="159" y="87"/>
                  </a:cubicBezTo>
                  <a:cubicBezTo>
                    <a:pt x="159" y="23"/>
                    <a:pt x="159" y="23"/>
                    <a:pt x="159" y="23"/>
                  </a:cubicBezTo>
                  <a:cubicBezTo>
                    <a:pt x="196" y="23"/>
                    <a:pt x="196" y="23"/>
                    <a:pt x="196" y="23"/>
                  </a:cubicBezTo>
                  <a:lnTo>
                    <a:pt x="196" y="87"/>
                  </a:lnTo>
                  <a:close/>
                  <a:moveTo>
                    <a:pt x="253" y="168"/>
                  </a:moveTo>
                  <a:cubicBezTo>
                    <a:pt x="216" y="168"/>
                    <a:pt x="216" y="168"/>
                    <a:pt x="216" y="168"/>
                  </a:cubicBezTo>
                  <a:cubicBezTo>
                    <a:pt x="216" y="23"/>
                    <a:pt x="216" y="23"/>
                    <a:pt x="216" y="23"/>
                  </a:cubicBezTo>
                  <a:cubicBezTo>
                    <a:pt x="253" y="23"/>
                    <a:pt x="253" y="23"/>
                    <a:pt x="253" y="23"/>
                  </a:cubicBezTo>
                  <a:lnTo>
                    <a:pt x="253" y="168"/>
                  </a:lnTo>
                  <a:close/>
                  <a:moveTo>
                    <a:pt x="298" y="168"/>
                  </a:moveTo>
                  <a:cubicBezTo>
                    <a:pt x="261" y="168"/>
                    <a:pt x="261" y="168"/>
                    <a:pt x="261" y="168"/>
                  </a:cubicBezTo>
                  <a:cubicBezTo>
                    <a:pt x="261" y="23"/>
                    <a:pt x="261" y="23"/>
                    <a:pt x="261" y="23"/>
                  </a:cubicBezTo>
                  <a:cubicBezTo>
                    <a:pt x="298" y="23"/>
                    <a:pt x="298" y="23"/>
                    <a:pt x="298" y="23"/>
                  </a:cubicBezTo>
                  <a:lnTo>
                    <a:pt x="298" y="168"/>
                  </a:lnTo>
                  <a:close/>
                  <a:moveTo>
                    <a:pt x="365" y="87"/>
                  </a:moveTo>
                  <a:cubicBezTo>
                    <a:pt x="328" y="87"/>
                    <a:pt x="328" y="87"/>
                    <a:pt x="328" y="87"/>
                  </a:cubicBezTo>
                  <a:cubicBezTo>
                    <a:pt x="328" y="23"/>
                    <a:pt x="328" y="23"/>
                    <a:pt x="328" y="23"/>
                  </a:cubicBezTo>
                  <a:cubicBezTo>
                    <a:pt x="365" y="23"/>
                    <a:pt x="365" y="23"/>
                    <a:pt x="365" y="23"/>
                  </a:cubicBezTo>
                  <a:lnTo>
                    <a:pt x="365" y="87"/>
                  </a:lnTo>
                  <a:close/>
                  <a:moveTo>
                    <a:pt x="416" y="87"/>
                  </a:moveTo>
                  <a:cubicBezTo>
                    <a:pt x="379" y="87"/>
                    <a:pt x="379" y="87"/>
                    <a:pt x="379" y="87"/>
                  </a:cubicBezTo>
                  <a:cubicBezTo>
                    <a:pt x="379" y="23"/>
                    <a:pt x="379" y="23"/>
                    <a:pt x="379" y="23"/>
                  </a:cubicBezTo>
                  <a:cubicBezTo>
                    <a:pt x="416" y="23"/>
                    <a:pt x="416" y="23"/>
                    <a:pt x="416" y="23"/>
                  </a:cubicBezTo>
                  <a:lnTo>
                    <a:pt x="416" y="87"/>
                  </a:lnTo>
                  <a:close/>
                  <a:moveTo>
                    <a:pt x="466" y="87"/>
                  </a:moveTo>
                  <a:cubicBezTo>
                    <a:pt x="429" y="87"/>
                    <a:pt x="429" y="87"/>
                    <a:pt x="429" y="87"/>
                  </a:cubicBezTo>
                  <a:cubicBezTo>
                    <a:pt x="429" y="23"/>
                    <a:pt x="429" y="23"/>
                    <a:pt x="429" y="23"/>
                  </a:cubicBezTo>
                  <a:cubicBezTo>
                    <a:pt x="466" y="23"/>
                    <a:pt x="466" y="23"/>
                    <a:pt x="466" y="23"/>
                  </a:cubicBezTo>
                  <a:lnTo>
                    <a:pt x="466"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grpSp>
      <p:grpSp>
        <p:nvGrpSpPr>
          <p:cNvPr id="1195" name="グループ化 1194"/>
          <p:cNvGrpSpPr/>
          <p:nvPr/>
        </p:nvGrpSpPr>
        <p:grpSpPr>
          <a:xfrm>
            <a:off x="3885578" y="1148625"/>
            <a:ext cx="661778" cy="733854"/>
            <a:chOff x="8941041" y="3573299"/>
            <a:chExt cx="661778" cy="733854"/>
          </a:xfrm>
        </p:grpSpPr>
        <p:sp>
          <p:nvSpPr>
            <p:cNvPr id="1196"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97"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98"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199"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00"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01"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02"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03"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04"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05"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06"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07"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08"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09"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210" name="グループ化 1209"/>
          <p:cNvGrpSpPr/>
          <p:nvPr/>
        </p:nvGrpSpPr>
        <p:grpSpPr>
          <a:xfrm>
            <a:off x="6000759" y="1138239"/>
            <a:ext cx="661778" cy="733854"/>
            <a:chOff x="8941041" y="3573299"/>
            <a:chExt cx="661778" cy="733854"/>
          </a:xfrm>
        </p:grpSpPr>
        <p:sp>
          <p:nvSpPr>
            <p:cNvPr id="1211"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12"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13"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14"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15"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16"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17"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18"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19"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20"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21"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22"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23"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24"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257" name="グループ化 1256"/>
          <p:cNvGrpSpPr/>
          <p:nvPr/>
        </p:nvGrpSpPr>
        <p:grpSpPr>
          <a:xfrm>
            <a:off x="4542625" y="2492646"/>
            <a:ext cx="661778" cy="733854"/>
            <a:chOff x="8941041" y="3573299"/>
            <a:chExt cx="661778" cy="733854"/>
          </a:xfrm>
        </p:grpSpPr>
        <p:sp>
          <p:nvSpPr>
            <p:cNvPr id="1258"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59"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60"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61"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62"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63"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64"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65"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66"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67"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68"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69"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70"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71"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272" name="グループ化 1271"/>
          <p:cNvGrpSpPr/>
          <p:nvPr/>
        </p:nvGrpSpPr>
        <p:grpSpPr>
          <a:xfrm>
            <a:off x="3507010" y="2611409"/>
            <a:ext cx="661778" cy="733854"/>
            <a:chOff x="8941041" y="3573299"/>
            <a:chExt cx="661778" cy="733854"/>
          </a:xfrm>
        </p:grpSpPr>
        <p:sp>
          <p:nvSpPr>
            <p:cNvPr id="1273"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74"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75"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76"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77"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78"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79"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80"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81"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82"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83"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84"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85"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86"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327" name="グループ化 1326">
            <a:extLst>
              <a:ext uri="{FF2B5EF4-FFF2-40B4-BE49-F238E27FC236}">
                <a16:creationId xmlns:a16="http://schemas.microsoft.com/office/drawing/2014/main" id="{D215B7BD-5A9C-479D-AADA-EF6046097400}"/>
              </a:ext>
            </a:extLst>
          </p:cNvPr>
          <p:cNvGrpSpPr/>
          <p:nvPr/>
        </p:nvGrpSpPr>
        <p:grpSpPr>
          <a:xfrm flipH="1">
            <a:off x="5368669" y="3828760"/>
            <a:ext cx="543039" cy="224115"/>
            <a:chOff x="-3793786" y="5193989"/>
            <a:chExt cx="1301917" cy="537307"/>
          </a:xfrm>
          <a:solidFill>
            <a:schemeClr val="tx2"/>
          </a:solidFill>
        </p:grpSpPr>
        <p:sp>
          <p:nvSpPr>
            <p:cNvPr id="1328" name="Oval 559">
              <a:extLst>
                <a:ext uri="{FF2B5EF4-FFF2-40B4-BE49-F238E27FC236}">
                  <a16:creationId xmlns:a16="http://schemas.microsoft.com/office/drawing/2014/main" id="{40DEF90E-01C3-46B3-B7FE-E7FFF52976B8}"/>
                </a:ext>
              </a:extLst>
            </p:cNvPr>
            <p:cNvSpPr>
              <a:spLocks noChangeArrowheads="1"/>
            </p:cNvSpPr>
            <p:nvPr/>
          </p:nvSpPr>
          <p:spPr bwMode="auto">
            <a:xfrm>
              <a:off x="-3582574" y="5602764"/>
              <a:ext cx="137456" cy="12853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sp>
          <p:nvSpPr>
            <p:cNvPr id="1329" name="Oval 560">
              <a:extLst>
                <a:ext uri="{FF2B5EF4-FFF2-40B4-BE49-F238E27FC236}">
                  <a16:creationId xmlns:a16="http://schemas.microsoft.com/office/drawing/2014/main" id="{38BF3469-8B96-435B-85E7-FD6D0F33A3D0}"/>
                </a:ext>
              </a:extLst>
            </p:cNvPr>
            <p:cNvSpPr>
              <a:spLocks noChangeArrowheads="1"/>
            </p:cNvSpPr>
            <p:nvPr/>
          </p:nvSpPr>
          <p:spPr bwMode="auto">
            <a:xfrm>
              <a:off x="-2856182" y="5602764"/>
              <a:ext cx="137456" cy="12853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sp>
          <p:nvSpPr>
            <p:cNvPr id="1330" name="Freeform 561">
              <a:extLst>
                <a:ext uri="{FF2B5EF4-FFF2-40B4-BE49-F238E27FC236}">
                  <a16:creationId xmlns:a16="http://schemas.microsoft.com/office/drawing/2014/main" id="{486B32A3-81F4-4848-B3D7-8E96673A864D}"/>
                </a:ext>
              </a:extLst>
            </p:cNvPr>
            <p:cNvSpPr>
              <a:spLocks noEditPoints="1"/>
            </p:cNvSpPr>
            <p:nvPr/>
          </p:nvSpPr>
          <p:spPr bwMode="auto">
            <a:xfrm>
              <a:off x="-3793786" y="5193989"/>
              <a:ext cx="1301917" cy="478308"/>
            </a:xfrm>
            <a:custGeom>
              <a:avLst/>
              <a:gdLst>
                <a:gd name="T0" fmla="*/ 481 w 493"/>
                <a:gd name="T1" fmla="*/ 0 h 192"/>
                <a:gd name="T2" fmla="*/ 25 w 493"/>
                <a:gd name="T3" fmla="*/ 0 h 192"/>
                <a:gd name="T4" fmla="*/ 14 w 493"/>
                <a:gd name="T5" fmla="*/ 12 h 192"/>
                <a:gd name="T6" fmla="*/ 0 w 493"/>
                <a:gd name="T7" fmla="*/ 158 h 192"/>
                <a:gd name="T8" fmla="*/ 1 w 493"/>
                <a:gd name="T9" fmla="*/ 190 h 192"/>
                <a:gd name="T10" fmla="*/ 72 w 493"/>
                <a:gd name="T11" fmla="*/ 190 h 192"/>
                <a:gd name="T12" fmla="*/ 107 w 493"/>
                <a:gd name="T13" fmla="*/ 157 h 192"/>
                <a:gd name="T14" fmla="*/ 141 w 493"/>
                <a:gd name="T15" fmla="*/ 190 h 192"/>
                <a:gd name="T16" fmla="*/ 346 w 493"/>
                <a:gd name="T17" fmla="*/ 191 h 192"/>
                <a:gd name="T18" fmla="*/ 381 w 493"/>
                <a:gd name="T19" fmla="*/ 157 h 192"/>
                <a:gd name="T20" fmla="*/ 415 w 493"/>
                <a:gd name="T21" fmla="*/ 191 h 192"/>
                <a:gd name="T22" fmla="*/ 493 w 493"/>
                <a:gd name="T23" fmla="*/ 192 h 192"/>
                <a:gd name="T24" fmla="*/ 493 w 493"/>
                <a:gd name="T25" fmla="*/ 12 h 192"/>
                <a:gd name="T26" fmla="*/ 481 w 493"/>
                <a:gd name="T27" fmla="*/ 0 h 192"/>
                <a:gd name="T28" fmla="*/ 71 w 493"/>
                <a:gd name="T29" fmla="*/ 165 h 192"/>
                <a:gd name="T30" fmla="*/ 34 w 493"/>
                <a:gd name="T31" fmla="*/ 165 h 192"/>
                <a:gd name="T32" fmla="*/ 34 w 493"/>
                <a:gd name="T33" fmla="*/ 23 h 192"/>
                <a:gd name="T34" fmla="*/ 71 w 493"/>
                <a:gd name="T35" fmla="*/ 23 h 192"/>
                <a:gd name="T36" fmla="*/ 71 w 493"/>
                <a:gd name="T37" fmla="*/ 165 h 192"/>
                <a:gd name="T38" fmla="*/ 145 w 493"/>
                <a:gd name="T39" fmla="*/ 87 h 192"/>
                <a:gd name="T40" fmla="*/ 108 w 493"/>
                <a:gd name="T41" fmla="*/ 87 h 192"/>
                <a:gd name="T42" fmla="*/ 108 w 493"/>
                <a:gd name="T43" fmla="*/ 23 h 192"/>
                <a:gd name="T44" fmla="*/ 145 w 493"/>
                <a:gd name="T45" fmla="*/ 23 h 192"/>
                <a:gd name="T46" fmla="*/ 145 w 493"/>
                <a:gd name="T47" fmla="*/ 87 h 192"/>
                <a:gd name="T48" fmla="*/ 196 w 493"/>
                <a:gd name="T49" fmla="*/ 87 h 192"/>
                <a:gd name="T50" fmla="*/ 159 w 493"/>
                <a:gd name="T51" fmla="*/ 87 h 192"/>
                <a:gd name="T52" fmla="*/ 159 w 493"/>
                <a:gd name="T53" fmla="*/ 23 h 192"/>
                <a:gd name="T54" fmla="*/ 196 w 493"/>
                <a:gd name="T55" fmla="*/ 23 h 192"/>
                <a:gd name="T56" fmla="*/ 196 w 493"/>
                <a:gd name="T57" fmla="*/ 87 h 192"/>
                <a:gd name="T58" fmla="*/ 253 w 493"/>
                <a:gd name="T59" fmla="*/ 168 h 192"/>
                <a:gd name="T60" fmla="*/ 216 w 493"/>
                <a:gd name="T61" fmla="*/ 168 h 192"/>
                <a:gd name="T62" fmla="*/ 216 w 493"/>
                <a:gd name="T63" fmla="*/ 23 h 192"/>
                <a:gd name="T64" fmla="*/ 253 w 493"/>
                <a:gd name="T65" fmla="*/ 23 h 192"/>
                <a:gd name="T66" fmla="*/ 253 w 493"/>
                <a:gd name="T67" fmla="*/ 168 h 192"/>
                <a:gd name="T68" fmla="*/ 298 w 493"/>
                <a:gd name="T69" fmla="*/ 168 h 192"/>
                <a:gd name="T70" fmla="*/ 261 w 493"/>
                <a:gd name="T71" fmla="*/ 168 h 192"/>
                <a:gd name="T72" fmla="*/ 261 w 493"/>
                <a:gd name="T73" fmla="*/ 23 h 192"/>
                <a:gd name="T74" fmla="*/ 298 w 493"/>
                <a:gd name="T75" fmla="*/ 23 h 192"/>
                <a:gd name="T76" fmla="*/ 298 w 493"/>
                <a:gd name="T77" fmla="*/ 168 h 192"/>
                <a:gd name="T78" fmla="*/ 365 w 493"/>
                <a:gd name="T79" fmla="*/ 87 h 192"/>
                <a:gd name="T80" fmla="*/ 328 w 493"/>
                <a:gd name="T81" fmla="*/ 87 h 192"/>
                <a:gd name="T82" fmla="*/ 328 w 493"/>
                <a:gd name="T83" fmla="*/ 23 h 192"/>
                <a:gd name="T84" fmla="*/ 365 w 493"/>
                <a:gd name="T85" fmla="*/ 23 h 192"/>
                <a:gd name="T86" fmla="*/ 365 w 493"/>
                <a:gd name="T87" fmla="*/ 87 h 192"/>
                <a:gd name="T88" fmla="*/ 416 w 493"/>
                <a:gd name="T89" fmla="*/ 87 h 192"/>
                <a:gd name="T90" fmla="*/ 379 w 493"/>
                <a:gd name="T91" fmla="*/ 87 h 192"/>
                <a:gd name="T92" fmla="*/ 379 w 493"/>
                <a:gd name="T93" fmla="*/ 23 h 192"/>
                <a:gd name="T94" fmla="*/ 416 w 493"/>
                <a:gd name="T95" fmla="*/ 23 h 192"/>
                <a:gd name="T96" fmla="*/ 416 w 493"/>
                <a:gd name="T97" fmla="*/ 87 h 192"/>
                <a:gd name="T98" fmla="*/ 466 w 493"/>
                <a:gd name="T99" fmla="*/ 87 h 192"/>
                <a:gd name="T100" fmla="*/ 429 w 493"/>
                <a:gd name="T101" fmla="*/ 87 h 192"/>
                <a:gd name="T102" fmla="*/ 429 w 493"/>
                <a:gd name="T103" fmla="*/ 23 h 192"/>
                <a:gd name="T104" fmla="*/ 466 w 493"/>
                <a:gd name="T105" fmla="*/ 23 h 192"/>
                <a:gd name="T106" fmla="*/ 466 w 493"/>
                <a:gd name="T107" fmla="*/ 8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3" h="192">
                  <a:moveTo>
                    <a:pt x="481" y="0"/>
                  </a:moveTo>
                  <a:cubicBezTo>
                    <a:pt x="25" y="0"/>
                    <a:pt x="25" y="0"/>
                    <a:pt x="25" y="0"/>
                  </a:cubicBezTo>
                  <a:cubicBezTo>
                    <a:pt x="19" y="0"/>
                    <a:pt x="14" y="5"/>
                    <a:pt x="14" y="12"/>
                  </a:cubicBezTo>
                  <a:cubicBezTo>
                    <a:pt x="0" y="158"/>
                    <a:pt x="0" y="158"/>
                    <a:pt x="0" y="158"/>
                  </a:cubicBezTo>
                  <a:cubicBezTo>
                    <a:pt x="1" y="190"/>
                    <a:pt x="1" y="190"/>
                    <a:pt x="1" y="190"/>
                  </a:cubicBezTo>
                  <a:cubicBezTo>
                    <a:pt x="72" y="190"/>
                    <a:pt x="72" y="190"/>
                    <a:pt x="72" y="190"/>
                  </a:cubicBezTo>
                  <a:cubicBezTo>
                    <a:pt x="73" y="172"/>
                    <a:pt x="88" y="157"/>
                    <a:pt x="107" y="157"/>
                  </a:cubicBezTo>
                  <a:cubicBezTo>
                    <a:pt x="125" y="157"/>
                    <a:pt x="140" y="172"/>
                    <a:pt x="141" y="190"/>
                  </a:cubicBezTo>
                  <a:cubicBezTo>
                    <a:pt x="346" y="191"/>
                    <a:pt x="346" y="191"/>
                    <a:pt x="346" y="191"/>
                  </a:cubicBezTo>
                  <a:cubicBezTo>
                    <a:pt x="346" y="172"/>
                    <a:pt x="362" y="157"/>
                    <a:pt x="381" y="157"/>
                  </a:cubicBezTo>
                  <a:cubicBezTo>
                    <a:pt x="400" y="157"/>
                    <a:pt x="415" y="172"/>
                    <a:pt x="415" y="191"/>
                  </a:cubicBezTo>
                  <a:cubicBezTo>
                    <a:pt x="493" y="192"/>
                    <a:pt x="493" y="192"/>
                    <a:pt x="493" y="192"/>
                  </a:cubicBezTo>
                  <a:cubicBezTo>
                    <a:pt x="493" y="12"/>
                    <a:pt x="493" y="12"/>
                    <a:pt x="493" y="12"/>
                  </a:cubicBezTo>
                  <a:cubicBezTo>
                    <a:pt x="493" y="5"/>
                    <a:pt x="488" y="0"/>
                    <a:pt x="481" y="0"/>
                  </a:cubicBezTo>
                  <a:close/>
                  <a:moveTo>
                    <a:pt x="71" y="165"/>
                  </a:moveTo>
                  <a:cubicBezTo>
                    <a:pt x="34" y="165"/>
                    <a:pt x="34" y="165"/>
                    <a:pt x="34" y="165"/>
                  </a:cubicBezTo>
                  <a:cubicBezTo>
                    <a:pt x="34" y="23"/>
                    <a:pt x="34" y="23"/>
                    <a:pt x="34" y="23"/>
                  </a:cubicBezTo>
                  <a:cubicBezTo>
                    <a:pt x="71" y="23"/>
                    <a:pt x="71" y="23"/>
                    <a:pt x="71" y="23"/>
                  </a:cubicBezTo>
                  <a:lnTo>
                    <a:pt x="71" y="165"/>
                  </a:lnTo>
                  <a:close/>
                  <a:moveTo>
                    <a:pt x="145" y="87"/>
                  </a:moveTo>
                  <a:cubicBezTo>
                    <a:pt x="108" y="87"/>
                    <a:pt x="108" y="87"/>
                    <a:pt x="108" y="87"/>
                  </a:cubicBezTo>
                  <a:cubicBezTo>
                    <a:pt x="108" y="23"/>
                    <a:pt x="108" y="23"/>
                    <a:pt x="108" y="23"/>
                  </a:cubicBezTo>
                  <a:cubicBezTo>
                    <a:pt x="145" y="23"/>
                    <a:pt x="145" y="23"/>
                    <a:pt x="145" y="23"/>
                  </a:cubicBezTo>
                  <a:lnTo>
                    <a:pt x="145" y="87"/>
                  </a:lnTo>
                  <a:close/>
                  <a:moveTo>
                    <a:pt x="196" y="87"/>
                  </a:moveTo>
                  <a:cubicBezTo>
                    <a:pt x="159" y="87"/>
                    <a:pt x="159" y="87"/>
                    <a:pt x="159" y="87"/>
                  </a:cubicBezTo>
                  <a:cubicBezTo>
                    <a:pt x="159" y="23"/>
                    <a:pt x="159" y="23"/>
                    <a:pt x="159" y="23"/>
                  </a:cubicBezTo>
                  <a:cubicBezTo>
                    <a:pt x="196" y="23"/>
                    <a:pt x="196" y="23"/>
                    <a:pt x="196" y="23"/>
                  </a:cubicBezTo>
                  <a:lnTo>
                    <a:pt x="196" y="87"/>
                  </a:lnTo>
                  <a:close/>
                  <a:moveTo>
                    <a:pt x="253" y="168"/>
                  </a:moveTo>
                  <a:cubicBezTo>
                    <a:pt x="216" y="168"/>
                    <a:pt x="216" y="168"/>
                    <a:pt x="216" y="168"/>
                  </a:cubicBezTo>
                  <a:cubicBezTo>
                    <a:pt x="216" y="23"/>
                    <a:pt x="216" y="23"/>
                    <a:pt x="216" y="23"/>
                  </a:cubicBezTo>
                  <a:cubicBezTo>
                    <a:pt x="253" y="23"/>
                    <a:pt x="253" y="23"/>
                    <a:pt x="253" y="23"/>
                  </a:cubicBezTo>
                  <a:lnTo>
                    <a:pt x="253" y="168"/>
                  </a:lnTo>
                  <a:close/>
                  <a:moveTo>
                    <a:pt x="298" y="168"/>
                  </a:moveTo>
                  <a:cubicBezTo>
                    <a:pt x="261" y="168"/>
                    <a:pt x="261" y="168"/>
                    <a:pt x="261" y="168"/>
                  </a:cubicBezTo>
                  <a:cubicBezTo>
                    <a:pt x="261" y="23"/>
                    <a:pt x="261" y="23"/>
                    <a:pt x="261" y="23"/>
                  </a:cubicBezTo>
                  <a:cubicBezTo>
                    <a:pt x="298" y="23"/>
                    <a:pt x="298" y="23"/>
                    <a:pt x="298" y="23"/>
                  </a:cubicBezTo>
                  <a:lnTo>
                    <a:pt x="298" y="168"/>
                  </a:lnTo>
                  <a:close/>
                  <a:moveTo>
                    <a:pt x="365" y="87"/>
                  </a:moveTo>
                  <a:cubicBezTo>
                    <a:pt x="328" y="87"/>
                    <a:pt x="328" y="87"/>
                    <a:pt x="328" y="87"/>
                  </a:cubicBezTo>
                  <a:cubicBezTo>
                    <a:pt x="328" y="23"/>
                    <a:pt x="328" y="23"/>
                    <a:pt x="328" y="23"/>
                  </a:cubicBezTo>
                  <a:cubicBezTo>
                    <a:pt x="365" y="23"/>
                    <a:pt x="365" y="23"/>
                    <a:pt x="365" y="23"/>
                  </a:cubicBezTo>
                  <a:lnTo>
                    <a:pt x="365" y="87"/>
                  </a:lnTo>
                  <a:close/>
                  <a:moveTo>
                    <a:pt x="416" y="87"/>
                  </a:moveTo>
                  <a:cubicBezTo>
                    <a:pt x="379" y="87"/>
                    <a:pt x="379" y="87"/>
                    <a:pt x="379" y="87"/>
                  </a:cubicBezTo>
                  <a:cubicBezTo>
                    <a:pt x="379" y="23"/>
                    <a:pt x="379" y="23"/>
                    <a:pt x="379" y="23"/>
                  </a:cubicBezTo>
                  <a:cubicBezTo>
                    <a:pt x="416" y="23"/>
                    <a:pt x="416" y="23"/>
                    <a:pt x="416" y="23"/>
                  </a:cubicBezTo>
                  <a:lnTo>
                    <a:pt x="416" y="87"/>
                  </a:lnTo>
                  <a:close/>
                  <a:moveTo>
                    <a:pt x="466" y="87"/>
                  </a:moveTo>
                  <a:cubicBezTo>
                    <a:pt x="429" y="87"/>
                    <a:pt x="429" y="87"/>
                    <a:pt x="429" y="87"/>
                  </a:cubicBezTo>
                  <a:cubicBezTo>
                    <a:pt x="429" y="23"/>
                    <a:pt x="429" y="23"/>
                    <a:pt x="429" y="23"/>
                  </a:cubicBezTo>
                  <a:cubicBezTo>
                    <a:pt x="466" y="23"/>
                    <a:pt x="466" y="23"/>
                    <a:pt x="466" y="23"/>
                  </a:cubicBezTo>
                  <a:lnTo>
                    <a:pt x="466"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grpSp>
      <p:grpSp>
        <p:nvGrpSpPr>
          <p:cNvPr id="434" name="グループ化 433">
            <a:extLst>
              <a:ext uri="{FF2B5EF4-FFF2-40B4-BE49-F238E27FC236}">
                <a16:creationId xmlns:a16="http://schemas.microsoft.com/office/drawing/2014/main" id="{DD59E18B-2F3E-4FB0-AAA4-07682127210B}"/>
              </a:ext>
            </a:extLst>
          </p:cNvPr>
          <p:cNvGrpSpPr/>
          <p:nvPr/>
        </p:nvGrpSpPr>
        <p:grpSpPr>
          <a:xfrm>
            <a:off x="3524997" y="1808985"/>
            <a:ext cx="1302822" cy="550028"/>
            <a:chOff x="8074276" y="1263173"/>
            <a:chExt cx="2197199" cy="927618"/>
          </a:xfrm>
        </p:grpSpPr>
        <p:grpSp>
          <p:nvGrpSpPr>
            <p:cNvPr id="435" name="Group 39">
              <a:extLst>
                <a:ext uri="{FF2B5EF4-FFF2-40B4-BE49-F238E27FC236}">
                  <a16:creationId xmlns:a16="http://schemas.microsoft.com/office/drawing/2014/main" id="{8CE4C5B6-635C-4288-A46D-C85A096AE016}"/>
                </a:ext>
              </a:extLst>
            </p:cNvPr>
            <p:cNvGrpSpPr>
              <a:grpSpLocks noChangeAspect="1"/>
            </p:cNvGrpSpPr>
            <p:nvPr/>
          </p:nvGrpSpPr>
          <p:grpSpPr bwMode="auto">
            <a:xfrm>
              <a:off x="9368958" y="1273234"/>
              <a:ext cx="902517" cy="907305"/>
              <a:chOff x="3179" y="2191"/>
              <a:chExt cx="377" cy="379"/>
            </a:xfrm>
          </p:grpSpPr>
          <p:sp>
            <p:nvSpPr>
              <p:cNvPr id="443" name="Freeform 40">
                <a:extLst>
                  <a:ext uri="{FF2B5EF4-FFF2-40B4-BE49-F238E27FC236}">
                    <a16:creationId xmlns:a16="http://schemas.microsoft.com/office/drawing/2014/main" id="{8B4228D2-7D2A-466C-B2A3-04CE2A180381}"/>
                  </a:ext>
                </a:extLst>
              </p:cNvPr>
              <p:cNvSpPr>
                <a:spLocks/>
              </p:cNvSpPr>
              <p:nvPr/>
            </p:nvSpPr>
            <p:spPr bwMode="auto">
              <a:xfrm>
                <a:off x="3481" y="2492"/>
                <a:ext cx="75" cy="78"/>
              </a:xfrm>
              <a:custGeom>
                <a:avLst/>
                <a:gdLst>
                  <a:gd name="T0" fmla="*/ 55 w 64"/>
                  <a:gd name="T1" fmla="*/ 39 h 67"/>
                  <a:gd name="T2" fmla="*/ 45 w 64"/>
                  <a:gd name="T3" fmla="*/ 18 h 67"/>
                  <a:gd name="T4" fmla="*/ 44 w 64"/>
                  <a:gd name="T5" fmla="*/ 18 h 67"/>
                  <a:gd name="T6" fmla="*/ 41 w 64"/>
                  <a:gd name="T7" fmla="*/ 12 h 67"/>
                  <a:gd name="T8" fmla="*/ 41 w 64"/>
                  <a:gd name="T9" fmla="*/ 12 h 67"/>
                  <a:gd name="T10" fmla="*/ 27 w 64"/>
                  <a:gd name="T11" fmla="*/ 5 h 67"/>
                  <a:gd name="T12" fmla="*/ 25 w 64"/>
                  <a:gd name="T13" fmla="*/ 6 h 67"/>
                  <a:gd name="T14" fmla="*/ 13 w 64"/>
                  <a:gd name="T15" fmla="*/ 0 h 67"/>
                  <a:gd name="T16" fmla="*/ 0 w 64"/>
                  <a:gd name="T17" fmla="*/ 12 h 67"/>
                  <a:gd name="T18" fmla="*/ 0 w 64"/>
                  <a:gd name="T19" fmla="*/ 66 h 67"/>
                  <a:gd name="T20" fmla="*/ 41 w 64"/>
                  <a:gd name="T21" fmla="*/ 66 h 67"/>
                  <a:gd name="T22" fmla="*/ 64 w 64"/>
                  <a:gd name="T23" fmla="*/ 52 h 67"/>
                  <a:gd name="T24" fmla="*/ 55 w 64"/>
                  <a:gd name="T25"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7">
                    <a:moveTo>
                      <a:pt x="55" y="39"/>
                    </a:moveTo>
                    <a:cubicBezTo>
                      <a:pt x="63" y="29"/>
                      <a:pt x="53" y="18"/>
                      <a:pt x="45" y="18"/>
                    </a:cubicBezTo>
                    <a:cubicBezTo>
                      <a:pt x="45" y="18"/>
                      <a:pt x="44" y="18"/>
                      <a:pt x="44" y="18"/>
                    </a:cubicBezTo>
                    <a:cubicBezTo>
                      <a:pt x="44" y="16"/>
                      <a:pt x="43" y="14"/>
                      <a:pt x="41" y="12"/>
                    </a:cubicBezTo>
                    <a:cubicBezTo>
                      <a:pt x="41" y="12"/>
                      <a:pt x="41" y="12"/>
                      <a:pt x="41" y="12"/>
                    </a:cubicBezTo>
                    <a:cubicBezTo>
                      <a:pt x="38" y="8"/>
                      <a:pt x="33" y="5"/>
                      <a:pt x="27" y="5"/>
                    </a:cubicBezTo>
                    <a:cubicBezTo>
                      <a:pt x="26" y="5"/>
                      <a:pt x="26" y="5"/>
                      <a:pt x="25" y="6"/>
                    </a:cubicBezTo>
                    <a:cubicBezTo>
                      <a:pt x="23" y="2"/>
                      <a:pt x="18" y="0"/>
                      <a:pt x="13" y="0"/>
                    </a:cubicBezTo>
                    <a:cubicBezTo>
                      <a:pt x="6" y="0"/>
                      <a:pt x="0" y="5"/>
                      <a:pt x="0" y="12"/>
                    </a:cubicBezTo>
                    <a:cubicBezTo>
                      <a:pt x="0" y="66"/>
                      <a:pt x="0" y="66"/>
                      <a:pt x="0" y="66"/>
                    </a:cubicBezTo>
                    <a:cubicBezTo>
                      <a:pt x="41" y="66"/>
                      <a:pt x="41" y="66"/>
                      <a:pt x="41" y="66"/>
                    </a:cubicBezTo>
                    <a:cubicBezTo>
                      <a:pt x="51" y="66"/>
                      <a:pt x="64" y="67"/>
                      <a:pt x="64" y="52"/>
                    </a:cubicBezTo>
                    <a:cubicBezTo>
                      <a:pt x="64" y="46"/>
                      <a:pt x="61" y="42"/>
                      <a:pt x="55" y="39"/>
                    </a:cubicBezTo>
                    <a:close/>
                  </a:path>
                </a:pathLst>
              </a:custGeom>
              <a:solidFill>
                <a:srgbClr val="5B7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44" name="Freeform 41">
                <a:extLst>
                  <a:ext uri="{FF2B5EF4-FFF2-40B4-BE49-F238E27FC236}">
                    <a16:creationId xmlns:a16="http://schemas.microsoft.com/office/drawing/2014/main" id="{21383F51-CC2A-4CD7-B5E1-BD4152C708E6}"/>
                  </a:ext>
                </a:extLst>
              </p:cNvPr>
              <p:cNvSpPr>
                <a:spLocks noEditPoints="1"/>
              </p:cNvSpPr>
              <p:nvPr/>
            </p:nvSpPr>
            <p:spPr bwMode="auto">
              <a:xfrm>
                <a:off x="3179" y="2269"/>
                <a:ext cx="302" cy="300"/>
              </a:xfrm>
              <a:custGeom>
                <a:avLst/>
                <a:gdLst>
                  <a:gd name="T0" fmla="*/ 302 w 302"/>
                  <a:gd name="T1" fmla="*/ 0 h 300"/>
                  <a:gd name="T2" fmla="*/ 0 w 302"/>
                  <a:gd name="T3" fmla="*/ 0 h 300"/>
                  <a:gd name="T4" fmla="*/ 0 w 302"/>
                  <a:gd name="T5" fmla="*/ 300 h 300"/>
                  <a:gd name="T6" fmla="*/ 302 w 302"/>
                  <a:gd name="T7" fmla="*/ 300 h 300"/>
                  <a:gd name="T8" fmla="*/ 302 w 302"/>
                  <a:gd name="T9" fmla="*/ 300 h 300"/>
                  <a:gd name="T10" fmla="*/ 302 w 302"/>
                  <a:gd name="T11" fmla="*/ 237 h 300"/>
                  <a:gd name="T12" fmla="*/ 302 w 302"/>
                  <a:gd name="T13" fmla="*/ 0 h 300"/>
                  <a:gd name="T14" fmla="*/ 90 w 302"/>
                  <a:gd name="T15" fmla="*/ 57 h 300"/>
                  <a:gd name="T16" fmla="*/ 125 w 302"/>
                  <a:gd name="T17" fmla="*/ 57 h 300"/>
                  <a:gd name="T18" fmla="*/ 125 w 302"/>
                  <a:gd name="T19" fmla="*/ 119 h 300"/>
                  <a:gd name="T20" fmla="*/ 90 w 302"/>
                  <a:gd name="T21" fmla="*/ 119 h 300"/>
                  <a:gd name="T22" fmla="*/ 90 w 302"/>
                  <a:gd name="T23" fmla="*/ 57 h 300"/>
                  <a:gd name="T24" fmla="*/ 43 w 302"/>
                  <a:gd name="T25" fmla="*/ 57 h 300"/>
                  <a:gd name="T26" fmla="*/ 79 w 302"/>
                  <a:gd name="T27" fmla="*/ 57 h 300"/>
                  <a:gd name="T28" fmla="*/ 79 w 302"/>
                  <a:gd name="T29" fmla="*/ 119 h 300"/>
                  <a:gd name="T30" fmla="*/ 43 w 302"/>
                  <a:gd name="T31" fmla="*/ 119 h 300"/>
                  <a:gd name="T32" fmla="*/ 43 w 302"/>
                  <a:gd name="T33" fmla="*/ 57 h 300"/>
                  <a:gd name="T34" fmla="*/ 130 w 302"/>
                  <a:gd name="T35" fmla="*/ 300 h 300"/>
                  <a:gd name="T36" fmla="*/ 50 w 302"/>
                  <a:gd name="T37" fmla="*/ 300 h 300"/>
                  <a:gd name="T38" fmla="*/ 50 w 302"/>
                  <a:gd name="T39" fmla="*/ 170 h 300"/>
                  <a:gd name="T40" fmla="*/ 130 w 302"/>
                  <a:gd name="T41" fmla="*/ 170 h 300"/>
                  <a:gd name="T42" fmla="*/ 130 w 302"/>
                  <a:gd name="T43" fmla="*/ 300 h 300"/>
                  <a:gd name="T44" fmla="*/ 253 w 302"/>
                  <a:gd name="T45" fmla="*/ 275 h 300"/>
                  <a:gd name="T46" fmla="*/ 180 w 302"/>
                  <a:gd name="T47" fmla="*/ 275 h 300"/>
                  <a:gd name="T48" fmla="*/ 180 w 302"/>
                  <a:gd name="T49" fmla="*/ 174 h 300"/>
                  <a:gd name="T50" fmla="*/ 253 w 302"/>
                  <a:gd name="T51" fmla="*/ 174 h 300"/>
                  <a:gd name="T52" fmla="*/ 253 w 302"/>
                  <a:gd name="T53" fmla="*/ 275 h 300"/>
                  <a:gd name="T54" fmla="*/ 253 w 302"/>
                  <a:gd name="T55" fmla="*/ 125 h 300"/>
                  <a:gd name="T56" fmla="*/ 180 w 302"/>
                  <a:gd name="T57" fmla="*/ 125 h 300"/>
                  <a:gd name="T58" fmla="*/ 180 w 302"/>
                  <a:gd name="T59" fmla="*/ 57 h 300"/>
                  <a:gd name="T60" fmla="*/ 253 w 302"/>
                  <a:gd name="T61" fmla="*/ 57 h 300"/>
                  <a:gd name="T62" fmla="*/ 253 w 302"/>
                  <a:gd name="T63" fmla="*/ 1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2" h="300">
                    <a:moveTo>
                      <a:pt x="302" y="0"/>
                    </a:moveTo>
                    <a:lnTo>
                      <a:pt x="0" y="0"/>
                    </a:lnTo>
                    <a:lnTo>
                      <a:pt x="0" y="300"/>
                    </a:lnTo>
                    <a:lnTo>
                      <a:pt x="302" y="300"/>
                    </a:lnTo>
                    <a:lnTo>
                      <a:pt x="302" y="300"/>
                    </a:lnTo>
                    <a:lnTo>
                      <a:pt x="302" y="237"/>
                    </a:lnTo>
                    <a:lnTo>
                      <a:pt x="302" y="0"/>
                    </a:lnTo>
                    <a:close/>
                    <a:moveTo>
                      <a:pt x="90" y="57"/>
                    </a:moveTo>
                    <a:lnTo>
                      <a:pt x="125" y="57"/>
                    </a:lnTo>
                    <a:lnTo>
                      <a:pt x="125" y="119"/>
                    </a:lnTo>
                    <a:lnTo>
                      <a:pt x="90" y="119"/>
                    </a:lnTo>
                    <a:lnTo>
                      <a:pt x="90" y="57"/>
                    </a:lnTo>
                    <a:close/>
                    <a:moveTo>
                      <a:pt x="43" y="57"/>
                    </a:moveTo>
                    <a:lnTo>
                      <a:pt x="79" y="57"/>
                    </a:lnTo>
                    <a:lnTo>
                      <a:pt x="79" y="119"/>
                    </a:lnTo>
                    <a:lnTo>
                      <a:pt x="43" y="119"/>
                    </a:lnTo>
                    <a:lnTo>
                      <a:pt x="43" y="57"/>
                    </a:lnTo>
                    <a:close/>
                    <a:moveTo>
                      <a:pt x="130" y="300"/>
                    </a:moveTo>
                    <a:lnTo>
                      <a:pt x="50" y="300"/>
                    </a:lnTo>
                    <a:lnTo>
                      <a:pt x="50" y="170"/>
                    </a:lnTo>
                    <a:lnTo>
                      <a:pt x="130" y="170"/>
                    </a:lnTo>
                    <a:lnTo>
                      <a:pt x="130" y="300"/>
                    </a:lnTo>
                    <a:close/>
                    <a:moveTo>
                      <a:pt x="253" y="275"/>
                    </a:moveTo>
                    <a:lnTo>
                      <a:pt x="180" y="275"/>
                    </a:lnTo>
                    <a:lnTo>
                      <a:pt x="180" y="174"/>
                    </a:lnTo>
                    <a:lnTo>
                      <a:pt x="253" y="174"/>
                    </a:lnTo>
                    <a:lnTo>
                      <a:pt x="253" y="275"/>
                    </a:lnTo>
                    <a:close/>
                    <a:moveTo>
                      <a:pt x="253" y="125"/>
                    </a:moveTo>
                    <a:lnTo>
                      <a:pt x="180" y="125"/>
                    </a:lnTo>
                    <a:lnTo>
                      <a:pt x="180" y="57"/>
                    </a:lnTo>
                    <a:lnTo>
                      <a:pt x="253" y="57"/>
                    </a:lnTo>
                    <a:lnTo>
                      <a:pt x="253" y="125"/>
                    </a:lnTo>
                    <a:close/>
                  </a:path>
                </a:pathLst>
              </a:custGeom>
              <a:solidFill>
                <a:srgbClr val="CCC1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45" name="Freeform 42">
                <a:extLst>
                  <a:ext uri="{FF2B5EF4-FFF2-40B4-BE49-F238E27FC236}">
                    <a16:creationId xmlns:a16="http://schemas.microsoft.com/office/drawing/2014/main" id="{1052E8DD-9EE3-472F-A4B4-C362CFB4EE1E}"/>
                  </a:ext>
                </a:extLst>
              </p:cNvPr>
              <p:cNvSpPr>
                <a:spLocks/>
              </p:cNvSpPr>
              <p:nvPr/>
            </p:nvSpPr>
            <p:spPr bwMode="auto">
              <a:xfrm>
                <a:off x="3179" y="2191"/>
                <a:ext cx="302" cy="78"/>
              </a:xfrm>
              <a:custGeom>
                <a:avLst/>
                <a:gdLst>
                  <a:gd name="T0" fmla="*/ 302 w 302"/>
                  <a:gd name="T1" fmla="*/ 68 h 78"/>
                  <a:gd name="T2" fmla="*/ 151 w 302"/>
                  <a:gd name="T3" fmla="*/ 0 h 78"/>
                  <a:gd name="T4" fmla="*/ 0 w 302"/>
                  <a:gd name="T5" fmla="*/ 68 h 78"/>
                  <a:gd name="T6" fmla="*/ 0 w 302"/>
                  <a:gd name="T7" fmla="*/ 78 h 78"/>
                  <a:gd name="T8" fmla="*/ 302 w 302"/>
                  <a:gd name="T9" fmla="*/ 78 h 78"/>
                  <a:gd name="T10" fmla="*/ 302 w 302"/>
                  <a:gd name="T11" fmla="*/ 68 h 78"/>
                </a:gdLst>
                <a:ahLst/>
                <a:cxnLst>
                  <a:cxn ang="0">
                    <a:pos x="T0" y="T1"/>
                  </a:cxn>
                  <a:cxn ang="0">
                    <a:pos x="T2" y="T3"/>
                  </a:cxn>
                  <a:cxn ang="0">
                    <a:pos x="T4" y="T5"/>
                  </a:cxn>
                  <a:cxn ang="0">
                    <a:pos x="T6" y="T7"/>
                  </a:cxn>
                  <a:cxn ang="0">
                    <a:pos x="T8" y="T9"/>
                  </a:cxn>
                  <a:cxn ang="0">
                    <a:pos x="T10" y="T11"/>
                  </a:cxn>
                </a:cxnLst>
                <a:rect l="0" t="0" r="r" b="b"/>
                <a:pathLst>
                  <a:path w="302" h="78">
                    <a:moveTo>
                      <a:pt x="302" y="68"/>
                    </a:moveTo>
                    <a:lnTo>
                      <a:pt x="151" y="0"/>
                    </a:lnTo>
                    <a:lnTo>
                      <a:pt x="0" y="68"/>
                    </a:lnTo>
                    <a:lnTo>
                      <a:pt x="0" y="78"/>
                    </a:lnTo>
                    <a:lnTo>
                      <a:pt x="302" y="78"/>
                    </a:lnTo>
                    <a:lnTo>
                      <a:pt x="302" y="68"/>
                    </a:lnTo>
                    <a:close/>
                  </a:path>
                </a:pathLst>
              </a:custGeom>
              <a:solidFill>
                <a:srgbClr val="592A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436" name="Group 45">
              <a:extLst>
                <a:ext uri="{FF2B5EF4-FFF2-40B4-BE49-F238E27FC236}">
                  <a16:creationId xmlns:a16="http://schemas.microsoft.com/office/drawing/2014/main" id="{AFA19C5A-78C9-4FF8-9493-FA35CC445760}"/>
                </a:ext>
              </a:extLst>
            </p:cNvPr>
            <p:cNvGrpSpPr>
              <a:grpSpLocks noChangeAspect="1"/>
            </p:cNvGrpSpPr>
            <p:nvPr/>
          </p:nvGrpSpPr>
          <p:grpSpPr bwMode="auto">
            <a:xfrm>
              <a:off x="8074276" y="1263173"/>
              <a:ext cx="1352778" cy="927618"/>
              <a:chOff x="3088" y="2188"/>
              <a:chExt cx="560" cy="384"/>
            </a:xfrm>
          </p:grpSpPr>
          <p:sp>
            <p:nvSpPr>
              <p:cNvPr id="437" name="Freeform 46">
                <a:extLst>
                  <a:ext uri="{FF2B5EF4-FFF2-40B4-BE49-F238E27FC236}">
                    <a16:creationId xmlns:a16="http://schemas.microsoft.com/office/drawing/2014/main" id="{E72FA75D-945F-4B9E-BB49-CC8D55501DF0}"/>
                  </a:ext>
                </a:extLst>
              </p:cNvPr>
              <p:cNvSpPr>
                <a:spLocks/>
              </p:cNvSpPr>
              <p:nvPr/>
            </p:nvSpPr>
            <p:spPr bwMode="auto">
              <a:xfrm>
                <a:off x="3542" y="2469"/>
                <a:ext cx="37" cy="103"/>
              </a:xfrm>
              <a:custGeom>
                <a:avLst/>
                <a:gdLst>
                  <a:gd name="T0" fmla="*/ 32 w 32"/>
                  <a:gd name="T1" fmla="*/ 9 h 88"/>
                  <a:gd name="T2" fmla="*/ 28 w 32"/>
                  <a:gd name="T3" fmla="*/ 8 h 88"/>
                  <a:gd name="T4" fmla="*/ 20 w 32"/>
                  <a:gd name="T5" fmla="*/ 18 h 88"/>
                  <a:gd name="T6" fmla="*/ 19 w 32"/>
                  <a:gd name="T7" fmla="*/ 0 h 88"/>
                  <a:gd name="T8" fmla="*/ 15 w 32"/>
                  <a:gd name="T9" fmla="*/ 0 h 88"/>
                  <a:gd name="T10" fmla="*/ 11 w 32"/>
                  <a:gd name="T11" fmla="*/ 21 h 88"/>
                  <a:gd name="T12" fmla="*/ 5 w 32"/>
                  <a:gd name="T13" fmla="*/ 4 h 88"/>
                  <a:gd name="T14" fmla="*/ 0 w 32"/>
                  <a:gd name="T15" fmla="*/ 7 h 88"/>
                  <a:gd name="T16" fmla="*/ 8 w 32"/>
                  <a:gd name="T17" fmla="*/ 28 h 88"/>
                  <a:gd name="T18" fmla="*/ 10 w 32"/>
                  <a:gd name="T19" fmla="*/ 46 h 88"/>
                  <a:gd name="T20" fmla="*/ 10 w 32"/>
                  <a:gd name="T21" fmla="*/ 52 h 88"/>
                  <a:gd name="T22" fmla="*/ 9 w 32"/>
                  <a:gd name="T23" fmla="*/ 88 h 88"/>
                  <a:gd name="T24" fmla="*/ 23 w 32"/>
                  <a:gd name="T25" fmla="*/ 88 h 88"/>
                  <a:gd name="T26" fmla="*/ 21 w 32"/>
                  <a:gd name="T27" fmla="*/ 45 h 88"/>
                  <a:gd name="T28" fmla="*/ 23 w 32"/>
                  <a:gd name="T29" fmla="*/ 32 h 88"/>
                  <a:gd name="T30" fmla="*/ 32 w 32"/>
                  <a:gd name="T3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88">
                    <a:moveTo>
                      <a:pt x="32" y="9"/>
                    </a:moveTo>
                    <a:cubicBezTo>
                      <a:pt x="28" y="8"/>
                      <a:pt x="28" y="8"/>
                      <a:pt x="28" y="8"/>
                    </a:cubicBezTo>
                    <a:cubicBezTo>
                      <a:pt x="20" y="20"/>
                      <a:pt x="21" y="26"/>
                      <a:pt x="20" y="18"/>
                    </a:cubicBezTo>
                    <a:cubicBezTo>
                      <a:pt x="19" y="11"/>
                      <a:pt x="19" y="0"/>
                      <a:pt x="19" y="0"/>
                    </a:cubicBezTo>
                    <a:cubicBezTo>
                      <a:pt x="15" y="0"/>
                      <a:pt x="15" y="0"/>
                      <a:pt x="15" y="0"/>
                    </a:cubicBezTo>
                    <a:cubicBezTo>
                      <a:pt x="13" y="18"/>
                      <a:pt x="13" y="23"/>
                      <a:pt x="11" y="21"/>
                    </a:cubicBezTo>
                    <a:cubicBezTo>
                      <a:pt x="10" y="19"/>
                      <a:pt x="5" y="4"/>
                      <a:pt x="5" y="4"/>
                    </a:cubicBezTo>
                    <a:cubicBezTo>
                      <a:pt x="0" y="7"/>
                      <a:pt x="0" y="7"/>
                      <a:pt x="0" y="7"/>
                    </a:cubicBezTo>
                    <a:cubicBezTo>
                      <a:pt x="8" y="28"/>
                      <a:pt x="8" y="28"/>
                      <a:pt x="8" y="28"/>
                    </a:cubicBezTo>
                    <a:cubicBezTo>
                      <a:pt x="10" y="37"/>
                      <a:pt x="10" y="42"/>
                      <a:pt x="10" y="46"/>
                    </a:cubicBezTo>
                    <a:cubicBezTo>
                      <a:pt x="10" y="48"/>
                      <a:pt x="10" y="50"/>
                      <a:pt x="10" y="52"/>
                    </a:cubicBezTo>
                    <a:cubicBezTo>
                      <a:pt x="9" y="64"/>
                      <a:pt x="9" y="88"/>
                      <a:pt x="9" y="88"/>
                    </a:cubicBezTo>
                    <a:cubicBezTo>
                      <a:pt x="23" y="88"/>
                      <a:pt x="23" y="88"/>
                      <a:pt x="23" y="88"/>
                    </a:cubicBezTo>
                    <a:cubicBezTo>
                      <a:pt x="22" y="82"/>
                      <a:pt x="21" y="60"/>
                      <a:pt x="21" y="45"/>
                    </a:cubicBezTo>
                    <a:cubicBezTo>
                      <a:pt x="21" y="39"/>
                      <a:pt x="22" y="34"/>
                      <a:pt x="23" y="32"/>
                    </a:cubicBezTo>
                    <a:cubicBezTo>
                      <a:pt x="27" y="20"/>
                      <a:pt x="32" y="9"/>
                      <a:pt x="32" y="9"/>
                    </a:cubicBezTo>
                    <a:close/>
                  </a:path>
                </a:pathLst>
              </a:custGeom>
              <a:solidFill>
                <a:srgbClr val="605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38" name="Freeform 47">
                <a:extLst>
                  <a:ext uri="{FF2B5EF4-FFF2-40B4-BE49-F238E27FC236}">
                    <a16:creationId xmlns:a16="http://schemas.microsoft.com/office/drawing/2014/main" id="{5EA9022F-23D6-47A1-B601-7DA152FF9B9E}"/>
                  </a:ext>
                </a:extLst>
              </p:cNvPr>
              <p:cNvSpPr>
                <a:spLocks/>
              </p:cNvSpPr>
              <p:nvPr/>
            </p:nvSpPr>
            <p:spPr bwMode="auto">
              <a:xfrm>
                <a:off x="3528" y="2410"/>
                <a:ext cx="120" cy="133"/>
              </a:xfrm>
              <a:custGeom>
                <a:avLst/>
                <a:gdLst>
                  <a:gd name="T0" fmla="*/ 92 w 103"/>
                  <a:gd name="T1" fmla="*/ 57 h 114"/>
                  <a:gd name="T2" fmla="*/ 93 w 103"/>
                  <a:gd name="T3" fmla="*/ 53 h 114"/>
                  <a:gd name="T4" fmla="*/ 81 w 103"/>
                  <a:gd name="T5" fmla="*/ 44 h 114"/>
                  <a:gd name="T6" fmla="*/ 81 w 103"/>
                  <a:gd name="T7" fmla="*/ 44 h 114"/>
                  <a:gd name="T8" fmla="*/ 71 w 103"/>
                  <a:gd name="T9" fmla="*/ 36 h 114"/>
                  <a:gd name="T10" fmla="*/ 62 w 103"/>
                  <a:gd name="T11" fmla="*/ 44 h 114"/>
                  <a:gd name="T12" fmla="*/ 57 w 103"/>
                  <a:gd name="T13" fmla="*/ 45 h 114"/>
                  <a:gd name="T14" fmla="*/ 55 w 103"/>
                  <a:gd name="T15" fmla="*/ 43 h 114"/>
                  <a:gd name="T16" fmla="*/ 60 w 103"/>
                  <a:gd name="T17" fmla="*/ 32 h 114"/>
                  <a:gd name="T18" fmla="*/ 41 w 103"/>
                  <a:gd name="T19" fmla="*/ 15 h 114"/>
                  <a:gd name="T20" fmla="*/ 41 w 103"/>
                  <a:gd name="T21" fmla="*/ 14 h 114"/>
                  <a:gd name="T22" fmla="*/ 25 w 103"/>
                  <a:gd name="T23" fmla="*/ 0 h 114"/>
                  <a:gd name="T24" fmla="*/ 9 w 103"/>
                  <a:gd name="T25" fmla="*/ 14 h 114"/>
                  <a:gd name="T26" fmla="*/ 0 w 103"/>
                  <a:gd name="T27" fmla="*/ 17 h 114"/>
                  <a:gd name="T28" fmla="*/ 0 w 103"/>
                  <a:gd name="T29" fmla="*/ 70 h 114"/>
                  <a:gd name="T30" fmla="*/ 4 w 103"/>
                  <a:gd name="T31" fmla="*/ 73 h 114"/>
                  <a:gd name="T32" fmla="*/ 3 w 103"/>
                  <a:gd name="T33" fmla="*/ 77 h 114"/>
                  <a:gd name="T34" fmla="*/ 14 w 103"/>
                  <a:gd name="T35" fmla="*/ 89 h 114"/>
                  <a:gd name="T36" fmla="*/ 14 w 103"/>
                  <a:gd name="T37" fmla="*/ 89 h 114"/>
                  <a:gd name="T38" fmla="*/ 22 w 103"/>
                  <a:gd name="T39" fmla="*/ 97 h 114"/>
                  <a:gd name="T40" fmla="*/ 20 w 103"/>
                  <a:gd name="T41" fmla="*/ 79 h 114"/>
                  <a:gd name="T42" fmla="*/ 12 w 103"/>
                  <a:gd name="T43" fmla="*/ 58 h 114"/>
                  <a:gd name="T44" fmla="*/ 17 w 103"/>
                  <a:gd name="T45" fmla="*/ 55 h 114"/>
                  <a:gd name="T46" fmla="*/ 23 w 103"/>
                  <a:gd name="T47" fmla="*/ 72 h 114"/>
                  <a:gd name="T48" fmla="*/ 27 w 103"/>
                  <a:gd name="T49" fmla="*/ 51 h 114"/>
                  <a:gd name="T50" fmla="*/ 31 w 103"/>
                  <a:gd name="T51" fmla="*/ 51 h 114"/>
                  <a:gd name="T52" fmla="*/ 32 w 103"/>
                  <a:gd name="T53" fmla="*/ 69 h 114"/>
                  <a:gd name="T54" fmla="*/ 40 w 103"/>
                  <a:gd name="T55" fmla="*/ 59 h 114"/>
                  <a:gd name="T56" fmla="*/ 44 w 103"/>
                  <a:gd name="T57" fmla="*/ 60 h 114"/>
                  <a:gd name="T58" fmla="*/ 35 w 103"/>
                  <a:gd name="T59" fmla="*/ 83 h 114"/>
                  <a:gd name="T60" fmla="*/ 33 w 103"/>
                  <a:gd name="T61" fmla="*/ 96 h 114"/>
                  <a:gd name="T62" fmla="*/ 42 w 103"/>
                  <a:gd name="T63" fmla="*/ 93 h 114"/>
                  <a:gd name="T64" fmla="*/ 58 w 103"/>
                  <a:gd name="T65" fmla="*/ 104 h 114"/>
                  <a:gd name="T66" fmla="*/ 58 w 103"/>
                  <a:gd name="T67" fmla="*/ 105 h 114"/>
                  <a:gd name="T68" fmla="*/ 69 w 103"/>
                  <a:gd name="T69" fmla="*/ 114 h 114"/>
                  <a:gd name="T70" fmla="*/ 67 w 103"/>
                  <a:gd name="T71" fmla="*/ 100 h 114"/>
                  <a:gd name="T72" fmla="*/ 61 w 103"/>
                  <a:gd name="T73" fmla="*/ 84 h 114"/>
                  <a:gd name="T74" fmla="*/ 65 w 103"/>
                  <a:gd name="T75" fmla="*/ 82 h 114"/>
                  <a:gd name="T76" fmla="*/ 69 w 103"/>
                  <a:gd name="T77" fmla="*/ 94 h 114"/>
                  <a:gd name="T78" fmla="*/ 72 w 103"/>
                  <a:gd name="T79" fmla="*/ 79 h 114"/>
                  <a:gd name="T80" fmla="*/ 75 w 103"/>
                  <a:gd name="T81" fmla="*/ 79 h 114"/>
                  <a:gd name="T82" fmla="*/ 76 w 103"/>
                  <a:gd name="T83" fmla="*/ 92 h 114"/>
                  <a:gd name="T84" fmla="*/ 82 w 103"/>
                  <a:gd name="T85" fmla="*/ 85 h 114"/>
                  <a:gd name="T86" fmla="*/ 85 w 103"/>
                  <a:gd name="T87" fmla="*/ 86 h 114"/>
                  <a:gd name="T88" fmla="*/ 78 w 103"/>
                  <a:gd name="T89" fmla="*/ 102 h 114"/>
                  <a:gd name="T90" fmla="*/ 77 w 103"/>
                  <a:gd name="T91" fmla="*/ 113 h 114"/>
                  <a:gd name="T92" fmla="*/ 86 w 103"/>
                  <a:gd name="T93" fmla="*/ 103 h 114"/>
                  <a:gd name="T94" fmla="*/ 101 w 103"/>
                  <a:gd name="T95" fmla="*/ 89 h 114"/>
                  <a:gd name="T96" fmla="*/ 98 w 103"/>
                  <a:gd name="T97" fmla="*/ 81 h 114"/>
                  <a:gd name="T98" fmla="*/ 102 w 103"/>
                  <a:gd name="T99" fmla="*/ 71 h 114"/>
                  <a:gd name="T100" fmla="*/ 92 w 103"/>
                  <a:gd name="T10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3" h="114">
                    <a:moveTo>
                      <a:pt x="92" y="57"/>
                    </a:moveTo>
                    <a:cubicBezTo>
                      <a:pt x="93" y="56"/>
                      <a:pt x="93" y="54"/>
                      <a:pt x="93" y="53"/>
                    </a:cubicBezTo>
                    <a:cubicBezTo>
                      <a:pt x="93" y="48"/>
                      <a:pt x="88" y="45"/>
                      <a:pt x="81" y="44"/>
                    </a:cubicBezTo>
                    <a:cubicBezTo>
                      <a:pt x="81" y="44"/>
                      <a:pt x="81" y="44"/>
                      <a:pt x="81" y="44"/>
                    </a:cubicBezTo>
                    <a:cubicBezTo>
                      <a:pt x="81" y="39"/>
                      <a:pt x="77" y="36"/>
                      <a:pt x="71" y="36"/>
                    </a:cubicBezTo>
                    <a:cubicBezTo>
                      <a:pt x="66" y="36"/>
                      <a:pt x="62" y="40"/>
                      <a:pt x="62" y="44"/>
                    </a:cubicBezTo>
                    <a:cubicBezTo>
                      <a:pt x="60" y="44"/>
                      <a:pt x="58" y="44"/>
                      <a:pt x="57" y="45"/>
                    </a:cubicBezTo>
                    <a:cubicBezTo>
                      <a:pt x="56" y="44"/>
                      <a:pt x="56" y="43"/>
                      <a:pt x="55" y="43"/>
                    </a:cubicBezTo>
                    <a:cubicBezTo>
                      <a:pt x="58" y="40"/>
                      <a:pt x="60" y="36"/>
                      <a:pt x="60" y="32"/>
                    </a:cubicBezTo>
                    <a:cubicBezTo>
                      <a:pt x="60" y="23"/>
                      <a:pt x="52" y="16"/>
                      <a:pt x="41" y="15"/>
                    </a:cubicBezTo>
                    <a:cubicBezTo>
                      <a:pt x="41" y="14"/>
                      <a:pt x="41" y="14"/>
                      <a:pt x="41" y="14"/>
                    </a:cubicBezTo>
                    <a:cubicBezTo>
                      <a:pt x="41" y="7"/>
                      <a:pt x="34" y="0"/>
                      <a:pt x="25" y="0"/>
                    </a:cubicBezTo>
                    <a:cubicBezTo>
                      <a:pt x="16" y="0"/>
                      <a:pt x="9" y="7"/>
                      <a:pt x="9" y="14"/>
                    </a:cubicBezTo>
                    <a:cubicBezTo>
                      <a:pt x="5" y="14"/>
                      <a:pt x="2" y="15"/>
                      <a:pt x="0" y="17"/>
                    </a:cubicBezTo>
                    <a:cubicBezTo>
                      <a:pt x="0" y="70"/>
                      <a:pt x="0" y="70"/>
                      <a:pt x="0" y="70"/>
                    </a:cubicBezTo>
                    <a:cubicBezTo>
                      <a:pt x="1" y="71"/>
                      <a:pt x="2" y="72"/>
                      <a:pt x="4" y="73"/>
                    </a:cubicBezTo>
                    <a:cubicBezTo>
                      <a:pt x="3" y="74"/>
                      <a:pt x="3" y="76"/>
                      <a:pt x="3" y="77"/>
                    </a:cubicBezTo>
                    <a:cubicBezTo>
                      <a:pt x="3" y="83"/>
                      <a:pt x="6" y="88"/>
                      <a:pt x="14" y="89"/>
                    </a:cubicBezTo>
                    <a:cubicBezTo>
                      <a:pt x="14" y="89"/>
                      <a:pt x="14" y="89"/>
                      <a:pt x="14" y="89"/>
                    </a:cubicBezTo>
                    <a:cubicBezTo>
                      <a:pt x="14" y="93"/>
                      <a:pt x="19" y="95"/>
                      <a:pt x="22" y="97"/>
                    </a:cubicBezTo>
                    <a:cubicBezTo>
                      <a:pt x="22" y="93"/>
                      <a:pt x="22" y="88"/>
                      <a:pt x="20" y="79"/>
                    </a:cubicBezTo>
                    <a:cubicBezTo>
                      <a:pt x="12" y="58"/>
                      <a:pt x="12" y="58"/>
                      <a:pt x="12" y="58"/>
                    </a:cubicBezTo>
                    <a:cubicBezTo>
                      <a:pt x="17" y="55"/>
                      <a:pt x="17" y="55"/>
                      <a:pt x="17" y="55"/>
                    </a:cubicBezTo>
                    <a:cubicBezTo>
                      <a:pt x="17" y="55"/>
                      <a:pt x="22" y="70"/>
                      <a:pt x="23" y="72"/>
                    </a:cubicBezTo>
                    <a:cubicBezTo>
                      <a:pt x="25" y="74"/>
                      <a:pt x="25" y="69"/>
                      <a:pt x="27" y="51"/>
                    </a:cubicBezTo>
                    <a:cubicBezTo>
                      <a:pt x="31" y="51"/>
                      <a:pt x="31" y="51"/>
                      <a:pt x="31" y="51"/>
                    </a:cubicBezTo>
                    <a:cubicBezTo>
                      <a:pt x="31" y="51"/>
                      <a:pt x="31" y="62"/>
                      <a:pt x="32" y="69"/>
                    </a:cubicBezTo>
                    <a:cubicBezTo>
                      <a:pt x="33" y="77"/>
                      <a:pt x="32" y="71"/>
                      <a:pt x="40" y="59"/>
                    </a:cubicBezTo>
                    <a:cubicBezTo>
                      <a:pt x="44" y="60"/>
                      <a:pt x="44" y="60"/>
                      <a:pt x="44" y="60"/>
                    </a:cubicBezTo>
                    <a:cubicBezTo>
                      <a:pt x="44" y="60"/>
                      <a:pt x="39" y="71"/>
                      <a:pt x="35" y="83"/>
                    </a:cubicBezTo>
                    <a:cubicBezTo>
                      <a:pt x="34" y="85"/>
                      <a:pt x="33" y="90"/>
                      <a:pt x="33" y="96"/>
                    </a:cubicBezTo>
                    <a:cubicBezTo>
                      <a:pt x="36" y="96"/>
                      <a:pt x="40" y="95"/>
                      <a:pt x="42" y="93"/>
                    </a:cubicBezTo>
                    <a:cubicBezTo>
                      <a:pt x="44" y="100"/>
                      <a:pt x="51" y="103"/>
                      <a:pt x="58" y="104"/>
                    </a:cubicBezTo>
                    <a:cubicBezTo>
                      <a:pt x="58" y="104"/>
                      <a:pt x="58" y="104"/>
                      <a:pt x="58" y="105"/>
                    </a:cubicBezTo>
                    <a:cubicBezTo>
                      <a:pt x="60" y="109"/>
                      <a:pt x="63" y="112"/>
                      <a:pt x="69" y="114"/>
                    </a:cubicBezTo>
                    <a:cubicBezTo>
                      <a:pt x="69" y="111"/>
                      <a:pt x="69" y="107"/>
                      <a:pt x="67" y="100"/>
                    </a:cubicBezTo>
                    <a:cubicBezTo>
                      <a:pt x="61" y="84"/>
                      <a:pt x="61" y="84"/>
                      <a:pt x="61" y="84"/>
                    </a:cubicBezTo>
                    <a:cubicBezTo>
                      <a:pt x="65" y="82"/>
                      <a:pt x="65" y="82"/>
                      <a:pt x="65" y="82"/>
                    </a:cubicBezTo>
                    <a:cubicBezTo>
                      <a:pt x="65" y="82"/>
                      <a:pt x="68" y="93"/>
                      <a:pt x="69" y="94"/>
                    </a:cubicBezTo>
                    <a:cubicBezTo>
                      <a:pt x="70" y="96"/>
                      <a:pt x="71" y="93"/>
                      <a:pt x="72" y="79"/>
                    </a:cubicBezTo>
                    <a:cubicBezTo>
                      <a:pt x="75" y="79"/>
                      <a:pt x="75" y="79"/>
                      <a:pt x="75" y="79"/>
                    </a:cubicBezTo>
                    <a:cubicBezTo>
                      <a:pt x="75" y="79"/>
                      <a:pt x="75" y="87"/>
                      <a:pt x="76" y="92"/>
                    </a:cubicBezTo>
                    <a:cubicBezTo>
                      <a:pt x="76" y="98"/>
                      <a:pt x="76" y="94"/>
                      <a:pt x="82" y="85"/>
                    </a:cubicBezTo>
                    <a:cubicBezTo>
                      <a:pt x="85" y="86"/>
                      <a:pt x="85" y="86"/>
                      <a:pt x="85" y="86"/>
                    </a:cubicBezTo>
                    <a:cubicBezTo>
                      <a:pt x="85" y="86"/>
                      <a:pt x="81" y="94"/>
                      <a:pt x="78" y="102"/>
                    </a:cubicBezTo>
                    <a:cubicBezTo>
                      <a:pt x="77" y="104"/>
                      <a:pt x="77" y="108"/>
                      <a:pt x="77" y="113"/>
                    </a:cubicBezTo>
                    <a:cubicBezTo>
                      <a:pt x="82" y="112"/>
                      <a:pt x="84" y="106"/>
                      <a:pt x="86" y="103"/>
                    </a:cubicBezTo>
                    <a:cubicBezTo>
                      <a:pt x="94" y="103"/>
                      <a:pt x="100" y="97"/>
                      <a:pt x="101" y="89"/>
                    </a:cubicBezTo>
                    <a:cubicBezTo>
                      <a:pt x="101" y="86"/>
                      <a:pt x="100" y="83"/>
                      <a:pt x="98" y="81"/>
                    </a:cubicBezTo>
                    <a:cubicBezTo>
                      <a:pt x="101" y="78"/>
                      <a:pt x="102" y="75"/>
                      <a:pt x="102" y="71"/>
                    </a:cubicBezTo>
                    <a:cubicBezTo>
                      <a:pt x="103" y="65"/>
                      <a:pt x="98" y="60"/>
                      <a:pt x="92" y="57"/>
                    </a:cubicBezTo>
                    <a:close/>
                  </a:path>
                </a:pathLst>
              </a:custGeom>
              <a:solidFill>
                <a:srgbClr val="688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39" name="Freeform 48">
                <a:extLst>
                  <a:ext uri="{FF2B5EF4-FFF2-40B4-BE49-F238E27FC236}">
                    <a16:creationId xmlns:a16="http://schemas.microsoft.com/office/drawing/2014/main" id="{ECE75F31-3524-48B6-A0CE-FD93185D5E44}"/>
                  </a:ext>
                </a:extLst>
              </p:cNvPr>
              <p:cNvSpPr>
                <a:spLocks/>
              </p:cNvSpPr>
              <p:nvPr/>
            </p:nvSpPr>
            <p:spPr bwMode="auto">
              <a:xfrm>
                <a:off x="3599" y="2502"/>
                <a:ext cx="28" cy="69"/>
              </a:xfrm>
              <a:custGeom>
                <a:avLst/>
                <a:gdLst>
                  <a:gd name="T0" fmla="*/ 24 w 24"/>
                  <a:gd name="T1" fmla="*/ 7 h 59"/>
                  <a:gd name="T2" fmla="*/ 21 w 24"/>
                  <a:gd name="T3" fmla="*/ 6 h 59"/>
                  <a:gd name="T4" fmla="*/ 15 w 24"/>
                  <a:gd name="T5" fmla="*/ 13 h 59"/>
                  <a:gd name="T6" fmla="*/ 14 w 24"/>
                  <a:gd name="T7" fmla="*/ 0 h 59"/>
                  <a:gd name="T8" fmla="*/ 11 w 24"/>
                  <a:gd name="T9" fmla="*/ 0 h 59"/>
                  <a:gd name="T10" fmla="*/ 8 w 24"/>
                  <a:gd name="T11" fmla="*/ 15 h 59"/>
                  <a:gd name="T12" fmla="*/ 4 w 24"/>
                  <a:gd name="T13" fmla="*/ 3 h 59"/>
                  <a:gd name="T14" fmla="*/ 0 w 24"/>
                  <a:gd name="T15" fmla="*/ 5 h 59"/>
                  <a:gd name="T16" fmla="*/ 6 w 24"/>
                  <a:gd name="T17" fmla="*/ 21 h 59"/>
                  <a:gd name="T18" fmla="*/ 8 w 24"/>
                  <a:gd name="T19" fmla="*/ 35 h 59"/>
                  <a:gd name="T20" fmla="*/ 8 w 24"/>
                  <a:gd name="T21" fmla="*/ 38 h 59"/>
                  <a:gd name="T22" fmla="*/ 7 w 24"/>
                  <a:gd name="T23" fmla="*/ 59 h 59"/>
                  <a:gd name="T24" fmla="*/ 17 w 24"/>
                  <a:gd name="T25" fmla="*/ 59 h 59"/>
                  <a:gd name="T26" fmla="*/ 16 w 24"/>
                  <a:gd name="T27" fmla="*/ 34 h 59"/>
                  <a:gd name="T28" fmla="*/ 17 w 24"/>
                  <a:gd name="T29" fmla="*/ 23 h 59"/>
                  <a:gd name="T30" fmla="*/ 24 w 24"/>
                  <a:gd name="T31"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59">
                    <a:moveTo>
                      <a:pt x="24" y="7"/>
                    </a:moveTo>
                    <a:cubicBezTo>
                      <a:pt x="21" y="6"/>
                      <a:pt x="21" y="6"/>
                      <a:pt x="21" y="6"/>
                    </a:cubicBezTo>
                    <a:cubicBezTo>
                      <a:pt x="15" y="15"/>
                      <a:pt x="15" y="19"/>
                      <a:pt x="15" y="13"/>
                    </a:cubicBezTo>
                    <a:cubicBezTo>
                      <a:pt x="14" y="8"/>
                      <a:pt x="14" y="0"/>
                      <a:pt x="14" y="0"/>
                    </a:cubicBezTo>
                    <a:cubicBezTo>
                      <a:pt x="11" y="0"/>
                      <a:pt x="11" y="0"/>
                      <a:pt x="11" y="0"/>
                    </a:cubicBezTo>
                    <a:cubicBezTo>
                      <a:pt x="10" y="14"/>
                      <a:pt x="9" y="17"/>
                      <a:pt x="8" y="15"/>
                    </a:cubicBezTo>
                    <a:cubicBezTo>
                      <a:pt x="7" y="14"/>
                      <a:pt x="4" y="3"/>
                      <a:pt x="4" y="3"/>
                    </a:cubicBezTo>
                    <a:cubicBezTo>
                      <a:pt x="0" y="5"/>
                      <a:pt x="0" y="5"/>
                      <a:pt x="0" y="5"/>
                    </a:cubicBezTo>
                    <a:cubicBezTo>
                      <a:pt x="6" y="21"/>
                      <a:pt x="6" y="21"/>
                      <a:pt x="6" y="21"/>
                    </a:cubicBezTo>
                    <a:cubicBezTo>
                      <a:pt x="8" y="28"/>
                      <a:pt x="8" y="32"/>
                      <a:pt x="8" y="35"/>
                    </a:cubicBezTo>
                    <a:cubicBezTo>
                      <a:pt x="8" y="36"/>
                      <a:pt x="8" y="37"/>
                      <a:pt x="8" y="38"/>
                    </a:cubicBezTo>
                    <a:cubicBezTo>
                      <a:pt x="7" y="47"/>
                      <a:pt x="7" y="59"/>
                      <a:pt x="7" y="59"/>
                    </a:cubicBezTo>
                    <a:cubicBezTo>
                      <a:pt x="17" y="59"/>
                      <a:pt x="17" y="59"/>
                      <a:pt x="17" y="59"/>
                    </a:cubicBezTo>
                    <a:cubicBezTo>
                      <a:pt x="16" y="55"/>
                      <a:pt x="16" y="44"/>
                      <a:pt x="16" y="34"/>
                    </a:cubicBezTo>
                    <a:cubicBezTo>
                      <a:pt x="16" y="29"/>
                      <a:pt x="16" y="25"/>
                      <a:pt x="17" y="23"/>
                    </a:cubicBezTo>
                    <a:cubicBezTo>
                      <a:pt x="20" y="15"/>
                      <a:pt x="24" y="7"/>
                      <a:pt x="24" y="7"/>
                    </a:cubicBezTo>
                    <a:close/>
                  </a:path>
                </a:pathLst>
              </a:custGeom>
              <a:solidFill>
                <a:srgbClr val="605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40" name="Freeform 49">
                <a:extLst>
                  <a:ext uri="{FF2B5EF4-FFF2-40B4-BE49-F238E27FC236}">
                    <a16:creationId xmlns:a16="http://schemas.microsoft.com/office/drawing/2014/main" id="{307CC246-A3A2-446F-8178-B0875305270D}"/>
                  </a:ext>
                </a:extLst>
              </p:cNvPr>
              <p:cNvSpPr>
                <a:spLocks noEditPoints="1"/>
              </p:cNvSpPr>
              <p:nvPr/>
            </p:nvSpPr>
            <p:spPr bwMode="auto">
              <a:xfrm>
                <a:off x="3363" y="2286"/>
                <a:ext cx="165" cy="281"/>
              </a:xfrm>
              <a:custGeom>
                <a:avLst/>
                <a:gdLst>
                  <a:gd name="T0" fmla="*/ 142 w 142"/>
                  <a:gd name="T1" fmla="*/ 59 h 242"/>
                  <a:gd name="T2" fmla="*/ 71 w 142"/>
                  <a:gd name="T3" fmla="*/ 0 h 242"/>
                  <a:gd name="T4" fmla="*/ 0 w 142"/>
                  <a:gd name="T5" fmla="*/ 60 h 242"/>
                  <a:gd name="T6" fmla="*/ 0 w 142"/>
                  <a:gd name="T7" fmla="*/ 60 h 242"/>
                  <a:gd name="T8" fmla="*/ 0 w 142"/>
                  <a:gd name="T9" fmla="*/ 242 h 242"/>
                  <a:gd name="T10" fmla="*/ 142 w 142"/>
                  <a:gd name="T11" fmla="*/ 242 h 242"/>
                  <a:gd name="T12" fmla="*/ 142 w 142"/>
                  <a:gd name="T13" fmla="*/ 177 h 242"/>
                  <a:gd name="T14" fmla="*/ 142 w 142"/>
                  <a:gd name="T15" fmla="*/ 124 h 242"/>
                  <a:gd name="T16" fmla="*/ 142 w 142"/>
                  <a:gd name="T17" fmla="*/ 59 h 242"/>
                  <a:gd name="T18" fmla="*/ 101 w 142"/>
                  <a:gd name="T19" fmla="*/ 196 h 242"/>
                  <a:gd name="T20" fmla="*/ 41 w 142"/>
                  <a:gd name="T21" fmla="*/ 196 h 242"/>
                  <a:gd name="T22" fmla="*/ 41 w 142"/>
                  <a:gd name="T23" fmla="*/ 156 h 242"/>
                  <a:gd name="T24" fmla="*/ 101 w 142"/>
                  <a:gd name="T25" fmla="*/ 156 h 242"/>
                  <a:gd name="T26" fmla="*/ 101 w 142"/>
                  <a:gd name="T27" fmla="*/ 196 h 242"/>
                  <a:gd name="T28" fmla="*/ 101 w 142"/>
                  <a:gd name="T29" fmla="*/ 113 h 242"/>
                  <a:gd name="T30" fmla="*/ 41 w 142"/>
                  <a:gd name="T31" fmla="*/ 113 h 242"/>
                  <a:gd name="T32" fmla="*/ 41 w 142"/>
                  <a:gd name="T33" fmla="*/ 72 h 242"/>
                  <a:gd name="T34" fmla="*/ 101 w 142"/>
                  <a:gd name="T35" fmla="*/ 72 h 242"/>
                  <a:gd name="T36" fmla="*/ 101 w 142"/>
                  <a:gd name="T37"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42">
                    <a:moveTo>
                      <a:pt x="142" y="59"/>
                    </a:moveTo>
                    <a:cubicBezTo>
                      <a:pt x="71" y="0"/>
                      <a:pt x="71" y="0"/>
                      <a:pt x="71" y="0"/>
                    </a:cubicBezTo>
                    <a:cubicBezTo>
                      <a:pt x="0" y="60"/>
                      <a:pt x="0" y="60"/>
                      <a:pt x="0" y="60"/>
                    </a:cubicBezTo>
                    <a:cubicBezTo>
                      <a:pt x="0" y="60"/>
                      <a:pt x="0" y="60"/>
                      <a:pt x="0" y="60"/>
                    </a:cubicBezTo>
                    <a:cubicBezTo>
                      <a:pt x="0" y="242"/>
                      <a:pt x="0" y="242"/>
                      <a:pt x="0" y="242"/>
                    </a:cubicBezTo>
                    <a:cubicBezTo>
                      <a:pt x="142" y="242"/>
                      <a:pt x="142" y="242"/>
                      <a:pt x="142" y="242"/>
                    </a:cubicBezTo>
                    <a:cubicBezTo>
                      <a:pt x="142" y="177"/>
                      <a:pt x="142" y="177"/>
                      <a:pt x="142" y="177"/>
                    </a:cubicBezTo>
                    <a:cubicBezTo>
                      <a:pt x="142" y="124"/>
                      <a:pt x="142" y="124"/>
                      <a:pt x="142" y="124"/>
                    </a:cubicBezTo>
                    <a:lnTo>
                      <a:pt x="142" y="59"/>
                    </a:lnTo>
                    <a:close/>
                    <a:moveTo>
                      <a:pt x="101" y="196"/>
                    </a:moveTo>
                    <a:cubicBezTo>
                      <a:pt x="41" y="196"/>
                      <a:pt x="41" y="196"/>
                      <a:pt x="41" y="196"/>
                    </a:cubicBezTo>
                    <a:cubicBezTo>
                      <a:pt x="41" y="156"/>
                      <a:pt x="41" y="156"/>
                      <a:pt x="41" y="156"/>
                    </a:cubicBezTo>
                    <a:cubicBezTo>
                      <a:pt x="101" y="156"/>
                      <a:pt x="101" y="156"/>
                      <a:pt x="101" y="156"/>
                    </a:cubicBezTo>
                    <a:lnTo>
                      <a:pt x="101" y="196"/>
                    </a:lnTo>
                    <a:close/>
                    <a:moveTo>
                      <a:pt x="101" y="113"/>
                    </a:moveTo>
                    <a:cubicBezTo>
                      <a:pt x="41" y="113"/>
                      <a:pt x="41" y="113"/>
                      <a:pt x="41" y="113"/>
                    </a:cubicBezTo>
                    <a:cubicBezTo>
                      <a:pt x="41" y="72"/>
                      <a:pt x="41" y="72"/>
                      <a:pt x="41" y="72"/>
                    </a:cubicBezTo>
                    <a:cubicBezTo>
                      <a:pt x="101" y="72"/>
                      <a:pt x="101" y="72"/>
                      <a:pt x="101" y="72"/>
                    </a:cubicBezTo>
                    <a:lnTo>
                      <a:pt x="101" y="113"/>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41" name="Freeform 50">
                <a:extLst>
                  <a:ext uri="{FF2B5EF4-FFF2-40B4-BE49-F238E27FC236}">
                    <a16:creationId xmlns:a16="http://schemas.microsoft.com/office/drawing/2014/main" id="{3ABD18EB-CC0A-4DC3-A0A0-B5E589C222B8}"/>
                  </a:ext>
                </a:extLst>
              </p:cNvPr>
              <p:cNvSpPr>
                <a:spLocks noEditPoints="1"/>
              </p:cNvSpPr>
              <p:nvPr/>
            </p:nvSpPr>
            <p:spPr bwMode="auto">
              <a:xfrm>
                <a:off x="3101" y="2203"/>
                <a:ext cx="319" cy="364"/>
              </a:xfrm>
              <a:custGeom>
                <a:avLst/>
                <a:gdLst>
                  <a:gd name="T0" fmla="*/ 217 w 274"/>
                  <a:gd name="T1" fmla="*/ 130 h 313"/>
                  <a:gd name="T2" fmla="*/ 217 w 274"/>
                  <a:gd name="T3" fmla="*/ 122 h 313"/>
                  <a:gd name="T4" fmla="*/ 274 w 274"/>
                  <a:gd name="T5" fmla="*/ 74 h 313"/>
                  <a:gd name="T6" fmla="*/ 179 w 274"/>
                  <a:gd name="T7" fmla="*/ 9 h 313"/>
                  <a:gd name="T8" fmla="*/ 166 w 274"/>
                  <a:gd name="T9" fmla="*/ 0 h 313"/>
                  <a:gd name="T10" fmla="*/ 166 w 274"/>
                  <a:gd name="T11" fmla="*/ 0 h 313"/>
                  <a:gd name="T12" fmla="*/ 121 w 274"/>
                  <a:gd name="T13" fmla="*/ 29 h 313"/>
                  <a:gd name="T14" fmla="*/ 0 w 274"/>
                  <a:gd name="T15" fmla="*/ 105 h 313"/>
                  <a:gd name="T16" fmla="*/ 0 w 274"/>
                  <a:gd name="T17" fmla="*/ 313 h 313"/>
                  <a:gd name="T18" fmla="*/ 128 w 274"/>
                  <a:gd name="T19" fmla="*/ 313 h 313"/>
                  <a:gd name="T20" fmla="*/ 128 w 274"/>
                  <a:gd name="T21" fmla="*/ 222 h 313"/>
                  <a:gd name="T22" fmla="*/ 195 w 274"/>
                  <a:gd name="T23" fmla="*/ 222 h 313"/>
                  <a:gd name="T24" fmla="*/ 195 w 274"/>
                  <a:gd name="T25" fmla="*/ 313 h 313"/>
                  <a:gd name="T26" fmla="*/ 225 w 274"/>
                  <a:gd name="T27" fmla="*/ 313 h 313"/>
                  <a:gd name="T28" fmla="*/ 225 w 274"/>
                  <a:gd name="T29" fmla="*/ 131 h 313"/>
                  <a:gd name="T30" fmla="*/ 217 w 274"/>
                  <a:gd name="T31" fmla="*/ 130 h 313"/>
                  <a:gd name="T32" fmla="*/ 50 w 274"/>
                  <a:gd name="T33" fmla="*/ 275 h 313"/>
                  <a:gd name="T34" fmla="*/ 36 w 274"/>
                  <a:gd name="T35" fmla="*/ 275 h 313"/>
                  <a:gd name="T36" fmla="*/ 36 w 274"/>
                  <a:gd name="T37" fmla="*/ 223 h 313"/>
                  <a:gd name="T38" fmla="*/ 50 w 274"/>
                  <a:gd name="T39" fmla="*/ 223 h 313"/>
                  <a:gd name="T40" fmla="*/ 50 w 274"/>
                  <a:gd name="T41" fmla="*/ 275 h 313"/>
                  <a:gd name="T42" fmla="*/ 71 w 274"/>
                  <a:gd name="T43" fmla="*/ 275 h 313"/>
                  <a:gd name="T44" fmla="*/ 58 w 274"/>
                  <a:gd name="T45" fmla="*/ 275 h 313"/>
                  <a:gd name="T46" fmla="*/ 58 w 274"/>
                  <a:gd name="T47" fmla="*/ 223 h 313"/>
                  <a:gd name="T48" fmla="*/ 71 w 274"/>
                  <a:gd name="T49" fmla="*/ 223 h 313"/>
                  <a:gd name="T50" fmla="*/ 71 w 274"/>
                  <a:gd name="T51" fmla="*/ 275 h 313"/>
                  <a:gd name="T52" fmla="*/ 93 w 274"/>
                  <a:gd name="T53" fmla="*/ 275 h 313"/>
                  <a:gd name="T54" fmla="*/ 79 w 274"/>
                  <a:gd name="T55" fmla="*/ 275 h 313"/>
                  <a:gd name="T56" fmla="*/ 79 w 274"/>
                  <a:gd name="T57" fmla="*/ 223 h 313"/>
                  <a:gd name="T58" fmla="*/ 93 w 274"/>
                  <a:gd name="T59" fmla="*/ 223 h 313"/>
                  <a:gd name="T60" fmla="*/ 93 w 274"/>
                  <a:gd name="T61" fmla="*/ 275 h 313"/>
                  <a:gd name="T62" fmla="*/ 93 w 274"/>
                  <a:gd name="T63" fmla="*/ 184 h 313"/>
                  <a:gd name="T64" fmla="*/ 38 w 274"/>
                  <a:gd name="T65" fmla="*/ 184 h 313"/>
                  <a:gd name="T66" fmla="*/ 38 w 274"/>
                  <a:gd name="T67" fmla="*/ 132 h 313"/>
                  <a:gd name="T68" fmla="*/ 93 w 274"/>
                  <a:gd name="T69" fmla="*/ 132 h 313"/>
                  <a:gd name="T70" fmla="*/ 93 w 274"/>
                  <a:gd name="T71" fmla="*/ 184 h 313"/>
                  <a:gd name="T72" fmla="*/ 181 w 274"/>
                  <a:gd name="T73" fmla="*/ 184 h 313"/>
                  <a:gd name="T74" fmla="*/ 126 w 274"/>
                  <a:gd name="T75" fmla="*/ 184 h 313"/>
                  <a:gd name="T76" fmla="*/ 126 w 274"/>
                  <a:gd name="T77" fmla="*/ 132 h 313"/>
                  <a:gd name="T78" fmla="*/ 181 w 274"/>
                  <a:gd name="T79" fmla="*/ 132 h 313"/>
                  <a:gd name="T80" fmla="*/ 181 w 274"/>
                  <a:gd name="T81" fmla="*/ 184 h 313"/>
                  <a:gd name="T82" fmla="*/ 192 w 274"/>
                  <a:gd name="T83" fmla="*/ 100 h 313"/>
                  <a:gd name="T84" fmla="*/ 140 w 274"/>
                  <a:gd name="T85" fmla="*/ 100 h 313"/>
                  <a:gd name="T86" fmla="*/ 140 w 274"/>
                  <a:gd name="T87" fmla="*/ 66 h 313"/>
                  <a:gd name="T88" fmla="*/ 192 w 274"/>
                  <a:gd name="T89" fmla="*/ 66 h 313"/>
                  <a:gd name="T90" fmla="*/ 192 w 274"/>
                  <a:gd name="T91" fmla="*/ 10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4" h="313">
                    <a:moveTo>
                      <a:pt x="217" y="130"/>
                    </a:moveTo>
                    <a:cubicBezTo>
                      <a:pt x="214" y="128"/>
                      <a:pt x="215" y="124"/>
                      <a:pt x="217" y="122"/>
                    </a:cubicBezTo>
                    <a:cubicBezTo>
                      <a:pt x="274" y="74"/>
                      <a:pt x="274" y="74"/>
                      <a:pt x="274" y="74"/>
                    </a:cubicBezTo>
                    <a:cubicBezTo>
                      <a:pt x="179" y="9"/>
                      <a:pt x="179" y="9"/>
                      <a:pt x="179" y="9"/>
                    </a:cubicBezTo>
                    <a:cubicBezTo>
                      <a:pt x="166" y="0"/>
                      <a:pt x="166" y="0"/>
                      <a:pt x="166" y="0"/>
                    </a:cubicBezTo>
                    <a:cubicBezTo>
                      <a:pt x="166" y="0"/>
                      <a:pt x="166" y="0"/>
                      <a:pt x="166" y="0"/>
                    </a:cubicBezTo>
                    <a:cubicBezTo>
                      <a:pt x="121" y="29"/>
                      <a:pt x="121" y="29"/>
                      <a:pt x="121" y="29"/>
                    </a:cubicBezTo>
                    <a:cubicBezTo>
                      <a:pt x="0" y="105"/>
                      <a:pt x="0" y="105"/>
                      <a:pt x="0" y="105"/>
                    </a:cubicBezTo>
                    <a:cubicBezTo>
                      <a:pt x="0" y="313"/>
                      <a:pt x="0" y="313"/>
                      <a:pt x="0" y="313"/>
                    </a:cubicBezTo>
                    <a:cubicBezTo>
                      <a:pt x="128" y="313"/>
                      <a:pt x="128" y="313"/>
                      <a:pt x="128" y="313"/>
                    </a:cubicBezTo>
                    <a:cubicBezTo>
                      <a:pt x="128" y="222"/>
                      <a:pt x="128" y="222"/>
                      <a:pt x="128" y="222"/>
                    </a:cubicBezTo>
                    <a:cubicBezTo>
                      <a:pt x="195" y="222"/>
                      <a:pt x="195" y="222"/>
                      <a:pt x="195" y="222"/>
                    </a:cubicBezTo>
                    <a:cubicBezTo>
                      <a:pt x="195" y="313"/>
                      <a:pt x="195" y="313"/>
                      <a:pt x="195" y="313"/>
                    </a:cubicBezTo>
                    <a:cubicBezTo>
                      <a:pt x="225" y="313"/>
                      <a:pt x="225" y="313"/>
                      <a:pt x="225" y="313"/>
                    </a:cubicBezTo>
                    <a:cubicBezTo>
                      <a:pt x="225" y="131"/>
                      <a:pt x="225" y="131"/>
                      <a:pt x="225" y="131"/>
                    </a:cubicBezTo>
                    <a:cubicBezTo>
                      <a:pt x="222" y="133"/>
                      <a:pt x="219" y="132"/>
                      <a:pt x="217" y="130"/>
                    </a:cubicBezTo>
                    <a:close/>
                    <a:moveTo>
                      <a:pt x="50" y="275"/>
                    </a:moveTo>
                    <a:cubicBezTo>
                      <a:pt x="36" y="275"/>
                      <a:pt x="36" y="275"/>
                      <a:pt x="36" y="275"/>
                    </a:cubicBezTo>
                    <a:cubicBezTo>
                      <a:pt x="36" y="223"/>
                      <a:pt x="36" y="223"/>
                      <a:pt x="36" y="223"/>
                    </a:cubicBezTo>
                    <a:cubicBezTo>
                      <a:pt x="50" y="223"/>
                      <a:pt x="50" y="223"/>
                      <a:pt x="50" y="223"/>
                    </a:cubicBezTo>
                    <a:lnTo>
                      <a:pt x="50" y="275"/>
                    </a:lnTo>
                    <a:close/>
                    <a:moveTo>
                      <a:pt x="71" y="275"/>
                    </a:moveTo>
                    <a:cubicBezTo>
                      <a:pt x="58" y="275"/>
                      <a:pt x="58" y="275"/>
                      <a:pt x="58" y="275"/>
                    </a:cubicBezTo>
                    <a:cubicBezTo>
                      <a:pt x="58" y="223"/>
                      <a:pt x="58" y="223"/>
                      <a:pt x="58" y="223"/>
                    </a:cubicBezTo>
                    <a:cubicBezTo>
                      <a:pt x="71" y="223"/>
                      <a:pt x="71" y="223"/>
                      <a:pt x="71" y="223"/>
                    </a:cubicBezTo>
                    <a:lnTo>
                      <a:pt x="71" y="275"/>
                    </a:lnTo>
                    <a:close/>
                    <a:moveTo>
                      <a:pt x="93" y="275"/>
                    </a:moveTo>
                    <a:cubicBezTo>
                      <a:pt x="79" y="275"/>
                      <a:pt x="79" y="275"/>
                      <a:pt x="79" y="275"/>
                    </a:cubicBezTo>
                    <a:cubicBezTo>
                      <a:pt x="79" y="223"/>
                      <a:pt x="79" y="223"/>
                      <a:pt x="79" y="223"/>
                    </a:cubicBezTo>
                    <a:cubicBezTo>
                      <a:pt x="93" y="223"/>
                      <a:pt x="93" y="223"/>
                      <a:pt x="93" y="223"/>
                    </a:cubicBezTo>
                    <a:lnTo>
                      <a:pt x="93" y="275"/>
                    </a:lnTo>
                    <a:close/>
                    <a:moveTo>
                      <a:pt x="93" y="184"/>
                    </a:moveTo>
                    <a:cubicBezTo>
                      <a:pt x="38" y="184"/>
                      <a:pt x="38" y="184"/>
                      <a:pt x="38" y="184"/>
                    </a:cubicBezTo>
                    <a:cubicBezTo>
                      <a:pt x="38" y="132"/>
                      <a:pt x="38" y="132"/>
                      <a:pt x="38" y="132"/>
                    </a:cubicBezTo>
                    <a:cubicBezTo>
                      <a:pt x="93" y="132"/>
                      <a:pt x="93" y="132"/>
                      <a:pt x="93" y="132"/>
                    </a:cubicBezTo>
                    <a:lnTo>
                      <a:pt x="93" y="184"/>
                    </a:lnTo>
                    <a:close/>
                    <a:moveTo>
                      <a:pt x="181" y="184"/>
                    </a:moveTo>
                    <a:cubicBezTo>
                      <a:pt x="126" y="184"/>
                      <a:pt x="126" y="184"/>
                      <a:pt x="126" y="184"/>
                    </a:cubicBezTo>
                    <a:cubicBezTo>
                      <a:pt x="126" y="132"/>
                      <a:pt x="126" y="132"/>
                      <a:pt x="126" y="132"/>
                    </a:cubicBezTo>
                    <a:cubicBezTo>
                      <a:pt x="181" y="132"/>
                      <a:pt x="181" y="132"/>
                      <a:pt x="181" y="132"/>
                    </a:cubicBezTo>
                    <a:lnTo>
                      <a:pt x="181" y="184"/>
                    </a:lnTo>
                    <a:close/>
                    <a:moveTo>
                      <a:pt x="192" y="100"/>
                    </a:moveTo>
                    <a:cubicBezTo>
                      <a:pt x="140" y="100"/>
                      <a:pt x="140" y="100"/>
                      <a:pt x="140" y="100"/>
                    </a:cubicBezTo>
                    <a:cubicBezTo>
                      <a:pt x="140" y="66"/>
                      <a:pt x="140" y="66"/>
                      <a:pt x="140" y="66"/>
                    </a:cubicBezTo>
                    <a:cubicBezTo>
                      <a:pt x="192" y="66"/>
                      <a:pt x="192" y="66"/>
                      <a:pt x="192" y="66"/>
                    </a:cubicBezTo>
                    <a:lnTo>
                      <a:pt x="192" y="100"/>
                    </a:lnTo>
                    <a:close/>
                  </a:path>
                </a:pathLst>
              </a:custGeom>
              <a:solidFill>
                <a:srgbClr val="AEB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42" name="Freeform 51">
                <a:extLst>
                  <a:ext uri="{FF2B5EF4-FFF2-40B4-BE49-F238E27FC236}">
                    <a16:creationId xmlns:a16="http://schemas.microsoft.com/office/drawing/2014/main" id="{252EDB95-E750-4838-AC08-F1E01A1FF129}"/>
                  </a:ext>
                </a:extLst>
              </p:cNvPr>
              <p:cNvSpPr>
                <a:spLocks/>
              </p:cNvSpPr>
              <p:nvPr/>
            </p:nvSpPr>
            <p:spPr bwMode="auto">
              <a:xfrm>
                <a:off x="3088" y="2188"/>
                <a:ext cx="453" cy="170"/>
              </a:xfrm>
              <a:custGeom>
                <a:avLst/>
                <a:gdLst>
                  <a:gd name="T0" fmla="*/ 177 w 389"/>
                  <a:gd name="T1" fmla="*/ 13 h 146"/>
                  <a:gd name="T2" fmla="*/ 177 w 389"/>
                  <a:gd name="T3" fmla="*/ 13 h 146"/>
                  <a:gd name="T4" fmla="*/ 190 w 389"/>
                  <a:gd name="T5" fmla="*/ 22 h 146"/>
                  <a:gd name="T6" fmla="*/ 285 w 389"/>
                  <a:gd name="T7" fmla="*/ 87 h 146"/>
                  <a:gd name="T8" fmla="*/ 228 w 389"/>
                  <a:gd name="T9" fmla="*/ 135 h 146"/>
                  <a:gd name="T10" fmla="*/ 228 w 389"/>
                  <a:gd name="T11" fmla="*/ 143 h 146"/>
                  <a:gd name="T12" fmla="*/ 236 w 389"/>
                  <a:gd name="T13" fmla="*/ 144 h 146"/>
                  <a:gd name="T14" fmla="*/ 236 w 389"/>
                  <a:gd name="T15" fmla="*/ 144 h 146"/>
                  <a:gd name="T16" fmla="*/ 307 w 389"/>
                  <a:gd name="T17" fmla="*/ 84 h 146"/>
                  <a:gd name="T18" fmla="*/ 378 w 389"/>
                  <a:gd name="T19" fmla="*/ 143 h 146"/>
                  <a:gd name="T20" fmla="*/ 378 w 389"/>
                  <a:gd name="T21" fmla="*/ 144 h 146"/>
                  <a:gd name="T22" fmla="*/ 382 w 389"/>
                  <a:gd name="T23" fmla="*/ 145 h 146"/>
                  <a:gd name="T24" fmla="*/ 387 w 389"/>
                  <a:gd name="T25" fmla="*/ 143 h 146"/>
                  <a:gd name="T26" fmla="*/ 386 w 389"/>
                  <a:gd name="T27" fmla="*/ 135 h 146"/>
                  <a:gd name="T28" fmla="*/ 311 w 389"/>
                  <a:gd name="T29" fmla="*/ 71 h 146"/>
                  <a:gd name="T30" fmla="*/ 303 w 389"/>
                  <a:gd name="T31" fmla="*/ 71 h 146"/>
                  <a:gd name="T32" fmla="*/ 293 w 389"/>
                  <a:gd name="T33" fmla="*/ 79 h 146"/>
                  <a:gd name="T34" fmla="*/ 181 w 389"/>
                  <a:gd name="T35" fmla="*/ 1 h 146"/>
                  <a:gd name="T36" fmla="*/ 174 w 389"/>
                  <a:gd name="T37" fmla="*/ 1 h 146"/>
                  <a:gd name="T38" fmla="*/ 4 w 389"/>
                  <a:gd name="T39" fmla="*/ 108 h 146"/>
                  <a:gd name="T40" fmla="*/ 2 w 389"/>
                  <a:gd name="T41" fmla="*/ 116 h 146"/>
                  <a:gd name="T42" fmla="*/ 7 w 389"/>
                  <a:gd name="T43" fmla="*/ 119 h 146"/>
                  <a:gd name="T44" fmla="*/ 10 w 389"/>
                  <a:gd name="T45" fmla="*/ 118 h 146"/>
                  <a:gd name="T46" fmla="*/ 132 w 389"/>
                  <a:gd name="T47" fmla="*/ 42 h 146"/>
                  <a:gd name="T48" fmla="*/ 177 w 389"/>
                  <a:gd name="T49" fmla="*/ 1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146">
                    <a:moveTo>
                      <a:pt x="177" y="13"/>
                    </a:moveTo>
                    <a:cubicBezTo>
                      <a:pt x="177" y="13"/>
                      <a:pt x="177" y="13"/>
                      <a:pt x="177" y="13"/>
                    </a:cubicBezTo>
                    <a:cubicBezTo>
                      <a:pt x="190" y="22"/>
                      <a:pt x="190" y="22"/>
                      <a:pt x="190" y="22"/>
                    </a:cubicBezTo>
                    <a:cubicBezTo>
                      <a:pt x="285" y="87"/>
                      <a:pt x="285" y="87"/>
                      <a:pt x="285" y="87"/>
                    </a:cubicBezTo>
                    <a:cubicBezTo>
                      <a:pt x="228" y="135"/>
                      <a:pt x="228" y="135"/>
                      <a:pt x="228" y="135"/>
                    </a:cubicBezTo>
                    <a:cubicBezTo>
                      <a:pt x="226" y="137"/>
                      <a:pt x="225" y="141"/>
                      <a:pt x="228" y="143"/>
                    </a:cubicBezTo>
                    <a:cubicBezTo>
                      <a:pt x="230" y="145"/>
                      <a:pt x="233" y="146"/>
                      <a:pt x="236" y="144"/>
                    </a:cubicBezTo>
                    <a:cubicBezTo>
                      <a:pt x="236" y="144"/>
                      <a:pt x="236" y="144"/>
                      <a:pt x="236" y="144"/>
                    </a:cubicBezTo>
                    <a:cubicBezTo>
                      <a:pt x="307" y="84"/>
                      <a:pt x="307" y="84"/>
                      <a:pt x="307" y="84"/>
                    </a:cubicBezTo>
                    <a:cubicBezTo>
                      <a:pt x="378" y="143"/>
                      <a:pt x="378" y="143"/>
                      <a:pt x="378" y="143"/>
                    </a:cubicBezTo>
                    <a:cubicBezTo>
                      <a:pt x="378" y="144"/>
                      <a:pt x="378" y="144"/>
                      <a:pt x="378" y="144"/>
                    </a:cubicBezTo>
                    <a:cubicBezTo>
                      <a:pt x="379" y="145"/>
                      <a:pt x="381" y="145"/>
                      <a:pt x="382" y="145"/>
                    </a:cubicBezTo>
                    <a:cubicBezTo>
                      <a:pt x="384" y="145"/>
                      <a:pt x="385" y="144"/>
                      <a:pt x="387" y="143"/>
                    </a:cubicBezTo>
                    <a:cubicBezTo>
                      <a:pt x="389" y="140"/>
                      <a:pt x="388" y="137"/>
                      <a:pt x="386" y="135"/>
                    </a:cubicBezTo>
                    <a:cubicBezTo>
                      <a:pt x="311" y="71"/>
                      <a:pt x="311" y="71"/>
                      <a:pt x="311" y="71"/>
                    </a:cubicBezTo>
                    <a:cubicBezTo>
                      <a:pt x="308" y="69"/>
                      <a:pt x="305" y="69"/>
                      <a:pt x="303" y="71"/>
                    </a:cubicBezTo>
                    <a:cubicBezTo>
                      <a:pt x="293" y="79"/>
                      <a:pt x="293" y="79"/>
                      <a:pt x="293" y="79"/>
                    </a:cubicBezTo>
                    <a:cubicBezTo>
                      <a:pt x="181" y="1"/>
                      <a:pt x="181" y="1"/>
                      <a:pt x="181" y="1"/>
                    </a:cubicBezTo>
                    <a:cubicBezTo>
                      <a:pt x="179" y="0"/>
                      <a:pt x="177" y="0"/>
                      <a:pt x="174" y="1"/>
                    </a:cubicBezTo>
                    <a:cubicBezTo>
                      <a:pt x="4" y="108"/>
                      <a:pt x="4" y="108"/>
                      <a:pt x="4" y="108"/>
                    </a:cubicBezTo>
                    <a:cubicBezTo>
                      <a:pt x="1" y="109"/>
                      <a:pt x="0" y="113"/>
                      <a:pt x="2" y="116"/>
                    </a:cubicBezTo>
                    <a:cubicBezTo>
                      <a:pt x="3" y="118"/>
                      <a:pt x="5" y="119"/>
                      <a:pt x="7" y="119"/>
                    </a:cubicBezTo>
                    <a:cubicBezTo>
                      <a:pt x="8" y="119"/>
                      <a:pt x="9" y="118"/>
                      <a:pt x="10" y="118"/>
                    </a:cubicBezTo>
                    <a:cubicBezTo>
                      <a:pt x="132" y="42"/>
                      <a:pt x="132" y="42"/>
                      <a:pt x="132" y="42"/>
                    </a:cubicBezTo>
                    <a:cubicBezTo>
                      <a:pt x="177" y="13"/>
                      <a:pt x="177" y="13"/>
                      <a:pt x="177" y="13"/>
                    </a:cubicBezTo>
                    <a:close/>
                  </a:path>
                </a:pathLst>
              </a:custGeom>
              <a:solidFill>
                <a:srgbClr val="13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nvGrpSpPr>
          <p:cNvPr id="462" name="Group 45">
            <a:extLst>
              <a:ext uri="{FF2B5EF4-FFF2-40B4-BE49-F238E27FC236}">
                <a16:creationId xmlns:a16="http://schemas.microsoft.com/office/drawing/2014/main" id="{AFA19C5A-78C9-4FF8-9493-FA35CC445760}"/>
              </a:ext>
            </a:extLst>
          </p:cNvPr>
          <p:cNvGrpSpPr>
            <a:grpSpLocks noChangeAspect="1"/>
          </p:cNvGrpSpPr>
          <p:nvPr/>
        </p:nvGrpSpPr>
        <p:grpSpPr bwMode="auto">
          <a:xfrm>
            <a:off x="7998169" y="1813206"/>
            <a:ext cx="802125" cy="550028"/>
            <a:chOff x="3088" y="2188"/>
            <a:chExt cx="560" cy="384"/>
          </a:xfrm>
        </p:grpSpPr>
        <p:sp>
          <p:nvSpPr>
            <p:cNvPr id="477" name="Freeform 46">
              <a:extLst>
                <a:ext uri="{FF2B5EF4-FFF2-40B4-BE49-F238E27FC236}">
                  <a16:creationId xmlns:a16="http://schemas.microsoft.com/office/drawing/2014/main" id="{E72FA75D-945F-4B9E-BB49-CC8D55501DF0}"/>
                </a:ext>
              </a:extLst>
            </p:cNvPr>
            <p:cNvSpPr>
              <a:spLocks/>
            </p:cNvSpPr>
            <p:nvPr/>
          </p:nvSpPr>
          <p:spPr bwMode="auto">
            <a:xfrm>
              <a:off x="3542" y="2469"/>
              <a:ext cx="37" cy="103"/>
            </a:xfrm>
            <a:custGeom>
              <a:avLst/>
              <a:gdLst>
                <a:gd name="T0" fmla="*/ 32 w 32"/>
                <a:gd name="T1" fmla="*/ 9 h 88"/>
                <a:gd name="T2" fmla="*/ 28 w 32"/>
                <a:gd name="T3" fmla="*/ 8 h 88"/>
                <a:gd name="T4" fmla="*/ 20 w 32"/>
                <a:gd name="T5" fmla="*/ 18 h 88"/>
                <a:gd name="T6" fmla="*/ 19 w 32"/>
                <a:gd name="T7" fmla="*/ 0 h 88"/>
                <a:gd name="T8" fmla="*/ 15 w 32"/>
                <a:gd name="T9" fmla="*/ 0 h 88"/>
                <a:gd name="T10" fmla="*/ 11 w 32"/>
                <a:gd name="T11" fmla="*/ 21 h 88"/>
                <a:gd name="T12" fmla="*/ 5 w 32"/>
                <a:gd name="T13" fmla="*/ 4 h 88"/>
                <a:gd name="T14" fmla="*/ 0 w 32"/>
                <a:gd name="T15" fmla="*/ 7 h 88"/>
                <a:gd name="T16" fmla="*/ 8 w 32"/>
                <a:gd name="T17" fmla="*/ 28 h 88"/>
                <a:gd name="T18" fmla="*/ 10 w 32"/>
                <a:gd name="T19" fmla="*/ 46 h 88"/>
                <a:gd name="T20" fmla="*/ 10 w 32"/>
                <a:gd name="T21" fmla="*/ 52 h 88"/>
                <a:gd name="T22" fmla="*/ 9 w 32"/>
                <a:gd name="T23" fmla="*/ 88 h 88"/>
                <a:gd name="T24" fmla="*/ 23 w 32"/>
                <a:gd name="T25" fmla="*/ 88 h 88"/>
                <a:gd name="T26" fmla="*/ 21 w 32"/>
                <a:gd name="T27" fmla="*/ 45 h 88"/>
                <a:gd name="T28" fmla="*/ 23 w 32"/>
                <a:gd name="T29" fmla="*/ 32 h 88"/>
                <a:gd name="T30" fmla="*/ 32 w 32"/>
                <a:gd name="T3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88">
                  <a:moveTo>
                    <a:pt x="32" y="9"/>
                  </a:moveTo>
                  <a:cubicBezTo>
                    <a:pt x="28" y="8"/>
                    <a:pt x="28" y="8"/>
                    <a:pt x="28" y="8"/>
                  </a:cubicBezTo>
                  <a:cubicBezTo>
                    <a:pt x="20" y="20"/>
                    <a:pt x="21" y="26"/>
                    <a:pt x="20" y="18"/>
                  </a:cubicBezTo>
                  <a:cubicBezTo>
                    <a:pt x="19" y="11"/>
                    <a:pt x="19" y="0"/>
                    <a:pt x="19" y="0"/>
                  </a:cubicBezTo>
                  <a:cubicBezTo>
                    <a:pt x="15" y="0"/>
                    <a:pt x="15" y="0"/>
                    <a:pt x="15" y="0"/>
                  </a:cubicBezTo>
                  <a:cubicBezTo>
                    <a:pt x="13" y="18"/>
                    <a:pt x="13" y="23"/>
                    <a:pt x="11" y="21"/>
                  </a:cubicBezTo>
                  <a:cubicBezTo>
                    <a:pt x="10" y="19"/>
                    <a:pt x="5" y="4"/>
                    <a:pt x="5" y="4"/>
                  </a:cubicBezTo>
                  <a:cubicBezTo>
                    <a:pt x="0" y="7"/>
                    <a:pt x="0" y="7"/>
                    <a:pt x="0" y="7"/>
                  </a:cubicBezTo>
                  <a:cubicBezTo>
                    <a:pt x="8" y="28"/>
                    <a:pt x="8" y="28"/>
                    <a:pt x="8" y="28"/>
                  </a:cubicBezTo>
                  <a:cubicBezTo>
                    <a:pt x="10" y="37"/>
                    <a:pt x="10" y="42"/>
                    <a:pt x="10" y="46"/>
                  </a:cubicBezTo>
                  <a:cubicBezTo>
                    <a:pt x="10" y="48"/>
                    <a:pt x="10" y="50"/>
                    <a:pt x="10" y="52"/>
                  </a:cubicBezTo>
                  <a:cubicBezTo>
                    <a:pt x="9" y="64"/>
                    <a:pt x="9" y="88"/>
                    <a:pt x="9" y="88"/>
                  </a:cubicBezTo>
                  <a:cubicBezTo>
                    <a:pt x="23" y="88"/>
                    <a:pt x="23" y="88"/>
                    <a:pt x="23" y="88"/>
                  </a:cubicBezTo>
                  <a:cubicBezTo>
                    <a:pt x="22" y="82"/>
                    <a:pt x="21" y="60"/>
                    <a:pt x="21" y="45"/>
                  </a:cubicBezTo>
                  <a:cubicBezTo>
                    <a:pt x="21" y="39"/>
                    <a:pt x="22" y="34"/>
                    <a:pt x="23" y="32"/>
                  </a:cubicBezTo>
                  <a:cubicBezTo>
                    <a:pt x="27" y="20"/>
                    <a:pt x="32" y="9"/>
                    <a:pt x="32" y="9"/>
                  </a:cubicBezTo>
                  <a:close/>
                </a:path>
              </a:pathLst>
            </a:custGeom>
            <a:solidFill>
              <a:srgbClr val="605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82" name="Freeform 47">
              <a:extLst>
                <a:ext uri="{FF2B5EF4-FFF2-40B4-BE49-F238E27FC236}">
                  <a16:creationId xmlns:a16="http://schemas.microsoft.com/office/drawing/2014/main" id="{5EA9022F-23D6-47A1-B601-7DA152FF9B9E}"/>
                </a:ext>
              </a:extLst>
            </p:cNvPr>
            <p:cNvSpPr>
              <a:spLocks/>
            </p:cNvSpPr>
            <p:nvPr/>
          </p:nvSpPr>
          <p:spPr bwMode="auto">
            <a:xfrm>
              <a:off x="3528" y="2410"/>
              <a:ext cx="120" cy="133"/>
            </a:xfrm>
            <a:custGeom>
              <a:avLst/>
              <a:gdLst>
                <a:gd name="T0" fmla="*/ 92 w 103"/>
                <a:gd name="T1" fmla="*/ 57 h 114"/>
                <a:gd name="T2" fmla="*/ 93 w 103"/>
                <a:gd name="T3" fmla="*/ 53 h 114"/>
                <a:gd name="T4" fmla="*/ 81 w 103"/>
                <a:gd name="T5" fmla="*/ 44 h 114"/>
                <a:gd name="T6" fmla="*/ 81 w 103"/>
                <a:gd name="T7" fmla="*/ 44 h 114"/>
                <a:gd name="T8" fmla="*/ 71 w 103"/>
                <a:gd name="T9" fmla="*/ 36 h 114"/>
                <a:gd name="T10" fmla="*/ 62 w 103"/>
                <a:gd name="T11" fmla="*/ 44 h 114"/>
                <a:gd name="T12" fmla="*/ 57 w 103"/>
                <a:gd name="T13" fmla="*/ 45 h 114"/>
                <a:gd name="T14" fmla="*/ 55 w 103"/>
                <a:gd name="T15" fmla="*/ 43 h 114"/>
                <a:gd name="T16" fmla="*/ 60 w 103"/>
                <a:gd name="T17" fmla="*/ 32 h 114"/>
                <a:gd name="T18" fmla="*/ 41 w 103"/>
                <a:gd name="T19" fmla="*/ 15 h 114"/>
                <a:gd name="T20" fmla="*/ 41 w 103"/>
                <a:gd name="T21" fmla="*/ 14 h 114"/>
                <a:gd name="T22" fmla="*/ 25 w 103"/>
                <a:gd name="T23" fmla="*/ 0 h 114"/>
                <a:gd name="T24" fmla="*/ 9 w 103"/>
                <a:gd name="T25" fmla="*/ 14 h 114"/>
                <a:gd name="T26" fmla="*/ 0 w 103"/>
                <a:gd name="T27" fmla="*/ 17 h 114"/>
                <a:gd name="T28" fmla="*/ 0 w 103"/>
                <a:gd name="T29" fmla="*/ 70 h 114"/>
                <a:gd name="T30" fmla="*/ 4 w 103"/>
                <a:gd name="T31" fmla="*/ 73 h 114"/>
                <a:gd name="T32" fmla="*/ 3 w 103"/>
                <a:gd name="T33" fmla="*/ 77 h 114"/>
                <a:gd name="T34" fmla="*/ 14 w 103"/>
                <a:gd name="T35" fmla="*/ 89 h 114"/>
                <a:gd name="T36" fmla="*/ 14 w 103"/>
                <a:gd name="T37" fmla="*/ 89 h 114"/>
                <a:gd name="T38" fmla="*/ 22 w 103"/>
                <a:gd name="T39" fmla="*/ 97 h 114"/>
                <a:gd name="T40" fmla="*/ 20 w 103"/>
                <a:gd name="T41" fmla="*/ 79 h 114"/>
                <a:gd name="T42" fmla="*/ 12 w 103"/>
                <a:gd name="T43" fmla="*/ 58 h 114"/>
                <a:gd name="T44" fmla="*/ 17 w 103"/>
                <a:gd name="T45" fmla="*/ 55 h 114"/>
                <a:gd name="T46" fmla="*/ 23 w 103"/>
                <a:gd name="T47" fmla="*/ 72 h 114"/>
                <a:gd name="T48" fmla="*/ 27 w 103"/>
                <a:gd name="T49" fmla="*/ 51 h 114"/>
                <a:gd name="T50" fmla="*/ 31 w 103"/>
                <a:gd name="T51" fmla="*/ 51 h 114"/>
                <a:gd name="T52" fmla="*/ 32 w 103"/>
                <a:gd name="T53" fmla="*/ 69 h 114"/>
                <a:gd name="T54" fmla="*/ 40 w 103"/>
                <a:gd name="T55" fmla="*/ 59 h 114"/>
                <a:gd name="T56" fmla="*/ 44 w 103"/>
                <a:gd name="T57" fmla="*/ 60 h 114"/>
                <a:gd name="T58" fmla="*/ 35 w 103"/>
                <a:gd name="T59" fmla="*/ 83 h 114"/>
                <a:gd name="T60" fmla="*/ 33 w 103"/>
                <a:gd name="T61" fmla="*/ 96 h 114"/>
                <a:gd name="T62" fmla="*/ 42 w 103"/>
                <a:gd name="T63" fmla="*/ 93 h 114"/>
                <a:gd name="T64" fmla="*/ 58 w 103"/>
                <a:gd name="T65" fmla="*/ 104 h 114"/>
                <a:gd name="T66" fmla="*/ 58 w 103"/>
                <a:gd name="T67" fmla="*/ 105 h 114"/>
                <a:gd name="T68" fmla="*/ 69 w 103"/>
                <a:gd name="T69" fmla="*/ 114 h 114"/>
                <a:gd name="T70" fmla="*/ 67 w 103"/>
                <a:gd name="T71" fmla="*/ 100 h 114"/>
                <a:gd name="T72" fmla="*/ 61 w 103"/>
                <a:gd name="T73" fmla="*/ 84 h 114"/>
                <a:gd name="T74" fmla="*/ 65 w 103"/>
                <a:gd name="T75" fmla="*/ 82 h 114"/>
                <a:gd name="T76" fmla="*/ 69 w 103"/>
                <a:gd name="T77" fmla="*/ 94 h 114"/>
                <a:gd name="T78" fmla="*/ 72 w 103"/>
                <a:gd name="T79" fmla="*/ 79 h 114"/>
                <a:gd name="T80" fmla="*/ 75 w 103"/>
                <a:gd name="T81" fmla="*/ 79 h 114"/>
                <a:gd name="T82" fmla="*/ 76 w 103"/>
                <a:gd name="T83" fmla="*/ 92 h 114"/>
                <a:gd name="T84" fmla="*/ 82 w 103"/>
                <a:gd name="T85" fmla="*/ 85 h 114"/>
                <a:gd name="T86" fmla="*/ 85 w 103"/>
                <a:gd name="T87" fmla="*/ 86 h 114"/>
                <a:gd name="T88" fmla="*/ 78 w 103"/>
                <a:gd name="T89" fmla="*/ 102 h 114"/>
                <a:gd name="T90" fmla="*/ 77 w 103"/>
                <a:gd name="T91" fmla="*/ 113 h 114"/>
                <a:gd name="T92" fmla="*/ 86 w 103"/>
                <a:gd name="T93" fmla="*/ 103 h 114"/>
                <a:gd name="T94" fmla="*/ 101 w 103"/>
                <a:gd name="T95" fmla="*/ 89 h 114"/>
                <a:gd name="T96" fmla="*/ 98 w 103"/>
                <a:gd name="T97" fmla="*/ 81 h 114"/>
                <a:gd name="T98" fmla="*/ 102 w 103"/>
                <a:gd name="T99" fmla="*/ 71 h 114"/>
                <a:gd name="T100" fmla="*/ 92 w 103"/>
                <a:gd name="T10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3" h="114">
                  <a:moveTo>
                    <a:pt x="92" y="57"/>
                  </a:moveTo>
                  <a:cubicBezTo>
                    <a:pt x="93" y="56"/>
                    <a:pt x="93" y="54"/>
                    <a:pt x="93" y="53"/>
                  </a:cubicBezTo>
                  <a:cubicBezTo>
                    <a:pt x="93" y="48"/>
                    <a:pt x="88" y="45"/>
                    <a:pt x="81" y="44"/>
                  </a:cubicBezTo>
                  <a:cubicBezTo>
                    <a:pt x="81" y="44"/>
                    <a:pt x="81" y="44"/>
                    <a:pt x="81" y="44"/>
                  </a:cubicBezTo>
                  <a:cubicBezTo>
                    <a:pt x="81" y="39"/>
                    <a:pt x="77" y="36"/>
                    <a:pt x="71" y="36"/>
                  </a:cubicBezTo>
                  <a:cubicBezTo>
                    <a:pt x="66" y="36"/>
                    <a:pt x="62" y="40"/>
                    <a:pt x="62" y="44"/>
                  </a:cubicBezTo>
                  <a:cubicBezTo>
                    <a:pt x="60" y="44"/>
                    <a:pt x="58" y="44"/>
                    <a:pt x="57" y="45"/>
                  </a:cubicBezTo>
                  <a:cubicBezTo>
                    <a:pt x="56" y="44"/>
                    <a:pt x="56" y="43"/>
                    <a:pt x="55" y="43"/>
                  </a:cubicBezTo>
                  <a:cubicBezTo>
                    <a:pt x="58" y="40"/>
                    <a:pt x="60" y="36"/>
                    <a:pt x="60" y="32"/>
                  </a:cubicBezTo>
                  <a:cubicBezTo>
                    <a:pt x="60" y="23"/>
                    <a:pt x="52" y="16"/>
                    <a:pt x="41" y="15"/>
                  </a:cubicBezTo>
                  <a:cubicBezTo>
                    <a:pt x="41" y="14"/>
                    <a:pt x="41" y="14"/>
                    <a:pt x="41" y="14"/>
                  </a:cubicBezTo>
                  <a:cubicBezTo>
                    <a:pt x="41" y="7"/>
                    <a:pt x="34" y="0"/>
                    <a:pt x="25" y="0"/>
                  </a:cubicBezTo>
                  <a:cubicBezTo>
                    <a:pt x="16" y="0"/>
                    <a:pt x="9" y="7"/>
                    <a:pt x="9" y="14"/>
                  </a:cubicBezTo>
                  <a:cubicBezTo>
                    <a:pt x="5" y="14"/>
                    <a:pt x="2" y="15"/>
                    <a:pt x="0" y="17"/>
                  </a:cubicBezTo>
                  <a:cubicBezTo>
                    <a:pt x="0" y="70"/>
                    <a:pt x="0" y="70"/>
                    <a:pt x="0" y="70"/>
                  </a:cubicBezTo>
                  <a:cubicBezTo>
                    <a:pt x="1" y="71"/>
                    <a:pt x="2" y="72"/>
                    <a:pt x="4" y="73"/>
                  </a:cubicBezTo>
                  <a:cubicBezTo>
                    <a:pt x="3" y="74"/>
                    <a:pt x="3" y="76"/>
                    <a:pt x="3" y="77"/>
                  </a:cubicBezTo>
                  <a:cubicBezTo>
                    <a:pt x="3" y="83"/>
                    <a:pt x="6" y="88"/>
                    <a:pt x="14" y="89"/>
                  </a:cubicBezTo>
                  <a:cubicBezTo>
                    <a:pt x="14" y="89"/>
                    <a:pt x="14" y="89"/>
                    <a:pt x="14" y="89"/>
                  </a:cubicBezTo>
                  <a:cubicBezTo>
                    <a:pt x="14" y="93"/>
                    <a:pt x="19" y="95"/>
                    <a:pt x="22" y="97"/>
                  </a:cubicBezTo>
                  <a:cubicBezTo>
                    <a:pt x="22" y="93"/>
                    <a:pt x="22" y="88"/>
                    <a:pt x="20" y="79"/>
                  </a:cubicBezTo>
                  <a:cubicBezTo>
                    <a:pt x="12" y="58"/>
                    <a:pt x="12" y="58"/>
                    <a:pt x="12" y="58"/>
                  </a:cubicBezTo>
                  <a:cubicBezTo>
                    <a:pt x="17" y="55"/>
                    <a:pt x="17" y="55"/>
                    <a:pt x="17" y="55"/>
                  </a:cubicBezTo>
                  <a:cubicBezTo>
                    <a:pt x="17" y="55"/>
                    <a:pt x="22" y="70"/>
                    <a:pt x="23" y="72"/>
                  </a:cubicBezTo>
                  <a:cubicBezTo>
                    <a:pt x="25" y="74"/>
                    <a:pt x="25" y="69"/>
                    <a:pt x="27" y="51"/>
                  </a:cubicBezTo>
                  <a:cubicBezTo>
                    <a:pt x="31" y="51"/>
                    <a:pt x="31" y="51"/>
                    <a:pt x="31" y="51"/>
                  </a:cubicBezTo>
                  <a:cubicBezTo>
                    <a:pt x="31" y="51"/>
                    <a:pt x="31" y="62"/>
                    <a:pt x="32" y="69"/>
                  </a:cubicBezTo>
                  <a:cubicBezTo>
                    <a:pt x="33" y="77"/>
                    <a:pt x="32" y="71"/>
                    <a:pt x="40" y="59"/>
                  </a:cubicBezTo>
                  <a:cubicBezTo>
                    <a:pt x="44" y="60"/>
                    <a:pt x="44" y="60"/>
                    <a:pt x="44" y="60"/>
                  </a:cubicBezTo>
                  <a:cubicBezTo>
                    <a:pt x="44" y="60"/>
                    <a:pt x="39" y="71"/>
                    <a:pt x="35" y="83"/>
                  </a:cubicBezTo>
                  <a:cubicBezTo>
                    <a:pt x="34" y="85"/>
                    <a:pt x="33" y="90"/>
                    <a:pt x="33" y="96"/>
                  </a:cubicBezTo>
                  <a:cubicBezTo>
                    <a:pt x="36" y="96"/>
                    <a:pt x="40" y="95"/>
                    <a:pt x="42" y="93"/>
                  </a:cubicBezTo>
                  <a:cubicBezTo>
                    <a:pt x="44" y="100"/>
                    <a:pt x="51" y="103"/>
                    <a:pt x="58" y="104"/>
                  </a:cubicBezTo>
                  <a:cubicBezTo>
                    <a:pt x="58" y="104"/>
                    <a:pt x="58" y="104"/>
                    <a:pt x="58" y="105"/>
                  </a:cubicBezTo>
                  <a:cubicBezTo>
                    <a:pt x="60" y="109"/>
                    <a:pt x="63" y="112"/>
                    <a:pt x="69" y="114"/>
                  </a:cubicBezTo>
                  <a:cubicBezTo>
                    <a:pt x="69" y="111"/>
                    <a:pt x="69" y="107"/>
                    <a:pt x="67" y="100"/>
                  </a:cubicBezTo>
                  <a:cubicBezTo>
                    <a:pt x="61" y="84"/>
                    <a:pt x="61" y="84"/>
                    <a:pt x="61" y="84"/>
                  </a:cubicBezTo>
                  <a:cubicBezTo>
                    <a:pt x="65" y="82"/>
                    <a:pt x="65" y="82"/>
                    <a:pt x="65" y="82"/>
                  </a:cubicBezTo>
                  <a:cubicBezTo>
                    <a:pt x="65" y="82"/>
                    <a:pt x="68" y="93"/>
                    <a:pt x="69" y="94"/>
                  </a:cubicBezTo>
                  <a:cubicBezTo>
                    <a:pt x="70" y="96"/>
                    <a:pt x="71" y="93"/>
                    <a:pt x="72" y="79"/>
                  </a:cubicBezTo>
                  <a:cubicBezTo>
                    <a:pt x="75" y="79"/>
                    <a:pt x="75" y="79"/>
                    <a:pt x="75" y="79"/>
                  </a:cubicBezTo>
                  <a:cubicBezTo>
                    <a:pt x="75" y="79"/>
                    <a:pt x="75" y="87"/>
                    <a:pt x="76" y="92"/>
                  </a:cubicBezTo>
                  <a:cubicBezTo>
                    <a:pt x="76" y="98"/>
                    <a:pt x="76" y="94"/>
                    <a:pt x="82" y="85"/>
                  </a:cubicBezTo>
                  <a:cubicBezTo>
                    <a:pt x="85" y="86"/>
                    <a:pt x="85" y="86"/>
                    <a:pt x="85" y="86"/>
                  </a:cubicBezTo>
                  <a:cubicBezTo>
                    <a:pt x="85" y="86"/>
                    <a:pt x="81" y="94"/>
                    <a:pt x="78" y="102"/>
                  </a:cubicBezTo>
                  <a:cubicBezTo>
                    <a:pt x="77" y="104"/>
                    <a:pt x="77" y="108"/>
                    <a:pt x="77" y="113"/>
                  </a:cubicBezTo>
                  <a:cubicBezTo>
                    <a:pt x="82" y="112"/>
                    <a:pt x="84" y="106"/>
                    <a:pt x="86" y="103"/>
                  </a:cubicBezTo>
                  <a:cubicBezTo>
                    <a:pt x="94" y="103"/>
                    <a:pt x="100" y="97"/>
                    <a:pt x="101" y="89"/>
                  </a:cubicBezTo>
                  <a:cubicBezTo>
                    <a:pt x="101" y="86"/>
                    <a:pt x="100" y="83"/>
                    <a:pt x="98" y="81"/>
                  </a:cubicBezTo>
                  <a:cubicBezTo>
                    <a:pt x="101" y="78"/>
                    <a:pt x="102" y="75"/>
                    <a:pt x="102" y="71"/>
                  </a:cubicBezTo>
                  <a:cubicBezTo>
                    <a:pt x="103" y="65"/>
                    <a:pt x="98" y="60"/>
                    <a:pt x="92" y="57"/>
                  </a:cubicBezTo>
                  <a:close/>
                </a:path>
              </a:pathLst>
            </a:custGeom>
            <a:solidFill>
              <a:srgbClr val="688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84" name="Freeform 48">
              <a:extLst>
                <a:ext uri="{FF2B5EF4-FFF2-40B4-BE49-F238E27FC236}">
                  <a16:creationId xmlns:a16="http://schemas.microsoft.com/office/drawing/2014/main" id="{ECE75F31-3524-48B6-A0CE-FD93185D5E44}"/>
                </a:ext>
              </a:extLst>
            </p:cNvPr>
            <p:cNvSpPr>
              <a:spLocks/>
            </p:cNvSpPr>
            <p:nvPr/>
          </p:nvSpPr>
          <p:spPr bwMode="auto">
            <a:xfrm>
              <a:off x="3599" y="2502"/>
              <a:ext cx="28" cy="69"/>
            </a:xfrm>
            <a:custGeom>
              <a:avLst/>
              <a:gdLst>
                <a:gd name="T0" fmla="*/ 24 w 24"/>
                <a:gd name="T1" fmla="*/ 7 h 59"/>
                <a:gd name="T2" fmla="*/ 21 w 24"/>
                <a:gd name="T3" fmla="*/ 6 h 59"/>
                <a:gd name="T4" fmla="*/ 15 w 24"/>
                <a:gd name="T5" fmla="*/ 13 h 59"/>
                <a:gd name="T6" fmla="*/ 14 w 24"/>
                <a:gd name="T7" fmla="*/ 0 h 59"/>
                <a:gd name="T8" fmla="*/ 11 w 24"/>
                <a:gd name="T9" fmla="*/ 0 h 59"/>
                <a:gd name="T10" fmla="*/ 8 w 24"/>
                <a:gd name="T11" fmla="*/ 15 h 59"/>
                <a:gd name="T12" fmla="*/ 4 w 24"/>
                <a:gd name="T13" fmla="*/ 3 h 59"/>
                <a:gd name="T14" fmla="*/ 0 w 24"/>
                <a:gd name="T15" fmla="*/ 5 h 59"/>
                <a:gd name="T16" fmla="*/ 6 w 24"/>
                <a:gd name="T17" fmla="*/ 21 h 59"/>
                <a:gd name="T18" fmla="*/ 8 w 24"/>
                <a:gd name="T19" fmla="*/ 35 h 59"/>
                <a:gd name="T20" fmla="*/ 8 w 24"/>
                <a:gd name="T21" fmla="*/ 38 h 59"/>
                <a:gd name="T22" fmla="*/ 7 w 24"/>
                <a:gd name="T23" fmla="*/ 59 h 59"/>
                <a:gd name="T24" fmla="*/ 17 w 24"/>
                <a:gd name="T25" fmla="*/ 59 h 59"/>
                <a:gd name="T26" fmla="*/ 16 w 24"/>
                <a:gd name="T27" fmla="*/ 34 h 59"/>
                <a:gd name="T28" fmla="*/ 17 w 24"/>
                <a:gd name="T29" fmla="*/ 23 h 59"/>
                <a:gd name="T30" fmla="*/ 24 w 24"/>
                <a:gd name="T31"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59">
                  <a:moveTo>
                    <a:pt x="24" y="7"/>
                  </a:moveTo>
                  <a:cubicBezTo>
                    <a:pt x="21" y="6"/>
                    <a:pt x="21" y="6"/>
                    <a:pt x="21" y="6"/>
                  </a:cubicBezTo>
                  <a:cubicBezTo>
                    <a:pt x="15" y="15"/>
                    <a:pt x="15" y="19"/>
                    <a:pt x="15" y="13"/>
                  </a:cubicBezTo>
                  <a:cubicBezTo>
                    <a:pt x="14" y="8"/>
                    <a:pt x="14" y="0"/>
                    <a:pt x="14" y="0"/>
                  </a:cubicBezTo>
                  <a:cubicBezTo>
                    <a:pt x="11" y="0"/>
                    <a:pt x="11" y="0"/>
                    <a:pt x="11" y="0"/>
                  </a:cubicBezTo>
                  <a:cubicBezTo>
                    <a:pt x="10" y="14"/>
                    <a:pt x="9" y="17"/>
                    <a:pt x="8" y="15"/>
                  </a:cubicBezTo>
                  <a:cubicBezTo>
                    <a:pt x="7" y="14"/>
                    <a:pt x="4" y="3"/>
                    <a:pt x="4" y="3"/>
                  </a:cubicBezTo>
                  <a:cubicBezTo>
                    <a:pt x="0" y="5"/>
                    <a:pt x="0" y="5"/>
                    <a:pt x="0" y="5"/>
                  </a:cubicBezTo>
                  <a:cubicBezTo>
                    <a:pt x="6" y="21"/>
                    <a:pt x="6" y="21"/>
                    <a:pt x="6" y="21"/>
                  </a:cubicBezTo>
                  <a:cubicBezTo>
                    <a:pt x="8" y="28"/>
                    <a:pt x="8" y="32"/>
                    <a:pt x="8" y="35"/>
                  </a:cubicBezTo>
                  <a:cubicBezTo>
                    <a:pt x="8" y="36"/>
                    <a:pt x="8" y="37"/>
                    <a:pt x="8" y="38"/>
                  </a:cubicBezTo>
                  <a:cubicBezTo>
                    <a:pt x="7" y="47"/>
                    <a:pt x="7" y="59"/>
                    <a:pt x="7" y="59"/>
                  </a:cubicBezTo>
                  <a:cubicBezTo>
                    <a:pt x="17" y="59"/>
                    <a:pt x="17" y="59"/>
                    <a:pt x="17" y="59"/>
                  </a:cubicBezTo>
                  <a:cubicBezTo>
                    <a:pt x="16" y="55"/>
                    <a:pt x="16" y="44"/>
                    <a:pt x="16" y="34"/>
                  </a:cubicBezTo>
                  <a:cubicBezTo>
                    <a:pt x="16" y="29"/>
                    <a:pt x="16" y="25"/>
                    <a:pt x="17" y="23"/>
                  </a:cubicBezTo>
                  <a:cubicBezTo>
                    <a:pt x="20" y="15"/>
                    <a:pt x="24" y="7"/>
                    <a:pt x="24" y="7"/>
                  </a:cubicBezTo>
                  <a:close/>
                </a:path>
              </a:pathLst>
            </a:custGeom>
            <a:solidFill>
              <a:srgbClr val="605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86" name="Freeform 49">
              <a:extLst>
                <a:ext uri="{FF2B5EF4-FFF2-40B4-BE49-F238E27FC236}">
                  <a16:creationId xmlns:a16="http://schemas.microsoft.com/office/drawing/2014/main" id="{307CC246-A3A2-446F-8178-B0875305270D}"/>
                </a:ext>
              </a:extLst>
            </p:cNvPr>
            <p:cNvSpPr>
              <a:spLocks noEditPoints="1"/>
            </p:cNvSpPr>
            <p:nvPr/>
          </p:nvSpPr>
          <p:spPr bwMode="auto">
            <a:xfrm>
              <a:off x="3363" y="2286"/>
              <a:ext cx="165" cy="281"/>
            </a:xfrm>
            <a:custGeom>
              <a:avLst/>
              <a:gdLst>
                <a:gd name="T0" fmla="*/ 142 w 142"/>
                <a:gd name="T1" fmla="*/ 59 h 242"/>
                <a:gd name="T2" fmla="*/ 71 w 142"/>
                <a:gd name="T3" fmla="*/ 0 h 242"/>
                <a:gd name="T4" fmla="*/ 0 w 142"/>
                <a:gd name="T5" fmla="*/ 60 h 242"/>
                <a:gd name="T6" fmla="*/ 0 w 142"/>
                <a:gd name="T7" fmla="*/ 60 h 242"/>
                <a:gd name="T8" fmla="*/ 0 w 142"/>
                <a:gd name="T9" fmla="*/ 242 h 242"/>
                <a:gd name="T10" fmla="*/ 142 w 142"/>
                <a:gd name="T11" fmla="*/ 242 h 242"/>
                <a:gd name="T12" fmla="*/ 142 w 142"/>
                <a:gd name="T13" fmla="*/ 177 h 242"/>
                <a:gd name="T14" fmla="*/ 142 w 142"/>
                <a:gd name="T15" fmla="*/ 124 h 242"/>
                <a:gd name="T16" fmla="*/ 142 w 142"/>
                <a:gd name="T17" fmla="*/ 59 h 242"/>
                <a:gd name="T18" fmla="*/ 101 w 142"/>
                <a:gd name="T19" fmla="*/ 196 h 242"/>
                <a:gd name="T20" fmla="*/ 41 w 142"/>
                <a:gd name="T21" fmla="*/ 196 h 242"/>
                <a:gd name="T22" fmla="*/ 41 w 142"/>
                <a:gd name="T23" fmla="*/ 156 h 242"/>
                <a:gd name="T24" fmla="*/ 101 w 142"/>
                <a:gd name="T25" fmla="*/ 156 h 242"/>
                <a:gd name="T26" fmla="*/ 101 w 142"/>
                <a:gd name="T27" fmla="*/ 196 h 242"/>
                <a:gd name="T28" fmla="*/ 101 w 142"/>
                <a:gd name="T29" fmla="*/ 113 h 242"/>
                <a:gd name="T30" fmla="*/ 41 w 142"/>
                <a:gd name="T31" fmla="*/ 113 h 242"/>
                <a:gd name="T32" fmla="*/ 41 w 142"/>
                <a:gd name="T33" fmla="*/ 72 h 242"/>
                <a:gd name="T34" fmla="*/ 101 w 142"/>
                <a:gd name="T35" fmla="*/ 72 h 242"/>
                <a:gd name="T36" fmla="*/ 101 w 142"/>
                <a:gd name="T37"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42">
                  <a:moveTo>
                    <a:pt x="142" y="59"/>
                  </a:moveTo>
                  <a:cubicBezTo>
                    <a:pt x="71" y="0"/>
                    <a:pt x="71" y="0"/>
                    <a:pt x="71" y="0"/>
                  </a:cubicBezTo>
                  <a:cubicBezTo>
                    <a:pt x="0" y="60"/>
                    <a:pt x="0" y="60"/>
                    <a:pt x="0" y="60"/>
                  </a:cubicBezTo>
                  <a:cubicBezTo>
                    <a:pt x="0" y="60"/>
                    <a:pt x="0" y="60"/>
                    <a:pt x="0" y="60"/>
                  </a:cubicBezTo>
                  <a:cubicBezTo>
                    <a:pt x="0" y="242"/>
                    <a:pt x="0" y="242"/>
                    <a:pt x="0" y="242"/>
                  </a:cubicBezTo>
                  <a:cubicBezTo>
                    <a:pt x="142" y="242"/>
                    <a:pt x="142" y="242"/>
                    <a:pt x="142" y="242"/>
                  </a:cubicBezTo>
                  <a:cubicBezTo>
                    <a:pt x="142" y="177"/>
                    <a:pt x="142" y="177"/>
                    <a:pt x="142" y="177"/>
                  </a:cubicBezTo>
                  <a:cubicBezTo>
                    <a:pt x="142" y="124"/>
                    <a:pt x="142" y="124"/>
                    <a:pt x="142" y="124"/>
                  </a:cubicBezTo>
                  <a:lnTo>
                    <a:pt x="142" y="59"/>
                  </a:lnTo>
                  <a:close/>
                  <a:moveTo>
                    <a:pt x="101" y="196"/>
                  </a:moveTo>
                  <a:cubicBezTo>
                    <a:pt x="41" y="196"/>
                    <a:pt x="41" y="196"/>
                    <a:pt x="41" y="196"/>
                  </a:cubicBezTo>
                  <a:cubicBezTo>
                    <a:pt x="41" y="156"/>
                    <a:pt x="41" y="156"/>
                    <a:pt x="41" y="156"/>
                  </a:cubicBezTo>
                  <a:cubicBezTo>
                    <a:pt x="101" y="156"/>
                    <a:pt x="101" y="156"/>
                    <a:pt x="101" y="156"/>
                  </a:cubicBezTo>
                  <a:lnTo>
                    <a:pt x="101" y="196"/>
                  </a:lnTo>
                  <a:close/>
                  <a:moveTo>
                    <a:pt x="101" y="113"/>
                  </a:moveTo>
                  <a:cubicBezTo>
                    <a:pt x="41" y="113"/>
                    <a:pt x="41" y="113"/>
                    <a:pt x="41" y="113"/>
                  </a:cubicBezTo>
                  <a:cubicBezTo>
                    <a:pt x="41" y="72"/>
                    <a:pt x="41" y="72"/>
                    <a:pt x="41" y="72"/>
                  </a:cubicBezTo>
                  <a:cubicBezTo>
                    <a:pt x="101" y="72"/>
                    <a:pt x="101" y="72"/>
                    <a:pt x="101" y="72"/>
                  </a:cubicBezTo>
                  <a:lnTo>
                    <a:pt x="101" y="113"/>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87" name="Freeform 50">
              <a:extLst>
                <a:ext uri="{FF2B5EF4-FFF2-40B4-BE49-F238E27FC236}">
                  <a16:creationId xmlns:a16="http://schemas.microsoft.com/office/drawing/2014/main" id="{3ABD18EB-CC0A-4DC3-A0A0-B5E589C222B8}"/>
                </a:ext>
              </a:extLst>
            </p:cNvPr>
            <p:cNvSpPr>
              <a:spLocks noEditPoints="1"/>
            </p:cNvSpPr>
            <p:nvPr/>
          </p:nvSpPr>
          <p:spPr bwMode="auto">
            <a:xfrm>
              <a:off x="3101" y="2203"/>
              <a:ext cx="319" cy="364"/>
            </a:xfrm>
            <a:custGeom>
              <a:avLst/>
              <a:gdLst>
                <a:gd name="T0" fmla="*/ 217 w 274"/>
                <a:gd name="T1" fmla="*/ 130 h 313"/>
                <a:gd name="T2" fmla="*/ 217 w 274"/>
                <a:gd name="T3" fmla="*/ 122 h 313"/>
                <a:gd name="T4" fmla="*/ 274 w 274"/>
                <a:gd name="T5" fmla="*/ 74 h 313"/>
                <a:gd name="T6" fmla="*/ 179 w 274"/>
                <a:gd name="T7" fmla="*/ 9 h 313"/>
                <a:gd name="T8" fmla="*/ 166 w 274"/>
                <a:gd name="T9" fmla="*/ 0 h 313"/>
                <a:gd name="T10" fmla="*/ 166 w 274"/>
                <a:gd name="T11" fmla="*/ 0 h 313"/>
                <a:gd name="T12" fmla="*/ 121 w 274"/>
                <a:gd name="T13" fmla="*/ 29 h 313"/>
                <a:gd name="T14" fmla="*/ 0 w 274"/>
                <a:gd name="T15" fmla="*/ 105 h 313"/>
                <a:gd name="T16" fmla="*/ 0 w 274"/>
                <a:gd name="T17" fmla="*/ 313 h 313"/>
                <a:gd name="T18" fmla="*/ 128 w 274"/>
                <a:gd name="T19" fmla="*/ 313 h 313"/>
                <a:gd name="T20" fmla="*/ 128 w 274"/>
                <a:gd name="T21" fmla="*/ 222 h 313"/>
                <a:gd name="T22" fmla="*/ 195 w 274"/>
                <a:gd name="T23" fmla="*/ 222 h 313"/>
                <a:gd name="T24" fmla="*/ 195 w 274"/>
                <a:gd name="T25" fmla="*/ 313 h 313"/>
                <a:gd name="T26" fmla="*/ 225 w 274"/>
                <a:gd name="T27" fmla="*/ 313 h 313"/>
                <a:gd name="T28" fmla="*/ 225 w 274"/>
                <a:gd name="T29" fmla="*/ 131 h 313"/>
                <a:gd name="T30" fmla="*/ 217 w 274"/>
                <a:gd name="T31" fmla="*/ 130 h 313"/>
                <a:gd name="T32" fmla="*/ 50 w 274"/>
                <a:gd name="T33" fmla="*/ 275 h 313"/>
                <a:gd name="T34" fmla="*/ 36 w 274"/>
                <a:gd name="T35" fmla="*/ 275 h 313"/>
                <a:gd name="T36" fmla="*/ 36 w 274"/>
                <a:gd name="T37" fmla="*/ 223 h 313"/>
                <a:gd name="T38" fmla="*/ 50 w 274"/>
                <a:gd name="T39" fmla="*/ 223 h 313"/>
                <a:gd name="T40" fmla="*/ 50 w 274"/>
                <a:gd name="T41" fmla="*/ 275 h 313"/>
                <a:gd name="T42" fmla="*/ 71 w 274"/>
                <a:gd name="T43" fmla="*/ 275 h 313"/>
                <a:gd name="T44" fmla="*/ 58 w 274"/>
                <a:gd name="T45" fmla="*/ 275 h 313"/>
                <a:gd name="T46" fmla="*/ 58 w 274"/>
                <a:gd name="T47" fmla="*/ 223 h 313"/>
                <a:gd name="T48" fmla="*/ 71 w 274"/>
                <a:gd name="T49" fmla="*/ 223 h 313"/>
                <a:gd name="T50" fmla="*/ 71 w 274"/>
                <a:gd name="T51" fmla="*/ 275 h 313"/>
                <a:gd name="T52" fmla="*/ 93 w 274"/>
                <a:gd name="T53" fmla="*/ 275 h 313"/>
                <a:gd name="T54" fmla="*/ 79 w 274"/>
                <a:gd name="T55" fmla="*/ 275 h 313"/>
                <a:gd name="T56" fmla="*/ 79 w 274"/>
                <a:gd name="T57" fmla="*/ 223 h 313"/>
                <a:gd name="T58" fmla="*/ 93 w 274"/>
                <a:gd name="T59" fmla="*/ 223 h 313"/>
                <a:gd name="T60" fmla="*/ 93 w 274"/>
                <a:gd name="T61" fmla="*/ 275 h 313"/>
                <a:gd name="T62" fmla="*/ 93 w 274"/>
                <a:gd name="T63" fmla="*/ 184 h 313"/>
                <a:gd name="T64" fmla="*/ 38 w 274"/>
                <a:gd name="T65" fmla="*/ 184 h 313"/>
                <a:gd name="T66" fmla="*/ 38 w 274"/>
                <a:gd name="T67" fmla="*/ 132 h 313"/>
                <a:gd name="T68" fmla="*/ 93 w 274"/>
                <a:gd name="T69" fmla="*/ 132 h 313"/>
                <a:gd name="T70" fmla="*/ 93 w 274"/>
                <a:gd name="T71" fmla="*/ 184 h 313"/>
                <a:gd name="T72" fmla="*/ 181 w 274"/>
                <a:gd name="T73" fmla="*/ 184 h 313"/>
                <a:gd name="T74" fmla="*/ 126 w 274"/>
                <a:gd name="T75" fmla="*/ 184 h 313"/>
                <a:gd name="T76" fmla="*/ 126 w 274"/>
                <a:gd name="T77" fmla="*/ 132 h 313"/>
                <a:gd name="T78" fmla="*/ 181 w 274"/>
                <a:gd name="T79" fmla="*/ 132 h 313"/>
                <a:gd name="T80" fmla="*/ 181 w 274"/>
                <a:gd name="T81" fmla="*/ 184 h 313"/>
                <a:gd name="T82" fmla="*/ 192 w 274"/>
                <a:gd name="T83" fmla="*/ 100 h 313"/>
                <a:gd name="T84" fmla="*/ 140 w 274"/>
                <a:gd name="T85" fmla="*/ 100 h 313"/>
                <a:gd name="T86" fmla="*/ 140 w 274"/>
                <a:gd name="T87" fmla="*/ 66 h 313"/>
                <a:gd name="T88" fmla="*/ 192 w 274"/>
                <a:gd name="T89" fmla="*/ 66 h 313"/>
                <a:gd name="T90" fmla="*/ 192 w 274"/>
                <a:gd name="T91" fmla="*/ 10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4" h="313">
                  <a:moveTo>
                    <a:pt x="217" y="130"/>
                  </a:moveTo>
                  <a:cubicBezTo>
                    <a:pt x="214" y="128"/>
                    <a:pt x="215" y="124"/>
                    <a:pt x="217" y="122"/>
                  </a:cubicBezTo>
                  <a:cubicBezTo>
                    <a:pt x="274" y="74"/>
                    <a:pt x="274" y="74"/>
                    <a:pt x="274" y="74"/>
                  </a:cubicBezTo>
                  <a:cubicBezTo>
                    <a:pt x="179" y="9"/>
                    <a:pt x="179" y="9"/>
                    <a:pt x="179" y="9"/>
                  </a:cubicBezTo>
                  <a:cubicBezTo>
                    <a:pt x="166" y="0"/>
                    <a:pt x="166" y="0"/>
                    <a:pt x="166" y="0"/>
                  </a:cubicBezTo>
                  <a:cubicBezTo>
                    <a:pt x="166" y="0"/>
                    <a:pt x="166" y="0"/>
                    <a:pt x="166" y="0"/>
                  </a:cubicBezTo>
                  <a:cubicBezTo>
                    <a:pt x="121" y="29"/>
                    <a:pt x="121" y="29"/>
                    <a:pt x="121" y="29"/>
                  </a:cubicBezTo>
                  <a:cubicBezTo>
                    <a:pt x="0" y="105"/>
                    <a:pt x="0" y="105"/>
                    <a:pt x="0" y="105"/>
                  </a:cubicBezTo>
                  <a:cubicBezTo>
                    <a:pt x="0" y="313"/>
                    <a:pt x="0" y="313"/>
                    <a:pt x="0" y="313"/>
                  </a:cubicBezTo>
                  <a:cubicBezTo>
                    <a:pt x="128" y="313"/>
                    <a:pt x="128" y="313"/>
                    <a:pt x="128" y="313"/>
                  </a:cubicBezTo>
                  <a:cubicBezTo>
                    <a:pt x="128" y="222"/>
                    <a:pt x="128" y="222"/>
                    <a:pt x="128" y="222"/>
                  </a:cubicBezTo>
                  <a:cubicBezTo>
                    <a:pt x="195" y="222"/>
                    <a:pt x="195" y="222"/>
                    <a:pt x="195" y="222"/>
                  </a:cubicBezTo>
                  <a:cubicBezTo>
                    <a:pt x="195" y="313"/>
                    <a:pt x="195" y="313"/>
                    <a:pt x="195" y="313"/>
                  </a:cubicBezTo>
                  <a:cubicBezTo>
                    <a:pt x="225" y="313"/>
                    <a:pt x="225" y="313"/>
                    <a:pt x="225" y="313"/>
                  </a:cubicBezTo>
                  <a:cubicBezTo>
                    <a:pt x="225" y="131"/>
                    <a:pt x="225" y="131"/>
                    <a:pt x="225" y="131"/>
                  </a:cubicBezTo>
                  <a:cubicBezTo>
                    <a:pt x="222" y="133"/>
                    <a:pt x="219" y="132"/>
                    <a:pt x="217" y="130"/>
                  </a:cubicBezTo>
                  <a:close/>
                  <a:moveTo>
                    <a:pt x="50" y="275"/>
                  </a:moveTo>
                  <a:cubicBezTo>
                    <a:pt x="36" y="275"/>
                    <a:pt x="36" y="275"/>
                    <a:pt x="36" y="275"/>
                  </a:cubicBezTo>
                  <a:cubicBezTo>
                    <a:pt x="36" y="223"/>
                    <a:pt x="36" y="223"/>
                    <a:pt x="36" y="223"/>
                  </a:cubicBezTo>
                  <a:cubicBezTo>
                    <a:pt x="50" y="223"/>
                    <a:pt x="50" y="223"/>
                    <a:pt x="50" y="223"/>
                  </a:cubicBezTo>
                  <a:lnTo>
                    <a:pt x="50" y="275"/>
                  </a:lnTo>
                  <a:close/>
                  <a:moveTo>
                    <a:pt x="71" y="275"/>
                  </a:moveTo>
                  <a:cubicBezTo>
                    <a:pt x="58" y="275"/>
                    <a:pt x="58" y="275"/>
                    <a:pt x="58" y="275"/>
                  </a:cubicBezTo>
                  <a:cubicBezTo>
                    <a:pt x="58" y="223"/>
                    <a:pt x="58" y="223"/>
                    <a:pt x="58" y="223"/>
                  </a:cubicBezTo>
                  <a:cubicBezTo>
                    <a:pt x="71" y="223"/>
                    <a:pt x="71" y="223"/>
                    <a:pt x="71" y="223"/>
                  </a:cubicBezTo>
                  <a:lnTo>
                    <a:pt x="71" y="275"/>
                  </a:lnTo>
                  <a:close/>
                  <a:moveTo>
                    <a:pt x="93" y="275"/>
                  </a:moveTo>
                  <a:cubicBezTo>
                    <a:pt x="79" y="275"/>
                    <a:pt x="79" y="275"/>
                    <a:pt x="79" y="275"/>
                  </a:cubicBezTo>
                  <a:cubicBezTo>
                    <a:pt x="79" y="223"/>
                    <a:pt x="79" y="223"/>
                    <a:pt x="79" y="223"/>
                  </a:cubicBezTo>
                  <a:cubicBezTo>
                    <a:pt x="93" y="223"/>
                    <a:pt x="93" y="223"/>
                    <a:pt x="93" y="223"/>
                  </a:cubicBezTo>
                  <a:lnTo>
                    <a:pt x="93" y="275"/>
                  </a:lnTo>
                  <a:close/>
                  <a:moveTo>
                    <a:pt x="93" y="184"/>
                  </a:moveTo>
                  <a:cubicBezTo>
                    <a:pt x="38" y="184"/>
                    <a:pt x="38" y="184"/>
                    <a:pt x="38" y="184"/>
                  </a:cubicBezTo>
                  <a:cubicBezTo>
                    <a:pt x="38" y="132"/>
                    <a:pt x="38" y="132"/>
                    <a:pt x="38" y="132"/>
                  </a:cubicBezTo>
                  <a:cubicBezTo>
                    <a:pt x="93" y="132"/>
                    <a:pt x="93" y="132"/>
                    <a:pt x="93" y="132"/>
                  </a:cubicBezTo>
                  <a:lnTo>
                    <a:pt x="93" y="184"/>
                  </a:lnTo>
                  <a:close/>
                  <a:moveTo>
                    <a:pt x="181" y="184"/>
                  </a:moveTo>
                  <a:cubicBezTo>
                    <a:pt x="126" y="184"/>
                    <a:pt x="126" y="184"/>
                    <a:pt x="126" y="184"/>
                  </a:cubicBezTo>
                  <a:cubicBezTo>
                    <a:pt x="126" y="132"/>
                    <a:pt x="126" y="132"/>
                    <a:pt x="126" y="132"/>
                  </a:cubicBezTo>
                  <a:cubicBezTo>
                    <a:pt x="181" y="132"/>
                    <a:pt x="181" y="132"/>
                    <a:pt x="181" y="132"/>
                  </a:cubicBezTo>
                  <a:lnTo>
                    <a:pt x="181" y="184"/>
                  </a:lnTo>
                  <a:close/>
                  <a:moveTo>
                    <a:pt x="192" y="100"/>
                  </a:moveTo>
                  <a:cubicBezTo>
                    <a:pt x="140" y="100"/>
                    <a:pt x="140" y="100"/>
                    <a:pt x="140" y="100"/>
                  </a:cubicBezTo>
                  <a:cubicBezTo>
                    <a:pt x="140" y="66"/>
                    <a:pt x="140" y="66"/>
                    <a:pt x="140" y="66"/>
                  </a:cubicBezTo>
                  <a:cubicBezTo>
                    <a:pt x="192" y="66"/>
                    <a:pt x="192" y="66"/>
                    <a:pt x="192" y="66"/>
                  </a:cubicBezTo>
                  <a:lnTo>
                    <a:pt x="192" y="100"/>
                  </a:lnTo>
                  <a:close/>
                </a:path>
              </a:pathLst>
            </a:custGeom>
            <a:solidFill>
              <a:srgbClr val="AEB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88" name="Freeform 51">
              <a:extLst>
                <a:ext uri="{FF2B5EF4-FFF2-40B4-BE49-F238E27FC236}">
                  <a16:creationId xmlns:a16="http://schemas.microsoft.com/office/drawing/2014/main" id="{252EDB95-E750-4838-AC08-F1E01A1FF129}"/>
                </a:ext>
              </a:extLst>
            </p:cNvPr>
            <p:cNvSpPr>
              <a:spLocks/>
            </p:cNvSpPr>
            <p:nvPr/>
          </p:nvSpPr>
          <p:spPr bwMode="auto">
            <a:xfrm>
              <a:off x="3088" y="2188"/>
              <a:ext cx="453" cy="170"/>
            </a:xfrm>
            <a:custGeom>
              <a:avLst/>
              <a:gdLst>
                <a:gd name="T0" fmla="*/ 177 w 389"/>
                <a:gd name="T1" fmla="*/ 13 h 146"/>
                <a:gd name="T2" fmla="*/ 177 w 389"/>
                <a:gd name="T3" fmla="*/ 13 h 146"/>
                <a:gd name="T4" fmla="*/ 190 w 389"/>
                <a:gd name="T5" fmla="*/ 22 h 146"/>
                <a:gd name="T6" fmla="*/ 285 w 389"/>
                <a:gd name="T7" fmla="*/ 87 h 146"/>
                <a:gd name="T8" fmla="*/ 228 w 389"/>
                <a:gd name="T9" fmla="*/ 135 h 146"/>
                <a:gd name="T10" fmla="*/ 228 w 389"/>
                <a:gd name="T11" fmla="*/ 143 h 146"/>
                <a:gd name="T12" fmla="*/ 236 w 389"/>
                <a:gd name="T13" fmla="*/ 144 h 146"/>
                <a:gd name="T14" fmla="*/ 236 w 389"/>
                <a:gd name="T15" fmla="*/ 144 h 146"/>
                <a:gd name="T16" fmla="*/ 307 w 389"/>
                <a:gd name="T17" fmla="*/ 84 h 146"/>
                <a:gd name="T18" fmla="*/ 378 w 389"/>
                <a:gd name="T19" fmla="*/ 143 h 146"/>
                <a:gd name="T20" fmla="*/ 378 w 389"/>
                <a:gd name="T21" fmla="*/ 144 h 146"/>
                <a:gd name="T22" fmla="*/ 382 w 389"/>
                <a:gd name="T23" fmla="*/ 145 h 146"/>
                <a:gd name="T24" fmla="*/ 387 w 389"/>
                <a:gd name="T25" fmla="*/ 143 h 146"/>
                <a:gd name="T26" fmla="*/ 386 w 389"/>
                <a:gd name="T27" fmla="*/ 135 h 146"/>
                <a:gd name="T28" fmla="*/ 311 w 389"/>
                <a:gd name="T29" fmla="*/ 71 h 146"/>
                <a:gd name="T30" fmla="*/ 303 w 389"/>
                <a:gd name="T31" fmla="*/ 71 h 146"/>
                <a:gd name="T32" fmla="*/ 293 w 389"/>
                <a:gd name="T33" fmla="*/ 79 h 146"/>
                <a:gd name="T34" fmla="*/ 181 w 389"/>
                <a:gd name="T35" fmla="*/ 1 h 146"/>
                <a:gd name="T36" fmla="*/ 174 w 389"/>
                <a:gd name="T37" fmla="*/ 1 h 146"/>
                <a:gd name="T38" fmla="*/ 4 w 389"/>
                <a:gd name="T39" fmla="*/ 108 h 146"/>
                <a:gd name="T40" fmla="*/ 2 w 389"/>
                <a:gd name="T41" fmla="*/ 116 h 146"/>
                <a:gd name="T42" fmla="*/ 7 w 389"/>
                <a:gd name="T43" fmla="*/ 119 h 146"/>
                <a:gd name="T44" fmla="*/ 10 w 389"/>
                <a:gd name="T45" fmla="*/ 118 h 146"/>
                <a:gd name="T46" fmla="*/ 132 w 389"/>
                <a:gd name="T47" fmla="*/ 42 h 146"/>
                <a:gd name="T48" fmla="*/ 177 w 389"/>
                <a:gd name="T49" fmla="*/ 1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146">
                  <a:moveTo>
                    <a:pt x="177" y="13"/>
                  </a:moveTo>
                  <a:cubicBezTo>
                    <a:pt x="177" y="13"/>
                    <a:pt x="177" y="13"/>
                    <a:pt x="177" y="13"/>
                  </a:cubicBezTo>
                  <a:cubicBezTo>
                    <a:pt x="190" y="22"/>
                    <a:pt x="190" y="22"/>
                    <a:pt x="190" y="22"/>
                  </a:cubicBezTo>
                  <a:cubicBezTo>
                    <a:pt x="285" y="87"/>
                    <a:pt x="285" y="87"/>
                    <a:pt x="285" y="87"/>
                  </a:cubicBezTo>
                  <a:cubicBezTo>
                    <a:pt x="228" y="135"/>
                    <a:pt x="228" y="135"/>
                    <a:pt x="228" y="135"/>
                  </a:cubicBezTo>
                  <a:cubicBezTo>
                    <a:pt x="226" y="137"/>
                    <a:pt x="225" y="141"/>
                    <a:pt x="228" y="143"/>
                  </a:cubicBezTo>
                  <a:cubicBezTo>
                    <a:pt x="230" y="145"/>
                    <a:pt x="233" y="146"/>
                    <a:pt x="236" y="144"/>
                  </a:cubicBezTo>
                  <a:cubicBezTo>
                    <a:pt x="236" y="144"/>
                    <a:pt x="236" y="144"/>
                    <a:pt x="236" y="144"/>
                  </a:cubicBezTo>
                  <a:cubicBezTo>
                    <a:pt x="307" y="84"/>
                    <a:pt x="307" y="84"/>
                    <a:pt x="307" y="84"/>
                  </a:cubicBezTo>
                  <a:cubicBezTo>
                    <a:pt x="378" y="143"/>
                    <a:pt x="378" y="143"/>
                    <a:pt x="378" y="143"/>
                  </a:cubicBezTo>
                  <a:cubicBezTo>
                    <a:pt x="378" y="144"/>
                    <a:pt x="378" y="144"/>
                    <a:pt x="378" y="144"/>
                  </a:cubicBezTo>
                  <a:cubicBezTo>
                    <a:pt x="379" y="145"/>
                    <a:pt x="381" y="145"/>
                    <a:pt x="382" y="145"/>
                  </a:cubicBezTo>
                  <a:cubicBezTo>
                    <a:pt x="384" y="145"/>
                    <a:pt x="385" y="144"/>
                    <a:pt x="387" y="143"/>
                  </a:cubicBezTo>
                  <a:cubicBezTo>
                    <a:pt x="389" y="140"/>
                    <a:pt x="388" y="137"/>
                    <a:pt x="386" y="135"/>
                  </a:cubicBezTo>
                  <a:cubicBezTo>
                    <a:pt x="311" y="71"/>
                    <a:pt x="311" y="71"/>
                    <a:pt x="311" y="71"/>
                  </a:cubicBezTo>
                  <a:cubicBezTo>
                    <a:pt x="308" y="69"/>
                    <a:pt x="305" y="69"/>
                    <a:pt x="303" y="71"/>
                  </a:cubicBezTo>
                  <a:cubicBezTo>
                    <a:pt x="293" y="79"/>
                    <a:pt x="293" y="79"/>
                    <a:pt x="293" y="79"/>
                  </a:cubicBezTo>
                  <a:cubicBezTo>
                    <a:pt x="181" y="1"/>
                    <a:pt x="181" y="1"/>
                    <a:pt x="181" y="1"/>
                  </a:cubicBezTo>
                  <a:cubicBezTo>
                    <a:pt x="179" y="0"/>
                    <a:pt x="177" y="0"/>
                    <a:pt x="174" y="1"/>
                  </a:cubicBezTo>
                  <a:cubicBezTo>
                    <a:pt x="4" y="108"/>
                    <a:pt x="4" y="108"/>
                    <a:pt x="4" y="108"/>
                  </a:cubicBezTo>
                  <a:cubicBezTo>
                    <a:pt x="1" y="109"/>
                    <a:pt x="0" y="113"/>
                    <a:pt x="2" y="116"/>
                  </a:cubicBezTo>
                  <a:cubicBezTo>
                    <a:pt x="3" y="118"/>
                    <a:pt x="5" y="119"/>
                    <a:pt x="7" y="119"/>
                  </a:cubicBezTo>
                  <a:cubicBezTo>
                    <a:pt x="8" y="119"/>
                    <a:pt x="9" y="118"/>
                    <a:pt x="10" y="118"/>
                  </a:cubicBezTo>
                  <a:cubicBezTo>
                    <a:pt x="132" y="42"/>
                    <a:pt x="132" y="42"/>
                    <a:pt x="132" y="42"/>
                  </a:cubicBezTo>
                  <a:cubicBezTo>
                    <a:pt x="177" y="13"/>
                    <a:pt x="177" y="13"/>
                    <a:pt x="177" y="13"/>
                  </a:cubicBezTo>
                  <a:close/>
                </a:path>
              </a:pathLst>
            </a:custGeom>
            <a:solidFill>
              <a:srgbClr val="13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499" name="Group 39">
            <a:extLst>
              <a:ext uri="{FF2B5EF4-FFF2-40B4-BE49-F238E27FC236}">
                <a16:creationId xmlns:a16="http://schemas.microsoft.com/office/drawing/2014/main" id="{8CE4C5B6-635C-4288-A46D-C85A096AE016}"/>
              </a:ext>
            </a:extLst>
          </p:cNvPr>
          <p:cNvGrpSpPr>
            <a:grpSpLocks noChangeAspect="1"/>
          </p:cNvGrpSpPr>
          <p:nvPr/>
        </p:nvGrpSpPr>
        <p:grpSpPr bwMode="auto">
          <a:xfrm>
            <a:off x="5419650" y="1026450"/>
            <a:ext cx="535145" cy="537983"/>
            <a:chOff x="3179" y="2191"/>
            <a:chExt cx="377" cy="379"/>
          </a:xfrm>
        </p:grpSpPr>
        <p:sp>
          <p:nvSpPr>
            <p:cNvPr id="500" name="Freeform 40">
              <a:extLst>
                <a:ext uri="{FF2B5EF4-FFF2-40B4-BE49-F238E27FC236}">
                  <a16:creationId xmlns:a16="http://schemas.microsoft.com/office/drawing/2014/main" id="{8B4228D2-7D2A-466C-B2A3-04CE2A180381}"/>
                </a:ext>
              </a:extLst>
            </p:cNvPr>
            <p:cNvSpPr>
              <a:spLocks/>
            </p:cNvSpPr>
            <p:nvPr/>
          </p:nvSpPr>
          <p:spPr bwMode="auto">
            <a:xfrm>
              <a:off x="3481" y="2492"/>
              <a:ext cx="75" cy="78"/>
            </a:xfrm>
            <a:custGeom>
              <a:avLst/>
              <a:gdLst>
                <a:gd name="T0" fmla="*/ 55 w 64"/>
                <a:gd name="T1" fmla="*/ 39 h 67"/>
                <a:gd name="T2" fmla="*/ 45 w 64"/>
                <a:gd name="T3" fmla="*/ 18 h 67"/>
                <a:gd name="T4" fmla="*/ 44 w 64"/>
                <a:gd name="T5" fmla="*/ 18 h 67"/>
                <a:gd name="T6" fmla="*/ 41 w 64"/>
                <a:gd name="T7" fmla="*/ 12 h 67"/>
                <a:gd name="T8" fmla="*/ 41 w 64"/>
                <a:gd name="T9" fmla="*/ 12 h 67"/>
                <a:gd name="T10" fmla="*/ 27 w 64"/>
                <a:gd name="T11" fmla="*/ 5 h 67"/>
                <a:gd name="T12" fmla="*/ 25 w 64"/>
                <a:gd name="T13" fmla="*/ 6 h 67"/>
                <a:gd name="T14" fmla="*/ 13 w 64"/>
                <a:gd name="T15" fmla="*/ 0 h 67"/>
                <a:gd name="T16" fmla="*/ 0 w 64"/>
                <a:gd name="T17" fmla="*/ 12 h 67"/>
                <a:gd name="T18" fmla="*/ 0 w 64"/>
                <a:gd name="T19" fmla="*/ 66 h 67"/>
                <a:gd name="T20" fmla="*/ 41 w 64"/>
                <a:gd name="T21" fmla="*/ 66 h 67"/>
                <a:gd name="T22" fmla="*/ 64 w 64"/>
                <a:gd name="T23" fmla="*/ 52 h 67"/>
                <a:gd name="T24" fmla="*/ 55 w 64"/>
                <a:gd name="T25"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7">
                  <a:moveTo>
                    <a:pt x="55" y="39"/>
                  </a:moveTo>
                  <a:cubicBezTo>
                    <a:pt x="63" y="29"/>
                    <a:pt x="53" y="18"/>
                    <a:pt x="45" y="18"/>
                  </a:cubicBezTo>
                  <a:cubicBezTo>
                    <a:pt x="45" y="18"/>
                    <a:pt x="44" y="18"/>
                    <a:pt x="44" y="18"/>
                  </a:cubicBezTo>
                  <a:cubicBezTo>
                    <a:pt x="44" y="16"/>
                    <a:pt x="43" y="14"/>
                    <a:pt x="41" y="12"/>
                  </a:cubicBezTo>
                  <a:cubicBezTo>
                    <a:pt x="41" y="12"/>
                    <a:pt x="41" y="12"/>
                    <a:pt x="41" y="12"/>
                  </a:cubicBezTo>
                  <a:cubicBezTo>
                    <a:pt x="38" y="8"/>
                    <a:pt x="33" y="5"/>
                    <a:pt x="27" y="5"/>
                  </a:cubicBezTo>
                  <a:cubicBezTo>
                    <a:pt x="26" y="5"/>
                    <a:pt x="26" y="5"/>
                    <a:pt x="25" y="6"/>
                  </a:cubicBezTo>
                  <a:cubicBezTo>
                    <a:pt x="23" y="2"/>
                    <a:pt x="18" y="0"/>
                    <a:pt x="13" y="0"/>
                  </a:cubicBezTo>
                  <a:cubicBezTo>
                    <a:pt x="6" y="0"/>
                    <a:pt x="0" y="5"/>
                    <a:pt x="0" y="12"/>
                  </a:cubicBezTo>
                  <a:cubicBezTo>
                    <a:pt x="0" y="66"/>
                    <a:pt x="0" y="66"/>
                    <a:pt x="0" y="66"/>
                  </a:cubicBezTo>
                  <a:cubicBezTo>
                    <a:pt x="41" y="66"/>
                    <a:pt x="41" y="66"/>
                    <a:pt x="41" y="66"/>
                  </a:cubicBezTo>
                  <a:cubicBezTo>
                    <a:pt x="51" y="66"/>
                    <a:pt x="64" y="67"/>
                    <a:pt x="64" y="52"/>
                  </a:cubicBezTo>
                  <a:cubicBezTo>
                    <a:pt x="64" y="46"/>
                    <a:pt x="61" y="42"/>
                    <a:pt x="55" y="39"/>
                  </a:cubicBezTo>
                  <a:close/>
                </a:path>
              </a:pathLst>
            </a:custGeom>
            <a:solidFill>
              <a:srgbClr val="5B7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01" name="Freeform 41">
              <a:extLst>
                <a:ext uri="{FF2B5EF4-FFF2-40B4-BE49-F238E27FC236}">
                  <a16:creationId xmlns:a16="http://schemas.microsoft.com/office/drawing/2014/main" id="{21383F51-CC2A-4CD7-B5E1-BD4152C708E6}"/>
                </a:ext>
              </a:extLst>
            </p:cNvPr>
            <p:cNvSpPr>
              <a:spLocks noEditPoints="1"/>
            </p:cNvSpPr>
            <p:nvPr/>
          </p:nvSpPr>
          <p:spPr bwMode="auto">
            <a:xfrm>
              <a:off x="3179" y="2269"/>
              <a:ext cx="302" cy="300"/>
            </a:xfrm>
            <a:custGeom>
              <a:avLst/>
              <a:gdLst>
                <a:gd name="T0" fmla="*/ 302 w 302"/>
                <a:gd name="T1" fmla="*/ 0 h 300"/>
                <a:gd name="T2" fmla="*/ 0 w 302"/>
                <a:gd name="T3" fmla="*/ 0 h 300"/>
                <a:gd name="T4" fmla="*/ 0 w 302"/>
                <a:gd name="T5" fmla="*/ 300 h 300"/>
                <a:gd name="T6" fmla="*/ 302 w 302"/>
                <a:gd name="T7" fmla="*/ 300 h 300"/>
                <a:gd name="T8" fmla="*/ 302 w 302"/>
                <a:gd name="T9" fmla="*/ 300 h 300"/>
                <a:gd name="T10" fmla="*/ 302 w 302"/>
                <a:gd name="T11" fmla="*/ 237 h 300"/>
                <a:gd name="T12" fmla="*/ 302 w 302"/>
                <a:gd name="T13" fmla="*/ 0 h 300"/>
                <a:gd name="T14" fmla="*/ 90 w 302"/>
                <a:gd name="T15" fmla="*/ 57 h 300"/>
                <a:gd name="T16" fmla="*/ 125 w 302"/>
                <a:gd name="T17" fmla="*/ 57 h 300"/>
                <a:gd name="T18" fmla="*/ 125 w 302"/>
                <a:gd name="T19" fmla="*/ 119 h 300"/>
                <a:gd name="T20" fmla="*/ 90 w 302"/>
                <a:gd name="T21" fmla="*/ 119 h 300"/>
                <a:gd name="T22" fmla="*/ 90 w 302"/>
                <a:gd name="T23" fmla="*/ 57 h 300"/>
                <a:gd name="T24" fmla="*/ 43 w 302"/>
                <a:gd name="T25" fmla="*/ 57 h 300"/>
                <a:gd name="T26" fmla="*/ 79 w 302"/>
                <a:gd name="T27" fmla="*/ 57 h 300"/>
                <a:gd name="T28" fmla="*/ 79 w 302"/>
                <a:gd name="T29" fmla="*/ 119 h 300"/>
                <a:gd name="T30" fmla="*/ 43 w 302"/>
                <a:gd name="T31" fmla="*/ 119 h 300"/>
                <a:gd name="T32" fmla="*/ 43 w 302"/>
                <a:gd name="T33" fmla="*/ 57 h 300"/>
                <a:gd name="T34" fmla="*/ 130 w 302"/>
                <a:gd name="T35" fmla="*/ 300 h 300"/>
                <a:gd name="T36" fmla="*/ 50 w 302"/>
                <a:gd name="T37" fmla="*/ 300 h 300"/>
                <a:gd name="T38" fmla="*/ 50 w 302"/>
                <a:gd name="T39" fmla="*/ 170 h 300"/>
                <a:gd name="T40" fmla="*/ 130 w 302"/>
                <a:gd name="T41" fmla="*/ 170 h 300"/>
                <a:gd name="T42" fmla="*/ 130 w 302"/>
                <a:gd name="T43" fmla="*/ 300 h 300"/>
                <a:gd name="T44" fmla="*/ 253 w 302"/>
                <a:gd name="T45" fmla="*/ 275 h 300"/>
                <a:gd name="T46" fmla="*/ 180 w 302"/>
                <a:gd name="T47" fmla="*/ 275 h 300"/>
                <a:gd name="T48" fmla="*/ 180 w 302"/>
                <a:gd name="T49" fmla="*/ 174 h 300"/>
                <a:gd name="T50" fmla="*/ 253 w 302"/>
                <a:gd name="T51" fmla="*/ 174 h 300"/>
                <a:gd name="T52" fmla="*/ 253 w 302"/>
                <a:gd name="T53" fmla="*/ 275 h 300"/>
                <a:gd name="T54" fmla="*/ 253 w 302"/>
                <a:gd name="T55" fmla="*/ 125 h 300"/>
                <a:gd name="T56" fmla="*/ 180 w 302"/>
                <a:gd name="T57" fmla="*/ 125 h 300"/>
                <a:gd name="T58" fmla="*/ 180 w 302"/>
                <a:gd name="T59" fmla="*/ 57 h 300"/>
                <a:gd name="T60" fmla="*/ 253 w 302"/>
                <a:gd name="T61" fmla="*/ 57 h 300"/>
                <a:gd name="T62" fmla="*/ 253 w 302"/>
                <a:gd name="T63" fmla="*/ 1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2" h="300">
                  <a:moveTo>
                    <a:pt x="302" y="0"/>
                  </a:moveTo>
                  <a:lnTo>
                    <a:pt x="0" y="0"/>
                  </a:lnTo>
                  <a:lnTo>
                    <a:pt x="0" y="300"/>
                  </a:lnTo>
                  <a:lnTo>
                    <a:pt x="302" y="300"/>
                  </a:lnTo>
                  <a:lnTo>
                    <a:pt x="302" y="300"/>
                  </a:lnTo>
                  <a:lnTo>
                    <a:pt x="302" y="237"/>
                  </a:lnTo>
                  <a:lnTo>
                    <a:pt x="302" y="0"/>
                  </a:lnTo>
                  <a:close/>
                  <a:moveTo>
                    <a:pt x="90" y="57"/>
                  </a:moveTo>
                  <a:lnTo>
                    <a:pt x="125" y="57"/>
                  </a:lnTo>
                  <a:lnTo>
                    <a:pt x="125" y="119"/>
                  </a:lnTo>
                  <a:lnTo>
                    <a:pt x="90" y="119"/>
                  </a:lnTo>
                  <a:lnTo>
                    <a:pt x="90" y="57"/>
                  </a:lnTo>
                  <a:close/>
                  <a:moveTo>
                    <a:pt x="43" y="57"/>
                  </a:moveTo>
                  <a:lnTo>
                    <a:pt x="79" y="57"/>
                  </a:lnTo>
                  <a:lnTo>
                    <a:pt x="79" y="119"/>
                  </a:lnTo>
                  <a:lnTo>
                    <a:pt x="43" y="119"/>
                  </a:lnTo>
                  <a:lnTo>
                    <a:pt x="43" y="57"/>
                  </a:lnTo>
                  <a:close/>
                  <a:moveTo>
                    <a:pt x="130" y="300"/>
                  </a:moveTo>
                  <a:lnTo>
                    <a:pt x="50" y="300"/>
                  </a:lnTo>
                  <a:lnTo>
                    <a:pt x="50" y="170"/>
                  </a:lnTo>
                  <a:lnTo>
                    <a:pt x="130" y="170"/>
                  </a:lnTo>
                  <a:lnTo>
                    <a:pt x="130" y="300"/>
                  </a:lnTo>
                  <a:close/>
                  <a:moveTo>
                    <a:pt x="253" y="275"/>
                  </a:moveTo>
                  <a:lnTo>
                    <a:pt x="180" y="275"/>
                  </a:lnTo>
                  <a:lnTo>
                    <a:pt x="180" y="174"/>
                  </a:lnTo>
                  <a:lnTo>
                    <a:pt x="253" y="174"/>
                  </a:lnTo>
                  <a:lnTo>
                    <a:pt x="253" y="275"/>
                  </a:lnTo>
                  <a:close/>
                  <a:moveTo>
                    <a:pt x="253" y="125"/>
                  </a:moveTo>
                  <a:lnTo>
                    <a:pt x="180" y="125"/>
                  </a:lnTo>
                  <a:lnTo>
                    <a:pt x="180" y="57"/>
                  </a:lnTo>
                  <a:lnTo>
                    <a:pt x="253" y="57"/>
                  </a:lnTo>
                  <a:lnTo>
                    <a:pt x="253" y="125"/>
                  </a:lnTo>
                  <a:close/>
                </a:path>
              </a:pathLst>
            </a:custGeom>
            <a:solidFill>
              <a:srgbClr val="CCC1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02" name="Freeform 42">
              <a:extLst>
                <a:ext uri="{FF2B5EF4-FFF2-40B4-BE49-F238E27FC236}">
                  <a16:creationId xmlns:a16="http://schemas.microsoft.com/office/drawing/2014/main" id="{1052E8DD-9EE3-472F-A4B4-C362CFB4EE1E}"/>
                </a:ext>
              </a:extLst>
            </p:cNvPr>
            <p:cNvSpPr>
              <a:spLocks/>
            </p:cNvSpPr>
            <p:nvPr/>
          </p:nvSpPr>
          <p:spPr bwMode="auto">
            <a:xfrm>
              <a:off x="3179" y="2191"/>
              <a:ext cx="302" cy="78"/>
            </a:xfrm>
            <a:custGeom>
              <a:avLst/>
              <a:gdLst>
                <a:gd name="T0" fmla="*/ 302 w 302"/>
                <a:gd name="T1" fmla="*/ 68 h 78"/>
                <a:gd name="T2" fmla="*/ 151 w 302"/>
                <a:gd name="T3" fmla="*/ 0 h 78"/>
                <a:gd name="T4" fmla="*/ 0 w 302"/>
                <a:gd name="T5" fmla="*/ 68 h 78"/>
                <a:gd name="T6" fmla="*/ 0 w 302"/>
                <a:gd name="T7" fmla="*/ 78 h 78"/>
                <a:gd name="T8" fmla="*/ 302 w 302"/>
                <a:gd name="T9" fmla="*/ 78 h 78"/>
                <a:gd name="T10" fmla="*/ 302 w 302"/>
                <a:gd name="T11" fmla="*/ 68 h 78"/>
              </a:gdLst>
              <a:ahLst/>
              <a:cxnLst>
                <a:cxn ang="0">
                  <a:pos x="T0" y="T1"/>
                </a:cxn>
                <a:cxn ang="0">
                  <a:pos x="T2" y="T3"/>
                </a:cxn>
                <a:cxn ang="0">
                  <a:pos x="T4" y="T5"/>
                </a:cxn>
                <a:cxn ang="0">
                  <a:pos x="T6" y="T7"/>
                </a:cxn>
                <a:cxn ang="0">
                  <a:pos x="T8" y="T9"/>
                </a:cxn>
                <a:cxn ang="0">
                  <a:pos x="T10" y="T11"/>
                </a:cxn>
              </a:cxnLst>
              <a:rect l="0" t="0" r="r" b="b"/>
              <a:pathLst>
                <a:path w="302" h="78">
                  <a:moveTo>
                    <a:pt x="302" y="68"/>
                  </a:moveTo>
                  <a:lnTo>
                    <a:pt x="151" y="0"/>
                  </a:lnTo>
                  <a:lnTo>
                    <a:pt x="0" y="68"/>
                  </a:lnTo>
                  <a:lnTo>
                    <a:pt x="0" y="78"/>
                  </a:lnTo>
                  <a:lnTo>
                    <a:pt x="302" y="78"/>
                  </a:lnTo>
                  <a:lnTo>
                    <a:pt x="302" y="68"/>
                  </a:lnTo>
                  <a:close/>
                </a:path>
              </a:pathLst>
            </a:custGeom>
            <a:solidFill>
              <a:srgbClr val="592A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506" name="Group 45">
            <a:extLst>
              <a:ext uri="{FF2B5EF4-FFF2-40B4-BE49-F238E27FC236}">
                <a16:creationId xmlns:a16="http://schemas.microsoft.com/office/drawing/2014/main" id="{AFA19C5A-78C9-4FF8-9493-FA35CC445760}"/>
              </a:ext>
            </a:extLst>
          </p:cNvPr>
          <p:cNvGrpSpPr>
            <a:grpSpLocks noChangeAspect="1"/>
          </p:cNvGrpSpPr>
          <p:nvPr/>
        </p:nvGrpSpPr>
        <p:grpSpPr bwMode="auto">
          <a:xfrm>
            <a:off x="9233304" y="2398415"/>
            <a:ext cx="802125" cy="550028"/>
            <a:chOff x="3088" y="2188"/>
            <a:chExt cx="560" cy="384"/>
          </a:xfrm>
        </p:grpSpPr>
        <p:sp>
          <p:nvSpPr>
            <p:cNvPr id="507" name="Freeform 46">
              <a:extLst>
                <a:ext uri="{FF2B5EF4-FFF2-40B4-BE49-F238E27FC236}">
                  <a16:creationId xmlns:a16="http://schemas.microsoft.com/office/drawing/2014/main" id="{E72FA75D-945F-4B9E-BB49-CC8D55501DF0}"/>
                </a:ext>
              </a:extLst>
            </p:cNvPr>
            <p:cNvSpPr>
              <a:spLocks/>
            </p:cNvSpPr>
            <p:nvPr/>
          </p:nvSpPr>
          <p:spPr bwMode="auto">
            <a:xfrm>
              <a:off x="3542" y="2469"/>
              <a:ext cx="37" cy="103"/>
            </a:xfrm>
            <a:custGeom>
              <a:avLst/>
              <a:gdLst>
                <a:gd name="T0" fmla="*/ 32 w 32"/>
                <a:gd name="T1" fmla="*/ 9 h 88"/>
                <a:gd name="T2" fmla="*/ 28 w 32"/>
                <a:gd name="T3" fmla="*/ 8 h 88"/>
                <a:gd name="T4" fmla="*/ 20 w 32"/>
                <a:gd name="T5" fmla="*/ 18 h 88"/>
                <a:gd name="T6" fmla="*/ 19 w 32"/>
                <a:gd name="T7" fmla="*/ 0 h 88"/>
                <a:gd name="T8" fmla="*/ 15 w 32"/>
                <a:gd name="T9" fmla="*/ 0 h 88"/>
                <a:gd name="T10" fmla="*/ 11 w 32"/>
                <a:gd name="T11" fmla="*/ 21 h 88"/>
                <a:gd name="T12" fmla="*/ 5 w 32"/>
                <a:gd name="T13" fmla="*/ 4 h 88"/>
                <a:gd name="T14" fmla="*/ 0 w 32"/>
                <a:gd name="T15" fmla="*/ 7 h 88"/>
                <a:gd name="T16" fmla="*/ 8 w 32"/>
                <a:gd name="T17" fmla="*/ 28 h 88"/>
                <a:gd name="T18" fmla="*/ 10 w 32"/>
                <a:gd name="T19" fmla="*/ 46 h 88"/>
                <a:gd name="T20" fmla="*/ 10 w 32"/>
                <a:gd name="T21" fmla="*/ 52 h 88"/>
                <a:gd name="T22" fmla="*/ 9 w 32"/>
                <a:gd name="T23" fmla="*/ 88 h 88"/>
                <a:gd name="T24" fmla="*/ 23 w 32"/>
                <a:gd name="T25" fmla="*/ 88 h 88"/>
                <a:gd name="T26" fmla="*/ 21 w 32"/>
                <a:gd name="T27" fmla="*/ 45 h 88"/>
                <a:gd name="T28" fmla="*/ 23 w 32"/>
                <a:gd name="T29" fmla="*/ 32 h 88"/>
                <a:gd name="T30" fmla="*/ 32 w 32"/>
                <a:gd name="T3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88">
                  <a:moveTo>
                    <a:pt x="32" y="9"/>
                  </a:moveTo>
                  <a:cubicBezTo>
                    <a:pt x="28" y="8"/>
                    <a:pt x="28" y="8"/>
                    <a:pt x="28" y="8"/>
                  </a:cubicBezTo>
                  <a:cubicBezTo>
                    <a:pt x="20" y="20"/>
                    <a:pt x="21" y="26"/>
                    <a:pt x="20" y="18"/>
                  </a:cubicBezTo>
                  <a:cubicBezTo>
                    <a:pt x="19" y="11"/>
                    <a:pt x="19" y="0"/>
                    <a:pt x="19" y="0"/>
                  </a:cubicBezTo>
                  <a:cubicBezTo>
                    <a:pt x="15" y="0"/>
                    <a:pt x="15" y="0"/>
                    <a:pt x="15" y="0"/>
                  </a:cubicBezTo>
                  <a:cubicBezTo>
                    <a:pt x="13" y="18"/>
                    <a:pt x="13" y="23"/>
                    <a:pt x="11" y="21"/>
                  </a:cubicBezTo>
                  <a:cubicBezTo>
                    <a:pt x="10" y="19"/>
                    <a:pt x="5" y="4"/>
                    <a:pt x="5" y="4"/>
                  </a:cubicBezTo>
                  <a:cubicBezTo>
                    <a:pt x="0" y="7"/>
                    <a:pt x="0" y="7"/>
                    <a:pt x="0" y="7"/>
                  </a:cubicBezTo>
                  <a:cubicBezTo>
                    <a:pt x="8" y="28"/>
                    <a:pt x="8" y="28"/>
                    <a:pt x="8" y="28"/>
                  </a:cubicBezTo>
                  <a:cubicBezTo>
                    <a:pt x="10" y="37"/>
                    <a:pt x="10" y="42"/>
                    <a:pt x="10" y="46"/>
                  </a:cubicBezTo>
                  <a:cubicBezTo>
                    <a:pt x="10" y="48"/>
                    <a:pt x="10" y="50"/>
                    <a:pt x="10" y="52"/>
                  </a:cubicBezTo>
                  <a:cubicBezTo>
                    <a:pt x="9" y="64"/>
                    <a:pt x="9" y="88"/>
                    <a:pt x="9" y="88"/>
                  </a:cubicBezTo>
                  <a:cubicBezTo>
                    <a:pt x="23" y="88"/>
                    <a:pt x="23" y="88"/>
                    <a:pt x="23" y="88"/>
                  </a:cubicBezTo>
                  <a:cubicBezTo>
                    <a:pt x="22" y="82"/>
                    <a:pt x="21" y="60"/>
                    <a:pt x="21" y="45"/>
                  </a:cubicBezTo>
                  <a:cubicBezTo>
                    <a:pt x="21" y="39"/>
                    <a:pt x="22" y="34"/>
                    <a:pt x="23" y="32"/>
                  </a:cubicBezTo>
                  <a:cubicBezTo>
                    <a:pt x="27" y="20"/>
                    <a:pt x="32" y="9"/>
                    <a:pt x="32" y="9"/>
                  </a:cubicBezTo>
                  <a:close/>
                </a:path>
              </a:pathLst>
            </a:custGeom>
            <a:solidFill>
              <a:srgbClr val="605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08" name="Freeform 47">
              <a:extLst>
                <a:ext uri="{FF2B5EF4-FFF2-40B4-BE49-F238E27FC236}">
                  <a16:creationId xmlns:a16="http://schemas.microsoft.com/office/drawing/2014/main" id="{5EA9022F-23D6-47A1-B601-7DA152FF9B9E}"/>
                </a:ext>
              </a:extLst>
            </p:cNvPr>
            <p:cNvSpPr>
              <a:spLocks/>
            </p:cNvSpPr>
            <p:nvPr/>
          </p:nvSpPr>
          <p:spPr bwMode="auto">
            <a:xfrm>
              <a:off x="3528" y="2410"/>
              <a:ext cx="120" cy="133"/>
            </a:xfrm>
            <a:custGeom>
              <a:avLst/>
              <a:gdLst>
                <a:gd name="T0" fmla="*/ 92 w 103"/>
                <a:gd name="T1" fmla="*/ 57 h 114"/>
                <a:gd name="T2" fmla="*/ 93 w 103"/>
                <a:gd name="T3" fmla="*/ 53 h 114"/>
                <a:gd name="T4" fmla="*/ 81 w 103"/>
                <a:gd name="T5" fmla="*/ 44 h 114"/>
                <a:gd name="T6" fmla="*/ 81 w 103"/>
                <a:gd name="T7" fmla="*/ 44 h 114"/>
                <a:gd name="T8" fmla="*/ 71 w 103"/>
                <a:gd name="T9" fmla="*/ 36 h 114"/>
                <a:gd name="T10" fmla="*/ 62 w 103"/>
                <a:gd name="T11" fmla="*/ 44 h 114"/>
                <a:gd name="T12" fmla="*/ 57 w 103"/>
                <a:gd name="T13" fmla="*/ 45 h 114"/>
                <a:gd name="T14" fmla="*/ 55 w 103"/>
                <a:gd name="T15" fmla="*/ 43 h 114"/>
                <a:gd name="T16" fmla="*/ 60 w 103"/>
                <a:gd name="T17" fmla="*/ 32 h 114"/>
                <a:gd name="T18" fmla="*/ 41 w 103"/>
                <a:gd name="T19" fmla="*/ 15 h 114"/>
                <a:gd name="T20" fmla="*/ 41 w 103"/>
                <a:gd name="T21" fmla="*/ 14 h 114"/>
                <a:gd name="T22" fmla="*/ 25 w 103"/>
                <a:gd name="T23" fmla="*/ 0 h 114"/>
                <a:gd name="T24" fmla="*/ 9 w 103"/>
                <a:gd name="T25" fmla="*/ 14 h 114"/>
                <a:gd name="T26" fmla="*/ 0 w 103"/>
                <a:gd name="T27" fmla="*/ 17 h 114"/>
                <a:gd name="T28" fmla="*/ 0 w 103"/>
                <a:gd name="T29" fmla="*/ 70 h 114"/>
                <a:gd name="T30" fmla="*/ 4 w 103"/>
                <a:gd name="T31" fmla="*/ 73 h 114"/>
                <a:gd name="T32" fmla="*/ 3 w 103"/>
                <a:gd name="T33" fmla="*/ 77 h 114"/>
                <a:gd name="T34" fmla="*/ 14 w 103"/>
                <a:gd name="T35" fmla="*/ 89 h 114"/>
                <a:gd name="T36" fmla="*/ 14 w 103"/>
                <a:gd name="T37" fmla="*/ 89 h 114"/>
                <a:gd name="T38" fmla="*/ 22 w 103"/>
                <a:gd name="T39" fmla="*/ 97 h 114"/>
                <a:gd name="T40" fmla="*/ 20 w 103"/>
                <a:gd name="T41" fmla="*/ 79 h 114"/>
                <a:gd name="T42" fmla="*/ 12 w 103"/>
                <a:gd name="T43" fmla="*/ 58 h 114"/>
                <a:gd name="T44" fmla="*/ 17 w 103"/>
                <a:gd name="T45" fmla="*/ 55 h 114"/>
                <a:gd name="T46" fmla="*/ 23 w 103"/>
                <a:gd name="T47" fmla="*/ 72 h 114"/>
                <a:gd name="T48" fmla="*/ 27 w 103"/>
                <a:gd name="T49" fmla="*/ 51 h 114"/>
                <a:gd name="T50" fmla="*/ 31 w 103"/>
                <a:gd name="T51" fmla="*/ 51 h 114"/>
                <a:gd name="T52" fmla="*/ 32 w 103"/>
                <a:gd name="T53" fmla="*/ 69 h 114"/>
                <a:gd name="T54" fmla="*/ 40 w 103"/>
                <a:gd name="T55" fmla="*/ 59 h 114"/>
                <a:gd name="T56" fmla="*/ 44 w 103"/>
                <a:gd name="T57" fmla="*/ 60 h 114"/>
                <a:gd name="T58" fmla="*/ 35 w 103"/>
                <a:gd name="T59" fmla="*/ 83 h 114"/>
                <a:gd name="T60" fmla="*/ 33 w 103"/>
                <a:gd name="T61" fmla="*/ 96 h 114"/>
                <a:gd name="T62" fmla="*/ 42 w 103"/>
                <a:gd name="T63" fmla="*/ 93 h 114"/>
                <a:gd name="T64" fmla="*/ 58 w 103"/>
                <a:gd name="T65" fmla="*/ 104 h 114"/>
                <a:gd name="T66" fmla="*/ 58 w 103"/>
                <a:gd name="T67" fmla="*/ 105 h 114"/>
                <a:gd name="T68" fmla="*/ 69 w 103"/>
                <a:gd name="T69" fmla="*/ 114 h 114"/>
                <a:gd name="T70" fmla="*/ 67 w 103"/>
                <a:gd name="T71" fmla="*/ 100 h 114"/>
                <a:gd name="T72" fmla="*/ 61 w 103"/>
                <a:gd name="T73" fmla="*/ 84 h 114"/>
                <a:gd name="T74" fmla="*/ 65 w 103"/>
                <a:gd name="T75" fmla="*/ 82 h 114"/>
                <a:gd name="T76" fmla="*/ 69 w 103"/>
                <a:gd name="T77" fmla="*/ 94 h 114"/>
                <a:gd name="T78" fmla="*/ 72 w 103"/>
                <a:gd name="T79" fmla="*/ 79 h 114"/>
                <a:gd name="T80" fmla="*/ 75 w 103"/>
                <a:gd name="T81" fmla="*/ 79 h 114"/>
                <a:gd name="T82" fmla="*/ 76 w 103"/>
                <a:gd name="T83" fmla="*/ 92 h 114"/>
                <a:gd name="T84" fmla="*/ 82 w 103"/>
                <a:gd name="T85" fmla="*/ 85 h 114"/>
                <a:gd name="T86" fmla="*/ 85 w 103"/>
                <a:gd name="T87" fmla="*/ 86 h 114"/>
                <a:gd name="T88" fmla="*/ 78 w 103"/>
                <a:gd name="T89" fmla="*/ 102 h 114"/>
                <a:gd name="T90" fmla="*/ 77 w 103"/>
                <a:gd name="T91" fmla="*/ 113 h 114"/>
                <a:gd name="T92" fmla="*/ 86 w 103"/>
                <a:gd name="T93" fmla="*/ 103 h 114"/>
                <a:gd name="T94" fmla="*/ 101 w 103"/>
                <a:gd name="T95" fmla="*/ 89 h 114"/>
                <a:gd name="T96" fmla="*/ 98 w 103"/>
                <a:gd name="T97" fmla="*/ 81 h 114"/>
                <a:gd name="T98" fmla="*/ 102 w 103"/>
                <a:gd name="T99" fmla="*/ 71 h 114"/>
                <a:gd name="T100" fmla="*/ 92 w 103"/>
                <a:gd name="T10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3" h="114">
                  <a:moveTo>
                    <a:pt x="92" y="57"/>
                  </a:moveTo>
                  <a:cubicBezTo>
                    <a:pt x="93" y="56"/>
                    <a:pt x="93" y="54"/>
                    <a:pt x="93" y="53"/>
                  </a:cubicBezTo>
                  <a:cubicBezTo>
                    <a:pt x="93" y="48"/>
                    <a:pt x="88" y="45"/>
                    <a:pt x="81" y="44"/>
                  </a:cubicBezTo>
                  <a:cubicBezTo>
                    <a:pt x="81" y="44"/>
                    <a:pt x="81" y="44"/>
                    <a:pt x="81" y="44"/>
                  </a:cubicBezTo>
                  <a:cubicBezTo>
                    <a:pt x="81" y="39"/>
                    <a:pt x="77" y="36"/>
                    <a:pt x="71" y="36"/>
                  </a:cubicBezTo>
                  <a:cubicBezTo>
                    <a:pt x="66" y="36"/>
                    <a:pt x="62" y="40"/>
                    <a:pt x="62" y="44"/>
                  </a:cubicBezTo>
                  <a:cubicBezTo>
                    <a:pt x="60" y="44"/>
                    <a:pt x="58" y="44"/>
                    <a:pt x="57" y="45"/>
                  </a:cubicBezTo>
                  <a:cubicBezTo>
                    <a:pt x="56" y="44"/>
                    <a:pt x="56" y="43"/>
                    <a:pt x="55" y="43"/>
                  </a:cubicBezTo>
                  <a:cubicBezTo>
                    <a:pt x="58" y="40"/>
                    <a:pt x="60" y="36"/>
                    <a:pt x="60" y="32"/>
                  </a:cubicBezTo>
                  <a:cubicBezTo>
                    <a:pt x="60" y="23"/>
                    <a:pt x="52" y="16"/>
                    <a:pt x="41" y="15"/>
                  </a:cubicBezTo>
                  <a:cubicBezTo>
                    <a:pt x="41" y="14"/>
                    <a:pt x="41" y="14"/>
                    <a:pt x="41" y="14"/>
                  </a:cubicBezTo>
                  <a:cubicBezTo>
                    <a:pt x="41" y="7"/>
                    <a:pt x="34" y="0"/>
                    <a:pt x="25" y="0"/>
                  </a:cubicBezTo>
                  <a:cubicBezTo>
                    <a:pt x="16" y="0"/>
                    <a:pt x="9" y="7"/>
                    <a:pt x="9" y="14"/>
                  </a:cubicBezTo>
                  <a:cubicBezTo>
                    <a:pt x="5" y="14"/>
                    <a:pt x="2" y="15"/>
                    <a:pt x="0" y="17"/>
                  </a:cubicBezTo>
                  <a:cubicBezTo>
                    <a:pt x="0" y="70"/>
                    <a:pt x="0" y="70"/>
                    <a:pt x="0" y="70"/>
                  </a:cubicBezTo>
                  <a:cubicBezTo>
                    <a:pt x="1" y="71"/>
                    <a:pt x="2" y="72"/>
                    <a:pt x="4" y="73"/>
                  </a:cubicBezTo>
                  <a:cubicBezTo>
                    <a:pt x="3" y="74"/>
                    <a:pt x="3" y="76"/>
                    <a:pt x="3" y="77"/>
                  </a:cubicBezTo>
                  <a:cubicBezTo>
                    <a:pt x="3" y="83"/>
                    <a:pt x="6" y="88"/>
                    <a:pt x="14" y="89"/>
                  </a:cubicBezTo>
                  <a:cubicBezTo>
                    <a:pt x="14" y="89"/>
                    <a:pt x="14" y="89"/>
                    <a:pt x="14" y="89"/>
                  </a:cubicBezTo>
                  <a:cubicBezTo>
                    <a:pt x="14" y="93"/>
                    <a:pt x="19" y="95"/>
                    <a:pt x="22" y="97"/>
                  </a:cubicBezTo>
                  <a:cubicBezTo>
                    <a:pt x="22" y="93"/>
                    <a:pt x="22" y="88"/>
                    <a:pt x="20" y="79"/>
                  </a:cubicBezTo>
                  <a:cubicBezTo>
                    <a:pt x="12" y="58"/>
                    <a:pt x="12" y="58"/>
                    <a:pt x="12" y="58"/>
                  </a:cubicBezTo>
                  <a:cubicBezTo>
                    <a:pt x="17" y="55"/>
                    <a:pt x="17" y="55"/>
                    <a:pt x="17" y="55"/>
                  </a:cubicBezTo>
                  <a:cubicBezTo>
                    <a:pt x="17" y="55"/>
                    <a:pt x="22" y="70"/>
                    <a:pt x="23" y="72"/>
                  </a:cubicBezTo>
                  <a:cubicBezTo>
                    <a:pt x="25" y="74"/>
                    <a:pt x="25" y="69"/>
                    <a:pt x="27" y="51"/>
                  </a:cubicBezTo>
                  <a:cubicBezTo>
                    <a:pt x="31" y="51"/>
                    <a:pt x="31" y="51"/>
                    <a:pt x="31" y="51"/>
                  </a:cubicBezTo>
                  <a:cubicBezTo>
                    <a:pt x="31" y="51"/>
                    <a:pt x="31" y="62"/>
                    <a:pt x="32" y="69"/>
                  </a:cubicBezTo>
                  <a:cubicBezTo>
                    <a:pt x="33" y="77"/>
                    <a:pt x="32" y="71"/>
                    <a:pt x="40" y="59"/>
                  </a:cubicBezTo>
                  <a:cubicBezTo>
                    <a:pt x="44" y="60"/>
                    <a:pt x="44" y="60"/>
                    <a:pt x="44" y="60"/>
                  </a:cubicBezTo>
                  <a:cubicBezTo>
                    <a:pt x="44" y="60"/>
                    <a:pt x="39" y="71"/>
                    <a:pt x="35" y="83"/>
                  </a:cubicBezTo>
                  <a:cubicBezTo>
                    <a:pt x="34" y="85"/>
                    <a:pt x="33" y="90"/>
                    <a:pt x="33" y="96"/>
                  </a:cubicBezTo>
                  <a:cubicBezTo>
                    <a:pt x="36" y="96"/>
                    <a:pt x="40" y="95"/>
                    <a:pt x="42" y="93"/>
                  </a:cubicBezTo>
                  <a:cubicBezTo>
                    <a:pt x="44" y="100"/>
                    <a:pt x="51" y="103"/>
                    <a:pt x="58" y="104"/>
                  </a:cubicBezTo>
                  <a:cubicBezTo>
                    <a:pt x="58" y="104"/>
                    <a:pt x="58" y="104"/>
                    <a:pt x="58" y="105"/>
                  </a:cubicBezTo>
                  <a:cubicBezTo>
                    <a:pt x="60" y="109"/>
                    <a:pt x="63" y="112"/>
                    <a:pt x="69" y="114"/>
                  </a:cubicBezTo>
                  <a:cubicBezTo>
                    <a:pt x="69" y="111"/>
                    <a:pt x="69" y="107"/>
                    <a:pt x="67" y="100"/>
                  </a:cubicBezTo>
                  <a:cubicBezTo>
                    <a:pt x="61" y="84"/>
                    <a:pt x="61" y="84"/>
                    <a:pt x="61" y="84"/>
                  </a:cubicBezTo>
                  <a:cubicBezTo>
                    <a:pt x="65" y="82"/>
                    <a:pt x="65" y="82"/>
                    <a:pt x="65" y="82"/>
                  </a:cubicBezTo>
                  <a:cubicBezTo>
                    <a:pt x="65" y="82"/>
                    <a:pt x="68" y="93"/>
                    <a:pt x="69" y="94"/>
                  </a:cubicBezTo>
                  <a:cubicBezTo>
                    <a:pt x="70" y="96"/>
                    <a:pt x="71" y="93"/>
                    <a:pt x="72" y="79"/>
                  </a:cubicBezTo>
                  <a:cubicBezTo>
                    <a:pt x="75" y="79"/>
                    <a:pt x="75" y="79"/>
                    <a:pt x="75" y="79"/>
                  </a:cubicBezTo>
                  <a:cubicBezTo>
                    <a:pt x="75" y="79"/>
                    <a:pt x="75" y="87"/>
                    <a:pt x="76" y="92"/>
                  </a:cubicBezTo>
                  <a:cubicBezTo>
                    <a:pt x="76" y="98"/>
                    <a:pt x="76" y="94"/>
                    <a:pt x="82" y="85"/>
                  </a:cubicBezTo>
                  <a:cubicBezTo>
                    <a:pt x="85" y="86"/>
                    <a:pt x="85" y="86"/>
                    <a:pt x="85" y="86"/>
                  </a:cubicBezTo>
                  <a:cubicBezTo>
                    <a:pt x="85" y="86"/>
                    <a:pt x="81" y="94"/>
                    <a:pt x="78" y="102"/>
                  </a:cubicBezTo>
                  <a:cubicBezTo>
                    <a:pt x="77" y="104"/>
                    <a:pt x="77" y="108"/>
                    <a:pt x="77" y="113"/>
                  </a:cubicBezTo>
                  <a:cubicBezTo>
                    <a:pt x="82" y="112"/>
                    <a:pt x="84" y="106"/>
                    <a:pt x="86" y="103"/>
                  </a:cubicBezTo>
                  <a:cubicBezTo>
                    <a:pt x="94" y="103"/>
                    <a:pt x="100" y="97"/>
                    <a:pt x="101" y="89"/>
                  </a:cubicBezTo>
                  <a:cubicBezTo>
                    <a:pt x="101" y="86"/>
                    <a:pt x="100" y="83"/>
                    <a:pt x="98" y="81"/>
                  </a:cubicBezTo>
                  <a:cubicBezTo>
                    <a:pt x="101" y="78"/>
                    <a:pt x="102" y="75"/>
                    <a:pt x="102" y="71"/>
                  </a:cubicBezTo>
                  <a:cubicBezTo>
                    <a:pt x="103" y="65"/>
                    <a:pt x="98" y="60"/>
                    <a:pt x="92" y="57"/>
                  </a:cubicBezTo>
                  <a:close/>
                </a:path>
              </a:pathLst>
            </a:custGeom>
            <a:solidFill>
              <a:srgbClr val="688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10" name="Freeform 48">
              <a:extLst>
                <a:ext uri="{FF2B5EF4-FFF2-40B4-BE49-F238E27FC236}">
                  <a16:creationId xmlns:a16="http://schemas.microsoft.com/office/drawing/2014/main" id="{ECE75F31-3524-48B6-A0CE-FD93185D5E44}"/>
                </a:ext>
              </a:extLst>
            </p:cNvPr>
            <p:cNvSpPr>
              <a:spLocks/>
            </p:cNvSpPr>
            <p:nvPr/>
          </p:nvSpPr>
          <p:spPr bwMode="auto">
            <a:xfrm>
              <a:off x="3599" y="2502"/>
              <a:ext cx="28" cy="69"/>
            </a:xfrm>
            <a:custGeom>
              <a:avLst/>
              <a:gdLst>
                <a:gd name="T0" fmla="*/ 24 w 24"/>
                <a:gd name="T1" fmla="*/ 7 h 59"/>
                <a:gd name="T2" fmla="*/ 21 w 24"/>
                <a:gd name="T3" fmla="*/ 6 h 59"/>
                <a:gd name="T4" fmla="*/ 15 w 24"/>
                <a:gd name="T5" fmla="*/ 13 h 59"/>
                <a:gd name="T6" fmla="*/ 14 w 24"/>
                <a:gd name="T7" fmla="*/ 0 h 59"/>
                <a:gd name="T8" fmla="*/ 11 w 24"/>
                <a:gd name="T9" fmla="*/ 0 h 59"/>
                <a:gd name="T10" fmla="*/ 8 w 24"/>
                <a:gd name="T11" fmla="*/ 15 h 59"/>
                <a:gd name="T12" fmla="*/ 4 w 24"/>
                <a:gd name="T13" fmla="*/ 3 h 59"/>
                <a:gd name="T14" fmla="*/ 0 w 24"/>
                <a:gd name="T15" fmla="*/ 5 h 59"/>
                <a:gd name="T16" fmla="*/ 6 w 24"/>
                <a:gd name="T17" fmla="*/ 21 h 59"/>
                <a:gd name="T18" fmla="*/ 8 w 24"/>
                <a:gd name="T19" fmla="*/ 35 h 59"/>
                <a:gd name="T20" fmla="*/ 8 w 24"/>
                <a:gd name="T21" fmla="*/ 38 h 59"/>
                <a:gd name="T22" fmla="*/ 7 w 24"/>
                <a:gd name="T23" fmla="*/ 59 h 59"/>
                <a:gd name="T24" fmla="*/ 17 w 24"/>
                <a:gd name="T25" fmla="*/ 59 h 59"/>
                <a:gd name="T26" fmla="*/ 16 w 24"/>
                <a:gd name="T27" fmla="*/ 34 h 59"/>
                <a:gd name="T28" fmla="*/ 17 w 24"/>
                <a:gd name="T29" fmla="*/ 23 h 59"/>
                <a:gd name="T30" fmla="*/ 24 w 24"/>
                <a:gd name="T31"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59">
                  <a:moveTo>
                    <a:pt x="24" y="7"/>
                  </a:moveTo>
                  <a:cubicBezTo>
                    <a:pt x="21" y="6"/>
                    <a:pt x="21" y="6"/>
                    <a:pt x="21" y="6"/>
                  </a:cubicBezTo>
                  <a:cubicBezTo>
                    <a:pt x="15" y="15"/>
                    <a:pt x="15" y="19"/>
                    <a:pt x="15" y="13"/>
                  </a:cubicBezTo>
                  <a:cubicBezTo>
                    <a:pt x="14" y="8"/>
                    <a:pt x="14" y="0"/>
                    <a:pt x="14" y="0"/>
                  </a:cubicBezTo>
                  <a:cubicBezTo>
                    <a:pt x="11" y="0"/>
                    <a:pt x="11" y="0"/>
                    <a:pt x="11" y="0"/>
                  </a:cubicBezTo>
                  <a:cubicBezTo>
                    <a:pt x="10" y="14"/>
                    <a:pt x="9" y="17"/>
                    <a:pt x="8" y="15"/>
                  </a:cubicBezTo>
                  <a:cubicBezTo>
                    <a:pt x="7" y="14"/>
                    <a:pt x="4" y="3"/>
                    <a:pt x="4" y="3"/>
                  </a:cubicBezTo>
                  <a:cubicBezTo>
                    <a:pt x="0" y="5"/>
                    <a:pt x="0" y="5"/>
                    <a:pt x="0" y="5"/>
                  </a:cubicBezTo>
                  <a:cubicBezTo>
                    <a:pt x="6" y="21"/>
                    <a:pt x="6" y="21"/>
                    <a:pt x="6" y="21"/>
                  </a:cubicBezTo>
                  <a:cubicBezTo>
                    <a:pt x="8" y="28"/>
                    <a:pt x="8" y="32"/>
                    <a:pt x="8" y="35"/>
                  </a:cubicBezTo>
                  <a:cubicBezTo>
                    <a:pt x="8" y="36"/>
                    <a:pt x="8" y="37"/>
                    <a:pt x="8" y="38"/>
                  </a:cubicBezTo>
                  <a:cubicBezTo>
                    <a:pt x="7" y="47"/>
                    <a:pt x="7" y="59"/>
                    <a:pt x="7" y="59"/>
                  </a:cubicBezTo>
                  <a:cubicBezTo>
                    <a:pt x="17" y="59"/>
                    <a:pt x="17" y="59"/>
                    <a:pt x="17" y="59"/>
                  </a:cubicBezTo>
                  <a:cubicBezTo>
                    <a:pt x="16" y="55"/>
                    <a:pt x="16" y="44"/>
                    <a:pt x="16" y="34"/>
                  </a:cubicBezTo>
                  <a:cubicBezTo>
                    <a:pt x="16" y="29"/>
                    <a:pt x="16" y="25"/>
                    <a:pt x="17" y="23"/>
                  </a:cubicBezTo>
                  <a:cubicBezTo>
                    <a:pt x="20" y="15"/>
                    <a:pt x="24" y="7"/>
                    <a:pt x="24" y="7"/>
                  </a:cubicBezTo>
                  <a:close/>
                </a:path>
              </a:pathLst>
            </a:custGeom>
            <a:solidFill>
              <a:srgbClr val="605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11" name="Freeform 49">
              <a:extLst>
                <a:ext uri="{FF2B5EF4-FFF2-40B4-BE49-F238E27FC236}">
                  <a16:creationId xmlns:a16="http://schemas.microsoft.com/office/drawing/2014/main" id="{307CC246-A3A2-446F-8178-B0875305270D}"/>
                </a:ext>
              </a:extLst>
            </p:cNvPr>
            <p:cNvSpPr>
              <a:spLocks noEditPoints="1"/>
            </p:cNvSpPr>
            <p:nvPr/>
          </p:nvSpPr>
          <p:spPr bwMode="auto">
            <a:xfrm>
              <a:off x="3363" y="2286"/>
              <a:ext cx="165" cy="281"/>
            </a:xfrm>
            <a:custGeom>
              <a:avLst/>
              <a:gdLst>
                <a:gd name="T0" fmla="*/ 142 w 142"/>
                <a:gd name="T1" fmla="*/ 59 h 242"/>
                <a:gd name="T2" fmla="*/ 71 w 142"/>
                <a:gd name="T3" fmla="*/ 0 h 242"/>
                <a:gd name="T4" fmla="*/ 0 w 142"/>
                <a:gd name="T5" fmla="*/ 60 h 242"/>
                <a:gd name="T6" fmla="*/ 0 w 142"/>
                <a:gd name="T7" fmla="*/ 60 h 242"/>
                <a:gd name="T8" fmla="*/ 0 w 142"/>
                <a:gd name="T9" fmla="*/ 242 h 242"/>
                <a:gd name="T10" fmla="*/ 142 w 142"/>
                <a:gd name="T11" fmla="*/ 242 h 242"/>
                <a:gd name="T12" fmla="*/ 142 w 142"/>
                <a:gd name="T13" fmla="*/ 177 h 242"/>
                <a:gd name="T14" fmla="*/ 142 w 142"/>
                <a:gd name="T15" fmla="*/ 124 h 242"/>
                <a:gd name="T16" fmla="*/ 142 w 142"/>
                <a:gd name="T17" fmla="*/ 59 h 242"/>
                <a:gd name="T18" fmla="*/ 101 w 142"/>
                <a:gd name="T19" fmla="*/ 196 h 242"/>
                <a:gd name="T20" fmla="*/ 41 w 142"/>
                <a:gd name="T21" fmla="*/ 196 h 242"/>
                <a:gd name="T22" fmla="*/ 41 w 142"/>
                <a:gd name="T23" fmla="*/ 156 h 242"/>
                <a:gd name="T24" fmla="*/ 101 w 142"/>
                <a:gd name="T25" fmla="*/ 156 h 242"/>
                <a:gd name="T26" fmla="*/ 101 w 142"/>
                <a:gd name="T27" fmla="*/ 196 h 242"/>
                <a:gd name="T28" fmla="*/ 101 w 142"/>
                <a:gd name="T29" fmla="*/ 113 h 242"/>
                <a:gd name="T30" fmla="*/ 41 w 142"/>
                <a:gd name="T31" fmla="*/ 113 h 242"/>
                <a:gd name="T32" fmla="*/ 41 w 142"/>
                <a:gd name="T33" fmla="*/ 72 h 242"/>
                <a:gd name="T34" fmla="*/ 101 w 142"/>
                <a:gd name="T35" fmla="*/ 72 h 242"/>
                <a:gd name="T36" fmla="*/ 101 w 142"/>
                <a:gd name="T37"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42">
                  <a:moveTo>
                    <a:pt x="142" y="59"/>
                  </a:moveTo>
                  <a:cubicBezTo>
                    <a:pt x="71" y="0"/>
                    <a:pt x="71" y="0"/>
                    <a:pt x="71" y="0"/>
                  </a:cubicBezTo>
                  <a:cubicBezTo>
                    <a:pt x="0" y="60"/>
                    <a:pt x="0" y="60"/>
                    <a:pt x="0" y="60"/>
                  </a:cubicBezTo>
                  <a:cubicBezTo>
                    <a:pt x="0" y="60"/>
                    <a:pt x="0" y="60"/>
                    <a:pt x="0" y="60"/>
                  </a:cubicBezTo>
                  <a:cubicBezTo>
                    <a:pt x="0" y="242"/>
                    <a:pt x="0" y="242"/>
                    <a:pt x="0" y="242"/>
                  </a:cubicBezTo>
                  <a:cubicBezTo>
                    <a:pt x="142" y="242"/>
                    <a:pt x="142" y="242"/>
                    <a:pt x="142" y="242"/>
                  </a:cubicBezTo>
                  <a:cubicBezTo>
                    <a:pt x="142" y="177"/>
                    <a:pt x="142" y="177"/>
                    <a:pt x="142" y="177"/>
                  </a:cubicBezTo>
                  <a:cubicBezTo>
                    <a:pt x="142" y="124"/>
                    <a:pt x="142" y="124"/>
                    <a:pt x="142" y="124"/>
                  </a:cubicBezTo>
                  <a:lnTo>
                    <a:pt x="142" y="59"/>
                  </a:lnTo>
                  <a:close/>
                  <a:moveTo>
                    <a:pt x="101" y="196"/>
                  </a:moveTo>
                  <a:cubicBezTo>
                    <a:pt x="41" y="196"/>
                    <a:pt x="41" y="196"/>
                    <a:pt x="41" y="196"/>
                  </a:cubicBezTo>
                  <a:cubicBezTo>
                    <a:pt x="41" y="156"/>
                    <a:pt x="41" y="156"/>
                    <a:pt x="41" y="156"/>
                  </a:cubicBezTo>
                  <a:cubicBezTo>
                    <a:pt x="101" y="156"/>
                    <a:pt x="101" y="156"/>
                    <a:pt x="101" y="156"/>
                  </a:cubicBezTo>
                  <a:lnTo>
                    <a:pt x="101" y="196"/>
                  </a:lnTo>
                  <a:close/>
                  <a:moveTo>
                    <a:pt x="101" y="113"/>
                  </a:moveTo>
                  <a:cubicBezTo>
                    <a:pt x="41" y="113"/>
                    <a:pt x="41" y="113"/>
                    <a:pt x="41" y="113"/>
                  </a:cubicBezTo>
                  <a:cubicBezTo>
                    <a:pt x="41" y="72"/>
                    <a:pt x="41" y="72"/>
                    <a:pt x="41" y="72"/>
                  </a:cubicBezTo>
                  <a:cubicBezTo>
                    <a:pt x="101" y="72"/>
                    <a:pt x="101" y="72"/>
                    <a:pt x="101" y="72"/>
                  </a:cubicBezTo>
                  <a:lnTo>
                    <a:pt x="101" y="113"/>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0" name="Freeform 50">
              <a:extLst>
                <a:ext uri="{FF2B5EF4-FFF2-40B4-BE49-F238E27FC236}">
                  <a16:creationId xmlns:a16="http://schemas.microsoft.com/office/drawing/2014/main" id="{3ABD18EB-CC0A-4DC3-A0A0-B5E589C222B8}"/>
                </a:ext>
              </a:extLst>
            </p:cNvPr>
            <p:cNvSpPr>
              <a:spLocks noEditPoints="1"/>
            </p:cNvSpPr>
            <p:nvPr/>
          </p:nvSpPr>
          <p:spPr bwMode="auto">
            <a:xfrm>
              <a:off x="3101" y="2203"/>
              <a:ext cx="319" cy="364"/>
            </a:xfrm>
            <a:custGeom>
              <a:avLst/>
              <a:gdLst>
                <a:gd name="T0" fmla="*/ 217 w 274"/>
                <a:gd name="T1" fmla="*/ 130 h 313"/>
                <a:gd name="T2" fmla="*/ 217 w 274"/>
                <a:gd name="T3" fmla="*/ 122 h 313"/>
                <a:gd name="T4" fmla="*/ 274 w 274"/>
                <a:gd name="T5" fmla="*/ 74 h 313"/>
                <a:gd name="T6" fmla="*/ 179 w 274"/>
                <a:gd name="T7" fmla="*/ 9 h 313"/>
                <a:gd name="T8" fmla="*/ 166 w 274"/>
                <a:gd name="T9" fmla="*/ 0 h 313"/>
                <a:gd name="T10" fmla="*/ 166 w 274"/>
                <a:gd name="T11" fmla="*/ 0 h 313"/>
                <a:gd name="T12" fmla="*/ 121 w 274"/>
                <a:gd name="T13" fmla="*/ 29 h 313"/>
                <a:gd name="T14" fmla="*/ 0 w 274"/>
                <a:gd name="T15" fmla="*/ 105 h 313"/>
                <a:gd name="T16" fmla="*/ 0 w 274"/>
                <a:gd name="T17" fmla="*/ 313 h 313"/>
                <a:gd name="T18" fmla="*/ 128 w 274"/>
                <a:gd name="T19" fmla="*/ 313 h 313"/>
                <a:gd name="T20" fmla="*/ 128 w 274"/>
                <a:gd name="T21" fmla="*/ 222 h 313"/>
                <a:gd name="T22" fmla="*/ 195 w 274"/>
                <a:gd name="T23" fmla="*/ 222 h 313"/>
                <a:gd name="T24" fmla="*/ 195 w 274"/>
                <a:gd name="T25" fmla="*/ 313 h 313"/>
                <a:gd name="T26" fmla="*/ 225 w 274"/>
                <a:gd name="T27" fmla="*/ 313 h 313"/>
                <a:gd name="T28" fmla="*/ 225 w 274"/>
                <a:gd name="T29" fmla="*/ 131 h 313"/>
                <a:gd name="T30" fmla="*/ 217 w 274"/>
                <a:gd name="T31" fmla="*/ 130 h 313"/>
                <a:gd name="T32" fmla="*/ 50 w 274"/>
                <a:gd name="T33" fmla="*/ 275 h 313"/>
                <a:gd name="T34" fmla="*/ 36 w 274"/>
                <a:gd name="T35" fmla="*/ 275 h 313"/>
                <a:gd name="T36" fmla="*/ 36 w 274"/>
                <a:gd name="T37" fmla="*/ 223 h 313"/>
                <a:gd name="T38" fmla="*/ 50 w 274"/>
                <a:gd name="T39" fmla="*/ 223 h 313"/>
                <a:gd name="T40" fmla="*/ 50 w 274"/>
                <a:gd name="T41" fmla="*/ 275 h 313"/>
                <a:gd name="T42" fmla="*/ 71 w 274"/>
                <a:gd name="T43" fmla="*/ 275 h 313"/>
                <a:gd name="T44" fmla="*/ 58 w 274"/>
                <a:gd name="T45" fmla="*/ 275 h 313"/>
                <a:gd name="T46" fmla="*/ 58 w 274"/>
                <a:gd name="T47" fmla="*/ 223 h 313"/>
                <a:gd name="T48" fmla="*/ 71 w 274"/>
                <a:gd name="T49" fmla="*/ 223 h 313"/>
                <a:gd name="T50" fmla="*/ 71 w 274"/>
                <a:gd name="T51" fmla="*/ 275 h 313"/>
                <a:gd name="T52" fmla="*/ 93 w 274"/>
                <a:gd name="T53" fmla="*/ 275 h 313"/>
                <a:gd name="T54" fmla="*/ 79 w 274"/>
                <a:gd name="T55" fmla="*/ 275 h 313"/>
                <a:gd name="T56" fmla="*/ 79 w 274"/>
                <a:gd name="T57" fmla="*/ 223 h 313"/>
                <a:gd name="T58" fmla="*/ 93 w 274"/>
                <a:gd name="T59" fmla="*/ 223 h 313"/>
                <a:gd name="T60" fmla="*/ 93 w 274"/>
                <a:gd name="T61" fmla="*/ 275 h 313"/>
                <a:gd name="T62" fmla="*/ 93 w 274"/>
                <a:gd name="T63" fmla="*/ 184 h 313"/>
                <a:gd name="T64" fmla="*/ 38 w 274"/>
                <a:gd name="T65" fmla="*/ 184 h 313"/>
                <a:gd name="T66" fmla="*/ 38 w 274"/>
                <a:gd name="T67" fmla="*/ 132 h 313"/>
                <a:gd name="T68" fmla="*/ 93 w 274"/>
                <a:gd name="T69" fmla="*/ 132 h 313"/>
                <a:gd name="T70" fmla="*/ 93 w 274"/>
                <a:gd name="T71" fmla="*/ 184 h 313"/>
                <a:gd name="T72" fmla="*/ 181 w 274"/>
                <a:gd name="T73" fmla="*/ 184 h 313"/>
                <a:gd name="T74" fmla="*/ 126 w 274"/>
                <a:gd name="T75" fmla="*/ 184 h 313"/>
                <a:gd name="T76" fmla="*/ 126 w 274"/>
                <a:gd name="T77" fmla="*/ 132 h 313"/>
                <a:gd name="T78" fmla="*/ 181 w 274"/>
                <a:gd name="T79" fmla="*/ 132 h 313"/>
                <a:gd name="T80" fmla="*/ 181 w 274"/>
                <a:gd name="T81" fmla="*/ 184 h 313"/>
                <a:gd name="T82" fmla="*/ 192 w 274"/>
                <a:gd name="T83" fmla="*/ 100 h 313"/>
                <a:gd name="T84" fmla="*/ 140 w 274"/>
                <a:gd name="T85" fmla="*/ 100 h 313"/>
                <a:gd name="T86" fmla="*/ 140 w 274"/>
                <a:gd name="T87" fmla="*/ 66 h 313"/>
                <a:gd name="T88" fmla="*/ 192 w 274"/>
                <a:gd name="T89" fmla="*/ 66 h 313"/>
                <a:gd name="T90" fmla="*/ 192 w 274"/>
                <a:gd name="T91" fmla="*/ 10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4" h="313">
                  <a:moveTo>
                    <a:pt x="217" y="130"/>
                  </a:moveTo>
                  <a:cubicBezTo>
                    <a:pt x="214" y="128"/>
                    <a:pt x="215" y="124"/>
                    <a:pt x="217" y="122"/>
                  </a:cubicBezTo>
                  <a:cubicBezTo>
                    <a:pt x="274" y="74"/>
                    <a:pt x="274" y="74"/>
                    <a:pt x="274" y="74"/>
                  </a:cubicBezTo>
                  <a:cubicBezTo>
                    <a:pt x="179" y="9"/>
                    <a:pt x="179" y="9"/>
                    <a:pt x="179" y="9"/>
                  </a:cubicBezTo>
                  <a:cubicBezTo>
                    <a:pt x="166" y="0"/>
                    <a:pt x="166" y="0"/>
                    <a:pt x="166" y="0"/>
                  </a:cubicBezTo>
                  <a:cubicBezTo>
                    <a:pt x="166" y="0"/>
                    <a:pt x="166" y="0"/>
                    <a:pt x="166" y="0"/>
                  </a:cubicBezTo>
                  <a:cubicBezTo>
                    <a:pt x="121" y="29"/>
                    <a:pt x="121" y="29"/>
                    <a:pt x="121" y="29"/>
                  </a:cubicBezTo>
                  <a:cubicBezTo>
                    <a:pt x="0" y="105"/>
                    <a:pt x="0" y="105"/>
                    <a:pt x="0" y="105"/>
                  </a:cubicBezTo>
                  <a:cubicBezTo>
                    <a:pt x="0" y="313"/>
                    <a:pt x="0" y="313"/>
                    <a:pt x="0" y="313"/>
                  </a:cubicBezTo>
                  <a:cubicBezTo>
                    <a:pt x="128" y="313"/>
                    <a:pt x="128" y="313"/>
                    <a:pt x="128" y="313"/>
                  </a:cubicBezTo>
                  <a:cubicBezTo>
                    <a:pt x="128" y="222"/>
                    <a:pt x="128" y="222"/>
                    <a:pt x="128" y="222"/>
                  </a:cubicBezTo>
                  <a:cubicBezTo>
                    <a:pt x="195" y="222"/>
                    <a:pt x="195" y="222"/>
                    <a:pt x="195" y="222"/>
                  </a:cubicBezTo>
                  <a:cubicBezTo>
                    <a:pt x="195" y="313"/>
                    <a:pt x="195" y="313"/>
                    <a:pt x="195" y="313"/>
                  </a:cubicBezTo>
                  <a:cubicBezTo>
                    <a:pt x="225" y="313"/>
                    <a:pt x="225" y="313"/>
                    <a:pt x="225" y="313"/>
                  </a:cubicBezTo>
                  <a:cubicBezTo>
                    <a:pt x="225" y="131"/>
                    <a:pt x="225" y="131"/>
                    <a:pt x="225" y="131"/>
                  </a:cubicBezTo>
                  <a:cubicBezTo>
                    <a:pt x="222" y="133"/>
                    <a:pt x="219" y="132"/>
                    <a:pt x="217" y="130"/>
                  </a:cubicBezTo>
                  <a:close/>
                  <a:moveTo>
                    <a:pt x="50" y="275"/>
                  </a:moveTo>
                  <a:cubicBezTo>
                    <a:pt x="36" y="275"/>
                    <a:pt x="36" y="275"/>
                    <a:pt x="36" y="275"/>
                  </a:cubicBezTo>
                  <a:cubicBezTo>
                    <a:pt x="36" y="223"/>
                    <a:pt x="36" y="223"/>
                    <a:pt x="36" y="223"/>
                  </a:cubicBezTo>
                  <a:cubicBezTo>
                    <a:pt x="50" y="223"/>
                    <a:pt x="50" y="223"/>
                    <a:pt x="50" y="223"/>
                  </a:cubicBezTo>
                  <a:lnTo>
                    <a:pt x="50" y="275"/>
                  </a:lnTo>
                  <a:close/>
                  <a:moveTo>
                    <a:pt x="71" y="275"/>
                  </a:moveTo>
                  <a:cubicBezTo>
                    <a:pt x="58" y="275"/>
                    <a:pt x="58" y="275"/>
                    <a:pt x="58" y="275"/>
                  </a:cubicBezTo>
                  <a:cubicBezTo>
                    <a:pt x="58" y="223"/>
                    <a:pt x="58" y="223"/>
                    <a:pt x="58" y="223"/>
                  </a:cubicBezTo>
                  <a:cubicBezTo>
                    <a:pt x="71" y="223"/>
                    <a:pt x="71" y="223"/>
                    <a:pt x="71" y="223"/>
                  </a:cubicBezTo>
                  <a:lnTo>
                    <a:pt x="71" y="275"/>
                  </a:lnTo>
                  <a:close/>
                  <a:moveTo>
                    <a:pt x="93" y="275"/>
                  </a:moveTo>
                  <a:cubicBezTo>
                    <a:pt x="79" y="275"/>
                    <a:pt x="79" y="275"/>
                    <a:pt x="79" y="275"/>
                  </a:cubicBezTo>
                  <a:cubicBezTo>
                    <a:pt x="79" y="223"/>
                    <a:pt x="79" y="223"/>
                    <a:pt x="79" y="223"/>
                  </a:cubicBezTo>
                  <a:cubicBezTo>
                    <a:pt x="93" y="223"/>
                    <a:pt x="93" y="223"/>
                    <a:pt x="93" y="223"/>
                  </a:cubicBezTo>
                  <a:lnTo>
                    <a:pt x="93" y="275"/>
                  </a:lnTo>
                  <a:close/>
                  <a:moveTo>
                    <a:pt x="93" y="184"/>
                  </a:moveTo>
                  <a:cubicBezTo>
                    <a:pt x="38" y="184"/>
                    <a:pt x="38" y="184"/>
                    <a:pt x="38" y="184"/>
                  </a:cubicBezTo>
                  <a:cubicBezTo>
                    <a:pt x="38" y="132"/>
                    <a:pt x="38" y="132"/>
                    <a:pt x="38" y="132"/>
                  </a:cubicBezTo>
                  <a:cubicBezTo>
                    <a:pt x="93" y="132"/>
                    <a:pt x="93" y="132"/>
                    <a:pt x="93" y="132"/>
                  </a:cubicBezTo>
                  <a:lnTo>
                    <a:pt x="93" y="184"/>
                  </a:lnTo>
                  <a:close/>
                  <a:moveTo>
                    <a:pt x="181" y="184"/>
                  </a:moveTo>
                  <a:cubicBezTo>
                    <a:pt x="126" y="184"/>
                    <a:pt x="126" y="184"/>
                    <a:pt x="126" y="184"/>
                  </a:cubicBezTo>
                  <a:cubicBezTo>
                    <a:pt x="126" y="132"/>
                    <a:pt x="126" y="132"/>
                    <a:pt x="126" y="132"/>
                  </a:cubicBezTo>
                  <a:cubicBezTo>
                    <a:pt x="181" y="132"/>
                    <a:pt x="181" y="132"/>
                    <a:pt x="181" y="132"/>
                  </a:cubicBezTo>
                  <a:lnTo>
                    <a:pt x="181" y="184"/>
                  </a:lnTo>
                  <a:close/>
                  <a:moveTo>
                    <a:pt x="192" y="100"/>
                  </a:moveTo>
                  <a:cubicBezTo>
                    <a:pt x="140" y="100"/>
                    <a:pt x="140" y="100"/>
                    <a:pt x="140" y="100"/>
                  </a:cubicBezTo>
                  <a:cubicBezTo>
                    <a:pt x="140" y="66"/>
                    <a:pt x="140" y="66"/>
                    <a:pt x="140" y="66"/>
                  </a:cubicBezTo>
                  <a:cubicBezTo>
                    <a:pt x="192" y="66"/>
                    <a:pt x="192" y="66"/>
                    <a:pt x="192" y="66"/>
                  </a:cubicBezTo>
                  <a:lnTo>
                    <a:pt x="192" y="100"/>
                  </a:lnTo>
                  <a:close/>
                </a:path>
              </a:pathLst>
            </a:custGeom>
            <a:solidFill>
              <a:srgbClr val="AEB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21" name="Freeform 51">
              <a:extLst>
                <a:ext uri="{FF2B5EF4-FFF2-40B4-BE49-F238E27FC236}">
                  <a16:creationId xmlns:a16="http://schemas.microsoft.com/office/drawing/2014/main" id="{252EDB95-E750-4838-AC08-F1E01A1FF129}"/>
                </a:ext>
              </a:extLst>
            </p:cNvPr>
            <p:cNvSpPr>
              <a:spLocks/>
            </p:cNvSpPr>
            <p:nvPr/>
          </p:nvSpPr>
          <p:spPr bwMode="auto">
            <a:xfrm>
              <a:off x="3088" y="2188"/>
              <a:ext cx="453" cy="170"/>
            </a:xfrm>
            <a:custGeom>
              <a:avLst/>
              <a:gdLst>
                <a:gd name="T0" fmla="*/ 177 w 389"/>
                <a:gd name="T1" fmla="*/ 13 h 146"/>
                <a:gd name="T2" fmla="*/ 177 w 389"/>
                <a:gd name="T3" fmla="*/ 13 h 146"/>
                <a:gd name="T4" fmla="*/ 190 w 389"/>
                <a:gd name="T5" fmla="*/ 22 h 146"/>
                <a:gd name="T6" fmla="*/ 285 w 389"/>
                <a:gd name="T7" fmla="*/ 87 h 146"/>
                <a:gd name="T8" fmla="*/ 228 w 389"/>
                <a:gd name="T9" fmla="*/ 135 h 146"/>
                <a:gd name="T10" fmla="*/ 228 w 389"/>
                <a:gd name="T11" fmla="*/ 143 h 146"/>
                <a:gd name="T12" fmla="*/ 236 w 389"/>
                <a:gd name="T13" fmla="*/ 144 h 146"/>
                <a:gd name="T14" fmla="*/ 236 w 389"/>
                <a:gd name="T15" fmla="*/ 144 h 146"/>
                <a:gd name="T16" fmla="*/ 307 w 389"/>
                <a:gd name="T17" fmla="*/ 84 h 146"/>
                <a:gd name="T18" fmla="*/ 378 w 389"/>
                <a:gd name="T19" fmla="*/ 143 h 146"/>
                <a:gd name="T20" fmla="*/ 378 w 389"/>
                <a:gd name="T21" fmla="*/ 144 h 146"/>
                <a:gd name="T22" fmla="*/ 382 w 389"/>
                <a:gd name="T23" fmla="*/ 145 h 146"/>
                <a:gd name="T24" fmla="*/ 387 w 389"/>
                <a:gd name="T25" fmla="*/ 143 h 146"/>
                <a:gd name="T26" fmla="*/ 386 w 389"/>
                <a:gd name="T27" fmla="*/ 135 h 146"/>
                <a:gd name="T28" fmla="*/ 311 w 389"/>
                <a:gd name="T29" fmla="*/ 71 h 146"/>
                <a:gd name="T30" fmla="*/ 303 w 389"/>
                <a:gd name="T31" fmla="*/ 71 h 146"/>
                <a:gd name="T32" fmla="*/ 293 w 389"/>
                <a:gd name="T33" fmla="*/ 79 h 146"/>
                <a:gd name="T34" fmla="*/ 181 w 389"/>
                <a:gd name="T35" fmla="*/ 1 h 146"/>
                <a:gd name="T36" fmla="*/ 174 w 389"/>
                <a:gd name="T37" fmla="*/ 1 h 146"/>
                <a:gd name="T38" fmla="*/ 4 w 389"/>
                <a:gd name="T39" fmla="*/ 108 h 146"/>
                <a:gd name="T40" fmla="*/ 2 w 389"/>
                <a:gd name="T41" fmla="*/ 116 h 146"/>
                <a:gd name="T42" fmla="*/ 7 w 389"/>
                <a:gd name="T43" fmla="*/ 119 h 146"/>
                <a:gd name="T44" fmla="*/ 10 w 389"/>
                <a:gd name="T45" fmla="*/ 118 h 146"/>
                <a:gd name="T46" fmla="*/ 132 w 389"/>
                <a:gd name="T47" fmla="*/ 42 h 146"/>
                <a:gd name="T48" fmla="*/ 177 w 389"/>
                <a:gd name="T49" fmla="*/ 1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146">
                  <a:moveTo>
                    <a:pt x="177" y="13"/>
                  </a:moveTo>
                  <a:cubicBezTo>
                    <a:pt x="177" y="13"/>
                    <a:pt x="177" y="13"/>
                    <a:pt x="177" y="13"/>
                  </a:cubicBezTo>
                  <a:cubicBezTo>
                    <a:pt x="190" y="22"/>
                    <a:pt x="190" y="22"/>
                    <a:pt x="190" y="22"/>
                  </a:cubicBezTo>
                  <a:cubicBezTo>
                    <a:pt x="285" y="87"/>
                    <a:pt x="285" y="87"/>
                    <a:pt x="285" y="87"/>
                  </a:cubicBezTo>
                  <a:cubicBezTo>
                    <a:pt x="228" y="135"/>
                    <a:pt x="228" y="135"/>
                    <a:pt x="228" y="135"/>
                  </a:cubicBezTo>
                  <a:cubicBezTo>
                    <a:pt x="226" y="137"/>
                    <a:pt x="225" y="141"/>
                    <a:pt x="228" y="143"/>
                  </a:cubicBezTo>
                  <a:cubicBezTo>
                    <a:pt x="230" y="145"/>
                    <a:pt x="233" y="146"/>
                    <a:pt x="236" y="144"/>
                  </a:cubicBezTo>
                  <a:cubicBezTo>
                    <a:pt x="236" y="144"/>
                    <a:pt x="236" y="144"/>
                    <a:pt x="236" y="144"/>
                  </a:cubicBezTo>
                  <a:cubicBezTo>
                    <a:pt x="307" y="84"/>
                    <a:pt x="307" y="84"/>
                    <a:pt x="307" y="84"/>
                  </a:cubicBezTo>
                  <a:cubicBezTo>
                    <a:pt x="378" y="143"/>
                    <a:pt x="378" y="143"/>
                    <a:pt x="378" y="143"/>
                  </a:cubicBezTo>
                  <a:cubicBezTo>
                    <a:pt x="378" y="144"/>
                    <a:pt x="378" y="144"/>
                    <a:pt x="378" y="144"/>
                  </a:cubicBezTo>
                  <a:cubicBezTo>
                    <a:pt x="379" y="145"/>
                    <a:pt x="381" y="145"/>
                    <a:pt x="382" y="145"/>
                  </a:cubicBezTo>
                  <a:cubicBezTo>
                    <a:pt x="384" y="145"/>
                    <a:pt x="385" y="144"/>
                    <a:pt x="387" y="143"/>
                  </a:cubicBezTo>
                  <a:cubicBezTo>
                    <a:pt x="389" y="140"/>
                    <a:pt x="388" y="137"/>
                    <a:pt x="386" y="135"/>
                  </a:cubicBezTo>
                  <a:cubicBezTo>
                    <a:pt x="311" y="71"/>
                    <a:pt x="311" y="71"/>
                    <a:pt x="311" y="71"/>
                  </a:cubicBezTo>
                  <a:cubicBezTo>
                    <a:pt x="308" y="69"/>
                    <a:pt x="305" y="69"/>
                    <a:pt x="303" y="71"/>
                  </a:cubicBezTo>
                  <a:cubicBezTo>
                    <a:pt x="293" y="79"/>
                    <a:pt x="293" y="79"/>
                    <a:pt x="293" y="79"/>
                  </a:cubicBezTo>
                  <a:cubicBezTo>
                    <a:pt x="181" y="1"/>
                    <a:pt x="181" y="1"/>
                    <a:pt x="181" y="1"/>
                  </a:cubicBezTo>
                  <a:cubicBezTo>
                    <a:pt x="179" y="0"/>
                    <a:pt x="177" y="0"/>
                    <a:pt x="174" y="1"/>
                  </a:cubicBezTo>
                  <a:cubicBezTo>
                    <a:pt x="4" y="108"/>
                    <a:pt x="4" y="108"/>
                    <a:pt x="4" y="108"/>
                  </a:cubicBezTo>
                  <a:cubicBezTo>
                    <a:pt x="1" y="109"/>
                    <a:pt x="0" y="113"/>
                    <a:pt x="2" y="116"/>
                  </a:cubicBezTo>
                  <a:cubicBezTo>
                    <a:pt x="3" y="118"/>
                    <a:pt x="5" y="119"/>
                    <a:pt x="7" y="119"/>
                  </a:cubicBezTo>
                  <a:cubicBezTo>
                    <a:pt x="8" y="119"/>
                    <a:pt x="9" y="118"/>
                    <a:pt x="10" y="118"/>
                  </a:cubicBezTo>
                  <a:cubicBezTo>
                    <a:pt x="132" y="42"/>
                    <a:pt x="132" y="42"/>
                    <a:pt x="132" y="42"/>
                  </a:cubicBezTo>
                  <a:cubicBezTo>
                    <a:pt x="177" y="13"/>
                    <a:pt x="177" y="13"/>
                    <a:pt x="177" y="13"/>
                  </a:cubicBezTo>
                  <a:close/>
                </a:path>
              </a:pathLst>
            </a:custGeom>
            <a:solidFill>
              <a:srgbClr val="13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522" name="Group 39">
            <a:extLst>
              <a:ext uri="{FF2B5EF4-FFF2-40B4-BE49-F238E27FC236}">
                <a16:creationId xmlns:a16="http://schemas.microsoft.com/office/drawing/2014/main" id="{8CE4C5B6-635C-4288-A46D-C85A096AE016}"/>
              </a:ext>
            </a:extLst>
          </p:cNvPr>
          <p:cNvGrpSpPr>
            <a:grpSpLocks noChangeAspect="1"/>
          </p:cNvGrpSpPr>
          <p:nvPr/>
        </p:nvGrpSpPr>
        <p:grpSpPr bwMode="auto">
          <a:xfrm>
            <a:off x="6816586" y="1188793"/>
            <a:ext cx="535145" cy="537983"/>
            <a:chOff x="3179" y="2191"/>
            <a:chExt cx="377" cy="379"/>
          </a:xfrm>
        </p:grpSpPr>
        <p:sp>
          <p:nvSpPr>
            <p:cNvPr id="523" name="Freeform 40">
              <a:extLst>
                <a:ext uri="{FF2B5EF4-FFF2-40B4-BE49-F238E27FC236}">
                  <a16:creationId xmlns:a16="http://schemas.microsoft.com/office/drawing/2014/main" id="{8B4228D2-7D2A-466C-B2A3-04CE2A180381}"/>
                </a:ext>
              </a:extLst>
            </p:cNvPr>
            <p:cNvSpPr>
              <a:spLocks/>
            </p:cNvSpPr>
            <p:nvPr/>
          </p:nvSpPr>
          <p:spPr bwMode="auto">
            <a:xfrm>
              <a:off x="3481" y="2492"/>
              <a:ext cx="75" cy="78"/>
            </a:xfrm>
            <a:custGeom>
              <a:avLst/>
              <a:gdLst>
                <a:gd name="T0" fmla="*/ 55 w 64"/>
                <a:gd name="T1" fmla="*/ 39 h 67"/>
                <a:gd name="T2" fmla="*/ 45 w 64"/>
                <a:gd name="T3" fmla="*/ 18 h 67"/>
                <a:gd name="T4" fmla="*/ 44 w 64"/>
                <a:gd name="T5" fmla="*/ 18 h 67"/>
                <a:gd name="T6" fmla="*/ 41 w 64"/>
                <a:gd name="T7" fmla="*/ 12 h 67"/>
                <a:gd name="T8" fmla="*/ 41 w 64"/>
                <a:gd name="T9" fmla="*/ 12 h 67"/>
                <a:gd name="T10" fmla="*/ 27 w 64"/>
                <a:gd name="T11" fmla="*/ 5 h 67"/>
                <a:gd name="T12" fmla="*/ 25 w 64"/>
                <a:gd name="T13" fmla="*/ 6 h 67"/>
                <a:gd name="T14" fmla="*/ 13 w 64"/>
                <a:gd name="T15" fmla="*/ 0 h 67"/>
                <a:gd name="T16" fmla="*/ 0 w 64"/>
                <a:gd name="T17" fmla="*/ 12 h 67"/>
                <a:gd name="T18" fmla="*/ 0 w 64"/>
                <a:gd name="T19" fmla="*/ 66 h 67"/>
                <a:gd name="T20" fmla="*/ 41 w 64"/>
                <a:gd name="T21" fmla="*/ 66 h 67"/>
                <a:gd name="T22" fmla="*/ 64 w 64"/>
                <a:gd name="T23" fmla="*/ 52 h 67"/>
                <a:gd name="T24" fmla="*/ 55 w 64"/>
                <a:gd name="T25"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7">
                  <a:moveTo>
                    <a:pt x="55" y="39"/>
                  </a:moveTo>
                  <a:cubicBezTo>
                    <a:pt x="63" y="29"/>
                    <a:pt x="53" y="18"/>
                    <a:pt x="45" y="18"/>
                  </a:cubicBezTo>
                  <a:cubicBezTo>
                    <a:pt x="45" y="18"/>
                    <a:pt x="44" y="18"/>
                    <a:pt x="44" y="18"/>
                  </a:cubicBezTo>
                  <a:cubicBezTo>
                    <a:pt x="44" y="16"/>
                    <a:pt x="43" y="14"/>
                    <a:pt x="41" y="12"/>
                  </a:cubicBezTo>
                  <a:cubicBezTo>
                    <a:pt x="41" y="12"/>
                    <a:pt x="41" y="12"/>
                    <a:pt x="41" y="12"/>
                  </a:cubicBezTo>
                  <a:cubicBezTo>
                    <a:pt x="38" y="8"/>
                    <a:pt x="33" y="5"/>
                    <a:pt x="27" y="5"/>
                  </a:cubicBezTo>
                  <a:cubicBezTo>
                    <a:pt x="26" y="5"/>
                    <a:pt x="26" y="5"/>
                    <a:pt x="25" y="6"/>
                  </a:cubicBezTo>
                  <a:cubicBezTo>
                    <a:pt x="23" y="2"/>
                    <a:pt x="18" y="0"/>
                    <a:pt x="13" y="0"/>
                  </a:cubicBezTo>
                  <a:cubicBezTo>
                    <a:pt x="6" y="0"/>
                    <a:pt x="0" y="5"/>
                    <a:pt x="0" y="12"/>
                  </a:cubicBezTo>
                  <a:cubicBezTo>
                    <a:pt x="0" y="66"/>
                    <a:pt x="0" y="66"/>
                    <a:pt x="0" y="66"/>
                  </a:cubicBezTo>
                  <a:cubicBezTo>
                    <a:pt x="41" y="66"/>
                    <a:pt x="41" y="66"/>
                    <a:pt x="41" y="66"/>
                  </a:cubicBezTo>
                  <a:cubicBezTo>
                    <a:pt x="51" y="66"/>
                    <a:pt x="64" y="67"/>
                    <a:pt x="64" y="52"/>
                  </a:cubicBezTo>
                  <a:cubicBezTo>
                    <a:pt x="64" y="46"/>
                    <a:pt x="61" y="42"/>
                    <a:pt x="55" y="39"/>
                  </a:cubicBezTo>
                  <a:close/>
                </a:path>
              </a:pathLst>
            </a:custGeom>
            <a:solidFill>
              <a:srgbClr val="5B7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4" name="Freeform 41">
              <a:extLst>
                <a:ext uri="{FF2B5EF4-FFF2-40B4-BE49-F238E27FC236}">
                  <a16:creationId xmlns:a16="http://schemas.microsoft.com/office/drawing/2014/main" id="{21383F51-CC2A-4CD7-B5E1-BD4152C708E6}"/>
                </a:ext>
              </a:extLst>
            </p:cNvPr>
            <p:cNvSpPr>
              <a:spLocks noEditPoints="1"/>
            </p:cNvSpPr>
            <p:nvPr/>
          </p:nvSpPr>
          <p:spPr bwMode="auto">
            <a:xfrm>
              <a:off x="3179" y="2269"/>
              <a:ext cx="302" cy="300"/>
            </a:xfrm>
            <a:custGeom>
              <a:avLst/>
              <a:gdLst>
                <a:gd name="T0" fmla="*/ 302 w 302"/>
                <a:gd name="T1" fmla="*/ 0 h 300"/>
                <a:gd name="T2" fmla="*/ 0 w 302"/>
                <a:gd name="T3" fmla="*/ 0 h 300"/>
                <a:gd name="T4" fmla="*/ 0 w 302"/>
                <a:gd name="T5" fmla="*/ 300 h 300"/>
                <a:gd name="T6" fmla="*/ 302 w 302"/>
                <a:gd name="T7" fmla="*/ 300 h 300"/>
                <a:gd name="T8" fmla="*/ 302 w 302"/>
                <a:gd name="T9" fmla="*/ 300 h 300"/>
                <a:gd name="T10" fmla="*/ 302 w 302"/>
                <a:gd name="T11" fmla="*/ 237 h 300"/>
                <a:gd name="T12" fmla="*/ 302 w 302"/>
                <a:gd name="T13" fmla="*/ 0 h 300"/>
                <a:gd name="T14" fmla="*/ 90 w 302"/>
                <a:gd name="T15" fmla="*/ 57 h 300"/>
                <a:gd name="T16" fmla="*/ 125 w 302"/>
                <a:gd name="T17" fmla="*/ 57 h 300"/>
                <a:gd name="T18" fmla="*/ 125 w 302"/>
                <a:gd name="T19" fmla="*/ 119 h 300"/>
                <a:gd name="T20" fmla="*/ 90 w 302"/>
                <a:gd name="T21" fmla="*/ 119 h 300"/>
                <a:gd name="T22" fmla="*/ 90 w 302"/>
                <a:gd name="T23" fmla="*/ 57 h 300"/>
                <a:gd name="T24" fmla="*/ 43 w 302"/>
                <a:gd name="T25" fmla="*/ 57 h 300"/>
                <a:gd name="T26" fmla="*/ 79 w 302"/>
                <a:gd name="T27" fmla="*/ 57 h 300"/>
                <a:gd name="T28" fmla="*/ 79 w 302"/>
                <a:gd name="T29" fmla="*/ 119 h 300"/>
                <a:gd name="T30" fmla="*/ 43 w 302"/>
                <a:gd name="T31" fmla="*/ 119 h 300"/>
                <a:gd name="T32" fmla="*/ 43 w 302"/>
                <a:gd name="T33" fmla="*/ 57 h 300"/>
                <a:gd name="T34" fmla="*/ 130 w 302"/>
                <a:gd name="T35" fmla="*/ 300 h 300"/>
                <a:gd name="T36" fmla="*/ 50 w 302"/>
                <a:gd name="T37" fmla="*/ 300 h 300"/>
                <a:gd name="T38" fmla="*/ 50 w 302"/>
                <a:gd name="T39" fmla="*/ 170 h 300"/>
                <a:gd name="T40" fmla="*/ 130 w 302"/>
                <a:gd name="T41" fmla="*/ 170 h 300"/>
                <a:gd name="T42" fmla="*/ 130 w 302"/>
                <a:gd name="T43" fmla="*/ 300 h 300"/>
                <a:gd name="T44" fmla="*/ 253 w 302"/>
                <a:gd name="T45" fmla="*/ 275 h 300"/>
                <a:gd name="T46" fmla="*/ 180 w 302"/>
                <a:gd name="T47" fmla="*/ 275 h 300"/>
                <a:gd name="T48" fmla="*/ 180 w 302"/>
                <a:gd name="T49" fmla="*/ 174 h 300"/>
                <a:gd name="T50" fmla="*/ 253 w 302"/>
                <a:gd name="T51" fmla="*/ 174 h 300"/>
                <a:gd name="T52" fmla="*/ 253 w 302"/>
                <a:gd name="T53" fmla="*/ 275 h 300"/>
                <a:gd name="T54" fmla="*/ 253 w 302"/>
                <a:gd name="T55" fmla="*/ 125 h 300"/>
                <a:gd name="T56" fmla="*/ 180 w 302"/>
                <a:gd name="T57" fmla="*/ 125 h 300"/>
                <a:gd name="T58" fmla="*/ 180 w 302"/>
                <a:gd name="T59" fmla="*/ 57 h 300"/>
                <a:gd name="T60" fmla="*/ 253 w 302"/>
                <a:gd name="T61" fmla="*/ 57 h 300"/>
                <a:gd name="T62" fmla="*/ 253 w 302"/>
                <a:gd name="T63" fmla="*/ 1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2" h="300">
                  <a:moveTo>
                    <a:pt x="302" y="0"/>
                  </a:moveTo>
                  <a:lnTo>
                    <a:pt x="0" y="0"/>
                  </a:lnTo>
                  <a:lnTo>
                    <a:pt x="0" y="300"/>
                  </a:lnTo>
                  <a:lnTo>
                    <a:pt x="302" y="300"/>
                  </a:lnTo>
                  <a:lnTo>
                    <a:pt x="302" y="300"/>
                  </a:lnTo>
                  <a:lnTo>
                    <a:pt x="302" y="237"/>
                  </a:lnTo>
                  <a:lnTo>
                    <a:pt x="302" y="0"/>
                  </a:lnTo>
                  <a:close/>
                  <a:moveTo>
                    <a:pt x="90" y="57"/>
                  </a:moveTo>
                  <a:lnTo>
                    <a:pt x="125" y="57"/>
                  </a:lnTo>
                  <a:lnTo>
                    <a:pt x="125" y="119"/>
                  </a:lnTo>
                  <a:lnTo>
                    <a:pt x="90" y="119"/>
                  </a:lnTo>
                  <a:lnTo>
                    <a:pt x="90" y="57"/>
                  </a:lnTo>
                  <a:close/>
                  <a:moveTo>
                    <a:pt x="43" y="57"/>
                  </a:moveTo>
                  <a:lnTo>
                    <a:pt x="79" y="57"/>
                  </a:lnTo>
                  <a:lnTo>
                    <a:pt x="79" y="119"/>
                  </a:lnTo>
                  <a:lnTo>
                    <a:pt x="43" y="119"/>
                  </a:lnTo>
                  <a:lnTo>
                    <a:pt x="43" y="57"/>
                  </a:lnTo>
                  <a:close/>
                  <a:moveTo>
                    <a:pt x="130" y="300"/>
                  </a:moveTo>
                  <a:lnTo>
                    <a:pt x="50" y="300"/>
                  </a:lnTo>
                  <a:lnTo>
                    <a:pt x="50" y="170"/>
                  </a:lnTo>
                  <a:lnTo>
                    <a:pt x="130" y="170"/>
                  </a:lnTo>
                  <a:lnTo>
                    <a:pt x="130" y="300"/>
                  </a:lnTo>
                  <a:close/>
                  <a:moveTo>
                    <a:pt x="253" y="275"/>
                  </a:moveTo>
                  <a:lnTo>
                    <a:pt x="180" y="275"/>
                  </a:lnTo>
                  <a:lnTo>
                    <a:pt x="180" y="174"/>
                  </a:lnTo>
                  <a:lnTo>
                    <a:pt x="253" y="174"/>
                  </a:lnTo>
                  <a:lnTo>
                    <a:pt x="253" y="275"/>
                  </a:lnTo>
                  <a:close/>
                  <a:moveTo>
                    <a:pt x="253" y="125"/>
                  </a:moveTo>
                  <a:lnTo>
                    <a:pt x="180" y="125"/>
                  </a:lnTo>
                  <a:lnTo>
                    <a:pt x="180" y="57"/>
                  </a:lnTo>
                  <a:lnTo>
                    <a:pt x="253" y="57"/>
                  </a:lnTo>
                  <a:lnTo>
                    <a:pt x="253" y="125"/>
                  </a:lnTo>
                  <a:close/>
                </a:path>
              </a:pathLst>
            </a:custGeom>
            <a:solidFill>
              <a:srgbClr val="CCC1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5" name="Freeform 42">
              <a:extLst>
                <a:ext uri="{FF2B5EF4-FFF2-40B4-BE49-F238E27FC236}">
                  <a16:creationId xmlns:a16="http://schemas.microsoft.com/office/drawing/2014/main" id="{1052E8DD-9EE3-472F-A4B4-C362CFB4EE1E}"/>
                </a:ext>
              </a:extLst>
            </p:cNvPr>
            <p:cNvSpPr>
              <a:spLocks/>
            </p:cNvSpPr>
            <p:nvPr/>
          </p:nvSpPr>
          <p:spPr bwMode="auto">
            <a:xfrm>
              <a:off x="3179" y="2191"/>
              <a:ext cx="302" cy="78"/>
            </a:xfrm>
            <a:custGeom>
              <a:avLst/>
              <a:gdLst>
                <a:gd name="T0" fmla="*/ 302 w 302"/>
                <a:gd name="T1" fmla="*/ 68 h 78"/>
                <a:gd name="T2" fmla="*/ 151 w 302"/>
                <a:gd name="T3" fmla="*/ 0 h 78"/>
                <a:gd name="T4" fmla="*/ 0 w 302"/>
                <a:gd name="T5" fmla="*/ 68 h 78"/>
                <a:gd name="T6" fmla="*/ 0 w 302"/>
                <a:gd name="T7" fmla="*/ 78 h 78"/>
                <a:gd name="T8" fmla="*/ 302 w 302"/>
                <a:gd name="T9" fmla="*/ 78 h 78"/>
                <a:gd name="T10" fmla="*/ 302 w 302"/>
                <a:gd name="T11" fmla="*/ 68 h 78"/>
              </a:gdLst>
              <a:ahLst/>
              <a:cxnLst>
                <a:cxn ang="0">
                  <a:pos x="T0" y="T1"/>
                </a:cxn>
                <a:cxn ang="0">
                  <a:pos x="T2" y="T3"/>
                </a:cxn>
                <a:cxn ang="0">
                  <a:pos x="T4" y="T5"/>
                </a:cxn>
                <a:cxn ang="0">
                  <a:pos x="T6" y="T7"/>
                </a:cxn>
                <a:cxn ang="0">
                  <a:pos x="T8" y="T9"/>
                </a:cxn>
                <a:cxn ang="0">
                  <a:pos x="T10" y="T11"/>
                </a:cxn>
              </a:cxnLst>
              <a:rect l="0" t="0" r="r" b="b"/>
              <a:pathLst>
                <a:path w="302" h="78">
                  <a:moveTo>
                    <a:pt x="302" y="68"/>
                  </a:moveTo>
                  <a:lnTo>
                    <a:pt x="151" y="0"/>
                  </a:lnTo>
                  <a:lnTo>
                    <a:pt x="0" y="68"/>
                  </a:lnTo>
                  <a:lnTo>
                    <a:pt x="0" y="78"/>
                  </a:lnTo>
                  <a:lnTo>
                    <a:pt x="302" y="78"/>
                  </a:lnTo>
                  <a:lnTo>
                    <a:pt x="302" y="68"/>
                  </a:lnTo>
                  <a:close/>
                </a:path>
              </a:pathLst>
            </a:custGeom>
            <a:solidFill>
              <a:srgbClr val="592A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546" name="Group 39">
            <a:extLst>
              <a:ext uri="{FF2B5EF4-FFF2-40B4-BE49-F238E27FC236}">
                <a16:creationId xmlns:a16="http://schemas.microsoft.com/office/drawing/2014/main" id="{8CE4C5B6-635C-4288-A46D-C85A096AE016}"/>
              </a:ext>
            </a:extLst>
          </p:cNvPr>
          <p:cNvGrpSpPr>
            <a:grpSpLocks noChangeAspect="1"/>
          </p:cNvGrpSpPr>
          <p:nvPr/>
        </p:nvGrpSpPr>
        <p:grpSpPr bwMode="auto">
          <a:xfrm>
            <a:off x="7692295" y="997259"/>
            <a:ext cx="535145" cy="537983"/>
            <a:chOff x="3179" y="2191"/>
            <a:chExt cx="377" cy="379"/>
          </a:xfrm>
        </p:grpSpPr>
        <p:sp>
          <p:nvSpPr>
            <p:cNvPr id="547" name="Freeform 40">
              <a:extLst>
                <a:ext uri="{FF2B5EF4-FFF2-40B4-BE49-F238E27FC236}">
                  <a16:creationId xmlns:a16="http://schemas.microsoft.com/office/drawing/2014/main" id="{8B4228D2-7D2A-466C-B2A3-04CE2A180381}"/>
                </a:ext>
              </a:extLst>
            </p:cNvPr>
            <p:cNvSpPr>
              <a:spLocks/>
            </p:cNvSpPr>
            <p:nvPr/>
          </p:nvSpPr>
          <p:spPr bwMode="auto">
            <a:xfrm>
              <a:off x="3481" y="2492"/>
              <a:ext cx="75" cy="78"/>
            </a:xfrm>
            <a:custGeom>
              <a:avLst/>
              <a:gdLst>
                <a:gd name="T0" fmla="*/ 55 w 64"/>
                <a:gd name="T1" fmla="*/ 39 h 67"/>
                <a:gd name="T2" fmla="*/ 45 w 64"/>
                <a:gd name="T3" fmla="*/ 18 h 67"/>
                <a:gd name="T4" fmla="*/ 44 w 64"/>
                <a:gd name="T5" fmla="*/ 18 h 67"/>
                <a:gd name="T6" fmla="*/ 41 w 64"/>
                <a:gd name="T7" fmla="*/ 12 h 67"/>
                <a:gd name="T8" fmla="*/ 41 w 64"/>
                <a:gd name="T9" fmla="*/ 12 h 67"/>
                <a:gd name="T10" fmla="*/ 27 w 64"/>
                <a:gd name="T11" fmla="*/ 5 h 67"/>
                <a:gd name="T12" fmla="*/ 25 w 64"/>
                <a:gd name="T13" fmla="*/ 6 h 67"/>
                <a:gd name="T14" fmla="*/ 13 w 64"/>
                <a:gd name="T15" fmla="*/ 0 h 67"/>
                <a:gd name="T16" fmla="*/ 0 w 64"/>
                <a:gd name="T17" fmla="*/ 12 h 67"/>
                <a:gd name="T18" fmla="*/ 0 w 64"/>
                <a:gd name="T19" fmla="*/ 66 h 67"/>
                <a:gd name="T20" fmla="*/ 41 w 64"/>
                <a:gd name="T21" fmla="*/ 66 h 67"/>
                <a:gd name="T22" fmla="*/ 64 w 64"/>
                <a:gd name="T23" fmla="*/ 52 h 67"/>
                <a:gd name="T24" fmla="*/ 55 w 64"/>
                <a:gd name="T25"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7">
                  <a:moveTo>
                    <a:pt x="55" y="39"/>
                  </a:moveTo>
                  <a:cubicBezTo>
                    <a:pt x="63" y="29"/>
                    <a:pt x="53" y="18"/>
                    <a:pt x="45" y="18"/>
                  </a:cubicBezTo>
                  <a:cubicBezTo>
                    <a:pt x="45" y="18"/>
                    <a:pt x="44" y="18"/>
                    <a:pt x="44" y="18"/>
                  </a:cubicBezTo>
                  <a:cubicBezTo>
                    <a:pt x="44" y="16"/>
                    <a:pt x="43" y="14"/>
                    <a:pt x="41" y="12"/>
                  </a:cubicBezTo>
                  <a:cubicBezTo>
                    <a:pt x="41" y="12"/>
                    <a:pt x="41" y="12"/>
                    <a:pt x="41" y="12"/>
                  </a:cubicBezTo>
                  <a:cubicBezTo>
                    <a:pt x="38" y="8"/>
                    <a:pt x="33" y="5"/>
                    <a:pt x="27" y="5"/>
                  </a:cubicBezTo>
                  <a:cubicBezTo>
                    <a:pt x="26" y="5"/>
                    <a:pt x="26" y="5"/>
                    <a:pt x="25" y="6"/>
                  </a:cubicBezTo>
                  <a:cubicBezTo>
                    <a:pt x="23" y="2"/>
                    <a:pt x="18" y="0"/>
                    <a:pt x="13" y="0"/>
                  </a:cubicBezTo>
                  <a:cubicBezTo>
                    <a:pt x="6" y="0"/>
                    <a:pt x="0" y="5"/>
                    <a:pt x="0" y="12"/>
                  </a:cubicBezTo>
                  <a:cubicBezTo>
                    <a:pt x="0" y="66"/>
                    <a:pt x="0" y="66"/>
                    <a:pt x="0" y="66"/>
                  </a:cubicBezTo>
                  <a:cubicBezTo>
                    <a:pt x="41" y="66"/>
                    <a:pt x="41" y="66"/>
                    <a:pt x="41" y="66"/>
                  </a:cubicBezTo>
                  <a:cubicBezTo>
                    <a:pt x="51" y="66"/>
                    <a:pt x="64" y="67"/>
                    <a:pt x="64" y="52"/>
                  </a:cubicBezTo>
                  <a:cubicBezTo>
                    <a:pt x="64" y="46"/>
                    <a:pt x="61" y="42"/>
                    <a:pt x="55" y="39"/>
                  </a:cubicBezTo>
                  <a:close/>
                </a:path>
              </a:pathLst>
            </a:custGeom>
            <a:solidFill>
              <a:srgbClr val="5B7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8" name="Freeform 41">
              <a:extLst>
                <a:ext uri="{FF2B5EF4-FFF2-40B4-BE49-F238E27FC236}">
                  <a16:creationId xmlns:a16="http://schemas.microsoft.com/office/drawing/2014/main" id="{21383F51-CC2A-4CD7-B5E1-BD4152C708E6}"/>
                </a:ext>
              </a:extLst>
            </p:cNvPr>
            <p:cNvSpPr>
              <a:spLocks noEditPoints="1"/>
            </p:cNvSpPr>
            <p:nvPr/>
          </p:nvSpPr>
          <p:spPr bwMode="auto">
            <a:xfrm>
              <a:off x="3179" y="2269"/>
              <a:ext cx="302" cy="300"/>
            </a:xfrm>
            <a:custGeom>
              <a:avLst/>
              <a:gdLst>
                <a:gd name="T0" fmla="*/ 302 w 302"/>
                <a:gd name="T1" fmla="*/ 0 h 300"/>
                <a:gd name="T2" fmla="*/ 0 w 302"/>
                <a:gd name="T3" fmla="*/ 0 h 300"/>
                <a:gd name="T4" fmla="*/ 0 w 302"/>
                <a:gd name="T5" fmla="*/ 300 h 300"/>
                <a:gd name="T6" fmla="*/ 302 w 302"/>
                <a:gd name="T7" fmla="*/ 300 h 300"/>
                <a:gd name="T8" fmla="*/ 302 w 302"/>
                <a:gd name="T9" fmla="*/ 300 h 300"/>
                <a:gd name="T10" fmla="*/ 302 w 302"/>
                <a:gd name="T11" fmla="*/ 237 h 300"/>
                <a:gd name="T12" fmla="*/ 302 w 302"/>
                <a:gd name="T13" fmla="*/ 0 h 300"/>
                <a:gd name="T14" fmla="*/ 90 w 302"/>
                <a:gd name="T15" fmla="*/ 57 h 300"/>
                <a:gd name="T16" fmla="*/ 125 w 302"/>
                <a:gd name="T17" fmla="*/ 57 h 300"/>
                <a:gd name="T18" fmla="*/ 125 w 302"/>
                <a:gd name="T19" fmla="*/ 119 h 300"/>
                <a:gd name="T20" fmla="*/ 90 w 302"/>
                <a:gd name="T21" fmla="*/ 119 h 300"/>
                <a:gd name="T22" fmla="*/ 90 w 302"/>
                <a:gd name="T23" fmla="*/ 57 h 300"/>
                <a:gd name="T24" fmla="*/ 43 w 302"/>
                <a:gd name="T25" fmla="*/ 57 h 300"/>
                <a:gd name="T26" fmla="*/ 79 w 302"/>
                <a:gd name="T27" fmla="*/ 57 h 300"/>
                <a:gd name="T28" fmla="*/ 79 w 302"/>
                <a:gd name="T29" fmla="*/ 119 h 300"/>
                <a:gd name="T30" fmla="*/ 43 w 302"/>
                <a:gd name="T31" fmla="*/ 119 h 300"/>
                <a:gd name="T32" fmla="*/ 43 w 302"/>
                <a:gd name="T33" fmla="*/ 57 h 300"/>
                <a:gd name="T34" fmla="*/ 130 w 302"/>
                <a:gd name="T35" fmla="*/ 300 h 300"/>
                <a:gd name="T36" fmla="*/ 50 w 302"/>
                <a:gd name="T37" fmla="*/ 300 h 300"/>
                <a:gd name="T38" fmla="*/ 50 w 302"/>
                <a:gd name="T39" fmla="*/ 170 h 300"/>
                <a:gd name="T40" fmla="*/ 130 w 302"/>
                <a:gd name="T41" fmla="*/ 170 h 300"/>
                <a:gd name="T42" fmla="*/ 130 w 302"/>
                <a:gd name="T43" fmla="*/ 300 h 300"/>
                <a:gd name="T44" fmla="*/ 253 w 302"/>
                <a:gd name="T45" fmla="*/ 275 h 300"/>
                <a:gd name="T46" fmla="*/ 180 w 302"/>
                <a:gd name="T47" fmla="*/ 275 h 300"/>
                <a:gd name="T48" fmla="*/ 180 w 302"/>
                <a:gd name="T49" fmla="*/ 174 h 300"/>
                <a:gd name="T50" fmla="*/ 253 w 302"/>
                <a:gd name="T51" fmla="*/ 174 h 300"/>
                <a:gd name="T52" fmla="*/ 253 w 302"/>
                <a:gd name="T53" fmla="*/ 275 h 300"/>
                <a:gd name="T54" fmla="*/ 253 w 302"/>
                <a:gd name="T55" fmla="*/ 125 h 300"/>
                <a:gd name="T56" fmla="*/ 180 w 302"/>
                <a:gd name="T57" fmla="*/ 125 h 300"/>
                <a:gd name="T58" fmla="*/ 180 w 302"/>
                <a:gd name="T59" fmla="*/ 57 h 300"/>
                <a:gd name="T60" fmla="*/ 253 w 302"/>
                <a:gd name="T61" fmla="*/ 57 h 300"/>
                <a:gd name="T62" fmla="*/ 253 w 302"/>
                <a:gd name="T63" fmla="*/ 1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2" h="300">
                  <a:moveTo>
                    <a:pt x="302" y="0"/>
                  </a:moveTo>
                  <a:lnTo>
                    <a:pt x="0" y="0"/>
                  </a:lnTo>
                  <a:lnTo>
                    <a:pt x="0" y="300"/>
                  </a:lnTo>
                  <a:lnTo>
                    <a:pt x="302" y="300"/>
                  </a:lnTo>
                  <a:lnTo>
                    <a:pt x="302" y="300"/>
                  </a:lnTo>
                  <a:lnTo>
                    <a:pt x="302" y="237"/>
                  </a:lnTo>
                  <a:lnTo>
                    <a:pt x="302" y="0"/>
                  </a:lnTo>
                  <a:close/>
                  <a:moveTo>
                    <a:pt x="90" y="57"/>
                  </a:moveTo>
                  <a:lnTo>
                    <a:pt x="125" y="57"/>
                  </a:lnTo>
                  <a:lnTo>
                    <a:pt x="125" y="119"/>
                  </a:lnTo>
                  <a:lnTo>
                    <a:pt x="90" y="119"/>
                  </a:lnTo>
                  <a:lnTo>
                    <a:pt x="90" y="57"/>
                  </a:lnTo>
                  <a:close/>
                  <a:moveTo>
                    <a:pt x="43" y="57"/>
                  </a:moveTo>
                  <a:lnTo>
                    <a:pt x="79" y="57"/>
                  </a:lnTo>
                  <a:lnTo>
                    <a:pt x="79" y="119"/>
                  </a:lnTo>
                  <a:lnTo>
                    <a:pt x="43" y="119"/>
                  </a:lnTo>
                  <a:lnTo>
                    <a:pt x="43" y="57"/>
                  </a:lnTo>
                  <a:close/>
                  <a:moveTo>
                    <a:pt x="130" y="300"/>
                  </a:moveTo>
                  <a:lnTo>
                    <a:pt x="50" y="300"/>
                  </a:lnTo>
                  <a:lnTo>
                    <a:pt x="50" y="170"/>
                  </a:lnTo>
                  <a:lnTo>
                    <a:pt x="130" y="170"/>
                  </a:lnTo>
                  <a:lnTo>
                    <a:pt x="130" y="300"/>
                  </a:lnTo>
                  <a:close/>
                  <a:moveTo>
                    <a:pt x="253" y="275"/>
                  </a:moveTo>
                  <a:lnTo>
                    <a:pt x="180" y="275"/>
                  </a:lnTo>
                  <a:lnTo>
                    <a:pt x="180" y="174"/>
                  </a:lnTo>
                  <a:lnTo>
                    <a:pt x="253" y="174"/>
                  </a:lnTo>
                  <a:lnTo>
                    <a:pt x="253" y="275"/>
                  </a:lnTo>
                  <a:close/>
                  <a:moveTo>
                    <a:pt x="253" y="125"/>
                  </a:moveTo>
                  <a:lnTo>
                    <a:pt x="180" y="125"/>
                  </a:lnTo>
                  <a:lnTo>
                    <a:pt x="180" y="57"/>
                  </a:lnTo>
                  <a:lnTo>
                    <a:pt x="253" y="57"/>
                  </a:lnTo>
                  <a:lnTo>
                    <a:pt x="253" y="125"/>
                  </a:lnTo>
                  <a:close/>
                </a:path>
              </a:pathLst>
            </a:custGeom>
            <a:solidFill>
              <a:srgbClr val="CCC1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549" name="Freeform 42">
              <a:extLst>
                <a:ext uri="{FF2B5EF4-FFF2-40B4-BE49-F238E27FC236}">
                  <a16:creationId xmlns:a16="http://schemas.microsoft.com/office/drawing/2014/main" id="{1052E8DD-9EE3-472F-A4B4-C362CFB4EE1E}"/>
                </a:ext>
              </a:extLst>
            </p:cNvPr>
            <p:cNvSpPr>
              <a:spLocks/>
            </p:cNvSpPr>
            <p:nvPr/>
          </p:nvSpPr>
          <p:spPr bwMode="auto">
            <a:xfrm>
              <a:off x="3179" y="2191"/>
              <a:ext cx="302" cy="78"/>
            </a:xfrm>
            <a:custGeom>
              <a:avLst/>
              <a:gdLst>
                <a:gd name="T0" fmla="*/ 302 w 302"/>
                <a:gd name="T1" fmla="*/ 68 h 78"/>
                <a:gd name="T2" fmla="*/ 151 w 302"/>
                <a:gd name="T3" fmla="*/ 0 h 78"/>
                <a:gd name="T4" fmla="*/ 0 w 302"/>
                <a:gd name="T5" fmla="*/ 68 h 78"/>
                <a:gd name="T6" fmla="*/ 0 w 302"/>
                <a:gd name="T7" fmla="*/ 78 h 78"/>
                <a:gd name="T8" fmla="*/ 302 w 302"/>
                <a:gd name="T9" fmla="*/ 78 h 78"/>
                <a:gd name="T10" fmla="*/ 302 w 302"/>
                <a:gd name="T11" fmla="*/ 68 h 78"/>
              </a:gdLst>
              <a:ahLst/>
              <a:cxnLst>
                <a:cxn ang="0">
                  <a:pos x="T0" y="T1"/>
                </a:cxn>
                <a:cxn ang="0">
                  <a:pos x="T2" y="T3"/>
                </a:cxn>
                <a:cxn ang="0">
                  <a:pos x="T4" y="T5"/>
                </a:cxn>
                <a:cxn ang="0">
                  <a:pos x="T6" y="T7"/>
                </a:cxn>
                <a:cxn ang="0">
                  <a:pos x="T8" y="T9"/>
                </a:cxn>
                <a:cxn ang="0">
                  <a:pos x="T10" y="T11"/>
                </a:cxn>
              </a:cxnLst>
              <a:rect l="0" t="0" r="r" b="b"/>
              <a:pathLst>
                <a:path w="302" h="78">
                  <a:moveTo>
                    <a:pt x="302" y="68"/>
                  </a:moveTo>
                  <a:lnTo>
                    <a:pt x="151" y="0"/>
                  </a:lnTo>
                  <a:lnTo>
                    <a:pt x="0" y="68"/>
                  </a:lnTo>
                  <a:lnTo>
                    <a:pt x="0" y="78"/>
                  </a:lnTo>
                  <a:lnTo>
                    <a:pt x="302" y="78"/>
                  </a:lnTo>
                  <a:lnTo>
                    <a:pt x="302" y="68"/>
                  </a:lnTo>
                  <a:close/>
                </a:path>
              </a:pathLst>
            </a:custGeom>
            <a:solidFill>
              <a:srgbClr val="592A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569" name="Freeform 5">
            <a:extLst>
              <a:ext uri="{FF2B5EF4-FFF2-40B4-BE49-F238E27FC236}">
                <a16:creationId xmlns:a16="http://schemas.microsoft.com/office/drawing/2014/main" id="{32ADA607-5743-4854-BDB3-C1E7F46A377C}"/>
              </a:ext>
            </a:extLst>
          </p:cNvPr>
          <p:cNvSpPr>
            <a:spLocks noEditPoints="1"/>
          </p:cNvSpPr>
          <p:nvPr/>
        </p:nvSpPr>
        <p:spPr bwMode="auto">
          <a:xfrm>
            <a:off x="2598973" y="2892464"/>
            <a:ext cx="619751" cy="607395"/>
          </a:xfrm>
          <a:custGeom>
            <a:avLst/>
            <a:gdLst>
              <a:gd name="T0" fmla="*/ 275 w 4614"/>
              <a:gd name="T1" fmla="*/ 0 h 4522"/>
              <a:gd name="T2" fmla="*/ 0 w 4614"/>
              <a:gd name="T3" fmla="*/ 4522 h 4522"/>
              <a:gd name="T4" fmla="*/ 3005 w 4614"/>
              <a:gd name="T5" fmla="*/ 3934 h 4522"/>
              <a:gd name="T6" fmla="*/ 4614 w 4614"/>
              <a:gd name="T7" fmla="*/ 220 h 4522"/>
              <a:gd name="T8" fmla="*/ 229 w 4614"/>
              <a:gd name="T9" fmla="*/ 3511 h 4522"/>
              <a:gd name="T10" fmla="*/ 634 w 4614"/>
              <a:gd name="T11" fmla="*/ 3511 h 4522"/>
              <a:gd name="T12" fmla="*/ 229 w 4614"/>
              <a:gd name="T13" fmla="*/ 2266 h 4522"/>
              <a:gd name="T14" fmla="*/ 634 w 4614"/>
              <a:gd name="T15" fmla="*/ 1792 h 4522"/>
              <a:gd name="T16" fmla="*/ 634 w 4614"/>
              <a:gd name="T17" fmla="*/ 1406 h 4522"/>
              <a:gd name="T18" fmla="*/ 229 w 4614"/>
              <a:gd name="T19" fmla="*/ 933 h 4522"/>
              <a:gd name="T20" fmla="*/ 634 w 4614"/>
              <a:gd name="T21" fmla="*/ 933 h 4522"/>
              <a:gd name="T22" fmla="*/ 781 w 4614"/>
              <a:gd name="T23" fmla="*/ 3125 h 4522"/>
              <a:gd name="T24" fmla="*/ 1268 w 4614"/>
              <a:gd name="T25" fmla="*/ 2652 h 4522"/>
              <a:gd name="T26" fmla="*/ 1268 w 4614"/>
              <a:gd name="T27" fmla="*/ 2266 h 4522"/>
              <a:gd name="T28" fmla="*/ 781 w 4614"/>
              <a:gd name="T29" fmla="*/ 1792 h 4522"/>
              <a:gd name="T30" fmla="*/ 1268 w 4614"/>
              <a:gd name="T31" fmla="*/ 1792 h 4522"/>
              <a:gd name="T32" fmla="*/ 781 w 4614"/>
              <a:gd name="T33" fmla="*/ 547 h 4522"/>
              <a:gd name="T34" fmla="*/ 1895 w 4614"/>
              <a:gd name="T35" fmla="*/ 3511 h 4522"/>
              <a:gd name="T36" fmla="*/ 1895 w 4614"/>
              <a:gd name="T37" fmla="*/ 3125 h 4522"/>
              <a:gd name="T38" fmla="*/ 1408 w 4614"/>
              <a:gd name="T39" fmla="*/ 2652 h 4522"/>
              <a:gd name="T40" fmla="*/ 1895 w 4614"/>
              <a:gd name="T41" fmla="*/ 2652 h 4522"/>
              <a:gd name="T42" fmla="*/ 1408 w 4614"/>
              <a:gd name="T43" fmla="*/ 1406 h 4522"/>
              <a:gd name="T44" fmla="*/ 1895 w 4614"/>
              <a:gd name="T45" fmla="*/ 933 h 4522"/>
              <a:gd name="T46" fmla="*/ 1895 w 4614"/>
              <a:gd name="T47" fmla="*/ 547 h 4522"/>
              <a:gd name="T48" fmla="*/ 2036 w 4614"/>
              <a:gd name="T49" fmla="*/ 3511 h 4522"/>
              <a:gd name="T50" fmla="*/ 2523 w 4614"/>
              <a:gd name="T51" fmla="*/ 3511 h 4522"/>
              <a:gd name="T52" fmla="*/ 2036 w 4614"/>
              <a:gd name="T53" fmla="*/ 2266 h 4522"/>
              <a:gd name="T54" fmla="*/ 2523 w 4614"/>
              <a:gd name="T55" fmla="*/ 1792 h 4522"/>
              <a:gd name="T56" fmla="*/ 2523 w 4614"/>
              <a:gd name="T57" fmla="*/ 1406 h 4522"/>
              <a:gd name="T58" fmla="*/ 2036 w 4614"/>
              <a:gd name="T59" fmla="*/ 933 h 4522"/>
              <a:gd name="T60" fmla="*/ 2523 w 4614"/>
              <a:gd name="T61" fmla="*/ 933 h 4522"/>
              <a:gd name="T62" fmla="*/ 2663 w 4614"/>
              <a:gd name="T63" fmla="*/ 3125 h 4522"/>
              <a:gd name="T64" fmla="*/ 3150 w 4614"/>
              <a:gd name="T65" fmla="*/ 2652 h 4522"/>
              <a:gd name="T66" fmla="*/ 3150 w 4614"/>
              <a:gd name="T67" fmla="*/ 2266 h 4522"/>
              <a:gd name="T68" fmla="*/ 2663 w 4614"/>
              <a:gd name="T69" fmla="*/ 1792 h 4522"/>
              <a:gd name="T70" fmla="*/ 3150 w 4614"/>
              <a:gd name="T71" fmla="*/ 1792 h 4522"/>
              <a:gd name="T72" fmla="*/ 2663 w 4614"/>
              <a:gd name="T73" fmla="*/ 547 h 4522"/>
              <a:gd name="T74" fmla="*/ 3778 w 4614"/>
              <a:gd name="T75" fmla="*/ 3511 h 4522"/>
              <a:gd name="T76" fmla="*/ 3778 w 4614"/>
              <a:gd name="T77" fmla="*/ 3125 h 4522"/>
              <a:gd name="T78" fmla="*/ 3290 w 4614"/>
              <a:gd name="T79" fmla="*/ 2652 h 4522"/>
              <a:gd name="T80" fmla="*/ 3778 w 4614"/>
              <a:gd name="T81" fmla="*/ 2652 h 4522"/>
              <a:gd name="T82" fmla="*/ 3290 w 4614"/>
              <a:gd name="T83" fmla="*/ 1406 h 4522"/>
              <a:gd name="T84" fmla="*/ 3778 w 4614"/>
              <a:gd name="T85" fmla="*/ 933 h 4522"/>
              <a:gd name="T86" fmla="*/ 3778 w 4614"/>
              <a:gd name="T87" fmla="*/ 547 h 4522"/>
              <a:gd name="T88" fmla="*/ 3920 w 4614"/>
              <a:gd name="T89" fmla="*/ 3511 h 4522"/>
              <a:gd name="T90" fmla="*/ 4407 w 4614"/>
              <a:gd name="T91" fmla="*/ 3511 h 4522"/>
              <a:gd name="T92" fmla="*/ 3920 w 4614"/>
              <a:gd name="T93" fmla="*/ 2266 h 4522"/>
              <a:gd name="T94" fmla="*/ 4407 w 4614"/>
              <a:gd name="T95" fmla="*/ 1792 h 4522"/>
              <a:gd name="T96" fmla="*/ 4407 w 4614"/>
              <a:gd name="T97" fmla="*/ 1406 h 4522"/>
              <a:gd name="T98" fmla="*/ 3920 w 4614"/>
              <a:gd name="T99" fmla="*/ 933 h 4522"/>
              <a:gd name="T100" fmla="*/ 4407 w 4614"/>
              <a:gd name="T101" fmla="*/ 933 h 4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4" h="4522">
                <a:moveTo>
                  <a:pt x="3005" y="220"/>
                </a:moveTo>
                <a:lnTo>
                  <a:pt x="3005" y="0"/>
                </a:lnTo>
                <a:lnTo>
                  <a:pt x="275" y="0"/>
                </a:lnTo>
                <a:lnTo>
                  <a:pt x="275" y="220"/>
                </a:lnTo>
                <a:lnTo>
                  <a:pt x="0" y="220"/>
                </a:lnTo>
                <a:lnTo>
                  <a:pt x="0" y="4522"/>
                </a:lnTo>
                <a:lnTo>
                  <a:pt x="1553" y="4522"/>
                </a:lnTo>
                <a:lnTo>
                  <a:pt x="1553" y="3934"/>
                </a:lnTo>
                <a:lnTo>
                  <a:pt x="3005" y="3934"/>
                </a:lnTo>
                <a:lnTo>
                  <a:pt x="3005" y="4522"/>
                </a:lnTo>
                <a:lnTo>
                  <a:pt x="4614" y="4522"/>
                </a:lnTo>
                <a:lnTo>
                  <a:pt x="4614" y="220"/>
                </a:lnTo>
                <a:lnTo>
                  <a:pt x="3005" y="220"/>
                </a:lnTo>
                <a:close/>
                <a:moveTo>
                  <a:pt x="634" y="3511"/>
                </a:moveTo>
                <a:lnTo>
                  <a:pt x="229" y="3511"/>
                </a:lnTo>
                <a:lnTo>
                  <a:pt x="229" y="3125"/>
                </a:lnTo>
                <a:lnTo>
                  <a:pt x="634" y="3125"/>
                </a:lnTo>
                <a:lnTo>
                  <a:pt x="634" y="3511"/>
                </a:lnTo>
                <a:close/>
                <a:moveTo>
                  <a:pt x="634" y="2652"/>
                </a:moveTo>
                <a:lnTo>
                  <a:pt x="229" y="2652"/>
                </a:lnTo>
                <a:lnTo>
                  <a:pt x="229" y="2266"/>
                </a:lnTo>
                <a:lnTo>
                  <a:pt x="634" y="2266"/>
                </a:lnTo>
                <a:lnTo>
                  <a:pt x="634" y="2652"/>
                </a:lnTo>
                <a:close/>
                <a:moveTo>
                  <a:pt x="634" y="1792"/>
                </a:moveTo>
                <a:lnTo>
                  <a:pt x="229" y="1792"/>
                </a:lnTo>
                <a:lnTo>
                  <a:pt x="229" y="1406"/>
                </a:lnTo>
                <a:lnTo>
                  <a:pt x="634" y="1406"/>
                </a:lnTo>
                <a:lnTo>
                  <a:pt x="634" y="1792"/>
                </a:lnTo>
                <a:close/>
                <a:moveTo>
                  <a:pt x="634" y="933"/>
                </a:moveTo>
                <a:lnTo>
                  <a:pt x="229" y="933"/>
                </a:lnTo>
                <a:lnTo>
                  <a:pt x="229" y="547"/>
                </a:lnTo>
                <a:lnTo>
                  <a:pt x="634" y="547"/>
                </a:lnTo>
                <a:lnTo>
                  <a:pt x="634" y="933"/>
                </a:lnTo>
                <a:close/>
                <a:moveTo>
                  <a:pt x="1268" y="3511"/>
                </a:moveTo>
                <a:lnTo>
                  <a:pt x="781" y="3511"/>
                </a:lnTo>
                <a:lnTo>
                  <a:pt x="781" y="3125"/>
                </a:lnTo>
                <a:lnTo>
                  <a:pt x="1268" y="3125"/>
                </a:lnTo>
                <a:lnTo>
                  <a:pt x="1268" y="3511"/>
                </a:lnTo>
                <a:close/>
                <a:moveTo>
                  <a:pt x="1268" y="2652"/>
                </a:moveTo>
                <a:lnTo>
                  <a:pt x="781" y="2652"/>
                </a:lnTo>
                <a:lnTo>
                  <a:pt x="781" y="2266"/>
                </a:lnTo>
                <a:lnTo>
                  <a:pt x="1268" y="2266"/>
                </a:lnTo>
                <a:lnTo>
                  <a:pt x="1268" y="2652"/>
                </a:lnTo>
                <a:close/>
                <a:moveTo>
                  <a:pt x="1268" y="1792"/>
                </a:moveTo>
                <a:lnTo>
                  <a:pt x="781" y="1792"/>
                </a:lnTo>
                <a:lnTo>
                  <a:pt x="781" y="1406"/>
                </a:lnTo>
                <a:lnTo>
                  <a:pt x="1268" y="1406"/>
                </a:lnTo>
                <a:lnTo>
                  <a:pt x="1268" y="1792"/>
                </a:lnTo>
                <a:close/>
                <a:moveTo>
                  <a:pt x="1268" y="933"/>
                </a:moveTo>
                <a:lnTo>
                  <a:pt x="781" y="933"/>
                </a:lnTo>
                <a:lnTo>
                  <a:pt x="781" y="547"/>
                </a:lnTo>
                <a:lnTo>
                  <a:pt x="1268" y="547"/>
                </a:lnTo>
                <a:lnTo>
                  <a:pt x="1268" y="933"/>
                </a:lnTo>
                <a:close/>
                <a:moveTo>
                  <a:pt x="1895" y="3511"/>
                </a:moveTo>
                <a:lnTo>
                  <a:pt x="1408" y="3511"/>
                </a:lnTo>
                <a:lnTo>
                  <a:pt x="1408" y="3125"/>
                </a:lnTo>
                <a:lnTo>
                  <a:pt x="1895" y="3125"/>
                </a:lnTo>
                <a:lnTo>
                  <a:pt x="1895" y="3511"/>
                </a:lnTo>
                <a:close/>
                <a:moveTo>
                  <a:pt x="1895" y="2652"/>
                </a:moveTo>
                <a:lnTo>
                  <a:pt x="1408" y="2652"/>
                </a:lnTo>
                <a:lnTo>
                  <a:pt x="1408" y="2266"/>
                </a:lnTo>
                <a:lnTo>
                  <a:pt x="1895" y="2266"/>
                </a:lnTo>
                <a:lnTo>
                  <a:pt x="1895" y="2652"/>
                </a:lnTo>
                <a:close/>
                <a:moveTo>
                  <a:pt x="1895" y="1792"/>
                </a:moveTo>
                <a:lnTo>
                  <a:pt x="1408" y="1792"/>
                </a:lnTo>
                <a:lnTo>
                  <a:pt x="1408" y="1406"/>
                </a:lnTo>
                <a:lnTo>
                  <a:pt x="1895" y="1406"/>
                </a:lnTo>
                <a:lnTo>
                  <a:pt x="1895" y="1792"/>
                </a:lnTo>
                <a:close/>
                <a:moveTo>
                  <a:pt x="1895" y="933"/>
                </a:moveTo>
                <a:lnTo>
                  <a:pt x="1408" y="933"/>
                </a:lnTo>
                <a:lnTo>
                  <a:pt x="1408" y="547"/>
                </a:lnTo>
                <a:lnTo>
                  <a:pt x="1895" y="547"/>
                </a:lnTo>
                <a:lnTo>
                  <a:pt x="1895" y="933"/>
                </a:lnTo>
                <a:close/>
                <a:moveTo>
                  <a:pt x="2523" y="3511"/>
                </a:moveTo>
                <a:lnTo>
                  <a:pt x="2036" y="3511"/>
                </a:lnTo>
                <a:lnTo>
                  <a:pt x="2036" y="3125"/>
                </a:lnTo>
                <a:lnTo>
                  <a:pt x="2523" y="3125"/>
                </a:lnTo>
                <a:lnTo>
                  <a:pt x="2523" y="3511"/>
                </a:lnTo>
                <a:close/>
                <a:moveTo>
                  <a:pt x="2523" y="2652"/>
                </a:moveTo>
                <a:lnTo>
                  <a:pt x="2036" y="2652"/>
                </a:lnTo>
                <a:lnTo>
                  <a:pt x="2036" y="2266"/>
                </a:lnTo>
                <a:lnTo>
                  <a:pt x="2523" y="2266"/>
                </a:lnTo>
                <a:lnTo>
                  <a:pt x="2523" y="2652"/>
                </a:lnTo>
                <a:close/>
                <a:moveTo>
                  <a:pt x="2523" y="1792"/>
                </a:moveTo>
                <a:lnTo>
                  <a:pt x="2036" y="1792"/>
                </a:lnTo>
                <a:lnTo>
                  <a:pt x="2036" y="1406"/>
                </a:lnTo>
                <a:lnTo>
                  <a:pt x="2523" y="1406"/>
                </a:lnTo>
                <a:lnTo>
                  <a:pt x="2523" y="1792"/>
                </a:lnTo>
                <a:close/>
                <a:moveTo>
                  <a:pt x="2523" y="933"/>
                </a:moveTo>
                <a:lnTo>
                  <a:pt x="2036" y="933"/>
                </a:lnTo>
                <a:lnTo>
                  <a:pt x="2036" y="547"/>
                </a:lnTo>
                <a:lnTo>
                  <a:pt x="2523" y="547"/>
                </a:lnTo>
                <a:lnTo>
                  <a:pt x="2523" y="933"/>
                </a:lnTo>
                <a:close/>
                <a:moveTo>
                  <a:pt x="3150" y="3511"/>
                </a:moveTo>
                <a:lnTo>
                  <a:pt x="2663" y="3511"/>
                </a:lnTo>
                <a:lnTo>
                  <a:pt x="2663" y="3125"/>
                </a:lnTo>
                <a:lnTo>
                  <a:pt x="3150" y="3125"/>
                </a:lnTo>
                <a:lnTo>
                  <a:pt x="3150" y="3511"/>
                </a:lnTo>
                <a:close/>
                <a:moveTo>
                  <a:pt x="3150" y="2652"/>
                </a:moveTo>
                <a:lnTo>
                  <a:pt x="2663" y="2652"/>
                </a:lnTo>
                <a:lnTo>
                  <a:pt x="2663" y="2266"/>
                </a:lnTo>
                <a:lnTo>
                  <a:pt x="3150" y="2266"/>
                </a:lnTo>
                <a:lnTo>
                  <a:pt x="3150" y="2652"/>
                </a:lnTo>
                <a:close/>
                <a:moveTo>
                  <a:pt x="3150" y="1792"/>
                </a:moveTo>
                <a:lnTo>
                  <a:pt x="2663" y="1792"/>
                </a:lnTo>
                <a:lnTo>
                  <a:pt x="2663" y="1406"/>
                </a:lnTo>
                <a:lnTo>
                  <a:pt x="3150" y="1406"/>
                </a:lnTo>
                <a:lnTo>
                  <a:pt x="3150" y="1792"/>
                </a:lnTo>
                <a:close/>
                <a:moveTo>
                  <a:pt x="3150" y="933"/>
                </a:moveTo>
                <a:lnTo>
                  <a:pt x="2663" y="933"/>
                </a:lnTo>
                <a:lnTo>
                  <a:pt x="2663" y="547"/>
                </a:lnTo>
                <a:lnTo>
                  <a:pt x="3150" y="547"/>
                </a:lnTo>
                <a:lnTo>
                  <a:pt x="3150" y="933"/>
                </a:lnTo>
                <a:close/>
                <a:moveTo>
                  <a:pt x="3778" y="3511"/>
                </a:moveTo>
                <a:lnTo>
                  <a:pt x="3290" y="3511"/>
                </a:lnTo>
                <a:lnTo>
                  <a:pt x="3290" y="3125"/>
                </a:lnTo>
                <a:lnTo>
                  <a:pt x="3778" y="3125"/>
                </a:lnTo>
                <a:lnTo>
                  <a:pt x="3778" y="3511"/>
                </a:lnTo>
                <a:close/>
                <a:moveTo>
                  <a:pt x="3778" y="2652"/>
                </a:moveTo>
                <a:lnTo>
                  <a:pt x="3290" y="2652"/>
                </a:lnTo>
                <a:lnTo>
                  <a:pt x="3290" y="2266"/>
                </a:lnTo>
                <a:lnTo>
                  <a:pt x="3778" y="2266"/>
                </a:lnTo>
                <a:lnTo>
                  <a:pt x="3778" y="2652"/>
                </a:lnTo>
                <a:close/>
                <a:moveTo>
                  <a:pt x="3778" y="1792"/>
                </a:moveTo>
                <a:lnTo>
                  <a:pt x="3290" y="1792"/>
                </a:lnTo>
                <a:lnTo>
                  <a:pt x="3290" y="1406"/>
                </a:lnTo>
                <a:lnTo>
                  <a:pt x="3778" y="1406"/>
                </a:lnTo>
                <a:lnTo>
                  <a:pt x="3778" y="1792"/>
                </a:lnTo>
                <a:close/>
                <a:moveTo>
                  <a:pt x="3778" y="933"/>
                </a:moveTo>
                <a:lnTo>
                  <a:pt x="3290" y="933"/>
                </a:lnTo>
                <a:lnTo>
                  <a:pt x="3290" y="547"/>
                </a:lnTo>
                <a:lnTo>
                  <a:pt x="3778" y="547"/>
                </a:lnTo>
                <a:lnTo>
                  <a:pt x="3778" y="933"/>
                </a:lnTo>
                <a:close/>
                <a:moveTo>
                  <a:pt x="4407" y="3511"/>
                </a:moveTo>
                <a:lnTo>
                  <a:pt x="3920" y="3511"/>
                </a:lnTo>
                <a:lnTo>
                  <a:pt x="3920" y="3125"/>
                </a:lnTo>
                <a:lnTo>
                  <a:pt x="4407" y="3125"/>
                </a:lnTo>
                <a:lnTo>
                  <a:pt x="4407" y="3511"/>
                </a:lnTo>
                <a:close/>
                <a:moveTo>
                  <a:pt x="4407" y="2652"/>
                </a:moveTo>
                <a:lnTo>
                  <a:pt x="3920" y="2652"/>
                </a:lnTo>
                <a:lnTo>
                  <a:pt x="3920" y="2266"/>
                </a:lnTo>
                <a:lnTo>
                  <a:pt x="4407" y="2266"/>
                </a:lnTo>
                <a:lnTo>
                  <a:pt x="4407" y="2652"/>
                </a:lnTo>
                <a:close/>
                <a:moveTo>
                  <a:pt x="4407" y="1792"/>
                </a:moveTo>
                <a:lnTo>
                  <a:pt x="3920" y="1792"/>
                </a:lnTo>
                <a:lnTo>
                  <a:pt x="3920" y="1406"/>
                </a:lnTo>
                <a:lnTo>
                  <a:pt x="4407" y="1406"/>
                </a:lnTo>
                <a:lnTo>
                  <a:pt x="4407" y="1792"/>
                </a:lnTo>
                <a:close/>
                <a:moveTo>
                  <a:pt x="4407" y="933"/>
                </a:moveTo>
                <a:lnTo>
                  <a:pt x="3920" y="933"/>
                </a:lnTo>
                <a:lnTo>
                  <a:pt x="3920" y="547"/>
                </a:lnTo>
                <a:lnTo>
                  <a:pt x="4407" y="547"/>
                </a:lnTo>
                <a:lnTo>
                  <a:pt x="4407" y="933"/>
                </a:lnTo>
                <a:close/>
              </a:path>
            </a:pathLst>
          </a:custGeom>
          <a:solidFill>
            <a:schemeClr val="bg1">
              <a:lumMod val="75000"/>
            </a:schemeClr>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573" name="グループ化 572">
            <a:extLst>
              <a:ext uri="{FF2B5EF4-FFF2-40B4-BE49-F238E27FC236}">
                <a16:creationId xmlns:a16="http://schemas.microsoft.com/office/drawing/2014/main" id="{818995FD-CDA1-4A23-95E1-2656686DCC47}"/>
              </a:ext>
            </a:extLst>
          </p:cNvPr>
          <p:cNvGrpSpPr/>
          <p:nvPr/>
        </p:nvGrpSpPr>
        <p:grpSpPr>
          <a:xfrm>
            <a:off x="4947349" y="5316776"/>
            <a:ext cx="965436" cy="1059024"/>
            <a:chOff x="4889245" y="4677654"/>
            <a:chExt cx="1242778" cy="1363250"/>
          </a:xfrm>
          <a:solidFill>
            <a:schemeClr val="bg1">
              <a:lumMod val="75000"/>
            </a:schemeClr>
          </a:solidFill>
        </p:grpSpPr>
        <p:sp>
          <p:nvSpPr>
            <p:cNvPr id="574" name="Rectangle 31">
              <a:extLst>
                <a:ext uri="{FF2B5EF4-FFF2-40B4-BE49-F238E27FC236}">
                  <a16:creationId xmlns:a16="http://schemas.microsoft.com/office/drawing/2014/main" id="{7D045AE1-2C31-4401-9DAC-657B44E9EB85}"/>
                </a:ext>
              </a:extLst>
            </p:cNvPr>
            <p:cNvSpPr>
              <a:spLocks noChangeArrowheads="1"/>
            </p:cNvSpPr>
            <p:nvPr/>
          </p:nvSpPr>
          <p:spPr bwMode="auto">
            <a:xfrm>
              <a:off x="5635865" y="5085555"/>
              <a:ext cx="351842" cy="3339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575" name="Rectangle 32">
              <a:extLst>
                <a:ext uri="{FF2B5EF4-FFF2-40B4-BE49-F238E27FC236}">
                  <a16:creationId xmlns:a16="http://schemas.microsoft.com/office/drawing/2014/main" id="{34EE96D2-FA46-4550-9C62-1170A656036C}"/>
                </a:ext>
              </a:extLst>
            </p:cNvPr>
            <p:cNvSpPr>
              <a:spLocks noChangeArrowheads="1"/>
            </p:cNvSpPr>
            <p:nvPr/>
          </p:nvSpPr>
          <p:spPr bwMode="auto">
            <a:xfrm>
              <a:off x="5635865" y="5161888"/>
              <a:ext cx="351842" cy="3339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576" name="Rectangle 33">
              <a:extLst>
                <a:ext uri="{FF2B5EF4-FFF2-40B4-BE49-F238E27FC236}">
                  <a16:creationId xmlns:a16="http://schemas.microsoft.com/office/drawing/2014/main" id="{4BBC9A61-AF1A-4A4B-903C-6FB09DD0EA80}"/>
                </a:ext>
              </a:extLst>
            </p:cNvPr>
            <p:cNvSpPr>
              <a:spLocks noChangeArrowheads="1"/>
            </p:cNvSpPr>
            <p:nvPr/>
          </p:nvSpPr>
          <p:spPr bwMode="auto">
            <a:xfrm>
              <a:off x="5635865" y="5238220"/>
              <a:ext cx="351842" cy="3339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577" name="Rectangle 34">
              <a:extLst>
                <a:ext uri="{FF2B5EF4-FFF2-40B4-BE49-F238E27FC236}">
                  <a16:creationId xmlns:a16="http://schemas.microsoft.com/office/drawing/2014/main" id="{068961AD-0DE7-4B63-9328-71873FACCA0E}"/>
                </a:ext>
              </a:extLst>
            </p:cNvPr>
            <p:cNvSpPr>
              <a:spLocks noChangeArrowheads="1"/>
            </p:cNvSpPr>
            <p:nvPr/>
          </p:nvSpPr>
          <p:spPr bwMode="auto">
            <a:xfrm>
              <a:off x="5635865" y="5313359"/>
              <a:ext cx="351842" cy="3458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578" name="Rectangle 35">
              <a:extLst>
                <a:ext uri="{FF2B5EF4-FFF2-40B4-BE49-F238E27FC236}">
                  <a16:creationId xmlns:a16="http://schemas.microsoft.com/office/drawing/2014/main" id="{61B19D19-55AC-4280-979A-B4FB43DF9749}"/>
                </a:ext>
              </a:extLst>
            </p:cNvPr>
            <p:cNvSpPr>
              <a:spLocks noChangeArrowheads="1"/>
            </p:cNvSpPr>
            <p:nvPr/>
          </p:nvSpPr>
          <p:spPr bwMode="auto">
            <a:xfrm>
              <a:off x="5635865" y="5389692"/>
              <a:ext cx="351842" cy="3339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579" name="Rectangle 36">
              <a:extLst>
                <a:ext uri="{FF2B5EF4-FFF2-40B4-BE49-F238E27FC236}">
                  <a16:creationId xmlns:a16="http://schemas.microsoft.com/office/drawing/2014/main" id="{DE308600-58B0-4E93-BBD3-9F3A970F79A8}"/>
                </a:ext>
              </a:extLst>
            </p:cNvPr>
            <p:cNvSpPr>
              <a:spLocks noChangeArrowheads="1"/>
            </p:cNvSpPr>
            <p:nvPr/>
          </p:nvSpPr>
          <p:spPr bwMode="auto">
            <a:xfrm>
              <a:off x="5635865" y="5466024"/>
              <a:ext cx="351842" cy="3339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580" name="Rectangle 37">
              <a:extLst>
                <a:ext uri="{FF2B5EF4-FFF2-40B4-BE49-F238E27FC236}">
                  <a16:creationId xmlns:a16="http://schemas.microsoft.com/office/drawing/2014/main" id="{857B369A-D719-4219-8AFA-2EF69513F2C7}"/>
                </a:ext>
              </a:extLst>
            </p:cNvPr>
            <p:cNvSpPr>
              <a:spLocks noChangeArrowheads="1"/>
            </p:cNvSpPr>
            <p:nvPr/>
          </p:nvSpPr>
          <p:spPr bwMode="auto">
            <a:xfrm>
              <a:off x="5635865" y="5544742"/>
              <a:ext cx="351842" cy="3101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581" name="Rectangle 38">
              <a:extLst>
                <a:ext uri="{FF2B5EF4-FFF2-40B4-BE49-F238E27FC236}">
                  <a16:creationId xmlns:a16="http://schemas.microsoft.com/office/drawing/2014/main" id="{143BAEA9-1058-4DF2-9DAD-D224C26B6FEC}"/>
                </a:ext>
              </a:extLst>
            </p:cNvPr>
            <p:cNvSpPr>
              <a:spLocks noChangeArrowheads="1"/>
            </p:cNvSpPr>
            <p:nvPr/>
          </p:nvSpPr>
          <p:spPr bwMode="auto">
            <a:xfrm>
              <a:off x="5635865" y="5621075"/>
              <a:ext cx="351842" cy="3101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582" name="Rectangle 39">
              <a:extLst>
                <a:ext uri="{FF2B5EF4-FFF2-40B4-BE49-F238E27FC236}">
                  <a16:creationId xmlns:a16="http://schemas.microsoft.com/office/drawing/2014/main" id="{A04FFF0E-C07B-4D3F-A04F-6D1A1F3D3FCB}"/>
                </a:ext>
              </a:extLst>
            </p:cNvPr>
            <p:cNvSpPr>
              <a:spLocks noChangeArrowheads="1"/>
            </p:cNvSpPr>
            <p:nvPr/>
          </p:nvSpPr>
          <p:spPr bwMode="auto">
            <a:xfrm>
              <a:off x="5635865" y="5696215"/>
              <a:ext cx="351842" cy="3101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583" name="Rectangle 40">
              <a:extLst>
                <a:ext uri="{FF2B5EF4-FFF2-40B4-BE49-F238E27FC236}">
                  <a16:creationId xmlns:a16="http://schemas.microsoft.com/office/drawing/2014/main" id="{79782725-6FB9-41DB-A7E1-513B10D79D93}"/>
                </a:ext>
              </a:extLst>
            </p:cNvPr>
            <p:cNvSpPr>
              <a:spLocks noChangeArrowheads="1"/>
            </p:cNvSpPr>
            <p:nvPr/>
          </p:nvSpPr>
          <p:spPr bwMode="auto">
            <a:xfrm>
              <a:off x="5635865" y="5772547"/>
              <a:ext cx="351842" cy="3101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584" name="Rectangle 41">
              <a:extLst>
                <a:ext uri="{FF2B5EF4-FFF2-40B4-BE49-F238E27FC236}">
                  <a16:creationId xmlns:a16="http://schemas.microsoft.com/office/drawing/2014/main" id="{0E7790A0-1F52-490D-8091-9527C0DEF751}"/>
                </a:ext>
              </a:extLst>
            </p:cNvPr>
            <p:cNvSpPr>
              <a:spLocks noChangeArrowheads="1"/>
            </p:cNvSpPr>
            <p:nvPr/>
          </p:nvSpPr>
          <p:spPr bwMode="auto">
            <a:xfrm>
              <a:off x="5635865" y="5848880"/>
              <a:ext cx="351842" cy="3101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585" name="Rectangle 42">
              <a:extLst>
                <a:ext uri="{FF2B5EF4-FFF2-40B4-BE49-F238E27FC236}">
                  <a16:creationId xmlns:a16="http://schemas.microsoft.com/office/drawing/2014/main" id="{18CEA995-533C-4561-AE29-858A08EDE313}"/>
                </a:ext>
              </a:extLst>
            </p:cNvPr>
            <p:cNvSpPr>
              <a:spLocks noChangeArrowheads="1"/>
            </p:cNvSpPr>
            <p:nvPr/>
          </p:nvSpPr>
          <p:spPr bwMode="auto">
            <a:xfrm>
              <a:off x="5635865" y="5925212"/>
              <a:ext cx="351842" cy="3101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586" name="Freeform 43">
              <a:extLst>
                <a:ext uri="{FF2B5EF4-FFF2-40B4-BE49-F238E27FC236}">
                  <a16:creationId xmlns:a16="http://schemas.microsoft.com/office/drawing/2014/main" id="{71808662-FC31-409E-A6F3-4D23BFFB8B0E}"/>
                </a:ext>
              </a:extLst>
            </p:cNvPr>
            <p:cNvSpPr>
              <a:spLocks noEditPoints="1"/>
            </p:cNvSpPr>
            <p:nvPr/>
          </p:nvSpPr>
          <p:spPr bwMode="auto">
            <a:xfrm>
              <a:off x="5551185" y="5000873"/>
              <a:ext cx="521203" cy="1040029"/>
            </a:xfrm>
            <a:custGeom>
              <a:avLst/>
              <a:gdLst>
                <a:gd name="T0" fmla="*/ 437 w 437"/>
                <a:gd name="T1" fmla="*/ 872 h 872"/>
                <a:gd name="T2" fmla="*/ 0 w 437"/>
                <a:gd name="T3" fmla="*/ 872 h 872"/>
                <a:gd name="T4" fmla="*/ 0 w 437"/>
                <a:gd name="T5" fmla="*/ 0 h 872"/>
                <a:gd name="T6" fmla="*/ 437 w 437"/>
                <a:gd name="T7" fmla="*/ 0 h 872"/>
                <a:gd name="T8" fmla="*/ 437 w 437"/>
                <a:gd name="T9" fmla="*/ 872 h 872"/>
                <a:gd name="T10" fmla="*/ 26 w 437"/>
                <a:gd name="T11" fmla="*/ 846 h 872"/>
                <a:gd name="T12" fmla="*/ 411 w 437"/>
                <a:gd name="T13" fmla="*/ 846 h 872"/>
                <a:gd name="T14" fmla="*/ 411 w 437"/>
                <a:gd name="T15" fmla="*/ 29 h 872"/>
                <a:gd name="T16" fmla="*/ 26 w 437"/>
                <a:gd name="T17" fmla="*/ 29 h 872"/>
                <a:gd name="T18" fmla="*/ 26 w 437"/>
                <a:gd name="T19" fmla="*/ 846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7" h="872">
                  <a:moveTo>
                    <a:pt x="437" y="872"/>
                  </a:moveTo>
                  <a:lnTo>
                    <a:pt x="0" y="872"/>
                  </a:lnTo>
                  <a:lnTo>
                    <a:pt x="0" y="0"/>
                  </a:lnTo>
                  <a:lnTo>
                    <a:pt x="437" y="0"/>
                  </a:lnTo>
                  <a:lnTo>
                    <a:pt x="437" y="872"/>
                  </a:lnTo>
                  <a:close/>
                  <a:moveTo>
                    <a:pt x="26" y="846"/>
                  </a:moveTo>
                  <a:lnTo>
                    <a:pt x="411" y="846"/>
                  </a:lnTo>
                  <a:lnTo>
                    <a:pt x="411" y="29"/>
                  </a:lnTo>
                  <a:lnTo>
                    <a:pt x="26" y="29"/>
                  </a:lnTo>
                  <a:lnTo>
                    <a:pt x="26" y="8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587" name="Freeform 44">
              <a:extLst>
                <a:ext uri="{FF2B5EF4-FFF2-40B4-BE49-F238E27FC236}">
                  <a16:creationId xmlns:a16="http://schemas.microsoft.com/office/drawing/2014/main" id="{E9D33F4D-E1D8-4424-ABA5-1359CF88123A}"/>
                </a:ext>
              </a:extLst>
            </p:cNvPr>
            <p:cNvSpPr>
              <a:spLocks noEditPoints="1"/>
            </p:cNvSpPr>
            <p:nvPr/>
          </p:nvSpPr>
          <p:spPr bwMode="auto">
            <a:xfrm>
              <a:off x="5805227" y="4916192"/>
              <a:ext cx="267161" cy="107343"/>
            </a:xfrm>
            <a:custGeom>
              <a:avLst/>
              <a:gdLst>
                <a:gd name="T0" fmla="*/ 224 w 224"/>
                <a:gd name="T1" fmla="*/ 90 h 90"/>
                <a:gd name="T2" fmla="*/ 0 w 224"/>
                <a:gd name="T3" fmla="*/ 90 h 90"/>
                <a:gd name="T4" fmla="*/ 0 w 224"/>
                <a:gd name="T5" fmla="*/ 0 h 90"/>
                <a:gd name="T6" fmla="*/ 224 w 224"/>
                <a:gd name="T7" fmla="*/ 0 h 90"/>
                <a:gd name="T8" fmla="*/ 224 w 224"/>
                <a:gd name="T9" fmla="*/ 90 h 90"/>
                <a:gd name="T10" fmla="*/ 26 w 224"/>
                <a:gd name="T11" fmla="*/ 64 h 90"/>
                <a:gd name="T12" fmla="*/ 198 w 224"/>
                <a:gd name="T13" fmla="*/ 64 h 90"/>
                <a:gd name="T14" fmla="*/ 198 w 224"/>
                <a:gd name="T15" fmla="*/ 26 h 90"/>
                <a:gd name="T16" fmla="*/ 26 w 224"/>
                <a:gd name="T17" fmla="*/ 26 h 90"/>
                <a:gd name="T18" fmla="*/ 26 w 224"/>
                <a:gd name="T19" fmla="*/ 6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4" h="90">
                  <a:moveTo>
                    <a:pt x="224" y="90"/>
                  </a:moveTo>
                  <a:lnTo>
                    <a:pt x="0" y="90"/>
                  </a:lnTo>
                  <a:lnTo>
                    <a:pt x="0" y="0"/>
                  </a:lnTo>
                  <a:lnTo>
                    <a:pt x="224" y="0"/>
                  </a:lnTo>
                  <a:lnTo>
                    <a:pt x="224" y="90"/>
                  </a:lnTo>
                  <a:close/>
                  <a:moveTo>
                    <a:pt x="26" y="64"/>
                  </a:moveTo>
                  <a:lnTo>
                    <a:pt x="198" y="64"/>
                  </a:lnTo>
                  <a:lnTo>
                    <a:pt x="198" y="26"/>
                  </a:lnTo>
                  <a:lnTo>
                    <a:pt x="26" y="26"/>
                  </a:lnTo>
                  <a:lnTo>
                    <a:pt x="26"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588" name="Rectangle 63">
              <a:extLst>
                <a:ext uri="{FF2B5EF4-FFF2-40B4-BE49-F238E27FC236}">
                  <a16:creationId xmlns:a16="http://schemas.microsoft.com/office/drawing/2014/main" id="{259C7087-2282-4256-9047-52032C25023C}"/>
                </a:ext>
              </a:extLst>
            </p:cNvPr>
            <p:cNvSpPr>
              <a:spLocks noChangeArrowheads="1"/>
            </p:cNvSpPr>
            <p:nvPr/>
          </p:nvSpPr>
          <p:spPr bwMode="auto">
            <a:xfrm>
              <a:off x="5534488" y="4736095"/>
              <a:ext cx="121654" cy="2564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589" name="Rectangle 64">
              <a:extLst>
                <a:ext uri="{FF2B5EF4-FFF2-40B4-BE49-F238E27FC236}">
                  <a16:creationId xmlns:a16="http://schemas.microsoft.com/office/drawing/2014/main" id="{DF3A5D01-2171-4FB7-8F07-DF7C3B32C7DA}"/>
                </a:ext>
              </a:extLst>
            </p:cNvPr>
            <p:cNvSpPr>
              <a:spLocks noChangeArrowheads="1"/>
            </p:cNvSpPr>
            <p:nvPr/>
          </p:nvSpPr>
          <p:spPr bwMode="auto">
            <a:xfrm>
              <a:off x="5639444" y="4835089"/>
              <a:ext cx="145507" cy="1574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590" name="Rectangle 65">
              <a:extLst>
                <a:ext uri="{FF2B5EF4-FFF2-40B4-BE49-F238E27FC236}">
                  <a16:creationId xmlns:a16="http://schemas.microsoft.com/office/drawing/2014/main" id="{28303ED0-A226-45B4-9639-2ADAA1945F61}"/>
                </a:ext>
              </a:extLst>
            </p:cNvPr>
            <p:cNvSpPr>
              <a:spLocks noChangeArrowheads="1"/>
            </p:cNvSpPr>
            <p:nvPr/>
          </p:nvSpPr>
          <p:spPr bwMode="auto">
            <a:xfrm>
              <a:off x="5205307" y="4758757"/>
              <a:ext cx="428174" cy="3101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591" name="Rectangle 66">
              <a:extLst>
                <a:ext uri="{FF2B5EF4-FFF2-40B4-BE49-F238E27FC236}">
                  <a16:creationId xmlns:a16="http://schemas.microsoft.com/office/drawing/2014/main" id="{BBCD760D-1963-4867-B02F-C69DCB11C288}"/>
                </a:ext>
              </a:extLst>
            </p:cNvPr>
            <p:cNvSpPr>
              <a:spLocks noChangeArrowheads="1"/>
            </p:cNvSpPr>
            <p:nvPr/>
          </p:nvSpPr>
          <p:spPr bwMode="auto">
            <a:xfrm>
              <a:off x="5751556" y="4862521"/>
              <a:ext cx="380467" cy="3697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nvGrpSpPr>
            <p:cNvPr id="592" name="グループ化 591">
              <a:extLst>
                <a:ext uri="{FF2B5EF4-FFF2-40B4-BE49-F238E27FC236}">
                  <a16:creationId xmlns:a16="http://schemas.microsoft.com/office/drawing/2014/main" id="{5D9BFC49-474E-4EC0-9F67-9D1A7F2E48D8}"/>
                </a:ext>
              </a:extLst>
            </p:cNvPr>
            <p:cNvGrpSpPr/>
            <p:nvPr/>
          </p:nvGrpSpPr>
          <p:grpSpPr>
            <a:xfrm>
              <a:off x="4998972" y="4677654"/>
              <a:ext cx="541479" cy="1363250"/>
              <a:chOff x="4998972" y="4677654"/>
              <a:chExt cx="541479" cy="1363250"/>
            </a:xfrm>
            <a:grpFill/>
          </p:grpSpPr>
          <p:sp>
            <p:nvSpPr>
              <p:cNvPr id="596" name="Freeform 60">
                <a:extLst>
                  <a:ext uri="{FF2B5EF4-FFF2-40B4-BE49-F238E27FC236}">
                    <a16:creationId xmlns:a16="http://schemas.microsoft.com/office/drawing/2014/main" id="{D09741A9-AC72-44DD-8966-0E220BE68C67}"/>
                  </a:ext>
                </a:extLst>
              </p:cNvPr>
              <p:cNvSpPr>
                <a:spLocks noEditPoints="1"/>
              </p:cNvSpPr>
              <p:nvPr/>
            </p:nvSpPr>
            <p:spPr bwMode="auto">
              <a:xfrm>
                <a:off x="4998972" y="4798115"/>
                <a:ext cx="490194" cy="1242788"/>
              </a:xfrm>
              <a:custGeom>
                <a:avLst/>
                <a:gdLst>
                  <a:gd name="T0" fmla="*/ 411 w 411"/>
                  <a:gd name="T1" fmla="*/ 1042 h 1042"/>
                  <a:gd name="T2" fmla="*/ 0 w 411"/>
                  <a:gd name="T3" fmla="*/ 1042 h 1042"/>
                  <a:gd name="T4" fmla="*/ 0 w 411"/>
                  <a:gd name="T5" fmla="*/ 0 h 1042"/>
                  <a:gd name="T6" fmla="*/ 411 w 411"/>
                  <a:gd name="T7" fmla="*/ 0 h 1042"/>
                  <a:gd name="T8" fmla="*/ 411 w 411"/>
                  <a:gd name="T9" fmla="*/ 1042 h 1042"/>
                  <a:gd name="T10" fmla="*/ 29 w 411"/>
                  <a:gd name="T11" fmla="*/ 1016 h 1042"/>
                  <a:gd name="T12" fmla="*/ 385 w 411"/>
                  <a:gd name="T13" fmla="*/ 1016 h 1042"/>
                  <a:gd name="T14" fmla="*/ 385 w 411"/>
                  <a:gd name="T15" fmla="*/ 28 h 1042"/>
                  <a:gd name="T16" fmla="*/ 29 w 411"/>
                  <a:gd name="T17" fmla="*/ 28 h 1042"/>
                  <a:gd name="T18" fmla="*/ 29 w 411"/>
                  <a:gd name="T19" fmla="*/ 1016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 h="1042">
                    <a:moveTo>
                      <a:pt x="411" y="1042"/>
                    </a:moveTo>
                    <a:lnTo>
                      <a:pt x="0" y="1042"/>
                    </a:lnTo>
                    <a:lnTo>
                      <a:pt x="0" y="0"/>
                    </a:lnTo>
                    <a:lnTo>
                      <a:pt x="411" y="0"/>
                    </a:lnTo>
                    <a:lnTo>
                      <a:pt x="411" y="1042"/>
                    </a:lnTo>
                    <a:close/>
                    <a:moveTo>
                      <a:pt x="29" y="1016"/>
                    </a:moveTo>
                    <a:lnTo>
                      <a:pt x="385" y="1016"/>
                    </a:lnTo>
                    <a:lnTo>
                      <a:pt x="385" y="28"/>
                    </a:lnTo>
                    <a:lnTo>
                      <a:pt x="29" y="28"/>
                    </a:lnTo>
                    <a:lnTo>
                      <a:pt x="29" y="10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597" name="Freeform 61">
                <a:extLst>
                  <a:ext uri="{FF2B5EF4-FFF2-40B4-BE49-F238E27FC236}">
                    <a16:creationId xmlns:a16="http://schemas.microsoft.com/office/drawing/2014/main" id="{EEAB47D8-85AD-40DD-996D-7ED6CC54ED49}"/>
                  </a:ext>
                </a:extLst>
              </p:cNvPr>
              <p:cNvSpPr>
                <a:spLocks noEditPoints="1"/>
              </p:cNvSpPr>
              <p:nvPr/>
            </p:nvSpPr>
            <p:spPr bwMode="auto">
              <a:xfrm>
                <a:off x="4998972" y="4677654"/>
                <a:ext cx="186059" cy="145509"/>
              </a:xfrm>
              <a:custGeom>
                <a:avLst/>
                <a:gdLst>
                  <a:gd name="T0" fmla="*/ 156 w 156"/>
                  <a:gd name="T1" fmla="*/ 122 h 122"/>
                  <a:gd name="T2" fmla="*/ 0 w 156"/>
                  <a:gd name="T3" fmla="*/ 122 h 122"/>
                  <a:gd name="T4" fmla="*/ 0 w 156"/>
                  <a:gd name="T5" fmla="*/ 0 h 122"/>
                  <a:gd name="T6" fmla="*/ 156 w 156"/>
                  <a:gd name="T7" fmla="*/ 0 h 122"/>
                  <a:gd name="T8" fmla="*/ 156 w 156"/>
                  <a:gd name="T9" fmla="*/ 122 h 122"/>
                  <a:gd name="T10" fmla="*/ 29 w 156"/>
                  <a:gd name="T11" fmla="*/ 94 h 122"/>
                  <a:gd name="T12" fmla="*/ 128 w 156"/>
                  <a:gd name="T13" fmla="*/ 94 h 122"/>
                  <a:gd name="T14" fmla="*/ 128 w 156"/>
                  <a:gd name="T15" fmla="*/ 28 h 122"/>
                  <a:gd name="T16" fmla="*/ 29 w 156"/>
                  <a:gd name="T17" fmla="*/ 28 h 122"/>
                  <a:gd name="T18" fmla="*/ 29 w 156"/>
                  <a:gd name="T19"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22">
                    <a:moveTo>
                      <a:pt x="156" y="122"/>
                    </a:moveTo>
                    <a:lnTo>
                      <a:pt x="0" y="122"/>
                    </a:lnTo>
                    <a:lnTo>
                      <a:pt x="0" y="0"/>
                    </a:lnTo>
                    <a:lnTo>
                      <a:pt x="156" y="0"/>
                    </a:lnTo>
                    <a:lnTo>
                      <a:pt x="156" y="122"/>
                    </a:lnTo>
                    <a:close/>
                    <a:moveTo>
                      <a:pt x="29" y="94"/>
                    </a:moveTo>
                    <a:lnTo>
                      <a:pt x="128" y="94"/>
                    </a:lnTo>
                    <a:lnTo>
                      <a:pt x="128" y="28"/>
                    </a:lnTo>
                    <a:lnTo>
                      <a:pt x="29" y="28"/>
                    </a:lnTo>
                    <a:lnTo>
                      <a:pt x="29"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nvGrpSpPr>
              <p:cNvPr id="598" name="グループ化 597">
                <a:extLst>
                  <a:ext uri="{FF2B5EF4-FFF2-40B4-BE49-F238E27FC236}">
                    <a16:creationId xmlns:a16="http://schemas.microsoft.com/office/drawing/2014/main" id="{F23F9C27-0690-4D0E-8A0E-0FFFEC54EAE1}"/>
                  </a:ext>
                </a:extLst>
              </p:cNvPr>
              <p:cNvGrpSpPr/>
              <p:nvPr/>
            </p:nvGrpSpPr>
            <p:grpSpPr>
              <a:xfrm>
                <a:off x="5060992" y="4694351"/>
                <a:ext cx="479459" cy="1346553"/>
                <a:chOff x="5060992" y="4694351"/>
                <a:chExt cx="479459" cy="1346553"/>
              </a:xfrm>
              <a:grpFill/>
            </p:grpSpPr>
            <p:sp>
              <p:nvSpPr>
                <p:cNvPr id="599" name="Rectangle 53">
                  <a:extLst>
                    <a:ext uri="{FF2B5EF4-FFF2-40B4-BE49-F238E27FC236}">
                      <a16:creationId xmlns:a16="http://schemas.microsoft.com/office/drawing/2014/main" id="{8B85986A-1240-4D46-907B-80305EFF089F}"/>
                    </a:ext>
                  </a:extLst>
                </p:cNvPr>
                <p:cNvSpPr>
                  <a:spLocks noChangeArrowheads="1"/>
                </p:cNvSpPr>
                <p:nvPr/>
              </p:nvSpPr>
              <p:spPr bwMode="auto">
                <a:xfrm>
                  <a:off x="5060992" y="4874448"/>
                  <a:ext cx="31010" cy="103645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00" name="Rectangle 54">
                  <a:extLst>
                    <a:ext uri="{FF2B5EF4-FFF2-40B4-BE49-F238E27FC236}">
                      <a16:creationId xmlns:a16="http://schemas.microsoft.com/office/drawing/2014/main" id="{D2414618-44CC-4CE1-BD45-01B85253C5D9}"/>
                    </a:ext>
                  </a:extLst>
                </p:cNvPr>
                <p:cNvSpPr>
                  <a:spLocks noChangeArrowheads="1"/>
                </p:cNvSpPr>
                <p:nvPr/>
              </p:nvSpPr>
              <p:spPr bwMode="auto">
                <a:xfrm>
                  <a:off x="5118240" y="4874448"/>
                  <a:ext cx="31010" cy="103645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01" name="Rectangle 55">
                  <a:extLst>
                    <a:ext uri="{FF2B5EF4-FFF2-40B4-BE49-F238E27FC236}">
                      <a16:creationId xmlns:a16="http://schemas.microsoft.com/office/drawing/2014/main" id="{D35C5647-4E41-4659-AE88-110CC0912977}"/>
                    </a:ext>
                  </a:extLst>
                </p:cNvPr>
                <p:cNvSpPr>
                  <a:spLocks noChangeArrowheads="1"/>
                </p:cNvSpPr>
                <p:nvPr/>
              </p:nvSpPr>
              <p:spPr bwMode="auto">
                <a:xfrm>
                  <a:off x="5174297" y="4874448"/>
                  <a:ext cx="31010" cy="103645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02" name="Rectangle 56">
                  <a:extLst>
                    <a:ext uri="{FF2B5EF4-FFF2-40B4-BE49-F238E27FC236}">
                      <a16:creationId xmlns:a16="http://schemas.microsoft.com/office/drawing/2014/main" id="{FC11A6D4-5927-4503-BC63-D670E6D9BEBD}"/>
                    </a:ext>
                  </a:extLst>
                </p:cNvPr>
                <p:cNvSpPr>
                  <a:spLocks noChangeArrowheads="1"/>
                </p:cNvSpPr>
                <p:nvPr/>
              </p:nvSpPr>
              <p:spPr bwMode="auto">
                <a:xfrm>
                  <a:off x="5230353" y="4874448"/>
                  <a:ext cx="31010" cy="103645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03" name="Rectangle 57">
                  <a:extLst>
                    <a:ext uri="{FF2B5EF4-FFF2-40B4-BE49-F238E27FC236}">
                      <a16:creationId xmlns:a16="http://schemas.microsoft.com/office/drawing/2014/main" id="{EC15E073-480B-421C-8BE9-B0F7DBDA0B34}"/>
                    </a:ext>
                  </a:extLst>
                </p:cNvPr>
                <p:cNvSpPr>
                  <a:spLocks noChangeArrowheads="1"/>
                </p:cNvSpPr>
                <p:nvPr/>
              </p:nvSpPr>
              <p:spPr bwMode="auto">
                <a:xfrm>
                  <a:off x="5286409" y="4874448"/>
                  <a:ext cx="31010" cy="103645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04" name="Rectangle 58">
                  <a:extLst>
                    <a:ext uri="{FF2B5EF4-FFF2-40B4-BE49-F238E27FC236}">
                      <a16:creationId xmlns:a16="http://schemas.microsoft.com/office/drawing/2014/main" id="{54CF9522-9628-4C9F-BA81-94D9E085DF5C}"/>
                    </a:ext>
                  </a:extLst>
                </p:cNvPr>
                <p:cNvSpPr>
                  <a:spLocks noChangeArrowheads="1"/>
                </p:cNvSpPr>
                <p:nvPr/>
              </p:nvSpPr>
              <p:spPr bwMode="auto">
                <a:xfrm>
                  <a:off x="5343658" y="4874448"/>
                  <a:ext cx="29817" cy="103645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05" name="Rectangle 59">
                  <a:extLst>
                    <a:ext uri="{FF2B5EF4-FFF2-40B4-BE49-F238E27FC236}">
                      <a16:creationId xmlns:a16="http://schemas.microsoft.com/office/drawing/2014/main" id="{7A592BA9-7752-4564-A680-A15F5AD193FD}"/>
                    </a:ext>
                  </a:extLst>
                </p:cNvPr>
                <p:cNvSpPr>
                  <a:spLocks noChangeArrowheads="1"/>
                </p:cNvSpPr>
                <p:nvPr/>
              </p:nvSpPr>
              <p:spPr bwMode="auto">
                <a:xfrm>
                  <a:off x="5399714" y="4874448"/>
                  <a:ext cx="31010" cy="103645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06" name="Rectangle 62">
                  <a:extLst>
                    <a:ext uri="{FF2B5EF4-FFF2-40B4-BE49-F238E27FC236}">
                      <a16:creationId xmlns:a16="http://schemas.microsoft.com/office/drawing/2014/main" id="{E7B91D00-CC0F-41ED-9D35-81AAEC7DFAD2}"/>
                    </a:ext>
                  </a:extLst>
                </p:cNvPr>
                <p:cNvSpPr>
                  <a:spLocks noChangeArrowheads="1"/>
                </p:cNvSpPr>
                <p:nvPr/>
              </p:nvSpPr>
              <p:spPr bwMode="auto">
                <a:xfrm>
                  <a:off x="5253014" y="4694351"/>
                  <a:ext cx="223032" cy="954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07" name="Rectangle 67">
                  <a:extLst>
                    <a:ext uri="{FF2B5EF4-FFF2-40B4-BE49-F238E27FC236}">
                      <a16:creationId xmlns:a16="http://schemas.microsoft.com/office/drawing/2014/main" id="{8CC5D10E-401B-4940-8592-24C0D2212933}"/>
                    </a:ext>
                  </a:extLst>
                </p:cNvPr>
                <p:cNvSpPr>
                  <a:spLocks noChangeArrowheads="1"/>
                </p:cNvSpPr>
                <p:nvPr/>
              </p:nvSpPr>
              <p:spPr bwMode="auto">
                <a:xfrm>
                  <a:off x="5505863" y="4781418"/>
                  <a:ext cx="34588" cy="125948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grpSp>
        <p:sp>
          <p:nvSpPr>
            <p:cNvPr id="593" name="Rectangle 68">
              <a:extLst>
                <a:ext uri="{FF2B5EF4-FFF2-40B4-BE49-F238E27FC236}">
                  <a16:creationId xmlns:a16="http://schemas.microsoft.com/office/drawing/2014/main" id="{8E990262-FDBA-4A35-9988-289CF7A600F0}"/>
                </a:ext>
              </a:extLst>
            </p:cNvPr>
            <p:cNvSpPr>
              <a:spLocks noChangeArrowheads="1"/>
            </p:cNvSpPr>
            <p:nvPr/>
          </p:nvSpPr>
          <p:spPr bwMode="auto">
            <a:xfrm>
              <a:off x="6089085" y="4696737"/>
              <a:ext cx="42937" cy="134416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594" name="Rectangle 70">
              <a:extLst>
                <a:ext uri="{FF2B5EF4-FFF2-40B4-BE49-F238E27FC236}">
                  <a16:creationId xmlns:a16="http://schemas.microsoft.com/office/drawing/2014/main" id="{3017FECC-9713-4D61-ADD9-7D4367A01A8F}"/>
                </a:ext>
              </a:extLst>
            </p:cNvPr>
            <p:cNvSpPr>
              <a:spLocks noChangeArrowheads="1"/>
            </p:cNvSpPr>
            <p:nvPr/>
          </p:nvSpPr>
          <p:spPr bwMode="auto">
            <a:xfrm>
              <a:off x="5842200" y="4752793"/>
              <a:ext cx="225418" cy="1216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595" name="Rectangle 71">
              <a:extLst>
                <a:ext uri="{FF2B5EF4-FFF2-40B4-BE49-F238E27FC236}">
                  <a16:creationId xmlns:a16="http://schemas.microsoft.com/office/drawing/2014/main" id="{44652AE3-2B11-41F2-A588-389A9AFE973A}"/>
                </a:ext>
              </a:extLst>
            </p:cNvPr>
            <p:cNvSpPr>
              <a:spLocks noChangeArrowheads="1"/>
            </p:cNvSpPr>
            <p:nvPr/>
          </p:nvSpPr>
          <p:spPr bwMode="auto">
            <a:xfrm>
              <a:off x="4889245" y="4800501"/>
              <a:ext cx="82296" cy="1240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grpSp>
        <p:nvGrpSpPr>
          <p:cNvPr id="1187" name="グループ化 1186">
            <a:extLst>
              <a:ext uri="{FF2B5EF4-FFF2-40B4-BE49-F238E27FC236}">
                <a16:creationId xmlns:a16="http://schemas.microsoft.com/office/drawing/2014/main" id="{FC8C6673-FDAD-43A8-93F6-0DFD8F2D6DD5}"/>
              </a:ext>
            </a:extLst>
          </p:cNvPr>
          <p:cNvGrpSpPr/>
          <p:nvPr/>
        </p:nvGrpSpPr>
        <p:grpSpPr>
          <a:xfrm>
            <a:off x="4530071" y="6113984"/>
            <a:ext cx="621012" cy="256294"/>
            <a:chOff x="-3793786" y="5193989"/>
            <a:chExt cx="1301917" cy="537307"/>
          </a:xfrm>
          <a:solidFill>
            <a:schemeClr val="tx2"/>
          </a:solidFill>
        </p:grpSpPr>
        <p:sp>
          <p:nvSpPr>
            <p:cNvPr id="1188" name="Oval 559">
              <a:extLst>
                <a:ext uri="{FF2B5EF4-FFF2-40B4-BE49-F238E27FC236}">
                  <a16:creationId xmlns:a16="http://schemas.microsoft.com/office/drawing/2014/main" id="{960DD585-18A3-47CC-BC4C-089F51CABDB9}"/>
                </a:ext>
              </a:extLst>
            </p:cNvPr>
            <p:cNvSpPr>
              <a:spLocks noChangeArrowheads="1"/>
            </p:cNvSpPr>
            <p:nvPr/>
          </p:nvSpPr>
          <p:spPr bwMode="auto">
            <a:xfrm>
              <a:off x="-3582574" y="5602764"/>
              <a:ext cx="137456" cy="12853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sp>
          <p:nvSpPr>
            <p:cNvPr id="1189" name="Oval 560">
              <a:extLst>
                <a:ext uri="{FF2B5EF4-FFF2-40B4-BE49-F238E27FC236}">
                  <a16:creationId xmlns:a16="http://schemas.microsoft.com/office/drawing/2014/main" id="{E9B20686-766A-4DCA-AAB1-A7431AFB8B1D}"/>
                </a:ext>
              </a:extLst>
            </p:cNvPr>
            <p:cNvSpPr>
              <a:spLocks noChangeArrowheads="1"/>
            </p:cNvSpPr>
            <p:nvPr/>
          </p:nvSpPr>
          <p:spPr bwMode="auto">
            <a:xfrm>
              <a:off x="-2856182" y="5602764"/>
              <a:ext cx="137456" cy="12853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sp>
          <p:nvSpPr>
            <p:cNvPr id="1190" name="Freeform 561">
              <a:extLst>
                <a:ext uri="{FF2B5EF4-FFF2-40B4-BE49-F238E27FC236}">
                  <a16:creationId xmlns:a16="http://schemas.microsoft.com/office/drawing/2014/main" id="{E096671B-D377-438B-B4D5-A1AE79757D35}"/>
                </a:ext>
              </a:extLst>
            </p:cNvPr>
            <p:cNvSpPr>
              <a:spLocks noEditPoints="1"/>
            </p:cNvSpPr>
            <p:nvPr/>
          </p:nvSpPr>
          <p:spPr bwMode="auto">
            <a:xfrm>
              <a:off x="-3793786" y="5193989"/>
              <a:ext cx="1301917" cy="478308"/>
            </a:xfrm>
            <a:custGeom>
              <a:avLst/>
              <a:gdLst>
                <a:gd name="T0" fmla="*/ 481 w 493"/>
                <a:gd name="T1" fmla="*/ 0 h 192"/>
                <a:gd name="T2" fmla="*/ 25 w 493"/>
                <a:gd name="T3" fmla="*/ 0 h 192"/>
                <a:gd name="T4" fmla="*/ 14 w 493"/>
                <a:gd name="T5" fmla="*/ 12 h 192"/>
                <a:gd name="T6" fmla="*/ 0 w 493"/>
                <a:gd name="T7" fmla="*/ 158 h 192"/>
                <a:gd name="T8" fmla="*/ 1 w 493"/>
                <a:gd name="T9" fmla="*/ 190 h 192"/>
                <a:gd name="T10" fmla="*/ 72 w 493"/>
                <a:gd name="T11" fmla="*/ 190 h 192"/>
                <a:gd name="T12" fmla="*/ 107 w 493"/>
                <a:gd name="T13" fmla="*/ 157 h 192"/>
                <a:gd name="T14" fmla="*/ 141 w 493"/>
                <a:gd name="T15" fmla="*/ 190 h 192"/>
                <a:gd name="T16" fmla="*/ 346 w 493"/>
                <a:gd name="T17" fmla="*/ 191 h 192"/>
                <a:gd name="T18" fmla="*/ 381 w 493"/>
                <a:gd name="T19" fmla="*/ 157 h 192"/>
                <a:gd name="T20" fmla="*/ 415 w 493"/>
                <a:gd name="T21" fmla="*/ 191 h 192"/>
                <a:gd name="T22" fmla="*/ 493 w 493"/>
                <a:gd name="T23" fmla="*/ 192 h 192"/>
                <a:gd name="T24" fmla="*/ 493 w 493"/>
                <a:gd name="T25" fmla="*/ 12 h 192"/>
                <a:gd name="T26" fmla="*/ 481 w 493"/>
                <a:gd name="T27" fmla="*/ 0 h 192"/>
                <a:gd name="T28" fmla="*/ 71 w 493"/>
                <a:gd name="T29" fmla="*/ 165 h 192"/>
                <a:gd name="T30" fmla="*/ 34 w 493"/>
                <a:gd name="T31" fmla="*/ 165 h 192"/>
                <a:gd name="T32" fmla="*/ 34 w 493"/>
                <a:gd name="T33" fmla="*/ 23 h 192"/>
                <a:gd name="T34" fmla="*/ 71 w 493"/>
                <a:gd name="T35" fmla="*/ 23 h 192"/>
                <a:gd name="T36" fmla="*/ 71 w 493"/>
                <a:gd name="T37" fmla="*/ 165 h 192"/>
                <a:gd name="T38" fmla="*/ 145 w 493"/>
                <a:gd name="T39" fmla="*/ 87 h 192"/>
                <a:gd name="T40" fmla="*/ 108 w 493"/>
                <a:gd name="T41" fmla="*/ 87 h 192"/>
                <a:gd name="T42" fmla="*/ 108 w 493"/>
                <a:gd name="T43" fmla="*/ 23 h 192"/>
                <a:gd name="T44" fmla="*/ 145 w 493"/>
                <a:gd name="T45" fmla="*/ 23 h 192"/>
                <a:gd name="T46" fmla="*/ 145 w 493"/>
                <a:gd name="T47" fmla="*/ 87 h 192"/>
                <a:gd name="T48" fmla="*/ 196 w 493"/>
                <a:gd name="T49" fmla="*/ 87 h 192"/>
                <a:gd name="T50" fmla="*/ 159 w 493"/>
                <a:gd name="T51" fmla="*/ 87 h 192"/>
                <a:gd name="T52" fmla="*/ 159 w 493"/>
                <a:gd name="T53" fmla="*/ 23 h 192"/>
                <a:gd name="T54" fmla="*/ 196 w 493"/>
                <a:gd name="T55" fmla="*/ 23 h 192"/>
                <a:gd name="T56" fmla="*/ 196 w 493"/>
                <a:gd name="T57" fmla="*/ 87 h 192"/>
                <a:gd name="T58" fmla="*/ 253 w 493"/>
                <a:gd name="T59" fmla="*/ 168 h 192"/>
                <a:gd name="T60" fmla="*/ 216 w 493"/>
                <a:gd name="T61" fmla="*/ 168 h 192"/>
                <a:gd name="T62" fmla="*/ 216 w 493"/>
                <a:gd name="T63" fmla="*/ 23 h 192"/>
                <a:gd name="T64" fmla="*/ 253 w 493"/>
                <a:gd name="T65" fmla="*/ 23 h 192"/>
                <a:gd name="T66" fmla="*/ 253 w 493"/>
                <a:gd name="T67" fmla="*/ 168 h 192"/>
                <a:gd name="T68" fmla="*/ 298 w 493"/>
                <a:gd name="T69" fmla="*/ 168 h 192"/>
                <a:gd name="T70" fmla="*/ 261 w 493"/>
                <a:gd name="T71" fmla="*/ 168 h 192"/>
                <a:gd name="T72" fmla="*/ 261 w 493"/>
                <a:gd name="T73" fmla="*/ 23 h 192"/>
                <a:gd name="T74" fmla="*/ 298 w 493"/>
                <a:gd name="T75" fmla="*/ 23 h 192"/>
                <a:gd name="T76" fmla="*/ 298 w 493"/>
                <a:gd name="T77" fmla="*/ 168 h 192"/>
                <a:gd name="T78" fmla="*/ 365 w 493"/>
                <a:gd name="T79" fmla="*/ 87 h 192"/>
                <a:gd name="T80" fmla="*/ 328 w 493"/>
                <a:gd name="T81" fmla="*/ 87 h 192"/>
                <a:gd name="T82" fmla="*/ 328 w 493"/>
                <a:gd name="T83" fmla="*/ 23 h 192"/>
                <a:gd name="T84" fmla="*/ 365 w 493"/>
                <a:gd name="T85" fmla="*/ 23 h 192"/>
                <a:gd name="T86" fmla="*/ 365 w 493"/>
                <a:gd name="T87" fmla="*/ 87 h 192"/>
                <a:gd name="T88" fmla="*/ 416 w 493"/>
                <a:gd name="T89" fmla="*/ 87 h 192"/>
                <a:gd name="T90" fmla="*/ 379 w 493"/>
                <a:gd name="T91" fmla="*/ 87 h 192"/>
                <a:gd name="T92" fmla="*/ 379 w 493"/>
                <a:gd name="T93" fmla="*/ 23 h 192"/>
                <a:gd name="T94" fmla="*/ 416 w 493"/>
                <a:gd name="T95" fmla="*/ 23 h 192"/>
                <a:gd name="T96" fmla="*/ 416 w 493"/>
                <a:gd name="T97" fmla="*/ 87 h 192"/>
                <a:gd name="T98" fmla="*/ 466 w 493"/>
                <a:gd name="T99" fmla="*/ 87 h 192"/>
                <a:gd name="T100" fmla="*/ 429 w 493"/>
                <a:gd name="T101" fmla="*/ 87 h 192"/>
                <a:gd name="T102" fmla="*/ 429 w 493"/>
                <a:gd name="T103" fmla="*/ 23 h 192"/>
                <a:gd name="T104" fmla="*/ 466 w 493"/>
                <a:gd name="T105" fmla="*/ 23 h 192"/>
                <a:gd name="T106" fmla="*/ 466 w 493"/>
                <a:gd name="T107" fmla="*/ 8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3" h="192">
                  <a:moveTo>
                    <a:pt x="481" y="0"/>
                  </a:moveTo>
                  <a:cubicBezTo>
                    <a:pt x="25" y="0"/>
                    <a:pt x="25" y="0"/>
                    <a:pt x="25" y="0"/>
                  </a:cubicBezTo>
                  <a:cubicBezTo>
                    <a:pt x="19" y="0"/>
                    <a:pt x="14" y="5"/>
                    <a:pt x="14" y="12"/>
                  </a:cubicBezTo>
                  <a:cubicBezTo>
                    <a:pt x="0" y="158"/>
                    <a:pt x="0" y="158"/>
                    <a:pt x="0" y="158"/>
                  </a:cubicBezTo>
                  <a:cubicBezTo>
                    <a:pt x="1" y="190"/>
                    <a:pt x="1" y="190"/>
                    <a:pt x="1" y="190"/>
                  </a:cubicBezTo>
                  <a:cubicBezTo>
                    <a:pt x="72" y="190"/>
                    <a:pt x="72" y="190"/>
                    <a:pt x="72" y="190"/>
                  </a:cubicBezTo>
                  <a:cubicBezTo>
                    <a:pt x="73" y="172"/>
                    <a:pt x="88" y="157"/>
                    <a:pt x="107" y="157"/>
                  </a:cubicBezTo>
                  <a:cubicBezTo>
                    <a:pt x="125" y="157"/>
                    <a:pt x="140" y="172"/>
                    <a:pt x="141" y="190"/>
                  </a:cubicBezTo>
                  <a:cubicBezTo>
                    <a:pt x="346" y="191"/>
                    <a:pt x="346" y="191"/>
                    <a:pt x="346" y="191"/>
                  </a:cubicBezTo>
                  <a:cubicBezTo>
                    <a:pt x="346" y="172"/>
                    <a:pt x="362" y="157"/>
                    <a:pt x="381" y="157"/>
                  </a:cubicBezTo>
                  <a:cubicBezTo>
                    <a:pt x="400" y="157"/>
                    <a:pt x="415" y="172"/>
                    <a:pt x="415" y="191"/>
                  </a:cubicBezTo>
                  <a:cubicBezTo>
                    <a:pt x="493" y="192"/>
                    <a:pt x="493" y="192"/>
                    <a:pt x="493" y="192"/>
                  </a:cubicBezTo>
                  <a:cubicBezTo>
                    <a:pt x="493" y="12"/>
                    <a:pt x="493" y="12"/>
                    <a:pt x="493" y="12"/>
                  </a:cubicBezTo>
                  <a:cubicBezTo>
                    <a:pt x="493" y="5"/>
                    <a:pt x="488" y="0"/>
                    <a:pt x="481" y="0"/>
                  </a:cubicBezTo>
                  <a:close/>
                  <a:moveTo>
                    <a:pt x="71" y="165"/>
                  </a:moveTo>
                  <a:cubicBezTo>
                    <a:pt x="34" y="165"/>
                    <a:pt x="34" y="165"/>
                    <a:pt x="34" y="165"/>
                  </a:cubicBezTo>
                  <a:cubicBezTo>
                    <a:pt x="34" y="23"/>
                    <a:pt x="34" y="23"/>
                    <a:pt x="34" y="23"/>
                  </a:cubicBezTo>
                  <a:cubicBezTo>
                    <a:pt x="71" y="23"/>
                    <a:pt x="71" y="23"/>
                    <a:pt x="71" y="23"/>
                  </a:cubicBezTo>
                  <a:lnTo>
                    <a:pt x="71" y="165"/>
                  </a:lnTo>
                  <a:close/>
                  <a:moveTo>
                    <a:pt x="145" y="87"/>
                  </a:moveTo>
                  <a:cubicBezTo>
                    <a:pt x="108" y="87"/>
                    <a:pt x="108" y="87"/>
                    <a:pt x="108" y="87"/>
                  </a:cubicBezTo>
                  <a:cubicBezTo>
                    <a:pt x="108" y="23"/>
                    <a:pt x="108" y="23"/>
                    <a:pt x="108" y="23"/>
                  </a:cubicBezTo>
                  <a:cubicBezTo>
                    <a:pt x="145" y="23"/>
                    <a:pt x="145" y="23"/>
                    <a:pt x="145" y="23"/>
                  </a:cubicBezTo>
                  <a:lnTo>
                    <a:pt x="145" y="87"/>
                  </a:lnTo>
                  <a:close/>
                  <a:moveTo>
                    <a:pt x="196" y="87"/>
                  </a:moveTo>
                  <a:cubicBezTo>
                    <a:pt x="159" y="87"/>
                    <a:pt x="159" y="87"/>
                    <a:pt x="159" y="87"/>
                  </a:cubicBezTo>
                  <a:cubicBezTo>
                    <a:pt x="159" y="23"/>
                    <a:pt x="159" y="23"/>
                    <a:pt x="159" y="23"/>
                  </a:cubicBezTo>
                  <a:cubicBezTo>
                    <a:pt x="196" y="23"/>
                    <a:pt x="196" y="23"/>
                    <a:pt x="196" y="23"/>
                  </a:cubicBezTo>
                  <a:lnTo>
                    <a:pt x="196" y="87"/>
                  </a:lnTo>
                  <a:close/>
                  <a:moveTo>
                    <a:pt x="253" y="168"/>
                  </a:moveTo>
                  <a:cubicBezTo>
                    <a:pt x="216" y="168"/>
                    <a:pt x="216" y="168"/>
                    <a:pt x="216" y="168"/>
                  </a:cubicBezTo>
                  <a:cubicBezTo>
                    <a:pt x="216" y="23"/>
                    <a:pt x="216" y="23"/>
                    <a:pt x="216" y="23"/>
                  </a:cubicBezTo>
                  <a:cubicBezTo>
                    <a:pt x="253" y="23"/>
                    <a:pt x="253" y="23"/>
                    <a:pt x="253" y="23"/>
                  </a:cubicBezTo>
                  <a:lnTo>
                    <a:pt x="253" y="168"/>
                  </a:lnTo>
                  <a:close/>
                  <a:moveTo>
                    <a:pt x="298" y="168"/>
                  </a:moveTo>
                  <a:cubicBezTo>
                    <a:pt x="261" y="168"/>
                    <a:pt x="261" y="168"/>
                    <a:pt x="261" y="168"/>
                  </a:cubicBezTo>
                  <a:cubicBezTo>
                    <a:pt x="261" y="23"/>
                    <a:pt x="261" y="23"/>
                    <a:pt x="261" y="23"/>
                  </a:cubicBezTo>
                  <a:cubicBezTo>
                    <a:pt x="298" y="23"/>
                    <a:pt x="298" y="23"/>
                    <a:pt x="298" y="23"/>
                  </a:cubicBezTo>
                  <a:lnTo>
                    <a:pt x="298" y="168"/>
                  </a:lnTo>
                  <a:close/>
                  <a:moveTo>
                    <a:pt x="365" y="87"/>
                  </a:moveTo>
                  <a:cubicBezTo>
                    <a:pt x="328" y="87"/>
                    <a:pt x="328" y="87"/>
                    <a:pt x="328" y="87"/>
                  </a:cubicBezTo>
                  <a:cubicBezTo>
                    <a:pt x="328" y="23"/>
                    <a:pt x="328" y="23"/>
                    <a:pt x="328" y="23"/>
                  </a:cubicBezTo>
                  <a:cubicBezTo>
                    <a:pt x="365" y="23"/>
                    <a:pt x="365" y="23"/>
                    <a:pt x="365" y="23"/>
                  </a:cubicBezTo>
                  <a:lnTo>
                    <a:pt x="365" y="87"/>
                  </a:lnTo>
                  <a:close/>
                  <a:moveTo>
                    <a:pt x="416" y="87"/>
                  </a:moveTo>
                  <a:cubicBezTo>
                    <a:pt x="379" y="87"/>
                    <a:pt x="379" y="87"/>
                    <a:pt x="379" y="87"/>
                  </a:cubicBezTo>
                  <a:cubicBezTo>
                    <a:pt x="379" y="23"/>
                    <a:pt x="379" y="23"/>
                    <a:pt x="379" y="23"/>
                  </a:cubicBezTo>
                  <a:cubicBezTo>
                    <a:pt x="416" y="23"/>
                    <a:pt x="416" y="23"/>
                    <a:pt x="416" y="23"/>
                  </a:cubicBezTo>
                  <a:lnTo>
                    <a:pt x="416" y="87"/>
                  </a:lnTo>
                  <a:close/>
                  <a:moveTo>
                    <a:pt x="466" y="87"/>
                  </a:moveTo>
                  <a:cubicBezTo>
                    <a:pt x="429" y="87"/>
                    <a:pt x="429" y="87"/>
                    <a:pt x="429" y="87"/>
                  </a:cubicBezTo>
                  <a:cubicBezTo>
                    <a:pt x="429" y="23"/>
                    <a:pt x="429" y="23"/>
                    <a:pt x="429" y="23"/>
                  </a:cubicBezTo>
                  <a:cubicBezTo>
                    <a:pt x="466" y="23"/>
                    <a:pt x="466" y="23"/>
                    <a:pt x="466" y="23"/>
                  </a:cubicBezTo>
                  <a:lnTo>
                    <a:pt x="466"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grpSp>
      <p:grpSp>
        <p:nvGrpSpPr>
          <p:cNvPr id="609" name="Group 45">
            <a:extLst>
              <a:ext uri="{FF2B5EF4-FFF2-40B4-BE49-F238E27FC236}">
                <a16:creationId xmlns:a16="http://schemas.microsoft.com/office/drawing/2014/main" id="{AFA19C5A-78C9-4FF8-9493-FA35CC445760}"/>
              </a:ext>
            </a:extLst>
          </p:cNvPr>
          <p:cNvGrpSpPr>
            <a:grpSpLocks noChangeAspect="1"/>
          </p:cNvGrpSpPr>
          <p:nvPr/>
        </p:nvGrpSpPr>
        <p:grpSpPr bwMode="auto">
          <a:xfrm>
            <a:off x="4666441" y="1027105"/>
            <a:ext cx="802125" cy="550028"/>
            <a:chOff x="3088" y="2188"/>
            <a:chExt cx="560" cy="384"/>
          </a:xfrm>
        </p:grpSpPr>
        <p:sp>
          <p:nvSpPr>
            <p:cNvPr id="610" name="Freeform 46">
              <a:extLst>
                <a:ext uri="{FF2B5EF4-FFF2-40B4-BE49-F238E27FC236}">
                  <a16:creationId xmlns:a16="http://schemas.microsoft.com/office/drawing/2014/main" id="{E72FA75D-945F-4B9E-BB49-CC8D55501DF0}"/>
                </a:ext>
              </a:extLst>
            </p:cNvPr>
            <p:cNvSpPr>
              <a:spLocks/>
            </p:cNvSpPr>
            <p:nvPr/>
          </p:nvSpPr>
          <p:spPr bwMode="auto">
            <a:xfrm>
              <a:off x="3542" y="2469"/>
              <a:ext cx="37" cy="103"/>
            </a:xfrm>
            <a:custGeom>
              <a:avLst/>
              <a:gdLst>
                <a:gd name="T0" fmla="*/ 32 w 32"/>
                <a:gd name="T1" fmla="*/ 9 h 88"/>
                <a:gd name="T2" fmla="*/ 28 w 32"/>
                <a:gd name="T3" fmla="*/ 8 h 88"/>
                <a:gd name="T4" fmla="*/ 20 w 32"/>
                <a:gd name="T5" fmla="*/ 18 h 88"/>
                <a:gd name="T6" fmla="*/ 19 w 32"/>
                <a:gd name="T7" fmla="*/ 0 h 88"/>
                <a:gd name="T8" fmla="*/ 15 w 32"/>
                <a:gd name="T9" fmla="*/ 0 h 88"/>
                <a:gd name="T10" fmla="*/ 11 w 32"/>
                <a:gd name="T11" fmla="*/ 21 h 88"/>
                <a:gd name="T12" fmla="*/ 5 w 32"/>
                <a:gd name="T13" fmla="*/ 4 h 88"/>
                <a:gd name="T14" fmla="*/ 0 w 32"/>
                <a:gd name="T15" fmla="*/ 7 h 88"/>
                <a:gd name="T16" fmla="*/ 8 w 32"/>
                <a:gd name="T17" fmla="*/ 28 h 88"/>
                <a:gd name="T18" fmla="*/ 10 w 32"/>
                <a:gd name="T19" fmla="*/ 46 h 88"/>
                <a:gd name="T20" fmla="*/ 10 w 32"/>
                <a:gd name="T21" fmla="*/ 52 h 88"/>
                <a:gd name="T22" fmla="*/ 9 w 32"/>
                <a:gd name="T23" fmla="*/ 88 h 88"/>
                <a:gd name="T24" fmla="*/ 23 w 32"/>
                <a:gd name="T25" fmla="*/ 88 h 88"/>
                <a:gd name="T26" fmla="*/ 21 w 32"/>
                <a:gd name="T27" fmla="*/ 45 h 88"/>
                <a:gd name="T28" fmla="*/ 23 w 32"/>
                <a:gd name="T29" fmla="*/ 32 h 88"/>
                <a:gd name="T30" fmla="*/ 32 w 32"/>
                <a:gd name="T3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88">
                  <a:moveTo>
                    <a:pt x="32" y="9"/>
                  </a:moveTo>
                  <a:cubicBezTo>
                    <a:pt x="28" y="8"/>
                    <a:pt x="28" y="8"/>
                    <a:pt x="28" y="8"/>
                  </a:cubicBezTo>
                  <a:cubicBezTo>
                    <a:pt x="20" y="20"/>
                    <a:pt x="21" y="26"/>
                    <a:pt x="20" y="18"/>
                  </a:cubicBezTo>
                  <a:cubicBezTo>
                    <a:pt x="19" y="11"/>
                    <a:pt x="19" y="0"/>
                    <a:pt x="19" y="0"/>
                  </a:cubicBezTo>
                  <a:cubicBezTo>
                    <a:pt x="15" y="0"/>
                    <a:pt x="15" y="0"/>
                    <a:pt x="15" y="0"/>
                  </a:cubicBezTo>
                  <a:cubicBezTo>
                    <a:pt x="13" y="18"/>
                    <a:pt x="13" y="23"/>
                    <a:pt x="11" y="21"/>
                  </a:cubicBezTo>
                  <a:cubicBezTo>
                    <a:pt x="10" y="19"/>
                    <a:pt x="5" y="4"/>
                    <a:pt x="5" y="4"/>
                  </a:cubicBezTo>
                  <a:cubicBezTo>
                    <a:pt x="0" y="7"/>
                    <a:pt x="0" y="7"/>
                    <a:pt x="0" y="7"/>
                  </a:cubicBezTo>
                  <a:cubicBezTo>
                    <a:pt x="8" y="28"/>
                    <a:pt x="8" y="28"/>
                    <a:pt x="8" y="28"/>
                  </a:cubicBezTo>
                  <a:cubicBezTo>
                    <a:pt x="10" y="37"/>
                    <a:pt x="10" y="42"/>
                    <a:pt x="10" y="46"/>
                  </a:cubicBezTo>
                  <a:cubicBezTo>
                    <a:pt x="10" y="48"/>
                    <a:pt x="10" y="50"/>
                    <a:pt x="10" y="52"/>
                  </a:cubicBezTo>
                  <a:cubicBezTo>
                    <a:pt x="9" y="64"/>
                    <a:pt x="9" y="88"/>
                    <a:pt x="9" y="88"/>
                  </a:cubicBezTo>
                  <a:cubicBezTo>
                    <a:pt x="23" y="88"/>
                    <a:pt x="23" y="88"/>
                    <a:pt x="23" y="88"/>
                  </a:cubicBezTo>
                  <a:cubicBezTo>
                    <a:pt x="22" y="82"/>
                    <a:pt x="21" y="60"/>
                    <a:pt x="21" y="45"/>
                  </a:cubicBezTo>
                  <a:cubicBezTo>
                    <a:pt x="21" y="39"/>
                    <a:pt x="22" y="34"/>
                    <a:pt x="23" y="32"/>
                  </a:cubicBezTo>
                  <a:cubicBezTo>
                    <a:pt x="27" y="20"/>
                    <a:pt x="32" y="9"/>
                    <a:pt x="32" y="9"/>
                  </a:cubicBezTo>
                  <a:close/>
                </a:path>
              </a:pathLst>
            </a:custGeom>
            <a:solidFill>
              <a:srgbClr val="605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11" name="Freeform 47">
              <a:extLst>
                <a:ext uri="{FF2B5EF4-FFF2-40B4-BE49-F238E27FC236}">
                  <a16:creationId xmlns:a16="http://schemas.microsoft.com/office/drawing/2014/main" id="{5EA9022F-23D6-47A1-B601-7DA152FF9B9E}"/>
                </a:ext>
              </a:extLst>
            </p:cNvPr>
            <p:cNvSpPr>
              <a:spLocks/>
            </p:cNvSpPr>
            <p:nvPr/>
          </p:nvSpPr>
          <p:spPr bwMode="auto">
            <a:xfrm>
              <a:off x="3528" y="2410"/>
              <a:ext cx="120" cy="133"/>
            </a:xfrm>
            <a:custGeom>
              <a:avLst/>
              <a:gdLst>
                <a:gd name="T0" fmla="*/ 92 w 103"/>
                <a:gd name="T1" fmla="*/ 57 h 114"/>
                <a:gd name="T2" fmla="*/ 93 w 103"/>
                <a:gd name="T3" fmla="*/ 53 h 114"/>
                <a:gd name="T4" fmla="*/ 81 w 103"/>
                <a:gd name="T5" fmla="*/ 44 h 114"/>
                <a:gd name="T6" fmla="*/ 81 w 103"/>
                <a:gd name="T7" fmla="*/ 44 h 114"/>
                <a:gd name="T8" fmla="*/ 71 w 103"/>
                <a:gd name="T9" fmla="*/ 36 h 114"/>
                <a:gd name="T10" fmla="*/ 62 w 103"/>
                <a:gd name="T11" fmla="*/ 44 h 114"/>
                <a:gd name="T12" fmla="*/ 57 w 103"/>
                <a:gd name="T13" fmla="*/ 45 h 114"/>
                <a:gd name="T14" fmla="*/ 55 w 103"/>
                <a:gd name="T15" fmla="*/ 43 h 114"/>
                <a:gd name="T16" fmla="*/ 60 w 103"/>
                <a:gd name="T17" fmla="*/ 32 h 114"/>
                <a:gd name="T18" fmla="*/ 41 w 103"/>
                <a:gd name="T19" fmla="*/ 15 h 114"/>
                <a:gd name="T20" fmla="*/ 41 w 103"/>
                <a:gd name="T21" fmla="*/ 14 h 114"/>
                <a:gd name="T22" fmla="*/ 25 w 103"/>
                <a:gd name="T23" fmla="*/ 0 h 114"/>
                <a:gd name="T24" fmla="*/ 9 w 103"/>
                <a:gd name="T25" fmla="*/ 14 h 114"/>
                <a:gd name="T26" fmla="*/ 0 w 103"/>
                <a:gd name="T27" fmla="*/ 17 h 114"/>
                <a:gd name="T28" fmla="*/ 0 w 103"/>
                <a:gd name="T29" fmla="*/ 70 h 114"/>
                <a:gd name="T30" fmla="*/ 4 w 103"/>
                <a:gd name="T31" fmla="*/ 73 h 114"/>
                <a:gd name="T32" fmla="*/ 3 w 103"/>
                <a:gd name="T33" fmla="*/ 77 h 114"/>
                <a:gd name="T34" fmla="*/ 14 w 103"/>
                <a:gd name="T35" fmla="*/ 89 h 114"/>
                <a:gd name="T36" fmla="*/ 14 w 103"/>
                <a:gd name="T37" fmla="*/ 89 h 114"/>
                <a:gd name="T38" fmla="*/ 22 w 103"/>
                <a:gd name="T39" fmla="*/ 97 h 114"/>
                <a:gd name="T40" fmla="*/ 20 w 103"/>
                <a:gd name="T41" fmla="*/ 79 h 114"/>
                <a:gd name="T42" fmla="*/ 12 w 103"/>
                <a:gd name="T43" fmla="*/ 58 h 114"/>
                <a:gd name="T44" fmla="*/ 17 w 103"/>
                <a:gd name="T45" fmla="*/ 55 h 114"/>
                <a:gd name="T46" fmla="*/ 23 w 103"/>
                <a:gd name="T47" fmla="*/ 72 h 114"/>
                <a:gd name="T48" fmla="*/ 27 w 103"/>
                <a:gd name="T49" fmla="*/ 51 h 114"/>
                <a:gd name="T50" fmla="*/ 31 w 103"/>
                <a:gd name="T51" fmla="*/ 51 h 114"/>
                <a:gd name="T52" fmla="*/ 32 w 103"/>
                <a:gd name="T53" fmla="*/ 69 h 114"/>
                <a:gd name="T54" fmla="*/ 40 w 103"/>
                <a:gd name="T55" fmla="*/ 59 h 114"/>
                <a:gd name="T56" fmla="*/ 44 w 103"/>
                <a:gd name="T57" fmla="*/ 60 h 114"/>
                <a:gd name="T58" fmla="*/ 35 w 103"/>
                <a:gd name="T59" fmla="*/ 83 h 114"/>
                <a:gd name="T60" fmla="*/ 33 w 103"/>
                <a:gd name="T61" fmla="*/ 96 h 114"/>
                <a:gd name="T62" fmla="*/ 42 w 103"/>
                <a:gd name="T63" fmla="*/ 93 h 114"/>
                <a:gd name="T64" fmla="*/ 58 w 103"/>
                <a:gd name="T65" fmla="*/ 104 h 114"/>
                <a:gd name="T66" fmla="*/ 58 w 103"/>
                <a:gd name="T67" fmla="*/ 105 h 114"/>
                <a:gd name="T68" fmla="*/ 69 w 103"/>
                <a:gd name="T69" fmla="*/ 114 h 114"/>
                <a:gd name="T70" fmla="*/ 67 w 103"/>
                <a:gd name="T71" fmla="*/ 100 h 114"/>
                <a:gd name="T72" fmla="*/ 61 w 103"/>
                <a:gd name="T73" fmla="*/ 84 h 114"/>
                <a:gd name="T74" fmla="*/ 65 w 103"/>
                <a:gd name="T75" fmla="*/ 82 h 114"/>
                <a:gd name="T76" fmla="*/ 69 w 103"/>
                <a:gd name="T77" fmla="*/ 94 h 114"/>
                <a:gd name="T78" fmla="*/ 72 w 103"/>
                <a:gd name="T79" fmla="*/ 79 h 114"/>
                <a:gd name="T80" fmla="*/ 75 w 103"/>
                <a:gd name="T81" fmla="*/ 79 h 114"/>
                <a:gd name="T82" fmla="*/ 76 w 103"/>
                <a:gd name="T83" fmla="*/ 92 h 114"/>
                <a:gd name="T84" fmla="*/ 82 w 103"/>
                <a:gd name="T85" fmla="*/ 85 h 114"/>
                <a:gd name="T86" fmla="*/ 85 w 103"/>
                <a:gd name="T87" fmla="*/ 86 h 114"/>
                <a:gd name="T88" fmla="*/ 78 w 103"/>
                <a:gd name="T89" fmla="*/ 102 h 114"/>
                <a:gd name="T90" fmla="*/ 77 w 103"/>
                <a:gd name="T91" fmla="*/ 113 h 114"/>
                <a:gd name="T92" fmla="*/ 86 w 103"/>
                <a:gd name="T93" fmla="*/ 103 h 114"/>
                <a:gd name="T94" fmla="*/ 101 w 103"/>
                <a:gd name="T95" fmla="*/ 89 h 114"/>
                <a:gd name="T96" fmla="*/ 98 w 103"/>
                <a:gd name="T97" fmla="*/ 81 h 114"/>
                <a:gd name="T98" fmla="*/ 102 w 103"/>
                <a:gd name="T99" fmla="*/ 71 h 114"/>
                <a:gd name="T100" fmla="*/ 92 w 103"/>
                <a:gd name="T10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3" h="114">
                  <a:moveTo>
                    <a:pt x="92" y="57"/>
                  </a:moveTo>
                  <a:cubicBezTo>
                    <a:pt x="93" y="56"/>
                    <a:pt x="93" y="54"/>
                    <a:pt x="93" y="53"/>
                  </a:cubicBezTo>
                  <a:cubicBezTo>
                    <a:pt x="93" y="48"/>
                    <a:pt x="88" y="45"/>
                    <a:pt x="81" y="44"/>
                  </a:cubicBezTo>
                  <a:cubicBezTo>
                    <a:pt x="81" y="44"/>
                    <a:pt x="81" y="44"/>
                    <a:pt x="81" y="44"/>
                  </a:cubicBezTo>
                  <a:cubicBezTo>
                    <a:pt x="81" y="39"/>
                    <a:pt x="77" y="36"/>
                    <a:pt x="71" y="36"/>
                  </a:cubicBezTo>
                  <a:cubicBezTo>
                    <a:pt x="66" y="36"/>
                    <a:pt x="62" y="40"/>
                    <a:pt x="62" y="44"/>
                  </a:cubicBezTo>
                  <a:cubicBezTo>
                    <a:pt x="60" y="44"/>
                    <a:pt x="58" y="44"/>
                    <a:pt x="57" y="45"/>
                  </a:cubicBezTo>
                  <a:cubicBezTo>
                    <a:pt x="56" y="44"/>
                    <a:pt x="56" y="43"/>
                    <a:pt x="55" y="43"/>
                  </a:cubicBezTo>
                  <a:cubicBezTo>
                    <a:pt x="58" y="40"/>
                    <a:pt x="60" y="36"/>
                    <a:pt x="60" y="32"/>
                  </a:cubicBezTo>
                  <a:cubicBezTo>
                    <a:pt x="60" y="23"/>
                    <a:pt x="52" y="16"/>
                    <a:pt x="41" y="15"/>
                  </a:cubicBezTo>
                  <a:cubicBezTo>
                    <a:pt x="41" y="14"/>
                    <a:pt x="41" y="14"/>
                    <a:pt x="41" y="14"/>
                  </a:cubicBezTo>
                  <a:cubicBezTo>
                    <a:pt x="41" y="7"/>
                    <a:pt x="34" y="0"/>
                    <a:pt x="25" y="0"/>
                  </a:cubicBezTo>
                  <a:cubicBezTo>
                    <a:pt x="16" y="0"/>
                    <a:pt x="9" y="7"/>
                    <a:pt x="9" y="14"/>
                  </a:cubicBezTo>
                  <a:cubicBezTo>
                    <a:pt x="5" y="14"/>
                    <a:pt x="2" y="15"/>
                    <a:pt x="0" y="17"/>
                  </a:cubicBezTo>
                  <a:cubicBezTo>
                    <a:pt x="0" y="70"/>
                    <a:pt x="0" y="70"/>
                    <a:pt x="0" y="70"/>
                  </a:cubicBezTo>
                  <a:cubicBezTo>
                    <a:pt x="1" y="71"/>
                    <a:pt x="2" y="72"/>
                    <a:pt x="4" y="73"/>
                  </a:cubicBezTo>
                  <a:cubicBezTo>
                    <a:pt x="3" y="74"/>
                    <a:pt x="3" y="76"/>
                    <a:pt x="3" y="77"/>
                  </a:cubicBezTo>
                  <a:cubicBezTo>
                    <a:pt x="3" y="83"/>
                    <a:pt x="6" y="88"/>
                    <a:pt x="14" y="89"/>
                  </a:cubicBezTo>
                  <a:cubicBezTo>
                    <a:pt x="14" y="89"/>
                    <a:pt x="14" y="89"/>
                    <a:pt x="14" y="89"/>
                  </a:cubicBezTo>
                  <a:cubicBezTo>
                    <a:pt x="14" y="93"/>
                    <a:pt x="19" y="95"/>
                    <a:pt x="22" y="97"/>
                  </a:cubicBezTo>
                  <a:cubicBezTo>
                    <a:pt x="22" y="93"/>
                    <a:pt x="22" y="88"/>
                    <a:pt x="20" y="79"/>
                  </a:cubicBezTo>
                  <a:cubicBezTo>
                    <a:pt x="12" y="58"/>
                    <a:pt x="12" y="58"/>
                    <a:pt x="12" y="58"/>
                  </a:cubicBezTo>
                  <a:cubicBezTo>
                    <a:pt x="17" y="55"/>
                    <a:pt x="17" y="55"/>
                    <a:pt x="17" y="55"/>
                  </a:cubicBezTo>
                  <a:cubicBezTo>
                    <a:pt x="17" y="55"/>
                    <a:pt x="22" y="70"/>
                    <a:pt x="23" y="72"/>
                  </a:cubicBezTo>
                  <a:cubicBezTo>
                    <a:pt x="25" y="74"/>
                    <a:pt x="25" y="69"/>
                    <a:pt x="27" y="51"/>
                  </a:cubicBezTo>
                  <a:cubicBezTo>
                    <a:pt x="31" y="51"/>
                    <a:pt x="31" y="51"/>
                    <a:pt x="31" y="51"/>
                  </a:cubicBezTo>
                  <a:cubicBezTo>
                    <a:pt x="31" y="51"/>
                    <a:pt x="31" y="62"/>
                    <a:pt x="32" y="69"/>
                  </a:cubicBezTo>
                  <a:cubicBezTo>
                    <a:pt x="33" y="77"/>
                    <a:pt x="32" y="71"/>
                    <a:pt x="40" y="59"/>
                  </a:cubicBezTo>
                  <a:cubicBezTo>
                    <a:pt x="44" y="60"/>
                    <a:pt x="44" y="60"/>
                    <a:pt x="44" y="60"/>
                  </a:cubicBezTo>
                  <a:cubicBezTo>
                    <a:pt x="44" y="60"/>
                    <a:pt x="39" y="71"/>
                    <a:pt x="35" y="83"/>
                  </a:cubicBezTo>
                  <a:cubicBezTo>
                    <a:pt x="34" y="85"/>
                    <a:pt x="33" y="90"/>
                    <a:pt x="33" y="96"/>
                  </a:cubicBezTo>
                  <a:cubicBezTo>
                    <a:pt x="36" y="96"/>
                    <a:pt x="40" y="95"/>
                    <a:pt x="42" y="93"/>
                  </a:cubicBezTo>
                  <a:cubicBezTo>
                    <a:pt x="44" y="100"/>
                    <a:pt x="51" y="103"/>
                    <a:pt x="58" y="104"/>
                  </a:cubicBezTo>
                  <a:cubicBezTo>
                    <a:pt x="58" y="104"/>
                    <a:pt x="58" y="104"/>
                    <a:pt x="58" y="105"/>
                  </a:cubicBezTo>
                  <a:cubicBezTo>
                    <a:pt x="60" y="109"/>
                    <a:pt x="63" y="112"/>
                    <a:pt x="69" y="114"/>
                  </a:cubicBezTo>
                  <a:cubicBezTo>
                    <a:pt x="69" y="111"/>
                    <a:pt x="69" y="107"/>
                    <a:pt x="67" y="100"/>
                  </a:cubicBezTo>
                  <a:cubicBezTo>
                    <a:pt x="61" y="84"/>
                    <a:pt x="61" y="84"/>
                    <a:pt x="61" y="84"/>
                  </a:cubicBezTo>
                  <a:cubicBezTo>
                    <a:pt x="65" y="82"/>
                    <a:pt x="65" y="82"/>
                    <a:pt x="65" y="82"/>
                  </a:cubicBezTo>
                  <a:cubicBezTo>
                    <a:pt x="65" y="82"/>
                    <a:pt x="68" y="93"/>
                    <a:pt x="69" y="94"/>
                  </a:cubicBezTo>
                  <a:cubicBezTo>
                    <a:pt x="70" y="96"/>
                    <a:pt x="71" y="93"/>
                    <a:pt x="72" y="79"/>
                  </a:cubicBezTo>
                  <a:cubicBezTo>
                    <a:pt x="75" y="79"/>
                    <a:pt x="75" y="79"/>
                    <a:pt x="75" y="79"/>
                  </a:cubicBezTo>
                  <a:cubicBezTo>
                    <a:pt x="75" y="79"/>
                    <a:pt x="75" y="87"/>
                    <a:pt x="76" y="92"/>
                  </a:cubicBezTo>
                  <a:cubicBezTo>
                    <a:pt x="76" y="98"/>
                    <a:pt x="76" y="94"/>
                    <a:pt x="82" y="85"/>
                  </a:cubicBezTo>
                  <a:cubicBezTo>
                    <a:pt x="85" y="86"/>
                    <a:pt x="85" y="86"/>
                    <a:pt x="85" y="86"/>
                  </a:cubicBezTo>
                  <a:cubicBezTo>
                    <a:pt x="85" y="86"/>
                    <a:pt x="81" y="94"/>
                    <a:pt x="78" y="102"/>
                  </a:cubicBezTo>
                  <a:cubicBezTo>
                    <a:pt x="77" y="104"/>
                    <a:pt x="77" y="108"/>
                    <a:pt x="77" y="113"/>
                  </a:cubicBezTo>
                  <a:cubicBezTo>
                    <a:pt x="82" y="112"/>
                    <a:pt x="84" y="106"/>
                    <a:pt x="86" y="103"/>
                  </a:cubicBezTo>
                  <a:cubicBezTo>
                    <a:pt x="94" y="103"/>
                    <a:pt x="100" y="97"/>
                    <a:pt x="101" y="89"/>
                  </a:cubicBezTo>
                  <a:cubicBezTo>
                    <a:pt x="101" y="86"/>
                    <a:pt x="100" y="83"/>
                    <a:pt x="98" y="81"/>
                  </a:cubicBezTo>
                  <a:cubicBezTo>
                    <a:pt x="101" y="78"/>
                    <a:pt x="102" y="75"/>
                    <a:pt x="102" y="71"/>
                  </a:cubicBezTo>
                  <a:cubicBezTo>
                    <a:pt x="103" y="65"/>
                    <a:pt x="98" y="60"/>
                    <a:pt x="92" y="57"/>
                  </a:cubicBezTo>
                  <a:close/>
                </a:path>
              </a:pathLst>
            </a:custGeom>
            <a:solidFill>
              <a:srgbClr val="688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12" name="Freeform 48">
              <a:extLst>
                <a:ext uri="{FF2B5EF4-FFF2-40B4-BE49-F238E27FC236}">
                  <a16:creationId xmlns:a16="http://schemas.microsoft.com/office/drawing/2014/main" id="{ECE75F31-3524-48B6-A0CE-FD93185D5E44}"/>
                </a:ext>
              </a:extLst>
            </p:cNvPr>
            <p:cNvSpPr>
              <a:spLocks/>
            </p:cNvSpPr>
            <p:nvPr/>
          </p:nvSpPr>
          <p:spPr bwMode="auto">
            <a:xfrm>
              <a:off x="3599" y="2502"/>
              <a:ext cx="28" cy="69"/>
            </a:xfrm>
            <a:custGeom>
              <a:avLst/>
              <a:gdLst>
                <a:gd name="T0" fmla="*/ 24 w 24"/>
                <a:gd name="T1" fmla="*/ 7 h 59"/>
                <a:gd name="T2" fmla="*/ 21 w 24"/>
                <a:gd name="T3" fmla="*/ 6 h 59"/>
                <a:gd name="T4" fmla="*/ 15 w 24"/>
                <a:gd name="T5" fmla="*/ 13 h 59"/>
                <a:gd name="T6" fmla="*/ 14 w 24"/>
                <a:gd name="T7" fmla="*/ 0 h 59"/>
                <a:gd name="T8" fmla="*/ 11 w 24"/>
                <a:gd name="T9" fmla="*/ 0 h 59"/>
                <a:gd name="T10" fmla="*/ 8 w 24"/>
                <a:gd name="T11" fmla="*/ 15 h 59"/>
                <a:gd name="T12" fmla="*/ 4 w 24"/>
                <a:gd name="T13" fmla="*/ 3 h 59"/>
                <a:gd name="T14" fmla="*/ 0 w 24"/>
                <a:gd name="T15" fmla="*/ 5 h 59"/>
                <a:gd name="T16" fmla="*/ 6 w 24"/>
                <a:gd name="T17" fmla="*/ 21 h 59"/>
                <a:gd name="T18" fmla="*/ 8 w 24"/>
                <a:gd name="T19" fmla="*/ 35 h 59"/>
                <a:gd name="T20" fmla="*/ 8 w 24"/>
                <a:gd name="T21" fmla="*/ 38 h 59"/>
                <a:gd name="T22" fmla="*/ 7 w 24"/>
                <a:gd name="T23" fmla="*/ 59 h 59"/>
                <a:gd name="T24" fmla="*/ 17 w 24"/>
                <a:gd name="T25" fmla="*/ 59 h 59"/>
                <a:gd name="T26" fmla="*/ 16 w 24"/>
                <a:gd name="T27" fmla="*/ 34 h 59"/>
                <a:gd name="T28" fmla="*/ 17 w 24"/>
                <a:gd name="T29" fmla="*/ 23 h 59"/>
                <a:gd name="T30" fmla="*/ 24 w 24"/>
                <a:gd name="T31"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59">
                  <a:moveTo>
                    <a:pt x="24" y="7"/>
                  </a:moveTo>
                  <a:cubicBezTo>
                    <a:pt x="21" y="6"/>
                    <a:pt x="21" y="6"/>
                    <a:pt x="21" y="6"/>
                  </a:cubicBezTo>
                  <a:cubicBezTo>
                    <a:pt x="15" y="15"/>
                    <a:pt x="15" y="19"/>
                    <a:pt x="15" y="13"/>
                  </a:cubicBezTo>
                  <a:cubicBezTo>
                    <a:pt x="14" y="8"/>
                    <a:pt x="14" y="0"/>
                    <a:pt x="14" y="0"/>
                  </a:cubicBezTo>
                  <a:cubicBezTo>
                    <a:pt x="11" y="0"/>
                    <a:pt x="11" y="0"/>
                    <a:pt x="11" y="0"/>
                  </a:cubicBezTo>
                  <a:cubicBezTo>
                    <a:pt x="10" y="14"/>
                    <a:pt x="9" y="17"/>
                    <a:pt x="8" y="15"/>
                  </a:cubicBezTo>
                  <a:cubicBezTo>
                    <a:pt x="7" y="14"/>
                    <a:pt x="4" y="3"/>
                    <a:pt x="4" y="3"/>
                  </a:cubicBezTo>
                  <a:cubicBezTo>
                    <a:pt x="0" y="5"/>
                    <a:pt x="0" y="5"/>
                    <a:pt x="0" y="5"/>
                  </a:cubicBezTo>
                  <a:cubicBezTo>
                    <a:pt x="6" y="21"/>
                    <a:pt x="6" y="21"/>
                    <a:pt x="6" y="21"/>
                  </a:cubicBezTo>
                  <a:cubicBezTo>
                    <a:pt x="8" y="28"/>
                    <a:pt x="8" y="32"/>
                    <a:pt x="8" y="35"/>
                  </a:cubicBezTo>
                  <a:cubicBezTo>
                    <a:pt x="8" y="36"/>
                    <a:pt x="8" y="37"/>
                    <a:pt x="8" y="38"/>
                  </a:cubicBezTo>
                  <a:cubicBezTo>
                    <a:pt x="7" y="47"/>
                    <a:pt x="7" y="59"/>
                    <a:pt x="7" y="59"/>
                  </a:cubicBezTo>
                  <a:cubicBezTo>
                    <a:pt x="17" y="59"/>
                    <a:pt x="17" y="59"/>
                    <a:pt x="17" y="59"/>
                  </a:cubicBezTo>
                  <a:cubicBezTo>
                    <a:pt x="16" y="55"/>
                    <a:pt x="16" y="44"/>
                    <a:pt x="16" y="34"/>
                  </a:cubicBezTo>
                  <a:cubicBezTo>
                    <a:pt x="16" y="29"/>
                    <a:pt x="16" y="25"/>
                    <a:pt x="17" y="23"/>
                  </a:cubicBezTo>
                  <a:cubicBezTo>
                    <a:pt x="20" y="15"/>
                    <a:pt x="24" y="7"/>
                    <a:pt x="24" y="7"/>
                  </a:cubicBezTo>
                  <a:close/>
                </a:path>
              </a:pathLst>
            </a:custGeom>
            <a:solidFill>
              <a:srgbClr val="605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13" name="Freeform 49">
              <a:extLst>
                <a:ext uri="{FF2B5EF4-FFF2-40B4-BE49-F238E27FC236}">
                  <a16:creationId xmlns:a16="http://schemas.microsoft.com/office/drawing/2014/main" id="{307CC246-A3A2-446F-8178-B0875305270D}"/>
                </a:ext>
              </a:extLst>
            </p:cNvPr>
            <p:cNvSpPr>
              <a:spLocks noEditPoints="1"/>
            </p:cNvSpPr>
            <p:nvPr/>
          </p:nvSpPr>
          <p:spPr bwMode="auto">
            <a:xfrm>
              <a:off x="3363" y="2286"/>
              <a:ext cx="165" cy="281"/>
            </a:xfrm>
            <a:custGeom>
              <a:avLst/>
              <a:gdLst>
                <a:gd name="T0" fmla="*/ 142 w 142"/>
                <a:gd name="T1" fmla="*/ 59 h 242"/>
                <a:gd name="T2" fmla="*/ 71 w 142"/>
                <a:gd name="T3" fmla="*/ 0 h 242"/>
                <a:gd name="T4" fmla="*/ 0 w 142"/>
                <a:gd name="T5" fmla="*/ 60 h 242"/>
                <a:gd name="T6" fmla="*/ 0 w 142"/>
                <a:gd name="T7" fmla="*/ 60 h 242"/>
                <a:gd name="T8" fmla="*/ 0 w 142"/>
                <a:gd name="T9" fmla="*/ 242 h 242"/>
                <a:gd name="T10" fmla="*/ 142 w 142"/>
                <a:gd name="T11" fmla="*/ 242 h 242"/>
                <a:gd name="T12" fmla="*/ 142 w 142"/>
                <a:gd name="T13" fmla="*/ 177 h 242"/>
                <a:gd name="T14" fmla="*/ 142 w 142"/>
                <a:gd name="T15" fmla="*/ 124 h 242"/>
                <a:gd name="T16" fmla="*/ 142 w 142"/>
                <a:gd name="T17" fmla="*/ 59 h 242"/>
                <a:gd name="T18" fmla="*/ 101 w 142"/>
                <a:gd name="T19" fmla="*/ 196 h 242"/>
                <a:gd name="T20" fmla="*/ 41 w 142"/>
                <a:gd name="T21" fmla="*/ 196 h 242"/>
                <a:gd name="T22" fmla="*/ 41 w 142"/>
                <a:gd name="T23" fmla="*/ 156 h 242"/>
                <a:gd name="T24" fmla="*/ 101 w 142"/>
                <a:gd name="T25" fmla="*/ 156 h 242"/>
                <a:gd name="T26" fmla="*/ 101 w 142"/>
                <a:gd name="T27" fmla="*/ 196 h 242"/>
                <a:gd name="T28" fmla="*/ 101 w 142"/>
                <a:gd name="T29" fmla="*/ 113 h 242"/>
                <a:gd name="T30" fmla="*/ 41 w 142"/>
                <a:gd name="T31" fmla="*/ 113 h 242"/>
                <a:gd name="T32" fmla="*/ 41 w 142"/>
                <a:gd name="T33" fmla="*/ 72 h 242"/>
                <a:gd name="T34" fmla="*/ 101 w 142"/>
                <a:gd name="T35" fmla="*/ 72 h 242"/>
                <a:gd name="T36" fmla="*/ 101 w 142"/>
                <a:gd name="T37"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42">
                  <a:moveTo>
                    <a:pt x="142" y="59"/>
                  </a:moveTo>
                  <a:cubicBezTo>
                    <a:pt x="71" y="0"/>
                    <a:pt x="71" y="0"/>
                    <a:pt x="71" y="0"/>
                  </a:cubicBezTo>
                  <a:cubicBezTo>
                    <a:pt x="0" y="60"/>
                    <a:pt x="0" y="60"/>
                    <a:pt x="0" y="60"/>
                  </a:cubicBezTo>
                  <a:cubicBezTo>
                    <a:pt x="0" y="60"/>
                    <a:pt x="0" y="60"/>
                    <a:pt x="0" y="60"/>
                  </a:cubicBezTo>
                  <a:cubicBezTo>
                    <a:pt x="0" y="242"/>
                    <a:pt x="0" y="242"/>
                    <a:pt x="0" y="242"/>
                  </a:cubicBezTo>
                  <a:cubicBezTo>
                    <a:pt x="142" y="242"/>
                    <a:pt x="142" y="242"/>
                    <a:pt x="142" y="242"/>
                  </a:cubicBezTo>
                  <a:cubicBezTo>
                    <a:pt x="142" y="177"/>
                    <a:pt x="142" y="177"/>
                    <a:pt x="142" y="177"/>
                  </a:cubicBezTo>
                  <a:cubicBezTo>
                    <a:pt x="142" y="124"/>
                    <a:pt x="142" y="124"/>
                    <a:pt x="142" y="124"/>
                  </a:cubicBezTo>
                  <a:lnTo>
                    <a:pt x="142" y="59"/>
                  </a:lnTo>
                  <a:close/>
                  <a:moveTo>
                    <a:pt x="101" y="196"/>
                  </a:moveTo>
                  <a:cubicBezTo>
                    <a:pt x="41" y="196"/>
                    <a:pt x="41" y="196"/>
                    <a:pt x="41" y="196"/>
                  </a:cubicBezTo>
                  <a:cubicBezTo>
                    <a:pt x="41" y="156"/>
                    <a:pt x="41" y="156"/>
                    <a:pt x="41" y="156"/>
                  </a:cubicBezTo>
                  <a:cubicBezTo>
                    <a:pt x="101" y="156"/>
                    <a:pt x="101" y="156"/>
                    <a:pt x="101" y="156"/>
                  </a:cubicBezTo>
                  <a:lnTo>
                    <a:pt x="101" y="196"/>
                  </a:lnTo>
                  <a:close/>
                  <a:moveTo>
                    <a:pt x="101" y="113"/>
                  </a:moveTo>
                  <a:cubicBezTo>
                    <a:pt x="41" y="113"/>
                    <a:pt x="41" y="113"/>
                    <a:pt x="41" y="113"/>
                  </a:cubicBezTo>
                  <a:cubicBezTo>
                    <a:pt x="41" y="72"/>
                    <a:pt x="41" y="72"/>
                    <a:pt x="41" y="72"/>
                  </a:cubicBezTo>
                  <a:cubicBezTo>
                    <a:pt x="101" y="72"/>
                    <a:pt x="101" y="72"/>
                    <a:pt x="101" y="72"/>
                  </a:cubicBezTo>
                  <a:lnTo>
                    <a:pt x="101" y="113"/>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14" name="Freeform 50">
              <a:extLst>
                <a:ext uri="{FF2B5EF4-FFF2-40B4-BE49-F238E27FC236}">
                  <a16:creationId xmlns:a16="http://schemas.microsoft.com/office/drawing/2014/main" id="{3ABD18EB-CC0A-4DC3-A0A0-B5E589C222B8}"/>
                </a:ext>
              </a:extLst>
            </p:cNvPr>
            <p:cNvSpPr>
              <a:spLocks noEditPoints="1"/>
            </p:cNvSpPr>
            <p:nvPr/>
          </p:nvSpPr>
          <p:spPr bwMode="auto">
            <a:xfrm>
              <a:off x="3101" y="2203"/>
              <a:ext cx="319" cy="364"/>
            </a:xfrm>
            <a:custGeom>
              <a:avLst/>
              <a:gdLst>
                <a:gd name="T0" fmla="*/ 217 w 274"/>
                <a:gd name="T1" fmla="*/ 130 h 313"/>
                <a:gd name="T2" fmla="*/ 217 w 274"/>
                <a:gd name="T3" fmla="*/ 122 h 313"/>
                <a:gd name="T4" fmla="*/ 274 w 274"/>
                <a:gd name="T5" fmla="*/ 74 h 313"/>
                <a:gd name="T6" fmla="*/ 179 w 274"/>
                <a:gd name="T7" fmla="*/ 9 h 313"/>
                <a:gd name="T8" fmla="*/ 166 w 274"/>
                <a:gd name="T9" fmla="*/ 0 h 313"/>
                <a:gd name="T10" fmla="*/ 166 w 274"/>
                <a:gd name="T11" fmla="*/ 0 h 313"/>
                <a:gd name="T12" fmla="*/ 121 w 274"/>
                <a:gd name="T13" fmla="*/ 29 h 313"/>
                <a:gd name="T14" fmla="*/ 0 w 274"/>
                <a:gd name="T15" fmla="*/ 105 h 313"/>
                <a:gd name="T16" fmla="*/ 0 w 274"/>
                <a:gd name="T17" fmla="*/ 313 h 313"/>
                <a:gd name="T18" fmla="*/ 128 w 274"/>
                <a:gd name="T19" fmla="*/ 313 h 313"/>
                <a:gd name="T20" fmla="*/ 128 w 274"/>
                <a:gd name="T21" fmla="*/ 222 h 313"/>
                <a:gd name="T22" fmla="*/ 195 w 274"/>
                <a:gd name="T23" fmla="*/ 222 h 313"/>
                <a:gd name="T24" fmla="*/ 195 w 274"/>
                <a:gd name="T25" fmla="*/ 313 h 313"/>
                <a:gd name="T26" fmla="*/ 225 w 274"/>
                <a:gd name="T27" fmla="*/ 313 h 313"/>
                <a:gd name="T28" fmla="*/ 225 w 274"/>
                <a:gd name="T29" fmla="*/ 131 h 313"/>
                <a:gd name="T30" fmla="*/ 217 w 274"/>
                <a:gd name="T31" fmla="*/ 130 h 313"/>
                <a:gd name="T32" fmla="*/ 50 w 274"/>
                <a:gd name="T33" fmla="*/ 275 h 313"/>
                <a:gd name="T34" fmla="*/ 36 w 274"/>
                <a:gd name="T35" fmla="*/ 275 h 313"/>
                <a:gd name="T36" fmla="*/ 36 w 274"/>
                <a:gd name="T37" fmla="*/ 223 h 313"/>
                <a:gd name="T38" fmla="*/ 50 w 274"/>
                <a:gd name="T39" fmla="*/ 223 h 313"/>
                <a:gd name="T40" fmla="*/ 50 w 274"/>
                <a:gd name="T41" fmla="*/ 275 h 313"/>
                <a:gd name="T42" fmla="*/ 71 w 274"/>
                <a:gd name="T43" fmla="*/ 275 h 313"/>
                <a:gd name="T44" fmla="*/ 58 w 274"/>
                <a:gd name="T45" fmla="*/ 275 h 313"/>
                <a:gd name="T46" fmla="*/ 58 w 274"/>
                <a:gd name="T47" fmla="*/ 223 h 313"/>
                <a:gd name="T48" fmla="*/ 71 w 274"/>
                <a:gd name="T49" fmla="*/ 223 h 313"/>
                <a:gd name="T50" fmla="*/ 71 w 274"/>
                <a:gd name="T51" fmla="*/ 275 h 313"/>
                <a:gd name="T52" fmla="*/ 93 w 274"/>
                <a:gd name="T53" fmla="*/ 275 h 313"/>
                <a:gd name="T54" fmla="*/ 79 w 274"/>
                <a:gd name="T55" fmla="*/ 275 h 313"/>
                <a:gd name="T56" fmla="*/ 79 w 274"/>
                <a:gd name="T57" fmla="*/ 223 h 313"/>
                <a:gd name="T58" fmla="*/ 93 w 274"/>
                <a:gd name="T59" fmla="*/ 223 h 313"/>
                <a:gd name="T60" fmla="*/ 93 w 274"/>
                <a:gd name="T61" fmla="*/ 275 h 313"/>
                <a:gd name="T62" fmla="*/ 93 w 274"/>
                <a:gd name="T63" fmla="*/ 184 h 313"/>
                <a:gd name="T64" fmla="*/ 38 w 274"/>
                <a:gd name="T65" fmla="*/ 184 h 313"/>
                <a:gd name="T66" fmla="*/ 38 w 274"/>
                <a:gd name="T67" fmla="*/ 132 h 313"/>
                <a:gd name="T68" fmla="*/ 93 w 274"/>
                <a:gd name="T69" fmla="*/ 132 h 313"/>
                <a:gd name="T70" fmla="*/ 93 w 274"/>
                <a:gd name="T71" fmla="*/ 184 h 313"/>
                <a:gd name="T72" fmla="*/ 181 w 274"/>
                <a:gd name="T73" fmla="*/ 184 h 313"/>
                <a:gd name="T74" fmla="*/ 126 w 274"/>
                <a:gd name="T75" fmla="*/ 184 h 313"/>
                <a:gd name="T76" fmla="*/ 126 w 274"/>
                <a:gd name="T77" fmla="*/ 132 h 313"/>
                <a:gd name="T78" fmla="*/ 181 w 274"/>
                <a:gd name="T79" fmla="*/ 132 h 313"/>
                <a:gd name="T80" fmla="*/ 181 w 274"/>
                <a:gd name="T81" fmla="*/ 184 h 313"/>
                <a:gd name="T82" fmla="*/ 192 w 274"/>
                <a:gd name="T83" fmla="*/ 100 h 313"/>
                <a:gd name="T84" fmla="*/ 140 w 274"/>
                <a:gd name="T85" fmla="*/ 100 h 313"/>
                <a:gd name="T86" fmla="*/ 140 w 274"/>
                <a:gd name="T87" fmla="*/ 66 h 313"/>
                <a:gd name="T88" fmla="*/ 192 w 274"/>
                <a:gd name="T89" fmla="*/ 66 h 313"/>
                <a:gd name="T90" fmla="*/ 192 w 274"/>
                <a:gd name="T91" fmla="*/ 10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4" h="313">
                  <a:moveTo>
                    <a:pt x="217" y="130"/>
                  </a:moveTo>
                  <a:cubicBezTo>
                    <a:pt x="214" y="128"/>
                    <a:pt x="215" y="124"/>
                    <a:pt x="217" y="122"/>
                  </a:cubicBezTo>
                  <a:cubicBezTo>
                    <a:pt x="274" y="74"/>
                    <a:pt x="274" y="74"/>
                    <a:pt x="274" y="74"/>
                  </a:cubicBezTo>
                  <a:cubicBezTo>
                    <a:pt x="179" y="9"/>
                    <a:pt x="179" y="9"/>
                    <a:pt x="179" y="9"/>
                  </a:cubicBezTo>
                  <a:cubicBezTo>
                    <a:pt x="166" y="0"/>
                    <a:pt x="166" y="0"/>
                    <a:pt x="166" y="0"/>
                  </a:cubicBezTo>
                  <a:cubicBezTo>
                    <a:pt x="166" y="0"/>
                    <a:pt x="166" y="0"/>
                    <a:pt x="166" y="0"/>
                  </a:cubicBezTo>
                  <a:cubicBezTo>
                    <a:pt x="121" y="29"/>
                    <a:pt x="121" y="29"/>
                    <a:pt x="121" y="29"/>
                  </a:cubicBezTo>
                  <a:cubicBezTo>
                    <a:pt x="0" y="105"/>
                    <a:pt x="0" y="105"/>
                    <a:pt x="0" y="105"/>
                  </a:cubicBezTo>
                  <a:cubicBezTo>
                    <a:pt x="0" y="313"/>
                    <a:pt x="0" y="313"/>
                    <a:pt x="0" y="313"/>
                  </a:cubicBezTo>
                  <a:cubicBezTo>
                    <a:pt x="128" y="313"/>
                    <a:pt x="128" y="313"/>
                    <a:pt x="128" y="313"/>
                  </a:cubicBezTo>
                  <a:cubicBezTo>
                    <a:pt x="128" y="222"/>
                    <a:pt x="128" y="222"/>
                    <a:pt x="128" y="222"/>
                  </a:cubicBezTo>
                  <a:cubicBezTo>
                    <a:pt x="195" y="222"/>
                    <a:pt x="195" y="222"/>
                    <a:pt x="195" y="222"/>
                  </a:cubicBezTo>
                  <a:cubicBezTo>
                    <a:pt x="195" y="313"/>
                    <a:pt x="195" y="313"/>
                    <a:pt x="195" y="313"/>
                  </a:cubicBezTo>
                  <a:cubicBezTo>
                    <a:pt x="225" y="313"/>
                    <a:pt x="225" y="313"/>
                    <a:pt x="225" y="313"/>
                  </a:cubicBezTo>
                  <a:cubicBezTo>
                    <a:pt x="225" y="131"/>
                    <a:pt x="225" y="131"/>
                    <a:pt x="225" y="131"/>
                  </a:cubicBezTo>
                  <a:cubicBezTo>
                    <a:pt x="222" y="133"/>
                    <a:pt x="219" y="132"/>
                    <a:pt x="217" y="130"/>
                  </a:cubicBezTo>
                  <a:close/>
                  <a:moveTo>
                    <a:pt x="50" y="275"/>
                  </a:moveTo>
                  <a:cubicBezTo>
                    <a:pt x="36" y="275"/>
                    <a:pt x="36" y="275"/>
                    <a:pt x="36" y="275"/>
                  </a:cubicBezTo>
                  <a:cubicBezTo>
                    <a:pt x="36" y="223"/>
                    <a:pt x="36" y="223"/>
                    <a:pt x="36" y="223"/>
                  </a:cubicBezTo>
                  <a:cubicBezTo>
                    <a:pt x="50" y="223"/>
                    <a:pt x="50" y="223"/>
                    <a:pt x="50" y="223"/>
                  </a:cubicBezTo>
                  <a:lnTo>
                    <a:pt x="50" y="275"/>
                  </a:lnTo>
                  <a:close/>
                  <a:moveTo>
                    <a:pt x="71" y="275"/>
                  </a:moveTo>
                  <a:cubicBezTo>
                    <a:pt x="58" y="275"/>
                    <a:pt x="58" y="275"/>
                    <a:pt x="58" y="275"/>
                  </a:cubicBezTo>
                  <a:cubicBezTo>
                    <a:pt x="58" y="223"/>
                    <a:pt x="58" y="223"/>
                    <a:pt x="58" y="223"/>
                  </a:cubicBezTo>
                  <a:cubicBezTo>
                    <a:pt x="71" y="223"/>
                    <a:pt x="71" y="223"/>
                    <a:pt x="71" y="223"/>
                  </a:cubicBezTo>
                  <a:lnTo>
                    <a:pt x="71" y="275"/>
                  </a:lnTo>
                  <a:close/>
                  <a:moveTo>
                    <a:pt x="93" y="275"/>
                  </a:moveTo>
                  <a:cubicBezTo>
                    <a:pt x="79" y="275"/>
                    <a:pt x="79" y="275"/>
                    <a:pt x="79" y="275"/>
                  </a:cubicBezTo>
                  <a:cubicBezTo>
                    <a:pt x="79" y="223"/>
                    <a:pt x="79" y="223"/>
                    <a:pt x="79" y="223"/>
                  </a:cubicBezTo>
                  <a:cubicBezTo>
                    <a:pt x="93" y="223"/>
                    <a:pt x="93" y="223"/>
                    <a:pt x="93" y="223"/>
                  </a:cubicBezTo>
                  <a:lnTo>
                    <a:pt x="93" y="275"/>
                  </a:lnTo>
                  <a:close/>
                  <a:moveTo>
                    <a:pt x="93" y="184"/>
                  </a:moveTo>
                  <a:cubicBezTo>
                    <a:pt x="38" y="184"/>
                    <a:pt x="38" y="184"/>
                    <a:pt x="38" y="184"/>
                  </a:cubicBezTo>
                  <a:cubicBezTo>
                    <a:pt x="38" y="132"/>
                    <a:pt x="38" y="132"/>
                    <a:pt x="38" y="132"/>
                  </a:cubicBezTo>
                  <a:cubicBezTo>
                    <a:pt x="93" y="132"/>
                    <a:pt x="93" y="132"/>
                    <a:pt x="93" y="132"/>
                  </a:cubicBezTo>
                  <a:lnTo>
                    <a:pt x="93" y="184"/>
                  </a:lnTo>
                  <a:close/>
                  <a:moveTo>
                    <a:pt x="181" y="184"/>
                  </a:moveTo>
                  <a:cubicBezTo>
                    <a:pt x="126" y="184"/>
                    <a:pt x="126" y="184"/>
                    <a:pt x="126" y="184"/>
                  </a:cubicBezTo>
                  <a:cubicBezTo>
                    <a:pt x="126" y="132"/>
                    <a:pt x="126" y="132"/>
                    <a:pt x="126" y="132"/>
                  </a:cubicBezTo>
                  <a:cubicBezTo>
                    <a:pt x="181" y="132"/>
                    <a:pt x="181" y="132"/>
                    <a:pt x="181" y="132"/>
                  </a:cubicBezTo>
                  <a:lnTo>
                    <a:pt x="181" y="184"/>
                  </a:lnTo>
                  <a:close/>
                  <a:moveTo>
                    <a:pt x="192" y="100"/>
                  </a:moveTo>
                  <a:cubicBezTo>
                    <a:pt x="140" y="100"/>
                    <a:pt x="140" y="100"/>
                    <a:pt x="140" y="100"/>
                  </a:cubicBezTo>
                  <a:cubicBezTo>
                    <a:pt x="140" y="66"/>
                    <a:pt x="140" y="66"/>
                    <a:pt x="140" y="66"/>
                  </a:cubicBezTo>
                  <a:cubicBezTo>
                    <a:pt x="192" y="66"/>
                    <a:pt x="192" y="66"/>
                    <a:pt x="192" y="66"/>
                  </a:cubicBezTo>
                  <a:lnTo>
                    <a:pt x="192" y="100"/>
                  </a:lnTo>
                  <a:close/>
                </a:path>
              </a:pathLst>
            </a:custGeom>
            <a:solidFill>
              <a:srgbClr val="AEB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15" name="Freeform 51">
              <a:extLst>
                <a:ext uri="{FF2B5EF4-FFF2-40B4-BE49-F238E27FC236}">
                  <a16:creationId xmlns:a16="http://schemas.microsoft.com/office/drawing/2014/main" id="{252EDB95-E750-4838-AC08-F1E01A1FF129}"/>
                </a:ext>
              </a:extLst>
            </p:cNvPr>
            <p:cNvSpPr>
              <a:spLocks/>
            </p:cNvSpPr>
            <p:nvPr/>
          </p:nvSpPr>
          <p:spPr bwMode="auto">
            <a:xfrm>
              <a:off x="3088" y="2188"/>
              <a:ext cx="453" cy="170"/>
            </a:xfrm>
            <a:custGeom>
              <a:avLst/>
              <a:gdLst>
                <a:gd name="T0" fmla="*/ 177 w 389"/>
                <a:gd name="T1" fmla="*/ 13 h 146"/>
                <a:gd name="T2" fmla="*/ 177 w 389"/>
                <a:gd name="T3" fmla="*/ 13 h 146"/>
                <a:gd name="T4" fmla="*/ 190 w 389"/>
                <a:gd name="T5" fmla="*/ 22 h 146"/>
                <a:gd name="T6" fmla="*/ 285 w 389"/>
                <a:gd name="T7" fmla="*/ 87 h 146"/>
                <a:gd name="T8" fmla="*/ 228 w 389"/>
                <a:gd name="T9" fmla="*/ 135 h 146"/>
                <a:gd name="T10" fmla="*/ 228 w 389"/>
                <a:gd name="T11" fmla="*/ 143 h 146"/>
                <a:gd name="T12" fmla="*/ 236 w 389"/>
                <a:gd name="T13" fmla="*/ 144 h 146"/>
                <a:gd name="T14" fmla="*/ 236 w 389"/>
                <a:gd name="T15" fmla="*/ 144 h 146"/>
                <a:gd name="T16" fmla="*/ 307 w 389"/>
                <a:gd name="T17" fmla="*/ 84 h 146"/>
                <a:gd name="T18" fmla="*/ 378 w 389"/>
                <a:gd name="T19" fmla="*/ 143 h 146"/>
                <a:gd name="T20" fmla="*/ 378 w 389"/>
                <a:gd name="T21" fmla="*/ 144 h 146"/>
                <a:gd name="T22" fmla="*/ 382 w 389"/>
                <a:gd name="T23" fmla="*/ 145 h 146"/>
                <a:gd name="T24" fmla="*/ 387 w 389"/>
                <a:gd name="T25" fmla="*/ 143 h 146"/>
                <a:gd name="T26" fmla="*/ 386 w 389"/>
                <a:gd name="T27" fmla="*/ 135 h 146"/>
                <a:gd name="T28" fmla="*/ 311 w 389"/>
                <a:gd name="T29" fmla="*/ 71 h 146"/>
                <a:gd name="T30" fmla="*/ 303 w 389"/>
                <a:gd name="T31" fmla="*/ 71 h 146"/>
                <a:gd name="T32" fmla="*/ 293 w 389"/>
                <a:gd name="T33" fmla="*/ 79 h 146"/>
                <a:gd name="T34" fmla="*/ 181 w 389"/>
                <a:gd name="T35" fmla="*/ 1 h 146"/>
                <a:gd name="T36" fmla="*/ 174 w 389"/>
                <a:gd name="T37" fmla="*/ 1 h 146"/>
                <a:gd name="T38" fmla="*/ 4 w 389"/>
                <a:gd name="T39" fmla="*/ 108 h 146"/>
                <a:gd name="T40" fmla="*/ 2 w 389"/>
                <a:gd name="T41" fmla="*/ 116 h 146"/>
                <a:gd name="T42" fmla="*/ 7 w 389"/>
                <a:gd name="T43" fmla="*/ 119 h 146"/>
                <a:gd name="T44" fmla="*/ 10 w 389"/>
                <a:gd name="T45" fmla="*/ 118 h 146"/>
                <a:gd name="T46" fmla="*/ 132 w 389"/>
                <a:gd name="T47" fmla="*/ 42 h 146"/>
                <a:gd name="T48" fmla="*/ 177 w 389"/>
                <a:gd name="T49" fmla="*/ 1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146">
                  <a:moveTo>
                    <a:pt x="177" y="13"/>
                  </a:moveTo>
                  <a:cubicBezTo>
                    <a:pt x="177" y="13"/>
                    <a:pt x="177" y="13"/>
                    <a:pt x="177" y="13"/>
                  </a:cubicBezTo>
                  <a:cubicBezTo>
                    <a:pt x="190" y="22"/>
                    <a:pt x="190" y="22"/>
                    <a:pt x="190" y="22"/>
                  </a:cubicBezTo>
                  <a:cubicBezTo>
                    <a:pt x="285" y="87"/>
                    <a:pt x="285" y="87"/>
                    <a:pt x="285" y="87"/>
                  </a:cubicBezTo>
                  <a:cubicBezTo>
                    <a:pt x="228" y="135"/>
                    <a:pt x="228" y="135"/>
                    <a:pt x="228" y="135"/>
                  </a:cubicBezTo>
                  <a:cubicBezTo>
                    <a:pt x="226" y="137"/>
                    <a:pt x="225" y="141"/>
                    <a:pt x="228" y="143"/>
                  </a:cubicBezTo>
                  <a:cubicBezTo>
                    <a:pt x="230" y="145"/>
                    <a:pt x="233" y="146"/>
                    <a:pt x="236" y="144"/>
                  </a:cubicBezTo>
                  <a:cubicBezTo>
                    <a:pt x="236" y="144"/>
                    <a:pt x="236" y="144"/>
                    <a:pt x="236" y="144"/>
                  </a:cubicBezTo>
                  <a:cubicBezTo>
                    <a:pt x="307" y="84"/>
                    <a:pt x="307" y="84"/>
                    <a:pt x="307" y="84"/>
                  </a:cubicBezTo>
                  <a:cubicBezTo>
                    <a:pt x="378" y="143"/>
                    <a:pt x="378" y="143"/>
                    <a:pt x="378" y="143"/>
                  </a:cubicBezTo>
                  <a:cubicBezTo>
                    <a:pt x="378" y="144"/>
                    <a:pt x="378" y="144"/>
                    <a:pt x="378" y="144"/>
                  </a:cubicBezTo>
                  <a:cubicBezTo>
                    <a:pt x="379" y="145"/>
                    <a:pt x="381" y="145"/>
                    <a:pt x="382" y="145"/>
                  </a:cubicBezTo>
                  <a:cubicBezTo>
                    <a:pt x="384" y="145"/>
                    <a:pt x="385" y="144"/>
                    <a:pt x="387" y="143"/>
                  </a:cubicBezTo>
                  <a:cubicBezTo>
                    <a:pt x="389" y="140"/>
                    <a:pt x="388" y="137"/>
                    <a:pt x="386" y="135"/>
                  </a:cubicBezTo>
                  <a:cubicBezTo>
                    <a:pt x="311" y="71"/>
                    <a:pt x="311" y="71"/>
                    <a:pt x="311" y="71"/>
                  </a:cubicBezTo>
                  <a:cubicBezTo>
                    <a:pt x="308" y="69"/>
                    <a:pt x="305" y="69"/>
                    <a:pt x="303" y="71"/>
                  </a:cubicBezTo>
                  <a:cubicBezTo>
                    <a:pt x="293" y="79"/>
                    <a:pt x="293" y="79"/>
                    <a:pt x="293" y="79"/>
                  </a:cubicBezTo>
                  <a:cubicBezTo>
                    <a:pt x="181" y="1"/>
                    <a:pt x="181" y="1"/>
                    <a:pt x="181" y="1"/>
                  </a:cubicBezTo>
                  <a:cubicBezTo>
                    <a:pt x="179" y="0"/>
                    <a:pt x="177" y="0"/>
                    <a:pt x="174" y="1"/>
                  </a:cubicBezTo>
                  <a:cubicBezTo>
                    <a:pt x="4" y="108"/>
                    <a:pt x="4" y="108"/>
                    <a:pt x="4" y="108"/>
                  </a:cubicBezTo>
                  <a:cubicBezTo>
                    <a:pt x="1" y="109"/>
                    <a:pt x="0" y="113"/>
                    <a:pt x="2" y="116"/>
                  </a:cubicBezTo>
                  <a:cubicBezTo>
                    <a:pt x="3" y="118"/>
                    <a:pt x="5" y="119"/>
                    <a:pt x="7" y="119"/>
                  </a:cubicBezTo>
                  <a:cubicBezTo>
                    <a:pt x="8" y="119"/>
                    <a:pt x="9" y="118"/>
                    <a:pt x="10" y="118"/>
                  </a:cubicBezTo>
                  <a:cubicBezTo>
                    <a:pt x="132" y="42"/>
                    <a:pt x="132" y="42"/>
                    <a:pt x="132" y="42"/>
                  </a:cubicBezTo>
                  <a:cubicBezTo>
                    <a:pt x="177" y="13"/>
                    <a:pt x="177" y="13"/>
                    <a:pt x="177" y="13"/>
                  </a:cubicBezTo>
                  <a:close/>
                </a:path>
              </a:pathLst>
            </a:custGeom>
            <a:solidFill>
              <a:srgbClr val="13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16" name="Group 39">
            <a:extLst>
              <a:ext uri="{FF2B5EF4-FFF2-40B4-BE49-F238E27FC236}">
                <a16:creationId xmlns:a16="http://schemas.microsoft.com/office/drawing/2014/main" id="{8CE4C5B6-635C-4288-A46D-C85A096AE016}"/>
              </a:ext>
            </a:extLst>
          </p:cNvPr>
          <p:cNvGrpSpPr>
            <a:grpSpLocks noChangeAspect="1"/>
          </p:cNvGrpSpPr>
          <p:nvPr/>
        </p:nvGrpSpPr>
        <p:grpSpPr bwMode="auto">
          <a:xfrm>
            <a:off x="5374889" y="2440955"/>
            <a:ext cx="535145" cy="537983"/>
            <a:chOff x="3179" y="2191"/>
            <a:chExt cx="377" cy="379"/>
          </a:xfrm>
        </p:grpSpPr>
        <p:sp>
          <p:nvSpPr>
            <p:cNvPr id="617" name="Freeform 40">
              <a:extLst>
                <a:ext uri="{FF2B5EF4-FFF2-40B4-BE49-F238E27FC236}">
                  <a16:creationId xmlns:a16="http://schemas.microsoft.com/office/drawing/2014/main" id="{8B4228D2-7D2A-466C-B2A3-04CE2A180381}"/>
                </a:ext>
              </a:extLst>
            </p:cNvPr>
            <p:cNvSpPr>
              <a:spLocks/>
            </p:cNvSpPr>
            <p:nvPr/>
          </p:nvSpPr>
          <p:spPr bwMode="auto">
            <a:xfrm>
              <a:off x="3481" y="2492"/>
              <a:ext cx="75" cy="78"/>
            </a:xfrm>
            <a:custGeom>
              <a:avLst/>
              <a:gdLst>
                <a:gd name="T0" fmla="*/ 55 w 64"/>
                <a:gd name="T1" fmla="*/ 39 h 67"/>
                <a:gd name="T2" fmla="*/ 45 w 64"/>
                <a:gd name="T3" fmla="*/ 18 h 67"/>
                <a:gd name="T4" fmla="*/ 44 w 64"/>
                <a:gd name="T5" fmla="*/ 18 h 67"/>
                <a:gd name="T6" fmla="*/ 41 w 64"/>
                <a:gd name="T7" fmla="*/ 12 h 67"/>
                <a:gd name="T8" fmla="*/ 41 w 64"/>
                <a:gd name="T9" fmla="*/ 12 h 67"/>
                <a:gd name="T10" fmla="*/ 27 w 64"/>
                <a:gd name="T11" fmla="*/ 5 h 67"/>
                <a:gd name="T12" fmla="*/ 25 w 64"/>
                <a:gd name="T13" fmla="*/ 6 h 67"/>
                <a:gd name="T14" fmla="*/ 13 w 64"/>
                <a:gd name="T15" fmla="*/ 0 h 67"/>
                <a:gd name="T16" fmla="*/ 0 w 64"/>
                <a:gd name="T17" fmla="*/ 12 h 67"/>
                <a:gd name="T18" fmla="*/ 0 w 64"/>
                <a:gd name="T19" fmla="*/ 66 h 67"/>
                <a:gd name="T20" fmla="*/ 41 w 64"/>
                <a:gd name="T21" fmla="*/ 66 h 67"/>
                <a:gd name="T22" fmla="*/ 64 w 64"/>
                <a:gd name="T23" fmla="*/ 52 h 67"/>
                <a:gd name="T24" fmla="*/ 55 w 64"/>
                <a:gd name="T25"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7">
                  <a:moveTo>
                    <a:pt x="55" y="39"/>
                  </a:moveTo>
                  <a:cubicBezTo>
                    <a:pt x="63" y="29"/>
                    <a:pt x="53" y="18"/>
                    <a:pt x="45" y="18"/>
                  </a:cubicBezTo>
                  <a:cubicBezTo>
                    <a:pt x="45" y="18"/>
                    <a:pt x="44" y="18"/>
                    <a:pt x="44" y="18"/>
                  </a:cubicBezTo>
                  <a:cubicBezTo>
                    <a:pt x="44" y="16"/>
                    <a:pt x="43" y="14"/>
                    <a:pt x="41" y="12"/>
                  </a:cubicBezTo>
                  <a:cubicBezTo>
                    <a:pt x="41" y="12"/>
                    <a:pt x="41" y="12"/>
                    <a:pt x="41" y="12"/>
                  </a:cubicBezTo>
                  <a:cubicBezTo>
                    <a:pt x="38" y="8"/>
                    <a:pt x="33" y="5"/>
                    <a:pt x="27" y="5"/>
                  </a:cubicBezTo>
                  <a:cubicBezTo>
                    <a:pt x="26" y="5"/>
                    <a:pt x="26" y="5"/>
                    <a:pt x="25" y="6"/>
                  </a:cubicBezTo>
                  <a:cubicBezTo>
                    <a:pt x="23" y="2"/>
                    <a:pt x="18" y="0"/>
                    <a:pt x="13" y="0"/>
                  </a:cubicBezTo>
                  <a:cubicBezTo>
                    <a:pt x="6" y="0"/>
                    <a:pt x="0" y="5"/>
                    <a:pt x="0" y="12"/>
                  </a:cubicBezTo>
                  <a:cubicBezTo>
                    <a:pt x="0" y="66"/>
                    <a:pt x="0" y="66"/>
                    <a:pt x="0" y="66"/>
                  </a:cubicBezTo>
                  <a:cubicBezTo>
                    <a:pt x="41" y="66"/>
                    <a:pt x="41" y="66"/>
                    <a:pt x="41" y="66"/>
                  </a:cubicBezTo>
                  <a:cubicBezTo>
                    <a:pt x="51" y="66"/>
                    <a:pt x="64" y="67"/>
                    <a:pt x="64" y="52"/>
                  </a:cubicBezTo>
                  <a:cubicBezTo>
                    <a:pt x="64" y="46"/>
                    <a:pt x="61" y="42"/>
                    <a:pt x="55" y="39"/>
                  </a:cubicBezTo>
                  <a:close/>
                </a:path>
              </a:pathLst>
            </a:custGeom>
            <a:solidFill>
              <a:srgbClr val="5B7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18" name="Freeform 41">
              <a:extLst>
                <a:ext uri="{FF2B5EF4-FFF2-40B4-BE49-F238E27FC236}">
                  <a16:creationId xmlns:a16="http://schemas.microsoft.com/office/drawing/2014/main" id="{21383F51-CC2A-4CD7-B5E1-BD4152C708E6}"/>
                </a:ext>
              </a:extLst>
            </p:cNvPr>
            <p:cNvSpPr>
              <a:spLocks noEditPoints="1"/>
            </p:cNvSpPr>
            <p:nvPr/>
          </p:nvSpPr>
          <p:spPr bwMode="auto">
            <a:xfrm>
              <a:off x="3179" y="2269"/>
              <a:ext cx="302" cy="300"/>
            </a:xfrm>
            <a:custGeom>
              <a:avLst/>
              <a:gdLst>
                <a:gd name="T0" fmla="*/ 302 w 302"/>
                <a:gd name="T1" fmla="*/ 0 h 300"/>
                <a:gd name="T2" fmla="*/ 0 w 302"/>
                <a:gd name="T3" fmla="*/ 0 h 300"/>
                <a:gd name="T4" fmla="*/ 0 w 302"/>
                <a:gd name="T5" fmla="*/ 300 h 300"/>
                <a:gd name="T6" fmla="*/ 302 w 302"/>
                <a:gd name="T7" fmla="*/ 300 h 300"/>
                <a:gd name="T8" fmla="*/ 302 w 302"/>
                <a:gd name="T9" fmla="*/ 300 h 300"/>
                <a:gd name="T10" fmla="*/ 302 w 302"/>
                <a:gd name="T11" fmla="*/ 237 h 300"/>
                <a:gd name="T12" fmla="*/ 302 w 302"/>
                <a:gd name="T13" fmla="*/ 0 h 300"/>
                <a:gd name="T14" fmla="*/ 90 w 302"/>
                <a:gd name="T15" fmla="*/ 57 h 300"/>
                <a:gd name="T16" fmla="*/ 125 w 302"/>
                <a:gd name="T17" fmla="*/ 57 h 300"/>
                <a:gd name="T18" fmla="*/ 125 w 302"/>
                <a:gd name="T19" fmla="*/ 119 h 300"/>
                <a:gd name="T20" fmla="*/ 90 w 302"/>
                <a:gd name="T21" fmla="*/ 119 h 300"/>
                <a:gd name="T22" fmla="*/ 90 w 302"/>
                <a:gd name="T23" fmla="*/ 57 h 300"/>
                <a:gd name="T24" fmla="*/ 43 w 302"/>
                <a:gd name="T25" fmla="*/ 57 h 300"/>
                <a:gd name="T26" fmla="*/ 79 w 302"/>
                <a:gd name="T27" fmla="*/ 57 h 300"/>
                <a:gd name="T28" fmla="*/ 79 w 302"/>
                <a:gd name="T29" fmla="*/ 119 h 300"/>
                <a:gd name="T30" fmla="*/ 43 w 302"/>
                <a:gd name="T31" fmla="*/ 119 h 300"/>
                <a:gd name="T32" fmla="*/ 43 w 302"/>
                <a:gd name="T33" fmla="*/ 57 h 300"/>
                <a:gd name="T34" fmla="*/ 130 w 302"/>
                <a:gd name="T35" fmla="*/ 300 h 300"/>
                <a:gd name="T36" fmla="*/ 50 w 302"/>
                <a:gd name="T37" fmla="*/ 300 h 300"/>
                <a:gd name="T38" fmla="*/ 50 w 302"/>
                <a:gd name="T39" fmla="*/ 170 h 300"/>
                <a:gd name="T40" fmla="*/ 130 w 302"/>
                <a:gd name="T41" fmla="*/ 170 h 300"/>
                <a:gd name="T42" fmla="*/ 130 w 302"/>
                <a:gd name="T43" fmla="*/ 300 h 300"/>
                <a:gd name="T44" fmla="*/ 253 w 302"/>
                <a:gd name="T45" fmla="*/ 275 h 300"/>
                <a:gd name="T46" fmla="*/ 180 w 302"/>
                <a:gd name="T47" fmla="*/ 275 h 300"/>
                <a:gd name="T48" fmla="*/ 180 w 302"/>
                <a:gd name="T49" fmla="*/ 174 h 300"/>
                <a:gd name="T50" fmla="*/ 253 w 302"/>
                <a:gd name="T51" fmla="*/ 174 h 300"/>
                <a:gd name="T52" fmla="*/ 253 w 302"/>
                <a:gd name="T53" fmla="*/ 275 h 300"/>
                <a:gd name="T54" fmla="*/ 253 w 302"/>
                <a:gd name="T55" fmla="*/ 125 h 300"/>
                <a:gd name="T56" fmla="*/ 180 w 302"/>
                <a:gd name="T57" fmla="*/ 125 h 300"/>
                <a:gd name="T58" fmla="*/ 180 w 302"/>
                <a:gd name="T59" fmla="*/ 57 h 300"/>
                <a:gd name="T60" fmla="*/ 253 w 302"/>
                <a:gd name="T61" fmla="*/ 57 h 300"/>
                <a:gd name="T62" fmla="*/ 253 w 302"/>
                <a:gd name="T63" fmla="*/ 1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2" h="300">
                  <a:moveTo>
                    <a:pt x="302" y="0"/>
                  </a:moveTo>
                  <a:lnTo>
                    <a:pt x="0" y="0"/>
                  </a:lnTo>
                  <a:lnTo>
                    <a:pt x="0" y="300"/>
                  </a:lnTo>
                  <a:lnTo>
                    <a:pt x="302" y="300"/>
                  </a:lnTo>
                  <a:lnTo>
                    <a:pt x="302" y="300"/>
                  </a:lnTo>
                  <a:lnTo>
                    <a:pt x="302" y="237"/>
                  </a:lnTo>
                  <a:lnTo>
                    <a:pt x="302" y="0"/>
                  </a:lnTo>
                  <a:close/>
                  <a:moveTo>
                    <a:pt x="90" y="57"/>
                  </a:moveTo>
                  <a:lnTo>
                    <a:pt x="125" y="57"/>
                  </a:lnTo>
                  <a:lnTo>
                    <a:pt x="125" y="119"/>
                  </a:lnTo>
                  <a:lnTo>
                    <a:pt x="90" y="119"/>
                  </a:lnTo>
                  <a:lnTo>
                    <a:pt x="90" y="57"/>
                  </a:lnTo>
                  <a:close/>
                  <a:moveTo>
                    <a:pt x="43" y="57"/>
                  </a:moveTo>
                  <a:lnTo>
                    <a:pt x="79" y="57"/>
                  </a:lnTo>
                  <a:lnTo>
                    <a:pt x="79" y="119"/>
                  </a:lnTo>
                  <a:lnTo>
                    <a:pt x="43" y="119"/>
                  </a:lnTo>
                  <a:lnTo>
                    <a:pt x="43" y="57"/>
                  </a:lnTo>
                  <a:close/>
                  <a:moveTo>
                    <a:pt x="130" y="300"/>
                  </a:moveTo>
                  <a:lnTo>
                    <a:pt x="50" y="300"/>
                  </a:lnTo>
                  <a:lnTo>
                    <a:pt x="50" y="170"/>
                  </a:lnTo>
                  <a:lnTo>
                    <a:pt x="130" y="170"/>
                  </a:lnTo>
                  <a:lnTo>
                    <a:pt x="130" y="300"/>
                  </a:lnTo>
                  <a:close/>
                  <a:moveTo>
                    <a:pt x="253" y="275"/>
                  </a:moveTo>
                  <a:lnTo>
                    <a:pt x="180" y="275"/>
                  </a:lnTo>
                  <a:lnTo>
                    <a:pt x="180" y="174"/>
                  </a:lnTo>
                  <a:lnTo>
                    <a:pt x="253" y="174"/>
                  </a:lnTo>
                  <a:lnTo>
                    <a:pt x="253" y="275"/>
                  </a:lnTo>
                  <a:close/>
                  <a:moveTo>
                    <a:pt x="253" y="125"/>
                  </a:moveTo>
                  <a:lnTo>
                    <a:pt x="180" y="125"/>
                  </a:lnTo>
                  <a:lnTo>
                    <a:pt x="180" y="57"/>
                  </a:lnTo>
                  <a:lnTo>
                    <a:pt x="253" y="57"/>
                  </a:lnTo>
                  <a:lnTo>
                    <a:pt x="253" y="125"/>
                  </a:lnTo>
                  <a:close/>
                </a:path>
              </a:pathLst>
            </a:custGeom>
            <a:solidFill>
              <a:srgbClr val="CCC1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19" name="Freeform 42">
              <a:extLst>
                <a:ext uri="{FF2B5EF4-FFF2-40B4-BE49-F238E27FC236}">
                  <a16:creationId xmlns:a16="http://schemas.microsoft.com/office/drawing/2014/main" id="{1052E8DD-9EE3-472F-A4B4-C362CFB4EE1E}"/>
                </a:ext>
              </a:extLst>
            </p:cNvPr>
            <p:cNvSpPr>
              <a:spLocks/>
            </p:cNvSpPr>
            <p:nvPr/>
          </p:nvSpPr>
          <p:spPr bwMode="auto">
            <a:xfrm>
              <a:off x="3179" y="2191"/>
              <a:ext cx="302" cy="78"/>
            </a:xfrm>
            <a:custGeom>
              <a:avLst/>
              <a:gdLst>
                <a:gd name="T0" fmla="*/ 302 w 302"/>
                <a:gd name="T1" fmla="*/ 68 h 78"/>
                <a:gd name="T2" fmla="*/ 151 w 302"/>
                <a:gd name="T3" fmla="*/ 0 h 78"/>
                <a:gd name="T4" fmla="*/ 0 w 302"/>
                <a:gd name="T5" fmla="*/ 68 h 78"/>
                <a:gd name="T6" fmla="*/ 0 w 302"/>
                <a:gd name="T7" fmla="*/ 78 h 78"/>
                <a:gd name="T8" fmla="*/ 302 w 302"/>
                <a:gd name="T9" fmla="*/ 78 h 78"/>
                <a:gd name="T10" fmla="*/ 302 w 302"/>
                <a:gd name="T11" fmla="*/ 68 h 78"/>
              </a:gdLst>
              <a:ahLst/>
              <a:cxnLst>
                <a:cxn ang="0">
                  <a:pos x="T0" y="T1"/>
                </a:cxn>
                <a:cxn ang="0">
                  <a:pos x="T2" y="T3"/>
                </a:cxn>
                <a:cxn ang="0">
                  <a:pos x="T4" y="T5"/>
                </a:cxn>
                <a:cxn ang="0">
                  <a:pos x="T6" y="T7"/>
                </a:cxn>
                <a:cxn ang="0">
                  <a:pos x="T8" y="T9"/>
                </a:cxn>
                <a:cxn ang="0">
                  <a:pos x="T10" y="T11"/>
                </a:cxn>
              </a:cxnLst>
              <a:rect l="0" t="0" r="r" b="b"/>
              <a:pathLst>
                <a:path w="302" h="78">
                  <a:moveTo>
                    <a:pt x="302" y="68"/>
                  </a:moveTo>
                  <a:lnTo>
                    <a:pt x="151" y="0"/>
                  </a:lnTo>
                  <a:lnTo>
                    <a:pt x="0" y="68"/>
                  </a:lnTo>
                  <a:lnTo>
                    <a:pt x="0" y="78"/>
                  </a:lnTo>
                  <a:lnTo>
                    <a:pt x="302" y="78"/>
                  </a:lnTo>
                  <a:lnTo>
                    <a:pt x="302" y="68"/>
                  </a:lnTo>
                  <a:close/>
                </a:path>
              </a:pathLst>
            </a:custGeom>
            <a:solidFill>
              <a:srgbClr val="592A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38" name="Group 45">
            <a:extLst>
              <a:ext uri="{FF2B5EF4-FFF2-40B4-BE49-F238E27FC236}">
                <a16:creationId xmlns:a16="http://schemas.microsoft.com/office/drawing/2014/main" id="{AFA19C5A-78C9-4FF8-9493-FA35CC445760}"/>
              </a:ext>
            </a:extLst>
          </p:cNvPr>
          <p:cNvGrpSpPr>
            <a:grpSpLocks noChangeAspect="1"/>
          </p:cNvGrpSpPr>
          <p:nvPr/>
        </p:nvGrpSpPr>
        <p:grpSpPr bwMode="auto">
          <a:xfrm>
            <a:off x="8653112" y="1211700"/>
            <a:ext cx="802125" cy="550028"/>
            <a:chOff x="3088" y="2188"/>
            <a:chExt cx="560" cy="384"/>
          </a:xfrm>
        </p:grpSpPr>
        <p:sp>
          <p:nvSpPr>
            <p:cNvPr id="640" name="Freeform 46">
              <a:extLst>
                <a:ext uri="{FF2B5EF4-FFF2-40B4-BE49-F238E27FC236}">
                  <a16:creationId xmlns:a16="http://schemas.microsoft.com/office/drawing/2014/main" id="{E72FA75D-945F-4B9E-BB49-CC8D55501DF0}"/>
                </a:ext>
              </a:extLst>
            </p:cNvPr>
            <p:cNvSpPr>
              <a:spLocks/>
            </p:cNvSpPr>
            <p:nvPr/>
          </p:nvSpPr>
          <p:spPr bwMode="auto">
            <a:xfrm>
              <a:off x="3542" y="2469"/>
              <a:ext cx="37" cy="103"/>
            </a:xfrm>
            <a:custGeom>
              <a:avLst/>
              <a:gdLst>
                <a:gd name="T0" fmla="*/ 32 w 32"/>
                <a:gd name="T1" fmla="*/ 9 h 88"/>
                <a:gd name="T2" fmla="*/ 28 w 32"/>
                <a:gd name="T3" fmla="*/ 8 h 88"/>
                <a:gd name="T4" fmla="*/ 20 w 32"/>
                <a:gd name="T5" fmla="*/ 18 h 88"/>
                <a:gd name="T6" fmla="*/ 19 w 32"/>
                <a:gd name="T7" fmla="*/ 0 h 88"/>
                <a:gd name="T8" fmla="*/ 15 w 32"/>
                <a:gd name="T9" fmla="*/ 0 h 88"/>
                <a:gd name="T10" fmla="*/ 11 w 32"/>
                <a:gd name="T11" fmla="*/ 21 h 88"/>
                <a:gd name="T12" fmla="*/ 5 w 32"/>
                <a:gd name="T13" fmla="*/ 4 h 88"/>
                <a:gd name="T14" fmla="*/ 0 w 32"/>
                <a:gd name="T15" fmla="*/ 7 h 88"/>
                <a:gd name="T16" fmla="*/ 8 w 32"/>
                <a:gd name="T17" fmla="*/ 28 h 88"/>
                <a:gd name="T18" fmla="*/ 10 w 32"/>
                <a:gd name="T19" fmla="*/ 46 h 88"/>
                <a:gd name="T20" fmla="*/ 10 w 32"/>
                <a:gd name="T21" fmla="*/ 52 h 88"/>
                <a:gd name="T22" fmla="*/ 9 w 32"/>
                <a:gd name="T23" fmla="*/ 88 h 88"/>
                <a:gd name="T24" fmla="*/ 23 w 32"/>
                <a:gd name="T25" fmla="*/ 88 h 88"/>
                <a:gd name="T26" fmla="*/ 21 w 32"/>
                <a:gd name="T27" fmla="*/ 45 h 88"/>
                <a:gd name="T28" fmla="*/ 23 w 32"/>
                <a:gd name="T29" fmla="*/ 32 h 88"/>
                <a:gd name="T30" fmla="*/ 32 w 32"/>
                <a:gd name="T3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88">
                  <a:moveTo>
                    <a:pt x="32" y="9"/>
                  </a:moveTo>
                  <a:cubicBezTo>
                    <a:pt x="28" y="8"/>
                    <a:pt x="28" y="8"/>
                    <a:pt x="28" y="8"/>
                  </a:cubicBezTo>
                  <a:cubicBezTo>
                    <a:pt x="20" y="20"/>
                    <a:pt x="21" y="26"/>
                    <a:pt x="20" y="18"/>
                  </a:cubicBezTo>
                  <a:cubicBezTo>
                    <a:pt x="19" y="11"/>
                    <a:pt x="19" y="0"/>
                    <a:pt x="19" y="0"/>
                  </a:cubicBezTo>
                  <a:cubicBezTo>
                    <a:pt x="15" y="0"/>
                    <a:pt x="15" y="0"/>
                    <a:pt x="15" y="0"/>
                  </a:cubicBezTo>
                  <a:cubicBezTo>
                    <a:pt x="13" y="18"/>
                    <a:pt x="13" y="23"/>
                    <a:pt x="11" y="21"/>
                  </a:cubicBezTo>
                  <a:cubicBezTo>
                    <a:pt x="10" y="19"/>
                    <a:pt x="5" y="4"/>
                    <a:pt x="5" y="4"/>
                  </a:cubicBezTo>
                  <a:cubicBezTo>
                    <a:pt x="0" y="7"/>
                    <a:pt x="0" y="7"/>
                    <a:pt x="0" y="7"/>
                  </a:cubicBezTo>
                  <a:cubicBezTo>
                    <a:pt x="8" y="28"/>
                    <a:pt x="8" y="28"/>
                    <a:pt x="8" y="28"/>
                  </a:cubicBezTo>
                  <a:cubicBezTo>
                    <a:pt x="10" y="37"/>
                    <a:pt x="10" y="42"/>
                    <a:pt x="10" y="46"/>
                  </a:cubicBezTo>
                  <a:cubicBezTo>
                    <a:pt x="10" y="48"/>
                    <a:pt x="10" y="50"/>
                    <a:pt x="10" y="52"/>
                  </a:cubicBezTo>
                  <a:cubicBezTo>
                    <a:pt x="9" y="64"/>
                    <a:pt x="9" y="88"/>
                    <a:pt x="9" y="88"/>
                  </a:cubicBezTo>
                  <a:cubicBezTo>
                    <a:pt x="23" y="88"/>
                    <a:pt x="23" y="88"/>
                    <a:pt x="23" y="88"/>
                  </a:cubicBezTo>
                  <a:cubicBezTo>
                    <a:pt x="22" y="82"/>
                    <a:pt x="21" y="60"/>
                    <a:pt x="21" y="45"/>
                  </a:cubicBezTo>
                  <a:cubicBezTo>
                    <a:pt x="21" y="39"/>
                    <a:pt x="22" y="34"/>
                    <a:pt x="23" y="32"/>
                  </a:cubicBezTo>
                  <a:cubicBezTo>
                    <a:pt x="27" y="20"/>
                    <a:pt x="32" y="9"/>
                    <a:pt x="32" y="9"/>
                  </a:cubicBezTo>
                  <a:close/>
                </a:path>
              </a:pathLst>
            </a:custGeom>
            <a:solidFill>
              <a:srgbClr val="605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3" name="Freeform 47">
              <a:extLst>
                <a:ext uri="{FF2B5EF4-FFF2-40B4-BE49-F238E27FC236}">
                  <a16:creationId xmlns:a16="http://schemas.microsoft.com/office/drawing/2014/main" id="{5EA9022F-23D6-47A1-B601-7DA152FF9B9E}"/>
                </a:ext>
              </a:extLst>
            </p:cNvPr>
            <p:cNvSpPr>
              <a:spLocks/>
            </p:cNvSpPr>
            <p:nvPr/>
          </p:nvSpPr>
          <p:spPr bwMode="auto">
            <a:xfrm>
              <a:off x="3528" y="2410"/>
              <a:ext cx="120" cy="133"/>
            </a:xfrm>
            <a:custGeom>
              <a:avLst/>
              <a:gdLst>
                <a:gd name="T0" fmla="*/ 92 w 103"/>
                <a:gd name="T1" fmla="*/ 57 h 114"/>
                <a:gd name="T2" fmla="*/ 93 w 103"/>
                <a:gd name="T3" fmla="*/ 53 h 114"/>
                <a:gd name="T4" fmla="*/ 81 w 103"/>
                <a:gd name="T5" fmla="*/ 44 h 114"/>
                <a:gd name="T6" fmla="*/ 81 w 103"/>
                <a:gd name="T7" fmla="*/ 44 h 114"/>
                <a:gd name="T8" fmla="*/ 71 w 103"/>
                <a:gd name="T9" fmla="*/ 36 h 114"/>
                <a:gd name="T10" fmla="*/ 62 w 103"/>
                <a:gd name="T11" fmla="*/ 44 h 114"/>
                <a:gd name="T12" fmla="*/ 57 w 103"/>
                <a:gd name="T13" fmla="*/ 45 h 114"/>
                <a:gd name="T14" fmla="*/ 55 w 103"/>
                <a:gd name="T15" fmla="*/ 43 h 114"/>
                <a:gd name="T16" fmla="*/ 60 w 103"/>
                <a:gd name="T17" fmla="*/ 32 h 114"/>
                <a:gd name="T18" fmla="*/ 41 w 103"/>
                <a:gd name="T19" fmla="*/ 15 h 114"/>
                <a:gd name="T20" fmla="*/ 41 w 103"/>
                <a:gd name="T21" fmla="*/ 14 h 114"/>
                <a:gd name="T22" fmla="*/ 25 w 103"/>
                <a:gd name="T23" fmla="*/ 0 h 114"/>
                <a:gd name="T24" fmla="*/ 9 w 103"/>
                <a:gd name="T25" fmla="*/ 14 h 114"/>
                <a:gd name="T26" fmla="*/ 0 w 103"/>
                <a:gd name="T27" fmla="*/ 17 h 114"/>
                <a:gd name="T28" fmla="*/ 0 w 103"/>
                <a:gd name="T29" fmla="*/ 70 h 114"/>
                <a:gd name="T30" fmla="*/ 4 w 103"/>
                <a:gd name="T31" fmla="*/ 73 h 114"/>
                <a:gd name="T32" fmla="*/ 3 w 103"/>
                <a:gd name="T33" fmla="*/ 77 h 114"/>
                <a:gd name="T34" fmla="*/ 14 w 103"/>
                <a:gd name="T35" fmla="*/ 89 h 114"/>
                <a:gd name="T36" fmla="*/ 14 w 103"/>
                <a:gd name="T37" fmla="*/ 89 h 114"/>
                <a:gd name="T38" fmla="*/ 22 w 103"/>
                <a:gd name="T39" fmla="*/ 97 h 114"/>
                <a:gd name="T40" fmla="*/ 20 w 103"/>
                <a:gd name="T41" fmla="*/ 79 h 114"/>
                <a:gd name="T42" fmla="*/ 12 w 103"/>
                <a:gd name="T43" fmla="*/ 58 h 114"/>
                <a:gd name="T44" fmla="*/ 17 w 103"/>
                <a:gd name="T45" fmla="*/ 55 h 114"/>
                <a:gd name="T46" fmla="*/ 23 w 103"/>
                <a:gd name="T47" fmla="*/ 72 h 114"/>
                <a:gd name="T48" fmla="*/ 27 w 103"/>
                <a:gd name="T49" fmla="*/ 51 h 114"/>
                <a:gd name="T50" fmla="*/ 31 w 103"/>
                <a:gd name="T51" fmla="*/ 51 h 114"/>
                <a:gd name="T52" fmla="*/ 32 w 103"/>
                <a:gd name="T53" fmla="*/ 69 h 114"/>
                <a:gd name="T54" fmla="*/ 40 w 103"/>
                <a:gd name="T55" fmla="*/ 59 h 114"/>
                <a:gd name="T56" fmla="*/ 44 w 103"/>
                <a:gd name="T57" fmla="*/ 60 h 114"/>
                <a:gd name="T58" fmla="*/ 35 w 103"/>
                <a:gd name="T59" fmla="*/ 83 h 114"/>
                <a:gd name="T60" fmla="*/ 33 w 103"/>
                <a:gd name="T61" fmla="*/ 96 h 114"/>
                <a:gd name="T62" fmla="*/ 42 w 103"/>
                <a:gd name="T63" fmla="*/ 93 h 114"/>
                <a:gd name="T64" fmla="*/ 58 w 103"/>
                <a:gd name="T65" fmla="*/ 104 h 114"/>
                <a:gd name="T66" fmla="*/ 58 w 103"/>
                <a:gd name="T67" fmla="*/ 105 h 114"/>
                <a:gd name="T68" fmla="*/ 69 w 103"/>
                <a:gd name="T69" fmla="*/ 114 h 114"/>
                <a:gd name="T70" fmla="*/ 67 w 103"/>
                <a:gd name="T71" fmla="*/ 100 h 114"/>
                <a:gd name="T72" fmla="*/ 61 w 103"/>
                <a:gd name="T73" fmla="*/ 84 h 114"/>
                <a:gd name="T74" fmla="*/ 65 w 103"/>
                <a:gd name="T75" fmla="*/ 82 h 114"/>
                <a:gd name="T76" fmla="*/ 69 w 103"/>
                <a:gd name="T77" fmla="*/ 94 h 114"/>
                <a:gd name="T78" fmla="*/ 72 w 103"/>
                <a:gd name="T79" fmla="*/ 79 h 114"/>
                <a:gd name="T80" fmla="*/ 75 w 103"/>
                <a:gd name="T81" fmla="*/ 79 h 114"/>
                <a:gd name="T82" fmla="*/ 76 w 103"/>
                <a:gd name="T83" fmla="*/ 92 h 114"/>
                <a:gd name="T84" fmla="*/ 82 w 103"/>
                <a:gd name="T85" fmla="*/ 85 h 114"/>
                <a:gd name="T86" fmla="*/ 85 w 103"/>
                <a:gd name="T87" fmla="*/ 86 h 114"/>
                <a:gd name="T88" fmla="*/ 78 w 103"/>
                <a:gd name="T89" fmla="*/ 102 h 114"/>
                <a:gd name="T90" fmla="*/ 77 w 103"/>
                <a:gd name="T91" fmla="*/ 113 h 114"/>
                <a:gd name="T92" fmla="*/ 86 w 103"/>
                <a:gd name="T93" fmla="*/ 103 h 114"/>
                <a:gd name="T94" fmla="*/ 101 w 103"/>
                <a:gd name="T95" fmla="*/ 89 h 114"/>
                <a:gd name="T96" fmla="*/ 98 w 103"/>
                <a:gd name="T97" fmla="*/ 81 h 114"/>
                <a:gd name="T98" fmla="*/ 102 w 103"/>
                <a:gd name="T99" fmla="*/ 71 h 114"/>
                <a:gd name="T100" fmla="*/ 92 w 103"/>
                <a:gd name="T10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3" h="114">
                  <a:moveTo>
                    <a:pt x="92" y="57"/>
                  </a:moveTo>
                  <a:cubicBezTo>
                    <a:pt x="93" y="56"/>
                    <a:pt x="93" y="54"/>
                    <a:pt x="93" y="53"/>
                  </a:cubicBezTo>
                  <a:cubicBezTo>
                    <a:pt x="93" y="48"/>
                    <a:pt x="88" y="45"/>
                    <a:pt x="81" y="44"/>
                  </a:cubicBezTo>
                  <a:cubicBezTo>
                    <a:pt x="81" y="44"/>
                    <a:pt x="81" y="44"/>
                    <a:pt x="81" y="44"/>
                  </a:cubicBezTo>
                  <a:cubicBezTo>
                    <a:pt x="81" y="39"/>
                    <a:pt x="77" y="36"/>
                    <a:pt x="71" y="36"/>
                  </a:cubicBezTo>
                  <a:cubicBezTo>
                    <a:pt x="66" y="36"/>
                    <a:pt x="62" y="40"/>
                    <a:pt x="62" y="44"/>
                  </a:cubicBezTo>
                  <a:cubicBezTo>
                    <a:pt x="60" y="44"/>
                    <a:pt x="58" y="44"/>
                    <a:pt x="57" y="45"/>
                  </a:cubicBezTo>
                  <a:cubicBezTo>
                    <a:pt x="56" y="44"/>
                    <a:pt x="56" y="43"/>
                    <a:pt x="55" y="43"/>
                  </a:cubicBezTo>
                  <a:cubicBezTo>
                    <a:pt x="58" y="40"/>
                    <a:pt x="60" y="36"/>
                    <a:pt x="60" y="32"/>
                  </a:cubicBezTo>
                  <a:cubicBezTo>
                    <a:pt x="60" y="23"/>
                    <a:pt x="52" y="16"/>
                    <a:pt x="41" y="15"/>
                  </a:cubicBezTo>
                  <a:cubicBezTo>
                    <a:pt x="41" y="14"/>
                    <a:pt x="41" y="14"/>
                    <a:pt x="41" y="14"/>
                  </a:cubicBezTo>
                  <a:cubicBezTo>
                    <a:pt x="41" y="7"/>
                    <a:pt x="34" y="0"/>
                    <a:pt x="25" y="0"/>
                  </a:cubicBezTo>
                  <a:cubicBezTo>
                    <a:pt x="16" y="0"/>
                    <a:pt x="9" y="7"/>
                    <a:pt x="9" y="14"/>
                  </a:cubicBezTo>
                  <a:cubicBezTo>
                    <a:pt x="5" y="14"/>
                    <a:pt x="2" y="15"/>
                    <a:pt x="0" y="17"/>
                  </a:cubicBezTo>
                  <a:cubicBezTo>
                    <a:pt x="0" y="70"/>
                    <a:pt x="0" y="70"/>
                    <a:pt x="0" y="70"/>
                  </a:cubicBezTo>
                  <a:cubicBezTo>
                    <a:pt x="1" y="71"/>
                    <a:pt x="2" y="72"/>
                    <a:pt x="4" y="73"/>
                  </a:cubicBezTo>
                  <a:cubicBezTo>
                    <a:pt x="3" y="74"/>
                    <a:pt x="3" y="76"/>
                    <a:pt x="3" y="77"/>
                  </a:cubicBezTo>
                  <a:cubicBezTo>
                    <a:pt x="3" y="83"/>
                    <a:pt x="6" y="88"/>
                    <a:pt x="14" y="89"/>
                  </a:cubicBezTo>
                  <a:cubicBezTo>
                    <a:pt x="14" y="89"/>
                    <a:pt x="14" y="89"/>
                    <a:pt x="14" y="89"/>
                  </a:cubicBezTo>
                  <a:cubicBezTo>
                    <a:pt x="14" y="93"/>
                    <a:pt x="19" y="95"/>
                    <a:pt x="22" y="97"/>
                  </a:cubicBezTo>
                  <a:cubicBezTo>
                    <a:pt x="22" y="93"/>
                    <a:pt x="22" y="88"/>
                    <a:pt x="20" y="79"/>
                  </a:cubicBezTo>
                  <a:cubicBezTo>
                    <a:pt x="12" y="58"/>
                    <a:pt x="12" y="58"/>
                    <a:pt x="12" y="58"/>
                  </a:cubicBezTo>
                  <a:cubicBezTo>
                    <a:pt x="17" y="55"/>
                    <a:pt x="17" y="55"/>
                    <a:pt x="17" y="55"/>
                  </a:cubicBezTo>
                  <a:cubicBezTo>
                    <a:pt x="17" y="55"/>
                    <a:pt x="22" y="70"/>
                    <a:pt x="23" y="72"/>
                  </a:cubicBezTo>
                  <a:cubicBezTo>
                    <a:pt x="25" y="74"/>
                    <a:pt x="25" y="69"/>
                    <a:pt x="27" y="51"/>
                  </a:cubicBezTo>
                  <a:cubicBezTo>
                    <a:pt x="31" y="51"/>
                    <a:pt x="31" y="51"/>
                    <a:pt x="31" y="51"/>
                  </a:cubicBezTo>
                  <a:cubicBezTo>
                    <a:pt x="31" y="51"/>
                    <a:pt x="31" y="62"/>
                    <a:pt x="32" y="69"/>
                  </a:cubicBezTo>
                  <a:cubicBezTo>
                    <a:pt x="33" y="77"/>
                    <a:pt x="32" y="71"/>
                    <a:pt x="40" y="59"/>
                  </a:cubicBezTo>
                  <a:cubicBezTo>
                    <a:pt x="44" y="60"/>
                    <a:pt x="44" y="60"/>
                    <a:pt x="44" y="60"/>
                  </a:cubicBezTo>
                  <a:cubicBezTo>
                    <a:pt x="44" y="60"/>
                    <a:pt x="39" y="71"/>
                    <a:pt x="35" y="83"/>
                  </a:cubicBezTo>
                  <a:cubicBezTo>
                    <a:pt x="34" y="85"/>
                    <a:pt x="33" y="90"/>
                    <a:pt x="33" y="96"/>
                  </a:cubicBezTo>
                  <a:cubicBezTo>
                    <a:pt x="36" y="96"/>
                    <a:pt x="40" y="95"/>
                    <a:pt x="42" y="93"/>
                  </a:cubicBezTo>
                  <a:cubicBezTo>
                    <a:pt x="44" y="100"/>
                    <a:pt x="51" y="103"/>
                    <a:pt x="58" y="104"/>
                  </a:cubicBezTo>
                  <a:cubicBezTo>
                    <a:pt x="58" y="104"/>
                    <a:pt x="58" y="104"/>
                    <a:pt x="58" y="105"/>
                  </a:cubicBezTo>
                  <a:cubicBezTo>
                    <a:pt x="60" y="109"/>
                    <a:pt x="63" y="112"/>
                    <a:pt x="69" y="114"/>
                  </a:cubicBezTo>
                  <a:cubicBezTo>
                    <a:pt x="69" y="111"/>
                    <a:pt x="69" y="107"/>
                    <a:pt x="67" y="100"/>
                  </a:cubicBezTo>
                  <a:cubicBezTo>
                    <a:pt x="61" y="84"/>
                    <a:pt x="61" y="84"/>
                    <a:pt x="61" y="84"/>
                  </a:cubicBezTo>
                  <a:cubicBezTo>
                    <a:pt x="65" y="82"/>
                    <a:pt x="65" y="82"/>
                    <a:pt x="65" y="82"/>
                  </a:cubicBezTo>
                  <a:cubicBezTo>
                    <a:pt x="65" y="82"/>
                    <a:pt x="68" y="93"/>
                    <a:pt x="69" y="94"/>
                  </a:cubicBezTo>
                  <a:cubicBezTo>
                    <a:pt x="70" y="96"/>
                    <a:pt x="71" y="93"/>
                    <a:pt x="72" y="79"/>
                  </a:cubicBezTo>
                  <a:cubicBezTo>
                    <a:pt x="75" y="79"/>
                    <a:pt x="75" y="79"/>
                    <a:pt x="75" y="79"/>
                  </a:cubicBezTo>
                  <a:cubicBezTo>
                    <a:pt x="75" y="79"/>
                    <a:pt x="75" y="87"/>
                    <a:pt x="76" y="92"/>
                  </a:cubicBezTo>
                  <a:cubicBezTo>
                    <a:pt x="76" y="98"/>
                    <a:pt x="76" y="94"/>
                    <a:pt x="82" y="85"/>
                  </a:cubicBezTo>
                  <a:cubicBezTo>
                    <a:pt x="85" y="86"/>
                    <a:pt x="85" y="86"/>
                    <a:pt x="85" y="86"/>
                  </a:cubicBezTo>
                  <a:cubicBezTo>
                    <a:pt x="85" y="86"/>
                    <a:pt x="81" y="94"/>
                    <a:pt x="78" y="102"/>
                  </a:cubicBezTo>
                  <a:cubicBezTo>
                    <a:pt x="77" y="104"/>
                    <a:pt x="77" y="108"/>
                    <a:pt x="77" y="113"/>
                  </a:cubicBezTo>
                  <a:cubicBezTo>
                    <a:pt x="82" y="112"/>
                    <a:pt x="84" y="106"/>
                    <a:pt x="86" y="103"/>
                  </a:cubicBezTo>
                  <a:cubicBezTo>
                    <a:pt x="94" y="103"/>
                    <a:pt x="100" y="97"/>
                    <a:pt x="101" y="89"/>
                  </a:cubicBezTo>
                  <a:cubicBezTo>
                    <a:pt x="101" y="86"/>
                    <a:pt x="100" y="83"/>
                    <a:pt x="98" y="81"/>
                  </a:cubicBezTo>
                  <a:cubicBezTo>
                    <a:pt x="101" y="78"/>
                    <a:pt x="102" y="75"/>
                    <a:pt x="102" y="71"/>
                  </a:cubicBezTo>
                  <a:cubicBezTo>
                    <a:pt x="103" y="65"/>
                    <a:pt x="98" y="60"/>
                    <a:pt x="92" y="57"/>
                  </a:cubicBezTo>
                  <a:close/>
                </a:path>
              </a:pathLst>
            </a:custGeom>
            <a:solidFill>
              <a:srgbClr val="688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4" name="Freeform 48">
              <a:extLst>
                <a:ext uri="{FF2B5EF4-FFF2-40B4-BE49-F238E27FC236}">
                  <a16:creationId xmlns:a16="http://schemas.microsoft.com/office/drawing/2014/main" id="{ECE75F31-3524-48B6-A0CE-FD93185D5E44}"/>
                </a:ext>
              </a:extLst>
            </p:cNvPr>
            <p:cNvSpPr>
              <a:spLocks/>
            </p:cNvSpPr>
            <p:nvPr/>
          </p:nvSpPr>
          <p:spPr bwMode="auto">
            <a:xfrm>
              <a:off x="3599" y="2502"/>
              <a:ext cx="28" cy="69"/>
            </a:xfrm>
            <a:custGeom>
              <a:avLst/>
              <a:gdLst>
                <a:gd name="T0" fmla="*/ 24 w 24"/>
                <a:gd name="T1" fmla="*/ 7 h 59"/>
                <a:gd name="T2" fmla="*/ 21 w 24"/>
                <a:gd name="T3" fmla="*/ 6 h 59"/>
                <a:gd name="T4" fmla="*/ 15 w 24"/>
                <a:gd name="T5" fmla="*/ 13 h 59"/>
                <a:gd name="T6" fmla="*/ 14 w 24"/>
                <a:gd name="T7" fmla="*/ 0 h 59"/>
                <a:gd name="T8" fmla="*/ 11 w 24"/>
                <a:gd name="T9" fmla="*/ 0 h 59"/>
                <a:gd name="T10" fmla="*/ 8 w 24"/>
                <a:gd name="T11" fmla="*/ 15 h 59"/>
                <a:gd name="T12" fmla="*/ 4 w 24"/>
                <a:gd name="T13" fmla="*/ 3 h 59"/>
                <a:gd name="T14" fmla="*/ 0 w 24"/>
                <a:gd name="T15" fmla="*/ 5 h 59"/>
                <a:gd name="T16" fmla="*/ 6 w 24"/>
                <a:gd name="T17" fmla="*/ 21 h 59"/>
                <a:gd name="T18" fmla="*/ 8 w 24"/>
                <a:gd name="T19" fmla="*/ 35 h 59"/>
                <a:gd name="T20" fmla="*/ 8 w 24"/>
                <a:gd name="T21" fmla="*/ 38 h 59"/>
                <a:gd name="T22" fmla="*/ 7 w 24"/>
                <a:gd name="T23" fmla="*/ 59 h 59"/>
                <a:gd name="T24" fmla="*/ 17 w 24"/>
                <a:gd name="T25" fmla="*/ 59 h 59"/>
                <a:gd name="T26" fmla="*/ 16 w 24"/>
                <a:gd name="T27" fmla="*/ 34 h 59"/>
                <a:gd name="T28" fmla="*/ 17 w 24"/>
                <a:gd name="T29" fmla="*/ 23 h 59"/>
                <a:gd name="T30" fmla="*/ 24 w 24"/>
                <a:gd name="T31"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59">
                  <a:moveTo>
                    <a:pt x="24" y="7"/>
                  </a:moveTo>
                  <a:cubicBezTo>
                    <a:pt x="21" y="6"/>
                    <a:pt x="21" y="6"/>
                    <a:pt x="21" y="6"/>
                  </a:cubicBezTo>
                  <a:cubicBezTo>
                    <a:pt x="15" y="15"/>
                    <a:pt x="15" y="19"/>
                    <a:pt x="15" y="13"/>
                  </a:cubicBezTo>
                  <a:cubicBezTo>
                    <a:pt x="14" y="8"/>
                    <a:pt x="14" y="0"/>
                    <a:pt x="14" y="0"/>
                  </a:cubicBezTo>
                  <a:cubicBezTo>
                    <a:pt x="11" y="0"/>
                    <a:pt x="11" y="0"/>
                    <a:pt x="11" y="0"/>
                  </a:cubicBezTo>
                  <a:cubicBezTo>
                    <a:pt x="10" y="14"/>
                    <a:pt x="9" y="17"/>
                    <a:pt x="8" y="15"/>
                  </a:cubicBezTo>
                  <a:cubicBezTo>
                    <a:pt x="7" y="14"/>
                    <a:pt x="4" y="3"/>
                    <a:pt x="4" y="3"/>
                  </a:cubicBezTo>
                  <a:cubicBezTo>
                    <a:pt x="0" y="5"/>
                    <a:pt x="0" y="5"/>
                    <a:pt x="0" y="5"/>
                  </a:cubicBezTo>
                  <a:cubicBezTo>
                    <a:pt x="6" y="21"/>
                    <a:pt x="6" y="21"/>
                    <a:pt x="6" y="21"/>
                  </a:cubicBezTo>
                  <a:cubicBezTo>
                    <a:pt x="8" y="28"/>
                    <a:pt x="8" y="32"/>
                    <a:pt x="8" y="35"/>
                  </a:cubicBezTo>
                  <a:cubicBezTo>
                    <a:pt x="8" y="36"/>
                    <a:pt x="8" y="37"/>
                    <a:pt x="8" y="38"/>
                  </a:cubicBezTo>
                  <a:cubicBezTo>
                    <a:pt x="7" y="47"/>
                    <a:pt x="7" y="59"/>
                    <a:pt x="7" y="59"/>
                  </a:cubicBezTo>
                  <a:cubicBezTo>
                    <a:pt x="17" y="59"/>
                    <a:pt x="17" y="59"/>
                    <a:pt x="17" y="59"/>
                  </a:cubicBezTo>
                  <a:cubicBezTo>
                    <a:pt x="16" y="55"/>
                    <a:pt x="16" y="44"/>
                    <a:pt x="16" y="34"/>
                  </a:cubicBezTo>
                  <a:cubicBezTo>
                    <a:pt x="16" y="29"/>
                    <a:pt x="16" y="25"/>
                    <a:pt x="17" y="23"/>
                  </a:cubicBezTo>
                  <a:cubicBezTo>
                    <a:pt x="20" y="15"/>
                    <a:pt x="24" y="7"/>
                    <a:pt x="24" y="7"/>
                  </a:cubicBezTo>
                  <a:close/>
                </a:path>
              </a:pathLst>
            </a:custGeom>
            <a:solidFill>
              <a:srgbClr val="605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5" name="Freeform 49">
              <a:extLst>
                <a:ext uri="{FF2B5EF4-FFF2-40B4-BE49-F238E27FC236}">
                  <a16:creationId xmlns:a16="http://schemas.microsoft.com/office/drawing/2014/main" id="{307CC246-A3A2-446F-8178-B0875305270D}"/>
                </a:ext>
              </a:extLst>
            </p:cNvPr>
            <p:cNvSpPr>
              <a:spLocks noEditPoints="1"/>
            </p:cNvSpPr>
            <p:nvPr/>
          </p:nvSpPr>
          <p:spPr bwMode="auto">
            <a:xfrm>
              <a:off x="3363" y="2286"/>
              <a:ext cx="165" cy="281"/>
            </a:xfrm>
            <a:custGeom>
              <a:avLst/>
              <a:gdLst>
                <a:gd name="T0" fmla="*/ 142 w 142"/>
                <a:gd name="T1" fmla="*/ 59 h 242"/>
                <a:gd name="T2" fmla="*/ 71 w 142"/>
                <a:gd name="T3" fmla="*/ 0 h 242"/>
                <a:gd name="T4" fmla="*/ 0 w 142"/>
                <a:gd name="T5" fmla="*/ 60 h 242"/>
                <a:gd name="T6" fmla="*/ 0 w 142"/>
                <a:gd name="T7" fmla="*/ 60 h 242"/>
                <a:gd name="T8" fmla="*/ 0 w 142"/>
                <a:gd name="T9" fmla="*/ 242 h 242"/>
                <a:gd name="T10" fmla="*/ 142 w 142"/>
                <a:gd name="T11" fmla="*/ 242 h 242"/>
                <a:gd name="T12" fmla="*/ 142 w 142"/>
                <a:gd name="T13" fmla="*/ 177 h 242"/>
                <a:gd name="T14" fmla="*/ 142 w 142"/>
                <a:gd name="T15" fmla="*/ 124 h 242"/>
                <a:gd name="T16" fmla="*/ 142 w 142"/>
                <a:gd name="T17" fmla="*/ 59 h 242"/>
                <a:gd name="T18" fmla="*/ 101 w 142"/>
                <a:gd name="T19" fmla="*/ 196 h 242"/>
                <a:gd name="T20" fmla="*/ 41 w 142"/>
                <a:gd name="T21" fmla="*/ 196 h 242"/>
                <a:gd name="T22" fmla="*/ 41 w 142"/>
                <a:gd name="T23" fmla="*/ 156 h 242"/>
                <a:gd name="T24" fmla="*/ 101 w 142"/>
                <a:gd name="T25" fmla="*/ 156 h 242"/>
                <a:gd name="T26" fmla="*/ 101 w 142"/>
                <a:gd name="T27" fmla="*/ 196 h 242"/>
                <a:gd name="T28" fmla="*/ 101 w 142"/>
                <a:gd name="T29" fmla="*/ 113 h 242"/>
                <a:gd name="T30" fmla="*/ 41 w 142"/>
                <a:gd name="T31" fmla="*/ 113 h 242"/>
                <a:gd name="T32" fmla="*/ 41 w 142"/>
                <a:gd name="T33" fmla="*/ 72 h 242"/>
                <a:gd name="T34" fmla="*/ 101 w 142"/>
                <a:gd name="T35" fmla="*/ 72 h 242"/>
                <a:gd name="T36" fmla="*/ 101 w 142"/>
                <a:gd name="T37"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42">
                  <a:moveTo>
                    <a:pt x="142" y="59"/>
                  </a:moveTo>
                  <a:cubicBezTo>
                    <a:pt x="71" y="0"/>
                    <a:pt x="71" y="0"/>
                    <a:pt x="71" y="0"/>
                  </a:cubicBezTo>
                  <a:cubicBezTo>
                    <a:pt x="0" y="60"/>
                    <a:pt x="0" y="60"/>
                    <a:pt x="0" y="60"/>
                  </a:cubicBezTo>
                  <a:cubicBezTo>
                    <a:pt x="0" y="60"/>
                    <a:pt x="0" y="60"/>
                    <a:pt x="0" y="60"/>
                  </a:cubicBezTo>
                  <a:cubicBezTo>
                    <a:pt x="0" y="242"/>
                    <a:pt x="0" y="242"/>
                    <a:pt x="0" y="242"/>
                  </a:cubicBezTo>
                  <a:cubicBezTo>
                    <a:pt x="142" y="242"/>
                    <a:pt x="142" y="242"/>
                    <a:pt x="142" y="242"/>
                  </a:cubicBezTo>
                  <a:cubicBezTo>
                    <a:pt x="142" y="177"/>
                    <a:pt x="142" y="177"/>
                    <a:pt x="142" y="177"/>
                  </a:cubicBezTo>
                  <a:cubicBezTo>
                    <a:pt x="142" y="124"/>
                    <a:pt x="142" y="124"/>
                    <a:pt x="142" y="124"/>
                  </a:cubicBezTo>
                  <a:lnTo>
                    <a:pt x="142" y="59"/>
                  </a:lnTo>
                  <a:close/>
                  <a:moveTo>
                    <a:pt x="101" y="196"/>
                  </a:moveTo>
                  <a:cubicBezTo>
                    <a:pt x="41" y="196"/>
                    <a:pt x="41" y="196"/>
                    <a:pt x="41" y="196"/>
                  </a:cubicBezTo>
                  <a:cubicBezTo>
                    <a:pt x="41" y="156"/>
                    <a:pt x="41" y="156"/>
                    <a:pt x="41" y="156"/>
                  </a:cubicBezTo>
                  <a:cubicBezTo>
                    <a:pt x="101" y="156"/>
                    <a:pt x="101" y="156"/>
                    <a:pt x="101" y="156"/>
                  </a:cubicBezTo>
                  <a:lnTo>
                    <a:pt x="101" y="196"/>
                  </a:lnTo>
                  <a:close/>
                  <a:moveTo>
                    <a:pt x="101" y="113"/>
                  </a:moveTo>
                  <a:cubicBezTo>
                    <a:pt x="41" y="113"/>
                    <a:pt x="41" y="113"/>
                    <a:pt x="41" y="113"/>
                  </a:cubicBezTo>
                  <a:cubicBezTo>
                    <a:pt x="41" y="72"/>
                    <a:pt x="41" y="72"/>
                    <a:pt x="41" y="72"/>
                  </a:cubicBezTo>
                  <a:cubicBezTo>
                    <a:pt x="101" y="72"/>
                    <a:pt x="101" y="72"/>
                    <a:pt x="101" y="72"/>
                  </a:cubicBezTo>
                  <a:lnTo>
                    <a:pt x="101" y="113"/>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6" name="Freeform 50">
              <a:extLst>
                <a:ext uri="{FF2B5EF4-FFF2-40B4-BE49-F238E27FC236}">
                  <a16:creationId xmlns:a16="http://schemas.microsoft.com/office/drawing/2014/main" id="{3ABD18EB-CC0A-4DC3-A0A0-B5E589C222B8}"/>
                </a:ext>
              </a:extLst>
            </p:cNvPr>
            <p:cNvSpPr>
              <a:spLocks noEditPoints="1"/>
            </p:cNvSpPr>
            <p:nvPr/>
          </p:nvSpPr>
          <p:spPr bwMode="auto">
            <a:xfrm>
              <a:off x="3101" y="2203"/>
              <a:ext cx="319" cy="364"/>
            </a:xfrm>
            <a:custGeom>
              <a:avLst/>
              <a:gdLst>
                <a:gd name="T0" fmla="*/ 217 w 274"/>
                <a:gd name="T1" fmla="*/ 130 h 313"/>
                <a:gd name="T2" fmla="*/ 217 w 274"/>
                <a:gd name="T3" fmla="*/ 122 h 313"/>
                <a:gd name="T4" fmla="*/ 274 w 274"/>
                <a:gd name="T5" fmla="*/ 74 h 313"/>
                <a:gd name="T6" fmla="*/ 179 w 274"/>
                <a:gd name="T7" fmla="*/ 9 h 313"/>
                <a:gd name="T8" fmla="*/ 166 w 274"/>
                <a:gd name="T9" fmla="*/ 0 h 313"/>
                <a:gd name="T10" fmla="*/ 166 w 274"/>
                <a:gd name="T11" fmla="*/ 0 h 313"/>
                <a:gd name="T12" fmla="*/ 121 w 274"/>
                <a:gd name="T13" fmla="*/ 29 h 313"/>
                <a:gd name="T14" fmla="*/ 0 w 274"/>
                <a:gd name="T15" fmla="*/ 105 h 313"/>
                <a:gd name="T16" fmla="*/ 0 w 274"/>
                <a:gd name="T17" fmla="*/ 313 h 313"/>
                <a:gd name="T18" fmla="*/ 128 w 274"/>
                <a:gd name="T19" fmla="*/ 313 h 313"/>
                <a:gd name="T20" fmla="*/ 128 w 274"/>
                <a:gd name="T21" fmla="*/ 222 h 313"/>
                <a:gd name="T22" fmla="*/ 195 w 274"/>
                <a:gd name="T23" fmla="*/ 222 h 313"/>
                <a:gd name="T24" fmla="*/ 195 w 274"/>
                <a:gd name="T25" fmla="*/ 313 h 313"/>
                <a:gd name="T26" fmla="*/ 225 w 274"/>
                <a:gd name="T27" fmla="*/ 313 h 313"/>
                <a:gd name="T28" fmla="*/ 225 w 274"/>
                <a:gd name="T29" fmla="*/ 131 h 313"/>
                <a:gd name="T30" fmla="*/ 217 w 274"/>
                <a:gd name="T31" fmla="*/ 130 h 313"/>
                <a:gd name="T32" fmla="*/ 50 w 274"/>
                <a:gd name="T33" fmla="*/ 275 h 313"/>
                <a:gd name="T34" fmla="*/ 36 w 274"/>
                <a:gd name="T35" fmla="*/ 275 h 313"/>
                <a:gd name="T36" fmla="*/ 36 w 274"/>
                <a:gd name="T37" fmla="*/ 223 h 313"/>
                <a:gd name="T38" fmla="*/ 50 w 274"/>
                <a:gd name="T39" fmla="*/ 223 h 313"/>
                <a:gd name="T40" fmla="*/ 50 w 274"/>
                <a:gd name="T41" fmla="*/ 275 h 313"/>
                <a:gd name="T42" fmla="*/ 71 w 274"/>
                <a:gd name="T43" fmla="*/ 275 h 313"/>
                <a:gd name="T44" fmla="*/ 58 w 274"/>
                <a:gd name="T45" fmla="*/ 275 h 313"/>
                <a:gd name="T46" fmla="*/ 58 w 274"/>
                <a:gd name="T47" fmla="*/ 223 h 313"/>
                <a:gd name="T48" fmla="*/ 71 w 274"/>
                <a:gd name="T49" fmla="*/ 223 h 313"/>
                <a:gd name="T50" fmla="*/ 71 w 274"/>
                <a:gd name="T51" fmla="*/ 275 h 313"/>
                <a:gd name="T52" fmla="*/ 93 w 274"/>
                <a:gd name="T53" fmla="*/ 275 h 313"/>
                <a:gd name="T54" fmla="*/ 79 w 274"/>
                <a:gd name="T55" fmla="*/ 275 h 313"/>
                <a:gd name="T56" fmla="*/ 79 w 274"/>
                <a:gd name="T57" fmla="*/ 223 h 313"/>
                <a:gd name="T58" fmla="*/ 93 w 274"/>
                <a:gd name="T59" fmla="*/ 223 h 313"/>
                <a:gd name="T60" fmla="*/ 93 w 274"/>
                <a:gd name="T61" fmla="*/ 275 h 313"/>
                <a:gd name="T62" fmla="*/ 93 w 274"/>
                <a:gd name="T63" fmla="*/ 184 h 313"/>
                <a:gd name="T64" fmla="*/ 38 w 274"/>
                <a:gd name="T65" fmla="*/ 184 h 313"/>
                <a:gd name="T66" fmla="*/ 38 w 274"/>
                <a:gd name="T67" fmla="*/ 132 h 313"/>
                <a:gd name="T68" fmla="*/ 93 w 274"/>
                <a:gd name="T69" fmla="*/ 132 h 313"/>
                <a:gd name="T70" fmla="*/ 93 w 274"/>
                <a:gd name="T71" fmla="*/ 184 h 313"/>
                <a:gd name="T72" fmla="*/ 181 w 274"/>
                <a:gd name="T73" fmla="*/ 184 h 313"/>
                <a:gd name="T74" fmla="*/ 126 w 274"/>
                <a:gd name="T75" fmla="*/ 184 h 313"/>
                <a:gd name="T76" fmla="*/ 126 w 274"/>
                <a:gd name="T77" fmla="*/ 132 h 313"/>
                <a:gd name="T78" fmla="*/ 181 w 274"/>
                <a:gd name="T79" fmla="*/ 132 h 313"/>
                <a:gd name="T80" fmla="*/ 181 w 274"/>
                <a:gd name="T81" fmla="*/ 184 h 313"/>
                <a:gd name="T82" fmla="*/ 192 w 274"/>
                <a:gd name="T83" fmla="*/ 100 h 313"/>
                <a:gd name="T84" fmla="*/ 140 w 274"/>
                <a:gd name="T85" fmla="*/ 100 h 313"/>
                <a:gd name="T86" fmla="*/ 140 w 274"/>
                <a:gd name="T87" fmla="*/ 66 h 313"/>
                <a:gd name="T88" fmla="*/ 192 w 274"/>
                <a:gd name="T89" fmla="*/ 66 h 313"/>
                <a:gd name="T90" fmla="*/ 192 w 274"/>
                <a:gd name="T91" fmla="*/ 10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4" h="313">
                  <a:moveTo>
                    <a:pt x="217" y="130"/>
                  </a:moveTo>
                  <a:cubicBezTo>
                    <a:pt x="214" y="128"/>
                    <a:pt x="215" y="124"/>
                    <a:pt x="217" y="122"/>
                  </a:cubicBezTo>
                  <a:cubicBezTo>
                    <a:pt x="274" y="74"/>
                    <a:pt x="274" y="74"/>
                    <a:pt x="274" y="74"/>
                  </a:cubicBezTo>
                  <a:cubicBezTo>
                    <a:pt x="179" y="9"/>
                    <a:pt x="179" y="9"/>
                    <a:pt x="179" y="9"/>
                  </a:cubicBezTo>
                  <a:cubicBezTo>
                    <a:pt x="166" y="0"/>
                    <a:pt x="166" y="0"/>
                    <a:pt x="166" y="0"/>
                  </a:cubicBezTo>
                  <a:cubicBezTo>
                    <a:pt x="166" y="0"/>
                    <a:pt x="166" y="0"/>
                    <a:pt x="166" y="0"/>
                  </a:cubicBezTo>
                  <a:cubicBezTo>
                    <a:pt x="121" y="29"/>
                    <a:pt x="121" y="29"/>
                    <a:pt x="121" y="29"/>
                  </a:cubicBezTo>
                  <a:cubicBezTo>
                    <a:pt x="0" y="105"/>
                    <a:pt x="0" y="105"/>
                    <a:pt x="0" y="105"/>
                  </a:cubicBezTo>
                  <a:cubicBezTo>
                    <a:pt x="0" y="313"/>
                    <a:pt x="0" y="313"/>
                    <a:pt x="0" y="313"/>
                  </a:cubicBezTo>
                  <a:cubicBezTo>
                    <a:pt x="128" y="313"/>
                    <a:pt x="128" y="313"/>
                    <a:pt x="128" y="313"/>
                  </a:cubicBezTo>
                  <a:cubicBezTo>
                    <a:pt x="128" y="222"/>
                    <a:pt x="128" y="222"/>
                    <a:pt x="128" y="222"/>
                  </a:cubicBezTo>
                  <a:cubicBezTo>
                    <a:pt x="195" y="222"/>
                    <a:pt x="195" y="222"/>
                    <a:pt x="195" y="222"/>
                  </a:cubicBezTo>
                  <a:cubicBezTo>
                    <a:pt x="195" y="313"/>
                    <a:pt x="195" y="313"/>
                    <a:pt x="195" y="313"/>
                  </a:cubicBezTo>
                  <a:cubicBezTo>
                    <a:pt x="225" y="313"/>
                    <a:pt x="225" y="313"/>
                    <a:pt x="225" y="313"/>
                  </a:cubicBezTo>
                  <a:cubicBezTo>
                    <a:pt x="225" y="131"/>
                    <a:pt x="225" y="131"/>
                    <a:pt x="225" y="131"/>
                  </a:cubicBezTo>
                  <a:cubicBezTo>
                    <a:pt x="222" y="133"/>
                    <a:pt x="219" y="132"/>
                    <a:pt x="217" y="130"/>
                  </a:cubicBezTo>
                  <a:close/>
                  <a:moveTo>
                    <a:pt x="50" y="275"/>
                  </a:moveTo>
                  <a:cubicBezTo>
                    <a:pt x="36" y="275"/>
                    <a:pt x="36" y="275"/>
                    <a:pt x="36" y="275"/>
                  </a:cubicBezTo>
                  <a:cubicBezTo>
                    <a:pt x="36" y="223"/>
                    <a:pt x="36" y="223"/>
                    <a:pt x="36" y="223"/>
                  </a:cubicBezTo>
                  <a:cubicBezTo>
                    <a:pt x="50" y="223"/>
                    <a:pt x="50" y="223"/>
                    <a:pt x="50" y="223"/>
                  </a:cubicBezTo>
                  <a:lnTo>
                    <a:pt x="50" y="275"/>
                  </a:lnTo>
                  <a:close/>
                  <a:moveTo>
                    <a:pt x="71" y="275"/>
                  </a:moveTo>
                  <a:cubicBezTo>
                    <a:pt x="58" y="275"/>
                    <a:pt x="58" y="275"/>
                    <a:pt x="58" y="275"/>
                  </a:cubicBezTo>
                  <a:cubicBezTo>
                    <a:pt x="58" y="223"/>
                    <a:pt x="58" y="223"/>
                    <a:pt x="58" y="223"/>
                  </a:cubicBezTo>
                  <a:cubicBezTo>
                    <a:pt x="71" y="223"/>
                    <a:pt x="71" y="223"/>
                    <a:pt x="71" y="223"/>
                  </a:cubicBezTo>
                  <a:lnTo>
                    <a:pt x="71" y="275"/>
                  </a:lnTo>
                  <a:close/>
                  <a:moveTo>
                    <a:pt x="93" y="275"/>
                  </a:moveTo>
                  <a:cubicBezTo>
                    <a:pt x="79" y="275"/>
                    <a:pt x="79" y="275"/>
                    <a:pt x="79" y="275"/>
                  </a:cubicBezTo>
                  <a:cubicBezTo>
                    <a:pt x="79" y="223"/>
                    <a:pt x="79" y="223"/>
                    <a:pt x="79" y="223"/>
                  </a:cubicBezTo>
                  <a:cubicBezTo>
                    <a:pt x="93" y="223"/>
                    <a:pt x="93" y="223"/>
                    <a:pt x="93" y="223"/>
                  </a:cubicBezTo>
                  <a:lnTo>
                    <a:pt x="93" y="275"/>
                  </a:lnTo>
                  <a:close/>
                  <a:moveTo>
                    <a:pt x="93" y="184"/>
                  </a:moveTo>
                  <a:cubicBezTo>
                    <a:pt x="38" y="184"/>
                    <a:pt x="38" y="184"/>
                    <a:pt x="38" y="184"/>
                  </a:cubicBezTo>
                  <a:cubicBezTo>
                    <a:pt x="38" y="132"/>
                    <a:pt x="38" y="132"/>
                    <a:pt x="38" y="132"/>
                  </a:cubicBezTo>
                  <a:cubicBezTo>
                    <a:pt x="93" y="132"/>
                    <a:pt x="93" y="132"/>
                    <a:pt x="93" y="132"/>
                  </a:cubicBezTo>
                  <a:lnTo>
                    <a:pt x="93" y="184"/>
                  </a:lnTo>
                  <a:close/>
                  <a:moveTo>
                    <a:pt x="181" y="184"/>
                  </a:moveTo>
                  <a:cubicBezTo>
                    <a:pt x="126" y="184"/>
                    <a:pt x="126" y="184"/>
                    <a:pt x="126" y="184"/>
                  </a:cubicBezTo>
                  <a:cubicBezTo>
                    <a:pt x="126" y="132"/>
                    <a:pt x="126" y="132"/>
                    <a:pt x="126" y="132"/>
                  </a:cubicBezTo>
                  <a:cubicBezTo>
                    <a:pt x="181" y="132"/>
                    <a:pt x="181" y="132"/>
                    <a:pt x="181" y="132"/>
                  </a:cubicBezTo>
                  <a:lnTo>
                    <a:pt x="181" y="184"/>
                  </a:lnTo>
                  <a:close/>
                  <a:moveTo>
                    <a:pt x="192" y="100"/>
                  </a:moveTo>
                  <a:cubicBezTo>
                    <a:pt x="140" y="100"/>
                    <a:pt x="140" y="100"/>
                    <a:pt x="140" y="100"/>
                  </a:cubicBezTo>
                  <a:cubicBezTo>
                    <a:pt x="140" y="66"/>
                    <a:pt x="140" y="66"/>
                    <a:pt x="140" y="66"/>
                  </a:cubicBezTo>
                  <a:cubicBezTo>
                    <a:pt x="192" y="66"/>
                    <a:pt x="192" y="66"/>
                    <a:pt x="192" y="66"/>
                  </a:cubicBezTo>
                  <a:lnTo>
                    <a:pt x="192" y="100"/>
                  </a:lnTo>
                  <a:close/>
                </a:path>
              </a:pathLst>
            </a:custGeom>
            <a:solidFill>
              <a:srgbClr val="AEB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47" name="Freeform 51">
              <a:extLst>
                <a:ext uri="{FF2B5EF4-FFF2-40B4-BE49-F238E27FC236}">
                  <a16:creationId xmlns:a16="http://schemas.microsoft.com/office/drawing/2014/main" id="{252EDB95-E750-4838-AC08-F1E01A1FF129}"/>
                </a:ext>
              </a:extLst>
            </p:cNvPr>
            <p:cNvSpPr>
              <a:spLocks/>
            </p:cNvSpPr>
            <p:nvPr/>
          </p:nvSpPr>
          <p:spPr bwMode="auto">
            <a:xfrm>
              <a:off x="3088" y="2188"/>
              <a:ext cx="453" cy="170"/>
            </a:xfrm>
            <a:custGeom>
              <a:avLst/>
              <a:gdLst>
                <a:gd name="T0" fmla="*/ 177 w 389"/>
                <a:gd name="T1" fmla="*/ 13 h 146"/>
                <a:gd name="T2" fmla="*/ 177 w 389"/>
                <a:gd name="T3" fmla="*/ 13 h 146"/>
                <a:gd name="T4" fmla="*/ 190 w 389"/>
                <a:gd name="T5" fmla="*/ 22 h 146"/>
                <a:gd name="T6" fmla="*/ 285 w 389"/>
                <a:gd name="T7" fmla="*/ 87 h 146"/>
                <a:gd name="T8" fmla="*/ 228 w 389"/>
                <a:gd name="T9" fmla="*/ 135 h 146"/>
                <a:gd name="T10" fmla="*/ 228 w 389"/>
                <a:gd name="T11" fmla="*/ 143 h 146"/>
                <a:gd name="T12" fmla="*/ 236 w 389"/>
                <a:gd name="T13" fmla="*/ 144 h 146"/>
                <a:gd name="T14" fmla="*/ 236 w 389"/>
                <a:gd name="T15" fmla="*/ 144 h 146"/>
                <a:gd name="T16" fmla="*/ 307 w 389"/>
                <a:gd name="T17" fmla="*/ 84 h 146"/>
                <a:gd name="T18" fmla="*/ 378 w 389"/>
                <a:gd name="T19" fmla="*/ 143 h 146"/>
                <a:gd name="T20" fmla="*/ 378 w 389"/>
                <a:gd name="T21" fmla="*/ 144 h 146"/>
                <a:gd name="T22" fmla="*/ 382 w 389"/>
                <a:gd name="T23" fmla="*/ 145 h 146"/>
                <a:gd name="T24" fmla="*/ 387 w 389"/>
                <a:gd name="T25" fmla="*/ 143 h 146"/>
                <a:gd name="T26" fmla="*/ 386 w 389"/>
                <a:gd name="T27" fmla="*/ 135 h 146"/>
                <a:gd name="T28" fmla="*/ 311 w 389"/>
                <a:gd name="T29" fmla="*/ 71 h 146"/>
                <a:gd name="T30" fmla="*/ 303 w 389"/>
                <a:gd name="T31" fmla="*/ 71 h 146"/>
                <a:gd name="T32" fmla="*/ 293 w 389"/>
                <a:gd name="T33" fmla="*/ 79 h 146"/>
                <a:gd name="T34" fmla="*/ 181 w 389"/>
                <a:gd name="T35" fmla="*/ 1 h 146"/>
                <a:gd name="T36" fmla="*/ 174 w 389"/>
                <a:gd name="T37" fmla="*/ 1 h 146"/>
                <a:gd name="T38" fmla="*/ 4 w 389"/>
                <a:gd name="T39" fmla="*/ 108 h 146"/>
                <a:gd name="T40" fmla="*/ 2 w 389"/>
                <a:gd name="T41" fmla="*/ 116 h 146"/>
                <a:gd name="T42" fmla="*/ 7 w 389"/>
                <a:gd name="T43" fmla="*/ 119 h 146"/>
                <a:gd name="T44" fmla="*/ 10 w 389"/>
                <a:gd name="T45" fmla="*/ 118 h 146"/>
                <a:gd name="T46" fmla="*/ 132 w 389"/>
                <a:gd name="T47" fmla="*/ 42 h 146"/>
                <a:gd name="T48" fmla="*/ 177 w 389"/>
                <a:gd name="T49" fmla="*/ 1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146">
                  <a:moveTo>
                    <a:pt x="177" y="13"/>
                  </a:moveTo>
                  <a:cubicBezTo>
                    <a:pt x="177" y="13"/>
                    <a:pt x="177" y="13"/>
                    <a:pt x="177" y="13"/>
                  </a:cubicBezTo>
                  <a:cubicBezTo>
                    <a:pt x="190" y="22"/>
                    <a:pt x="190" y="22"/>
                    <a:pt x="190" y="22"/>
                  </a:cubicBezTo>
                  <a:cubicBezTo>
                    <a:pt x="285" y="87"/>
                    <a:pt x="285" y="87"/>
                    <a:pt x="285" y="87"/>
                  </a:cubicBezTo>
                  <a:cubicBezTo>
                    <a:pt x="228" y="135"/>
                    <a:pt x="228" y="135"/>
                    <a:pt x="228" y="135"/>
                  </a:cubicBezTo>
                  <a:cubicBezTo>
                    <a:pt x="226" y="137"/>
                    <a:pt x="225" y="141"/>
                    <a:pt x="228" y="143"/>
                  </a:cubicBezTo>
                  <a:cubicBezTo>
                    <a:pt x="230" y="145"/>
                    <a:pt x="233" y="146"/>
                    <a:pt x="236" y="144"/>
                  </a:cubicBezTo>
                  <a:cubicBezTo>
                    <a:pt x="236" y="144"/>
                    <a:pt x="236" y="144"/>
                    <a:pt x="236" y="144"/>
                  </a:cubicBezTo>
                  <a:cubicBezTo>
                    <a:pt x="307" y="84"/>
                    <a:pt x="307" y="84"/>
                    <a:pt x="307" y="84"/>
                  </a:cubicBezTo>
                  <a:cubicBezTo>
                    <a:pt x="378" y="143"/>
                    <a:pt x="378" y="143"/>
                    <a:pt x="378" y="143"/>
                  </a:cubicBezTo>
                  <a:cubicBezTo>
                    <a:pt x="378" y="144"/>
                    <a:pt x="378" y="144"/>
                    <a:pt x="378" y="144"/>
                  </a:cubicBezTo>
                  <a:cubicBezTo>
                    <a:pt x="379" y="145"/>
                    <a:pt x="381" y="145"/>
                    <a:pt x="382" y="145"/>
                  </a:cubicBezTo>
                  <a:cubicBezTo>
                    <a:pt x="384" y="145"/>
                    <a:pt x="385" y="144"/>
                    <a:pt x="387" y="143"/>
                  </a:cubicBezTo>
                  <a:cubicBezTo>
                    <a:pt x="389" y="140"/>
                    <a:pt x="388" y="137"/>
                    <a:pt x="386" y="135"/>
                  </a:cubicBezTo>
                  <a:cubicBezTo>
                    <a:pt x="311" y="71"/>
                    <a:pt x="311" y="71"/>
                    <a:pt x="311" y="71"/>
                  </a:cubicBezTo>
                  <a:cubicBezTo>
                    <a:pt x="308" y="69"/>
                    <a:pt x="305" y="69"/>
                    <a:pt x="303" y="71"/>
                  </a:cubicBezTo>
                  <a:cubicBezTo>
                    <a:pt x="293" y="79"/>
                    <a:pt x="293" y="79"/>
                    <a:pt x="293" y="79"/>
                  </a:cubicBezTo>
                  <a:cubicBezTo>
                    <a:pt x="181" y="1"/>
                    <a:pt x="181" y="1"/>
                    <a:pt x="181" y="1"/>
                  </a:cubicBezTo>
                  <a:cubicBezTo>
                    <a:pt x="179" y="0"/>
                    <a:pt x="177" y="0"/>
                    <a:pt x="174" y="1"/>
                  </a:cubicBezTo>
                  <a:cubicBezTo>
                    <a:pt x="4" y="108"/>
                    <a:pt x="4" y="108"/>
                    <a:pt x="4" y="108"/>
                  </a:cubicBezTo>
                  <a:cubicBezTo>
                    <a:pt x="1" y="109"/>
                    <a:pt x="0" y="113"/>
                    <a:pt x="2" y="116"/>
                  </a:cubicBezTo>
                  <a:cubicBezTo>
                    <a:pt x="3" y="118"/>
                    <a:pt x="5" y="119"/>
                    <a:pt x="7" y="119"/>
                  </a:cubicBezTo>
                  <a:cubicBezTo>
                    <a:pt x="8" y="119"/>
                    <a:pt x="9" y="118"/>
                    <a:pt x="10" y="118"/>
                  </a:cubicBezTo>
                  <a:cubicBezTo>
                    <a:pt x="132" y="42"/>
                    <a:pt x="132" y="42"/>
                    <a:pt x="132" y="42"/>
                  </a:cubicBezTo>
                  <a:cubicBezTo>
                    <a:pt x="177" y="13"/>
                    <a:pt x="177" y="13"/>
                    <a:pt x="177" y="13"/>
                  </a:cubicBezTo>
                  <a:close/>
                </a:path>
              </a:pathLst>
            </a:custGeom>
            <a:solidFill>
              <a:srgbClr val="13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31" name="グループ化 30">
            <a:extLst>
              <a:ext uri="{FF2B5EF4-FFF2-40B4-BE49-F238E27FC236}">
                <a16:creationId xmlns:a16="http://schemas.microsoft.com/office/drawing/2014/main" id="{2D595269-794D-4921-B6B2-162157B14084}"/>
              </a:ext>
            </a:extLst>
          </p:cNvPr>
          <p:cNvGrpSpPr/>
          <p:nvPr/>
        </p:nvGrpSpPr>
        <p:grpSpPr>
          <a:xfrm>
            <a:off x="9945218" y="2747181"/>
            <a:ext cx="661778" cy="733854"/>
            <a:chOff x="9401216" y="2929192"/>
            <a:chExt cx="661778" cy="733854"/>
          </a:xfrm>
        </p:grpSpPr>
        <p:sp>
          <p:nvSpPr>
            <p:cNvPr id="447" name="Freeform 27">
              <a:extLst>
                <a:ext uri="{FF2B5EF4-FFF2-40B4-BE49-F238E27FC236}">
                  <a16:creationId xmlns:a16="http://schemas.microsoft.com/office/drawing/2014/main" id="{ECB55140-9710-4A5C-9B83-7F00F75B232E}"/>
                </a:ext>
              </a:extLst>
            </p:cNvPr>
            <p:cNvSpPr>
              <a:spLocks noEditPoints="1"/>
            </p:cNvSpPr>
            <p:nvPr/>
          </p:nvSpPr>
          <p:spPr bwMode="auto">
            <a:xfrm rot="1415226">
              <a:off x="9401216" y="2929192"/>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48" name="Freeform 28">
              <a:extLst>
                <a:ext uri="{FF2B5EF4-FFF2-40B4-BE49-F238E27FC236}">
                  <a16:creationId xmlns:a16="http://schemas.microsoft.com/office/drawing/2014/main" id="{799ED522-0F4D-43F1-A835-8FEE7BEDD466}"/>
                </a:ext>
              </a:extLst>
            </p:cNvPr>
            <p:cNvSpPr>
              <a:spLocks noEditPoints="1"/>
            </p:cNvSpPr>
            <p:nvPr/>
          </p:nvSpPr>
          <p:spPr bwMode="auto">
            <a:xfrm>
              <a:off x="9539677" y="3139283"/>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49" name="Freeform 29">
              <a:extLst>
                <a:ext uri="{FF2B5EF4-FFF2-40B4-BE49-F238E27FC236}">
                  <a16:creationId xmlns:a16="http://schemas.microsoft.com/office/drawing/2014/main" id="{8D875677-3143-4DBB-89C4-5B762BDD571C}"/>
                </a:ext>
              </a:extLst>
            </p:cNvPr>
            <p:cNvSpPr>
              <a:spLocks/>
            </p:cNvSpPr>
            <p:nvPr/>
          </p:nvSpPr>
          <p:spPr bwMode="auto">
            <a:xfrm>
              <a:off x="9746073" y="3178597"/>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50" name="Freeform 30">
              <a:extLst>
                <a:ext uri="{FF2B5EF4-FFF2-40B4-BE49-F238E27FC236}">
                  <a16:creationId xmlns:a16="http://schemas.microsoft.com/office/drawing/2014/main" id="{668FC281-4AC0-4431-B88D-777479AFC518}"/>
                </a:ext>
              </a:extLst>
            </p:cNvPr>
            <p:cNvSpPr>
              <a:spLocks/>
            </p:cNvSpPr>
            <p:nvPr/>
          </p:nvSpPr>
          <p:spPr bwMode="auto">
            <a:xfrm>
              <a:off x="9752625" y="3280157"/>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51" name="Freeform 31">
              <a:extLst>
                <a:ext uri="{FF2B5EF4-FFF2-40B4-BE49-F238E27FC236}">
                  <a16:creationId xmlns:a16="http://schemas.microsoft.com/office/drawing/2014/main" id="{A4E0084F-B7EC-43A1-9D2D-DBF381AEE26D}"/>
                </a:ext>
              </a:extLst>
            </p:cNvPr>
            <p:cNvSpPr>
              <a:spLocks/>
            </p:cNvSpPr>
            <p:nvPr/>
          </p:nvSpPr>
          <p:spPr bwMode="auto">
            <a:xfrm>
              <a:off x="9788663" y="3178597"/>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52" name="Freeform 32">
              <a:extLst>
                <a:ext uri="{FF2B5EF4-FFF2-40B4-BE49-F238E27FC236}">
                  <a16:creationId xmlns:a16="http://schemas.microsoft.com/office/drawing/2014/main" id="{08C2297C-9676-48B3-AE9F-52D8BCE2DECD}"/>
                </a:ext>
              </a:extLst>
            </p:cNvPr>
            <p:cNvSpPr>
              <a:spLocks/>
            </p:cNvSpPr>
            <p:nvPr/>
          </p:nvSpPr>
          <p:spPr bwMode="auto">
            <a:xfrm>
              <a:off x="9716588" y="3280157"/>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53" name="Freeform 33">
              <a:extLst>
                <a:ext uri="{FF2B5EF4-FFF2-40B4-BE49-F238E27FC236}">
                  <a16:creationId xmlns:a16="http://schemas.microsoft.com/office/drawing/2014/main" id="{745745C8-37B3-4EB3-9B9E-58122B21B738}"/>
                </a:ext>
              </a:extLst>
            </p:cNvPr>
            <p:cNvSpPr>
              <a:spLocks/>
            </p:cNvSpPr>
            <p:nvPr/>
          </p:nvSpPr>
          <p:spPr bwMode="auto">
            <a:xfrm>
              <a:off x="9677274" y="3280157"/>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54" name="Freeform 34">
              <a:extLst>
                <a:ext uri="{FF2B5EF4-FFF2-40B4-BE49-F238E27FC236}">
                  <a16:creationId xmlns:a16="http://schemas.microsoft.com/office/drawing/2014/main" id="{860EBA6F-0778-4D66-9F27-6A557E4ADBC7}"/>
                </a:ext>
              </a:extLst>
            </p:cNvPr>
            <p:cNvSpPr>
              <a:spLocks/>
            </p:cNvSpPr>
            <p:nvPr/>
          </p:nvSpPr>
          <p:spPr bwMode="auto">
            <a:xfrm>
              <a:off x="9706759" y="3178597"/>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55" name="Freeform 35">
              <a:extLst>
                <a:ext uri="{FF2B5EF4-FFF2-40B4-BE49-F238E27FC236}">
                  <a16:creationId xmlns:a16="http://schemas.microsoft.com/office/drawing/2014/main" id="{A55BD3A4-B28A-4004-BB84-EEFF9A0757EB}"/>
                </a:ext>
              </a:extLst>
            </p:cNvPr>
            <p:cNvSpPr>
              <a:spLocks/>
            </p:cNvSpPr>
            <p:nvPr/>
          </p:nvSpPr>
          <p:spPr bwMode="auto">
            <a:xfrm>
              <a:off x="9667446" y="3178597"/>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56" name="Freeform 36">
              <a:extLst>
                <a:ext uri="{FF2B5EF4-FFF2-40B4-BE49-F238E27FC236}">
                  <a16:creationId xmlns:a16="http://schemas.microsoft.com/office/drawing/2014/main" id="{7B54E1E1-5E89-41C6-A2B5-7FAC8252A3F5}"/>
                </a:ext>
              </a:extLst>
            </p:cNvPr>
            <p:cNvSpPr>
              <a:spLocks/>
            </p:cNvSpPr>
            <p:nvPr/>
          </p:nvSpPr>
          <p:spPr bwMode="auto">
            <a:xfrm>
              <a:off x="9634685" y="3280157"/>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57" name="Freeform 37">
              <a:extLst>
                <a:ext uri="{FF2B5EF4-FFF2-40B4-BE49-F238E27FC236}">
                  <a16:creationId xmlns:a16="http://schemas.microsoft.com/office/drawing/2014/main" id="{E53CC356-39B4-44D2-9263-58F63E3ACBDB}"/>
                </a:ext>
              </a:extLst>
            </p:cNvPr>
            <p:cNvSpPr>
              <a:spLocks/>
            </p:cNvSpPr>
            <p:nvPr/>
          </p:nvSpPr>
          <p:spPr bwMode="auto">
            <a:xfrm>
              <a:off x="9598647" y="3280157"/>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58" name="Freeform 38">
              <a:extLst>
                <a:ext uri="{FF2B5EF4-FFF2-40B4-BE49-F238E27FC236}">
                  <a16:creationId xmlns:a16="http://schemas.microsoft.com/office/drawing/2014/main" id="{54059C26-8E10-4E51-9A22-9A29AEF2BF8D}"/>
                </a:ext>
              </a:extLst>
            </p:cNvPr>
            <p:cNvSpPr>
              <a:spLocks/>
            </p:cNvSpPr>
            <p:nvPr/>
          </p:nvSpPr>
          <p:spPr bwMode="auto">
            <a:xfrm>
              <a:off x="9628132" y="3178597"/>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59" name="Freeform 39">
              <a:extLst>
                <a:ext uri="{FF2B5EF4-FFF2-40B4-BE49-F238E27FC236}">
                  <a16:creationId xmlns:a16="http://schemas.microsoft.com/office/drawing/2014/main" id="{4623B81D-F97F-4DD3-8F03-FE216DB66404}"/>
                </a:ext>
              </a:extLst>
            </p:cNvPr>
            <p:cNvSpPr>
              <a:spLocks/>
            </p:cNvSpPr>
            <p:nvPr/>
          </p:nvSpPr>
          <p:spPr bwMode="auto">
            <a:xfrm>
              <a:off x="9827976" y="3178597"/>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60" name="Freeform 40">
              <a:extLst>
                <a:ext uri="{FF2B5EF4-FFF2-40B4-BE49-F238E27FC236}">
                  <a16:creationId xmlns:a16="http://schemas.microsoft.com/office/drawing/2014/main" id="{80748502-A454-49BC-A309-60A1575AC8D7}"/>
                </a:ext>
              </a:extLst>
            </p:cNvPr>
            <p:cNvSpPr>
              <a:spLocks/>
            </p:cNvSpPr>
            <p:nvPr/>
          </p:nvSpPr>
          <p:spPr bwMode="auto">
            <a:xfrm>
              <a:off x="9795215" y="3280157"/>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48" name="Group 45">
            <a:extLst>
              <a:ext uri="{FF2B5EF4-FFF2-40B4-BE49-F238E27FC236}">
                <a16:creationId xmlns:a16="http://schemas.microsoft.com/office/drawing/2014/main" id="{AFA19C5A-78C9-4FF8-9493-FA35CC445760}"/>
              </a:ext>
            </a:extLst>
          </p:cNvPr>
          <p:cNvGrpSpPr>
            <a:grpSpLocks noChangeAspect="1"/>
          </p:cNvGrpSpPr>
          <p:nvPr/>
        </p:nvGrpSpPr>
        <p:grpSpPr bwMode="auto">
          <a:xfrm>
            <a:off x="6908130" y="2453563"/>
            <a:ext cx="733779" cy="503162"/>
            <a:chOff x="3088" y="2188"/>
            <a:chExt cx="560" cy="384"/>
          </a:xfrm>
        </p:grpSpPr>
        <p:sp>
          <p:nvSpPr>
            <p:cNvPr id="649" name="Freeform 46">
              <a:extLst>
                <a:ext uri="{FF2B5EF4-FFF2-40B4-BE49-F238E27FC236}">
                  <a16:creationId xmlns:a16="http://schemas.microsoft.com/office/drawing/2014/main" id="{E72FA75D-945F-4B9E-BB49-CC8D55501DF0}"/>
                </a:ext>
              </a:extLst>
            </p:cNvPr>
            <p:cNvSpPr>
              <a:spLocks/>
            </p:cNvSpPr>
            <p:nvPr/>
          </p:nvSpPr>
          <p:spPr bwMode="auto">
            <a:xfrm>
              <a:off x="3542" y="2469"/>
              <a:ext cx="37" cy="103"/>
            </a:xfrm>
            <a:custGeom>
              <a:avLst/>
              <a:gdLst>
                <a:gd name="T0" fmla="*/ 32 w 32"/>
                <a:gd name="T1" fmla="*/ 9 h 88"/>
                <a:gd name="T2" fmla="*/ 28 w 32"/>
                <a:gd name="T3" fmla="*/ 8 h 88"/>
                <a:gd name="T4" fmla="*/ 20 w 32"/>
                <a:gd name="T5" fmla="*/ 18 h 88"/>
                <a:gd name="T6" fmla="*/ 19 w 32"/>
                <a:gd name="T7" fmla="*/ 0 h 88"/>
                <a:gd name="T8" fmla="*/ 15 w 32"/>
                <a:gd name="T9" fmla="*/ 0 h 88"/>
                <a:gd name="T10" fmla="*/ 11 w 32"/>
                <a:gd name="T11" fmla="*/ 21 h 88"/>
                <a:gd name="T12" fmla="*/ 5 w 32"/>
                <a:gd name="T13" fmla="*/ 4 h 88"/>
                <a:gd name="T14" fmla="*/ 0 w 32"/>
                <a:gd name="T15" fmla="*/ 7 h 88"/>
                <a:gd name="T16" fmla="*/ 8 w 32"/>
                <a:gd name="T17" fmla="*/ 28 h 88"/>
                <a:gd name="T18" fmla="*/ 10 w 32"/>
                <a:gd name="T19" fmla="*/ 46 h 88"/>
                <a:gd name="T20" fmla="*/ 10 w 32"/>
                <a:gd name="T21" fmla="*/ 52 h 88"/>
                <a:gd name="T22" fmla="*/ 9 w 32"/>
                <a:gd name="T23" fmla="*/ 88 h 88"/>
                <a:gd name="T24" fmla="*/ 23 w 32"/>
                <a:gd name="T25" fmla="*/ 88 h 88"/>
                <a:gd name="T26" fmla="*/ 21 w 32"/>
                <a:gd name="T27" fmla="*/ 45 h 88"/>
                <a:gd name="T28" fmla="*/ 23 w 32"/>
                <a:gd name="T29" fmla="*/ 32 h 88"/>
                <a:gd name="T30" fmla="*/ 32 w 32"/>
                <a:gd name="T3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88">
                  <a:moveTo>
                    <a:pt x="32" y="9"/>
                  </a:moveTo>
                  <a:cubicBezTo>
                    <a:pt x="28" y="8"/>
                    <a:pt x="28" y="8"/>
                    <a:pt x="28" y="8"/>
                  </a:cubicBezTo>
                  <a:cubicBezTo>
                    <a:pt x="20" y="20"/>
                    <a:pt x="21" y="26"/>
                    <a:pt x="20" y="18"/>
                  </a:cubicBezTo>
                  <a:cubicBezTo>
                    <a:pt x="19" y="11"/>
                    <a:pt x="19" y="0"/>
                    <a:pt x="19" y="0"/>
                  </a:cubicBezTo>
                  <a:cubicBezTo>
                    <a:pt x="15" y="0"/>
                    <a:pt x="15" y="0"/>
                    <a:pt x="15" y="0"/>
                  </a:cubicBezTo>
                  <a:cubicBezTo>
                    <a:pt x="13" y="18"/>
                    <a:pt x="13" y="23"/>
                    <a:pt x="11" y="21"/>
                  </a:cubicBezTo>
                  <a:cubicBezTo>
                    <a:pt x="10" y="19"/>
                    <a:pt x="5" y="4"/>
                    <a:pt x="5" y="4"/>
                  </a:cubicBezTo>
                  <a:cubicBezTo>
                    <a:pt x="0" y="7"/>
                    <a:pt x="0" y="7"/>
                    <a:pt x="0" y="7"/>
                  </a:cubicBezTo>
                  <a:cubicBezTo>
                    <a:pt x="8" y="28"/>
                    <a:pt x="8" y="28"/>
                    <a:pt x="8" y="28"/>
                  </a:cubicBezTo>
                  <a:cubicBezTo>
                    <a:pt x="10" y="37"/>
                    <a:pt x="10" y="42"/>
                    <a:pt x="10" y="46"/>
                  </a:cubicBezTo>
                  <a:cubicBezTo>
                    <a:pt x="10" y="48"/>
                    <a:pt x="10" y="50"/>
                    <a:pt x="10" y="52"/>
                  </a:cubicBezTo>
                  <a:cubicBezTo>
                    <a:pt x="9" y="64"/>
                    <a:pt x="9" y="88"/>
                    <a:pt x="9" y="88"/>
                  </a:cubicBezTo>
                  <a:cubicBezTo>
                    <a:pt x="23" y="88"/>
                    <a:pt x="23" y="88"/>
                    <a:pt x="23" y="88"/>
                  </a:cubicBezTo>
                  <a:cubicBezTo>
                    <a:pt x="22" y="82"/>
                    <a:pt x="21" y="60"/>
                    <a:pt x="21" y="45"/>
                  </a:cubicBezTo>
                  <a:cubicBezTo>
                    <a:pt x="21" y="39"/>
                    <a:pt x="22" y="34"/>
                    <a:pt x="23" y="32"/>
                  </a:cubicBezTo>
                  <a:cubicBezTo>
                    <a:pt x="27" y="20"/>
                    <a:pt x="32" y="9"/>
                    <a:pt x="32" y="9"/>
                  </a:cubicBezTo>
                  <a:close/>
                </a:path>
              </a:pathLst>
            </a:custGeom>
            <a:solidFill>
              <a:srgbClr val="605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0" name="Freeform 47">
              <a:extLst>
                <a:ext uri="{FF2B5EF4-FFF2-40B4-BE49-F238E27FC236}">
                  <a16:creationId xmlns:a16="http://schemas.microsoft.com/office/drawing/2014/main" id="{5EA9022F-23D6-47A1-B601-7DA152FF9B9E}"/>
                </a:ext>
              </a:extLst>
            </p:cNvPr>
            <p:cNvSpPr>
              <a:spLocks/>
            </p:cNvSpPr>
            <p:nvPr/>
          </p:nvSpPr>
          <p:spPr bwMode="auto">
            <a:xfrm>
              <a:off x="3528" y="2410"/>
              <a:ext cx="120" cy="133"/>
            </a:xfrm>
            <a:custGeom>
              <a:avLst/>
              <a:gdLst>
                <a:gd name="T0" fmla="*/ 92 w 103"/>
                <a:gd name="T1" fmla="*/ 57 h 114"/>
                <a:gd name="T2" fmla="*/ 93 w 103"/>
                <a:gd name="T3" fmla="*/ 53 h 114"/>
                <a:gd name="T4" fmla="*/ 81 w 103"/>
                <a:gd name="T5" fmla="*/ 44 h 114"/>
                <a:gd name="T6" fmla="*/ 81 w 103"/>
                <a:gd name="T7" fmla="*/ 44 h 114"/>
                <a:gd name="T8" fmla="*/ 71 w 103"/>
                <a:gd name="T9" fmla="*/ 36 h 114"/>
                <a:gd name="T10" fmla="*/ 62 w 103"/>
                <a:gd name="T11" fmla="*/ 44 h 114"/>
                <a:gd name="T12" fmla="*/ 57 w 103"/>
                <a:gd name="T13" fmla="*/ 45 h 114"/>
                <a:gd name="T14" fmla="*/ 55 w 103"/>
                <a:gd name="T15" fmla="*/ 43 h 114"/>
                <a:gd name="T16" fmla="*/ 60 w 103"/>
                <a:gd name="T17" fmla="*/ 32 h 114"/>
                <a:gd name="T18" fmla="*/ 41 w 103"/>
                <a:gd name="T19" fmla="*/ 15 h 114"/>
                <a:gd name="T20" fmla="*/ 41 w 103"/>
                <a:gd name="T21" fmla="*/ 14 h 114"/>
                <a:gd name="T22" fmla="*/ 25 w 103"/>
                <a:gd name="T23" fmla="*/ 0 h 114"/>
                <a:gd name="T24" fmla="*/ 9 w 103"/>
                <a:gd name="T25" fmla="*/ 14 h 114"/>
                <a:gd name="T26" fmla="*/ 0 w 103"/>
                <a:gd name="T27" fmla="*/ 17 h 114"/>
                <a:gd name="T28" fmla="*/ 0 w 103"/>
                <a:gd name="T29" fmla="*/ 70 h 114"/>
                <a:gd name="T30" fmla="*/ 4 w 103"/>
                <a:gd name="T31" fmla="*/ 73 h 114"/>
                <a:gd name="T32" fmla="*/ 3 w 103"/>
                <a:gd name="T33" fmla="*/ 77 h 114"/>
                <a:gd name="T34" fmla="*/ 14 w 103"/>
                <a:gd name="T35" fmla="*/ 89 h 114"/>
                <a:gd name="T36" fmla="*/ 14 w 103"/>
                <a:gd name="T37" fmla="*/ 89 h 114"/>
                <a:gd name="T38" fmla="*/ 22 w 103"/>
                <a:gd name="T39" fmla="*/ 97 h 114"/>
                <a:gd name="T40" fmla="*/ 20 w 103"/>
                <a:gd name="T41" fmla="*/ 79 h 114"/>
                <a:gd name="T42" fmla="*/ 12 w 103"/>
                <a:gd name="T43" fmla="*/ 58 h 114"/>
                <a:gd name="T44" fmla="*/ 17 w 103"/>
                <a:gd name="T45" fmla="*/ 55 h 114"/>
                <a:gd name="T46" fmla="*/ 23 w 103"/>
                <a:gd name="T47" fmla="*/ 72 h 114"/>
                <a:gd name="T48" fmla="*/ 27 w 103"/>
                <a:gd name="T49" fmla="*/ 51 h 114"/>
                <a:gd name="T50" fmla="*/ 31 w 103"/>
                <a:gd name="T51" fmla="*/ 51 h 114"/>
                <a:gd name="T52" fmla="*/ 32 w 103"/>
                <a:gd name="T53" fmla="*/ 69 h 114"/>
                <a:gd name="T54" fmla="*/ 40 w 103"/>
                <a:gd name="T55" fmla="*/ 59 h 114"/>
                <a:gd name="T56" fmla="*/ 44 w 103"/>
                <a:gd name="T57" fmla="*/ 60 h 114"/>
                <a:gd name="T58" fmla="*/ 35 w 103"/>
                <a:gd name="T59" fmla="*/ 83 h 114"/>
                <a:gd name="T60" fmla="*/ 33 w 103"/>
                <a:gd name="T61" fmla="*/ 96 h 114"/>
                <a:gd name="T62" fmla="*/ 42 w 103"/>
                <a:gd name="T63" fmla="*/ 93 h 114"/>
                <a:gd name="T64" fmla="*/ 58 w 103"/>
                <a:gd name="T65" fmla="*/ 104 h 114"/>
                <a:gd name="T66" fmla="*/ 58 w 103"/>
                <a:gd name="T67" fmla="*/ 105 h 114"/>
                <a:gd name="T68" fmla="*/ 69 w 103"/>
                <a:gd name="T69" fmla="*/ 114 h 114"/>
                <a:gd name="T70" fmla="*/ 67 w 103"/>
                <a:gd name="T71" fmla="*/ 100 h 114"/>
                <a:gd name="T72" fmla="*/ 61 w 103"/>
                <a:gd name="T73" fmla="*/ 84 h 114"/>
                <a:gd name="T74" fmla="*/ 65 w 103"/>
                <a:gd name="T75" fmla="*/ 82 h 114"/>
                <a:gd name="T76" fmla="*/ 69 w 103"/>
                <a:gd name="T77" fmla="*/ 94 h 114"/>
                <a:gd name="T78" fmla="*/ 72 w 103"/>
                <a:gd name="T79" fmla="*/ 79 h 114"/>
                <a:gd name="T80" fmla="*/ 75 w 103"/>
                <a:gd name="T81" fmla="*/ 79 h 114"/>
                <a:gd name="T82" fmla="*/ 76 w 103"/>
                <a:gd name="T83" fmla="*/ 92 h 114"/>
                <a:gd name="T84" fmla="*/ 82 w 103"/>
                <a:gd name="T85" fmla="*/ 85 h 114"/>
                <a:gd name="T86" fmla="*/ 85 w 103"/>
                <a:gd name="T87" fmla="*/ 86 h 114"/>
                <a:gd name="T88" fmla="*/ 78 w 103"/>
                <a:gd name="T89" fmla="*/ 102 h 114"/>
                <a:gd name="T90" fmla="*/ 77 w 103"/>
                <a:gd name="T91" fmla="*/ 113 h 114"/>
                <a:gd name="T92" fmla="*/ 86 w 103"/>
                <a:gd name="T93" fmla="*/ 103 h 114"/>
                <a:gd name="T94" fmla="*/ 101 w 103"/>
                <a:gd name="T95" fmla="*/ 89 h 114"/>
                <a:gd name="T96" fmla="*/ 98 w 103"/>
                <a:gd name="T97" fmla="*/ 81 h 114"/>
                <a:gd name="T98" fmla="*/ 102 w 103"/>
                <a:gd name="T99" fmla="*/ 71 h 114"/>
                <a:gd name="T100" fmla="*/ 92 w 103"/>
                <a:gd name="T10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3" h="114">
                  <a:moveTo>
                    <a:pt x="92" y="57"/>
                  </a:moveTo>
                  <a:cubicBezTo>
                    <a:pt x="93" y="56"/>
                    <a:pt x="93" y="54"/>
                    <a:pt x="93" y="53"/>
                  </a:cubicBezTo>
                  <a:cubicBezTo>
                    <a:pt x="93" y="48"/>
                    <a:pt x="88" y="45"/>
                    <a:pt x="81" y="44"/>
                  </a:cubicBezTo>
                  <a:cubicBezTo>
                    <a:pt x="81" y="44"/>
                    <a:pt x="81" y="44"/>
                    <a:pt x="81" y="44"/>
                  </a:cubicBezTo>
                  <a:cubicBezTo>
                    <a:pt x="81" y="39"/>
                    <a:pt x="77" y="36"/>
                    <a:pt x="71" y="36"/>
                  </a:cubicBezTo>
                  <a:cubicBezTo>
                    <a:pt x="66" y="36"/>
                    <a:pt x="62" y="40"/>
                    <a:pt x="62" y="44"/>
                  </a:cubicBezTo>
                  <a:cubicBezTo>
                    <a:pt x="60" y="44"/>
                    <a:pt x="58" y="44"/>
                    <a:pt x="57" y="45"/>
                  </a:cubicBezTo>
                  <a:cubicBezTo>
                    <a:pt x="56" y="44"/>
                    <a:pt x="56" y="43"/>
                    <a:pt x="55" y="43"/>
                  </a:cubicBezTo>
                  <a:cubicBezTo>
                    <a:pt x="58" y="40"/>
                    <a:pt x="60" y="36"/>
                    <a:pt x="60" y="32"/>
                  </a:cubicBezTo>
                  <a:cubicBezTo>
                    <a:pt x="60" y="23"/>
                    <a:pt x="52" y="16"/>
                    <a:pt x="41" y="15"/>
                  </a:cubicBezTo>
                  <a:cubicBezTo>
                    <a:pt x="41" y="14"/>
                    <a:pt x="41" y="14"/>
                    <a:pt x="41" y="14"/>
                  </a:cubicBezTo>
                  <a:cubicBezTo>
                    <a:pt x="41" y="7"/>
                    <a:pt x="34" y="0"/>
                    <a:pt x="25" y="0"/>
                  </a:cubicBezTo>
                  <a:cubicBezTo>
                    <a:pt x="16" y="0"/>
                    <a:pt x="9" y="7"/>
                    <a:pt x="9" y="14"/>
                  </a:cubicBezTo>
                  <a:cubicBezTo>
                    <a:pt x="5" y="14"/>
                    <a:pt x="2" y="15"/>
                    <a:pt x="0" y="17"/>
                  </a:cubicBezTo>
                  <a:cubicBezTo>
                    <a:pt x="0" y="70"/>
                    <a:pt x="0" y="70"/>
                    <a:pt x="0" y="70"/>
                  </a:cubicBezTo>
                  <a:cubicBezTo>
                    <a:pt x="1" y="71"/>
                    <a:pt x="2" y="72"/>
                    <a:pt x="4" y="73"/>
                  </a:cubicBezTo>
                  <a:cubicBezTo>
                    <a:pt x="3" y="74"/>
                    <a:pt x="3" y="76"/>
                    <a:pt x="3" y="77"/>
                  </a:cubicBezTo>
                  <a:cubicBezTo>
                    <a:pt x="3" y="83"/>
                    <a:pt x="6" y="88"/>
                    <a:pt x="14" y="89"/>
                  </a:cubicBezTo>
                  <a:cubicBezTo>
                    <a:pt x="14" y="89"/>
                    <a:pt x="14" y="89"/>
                    <a:pt x="14" y="89"/>
                  </a:cubicBezTo>
                  <a:cubicBezTo>
                    <a:pt x="14" y="93"/>
                    <a:pt x="19" y="95"/>
                    <a:pt x="22" y="97"/>
                  </a:cubicBezTo>
                  <a:cubicBezTo>
                    <a:pt x="22" y="93"/>
                    <a:pt x="22" y="88"/>
                    <a:pt x="20" y="79"/>
                  </a:cubicBezTo>
                  <a:cubicBezTo>
                    <a:pt x="12" y="58"/>
                    <a:pt x="12" y="58"/>
                    <a:pt x="12" y="58"/>
                  </a:cubicBezTo>
                  <a:cubicBezTo>
                    <a:pt x="17" y="55"/>
                    <a:pt x="17" y="55"/>
                    <a:pt x="17" y="55"/>
                  </a:cubicBezTo>
                  <a:cubicBezTo>
                    <a:pt x="17" y="55"/>
                    <a:pt x="22" y="70"/>
                    <a:pt x="23" y="72"/>
                  </a:cubicBezTo>
                  <a:cubicBezTo>
                    <a:pt x="25" y="74"/>
                    <a:pt x="25" y="69"/>
                    <a:pt x="27" y="51"/>
                  </a:cubicBezTo>
                  <a:cubicBezTo>
                    <a:pt x="31" y="51"/>
                    <a:pt x="31" y="51"/>
                    <a:pt x="31" y="51"/>
                  </a:cubicBezTo>
                  <a:cubicBezTo>
                    <a:pt x="31" y="51"/>
                    <a:pt x="31" y="62"/>
                    <a:pt x="32" y="69"/>
                  </a:cubicBezTo>
                  <a:cubicBezTo>
                    <a:pt x="33" y="77"/>
                    <a:pt x="32" y="71"/>
                    <a:pt x="40" y="59"/>
                  </a:cubicBezTo>
                  <a:cubicBezTo>
                    <a:pt x="44" y="60"/>
                    <a:pt x="44" y="60"/>
                    <a:pt x="44" y="60"/>
                  </a:cubicBezTo>
                  <a:cubicBezTo>
                    <a:pt x="44" y="60"/>
                    <a:pt x="39" y="71"/>
                    <a:pt x="35" y="83"/>
                  </a:cubicBezTo>
                  <a:cubicBezTo>
                    <a:pt x="34" y="85"/>
                    <a:pt x="33" y="90"/>
                    <a:pt x="33" y="96"/>
                  </a:cubicBezTo>
                  <a:cubicBezTo>
                    <a:pt x="36" y="96"/>
                    <a:pt x="40" y="95"/>
                    <a:pt x="42" y="93"/>
                  </a:cubicBezTo>
                  <a:cubicBezTo>
                    <a:pt x="44" y="100"/>
                    <a:pt x="51" y="103"/>
                    <a:pt x="58" y="104"/>
                  </a:cubicBezTo>
                  <a:cubicBezTo>
                    <a:pt x="58" y="104"/>
                    <a:pt x="58" y="104"/>
                    <a:pt x="58" y="105"/>
                  </a:cubicBezTo>
                  <a:cubicBezTo>
                    <a:pt x="60" y="109"/>
                    <a:pt x="63" y="112"/>
                    <a:pt x="69" y="114"/>
                  </a:cubicBezTo>
                  <a:cubicBezTo>
                    <a:pt x="69" y="111"/>
                    <a:pt x="69" y="107"/>
                    <a:pt x="67" y="100"/>
                  </a:cubicBezTo>
                  <a:cubicBezTo>
                    <a:pt x="61" y="84"/>
                    <a:pt x="61" y="84"/>
                    <a:pt x="61" y="84"/>
                  </a:cubicBezTo>
                  <a:cubicBezTo>
                    <a:pt x="65" y="82"/>
                    <a:pt x="65" y="82"/>
                    <a:pt x="65" y="82"/>
                  </a:cubicBezTo>
                  <a:cubicBezTo>
                    <a:pt x="65" y="82"/>
                    <a:pt x="68" y="93"/>
                    <a:pt x="69" y="94"/>
                  </a:cubicBezTo>
                  <a:cubicBezTo>
                    <a:pt x="70" y="96"/>
                    <a:pt x="71" y="93"/>
                    <a:pt x="72" y="79"/>
                  </a:cubicBezTo>
                  <a:cubicBezTo>
                    <a:pt x="75" y="79"/>
                    <a:pt x="75" y="79"/>
                    <a:pt x="75" y="79"/>
                  </a:cubicBezTo>
                  <a:cubicBezTo>
                    <a:pt x="75" y="79"/>
                    <a:pt x="75" y="87"/>
                    <a:pt x="76" y="92"/>
                  </a:cubicBezTo>
                  <a:cubicBezTo>
                    <a:pt x="76" y="98"/>
                    <a:pt x="76" y="94"/>
                    <a:pt x="82" y="85"/>
                  </a:cubicBezTo>
                  <a:cubicBezTo>
                    <a:pt x="85" y="86"/>
                    <a:pt x="85" y="86"/>
                    <a:pt x="85" y="86"/>
                  </a:cubicBezTo>
                  <a:cubicBezTo>
                    <a:pt x="85" y="86"/>
                    <a:pt x="81" y="94"/>
                    <a:pt x="78" y="102"/>
                  </a:cubicBezTo>
                  <a:cubicBezTo>
                    <a:pt x="77" y="104"/>
                    <a:pt x="77" y="108"/>
                    <a:pt x="77" y="113"/>
                  </a:cubicBezTo>
                  <a:cubicBezTo>
                    <a:pt x="82" y="112"/>
                    <a:pt x="84" y="106"/>
                    <a:pt x="86" y="103"/>
                  </a:cubicBezTo>
                  <a:cubicBezTo>
                    <a:pt x="94" y="103"/>
                    <a:pt x="100" y="97"/>
                    <a:pt x="101" y="89"/>
                  </a:cubicBezTo>
                  <a:cubicBezTo>
                    <a:pt x="101" y="86"/>
                    <a:pt x="100" y="83"/>
                    <a:pt x="98" y="81"/>
                  </a:cubicBezTo>
                  <a:cubicBezTo>
                    <a:pt x="101" y="78"/>
                    <a:pt x="102" y="75"/>
                    <a:pt x="102" y="71"/>
                  </a:cubicBezTo>
                  <a:cubicBezTo>
                    <a:pt x="103" y="65"/>
                    <a:pt x="98" y="60"/>
                    <a:pt x="92" y="57"/>
                  </a:cubicBezTo>
                  <a:close/>
                </a:path>
              </a:pathLst>
            </a:custGeom>
            <a:solidFill>
              <a:srgbClr val="688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1" name="Freeform 48">
              <a:extLst>
                <a:ext uri="{FF2B5EF4-FFF2-40B4-BE49-F238E27FC236}">
                  <a16:creationId xmlns:a16="http://schemas.microsoft.com/office/drawing/2014/main" id="{ECE75F31-3524-48B6-A0CE-FD93185D5E44}"/>
                </a:ext>
              </a:extLst>
            </p:cNvPr>
            <p:cNvSpPr>
              <a:spLocks/>
            </p:cNvSpPr>
            <p:nvPr/>
          </p:nvSpPr>
          <p:spPr bwMode="auto">
            <a:xfrm>
              <a:off x="3599" y="2502"/>
              <a:ext cx="28" cy="69"/>
            </a:xfrm>
            <a:custGeom>
              <a:avLst/>
              <a:gdLst>
                <a:gd name="T0" fmla="*/ 24 w 24"/>
                <a:gd name="T1" fmla="*/ 7 h 59"/>
                <a:gd name="T2" fmla="*/ 21 w 24"/>
                <a:gd name="T3" fmla="*/ 6 h 59"/>
                <a:gd name="T4" fmla="*/ 15 w 24"/>
                <a:gd name="T5" fmla="*/ 13 h 59"/>
                <a:gd name="T6" fmla="*/ 14 w 24"/>
                <a:gd name="T7" fmla="*/ 0 h 59"/>
                <a:gd name="T8" fmla="*/ 11 w 24"/>
                <a:gd name="T9" fmla="*/ 0 h 59"/>
                <a:gd name="T10" fmla="*/ 8 w 24"/>
                <a:gd name="T11" fmla="*/ 15 h 59"/>
                <a:gd name="T12" fmla="*/ 4 w 24"/>
                <a:gd name="T13" fmla="*/ 3 h 59"/>
                <a:gd name="T14" fmla="*/ 0 w 24"/>
                <a:gd name="T15" fmla="*/ 5 h 59"/>
                <a:gd name="T16" fmla="*/ 6 w 24"/>
                <a:gd name="T17" fmla="*/ 21 h 59"/>
                <a:gd name="T18" fmla="*/ 8 w 24"/>
                <a:gd name="T19" fmla="*/ 35 h 59"/>
                <a:gd name="T20" fmla="*/ 8 w 24"/>
                <a:gd name="T21" fmla="*/ 38 h 59"/>
                <a:gd name="T22" fmla="*/ 7 w 24"/>
                <a:gd name="T23" fmla="*/ 59 h 59"/>
                <a:gd name="T24" fmla="*/ 17 w 24"/>
                <a:gd name="T25" fmla="*/ 59 h 59"/>
                <a:gd name="T26" fmla="*/ 16 w 24"/>
                <a:gd name="T27" fmla="*/ 34 h 59"/>
                <a:gd name="T28" fmla="*/ 17 w 24"/>
                <a:gd name="T29" fmla="*/ 23 h 59"/>
                <a:gd name="T30" fmla="*/ 24 w 24"/>
                <a:gd name="T31"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59">
                  <a:moveTo>
                    <a:pt x="24" y="7"/>
                  </a:moveTo>
                  <a:cubicBezTo>
                    <a:pt x="21" y="6"/>
                    <a:pt x="21" y="6"/>
                    <a:pt x="21" y="6"/>
                  </a:cubicBezTo>
                  <a:cubicBezTo>
                    <a:pt x="15" y="15"/>
                    <a:pt x="15" y="19"/>
                    <a:pt x="15" y="13"/>
                  </a:cubicBezTo>
                  <a:cubicBezTo>
                    <a:pt x="14" y="8"/>
                    <a:pt x="14" y="0"/>
                    <a:pt x="14" y="0"/>
                  </a:cubicBezTo>
                  <a:cubicBezTo>
                    <a:pt x="11" y="0"/>
                    <a:pt x="11" y="0"/>
                    <a:pt x="11" y="0"/>
                  </a:cubicBezTo>
                  <a:cubicBezTo>
                    <a:pt x="10" y="14"/>
                    <a:pt x="9" y="17"/>
                    <a:pt x="8" y="15"/>
                  </a:cubicBezTo>
                  <a:cubicBezTo>
                    <a:pt x="7" y="14"/>
                    <a:pt x="4" y="3"/>
                    <a:pt x="4" y="3"/>
                  </a:cubicBezTo>
                  <a:cubicBezTo>
                    <a:pt x="0" y="5"/>
                    <a:pt x="0" y="5"/>
                    <a:pt x="0" y="5"/>
                  </a:cubicBezTo>
                  <a:cubicBezTo>
                    <a:pt x="6" y="21"/>
                    <a:pt x="6" y="21"/>
                    <a:pt x="6" y="21"/>
                  </a:cubicBezTo>
                  <a:cubicBezTo>
                    <a:pt x="8" y="28"/>
                    <a:pt x="8" y="32"/>
                    <a:pt x="8" y="35"/>
                  </a:cubicBezTo>
                  <a:cubicBezTo>
                    <a:pt x="8" y="36"/>
                    <a:pt x="8" y="37"/>
                    <a:pt x="8" y="38"/>
                  </a:cubicBezTo>
                  <a:cubicBezTo>
                    <a:pt x="7" y="47"/>
                    <a:pt x="7" y="59"/>
                    <a:pt x="7" y="59"/>
                  </a:cubicBezTo>
                  <a:cubicBezTo>
                    <a:pt x="17" y="59"/>
                    <a:pt x="17" y="59"/>
                    <a:pt x="17" y="59"/>
                  </a:cubicBezTo>
                  <a:cubicBezTo>
                    <a:pt x="16" y="55"/>
                    <a:pt x="16" y="44"/>
                    <a:pt x="16" y="34"/>
                  </a:cubicBezTo>
                  <a:cubicBezTo>
                    <a:pt x="16" y="29"/>
                    <a:pt x="16" y="25"/>
                    <a:pt x="17" y="23"/>
                  </a:cubicBezTo>
                  <a:cubicBezTo>
                    <a:pt x="20" y="15"/>
                    <a:pt x="24" y="7"/>
                    <a:pt x="24" y="7"/>
                  </a:cubicBezTo>
                  <a:close/>
                </a:path>
              </a:pathLst>
            </a:custGeom>
            <a:solidFill>
              <a:srgbClr val="605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2" name="Freeform 49">
              <a:extLst>
                <a:ext uri="{FF2B5EF4-FFF2-40B4-BE49-F238E27FC236}">
                  <a16:creationId xmlns:a16="http://schemas.microsoft.com/office/drawing/2014/main" id="{307CC246-A3A2-446F-8178-B0875305270D}"/>
                </a:ext>
              </a:extLst>
            </p:cNvPr>
            <p:cNvSpPr>
              <a:spLocks noEditPoints="1"/>
            </p:cNvSpPr>
            <p:nvPr/>
          </p:nvSpPr>
          <p:spPr bwMode="auto">
            <a:xfrm>
              <a:off x="3363" y="2286"/>
              <a:ext cx="165" cy="281"/>
            </a:xfrm>
            <a:custGeom>
              <a:avLst/>
              <a:gdLst>
                <a:gd name="T0" fmla="*/ 142 w 142"/>
                <a:gd name="T1" fmla="*/ 59 h 242"/>
                <a:gd name="T2" fmla="*/ 71 w 142"/>
                <a:gd name="T3" fmla="*/ 0 h 242"/>
                <a:gd name="T4" fmla="*/ 0 w 142"/>
                <a:gd name="T5" fmla="*/ 60 h 242"/>
                <a:gd name="T6" fmla="*/ 0 w 142"/>
                <a:gd name="T7" fmla="*/ 60 h 242"/>
                <a:gd name="T8" fmla="*/ 0 w 142"/>
                <a:gd name="T9" fmla="*/ 242 h 242"/>
                <a:gd name="T10" fmla="*/ 142 w 142"/>
                <a:gd name="T11" fmla="*/ 242 h 242"/>
                <a:gd name="T12" fmla="*/ 142 w 142"/>
                <a:gd name="T13" fmla="*/ 177 h 242"/>
                <a:gd name="T14" fmla="*/ 142 w 142"/>
                <a:gd name="T15" fmla="*/ 124 h 242"/>
                <a:gd name="T16" fmla="*/ 142 w 142"/>
                <a:gd name="T17" fmla="*/ 59 h 242"/>
                <a:gd name="T18" fmla="*/ 101 w 142"/>
                <a:gd name="T19" fmla="*/ 196 h 242"/>
                <a:gd name="T20" fmla="*/ 41 w 142"/>
                <a:gd name="T21" fmla="*/ 196 h 242"/>
                <a:gd name="T22" fmla="*/ 41 w 142"/>
                <a:gd name="T23" fmla="*/ 156 h 242"/>
                <a:gd name="T24" fmla="*/ 101 w 142"/>
                <a:gd name="T25" fmla="*/ 156 h 242"/>
                <a:gd name="T26" fmla="*/ 101 w 142"/>
                <a:gd name="T27" fmla="*/ 196 h 242"/>
                <a:gd name="T28" fmla="*/ 101 w 142"/>
                <a:gd name="T29" fmla="*/ 113 h 242"/>
                <a:gd name="T30" fmla="*/ 41 w 142"/>
                <a:gd name="T31" fmla="*/ 113 h 242"/>
                <a:gd name="T32" fmla="*/ 41 w 142"/>
                <a:gd name="T33" fmla="*/ 72 h 242"/>
                <a:gd name="T34" fmla="*/ 101 w 142"/>
                <a:gd name="T35" fmla="*/ 72 h 242"/>
                <a:gd name="T36" fmla="*/ 101 w 142"/>
                <a:gd name="T37"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42">
                  <a:moveTo>
                    <a:pt x="142" y="59"/>
                  </a:moveTo>
                  <a:cubicBezTo>
                    <a:pt x="71" y="0"/>
                    <a:pt x="71" y="0"/>
                    <a:pt x="71" y="0"/>
                  </a:cubicBezTo>
                  <a:cubicBezTo>
                    <a:pt x="0" y="60"/>
                    <a:pt x="0" y="60"/>
                    <a:pt x="0" y="60"/>
                  </a:cubicBezTo>
                  <a:cubicBezTo>
                    <a:pt x="0" y="60"/>
                    <a:pt x="0" y="60"/>
                    <a:pt x="0" y="60"/>
                  </a:cubicBezTo>
                  <a:cubicBezTo>
                    <a:pt x="0" y="242"/>
                    <a:pt x="0" y="242"/>
                    <a:pt x="0" y="242"/>
                  </a:cubicBezTo>
                  <a:cubicBezTo>
                    <a:pt x="142" y="242"/>
                    <a:pt x="142" y="242"/>
                    <a:pt x="142" y="242"/>
                  </a:cubicBezTo>
                  <a:cubicBezTo>
                    <a:pt x="142" y="177"/>
                    <a:pt x="142" y="177"/>
                    <a:pt x="142" y="177"/>
                  </a:cubicBezTo>
                  <a:cubicBezTo>
                    <a:pt x="142" y="124"/>
                    <a:pt x="142" y="124"/>
                    <a:pt x="142" y="124"/>
                  </a:cubicBezTo>
                  <a:lnTo>
                    <a:pt x="142" y="59"/>
                  </a:lnTo>
                  <a:close/>
                  <a:moveTo>
                    <a:pt x="101" y="196"/>
                  </a:moveTo>
                  <a:cubicBezTo>
                    <a:pt x="41" y="196"/>
                    <a:pt x="41" y="196"/>
                    <a:pt x="41" y="196"/>
                  </a:cubicBezTo>
                  <a:cubicBezTo>
                    <a:pt x="41" y="156"/>
                    <a:pt x="41" y="156"/>
                    <a:pt x="41" y="156"/>
                  </a:cubicBezTo>
                  <a:cubicBezTo>
                    <a:pt x="101" y="156"/>
                    <a:pt x="101" y="156"/>
                    <a:pt x="101" y="156"/>
                  </a:cubicBezTo>
                  <a:lnTo>
                    <a:pt x="101" y="196"/>
                  </a:lnTo>
                  <a:close/>
                  <a:moveTo>
                    <a:pt x="101" y="113"/>
                  </a:moveTo>
                  <a:cubicBezTo>
                    <a:pt x="41" y="113"/>
                    <a:pt x="41" y="113"/>
                    <a:pt x="41" y="113"/>
                  </a:cubicBezTo>
                  <a:cubicBezTo>
                    <a:pt x="41" y="72"/>
                    <a:pt x="41" y="72"/>
                    <a:pt x="41" y="72"/>
                  </a:cubicBezTo>
                  <a:cubicBezTo>
                    <a:pt x="101" y="72"/>
                    <a:pt x="101" y="72"/>
                    <a:pt x="101" y="72"/>
                  </a:cubicBezTo>
                  <a:lnTo>
                    <a:pt x="101" y="113"/>
                  </a:lnTo>
                  <a:close/>
                </a:path>
              </a:pathLst>
            </a:custGeom>
            <a:solidFill>
              <a:srgbClr val="CA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3" name="Freeform 50">
              <a:extLst>
                <a:ext uri="{FF2B5EF4-FFF2-40B4-BE49-F238E27FC236}">
                  <a16:creationId xmlns:a16="http://schemas.microsoft.com/office/drawing/2014/main" id="{3ABD18EB-CC0A-4DC3-A0A0-B5E589C222B8}"/>
                </a:ext>
              </a:extLst>
            </p:cNvPr>
            <p:cNvSpPr>
              <a:spLocks noEditPoints="1"/>
            </p:cNvSpPr>
            <p:nvPr/>
          </p:nvSpPr>
          <p:spPr bwMode="auto">
            <a:xfrm>
              <a:off x="3101" y="2203"/>
              <a:ext cx="319" cy="364"/>
            </a:xfrm>
            <a:custGeom>
              <a:avLst/>
              <a:gdLst>
                <a:gd name="T0" fmla="*/ 217 w 274"/>
                <a:gd name="T1" fmla="*/ 130 h 313"/>
                <a:gd name="T2" fmla="*/ 217 w 274"/>
                <a:gd name="T3" fmla="*/ 122 h 313"/>
                <a:gd name="T4" fmla="*/ 274 w 274"/>
                <a:gd name="T5" fmla="*/ 74 h 313"/>
                <a:gd name="T6" fmla="*/ 179 w 274"/>
                <a:gd name="T7" fmla="*/ 9 h 313"/>
                <a:gd name="T8" fmla="*/ 166 w 274"/>
                <a:gd name="T9" fmla="*/ 0 h 313"/>
                <a:gd name="T10" fmla="*/ 166 w 274"/>
                <a:gd name="T11" fmla="*/ 0 h 313"/>
                <a:gd name="T12" fmla="*/ 121 w 274"/>
                <a:gd name="T13" fmla="*/ 29 h 313"/>
                <a:gd name="T14" fmla="*/ 0 w 274"/>
                <a:gd name="T15" fmla="*/ 105 h 313"/>
                <a:gd name="T16" fmla="*/ 0 w 274"/>
                <a:gd name="T17" fmla="*/ 313 h 313"/>
                <a:gd name="T18" fmla="*/ 128 w 274"/>
                <a:gd name="T19" fmla="*/ 313 h 313"/>
                <a:gd name="T20" fmla="*/ 128 w 274"/>
                <a:gd name="T21" fmla="*/ 222 h 313"/>
                <a:gd name="T22" fmla="*/ 195 w 274"/>
                <a:gd name="T23" fmla="*/ 222 h 313"/>
                <a:gd name="T24" fmla="*/ 195 w 274"/>
                <a:gd name="T25" fmla="*/ 313 h 313"/>
                <a:gd name="T26" fmla="*/ 225 w 274"/>
                <a:gd name="T27" fmla="*/ 313 h 313"/>
                <a:gd name="T28" fmla="*/ 225 w 274"/>
                <a:gd name="T29" fmla="*/ 131 h 313"/>
                <a:gd name="T30" fmla="*/ 217 w 274"/>
                <a:gd name="T31" fmla="*/ 130 h 313"/>
                <a:gd name="T32" fmla="*/ 50 w 274"/>
                <a:gd name="T33" fmla="*/ 275 h 313"/>
                <a:gd name="T34" fmla="*/ 36 w 274"/>
                <a:gd name="T35" fmla="*/ 275 h 313"/>
                <a:gd name="T36" fmla="*/ 36 w 274"/>
                <a:gd name="T37" fmla="*/ 223 h 313"/>
                <a:gd name="T38" fmla="*/ 50 w 274"/>
                <a:gd name="T39" fmla="*/ 223 h 313"/>
                <a:gd name="T40" fmla="*/ 50 w 274"/>
                <a:gd name="T41" fmla="*/ 275 h 313"/>
                <a:gd name="T42" fmla="*/ 71 w 274"/>
                <a:gd name="T43" fmla="*/ 275 h 313"/>
                <a:gd name="T44" fmla="*/ 58 w 274"/>
                <a:gd name="T45" fmla="*/ 275 h 313"/>
                <a:gd name="T46" fmla="*/ 58 w 274"/>
                <a:gd name="T47" fmla="*/ 223 h 313"/>
                <a:gd name="T48" fmla="*/ 71 w 274"/>
                <a:gd name="T49" fmla="*/ 223 h 313"/>
                <a:gd name="T50" fmla="*/ 71 w 274"/>
                <a:gd name="T51" fmla="*/ 275 h 313"/>
                <a:gd name="T52" fmla="*/ 93 w 274"/>
                <a:gd name="T53" fmla="*/ 275 h 313"/>
                <a:gd name="T54" fmla="*/ 79 w 274"/>
                <a:gd name="T55" fmla="*/ 275 h 313"/>
                <a:gd name="T56" fmla="*/ 79 w 274"/>
                <a:gd name="T57" fmla="*/ 223 h 313"/>
                <a:gd name="T58" fmla="*/ 93 w 274"/>
                <a:gd name="T59" fmla="*/ 223 h 313"/>
                <a:gd name="T60" fmla="*/ 93 w 274"/>
                <a:gd name="T61" fmla="*/ 275 h 313"/>
                <a:gd name="T62" fmla="*/ 93 w 274"/>
                <a:gd name="T63" fmla="*/ 184 h 313"/>
                <a:gd name="T64" fmla="*/ 38 w 274"/>
                <a:gd name="T65" fmla="*/ 184 h 313"/>
                <a:gd name="T66" fmla="*/ 38 w 274"/>
                <a:gd name="T67" fmla="*/ 132 h 313"/>
                <a:gd name="T68" fmla="*/ 93 w 274"/>
                <a:gd name="T69" fmla="*/ 132 h 313"/>
                <a:gd name="T70" fmla="*/ 93 w 274"/>
                <a:gd name="T71" fmla="*/ 184 h 313"/>
                <a:gd name="T72" fmla="*/ 181 w 274"/>
                <a:gd name="T73" fmla="*/ 184 h 313"/>
                <a:gd name="T74" fmla="*/ 126 w 274"/>
                <a:gd name="T75" fmla="*/ 184 h 313"/>
                <a:gd name="T76" fmla="*/ 126 w 274"/>
                <a:gd name="T77" fmla="*/ 132 h 313"/>
                <a:gd name="T78" fmla="*/ 181 w 274"/>
                <a:gd name="T79" fmla="*/ 132 h 313"/>
                <a:gd name="T80" fmla="*/ 181 w 274"/>
                <a:gd name="T81" fmla="*/ 184 h 313"/>
                <a:gd name="T82" fmla="*/ 192 w 274"/>
                <a:gd name="T83" fmla="*/ 100 h 313"/>
                <a:gd name="T84" fmla="*/ 140 w 274"/>
                <a:gd name="T85" fmla="*/ 100 h 313"/>
                <a:gd name="T86" fmla="*/ 140 w 274"/>
                <a:gd name="T87" fmla="*/ 66 h 313"/>
                <a:gd name="T88" fmla="*/ 192 w 274"/>
                <a:gd name="T89" fmla="*/ 66 h 313"/>
                <a:gd name="T90" fmla="*/ 192 w 274"/>
                <a:gd name="T91" fmla="*/ 10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4" h="313">
                  <a:moveTo>
                    <a:pt x="217" y="130"/>
                  </a:moveTo>
                  <a:cubicBezTo>
                    <a:pt x="214" y="128"/>
                    <a:pt x="215" y="124"/>
                    <a:pt x="217" y="122"/>
                  </a:cubicBezTo>
                  <a:cubicBezTo>
                    <a:pt x="274" y="74"/>
                    <a:pt x="274" y="74"/>
                    <a:pt x="274" y="74"/>
                  </a:cubicBezTo>
                  <a:cubicBezTo>
                    <a:pt x="179" y="9"/>
                    <a:pt x="179" y="9"/>
                    <a:pt x="179" y="9"/>
                  </a:cubicBezTo>
                  <a:cubicBezTo>
                    <a:pt x="166" y="0"/>
                    <a:pt x="166" y="0"/>
                    <a:pt x="166" y="0"/>
                  </a:cubicBezTo>
                  <a:cubicBezTo>
                    <a:pt x="166" y="0"/>
                    <a:pt x="166" y="0"/>
                    <a:pt x="166" y="0"/>
                  </a:cubicBezTo>
                  <a:cubicBezTo>
                    <a:pt x="121" y="29"/>
                    <a:pt x="121" y="29"/>
                    <a:pt x="121" y="29"/>
                  </a:cubicBezTo>
                  <a:cubicBezTo>
                    <a:pt x="0" y="105"/>
                    <a:pt x="0" y="105"/>
                    <a:pt x="0" y="105"/>
                  </a:cubicBezTo>
                  <a:cubicBezTo>
                    <a:pt x="0" y="313"/>
                    <a:pt x="0" y="313"/>
                    <a:pt x="0" y="313"/>
                  </a:cubicBezTo>
                  <a:cubicBezTo>
                    <a:pt x="128" y="313"/>
                    <a:pt x="128" y="313"/>
                    <a:pt x="128" y="313"/>
                  </a:cubicBezTo>
                  <a:cubicBezTo>
                    <a:pt x="128" y="222"/>
                    <a:pt x="128" y="222"/>
                    <a:pt x="128" y="222"/>
                  </a:cubicBezTo>
                  <a:cubicBezTo>
                    <a:pt x="195" y="222"/>
                    <a:pt x="195" y="222"/>
                    <a:pt x="195" y="222"/>
                  </a:cubicBezTo>
                  <a:cubicBezTo>
                    <a:pt x="195" y="313"/>
                    <a:pt x="195" y="313"/>
                    <a:pt x="195" y="313"/>
                  </a:cubicBezTo>
                  <a:cubicBezTo>
                    <a:pt x="225" y="313"/>
                    <a:pt x="225" y="313"/>
                    <a:pt x="225" y="313"/>
                  </a:cubicBezTo>
                  <a:cubicBezTo>
                    <a:pt x="225" y="131"/>
                    <a:pt x="225" y="131"/>
                    <a:pt x="225" y="131"/>
                  </a:cubicBezTo>
                  <a:cubicBezTo>
                    <a:pt x="222" y="133"/>
                    <a:pt x="219" y="132"/>
                    <a:pt x="217" y="130"/>
                  </a:cubicBezTo>
                  <a:close/>
                  <a:moveTo>
                    <a:pt x="50" y="275"/>
                  </a:moveTo>
                  <a:cubicBezTo>
                    <a:pt x="36" y="275"/>
                    <a:pt x="36" y="275"/>
                    <a:pt x="36" y="275"/>
                  </a:cubicBezTo>
                  <a:cubicBezTo>
                    <a:pt x="36" y="223"/>
                    <a:pt x="36" y="223"/>
                    <a:pt x="36" y="223"/>
                  </a:cubicBezTo>
                  <a:cubicBezTo>
                    <a:pt x="50" y="223"/>
                    <a:pt x="50" y="223"/>
                    <a:pt x="50" y="223"/>
                  </a:cubicBezTo>
                  <a:lnTo>
                    <a:pt x="50" y="275"/>
                  </a:lnTo>
                  <a:close/>
                  <a:moveTo>
                    <a:pt x="71" y="275"/>
                  </a:moveTo>
                  <a:cubicBezTo>
                    <a:pt x="58" y="275"/>
                    <a:pt x="58" y="275"/>
                    <a:pt x="58" y="275"/>
                  </a:cubicBezTo>
                  <a:cubicBezTo>
                    <a:pt x="58" y="223"/>
                    <a:pt x="58" y="223"/>
                    <a:pt x="58" y="223"/>
                  </a:cubicBezTo>
                  <a:cubicBezTo>
                    <a:pt x="71" y="223"/>
                    <a:pt x="71" y="223"/>
                    <a:pt x="71" y="223"/>
                  </a:cubicBezTo>
                  <a:lnTo>
                    <a:pt x="71" y="275"/>
                  </a:lnTo>
                  <a:close/>
                  <a:moveTo>
                    <a:pt x="93" y="275"/>
                  </a:moveTo>
                  <a:cubicBezTo>
                    <a:pt x="79" y="275"/>
                    <a:pt x="79" y="275"/>
                    <a:pt x="79" y="275"/>
                  </a:cubicBezTo>
                  <a:cubicBezTo>
                    <a:pt x="79" y="223"/>
                    <a:pt x="79" y="223"/>
                    <a:pt x="79" y="223"/>
                  </a:cubicBezTo>
                  <a:cubicBezTo>
                    <a:pt x="93" y="223"/>
                    <a:pt x="93" y="223"/>
                    <a:pt x="93" y="223"/>
                  </a:cubicBezTo>
                  <a:lnTo>
                    <a:pt x="93" y="275"/>
                  </a:lnTo>
                  <a:close/>
                  <a:moveTo>
                    <a:pt x="93" y="184"/>
                  </a:moveTo>
                  <a:cubicBezTo>
                    <a:pt x="38" y="184"/>
                    <a:pt x="38" y="184"/>
                    <a:pt x="38" y="184"/>
                  </a:cubicBezTo>
                  <a:cubicBezTo>
                    <a:pt x="38" y="132"/>
                    <a:pt x="38" y="132"/>
                    <a:pt x="38" y="132"/>
                  </a:cubicBezTo>
                  <a:cubicBezTo>
                    <a:pt x="93" y="132"/>
                    <a:pt x="93" y="132"/>
                    <a:pt x="93" y="132"/>
                  </a:cubicBezTo>
                  <a:lnTo>
                    <a:pt x="93" y="184"/>
                  </a:lnTo>
                  <a:close/>
                  <a:moveTo>
                    <a:pt x="181" y="184"/>
                  </a:moveTo>
                  <a:cubicBezTo>
                    <a:pt x="126" y="184"/>
                    <a:pt x="126" y="184"/>
                    <a:pt x="126" y="184"/>
                  </a:cubicBezTo>
                  <a:cubicBezTo>
                    <a:pt x="126" y="132"/>
                    <a:pt x="126" y="132"/>
                    <a:pt x="126" y="132"/>
                  </a:cubicBezTo>
                  <a:cubicBezTo>
                    <a:pt x="181" y="132"/>
                    <a:pt x="181" y="132"/>
                    <a:pt x="181" y="132"/>
                  </a:cubicBezTo>
                  <a:lnTo>
                    <a:pt x="181" y="184"/>
                  </a:lnTo>
                  <a:close/>
                  <a:moveTo>
                    <a:pt x="192" y="100"/>
                  </a:moveTo>
                  <a:cubicBezTo>
                    <a:pt x="140" y="100"/>
                    <a:pt x="140" y="100"/>
                    <a:pt x="140" y="100"/>
                  </a:cubicBezTo>
                  <a:cubicBezTo>
                    <a:pt x="140" y="66"/>
                    <a:pt x="140" y="66"/>
                    <a:pt x="140" y="66"/>
                  </a:cubicBezTo>
                  <a:cubicBezTo>
                    <a:pt x="192" y="66"/>
                    <a:pt x="192" y="66"/>
                    <a:pt x="192" y="66"/>
                  </a:cubicBezTo>
                  <a:lnTo>
                    <a:pt x="192" y="100"/>
                  </a:lnTo>
                  <a:close/>
                </a:path>
              </a:pathLst>
            </a:custGeom>
            <a:solidFill>
              <a:srgbClr val="AEB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4" name="Freeform 51">
              <a:extLst>
                <a:ext uri="{FF2B5EF4-FFF2-40B4-BE49-F238E27FC236}">
                  <a16:creationId xmlns:a16="http://schemas.microsoft.com/office/drawing/2014/main" id="{252EDB95-E750-4838-AC08-F1E01A1FF129}"/>
                </a:ext>
              </a:extLst>
            </p:cNvPr>
            <p:cNvSpPr>
              <a:spLocks/>
            </p:cNvSpPr>
            <p:nvPr/>
          </p:nvSpPr>
          <p:spPr bwMode="auto">
            <a:xfrm>
              <a:off x="3088" y="2188"/>
              <a:ext cx="453" cy="170"/>
            </a:xfrm>
            <a:custGeom>
              <a:avLst/>
              <a:gdLst>
                <a:gd name="T0" fmla="*/ 177 w 389"/>
                <a:gd name="T1" fmla="*/ 13 h 146"/>
                <a:gd name="T2" fmla="*/ 177 w 389"/>
                <a:gd name="T3" fmla="*/ 13 h 146"/>
                <a:gd name="T4" fmla="*/ 190 w 389"/>
                <a:gd name="T5" fmla="*/ 22 h 146"/>
                <a:gd name="T6" fmla="*/ 285 w 389"/>
                <a:gd name="T7" fmla="*/ 87 h 146"/>
                <a:gd name="T8" fmla="*/ 228 w 389"/>
                <a:gd name="T9" fmla="*/ 135 h 146"/>
                <a:gd name="T10" fmla="*/ 228 w 389"/>
                <a:gd name="T11" fmla="*/ 143 h 146"/>
                <a:gd name="T12" fmla="*/ 236 w 389"/>
                <a:gd name="T13" fmla="*/ 144 h 146"/>
                <a:gd name="T14" fmla="*/ 236 w 389"/>
                <a:gd name="T15" fmla="*/ 144 h 146"/>
                <a:gd name="T16" fmla="*/ 307 w 389"/>
                <a:gd name="T17" fmla="*/ 84 h 146"/>
                <a:gd name="T18" fmla="*/ 378 w 389"/>
                <a:gd name="T19" fmla="*/ 143 h 146"/>
                <a:gd name="T20" fmla="*/ 378 w 389"/>
                <a:gd name="T21" fmla="*/ 144 h 146"/>
                <a:gd name="T22" fmla="*/ 382 w 389"/>
                <a:gd name="T23" fmla="*/ 145 h 146"/>
                <a:gd name="T24" fmla="*/ 387 w 389"/>
                <a:gd name="T25" fmla="*/ 143 h 146"/>
                <a:gd name="T26" fmla="*/ 386 w 389"/>
                <a:gd name="T27" fmla="*/ 135 h 146"/>
                <a:gd name="T28" fmla="*/ 311 w 389"/>
                <a:gd name="T29" fmla="*/ 71 h 146"/>
                <a:gd name="T30" fmla="*/ 303 w 389"/>
                <a:gd name="T31" fmla="*/ 71 h 146"/>
                <a:gd name="T32" fmla="*/ 293 w 389"/>
                <a:gd name="T33" fmla="*/ 79 h 146"/>
                <a:gd name="T34" fmla="*/ 181 w 389"/>
                <a:gd name="T35" fmla="*/ 1 h 146"/>
                <a:gd name="T36" fmla="*/ 174 w 389"/>
                <a:gd name="T37" fmla="*/ 1 h 146"/>
                <a:gd name="T38" fmla="*/ 4 w 389"/>
                <a:gd name="T39" fmla="*/ 108 h 146"/>
                <a:gd name="T40" fmla="*/ 2 w 389"/>
                <a:gd name="T41" fmla="*/ 116 h 146"/>
                <a:gd name="T42" fmla="*/ 7 w 389"/>
                <a:gd name="T43" fmla="*/ 119 h 146"/>
                <a:gd name="T44" fmla="*/ 10 w 389"/>
                <a:gd name="T45" fmla="*/ 118 h 146"/>
                <a:gd name="T46" fmla="*/ 132 w 389"/>
                <a:gd name="T47" fmla="*/ 42 h 146"/>
                <a:gd name="T48" fmla="*/ 177 w 389"/>
                <a:gd name="T49" fmla="*/ 1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146">
                  <a:moveTo>
                    <a:pt x="177" y="13"/>
                  </a:moveTo>
                  <a:cubicBezTo>
                    <a:pt x="177" y="13"/>
                    <a:pt x="177" y="13"/>
                    <a:pt x="177" y="13"/>
                  </a:cubicBezTo>
                  <a:cubicBezTo>
                    <a:pt x="190" y="22"/>
                    <a:pt x="190" y="22"/>
                    <a:pt x="190" y="22"/>
                  </a:cubicBezTo>
                  <a:cubicBezTo>
                    <a:pt x="285" y="87"/>
                    <a:pt x="285" y="87"/>
                    <a:pt x="285" y="87"/>
                  </a:cubicBezTo>
                  <a:cubicBezTo>
                    <a:pt x="228" y="135"/>
                    <a:pt x="228" y="135"/>
                    <a:pt x="228" y="135"/>
                  </a:cubicBezTo>
                  <a:cubicBezTo>
                    <a:pt x="226" y="137"/>
                    <a:pt x="225" y="141"/>
                    <a:pt x="228" y="143"/>
                  </a:cubicBezTo>
                  <a:cubicBezTo>
                    <a:pt x="230" y="145"/>
                    <a:pt x="233" y="146"/>
                    <a:pt x="236" y="144"/>
                  </a:cubicBezTo>
                  <a:cubicBezTo>
                    <a:pt x="236" y="144"/>
                    <a:pt x="236" y="144"/>
                    <a:pt x="236" y="144"/>
                  </a:cubicBezTo>
                  <a:cubicBezTo>
                    <a:pt x="307" y="84"/>
                    <a:pt x="307" y="84"/>
                    <a:pt x="307" y="84"/>
                  </a:cubicBezTo>
                  <a:cubicBezTo>
                    <a:pt x="378" y="143"/>
                    <a:pt x="378" y="143"/>
                    <a:pt x="378" y="143"/>
                  </a:cubicBezTo>
                  <a:cubicBezTo>
                    <a:pt x="378" y="144"/>
                    <a:pt x="378" y="144"/>
                    <a:pt x="378" y="144"/>
                  </a:cubicBezTo>
                  <a:cubicBezTo>
                    <a:pt x="379" y="145"/>
                    <a:pt x="381" y="145"/>
                    <a:pt x="382" y="145"/>
                  </a:cubicBezTo>
                  <a:cubicBezTo>
                    <a:pt x="384" y="145"/>
                    <a:pt x="385" y="144"/>
                    <a:pt x="387" y="143"/>
                  </a:cubicBezTo>
                  <a:cubicBezTo>
                    <a:pt x="389" y="140"/>
                    <a:pt x="388" y="137"/>
                    <a:pt x="386" y="135"/>
                  </a:cubicBezTo>
                  <a:cubicBezTo>
                    <a:pt x="311" y="71"/>
                    <a:pt x="311" y="71"/>
                    <a:pt x="311" y="71"/>
                  </a:cubicBezTo>
                  <a:cubicBezTo>
                    <a:pt x="308" y="69"/>
                    <a:pt x="305" y="69"/>
                    <a:pt x="303" y="71"/>
                  </a:cubicBezTo>
                  <a:cubicBezTo>
                    <a:pt x="293" y="79"/>
                    <a:pt x="293" y="79"/>
                    <a:pt x="293" y="79"/>
                  </a:cubicBezTo>
                  <a:cubicBezTo>
                    <a:pt x="181" y="1"/>
                    <a:pt x="181" y="1"/>
                    <a:pt x="181" y="1"/>
                  </a:cubicBezTo>
                  <a:cubicBezTo>
                    <a:pt x="179" y="0"/>
                    <a:pt x="177" y="0"/>
                    <a:pt x="174" y="1"/>
                  </a:cubicBezTo>
                  <a:cubicBezTo>
                    <a:pt x="4" y="108"/>
                    <a:pt x="4" y="108"/>
                    <a:pt x="4" y="108"/>
                  </a:cubicBezTo>
                  <a:cubicBezTo>
                    <a:pt x="1" y="109"/>
                    <a:pt x="0" y="113"/>
                    <a:pt x="2" y="116"/>
                  </a:cubicBezTo>
                  <a:cubicBezTo>
                    <a:pt x="3" y="118"/>
                    <a:pt x="5" y="119"/>
                    <a:pt x="7" y="119"/>
                  </a:cubicBezTo>
                  <a:cubicBezTo>
                    <a:pt x="8" y="119"/>
                    <a:pt x="9" y="118"/>
                    <a:pt x="10" y="118"/>
                  </a:cubicBezTo>
                  <a:cubicBezTo>
                    <a:pt x="132" y="42"/>
                    <a:pt x="132" y="42"/>
                    <a:pt x="132" y="42"/>
                  </a:cubicBezTo>
                  <a:cubicBezTo>
                    <a:pt x="177" y="13"/>
                    <a:pt x="177" y="13"/>
                    <a:pt x="177" y="13"/>
                  </a:cubicBezTo>
                  <a:close/>
                </a:path>
              </a:pathLst>
            </a:custGeom>
            <a:solidFill>
              <a:srgbClr val="13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287" name="グループ化 1286">
            <a:extLst>
              <a:ext uri="{FF2B5EF4-FFF2-40B4-BE49-F238E27FC236}">
                <a16:creationId xmlns:a16="http://schemas.microsoft.com/office/drawing/2014/main" id="{5C602400-C17D-4BA3-91F6-1287B117CD4E}"/>
              </a:ext>
            </a:extLst>
          </p:cNvPr>
          <p:cNvGrpSpPr/>
          <p:nvPr/>
        </p:nvGrpSpPr>
        <p:grpSpPr>
          <a:xfrm>
            <a:off x="544331" y="2069665"/>
            <a:ext cx="1453159" cy="455651"/>
            <a:chOff x="809787" y="1871628"/>
            <a:chExt cx="995024" cy="311999"/>
          </a:xfrm>
        </p:grpSpPr>
        <p:sp>
          <p:nvSpPr>
            <p:cNvPr id="1288" name="Freeform 68">
              <a:extLst>
                <a:ext uri="{FF2B5EF4-FFF2-40B4-BE49-F238E27FC236}">
                  <a16:creationId xmlns:a16="http://schemas.microsoft.com/office/drawing/2014/main" id="{35227CDD-8BE3-4871-8124-CD403450D0C9}"/>
                </a:ext>
              </a:extLst>
            </p:cNvPr>
            <p:cNvSpPr>
              <a:spLocks noEditPoints="1"/>
            </p:cNvSpPr>
            <p:nvPr/>
          </p:nvSpPr>
          <p:spPr bwMode="auto">
            <a:xfrm>
              <a:off x="809787" y="1871628"/>
              <a:ext cx="467998" cy="311999"/>
            </a:xfrm>
            <a:custGeom>
              <a:avLst/>
              <a:gdLst>
                <a:gd name="T0" fmla="*/ 93 w 96"/>
                <a:gd name="T1" fmla="*/ 0 h 63"/>
                <a:gd name="T2" fmla="*/ 20 w 96"/>
                <a:gd name="T3" fmla="*/ 0 h 63"/>
                <a:gd name="T4" fmla="*/ 18 w 96"/>
                <a:gd name="T5" fmla="*/ 1 h 63"/>
                <a:gd name="T6" fmla="*/ 0 w 96"/>
                <a:gd name="T7" fmla="*/ 61 h 63"/>
                <a:gd name="T8" fmla="*/ 1 w 96"/>
                <a:gd name="T9" fmla="*/ 63 h 63"/>
                <a:gd name="T10" fmla="*/ 2 w 96"/>
                <a:gd name="T11" fmla="*/ 63 h 63"/>
                <a:gd name="T12" fmla="*/ 76 w 96"/>
                <a:gd name="T13" fmla="*/ 63 h 63"/>
                <a:gd name="T14" fmla="*/ 78 w 96"/>
                <a:gd name="T15" fmla="*/ 62 h 63"/>
                <a:gd name="T16" fmla="*/ 78 w 96"/>
                <a:gd name="T17" fmla="*/ 60 h 63"/>
                <a:gd name="T18" fmla="*/ 93 w 96"/>
                <a:gd name="T19" fmla="*/ 60 h 63"/>
                <a:gd name="T20" fmla="*/ 95 w 96"/>
                <a:gd name="T21" fmla="*/ 58 h 63"/>
                <a:gd name="T22" fmla="*/ 93 w 96"/>
                <a:gd name="T23" fmla="*/ 56 h 63"/>
                <a:gd name="T24" fmla="*/ 89 w 96"/>
                <a:gd name="T25" fmla="*/ 56 h 63"/>
                <a:gd name="T26" fmla="*/ 89 w 96"/>
                <a:gd name="T27" fmla="*/ 23 h 63"/>
                <a:gd name="T28" fmla="*/ 89 w 96"/>
                <a:gd name="T29" fmla="*/ 23 h 63"/>
                <a:gd name="T30" fmla="*/ 95 w 96"/>
                <a:gd name="T31" fmla="*/ 2 h 63"/>
                <a:gd name="T32" fmla="*/ 95 w 96"/>
                <a:gd name="T33" fmla="*/ 1 h 63"/>
                <a:gd name="T34" fmla="*/ 93 w 96"/>
                <a:gd name="T35" fmla="*/ 0 h 63"/>
                <a:gd name="T36" fmla="*/ 86 w 96"/>
                <a:gd name="T37" fmla="*/ 56 h 63"/>
                <a:gd name="T38" fmla="*/ 80 w 96"/>
                <a:gd name="T39" fmla="*/ 56 h 63"/>
                <a:gd name="T40" fmla="*/ 86 w 96"/>
                <a:gd name="T41" fmla="*/ 36 h 63"/>
                <a:gd name="T42" fmla="*/ 86 w 96"/>
                <a:gd name="T43" fmla="*/ 56 h 63"/>
                <a:gd name="T44" fmla="*/ 74 w 96"/>
                <a:gd name="T45" fmla="*/ 59 h 63"/>
                <a:gd name="T46" fmla="*/ 5 w 96"/>
                <a:gd name="T47" fmla="*/ 59 h 63"/>
                <a:gd name="T48" fmla="*/ 21 w 96"/>
                <a:gd name="T49" fmla="*/ 4 h 63"/>
                <a:gd name="T50" fmla="*/ 91 w 96"/>
                <a:gd name="T51" fmla="*/ 4 h 63"/>
                <a:gd name="T52" fmla="*/ 74 w 96"/>
                <a:gd name="T5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63">
                  <a:moveTo>
                    <a:pt x="93" y="0"/>
                  </a:moveTo>
                  <a:cubicBezTo>
                    <a:pt x="20" y="0"/>
                    <a:pt x="20" y="0"/>
                    <a:pt x="20" y="0"/>
                  </a:cubicBezTo>
                  <a:cubicBezTo>
                    <a:pt x="19" y="0"/>
                    <a:pt x="18" y="0"/>
                    <a:pt x="18" y="1"/>
                  </a:cubicBezTo>
                  <a:cubicBezTo>
                    <a:pt x="0" y="61"/>
                    <a:pt x="0" y="61"/>
                    <a:pt x="0" y="61"/>
                  </a:cubicBezTo>
                  <a:cubicBezTo>
                    <a:pt x="0" y="61"/>
                    <a:pt x="0" y="62"/>
                    <a:pt x="1" y="63"/>
                  </a:cubicBezTo>
                  <a:cubicBezTo>
                    <a:pt x="1" y="63"/>
                    <a:pt x="2" y="63"/>
                    <a:pt x="2" y="63"/>
                  </a:cubicBezTo>
                  <a:cubicBezTo>
                    <a:pt x="76" y="63"/>
                    <a:pt x="76" y="63"/>
                    <a:pt x="76" y="63"/>
                  </a:cubicBezTo>
                  <a:cubicBezTo>
                    <a:pt x="77" y="63"/>
                    <a:pt x="78" y="63"/>
                    <a:pt x="78" y="62"/>
                  </a:cubicBezTo>
                  <a:cubicBezTo>
                    <a:pt x="78" y="60"/>
                    <a:pt x="78" y="60"/>
                    <a:pt x="78" y="60"/>
                  </a:cubicBezTo>
                  <a:cubicBezTo>
                    <a:pt x="93" y="60"/>
                    <a:pt x="93" y="60"/>
                    <a:pt x="93" y="60"/>
                  </a:cubicBezTo>
                  <a:cubicBezTo>
                    <a:pt x="94" y="60"/>
                    <a:pt x="95" y="59"/>
                    <a:pt x="95" y="58"/>
                  </a:cubicBezTo>
                  <a:cubicBezTo>
                    <a:pt x="95" y="57"/>
                    <a:pt x="94" y="56"/>
                    <a:pt x="93" y="56"/>
                  </a:cubicBezTo>
                  <a:cubicBezTo>
                    <a:pt x="89" y="56"/>
                    <a:pt x="89" y="56"/>
                    <a:pt x="89" y="56"/>
                  </a:cubicBezTo>
                  <a:cubicBezTo>
                    <a:pt x="89" y="23"/>
                    <a:pt x="89" y="23"/>
                    <a:pt x="89" y="23"/>
                  </a:cubicBezTo>
                  <a:cubicBezTo>
                    <a:pt x="89" y="23"/>
                    <a:pt x="89" y="23"/>
                    <a:pt x="89" y="23"/>
                  </a:cubicBezTo>
                  <a:cubicBezTo>
                    <a:pt x="95" y="2"/>
                    <a:pt x="95" y="2"/>
                    <a:pt x="95" y="2"/>
                  </a:cubicBezTo>
                  <a:cubicBezTo>
                    <a:pt x="96" y="2"/>
                    <a:pt x="95" y="1"/>
                    <a:pt x="95" y="1"/>
                  </a:cubicBezTo>
                  <a:cubicBezTo>
                    <a:pt x="95" y="0"/>
                    <a:pt x="94" y="0"/>
                    <a:pt x="93" y="0"/>
                  </a:cubicBezTo>
                  <a:close/>
                  <a:moveTo>
                    <a:pt x="86" y="56"/>
                  </a:moveTo>
                  <a:cubicBezTo>
                    <a:pt x="80" y="56"/>
                    <a:pt x="80" y="56"/>
                    <a:pt x="80" y="56"/>
                  </a:cubicBezTo>
                  <a:cubicBezTo>
                    <a:pt x="86" y="36"/>
                    <a:pt x="86" y="36"/>
                    <a:pt x="86" y="36"/>
                  </a:cubicBezTo>
                  <a:lnTo>
                    <a:pt x="86" y="56"/>
                  </a:lnTo>
                  <a:close/>
                  <a:moveTo>
                    <a:pt x="74" y="59"/>
                  </a:moveTo>
                  <a:cubicBezTo>
                    <a:pt x="5" y="59"/>
                    <a:pt x="5" y="59"/>
                    <a:pt x="5" y="59"/>
                  </a:cubicBezTo>
                  <a:cubicBezTo>
                    <a:pt x="21" y="4"/>
                    <a:pt x="21" y="4"/>
                    <a:pt x="21" y="4"/>
                  </a:cubicBezTo>
                  <a:cubicBezTo>
                    <a:pt x="91" y="4"/>
                    <a:pt x="91" y="4"/>
                    <a:pt x="91" y="4"/>
                  </a:cubicBezTo>
                  <a:lnTo>
                    <a:pt x="74" y="5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89" name="Freeform 69">
              <a:extLst>
                <a:ext uri="{FF2B5EF4-FFF2-40B4-BE49-F238E27FC236}">
                  <a16:creationId xmlns:a16="http://schemas.microsoft.com/office/drawing/2014/main" id="{5E48E505-4305-453E-BA66-460E2A229839}"/>
                </a:ext>
              </a:extLst>
            </p:cNvPr>
            <p:cNvSpPr>
              <a:spLocks/>
            </p:cNvSpPr>
            <p:nvPr/>
          </p:nvSpPr>
          <p:spPr bwMode="auto">
            <a:xfrm>
              <a:off x="1054327" y="1918007"/>
              <a:ext cx="63242" cy="92757"/>
            </a:xfrm>
            <a:custGeom>
              <a:avLst/>
              <a:gdLst>
                <a:gd name="T0" fmla="*/ 8 w 15"/>
                <a:gd name="T1" fmla="*/ 22 h 22"/>
                <a:gd name="T2" fmla="*/ 15 w 15"/>
                <a:gd name="T3" fmla="*/ 0 h 22"/>
                <a:gd name="T4" fmla="*/ 6 w 15"/>
                <a:gd name="T5" fmla="*/ 0 h 22"/>
                <a:gd name="T6" fmla="*/ 0 w 15"/>
                <a:gd name="T7" fmla="*/ 22 h 22"/>
                <a:gd name="T8" fmla="*/ 8 w 15"/>
                <a:gd name="T9" fmla="*/ 22 h 22"/>
              </a:gdLst>
              <a:ahLst/>
              <a:cxnLst>
                <a:cxn ang="0">
                  <a:pos x="T0" y="T1"/>
                </a:cxn>
                <a:cxn ang="0">
                  <a:pos x="T2" y="T3"/>
                </a:cxn>
                <a:cxn ang="0">
                  <a:pos x="T4" y="T5"/>
                </a:cxn>
                <a:cxn ang="0">
                  <a:pos x="T6" y="T7"/>
                </a:cxn>
                <a:cxn ang="0">
                  <a:pos x="T8" y="T9"/>
                </a:cxn>
              </a:cxnLst>
              <a:rect l="0" t="0" r="r" b="b"/>
              <a:pathLst>
                <a:path w="15" h="22">
                  <a:moveTo>
                    <a:pt x="8" y="22"/>
                  </a:moveTo>
                  <a:lnTo>
                    <a:pt x="15" y="0"/>
                  </a:lnTo>
                  <a:lnTo>
                    <a:pt x="6" y="0"/>
                  </a:lnTo>
                  <a:lnTo>
                    <a:pt x="0" y="22"/>
                  </a:lnTo>
                  <a:lnTo>
                    <a:pt x="8"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90" name="Freeform 70">
              <a:extLst>
                <a:ext uri="{FF2B5EF4-FFF2-40B4-BE49-F238E27FC236}">
                  <a16:creationId xmlns:a16="http://schemas.microsoft.com/office/drawing/2014/main" id="{90A8C97E-523F-4202-AE4F-61E99313AB1C}"/>
                </a:ext>
              </a:extLst>
            </p:cNvPr>
            <p:cNvSpPr>
              <a:spLocks/>
            </p:cNvSpPr>
            <p:nvPr/>
          </p:nvSpPr>
          <p:spPr bwMode="auto">
            <a:xfrm>
              <a:off x="1062760" y="2036061"/>
              <a:ext cx="67460" cy="105406"/>
            </a:xfrm>
            <a:custGeom>
              <a:avLst/>
              <a:gdLst>
                <a:gd name="T0" fmla="*/ 7 w 16"/>
                <a:gd name="T1" fmla="*/ 0 h 25"/>
                <a:gd name="T2" fmla="*/ 0 w 16"/>
                <a:gd name="T3" fmla="*/ 25 h 25"/>
                <a:gd name="T4" fmla="*/ 8 w 16"/>
                <a:gd name="T5" fmla="*/ 25 h 25"/>
                <a:gd name="T6" fmla="*/ 16 w 16"/>
                <a:gd name="T7" fmla="*/ 0 h 25"/>
                <a:gd name="T8" fmla="*/ 7 w 16"/>
                <a:gd name="T9" fmla="*/ 0 h 25"/>
              </a:gdLst>
              <a:ahLst/>
              <a:cxnLst>
                <a:cxn ang="0">
                  <a:pos x="T0" y="T1"/>
                </a:cxn>
                <a:cxn ang="0">
                  <a:pos x="T2" y="T3"/>
                </a:cxn>
                <a:cxn ang="0">
                  <a:pos x="T4" y="T5"/>
                </a:cxn>
                <a:cxn ang="0">
                  <a:pos x="T6" y="T7"/>
                </a:cxn>
                <a:cxn ang="0">
                  <a:pos x="T8" y="T9"/>
                </a:cxn>
              </a:cxnLst>
              <a:rect l="0" t="0" r="r" b="b"/>
              <a:pathLst>
                <a:path w="16" h="25">
                  <a:moveTo>
                    <a:pt x="7" y="0"/>
                  </a:moveTo>
                  <a:lnTo>
                    <a:pt x="0" y="25"/>
                  </a:lnTo>
                  <a:lnTo>
                    <a:pt x="8" y="25"/>
                  </a:lnTo>
                  <a:lnTo>
                    <a:pt x="16" y="0"/>
                  </a:lnTo>
                  <a:lnTo>
                    <a:pt x="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91" name="Freeform 71">
              <a:extLst>
                <a:ext uri="{FF2B5EF4-FFF2-40B4-BE49-F238E27FC236}">
                  <a16:creationId xmlns:a16="http://schemas.microsoft.com/office/drawing/2014/main" id="{FB306130-0256-4C94-877B-0F38929C8D22}"/>
                </a:ext>
              </a:extLst>
            </p:cNvPr>
            <p:cNvSpPr>
              <a:spLocks/>
            </p:cNvSpPr>
            <p:nvPr/>
          </p:nvSpPr>
          <p:spPr bwMode="auto">
            <a:xfrm>
              <a:off x="1096489" y="1918007"/>
              <a:ext cx="63242" cy="92757"/>
            </a:xfrm>
            <a:custGeom>
              <a:avLst/>
              <a:gdLst>
                <a:gd name="T0" fmla="*/ 9 w 15"/>
                <a:gd name="T1" fmla="*/ 22 h 22"/>
                <a:gd name="T2" fmla="*/ 15 w 15"/>
                <a:gd name="T3" fmla="*/ 0 h 22"/>
                <a:gd name="T4" fmla="*/ 7 w 15"/>
                <a:gd name="T5" fmla="*/ 0 h 22"/>
                <a:gd name="T6" fmla="*/ 0 w 15"/>
                <a:gd name="T7" fmla="*/ 22 h 22"/>
                <a:gd name="T8" fmla="*/ 9 w 15"/>
                <a:gd name="T9" fmla="*/ 22 h 22"/>
              </a:gdLst>
              <a:ahLst/>
              <a:cxnLst>
                <a:cxn ang="0">
                  <a:pos x="T0" y="T1"/>
                </a:cxn>
                <a:cxn ang="0">
                  <a:pos x="T2" y="T3"/>
                </a:cxn>
                <a:cxn ang="0">
                  <a:pos x="T4" y="T5"/>
                </a:cxn>
                <a:cxn ang="0">
                  <a:pos x="T6" y="T7"/>
                </a:cxn>
                <a:cxn ang="0">
                  <a:pos x="T8" y="T9"/>
                </a:cxn>
              </a:cxnLst>
              <a:rect l="0" t="0" r="r" b="b"/>
              <a:pathLst>
                <a:path w="15" h="22">
                  <a:moveTo>
                    <a:pt x="9" y="22"/>
                  </a:moveTo>
                  <a:lnTo>
                    <a:pt x="15" y="0"/>
                  </a:lnTo>
                  <a:lnTo>
                    <a:pt x="7" y="0"/>
                  </a:lnTo>
                  <a:lnTo>
                    <a:pt x="0" y="22"/>
                  </a:lnTo>
                  <a:lnTo>
                    <a:pt x="9"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92" name="Freeform 72">
              <a:extLst>
                <a:ext uri="{FF2B5EF4-FFF2-40B4-BE49-F238E27FC236}">
                  <a16:creationId xmlns:a16="http://schemas.microsoft.com/office/drawing/2014/main" id="{5CB4FA7D-21E4-43EE-B43D-F645ABC77D39}"/>
                </a:ext>
              </a:extLst>
            </p:cNvPr>
            <p:cNvSpPr>
              <a:spLocks/>
            </p:cNvSpPr>
            <p:nvPr/>
          </p:nvSpPr>
          <p:spPr bwMode="auto">
            <a:xfrm>
              <a:off x="1012165" y="2036061"/>
              <a:ext cx="71676" cy="105406"/>
            </a:xfrm>
            <a:custGeom>
              <a:avLst/>
              <a:gdLst>
                <a:gd name="T0" fmla="*/ 9 w 17"/>
                <a:gd name="T1" fmla="*/ 0 h 25"/>
                <a:gd name="T2" fmla="*/ 0 w 17"/>
                <a:gd name="T3" fmla="*/ 25 h 25"/>
                <a:gd name="T4" fmla="*/ 10 w 17"/>
                <a:gd name="T5" fmla="*/ 25 h 25"/>
                <a:gd name="T6" fmla="*/ 17 w 17"/>
                <a:gd name="T7" fmla="*/ 0 h 25"/>
                <a:gd name="T8" fmla="*/ 9 w 17"/>
                <a:gd name="T9" fmla="*/ 0 h 25"/>
              </a:gdLst>
              <a:ahLst/>
              <a:cxnLst>
                <a:cxn ang="0">
                  <a:pos x="T0" y="T1"/>
                </a:cxn>
                <a:cxn ang="0">
                  <a:pos x="T2" y="T3"/>
                </a:cxn>
                <a:cxn ang="0">
                  <a:pos x="T4" y="T5"/>
                </a:cxn>
                <a:cxn ang="0">
                  <a:pos x="T6" y="T7"/>
                </a:cxn>
                <a:cxn ang="0">
                  <a:pos x="T8" y="T9"/>
                </a:cxn>
              </a:cxnLst>
              <a:rect l="0" t="0" r="r" b="b"/>
              <a:pathLst>
                <a:path w="17" h="25">
                  <a:moveTo>
                    <a:pt x="9" y="0"/>
                  </a:moveTo>
                  <a:lnTo>
                    <a:pt x="0" y="25"/>
                  </a:lnTo>
                  <a:lnTo>
                    <a:pt x="10" y="25"/>
                  </a:lnTo>
                  <a:lnTo>
                    <a:pt x="17"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93" name="Freeform 73">
              <a:extLst>
                <a:ext uri="{FF2B5EF4-FFF2-40B4-BE49-F238E27FC236}">
                  <a16:creationId xmlns:a16="http://schemas.microsoft.com/office/drawing/2014/main" id="{7DE15220-A126-4F38-B240-3C912DED3EFA}"/>
                </a:ext>
              </a:extLst>
            </p:cNvPr>
            <p:cNvSpPr>
              <a:spLocks/>
            </p:cNvSpPr>
            <p:nvPr/>
          </p:nvSpPr>
          <p:spPr bwMode="auto">
            <a:xfrm>
              <a:off x="970003" y="2036061"/>
              <a:ext cx="67460" cy="105406"/>
            </a:xfrm>
            <a:custGeom>
              <a:avLst/>
              <a:gdLst>
                <a:gd name="T0" fmla="*/ 7 w 16"/>
                <a:gd name="T1" fmla="*/ 0 h 25"/>
                <a:gd name="T2" fmla="*/ 0 w 16"/>
                <a:gd name="T3" fmla="*/ 25 h 25"/>
                <a:gd name="T4" fmla="*/ 8 w 16"/>
                <a:gd name="T5" fmla="*/ 25 h 25"/>
                <a:gd name="T6" fmla="*/ 16 w 16"/>
                <a:gd name="T7" fmla="*/ 0 h 25"/>
                <a:gd name="T8" fmla="*/ 7 w 16"/>
                <a:gd name="T9" fmla="*/ 0 h 25"/>
              </a:gdLst>
              <a:ahLst/>
              <a:cxnLst>
                <a:cxn ang="0">
                  <a:pos x="T0" y="T1"/>
                </a:cxn>
                <a:cxn ang="0">
                  <a:pos x="T2" y="T3"/>
                </a:cxn>
                <a:cxn ang="0">
                  <a:pos x="T4" y="T5"/>
                </a:cxn>
                <a:cxn ang="0">
                  <a:pos x="T6" y="T7"/>
                </a:cxn>
                <a:cxn ang="0">
                  <a:pos x="T8" y="T9"/>
                </a:cxn>
              </a:cxnLst>
              <a:rect l="0" t="0" r="r" b="b"/>
              <a:pathLst>
                <a:path w="16" h="25">
                  <a:moveTo>
                    <a:pt x="7" y="0"/>
                  </a:moveTo>
                  <a:lnTo>
                    <a:pt x="0" y="25"/>
                  </a:lnTo>
                  <a:lnTo>
                    <a:pt x="8" y="25"/>
                  </a:lnTo>
                  <a:lnTo>
                    <a:pt x="16" y="0"/>
                  </a:lnTo>
                  <a:lnTo>
                    <a:pt x="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94" name="Freeform 74">
              <a:extLst>
                <a:ext uri="{FF2B5EF4-FFF2-40B4-BE49-F238E27FC236}">
                  <a16:creationId xmlns:a16="http://schemas.microsoft.com/office/drawing/2014/main" id="{3CEB7075-7FD9-4168-968E-AE6D059C60B4}"/>
                </a:ext>
              </a:extLst>
            </p:cNvPr>
            <p:cNvSpPr>
              <a:spLocks/>
            </p:cNvSpPr>
            <p:nvPr/>
          </p:nvSpPr>
          <p:spPr bwMode="auto">
            <a:xfrm>
              <a:off x="1003733" y="1918007"/>
              <a:ext cx="63242" cy="92757"/>
            </a:xfrm>
            <a:custGeom>
              <a:avLst/>
              <a:gdLst>
                <a:gd name="T0" fmla="*/ 9 w 15"/>
                <a:gd name="T1" fmla="*/ 22 h 22"/>
                <a:gd name="T2" fmla="*/ 15 w 15"/>
                <a:gd name="T3" fmla="*/ 0 h 22"/>
                <a:gd name="T4" fmla="*/ 7 w 15"/>
                <a:gd name="T5" fmla="*/ 0 h 22"/>
                <a:gd name="T6" fmla="*/ 0 w 15"/>
                <a:gd name="T7" fmla="*/ 22 h 22"/>
                <a:gd name="T8" fmla="*/ 9 w 15"/>
                <a:gd name="T9" fmla="*/ 22 h 22"/>
              </a:gdLst>
              <a:ahLst/>
              <a:cxnLst>
                <a:cxn ang="0">
                  <a:pos x="T0" y="T1"/>
                </a:cxn>
                <a:cxn ang="0">
                  <a:pos x="T2" y="T3"/>
                </a:cxn>
                <a:cxn ang="0">
                  <a:pos x="T4" y="T5"/>
                </a:cxn>
                <a:cxn ang="0">
                  <a:pos x="T6" y="T7"/>
                </a:cxn>
                <a:cxn ang="0">
                  <a:pos x="T8" y="T9"/>
                </a:cxn>
              </a:cxnLst>
              <a:rect l="0" t="0" r="r" b="b"/>
              <a:pathLst>
                <a:path w="15" h="22">
                  <a:moveTo>
                    <a:pt x="9" y="22"/>
                  </a:moveTo>
                  <a:lnTo>
                    <a:pt x="15" y="0"/>
                  </a:lnTo>
                  <a:lnTo>
                    <a:pt x="7" y="0"/>
                  </a:lnTo>
                  <a:lnTo>
                    <a:pt x="0" y="22"/>
                  </a:lnTo>
                  <a:lnTo>
                    <a:pt x="9"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95" name="Freeform 75">
              <a:extLst>
                <a:ext uri="{FF2B5EF4-FFF2-40B4-BE49-F238E27FC236}">
                  <a16:creationId xmlns:a16="http://schemas.microsoft.com/office/drawing/2014/main" id="{CDC26FA8-0F73-4D9D-8E18-E5F3C6EA500A}"/>
                </a:ext>
              </a:extLst>
            </p:cNvPr>
            <p:cNvSpPr>
              <a:spLocks/>
            </p:cNvSpPr>
            <p:nvPr/>
          </p:nvSpPr>
          <p:spPr bwMode="auto">
            <a:xfrm>
              <a:off x="961570" y="1918007"/>
              <a:ext cx="63242" cy="92757"/>
            </a:xfrm>
            <a:custGeom>
              <a:avLst/>
              <a:gdLst>
                <a:gd name="T0" fmla="*/ 8 w 15"/>
                <a:gd name="T1" fmla="*/ 22 h 22"/>
                <a:gd name="T2" fmla="*/ 15 w 15"/>
                <a:gd name="T3" fmla="*/ 0 h 22"/>
                <a:gd name="T4" fmla="*/ 5 w 15"/>
                <a:gd name="T5" fmla="*/ 0 h 22"/>
                <a:gd name="T6" fmla="*/ 0 w 15"/>
                <a:gd name="T7" fmla="*/ 22 h 22"/>
                <a:gd name="T8" fmla="*/ 8 w 15"/>
                <a:gd name="T9" fmla="*/ 22 h 22"/>
              </a:gdLst>
              <a:ahLst/>
              <a:cxnLst>
                <a:cxn ang="0">
                  <a:pos x="T0" y="T1"/>
                </a:cxn>
                <a:cxn ang="0">
                  <a:pos x="T2" y="T3"/>
                </a:cxn>
                <a:cxn ang="0">
                  <a:pos x="T4" y="T5"/>
                </a:cxn>
                <a:cxn ang="0">
                  <a:pos x="T6" y="T7"/>
                </a:cxn>
                <a:cxn ang="0">
                  <a:pos x="T8" y="T9"/>
                </a:cxn>
              </a:cxnLst>
              <a:rect l="0" t="0" r="r" b="b"/>
              <a:pathLst>
                <a:path w="15" h="22">
                  <a:moveTo>
                    <a:pt x="8" y="22"/>
                  </a:moveTo>
                  <a:lnTo>
                    <a:pt x="15" y="0"/>
                  </a:lnTo>
                  <a:lnTo>
                    <a:pt x="5" y="0"/>
                  </a:lnTo>
                  <a:lnTo>
                    <a:pt x="0" y="22"/>
                  </a:lnTo>
                  <a:lnTo>
                    <a:pt x="8"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96" name="Freeform 76">
              <a:extLst>
                <a:ext uri="{FF2B5EF4-FFF2-40B4-BE49-F238E27FC236}">
                  <a16:creationId xmlns:a16="http://schemas.microsoft.com/office/drawing/2014/main" id="{FA5FDABC-2EBD-4D5C-ACC0-A6E4E23A52D9}"/>
                </a:ext>
              </a:extLst>
            </p:cNvPr>
            <p:cNvSpPr>
              <a:spLocks/>
            </p:cNvSpPr>
            <p:nvPr/>
          </p:nvSpPr>
          <p:spPr bwMode="auto">
            <a:xfrm>
              <a:off x="919409" y="2036061"/>
              <a:ext cx="71676" cy="105406"/>
            </a:xfrm>
            <a:custGeom>
              <a:avLst/>
              <a:gdLst>
                <a:gd name="T0" fmla="*/ 8 w 17"/>
                <a:gd name="T1" fmla="*/ 0 h 25"/>
                <a:gd name="T2" fmla="*/ 0 w 17"/>
                <a:gd name="T3" fmla="*/ 25 h 25"/>
                <a:gd name="T4" fmla="*/ 10 w 17"/>
                <a:gd name="T5" fmla="*/ 25 h 25"/>
                <a:gd name="T6" fmla="*/ 17 w 17"/>
                <a:gd name="T7" fmla="*/ 0 h 25"/>
                <a:gd name="T8" fmla="*/ 8 w 17"/>
                <a:gd name="T9" fmla="*/ 0 h 25"/>
              </a:gdLst>
              <a:ahLst/>
              <a:cxnLst>
                <a:cxn ang="0">
                  <a:pos x="T0" y="T1"/>
                </a:cxn>
                <a:cxn ang="0">
                  <a:pos x="T2" y="T3"/>
                </a:cxn>
                <a:cxn ang="0">
                  <a:pos x="T4" y="T5"/>
                </a:cxn>
                <a:cxn ang="0">
                  <a:pos x="T6" y="T7"/>
                </a:cxn>
                <a:cxn ang="0">
                  <a:pos x="T8" y="T9"/>
                </a:cxn>
              </a:cxnLst>
              <a:rect l="0" t="0" r="r" b="b"/>
              <a:pathLst>
                <a:path w="17" h="25">
                  <a:moveTo>
                    <a:pt x="8" y="0"/>
                  </a:moveTo>
                  <a:lnTo>
                    <a:pt x="0" y="25"/>
                  </a:lnTo>
                  <a:lnTo>
                    <a:pt x="10" y="25"/>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97" name="Freeform 77">
              <a:extLst>
                <a:ext uri="{FF2B5EF4-FFF2-40B4-BE49-F238E27FC236}">
                  <a16:creationId xmlns:a16="http://schemas.microsoft.com/office/drawing/2014/main" id="{FBBAED0A-8346-4644-8282-A8D5B30DAB65}"/>
                </a:ext>
              </a:extLst>
            </p:cNvPr>
            <p:cNvSpPr>
              <a:spLocks/>
            </p:cNvSpPr>
            <p:nvPr/>
          </p:nvSpPr>
          <p:spPr bwMode="auto">
            <a:xfrm>
              <a:off x="877247" y="2036061"/>
              <a:ext cx="67460" cy="105406"/>
            </a:xfrm>
            <a:custGeom>
              <a:avLst/>
              <a:gdLst>
                <a:gd name="T0" fmla="*/ 7 w 16"/>
                <a:gd name="T1" fmla="*/ 0 h 25"/>
                <a:gd name="T2" fmla="*/ 0 w 16"/>
                <a:gd name="T3" fmla="*/ 25 h 25"/>
                <a:gd name="T4" fmla="*/ 8 w 16"/>
                <a:gd name="T5" fmla="*/ 25 h 25"/>
                <a:gd name="T6" fmla="*/ 16 w 16"/>
                <a:gd name="T7" fmla="*/ 0 h 25"/>
                <a:gd name="T8" fmla="*/ 7 w 16"/>
                <a:gd name="T9" fmla="*/ 0 h 25"/>
              </a:gdLst>
              <a:ahLst/>
              <a:cxnLst>
                <a:cxn ang="0">
                  <a:pos x="T0" y="T1"/>
                </a:cxn>
                <a:cxn ang="0">
                  <a:pos x="T2" y="T3"/>
                </a:cxn>
                <a:cxn ang="0">
                  <a:pos x="T4" y="T5"/>
                </a:cxn>
                <a:cxn ang="0">
                  <a:pos x="T6" y="T7"/>
                </a:cxn>
                <a:cxn ang="0">
                  <a:pos x="T8" y="T9"/>
                </a:cxn>
              </a:cxnLst>
              <a:rect l="0" t="0" r="r" b="b"/>
              <a:pathLst>
                <a:path w="16" h="25">
                  <a:moveTo>
                    <a:pt x="7" y="0"/>
                  </a:moveTo>
                  <a:lnTo>
                    <a:pt x="0" y="25"/>
                  </a:lnTo>
                  <a:lnTo>
                    <a:pt x="8" y="25"/>
                  </a:lnTo>
                  <a:lnTo>
                    <a:pt x="16" y="0"/>
                  </a:lnTo>
                  <a:lnTo>
                    <a:pt x="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98" name="Freeform 78">
              <a:extLst>
                <a:ext uri="{FF2B5EF4-FFF2-40B4-BE49-F238E27FC236}">
                  <a16:creationId xmlns:a16="http://schemas.microsoft.com/office/drawing/2014/main" id="{0363CB44-73F1-4935-B87A-96112FC332C3}"/>
                </a:ext>
              </a:extLst>
            </p:cNvPr>
            <p:cNvSpPr>
              <a:spLocks/>
            </p:cNvSpPr>
            <p:nvPr/>
          </p:nvSpPr>
          <p:spPr bwMode="auto">
            <a:xfrm>
              <a:off x="915193" y="1918007"/>
              <a:ext cx="59026" cy="92757"/>
            </a:xfrm>
            <a:custGeom>
              <a:avLst/>
              <a:gdLst>
                <a:gd name="T0" fmla="*/ 14 w 14"/>
                <a:gd name="T1" fmla="*/ 0 h 22"/>
                <a:gd name="T2" fmla="*/ 6 w 14"/>
                <a:gd name="T3" fmla="*/ 0 h 22"/>
                <a:gd name="T4" fmla="*/ 0 w 14"/>
                <a:gd name="T5" fmla="*/ 22 h 22"/>
                <a:gd name="T6" fmla="*/ 8 w 14"/>
                <a:gd name="T7" fmla="*/ 22 h 22"/>
                <a:gd name="T8" fmla="*/ 14 w 14"/>
                <a:gd name="T9" fmla="*/ 0 h 22"/>
              </a:gdLst>
              <a:ahLst/>
              <a:cxnLst>
                <a:cxn ang="0">
                  <a:pos x="T0" y="T1"/>
                </a:cxn>
                <a:cxn ang="0">
                  <a:pos x="T2" y="T3"/>
                </a:cxn>
                <a:cxn ang="0">
                  <a:pos x="T4" y="T5"/>
                </a:cxn>
                <a:cxn ang="0">
                  <a:pos x="T6" y="T7"/>
                </a:cxn>
                <a:cxn ang="0">
                  <a:pos x="T8" y="T9"/>
                </a:cxn>
              </a:cxnLst>
              <a:rect l="0" t="0" r="r" b="b"/>
              <a:pathLst>
                <a:path w="14" h="22">
                  <a:moveTo>
                    <a:pt x="14" y="0"/>
                  </a:moveTo>
                  <a:lnTo>
                    <a:pt x="6" y="0"/>
                  </a:lnTo>
                  <a:lnTo>
                    <a:pt x="0" y="22"/>
                  </a:lnTo>
                  <a:lnTo>
                    <a:pt x="8" y="22"/>
                  </a:ln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299" name="Freeform 79">
              <a:extLst>
                <a:ext uri="{FF2B5EF4-FFF2-40B4-BE49-F238E27FC236}">
                  <a16:creationId xmlns:a16="http://schemas.microsoft.com/office/drawing/2014/main" id="{FDD4A6D8-63CA-42F6-ADBA-8CDC4B0DCCE3}"/>
                </a:ext>
              </a:extLst>
            </p:cNvPr>
            <p:cNvSpPr>
              <a:spLocks/>
            </p:cNvSpPr>
            <p:nvPr/>
          </p:nvSpPr>
          <p:spPr bwMode="auto">
            <a:xfrm>
              <a:off x="1147083" y="1918007"/>
              <a:ext cx="63242" cy="92757"/>
            </a:xfrm>
            <a:custGeom>
              <a:avLst/>
              <a:gdLst>
                <a:gd name="T0" fmla="*/ 8 w 15"/>
                <a:gd name="T1" fmla="*/ 22 h 22"/>
                <a:gd name="T2" fmla="*/ 15 w 15"/>
                <a:gd name="T3" fmla="*/ 0 h 22"/>
                <a:gd name="T4" fmla="*/ 6 w 15"/>
                <a:gd name="T5" fmla="*/ 0 h 22"/>
                <a:gd name="T6" fmla="*/ 0 w 15"/>
                <a:gd name="T7" fmla="*/ 22 h 22"/>
                <a:gd name="T8" fmla="*/ 8 w 15"/>
                <a:gd name="T9" fmla="*/ 22 h 22"/>
              </a:gdLst>
              <a:ahLst/>
              <a:cxnLst>
                <a:cxn ang="0">
                  <a:pos x="T0" y="T1"/>
                </a:cxn>
                <a:cxn ang="0">
                  <a:pos x="T2" y="T3"/>
                </a:cxn>
                <a:cxn ang="0">
                  <a:pos x="T4" y="T5"/>
                </a:cxn>
                <a:cxn ang="0">
                  <a:pos x="T6" y="T7"/>
                </a:cxn>
                <a:cxn ang="0">
                  <a:pos x="T8" y="T9"/>
                </a:cxn>
              </a:cxnLst>
              <a:rect l="0" t="0" r="r" b="b"/>
              <a:pathLst>
                <a:path w="15" h="22">
                  <a:moveTo>
                    <a:pt x="8" y="22"/>
                  </a:moveTo>
                  <a:lnTo>
                    <a:pt x="15" y="0"/>
                  </a:lnTo>
                  <a:lnTo>
                    <a:pt x="6" y="0"/>
                  </a:lnTo>
                  <a:lnTo>
                    <a:pt x="0" y="22"/>
                  </a:lnTo>
                  <a:lnTo>
                    <a:pt x="8"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00" name="Freeform 80">
              <a:extLst>
                <a:ext uri="{FF2B5EF4-FFF2-40B4-BE49-F238E27FC236}">
                  <a16:creationId xmlns:a16="http://schemas.microsoft.com/office/drawing/2014/main" id="{F36B9748-97EC-4440-ACD5-FEAA4E82E0A7}"/>
                </a:ext>
              </a:extLst>
            </p:cNvPr>
            <p:cNvSpPr>
              <a:spLocks/>
            </p:cNvSpPr>
            <p:nvPr/>
          </p:nvSpPr>
          <p:spPr bwMode="auto">
            <a:xfrm>
              <a:off x="1109137" y="2036061"/>
              <a:ext cx="67460" cy="105406"/>
            </a:xfrm>
            <a:custGeom>
              <a:avLst/>
              <a:gdLst>
                <a:gd name="T0" fmla="*/ 0 w 16"/>
                <a:gd name="T1" fmla="*/ 25 h 25"/>
                <a:gd name="T2" fmla="*/ 9 w 16"/>
                <a:gd name="T3" fmla="*/ 25 h 25"/>
                <a:gd name="T4" fmla="*/ 16 w 16"/>
                <a:gd name="T5" fmla="*/ 0 h 25"/>
                <a:gd name="T6" fmla="*/ 8 w 16"/>
                <a:gd name="T7" fmla="*/ 0 h 25"/>
                <a:gd name="T8" fmla="*/ 0 w 16"/>
                <a:gd name="T9" fmla="*/ 25 h 25"/>
              </a:gdLst>
              <a:ahLst/>
              <a:cxnLst>
                <a:cxn ang="0">
                  <a:pos x="T0" y="T1"/>
                </a:cxn>
                <a:cxn ang="0">
                  <a:pos x="T2" y="T3"/>
                </a:cxn>
                <a:cxn ang="0">
                  <a:pos x="T4" y="T5"/>
                </a:cxn>
                <a:cxn ang="0">
                  <a:pos x="T6" y="T7"/>
                </a:cxn>
                <a:cxn ang="0">
                  <a:pos x="T8" y="T9"/>
                </a:cxn>
              </a:cxnLst>
              <a:rect l="0" t="0" r="r" b="b"/>
              <a:pathLst>
                <a:path w="16" h="25">
                  <a:moveTo>
                    <a:pt x="0" y="25"/>
                  </a:moveTo>
                  <a:lnTo>
                    <a:pt x="9" y="25"/>
                  </a:lnTo>
                  <a:lnTo>
                    <a:pt x="16" y="0"/>
                  </a:lnTo>
                  <a:lnTo>
                    <a:pt x="8" y="0"/>
                  </a:lnTo>
                  <a:lnTo>
                    <a:pt x="0"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01" name="Freeform 81">
              <a:extLst>
                <a:ext uri="{FF2B5EF4-FFF2-40B4-BE49-F238E27FC236}">
                  <a16:creationId xmlns:a16="http://schemas.microsoft.com/office/drawing/2014/main" id="{B5C01A1D-E08C-4A07-900A-BF19AD6FF189}"/>
                </a:ext>
              </a:extLst>
            </p:cNvPr>
            <p:cNvSpPr>
              <a:spLocks noEditPoints="1"/>
            </p:cNvSpPr>
            <p:nvPr/>
          </p:nvSpPr>
          <p:spPr bwMode="auto">
            <a:xfrm>
              <a:off x="1332597" y="1871628"/>
              <a:ext cx="472214" cy="311999"/>
            </a:xfrm>
            <a:custGeom>
              <a:avLst/>
              <a:gdLst>
                <a:gd name="T0" fmla="*/ 94 w 96"/>
                <a:gd name="T1" fmla="*/ 0 h 63"/>
                <a:gd name="T2" fmla="*/ 20 w 96"/>
                <a:gd name="T3" fmla="*/ 0 h 63"/>
                <a:gd name="T4" fmla="*/ 18 w 96"/>
                <a:gd name="T5" fmla="*/ 1 h 63"/>
                <a:gd name="T6" fmla="*/ 1 w 96"/>
                <a:gd name="T7" fmla="*/ 61 h 63"/>
                <a:gd name="T8" fmla="*/ 1 w 96"/>
                <a:gd name="T9" fmla="*/ 63 h 63"/>
                <a:gd name="T10" fmla="*/ 2 w 96"/>
                <a:gd name="T11" fmla="*/ 63 h 63"/>
                <a:gd name="T12" fmla="*/ 76 w 96"/>
                <a:gd name="T13" fmla="*/ 63 h 63"/>
                <a:gd name="T14" fmla="*/ 78 w 96"/>
                <a:gd name="T15" fmla="*/ 62 h 63"/>
                <a:gd name="T16" fmla="*/ 78 w 96"/>
                <a:gd name="T17" fmla="*/ 60 h 63"/>
                <a:gd name="T18" fmla="*/ 93 w 96"/>
                <a:gd name="T19" fmla="*/ 60 h 63"/>
                <a:gd name="T20" fmla="*/ 95 w 96"/>
                <a:gd name="T21" fmla="*/ 58 h 63"/>
                <a:gd name="T22" fmla="*/ 93 w 96"/>
                <a:gd name="T23" fmla="*/ 56 h 63"/>
                <a:gd name="T24" fmla="*/ 90 w 96"/>
                <a:gd name="T25" fmla="*/ 56 h 63"/>
                <a:gd name="T26" fmla="*/ 90 w 96"/>
                <a:gd name="T27" fmla="*/ 23 h 63"/>
                <a:gd name="T28" fmla="*/ 89 w 96"/>
                <a:gd name="T29" fmla="*/ 23 h 63"/>
                <a:gd name="T30" fmla="*/ 95 w 96"/>
                <a:gd name="T31" fmla="*/ 2 h 63"/>
                <a:gd name="T32" fmla="*/ 95 w 96"/>
                <a:gd name="T33" fmla="*/ 1 h 63"/>
                <a:gd name="T34" fmla="*/ 94 w 96"/>
                <a:gd name="T35" fmla="*/ 0 h 63"/>
                <a:gd name="T36" fmla="*/ 86 w 96"/>
                <a:gd name="T37" fmla="*/ 56 h 63"/>
                <a:gd name="T38" fmla="*/ 80 w 96"/>
                <a:gd name="T39" fmla="*/ 56 h 63"/>
                <a:gd name="T40" fmla="*/ 86 w 96"/>
                <a:gd name="T41" fmla="*/ 36 h 63"/>
                <a:gd name="T42" fmla="*/ 86 w 96"/>
                <a:gd name="T43" fmla="*/ 56 h 63"/>
                <a:gd name="T44" fmla="*/ 75 w 96"/>
                <a:gd name="T45" fmla="*/ 59 h 63"/>
                <a:gd name="T46" fmla="*/ 5 w 96"/>
                <a:gd name="T47" fmla="*/ 59 h 63"/>
                <a:gd name="T48" fmla="*/ 22 w 96"/>
                <a:gd name="T49" fmla="*/ 4 h 63"/>
                <a:gd name="T50" fmla="*/ 91 w 96"/>
                <a:gd name="T51" fmla="*/ 4 h 63"/>
                <a:gd name="T52" fmla="*/ 75 w 96"/>
                <a:gd name="T5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63">
                  <a:moveTo>
                    <a:pt x="94" y="0"/>
                  </a:moveTo>
                  <a:cubicBezTo>
                    <a:pt x="20" y="0"/>
                    <a:pt x="20" y="0"/>
                    <a:pt x="20" y="0"/>
                  </a:cubicBezTo>
                  <a:cubicBezTo>
                    <a:pt x="19" y="0"/>
                    <a:pt x="18" y="0"/>
                    <a:pt x="18" y="1"/>
                  </a:cubicBezTo>
                  <a:cubicBezTo>
                    <a:pt x="1" y="61"/>
                    <a:pt x="1" y="61"/>
                    <a:pt x="1" y="61"/>
                  </a:cubicBezTo>
                  <a:cubicBezTo>
                    <a:pt x="0" y="61"/>
                    <a:pt x="1" y="62"/>
                    <a:pt x="1" y="63"/>
                  </a:cubicBezTo>
                  <a:cubicBezTo>
                    <a:pt x="1" y="63"/>
                    <a:pt x="2" y="63"/>
                    <a:pt x="2" y="63"/>
                  </a:cubicBezTo>
                  <a:cubicBezTo>
                    <a:pt x="76" y="63"/>
                    <a:pt x="76" y="63"/>
                    <a:pt x="76" y="63"/>
                  </a:cubicBezTo>
                  <a:cubicBezTo>
                    <a:pt x="77" y="63"/>
                    <a:pt x="78" y="63"/>
                    <a:pt x="78" y="62"/>
                  </a:cubicBezTo>
                  <a:cubicBezTo>
                    <a:pt x="78" y="60"/>
                    <a:pt x="78" y="60"/>
                    <a:pt x="78" y="60"/>
                  </a:cubicBezTo>
                  <a:cubicBezTo>
                    <a:pt x="93" y="60"/>
                    <a:pt x="93" y="60"/>
                    <a:pt x="93" y="60"/>
                  </a:cubicBezTo>
                  <a:cubicBezTo>
                    <a:pt x="94" y="60"/>
                    <a:pt x="95" y="59"/>
                    <a:pt x="95" y="58"/>
                  </a:cubicBezTo>
                  <a:cubicBezTo>
                    <a:pt x="95" y="57"/>
                    <a:pt x="94" y="56"/>
                    <a:pt x="93" y="56"/>
                  </a:cubicBezTo>
                  <a:cubicBezTo>
                    <a:pt x="90" y="56"/>
                    <a:pt x="90" y="56"/>
                    <a:pt x="90" y="56"/>
                  </a:cubicBezTo>
                  <a:cubicBezTo>
                    <a:pt x="90" y="23"/>
                    <a:pt x="90" y="23"/>
                    <a:pt x="90" y="23"/>
                  </a:cubicBezTo>
                  <a:cubicBezTo>
                    <a:pt x="90" y="23"/>
                    <a:pt x="89" y="23"/>
                    <a:pt x="89" y="23"/>
                  </a:cubicBezTo>
                  <a:cubicBezTo>
                    <a:pt x="95" y="2"/>
                    <a:pt x="95" y="2"/>
                    <a:pt x="95" y="2"/>
                  </a:cubicBezTo>
                  <a:cubicBezTo>
                    <a:pt x="96" y="2"/>
                    <a:pt x="96" y="1"/>
                    <a:pt x="95" y="1"/>
                  </a:cubicBezTo>
                  <a:cubicBezTo>
                    <a:pt x="95" y="0"/>
                    <a:pt x="94" y="0"/>
                    <a:pt x="94" y="0"/>
                  </a:cubicBezTo>
                  <a:close/>
                  <a:moveTo>
                    <a:pt x="86" y="56"/>
                  </a:moveTo>
                  <a:cubicBezTo>
                    <a:pt x="80" y="56"/>
                    <a:pt x="80" y="56"/>
                    <a:pt x="80" y="56"/>
                  </a:cubicBezTo>
                  <a:cubicBezTo>
                    <a:pt x="86" y="36"/>
                    <a:pt x="86" y="36"/>
                    <a:pt x="86" y="36"/>
                  </a:cubicBezTo>
                  <a:lnTo>
                    <a:pt x="86" y="56"/>
                  </a:lnTo>
                  <a:close/>
                  <a:moveTo>
                    <a:pt x="75" y="59"/>
                  </a:moveTo>
                  <a:cubicBezTo>
                    <a:pt x="5" y="59"/>
                    <a:pt x="5" y="59"/>
                    <a:pt x="5" y="59"/>
                  </a:cubicBezTo>
                  <a:cubicBezTo>
                    <a:pt x="22" y="4"/>
                    <a:pt x="22" y="4"/>
                    <a:pt x="22" y="4"/>
                  </a:cubicBezTo>
                  <a:cubicBezTo>
                    <a:pt x="91" y="4"/>
                    <a:pt x="91" y="4"/>
                    <a:pt x="91" y="4"/>
                  </a:cubicBezTo>
                  <a:lnTo>
                    <a:pt x="75" y="5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02" name="Freeform 82">
              <a:extLst>
                <a:ext uri="{FF2B5EF4-FFF2-40B4-BE49-F238E27FC236}">
                  <a16:creationId xmlns:a16="http://schemas.microsoft.com/office/drawing/2014/main" id="{101B628E-EE96-4E89-A6FE-9DF4DA77D245}"/>
                </a:ext>
              </a:extLst>
            </p:cNvPr>
            <p:cNvSpPr>
              <a:spLocks/>
            </p:cNvSpPr>
            <p:nvPr/>
          </p:nvSpPr>
          <p:spPr bwMode="auto">
            <a:xfrm>
              <a:off x="1577136" y="1918007"/>
              <a:ext cx="63242" cy="92757"/>
            </a:xfrm>
            <a:custGeom>
              <a:avLst/>
              <a:gdLst>
                <a:gd name="T0" fmla="*/ 8 w 15"/>
                <a:gd name="T1" fmla="*/ 22 h 22"/>
                <a:gd name="T2" fmla="*/ 15 w 15"/>
                <a:gd name="T3" fmla="*/ 0 h 22"/>
                <a:gd name="T4" fmla="*/ 7 w 15"/>
                <a:gd name="T5" fmla="*/ 0 h 22"/>
                <a:gd name="T6" fmla="*/ 0 w 15"/>
                <a:gd name="T7" fmla="*/ 22 h 22"/>
                <a:gd name="T8" fmla="*/ 8 w 15"/>
                <a:gd name="T9" fmla="*/ 22 h 22"/>
              </a:gdLst>
              <a:ahLst/>
              <a:cxnLst>
                <a:cxn ang="0">
                  <a:pos x="T0" y="T1"/>
                </a:cxn>
                <a:cxn ang="0">
                  <a:pos x="T2" y="T3"/>
                </a:cxn>
                <a:cxn ang="0">
                  <a:pos x="T4" y="T5"/>
                </a:cxn>
                <a:cxn ang="0">
                  <a:pos x="T6" y="T7"/>
                </a:cxn>
                <a:cxn ang="0">
                  <a:pos x="T8" y="T9"/>
                </a:cxn>
              </a:cxnLst>
              <a:rect l="0" t="0" r="r" b="b"/>
              <a:pathLst>
                <a:path w="15" h="22">
                  <a:moveTo>
                    <a:pt x="8" y="22"/>
                  </a:moveTo>
                  <a:lnTo>
                    <a:pt x="15" y="0"/>
                  </a:lnTo>
                  <a:lnTo>
                    <a:pt x="7" y="0"/>
                  </a:lnTo>
                  <a:lnTo>
                    <a:pt x="0" y="22"/>
                  </a:lnTo>
                  <a:lnTo>
                    <a:pt x="8"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03" name="Freeform 83">
              <a:extLst>
                <a:ext uri="{FF2B5EF4-FFF2-40B4-BE49-F238E27FC236}">
                  <a16:creationId xmlns:a16="http://schemas.microsoft.com/office/drawing/2014/main" id="{A7F274B5-B46E-4DD3-BBD9-D6A8B6A9F6A4}"/>
                </a:ext>
              </a:extLst>
            </p:cNvPr>
            <p:cNvSpPr>
              <a:spLocks/>
            </p:cNvSpPr>
            <p:nvPr/>
          </p:nvSpPr>
          <p:spPr bwMode="auto">
            <a:xfrm>
              <a:off x="1585568" y="2036061"/>
              <a:ext cx="71676" cy="105406"/>
            </a:xfrm>
            <a:custGeom>
              <a:avLst/>
              <a:gdLst>
                <a:gd name="T0" fmla="*/ 7 w 17"/>
                <a:gd name="T1" fmla="*/ 0 h 25"/>
                <a:gd name="T2" fmla="*/ 0 w 17"/>
                <a:gd name="T3" fmla="*/ 25 h 25"/>
                <a:gd name="T4" fmla="*/ 9 w 17"/>
                <a:gd name="T5" fmla="*/ 25 h 25"/>
                <a:gd name="T6" fmla="*/ 17 w 17"/>
                <a:gd name="T7" fmla="*/ 0 h 25"/>
                <a:gd name="T8" fmla="*/ 7 w 17"/>
                <a:gd name="T9" fmla="*/ 0 h 25"/>
              </a:gdLst>
              <a:ahLst/>
              <a:cxnLst>
                <a:cxn ang="0">
                  <a:pos x="T0" y="T1"/>
                </a:cxn>
                <a:cxn ang="0">
                  <a:pos x="T2" y="T3"/>
                </a:cxn>
                <a:cxn ang="0">
                  <a:pos x="T4" y="T5"/>
                </a:cxn>
                <a:cxn ang="0">
                  <a:pos x="T6" y="T7"/>
                </a:cxn>
                <a:cxn ang="0">
                  <a:pos x="T8" y="T9"/>
                </a:cxn>
              </a:cxnLst>
              <a:rect l="0" t="0" r="r" b="b"/>
              <a:pathLst>
                <a:path w="17" h="25">
                  <a:moveTo>
                    <a:pt x="7" y="0"/>
                  </a:moveTo>
                  <a:lnTo>
                    <a:pt x="0" y="25"/>
                  </a:lnTo>
                  <a:lnTo>
                    <a:pt x="9" y="25"/>
                  </a:lnTo>
                  <a:lnTo>
                    <a:pt x="17" y="0"/>
                  </a:lnTo>
                  <a:lnTo>
                    <a:pt x="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04" name="Freeform 84">
              <a:extLst>
                <a:ext uri="{FF2B5EF4-FFF2-40B4-BE49-F238E27FC236}">
                  <a16:creationId xmlns:a16="http://schemas.microsoft.com/office/drawing/2014/main" id="{EDC60D9C-CCAF-4CC3-8CC6-A0167CC94696}"/>
                </a:ext>
              </a:extLst>
            </p:cNvPr>
            <p:cNvSpPr>
              <a:spLocks/>
            </p:cNvSpPr>
            <p:nvPr/>
          </p:nvSpPr>
          <p:spPr bwMode="auto">
            <a:xfrm>
              <a:off x="1623514" y="1918007"/>
              <a:ext cx="63242" cy="92757"/>
            </a:xfrm>
            <a:custGeom>
              <a:avLst/>
              <a:gdLst>
                <a:gd name="T0" fmla="*/ 9 w 15"/>
                <a:gd name="T1" fmla="*/ 22 h 22"/>
                <a:gd name="T2" fmla="*/ 15 w 15"/>
                <a:gd name="T3" fmla="*/ 0 h 22"/>
                <a:gd name="T4" fmla="*/ 7 w 15"/>
                <a:gd name="T5" fmla="*/ 0 h 22"/>
                <a:gd name="T6" fmla="*/ 0 w 15"/>
                <a:gd name="T7" fmla="*/ 22 h 22"/>
                <a:gd name="T8" fmla="*/ 9 w 15"/>
                <a:gd name="T9" fmla="*/ 22 h 22"/>
              </a:gdLst>
              <a:ahLst/>
              <a:cxnLst>
                <a:cxn ang="0">
                  <a:pos x="T0" y="T1"/>
                </a:cxn>
                <a:cxn ang="0">
                  <a:pos x="T2" y="T3"/>
                </a:cxn>
                <a:cxn ang="0">
                  <a:pos x="T4" y="T5"/>
                </a:cxn>
                <a:cxn ang="0">
                  <a:pos x="T6" y="T7"/>
                </a:cxn>
                <a:cxn ang="0">
                  <a:pos x="T8" y="T9"/>
                </a:cxn>
              </a:cxnLst>
              <a:rect l="0" t="0" r="r" b="b"/>
              <a:pathLst>
                <a:path w="15" h="22">
                  <a:moveTo>
                    <a:pt x="9" y="22"/>
                  </a:moveTo>
                  <a:lnTo>
                    <a:pt x="15" y="0"/>
                  </a:lnTo>
                  <a:lnTo>
                    <a:pt x="7" y="0"/>
                  </a:lnTo>
                  <a:lnTo>
                    <a:pt x="0" y="22"/>
                  </a:lnTo>
                  <a:lnTo>
                    <a:pt x="9"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05" name="Freeform 85">
              <a:extLst>
                <a:ext uri="{FF2B5EF4-FFF2-40B4-BE49-F238E27FC236}">
                  <a16:creationId xmlns:a16="http://schemas.microsoft.com/office/drawing/2014/main" id="{407E9B4C-FFAA-4553-8049-F19971611FF4}"/>
                </a:ext>
              </a:extLst>
            </p:cNvPr>
            <p:cNvSpPr>
              <a:spLocks/>
            </p:cNvSpPr>
            <p:nvPr/>
          </p:nvSpPr>
          <p:spPr bwMode="auto">
            <a:xfrm>
              <a:off x="1539190" y="2036061"/>
              <a:ext cx="67460" cy="105406"/>
            </a:xfrm>
            <a:custGeom>
              <a:avLst/>
              <a:gdLst>
                <a:gd name="T0" fmla="*/ 8 w 16"/>
                <a:gd name="T1" fmla="*/ 0 h 25"/>
                <a:gd name="T2" fmla="*/ 0 w 16"/>
                <a:gd name="T3" fmla="*/ 25 h 25"/>
                <a:gd name="T4" fmla="*/ 9 w 16"/>
                <a:gd name="T5" fmla="*/ 25 h 25"/>
                <a:gd name="T6" fmla="*/ 16 w 16"/>
                <a:gd name="T7" fmla="*/ 0 h 25"/>
                <a:gd name="T8" fmla="*/ 8 w 16"/>
                <a:gd name="T9" fmla="*/ 0 h 25"/>
              </a:gdLst>
              <a:ahLst/>
              <a:cxnLst>
                <a:cxn ang="0">
                  <a:pos x="T0" y="T1"/>
                </a:cxn>
                <a:cxn ang="0">
                  <a:pos x="T2" y="T3"/>
                </a:cxn>
                <a:cxn ang="0">
                  <a:pos x="T4" y="T5"/>
                </a:cxn>
                <a:cxn ang="0">
                  <a:pos x="T6" y="T7"/>
                </a:cxn>
                <a:cxn ang="0">
                  <a:pos x="T8" y="T9"/>
                </a:cxn>
              </a:cxnLst>
              <a:rect l="0" t="0" r="r" b="b"/>
              <a:pathLst>
                <a:path w="16" h="25">
                  <a:moveTo>
                    <a:pt x="8" y="0"/>
                  </a:moveTo>
                  <a:lnTo>
                    <a:pt x="0" y="25"/>
                  </a:lnTo>
                  <a:lnTo>
                    <a:pt x="9" y="25"/>
                  </a:lnTo>
                  <a:lnTo>
                    <a:pt x="16"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06" name="Freeform 86">
              <a:extLst>
                <a:ext uri="{FF2B5EF4-FFF2-40B4-BE49-F238E27FC236}">
                  <a16:creationId xmlns:a16="http://schemas.microsoft.com/office/drawing/2014/main" id="{41B314DF-986D-4733-B17D-D4CAB1515075}"/>
                </a:ext>
              </a:extLst>
            </p:cNvPr>
            <p:cNvSpPr>
              <a:spLocks/>
            </p:cNvSpPr>
            <p:nvPr/>
          </p:nvSpPr>
          <p:spPr bwMode="auto">
            <a:xfrm>
              <a:off x="1492812" y="2036061"/>
              <a:ext cx="71676" cy="105406"/>
            </a:xfrm>
            <a:custGeom>
              <a:avLst/>
              <a:gdLst>
                <a:gd name="T0" fmla="*/ 7 w 17"/>
                <a:gd name="T1" fmla="*/ 0 h 25"/>
                <a:gd name="T2" fmla="*/ 0 w 17"/>
                <a:gd name="T3" fmla="*/ 25 h 25"/>
                <a:gd name="T4" fmla="*/ 9 w 17"/>
                <a:gd name="T5" fmla="*/ 25 h 25"/>
                <a:gd name="T6" fmla="*/ 17 w 17"/>
                <a:gd name="T7" fmla="*/ 0 h 25"/>
                <a:gd name="T8" fmla="*/ 7 w 17"/>
                <a:gd name="T9" fmla="*/ 0 h 25"/>
              </a:gdLst>
              <a:ahLst/>
              <a:cxnLst>
                <a:cxn ang="0">
                  <a:pos x="T0" y="T1"/>
                </a:cxn>
                <a:cxn ang="0">
                  <a:pos x="T2" y="T3"/>
                </a:cxn>
                <a:cxn ang="0">
                  <a:pos x="T4" y="T5"/>
                </a:cxn>
                <a:cxn ang="0">
                  <a:pos x="T6" y="T7"/>
                </a:cxn>
                <a:cxn ang="0">
                  <a:pos x="T8" y="T9"/>
                </a:cxn>
              </a:cxnLst>
              <a:rect l="0" t="0" r="r" b="b"/>
              <a:pathLst>
                <a:path w="17" h="25">
                  <a:moveTo>
                    <a:pt x="7" y="0"/>
                  </a:moveTo>
                  <a:lnTo>
                    <a:pt x="0" y="25"/>
                  </a:lnTo>
                  <a:lnTo>
                    <a:pt x="9" y="25"/>
                  </a:lnTo>
                  <a:lnTo>
                    <a:pt x="17" y="0"/>
                  </a:lnTo>
                  <a:lnTo>
                    <a:pt x="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07" name="Freeform 87">
              <a:extLst>
                <a:ext uri="{FF2B5EF4-FFF2-40B4-BE49-F238E27FC236}">
                  <a16:creationId xmlns:a16="http://schemas.microsoft.com/office/drawing/2014/main" id="{F2E58DF5-076E-4AFA-8E02-9BAE54E68DA7}"/>
                </a:ext>
              </a:extLst>
            </p:cNvPr>
            <p:cNvSpPr>
              <a:spLocks/>
            </p:cNvSpPr>
            <p:nvPr/>
          </p:nvSpPr>
          <p:spPr bwMode="auto">
            <a:xfrm>
              <a:off x="1534975" y="1918007"/>
              <a:ext cx="59026" cy="92757"/>
            </a:xfrm>
            <a:custGeom>
              <a:avLst/>
              <a:gdLst>
                <a:gd name="T0" fmla="*/ 8 w 14"/>
                <a:gd name="T1" fmla="*/ 22 h 22"/>
                <a:gd name="T2" fmla="*/ 14 w 14"/>
                <a:gd name="T3" fmla="*/ 0 h 22"/>
                <a:gd name="T4" fmla="*/ 6 w 14"/>
                <a:gd name="T5" fmla="*/ 0 h 22"/>
                <a:gd name="T6" fmla="*/ 0 w 14"/>
                <a:gd name="T7" fmla="*/ 22 h 22"/>
                <a:gd name="T8" fmla="*/ 8 w 14"/>
                <a:gd name="T9" fmla="*/ 22 h 22"/>
              </a:gdLst>
              <a:ahLst/>
              <a:cxnLst>
                <a:cxn ang="0">
                  <a:pos x="T0" y="T1"/>
                </a:cxn>
                <a:cxn ang="0">
                  <a:pos x="T2" y="T3"/>
                </a:cxn>
                <a:cxn ang="0">
                  <a:pos x="T4" y="T5"/>
                </a:cxn>
                <a:cxn ang="0">
                  <a:pos x="T6" y="T7"/>
                </a:cxn>
                <a:cxn ang="0">
                  <a:pos x="T8" y="T9"/>
                </a:cxn>
              </a:cxnLst>
              <a:rect l="0" t="0" r="r" b="b"/>
              <a:pathLst>
                <a:path w="14" h="22">
                  <a:moveTo>
                    <a:pt x="8" y="22"/>
                  </a:moveTo>
                  <a:lnTo>
                    <a:pt x="14" y="0"/>
                  </a:lnTo>
                  <a:lnTo>
                    <a:pt x="6" y="0"/>
                  </a:lnTo>
                  <a:lnTo>
                    <a:pt x="0" y="22"/>
                  </a:lnTo>
                  <a:lnTo>
                    <a:pt x="8"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08" name="Freeform 88">
              <a:extLst>
                <a:ext uri="{FF2B5EF4-FFF2-40B4-BE49-F238E27FC236}">
                  <a16:creationId xmlns:a16="http://schemas.microsoft.com/office/drawing/2014/main" id="{FACBEE0F-1BD4-424E-A0CF-59E0F78ADD4B}"/>
                </a:ext>
              </a:extLst>
            </p:cNvPr>
            <p:cNvSpPr>
              <a:spLocks/>
            </p:cNvSpPr>
            <p:nvPr/>
          </p:nvSpPr>
          <p:spPr bwMode="auto">
            <a:xfrm>
              <a:off x="1484380" y="1918007"/>
              <a:ext cx="63242" cy="92757"/>
            </a:xfrm>
            <a:custGeom>
              <a:avLst/>
              <a:gdLst>
                <a:gd name="T0" fmla="*/ 8 w 15"/>
                <a:gd name="T1" fmla="*/ 22 h 22"/>
                <a:gd name="T2" fmla="*/ 15 w 15"/>
                <a:gd name="T3" fmla="*/ 0 h 22"/>
                <a:gd name="T4" fmla="*/ 7 w 15"/>
                <a:gd name="T5" fmla="*/ 0 h 22"/>
                <a:gd name="T6" fmla="*/ 0 w 15"/>
                <a:gd name="T7" fmla="*/ 22 h 22"/>
                <a:gd name="T8" fmla="*/ 8 w 15"/>
                <a:gd name="T9" fmla="*/ 22 h 22"/>
              </a:gdLst>
              <a:ahLst/>
              <a:cxnLst>
                <a:cxn ang="0">
                  <a:pos x="T0" y="T1"/>
                </a:cxn>
                <a:cxn ang="0">
                  <a:pos x="T2" y="T3"/>
                </a:cxn>
                <a:cxn ang="0">
                  <a:pos x="T4" y="T5"/>
                </a:cxn>
                <a:cxn ang="0">
                  <a:pos x="T6" y="T7"/>
                </a:cxn>
                <a:cxn ang="0">
                  <a:pos x="T8" y="T9"/>
                </a:cxn>
              </a:cxnLst>
              <a:rect l="0" t="0" r="r" b="b"/>
              <a:pathLst>
                <a:path w="15" h="22">
                  <a:moveTo>
                    <a:pt x="8" y="22"/>
                  </a:moveTo>
                  <a:lnTo>
                    <a:pt x="15" y="0"/>
                  </a:lnTo>
                  <a:lnTo>
                    <a:pt x="7" y="0"/>
                  </a:lnTo>
                  <a:lnTo>
                    <a:pt x="0" y="22"/>
                  </a:lnTo>
                  <a:lnTo>
                    <a:pt x="8"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09" name="Freeform 89">
              <a:extLst>
                <a:ext uri="{FF2B5EF4-FFF2-40B4-BE49-F238E27FC236}">
                  <a16:creationId xmlns:a16="http://schemas.microsoft.com/office/drawing/2014/main" id="{0FC20DD6-A4AA-4ED8-A4C5-0C7B03237A50}"/>
                </a:ext>
              </a:extLst>
            </p:cNvPr>
            <p:cNvSpPr>
              <a:spLocks/>
            </p:cNvSpPr>
            <p:nvPr/>
          </p:nvSpPr>
          <p:spPr bwMode="auto">
            <a:xfrm>
              <a:off x="1446434" y="2036061"/>
              <a:ext cx="67460" cy="105406"/>
            </a:xfrm>
            <a:custGeom>
              <a:avLst/>
              <a:gdLst>
                <a:gd name="T0" fmla="*/ 8 w 16"/>
                <a:gd name="T1" fmla="*/ 0 h 25"/>
                <a:gd name="T2" fmla="*/ 0 w 16"/>
                <a:gd name="T3" fmla="*/ 25 h 25"/>
                <a:gd name="T4" fmla="*/ 9 w 16"/>
                <a:gd name="T5" fmla="*/ 25 h 25"/>
                <a:gd name="T6" fmla="*/ 16 w 16"/>
                <a:gd name="T7" fmla="*/ 0 h 25"/>
                <a:gd name="T8" fmla="*/ 8 w 16"/>
                <a:gd name="T9" fmla="*/ 0 h 25"/>
              </a:gdLst>
              <a:ahLst/>
              <a:cxnLst>
                <a:cxn ang="0">
                  <a:pos x="T0" y="T1"/>
                </a:cxn>
                <a:cxn ang="0">
                  <a:pos x="T2" y="T3"/>
                </a:cxn>
                <a:cxn ang="0">
                  <a:pos x="T4" y="T5"/>
                </a:cxn>
                <a:cxn ang="0">
                  <a:pos x="T6" y="T7"/>
                </a:cxn>
                <a:cxn ang="0">
                  <a:pos x="T8" y="T9"/>
                </a:cxn>
              </a:cxnLst>
              <a:rect l="0" t="0" r="r" b="b"/>
              <a:pathLst>
                <a:path w="16" h="25">
                  <a:moveTo>
                    <a:pt x="8" y="0"/>
                  </a:moveTo>
                  <a:lnTo>
                    <a:pt x="0" y="25"/>
                  </a:lnTo>
                  <a:lnTo>
                    <a:pt x="9" y="25"/>
                  </a:lnTo>
                  <a:lnTo>
                    <a:pt x="16"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10" name="Freeform 90">
              <a:extLst>
                <a:ext uri="{FF2B5EF4-FFF2-40B4-BE49-F238E27FC236}">
                  <a16:creationId xmlns:a16="http://schemas.microsoft.com/office/drawing/2014/main" id="{5A41437B-2C2D-4646-A5CD-57967D8C2BB7}"/>
                </a:ext>
              </a:extLst>
            </p:cNvPr>
            <p:cNvSpPr>
              <a:spLocks/>
            </p:cNvSpPr>
            <p:nvPr/>
          </p:nvSpPr>
          <p:spPr bwMode="auto">
            <a:xfrm>
              <a:off x="1400058" y="2036061"/>
              <a:ext cx="71676" cy="105406"/>
            </a:xfrm>
            <a:custGeom>
              <a:avLst/>
              <a:gdLst>
                <a:gd name="T0" fmla="*/ 8 w 17"/>
                <a:gd name="T1" fmla="*/ 0 h 25"/>
                <a:gd name="T2" fmla="*/ 0 w 17"/>
                <a:gd name="T3" fmla="*/ 25 h 25"/>
                <a:gd name="T4" fmla="*/ 8 w 17"/>
                <a:gd name="T5" fmla="*/ 25 h 25"/>
                <a:gd name="T6" fmla="*/ 17 w 17"/>
                <a:gd name="T7" fmla="*/ 0 h 25"/>
                <a:gd name="T8" fmla="*/ 8 w 17"/>
                <a:gd name="T9" fmla="*/ 0 h 25"/>
              </a:gdLst>
              <a:ahLst/>
              <a:cxnLst>
                <a:cxn ang="0">
                  <a:pos x="T0" y="T1"/>
                </a:cxn>
                <a:cxn ang="0">
                  <a:pos x="T2" y="T3"/>
                </a:cxn>
                <a:cxn ang="0">
                  <a:pos x="T4" y="T5"/>
                </a:cxn>
                <a:cxn ang="0">
                  <a:pos x="T6" y="T7"/>
                </a:cxn>
                <a:cxn ang="0">
                  <a:pos x="T8" y="T9"/>
                </a:cxn>
              </a:cxnLst>
              <a:rect l="0" t="0" r="r" b="b"/>
              <a:pathLst>
                <a:path w="17" h="25">
                  <a:moveTo>
                    <a:pt x="8" y="0"/>
                  </a:moveTo>
                  <a:lnTo>
                    <a:pt x="0" y="25"/>
                  </a:lnTo>
                  <a:lnTo>
                    <a:pt x="8" y="25"/>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11" name="Freeform 91">
              <a:extLst>
                <a:ext uri="{FF2B5EF4-FFF2-40B4-BE49-F238E27FC236}">
                  <a16:creationId xmlns:a16="http://schemas.microsoft.com/office/drawing/2014/main" id="{5019A7A0-43AF-4CF0-8B1F-4A4FFA0447ED}"/>
                </a:ext>
              </a:extLst>
            </p:cNvPr>
            <p:cNvSpPr>
              <a:spLocks/>
            </p:cNvSpPr>
            <p:nvPr/>
          </p:nvSpPr>
          <p:spPr bwMode="auto">
            <a:xfrm>
              <a:off x="1442222" y="1918005"/>
              <a:ext cx="59027" cy="92757"/>
            </a:xfrm>
            <a:custGeom>
              <a:avLst/>
              <a:gdLst>
                <a:gd name="T0" fmla="*/ 14 w 14"/>
                <a:gd name="T1" fmla="*/ 0 h 22"/>
                <a:gd name="T2" fmla="*/ 5 w 14"/>
                <a:gd name="T3" fmla="*/ 0 h 22"/>
                <a:gd name="T4" fmla="*/ 0 w 14"/>
                <a:gd name="T5" fmla="*/ 22 h 22"/>
                <a:gd name="T6" fmla="*/ 8 w 14"/>
                <a:gd name="T7" fmla="*/ 22 h 22"/>
                <a:gd name="T8" fmla="*/ 14 w 14"/>
                <a:gd name="T9" fmla="*/ 0 h 22"/>
              </a:gdLst>
              <a:ahLst/>
              <a:cxnLst>
                <a:cxn ang="0">
                  <a:pos x="T0" y="T1"/>
                </a:cxn>
                <a:cxn ang="0">
                  <a:pos x="T2" y="T3"/>
                </a:cxn>
                <a:cxn ang="0">
                  <a:pos x="T4" y="T5"/>
                </a:cxn>
                <a:cxn ang="0">
                  <a:pos x="T6" y="T7"/>
                </a:cxn>
                <a:cxn ang="0">
                  <a:pos x="T8" y="T9"/>
                </a:cxn>
              </a:cxnLst>
              <a:rect l="0" t="0" r="r" b="b"/>
              <a:pathLst>
                <a:path w="14" h="22">
                  <a:moveTo>
                    <a:pt x="14" y="0"/>
                  </a:moveTo>
                  <a:lnTo>
                    <a:pt x="5" y="0"/>
                  </a:lnTo>
                  <a:lnTo>
                    <a:pt x="0" y="22"/>
                  </a:lnTo>
                  <a:lnTo>
                    <a:pt x="8" y="22"/>
                  </a:ln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12" name="Freeform 92">
              <a:extLst>
                <a:ext uri="{FF2B5EF4-FFF2-40B4-BE49-F238E27FC236}">
                  <a16:creationId xmlns:a16="http://schemas.microsoft.com/office/drawing/2014/main" id="{4724E446-0FE5-43B4-86CB-D1BC9089FCFA}"/>
                </a:ext>
              </a:extLst>
            </p:cNvPr>
            <p:cNvSpPr>
              <a:spLocks/>
            </p:cNvSpPr>
            <p:nvPr/>
          </p:nvSpPr>
          <p:spPr bwMode="auto">
            <a:xfrm>
              <a:off x="1669897" y="1918006"/>
              <a:ext cx="63242" cy="92757"/>
            </a:xfrm>
            <a:custGeom>
              <a:avLst/>
              <a:gdLst>
                <a:gd name="T0" fmla="*/ 8 w 15"/>
                <a:gd name="T1" fmla="*/ 22 h 22"/>
                <a:gd name="T2" fmla="*/ 15 w 15"/>
                <a:gd name="T3" fmla="*/ 0 h 22"/>
                <a:gd name="T4" fmla="*/ 6 w 15"/>
                <a:gd name="T5" fmla="*/ 0 h 22"/>
                <a:gd name="T6" fmla="*/ 0 w 15"/>
                <a:gd name="T7" fmla="*/ 22 h 22"/>
                <a:gd name="T8" fmla="*/ 8 w 15"/>
                <a:gd name="T9" fmla="*/ 22 h 22"/>
              </a:gdLst>
              <a:ahLst/>
              <a:cxnLst>
                <a:cxn ang="0">
                  <a:pos x="T0" y="T1"/>
                </a:cxn>
                <a:cxn ang="0">
                  <a:pos x="T2" y="T3"/>
                </a:cxn>
                <a:cxn ang="0">
                  <a:pos x="T4" y="T5"/>
                </a:cxn>
                <a:cxn ang="0">
                  <a:pos x="T6" y="T7"/>
                </a:cxn>
                <a:cxn ang="0">
                  <a:pos x="T8" y="T9"/>
                </a:cxn>
              </a:cxnLst>
              <a:rect l="0" t="0" r="r" b="b"/>
              <a:pathLst>
                <a:path w="15" h="22">
                  <a:moveTo>
                    <a:pt x="8" y="22"/>
                  </a:moveTo>
                  <a:lnTo>
                    <a:pt x="15" y="0"/>
                  </a:lnTo>
                  <a:lnTo>
                    <a:pt x="6" y="0"/>
                  </a:lnTo>
                  <a:lnTo>
                    <a:pt x="0" y="22"/>
                  </a:lnTo>
                  <a:lnTo>
                    <a:pt x="8"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13" name="Freeform 93">
              <a:extLst>
                <a:ext uri="{FF2B5EF4-FFF2-40B4-BE49-F238E27FC236}">
                  <a16:creationId xmlns:a16="http://schemas.microsoft.com/office/drawing/2014/main" id="{F065E0C3-EA83-429E-B658-EDDCBF0FA935}"/>
                </a:ext>
              </a:extLst>
            </p:cNvPr>
            <p:cNvSpPr>
              <a:spLocks/>
            </p:cNvSpPr>
            <p:nvPr/>
          </p:nvSpPr>
          <p:spPr bwMode="auto">
            <a:xfrm>
              <a:off x="1631957" y="2036067"/>
              <a:ext cx="67460" cy="105406"/>
            </a:xfrm>
            <a:custGeom>
              <a:avLst/>
              <a:gdLst>
                <a:gd name="T0" fmla="*/ 0 w 16"/>
                <a:gd name="T1" fmla="*/ 25 h 25"/>
                <a:gd name="T2" fmla="*/ 9 w 16"/>
                <a:gd name="T3" fmla="*/ 25 h 25"/>
                <a:gd name="T4" fmla="*/ 16 w 16"/>
                <a:gd name="T5" fmla="*/ 0 h 25"/>
                <a:gd name="T6" fmla="*/ 8 w 16"/>
                <a:gd name="T7" fmla="*/ 0 h 25"/>
                <a:gd name="T8" fmla="*/ 0 w 16"/>
                <a:gd name="T9" fmla="*/ 25 h 25"/>
              </a:gdLst>
              <a:ahLst/>
              <a:cxnLst>
                <a:cxn ang="0">
                  <a:pos x="T0" y="T1"/>
                </a:cxn>
                <a:cxn ang="0">
                  <a:pos x="T2" y="T3"/>
                </a:cxn>
                <a:cxn ang="0">
                  <a:pos x="T4" y="T5"/>
                </a:cxn>
                <a:cxn ang="0">
                  <a:pos x="T6" y="T7"/>
                </a:cxn>
                <a:cxn ang="0">
                  <a:pos x="T8" y="T9"/>
                </a:cxn>
              </a:cxnLst>
              <a:rect l="0" t="0" r="r" b="b"/>
              <a:pathLst>
                <a:path w="16" h="25">
                  <a:moveTo>
                    <a:pt x="0" y="25"/>
                  </a:moveTo>
                  <a:lnTo>
                    <a:pt x="9" y="25"/>
                  </a:lnTo>
                  <a:lnTo>
                    <a:pt x="16" y="0"/>
                  </a:lnTo>
                  <a:lnTo>
                    <a:pt x="8" y="0"/>
                  </a:lnTo>
                  <a:lnTo>
                    <a:pt x="0"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314" name="グループ化 1313">
            <a:extLst>
              <a:ext uri="{FF2B5EF4-FFF2-40B4-BE49-F238E27FC236}">
                <a16:creationId xmlns:a16="http://schemas.microsoft.com/office/drawing/2014/main" id="{61F5512C-9AFB-445E-B8C6-5F829F0E240D}"/>
              </a:ext>
            </a:extLst>
          </p:cNvPr>
          <p:cNvGrpSpPr/>
          <p:nvPr/>
        </p:nvGrpSpPr>
        <p:grpSpPr>
          <a:xfrm>
            <a:off x="543583" y="1057467"/>
            <a:ext cx="1935835" cy="811012"/>
            <a:chOff x="464063" y="1222326"/>
            <a:chExt cx="1404003" cy="588212"/>
          </a:xfrm>
        </p:grpSpPr>
        <p:sp>
          <p:nvSpPr>
            <p:cNvPr id="1315" name="Freeform 59">
              <a:extLst>
                <a:ext uri="{FF2B5EF4-FFF2-40B4-BE49-F238E27FC236}">
                  <a16:creationId xmlns:a16="http://schemas.microsoft.com/office/drawing/2014/main" id="{1A951198-65AE-422D-AE74-395778D13647}"/>
                </a:ext>
              </a:extLst>
            </p:cNvPr>
            <p:cNvSpPr>
              <a:spLocks/>
            </p:cNvSpPr>
            <p:nvPr/>
          </p:nvSpPr>
          <p:spPr bwMode="auto">
            <a:xfrm>
              <a:off x="649577" y="1222326"/>
              <a:ext cx="71676" cy="223458"/>
            </a:xfrm>
            <a:custGeom>
              <a:avLst/>
              <a:gdLst>
                <a:gd name="T0" fmla="*/ 7 w 14"/>
                <a:gd name="T1" fmla="*/ 45 h 45"/>
                <a:gd name="T2" fmla="*/ 7 w 14"/>
                <a:gd name="T3" fmla="*/ 45 h 45"/>
                <a:gd name="T4" fmla="*/ 11 w 14"/>
                <a:gd name="T5" fmla="*/ 44 h 45"/>
                <a:gd name="T6" fmla="*/ 14 w 14"/>
                <a:gd name="T7" fmla="*/ 45 h 45"/>
                <a:gd name="T8" fmla="*/ 14 w 14"/>
                <a:gd name="T9" fmla="*/ 38 h 45"/>
                <a:gd name="T10" fmla="*/ 1 w 14"/>
                <a:gd name="T11" fmla="*/ 0 h 45"/>
                <a:gd name="T12" fmla="*/ 1 w 14"/>
                <a:gd name="T13" fmla="*/ 0 h 45"/>
                <a:gd name="T14" fmla="*/ 1 w 14"/>
                <a:gd name="T15" fmla="*/ 0 h 45"/>
                <a:gd name="T16" fmla="*/ 3 w 14"/>
                <a:gd name="T17" fmla="*/ 39 h 45"/>
                <a:gd name="T18" fmla="*/ 7 w 14"/>
                <a:gd name="T1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45">
                  <a:moveTo>
                    <a:pt x="7" y="45"/>
                  </a:moveTo>
                  <a:cubicBezTo>
                    <a:pt x="7" y="45"/>
                    <a:pt x="7" y="45"/>
                    <a:pt x="7" y="45"/>
                  </a:cubicBezTo>
                  <a:cubicBezTo>
                    <a:pt x="8" y="45"/>
                    <a:pt x="10" y="44"/>
                    <a:pt x="11" y="44"/>
                  </a:cubicBezTo>
                  <a:cubicBezTo>
                    <a:pt x="12" y="44"/>
                    <a:pt x="13" y="44"/>
                    <a:pt x="14" y="45"/>
                  </a:cubicBezTo>
                  <a:cubicBezTo>
                    <a:pt x="14" y="42"/>
                    <a:pt x="14" y="39"/>
                    <a:pt x="14" y="38"/>
                  </a:cubicBezTo>
                  <a:cubicBezTo>
                    <a:pt x="14" y="35"/>
                    <a:pt x="3" y="1"/>
                    <a:pt x="1" y="0"/>
                  </a:cubicBezTo>
                  <a:cubicBezTo>
                    <a:pt x="1" y="0"/>
                    <a:pt x="1" y="0"/>
                    <a:pt x="1" y="0"/>
                  </a:cubicBezTo>
                  <a:cubicBezTo>
                    <a:pt x="1" y="0"/>
                    <a:pt x="1" y="0"/>
                    <a:pt x="1" y="0"/>
                  </a:cubicBezTo>
                  <a:cubicBezTo>
                    <a:pt x="0" y="1"/>
                    <a:pt x="3" y="38"/>
                    <a:pt x="3" y="39"/>
                  </a:cubicBezTo>
                  <a:cubicBezTo>
                    <a:pt x="4" y="41"/>
                    <a:pt x="5" y="43"/>
                    <a:pt x="7" y="4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16" name="Freeform 60">
              <a:extLst>
                <a:ext uri="{FF2B5EF4-FFF2-40B4-BE49-F238E27FC236}">
                  <a16:creationId xmlns:a16="http://schemas.microsoft.com/office/drawing/2014/main" id="{10347D22-C4E4-4F09-AFD5-777B2DD10A2D}"/>
                </a:ext>
              </a:extLst>
            </p:cNvPr>
            <p:cNvSpPr>
              <a:spLocks/>
            </p:cNvSpPr>
            <p:nvPr/>
          </p:nvSpPr>
          <p:spPr bwMode="auto">
            <a:xfrm>
              <a:off x="464063" y="1479514"/>
              <a:ext cx="210811" cy="122269"/>
            </a:xfrm>
            <a:custGeom>
              <a:avLst/>
              <a:gdLst>
                <a:gd name="T0" fmla="*/ 42 w 43"/>
                <a:gd name="T1" fmla="*/ 7 h 25"/>
                <a:gd name="T2" fmla="*/ 43 w 43"/>
                <a:gd name="T3" fmla="*/ 5 h 25"/>
                <a:gd name="T4" fmla="*/ 41 w 43"/>
                <a:gd name="T5" fmla="*/ 1 h 25"/>
                <a:gd name="T6" fmla="*/ 41 w 43"/>
                <a:gd name="T7" fmla="*/ 0 h 25"/>
                <a:gd name="T8" fmla="*/ 33 w 43"/>
                <a:gd name="T9" fmla="*/ 2 h 25"/>
                <a:gd name="T10" fmla="*/ 0 w 43"/>
                <a:gd name="T11" fmla="*/ 25 h 25"/>
                <a:gd name="T12" fmla="*/ 0 w 43"/>
                <a:gd name="T13" fmla="*/ 25 h 25"/>
                <a:gd name="T14" fmla="*/ 1 w 43"/>
                <a:gd name="T15" fmla="*/ 25 h 25"/>
                <a:gd name="T16" fmla="*/ 1 w 43"/>
                <a:gd name="T17" fmla="*/ 25 h 25"/>
                <a:gd name="T18" fmla="*/ 37 w 43"/>
                <a:gd name="T19" fmla="*/ 13 h 25"/>
                <a:gd name="T20" fmla="*/ 42 w 43"/>
                <a:gd name="T21"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5">
                  <a:moveTo>
                    <a:pt x="42" y="7"/>
                  </a:moveTo>
                  <a:cubicBezTo>
                    <a:pt x="42" y="7"/>
                    <a:pt x="43" y="6"/>
                    <a:pt x="43" y="5"/>
                  </a:cubicBezTo>
                  <a:cubicBezTo>
                    <a:pt x="42" y="4"/>
                    <a:pt x="41" y="3"/>
                    <a:pt x="41" y="1"/>
                  </a:cubicBezTo>
                  <a:cubicBezTo>
                    <a:pt x="41" y="0"/>
                    <a:pt x="41" y="0"/>
                    <a:pt x="41" y="0"/>
                  </a:cubicBezTo>
                  <a:cubicBezTo>
                    <a:pt x="38" y="1"/>
                    <a:pt x="35" y="1"/>
                    <a:pt x="33" y="2"/>
                  </a:cubicBezTo>
                  <a:cubicBezTo>
                    <a:pt x="30" y="2"/>
                    <a:pt x="1" y="23"/>
                    <a:pt x="0" y="25"/>
                  </a:cubicBezTo>
                  <a:cubicBezTo>
                    <a:pt x="0" y="25"/>
                    <a:pt x="0" y="25"/>
                    <a:pt x="0" y="25"/>
                  </a:cubicBezTo>
                  <a:cubicBezTo>
                    <a:pt x="1" y="25"/>
                    <a:pt x="1" y="25"/>
                    <a:pt x="1" y="25"/>
                  </a:cubicBezTo>
                  <a:cubicBezTo>
                    <a:pt x="1" y="25"/>
                    <a:pt x="1" y="25"/>
                    <a:pt x="1" y="25"/>
                  </a:cubicBezTo>
                  <a:cubicBezTo>
                    <a:pt x="3" y="25"/>
                    <a:pt x="37" y="13"/>
                    <a:pt x="37" y="13"/>
                  </a:cubicBezTo>
                  <a:cubicBezTo>
                    <a:pt x="39" y="11"/>
                    <a:pt x="40" y="9"/>
                    <a:pt x="42" y="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17" name="Freeform 61">
              <a:extLst>
                <a:ext uri="{FF2B5EF4-FFF2-40B4-BE49-F238E27FC236}">
                  <a16:creationId xmlns:a16="http://schemas.microsoft.com/office/drawing/2014/main" id="{AF4942FB-0269-43FD-B943-4B75E52C9ACC}"/>
                </a:ext>
              </a:extLst>
            </p:cNvPr>
            <p:cNvSpPr>
              <a:spLocks/>
            </p:cNvSpPr>
            <p:nvPr/>
          </p:nvSpPr>
          <p:spPr bwMode="auto">
            <a:xfrm>
              <a:off x="750766" y="1445784"/>
              <a:ext cx="227676" cy="59027"/>
            </a:xfrm>
            <a:custGeom>
              <a:avLst/>
              <a:gdLst>
                <a:gd name="T0" fmla="*/ 8 w 47"/>
                <a:gd name="T1" fmla="*/ 12 h 12"/>
                <a:gd name="T2" fmla="*/ 8 w 47"/>
                <a:gd name="T3" fmla="*/ 12 h 12"/>
                <a:gd name="T4" fmla="*/ 47 w 47"/>
                <a:gd name="T5" fmla="*/ 5 h 12"/>
                <a:gd name="T6" fmla="*/ 47 w 47"/>
                <a:gd name="T7" fmla="*/ 5 h 12"/>
                <a:gd name="T8" fmla="*/ 47 w 47"/>
                <a:gd name="T9" fmla="*/ 4 h 12"/>
                <a:gd name="T10" fmla="*/ 9 w 47"/>
                <a:gd name="T11" fmla="*/ 0 h 12"/>
                <a:gd name="T12" fmla="*/ 9 w 47"/>
                <a:gd name="T13" fmla="*/ 0 h 12"/>
                <a:gd name="T14" fmla="*/ 2 w 47"/>
                <a:gd name="T15" fmla="*/ 3 h 12"/>
                <a:gd name="T16" fmla="*/ 0 w 47"/>
                <a:gd name="T17" fmla="*/ 4 h 12"/>
                <a:gd name="T18" fmla="*/ 1 w 47"/>
                <a:gd name="T19" fmla="*/ 7 h 12"/>
                <a:gd name="T20" fmla="*/ 0 w 47"/>
                <a:gd name="T21" fmla="*/ 10 h 12"/>
                <a:gd name="T22" fmla="*/ 8 w 47"/>
                <a:gd name="T2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12">
                  <a:moveTo>
                    <a:pt x="8" y="12"/>
                  </a:moveTo>
                  <a:cubicBezTo>
                    <a:pt x="8" y="12"/>
                    <a:pt x="8" y="12"/>
                    <a:pt x="8" y="12"/>
                  </a:cubicBezTo>
                  <a:cubicBezTo>
                    <a:pt x="13" y="12"/>
                    <a:pt x="46" y="6"/>
                    <a:pt x="47" y="5"/>
                  </a:cubicBezTo>
                  <a:cubicBezTo>
                    <a:pt x="47" y="5"/>
                    <a:pt x="47" y="5"/>
                    <a:pt x="47" y="5"/>
                  </a:cubicBezTo>
                  <a:cubicBezTo>
                    <a:pt x="47" y="5"/>
                    <a:pt x="47" y="5"/>
                    <a:pt x="47" y="4"/>
                  </a:cubicBezTo>
                  <a:cubicBezTo>
                    <a:pt x="46" y="3"/>
                    <a:pt x="10" y="0"/>
                    <a:pt x="9" y="0"/>
                  </a:cubicBezTo>
                  <a:cubicBezTo>
                    <a:pt x="9" y="0"/>
                    <a:pt x="9" y="0"/>
                    <a:pt x="9" y="0"/>
                  </a:cubicBezTo>
                  <a:cubicBezTo>
                    <a:pt x="6" y="1"/>
                    <a:pt x="5" y="2"/>
                    <a:pt x="2" y="3"/>
                  </a:cubicBezTo>
                  <a:cubicBezTo>
                    <a:pt x="2" y="4"/>
                    <a:pt x="1" y="4"/>
                    <a:pt x="0" y="4"/>
                  </a:cubicBezTo>
                  <a:cubicBezTo>
                    <a:pt x="1" y="5"/>
                    <a:pt x="1" y="6"/>
                    <a:pt x="1" y="7"/>
                  </a:cubicBezTo>
                  <a:cubicBezTo>
                    <a:pt x="1" y="8"/>
                    <a:pt x="1" y="9"/>
                    <a:pt x="0" y="10"/>
                  </a:cubicBezTo>
                  <a:cubicBezTo>
                    <a:pt x="3" y="11"/>
                    <a:pt x="6" y="12"/>
                    <a:pt x="8" y="1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18" name="Freeform 62">
              <a:extLst>
                <a:ext uri="{FF2B5EF4-FFF2-40B4-BE49-F238E27FC236}">
                  <a16:creationId xmlns:a16="http://schemas.microsoft.com/office/drawing/2014/main" id="{A135CC75-B7F4-4A87-A276-22F0D8251B7C}"/>
                </a:ext>
              </a:extLst>
            </p:cNvPr>
            <p:cNvSpPr>
              <a:spLocks/>
            </p:cNvSpPr>
            <p:nvPr/>
          </p:nvSpPr>
          <p:spPr bwMode="auto">
            <a:xfrm>
              <a:off x="1092280" y="1222326"/>
              <a:ext cx="71676" cy="223458"/>
            </a:xfrm>
            <a:custGeom>
              <a:avLst/>
              <a:gdLst>
                <a:gd name="T0" fmla="*/ 7 w 15"/>
                <a:gd name="T1" fmla="*/ 45 h 45"/>
                <a:gd name="T2" fmla="*/ 8 w 15"/>
                <a:gd name="T3" fmla="*/ 45 h 45"/>
                <a:gd name="T4" fmla="*/ 12 w 15"/>
                <a:gd name="T5" fmla="*/ 44 h 45"/>
                <a:gd name="T6" fmla="*/ 14 w 15"/>
                <a:gd name="T7" fmla="*/ 45 h 45"/>
                <a:gd name="T8" fmla="*/ 15 w 15"/>
                <a:gd name="T9" fmla="*/ 38 h 45"/>
                <a:gd name="T10" fmla="*/ 2 w 15"/>
                <a:gd name="T11" fmla="*/ 0 h 45"/>
                <a:gd name="T12" fmla="*/ 1 w 15"/>
                <a:gd name="T13" fmla="*/ 0 h 45"/>
                <a:gd name="T14" fmla="*/ 1 w 15"/>
                <a:gd name="T15" fmla="*/ 0 h 45"/>
                <a:gd name="T16" fmla="*/ 3 w 15"/>
                <a:gd name="T17" fmla="*/ 39 h 45"/>
                <a:gd name="T18" fmla="*/ 7 w 15"/>
                <a:gd name="T1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45">
                  <a:moveTo>
                    <a:pt x="7" y="45"/>
                  </a:moveTo>
                  <a:cubicBezTo>
                    <a:pt x="7" y="45"/>
                    <a:pt x="7" y="45"/>
                    <a:pt x="8" y="45"/>
                  </a:cubicBezTo>
                  <a:cubicBezTo>
                    <a:pt x="9" y="45"/>
                    <a:pt x="10" y="44"/>
                    <a:pt x="12" y="44"/>
                  </a:cubicBezTo>
                  <a:cubicBezTo>
                    <a:pt x="13" y="44"/>
                    <a:pt x="13" y="44"/>
                    <a:pt x="14" y="45"/>
                  </a:cubicBezTo>
                  <a:cubicBezTo>
                    <a:pt x="15" y="42"/>
                    <a:pt x="15" y="39"/>
                    <a:pt x="15" y="38"/>
                  </a:cubicBezTo>
                  <a:cubicBezTo>
                    <a:pt x="15" y="35"/>
                    <a:pt x="3" y="1"/>
                    <a:pt x="2" y="0"/>
                  </a:cubicBezTo>
                  <a:cubicBezTo>
                    <a:pt x="2" y="0"/>
                    <a:pt x="1" y="0"/>
                    <a:pt x="1" y="0"/>
                  </a:cubicBezTo>
                  <a:cubicBezTo>
                    <a:pt x="1" y="0"/>
                    <a:pt x="1" y="0"/>
                    <a:pt x="1" y="0"/>
                  </a:cubicBezTo>
                  <a:cubicBezTo>
                    <a:pt x="0" y="1"/>
                    <a:pt x="3" y="38"/>
                    <a:pt x="3" y="39"/>
                  </a:cubicBezTo>
                  <a:cubicBezTo>
                    <a:pt x="4" y="41"/>
                    <a:pt x="5" y="43"/>
                    <a:pt x="7" y="4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19" name="Freeform 63">
              <a:extLst>
                <a:ext uri="{FF2B5EF4-FFF2-40B4-BE49-F238E27FC236}">
                  <a16:creationId xmlns:a16="http://schemas.microsoft.com/office/drawing/2014/main" id="{9F4E77A9-CAEE-48C6-B82D-C5239336EAD5}"/>
                </a:ext>
              </a:extLst>
            </p:cNvPr>
            <p:cNvSpPr>
              <a:spLocks/>
            </p:cNvSpPr>
            <p:nvPr/>
          </p:nvSpPr>
          <p:spPr bwMode="auto">
            <a:xfrm>
              <a:off x="910983" y="1479514"/>
              <a:ext cx="210811" cy="122269"/>
            </a:xfrm>
            <a:custGeom>
              <a:avLst/>
              <a:gdLst>
                <a:gd name="T0" fmla="*/ 0 w 43"/>
                <a:gd name="T1" fmla="*/ 25 h 25"/>
                <a:gd name="T2" fmla="*/ 0 w 43"/>
                <a:gd name="T3" fmla="*/ 25 h 25"/>
                <a:gd name="T4" fmla="*/ 0 w 43"/>
                <a:gd name="T5" fmla="*/ 25 h 25"/>
                <a:gd name="T6" fmla="*/ 0 w 43"/>
                <a:gd name="T7" fmla="*/ 25 h 25"/>
                <a:gd name="T8" fmla="*/ 37 w 43"/>
                <a:gd name="T9" fmla="*/ 13 h 25"/>
                <a:gd name="T10" fmla="*/ 41 w 43"/>
                <a:gd name="T11" fmla="*/ 7 h 25"/>
                <a:gd name="T12" fmla="*/ 43 w 43"/>
                <a:gd name="T13" fmla="*/ 5 h 25"/>
                <a:gd name="T14" fmla="*/ 40 w 43"/>
                <a:gd name="T15" fmla="*/ 1 h 25"/>
                <a:gd name="T16" fmla="*/ 40 w 43"/>
                <a:gd name="T17" fmla="*/ 0 h 25"/>
                <a:gd name="T18" fmla="*/ 33 w 43"/>
                <a:gd name="T19" fmla="*/ 2 h 25"/>
                <a:gd name="T20" fmla="*/ 0 w 43"/>
                <a:gd name="T2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5">
                  <a:moveTo>
                    <a:pt x="0" y="25"/>
                  </a:moveTo>
                  <a:cubicBezTo>
                    <a:pt x="0" y="25"/>
                    <a:pt x="0" y="25"/>
                    <a:pt x="0" y="25"/>
                  </a:cubicBezTo>
                  <a:cubicBezTo>
                    <a:pt x="0" y="25"/>
                    <a:pt x="0" y="25"/>
                    <a:pt x="0" y="25"/>
                  </a:cubicBezTo>
                  <a:cubicBezTo>
                    <a:pt x="0" y="25"/>
                    <a:pt x="0" y="25"/>
                    <a:pt x="0" y="25"/>
                  </a:cubicBezTo>
                  <a:cubicBezTo>
                    <a:pt x="3" y="25"/>
                    <a:pt x="36" y="13"/>
                    <a:pt x="37" y="13"/>
                  </a:cubicBezTo>
                  <a:cubicBezTo>
                    <a:pt x="39" y="11"/>
                    <a:pt x="40" y="9"/>
                    <a:pt x="41" y="7"/>
                  </a:cubicBezTo>
                  <a:cubicBezTo>
                    <a:pt x="42" y="7"/>
                    <a:pt x="42" y="6"/>
                    <a:pt x="43" y="5"/>
                  </a:cubicBezTo>
                  <a:cubicBezTo>
                    <a:pt x="41" y="4"/>
                    <a:pt x="40" y="3"/>
                    <a:pt x="40" y="1"/>
                  </a:cubicBezTo>
                  <a:cubicBezTo>
                    <a:pt x="40" y="0"/>
                    <a:pt x="40" y="0"/>
                    <a:pt x="40" y="0"/>
                  </a:cubicBezTo>
                  <a:cubicBezTo>
                    <a:pt x="37" y="1"/>
                    <a:pt x="34" y="1"/>
                    <a:pt x="33" y="2"/>
                  </a:cubicBezTo>
                  <a:cubicBezTo>
                    <a:pt x="30" y="2"/>
                    <a:pt x="1" y="23"/>
                    <a:pt x="0" y="2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20" name="Freeform 64">
              <a:extLst>
                <a:ext uri="{FF2B5EF4-FFF2-40B4-BE49-F238E27FC236}">
                  <a16:creationId xmlns:a16="http://schemas.microsoft.com/office/drawing/2014/main" id="{9AB80312-DBB2-48E8-A4B1-314D80FBE561}"/>
                </a:ext>
              </a:extLst>
            </p:cNvPr>
            <p:cNvSpPr>
              <a:spLocks/>
            </p:cNvSpPr>
            <p:nvPr/>
          </p:nvSpPr>
          <p:spPr bwMode="auto">
            <a:xfrm>
              <a:off x="1193470" y="1445784"/>
              <a:ext cx="231892" cy="59027"/>
            </a:xfrm>
            <a:custGeom>
              <a:avLst/>
              <a:gdLst>
                <a:gd name="T0" fmla="*/ 7 w 47"/>
                <a:gd name="T1" fmla="*/ 12 h 12"/>
                <a:gd name="T2" fmla="*/ 8 w 47"/>
                <a:gd name="T3" fmla="*/ 12 h 12"/>
                <a:gd name="T4" fmla="*/ 47 w 47"/>
                <a:gd name="T5" fmla="*/ 5 h 12"/>
                <a:gd name="T6" fmla="*/ 47 w 47"/>
                <a:gd name="T7" fmla="*/ 5 h 12"/>
                <a:gd name="T8" fmla="*/ 47 w 47"/>
                <a:gd name="T9" fmla="*/ 4 h 12"/>
                <a:gd name="T10" fmla="*/ 8 w 47"/>
                <a:gd name="T11" fmla="*/ 0 h 12"/>
                <a:gd name="T12" fmla="*/ 8 w 47"/>
                <a:gd name="T13" fmla="*/ 0 h 12"/>
                <a:gd name="T14" fmla="*/ 2 w 47"/>
                <a:gd name="T15" fmla="*/ 3 h 12"/>
                <a:gd name="T16" fmla="*/ 0 w 47"/>
                <a:gd name="T17" fmla="*/ 4 h 12"/>
                <a:gd name="T18" fmla="*/ 1 w 47"/>
                <a:gd name="T19" fmla="*/ 7 h 12"/>
                <a:gd name="T20" fmla="*/ 0 w 47"/>
                <a:gd name="T21" fmla="*/ 10 h 12"/>
                <a:gd name="T22" fmla="*/ 7 w 47"/>
                <a:gd name="T2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12">
                  <a:moveTo>
                    <a:pt x="7" y="12"/>
                  </a:moveTo>
                  <a:cubicBezTo>
                    <a:pt x="7" y="12"/>
                    <a:pt x="7" y="12"/>
                    <a:pt x="8" y="12"/>
                  </a:cubicBezTo>
                  <a:cubicBezTo>
                    <a:pt x="13" y="12"/>
                    <a:pt x="45" y="6"/>
                    <a:pt x="47" y="5"/>
                  </a:cubicBezTo>
                  <a:cubicBezTo>
                    <a:pt x="47" y="5"/>
                    <a:pt x="47" y="5"/>
                    <a:pt x="47" y="5"/>
                  </a:cubicBezTo>
                  <a:cubicBezTo>
                    <a:pt x="47" y="5"/>
                    <a:pt x="47" y="5"/>
                    <a:pt x="47" y="4"/>
                  </a:cubicBezTo>
                  <a:cubicBezTo>
                    <a:pt x="45" y="3"/>
                    <a:pt x="9" y="0"/>
                    <a:pt x="8" y="0"/>
                  </a:cubicBezTo>
                  <a:cubicBezTo>
                    <a:pt x="8" y="0"/>
                    <a:pt x="8" y="0"/>
                    <a:pt x="8" y="0"/>
                  </a:cubicBezTo>
                  <a:cubicBezTo>
                    <a:pt x="6" y="1"/>
                    <a:pt x="4" y="2"/>
                    <a:pt x="2" y="3"/>
                  </a:cubicBezTo>
                  <a:cubicBezTo>
                    <a:pt x="1" y="4"/>
                    <a:pt x="1" y="4"/>
                    <a:pt x="0" y="4"/>
                  </a:cubicBezTo>
                  <a:cubicBezTo>
                    <a:pt x="0" y="5"/>
                    <a:pt x="1" y="6"/>
                    <a:pt x="1" y="7"/>
                  </a:cubicBezTo>
                  <a:cubicBezTo>
                    <a:pt x="1" y="8"/>
                    <a:pt x="0" y="9"/>
                    <a:pt x="0" y="10"/>
                  </a:cubicBezTo>
                  <a:cubicBezTo>
                    <a:pt x="2" y="11"/>
                    <a:pt x="5" y="12"/>
                    <a:pt x="7" y="1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21" name="Freeform 65">
              <a:extLst>
                <a:ext uri="{FF2B5EF4-FFF2-40B4-BE49-F238E27FC236}">
                  <a16:creationId xmlns:a16="http://schemas.microsoft.com/office/drawing/2014/main" id="{42E15C88-F386-42EB-85EC-B197D2E66A9E}"/>
                </a:ext>
              </a:extLst>
            </p:cNvPr>
            <p:cNvSpPr>
              <a:spLocks/>
            </p:cNvSpPr>
            <p:nvPr/>
          </p:nvSpPr>
          <p:spPr bwMode="auto">
            <a:xfrm>
              <a:off x="1539200" y="1222326"/>
              <a:ext cx="67460" cy="223458"/>
            </a:xfrm>
            <a:custGeom>
              <a:avLst/>
              <a:gdLst>
                <a:gd name="T0" fmla="*/ 7 w 14"/>
                <a:gd name="T1" fmla="*/ 45 h 45"/>
                <a:gd name="T2" fmla="*/ 7 w 14"/>
                <a:gd name="T3" fmla="*/ 45 h 45"/>
                <a:gd name="T4" fmla="*/ 11 w 14"/>
                <a:gd name="T5" fmla="*/ 44 h 45"/>
                <a:gd name="T6" fmla="*/ 14 w 14"/>
                <a:gd name="T7" fmla="*/ 45 h 45"/>
                <a:gd name="T8" fmla="*/ 14 w 14"/>
                <a:gd name="T9" fmla="*/ 38 h 45"/>
                <a:gd name="T10" fmla="*/ 1 w 14"/>
                <a:gd name="T11" fmla="*/ 0 h 45"/>
                <a:gd name="T12" fmla="*/ 1 w 14"/>
                <a:gd name="T13" fmla="*/ 0 h 45"/>
                <a:gd name="T14" fmla="*/ 0 w 14"/>
                <a:gd name="T15" fmla="*/ 0 h 45"/>
                <a:gd name="T16" fmla="*/ 3 w 14"/>
                <a:gd name="T17" fmla="*/ 39 h 45"/>
                <a:gd name="T18" fmla="*/ 7 w 14"/>
                <a:gd name="T1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45">
                  <a:moveTo>
                    <a:pt x="7" y="45"/>
                  </a:moveTo>
                  <a:cubicBezTo>
                    <a:pt x="7" y="45"/>
                    <a:pt x="7" y="45"/>
                    <a:pt x="7" y="45"/>
                  </a:cubicBezTo>
                  <a:cubicBezTo>
                    <a:pt x="8" y="45"/>
                    <a:pt x="10" y="44"/>
                    <a:pt x="11" y="44"/>
                  </a:cubicBezTo>
                  <a:cubicBezTo>
                    <a:pt x="12" y="44"/>
                    <a:pt x="13" y="44"/>
                    <a:pt x="14" y="45"/>
                  </a:cubicBezTo>
                  <a:cubicBezTo>
                    <a:pt x="14" y="42"/>
                    <a:pt x="14" y="39"/>
                    <a:pt x="14" y="38"/>
                  </a:cubicBezTo>
                  <a:cubicBezTo>
                    <a:pt x="14" y="35"/>
                    <a:pt x="3" y="1"/>
                    <a:pt x="1" y="0"/>
                  </a:cubicBezTo>
                  <a:cubicBezTo>
                    <a:pt x="1" y="0"/>
                    <a:pt x="1" y="0"/>
                    <a:pt x="1" y="0"/>
                  </a:cubicBezTo>
                  <a:cubicBezTo>
                    <a:pt x="1" y="0"/>
                    <a:pt x="1" y="0"/>
                    <a:pt x="0" y="0"/>
                  </a:cubicBezTo>
                  <a:cubicBezTo>
                    <a:pt x="0" y="1"/>
                    <a:pt x="3" y="38"/>
                    <a:pt x="3" y="39"/>
                  </a:cubicBezTo>
                  <a:cubicBezTo>
                    <a:pt x="3" y="41"/>
                    <a:pt x="5" y="43"/>
                    <a:pt x="7" y="4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22" name="Freeform 66">
              <a:extLst>
                <a:ext uri="{FF2B5EF4-FFF2-40B4-BE49-F238E27FC236}">
                  <a16:creationId xmlns:a16="http://schemas.microsoft.com/office/drawing/2014/main" id="{64A3C354-C83C-474E-A029-D406ACB204BA}"/>
                </a:ext>
              </a:extLst>
            </p:cNvPr>
            <p:cNvSpPr>
              <a:spLocks/>
            </p:cNvSpPr>
            <p:nvPr/>
          </p:nvSpPr>
          <p:spPr bwMode="auto">
            <a:xfrm>
              <a:off x="1353686" y="1479513"/>
              <a:ext cx="210811" cy="122269"/>
            </a:xfrm>
            <a:custGeom>
              <a:avLst/>
              <a:gdLst>
                <a:gd name="T0" fmla="*/ 0 w 43"/>
                <a:gd name="T1" fmla="*/ 25 h 25"/>
                <a:gd name="T2" fmla="*/ 0 w 43"/>
                <a:gd name="T3" fmla="*/ 25 h 25"/>
                <a:gd name="T4" fmla="*/ 1 w 43"/>
                <a:gd name="T5" fmla="*/ 25 h 25"/>
                <a:gd name="T6" fmla="*/ 1 w 43"/>
                <a:gd name="T7" fmla="*/ 25 h 25"/>
                <a:gd name="T8" fmla="*/ 37 w 43"/>
                <a:gd name="T9" fmla="*/ 13 h 25"/>
                <a:gd name="T10" fmla="*/ 42 w 43"/>
                <a:gd name="T11" fmla="*/ 7 h 25"/>
                <a:gd name="T12" fmla="*/ 43 w 43"/>
                <a:gd name="T13" fmla="*/ 5 h 25"/>
                <a:gd name="T14" fmla="*/ 41 w 43"/>
                <a:gd name="T15" fmla="*/ 1 h 25"/>
                <a:gd name="T16" fmla="*/ 41 w 43"/>
                <a:gd name="T17" fmla="*/ 0 h 25"/>
                <a:gd name="T18" fmla="*/ 33 w 43"/>
                <a:gd name="T19" fmla="*/ 2 h 25"/>
                <a:gd name="T20" fmla="*/ 0 w 43"/>
                <a:gd name="T2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5">
                  <a:moveTo>
                    <a:pt x="0" y="25"/>
                  </a:moveTo>
                  <a:cubicBezTo>
                    <a:pt x="0" y="25"/>
                    <a:pt x="0" y="25"/>
                    <a:pt x="0" y="25"/>
                  </a:cubicBezTo>
                  <a:cubicBezTo>
                    <a:pt x="0" y="25"/>
                    <a:pt x="1" y="25"/>
                    <a:pt x="1" y="25"/>
                  </a:cubicBezTo>
                  <a:cubicBezTo>
                    <a:pt x="1" y="25"/>
                    <a:pt x="1" y="25"/>
                    <a:pt x="1" y="25"/>
                  </a:cubicBezTo>
                  <a:cubicBezTo>
                    <a:pt x="3" y="25"/>
                    <a:pt x="37" y="13"/>
                    <a:pt x="37" y="13"/>
                  </a:cubicBezTo>
                  <a:cubicBezTo>
                    <a:pt x="39" y="11"/>
                    <a:pt x="40" y="9"/>
                    <a:pt x="42" y="7"/>
                  </a:cubicBezTo>
                  <a:cubicBezTo>
                    <a:pt x="42" y="7"/>
                    <a:pt x="43" y="6"/>
                    <a:pt x="43" y="5"/>
                  </a:cubicBezTo>
                  <a:cubicBezTo>
                    <a:pt x="42" y="4"/>
                    <a:pt x="41" y="3"/>
                    <a:pt x="41" y="1"/>
                  </a:cubicBezTo>
                  <a:cubicBezTo>
                    <a:pt x="41" y="0"/>
                    <a:pt x="41" y="0"/>
                    <a:pt x="41" y="0"/>
                  </a:cubicBezTo>
                  <a:cubicBezTo>
                    <a:pt x="38" y="1"/>
                    <a:pt x="35" y="1"/>
                    <a:pt x="33" y="2"/>
                  </a:cubicBezTo>
                  <a:cubicBezTo>
                    <a:pt x="30" y="2"/>
                    <a:pt x="1" y="23"/>
                    <a:pt x="0" y="2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23" name="Freeform 67">
              <a:extLst>
                <a:ext uri="{FF2B5EF4-FFF2-40B4-BE49-F238E27FC236}">
                  <a16:creationId xmlns:a16="http://schemas.microsoft.com/office/drawing/2014/main" id="{DFD963CA-F16E-46F0-BFCF-A05B7D58F3A5}"/>
                </a:ext>
              </a:extLst>
            </p:cNvPr>
            <p:cNvSpPr>
              <a:spLocks/>
            </p:cNvSpPr>
            <p:nvPr/>
          </p:nvSpPr>
          <p:spPr bwMode="auto">
            <a:xfrm>
              <a:off x="1636174" y="1445784"/>
              <a:ext cx="231892" cy="59027"/>
            </a:xfrm>
            <a:custGeom>
              <a:avLst/>
              <a:gdLst>
                <a:gd name="T0" fmla="*/ 9 w 47"/>
                <a:gd name="T1" fmla="*/ 0 h 12"/>
                <a:gd name="T2" fmla="*/ 9 w 47"/>
                <a:gd name="T3" fmla="*/ 0 h 12"/>
                <a:gd name="T4" fmla="*/ 2 w 47"/>
                <a:gd name="T5" fmla="*/ 3 h 12"/>
                <a:gd name="T6" fmla="*/ 0 w 47"/>
                <a:gd name="T7" fmla="*/ 4 h 12"/>
                <a:gd name="T8" fmla="*/ 1 w 47"/>
                <a:gd name="T9" fmla="*/ 7 h 12"/>
                <a:gd name="T10" fmla="*/ 0 w 47"/>
                <a:gd name="T11" fmla="*/ 10 h 12"/>
                <a:gd name="T12" fmla="*/ 8 w 47"/>
                <a:gd name="T13" fmla="*/ 12 h 12"/>
                <a:gd name="T14" fmla="*/ 8 w 47"/>
                <a:gd name="T15" fmla="*/ 12 h 12"/>
                <a:gd name="T16" fmla="*/ 47 w 47"/>
                <a:gd name="T17" fmla="*/ 5 h 12"/>
                <a:gd name="T18" fmla="*/ 47 w 47"/>
                <a:gd name="T19" fmla="*/ 5 h 12"/>
                <a:gd name="T20" fmla="*/ 47 w 47"/>
                <a:gd name="T21" fmla="*/ 4 h 12"/>
                <a:gd name="T22" fmla="*/ 9 w 47"/>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12">
                  <a:moveTo>
                    <a:pt x="9" y="0"/>
                  </a:moveTo>
                  <a:cubicBezTo>
                    <a:pt x="9" y="0"/>
                    <a:pt x="9" y="0"/>
                    <a:pt x="9" y="0"/>
                  </a:cubicBezTo>
                  <a:cubicBezTo>
                    <a:pt x="6" y="1"/>
                    <a:pt x="5" y="2"/>
                    <a:pt x="2" y="3"/>
                  </a:cubicBezTo>
                  <a:cubicBezTo>
                    <a:pt x="2" y="4"/>
                    <a:pt x="1" y="4"/>
                    <a:pt x="0" y="4"/>
                  </a:cubicBezTo>
                  <a:cubicBezTo>
                    <a:pt x="1" y="5"/>
                    <a:pt x="1" y="6"/>
                    <a:pt x="1" y="7"/>
                  </a:cubicBezTo>
                  <a:cubicBezTo>
                    <a:pt x="1" y="8"/>
                    <a:pt x="1" y="9"/>
                    <a:pt x="0" y="10"/>
                  </a:cubicBezTo>
                  <a:cubicBezTo>
                    <a:pt x="3" y="11"/>
                    <a:pt x="6" y="12"/>
                    <a:pt x="8" y="12"/>
                  </a:cubicBezTo>
                  <a:cubicBezTo>
                    <a:pt x="8" y="12"/>
                    <a:pt x="8" y="12"/>
                    <a:pt x="8" y="12"/>
                  </a:cubicBezTo>
                  <a:cubicBezTo>
                    <a:pt x="13" y="12"/>
                    <a:pt x="46" y="6"/>
                    <a:pt x="47" y="5"/>
                  </a:cubicBezTo>
                  <a:cubicBezTo>
                    <a:pt x="47" y="5"/>
                    <a:pt x="47" y="5"/>
                    <a:pt x="47" y="5"/>
                  </a:cubicBezTo>
                  <a:cubicBezTo>
                    <a:pt x="47" y="5"/>
                    <a:pt x="47" y="5"/>
                    <a:pt x="47" y="4"/>
                  </a:cubicBezTo>
                  <a:cubicBezTo>
                    <a:pt x="46" y="3"/>
                    <a:pt x="9" y="0"/>
                    <a:pt x="9"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24" name="Freeform 94">
              <a:extLst>
                <a:ext uri="{FF2B5EF4-FFF2-40B4-BE49-F238E27FC236}">
                  <a16:creationId xmlns:a16="http://schemas.microsoft.com/office/drawing/2014/main" id="{F3491249-7F32-4562-BF0F-8DD792103303}"/>
                </a:ext>
              </a:extLst>
            </p:cNvPr>
            <p:cNvSpPr>
              <a:spLocks/>
            </p:cNvSpPr>
            <p:nvPr/>
          </p:nvSpPr>
          <p:spPr bwMode="auto">
            <a:xfrm>
              <a:off x="586333" y="1449999"/>
              <a:ext cx="1108867" cy="307781"/>
            </a:xfrm>
            <a:custGeom>
              <a:avLst/>
              <a:gdLst>
                <a:gd name="T0" fmla="*/ 226 w 226"/>
                <a:gd name="T1" fmla="*/ 61 h 63"/>
                <a:gd name="T2" fmla="*/ 224 w 226"/>
                <a:gd name="T3" fmla="*/ 59 h 63"/>
                <a:gd name="T4" fmla="*/ 209 w 226"/>
                <a:gd name="T5" fmla="*/ 59 h 63"/>
                <a:gd name="T6" fmla="*/ 209 w 226"/>
                <a:gd name="T7" fmla="*/ 12 h 63"/>
                <a:gd name="T8" fmla="*/ 211 w 226"/>
                <a:gd name="T9" fmla="*/ 9 h 63"/>
                <a:gd name="T10" fmla="*/ 212 w 226"/>
                <a:gd name="T11" fmla="*/ 6 h 63"/>
                <a:gd name="T12" fmla="*/ 211 w 226"/>
                <a:gd name="T13" fmla="*/ 3 h 63"/>
                <a:gd name="T14" fmla="*/ 208 w 226"/>
                <a:gd name="T15" fmla="*/ 0 h 63"/>
                <a:gd name="T16" fmla="*/ 206 w 226"/>
                <a:gd name="T17" fmla="*/ 0 h 63"/>
                <a:gd name="T18" fmla="*/ 202 w 226"/>
                <a:gd name="T19" fmla="*/ 1 h 63"/>
                <a:gd name="T20" fmla="*/ 199 w 226"/>
                <a:gd name="T21" fmla="*/ 6 h 63"/>
                <a:gd name="T22" fmla="*/ 199 w 226"/>
                <a:gd name="T23" fmla="*/ 6 h 63"/>
                <a:gd name="T24" fmla="*/ 202 w 226"/>
                <a:gd name="T25" fmla="*/ 11 h 63"/>
                <a:gd name="T26" fmla="*/ 203 w 226"/>
                <a:gd name="T27" fmla="*/ 12 h 63"/>
                <a:gd name="T28" fmla="*/ 203 w 226"/>
                <a:gd name="T29" fmla="*/ 59 h 63"/>
                <a:gd name="T30" fmla="*/ 118 w 226"/>
                <a:gd name="T31" fmla="*/ 59 h 63"/>
                <a:gd name="T32" fmla="*/ 118 w 226"/>
                <a:gd name="T33" fmla="*/ 12 h 63"/>
                <a:gd name="T34" fmla="*/ 121 w 226"/>
                <a:gd name="T35" fmla="*/ 9 h 63"/>
                <a:gd name="T36" fmla="*/ 122 w 226"/>
                <a:gd name="T37" fmla="*/ 6 h 63"/>
                <a:gd name="T38" fmla="*/ 121 w 226"/>
                <a:gd name="T39" fmla="*/ 3 h 63"/>
                <a:gd name="T40" fmla="*/ 118 w 226"/>
                <a:gd name="T41" fmla="*/ 0 h 63"/>
                <a:gd name="T42" fmla="*/ 115 w 226"/>
                <a:gd name="T43" fmla="*/ 0 h 63"/>
                <a:gd name="T44" fmla="*/ 111 w 226"/>
                <a:gd name="T45" fmla="*/ 1 h 63"/>
                <a:gd name="T46" fmla="*/ 109 w 226"/>
                <a:gd name="T47" fmla="*/ 6 h 63"/>
                <a:gd name="T48" fmla="*/ 109 w 226"/>
                <a:gd name="T49" fmla="*/ 6 h 63"/>
                <a:gd name="T50" fmla="*/ 111 w 226"/>
                <a:gd name="T51" fmla="*/ 11 h 63"/>
                <a:gd name="T52" fmla="*/ 112 w 226"/>
                <a:gd name="T53" fmla="*/ 12 h 63"/>
                <a:gd name="T54" fmla="*/ 112 w 226"/>
                <a:gd name="T55" fmla="*/ 59 h 63"/>
                <a:gd name="T56" fmla="*/ 28 w 226"/>
                <a:gd name="T57" fmla="*/ 59 h 63"/>
                <a:gd name="T58" fmla="*/ 28 w 226"/>
                <a:gd name="T59" fmla="*/ 12 h 63"/>
                <a:gd name="T60" fmla="*/ 30 w 226"/>
                <a:gd name="T61" fmla="*/ 9 h 63"/>
                <a:gd name="T62" fmla="*/ 31 w 226"/>
                <a:gd name="T63" fmla="*/ 6 h 63"/>
                <a:gd name="T64" fmla="*/ 30 w 226"/>
                <a:gd name="T65" fmla="*/ 3 h 63"/>
                <a:gd name="T66" fmla="*/ 27 w 226"/>
                <a:gd name="T67" fmla="*/ 0 h 63"/>
                <a:gd name="T68" fmla="*/ 25 w 226"/>
                <a:gd name="T69" fmla="*/ 0 h 63"/>
                <a:gd name="T70" fmla="*/ 21 w 226"/>
                <a:gd name="T71" fmla="*/ 1 h 63"/>
                <a:gd name="T72" fmla="*/ 19 w 226"/>
                <a:gd name="T73" fmla="*/ 6 h 63"/>
                <a:gd name="T74" fmla="*/ 19 w 226"/>
                <a:gd name="T75" fmla="*/ 6 h 63"/>
                <a:gd name="T76" fmla="*/ 21 w 226"/>
                <a:gd name="T77" fmla="*/ 11 h 63"/>
                <a:gd name="T78" fmla="*/ 22 w 226"/>
                <a:gd name="T79" fmla="*/ 12 h 63"/>
                <a:gd name="T80" fmla="*/ 22 w 226"/>
                <a:gd name="T81" fmla="*/ 59 h 63"/>
                <a:gd name="T82" fmla="*/ 2 w 226"/>
                <a:gd name="T83" fmla="*/ 59 h 63"/>
                <a:gd name="T84" fmla="*/ 0 w 226"/>
                <a:gd name="T85" fmla="*/ 61 h 63"/>
                <a:gd name="T86" fmla="*/ 2 w 226"/>
                <a:gd name="T87" fmla="*/ 63 h 63"/>
                <a:gd name="T88" fmla="*/ 224 w 226"/>
                <a:gd name="T89" fmla="*/ 63 h 63"/>
                <a:gd name="T90" fmla="*/ 226 w 226"/>
                <a:gd name="T91"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6" h="63">
                  <a:moveTo>
                    <a:pt x="226" y="61"/>
                  </a:moveTo>
                  <a:cubicBezTo>
                    <a:pt x="226" y="60"/>
                    <a:pt x="225" y="59"/>
                    <a:pt x="224" y="59"/>
                  </a:cubicBezTo>
                  <a:cubicBezTo>
                    <a:pt x="209" y="59"/>
                    <a:pt x="209" y="59"/>
                    <a:pt x="209" y="59"/>
                  </a:cubicBezTo>
                  <a:cubicBezTo>
                    <a:pt x="209" y="12"/>
                    <a:pt x="209" y="12"/>
                    <a:pt x="209" y="12"/>
                  </a:cubicBezTo>
                  <a:cubicBezTo>
                    <a:pt x="210" y="11"/>
                    <a:pt x="211" y="10"/>
                    <a:pt x="211" y="9"/>
                  </a:cubicBezTo>
                  <a:cubicBezTo>
                    <a:pt x="212" y="8"/>
                    <a:pt x="212" y="7"/>
                    <a:pt x="212" y="6"/>
                  </a:cubicBezTo>
                  <a:cubicBezTo>
                    <a:pt x="212" y="5"/>
                    <a:pt x="212" y="4"/>
                    <a:pt x="211" y="3"/>
                  </a:cubicBezTo>
                  <a:cubicBezTo>
                    <a:pt x="211" y="2"/>
                    <a:pt x="210" y="1"/>
                    <a:pt x="208" y="0"/>
                  </a:cubicBezTo>
                  <a:cubicBezTo>
                    <a:pt x="208" y="0"/>
                    <a:pt x="207" y="0"/>
                    <a:pt x="206" y="0"/>
                  </a:cubicBezTo>
                  <a:cubicBezTo>
                    <a:pt x="204" y="0"/>
                    <a:pt x="203" y="0"/>
                    <a:pt x="202" y="1"/>
                  </a:cubicBezTo>
                  <a:cubicBezTo>
                    <a:pt x="200" y="2"/>
                    <a:pt x="200" y="4"/>
                    <a:pt x="199" y="6"/>
                  </a:cubicBezTo>
                  <a:cubicBezTo>
                    <a:pt x="199" y="6"/>
                    <a:pt x="199" y="6"/>
                    <a:pt x="199" y="6"/>
                  </a:cubicBezTo>
                  <a:cubicBezTo>
                    <a:pt x="199" y="8"/>
                    <a:pt x="200" y="10"/>
                    <a:pt x="202" y="11"/>
                  </a:cubicBezTo>
                  <a:cubicBezTo>
                    <a:pt x="202" y="11"/>
                    <a:pt x="202" y="12"/>
                    <a:pt x="203" y="12"/>
                  </a:cubicBezTo>
                  <a:cubicBezTo>
                    <a:pt x="203" y="59"/>
                    <a:pt x="203" y="59"/>
                    <a:pt x="203" y="59"/>
                  </a:cubicBezTo>
                  <a:cubicBezTo>
                    <a:pt x="118" y="59"/>
                    <a:pt x="118" y="59"/>
                    <a:pt x="118" y="59"/>
                  </a:cubicBezTo>
                  <a:cubicBezTo>
                    <a:pt x="118" y="12"/>
                    <a:pt x="118" y="12"/>
                    <a:pt x="118" y="12"/>
                  </a:cubicBezTo>
                  <a:cubicBezTo>
                    <a:pt x="119" y="11"/>
                    <a:pt x="120" y="10"/>
                    <a:pt x="121" y="9"/>
                  </a:cubicBezTo>
                  <a:cubicBezTo>
                    <a:pt x="121" y="8"/>
                    <a:pt x="122" y="7"/>
                    <a:pt x="122" y="6"/>
                  </a:cubicBezTo>
                  <a:cubicBezTo>
                    <a:pt x="122" y="5"/>
                    <a:pt x="121" y="4"/>
                    <a:pt x="121" y="3"/>
                  </a:cubicBezTo>
                  <a:cubicBezTo>
                    <a:pt x="120" y="2"/>
                    <a:pt x="119" y="1"/>
                    <a:pt x="118" y="0"/>
                  </a:cubicBezTo>
                  <a:cubicBezTo>
                    <a:pt x="117" y="0"/>
                    <a:pt x="116" y="0"/>
                    <a:pt x="115" y="0"/>
                  </a:cubicBezTo>
                  <a:cubicBezTo>
                    <a:pt x="114" y="0"/>
                    <a:pt x="112" y="0"/>
                    <a:pt x="111" y="1"/>
                  </a:cubicBezTo>
                  <a:cubicBezTo>
                    <a:pt x="110" y="2"/>
                    <a:pt x="109" y="4"/>
                    <a:pt x="109" y="6"/>
                  </a:cubicBezTo>
                  <a:cubicBezTo>
                    <a:pt x="109" y="6"/>
                    <a:pt x="109" y="6"/>
                    <a:pt x="109" y="6"/>
                  </a:cubicBezTo>
                  <a:cubicBezTo>
                    <a:pt x="109" y="8"/>
                    <a:pt x="110" y="10"/>
                    <a:pt x="111" y="11"/>
                  </a:cubicBezTo>
                  <a:cubicBezTo>
                    <a:pt x="112" y="11"/>
                    <a:pt x="112" y="12"/>
                    <a:pt x="112" y="12"/>
                  </a:cubicBezTo>
                  <a:cubicBezTo>
                    <a:pt x="112" y="59"/>
                    <a:pt x="112" y="59"/>
                    <a:pt x="112" y="59"/>
                  </a:cubicBezTo>
                  <a:cubicBezTo>
                    <a:pt x="28" y="59"/>
                    <a:pt x="28" y="59"/>
                    <a:pt x="28" y="59"/>
                  </a:cubicBezTo>
                  <a:cubicBezTo>
                    <a:pt x="28" y="12"/>
                    <a:pt x="28" y="12"/>
                    <a:pt x="28" y="12"/>
                  </a:cubicBezTo>
                  <a:cubicBezTo>
                    <a:pt x="29" y="11"/>
                    <a:pt x="30" y="10"/>
                    <a:pt x="30" y="9"/>
                  </a:cubicBezTo>
                  <a:cubicBezTo>
                    <a:pt x="31" y="8"/>
                    <a:pt x="31" y="7"/>
                    <a:pt x="31" y="6"/>
                  </a:cubicBezTo>
                  <a:cubicBezTo>
                    <a:pt x="31" y="5"/>
                    <a:pt x="31" y="4"/>
                    <a:pt x="30" y="3"/>
                  </a:cubicBezTo>
                  <a:cubicBezTo>
                    <a:pt x="30" y="2"/>
                    <a:pt x="29" y="1"/>
                    <a:pt x="27" y="0"/>
                  </a:cubicBezTo>
                  <a:cubicBezTo>
                    <a:pt x="27" y="0"/>
                    <a:pt x="26" y="0"/>
                    <a:pt x="25" y="0"/>
                  </a:cubicBezTo>
                  <a:cubicBezTo>
                    <a:pt x="23" y="0"/>
                    <a:pt x="22" y="0"/>
                    <a:pt x="21" y="1"/>
                  </a:cubicBezTo>
                  <a:cubicBezTo>
                    <a:pt x="20" y="2"/>
                    <a:pt x="19" y="4"/>
                    <a:pt x="19" y="6"/>
                  </a:cubicBezTo>
                  <a:cubicBezTo>
                    <a:pt x="19" y="6"/>
                    <a:pt x="19" y="6"/>
                    <a:pt x="19" y="6"/>
                  </a:cubicBezTo>
                  <a:cubicBezTo>
                    <a:pt x="19" y="8"/>
                    <a:pt x="19" y="10"/>
                    <a:pt x="21" y="11"/>
                  </a:cubicBezTo>
                  <a:cubicBezTo>
                    <a:pt x="21" y="11"/>
                    <a:pt x="22" y="12"/>
                    <a:pt x="22" y="12"/>
                  </a:cubicBezTo>
                  <a:cubicBezTo>
                    <a:pt x="22" y="59"/>
                    <a:pt x="22" y="59"/>
                    <a:pt x="22" y="59"/>
                  </a:cubicBezTo>
                  <a:cubicBezTo>
                    <a:pt x="2" y="59"/>
                    <a:pt x="2" y="59"/>
                    <a:pt x="2" y="59"/>
                  </a:cubicBezTo>
                  <a:cubicBezTo>
                    <a:pt x="1" y="59"/>
                    <a:pt x="0" y="60"/>
                    <a:pt x="0" y="61"/>
                  </a:cubicBezTo>
                  <a:cubicBezTo>
                    <a:pt x="0" y="62"/>
                    <a:pt x="1" y="63"/>
                    <a:pt x="2" y="63"/>
                  </a:cubicBezTo>
                  <a:cubicBezTo>
                    <a:pt x="224" y="63"/>
                    <a:pt x="224" y="63"/>
                    <a:pt x="224" y="63"/>
                  </a:cubicBezTo>
                  <a:cubicBezTo>
                    <a:pt x="225" y="63"/>
                    <a:pt x="226" y="62"/>
                    <a:pt x="226" y="6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1325" name="Freeform 95">
              <a:extLst>
                <a:ext uri="{FF2B5EF4-FFF2-40B4-BE49-F238E27FC236}">
                  <a16:creationId xmlns:a16="http://schemas.microsoft.com/office/drawing/2014/main" id="{F76B6DD5-0968-4308-86EC-0F2AC8BCCD54}"/>
                </a:ext>
              </a:extLst>
            </p:cNvPr>
            <p:cNvSpPr>
              <a:spLocks/>
            </p:cNvSpPr>
            <p:nvPr/>
          </p:nvSpPr>
          <p:spPr bwMode="auto">
            <a:xfrm>
              <a:off x="658009" y="1787309"/>
              <a:ext cx="1104650" cy="23229"/>
            </a:xfrm>
            <a:custGeom>
              <a:avLst/>
              <a:gdLst>
                <a:gd name="T0" fmla="*/ 226 w 226"/>
                <a:gd name="T1" fmla="*/ 2 h 4"/>
                <a:gd name="T2" fmla="*/ 224 w 226"/>
                <a:gd name="T3" fmla="*/ 0 h 4"/>
                <a:gd name="T4" fmla="*/ 2 w 226"/>
                <a:gd name="T5" fmla="*/ 0 h 4"/>
                <a:gd name="T6" fmla="*/ 0 w 226"/>
                <a:gd name="T7" fmla="*/ 2 h 4"/>
                <a:gd name="T8" fmla="*/ 2 w 226"/>
                <a:gd name="T9" fmla="*/ 4 h 4"/>
                <a:gd name="T10" fmla="*/ 224 w 226"/>
                <a:gd name="T11" fmla="*/ 4 h 4"/>
                <a:gd name="T12" fmla="*/ 226 w 22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26" h="4">
                  <a:moveTo>
                    <a:pt x="226" y="2"/>
                  </a:moveTo>
                  <a:cubicBezTo>
                    <a:pt x="226" y="1"/>
                    <a:pt x="225" y="0"/>
                    <a:pt x="224" y="0"/>
                  </a:cubicBezTo>
                  <a:cubicBezTo>
                    <a:pt x="2" y="0"/>
                    <a:pt x="2" y="0"/>
                    <a:pt x="2" y="0"/>
                  </a:cubicBezTo>
                  <a:cubicBezTo>
                    <a:pt x="0" y="0"/>
                    <a:pt x="0" y="1"/>
                    <a:pt x="0" y="2"/>
                  </a:cubicBezTo>
                  <a:cubicBezTo>
                    <a:pt x="0" y="3"/>
                    <a:pt x="0" y="4"/>
                    <a:pt x="2" y="4"/>
                  </a:cubicBezTo>
                  <a:cubicBezTo>
                    <a:pt x="224" y="4"/>
                    <a:pt x="224" y="4"/>
                    <a:pt x="224" y="4"/>
                  </a:cubicBezTo>
                  <a:cubicBezTo>
                    <a:pt x="225" y="4"/>
                    <a:pt x="226" y="3"/>
                    <a:pt x="226" y="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3" name="正方形/長方形 2"/>
          <p:cNvSpPr/>
          <p:nvPr/>
        </p:nvSpPr>
        <p:spPr>
          <a:xfrm>
            <a:off x="479594" y="2542115"/>
            <a:ext cx="1652583" cy="73866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再エネが余っている地域との連携による再エネ融通</a:t>
            </a:r>
          </a:p>
        </p:txBody>
      </p:sp>
      <p:grpSp>
        <p:nvGrpSpPr>
          <p:cNvPr id="26" name="グループ化 25">
            <a:extLst>
              <a:ext uri="{FF2B5EF4-FFF2-40B4-BE49-F238E27FC236}">
                <a16:creationId xmlns:a16="http://schemas.microsoft.com/office/drawing/2014/main" id="{373635B3-BDC7-4C27-B6C3-0DD477C13309}"/>
              </a:ext>
            </a:extLst>
          </p:cNvPr>
          <p:cNvGrpSpPr/>
          <p:nvPr/>
        </p:nvGrpSpPr>
        <p:grpSpPr>
          <a:xfrm>
            <a:off x="4542063" y="3277450"/>
            <a:ext cx="756000" cy="737866"/>
            <a:chOff x="4432734" y="3543903"/>
            <a:chExt cx="756000" cy="737866"/>
          </a:xfrm>
        </p:grpSpPr>
        <p:sp>
          <p:nvSpPr>
            <p:cNvPr id="828" name="Freeform 5">
              <a:extLst>
                <a:ext uri="{FF2B5EF4-FFF2-40B4-BE49-F238E27FC236}">
                  <a16:creationId xmlns:a16="http://schemas.microsoft.com/office/drawing/2014/main" id="{32ADA607-5743-4854-BDB3-C1E7F46A377C}"/>
                </a:ext>
              </a:extLst>
            </p:cNvPr>
            <p:cNvSpPr>
              <a:spLocks noEditPoints="1"/>
            </p:cNvSpPr>
            <p:nvPr/>
          </p:nvSpPr>
          <p:spPr bwMode="auto">
            <a:xfrm>
              <a:off x="4433878" y="3543903"/>
              <a:ext cx="752877" cy="737866"/>
            </a:xfrm>
            <a:custGeom>
              <a:avLst/>
              <a:gdLst>
                <a:gd name="T0" fmla="*/ 275 w 4614"/>
                <a:gd name="T1" fmla="*/ 0 h 4522"/>
                <a:gd name="T2" fmla="*/ 0 w 4614"/>
                <a:gd name="T3" fmla="*/ 4522 h 4522"/>
                <a:gd name="T4" fmla="*/ 3005 w 4614"/>
                <a:gd name="T5" fmla="*/ 3934 h 4522"/>
                <a:gd name="T6" fmla="*/ 4614 w 4614"/>
                <a:gd name="T7" fmla="*/ 220 h 4522"/>
                <a:gd name="T8" fmla="*/ 229 w 4614"/>
                <a:gd name="T9" fmla="*/ 3511 h 4522"/>
                <a:gd name="T10" fmla="*/ 634 w 4614"/>
                <a:gd name="T11" fmla="*/ 3511 h 4522"/>
                <a:gd name="T12" fmla="*/ 229 w 4614"/>
                <a:gd name="T13" fmla="*/ 2266 h 4522"/>
                <a:gd name="T14" fmla="*/ 634 w 4614"/>
                <a:gd name="T15" fmla="*/ 1792 h 4522"/>
                <a:gd name="T16" fmla="*/ 634 w 4614"/>
                <a:gd name="T17" fmla="*/ 1406 h 4522"/>
                <a:gd name="T18" fmla="*/ 229 w 4614"/>
                <a:gd name="T19" fmla="*/ 933 h 4522"/>
                <a:gd name="T20" fmla="*/ 634 w 4614"/>
                <a:gd name="T21" fmla="*/ 933 h 4522"/>
                <a:gd name="T22" fmla="*/ 781 w 4614"/>
                <a:gd name="T23" fmla="*/ 3125 h 4522"/>
                <a:gd name="T24" fmla="*/ 1268 w 4614"/>
                <a:gd name="T25" fmla="*/ 2652 h 4522"/>
                <a:gd name="T26" fmla="*/ 1268 w 4614"/>
                <a:gd name="T27" fmla="*/ 2266 h 4522"/>
                <a:gd name="T28" fmla="*/ 781 w 4614"/>
                <a:gd name="T29" fmla="*/ 1792 h 4522"/>
                <a:gd name="T30" fmla="*/ 1268 w 4614"/>
                <a:gd name="T31" fmla="*/ 1792 h 4522"/>
                <a:gd name="T32" fmla="*/ 781 w 4614"/>
                <a:gd name="T33" fmla="*/ 547 h 4522"/>
                <a:gd name="T34" fmla="*/ 1895 w 4614"/>
                <a:gd name="T35" fmla="*/ 3511 h 4522"/>
                <a:gd name="T36" fmla="*/ 1895 w 4614"/>
                <a:gd name="T37" fmla="*/ 3125 h 4522"/>
                <a:gd name="T38" fmla="*/ 1408 w 4614"/>
                <a:gd name="T39" fmla="*/ 2652 h 4522"/>
                <a:gd name="T40" fmla="*/ 1895 w 4614"/>
                <a:gd name="T41" fmla="*/ 2652 h 4522"/>
                <a:gd name="T42" fmla="*/ 1408 w 4614"/>
                <a:gd name="T43" fmla="*/ 1406 h 4522"/>
                <a:gd name="T44" fmla="*/ 1895 w 4614"/>
                <a:gd name="T45" fmla="*/ 933 h 4522"/>
                <a:gd name="T46" fmla="*/ 1895 w 4614"/>
                <a:gd name="T47" fmla="*/ 547 h 4522"/>
                <a:gd name="T48" fmla="*/ 2036 w 4614"/>
                <a:gd name="T49" fmla="*/ 3511 h 4522"/>
                <a:gd name="T50" fmla="*/ 2523 w 4614"/>
                <a:gd name="T51" fmla="*/ 3511 h 4522"/>
                <a:gd name="T52" fmla="*/ 2036 w 4614"/>
                <a:gd name="T53" fmla="*/ 2266 h 4522"/>
                <a:gd name="T54" fmla="*/ 2523 w 4614"/>
                <a:gd name="T55" fmla="*/ 1792 h 4522"/>
                <a:gd name="T56" fmla="*/ 2523 w 4614"/>
                <a:gd name="T57" fmla="*/ 1406 h 4522"/>
                <a:gd name="T58" fmla="*/ 2036 w 4614"/>
                <a:gd name="T59" fmla="*/ 933 h 4522"/>
                <a:gd name="T60" fmla="*/ 2523 w 4614"/>
                <a:gd name="T61" fmla="*/ 933 h 4522"/>
                <a:gd name="T62" fmla="*/ 2663 w 4614"/>
                <a:gd name="T63" fmla="*/ 3125 h 4522"/>
                <a:gd name="T64" fmla="*/ 3150 w 4614"/>
                <a:gd name="T65" fmla="*/ 2652 h 4522"/>
                <a:gd name="T66" fmla="*/ 3150 w 4614"/>
                <a:gd name="T67" fmla="*/ 2266 h 4522"/>
                <a:gd name="T68" fmla="*/ 2663 w 4614"/>
                <a:gd name="T69" fmla="*/ 1792 h 4522"/>
                <a:gd name="T70" fmla="*/ 3150 w 4614"/>
                <a:gd name="T71" fmla="*/ 1792 h 4522"/>
                <a:gd name="T72" fmla="*/ 2663 w 4614"/>
                <a:gd name="T73" fmla="*/ 547 h 4522"/>
                <a:gd name="T74" fmla="*/ 3778 w 4614"/>
                <a:gd name="T75" fmla="*/ 3511 h 4522"/>
                <a:gd name="T76" fmla="*/ 3778 w 4614"/>
                <a:gd name="T77" fmla="*/ 3125 h 4522"/>
                <a:gd name="T78" fmla="*/ 3290 w 4614"/>
                <a:gd name="T79" fmla="*/ 2652 h 4522"/>
                <a:gd name="T80" fmla="*/ 3778 w 4614"/>
                <a:gd name="T81" fmla="*/ 2652 h 4522"/>
                <a:gd name="T82" fmla="*/ 3290 w 4614"/>
                <a:gd name="T83" fmla="*/ 1406 h 4522"/>
                <a:gd name="T84" fmla="*/ 3778 w 4614"/>
                <a:gd name="T85" fmla="*/ 933 h 4522"/>
                <a:gd name="T86" fmla="*/ 3778 w 4614"/>
                <a:gd name="T87" fmla="*/ 547 h 4522"/>
                <a:gd name="T88" fmla="*/ 3920 w 4614"/>
                <a:gd name="T89" fmla="*/ 3511 h 4522"/>
                <a:gd name="T90" fmla="*/ 4407 w 4614"/>
                <a:gd name="T91" fmla="*/ 3511 h 4522"/>
                <a:gd name="T92" fmla="*/ 3920 w 4614"/>
                <a:gd name="T93" fmla="*/ 2266 h 4522"/>
                <a:gd name="T94" fmla="*/ 4407 w 4614"/>
                <a:gd name="T95" fmla="*/ 1792 h 4522"/>
                <a:gd name="T96" fmla="*/ 4407 w 4614"/>
                <a:gd name="T97" fmla="*/ 1406 h 4522"/>
                <a:gd name="T98" fmla="*/ 3920 w 4614"/>
                <a:gd name="T99" fmla="*/ 933 h 4522"/>
                <a:gd name="T100" fmla="*/ 4407 w 4614"/>
                <a:gd name="T101" fmla="*/ 933 h 4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4" h="4522">
                  <a:moveTo>
                    <a:pt x="3005" y="220"/>
                  </a:moveTo>
                  <a:lnTo>
                    <a:pt x="3005" y="0"/>
                  </a:lnTo>
                  <a:lnTo>
                    <a:pt x="275" y="0"/>
                  </a:lnTo>
                  <a:lnTo>
                    <a:pt x="275" y="220"/>
                  </a:lnTo>
                  <a:lnTo>
                    <a:pt x="0" y="220"/>
                  </a:lnTo>
                  <a:lnTo>
                    <a:pt x="0" y="4522"/>
                  </a:lnTo>
                  <a:lnTo>
                    <a:pt x="1553" y="4522"/>
                  </a:lnTo>
                  <a:lnTo>
                    <a:pt x="1553" y="3934"/>
                  </a:lnTo>
                  <a:lnTo>
                    <a:pt x="3005" y="3934"/>
                  </a:lnTo>
                  <a:lnTo>
                    <a:pt x="3005" y="4522"/>
                  </a:lnTo>
                  <a:lnTo>
                    <a:pt x="4614" y="4522"/>
                  </a:lnTo>
                  <a:lnTo>
                    <a:pt x="4614" y="220"/>
                  </a:lnTo>
                  <a:lnTo>
                    <a:pt x="3005" y="220"/>
                  </a:lnTo>
                  <a:close/>
                  <a:moveTo>
                    <a:pt x="634" y="3511"/>
                  </a:moveTo>
                  <a:lnTo>
                    <a:pt x="229" y="3511"/>
                  </a:lnTo>
                  <a:lnTo>
                    <a:pt x="229" y="3125"/>
                  </a:lnTo>
                  <a:lnTo>
                    <a:pt x="634" y="3125"/>
                  </a:lnTo>
                  <a:lnTo>
                    <a:pt x="634" y="3511"/>
                  </a:lnTo>
                  <a:close/>
                  <a:moveTo>
                    <a:pt x="634" y="2652"/>
                  </a:moveTo>
                  <a:lnTo>
                    <a:pt x="229" y="2652"/>
                  </a:lnTo>
                  <a:lnTo>
                    <a:pt x="229" y="2266"/>
                  </a:lnTo>
                  <a:lnTo>
                    <a:pt x="634" y="2266"/>
                  </a:lnTo>
                  <a:lnTo>
                    <a:pt x="634" y="2652"/>
                  </a:lnTo>
                  <a:close/>
                  <a:moveTo>
                    <a:pt x="634" y="1792"/>
                  </a:moveTo>
                  <a:lnTo>
                    <a:pt x="229" y="1792"/>
                  </a:lnTo>
                  <a:lnTo>
                    <a:pt x="229" y="1406"/>
                  </a:lnTo>
                  <a:lnTo>
                    <a:pt x="634" y="1406"/>
                  </a:lnTo>
                  <a:lnTo>
                    <a:pt x="634" y="1792"/>
                  </a:lnTo>
                  <a:close/>
                  <a:moveTo>
                    <a:pt x="634" y="933"/>
                  </a:moveTo>
                  <a:lnTo>
                    <a:pt x="229" y="933"/>
                  </a:lnTo>
                  <a:lnTo>
                    <a:pt x="229" y="547"/>
                  </a:lnTo>
                  <a:lnTo>
                    <a:pt x="634" y="547"/>
                  </a:lnTo>
                  <a:lnTo>
                    <a:pt x="634" y="933"/>
                  </a:lnTo>
                  <a:close/>
                  <a:moveTo>
                    <a:pt x="1268" y="3511"/>
                  </a:moveTo>
                  <a:lnTo>
                    <a:pt x="781" y="3511"/>
                  </a:lnTo>
                  <a:lnTo>
                    <a:pt x="781" y="3125"/>
                  </a:lnTo>
                  <a:lnTo>
                    <a:pt x="1268" y="3125"/>
                  </a:lnTo>
                  <a:lnTo>
                    <a:pt x="1268" y="3511"/>
                  </a:lnTo>
                  <a:close/>
                  <a:moveTo>
                    <a:pt x="1268" y="2652"/>
                  </a:moveTo>
                  <a:lnTo>
                    <a:pt x="781" y="2652"/>
                  </a:lnTo>
                  <a:lnTo>
                    <a:pt x="781" y="2266"/>
                  </a:lnTo>
                  <a:lnTo>
                    <a:pt x="1268" y="2266"/>
                  </a:lnTo>
                  <a:lnTo>
                    <a:pt x="1268" y="2652"/>
                  </a:lnTo>
                  <a:close/>
                  <a:moveTo>
                    <a:pt x="1268" y="1792"/>
                  </a:moveTo>
                  <a:lnTo>
                    <a:pt x="781" y="1792"/>
                  </a:lnTo>
                  <a:lnTo>
                    <a:pt x="781" y="1406"/>
                  </a:lnTo>
                  <a:lnTo>
                    <a:pt x="1268" y="1406"/>
                  </a:lnTo>
                  <a:lnTo>
                    <a:pt x="1268" y="1792"/>
                  </a:lnTo>
                  <a:close/>
                  <a:moveTo>
                    <a:pt x="1268" y="933"/>
                  </a:moveTo>
                  <a:lnTo>
                    <a:pt x="781" y="933"/>
                  </a:lnTo>
                  <a:lnTo>
                    <a:pt x="781" y="547"/>
                  </a:lnTo>
                  <a:lnTo>
                    <a:pt x="1268" y="547"/>
                  </a:lnTo>
                  <a:lnTo>
                    <a:pt x="1268" y="933"/>
                  </a:lnTo>
                  <a:close/>
                  <a:moveTo>
                    <a:pt x="1895" y="3511"/>
                  </a:moveTo>
                  <a:lnTo>
                    <a:pt x="1408" y="3511"/>
                  </a:lnTo>
                  <a:lnTo>
                    <a:pt x="1408" y="3125"/>
                  </a:lnTo>
                  <a:lnTo>
                    <a:pt x="1895" y="3125"/>
                  </a:lnTo>
                  <a:lnTo>
                    <a:pt x="1895" y="3511"/>
                  </a:lnTo>
                  <a:close/>
                  <a:moveTo>
                    <a:pt x="1895" y="2652"/>
                  </a:moveTo>
                  <a:lnTo>
                    <a:pt x="1408" y="2652"/>
                  </a:lnTo>
                  <a:lnTo>
                    <a:pt x="1408" y="2266"/>
                  </a:lnTo>
                  <a:lnTo>
                    <a:pt x="1895" y="2266"/>
                  </a:lnTo>
                  <a:lnTo>
                    <a:pt x="1895" y="2652"/>
                  </a:lnTo>
                  <a:close/>
                  <a:moveTo>
                    <a:pt x="1895" y="1792"/>
                  </a:moveTo>
                  <a:lnTo>
                    <a:pt x="1408" y="1792"/>
                  </a:lnTo>
                  <a:lnTo>
                    <a:pt x="1408" y="1406"/>
                  </a:lnTo>
                  <a:lnTo>
                    <a:pt x="1895" y="1406"/>
                  </a:lnTo>
                  <a:lnTo>
                    <a:pt x="1895" y="1792"/>
                  </a:lnTo>
                  <a:close/>
                  <a:moveTo>
                    <a:pt x="1895" y="933"/>
                  </a:moveTo>
                  <a:lnTo>
                    <a:pt x="1408" y="933"/>
                  </a:lnTo>
                  <a:lnTo>
                    <a:pt x="1408" y="547"/>
                  </a:lnTo>
                  <a:lnTo>
                    <a:pt x="1895" y="547"/>
                  </a:lnTo>
                  <a:lnTo>
                    <a:pt x="1895" y="933"/>
                  </a:lnTo>
                  <a:close/>
                  <a:moveTo>
                    <a:pt x="2523" y="3511"/>
                  </a:moveTo>
                  <a:lnTo>
                    <a:pt x="2036" y="3511"/>
                  </a:lnTo>
                  <a:lnTo>
                    <a:pt x="2036" y="3125"/>
                  </a:lnTo>
                  <a:lnTo>
                    <a:pt x="2523" y="3125"/>
                  </a:lnTo>
                  <a:lnTo>
                    <a:pt x="2523" y="3511"/>
                  </a:lnTo>
                  <a:close/>
                  <a:moveTo>
                    <a:pt x="2523" y="2652"/>
                  </a:moveTo>
                  <a:lnTo>
                    <a:pt x="2036" y="2652"/>
                  </a:lnTo>
                  <a:lnTo>
                    <a:pt x="2036" y="2266"/>
                  </a:lnTo>
                  <a:lnTo>
                    <a:pt x="2523" y="2266"/>
                  </a:lnTo>
                  <a:lnTo>
                    <a:pt x="2523" y="2652"/>
                  </a:lnTo>
                  <a:close/>
                  <a:moveTo>
                    <a:pt x="2523" y="1792"/>
                  </a:moveTo>
                  <a:lnTo>
                    <a:pt x="2036" y="1792"/>
                  </a:lnTo>
                  <a:lnTo>
                    <a:pt x="2036" y="1406"/>
                  </a:lnTo>
                  <a:lnTo>
                    <a:pt x="2523" y="1406"/>
                  </a:lnTo>
                  <a:lnTo>
                    <a:pt x="2523" y="1792"/>
                  </a:lnTo>
                  <a:close/>
                  <a:moveTo>
                    <a:pt x="2523" y="933"/>
                  </a:moveTo>
                  <a:lnTo>
                    <a:pt x="2036" y="933"/>
                  </a:lnTo>
                  <a:lnTo>
                    <a:pt x="2036" y="547"/>
                  </a:lnTo>
                  <a:lnTo>
                    <a:pt x="2523" y="547"/>
                  </a:lnTo>
                  <a:lnTo>
                    <a:pt x="2523" y="933"/>
                  </a:lnTo>
                  <a:close/>
                  <a:moveTo>
                    <a:pt x="3150" y="3511"/>
                  </a:moveTo>
                  <a:lnTo>
                    <a:pt x="2663" y="3511"/>
                  </a:lnTo>
                  <a:lnTo>
                    <a:pt x="2663" y="3125"/>
                  </a:lnTo>
                  <a:lnTo>
                    <a:pt x="3150" y="3125"/>
                  </a:lnTo>
                  <a:lnTo>
                    <a:pt x="3150" y="3511"/>
                  </a:lnTo>
                  <a:close/>
                  <a:moveTo>
                    <a:pt x="3150" y="2652"/>
                  </a:moveTo>
                  <a:lnTo>
                    <a:pt x="2663" y="2652"/>
                  </a:lnTo>
                  <a:lnTo>
                    <a:pt x="2663" y="2266"/>
                  </a:lnTo>
                  <a:lnTo>
                    <a:pt x="3150" y="2266"/>
                  </a:lnTo>
                  <a:lnTo>
                    <a:pt x="3150" y="2652"/>
                  </a:lnTo>
                  <a:close/>
                  <a:moveTo>
                    <a:pt x="3150" y="1792"/>
                  </a:moveTo>
                  <a:lnTo>
                    <a:pt x="2663" y="1792"/>
                  </a:lnTo>
                  <a:lnTo>
                    <a:pt x="2663" y="1406"/>
                  </a:lnTo>
                  <a:lnTo>
                    <a:pt x="3150" y="1406"/>
                  </a:lnTo>
                  <a:lnTo>
                    <a:pt x="3150" y="1792"/>
                  </a:lnTo>
                  <a:close/>
                  <a:moveTo>
                    <a:pt x="3150" y="933"/>
                  </a:moveTo>
                  <a:lnTo>
                    <a:pt x="2663" y="933"/>
                  </a:lnTo>
                  <a:lnTo>
                    <a:pt x="2663" y="547"/>
                  </a:lnTo>
                  <a:lnTo>
                    <a:pt x="3150" y="547"/>
                  </a:lnTo>
                  <a:lnTo>
                    <a:pt x="3150" y="933"/>
                  </a:lnTo>
                  <a:close/>
                  <a:moveTo>
                    <a:pt x="3778" y="3511"/>
                  </a:moveTo>
                  <a:lnTo>
                    <a:pt x="3290" y="3511"/>
                  </a:lnTo>
                  <a:lnTo>
                    <a:pt x="3290" y="3125"/>
                  </a:lnTo>
                  <a:lnTo>
                    <a:pt x="3778" y="3125"/>
                  </a:lnTo>
                  <a:lnTo>
                    <a:pt x="3778" y="3511"/>
                  </a:lnTo>
                  <a:close/>
                  <a:moveTo>
                    <a:pt x="3778" y="2652"/>
                  </a:moveTo>
                  <a:lnTo>
                    <a:pt x="3290" y="2652"/>
                  </a:lnTo>
                  <a:lnTo>
                    <a:pt x="3290" y="2266"/>
                  </a:lnTo>
                  <a:lnTo>
                    <a:pt x="3778" y="2266"/>
                  </a:lnTo>
                  <a:lnTo>
                    <a:pt x="3778" y="2652"/>
                  </a:lnTo>
                  <a:close/>
                  <a:moveTo>
                    <a:pt x="3778" y="1792"/>
                  </a:moveTo>
                  <a:lnTo>
                    <a:pt x="3290" y="1792"/>
                  </a:lnTo>
                  <a:lnTo>
                    <a:pt x="3290" y="1406"/>
                  </a:lnTo>
                  <a:lnTo>
                    <a:pt x="3778" y="1406"/>
                  </a:lnTo>
                  <a:lnTo>
                    <a:pt x="3778" y="1792"/>
                  </a:lnTo>
                  <a:close/>
                  <a:moveTo>
                    <a:pt x="3778" y="933"/>
                  </a:moveTo>
                  <a:lnTo>
                    <a:pt x="3290" y="933"/>
                  </a:lnTo>
                  <a:lnTo>
                    <a:pt x="3290" y="547"/>
                  </a:lnTo>
                  <a:lnTo>
                    <a:pt x="3778" y="547"/>
                  </a:lnTo>
                  <a:lnTo>
                    <a:pt x="3778" y="933"/>
                  </a:lnTo>
                  <a:close/>
                  <a:moveTo>
                    <a:pt x="4407" y="3511"/>
                  </a:moveTo>
                  <a:lnTo>
                    <a:pt x="3920" y="3511"/>
                  </a:lnTo>
                  <a:lnTo>
                    <a:pt x="3920" y="3125"/>
                  </a:lnTo>
                  <a:lnTo>
                    <a:pt x="4407" y="3125"/>
                  </a:lnTo>
                  <a:lnTo>
                    <a:pt x="4407" y="3511"/>
                  </a:lnTo>
                  <a:close/>
                  <a:moveTo>
                    <a:pt x="4407" y="2652"/>
                  </a:moveTo>
                  <a:lnTo>
                    <a:pt x="3920" y="2652"/>
                  </a:lnTo>
                  <a:lnTo>
                    <a:pt x="3920" y="2266"/>
                  </a:lnTo>
                  <a:lnTo>
                    <a:pt x="4407" y="2266"/>
                  </a:lnTo>
                  <a:lnTo>
                    <a:pt x="4407" y="2652"/>
                  </a:lnTo>
                  <a:close/>
                  <a:moveTo>
                    <a:pt x="4407" y="1792"/>
                  </a:moveTo>
                  <a:lnTo>
                    <a:pt x="3920" y="1792"/>
                  </a:lnTo>
                  <a:lnTo>
                    <a:pt x="3920" y="1406"/>
                  </a:lnTo>
                  <a:lnTo>
                    <a:pt x="4407" y="1406"/>
                  </a:lnTo>
                  <a:lnTo>
                    <a:pt x="4407" y="1792"/>
                  </a:lnTo>
                  <a:close/>
                  <a:moveTo>
                    <a:pt x="4407" y="933"/>
                  </a:moveTo>
                  <a:lnTo>
                    <a:pt x="3920" y="933"/>
                  </a:lnTo>
                  <a:lnTo>
                    <a:pt x="3920" y="547"/>
                  </a:lnTo>
                  <a:lnTo>
                    <a:pt x="4407" y="547"/>
                  </a:lnTo>
                  <a:lnTo>
                    <a:pt x="4407" y="933"/>
                  </a:lnTo>
                  <a:close/>
                </a:path>
              </a:pathLst>
            </a:custGeom>
            <a:solidFill>
              <a:schemeClr val="tx2"/>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23" name="テキスト ボックス 622">
              <a:extLst>
                <a:ext uri="{FF2B5EF4-FFF2-40B4-BE49-F238E27FC236}">
                  <a16:creationId xmlns:a16="http://schemas.microsoft.com/office/drawing/2014/main" id="{AFFD185F-ADFD-4EAC-B326-1B6857AE7566}"/>
                </a:ext>
              </a:extLst>
            </p:cNvPr>
            <p:cNvSpPr txBox="1"/>
            <p:nvPr/>
          </p:nvSpPr>
          <p:spPr>
            <a:xfrm>
              <a:off x="4432734" y="3681191"/>
              <a:ext cx="756000" cy="184666"/>
            </a:xfrm>
            <a:prstGeom prst="rect">
              <a:avLst/>
            </a:prstGeom>
            <a:solidFill>
              <a:schemeClr val="tx2"/>
            </a:solidFill>
          </p:spPr>
          <p:txBody>
            <a:bodyPr wrap="square" lIns="0" tIns="0" rIns="0" bIns="0" rtlCol="0" anchor="ctr" anchorCtr="0">
              <a:spAutoFit/>
            </a:bodyPr>
            <a:lstStyle/>
            <a:p>
              <a:pPr lvl="0" algn="ctr">
                <a:defRPr/>
              </a:pPr>
              <a:r>
                <a:rPr lang="en-US" altLang="ja-JP" sz="1200" b="1" dirty="0">
                  <a:solidFill>
                    <a:schemeClr val="bg1"/>
                  </a:solidFill>
                </a:rPr>
                <a:t>Hospital</a:t>
              </a:r>
            </a:p>
          </p:txBody>
        </p:sp>
      </p:grpSp>
      <p:grpSp>
        <p:nvGrpSpPr>
          <p:cNvPr id="231" name="グループ化 230">
            <a:extLst>
              <a:ext uri="{FF2B5EF4-FFF2-40B4-BE49-F238E27FC236}">
                <a16:creationId xmlns:a16="http://schemas.microsoft.com/office/drawing/2014/main" id="{2F36C428-03F1-4586-A1B9-87DB14D4D39D}"/>
              </a:ext>
            </a:extLst>
          </p:cNvPr>
          <p:cNvGrpSpPr/>
          <p:nvPr/>
        </p:nvGrpSpPr>
        <p:grpSpPr>
          <a:xfrm>
            <a:off x="346509" y="2800647"/>
            <a:ext cx="9116085" cy="4062503"/>
            <a:chOff x="346509" y="2858702"/>
            <a:chExt cx="9116085" cy="4349386"/>
          </a:xfrm>
        </p:grpSpPr>
        <p:cxnSp>
          <p:nvCxnSpPr>
            <p:cNvPr id="1097" name="直線矢印コネクタ 1096"/>
            <p:cNvCxnSpPr/>
            <p:nvPr/>
          </p:nvCxnSpPr>
          <p:spPr>
            <a:xfrm>
              <a:off x="1780678" y="5484404"/>
              <a:ext cx="9625" cy="1599790"/>
            </a:xfrm>
            <a:prstGeom prst="straightConnector1">
              <a:avLst/>
            </a:prstGeom>
            <a:ln w="38100">
              <a:solidFill>
                <a:srgbClr val="FFC000"/>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744" name="直線矢印コネクタ 743"/>
            <p:cNvCxnSpPr/>
            <p:nvPr/>
          </p:nvCxnSpPr>
          <p:spPr>
            <a:xfrm>
              <a:off x="6620652" y="6735524"/>
              <a:ext cx="0" cy="396000"/>
            </a:xfrm>
            <a:prstGeom prst="straightConnector1">
              <a:avLst/>
            </a:prstGeom>
            <a:ln w="38100">
              <a:solidFill>
                <a:srgbClr val="FFC000"/>
              </a:solidFill>
              <a:prstDash val="sysDash"/>
              <a:tailEnd type="none"/>
            </a:ln>
          </p:spPr>
          <p:style>
            <a:lnRef idx="1">
              <a:schemeClr val="accent1"/>
            </a:lnRef>
            <a:fillRef idx="0">
              <a:schemeClr val="accent1"/>
            </a:fillRef>
            <a:effectRef idx="0">
              <a:schemeClr val="accent1"/>
            </a:effectRef>
            <a:fontRef idx="minor">
              <a:schemeClr val="tx1"/>
            </a:fontRef>
          </p:style>
        </p:cxnSp>
        <p:sp>
          <p:nvSpPr>
            <p:cNvPr id="493" name="フリーフォーム 492"/>
            <p:cNvSpPr/>
            <p:nvPr/>
          </p:nvSpPr>
          <p:spPr>
            <a:xfrm>
              <a:off x="346509" y="2858702"/>
              <a:ext cx="529390" cy="4349386"/>
            </a:xfrm>
            <a:custGeom>
              <a:avLst/>
              <a:gdLst>
                <a:gd name="connsiteX0" fmla="*/ 0 w 529390"/>
                <a:gd name="connsiteY0" fmla="*/ 0 h 4254366"/>
                <a:gd name="connsiteX1" fmla="*/ 0 w 529390"/>
                <a:gd name="connsiteY1" fmla="*/ 4254366 h 4254366"/>
                <a:gd name="connsiteX2" fmla="*/ 529390 w 529390"/>
                <a:gd name="connsiteY2" fmla="*/ 4254366 h 4254366"/>
              </a:gdLst>
              <a:ahLst/>
              <a:cxnLst>
                <a:cxn ang="0">
                  <a:pos x="connsiteX0" y="connsiteY0"/>
                </a:cxn>
                <a:cxn ang="0">
                  <a:pos x="connsiteX1" y="connsiteY1"/>
                </a:cxn>
                <a:cxn ang="0">
                  <a:pos x="connsiteX2" y="connsiteY2"/>
                </a:cxn>
              </a:cxnLst>
              <a:rect l="l" t="t" r="r" b="b"/>
              <a:pathLst>
                <a:path w="529390" h="4254366">
                  <a:moveTo>
                    <a:pt x="0" y="0"/>
                  </a:moveTo>
                  <a:lnTo>
                    <a:pt x="0" y="4254366"/>
                  </a:lnTo>
                  <a:lnTo>
                    <a:pt x="529390" y="4254366"/>
                  </a:lnTo>
                </a:path>
              </a:pathLst>
            </a:custGeom>
            <a:noFill/>
            <a:ln w="38100">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a:ea typeface="Meiryo UI"/>
                <a:cs typeface="+mn-cs"/>
              </a:endParaRPr>
            </a:p>
          </p:txBody>
        </p:sp>
        <p:cxnSp>
          <p:nvCxnSpPr>
            <p:cNvPr id="659" name="直線矢印コネクタ 658">
              <a:extLst>
                <a:ext uri="{FF2B5EF4-FFF2-40B4-BE49-F238E27FC236}">
                  <a16:creationId xmlns:a16="http://schemas.microsoft.com/office/drawing/2014/main" id="{ABD68D32-8CE4-4F48-ACF1-340FC2D45A84}"/>
                </a:ext>
              </a:extLst>
            </p:cNvPr>
            <p:cNvCxnSpPr/>
            <p:nvPr/>
          </p:nvCxnSpPr>
          <p:spPr>
            <a:xfrm>
              <a:off x="8363727" y="6735524"/>
              <a:ext cx="0" cy="396000"/>
            </a:xfrm>
            <a:prstGeom prst="straightConnector1">
              <a:avLst/>
            </a:prstGeom>
            <a:ln w="38100">
              <a:solidFill>
                <a:srgbClr val="FFC000"/>
              </a:solidFill>
              <a:prstDash val="sysDash"/>
              <a:tailEnd type="none"/>
            </a:ln>
          </p:spPr>
          <p:style>
            <a:lnRef idx="1">
              <a:schemeClr val="accent1"/>
            </a:lnRef>
            <a:fillRef idx="0">
              <a:schemeClr val="accent1"/>
            </a:fillRef>
            <a:effectRef idx="0">
              <a:schemeClr val="accent1"/>
            </a:effectRef>
            <a:fontRef idx="minor">
              <a:schemeClr val="tx1"/>
            </a:fontRef>
          </p:style>
        </p:cxnSp>
        <p:grpSp>
          <p:nvGrpSpPr>
            <p:cNvPr id="230" name="グループ化 229">
              <a:extLst>
                <a:ext uri="{FF2B5EF4-FFF2-40B4-BE49-F238E27FC236}">
                  <a16:creationId xmlns:a16="http://schemas.microsoft.com/office/drawing/2014/main" id="{7E5FF478-64BD-4171-906F-46ADAA841333}"/>
                </a:ext>
              </a:extLst>
            </p:cNvPr>
            <p:cNvGrpSpPr/>
            <p:nvPr/>
          </p:nvGrpSpPr>
          <p:grpSpPr>
            <a:xfrm>
              <a:off x="3803352" y="4141368"/>
              <a:ext cx="5659242" cy="668126"/>
              <a:chOff x="3803352" y="4141368"/>
              <a:chExt cx="5659242" cy="668126"/>
            </a:xfrm>
          </p:grpSpPr>
          <p:cxnSp>
            <p:nvCxnSpPr>
              <p:cNvPr id="746" name="直線矢印コネクタ 745"/>
              <p:cNvCxnSpPr>
                <a:stCxn id="505" idx="31"/>
              </p:cNvCxnSpPr>
              <p:nvPr/>
            </p:nvCxnSpPr>
            <p:spPr>
              <a:xfrm flipH="1">
                <a:off x="9459024" y="4141368"/>
                <a:ext cx="3570" cy="622732"/>
              </a:xfrm>
              <a:prstGeom prst="straightConnector1">
                <a:avLst/>
              </a:prstGeom>
              <a:ln w="38100">
                <a:solidFill>
                  <a:srgbClr val="FFC000"/>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820" name="直線矢印コネクタ 819"/>
              <p:cNvCxnSpPr/>
              <p:nvPr/>
            </p:nvCxnSpPr>
            <p:spPr>
              <a:xfrm flipH="1">
                <a:off x="6627991" y="4161648"/>
                <a:ext cx="17285" cy="647846"/>
              </a:xfrm>
              <a:prstGeom prst="straightConnector1">
                <a:avLst/>
              </a:prstGeom>
              <a:ln w="38100">
                <a:solidFill>
                  <a:srgbClr val="FFC000"/>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891" name="直線矢印コネクタ 890"/>
              <p:cNvCxnSpPr/>
              <p:nvPr/>
            </p:nvCxnSpPr>
            <p:spPr>
              <a:xfrm flipH="1">
                <a:off x="3803352" y="4249180"/>
                <a:ext cx="15284" cy="560314"/>
              </a:xfrm>
              <a:prstGeom prst="straightConnector1">
                <a:avLst/>
              </a:prstGeom>
              <a:ln w="38100">
                <a:solidFill>
                  <a:srgbClr val="FFC000"/>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890" name="直線矢印コネクタ 889"/>
              <p:cNvCxnSpPr/>
              <p:nvPr/>
            </p:nvCxnSpPr>
            <p:spPr>
              <a:xfrm flipH="1">
                <a:off x="4653479" y="4175561"/>
                <a:ext cx="12962" cy="633933"/>
              </a:xfrm>
              <a:prstGeom prst="straightConnector1">
                <a:avLst/>
              </a:prstGeom>
              <a:ln w="38100">
                <a:solidFill>
                  <a:srgbClr val="FFC000"/>
                </a:solidFill>
                <a:prstDash val="sysDash"/>
                <a:tailEnd type="none"/>
              </a:ln>
            </p:spPr>
            <p:style>
              <a:lnRef idx="1">
                <a:schemeClr val="accent1"/>
              </a:lnRef>
              <a:fillRef idx="0">
                <a:schemeClr val="accent1"/>
              </a:fillRef>
              <a:effectRef idx="0">
                <a:schemeClr val="accent1"/>
              </a:effectRef>
              <a:fontRef idx="minor">
                <a:schemeClr val="tx1"/>
              </a:fontRef>
            </p:style>
          </p:cxnSp>
        </p:grpSp>
      </p:grpSp>
      <p:sp>
        <p:nvSpPr>
          <p:cNvPr id="821" name="Freeform 143">
            <a:extLst>
              <a:ext uri="{FF2B5EF4-FFF2-40B4-BE49-F238E27FC236}">
                <a16:creationId xmlns:a16="http://schemas.microsoft.com/office/drawing/2014/main" id="{6D6CA088-7DAC-4E7B-810D-D58CE8255CC7}"/>
              </a:ext>
            </a:extLst>
          </p:cNvPr>
          <p:cNvSpPr>
            <a:spLocks/>
          </p:cNvSpPr>
          <p:nvPr/>
        </p:nvSpPr>
        <p:spPr bwMode="auto">
          <a:xfrm>
            <a:off x="1658288" y="5601685"/>
            <a:ext cx="164386" cy="348112"/>
          </a:xfrm>
          <a:custGeom>
            <a:avLst/>
            <a:gdLst>
              <a:gd name="T0" fmla="*/ 19 w 29"/>
              <a:gd name="T1" fmla="*/ 25 h 61"/>
              <a:gd name="T2" fmla="*/ 27 w 29"/>
              <a:gd name="T3" fmla="*/ 2 h 61"/>
              <a:gd name="T4" fmla="*/ 26 w 29"/>
              <a:gd name="T5" fmla="*/ 1 h 61"/>
              <a:gd name="T6" fmla="*/ 0 w 29"/>
              <a:gd name="T7" fmla="*/ 31 h 61"/>
              <a:gd name="T8" fmla="*/ 1 w 29"/>
              <a:gd name="T9" fmla="*/ 33 h 61"/>
              <a:gd name="T10" fmla="*/ 12 w 29"/>
              <a:gd name="T11" fmla="*/ 38 h 61"/>
              <a:gd name="T12" fmla="*/ 7 w 29"/>
              <a:gd name="T13" fmla="*/ 59 h 61"/>
              <a:gd name="T14" fmla="*/ 9 w 29"/>
              <a:gd name="T15" fmla="*/ 60 h 61"/>
              <a:gd name="T16" fmla="*/ 28 w 29"/>
              <a:gd name="T17" fmla="*/ 31 h 61"/>
              <a:gd name="T18" fmla="*/ 27 w 29"/>
              <a:gd name="T19" fmla="*/ 29 h 61"/>
              <a:gd name="T20" fmla="*/ 19 w 29"/>
              <a:gd name="T21" fmla="*/ 2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61">
                <a:moveTo>
                  <a:pt x="19" y="25"/>
                </a:moveTo>
                <a:cubicBezTo>
                  <a:pt x="27" y="2"/>
                  <a:pt x="27" y="2"/>
                  <a:pt x="27" y="2"/>
                </a:cubicBezTo>
                <a:cubicBezTo>
                  <a:pt x="28" y="1"/>
                  <a:pt x="26" y="0"/>
                  <a:pt x="26" y="1"/>
                </a:cubicBezTo>
                <a:cubicBezTo>
                  <a:pt x="0" y="31"/>
                  <a:pt x="0" y="31"/>
                  <a:pt x="0" y="31"/>
                </a:cubicBezTo>
                <a:cubicBezTo>
                  <a:pt x="0" y="32"/>
                  <a:pt x="0" y="33"/>
                  <a:pt x="1" y="33"/>
                </a:cubicBezTo>
                <a:cubicBezTo>
                  <a:pt x="12" y="38"/>
                  <a:pt x="12" y="38"/>
                  <a:pt x="12" y="38"/>
                </a:cubicBezTo>
                <a:cubicBezTo>
                  <a:pt x="7" y="59"/>
                  <a:pt x="7" y="59"/>
                  <a:pt x="7" y="59"/>
                </a:cubicBezTo>
                <a:cubicBezTo>
                  <a:pt x="6" y="60"/>
                  <a:pt x="8" y="61"/>
                  <a:pt x="9" y="60"/>
                </a:cubicBezTo>
                <a:cubicBezTo>
                  <a:pt x="28" y="31"/>
                  <a:pt x="28" y="31"/>
                  <a:pt x="28" y="31"/>
                </a:cubicBezTo>
                <a:cubicBezTo>
                  <a:pt x="29" y="30"/>
                  <a:pt x="28" y="29"/>
                  <a:pt x="27" y="29"/>
                </a:cubicBezTo>
                <a:lnTo>
                  <a:pt x="19"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497" name="Freeform 143">
            <a:extLst>
              <a:ext uri="{FF2B5EF4-FFF2-40B4-BE49-F238E27FC236}">
                <a16:creationId xmlns:a16="http://schemas.microsoft.com/office/drawing/2014/main" id="{6D6CA088-7DAC-4E7B-810D-D58CE8255CC7}"/>
              </a:ext>
            </a:extLst>
          </p:cNvPr>
          <p:cNvSpPr>
            <a:spLocks/>
          </p:cNvSpPr>
          <p:nvPr/>
        </p:nvSpPr>
        <p:spPr bwMode="auto">
          <a:xfrm>
            <a:off x="267616" y="3715125"/>
            <a:ext cx="164386" cy="348112"/>
          </a:xfrm>
          <a:custGeom>
            <a:avLst/>
            <a:gdLst>
              <a:gd name="T0" fmla="*/ 19 w 29"/>
              <a:gd name="T1" fmla="*/ 25 h 61"/>
              <a:gd name="T2" fmla="*/ 27 w 29"/>
              <a:gd name="T3" fmla="*/ 2 h 61"/>
              <a:gd name="T4" fmla="*/ 26 w 29"/>
              <a:gd name="T5" fmla="*/ 1 h 61"/>
              <a:gd name="T6" fmla="*/ 0 w 29"/>
              <a:gd name="T7" fmla="*/ 31 h 61"/>
              <a:gd name="T8" fmla="*/ 1 w 29"/>
              <a:gd name="T9" fmla="*/ 33 h 61"/>
              <a:gd name="T10" fmla="*/ 12 w 29"/>
              <a:gd name="T11" fmla="*/ 38 h 61"/>
              <a:gd name="T12" fmla="*/ 7 w 29"/>
              <a:gd name="T13" fmla="*/ 59 h 61"/>
              <a:gd name="T14" fmla="*/ 9 w 29"/>
              <a:gd name="T15" fmla="*/ 60 h 61"/>
              <a:gd name="T16" fmla="*/ 28 w 29"/>
              <a:gd name="T17" fmla="*/ 31 h 61"/>
              <a:gd name="T18" fmla="*/ 27 w 29"/>
              <a:gd name="T19" fmla="*/ 29 h 61"/>
              <a:gd name="T20" fmla="*/ 19 w 29"/>
              <a:gd name="T21" fmla="*/ 2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61">
                <a:moveTo>
                  <a:pt x="19" y="25"/>
                </a:moveTo>
                <a:cubicBezTo>
                  <a:pt x="27" y="2"/>
                  <a:pt x="27" y="2"/>
                  <a:pt x="27" y="2"/>
                </a:cubicBezTo>
                <a:cubicBezTo>
                  <a:pt x="28" y="1"/>
                  <a:pt x="26" y="0"/>
                  <a:pt x="26" y="1"/>
                </a:cubicBezTo>
                <a:cubicBezTo>
                  <a:pt x="0" y="31"/>
                  <a:pt x="0" y="31"/>
                  <a:pt x="0" y="31"/>
                </a:cubicBezTo>
                <a:cubicBezTo>
                  <a:pt x="0" y="32"/>
                  <a:pt x="0" y="33"/>
                  <a:pt x="1" y="33"/>
                </a:cubicBezTo>
                <a:cubicBezTo>
                  <a:pt x="12" y="38"/>
                  <a:pt x="12" y="38"/>
                  <a:pt x="12" y="38"/>
                </a:cubicBezTo>
                <a:cubicBezTo>
                  <a:pt x="7" y="59"/>
                  <a:pt x="7" y="59"/>
                  <a:pt x="7" y="59"/>
                </a:cubicBezTo>
                <a:cubicBezTo>
                  <a:pt x="6" y="60"/>
                  <a:pt x="8" y="61"/>
                  <a:pt x="9" y="60"/>
                </a:cubicBezTo>
                <a:cubicBezTo>
                  <a:pt x="28" y="31"/>
                  <a:pt x="28" y="31"/>
                  <a:pt x="28" y="31"/>
                </a:cubicBezTo>
                <a:cubicBezTo>
                  <a:pt x="29" y="30"/>
                  <a:pt x="28" y="29"/>
                  <a:pt x="27" y="29"/>
                </a:cubicBezTo>
                <a:lnTo>
                  <a:pt x="19"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367" name="グループ化 366">
            <a:extLst>
              <a:ext uri="{FF2B5EF4-FFF2-40B4-BE49-F238E27FC236}">
                <a16:creationId xmlns:a16="http://schemas.microsoft.com/office/drawing/2014/main" id="{1C9A9BA8-2AD6-44DE-8133-59E6014B352E}"/>
              </a:ext>
            </a:extLst>
          </p:cNvPr>
          <p:cNvGrpSpPr/>
          <p:nvPr/>
        </p:nvGrpSpPr>
        <p:grpSpPr>
          <a:xfrm>
            <a:off x="2667935" y="4561733"/>
            <a:ext cx="676090" cy="338724"/>
            <a:chOff x="535585" y="6805345"/>
            <a:chExt cx="706632" cy="317537"/>
          </a:xfrm>
          <a:solidFill>
            <a:schemeClr val="tx2"/>
          </a:solidFill>
        </p:grpSpPr>
        <p:sp>
          <p:nvSpPr>
            <p:cNvPr id="371" name="Freeform 9">
              <a:extLst>
                <a:ext uri="{FF2B5EF4-FFF2-40B4-BE49-F238E27FC236}">
                  <a16:creationId xmlns:a16="http://schemas.microsoft.com/office/drawing/2014/main" id="{F2793AAD-621B-484F-AE58-97FAF7A40C5C}"/>
                </a:ext>
              </a:extLst>
            </p:cNvPr>
            <p:cNvSpPr>
              <a:spLocks noEditPoints="1"/>
            </p:cNvSpPr>
            <p:nvPr/>
          </p:nvSpPr>
          <p:spPr bwMode="auto">
            <a:xfrm>
              <a:off x="1018599" y="6805345"/>
              <a:ext cx="223618"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10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8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40" y="13"/>
                    <a:pt x="34" y="12"/>
                  </a:cubicBezTo>
                  <a:cubicBezTo>
                    <a:pt x="34" y="12"/>
                    <a:pt x="34" y="11"/>
                    <a:pt x="34" y="11"/>
                  </a:cubicBezTo>
                  <a:cubicBezTo>
                    <a:pt x="34" y="5"/>
                    <a:pt x="29" y="0"/>
                    <a:pt x="22" y="0"/>
                  </a:cubicBezTo>
                  <a:cubicBezTo>
                    <a:pt x="15" y="0"/>
                    <a:pt x="10" y="5"/>
                    <a:pt x="10" y="11"/>
                  </a:cubicBezTo>
                  <a:cubicBezTo>
                    <a:pt x="10"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4" y="61"/>
                    <a:pt x="14" y="61"/>
                  </a:cubicBezTo>
                  <a:cubicBezTo>
                    <a:pt x="28" y="61"/>
                    <a:pt x="28" y="61"/>
                    <a:pt x="28" y="61"/>
                  </a:cubicBezTo>
                  <a:cubicBezTo>
                    <a:pt x="28" y="61"/>
                    <a:pt x="29" y="60"/>
                    <a:pt x="29" y="59"/>
                  </a:cubicBezTo>
                  <a:cubicBezTo>
                    <a:pt x="29" y="47"/>
                    <a:pt x="29" y="47"/>
                    <a:pt x="29" y="47"/>
                  </a:cubicBezTo>
                  <a:cubicBezTo>
                    <a:pt x="29" y="47"/>
                    <a:pt x="30" y="47"/>
                    <a:pt x="30" y="47"/>
                  </a:cubicBezTo>
                  <a:cubicBezTo>
                    <a:pt x="36" y="47"/>
                    <a:pt x="40" y="42"/>
                    <a:pt x="40" y="37"/>
                  </a:cubicBezTo>
                  <a:cubicBezTo>
                    <a:pt x="41" y="36"/>
                    <a:pt x="40" y="34"/>
                    <a:pt x="40" y="33"/>
                  </a:cubicBezTo>
                  <a:cubicBezTo>
                    <a:pt x="39" y="32"/>
                    <a:pt x="40"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72" name="Freeform 10">
              <a:extLst>
                <a:ext uri="{FF2B5EF4-FFF2-40B4-BE49-F238E27FC236}">
                  <a16:creationId xmlns:a16="http://schemas.microsoft.com/office/drawing/2014/main" id="{9EEDB772-E8D4-4BF6-9091-8CF8813ADFC8}"/>
                </a:ext>
              </a:extLst>
            </p:cNvPr>
            <p:cNvSpPr>
              <a:spLocks noEditPoints="1"/>
            </p:cNvSpPr>
            <p:nvPr/>
          </p:nvSpPr>
          <p:spPr bwMode="auto">
            <a:xfrm>
              <a:off x="535585" y="6805345"/>
              <a:ext cx="223618"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9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7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39" y="13"/>
                    <a:pt x="34" y="12"/>
                  </a:cubicBezTo>
                  <a:cubicBezTo>
                    <a:pt x="34" y="12"/>
                    <a:pt x="34" y="11"/>
                    <a:pt x="34" y="11"/>
                  </a:cubicBezTo>
                  <a:cubicBezTo>
                    <a:pt x="34" y="5"/>
                    <a:pt x="29" y="0"/>
                    <a:pt x="22" y="0"/>
                  </a:cubicBezTo>
                  <a:cubicBezTo>
                    <a:pt x="15" y="0"/>
                    <a:pt x="9" y="5"/>
                    <a:pt x="9" y="11"/>
                  </a:cubicBezTo>
                  <a:cubicBezTo>
                    <a:pt x="9"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3" y="61"/>
                    <a:pt x="14" y="61"/>
                  </a:cubicBezTo>
                  <a:cubicBezTo>
                    <a:pt x="27" y="61"/>
                    <a:pt x="27" y="61"/>
                    <a:pt x="27" y="61"/>
                  </a:cubicBezTo>
                  <a:cubicBezTo>
                    <a:pt x="28" y="61"/>
                    <a:pt x="29" y="60"/>
                    <a:pt x="29" y="59"/>
                  </a:cubicBezTo>
                  <a:cubicBezTo>
                    <a:pt x="29" y="47"/>
                    <a:pt x="29" y="47"/>
                    <a:pt x="29" y="47"/>
                  </a:cubicBezTo>
                  <a:cubicBezTo>
                    <a:pt x="29" y="47"/>
                    <a:pt x="30" y="47"/>
                    <a:pt x="30" y="47"/>
                  </a:cubicBezTo>
                  <a:cubicBezTo>
                    <a:pt x="35" y="47"/>
                    <a:pt x="40" y="42"/>
                    <a:pt x="40" y="37"/>
                  </a:cubicBezTo>
                  <a:cubicBezTo>
                    <a:pt x="40" y="36"/>
                    <a:pt x="40" y="34"/>
                    <a:pt x="40" y="33"/>
                  </a:cubicBezTo>
                  <a:cubicBezTo>
                    <a:pt x="39" y="32"/>
                    <a:pt x="39"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73" name="Freeform 10">
              <a:extLst>
                <a:ext uri="{FF2B5EF4-FFF2-40B4-BE49-F238E27FC236}">
                  <a16:creationId xmlns:a16="http://schemas.microsoft.com/office/drawing/2014/main" id="{3A8F9BDD-6C7B-4C93-A4FE-47965040F884}"/>
                </a:ext>
              </a:extLst>
            </p:cNvPr>
            <p:cNvSpPr>
              <a:spLocks noEditPoints="1"/>
            </p:cNvSpPr>
            <p:nvPr/>
          </p:nvSpPr>
          <p:spPr bwMode="auto">
            <a:xfrm>
              <a:off x="774809" y="6805345"/>
              <a:ext cx="223619"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9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7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39" y="13"/>
                    <a:pt x="34" y="12"/>
                  </a:cubicBezTo>
                  <a:cubicBezTo>
                    <a:pt x="34" y="12"/>
                    <a:pt x="34" y="11"/>
                    <a:pt x="34" y="11"/>
                  </a:cubicBezTo>
                  <a:cubicBezTo>
                    <a:pt x="34" y="5"/>
                    <a:pt x="29" y="0"/>
                    <a:pt x="22" y="0"/>
                  </a:cubicBezTo>
                  <a:cubicBezTo>
                    <a:pt x="15" y="0"/>
                    <a:pt x="9" y="5"/>
                    <a:pt x="9" y="11"/>
                  </a:cubicBezTo>
                  <a:cubicBezTo>
                    <a:pt x="9"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3" y="61"/>
                    <a:pt x="14" y="61"/>
                  </a:cubicBezTo>
                  <a:cubicBezTo>
                    <a:pt x="27" y="61"/>
                    <a:pt x="27" y="61"/>
                    <a:pt x="27" y="61"/>
                  </a:cubicBezTo>
                  <a:cubicBezTo>
                    <a:pt x="28" y="61"/>
                    <a:pt x="29" y="60"/>
                    <a:pt x="29" y="59"/>
                  </a:cubicBezTo>
                  <a:cubicBezTo>
                    <a:pt x="29" y="47"/>
                    <a:pt x="29" y="47"/>
                    <a:pt x="29" y="47"/>
                  </a:cubicBezTo>
                  <a:cubicBezTo>
                    <a:pt x="29" y="47"/>
                    <a:pt x="30" y="47"/>
                    <a:pt x="30" y="47"/>
                  </a:cubicBezTo>
                  <a:cubicBezTo>
                    <a:pt x="35" y="47"/>
                    <a:pt x="40" y="42"/>
                    <a:pt x="40" y="37"/>
                  </a:cubicBezTo>
                  <a:cubicBezTo>
                    <a:pt x="40" y="36"/>
                    <a:pt x="40" y="34"/>
                    <a:pt x="40" y="33"/>
                  </a:cubicBezTo>
                  <a:cubicBezTo>
                    <a:pt x="39" y="32"/>
                    <a:pt x="39"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368" name="グループ化 367">
            <a:extLst>
              <a:ext uri="{FF2B5EF4-FFF2-40B4-BE49-F238E27FC236}">
                <a16:creationId xmlns:a16="http://schemas.microsoft.com/office/drawing/2014/main" id="{58F13F1C-7C73-4FE3-87B0-E2EAB6C12690}"/>
              </a:ext>
            </a:extLst>
          </p:cNvPr>
          <p:cNvGrpSpPr/>
          <p:nvPr/>
        </p:nvGrpSpPr>
        <p:grpSpPr>
          <a:xfrm>
            <a:off x="1596638" y="4544019"/>
            <a:ext cx="815278" cy="799748"/>
            <a:chOff x="1837040" y="6684592"/>
            <a:chExt cx="469597" cy="460652"/>
          </a:xfrm>
          <a:solidFill>
            <a:schemeClr val="tx2"/>
          </a:solidFill>
        </p:grpSpPr>
        <p:sp>
          <p:nvSpPr>
            <p:cNvPr id="369" name="Freeform 14">
              <a:extLst>
                <a:ext uri="{FF2B5EF4-FFF2-40B4-BE49-F238E27FC236}">
                  <a16:creationId xmlns:a16="http://schemas.microsoft.com/office/drawing/2014/main" id="{825DC5F4-1589-4AE3-8CF6-B9962E1F5729}"/>
                </a:ext>
              </a:extLst>
            </p:cNvPr>
            <p:cNvSpPr>
              <a:spLocks noEditPoints="1"/>
            </p:cNvSpPr>
            <p:nvPr/>
          </p:nvSpPr>
          <p:spPr bwMode="auto">
            <a:xfrm>
              <a:off x="1837040" y="6738260"/>
              <a:ext cx="469597" cy="406984"/>
            </a:xfrm>
            <a:custGeom>
              <a:avLst/>
              <a:gdLst>
                <a:gd name="T0" fmla="*/ 89 w 90"/>
                <a:gd name="T1" fmla="*/ 66 h 78"/>
                <a:gd name="T2" fmla="*/ 86 w 90"/>
                <a:gd name="T3" fmla="*/ 66 h 78"/>
                <a:gd name="T4" fmla="*/ 86 w 90"/>
                <a:gd name="T5" fmla="*/ 5 h 78"/>
                <a:gd name="T6" fmla="*/ 86 w 90"/>
                <a:gd name="T7" fmla="*/ 4 h 78"/>
                <a:gd name="T8" fmla="*/ 85 w 90"/>
                <a:gd name="T9" fmla="*/ 4 h 78"/>
                <a:gd name="T10" fmla="*/ 66 w 90"/>
                <a:gd name="T11" fmla="*/ 15 h 78"/>
                <a:gd name="T12" fmla="*/ 66 w 90"/>
                <a:gd name="T13" fmla="*/ 5 h 78"/>
                <a:gd name="T14" fmla="*/ 65 w 90"/>
                <a:gd name="T15" fmla="*/ 5 h 78"/>
                <a:gd name="T16" fmla="*/ 64 w 90"/>
                <a:gd name="T17" fmla="*/ 5 h 78"/>
                <a:gd name="T18" fmla="*/ 45 w 90"/>
                <a:gd name="T19" fmla="*/ 16 h 78"/>
                <a:gd name="T20" fmla="*/ 45 w 90"/>
                <a:gd name="T21" fmla="*/ 6 h 78"/>
                <a:gd name="T22" fmla="*/ 44 w 90"/>
                <a:gd name="T23" fmla="*/ 5 h 78"/>
                <a:gd name="T24" fmla="*/ 43 w 90"/>
                <a:gd name="T25" fmla="*/ 5 h 78"/>
                <a:gd name="T26" fmla="*/ 23 w 90"/>
                <a:gd name="T27" fmla="*/ 17 h 78"/>
                <a:gd name="T28" fmla="*/ 23 w 90"/>
                <a:gd name="T29" fmla="*/ 1 h 78"/>
                <a:gd name="T30" fmla="*/ 22 w 90"/>
                <a:gd name="T31" fmla="*/ 0 h 78"/>
                <a:gd name="T32" fmla="*/ 5 w 90"/>
                <a:gd name="T33" fmla="*/ 0 h 78"/>
                <a:gd name="T34" fmla="*/ 4 w 90"/>
                <a:gd name="T35" fmla="*/ 1 h 78"/>
                <a:gd name="T36" fmla="*/ 4 w 90"/>
                <a:gd name="T37" fmla="*/ 66 h 78"/>
                <a:gd name="T38" fmla="*/ 0 w 90"/>
                <a:gd name="T39" fmla="*/ 66 h 78"/>
                <a:gd name="T40" fmla="*/ 0 w 90"/>
                <a:gd name="T41" fmla="*/ 67 h 78"/>
                <a:gd name="T42" fmla="*/ 0 w 90"/>
                <a:gd name="T43" fmla="*/ 77 h 78"/>
                <a:gd name="T44" fmla="*/ 0 w 90"/>
                <a:gd name="T45" fmla="*/ 78 h 78"/>
                <a:gd name="T46" fmla="*/ 89 w 90"/>
                <a:gd name="T47" fmla="*/ 78 h 78"/>
                <a:gd name="T48" fmla="*/ 90 w 90"/>
                <a:gd name="T49" fmla="*/ 77 h 78"/>
                <a:gd name="T50" fmla="*/ 90 w 90"/>
                <a:gd name="T51" fmla="*/ 67 h 78"/>
                <a:gd name="T52" fmla="*/ 89 w 90"/>
                <a:gd name="T53" fmla="*/ 66 h 78"/>
                <a:gd name="T54" fmla="*/ 64 w 90"/>
                <a:gd name="T55" fmla="*/ 56 h 78"/>
                <a:gd name="T56" fmla="*/ 28 w 90"/>
                <a:gd name="T57" fmla="*/ 56 h 78"/>
                <a:gd name="T58" fmla="*/ 27 w 90"/>
                <a:gd name="T59" fmla="*/ 54 h 78"/>
                <a:gd name="T60" fmla="*/ 28 w 90"/>
                <a:gd name="T61" fmla="*/ 52 h 78"/>
                <a:gd name="T62" fmla="*/ 64 w 90"/>
                <a:gd name="T63" fmla="*/ 52 h 78"/>
                <a:gd name="T64" fmla="*/ 66 w 90"/>
                <a:gd name="T65" fmla="*/ 54 h 78"/>
                <a:gd name="T66" fmla="*/ 64 w 90"/>
                <a:gd name="T67" fmla="*/ 56 h 78"/>
                <a:gd name="T68" fmla="*/ 66 w 90"/>
                <a:gd name="T69" fmla="*/ 45 h 78"/>
                <a:gd name="T70" fmla="*/ 64 w 90"/>
                <a:gd name="T71" fmla="*/ 47 h 78"/>
                <a:gd name="T72" fmla="*/ 28 w 90"/>
                <a:gd name="T73" fmla="*/ 47 h 78"/>
                <a:gd name="T74" fmla="*/ 27 w 90"/>
                <a:gd name="T75" fmla="*/ 45 h 78"/>
                <a:gd name="T76" fmla="*/ 27 w 90"/>
                <a:gd name="T77" fmla="*/ 45 h 78"/>
                <a:gd name="T78" fmla="*/ 28 w 90"/>
                <a:gd name="T79" fmla="*/ 43 h 78"/>
                <a:gd name="T80" fmla="*/ 64 w 90"/>
                <a:gd name="T81" fmla="*/ 43 h 78"/>
                <a:gd name="T82" fmla="*/ 66 w 90"/>
                <a:gd name="T83" fmla="*/ 45 h 78"/>
                <a:gd name="T84" fmla="*/ 64 w 90"/>
                <a:gd name="T85" fmla="*/ 37 h 78"/>
                <a:gd name="T86" fmla="*/ 28 w 90"/>
                <a:gd name="T87" fmla="*/ 37 h 78"/>
                <a:gd name="T88" fmla="*/ 27 w 90"/>
                <a:gd name="T89" fmla="*/ 35 h 78"/>
                <a:gd name="T90" fmla="*/ 28 w 90"/>
                <a:gd name="T91" fmla="*/ 33 h 78"/>
                <a:gd name="T92" fmla="*/ 64 w 90"/>
                <a:gd name="T93" fmla="*/ 33 h 78"/>
                <a:gd name="T94" fmla="*/ 66 w 90"/>
                <a:gd name="T95" fmla="*/ 35 h 78"/>
                <a:gd name="T96" fmla="*/ 64 w 90"/>
                <a:gd name="T97" fmla="*/ 3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 h="78">
                  <a:moveTo>
                    <a:pt x="89" y="66"/>
                  </a:moveTo>
                  <a:cubicBezTo>
                    <a:pt x="86" y="66"/>
                    <a:pt x="86" y="66"/>
                    <a:pt x="86" y="66"/>
                  </a:cubicBezTo>
                  <a:cubicBezTo>
                    <a:pt x="86" y="5"/>
                    <a:pt x="86" y="5"/>
                    <a:pt x="86" y="5"/>
                  </a:cubicBezTo>
                  <a:cubicBezTo>
                    <a:pt x="86" y="4"/>
                    <a:pt x="86" y="4"/>
                    <a:pt x="86" y="4"/>
                  </a:cubicBezTo>
                  <a:cubicBezTo>
                    <a:pt x="85" y="4"/>
                    <a:pt x="85" y="4"/>
                    <a:pt x="85" y="4"/>
                  </a:cubicBezTo>
                  <a:cubicBezTo>
                    <a:pt x="66" y="15"/>
                    <a:pt x="66" y="15"/>
                    <a:pt x="66" y="15"/>
                  </a:cubicBezTo>
                  <a:cubicBezTo>
                    <a:pt x="66" y="5"/>
                    <a:pt x="66" y="5"/>
                    <a:pt x="66" y="5"/>
                  </a:cubicBezTo>
                  <a:cubicBezTo>
                    <a:pt x="66" y="5"/>
                    <a:pt x="65" y="5"/>
                    <a:pt x="65" y="5"/>
                  </a:cubicBezTo>
                  <a:cubicBezTo>
                    <a:pt x="65" y="5"/>
                    <a:pt x="65" y="5"/>
                    <a:pt x="64" y="5"/>
                  </a:cubicBezTo>
                  <a:cubicBezTo>
                    <a:pt x="45" y="16"/>
                    <a:pt x="45" y="16"/>
                    <a:pt x="45" y="16"/>
                  </a:cubicBezTo>
                  <a:cubicBezTo>
                    <a:pt x="45" y="6"/>
                    <a:pt x="45" y="6"/>
                    <a:pt x="45" y="6"/>
                  </a:cubicBezTo>
                  <a:cubicBezTo>
                    <a:pt x="45" y="6"/>
                    <a:pt x="44" y="5"/>
                    <a:pt x="44" y="5"/>
                  </a:cubicBezTo>
                  <a:cubicBezTo>
                    <a:pt x="44" y="5"/>
                    <a:pt x="44" y="5"/>
                    <a:pt x="43" y="5"/>
                  </a:cubicBezTo>
                  <a:cubicBezTo>
                    <a:pt x="23" y="17"/>
                    <a:pt x="23" y="17"/>
                    <a:pt x="23" y="17"/>
                  </a:cubicBezTo>
                  <a:cubicBezTo>
                    <a:pt x="23" y="1"/>
                    <a:pt x="23" y="1"/>
                    <a:pt x="23" y="1"/>
                  </a:cubicBezTo>
                  <a:cubicBezTo>
                    <a:pt x="23" y="0"/>
                    <a:pt x="23" y="0"/>
                    <a:pt x="22" y="0"/>
                  </a:cubicBezTo>
                  <a:cubicBezTo>
                    <a:pt x="5" y="0"/>
                    <a:pt x="5" y="0"/>
                    <a:pt x="5" y="0"/>
                  </a:cubicBezTo>
                  <a:cubicBezTo>
                    <a:pt x="5" y="0"/>
                    <a:pt x="4" y="0"/>
                    <a:pt x="4" y="1"/>
                  </a:cubicBezTo>
                  <a:cubicBezTo>
                    <a:pt x="4" y="66"/>
                    <a:pt x="4" y="66"/>
                    <a:pt x="4" y="66"/>
                  </a:cubicBezTo>
                  <a:cubicBezTo>
                    <a:pt x="0" y="66"/>
                    <a:pt x="0" y="66"/>
                    <a:pt x="0" y="66"/>
                  </a:cubicBezTo>
                  <a:cubicBezTo>
                    <a:pt x="0" y="66"/>
                    <a:pt x="0" y="66"/>
                    <a:pt x="0" y="67"/>
                  </a:cubicBezTo>
                  <a:cubicBezTo>
                    <a:pt x="0" y="77"/>
                    <a:pt x="0" y="77"/>
                    <a:pt x="0" y="77"/>
                  </a:cubicBezTo>
                  <a:cubicBezTo>
                    <a:pt x="0" y="78"/>
                    <a:pt x="0" y="78"/>
                    <a:pt x="0" y="78"/>
                  </a:cubicBezTo>
                  <a:cubicBezTo>
                    <a:pt x="89" y="78"/>
                    <a:pt x="89" y="78"/>
                    <a:pt x="89" y="78"/>
                  </a:cubicBezTo>
                  <a:cubicBezTo>
                    <a:pt x="90" y="78"/>
                    <a:pt x="90" y="78"/>
                    <a:pt x="90" y="77"/>
                  </a:cubicBezTo>
                  <a:cubicBezTo>
                    <a:pt x="90" y="67"/>
                    <a:pt x="90" y="67"/>
                    <a:pt x="90" y="67"/>
                  </a:cubicBezTo>
                  <a:cubicBezTo>
                    <a:pt x="90" y="66"/>
                    <a:pt x="90" y="66"/>
                    <a:pt x="89" y="66"/>
                  </a:cubicBezTo>
                  <a:close/>
                  <a:moveTo>
                    <a:pt x="64" y="56"/>
                  </a:moveTo>
                  <a:cubicBezTo>
                    <a:pt x="28" y="56"/>
                    <a:pt x="28" y="56"/>
                    <a:pt x="28" y="56"/>
                  </a:cubicBezTo>
                  <a:cubicBezTo>
                    <a:pt x="27" y="56"/>
                    <a:pt x="27" y="55"/>
                    <a:pt x="27" y="54"/>
                  </a:cubicBezTo>
                  <a:cubicBezTo>
                    <a:pt x="27" y="53"/>
                    <a:pt x="27" y="52"/>
                    <a:pt x="28" y="52"/>
                  </a:cubicBezTo>
                  <a:cubicBezTo>
                    <a:pt x="64" y="52"/>
                    <a:pt x="64" y="52"/>
                    <a:pt x="64" y="52"/>
                  </a:cubicBezTo>
                  <a:cubicBezTo>
                    <a:pt x="65" y="52"/>
                    <a:pt x="66" y="53"/>
                    <a:pt x="66" y="54"/>
                  </a:cubicBezTo>
                  <a:cubicBezTo>
                    <a:pt x="66" y="55"/>
                    <a:pt x="65" y="56"/>
                    <a:pt x="64" y="56"/>
                  </a:cubicBezTo>
                  <a:close/>
                  <a:moveTo>
                    <a:pt x="66" y="45"/>
                  </a:moveTo>
                  <a:cubicBezTo>
                    <a:pt x="66" y="46"/>
                    <a:pt x="65" y="47"/>
                    <a:pt x="64" y="47"/>
                  </a:cubicBezTo>
                  <a:cubicBezTo>
                    <a:pt x="28" y="47"/>
                    <a:pt x="28" y="47"/>
                    <a:pt x="28" y="47"/>
                  </a:cubicBezTo>
                  <a:cubicBezTo>
                    <a:pt x="27" y="47"/>
                    <a:pt x="27" y="46"/>
                    <a:pt x="27" y="45"/>
                  </a:cubicBezTo>
                  <a:cubicBezTo>
                    <a:pt x="27" y="45"/>
                    <a:pt x="27" y="45"/>
                    <a:pt x="27" y="45"/>
                  </a:cubicBezTo>
                  <a:cubicBezTo>
                    <a:pt x="27" y="44"/>
                    <a:pt x="27" y="43"/>
                    <a:pt x="28" y="43"/>
                  </a:cubicBezTo>
                  <a:cubicBezTo>
                    <a:pt x="64" y="43"/>
                    <a:pt x="64" y="43"/>
                    <a:pt x="64" y="43"/>
                  </a:cubicBezTo>
                  <a:cubicBezTo>
                    <a:pt x="65" y="43"/>
                    <a:pt x="66" y="44"/>
                    <a:pt x="66" y="45"/>
                  </a:cubicBezTo>
                  <a:close/>
                  <a:moveTo>
                    <a:pt x="64" y="37"/>
                  </a:moveTo>
                  <a:cubicBezTo>
                    <a:pt x="28" y="37"/>
                    <a:pt x="28" y="37"/>
                    <a:pt x="28" y="37"/>
                  </a:cubicBezTo>
                  <a:cubicBezTo>
                    <a:pt x="27" y="37"/>
                    <a:pt x="27" y="36"/>
                    <a:pt x="27" y="35"/>
                  </a:cubicBezTo>
                  <a:cubicBezTo>
                    <a:pt x="27" y="34"/>
                    <a:pt x="27" y="33"/>
                    <a:pt x="28" y="33"/>
                  </a:cubicBezTo>
                  <a:cubicBezTo>
                    <a:pt x="64" y="33"/>
                    <a:pt x="64" y="33"/>
                    <a:pt x="64" y="33"/>
                  </a:cubicBezTo>
                  <a:cubicBezTo>
                    <a:pt x="65" y="33"/>
                    <a:pt x="66" y="34"/>
                    <a:pt x="66" y="35"/>
                  </a:cubicBezTo>
                  <a:cubicBezTo>
                    <a:pt x="66" y="36"/>
                    <a:pt x="65" y="37"/>
                    <a:pt x="6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370" name="Freeform 15">
              <a:extLst>
                <a:ext uri="{FF2B5EF4-FFF2-40B4-BE49-F238E27FC236}">
                  <a16:creationId xmlns:a16="http://schemas.microsoft.com/office/drawing/2014/main" id="{349AE417-748D-4E64-B420-9B6BC648613A}"/>
                </a:ext>
              </a:extLst>
            </p:cNvPr>
            <p:cNvSpPr>
              <a:spLocks/>
            </p:cNvSpPr>
            <p:nvPr/>
          </p:nvSpPr>
          <p:spPr bwMode="auto">
            <a:xfrm>
              <a:off x="1859402" y="6684592"/>
              <a:ext cx="102864" cy="44724"/>
            </a:xfrm>
            <a:custGeom>
              <a:avLst/>
              <a:gdLst>
                <a:gd name="T0" fmla="*/ 0 w 20"/>
                <a:gd name="T1" fmla="*/ 8 h 8"/>
                <a:gd name="T2" fmla="*/ 19 w 20"/>
                <a:gd name="T3" fmla="*/ 8 h 8"/>
                <a:gd name="T4" fmla="*/ 20 w 20"/>
                <a:gd name="T5" fmla="*/ 7 h 8"/>
                <a:gd name="T6" fmla="*/ 20 w 20"/>
                <a:gd name="T7" fmla="*/ 1 h 8"/>
                <a:gd name="T8" fmla="*/ 19 w 20"/>
                <a:gd name="T9" fmla="*/ 0 h 8"/>
                <a:gd name="T10" fmla="*/ 0 w 20"/>
                <a:gd name="T11" fmla="*/ 0 h 8"/>
                <a:gd name="T12" fmla="*/ 0 w 20"/>
                <a:gd name="T13" fmla="*/ 1 h 8"/>
                <a:gd name="T14" fmla="*/ 0 w 20"/>
                <a:gd name="T15" fmla="*/ 7 h 8"/>
                <a:gd name="T16" fmla="*/ 0 w 20"/>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8">
                  <a:moveTo>
                    <a:pt x="0" y="8"/>
                  </a:moveTo>
                  <a:cubicBezTo>
                    <a:pt x="19" y="8"/>
                    <a:pt x="19" y="8"/>
                    <a:pt x="19" y="8"/>
                  </a:cubicBezTo>
                  <a:cubicBezTo>
                    <a:pt x="19" y="8"/>
                    <a:pt x="20" y="7"/>
                    <a:pt x="20" y="7"/>
                  </a:cubicBezTo>
                  <a:cubicBezTo>
                    <a:pt x="20" y="1"/>
                    <a:pt x="20" y="1"/>
                    <a:pt x="20" y="1"/>
                  </a:cubicBezTo>
                  <a:cubicBezTo>
                    <a:pt x="20" y="1"/>
                    <a:pt x="19" y="0"/>
                    <a:pt x="19" y="0"/>
                  </a:cubicBezTo>
                  <a:cubicBezTo>
                    <a:pt x="0" y="0"/>
                    <a:pt x="0" y="0"/>
                    <a:pt x="0" y="0"/>
                  </a:cubicBezTo>
                  <a:cubicBezTo>
                    <a:pt x="0" y="0"/>
                    <a:pt x="0" y="1"/>
                    <a:pt x="0" y="1"/>
                  </a:cubicBezTo>
                  <a:cubicBezTo>
                    <a:pt x="0" y="7"/>
                    <a:pt x="0" y="7"/>
                    <a:pt x="0" y="7"/>
                  </a:cubicBezTo>
                  <a:cubicBezTo>
                    <a:pt x="0" y="7"/>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30" name="グループ化 29">
            <a:extLst>
              <a:ext uri="{FF2B5EF4-FFF2-40B4-BE49-F238E27FC236}">
                <a16:creationId xmlns:a16="http://schemas.microsoft.com/office/drawing/2014/main" id="{381305EF-F362-483F-8FFE-8DB02100102B}"/>
              </a:ext>
            </a:extLst>
          </p:cNvPr>
          <p:cNvGrpSpPr/>
          <p:nvPr/>
        </p:nvGrpSpPr>
        <p:grpSpPr>
          <a:xfrm>
            <a:off x="8963413" y="3257303"/>
            <a:ext cx="1228144" cy="850255"/>
            <a:chOff x="8779697" y="3514426"/>
            <a:chExt cx="1228144" cy="850255"/>
          </a:xfrm>
          <a:solidFill>
            <a:srgbClr val="009C89"/>
          </a:solidFill>
        </p:grpSpPr>
        <p:sp>
          <p:nvSpPr>
            <p:cNvPr id="505" name="Freeform 7">
              <a:extLst>
                <a:ext uri="{FF2B5EF4-FFF2-40B4-BE49-F238E27FC236}">
                  <a16:creationId xmlns:a16="http://schemas.microsoft.com/office/drawing/2014/main" id="{3881A1F2-184C-40A1-A5F8-09B7E4BA569B}"/>
                </a:ext>
              </a:extLst>
            </p:cNvPr>
            <p:cNvSpPr>
              <a:spLocks noEditPoints="1"/>
            </p:cNvSpPr>
            <p:nvPr/>
          </p:nvSpPr>
          <p:spPr bwMode="auto">
            <a:xfrm>
              <a:off x="8779697" y="3514426"/>
              <a:ext cx="1228144" cy="850255"/>
            </a:xfrm>
            <a:custGeom>
              <a:avLst/>
              <a:gdLst>
                <a:gd name="T0" fmla="*/ 604 w 620"/>
                <a:gd name="T1" fmla="*/ 344 h 414"/>
                <a:gd name="T2" fmla="*/ 620 w 620"/>
                <a:gd name="T3" fmla="*/ 125 h 414"/>
                <a:gd name="T4" fmla="*/ 604 w 620"/>
                <a:gd name="T5" fmla="*/ 108 h 414"/>
                <a:gd name="T6" fmla="*/ 501 w 620"/>
                <a:gd name="T7" fmla="*/ 82 h 414"/>
                <a:gd name="T8" fmla="*/ 416 w 620"/>
                <a:gd name="T9" fmla="*/ 27 h 414"/>
                <a:gd name="T10" fmla="*/ 162 w 620"/>
                <a:gd name="T11" fmla="*/ 12 h 414"/>
                <a:gd name="T12" fmla="*/ 17 w 620"/>
                <a:gd name="T13" fmla="*/ 103 h 414"/>
                <a:gd name="T14" fmla="*/ 0 w 620"/>
                <a:gd name="T15" fmla="*/ 119 h 414"/>
                <a:gd name="T16" fmla="*/ 16 w 620"/>
                <a:gd name="T17" fmla="*/ 352 h 414"/>
                <a:gd name="T18" fmla="*/ 16 w 620"/>
                <a:gd name="T19" fmla="*/ 385 h 414"/>
                <a:gd name="T20" fmla="*/ 501 w 620"/>
                <a:gd name="T21" fmla="*/ 414 h 414"/>
                <a:gd name="T22" fmla="*/ 604 w 620"/>
                <a:gd name="T23" fmla="*/ 377 h 414"/>
                <a:gd name="T24" fmla="*/ 620 w 620"/>
                <a:gd name="T25" fmla="*/ 360 h 414"/>
                <a:gd name="T26" fmla="*/ 243 w 620"/>
                <a:gd name="T27" fmla="*/ 19 h 414"/>
                <a:gd name="T28" fmla="*/ 243 w 620"/>
                <a:gd name="T29" fmla="*/ 89 h 414"/>
                <a:gd name="T30" fmla="*/ 243 w 620"/>
                <a:gd name="T31" fmla="*/ 19 h 414"/>
                <a:gd name="T32" fmla="*/ 229 w 620"/>
                <a:gd name="T33" fmla="*/ 132 h 414"/>
                <a:gd name="T34" fmla="*/ 155 w 620"/>
                <a:gd name="T35" fmla="*/ 172 h 414"/>
                <a:gd name="T36" fmla="*/ 128 w 620"/>
                <a:gd name="T37" fmla="*/ 316 h 414"/>
                <a:gd name="T38" fmla="*/ 59 w 620"/>
                <a:gd name="T39" fmla="*/ 276 h 414"/>
                <a:gd name="T40" fmla="*/ 128 w 620"/>
                <a:gd name="T41" fmla="*/ 316 h 414"/>
                <a:gd name="T42" fmla="*/ 59 w 620"/>
                <a:gd name="T43" fmla="*/ 244 h 414"/>
                <a:gd name="T44" fmla="*/ 128 w 620"/>
                <a:gd name="T45" fmla="*/ 207 h 414"/>
                <a:gd name="T46" fmla="*/ 128 w 620"/>
                <a:gd name="T47" fmla="*/ 173 h 414"/>
                <a:gd name="T48" fmla="*/ 59 w 620"/>
                <a:gd name="T49" fmla="*/ 137 h 414"/>
                <a:gd name="T50" fmla="*/ 128 w 620"/>
                <a:gd name="T51" fmla="*/ 173 h 414"/>
                <a:gd name="T52" fmla="*/ 229 w 620"/>
                <a:gd name="T53" fmla="*/ 206 h 414"/>
                <a:gd name="T54" fmla="*/ 155 w 620"/>
                <a:gd name="T55" fmla="*/ 245 h 414"/>
                <a:gd name="T56" fmla="*/ 243 w 620"/>
                <a:gd name="T57" fmla="*/ 360 h 414"/>
                <a:gd name="T58" fmla="*/ 205 w 620"/>
                <a:gd name="T59" fmla="*/ 287 h 414"/>
                <a:gd name="T60" fmla="*/ 243 w 620"/>
                <a:gd name="T61" fmla="*/ 360 h 414"/>
                <a:gd name="T62" fmla="*/ 252 w 620"/>
                <a:gd name="T63" fmla="*/ 361 h 414"/>
                <a:gd name="T64" fmla="*/ 292 w 620"/>
                <a:gd name="T65" fmla="*/ 289 h 414"/>
                <a:gd name="T66" fmla="*/ 321 w 620"/>
                <a:gd name="T67" fmla="*/ 282 h 414"/>
                <a:gd name="T68" fmla="*/ 179 w 620"/>
                <a:gd name="T69" fmla="*/ 263 h 414"/>
                <a:gd name="T70" fmla="*/ 321 w 620"/>
                <a:gd name="T71" fmla="*/ 282 h 414"/>
                <a:gd name="T72" fmla="*/ 258 w 620"/>
                <a:gd name="T73" fmla="*/ 246 h 414"/>
                <a:gd name="T74" fmla="*/ 338 w 620"/>
                <a:gd name="T75" fmla="*/ 206 h 414"/>
                <a:gd name="T76" fmla="*/ 338 w 620"/>
                <a:gd name="T77" fmla="*/ 169 h 414"/>
                <a:gd name="T78" fmla="*/ 258 w 620"/>
                <a:gd name="T79" fmla="*/ 131 h 414"/>
                <a:gd name="T80" fmla="*/ 338 w 620"/>
                <a:gd name="T81" fmla="*/ 169 h 414"/>
                <a:gd name="T82" fmla="*/ 368 w 620"/>
                <a:gd name="T83" fmla="*/ 324 h 414"/>
                <a:gd name="T84" fmla="*/ 454 w 620"/>
                <a:gd name="T85" fmla="*/ 285 h 414"/>
                <a:gd name="T86" fmla="*/ 454 w 620"/>
                <a:gd name="T87" fmla="*/ 248 h 414"/>
                <a:gd name="T88" fmla="*/ 368 w 620"/>
                <a:gd name="T89" fmla="*/ 206 h 414"/>
                <a:gd name="T90" fmla="*/ 454 w 620"/>
                <a:gd name="T91" fmla="*/ 248 h 414"/>
                <a:gd name="T92" fmla="*/ 368 w 620"/>
                <a:gd name="T93" fmla="*/ 169 h 414"/>
                <a:gd name="T94" fmla="*/ 454 w 620"/>
                <a:gd name="T95" fmla="*/ 12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0" h="414">
                  <a:moveTo>
                    <a:pt x="604" y="344"/>
                  </a:moveTo>
                  <a:cubicBezTo>
                    <a:pt x="604" y="344"/>
                    <a:pt x="604" y="344"/>
                    <a:pt x="604" y="344"/>
                  </a:cubicBezTo>
                  <a:cubicBezTo>
                    <a:pt x="604" y="141"/>
                    <a:pt x="604" y="141"/>
                    <a:pt x="604" y="141"/>
                  </a:cubicBezTo>
                  <a:cubicBezTo>
                    <a:pt x="613" y="141"/>
                    <a:pt x="620" y="134"/>
                    <a:pt x="620" y="125"/>
                  </a:cubicBezTo>
                  <a:cubicBezTo>
                    <a:pt x="620" y="116"/>
                    <a:pt x="613" y="109"/>
                    <a:pt x="604" y="109"/>
                  </a:cubicBezTo>
                  <a:cubicBezTo>
                    <a:pt x="604" y="108"/>
                    <a:pt x="604" y="108"/>
                    <a:pt x="604" y="108"/>
                  </a:cubicBezTo>
                  <a:cubicBezTo>
                    <a:pt x="501" y="82"/>
                    <a:pt x="501" y="82"/>
                    <a:pt x="501" y="82"/>
                  </a:cubicBezTo>
                  <a:cubicBezTo>
                    <a:pt x="501" y="82"/>
                    <a:pt x="501" y="82"/>
                    <a:pt x="501" y="82"/>
                  </a:cubicBezTo>
                  <a:cubicBezTo>
                    <a:pt x="416" y="86"/>
                    <a:pt x="416" y="86"/>
                    <a:pt x="416" y="86"/>
                  </a:cubicBezTo>
                  <a:cubicBezTo>
                    <a:pt x="416" y="27"/>
                    <a:pt x="416" y="27"/>
                    <a:pt x="416" y="27"/>
                  </a:cubicBezTo>
                  <a:cubicBezTo>
                    <a:pt x="329" y="0"/>
                    <a:pt x="329" y="0"/>
                    <a:pt x="329" y="0"/>
                  </a:cubicBezTo>
                  <a:cubicBezTo>
                    <a:pt x="162" y="12"/>
                    <a:pt x="162" y="12"/>
                    <a:pt x="162" y="12"/>
                  </a:cubicBezTo>
                  <a:cubicBezTo>
                    <a:pt x="162" y="97"/>
                    <a:pt x="162" y="97"/>
                    <a:pt x="162" y="97"/>
                  </a:cubicBezTo>
                  <a:cubicBezTo>
                    <a:pt x="17" y="103"/>
                    <a:pt x="17" y="103"/>
                    <a:pt x="17" y="103"/>
                  </a:cubicBezTo>
                  <a:cubicBezTo>
                    <a:pt x="17" y="103"/>
                    <a:pt x="17" y="103"/>
                    <a:pt x="16" y="103"/>
                  </a:cubicBezTo>
                  <a:cubicBezTo>
                    <a:pt x="7" y="103"/>
                    <a:pt x="0" y="110"/>
                    <a:pt x="0" y="119"/>
                  </a:cubicBezTo>
                  <a:cubicBezTo>
                    <a:pt x="0" y="128"/>
                    <a:pt x="7" y="135"/>
                    <a:pt x="16" y="135"/>
                  </a:cubicBezTo>
                  <a:cubicBezTo>
                    <a:pt x="16" y="352"/>
                    <a:pt x="16" y="352"/>
                    <a:pt x="16" y="352"/>
                  </a:cubicBezTo>
                  <a:cubicBezTo>
                    <a:pt x="7" y="352"/>
                    <a:pt x="0" y="359"/>
                    <a:pt x="0" y="368"/>
                  </a:cubicBezTo>
                  <a:cubicBezTo>
                    <a:pt x="0" y="377"/>
                    <a:pt x="7" y="385"/>
                    <a:pt x="16" y="385"/>
                  </a:cubicBezTo>
                  <a:cubicBezTo>
                    <a:pt x="16" y="385"/>
                    <a:pt x="17" y="385"/>
                    <a:pt x="17" y="385"/>
                  </a:cubicBezTo>
                  <a:cubicBezTo>
                    <a:pt x="501" y="414"/>
                    <a:pt x="501" y="414"/>
                    <a:pt x="501" y="414"/>
                  </a:cubicBezTo>
                  <a:cubicBezTo>
                    <a:pt x="501" y="414"/>
                    <a:pt x="501" y="414"/>
                    <a:pt x="501" y="414"/>
                  </a:cubicBezTo>
                  <a:cubicBezTo>
                    <a:pt x="604" y="377"/>
                    <a:pt x="604" y="377"/>
                    <a:pt x="604" y="377"/>
                  </a:cubicBezTo>
                  <a:cubicBezTo>
                    <a:pt x="604" y="377"/>
                    <a:pt x="604" y="377"/>
                    <a:pt x="604" y="377"/>
                  </a:cubicBezTo>
                  <a:cubicBezTo>
                    <a:pt x="613" y="377"/>
                    <a:pt x="620" y="369"/>
                    <a:pt x="620" y="360"/>
                  </a:cubicBezTo>
                  <a:cubicBezTo>
                    <a:pt x="620" y="351"/>
                    <a:pt x="613" y="344"/>
                    <a:pt x="604" y="344"/>
                  </a:cubicBezTo>
                  <a:close/>
                  <a:moveTo>
                    <a:pt x="243" y="19"/>
                  </a:moveTo>
                  <a:cubicBezTo>
                    <a:pt x="265" y="18"/>
                    <a:pt x="283" y="32"/>
                    <a:pt x="283" y="52"/>
                  </a:cubicBezTo>
                  <a:cubicBezTo>
                    <a:pt x="283" y="71"/>
                    <a:pt x="265" y="88"/>
                    <a:pt x="243" y="89"/>
                  </a:cubicBezTo>
                  <a:cubicBezTo>
                    <a:pt x="222" y="90"/>
                    <a:pt x="205" y="75"/>
                    <a:pt x="205" y="56"/>
                  </a:cubicBezTo>
                  <a:cubicBezTo>
                    <a:pt x="205" y="37"/>
                    <a:pt x="222" y="21"/>
                    <a:pt x="243" y="19"/>
                  </a:cubicBezTo>
                  <a:close/>
                  <a:moveTo>
                    <a:pt x="155" y="134"/>
                  </a:moveTo>
                  <a:cubicBezTo>
                    <a:pt x="229" y="132"/>
                    <a:pt x="229" y="132"/>
                    <a:pt x="229" y="132"/>
                  </a:cubicBezTo>
                  <a:cubicBezTo>
                    <a:pt x="229" y="171"/>
                    <a:pt x="229" y="171"/>
                    <a:pt x="229" y="171"/>
                  </a:cubicBezTo>
                  <a:cubicBezTo>
                    <a:pt x="155" y="172"/>
                    <a:pt x="155" y="172"/>
                    <a:pt x="155" y="172"/>
                  </a:cubicBezTo>
                  <a:lnTo>
                    <a:pt x="155" y="134"/>
                  </a:lnTo>
                  <a:close/>
                  <a:moveTo>
                    <a:pt x="128" y="316"/>
                  </a:moveTo>
                  <a:cubicBezTo>
                    <a:pt x="59" y="313"/>
                    <a:pt x="59" y="313"/>
                    <a:pt x="59" y="313"/>
                  </a:cubicBezTo>
                  <a:cubicBezTo>
                    <a:pt x="59" y="276"/>
                    <a:pt x="59" y="276"/>
                    <a:pt x="59" y="276"/>
                  </a:cubicBezTo>
                  <a:cubicBezTo>
                    <a:pt x="128" y="278"/>
                    <a:pt x="128" y="278"/>
                    <a:pt x="128" y="278"/>
                  </a:cubicBezTo>
                  <a:lnTo>
                    <a:pt x="128" y="316"/>
                  </a:lnTo>
                  <a:close/>
                  <a:moveTo>
                    <a:pt x="128" y="244"/>
                  </a:moveTo>
                  <a:cubicBezTo>
                    <a:pt x="59" y="244"/>
                    <a:pt x="59" y="244"/>
                    <a:pt x="59" y="244"/>
                  </a:cubicBezTo>
                  <a:cubicBezTo>
                    <a:pt x="59" y="207"/>
                    <a:pt x="59" y="207"/>
                    <a:pt x="59" y="207"/>
                  </a:cubicBezTo>
                  <a:cubicBezTo>
                    <a:pt x="128" y="207"/>
                    <a:pt x="128" y="207"/>
                    <a:pt x="128" y="207"/>
                  </a:cubicBezTo>
                  <a:lnTo>
                    <a:pt x="128" y="244"/>
                  </a:lnTo>
                  <a:close/>
                  <a:moveTo>
                    <a:pt x="128" y="173"/>
                  </a:moveTo>
                  <a:cubicBezTo>
                    <a:pt x="59" y="174"/>
                    <a:pt x="59" y="174"/>
                    <a:pt x="59" y="174"/>
                  </a:cubicBezTo>
                  <a:cubicBezTo>
                    <a:pt x="59" y="137"/>
                    <a:pt x="59" y="137"/>
                    <a:pt x="59" y="137"/>
                  </a:cubicBezTo>
                  <a:cubicBezTo>
                    <a:pt x="128" y="135"/>
                    <a:pt x="128" y="135"/>
                    <a:pt x="128" y="135"/>
                  </a:cubicBezTo>
                  <a:lnTo>
                    <a:pt x="128" y="173"/>
                  </a:lnTo>
                  <a:close/>
                  <a:moveTo>
                    <a:pt x="155" y="206"/>
                  </a:moveTo>
                  <a:cubicBezTo>
                    <a:pt x="229" y="206"/>
                    <a:pt x="229" y="206"/>
                    <a:pt x="229" y="206"/>
                  </a:cubicBezTo>
                  <a:cubicBezTo>
                    <a:pt x="229" y="245"/>
                    <a:pt x="229" y="245"/>
                    <a:pt x="229" y="245"/>
                  </a:cubicBezTo>
                  <a:cubicBezTo>
                    <a:pt x="155" y="245"/>
                    <a:pt x="155" y="245"/>
                    <a:pt x="155" y="245"/>
                  </a:cubicBezTo>
                  <a:lnTo>
                    <a:pt x="155" y="206"/>
                  </a:lnTo>
                  <a:close/>
                  <a:moveTo>
                    <a:pt x="243" y="360"/>
                  </a:moveTo>
                  <a:cubicBezTo>
                    <a:pt x="205" y="359"/>
                    <a:pt x="205" y="359"/>
                    <a:pt x="205" y="359"/>
                  </a:cubicBezTo>
                  <a:cubicBezTo>
                    <a:pt x="205" y="287"/>
                    <a:pt x="205" y="287"/>
                    <a:pt x="205" y="287"/>
                  </a:cubicBezTo>
                  <a:cubicBezTo>
                    <a:pt x="243" y="288"/>
                    <a:pt x="243" y="288"/>
                    <a:pt x="243" y="288"/>
                  </a:cubicBezTo>
                  <a:lnTo>
                    <a:pt x="243" y="360"/>
                  </a:lnTo>
                  <a:close/>
                  <a:moveTo>
                    <a:pt x="292" y="363"/>
                  </a:moveTo>
                  <a:cubicBezTo>
                    <a:pt x="252" y="361"/>
                    <a:pt x="252" y="361"/>
                    <a:pt x="252" y="361"/>
                  </a:cubicBezTo>
                  <a:cubicBezTo>
                    <a:pt x="252" y="288"/>
                    <a:pt x="252" y="288"/>
                    <a:pt x="252" y="288"/>
                  </a:cubicBezTo>
                  <a:cubicBezTo>
                    <a:pt x="292" y="289"/>
                    <a:pt x="292" y="289"/>
                    <a:pt x="292" y="289"/>
                  </a:cubicBezTo>
                  <a:lnTo>
                    <a:pt x="292" y="363"/>
                  </a:lnTo>
                  <a:close/>
                  <a:moveTo>
                    <a:pt x="321" y="282"/>
                  </a:moveTo>
                  <a:cubicBezTo>
                    <a:pt x="179" y="279"/>
                    <a:pt x="179" y="279"/>
                    <a:pt x="179" y="279"/>
                  </a:cubicBezTo>
                  <a:cubicBezTo>
                    <a:pt x="179" y="263"/>
                    <a:pt x="179" y="263"/>
                    <a:pt x="179" y="263"/>
                  </a:cubicBezTo>
                  <a:cubicBezTo>
                    <a:pt x="321" y="265"/>
                    <a:pt x="321" y="265"/>
                    <a:pt x="321" y="265"/>
                  </a:cubicBezTo>
                  <a:lnTo>
                    <a:pt x="321" y="282"/>
                  </a:lnTo>
                  <a:close/>
                  <a:moveTo>
                    <a:pt x="338" y="246"/>
                  </a:moveTo>
                  <a:cubicBezTo>
                    <a:pt x="258" y="246"/>
                    <a:pt x="258" y="246"/>
                    <a:pt x="258" y="246"/>
                  </a:cubicBezTo>
                  <a:cubicBezTo>
                    <a:pt x="258" y="206"/>
                    <a:pt x="258" y="206"/>
                    <a:pt x="258" y="206"/>
                  </a:cubicBezTo>
                  <a:cubicBezTo>
                    <a:pt x="338" y="206"/>
                    <a:pt x="338" y="206"/>
                    <a:pt x="338" y="206"/>
                  </a:cubicBezTo>
                  <a:lnTo>
                    <a:pt x="338" y="246"/>
                  </a:lnTo>
                  <a:close/>
                  <a:moveTo>
                    <a:pt x="338" y="169"/>
                  </a:moveTo>
                  <a:cubicBezTo>
                    <a:pt x="258" y="171"/>
                    <a:pt x="258" y="171"/>
                    <a:pt x="258" y="171"/>
                  </a:cubicBezTo>
                  <a:cubicBezTo>
                    <a:pt x="258" y="131"/>
                    <a:pt x="258" y="131"/>
                    <a:pt x="258" y="131"/>
                  </a:cubicBezTo>
                  <a:cubicBezTo>
                    <a:pt x="338" y="129"/>
                    <a:pt x="338" y="129"/>
                    <a:pt x="338" y="129"/>
                  </a:cubicBezTo>
                  <a:lnTo>
                    <a:pt x="338" y="169"/>
                  </a:lnTo>
                  <a:close/>
                  <a:moveTo>
                    <a:pt x="454" y="327"/>
                  </a:moveTo>
                  <a:cubicBezTo>
                    <a:pt x="368" y="324"/>
                    <a:pt x="368" y="324"/>
                    <a:pt x="368" y="324"/>
                  </a:cubicBezTo>
                  <a:cubicBezTo>
                    <a:pt x="368" y="283"/>
                    <a:pt x="368" y="283"/>
                    <a:pt x="368" y="283"/>
                  </a:cubicBezTo>
                  <a:cubicBezTo>
                    <a:pt x="454" y="285"/>
                    <a:pt x="454" y="285"/>
                    <a:pt x="454" y="285"/>
                  </a:cubicBezTo>
                  <a:lnTo>
                    <a:pt x="454" y="327"/>
                  </a:lnTo>
                  <a:close/>
                  <a:moveTo>
                    <a:pt x="454" y="248"/>
                  </a:moveTo>
                  <a:cubicBezTo>
                    <a:pt x="368" y="247"/>
                    <a:pt x="368" y="247"/>
                    <a:pt x="368" y="247"/>
                  </a:cubicBezTo>
                  <a:cubicBezTo>
                    <a:pt x="368" y="206"/>
                    <a:pt x="368" y="206"/>
                    <a:pt x="368" y="206"/>
                  </a:cubicBezTo>
                  <a:cubicBezTo>
                    <a:pt x="454" y="205"/>
                    <a:pt x="454" y="205"/>
                    <a:pt x="454" y="205"/>
                  </a:cubicBezTo>
                  <a:lnTo>
                    <a:pt x="454" y="248"/>
                  </a:lnTo>
                  <a:close/>
                  <a:moveTo>
                    <a:pt x="454" y="167"/>
                  </a:moveTo>
                  <a:cubicBezTo>
                    <a:pt x="368" y="169"/>
                    <a:pt x="368" y="169"/>
                    <a:pt x="368" y="169"/>
                  </a:cubicBezTo>
                  <a:cubicBezTo>
                    <a:pt x="368" y="128"/>
                    <a:pt x="368" y="128"/>
                    <a:pt x="368" y="128"/>
                  </a:cubicBezTo>
                  <a:cubicBezTo>
                    <a:pt x="454" y="125"/>
                    <a:pt x="454" y="125"/>
                    <a:pt x="454" y="125"/>
                  </a:cubicBezTo>
                  <a:lnTo>
                    <a:pt x="454" y="16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57" name="テキスト ボックス 656">
              <a:extLst>
                <a:ext uri="{FF2B5EF4-FFF2-40B4-BE49-F238E27FC236}">
                  <a16:creationId xmlns:a16="http://schemas.microsoft.com/office/drawing/2014/main" id="{CEC663F7-5F96-4005-87AA-A6EA4B7340B1}"/>
                </a:ext>
              </a:extLst>
            </p:cNvPr>
            <p:cNvSpPr txBox="1"/>
            <p:nvPr/>
          </p:nvSpPr>
          <p:spPr>
            <a:xfrm>
              <a:off x="8966886" y="3895941"/>
              <a:ext cx="583321" cy="144000"/>
            </a:xfrm>
            <a:prstGeom prst="rect">
              <a:avLst/>
            </a:prstGeom>
            <a:grpFill/>
          </p:spPr>
          <p:txBody>
            <a:bodyPr wrap="square" lIns="0" tIns="0" rIns="0" bIns="0" rtlCol="0" anchor="ctr" anchorCtr="0">
              <a:spAutoFit/>
            </a:bodyPr>
            <a:lstStyle/>
            <a:p>
              <a:pPr lvl="0" algn="ctr">
                <a:defRPr/>
              </a:pPr>
              <a:r>
                <a:rPr lang="en-US" altLang="ja-JP" sz="1200" b="1" dirty="0">
                  <a:solidFill>
                    <a:schemeClr val="bg1"/>
                  </a:solidFill>
                </a:rPr>
                <a:t>School</a:t>
              </a:r>
            </a:p>
          </p:txBody>
        </p:sp>
      </p:grpSp>
      <p:pic>
        <p:nvPicPr>
          <p:cNvPr id="620" name="グラフィックス 1633">
            <a:extLst>
              <a:ext uri="{FF2B5EF4-FFF2-40B4-BE49-F238E27FC236}">
                <a16:creationId xmlns:a16="http://schemas.microsoft.com/office/drawing/2014/main" id="{84EE46AC-893B-4C3C-AEC4-A5549604AE0D}"/>
              </a:ext>
            </a:extLst>
          </p:cNvPr>
          <p:cNvPicPr>
            <a:picLocks noChangeAspect="1"/>
          </p:cNvPicPr>
          <p:nvPr/>
        </p:nvPicPr>
        <p:blipFill>
          <a:blip r:embed="rId2">
            <a:extLst>
              <a:ext uri="{96DAC541-7B7A-43D3-8B79-37D633B846F1}">
                <asvg:svgBlip xmlns="" xmlns:asvg="http://schemas.microsoft.com/office/drawing/2016/SVG/main" r:embed="rId9"/>
              </a:ext>
            </a:extLst>
          </a:blip>
          <a:stretch>
            <a:fillRect/>
          </a:stretch>
        </p:blipFill>
        <p:spPr>
          <a:xfrm>
            <a:off x="4968763" y="2121049"/>
            <a:ext cx="350827" cy="219266"/>
          </a:xfrm>
          <a:prstGeom prst="rect">
            <a:avLst/>
          </a:prstGeom>
        </p:spPr>
      </p:pic>
      <p:pic>
        <p:nvPicPr>
          <p:cNvPr id="622" name="グラフィックス 688">
            <a:extLst>
              <a:ext uri="{FF2B5EF4-FFF2-40B4-BE49-F238E27FC236}">
                <a16:creationId xmlns:a16="http://schemas.microsoft.com/office/drawing/2014/main" id="{8CDAAAC0-93CB-4CEE-AFE6-AE15DA72F354}"/>
              </a:ext>
            </a:extLst>
          </p:cNvPr>
          <p:cNvPicPr>
            <a:picLocks noChangeAspect="1"/>
          </p:cNvPicPr>
          <p:nvPr/>
        </p:nvPicPr>
        <p:blipFill>
          <a:blip r:embed="rId10">
            <a:extLst>
              <a:ext uri="{96DAC541-7B7A-43D3-8B79-37D633B846F1}">
                <asvg:svgBlip xmlns="" xmlns:asvg="http://schemas.microsoft.com/office/drawing/2016/SVG/main" r:embed="rId5"/>
              </a:ext>
            </a:extLst>
          </a:blip>
          <a:stretch>
            <a:fillRect/>
          </a:stretch>
        </p:blipFill>
        <p:spPr>
          <a:xfrm flipH="1">
            <a:off x="9733900" y="1188582"/>
            <a:ext cx="366707" cy="366705"/>
          </a:xfrm>
          <a:prstGeom prst="rect">
            <a:avLst/>
          </a:prstGeom>
        </p:spPr>
      </p:pic>
      <p:grpSp>
        <p:nvGrpSpPr>
          <p:cNvPr id="509" name="グループ化 508">
            <a:extLst>
              <a:ext uri="{FF2B5EF4-FFF2-40B4-BE49-F238E27FC236}">
                <a16:creationId xmlns:a16="http://schemas.microsoft.com/office/drawing/2014/main" id="{1584CEAC-CAC4-4E0A-B3A4-6576453FB57C}"/>
              </a:ext>
            </a:extLst>
          </p:cNvPr>
          <p:cNvGrpSpPr/>
          <p:nvPr/>
        </p:nvGrpSpPr>
        <p:grpSpPr>
          <a:xfrm>
            <a:off x="2011134" y="5405751"/>
            <a:ext cx="1817290" cy="1209321"/>
            <a:chOff x="5340217" y="6023553"/>
            <a:chExt cx="1817290" cy="1209321"/>
          </a:xfrm>
        </p:grpSpPr>
        <p:sp>
          <p:nvSpPr>
            <p:cNvPr id="660" name="テキスト ボックス 659">
              <a:extLst>
                <a:ext uri="{FF2B5EF4-FFF2-40B4-BE49-F238E27FC236}">
                  <a16:creationId xmlns:a16="http://schemas.microsoft.com/office/drawing/2014/main" id="{8228A0C9-8D46-4D5B-8390-3FB5A74C4458}"/>
                </a:ext>
              </a:extLst>
            </p:cNvPr>
            <p:cNvSpPr txBox="1"/>
            <p:nvPr/>
          </p:nvSpPr>
          <p:spPr>
            <a:xfrm>
              <a:off x="5340217" y="6845076"/>
              <a:ext cx="1817290"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カーボンニュートラルな</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熱・燃料</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の活用</a:t>
              </a:r>
            </a:p>
          </p:txBody>
        </p:sp>
        <p:grpSp>
          <p:nvGrpSpPr>
            <p:cNvPr id="661" name="グループ化 660">
              <a:extLst>
                <a:ext uri="{FF2B5EF4-FFF2-40B4-BE49-F238E27FC236}">
                  <a16:creationId xmlns:a16="http://schemas.microsoft.com/office/drawing/2014/main" id="{D5517701-8664-416E-8348-74FFD657CB85}"/>
                </a:ext>
              </a:extLst>
            </p:cNvPr>
            <p:cNvGrpSpPr/>
            <p:nvPr/>
          </p:nvGrpSpPr>
          <p:grpSpPr>
            <a:xfrm>
              <a:off x="5628030" y="6023553"/>
              <a:ext cx="1114068" cy="792050"/>
              <a:chOff x="5994909" y="6037639"/>
              <a:chExt cx="912216" cy="648543"/>
            </a:xfrm>
          </p:grpSpPr>
          <p:grpSp>
            <p:nvGrpSpPr>
              <p:cNvPr id="662" name="グループ化 661">
                <a:extLst>
                  <a:ext uri="{FF2B5EF4-FFF2-40B4-BE49-F238E27FC236}">
                    <a16:creationId xmlns:a16="http://schemas.microsoft.com/office/drawing/2014/main" id="{D2A491BA-D539-4DE3-8FC3-74407F151B41}"/>
                  </a:ext>
                </a:extLst>
              </p:cNvPr>
              <p:cNvGrpSpPr/>
              <p:nvPr/>
            </p:nvGrpSpPr>
            <p:grpSpPr>
              <a:xfrm rot="691120">
                <a:off x="6232837" y="6221057"/>
                <a:ext cx="479919" cy="446241"/>
                <a:chOff x="1063323" y="6143437"/>
                <a:chExt cx="764772" cy="711104"/>
              </a:xfrm>
              <a:solidFill>
                <a:schemeClr val="accent2">
                  <a:lumMod val="60000"/>
                  <a:lumOff val="40000"/>
                </a:schemeClr>
              </a:solidFill>
            </p:grpSpPr>
            <p:sp>
              <p:nvSpPr>
                <p:cNvPr id="674" name="Freeform 5">
                  <a:extLst>
                    <a:ext uri="{FF2B5EF4-FFF2-40B4-BE49-F238E27FC236}">
                      <a16:creationId xmlns:a16="http://schemas.microsoft.com/office/drawing/2014/main" id="{60F2FB91-7BC6-455E-989E-3F129600F9E1}"/>
                    </a:ext>
                  </a:extLst>
                </p:cNvPr>
                <p:cNvSpPr>
                  <a:spLocks/>
                </p:cNvSpPr>
                <p:nvPr/>
              </p:nvSpPr>
              <p:spPr bwMode="auto">
                <a:xfrm>
                  <a:off x="1175132" y="6143437"/>
                  <a:ext cx="527738" cy="205728"/>
                </a:xfrm>
                <a:custGeom>
                  <a:avLst/>
                  <a:gdLst>
                    <a:gd name="T0" fmla="*/ 82 w 101"/>
                    <a:gd name="T1" fmla="*/ 28 h 39"/>
                    <a:gd name="T2" fmla="*/ 101 w 101"/>
                    <a:gd name="T3" fmla="*/ 27 h 39"/>
                    <a:gd name="T4" fmla="*/ 100 w 101"/>
                    <a:gd name="T5" fmla="*/ 8 h 39"/>
                    <a:gd name="T6" fmla="*/ 91 w 101"/>
                    <a:gd name="T7" fmla="*/ 0 h 39"/>
                    <a:gd name="T8" fmla="*/ 92 w 101"/>
                    <a:gd name="T9" fmla="*/ 14 h 39"/>
                    <a:gd name="T10" fmla="*/ 56 w 101"/>
                    <a:gd name="T11" fmla="*/ 3 h 39"/>
                    <a:gd name="T12" fmla="*/ 1 w 101"/>
                    <a:gd name="T13" fmla="*/ 33 h 39"/>
                    <a:gd name="T14" fmla="*/ 2 w 101"/>
                    <a:gd name="T15" fmla="*/ 38 h 39"/>
                    <a:gd name="T16" fmla="*/ 4 w 101"/>
                    <a:gd name="T17" fmla="*/ 39 h 39"/>
                    <a:gd name="T18" fmla="*/ 8 w 101"/>
                    <a:gd name="T19" fmla="*/ 37 h 39"/>
                    <a:gd name="T20" fmla="*/ 56 w 101"/>
                    <a:gd name="T21" fmla="*/ 11 h 39"/>
                    <a:gd name="T22" fmla="*/ 86 w 101"/>
                    <a:gd name="T23" fmla="*/ 20 h 39"/>
                    <a:gd name="T24" fmla="*/ 73 w 101"/>
                    <a:gd name="T25" fmla="*/ 20 h 39"/>
                    <a:gd name="T26" fmla="*/ 82 w 101"/>
                    <a:gd name="T27"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39">
                      <a:moveTo>
                        <a:pt x="82" y="28"/>
                      </a:moveTo>
                      <a:cubicBezTo>
                        <a:pt x="101" y="27"/>
                        <a:pt x="101" y="27"/>
                        <a:pt x="101" y="27"/>
                      </a:cubicBezTo>
                      <a:cubicBezTo>
                        <a:pt x="100" y="8"/>
                        <a:pt x="100" y="8"/>
                        <a:pt x="100" y="8"/>
                      </a:cubicBezTo>
                      <a:cubicBezTo>
                        <a:pt x="91" y="0"/>
                        <a:pt x="91" y="0"/>
                        <a:pt x="91" y="0"/>
                      </a:cubicBezTo>
                      <a:cubicBezTo>
                        <a:pt x="92" y="14"/>
                        <a:pt x="92" y="14"/>
                        <a:pt x="92" y="14"/>
                      </a:cubicBezTo>
                      <a:cubicBezTo>
                        <a:pt x="81" y="7"/>
                        <a:pt x="69" y="3"/>
                        <a:pt x="56" y="3"/>
                      </a:cubicBezTo>
                      <a:cubicBezTo>
                        <a:pt x="34" y="3"/>
                        <a:pt x="13" y="14"/>
                        <a:pt x="1" y="33"/>
                      </a:cubicBezTo>
                      <a:cubicBezTo>
                        <a:pt x="0" y="34"/>
                        <a:pt x="0" y="37"/>
                        <a:pt x="2" y="38"/>
                      </a:cubicBezTo>
                      <a:cubicBezTo>
                        <a:pt x="3" y="39"/>
                        <a:pt x="4" y="39"/>
                        <a:pt x="4" y="39"/>
                      </a:cubicBezTo>
                      <a:cubicBezTo>
                        <a:pt x="6" y="39"/>
                        <a:pt x="7" y="38"/>
                        <a:pt x="8" y="37"/>
                      </a:cubicBezTo>
                      <a:cubicBezTo>
                        <a:pt x="19" y="21"/>
                        <a:pt x="37" y="11"/>
                        <a:pt x="56" y="11"/>
                      </a:cubicBezTo>
                      <a:cubicBezTo>
                        <a:pt x="67" y="11"/>
                        <a:pt x="77" y="14"/>
                        <a:pt x="86" y="20"/>
                      </a:cubicBezTo>
                      <a:cubicBezTo>
                        <a:pt x="73" y="20"/>
                        <a:pt x="73" y="20"/>
                        <a:pt x="73" y="20"/>
                      </a:cubicBezTo>
                      <a:lnTo>
                        <a:pt x="8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5" name="Freeform 6">
                  <a:extLst>
                    <a:ext uri="{FF2B5EF4-FFF2-40B4-BE49-F238E27FC236}">
                      <a16:creationId xmlns:a16="http://schemas.microsoft.com/office/drawing/2014/main" id="{9B6FC5EB-80DA-4561-9DA6-D75F126BC35E}"/>
                    </a:ext>
                  </a:extLst>
                </p:cNvPr>
                <p:cNvSpPr>
                  <a:spLocks/>
                </p:cNvSpPr>
                <p:nvPr/>
              </p:nvSpPr>
              <p:spPr bwMode="auto">
                <a:xfrm>
                  <a:off x="1573171" y="6317859"/>
                  <a:ext cx="254924" cy="536682"/>
                </a:xfrm>
                <a:custGeom>
                  <a:avLst/>
                  <a:gdLst>
                    <a:gd name="T0" fmla="*/ 40 w 49"/>
                    <a:gd name="T1" fmla="*/ 64 h 103"/>
                    <a:gd name="T2" fmla="*/ 36 w 49"/>
                    <a:gd name="T3" fmla="*/ 2 h 103"/>
                    <a:gd name="T4" fmla="*/ 30 w 49"/>
                    <a:gd name="T5" fmla="*/ 1 h 103"/>
                    <a:gd name="T6" fmla="*/ 29 w 49"/>
                    <a:gd name="T7" fmla="*/ 6 h 103"/>
                    <a:gd name="T8" fmla="*/ 33 w 49"/>
                    <a:gd name="T9" fmla="*/ 61 h 103"/>
                    <a:gd name="T10" fmla="*/ 13 w 49"/>
                    <a:gd name="T11" fmla="*/ 85 h 103"/>
                    <a:gd name="T12" fmla="*/ 18 w 49"/>
                    <a:gd name="T13" fmla="*/ 73 h 103"/>
                    <a:gd name="T14" fmla="*/ 7 w 49"/>
                    <a:gd name="T15" fmla="*/ 78 h 103"/>
                    <a:gd name="T16" fmla="*/ 0 w 49"/>
                    <a:gd name="T17" fmla="*/ 96 h 103"/>
                    <a:gd name="T18" fmla="*/ 18 w 49"/>
                    <a:gd name="T19" fmla="*/ 103 h 103"/>
                    <a:gd name="T20" fmla="*/ 29 w 49"/>
                    <a:gd name="T21" fmla="*/ 98 h 103"/>
                    <a:gd name="T22" fmla="*/ 16 w 49"/>
                    <a:gd name="T23" fmla="*/ 93 h 103"/>
                    <a:gd name="T24" fmla="*/ 40 w 49"/>
                    <a:gd name="T25" fmla="*/ 6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3">
                      <a:moveTo>
                        <a:pt x="40" y="64"/>
                      </a:moveTo>
                      <a:cubicBezTo>
                        <a:pt x="49" y="44"/>
                        <a:pt x="47" y="21"/>
                        <a:pt x="36" y="2"/>
                      </a:cubicBezTo>
                      <a:cubicBezTo>
                        <a:pt x="34" y="0"/>
                        <a:pt x="32" y="0"/>
                        <a:pt x="30" y="1"/>
                      </a:cubicBezTo>
                      <a:cubicBezTo>
                        <a:pt x="28" y="2"/>
                        <a:pt x="28" y="5"/>
                        <a:pt x="29" y="6"/>
                      </a:cubicBezTo>
                      <a:cubicBezTo>
                        <a:pt x="39" y="23"/>
                        <a:pt x="41" y="43"/>
                        <a:pt x="33" y="61"/>
                      </a:cubicBezTo>
                      <a:cubicBezTo>
                        <a:pt x="29" y="71"/>
                        <a:pt x="22" y="79"/>
                        <a:pt x="13" y="85"/>
                      </a:cubicBezTo>
                      <a:cubicBezTo>
                        <a:pt x="18" y="73"/>
                        <a:pt x="18" y="73"/>
                        <a:pt x="18" y="73"/>
                      </a:cubicBezTo>
                      <a:cubicBezTo>
                        <a:pt x="7" y="78"/>
                        <a:pt x="7" y="78"/>
                        <a:pt x="7" y="78"/>
                      </a:cubicBezTo>
                      <a:cubicBezTo>
                        <a:pt x="0" y="96"/>
                        <a:pt x="0" y="96"/>
                        <a:pt x="0" y="96"/>
                      </a:cubicBezTo>
                      <a:cubicBezTo>
                        <a:pt x="18" y="103"/>
                        <a:pt x="18" y="103"/>
                        <a:pt x="18" y="103"/>
                      </a:cubicBezTo>
                      <a:cubicBezTo>
                        <a:pt x="29" y="98"/>
                        <a:pt x="29" y="98"/>
                        <a:pt x="29" y="98"/>
                      </a:cubicBezTo>
                      <a:cubicBezTo>
                        <a:pt x="16" y="93"/>
                        <a:pt x="16" y="93"/>
                        <a:pt x="16" y="93"/>
                      </a:cubicBezTo>
                      <a:cubicBezTo>
                        <a:pt x="26" y="86"/>
                        <a:pt x="35" y="76"/>
                        <a:pt x="4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6" name="Freeform 7">
                  <a:extLst>
                    <a:ext uri="{FF2B5EF4-FFF2-40B4-BE49-F238E27FC236}">
                      <a16:creationId xmlns:a16="http://schemas.microsoft.com/office/drawing/2014/main" id="{88F7DBD0-8019-49C4-BAFC-142EB01970BB}"/>
                    </a:ext>
                  </a:extLst>
                </p:cNvPr>
                <p:cNvSpPr>
                  <a:spLocks/>
                </p:cNvSpPr>
                <p:nvPr/>
              </p:nvSpPr>
              <p:spPr bwMode="auto">
                <a:xfrm>
                  <a:off x="1063323" y="6420723"/>
                  <a:ext cx="415929" cy="429346"/>
                </a:xfrm>
                <a:custGeom>
                  <a:avLst/>
                  <a:gdLst>
                    <a:gd name="T0" fmla="*/ 76 w 80"/>
                    <a:gd name="T1" fmla="*/ 74 h 82"/>
                    <a:gd name="T2" fmla="*/ 29 w 80"/>
                    <a:gd name="T3" fmla="*/ 46 h 82"/>
                    <a:gd name="T4" fmla="*/ 20 w 80"/>
                    <a:gd name="T5" fmla="*/ 17 h 82"/>
                    <a:gd name="T6" fmla="*/ 27 w 80"/>
                    <a:gd name="T7" fmla="*/ 27 h 82"/>
                    <a:gd name="T8" fmla="*/ 29 w 80"/>
                    <a:gd name="T9" fmla="*/ 15 h 82"/>
                    <a:gd name="T10" fmla="*/ 18 w 80"/>
                    <a:gd name="T11" fmla="*/ 0 h 82"/>
                    <a:gd name="T12" fmla="*/ 2 w 80"/>
                    <a:gd name="T13" fmla="*/ 10 h 82"/>
                    <a:gd name="T14" fmla="*/ 0 w 80"/>
                    <a:gd name="T15" fmla="*/ 22 h 82"/>
                    <a:gd name="T16" fmla="*/ 12 w 80"/>
                    <a:gd name="T17" fmla="*/ 14 h 82"/>
                    <a:gd name="T18" fmla="*/ 22 w 80"/>
                    <a:gd name="T19" fmla="*/ 50 h 82"/>
                    <a:gd name="T20" fmla="*/ 75 w 80"/>
                    <a:gd name="T21" fmla="*/ 82 h 82"/>
                    <a:gd name="T22" fmla="*/ 75 w 80"/>
                    <a:gd name="T23" fmla="*/ 82 h 82"/>
                    <a:gd name="T24" fmla="*/ 79 w 80"/>
                    <a:gd name="T25" fmla="*/ 78 h 82"/>
                    <a:gd name="T26" fmla="*/ 76 w 80"/>
                    <a:gd name="T27"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82">
                      <a:moveTo>
                        <a:pt x="76" y="74"/>
                      </a:moveTo>
                      <a:cubicBezTo>
                        <a:pt x="56" y="73"/>
                        <a:pt x="39" y="63"/>
                        <a:pt x="29" y="46"/>
                      </a:cubicBezTo>
                      <a:cubicBezTo>
                        <a:pt x="23" y="37"/>
                        <a:pt x="20" y="27"/>
                        <a:pt x="20" y="17"/>
                      </a:cubicBezTo>
                      <a:cubicBezTo>
                        <a:pt x="27" y="27"/>
                        <a:pt x="27" y="27"/>
                        <a:pt x="27" y="27"/>
                      </a:cubicBezTo>
                      <a:cubicBezTo>
                        <a:pt x="29" y="15"/>
                        <a:pt x="29" y="15"/>
                        <a:pt x="29" y="15"/>
                      </a:cubicBezTo>
                      <a:cubicBezTo>
                        <a:pt x="18" y="0"/>
                        <a:pt x="18" y="0"/>
                        <a:pt x="18" y="0"/>
                      </a:cubicBezTo>
                      <a:cubicBezTo>
                        <a:pt x="2" y="10"/>
                        <a:pt x="2" y="10"/>
                        <a:pt x="2" y="10"/>
                      </a:cubicBezTo>
                      <a:cubicBezTo>
                        <a:pt x="0" y="22"/>
                        <a:pt x="0" y="22"/>
                        <a:pt x="0" y="22"/>
                      </a:cubicBezTo>
                      <a:cubicBezTo>
                        <a:pt x="12" y="14"/>
                        <a:pt x="12" y="14"/>
                        <a:pt x="12" y="14"/>
                      </a:cubicBezTo>
                      <a:cubicBezTo>
                        <a:pt x="12" y="27"/>
                        <a:pt x="15" y="39"/>
                        <a:pt x="22" y="50"/>
                      </a:cubicBezTo>
                      <a:cubicBezTo>
                        <a:pt x="33" y="69"/>
                        <a:pt x="53" y="81"/>
                        <a:pt x="75" y="82"/>
                      </a:cubicBezTo>
                      <a:cubicBezTo>
                        <a:pt x="75" y="82"/>
                        <a:pt x="75" y="82"/>
                        <a:pt x="75" y="82"/>
                      </a:cubicBezTo>
                      <a:cubicBezTo>
                        <a:pt x="78" y="82"/>
                        <a:pt x="79" y="80"/>
                        <a:pt x="79" y="78"/>
                      </a:cubicBezTo>
                      <a:cubicBezTo>
                        <a:pt x="80" y="76"/>
                        <a:pt x="78" y="74"/>
                        <a:pt x="76"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63" name="グループ化 662">
                <a:extLst>
                  <a:ext uri="{FF2B5EF4-FFF2-40B4-BE49-F238E27FC236}">
                    <a16:creationId xmlns:a16="http://schemas.microsoft.com/office/drawing/2014/main" id="{6FA6175B-3C91-4CBF-804F-96B618370620}"/>
                  </a:ext>
                </a:extLst>
              </p:cNvPr>
              <p:cNvGrpSpPr/>
              <p:nvPr/>
            </p:nvGrpSpPr>
            <p:grpSpPr>
              <a:xfrm>
                <a:off x="6262352" y="6037639"/>
                <a:ext cx="438291" cy="174422"/>
                <a:chOff x="1233272" y="5897458"/>
                <a:chExt cx="438291" cy="174422"/>
              </a:xfrm>
              <a:solidFill>
                <a:schemeClr val="tx2"/>
              </a:solidFill>
            </p:grpSpPr>
            <p:sp>
              <p:nvSpPr>
                <p:cNvPr id="671" name="Freeform 11">
                  <a:extLst>
                    <a:ext uri="{FF2B5EF4-FFF2-40B4-BE49-F238E27FC236}">
                      <a16:creationId xmlns:a16="http://schemas.microsoft.com/office/drawing/2014/main" id="{D1E2655C-ED3B-453A-B348-50FF5C499594}"/>
                    </a:ext>
                  </a:extLst>
                </p:cNvPr>
                <p:cNvSpPr>
                  <a:spLocks/>
                </p:cNvSpPr>
                <p:nvPr/>
              </p:nvSpPr>
              <p:spPr bwMode="auto">
                <a:xfrm>
                  <a:off x="1233272" y="5897458"/>
                  <a:ext cx="152060" cy="174422"/>
                </a:xfrm>
                <a:custGeom>
                  <a:avLst/>
                  <a:gdLst>
                    <a:gd name="T0" fmla="*/ 16 w 29"/>
                    <a:gd name="T1" fmla="*/ 5 h 33"/>
                    <a:gd name="T2" fmla="*/ 23 w 29"/>
                    <a:gd name="T3" fmla="*/ 8 h 33"/>
                    <a:gd name="T4" fmla="*/ 25 w 29"/>
                    <a:gd name="T5" fmla="*/ 10 h 33"/>
                    <a:gd name="T6" fmla="*/ 28 w 29"/>
                    <a:gd name="T7" fmla="*/ 7 h 33"/>
                    <a:gd name="T8" fmla="*/ 16 w 29"/>
                    <a:gd name="T9" fmla="*/ 0 h 33"/>
                    <a:gd name="T10" fmla="*/ 0 w 29"/>
                    <a:gd name="T11" fmla="*/ 17 h 33"/>
                    <a:gd name="T12" fmla="*/ 16 w 29"/>
                    <a:gd name="T13" fmla="*/ 33 h 33"/>
                    <a:gd name="T14" fmla="*/ 29 w 29"/>
                    <a:gd name="T15" fmla="*/ 26 h 33"/>
                    <a:gd name="T16" fmla="*/ 26 w 29"/>
                    <a:gd name="T17" fmla="*/ 23 h 33"/>
                    <a:gd name="T18" fmla="*/ 24 w 29"/>
                    <a:gd name="T19" fmla="*/ 24 h 33"/>
                    <a:gd name="T20" fmla="*/ 16 w 29"/>
                    <a:gd name="T21" fmla="*/ 28 h 33"/>
                    <a:gd name="T22" fmla="*/ 6 w 29"/>
                    <a:gd name="T23" fmla="*/ 17 h 33"/>
                    <a:gd name="T24" fmla="*/ 16 w 29"/>
                    <a:gd name="T25"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3">
                      <a:moveTo>
                        <a:pt x="16" y="5"/>
                      </a:moveTo>
                      <a:cubicBezTo>
                        <a:pt x="19" y="5"/>
                        <a:pt x="21" y="6"/>
                        <a:pt x="23" y="8"/>
                      </a:cubicBezTo>
                      <a:cubicBezTo>
                        <a:pt x="23" y="9"/>
                        <a:pt x="24" y="10"/>
                        <a:pt x="25" y="10"/>
                      </a:cubicBezTo>
                      <a:cubicBezTo>
                        <a:pt x="27" y="10"/>
                        <a:pt x="28" y="8"/>
                        <a:pt x="28" y="7"/>
                      </a:cubicBezTo>
                      <a:cubicBezTo>
                        <a:pt x="28" y="4"/>
                        <a:pt x="23" y="0"/>
                        <a:pt x="16" y="0"/>
                      </a:cubicBezTo>
                      <a:cubicBezTo>
                        <a:pt x="5" y="0"/>
                        <a:pt x="0" y="8"/>
                        <a:pt x="0" y="17"/>
                      </a:cubicBezTo>
                      <a:cubicBezTo>
                        <a:pt x="0" y="25"/>
                        <a:pt x="5" y="33"/>
                        <a:pt x="16" y="33"/>
                      </a:cubicBezTo>
                      <a:cubicBezTo>
                        <a:pt x="23" y="33"/>
                        <a:pt x="29" y="29"/>
                        <a:pt x="29" y="26"/>
                      </a:cubicBezTo>
                      <a:cubicBezTo>
                        <a:pt x="29" y="24"/>
                        <a:pt x="28" y="23"/>
                        <a:pt x="26" y="23"/>
                      </a:cubicBezTo>
                      <a:cubicBezTo>
                        <a:pt x="25" y="23"/>
                        <a:pt x="24" y="23"/>
                        <a:pt x="24" y="24"/>
                      </a:cubicBezTo>
                      <a:cubicBezTo>
                        <a:pt x="22" y="26"/>
                        <a:pt x="19" y="28"/>
                        <a:pt x="16" y="28"/>
                      </a:cubicBezTo>
                      <a:cubicBezTo>
                        <a:pt x="9" y="28"/>
                        <a:pt x="6" y="22"/>
                        <a:pt x="6" y="17"/>
                      </a:cubicBezTo>
                      <a:cubicBezTo>
                        <a:pt x="6" y="12"/>
                        <a:pt x="8" y="5"/>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2" name="Freeform 12">
                  <a:extLst>
                    <a:ext uri="{FF2B5EF4-FFF2-40B4-BE49-F238E27FC236}">
                      <a16:creationId xmlns:a16="http://schemas.microsoft.com/office/drawing/2014/main" id="{0FEF5F13-FFB9-4DD4-9DB8-46FBA82589F0}"/>
                    </a:ext>
                  </a:extLst>
                </p:cNvPr>
                <p:cNvSpPr>
                  <a:spLocks noEditPoints="1"/>
                </p:cNvSpPr>
                <p:nvPr/>
              </p:nvSpPr>
              <p:spPr bwMode="auto">
                <a:xfrm>
                  <a:off x="1389805" y="5897458"/>
                  <a:ext cx="174422" cy="174422"/>
                </a:xfrm>
                <a:custGeom>
                  <a:avLst/>
                  <a:gdLst>
                    <a:gd name="T0" fmla="*/ 17 w 33"/>
                    <a:gd name="T1" fmla="*/ 0 h 33"/>
                    <a:gd name="T2" fmla="*/ 0 w 33"/>
                    <a:gd name="T3" fmla="*/ 17 h 33"/>
                    <a:gd name="T4" fmla="*/ 17 w 33"/>
                    <a:gd name="T5" fmla="*/ 33 h 33"/>
                    <a:gd name="T6" fmla="*/ 33 w 33"/>
                    <a:gd name="T7" fmla="*/ 17 h 33"/>
                    <a:gd name="T8" fmla="*/ 17 w 33"/>
                    <a:gd name="T9" fmla="*/ 0 h 33"/>
                    <a:gd name="T10" fmla="*/ 17 w 33"/>
                    <a:gd name="T11" fmla="*/ 28 h 33"/>
                    <a:gd name="T12" fmla="*/ 6 w 33"/>
                    <a:gd name="T13" fmla="*/ 17 h 33"/>
                    <a:gd name="T14" fmla="*/ 17 w 33"/>
                    <a:gd name="T15" fmla="*/ 5 h 33"/>
                    <a:gd name="T16" fmla="*/ 27 w 33"/>
                    <a:gd name="T17" fmla="*/ 17 h 33"/>
                    <a:gd name="T18" fmla="*/ 17 w 33"/>
                    <a:gd name="T1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17" y="0"/>
                      </a:moveTo>
                      <a:cubicBezTo>
                        <a:pt x="7" y="0"/>
                        <a:pt x="0" y="7"/>
                        <a:pt x="0" y="17"/>
                      </a:cubicBezTo>
                      <a:cubicBezTo>
                        <a:pt x="0" y="27"/>
                        <a:pt x="7" y="33"/>
                        <a:pt x="17" y="33"/>
                      </a:cubicBezTo>
                      <a:cubicBezTo>
                        <a:pt x="26" y="33"/>
                        <a:pt x="33" y="27"/>
                        <a:pt x="33" y="17"/>
                      </a:cubicBezTo>
                      <a:cubicBezTo>
                        <a:pt x="33" y="7"/>
                        <a:pt x="26" y="0"/>
                        <a:pt x="17" y="0"/>
                      </a:cubicBezTo>
                      <a:close/>
                      <a:moveTo>
                        <a:pt x="17" y="28"/>
                      </a:moveTo>
                      <a:cubicBezTo>
                        <a:pt x="11" y="28"/>
                        <a:pt x="6" y="23"/>
                        <a:pt x="6" y="17"/>
                      </a:cubicBezTo>
                      <a:cubicBezTo>
                        <a:pt x="6" y="10"/>
                        <a:pt x="11" y="5"/>
                        <a:pt x="17" y="5"/>
                      </a:cubicBezTo>
                      <a:cubicBezTo>
                        <a:pt x="23" y="5"/>
                        <a:pt x="27" y="10"/>
                        <a:pt x="27" y="17"/>
                      </a:cubicBezTo>
                      <a:cubicBezTo>
                        <a:pt x="27" y="23"/>
                        <a:pt x="23" y="28"/>
                        <a:pt x="17"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3" name="Freeform 13">
                  <a:extLst>
                    <a:ext uri="{FF2B5EF4-FFF2-40B4-BE49-F238E27FC236}">
                      <a16:creationId xmlns:a16="http://schemas.microsoft.com/office/drawing/2014/main" id="{086423F5-7211-42EB-9957-C255F046DEB4}"/>
                    </a:ext>
                  </a:extLst>
                </p:cNvPr>
                <p:cNvSpPr>
                  <a:spLocks noEditPoints="1"/>
                </p:cNvSpPr>
                <p:nvPr/>
              </p:nvSpPr>
              <p:spPr bwMode="auto">
                <a:xfrm>
                  <a:off x="1586588" y="5942182"/>
                  <a:ext cx="84975" cy="125226"/>
                </a:xfrm>
                <a:custGeom>
                  <a:avLst/>
                  <a:gdLst>
                    <a:gd name="T0" fmla="*/ 4 w 16"/>
                    <a:gd name="T1" fmla="*/ 14 h 24"/>
                    <a:gd name="T2" fmla="*/ 4 w 16"/>
                    <a:gd name="T3" fmla="*/ 15 h 24"/>
                    <a:gd name="T4" fmla="*/ 1 w 16"/>
                    <a:gd name="T5" fmla="*/ 18 h 24"/>
                    <a:gd name="T6" fmla="*/ 0 w 16"/>
                    <a:gd name="T7" fmla="*/ 21 h 24"/>
                    <a:gd name="T8" fmla="*/ 3 w 16"/>
                    <a:gd name="T9" fmla="*/ 24 h 24"/>
                    <a:gd name="T10" fmla="*/ 8 w 16"/>
                    <a:gd name="T11" fmla="*/ 24 h 24"/>
                    <a:gd name="T12" fmla="*/ 13 w 16"/>
                    <a:gd name="T13" fmla="*/ 24 h 24"/>
                    <a:gd name="T14" fmla="*/ 16 w 16"/>
                    <a:gd name="T15" fmla="*/ 21 h 24"/>
                    <a:gd name="T16" fmla="*/ 13 w 16"/>
                    <a:gd name="T17" fmla="*/ 18 h 24"/>
                    <a:gd name="T18" fmla="*/ 9 w 16"/>
                    <a:gd name="T19" fmla="*/ 18 h 24"/>
                    <a:gd name="T20" fmla="*/ 8 w 16"/>
                    <a:gd name="T21" fmla="*/ 18 h 24"/>
                    <a:gd name="T22" fmla="*/ 9 w 16"/>
                    <a:gd name="T23" fmla="*/ 17 h 24"/>
                    <a:gd name="T24" fmla="*/ 13 w 16"/>
                    <a:gd name="T25" fmla="*/ 13 h 24"/>
                    <a:gd name="T26" fmla="*/ 16 w 16"/>
                    <a:gd name="T27" fmla="*/ 7 h 24"/>
                    <a:gd name="T28" fmla="*/ 8 w 16"/>
                    <a:gd name="T29" fmla="*/ 0 h 24"/>
                    <a:gd name="T30" fmla="*/ 1 w 16"/>
                    <a:gd name="T31" fmla="*/ 6 h 24"/>
                    <a:gd name="T32" fmla="*/ 3 w 16"/>
                    <a:gd name="T33" fmla="*/ 8 h 24"/>
                    <a:gd name="T34" fmla="*/ 6 w 16"/>
                    <a:gd name="T35" fmla="*/ 7 h 24"/>
                    <a:gd name="T36" fmla="*/ 8 w 16"/>
                    <a:gd name="T37" fmla="*/ 5 h 24"/>
                    <a:gd name="T38" fmla="*/ 10 w 16"/>
                    <a:gd name="T39" fmla="*/ 7 h 24"/>
                    <a:gd name="T40" fmla="*/ 9 w 16"/>
                    <a:gd name="T41" fmla="*/ 10 h 24"/>
                    <a:gd name="T42" fmla="*/ 4 w 16"/>
                    <a:gd name="T43" fmla="*/ 14 h 24"/>
                    <a:gd name="T44" fmla="*/ 5 w 16"/>
                    <a:gd name="T45" fmla="*/ 15 h 24"/>
                    <a:gd name="T46" fmla="*/ 5 w 16"/>
                    <a:gd name="T47" fmla="*/ 15 h 24"/>
                    <a:gd name="T48" fmla="*/ 5 w 16"/>
                    <a:gd name="T4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4">
                      <a:moveTo>
                        <a:pt x="4" y="14"/>
                      </a:moveTo>
                      <a:cubicBezTo>
                        <a:pt x="4" y="15"/>
                        <a:pt x="4" y="15"/>
                        <a:pt x="4" y="15"/>
                      </a:cubicBezTo>
                      <a:cubicBezTo>
                        <a:pt x="3" y="16"/>
                        <a:pt x="2" y="17"/>
                        <a:pt x="1" y="18"/>
                      </a:cubicBezTo>
                      <a:cubicBezTo>
                        <a:pt x="0" y="19"/>
                        <a:pt x="0" y="20"/>
                        <a:pt x="0" y="21"/>
                      </a:cubicBezTo>
                      <a:cubicBezTo>
                        <a:pt x="0" y="22"/>
                        <a:pt x="1" y="24"/>
                        <a:pt x="3" y="24"/>
                      </a:cubicBezTo>
                      <a:cubicBezTo>
                        <a:pt x="4" y="24"/>
                        <a:pt x="6" y="24"/>
                        <a:pt x="8" y="24"/>
                      </a:cubicBezTo>
                      <a:cubicBezTo>
                        <a:pt x="10" y="24"/>
                        <a:pt x="12" y="24"/>
                        <a:pt x="13" y="24"/>
                      </a:cubicBezTo>
                      <a:cubicBezTo>
                        <a:pt x="15" y="24"/>
                        <a:pt x="16" y="22"/>
                        <a:pt x="16" y="21"/>
                      </a:cubicBezTo>
                      <a:cubicBezTo>
                        <a:pt x="16" y="20"/>
                        <a:pt x="15" y="18"/>
                        <a:pt x="13" y="18"/>
                      </a:cubicBezTo>
                      <a:cubicBezTo>
                        <a:pt x="12" y="18"/>
                        <a:pt x="11" y="18"/>
                        <a:pt x="9" y="18"/>
                      </a:cubicBezTo>
                      <a:cubicBezTo>
                        <a:pt x="9" y="18"/>
                        <a:pt x="8" y="18"/>
                        <a:pt x="8" y="18"/>
                      </a:cubicBezTo>
                      <a:cubicBezTo>
                        <a:pt x="8" y="18"/>
                        <a:pt x="8" y="18"/>
                        <a:pt x="9" y="17"/>
                      </a:cubicBezTo>
                      <a:cubicBezTo>
                        <a:pt x="10" y="16"/>
                        <a:pt x="12" y="14"/>
                        <a:pt x="13" y="13"/>
                      </a:cubicBezTo>
                      <a:cubicBezTo>
                        <a:pt x="15" y="11"/>
                        <a:pt x="16" y="9"/>
                        <a:pt x="16" y="7"/>
                      </a:cubicBezTo>
                      <a:cubicBezTo>
                        <a:pt x="16" y="3"/>
                        <a:pt x="13" y="0"/>
                        <a:pt x="8" y="0"/>
                      </a:cubicBezTo>
                      <a:cubicBezTo>
                        <a:pt x="3" y="0"/>
                        <a:pt x="1" y="4"/>
                        <a:pt x="1" y="6"/>
                      </a:cubicBezTo>
                      <a:cubicBezTo>
                        <a:pt x="1" y="7"/>
                        <a:pt x="2" y="8"/>
                        <a:pt x="3" y="8"/>
                      </a:cubicBezTo>
                      <a:cubicBezTo>
                        <a:pt x="4" y="8"/>
                        <a:pt x="5" y="8"/>
                        <a:pt x="6" y="7"/>
                      </a:cubicBezTo>
                      <a:cubicBezTo>
                        <a:pt x="6" y="5"/>
                        <a:pt x="8" y="5"/>
                        <a:pt x="8" y="5"/>
                      </a:cubicBezTo>
                      <a:cubicBezTo>
                        <a:pt x="9" y="5"/>
                        <a:pt x="10" y="5"/>
                        <a:pt x="10" y="7"/>
                      </a:cubicBezTo>
                      <a:cubicBezTo>
                        <a:pt x="10" y="8"/>
                        <a:pt x="10" y="9"/>
                        <a:pt x="9" y="10"/>
                      </a:cubicBezTo>
                      <a:cubicBezTo>
                        <a:pt x="8" y="11"/>
                        <a:pt x="6" y="13"/>
                        <a:pt x="4" y="14"/>
                      </a:cubicBezTo>
                      <a:close/>
                      <a:moveTo>
                        <a:pt x="5" y="15"/>
                      </a:moveTo>
                      <a:cubicBezTo>
                        <a:pt x="5" y="15"/>
                        <a:pt x="5" y="15"/>
                        <a:pt x="5" y="15"/>
                      </a:cubicBezTo>
                      <a:cubicBezTo>
                        <a:pt x="5" y="15"/>
                        <a:pt x="5" y="15"/>
                        <a:pt x="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64" name="グループ化 663">
                <a:extLst>
                  <a:ext uri="{FF2B5EF4-FFF2-40B4-BE49-F238E27FC236}">
                    <a16:creationId xmlns:a16="http://schemas.microsoft.com/office/drawing/2014/main" id="{944A9F6D-A65D-4CF8-8529-EFF28AA1F223}"/>
                  </a:ext>
                </a:extLst>
              </p:cNvPr>
              <p:cNvGrpSpPr/>
              <p:nvPr/>
            </p:nvGrpSpPr>
            <p:grpSpPr>
              <a:xfrm>
                <a:off x="5994909" y="6524982"/>
                <a:ext cx="358728" cy="161200"/>
                <a:chOff x="535585" y="6805345"/>
                <a:chExt cx="706632" cy="317537"/>
              </a:xfrm>
              <a:solidFill>
                <a:schemeClr val="tx2"/>
              </a:solidFill>
            </p:grpSpPr>
            <p:sp>
              <p:nvSpPr>
                <p:cNvPr id="668" name="Freeform 9">
                  <a:extLst>
                    <a:ext uri="{FF2B5EF4-FFF2-40B4-BE49-F238E27FC236}">
                      <a16:creationId xmlns:a16="http://schemas.microsoft.com/office/drawing/2014/main" id="{F4BC19C8-F9D7-463F-8512-EDF0457C0545}"/>
                    </a:ext>
                  </a:extLst>
                </p:cNvPr>
                <p:cNvSpPr>
                  <a:spLocks noEditPoints="1"/>
                </p:cNvSpPr>
                <p:nvPr/>
              </p:nvSpPr>
              <p:spPr bwMode="auto">
                <a:xfrm>
                  <a:off x="1018599" y="6805345"/>
                  <a:ext cx="223618"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10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8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40" y="13"/>
                        <a:pt x="34" y="12"/>
                      </a:cubicBezTo>
                      <a:cubicBezTo>
                        <a:pt x="34" y="12"/>
                        <a:pt x="34" y="11"/>
                        <a:pt x="34" y="11"/>
                      </a:cubicBezTo>
                      <a:cubicBezTo>
                        <a:pt x="34" y="5"/>
                        <a:pt x="29" y="0"/>
                        <a:pt x="22" y="0"/>
                      </a:cubicBezTo>
                      <a:cubicBezTo>
                        <a:pt x="15" y="0"/>
                        <a:pt x="10" y="5"/>
                        <a:pt x="10" y="11"/>
                      </a:cubicBezTo>
                      <a:cubicBezTo>
                        <a:pt x="10"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4" y="61"/>
                        <a:pt x="14" y="61"/>
                      </a:cubicBezTo>
                      <a:cubicBezTo>
                        <a:pt x="28" y="61"/>
                        <a:pt x="28" y="61"/>
                        <a:pt x="28" y="61"/>
                      </a:cubicBezTo>
                      <a:cubicBezTo>
                        <a:pt x="28" y="61"/>
                        <a:pt x="29" y="60"/>
                        <a:pt x="29" y="59"/>
                      </a:cubicBezTo>
                      <a:cubicBezTo>
                        <a:pt x="29" y="47"/>
                        <a:pt x="29" y="47"/>
                        <a:pt x="29" y="47"/>
                      </a:cubicBezTo>
                      <a:cubicBezTo>
                        <a:pt x="29" y="47"/>
                        <a:pt x="30" y="47"/>
                        <a:pt x="30" y="47"/>
                      </a:cubicBezTo>
                      <a:cubicBezTo>
                        <a:pt x="36" y="47"/>
                        <a:pt x="40" y="42"/>
                        <a:pt x="40" y="37"/>
                      </a:cubicBezTo>
                      <a:cubicBezTo>
                        <a:pt x="41" y="36"/>
                        <a:pt x="40" y="34"/>
                        <a:pt x="40" y="33"/>
                      </a:cubicBezTo>
                      <a:cubicBezTo>
                        <a:pt x="39" y="32"/>
                        <a:pt x="40"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69" name="Freeform 10">
                  <a:extLst>
                    <a:ext uri="{FF2B5EF4-FFF2-40B4-BE49-F238E27FC236}">
                      <a16:creationId xmlns:a16="http://schemas.microsoft.com/office/drawing/2014/main" id="{AF18821B-1A64-4EB7-A5D2-C7E11660C53D}"/>
                    </a:ext>
                  </a:extLst>
                </p:cNvPr>
                <p:cNvSpPr>
                  <a:spLocks noEditPoints="1"/>
                </p:cNvSpPr>
                <p:nvPr/>
              </p:nvSpPr>
              <p:spPr bwMode="auto">
                <a:xfrm>
                  <a:off x="535585" y="6805345"/>
                  <a:ext cx="223618"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9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7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39" y="13"/>
                        <a:pt x="34" y="12"/>
                      </a:cubicBezTo>
                      <a:cubicBezTo>
                        <a:pt x="34" y="12"/>
                        <a:pt x="34" y="11"/>
                        <a:pt x="34" y="11"/>
                      </a:cubicBezTo>
                      <a:cubicBezTo>
                        <a:pt x="34" y="5"/>
                        <a:pt x="29" y="0"/>
                        <a:pt x="22" y="0"/>
                      </a:cubicBezTo>
                      <a:cubicBezTo>
                        <a:pt x="15" y="0"/>
                        <a:pt x="9" y="5"/>
                        <a:pt x="9" y="11"/>
                      </a:cubicBezTo>
                      <a:cubicBezTo>
                        <a:pt x="9"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3" y="61"/>
                        <a:pt x="14" y="61"/>
                      </a:cubicBezTo>
                      <a:cubicBezTo>
                        <a:pt x="27" y="61"/>
                        <a:pt x="27" y="61"/>
                        <a:pt x="27" y="61"/>
                      </a:cubicBezTo>
                      <a:cubicBezTo>
                        <a:pt x="28" y="61"/>
                        <a:pt x="29" y="60"/>
                        <a:pt x="29" y="59"/>
                      </a:cubicBezTo>
                      <a:cubicBezTo>
                        <a:pt x="29" y="47"/>
                        <a:pt x="29" y="47"/>
                        <a:pt x="29" y="47"/>
                      </a:cubicBezTo>
                      <a:cubicBezTo>
                        <a:pt x="29" y="47"/>
                        <a:pt x="30" y="47"/>
                        <a:pt x="30" y="47"/>
                      </a:cubicBezTo>
                      <a:cubicBezTo>
                        <a:pt x="35" y="47"/>
                        <a:pt x="40" y="42"/>
                        <a:pt x="40" y="37"/>
                      </a:cubicBezTo>
                      <a:cubicBezTo>
                        <a:pt x="40" y="36"/>
                        <a:pt x="40" y="34"/>
                        <a:pt x="40" y="33"/>
                      </a:cubicBezTo>
                      <a:cubicBezTo>
                        <a:pt x="39" y="32"/>
                        <a:pt x="39"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70" name="Freeform 10">
                  <a:extLst>
                    <a:ext uri="{FF2B5EF4-FFF2-40B4-BE49-F238E27FC236}">
                      <a16:creationId xmlns:a16="http://schemas.microsoft.com/office/drawing/2014/main" id="{DABBDA3A-21B4-4FEC-B0B9-BE4ACD8F1236}"/>
                    </a:ext>
                  </a:extLst>
                </p:cNvPr>
                <p:cNvSpPr>
                  <a:spLocks noEditPoints="1"/>
                </p:cNvSpPr>
                <p:nvPr/>
              </p:nvSpPr>
              <p:spPr bwMode="auto">
                <a:xfrm>
                  <a:off x="774809" y="6805345"/>
                  <a:ext cx="223619" cy="317537"/>
                </a:xfrm>
                <a:custGeom>
                  <a:avLst/>
                  <a:gdLst>
                    <a:gd name="T0" fmla="*/ 40 w 43"/>
                    <a:gd name="T1" fmla="*/ 30 h 61"/>
                    <a:gd name="T2" fmla="*/ 43 w 43"/>
                    <a:gd name="T3" fmla="*/ 22 h 61"/>
                    <a:gd name="T4" fmla="*/ 34 w 43"/>
                    <a:gd name="T5" fmla="*/ 12 h 61"/>
                    <a:gd name="T6" fmla="*/ 34 w 43"/>
                    <a:gd name="T7" fmla="*/ 11 h 61"/>
                    <a:gd name="T8" fmla="*/ 22 w 43"/>
                    <a:gd name="T9" fmla="*/ 0 h 61"/>
                    <a:gd name="T10" fmla="*/ 9 w 43"/>
                    <a:gd name="T11" fmla="*/ 11 h 61"/>
                    <a:gd name="T12" fmla="*/ 10 w 43"/>
                    <a:gd name="T13" fmla="*/ 11 h 61"/>
                    <a:gd name="T14" fmla="*/ 0 w 43"/>
                    <a:gd name="T15" fmla="*/ 22 h 61"/>
                    <a:gd name="T16" fmla="*/ 3 w 43"/>
                    <a:gd name="T17" fmla="*/ 30 h 61"/>
                    <a:gd name="T18" fmla="*/ 4 w 43"/>
                    <a:gd name="T19" fmla="*/ 33 h 61"/>
                    <a:gd name="T20" fmla="*/ 3 w 43"/>
                    <a:gd name="T21" fmla="*/ 38 h 61"/>
                    <a:gd name="T22" fmla="*/ 13 w 43"/>
                    <a:gd name="T23" fmla="*/ 47 h 61"/>
                    <a:gd name="T24" fmla="*/ 13 w 43"/>
                    <a:gd name="T25" fmla="*/ 59 h 61"/>
                    <a:gd name="T26" fmla="*/ 14 w 43"/>
                    <a:gd name="T27" fmla="*/ 61 h 61"/>
                    <a:gd name="T28" fmla="*/ 27 w 43"/>
                    <a:gd name="T29" fmla="*/ 61 h 61"/>
                    <a:gd name="T30" fmla="*/ 29 w 43"/>
                    <a:gd name="T31" fmla="*/ 59 h 61"/>
                    <a:gd name="T32" fmla="*/ 29 w 43"/>
                    <a:gd name="T33" fmla="*/ 47 h 61"/>
                    <a:gd name="T34" fmla="*/ 30 w 43"/>
                    <a:gd name="T35" fmla="*/ 47 h 61"/>
                    <a:gd name="T36" fmla="*/ 40 w 43"/>
                    <a:gd name="T37" fmla="*/ 37 h 61"/>
                    <a:gd name="T38" fmla="*/ 40 w 43"/>
                    <a:gd name="T39" fmla="*/ 33 h 61"/>
                    <a:gd name="T40" fmla="*/ 40 w 43"/>
                    <a:gd name="T41" fmla="*/ 30 h 61"/>
                    <a:gd name="T42" fmla="*/ 16 w 43"/>
                    <a:gd name="T43" fmla="*/ 58 h 61"/>
                    <a:gd name="T44" fmla="*/ 16 w 43"/>
                    <a:gd name="T45" fmla="*/ 48 h 61"/>
                    <a:gd name="T46" fmla="*/ 21 w 43"/>
                    <a:gd name="T47" fmla="*/ 47 h 61"/>
                    <a:gd name="T48" fmla="*/ 23 w 43"/>
                    <a:gd name="T49" fmla="*/ 47 h 61"/>
                    <a:gd name="T50" fmla="*/ 26 w 43"/>
                    <a:gd name="T51" fmla="*/ 47 h 61"/>
                    <a:gd name="T52" fmla="*/ 26 w 43"/>
                    <a:gd name="T53" fmla="*/ 58 h 61"/>
                    <a:gd name="T54" fmla="*/ 16 w 43"/>
                    <a:gd name="T55"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1">
                      <a:moveTo>
                        <a:pt x="40" y="30"/>
                      </a:moveTo>
                      <a:cubicBezTo>
                        <a:pt x="42" y="28"/>
                        <a:pt x="43" y="25"/>
                        <a:pt x="43" y="22"/>
                      </a:cubicBezTo>
                      <a:cubicBezTo>
                        <a:pt x="43" y="17"/>
                        <a:pt x="39" y="13"/>
                        <a:pt x="34" y="12"/>
                      </a:cubicBezTo>
                      <a:cubicBezTo>
                        <a:pt x="34" y="12"/>
                        <a:pt x="34" y="11"/>
                        <a:pt x="34" y="11"/>
                      </a:cubicBezTo>
                      <a:cubicBezTo>
                        <a:pt x="34" y="5"/>
                        <a:pt x="29" y="0"/>
                        <a:pt x="22" y="0"/>
                      </a:cubicBezTo>
                      <a:cubicBezTo>
                        <a:pt x="15" y="0"/>
                        <a:pt x="9" y="5"/>
                        <a:pt x="9" y="11"/>
                      </a:cubicBezTo>
                      <a:cubicBezTo>
                        <a:pt x="9" y="11"/>
                        <a:pt x="10" y="11"/>
                        <a:pt x="10" y="11"/>
                      </a:cubicBezTo>
                      <a:cubicBezTo>
                        <a:pt x="4" y="13"/>
                        <a:pt x="0" y="17"/>
                        <a:pt x="0" y="22"/>
                      </a:cubicBezTo>
                      <a:cubicBezTo>
                        <a:pt x="0" y="25"/>
                        <a:pt x="1" y="28"/>
                        <a:pt x="3" y="30"/>
                      </a:cubicBezTo>
                      <a:cubicBezTo>
                        <a:pt x="4" y="31"/>
                        <a:pt x="4" y="32"/>
                        <a:pt x="4" y="33"/>
                      </a:cubicBezTo>
                      <a:cubicBezTo>
                        <a:pt x="3" y="35"/>
                        <a:pt x="3" y="36"/>
                        <a:pt x="3" y="38"/>
                      </a:cubicBezTo>
                      <a:cubicBezTo>
                        <a:pt x="4" y="43"/>
                        <a:pt x="8" y="46"/>
                        <a:pt x="13" y="47"/>
                      </a:cubicBezTo>
                      <a:cubicBezTo>
                        <a:pt x="13" y="59"/>
                        <a:pt x="13" y="59"/>
                        <a:pt x="13" y="59"/>
                      </a:cubicBezTo>
                      <a:cubicBezTo>
                        <a:pt x="13" y="60"/>
                        <a:pt x="13" y="61"/>
                        <a:pt x="14" y="61"/>
                      </a:cubicBezTo>
                      <a:cubicBezTo>
                        <a:pt x="27" y="61"/>
                        <a:pt x="27" y="61"/>
                        <a:pt x="27" y="61"/>
                      </a:cubicBezTo>
                      <a:cubicBezTo>
                        <a:pt x="28" y="61"/>
                        <a:pt x="29" y="60"/>
                        <a:pt x="29" y="59"/>
                      </a:cubicBezTo>
                      <a:cubicBezTo>
                        <a:pt x="29" y="47"/>
                        <a:pt x="29" y="47"/>
                        <a:pt x="29" y="47"/>
                      </a:cubicBezTo>
                      <a:cubicBezTo>
                        <a:pt x="29" y="47"/>
                        <a:pt x="30" y="47"/>
                        <a:pt x="30" y="47"/>
                      </a:cubicBezTo>
                      <a:cubicBezTo>
                        <a:pt x="35" y="47"/>
                        <a:pt x="40" y="42"/>
                        <a:pt x="40" y="37"/>
                      </a:cubicBezTo>
                      <a:cubicBezTo>
                        <a:pt x="40" y="36"/>
                        <a:pt x="40" y="34"/>
                        <a:pt x="40" y="33"/>
                      </a:cubicBezTo>
                      <a:cubicBezTo>
                        <a:pt x="39" y="32"/>
                        <a:pt x="39" y="30"/>
                        <a:pt x="40" y="30"/>
                      </a:cubicBezTo>
                      <a:close/>
                      <a:moveTo>
                        <a:pt x="16" y="58"/>
                      </a:moveTo>
                      <a:cubicBezTo>
                        <a:pt x="16" y="48"/>
                        <a:pt x="16" y="48"/>
                        <a:pt x="16" y="48"/>
                      </a:cubicBezTo>
                      <a:cubicBezTo>
                        <a:pt x="18" y="47"/>
                        <a:pt x="19" y="47"/>
                        <a:pt x="21" y="47"/>
                      </a:cubicBezTo>
                      <a:cubicBezTo>
                        <a:pt x="21" y="46"/>
                        <a:pt x="22" y="46"/>
                        <a:pt x="23" y="47"/>
                      </a:cubicBezTo>
                      <a:cubicBezTo>
                        <a:pt x="24" y="47"/>
                        <a:pt x="25" y="47"/>
                        <a:pt x="26" y="47"/>
                      </a:cubicBezTo>
                      <a:cubicBezTo>
                        <a:pt x="26" y="58"/>
                        <a:pt x="26" y="58"/>
                        <a:pt x="26" y="58"/>
                      </a:cubicBezTo>
                      <a:lnTo>
                        <a:pt x="1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65" name="グループ化 664">
                <a:extLst>
                  <a:ext uri="{FF2B5EF4-FFF2-40B4-BE49-F238E27FC236}">
                    <a16:creationId xmlns:a16="http://schemas.microsoft.com/office/drawing/2014/main" id="{3D083778-0FB0-4C8D-889A-F4C5F272C168}"/>
                  </a:ext>
                </a:extLst>
              </p:cNvPr>
              <p:cNvGrpSpPr/>
              <p:nvPr/>
            </p:nvGrpSpPr>
            <p:grpSpPr>
              <a:xfrm>
                <a:off x="6666588" y="6446910"/>
                <a:ext cx="240537" cy="235955"/>
                <a:chOff x="1837040" y="6684592"/>
                <a:chExt cx="469597" cy="460652"/>
              </a:xfrm>
              <a:solidFill>
                <a:schemeClr val="tx2"/>
              </a:solidFill>
            </p:grpSpPr>
            <p:sp>
              <p:nvSpPr>
                <p:cNvPr id="666" name="Freeform 14">
                  <a:extLst>
                    <a:ext uri="{FF2B5EF4-FFF2-40B4-BE49-F238E27FC236}">
                      <a16:creationId xmlns:a16="http://schemas.microsoft.com/office/drawing/2014/main" id="{5D963761-BD1F-49C6-914B-2E365C86699E}"/>
                    </a:ext>
                  </a:extLst>
                </p:cNvPr>
                <p:cNvSpPr>
                  <a:spLocks noEditPoints="1"/>
                </p:cNvSpPr>
                <p:nvPr/>
              </p:nvSpPr>
              <p:spPr bwMode="auto">
                <a:xfrm>
                  <a:off x="1837040" y="6738260"/>
                  <a:ext cx="469597" cy="406984"/>
                </a:xfrm>
                <a:custGeom>
                  <a:avLst/>
                  <a:gdLst>
                    <a:gd name="T0" fmla="*/ 89 w 90"/>
                    <a:gd name="T1" fmla="*/ 66 h 78"/>
                    <a:gd name="T2" fmla="*/ 86 w 90"/>
                    <a:gd name="T3" fmla="*/ 66 h 78"/>
                    <a:gd name="T4" fmla="*/ 86 w 90"/>
                    <a:gd name="T5" fmla="*/ 5 h 78"/>
                    <a:gd name="T6" fmla="*/ 86 w 90"/>
                    <a:gd name="T7" fmla="*/ 4 h 78"/>
                    <a:gd name="T8" fmla="*/ 85 w 90"/>
                    <a:gd name="T9" fmla="*/ 4 h 78"/>
                    <a:gd name="T10" fmla="*/ 66 w 90"/>
                    <a:gd name="T11" fmla="*/ 15 h 78"/>
                    <a:gd name="T12" fmla="*/ 66 w 90"/>
                    <a:gd name="T13" fmla="*/ 5 h 78"/>
                    <a:gd name="T14" fmla="*/ 65 w 90"/>
                    <a:gd name="T15" fmla="*/ 5 h 78"/>
                    <a:gd name="T16" fmla="*/ 64 w 90"/>
                    <a:gd name="T17" fmla="*/ 5 h 78"/>
                    <a:gd name="T18" fmla="*/ 45 w 90"/>
                    <a:gd name="T19" fmla="*/ 16 h 78"/>
                    <a:gd name="T20" fmla="*/ 45 w 90"/>
                    <a:gd name="T21" fmla="*/ 6 h 78"/>
                    <a:gd name="T22" fmla="*/ 44 w 90"/>
                    <a:gd name="T23" fmla="*/ 5 h 78"/>
                    <a:gd name="T24" fmla="*/ 43 w 90"/>
                    <a:gd name="T25" fmla="*/ 5 h 78"/>
                    <a:gd name="T26" fmla="*/ 23 w 90"/>
                    <a:gd name="T27" fmla="*/ 17 h 78"/>
                    <a:gd name="T28" fmla="*/ 23 w 90"/>
                    <a:gd name="T29" fmla="*/ 1 h 78"/>
                    <a:gd name="T30" fmla="*/ 22 w 90"/>
                    <a:gd name="T31" fmla="*/ 0 h 78"/>
                    <a:gd name="T32" fmla="*/ 5 w 90"/>
                    <a:gd name="T33" fmla="*/ 0 h 78"/>
                    <a:gd name="T34" fmla="*/ 4 w 90"/>
                    <a:gd name="T35" fmla="*/ 1 h 78"/>
                    <a:gd name="T36" fmla="*/ 4 w 90"/>
                    <a:gd name="T37" fmla="*/ 66 h 78"/>
                    <a:gd name="T38" fmla="*/ 0 w 90"/>
                    <a:gd name="T39" fmla="*/ 66 h 78"/>
                    <a:gd name="T40" fmla="*/ 0 w 90"/>
                    <a:gd name="T41" fmla="*/ 67 h 78"/>
                    <a:gd name="T42" fmla="*/ 0 w 90"/>
                    <a:gd name="T43" fmla="*/ 77 h 78"/>
                    <a:gd name="T44" fmla="*/ 0 w 90"/>
                    <a:gd name="T45" fmla="*/ 78 h 78"/>
                    <a:gd name="T46" fmla="*/ 89 w 90"/>
                    <a:gd name="T47" fmla="*/ 78 h 78"/>
                    <a:gd name="T48" fmla="*/ 90 w 90"/>
                    <a:gd name="T49" fmla="*/ 77 h 78"/>
                    <a:gd name="T50" fmla="*/ 90 w 90"/>
                    <a:gd name="T51" fmla="*/ 67 h 78"/>
                    <a:gd name="T52" fmla="*/ 89 w 90"/>
                    <a:gd name="T53" fmla="*/ 66 h 78"/>
                    <a:gd name="T54" fmla="*/ 64 w 90"/>
                    <a:gd name="T55" fmla="*/ 56 h 78"/>
                    <a:gd name="T56" fmla="*/ 28 w 90"/>
                    <a:gd name="T57" fmla="*/ 56 h 78"/>
                    <a:gd name="T58" fmla="*/ 27 w 90"/>
                    <a:gd name="T59" fmla="*/ 54 h 78"/>
                    <a:gd name="T60" fmla="*/ 28 w 90"/>
                    <a:gd name="T61" fmla="*/ 52 h 78"/>
                    <a:gd name="T62" fmla="*/ 64 w 90"/>
                    <a:gd name="T63" fmla="*/ 52 h 78"/>
                    <a:gd name="T64" fmla="*/ 66 w 90"/>
                    <a:gd name="T65" fmla="*/ 54 h 78"/>
                    <a:gd name="T66" fmla="*/ 64 w 90"/>
                    <a:gd name="T67" fmla="*/ 56 h 78"/>
                    <a:gd name="T68" fmla="*/ 66 w 90"/>
                    <a:gd name="T69" fmla="*/ 45 h 78"/>
                    <a:gd name="T70" fmla="*/ 64 w 90"/>
                    <a:gd name="T71" fmla="*/ 47 h 78"/>
                    <a:gd name="T72" fmla="*/ 28 w 90"/>
                    <a:gd name="T73" fmla="*/ 47 h 78"/>
                    <a:gd name="T74" fmla="*/ 27 w 90"/>
                    <a:gd name="T75" fmla="*/ 45 h 78"/>
                    <a:gd name="T76" fmla="*/ 27 w 90"/>
                    <a:gd name="T77" fmla="*/ 45 h 78"/>
                    <a:gd name="T78" fmla="*/ 28 w 90"/>
                    <a:gd name="T79" fmla="*/ 43 h 78"/>
                    <a:gd name="T80" fmla="*/ 64 w 90"/>
                    <a:gd name="T81" fmla="*/ 43 h 78"/>
                    <a:gd name="T82" fmla="*/ 66 w 90"/>
                    <a:gd name="T83" fmla="*/ 45 h 78"/>
                    <a:gd name="T84" fmla="*/ 64 w 90"/>
                    <a:gd name="T85" fmla="*/ 37 h 78"/>
                    <a:gd name="T86" fmla="*/ 28 w 90"/>
                    <a:gd name="T87" fmla="*/ 37 h 78"/>
                    <a:gd name="T88" fmla="*/ 27 w 90"/>
                    <a:gd name="T89" fmla="*/ 35 h 78"/>
                    <a:gd name="T90" fmla="*/ 28 w 90"/>
                    <a:gd name="T91" fmla="*/ 33 h 78"/>
                    <a:gd name="T92" fmla="*/ 64 w 90"/>
                    <a:gd name="T93" fmla="*/ 33 h 78"/>
                    <a:gd name="T94" fmla="*/ 66 w 90"/>
                    <a:gd name="T95" fmla="*/ 35 h 78"/>
                    <a:gd name="T96" fmla="*/ 64 w 90"/>
                    <a:gd name="T97" fmla="*/ 3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 h="78">
                      <a:moveTo>
                        <a:pt x="89" y="66"/>
                      </a:moveTo>
                      <a:cubicBezTo>
                        <a:pt x="86" y="66"/>
                        <a:pt x="86" y="66"/>
                        <a:pt x="86" y="66"/>
                      </a:cubicBezTo>
                      <a:cubicBezTo>
                        <a:pt x="86" y="5"/>
                        <a:pt x="86" y="5"/>
                        <a:pt x="86" y="5"/>
                      </a:cubicBezTo>
                      <a:cubicBezTo>
                        <a:pt x="86" y="4"/>
                        <a:pt x="86" y="4"/>
                        <a:pt x="86" y="4"/>
                      </a:cubicBezTo>
                      <a:cubicBezTo>
                        <a:pt x="85" y="4"/>
                        <a:pt x="85" y="4"/>
                        <a:pt x="85" y="4"/>
                      </a:cubicBezTo>
                      <a:cubicBezTo>
                        <a:pt x="66" y="15"/>
                        <a:pt x="66" y="15"/>
                        <a:pt x="66" y="15"/>
                      </a:cubicBezTo>
                      <a:cubicBezTo>
                        <a:pt x="66" y="5"/>
                        <a:pt x="66" y="5"/>
                        <a:pt x="66" y="5"/>
                      </a:cubicBezTo>
                      <a:cubicBezTo>
                        <a:pt x="66" y="5"/>
                        <a:pt x="65" y="5"/>
                        <a:pt x="65" y="5"/>
                      </a:cubicBezTo>
                      <a:cubicBezTo>
                        <a:pt x="65" y="5"/>
                        <a:pt x="65" y="5"/>
                        <a:pt x="64" y="5"/>
                      </a:cubicBezTo>
                      <a:cubicBezTo>
                        <a:pt x="45" y="16"/>
                        <a:pt x="45" y="16"/>
                        <a:pt x="45" y="16"/>
                      </a:cubicBezTo>
                      <a:cubicBezTo>
                        <a:pt x="45" y="6"/>
                        <a:pt x="45" y="6"/>
                        <a:pt x="45" y="6"/>
                      </a:cubicBezTo>
                      <a:cubicBezTo>
                        <a:pt x="45" y="6"/>
                        <a:pt x="44" y="5"/>
                        <a:pt x="44" y="5"/>
                      </a:cubicBezTo>
                      <a:cubicBezTo>
                        <a:pt x="44" y="5"/>
                        <a:pt x="44" y="5"/>
                        <a:pt x="43" y="5"/>
                      </a:cubicBezTo>
                      <a:cubicBezTo>
                        <a:pt x="23" y="17"/>
                        <a:pt x="23" y="17"/>
                        <a:pt x="23" y="17"/>
                      </a:cubicBezTo>
                      <a:cubicBezTo>
                        <a:pt x="23" y="1"/>
                        <a:pt x="23" y="1"/>
                        <a:pt x="23" y="1"/>
                      </a:cubicBezTo>
                      <a:cubicBezTo>
                        <a:pt x="23" y="0"/>
                        <a:pt x="23" y="0"/>
                        <a:pt x="22" y="0"/>
                      </a:cubicBezTo>
                      <a:cubicBezTo>
                        <a:pt x="5" y="0"/>
                        <a:pt x="5" y="0"/>
                        <a:pt x="5" y="0"/>
                      </a:cubicBezTo>
                      <a:cubicBezTo>
                        <a:pt x="5" y="0"/>
                        <a:pt x="4" y="0"/>
                        <a:pt x="4" y="1"/>
                      </a:cubicBezTo>
                      <a:cubicBezTo>
                        <a:pt x="4" y="66"/>
                        <a:pt x="4" y="66"/>
                        <a:pt x="4" y="66"/>
                      </a:cubicBezTo>
                      <a:cubicBezTo>
                        <a:pt x="0" y="66"/>
                        <a:pt x="0" y="66"/>
                        <a:pt x="0" y="66"/>
                      </a:cubicBezTo>
                      <a:cubicBezTo>
                        <a:pt x="0" y="66"/>
                        <a:pt x="0" y="66"/>
                        <a:pt x="0" y="67"/>
                      </a:cubicBezTo>
                      <a:cubicBezTo>
                        <a:pt x="0" y="77"/>
                        <a:pt x="0" y="77"/>
                        <a:pt x="0" y="77"/>
                      </a:cubicBezTo>
                      <a:cubicBezTo>
                        <a:pt x="0" y="78"/>
                        <a:pt x="0" y="78"/>
                        <a:pt x="0" y="78"/>
                      </a:cubicBezTo>
                      <a:cubicBezTo>
                        <a:pt x="89" y="78"/>
                        <a:pt x="89" y="78"/>
                        <a:pt x="89" y="78"/>
                      </a:cubicBezTo>
                      <a:cubicBezTo>
                        <a:pt x="90" y="78"/>
                        <a:pt x="90" y="78"/>
                        <a:pt x="90" y="77"/>
                      </a:cubicBezTo>
                      <a:cubicBezTo>
                        <a:pt x="90" y="67"/>
                        <a:pt x="90" y="67"/>
                        <a:pt x="90" y="67"/>
                      </a:cubicBezTo>
                      <a:cubicBezTo>
                        <a:pt x="90" y="66"/>
                        <a:pt x="90" y="66"/>
                        <a:pt x="89" y="66"/>
                      </a:cubicBezTo>
                      <a:close/>
                      <a:moveTo>
                        <a:pt x="64" y="56"/>
                      </a:moveTo>
                      <a:cubicBezTo>
                        <a:pt x="28" y="56"/>
                        <a:pt x="28" y="56"/>
                        <a:pt x="28" y="56"/>
                      </a:cubicBezTo>
                      <a:cubicBezTo>
                        <a:pt x="27" y="56"/>
                        <a:pt x="27" y="55"/>
                        <a:pt x="27" y="54"/>
                      </a:cubicBezTo>
                      <a:cubicBezTo>
                        <a:pt x="27" y="53"/>
                        <a:pt x="27" y="52"/>
                        <a:pt x="28" y="52"/>
                      </a:cubicBezTo>
                      <a:cubicBezTo>
                        <a:pt x="64" y="52"/>
                        <a:pt x="64" y="52"/>
                        <a:pt x="64" y="52"/>
                      </a:cubicBezTo>
                      <a:cubicBezTo>
                        <a:pt x="65" y="52"/>
                        <a:pt x="66" y="53"/>
                        <a:pt x="66" y="54"/>
                      </a:cubicBezTo>
                      <a:cubicBezTo>
                        <a:pt x="66" y="55"/>
                        <a:pt x="65" y="56"/>
                        <a:pt x="64" y="56"/>
                      </a:cubicBezTo>
                      <a:close/>
                      <a:moveTo>
                        <a:pt x="66" y="45"/>
                      </a:moveTo>
                      <a:cubicBezTo>
                        <a:pt x="66" y="46"/>
                        <a:pt x="65" y="47"/>
                        <a:pt x="64" y="47"/>
                      </a:cubicBezTo>
                      <a:cubicBezTo>
                        <a:pt x="28" y="47"/>
                        <a:pt x="28" y="47"/>
                        <a:pt x="28" y="47"/>
                      </a:cubicBezTo>
                      <a:cubicBezTo>
                        <a:pt x="27" y="47"/>
                        <a:pt x="27" y="46"/>
                        <a:pt x="27" y="45"/>
                      </a:cubicBezTo>
                      <a:cubicBezTo>
                        <a:pt x="27" y="45"/>
                        <a:pt x="27" y="45"/>
                        <a:pt x="27" y="45"/>
                      </a:cubicBezTo>
                      <a:cubicBezTo>
                        <a:pt x="27" y="44"/>
                        <a:pt x="27" y="43"/>
                        <a:pt x="28" y="43"/>
                      </a:cubicBezTo>
                      <a:cubicBezTo>
                        <a:pt x="64" y="43"/>
                        <a:pt x="64" y="43"/>
                        <a:pt x="64" y="43"/>
                      </a:cubicBezTo>
                      <a:cubicBezTo>
                        <a:pt x="65" y="43"/>
                        <a:pt x="66" y="44"/>
                        <a:pt x="66" y="45"/>
                      </a:cubicBezTo>
                      <a:close/>
                      <a:moveTo>
                        <a:pt x="64" y="37"/>
                      </a:moveTo>
                      <a:cubicBezTo>
                        <a:pt x="28" y="37"/>
                        <a:pt x="28" y="37"/>
                        <a:pt x="28" y="37"/>
                      </a:cubicBezTo>
                      <a:cubicBezTo>
                        <a:pt x="27" y="37"/>
                        <a:pt x="27" y="36"/>
                        <a:pt x="27" y="35"/>
                      </a:cubicBezTo>
                      <a:cubicBezTo>
                        <a:pt x="27" y="34"/>
                        <a:pt x="27" y="33"/>
                        <a:pt x="28" y="33"/>
                      </a:cubicBezTo>
                      <a:cubicBezTo>
                        <a:pt x="64" y="33"/>
                        <a:pt x="64" y="33"/>
                        <a:pt x="64" y="33"/>
                      </a:cubicBezTo>
                      <a:cubicBezTo>
                        <a:pt x="65" y="33"/>
                        <a:pt x="66" y="34"/>
                        <a:pt x="66" y="35"/>
                      </a:cubicBezTo>
                      <a:cubicBezTo>
                        <a:pt x="66" y="36"/>
                        <a:pt x="65" y="37"/>
                        <a:pt x="6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67" name="Freeform 15">
                  <a:extLst>
                    <a:ext uri="{FF2B5EF4-FFF2-40B4-BE49-F238E27FC236}">
                      <a16:creationId xmlns:a16="http://schemas.microsoft.com/office/drawing/2014/main" id="{8FA7C18D-8AD0-4805-B755-C12790673DD5}"/>
                    </a:ext>
                  </a:extLst>
                </p:cNvPr>
                <p:cNvSpPr>
                  <a:spLocks/>
                </p:cNvSpPr>
                <p:nvPr/>
              </p:nvSpPr>
              <p:spPr bwMode="auto">
                <a:xfrm>
                  <a:off x="1859402" y="6684592"/>
                  <a:ext cx="102864" cy="44724"/>
                </a:xfrm>
                <a:custGeom>
                  <a:avLst/>
                  <a:gdLst>
                    <a:gd name="T0" fmla="*/ 0 w 20"/>
                    <a:gd name="T1" fmla="*/ 8 h 8"/>
                    <a:gd name="T2" fmla="*/ 19 w 20"/>
                    <a:gd name="T3" fmla="*/ 8 h 8"/>
                    <a:gd name="T4" fmla="*/ 20 w 20"/>
                    <a:gd name="T5" fmla="*/ 7 h 8"/>
                    <a:gd name="T6" fmla="*/ 20 w 20"/>
                    <a:gd name="T7" fmla="*/ 1 h 8"/>
                    <a:gd name="T8" fmla="*/ 19 w 20"/>
                    <a:gd name="T9" fmla="*/ 0 h 8"/>
                    <a:gd name="T10" fmla="*/ 0 w 20"/>
                    <a:gd name="T11" fmla="*/ 0 h 8"/>
                    <a:gd name="T12" fmla="*/ 0 w 20"/>
                    <a:gd name="T13" fmla="*/ 1 h 8"/>
                    <a:gd name="T14" fmla="*/ 0 w 20"/>
                    <a:gd name="T15" fmla="*/ 7 h 8"/>
                    <a:gd name="T16" fmla="*/ 0 w 20"/>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8">
                      <a:moveTo>
                        <a:pt x="0" y="8"/>
                      </a:moveTo>
                      <a:cubicBezTo>
                        <a:pt x="19" y="8"/>
                        <a:pt x="19" y="8"/>
                        <a:pt x="19" y="8"/>
                      </a:cubicBezTo>
                      <a:cubicBezTo>
                        <a:pt x="19" y="8"/>
                        <a:pt x="20" y="7"/>
                        <a:pt x="20" y="7"/>
                      </a:cubicBezTo>
                      <a:cubicBezTo>
                        <a:pt x="20" y="1"/>
                        <a:pt x="20" y="1"/>
                        <a:pt x="20" y="1"/>
                      </a:cubicBezTo>
                      <a:cubicBezTo>
                        <a:pt x="20" y="1"/>
                        <a:pt x="19" y="0"/>
                        <a:pt x="19" y="0"/>
                      </a:cubicBezTo>
                      <a:cubicBezTo>
                        <a:pt x="0" y="0"/>
                        <a:pt x="0" y="0"/>
                        <a:pt x="0" y="0"/>
                      </a:cubicBezTo>
                      <a:cubicBezTo>
                        <a:pt x="0" y="0"/>
                        <a:pt x="0" y="1"/>
                        <a:pt x="0" y="1"/>
                      </a:cubicBezTo>
                      <a:cubicBezTo>
                        <a:pt x="0" y="7"/>
                        <a:pt x="0" y="7"/>
                        <a:pt x="0" y="7"/>
                      </a:cubicBezTo>
                      <a:cubicBezTo>
                        <a:pt x="0" y="7"/>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grpSp>
      <p:grpSp>
        <p:nvGrpSpPr>
          <p:cNvPr id="678" name="Group 23">
            <a:extLst>
              <a:ext uri="{FF2B5EF4-FFF2-40B4-BE49-F238E27FC236}">
                <a16:creationId xmlns:a16="http://schemas.microsoft.com/office/drawing/2014/main" id="{00000000-0008-0000-0100-00003F070000}"/>
              </a:ext>
            </a:extLst>
          </p:cNvPr>
          <p:cNvGrpSpPr>
            <a:grpSpLocks noChangeAspect="1"/>
          </p:cNvGrpSpPr>
          <p:nvPr/>
        </p:nvGrpSpPr>
        <p:grpSpPr bwMode="auto">
          <a:xfrm>
            <a:off x="2538041" y="4905879"/>
            <a:ext cx="541957" cy="357436"/>
            <a:chOff x="0" y="0"/>
            <a:chExt cx="1260" cy="831"/>
          </a:xfrm>
          <a:solidFill>
            <a:srgbClr val="009C89"/>
          </a:solidFill>
        </p:grpSpPr>
        <p:sp>
          <p:nvSpPr>
            <p:cNvPr id="679" name="Freeform 24">
              <a:extLst>
                <a:ext uri="{FF2B5EF4-FFF2-40B4-BE49-F238E27FC236}">
                  <a16:creationId xmlns:a16="http://schemas.microsoft.com/office/drawing/2014/main" id="{00000000-0008-0000-0100-000040070000}"/>
                </a:ext>
              </a:extLst>
            </p:cNvPr>
            <p:cNvSpPr>
              <a:spLocks noEditPoints="1"/>
            </p:cNvSpPr>
            <p:nvPr/>
          </p:nvSpPr>
          <p:spPr bwMode="auto">
            <a:xfrm>
              <a:off x="95" y="531"/>
              <a:ext cx="98" cy="150"/>
            </a:xfrm>
            <a:custGeom>
              <a:avLst/>
              <a:gdLst>
                <a:gd name="T0" fmla="*/ 29 w 41"/>
                <a:gd name="T1" fmla="*/ 3 h 63"/>
                <a:gd name="T2" fmla="*/ 20 w 41"/>
                <a:gd name="T3" fmla="*/ 0 h 63"/>
                <a:gd name="T4" fmla="*/ 12 w 41"/>
                <a:gd name="T5" fmla="*/ 3 h 63"/>
                <a:gd name="T6" fmla="*/ 3 w 41"/>
                <a:gd name="T7" fmla="*/ 14 h 63"/>
                <a:gd name="T8" fmla="*/ 0 w 41"/>
                <a:gd name="T9" fmla="*/ 31 h 63"/>
                <a:gd name="T10" fmla="*/ 5 w 41"/>
                <a:gd name="T11" fmla="*/ 53 h 63"/>
                <a:gd name="T12" fmla="*/ 12 w 41"/>
                <a:gd name="T13" fmla="*/ 60 h 63"/>
                <a:gd name="T14" fmla="*/ 20 w 41"/>
                <a:gd name="T15" fmla="*/ 63 h 63"/>
                <a:gd name="T16" fmla="*/ 29 w 41"/>
                <a:gd name="T17" fmla="*/ 60 h 63"/>
                <a:gd name="T18" fmla="*/ 38 w 41"/>
                <a:gd name="T19" fmla="*/ 48 h 63"/>
                <a:gd name="T20" fmla="*/ 41 w 41"/>
                <a:gd name="T21" fmla="*/ 31 h 63"/>
                <a:gd name="T22" fmla="*/ 36 w 41"/>
                <a:gd name="T23" fmla="*/ 10 h 63"/>
                <a:gd name="T24" fmla="*/ 29 w 41"/>
                <a:gd name="T25" fmla="*/ 3 h 63"/>
                <a:gd name="T26" fmla="*/ 28 w 41"/>
                <a:gd name="T27" fmla="*/ 47 h 63"/>
                <a:gd name="T28" fmla="*/ 24 w 41"/>
                <a:gd name="T29" fmla="*/ 51 h 63"/>
                <a:gd name="T30" fmla="*/ 20 w 41"/>
                <a:gd name="T31" fmla="*/ 52 h 63"/>
                <a:gd name="T32" fmla="*/ 16 w 41"/>
                <a:gd name="T33" fmla="*/ 51 h 63"/>
                <a:gd name="T34" fmla="*/ 11 w 41"/>
                <a:gd name="T35" fmla="*/ 44 h 63"/>
                <a:gd name="T36" fmla="*/ 9 w 41"/>
                <a:gd name="T37" fmla="*/ 31 h 63"/>
                <a:gd name="T38" fmla="*/ 9 w 41"/>
                <a:gd name="T39" fmla="*/ 31 h 63"/>
                <a:gd name="T40" fmla="*/ 13 w 41"/>
                <a:gd name="T41" fmla="*/ 16 h 63"/>
                <a:gd name="T42" fmla="*/ 16 w 41"/>
                <a:gd name="T43" fmla="*/ 12 h 63"/>
                <a:gd name="T44" fmla="*/ 20 w 41"/>
                <a:gd name="T45" fmla="*/ 10 h 63"/>
                <a:gd name="T46" fmla="*/ 24 w 41"/>
                <a:gd name="T47" fmla="*/ 12 h 63"/>
                <a:gd name="T48" fmla="*/ 30 w 41"/>
                <a:gd name="T49" fmla="*/ 19 h 63"/>
                <a:gd name="T50" fmla="*/ 32 w 41"/>
                <a:gd name="T51" fmla="*/ 31 h 63"/>
                <a:gd name="T52" fmla="*/ 28 w 41"/>
                <a:gd name="T53"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63">
                  <a:moveTo>
                    <a:pt x="29" y="3"/>
                  </a:moveTo>
                  <a:cubicBezTo>
                    <a:pt x="26" y="1"/>
                    <a:pt x="23" y="0"/>
                    <a:pt x="20" y="0"/>
                  </a:cubicBezTo>
                  <a:cubicBezTo>
                    <a:pt x="17" y="0"/>
                    <a:pt x="14" y="1"/>
                    <a:pt x="12" y="3"/>
                  </a:cubicBezTo>
                  <a:cubicBezTo>
                    <a:pt x="8" y="5"/>
                    <a:pt x="5" y="9"/>
                    <a:pt x="3" y="14"/>
                  </a:cubicBezTo>
                  <a:cubicBezTo>
                    <a:pt x="1" y="19"/>
                    <a:pt x="0" y="25"/>
                    <a:pt x="0" y="31"/>
                  </a:cubicBezTo>
                  <a:cubicBezTo>
                    <a:pt x="0" y="39"/>
                    <a:pt x="2" y="47"/>
                    <a:pt x="5" y="53"/>
                  </a:cubicBezTo>
                  <a:cubicBezTo>
                    <a:pt x="7" y="56"/>
                    <a:pt x="9" y="58"/>
                    <a:pt x="12" y="60"/>
                  </a:cubicBezTo>
                  <a:cubicBezTo>
                    <a:pt x="14" y="62"/>
                    <a:pt x="17" y="63"/>
                    <a:pt x="20" y="63"/>
                  </a:cubicBezTo>
                  <a:cubicBezTo>
                    <a:pt x="23" y="63"/>
                    <a:pt x="26" y="62"/>
                    <a:pt x="29" y="60"/>
                  </a:cubicBezTo>
                  <a:cubicBezTo>
                    <a:pt x="33" y="57"/>
                    <a:pt x="36" y="53"/>
                    <a:pt x="38" y="48"/>
                  </a:cubicBezTo>
                  <a:cubicBezTo>
                    <a:pt x="40" y="43"/>
                    <a:pt x="41" y="37"/>
                    <a:pt x="41" y="31"/>
                  </a:cubicBezTo>
                  <a:cubicBezTo>
                    <a:pt x="41" y="23"/>
                    <a:pt x="39" y="16"/>
                    <a:pt x="36" y="10"/>
                  </a:cubicBezTo>
                  <a:cubicBezTo>
                    <a:pt x="34" y="7"/>
                    <a:pt x="32" y="4"/>
                    <a:pt x="29" y="3"/>
                  </a:cubicBezTo>
                  <a:close/>
                  <a:moveTo>
                    <a:pt x="28" y="47"/>
                  </a:moveTo>
                  <a:cubicBezTo>
                    <a:pt x="27" y="48"/>
                    <a:pt x="26" y="50"/>
                    <a:pt x="24" y="51"/>
                  </a:cubicBezTo>
                  <a:cubicBezTo>
                    <a:pt x="23" y="52"/>
                    <a:pt x="22" y="52"/>
                    <a:pt x="20" y="52"/>
                  </a:cubicBezTo>
                  <a:cubicBezTo>
                    <a:pt x="19" y="52"/>
                    <a:pt x="18" y="52"/>
                    <a:pt x="16" y="51"/>
                  </a:cubicBezTo>
                  <a:cubicBezTo>
                    <a:pt x="14" y="49"/>
                    <a:pt x="12" y="47"/>
                    <a:pt x="11" y="44"/>
                  </a:cubicBezTo>
                  <a:cubicBezTo>
                    <a:pt x="10" y="40"/>
                    <a:pt x="9" y="36"/>
                    <a:pt x="9" y="31"/>
                  </a:cubicBezTo>
                  <a:cubicBezTo>
                    <a:pt x="9" y="31"/>
                    <a:pt x="9" y="31"/>
                    <a:pt x="9" y="31"/>
                  </a:cubicBezTo>
                  <a:cubicBezTo>
                    <a:pt x="9" y="25"/>
                    <a:pt x="10" y="20"/>
                    <a:pt x="13" y="16"/>
                  </a:cubicBezTo>
                  <a:cubicBezTo>
                    <a:pt x="14" y="14"/>
                    <a:pt x="15" y="13"/>
                    <a:pt x="16" y="12"/>
                  </a:cubicBezTo>
                  <a:cubicBezTo>
                    <a:pt x="18" y="11"/>
                    <a:pt x="19" y="10"/>
                    <a:pt x="20" y="10"/>
                  </a:cubicBezTo>
                  <a:cubicBezTo>
                    <a:pt x="22" y="10"/>
                    <a:pt x="23" y="11"/>
                    <a:pt x="24" y="12"/>
                  </a:cubicBezTo>
                  <a:cubicBezTo>
                    <a:pt x="27" y="13"/>
                    <a:pt x="29" y="16"/>
                    <a:pt x="30" y="19"/>
                  </a:cubicBezTo>
                  <a:cubicBezTo>
                    <a:pt x="31" y="23"/>
                    <a:pt x="32" y="27"/>
                    <a:pt x="32" y="31"/>
                  </a:cubicBezTo>
                  <a:cubicBezTo>
                    <a:pt x="32" y="37"/>
                    <a:pt x="31" y="43"/>
                    <a:pt x="28"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680" name="Freeform 25">
              <a:extLst>
                <a:ext uri="{FF2B5EF4-FFF2-40B4-BE49-F238E27FC236}">
                  <a16:creationId xmlns:a16="http://schemas.microsoft.com/office/drawing/2014/main" id="{00000000-0008-0000-0100-000041070000}"/>
                </a:ext>
              </a:extLst>
            </p:cNvPr>
            <p:cNvSpPr>
              <a:spLocks noEditPoints="1"/>
            </p:cNvSpPr>
            <p:nvPr/>
          </p:nvSpPr>
          <p:spPr bwMode="auto">
            <a:xfrm>
              <a:off x="55" y="464"/>
              <a:ext cx="181" cy="282"/>
            </a:xfrm>
            <a:custGeom>
              <a:avLst/>
              <a:gdLst>
                <a:gd name="T0" fmla="*/ 38 w 76"/>
                <a:gd name="T1" fmla="*/ 0 h 118"/>
                <a:gd name="T2" fmla="*/ 11 w 76"/>
                <a:gd name="T3" fmla="*/ 18 h 118"/>
                <a:gd name="T4" fmla="*/ 0 w 76"/>
                <a:gd name="T5" fmla="*/ 59 h 118"/>
                <a:gd name="T6" fmla="*/ 11 w 76"/>
                <a:gd name="T7" fmla="*/ 101 h 118"/>
                <a:gd name="T8" fmla="*/ 38 w 76"/>
                <a:gd name="T9" fmla="*/ 118 h 118"/>
                <a:gd name="T10" fmla="*/ 65 w 76"/>
                <a:gd name="T11" fmla="*/ 101 h 118"/>
                <a:gd name="T12" fmla="*/ 76 w 76"/>
                <a:gd name="T13" fmla="*/ 59 h 118"/>
                <a:gd name="T14" fmla="*/ 65 w 76"/>
                <a:gd name="T15" fmla="*/ 18 h 118"/>
                <a:gd name="T16" fmla="*/ 38 w 76"/>
                <a:gd name="T17" fmla="*/ 0 h 118"/>
                <a:gd name="T18" fmla="*/ 70 w 76"/>
                <a:gd name="T19" fmla="*/ 59 h 118"/>
                <a:gd name="T20" fmla="*/ 69 w 76"/>
                <a:gd name="T21" fmla="*/ 59 h 118"/>
                <a:gd name="T22" fmla="*/ 69 w 76"/>
                <a:gd name="T23" fmla="*/ 59 h 118"/>
                <a:gd name="T24" fmla="*/ 59 w 76"/>
                <a:gd name="T25" fmla="*/ 96 h 118"/>
                <a:gd name="T26" fmla="*/ 38 w 76"/>
                <a:gd name="T27" fmla="*/ 110 h 118"/>
                <a:gd name="T28" fmla="*/ 17 w 76"/>
                <a:gd name="T29" fmla="*/ 96 h 118"/>
                <a:gd name="T30" fmla="*/ 8 w 76"/>
                <a:gd name="T31" fmla="*/ 59 h 118"/>
                <a:gd name="T32" fmla="*/ 17 w 76"/>
                <a:gd name="T33" fmla="*/ 23 h 118"/>
                <a:gd name="T34" fmla="*/ 38 w 76"/>
                <a:gd name="T35" fmla="*/ 9 h 118"/>
                <a:gd name="T36" fmla="*/ 59 w 76"/>
                <a:gd name="T37" fmla="*/ 23 h 118"/>
                <a:gd name="T38" fmla="*/ 69 w 76"/>
                <a:gd name="T39" fmla="*/ 59 h 118"/>
                <a:gd name="T40" fmla="*/ 70 w 76"/>
                <a:gd name="T41"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18">
                  <a:moveTo>
                    <a:pt x="38" y="0"/>
                  </a:moveTo>
                  <a:cubicBezTo>
                    <a:pt x="28" y="0"/>
                    <a:pt x="18" y="6"/>
                    <a:pt x="11" y="18"/>
                  </a:cubicBezTo>
                  <a:cubicBezTo>
                    <a:pt x="4" y="29"/>
                    <a:pt x="0" y="44"/>
                    <a:pt x="0" y="59"/>
                  </a:cubicBezTo>
                  <a:cubicBezTo>
                    <a:pt x="0" y="75"/>
                    <a:pt x="4" y="89"/>
                    <a:pt x="11" y="101"/>
                  </a:cubicBezTo>
                  <a:cubicBezTo>
                    <a:pt x="18" y="112"/>
                    <a:pt x="28" y="118"/>
                    <a:pt x="38" y="118"/>
                  </a:cubicBezTo>
                  <a:cubicBezTo>
                    <a:pt x="49" y="118"/>
                    <a:pt x="58" y="112"/>
                    <a:pt x="65" y="101"/>
                  </a:cubicBezTo>
                  <a:cubicBezTo>
                    <a:pt x="72" y="89"/>
                    <a:pt x="76" y="75"/>
                    <a:pt x="76" y="59"/>
                  </a:cubicBezTo>
                  <a:cubicBezTo>
                    <a:pt x="76" y="44"/>
                    <a:pt x="72" y="29"/>
                    <a:pt x="65" y="18"/>
                  </a:cubicBezTo>
                  <a:cubicBezTo>
                    <a:pt x="58" y="6"/>
                    <a:pt x="49" y="0"/>
                    <a:pt x="38" y="0"/>
                  </a:cubicBezTo>
                  <a:close/>
                  <a:moveTo>
                    <a:pt x="70" y="59"/>
                  </a:moveTo>
                  <a:cubicBezTo>
                    <a:pt x="69" y="59"/>
                    <a:pt x="69" y="59"/>
                    <a:pt x="69" y="59"/>
                  </a:cubicBezTo>
                  <a:cubicBezTo>
                    <a:pt x="69" y="59"/>
                    <a:pt x="69" y="59"/>
                    <a:pt x="69" y="59"/>
                  </a:cubicBezTo>
                  <a:cubicBezTo>
                    <a:pt x="69" y="73"/>
                    <a:pt x="65" y="86"/>
                    <a:pt x="59" y="96"/>
                  </a:cubicBezTo>
                  <a:cubicBezTo>
                    <a:pt x="54" y="105"/>
                    <a:pt x="46" y="110"/>
                    <a:pt x="38" y="110"/>
                  </a:cubicBezTo>
                  <a:cubicBezTo>
                    <a:pt x="30" y="110"/>
                    <a:pt x="23" y="105"/>
                    <a:pt x="17" y="96"/>
                  </a:cubicBezTo>
                  <a:cubicBezTo>
                    <a:pt x="11" y="86"/>
                    <a:pt x="8" y="73"/>
                    <a:pt x="8" y="59"/>
                  </a:cubicBezTo>
                  <a:cubicBezTo>
                    <a:pt x="8" y="45"/>
                    <a:pt x="11" y="33"/>
                    <a:pt x="17" y="23"/>
                  </a:cubicBezTo>
                  <a:cubicBezTo>
                    <a:pt x="23" y="14"/>
                    <a:pt x="30" y="9"/>
                    <a:pt x="38" y="9"/>
                  </a:cubicBezTo>
                  <a:cubicBezTo>
                    <a:pt x="46" y="9"/>
                    <a:pt x="54" y="14"/>
                    <a:pt x="59" y="23"/>
                  </a:cubicBezTo>
                  <a:cubicBezTo>
                    <a:pt x="65" y="33"/>
                    <a:pt x="69" y="45"/>
                    <a:pt x="69" y="59"/>
                  </a:cubicBezTo>
                  <a:lnTo>
                    <a:pt x="70"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681" name="Freeform 26">
              <a:extLst>
                <a:ext uri="{FF2B5EF4-FFF2-40B4-BE49-F238E27FC236}">
                  <a16:creationId xmlns:a16="http://schemas.microsoft.com/office/drawing/2014/main" id="{00000000-0008-0000-0100-000042070000}"/>
                </a:ext>
              </a:extLst>
            </p:cNvPr>
            <p:cNvSpPr>
              <a:spLocks/>
            </p:cNvSpPr>
            <p:nvPr/>
          </p:nvSpPr>
          <p:spPr bwMode="auto">
            <a:xfrm>
              <a:off x="22" y="481"/>
              <a:ext cx="2" cy="2"/>
            </a:xfrm>
            <a:custGeom>
              <a:avLst/>
              <a:gdLst>
                <a:gd name="T0" fmla="*/ 0 w 2"/>
                <a:gd name="T1" fmla="*/ 2 h 2"/>
                <a:gd name="T2" fmla="*/ 0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682" name="Freeform 27">
              <a:extLst>
                <a:ext uri="{FF2B5EF4-FFF2-40B4-BE49-F238E27FC236}">
                  <a16:creationId xmlns:a16="http://schemas.microsoft.com/office/drawing/2014/main" id="{00000000-0008-0000-0100-000043070000}"/>
                </a:ext>
              </a:extLst>
            </p:cNvPr>
            <p:cNvSpPr>
              <a:spLocks noEditPoints="1"/>
            </p:cNvSpPr>
            <p:nvPr/>
          </p:nvSpPr>
          <p:spPr bwMode="auto">
            <a:xfrm>
              <a:off x="393" y="531"/>
              <a:ext cx="99" cy="150"/>
            </a:xfrm>
            <a:custGeom>
              <a:avLst/>
              <a:gdLst>
                <a:gd name="T0" fmla="*/ 30 w 42"/>
                <a:gd name="T1" fmla="*/ 3 h 63"/>
                <a:gd name="T2" fmla="*/ 21 w 42"/>
                <a:gd name="T3" fmla="*/ 0 h 63"/>
                <a:gd name="T4" fmla="*/ 13 w 42"/>
                <a:gd name="T5" fmla="*/ 3 h 63"/>
                <a:gd name="T6" fmla="*/ 4 w 42"/>
                <a:gd name="T7" fmla="*/ 14 h 63"/>
                <a:gd name="T8" fmla="*/ 0 w 42"/>
                <a:gd name="T9" fmla="*/ 31 h 63"/>
                <a:gd name="T10" fmla="*/ 6 w 42"/>
                <a:gd name="T11" fmla="*/ 53 h 63"/>
                <a:gd name="T12" fmla="*/ 13 w 42"/>
                <a:gd name="T13" fmla="*/ 60 h 63"/>
                <a:gd name="T14" fmla="*/ 21 w 42"/>
                <a:gd name="T15" fmla="*/ 63 h 63"/>
                <a:gd name="T16" fmla="*/ 30 w 42"/>
                <a:gd name="T17" fmla="*/ 60 h 63"/>
                <a:gd name="T18" fmla="*/ 39 w 42"/>
                <a:gd name="T19" fmla="*/ 48 h 63"/>
                <a:gd name="T20" fmla="*/ 42 w 42"/>
                <a:gd name="T21" fmla="*/ 31 h 63"/>
                <a:gd name="T22" fmla="*/ 37 w 42"/>
                <a:gd name="T23" fmla="*/ 10 h 63"/>
                <a:gd name="T24" fmla="*/ 30 w 42"/>
                <a:gd name="T25" fmla="*/ 3 h 63"/>
                <a:gd name="T26" fmla="*/ 29 w 42"/>
                <a:gd name="T27" fmla="*/ 47 h 63"/>
                <a:gd name="T28" fmla="*/ 25 w 42"/>
                <a:gd name="T29" fmla="*/ 51 h 63"/>
                <a:gd name="T30" fmla="*/ 21 w 42"/>
                <a:gd name="T31" fmla="*/ 52 h 63"/>
                <a:gd name="T32" fmla="*/ 17 w 42"/>
                <a:gd name="T33" fmla="*/ 51 h 63"/>
                <a:gd name="T34" fmla="*/ 12 w 42"/>
                <a:gd name="T35" fmla="*/ 44 h 63"/>
                <a:gd name="T36" fmla="*/ 10 w 42"/>
                <a:gd name="T37" fmla="*/ 31 h 63"/>
                <a:gd name="T38" fmla="*/ 10 w 42"/>
                <a:gd name="T39" fmla="*/ 31 h 63"/>
                <a:gd name="T40" fmla="*/ 14 w 42"/>
                <a:gd name="T41" fmla="*/ 16 h 63"/>
                <a:gd name="T42" fmla="*/ 17 w 42"/>
                <a:gd name="T43" fmla="*/ 12 h 63"/>
                <a:gd name="T44" fmla="*/ 21 w 42"/>
                <a:gd name="T45" fmla="*/ 10 h 63"/>
                <a:gd name="T46" fmla="*/ 25 w 42"/>
                <a:gd name="T47" fmla="*/ 12 h 63"/>
                <a:gd name="T48" fmla="*/ 31 w 42"/>
                <a:gd name="T49" fmla="*/ 19 h 63"/>
                <a:gd name="T50" fmla="*/ 33 w 42"/>
                <a:gd name="T51" fmla="*/ 31 h 63"/>
                <a:gd name="T52" fmla="*/ 29 w 42"/>
                <a:gd name="T53"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63">
                  <a:moveTo>
                    <a:pt x="30" y="3"/>
                  </a:moveTo>
                  <a:cubicBezTo>
                    <a:pt x="27" y="1"/>
                    <a:pt x="24" y="0"/>
                    <a:pt x="21" y="0"/>
                  </a:cubicBezTo>
                  <a:cubicBezTo>
                    <a:pt x="18" y="0"/>
                    <a:pt x="15" y="1"/>
                    <a:pt x="13" y="3"/>
                  </a:cubicBezTo>
                  <a:cubicBezTo>
                    <a:pt x="9" y="5"/>
                    <a:pt x="6" y="9"/>
                    <a:pt x="4" y="14"/>
                  </a:cubicBezTo>
                  <a:cubicBezTo>
                    <a:pt x="2" y="19"/>
                    <a:pt x="0" y="25"/>
                    <a:pt x="0" y="31"/>
                  </a:cubicBezTo>
                  <a:cubicBezTo>
                    <a:pt x="0" y="39"/>
                    <a:pt x="2" y="47"/>
                    <a:pt x="6" y="53"/>
                  </a:cubicBezTo>
                  <a:cubicBezTo>
                    <a:pt x="8" y="56"/>
                    <a:pt x="10" y="58"/>
                    <a:pt x="13" y="60"/>
                  </a:cubicBezTo>
                  <a:cubicBezTo>
                    <a:pt x="15" y="62"/>
                    <a:pt x="18" y="63"/>
                    <a:pt x="21" y="63"/>
                  </a:cubicBezTo>
                  <a:cubicBezTo>
                    <a:pt x="24" y="63"/>
                    <a:pt x="27" y="62"/>
                    <a:pt x="30" y="60"/>
                  </a:cubicBezTo>
                  <a:cubicBezTo>
                    <a:pt x="34" y="57"/>
                    <a:pt x="37" y="53"/>
                    <a:pt x="39" y="48"/>
                  </a:cubicBezTo>
                  <a:cubicBezTo>
                    <a:pt x="41" y="43"/>
                    <a:pt x="42" y="37"/>
                    <a:pt x="42" y="31"/>
                  </a:cubicBezTo>
                  <a:cubicBezTo>
                    <a:pt x="42" y="23"/>
                    <a:pt x="40" y="16"/>
                    <a:pt x="37" y="10"/>
                  </a:cubicBezTo>
                  <a:cubicBezTo>
                    <a:pt x="35" y="7"/>
                    <a:pt x="33" y="4"/>
                    <a:pt x="30" y="3"/>
                  </a:cubicBezTo>
                  <a:close/>
                  <a:moveTo>
                    <a:pt x="29" y="47"/>
                  </a:moveTo>
                  <a:cubicBezTo>
                    <a:pt x="28" y="48"/>
                    <a:pt x="27" y="50"/>
                    <a:pt x="25" y="51"/>
                  </a:cubicBezTo>
                  <a:cubicBezTo>
                    <a:pt x="24" y="52"/>
                    <a:pt x="23" y="52"/>
                    <a:pt x="21" y="52"/>
                  </a:cubicBezTo>
                  <a:cubicBezTo>
                    <a:pt x="20" y="52"/>
                    <a:pt x="19" y="52"/>
                    <a:pt x="17" y="51"/>
                  </a:cubicBezTo>
                  <a:cubicBezTo>
                    <a:pt x="15" y="49"/>
                    <a:pt x="13" y="47"/>
                    <a:pt x="12" y="44"/>
                  </a:cubicBezTo>
                  <a:cubicBezTo>
                    <a:pt x="10" y="40"/>
                    <a:pt x="10" y="36"/>
                    <a:pt x="10" y="31"/>
                  </a:cubicBezTo>
                  <a:cubicBezTo>
                    <a:pt x="10" y="31"/>
                    <a:pt x="10" y="31"/>
                    <a:pt x="10" y="31"/>
                  </a:cubicBezTo>
                  <a:cubicBezTo>
                    <a:pt x="10" y="25"/>
                    <a:pt x="11" y="20"/>
                    <a:pt x="14" y="16"/>
                  </a:cubicBezTo>
                  <a:cubicBezTo>
                    <a:pt x="15" y="14"/>
                    <a:pt x="16" y="13"/>
                    <a:pt x="17" y="12"/>
                  </a:cubicBezTo>
                  <a:cubicBezTo>
                    <a:pt x="19" y="11"/>
                    <a:pt x="20" y="10"/>
                    <a:pt x="21" y="10"/>
                  </a:cubicBezTo>
                  <a:cubicBezTo>
                    <a:pt x="23" y="10"/>
                    <a:pt x="24" y="11"/>
                    <a:pt x="25" y="12"/>
                  </a:cubicBezTo>
                  <a:cubicBezTo>
                    <a:pt x="27" y="13"/>
                    <a:pt x="29" y="16"/>
                    <a:pt x="31" y="19"/>
                  </a:cubicBezTo>
                  <a:cubicBezTo>
                    <a:pt x="32" y="23"/>
                    <a:pt x="33" y="27"/>
                    <a:pt x="33" y="31"/>
                  </a:cubicBezTo>
                  <a:cubicBezTo>
                    <a:pt x="33" y="37"/>
                    <a:pt x="32" y="43"/>
                    <a:pt x="29"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683" name="Freeform 28">
              <a:extLst>
                <a:ext uri="{FF2B5EF4-FFF2-40B4-BE49-F238E27FC236}">
                  <a16:creationId xmlns:a16="http://schemas.microsoft.com/office/drawing/2014/main" id="{00000000-0008-0000-0100-000044070000}"/>
                </a:ext>
              </a:extLst>
            </p:cNvPr>
            <p:cNvSpPr>
              <a:spLocks noEditPoints="1"/>
            </p:cNvSpPr>
            <p:nvPr/>
          </p:nvSpPr>
          <p:spPr bwMode="auto">
            <a:xfrm>
              <a:off x="355" y="464"/>
              <a:ext cx="180" cy="282"/>
            </a:xfrm>
            <a:custGeom>
              <a:avLst/>
              <a:gdLst>
                <a:gd name="T0" fmla="*/ 38 w 76"/>
                <a:gd name="T1" fmla="*/ 0 h 118"/>
                <a:gd name="T2" fmla="*/ 11 w 76"/>
                <a:gd name="T3" fmla="*/ 18 h 118"/>
                <a:gd name="T4" fmla="*/ 0 w 76"/>
                <a:gd name="T5" fmla="*/ 59 h 118"/>
                <a:gd name="T6" fmla="*/ 11 w 76"/>
                <a:gd name="T7" fmla="*/ 101 h 118"/>
                <a:gd name="T8" fmla="*/ 38 w 76"/>
                <a:gd name="T9" fmla="*/ 118 h 118"/>
                <a:gd name="T10" fmla="*/ 65 w 76"/>
                <a:gd name="T11" fmla="*/ 101 h 118"/>
                <a:gd name="T12" fmla="*/ 76 w 76"/>
                <a:gd name="T13" fmla="*/ 59 h 118"/>
                <a:gd name="T14" fmla="*/ 65 w 76"/>
                <a:gd name="T15" fmla="*/ 18 h 118"/>
                <a:gd name="T16" fmla="*/ 38 w 76"/>
                <a:gd name="T17" fmla="*/ 0 h 118"/>
                <a:gd name="T18" fmla="*/ 70 w 76"/>
                <a:gd name="T19" fmla="*/ 59 h 118"/>
                <a:gd name="T20" fmla="*/ 68 w 76"/>
                <a:gd name="T21" fmla="*/ 59 h 118"/>
                <a:gd name="T22" fmla="*/ 68 w 76"/>
                <a:gd name="T23" fmla="*/ 59 h 118"/>
                <a:gd name="T24" fmla="*/ 59 w 76"/>
                <a:gd name="T25" fmla="*/ 96 h 118"/>
                <a:gd name="T26" fmla="*/ 38 w 76"/>
                <a:gd name="T27" fmla="*/ 110 h 118"/>
                <a:gd name="T28" fmla="*/ 17 w 76"/>
                <a:gd name="T29" fmla="*/ 96 h 118"/>
                <a:gd name="T30" fmla="*/ 8 w 76"/>
                <a:gd name="T31" fmla="*/ 59 h 118"/>
                <a:gd name="T32" fmla="*/ 17 w 76"/>
                <a:gd name="T33" fmla="*/ 23 h 118"/>
                <a:gd name="T34" fmla="*/ 38 w 76"/>
                <a:gd name="T35" fmla="*/ 9 h 118"/>
                <a:gd name="T36" fmla="*/ 59 w 76"/>
                <a:gd name="T37" fmla="*/ 23 h 118"/>
                <a:gd name="T38" fmla="*/ 68 w 76"/>
                <a:gd name="T39" fmla="*/ 59 h 118"/>
                <a:gd name="T40" fmla="*/ 70 w 76"/>
                <a:gd name="T41"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18">
                  <a:moveTo>
                    <a:pt x="38" y="0"/>
                  </a:moveTo>
                  <a:cubicBezTo>
                    <a:pt x="28" y="0"/>
                    <a:pt x="18" y="6"/>
                    <a:pt x="11" y="18"/>
                  </a:cubicBezTo>
                  <a:cubicBezTo>
                    <a:pt x="4" y="29"/>
                    <a:pt x="0" y="44"/>
                    <a:pt x="0" y="59"/>
                  </a:cubicBezTo>
                  <a:cubicBezTo>
                    <a:pt x="0" y="75"/>
                    <a:pt x="4" y="89"/>
                    <a:pt x="11" y="101"/>
                  </a:cubicBezTo>
                  <a:cubicBezTo>
                    <a:pt x="18" y="112"/>
                    <a:pt x="28" y="118"/>
                    <a:pt x="38" y="118"/>
                  </a:cubicBezTo>
                  <a:cubicBezTo>
                    <a:pt x="48" y="118"/>
                    <a:pt x="58" y="112"/>
                    <a:pt x="65" y="101"/>
                  </a:cubicBezTo>
                  <a:cubicBezTo>
                    <a:pt x="72" y="89"/>
                    <a:pt x="76" y="75"/>
                    <a:pt x="76" y="59"/>
                  </a:cubicBezTo>
                  <a:cubicBezTo>
                    <a:pt x="76" y="44"/>
                    <a:pt x="72" y="29"/>
                    <a:pt x="65" y="18"/>
                  </a:cubicBezTo>
                  <a:cubicBezTo>
                    <a:pt x="58" y="6"/>
                    <a:pt x="48" y="0"/>
                    <a:pt x="38" y="0"/>
                  </a:cubicBezTo>
                  <a:close/>
                  <a:moveTo>
                    <a:pt x="70" y="59"/>
                  </a:moveTo>
                  <a:cubicBezTo>
                    <a:pt x="68" y="59"/>
                    <a:pt x="68" y="59"/>
                    <a:pt x="68" y="59"/>
                  </a:cubicBezTo>
                  <a:cubicBezTo>
                    <a:pt x="68" y="59"/>
                    <a:pt x="68" y="59"/>
                    <a:pt x="68" y="59"/>
                  </a:cubicBezTo>
                  <a:cubicBezTo>
                    <a:pt x="68" y="73"/>
                    <a:pt x="65" y="86"/>
                    <a:pt x="59" y="96"/>
                  </a:cubicBezTo>
                  <a:cubicBezTo>
                    <a:pt x="53" y="105"/>
                    <a:pt x="46" y="110"/>
                    <a:pt x="38" y="110"/>
                  </a:cubicBezTo>
                  <a:cubicBezTo>
                    <a:pt x="30" y="110"/>
                    <a:pt x="23" y="105"/>
                    <a:pt x="17" y="96"/>
                  </a:cubicBezTo>
                  <a:cubicBezTo>
                    <a:pt x="11" y="86"/>
                    <a:pt x="8" y="73"/>
                    <a:pt x="8" y="59"/>
                  </a:cubicBezTo>
                  <a:cubicBezTo>
                    <a:pt x="8" y="45"/>
                    <a:pt x="11" y="33"/>
                    <a:pt x="17" y="23"/>
                  </a:cubicBezTo>
                  <a:cubicBezTo>
                    <a:pt x="23" y="14"/>
                    <a:pt x="30" y="9"/>
                    <a:pt x="38" y="9"/>
                  </a:cubicBezTo>
                  <a:cubicBezTo>
                    <a:pt x="46" y="9"/>
                    <a:pt x="53" y="14"/>
                    <a:pt x="59" y="23"/>
                  </a:cubicBezTo>
                  <a:cubicBezTo>
                    <a:pt x="65" y="33"/>
                    <a:pt x="68" y="45"/>
                    <a:pt x="68" y="59"/>
                  </a:cubicBezTo>
                  <a:lnTo>
                    <a:pt x="70"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684" name="Freeform 29">
              <a:extLst>
                <a:ext uri="{FF2B5EF4-FFF2-40B4-BE49-F238E27FC236}">
                  <a16:creationId xmlns:a16="http://schemas.microsoft.com/office/drawing/2014/main" id="{00000000-0008-0000-0100-000045070000}"/>
                </a:ext>
              </a:extLst>
            </p:cNvPr>
            <p:cNvSpPr>
              <a:spLocks/>
            </p:cNvSpPr>
            <p:nvPr/>
          </p:nvSpPr>
          <p:spPr bwMode="auto">
            <a:xfrm>
              <a:off x="321" y="48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685" name="Freeform 30">
              <a:extLst>
                <a:ext uri="{FF2B5EF4-FFF2-40B4-BE49-F238E27FC236}">
                  <a16:creationId xmlns:a16="http://schemas.microsoft.com/office/drawing/2014/main" id="{00000000-0008-0000-0100-000046070000}"/>
                </a:ext>
              </a:extLst>
            </p:cNvPr>
            <p:cNvSpPr>
              <a:spLocks noEditPoints="1"/>
            </p:cNvSpPr>
            <p:nvPr/>
          </p:nvSpPr>
          <p:spPr bwMode="auto">
            <a:xfrm>
              <a:off x="231" y="152"/>
              <a:ext cx="97" cy="150"/>
            </a:xfrm>
            <a:custGeom>
              <a:avLst/>
              <a:gdLst>
                <a:gd name="T0" fmla="*/ 29 w 41"/>
                <a:gd name="T1" fmla="*/ 3 h 63"/>
                <a:gd name="T2" fmla="*/ 20 w 41"/>
                <a:gd name="T3" fmla="*/ 0 h 63"/>
                <a:gd name="T4" fmla="*/ 12 w 41"/>
                <a:gd name="T5" fmla="*/ 3 h 63"/>
                <a:gd name="T6" fmla="*/ 3 w 41"/>
                <a:gd name="T7" fmla="*/ 15 h 63"/>
                <a:gd name="T8" fmla="*/ 0 w 41"/>
                <a:gd name="T9" fmla="*/ 32 h 63"/>
                <a:gd name="T10" fmla="*/ 5 w 41"/>
                <a:gd name="T11" fmla="*/ 53 h 63"/>
                <a:gd name="T12" fmla="*/ 12 w 41"/>
                <a:gd name="T13" fmla="*/ 60 h 63"/>
                <a:gd name="T14" fmla="*/ 20 w 41"/>
                <a:gd name="T15" fmla="*/ 63 h 63"/>
                <a:gd name="T16" fmla="*/ 29 w 41"/>
                <a:gd name="T17" fmla="*/ 60 h 63"/>
                <a:gd name="T18" fmla="*/ 38 w 41"/>
                <a:gd name="T19" fmla="*/ 49 h 63"/>
                <a:gd name="T20" fmla="*/ 41 w 41"/>
                <a:gd name="T21" fmla="*/ 32 h 63"/>
                <a:gd name="T22" fmla="*/ 36 w 41"/>
                <a:gd name="T23" fmla="*/ 10 h 63"/>
                <a:gd name="T24" fmla="*/ 29 w 41"/>
                <a:gd name="T25" fmla="*/ 3 h 63"/>
                <a:gd name="T26" fmla="*/ 28 w 41"/>
                <a:gd name="T27" fmla="*/ 47 h 63"/>
                <a:gd name="T28" fmla="*/ 24 w 41"/>
                <a:gd name="T29" fmla="*/ 51 h 63"/>
                <a:gd name="T30" fmla="*/ 20 w 41"/>
                <a:gd name="T31" fmla="*/ 52 h 63"/>
                <a:gd name="T32" fmla="*/ 16 w 41"/>
                <a:gd name="T33" fmla="*/ 51 h 63"/>
                <a:gd name="T34" fmla="*/ 11 w 41"/>
                <a:gd name="T35" fmla="*/ 44 h 63"/>
                <a:gd name="T36" fmla="*/ 9 w 41"/>
                <a:gd name="T37" fmla="*/ 32 h 63"/>
                <a:gd name="T38" fmla="*/ 9 w 41"/>
                <a:gd name="T39" fmla="*/ 32 h 63"/>
                <a:gd name="T40" fmla="*/ 13 w 41"/>
                <a:gd name="T41" fmla="*/ 16 h 63"/>
                <a:gd name="T42" fmla="*/ 16 w 41"/>
                <a:gd name="T43" fmla="*/ 12 h 63"/>
                <a:gd name="T44" fmla="*/ 20 w 41"/>
                <a:gd name="T45" fmla="*/ 11 h 63"/>
                <a:gd name="T46" fmla="*/ 24 w 41"/>
                <a:gd name="T47" fmla="*/ 12 h 63"/>
                <a:gd name="T48" fmla="*/ 30 w 41"/>
                <a:gd name="T49" fmla="*/ 19 h 63"/>
                <a:gd name="T50" fmla="*/ 32 w 41"/>
                <a:gd name="T51" fmla="*/ 32 h 63"/>
                <a:gd name="T52" fmla="*/ 28 w 41"/>
                <a:gd name="T53"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63">
                  <a:moveTo>
                    <a:pt x="29" y="3"/>
                  </a:moveTo>
                  <a:cubicBezTo>
                    <a:pt x="26" y="1"/>
                    <a:pt x="23" y="0"/>
                    <a:pt x="20" y="0"/>
                  </a:cubicBezTo>
                  <a:cubicBezTo>
                    <a:pt x="17" y="0"/>
                    <a:pt x="14" y="1"/>
                    <a:pt x="12" y="3"/>
                  </a:cubicBezTo>
                  <a:cubicBezTo>
                    <a:pt x="8" y="6"/>
                    <a:pt x="5" y="10"/>
                    <a:pt x="3" y="15"/>
                  </a:cubicBezTo>
                  <a:cubicBezTo>
                    <a:pt x="1" y="20"/>
                    <a:pt x="0" y="26"/>
                    <a:pt x="0" y="32"/>
                  </a:cubicBezTo>
                  <a:cubicBezTo>
                    <a:pt x="0" y="40"/>
                    <a:pt x="2" y="47"/>
                    <a:pt x="5" y="53"/>
                  </a:cubicBezTo>
                  <a:cubicBezTo>
                    <a:pt x="7" y="56"/>
                    <a:pt x="9" y="59"/>
                    <a:pt x="12" y="60"/>
                  </a:cubicBezTo>
                  <a:cubicBezTo>
                    <a:pt x="14" y="62"/>
                    <a:pt x="17" y="63"/>
                    <a:pt x="20" y="63"/>
                  </a:cubicBezTo>
                  <a:cubicBezTo>
                    <a:pt x="23" y="63"/>
                    <a:pt x="26" y="62"/>
                    <a:pt x="29" y="60"/>
                  </a:cubicBezTo>
                  <a:cubicBezTo>
                    <a:pt x="33" y="58"/>
                    <a:pt x="36" y="54"/>
                    <a:pt x="38" y="49"/>
                  </a:cubicBezTo>
                  <a:cubicBezTo>
                    <a:pt x="40" y="43"/>
                    <a:pt x="41" y="38"/>
                    <a:pt x="41" y="32"/>
                  </a:cubicBezTo>
                  <a:cubicBezTo>
                    <a:pt x="41" y="24"/>
                    <a:pt x="39" y="16"/>
                    <a:pt x="36" y="10"/>
                  </a:cubicBezTo>
                  <a:cubicBezTo>
                    <a:pt x="34" y="7"/>
                    <a:pt x="32" y="5"/>
                    <a:pt x="29" y="3"/>
                  </a:cubicBezTo>
                  <a:close/>
                  <a:moveTo>
                    <a:pt x="28" y="47"/>
                  </a:moveTo>
                  <a:cubicBezTo>
                    <a:pt x="27" y="49"/>
                    <a:pt x="26" y="50"/>
                    <a:pt x="24" y="51"/>
                  </a:cubicBezTo>
                  <a:cubicBezTo>
                    <a:pt x="23" y="52"/>
                    <a:pt x="22" y="52"/>
                    <a:pt x="20" y="52"/>
                  </a:cubicBezTo>
                  <a:cubicBezTo>
                    <a:pt x="19" y="52"/>
                    <a:pt x="18" y="52"/>
                    <a:pt x="16" y="51"/>
                  </a:cubicBezTo>
                  <a:cubicBezTo>
                    <a:pt x="14" y="50"/>
                    <a:pt x="12" y="47"/>
                    <a:pt x="11" y="44"/>
                  </a:cubicBezTo>
                  <a:cubicBezTo>
                    <a:pt x="10" y="40"/>
                    <a:pt x="9" y="36"/>
                    <a:pt x="9" y="32"/>
                  </a:cubicBezTo>
                  <a:cubicBezTo>
                    <a:pt x="9" y="32"/>
                    <a:pt x="9" y="32"/>
                    <a:pt x="9" y="32"/>
                  </a:cubicBezTo>
                  <a:cubicBezTo>
                    <a:pt x="9" y="26"/>
                    <a:pt x="10" y="20"/>
                    <a:pt x="13" y="16"/>
                  </a:cubicBezTo>
                  <a:cubicBezTo>
                    <a:pt x="14" y="14"/>
                    <a:pt x="15" y="13"/>
                    <a:pt x="16" y="12"/>
                  </a:cubicBezTo>
                  <a:cubicBezTo>
                    <a:pt x="18" y="11"/>
                    <a:pt x="19" y="11"/>
                    <a:pt x="20" y="11"/>
                  </a:cubicBezTo>
                  <a:cubicBezTo>
                    <a:pt x="22" y="11"/>
                    <a:pt x="23" y="11"/>
                    <a:pt x="24" y="12"/>
                  </a:cubicBezTo>
                  <a:cubicBezTo>
                    <a:pt x="27" y="13"/>
                    <a:pt x="28" y="16"/>
                    <a:pt x="30" y="19"/>
                  </a:cubicBezTo>
                  <a:cubicBezTo>
                    <a:pt x="31" y="23"/>
                    <a:pt x="32" y="27"/>
                    <a:pt x="32" y="32"/>
                  </a:cubicBezTo>
                  <a:cubicBezTo>
                    <a:pt x="32" y="37"/>
                    <a:pt x="31" y="43"/>
                    <a:pt x="28"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686" name="Freeform 31">
              <a:extLst>
                <a:ext uri="{FF2B5EF4-FFF2-40B4-BE49-F238E27FC236}">
                  <a16:creationId xmlns:a16="http://schemas.microsoft.com/office/drawing/2014/main" id="{00000000-0008-0000-0100-000047070000}"/>
                </a:ext>
              </a:extLst>
            </p:cNvPr>
            <p:cNvSpPr>
              <a:spLocks noEditPoints="1"/>
            </p:cNvSpPr>
            <p:nvPr/>
          </p:nvSpPr>
          <p:spPr bwMode="auto">
            <a:xfrm>
              <a:off x="191" y="86"/>
              <a:ext cx="180" cy="283"/>
            </a:xfrm>
            <a:custGeom>
              <a:avLst/>
              <a:gdLst>
                <a:gd name="T0" fmla="*/ 76 w 76"/>
                <a:gd name="T1" fmla="*/ 60 h 119"/>
                <a:gd name="T2" fmla="*/ 65 w 76"/>
                <a:gd name="T3" fmla="*/ 18 h 119"/>
                <a:gd name="T4" fmla="*/ 38 w 76"/>
                <a:gd name="T5" fmla="*/ 0 h 119"/>
                <a:gd name="T6" fmla="*/ 11 w 76"/>
                <a:gd name="T7" fmla="*/ 18 h 119"/>
                <a:gd name="T8" fmla="*/ 0 w 76"/>
                <a:gd name="T9" fmla="*/ 60 h 119"/>
                <a:gd name="T10" fmla="*/ 11 w 76"/>
                <a:gd name="T11" fmla="*/ 101 h 119"/>
                <a:gd name="T12" fmla="*/ 38 w 76"/>
                <a:gd name="T13" fmla="*/ 119 h 119"/>
                <a:gd name="T14" fmla="*/ 65 w 76"/>
                <a:gd name="T15" fmla="*/ 101 h 119"/>
                <a:gd name="T16" fmla="*/ 76 w 76"/>
                <a:gd name="T17" fmla="*/ 60 h 119"/>
                <a:gd name="T18" fmla="*/ 59 w 76"/>
                <a:gd name="T19" fmla="*/ 96 h 119"/>
                <a:gd name="T20" fmla="*/ 38 w 76"/>
                <a:gd name="T21" fmla="*/ 110 h 119"/>
                <a:gd name="T22" fmla="*/ 17 w 76"/>
                <a:gd name="T23" fmla="*/ 96 h 119"/>
                <a:gd name="T24" fmla="*/ 8 w 76"/>
                <a:gd name="T25" fmla="*/ 60 h 119"/>
                <a:gd name="T26" fmla="*/ 17 w 76"/>
                <a:gd name="T27" fmla="*/ 23 h 119"/>
                <a:gd name="T28" fmla="*/ 38 w 76"/>
                <a:gd name="T29" fmla="*/ 9 h 119"/>
                <a:gd name="T30" fmla="*/ 59 w 76"/>
                <a:gd name="T31" fmla="*/ 23 h 119"/>
                <a:gd name="T32" fmla="*/ 69 w 76"/>
                <a:gd name="T33" fmla="*/ 60 h 119"/>
                <a:gd name="T34" fmla="*/ 70 w 76"/>
                <a:gd name="T35" fmla="*/ 60 h 119"/>
                <a:gd name="T36" fmla="*/ 69 w 76"/>
                <a:gd name="T37" fmla="*/ 60 h 119"/>
                <a:gd name="T38" fmla="*/ 69 w 76"/>
                <a:gd name="T39" fmla="*/ 60 h 119"/>
                <a:gd name="T40" fmla="*/ 59 w 76"/>
                <a:gd name="T41" fmla="*/ 9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19">
                  <a:moveTo>
                    <a:pt x="76" y="60"/>
                  </a:moveTo>
                  <a:cubicBezTo>
                    <a:pt x="76" y="44"/>
                    <a:pt x="72" y="29"/>
                    <a:pt x="65" y="18"/>
                  </a:cubicBezTo>
                  <a:cubicBezTo>
                    <a:pt x="58" y="7"/>
                    <a:pt x="49" y="0"/>
                    <a:pt x="38" y="0"/>
                  </a:cubicBezTo>
                  <a:cubicBezTo>
                    <a:pt x="28" y="0"/>
                    <a:pt x="18" y="7"/>
                    <a:pt x="11" y="18"/>
                  </a:cubicBezTo>
                  <a:cubicBezTo>
                    <a:pt x="4" y="29"/>
                    <a:pt x="0" y="44"/>
                    <a:pt x="0" y="60"/>
                  </a:cubicBezTo>
                  <a:cubicBezTo>
                    <a:pt x="0" y="75"/>
                    <a:pt x="4" y="90"/>
                    <a:pt x="11" y="101"/>
                  </a:cubicBezTo>
                  <a:cubicBezTo>
                    <a:pt x="18" y="112"/>
                    <a:pt x="28" y="119"/>
                    <a:pt x="38" y="119"/>
                  </a:cubicBezTo>
                  <a:cubicBezTo>
                    <a:pt x="49" y="119"/>
                    <a:pt x="58" y="112"/>
                    <a:pt x="65" y="101"/>
                  </a:cubicBezTo>
                  <a:cubicBezTo>
                    <a:pt x="72" y="90"/>
                    <a:pt x="76" y="75"/>
                    <a:pt x="76" y="60"/>
                  </a:cubicBezTo>
                  <a:close/>
                  <a:moveTo>
                    <a:pt x="59" y="96"/>
                  </a:moveTo>
                  <a:cubicBezTo>
                    <a:pt x="53" y="105"/>
                    <a:pt x="46" y="110"/>
                    <a:pt x="38" y="110"/>
                  </a:cubicBezTo>
                  <a:cubicBezTo>
                    <a:pt x="30" y="110"/>
                    <a:pt x="23" y="105"/>
                    <a:pt x="17" y="96"/>
                  </a:cubicBezTo>
                  <a:cubicBezTo>
                    <a:pt x="11" y="86"/>
                    <a:pt x="8" y="73"/>
                    <a:pt x="8" y="60"/>
                  </a:cubicBezTo>
                  <a:cubicBezTo>
                    <a:pt x="8" y="46"/>
                    <a:pt x="11" y="33"/>
                    <a:pt x="17" y="23"/>
                  </a:cubicBezTo>
                  <a:cubicBezTo>
                    <a:pt x="23" y="14"/>
                    <a:pt x="30" y="9"/>
                    <a:pt x="38" y="9"/>
                  </a:cubicBezTo>
                  <a:cubicBezTo>
                    <a:pt x="46" y="9"/>
                    <a:pt x="53" y="14"/>
                    <a:pt x="59" y="23"/>
                  </a:cubicBezTo>
                  <a:cubicBezTo>
                    <a:pt x="65" y="33"/>
                    <a:pt x="69" y="46"/>
                    <a:pt x="69" y="60"/>
                  </a:cubicBezTo>
                  <a:cubicBezTo>
                    <a:pt x="70" y="60"/>
                    <a:pt x="70" y="60"/>
                    <a:pt x="70" y="60"/>
                  </a:cubicBezTo>
                  <a:cubicBezTo>
                    <a:pt x="69" y="60"/>
                    <a:pt x="69" y="60"/>
                    <a:pt x="69" y="60"/>
                  </a:cubicBezTo>
                  <a:cubicBezTo>
                    <a:pt x="69" y="60"/>
                    <a:pt x="69" y="60"/>
                    <a:pt x="69" y="60"/>
                  </a:cubicBezTo>
                  <a:cubicBezTo>
                    <a:pt x="69" y="73"/>
                    <a:pt x="65" y="86"/>
                    <a:pt x="59"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687" name="Freeform 32">
              <a:extLst>
                <a:ext uri="{FF2B5EF4-FFF2-40B4-BE49-F238E27FC236}">
                  <a16:creationId xmlns:a16="http://schemas.microsoft.com/office/drawing/2014/main" id="{00000000-0008-0000-0100-000048070000}"/>
                </a:ext>
              </a:extLst>
            </p:cNvPr>
            <p:cNvSpPr>
              <a:spLocks/>
            </p:cNvSpPr>
            <p:nvPr/>
          </p:nvSpPr>
          <p:spPr bwMode="auto">
            <a:xfrm>
              <a:off x="157" y="105"/>
              <a:ext cx="3" cy="2"/>
            </a:xfrm>
            <a:custGeom>
              <a:avLst/>
              <a:gdLst>
                <a:gd name="T0" fmla="*/ 0 w 3"/>
                <a:gd name="T1" fmla="*/ 2 h 2"/>
                <a:gd name="T2" fmla="*/ 0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688" name="Freeform 33">
              <a:extLst>
                <a:ext uri="{FF2B5EF4-FFF2-40B4-BE49-F238E27FC236}">
                  <a16:creationId xmlns:a16="http://schemas.microsoft.com/office/drawing/2014/main" id="{00000000-0008-0000-0100-000049070000}"/>
                </a:ext>
              </a:extLst>
            </p:cNvPr>
            <p:cNvSpPr>
              <a:spLocks noEditPoints="1"/>
            </p:cNvSpPr>
            <p:nvPr/>
          </p:nvSpPr>
          <p:spPr bwMode="auto">
            <a:xfrm>
              <a:off x="0" y="0"/>
              <a:ext cx="1260" cy="831"/>
            </a:xfrm>
            <a:custGeom>
              <a:avLst/>
              <a:gdLst>
                <a:gd name="T0" fmla="*/ 468 w 530"/>
                <a:gd name="T1" fmla="*/ 159 h 349"/>
                <a:gd name="T2" fmla="*/ 444 w 530"/>
                <a:gd name="T3" fmla="*/ 30 h 349"/>
                <a:gd name="T4" fmla="*/ 119 w 530"/>
                <a:gd name="T5" fmla="*/ 0 h 349"/>
                <a:gd name="T6" fmla="*/ 57 w 530"/>
                <a:gd name="T7" fmla="*/ 96 h 349"/>
                <a:gd name="T8" fmla="*/ 9 w 530"/>
                <a:gd name="T9" fmla="*/ 202 h 349"/>
                <a:gd name="T10" fmla="*/ 36 w 530"/>
                <a:gd name="T11" fmla="*/ 341 h 349"/>
                <a:gd name="T12" fmla="*/ 493 w 530"/>
                <a:gd name="T13" fmla="*/ 341 h 349"/>
                <a:gd name="T14" fmla="*/ 391 w 530"/>
                <a:gd name="T15" fmla="*/ 107 h 349"/>
                <a:gd name="T16" fmla="*/ 222 w 530"/>
                <a:gd name="T17" fmla="*/ 112 h 349"/>
                <a:gd name="T18" fmla="*/ 234 w 530"/>
                <a:gd name="T19" fmla="*/ 41 h 349"/>
                <a:gd name="T20" fmla="*/ 230 w 530"/>
                <a:gd name="T21" fmla="*/ 45 h 349"/>
                <a:gd name="T22" fmla="*/ 312 w 530"/>
                <a:gd name="T23" fmla="*/ 81 h 349"/>
                <a:gd name="T24" fmla="*/ 81 w 530"/>
                <a:gd name="T25" fmla="*/ 328 h 349"/>
                <a:gd name="T26" fmla="*/ 43 w 530"/>
                <a:gd name="T27" fmla="*/ 328 h 349"/>
                <a:gd name="T28" fmla="*/ 34 w 530"/>
                <a:gd name="T29" fmla="*/ 321 h 349"/>
                <a:gd name="T30" fmla="*/ 25 w 530"/>
                <a:gd name="T31" fmla="*/ 307 h 349"/>
                <a:gd name="T32" fmla="*/ 19 w 530"/>
                <a:gd name="T33" fmla="*/ 294 h 349"/>
                <a:gd name="T34" fmla="*/ 14 w 530"/>
                <a:gd name="T35" fmla="*/ 269 h 349"/>
                <a:gd name="T36" fmla="*/ 13 w 530"/>
                <a:gd name="T37" fmla="*/ 245 h 349"/>
                <a:gd name="T38" fmla="*/ 18 w 530"/>
                <a:gd name="T39" fmla="*/ 217 h 349"/>
                <a:gd name="T40" fmla="*/ 24 w 530"/>
                <a:gd name="T41" fmla="*/ 203 h 349"/>
                <a:gd name="T42" fmla="*/ 35 w 530"/>
                <a:gd name="T43" fmla="*/ 187 h 349"/>
                <a:gd name="T44" fmla="*/ 47 w 530"/>
                <a:gd name="T45" fmla="*/ 178 h 349"/>
                <a:gd name="T46" fmla="*/ 81 w 530"/>
                <a:gd name="T47" fmla="*/ 180 h 349"/>
                <a:gd name="T48" fmla="*/ 135 w 530"/>
                <a:gd name="T49" fmla="*/ 203 h 349"/>
                <a:gd name="T50" fmla="*/ 100 w 530"/>
                <a:gd name="T51" fmla="*/ 170 h 349"/>
                <a:gd name="T52" fmla="*/ 92 w 530"/>
                <a:gd name="T53" fmla="*/ 163 h 349"/>
                <a:gd name="T54" fmla="*/ 85 w 530"/>
                <a:gd name="T55" fmla="*/ 153 h 349"/>
                <a:gd name="T56" fmla="*/ 78 w 530"/>
                <a:gd name="T57" fmla="*/ 141 h 349"/>
                <a:gd name="T58" fmla="*/ 73 w 530"/>
                <a:gd name="T59" fmla="*/ 126 h 349"/>
                <a:gd name="T60" fmla="*/ 70 w 530"/>
                <a:gd name="T61" fmla="*/ 96 h 349"/>
                <a:gd name="T62" fmla="*/ 73 w 530"/>
                <a:gd name="T63" fmla="*/ 65 h 349"/>
                <a:gd name="T64" fmla="*/ 78 w 530"/>
                <a:gd name="T65" fmla="*/ 50 h 349"/>
                <a:gd name="T66" fmla="*/ 85 w 530"/>
                <a:gd name="T67" fmla="*/ 38 h 349"/>
                <a:gd name="T68" fmla="*/ 100 w 530"/>
                <a:gd name="T69" fmla="*/ 22 h 349"/>
                <a:gd name="T70" fmla="*/ 109 w 530"/>
                <a:gd name="T71" fmla="*/ 17 h 349"/>
                <a:gd name="T72" fmla="*/ 153 w 530"/>
                <a:gd name="T73" fmla="*/ 153 h 349"/>
                <a:gd name="T74" fmla="*/ 206 w 530"/>
                <a:gd name="T75" fmla="*/ 328 h 349"/>
                <a:gd name="T76" fmla="*/ 169 w 530"/>
                <a:gd name="T77" fmla="*/ 328 h 349"/>
                <a:gd name="T78" fmla="*/ 160 w 530"/>
                <a:gd name="T79" fmla="*/ 321 h 349"/>
                <a:gd name="T80" fmla="*/ 151 w 530"/>
                <a:gd name="T81" fmla="*/ 307 h 349"/>
                <a:gd name="T82" fmla="*/ 145 w 530"/>
                <a:gd name="T83" fmla="*/ 294 h 349"/>
                <a:gd name="T84" fmla="*/ 139 w 530"/>
                <a:gd name="T85" fmla="*/ 269 h 349"/>
                <a:gd name="T86" fmla="*/ 139 w 530"/>
                <a:gd name="T87" fmla="*/ 245 h 349"/>
                <a:gd name="T88" fmla="*/ 144 w 530"/>
                <a:gd name="T89" fmla="*/ 217 h 349"/>
                <a:gd name="T90" fmla="*/ 150 w 530"/>
                <a:gd name="T91" fmla="*/ 203 h 349"/>
                <a:gd name="T92" fmla="*/ 160 w 530"/>
                <a:gd name="T93" fmla="*/ 188 h 349"/>
                <a:gd name="T94" fmla="*/ 169 w 530"/>
                <a:gd name="T95" fmla="*/ 180 h 349"/>
                <a:gd name="T96" fmla="*/ 188 w 530"/>
                <a:gd name="T97" fmla="*/ 174 h 349"/>
                <a:gd name="T98" fmla="*/ 222 w 530"/>
                <a:gd name="T99" fmla="*/ 311 h 349"/>
                <a:gd name="T100" fmla="*/ 369 w 530"/>
                <a:gd name="T101" fmla="*/ 226 h 349"/>
                <a:gd name="T102" fmla="*/ 274 w 530"/>
                <a:gd name="T103" fmla="*/ 272 h 349"/>
                <a:gd name="T104" fmla="*/ 423 w 530"/>
                <a:gd name="T105" fmla="*/ 265 h 349"/>
                <a:gd name="T106" fmla="*/ 460 w 530"/>
                <a:gd name="T107" fmla="*/ 273 h 349"/>
                <a:gd name="T108" fmla="*/ 476 w 530"/>
                <a:gd name="T109" fmla="*/ 301 h 349"/>
                <a:gd name="T110" fmla="*/ 326 w 530"/>
                <a:gd name="T111" fmla="*/ 299 h 349"/>
                <a:gd name="T112" fmla="*/ 480 w 530"/>
                <a:gd name="T113" fmla="*/ 29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0" h="349">
                  <a:moveTo>
                    <a:pt x="513" y="188"/>
                  </a:moveTo>
                  <a:cubicBezTo>
                    <a:pt x="512" y="187"/>
                    <a:pt x="512" y="187"/>
                    <a:pt x="512" y="187"/>
                  </a:cubicBezTo>
                  <a:cubicBezTo>
                    <a:pt x="513" y="188"/>
                    <a:pt x="513" y="188"/>
                    <a:pt x="513" y="188"/>
                  </a:cubicBezTo>
                  <a:cubicBezTo>
                    <a:pt x="507" y="180"/>
                    <a:pt x="501" y="172"/>
                    <a:pt x="493" y="167"/>
                  </a:cubicBezTo>
                  <a:cubicBezTo>
                    <a:pt x="486" y="162"/>
                    <a:pt x="477" y="159"/>
                    <a:pt x="468" y="159"/>
                  </a:cubicBezTo>
                  <a:cubicBezTo>
                    <a:pt x="445" y="159"/>
                    <a:pt x="445" y="159"/>
                    <a:pt x="445" y="159"/>
                  </a:cubicBezTo>
                  <a:cubicBezTo>
                    <a:pt x="447" y="155"/>
                    <a:pt x="449" y="152"/>
                    <a:pt x="451" y="147"/>
                  </a:cubicBezTo>
                  <a:cubicBezTo>
                    <a:pt x="457" y="132"/>
                    <a:pt x="461" y="115"/>
                    <a:pt x="461" y="96"/>
                  </a:cubicBezTo>
                  <a:cubicBezTo>
                    <a:pt x="461" y="96"/>
                    <a:pt x="461" y="96"/>
                    <a:pt x="461" y="96"/>
                  </a:cubicBezTo>
                  <a:cubicBezTo>
                    <a:pt x="461" y="70"/>
                    <a:pt x="455" y="47"/>
                    <a:pt x="444" y="30"/>
                  </a:cubicBezTo>
                  <a:cubicBezTo>
                    <a:pt x="443" y="29"/>
                    <a:pt x="443" y="29"/>
                    <a:pt x="443" y="29"/>
                  </a:cubicBezTo>
                  <a:cubicBezTo>
                    <a:pt x="444" y="30"/>
                    <a:pt x="444" y="30"/>
                    <a:pt x="444" y="30"/>
                  </a:cubicBezTo>
                  <a:cubicBezTo>
                    <a:pt x="438" y="21"/>
                    <a:pt x="432" y="14"/>
                    <a:pt x="424" y="9"/>
                  </a:cubicBezTo>
                  <a:cubicBezTo>
                    <a:pt x="417" y="3"/>
                    <a:pt x="408" y="0"/>
                    <a:pt x="399" y="0"/>
                  </a:cubicBezTo>
                  <a:cubicBezTo>
                    <a:pt x="119" y="0"/>
                    <a:pt x="119" y="0"/>
                    <a:pt x="119" y="0"/>
                  </a:cubicBezTo>
                  <a:cubicBezTo>
                    <a:pt x="110" y="0"/>
                    <a:pt x="101" y="3"/>
                    <a:pt x="93" y="9"/>
                  </a:cubicBezTo>
                  <a:cubicBezTo>
                    <a:pt x="82" y="16"/>
                    <a:pt x="73" y="29"/>
                    <a:pt x="67" y="44"/>
                  </a:cubicBezTo>
                  <a:cubicBezTo>
                    <a:pt x="66" y="44"/>
                    <a:pt x="66" y="44"/>
                    <a:pt x="66" y="44"/>
                  </a:cubicBezTo>
                  <a:cubicBezTo>
                    <a:pt x="60" y="59"/>
                    <a:pt x="57" y="77"/>
                    <a:pt x="57" y="96"/>
                  </a:cubicBezTo>
                  <a:cubicBezTo>
                    <a:pt x="57" y="96"/>
                    <a:pt x="57" y="96"/>
                    <a:pt x="57" y="96"/>
                  </a:cubicBezTo>
                  <a:cubicBezTo>
                    <a:pt x="57" y="120"/>
                    <a:pt x="62" y="142"/>
                    <a:pt x="72" y="159"/>
                  </a:cubicBezTo>
                  <a:cubicBezTo>
                    <a:pt x="62" y="159"/>
                    <a:pt x="62" y="159"/>
                    <a:pt x="62" y="159"/>
                  </a:cubicBezTo>
                  <a:cubicBezTo>
                    <a:pt x="53" y="159"/>
                    <a:pt x="44" y="162"/>
                    <a:pt x="36" y="167"/>
                  </a:cubicBezTo>
                  <a:cubicBezTo>
                    <a:pt x="25" y="175"/>
                    <a:pt x="16" y="187"/>
                    <a:pt x="10" y="202"/>
                  </a:cubicBezTo>
                  <a:cubicBezTo>
                    <a:pt x="9" y="202"/>
                    <a:pt x="9" y="202"/>
                    <a:pt x="9" y="202"/>
                  </a:cubicBezTo>
                  <a:cubicBezTo>
                    <a:pt x="3" y="218"/>
                    <a:pt x="0" y="235"/>
                    <a:pt x="0" y="254"/>
                  </a:cubicBezTo>
                  <a:cubicBezTo>
                    <a:pt x="0" y="254"/>
                    <a:pt x="0" y="254"/>
                    <a:pt x="0" y="254"/>
                  </a:cubicBezTo>
                  <a:cubicBezTo>
                    <a:pt x="0" y="280"/>
                    <a:pt x="6" y="303"/>
                    <a:pt x="17" y="320"/>
                  </a:cubicBezTo>
                  <a:cubicBezTo>
                    <a:pt x="17" y="320"/>
                    <a:pt x="17" y="320"/>
                    <a:pt x="17" y="320"/>
                  </a:cubicBezTo>
                  <a:cubicBezTo>
                    <a:pt x="22" y="329"/>
                    <a:pt x="29" y="336"/>
                    <a:pt x="36" y="341"/>
                  </a:cubicBezTo>
                  <a:cubicBezTo>
                    <a:pt x="44" y="346"/>
                    <a:pt x="53" y="349"/>
                    <a:pt x="62" y="349"/>
                  </a:cubicBezTo>
                  <a:cubicBezTo>
                    <a:pt x="188" y="349"/>
                    <a:pt x="188" y="349"/>
                    <a:pt x="188" y="349"/>
                  </a:cubicBezTo>
                  <a:cubicBezTo>
                    <a:pt x="342" y="349"/>
                    <a:pt x="342" y="349"/>
                    <a:pt x="342" y="349"/>
                  </a:cubicBezTo>
                  <a:cubicBezTo>
                    <a:pt x="468" y="349"/>
                    <a:pt x="468" y="349"/>
                    <a:pt x="468" y="349"/>
                  </a:cubicBezTo>
                  <a:cubicBezTo>
                    <a:pt x="477" y="349"/>
                    <a:pt x="486" y="346"/>
                    <a:pt x="493" y="341"/>
                  </a:cubicBezTo>
                  <a:cubicBezTo>
                    <a:pt x="505" y="333"/>
                    <a:pt x="514" y="321"/>
                    <a:pt x="520" y="306"/>
                  </a:cubicBezTo>
                  <a:cubicBezTo>
                    <a:pt x="526" y="291"/>
                    <a:pt x="530" y="273"/>
                    <a:pt x="530" y="254"/>
                  </a:cubicBezTo>
                  <a:cubicBezTo>
                    <a:pt x="530" y="254"/>
                    <a:pt x="530" y="254"/>
                    <a:pt x="530" y="254"/>
                  </a:cubicBezTo>
                  <a:cubicBezTo>
                    <a:pt x="530" y="229"/>
                    <a:pt x="524" y="206"/>
                    <a:pt x="513" y="188"/>
                  </a:cubicBezTo>
                  <a:close/>
                  <a:moveTo>
                    <a:pt x="391" y="107"/>
                  </a:moveTo>
                  <a:cubicBezTo>
                    <a:pt x="392" y="110"/>
                    <a:pt x="390" y="112"/>
                    <a:pt x="388" y="112"/>
                  </a:cubicBezTo>
                  <a:cubicBezTo>
                    <a:pt x="362" y="116"/>
                    <a:pt x="336" y="117"/>
                    <a:pt x="310" y="117"/>
                  </a:cubicBezTo>
                  <a:cubicBezTo>
                    <a:pt x="296" y="117"/>
                    <a:pt x="281" y="117"/>
                    <a:pt x="268" y="117"/>
                  </a:cubicBezTo>
                  <a:cubicBezTo>
                    <a:pt x="254" y="116"/>
                    <a:pt x="240" y="116"/>
                    <a:pt x="226" y="116"/>
                  </a:cubicBezTo>
                  <a:cubicBezTo>
                    <a:pt x="224" y="116"/>
                    <a:pt x="222" y="114"/>
                    <a:pt x="222" y="112"/>
                  </a:cubicBezTo>
                  <a:cubicBezTo>
                    <a:pt x="222" y="110"/>
                    <a:pt x="224" y="108"/>
                    <a:pt x="226" y="108"/>
                  </a:cubicBezTo>
                  <a:cubicBezTo>
                    <a:pt x="240" y="108"/>
                    <a:pt x="254" y="108"/>
                    <a:pt x="268" y="109"/>
                  </a:cubicBezTo>
                  <a:cubicBezTo>
                    <a:pt x="307" y="110"/>
                    <a:pt x="348" y="110"/>
                    <a:pt x="387" y="104"/>
                  </a:cubicBezTo>
                  <a:cubicBezTo>
                    <a:pt x="389" y="104"/>
                    <a:pt x="391" y="105"/>
                    <a:pt x="391" y="107"/>
                  </a:cubicBezTo>
                  <a:close/>
                  <a:moveTo>
                    <a:pt x="234" y="41"/>
                  </a:moveTo>
                  <a:cubicBezTo>
                    <a:pt x="277" y="41"/>
                    <a:pt x="327" y="40"/>
                    <a:pt x="378" y="37"/>
                  </a:cubicBezTo>
                  <a:cubicBezTo>
                    <a:pt x="380" y="37"/>
                    <a:pt x="382" y="38"/>
                    <a:pt x="382" y="40"/>
                  </a:cubicBezTo>
                  <a:cubicBezTo>
                    <a:pt x="382" y="43"/>
                    <a:pt x="380" y="45"/>
                    <a:pt x="378" y="45"/>
                  </a:cubicBezTo>
                  <a:cubicBezTo>
                    <a:pt x="327" y="48"/>
                    <a:pt x="277" y="49"/>
                    <a:pt x="234" y="49"/>
                  </a:cubicBezTo>
                  <a:cubicBezTo>
                    <a:pt x="232" y="49"/>
                    <a:pt x="230" y="47"/>
                    <a:pt x="230" y="45"/>
                  </a:cubicBezTo>
                  <a:cubicBezTo>
                    <a:pt x="230" y="43"/>
                    <a:pt x="232" y="41"/>
                    <a:pt x="234" y="41"/>
                  </a:cubicBezTo>
                  <a:close/>
                  <a:moveTo>
                    <a:pt x="203" y="77"/>
                  </a:moveTo>
                  <a:cubicBezTo>
                    <a:pt x="239" y="77"/>
                    <a:pt x="276" y="77"/>
                    <a:pt x="312" y="73"/>
                  </a:cubicBezTo>
                  <a:cubicBezTo>
                    <a:pt x="314" y="73"/>
                    <a:pt x="316" y="75"/>
                    <a:pt x="316" y="77"/>
                  </a:cubicBezTo>
                  <a:cubicBezTo>
                    <a:pt x="316" y="79"/>
                    <a:pt x="315" y="81"/>
                    <a:pt x="312" y="81"/>
                  </a:cubicBezTo>
                  <a:cubicBezTo>
                    <a:pt x="276" y="85"/>
                    <a:pt x="239" y="85"/>
                    <a:pt x="203" y="85"/>
                  </a:cubicBezTo>
                  <a:cubicBezTo>
                    <a:pt x="200" y="85"/>
                    <a:pt x="199" y="84"/>
                    <a:pt x="199" y="81"/>
                  </a:cubicBezTo>
                  <a:cubicBezTo>
                    <a:pt x="199" y="79"/>
                    <a:pt x="200" y="77"/>
                    <a:pt x="203" y="77"/>
                  </a:cubicBezTo>
                  <a:close/>
                  <a:moveTo>
                    <a:pt x="96" y="311"/>
                  </a:moveTo>
                  <a:cubicBezTo>
                    <a:pt x="92" y="319"/>
                    <a:pt x="86" y="324"/>
                    <a:pt x="81" y="328"/>
                  </a:cubicBezTo>
                  <a:cubicBezTo>
                    <a:pt x="75" y="332"/>
                    <a:pt x="68" y="334"/>
                    <a:pt x="62" y="334"/>
                  </a:cubicBezTo>
                  <a:cubicBezTo>
                    <a:pt x="58" y="334"/>
                    <a:pt x="55" y="334"/>
                    <a:pt x="52" y="333"/>
                  </a:cubicBezTo>
                  <a:cubicBezTo>
                    <a:pt x="49" y="332"/>
                    <a:pt x="46" y="330"/>
                    <a:pt x="43" y="328"/>
                  </a:cubicBezTo>
                  <a:cubicBezTo>
                    <a:pt x="43" y="328"/>
                    <a:pt x="43" y="328"/>
                    <a:pt x="43" y="328"/>
                  </a:cubicBezTo>
                  <a:cubicBezTo>
                    <a:pt x="43" y="328"/>
                    <a:pt x="43" y="328"/>
                    <a:pt x="43" y="328"/>
                  </a:cubicBezTo>
                  <a:cubicBezTo>
                    <a:pt x="43" y="328"/>
                    <a:pt x="43" y="328"/>
                    <a:pt x="43" y="328"/>
                  </a:cubicBezTo>
                  <a:cubicBezTo>
                    <a:pt x="42" y="327"/>
                    <a:pt x="40" y="326"/>
                    <a:pt x="39" y="325"/>
                  </a:cubicBezTo>
                  <a:cubicBezTo>
                    <a:pt x="39" y="325"/>
                    <a:pt x="38" y="325"/>
                    <a:pt x="38" y="324"/>
                  </a:cubicBezTo>
                  <a:cubicBezTo>
                    <a:pt x="37" y="324"/>
                    <a:pt x="36" y="323"/>
                    <a:pt x="35" y="322"/>
                  </a:cubicBezTo>
                  <a:cubicBezTo>
                    <a:pt x="35" y="321"/>
                    <a:pt x="35" y="321"/>
                    <a:pt x="34" y="321"/>
                  </a:cubicBezTo>
                  <a:cubicBezTo>
                    <a:pt x="33" y="319"/>
                    <a:pt x="32" y="318"/>
                    <a:pt x="31" y="317"/>
                  </a:cubicBezTo>
                  <a:cubicBezTo>
                    <a:pt x="31" y="316"/>
                    <a:pt x="31" y="316"/>
                    <a:pt x="31" y="316"/>
                  </a:cubicBezTo>
                  <a:cubicBezTo>
                    <a:pt x="30" y="315"/>
                    <a:pt x="29" y="313"/>
                    <a:pt x="28" y="312"/>
                  </a:cubicBezTo>
                  <a:cubicBezTo>
                    <a:pt x="27" y="311"/>
                    <a:pt x="27" y="311"/>
                    <a:pt x="27" y="310"/>
                  </a:cubicBezTo>
                  <a:cubicBezTo>
                    <a:pt x="26" y="309"/>
                    <a:pt x="25" y="308"/>
                    <a:pt x="25" y="307"/>
                  </a:cubicBezTo>
                  <a:cubicBezTo>
                    <a:pt x="24" y="306"/>
                    <a:pt x="24" y="306"/>
                    <a:pt x="24" y="305"/>
                  </a:cubicBezTo>
                  <a:cubicBezTo>
                    <a:pt x="23" y="303"/>
                    <a:pt x="22" y="302"/>
                    <a:pt x="21" y="300"/>
                  </a:cubicBezTo>
                  <a:cubicBezTo>
                    <a:pt x="21" y="300"/>
                    <a:pt x="21" y="300"/>
                    <a:pt x="21" y="300"/>
                  </a:cubicBezTo>
                  <a:cubicBezTo>
                    <a:pt x="21" y="299"/>
                    <a:pt x="21" y="299"/>
                    <a:pt x="21" y="299"/>
                  </a:cubicBezTo>
                  <a:cubicBezTo>
                    <a:pt x="20" y="297"/>
                    <a:pt x="20" y="296"/>
                    <a:pt x="19" y="294"/>
                  </a:cubicBezTo>
                  <a:cubicBezTo>
                    <a:pt x="19" y="293"/>
                    <a:pt x="19" y="292"/>
                    <a:pt x="18" y="292"/>
                  </a:cubicBezTo>
                  <a:cubicBezTo>
                    <a:pt x="18" y="290"/>
                    <a:pt x="17" y="289"/>
                    <a:pt x="17" y="287"/>
                  </a:cubicBezTo>
                  <a:cubicBezTo>
                    <a:pt x="17" y="286"/>
                    <a:pt x="17" y="286"/>
                    <a:pt x="17" y="285"/>
                  </a:cubicBezTo>
                  <a:cubicBezTo>
                    <a:pt x="15" y="281"/>
                    <a:pt x="14" y="276"/>
                    <a:pt x="14" y="271"/>
                  </a:cubicBezTo>
                  <a:cubicBezTo>
                    <a:pt x="14" y="271"/>
                    <a:pt x="14" y="270"/>
                    <a:pt x="14" y="269"/>
                  </a:cubicBezTo>
                  <a:cubicBezTo>
                    <a:pt x="13" y="267"/>
                    <a:pt x="13" y="266"/>
                    <a:pt x="13" y="264"/>
                  </a:cubicBezTo>
                  <a:cubicBezTo>
                    <a:pt x="13" y="263"/>
                    <a:pt x="13" y="262"/>
                    <a:pt x="13" y="262"/>
                  </a:cubicBezTo>
                  <a:cubicBezTo>
                    <a:pt x="13" y="259"/>
                    <a:pt x="13" y="257"/>
                    <a:pt x="13" y="254"/>
                  </a:cubicBezTo>
                  <a:cubicBezTo>
                    <a:pt x="13" y="252"/>
                    <a:pt x="13" y="249"/>
                    <a:pt x="13" y="247"/>
                  </a:cubicBezTo>
                  <a:cubicBezTo>
                    <a:pt x="13" y="246"/>
                    <a:pt x="13" y="245"/>
                    <a:pt x="13" y="245"/>
                  </a:cubicBezTo>
                  <a:cubicBezTo>
                    <a:pt x="13" y="243"/>
                    <a:pt x="13" y="241"/>
                    <a:pt x="14" y="239"/>
                  </a:cubicBezTo>
                  <a:cubicBezTo>
                    <a:pt x="14" y="239"/>
                    <a:pt x="14" y="238"/>
                    <a:pt x="14" y="237"/>
                  </a:cubicBezTo>
                  <a:cubicBezTo>
                    <a:pt x="14" y="232"/>
                    <a:pt x="15" y="228"/>
                    <a:pt x="17" y="223"/>
                  </a:cubicBezTo>
                  <a:cubicBezTo>
                    <a:pt x="17" y="223"/>
                    <a:pt x="17" y="222"/>
                    <a:pt x="17" y="222"/>
                  </a:cubicBezTo>
                  <a:cubicBezTo>
                    <a:pt x="17" y="220"/>
                    <a:pt x="18" y="218"/>
                    <a:pt x="18" y="217"/>
                  </a:cubicBezTo>
                  <a:cubicBezTo>
                    <a:pt x="19" y="216"/>
                    <a:pt x="19" y="216"/>
                    <a:pt x="19" y="215"/>
                  </a:cubicBezTo>
                  <a:cubicBezTo>
                    <a:pt x="20" y="213"/>
                    <a:pt x="20" y="211"/>
                    <a:pt x="21" y="209"/>
                  </a:cubicBezTo>
                  <a:cubicBezTo>
                    <a:pt x="21" y="209"/>
                    <a:pt x="21" y="209"/>
                    <a:pt x="21" y="209"/>
                  </a:cubicBezTo>
                  <a:cubicBezTo>
                    <a:pt x="21" y="209"/>
                    <a:pt x="21" y="209"/>
                    <a:pt x="21" y="209"/>
                  </a:cubicBezTo>
                  <a:cubicBezTo>
                    <a:pt x="22" y="207"/>
                    <a:pt x="23" y="205"/>
                    <a:pt x="24" y="203"/>
                  </a:cubicBezTo>
                  <a:cubicBezTo>
                    <a:pt x="24" y="203"/>
                    <a:pt x="24" y="202"/>
                    <a:pt x="25" y="202"/>
                  </a:cubicBezTo>
                  <a:cubicBezTo>
                    <a:pt x="25" y="201"/>
                    <a:pt x="26" y="199"/>
                    <a:pt x="27" y="198"/>
                  </a:cubicBezTo>
                  <a:cubicBezTo>
                    <a:pt x="27" y="198"/>
                    <a:pt x="27" y="197"/>
                    <a:pt x="28" y="197"/>
                  </a:cubicBezTo>
                  <a:cubicBezTo>
                    <a:pt x="30" y="193"/>
                    <a:pt x="32" y="190"/>
                    <a:pt x="34" y="188"/>
                  </a:cubicBezTo>
                  <a:cubicBezTo>
                    <a:pt x="35" y="187"/>
                    <a:pt x="35" y="187"/>
                    <a:pt x="35" y="187"/>
                  </a:cubicBezTo>
                  <a:cubicBezTo>
                    <a:pt x="36" y="186"/>
                    <a:pt x="37" y="185"/>
                    <a:pt x="38" y="184"/>
                  </a:cubicBezTo>
                  <a:cubicBezTo>
                    <a:pt x="39" y="184"/>
                    <a:pt x="39" y="183"/>
                    <a:pt x="39" y="183"/>
                  </a:cubicBezTo>
                  <a:cubicBezTo>
                    <a:pt x="40" y="182"/>
                    <a:pt x="42" y="181"/>
                    <a:pt x="43" y="180"/>
                  </a:cubicBezTo>
                  <a:cubicBezTo>
                    <a:pt x="43" y="180"/>
                    <a:pt x="43" y="180"/>
                    <a:pt x="43" y="180"/>
                  </a:cubicBezTo>
                  <a:cubicBezTo>
                    <a:pt x="44" y="179"/>
                    <a:pt x="46" y="178"/>
                    <a:pt x="47" y="178"/>
                  </a:cubicBezTo>
                  <a:cubicBezTo>
                    <a:pt x="48" y="178"/>
                    <a:pt x="48" y="178"/>
                    <a:pt x="48" y="178"/>
                  </a:cubicBezTo>
                  <a:cubicBezTo>
                    <a:pt x="49" y="177"/>
                    <a:pt x="50" y="176"/>
                    <a:pt x="52" y="176"/>
                  </a:cubicBezTo>
                  <a:cubicBezTo>
                    <a:pt x="52" y="176"/>
                    <a:pt x="52" y="176"/>
                    <a:pt x="52" y="176"/>
                  </a:cubicBezTo>
                  <a:cubicBezTo>
                    <a:pt x="55" y="175"/>
                    <a:pt x="58" y="174"/>
                    <a:pt x="62" y="174"/>
                  </a:cubicBezTo>
                  <a:cubicBezTo>
                    <a:pt x="68" y="174"/>
                    <a:pt x="75" y="176"/>
                    <a:pt x="81" y="180"/>
                  </a:cubicBezTo>
                  <a:cubicBezTo>
                    <a:pt x="89" y="186"/>
                    <a:pt x="97" y="196"/>
                    <a:pt x="102" y="209"/>
                  </a:cubicBezTo>
                  <a:cubicBezTo>
                    <a:pt x="108" y="222"/>
                    <a:pt x="111" y="237"/>
                    <a:pt x="111" y="254"/>
                  </a:cubicBezTo>
                  <a:cubicBezTo>
                    <a:pt x="111" y="277"/>
                    <a:pt x="105" y="297"/>
                    <a:pt x="96" y="311"/>
                  </a:cubicBezTo>
                  <a:close/>
                  <a:moveTo>
                    <a:pt x="135" y="202"/>
                  </a:moveTo>
                  <a:cubicBezTo>
                    <a:pt x="135" y="203"/>
                    <a:pt x="135" y="203"/>
                    <a:pt x="135" y="203"/>
                  </a:cubicBezTo>
                  <a:cubicBezTo>
                    <a:pt x="135" y="202"/>
                    <a:pt x="135" y="202"/>
                    <a:pt x="135" y="202"/>
                  </a:cubicBezTo>
                  <a:close/>
                  <a:moveTo>
                    <a:pt x="119" y="176"/>
                  </a:moveTo>
                  <a:cubicBezTo>
                    <a:pt x="115" y="176"/>
                    <a:pt x="112" y="175"/>
                    <a:pt x="109" y="174"/>
                  </a:cubicBezTo>
                  <a:cubicBezTo>
                    <a:pt x="106" y="173"/>
                    <a:pt x="103" y="172"/>
                    <a:pt x="100" y="170"/>
                  </a:cubicBezTo>
                  <a:cubicBezTo>
                    <a:pt x="100" y="170"/>
                    <a:pt x="100" y="170"/>
                    <a:pt x="100" y="170"/>
                  </a:cubicBezTo>
                  <a:cubicBezTo>
                    <a:pt x="100" y="170"/>
                    <a:pt x="100" y="170"/>
                    <a:pt x="100" y="170"/>
                  </a:cubicBezTo>
                  <a:cubicBezTo>
                    <a:pt x="100" y="170"/>
                    <a:pt x="100" y="170"/>
                    <a:pt x="100" y="170"/>
                  </a:cubicBezTo>
                  <a:cubicBezTo>
                    <a:pt x="99" y="169"/>
                    <a:pt x="97" y="168"/>
                    <a:pt x="96" y="167"/>
                  </a:cubicBezTo>
                  <a:cubicBezTo>
                    <a:pt x="96" y="166"/>
                    <a:pt x="95" y="166"/>
                    <a:pt x="95" y="166"/>
                  </a:cubicBezTo>
                  <a:cubicBezTo>
                    <a:pt x="94" y="165"/>
                    <a:pt x="93" y="164"/>
                    <a:pt x="92" y="163"/>
                  </a:cubicBezTo>
                  <a:cubicBezTo>
                    <a:pt x="92" y="163"/>
                    <a:pt x="92" y="162"/>
                    <a:pt x="91" y="162"/>
                  </a:cubicBezTo>
                  <a:cubicBezTo>
                    <a:pt x="91" y="161"/>
                    <a:pt x="90" y="160"/>
                    <a:pt x="89" y="159"/>
                  </a:cubicBezTo>
                  <a:cubicBezTo>
                    <a:pt x="89" y="159"/>
                    <a:pt x="88" y="158"/>
                    <a:pt x="88" y="158"/>
                  </a:cubicBezTo>
                  <a:cubicBezTo>
                    <a:pt x="88" y="158"/>
                    <a:pt x="88" y="158"/>
                    <a:pt x="88" y="158"/>
                  </a:cubicBezTo>
                  <a:cubicBezTo>
                    <a:pt x="87" y="156"/>
                    <a:pt x="86" y="155"/>
                    <a:pt x="85" y="153"/>
                  </a:cubicBezTo>
                  <a:cubicBezTo>
                    <a:pt x="84" y="153"/>
                    <a:pt x="84" y="152"/>
                    <a:pt x="84" y="152"/>
                  </a:cubicBezTo>
                  <a:cubicBezTo>
                    <a:pt x="83" y="151"/>
                    <a:pt x="82" y="149"/>
                    <a:pt x="82" y="148"/>
                  </a:cubicBezTo>
                  <a:cubicBezTo>
                    <a:pt x="81" y="148"/>
                    <a:pt x="81" y="147"/>
                    <a:pt x="81" y="146"/>
                  </a:cubicBezTo>
                  <a:cubicBezTo>
                    <a:pt x="80" y="145"/>
                    <a:pt x="79" y="143"/>
                    <a:pt x="78" y="141"/>
                  </a:cubicBezTo>
                  <a:cubicBezTo>
                    <a:pt x="78" y="141"/>
                    <a:pt x="78" y="141"/>
                    <a:pt x="78" y="141"/>
                  </a:cubicBezTo>
                  <a:cubicBezTo>
                    <a:pt x="78" y="141"/>
                    <a:pt x="78" y="141"/>
                    <a:pt x="78" y="141"/>
                  </a:cubicBezTo>
                  <a:cubicBezTo>
                    <a:pt x="77" y="139"/>
                    <a:pt x="77" y="137"/>
                    <a:pt x="76" y="135"/>
                  </a:cubicBezTo>
                  <a:cubicBezTo>
                    <a:pt x="76" y="134"/>
                    <a:pt x="76" y="134"/>
                    <a:pt x="75" y="133"/>
                  </a:cubicBezTo>
                  <a:cubicBezTo>
                    <a:pt x="75" y="132"/>
                    <a:pt x="74" y="130"/>
                    <a:pt x="74" y="128"/>
                  </a:cubicBezTo>
                  <a:cubicBezTo>
                    <a:pt x="74" y="128"/>
                    <a:pt x="74" y="127"/>
                    <a:pt x="73" y="126"/>
                  </a:cubicBezTo>
                  <a:cubicBezTo>
                    <a:pt x="72" y="122"/>
                    <a:pt x="71" y="118"/>
                    <a:pt x="71" y="113"/>
                  </a:cubicBezTo>
                  <a:cubicBezTo>
                    <a:pt x="71" y="112"/>
                    <a:pt x="71" y="111"/>
                    <a:pt x="71" y="111"/>
                  </a:cubicBezTo>
                  <a:cubicBezTo>
                    <a:pt x="70" y="109"/>
                    <a:pt x="70" y="107"/>
                    <a:pt x="70" y="105"/>
                  </a:cubicBezTo>
                  <a:cubicBezTo>
                    <a:pt x="70" y="105"/>
                    <a:pt x="70" y="104"/>
                    <a:pt x="70" y="103"/>
                  </a:cubicBezTo>
                  <a:cubicBezTo>
                    <a:pt x="70" y="101"/>
                    <a:pt x="70" y="98"/>
                    <a:pt x="70" y="96"/>
                  </a:cubicBezTo>
                  <a:cubicBezTo>
                    <a:pt x="70" y="93"/>
                    <a:pt x="70" y="91"/>
                    <a:pt x="70" y="88"/>
                  </a:cubicBezTo>
                  <a:cubicBezTo>
                    <a:pt x="70" y="87"/>
                    <a:pt x="70" y="87"/>
                    <a:pt x="70" y="86"/>
                  </a:cubicBezTo>
                  <a:cubicBezTo>
                    <a:pt x="70" y="84"/>
                    <a:pt x="70" y="82"/>
                    <a:pt x="71" y="81"/>
                  </a:cubicBezTo>
                  <a:cubicBezTo>
                    <a:pt x="71" y="80"/>
                    <a:pt x="71" y="79"/>
                    <a:pt x="71" y="78"/>
                  </a:cubicBezTo>
                  <a:cubicBezTo>
                    <a:pt x="71" y="74"/>
                    <a:pt x="72" y="69"/>
                    <a:pt x="73" y="65"/>
                  </a:cubicBezTo>
                  <a:cubicBezTo>
                    <a:pt x="74" y="64"/>
                    <a:pt x="74" y="64"/>
                    <a:pt x="74" y="63"/>
                  </a:cubicBezTo>
                  <a:cubicBezTo>
                    <a:pt x="74" y="61"/>
                    <a:pt x="75" y="60"/>
                    <a:pt x="75" y="58"/>
                  </a:cubicBezTo>
                  <a:cubicBezTo>
                    <a:pt x="76" y="58"/>
                    <a:pt x="76" y="57"/>
                    <a:pt x="76" y="56"/>
                  </a:cubicBezTo>
                  <a:cubicBezTo>
                    <a:pt x="77" y="54"/>
                    <a:pt x="77" y="52"/>
                    <a:pt x="78" y="50"/>
                  </a:cubicBezTo>
                  <a:cubicBezTo>
                    <a:pt x="78" y="50"/>
                    <a:pt x="78" y="50"/>
                    <a:pt x="78" y="50"/>
                  </a:cubicBezTo>
                  <a:cubicBezTo>
                    <a:pt x="78" y="50"/>
                    <a:pt x="78" y="50"/>
                    <a:pt x="78" y="50"/>
                  </a:cubicBezTo>
                  <a:cubicBezTo>
                    <a:pt x="79" y="48"/>
                    <a:pt x="80" y="47"/>
                    <a:pt x="81" y="45"/>
                  </a:cubicBezTo>
                  <a:cubicBezTo>
                    <a:pt x="81" y="44"/>
                    <a:pt x="81" y="44"/>
                    <a:pt x="82" y="43"/>
                  </a:cubicBezTo>
                  <a:cubicBezTo>
                    <a:pt x="82" y="42"/>
                    <a:pt x="83" y="41"/>
                    <a:pt x="84" y="39"/>
                  </a:cubicBezTo>
                  <a:cubicBezTo>
                    <a:pt x="84" y="39"/>
                    <a:pt x="84" y="38"/>
                    <a:pt x="85" y="38"/>
                  </a:cubicBezTo>
                  <a:cubicBezTo>
                    <a:pt x="87" y="35"/>
                    <a:pt x="89" y="32"/>
                    <a:pt x="91" y="29"/>
                  </a:cubicBezTo>
                  <a:cubicBezTo>
                    <a:pt x="92" y="29"/>
                    <a:pt x="92" y="28"/>
                    <a:pt x="92" y="28"/>
                  </a:cubicBezTo>
                  <a:cubicBezTo>
                    <a:pt x="93" y="27"/>
                    <a:pt x="94" y="26"/>
                    <a:pt x="95" y="25"/>
                  </a:cubicBezTo>
                  <a:cubicBezTo>
                    <a:pt x="95" y="25"/>
                    <a:pt x="96" y="25"/>
                    <a:pt x="96" y="25"/>
                  </a:cubicBezTo>
                  <a:cubicBezTo>
                    <a:pt x="97" y="23"/>
                    <a:pt x="99" y="22"/>
                    <a:pt x="100" y="22"/>
                  </a:cubicBezTo>
                  <a:cubicBezTo>
                    <a:pt x="100" y="22"/>
                    <a:pt x="100" y="22"/>
                    <a:pt x="100" y="22"/>
                  </a:cubicBezTo>
                  <a:cubicBezTo>
                    <a:pt x="101" y="21"/>
                    <a:pt x="103" y="20"/>
                    <a:pt x="104" y="19"/>
                  </a:cubicBezTo>
                  <a:cubicBezTo>
                    <a:pt x="105" y="19"/>
                    <a:pt x="105" y="19"/>
                    <a:pt x="105" y="19"/>
                  </a:cubicBezTo>
                  <a:cubicBezTo>
                    <a:pt x="106" y="18"/>
                    <a:pt x="107" y="18"/>
                    <a:pt x="109" y="17"/>
                  </a:cubicBezTo>
                  <a:cubicBezTo>
                    <a:pt x="109" y="17"/>
                    <a:pt x="109" y="17"/>
                    <a:pt x="109" y="17"/>
                  </a:cubicBezTo>
                  <a:cubicBezTo>
                    <a:pt x="112" y="16"/>
                    <a:pt x="115" y="15"/>
                    <a:pt x="119" y="15"/>
                  </a:cubicBezTo>
                  <a:cubicBezTo>
                    <a:pt x="125" y="15"/>
                    <a:pt x="132" y="18"/>
                    <a:pt x="137" y="22"/>
                  </a:cubicBezTo>
                  <a:cubicBezTo>
                    <a:pt x="146" y="27"/>
                    <a:pt x="154" y="37"/>
                    <a:pt x="159" y="50"/>
                  </a:cubicBezTo>
                  <a:cubicBezTo>
                    <a:pt x="165" y="63"/>
                    <a:pt x="168" y="79"/>
                    <a:pt x="168" y="96"/>
                  </a:cubicBezTo>
                  <a:cubicBezTo>
                    <a:pt x="168" y="118"/>
                    <a:pt x="162" y="138"/>
                    <a:pt x="153" y="153"/>
                  </a:cubicBezTo>
                  <a:cubicBezTo>
                    <a:pt x="152" y="155"/>
                    <a:pt x="150" y="157"/>
                    <a:pt x="149" y="159"/>
                  </a:cubicBezTo>
                  <a:cubicBezTo>
                    <a:pt x="145" y="163"/>
                    <a:pt x="141" y="167"/>
                    <a:pt x="137" y="170"/>
                  </a:cubicBezTo>
                  <a:cubicBezTo>
                    <a:pt x="132" y="174"/>
                    <a:pt x="125" y="176"/>
                    <a:pt x="119" y="176"/>
                  </a:cubicBezTo>
                  <a:close/>
                  <a:moveTo>
                    <a:pt x="222" y="311"/>
                  </a:moveTo>
                  <a:cubicBezTo>
                    <a:pt x="218" y="319"/>
                    <a:pt x="212" y="324"/>
                    <a:pt x="206" y="328"/>
                  </a:cubicBezTo>
                  <a:cubicBezTo>
                    <a:pt x="201" y="332"/>
                    <a:pt x="194" y="334"/>
                    <a:pt x="188" y="334"/>
                  </a:cubicBezTo>
                  <a:cubicBezTo>
                    <a:pt x="184" y="334"/>
                    <a:pt x="181" y="334"/>
                    <a:pt x="178" y="333"/>
                  </a:cubicBezTo>
                  <a:cubicBezTo>
                    <a:pt x="175" y="332"/>
                    <a:pt x="172" y="330"/>
                    <a:pt x="169" y="328"/>
                  </a:cubicBezTo>
                  <a:cubicBezTo>
                    <a:pt x="169" y="328"/>
                    <a:pt x="169" y="328"/>
                    <a:pt x="169" y="328"/>
                  </a:cubicBezTo>
                  <a:cubicBezTo>
                    <a:pt x="169" y="328"/>
                    <a:pt x="169" y="328"/>
                    <a:pt x="169" y="328"/>
                  </a:cubicBezTo>
                  <a:cubicBezTo>
                    <a:pt x="169" y="328"/>
                    <a:pt x="169" y="328"/>
                    <a:pt x="169" y="328"/>
                  </a:cubicBezTo>
                  <a:cubicBezTo>
                    <a:pt x="168" y="327"/>
                    <a:pt x="166" y="326"/>
                    <a:pt x="165" y="325"/>
                  </a:cubicBezTo>
                  <a:cubicBezTo>
                    <a:pt x="165" y="325"/>
                    <a:pt x="164" y="325"/>
                    <a:pt x="164" y="324"/>
                  </a:cubicBezTo>
                  <a:cubicBezTo>
                    <a:pt x="163" y="324"/>
                    <a:pt x="162" y="323"/>
                    <a:pt x="161" y="322"/>
                  </a:cubicBezTo>
                  <a:cubicBezTo>
                    <a:pt x="161" y="321"/>
                    <a:pt x="161" y="321"/>
                    <a:pt x="160" y="321"/>
                  </a:cubicBezTo>
                  <a:cubicBezTo>
                    <a:pt x="159" y="319"/>
                    <a:pt x="158" y="318"/>
                    <a:pt x="157" y="317"/>
                  </a:cubicBezTo>
                  <a:cubicBezTo>
                    <a:pt x="157" y="316"/>
                    <a:pt x="157" y="316"/>
                    <a:pt x="157" y="316"/>
                  </a:cubicBezTo>
                  <a:cubicBezTo>
                    <a:pt x="156" y="315"/>
                    <a:pt x="155" y="313"/>
                    <a:pt x="154" y="312"/>
                  </a:cubicBezTo>
                  <a:cubicBezTo>
                    <a:pt x="153" y="311"/>
                    <a:pt x="153" y="311"/>
                    <a:pt x="153" y="310"/>
                  </a:cubicBezTo>
                  <a:cubicBezTo>
                    <a:pt x="152" y="309"/>
                    <a:pt x="151" y="308"/>
                    <a:pt x="151" y="307"/>
                  </a:cubicBezTo>
                  <a:cubicBezTo>
                    <a:pt x="150" y="306"/>
                    <a:pt x="150" y="306"/>
                    <a:pt x="150" y="305"/>
                  </a:cubicBezTo>
                  <a:cubicBezTo>
                    <a:pt x="149" y="303"/>
                    <a:pt x="148" y="302"/>
                    <a:pt x="147" y="300"/>
                  </a:cubicBezTo>
                  <a:cubicBezTo>
                    <a:pt x="147" y="300"/>
                    <a:pt x="147" y="300"/>
                    <a:pt x="147" y="300"/>
                  </a:cubicBezTo>
                  <a:cubicBezTo>
                    <a:pt x="147" y="299"/>
                    <a:pt x="147" y="299"/>
                    <a:pt x="147" y="299"/>
                  </a:cubicBezTo>
                  <a:cubicBezTo>
                    <a:pt x="146" y="297"/>
                    <a:pt x="146" y="296"/>
                    <a:pt x="145" y="294"/>
                  </a:cubicBezTo>
                  <a:cubicBezTo>
                    <a:pt x="145" y="293"/>
                    <a:pt x="145" y="292"/>
                    <a:pt x="144" y="292"/>
                  </a:cubicBezTo>
                  <a:cubicBezTo>
                    <a:pt x="144" y="290"/>
                    <a:pt x="143" y="289"/>
                    <a:pt x="143" y="287"/>
                  </a:cubicBezTo>
                  <a:cubicBezTo>
                    <a:pt x="143" y="286"/>
                    <a:pt x="143" y="286"/>
                    <a:pt x="142" y="285"/>
                  </a:cubicBezTo>
                  <a:cubicBezTo>
                    <a:pt x="141" y="281"/>
                    <a:pt x="140" y="276"/>
                    <a:pt x="140" y="271"/>
                  </a:cubicBezTo>
                  <a:cubicBezTo>
                    <a:pt x="140" y="271"/>
                    <a:pt x="140" y="270"/>
                    <a:pt x="139" y="269"/>
                  </a:cubicBezTo>
                  <a:cubicBezTo>
                    <a:pt x="139" y="267"/>
                    <a:pt x="139" y="266"/>
                    <a:pt x="139" y="264"/>
                  </a:cubicBezTo>
                  <a:cubicBezTo>
                    <a:pt x="139" y="263"/>
                    <a:pt x="139" y="262"/>
                    <a:pt x="139" y="262"/>
                  </a:cubicBezTo>
                  <a:cubicBezTo>
                    <a:pt x="139" y="259"/>
                    <a:pt x="139" y="257"/>
                    <a:pt x="139" y="254"/>
                  </a:cubicBezTo>
                  <a:cubicBezTo>
                    <a:pt x="139" y="252"/>
                    <a:pt x="139" y="249"/>
                    <a:pt x="139" y="247"/>
                  </a:cubicBezTo>
                  <a:cubicBezTo>
                    <a:pt x="139" y="246"/>
                    <a:pt x="139" y="245"/>
                    <a:pt x="139" y="245"/>
                  </a:cubicBezTo>
                  <a:cubicBezTo>
                    <a:pt x="139" y="243"/>
                    <a:pt x="139" y="241"/>
                    <a:pt x="139" y="239"/>
                  </a:cubicBezTo>
                  <a:cubicBezTo>
                    <a:pt x="140" y="239"/>
                    <a:pt x="140" y="238"/>
                    <a:pt x="140" y="237"/>
                  </a:cubicBezTo>
                  <a:cubicBezTo>
                    <a:pt x="140" y="232"/>
                    <a:pt x="141" y="228"/>
                    <a:pt x="142" y="223"/>
                  </a:cubicBezTo>
                  <a:cubicBezTo>
                    <a:pt x="143" y="223"/>
                    <a:pt x="143" y="222"/>
                    <a:pt x="143" y="222"/>
                  </a:cubicBezTo>
                  <a:cubicBezTo>
                    <a:pt x="143" y="220"/>
                    <a:pt x="144" y="218"/>
                    <a:pt x="144" y="217"/>
                  </a:cubicBezTo>
                  <a:cubicBezTo>
                    <a:pt x="145" y="216"/>
                    <a:pt x="145" y="216"/>
                    <a:pt x="145" y="215"/>
                  </a:cubicBezTo>
                  <a:cubicBezTo>
                    <a:pt x="146" y="213"/>
                    <a:pt x="146" y="211"/>
                    <a:pt x="147" y="209"/>
                  </a:cubicBezTo>
                  <a:cubicBezTo>
                    <a:pt x="147" y="209"/>
                    <a:pt x="147" y="209"/>
                    <a:pt x="147" y="209"/>
                  </a:cubicBezTo>
                  <a:cubicBezTo>
                    <a:pt x="147" y="209"/>
                    <a:pt x="147" y="209"/>
                    <a:pt x="147" y="209"/>
                  </a:cubicBezTo>
                  <a:cubicBezTo>
                    <a:pt x="148" y="207"/>
                    <a:pt x="149" y="205"/>
                    <a:pt x="150" y="203"/>
                  </a:cubicBezTo>
                  <a:cubicBezTo>
                    <a:pt x="150" y="203"/>
                    <a:pt x="150" y="202"/>
                    <a:pt x="151" y="202"/>
                  </a:cubicBezTo>
                  <a:cubicBezTo>
                    <a:pt x="151" y="201"/>
                    <a:pt x="152" y="199"/>
                    <a:pt x="153" y="198"/>
                  </a:cubicBezTo>
                  <a:cubicBezTo>
                    <a:pt x="153" y="198"/>
                    <a:pt x="153" y="197"/>
                    <a:pt x="154" y="197"/>
                  </a:cubicBezTo>
                  <a:cubicBezTo>
                    <a:pt x="155" y="195"/>
                    <a:pt x="156" y="193"/>
                    <a:pt x="158" y="191"/>
                  </a:cubicBezTo>
                  <a:cubicBezTo>
                    <a:pt x="159" y="190"/>
                    <a:pt x="159" y="189"/>
                    <a:pt x="160" y="188"/>
                  </a:cubicBezTo>
                  <a:cubicBezTo>
                    <a:pt x="161" y="187"/>
                    <a:pt x="161" y="187"/>
                    <a:pt x="161" y="187"/>
                  </a:cubicBezTo>
                  <a:cubicBezTo>
                    <a:pt x="162" y="186"/>
                    <a:pt x="163" y="185"/>
                    <a:pt x="164" y="184"/>
                  </a:cubicBezTo>
                  <a:cubicBezTo>
                    <a:pt x="164" y="184"/>
                    <a:pt x="165" y="183"/>
                    <a:pt x="165" y="183"/>
                  </a:cubicBezTo>
                  <a:cubicBezTo>
                    <a:pt x="166" y="182"/>
                    <a:pt x="168" y="181"/>
                    <a:pt x="169" y="180"/>
                  </a:cubicBezTo>
                  <a:cubicBezTo>
                    <a:pt x="169" y="180"/>
                    <a:pt x="169" y="180"/>
                    <a:pt x="169" y="180"/>
                  </a:cubicBezTo>
                  <a:cubicBezTo>
                    <a:pt x="170" y="179"/>
                    <a:pt x="172" y="178"/>
                    <a:pt x="173" y="178"/>
                  </a:cubicBezTo>
                  <a:cubicBezTo>
                    <a:pt x="173" y="178"/>
                    <a:pt x="173" y="178"/>
                    <a:pt x="173" y="178"/>
                  </a:cubicBezTo>
                  <a:cubicBezTo>
                    <a:pt x="175" y="177"/>
                    <a:pt x="176" y="176"/>
                    <a:pt x="178" y="176"/>
                  </a:cubicBezTo>
                  <a:cubicBezTo>
                    <a:pt x="178" y="176"/>
                    <a:pt x="178" y="176"/>
                    <a:pt x="178" y="176"/>
                  </a:cubicBezTo>
                  <a:cubicBezTo>
                    <a:pt x="181" y="175"/>
                    <a:pt x="184" y="174"/>
                    <a:pt x="188" y="174"/>
                  </a:cubicBezTo>
                  <a:cubicBezTo>
                    <a:pt x="194" y="174"/>
                    <a:pt x="201" y="176"/>
                    <a:pt x="206" y="180"/>
                  </a:cubicBezTo>
                  <a:cubicBezTo>
                    <a:pt x="210" y="183"/>
                    <a:pt x="214" y="186"/>
                    <a:pt x="218" y="191"/>
                  </a:cubicBezTo>
                  <a:cubicBezTo>
                    <a:pt x="222" y="196"/>
                    <a:pt x="225" y="202"/>
                    <a:pt x="228" y="209"/>
                  </a:cubicBezTo>
                  <a:cubicBezTo>
                    <a:pt x="234" y="222"/>
                    <a:pt x="237" y="237"/>
                    <a:pt x="237" y="254"/>
                  </a:cubicBezTo>
                  <a:cubicBezTo>
                    <a:pt x="237" y="277"/>
                    <a:pt x="231" y="297"/>
                    <a:pt x="222" y="311"/>
                  </a:cubicBezTo>
                  <a:close/>
                  <a:moveTo>
                    <a:pt x="264" y="220"/>
                  </a:moveTo>
                  <a:cubicBezTo>
                    <a:pt x="265" y="218"/>
                    <a:pt x="267" y="217"/>
                    <a:pt x="269" y="217"/>
                  </a:cubicBezTo>
                  <a:cubicBezTo>
                    <a:pt x="269" y="217"/>
                    <a:pt x="269" y="217"/>
                    <a:pt x="269" y="217"/>
                  </a:cubicBezTo>
                  <a:cubicBezTo>
                    <a:pt x="300" y="221"/>
                    <a:pt x="333" y="225"/>
                    <a:pt x="364" y="222"/>
                  </a:cubicBezTo>
                  <a:cubicBezTo>
                    <a:pt x="367" y="222"/>
                    <a:pt x="369" y="223"/>
                    <a:pt x="369" y="226"/>
                  </a:cubicBezTo>
                  <a:cubicBezTo>
                    <a:pt x="369" y="228"/>
                    <a:pt x="367" y="230"/>
                    <a:pt x="365" y="230"/>
                  </a:cubicBezTo>
                  <a:cubicBezTo>
                    <a:pt x="358" y="231"/>
                    <a:pt x="350" y="231"/>
                    <a:pt x="343" y="231"/>
                  </a:cubicBezTo>
                  <a:cubicBezTo>
                    <a:pt x="318" y="231"/>
                    <a:pt x="292" y="228"/>
                    <a:pt x="268" y="225"/>
                  </a:cubicBezTo>
                  <a:cubicBezTo>
                    <a:pt x="266" y="225"/>
                    <a:pt x="264" y="223"/>
                    <a:pt x="264" y="220"/>
                  </a:cubicBezTo>
                  <a:close/>
                  <a:moveTo>
                    <a:pt x="274" y="272"/>
                  </a:moveTo>
                  <a:cubicBezTo>
                    <a:pt x="271" y="272"/>
                    <a:pt x="270" y="270"/>
                    <a:pt x="270" y="268"/>
                  </a:cubicBezTo>
                  <a:cubicBezTo>
                    <a:pt x="270" y="266"/>
                    <a:pt x="271" y="264"/>
                    <a:pt x="274" y="264"/>
                  </a:cubicBezTo>
                  <a:cubicBezTo>
                    <a:pt x="288" y="264"/>
                    <a:pt x="299" y="264"/>
                    <a:pt x="310" y="265"/>
                  </a:cubicBezTo>
                  <a:cubicBezTo>
                    <a:pt x="326" y="265"/>
                    <a:pt x="341" y="266"/>
                    <a:pt x="361" y="266"/>
                  </a:cubicBezTo>
                  <a:cubicBezTo>
                    <a:pt x="377" y="266"/>
                    <a:pt x="407" y="265"/>
                    <a:pt x="423" y="265"/>
                  </a:cubicBezTo>
                  <a:cubicBezTo>
                    <a:pt x="436" y="264"/>
                    <a:pt x="450" y="265"/>
                    <a:pt x="460" y="265"/>
                  </a:cubicBezTo>
                  <a:cubicBezTo>
                    <a:pt x="468" y="265"/>
                    <a:pt x="473" y="265"/>
                    <a:pt x="476" y="265"/>
                  </a:cubicBezTo>
                  <a:cubicBezTo>
                    <a:pt x="478" y="264"/>
                    <a:pt x="480" y="266"/>
                    <a:pt x="480" y="268"/>
                  </a:cubicBezTo>
                  <a:cubicBezTo>
                    <a:pt x="480" y="271"/>
                    <a:pt x="478" y="272"/>
                    <a:pt x="476" y="273"/>
                  </a:cubicBezTo>
                  <a:cubicBezTo>
                    <a:pt x="474" y="273"/>
                    <a:pt x="468" y="273"/>
                    <a:pt x="460" y="273"/>
                  </a:cubicBezTo>
                  <a:cubicBezTo>
                    <a:pt x="450" y="273"/>
                    <a:pt x="436" y="272"/>
                    <a:pt x="424" y="273"/>
                  </a:cubicBezTo>
                  <a:cubicBezTo>
                    <a:pt x="408" y="273"/>
                    <a:pt x="377" y="274"/>
                    <a:pt x="361" y="274"/>
                  </a:cubicBezTo>
                  <a:cubicBezTo>
                    <a:pt x="341" y="274"/>
                    <a:pt x="326" y="273"/>
                    <a:pt x="310" y="273"/>
                  </a:cubicBezTo>
                  <a:cubicBezTo>
                    <a:pt x="299" y="272"/>
                    <a:pt x="288" y="272"/>
                    <a:pt x="274" y="272"/>
                  </a:cubicBezTo>
                  <a:close/>
                  <a:moveTo>
                    <a:pt x="476" y="301"/>
                  </a:moveTo>
                  <a:cubicBezTo>
                    <a:pt x="470" y="301"/>
                    <a:pt x="464" y="301"/>
                    <a:pt x="458" y="301"/>
                  </a:cubicBezTo>
                  <a:cubicBezTo>
                    <a:pt x="438" y="302"/>
                    <a:pt x="418" y="302"/>
                    <a:pt x="397" y="302"/>
                  </a:cubicBezTo>
                  <a:cubicBezTo>
                    <a:pt x="375" y="301"/>
                    <a:pt x="352" y="301"/>
                    <a:pt x="330" y="303"/>
                  </a:cubicBezTo>
                  <a:cubicBezTo>
                    <a:pt x="330" y="303"/>
                    <a:pt x="330" y="303"/>
                    <a:pt x="330" y="303"/>
                  </a:cubicBezTo>
                  <a:cubicBezTo>
                    <a:pt x="328" y="303"/>
                    <a:pt x="326" y="302"/>
                    <a:pt x="326" y="299"/>
                  </a:cubicBezTo>
                  <a:cubicBezTo>
                    <a:pt x="326" y="297"/>
                    <a:pt x="327" y="295"/>
                    <a:pt x="330" y="295"/>
                  </a:cubicBezTo>
                  <a:cubicBezTo>
                    <a:pt x="351" y="293"/>
                    <a:pt x="375" y="293"/>
                    <a:pt x="397" y="294"/>
                  </a:cubicBezTo>
                  <a:cubicBezTo>
                    <a:pt x="418" y="294"/>
                    <a:pt x="438" y="294"/>
                    <a:pt x="458" y="293"/>
                  </a:cubicBezTo>
                  <a:cubicBezTo>
                    <a:pt x="464" y="293"/>
                    <a:pt x="470" y="293"/>
                    <a:pt x="476" y="293"/>
                  </a:cubicBezTo>
                  <a:cubicBezTo>
                    <a:pt x="478" y="293"/>
                    <a:pt x="480" y="295"/>
                    <a:pt x="480" y="297"/>
                  </a:cubicBezTo>
                  <a:cubicBezTo>
                    <a:pt x="480" y="299"/>
                    <a:pt x="478" y="301"/>
                    <a:pt x="476" y="3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grpSp>
      <p:sp>
        <p:nvSpPr>
          <p:cNvPr id="689" name="Freeform 8">
            <a:extLst>
              <a:ext uri="{FF2B5EF4-FFF2-40B4-BE49-F238E27FC236}">
                <a16:creationId xmlns:a16="http://schemas.microsoft.com/office/drawing/2014/main" id="{88449065-13DA-4AB4-B831-DB757B92EDC3}"/>
              </a:ext>
            </a:extLst>
          </p:cNvPr>
          <p:cNvSpPr>
            <a:spLocks noEditPoints="1"/>
          </p:cNvSpPr>
          <p:nvPr/>
        </p:nvSpPr>
        <p:spPr bwMode="auto">
          <a:xfrm>
            <a:off x="7025026" y="6075446"/>
            <a:ext cx="458106" cy="264107"/>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dirty="0">
              <a:ln>
                <a:noFill/>
              </a:ln>
              <a:solidFill>
                <a:sysClr val="windowText" lastClr="000000"/>
              </a:solidFill>
              <a:effectLst/>
              <a:uLnTx/>
              <a:uFillTx/>
              <a:latin typeface="Arial"/>
              <a:ea typeface="Meiryo UI"/>
              <a:cs typeface="+mn-cs"/>
            </a:endParaRPr>
          </a:p>
        </p:txBody>
      </p:sp>
      <p:sp>
        <p:nvSpPr>
          <p:cNvPr id="690" name="Freeform 8">
            <a:extLst>
              <a:ext uri="{FF2B5EF4-FFF2-40B4-BE49-F238E27FC236}">
                <a16:creationId xmlns:a16="http://schemas.microsoft.com/office/drawing/2014/main" id="{88449065-13DA-4AB4-B831-DB757B92EDC3}"/>
              </a:ext>
            </a:extLst>
          </p:cNvPr>
          <p:cNvSpPr>
            <a:spLocks noEditPoints="1"/>
          </p:cNvSpPr>
          <p:nvPr/>
        </p:nvSpPr>
        <p:spPr bwMode="auto">
          <a:xfrm>
            <a:off x="8137345" y="3738896"/>
            <a:ext cx="458106" cy="264107"/>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dirty="0">
              <a:ln>
                <a:noFill/>
              </a:ln>
              <a:solidFill>
                <a:sysClr val="windowText" lastClr="000000"/>
              </a:solidFill>
              <a:effectLst/>
              <a:uLnTx/>
              <a:uFillTx/>
              <a:latin typeface="Arial"/>
              <a:ea typeface="Meiryo UI"/>
              <a:cs typeface="+mn-cs"/>
            </a:endParaRPr>
          </a:p>
        </p:txBody>
      </p:sp>
      <p:sp>
        <p:nvSpPr>
          <p:cNvPr id="691" name="Freeform 8">
            <a:extLst>
              <a:ext uri="{FF2B5EF4-FFF2-40B4-BE49-F238E27FC236}">
                <a16:creationId xmlns:a16="http://schemas.microsoft.com/office/drawing/2014/main" id="{88449065-13DA-4AB4-B831-DB757B92EDC3}"/>
              </a:ext>
            </a:extLst>
          </p:cNvPr>
          <p:cNvSpPr>
            <a:spLocks noEditPoints="1"/>
          </p:cNvSpPr>
          <p:nvPr/>
        </p:nvSpPr>
        <p:spPr bwMode="auto">
          <a:xfrm>
            <a:off x="2644952" y="3766524"/>
            <a:ext cx="458106" cy="264107"/>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dirty="0">
              <a:ln>
                <a:noFill/>
              </a:ln>
              <a:solidFill>
                <a:sysClr val="windowText" lastClr="000000"/>
              </a:solidFill>
              <a:effectLst/>
              <a:uLnTx/>
              <a:uFillTx/>
              <a:latin typeface="Arial"/>
              <a:ea typeface="Meiryo UI"/>
              <a:cs typeface="+mn-cs"/>
            </a:endParaRPr>
          </a:p>
        </p:txBody>
      </p:sp>
      <p:sp>
        <p:nvSpPr>
          <p:cNvPr id="692" name="正方形/長方形 691"/>
          <p:cNvSpPr/>
          <p:nvPr/>
        </p:nvSpPr>
        <p:spPr>
          <a:xfrm>
            <a:off x="8038828" y="954843"/>
            <a:ext cx="3355724" cy="286232"/>
          </a:xfrm>
          <a:prstGeom prst="rect">
            <a:avLst/>
          </a:prstGeom>
        </p:spPr>
        <p:txBody>
          <a:bodyPr wrap="square">
            <a:spAutoFit/>
          </a:bodyPr>
          <a:lstStyle/>
          <a:p>
            <a:pPr lvl="0" algn="ctr">
              <a:lnSpc>
                <a:spcPct val="90000"/>
              </a:lnSpc>
              <a:defRPr/>
            </a:pPr>
            <a:r>
              <a:rPr lang="en-US" altLang="ja-JP" sz="1400" b="1" dirty="0" smtClean="0">
                <a:solidFill>
                  <a:prstClr val="black"/>
                </a:solidFill>
                <a:latin typeface="+mn-ea"/>
              </a:rPr>
              <a:t>DX</a:t>
            </a:r>
            <a:r>
              <a:rPr lang="ja-JP" altLang="en-US" sz="1400" b="1" dirty="0" smtClean="0">
                <a:solidFill>
                  <a:prstClr val="black"/>
                </a:solidFill>
                <a:latin typeface="+mn-ea"/>
              </a:rPr>
              <a:t>によるサテライトオフィス</a:t>
            </a:r>
            <a:endParaRPr lang="ja-JP" altLang="en-US" sz="1400" b="1" dirty="0">
              <a:solidFill>
                <a:prstClr val="black"/>
              </a:solidFill>
              <a:latin typeface="+mn-ea"/>
            </a:endParaRPr>
          </a:p>
        </p:txBody>
      </p:sp>
      <p:grpSp>
        <p:nvGrpSpPr>
          <p:cNvPr id="693" name="グループ化 692">
            <a:extLst>
              <a:ext uri="{FF2B5EF4-FFF2-40B4-BE49-F238E27FC236}">
                <a16:creationId xmlns:a16="http://schemas.microsoft.com/office/drawing/2014/main" id="{4124BE25-46A1-4973-871C-2590407B8AE5}"/>
              </a:ext>
            </a:extLst>
          </p:cNvPr>
          <p:cNvGrpSpPr/>
          <p:nvPr/>
        </p:nvGrpSpPr>
        <p:grpSpPr>
          <a:xfrm>
            <a:off x="345140" y="3481407"/>
            <a:ext cx="3194052" cy="993649"/>
            <a:chOff x="7638756" y="4594994"/>
            <a:chExt cx="3194052" cy="993649"/>
          </a:xfrm>
        </p:grpSpPr>
        <p:grpSp>
          <p:nvGrpSpPr>
            <p:cNvPr id="694" name="グループ化 693">
              <a:extLst>
                <a:ext uri="{FF2B5EF4-FFF2-40B4-BE49-F238E27FC236}">
                  <a16:creationId xmlns:a16="http://schemas.microsoft.com/office/drawing/2014/main" id="{139C2AE5-1541-4080-BDD9-CBE88A2C5C33}"/>
                </a:ext>
              </a:extLst>
            </p:cNvPr>
            <p:cNvGrpSpPr/>
            <p:nvPr/>
          </p:nvGrpSpPr>
          <p:grpSpPr>
            <a:xfrm>
              <a:off x="8712880" y="4594994"/>
              <a:ext cx="993046" cy="527028"/>
              <a:chOff x="8712880" y="4594994"/>
              <a:chExt cx="993046" cy="527028"/>
            </a:xfrm>
          </p:grpSpPr>
          <p:grpSp>
            <p:nvGrpSpPr>
              <p:cNvPr id="696" name="グループ化 695">
                <a:extLst>
                  <a:ext uri="{FF2B5EF4-FFF2-40B4-BE49-F238E27FC236}">
                    <a16:creationId xmlns:a16="http://schemas.microsoft.com/office/drawing/2014/main" id="{1B07BED4-CA5A-4146-A326-28A42C62411C}"/>
                  </a:ext>
                </a:extLst>
              </p:cNvPr>
              <p:cNvGrpSpPr/>
              <p:nvPr/>
            </p:nvGrpSpPr>
            <p:grpSpPr>
              <a:xfrm>
                <a:off x="8712880" y="4594994"/>
                <a:ext cx="299640" cy="516702"/>
                <a:chOff x="8564356" y="4338878"/>
                <a:chExt cx="448164" cy="772818"/>
              </a:xfrm>
            </p:grpSpPr>
            <p:sp>
              <p:nvSpPr>
                <p:cNvPr id="701" name="Freeform 50">
                  <a:extLst>
                    <a:ext uri="{FF2B5EF4-FFF2-40B4-BE49-F238E27FC236}">
                      <a16:creationId xmlns:a16="http://schemas.microsoft.com/office/drawing/2014/main" id="{495EE732-8799-405E-8D10-7F87F4C3335C}"/>
                    </a:ext>
                  </a:extLst>
                </p:cNvPr>
                <p:cNvSpPr>
                  <a:spLocks noEditPoints="1"/>
                </p:cNvSpPr>
                <p:nvPr/>
              </p:nvSpPr>
              <p:spPr bwMode="auto">
                <a:xfrm>
                  <a:off x="8610231" y="4338878"/>
                  <a:ext cx="356413" cy="405818"/>
                </a:xfrm>
                <a:custGeom>
                  <a:avLst/>
                  <a:gdLst>
                    <a:gd name="T0" fmla="*/ 43 w 87"/>
                    <a:gd name="T1" fmla="*/ 0 h 98"/>
                    <a:gd name="T2" fmla="*/ 0 w 87"/>
                    <a:gd name="T3" fmla="*/ 43 h 98"/>
                    <a:gd name="T4" fmla="*/ 17 w 87"/>
                    <a:gd name="T5" fmla="*/ 76 h 98"/>
                    <a:gd name="T6" fmla="*/ 21 w 87"/>
                    <a:gd name="T7" fmla="*/ 94 h 98"/>
                    <a:gd name="T8" fmla="*/ 25 w 87"/>
                    <a:gd name="T9" fmla="*/ 98 h 98"/>
                    <a:gd name="T10" fmla="*/ 62 w 87"/>
                    <a:gd name="T11" fmla="*/ 98 h 98"/>
                    <a:gd name="T12" fmla="*/ 66 w 87"/>
                    <a:gd name="T13" fmla="*/ 94 h 98"/>
                    <a:gd name="T14" fmla="*/ 70 w 87"/>
                    <a:gd name="T15" fmla="*/ 76 h 98"/>
                    <a:gd name="T16" fmla="*/ 87 w 87"/>
                    <a:gd name="T17" fmla="*/ 43 h 98"/>
                    <a:gd name="T18" fmla="*/ 43 w 87"/>
                    <a:gd name="T19" fmla="*/ 0 h 98"/>
                    <a:gd name="T20" fmla="*/ 64 w 87"/>
                    <a:gd name="T21" fmla="*/ 71 h 98"/>
                    <a:gd name="T22" fmla="*/ 62 w 87"/>
                    <a:gd name="T23" fmla="*/ 73 h 98"/>
                    <a:gd name="T24" fmla="*/ 59 w 87"/>
                    <a:gd name="T25" fmla="*/ 90 h 98"/>
                    <a:gd name="T26" fmla="*/ 43 w 87"/>
                    <a:gd name="T27" fmla="*/ 90 h 98"/>
                    <a:gd name="T28" fmla="*/ 43 w 87"/>
                    <a:gd name="T29" fmla="*/ 47 h 98"/>
                    <a:gd name="T30" fmla="*/ 45 w 87"/>
                    <a:gd name="T31" fmla="*/ 44 h 98"/>
                    <a:gd name="T32" fmla="*/ 48 w 87"/>
                    <a:gd name="T33" fmla="*/ 47 h 98"/>
                    <a:gd name="T34" fmla="*/ 48 w 87"/>
                    <a:gd name="T35" fmla="*/ 67 h 98"/>
                    <a:gd name="T36" fmla="*/ 52 w 87"/>
                    <a:gd name="T37" fmla="*/ 71 h 98"/>
                    <a:gd name="T38" fmla="*/ 56 w 87"/>
                    <a:gd name="T39" fmla="*/ 67 h 98"/>
                    <a:gd name="T40" fmla="*/ 56 w 87"/>
                    <a:gd name="T41" fmla="*/ 47 h 98"/>
                    <a:gd name="T42" fmla="*/ 45 w 87"/>
                    <a:gd name="T43" fmla="*/ 36 h 98"/>
                    <a:gd name="T44" fmla="*/ 35 w 87"/>
                    <a:gd name="T45" fmla="*/ 47 h 98"/>
                    <a:gd name="T46" fmla="*/ 35 w 87"/>
                    <a:gd name="T47" fmla="*/ 90 h 98"/>
                    <a:gd name="T48" fmla="*/ 28 w 87"/>
                    <a:gd name="T49" fmla="*/ 90 h 98"/>
                    <a:gd name="T50" fmla="*/ 24 w 87"/>
                    <a:gd name="T51" fmla="*/ 73 h 98"/>
                    <a:gd name="T52" fmla="*/ 23 w 87"/>
                    <a:gd name="T53" fmla="*/ 71 h 98"/>
                    <a:gd name="T54" fmla="*/ 8 w 87"/>
                    <a:gd name="T55" fmla="*/ 43 h 98"/>
                    <a:gd name="T56" fmla="*/ 43 w 87"/>
                    <a:gd name="T57" fmla="*/ 8 h 98"/>
                    <a:gd name="T58" fmla="*/ 79 w 87"/>
                    <a:gd name="T59" fmla="*/ 43 h 98"/>
                    <a:gd name="T60" fmla="*/ 64 w 87"/>
                    <a:gd name="T61" fmla="*/ 7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7" h="98">
                      <a:moveTo>
                        <a:pt x="43" y="0"/>
                      </a:moveTo>
                      <a:cubicBezTo>
                        <a:pt x="20" y="0"/>
                        <a:pt x="0" y="19"/>
                        <a:pt x="0" y="43"/>
                      </a:cubicBezTo>
                      <a:cubicBezTo>
                        <a:pt x="0" y="56"/>
                        <a:pt x="6" y="68"/>
                        <a:pt x="17" y="76"/>
                      </a:cubicBezTo>
                      <a:cubicBezTo>
                        <a:pt x="21" y="94"/>
                        <a:pt x="21" y="94"/>
                        <a:pt x="21" y="94"/>
                      </a:cubicBezTo>
                      <a:cubicBezTo>
                        <a:pt x="21" y="96"/>
                        <a:pt x="23" y="98"/>
                        <a:pt x="25" y="98"/>
                      </a:cubicBezTo>
                      <a:cubicBezTo>
                        <a:pt x="62" y="98"/>
                        <a:pt x="62" y="98"/>
                        <a:pt x="62" y="98"/>
                      </a:cubicBezTo>
                      <a:cubicBezTo>
                        <a:pt x="64" y="98"/>
                        <a:pt x="65" y="96"/>
                        <a:pt x="66" y="94"/>
                      </a:cubicBezTo>
                      <a:cubicBezTo>
                        <a:pt x="70" y="76"/>
                        <a:pt x="70" y="76"/>
                        <a:pt x="70" y="76"/>
                      </a:cubicBezTo>
                      <a:cubicBezTo>
                        <a:pt x="80" y="68"/>
                        <a:pt x="87" y="56"/>
                        <a:pt x="87" y="43"/>
                      </a:cubicBezTo>
                      <a:cubicBezTo>
                        <a:pt x="87" y="19"/>
                        <a:pt x="67" y="0"/>
                        <a:pt x="43" y="0"/>
                      </a:cubicBezTo>
                      <a:close/>
                      <a:moveTo>
                        <a:pt x="64" y="71"/>
                      </a:moveTo>
                      <a:cubicBezTo>
                        <a:pt x="63" y="71"/>
                        <a:pt x="63" y="72"/>
                        <a:pt x="62" y="73"/>
                      </a:cubicBezTo>
                      <a:cubicBezTo>
                        <a:pt x="59" y="90"/>
                        <a:pt x="59" y="90"/>
                        <a:pt x="59" y="90"/>
                      </a:cubicBezTo>
                      <a:cubicBezTo>
                        <a:pt x="43" y="90"/>
                        <a:pt x="43" y="90"/>
                        <a:pt x="43" y="90"/>
                      </a:cubicBezTo>
                      <a:cubicBezTo>
                        <a:pt x="43" y="47"/>
                        <a:pt x="43" y="47"/>
                        <a:pt x="43" y="47"/>
                      </a:cubicBezTo>
                      <a:cubicBezTo>
                        <a:pt x="43" y="45"/>
                        <a:pt x="44" y="44"/>
                        <a:pt x="45" y="44"/>
                      </a:cubicBezTo>
                      <a:cubicBezTo>
                        <a:pt x="47" y="44"/>
                        <a:pt x="48" y="45"/>
                        <a:pt x="48" y="47"/>
                      </a:cubicBezTo>
                      <a:cubicBezTo>
                        <a:pt x="48" y="67"/>
                        <a:pt x="48" y="67"/>
                        <a:pt x="48" y="67"/>
                      </a:cubicBezTo>
                      <a:cubicBezTo>
                        <a:pt x="48" y="69"/>
                        <a:pt x="49" y="71"/>
                        <a:pt x="52" y="71"/>
                      </a:cubicBezTo>
                      <a:cubicBezTo>
                        <a:pt x="54" y="71"/>
                        <a:pt x="56" y="69"/>
                        <a:pt x="56" y="67"/>
                      </a:cubicBezTo>
                      <a:cubicBezTo>
                        <a:pt x="56" y="47"/>
                        <a:pt x="56" y="47"/>
                        <a:pt x="56" y="47"/>
                      </a:cubicBezTo>
                      <a:cubicBezTo>
                        <a:pt x="56" y="41"/>
                        <a:pt x="51" y="36"/>
                        <a:pt x="45" y="36"/>
                      </a:cubicBezTo>
                      <a:cubicBezTo>
                        <a:pt x="40" y="36"/>
                        <a:pt x="35" y="41"/>
                        <a:pt x="35" y="47"/>
                      </a:cubicBezTo>
                      <a:cubicBezTo>
                        <a:pt x="35" y="90"/>
                        <a:pt x="35" y="90"/>
                        <a:pt x="35" y="90"/>
                      </a:cubicBezTo>
                      <a:cubicBezTo>
                        <a:pt x="28" y="90"/>
                        <a:pt x="28" y="90"/>
                        <a:pt x="28" y="90"/>
                      </a:cubicBezTo>
                      <a:cubicBezTo>
                        <a:pt x="24" y="73"/>
                        <a:pt x="24" y="73"/>
                        <a:pt x="24" y="73"/>
                      </a:cubicBezTo>
                      <a:cubicBezTo>
                        <a:pt x="24" y="72"/>
                        <a:pt x="24" y="71"/>
                        <a:pt x="23" y="71"/>
                      </a:cubicBezTo>
                      <a:cubicBezTo>
                        <a:pt x="14" y="64"/>
                        <a:pt x="8" y="54"/>
                        <a:pt x="8" y="43"/>
                      </a:cubicBezTo>
                      <a:cubicBezTo>
                        <a:pt x="8" y="23"/>
                        <a:pt x="24" y="8"/>
                        <a:pt x="43" y="8"/>
                      </a:cubicBezTo>
                      <a:cubicBezTo>
                        <a:pt x="63" y="8"/>
                        <a:pt x="79" y="23"/>
                        <a:pt x="79" y="43"/>
                      </a:cubicBezTo>
                      <a:cubicBezTo>
                        <a:pt x="79" y="54"/>
                        <a:pt x="73" y="64"/>
                        <a:pt x="64" y="7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2" name="Freeform 51">
                  <a:extLst>
                    <a:ext uri="{FF2B5EF4-FFF2-40B4-BE49-F238E27FC236}">
                      <a16:creationId xmlns:a16="http://schemas.microsoft.com/office/drawing/2014/main" id="{100BDE39-D37C-4FD1-8E60-6A9FA172F8D9}"/>
                    </a:ext>
                  </a:extLst>
                </p:cNvPr>
                <p:cNvSpPr>
                  <a:spLocks/>
                </p:cNvSpPr>
                <p:nvPr/>
              </p:nvSpPr>
              <p:spPr bwMode="auto">
                <a:xfrm>
                  <a:off x="8694923" y="4765869"/>
                  <a:ext cx="179971" cy="31760"/>
                </a:xfrm>
                <a:custGeom>
                  <a:avLst/>
                  <a:gdLst>
                    <a:gd name="T0" fmla="*/ 40 w 44"/>
                    <a:gd name="T1" fmla="*/ 0 h 8"/>
                    <a:gd name="T2" fmla="*/ 4 w 44"/>
                    <a:gd name="T3" fmla="*/ 0 h 8"/>
                    <a:gd name="T4" fmla="*/ 0 w 44"/>
                    <a:gd name="T5" fmla="*/ 4 h 8"/>
                    <a:gd name="T6" fmla="*/ 4 w 44"/>
                    <a:gd name="T7" fmla="*/ 8 h 8"/>
                    <a:gd name="T8" fmla="*/ 40 w 44"/>
                    <a:gd name="T9" fmla="*/ 8 h 8"/>
                    <a:gd name="T10" fmla="*/ 44 w 44"/>
                    <a:gd name="T11" fmla="*/ 4 h 8"/>
                    <a:gd name="T12" fmla="*/ 4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40" y="0"/>
                      </a:moveTo>
                      <a:cubicBezTo>
                        <a:pt x="4" y="0"/>
                        <a:pt x="4" y="0"/>
                        <a:pt x="4" y="0"/>
                      </a:cubicBezTo>
                      <a:cubicBezTo>
                        <a:pt x="2" y="0"/>
                        <a:pt x="0" y="2"/>
                        <a:pt x="0" y="4"/>
                      </a:cubicBezTo>
                      <a:cubicBezTo>
                        <a:pt x="0" y="6"/>
                        <a:pt x="2" y="8"/>
                        <a:pt x="4" y="8"/>
                      </a:cubicBezTo>
                      <a:cubicBezTo>
                        <a:pt x="40" y="8"/>
                        <a:pt x="40" y="8"/>
                        <a:pt x="40" y="8"/>
                      </a:cubicBezTo>
                      <a:cubicBezTo>
                        <a:pt x="43" y="8"/>
                        <a:pt x="44" y="6"/>
                        <a:pt x="44" y="4"/>
                      </a:cubicBezTo>
                      <a:cubicBezTo>
                        <a:pt x="44" y="2"/>
                        <a:pt x="43" y="0"/>
                        <a:pt x="4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3" name="Freeform 52">
                  <a:extLst>
                    <a:ext uri="{FF2B5EF4-FFF2-40B4-BE49-F238E27FC236}">
                      <a16:creationId xmlns:a16="http://schemas.microsoft.com/office/drawing/2014/main" id="{A20182EA-64DB-4810-A76C-3301A324ECAE}"/>
                    </a:ext>
                  </a:extLst>
                </p:cNvPr>
                <p:cNvSpPr>
                  <a:spLocks/>
                </p:cNvSpPr>
                <p:nvPr/>
              </p:nvSpPr>
              <p:spPr bwMode="auto">
                <a:xfrm>
                  <a:off x="8694923" y="4822330"/>
                  <a:ext cx="179971" cy="31760"/>
                </a:xfrm>
                <a:custGeom>
                  <a:avLst/>
                  <a:gdLst>
                    <a:gd name="T0" fmla="*/ 40 w 44"/>
                    <a:gd name="T1" fmla="*/ 0 h 8"/>
                    <a:gd name="T2" fmla="*/ 4 w 44"/>
                    <a:gd name="T3" fmla="*/ 0 h 8"/>
                    <a:gd name="T4" fmla="*/ 0 w 44"/>
                    <a:gd name="T5" fmla="*/ 4 h 8"/>
                    <a:gd name="T6" fmla="*/ 4 w 44"/>
                    <a:gd name="T7" fmla="*/ 8 h 8"/>
                    <a:gd name="T8" fmla="*/ 40 w 44"/>
                    <a:gd name="T9" fmla="*/ 8 h 8"/>
                    <a:gd name="T10" fmla="*/ 44 w 44"/>
                    <a:gd name="T11" fmla="*/ 4 h 8"/>
                    <a:gd name="T12" fmla="*/ 4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40" y="0"/>
                      </a:moveTo>
                      <a:cubicBezTo>
                        <a:pt x="4" y="0"/>
                        <a:pt x="4" y="0"/>
                        <a:pt x="4" y="0"/>
                      </a:cubicBezTo>
                      <a:cubicBezTo>
                        <a:pt x="2" y="0"/>
                        <a:pt x="0" y="2"/>
                        <a:pt x="0" y="4"/>
                      </a:cubicBezTo>
                      <a:cubicBezTo>
                        <a:pt x="0" y="6"/>
                        <a:pt x="2" y="8"/>
                        <a:pt x="4" y="8"/>
                      </a:cubicBezTo>
                      <a:cubicBezTo>
                        <a:pt x="40" y="8"/>
                        <a:pt x="40" y="8"/>
                        <a:pt x="40" y="8"/>
                      </a:cubicBezTo>
                      <a:cubicBezTo>
                        <a:pt x="43" y="8"/>
                        <a:pt x="44" y="6"/>
                        <a:pt x="44" y="4"/>
                      </a:cubicBezTo>
                      <a:cubicBezTo>
                        <a:pt x="44" y="2"/>
                        <a:pt x="43" y="0"/>
                        <a:pt x="4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4" name="Freeform 53">
                  <a:extLst>
                    <a:ext uri="{FF2B5EF4-FFF2-40B4-BE49-F238E27FC236}">
                      <a16:creationId xmlns:a16="http://schemas.microsoft.com/office/drawing/2014/main" id="{260095A6-351F-4A8D-B564-9D85C3BD82B7}"/>
                    </a:ext>
                  </a:extLst>
                </p:cNvPr>
                <p:cNvSpPr>
                  <a:spLocks/>
                </p:cNvSpPr>
                <p:nvPr/>
              </p:nvSpPr>
              <p:spPr bwMode="auto">
                <a:xfrm>
                  <a:off x="8564356" y="4914080"/>
                  <a:ext cx="127038" cy="197616"/>
                </a:xfrm>
                <a:custGeom>
                  <a:avLst/>
                  <a:gdLst>
                    <a:gd name="T0" fmla="*/ 30 w 31"/>
                    <a:gd name="T1" fmla="*/ 40 h 48"/>
                    <a:gd name="T2" fmla="*/ 8 w 31"/>
                    <a:gd name="T3" fmla="*/ 40 h 48"/>
                    <a:gd name="T4" fmla="*/ 8 w 31"/>
                    <a:gd name="T5" fmla="*/ 1 h 48"/>
                    <a:gd name="T6" fmla="*/ 7 w 31"/>
                    <a:gd name="T7" fmla="*/ 0 h 48"/>
                    <a:gd name="T8" fmla="*/ 1 w 31"/>
                    <a:gd name="T9" fmla="*/ 0 h 48"/>
                    <a:gd name="T10" fmla="*/ 0 w 31"/>
                    <a:gd name="T11" fmla="*/ 1 h 48"/>
                    <a:gd name="T12" fmla="*/ 0 w 31"/>
                    <a:gd name="T13" fmla="*/ 47 h 48"/>
                    <a:gd name="T14" fmla="*/ 1 w 31"/>
                    <a:gd name="T15" fmla="*/ 48 h 48"/>
                    <a:gd name="T16" fmla="*/ 30 w 31"/>
                    <a:gd name="T17" fmla="*/ 48 h 48"/>
                    <a:gd name="T18" fmla="*/ 31 w 31"/>
                    <a:gd name="T19" fmla="*/ 47 h 48"/>
                    <a:gd name="T20" fmla="*/ 31 w 31"/>
                    <a:gd name="T21" fmla="*/ 41 h 48"/>
                    <a:gd name="T22" fmla="*/ 30 w 31"/>
                    <a:gd name="T23"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8">
                      <a:moveTo>
                        <a:pt x="30" y="40"/>
                      </a:moveTo>
                      <a:cubicBezTo>
                        <a:pt x="8" y="40"/>
                        <a:pt x="8" y="40"/>
                        <a:pt x="8" y="40"/>
                      </a:cubicBezTo>
                      <a:cubicBezTo>
                        <a:pt x="8" y="1"/>
                        <a:pt x="8" y="1"/>
                        <a:pt x="8" y="1"/>
                      </a:cubicBezTo>
                      <a:cubicBezTo>
                        <a:pt x="8" y="1"/>
                        <a:pt x="8" y="0"/>
                        <a:pt x="7" y="0"/>
                      </a:cubicBezTo>
                      <a:cubicBezTo>
                        <a:pt x="1" y="0"/>
                        <a:pt x="1" y="0"/>
                        <a:pt x="1" y="0"/>
                      </a:cubicBezTo>
                      <a:cubicBezTo>
                        <a:pt x="1" y="0"/>
                        <a:pt x="0" y="1"/>
                        <a:pt x="0" y="1"/>
                      </a:cubicBezTo>
                      <a:cubicBezTo>
                        <a:pt x="0" y="47"/>
                        <a:pt x="0" y="47"/>
                        <a:pt x="0" y="47"/>
                      </a:cubicBezTo>
                      <a:cubicBezTo>
                        <a:pt x="0" y="47"/>
                        <a:pt x="1" y="48"/>
                        <a:pt x="1" y="48"/>
                      </a:cubicBezTo>
                      <a:cubicBezTo>
                        <a:pt x="30" y="48"/>
                        <a:pt x="30" y="48"/>
                        <a:pt x="30" y="48"/>
                      </a:cubicBezTo>
                      <a:cubicBezTo>
                        <a:pt x="31" y="48"/>
                        <a:pt x="31" y="47"/>
                        <a:pt x="31" y="47"/>
                      </a:cubicBezTo>
                      <a:cubicBezTo>
                        <a:pt x="31" y="41"/>
                        <a:pt x="31" y="41"/>
                        <a:pt x="31" y="41"/>
                      </a:cubicBezTo>
                      <a:cubicBezTo>
                        <a:pt x="31" y="40"/>
                        <a:pt x="31" y="40"/>
                        <a:pt x="30" y="4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5" name="Freeform 54">
                  <a:extLst>
                    <a:ext uri="{FF2B5EF4-FFF2-40B4-BE49-F238E27FC236}">
                      <a16:creationId xmlns:a16="http://schemas.microsoft.com/office/drawing/2014/main" id="{7D10DB74-DA55-4F39-BAC4-AF8162BC1FD3}"/>
                    </a:ext>
                  </a:extLst>
                </p:cNvPr>
                <p:cNvSpPr>
                  <a:spLocks/>
                </p:cNvSpPr>
                <p:nvPr/>
              </p:nvSpPr>
              <p:spPr bwMode="auto">
                <a:xfrm>
                  <a:off x="8716096" y="4914080"/>
                  <a:ext cx="127038" cy="197616"/>
                </a:xfrm>
                <a:custGeom>
                  <a:avLst/>
                  <a:gdLst>
                    <a:gd name="T0" fmla="*/ 30 w 31"/>
                    <a:gd name="T1" fmla="*/ 0 h 48"/>
                    <a:gd name="T2" fmla="*/ 1 w 31"/>
                    <a:gd name="T3" fmla="*/ 0 h 48"/>
                    <a:gd name="T4" fmla="*/ 0 w 31"/>
                    <a:gd name="T5" fmla="*/ 1 h 48"/>
                    <a:gd name="T6" fmla="*/ 0 w 31"/>
                    <a:gd name="T7" fmla="*/ 47 h 48"/>
                    <a:gd name="T8" fmla="*/ 1 w 31"/>
                    <a:gd name="T9" fmla="*/ 48 h 48"/>
                    <a:gd name="T10" fmla="*/ 30 w 31"/>
                    <a:gd name="T11" fmla="*/ 48 h 48"/>
                    <a:gd name="T12" fmla="*/ 31 w 31"/>
                    <a:gd name="T13" fmla="*/ 47 h 48"/>
                    <a:gd name="T14" fmla="*/ 31 w 31"/>
                    <a:gd name="T15" fmla="*/ 41 h 48"/>
                    <a:gd name="T16" fmla="*/ 30 w 31"/>
                    <a:gd name="T17" fmla="*/ 40 h 48"/>
                    <a:gd name="T18" fmla="*/ 8 w 31"/>
                    <a:gd name="T19" fmla="*/ 40 h 48"/>
                    <a:gd name="T20" fmla="*/ 8 w 31"/>
                    <a:gd name="T21" fmla="*/ 28 h 48"/>
                    <a:gd name="T22" fmla="*/ 27 w 31"/>
                    <a:gd name="T23" fmla="*/ 28 h 48"/>
                    <a:gd name="T24" fmla="*/ 28 w 31"/>
                    <a:gd name="T25" fmla="*/ 27 h 48"/>
                    <a:gd name="T26" fmla="*/ 28 w 31"/>
                    <a:gd name="T27" fmla="*/ 21 h 48"/>
                    <a:gd name="T28" fmla="*/ 27 w 31"/>
                    <a:gd name="T29" fmla="*/ 20 h 48"/>
                    <a:gd name="T30" fmla="*/ 8 w 31"/>
                    <a:gd name="T31" fmla="*/ 20 h 48"/>
                    <a:gd name="T32" fmla="*/ 8 w 31"/>
                    <a:gd name="T33" fmla="*/ 8 h 48"/>
                    <a:gd name="T34" fmla="*/ 30 w 31"/>
                    <a:gd name="T35" fmla="*/ 8 h 48"/>
                    <a:gd name="T36" fmla="*/ 31 w 31"/>
                    <a:gd name="T37" fmla="*/ 7 h 48"/>
                    <a:gd name="T38" fmla="*/ 31 w 31"/>
                    <a:gd name="T39" fmla="*/ 1 h 48"/>
                    <a:gd name="T40" fmla="*/ 30 w 3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48">
                      <a:moveTo>
                        <a:pt x="30" y="0"/>
                      </a:moveTo>
                      <a:cubicBezTo>
                        <a:pt x="1" y="0"/>
                        <a:pt x="1" y="0"/>
                        <a:pt x="1" y="0"/>
                      </a:cubicBezTo>
                      <a:cubicBezTo>
                        <a:pt x="0" y="0"/>
                        <a:pt x="0" y="1"/>
                        <a:pt x="0" y="1"/>
                      </a:cubicBezTo>
                      <a:cubicBezTo>
                        <a:pt x="0" y="47"/>
                        <a:pt x="0" y="47"/>
                        <a:pt x="0" y="47"/>
                      </a:cubicBezTo>
                      <a:cubicBezTo>
                        <a:pt x="0" y="47"/>
                        <a:pt x="0" y="48"/>
                        <a:pt x="1" y="48"/>
                      </a:cubicBezTo>
                      <a:cubicBezTo>
                        <a:pt x="30" y="48"/>
                        <a:pt x="30" y="48"/>
                        <a:pt x="30" y="48"/>
                      </a:cubicBezTo>
                      <a:cubicBezTo>
                        <a:pt x="31" y="48"/>
                        <a:pt x="31" y="47"/>
                        <a:pt x="31" y="47"/>
                      </a:cubicBezTo>
                      <a:cubicBezTo>
                        <a:pt x="31" y="41"/>
                        <a:pt x="31" y="41"/>
                        <a:pt x="31" y="41"/>
                      </a:cubicBezTo>
                      <a:cubicBezTo>
                        <a:pt x="31" y="40"/>
                        <a:pt x="31" y="40"/>
                        <a:pt x="30" y="40"/>
                      </a:cubicBezTo>
                      <a:cubicBezTo>
                        <a:pt x="8" y="40"/>
                        <a:pt x="8" y="40"/>
                        <a:pt x="8" y="40"/>
                      </a:cubicBezTo>
                      <a:cubicBezTo>
                        <a:pt x="8" y="28"/>
                        <a:pt x="8" y="28"/>
                        <a:pt x="8" y="28"/>
                      </a:cubicBezTo>
                      <a:cubicBezTo>
                        <a:pt x="27" y="28"/>
                        <a:pt x="27" y="28"/>
                        <a:pt x="27" y="28"/>
                      </a:cubicBezTo>
                      <a:cubicBezTo>
                        <a:pt x="27" y="28"/>
                        <a:pt x="28" y="28"/>
                        <a:pt x="28" y="27"/>
                      </a:cubicBezTo>
                      <a:cubicBezTo>
                        <a:pt x="28" y="21"/>
                        <a:pt x="28" y="21"/>
                        <a:pt x="28" y="21"/>
                      </a:cubicBezTo>
                      <a:cubicBezTo>
                        <a:pt x="28" y="21"/>
                        <a:pt x="27" y="20"/>
                        <a:pt x="27" y="20"/>
                      </a:cubicBezTo>
                      <a:cubicBezTo>
                        <a:pt x="8" y="20"/>
                        <a:pt x="8" y="20"/>
                        <a:pt x="8" y="20"/>
                      </a:cubicBezTo>
                      <a:cubicBezTo>
                        <a:pt x="8" y="8"/>
                        <a:pt x="8" y="8"/>
                        <a:pt x="8" y="8"/>
                      </a:cubicBezTo>
                      <a:cubicBezTo>
                        <a:pt x="30" y="8"/>
                        <a:pt x="30" y="8"/>
                        <a:pt x="30" y="8"/>
                      </a:cubicBezTo>
                      <a:cubicBezTo>
                        <a:pt x="31" y="8"/>
                        <a:pt x="31" y="8"/>
                        <a:pt x="31" y="7"/>
                      </a:cubicBezTo>
                      <a:cubicBezTo>
                        <a:pt x="31" y="1"/>
                        <a:pt x="31" y="1"/>
                        <a:pt x="31" y="1"/>
                      </a:cubicBezTo>
                      <a:cubicBezTo>
                        <a:pt x="31" y="1"/>
                        <a:pt x="31" y="0"/>
                        <a:pt x="3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6" name="Freeform 55">
                  <a:extLst>
                    <a:ext uri="{FF2B5EF4-FFF2-40B4-BE49-F238E27FC236}">
                      <a16:creationId xmlns:a16="http://schemas.microsoft.com/office/drawing/2014/main" id="{E7CE0C71-84BD-42FE-B1BC-FE037FE5753C}"/>
                    </a:ext>
                  </a:extLst>
                </p:cNvPr>
                <p:cNvSpPr>
                  <a:spLocks noEditPoints="1"/>
                </p:cNvSpPr>
                <p:nvPr/>
              </p:nvSpPr>
              <p:spPr bwMode="auto">
                <a:xfrm>
                  <a:off x="8871366" y="4914080"/>
                  <a:ext cx="141154" cy="197616"/>
                </a:xfrm>
                <a:custGeom>
                  <a:avLst/>
                  <a:gdLst>
                    <a:gd name="T0" fmla="*/ 32 w 34"/>
                    <a:gd name="T1" fmla="*/ 8 h 48"/>
                    <a:gd name="T2" fmla="*/ 25 w 34"/>
                    <a:gd name="T3" fmla="*/ 2 h 48"/>
                    <a:gd name="T4" fmla="*/ 15 w 34"/>
                    <a:gd name="T5" fmla="*/ 0 h 48"/>
                    <a:gd name="T6" fmla="*/ 1 w 34"/>
                    <a:gd name="T7" fmla="*/ 0 h 48"/>
                    <a:gd name="T8" fmla="*/ 0 w 34"/>
                    <a:gd name="T9" fmla="*/ 1 h 48"/>
                    <a:gd name="T10" fmla="*/ 0 w 34"/>
                    <a:gd name="T11" fmla="*/ 47 h 48"/>
                    <a:gd name="T12" fmla="*/ 1 w 34"/>
                    <a:gd name="T13" fmla="*/ 48 h 48"/>
                    <a:gd name="T14" fmla="*/ 15 w 34"/>
                    <a:gd name="T15" fmla="*/ 48 h 48"/>
                    <a:gd name="T16" fmla="*/ 25 w 34"/>
                    <a:gd name="T17" fmla="*/ 46 h 48"/>
                    <a:gd name="T18" fmla="*/ 32 w 34"/>
                    <a:gd name="T19" fmla="*/ 40 h 48"/>
                    <a:gd name="T20" fmla="*/ 34 w 34"/>
                    <a:gd name="T21" fmla="*/ 30 h 48"/>
                    <a:gd name="T22" fmla="*/ 34 w 34"/>
                    <a:gd name="T23" fmla="*/ 18 h 48"/>
                    <a:gd name="T24" fmla="*/ 32 w 34"/>
                    <a:gd name="T25" fmla="*/ 8 h 48"/>
                    <a:gd name="T26" fmla="*/ 16 w 34"/>
                    <a:gd name="T27" fmla="*/ 40 h 48"/>
                    <a:gd name="T28" fmla="*/ 8 w 34"/>
                    <a:gd name="T29" fmla="*/ 40 h 48"/>
                    <a:gd name="T30" fmla="*/ 8 w 34"/>
                    <a:gd name="T31" fmla="*/ 8 h 48"/>
                    <a:gd name="T32" fmla="*/ 16 w 34"/>
                    <a:gd name="T33" fmla="*/ 8 h 48"/>
                    <a:gd name="T34" fmla="*/ 23 w 34"/>
                    <a:gd name="T35" fmla="*/ 11 h 48"/>
                    <a:gd name="T36" fmla="*/ 25 w 34"/>
                    <a:gd name="T37" fmla="*/ 17 h 48"/>
                    <a:gd name="T38" fmla="*/ 25 w 34"/>
                    <a:gd name="T39" fmla="*/ 31 h 48"/>
                    <a:gd name="T40" fmla="*/ 23 w 34"/>
                    <a:gd name="T41" fmla="*/ 37 h 48"/>
                    <a:gd name="T42" fmla="*/ 16 w 34"/>
                    <a:gd name="T43"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48">
                      <a:moveTo>
                        <a:pt x="32" y="8"/>
                      </a:moveTo>
                      <a:cubicBezTo>
                        <a:pt x="30" y="6"/>
                        <a:pt x="28" y="4"/>
                        <a:pt x="25" y="2"/>
                      </a:cubicBezTo>
                      <a:cubicBezTo>
                        <a:pt x="23" y="1"/>
                        <a:pt x="19" y="0"/>
                        <a:pt x="15" y="0"/>
                      </a:cubicBezTo>
                      <a:cubicBezTo>
                        <a:pt x="1" y="0"/>
                        <a:pt x="1" y="0"/>
                        <a:pt x="1" y="0"/>
                      </a:cubicBezTo>
                      <a:cubicBezTo>
                        <a:pt x="0" y="0"/>
                        <a:pt x="0" y="1"/>
                        <a:pt x="0" y="1"/>
                      </a:cubicBezTo>
                      <a:cubicBezTo>
                        <a:pt x="0" y="47"/>
                        <a:pt x="0" y="47"/>
                        <a:pt x="0" y="47"/>
                      </a:cubicBezTo>
                      <a:cubicBezTo>
                        <a:pt x="0" y="47"/>
                        <a:pt x="0" y="48"/>
                        <a:pt x="1" y="48"/>
                      </a:cubicBezTo>
                      <a:cubicBezTo>
                        <a:pt x="15" y="48"/>
                        <a:pt x="15" y="48"/>
                        <a:pt x="15" y="48"/>
                      </a:cubicBezTo>
                      <a:cubicBezTo>
                        <a:pt x="19" y="48"/>
                        <a:pt x="22" y="47"/>
                        <a:pt x="25" y="46"/>
                      </a:cubicBezTo>
                      <a:cubicBezTo>
                        <a:pt x="28" y="44"/>
                        <a:pt x="30" y="42"/>
                        <a:pt x="32" y="40"/>
                      </a:cubicBezTo>
                      <a:cubicBezTo>
                        <a:pt x="33" y="37"/>
                        <a:pt x="34" y="34"/>
                        <a:pt x="34" y="30"/>
                      </a:cubicBezTo>
                      <a:cubicBezTo>
                        <a:pt x="34" y="18"/>
                        <a:pt x="34" y="18"/>
                        <a:pt x="34" y="18"/>
                      </a:cubicBezTo>
                      <a:cubicBezTo>
                        <a:pt x="34" y="14"/>
                        <a:pt x="33" y="11"/>
                        <a:pt x="32" y="8"/>
                      </a:cubicBezTo>
                      <a:close/>
                      <a:moveTo>
                        <a:pt x="16" y="40"/>
                      </a:moveTo>
                      <a:cubicBezTo>
                        <a:pt x="8" y="40"/>
                        <a:pt x="8" y="40"/>
                        <a:pt x="8" y="40"/>
                      </a:cubicBezTo>
                      <a:cubicBezTo>
                        <a:pt x="8" y="8"/>
                        <a:pt x="8" y="8"/>
                        <a:pt x="8" y="8"/>
                      </a:cubicBezTo>
                      <a:cubicBezTo>
                        <a:pt x="16" y="8"/>
                        <a:pt x="16" y="8"/>
                        <a:pt x="16" y="8"/>
                      </a:cubicBezTo>
                      <a:cubicBezTo>
                        <a:pt x="19" y="8"/>
                        <a:pt x="21" y="9"/>
                        <a:pt x="23" y="11"/>
                      </a:cubicBezTo>
                      <a:cubicBezTo>
                        <a:pt x="24" y="12"/>
                        <a:pt x="25" y="14"/>
                        <a:pt x="25" y="17"/>
                      </a:cubicBezTo>
                      <a:cubicBezTo>
                        <a:pt x="25" y="31"/>
                        <a:pt x="25" y="31"/>
                        <a:pt x="25" y="31"/>
                      </a:cubicBezTo>
                      <a:cubicBezTo>
                        <a:pt x="25" y="34"/>
                        <a:pt x="24" y="36"/>
                        <a:pt x="23" y="37"/>
                      </a:cubicBezTo>
                      <a:cubicBezTo>
                        <a:pt x="21" y="39"/>
                        <a:pt x="19" y="40"/>
                        <a:pt x="16" y="4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97" name="グループ化 696">
                <a:extLst>
                  <a:ext uri="{FF2B5EF4-FFF2-40B4-BE49-F238E27FC236}">
                    <a16:creationId xmlns:a16="http://schemas.microsoft.com/office/drawing/2014/main" id="{D609AEA5-59CA-41A9-8F86-B136472392AD}"/>
                  </a:ext>
                </a:extLst>
              </p:cNvPr>
              <p:cNvGrpSpPr/>
              <p:nvPr/>
            </p:nvGrpSpPr>
            <p:grpSpPr>
              <a:xfrm>
                <a:off x="9117268" y="4726923"/>
                <a:ext cx="588658" cy="395099"/>
                <a:chOff x="9199548" y="4405926"/>
                <a:chExt cx="1041010" cy="698712"/>
              </a:xfrm>
            </p:grpSpPr>
            <p:sp>
              <p:nvSpPr>
                <p:cNvPr id="698" name="Freeform 56">
                  <a:extLst>
                    <a:ext uri="{FF2B5EF4-FFF2-40B4-BE49-F238E27FC236}">
                      <a16:creationId xmlns:a16="http://schemas.microsoft.com/office/drawing/2014/main" id="{38AD62EE-D7D7-47B4-8FA2-D1AA7EBB180C}"/>
                    </a:ext>
                  </a:extLst>
                </p:cNvPr>
                <p:cNvSpPr>
                  <a:spLocks noEditPoints="1"/>
                </p:cNvSpPr>
                <p:nvPr/>
              </p:nvSpPr>
              <p:spPr bwMode="auto">
                <a:xfrm>
                  <a:off x="9277183" y="4748225"/>
                  <a:ext cx="225846" cy="236433"/>
                </a:xfrm>
                <a:custGeom>
                  <a:avLst/>
                  <a:gdLst>
                    <a:gd name="T0" fmla="*/ 47 w 55"/>
                    <a:gd name="T1" fmla="*/ 20 h 57"/>
                    <a:gd name="T2" fmla="*/ 35 w 55"/>
                    <a:gd name="T3" fmla="*/ 23 h 57"/>
                    <a:gd name="T4" fmla="*/ 33 w 55"/>
                    <a:gd name="T5" fmla="*/ 21 h 57"/>
                    <a:gd name="T6" fmla="*/ 40 w 55"/>
                    <a:gd name="T7" fmla="*/ 13 h 57"/>
                    <a:gd name="T8" fmla="*/ 33 w 55"/>
                    <a:gd name="T9" fmla="*/ 0 h 57"/>
                    <a:gd name="T10" fmla="*/ 28 w 55"/>
                    <a:gd name="T11" fmla="*/ 0 h 57"/>
                    <a:gd name="T12" fmla="*/ 18 w 55"/>
                    <a:gd name="T13" fmla="*/ 8 h 57"/>
                    <a:gd name="T14" fmla="*/ 21 w 55"/>
                    <a:gd name="T15" fmla="*/ 20 h 57"/>
                    <a:gd name="T16" fmla="*/ 19 w 55"/>
                    <a:gd name="T17" fmla="*/ 21 h 57"/>
                    <a:gd name="T18" fmla="*/ 14 w 55"/>
                    <a:gd name="T19" fmla="*/ 16 h 57"/>
                    <a:gd name="T20" fmla="*/ 0 w 55"/>
                    <a:gd name="T21" fmla="*/ 23 h 57"/>
                    <a:gd name="T22" fmla="*/ 0 w 55"/>
                    <a:gd name="T23" fmla="*/ 29 h 57"/>
                    <a:gd name="T24" fmla="*/ 8 w 55"/>
                    <a:gd name="T25" fmla="*/ 38 h 57"/>
                    <a:gd name="T26" fmla="*/ 18 w 55"/>
                    <a:gd name="T27" fmla="*/ 36 h 57"/>
                    <a:gd name="T28" fmla="*/ 20 w 55"/>
                    <a:gd name="T29" fmla="*/ 38 h 57"/>
                    <a:gd name="T30" fmla="*/ 15 w 55"/>
                    <a:gd name="T31" fmla="*/ 44 h 57"/>
                    <a:gd name="T32" fmla="*/ 22 w 55"/>
                    <a:gd name="T33" fmla="*/ 57 h 57"/>
                    <a:gd name="T34" fmla="*/ 27 w 55"/>
                    <a:gd name="T35" fmla="*/ 57 h 57"/>
                    <a:gd name="T36" fmla="*/ 37 w 55"/>
                    <a:gd name="T37" fmla="*/ 49 h 57"/>
                    <a:gd name="T38" fmla="*/ 34 w 55"/>
                    <a:gd name="T39" fmla="*/ 37 h 57"/>
                    <a:gd name="T40" fmla="*/ 35 w 55"/>
                    <a:gd name="T41" fmla="*/ 36 h 57"/>
                    <a:gd name="T42" fmla="*/ 42 w 55"/>
                    <a:gd name="T43" fmla="*/ 42 h 57"/>
                    <a:gd name="T44" fmla="*/ 55 w 55"/>
                    <a:gd name="T45" fmla="*/ 35 h 57"/>
                    <a:gd name="T46" fmla="*/ 55 w 55"/>
                    <a:gd name="T47" fmla="*/ 29 h 57"/>
                    <a:gd name="T48" fmla="*/ 47 w 55"/>
                    <a:gd name="T49" fmla="*/ 20 h 57"/>
                    <a:gd name="T50" fmla="*/ 27 w 55"/>
                    <a:gd name="T51" fmla="*/ 34 h 57"/>
                    <a:gd name="T52" fmla="*/ 22 w 55"/>
                    <a:gd name="T53" fmla="*/ 29 h 57"/>
                    <a:gd name="T54" fmla="*/ 27 w 55"/>
                    <a:gd name="T55" fmla="*/ 25 h 57"/>
                    <a:gd name="T56" fmla="*/ 31 w 55"/>
                    <a:gd name="T57" fmla="*/ 29 h 57"/>
                    <a:gd name="T58" fmla="*/ 27 w 55"/>
                    <a:gd name="T59" fmla="*/ 3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5" h="57">
                      <a:moveTo>
                        <a:pt x="47" y="20"/>
                      </a:moveTo>
                      <a:cubicBezTo>
                        <a:pt x="35" y="23"/>
                        <a:pt x="35" y="23"/>
                        <a:pt x="35" y="23"/>
                      </a:cubicBezTo>
                      <a:cubicBezTo>
                        <a:pt x="35" y="23"/>
                        <a:pt x="34" y="22"/>
                        <a:pt x="33" y="21"/>
                      </a:cubicBezTo>
                      <a:cubicBezTo>
                        <a:pt x="40" y="13"/>
                        <a:pt x="40" y="13"/>
                        <a:pt x="40" y="13"/>
                      </a:cubicBezTo>
                      <a:cubicBezTo>
                        <a:pt x="46" y="5"/>
                        <a:pt x="41" y="0"/>
                        <a:pt x="33" y="0"/>
                      </a:cubicBezTo>
                      <a:cubicBezTo>
                        <a:pt x="28" y="0"/>
                        <a:pt x="28" y="0"/>
                        <a:pt x="28" y="0"/>
                      </a:cubicBezTo>
                      <a:cubicBezTo>
                        <a:pt x="21" y="0"/>
                        <a:pt x="17" y="4"/>
                        <a:pt x="18" y="8"/>
                      </a:cubicBezTo>
                      <a:cubicBezTo>
                        <a:pt x="21" y="20"/>
                        <a:pt x="21" y="20"/>
                        <a:pt x="21" y="20"/>
                      </a:cubicBezTo>
                      <a:cubicBezTo>
                        <a:pt x="21" y="20"/>
                        <a:pt x="20" y="21"/>
                        <a:pt x="19" y="21"/>
                      </a:cubicBezTo>
                      <a:cubicBezTo>
                        <a:pt x="14" y="16"/>
                        <a:pt x="14" y="16"/>
                        <a:pt x="14" y="16"/>
                      </a:cubicBezTo>
                      <a:cubicBezTo>
                        <a:pt x="6" y="10"/>
                        <a:pt x="1" y="15"/>
                        <a:pt x="0" y="23"/>
                      </a:cubicBezTo>
                      <a:cubicBezTo>
                        <a:pt x="0" y="29"/>
                        <a:pt x="0" y="29"/>
                        <a:pt x="0" y="29"/>
                      </a:cubicBezTo>
                      <a:cubicBezTo>
                        <a:pt x="0" y="35"/>
                        <a:pt x="4" y="39"/>
                        <a:pt x="8" y="38"/>
                      </a:cubicBezTo>
                      <a:cubicBezTo>
                        <a:pt x="18" y="36"/>
                        <a:pt x="18" y="36"/>
                        <a:pt x="18" y="36"/>
                      </a:cubicBezTo>
                      <a:cubicBezTo>
                        <a:pt x="18" y="37"/>
                        <a:pt x="19" y="37"/>
                        <a:pt x="20" y="38"/>
                      </a:cubicBezTo>
                      <a:cubicBezTo>
                        <a:pt x="15" y="44"/>
                        <a:pt x="15" y="44"/>
                        <a:pt x="15" y="44"/>
                      </a:cubicBezTo>
                      <a:cubicBezTo>
                        <a:pt x="9" y="51"/>
                        <a:pt x="14" y="57"/>
                        <a:pt x="22" y="57"/>
                      </a:cubicBezTo>
                      <a:cubicBezTo>
                        <a:pt x="27" y="57"/>
                        <a:pt x="27" y="57"/>
                        <a:pt x="27" y="57"/>
                      </a:cubicBezTo>
                      <a:cubicBezTo>
                        <a:pt x="34" y="57"/>
                        <a:pt x="38" y="53"/>
                        <a:pt x="37" y="49"/>
                      </a:cubicBezTo>
                      <a:cubicBezTo>
                        <a:pt x="34" y="37"/>
                        <a:pt x="34" y="37"/>
                        <a:pt x="34" y="37"/>
                      </a:cubicBezTo>
                      <a:cubicBezTo>
                        <a:pt x="34" y="37"/>
                        <a:pt x="34" y="36"/>
                        <a:pt x="35" y="36"/>
                      </a:cubicBezTo>
                      <a:cubicBezTo>
                        <a:pt x="42" y="42"/>
                        <a:pt x="42" y="42"/>
                        <a:pt x="42" y="42"/>
                      </a:cubicBezTo>
                      <a:cubicBezTo>
                        <a:pt x="50" y="48"/>
                        <a:pt x="55" y="43"/>
                        <a:pt x="55" y="35"/>
                      </a:cubicBezTo>
                      <a:cubicBezTo>
                        <a:pt x="55" y="29"/>
                        <a:pt x="55" y="29"/>
                        <a:pt x="55" y="29"/>
                      </a:cubicBezTo>
                      <a:cubicBezTo>
                        <a:pt x="55" y="23"/>
                        <a:pt x="51" y="19"/>
                        <a:pt x="47" y="20"/>
                      </a:cubicBezTo>
                      <a:close/>
                      <a:moveTo>
                        <a:pt x="27" y="34"/>
                      </a:moveTo>
                      <a:cubicBezTo>
                        <a:pt x="24" y="34"/>
                        <a:pt x="22" y="32"/>
                        <a:pt x="22" y="29"/>
                      </a:cubicBezTo>
                      <a:cubicBezTo>
                        <a:pt x="22" y="27"/>
                        <a:pt x="24" y="25"/>
                        <a:pt x="27" y="25"/>
                      </a:cubicBezTo>
                      <a:cubicBezTo>
                        <a:pt x="29" y="25"/>
                        <a:pt x="31" y="27"/>
                        <a:pt x="31" y="29"/>
                      </a:cubicBezTo>
                      <a:cubicBezTo>
                        <a:pt x="31" y="32"/>
                        <a:pt x="29" y="34"/>
                        <a:pt x="27" y="3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99" name="Freeform 57">
                  <a:extLst>
                    <a:ext uri="{FF2B5EF4-FFF2-40B4-BE49-F238E27FC236}">
                      <a16:creationId xmlns:a16="http://schemas.microsoft.com/office/drawing/2014/main" id="{D3B030C8-2513-4486-AB91-FAAE7AF74C49}"/>
                    </a:ext>
                  </a:extLst>
                </p:cNvPr>
                <p:cNvSpPr>
                  <a:spLocks noEditPoints="1"/>
                </p:cNvSpPr>
                <p:nvPr/>
              </p:nvSpPr>
              <p:spPr bwMode="auto">
                <a:xfrm>
                  <a:off x="9199548" y="4670590"/>
                  <a:ext cx="501096" cy="434048"/>
                </a:xfrm>
                <a:custGeom>
                  <a:avLst/>
                  <a:gdLst>
                    <a:gd name="T0" fmla="*/ 7 w 122"/>
                    <a:gd name="T1" fmla="*/ 0 h 105"/>
                    <a:gd name="T2" fmla="*/ 0 w 122"/>
                    <a:gd name="T3" fmla="*/ 94 h 105"/>
                    <a:gd name="T4" fmla="*/ 15 w 122"/>
                    <a:gd name="T5" fmla="*/ 96 h 105"/>
                    <a:gd name="T6" fmla="*/ 27 w 122"/>
                    <a:gd name="T7" fmla="*/ 105 h 105"/>
                    <a:gd name="T8" fmla="*/ 95 w 122"/>
                    <a:gd name="T9" fmla="*/ 96 h 105"/>
                    <a:gd name="T10" fmla="*/ 107 w 122"/>
                    <a:gd name="T11" fmla="*/ 105 h 105"/>
                    <a:gd name="T12" fmla="*/ 120 w 122"/>
                    <a:gd name="T13" fmla="*/ 96 h 105"/>
                    <a:gd name="T14" fmla="*/ 122 w 122"/>
                    <a:gd name="T15" fmla="*/ 6 h 105"/>
                    <a:gd name="T16" fmla="*/ 47 w 122"/>
                    <a:gd name="T17" fmla="*/ 80 h 105"/>
                    <a:gd name="T18" fmla="*/ 47 w 122"/>
                    <a:gd name="T19" fmla="*/ 15 h 105"/>
                    <a:gd name="T20" fmla="*/ 47 w 122"/>
                    <a:gd name="T21" fmla="*/ 80 h 105"/>
                    <a:gd name="T22" fmla="*/ 94 w 122"/>
                    <a:gd name="T23" fmla="*/ 76 h 105"/>
                    <a:gd name="T24" fmla="*/ 94 w 122"/>
                    <a:gd name="T25" fmla="*/ 72 h 105"/>
                    <a:gd name="T26" fmla="*/ 110 w 122"/>
                    <a:gd name="T27" fmla="*/ 74 h 105"/>
                    <a:gd name="T28" fmla="*/ 108 w 122"/>
                    <a:gd name="T29" fmla="*/ 66 h 105"/>
                    <a:gd name="T30" fmla="*/ 92 w 122"/>
                    <a:gd name="T31" fmla="*/ 64 h 105"/>
                    <a:gd name="T32" fmla="*/ 108 w 122"/>
                    <a:gd name="T33" fmla="*/ 62 h 105"/>
                    <a:gd name="T34" fmla="*/ 108 w 122"/>
                    <a:gd name="T35" fmla="*/ 66 h 105"/>
                    <a:gd name="T36" fmla="*/ 94 w 122"/>
                    <a:gd name="T37" fmla="*/ 56 h 105"/>
                    <a:gd name="T38" fmla="*/ 94 w 122"/>
                    <a:gd name="T39" fmla="*/ 52 h 105"/>
                    <a:gd name="T40" fmla="*/ 110 w 122"/>
                    <a:gd name="T41" fmla="*/ 54 h 105"/>
                    <a:gd name="T42" fmla="*/ 108 w 122"/>
                    <a:gd name="T43" fmla="*/ 47 h 105"/>
                    <a:gd name="T44" fmla="*/ 92 w 122"/>
                    <a:gd name="T45" fmla="*/ 44 h 105"/>
                    <a:gd name="T46" fmla="*/ 108 w 122"/>
                    <a:gd name="T47" fmla="*/ 42 h 105"/>
                    <a:gd name="T48" fmla="*/ 108 w 122"/>
                    <a:gd name="T49" fmla="*/ 47 h 105"/>
                    <a:gd name="T50" fmla="*/ 94 w 122"/>
                    <a:gd name="T51" fmla="*/ 37 h 105"/>
                    <a:gd name="T52" fmla="*/ 94 w 122"/>
                    <a:gd name="T53" fmla="*/ 32 h 105"/>
                    <a:gd name="T54" fmla="*/ 110 w 122"/>
                    <a:gd name="T55" fmla="*/ 34 h 105"/>
                    <a:gd name="T56" fmla="*/ 108 w 122"/>
                    <a:gd name="T57" fmla="*/ 27 h 105"/>
                    <a:gd name="T58" fmla="*/ 92 w 122"/>
                    <a:gd name="T59" fmla="*/ 25 h 105"/>
                    <a:gd name="T60" fmla="*/ 108 w 122"/>
                    <a:gd name="T61" fmla="*/ 22 h 105"/>
                    <a:gd name="T62" fmla="*/ 108 w 122"/>
                    <a:gd name="T63" fmla="*/ 2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05">
                      <a:moveTo>
                        <a:pt x="115" y="0"/>
                      </a:moveTo>
                      <a:cubicBezTo>
                        <a:pt x="7" y="0"/>
                        <a:pt x="7" y="0"/>
                        <a:pt x="7" y="0"/>
                      </a:cubicBezTo>
                      <a:cubicBezTo>
                        <a:pt x="3" y="0"/>
                        <a:pt x="0" y="2"/>
                        <a:pt x="0" y="6"/>
                      </a:cubicBezTo>
                      <a:cubicBezTo>
                        <a:pt x="0" y="94"/>
                        <a:pt x="0" y="94"/>
                        <a:pt x="0" y="94"/>
                      </a:cubicBezTo>
                      <a:cubicBezTo>
                        <a:pt x="0" y="95"/>
                        <a:pt x="1" y="96"/>
                        <a:pt x="3" y="96"/>
                      </a:cubicBezTo>
                      <a:cubicBezTo>
                        <a:pt x="15" y="96"/>
                        <a:pt x="15" y="96"/>
                        <a:pt x="15" y="96"/>
                      </a:cubicBezTo>
                      <a:cubicBezTo>
                        <a:pt x="15" y="105"/>
                        <a:pt x="15" y="105"/>
                        <a:pt x="15" y="105"/>
                      </a:cubicBezTo>
                      <a:cubicBezTo>
                        <a:pt x="27" y="105"/>
                        <a:pt x="27" y="105"/>
                        <a:pt x="27" y="105"/>
                      </a:cubicBezTo>
                      <a:cubicBezTo>
                        <a:pt x="27" y="96"/>
                        <a:pt x="27" y="96"/>
                        <a:pt x="27" y="96"/>
                      </a:cubicBezTo>
                      <a:cubicBezTo>
                        <a:pt x="95" y="96"/>
                        <a:pt x="95" y="96"/>
                        <a:pt x="95" y="96"/>
                      </a:cubicBezTo>
                      <a:cubicBezTo>
                        <a:pt x="95" y="105"/>
                        <a:pt x="95" y="105"/>
                        <a:pt x="95" y="105"/>
                      </a:cubicBezTo>
                      <a:cubicBezTo>
                        <a:pt x="107" y="105"/>
                        <a:pt x="107" y="105"/>
                        <a:pt x="107" y="105"/>
                      </a:cubicBezTo>
                      <a:cubicBezTo>
                        <a:pt x="107" y="96"/>
                        <a:pt x="107" y="96"/>
                        <a:pt x="107" y="96"/>
                      </a:cubicBezTo>
                      <a:cubicBezTo>
                        <a:pt x="120" y="96"/>
                        <a:pt x="120" y="96"/>
                        <a:pt x="120" y="96"/>
                      </a:cubicBezTo>
                      <a:cubicBezTo>
                        <a:pt x="121" y="96"/>
                        <a:pt x="122" y="95"/>
                        <a:pt x="122" y="94"/>
                      </a:cubicBezTo>
                      <a:cubicBezTo>
                        <a:pt x="122" y="6"/>
                        <a:pt x="122" y="6"/>
                        <a:pt x="122" y="6"/>
                      </a:cubicBezTo>
                      <a:cubicBezTo>
                        <a:pt x="122" y="2"/>
                        <a:pt x="119" y="0"/>
                        <a:pt x="115" y="0"/>
                      </a:cubicBezTo>
                      <a:close/>
                      <a:moveTo>
                        <a:pt x="47" y="80"/>
                      </a:moveTo>
                      <a:cubicBezTo>
                        <a:pt x="29" y="80"/>
                        <a:pt x="14" y="65"/>
                        <a:pt x="14" y="47"/>
                      </a:cubicBezTo>
                      <a:cubicBezTo>
                        <a:pt x="14" y="29"/>
                        <a:pt x="29" y="15"/>
                        <a:pt x="47" y="15"/>
                      </a:cubicBezTo>
                      <a:cubicBezTo>
                        <a:pt x="65" y="15"/>
                        <a:pt x="79" y="29"/>
                        <a:pt x="79" y="47"/>
                      </a:cubicBezTo>
                      <a:cubicBezTo>
                        <a:pt x="79" y="65"/>
                        <a:pt x="65" y="80"/>
                        <a:pt x="47" y="80"/>
                      </a:cubicBezTo>
                      <a:close/>
                      <a:moveTo>
                        <a:pt x="108" y="76"/>
                      </a:moveTo>
                      <a:cubicBezTo>
                        <a:pt x="94" y="76"/>
                        <a:pt x="94" y="76"/>
                        <a:pt x="94" y="76"/>
                      </a:cubicBezTo>
                      <a:cubicBezTo>
                        <a:pt x="93" y="76"/>
                        <a:pt x="92" y="75"/>
                        <a:pt x="92" y="74"/>
                      </a:cubicBezTo>
                      <a:cubicBezTo>
                        <a:pt x="92" y="73"/>
                        <a:pt x="93" y="72"/>
                        <a:pt x="94" y="72"/>
                      </a:cubicBezTo>
                      <a:cubicBezTo>
                        <a:pt x="108" y="72"/>
                        <a:pt x="108" y="72"/>
                        <a:pt x="108" y="72"/>
                      </a:cubicBezTo>
                      <a:cubicBezTo>
                        <a:pt x="109" y="72"/>
                        <a:pt x="110" y="73"/>
                        <a:pt x="110" y="74"/>
                      </a:cubicBezTo>
                      <a:cubicBezTo>
                        <a:pt x="110" y="75"/>
                        <a:pt x="109" y="76"/>
                        <a:pt x="108" y="76"/>
                      </a:cubicBezTo>
                      <a:close/>
                      <a:moveTo>
                        <a:pt x="108" y="66"/>
                      </a:moveTo>
                      <a:cubicBezTo>
                        <a:pt x="94" y="66"/>
                        <a:pt x="94" y="66"/>
                        <a:pt x="94" y="66"/>
                      </a:cubicBezTo>
                      <a:cubicBezTo>
                        <a:pt x="93" y="66"/>
                        <a:pt x="92" y="65"/>
                        <a:pt x="92" y="64"/>
                      </a:cubicBezTo>
                      <a:cubicBezTo>
                        <a:pt x="92" y="63"/>
                        <a:pt x="93" y="62"/>
                        <a:pt x="94" y="62"/>
                      </a:cubicBezTo>
                      <a:cubicBezTo>
                        <a:pt x="108" y="62"/>
                        <a:pt x="108" y="62"/>
                        <a:pt x="108" y="62"/>
                      </a:cubicBezTo>
                      <a:cubicBezTo>
                        <a:pt x="109" y="62"/>
                        <a:pt x="110" y="63"/>
                        <a:pt x="110" y="64"/>
                      </a:cubicBezTo>
                      <a:cubicBezTo>
                        <a:pt x="110" y="65"/>
                        <a:pt x="109" y="66"/>
                        <a:pt x="108" y="66"/>
                      </a:cubicBezTo>
                      <a:close/>
                      <a:moveTo>
                        <a:pt x="108" y="56"/>
                      </a:moveTo>
                      <a:cubicBezTo>
                        <a:pt x="94" y="56"/>
                        <a:pt x="94" y="56"/>
                        <a:pt x="94" y="56"/>
                      </a:cubicBezTo>
                      <a:cubicBezTo>
                        <a:pt x="93" y="56"/>
                        <a:pt x="92" y="55"/>
                        <a:pt x="92" y="54"/>
                      </a:cubicBezTo>
                      <a:cubicBezTo>
                        <a:pt x="92" y="53"/>
                        <a:pt x="93" y="52"/>
                        <a:pt x="94" y="52"/>
                      </a:cubicBezTo>
                      <a:cubicBezTo>
                        <a:pt x="108" y="52"/>
                        <a:pt x="108" y="52"/>
                        <a:pt x="108" y="52"/>
                      </a:cubicBezTo>
                      <a:cubicBezTo>
                        <a:pt x="109" y="52"/>
                        <a:pt x="110" y="53"/>
                        <a:pt x="110" y="54"/>
                      </a:cubicBezTo>
                      <a:cubicBezTo>
                        <a:pt x="110" y="55"/>
                        <a:pt x="109" y="56"/>
                        <a:pt x="108" y="56"/>
                      </a:cubicBezTo>
                      <a:close/>
                      <a:moveTo>
                        <a:pt x="108" y="47"/>
                      </a:moveTo>
                      <a:cubicBezTo>
                        <a:pt x="94" y="47"/>
                        <a:pt x="94" y="47"/>
                        <a:pt x="94" y="47"/>
                      </a:cubicBezTo>
                      <a:cubicBezTo>
                        <a:pt x="93" y="47"/>
                        <a:pt x="92" y="46"/>
                        <a:pt x="92" y="44"/>
                      </a:cubicBezTo>
                      <a:cubicBezTo>
                        <a:pt x="92" y="43"/>
                        <a:pt x="93" y="42"/>
                        <a:pt x="94" y="42"/>
                      </a:cubicBezTo>
                      <a:cubicBezTo>
                        <a:pt x="108" y="42"/>
                        <a:pt x="108" y="42"/>
                        <a:pt x="108" y="42"/>
                      </a:cubicBezTo>
                      <a:cubicBezTo>
                        <a:pt x="109" y="42"/>
                        <a:pt x="110" y="43"/>
                        <a:pt x="110" y="44"/>
                      </a:cubicBezTo>
                      <a:cubicBezTo>
                        <a:pt x="110" y="46"/>
                        <a:pt x="109" y="47"/>
                        <a:pt x="108" y="47"/>
                      </a:cubicBezTo>
                      <a:close/>
                      <a:moveTo>
                        <a:pt x="108" y="37"/>
                      </a:moveTo>
                      <a:cubicBezTo>
                        <a:pt x="94" y="37"/>
                        <a:pt x="94" y="37"/>
                        <a:pt x="94" y="37"/>
                      </a:cubicBezTo>
                      <a:cubicBezTo>
                        <a:pt x="93" y="37"/>
                        <a:pt x="92" y="36"/>
                        <a:pt x="92" y="34"/>
                      </a:cubicBezTo>
                      <a:cubicBezTo>
                        <a:pt x="92" y="33"/>
                        <a:pt x="93" y="32"/>
                        <a:pt x="94" y="32"/>
                      </a:cubicBezTo>
                      <a:cubicBezTo>
                        <a:pt x="108" y="32"/>
                        <a:pt x="108" y="32"/>
                        <a:pt x="108" y="32"/>
                      </a:cubicBezTo>
                      <a:cubicBezTo>
                        <a:pt x="109" y="32"/>
                        <a:pt x="110" y="33"/>
                        <a:pt x="110" y="34"/>
                      </a:cubicBezTo>
                      <a:cubicBezTo>
                        <a:pt x="110" y="36"/>
                        <a:pt x="109" y="37"/>
                        <a:pt x="108" y="37"/>
                      </a:cubicBezTo>
                      <a:close/>
                      <a:moveTo>
                        <a:pt x="108" y="27"/>
                      </a:moveTo>
                      <a:cubicBezTo>
                        <a:pt x="94" y="27"/>
                        <a:pt x="94" y="27"/>
                        <a:pt x="94" y="27"/>
                      </a:cubicBezTo>
                      <a:cubicBezTo>
                        <a:pt x="93" y="27"/>
                        <a:pt x="92" y="26"/>
                        <a:pt x="92" y="25"/>
                      </a:cubicBezTo>
                      <a:cubicBezTo>
                        <a:pt x="92" y="23"/>
                        <a:pt x="93" y="22"/>
                        <a:pt x="94" y="22"/>
                      </a:cubicBezTo>
                      <a:cubicBezTo>
                        <a:pt x="108" y="22"/>
                        <a:pt x="108" y="22"/>
                        <a:pt x="108" y="22"/>
                      </a:cubicBezTo>
                      <a:cubicBezTo>
                        <a:pt x="109" y="22"/>
                        <a:pt x="110" y="23"/>
                        <a:pt x="110" y="25"/>
                      </a:cubicBezTo>
                      <a:cubicBezTo>
                        <a:pt x="110" y="26"/>
                        <a:pt x="109" y="27"/>
                        <a:pt x="108" y="2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00" name="Freeform 58">
                  <a:extLst>
                    <a:ext uri="{FF2B5EF4-FFF2-40B4-BE49-F238E27FC236}">
                      <a16:creationId xmlns:a16="http://schemas.microsoft.com/office/drawing/2014/main" id="{EFD48BC6-85E3-4791-868E-DF22D6D210A0}"/>
                    </a:ext>
                  </a:extLst>
                </p:cNvPr>
                <p:cNvSpPr>
                  <a:spLocks noEditPoints="1"/>
                </p:cNvSpPr>
                <p:nvPr/>
              </p:nvSpPr>
              <p:spPr bwMode="auto">
                <a:xfrm>
                  <a:off x="9739462" y="4405926"/>
                  <a:ext cx="501096" cy="698712"/>
                </a:xfrm>
                <a:custGeom>
                  <a:avLst/>
                  <a:gdLst>
                    <a:gd name="T0" fmla="*/ 110 w 122"/>
                    <a:gd name="T1" fmla="*/ 0 h 169"/>
                    <a:gd name="T2" fmla="*/ 12 w 122"/>
                    <a:gd name="T3" fmla="*/ 0 h 169"/>
                    <a:gd name="T4" fmla="*/ 0 w 122"/>
                    <a:gd name="T5" fmla="*/ 12 h 169"/>
                    <a:gd name="T6" fmla="*/ 0 w 122"/>
                    <a:gd name="T7" fmla="*/ 164 h 169"/>
                    <a:gd name="T8" fmla="*/ 5 w 122"/>
                    <a:gd name="T9" fmla="*/ 169 h 169"/>
                    <a:gd name="T10" fmla="*/ 118 w 122"/>
                    <a:gd name="T11" fmla="*/ 169 h 169"/>
                    <a:gd name="T12" fmla="*/ 122 w 122"/>
                    <a:gd name="T13" fmla="*/ 164 h 169"/>
                    <a:gd name="T14" fmla="*/ 122 w 122"/>
                    <a:gd name="T15" fmla="*/ 12 h 169"/>
                    <a:gd name="T16" fmla="*/ 110 w 122"/>
                    <a:gd name="T17" fmla="*/ 0 h 169"/>
                    <a:gd name="T18" fmla="*/ 65 w 122"/>
                    <a:gd name="T19" fmla="*/ 153 h 169"/>
                    <a:gd name="T20" fmla="*/ 61 w 122"/>
                    <a:gd name="T21" fmla="*/ 157 h 169"/>
                    <a:gd name="T22" fmla="*/ 57 w 122"/>
                    <a:gd name="T23" fmla="*/ 153 h 169"/>
                    <a:gd name="T24" fmla="*/ 57 w 122"/>
                    <a:gd name="T25" fmla="*/ 17 h 169"/>
                    <a:gd name="T26" fmla="*/ 61 w 122"/>
                    <a:gd name="T27" fmla="*/ 13 h 169"/>
                    <a:gd name="T28" fmla="*/ 65 w 122"/>
                    <a:gd name="T29" fmla="*/ 17 h 169"/>
                    <a:gd name="T30" fmla="*/ 65 w 122"/>
                    <a:gd name="T31" fmla="*/ 15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69">
                      <a:moveTo>
                        <a:pt x="110" y="0"/>
                      </a:moveTo>
                      <a:cubicBezTo>
                        <a:pt x="12" y="0"/>
                        <a:pt x="12" y="0"/>
                        <a:pt x="12" y="0"/>
                      </a:cubicBezTo>
                      <a:cubicBezTo>
                        <a:pt x="6" y="0"/>
                        <a:pt x="0" y="5"/>
                        <a:pt x="0" y="12"/>
                      </a:cubicBezTo>
                      <a:cubicBezTo>
                        <a:pt x="0" y="164"/>
                        <a:pt x="0" y="164"/>
                        <a:pt x="0" y="164"/>
                      </a:cubicBezTo>
                      <a:cubicBezTo>
                        <a:pt x="0" y="167"/>
                        <a:pt x="2" y="169"/>
                        <a:pt x="5" y="169"/>
                      </a:cubicBezTo>
                      <a:cubicBezTo>
                        <a:pt x="118" y="169"/>
                        <a:pt x="118" y="169"/>
                        <a:pt x="118" y="169"/>
                      </a:cubicBezTo>
                      <a:cubicBezTo>
                        <a:pt x="120" y="169"/>
                        <a:pt x="122" y="167"/>
                        <a:pt x="122" y="164"/>
                      </a:cubicBezTo>
                      <a:cubicBezTo>
                        <a:pt x="122" y="12"/>
                        <a:pt x="122" y="12"/>
                        <a:pt x="122" y="12"/>
                      </a:cubicBezTo>
                      <a:cubicBezTo>
                        <a:pt x="122" y="5"/>
                        <a:pt x="117" y="0"/>
                        <a:pt x="110" y="0"/>
                      </a:cubicBezTo>
                      <a:close/>
                      <a:moveTo>
                        <a:pt x="65" y="153"/>
                      </a:moveTo>
                      <a:cubicBezTo>
                        <a:pt x="65" y="155"/>
                        <a:pt x="64" y="157"/>
                        <a:pt x="61" y="157"/>
                      </a:cubicBezTo>
                      <a:cubicBezTo>
                        <a:pt x="59" y="157"/>
                        <a:pt x="57" y="155"/>
                        <a:pt x="57" y="153"/>
                      </a:cubicBezTo>
                      <a:cubicBezTo>
                        <a:pt x="57" y="17"/>
                        <a:pt x="57" y="17"/>
                        <a:pt x="57" y="17"/>
                      </a:cubicBezTo>
                      <a:cubicBezTo>
                        <a:pt x="57" y="15"/>
                        <a:pt x="59" y="13"/>
                        <a:pt x="61" y="13"/>
                      </a:cubicBezTo>
                      <a:cubicBezTo>
                        <a:pt x="64" y="13"/>
                        <a:pt x="65" y="15"/>
                        <a:pt x="65" y="17"/>
                      </a:cubicBezTo>
                      <a:lnTo>
                        <a:pt x="65" y="15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grpSp>
        <p:sp>
          <p:nvSpPr>
            <p:cNvPr id="695" name="テキスト ボックス 694">
              <a:extLst>
                <a:ext uri="{FF2B5EF4-FFF2-40B4-BE49-F238E27FC236}">
                  <a16:creationId xmlns:a16="http://schemas.microsoft.com/office/drawing/2014/main" id="{B60B489B-7236-4FAA-91A1-76B0E49C14DF}"/>
                </a:ext>
              </a:extLst>
            </p:cNvPr>
            <p:cNvSpPr txBox="1"/>
            <p:nvPr/>
          </p:nvSpPr>
          <p:spPr>
            <a:xfrm>
              <a:off x="7638756" y="5200845"/>
              <a:ext cx="3194052" cy="3877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Meiryo UI"/>
                  <a:ea typeface="Meiryo UI"/>
                  <a:cs typeface="+mn-cs"/>
                </a:rPr>
                <a:t>省エネ</a:t>
              </a:r>
              <a:r>
                <a:rPr kumimoji="1" lang="ja-JP" altLang="ja-JP" sz="1400" b="1" i="0" u="none" strike="noStrike" kern="1200" cap="none" spc="0" normalizeH="0" baseline="0" noProof="0" dirty="0" smtClean="0">
                  <a:ln>
                    <a:noFill/>
                  </a:ln>
                  <a:solidFill>
                    <a:prstClr val="black"/>
                  </a:solidFill>
                  <a:effectLst/>
                  <a:uLnTx/>
                  <a:uFillTx/>
                  <a:latin typeface="Meiryo UI"/>
                  <a:ea typeface="Meiryo UI"/>
                  <a:cs typeface="+mn-cs"/>
                </a:rPr>
                <a:t>設備</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400" b="1" i="0" u="none" strike="noStrike" kern="1200" cap="none" spc="0" normalizeH="0" baseline="0" noProof="0" dirty="0" smtClean="0">
                  <a:ln>
                    <a:noFill/>
                  </a:ln>
                  <a:solidFill>
                    <a:prstClr val="black"/>
                  </a:solidFill>
                  <a:effectLst/>
                  <a:uLnTx/>
                  <a:uFillTx/>
                  <a:latin typeface="Meiryo UI"/>
                  <a:ea typeface="Meiryo UI"/>
                  <a:cs typeface="+mn-cs"/>
                </a:rPr>
                <a:t>LED</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照明・高効率給湯器等）や熱電併給の最大限</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採用</a:t>
              </a:r>
            </a:p>
          </p:txBody>
        </p:sp>
      </p:grpSp>
      <p:sp>
        <p:nvSpPr>
          <p:cNvPr id="914" name="テキスト ボックス 913">
            <a:extLst>
              <a:ext uri="{FF2B5EF4-FFF2-40B4-BE49-F238E27FC236}">
                <a16:creationId xmlns:a16="http://schemas.microsoft.com/office/drawing/2014/main" id="{7A6DC5B1-C25E-452E-9AAD-A12F5E8C1CAD}"/>
              </a:ext>
            </a:extLst>
          </p:cNvPr>
          <p:cNvSpPr txBox="1"/>
          <p:nvPr/>
        </p:nvSpPr>
        <p:spPr>
          <a:xfrm>
            <a:off x="47936" y="6953812"/>
            <a:ext cx="3037606" cy="581698"/>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既存の系統線や自営線の活用に</a:t>
            </a:r>
            <a:r>
              <a:rPr lang="ja-JP" altLang="en-US" dirty="0" smtClean="0">
                <a:solidFill>
                  <a:prstClr val="black"/>
                </a:solidFill>
              </a:rPr>
              <a:t>よる</a:t>
            </a:r>
            <a:endParaRPr lang="en-US" altLang="ja-JP" dirty="0" smtClean="0">
              <a:solidFill>
                <a:prstClr val="black"/>
              </a:solidFill>
            </a:endParaRPr>
          </a:p>
          <a:p>
            <a:pPr lvl="0">
              <a:lnSpc>
                <a:spcPct val="90000"/>
              </a:lnSpc>
              <a:defRPr/>
            </a:pPr>
            <a:r>
              <a:rPr lang="ja-JP" altLang="en-US" dirty="0" smtClean="0">
                <a:solidFill>
                  <a:prstClr val="black"/>
                </a:solidFill>
              </a:rPr>
              <a:t>地域</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マイクログリッド・</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スマートエネルギーネットワーク等の</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構築</a:t>
            </a:r>
          </a:p>
        </p:txBody>
      </p:sp>
      <p:grpSp>
        <p:nvGrpSpPr>
          <p:cNvPr id="713" name="グループ化 712">
            <a:extLst>
              <a:ext uri="{FF2B5EF4-FFF2-40B4-BE49-F238E27FC236}">
                <a16:creationId xmlns:a16="http://schemas.microsoft.com/office/drawing/2014/main" id="{6E347970-AAE6-4C78-9384-45708343A379}"/>
              </a:ext>
            </a:extLst>
          </p:cNvPr>
          <p:cNvGrpSpPr/>
          <p:nvPr/>
        </p:nvGrpSpPr>
        <p:grpSpPr>
          <a:xfrm>
            <a:off x="1999188" y="2054856"/>
            <a:ext cx="2247426" cy="594856"/>
            <a:chOff x="4549538" y="5879423"/>
            <a:chExt cx="1522311" cy="443412"/>
          </a:xfrm>
        </p:grpSpPr>
        <p:sp>
          <p:nvSpPr>
            <p:cNvPr id="714" name="テキスト ボックス 713">
              <a:extLst>
                <a:ext uri="{FF2B5EF4-FFF2-40B4-BE49-F238E27FC236}">
                  <a16:creationId xmlns:a16="http://schemas.microsoft.com/office/drawing/2014/main" id="{31ED50FD-637F-4717-99CF-E4625A9DAE15}"/>
                </a:ext>
              </a:extLst>
            </p:cNvPr>
            <p:cNvSpPr txBox="1"/>
            <p:nvPr/>
          </p:nvSpPr>
          <p:spPr>
            <a:xfrm>
              <a:off x="4549538" y="6178301"/>
              <a:ext cx="1522311" cy="144534"/>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ゼロカーボン</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・ドライブ</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の普及</a:t>
              </a:r>
            </a:p>
          </p:txBody>
        </p:sp>
        <p:sp>
          <p:nvSpPr>
            <p:cNvPr id="715" name="Freeform 8">
              <a:extLst>
                <a:ext uri="{FF2B5EF4-FFF2-40B4-BE49-F238E27FC236}">
                  <a16:creationId xmlns:a16="http://schemas.microsoft.com/office/drawing/2014/main" id="{FEB157E3-D16C-4D78-A491-CE4F5E11C290}"/>
                </a:ext>
              </a:extLst>
            </p:cNvPr>
            <p:cNvSpPr>
              <a:spLocks noEditPoints="1"/>
            </p:cNvSpPr>
            <p:nvPr/>
          </p:nvSpPr>
          <p:spPr bwMode="auto">
            <a:xfrm>
              <a:off x="5123918" y="5879423"/>
              <a:ext cx="373551" cy="228793"/>
            </a:xfrm>
            <a:custGeom>
              <a:avLst/>
              <a:gdLst>
                <a:gd name="T0" fmla="*/ 396 w 411"/>
                <a:gd name="T1" fmla="*/ 102 h 238"/>
                <a:gd name="T2" fmla="*/ 378 w 411"/>
                <a:gd name="T3" fmla="*/ 96 h 238"/>
                <a:gd name="T4" fmla="*/ 354 w 411"/>
                <a:gd name="T5" fmla="*/ 60 h 238"/>
                <a:gd name="T6" fmla="*/ 317 w 411"/>
                <a:gd name="T7" fmla="*/ 25 h 238"/>
                <a:gd name="T8" fmla="*/ 247 w 411"/>
                <a:gd name="T9" fmla="*/ 1 h 238"/>
                <a:gd name="T10" fmla="*/ 171 w 411"/>
                <a:gd name="T11" fmla="*/ 11 h 238"/>
                <a:gd name="T12" fmla="*/ 112 w 411"/>
                <a:gd name="T13" fmla="*/ 46 h 238"/>
                <a:gd name="T14" fmla="*/ 77 w 411"/>
                <a:gd name="T15" fmla="*/ 86 h 238"/>
                <a:gd name="T16" fmla="*/ 62 w 411"/>
                <a:gd name="T17" fmla="*/ 98 h 238"/>
                <a:gd name="T18" fmla="*/ 43 w 411"/>
                <a:gd name="T19" fmla="*/ 99 h 238"/>
                <a:gd name="T20" fmla="*/ 0 w 411"/>
                <a:gd name="T21" fmla="*/ 145 h 238"/>
                <a:gd name="T22" fmla="*/ 0 w 411"/>
                <a:gd name="T23" fmla="*/ 176 h 238"/>
                <a:gd name="T24" fmla="*/ 14 w 411"/>
                <a:gd name="T25" fmla="*/ 190 h 238"/>
                <a:gd name="T26" fmla="*/ 60 w 411"/>
                <a:gd name="T27" fmla="*/ 190 h 238"/>
                <a:gd name="T28" fmla="*/ 60 w 411"/>
                <a:gd name="T29" fmla="*/ 194 h 238"/>
                <a:gd name="T30" fmla="*/ 104 w 411"/>
                <a:gd name="T31" fmla="*/ 238 h 238"/>
                <a:gd name="T32" fmla="*/ 148 w 411"/>
                <a:gd name="T33" fmla="*/ 194 h 238"/>
                <a:gd name="T34" fmla="*/ 148 w 411"/>
                <a:gd name="T35" fmla="*/ 190 h 238"/>
                <a:gd name="T36" fmla="*/ 280 w 411"/>
                <a:gd name="T37" fmla="*/ 190 h 238"/>
                <a:gd name="T38" fmla="*/ 280 w 411"/>
                <a:gd name="T39" fmla="*/ 194 h 238"/>
                <a:gd name="T40" fmla="*/ 324 w 411"/>
                <a:gd name="T41" fmla="*/ 238 h 238"/>
                <a:gd name="T42" fmla="*/ 368 w 411"/>
                <a:gd name="T43" fmla="*/ 194 h 238"/>
                <a:gd name="T44" fmla="*/ 368 w 411"/>
                <a:gd name="T45" fmla="*/ 190 h 238"/>
                <a:gd name="T46" fmla="*/ 397 w 411"/>
                <a:gd name="T47" fmla="*/ 190 h 238"/>
                <a:gd name="T48" fmla="*/ 411 w 411"/>
                <a:gd name="T49" fmla="*/ 176 h 238"/>
                <a:gd name="T50" fmla="*/ 411 w 411"/>
                <a:gd name="T51" fmla="*/ 117 h 238"/>
                <a:gd name="T52" fmla="*/ 396 w 411"/>
                <a:gd name="T53" fmla="*/ 102 h 238"/>
                <a:gd name="T54" fmla="*/ 104 w 411"/>
                <a:gd name="T55" fmla="*/ 215 h 238"/>
                <a:gd name="T56" fmla="*/ 82 w 411"/>
                <a:gd name="T57" fmla="*/ 194 h 238"/>
                <a:gd name="T58" fmla="*/ 83 w 411"/>
                <a:gd name="T59" fmla="*/ 190 h 238"/>
                <a:gd name="T60" fmla="*/ 104 w 411"/>
                <a:gd name="T61" fmla="*/ 172 h 238"/>
                <a:gd name="T62" fmla="*/ 125 w 411"/>
                <a:gd name="T63" fmla="*/ 190 h 238"/>
                <a:gd name="T64" fmla="*/ 125 w 411"/>
                <a:gd name="T65" fmla="*/ 194 h 238"/>
                <a:gd name="T66" fmla="*/ 104 w 411"/>
                <a:gd name="T67" fmla="*/ 215 h 238"/>
                <a:gd name="T68" fmla="*/ 129 w 411"/>
                <a:gd name="T69" fmla="*/ 86 h 238"/>
                <a:gd name="T70" fmla="*/ 127 w 411"/>
                <a:gd name="T71" fmla="*/ 83 h 238"/>
                <a:gd name="T72" fmla="*/ 211 w 411"/>
                <a:gd name="T73" fmla="*/ 25 h 238"/>
                <a:gd name="T74" fmla="*/ 213 w 411"/>
                <a:gd name="T75" fmla="*/ 28 h 238"/>
                <a:gd name="T76" fmla="*/ 213 w 411"/>
                <a:gd name="T77" fmla="*/ 84 h 238"/>
                <a:gd name="T78" fmla="*/ 211 w 411"/>
                <a:gd name="T79" fmla="*/ 86 h 238"/>
                <a:gd name="T80" fmla="*/ 129 w 411"/>
                <a:gd name="T81" fmla="*/ 86 h 238"/>
                <a:gd name="T82" fmla="*/ 203 w 411"/>
                <a:gd name="T83" fmla="*/ 180 h 238"/>
                <a:gd name="T84" fmla="*/ 211 w 411"/>
                <a:gd name="T85" fmla="*/ 141 h 238"/>
                <a:gd name="T86" fmla="*/ 187 w 411"/>
                <a:gd name="T87" fmla="*/ 139 h 238"/>
                <a:gd name="T88" fmla="*/ 235 w 411"/>
                <a:gd name="T89" fmla="*/ 86 h 238"/>
                <a:gd name="T90" fmla="*/ 219 w 411"/>
                <a:gd name="T91" fmla="*/ 129 h 238"/>
                <a:gd name="T92" fmla="*/ 240 w 411"/>
                <a:gd name="T93" fmla="*/ 129 h 238"/>
                <a:gd name="T94" fmla="*/ 203 w 411"/>
                <a:gd name="T95" fmla="*/ 180 h 238"/>
                <a:gd name="T96" fmla="*/ 247 w 411"/>
                <a:gd name="T97" fmla="*/ 86 h 238"/>
                <a:gd name="T98" fmla="*/ 245 w 411"/>
                <a:gd name="T99" fmla="*/ 84 h 238"/>
                <a:gd name="T100" fmla="*/ 245 w 411"/>
                <a:gd name="T101" fmla="*/ 28 h 238"/>
                <a:gd name="T102" fmla="*/ 247 w 411"/>
                <a:gd name="T103" fmla="*/ 25 h 238"/>
                <a:gd name="T104" fmla="*/ 331 w 411"/>
                <a:gd name="T105" fmla="*/ 83 h 238"/>
                <a:gd name="T106" fmla="*/ 329 w 411"/>
                <a:gd name="T107" fmla="*/ 86 h 238"/>
                <a:gd name="T108" fmla="*/ 247 w 411"/>
                <a:gd name="T109" fmla="*/ 86 h 238"/>
                <a:gd name="T110" fmla="*/ 324 w 411"/>
                <a:gd name="T111" fmla="*/ 215 h 238"/>
                <a:gd name="T112" fmla="*/ 302 w 411"/>
                <a:gd name="T113" fmla="*/ 194 h 238"/>
                <a:gd name="T114" fmla="*/ 302 w 411"/>
                <a:gd name="T115" fmla="*/ 190 h 238"/>
                <a:gd name="T116" fmla="*/ 324 w 411"/>
                <a:gd name="T117" fmla="*/ 172 h 238"/>
                <a:gd name="T118" fmla="*/ 345 w 411"/>
                <a:gd name="T119" fmla="*/ 190 h 238"/>
                <a:gd name="T120" fmla="*/ 345 w 411"/>
                <a:gd name="T121" fmla="*/ 194 h 238"/>
                <a:gd name="T122" fmla="*/ 324 w 411"/>
                <a:gd name="T123" fmla="*/ 2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38">
                  <a:moveTo>
                    <a:pt x="396" y="102"/>
                  </a:moveTo>
                  <a:cubicBezTo>
                    <a:pt x="387" y="101"/>
                    <a:pt x="381" y="102"/>
                    <a:pt x="378" y="96"/>
                  </a:cubicBezTo>
                  <a:cubicBezTo>
                    <a:pt x="374" y="88"/>
                    <a:pt x="365" y="75"/>
                    <a:pt x="354" y="60"/>
                  </a:cubicBezTo>
                  <a:cubicBezTo>
                    <a:pt x="344" y="47"/>
                    <a:pt x="331" y="33"/>
                    <a:pt x="317" y="25"/>
                  </a:cubicBezTo>
                  <a:cubicBezTo>
                    <a:pt x="297" y="13"/>
                    <a:pt x="275" y="3"/>
                    <a:pt x="247" y="1"/>
                  </a:cubicBezTo>
                  <a:cubicBezTo>
                    <a:pt x="222" y="0"/>
                    <a:pt x="202" y="0"/>
                    <a:pt x="171" y="11"/>
                  </a:cubicBezTo>
                  <a:cubicBezTo>
                    <a:pt x="151" y="18"/>
                    <a:pt x="136" y="25"/>
                    <a:pt x="112" y="46"/>
                  </a:cubicBezTo>
                  <a:cubicBezTo>
                    <a:pt x="97" y="60"/>
                    <a:pt x="87" y="70"/>
                    <a:pt x="77" y="86"/>
                  </a:cubicBezTo>
                  <a:cubicBezTo>
                    <a:pt x="69" y="97"/>
                    <a:pt x="67" y="98"/>
                    <a:pt x="62" y="98"/>
                  </a:cubicBezTo>
                  <a:cubicBezTo>
                    <a:pt x="43" y="99"/>
                    <a:pt x="43" y="99"/>
                    <a:pt x="43" y="99"/>
                  </a:cubicBezTo>
                  <a:cubicBezTo>
                    <a:pt x="20" y="99"/>
                    <a:pt x="0" y="122"/>
                    <a:pt x="0" y="145"/>
                  </a:cubicBezTo>
                  <a:cubicBezTo>
                    <a:pt x="0" y="176"/>
                    <a:pt x="0" y="176"/>
                    <a:pt x="0" y="176"/>
                  </a:cubicBezTo>
                  <a:cubicBezTo>
                    <a:pt x="0" y="184"/>
                    <a:pt x="6" y="190"/>
                    <a:pt x="14" y="190"/>
                  </a:cubicBezTo>
                  <a:cubicBezTo>
                    <a:pt x="60" y="190"/>
                    <a:pt x="60" y="190"/>
                    <a:pt x="60" y="190"/>
                  </a:cubicBezTo>
                  <a:cubicBezTo>
                    <a:pt x="60" y="192"/>
                    <a:pt x="60" y="193"/>
                    <a:pt x="60" y="194"/>
                  </a:cubicBezTo>
                  <a:cubicBezTo>
                    <a:pt x="60" y="218"/>
                    <a:pt x="79" y="238"/>
                    <a:pt x="104" y="238"/>
                  </a:cubicBezTo>
                  <a:cubicBezTo>
                    <a:pt x="128" y="238"/>
                    <a:pt x="148" y="218"/>
                    <a:pt x="148" y="194"/>
                  </a:cubicBezTo>
                  <a:cubicBezTo>
                    <a:pt x="148" y="193"/>
                    <a:pt x="148" y="191"/>
                    <a:pt x="148" y="190"/>
                  </a:cubicBezTo>
                  <a:cubicBezTo>
                    <a:pt x="280" y="190"/>
                    <a:pt x="280" y="190"/>
                    <a:pt x="280" y="190"/>
                  </a:cubicBezTo>
                  <a:cubicBezTo>
                    <a:pt x="280" y="192"/>
                    <a:pt x="280" y="193"/>
                    <a:pt x="280" y="194"/>
                  </a:cubicBezTo>
                  <a:cubicBezTo>
                    <a:pt x="280" y="218"/>
                    <a:pt x="299" y="238"/>
                    <a:pt x="324" y="238"/>
                  </a:cubicBezTo>
                  <a:cubicBezTo>
                    <a:pt x="348" y="238"/>
                    <a:pt x="368" y="218"/>
                    <a:pt x="368" y="194"/>
                  </a:cubicBezTo>
                  <a:cubicBezTo>
                    <a:pt x="368" y="193"/>
                    <a:pt x="368" y="191"/>
                    <a:pt x="368" y="190"/>
                  </a:cubicBezTo>
                  <a:cubicBezTo>
                    <a:pt x="397" y="190"/>
                    <a:pt x="397" y="190"/>
                    <a:pt x="397" y="190"/>
                  </a:cubicBezTo>
                  <a:cubicBezTo>
                    <a:pt x="405" y="190"/>
                    <a:pt x="411" y="184"/>
                    <a:pt x="411" y="176"/>
                  </a:cubicBezTo>
                  <a:cubicBezTo>
                    <a:pt x="411" y="117"/>
                    <a:pt x="411" y="117"/>
                    <a:pt x="411" y="117"/>
                  </a:cubicBezTo>
                  <a:cubicBezTo>
                    <a:pt x="411" y="109"/>
                    <a:pt x="404" y="102"/>
                    <a:pt x="396" y="102"/>
                  </a:cubicBezTo>
                  <a:close/>
                  <a:moveTo>
                    <a:pt x="104" y="215"/>
                  </a:moveTo>
                  <a:cubicBezTo>
                    <a:pt x="92" y="215"/>
                    <a:pt x="82" y="206"/>
                    <a:pt x="82" y="194"/>
                  </a:cubicBezTo>
                  <a:cubicBezTo>
                    <a:pt x="82" y="193"/>
                    <a:pt x="82" y="191"/>
                    <a:pt x="83" y="190"/>
                  </a:cubicBezTo>
                  <a:cubicBezTo>
                    <a:pt x="84" y="180"/>
                    <a:pt x="93" y="172"/>
                    <a:pt x="104" y="172"/>
                  </a:cubicBezTo>
                  <a:cubicBezTo>
                    <a:pt x="114" y="172"/>
                    <a:pt x="123" y="180"/>
                    <a:pt x="125" y="190"/>
                  </a:cubicBezTo>
                  <a:cubicBezTo>
                    <a:pt x="125" y="191"/>
                    <a:pt x="125" y="193"/>
                    <a:pt x="125" y="194"/>
                  </a:cubicBezTo>
                  <a:cubicBezTo>
                    <a:pt x="125" y="206"/>
                    <a:pt x="116" y="215"/>
                    <a:pt x="104" y="215"/>
                  </a:cubicBezTo>
                  <a:close/>
                  <a:moveTo>
                    <a:pt x="129" y="86"/>
                  </a:moveTo>
                  <a:cubicBezTo>
                    <a:pt x="127" y="86"/>
                    <a:pt x="126" y="84"/>
                    <a:pt x="127" y="83"/>
                  </a:cubicBezTo>
                  <a:cubicBezTo>
                    <a:pt x="134" y="70"/>
                    <a:pt x="171" y="27"/>
                    <a:pt x="211" y="25"/>
                  </a:cubicBezTo>
                  <a:cubicBezTo>
                    <a:pt x="212" y="25"/>
                    <a:pt x="213" y="26"/>
                    <a:pt x="213" y="28"/>
                  </a:cubicBezTo>
                  <a:cubicBezTo>
                    <a:pt x="213" y="84"/>
                    <a:pt x="213" y="84"/>
                    <a:pt x="213" y="84"/>
                  </a:cubicBezTo>
                  <a:cubicBezTo>
                    <a:pt x="213" y="85"/>
                    <a:pt x="212" y="86"/>
                    <a:pt x="211" y="86"/>
                  </a:cubicBezTo>
                  <a:lnTo>
                    <a:pt x="129" y="86"/>
                  </a:lnTo>
                  <a:close/>
                  <a:moveTo>
                    <a:pt x="203" y="180"/>
                  </a:moveTo>
                  <a:cubicBezTo>
                    <a:pt x="211" y="141"/>
                    <a:pt x="211" y="141"/>
                    <a:pt x="211" y="141"/>
                  </a:cubicBezTo>
                  <a:cubicBezTo>
                    <a:pt x="187" y="139"/>
                    <a:pt x="187" y="139"/>
                    <a:pt x="187" y="139"/>
                  </a:cubicBezTo>
                  <a:cubicBezTo>
                    <a:pt x="235" y="86"/>
                    <a:pt x="235" y="86"/>
                    <a:pt x="235" y="86"/>
                  </a:cubicBezTo>
                  <a:cubicBezTo>
                    <a:pt x="219" y="129"/>
                    <a:pt x="219" y="129"/>
                    <a:pt x="219" y="129"/>
                  </a:cubicBezTo>
                  <a:cubicBezTo>
                    <a:pt x="240" y="129"/>
                    <a:pt x="240" y="129"/>
                    <a:pt x="240" y="129"/>
                  </a:cubicBezTo>
                  <a:lnTo>
                    <a:pt x="203" y="180"/>
                  </a:lnTo>
                  <a:close/>
                  <a:moveTo>
                    <a:pt x="247" y="86"/>
                  </a:moveTo>
                  <a:cubicBezTo>
                    <a:pt x="246" y="86"/>
                    <a:pt x="245" y="85"/>
                    <a:pt x="245" y="84"/>
                  </a:cubicBezTo>
                  <a:cubicBezTo>
                    <a:pt x="245" y="28"/>
                    <a:pt x="245" y="28"/>
                    <a:pt x="245" y="28"/>
                  </a:cubicBezTo>
                  <a:cubicBezTo>
                    <a:pt x="245" y="26"/>
                    <a:pt x="246" y="25"/>
                    <a:pt x="247" y="25"/>
                  </a:cubicBezTo>
                  <a:cubicBezTo>
                    <a:pt x="287" y="27"/>
                    <a:pt x="325" y="70"/>
                    <a:pt x="331" y="83"/>
                  </a:cubicBezTo>
                  <a:cubicBezTo>
                    <a:pt x="332" y="84"/>
                    <a:pt x="331" y="86"/>
                    <a:pt x="329" y="86"/>
                  </a:cubicBezTo>
                  <a:lnTo>
                    <a:pt x="247" y="86"/>
                  </a:lnTo>
                  <a:close/>
                  <a:moveTo>
                    <a:pt x="324" y="215"/>
                  </a:moveTo>
                  <a:cubicBezTo>
                    <a:pt x="312" y="215"/>
                    <a:pt x="302" y="206"/>
                    <a:pt x="302" y="194"/>
                  </a:cubicBezTo>
                  <a:cubicBezTo>
                    <a:pt x="302" y="193"/>
                    <a:pt x="302" y="191"/>
                    <a:pt x="302" y="190"/>
                  </a:cubicBezTo>
                  <a:cubicBezTo>
                    <a:pt x="304" y="180"/>
                    <a:pt x="313" y="172"/>
                    <a:pt x="324" y="172"/>
                  </a:cubicBezTo>
                  <a:cubicBezTo>
                    <a:pt x="334" y="172"/>
                    <a:pt x="343" y="180"/>
                    <a:pt x="345" y="190"/>
                  </a:cubicBezTo>
                  <a:cubicBezTo>
                    <a:pt x="345" y="191"/>
                    <a:pt x="345" y="193"/>
                    <a:pt x="345" y="194"/>
                  </a:cubicBezTo>
                  <a:cubicBezTo>
                    <a:pt x="345" y="206"/>
                    <a:pt x="336" y="215"/>
                    <a:pt x="324" y="215"/>
                  </a:cubicBezTo>
                  <a:close/>
                </a:path>
              </a:pathLst>
            </a:custGeom>
            <a:solidFill>
              <a:srgbClr val="009C89"/>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cs typeface="+mn-cs"/>
              </a:endParaRPr>
            </a:p>
          </p:txBody>
        </p:sp>
      </p:grpSp>
      <p:sp>
        <p:nvSpPr>
          <p:cNvPr id="716" name="Freeform 30">
            <a:extLst>
              <a:ext uri="{FF2B5EF4-FFF2-40B4-BE49-F238E27FC236}">
                <a16:creationId xmlns:a16="http://schemas.microsoft.com/office/drawing/2014/main" id="{D32DD845-AF70-4AE7-81A9-197F43426BD2}"/>
              </a:ext>
            </a:extLst>
          </p:cNvPr>
          <p:cNvSpPr>
            <a:spLocks noEditPoints="1"/>
          </p:cNvSpPr>
          <p:nvPr/>
        </p:nvSpPr>
        <p:spPr bwMode="auto">
          <a:xfrm flipH="1">
            <a:off x="4222996" y="2045242"/>
            <a:ext cx="288856" cy="295574"/>
          </a:xfrm>
          <a:custGeom>
            <a:avLst/>
            <a:gdLst>
              <a:gd name="T0" fmla="*/ 72 w 74"/>
              <a:gd name="T1" fmla="*/ 4 h 76"/>
              <a:gd name="T2" fmla="*/ 71 w 74"/>
              <a:gd name="T3" fmla="*/ 4 h 76"/>
              <a:gd name="T4" fmla="*/ 71 w 74"/>
              <a:gd name="T5" fmla="*/ 2 h 76"/>
              <a:gd name="T6" fmla="*/ 69 w 74"/>
              <a:gd name="T7" fmla="*/ 0 h 76"/>
              <a:gd name="T8" fmla="*/ 67 w 74"/>
              <a:gd name="T9" fmla="*/ 2 h 76"/>
              <a:gd name="T10" fmla="*/ 67 w 74"/>
              <a:gd name="T11" fmla="*/ 4 h 76"/>
              <a:gd name="T12" fmla="*/ 65 w 74"/>
              <a:gd name="T13" fmla="*/ 4 h 76"/>
              <a:gd name="T14" fmla="*/ 65 w 74"/>
              <a:gd name="T15" fmla="*/ 2 h 76"/>
              <a:gd name="T16" fmla="*/ 63 w 74"/>
              <a:gd name="T17" fmla="*/ 0 h 76"/>
              <a:gd name="T18" fmla="*/ 61 w 74"/>
              <a:gd name="T19" fmla="*/ 2 h 76"/>
              <a:gd name="T20" fmla="*/ 61 w 74"/>
              <a:gd name="T21" fmla="*/ 4 h 76"/>
              <a:gd name="T22" fmla="*/ 61 w 74"/>
              <a:gd name="T23" fmla="*/ 4 h 76"/>
              <a:gd name="T24" fmla="*/ 59 w 74"/>
              <a:gd name="T25" fmla="*/ 6 h 76"/>
              <a:gd name="T26" fmla="*/ 59 w 74"/>
              <a:gd name="T27" fmla="*/ 12 h 76"/>
              <a:gd name="T28" fmla="*/ 64 w 74"/>
              <a:gd name="T29" fmla="*/ 19 h 76"/>
              <a:gd name="T30" fmla="*/ 64 w 74"/>
              <a:gd name="T31" fmla="*/ 36 h 76"/>
              <a:gd name="T32" fmla="*/ 51 w 74"/>
              <a:gd name="T33" fmla="*/ 46 h 76"/>
              <a:gd name="T34" fmla="*/ 48 w 74"/>
              <a:gd name="T35" fmla="*/ 46 h 76"/>
              <a:gd name="T36" fmla="*/ 48 w 74"/>
              <a:gd name="T37" fmla="*/ 6 h 76"/>
              <a:gd name="T38" fmla="*/ 44 w 74"/>
              <a:gd name="T39" fmla="*/ 2 h 76"/>
              <a:gd name="T40" fmla="*/ 10 w 74"/>
              <a:gd name="T41" fmla="*/ 2 h 76"/>
              <a:gd name="T42" fmla="*/ 6 w 74"/>
              <a:gd name="T43" fmla="*/ 6 h 76"/>
              <a:gd name="T44" fmla="*/ 6 w 74"/>
              <a:gd name="T45" fmla="*/ 69 h 76"/>
              <a:gd name="T46" fmla="*/ 0 w 74"/>
              <a:gd name="T47" fmla="*/ 69 h 76"/>
              <a:gd name="T48" fmla="*/ 0 w 74"/>
              <a:gd name="T49" fmla="*/ 76 h 76"/>
              <a:gd name="T50" fmla="*/ 53 w 74"/>
              <a:gd name="T51" fmla="*/ 76 h 76"/>
              <a:gd name="T52" fmla="*/ 53 w 74"/>
              <a:gd name="T53" fmla="*/ 69 h 76"/>
              <a:gd name="T54" fmla="*/ 48 w 74"/>
              <a:gd name="T55" fmla="*/ 69 h 76"/>
              <a:gd name="T56" fmla="*/ 48 w 74"/>
              <a:gd name="T57" fmla="*/ 50 h 76"/>
              <a:gd name="T58" fmla="*/ 51 w 74"/>
              <a:gd name="T59" fmla="*/ 50 h 76"/>
              <a:gd name="T60" fmla="*/ 68 w 74"/>
              <a:gd name="T61" fmla="*/ 36 h 76"/>
              <a:gd name="T62" fmla="*/ 68 w 74"/>
              <a:gd name="T63" fmla="*/ 19 h 76"/>
              <a:gd name="T64" fmla="*/ 74 w 74"/>
              <a:gd name="T65" fmla="*/ 12 h 76"/>
              <a:gd name="T66" fmla="*/ 74 w 74"/>
              <a:gd name="T67" fmla="*/ 6 h 76"/>
              <a:gd name="T68" fmla="*/ 72 w 74"/>
              <a:gd name="T69" fmla="*/ 4 h 76"/>
              <a:gd name="T70" fmla="*/ 34 w 74"/>
              <a:gd name="T71" fmla="*/ 48 h 76"/>
              <a:gd name="T72" fmla="*/ 24 w 74"/>
              <a:gd name="T73" fmla="*/ 63 h 76"/>
              <a:gd name="T74" fmla="*/ 23 w 74"/>
              <a:gd name="T75" fmla="*/ 63 h 76"/>
              <a:gd name="T76" fmla="*/ 26 w 74"/>
              <a:gd name="T77" fmla="*/ 52 h 76"/>
              <a:gd name="T78" fmla="*/ 20 w 74"/>
              <a:gd name="T79" fmla="*/ 50 h 76"/>
              <a:gd name="T80" fmla="*/ 20 w 74"/>
              <a:gd name="T81" fmla="*/ 48 h 76"/>
              <a:gd name="T82" fmla="*/ 33 w 74"/>
              <a:gd name="T83" fmla="*/ 33 h 76"/>
              <a:gd name="T84" fmla="*/ 34 w 74"/>
              <a:gd name="T85" fmla="*/ 34 h 76"/>
              <a:gd name="T86" fmla="*/ 30 w 74"/>
              <a:gd name="T87" fmla="*/ 44 h 76"/>
              <a:gd name="T88" fmla="*/ 34 w 74"/>
              <a:gd name="T89" fmla="*/ 47 h 76"/>
              <a:gd name="T90" fmla="*/ 34 w 74"/>
              <a:gd name="T91" fmla="*/ 48 h 76"/>
              <a:gd name="T92" fmla="*/ 39 w 74"/>
              <a:gd name="T93" fmla="*/ 22 h 76"/>
              <a:gd name="T94" fmla="*/ 15 w 74"/>
              <a:gd name="T95" fmla="*/ 22 h 76"/>
              <a:gd name="T96" fmla="*/ 15 w 74"/>
              <a:gd name="T97" fmla="*/ 12 h 76"/>
              <a:gd name="T98" fmla="*/ 39 w 74"/>
              <a:gd name="T99" fmla="*/ 12 h 76"/>
              <a:gd name="T100" fmla="*/ 39 w 74"/>
              <a:gd name="T101" fmla="*/ 2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 h="76">
                <a:moveTo>
                  <a:pt x="72" y="4"/>
                </a:moveTo>
                <a:cubicBezTo>
                  <a:pt x="71" y="4"/>
                  <a:pt x="71" y="4"/>
                  <a:pt x="71" y="4"/>
                </a:cubicBezTo>
                <a:cubicBezTo>
                  <a:pt x="71" y="2"/>
                  <a:pt x="71" y="2"/>
                  <a:pt x="71" y="2"/>
                </a:cubicBezTo>
                <a:cubicBezTo>
                  <a:pt x="71" y="1"/>
                  <a:pt x="70" y="0"/>
                  <a:pt x="69" y="0"/>
                </a:cubicBezTo>
                <a:cubicBezTo>
                  <a:pt x="68" y="0"/>
                  <a:pt x="67" y="1"/>
                  <a:pt x="67" y="2"/>
                </a:cubicBezTo>
                <a:cubicBezTo>
                  <a:pt x="67" y="4"/>
                  <a:pt x="67" y="4"/>
                  <a:pt x="67" y="4"/>
                </a:cubicBezTo>
                <a:cubicBezTo>
                  <a:pt x="65" y="4"/>
                  <a:pt x="65" y="4"/>
                  <a:pt x="65" y="4"/>
                </a:cubicBezTo>
                <a:cubicBezTo>
                  <a:pt x="65" y="2"/>
                  <a:pt x="65" y="2"/>
                  <a:pt x="65" y="2"/>
                </a:cubicBezTo>
                <a:cubicBezTo>
                  <a:pt x="65" y="1"/>
                  <a:pt x="64" y="0"/>
                  <a:pt x="63" y="0"/>
                </a:cubicBezTo>
                <a:cubicBezTo>
                  <a:pt x="62" y="0"/>
                  <a:pt x="61" y="1"/>
                  <a:pt x="61" y="2"/>
                </a:cubicBezTo>
                <a:cubicBezTo>
                  <a:pt x="61" y="4"/>
                  <a:pt x="61" y="4"/>
                  <a:pt x="61" y="4"/>
                </a:cubicBezTo>
                <a:cubicBezTo>
                  <a:pt x="61" y="4"/>
                  <a:pt x="61" y="4"/>
                  <a:pt x="61" y="4"/>
                </a:cubicBezTo>
                <a:cubicBezTo>
                  <a:pt x="60" y="4"/>
                  <a:pt x="59" y="5"/>
                  <a:pt x="59" y="6"/>
                </a:cubicBezTo>
                <a:cubicBezTo>
                  <a:pt x="59" y="12"/>
                  <a:pt x="59" y="12"/>
                  <a:pt x="59" y="12"/>
                </a:cubicBezTo>
                <a:cubicBezTo>
                  <a:pt x="59" y="16"/>
                  <a:pt x="61" y="19"/>
                  <a:pt x="64" y="19"/>
                </a:cubicBezTo>
                <a:cubicBezTo>
                  <a:pt x="64" y="36"/>
                  <a:pt x="64" y="36"/>
                  <a:pt x="64" y="36"/>
                </a:cubicBezTo>
                <a:cubicBezTo>
                  <a:pt x="64" y="42"/>
                  <a:pt x="58" y="46"/>
                  <a:pt x="51" y="46"/>
                </a:cubicBezTo>
                <a:cubicBezTo>
                  <a:pt x="48" y="46"/>
                  <a:pt x="48" y="46"/>
                  <a:pt x="48" y="46"/>
                </a:cubicBezTo>
                <a:cubicBezTo>
                  <a:pt x="48" y="6"/>
                  <a:pt x="48" y="6"/>
                  <a:pt x="48" y="6"/>
                </a:cubicBezTo>
                <a:cubicBezTo>
                  <a:pt x="48" y="4"/>
                  <a:pt x="47" y="2"/>
                  <a:pt x="44" y="2"/>
                </a:cubicBezTo>
                <a:cubicBezTo>
                  <a:pt x="10" y="2"/>
                  <a:pt x="10" y="2"/>
                  <a:pt x="10" y="2"/>
                </a:cubicBezTo>
                <a:cubicBezTo>
                  <a:pt x="7" y="2"/>
                  <a:pt x="6" y="4"/>
                  <a:pt x="6" y="6"/>
                </a:cubicBezTo>
                <a:cubicBezTo>
                  <a:pt x="6" y="69"/>
                  <a:pt x="6" y="69"/>
                  <a:pt x="6" y="69"/>
                </a:cubicBezTo>
                <a:cubicBezTo>
                  <a:pt x="0" y="69"/>
                  <a:pt x="0" y="69"/>
                  <a:pt x="0" y="69"/>
                </a:cubicBezTo>
                <a:cubicBezTo>
                  <a:pt x="0" y="76"/>
                  <a:pt x="0" y="76"/>
                  <a:pt x="0" y="76"/>
                </a:cubicBezTo>
                <a:cubicBezTo>
                  <a:pt x="53" y="76"/>
                  <a:pt x="53" y="76"/>
                  <a:pt x="53" y="76"/>
                </a:cubicBezTo>
                <a:cubicBezTo>
                  <a:pt x="53" y="69"/>
                  <a:pt x="53" y="69"/>
                  <a:pt x="53" y="69"/>
                </a:cubicBezTo>
                <a:cubicBezTo>
                  <a:pt x="48" y="69"/>
                  <a:pt x="48" y="69"/>
                  <a:pt x="48" y="69"/>
                </a:cubicBezTo>
                <a:cubicBezTo>
                  <a:pt x="48" y="50"/>
                  <a:pt x="48" y="50"/>
                  <a:pt x="48" y="50"/>
                </a:cubicBezTo>
                <a:cubicBezTo>
                  <a:pt x="51" y="50"/>
                  <a:pt x="51" y="50"/>
                  <a:pt x="51" y="50"/>
                </a:cubicBezTo>
                <a:cubicBezTo>
                  <a:pt x="60" y="50"/>
                  <a:pt x="68" y="44"/>
                  <a:pt x="68" y="36"/>
                </a:cubicBezTo>
                <a:cubicBezTo>
                  <a:pt x="68" y="19"/>
                  <a:pt x="68" y="19"/>
                  <a:pt x="68" y="19"/>
                </a:cubicBezTo>
                <a:cubicBezTo>
                  <a:pt x="71" y="19"/>
                  <a:pt x="74" y="16"/>
                  <a:pt x="74" y="12"/>
                </a:cubicBezTo>
                <a:cubicBezTo>
                  <a:pt x="74" y="6"/>
                  <a:pt x="74" y="6"/>
                  <a:pt x="74" y="6"/>
                </a:cubicBezTo>
                <a:cubicBezTo>
                  <a:pt x="74" y="5"/>
                  <a:pt x="73" y="4"/>
                  <a:pt x="72" y="4"/>
                </a:cubicBezTo>
                <a:close/>
                <a:moveTo>
                  <a:pt x="34" y="48"/>
                </a:moveTo>
                <a:cubicBezTo>
                  <a:pt x="24" y="63"/>
                  <a:pt x="24" y="63"/>
                  <a:pt x="24" y="63"/>
                </a:cubicBezTo>
                <a:cubicBezTo>
                  <a:pt x="24" y="64"/>
                  <a:pt x="23" y="64"/>
                  <a:pt x="23" y="63"/>
                </a:cubicBezTo>
                <a:cubicBezTo>
                  <a:pt x="26" y="52"/>
                  <a:pt x="26" y="52"/>
                  <a:pt x="26" y="52"/>
                </a:cubicBezTo>
                <a:cubicBezTo>
                  <a:pt x="20" y="50"/>
                  <a:pt x="20" y="50"/>
                  <a:pt x="20" y="50"/>
                </a:cubicBezTo>
                <a:cubicBezTo>
                  <a:pt x="19" y="50"/>
                  <a:pt x="19" y="49"/>
                  <a:pt x="20" y="48"/>
                </a:cubicBezTo>
                <a:cubicBezTo>
                  <a:pt x="33" y="33"/>
                  <a:pt x="33" y="33"/>
                  <a:pt x="33" y="33"/>
                </a:cubicBezTo>
                <a:cubicBezTo>
                  <a:pt x="33" y="32"/>
                  <a:pt x="34" y="33"/>
                  <a:pt x="34" y="34"/>
                </a:cubicBezTo>
                <a:cubicBezTo>
                  <a:pt x="30" y="44"/>
                  <a:pt x="30" y="44"/>
                  <a:pt x="30" y="44"/>
                </a:cubicBezTo>
                <a:cubicBezTo>
                  <a:pt x="34" y="47"/>
                  <a:pt x="34" y="47"/>
                  <a:pt x="34" y="47"/>
                </a:cubicBezTo>
                <a:cubicBezTo>
                  <a:pt x="35" y="47"/>
                  <a:pt x="35" y="48"/>
                  <a:pt x="34" y="48"/>
                </a:cubicBezTo>
                <a:close/>
                <a:moveTo>
                  <a:pt x="39" y="22"/>
                </a:moveTo>
                <a:cubicBezTo>
                  <a:pt x="15" y="22"/>
                  <a:pt x="15" y="22"/>
                  <a:pt x="15" y="22"/>
                </a:cubicBezTo>
                <a:cubicBezTo>
                  <a:pt x="15" y="12"/>
                  <a:pt x="15" y="12"/>
                  <a:pt x="15" y="12"/>
                </a:cubicBezTo>
                <a:cubicBezTo>
                  <a:pt x="39" y="12"/>
                  <a:pt x="39" y="12"/>
                  <a:pt x="39" y="12"/>
                </a:cubicBezTo>
                <a:lnTo>
                  <a:pt x="39"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717" name="グループ化 716"/>
          <p:cNvGrpSpPr/>
          <p:nvPr/>
        </p:nvGrpSpPr>
        <p:grpSpPr>
          <a:xfrm>
            <a:off x="5834636" y="4896944"/>
            <a:ext cx="661778" cy="733854"/>
            <a:chOff x="8941041" y="3573299"/>
            <a:chExt cx="661778" cy="733854"/>
          </a:xfrm>
        </p:grpSpPr>
        <p:sp>
          <p:nvSpPr>
            <p:cNvPr id="718" name="Freeform 27">
              <a:extLst>
                <a:ext uri="{FF2B5EF4-FFF2-40B4-BE49-F238E27FC236}">
                  <a16:creationId xmlns:a16="http://schemas.microsoft.com/office/drawing/2014/main" id="{ECB55140-9710-4A5C-9B83-7F00F75B232E}"/>
                </a:ext>
              </a:extLst>
            </p:cNvPr>
            <p:cNvSpPr>
              <a:spLocks noEditPoints="1"/>
            </p:cNvSpPr>
            <p:nvPr/>
          </p:nvSpPr>
          <p:spPr bwMode="auto">
            <a:xfrm>
              <a:off x="8941041" y="3573299"/>
              <a:ext cx="661778" cy="733854"/>
            </a:xfrm>
            <a:custGeom>
              <a:avLst/>
              <a:gdLst>
                <a:gd name="T0" fmla="*/ 65 w 174"/>
                <a:gd name="T1" fmla="*/ 13 h 192"/>
                <a:gd name="T2" fmla="*/ 13 w 174"/>
                <a:gd name="T3" fmla="*/ 111 h 192"/>
                <a:gd name="T4" fmla="*/ 51 w 174"/>
                <a:gd name="T5" fmla="*/ 158 h 192"/>
                <a:gd name="T6" fmla="*/ 67 w 174"/>
                <a:gd name="T7" fmla="*/ 164 h 192"/>
                <a:gd name="T8" fmla="*/ 67 w 174"/>
                <a:gd name="T9" fmla="*/ 165 h 192"/>
                <a:gd name="T10" fmla="*/ 73 w 174"/>
                <a:gd name="T11" fmla="*/ 177 h 192"/>
                <a:gd name="T12" fmla="*/ 80 w 174"/>
                <a:gd name="T13" fmla="*/ 192 h 192"/>
                <a:gd name="T14" fmla="*/ 82 w 174"/>
                <a:gd name="T15" fmla="*/ 192 h 192"/>
                <a:gd name="T16" fmla="*/ 91 w 174"/>
                <a:gd name="T17" fmla="*/ 178 h 192"/>
                <a:gd name="T18" fmla="*/ 99 w 174"/>
                <a:gd name="T19" fmla="*/ 167 h 192"/>
                <a:gd name="T20" fmla="*/ 99 w 174"/>
                <a:gd name="T21" fmla="*/ 166 h 192"/>
                <a:gd name="T22" fmla="*/ 111 w 174"/>
                <a:gd name="T23" fmla="*/ 164 h 192"/>
                <a:gd name="T24" fmla="*/ 133 w 174"/>
                <a:gd name="T25" fmla="*/ 153 h 192"/>
                <a:gd name="T26" fmla="*/ 164 w 174"/>
                <a:gd name="T27" fmla="*/ 65 h 192"/>
                <a:gd name="T28" fmla="*/ 65 w 174"/>
                <a:gd name="T29" fmla="*/ 13 h 192"/>
                <a:gd name="T30" fmla="*/ 157 w 174"/>
                <a:gd name="T31" fmla="*/ 67 h 192"/>
                <a:gd name="T32" fmla="*/ 109 w 174"/>
                <a:gd name="T33" fmla="*/ 157 h 192"/>
                <a:gd name="T34" fmla="*/ 55 w 174"/>
                <a:gd name="T35" fmla="*/ 152 h 192"/>
                <a:gd name="T36" fmla="*/ 19 w 174"/>
                <a:gd name="T37" fmla="*/ 109 h 192"/>
                <a:gd name="T38" fmla="*/ 47 w 174"/>
                <a:gd name="T39" fmla="*/ 29 h 192"/>
                <a:gd name="T40" fmla="*/ 67 w 174"/>
                <a:gd name="T41" fmla="*/ 19 h 192"/>
                <a:gd name="T42" fmla="*/ 157 w 174"/>
                <a:gd name="T43"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92">
                  <a:moveTo>
                    <a:pt x="65" y="13"/>
                  </a:moveTo>
                  <a:cubicBezTo>
                    <a:pt x="24" y="26"/>
                    <a:pt x="0" y="70"/>
                    <a:pt x="13" y="111"/>
                  </a:cubicBezTo>
                  <a:cubicBezTo>
                    <a:pt x="19" y="132"/>
                    <a:pt x="33" y="148"/>
                    <a:pt x="51" y="158"/>
                  </a:cubicBezTo>
                  <a:cubicBezTo>
                    <a:pt x="56" y="161"/>
                    <a:pt x="62" y="163"/>
                    <a:pt x="67" y="164"/>
                  </a:cubicBezTo>
                  <a:cubicBezTo>
                    <a:pt x="67" y="164"/>
                    <a:pt x="67" y="164"/>
                    <a:pt x="67" y="165"/>
                  </a:cubicBezTo>
                  <a:cubicBezTo>
                    <a:pt x="73" y="177"/>
                    <a:pt x="73" y="177"/>
                    <a:pt x="73" y="177"/>
                  </a:cubicBezTo>
                  <a:cubicBezTo>
                    <a:pt x="80" y="192"/>
                    <a:pt x="80" y="192"/>
                    <a:pt x="80" y="192"/>
                  </a:cubicBezTo>
                  <a:cubicBezTo>
                    <a:pt x="81" y="192"/>
                    <a:pt x="81" y="192"/>
                    <a:pt x="82" y="192"/>
                  </a:cubicBezTo>
                  <a:cubicBezTo>
                    <a:pt x="91" y="178"/>
                    <a:pt x="91" y="178"/>
                    <a:pt x="91" y="178"/>
                  </a:cubicBezTo>
                  <a:cubicBezTo>
                    <a:pt x="99" y="167"/>
                    <a:pt x="99" y="167"/>
                    <a:pt x="99" y="167"/>
                  </a:cubicBezTo>
                  <a:cubicBezTo>
                    <a:pt x="99" y="167"/>
                    <a:pt x="99" y="167"/>
                    <a:pt x="99" y="166"/>
                  </a:cubicBezTo>
                  <a:cubicBezTo>
                    <a:pt x="103" y="166"/>
                    <a:pt x="107" y="165"/>
                    <a:pt x="111" y="164"/>
                  </a:cubicBezTo>
                  <a:cubicBezTo>
                    <a:pt x="119" y="161"/>
                    <a:pt x="127" y="158"/>
                    <a:pt x="133" y="153"/>
                  </a:cubicBezTo>
                  <a:cubicBezTo>
                    <a:pt x="161" y="134"/>
                    <a:pt x="174" y="99"/>
                    <a:pt x="164" y="65"/>
                  </a:cubicBezTo>
                  <a:cubicBezTo>
                    <a:pt x="151" y="24"/>
                    <a:pt x="107" y="0"/>
                    <a:pt x="65" y="13"/>
                  </a:cubicBezTo>
                  <a:close/>
                  <a:moveTo>
                    <a:pt x="157" y="67"/>
                  </a:moveTo>
                  <a:cubicBezTo>
                    <a:pt x="169" y="105"/>
                    <a:pt x="148" y="146"/>
                    <a:pt x="109" y="157"/>
                  </a:cubicBezTo>
                  <a:cubicBezTo>
                    <a:pt x="91" y="163"/>
                    <a:pt x="72" y="161"/>
                    <a:pt x="55" y="152"/>
                  </a:cubicBezTo>
                  <a:cubicBezTo>
                    <a:pt x="37" y="143"/>
                    <a:pt x="25" y="128"/>
                    <a:pt x="19" y="109"/>
                  </a:cubicBezTo>
                  <a:cubicBezTo>
                    <a:pt x="10" y="79"/>
                    <a:pt x="22" y="46"/>
                    <a:pt x="47" y="29"/>
                  </a:cubicBezTo>
                  <a:cubicBezTo>
                    <a:pt x="53" y="25"/>
                    <a:pt x="60" y="22"/>
                    <a:pt x="67" y="19"/>
                  </a:cubicBezTo>
                  <a:cubicBezTo>
                    <a:pt x="105" y="8"/>
                    <a:pt x="146" y="29"/>
                    <a:pt x="157" y="6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19" name="Freeform 28">
              <a:extLst>
                <a:ext uri="{FF2B5EF4-FFF2-40B4-BE49-F238E27FC236}">
                  <a16:creationId xmlns:a16="http://schemas.microsoft.com/office/drawing/2014/main" id="{799ED522-0F4D-43F1-A835-8FEE7BEDD466}"/>
                </a:ext>
              </a:extLst>
            </p:cNvPr>
            <p:cNvSpPr>
              <a:spLocks noEditPoints="1"/>
            </p:cNvSpPr>
            <p:nvPr/>
          </p:nvSpPr>
          <p:spPr bwMode="auto">
            <a:xfrm>
              <a:off x="9065534" y="3763315"/>
              <a:ext cx="402964" cy="268643"/>
            </a:xfrm>
            <a:custGeom>
              <a:avLst/>
              <a:gdLst>
                <a:gd name="T0" fmla="*/ 103 w 105"/>
                <a:gd name="T1" fmla="*/ 0 h 70"/>
                <a:gd name="T2" fmla="*/ 21 w 105"/>
                <a:gd name="T3" fmla="*/ 0 h 70"/>
                <a:gd name="T4" fmla="*/ 19 w 105"/>
                <a:gd name="T5" fmla="*/ 2 h 70"/>
                <a:gd name="T6" fmla="*/ 0 w 105"/>
                <a:gd name="T7" fmla="*/ 68 h 70"/>
                <a:gd name="T8" fmla="*/ 0 w 105"/>
                <a:gd name="T9" fmla="*/ 69 h 70"/>
                <a:gd name="T10" fmla="*/ 2 w 105"/>
                <a:gd name="T11" fmla="*/ 70 h 70"/>
                <a:gd name="T12" fmla="*/ 83 w 105"/>
                <a:gd name="T13" fmla="*/ 70 h 70"/>
                <a:gd name="T14" fmla="*/ 85 w 105"/>
                <a:gd name="T15" fmla="*/ 69 h 70"/>
                <a:gd name="T16" fmla="*/ 86 w 105"/>
                <a:gd name="T17" fmla="*/ 67 h 70"/>
                <a:gd name="T18" fmla="*/ 102 w 105"/>
                <a:gd name="T19" fmla="*/ 67 h 70"/>
                <a:gd name="T20" fmla="*/ 104 w 105"/>
                <a:gd name="T21" fmla="*/ 65 h 70"/>
                <a:gd name="T22" fmla="*/ 102 w 105"/>
                <a:gd name="T23" fmla="*/ 62 h 70"/>
                <a:gd name="T24" fmla="*/ 98 w 105"/>
                <a:gd name="T25" fmla="*/ 62 h 70"/>
                <a:gd name="T26" fmla="*/ 98 w 105"/>
                <a:gd name="T27" fmla="*/ 26 h 70"/>
                <a:gd name="T28" fmla="*/ 98 w 105"/>
                <a:gd name="T29" fmla="*/ 26 h 70"/>
                <a:gd name="T30" fmla="*/ 105 w 105"/>
                <a:gd name="T31" fmla="*/ 3 h 70"/>
                <a:gd name="T32" fmla="*/ 104 w 105"/>
                <a:gd name="T33" fmla="*/ 1 h 70"/>
                <a:gd name="T34" fmla="*/ 103 w 105"/>
                <a:gd name="T35" fmla="*/ 0 h 70"/>
                <a:gd name="T36" fmla="*/ 94 w 105"/>
                <a:gd name="T37" fmla="*/ 62 h 70"/>
                <a:gd name="T38" fmla="*/ 87 w 105"/>
                <a:gd name="T39" fmla="*/ 62 h 70"/>
                <a:gd name="T40" fmla="*/ 94 w 105"/>
                <a:gd name="T41" fmla="*/ 40 h 70"/>
                <a:gd name="T42" fmla="*/ 94 w 105"/>
                <a:gd name="T43" fmla="*/ 62 h 70"/>
                <a:gd name="T44" fmla="*/ 82 w 105"/>
                <a:gd name="T45" fmla="*/ 66 h 70"/>
                <a:gd name="T46" fmla="*/ 5 w 105"/>
                <a:gd name="T47" fmla="*/ 66 h 70"/>
                <a:gd name="T48" fmla="*/ 23 w 105"/>
                <a:gd name="T49" fmla="*/ 4 h 70"/>
                <a:gd name="T50" fmla="*/ 100 w 105"/>
                <a:gd name="T51" fmla="*/ 4 h 70"/>
                <a:gd name="T52" fmla="*/ 82 w 105"/>
                <a:gd name="T5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0">
                  <a:moveTo>
                    <a:pt x="103" y="0"/>
                  </a:moveTo>
                  <a:cubicBezTo>
                    <a:pt x="21" y="0"/>
                    <a:pt x="21" y="0"/>
                    <a:pt x="21" y="0"/>
                  </a:cubicBezTo>
                  <a:cubicBezTo>
                    <a:pt x="20" y="0"/>
                    <a:pt x="19" y="1"/>
                    <a:pt x="19" y="2"/>
                  </a:cubicBezTo>
                  <a:cubicBezTo>
                    <a:pt x="0" y="68"/>
                    <a:pt x="0" y="68"/>
                    <a:pt x="0" y="68"/>
                  </a:cubicBezTo>
                  <a:cubicBezTo>
                    <a:pt x="0" y="68"/>
                    <a:pt x="0" y="69"/>
                    <a:pt x="0" y="69"/>
                  </a:cubicBezTo>
                  <a:cubicBezTo>
                    <a:pt x="1" y="70"/>
                    <a:pt x="1" y="70"/>
                    <a:pt x="2" y="70"/>
                  </a:cubicBezTo>
                  <a:cubicBezTo>
                    <a:pt x="83" y="70"/>
                    <a:pt x="83" y="70"/>
                    <a:pt x="83" y="70"/>
                  </a:cubicBezTo>
                  <a:cubicBezTo>
                    <a:pt x="84" y="70"/>
                    <a:pt x="85" y="70"/>
                    <a:pt x="85" y="69"/>
                  </a:cubicBezTo>
                  <a:cubicBezTo>
                    <a:pt x="86" y="67"/>
                    <a:pt x="86" y="67"/>
                    <a:pt x="86" y="67"/>
                  </a:cubicBezTo>
                  <a:cubicBezTo>
                    <a:pt x="102" y="67"/>
                    <a:pt x="102" y="67"/>
                    <a:pt x="102" y="67"/>
                  </a:cubicBezTo>
                  <a:cubicBezTo>
                    <a:pt x="103" y="67"/>
                    <a:pt x="104" y="66"/>
                    <a:pt x="104" y="65"/>
                  </a:cubicBezTo>
                  <a:cubicBezTo>
                    <a:pt x="104" y="63"/>
                    <a:pt x="103" y="62"/>
                    <a:pt x="102" y="62"/>
                  </a:cubicBezTo>
                  <a:cubicBezTo>
                    <a:pt x="98" y="62"/>
                    <a:pt x="98" y="62"/>
                    <a:pt x="98" y="62"/>
                  </a:cubicBezTo>
                  <a:cubicBezTo>
                    <a:pt x="98" y="26"/>
                    <a:pt x="98" y="26"/>
                    <a:pt x="98" y="26"/>
                  </a:cubicBezTo>
                  <a:cubicBezTo>
                    <a:pt x="98" y="26"/>
                    <a:pt x="98" y="26"/>
                    <a:pt x="98" y="26"/>
                  </a:cubicBezTo>
                  <a:cubicBezTo>
                    <a:pt x="105" y="3"/>
                    <a:pt x="105" y="3"/>
                    <a:pt x="105" y="3"/>
                  </a:cubicBezTo>
                  <a:cubicBezTo>
                    <a:pt x="105" y="2"/>
                    <a:pt x="105" y="2"/>
                    <a:pt x="104" y="1"/>
                  </a:cubicBezTo>
                  <a:cubicBezTo>
                    <a:pt x="104" y="0"/>
                    <a:pt x="103" y="0"/>
                    <a:pt x="103" y="0"/>
                  </a:cubicBezTo>
                  <a:close/>
                  <a:moveTo>
                    <a:pt x="94" y="62"/>
                  </a:moveTo>
                  <a:cubicBezTo>
                    <a:pt x="87" y="62"/>
                    <a:pt x="87" y="62"/>
                    <a:pt x="87" y="62"/>
                  </a:cubicBezTo>
                  <a:cubicBezTo>
                    <a:pt x="94" y="40"/>
                    <a:pt x="94" y="40"/>
                    <a:pt x="94" y="40"/>
                  </a:cubicBezTo>
                  <a:lnTo>
                    <a:pt x="94" y="62"/>
                  </a:lnTo>
                  <a:close/>
                  <a:moveTo>
                    <a:pt x="82" y="66"/>
                  </a:moveTo>
                  <a:cubicBezTo>
                    <a:pt x="5" y="66"/>
                    <a:pt x="5" y="66"/>
                    <a:pt x="5" y="66"/>
                  </a:cubicBezTo>
                  <a:cubicBezTo>
                    <a:pt x="23" y="4"/>
                    <a:pt x="23" y="4"/>
                    <a:pt x="23" y="4"/>
                  </a:cubicBezTo>
                  <a:cubicBezTo>
                    <a:pt x="100" y="4"/>
                    <a:pt x="100" y="4"/>
                    <a:pt x="100" y="4"/>
                  </a:cubicBezTo>
                  <a:lnTo>
                    <a:pt x="82" y="6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0" name="Freeform 29">
              <a:extLst>
                <a:ext uri="{FF2B5EF4-FFF2-40B4-BE49-F238E27FC236}">
                  <a16:creationId xmlns:a16="http://schemas.microsoft.com/office/drawing/2014/main" id="{8D875677-3143-4DBB-89C4-5B762BDD571C}"/>
                </a:ext>
              </a:extLst>
            </p:cNvPr>
            <p:cNvSpPr>
              <a:spLocks/>
            </p:cNvSpPr>
            <p:nvPr/>
          </p:nvSpPr>
          <p:spPr bwMode="auto">
            <a:xfrm>
              <a:off x="9271930" y="3802629"/>
              <a:ext cx="58970" cy="78627"/>
            </a:xfrm>
            <a:custGeom>
              <a:avLst/>
              <a:gdLst>
                <a:gd name="T0" fmla="*/ 11 w 18"/>
                <a:gd name="T1" fmla="*/ 24 h 24"/>
                <a:gd name="T2" fmla="*/ 18 w 18"/>
                <a:gd name="T3" fmla="*/ 0 h 24"/>
                <a:gd name="T4" fmla="*/ 8 w 18"/>
                <a:gd name="T5" fmla="*/ 0 h 24"/>
                <a:gd name="T6" fmla="*/ 0 w 18"/>
                <a:gd name="T7" fmla="*/ 24 h 24"/>
                <a:gd name="T8" fmla="*/ 11 w 18"/>
                <a:gd name="T9" fmla="*/ 24 h 24"/>
              </a:gdLst>
              <a:ahLst/>
              <a:cxnLst>
                <a:cxn ang="0">
                  <a:pos x="T0" y="T1"/>
                </a:cxn>
                <a:cxn ang="0">
                  <a:pos x="T2" y="T3"/>
                </a:cxn>
                <a:cxn ang="0">
                  <a:pos x="T4" y="T5"/>
                </a:cxn>
                <a:cxn ang="0">
                  <a:pos x="T6" y="T7"/>
                </a:cxn>
                <a:cxn ang="0">
                  <a:pos x="T8" y="T9"/>
                </a:cxn>
              </a:cxnLst>
              <a:rect l="0" t="0" r="r" b="b"/>
              <a:pathLst>
                <a:path w="18" h="24">
                  <a:moveTo>
                    <a:pt x="11" y="24"/>
                  </a:moveTo>
                  <a:lnTo>
                    <a:pt x="18" y="0"/>
                  </a:lnTo>
                  <a:lnTo>
                    <a:pt x="8" y="0"/>
                  </a:lnTo>
                  <a:lnTo>
                    <a:pt x="0" y="24"/>
                  </a:lnTo>
                  <a:lnTo>
                    <a:pt x="1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1" name="Freeform 30">
              <a:extLst>
                <a:ext uri="{FF2B5EF4-FFF2-40B4-BE49-F238E27FC236}">
                  <a16:creationId xmlns:a16="http://schemas.microsoft.com/office/drawing/2014/main" id="{668FC281-4AC0-4431-B88D-777479AFC518}"/>
                </a:ext>
              </a:extLst>
            </p:cNvPr>
            <p:cNvSpPr>
              <a:spLocks/>
            </p:cNvSpPr>
            <p:nvPr/>
          </p:nvSpPr>
          <p:spPr bwMode="auto">
            <a:xfrm>
              <a:off x="9278482" y="3904189"/>
              <a:ext cx="62246" cy="88456"/>
            </a:xfrm>
            <a:custGeom>
              <a:avLst/>
              <a:gdLst>
                <a:gd name="T0" fmla="*/ 10 w 19"/>
                <a:gd name="T1" fmla="*/ 0 h 27"/>
                <a:gd name="T2" fmla="*/ 0 w 19"/>
                <a:gd name="T3" fmla="*/ 27 h 27"/>
                <a:gd name="T4" fmla="*/ 11 w 19"/>
                <a:gd name="T5" fmla="*/ 27 h 27"/>
                <a:gd name="T6" fmla="*/ 19 w 19"/>
                <a:gd name="T7" fmla="*/ 0 h 27"/>
                <a:gd name="T8" fmla="*/ 10 w 19"/>
                <a:gd name="T9" fmla="*/ 0 h 27"/>
              </a:gdLst>
              <a:ahLst/>
              <a:cxnLst>
                <a:cxn ang="0">
                  <a:pos x="T0" y="T1"/>
                </a:cxn>
                <a:cxn ang="0">
                  <a:pos x="T2" y="T3"/>
                </a:cxn>
                <a:cxn ang="0">
                  <a:pos x="T4" y="T5"/>
                </a:cxn>
                <a:cxn ang="0">
                  <a:pos x="T6" y="T7"/>
                </a:cxn>
                <a:cxn ang="0">
                  <a:pos x="T8" y="T9"/>
                </a:cxn>
              </a:cxnLst>
              <a:rect l="0" t="0" r="r" b="b"/>
              <a:pathLst>
                <a:path w="19" h="27">
                  <a:moveTo>
                    <a:pt x="10" y="0"/>
                  </a:moveTo>
                  <a:lnTo>
                    <a:pt x="0" y="27"/>
                  </a:lnTo>
                  <a:lnTo>
                    <a:pt x="11" y="27"/>
                  </a:lnTo>
                  <a:lnTo>
                    <a:pt x="19" y="0"/>
                  </a:lnTo>
                  <a:lnTo>
                    <a:pt x="1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2" name="Freeform 31">
              <a:extLst>
                <a:ext uri="{FF2B5EF4-FFF2-40B4-BE49-F238E27FC236}">
                  <a16:creationId xmlns:a16="http://schemas.microsoft.com/office/drawing/2014/main" id="{A4E0084F-B7EC-43A1-9D2D-DBF381AEE26D}"/>
                </a:ext>
              </a:extLst>
            </p:cNvPr>
            <p:cNvSpPr>
              <a:spLocks/>
            </p:cNvSpPr>
            <p:nvPr/>
          </p:nvSpPr>
          <p:spPr bwMode="auto">
            <a:xfrm>
              <a:off x="9314520" y="3802629"/>
              <a:ext cx="52418" cy="78627"/>
            </a:xfrm>
            <a:custGeom>
              <a:avLst/>
              <a:gdLst>
                <a:gd name="T0" fmla="*/ 9 w 16"/>
                <a:gd name="T1" fmla="*/ 24 h 24"/>
                <a:gd name="T2" fmla="*/ 16 w 16"/>
                <a:gd name="T3" fmla="*/ 0 h 24"/>
                <a:gd name="T4" fmla="*/ 7 w 16"/>
                <a:gd name="T5" fmla="*/ 0 h 24"/>
                <a:gd name="T6" fmla="*/ 0 w 16"/>
                <a:gd name="T7" fmla="*/ 24 h 24"/>
                <a:gd name="T8" fmla="*/ 9 w 16"/>
                <a:gd name="T9" fmla="*/ 24 h 24"/>
              </a:gdLst>
              <a:ahLst/>
              <a:cxnLst>
                <a:cxn ang="0">
                  <a:pos x="T0" y="T1"/>
                </a:cxn>
                <a:cxn ang="0">
                  <a:pos x="T2" y="T3"/>
                </a:cxn>
                <a:cxn ang="0">
                  <a:pos x="T4" y="T5"/>
                </a:cxn>
                <a:cxn ang="0">
                  <a:pos x="T6" y="T7"/>
                </a:cxn>
                <a:cxn ang="0">
                  <a:pos x="T8" y="T9"/>
                </a:cxn>
              </a:cxnLst>
              <a:rect l="0" t="0" r="r" b="b"/>
              <a:pathLst>
                <a:path w="16" h="24">
                  <a:moveTo>
                    <a:pt x="9" y="24"/>
                  </a:moveTo>
                  <a:lnTo>
                    <a:pt x="16"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3" name="Freeform 32">
              <a:extLst>
                <a:ext uri="{FF2B5EF4-FFF2-40B4-BE49-F238E27FC236}">
                  <a16:creationId xmlns:a16="http://schemas.microsoft.com/office/drawing/2014/main" id="{08C2297C-9676-48B3-AE9F-52D8BCE2DECD}"/>
                </a:ext>
              </a:extLst>
            </p:cNvPr>
            <p:cNvSpPr>
              <a:spLocks/>
            </p:cNvSpPr>
            <p:nvPr/>
          </p:nvSpPr>
          <p:spPr bwMode="auto">
            <a:xfrm>
              <a:off x="9242445"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4" name="Freeform 33">
              <a:extLst>
                <a:ext uri="{FF2B5EF4-FFF2-40B4-BE49-F238E27FC236}">
                  <a16:creationId xmlns:a16="http://schemas.microsoft.com/office/drawing/2014/main" id="{745745C8-37B3-4EB3-9B9E-58122B21B738}"/>
                </a:ext>
              </a:extLst>
            </p:cNvPr>
            <p:cNvSpPr>
              <a:spLocks/>
            </p:cNvSpPr>
            <p:nvPr/>
          </p:nvSpPr>
          <p:spPr bwMode="auto">
            <a:xfrm>
              <a:off x="9203131" y="3904189"/>
              <a:ext cx="58970" cy="88456"/>
            </a:xfrm>
            <a:custGeom>
              <a:avLst/>
              <a:gdLst>
                <a:gd name="T0" fmla="*/ 8 w 18"/>
                <a:gd name="T1" fmla="*/ 0 h 27"/>
                <a:gd name="T2" fmla="*/ 0 w 18"/>
                <a:gd name="T3" fmla="*/ 27 h 27"/>
                <a:gd name="T4" fmla="*/ 9 w 18"/>
                <a:gd name="T5" fmla="*/ 27 h 27"/>
                <a:gd name="T6" fmla="*/ 18 w 18"/>
                <a:gd name="T7" fmla="*/ 0 h 27"/>
                <a:gd name="T8" fmla="*/ 8 w 18"/>
                <a:gd name="T9" fmla="*/ 0 h 27"/>
              </a:gdLst>
              <a:ahLst/>
              <a:cxnLst>
                <a:cxn ang="0">
                  <a:pos x="T0" y="T1"/>
                </a:cxn>
                <a:cxn ang="0">
                  <a:pos x="T2" y="T3"/>
                </a:cxn>
                <a:cxn ang="0">
                  <a:pos x="T4" y="T5"/>
                </a:cxn>
                <a:cxn ang="0">
                  <a:pos x="T6" y="T7"/>
                </a:cxn>
                <a:cxn ang="0">
                  <a:pos x="T8" y="T9"/>
                </a:cxn>
              </a:cxnLst>
              <a:rect l="0" t="0" r="r" b="b"/>
              <a:pathLst>
                <a:path w="18" h="27">
                  <a:moveTo>
                    <a:pt x="8" y="0"/>
                  </a:moveTo>
                  <a:lnTo>
                    <a:pt x="0" y="27"/>
                  </a:lnTo>
                  <a:lnTo>
                    <a:pt x="9" y="27"/>
                  </a:lnTo>
                  <a:lnTo>
                    <a:pt x="18"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5" name="Freeform 34">
              <a:extLst>
                <a:ext uri="{FF2B5EF4-FFF2-40B4-BE49-F238E27FC236}">
                  <a16:creationId xmlns:a16="http://schemas.microsoft.com/office/drawing/2014/main" id="{860EBA6F-0778-4D66-9F27-6A557E4ADBC7}"/>
                </a:ext>
              </a:extLst>
            </p:cNvPr>
            <p:cNvSpPr>
              <a:spLocks/>
            </p:cNvSpPr>
            <p:nvPr/>
          </p:nvSpPr>
          <p:spPr bwMode="auto">
            <a:xfrm>
              <a:off x="9232616" y="3802629"/>
              <a:ext cx="55694" cy="78627"/>
            </a:xfrm>
            <a:custGeom>
              <a:avLst/>
              <a:gdLst>
                <a:gd name="T0" fmla="*/ 10 w 17"/>
                <a:gd name="T1" fmla="*/ 24 h 24"/>
                <a:gd name="T2" fmla="*/ 17 w 17"/>
                <a:gd name="T3" fmla="*/ 0 h 24"/>
                <a:gd name="T4" fmla="*/ 7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7"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6" name="Freeform 35">
              <a:extLst>
                <a:ext uri="{FF2B5EF4-FFF2-40B4-BE49-F238E27FC236}">
                  <a16:creationId xmlns:a16="http://schemas.microsoft.com/office/drawing/2014/main" id="{A55BD3A4-B28A-4004-BB84-EEFF9A0757EB}"/>
                </a:ext>
              </a:extLst>
            </p:cNvPr>
            <p:cNvSpPr>
              <a:spLocks/>
            </p:cNvSpPr>
            <p:nvPr/>
          </p:nvSpPr>
          <p:spPr bwMode="auto">
            <a:xfrm>
              <a:off x="9193303" y="3802629"/>
              <a:ext cx="55694" cy="78627"/>
            </a:xfrm>
            <a:custGeom>
              <a:avLst/>
              <a:gdLst>
                <a:gd name="T0" fmla="*/ 10 w 17"/>
                <a:gd name="T1" fmla="*/ 24 h 24"/>
                <a:gd name="T2" fmla="*/ 17 w 17"/>
                <a:gd name="T3" fmla="*/ 0 h 24"/>
                <a:gd name="T4" fmla="*/ 8 w 17"/>
                <a:gd name="T5" fmla="*/ 0 h 24"/>
                <a:gd name="T6" fmla="*/ 0 w 17"/>
                <a:gd name="T7" fmla="*/ 24 h 24"/>
                <a:gd name="T8" fmla="*/ 10 w 17"/>
                <a:gd name="T9" fmla="*/ 24 h 24"/>
              </a:gdLst>
              <a:ahLst/>
              <a:cxnLst>
                <a:cxn ang="0">
                  <a:pos x="T0" y="T1"/>
                </a:cxn>
                <a:cxn ang="0">
                  <a:pos x="T2" y="T3"/>
                </a:cxn>
                <a:cxn ang="0">
                  <a:pos x="T4" y="T5"/>
                </a:cxn>
                <a:cxn ang="0">
                  <a:pos x="T6" y="T7"/>
                </a:cxn>
                <a:cxn ang="0">
                  <a:pos x="T8" y="T9"/>
                </a:cxn>
              </a:cxnLst>
              <a:rect l="0" t="0" r="r" b="b"/>
              <a:pathLst>
                <a:path w="17" h="24">
                  <a:moveTo>
                    <a:pt x="10" y="24"/>
                  </a:moveTo>
                  <a:lnTo>
                    <a:pt x="17" y="0"/>
                  </a:lnTo>
                  <a:lnTo>
                    <a:pt x="8" y="0"/>
                  </a:lnTo>
                  <a:lnTo>
                    <a:pt x="0" y="24"/>
                  </a:lnTo>
                  <a:lnTo>
                    <a:pt x="1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7" name="Freeform 36">
              <a:extLst>
                <a:ext uri="{FF2B5EF4-FFF2-40B4-BE49-F238E27FC236}">
                  <a16:creationId xmlns:a16="http://schemas.microsoft.com/office/drawing/2014/main" id="{7B54E1E1-5E89-41C6-A2B5-7FAC8252A3F5}"/>
                </a:ext>
              </a:extLst>
            </p:cNvPr>
            <p:cNvSpPr>
              <a:spLocks/>
            </p:cNvSpPr>
            <p:nvPr/>
          </p:nvSpPr>
          <p:spPr bwMode="auto">
            <a:xfrm>
              <a:off x="9160542" y="3904189"/>
              <a:ext cx="58970" cy="88456"/>
            </a:xfrm>
            <a:custGeom>
              <a:avLst/>
              <a:gdLst>
                <a:gd name="T0" fmla="*/ 9 w 18"/>
                <a:gd name="T1" fmla="*/ 0 h 27"/>
                <a:gd name="T2" fmla="*/ 0 w 18"/>
                <a:gd name="T3" fmla="*/ 27 h 27"/>
                <a:gd name="T4" fmla="*/ 10 w 18"/>
                <a:gd name="T5" fmla="*/ 27 h 27"/>
                <a:gd name="T6" fmla="*/ 18 w 18"/>
                <a:gd name="T7" fmla="*/ 0 h 27"/>
                <a:gd name="T8" fmla="*/ 9 w 18"/>
                <a:gd name="T9" fmla="*/ 0 h 27"/>
              </a:gdLst>
              <a:ahLst/>
              <a:cxnLst>
                <a:cxn ang="0">
                  <a:pos x="T0" y="T1"/>
                </a:cxn>
                <a:cxn ang="0">
                  <a:pos x="T2" y="T3"/>
                </a:cxn>
                <a:cxn ang="0">
                  <a:pos x="T4" y="T5"/>
                </a:cxn>
                <a:cxn ang="0">
                  <a:pos x="T6" y="T7"/>
                </a:cxn>
                <a:cxn ang="0">
                  <a:pos x="T8" y="T9"/>
                </a:cxn>
              </a:cxnLst>
              <a:rect l="0" t="0" r="r" b="b"/>
              <a:pathLst>
                <a:path w="18" h="27">
                  <a:moveTo>
                    <a:pt x="9" y="0"/>
                  </a:moveTo>
                  <a:lnTo>
                    <a:pt x="0" y="27"/>
                  </a:lnTo>
                  <a:lnTo>
                    <a:pt x="10" y="27"/>
                  </a:lnTo>
                  <a:lnTo>
                    <a:pt x="18" y="0"/>
                  </a:lnTo>
                  <a:lnTo>
                    <a:pt x="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8" name="Freeform 37">
              <a:extLst>
                <a:ext uri="{FF2B5EF4-FFF2-40B4-BE49-F238E27FC236}">
                  <a16:creationId xmlns:a16="http://schemas.microsoft.com/office/drawing/2014/main" id="{E53CC356-39B4-44D2-9263-58F63E3ACBDB}"/>
                </a:ext>
              </a:extLst>
            </p:cNvPr>
            <p:cNvSpPr>
              <a:spLocks/>
            </p:cNvSpPr>
            <p:nvPr/>
          </p:nvSpPr>
          <p:spPr bwMode="auto">
            <a:xfrm>
              <a:off x="9124504" y="3904189"/>
              <a:ext cx="55694" cy="88456"/>
            </a:xfrm>
            <a:custGeom>
              <a:avLst/>
              <a:gdLst>
                <a:gd name="T0" fmla="*/ 8 w 17"/>
                <a:gd name="T1" fmla="*/ 0 h 27"/>
                <a:gd name="T2" fmla="*/ 0 w 17"/>
                <a:gd name="T3" fmla="*/ 27 h 27"/>
                <a:gd name="T4" fmla="*/ 9 w 17"/>
                <a:gd name="T5" fmla="*/ 27 h 27"/>
                <a:gd name="T6" fmla="*/ 17 w 17"/>
                <a:gd name="T7" fmla="*/ 0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lnTo>
                    <a:pt x="0" y="27"/>
                  </a:lnTo>
                  <a:lnTo>
                    <a:pt x="9" y="27"/>
                  </a:lnTo>
                  <a:lnTo>
                    <a:pt x="17" y="0"/>
                  </a:lnTo>
                  <a:lnTo>
                    <a:pt x="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29" name="Freeform 38">
              <a:extLst>
                <a:ext uri="{FF2B5EF4-FFF2-40B4-BE49-F238E27FC236}">
                  <a16:creationId xmlns:a16="http://schemas.microsoft.com/office/drawing/2014/main" id="{54059C26-8E10-4E51-9A22-9A29AEF2BF8D}"/>
                </a:ext>
              </a:extLst>
            </p:cNvPr>
            <p:cNvSpPr>
              <a:spLocks/>
            </p:cNvSpPr>
            <p:nvPr/>
          </p:nvSpPr>
          <p:spPr bwMode="auto">
            <a:xfrm>
              <a:off x="9153989" y="3802629"/>
              <a:ext cx="52418" cy="78627"/>
            </a:xfrm>
            <a:custGeom>
              <a:avLst/>
              <a:gdLst>
                <a:gd name="T0" fmla="*/ 16 w 16"/>
                <a:gd name="T1" fmla="*/ 0 h 24"/>
                <a:gd name="T2" fmla="*/ 7 w 16"/>
                <a:gd name="T3" fmla="*/ 0 h 24"/>
                <a:gd name="T4" fmla="*/ 0 w 16"/>
                <a:gd name="T5" fmla="*/ 24 h 24"/>
                <a:gd name="T6" fmla="*/ 9 w 16"/>
                <a:gd name="T7" fmla="*/ 24 h 24"/>
                <a:gd name="T8" fmla="*/ 16 w 16"/>
                <a:gd name="T9" fmla="*/ 0 h 24"/>
              </a:gdLst>
              <a:ahLst/>
              <a:cxnLst>
                <a:cxn ang="0">
                  <a:pos x="T0" y="T1"/>
                </a:cxn>
                <a:cxn ang="0">
                  <a:pos x="T2" y="T3"/>
                </a:cxn>
                <a:cxn ang="0">
                  <a:pos x="T4" y="T5"/>
                </a:cxn>
                <a:cxn ang="0">
                  <a:pos x="T6" y="T7"/>
                </a:cxn>
                <a:cxn ang="0">
                  <a:pos x="T8" y="T9"/>
                </a:cxn>
              </a:cxnLst>
              <a:rect l="0" t="0" r="r" b="b"/>
              <a:pathLst>
                <a:path w="16" h="24">
                  <a:moveTo>
                    <a:pt x="16" y="0"/>
                  </a:moveTo>
                  <a:lnTo>
                    <a:pt x="7" y="0"/>
                  </a:lnTo>
                  <a:lnTo>
                    <a:pt x="0" y="24"/>
                  </a:lnTo>
                  <a:lnTo>
                    <a:pt x="9" y="24"/>
                  </a:lnTo>
                  <a:lnTo>
                    <a:pt x="16"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30" name="Freeform 39">
              <a:extLst>
                <a:ext uri="{FF2B5EF4-FFF2-40B4-BE49-F238E27FC236}">
                  <a16:creationId xmlns:a16="http://schemas.microsoft.com/office/drawing/2014/main" id="{4623B81D-F97F-4DD3-8F03-FE216DB66404}"/>
                </a:ext>
              </a:extLst>
            </p:cNvPr>
            <p:cNvSpPr>
              <a:spLocks/>
            </p:cNvSpPr>
            <p:nvPr/>
          </p:nvSpPr>
          <p:spPr bwMode="auto">
            <a:xfrm>
              <a:off x="9353833" y="3802629"/>
              <a:ext cx="55694" cy="78627"/>
            </a:xfrm>
            <a:custGeom>
              <a:avLst/>
              <a:gdLst>
                <a:gd name="T0" fmla="*/ 9 w 17"/>
                <a:gd name="T1" fmla="*/ 24 h 24"/>
                <a:gd name="T2" fmla="*/ 17 w 17"/>
                <a:gd name="T3" fmla="*/ 0 h 24"/>
                <a:gd name="T4" fmla="*/ 7 w 17"/>
                <a:gd name="T5" fmla="*/ 0 h 24"/>
                <a:gd name="T6" fmla="*/ 0 w 17"/>
                <a:gd name="T7" fmla="*/ 24 h 24"/>
                <a:gd name="T8" fmla="*/ 9 w 17"/>
                <a:gd name="T9" fmla="*/ 24 h 24"/>
              </a:gdLst>
              <a:ahLst/>
              <a:cxnLst>
                <a:cxn ang="0">
                  <a:pos x="T0" y="T1"/>
                </a:cxn>
                <a:cxn ang="0">
                  <a:pos x="T2" y="T3"/>
                </a:cxn>
                <a:cxn ang="0">
                  <a:pos x="T4" y="T5"/>
                </a:cxn>
                <a:cxn ang="0">
                  <a:pos x="T6" y="T7"/>
                </a:cxn>
                <a:cxn ang="0">
                  <a:pos x="T8" y="T9"/>
                </a:cxn>
              </a:cxnLst>
              <a:rect l="0" t="0" r="r" b="b"/>
              <a:pathLst>
                <a:path w="17" h="24">
                  <a:moveTo>
                    <a:pt x="9" y="24"/>
                  </a:moveTo>
                  <a:lnTo>
                    <a:pt x="17" y="0"/>
                  </a:lnTo>
                  <a:lnTo>
                    <a:pt x="7" y="0"/>
                  </a:lnTo>
                  <a:lnTo>
                    <a:pt x="0" y="24"/>
                  </a:lnTo>
                  <a:lnTo>
                    <a:pt x="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731" name="Freeform 40">
              <a:extLst>
                <a:ext uri="{FF2B5EF4-FFF2-40B4-BE49-F238E27FC236}">
                  <a16:creationId xmlns:a16="http://schemas.microsoft.com/office/drawing/2014/main" id="{80748502-A454-49BC-A309-60A1575AC8D7}"/>
                </a:ext>
              </a:extLst>
            </p:cNvPr>
            <p:cNvSpPr>
              <a:spLocks/>
            </p:cNvSpPr>
            <p:nvPr/>
          </p:nvSpPr>
          <p:spPr bwMode="auto">
            <a:xfrm>
              <a:off x="9321072" y="3904189"/>
              <a:ext cx="58970" cy="88456"/>
            </a:xfrm>
            <a:custGeom>
              <a:avLst/>
              <a:gdLst>
                <a:gd name="T0" fmla="*/ 0 w 18"/>
                <a:gd name="T1" fmla="*/ 27 h 27"/>
                <a:gd name="T2" fmla="*/ 10 w 18"/>
                <a:gd name="T3" fmla="*/ 27 h 27"/>
                <a:gd name="T4" fmla="*/ 18 w 18"/>
                <a:gd name="T5" fmla="*/ 0 h 27"/>
                <a:gd name="T6" fmla="*/ 8 w 18"/>
                <a:gd name="T7" fmla="*/ 0 h 27"/>
                <a:gd name="T8" fmla="*/ 0 w 18"/>
                <a:gd name="T9" fmla="*/ 27 h 27"/>
              </a:gdLst>
              <a:ahLst/>
              <a:cxnLst>
                <a:cxn ang="0">
                  <a:pos x="T0" y="T1"/>
                </a:cxn>
                <a:cxn ang="0">
                  <a:pos x="T2" y="T3"/>
                </a:cxn>
                <a:cxn ang="0">
                  <a:pos x="T4" y="T5"/>
                </a:cxn>
                <a:cxn ang="0">
                  <a:pos x="T6" y="T7"/>
                </a:cxn>
                <a:cxn ang="0">
                  <a:pos x="T8" y="T9"/>
                </a:cxn>
              </a:cxnLst>
              <a:rect l="0" t="0" r="r" b="b"/>
              <a:pathLst>
                <a:path w="18" h="27">
                  <a:moveTo>
                    <a:pt x="0" y="27"/>
                  </a:moveTo>
                  <a:lnTo>
                    <a:pt x="10" y="27"/>
                  </a:lnTo>
                  <a:lnTo>
                    <a:pt x="18" y="0"/>
                  </a:lnTo>
                  <a:lnTo>
                    <a:pt x="8" y="0"/>
                  </a:lnTo>
                  <a:lnTo>
                    <a:pt x="0"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550" name="Freeform 30">
            <a:extLst>
              <a:ext uri="{FF2B5EF4-FFF2-40B4-BE49-F238E27FC236}">
                <a16:creationId xmlns:a16="http://schemas.microsoft.com/office/drawing/2014/main" id="{D32DD845-AF70-4AE7-81A9-197F43426BD2}"/>
              </a:ext>
            </a:extLst>
          </p:cNvPr>
          <p:cNvSpPr>
            <a:spLocks noEditPoints="1"/>
          </p:cNvSpPr>
          <p:nvPr/>
        </p:nvSpPr>
        <p:spPr bwMode="auto">
          <a:xfrm flipH="1">
            <a:off x="4221815" y="3733418"/>
            <a:ext cx="288856" cy="295574"/>
          </a:xfrm>
          <a:custGeom>
            <a:avLst/>
            <a:gdLst>
              <a:gd name="T0" fmla="*/ 72 w 74"/>
              <a:gd name="T1" fmla="*/ 4 h 76"/>
              <a:gd name="T2" fmla="*/ 71 w 74"/>
              <a:gd name="T3" fmla="*/ 4 h 76"/>
              <a:gd name="T4" fmla="*/ 71 w 74"/>
              <a:gd name="T5" fmla="*/ 2 h 76"/>
              <a:gd name="T6" fmla="*/ 69 w 74"/>
              <a:gd name="T7" fmla="*/ 0 h 76"/>
              <a:gd name="T8" fmla="*/ 67 w 74"/>
              <a:gd name="T9" fmla="*/ 2 h 76"/>
              <a:gd name="T10" fmla="*/ 67 w 74"/>
              <a:gd name="T11" fmla="*/ 4 h 76"/>
              <a:gd name="T12" fmla="*/ 65 w 74"/>
              <a:gd name="T13" fmla="*/ 4 h 76"/>
              <a:gd name="T14" fmla="*/ 65 w 74"/>
              <a:gd name="T15" fmla="*/ 2 h 76"/>
              <a:gd name="T16" fmla="*/ 63 w 74"/>
              <a:gd name="T17" fmla="*/ 0 h 76"/>
              <a:gd name="T18" fmla="*/ 61 w 74"/>
              <a:gd name="T19" fmla="*/ 2 h 76"/>
              <a:gd name="T20" fmla="*/ 61 w 74"/>
              <a:gd name="T21" fmla="*/ 4 h 76"/>
              <a:gd name="T22" fmla="*/ 61 w 74"/>
              <a:gd name="T23" fmla="*/ 4 h 76"/>
              <a:gd name="T24" fmla="*/ 59 w 74"/>
              <a:gd name="T25" fmla="*/ 6 h 76"/>
              <a:gd name="T26" fmla="*/ 59 w 74"/>
              <a:gd name="T27" fmla="*/ 12 h 76"/>
              <a:gd name="T28" fmla="*/ 64 w 74"/>
              <a:gd name="T29" fmla="*/ 19 h 76"/>
              <a:gd name="T30" fmla="*/ 64 w 74"/>
              <a:gd name="T31" fmla="*/ 36 h 76"/>
              <a:gd name="T32" fmla="*/ 51 w 74"/>
              <a:gd name="T33" fmla="*/ 46 h 76"/>
              <a:gd name="T34" fmla="*/ 48 w 74"/>
              <a:gd name="T35" fmla="*/ 46 h 76"/>
              <a:gd name="T36" fmla="*/ 48 w 74"/>
              <a:gd name="T37" fmla="*/ 6 h 76"/>
              <a:gd name="T38" fmla="*/ 44 w 74"/>
              <a:gd name="T39" fmla="*/ 2 h 76"/>
              <a:gd name="T40" fmla="*/ 10 w 74"/>
              <a:gd name="T41" fmla="*/ 2 h 76"/>
              <a:gd name="T42" fmla="*/ 6 w 74"/>
              <a:gd name="T43" fmla="*/ 6 h 76"/>
              <a:gd name="T44" fmla="*/ 6 w 74"/>
              <a:gd name="T45" fmla="*/ 69 h 76"/>
              <a:gd name="T46" fmla="*/ 0 w 74"/>
              <a:gd name="T47" fmla="*/ 69 h 76"/>
              <a:gd name="T48" fmla="*/ 0 w 74"/>
              <a:gd name="T49" fmla="*/ 76 h 76"/>
              <a:gd name="T50" fmla="*/ 53 w 74"/>
              <a:gd name="T51" fmla="*/ 76 h 76"/>
              <a:gd name="T52" fmla="*/ 53 w 74"/>
              <a:gd name="T53" fmla="*/ 69 h 76"/>
              <a:gd name="T54" fmla="*/ 48 w 74"/>
              <a:gd name="T55" fmla="*/ 69 h 76"/>
              <a:gd name="T56" fmla="*/ 48 w 74"/>
              <a:gd name="T57" fmla="*/ 50 h 76"/>
              <a:gd name="T58" fmla="*/ 51 w 74"/>
              <a:gd name="T59" fmla="*/ 50 h 76"/>
              <a:gd name="T60" fmla="*/ 68 w 74"/>
              <a:gd name="T61" fmla="*/ 36 h 76"/>
              <a:gd name="T62" fmla="*/ 68 w 74"/>
              <a:gd name="T63" fmla="*/ 19 h 76"/>
              <a:gd name="T64" fmla="*/ 74 w 74"/>
              <a:gd name="T65" fmla="*/ 12 h 76"/>
              <a:gd name="T66" fmla="*/ 74 w 74"/>
              <a:gd name="T67" fmla="*/ 6 h 76"/>
              <a:gd name="T68" fmla="*/ 72 w 74"/>
              <a:gd name="T69" fmla="*/ 4 h 76"/>
              <a:gd name="T70" fmla="*/ 34 w 74"/>
              <a:gd name="T71" fmla="*/ 48 h 76"/>
              <a:gd name="T72" fmla="*/ 24 w 74"/>
              <a:gd name="T73" fmla="*/ 63 h 76"/>
              <a:gd name="T74" fmla="*/ 23 w 74"/>
              <a:gd name="T75" fmla="*/ 63 h 76"/>
              <a:gd name="T76" fmla="*/ 26 w 74"/>
              <a:gd name="T77" fmla="*/ 52 h 76"/>
              <a:gd name="T78" fmla="*/ 20 w 74"/>
              <a:gd name="T79" fmla="*/ 50 h 76"/>
              <a:gd name="T80" fmla="*/ 20 w 74"/>
              <a:gd name="T81" fmla="*/ 48 h 76"/>
              <a:gd name="T82" fmla="*/ 33 w 74"/>
              <a:gd name="T83" fmla="*/ 33 h 76"/>
              <a:gd name="T84" fmla="*/ 34 w 74"/>
              <a:gd name="T85" fmla="*/ 34 h 76"/>
              <a:gd name="T86" fmla="*/ 30 w 74"/>
              <a:gd name="T87" fmla="*/ 44 h 76"/>
              <a:gd name="T88" fmla="*/ 34 w 74"/>
              <a:gd name="T89" fmla="*/ 47 h 76"/>
              <a:gd name="T90" fmla="*/ 34 w 74"/>
              <a:gd name="T91" fmla="*/ 48 h 76"/>
              <a:gd name="T92" fmla="*/ 39 w 74"/>
              <a:gd name="T93" fmla="*/ 22 h 76"/>
              <a:gd name="T94" fmla="*/ 15 w 74"/>
              <a:gd name="T95" fmla="*/ 22 h 76"/>
              <a:gd name="T96" fmla="*/ 15 w 74"/>
              <a:gd name="T97" fmla="*/ 12 h 76"/>
              <a:gd name="T98" fmla="*/ 39 w 74"/>
              <a:gd name="T99" fmla="*/ 12 h 76"/>
              <a:gd name="T100" fmla="*/ 39 w 74"/>
              <a:gd name="T101" fmla="*/ 2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 h="76">
                <a:moveTo>
                  <a:pt x="72" y="4"/>
                </a:moveTo>
                <a:cubicBezTo>
                  <a:pt x="71" y="4"/>
                  <a:pt x="71" y="4"/>
                  <a:pt x="71" y="4"/>
                </a:cubicBezTo>
                <a:cubicBezTo>
                  <a:pt x="71" y="2"/>
                  <a:pt x="71" y="2"/>
                  <a:pt x="71" y="2"/>
                </a:cubicBezTo>
                <a:cubicBezTo>
                  <a:pt x="71" y="1"/>
                  <a:pt x="70" y="0"/>
                  <a:pt x="69" y="0"/>
                </a:cubicBezTo>
                <a:cubicBezTo>
                  <a:pt x="68" y="0"/>
                  <a:pt x="67" y="1"/>
                  <a:pt x="67" y="2"/>
                </a:cubicBezTo>
                <a:cubicBezTo>
                  <a:pt x="67" y="4"/>
                  <a:pt x="67" y="4"/>
                  <a:pt x="67" y="4"/>
                </a:cubicBezTo>
                <a:cubicBezTo>
                  <a:pt x="65" y="4"/>
                  <a:pt x="65" y="4"/>
                  <a:pt x="65" y="4"/>
                </a:cubicBezTo>
                <a:cubicBezTo>
                  <a:pt x="65" y="2"/>
                  <a:pt x="65" y="2"/>
                  <a:pt x="65" y="2"/>
                </a:cubicBezTo>
                <a:cubicBezTo>
                  <a:pt x="65" y="1"/>
                  <a:pt x="64" y="0"/>
                  <a:pt x="63" y="0"/>
                </a:cubicBezTo>
                <a:cubicBezTo>
                  <a:pt x="62" y="0"/>
                  <a:pt x="61" y="1"/>
                  <a:pt x="61" y="2"/>
                </a:cubicBezTo>
                <a:cubicBezTo>
                  <a:pt x="61" y="4"/>
                  <a:pt x="61" y="4"/>
                  <a:pt x="61" y="4"/>
                </a:cubicBezTo>
                <a:cubicBezTo>
                  <a:pt x="61" y="4"/>
                  <a:pt x="61" y="4"/>
                  <a:pt x="61" y="4"/>
                </a:cubicBezTo>
                <a:cubicBezTo>
                  <a:pt x="60" y="4"/>
                  <a:pt x="59" y="5"/>
                  <a:pt x="59" y="6"/>
                </a:cubicBezTo>
                <a:cubicBezTo>
                  <a:pt x="59" y="12"/>
                  <a:pt x="59" y="12"/>
                  <a:pt x="59" y="12"/>
                </a:cubicBezTo>
                <a:cubicBezTo>
                  <a:pt x="59" y="16"/>
                  <a:pt x="61" y="19"/>
                  <a:pt x="64" y="19"/>
                </a:cubicBezTo>
                <a:cubicBezTo>
                  <a:pt x="64" y="36"/>
                  <a:pt x="64" y="36"/>
                  <a:pt x="64" y="36"/>
                </a:cubicBezTo>
                <a:cubicBezTo>
                  <a:pt x="64" y="42"/>
                  <a:pt x="58" y="46"/>
                  <a:pt x="51" y="46"/>
                </a:cubicBezTo>
                <a:cubicBezTo>
                  <a:pt x="48" y="46"/>
                  <a:pt x="48" y="46"/>
                  <a:pt x="48" y="46"/>
                </a:cubicBezTo>
                <a:cubicBezTo>
                  <a:pt x="48" y="6"/>
                  <a:pt x="48" y="6"/>
                  <a:pt x="48" y="6"/>
                </a:cubicBezTo>
                <a:cubicBezTo>
                  <a:pt x="48" y="4"/>
                  <a:pt x="47" y="2"/>
                  <a:pt x="44" y="2"/>
                </a:cubicBezTo>
                <a:cubicBezTo>
                  <a:pt x="10" y="2"/>
                  <a:pt x="10" y="2"/>
                  <a:pt x="10" y="2"/>
                </a:cubicBezTo>
                <a:cubicBezTo>
                  <a:pt x="7" y="2"/>
                  <a:pt x="6" y="4"/>
                  <a:pt x="6" y="6"/>
                </a:cubicBezTo>
                <a:cubicBezTo>
                  <a:pt x="6" y="69"/>
                  <a:pt x="6" y="69"/>
                  <a:pt x="6" y="69"/>
                </a:cubicBezTo>
                <a:cubicBezTo>
                  <a:pt x="0" y="69"/>
                  <a:pt x="0" y="69"/>
                  <a:pt x="0" y="69"/>
                </a:cubicBezTo>
                <a:cubicBezTo>
                  <a:pt x="0" y="76"/>
                  <a:pt x="0" y="76"/>
                  <a:pt x="0" y="76"/>
                </a:cubicBezTo>
                <a:cubicBezTo>
                  <a:pt x="53" y="76"/>
                  <a:pt x="53" y="76"/>
                  <a:pt x="53" y="76"/>
                </a:cubicBezTo>
                <a:cubicBezTo>
                  <a:pt x="53" y="69"/>
                  <a:pt x="53" y="69"/>
                  <a:pt x="53" y="69"/>
                </a:cubicBezTo>
                <a:cubicBezTo>
                  <a:pt x="48" y="69"/>
                  <a:pt x="48" y="69"/>
                  <a:pt x="48" y="69"/>
                </a:cubicBezTo>
                <a:cubicBezTo>
                  <a:pt x="48" y="50"/>
                  <a:pt x="48" y="50"/>
                  <a:pt x="48" y="50"/>
                </a:cubicBezTo>
                <a:cubicBezTo>
                  <a:pt x="51" y="50"/>
                  <a:pt x="51" y="50"/>
                  <a:pt x="51" y="50"/>
                </a:cubicBezTo>
                <a:cubicBezTo>
                  <a:pt x="60" y="50"/>
                  <a:pt x="68" y="44"/>
                  <a:pt x="68" y="36"/>
                </a:cubicBezTo>
                <a:cubicBezTo>
                  <a:pt x="68" y="19"/>
                  <a:pt x="68" y="19"/>
                  <a:pt x="68" y="19"/>
                </a:cubicBezTo>
                <a:cubicBezTo>
                  <a:pt x="71" y="19"/>
                  <a:pt x="74" y="16"/>
                  <a:pt x="74" y="12"/>
                </a:cubicBezTo>
                <a:cubicBezTo>
                  <a:pt x="74" y="6"/>
                  <a:pt x="74" y="6"/>
                  <a:pt x="74" y="6"/>
                </a:cubicBezTo>
                <a:cubicBezTo>
                  <a:pt x="74" y="5"/>
                  <a:pt x="73" y="4"/>
                  <a:pt x="72" y="4"/>
                </a:cubicBezTo>
                <a:close/>
                <a:moveTo>
                  <a:pt x="34" y="48"/>
                </a:moveTo>
                <a:cubicBezTo>
                  <a:pt x="24" y="63"/>
                  <a:pt x="24" y="63"/>
                  <a:pt x="24" y="63"/>
                </a:cubicBezTo>
                <a:cubicBezTo>
                  <a:pt x="24" y="64"/>
                  <a:pt x="23" y="64"/>
                  <a:pt x="23" y="63"/>
                </a:cubicBezTo>
                <a:cubicBezTo>
                  <a:pt x="26" y="52"/>
                  <a:pt x="26" y="52"/>
                  <a:pt x="26" y="52"/>
                </a:cubicBezTo>
                <a:cubicBezTo>
                  <a:pt x="20" y="50"/>
                  <a:pt x="20" y="50"/>
                  <a:pt x="20" y="50"/>
                </a:cubicBezTo>
                <a:cubicBezTo>
                  <a:pt x="19" y="50"/>
                  <a:pt x="19" y="49"/>
                  <a:pt x="20" y="48"/>
                </a:cubicBezTo>
                <a:cubicBezTo>
                  <a:pt x="33" y="33"/>
                  <a:pt x="33" y="33"/>
                  <a:pt x="33" y="33"/>
                </a:cubicBezTo>
                <a:cubicBezTo>
                  <a:pt x="33" y="32"/>
                  <a:pt x="34" y="33"/>
                  <a:pt x="34" y="34"/>
                </a:cubicBezTo>
                <a:cubicBezTo>
                  <a:pt x="30" y="44"/>
                  <a:pt x="30" y="44"/>
                  <a:pt x="30" y="44"/>
                </a:cubicBezTo>
                <a:cubicBezTo>
                  <a:pt x="34" y="47"/>
                  <a:pt x="34" y="47"/>
                  <a:pt x="34" y="47"/>
                </a:cubicBezTo>
                <a:cubicBezTo>
                  <a:pt x="35" y="47"/>
                  <a:pt x="35" y="48"/>
                  <a:pt x="34" y="48"/>
                </a:cubicBezTo>
                <a:close/>
                <a:moveTo>
                  <a:pt x="39" y="22"/>
                </a:moveTo>
                <a:cubicBezTo>
                  <a:pt x="15" y="22"/>
                  <a:pt x="15" y="22"/>
                  <a:pt x="15" y="22"/>
                </a:cubicBezTo>
                <a:cubicBezTo>
                  <a:pt x="15" y="12"/>
                  <a:pt x="15" y="12"/>
                  <a:pt x="15" y="12"/>
                </a:cubicBezTo>
                <a:cubicBezTo>
                  <a:pt x="39" y="12"/>
                  <a:pt x="39" y="12"/>
                  <a:pt x="39" y="12"/>
                </a:cubicBezTo>
                <a:lnTo>
                  <a:pt x="39"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52" name="Freeform 30">
            <a:extLst>
              <a:ext uri="{FF2B5EF4-FFF2-40B4-BE49-F238E27FC236}">
                <a16:creationId xmlns:a16="http://schemas.microsoft.com/office/drawing/2014/main" id="{D32DD845-AF70-4AE7-81A9-197F43426BD2}"/>
              </a:ext>
            </a:extLst>
          </p:cNvPr>
          <p:cNvSpPr>
            <a:spLocks noEditPoints="1"/>
          </p:cNvSpPr>
          <p:nvPr/>
        </p:nvSpPr>
        <p:spPr bwMode="auto">
          <a:xfrm flipH="1">
            <a:off x="3131919" y="3718722"/>
            <a:ext cx="288856" cy="295574"/>
          </a:xfrm>
          <a:custGeom>
            <a:avLst/>
            <a:gdLst>
              <a:gd name="T0" fmla="*/ 72 w 74"/>
              <a:gd name="T1" fmla="*/ 4 h 76"/>
              <a:gd name="T2" fmla="*/ 71 w 74"/>
              <a:gd name="T3" fmla="*/ 4 h 76"/>
              <a:gd name="T4" fmla="*/ 71 w 74"/>
              <a:gd name="T5" fmla="*/ 2 h 76"/>
              <a:gd name="T6" fmla="*/ 69 w 74"/>
              <a:gd name="T7" fmla="*/ 0 h 76"/>
              <a:gd name="T8" fmla="*/ 67 w 74"/>
              <a:gd name="T9" fmla="*/ 2 h 76"/>
              <a:gd name="T10" fmla="*/ 67 w 74"/>
              <a:gd name="T11" fmla="*/ 4 h 76"/>
              <a:gd name="T12" fmla="*/ 65 w 74"/>
              <a:gd name="T13" fmla="*/ 4 h 76"/>
              <a:gd name="T14" fmla="*/ 65 w 74"/>
              <a:gd name="T15" fmla="*/ 2 h 76"/>
              <a:gd name="T16" fmla="*/ 63 w 74"/>
              <a:gd name="T17" fmla="*/ 0 h 76"/>
              <a:gd name="T18" fmla="*/ 61 w 74"/>
              <a:gd name="T19" fmla="*/ 2 h 76"/>
              <a:gd name="T20" fmla="*/ 61 w 74"/>
              <a:gd name="T21" fmla="*/ 4 h 76"/>
              <a:gd name="T22" fmla="*/ 61 w 74"/>
              <a:gd name="T23" fmla="*/ 4 h 76"/>
              <a:gd name="T24" fmla="*/ 59 w 74"/>
              <a:gd name="T25" fmla="*/ 6 h 76"/>
              <a:gd name="T26" fmla="*/ 59 w 74"/>
              <a:gd name="T27" fmla="*/ 12 h 76"/>
              <a:gd name="T28" fmla="*/ 64 w 74"/>
              <a:gd name="T29" fmla="*/ 19 h 76"/>
              <a:gd name="T30" fmla="*/ 64 w 74"/>
              <a:gd name="T31" fmla="*/ 36 h 76"/>
              <a:gd name="T32" fmla="*/ 51 w 74"/>
              <a:gd name="T33" fmla="*/ 46 h 76"/>
              <a:gd name="T34" fmla="*/ 48 w 74"/>
              <a:gd name="T35" fmla="*/ 46 h 76"/>
              <a:gd name="T36" fmla="*/ 48 w 74"/>
              <a:gd name="T37" fmla="*/ 6 h 76"/>
              <a:gd name="T38" fmla="*/ 44 w 74"/>
              <a:gd name="T39" fmla="*/ 2 h 76"/>
              <a:gd name="T40" fmla="*/ 10 w 74"/>
              <a:gd name="T41" fmla="*/ 2 h 76"/>
              <a:gd name="T42" fmla="*/ 6 w 74"/>
              <a:gd name="T43" fmla="*/ 6 h 76"/>
              <a:gd name="T44" fmla="*/ 6 w 74"/>
              <a:gd name="T45" fmla="*/ 69 h 76"/>
              <a:gd name="T46" fmla="*/ 0 w 74"/>
              <a:gd name="T47" fmla="*/ 69 h 76"/>
              <a:gd name="T48" fmla="*/ 0 w 74"/>
              <a:gd name="T49" fmla="*/ 76 h 76"/>
              <a:gd name="T50" fmla="*/ 53 w 74"/>
              <a:gd name="T51" fmla="*/ 76 h 76"/>
              <a:gd name="T52" fmla="*/ 53 w 74"/>
              <a:gd name="T53" fmla="*/ 69 h 76"/>
              <a:gd name="T54" fmla="*/ 48 w 74"/>
              <a:gd name="T55" fmla="*/ 69 h 76"/>
              <a:gd name="T56" fmla="*/ 48 w 74"/>
              <a:gd name="T57" fmla="*/ 50 h 76"/>
              <a:gd name="T58" fmla="*/ 51 w 74"/>
              <a:gd name="T59" fmla="*/ 50 h 76"/>
              <a:gd name="T60" fmla="*/ 68 w 74"/>
              <a:gd name="T61" fmla="*/ 36 h 76"/>
              <a:gd name="T62" fmla="*/ 68 w 74"/>
              <a:gd name="T63" fmla="*/ 19 h 76"/>
              <a:gd name="T64" fmla="*/ 74 w 74"/>
              <a:gd name="T65" fmla="*/ 12 h 76"/>
              <a:gd name="T66" fmla="*/ 74 w 74"/>
              <a:gd name="T67" fmla="*/ 6 h 76"/>
              <a:gd name="T68" fmla="*/ 72 w 74"/>
              <a:gd name="T69" fmla="*/ 4 h 76"/>
              <a:gd name="T70" fmla="*/ 34 w 74"/>
              <a:gd name="T71" fmla="*/ 48 h 76"/>
              <a:gd name="T72" fmla="*/ 24 w 74"/>
              <a:gd name="T73" fmla="*/ 63 h 76"/>
              <a:gd name="T74" fmla="*/ 23 w 74"/>
              <a:gd name="T75" fmla="*/ 63 h 76"/>
              <a:gd name="T76" fmla="*/ 26 w 74"/>
              <a:gd name="T77" fmla="*/ 52 h 76"/>
              <a:gd name="T78" fmla="*/ 20 w 74"/>
              <a:gd name="T79" fmla="*/ 50 h 76"/>
              <a:gd name="T80" fmla="*/ 20 w 74"/>
              <a:gd name="T81" fmla="*/ 48 h 76"/>
              <a:gd name="T82" fmla="*/ 33 w 74"/>
              <a:gd name="T83" fmla="*/ 33 h 76"/>
              <a:gd name="T84" fmla="*/ 34 w 74"/>
              <a:gd name="T85" fmla="*/ 34 h 76"/>
              <a:gd name="T86" fmla="*/ 30 w 74"/>
              <a:gd name="T87" fmla="*/ 44 h 76"/>
              <a:gd name="T88" fmla="*/ 34 w 74"/>
              <a:gd name="T89" fmla="*/ 47 h 76"/>
              <a:gd name="T90" fmla="*/ 34 w 74"/>
              <a:gd name="T91" fmla="*/ 48 h 76"/>
              <a:gd name="T92" fmla="*/ 39 w 74"/>
              <a:gd name="T93" fmla="*/ 22 h 76"/>
              <a:gd name="T94" fmla="*/ 15 w 74"/>
              <a:gd name="T95" fmla="*/ 22 h 76"/>
              <a:gd name="T96" fmla="*/ 15 w 74"/>
              <a:gd name="T97" fmla="*/ 12 h 76"/>
              <a:gd name="T98" fmla="*/ 39 w 74"/>
              <a:gd name="T99" fmla="*/ 12 h 76"/>
              <a:gd name="T100" fmla="*/ 39 w 74"/>
              <a:gd name="T101" fmla="*/ 2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 h="76">
                <a:moveTo>
                  <a:pt x="72" y="4"/>
                </a:moveTo>
                <a:cubicBezTo>
                  <a:pt x="71" y="4"/>
                  <a:pt x="71" y="4"/>
                  <a:pt x="71" y="4"/>
                </a:cubicBezTo>
                <a:cubicBezTo>
                  <a:pt x="71" y="2"/>
                  <a:pt x="71" y="2"/>
                  <a:pt x="71" y="2"/>
                </a:cubicBezTo>
                <a:cubicBezTo>
                  <a:pt x="71" y="1"/>
                  <a:pt x="70" y="0"/>
                  <a:pt x="69" y="0"/>
                </a:cubicBezTo>
                <a:cubicBezTo>
                  <a:pt x="68" y="0"/>
                  <a:pt x="67" y="1"/>
                  <a:pt x="67" y="2"/>
                </a:cubicBezTo>
                <a:cubicBezTo>
                  <a:pt x="67" y="4"/>
                  <a:pt x="67" y="4"/>
                  <a:pt x="67" y="4"/>
                </a:cubicBezTo>
                <a:cubicBezTo>
                  <a:pt x="65" y="4"/>
                  <a:pt x="65" y="4"/>
                  <a:pt x="65" y="4"/>
                </a:cubicBezTo>
                <a:cubicBezTo>
                  <a:pt x="65" y="2"/>
                  <a:pt x="65" y="2"/>
                  <a:pt x="65" y="2"/>
                </a:cubicBezTo>
                <a:cubicBezTo>
                  <a:pt x="65" y="1"/>
                  <a:pt x="64" y="0"/>
                  <a:pt x="63" y="0"/>
                </a:cubicBezTo>
                <a:cubicBezTo>
                  <a:pt x="62" y="0"/>
                  <a:pt x="61" y="1"/>
                  <a:pt x="61" y="2"/>
                </a:cubicBezTo>
                <a:cubicBezTo>
                  <a:pt x="61" y="4"/>
                  <a:pt x="61" y="4"/>
                  <a:pt x="61" y="4"/>
                </a:cubicBezTo>
                <a:cubicBezTo>
                  <a:pt x="61" y="4"/>
                  <a:pt x="61" y="4"/>
                  <a:pt x="61" y="4"/>
                </a:cubicBezTo>
                <a:cubicBezTo>
                  <a:pt x="60" y="4"/>
                  <a:pt x="59" y="5"/>
                  <a:pt x="59" y="6"/>
                </a:cubicBezTo>
                <a:cubicBezTo>
                  <a:pt x="59" y="12"/>
                  <a:pt x="59" y="12"/>
                  <a:pt x="59" y="12"/>
                </a:cubicBezTo>
                <a:cubicBezTo>
                  <a:pt x="59" y="16"/>
                  <a:pt x="61" y="19"/>
                  <a:pt x="64" y="19"/>
                </a:cubicBezTo>
                <a:cubicBezTo>
                  <a:pt x="64" y="36"/>
                  <a:pt x="64" y="36"/>
                  <a:pt x="64" y="36"/>
                </a:cubicBezTo>
                <a:cubicBezTo>
                  <a:pt x="64" y="42"/>
                  <a:pt x="58" y="46"/>
                  <a:pt x="51" y="46"/>
                </a:cubicBezTo>
                <a:cubicBezTo>
                  <a:pt x="48" y="46"/>
                  <a:pt x="48" y="46"/>
                  <a:pt x="48" y="46"/>
                </a:cubicBezTo>
                <a:cubicBezTo>
                  <a:pt x="48" y="6"/>
                  <a:pt x="48" y="6"/>
                  <a:pt x="48" y="6"/>
                </a:cubicBezTo>
                <a:cubicBezTo>
                  <a:pt x="48" y="4"/>
                  <a:pt x="47" y="2"/>
                  <a:pt x="44" y="2"/>
                </a:cubicBezTo>
                <a:cubicBezTo>
                  <a:pt x="10" y="2"/>
                  <a:pt x="10" y="2"/>
                  <a:pt x="10" y="2"/>
                </a:cubicBezTo>
                <a:cubicBezTo>
                  <a:pt x="7" y="2"/>
                  <a:pt x="6" y="4"/>
                  <a:pt x="6" y="6"/>
                </a:cubicBezTo>
                <a:cubicBezTo>
                  <a:pt x="6" y="69"/>
                  <a:pt x="6" y="69"/>
                  <a:pt x="6" y="69"/>
                </a:cubicBezTo>
                <a:cubicBezTo>
                  <a:pt x="0" y="69"/>
                  <a:pt x="0" y="69"/>
                  <a:pt x="0" y="69"/>
                </a:cubicBezTo>
                <a:cubicBezTo>
                  <a:pt x="0" y="76"/>
                  <a:pt x="0" y="76"/>
                  <a:pt x="0" y="76"/>
                </a:cubicBezTo>
                <a:cubicBezTo>
                  <a:pt x="53" y="76"/>
                  <a:pt x="53" y="76"/>
                  <a:pt x="53" y="76"/>
                </a:cubicBezTo>
                <a:cubicBezTo>
                  <a:pt x="53" y="69"/>
                  <a:pt x="53" y="69"/>
                  <a:pt x="53" y="69"/>
                </a:cubicBezTo>
                <a:cubicBezTo>
                  <a:pt x="48" y="69"/>
                  <a:pt x="48" y="69"/>
                  <a:pt x="48" y="69"/>
                </a:cubicBezTo>
                <a:cubicBezTo>
                  <a:pt x="48" y="50"/>
                  <a:pt x="48" y="50"/>
                  <a:pt x="48" y="50"/>
                </a:cubicBezTo>
                <a:cubicBezTo>
                  <a:pt x="51" y="50"/>
                  <a:pt x="51" y="50"/>
                  <a:pt x="51" y="50"/>
                </a:cubicBezTo>
                <a:cubicBezTo>
                  <a:pt x="60" y="50"/>
                  <a:pt x="68" y="44"/>
                  <a:pt x="68" y="36"/>
                </a:cubicBezTo>
                <a:cubicBezTo>
                  <a:pt x="68" y="19"/>
                  <a:pt x="68" y="19"/>
                  <a:pt x="68" y="19"/>
                </a:cubicBezTo>
                <a:cubicBezTo>
                  <a:pt x="71" y="19"/>
                  <a:pt x="74" y="16"/>
                  <a:pt x="74" y="12"/>
                </a:cubicBezTo>
                <a:cubicBezTo>
                  <a:pt x="74" y="6"/>
                  <a:pt x="74" y="6"/>
                  <a:pt x="74" y="6"/>
                </a:cubicBezTo>
                <a:cubicBezTo>
                  <a:pt x="74" y="5"/>
                  <a:pt x="73" y="4"/>
                  <a:pt x="72" y="4"/>
                </a:cubicBezTo>
                <a:close/>
                <a:moveTo>
                  <a:pt x="34" y="48"/>
                </a:moveTo>
                <a:cubicBezTo>
                  <a:pt x="24" y="63"/>
                  <a:pt x="24" y="63"/>
                  <a:pt x="24" y="63"/>
                </a:cubicBezTo>
                <a:cubicBezTo>
                  <a:pt x="24" y="64"/>
                  <a:pt x="23" y="64"/>
                  <a:pt x="23" y="63"/>
                </a:cubicBezTo>
                <a:cubicBezTo>
                  <a:pt x="26" y="52"/>
                  <a:pt x="26" y="52"/>
                  <a:pt x="26" y="52"/>
                </a:cubicBezTo>
                <a:cubicBezTo>
                  <a:pt x="20" y="50"/>
                  <a:pt x="20" y="50"/>
                  <a:pt x="20" y="50"/>
                </a:cubicBezTo>
                <a:cubicBezTo>
                  <a:pt x="19" y="50"/>
                  <a:pt x="19" y="49"/>
                  <a:pt x="20" y="48"/>
                </a:cubicBezTo>
                <a:cubicBezTo>
                  <a:pt x="33" y="33"/>
                  <a:pt x="33" y="33"/>
                  <a:pt x="33" y="33"/>
                </a:cubicBezTo>
                <a:cubicBezTo>
                  <a:pt x="33" y="32"/>
                  <a:pt x="34" y="33"/>
                  <a:pt x="34" y="34"/>
                </a:cubicBezTo>
                <a:cubicBezTo>
                  <a:pt x="30" y="44"/>
                  <a:pt x="30" y="44"/>
                  <a:pt x="30" y="44"/>
                </a:cubicBezTo>
                <a:cubicBezTo>
                  <a:pt x="34" y="47"/>
                  <a:pt x="34" y="47"/>
                  <a:pt x="34" y="47"/>
                </a:cubicBezTo>
                <a:cubicBezTo>
                  <a:pt x="35" y="47"/>
                  <a:pt x="35" y="48"/>
                  <a:pt x="34" y="48"/>
                </a:cubicBezTo>
                <a:close/>
                <a:moveTo>
                  <a:pt x="39" y="22"/>
                </a:moveTo>
                <a:cubicBezTo>
                  <a:pt x="15" y="22"/>
                  <a:pt x="15" y="22"/>
                  <a:pt x="15" y="22"/>
                </a:cubicBezTo>
                <a:cubicBezTo>
                  <a:pt x="15" y="12"/>
                  <a:pt x="15" y="12"/>
                  <a:pt x="15" y="12"/>
                </a:cubicBezTo>
                <a:cubicBezTo>
                  <a:pt x="39" y="12"/>
                  <a:pt x="39" y="12"/>
                  <a:pt x="39" y="12"/>
                </a:cubicBezTo>
                <a:lnTo>
                  <a:pt x="39"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553" name="グループ化 552">
            <a:extLst>
              <a:ext uri="{FF2B5EF4-FFF2-40B4-BE49-F238E27FC236}">
                <a16:creationId xmlns:a16="http://schemas.microsoft.com/office/drawing/2014/main" id="{9129A881-9994-4FB5-999D-ED1A06A72986}"/>
              </a:ext>
            </a:extLst>
          </p:cNvPr>
          <p:cNvGrpSpPr/>
          <p:nvPr/>
        </p:nvGrpSpPr>
        <p:grpSpPr>
          <a:xfrm>
            <a:off x="3991598" y="6121964"/>
            <a:ext cx="107741" cy="235329"/>
            <a:chOff x="0" y="0"/>
            <a:chExt cx="348994" cy="762274"/>
          </a:xfrm>
          <a:solidFill>
            <a:schemeClr val="bg1">
              <a:lumMod val="50000"/>
            </a:schemeClr>
          </a:solidFill>
        </p:grpSpPr>
        <p:sp>
          <p:nvSpPr>
            <p:cNvPr id="568"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34"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740" name="グループ化 739">
            <a:extLst>
              <a:ext uri="{FF2B5EF4-FFF2-40B4-BE49-F238E27FC236}">
                <a16:creationId xmlns:a16="http://schemas.microsoft.com/office/drawing/2014/main" id="{9129A881-9994-4FB5-999D-ED1A06A72986}"/>
              </a:ext>
            </a:extLst>
          </p:cNvPr>
          <p:cNvGrpSpPr/>
          <p:nvPr/>
        </p:nvGrpSpPr>
        <p:grpSpPr>
          <a:xfrm>
            <a:off x="3974209" y="5542340"/>
            <a:ext cx="107741" cy="235329"/>
            <a:chOff x="0" y="0"/>
            <a:chExt cx="348994" cy="762274"/>
          </a:xfrm>
          <a:solidFill>
            <a:schemeClr val="bg1">
              <a:lumMod val="50000"/>
            </a:schemeClr>
          </a:solidFill>
        </p:grpSpPr>
        <p:sp>
          <p:nvSpPr>
            <p:cNvPr id="741"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42"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743" name="グループ化 742">
            <a:extLst>
              <a:ext uri="{FF2B5EF4-FFF2-40B4-BE49-F238E27FC236}">
                <a16:creationId xmlns:a16="http://schemas.microsoft.com/office/drawing/2014/main" id="{9129A881-9994-4FB5-999D-ED1A06A72986}"/>
              </a:ext>
            </a:extLst>
          </p:cNvPr>
          <p:cNvGrpSpPr/>
          <p:nvPr/>
        </p:nvGrpSpPr>
        <p:grpSpPr>
          <a:xfrm>
            <a:off x="4424175" y="5605004"/>
            <a:ext cx="107741" cy="235329"/>
            <a:chOff x="0" y="0"/>
            <a:chExt cx="348994" cy="762274"/>
          </a:xfrm>
          <a:solidFill>
            <a:schemeClr val="bg1">
              <a:lumMod val="50000"/>
            </a:schemeClr>
          </a:solidFill>
        </p:grpSpPr>
        <p:sp>
          <p:nvSpPr>
            <p:cNvPr id="745"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47"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748" name="グループ化 747">
            <a:extLst>
              <a:ext uri="{FF2B5EF4-FFF2-40B4-BE49-F238E27FC236}">
                <a16:creationId xmlns:a16="http://schemas.microsoft.com/office/drawing/2014/main" id="{9129A881-9994-4FB5-999D-ED1A06A72986}"/>
              </a:ext>
            </a:extLst>
          </p:cNvPr>
          <p:cNvGrpSpPr/>
          <p:nvPr/>
        </p:nvGrpSpPr>
        <p:grpSpPr>
          <a:xfrm>
            <a:off x="7431064" y="3688826"/>
            <a:ext cx="107741" cy="235329"/>
            <a:chOff x="0" y="0"/>
            <a:chExt cx="348994" cy="762274"/>
          </a:xfrm>
          <a:solidFill>
            <a:schemeClr val="bg1">
              <a:lumMod val="50000"/>
            </a:schemeClr>
          </a:solidFill>
        </p:grpSpPr>
        <p:sp>
          <p:nvSpPr>
            <p:cNvPr id="749"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50"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751" name="グループ化 750">
            <a:extLst>
              <a:ext uri="{FF2B5EF4-FFF2-40B4-BE49-F238E27FC236}">
                <a16:creationId xmlns:a16="http://schemas.microsoft.com/office/drawing/2014/main" id="{9129A881-9994-4FB5-999D-ED1A06A72986}"/>
              </a:ext>
            </a:extLst>
          </p:cNvPr>
          <p:cNvGrpSpPr/>
          <p:nvPr/>
        </p:nvGrpSpPr>
        <p:grpSpPr>
          <a:xfrm>
            <a:off x="4485785" y="4986298"/>
            <a:ext cx="107741" cy="235329"/>
            <a:chOff x="0" y="0"/>
            <a:chExt cx="348994" cy="762274"/>
          </a:xfrm>
          <a:solidFill>
            <a:schemeClr val="bg1">
              <a:lumMod val="50000"/>
            </a:schemeClr>
          </a:solidFill>
        </p:grpSpPr>
        <p:sp>
          <p:nvSpPr>
            <p:cNvPr id="752"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53"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754" name="グループ化 753">
            <a:extLst>
              <a:ext uri="{FF2B5EF4-FFF2-40B4-BE49-F238E27FC236}">
                <a16:creationId xmlns:a16="http://schemas.microsoft.com/office/drawing/2014/main" id="{9129A881-9994-4FB5-999D-ED1A06A72986}"/>
              </a:ext>
            </a:extLst>
          </p:cNvPr>
          <p:cNvGrpSpPr/>
          <p:nvPr/>
        </p:nvGrpSpPr>
        <p:grpSpPr>
          <a:xfrm>
            <a:off x="7922263" y="3751460"/>
            <a:ext cx="107741" cy="235329"/>
            <a:chOff x="0" y="0"/>
            <a:chExt cx="348994" cy="762274"/>
          </a:xfrm>
          <a:solidFill>
            <a:schemeClr val="bg1">
              <a:lumMod val="50000"/>
            </a:schemeClr>
          </a:solidFill>
        </p:grpSpPr>
        <p:sp>
          <p:nvSpPr>
            <p:cNvPr id="755"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56"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757" name="グループ化 756">
            <a:extLst>
              <a:ext uri="{FF2B5EF4-FFF2-40B4-BE49-F238E27FC236}">
                <a16:creationId xmlns:a16="http://schemas.microsoft.com/office/drawing/2014/main" id="{9129A881-9994-4FB5-999D-ED1A06A72986}"/>
              </a:ext>
            </a:extLst>
          </p:cNvPr>
          <p:cNvGrpSpPr/>
          <p:nvPr/>
        </p:nvGrpSpPr>
        <p:grpSpPr>
          <a:xfrm>
            <a:off x="9405966" y="2028844"/>
            <a:ext cx="107741" cy="235329"/>
            <a:chOff x="0" y="0"/>
            <a:chExt cx="348994" cy="762274"/>
          </a:xfrm>
          <a:solidFill>
            <a:schemeClr val="bg1">
              <a:lumMod val="50000"/>
            </a:schemeClr>
          </a:solidFill>
        </p:grpSpPr>
        <p:sp>
          <p:nvSpPr>
            <p:cNvPr id="758"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59"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763" name="グループ化 762">
            <a:extLst>
              <a:ext uri="{FF2B5EF4-FFF2-40B4-BE49-F238E27FC236}">
                <a16:creationId xmlns:a16="http://schemas.microsoft.com/office/drawing/2014/main" id="{9129A881-9994-4FB5-999D-ED1A06A72986}"/>
              </a:ext>
            </a:extLst>
          </p:cNvPr>
          <p:cNvGrpSpPr/>
          <p:nvPr/>
        </p:nvGrpSpPr>
        <p:grpSpPr>
          <a:xfrm>
            <a:off x="4936314" y="1700888"/>
            <a:ext cx="107741" cy="235329"/>
            <a:chOff x="0" y="0"/>
            <a:chExt cx="348994" cy="762274"/>
          </a:xfrm>
          <a:solidFill>
            <a:schemeClr val="bg1">
              <a:lumMod val="50000"/>
            </a:schemeClr>
          </a:solidFill>
        </p:grpSpPr>
        <p:sp>
          <p:nvSpPr>
            <p:cNvPr id="764"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65"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766" name="グループ化 765">
            <a:extLst>
              <a:ext uri="{FF2B5EF4-FFF2-40B4-BE49-F238E27FC236}">
                <a16:creationId xmlns:a16="http://schemas.microsoft.com/office/drawing/2014/main" id="{9129A881-9994-4FB5-999D-ED1A06A72986}"/>
              </a:ext>
            </a:extLst>
          </p:cNvPr>
          <p:cNvGrpSpPr/>
          <p:nvPr/>
        </p:nvGrpSpPr>
        <p:grpSpPr>
          <a:xfrm>
            <a:off x="5170632" y="1792841"/>
            <a:ext cx="107741" cy="235329"/>
            <a:chOff x="0" y="0"/>
            <a:chExt cx="348994" cy="762274"/>
          </a:xfrm>
          <a:solidFill>
            <a:schemeClr val="bg1">
              <a:lumMod val="50000"/>
            </a:schemeClr>
          </a:solidFill>
        </p:grpSpPr>
        <p:sp>
          <p:nvSpPr>
            <p:cNvPr id="767"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68"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769" name="グループ化 768">
            <a:extLst>
              <a:ext uri="{FF2B5EF4-FFF2-40B4-BE49-F238E27FC236}">
                <a16:creationId xmlns:a16="http://schemas.microsoft.com/office/drawing/2014/main" id="{9129A881-9994-4FB5-999D-ED1A06A72986}"/>
              </a:ext>
            </a:extLst>
          </p:cNvPr>
          <p:cNvGrpSpPr/>
          <p:nvPr/>
        </p:nvGrpSpPr>
        <p:grpSpPr>
          <a:xfrm>
            <a:off x="8342580" y="1573288"/>
            <a:ext cx="107741" cy="235329"/>
            <a:chOff x="0" y="0"/>
            <a:chExt cx="348994" cy="762274"/>
          </a:xfrm>
          <a:solidFill>
            <a:schemeClr val="bg1">
              <a:lumMod val="50000"/>
            </a:schemeClr>
          </a:solidFill>
        </p:grpSpPr>
        <p:sp>
          <p:nvSpPr>
            <p:cNvPr id="770"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71"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772" name="グループ化 771">
            <a:extLst>
              <a:ext uri="{FF2B5EF4-FFF2-40B4-BE49-F238E27FC236}">
                <a16:creationId xmlns:a16="http://schemas.microsoft.com/office/drawing/2014/main" id="{9129A881-9994-4FB5-999D-ED1A06A72986}"/>
              </a:ext>
            </a:extLst>
          </p:cNvPr>
          <p:cNvGrpSpPr/>
          <p:nvPr/>
        </p:nvGrpSpPr>
        <p:grpSpPr>
          <a:xfrm>
            <a:off x="8494980" y="1667632"/>
            <a:ext cx="107741" cy="235329"/>
            <a:chOff x="0" y="0"/>
            <a:chExt cx="348994" cy="762274"/>
          </a:xfrm>
          <a:solidFill>
            <a:schemeClr val="bg1">
              <a:lumMod val="50000"/>
            </a:schemeClr>
          </a:solidFill>
        </p:grpSpPr>
        <p:sp>
          <p:nvSpPr>
            <p:cNvPr id="773"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74"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775" name="グループ化 774">
            <a:extLst>
              <a:ext uri="{FF2B5EF4-FFF2-40B4-BE49-F238E27FC236}">
                <a16:creationId xmlns:a16="http://schemas.microsoft.com/office/drawing/2014/main" id="{9129A881-9994-4FB5-999D-ED1A06A72986}"/>
              </a:ext>
            </a:extLst>
          </p:cNvPr>
          <p:cNvGrpSpPr/>
          <p:nvPr/>
        </p:nvGrpSpPr>
        <p:grpSpPr>
          <a:xfrm>
            <a:off x="6299319" y="2687519"/>
            <a:ext cx="107741" cy="235329"/>
            <a:chOff x="0" y="0"/>
            <a:chExt cx="348994" cy="762274"/>
          </a:xfrm>
          <a:solidFill>
            <a:schemeClr val="bg1">
              <a:lumMod val="50000"/>
            </a:schemeClr>
          </a:solidFill>
        </p:grpSpPr>
        <p:sp>
          <p:nvSpPr>
            <p:cNvPr id="776"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77"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778" name="グループ化 777">
            <a:extLst>
              <a:ext uri="{FF2B5EF4-FFF2-40B4-BE49-F238E27FC236}">
                <a16:creationId xmlns:a16="http://schemas.microsoft.com/office/drawing/2014/main" id="{9129A881-9994-4FB5-999D-ED1A06A72986}"/>
              </a:ext>
            </a:extLst>
          </p:cNvPr>
          <p:cNvGrpSpPr/>
          <p:nvPr/>
        </p:nvGrpSpPr>
        <p:grpSpPr>
          <a:xfrm>
            <a:off x="6670511" y="2512124"/>
            <a:ext cx="107741" cy="235329"/>
            <a:chOff x="0" y="0"/>
            <a:chExt cx="348994" cy="762274"/>
          </a:xfrm>
          <a:solidFill>
            <a:schemeClr val="bg1">
              <a:lumMod val="50000"/>
            </a:schemeClr>
          </a:solidFill>
        </p:grpSpPr>
        <p:sp>
          <p:nvSpPr>
            <p:cNvPr id="779"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80"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781" name="グループ化 780">
            <a:extLst>
              <a:ext uri="{FF2B5EF4-FFF2-40B4-BE49-F238E27FC236}">
                <a16:creationId xmlns:a16="http://schemas.microsoft.com/office/drawing/2014/main" id="{9129A881-9994-4FB5-999D-ED1A06A72986}"/>
              </a:ext>
            </a:extLst>
          </p:cNvPr>
          <p:cNvGrpSpPr/>
          <p:nvPr/>
        </p:nvGrpSpPr>
        <p:grpSpPr>
          <a:xfrm>
            <a:off x="3031672" y="1648309"/>
            <a:ext cx="107741" cy="235329"/>
            <a:chOff x="0" y="0"/>
            <a:chExt cx="348994" cy="762274"/>
          </a:xfrm>
          <a:solidFill>
            <a:schemeClr val="bg1">
              <a:lumMod val="50000"/>
            </a:schemeClr>
          </a:solidFill>
        </p:grpSpPr>
        <p:sp>
          <p:nvSpPr>
            <p:cNvPr id="782"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84"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786" name="グループ化 785">
            <a:extLst>
              <a:ext uri="{FF2B5EF4-FFF2-40B4-BE49-F238E27FC236}">
                <a16:creationId xmlns:a16="http://schemas.microsoft.com/office/drawing/2014/main" id="{9129A881-9994-4FB5-999D-ED1A06A72986}"/>
              </a:ext>
            </a:extLst>
          </p:cNvPr>
          <p:cNvGrpSpPr/>
          <p:nvPr/>
        </p:nvGrpSpPr>
        <p:grpSpPr>
          <a:xfrm>
            <a:off x="3265990" y="1740262"/>
            <a:ext cx="107741" cy="235329"/>
            <a:chOff x="0" y="0"/>
            <a:chExt cx="348994" cy="762274"/>
          </a:xfrm>
          <a:solidFill>
            <a:schemeClr val="bg1">
              <a:lumMod val="50000"/>
            </a:schemeClr>
          </a:solidFill>
        </p:grpSpPr>
        <p:sp>
          <p:nvSpPr>
            <p:cNvPr id="787" name="Oval 12">
              <a:extLst>
                <a:ext uri="{FF2B5EF4-FFF2-40B4-BE49-F238E27FC236}">
                  <a16:creationId xmlns:a16="http://schemas.microsoft.com/office/drawing/2014/main" id="{9A32E896-C59B-4B75-94FA-BD6C5D6D397A}"/>
                </a:ext>
              </a:extLst>
            </p:cNvPr>
            <p:cNvSpPr>
              <a:spLocks noChangeArrowheads="1"/>
            </p:cNvSpPr>
            <p:nvPr/>
          </p:nvSpPr>
          <p:spPr bwMode="auto">
            <a:xfrm>
              <a:off x="113270" y="0"/>
              <a:ext cx="128577" cy="131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88" name="Freeform 13">
              <a:extLst>
                <a:ext uri="{FF2B5EF4-FFF2-40B4-BE49-F238E27FC236}">
                  <a16:creationId xmlns:a16="http://schemas.microsoft.com/office/drawing/2014/main" id="{9DF606FD-CDA5-4C3A-A325-C3BDAC0157D3}"/>
                </a:ext>
              </a:extLst>
            </p:cNvPr>
            <p:cNvSpPr>
              <a:spLocks/>
            </p:cNvSpPr>
            <p:nvPr/>
          </p:nvSpPr>
          <p:spPr bwMode="auto">
            <a:xfrm>
              <a:off x="0" y="153067"/>
              <a:ext cx="348994" cy="609207"/>
            </a:xfrm>
            <a:custGeom>
              <a:avLst/>
              <a:gdLst>
                <a:gd name="T0" fmla="*/ 97 w 98"/>
                <a:gd name="T1" fmla="*/ 76 h 171"/>
                <a:gd name="T2" fmla="*/ 68 w 98"/>
                <a:gd name="T3" fmla="*/ 6 h 171"/>
                <a:gd name="T4" fmla="*/ 68 w 98"/>
                <a:gd name="T5" fmla="*/ 6 h 171"/>
                <a:gd name="T6" fmla="*/ 54 w 98"/>
                <a:gd name="T7" fmla="*/ 0 h 171"/>
                <a:gd name="T8" fmla="*/ 53 w 98"/>
                <a:gd name="T9" fmla="*/ 0 h 171"/>
                <a:gd name="T10" fmla="*/ 46 w 98"/>
                <a:gd name="T11" fmla="*/ 0 h 171"/>
                <a:gd name="T12" fmla="*/ 44 w 98"/>
                <a:gd name="T13" fmla="*/ 0 h 171"/>
                <a:gd name="T14" fmla="*/ 30 w 98"/>
                <a:gd name="T15" fmla="*/ 6 h 171"/>
                <a:gd name="T16" fmla="*/ 30 w 98"/>
                <a:gd name="T17" fmla="*/ 6 h 171"/>
                <a:gd name="T18" fmla="*/ 1 w 98"/>
                <a:gd name="T19" fmla="*/ 76 h 171"/>
                <a:gd name="T20" fmla="*/ 7 w 98"/>
                <a:gd name="T21" fmla="*/ 86 h 171"/>
                <a:gd name="T22" fmla="*/ 15 w 98"/>
                <a:gd name="T23" fmla="*/ 82 h 171"/>
                <a:gd name="T24" fmla="*/ 24 w 98"/>
                <a:gd name="T25" fmla="*/ 61 h 171"/>
                <a:gd name="T26" fmla="*/ 24 w 98"/>
                <a:gd name="T27" fmla="*/ 83 h 171"/>
                <a:gd name="T28" fmla="*/ 24 w 98"/>
                <a:gd name="T29" fmla="*/ 86 h 171"/>
                <a:gd name="T30" fmla="*/ 24 w 98"/>
                <a:gd name="T31" fmla="*/ 159 h 171"/>
                <a:gd name="T32" fmla="*/ 35 w 98"/>
                <a:gd name="T33" fmla="*/ 170 h 171"/>
                <a:gd name="T34" fmla="*/ 47 w 98"/>
                <a:gd name="T35" fmla="*/ 159 h 171"/>
                <a:gd name="T36" fmla="*/ 47 w 98"/>
                <a:gd name="T37" fmla="*/ 89 h 171"/>
                <a:gd name="T38" fmla="*/ 49 w 98"/>
                <a:gd name="T39" fmla="*/ 86 h 171"/>
                <a:gd name="T40" fmla="*/ 49 w 98"/>
                <a:gd name="T41" fmla="*/ 86 h 171"/>
                <a:gd name="T42" fmla="*/ 52 w 98"/>
                <a:gd name="T43" fmla="*/ 89 h 171"/>
                <a:gd name="T44" fmla="*/ 52 w 98"/>
                <a:gd name="T45" fmla="*/ 159 h 171"/>
                <a:gd name="T46" fmla="*/ 62 w 98"/>
                <a:gd name="T47" fmla="*/ 170 h 171"/>
                <a:gd name="T48" fmla="*/ 74 w 98"/>
                <a:gd name="T49" fmla="*/ 159 h 171"/>
                <a:gd name="T50" fmla="*/ 74 w 98"/>
                <a:gd name="T51" fmla="*/ 83 h 171"/>
                <a:gd name="T52" fmla="*/ 74 w 98"/>
                <a:gd name="T53" fmla="*/ 83 h 171"/>
                <a:gd name="T54" fmla="*/ 74 w 98"/>
                <a:gd name="T55" fmla="*/ 61 h 171"/>
                <a:gd name="T56" fmla="*/ 83 w 98"/>
                <a:gd name="T57" fmla="*/ 82 h 171"/>
                <a:gd name="T58" fmla="*/ 92 w 98"/>
                <a:gd name="T59" fmla="*/ 86 h 171"/>
                <a:gd name="T60" fmla="*/ 97 w 98"/>
                <a:gd name="T61"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171">
                  <a:moveTo>
                    <a:pt x="97" y="76"/>
                  </a:moveTo>
                  <a:cubicBezTo>
                    <a:pt x="92" y="57"/>
                    <a:pt x="79" y="13"/>
                    <a:pt x="68" y="6"/>
                  </a:cubicBezTo>
                  <a:cubicBezTo>
                    <a:pt x="68" y="6"/>
                    <a:pt x="68" y="6"/>
                    <a:pt x="68" y="6"/>
                  </a:cubicBezTo>
                  <a:cubicBezTo>
                    <a:pt x="65" y="2"/>
                    <a:pt x="60" y="0"/>
                    <a:pt x="54" y="0"/>
                  </a:cubicBezTo>
                  <a:cubicBezTo>
                    <a:pt x="53" y="0"/>
                    <a:pt x="53" y="0"/>
                    <a:pt x="53" y="0"/>
                  </a:cubicBezTo>
                  <a:cubicBezTo>
                    <a:pt x="46" y="0"/>
                    <a:pt x="46" y="0"/>
                    <a:pt x="46" y="0"/>
                  </a:cubicBezTo>
                  <a:cubicBezTo>
                    <a:pt x="44" y="0"/>
                    <a:pt x="44" y="0"/>
                    <a:pt x="44" y="0"/>
                  </a:cubicBezTo>
                  <a:cubicBezTo>
                    <a:pt x="39" y="0"/>
                    <a:pt x="34" y="2"/>
                    <a:pt x="30" y="6"/>
                  </a:cubicBezTo>
                  <a:cubicBezTo>
                    <a:pt x="30" y="6"/>
                    <a:pt x="30" y="6"/>
                    <a:pt x="30" y="6"/>
                  </a:cubicBezTo>
                  <a:cubicBezTo>
                    <a:pt x="19" y="13"/>
                    <a:pt x="6" y="57"/>
                    <a:pt x="1" y="76"/>
                  </a:cubicBezTo>
                  <a:cubicBezTo>
                    <a:pt x="0" y="80"/>
                    <a:pt x="2" y="85"/>
                    <a:pt x="7" y="86"/>
                  </a:cubicBezTo>
                  <a:cubicBezTo>
                    <a:pt x="10" y="87"/>
                    <a:pt x="14" y="85"/>
                    <a:pt x="15" y="82"/>
                  </a:cubicBezTo>
                  <a:cubicBezTo>
                    <a:pt x="24" y="61"/>
                    <a:pt x="24" y="61"/>
                    <a:pt x="24" y="61"/>
                  </a:cubicBezTo>
                  <a:cubicBezTo>
                    <a:pt x="24" y="83"/>
                    <a:pt x="24" y="83"/>
                    <a:pt x="24" y="83"/>
                  </a:cubicBezTo>
                  <a:cubicBezTo>
                    <a:pt x="24" y="86"/>
                    <a:pt x="24" y="86"/>
                    <a:pt x="24" y="86"/>
                  </a:cubicBezTo>
                  <a:cubicBezTo>
                    <a:pt x="24" y="159"/>
                    <a:pt x="24" y="159"/>
                    <a:pt x="24" y="159"/>
                  </a:cubicBezTo>
                  <a:cubicBezTo>
                    <a:pt x="24" y="165"/>
                    <a:pt x="29" y="170"/>
                    <a:pt x="35" y="170"/>
                  </a:cubicBezTo>
                  <a:cubicBezTo>
                    <a:pt x="41" y="171"/>
                    <a:pt x="47" y="165"/>
                    <a:pt x="47" y="159"/>
                  </a:cubicBezTo>
                  <a:cubicBezTo>
                    <a:pt x="47" y="89"/>
                    <a:pt x="47" y="89"/>
                    <a:pt x="47" y="89"/>
                  </a:cubicBezTo>
                  <a:cubicBezTo>
                    <a:pt x="47" y="87"/>
                    <a:pt x="48" y="86"/>
                    <a:pt x="49" y="86"/>
                  </a:cubicBezTo>
                  <a:cubicBezTo>
                    <a:pt x="49" y="86"/>
                    <a:pt x="49" y="86"/>
                    <a:pt x="49" y="86"/>
                  </a:cubicBezTo>
                  <a:cubicBezTo>
                    <a:pt x="51" y="86"/>
                    <a:pt x="52" y="87"/>
                    <a:pt x="52" y="89"/>
                  </a:cubicBezTo>
                  <a:cubicBezTo>
                    <a:pt x="52" y="159"/>
                    <a:pt x="52" y="159"/>
                    <a:pt x="52" y="159"/>
                  </a:cubicBezTo>
                  <a:cubicBezTo>
                    <a:pt x="52" y="165"/>
                    <a:pt x="56" y="170"/>
                    <a:pt x="62" y="170"/>
                  </a:cubicBezTo>
                  <a:cubicBezTo>
                    <a:pt x="69" y="170"/>
                    <a:pt x="74" y="165"/>
                    <a:pt x="74" y="159"/>
                  </a:cubicBezTo>
                  <a:cubicBezTo>
                    <a:pt x="74" y="83"/>
                    <a:pt x="74" y="83"/>
                    <a:pt x="74" y="83"/>
                  </a:cubicBezTo>
                  <a:cubicBezTo>
                    <a:pt x="74" y="83"/>
                    <a:pt x="74" y="83"/>
                    <a:pt x="74" y="83"/>
                  </a:cubicBezTo>
                  <a:cubicBezTo>
                    <a:pt x="74" y="61"/>
                    <a:pt x="74" y="61"/>
                    <a:pt x="74" y="61"/>
                  </a:cubicBezTo>
                  <a:cubicBezTo>
                    <a:pt x="83" y="82"/>
                    <a:pt x="83" y="82"/>
                    <a:pt x="83" y="82"/>
                  </a:cubicBezTo>
                  <a:cubicBezTo>
                    <a:pt x="85" y="85"/>
                    <a:pt x="88" y="87"/>
                    <a:pt x="92" y="86"/>
                  </a:cubicBezTo>
                  <a:cubicBezTo>
                    <a:pt x="96" y="85"/>
                    <a:pt x="98" y="80"/>
                    <a:pt x="9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dirty="0"/>
            </a:p>
          </p:txBody>
        </p:sp>
      </p:grpSp>
      <p:grpSp>
        <p:nvGrpSpPr>
          <p:cNvPr id="789" name="グループ化 788">
            <a:extLst>
              <a:ext uri="{FF2B5EF4-FFF2-40B4-BE49-F238E27FC236}">
                <a16:creationId xmlns:a16="http://schemas.microsoft.com/office/drawing/2014/main" id="{D215B7BD-5A9C-479D-AADA-EF6046097400}"/>
              </a:ext>
            </a:extLst>
          </p:cNvPr>
          <p:cNvGrpSpPr/>
          <p:nvPr/>
        </p:nvGrpSpPr>
        <p:grpSpPr>
          <a:xfrm flipH="1">
            <a:off x="8877240" y="2214917"/>
            <a:ext cx="543039" cy="257676"/>
            <a:chOff x="-3793786" y="5193989"/>
            <a:chExt cx="1301917" cy="537307"/>
          </a:xfrm>
          <a:solidFill>
            <a:schemeClr val="tx2"/>
          </a:solidFill>
        </p:grpSpPr>
        <p:sp>
          <p:nvSpPr>
            <p:cNvPr id="790" name="Oval 559">
              <a:extLst>
                <a:ext uri="{FF2B5EF4-FFF2-40B4-BE49-F238E27FC236}">
                  <a16:creationId xmlns:a16="http://schemas.microsoft.com/office/drawing/2014/main" id="{40DEF90E-01C3-46B3-B7FE-E7FFF52976B8}"/>
                </a:ext>
              </a:extLst>
            </p:cNvPr>
            <p:cNvSpPr>
              <a:spLocks noChangeArrowheads="1"/>
            </p:cNvSpPr>
            <p:nvPr/>
          </p:nvSpPr>
          <p:spPr bwMode="auto">
            <a:xfrm>
              <a:off x="-3582574" y="5602764"/>
              <a:ext cx="137456" cy="12853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sp>
          <p:nvSpPr>
            <p:cNvPr id="791" name="Oval 560">
              <a:extLst>
                <a:ext uri="{FF2B5EF4-FFF2-40B4-BE49-F238E27FC236}">
                  <a16:creationId xmlns:a16="http://schemas.microsoft.com/office/drawing/2014/main" id="{38BF3469-8B96-435B-85E7-FD6D0F33A3D0}"/>
                </a:ext>
              </a:extLst>
            </p:cNvPr>
            <p:cNvSpPr>
              <a:spLocks noChangeArrowheads="1"/>
            </p:cNvSpPr>
            <p:nvPr/>
          </p:nvSpPr>
          <p:spPr bwMode="auto">
            <a:xfrm>
              <a:off x="-2856182" y="5602764"/>
              <a:ext cx="137456" cy="12853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sp>
          <p:nvSpPr>
            <p:cNvPr id="792" name="Freeform 561">
              <a:extLst>
                <a:ext uri="{FF2B5EF4-FFF2-40B4-BE49-F238E27FC236}">
                  <a16:creationId xmlns:a16="http://schemas.microsoft.com/office/drawing/2014/main" id="{486B32A3-81F4-4848-B3D7-8E96673A864D}"/>
                </a:ext>
              </a:extLst>
            </p:cNvPr>
            <p:cNvSpPr>
              <a:spLocks noEditPoints="1"/>
            </p:cNvSpPr>
            <p:nvPr/>
          </p:nvSpPr>
          <p:spPr bwMode="auto">
            <a:xfrm>
              <a:off x="-3793786" y="5193989"/>
              <a:ext cx="1301917" cy="478308"/>
            </a:xfrm>
            <a:custGeom>
              <a:avLst/>
              <a:gdLst>
                <a:gd name="T0" fmla="*/ 481 w 493"/>
                <a:gd name="T1" fmla="*/ 0 h 192"/>
                <a:gd name="T2" fmla="*/ 25 w 493"/>
                <a:gd name="T3" fmla="*/ 0 h 192"/>
                <a:gd name="T4" fmla="*/ 14 w 493"/>
                <a:gd name="T5" fmla="*/ 12 h 192"/>
                <a:gd name="T6" fmla="*/ 0 w 493"/>
                <a:gd name="T7" fmla="*/ 158 h 192"/>
                <a:gd name="T8" fmla="*/ 1 w 493"/>
                <a:gd name="T9" fmla="*/ 190 h 192"/>
                <a:gd name="T10" fmla="*/ 72 w 493"/>
                <a:gd name="T11" fmla="*/ 190 h 192"/>
                <a:gd name="T12" fmla="*/ 107 w 493"/>
                <a:gd name="T13" fmla="*/ 157 h 192"/>
                <a:gd name="T14" fmla="*/ 141 w 493"/>
                <a:gd name="T15" fmla="*/ 190 h 192"/>
                <a:gd name="T16" fmla="*/ 346 w 493"/>
                <a:gd name="T17" fmla="*/ 191 h 192"/>
                <a:gd name="T18" fmla="*/ 381 w 493"/>
                <a:gd name="T19" fmla="*/ 157 h 192"/>
                <a:gd name="T20" fmla="*/ 415 w 493"/>
                <a:gd name="T21" fmla="*/ 191 h 192"/>
                <a:gd name="T22" fmla="*/ 493 w 493"/>
                <a:gd name="T23" fmla="*/ 192 h 192"/>
                <a:gd name="T24" fmla="*/ 493 w 493"/>
                <a:gd name="T25" fmla="*/ 12 h 192"/>
                <a:gd name="T26" fmla="*/ 481 w 493"/>
                <a:gd name="T27" fmla="*/ 0 h 192"/>
                <a:gd name="T28" fmla="*/ 71 w 493"/>
                <a:gd name="T29" fmla="*/ 165 h 192"/>
                <a:gd name="T30" fmla="*/ 34 w 493"/>
                <a:gd name="T31" fmla="*/ 165 h 192"/>
                <a:gd name="T32" fmla="*/ 34 w 493"/>
                <a:gd name="T33" fmla="*/ 23 h 192"/>
                <a:gd name="T34" fmla="*/ 71 w 493"/>
                <a:gd name="T35" fmla="*/ 23 h 192"/>
                <a:gd name="T36" fmla="*/ 71 w 493"/>
                <a:gd name="T37" fmla="*/ 165 h 192"/>
                <a:gd name="T38" fmla="*/ 145 w 493"/>
                <a:gd name="T39" fmla="*/ 87 h 192"/>
                <a:gd name="T40" fmla="*/ 108 w 493"/>
                <a:gd name="T41" fmla="*/ 87 h 192"/>
                <a:gd name="T42" fmla="*/ 108 w 493"/>
                <a:gd name="T43" fmla="*/ 23 h 192"/>
                <a:gd name="T44" fmla="*/ 145 w 493"/>
                <a:gd name="T45" fmla="*/ 23 h 192"/>
                <a:gd name="T46" fmla="*/ 145 w 493"/>
                <a:gd name="T47" fmla="*/ 87 h 192"/>
                <a:gd name="T48" fmla="*/ 196 w 493"/>
                <a:gd name="T49" fmla="*/ 87 h 192"/>
                <a:gd name="T50" fmla="*/ 159 w 493"/>
                <a:gd name="T51" fmla="*/ 87 h 192"/>
                <a:gd name="T52" fmla="*/ 159 w 493"/>
                <a:gd name="T53" fmla="*/ 23 h 192"/>
                <a:gd name="T54" fmla="*/ 196 w 493"/>
                <a:gd name="T55" fmla="*/ 23 h 192"/>
                <a:gd name="T56" fmla="*/ 196 w 493"/>
                <a:gd name="T57" fmla="*/ 87 h 192"/>
                <a:gd name="T58" fmla="*/ 253 w 493"/>
                <a:gd name="T59" fmla="*/ 168 h 192"/>
                <a:gd name="T60" fmla="*/ 216 w 493"/>
                <a:gd name="T61" fmla="*/ 168 h 192"/>
                <a:gd name="T62" fmla="*/ 216 w 493"/>
                <a:gd name="T63" fmla="*/ 23 h 192"/>
                <a:gd name="T64" fmla="*/ 253 w 493"/>
                <a:gd name="T65" fmla="*/ 23 h 192"/>
                <a:gd name="T66" fmla="*/ 253 w 493"/>
                <a:gd name="T67" fmla="*/ 168 h 192"/>
                <a:gd name="T68" fmla="*/ 298 w 493"/>
                <a:gd name="T69" fmla="*/ 168 h 192"/>
                <a:gd name="T70" fmla="*/ 261 w 493"/>
                <a:gd name="T71" fmla="*/ 168 h 192"/>
                <a:gd name="T72" fmla="*/ 261 w 493"/>
                <a:gd name="T73" fmla="*/ 23 h 192"/>
                <a:gd name="T74" fmla="*/ 298 w 493"/>
                <a:gd name="T75" fmla="*/ 23 h 192"/>
                <a:gd name="T76" fmla="*/ 298 w 493"/>
                <a:gd name="T77" fmla="*/ 168 h 192"/>
                <a:gd name="T78" fmla="*/ 365 w 493"/>
                <a:gd name="T79" fmla="*/ 87 h 192"/>
                <a:gd name="T80" fmla="*/ 328 w 493"/>
                <a:gd name="T81" fmla="*/ 87 h 192"/>
                <a:gd name="T82" fmla="*/ 328 w 493"/>
                <a:gd name="T83" fmla="*/ 23 h 192"/>
                <a:gd name="T84" fmla="*/ 365 w 493"/>
                <a:gd name="T85" fmla="*/ 23 h 192"/>
                <a:gd name="T86" fmla="*/ 365 w 493"/>
                <a:gd name="T87" fmla="*/ 87 h 192"/>
                <a:gd name="T88" fmla="*/ 416 w 493"/>
                <a:gd name="T89" fmla="*/ 87 h 192"/>
                <a:gd name="T90" fmla="*/ 379 w 493"/>
                <a:gd name="T91" fmla="*/ 87 h 192"/>
                <a:gd name="T92" fmla="*/ 379 w 493"/>
                <a:gd name="T93" fmla="*/ 23 h 192"/>
                <a:gd name="T94" fmla="*/ 416 w 493"/>
                <a:gd name="T95" fmla="*/ 23 h 192"/>
                <a:gd name="T96" fmla="*/ 416 w 493"/>
                <a:gd name="T97" fmla="*/ 87 h 192"/>
                <a:gd name="T98" fmla="*/ 466 w 493"/>
                <a:gd name="T99" fmla="*/ 87 h 192"/>
                <a:gd name="T100" fmla="*/ 429 w 493"/>
                <a:gd name="T101" fmla="*/ 87 h 192"/>
                <a:gd name="T102" fmla="*/ 429 w 493"/>
                <a:gd name="T103" fmla="*/ 23 h 192"/>
                <a:gd name="T104" fmla="*/ 466 w 493"/>
                <a:gd name="T105" fmla="*/ 23 h 192"/>
                <a:gd name="T106" fmla="*/ 466 w 493"/>
                <a:gd name="T107" fmla="*/ 8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3" h="192">
                  <a:moveTo>
                    <a:pt x="481" y="0"/>
                  </a:moveTo>
                  <a:cubicBezTo>
                    <a:pt x="25" y="0"/>
                    <a:pt x="25" y="0"/>
                    <a:pt x="25" y="0"/>
                  </a:cubicBezTo>
                  <a:cubicBezTo>
                    <a:pt x="19" y="0"/>
                    <a:pt x="14" y="5"/>
                    <a:pt x="14" y="12"/>
                  </a:cubicBezTo>
                  <a:cubicBezTo>
                    <a:pt x="0" y="158"/>
                    <a:pt x="0" y="158"/>
                    <a:pt x="0" y="158"/>
                  </a:cubicBezTo>
                  <a:cubicBezTo>
                    <a:pt x="1" y="190"/>
                    <a:pt x="1" y="190"/>
                    <a:pt x="1" y="190"/>
                  </a:cubicBezTo>
                  <a:cubicBezTo>
                    <a:pt x="72" y="190"/>
                    <a:pt x="72" y="190"/>
                    <a:pt x="72" y="190"/>
                  </a:cubicBezTo>
                  <a:cubicBezTo>
                    <a:pt x="73" y="172"/>
                    <a:pt x="88" y="157"/>
                    <a:pt x="107" y="157"/>
                  </a:cubicBezTo>
                  <a:cubicBezTo>
                    <a:pt x="125" y="157"/>
                    <a:pt x="140" y="172"/>
                    <a:pt x="141" y="190"/>
                  </a:cubicBezTo>
                  <a:cubicBezTo>
                    <a:pt x="346" y="191"/>
                    <a:pt x="346" y="191"/>
                    <a:pt x="346" y="191"/>
                  </a:cubicBezTo>
                  <a:cubicBezTo>
                    <a:pt x="346" y="172"/>
                    <a:pt x="362" y="157"/>
                    <a:pt x="381" y="157"/>
                  </a:cubicBezTo>
                  <a:cubicBezTo>
                    <a:pt x="400" y="157"/>
                    <a:pt x="415" y="172"/>
                    <a:pt x="415" y="191"/>
                  </a:cubicBezTo>
                  <a:cubicBezTo>
                    <a:pt x="493" y="192"/>
                    <a:pt x="493" y="192"/>
                    <a:pt x="493" y="192"/>
                  </a:cubicBezTo>
                  <a:cubicBezTo>
                    <a:pt x="493" y="12"/>
                    <a:pt x="493" y="12"/>
                    <a:pt x="493" y="12"/>
                  </a:cubicBezTo>
                  <a:cubicBezTo>
                    <a:pt x="493" y="5"/>
                    <a:pt x="488" y="0"/>
                    <a:pt x="481" y="0"/>
                  </a:cubicBezTo>
                  <a:close/>
                  <a:moveTo>
                    <a:pt x="71" y="165"/>
                  </a:moveTo>
                  <a:cubicBezTo>
                    <a:pt x="34" y="165"/>
                    <a:pt x="34" y="165"/>
                    <a:pt x="34" y="165"/>
                  </a:cubicBezTo>
                  <a:cubicBezTo>
                    <a:pt x="34" y="23"/>
                    <a:pt x="34" y="23"/>
                    <a:pt x="34" y="23"/>
                  </a:cubicBezTo>
                  <a:cubicBezTo>
                    <a:pt x="71" y="23"/>
                    <a:pt x="71" y="23"/>
                    <a:pt x="71" y="23"/>
                  </a:cubicBezTo>
                  <a:lnTo>
                    <a:pt x="71" y="165"/>
                  </a:lnTo>
                  <a:close/>
                  <a:moveTo>
                    <a:pt x="145" y="87"/>
                  </a:moveTo>
                  <a:cubicBezTo>
                    <a:pt x="108" y="87"/>
                    <a:pt x="108" y="87"/>
                    <a:pt x="108" y="87"/>
                  </a:cubicBezTo>
                  <a:cubicBezTo>
                    <a:pt x="108" y="23"/>
                    <a:pt x="108" y="23"/>
                    <a:pt x="108" y="23"/>
                  </a:cubicBezTo>
                  <a:cubicBezTo>
                    <a:pt x="145" y="23"/>
                    <a:pt x="145" y="23"/>
                    <a:pt x="145" y="23"/>
                  </a:cubicBezTo>
                  <a:lnTo>
                    <a:pt x="145" y="87"/>
                  </a:lnTo>
                  <a:close/>
                  <a:moveTo>
                    <a:pt x="196" y="87"/>
                  </a:moveTo>
                  <a:cubicBezTo>
                    <a:pt x="159" y="87"/>
                    <a:pt x="159" y="87"/>
                    <a:pt x="159" y="87"/>
                  </a:cubicBezTo>
                  <a:cubicBezTo>
                    <a:pt x="159" y="23"/>
                    <a:pt x="159" y="23"/>
                    <a:pt x="159" y="23"/>
                  </a:cubicBezTo>
                  <a:cubicBezTo>
                    <a:pt x="196" y="23"/>
                    <a:pt x="196" y="23"/>
                    <a:pt x="196" y="23"/>
                  </a:cubicBezTo>
                  <a:lnTo>
                    <a:pt x="196" y="87"/>
                  </a:lnTo>
                  <a:close/>
                  <a:moveTo>
                    <a:pt x="253" y="168"/>
                  </a:moveTo>
                  <a:cubicBezTo>
                    <a:pt x="216" y="168"/>
                    <a:pt x="216" y="168"/>
                    <a:pt x="216" y="168"/>
                  </a:cubicBezTo>
                  <a:cubicBezTo>
                    <a:pt x="216" y="23"/>
                    <a:pt x="216" y="23"/>
                    <a:pt x="216" y="23"/>
                  </a:cubicBezTo>
                  <a:cubicBezTo>
                    <a:pt x="253" y="23"/>
                    <a:pt x="253" y="23"/>
                    <a:pt x="253" y="23"/>
                  </a:cubicBezTo>
                  <a:lnTo>
                    <a:pt x="253" y="168"/>
                  </a:lnTo>
                  <a:close/>
                  <a:moveTo>
                    <a:pt x="298" y="168"/>
                  </a:moveTo>
                  <a:cubicBezTo>
                    <a:pt x="261" y="168"/>
                    <a:pt x="261" y="168"/>
                    <a:pt x="261" y="168"/>
                  </a:cubicBezTo>
                  <a:cubicBezTo>
                    <a:pt x="261" y="23"/>
                    <a:pt x="261" y="23"/>
                    <a:pt x="261" y="23"/>
                  </a:cubicBezTo>
                  <a:cubicBezTo>
                    <a:pt x="298" y="23"/>
                    <a:pt x="298" y="23"/>
                    <a:pt x="298" y="23"/>
                  </a:cubicBezTo>
                  <a:lnTo>
                    <a:pt x="298" y="168"/>
                  </a:lnTo>
                  <a:close/>
                  <a:moveTo>
                    <a:pt x="365" y="87"/>
                  </a:moveTo>
                  <a:cubicBezTo>
                    <a:pt x="328" y="87"/>
                    <a:pt x="328" y="87"/>
                    <a:pt x="328" y="87"/>
                  </a:cubicBezTo>
                  <a:cubicBezTo>
                    <a:pt x="328" y="23"/>
                    <a:pt x="328" y="23"/>
                    <a:pt x="328" y="23"/>
                  </a:cubicBezTo>
                  <a:cubicBezTo>
                    <a:pt x="365" y="23"/>
                    <a:pt x="365" y="23"/>
                    <a:pt x="365" y="23"/>
                  </a:cubicBezTo>
                  <a:lnTo>
                    <a:pt x="365" y="87"/>
                  </a:lnTo>
                  <a:close/>
                  <a:moveTo>
                    <a:pt x="416" y="87"/>
                  </a:moveTo>
                  <a:cubicBezTo>
                    <a:pt x="379" y="87"/>
                    <a:pt x="379" y="87"/>
                    <a:pt x="379" y="87"/>
                  </a:cubicBezTo>
                  <a:cubicBezTo>
                    <a:pt x="379" y="23"/>
                    <a:pt x="379" y="23"/>
                    <a:pt x="379" y="23"/>
                  </a:cubicBezTo>
                  <a:cubicBezTo>
                    <a:pt x="416" y="23"/>
                    <a:pt x="416" y="23"/>
                    <a:pt x="416" y="23"/>
                  </a:cubicBezTo>
                  <a:lnTo>
                    <a:pt x="416" y="87"/>
                  </a:lnTo>
                  <a:close/>
                  <a:moveTo>
                    <a:pt x="466" y="87"/>
                  </a:moveTo>
                  <a:cubicBezTo>
                    <a:pt x="429" y="87"/>
                    <a:pt x="429" y="87"/>
                    <a:pt x="429" y="87"/>
                  </a:cubicBezTo>
                  <a:cubicBezTo>
                    <a:pt x="429" y="23"/>
                    <a:pt x="429" y="23"/>
                    <a:pt x="429" y="23"/>
                  </a:cubicBezTo>
                  <a:cubicBezTo>
                    <a:pt x="466" y="23"/>
                    <a:pt x="466" y="23"/>
                    <a:pt x="466" y="23"/>
                  </a:cubicBezTo>
                  <a:lnTo>
                    <a:pt x="466"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rgbClr val="009C89"/>
                </a:solidFill>
                <a:effectLst/>
                <a:uLnTx/>
                <a:uFillTx/>
                <a:latin typeface="Arial"/>
                <a:ea typeface="Meiryo UI"/>
                <a:cs typeface="+mn-cs"/>
              </a:endParaRPr>
            </a:p>
          </p:txBody>
        </p:sp>
      </p:grpSp>
      <p:sp>
        <p:nvSpPr>
          <p:cNvPr id="736" name="Freeform 5">
            <a:extLst>
              <a:ext uri="{FF2B5EF4-FFF2-40B4-BE49-F238E27FC236}">
                <a16:creationId xmlns:a16="http://schemas.microsoft.com/office/drawing/2014/main" id="{00000000-0008-0000-0100-00005B050000}"/>
              </a:ext>
            </a:extLst>
          </p:cNvPr>
          <p:cNvSpPr>
            <a:spLocks noEditPoints="1"/>
          </p:cNvSpPr>
          <p:nvPr/>
        </p:nvSpPr>
        <p:spPr bwMode="auto">
          <a:xfrm>
            <a:off x="1890053" y="5610346"/>
            <a:ext cx="235379" cy="303278"/>
          </a:xfrm>
          <a:custGeom>
            <a:avLst/>
            <a:gdLst>
              <a:gd name="T0" fmla="*/ 116 w 128"/>
              <a:gd name="T1" fmla="*/ 52 h 151"/>
              <a:gd name="T2" fmla="*/ 113 w 128"/>
              <a:gd name="T3" fmla="*/ 48 h 151"/>
              <a:gd name="T4" fmla="*/ 111 w 128"/>
              <a:gd name="T5" fmla="*/ 52 h 151"/>
              <a:gd name="T6" fmla="*/ 110 w 128"/>
              <a:gd name="T7" fmla="*/ 62 h 151"/>
              <a:gd name="T8" fmla="*/ 110 w 128"/>
              <a:gd name="T9" fmla="*/ 62 h 151"/>
              <a:gd name="T10" fmla="*/ 73 w 128"/>
              <a:gd name="T11" fmla="*/ 17 h 151"/>
              <a:gd name="T12" fmla="*/ 43 w 128"/>
              <a:gd name="T13" fmla="*/ 0 h 151"/>
              <a:gd name="T14" fmla="*/ 41 w 128"/>
              <a:gd name="T15" fmla="*/ 2 h 151"/>
              <a:gd name="T16" fmla="*/ 39 w 128"/>
              <a:gd name="T17" fmla="*/ 29 h 151"/>
              <a:gd name="T18" fmla="*/ 36 w 128"/>
              <a:gd name="T19" fmla="*/ 47 h 151"/>
              <a:gd name="T20" fmla="*/ 36 w 128"/>
              <a:gd name="T21" fmla="*/ 47 h 151"/>
              <a:gd name="T22" fmla="*/ 35 w 128"/>
              <a:gd name="T23" fmla="*/ 42 h 151"/>
              <a:gd name="T24" fmla="*/ 35 w 128"/>
              <a:gd name="T25" fmla="*/ 38 h 151"/>
              <a:gd name="T26" fmla="*/ 32 w 128"/>
              <a:gd name="T27" fmla="*/ 40 h 151"/>
              <a:gd name="T28" fmla="*/ 23 w 128"/>
              <a:gd name="T29" fmla="*/ 54 h 151"/>
              <a:gd name="T30" fmla="*/ 23 w 128"/>
              <a:gd name="T31" fmla="*/ 54 h 151"/>
              <a:gd name="T32" fmla="*/ 22 w 128"/>
              <a:gd name="T33" fmla="*/ 50 h 151"/>
              <a:gd name="T34" fmla="*/ 23 w 128"/>
              <a:gd name="T35" fmla="*/ 46 h 151"/>
              <a:gd name="T36" fmla="*/ 18 w 128"/>
              <a:gd name="T37" fmla="*/ 49 h 151"/>
              <a:gd name="T38" fmla="*/ 0 w 128"/>
              <a:gd name="T39" fmla="*/ 93 h 151"/>
              <a:gd name="T40" fmla="*/ 15 w 128"/>
              <a:gd name="T41" fmla="*/ 135 h 151"/>
              <a:gd name="T42" fmla="*/ 61 w 128"/>
              <a:gd name="T43" fmla="*/ 151 h 151"/>
              <a:gd name="T44" fmla="*/ 120 w 128"/>
              <a:gd name="T45" fmla="*/ 112 h 151"/>
              <a:gd name="T46" fmla="*/ 116 w 128"/>
              <a:gd name="T47" fmla="*/ 52 h 151"/>
              <a:gd name="T48" fmla="*/ 57 w 128"/>
              <a:gd name="T49" fmla="*/ 146 h 151"/>
              <a:gd name="T50" fmla="*/ 57 w 128"/>
              <a:gd name="T51" fmla="*/ 146 h 151"/>
              <a:gd name="T52" fmla="*/ 57 w 128"/>
              <a:gd name="T53" fmla="*/ 146 h 151"/>
              <a:gd name="T54" fmla="*/ 41 w 128"/>
              <a:gd name="T55" fmla="*/ 139 h 151"/>
              <a:gd name="T56" fmla="*/ 33 w 128"/>
              <a:gd name="T57" fmla="*/ 105 h 151"/>
              <a:gd name="T58" fmla="*/ 39 w 128"/>
              <a:gd name="T59" fmla="*/ 89 h 151"/>
              <a:gd name="T60" fmla="*/ 40 w 128"/>
              <a:gd name="T61" fmla="*/ 89 h 151"/>
              <a:gd name="T62" fmla="*/ 46 w 128"/>
              <a:gd name="T63" fmla="*/ 100 h 151"/>
              <a:gd name="T64" fmla="*/ 49 w 128"/>
              <a:gd name="T65" fmla="*/ 103 h 151"/>
              <a:gd name="T66" fmla="*/ 51 w 128"/>
              <a:gd name="T67" fmla="*/ 98 h 151"/>
              <a:gd name="T68" fmla="*/ 60 w 128"/>
              <a:gd name="T69" fmla="*/ 80 h 151"/>
              <a:gd name="T70" fmla="*/ 63 w 128"/>
              <a:gd name="T71" fmla="*/ 75 h 151"/>
              <a:gd name="T72" fmla="*/ 68 w 128"/>
              <a:gd name="T73" fmla="*/ 66 h 151"/>
              <a:gd name="T74" fmla="*/ 71 w 128"/>
              <a:gd name="T75" fmla="*/ 66 h 151"/>
              <a:gd name="T76" fmla="*/ 82 w 128"/>
              <a:gd name="T77" fmla="*/ 90 h 151"/>
              <a:gd name="T78" fmla="*/ 86 w 128"/>
              <a:gd name="T79" fmla="*/ 96 h 151"/>
              <a:gd name="T80" fmla="*/ 87 w 128"/>
              <a:gd name="T81" fmla="*/ 92 h 151"/>
              <a:gd name="T82" fmla="*/ 89 w 128"/>
              <a:gd name="T83" fmla="*/ 88 h 151"/>
              <a:gd name="T84" fmla="*/ 90 w 128"/>
              <a:gd name="T85" fmla="*/ 88 h 151"/>
              <a:gd name="T86" fmla="*/ 91 w 128"/>
              <a:gd name="T87" fmla="*/ 121 h 151"/>
              <a:gd name="T88" fmla="*/ 57 w 128"/>
              <a:gd name="T89" fmla="*/ 14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8" h="151">
                <a:moveTo>
                  <a:pt x="116" y="52"/>
                </a:moveTo>
                <a:cubicBezTo>
                  <a:pt x="115" y="51"/>
                  <a:pt x="114" y="48"/>
                  <a:pt x="113" y="48"/>
                </a:cubicBezTo>
                <a:cubicBezTo>
                  <a:pt x="112" y="49"/>
                  <a:pt x="111" y="51"/>
                  <a:pt x="111" y="52"/>
                </a:cubicBezTo>
                <a:cubicBezTo>
                  <a:pt x="111" y="52"/>
                  <a:pt x="111" y="57"/>
                  <a:pt x="110" y="62"/>
                </a:cubicBezTo>
                <a:cubicBezTo>
                  <a:pt x="110" y="63"/>
                  <a:pt x="110" y="63"/>
                  <a:pt x="110" y="62"/>
                </a:cubicBezTo>
                <a:cubicBezTo>
                  <a:pt x="104" y="53"/>
                  <a:pt x="92" y="32"/>
                  <a:pt x="73" y="17"/>
                </a:cubicBezTo>
                <a:cubicBezTo>
                  <a:pt x="52" y="0"/>
                  <a:pt x="45" y="0"/>
                  <a:pt x="43" y="0"/>
                </a:cubicBezTo>
                <a:cubicBezTo>
                  <a:pt x="42" y="0"/>
                  <a:pt x="42" y="1"/>
                  <a:pt x="41" y="2"/>
                </a:cubicBezTo>
                <a:cubicBezTo>
                  <a:pt x="41" y="2"/>
                  <a:pt x="41" y="14"/>
                  <a:pt x="39" y="29"/>
                </a:cubicBezTo>
                <a:cubicBezTo>
                  <a:pt x="39" y="36"/>
                  <a:pt x="37" y="42"/>
                  <a:pt x="36" y="47"/>
                </a:cubicBezTo>
                <a:cubicBezTo>
                  <a:pt x="36" y="47"/>
                  <a:pt x="36" y="47"/>
                  <a:pt x="36" y="47"/>
                </a:cubicBezTo>
                <a:cubicBezTo>
                  <a:pt x="35" y="45"/>
                  <a:pt x="35" y="44"/>
                  <a:pt x="35" y="42"/>
                </a:cubicBezTo>
                <a:cubicBezTo>
                  <a:pt x="35" y="41"/>
                  <a:pt x="36" y="38"/>
                  <a:pt x="35" y="38"/>
                </a:cubicBezTo>
                <a:cubicBezTo>
                  <a:pt x="34" y="38"/>
                  <a:pt x="33" y="39"/>
                  <a:pt x="32" y="40"/>
                </a:cubicBezTo>
                <a:cubicBezTo>
                  <a:pt x="32" y="40"/>
                  <a:pt x="27" y="46"/>
                  <a:pt x="23" y="54"/>
                </a:cubicBezTo>
                <a:cubicBezTo>
                  <a:pt x="23" y="54"/>
                  <a:pt x="23" y="54"/>
                  <a:pt x="23" y="54"/>
                </a:cubicBezTo>
                <a:cubicBezTo>
                  <a:pt x="22" y="52"/>
                  <a:pt x="22" y="51"/>
                  <a:pt x="22" y="50"/>
                </a:cubicBezTo>
                <a:cubicBezTo>
                  <a:pt x="22" y="49"/>
                  <a:pt x="24" y="46"/>
                  <a:pt x="23" y="46"/>
                </a:cubicBezTo>
                <a:cubicBezTo>
                  <a:pt x="22" y="45"/>
                  <a:pt x="19" y="48"/>
                  <a:pt x="18" y="49"/>
                </a:cubicBezTo>
                <a:cubicBezTo>
                  <a:pt x="18" y="50"/>
                  <a:pt x="0" y="74"/>
                  <a:pt x="0" y="93"/>
                </a:cubicBezTo>
                <a:cubicBezTo>
                  <a:pt x="0" y="105"/>
                  <a:pt x="3" y="122"/>
                  <a:pt x="15" y="135"/>
                </a:cubicBezTo>
                <a:cubicBezTo>
                  <a:pt x="26" y="145"/>
                  <a:pt x="41" y="151"/>
                  <a:pt x="61" y="151"/>
                </a:cubicBezTo>
                <a:cubicBezTo>
                  <a:pt x="78" y="151"/>
                  <a:pt x="112" y="139"/>
                  <a:pt x="120" y="112"/>
                </a:cubicBezTo>
                <a:cubicBezTo>
                  <a:pt x="128" y="83"/>
                  <a:pt x="119" y="59"/>
                  <a:pt x="116" y="52"/>
                </a:cubicBezTo>
                <a:close/>
                <a:moveTo>
                  <a:pt x="57" y="146"/>
                </a:moveTo>
                <a:cubicBezTo>
                  <a:pt x="57" y="146"/>
                  <a:pt x="57" y="146"/>
                  <a:pt x="57" y="146"/>
                </a:cubicBezTo>
                <a:cubicBezTo>
                  <a:pt x="57" y="146"/>
                  <a:pt x="57" y="146"/>
                  <a:pt x="57" y="146"/>
                </a:cubicBezTo>
                <a:cubicBezTo>
                  <a:pt x="51" y="146"/>
                  <a:pt x="45" y="143"/>
                  <a:pt x="41" y="139"/>
                </a:cubicBezTo>
                <a:cubicBezTo>
                  <a:pt x="34" y="130"/>
                  <a:pt x="31" y="116"/>
                  <a:pt x="33" y="105"/>
                </a:cubicBezTo>
                <a:cubicBezTo>
                  <a:pt x="34" y="98"/>
                  <a:pt x="36" y="93"/>
                  <a:pt x="39" y="89"/>
                </a:cubicBezTo>
                <a:cubicBezTo>
                  <a:pt x="39" y="88"/>
                  <a:pt x="40" y="88"/>
                  <a:pt x="40" y="89"/>
                </a:cubicBezTo>
                <a:cubicBezTo>
                  <a:pt x="42" y="95"/>
                  <a:pt x="46" y="100"/>
                  <a:pt x="46" y="100"/>
                </a:cubicBezTo>
                <a:cubicBezTo>
                  <a:pt x="46" y="101"/>
                  <a:pt x="48" y="103"/>
                  <a:pt x="49" y="103"/>
                </a:cubicBezTo>
                <a:cubicBezTo>
                  <a:pt x="49" y="103"/>
                  <a:pt x="51" y="98"/>
                  <a:pt x="51" y="98"/>
                </a:cubicBezTo>
                <a:cubicBezTo>
                  <a:pt x="54" y="91"/>
                  <a:pt x="56" y="87"/>
                  <a:pt x="60" y="80"/>
                </a:cubicBezTo>
                <a:cubicBezTo>
                  <a:pt x="61" y="79"/>
                  <a:pt x="62" y="77"/>
                  <a:pt x="63" y="75"/>
                </a:cubicBezTo>
                <a:cubicBezTo>
                  <a:pt x="65" y="72"/>
                  <a:pt x="67" y="69"/>
                  <a:pt x="68" y="66"/>
                </a:cubicBezTo>
                <a:cubicBezTo>
                  <a:pt x="68" y="65"/>
                  <a:pt x="70" y="65"/>
                  <a:pt x="71" y="66"/>
                </a:cubicBezTo>
                <a:cubicBezTo>
                  <a:pt x="77" y="75"/>
                  <a:pt x="82" y="90"/>
                  <a:pt x="82" y="90"/>
                </a:cubicBezTo>
                <a:cubicBezTo>
                  <a:pt x="82" y="91"/>
                  <a:pt x="85" y="96"/>
                  <a:pt x="86" y="96"/>
                </a:cubicBezTo>
                <a:cubicBezTo>
                  <a:pt x="86" y="95"/>
                  <a:pt x="87" y="93"/>
                  <a:pt x="87" y="92"/>
                </a:cubicBezTo>
                <a:cubicBezTo>
                  <a:pt x="88" y="91"/>
                  <a:pt x="88" y="89"/>
                  <a:pt x="89" y="88"/>
                </a:cubicBezTo>
                <a:cubicBezTo>
                  <a:pt x="89" y="87"/>
                  <a:pt x="89" y="87"/>
                  <a:pt x="90" y="88"/>
                </a:cubicBezTo>
                <a:cubicBezTo>
                  <a:pt x="93" y="96"/>
                  <a:pt x="95" y="107"/>
                  <a:pt x="91" y="121"/>
                </a:cubicBezTo>
                <a:cubicBezTo>
                  <a:pt x="87" y="138"/>
                  <a:pt x="76" y="146"/>
                  <a:pt x="57" y="146"/>
                </a:cubicBez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760" name="フリーフォーム 759"/>
          <p:cNvSpPr/>
          <p:nvPr/>
        </p:nvSpPr>
        <p:spPr>
          <a:xfrm>
            <a:off x="885524" y="4616705"/>
            <a:ext cx="9124750" cy="2232333"/>
          </a:xfrm>
          <a:custGeom>
            <a:avLst/>
            <a:gdLst>
              <a:gd name="connsiteX0" fmla="*/ 0 w 9124750"/>
              <a:gd name="connsiteY0" fmla="*/ 952901 h 2310063"/>
              <a:gd name="connsiteX1" fmla="*/ 0 w 9124750"/>
              <a:gd name="connsiteY1" fmla="*/ 2310063 h 2310063"/>
              <a:gd name="connsiteX2" fmla="*/ 9124750 w 9124750"/>
              <a:gd name="connsiteY2" fmla="*/ 2310063 h 2310063"/>
              <a:gd name="connsiteX3" fmla="*/ 9124750 w 9124750"/>
              <a:gd name="connsiteY3" fmla="*/ 0 h 2310063"/>
              <a:gd name="connsiteX4" fmla="*/ 2916455 w 9124750"/>
              <a:gd name="connsiteY4" fmla="*/ 0 h 2310063"/>
              <a:gd name="connsiteX5" fmla="*/ 2916455 w 9124750"/>
              <a:gd name="connsiteY5" fmla="*/ 2300437 h 231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24750" h="2310063">
                <a:moveTo>
                  <a:pt x="0" y="952901"/>
                </a:moveTo>
                <a:lnTo>
                  <a:pt x="0" y="2310063"/>
                </a:lnTo>
                <a:lnTo>
                  <a:pt x="9124750" y="2310063"/>
                </a:lnTo>
                <a:lnTo>
                  <a:pt x="9124750" y="0"/>
                </a:lnTo>
                <a:lnTo>
                  <a:pt x="2916455" y="0"/>
                </a:lnTo>
                <a:lnTo>
                  <a:pt x="2916455" y="2300437"/>
                </a:lnTo>
              </a:path>
            </a:pathLst>
          </a:custGeom>
          <a:noFill/>
          <a:ln w="38100">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a:ea typeface="Meiryo UI"/>
              <a:cs typeface="+mn-cs"/>
            </a:endParaRPr>
          </a:p>
        </p:txBody>
      </p:sp>
      <p:sp>
        <p:nvSpPr>
          <p:cNvPr id="761" name="正方形/長方形 760"/>
          <p:cNvSpPr/>
          <p:nvPr/>
        </p:nvSpPr>
        <p:spPr>
          <a:xfrm>
            <a:off x="7274019" y="6383050"/>
            <a:ext cx="3355724" cy="480131"/>
          </a:xfrm>
          <a:prstGeom prst="rect">
            <a:avLst/>
          </a:prstGeom>
        </p:spPr>
        <p:txBody>
          <a:bodyPr wrap="square">
            <a:spAutoFit/>
          </a:bodyPr>
          <a:lstStyle/>
          <a:p>
            <a:pPr lvl="0" algn="ctr">
              <a:lnSpc>
                <a:spcPct val="90000"/>
              </a:lnSpc>
              <a:defRPr/>
            </a:pPr>
            <a:r>
              <a:rPr lang="ja-JP" altLang="en-US" sz="1400" b="1" dirty="0">
                <a:solidFill>
                  <a:prstClr val="black"/>
                </a:solidFill>
                <a:latin typeface="+mn-ea"/>
              </a:rPr>
              <a:t>施設の屋根・駐車場</a:t>
            </a:r>
            <a:r>
              <a:rPr lang="ja-JP" altLang="en-US" sz="1400" b="1" dirty="0" smtClean="0">
                <a:solidFill>
                  <a:prstClr val="black"/>
                </a:solidFill>
                <a:latin typeface="+mn-ea"/>
              </a:rPr>
              <a:t>に</a:t>
            </a:r>
            <a:endParaRPr lang="en-US" altLang="ja-JP" sz="1400" b="1" dirty="0" smtClean="0">
              <a:solidFill>
                <a:prstClr val="black"/>
              </a:solidFill>
              <a:latin typeface="+mn-ea"/>
            </a:endParaRPr>
          </a:p>
          <a:p>
            <a:pPr lvl="0" algn="ctr">
              <a:lnSpc>
                <a:spcPct val="90000"/>
              </a:lnSpc>
              <a:defRPr/>
            </a:pPr>
            <a:r>
              <a:rPr lang="ja-JP" altLang="en-US" sz="1400" b="1" dirty="0" smtClean="0">
                <a:solidFill>
                  <a:prstClr val="black"/>
                </a:solidFill>
                <a:latin typeface="+mn-ea"/>
              </a:rPr>
              <a:t>太陽光</a:t>
            </a:r>
            <a:r>
              <a:rPr lang="ja-JP" altLang="en-US" sz="1400" b="1" dirty="0">
                <a:solidFill>
                  <a:prstClr val="black"/>
                </a:solidFill>
                <a:latin typeface="+mn-ea"/>
              </a:rPr>
              <a:t>発電設備を最大限設置</a:t>
            </a:r>
          </a:p>
        </p:txBody>
      </p:sp>
      <p:grpSp>
        <p:nvGrpSpPr>
          <p:cNvPr id="762" name="グループ化 761">
            <a:extLst>
              <a:ext uri="{FF2B5EF4-FFF2-40B4-BE49-F238E27FC236}">
                <a16:creationId xmlns:a16="http://schemas.microsoft.com/office/drawing/2014/main" id="{CA42B6A3-83EC-43B1-B3D0-082E9FB15868}"/>
              </a:ext>
            </a:extLst>
          </p:cNvPr>
          <p:cNvGrpSpPr/>
          <p:nvPr/>
        </p:nvGrpSpPr>
        <p:grpSpPr>
          <a:xfrm>
            <a:off x="5671596" y="6529638"/>
            <a:ext cx="2627668" cy="575126"/>
            <a:chOff x="5053028" y="4016496"/>
            <a:chExt cx="2627668" cy="575126"/>
          </a:xfrm>
        </p:grpSpPr>
        <p:grpSp>
          <p:nvGrpSpPr>
            <p:cNvPr id="793" name="Group 15">
              <a:extLst>
                <a:ext uri="{FF2B5EF4-FFF2-40B4-BE49-F238E27FC236}">
                  <a16:creationId xmlns:a16="http://schemas.microsoft.com/office/drawing/2014/main" id="{5D2B16EF-478A-4B92-BC69-EA235F6D5F84}"/>
                </a:ext>
              </a:extLst>
            </p:cNvPr>
            <p:cNvGrpSpPr>
              <a:grpSpLocks noChangeAspect="1"/>
            </p:cNvGrpSpPr>
            <p:nvPr/>
          </p:nvGrpSpPr>
          <p:grpSpPr bwMode="auto">
            <a:xfrm>
              <a:off x="6092278" y="4016496"/>
              <a:ext cx="549168" cy="341036"/>
              <a:chOff x="3259" y="2322"/>
              <a:chExt cx="219" cy="136"/>
            </a:xfrm>
            <a:solidFill>
              <a:schemeClr val="tx2"/>
            </a:solidFill>
          </p:grpSpPr>
          <p:sp>
            <p:nvSpPr>
              <p:cNvPr id="822" name="Freeform 16">
                <a:extLst>
                  <a:ext uri="{FF2B5EF4-FFF2-40B4-BE49-F238E27FC236}">
                    <a16:creationId xmlns:a16="http://schemas.microsoft.com/office/drawing/2014/main" id="{097C2507-05D0-40CE-987F-CAE87810FC30}"/>
                  </a:ext>
                </a:extLst>
              </p:cNvPr>
              <p:cNvSpPr>
                <a:spLocks/>
              </p:cNvSpPr>
              <p:nvPr/>
            </p:nvSpPr>
            <p:spPr bwMode="auto">
              <a:xfrm>
                <a:off x="3317" y="2409"/>
                <a:ext cx="46" cy="46"/>
              </a:xfrm>
              <a:custGeom>
                <a:avLst/>
                <a:gdLst>
                  <a:gd name="T0" fmla="*/ 27 w 39"/>
                  <a:gd name="T1" fmla="*/ 19 h 39"/>
                  <a:gd name="T2" fmla="*/ 38 w 39"/>
                  <a:gd name="T3" fmla="*/ 8 h 39"/>
                  <a:gd name="T4" fmla="*/ 38 w 39"/>
                  <a:gd name="T5" fmla="*/ 6 h 39"/>
                  <a:gd name="T6" fmla="*/ 32 w 39"/>
                  <a:gd name="T7" fmla="*/ 0 h 39"/>
                  <a:gd name="T8" fmla="*/ 30 w 39"/>
                  <a:gd name="T9" fmla="*/ 0 h 39"/>
                  <a:gd name="T10" fmla="*/ 19 w 39"/>
                  <a:gd name="T11" fmla="*/ 11 h 39"/>
                  <a:gd name="T12" fmla="*/ 8 w 39"/>
                  <a:gd name="T13" fmla="*/ 0 h 39"/>
                  <a:gd name="T14" fmla="*/ 6 w 39"/>
                  <a:gd name="T15" fmla="*/ 0 h 39"/>
                  <a:gd name="T16" fmla="*/ 0 w 39"/>
                  <a:gd name="T17" fmla="*/ 6 h 39"/>
                  <a:gd name="T18" fmla="*/ 0 w 39"/>
                  <a:gd name="T19" fmla="*/ 8 h 39"/>
                  <a:gd name="T20" fmla="*/ 11 w 39"/>
                  <a:gd name="T21" fmla="*/ 19 h 39"/>
                  <a:gd name="T22" fmla="*/ 0 w 39"/>
                  <a:gd name="T23" fmla="*/ 30 h 39"/>
                  <a:gd name="T24" fmla="*/ 0 w 39"/>
                  <a:gd name="T25" fmla="*/ 33 h 39"/>
                  <a:gd name="T26" fmla="*/ 6 w 39"/>
                  <a:gd name="T27" fmla="*/ 38 h 39"/>
                  <a:gd name="T28" fmla="*/ 7 w 39"/>
                  <a:gd name="T29" fmla="*/ 39 h 39"/>
                  <a:gd name="T30" fmla="*/ 8 w 39"/>
                  <a:gd name="T31" fmla="*/ 38 h 39"/>
                  <a:gd name="T32" fmla="*/ 19 w 39"/>
                  <a:gd name="T33" fmla="*/ 27 h 39"/>
                  <a:gd name="T34" fmla="*/ 30 w 39"/>
                  <a:gd name="T35" fmla="*/ 38 h 39"/>
                  <a:gd name="T36" fmla="*/ 31 w 39"/>
                  <a:gd name="T37" fmla="*/ 39 h 39"/>
                  <a:gd name="T38" fmla="*/ 32 w 39"/>
                  <a:gd name="T39" fmla="*/ 38 h 39"/>
                  <a:gd name="T40" fmla="*/ 38 w 39"/>
                  <a:gd name="T41" fmla="*/ 33 h 39"/>
                  <a:gd name="T42" fmla="*/ 38 w 39"/>
                  <a:gd name="T43" fmla="*/ 30 h 39"/>
                  <a:gd name="T44" fmla="*/ 27 w 39"/>
                  <a:gd name="T4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9">
                    <a:moveTo>
                      <a:pt x="27" y="19"/>
                    </a:moveTo>
                    <a:cubicBezTo>
                      <a:pt x="38" y="8"/>
                      <a:pt x="38" y="8"/>
                      <a:pt x="38" y="8"/>
                    </a:cubicBezTo>
                    <a:cubicBezTo>
                      <a:pt x="39" y="8"/>
                      <a:pt x="39" y="7"/>
                      <a:pt x="38" y="6"/>
                    </a:cubicBezTo>
                    <a:cubicBezTo>
                      <a:pt x="32" y="0"/>
                      <a:pt x="32" y="0"/>
                      <a:pt x="32" y="0"/>
                    </a:cubicBezTo>
                    <a:cubicBezTo>
                      <a:pt x="32" y="0"/>
                      <a:pt x="31" y="0"/>
                      <a:pt x="30" y="0"/>
                    </a:cubicBezTo>
                    <a:cubicBezTo>
                      <a:pt x="19" y="11"/>
                      <a:pt x="19" y="11"/>
                      <a:pt x="19" y="11"/>
                    </a:cubicBezTo>
                    <a:cubicBezTo>
                      <a:pt x="8" y="0"/>
                      <a:pt x="8" y="0"/>
                      <a:pt x="8" y="0"/>
                    </a:cubicBezTo>
                    <a:cubicBezTo>
                      <a:pt x="8" y="0"/>
                      <a:pt x="7" y="0"/>
                      <a:pt x="6" y="0"/>
                    </a:cubicBezTo>
                    <a:cubicBezTo>
                      <a:pt x="0" y="6"/>
                      <a:pt x="0" y="6"/>
                      <a:pt x="0" y="6"/>
                    </a:cubicBezTo>
                    <a:cubicBezTo>
                      <a:pt x="0" y="7"/>
                      <a:pt x="0" y="8"/>
                      <a:pt x="0" y="8"/>
                    </a:cubicBezTo>
                    <a:cubicBezTo>
                      <a:pt x="11" y="19"/>
                      <a:pt x="11" y="19"/>
                      <a:pt x="11" y="19"/>
                    </a:cubicBezTo>
                    <a:cubicBezTo>
                      <a:pt x="0" y="30"/>
                      <a:pt x="0" y="30"/>
                      <a:pt x="0" y="30"/>
                    </a:cubicBezTo>
                    <a:cubicBezTo>
                      <a:pt x="0" y="31"/>
                      <a:pt x="0" y="32"/>
                      <a:pt x="0" y="33"/>
                    </a:cubicBezTo>
                    <a:cubicBezTo>
                      <a:pt x="6" y="38"/>
                      <a:pt x="6" y="38"/>
                      <a:pt x="6" y="38"/>
                    </a:cubicBezTo>
                    <a:cubicBezTo>
                      <a:pt x="6" y="39"/>
                      <a:pt x="7" y="39"/>
                      <a:pt x="7" y="39"/>
                    </a:cubicBezTo>
                    <a:cubicBezTo>
                      <a:pt x="8" y="39"/>
                      <a:pt x="8" y="39"/>
                      <a:pt x="8" y="38"/>
                    </a:cubicBezTo>
                    <a:cubicBezTo>
                      <a:pt x="19" y="27"/>
                      <a:pt x="19" y="27"/>
                      <a:pt x="19" y="27"/>
                    </a:cubicBezTo>
                    <a:cubicBezTo>
                      <a:pt x="30" y="38"/>
                      <a:pt x="30" y="38"/>
                      <a:pt x="30" y="38"/>
                    </a:cubicBezTo>
                    <a:cubicBezTo>
                      <a:pt x="31" y="39"/>
                      <a:pt x="31" y="39"/>
                      <a:pt x="31" y="39"/>
                    </a:cubicBezTo>
                    <a:cubicBezTo>
                      <a:pt x="32" y="39"/>
                      <a:pt x="32" y="39"/>
                      <a:pt x="32" y="38"/>
                    </a:cubicBezTo>
                    <a:cubicBezTo>
                      <a:pt x="38" y="33"/>
                      <a:pt x="38" y="33"/>
                      <a:pt x="38" y="33"/>
                    </a:cubicBezTo>
                    <a:cubicBezTo>
                      <a:pt x="39" y="32"/>
                      <a:pt x="39" y="31"/>
                      <a:pt x="38" y="30"/>
                    </a:cubicBez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3" name="Freeform 17">
                <a:extLst>
                  <a:ext uri="{FF2B5EF4-FFF2-40B4-BE49-F238E27FC236}">
                    <a16:creationId xmlns:a16="http://schemas.microsoft.com/office/drawing/2014/main" id="{F29B71B6-76FC-4A96-B985-530E0CD56B0D}"/>
                  </a:ext>
                </a:extLst>
              </p:cNvPr>
              <p:cNvSpPr>
                <a:spLocks/>
              </p:cNvSpPr>
              <p:nvPr/>
            </p:nvSpPr>
            <p:spPr bwMode="auto">
              <a:xfrm>
                <a:off x="3259" y="2404"/>
                <a:ext cx="219" cy="54"/>
              </a:xfrm>
              <a:custGeom>
                <a:avLst/>
                <a:gdLst>
                  <a:gd name="T0" fmla="*/ 182 w 186"/>
                  <a:gd name="T1" fmla="*/ 16 h 46"/>
                  <a:gd name="T2" fmla="*/ 186 w 186"/>
                  <a:gd name="T3" fmla="*/ 12 h 46"/>
                  <a:gd name="T4" fmla="*/ 182 w 186"/>
                  <a:gd name="T5" fmla="*/ 8 h 46"/>
                  <a:gd name="T6" fmla="*/ 171 w 186"/>
                  <a:gd name="T7" fmla="*/ 8 h 46"/>
                  <a:gd name="T8" fmla="*/ 171 w 186"/>
                  <a:gd name="T9" fmla="*/ 4 h 46"/>
                  <a:gd name="T10" fmla="*/ 167 w 186"/>
                  <a:gd name="T11" fmla="*/ 0 h 46"/>
                  <a:gd name="T12" fmla="*/ 153 w 186"/>
                  <a:gd name="T13" fmla="*/ 0 h 46"/>
                  <a:gd name="T14" fmla="*/ 134 w 186"/>
                  <a:gd name="T15" fmla="*/ 11 h 46"/>
                  <a:gd name="T16" fmla="*/ 126 w 186"/>
                  <a:gd name="T17" fmla="*/ 11 h 46"/>
                  <a:gd name="T18" fmla="*/ 122 w 186"/>
                  <a:gd name="T19" fmla="*/ 15 h 46"/>
                  <a:gd name="T20" fmla="*/ 122 w 186"/>
                  <a:gd name="T21" fmla="*/ 19 h 46"/>
                  <a:gd name="T22" fmla="*/ 4 w 186"/>
                  <a:gd name="T23" fmla="*/ 19 h 46"/>
                  <a:gd name="T24" fmla="*/ 0 w 186"/>
                  <a:gd name="T25" fmla="*/ 23 h 46"/>
                  <a:gd name="T26" fmla="*/ 4 w 186"/>
                  <a:gd name="T27" fmla="*/ 27 h 46"/>
                  <a:gd name="T28" fmla="*/ 122 w 186"/>
                  <a:gd name="T29" fmla="*/ 27 h 46"/>
                  <a:gd name="T30" fmla="*/ 122 w 186"/>
                  <a:gd name="T31" fmla="*/ 32 h 46"/>
                  <a:gd name="T32" fmla="*/ 126 w 186"/>
                  <a:gd name="T33" fmla="*/ 36 h 46"/>
                  <a:gd name="T34" fmla="*/ 134 w 186"/>
                  <a:gd name="T35" fmla="*/ 36 h 46"/>
                  <a:gd name="T36" fmla="*/ 153 w 186"/>
                  <a:gd name="T37" fmla="*/ 46 h 46"/>
                  <a:gd name="T38" fmla="*/ 167 w 186"/>
                  <a:gd name="T39" fmla="*/ 46 h 46"/>
                  <a:gd name="T40" fmla="*/ 171 w 186"/>
                  <a:gd name="T41" fmla="*/ 42 h 46"/>
                  <a:gd name="T42" fmla="*/ 171 w 186"/>
                  <a:gd name="T43" fmla="*/ 39 h 46"/>
                  <a:gd name="T44" fmla="*/ 182 w 186"/>
                  <a:gd name="T45" fmla="*/ 39 h 46"/>
                  <a:gd name="T46" fmla="*/ 186 w 186"/>
                  <a:gd name="T47" fmla="*/ 35 h 46"/>
                  <a:gd name="T48" fmla="*/ 182 w 186"/>
                  <a:gd name="T49" fmla="*/ 31 h 46"/>
                  <a:gd name="T50" fmla="*/ 171 w 186"/>
                  <a:gd name="T51" fmla="*/ 31 h 46"/>
                  <a:gd name="T52" fmla="*/ 171 w 186"/>
                  <a:gd name="T53" fmla="*/ 16 h 46"/>
                  <a:gd name="T54" fmla="*/ 182 w 186"/>
                  <a:gd name="T55" fmla="*/ 1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46">
                    <a:moveTo>
                      <a:pt x="182" y="16"/>
                    </a:moveTo>
                    <a:cubicBezTo>
                      <a:pt x="184" y="16"/>
                      <a:pt x="186" y="14"/>
                      <a:pt x="186" y="12"/>
                    </a:cubicBezTo>
                    <a:cubicBezTo>
                      <a:pt x="186" y="10"/>
                      <a:pt x="184" y="8"/>
                      <a:pt x="182" y="8"/>
                    </a:cubicBezTo>
                    <a:cubicBezTo>
                      <a:pt x="171" y="8"/>
                      <a:pt x="171" y="8"/>
                      <a:pt x="171" y="8"/>
                    </a:cubicBezTo>
                    <a:cubicBezTo>
                      <a:pt x="171" y="4"/>
                      <a:pt x="171" y="4"/>
                      <a:pt x="171" y="4"/>
                    </a:cubicBezTo>
                    <a:cubicBezTo>
                      <a:pt x="171" y="2"/>
                      <a:pt x="169" y="0"/>
                      <a:pt x="167" y="0"/>
                    </a:cubicBezTo>
                    <a:cubicBezTo>
                      <a:pt x="153" y="0"/>
                      <a:pt x="153" y="0"/>
                      <a:pt x="153" y="0"/>
                    </a:cubicBezTo>
                    <a:cubicBezTo>
                      <a:pt x="145" y="0"/>
                      <a:pt x="138" y="4"/>
                      <a:pt x="134" y="11"/>
                    </a:cubicBezTo>
                    <a:cubicBezTo>
                      <a:pt x="126" y="11"/>
                      <a:pt x="126" y="11"/>
                      <a:pt x="126" y="11"/>
                    </a:cubicBezTo>
                    <a:cubicBezTo>
                      <a:pt x="124" y="11"/>
                      <a:pt x="122" y="12"/>
                      <a:pt x="122" y="15"/>
                    </a:cubicBezTo>
                    <a:cubicBezTo>
                      <a:pt x="122" y="19"/>
                      <a:pt x="122" y="19"/>
                      <a:pt x="122" y="19"/>
                    </a:cubicBezTo>
                    <a:cubicBezTo>
                      <a:pt x="4" y="19"/>
                      <a:pt x="4" y="19"/>
                      <a:pt x="4" y="19"/>
                    </a:cubicBezTo>
                    <a:cubicBezTo>
                      <a:pt x="2" y="19"/>
                      <a:pt x="0" y="21"/>
                      <a:pt x="0" y="23"/>
                    </a:cubicBezTo>
                    <a:cubicBezTo>
                      <a:pt x="0" y="26"/>
                      <a:pt x="2" y="27"/>
                      <a:pt x="4" y="27"/>
                    </a:cubicBezTo>
                    <a:cubicBezTo>
                      <a:pt x="122" y="27"/>
                      <a:pt x="122" y="27"/>
                      <a:pt x="122" y="27"/>
                    </a:cubicBezTo>
                    <a:cubicBezTo>
                      <a:pt x="122" y="32"/>
                      <a:pt x="122" y="32"/>
                      <a:pt x="122" y="32"/>
                    </a:cubicBezTo>
                    <a:cubicBezTo>
                      <a:pt x="122" y="34"/>
                      <a:pt x="124" y="36"/>
                      <a:pt x="126" y="36"/>
                    </a:cubicBezTo>
                    <a:cubicBezTo>
                      <a:pt x="134" y="36"/>
                      <a:pt x="134" y="36"/>
                      <a:pt x="134" y="36"/>
                    </a:cubicBezTo>
                    <a:cubicBezTo>
                      <a:pt x="138" y="42"/>
                      <a:pt x="145" y="46"/>
                      <a:pt x="153" y="46"/>
                    </a:cubicBezTo>
                    <a:cubicBezTo>
                      <a:pt x="167" y="46"/>
                      <a:pt x="167" y="46"/>
                      <a:pt x="167" y="46"/>
                    </a:cubicBezTo>
                    <a:cubicBezTo>
                      <a:pt x="169" y="46"/>
                      <a:pt x="171" y="44"/>
                      <a:pt x="171" y="42"/>
                    </a:cubicBezTo>
                    <a:cubicBezTo>
                      <a:pt x="171" y="39"/>
                      <a:pt x="171" y="39"/>
                      <a:pt x="171" y="39"/>
                    </a:cubicBezTo>
                    <a:cubicBezTo>
                      <a:pt x="182" y="39"/>
                      <a:pt x="182" y="39"/>
                      <a:pt x="182" y="39"/>
                    </a:cubicBezTo>
                    <a:cubicBezTo>
                      <a:pt x="184" y="39"/>
                      <a:pt x="186" y="37"/>
                      <a:pt x="186" y="35"/>
                    </a:cubicBezTo>
                    <a:cubicBezTo>
                      <a:pt x="186" y="33"/>
                      <a:pt x="184" y="31"/>
                      <a:pt x="182" y="31"/>
                    </a:cubicBezTo>
                    <a:cubicBezTo>
                      <a:pt x="171" y="31"/>
                      <a:pt x="171" y="31"/>
                      <a:pt x="171" y="31"/>
                    </a:cubicBezTo>
                    <a:cubicBezTo>
                      <a:pt x="171" y="16"/>
                      <a:pt x="171" y="16"/>
                      <a:pt x="171" y="16"/>
                    </a:cubicBezTo>
                    <a:lnTo>
                      <a:pt x="18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4" name="Freeform 18">
                <a:extLst>
                  <a:ext uri="{FF2B5EF4-FFF2-40B4-BE49-F238E27FC236}">
                    <a16:creationId xmlns:a16="http://schemas.microsoft.com/office/drawing/2014/main" id="{1DB1E6C3-F8A8-44D6-A008-9B74E3F589D6}"/>
                  </a:ext>
                </a:extLst>
              </p:cNvPr>
              <p:cNvSpPr>
                <a:spLocks noEditPoints="1"/>
              </p:cNvSpPr>
              <p:nvPr/>
            </p:nvSpPr>
            <p:spPr bwMode="auto">
              <a:xfrm>
                <a:off x="3259" y="2322"/>
                <a:ext cx="219" cy="67"/>
              </a:xfrm>
              <a:custGeom>
                <a:avLst/>
                <a:gdLst>
                  <a:gd name="T0" fmla="*/ 182 w 186"/>
                  <a:gd name="T1" fmla="*/ 40 h 57"/>
                  <a:gd name="T2" fmla="*/ 171 w 186"/>
                  <a:gd name="T3" fmla="*/ 40 h 57"/>
                  <a:gd name="T4" fmla="*/ 171 w 186"/>
                  <a:gd name="T5" fmla="*/ 25 h 57"/>
                  <a:gd name="T6" fmla="*/ 182 w 186"/>
                  <a:gd name="T7" fmla="*/ 25 h 57"/>
                  <a:gd name="T8" fmla="*/ 186 w 186"/>
                  <a:gd name="T9" fmla="*/ 21 h 57"/>
                  <a:gd name="T10" fmla="*/ 182 w 186"/>
                  <a:gd name="T11" fmla="*/ 17 h 57"/>
                  <a:gd name="T12" fmla="*/ 171 w 186"/>
                  <a:gd name="T13" fmla="*/ 17 h 57"/>
                  <a:gd name="T14" fmla="*/ 171 w 186"/>
                  <a:gd name="T15" fmla="*/ 13 h 57"/>
                  <a:gd name="T16" fmla="*/ 167 w 186"/>
                  <a:gd name="T17" fmla="*/ 9 h 57"/>
                  <a:gd name="T18" fmla="*/ 153 w 186"/>
                  <a:gd name="T19" fmla="*/ 9 h 57"/>
                  <a:gd name="T20" fmla="*/ 134 w 186"/>
                  <a:gd name="T21" fmla="*/ 19 h 57"/>
                  <a:gd name="T22" fmla="*/ 126 w 186"/>
                  <a:gd name="T23" fmla="*/ 19 h 57"/>
                  <a:gd name="T24" fmla="*/ 122 w 186"/>
                  <a:gd name="T25" fmla="*/ 23 h 57"/>
                  <a:gd name="T26" fmla="*/ 122 w 186"/>
                  <a:gd name="T27" fmla="*/ 28 h 57"/>
                  <a:gd name="T28" fmla="*/ 97 w 186"/>
                  <a:gd name="T29" fmla="*/ 28 h 57"/>
                  <a:gd name="T30" fmla="*/ 68 w 186"/>
                  <a:gd name="T31" fmla="*/ 0 h 57"/>
                  <a:gd name="T32" fmla="*/ 39 w 186"/>
                  <a:gd name="T33" fmla="*/ 28 h 57"/>
                  <a:gd name="T34" fmla="*/ 4 w 186"/>
                  <a:gd name="T35" fmla="*/ 28 h 57"/>
                  <a:gd name="T36" fmla="*/ 0 w 186"/>
                  <a:gd name="T37" fmla="*/ 32 h 57"/>
                  <a:gd name="T38" fmla="*/ 4 w 186"/>
                  <a:gd name="T39" fmla="*/ 36 h 57"/>
                  <a:gd name="T40" fmla="*/ 41 w 186"/>
                  <a:gd name="T41" fmla="*/ 36 h 57"/>
                  <a:gd name="T42" fmla="*/ 68 w 186"/>
                  <a:gd name="T43" fmla="*/ 57 h 57"/>
                  <a:gd name="T44" fmla="*/ 96 w 186"/>
                  <a:gd name="T45" fmla="*/ 36 h 57"/>
                  <a:gd name="T46" fmla="*/ 122 w 186"/>
                  <a:gd name="T47" fmla="*/ 36 h 57"/>
                  <a:gd name="T48" fmla="*/ 122 w 186"/>
                  <a:gd name="T49" fmla="*/ 41 h 57"/>
                  <a:gd name="T50" fmla="*/ 126 w 186"/>
                  <a:gd name="T51" fmla="*/ 45 h 57"/>
                  <a:gd name="T52" fmla="*/ 134 w 186"/>
                  <a:gd name="T53" fmla="*/ 45 h 57"/>
                  <a:gd name="T54" fmla="*/ 153 w 186"/>
                  <a:gd name="T55" fmla="*/ 55 h 57"/>
                  <a:gd name="T56" fmla="*/ 167 w 186"/>
                  <a:gd name="T57" fmla="*/ 55 h 57"/>
                  <a:gd name="T58" fmla="*/ 171 w 186"/>
                  <a:gd name="T59" fmla="*/ 51 h 57"/>
                  <a:gd name="T60" fmla="*/ 171 w 186"/>
                  <a:gd name="T61" fmla="*/ 48 h 57"/>
                  <a:gd name="T62" fmla="*/ 182 w 186"/>
                  <a:gd name="T63" fmla="*/ 48 h 57"/>
                  <a:gd name="T64" fmla="*/ 186 w 186"/>
                  <a:gd name="T65" fmla="*/ 44 h 57"/>
                  <a:gd name="T66" fmla="*/ 182 w 186"/>
                  <a:gd name="T67" fmla="*/ 40 h 57"/>
                  <a:gd name="T68" fmla="*/ 78 w 186"/>
                  <a:gd name="T69" fmla="*/ 29 h 57"/>
                  <a:gd name="T70" fmla="*/ 64 w 186"/>
                  <a:gd name="T71" fmla="*/ 50 h 57"/>
                  <a:gd name="T72" fmla="*/ 63 w 186"/>
                  <a:gd name="T73" fmla="*/ 49 h 57"/>
                  <a:gd name="T74" fmla="*/ 67 w 186"/>
                  <a:gd name="T75" fmla="*/ 34 h 57"/>
                  <a:gd name="T76" fmla="*/ 59 w 186"/>
                  <a:gd name="T77" fmla="*/ 30 h 57"/>
                  <a:gd name="T78" fmla="*/ 58 w 186"/>
                  <a:gd name="T79" fmla="*/ 29 h 57"/>
                  <a:gd name="T80" fmla="*/ 77 w 186"/>
                  <a:gd name="T81" fmla="*/ 7 h 57"/>
                  <a:gd name="T82" fmla="*/ 78 w 186"/>
                  <a:gd name="T83" fmla="*/ 8 h 57"/>
                  <a:gd name="T84" fmla="*/ 72 w 186"/>
                  <a:gd name="T85" fmla="*/ 25 h 57"/>
                  <a:gd name="T86" fmla="*/ 77 w 186"/>
                  <a:gd name="T87" fmla="*/ 27 h 57"/>
                  <a:gd name="T88" fmla="*/ 78 w 186"/>
                  <a:gd name="T8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6" h="57">
                    <a:moveTo>
                      <a:pt x="182" y="40"/>
                    </a:moveTo>
                    <a:cubicBezTo>
                      <a:pt x="171" y="40"/>
                      <a:pt x="171" y="40"/>
                      <a:pt x="171" y="40"/>
                    </a:cubicBezTo>
                    <a:cubicBezTo>
                      <a:pt x="171" y="25"/>
                      <a:pt x="171" y="25"/>
                      <a:pt x="171" y="25"/>
                    </a:cubicBezTo>
                    <a:cubicBezTo>
                      <a:pt x="182" y="25"/>
                      <a:pt x="182" y="25"/>
                      <a:pt x="182" y="25"/>
                    </a:cubicBezTo>
                    <a:cubicBezTo>
                      <a:pt x="184" y="25"/>
                      <a:pt x="186" y="23"/>
                      <a:pt x="186" y="21"/>
                    </a:cubicBezTo>
                    <a:cubicBezTo>
                      <a:pt x="186" y="19"/>
                      <a:pt x="184" y="17"/>
                      <a:pt x="182" y="17"/>
                    </a:cubicBezTo>
                    <a:cubicBezTo>
                      <a:pt x="171" y="17"/>
                      <a:pt x="171" y="17"/>
                      <a:pt x="171" y="17"/>
                    </a:cubicBezTo>
                    <a:cubicBezTo>
                      <a:pt x="171" y="13"/>
                      <a:pt x="171" y="13"/>
                      <a:pt x="171" y="13"/>
                    </a:cubicBezTo>
                    <a:cubicBezTo>
                      <a:pt x="171" y="11"/>
                      <a:pt x="169" y="9"/>
                      <a:pt x="167" y="9"/>
                    </a:cubicBezTo>
                    <a:cubicBezTo>
                      <a:pt x="153" y="9"/>
                      <a:pt x="153" y="9"/>
                      <a:pt x="153" y="9"/>
                    </a:cubicBezTo>
                    <a:cubicBezTo>
                      <a:pt x="145" y="9"/>
                      <a:pt x="138" y="13"/>
                      <a:pt x="134" y="19"/>
                    </a:cubicBezTo>
                    <a:cubicBezTo>
                      <a:pt x="126" y="19"/>
                      <a:pt x="126" y="19"/>
                      <a:pt x="126" y="19"/>
                    </a:cubicBezTo>
                    <a:cubicBezTo>
                      <a:pt x="124" y="19"/>
                      <a:pt x="122" y="21"/>
                      <a:pt x="122" y="23"/>
                    </a:cubicBezTo>
                    <a:cubicBezTo>
                      <a:pt x="122" y="28"/>
                      <a:pt x="122" y="28"/>
                      <a:pt x="122" y="28"/>
                    </a:cubicBezTo>
                    <a:cubicBezTo>
                      <a:pt x="97" y="28"/>
                      <a:pt x="97" y="28"/>
                      <a:pt x="97" y="28"/>
                    </a:cubicBezTo>
                    <a:cubicBezTo>
                      <a:pt x="97" y="12"/>
                      <a:pt x="84" y="0"/>
                      <a:pt x="68" y="0"/>
                    </a:cubicBezTo>
                    <a:cubicBezTo>
                      <a:pt x="52" y="0"/>
                      <a:pt x="40" y="12"/>
                      <a:pt x="39" y="28"/>
                    </a:cubicBezTo>
                    <a:cubicBezTo>
                      <a:pt x="4" y="28"/>
                      <a:pt x="4" y="28"/>
                      <a:pt x="4" y="28"/>
                    </a:cubicBezTo>
                    <a:cubicBezTo>
                      <a:pt x="2" y="28"/>
                      <a:pt x="0" y="30"/>
                      <a:pt x="0" y="32"/>
                    </a:cubicBezTo>
                    <a:cubicBezTo>
                      <a:pt x="0" y="35"/>
                      <a:pt x="2" y="36"/>
                      <a:pt x="4" y="36"/>
                    </a:cubicBezTo>
                    <a:cubicBezTo>
                      <a:pt x="41" y="36"/>
                      <a:pt x="41" y="36"/>
                      <a:pt x="41" y="36"/>
                    </a:cubicBezTo>
                    <a:cubicBezTo>
                      <a:pt x="44" y="48"/>
                      <a:pt x="55" y="57"/>
                      <a:pt x="68" y="57"/>
                    </a:cubicBezTo>
                    <a:cubicBezTo>
                      <a:pt x="82" y="57"/>
                      <a:pt x="93" y="48"/>
                      <a:pt x="96" y="36"/>
                    </a:cubicBezTo>
                    <a:cubicBezTo>
                      <a:pt x="122" y="36"/>
                      <a:pt x="122" y="36"/>
                      <a:pt x="122" y="36"/>
                    </a:cubicBezTo>
                    <a:cubicBezTo>
                      <a:pt x="122" y="41"/>
                      <a:pt x="122" y="41"/>
                      <a:pt x="122" y="41"/>
                    </a:cubicBezTo>
                    <a:cubicBezTo>
                      <a:pt x="122" y="43"/>
                      <a:pt x="124" y="45"/>
                      <a:pt x="126" y="45"/>
                    </a:cubicBezTo>
                    <a:cubicBezTo>
                      <a:pt x="134" y="45"/>
                      <a:pt x="134" y="45"/>
                      <a:pt x="134" y="45"/>
                    </a:cubicBezTo>
                    <a:cubicBezTo>
                      <a:pt x="138" y="51"/>
                      <a:pt x="145" y="55"/>
                      <a:pt x="153" y="55"/>
                    </a:cubicBezTo>
                    <a:cubicBezTo>
                      <a:pt x="167" y="55"/>
                      <a:pt x="167" y="55"/>
                      <a:pt x="167" y="55"/>
                    </a:cubicBezTo>
                    <a:cubicBezTo>
                      <a:pt x="169" y="55"/>
                      <a:pt x="171" y="53"/>
                      <a:pt x="171" y="51"/>
                    </a:cubicBezTo>
                    <a:cubicBezTo>
                      <a:pt x="171" y="48"/>
                      <a:pt x="171" y="48"/>
                      <a:pt x="171" y="48"/>
                    </a:cubicBezTo>
                    <a:cubicBezTo>
                      <a:pt x="182" y="48"/>
                      <a:pt x="182" y="48"/>
                      <a:pt x="182" y="48"/>
                    </a:cubicBezTo>
                    <a:cubicBezTo>
                      <a:pt x="184" y="48"/>
                      <a:pt x="186" y="46"/>
                      <a:pt x="186" y="44"/>
                    </a:cubicBezTo>
                    <a:cubicBezTo>
                      <a:pt x="186" y="42"/>
                      <a:pt x="184" y="40"/>
                      <a:pt x="182" y="40"/>
                    </a:cubicBezTo>
                    <a:close/>
                    <a:moveTo>
                      <a:pt x="78" y="29"/>
                    </a:moveTo>
                    <a:cubicBezTo>
                      <a:pt x="64" y="50"/>
                      <a:pt x="64" y="50"/>
                      <a:pt x="64" y="50"/>
                    </a:cubicBezTo>
                    <a:cubicBezTo>
                      <a:pt x="64" y="51"/>
                      <a:pt x="63" y="50"/>
                      <a:pt x="63" y="49"/>
                    </a:cubicBezTo>
                    <a:cubicBezTo>
                      <a:pt x="67" y="34"/>
                      <a:pt x="67" y="34"/>
                      <a:pt x="67" y="34"/>
                    </a:cubicBezTo>
                    <a:cubicBezTo>
                      <a:pt x="59" y="30"/>
                      <a:pt x="59" y="30"/>
                      <a:pt x="59" y="30"/>
                    </a:cubicBezTo>
                    <a:cubicBezTo>
                      <a:pt x="58" y="30"/>
                      <a:pt x="58" y="29"/>
                      <a:pt x="58" y="29"/>
                    </a:cubicBezTo>
                    <a:cubicBezTo>
                      <a:pt x="77" y="7"/>
                      <a:pt x="77" y="7"/>
                      <a:pt x="77" y="7"/>
                    </a:cubicBezTo>
                    <a:cubicBezTo>
                      <a:pt x="77" y="6"/>
                      <a:pt x="78" y="7"/>
                      <a:pt x="78" y="8"/>
                    </a:cubicBezTo>
                    <a:cubicBezTo>
                      <a:pt x="72" y="25"/>
                      <a:pt x="72" y="25"/>
                      <a:pt x="72" y="25"/>
                    </a:cubicBezTo>
                    <a:cubicBezTo>
                      <a:pt x="77" y="27"/>
                      <a:pt x="77" y="27"/>
                      <a:pt x="77" y="27"/>
                    </a:cubicBezTo>
                    <a:cubicBezTo>
                      <a:pt x="78" y="27"/>
                      <a:pt x="79" y="28"/>
                      <a:pt x="78"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19" name="テキスト ボックス 818">
              <a:extLst>
                <a:ext uri="{FF2B5EF4-FFF2-40B4-BE49-F238E27FC236}">
                  <a16:creationId xmlns:a16="http://schemas.microsoft.com/office/drawing/2014/main" id="{DC1F9F48-C8F4-450D-A03B-46FF196DC747}"/>
                </a:ext>
              </a:extLst>
            </p:cNvPr>
            <p:cNvSpPr txBox="1"/>
            <p:nvPr/>
          </p:nvSpPr>
          <p:spPr>
            <a:xfrm>
              <a:off x="5053028" y="4397723"/>
              <a:ext cx="2627668" cy="193899"/>
            </a:xfrm>
            <a:prstGeom prst="rect">
              <a:avLst/>
            </a:prstGeom>
            <a:noFill/>
          </p:spPr>
          <p:txBody>
            <a:bodyPr wrap="square" lIns="0" tIns="0" rIns="0" bIns="0" rtlCol="0">
              <a:spAutoFit/>
            </a:bodyPr>
            <a:lstStyle>
              <a:defPPr>
                <a:defRPr lang="ja-JP"/>
              </a:defPPr>
              <a:lvl1pPr algn="ctr">
                <a:defRPr sz="1400" b="1"/>
              </a:lvl1pPr>
            </a:lstStyle>
            <a:p>
              <a:pPr lvl="0">
                <a:lnSpc>
                  <a:spcPct val="90000"/>
                </a:lnSpc>
                <a:defRPr/>
              </a:pPr>
              <a:r>
                <a:rPr lang="ja-JP" altLang="en-US" dirty="0">
                  <a:solidFill>
                    <a:prstClr val="black"/>
                  </a:solidFill>
                </a:rPr>
                <a:t>停電自立型</a:t>
              </a:r>
              <a:r>
                <a:rPr lang="ja-JP" altLang="en-US" dirty="0" smtClean="0">
                  <a:solidFill>
                    <a:prstClr val="black"/>
                  </a:solidFill>
                </a:rPr>
                <a:t>の燃料</a:t>
              </a:r>
              <a:r>
                <a:rPr lang="ja-JP" altLang="en-US" dirty="0">
                  <a:solidFill>
                    <a:prstClr val="black"/>
                  </a:solidFill>
                </a:rPr>
                <a:t>電池等の活用</a:t>
              </a:r>
            </a:p>
          </p:txBody>
        </p:sp>
      </p:grpSp>
      <p:sp>
        <p:nvSpPr>
          <p:cNvPr id="825" name="Freeform 143">
            <a:extLst>
              <a:ext uri="{FF2B5EF4-FFF2-40B4-BE49-F238E27FC236}">
                <a16:creationId xmlns:a16="http://schemas.microsoft.com/office/drawing/2014/main" id="{6D6CA088-7DAC-4E7B-810D-D58CE8255CC7}"/>
              </a:ext>
            </a:extLst>
          </p:cNvPr>
          <p:cNvSpPr>
            <a:spLocks/>
          </p:cNvSpPr>
          <p:nvPr/>
        </p:nvSpPr>
        <p:spPr bwMode="auto">
          <a:xfrm>
            <a:off x="5792545" y="6533094"/>
            <a:ext cx="164386" cy="348112"/>
          </a:xfrm>
          <a:custGeom>
            <a:avLst/>
            <a:gdLst>
              <a:gd name="T0" fmla="*/ 19 w 29"/>
              <a:gd name="T1" fmla="*/ 25 h 61"/>
              <a:gd name="T2" fmla="*/ 27 w 29"/>
              <a:gd name="T3" fmla="*/ 2 h 61"/>
              <a:gd name="T4" fmla="*/ 26 w 29"/>
              <a:gd name="T5" fmla="*/ 1 h 61"/>
              <a:gd name="T6" fmla="*/ 0 w 29"/>
              <a:gd name="T7" fmla="*/ 31 h 61"/>
              <a:gd name="T8" fmla="*/ 1 w 29"/>
              <a:gd name="T9" fmla="*/ 33 h 61"/>
              <a:gd name="T10" fmla="*/ 12 w 29"/>
              <a:gd name="T11" fmla="*/ 38 h 61"/>
              <a:gd name="T12" fmla="*/ 7 w 29"/>
              <a:gd name="T13" fmla="*/ 59 h 61"/>
              <a:gd name="T14" fmla="*/ 9 w 29"/>
              <a:gd name="T15" fmla="*/ 60 h 61"/>
              <a:gd name="T16" fmla="*/ 28 w 29"/>
              <a:gd name="T17" fmla="*/ 31 h 61"/>
              <a:gd name="T18" fmla="*/ 27 w 29"/>
              <a:gd name="T19" fmla="*/ 29 h 61"/>
              <a:gd name="T20" fmla="*/ 19 w 29"/>
              <a:gd name="T21" fmla="*/ 2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61">
                <a:moveTo>
                  <a:pt x="19" y="25"/>
                </a:moveTo>
                <a:cubicBezTo>
                  <a:pt x="27" y="2"/>
                  <a:pt x="27" y="2"/>
                  <a:pt x="27" y="2"/>
                </a:cubicBezTo>
                <a:cubicBezTo>
                  <a:pt x="28" y="1"/>
                  <a:pt x="26" y="0"/>
                  <a:pt x="26" y="1"/>
                </a:cubicBezTo>
                <a:cubicBezTo>
                  <a:pt x="0" y="31"/>
                  <a:pt x="0" y="31"/>
                  <a:pt x="0" y="31"/>
                </a:cubicBezTo>
                <a:cubicBezTo>
                  <a:pt x="0" y="32"/>
                  <a:pt x="0" y="33"/>
                  <a:pt x="1" y="33"/>
                </a:cubicBezTo>
                <a:cubicBezTo>
                  <a:pt x="12" y="38"/>
                  <a:pt x="12" y="38"/>
                  <a:pt x="12" y="38"/>
                </a:cubicBezTo>
                <a:cubicBezTo>
                  <a:pt x="7" y="59"/>
                  <a:pt x="7" y="59"/>
                  <a:pt x="7" y="59"/>
                </a:cubicBezTo>
                <a:cubicBezTo>
                  <a:pt x="6" y="60"/>
                  <a:pt x="8" y="61"/>
                  <a:pt x="9" y="60"/>
                </a:cubicBezTo>
                <a:cubicBezTo>
                  <a:pt x="28" y="31"/>
                  <a:pt x="28" y="31"/>
                  <a:pt x="28" y="31"/>
                </a:cubicBezTo>
                <a:cubicBezTo>
                  <a:pt x="29" y="30"/>
                  <a:pt x="28" y="29"/>
                  <a:pt x="27" y="29"/>
                </a:cubicBezTo>
                <a:lnTo>
                  <a:pt x="19"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26" name="Freeform 5">
            <a:extLst>
              <a:ext uri="{FF2B5EF4-FFF2-40B4-BE49-F238E27FC236}">
                <a16:creationId xmlns:a16="http://schemas.microsoft.com/office/drawing/2014/main" id="{00000000-0008-0000-0100-00005B050000}"/>
              </a:ext>
            </a:extLst>
          </p:cNvPr>
          <p:cNvSpPr>
            <a:spLocks noEditPoints="1"/>
          </p:cNvSpPr>
          <p:nvPr/>
        </p:nvSpPr>
        <p:spPr bwMode="auto">
          <a:xfrm>
            <a:off x="6023574" y="6541949"/>
            <a:ext cx="235379" cy="303278"/>
          </a:xfrm>
          <a:custGeom>
            <a:avLst/>
            <a:gdLst>
              <a:gd name="T0" fmla="*/ 116 w 128"/>
              <a:gd name="T1" fmla="*/ 52 h 151"/>
              <a:gd name="T2" fmla="*/ 113 w 128"/>
              <a:gd name="T3" fmla="*/ 48 h 151"/>
              <a:gd name="T4" fmla="*/ 111 w 128"/>
              <a:gd name="T5" fmla="*/ 52 h 151"/>
              <a:gd name="T6" fmla="*/ 110 w 128"/>
              <a:gd name="T7" fmla="*/ 62 h 151"/>
              <a:gd name="T8" fmla="*/ 110 w 128"/>
              <a:gd name="T9" fmla="*/ 62 h 151"/>
              <a:gd name="T10" fmla="*/ 73 w 128"/>
              <a:gd name="T11" fmla="*/ 17 h 151"/>
              <a:gd name="T12" fmla="*/ 43 w 128"/>
              <a:gd name="T13" fmla="*/ 0 h 151"/>
              <a:gd name="T14" fmla="*/ 41 w 128"/>
              <a:gd name="T15" fmla="*/ 2 h 151"/>
              <a:gd name="T16" fmla="*/ 39 w 128"/>
              <a:gd name="T17" fmla="*/ 29 h 151"/>
              <a:gd name="T18" fmla="*/ 36 w 128"/>
              <a:gd name="T19" fmla="*/ 47 h 151"/>
              <a:gd name="T20" fmla="*/ 36 w 128"/>
              <a:gd name="T21" fmla="*/ 47 h 151"/>
              <a:gd name="T22" fmla="*/ 35 w 128"/>
              <a:gd name="T23" fmla="*/ 42 h 151"/>
              <a:gd name="T24" fmla="*/ 35 w 128"/>
              <a:gd name="T25" fmla="*/ 38 h 151"/>
              <a:gd name="T26" fmla="*/ 32 w 128"/>
              <a:gd name="T27" fmla="*/ 40 h 151"/>
              <a:gd name="T28" fmla="*/ 23 w 128"/>
              <a:gd name="T29" fmla="*/ 54 h 151"/>
              <a:gd name="T30" fmla="*/ 23 w 128"/>
              <a:gd name="T31" fmla="*/ 54 h 151"/>
              <a:gd name="T32" fmla="*/ 22 w 128"/>
              <a:gd name="T33" fmla="*/ 50 h 151"/>
              <a:gd name="T34" fmla="*/ 23 w 128"/>
              <a:gd name="T35" fmla="*/ 46 h 151"/>
              <a:gd name="T36" fmla="*/ 18 w 128"/>
              <a:gd name="T37" fmla="*/ 49 h 151"/>
              <a:gd name="T38" fmla="*/ 0 w 128"/>
              <a:gd name="T39" fmla="*/ 93 h 151"/>
              <a:gd name="T40" fmla="*/ 15 w 128"/>
              <a:gd name="T41" fmla="*/ 135 h 151"/>
              <a:gd name="T42" fmla="*/ 61 w 128"/>
              <a:gd name="T43" fmla="*/ 151 h 151"/>
              <a:gd name="T44" fmla="*/ 120 w 128"/>
              <a:gd name="T45" fmla="*/ 112 h 151"/>
              <a:gd name="T46" fmla="*/ 116 w 128"/>
              <a:gd name="T47" fmla="*/ 52 h 151"/>
              <a:gd name="T48" fmla="*/ 57 w 128"/>
              <a:gd name="T49" fmla="*/ 146 h 151"/>
              <a:gd name="T50" fmla="*/ 57 w 128"/>
              <a:gd name="T51" fmla="*/ 146 h 151"/>
              <a:gd name="T52" fmla="*/ 57 w 128"/>
              <a:gd name="T53" fmla="*/ 146 h 151"/>
              <a:gd name="T54" fmla="*/ 41 w 128"/>
              <a:gd name="T55" fmla="*/ 139 h 151"/>
              <a:gd name="T56" fmla="*/ 33 w 128"/>
              <a:gd name="T57" fmla="*/ 105 h 151"/>
              <a:gd name="T58" fmla="*/ 39 w 128"/>
              <a:gd name="T59" fmla="*/ 89 h 151"/>
              <a:gd name="T60" fmla="*/ 40 w 128"/>
              <a:gd name="T61" fmla="*/ 89 h 151"/>
              <a:gd name="T62" fmla="*/ 46 w 128"/>
              <a:gd name="T63" fmla="*/ 100 h 151"/>
              <a:gd name="T64" fmla="*/ 49 w 128"/>
              <a:gd name="T65" fmla="*/ 103 h 151"/>
              <a:gd name="T66" fmla="*/ 51 w 128"/>
              <a:gd name="T67" fmla="*/ 98 h 151"/>
              <a:gd name="T68" fmla="*/ 60 w 128"/>
              <a:gd name="T69" fmla="*/ 80 h 151"/>
              <a:gd name="T70" fmla="*/ 63 w 128"/>
              <a:gd name="T71" fmla="*/ 75 h 151"/>
              <a:gd name="T72" fmla="*/ 68 w 128"/>
              <a:gd name="T73" fmla="*/ 66 h 151"/>
              <a:gd name="T74" fmla="*/ 71 w 128"/>
              <a:gd name="T75" fmla="*/ 66 h 151"/>
              <a:gd name="T76" fmla="*/ 82 w 128"/>
              <a:gd name="T77" fmla="*/ 90 h 151"/>
              <a:gd name="T78" fmla="*/ 86 w 128"/>
              <a:gd name="T79" fmla="*/ 96 h 151"/>
              <a:gd name="T80" fmla="*/ 87 w 128"/>
              <a:gd name="T81" fmla="*/ 92 h 151"/>
              <a:gd name="T82" fmla="*/ 89 w 128"/>
              <a:gd name="T83" fmla="*/ 88 h 151"/>
              <a:gd name="T84" fmla="*/ 90 w 128"/>
              <a:gd name="T85" fmla="*/ 88 h 151"/>
              <a:gd name="T86" fmla="*/ 91 w 128"/>
              <a:gd name="T87" fmla="*/ 121 h 151"/>
              <a:gd name="T88" fmla="*/ 57 w 128"/>
              <a:gd name="T89" fmla="*/ 14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8" h="151">
                <a:moveTo>
                  <a:pt x="116" y="52"/>
                </a:moveTo>
                <a:cubicBezTo>
                  <a:pt x="115" y="51"/>
                  <a:pt x="114" y="48"/>
                  <a:pt x="113" y="48"/>
                </a:cubicBezTo>
                <a:cubicBezTo>
                  <a:pt x="112" y="49"/>
                  <a:pt x="111" y="51"/>
                  <a:pt x="111" y="52"/>
                </a:cubicBezTo>
                <a:cubicBezTo>
                  <a:pt x="111" y="52"/>
                  <a:pt x="111" y="57"/>
                  <a:pt x="110" y="62"/>
                </a:cubicBezTo>
                <a:cubicBezTo>
                  <a:pt x="110" y="63"/>
                  <a:pt x="110" y="63"/>
                  <a:pt x="110" y="62"/>
                </a:cubicBezTo>
                <a:cubicBezTo>
                  <a:pt x="104" y="53"/>
                  <a:pt x="92" y="32"/>
                  <a:pt x="73" y="17"/>
                </a:cubicBezTo>
                <a:cubicBezTo>
                  <a:pt x="52" y="0"/>
                  <a:pt x="45" y="0"/>
                  <a:pt x="43" y="0"/>
                </a:cubicBezTo>
                <a:cubicBezTo>
                  <a:pt x="42" y="0"/>
                  <a:pt x="42" y="1"/>
                  <a:pt x="41" y="2"/>
                </a:cubicBezTo>
                <a:cubicBezTo>
                  <a:pt x="41" y="2"/>
                  <a:pt x="41" y="14"/>
                  <a:pt x="39" y="29"/>
                </a:cubicBezTo>
                <a:cubicBezTo>
                  <a:pt x="39" y="36"/>
                  <a:pt x="37" y="42"/>
                  <a:pt x="36" y="47"/>
                </a:cubicBezTo>
                <a:cubicBezTo>
                  <a:pt x="36" y="47"/>
                  <a:pt x="36" y="47"/>
                  <a:pt x="36" y="47"/>
                </a:cubicBezTo>
                <a:cubicBezTo>
                  <a:pt x="35" y="45"/>
                  <a:pt x="35" y="44"/>
                  <a:pt x="35" y="42"/>
                </a:cubicBezTo>
                <a:cubicBezTo>
                  <a:pt x="35" y="41"/>
                  <a:pt x="36" y="38"/>
                  <a:pt x="35" y="38"/>
                </a:cubicBezTo>
                <a:cubicBezTo>
                  <a:pt x="34" y="38"/>
                  <a:pt x="33" y="39"/>
                  <a:pt x="32" y="40"/>
                </a:cubicBezTo>
                <a:cubicBezTo>
                  <a:pt x="32" y="40"/>
                  <a:pt x="27" y="46"/>
                  <a:pt x="23" y="54"/>
                </a:cubicBezTo>
                <a:cubicBezTo>
                  <a:pt x="23" y="54"/>
                  <a:pt x="23" y="54"/>
                  <a:pt x="23" y="54"/>
                </a:cubicBezTo>
                <a:cubicBezTo>
                  <a:pt x="22" y="52"/>
                  <a:pt x="22" y="51"/>
                  <a:pt x="22" y="50"/>
                </a:cubicBezTo>
                <a:cubicBezTo>
                  <a:pt x="22" y="49"/>
                  <a:pt x="24" y="46"/>
                  <a:pt x="23" y="46"/>
                </a:cubicBezTo>
                <a:cubicBezTo>
                  <a:pt x="22" y="45"/>
                  <a:pt x="19" y="48"/>
                  <a:pt x="18" y="49"/>
                </a:cubicBezTo>
                <a:cubicBezTo>
                  <a:pt x="18" y="50"/>
                  <a:pt x="0" y="74"/>
                  <a:pt x="0" y="93"/>
                </a:cubicBezTo>
                <a:cubicBezTo>
                  <a:pt x="0" y="105"/>
                  <a:pt x="3" y="122"/>
                  <a:pt x="15" y="135"/>
                </a:cubicBezTo>
                <a:cubicBezTo>
                  <a:pt x="26" y="145"/>
                  <a:pt x="41" y="151"/>
                  <a:pt x="61" y="151"/>
                </a:cubicBezTo>
                <a:cubicBezTo>
                  <a:pt x="78" y="151"/>
                  <a:pt x="112" y="139"/>
                  <a:pt x="120" y="112"/>
                </a:cubicBezTo>
                <a:cubicBezTo>
                  <a:pt x="128" y="83"/>
                  <a:pt x="119" y="59"/>
                  <a:pt x="116" y="52"/>
                </a:cubicBezTo>
                <a:close/>
                <a:moveTo>
                  <a:pt x="57" y="146"/>
                </a:moveTo>
                <a:cubicBezTo>
                  <a:pt x="57" y="146"/>
                  <a:pt x="57" y="146"/>
                  <a:pt x="57" y="146"/>
                </a:cubicBezTo>
                <a:cubicBezTo>
                  <a:pt x="57" y="146"/>
                  <a:pt x="57" y="146"/>
                  <a:pt x="57" y="146"/>
                </a:cubicBezTo>
                <a:cubicBezTo>
                  <a:pt x="51" y="146"/>
                  <a:pt x="45" y="143"/>
                  <a:pt x="41" y="139"/>
                </a:cubicBezTo>
                <a:cubicBezTo>
                  <a:pt x="34" y="130"/>
                  <a:pt x="31" y="116"/>
                  <a:pt x="33" y="105"/>
                </a:cubicBezTo>
                <a:cubicBezTo>
                  <a:pt x="34" y="98"/>
                  <a:pt x="36" y="93"/>
                  <a:pt x="39" y="89"/>
                </a:cubicBezTo>
                <a:cubicBezTo>
                  <a:pt x="39" y="88"/>
                  <a:pt x="40" y="88"/>
                  <a:pt x="40" y="89"/>
                </a:cubicBezTo>
                <a:cubicBezTo>
                  <a:pt x="42" y="95"/>
                  <a:pt x="46" y="100"/>
                  <a:pt x="46" y="100"/>
                </a:cubicBezTo>
                <a:cubicBezTo>
                  <a:pt x="46" y="101"/>
                  <a:pt x="48" y="103"/>
                  <a:pt x="49" y="103"/>
                </a:cubicBezTo>
                <a:cubicBezTo>
                  <a:pt x="49" y="103"/>
                  <a:pt x="51" y="98"/>
                  <a:pt x="51" y="98"/>
                </a:cubicBezTo>
                <a:cubicBezTo>
                  <a:pt x="54" y="91"/>
                  <a:pt x="56" y="87"/>
                  <a:pt x="60" y="80"/>
                </a:cubicBezTo>
                <a:cubicBezTo>
                  <a:pt x="61" y="79"/>
                  <a:pt x="62" y="77"/>
                  <a:pt x="63" y="75"/>
                </a:cubicBezTo>
                <a:cubicBezTo>
                  <a:pt x="65" y="72"/>
                  <a:pt x="67" y="69"/>
                  <a:pt x="68" y="66"/>
                </a:cubicBezTo>
                <a:cubicBezTo>
                  <a:pt x="68" y="65"/>
                  <a:pt x="70" y="65"/>
                  <a:pt x="71" y="66"/>
                </a:cubicBezTo>
                <a:cubicBezTo>
                  <a:pt x="77" y="75"/>
                  <a:pt x="82" y="90"/>
                  <a:pt x="82" y="90"/>
                </a:cubicBezTo>
                <a:cubicBezTo>
                  <a:pt x="82" y="91"/>
                  <a:pt x="85" y="96"/>
                  <a:pt x="86" y="96"/>
                </a:cubicBezTo>
                <a:cubicBezTo>
                  <a:pt x="86" y="95"/>
                  <a:pt x="87" y="93"/>
                  <a:pt x="87" y="92"/>
                </a:cubicBezTo>
                <a:cubicBezTo>
                  <a:pt x="88" y="91"/>
                  <a:pt x="88" y="89"/>
                  <a:pt x="89" y="88"/>
                </a:cubicBezTo>
                <a:cubicBezTo>
                  <a:pt x="89" y="87"/>
                  <a:pt x="89" y="87"/>
                  <a:pt x="90" y="88"/>
                </a:cubicBezTo>
                <a:cubicBezTo>
                  <a:pt x="93" y="96"/>
                  <a:pt x="95" y="107"/>
                  <a:pt x="91" y="121"/>
                </a:cubicBezTo>
                <a:cubicBezTo>
                  <a:pt x="87" y="138"/>
                  <a:pt x="76" y="146"/>
                  <a:pt x="57" y="146"/>
                </a:cubicBezTo>
                <a:close/>
              </a:path>
            </a:pathLst>
          </a:custGeom>
          <a:solidFill>
            <a:srgbClr val="00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81700" rtl="0" eaLnBrk="1" fontAlgn="auto" latinLnBrk="0" hangingPunct="1">
              <a:lnSpc>
                <a:spcPct val="100000"/>
              </a:lnSpc>
              <a:spcBef>
                <a:spcPts val="0"/>
              </a:spcBef>
              <a:spcAft>
                <a:spcPts val="0"/>
              </a:spcAft>
              <a:buClrTx/>
              <a:buSzTx/>
              <a:buFontTx/>
              <a:buNone/>
              <a:tabLst/>
              <a:defRPr/>
            </a:pPr>
            <a:endParaRPr kumimoji="1" lang="ja-JP" altLang="en-US" sz="1932" b="0" i="0" u="none" strike="noStrike" kern="1200" cap="none" spc="0" normalizeH="0" baseline="0" noProof="0">
              <a:ln>
                <a:noFill/>
              </a:ln>
              <a:solidFill>
                <a:sysClr val="windowText" lastClr="000000"/>
              </a:solidFill>
              <a:effectLst/>
              <a:uLnTx/>
              <a:uFillTx/>
              <a:latin typeface="Arial"/>
              <a:ea typeface="Meiryo UI"/>
            </a:endParaRPr>
          </a:p>
        </p:txBody>
      </p:sp>
      <p:sp>
        <p:nvSpPr>
          <p:cNvPr id="829" name="Freeform 5">
            <a:extLst>
              <a:ext uri="{FF2B5EF4-FFF2-40B4-BE49-F238E27FC236}">
                <a16:creationId xmlns:a16="http://schemas.microsoft.com/office/drawing/2014/main" id="{D1EE8341-4423-43F7-BE66-E6B74886DDBA}"/>
              </a:ext>
            </a:extLst>
          </p:cNvPr>
          <p:cNvSpPr>
            <a:spLocks noEditPoints="1"/>
          </p:cNvSpPr>
          <p:nvPr/>
        </p:nvSpPr>
        <p:spPr bwMode="auto">
          <a:xfrm>
            <a:off x="1092237" y="6279713"/>
            <a:ext cx="266059" cy="660635"/>
          </a:xfrm>
          <a:custGeom>
            <a:avLst/>
            <a:gdLst>
              <a:gd name="T0" fmla="*/ 85 w 99"/>
              <a:gd name="T1" fmla="*/ 192 h 251"/>
              <a:gd name="T2" fmla="*/ 84 w 99"/>
              <a:gd name="T3" fmla="*/ 182 h 251"/>
              <a:gd name="T4" fmla="*/ 74 w 99"/>
              <a:gd name="T5" fmla="*/ 126 h 251"/>
              <a:gd name="T6" fmla="*/ 70 w 99"/>
              <a:gd name="T7" fmla="*/ 101 h 251"/>
              <a:gd name="T8" fmla="*/ 78 w 99"/>
              <a:gd name="T9" fmla="*/ 97 h 251"/>
              <a:gd name="T10" fmla="*/ 68 w 99"/>
              <a:gd name="T11" fmla="*/ 93 h 251"/>
              <a:gd name="T12" fmla="*/ 65 w 99"/>
              <a:gd name="T13" fmla="*/ 78 h 251"/>
              <a:gd name="T14" fmla="*/ 76 w 99"/>
              <a:gd name="T15" fmla="*/ 73 h 251"/>
              <a:gd name="T16" fmla="*/ 64 w 99"/>
              <a:gd name="T17" fmla="*/ 69 h 251"/>
              <a:gd name="T18" fmla="*/ 54 w 99"/>
              <a:gd name="T19" fmla="*/ 11 h 251"/>
              <a:gd name="T20" fmla="*/ 49 w 99"/>
              <a:gd name="T21" fmla="*/ 0 h 251"/>
              <a:gd name="T22" fmla="*/ 44 w 99"/>
              <a:gd name="T23" fmla="*/ 10 h 251"/>
              <a:gd name="T24" fmla="*/ 33 w 99"/>
              <a:gd name="T25" fmla="*/ 69 h 251"/>
              <a:gd name="T26" fmla="*/ 24 w 99"/>
              <a:gd name="T27" fmla="*/ 73 h 251"/>
              <a:gd name="T28" fmla="*/ 32 w 99"/>
              <a:gd name="T29" fmla="*/ 78 h 251"/>
              <a:gd name="T30" fmla="*/ 29 w 99"/>
              <a:gd name="T31" fmla="*/ 93 h 251"/>
              <a:gd name="T32" fmla="*/ 18 w 99"/>
              <a:gd name="T33" fmla="*/ 97 h 251"/>
              <a:gd name="T34" fmla="*/ 27 w 99"/>
              <a:gd name="T35" fmla="*/ 101 h 251"/>
              <a:gd name="T36" fmla="*/ 23 w 99"/>
              <a:gd name="T37" fmla="*/ 125 h 251"/>
              <a:gd name="T38" fmla="*/ 13 w 99"/>
              <a:gd name="T39" fmla="*/ 182 h 251"/>
              <a:gd name="T40" fmla="*/ 5 w 99"/>
              <a:gd name="T41" fmla="*/ 192 h 251"/>
              <a:gd name="T42" fmla="*/ 5 w 99"/>
              <a:gd name="T43" fmla="*/ 200 h 251"/>
              <a:gd name="T44" fmla="*/ 1 w 99"/>
              <a:gd name="T45" fmla="*/ 246 h 251"/>
              <a:gd name="T46" fmla="*/ 5 w 99"/>
              <a:gd name="T47" fmla="*/ 251 h 251"/>
              <a:gd name="T48" fmla="*/ 18 w 99"/>
              <a:gd name="T49" fmla="*/ 200 h 251"/>
              <a:gd name="T50" fmla="*/ 87 w 99"/>
              <a:gd name="T51" fmla="*/ 247 h 251"/>
              <a:gd name="T52" fmla="*/ 95 w 99"/>
              <a:gd name="T53" fmla="*/ 246 h 251"/>
              <a:gd name="T54" fmla="*/ 95 w 99"/>
              <a:gd name="T55" fmla="*/ 200 h 251"/>
              <a:gd name="T56" fmla="*/ 95 w 99"/>
              <a:gd name="T57" fmla="*/ 192 h 251"/>
              <a:gd name="T58" fmla="*/ 71 w 99"/>
              <a:gd name="T59" fmla="*/ 159 h 251"/>
              <a:gd name="T60" fmla="*/ 67 w 99"/>
              <a:gd name="T61" fmla="*/ 132 h 251"/>
              <a:gd name="T62" fmla="*/ 49 w 99"/>
              <a:gd name="T63" fmla="*/ 31 h 251"/>
              <a:gd name="T64" fmla="*/ 55 w 99"/>
              <a:gd name="T65" fmla="*/ 69 h 251"/>
              <a:gd name="T66" fmla="*/ 43 w 99"/>
              <a:gd name="T67" fmla="*/ 65 h 251"/>
              <a:gd name="T68" fmla="*/ 40 w 99"/>
              <a:gd name="T69" fmla="*/ 78 h 251"/>
              <a:gd name="T70" fmla="*/ 59 w 99"/>
              <a:gd name="T71" fmla="*/ 88 h 251"/>
              <a:gd name="T72" fmla="*/ 38 w 99"/>
              <a:gd name="T73" fmla="*/ 93 h 251"/>
              <a:gd name="T74" fmla="*/ 36 w 99"/>
              <a:gd name="T75" fmla="*/ 101 h 251"/>
              <a:gd name="T76" fmla="*/ 63 w 99"/>
              <a:gd name="T77" fmla="*/ 113 h 251"/>
              <a:gd name="T78" fmla="*/ 36 w 99"/>
              <a:gd name="T79" fmla="*/ 101 h 251"/>
              <a:gd name="T80" fmla="*/ 65 w 99"/>
              <a:gd name="T81" fmla="*/ 121 h 251"/>
              <a:gd name="T82" fmla="*/ 48 w 99"/>
              <a:gd name="T83" fmla="*/ 138 h 251"/>
              <a:gd name="T84" fmla="*/ 32 w 99"/>
              <a:gd name="T85" fmla="*/ 121 h 251"/>
              <a:gd name="T86" fmla="*/ 42 w 99"/>
              <a:gd name="T87" fmla="*/ 143 h 251"/>
              <a:gd name="T88" fmla="*/ 30 w 99"/>
              <a:gd name="T89" fmla="*/ 132 h 251"/>
              <a:gd name="T90" fmla="*/ 48 w 99"/>
              <a:gd name="T91" fmla="*/ 149 h 251"/>
              <a:gd name="T92" fmla="*/ 74 w 99"/>
              <a:gd name="T93" fmla="*/ 173 h 251"/>
              <a:gd name="T94" fmla="*/ 23 w 99"/>
              <a:gd name="T95" fmla="*/ 172 h 251"/>
              <a:gd name="T96" fmla="*/ 21 w 99"/>
              <a:gd name="T97" fmla="*/ 182 h 251"/>
              <a:gd name="T98" fmla="*/ 77 w 99"/>
              <a:gd name="T99" fmla="*/ 19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9" h="251">
                <a:moveTo>
                  <a:pt x="95" y="192"/>
                </a:moveTo>
                <a:cubicBezTo>
                  <a:pt x="85" y="192"/>
                  <a:pt x="85" y="192"/>
                  <a:pt x="85" y="192"/>
                </a:cubicBezTo>
                <a:cubicBezTo>
                  <a:pt x="85" y="192"/>
                  <a:pt x="85" y="192"/>
                  <a:pt x="85" y="192"/>
                </a:cubicBezTo>
                <a:cubicBezTo>
                  <a:pt x="84" y="182"/>
                  <a:pt x="84" y="182"/>
                  <a:pt x="84" y="182"/>
                </a:cubicBezTo>
                <a:cubicBezTo>
                  <a:pt x="81" y="169"/>
                  <a:pt x="81" y="169"/>
                  <a:pt x="81" y="169"/>
                </a:cubicBezTo>
                <a:cubicBezTo>
                  <a:pt x="74" y="126"/>
                  <a:pt x="74" y="126"/>
                  <a:pt x="74" y="126"/>
                </a:cubicBezTo>
                <a:cubicBezTo>
                  <a:pt x="72" y="113"/>
                  <a:pt x="72" y="113"/>
                  <a:pt x="72" y="113"/>
                </a:cubicBezTo>
                <a:cubicBezTo>
                  <a:pt x="70" y="101"/>
                  <a:pt x="70" y="101"/>
                  <a:pt x="70" y="101"/>
                </a:cubicBezTo>
                <a:cubicBezTo>
                  <a:pt x="74" y="101"/>
                  <a:pt x="74" y="101"/>
                  <a:pt x="74" y="101"/>
                </a:cubicBezTo>
                <a:cubicBezTo>
                  <a:pt x="76" y="101"/>
                  <a:pt x="78" y="99"/>
                  <a:pt x="78" y="97"/>
                </a:cubicBezTo>
                <a:cubicBezTo>
                  <a:pt x="78" y="94"/>
                  <a:pt x="76" y="93"/>
                  <a:pt x="74" y="93"/>
                </a:cubicBezTo>
                <a:cubicBezTo>
                  <a:pt x="68" y="93"/>
                  <a:pt x="68" y="93"/>
                  <a:pt x="68" y="93"/>
                </a:cubicBezTo>
                <a:cubicBezTo>
                  <a:pt x="67" y="88"/>
                  <a:pt x="67" y="88"/>
                  <a:pt x="67" y="88"/>
                </a:cubicBezTo>
                <a:cubicBezTo>
                  <a:pt x="65" y="78"/>
                  <a:pt x="65" y="78"/>
                  <a:pt x="65" y="78"/>
                </a:cubicBezTo>
                <a:cubicBezTo>
                  <a:pt x="72" y="78"/>
                  <a:pt x="72" y="78"/>
                  <a:pt x="72" y="78"/>
                </a:cubicBezTo>
                <a:cubicBezTo>
                  <a:pt x="74" y="78"/>
                  <a:pt x="76" y="76"/>
                  <a:pt x="76" y="73"/>
                </a:cubicBezTo>
                <a:cubicBezTo>
                  <a:pt x="76" y="71"/>
                  <a:pt x="74" y="69"/>
                  <a:pt x="72" y="69"/>
                </a:cubicBezTo>
                <a:cubicBezTo>
                  <a:pt x="64" y="69"/>
                  <a:pt x="64" y="69"/>
                  <a:pt x="64" y="69"/>
                </a:cubicBezTo>
                <a:cubicBezTo>
                  <a:pt x="63" y="65"/>
                  <a:pt x="63" y="65"/>
                  <a:pt x="63" y="65"/>
                </a:cubicBezTo>
                <a:cubicBezTo>
                  <a:pt x="54" y="11"/>
                  <a:pt x="54" y="11"/>
                  <a:pt x="54" y="11"/>
                </a:cubicBezTo>
                <a:cubicBezTo>
                  <a:pt x="55" y="10"/>
                  <a:pt x="55" y="8"/>
                  <a:pt x="55" y="7"/>
                </a:cubicBezTo>
                <a:cubicBezTo>
                  <a:pt x="55" y="3"/>
                  <a:pt x="53" y="0"/>
                  <a:pt x="49" y="0"/>
                </a:cubicBezTo>
                <a:cubicBezTo>
                  <a:pt x="46" y="0"/>
                  <a:pt x="43" y="3"/>
                  <a:pt x="43" y="7"/>
                </a:cubicBezTo>
                <a:cubicBezTo>
                  <a:pt x="43" y="8"/>
                  <a:pt x="43" y="9"/>
                  <a:pt x="44" y="10"/>
                </a:cubicBezTo>
                <a:cubicBezTo>
                  <a:pt x="34" y="65"/>
                  <a:pt x="34" y="65"/>
                  <a:pt x="34" y="65"/>
                </a:cubicBezTo>
                <a:cubicBezTo>
                  <a:pt x="33" y="69"/>
                  <a:pt x="33" y="69"/>
                  <a:pt x="33" y="69"/>
                </a:cubicBezTo>
                <a:cubicBezTo>
                  <a:pt x="28" y="69"/>
                  <a:pt x="28" y="69"/>
                  <a:pt x="28" y="69"/>
                </a:cubicBezTo>
                <a:cubicBezTo>
                  <a:pt x="26" y="69"/>
                  <a:pt x="24" y="71"/>
                  <a:pt x="24" y="73"/>
                </a:cubicBezTo>
                <a:cubicBezTo>
                  <a:pt x="24" y="76"/>
                  <a:pt x="26" y="78"/>
                  <a:pt x="28" y="78"/>
                </a:cubicBezTo>
                <a:cubicBezTo>
                  <a:pt x="32" y="78"/>
                  <a:pt x="32" y="78"/>
                  <a:pt x="32" y="78"/>
                </a:cubicBezTo>
                <a:cubicBezTo>
                  <a:pt x="30" y="88"/>
                  <a:pt x="30" y="88"/>
                  <a:pt x="30" y="88"/>
                </a:cubicBezTo>
                <a:cubicBezTo>
                  <a:pt x="29" y="93"/>
                  <a:pt x="29" y="93"/>
                  <a:pt x="29" y="93"/>
                </a:cubicBezTo>
                <a:cubicBezTo>
                  <a:pt x="22" y="93"/>
                  <a:pt x="22" y="93"/>
                  <a:pt x="22" y="93"/>
                </a:cubicBezTo>
                <a:cubicBezTo>
                  <a:pt x="20" y="93"/>
                  <a:pt x="18" y="94"/>
                  <a:pt x="18" y="97"/>
                </a:cubicBezTo>
                <a:cubicBezTo>
                  <a:pt x="18" y="99"/>
                  <a:pt x="20" y="101"/>
                  <a:pt x="22" y="101"/>
                </a:cubicBezTo>
                <a:cubicBezTo>
                  <a:pt x="27" y="101"/>
                  <a:pt x="27" y="101"/>
                  <a:pt x="27" y="101"/>
                </a:cubicBezTo>
                <a:cubicBezTo>
                  <a:pt x="25" y="113"/>
                  <a:pt x="25" y="113"/>
                  <a:pt x="25" y="113"/>
                </a:cubicBezTo>
                <a:cubicBezTo>
                  <a:pt x="23" y="125"/>
                  <a:pt x="23" y="125"/>
                  <a:pt x="23" y="125"/>
                </a:cubicBezTo>
                <a:cubicBezTo>
                  <a:pt x="15" y="168"/>
                  <a:pt x="15" y="168"/>
                  <a:pt x="15" y="168"/>
                </a:cubicBezTo>
                <a:cubicBezTo>
                  <a:pt x="13" y="182"/>
                  <a:pt x="13" y="182"/>
                  <a:pt x="13" y="182"/>
                </a:cubicBezTo>
                <a:cubicBezTo>
                  <a:pt x="11" y="192"/>
                  <a:pt x="11" y="192"/>
                  <a:pt x="11" y="192"/>
                </a:cubicBezTo>
                <a:cubicBezTo>
                  <a:pt x="5" y="192"/>
                  <a:pt x="5" y="192"/>
                  <a:pt x="5" y="192"/>
                </a:cubicBezTo>
                <a:cubicBezTo>
                  <a:pt x="3" y="192"/>
                  <a:pt x="1" y="194"/>
                  <a:pt x="1" y="196"/>
                </a:cubicBezTo>
                <a:cubicBezTo>
                  <a:pt x="1" y="198"/>
                  <a:pt x="3" y="200"/>
                  <a:pt x="5" y="200"/>
                </a:cubicBezTo>
                <a:cubicBezTo>
                  <a:pt x="9" y="200"/>
                  <a:pt x="9" y="200"/>
                  <a:pt x="9" y="200"/>
                </a:cubicBezTo>
                <a:cubicBezTo>
                  <a:pt x="1" y="246"/>
                  <a:pt x="1" y="246"/>
                  <a:pt x="1" y="246"/>
                </a:cubicBezTo>
                <a:cubicBezTo>
                  <a:pt x="0" y="248"/>
                  <a:pt x="2" y="250"/>
                  <a:pt x="4" y="251"/>
                </a:cubicBezTo>
                <a:cubicBezTo>
                  <a:pt x="4" y="251"/>
                  <a:pt x="5" y="251"/>
                  <a:pt x="5" y="251"/>
                </a:cubicBezTo>
                <a:cubicBezTo>
                  <a:pt x="7" y="251"/>
                  <a:pt x="9" y="249"/>
                  <a:pt x="9" y="247"/>
                </a:cubicBezTo>
                <a:cubicBezTo>
                  <a:pt x="18" y="200"/>
                  <a:pt x="18" y="200"/>
                  <a:pt x="18" y="200"/>
                </a:cubicBezTo>
                <a:cubicBezTo>
                  <a:pt x="78" y="200"/>
                  <a:pt x="78" y="200"/>
                  <a:pt x="78" y="200"/>
                </a:cubicBezTo>
                <a:cubicBezTo>
                  <a:pt x="87" y="247"/>
                  <a:pt x="87" y="247"/>
                  <a:pt x="87" y="247"/>
                </a:cubicBezTo>
                <a:cubicBezTo>
                  <a:pt x="87" y="250"/>
                  <a:pt x="89" y="251"/>
                  <a:pt x="91" y="251"/>
                </a:cubicBezTo>
                <a:cubicBezTo>
                  <a:pt x="94" y="250"/>
                  <a:pt x="95" y="248"/>
                  <a:pt x="95" y="246"/>
                </a:cubicBezTo>
                <a:cubicBezTo>
                  <a:pt x="87" y="200"/>
                  <a:pt x="87" y="200"/>
                  <a:pt x="87" y="200"/>
                </a:cubicBezTo>
                <a:cubicBezTo>
                  <a:pt x="95" y="200"/>
                  <a:pt x="95" y="200"/>
                  <a:pt x="95" y="200"/>
                </a:cubicBezTo>
                <a:cubicBezTo>
                  <a:pt x="97" y="200"/>
                  <a:pt x="99" y="198"/>
                  <a:pt x="99" y="196"/>
                </a:cubicBezTo>
                <a:cubicBezTo>
                  <a:pt x="99" y="194"/>
                  <a:pt x="97" y="192"/>
                  <a:pt x="95" y="192"/>
                </a:cubicBezTo>
                <a:close/>
                <a:moveTo>
                  <a:pt x="67" y="132"/>
                </a:moveTo>
                <a:cubicBezTo>
                  <a:pt x="71" y="159"/>
                  <a:pt x="71" y="159"/>
                  <a:pt x="71" y="159"/>
                </a:cubicBezTo>
                <a:cubicBezTo>
                  <a:pt x="54" y="143"/>
                  <a:pt x="54" y="143"/>
                  <a:pt x="54" y="143"/>
                </a:cubicBezTo>
                <a:lnTo>
                  <a:pt x="67" y="132"/>
                </a:lnTo>
                <a:close/>
                <a:moveTo>
                  <a:pt x="43" y="65"/>
                </a:moveTo>
                <a:cubicBezTo>
                  <a:pt x="49" y="31"/>
                  <a:pt x="49" y="31"/>
                  <a:pt x="49" y="31"/>
                </a:cubicBezTo>
                <a:cubicBezTo>
                  <a:pt x="55" y="65"/>
                  <a:pt x="55" y="65"/>
                  <a:pt x="55" y="65"/>
                </a:cubicBezTo>
                <a:cubicBezTo>
                  <a:pt x="55" y="69"/>
                  <a:pt x="55" y="69"/>
                  <a:pt x="55" y="69"/>
                </a:cubicBezTo>
                <a:cubicBezTo>
                  <a:pt x="42" y="69"/>
                  <a:pt x="42" y="69"/>
                  <a:pt x="42" y="69"/>
                </a:cubicBezTo>
                <a:lnTo>
                  <a:pt x="43" y="65"/>
                </a:lnTo>
                <a:close/>
                <a:moveTo>
                  <a:pt x="38" y="88"/>
                </a:moveTo>
                <a:cubicBezTo>
                  <a:pt x="40" y="78"/>
                  <a:pt x="40" y="78"/>
                  <a:pt x="40" y="78"/>
                </a:cubicBezTo>
                <a:cubicBezTo>
                  <a:pt x="57" y="78"/>
                  <a:pt x="57" y="78"/>
                  <a:pt x="57" y="78"/>
                </a:cubicBezTo>
                <a:cubicBezTo>
                  <a:pt x="59" y="88"/>
                  <a:pt x="59" y="88"/>
                  <a:pt x="59" y="88"/>
                </a:cubicBezTo>
                <a:cubicBezTo>
                  <a:pt x="60" y="93"/>
                  <a:pt x="60" y="93"/>
                  <a:pt x="60" y="93"/>
                </a:cubicBezTo>
                <a:cubicBezTo>
                  <a:pt x="38" y="93"/>
                  <a:pt x="38" y="93"/>
                  <a:pt x="38" y="93"/>
                </a:cubicBezTo>
                <a:lnTo>
                  <a:pt x="38" y="88"/>
                </a:lnTo>
                <a:close/>
                <a:moveTo>
                  <a:pt x="36" y="101"/>
                </a:moveTo>
                <a:cubicBezTo>
                  <a:pt x="61" y="101"/>
                  <a:pt x="61" y="101"/>
                  <a:pt x="61" y="101"/>
                </a:cubicBezTo>
                <a:cubicBezTo>
                  <a:pt x="63" y="113"/>
                  <a:pt x="63" y="113"/>
                  <a:pt x="63" y="113"/>
                </a:cubicBezTo>
                <a:cubicBezTo>
                  <a:pt x="34" y="113"/>
                  <a:pt x="34" y="113"/>
                  <a:pt x="34" y="113"/>
                </a:cubicBezTo>
                <a:lnTo>
                  <a:pt x="36" y="101"/>
                </a:lnTo>
                <a:close/>
                <a:moveTo>
                  <a:pt x="32" y="121"/>
                </a:moveTo>
                <a:cubicBezTo>
                  <a:pt x="65" y="121"/>
                  <a:pt x="65" y="121"/>
                  <a:pt x="65" y="121"/>
                </a:cubicBezTo>
                <a:cubicBezTo>
                  <a:pt x="65" y="123"/>
                  <a:pt x="65" y="123"/>
                  <a:pt x="65" y="123"/>
                </a:cubicBezTo>
                <a:cubicBezTo>
                  <a:pt x="48" y="138"/>
                  <a:pt x="48" y="138"/>
                  <a:pt x="48" y="138"/>
                </a:cubicBezTo>
                <a:cubicBezTo>
                  <a:pt x="32" y="122"/>
                  <a:pt x="32" y="122"/>
                  <a:pt x="32" y="122"/>
                </a:cubicBezTo>
                <a:lnTo>
                  <a:pt x="32" y="121"/>
                </a:lnTo>
                <a:close/>
                <a:moveTo>
                  <a:pt x="30" y="132"/>
                </a:moveTo>
                <a:cubicBezTo>
                  <a:pt x="42" y="143"/>
                  <a:pt x="42" y="143"/>
                  <a:pt x="42" y="143"/>
                </a:cubicBezTo>
                <a:cubicBezTo>
                  <a:pt x="25" y="159"/>
                  <a:pt x="25" y="159"/>
                  <a:pt x="25" y="159"/>
                </a:cubicBezTo>
                <a:lnTo>
                  <a:pt x="30" y="132"/>
                </a:lnTo>
                <a:close/>
                <a:moveTo>
                  <a:pt x="23" y="172"/>
                </a:moveTo>
                <a:cubicBezTo>
                  <a:pt x="48" y="149"/>
                  <a:pt x="48" y="149"/>
                  <a:pt x="48" y="149"/>
                </a:cubicBezTo>
                <a:cubicBezTo>
                  <a:pt x="74" y="173"/>
                  <a:pt x="74" y="173"/>
                  <a:pt x="74" y="173"/>
                </a:cubicBezTo>
                <a:cubicBezTo>
                  <a:pt x="74" y="173"/>
                  <a:pt x="74" y="173"/>
                  <a:pt x="74" y="173"/>
                </a:cubicBezTo>
                <a:cubicBezTo>
                  <a:pt x="23" y="173"/>
                  <a:pt x="23" y="173"/>
                  <a:pt x="23" y="173"/>
                </a:cubicBezTo>
                <a:lnTo>
                  <a:pt x="23" y="172"/>
                </a:lnTo>
                <a:close/>
                <a:moveTo>
                  <a:pt x="19" y="192"/>
                </a:moveTo>
                <a:cubicBezTo>
                  <a:pt x="21" y="182"/>
                  <a:pt x="21" y="182"/>
                  <a:pt x="21" y="182"/>
                </a:cubicBezTo>
                <a:cubicBezTo>
                  <a:pt x="75" y="182"/>
                  <a:pt x="75" y="182"/>
                  <a:pt x="75" y="182"/>
                </a:cubicBezTo>
                <a:cubicBezTo>
                  <a:pt x="77" y="192"/>
                  <a:pt x="77" y="192"/>
                  <a:pt x="77" y="192"/>
                </a:cubicBezTo>
                <a:lnTo>
                  <a:pt x="19" y="19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0" name="Freeform 5">
            <a:extLst>
              <a:ext uri="{FF2B5EF4-FFF2-40B4-BE49-F238E27FC236}">
                <a16:creationId xmlns:a16="http://schemas.microsoft.com/office/drawing/2014/main" id="{9464AFEB-25C8-4A05-89FF-C69134BE3DDD}"/>
              </a:ext>
            </a:extLst>
          </p:cNvPr>
          <p:cNvSpPr>
            <a:spLocks noEditPoints="1"/>
          </p:cNvSpPr>
          <p:nvPr/>
        </p:nvSpPr>
        <p:spPr bwMode="auto">
          <a:xfrm>
            <a:off x="1848795" y="6279713"/>
            <a:ext cx="266059" cy="660635"/>
          </a:xfrm>
          <a:custGeom>
            <a:avLst/>
            <a:gdLst>
              <a:gd name="T0" fmla="*/ 85 w 99"/>
              <a:gd name="T1" fmla="*/ 192 h 251"/>
              <a:gd name="T2" fmla="*/ 84 w 99"/>
              <a:gd name="T3" fmla="*/ 182 h 251"/>
              <a:gd name="T4" fmla="*/ 74 w 99"/>
              <a:gd name="T5" fmla="*/ 126 h 251"/>
              <a:gd name="T6" fmla="*/ 70 w 99"/>
              <a:gd name="T7" fmla="*/ 101 h 251"/>
              <a:gd name="T8" fmla="*/ 78 w 99"/>
              <a:gd name="T9" fmla="*/ 97 h 251"/>
              <a:gd name="T10" fmla="*/ 68 w 99"/>
              <a:gd name="T11" fmla="*/ 93 h 251"/>
              <a:gd name="T12" fmla="*/ 65 w 99"/>
              <a:gd name="T13" fmla="*/ 78 h 251"/>
              <a:gd name="T14" fmla="*/ 76 w 99"/>
              <a:gd name="T15" fmla="*/ 73 h 251"/>
              <a:gd name="T16" fmla="*/ 64 w 99"/>
              <a:gd name="T17" fmla="*/ 69 h 251"/>
              <a:gd name="T18" fmla="*/ 54 w 99"/>
              <a:gd name="T19" fmla="*/ 11 h 251"/>
              <a:gd name="T20" fmla="*/ 49 w 99"/>
              <a:gd name="T21" fmla="*/ 0 h 251"/>
              <a:gd name="T22" fmla="*/ 44 w 99"/>
              <a:gd name="T23" fmla="*/ 10 h 251"/>
              <a:gd name="T24" fmla="*/ 33 w 99"/>
              <a:gd name="T25" fmla="*/ 69 h 251"/>
              <a:gd name="T26" fmla="*/ 24 w 99"/>
              <a:gd name="T27" fmla="*/ 73 h 251"/>
              <a:gd name="T28" fmla="*/ 32 w 99"/>
              <a:gd name="T29" fmla="*/ 78 h 251"/>
              <a:gd name="T30" fmla="*/ 29 w 99"/>
              <a:gd name="T31" fmla="*/ 93 h 251"/>
              <a:gd name="T32" fmla="*/ 18 w 99"/>
              <a:gd name="T33" fmla="*/ 97 h 251"/>
              <a:gd name="T34" fmla="*/ 27 w 99"/>
              <a:gd name="T35" fmla="*/ 101 h 251"/>
              <a:gd name="T36" fmla="*/ 23 w 99"/>
              <a:gd name="T37" fmla="*/ 125 h 251"/>
              <a:gd name="T38" fmla="*/ 13 w 99"/>
              <a:gd name="T39" fmla="*/ 182 h 251"/>
              <a:gd name="T40" fmla="*/ 5 w 99"/>
              <a:gd name="T41" fmla="*/ 192 h 251"/>
              <a:gd name="T42" fmla="*/ 5 w 99"/>
              <a:gd name="T43" fmla="*/ 200 h 251"/>
              <a:gd name="T44" fmla="*/ 1 w 99"/>
              <a:gd name="T45" fmla="*/ 246 h 251"/>
              <a:gd name="T46" fmla="*/ 5 w 99"/>
              <a:gd name="T47" fmla="*/ 251 h 251"/>
              <a:gd name="T48" fmla="*/ 18 w 99"/>
              <a:gd name="T49" fmla="*/ 200 h 251"/>
              <a:gd name="T50" fmla="*/ 87 w 99"/>
              <a:gd name="T51" fmla="*/ 247 h 251"/>
              <a:gd name="T52" fmla="*/ 95 w 99"/>
              <a:gd name="T53" fmla="*/ 246 h 251"/>
              <a:gd name="T54" fmla="*/ 95 w 99"/>
              <a:gd name="T55" fmla="*/ 200 h 251"/>
              <a:gd name="T56" fmla="*/ 95 w 99"/>
              <a:gd name="T57" fmla="*/ 192 h 251"/>
              <a:gd name="T58" fmla="*/ 71 w 99"/>
              <a:gd name="T59" fmla="*/ 159 h 251"/>
              <a:gd name="T60" fmla="*/ 67 w 99"/>
              <a:gd name="T61" fmla="*/ 132 h 251"/>
              <a:gd name="T62" fmla="*/ 49 w 99"/>
              <a:gd name="T63" fmla="*/ 31 h 251"/>
              <a:gd name="T64" fmla="*/ 55 w 99"/>
              <a:gd name="T65" fmla="*/ 69 h 251"/>
              <a:gd name="T66" fmla="*/ 43 w 99"/>
              <a:gd name="T67" fmla="*/ 65 h 251"/>
              <a:gd name="T68" fmla="*/ 40 w 99"/>
              <a:gd name="T69" fmla="*/ 78 h 251"/>
              <a:gd name="T70" fmla="*/ 59 w 99"/>
              <a:gd name="T71" fmla="*/ 88 h 251"/>
              <a:gd name="T72" fmla="*/ 38 w 99"/>
              <a:gd name="T73" fmla="*/ 93 h 251"/>
              <a:gd name="T74" fmla="*/ 36 w 99"/>
              <a:gd name="T75" fmla="*/ 101 h 251"/>
              <a:gd name="T76" fmla="*/ 63 w 99"/>
              <a:gd name="T77" fmla="*/ 113 h 251"/>
              <a:gd name="T78" fmla="*/ 36 w 99"/>
              <a:gd name="T79" fmla="*/ 101 h 251"/>
              <a:gd name="T80" fmla="*/ 65 w 99"/>
              <a:gd name="T81" fmla="*/ 121 h 251"/>
              <a:gd name="T82" fmla="*/ 48 w 99"/>
              <a:gd name="T83" fmla="*/ 138 h 251"/>
              <a:gd name="T84" fmla="*/ 32 w 99"/>
              <a:gd name="T85" fmla="*/ 121 h 251"/>
              <a:gd name="T86" fmla="*/ 42 w 99"/>
              <a:gd name="T87" fmla="*/ 143 h 251"/>
              <a:gd name="T88" fmla="*/ 30 w 99"/>
              <a:gd name="T89" fmla="*/ 132 h 251"/>
              <a:gd name="T90" fmla="*/ 48 w 99"/>
              <a:gd name="T91" fmla="*/ 149 h 251"/>
              <a:gd name="T92" fmla="*/ 74 w 99"/>
              <a:gd name="T93" fmla="*/ 173 h 251"/>
              <a:gd name="T94" fmla="*/ 23 w 99"/>
              <a:gd name="T95" fmla="*/ 172 h 251"/>
              <a:gd name="T96" fmla="*/ 21 w 99"/>
              <a:gd name="T97" fmla="*/ 182 h 251"/>
              <a:gd name="T98" fmla="*/ 77 w 99"/>
              <a:gd name="T99" fmla="*/ 19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9" h="251">
                <a:moveTo>
                  <a:pt x="95" y="192"/>
                </a:moveTo>
                <a:cubicBezTo>
                  <a:pt x="85" y="192"/>
                  <a:pt x="85" y="192"/>
                  <a:pt x="85" y="192"/>
                </a:cubicBezTo>
                <a:cubicBezTo>
                  <a:pt x="85" y="192"/>
                  <a:pt x="85" y="192"/>
                  <a:pt x="85" y="192"/>
                </a:cubicBezTo>
                <a:cubicBezTo>
                  <a:pt x="84" y="182"/>
                  <a:pt x="84" y="182"/>
                  <a:pt x="84" y="182"/>
                </a:cubicBezTo>
                <a:cubicBezTo>
                  <a:pt x="81" y="169"/>
                  <a:pt x="81" y="169"/>
                  <a:pt x="81" y="169"/>
                </a:cubicBezTo>
                <a:cubicBezTo>
                  <a:pt x="74" y="126"/>
                  <a:pt x="74" y="126"/>
                  <a:pt x="74" y="126"/>
                </a:cubicBezTo>
                <a:cubicBezTo>
                  <a:pt x="72" y="113"/>
                  <a:pt x="72" y="113"/>
                  <a:pt x="72" y="113"/>
                </a:cubicBezTo>
                <a:cubicBezTo>
                  <a:pt x="70" y="101"/>
                  <a:pt x="70" y="101"/>
                  <a:pt x="70" y="101"/>
                </a:cubicBezTo>
                <a:cubicBezTo>
                  <a:pt x="74" y="101"/>
                  <a:pt x="74" y="101"/>
                  <a:pt x="74" y="101"/>
                </a:cubicBezTo>
                <a:cubicBezTo>
                  <a:pt x="76" y="101"/>
                  <a:pt x="78" y="99"/>
                  <a:pt x="78" y="97"/>
                </a:cubicBezTo>
                <a:cubicBezTo>
                  <a:pt x="78" y="94"/>
                  <a:pt x="76" y="93"/>
                  <a:pt x="74" y="93"/>
                </a:cubicBezTo>
                <a:cubicBezTo>
                  <a:pt x="68" y="93"/>
                  <a:pt x="68" y="93"/>
                  <a:pt x="68" y="93"/>
                </a:cubicBezTo>
                <a:cubicBezTo>
                  <a:pt x="67" y="88"/>
                  <a:pt x="67" y="88"/>
                  <a:pt x="67" y="88"/>
                </a:cubicBezTo>
                <a:cubicBezTo>
                  <a:pt x="65" y="78"/>
                  <a:pt x="65" y="78"/>
                  <a:pt x="65" y="78"/>
                </a:cubicBezTo>
                <a:cubicBezTo>
                  <a:pt x="72" y="78"/>
                  <a:pt x="72" y="78"/>
                  <a:pt x="72" y="78"/>
                </a:cubicBezTo>
                <a:cubicBezTo>
                  <a:pt x="74" y="78"/>
                  <a:pt x="76" y="76"/>
                  <a:pt x="76" y="73"/>
                </a:cubicBezTo>
                <a:cubicBezTo>
                  <a:pt x="76" y="71"/>
                  <a:pt x="74" y="69"/>
                  <a:pt x="72" y="69"/>
                </a:cubicBezTo>
                <a:cubicBezTo>
                  <a:pt x="64" y="69"/>
                  <a:pt x="64" y="69"/>
                  <a:pt x="64" y="69"/>
                </a:cubicBezTo>
                <a:cubicBezTo>
                  <a:pt x="63" y="65"/>
                  <a:pt x="63" y="65"/>
                  <a:pt x="63" y="65"/>
                </a:cubicBezTo>
                <a:cubicBezTo>
                  <a:pt x="54" y="11"/>
                  <a:pt x="54" y="11"/>
                  <a:pt x="54" y="11"/>
                </a:cubicBezTo>
                <a:cubicBezTo>
                  <a:pt x="55" y="10"/>
                  <a:pt x="55" y="8"/>
                  <a:pt x="55" y="7"/>
                </a:cubicBezTo>
                <a:cubicBezTo>
                  <a:pt x="55" y="3"/>
                  <a:pt x="53" y="0"/>
                  <a:pt x="49" y="0"/>
                </a:cubicBezTo>
                <a:cubicBezTo>
                  <a:pt x="46" y="0"/>
                  <a:pt x="43" y="3"/>
                  <a:pt x="43" y="7"/>
                </a:cubicBezTo>
                <a:cubicBezTo>
                  <a:pt x="43" y="8"/>
                  <a:pt x="43" y="9"/>
                  <a:pt x="44" y="10"/>
                </a:cubicBezTo>
                <a:cubicBezTo>
                  <a:pt x="34" y="65"/>
                  <a:pt x="34" y="65"/>
                  <a:pt x="34" y="65"/>
                </a:cubicBezTo>
                <a:cubicBezTo>
                  <a:pt x="33" y="69"/>
                  <a:pt x="33" y="69"/>
                  <a:pt x="33" y="69"/>
                </a:cubicBezTo>
                <a:cubicBezTo>
                  <a:pt x="28" y="69"/>
                  <a:pt x="28" y="69"/>
                  <a:pt x="28" y="69"/>
                </a:cubicBezTo>
                <a:cubicBezTo>
                  <a:pt x="26" y="69"/>
                  <a:pt x="24" y="71"/>
                  <a:pt x="24" y="73"/>
                </a:cubicBezTo>
                <a:cubicBezTo>
                  <a:pt x="24" y="76"/>
                  <a:pt x="26" y="78"/>
                  <a:pt x="28" y="78"/>
                </a:cubicBezTo>
                <a:cubicBezTo>
                  <a:pt x="32" y="78"/>
                  <a:pt x="32" y="78"/>
                  <a:pt x="32" y="78"/>
                </a:cubicBezTo>
                <a:cubicBezTo>
                  <a:pt x="30" y="88"/>
                  <a:pt x="30" y="88"/>
                  <a:pt x="30" y="88"/>
                </a:cubicBezTo>
                <a:cubicBezTo>
                  <a:pt x="29" y="93"/>
                  <a:pt x="29" y="93"/>
                  <a:pt x="29" y="93"/>
                </a:cubicBezTo>
                <a:cubicBezTo>
                  <a:pt x="22" y="93"/>
                  <a:pt x="22" y="93"/>
                  <a:pt x="22" y="93"/>
                </a:cubicBezTo>
                <a:cubicBezTo>
                  <a:pt x="20" y="93"/>
                  <a:pt x="18" y="94"/>
                  <a:pt x="18" y="97"/>
                </a:cubicBezTo>
                <a:cubicBezTo>
                  <a:pt x="18" y="99"/>
                  <a:pt x="20" y="101"/>
                  <a:pt x="22" y="101"/>
                </a:cubicBezTo>
                <a:cubicBezTo>
                  <a:pt x="27" y="101"/>
                  <a:pt x="27" y="101"/>
                  <a:pt x="27" y="101"/>
                </a:cubicBezTo>
                <a:cubicBezTo>
                  <a:pt x="25" y="113"/>
                  <a:pt x="25" y="113"/>
                  <a:pt x="25" y="113"/>
                </a:cubicBezTo>
                <a:cubicBezTo>
                  <a:pt x="23" y="125"/>
                  <a:pt x="23" y="125"/>
                  <a:pt x="23" y="125"/>
                </a:cubicBezTo>
                <a:cubicBezTo>
                  <a:pt x="15" y="168"/>
                  <a:pt x="15" y="168"/>
                  <a:pt x="15" y="168"/>
                </a:cubicBezTo>
                <a:cubicBezTo>
                  <a:pt x="13" y="182"/>
                  <a:pt x="13" y="182"/>
                  <a:pt x="13" y="182"/>
                </a:cubicBezTo>
                <a:cubicBezTo>
                  <a:pt x="11" y="192"/>
                  <a:pt x="11" y="192"/>
                  <a:pt x="11" y="192"/>
                </a:cubicBezTo>
                <a:cubicBezTo>
                  <a:pt x="5" y="192"/>
                  <a:pt x="5" y="192"/>
                  <a:pt x="5" y="192"/>
                </a:cubicBezTo>
                <a:cubicBezTo>
                  <a:pt x="3" y="192"/>
                  <a:pt x="1" y="194"/>
                  <a:pt x="1" y="196"/>
                </a:cubicBezTo>
                <a:cubicBezTo>
                  <a:pt x="1" y="198"/>
                  <a:pt x="3" y="200"/>
                  <a:pt x="5" y="200"/>
                </a:cubicBezTo>
                <a:cubicBezTo>
                  <a:pt x="9" y="200"/>
                  <a:pt x="9" y="200"/>
                  <a:pt x="9" y="200"/>
                </a:cubicBezTo>
                <a:cubicBezTo>
                  <a:pt x="1" y="246"/>
                  <a:pt x="1" y="246"/>
                  <a:pt x="1" y="246"/>
                </a:cubicBezTo>
                <a:cubicBezTo>
                  <a:pt x="0" y="248"/>
                  <a:pt x="2" y="250"/>
                  <a:pt x="4" y="251"/>
                </a:cubicBezTo>
                <a:cubicBezTo>
                  <a:pt x="4" y="251"/>
                  <a:pt x="5" y="251"/>
                  <a:pt x="5" y="251"/>
                </a:cubicBezTo>
                <a:cubicBezTo>
                  <a:pt x="7" y="251"/>
                  <a:pt x="9" y="249"/>
                  <a:pt x="9" y="247"/>
                </a:cubicBezTo>
                <a:cubicBezTo>
                  <a:pt x="18" y="200"/>
                  <a:pt x="18" y="200"/>
                  <a:pt x="18" y="200"/>
                </a:cubicBezTo>
                <a:cubicBezTo>
                  <a:pt x="78" y="200"/>
                  <a:pt x="78" y="200"/>
                  <a:pt x="78" y="200"/>
                </a:cubicBezTo>
                <a:cubicBezTo>
                  <a:pt x="87" y="247"/>
                  <a:pt x="87" y="247"/>
                  <a:pt x="87" y="247"/>
                </a:cubicBezTo>
                <a:cubicBezTo>
                  <a:pt x="87" y="250"/>
                  <a:pt x="89" y="251"/>
                  <a:pt x="91" y="251"/>
                </a:cubicBezTo>
                <a:cubicBezTo>
                  <a:pt x="94" y="250"/>
                  <a:pt x="95" y="248"/>
                  <a:pt x="95" y="246"/>
                </a:cubicBezTo>
                <a:cubicBezTo>
                  <a:pt x="87" y="200"/>
                  <a:pt x="87" y="200"/>
                  <a:pt x="87" y="200"/>
                </a:cubicBezTo>
                <a:cubicBezTo>
                  <a:pt x="95" y="200"/>
                  <a:pt x="95" y="200"/>
                  <a:pt x="95" y="200"/>
                </a:cubicBezTo>
                <a:cubicBezTo>
                  <a:pt x="97" y="200"/>
                  <a:pt x="99" y="198"/>
                  <a:pt x="99" y="196"/>
                </a:cubicBezTo>
                <a:cubicBezTo>
                  <a:pt x="99" y="194"/>
                  <a:pt x="97" y="192"/>
                  <a:pt x="95" y="192"/>
                </a:cubicBezTo>
                <a:close/>
                <a:moveTo>
                  <a:pt x="67" y="132"/>
                </a:moveTo>
                <a:cubicBezTo>
                  <a:pt x="71" y="159"/>
                  <a:pt x="71" y="159"/>
                  <a:pt x="71" y="159"/>
                </a:cubicBezTo>
                <a:cubicBezTo>
                  <a:pt x="54" y="143"/>
                  <a:pt x="54" y="143"/>
                  <a:pt x="54" y="143"/>
                </a:cubicBezTo>
                <a:lnTo>
                  <a:pt x="67" y="132"/>
                </a:lnTo>
                <a:close/>
                <a:moveTo>
                  <a:pt x="43" y="65"/>
                </a:moveTo>
                <a:cubicBezTo>
                  <a:pt x="49" y="31"/>
                  <a:pt x="49" y="31"/>
                  <a:pt x="49" y="31"/>
                </a:cubicBezTo>
                <a:cubicBezTo>
                  <a:pt x="55" y="65"/>
                  <a:pt x="55" y="65"/>
                  <a:pt x="55" y="65"/>
                </a:cubicBezTo>
                <a:cubicBezTo>
                  <a:pt x="55" y="69"/>
                  <a:pt x="55" y="69"/>
                  <a:pt x="55" y="69"/>
                </a:cubicBezTo>
                <a:cubicBezTo>
                  <a:pt x="42" y="69"/>
                  <a:pt x="42" y="69"/>
                  <a:pt x="42" y="69"/>
                </a:cubicBezTo>
                <a:lnTo>
                  <a:pt x="43" y="65"/>
                </a:lnTo>
                <a:close/>
                <a:moveTo>
                  <a:pt x="38" y="88"/>
                </a:moveTo>
                <a:cubicBezTo>
                  <a:pt x="40" y="78"/>
                  <a:pt x="40" y="78"/>
                  <a:pt x="40" y="78"/>
                </a:cubicBezTo>
                <a:cubicBezTo>
                  <a:pt x="57" y="78"/>
                  <a:pt x="57" y="78"/>
                  <a:pt x="57" y="78"/>
                </a:cubicBezTo>
                <a:cubicBezTo>
                  <a:pt x="59" y="88"/>
                  <a:pt x="59" y="88"/>
                  <a:pt x="59" y="88"/>
                </a:cubicBezTo>
                <a:cubicBezTo>
                  <a:pt x="60" y="93"/>
                  <a:pt x="60" y="93"/>
                  <a:pt x="60" y="93"/>
                </a:cubicBezTo>
                <a:cubicBezTo>
                  <a:pt x="38" y="93"/>
                  <a:pt x="38" y="93"/>
                  <a:pt x="38" y="93"/>
                </a:cubicBezTo>
                <a:lnTo>
                  <a:pt x="38" y="88"/>
                </a:lnTo>
                <a:close/>
                <a:moveTo>
                  <a:pt x="36" y="101"/>
                </a:moveTo>
                <a:cubicBezTo>
                  <a:pt x="61" y="101"/>
                  <a:pt x="61" y="101"/>
                  <a:pt x="61" y="101"/>
                </a:cubicBezTo>
                <a:cubicBezTo>
                  <a:pt x="63" y="113"/>
                  <a:pt x="63" y="113"/>
                  <a:pt x="63" y="113"/>
                </a:cubicBezTo>
                <a:cubicBezTo>
                  <a:pt x="34" y="113"/>
                  <a:pt x="34" y="113"/>
                  <a:pt x="34" y="113"/>
                </a:cubicBezTo>
                <a:lnTo>
                  <a:pt x="36" y="101"/>
                </a:lnTo>
                <a:close/>
                <a:moveTo>
                  <a:pt x="32" y="121"/>
                </a:moveTo>
                <a:cubicBezTo>
                  <a:pt x="65" y="121"/>
                  <a:pt x="65" y="121"/>
                  <a:pt x="65" y="121"/>
                </a:cubicBezTo>
                <a:cubicBezTo>
                  <a:pt x="65" y="123"/>
                  <a:pt x="65" y="123"/>
                  <a:pt x="65" y="123"/>
                </a:cubicBezTo>
                <a:cubicBezTo>
                  <a:pt x="48" y="138"/>
                  <a:pt x="48" y="138"/>
                  <a:pt x="48" y="138"/>
                </a:cubicBezTo>
                <a:cubicBezTo>
                  <a:pt x="32" y="122"/>
                  <a:pt x="32" y="122"/>
                  <a:pt x="32" y="122"/>
                </a:cubicBezTo>
                <a:lnTo>
                  <a:pt x="32" y="121"/>
                </a:lnTo>
                <a:close/>
                <a:moveTo>
                  <a:pt x="30" y="132"/>
                </a:moveTo>
                <a:cubicBezTo>
                  <a:pt x="42" y="143"/>
                  <a:pt x="42" y="143"/>
                  <a:pt x="42" y="143"/>
                </a:cubicBezTo>
                <a:cubicBezTo>
                  <a:pt x="25" y="159"/>
                  <a:pt x="25" y="159"/>
                  <a:pt x="25" y="159"/>
                </a:cubicBezTo>
                <a:lnTo>
                  <a:pt x="30" y="132"/>
                </a:lnTo>
                <a:close/>
                <a:moveTo>
                  <a:pt x="23" y="172"/>
                </a:moveTo>
                <a:cubicBezTo>
                  <a:pt x="48" y="149"/>
                  <a:pt x="48" y="149"/>
                  <a:pt x="48" y="149"/>
                </a:cubicBezTo>
                <a:cubicBezTo>
                  <a:pt x="74" y="173"/>
                  <a:pt x="74" y="173"/>
                  <a:pt x="74" y="173"/>
                </a:cubicBezTo>
                <a:cubicBezTo>
                  <a:pt x="74" y="173"/>
                  <a:pt x="74" y="173"/>
                  <a:pt x="74" y="173"/>
                </a:cubicBezTo>
                <a:cubicBezTo>
                  <a:pt x="23" y="173"/>
                  <a:pt x="23" y="173"/>
                  <a:pt x="23" y="173"/>
                </a:cubicBezTo>
                <a:lnTo>
                  <a:pt x="23" y="172"/>
                </a:lnTo>
                <a:close/>
                <a:moveTo>
                  <a:pt x="19" y="192"/>
                </a:moveTo>
                <a:cubicBezTo>
                  <a:pt x="21" y="182"/>
                  <a:pt x="21" y="182"/>
                  <a:pt x="21" y="182"/>
                </a:cubicBezTo>
                <a:cubicBezTo>
                  <a:pt x="75" y="182"/>
                  <a:pt x="75" y="182"/>
                  <a:pt x="75" y="182"/>
                </a:cubicBezTo>
                <a:cubicBezTo>
                  <a:pt x="77" y="192"/>
                  <a:pt x="77" y="192"/>
                  <a:pt x="77" y="192"/>
                </a:cubicBezTo>
                <a:lnTo>
                  <a:pt x="19" y="19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831" name="グループ化 830">
            <a:extLst>
              <a:ext uri="{FF2B5EF4-FFF2-40B4-BE49-F238E27FC236}">
                <a16:creationId xmlns:a16="http://schemas.microsoft.com/office/drawing/2014/main" id="{8CF4C6F8-DA72-4C63-B6E3-7786975BB7A4}"/>
              </a:ext>
            </a:extLst>
          </p:cNvPr>
          <p:cNvGrpSpPr/>
          <p:nvPr/>
        </p:nvGrpSpPr>
        <p:grpSpPr>
          <a:xfrm>
            <a:off x="9564576" y="4505454"/>
            <a:ext cx="868080" cy="1270687"/>
            <a:chOff x="9564848" y="4591355"/>
            <a:chExt cx="868080" cy="1270687"/>
          </a:xfrm>
        </p:grpSpPr>
        <p:grpSp>
          <p:nvGrpSpPr>
            <p:cNvPr id="832" name="Group 135">
              <a:extLst>
                <a:ext uri="{FF2B5EF4-FFF2-40B4-BE49-F238E27FC236}">
                  <a16:creationId xmlns:a16="http://schemas.microsoft.com/office/drawing/2014/main" id="{3F1B8560-F81A-4A1C-B616-D432093F0C28}"/>
                </a:ext>
              </a:extLst>
            </p:cNvPr>
            <p:cNvGrpSpPr>
              <a:grpSpLocks noChangeAspect="1"/>
            </p:cNvGrpSpPr>
            <p:nvPr/>
          </p:nvGrpSpPr>
          <p:grpSpPr bwMode="auto">
            <a:xfrm>
              <a:off x="9672200" y="4591355"/>
              <a:ext cx="614164" cy="647139"/>
              <a:chOff x="3218" y="2224"/>
              <a:chExt cx="298" cy="314"/>
            </a:xfrm>
            <a:solidFill>
              <a:schemeClr val="tx2"/>
            </a:solidFill>
          </p:grpSpPr>
          <p:sp>
            <p:nvSpPr>
              <p:cNvPr id="834" name="Freeform 136">
                <a:extLst>
                  <a:ext uri="{FF2B5EF4-FFF2-40B4-BE49-F238E27FC236}">
                    <a16:creationId xmlns:a16="http://schemas.microsoft.com/office/drawing/2014/main" id="{A6624916-F89A-468C-9440-606F28ED51AF}"/>
                  </a:ext>
                </a:extLst>
              </p:cNvPr>
              <p:cNvSpPr>
                <a:spLocks/>
              </p:cNvSpPr>
              <p:nvPr/>
            </p:nvSpPr>
            <p:spPr bwMode="auto">
              <a:xfrm>
                <a:off x="3377" y="2317"/>
                <a:ext cx="25" cy="45"/>
              </a:xfrm>
              <a:custGeom>
                <a:avLst/>
                <a:gdLst>
                  <a:gd name="T0" fmla="*/ 16 w 21"/>
                  <a:gd name="T1" fmla="*/ 1 h 39"/>
                  <a:gd name="T2" fmla="*/ 11 w 21"/>
                  <a:gd name="T3" fmla="*/ 0 h 39"/>
                  <a:gd name="T4" fmla="*/ 5 w 21"/>
                  <a:gd name="T5" fmla="*/ 1 h 39"/>
                  <a:gd name="T6" fmla="*/ 2 w 21"/>
                  <a:gd name="T7" fmla="*/ 5 h 39"/>
                  <a:gd name="T8" fmla="*/ 0 w 21"/>
                  <a:gd name="T9" fmla="*/ 11 h 39"/>
                  <a:gd name="T10" fmla="*/ 0 w 21"/>
                  <a:gd name="T11" fmla="*/ 28 h 39"/>
                  <a:gd name="T12" fmla="*/ 2 w 21"/>
                  <a:gd name="T13" fmla="*/ 34 h 39"/>
                  <a:gd name="T14" fmla="*/ 5 w 21"/>
                  <a:gd name="T15" fmla="*/ 37 h 39"/>
                  <a:gd name="T16" fmla="*/ 16 w 21"/>
                  <a:gd name="T17" fmla="*/ 37 h 39"/>
                  <a:gd name="T18" fmla="*/ 19 w 21"/>
                  <a:gd name="T19" fmla="*/ 34 h 39"/>
                  <a:gd name="T20" fmla="*/ 21 w 21"/>
                  <a:gd name="T21" fmla="*/ 28 h 39"/>
                  <a:gd name="T22" fmla="*/ 21 w 21"/>
                  <a:gd name="T23" fmla="*/ 11 h 39"/>
                  <a:gd name="T24" fmla="*/ 19 w 21"/>
                  <a:gd name="T25" fmla="*/ 5 h 39"/>
                  <a:gd name="T26" fmla="*/ 16 w 21"/>
                  <a:gd name="T2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9">
                    <a:moveTo>
                      <a:pt x="16" y="1"/>
                    </a:moveTo>
                    <a:cubicBezTo>
                      <a:pt x="14" y="0"/>
                      <a:pt x="13" y="0"/>
                      <a:pt x="11" y="0"/>
                    </a:cubicBezTo>
                    <a:cubicBezTo>
                      <a:pt x="9" y="0"/>
                      <a:pt x="7" y="0"/>
                      <a:pt x="5" y="1"/>
                    </a:cubicBezTo>
                    <a:cubicBezTo>
                      <a:pt x="4" y="2"/>
                      <a:pt x="3" y="4"/>
                      <a:pt x="2" y="5"/>
                    </a:cubicBezTo>
                    <a:cubicBezTo>
                      <a:pt x="1" y="7"/>
                      <a:pt x="0" y="9"/>
                      <a:pt x="0" y="11"/>
                    </a:cubicBezTo>
                    <a:cubicBezTo>
                      <a:pt x="0" y="28"/>
                      <a:pt x="0" y="28"/>
                      <a:pt x="0" y="28"/>
                    </a:cubicBezTo>
                    <a:cubicBezTo>
                      <a:pt x="0" y="30"/>
                      <a:pt x="1" y="32"/>
                      <a:pt x="2" y="34"/>
                    </a:cubicBezTo>
                    <a:cubicBezTo>
                      <a:pt x="3" y="35"/>
                      <a:pt x="4" y="37"/>
                      <a:pt x="5" y="37"/>
                    </a:cubicBezTo>
                    <a:cubicBezTo>
                      <a:pt x="8" y="39"/>
                      <a:pt x="13" y="39"/>
                      <a:pt x="16" y="37"/>
                    </a:cubicBezTo>
                    <a:cubicBezTo>
                      <a:pt x="17" y="37"/>
                      <a:pt x="19" y="35"/>
                      <a:pt x="19" y="34"/>
                    </a:cubicBezTo>
                    <a:cubicBezTo>
                      <a:pt x="20" y="32"/>
                      <a:pt x="21" y="30"/>
                      <a:pt x="21" y="28"/>
                    </a:cubicBezTo>
                    <a:cubicBezTo>
                      <a:pt x="21" y="11"/>
                      <a:pt x="21" y="11"/>
                      <a:pt x="21" y="11"/>
                    </a:cubicBezTo>
                    <a:cubicBezTo>
                      <a:pt x="21" y="9"/>
                      <a:pt x="20" y="7"/>
                      <a:pt x="19" y="5"/>
                    </a:cubicBezTo>
                    <a:cubicBezTo>
                      <a:pt x="19" y="4"/>
                      <a:pt x="17" y="2"/>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35" name="Freeform 137">
                <a:extLst>
                  <a:ext uri="{FF2B5EF4-FFF2-40B4-BE49-F238E27FC236}">
                    <a16:creationId xmlns:a16="http://schemas.microsoft.com/office/drawing/2014/main" id="{1FE7537D-4A99-4786-8356-33EA584FF1A4}"/>
                  </a:ext>
                </a:extLst>
              </p:cNvPr>
              <p:cNvSpPr>
                <a:spLocks noEditPoints="1"/>
              </p:cNvSpPr>
              <p:nvPr/>
            </p:nvSpPr>
            <p:spPr bwMode="auto">
              <a:xfrm>
                <a:off x="3218" y="2224"/>
                <a:ext cx="298" cy="269"/>
              </a:xfrm>
              <a:custGeom>
                <a:avLst/>
                <a:gdLst>
                  <a:gd name="T0" fmla="*/ 223 w 254"/>
                  <a:gd name="T1" fmla="*/ 63 h 230"/>
                  <a:gd name="T2" fmla="*/ 93 w 254"/>
                  <a:gd name="T3" fmla="*/ 35 h 230"/>
                  <a:gd name="T4" fmla="*/ 35 w 254"/>
                  <a:gd name="T5" fmla="*/ 86 h 230"/>
                  <a:gd name="T6" fmla="*/ 35 w 254"/>
                  <a:gd name="T7" fmla="*/ 90 h 230"/>
                  <a:gd name="T8" fmla="*/ 35 w 254"/>
                  <a:gd name="T9" fmla="*/ 160 h 230"/>
                  <a:gd name="T10" fmla="*/ 75 w 254"/>
                  <a:gd name="T11" fmla="*/ 215 h 230"/>
                  <a:gd name="T12" fmla="*/ 66 w 254"/>
                  <a:gd name="T13" fmla="*/ 217 h 230"/>
                  <a:gd name="T14" fmla="*/ 93 w 254"/>
                  <a:gd name="T15" fmla="*/ 217 h 230"/>
                  <a:gd name="T16" fmla="*/ 83 w 254"/>
                  <a:gd name="T17" fmla="*/ 215 h 230"/>
                  <a:gd name="T18" fmla="*/ 171 w 254"/>
                  <a:gd name="T19" fmla="*/ 160 h 230"/>
                  <a:gd name="T20" fmla="*/ 161 w 254"/>
                  <a:gd name="T21" fmla="*/ 198 h 230"/>
                  <a:gd name="T22" fmla="*/ 175 w 254"/>
                  <a:gd name="T23" fmla="*/ 223 h 230"/>
                  <a:gd name="T24" fmla="*/ 188 w 254"/>
                  <a:gd name="T25" fmla="*/ 198 h 230"/>
                  <a:gd name="T26" fmla="*/ 179 w 254"/>
                  <a:gd name="T27" fmla="*/ 160 h 230"/>
                  <a:gd name="T28" fmla="*/ 254 w 254"/>
                  <a:gd name="T29" fmla="*/ 116 h 230"/>
                  <a:gd name="T30" fmla="*/ 89 w 254"/>
                  <a:gd name="T31" fmla="*/ 112 h 230"/>
                  <a:gd name="T32" fmla="*/ 102 w 254"/>
                  <a:gd name="T33" fmla="*/ 117 h 230"/>
                  <a:gd name="T34" fmla="*/ 107 w 254"/>
                  <a:gd name="T35" fmla="*/ 110 h 230"/>
                  <a:gd name="T36" fmla="*/ 119 w 254"/>
                  <a:gd name="T37" fmla="*/ 109 h 230"/>
                  <a:gd name="T38" fmla="*/ 114 w 254"/>
                  <a:gd name="T39" fmla="*/ 120 h 230"/>
                  <a:gd name="T40" fmla="*/ 97 w 254"/>
                  <a:gd name="T41" fmla="*/ 129 h 230"/>
                  <a:gd name="T42" fmla="*/ 79 w 254"/>
                  <a:gd name="T43" fmla="*/ 118 h 230"/>
                  <a:gd name="T44" fmla="*/ 76 w 254"/>
                  <a:gd name="T45" fmla="*/ 91 h 230"/>
                  <a:gd name="T46" fmla="*/ 86 w 254"/>
                  <a:gd name="T47" fmla="*/ 71 h 230"/>
                  <a:gd name="T48" fmla="*/ 107 w 254"/>
                  <a:gd name="T49" fmla="*/ 70 h 230"/>
                  <a:gd name="T50" fmla="*/ 118 w 254"/>
                  <a:gd name="T51" fmla="*/ 86 h 230"/>
                  <a:gd name="T52" fmla="*/ 108 w 254"/>
                  <a:gd name="T53" fmla="*/ 88 h 230"/>
                  <a:gd name="T54" fmla="*/ 105 w 254"/>
                  <a:gd name="T55" fmla="*/ 83 h 230"/>
                  <a:gd name="T56" fmla="*/ 92 w 254"/>
                  <a:gd name="T57" fmla="*/ 80 h 230"/>
                  <a:gd name="T58" fmla="*/ 87 w 254"/>
                  <a:gd name="T59" fmla="*/ 91 h 230"/>
                  <a:gd name="T60" fmla="*/ 89 w 254"/>
                  <a:gd name="T61" fmla="*/ 112 h 230"/>
                  <a:gd name="T62" fmla="*/ 165 w 254"/>
                  <a:gd name="T63" fmla="*/ 118 h 230"/>
                  <a:gd name="T64" fmla="*/ 147 w 254"/>
                  <a:gd name="T65" fmla="*/ 129 h 230"/>
                  <a:gd name="T66" fmla="*/ 135 w 254"/>
                  <a:gd name="T67" fmla="*/ 126 h 230"/>
                  <a:gd name="T68" fmla="*/ 125 w 254"/>
                  <a:gd name="T69" fmla="*/ 106 h 230"/>
                  <a:gd name="T70" fmla="*/ 128 w 254"/>
                  <a:gd name="T71" fmla="*/ 79 h 230"/>
                  <a:gd name="T72" fmla="*/ 147 w 254"/>
                  <a:gd name="T73" fmla="*/ 68 h 230"/>
                  <a:gd name="T74" fmla="*/ 165 w 254"/>
                  <a:gd name="T75" fmla="*/ 79 h 230"/>
                  <a:gd name="T76" fmla="*/ 168 w 254"/>
                  <a:gd name="T77" fmla="*/ 106 h 230"/>
                  <a:gd name="T78" fmla="*/ 175 w 254"/>
                  <a:gd name="T79" fmla="*/ 128 h 230"/>
                  <a:gd name="T80" fmla="*/ 191 w 254"/>
                  <a:gd name="T81" fmla="*/ 101 h 230"/>
                  <a:gd name="T82" fmla="*/ 193 w 254"/>
                  <a:gd name="T83" fmla="*/ 95 h 230"/>
                  <a:gd name="T84" fmla="*/ 188 w 254"/>
                  <a:gd name="T85" fmla="*/ 90 h 230"/>
                  <a:gd name="T86" fmla="*/ 183 w 254"/>
                  <a:gd name="T87" fmla="*/ 95 h 230"/>
                  <a:gd name="T88" fmla="*/ 182 w 254"/>
                  <a:gd name="T89" fmla="*/ 96 h 230"/>
                  <a:gd name="T90" fmla="*/ 175 w 254"/>
                  <a:gd name="T91" fmla="*/ 95 h 230"/>
                  <a:gd name="T92" fmla="*/ 182 w 254"/>
                  <a:gd name="T93" fmla="*/ 84 h 230"/>
                  <a:gd name="T94" fmla="*/ 195 w 254"/>
                  <a:gd name="T95" fmla="*/ 84 h 230"/>
                  <a:gd name="T96" fmla="*/ 202 w 254"/>
                  <a:gd name="T97" fmla="*/ 95 h 230"/>
                  <a:gd name="T98" fmla="*/ 198 w 254"/>
                  <a:gd name="T99" fmla="*/ 105 h 230"/>
                  <a:gd name="T100" fmla="*/ 202 w 254"/>
                  <a:gd name="T101" fmla="*/ 12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4" h="230">
                    <a:moveTo>
                      <a:pt x="223" y="66"/>
                    </a:moveTo>
                    <a:cubicBezTo>
                      <a:pt x="223" y="65"/>
                      <a:pt x="223" y="64"/>
                      <a:pt x="223" y="63"/>
                    </a:cubicBezTo>
                    <a:cubicBezTo>
                      <a:pt x="223" y="25"/>
                      <a:pt x="191" y="0"/>
                      <a:pt x="153" y="0"/>
                    </a:cubicBezTo>
                    <a:cubicBezTo>
                      <a:pt x="126" y="0"/>
                      <a:pt x="104" y="13"/>
                      <a:pt x="93" y="35"/>
                    </a:cubicBezTo>
                    <a:cubicBezTo>
                      <a:pt x="90" y="35"/>
                      <a:pt x="88" y="35"/>
                      <a:pt x="86" y="35"/>
                    </a:cubicBezTo>
                    <a:cubicBezTo>
                      <a:pt x="58" y="35"/>
                      <a:pt x="35" y="59"/>
                      <a:pt x="35" y="86"/>
                    </a:cubicBezTo>
                    <a:cubicBezTo>
                      <a:pt x="35" y="87"/>
                      <a:pt x="35" y="88"/>
                      <a:pt x="35" y="90"/>
                    </a:cubicBezTo>
                    <a:cubicBezTo>
                      <a:pt x="35" y="90"/>
                      <a:pt x="35" y="90"/>
                      <a:pt x="35" y="90"/>
                    </a:cubicBezTo>
                    <a:cubicBezTo>
                      <a:pt x="16" y="90"/>
                      <a:pt x="0" y="105"/>
                      <a:pt x="0" y="125"/>
                    </a:cubicBezTo>
                    <a:cubicBezTo>
                      <a:pt x="0" y="145"/>
                      <a:pt x="16" y="160"/>
                      <a:pt x="35" y="160"/>
                    </a:cubicBezTo>
                    <a:cubicBezTo>
                      <a:pt x="75" y="160"/>
                      <a:pt x="75" y="160"/>
                      <a:pt x="75" y="160"/>
                    </a:cubicBezTo>
                    <a:cubicBezTo>
                      <a:pt x="75" y="215"/>
                      <a:pt x="75" y="215"/>
                      <a:pt x="75" y="215"/>
                    </a:cubicBezTo>
                    <a:cubicBezTo>
                      <a:pt x="66" y="205"/>
                      <a:pt x="66" y="205"/>
                      <a:pt x="66" y="205"/>
                    </a:cubicBezTo>
                    <a:cubicBezTo>
                      <a:pt x="66" y="217"/>
                      <a:pt x="66" y="217"/>
                      <a:pt x="66" y="217"/>
                    </a:cubicBezTo>
                    <a:cubicBezTo>
                      <a:pt x="79" y="230"/>
                      <a:pt x="79" y="230"/>
                      <a:pt x="79" y="230"/>
                    </a:cubicBezTo>
                    <a:cubicBezTo>
                      <a:pt x="93" y="217"/>
                      <a:pt x="93" y="217"/>
                      <a:pt x="93" y="217"/>
                    </a:cubicBezTo>
                    <a:cubicBezTo>
                      <a:pt x="93" y="205"/>
                      <a:pt x="93" y="205"/>
                      <a:pt x="93" y="205"/>
                    </a:cubicBezTo>
                    <a:cubicBezTo>
                      <a:pt x="83" y="215"/>
                      <a:pt x="83" y="215"/>
                      <a:pt x="83" y="215"/>
                    </a:cubicBezTo>
                    <a:cubicBezTo>
                      <a:pt x="83" y="160"/>
                      <a:pt x="83" y="160"/>
                      <a:pt x="83" y="160"/>
                    </a:cubicBezTo>
                    <a:cubicBezTo>
                      <a:pt x="171" y="160"/>
                      <a:pt x="171" y="160"/>
                      <a:pt x="171" y="160"/>
                    </a:cubicBezTo>
                    <a:cubicBezTo>
                      <a:pt x="171" y="207"/>
                      <a:pt x="171" y="207"/>
                      <a:pt x="171" y="207"/>
                    </a:cubicBezTo>
                    <a:cubicBezTo>
                      <a:pt x="161" y="198"/>
                      <a:pt x="161" y="198"/>
                      <a:pt x="161" y="198"/>
                    </a:cubicBezTo>
                    <a:cubicBezTo>
                      <a:pt x="161" y="209"/>
                      <a:pt x="161" y="209"/>
                      <a:pt x="161" y="209"/>
                    </a:cubicBezTo>
                    <a:cubicBezTo>
                      <a:pt x="175" y="223"/>
                      <a:pt x="175" y="223"/>
                      <a:pt x="175" y="223"/>
                    </a:cubicBezTo>
                    <a:cubicBezTo>
                      <a:pt x="188" y="209"/>
                      <a:pt x="188" y="209"/>
                      <a:pt x="188" y="209"/>
                    </a:cubicBezTo>
                    <a:cubicBezTo>
                      <a:pt x="188" y="198"/>
                      <a:pt x="188" y="198"/>
                      <a:pt x="188" y="198"/>
                    </a:cubicBezTo>
                    <a:cubicBezTo>
                      <a:pt x="179" y="207"/>
                      <a:pt x="179" y="207"/>
                      <a:pt x="179" y="207"/>
                    </a:cubicBezTo>
                    <a:cubicBezTo>
                      <a:pt x="179" y="160"/>
                      <a:pt x="179" y="160"/>
                      <a:pt x="179" y="160"/>
                    </a:cubicBezTo>
                    <a:cubicBezTo>
                      <a:pt x="219" y="160"/>
                      <a:pt x="219" y="160"/>
                      <a:pt x="219" y="160"/>
                    </a:cubicBezTo>
                    <a:cubicBezTo>
                      <a:pt x="239" y="155"/>
                      <a:pt x="254" y="137"/>
                      <a:pt x="254" y="116"/>
                    </a:cubicBezTo>
                    <a:cubicBezTo>
                      <a:pt x="254" y="95"/>
                      <a:pt x="242" y="72"/>
                      <a:pt x="223" y="66"/>
                    </a:cubicBezTo>
                    <a:close/>
                    <a:moveTo>
                      <a:pt x="89" y="112"/>
                    </a:moveTo>
                    <a:cubicBezTo>
                      <a:pt x="90" y="114"/>
                      <a:pt x="91" y="116"/>
                      <a:pt x="92" y="116"/>
                    </a:cubicBezTo>
                    <a:cubicBezTo>
                      <a:pt x="95" y="118"/>
                      <a:pt x="98" y="118"/>
                      <a:pt x="102" y="117"/>
                    </a:cubicBezTo>
                    <a:cubicBezTo>
                      <a:pt x="103" y="116"/>
                      <a:pt x="104" y="115"/>
                      <a:pt x="105" y="114"/>
                    </a:cubicBezTo>
                    <a:cubicBezTo>
                      <a:pt x="106" y="113"/>
                      <a:pt x="107" y="112"/>
                      <a:pt x="107" y="110"/>
                    </a:cubicBezTo>
                    <a:cubicBezTo>
                      <a:pt x="108" y="109"/>
                      <a:pt x="108" y="109"/>
                      <a:pt x="108" y="109"/>
                    </a:cubicBezTo>
                    <a:cubicBezTo>
                      <a:pt x="119" y="109"/>
                      <a:pt x="119" y="109"/>
                      <a:pt x="119" y="109"/>
                    </a:cubicBezTo>
                    <a:cubicBezTo>
                      <a:pt x="118" y="111"/>
                      <a:pt x="118" y="111"/>
                      <a:pt x="118" y="111"/>
                    </a:cubicBezTo>
                    <a:cubicBezTo>
                      <a:pt x="118" y="114"/>
                      <a:pt x="116" y="117"/>
                      <a:pt x="114" y="120"/>
                    </a:cubicBezTo>
                    <a:cubicBezTo>
                      <a:pt x="112" y="123"/>
                      <a:pt x="110" y="125"/>
                      <a:pt x="107" y="126"/>
                    </a:cubicBezTo>
                    <a:cubicBezTo>
                      <a:pt x="104" y="128"/>
                      <a:pt x="101" y="129"/>
                      <a:pt x="97" y="129"/>
                    </a:cubicBezTo>
                    <a:cubicBezTo>
                      <a:pt x="93" y="129"/>
                      <a:pt x="90" y="128"/>
                      <a:pt x="86" y="126"/>
                    </a:cubicBezTo>
                    <a:cubicBezTo>
                      <a:pt x="83" y="124"/>
                      <a:pt x="81" y="121"/>
                      <a:pt x="79" y="118"/>
                    </a:cubicBezTo>
                    <a:cubicBezTo>
                      <a:pt x="77" y="114"/>
                      <a:pt x="76" y="111"/>
                      <a:pt x="76" y="106"/>
                    </a:cubicBezTo>
                    <a:cubicBezTo>
                      <a:pt x="76" y="91"/>
                      <a:pt x="76" y="91"/>
                      <a:pt x="76" y="91"/>
                    </a:cubicBezTo>
                    <a:cubicBezTo>
                      <a:pt x="76" y="86"/>
                      <a:pt x="77" y="82"/>
                      <a:pt x="79" y="79"/>
                    </a:cubicBezTo>
                    <a:cubicBezTo>
                      <a:pt x="81" y="76"/>
                      <a:pt x="83" y="73"/>
                      <a:pt x="86" y="71"/>
                    </a:cubicBezTo>
                    <a:cubicBezTo>
                      <a:pt x="90" y="69"/>
                      <a:pt x="93" y="68"/>
                      <a:pt x="97" y="68"/>
                    </a:cubicBezTo>
                    <a:cubicBezTo>
                      <a:pt x="101" y="68"/>
                      <a:pt x="104" y="69"/>
                      <a:pt x="107" y="70"/>
                    </a:cubicBezTo>
                    <a:cubicBezTo>
                      <a:pt x="110" y="72"/>
                      <a:pt x="112" y="74"/>
                      <a:pt x="114" y="77"/>
                    </a:cubicBezTo>
                    <a:cubicBezTo>
                      <a:pt x="116" y="79"/>
                      <a:pt x="118" y="83"/>
                      <a:pt x="118" y="86"/>
                    </a:cubicBezTo>
                    <a:cubicBezTo>
                      <a:pt x="119" y="88"/>
                      <a:pt x="119" y="88"/>
                      <a:pt x="119" y="88"/>
                    </a:cubicBezTo>
                    <a:cubicBezTo>
                      <a:pt x="108" y="88"/>
                      <a:pt x="108" y="88"/>
                      <a:pt x="108" y="88"/>
                    </a:cubicBezTo>
                    <a:cubicBezTo>
                      <a:pt x="107" y="87"/>
                      <a:pt x="107" y="87"/>
                      <a:pt x="107" y="87"/>
                    </a:cubicBezTo>
                    <a:cubicBezTo>
                      <a:pt x="107" y="85"/>
                      <a:pt x="106" y="84"/>
                      <a:pt x="105" y="83"/>
                    </a:cubicBezTo>
                    <a:cubicBezTo>
                      <a:pt x="104" y="81"/>
                      <a:pt x="103" y="81"/>
                      <a:pt x="102" y="80"/>
                    </a:cubicBezTo>
                    <a:cubicBezTo>
                      <a:pt x="98" y="78"/>
                      <a:pt x="95" y="79"/>
                      <a:pt x="92" y="80"/>
                    </a:cubicBezTo>
                    <a:cubicBezTo>
                      <a:pt x="91" y="81"/>
                      <a:pt x="90" y="83"/>
                      <a:pt x="89" y="84"/>
                    </a:cubicBezTo>
                    <a:cubicBezTo>
                      <a:pt x="88" y="86"/>
                      <a:pt x="87" y="88"/>
                      <a:pt x="87" y="91"/>
                    </a:cubicBezTo>
                    <a:cubicBezTo>
                      <a:pt x="87" y="106"/>
                      <a:pt x="87" y="106"/>
                      <a:pt x="87" y="106"/>
                    </a:cubicBezTo>
                    <a:cubicBezTo>
                      <a:pt x="87" y="109"/>
                      <a:pt x="88" y="111"/>
                      <a:pt x="89" y="112"/>
                    </a:cubicBezTo>
                    <a:close/>
                    <a:moveTo>
                      <a:pt x="168" y="106"/>
                    </a:moveTo>
                    <a:cubicBezTo>
                      <a:pt x="168" y="111"/>
                      <a:pt x="167" y="115"/>
                      <a:pt x="165" y="118"/>
                    </a:cubicBezTo>
                    <a:cubicBezTo>
                      <a:pt x="163" y="121"/>
                      <a:pt x="161" y="124"/>
                      <a:pt x="158" y="126"/>
                    </a:cubicBezTo>
                    <a:cubicBezTo>
                      <a:pt x="154" y="128"/>
                      <a:pt x="151" y="129"/>
                      <a:pt x="147" y="129"/>
                    </a:cubicBezTo>
                    <a:cubicBezTo>
                      <a:pt x="142" y="129"/>
                      <a:pt x="139" y="128"/>
                      <a:pt x="135" y="126"/>
                    </a:cubicBezTo>
                    <a:cubicBezTo>
                      <a:pt x="135" y="126"/>
                      <a:pt x="135" y="126"/>
                      <a:pt x="135" y="126"/>
                    </a:cubicBezTo>
                    <a:cubicBezTo>
                      <a:pt x="132" y="124"/>
                      <a:pt x="130" y="121"/>
                      <a:pt x="128" y="118"/>
                    </a:cubicBezTo>
                    <a:cubicBezTo>
                      <a:pt x="126" y="115"/>
                      <a:pt x="125" y="111"/>
                      <a:pt x="125" y="106"/>
                    </a:cubicBezTo>
                    <a:cubicBezTo>
                      <a:pt x="125" y="90"/>
                      <a:pt x="125" y="90"/>
                      <a:pt x="125" y="90"/>
                    </a:cubicBezTo>
                    <a:cubicBezTo>
                      <a:pt x="125" y="86"/>
                      <a:pt x="126" y="82"/>
                      <a:pt x="128" y="79"/>
                    </a:cubicBezTo>
                    <a:cubicBezTo>
                      <a:pt x="130" y="76"/>
                      <a:pt x="132" y="73"/>
                      <a:pt x="135" y="71"/>
                    </a:cubicBezTo>
                    <a:cubicBezTo>
                      <a:pt x="139" y="69"/>
                      <a:pt x="142" y="68"/>
                      <a:pt x="147" y="68"/>
                    </a:cubicBezTo>
                    <a:cubicBezTo>
                      <a:pt x="151" y="68"/>
                      <a:pt x="154" y="69"/>
                      <a:pt x="158" y="71"/>
                    </a:cubicBezTo>
                    <a:cubicBezTo>
                      <a:pt x="161" y="73"/>
                      <a:pt x="163" y="76"/>
                      <a:pt x="165" y="79"/>
                    </a:cubicBezTo>
                    <a:cubicBezTo>
                      <a:pt x="167" y="82"/>
                      <a:pt x="168" y="86"/>
                      <a:pt x="168" y="90"/>
                    </a:cubicBezTo>
                    <a:lnTo>
                      <a:pt x="168" y="106"/>
                    </a:lnTo>
                    <a:close/>
                    <a:moveTo>
                      <a:pt x="202" y="128"/>
                    </a:moveTo>
                    <a:cubicBezTo>
                      <a:pt x="175" y="128"/>
                      <a:pt x="175" y="128"/>
                      <a:pt x="175" y="128"/>
                    </a:cubicBezTo>
                    <a:cubicBezTo>
                      <a:pt x="175" y="121"/>
                      <a:pt x="175" y="121"/>
                      <a:pt x="175" y="121"/>
                    </a:cubicBezTo>
                    <a:cubicBezTo>
                      <a:pt x="191" y="101"/>
                      <a:pt x="191" y="101"/>
                      <a:pt x="191" y="101"/>
                    </a:cubicBezTo>
                    <a:cubicBezTo>
                      <a:pt x="191" y="100"/>
                      <a:pt x="192" y="99"/>
                      <a:pt x="192" y="98"/>
                    </a:cubicBezTo>
                    <a:cubicBezTo>
                      <a:pt x="193" y="97"/>
                      <a:pt x="193" y="96"/>
                      <a:pt x="193" y="95"/>
                    </a:cubicBezTo>
                    <a:cubicBezTo>
                      <a:pt x="193" y="93"/>
                      <a:pt x="193" y="92"/>
                      <a:pt x="192" y="92"/>
                    </a:cubicBezTo>
                    <a:cubicBezTo>
                      <a:pt x="191" y="91"/>
                      <a:pt x="190" y="90"/>
                      <a:pt x="188" y="90"/>
                    </a:cubicBezTo>
                    <a:cubicBezTo>
                      <a:pt x="187" y="90"/>
                      <a:pt x="186" y="91"/>
                      <a:pt x="185" y="92"/>
                    </a:cubicBezTo>
                    <a:cubicBezTo>
                      <a:pt x="184" y="93"/>
                      <a:pt x="184" y="94"/>
                      <a:pt x="183" y="95"/>
                    </a:cubicBezTo>
                    <a:cubicBezTo>
                      <a:pt x="183" y="97"/>
                      <a:pt x="183" y="97"/>
                      <a:pt x="183" y="97"/>
                    </a:cubicBezTo>
                    <a:cubicBezTo>
                      <a:pt x="182" y="96"/>
                      <a:pt x="182" y="96"/>
                      <a:pt x="182" y="96"/>
                    </a:cubicBezTo>
                    <a:cubicBezTo>
                      <a:pt x="175" y="96"/>
                      <a:pt x="175" y="96"/>
                      <a:pt x="175" y="96"/>
                    </a:cubicBezTo>
                    <a:cubicBezTo>
                      <a:pt x="175" y="95"/>
                      <a:pt x="175" y="95"/>
                      <a:pt x="175" y="95"/>
                    </a:cubicBezTo>
                    <a:cubicBezTo>
                      <a:pt x="175" y="92"/>
                      <a:pt x="176" y="90"/>
                      <a:pt x="177" y="88"/>
                    </a:cubicBezTo>
                    <a:cubicBezTo>
                      <a:pt x="178" y="86"/>
                      <a:pt x="180" y="85"/>
                      <a:pt x="182" y="84"/>
                    </a:cubicBezTo>
                    <a:cubicBezTo>
                      <a:pt x="184" y="83"/>
                      <a:pt x="186" y="82"/>
                      <a:pt x="188" y="82"/>
                    </a:cubicBezTo>
                    <a:cubicBezTo>
                      <a:pt x="191" y="82"/>
                      <a:pt x="193" y="83"/>
                      <a:pt x="195" y="84"/>
                    </a:cubicBezTo>
                    <a:cubicBezTo>
                      <a:pt x="197" y="85"/>
                      <a:pt x="199" y="86"/>
                      <a:pt x="200" y="88"/>
                    </a:cubicBezTo>
                    <a:cubicBezTo>
                      <a:pt x="201" y="90"/>
                      <a:pt x="202" y="92"/>
                      <a:pt x="202" y="95"/>
                    </a:cubicBezTo>
                    <a:cubicBezTo>
                      <a:pt x="202" y="96"/>
                      <a:pt x="201" y="98"/>
                      <a:pt x="201" y="100"/>
                    </a:cubicBezTo>
                    <a:cubicBezTo>
                      <a:pt x="200" y="102"/>
                      <a:pt x="199" y="103"/>
                      <a:pt x="198" y="105"/>
                    </a:cubicBezTo>
                    <a:cubicBezTo>
                      <a:pt x="187" y="120"/>
                      <a:pt x="187" y="120"/>
                      <a:pt x="187" y="120"/>
                    </a:cubicBezTo>
                    <a:cubicBezTo>
                      <a:pt x="202" y="120"/>
                      <a:pt x="202" y="120"/>
                      <a:pt x="202" y="120"/>
                    </a:cubicBezTo>
                    <a:lnTo>
                      <a:pt x="202"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36" name="Freeform 138">
                <a:extLst>
                  <a:ext uri="{FF2B5EF4-FFF2-40B4-BE49-F238E27FC236}">
                    <a16:creationId xmlns:a16="http://schemas.microsoft.com/office/drawing/2014/main" id="{BD65DCD3-9C85-40F9-8CFA-2BB7695E4A09}"/>
                  </a:ext>
                </a:extLst>
              </p:cNvPr>
              <p:cNvSpPr>
                <a:spLocks/>
              </p:cNvSpPr>
              <p:nvPr/>
            </p:nvSpPr>
            <p:spPr bwMode="auto">
              <a:xfrm>
                <a:off x="3352" y="2428"/>
                <a:ext cx="32" cy="110"/>
              </a:xfrm>
              <a:custGeom>
                <a:avLst/>
                <a:gdLst>
                  <a:gd name="T0" fmla="*/ 18 w 28"/>
                  <a:gd name="T1" fmla="*/ 4 h 94"/>
                  <a:gd name="T2" fmla="*/ 14 w 28"/>
                  <a:gd name="T3" fmla="*/ 0 h 94"/>
                  <a:gd name="T4" fmla="*/ 10 w 28"/>
                  <a:gd name="T5" fmla="*/ 4 h 94"/>
                  <a:gd name="T6" fmla="*/ 10 w 28"/>
                  <a:gd name="T7" fmla="*/ 78 h 94"/>
                  <a:gd name="T8" fmla="*/ 0 w 28"/>
                  <a:gd name="T9" fmla="*/ 69 h 94"/>
                  <a:gd name="T10" fmla="*/ 0 w 28"/>
                  <a:gd name="T11" fmla="*/ 80 h 94"/>
                  <a:gd name="T12" fmla="*/ 14 w 28"/>
                  <a:gd name="T13" fmla="*/ 94 h 94"/>
                  <a:gd name="T14" fmla="*/ 28 w 28"/>
                  <a:gd name="T15" fmla="*/ 80 h 94"/>
                  <a:gd name="T16" fmla="*/ 28 w 28"/>
                  <a:gd name="T17" fmla="*/ 69 h 94"/>
                  <a:gd name="T18" fmla="*/ 18 w 28"/>
                  <a:gd name="T19" fmla="*/ 78 h 94"/>
                  <a:gd name="T20" fmla="*/ 18 w 28"/>
                  <a:gd name="T21"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94">
                    <a:moveTo>
                      <a:pt x="18" y="4"/>
                    </a:moveTo>
                    <a:cubicBezTo>
                      <a:pt x="18" y="2"/>
                      <a:pt x="16" y="0"/>
                      <a:pt x="14" y="0"/>
                    </a:cubicBezTo>
                    <a:cubicBezTo>
                      <a:pt x="12" y="0"/>
                      <a:pt x="10" y="2"/>
                      <a:pt x="10" y="4"/>
                    </a:cubicBezTo>
                    <a:cubicBezTo>
                      <a:pt x="10" y="78"/>
                      <a:pt x="10" y="78"/>
                      <a:pt x="10" y="78"/>
                    </a:cubicBezTo>
                    <a:cubicBezTo>
                      <a:pt x="0" y="69"/>
                      <a:pt x="0" y="69"/>
                      <a:pt x="0" y="69"/>
                    </a:cubicBezTo>
                    <a:cubicBezTo>
                      <a:pt x="0" y="80"/>
                      <a:pt x="0" y="80"/>
                      <a:pt x="0" y="80"/>
                    </a:cubicBezTo>
                    <a:cubicBezTo>
                      <a:pt x="14" y="94"/>
                      <a:pt x="14" y="94"/>
                      <a:pt x="14" y="94"/>
                    </a:cubicBezTo>
                    <a:cubicBezTo>
                      <a:pt x="28" y="80"/>
                      <a:pt x="28" y="80"/>
                      <a:pt x="28" y="80"/>
                    </a:cubicBezTo>
                    <a:cubicBezTo>
                      <a:pt x="28" y="69"/>
                      <a:pt x="28" y="69"/>
                      <a:pt x="28" y="69"/>
                    </a:cubicBezTo>
                    <a:cubicBezTo>
                      <a:pt x="18" y="78"/>
                      <a:pt x="18" y="78"/>
                      <a:pt x="18" y="78"/>
                    </a:cubicBezTo>
                    <a:lnTo>
                      <a:pt x="1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833" name="テキスト ボックス 832">
              <a:extLst>
                <a:ext uri="{FF2B5EF4-FFF2-40B4-BE49-F238E27FC236}">
                  <a16:creationId xmlns:a16="http://schemas.microsoft.com/office/drawing/2014/main" id="{3E32FA78-4F07-4E3A-A9D7-B34394C3D66D}"/>
                </a:ext>
              </a:extLst>
            </p:cNvPr>
            <p:cNvSpPr txBox="1"/>
            <p:nvPr/>
          </p:nvSpPr>
          <p:spPr>
            <a:xfrm>
              <a:off x="9564848" y="5280344"/>
              <a:ext cx="868080" cy="581698"/>
            </a:xfrm>
            <a:prstGeom prst="rect">
              <a:avLst/>
            </a:prstGeom>
            <a:noFill/>
          </p:spPr>
          <p:txBody>
            <a:bodyPr wrap="square" lIns="0" tIns="0" rIns="0" bIns="0" rtlCol="0">
              <a:spAutoFit/>
            </a:bodyPr>
            <a:lstStyle>
              <a:defPPr>
                <a:defRPr lang="ja-JP"/>
              </a:defPPr>
              <a:lvl1pPr algn="ctr">
                <a:defRPr sz="1400" b="1"/>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CO</a:t>
              </a:r>
              <a:r>
                <a:rPr kumimoji="1" lang="en-US" altLang="ja-JP" sz="1400" b="1" i="0" u="none" strike="noStrike" kern="1200" cap="none" spc="0" normalizeH="0" baseline="-25000" noProof="0" dirty="0">
                  <a:ln>
                    <a:noFill/>
                  </a:ln>
                  <a:solidFill>
                    <a:prstClr val="black"/>
                  </a:solidFill>
                  <a:effectLst/>
                  <a:uLnTx/>
                  <a:uFillTx/>
                  <a:latin typeface="Meiryo UI"/>
                  <a:ea typeface="Meiryo UI"/>
                  <a:cs typeface="+mn-cs"/>
                </a:rPr>
                <a:t>2</a:t>
              </a: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削減・</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レジリエンス</a:t>
              </a:r>
              <a: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t/>
              </a:r>
              <a:br>
                <a:rPr kumimoji="1" lang="en-US" altLang="ja-JP" sz="1400" b="1" i="0" u="none" strike="noStrike" kern="1200" cap="none" spc="0" normalizeH="0" baseline="0" noProof="0" dirty="0">
                  <a:ln>
                    <a:noFill/>
                  </a:ln>
                  <a:solidFill>
                    <a:prstClr val="black"/>
                  </a:solidFill>
                  <a:effectLst/>
                  <a:uLnTx/>
                  <a:uFillTx/>
                  <a:latin typeface="Meiryo UI"/>
                  <a:ea typeface="Meiryo UI"/>
                  <a:cs typeface="+mn-cs"/>
                </a:rPr>
              </a:b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の向上</a:t>
              </a:r>
            </a:p>
          </p:txBody>
        </p:sp>
      </p:grpSp>
      <p:grpSp>
        <p:nvGrpSpPr>
          <p:cNvPr id="837" name="グループ化 836">
            <a:extLst>
              <a:ext uri="{FF2B5EF4-FFF2-40B4-BE49-F238E27FC236}">
                <a16:creationId xmlns:a16="http://schemas.microsoft.com/office/drawing/2014/main" id="{68463040-12BD-4826-8FDA-E17289DDB1A6}"/>
              </a:ext>
            </a:extLst>
          </p:cNvPr>
          <p:cNvGrpSpPr/>
          <p:nvPr/>
        </p:nvGrpSpPr>
        <p:grpSpPr>
          <a:xfrm>
            <a:off x="6376170" y="4173280"/>
            <a:ext cx="2301099" cy="1037341"/>
            <a:chOff x="6737972" y="4837993"/>
            <a:chExt cx="2301099" cy="1037341"/>
          </a:xfrm>
        </p:grpSpPr>
        <p:grpSp>
          <p:nvGrpSpPr>
            <p:cNvPr id="838" name="Group 41">
              <a:extLst>
                <a:ext uri="{FF2B5EF4-FFF2-40B4-BE49-F238E27FC236}">
                  <a16:creationId xmlns:a16="http://schemas.microsoft.com/office/drawing/2014/main" id="{15AF49E8-C61D-4C1B-9CA5-63265D577DE8}"/>
                </a:ext>
              </a:extLst>
            </p:cNvPr>
            <p:cNvGrpSpPr>
              <a:grpSpLocks noChangeAspect="1"/>
            </p:cNvGrpSpPr>
            <p:nvPr/>
          </p:nvGrpSpPr>
          <p:grpSpPr bwMode="auto">
            <a:xfrm>
              <a:off x="6737972" y="4837993"/>
              <a:ext cx="1075659" cy="1037341"/>
              <a:chOff x="3171" y="2192"/>
              <a:chExt cx="393" cy="379"/>
            </a:xfrm>
            <a:solidFill>
              <a:schemeClr val="tx2"/>
            </a:solidFill>
          </p:grpSpPr>
          <p:sp>
            <p:nvSpPr>
              <p:cNvPr id="840" name="Freeform 42">
                <a:extLst>
                  <a:ext uri="{FF2B5EF4-FFF2-40B4-BE49-F238E27FC236}">
                    <a16:creationId xmlns:a16="http://schemas.microsoft.com/office/drawing/2014/main" id="{6A673AAB-CD1B-4EE8-A161-C24327D05068}"/>
                  </a:ext>
                </a:extLst>
              </p:cNvPr>
              <p:cNvSpPr>
                <a:spLocks/>
              </p:cNvSpPr>
              <p:nvPr/>
            </p:nvSpPr>
            <p:spPr bwMode="auto">
              <a:xfrm>
                <a:off x="3207" y="2217"/>
                <a:ext cx="36" cy="42"/>
              </a:xfrm>
              <a:custGeom>
                <a:avLst/>
                <a:gdLst>
                  <a:gd name="T0" fmla="*/ 16 w 31"/>
                  <a:gd name="T1" fmla="*/ 0 h 36"/>
                  <a:gd name="T2" fmla="*/ 0 w 31"/>
                  <a:gd name="T3" fmla="*/ 15 h 36"/>
                  <a:gd name="T4" fmla="*/ 7 w 31"/>
                  <a:gd name="T5" fmla="*/ 28 h 36"/>
                  <a:gd name="T6" fmla="*/ 7 w 31"/>
                  <a:gd name="T7" fmla="*/ 29 h 36"/>
                  <a:gd name="T8" fmla="*/ 9 w 31"/>
                  <a:gd name="T9" fmla="*/ 36 h 36"/>
                  <a:gd name="T10" fmla="*/ 12 w 31"/>
                  <a:gd name="T11" fmla="*/ 36 h 36"/>
                  <a:gd name="T12" fmla="*/ 12 w 31"/>
                  <a:gd name="T13" fmla="*/ 17 h 36"/>
                  <a:gd name="T14" fmla="*/ 17 w 31"/>
                  <a:gd name="T15" fmla="*/ 12 h 36"/>
                  <a:gd name="T16" fmla="*/ 21 w 31"/>
                  <a:gd name="T17" fmla="*/ 17 h 36"/>
                  <a:gd name="T18" fmla="*/ 21 w 31"/>
                  <a:gd name="T19" fmla="*/ 26 h 36"/>
                  <a:gd name="T20" fmla="*/ 19 w 31"/>
                  <a:gd name="T21" fmla="*/ 28 h 36"/>
                  <a:gd name="T22" fmla="*/ 18 w 31"/>
                  <a:gd name="T23" fmla="*/ 26 h 36"/>
                  <a:gd name="T24" fmla="*/ 18 w 31"/>
                  <a:gd name="T25" fmla="*/ 17 h 36"/>
                  <a:gd name="T26" fmla="*/ 17 w 31"/>
                  <a:gd name="T27" fmla="*/ 16 h 36"/>
                  <a:gd name="T28" fmla="*/ 16 w 31"/>
                  <a:gd name="T29" fmla="*/ 17 h 36"/>
                  <a:gd name="T30" fmla="*/ 16 w 31"/>
                  <a:gd name="T31" fmla="*/ 36 h 36"/>
                  <a:gd name="T32" fmla="*/ 23 w 31"/>
                  <a:gd name="T33" fmla="*/ 36 h 36"/>
                  <a:gd name="T34" fmla="*/ 24 w 31"/>
                  <a:gd name="T35" fmla="*/ 29 h 36"/>
                  <a:gd name="T36" fmla="*/ 25 w 31"/>
                  <a:gd name="T37" fmla="*/ 28 h 36"/>
                  <a:gd name="T38" fmla="*/ 31 w 31"/>
                  <a:gd name="T39" fmla="*/ 15 h 36"/>
                  <a:gd name="T40" fmla="*/ 16 w 31"/>
                  <a:gd name="T4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36">
                    <a:moveTo>
                      <a:pt x="16" y="0"/>
                    </a:moveTo>
                    <a:cubicBezTo>
                      <a:pt x="7" y="0"/>
                      <a:pt x="0" y="7"/>
                      <a:pt x="0" y="15"/>
                    </a:cubicBezTo>
                    <a:cubicBezTo>
                      <a:pt x="0" y="20"/>
                      <a:pt x="3" y="25"/>
                      <a:pt x="7" y="28"/>
                    </a:cubicBezTo>
                    <a:cubicBezTo>
                      <a:pt x="7" y="28"/>
                      <a:pt x="7" y="28"/>
                      <a:pt x="7" y="29"/>
                    </a:cubicBezTo>
                    <a:cubicBezTo>
                      <a:pt x="9" y="36"/>
                      <a:pt x="9" y="36"/>
                      <a:pt x="9" y="36"/>
                    </a:cubicBezTo>
                    <a:cubicBezTo>
                      <a:pt x="12" y="36"/>
                      <a:pt x="12" y="36"/>
                      <a:pt x="12" y="36"/>
                    </a:cubicBezTo>
                    <a:cubicBezTo>
                      <a:pt x="12" y="17"/>
                      <a:pt x="12" y="17"/>
                      <a:pt x="12" y="17"/>
                    </a:cubicBezTo>
                    <a:cubicBezTo>
                      <a:pt x="12" y="14"/>
                      <a:pt x="14" y="12"/>
                      <a:pt x="17" y="12"/>
                    </a:cubicBezTo>
                    <a:cubicBezTo>
                      <a:pt x="19" y="12"/>
                      <a:pt x="21" y="14"/>
                      <a:pt x="21" y="17"/>
                    </a:cubicBezTo>
                    <a:cubicBezTo>
                      <a:pt x="21" y="26"/>
                      <a:pt x="21" y="26"/>
                      <a:pt x="21" y="26"/>
                    </a:cubicBezTo>
                    <a:cubicBezTo>
                      <a:pt x="21" y="27"/>
                      <a:pt x="20" y="28"/>
                      <a:pt x="19" y="28"/>
                    </a:cubicBezTo>
                    <a:cubicBezTo>
                      <a:pt x="18" y="28"/>
                      <a:pt x="18" y="27"/>
                      <a:pt x="18" y="26"/>
                    </a:cubicBezTo>
                    <a:cubicBezTo>
                      <a:pt x="18" y="17"/>
                      <a:pt x="18" y="17"/>
                      <a:pt x="18" y="17"/>
                    </a:cubicBezTo>
                    <a:cubicBezTo>
                      <a:pt x="18" y="16"/>
                      <a:pt x="17" y="16"/>
                      <a:pt x="17" y="16"/>
                    </a:cubicBezTo>
                    <a:cubicBezTo>
                      <a:pt x="16" y="16"/>
                      <a:pt x="16" y="16"/>
                      <a:pt x="16" y="17"/>
                    </a:cubicBezTo>
                    <a:cubicBezTo>
                      <a:pt x="16" y="36"/>
                      <a:pt x="16" y="36"/>
                      <a:pt x="16" y="36"/>
                    </a:cubicBezTo>
                    <a:cubicBezTo>
                      <a:pt x="23" y="36"/>
                      <a:pt x="23" y="36"/>
                      <a:pt x="23" y="36"/>
                    </a:cubicBezTo>
                    <a:cubicBezTo>
                      <a:pt x="24" y="29"/>
                      <a:pt x="24" y="29"/>
                      <a:pt x="24" y="29"/>
                    </a:cubicBezTo>
                    <a:cubicBezTo>
                      <a:pt x="24" y="28"/>
                      <a:pt x="25" y="28"/>
                      <a:pt x="25" y="28"/>
                    </a:cubicBezTo>
                    <a:cubicBezTo>
                      <a:pt x="29" y="25"/>
                      <a:pt x="31" y="20"/>
                      <a:pt x="31" y="15"/>
                    </a:cubicBezTo>
                    <a:cubicBezTo>
                      <a:pt x="31" y="7"/>
                      <a:pt x="24"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41" name="Freeform 43">
                <a:extLst>
                  <a:ext uri="{FF2B5EF4-FFF2-40B4-BE49-F238E27FC236}">
                    <a16:creationId xmlns:a16="http://schemas.microsoft.com/office/drawing/2014/main" id="{4DF92484-B2EC-4C29-BCED-60DAF66E6CC8}"/>
                  </a:ext>
                </a:extLst>
              </p:cNvPr>
              <p:cNvSpPr>
                <a:spLocks/>
              </p:cNvSpPr>
              <p:nvPr/>
            </p:nvSpPr>
            <p:spPr bwMode="auto">
              <a:xfrm>
                <a:off x="3358" y="2332"/>
                <a:ext cx="54" cy="64"/>
              </a:xfrm>
              <a:custGeom>
                <a:avLst/>
                <a:gdLst>
                  <a:gd name="T0" fmla="*/ 23 w 47"/>
                  <a:gd name="T1" fmla="*/ 0 h 55"/>
                  <a:gd name="T2" fmla="*/ 0 w 47"/>
                  <a:gd name="T3" fmla="*/ 23 h 55"/>
                  <a:gd name="T4" fmla="*/ 9 w 47"/>
                  <a:gd name="T5" fmla="*/ 42 h 55"/>
                  <a:gd name="T6" fmla="*/ 10 w 47"/>
                  <a:gd name="T7" fmla="*/ 44 h 55"/>
                  <a:gd name="T8" fmla="*/ 13 w 47"/>
                  <a:gd name="T9" fmla="*/ 55 h 55"/>
                  <a:gd name="T10" fmla="*/ 17 w 47"/>
                  <a:gd name="T11" fmla="*/ 55 h 55"/>
                  <a:gd name="T12" fmla="*/ 17 w 47"/>
                  <a:gd name="T13" fmla="*/ 26 h 55"/>
                  <a:gd name="T14" fmla="*/ 24 w 47"/>
                  <a:gd name="T15" fmla="*/ 19 h 55"/>
                  <a:gd name="T16" fmla="*/ 31 w 47"/>
                  <a:gd name="T17" fmla="*/ 26 h 55"/>
                  <a:gd name="T18" fmla="*/ 31 w 47"/>
                  <a:gd name="T19" fmla="*/ 39 h 55"/>
                  <a:gd name="T20" fmla="*/ 29 w 47"/>
                  <a:gd name="T21" fmla="*/ 42 h 55"/>
                  <a:gd name="T22" fmla="*/ 26 w 47"/>
                  <a:gd name="T23" fmla="*/ 39 h 55"/>
                  <a:gd name="T24" fmla="*/ 26 w 47"/>
                  <a:gd name="T25" fmla="*/ 26 h 55"/>
                  <a:gd name="T26" fmla="*/ 24 w 47"/>
                  <a:gd name="T27" fmla="*/ 24 h 55"/>
                  <a:gd name="T28" fmla="*/ 23 w 47"/>
                  <a:gd name="T29" fmla="*/ 26 h 55"/>
                  <a:gd name="T30" fmla="*/ 23 w 47"/>
                  <a:gd name="T31" fmla="*/ 55 h 55"/>
                  <a:gd name="T32" fmla="*/ 33 w 47"/>
                  <a:gd name="T33" fmla="*/ 55 h 55"/>
                  <a:gd name="T34" fmla="*/ 36 w 47"/>
                  <a:gd name="T35" fmla="*/ 44 h 55"/>
                  <a:gd name="T36" fmla="*/ 37 w 47"/>
                  <a:gd name="T37" fmla="*/ 42 h 55"/>
                  <a:gd name="T38" fmla="*/ 47 w 47"/>
                  <a:gd name="T39" fmla="*/ 23 h 55"/>
                  <a:gd name="T40" fmla="*/ 23 w 47"/>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5">
                    <a:moveTo>
                      <a:pt x="23" y="0"/>
                    </a:moveTo>
                    <a:cubicBezTo>
                      <a:pt x="10" y="0"/>
                      <a:pt x="0" y="10"/>
                      <a:pt x="0" y="23"/>
                    </a:cubicBezTo>
                    <a:cubicBezTo>
                      <a:pt x="0" y="31"/>
                      <a:pt x="3" y="38"/>
                      <a:pt x="9" y="42"/>
                    </a:cubicBezTo>
                    <a:cubicBezTo>
                      <a:pt x="10" y="42"/>
                      <a:pt x="10" y="43"/>
                      <a:pt x="10" y="44"/>
                    </a:cubicBezTo>
                    <a:cubicBezTo>
                      <a:pt x="13" y="55"/>
                      <a:pt x="13" y="55"/>
                      <a:pt x="13" y="55"/>
                    </a:cubicBezTo>
                    <a:cubicBezTo>
                      <a:pt x="17" y="55"/>
                      <a:pt x="17" y="55"/>
                      <a:pt x="17" y="55"/>
                    </a:cubicBezTo>
                    <a:cubicBezTo>
                      <a:pt x="17" y="26"/>
                      <a:pt x="17" y="26"/>
                      <a:pt x="17" y="26"/>
                    </a:cubicBezTo>
                    <a:cubicBezTo>
                      <a:pt x="17" y="22"/>
                      <a:pt x="21" y="19"/>
                      <a:pt x="24" y="19"/>
                    </a:cubicBezTo>
                    <a:cubicBezTo>
                      <a:pt x="28" y="19"/>
                      <a:pt x="31" y="22"/>
                      <a:pt x="31" y="26"/>
                    </a:cubicBezTo>
                    <a:cubicBezTo>
                      <a:pt x="31" y="39"/>
                      <a:pt x="31" y="39"/>
                      <a:pt x="31" y="39"/>
                    </a:cubicBezTo>
                    <a:cubicBezTo>
                      <a:pt x="31" y="41"/>
                      <a:pt x="30" y="42"/>
                      <a:pt x="29" y="42"/>
                    </a:cubicBezTo>
                    <a:cubicBezTo>
                      <a:pt x="27" y="42"/>
                      <a:pt x="26" y="41"/>
                      <a:pt x="26" y="39"/>
                    </a:cubicBezTo>
                    <a:cubicBezTo>
                      <a:pt x="26" y="26"/>
                      <a:pt x="26" y="26"/>
                      <a:pt x="26" y="26"/>
                    </a:cubicBezTo>
                    <a:cubicBezTo>
                      <a:pt x="26" y="25"/>
                      <a:pt x="25" y="24"/>
                      <a:pt x="24" y="24"/>
                    </a:cubicBezTo>
                    <a:cubicBezTo>
                      <a:pt x="24" y="24"/>
                      <a:pt x="23" y="25"/>
                      <a:pt x="23" y="26"/>
                    </a:cubicBezTo>
                    <a:cubicBezTo>
                      <a:pt x="23" y="55"/>
                      <a:pt x="23" y="55"/>
                      <a:pt x="23" y="55"/>
                    </a:cubicBezTo>
                    <a:cubicBezTo>
                      <a:pt x="33" y="55"/>
                      <a:pt x="33" y="55"/>
                      <a:pt x="33" y="55"/>
                    </a:cubicBezTo>
                    <a:cubicBezTo>
                      <a:pt x="36" y="44"/>
                      <a:pt x="36" y="44"/>
                      <a:pt x="36" y="44"/>
                    </a:cubicBezTo>
                    <a:cubicBezTo>
                      <a:pt x="36" y="43"/>
                      <a:pt x="36" y="42"/>
                      <a:pt x="37" y="42"/>
                    </a:cubicBezTo>
                    <a:cubicBezTo>
                      <a:pt x="43" y="38"/>
                      <a:pt x="47" y="31"/>
                      <a:pt x="47" y="23"/>
                    </a:cubicBezTo>
                    <a:cubicBezTo>
                      <a:pt x="47" y="10"/>
                      <a:pt x="36"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42" name="Freeform 44">
                <a:extLst>
                  <a:ext uri="{FF2B5EF4-FFF2-40B4-BE49-F238E27FC236}">
                    <a16:creationId xmlns:a16="http://schemas.microsoft.com/office/drawing/2014/main" id="{1F6AE602-A47D-4EC6-B88F-19FAE4347076}"/>
                  </a:ext>
                </a:extLst>
              </p:cNvPr>
              <p:cNvSpPr>
                <a:spLocks/>
              </p:cNvSpPr>
              <p:nvPr/>
            </p:nvSpPr>
            <p:spPr bwMode="auto">
              <a:xfrm>
                <a:off x="3503" y="2267"/>
                <a:ext cx="31" cy="35"/>
              </a:xfrm>
              <a:custGeom>
                <a:avLst/>
                <a:gdLst>
                  <a:gd name="T0" fmla="*/ 13 w 26"/>
                  <a:gd name="T1" fmla="*/ 0 h 30"/>
                  <a:gd name="T2" fmla="*/ 0 w 26"/>
                  <a:gd name="T3" fmla="*/ 13 h 30"/>
                  <a:gd name="T4" fmla="*/ 5 w 26"/>
                  <a:gd name="T5" fmla="*/ 23 h 30"/>
                  <a:gd name="T6" fmla="*/ 6 w 26"/>
                  <a:gd name="T7" fmla="*/ 24 h 30"/>
                  <a:gd name="T8" fmla="*/ 7 w 26"/>
                  <a:gd name="T9" fmla="*/ 30 h 30"/>
                  <a:gd name="T10" fmla="*/ 10 w 26"/>
                  <a:gd name="T11" fmla="*/ 30 h 30"/>
                  <a:gd name="T12" fmla="*/ 10 w 26"/>
                  <a:gd name="T13" fmla="*/ 14 h 30"/>
                  <a:gd name="T14" fmla="*/ 14 w 26"/>
                  <a:gd name="T15" fmla="*/ 10 h 30"/>
                  <a:gd name="T16" fmla="*/ 18 w 26"/>
                  <a:gd name="T17" fmla="*/ 14 h 30"/>
                  <a:gd name="T18" fmla="*/ 18 w 26"/>
                  <a:gd name="T19" fmla="*/ 22 h 30"/>
                  <a:gd name="T20" fmla="*/ 16 w 26"/>
                  <a:gd name="T21" fmla="*/ 23 h 30"/>
                  <a:gd name="T22" fmla="*/ 15 w 26"/>
                  <a:gd name="T23" fmla="*/ 22 h 30"/>
                  <a:gd name="T24" fmla="*/ 15 w 26"/>
                  <a:gd name="T25" fmla="*/ 14 h 30"/>
                  <a:gd name="T26" fmla="*/ 14 w 26"/>
                  <a:gd name="T27" fmla="*/ 13 h 30"/>
                  <a:gd name="T28" fmla="*/ 13 w 26"/>
                  <a:gd name="T29" fmla="*/ 14 h 30"/>
                  <a:gd name="T30" fmla="*/ 13 w 26"/>
                  <a:gd name="T31" fmla="*/ 30 h 30"/>
                  <a:gd name="T32" fmla="*/ 19 w 26"/>
                  <a:gd name="T33" fmla="*/ 30 h 30"/>
                  <a:gd name="T34" fmla="*/ 20 w 26"/>
                  <a:gd name="T35" fmla="*/ 24 h 30"/>
                  <a:gd name="T36" fmla="*/ 21 w 26"/>
                  <a:gd name="T37" fmla="*/ 23 h 30"/>
                  <a:gd name="T38" fmla="*/ 26 w 26"/>
                  <a:gd name="T39" fmla="*/ 13 h 30"/>
                  <a:gd name="T40" fmla="*/ 13 w 26"/>
                  <a:gd name="T4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0">
                    <a:moveTo>
                      <a:pt x="13" y="0"/>
                    </a:moveTo>
                    <a:cubicBezTo>
                      <a:pt x="6" y="0"/>
                      <a:pt x="0" y="6"/>
                      <a:pt x="0" y="13"/>
                    </a:cubicBezTo>
                    <a:cubicBezTo>
                      <a:pt x="0" y="17"/>
                      <a:pt x="2" y="21"/>
                      <a:pt x="5" y="23"/>
                    </a:cubicBezTo>
                    <a:cubicBezTo>
                      <a:pt x="6" y="24"/>
                      <a:pt x="6" y="24"/>
                      <a:pt x="6" y="24"/>
                    </a:cubicBezTo>
                    <a:cubicBezTo>
                      <a:pt x="7" y="30"/>
                      <a:pt x="7" y="30"/>
                      <a:pt x="7" y="30"/>
                    </a:cubicBezTo>
                    <a:cubicBezTo>
                      <a:pt x="10" y="30"/>
                      <a:pt x="10" y="30"/>
                      <a:pt x="10" y="30"/>
                    </a:cubicBezTo>
                    <a:cubicBezTo>
                      <a:pt x="10" y="14"/>
                      <a:pt x="10" y="14"/>
                      <a:pt x="10" y="14"/>
                    </a:cubicBezTo>
                    <a:cubicBezTo>
                      <a:pt x="10" y="12"/>
                      <a:pt x="12" y="10"/>
                      <a:pt x="14" y="10"/>
                    </a:cubicBezTo>
                    <a:cubicBezTo>
                      <a:pt x="16" y="10"/>
                      <a:pt x="18" y="12"/>
                      <a:pt x="18" y="14"/>
                    </a:cubicBezTo>
                    <a:cubicBezTo>
                      <a:pt x="18" y="22"/>
                      <a:pt x="18" y="22"/>
                      <a:pt x="18" y="22"/>
                    </a:cubicBezTo>
                    <a:cubicBezTo>
                      <a:pt x="18" y="23"/>
                      <a:pt x="17" y="23"/>
                      <a:pt x="16" y="23"/>
                    </a:cubicBezTo>
                    <a:cubicBezTo>
                      <a:pt x="15" y="23"/>
                      <a:pt x="15" y="23"/>
                      <a:pt x="15" y="22"/>
                    </a:cubicBezTo>
                    <a:cubicBezTo>
                      <a:pt x="15" y="14"/>
                      <a:pt x="15" y="14"/>
                      <a:pt x="15" y="14"/>
                    </a:cubicBezTo>
                    <a:cubicBezTo>
                      <a:pt x="15" y="14"/>
                      <a:pt x="14" y="13"/>
                      <a:pt x="14" y="13"/>
                    </a:cubicBezTo>
                    <a:cubicBezTo>
                      <a:pt x="13" y="13"/>
                      <a:pt x="13" y="14"/>
                      <a:pt x="13" y="14"/>
                    </a:cubicBezTo>
                    <a:cubicBezTo>
                      <a:pt x="13" y="30"/>
                      <a:pt x="13" y="30"/>
                      <a:pt x="13" y="30"/>
                    </a:cubicBezTo>
                    <a:cubicBezTo>
                      <a:pt x="19" y="30"/>
                      <a:pt x="19" y="30"/>
                      <a:pt x="19" y="30"/>
                    </a:cubicBezTo>
                    <a:cubicBezTo>
                      <a:pt x="20" y="24"/>
                      <a:pt x="20" y="24"/>
                      <a:pt x="20" y="24"/>
                    </a:cubicBezTo>
                    <a:cubicBezTo>
                      <a:pt x="20" y="24"/>
                      <a:pt x="20" y="24"/>
                      <a:pt x="21" y="23"/>
                    </a:cubicBezTo>
                    <a:cubicBezTo>
                      <a:pt x="24" y="21"/>
                      <a:pt x="26" y="17"/>
                      <a:pt x="26" y="13"/>
                    </a:cubicBezTo>
                    <a:cubicBezTo>
                      <a:pt x="26" y="6"/>
                      <a:pt x="20"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46" name="Freeform 45">
                <a:extLst>
                  <a:ext uri="{FF2B5EF4-FFF2-40B4-BE49-F238E27FC236}">
                    <a16:creationId xmlns:a16="http://schemas.microsoft.com/office/drawing/2014/main" id="{D459BA9B-8022-4784-9BB5-409BD7B02E54}"/>
                  </a:ext>
                </a:extLst>
              </p:cNvPr>
              <p:cNvSpPr>
                <a:spLocks noEditPoints="1"/>
              </p:cNvSpPr>
              <p:nvPr/>
            </p:nvSpPr>
            <p:spPr bwMode="auto">
              <a:xfrm>
                <a:off x="3171" y="2192"/>
                <a:ext cx="393" cy="379"/>
              </a:xfrm>
              <a:custGeom>
                <a:avLst/>
                <a:gdLst>
                  <a:gd name="T0" fmla="*/ 263 w 337"/>
                  <a:gd name="T1" fmla="*/ 104 h 325"/>
                  <a:gd name="T2" fmla="*/ 123 w 337"/>
                  <a:gd name="T3" fmla="*/ 123 h 325"/>
                  <a:gd name="T4" fmla="*/ 47 w 337"/>
                  <a:gd name="T5" fmla="*/ 0 h 325"/>
                  <a:gd name="T6" fmla="*/ 76 w 337"/>
                  <a:gd name="T7" fmla="*/ 84 h 325"/>
                  <a:gd name="T8" fmla="*/ 123 w 337"/>
                  <a:gd name="T9" fmla="*/ 196 h 325"/>
                  <a:gd name="T10" fmla="*/ 39 w 337"/>
                  <a:gd name="T11" fmla="*/ 227 h 325"/>
                  <a:gd name="T12" fmla="*/ 114 w 337"/>
                  <a:gd name="T13" fmla="*/ 214 h 325"/>
                  <a:gd name="T14" fmla="*/ 201 w 337"/>
                  <a:gd name="T15" fmla="*/ 227 h 325"/>
                  <a:gd name="T16" fmla="*/ 231 w 337"/>
                  <a:gd name="T17" fmla="*/ 325 h 325"/>
                  <a:gd name="T18" fmla="*/ 226 w 337"/>
                  <a:gd name="T19" fmla="*/ 248 h 325"/>
                  <a:gd name="T20" fmla="*/ 246 w 337"/>
                  <a:gd name="T21" fmla="*/ 127 h 325"/>
                  <a:gd name="T22" fmla="*/ 337 w 337"/>
                  <a:gd name="T23" fmla="*/ 86 h 325"/>
                  <a:gd name="T24" fmla="*/ 39 w 337"/>
                  <a:gd name="T25" fmla="*/ 73 h 325"/>
                  <a:gd name="T26" fmla="*/ 55 w 337"/>
                  <a:gd name="T27" fmla="*/ 69 h 325"/>
                  <a:gd name="T28" fmla="*/ 55 w 337"/>
                  <a:gd name="T29" fmla="*/ 67 h 325"/>
                  <a:gd name="T30" fmla="*/ 39 w 337"/>
                  <a:gd name="T31" fmla="*/ 63 h 325"/>
                  <a:gd name="T32" fmla="*/ 55 w 337"/>
                  <a:gd name="T33" fmla="*/ 67 h 325"/>
                  <a:gd name="T34" fmla="*/ 55 w 337"/>
                  <a:gd name="T35" fmla="*/ 61 h 325"/>
                  <a:gd name="T36" fmla="*/ 35 w 337"/>
                  <a:gd name="T37" fmla="*/ 51 h 325"/>
                  <a:gd name="T38" fmla="*/ 66 w 337"/>
                  <a:gd name="T39" fmla="*/ 36 h 325"/>
                  <a:gd name="T40" fmla="*/ 71 w 337"/>
                  <a:gd name="T41" fmla="*/ 249 h 325"/>
                  <a:gd name="T42" fmla="*/ 84 w 337"/>
                  <a:gd name="T43" fmla="*/ 246 h 325"/>
                  <a:gd name="T44" fmla="*/ 84 w 337"/>
                  <a:gd name="T45" fmla="*/ 244 h 325"/>
                  <a:gd name="T46" fmla="*/ 71 w 337"/>
                  <a:gd name="T47" fmla="*/ 241 h 325"/>
                  <a:gd name="T48" fmla="*/ 84 w 337"/>
                  <a:gd name="T49" fmla="*/ 244 h 325"/>
                  <a:gd name="T50" fmla="*/ 84 w 337"/>
                  <a:gd name="T51" fmla="*/ 239 h 325"/>
                  <a:gd name="T52" fmla="*/ 68 w 337"/>
                  <a:gd name="T53" fmla="*/ 231 h 325"/>
                  <a:gd name="T54" fmla="*/ 94 w 337"/>
                  <a:gd name="T55" fmla="*/ 218 h 325"/>
                  <a:gd name="T56" fmla="*/ 171 w 337"/>
                  <a:gd name="T57" fmla="*/ 198 h 325"/>
                  <a:gd name="T58" fmla="*/ 195 w 337"/>
                  <a:gd name="T59" fmla="*/ 193 h 325"/>
                  <a:gd name="T60" fmla="*/ 195 w 337"/>
                  <a:gd name="T61" fmla="*/ 189 h 325"/>
                  <a:gd name="T62" fmla="*/ 171 w 337"/>
                  <a:gd name="T63" fmla="*/ 184 h 325"/>
                  <a:gd name="T64" fmla="*/ 195 w 337"/>
                  <a:gd name="T65" fmla="*/ 189 h 325"/>
                  <a:gd name="T66" fmla="*/ 223 w 337"/>
                  <a:gd name="T67" fmla="*/ 306 h 325"/>
                  <a:gd name="T68" fmla="*/ 239 w 337"/>
                  <a:gd name="T69" fmla="*/ 306 h 325"/>
                  <a:gd name="T70" fmla="*/ 224 w 337"/>
                  <a:gd name="T71" fmla="*/ 303 h 325"/>
                  <a:gd name="T72" fmla="*/ 238 w 337"/>
                  <a:gd name="T73" fmla="*/ 300 h 325"/>
                  <a:gd name="T74" fmla="*/ 247 w 337"/>
                  <a:gd name="T75" fmla="*/ 277 h 325"/>
                  <a:gd name="T76" fmla="*/ 238 w 337"/>
                  <a:gd name="T77" fmla="*/ 298 h 325"/>
                  <a:gd name="T78" fmla="*/ 221 w 337"/>
                  <a:gd name="T79" fmla="*/ 290 h 325"/>
                  <a:gd name="T80" fmla="*/ 247 w 337"/>
                  <a:gd name="T81" fmla="*/ 277 h 325"/>
                  <a:gd name="T82" fmla="*/ 196 w 337"/>
                  <a:gd name="T83" fmla="*/ 180 h 325"/>
                  <a:gd name="T84" fmla="*/ 165 w 337"/>
                  <a:gd name="T85" fmla="*/ 166 h 325"/>
                  <a:gd name="T86" fmla="*/ 212 w 337"/>
                  <a:gd name="T87" fmla="*/ 143 h 325"/>
                  <a:gd name="T88" fmla="*/ 291 w 337"/>
                  <a:gd name="T89" fmla="*/ 107 h 325"/>
                  <a:gd name="T90" fmla="*/ 305 w 337"/>
                  <a:gd name="T91" fmla="*/ 104 h 325"/>
                  <a:gd name="T92" fmla="*/ 305 w 337"/>
                  <a:gd name="T93" fmla="*/ 102 h 325"/>
                  <a:gd name="T94" fmla="*/ 291 w 337"/>
                  <a:gd name="T95" fmla="*/ 99 h 325"/>
                  <a:gd name="T96" fmla="*/ 305 w 337"/>
                  <a:gd name="T97" fmla="*/ 102 h 325"/>
                  <a:gd name="T98" fmla="*/ 305 w 337"/>
                  <a:gd name="T99" fmla="*/ 97 h 325"/>
                  <a:gd name="T100" fmla="*/ 288 w 337"/>
                  <a:gd name="T101" fmla="*/ 89 h 325"/>
                  <a:gd name="T102" fmla="*/ 314 w 337"/>
                  <a:gd name="T103" fmla="*/ 7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7" h="325">
                    <a:moveTo>
                      <a:pt x="298" y="47"/>
                    </a:moveTo>
                    <a:cubicBezTo>
                      <a:pt x="277" y="47"/>
                      <a:pt x="259" y="64"/>
                      <a:pt x="259" y="86"/>
                    </a:cubicBezTo>
                    <a:cubicBezTo>
                      <a:pt x="259" y="92"/>
                      <a:pt x="261" y="98"/>
                      <a:pt x="263" y="104"/>
                    </a:cubicBezTo>
                    <a:cubicBezTo>
                      <a:pt x="241" y="120"/>
                      <a:pt x="241" y="120"/>
                      <a:pt x="241" y="120"/>
                    </a:cubicBezTo>
                    <a:cubicBezTo>
                      <a:pt x="229" y="102"/>
                      <a:pt x="207" y="89"/>
                      <a:pt x="183" y="89"/>
                    </a:cubicBezTo>
                    <a:cubicBezTo>
                      <a:pt x="158" y="89"/>
                      <a:pt x="135" y="103"/>
                      <a:pt x="123" y="123"/>
                    </a:cubicBezTo>
                    <a:cubicBezTo>
                      <a:pt x="82" y="78"/>
                      <a:pt x="82" y="78"/>
                      <a:pt x="82" y="78"/>
                    </a:cubicBezTo>
                    <a:cubicBezTo>
                      <a:pt x="89" y="70"/>
                      <a:pt x="94" y="59"/>
                      <a:pt x="94" y="47"/>
                    </a:cubicBezTo>
                    <a:cubicBezTo>
                      <a:pt x="94" y="21"/>
                      <a:pt x="73" y="0"/>
                      <a:pt x="47" y="0"/>
                    </a:cubicBezTo>
                    <a:cubicBezTo>
                      <a:pt x="21" y="0"/>
                      <a:pt x="0" y="21"/>
                      <a:pt x="0" y="47"/>
                    </a:cubicBezTo>
                    <a:cubicBezTo>
                      <a:pt x="0" y="73"/>
                      <a:pt x="21" y="94"/>
                      <a:pt x="47" y="94"/>
                    </a:cubicBezTo>
                    <a:cubicBezTo>
                      <a:pt x="58" y="94"/>
                      <a:pt x="68" y="90"/>
                      <a:pt x="76" y="84"/>
                    </a:cubicBezTo>
                    <a:cubicBezTo>
                      <a:pt x="119" y="131"/>
                      <a:pt x="119" y="131"/>
                      <a:pt x="119" y="131"/>
                    </a:cubicBezTo>
                    <a:cubicBezTo>
                      <a:pt x="115" y="139"/>
                      <a:pt x="113" y="149"/>
                      <a:pt x="113" y="159"/>
                    </a:cubicBezTo>
                    <a:cubicBezTo>
                      <a:pt x="113" y="173"/>
                      <a:pt x="117" y="185"/>
                      <a:pt x="123" y="196"/>
                    </a:cubicBezTo>
                    <a:cubicBezTo>
                      <a:pt x="110" y="206"/>
                      <a:pt x="110" y="206"/>
                      <a:pt x="110" y="206"/>
                    </a:cubicBezTo>
                    <a:cubicBezTo>
                      <a:pt x="103" y="196"/>
                      <a:pt x="91" y="189"/>
                      <a:pt x="78" y="189"/>
                    </a:cubicBezTo>
                    <a:cubicBezTo>
                      <a:pt x="56" y="189"/>
                      <a:pt x="39" y="206"/>
                      <a:pt x="39" y="227"/>
                    </a:cubicBezTo>
                    <a:cubicBezTo>
                      <a:pt x="39" y="249"/>
                      <a:pt x="56" y="266"/>
                      <a:pt x="78" y="266"/>
                    </a:cubicBezTo>
                    <a:cubicBezTo>
                      <a:pt x="99" y="266"/>
                      <a:pt x="116" y="249"/>
                      <a:pt x="116" y="227"/>
                    </a:cubicBezTo>
                    <a:cubicBezTo>
                      <a:pt x="116" y="223"/>
                      <a:pt x="116" y="218"/>
                      <a:pt x="114" y="214"/>
                    </a:cubicBezTo>
                    <a:cubicBezTo>
                      <a:pt x="128" y="203"/>
                      <a:pt x="128" y="203"/>
                      <a:pt x="128" y="203"/>
                    </a:cubicBezTo>
                    <a:cubicBezTo>
                      <a:pt x="141" y="219"/>
                      <a:pt x="161" y="230"/>
                      <a:pt x="183" y="230"/>
                    </a:cubicBezTo>
                    <a:cubicBezTo>
                      <a:pt x="189" y="230"/>
                      <a:pt x="195" y="229"/>
                      <a:pt x="201" y="227"/>
                    </a:cubicBezTo>
                    <a:cubicBezTo>
                      <a:pt x="218" y="250"/>
                      <a:pt x="218" y="250"/>
                      <a:pt x="218" y="250"/>
                    </a:cubicBezTo>
                    <a:cubicBezTo>
                      <a:pt x="203" y="255"/>
                      <a:pt x="192" y="269"/>
                      <a:pt x="192" y="286"/>
                    </a:cubicBezTo>
                    <a:cubicBezTo>
                      <a:pt x="192" y="308"/>
                      <a:pt x="210" y="325"/>
                      <a:pt x="231" y="325"/>
                    </a:cubicBezTo>
                    <a:cubicBezTo>
                      <a:pt x="252" y="325"/>
                      <a:pt x="270" y="308"/>
                      <a:pt x="270" y="286"/>
                    </a:cubicBezTo>
                    <a:cubicBezTo>
                      <a:pt x="270" y="265"/>
                      <a:pt x="252" y="247"/>
                      <a:pt x="231" y="247"/>
                    </a:cubicBezTo>
                    <a:cubicBezTo>
                      <a:pt x="229" y="247"/>
                      <a:pt x="228" y="248"/>
                      <a:pt x="226" y="248"/>
                    </a:cubicBezTo>
                    <a:cubicBezTo>
                      <a:pt x="209" y="225"/>
                      <a:pt x="209" y="225"/>
                      <a:pt x="209" y="225"/>
                    </a:cubicBezTo>
                    <a:cubicBezTo>
                      <a:pt x="235" y="214"/>
                      <a:pt x="253" y="189"/>
                      <a:pt x="253" y="159"/>
                    </a:cubicBezTo>
                    <a:cubicBezTo>
                      <a:pt x="253" y="148"/>
                      <a:pt x="251" y="137"/>
                      <a:pt x="246" y="127"/>
                    </a:cubicBezTo>
                    <a:cubicBezTo>
                      <a:pt x="268" y="110"/>
                      <a:pt x="268" y="110"/>
                      <a:pt x="268" y="110"/>
                    </a:cubicBezTo>
                    <a:cubicBezTo>
                      <a:pt x="275" y="119"/>
                      <a:pt x="286" y="125"/>
                      <a:pt x="298" y="125"/>
                    </a:cubicBezTo>
                    <a:cubicBezTo>
                      <a:pt x="319" y="125"/>
                      <a:pt x="337" y="107"/>
                      <a:pt x="337" y="86"/>
                    </a:cubicBezTo>
                    <a:cubicBezTo>
                      <a:pt x="337" y="64"/>
                      <a:pt x="319" y="47"/>
                      <a:pt x="298" y="47"/>
                    </a:cubicBezTo>
                    <a:close/>
                    <a:moveTo>
                      <a:pt x="55" y="73"/>
                    </a:moveTo>
                    <a:cubicBezTo>
                      <a:pt x="39" y="73"/>
                      <a:pt x="39" y="73"/>
                      <a:pt x="39" y="73"/>
                    </a:cubicBezTo>
                    <a:cubicBezTo>
                      <a:pt x="38" y="73"/>
                      <a:pt x="37" y="72"/>
                      <a:pt x="37" y="71"/>
                    </a:cubicBezTo>
                    <a:cubicBezTo>
                      <a:pt x="37" y="70"/>
                      <a:pt x="38" y="69"/>
                      <a:pt x="39" y="69"/>
                    </a:cubicBezTo>
                    <a:cubicBezTo>
                      <a:pt x="55" y="69"/>
                      <a:pt x="55" y="69"/>
                      <a:pt x="55" y="69"/>
                    </a:cubicBezTo>
                    <a:cubicBezTo>
                      <a:pt x="56" y="69"/>
                      <a:pt x="57" y="70"/>
                      <a:pt x="57" y="71"/>
                    </a:cubicBezTo>
                    <a:cubicBezTo>
                      <a:pt x="57" y="72"/>
                      <a:pt x="56" y="73"/>
                      <a:pt x="55" y="73"/>
                    </a:cubicBezTo>
                    <a:close/>
                    <a:moveTo>
                      <a:pt x="55" y="67"/>
                    </a:moveTo>
                    <a:cubicBezTo>
                      <a:pt x="39" y="67"/>
                      <a:pt x="39" y="67"/>
                      <a:pt x="39" y="67"/>
                    </a:cubicBezTo>
                    <a:cubicBezTo>
                      <a:pt x="38" y="67"/>
                      <a:pt x="37" y="66"/>
                      <a:pt x="37" y="65"/>
                    </a:cubicBezTo>
                    <a:cubicBezTo>
                      <a:pt x="37" y="64"/>
                      <a:pt x="38" y="63"/>
                      <a:pt x="39" y="63"/>
                    </a:cubicBezTo>
                    <a:cubicBezTo>
                      <a:pt x="55" y="63"/>
                      <a:pt x="55" y="63"/>
                      <a:pt x="55" y="63"/>
                    </a:cubicBezTo>
                    <a:cubicBezTo>
                      <a:pt x="56" y="63"/>
                      <a:pt x="57" y="64"/>
                      <a:pt x="57" y="65"/>
                    </a:cubicBezTo>
                    <a:cubicBezTo>
                      <a:pt x="57" y="66"/>
                      <a:pt x="56" y="67"/>
                      <a:pt x="55" y="67"/>
                    </a:cubicBezTo>
                    <a:close/>
                    <a:moveTo>
                      <a:pt x="59" y="51"/>
                    </a:moveTo>
                    <a:cubicBezTo>
                      <a:pt x="57" y="59"/>
                      <a:pt x="57" y="59"/>
                      <a:pt x="57" y="59"/>
                    </a:cubicBezTo>
                    <a:cubicBezTo>
                      <a:pt x="57" y="60"/>
                      <a:pt x="56" y="61"/>
                      <a:pt x="55" y="61"/>
                    </a:cubicBezTo>
                    <a:cubicBezTo>
                      <a:pt x="38" y="61"/>
                      <a:pt x="38" y="61"/>
                      <a:pt x="38" y="61"/>
                    </a:cubicBezTo>
                    <a:cubicBezTo>
                      <a:pt x="38" y="61"/>
                      <a:pt x="37" y="60"/>
                      <a:pt x="37" y="59"/>
                    </a:cubicBezTo>
                    <a:cubicBezTo>
                      <a:pt x="35" y="51"/>
                      <a:pt x="35" y="51"/>
                      <a:pt x="35" y="51"/>
                    </a:cubicBezTo>
                    <a:cubicBezTo>
                      <a:pt x="30" y="48"/>
                      <a:pt x="28" y="42"/>
                      <a:pt x="28" y="36"/>
                    </a:cubicBezTo>
                    <a:cubicBezTo>
                      <a:pt x="28" y="26"/>
                      <a:pt x="36" y="17"/>
                      <a:pt x="47" y="17"/>
                    </a:cubicBezTo>
                    <a:cubicBezTo>
                      <a:pt x="57" y="17"/>
                      <a:pt x="66" y="26"/>
                      <a:pt x="66" y="36"/>
                    </a:cubicBezTo>
                    <a:cubicBezTo>
                      <a:pt x="66" y="42"/>
                      <a:pt x="63" y="48"/>
                      <a:pt x="59" y="51"/>
                    </a:cubicBezTo>
                    <a:close/>
                    <a:moveTo>
                      <a:pt x="84" y="249"/>
                    </a:moveTo>
                    <a:cubicBezTo>
                      <a:pt x="71" y="249"/>
                      <a:pt x="71" y="249"/>
                      <a:pt x="71" y="249"/>
                    </a:cubicBezTo>
                    <a:cubicBezTo>
                      <a:pt x="70" y="249"/>
                      <a:pt x="69" y="248"/>
                      <a:pt x="69" y="247"/>
                    </a:cubicBezTo>
                    <a:cubicBezTo>
                      <a:pt x="69" y="247"/>
                      <a:pt x="70" y="246"/>
                      <a:pt x="71" y="246"/>
                    </a:cubicBezTo>
                    <a:cubicBezTo>
                      <a:pt x="84" y="246"/>
                      <a:pt x="84" y="246"/>
                      <a:pt x="84" y="246"/>
                    </a:cubicBezTo>
                    <a:cubicBezTo>
                      <a:pt x="85" y="246"/>
                      <a:pt x="86" y="247"/>
                      <a:pt x="86" y="247"/>
                    </a:cubicBezTo>
                    <a:cubicBezTo>
                      <a:pt x="86" y="248"/>
                      <a:pt x="85" y="249"/>
                      <a:pt x="84" y="249"/>
                    </a:cubicBezTo>
                    <a:close/>
                    <a:moveTo>
                      <a:pt x="84" y="244"/>
                    </a:moveTo>
                    <a:cubicBezTo>
                      <a:pt x="71" y="244"/>
                      <a:pt x="71" y="244"/>
                      <a:pt x="71" y="244"/>
                    </a:cubicBezTo>
                    <a:cubicBezTo>
                      <a:pt x="70" y="244"/>
                      <a:pt x="69" y="243"/>
                      <a:pt x="69" y="242"/>
                    </a:cubicBezTo>
                    <a:cubicBezTo>
                      <a:pt x="69" y="241"/>
                      <a:pt x="70" y="241"/>
                      <a:pt x="71" y="241"/>
                    </a:cubicBezTo>
                    <a:cubicBezTo>
                      <a:pt x="84" y="241"/>
                      <a:pt x="84" y="241"/>
                      <a:pt x="84" y="241"/>
                    </a:cubicBezTo>
                    <a:cubicBezTo>
                      <a:pt x="85" y="241"/>
                      <a:pt x="86" y="241"/>
                      <a:pt x="86" y="242"/>
                    </a:cubicBezTo>
                    <a:cubicBezTo>
                      <a:pt x="86" y="243"/>
                      <a:pt x="85" y="244"/>
                      <a:pt x="84" y="244"/>
                    </a:cubicBezTo>
                    <a:close/>
                    <a:moveTo>
                      <a:pt x="87" y="231"/>
                    </a:moveTo>
                    <a:cubicBezTo>
                      <a:pt x="86" y="238"/>
                      <a:pt x="86" y="238"/>
                      <a:pt x="86" y="238"/>
                    </a:cubicBezTo>
                    <a:cubicBezTo>
                      <a:pt x="86" y="238"/>
                      <a:pt x="85" y="239"/>
                      <a:pt x="84" y="239"/>
                    </a:cubicBezTo>
                    <a:cubicBezTo>
                      <a:pt x="71" y="239"/>
                      <a:pt x="71" y="239"/>
                      <a:pt x="71" y="239"/>
                    </a:cubicBezTo>
                    <a:cubicBezTo>
                      <a:pt x="70" y="239"/>
                      <a:pt x="69" y="238"/>
                      <a:pt x="69" y="238"/>
                    </a:cubicBezTo>
                    <a:cubicBezTo>
                      <a:pt x="68" y="231"/>
                      <a:pt x="68" y="231"/>
                      <a:pt x="68" y="231"/>
                    </a:cubicBezTo>
                    <a:cubicBezTo>
                      <a:pt x="64" y="228"/>
                      <a:pt x="62" y="223"/>
                      <a:pt x="62" y="218"/>
                    </a:cubicBezTo>
                    <a:cubicBezTo>
                      <a:pt x="62" y="210"/>
                      <a:pt x="69" y="203"/>
                      <a:pt x="78" y="203"/>
                    </a:cubicBezTo>
                    <a:cubicBezTo>
                      <a:pt x="86" y="203"/>
                      <a:pt x="94" y="210"/>
                      <a:pt x="94" y="218"/>
                    </a:cubicBezTo>
                    <a:cubicBezTo>
                      <a:pt x="94" y="223"/>
                      <a:pt x="91" y="228"/>
                      <a:pt x="87" y="231"/>
                    </a:cubicBezTo>
                    <a:close/>
                    <a:moveTo>
                      <a:pt x="195" y="198"/>
                    </a:moveTo>
                    <a:cubicBezTo>
                      <a:pt x="171" y="198"/>
                      <a:pt x="171" y="198"/>
                      <a:pt x="171" y="198"/>
                    </a:cubicBezTo>
                    <a:cubicBezTo>
                      <a:pt x="170" y="198"/>
                      <a:pt x="168" y="197"/>
                      <a:pt x="168" y="196"/>
                    </a:cubicBezTo>
                    <a:cubicBezTo>
                      <a:pt x="168" y="194"/>
                      <a:pt x="170" y="193"/>
                      <a:pt x="171" y="193"/>
                    </a:cubicBezTo>
                    <a:cubicBezTo>
                      <a:pt x="195" y="193"/>
                      <a:pt x="195" y="193"/>
                      <a:pt x="195" y="193"/>
                    </a:cubicBezTo>
                    <a:cubicBezTo>
                      <a:pt x="197" y="193"/>
                      <a:pt x="198" y="194"/>
                      <a:pt x="198" y="196"/>
                    </a:cubicBezTo>
                    <a:cubicBezTo>
                      <a:pt x="198" y="197"/>
                      <a:pt x="197" y="198"/>
                      <a:pt x="195" y="198"/>
                    </a:cubicBezTo>
                    <a:close/>
                    <a:moveTo>
                      <a:pt x="195" y="189"/>
                    </a:moveTo>
                    <a:cubicBezTo>
                      <a:pt x="171" y="189"/>
                      <a:pt x="171" y="189"/>
                      <a:pt x="171" y="189"/>
                    </a:cubicBezTo>
                    <a:cubicBezTo>
                      <a:pt x="170" y="189"/>
                      <a:pt x="168" y="188"/>
                      <a:pt x="168" y="186"/>
                    </a:cubicBezTo>
                    <a:cubicBezTo>
                      <a:pt x="168" y="185"/>
                      <a:pt x="170" y="184"/>
                      <a:pt x="171" y="184"/>
                    </a:cubicBezTo>
                    <a:cubicBezTo>
                      <a:pt x="195" y="184"/>
                      <a:pt x="195" y="184"/>
                      <a:pt x="195" y="184"/>
                    </a:cubicBezTo>
                    <a:cubicBezTo>
                      <a:pt x="197" y="184"/>
                      <a:pt x="198" y="185"/>
                      <a:pt x="198" y="186"/>
                    </a:cubicBezTo>
                    <a:cubicBezTo>
                      <a:pt x="198" y="188"/>
                      <a:pt x="197" y="189"/>
                      <a:pt x="195" y="189"/>
                    </a:cubicBezTo>
                    <a:close/>
                    <a:moveTo>
                      <a:pt x="238" y="308"/>
                    </a:moveTo>
                    <a:cubicBezTo>
                      <a:pt x="224" y="308"/>
                      <a:pt x="224" y="308"/>
                      <a:pt x="224" y="308"/>
                    </a:cubicBezTo>
                    <a:cubicBezTo>
                      <a:pt x="223" y="308"/>
                      <a:pt x="223" y="307"/>
                      <a:pt x="223" y="306"/>
                    </a:cubicBezTo>
                    <a:cubicBezTo>
                      <a:pt x="223" y="305"/>
                      <a:pt x="223" y="305"/>
                      <a:pt x="224" y="305"/>
                    </a:cubicBezTo>
                    <a:cubicBezTo>
                      <a:pt x="238" y="305"/>
                      <a:pt x="238" y="305"/>
                      <a:pt x="238" y="305"/>
                    </a:cubicBezTo>
                    <a:cubicBezTo>
                      <a:pt x="238" y="305"/>
                      <a:pt x="239" y="305"/>
                      <a:pt x="239" y="306"/>
                    </a:cubicBezTo>
                    <a:cubicBezTo>
                      <a:pt x="239" y="307"/>
                      <a:pt x="238" y="308"/>
                      <a:pt x="238" y="308"/>
                    </a:cubicBezTo>
                    <a:close/>
                    <a:moveTo>
                      <a:pt x="238" y="303"/>
                    </a:moveTo>
                    <a:cubicBezTo>
                      <a:pt x="224" y="303"/>
                      <a:pt x="224" y="303"/>
                      <a:pt x="224" y="303"/>
                    </a:cubicBezTo>
                    <a:cubicBezTo>
                      <a:pt x="223" y="303"/>
                      <a:pt x="223" y="302"/>
                      <a:pt x="223" y="301"/>
                    </a:cubicBezTo>
                    <a:cubicBezTo>
                      <a:pt x="223" y="300"/>
                      <a:pt x="223" y="300"/>
                      <a:pt x="224" y="300"/>
                    </a:cubicBezTo>
                    <a:cubicBezTo>
                      <a:pt x="238" y="300"/>
                      <a:pt x="238" y="300"/>
                      <a:pt x="238" y="300"/>
                    </a:cubicBezTo>
                    <a:cubicBezTo>
                      <a:pt x="238" y="300"/>
                      <a:pt x="239" y="300"/>
                      <a:pt x="239" y="301"/>
                    </a:cubicBezTo>
                    <a:cubicBezTo>
                      <a:pt x="239" y="302"/>
                      <a:pt x="238" y="303"/>
                      <a:pt x="238" y="303"/>
                    </a:cubicBezTo>
                    <a:close/>
                    <a:moveTo>
                      <a:pt x="247" y="277"/>
                    </a:moveTo>
                    <a:cubicBezTo>
                      <a:pt x="247" y="282"/>
                      <a:pt x="245" y="287"/>
                      <a:pt x="241" y="290"/>
                    </a:cubicBezTo>
                    <a:cubicBezTo>
                      <a:pt x="239" y="296"/>
                      <a:pt x="239" y="296"/>
                      <a:pt x="239" y="296"/>
                    </a:cubicBezTo>
                    <a:cubicBezTo>
                      <a:pt x="239" y="297"/>
                      <a:pt x="239" y="298"/>
                      <a:pt x="238" y="298"/>
                    </a:cubicBezTo>
                    <a:cubicBezTo>
                      <a:pt x="224" y="298"/>
                      <a:pt x="224" y="298"/>
                      <a:pt x="224" y="298"/>
                    </a:cubicBezTo>
                    <a:cubicBezTo>
                      <a:pt x="223" y="298"/>
                      <a:pt x="223" y="297"/>
                      <a:pt x="223" y="296"/>
                    </a:cubicBezTo>
                    <a:cubicBezTo>
                      <a:pt x="221" y="290"/>
                      <a:pt x="221" y="290"/>
                      <a:pt x="221" y="290"/>
                    </a:cubicBezTo>
                    <a:cubicBezTo>
                      <a:pt x="217" y="287"/>
                      <a:pt x="215" y="282"/>
                      <a:pt x="215" y="277"/>
                    </a:cubicBezTo>
                    <a:cubicBezTo>
                      <a:pt x="215" y="268"/>
                      <a:pt x="222" y="261"/>
                      <a:pt x="231" y="261"/>
                    </a:cubicBezTo>
                    <a:cubicBezTo>
                      <a:pt x="240" y="261"/>
                      <a:pt x="247" y="268"/>
                      <a:pt x="247" y="277"/>
                    </a:cubicBezTo>
                    <a:close/>
                    <a:moveTo>
                      <a:pt x="201" y="166"/>
                    </a:moveTo>
                    <a:cubicBezTo>
                      <a:pt x="198" y="178"/>
                      <a:pt x="198" y="178"/>
                      <a:pt x="198" y="178"/>
                    </a:cubicBezTo>
                    <a:cubicBezTo>
                      <a:pt x="198" y="179"/>
                      <a:pt x="197" y="180"/>
                      <a:pt x="196" y="180"/>
                    </a:cubicBezTo>
                    <a:cubicBezTo>
                      <a:pt x="170" y="180"/>
                      <a:pt x="170" y="180"/>
                      <a:pt x="170" y="180"/>
                    </a:cubicBezTo>
                    <a:cubicBezTo>
                      <a:pt x="169" y="180"/>
                      <a:pt x="168" y="179"/>
                      <a:pt x="168" y="178"/>
                    </a:cubicBezTo>
                    <a:cubicBezTo>
                      <a:pt x="165" y="166"/>
                      <a:pt x="165" y="166"/>
                      <a:pt x="165" y="166"/>
                    </a:cubicBezTo>
                    <a:cubicBezTo>
                      <a:pt x="158" y="160"/>
                      <a:pt x="154" y="152"/>
                      <a:pt x="154" y="143"/>
                    </a:cubicBezTo>
                    <a:cubicBezTo>
                      <a:pt x="154" y="127"/>
                      <a:pt x="167" y="114"/>
                      <a:pt x="183" y="114"/>
                    </a:cubicBezTo>
                    <a:cubicBezTo>
                      <a:pt x="199" y="114"/>
                      <a:pt x="212" y="127"/>
                      <a:pt x="212" y="143"/>
                    </a:cubicBezTo>
                    <a:cubicBezTo>
                      <a:pt x="212" y="152"/>
                      <a:pt x="208" y="160"/>
                      <a:pt x="201" y="166"/>
                    </a:cubicBezTo>
                    <a:close/>
                    <a:moveTo>
                      <a:pt x="305" y="107"/>
                    </a:moveTo>
                    <a:cubicBezTo>
                      <a:pt x="291" y="107"/>
                      <a:pt x="291" y="107"/>
                      <a:pt x="291" y="107"/>
                    </a:cubicBezTo>
                    <a:cubicBezTo>
                      <a:pt x="291" y="107"/>
                      <a:pt x="290" y="107"/>
                      <a:pt x="290" y="106"/>
                    </a:cubicBezTo>
                    <a:cubicBezTo>
                      <a:pt x="290" y="105"/>
                      <a:pt x="291" y="104"/>
                      <a:pt x="291" y="104"/>
                    </a:cubicBezTo>
                    <a:cubicBezTo>
                      <a:pt x="305" y="104"/>
                      <a:pt x="305" y="104"/>
                      <a:pt x="305" y="104"/>
                    </a:cubicBezTo>
                    <a:cubicBezTo>
                      <a:pt x="306" y="104"/>
                      <a:pt x="306" y="105"/>
                      <a:pt x="306" y="106"/>
                    </a:cubicBezTo>
                    <a:cubicBezTo>
                      <a:pt x="306" y="107"/>
                      <a:pt x="306" y="107"/>
                      <a:pt x="305" y="107"/>
                    </a:cubicBezTo>
                    <a:close/>
                    <a:moveTo>
                      <a:pt x="305" y="102"/>
                    </a:moveTo>
                    <a:cubicBezTo>
                      <a:pt x="291" y="102"/>
                      <a:pt x="291" y="102"/>
                      <a:pt x="291" y="102"/>
                    </a:cubicBezTo>
                    <a:cubicBezTo>
                      <a:pt x="291" y="102"/>
                      <a:pt x="290" y="102"/>
                      <a:pt x="290" y="101"/>
                    </a:cubicBezTo>
                    <a:cubicBezTo>
                      <a:pt x="290" y="100"/>
                      <a:pt x="291" y="99"/>
                      <a:pt x="291" y="99"/>
                    </a:cubicBezTo>
                    <a:cubicBezTo>
                      <a:pt x="305" y="99"/>
                      <a:pt x="305" y="99"/>
                      <a:pt x="305" y="99"/>
                    </a:cubicBezTo>
                    <a:cubicBezTo>
                      <a:pt x="306" y="99"/>
                      <a:pt x="306" y="100"/>
                      <a:pt x="306" y="101"/>
                    </a:cubicBezTo>
                    <a:cubicBezTo>
                      <a:pt x="306" y="102"/>
                      <a:pt x="306" y="102"/>
                      <a:pt x="305" y="102"/>
                    </a:cubicBezTo>
                    <a:close/>
                    <a:moveTo>
                      <a:pt x="308" y="89"/>
                    </a:moveTo>
                    <a:cubicBezTo>
                      <a:pt x="306" y="96"/>
                      <a:pt x="306" y="96"/>
                      <a:pt x="306" y="96"/>
                    </a:cubicBezTo>
                    <a:cubicBezTo>
                      <a:pt x="306" y="97"/>
                      <a:pt x="306" y="97"/>
                      <a:pt x="305" y="97"/>
                    </a:cubicBezTo>
                    <a:cubicBezTo>
                      <a:pt x="291" y="97"/>
                      <a:pt x="291" y="97"/>
                      <a:pt x="291" y="97"/>
                    </a:cubicBezTo>
                    <a:cubicBezTo>
                      <a:pt x="290" y="97"/>
                      <a:pt x="290" y="97"/>
                      <a:pt x="290" y="96"/>
                    </a:cubicBezTo>
                    <a:cubicBezTo>
                      <a:pt x="288" y="89"/>
                      <a:pt x="288" y="89"/>
                      <a:pt x="288" y="89"/>
                    </a:cubicBezTo>
                    <a:cubicBezTo>
                      <a:pt x="284" y="86"/>
                      <a:pt x="282" y="82"/>
                      <a:pt x="282" y="77"/>
                    </a:cubicBezTo>
                    <a:cubicBezTo>
                      <a:pt x="282" y="68"/>
                      <a:pt x="289" y="61"/>
                      <a:pt x="298" y="61"/>
                    </a:cubicBezTo>
                    <a:cubicBezTo>
                      <a:pt x="307" y="61"/>
                      <a:pt x="314" y="68"/>
                      <a:pt x="314" y="77"/>
                    </a:cubicBezTo>
                    <a:cubicBezTo>
                      <a:pt x="314" y="82"/>
                      <a:pt x="312" y="86"/>
                      <a:pt x="308"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47" name="Freeform 46">
                <a:extLst>
                  <a:ext uri="{FF2B5EF4-FFF2-40B4-BE49-F238E27FC236}">
                    <a16:creationId xmlns:a16="http://schemas.microsoft.com/office/drawing/2014/main" id="{517C6191-EE11-4509-B753-3EACCFD5B079}"/>
                  </a:ext>
                </a:extLst>
              </p:cNvPr>
              <p:cNvSpPr>
                <a:spLocks/>
              </p:cNvSpPr>
              <p:nvPr/>
            </p:nvSpPr>
            <p:spPr bwMode="auto">
              <a:xfrm>
                <a:off x="3425" y="2500"/>
                <a:ext cx="30" cy="36"/>
              </a:xfrm>
              <a:custGeom>
                <a:avLst/>
                <a:gdLst>
                  <a:gd name="T0" fmla="*/ 0 w 26"/>
                  <a:gd name="T1" fmla="*/ 13 h 31"/>
                  <a:gd name="T2" fmla="*/ 5 w 26"/>
                  <a:gd name="T3" fmla="*/ 24 h 31"/>
                  <a:gd name="T4" fmla="*/ 6 w 26"/>
                  <a:gd name="T5" fmla="*/ 25 h 31"/>
                  <a:gd name="T6" fmla="*/ 7 w 26"/>
                  <a:gd name="T7" fmla="*/ 31 h 31"/>
                  <a:gd name="T8" fmla="*/ 10 w 26"/>
                  <a:gd name="T9" fmla="*/ 31 h 31"/>
                  <a:gd name="T10" fmla="*/ 10 w 26"/>
                  <a:gd name="T11" fmla="*/ 15 h 31"/>
                  <a:gd name="T12" fmla="*/ 14 w 26"/>
                  <a:gd name="T13" fmla="*/ 11 h 31"/>
                  <a:gd name="T14" fmla="*/ 17 w 26"/>
                  <a:gd name="T15" fmla="*/ 15 h 31"/>
                  <a:gd name="T16" fmla="*/ 17 w 26"/>
                  <a:gd name="T17" fmla="*/ 22 h 31"/>
                  <a:gd name="T18" fmla="*/ 16 w 26"/>
                  <a:gd name="T19" fmla="*/ 24 h 31"/>
                  <a:gd name="T20" fmla="*/ 15 w 26"/>
                  <a:gd name="T21" fmla="*/ 22 h 31"/>
                  <a:gd name="T22" fmla="*/ 15 w 26"/>
                  <a:gd name="T23" fmla="*/ 15 h 31"/>
                  <a:gd name="T24" fmla="*/ 14 w 26"/>
                  <a:gd name="T25" fmla="*/ 14 h 31"/>
                  <a:gd name="T26" fmla="*/ 13 w 26"/>
                  <a:gd name="T27" fmla="*/ 15 h 31"/>
                  <a:gd name="T28" fmla="*/ 13 w 26"/>
                  <a:gd name="T29" fmla="*/ 31 h 31"/>
                  <a:gd name="T30" fmla="*/ 19 w 26"/>
                  <a:gd name="T31" fmla="*/ 31 h 31"/>
                  <a:gd name="T32" fmla="*/ 20 w 26"/>
                  <a:gd name="T33" fmla="*/ 25 h 31"/>
                  <a:gd name="T34" fmla="*/ 21 w 26"/>
                  <a:gd name="T35" fmla="*/ 24 h 31"/>
                  <a:gd name="T36" fmla="*/ 26 w 26"/>
                  <a:gd name="T37" fmla="*/ 13 h 31"/>
                  <a:gd name="T38" fmla="*/ 13 w 26"/>
                  <a:gd name="T39" fmla="*/ 0 h 31"/>
                  <a:gd name="T40" fmla="*/ 0 w 26"/>
                  <a:gd name="T4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1">
                    <a:moveTo>
                      <a:pt x="0" y="13"/>
                    </a:moveTo>
                    <a:cubicBezTo>
                      <a:pt x="0" y="17"/>
                      <a:pt x="2" y="21"/>
                      <a:pt x="5" y="24"/>
                    </a:cubicBezTo>
                    <a:cubicBezTo>
                      <a:pt x="6" y="24"/>
                      <a:pt x="6" y="24"/>
                      <a:pt x="6" y="25"/>
                    </a:cubicBezTo>
                    <a:cubicBezTo>
                      <a:pt x="7" y="31"/>
                      <a:pt x="7" y="31"/>
                      <a:pt x="7" y="31"/>
                    </a:cubicBezTo>
                    <a:cubicBezTo>
                      <a:pt x="10" y="31"/>
                      <a:pt x="10" y="31"/>
                      <a:pt x="10" y="31"/>
                    </a:cubicBezTo>
                    <a:cubicBezTo>
                      <a:pt x="10" y="15"/>
                      <a:pt x="10" y="15"/>
                      <a:pt x="10" y="15"/>
                    </a:cubicBezTo>
                    <a:cubicBezTo>
                      <a:pt x="10" y="13"/>
                      <a:pt x="12" y="11"/>
                      <a:pt x="14" y="11"/>
                    </a:cubicBezTo>
                    <a:cubicBezTo>
                      <a:pt x="16" y="11"/>
                      <a:pt x="17" y="13"/>
                      <a:pt x="17" y="15"/>
                    </a:cubicBezTo>
                    <a:cubicBezTo>
                      <a:pt x="17" y="22"/>
                      <a:pt x="17" y="22"/>
                      <a:pt x="17" y="22"/>
                    </a:cubicBezTo>
                    <a:cubicBezTo>
                      <a:pt x="17" y="23"/>
                      <a:pt x="17" y="24"/>
                      <a:pt x="16" y="24"/>
                    </a:cubicBezTo>
                    <a:cubicBezTo>
                      <a:pt x="15" y="24"/>
                      <a:pt x="15" y="23"/>
                      <a:pt x="15" y="22"/>
                    </a:cubicBezTo>
                    <a:cubicBezTo>
                      <a:pt x="15" y="15"/>
                      <a:pt x="15" y="15"/>
                      <a:pt x="15" y="15"/>
                    </a:cubicBezTo>
                    <a:cubicBezTo>
                      <a:pt x="15" y="14"/>
                      <a:pt x="14" y="14"/>
                      <a:pt x="14" y="14"/>
                    </a:cubicBezTo>
                    <a:cubicBezTo>
                      <a:pt x="13" y="14"/>
                      <a:pt x="13" y="14"/>
                      <a:pt x="13" y="15"/>
                    </a:cubicBezTo>
                    <a:cubicBezTo>
                      <a:pt x="13" y="31"/>
                      <a:pt x="13" y="31"/>
                      <a:pt x="13" y="31"/>
                    </a:cubicBezTo>
                    <a:cubicBezTo>
                      <a:pt x="19" y="31"/>
                      <a:pt x="19" y="31"/>
                      <a:pt x="19" y="31"/>
                    </a:cubicBezTo>
                    <a:cubicBezTo>
                      <a:pt x="20" y="25"/>
                      <a:pt x="20" y="25"/>
                      <a:pt x="20" y="25"/>
                    </a:cubicBezTo>
                    <a:cubicBezTo>
                      <a:pt x="20" y="24"/>
                      <a:pt x="20" y="24"/>
                      <a:pt x="21" y="24"/>
                    </a:cubicBezTo>
                    <a:cubicBezTo>
                      <a:pt x="24" y="21"/>
                      <a:pt x="26" y="17"/>
                      <a:pt x="26" y="13"/>
                    </a:cubicBezTo>
                    <a:cubicBezTo>
                      <a:pt x="26" y="6"/>
                      <a:pt x="20" y="0"/>
                      <a:pt x="13" y="0"/>
                    </a:cubicBezTo>
                    <a:cubicBezTo>
                      <a:pt x="6" y="0"/>
                      <a:pt x="0" y="6"/>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7" name="Freeform 47">
                <a:extLst>
                  <a:ext uri="{FF2B5EF4-FFF2-40B4-BE49-F238E27FC236}">
                    <a16:creationId xmlns:a16="http://schemas.microsoft.com/office/drawing/2014/main" id="{003AA17F-D425-441F-8301-6F9008B91E03}"/>
                  </a:ext>
                </a:extLst>
              </p:cNvPr>
              <p:cNvSpPr>
                <a:spLocks/>
              </p:cNvSpPr>
              <p:nvPr/>
            </p:nvSpPr>
            <p:spPr bwMode="auto">
              <a:xfrm>
                <a:off x="3247" y="2432"/>
                <a:ext cx="30" cy="35"/>
              </a:xfrm>
              <a:custGeom>
                <a:avLst/>
                <a:gdLst>
                  <a:gd name="T0" fmla="*/ 13 w 26"/>
                  <a:gd name="T1" fmla="*/ 0 h 30"/>
                  <a:gd name="T2" fmla="*/ 0 w 26"/>
                  <a:gd name="T3" fmla="*/ 12 h 30"/>
                  <a:gd name="T4" fmla="*/ 5 w 26"/>
                  <a:gd name="T5" fmla="*/ 23 h 30"/>
                  <a:gd name="T6" fmla="*/ 6 w 26"/>
                  <a:gd name="T7" fmla="*/ 24 h 30"/>
                  <a:gd name="T8" fmla="*/ 7 w 26"/>
                  <a:gd name="T9" fmla="*/ 30 h 30"/>
                  <a:gd name="T10" fmla="*/ 9 w 26"/>
                  <a:gd name="T11" fmla="*/ 30 h 30"/>
                  <a:gd name="T12" fmla="*/ 9 w 26"/>
                  <a:gd name="T13" fmla="*/ 14 h 30"/>
                  <a:gd name="T14" fmla="*/ 13 w 26"/>
                  <a:gd name="T15" fmla="*/ 10 h 30"/>
                  <a:gd name="T16" fmla="*/ 17 w 26"/>
                  <a:gd name="T17" fmla="*/ 14 h 30"/>
                  <a:gd name="T18" fmla="*/ 17 w 26"/>
                  <a:gd name="T19" fmla="*/ 21 h 30"/>
                  <a:gd name="T20" fmla="*/ 16 w 26"/>
                  <a:gd name="T21" fmla="*/ 23 h 30"/>
                  <a:gd name="T22" fmla="*/ 14 w 26"/>
                  <a:gd name="T23" fmla="*/ 21 h 30"/>
                  <a:gd name="T24" fmla="*/ 14 w 26"/>
                  <a:gd name="T25" fmla="*/ 14 h 30"/>
                  <a:gd name="T26" fmla="*/ 13 w 26"/>
                  <a:gd name="T27" fmla="*/ 13 h 30"/>
                  <a:gd name="T28" fmla="*/ 12 w 26"/>
                  <a:gd name="T29" fmla="*/ 14 h 30"/>
                  <a:gd name="T30" fmla="*/ 12 w 26"/>
                  <a:gd name="T31" fmla="*/ 30 h 30"/>
                  <a:gd name="T32" fmla="*/ 18 w 26"/>
                  <a:gd name="T33" fmla="*/ 30 h 30"/>
                  <a:gd name="T34" fmla="*/ 20 w 26"/>
                  <a:gd name="T35" fmla="*/ 24 h 30"/>
                  <a:gd name="T36" fmla="*/ 20 w 26"/>
                  <a:gd name="T37" fmla="*/ 23 h 30"/>
                  <a:gd name="T38" fmla="*/ 26 w 26"/>
                  <a:gd name="T39" fmla="*/ 12 h 30"/>
                  <a:gd name="T40" fmla="*/ 13 w 26"/>
                  <a:gd name="T4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0">
                    <a:moveTo>
                      <a:pt x="13" y="0"/>
                    </a:moveTo>
                    <a:cubicBezTo>
                      <a:pt x="5" y="0"/>
                      <a:pt x="0" y="5"/>
                      <a:pt x="0" y="12"/>
                    </a:cubicBezTo>
                    <a:cubicBezTo>
                      <a:pt x="0" y="17"/>
                      <a:pt x="2" y="20"/>
                      <a:pt x="5" y="23"/>
                    </a:cubicBezTo>
                    <a:cubicBezTo>
                      <a:pt x="5" y="23"/>
                      <a:pt x="5" y="23"/>
                      <a:pt x="6" y="24"/>
                    </a:cubicBezTo>
                    <a:cubicBezTo>
                      <a:pt x="7" y="30"/>
                      <a:pt x="7" y="30"/>
                      <a:pt x="7" y="30"/>
                    </a:cubicBezTo>
                    <a:cubicBezTo>
                      <a:pt x="9" y="30"/>
                      <a:pt x="9" y="30"/>
                      <a:pt x="9" y="30"/>
                    </a:cubicBezTo>
                    <a:cubicBezTo>
                      <a:pt x="9" y="14"/>
                      <a:pt x="9" y="14"/>
                      <a:pt x="9" y="14"/>
                    </a:cubicBezTo>
                    <a:cubicBezTo>
                      <a:pt x="9" y="12"/>
                      <a:pt x="11" y="10"/>
                      <a:pt x="13" y="10"/>
                    </a:cubicBezTo>
                    <a:cubicBezTo>
                      <a:pt x="15" y="10"/>
                      <a:pt x="17" y="12"/>
                      <a:pt x="17" y="14"/>
                    </a:cubicBezTo>
                    <a:cubicBezTo>
                      <a:pt x="17" y="21"/>
                      <a:pt x="17" y="21"/>
                      <a:pt x="17" y="21"/>
                    </a:cubicBezTo>
                    <a:cubicBezTo>
                      <a:pt x="17" y="22"/>
                      <a:pt x="16" y="23"/>
                      <a:pt x="16" y="23"/>
                    </a:cubicBezTo>
                    <a:cubicBezTo>
                      <a:pt x="15" y="23"/>
                      <a:pt x="14" y="22"/>
                      <a:pt x="14" y="21"/>
                    </a:cubicBezTo>
                    <a:cubicBezTo>
                      <a:pt x="14" y="14"/>
                      <a:pt x="14" y="14"/>
                      <a:pt x="14" y="14"/>
                    </a:cubicBezTo>
                    <a:cubicBezTo>
                      <a:pt x="14" y="13"/>
                      <a:pt x="14" y="13"/>
                      <a:pt x="13" y="13"/>
                    </a:cubicBezTo>
                    <a:cubicBezTo>
                      <a:pt x="13" y="13"/>
                      <a:pt x="12" y="13"/>
                      <a:pt x="12" y="14"/>
                    </a:cubicBezTo>
                    <a:cubicBezTo>
                      <a:pt x="12" y="30"/>
                      <a:pt x="12" y="30"/>
                      <a:pt x="12" y="30"/>
                    </a:cubicBezTo>
                    <a:cubicBezTo>
                      <a:pt x="18" y="30"/>
                      <a:pt x="18" y="30"/>
                      <a:pt x="18" y="30"/>
                    </a:cubicBezTo>
                    <a:cubicBezTo>
                      <a:pt x="20" y="24"/>
                      <a:pt x="20" y="24"/>
                      <a:pt x="20" y="24"/>
                    </a:cubicBezTo>
                    <a:cubicBezTo>
                      <a:pt x="20" y="23"/>
                      <a:pt x="20" y="23"/>
                      <a:pt x="20" y="23"/>
                    </a:cubicBezTo>
                    <a:cubicBezTo>
                      <a:pt x="24" y="20"/>
                      <a:pt x="26" y="17"/>
                      <a:pt x="26" y="12"/>
                    </a:cubicBezTo>
                    <a:cubicBezTo>
                      <a:pt x="26" y="5"/>
                      <a:pt x="20"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839" name="テキスト ボックス 838">
              <a:extLst>
                <a:ext uri="{FF2B5EF4-FFF2-40B4-BE49-F238E27FC236}">
                  <a16:creationId xmlns:a16="http://schemas.microsoft.com/office/drawing/2014/main" id="{F14522FD-4674-4B42-A8E5-9A4407FDAA7E}"/>
                </a:ext>
              </a:extLst>
            </p:cNvPr>
            <p:cNvSpPr txBox="1"/>
            <p:nvPr/>
          </p:nvSpPr>
          <p:spPr>
            <a:xfrm>
              <a:off x="7630475" y="5282353"/>
              <a:ext cx="1408596" cy="581698"/>
            </a:xfrm>
            <a:prstGeom prst="rect">
              <a:avLst/>
            </a:prstGeom>
            <a:noFill/>
          </p:spPr>
          <p:txBody>
            <a:bodyPr wrap="square" lIns="0" tIns="0" rIns="0" bIns="0" rtlCol="0">
              <a:spAutoFit/>
            </a:bodyPr>
            <a:lstStyle>
              <a:defPPr>
                <a:defRPr lang="ja-JP"/>
              </a:defPPr>
              <a:lvl1pPr algn="ctr">
                <a:defRPr sz="1400" b="1"/>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高度</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な</a:t>
              </a:r>
              <a:endParaRPr kumimoji="1" lang="en-US" altLang="ja-JP" sz="1400" b="1"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a:ea typeface="Meiryo UI"/>
                  <a:cs typeface="+mn-cs"/>
                </a:rPr>
                <a:t>エネルギー</a:t>
              </a:r>
              <a:endParaRPr kumimoji="1" lang="en-US" altLang="ja-JP" sz="1400"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マネジメント</a:t>
              </a:r>
            </a:p>
          </p:txBody>
        </p:sp>
      </p:grpSp>
      <p:sp>
        <p:nvSpPr>
          <p:cNvPr id="858" name="Freeform 5">
            <a:extLst>
              <a:ext uri="{FF2B5EF4-FFF2-40B4-BE49-F238E27FC236}">
                <a16:creationId xmlns:a16="http://schemas.microsoft.com/office/drawing/2014/main" id="{32ADA607-5743-4854-BDB3-C1E7F46A377C}"/>
              </a:ext>
            </a:extLst>
          </p:cNvPr>
          <p:cNvSpPr>
            <a:spLocks noEditPoints="1"/>
          </p:cNvSpPr>
          <p:nvPr/>
        </p:nvSpPr>
        <p:spPr bwMode="auto">
          <a:xfrm>
            <a:off x="4243147" y="4244367"/>
            <a:ext cx="541461" cy="530665"/>
          </a:xfrm>
          <a:custGeom>
            <a:avLst/>
            <a:gdLst>
              <a:gd name="T0" fmla="*/ 275 w 4614"/>
              <a:gd name="T1" fmla="*/ 0 h 4522"/>
              <a:gd name="T2" fmla="*/ 0 w 4614"/>
              <a:gd name="T3" fmla="*/ 4522 h 4522"/>
              <a:gd name="T4" fmla="*/ 3005 w 4614"/>
              <a:gd name="T5" fmla="*/ 3934 h 4522"/>
              <a:gd name="T6" fmla="*/ 4614 w 4614"/>
              <a:gd name="T7" fmla="*/ 220 h 4522"/>
              <a:gd name="T8" fmla="*/ 229 w 4614"/>
              <a:gd name="T9" fmla="*/ 3511 h 4522"/>
              <a:gd name="T10" fmla="*/ 634 w 4614"/>
              <a:gd name="T11" fmla="*/ 3511 h 4522"/>
              <a:gd name="T12" fmla="*/ 229 w 4614"/>
              <a:gd name="T13" fmla="*/ 2266 h 4522"/>
              <a:gd name="T14" fmla="*/ 634 w 4614"/>
              <a:gd name="T15" fmla="*/ 1792 h 4522"/>
              <a:gd name="T16" fmla="*/ 634 w 4614"/>
              <a:gd name="T17" fmla="*/ 1406 h 4522"/>
              <a:gd name="T18" fmla="*/ 229 w 4614"/>
              <a:gd name="T19" fmla="*/ 933 h 4522"/>
              <a:gd name="T20" fmla="*/ 634 w 4614"/>
              <a:gd name="T21" fmla="*/ 933 h 4522"/>
              <a:gd name="T22" fmla="*/ 781 w 4614"/>
              <a:gd name="T23" fmla="*/ 3125 h 4522"/>
              <a:gd name="T24" fmla="*/ 1268 w 4614"/>
              <a:gd name="T25" fmla="*/ 2652 h 4522"/>
              <a:gd name="T26" fmla="*/ 1268 w 4614"/>
              <a:gd name="T27" fmla="*/ 2266 h 4522"/>
              <a:gd name="T28" fmla="*/ 781 w 4614"/>
              <a:gd name="T29" fmla="*/ 1792 h 4522"/>
              <a:gd name="T30" fmla="*/ 1268 w 4614"/>
              <a:gd name="T31" fmla="*/ 1792 h 4522"/>
              <a:gd name="T32" fmla="*/ 781 w 4614"/>
              <a:gd name="T33" fmla="*/ 547 h 4522"/>
              <a:gd name="T34" fmla="*/ 1895 w 4614"/>
              <a:gd name="T35" fmla="*/ 3511 h 4522"/>
              <a:gd name="T36" fmla="*/ 1895 w 4614"/>
              <a:gd name="T37" fmla="*/ 3125 h 4522"/>
              <a:gd name="T38" fmla="*/ 1408 w 4614"/>
              <a:gd name="T39" fmla="*/ 2652 h 4522"/>
              <a:gd name="T40" fmla="*/ 1895 w 4614"/>
              <a:gd name="T41" fmla="*/ 2652 h 4522"/>
              <a:gd name="T42" fmla="*/ 1408 w 4614"/>
              <a:gd name="T43" fmla="*/ 1406 h 4522"/>
              <a:gd name="T44" fmla="*/ 1895 w 4614"/>
              <a:gd name="T45" fmla="*/ 933 h 4522"/>
              <a:gd name="T46" fmla="*/ 1895 w 4614"/>
              <a:gd name="T47" fmla="*/ 547 h 4522"/>
              <a:gd name="T48" fmla="*/ 2036 w 4614"/>
              <a:gd name="T49" fmla="*/ 3511 h 4522"/>
              <a:gd name="T50" fmla="*/ 2523 w 4614"/>
              <a:gd name="T51" fmla="*/ 3511 h 4522"/>
              <a:gd name="T52" fmla="*/ 2036 w 4614"/>
              <a:gd name="T53" fmla="*/ 2266 h 4522"/>
              <a:gd name="T54" fmla="*/ 2523 w 4614"/>
              <a:gd name="T55" fmla="*/ 1792 h 4522"/>
              <a:gd name="T56" fmla="*/ 2523 w 4614"/>
              <a:gd name="T57" fmla="*/ 1406 h 4522"/>
              <a:gd name="T58" fmla="*/ 2036 w 4614"/>
              <a:gd name="T59" fmla="*/ 933 h 4522"/>
              <a:gd name="T60" fmla="*/ 2523 w 4614"/>
              <a:gd name="T61" fmla="*/ 933 h 4522"/>
              <a:gd name="T62" fmla="*/ 2663 w 4614"/>
              <a:gd name="T63" fmla="*/ 3125 h 4522"/>
              <a:gd name="T64" fmla="*/ 3150 w 4614"/>
              <a:gd name="T65" fmla="*/ 2652 h 4522"/>
              <a:gd name="T66" fmla="*/ 3150 w 4614"/>
              <a:gd name="T67" fmla="*/ 2266 h 4522"/>
              <a:gd name="T68" fmla="*/ 2663 w 4614"/>
              <a:gd name="T69" fmla="*/ 1792 h 4522"/>
              <a:gd name="T70" fmla="*/ 3150 w 4614"/>
              <a:gd name="T71" fmla="*/ 1792 h 4522"/>
              <a:gd name="T72" fmla="*/ 2663 w 4614"/>
              <a:gd name="T73" fmla="*/ 547 h 4522"/>
              <a:gd name="T74" fmla="*/ 3778 w 4614"/>
              <a:gd name="T75" fmla="*/ 3511 h 4522"/>
              <a:gd name="T76" fmla="*/ 3778 w 4614"/>
              <a:gd name="T77" fmla="*/ 3125 h 4522"/>
              <a:gd name="T78" fmla="*/ 3290 w 4614"/>
              <a:gd name="T79" fmla="*/ 2652 h 4522"/>
              <a:gd name="T80" fmla="*/ 3778 w 4614"/>
              <a:gd name="T81" fmla="*/ 2652 h 4522"/>
              <a:gd name="T82" fmla="*/ 3290 w 4614"/>
              <a:gd name="T83" fmla="*/ 1406 h 4522"/>
              <a:gd name="T84" fmla="*/ 3778 w 4614"/>
              <a:gd name="T85" fmla="*/ 933 h 4522"/>
              <a:gd name="T86" fmla="*/ 3778 w 4614"/>
              <a:gd name="T87" fmla="*/ 547 h 4522"/>
              <a:gd name="T88" fmla="*/ 3920 w 4614"/>
              <a:gd name="T89" fmla="*/ 3511 h 4522"/>
              <a:gd name="T90" fmla="*/ 4407 w 4614"/>
              <a:gd name="T91" fmla="*/ 3511 h 4522"/>
              <a:gd name="T92" fmla="*/ 3920 w 4614"/>
              <a:gd name="T93" fmla="*/ 2266 h 4522"/>
              <a:gd name="T94" fmla="*/ 4407 w 4614"/>
              <a:gd name="T95" fmla="*/ 1792 h 4522"/>
              <a:gd name="T96" fmla="*/ 4407 w 4614"/>
              <a:gd name="T97" fmla="*/ 1406 h 4522"/>
              <a:gd name="T98" fmla="*/ 3920 w 4614"/>
              <a:gd name="T99" fmla="*/ 933 h 4522"/>
              <a:gd name="T100" fmla="*/ 4407 w 4614"/>
              <a:gd name="T101" fmla="*/ 933 h 4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4" h="4522">
                <a:moveTo>
                  <a:pt x="3005" y="220"/>
                </a:moveTo>
                <a:lnTo>
                  <a:pt x="3005" y="0"/>
                </a:lnTo>
                <a:lnTo>
                  <a:pt x="275" y="0"/>
                </a:lnTo>
                <a:lnTo>
                  <a:pt x="275" y="220"/>
                </a:lnTo>
                <a:lnTo>
                  <a:pt x="0" y="220"/>
                </a:lnTo>
                <a:lnTo>
                  <a:pt x="0" y="4522"/>
                </a:lnTo>
                <a:lnTo>
                  <a:pt x="1553" y="4522"/>
                </a:lnTo>
                <a:lnTo>
                  <a:pt x="1553" y="3934"/>
                </a:lnTo>
                <a:lnTo>
                  <a:pt x="3005" y="3934"/>
                </a:lnTo>
                <a:lnTo>
                  <a:pt x="3005" y="4522"/>
                </a:lnTo>
                <a:lnTo>
                  <a:pt x="4614" y="4522"/>
                </a:lnTo>
                <a:lnTo>
                  <a:pt x="4614" y="220"/>
                </a:lnTo>
                <a:lnTo>
                  <a:pt x="3005" y="220"/>
                </a:lnTo>
                <a:close/>
                <a:moveTo>
                  <a:pt x="634" y="3511"/>
                </a:moveTo>
                <a:lnTo>
                  <a:pt x="229" y="3511"/>
                </a:lnTo>
                <a:lnTo>
                  <a:pt x="229" y="3125"/>
                </a:lnTo>
                <a:lnTo>
                  <a:pt x="634" y="3125"/>
                </a:lnTo>
                <a:lnTo>
                  <a:pt x="634" y="3511"/>
                </a:lnTo>
                <a:close/>
                <a:moveTo>
                  <a:pt x="634" y="2652"/>
                </a:moveTo>
                <a:lnTo>
                  <a:pt x="229" y="2652"/>
                </a:lnTo>
                <a:lnTo>
                  <a:pt x="229" y="2266"/>
                </a:lnTo>
                <a:lnTo>
                  <a:pt x="634" y="2266"/>
                </a:lnTo>
                <a:lnTo>
                  <a:pt x="634" y="2652"/>
                </a:lnTo>
                <a:close/>
                <a:moveTo>
                  <a:pt x="634" y="1792"/>
                </a:moveTo>
                <a:lnTo>
                  <a:pt x="229" y="1792"/>
                </a:lnTo>
                <a:lnTo>
                  <a:pt x="229" y="1406"/>
                </a:lnTo>
                <a:lnTo>
                  <a:pt x="634" y="1406"/>
                </a:lnTo>
                <a:lnTo>
                  <a:pt x="634" y="1792"/>
                </a:lnTo>
                <a:close/>
                <a:moveTo>
                  <a:pt x="634" y="933"/>
                </a:moveTo>
                <a:lnTo>
                  <a:pt x="229" y="933"/>
                </a:lnTo>
                <a:lnTo>
                  <a:pt x="229" y="547"/>
                </a:lnTo>
                <a:lnTo>
                  <a:pt x="634" y="547"/>
                </a:lnTo>
                <a:lnTo>
                  <a:pt x="634" y="933"/>
                </a:lnTo>
                <a:close/>
                <a:moveTo>
                  <a:pt x="1268" y="3511"/>
                </a:moveTo>
                <a:lnTo>
                  <a:pt x="781" y="3511"/>
                </a:lnTo>
                <a:lnTo>
                  <a:pt x="781" y="3125"/>
                </a:lnTo>
                <a:lnTo>
                  <a:pt x="1268" y="3125"/>
                </a:lnTo>
                <a:lnTo>
                  <a:pt x="1268" y="3511"/>
                </a:lnTo>
                <a:close/>
                <a:moveTo>
                  <a:pt x="1268" y="2652"/>
                </a:moveTo>
                <a:lnTo>
                  <a:pt x="781" y="2652"/>
                </a:lnTo>
                <a:lnTo>
                  <a:pt x="781" y="2266"/>
                </a:lnTo>
                <a:lnTo>
                  <a:pt x="1268" y="2266"/>
                </a:lnTo>
                <a:lnTo>
                  <a:pt x="1268" y="2652"/>
                </a:lnTo>
                <a:close/>
                <a:moveTo>
                  <a:pt x="1268" y="1792"/>
                </a:moveTo>
                <a:lnTo>
                  <a:pt x="781" y="1792"/>
                </a:lnTo>
                <a:lnTo>
                  <a:pt x="781" y="1406"/>
                </a:lnTo>
                <a:lnTo>
                  <a:pt x="1268" y="1406"/>
                </a:lnTo>
                <a:lnTo>
                  <a:pt x="1268" y="1792"/>
                </a:lnTo>
                <a:close/>
                <a:moveTo>
                  <a:pt x="1268" y="933"/>
                </a:moveTo>
                <a:lnTo>
                  <a:pt x="781" y="933"/>
                </a:lnTo>
                <a:lnTo>
                  <a:pt x="781" y="547"/>
                </a:lnTo>
                <a:lnTo>
                  <a:pt x="1268" y="547"/>
                </a:lnTo>
                <a:lnTo>
                  <a:pt x="1268" y="933"/>
                </a:lnTo>
                <a:close/>
                <a:moveTo>
                  <a:pt x="1895" y="3511"/>
                </a:moveTo>
                <a:lnTo>
                  <a:pt x="1408" y="3511"/>
                </a:lnTo>
                <a:lnTo>
                  <a:pt x="1408" y="3125"/>
                </a:lnTo>
                <a:lnTo>
                  <a:pt x="1895" y="3125"/>
                </a:lnTo>
                <a:lnTo>
                  <a:pt x="1895" y="3511"/>
                </a:lnTo>
                <a:close/>
                <a:moveTo>
                  <a:pt x="1895" y="2652"/>
                </a:moveTo>
                <a:lnTo>
                  <a:pt x="1408" y="2652"/>
                </a:lnTo>
                <a:lnTo>
                  <a:pt x="1408" y="2266"/>
                </a:lnTo>
                <a:lnTo>
                  <a:pt x="1895" y="2266"/>
                </a:lnTo>
                <a:lnTo>
                  <a:pt x="1895" y="2652"/>
                </a:lnTo>
                <a:close/>
                <a:moveTo>
                  <a:pt x="1895" y="1792"/>
                </a:moveTo>
                <a:lnTo>
                  <a:pt x="1408" y="1792"/>
                </a:lnTo>
                <a:lnTo>
                  <a:pt x="1408" y="1406"/>
                </a:lnTo>
                <a:lnTo>
                  <a:pt x="1895" y="1406"/>
                </a:lnTo>
                <a:lnTo>
                  <a:pt x="1895" y="1792"/>
                </a:lnTo>
                <a:close/>
                <a:moveTo>
                  <a:pt x="1895" y="933"/>
                </a:moveTo>
                <a:lnTo>
                  <a:pt x="1408" y="933"/>
                </a:lnTo>
                <a:lnTo>
                  <a:pt x="1408" y="547"/>
                </a:lnTo>
                <a:lnTo>
                  <a:pt x="1895" y="547"/>
                </a:lnTo>
                <a:lnTo>
                  <a:pt x="1895" y="933"/>
                </a:lnTo>
                <a:close/>
                <a:moveTo>
                  <a:pt x="2523" y="3511"/>
                </a:moveTo>
                <a:lnTo>
                  <a:pt x="2036" y="3511"/>
                </a:lnTo>
                <a:lnTo>
                  <a:pt x="2036" y="3125"/>
                </a:lnTo>
                <a:lnTo>
                  <a:pt x="2523" y="3125"/>
                </a:lnTo>
                <a:lnTo>
                  <a:pt x="2523" y="3511"/>
                </a:lnTo>
                <a:close/>
                <a:moveTo>
                  <a:pt x="2523" y="2652"/>
                </a:moveTo>
                <a:lnTo>
                  <a:pt x="2036" y="2652"/>
                </a:lnTo>
                <a:lnTo>
                  <a:pt x="2036" y="2266"/>
                </a:lnTo>
                <a:lnTo>
                  <a:pt x="2523" y="2266"/>
                </a:lnTo>
                <a:lnTo>
                  <a:pt x="2523" y="2652"/>
                </a:lnTo>
                <a:close/>
                <a:moveTo>
                  <a:pt x="2523" y="1792"/>
                </a:moveTo>
                <a:lnTo>
                  <a:pt x="2036" y="1792"/>
                </a:lnTo>
                <a:lnTo>
                  <a:pt x="2036" y="1406"/>
                </a:lnTo>
                <a:lnTo>
                  <a:pt x="2523" y="1406"/>
                </a:lnTo>
                <a:lnTo>
                  <a:pt x="2523" y="1792"/>
                </a:lnTo>
                <a:close/>
                <a:moveTo>
                  <a:pt x="2523" y="933"/>
                </a:moveTo>
                <a:lnTo>
                  <a:pt x="2036" y="933"/>
                </a:lnTo>
                <a:lnTo>
                  <a:pt x="2036" y="547"/>
                </a:lnTo>
                <a:lnTo>
                  <a:pt x="2523" y="547"/>
                </a:lnTo>
                <a:lnTo>
                  <a:pt x="2523" y="933"/>
                </a:lnTo>
                <a:close/>
                <a:moveTo>
                  <a:pt x="3150" y="3511"/>
                </a:moveTo>
                <a:lnTo>
                  <a:pt x="2663" y="3511"/>
                </a:lnTo>
                <a:lnTo>
                  <a:pt x="2663" y="3125"/>
                </a:lnTo>
                <a:lnTo>
                  <a:pt x="3150" y="3125"/>
                </a:lnTo>
                <a:lnTo>
                  <a:pt x="3150" y="3511"/>
                </a:lnTo>
                <a:close/>
                <a:moveTo>
                  <a:pt x="3150" y="2652"/>
                </a:moveTo>
                <a:lnTo>
                  <a:pt x="2663" y="2652"/>
                </a:lnTo>
                <a:lnTo>
                  <a:pt x="2663" y="2266"/>
                </a:lnTo>
                <a:lnTo>
                  <a:pt x="3150" y="2266"/>
                </a:lnTo>
                <a:lnTo>
                  <a:pt x="3150" y="2652"/>
                </a:lnTo>
                <a:close/>
                <a:moveTo>
                  <a:pt x="3150" y="1792"/>
                </a:moveTo>
                <a:lnTo>
                  <a:pt x="2663" y="1792"/>
                </a:lnTo>
                <a:lnTo>
                  <a:pt x="2663" y="1406"/>
                </a:lnTo>
                <a:lnTo>
                  <a:pt x="3150" y="1406"/>
                </a:lnTo>
                <a:lnTo>
                  <a:pt x="3150" y="1792"/>
                </a:lnTo>
                <a:close/>
                <a:moveTo>
                  <a:pt x="3150" y="933"/>
                </a:moveTo>
                <a:lnTo>
                  <a:pt x="2663" y="933"/>
                </a:lnTo>
                <a:lnTo>
                  <a:pt x="2663" y="547"/>
                </a:lnTo>
                <a:lnTo>
                  <a:pt x="3150" y="547"/>
                </a:lnTo>
                <a:lnTo>
                  <a:pt x="3150" y="933"/>
                </a:lnTo>
                <a:close/>
                <a:moveTo>
                  <a:pt x="3778" y="3511"/>
                </a:moveTo>
                <a:lnTo>
                  <a:pt x="3290" y="3511"/>
                </a:lnTo>
                <a:lnTo>
                  <a:pt x="3290" y="3125"/>
                </a:lnTo>
                <a:lnTo>
                  <a:pt x="3778" y="3125"/>
                </a:lnTo>
                <a:lnTo>
                  <a:pt x="3778" y="3511"/>
                </a:lnTo>
                <a:close/>
                <a:moveTo>
                  <a:pt x="3778" y="2652"/>
                </a:moveTo>
                <a:lnTo>
                  <a:pt x="3290" y="2652"/>
                </a:lnTo>
                <a:lnTo>
                  <a:pt x="3290" y="2266"/>
                </a:lnTo>
                <a:lnTo>
                  <a:pt x="3778" y="2266"/>
                </a:lnTo>
                <a:lnTo>
                  <a:pt x="3778" y="2652"/>
                </a:lnTo>
                <a:close/>
                <a:moveTo>
                  <a:pt x="3778" y="1792"/>
                </a:moveTo>
                <a:lnTo>
                  <a:pt x="3290" y="1792"/>
                </a:lnTo>
                <a:lnTo>
                  <a:pt x="3290" y="1406"/>
                </a:lnTo>
                <a:lnTo>
                  <a:pt x="3778" y="1406"/>
                </a:lnTo>
                <a:lnTo>
                  <a:pt x="3778" y="1792"/>
                </a:lnTo>
                <a:close/>
                <a:moveTo>
                  <a:pt x="3778" y="933"/>
                </a:moveTo>
                <a:lnTo>
                  <a:pt x="3290" y="933"/>
                </a:lnTo>
                <a:lnTo>
                  <a:pt x="3290" y="547"/>
                </a:lnTo>
                <a:lnTo>
                  <a:pt x="3778" y="547"/>
                </a:lnTo>
                <a:lnTo>
                  <a:pt x="3778" y="933"/>
                </a:lnTo>
                <a:close/>
                <a:moveTo>
                  <a:pt x="4407" y="3511"/>
                </a:moveTo>
                <a:lnTo>
                  <a:pt x="3920" y="3511"/>
                </a:lnTo>
                <a:lnTo>
                  <a:pt x="3920" y="3125"/>
                </a:lnTo>
                <a:lnTo>
                  <a:pt x="4407" y="3125"/>
                </a:lnTo>
                <a:lnTo>
                  <a:pt x="4407" y="3511"/>
                </a:lnTo>
                <a:close/>
                <a:moveTo>
                  <a:pt x="4407" y="2652"/>
                </a:moveTo>
                <a:lnTo>
                  <a:pt x="3920" y="2652"/>
                </a:lnTo>
                <a:lnTo>
                  <a:pt x="3920" y="2266"/>
                </a:lnTo>
                <a:lnTo>
                  <a:pt x="4407" y="2266"/>
                </a:lnTo>
                <a:lnTo>
                  <a:pt x="4407" y="2652"/>
                </a:lnTo>
                <a:close/>
                <a:moveTo>
                  <a:pt x="4407" y="1792"/>
                </a:moveTo>
                <a:lnTo>
                  <a:pt x="3920" y="1792"/>
                </a:lnTo>
                <a:lnTo>
                  <a:pt x="3920" y="1406"/>
                </a:lnTo>
                <a:lnTo>
                  <a:pt x="4407" y="1406"/>
                </a:lnTo>
                <a:lnTo>
                  <a:pt x="4407" y="1792"/>
                </a:lnTo>
                <a:close/>
                <a:moveTo>
                  <a:pt x="4407" y="933"/>
                </a:moveTo>
                <a:lnTo>
                  <a:pt x="3920" y="933"/>
                </a:lnTo>
                <a:lnTo>
                  <a:pt x="3920" y="547"/>
                </a:lnTo>
                <a:lnTo>
                  <a:pt x="4407" y="547"/>
                </a:lnTo>
                <a:lnTo>
                  <a:pt x="4407" y="933"/>
                </a:lnTo>
                <a:close/>
              </a:path>
            </a:pathLst>
          </a:custGeom>
          <a:solidFill>
            <a:schemeClr val="bg1">
              <a:lumMod val="75000"/>
            </a:schemeClr>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59" name="Freeform 5">
            <a:extLst>
              <a:ext uri="{FF2B5EF4-FFF2-40B4-BE49-F238E27FC236}">
                <a16:creationId xmlns:a16="http://schemas.microsoft.com/office/drawing/2014/main" id="{32ADA607-5743-4854-BDB3-C1E7F46A377C}"/>
              </a:ext>
            </a:extLst>
          </p:cNvPr>
          <p:cNvSpPr>
            <a:spLocks noEditPoints="1"/>
          </p:cNvSpPr>
          <p:nvPr/>
        </p:nvSpPr>
        <p:spPr bwMode="auto">
          <a:xfrm>
            <a:off x="3695839" y="4840738"/>
            <a:ext cx="610893" cy="598713"/>
          </a:xfrm>
          <a:custGeom>
            <a:avLst/>
            <a:gdLst>
              <a:gd name="T0" fmla="*/ 275 w 4614"/>
              <a:gd name="T1" fmla="*/ 0 h 4522"/>
              <a:gd name="T2" fmla="*/ 0 w 4614"/>
              <a:gd name="T3" fmla="*/ 4522 h 4522"/>
              <a:gd name="T4" fmla="*/ 3005 w 4614"/>
              <a:gd name="T5" fmla="*/ 3934 h 4522"/>
              <a:gd name="T6" fmla="*/ 4614 w 4614"/>
              <a:gd name="T7" fmla="*/ 220 h 4522"/>
              <a:gd name="T8" fmla="*/ 229 w 4614"/>
              <a:gd name="T9" fmla="*/ 3511 h 4522"/>
              <a:gd name="T10" fmla="*/ 634 w 4614"/>
              <a:gd name="T11" fmla="*/ 3511 h 4522"/>
              <a:gd name="T12" fmla="*/ 229 w 4614"/>
              <a:gd name="T13" fmla="*/ 2266 h 4522"/>
              <a:gd name="T14" fmla="*/ 634 w 4614"/>
              <a:gd name="T15" fmla="*/ 1792 h 4522"/>
              <a:gd name="T16" fmla="*/ 634 w 4614"/>
              <a:gd name="T17" fmla="*/ 1406 h 4522"/>
              <a:gd name="T18" fmla="*/ 229 w 4614"/>
              <a:gd name="T19" fmla="*/ 933 h 4522"/>
              <a:gd name="T20" fmla="*/ 634 w 4614"/>
              <a:gd name="T21" fmla="*/ 933 h 4522"/>
              <a:gd name="T22" fmla="*/ 781 w 4614"/>
              <a:gd name="T23" fmla="*/ 3125 h 4522"/>
              <a:gd name="T24" fmla="*/ 1268 w 4614"/>
              <a:gd name="T25" fmla="*/ 2652 h 4522"/>
              <a:gd name="T26" fmla="*/ 1268 w 4614"/>
              <a:gd name="T27" fmla="*/ 2266 h 4522"/>
              <a:gd name="T28" fmla="*/ 781 w 4614"/>
              <a:gd name="T29" fmla="*/ 1792 h 4522"/>
              <a:gd name="T30" fmla="*/ 1268 w 4614"/>
              <a:gd name="T31" fmla="*/ 1792 h 4522"/>
              <a:gd name="T32" fmla="*/ 781 w 4614"/>
              <a:gd name="T33" fmla="*/ 547 h 4522"/>
              <a:gd name="T34" fmla="*/ 1895 w 4614"/>
              <a:gd name="T35" fmla="*/ 3511 h 4522"/>
              <a:gd name="T36" fmla="*/ 1895 w 4614"/>
              <a:gd name="T37" fmla="*/ 3125 h 4522"/>
              <a:gd name="T38" fmla="*/ 1408 w 4614"/>
              <a:gd name="T39" fmla="*/ 2652 h 4522"/>
              <a:gd name="T40" fmla="*/ 1895 w 4614"/>
              <a:gd name="T41" fmla="*/ 2652 h 4522"/>
              <a:gd name="T42" fmla="*/ 1408 w 4614"/>
              <a:gd name="T43" fmla="*/ 1406 h 4522"/>
              <a:gd name="T44" fmla="*/ 1895 w 4614"/>
              <a:gd name="T45" fmla="*/ 933 h 4522"/>
              <a:gd name="T46" fmla="*/ 1895 w 4614"/>
              <a:gd name="T47" fmla="*/ 547 h 4522"/>
              <a:gd name="T48" fmla="*/ 2036 w 4614"/>
              <a:gd name="T49" fmla="*/ 3511 h 4522"/>
              <a:gd name="T50" fmla="*/ 2523 w 4614"/>
              <a:gd name="T51" fmla="*/ 3511 h 4522"/>
              <a:gd name="T52" fmla="*/ 2036 w 4614"/>
              <a:gd name="T53" fmla="*/ 2266 h 4522"/>
              <a:gd name="T54" fmla="*/ 2523 w 4614"/>
              <a:gd name="T55" fmla="*/ 1792 h 4522"/>
              <a:gd name="T56" fmla="*/ 2523 w 4614"/>
              <a:gd name="T57" fmla="*/ 1406 h 4522"/>
              <a:gd name="T58" fmla="*/ 2036 w 4614"/>
              <a:gd name="T59" fmla="*/ 933 h 4522"/>
              <a:gd name="T60" fmla="*/ 2523 w 4614"/>
              <a:gd name="T61" fmla="*/ 933 h 4522"/>
              <a:gd name="T62" fmla="*/ 2663 w 4614"/>
              <a:gd name="T63" fmla="*/ 3125 h 4522"/>
              <a:gd name="T64" fmla="*/ 3150 w 4614"/>
              <a:gd name="T65" fmla="*/ 2652 h 4522"/>
              <a:gd name="T66" fmla="*/ 3150 w 4614"/>
              <a:gd name="T67" fmla="*/ 2266 h 4522"/>
              <a:gd name="T68" fmla="*/ 2663 w 4614"/>
              <a:gd name="T69" fmla="*/ 1792 h 4522"/>
              <a:gd name="T70" fmla="*/ 3150 w 4614"/>
              <a:gd name="T71" fmla="*/ 1792 h 4522"/>
              <a:gd name="T72" fmla="*/ 2663 w 4614"/>
              <a:gd name="T73" fmla="*/ 547 h 4522"/>
              <a:gd name="T74" fmla="*/ 3778 w 4614"/>
              <a:gd name="T75" fmla="*/ 3511 h 4522"/>
              <a:gd name="T76" fmla="*/ 3778 w 4614"/>
              <a:gd name="T77" fmla="*/ 3125 h 4522"/>
              <a:gd name="T78" fmla="*/ 3290 w 4614"/>
              <a:gd name="T79" fmla="*/ 2652 h 4522"/>
              <a:gd name="T80" fmla="*/ 3778 w 4614"/>
              <a:gd name="T81" fmla="*/ 2652 h 4522"/>
              <a:gd name="T82" fmla="*/ 3290 w 4614"/>
              <a:gd name="T83" fmla="*/ 1406 h 4522"/>
              <a:gd name="T84" fmla="*/ 3778 w 4614"/>
              <a:gd name="T85" fmla="*/ 933 h 4522"/>
              <a:gd name="T86" fmla="*/ 3778 w 4614"/>
              <a:gd name="T87" fmla="*/ 547 h 4522"/>
              <a:gd name="T88" fmla="*/ 3920 w 4614"/>
              <a:gd name="T89" fmla="*/ 3511 h 4522"/>
              <a:gd name="T90" fmla="*/ 4407 w 4614"/>
              <a:gd name="T91" fmla="*/ 3511 h 4522"/>
              <a:gd name="T92" fmla="*/ 3920 w 4614"/>
              <a:gd name="T93" fmla="*/ 2266 h 4522"/>
              <a:gd name="T94" fmla="*/ 4407 w 4614"/>
              <a:gd name="T95" fmla="*/ 1792 h 4522"/>
              <a:gd name="T96" fmla="*/ 4407 w 4614"/>
              <a:gd name="T97" fmla="*/ 1406 h 4522"/>
              <a:gd name="T98" fmla="*/ 3920 w 4614"/>
              <a:gd name="T99" fmla="*/ 933 h 4522"/>
              <a:gd name="T100" fmla="*/ 4407 w 4614"/>
              <a:gd name="T101" fmla="*/ 933 h 4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4" h="4522">
                <a:moveTo>
                  <a:pt x="3005" y="220"/>
                </a:moveTo>
                <a:lnTo>
                  <a:pt x="3005" y="0"/>
                </a:lnTo>
                <a:lnTo>
                  <a:pt x="275" y="0"/>
                </a:lnTo>
                <a:lnTo>
                  <a:pt x="275" y="220"/>
                </a:lnTo>
                <a:lnTo>
                  <a:pt x="0" y="220"/>
                </a:lnTo>
                <a:lnTo>
                  <a:pt x="0" y="4522"/>
                </a:lnTo>
                <a:lnTo>
                  <a:pt x="1553" y="4522"/>
                </a:lnTo>
                <a:lnTo>
                  <a:pt x="1553" y="3934"/>
                </a:lnTo>
                <a:lnTo>
                  <a:pt x="3005" y="3934"/>
                </a:lnTo>
                <a:lnTo>
                  <a:pt x="3005" y="4522"/>
                </a:lnTo>
                <a:lnTo>
                  <a:pt x="4614" y="4522"/>
                </a:lnTo>
                <a:lnTo>
                  <a:pt x="4614" y="220"/>
                </a:lnTo>
                <a:lnTo>
                  <a:pt x="3005" y="220"/>
                </a:lnTo>
                <a:close/>
                <a:moveTo>
                  <a:pt x="634" y="3511"/>
                </a:moveTo>
                <a:lnTo>
                  <a:pt x="229" y="3511"/>
                </a:lnTo>
                <a:lnTo>
                  <a:pt x="229" y="3125"/>
                </a:lnTo>
                <a:lnTo>
                  <a:pt x="634" y="3125"/>
                </a:lnTo>
                <a:lnTo>
                  <a:pt x="634" y="3511"/>
                </a:lnTo>
                <a:close/>
                <a:moveTo>
                  <a:pt x="634" y="2652"/>
                </a:moveTo>
                <a:lnTo>
                  <a:pt x="229" y="2652"/>
                </a:lnTo>
                <a:lnTo>
                  <a:pt x="229" y="2266"/>
                </a:lnTo>
                <a:lnTo>
                  <a:pt x="634" y="2266"/>
                </a:lnTo>
                <a:lnTo>
                  <a:pt x="634" y="2652"/>
                </a:lnTo>
                <a:close/>
                <a:moveTo>
                  <a:pt x="634" y="1792"/>
                </a:moveTo>
                <a:lnTo>
                  <a:pt x="229" y="1792"/>
                </a:lnTo>
                <a:lnTo>
                  <a:pt x="229" y="1406"/>
                </a:lnTo>
                <a:lnTo>
                  <a:pt x="634" y="1406"/>
                </a:lnTo>
                <a:lnTo>
                  <a:pt x="634" y="1792"/>
                </a:lnTo>
                <a:close/>
                <a:moveTo>
                  <a:pt x="634" y="933"/>
                </a:moveTo>
                <a:lnTo>
                  <a:pt x="229" y="933"/>
                </a:lnTo>
                <a:lnTo>
                  <a:pt x="229" y="547"/>
                </a:lnTo>
                <a:lnTo>
                  <a:pt x="634" y="547"/>
                </a:lnTo>
                <a:lnTo>
                  <a:pt x="634" y="933"/>
                </a:lnTo>
                <a:close/>
                <a:moveTo>
                  <a:pt x="1268" y="3511"/>
                </a:moveTo>
                <a:lnTo>
                  <a:pt x="781" y="3511"/>
                </a:lnTo>
                <a:lnTo>
                  <a:pt x="781" y="3125"/>
                </a:lnTo>
                <a:lnTo>
                  <a:pt x="1268" y="3125"/>
                </a:lnTo>
                <a:lnTo>
                  <a:pt x="1268" y="3511"/>
                </a:lnTo>
                <a:close/>
                <a:moveTo>
                  <a:pt x="1268" y="2652"/>
                </a:moveTo>
                <a:lnTo>
                  <a:pt x="781" y="2652"/>
                </a:lnTo>
                <a:lnTo>
                  <a:pt x="781" y="2266"/>
                </a:lnTo>
                <a:lnTo>
                  <a:pt x="1268" y="2266"/>
                </a:lnTo>
                <a:lnTo>
                  <a:pt x="1268" y="2652"/>
                </a:lnTo>
                <a:close/>
                <a:moveTo>
                  <a:pt x="1268" y="1792"/>
                </a:moveTo>
                <a:lnTo>
                  <a:pt x="781" y="1792"/>
                </a:lnTo>
                <a:lnTo>
                  <a:pt x="781" y="1406"/>
                </a:lnTo>
                <a:lnTo>
                  <a:pt x="1268" y="1406"/>
                </a:lnTo>
                <a:lnTo>
                  <a:pt x="1268" y="1792"/>
                </a:lnTo>
                <a:close/>
                <a:moveTo>
                  <a:pt x="1268" y="933"/>
                </a:moveTo>
                <a:lnTo>
                  <a:pt x="781" y="933"/>
                </a:lnTo>
                <a:lnTo>
                  <a:pt x="781" y="547"/>
                </a:lnTo>
                <a:lnTo>
                  <a:pt x="1268" y="547"/>
                </a:lnTo>
                <a:lnTo>
                  <a:pt x="1268" y="933"/>
                </a:lnTo>
                <a:close/>
                <a:moveTo>
                  <a:pt x="1895" y="3511"/>
                </a:moveTo>
                <a:lnTo>
                  <a:pt x="1408" y="3511"/>
                </a:lnTo>
                <a:lnTo>
                  <a:pt x="1408" y="3125"/>
                </a:lnTo>
                <a:lnTo>
                  <a:pt x="1895" y="3125"/>
                </a:lnTo>
                <a:lnTo>
                  <a:pt x="1895" y="3511"/>
                </a:lnTo>
                <a:close/>
                <a:moveTo>
                  <a:pt x="1895" y="2652"/>
                </a:moveTo>
                <a:lnTo>
                  <a:pt x="1408" y="2652"/>
                </a:lnTo>
                <a:lnTo>
                  <a:pt x="1408" y="2266"/>
                </a:lnTo>
                <a:lnTo>
                  <a:pt x="1895" y="2266"/>
                </a:lnTo>
                <a:lnTo>
                  <a:pt x="1895" y="2652"/>
                </a:lnTo>
                <a:close/>
                <a:moveTo>
                  <a:pt x="1895" y="1792"/>
                </a:moveTo>
                <a:lnTo>
                  <a:pt x="1408" y="1792"/>
                </a:lnTo>
                <a:lnTo>
                  <a:pt x="1408" y="1406"/>
                </a:lnTo>
                <a:lnTo>
                  <a:pt x="1895" y="1406"/>
                </a:lnTo>
                <a:lnTo>
                  <a:pt x="1895" y="1792"/>
                </a:lnTo>
                <a:close/>
                <a:moveTo>
                  <a:pt x="1895" y="933"/>
                </a:moveTo>
                <a:lnTo>
                  <a:pt x="1408" y="933"/>
                </a:lnTo>
                <a:lnTo>
                  <a:pt x="1408" y="547"/>
                </a:lnTo>
                <a:lnTo>
                  <a:pt x="1895" y="547"/>
                </a:lnTo>
                <a:lnTo>
                  <a:pt x="1895" y="933"/>
                </a:lnTo>
                <a:close/>
                <a:moveTo>
                  <a:pt x="2523" y="3511"/>
                </a:moveTo>
                <a:lnTo>
                  <a:pt x="2036" y="3511"/>
                </a:lnTo>
                <a:lnTo>
                  <a:pt x="2036" y="3125"/>
                </a:lnTo>
                <a:lnTo>
                  <a:pt x="2523" y="3125"/>
                </a:lnTo>
                <a:lnTo>
                  <a:pt x="2523" y="3511"/>
                </a:lnTo>
                <a:close/>
                <a:moveTo>
                  <a:pt x="2523" y="2652"/>
                </a:moveTo>
                <a:lnTo>
                  <a:pt x="2036" y="2652"/>
                </a:lnTo>
                <a:lnTo>
                  <a:pt x="2036" y="2266"/>
                </a:lnTo>
                <a:lnTo>
                  <a:pt x="2523" y="2266"/>
                </a:lnTo>
                <a:lnTo>
                  <a:pt x="2523" y="2652"/>
                </a:lnTo>
                <a:close/>
                <a:moveTo>
                  <a:pt x="2523" y="1792"/>
                </a:moveTo>
                <a:lnTo>
                  <a:pt x="2036" y="1792"/>
                </a:lnTo>
                <a:lnTo>
                  <a:pt x="2036" y="1406"/>
                </a:lnTo>
                <a:lnTo>
                  <a:pt x="2523" y="1406"/>
                </a:lnTo>
                <a:lnTo>
                  <a:pt x="2523" y="1792"/>
                </a:lnTo>
                <a:close/>
                <a:moveTo>
                  <a:pt x="2523" y="933"/>
                </a:moveTo>
                <a:lnTo>
                  <a:pt x="2036" y="933"/>
                </a:lnTo>
                <a:lnTo>
                  <a:pt x="2036" y="547"/>
                </a:lnTo>
                <a:lnTo>
                  <a:pt x="2523" y="547"/>
                </a:lnTo>
                <a:lnTo>
                  <a:pt x="2523" y="933"/>
                </a:lnTo>
                <a:close/>
                <a:moveTo>
                  <a:pt x="3150" y="3511"/>
                </a:moveTo>
                <a:lnTo>
                  <a:pt x="2663" y="3511"/>
                </a:lnTo>
                <a:lnTo>
                  <a:pt x="2663" y="3125"/>
                </a:lnTo>
                <a:lnTo>
                  <a:pt x="3150" y="3125"/>
                </a:lnTo>
                <a:lnTo>
                  <a:pt x="3150" y="3511"/>
                </a:lnTo>
                <a:close/>
                <a:moveTo>
                  <a:pt x="3150" y="2652"/>
                </a:moveTo>
                <a:lnTo>
                  <a:pt x="2663" y="2652"/>
                </a:lnTo>
                <a:lnTo>
                  <a:pt x="2663" y="2266"/>
                </a:lnTo>
                <a:lnTo>
                  <a:pt x="3150" y="2266"/>
                </a:lnTo>
                <a:lnTo>
                  <a:pt x="3150" y="2652"/>
                </a:lnTo>
                <a:close/>
                <a:moveTo>
                  <a:pt x="3150" y="1792"/>
                </a:moveTo>
                <a:lnTo>
                  <a:pt x="2663" y="1792"/>
                </a:lnTo>
                <a:lnTo>
                  <a:pt x="2663" y="1406"/>
                </a:lnTo>
                <a:lnTo>
                  <a:pt x="3150" y="1406"/>
                </a:lnTo>
                <a:lnTo>
                  <a:pt x="3150" y="1792"/>
                </a:lnTo>
                <a:close/>
                <a:moveTo>
                  <a:pt x="3150" y="933"/>
                </a:moveTo>
                <a:lnTo>
                  <a:pt x="2663" y="933"/>
                </a:lnTo>
                <a:lnTo>
                  <a:pt x="2663" y="547"/>
                </a:lnTo>
                <a:lnTo>
                  <a:pt x="3150" y="547"/>
                </a:lnTo>
                <a:lnTo>
                  <a:pt x="3150" y="933"/>
                </a:lnTo>
                <a:close/>
                <a:moveTo>
                  <a:pt x="3778" y="3511"/>
                </a:moveTo>
                <a:lnTo>
                  <a:pt x="3290" y="3511"/>
                </a:lnTo>
                <a:lnTo>
                  <a:pt x="3290" y="3125"/>
                </a:lnTo>
                <a:lnTo>
                  <a:pt x="3778" y="3125"/>
                </a:lnTo>
                <a:lnTo>
                  <a:pt x="3778" y="3511"/>
                </a:lnTo>
                <a:close/>
                <a:moveTo>
                  <a:pt x="3778" y="2652"/>
                </a:moveTo>
                <a:lnTo>
                  <a:pt x="3290" y="2652"/>
                </a:lnTo>
                <a:lnTo>
                  <a:pt x="3290" y="2266"/>
                </a:lnTo>
                <a:lnTo>
                  <a:pt x="3778" y="2266"/>
                </a:lnTo>
                <a:lnTo>
                  <a:pt x="3778" y="2652"/>
                </a:lnTo>
                <a:close/>
                <a:moveTo>
                  <a:pt x="3778" y="1792"/>
                </a:moveTo>
                <a:lnTo>
                  <a:pt x="3290" y="1792"/>
                </a:lnTo>
                <a:lnTo>
                  <a:pt x="3290" y="1406"/>
                </a:lnTo>
                <a:lnTo>
                  <a:pt x="3778" y="1406"/>
                </a:lnTo>
                <a:lnTo>
                  <a:pt x="3778" y="1792"/>
                </a:lnTo>
                <a:close/>
                <a:moveTo>
                  <a:pt x="3778" y="933"/>
                </a:moveTo>
                <a:lnTo>
                  <a:pt x="3290" y="933"/>
                </a:lnTo>
                <a:lnTo>
                  <a:pt x="3290" y="547"/>
                </a:lnTo>
                <a:lnTo>
                  <a:pt x="3778" y="547"/>
                </a:lnTo>
                <a:lnTo>
                  <a:pt x="3778" y="933"/>
                </a:lnTo>
                <a:close/>
                <a:moveTo>
                  <a:pt x="4407" y="3511"/>
                </a:moveTo>
                <a:lnTo>
                  <a:pt x="3920" y="3511"/>
                </a:lnTo>
                <a:lnTo>
                  <a:pt x="3920" y="3125"/>
                </a:lnTo>
                <a:lnTo>
                  <a:pt x="4407" y="3125"/>
                </a:lnTo>
                <a:lnTo>
                  <a:pt x="4407" y="3511"/>
                </a:lnTo>
                <a:close/>
                <a:moveTo>
                  <a:pt x="4407" y="2652"/>
                </a:moveTo>
                <a:lnTo>
                  <a:pt x="3920" y="2652"/>
                </a:lnTo>
                <a:lnTo>
                  <a:pt x="3920" y="2266"/>
                </a:lnTo>
                <a:lnTo>
                  <a:pt x="4407" y="2266"/>
                </a:lnTo>
                <a:lnTo>
                  <a:pt x="4407" y="2652"/>
                </a:lnTo>
                <a:close/>
                <a:moveTo>
                  <a:pt x="4407" y="1792"/>
                </a:moveTo>
                <a:lnTo>
                  <a:pt x="3920" y="1792"/>
                </a:lnTo>
                <a:lnTo>
                  <a:pt x="3920" y="1406"/>
                </a:lnTo>
                <a:lnTo>
                  <a:pt x="4407" y="1406"/>
                </a:lnTo>
                <a:lnTo>
                  <a:pt x="4407" y="1792"/>
                </a:lnTo>
                <a:close/>
                <a:moveTo>
                  <a:pt x="4407" y="933"/>
                </a:moveTo>
                <a:lnTo>
                  <a:pt x="3920" y="933"/>
                </a:lnTo>
                <a:lnTo>
                  <a:pt x="3920" y="547"/>
                </a:lnTo>
                <a:lnTo>
                  <a:pt x="4407" y="547"/>
                </a:lnTo>
                <a:lnTo>
                  <a:pt x="4407" y="933"/>
                </a:lnTo>
                <a:close/>
              </a:path>
            </a:pathLst>
          </a:custGeom>
          <a:solidFill>
            <a:schemeClr val="bg1">
              <a:lumMod val="75000"/>
            </a:schemeClr>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69" name="Freeform 5">
            <a:extLst>
              <a:ext uri="{FF2B5EF4-FFF2-40B4-BE49-F238E27FC236}">
                <a16:creationId xmlns:a16="http://schemas.microsoft.com/office/drawing/2014/main" id="{32ADA607-5743-4854-BDB3-C1E7F46A377C}"/>
              </a:ext>
            </a:extLst>
          </p:cNvPr>
          <p:cNvSpPr>
            <a:spLocks noEditPoints="1"/>
          </p:cNvSpPr>
          <p:nvPr/>
        </p:nvSpPr>
        <p:spPr bwMode="auto">
          <a:xfrm>
            <a:off x="5712933" y="4113075"/>
            <a:ext cx="572170" cy="560762"/>
          </a:xfrm>
          <a:custGeom>
            <a:avLst/>
            <a:gdLst>
              <a:gd name="T0" fmla="*/ 275 w 4614"/>
              <a:gd name="T1" fmla="*/ 0 h 4522"/>
              <a:gd name="T2" fmla="*/ 0 w 4614"/>
              <a:gd name="T3" fmla="*/ 4522 h 4522"/>
              <a:gd name="T4" fmla="*/ 3005 w 4614"/>
              <a:gd name="T5" fmla="*/ 3934 h 4522"/>
              <a:gd name="T6" fmla="*/ 4614 w 4614"/>
              <a:gd name="T7" fmla="*/ 220 h 4522"/>
              <a:gd name="T8" fmla="*/ 229 w 4614"/>
              <a:gd name="T9" fmla="*/ 3511 h 4522"/>
              <a:gd name="T10" fmla="*/ 634 w 4614"/>
              <a:gd name="T11" fmla="*/ 3511 h 4522"/>
              <a:gd name="T12" fmla="*/ 229 w 4614"/>
              <a:gd name="T13" fmla="*/ 2266 h 4522"/>
              <a:gd name="T14" fmla="*/ 634 w 4614"/>
              <a:gd name="T15" fmla="*/ 1792 h 4522"/>
              <a:gd name="T16" fmla="*/ 634 w 4614"/>
              <a:gd name="T17" fmla="*/ 1406 h 4522"/>
              <a:gd name="T18" fmla="*/ 229 w 4614"/>
              <a:gd name="T19" fmla="*/ 933 h 4522"/>
              <a:gd name="T20" fmla="*/ 634 w 4614"/>
              <a:gd name="T21" fmla="*/ 933 h 4522"/>
              <a:gd name="T22" fmla="*/ 781 w 4614"/>
              <a:gd name="T23" fmla="*/ 3125 h 4522"/>
              <a:gd name="T24" fmla="*/ 1268 w 4614"/>
              <a:gd name="T25" fmla="*/ 2652 h 4522"/>
              <a:gd name="T26" fmla="*/ 1268 w 4614"/>
              <a:gd name="T27" fmla="*/ 2266 h 4522"/>
              <a:gd name="T28" fmla="*/ 781 w 4614"/>
              <a:gd name="T29" fmla="*/ 1792 h 4522"/>
              <a:gd name="T30" fmla="*/ 1268 w 4614"/>
              <a:gd name="T31" fmla="*/ 1792 h 4522"/>
              <a:gd name="T32" fmla="*/ 781 w 4614"/>
              <a:gd name="T33" fmla="*/ 547 h 4522"/>
              <a:gd name="T34" fmla="*/ 1895 w 4614"/>
              <a:gd name="T35" fmla="*/ 3511 h 4522"/>
              <a:gd name="T36" fmla="*/ 1895 w 4614"/>
              <a:gd name="T37" fmla="*/ 3125 h 4522"/>
              <a:gd name="T38" fmla="*/ 1408 w 4614"/>
              <a:gd name="T39" fmla="*/ 2652 h 4522"/>
              <a:gd name="T40" fmla="*/ 1895 w 4614"/>
              <a:gd name="T41" fmla="*/ 2652 h 4522"/>
              <a:gd name="T42" fmla="*/ 1408 w 4614"/>
              <a:gd name="T43" fmla="*/ 1406 h 4522"/>
              <a:gd name="T44" fmla="*/ 1895 w 4614"/>
              <a:gd name="T45" fmla="*/ 933 h 4522"/>
              <a:gd name="T46" fmla="*/ 1895 w 4614"/>
              <a:gd name="T47" fmla="*/ 547 h 4522"/>
              <a:gd name="T48" fmla="*/ 2036 w 4614"/>
              <a:gd name="T49" fmla="*/ 3511 h 4522"/>
              <a:gd name="T50" fmla="*/ 2523 w 4614"/>
              <a:gd name="T51" fmla="*/ 3511 h 4522"/>
              <a:gd name="T52" fmla="*/ 2036 w 4614"/>
              <a:gd name="T53" fmla="*/ 2266 h 4522"/>
              <a:gd name="T54" fmla="*/ 2523 w 4614"/>
              <a:gd name="T55" fmla="*/ 1792 h 4522"/>
              <a:gd name="T56" fmla="*/ 2523 w 4614"/>
              <a:gd name="T57" fmla="*/ 1406 h 4522"/>
              <a:gd name="T58" fmla="*/ 2036 w 4614"/>
              <a:gd name="T59" fmla="*/ 933 h 4522"/>
              <a:gd name="T60" fmla="*/ 2523 w 4614"/>
              <a:gd name="T61" fmla="*/ 933 h 4522"/>
              <a:gd name="T62" fmla="*/ 2663 w 4614"/>
              <a:gd name="T63" fmla="*/ 3125 h 4522"/>
              <a:gd name="T64" fmla="*/ 3150 w 4614"/>
              <a:gd name="T65" fmla="*/ 2652 h 4522"/>
              <a:gd name="T66" fmla="*/ 3150 w 4614"/>
              <a:gd name="T67" fmla="*/ 2266 h 4522"/>
              <a:gd name="T68" fmla="*/ 2663 w 4614"/>
              <a:gd name="T69" fmla="*/ 1792 h 4522"/>
              <a:gd name="T70" fmla="*/ 3150 w 4614"/>
              <a:gd name="T71" fmla="*/ 1792 h 4522"/>
              <a:gd name="T72" fmla="*/ 2663 w 4614"/>
              <a:gd name="T73" fmla="*/ 547 h 4522"/>
              <a:gd name="T74" fmla="*/ 3778 w 4614"/>
              <a:gd name="T75" fmla="*/ 3511 h 4522"/>
              <a:gd name="T76" fmla="*/ 3778 w 4614"/>
              <a:gd name="T77" fmla="*/ 3125 h 4522"/>
              <a:gd name="T78" fmla="*/ 3290 w 4614"/>
              <a:gd name="T79" fmla="*/ 2652 h 4522"/>
              <a:gd name="T80" fmla="*/ 3778 w 4614"/>
              <a:gd name="T81" fmla="*/ 2652 h 4522"/>
              <a:gd name="T82" fmla="*/ 3290 w 4614"/>
              <a:gd name="T83" fmla="*/ 1406 h 4522"/>
              <a:gd name="T84" fmla="*/ 3778 w 4614"/>
              <a:gd name="T85" fmla="*/ 933 h 4522"/>
              <a:gd name="T86" fmla="*/ 3778 w 4614"/>
              <a:gd name="T87" fmla="*/ 547 h 4522"/>
              <a:gd name="T88" fmla="*/ 3920 w 4614"/>
              <a:gd name="T89" fmla="*/ 3511 h 4522"/>
              <a:gd name="T90" fmla="*/ 4407 w 4614"/>
              <a:gd name="T91" fmla="*/ 3511 h 4522"/>
              <a:gd name="T92" fmla="*/ 3920 w 4614"/>
              <a:gd name="T93" fmla="*/ 2266 h 4522"/>
              <a:gd name="T94" fmla="*/ 4407 w 4614"/>
              <a:gd name="T95" fmla="*/ 1792 h 4522"/>
              <a:gd name="T96" fmla="*/ 4407 w 4614"/>
              <a:gd name="T97" fmla="*/ 1406 h 4522"/>
              <a:gd name="T98" fmla="*/ 3920 w 4614"/>
              <a:gd name="T99" fmla="*/ 933 h 4522"/>
              <a:gd name="T100" fmla="*/ 4407 w 4614"/>
              <a:gd name="T101" fmla="*/ 933 h 4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4" h="4522">
                <a:moveTo>
                  <a:pt x="3005" y="220"/>
                </a:moveTo>
                <a:lnTo>
                  <a:pt x="3005" y="0"/>
                </a:lnTo>
                <a:lnTo>
                  <a:pt x="275" y="0"/>
                </a:lnTo>
                <a:lnTo>
                  <a:pt x="275" y="220"/>
                </a:lnTo>
                <a:lnTo>
                  <a:pt x="0" y="220"/>
                </a:lnTo>
                <a:lnTo>
                  <a:pt x="0" y="4522"/>
                </a:lnTo>
                <a:lnTo>
                  <a:pt x="1553" y="4522"/>
                </a:lnTo>
                <a:lnTo>
                  <a:pt x="1553" y="3934"/>
                </a:lnTo>
                <a:lnTo>
                  <a:pt x="3005" y="3934"/>
                </a:lnTo>
                <a:lnTo>
                  <a:pt x="3005" y="4522"/>
                </a:lnTo>
                <a:lnTo>
                  <a:pt x="4614" y="4522"/>
                </a:lnTo>
                <a:lnTo>
                  <a:pt x="4614" y="220"/>
                </a:lnTo>
                <a:lnTo>
                  <a:pt x="3005" y="220"/>
                </a:lnTo>
                <a:close/>
                <a:moveTo>
                  <a:pt x="634" y="3511"/>
                </a:moveTo>
                <a:lnTo>
                  <a:pt x="229" y="3511"/>
                </a:lnTo>
                <a:lnTo>
                  <a:pt x="229" y="3125"/>
                </a:lnTo>
                <a:lnTo>
                  <a:pt x="634" y="3125"/>
                </a:lnTo>
                <a:lnTo>
                  <a:pt x="634" y="3511"/>
                </a:lnTo>
                <a:close/>
                <a:moveTo>
                  <a:pt x="634" y="2652"/>
                </a:moveTo>
                <a:lnTo>
                  <a:pt x="229" y="2652"/>
                </a:lnTo>
                <a:lnTo>
                  <a:pt x="229" y="2266"/>
                </a:lnTo>
                <a:lnTo>
                  <a:pt x="634" y="2266"/>
                </a:lnTo>
                <a:lnTo>
                  <a:pt x="634" y="2652"/>
                </a:lnTo>
                <a:close/>
                <a:moveTo>
                  <a:pt x="634" y="1792"/>
                </a:moveTo>
                <a:lnTo>
                  <a:pt x="229" y="1792"/>
                </a:lnTo>
                <a:lnTo>
                  <a:pt x="229" y="1406"/>
                </a:lnTo>
                <a:lnTo>
                  <a:pt x="634" y="1406"/>
                </a:lnTo>
                <a:lnTo>
                  <a:pt x="634" y="1792"/>
                </a:lnTo>
                <a:close/>
                <a:moveTo>
                  <a:pt x="634" y="933"/>
                </a:moveTo>
                <a:lnTo>
                  <a:pt x="229" y="933"/>
                </a:lnTo>
                <a:lnTo>
                  <a:pt x="229" y="547"/>
                </a:lnTo>
                <a:lnTo>
                  <a:pt x="634" y="547"/>
                </a:lnTo>
                <a:lnTo>
                  <a:pt x="634" y="933"/>
                </a:lnTo>
                <a:close/>
                <a:moveTo>
                  <a:pt x="1268" y="3511"/>
                </a:moveTo>
                <a:lnTo>
                  <a:pt x="781" y="3511"/>
                </a:lnTo>
                <a:lnTo>
                  <a:pt x="781" y="3125"/>
                </a:lnTo>
                <a:lnTo>
                  <a:pt x="1268" y="3125"/>
                </a:lnTo>
                <a:lnTo>
                  <a:pt x="1268" y="3511"/>
                </a:lnTo>
                <a:close/>
                <a:moveTo>
                  <a:pt x="1268" y="2652"/>
                </a:moveTo>
                <a:lnTo>
                  <a:pt x="781" y="2652"/>
                </a:lnTo>
                <a:lnTo>
                  <a:pt x="781" y="2266"/>
                </a:lnTo>
                <a:lnTo>
                  <a:pt x="1268" y="2266"/>
                </a:lnTo>
                <a:lnTo>
                  <a:pt x="1268" y="2652"/>
                </a:lnTo>
                <a:close/>
                <a:moveTo>
                  <a:pt x="1268" y="1792"/>
                </a:moveTo>
                <a:lnTo>
                  <a:pt x="781" y="1792"/>
                </a:lnTo>
                <a:lnTo>
                  <a:pt x="781" y="1406"/>
                </a:lnTo>
                <a:lnTo>
                  <a:pt x="1268" y="1406"/>
                </a:lnTo>
                <a:lnTo>
                  <a:pt x="1268" y="1792"/>
                </a:lnTo>
                <a:close/>
                <a:moveTo>
                  <a:pt x="1268" y="933"/>
                </a:moveTo>
                <a:lnTo>
                  <a:pt x="781" y="933"/>
                </a:lnTo>
                <a:lnTo>
                  <a:pt x="781" y="547"/>
                </a:lnTo>
                <a:lnTo>
                  <a:pt x="1268" y="547"/>
                </a:lnTo>
                <a:lnTo>
                  <a:pt x="1268" y="933"/>
                </a:lnTo>
                <a:close/>
                <a:moveTo>
                  <a:pt x="1895" y="3511"/>
                </a:moveTo>
                <a:lnTo>
                  <a:pt x="1408" y="3511"/>
                </a:lnTo>
                <a:lnTo>
                  <a:pt x="1408" y="3125"/>
                </a:lnTo>
                <a:lnTo>
                  <a:pt x="1895" y="3125"/>
                </a:lnTo>
                <a:lnTo>
                  <a:pt x="1895" y="3511"/>
                </a:lnTo>
                <a:close/>
                <a:moveTo>
                  <a:pt x="1895" y="2652"/>
                </a:moveTo>
                <a:lnTo>
                  <a:pt x="1408" y="2652"/>
                </a:lnTo>
                <a:lnTo>
                  <a:pt x="1408" y="2266"/>
                </a:lnTo>
                <a:lnTo>
                  <a:pt x="1895" y="2266"/>
                </a:lnTo>
                <a:lnTo>
                  <a:pt x="1895" y="2652"/>
                </a:lnTo>
                <a:close/>
                <a:moveTo>
                  <a:pt x="1895" y="1792"/>
                </a:moveTo>
                <a:lnTo>
                  <a:pt x="1408" y="1792"/>
                </a:lnTo>
                <a:lnTo>
                  <a:pt x="1408" y="1406"/>
                </a:lnTo>
                <a:lnTo>
                  <a:pt x="1895" y="1406"/>
                </a:lnTo>
                <a:lnTo>
                  <a:pt x="1895" y="1792"/>
                </a:lnTo>
                <a:close/>
                <a:moveTo>
                  <a:pt x="1895" y="933"/>
                </a:moveTo>
                <a:lnTo>
                  <a:pt x="1408" y="933"/>
                </a:lnTo>
                <a:lnTo>
                  <a:pt x="1408" y="547"/>
                </a:lnTo>
                <a:lnTo>
                  <a:pt x="1895" y="547"/>
                </a:lnTo>
                <a:lnTo>
                  <a:pt x="1895" y="933"/>
                </a:lnTo>
                <a:close/>
                <a:moveTo>
                  <a:pt x="2523" y="3511"/>
                </a:moveTo>
                <a:lnTo>
                  <a:pt x="2036" y="3511"/>
                </a:lnTo>
                <a:lnTo>
                  <a:pt x="2036" y="3125"/>
                </a:lnTo>
                <a:lnTo>
                  <a:pt x="2523" y="3125"/>
                </a:lnTo>
                <a:lnTo>
                  <a:pt x="2523" y="3511"/>
                </a:lnTo>
                <a:close/>
                <a:moveTo>
                  <a:pt x="2523" y="2652"/>
                </a:moveTo>
                <a:lnTo>
                  <a:pt x="2036" y="2652"/>
                </a:lnTo>
                <a:lnTo>
                  <a:pt x="2036" y="2266"/>
                </a:lnTo>
                <a:lnTo>
                  <a:pt x="2523" y="2266"/>
                </a:lnTo>
                <a:lnTo>
                  <a:pt x="2523" y="2652"/>
                </a:lnTo>
                <a:close/>
                <a:moveTo>
                  <a:pt x="2523" y="1792"/>
                </a:moveTo>
                <a:lnTo>
                  <a:pt x="2036" y="1792"/>
                </a:lnTo>
                <a:lnTo>
                  <a:pt x="2036" y="1406"/>
                </a:lnTo>
                <a:lnTo>
                  <a:pt x="2523" y="1406"/>
                </a:lnTo>
                <a:lnTo>
                  <a:pt x="2523" y="1792"/>
                </a:lnTo>
                <a:close/>
                <a:moveTo>
                  <a:pt x="2523" y="933"/>
                </a:moveTo>
                <a:lnTo>
                  <a:pt x="2036" y="933"/>
                </a:lnTo>
                <a:lnTo>
                  <a:pt x="2036" y="547"/>
                </a:lnTo>
                <a:lnTo>
                  <a:pt x="2523" y="547"/>
                </a:lnTo>
                <a:lnTo>
                  <a:pt x="2523" y="933"/>
                </a:lnTo>
                <a:close/>
                <a:moveTo>
                  <a:pt x="3150" y="3511"/>
                </a:moveTo>
                <a:lnTo>
                  <a:pt x="2663" y="3511"/>
                </a:lnTo>
                <a:lnTo>
                  <a:pt x="2663" y="3125"/>
                </a:lnTo>
                <a:lnTo>
                  <a:pt x="3150" y="3125"/>
                </a:lnTo>
                <a:lnTo>
                  <a:pt x="3150" y="3511"/>
                </a:lnTo>
                <a:close/>
                <a:moveTo>
                  <a:pt x="3150" y="2652"/>
                </a:moveTo>
                <a:lnTo>
                  <a:pt x="2663" y="2652"/>
                </a:lnTo>
                <a:lnTo>
                  <a:pt x="2663" y="2266"/>
                </a:lnTo>
                <a:lnTo>
                  <a:pt x="3150" y="2266"/>
                </a:lnTo>
                <a:lnTo>
                  <a:pt x="3150" y="2652"/>
                </a:lnTo>
                <a:close/>
                <a:moveTo>
                  <a:pt x="3150" y="1792"/>
                </a:moveTo>
                <a:lnTo>
                  <a:pt x="2663" y="1792"/>
                </a:lnTo>
                <a:lnTo>
                  <a:pt x="2663" y="1406"/>
                </a:lnTo>
                <a:lnTo>
                  <a:pt x="3150" y="1406"/>
                </a:lnTo>
                <a:lnTo>
                  <a:pt x="3150" y="1792"/>
                </a:lnTo>
                <a:close/>
                <a:moveTo>
                  <a:pt x="3150" y="933"/>
                </a:moveTo>
                <a:lnTo>
                  <a:pt x="2663" y="933"/>
                </a:lnTo>
                <a:lnTo>
                  <a:pt x="2663" y="547"/>
                </a:lnTo>
                <a:lnTo>
                  <a:pt x="3150" y="547"/>
                </a:lnTo>
                <a:lnTo>
                  <a:pt x="3150" y="933"/>
                </a:lnTo>
                <a:close/>
                <a:moveTo>
                  <a:pt x="3778" y="3511"/>
                </a:moveTo>
                <a:lnTo>
                  <a:pt x="3290" y="3511"/>
                </a:lnTo>
                <a:lnTo>
                  <a:pt x="3290" y="3125"/>
                </a:lnTo>
                <a:lnTo>
                  <a:pt x="3778" y="3125"/>
                </a:lnTo>
                <a:lnTo>
                  <a:pt x="3778" y="3511"/>
                </a:lnTo>
                <a:close/>
                <a:moveTo>
                  <a:pt x="3778" y="2652"/>
                </a:moveTo>
                <a:lnTo>
                  <a:pt x="3290" y="2652"/>
                </a:lnTo>
                <a:lnTo>
                  <a:pt x="3290" y="2266"/>
                </a:lnTo>
                <a:lnTo>
                  <a:pt x="3778" y="2266"/>
                </a:lnTo>
                <a:lnTo>
                  <a:pt x="3778" y="2652"/>
                </a:lnTo>
                <a:close/>
                <a:moveTo>
                  <a:pt x="3778" y="1792"/>
                </a:moveTo>
                <a:lnTo>
                  <a:pt x="3290" y="1792"/>
                </a:lnTo>
                <a:lnTo>
                  <a:pt x="3290" y="1406"/>
                </a:lnTo>
                <a:lnTo>
                  <a:pt x="3778" y="1406"/>
                </a:lnTo>
                <a:lnTo>
                  <a:pt x="3778" y="1792"/>
                </a:lnTo>
                <a:close/>
                <a:moveTo>
                  <a:pt x="3778" y="933"/>
                </a:moveTo>
                <a:lnTo>
                  <a:pt x="3290" y="933"/>
                </a:lnTo>
                <a:lnTo>
                  <a:pt x="3290" y="547"/>
                </a:lnTo>
                <a:lnTo>
                  <a:pt x="3778" y="547"/>
                </a:lnTo>
                <a:lnTo>
                  <a:pt x="3778" y="933"/>
                </a:lnTo>
                <a:close/>
                <a:moveTo>
                  <a:pt x="4407" y="3511"/>
                </a:moveTo>
                <a:lnTo>
                  <a:pt x="3920" y="3511"/>
                </a:lnTo>
                <a:lnTo>
                  <a:pt x="3920" y="3125"/>
                </a:lnTo>
                <a:lnTo>
                  <a:pt x="4407" y="3125"/>
                </a:lnTo>
                <a:lnTo>
                  <a:pt x="4407" y="3511"/>
                </a:lnTo>
                <a:close/>
                <a:moveTo>
                  <a:pt x="4407" y="2652"/>
                </a:moveTo>
                <a:lnTo>
                  <a:pt x="3920" y="2652"/>
                </a:lnTo>
                <a:lnTo>
                  <a:pt x="3920" y="2266"/>
                </a:lnTo>
                <a:lnTo>
                  <a:pt x="4407" y="2266"/>
                </a:lnTo>
                <a:lnTo>
                  <a:pt x="4407" y="2652"/>
                </a:lnTo>
                <a:close/>
                <a:moveTo>
                  <a:pt x="4407" y="1792"/>
                </a:moveTo>
                <a:lnTo>
                  <a:pt x="3920" y="1792"/>
                </a:lnTo>
                <a:lnTo>
                  <a:pt x="3920" y="1406"/>
                </a:lnTo>
                <a:lnTo>
                  <a:pt x="4407" y="1406"/>
                </a:lnTo>
                <a:lnTo>
                  <a:pt x="4407" y="1792"/>
                </a:lnTo>
                <a:close/>
                <a:moveTo>
                  <a:pt x="4407" y="933"/>
                </a:moveTo>
                <a:lnTo>
                  <a:pt x="3920" y="933"/>
                </a:lnTo>
                <a:lnTo>
                  <a:pt x="3920" y="547"/>
                </a:lnTo>
                <a:lnTo>
                  <a:pt x="4407" y="547"/>
                </a:lnTo>
                <a:lnTo>
                  <a:pt x="4407" y="933"/>
                </a:lnTo>
                <a:close/>
              </a:path>
            </a:pathLst>
          </a:custGeom>
          <a:solidFill>
            <a:schemeClr val="bg1">
              <a:lumMod val="75000"/>
            </a:schemeClr>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70" name="Freeform 5">
            <a:extLst>
              <a:ext uri="{FF2B5EF4-FFF2-40B4-BE49-F238E27FC236}">
                <a16:creationId xmlns:a16="http://schemas.microsoft.com/office/drawing/2014/main" id="{32ADA607-5743-4854-BDB3-C1E7F46A377C}"/>
              </a:ext>
            </a:extLst>
          </p:cNvPr>
          <p:cNvSpPr>
            <a:spLocks noEditPoints="1"/>
          </p:cNvSpPr>
          <p:nvPr/>
        </p:nvSpPr>
        <p:spPr bwMode="auto">
          <a:xfrm>
            <a:off x="5179017" y="4668735"/>
            <a:ext cx="572170" cy="560762"/>
          </a:xfrm>
          <a:custGeom>
            <a:avLst/>
            <a:gdLst>
              <a:gd name="T0" fmla="*/ 275 w 4614"/>
              <a:gd name="T1" fmla="*/ 0 h 4522"/>
              <a:gd name="T2" fmla="*/ 0 w 4614"/>
              <a:gd name="T3" fmla="*/ 4522 h 4522"/>
              <a:gd name="T4" fmla="*/ 3005 w 4614"/>
              <a:gd name="T5" fmla="*/ 3934 h 4522"/>
              <a:gd name="T6" fmla="*/ 4614 w 4614"/>
              <a:gd name="T7" fmla="*/ 220 h 4522"/>
              <a:gd name="T8" fmla="*/ 229 w 4614"/>
              <a:gd name="T9" fmla="*/ 3511 h 4522"/>
              <a:gd name="T10" fmla="*/ 634 w 4614"/>
              <a:gd name="T11" fmla="*/ 3511 h 4522"/>
              <a:gd name="T12" fmla="*/ 229 w 4614"/>
              <a:gd name="T13" fmla="*/ 2266 h 4522"/>
              <a:gd name="T14" fmla="*/ 634 w 4614"/>
              <a:gd name="T15" fmla="*/ 1792 h 4522"/>
              <a:gd name="T16" fmla="*/ 634 w 4614"/>
              <a:gd name="T17" fmla="*/ 1406 h 4522"/>
              <a:gd name="T18" fmla="*/ 229 w 4614"/>
              <a:gd name="T19" fmla="*/ 933 h 4522"/>
              <a:gd name="T20" fmla="*/ 634 w 4614"/>
              <a:gd name="T21" fmla="*/ 933 h 4522"/>
              <a:gd name="T22" fmla="*/ 781 w 4614"/>
              <a:gd name="T23" fmla="*/ 3125 h 4522"/>
              <a:gd name="T24" fmla="*/ 1268 w 4614"/>
              <a:gd name="T25" fmla="*/ 2652 h 4522"/>
              <a:gd name="T26" fmla="*/ 1268 w 4614"/>
              <a:gd name="T27" fmla="*/ 2266 h 4522"/>
              <a:gd name="T28" fmla="*/ 781 w 4614"/>
              <a:gd name="T29" fmla="*/ 1792 h 4522"/>
              <a:gd name="T30" fmla="*/ 1268 w 4614"/>
              <a:gd name="T31" fmla="*/ 1792 h 4522"/>
              <a:gd name="T32" fmla="*/ 781 w 4614"/>
              <a:gd name="T33" fmla="*/ 547 h 4522"/>
              <a:gd name="T34" fmla="*/ 1895 w 4614"/>
              <a:gd name="T35" fmla="*/ 3511 h 4522"/>
              <a:gd name="T36" fmla="*/ 1895 w 4614"/>
              <a:gd name="T37" fmla="*/ 3125 h 4522"/>
              <a:gd name="T38" fmla="*/ 1408 w 4614"/>
              <a:gd name="T39" fmla="*/ 2652 h 4522"/>
              <a:gd name="T40" fmla="*/ 1895 w 4614"/>
              <a:gd name="T41" fmla="*/ 2652 h 4522"/>
              <a:gd name="T42" fmla="*/ 1408 w 4614"/>
              <a:gd name="T43" fmla="*/ 1406 h 4522"/>
              <a:gd name="T44" fmla="*/ 1895 w 4614"/>
              <a:gd name="T45" fmla="*/ 933 h 4522"/>
              <a:gd name="T46" fmla="*/ 1895 w 4614"/>
              <a:gd name="T47" fmla="*/ 547 h 4522"/>
              <a:gd name="T48" fmla="*/ 2036 w 4614"/>
              <a:gd name="T49" fmla="*/ 3511 h 4522"/>
              <a:gd name="T50" fmla="*/ 2523 w 4614"/>
              <a:gd name="T51" fmla="*/ 3511 h 4522"/>
              <a:gd name="T52" fmla="*/ 2036 w 4614"/>
              <a:gd name="T53" fmla="*/ 2266 h 4522"/>
              <a:gd name="T54" fmla="*/ 2523 w 4614"/>
              <a:gd name="T55" fmla="*/ 1792 h 4522"/>
              <a:gd name="T56" fmla="*/ 2523 w 4614"/>
              <a:gd name="T57" fmla="*/ 1406 h 4522"/>
              <a:gd name="T58" fmla="*/ 2036 w 4614"/>
              <a:gd name="T59" fmla="*/ 933 h 4522"/>
              <a:gd name="T60" fmla="*/ 2523 w 4614"/>
              <a:gd name="T61" fmla="*/ 933 h 4522"/>
              <a:gd name="T62" fmla="*/ 2663 w 4614"/>
              <a:gd name="T63" fmla="*/ 3125 h 4522"/>
              <a:gd name="T64" fmla="*/ 3150 w 4614"/>
              <a:gd name="T65" fmla="*/ 2652 h 4522"/>
              <a:gd name="T66" fmla="*/ 3150 w 4614"/>
              <a:gd name="T67" fmla="*/ 2266 h 4522"/>
              <a:gd name="T68" fmla="*/ 2663 w 4614"/>
              <a:gd name="T69" fmla="*/ 1792 h 4522"/>
              <a:gd name="T70" fmla="*/ 3150 w 4614"/>
              <a:gd name="T71" fmla="*/ 1792 h 4522"/>
              <a:gd name="T72" fmla="*/ 2663 w 4614"/>
              <a:gd name="T73" fmla="*/ 547 h 4522"/>
              <a:gd name="T74" fmla="*/ 3778 w 4614"/>
              <a:gd name="T75" fmla="*/ 3511 h 4522"/>
              <a:gd name="T76" fmla="*/ 3778 w 4614"/>
              <a:gd name="T77" fmla="*/ 3125 h 4522"/>
              <a:gd name="T78" fmla="*/ 3290 w 4614"/>
              <a:gd name="T79" fmla="*/ 2652 h 4522"/>
              <a:gd name="T80" fmla="*/ 3778 w 4614"/>
              <a:gd name="T81" fmla="*/ 2652 h 4522"/>
              <a:gd name="T82" fmla="*/ 3290 w 4614"/>
              <a:gd name="T83" fmla="*/ 1406 h 4522"/>
              <a:gd name="T84" fmla="*/ 3778 w 4614"/>
              <a:gd name="T85" fmla="*/ 933 h 4522"/>
              <a:gd name="T86" fmla="*/ 3778 w 4614"/>
              <a:gd name="T87" fmla="*/ 547 h 4522"/>
              <a:gd name="T88" fmla="*/ 3920 w 4614"/>
              <a:gd name="T89" fmla="*/ 3511 h 4522"/>
              <a:gd name="T90" fmla="*/ 4407 w 4614"/>
              <a:gd name="T91" fmla="*/ 3511 h 4522"/>
              <a:gd name="T92" fmla="*/ 3920 w 4614"/>
              <a:gd name="T93" fmla="*/ 2266 h 4522"/>
              <a:gd name="T94" fmla="*/ 4407 w 4614"/>
              <a:gd name="T95" fmla="*/ 1792 h 4522"/>
              <a:gd name="T96" fmla="*/ 4407 w 4614"/>
              <a:gd name="T97" fmla="*/ 1406 h 4522"/>
              <a:gd name="T98" fmla="*/ 3920 w 4614"/>
              <a:gd name="T99" fmla="*/ 933 h 4522"/>
              <a:gd name="T100" fmla="*/ 4407 w 4614"/>
              <a:gd name="T101" fmla="*/ 933 h 4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4" h="4522">
                <a:moveTo>
                  <a:pt x="3005" y="220"/>
                </a:moveTo>
                <a:lnTo>
                  <a:pt x="3005" y="0"/>
                </a:lnTo>
                <a:lnTo>
                  <a:pt x="275" y="0"/>
                </a:lnTo>
                <a:lnTo>
                  <a:pt x="275" y="220"/>
                </a:lnTo>
                <a:lnTo>
                  <a:pt x="0" y="220"/>
                </a:lnTo>
                <a:lnTo>
                  <a:pt x="0" y="4522"/>
                </a:lnTo>
                <a:lnTo>
                  <a:pt x="1553" y="4522"/>
                </a:lnTo>
                <a:lnTo>
                  <a:pt x="1553" y="3934"/>
                </a:lnTo>
                <a:lnTo>
                  <a:pt x="3005" y="3934"/>
                </a:lnTo>
                <a:lnTo>
                  <a:pt x="3005" y="4522"/>
                </a:lnTo>
                <a:lnTo>
                  <a:pt x="4614" y="4522"/>
                </a:lnTo>
                <a:lnTo>
                  <a:pt x="4614" y="220"/>
                </a:lnTo>
                <a:lnTo>
                  <a:pt x="3005" y="220"/>
                </a:lnTo>
                <a:close/>
                <a:moveTo>
                  <a:pt x="634" y="3511"/>
                </a:moveTo>
                <a:lnTo>
                  <a:pt x="229" y="3511"/>
                </a:lnTo>
                <a:lnTo>
                  <a:pt x="229" y="3125"/>
                </a:lnTo>
                <a:lnTo>
                  <a:pt x="634" y="3125"/>
                </a:lnTo>
                <a:lnTo>
                  <a:pt x="634" y="3511"/>
                </a:lnTo>
                <a:close/>
                <a:moveTo>
                  <a:pt x="634" y="2652"/>
                </a:moveTo>
                <a:lnTo>
                  <a:pt x="229" y="2652"/>
                </a:lnTo>
                <a:lnTo>
                  <a:pt x="229" y="2266"/>
                </a:lnTo>
                <a:lnTo>
                  <a:pt x="634" y="2266"/>
                </a:lnTo>
                <a:lnTo>
                  <a:pt x="634" y="2652"/>
                </a:lnTo>
                <a:close/>
                <a:moveTo>
                  <a:pt x="634" y="1792"/>
                </a:moveTo>
                <a:lnTo>
                  <a:pt x="229" y="1792"/>
                </a:lnTo>
                <a:lnTo>
                  <a:pt x="229" y="1406"/>
                </a:lnTo>
                <a:lnTo>
                  <a:pt x="634" y="1406"/>
                </a:lnTo>
                <a:lnTo>
                  <a:pt x="634" y="1792"/>
                </a:lnTo>
                <a:close/>
                <a:moveTo>
                  <a:pt x="634" y="933"/>
                </a:moveTo>
                <a:lnTo>
                  <a:pt x="229" y="933"/>
                </a:lnTo>
                <a:lnTo>
                  <a:pt x="229" y="547"/>
                </a:lnTo>
                <a:lnTo>
                  <a:pt x="634" y="547"/>
                </a:lnTo>
                <a:lnTo>
                  <a:pt x="634" y="933"/>
                </a:lnTo>
                <a:close/>
                <a:moveTo>
                  <a:pt x="1268" y="3511"/>
                </a:moveTo>
                <a:lnTo>
                  <a:pt x="781" y="3511"/>
                </a:lnTo>
                <a:lnTo>
                  <a:pt x="781" y="3125"/>
                </a:lnTo>
                <a:lnTo>
                  <a:pt x="1268" y="3125"/>
                </a:lnTo>
                <a:lnTo>
                  <a:pt x="1268" y="3511"/>
                </a:lnTo>
                <a:close/>
                <a:moveTo>
                  <a:pt x="1268" y="2652"/>
                </a:moveTo>
                <a:lnTo>
                  <a:pt x="781" y="2652"/>
                </a:lnTo>
                <a:lnTo>
                  <a:pt x="781" y="2266"/>
                </a:lnTo>
                <a:lnTo>
                  <a:pt x="1268" y="2266"/>
                </a:lnTo>
                <a:lnTo>
                  <a:pt x="1268" y="2652"/>
                </a:lnTo>
                <a:close/>
                <a:moveTo>
                  <a:pt x="1268" y="1792"/>
                </a:moveTo>
                <a:lnTo>
                  <a:pt x="781" y="1792"/>
                </a:lnTo>
                <a:lnTo>
                  <a:pt x="781" y="1406"/>
                </a:lnTo>
                <a:lnTo>
                  <a:pt x="1268" y="1406"/>
                </a:lnTo>
                <a:lnTo>
                  <a:pt x="1268" y="1792"/>
                </a:lnTo>
                <a:close/>
                <a:moveTo>
                  <a:pt x="1268" y="933"/>
                </a:moveTo>
                <a:lnTo>
                  <a:pt x="781" y="933"/>
                </a:lnTo>
                <a:lnTo>
                  <a:pt x="781" y="547"/>
                </a:lnTo>
                <a:lnTo>
                  <a:pt x="1268" y="547"/>
                </a:lnTo>
                <a:lnTo>
                  <a:pt x="1268" y="933"/>
                </a:lnTo>
                <a:close/>
                <a:moveTo>
                  <a:pt x="1895" y="3511"/>
                </a:moveTo>
                <a:lnTo>
                  <a:pt x="1408" y="3511"/>
                </a:lnTo>
                <a:lnTo>
                  <a:pt x="1408" y="3125"/>
                </a:lnTo>
                <a:lnTo>
                  <a:pt x="1895" y="3125"/>
                </a:lnTo>
                <a:lnTo>
                  <a:pt x="1895" y="3511"/>
                </a:lnTo>
                <a:close/>
                <a:moveTo>
                  <a:pt x="1895" y="2652"/>
                </a:moveTo>
                <a:lnTo>
                  <a:pt x="1408" y="2652"/>
                </a:lnTo>
                <a:lnTo>
                  <a:pt x="1408" y="2266"/>
                </a:lnTo>
                <a:lnTo>
                  <a:pt x="1895" y="2266"/>
                </a:lnTo>
                <a:lnTo>
                  <a:pt x="1895" y="2652"/>
                </a:lnTo>
                <a:close/>
                <a:moveTo>
                  <a:pt x="1895" y="1792"/>
                </a:moveTo>
                <a:lnTo>
                  <a:pt x="1408" y="1792"/>
                </a:lnTo>
                <a:lnTo>
                  <a:pt x="1408" y="1406"/>
                </a:lnTo>
                <a:lnTo>
                  <a:pt x="1895" y="1406"/>
                </a:lnTo>
                <a:lnTo>
                  <a:pt x="1895" y="1792"/>
                </a:lnTo>
                <a:close/>
                <a:moveTo>
                  <a:pt x="1895" y="933"/>
                </a:moveTo>
                <a:lnTo>
                  <a:pt x="1408" y="933"/>
                </a:lnTo>
                <a:lnTo>
                  <a:pt x="1408" y="547"/>
                </a:lnTo>
                <a:lnTo>
                  <a:pt x="1895" y="547"/>
                </a:lnTo>
                <a:lnTo>
                  <a:pt x="1895" y="933"/>
                </a:lnTo>
                <a:close/>
                <a:moveTo>
                  <a:pt x="2523" y="3511"/>
                </a:moveTo>
                <a:lnTo>
                  <a:pt x="2036" y="3511"/>
                </a:lnTo>
                <a:lnTo>
                  <a:pt x="2036" y="3125"/>
                </a:lnTo>
                <a:lnTo>
                  <a:pt x="2523" y="3125"/>
                </a:lnTo>
                <a:lnTo>
                  <a:pt x="2523" y="3511"/>
                </a:lnTo>
                <a:close/>
                <a:moveTo>
                  <a:pt x="2523" y="2652"/>
                </a:moveTo>
                <a:lnTo>
                  <a:pt x="2036" y="2652"/>
                </a:lnTo>
                <a:lnTo>
                  <a:pt x="2036" y="2266"/>
                </a:lnTo>
                <a:lnTo>
                  <a:pt x="2523" y="2266"/>
                </a:lnTo>
                <a:lnTo>
                  <a:pt x="2523" y="2652"/>
                </a:lnTo>
                <a:close/>
                <a:moveTo>
                  <a:pt x="2523" y="1792"/>
                </a:moveTo>
                <a:lnTo>
                  <a:pt x="2036" y="1792"/>
                </a:lnTo>
                <a:lnTo>
                  <a:pt x="2036" y="1406"/>
                </a:lnTo>
                <a:lnTo>
                  <a:pt x="2523" y="1406"/>
                </a:lnTo>
                <a:lnTo>
                  <a:pt x="2523" y="1792"/>
                </a:lnTo>
                <a:close/>
                <a:moveTo>
                  <a:pt x="2523" y="933"/>
                </a:moveTo>
                <a:lnTo>
                  <a:pt x="2036" y="933"/>
                </a:lnTo>
                <a:lnTo>
                  <a:pt x="2036" y="547"/>
                </a:lnTo>
                <a:lnTo>
                  <a:pt x="2523" y="547"/>
                </a:lnTo>
                <a:lnTo>
                  <a:pt x="2523" y="933"/>
                </a:lnTo>
                <a:close/>
                <a:moveTo>
                  <a:pt x="3150" y="3511"/>
                </a:moveTo>
                <a:lnTo>
                  <a:pt x="2663" y="3511"/>
                </a:lnTo>
                <a:lnTo>
                  <a:pt x="2663" y="3125"/>
                </a:lnTo>
                <a:lnTo>
                  <a:pt x="3150" y="3125"/>
                </a:lnTo>
                <a:lnTo>
                  <a:pt x="3150" y="3511"/>
                </a:lnTo>
                <a:close/>
                <a:moveTo>
                  <a:pt x="3150" y="2652"/>
                </a:moveTo>
                <a:lnTo>
                  <a:pt x="2663" y="2652"/>
                </a:lnTo>
                <a:lnTo>
                  <a:pt x="2663" y="2266"/>
                </a:lnTo>
                <a:lnTo>
                  <a:pt x="3150" y="2266"/>
                </a:lnTo>
                <a:lnTo>
                  <a:pt x="3150" y="2652"/>
                </a:lnTo>
                <a:close/>
                <a:moveTo>
                  <a:pt x="3150" y="1792"/>
                </a:moveTo>
                <a:lnTo>
                  <a:pt x="2663" y="1792"/>
                </a:lnTo>
                <a:lnTo>
                  <a:pt x="2663" y="1406"/>
                </a:lnTo>
                <a:lnTo>
                  <a:pt x="3150" y="1406"/>
                </a:lnTo>
                <a:lnTo>
                  <a:pt x="3150" y="1792"/>
                </a:lnTo>
                <a:close/>
                <a:moveTo>
                  <a:pt x="3150" y="933"/>
                </a:moveTo>
                <a:lnTo>
                  <a:pt x="2663" y="933"/>
                </a:lnTo>
                <a:lnTo>
                  <a:pt x="2663" y="547"/>
                </a:lnTo>
                <a:lnTo>
                  <a:pt x="3150" y="547"/>
                </a:lnTo>
                <a:lnTo>
                  <a:pt x="3150" y="933"/>
                </a:lnTo>
                <a:close/>
                <a:moveTo>
                  <a:pt x="3778" y="3511"/>
                </a:moveTo>
                <a:lnTo>
                  <a:pt x="3290" y="3511"/>
                </a:lnTo>
                <a:lnTo>
                  <a:pt x="3290" y="3125"/>
                </a:lnTo>
                <a:lnTo>
                  <a:pt x="3778" y="3125"/>
                </a:lnTo>
                <a:lnTo>
                  <a:pt x="3778" y="3511"/>
                </a:lnTo>
                <a:close/>
                <a:moveTo>
                  <a:pt x="3778" y="2652"/>
                </a:moveTo>
                <a:lnTo>
                  <a:pt x="3290" y="2652"/>
                </a:lnTo>
                <a:lnTo>
                  <a:pt x="3290" y="2266"/>
                </a:lnTo>
                <a:lnTo>
                  <a:pt x="3778" y="2266"/>
                </a:lnTo>
                <a:lnTo>
                  <a:pt x="3778" y="2652"/>
                </a:lnTo>
                <a:close/>
                <a:moveTo>
                  <a:pt x="3778" y="1792"/>
                </a:moveTo>
                <a:lnTo>
                  <a:pt x="3290" y="1792"/>
                </a:lnTo>
                <a:lnTo>
                  <a:pt x="3290" y="1406"/>
                </a:lnTo>
                <a:lnTo>
                  <a:pt x="3778" y="1406"/>
                </a:lnTo>
                <a:lnTo>
                  <a:pt x="3778" y="1792"/>
                </a:lnTo>
                <a:close/>
                <a:moveTo>
                  <a:pt x="3778" y="933"/>
                </a:moveTo>
                <a:lnTo>
                  <a:pt x="3290" y="933"/>
                </a:lnTo>
                <a:lnTo>
                  <a:pt x="3290" y="547"/>
                </a:lnTo>
                <a:lnTo>
                  <a:pt x="3778" y="547"/>
                </a:lnTo>
                <a:lnTo>
                  <a:pt x="3778" y="933"/>
                </a:lnTo>
                <a:close/>
                <a:moveTo>
                  <a:pt x="4407" y="3511"/>
                </a:moveTo>
                <a:lnTo>
                  <a:pt x="3920" y="3511"/>
                </a:lnTo>
                <a:lnTo>
                  <a:pt x="3920" y="3125"/>
                </a:lnTo>
                <a:lnTo>
                  <a:pt x="4407" y="3125"/>
                </a:lnTo>
                <a:lnTo>
                  <a:pt x="4407" y="3511"/>
                </a:lnTo>
                <a:close/>
                <a:moveTo>
                  <a:pt x="4407" y="2652"/>
                </a:moveTo>
                <a:lnTo>
                  <a:pt x="3920" y="2652"/>
                </a:lnTo>
                <a:lnTo>
                  <a:pt x="3920" y="2266"/>
                </a:lnTo>
                <a:lnTo>
                  <a:pt x="4407" y="2266"/>
                </a:lnTo>
                <a:lnTo>
                  <a:pt x="4407" y="2652"/>
                </a:lnTo>
                <a:close/>
                <a:moveTo>
                  <a:pt x="4407" y="1792"/>
                </a:moveTo>
                <a:lnTo>
                  <a:pt x="3920" y="1792"/>
                </a:lnTo>
                <a:lnTo>
                  <a:pt x="3920" y="1406"/>
                </a:lnTo>
                <a:lnTo>
                  <a:pt x="4407" y="1406"/>
                </a:lnTo>
                <a:lnTo>
                  <a:pt x="4407" y="1792"/>
                </a:lnTo>
                <a:close/>
                <a:moveTo>
                  <a:pt x="4407" y="933"/>
                </a:moveTo>
                <a:lnTo>
                  <a:pt x="3920" y="933"/>
                </a:lnTo>
                <a:lnTo>
                  <a:pt x="3920" y="547"/>
                </a:lnTo>
                <a:lnTo>
                  <a:pt x="4407" y="547"/>
                </a:lnTo>
                <a:lnTo>
                  <a:pt x="4407" y="933"/>
                </a:lnTo>
                <a:close/>
              </a:path>
            </a:pathLst>
          </a:custGeom>
          <a:solidFill>
            <a:schemeClr val="bg1">
              <a:lumMod val="75000"/>
            </a:schemeClr>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72" name="Freeform 5">
            <a:extLst>
              <a:ext uri="{FF2B5EF4-FFF2-40B4-BE49-F238E27FC236}">
                <a16:creationId xmlns:a16="http://schemas.microsoft.com/office/drawing/2014/main" id="{32ADA607-5743-4854-BDB3-C1E7F46A377C}"/>
              </a:ext>
            </a:extLst>
          </p:cNvPr>
          <p:cNvSpPr>
            <a:spLocks noEditPoints="1"/>
          </p:cNvSpPr>
          <p:nvPr/>
        </p:nvSpPr>
        <p:spPr bwMode="auto">
          <a:xfrm>
            <a:off x="8795693" y="4225479"/>
            <a:ext cx="572170" cy="560762"/>
          </a:xfrm>
          <a:custGeom>
            <a:avLst/>
            <a:gdLst>
              <a:gd name="T0" fmla="*/ 275 w 4614"/>
              <a:gd name="T1" fmla="*/ 0 h 4522"/>
              <a:gd name="T2" fmla="*/ 0 w 4614"/>
              <a:gd name="T3" fmla="*/ 4522 h 4522"/>
              <a:gd name="T4" fmla="*/ 3005 w 4614"/>
              <a:gd name="T5" fmla="*/ 3934 h 4522"/>
              <a:gd name="T6" fmla="*/ 4614 w 4614"/>
              <a:gd name="T7" fmla="*/ 220 h 4522"/>
              <a:gd name="T8" fmla="*/ 229 w 4614"/>
              <a:gd name="T9" fmla="*/ 3511 h 4522"/>
              <a:gd name="T10" fmla="*/ 634 w 4614"/>
              <a:gd name="T11" fmla="*/ 3511 h 4522"/>
              <a:gd name="T12" fmla="*/ 229 w 4614"/>
              <a:gd name="T13" fmla="*/ 2266 h 4522"/>
              <a:gd name="T14" fmla="*/ 634 w 4614"/>
              <a:gd name="T15" fmla="*/ 1792 h 4522"/>
              <a:gd name="T16" fmla="*/ 634 w 4614"/>
              <a:gd name="T17" fmla="*/ 1406 h 4522"/>
              <a:gd name="T18" fmla="*/ 229 w 4614"/>
              <a:gd name="T19" fmla="*/ 933 h 4522"/>
              <a:gd name="T20" fmla="*/ 634 w 4614"/>
              <a:gd name="T21" fmla="*/ 933 h 4522"/>
              <a:gd name="T22" fmla="*/ 781 w 4614"/>
              <a:gd name="T23" fmla="*/ 3125 h 4522"/>
              <a:gd name="T24" fmla="*/ 1268 w 4614"/>
              <a:gd name="T25" fmla="*/ 2652 h 4522"/>
              <a:gd name="T26" fmla="*/ 1268 w 4614"/>
              <a:gd name="T27" fmla="*/ 2266 h 4522"/>
              <a:gd name="T28" fmla="*/ 781 w 4614"/>
              <a:gd name="T29" fmla="*/ 1792 h 4522"/>
              <a:gd name="T30" fmla="*/ 1268 w 4614"/>
              <a:gd name="T31" fmla="*/ 1792 h 4522"/>
              <a:gd name="T32" fmla="*/ 781 w 4614"/>
              <a:gd name="T33" fmla="*/ 547 h 4522"/>
              <a:gd name="T34" fmla="*/ 1895 w 4614"/>
              <a:gd name="T35" fmla="*/ 3511 h 4522"/>
              <a:gd name="T36" fmla="*/ 1895 w 4614"/>
              <a:gd name="T37" fmla="*/ 3125 h 4522"/>
              <a:gd name="T38" fmla="*/ 1408 w 4614"/>
              <a:gd name="T39" fmla="*/ 2652 h 4522"/>
              <a:gd name="T40" fmla="*/ 1895 w 4614"/>
              <a:gd name="T41" fmla="*/ 2652 h 4522"/>
              <a:gd name="T42" fmla="*/ 1408 w 4614"/>
              <a:gd name="T43" fmla="*/ 1406 h 4522"/>
              <a:gd name="T44" fmla="*/ 1895 w 4614"/>
              <a:gd name="T45" fmla="*/ 933 h 4522"/>
              <a:gd name="T46" fmla="*/ 1895 w 4614"/>
              <a:gd name="T47" fmla="*/ 547 h 4522"/>
              <a:gd name="T48" fmla="*/ 2036 w 4614"/>
              <a:gd name="T49" fmla="*/ 3511 h 4522"/>
              <a:gd name="T50" fmla="*/ 2523 w 4614"/>
              <a:gd name="T51" fmla="*/ 3511 h 4522"/>
              <a:gd name="T52" fmla="*/ 2036 w 4614"/>
              <a:gd name="T53" fmla="*/ 2266 h 4522"/>
              <a:gd name="T54" fmla="*/ 2523 w 4614"/>
              <a:gd name="T55" fmla="*/ 1792 h 4522"/>
              <a:gd name="T56" fmla="*/ 2523 w 4614"/>
              <a:gd name="T57" fmla="*/ 1406 h 4522"/>
              <a:gd name="T58" fmla="*/ 2036 w 4614"/>
              <a:gd name="T59" fmla="*/ 933 h 4522"/>
              <a:gd name="T60" fmla="*/ 2523 w 4614"/>
              <a:gd name="T61" fmla="*/ 933 h 4522"/>
              <a:gd name="T62" fmla="*/ 2663 w 4614"/>
              <a:gd name="T63" fmla="*/ 3125 h 4522"/>
              <a:gd name="T64" fmla="*/ 3150 w 4614"/>
              <a:gd name="T65" fmla="*/ 2652 h 4522"/>
              <a:gd name="T66" fmla="*/ 3150 w 4614"/>
              <a:gd name="T67" fmla="*/ 2266 h 4522"/>
              <a:gd name="T68" fmla="*/ 2663 w 4614"/>
              <a:gd name="T69" fmla="*/ 1792 h 4522"/>
              <a:gd name="T70" fmla="*/ 3150 w 4614"/>
              <a:gd name="T71" fmla="*/ 1792 h 4522"/>
              <a:gd name="T72" fmla="*/ 2663 w 4614"/>
              <a:gd name="T73" fmla="*/ 547 h 4522"/>
              <a:gd name="T74" fmla="*/ 3778 w 4614"/>
              <a:gd name="T75" fmla="*/ 3511 h 4522"/>
              <a:gd name="T76" fmla="*/ 3778 w 4614"/>
              <a:gd name="T77" fmla="*/ 3125 h 4522"/>
              <a:gd name="T78" fmla="*/ 3290 w 4614"/>
              <a:gd name="T79" fmla="*/ 2652 h 4522"/>
              <a:gd name="T80" fmla="*/ 3778 w 4614"/>
              <a:gd name="T81" fmla="*/ 2652 h 4522"/>
              <a:gd name="T82" fmla="*/ 3290 w 4614"/>
              <a:gd name="T83" fmla="*/ 1406 h 4522"/>
              <a:gd name="T84" fmla="*/ 3778 w 4614"/>
              <a:gd name="T85" fmla="*/ 933 h 4522"/>
              <a:gd name="T86" fmla="*/ 3778 w 4614"/>
              <a:gd name="T87" fmla="*/ 547 h 4522"/>
              <a:gd name="T88" fmla="*/ 3920 w 4614"/>
              <a:gd name="T89" fmla="*/ 3511 h 4522"/>
              <a:gd name="T90" fmla="*/ 4407 w 4614"/>
              <a:gd name="T91" fmla="*/ 3511 h 4522"/>
              <a:gd name="T92" fmla="*/ 3920 w 4614"/>
              <a:gd name="T93" fmla="*/ 2266 h 4522"/>
              <a:gd name="T94" fmla="*/ 4407 w 4614"/>
              <a:gd name="T95" fmla="*/ 1792 h 4522"/>
              <a:gd name="T96" fmla="*/ 4407 w 4614"/>
              <a:gd name="T97" fmla="*/ 1406 h 4522"/>
              <a:gd name="T98" fmla="*/ 3920 w 4614"/>
              <a:gd name="T99" fmla="*/ 933 h 4522"/>
              <a:gd name="T100" fmla="*/ 4407 w 4614"/>
              <a:gd name="T101" fmla="*/ 933 h 4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4" h="4522">
                <a:moveTo>
                  <a:pt x="3005" y="220"/>
                </a:moveTo>
                <a:lnTo>
                  <a:pt x="3005" y="0"/>
                </a:lnTo>
                <a:lnTo>
                  <a:pt x="275" y="0"/>
                </a:lnTo>
                <a:lnTo>
                  <a:pt x="275" y="220"/>
                </a:lnTo>
                <a:lnTo>
                  <a:pt x="0" y="220"/>
                </a:lnTo>
                <a:lnTo>
                  <a:pt x="0" y="4522"/>
                </a:lnTo>
                <a:lnTo>
                  <a:pt x="1553" y="4522"/>
                </a:lnTo>
                <a:lnTo>
                  <a:pt x="1553" y="3934"/>
                </a:lnTo>
                <a:lnTo>
                  <a:pt x="3005" y="3934"/>
                </a:lnTo>
                <a:lnTo>
                  <a:pt x="3005" y="4522"/>
                </a:lnTo>
                <a:lnTo>
                  <a:pt x="4614" y="4522"/>
                </a:lnTo>
                <a:lnTo>
                  <a:pt x="4614" y="220"/>
                </a:lnTo>
                <a:lnTo>
                  <a:pt x="3005" y="220"/>
                </a:lnTo>
                <a:close/>
                <a:moveTo>
                  <a:pt x="634" y="3511"/>
                </a:moveTo>
                <a:lnTo>
                  <a:pt x="229" y="3511"/>
                </a:lnTo>
                <a:lnTo>
                  <a:pt x="229" y="3125"/>
                </a:lnTo>
                <a:lnTo>
                  <a:pt x="634" y="3125"/>
                </a:lnTo>
                <a:lnTo>
                  <a:pt x="634" y="3511"/>
                </a:lnTo>
                <a:close/>
                <a:moveTo>
                  <a:pt x="634" y="2652"/>
                </a:moveTo>
                <a:lnTo>
                  <a:pt x="229" y="2652"/>
                </a:lnTo>
                <a:lnTo>
                  <a:pt x="229" y="2266"/>
                </a:lnTo>
                <a:lnTo>
                  <a:pt x="634" y="2266"/>
                </a:lnTo>
                <a:lnTo>
                  <a:pt x="634" y="2652"/>
                </a:lnTo>
                <a:close/>
                <a:moveTo>
                  <a:pt x="634" y="1792"/>
                </a:moveTo>
                <a:lnTo>
                  <a:pt x="229" y="1792"/>
                </a:lnTo>
                <a:lnTo>
                  <a:pt x="229" y="1406"/>
                </a:lnTo>
                <a:lnTo>
                  <a:pt x="634" y="1406"/>
                </a:lnTo>
                <a:lnTo>
                  <a:pt x="634" y="1792"/>
                </a:lnTo>
                <a:close/>
                <a:moveTo>
                  <a:pt x="634" y="933"/>
                </a:moveTo>
                <a:lnTo>
                  <a:pt x="229" y="933"/>
                </a:lnTo>
                <a:lnTo>
                  <a:pt x="229" y="547"/>
                </a:lnTo>
                <a:lnTo>
                  <a:pt x="634" y="547"/>
                </a:lnTo>
                <a:lnTo>
                  <a:pt x="634" y="933"/>
                </a:lnTo>
                <a:close/>
                <a:moveTo>
                  <a:pt x="1268" y="3511"/>
                </a:moveTo>
                <a:lnTo>
                  <a:pt x="781" y="3511"/>
                </a:lnTo>
                <a:lnTo>
                  <a:pt x="781" y="3125"/>
                </a:lnTo>
                <a:lnTo>
                  <a:pt x="1268" y="3125"/>
                </a:lnTo>
                <a:lnTo>
                  <a:pt x="1268" y="3511"/>
                </a:lnTo>
                <a:close/>
                <a:moveTo>
                  <a:pt x="1268" y="2652"/>
                </a:moveTo>
                <a:lnTo>
                  <a:pt x="781" y="2652"/>
                </a:lnTo>
                <a:lnTo>
                  <a:pt x="781" y="2266"/>
                </a:lnTo>
                <a:lnTo>
                  <a:pt x="1268" y="2266"/>
                </a:lnTo>
                <a:lnTo>
                  <a:pt x="1268" y="2652"/>
                </a:lnTo>
                <a:close/>
                <a:moveTo>
                  <a:pt x="1268" y="1792"/>
                </a:moveTo>
                <a:lnTo>
                  <a:pt x="781" y="1792"/>
                </a:lnTo>
                <a:lnTo>
                  <a:pt x="781" y="1406"/>
                </a:lnTo>
                <a:lnTo>
                  <a:pt x="1268" y="1406"/>
                </a:lnTo>
                <a:lnTo>
                  <a:pt x="1268" y="1792"/>
                </a:lnTo>
                <a:close/>
                <a:moveTo>
                  <a:pt x="1268" y="933"/>
                </a:moveTo>
                <a:lnTo>
                  <a:pt x="781" y="933"/>
                </a:lnTo>
                <a:lnTo>
                  <a:pt x="781" y="547"/>
                </a:lnTo>
                <a:lnTo>
                  <a:pt x="1268" y="547"/>
                </a:lnTo>
                <a:lnTo>
                  <a:pt x="1268" y="933"/>
                </a:lnTo>
                <a:close/>
                <a:moveTo>
                  <a:pt x="1895" y="3511"/>
                </a:moveTo>
                <a:lnTo>
                  <a:pt x="1408" y="3511"/>
                </a:lnTo>
                <a:lnTo>
                  <a:pt x="1408" y="3125"/>
                </a:lnTo>
                <a:lnTo>
                  <a:pt x="1895" y="3125"/>
                </a:lnTo>
                <a:lnTo>
                  <a:pt x="1895" y="3511"/>
                </a:lnTo>
                <a:close/>
                <a:moveTo>
                  <a:pt x="1895" y="2652"/>
                </a:moveTo>
                <a:lnTo>
                  <a:pt x="1408" y="2652"/>
                </a:lnTo>
                <a:lnTo>
                  <a:pt x="1408" y="2266"/>
                </a:lnTo>
                <a:lnTo>
                  <a:pt x="1895" y="2266"/>
                </a:lnTo>
                <a:lnTo>
                  <a:pt x="1895" y="2652"/>
                </a:lnTo>
                <a:close/>
                <a:moveTo>
                  <a:pt x="1895" y="1792"/>
                </a:moveTo>
                <a:lnTo>
                  <a:pt x="1408" y="1792"/>
                </a:lnTo>
                <a:lnTo>
                  <a:pt x="1408" y="1406"/>
                </a:lnTo>
                <a:lnTo>
                  <a:pt x="1895" y="1406"/>
                </a:lnTo>
                <a:lnTo>
                  <a:pt x="1895" y="1792"/>
                </a:lnTo>
                <a:close/>
                <a:moveTo>
                  <a:pt x="1895" y="933"/>
                </a:moveTo>
                <a:lnTo>
                  <a:pt x="1408" y="933"/>
                </a:lnTo>
                <a:lnTo>
                  <a:pt x="1408" y="547"/>
                </a:lnTo>
                <a:lnTo>
                  <a:pt x="1895" y="547"/>
                </a:lnTo>
                <a:lnTo>
                  <a:pt x="1895" y="933"/>
                </a:lnTo>
                <a:close/>
                <a:moveTo>
                  <a:pt x="2523" y="3511"/>
                </a:moveTo>
                <a:lnTo>
                  <a:pt x="2036" y="3511"/>
                </a:lnTo>
                <a:lnTo>
                  <a:pt x="2036" y="3125"/>
                </a:lnTo>
                <a:lnTo>
                  <a:pt x="2523" y="3125"/>
                </a:lnTo>
                <a:lnTo>
                  <a:pt x="2523" y="3511"/>
                </a:lnTo>
                <a:close/>
                <a:moveTo>
                  <a:pt x="2523" y="2652"/>
                </a:moveTo>
                <a:lnTo>
                  <a:pt x="2036" y="2652"/>
                </a:lnTo>
                <a:lnTo>
                  <a:pt x="2036" y="2266"/>
                </a:lnTo>
                <a:lnTo>
                  <a:pt x="2523" y="2266"/>
                </a:lnTo>
                <a:lnTo>
                  <a:pt x="2523" y="2652"/>
                </a:lnTo>
                <a:close/>
                <a:moveTo>
                  <a:pt x="2523" y="1792"/>
                </a:moveTo>
                <a:lnTo>
                  <a:pt x="2036" y="1792"/>
                </a:lnTo>
                <a:lnTo>
                  <a:pt x="2036" y="1406"/>
                </a:lnTo>
                <a:lnTo>
                  <a:pt x="2523" y="1406"/>
                </a:lnTo>
                <a:lnTo>
                  <a:pt x="2523" y="1792"/>
                </a:lnTo>
                <a:close/>
                <a:moveTo>
                  <a:pt x="2523" y="933"/>
                </a:moveTo>
                <a:lnTo>
                  <a:pt x="2036" y="933"/>
                </a:lnTo>
                <a:lnTo>
                  <a:pt x="2036" y="547"/>
                </a:lnTo>
                <a:lnTo>
                  <a:pt x="2523" y="547"/>
                </a:lnTo>
                <a:lnTo>
                  <a:pt x="2523" y="933"/>
                </a:lnTo>
                <a:close/>
                <a:moveTo>
                  <a:pt x="3150" y="3511"/>
                </a:moveTo>
                <a:lnTo>
                  <a:pt x="2663" y="3511"/>
                </a:lnTo>
                <a:lnTo>
                  <a:pt x="2663" y="3125"/>
                </a:lnTo>
                <a:lnTo>
                  <a:pt x="3150" y="3125"/>
                </a:lnTo>
                <a:lnTo>
                  <a:pt x="3150" y="3511"/>
                </a:lnTo>
                <a:close/>
                <a:moveTo>
                  <a:pt x="3150" y="2652"/>
                </a:moveTo>
                <a:lnTo>
                  <a:pt x="2663" y="2652"/>
                </a:lnTo>
                <a:lnTo>
                  <a:pt x="2663" y="2266"/>
                </a:lnTo>
                <a:lnTo>
                  <a:pt x="3150" y="2266"/>
                </a:lnTo>
                <a:lnTo>
                  <a:pt x="3150" y="2652"/>
                </a:lnTo>
                <a:close/>
                <a:moveTo>
                  <a:pt x="3150" y="1792"/>
                </a:moveTo>
                <a:lnTo>
                  <a:pt x="2663" y="1792"/>
                </a:lnTo>
                <a:lnTo>
                  <a:pt x="2663" y="1406"/>
                </a:lnTo>
                <a:lnTo>
                  <a:pt x="3150" y="1406"/>
                </a:lnTo>
                <a:lnTo>
                  <a:pt x="3150" y="1792"/>
                </a:lnTo>
                <a:close/>
                <a:moveTo>
                  <a:pt x="3150" y="933"/>
                </a:moveTo>
                <a:lnTo>
                  <a:pt x="2663" y="933"/>
                </a:lnTo>
                <a:lnTo>
                  <a:pt x="2663" y="547"/>
                </a:lnTo>
                <a:lnTo>
                  <a:pt x="3150" y="547"/>
                </a:lnTo>
                <a:lnTo>
                  <a:pt x="3150" y="933"/>
                </a:lnTo>
                <a:close/>
                <a:moveTo>
                  <a:pt x="3778" y="3511"/>
                </a:moveTo>
                <a:lnTo>
                  <a:pt x="3290" y="3511"/>
                </a:lnTo>
                <a:lnTo>
                  <a:pt x="3290" y="3125"/>
                </a:lnTo>
                <a:lnTo>
                  <a:pt x="3778" y="3125"/>
                </a:lnTo>
                <a:lnTo>
                  <a:pt x="3778" y="3511"/>
                </a:lnTo>
                <a:close/>
                <a:moveTo>
                  <a:pt x="3778" y="2652"/>
                </a:moveTo>
                <a:lnTo>
                  <a:pt x="3290" y="2652"/>
                </a:lnTo>
                <a:lnTo>
                  <a:pt x="3290" y="2266"/>
                </a:lnTo>
                <a:lnTo>
                  <a:pt x="3778" y="2266"/>
                </a:lnTo>
                <a:lnTo>
                  <a:pt x="3778" y="2652"/>
                </a:lnTo>
                <a:close/>
                <a:moveTo>
                  <a:pt x="3778" y="1792"/>
                </a:moveTo>
                <a:lnTo>
                  <a:pt x="3290" y="1792"/>
                </a:lnTo>
                <a:lnTo>
                  <a:pt x="3290" y="1406"/>
                </a:lnTo>
                <a:lnTo>
                  <a:pt x="3778" y="1406"/>
                </a:lnTo>
                <a:lnTo>
                  <a:pt x="3778" y="1792"/>
                </a:lnTo>
                <a:close/>
                <a:moveTo>
                  <a:pt x="3778" y="933"/>
                </a:moveTo>
                <a:lnTo>
                  <a:pt x="3290" y="933"/>
                </a:lnTo>
                <a:lnTo>
                  <a:pt x="3290" y="547"/>
                </a:lnTo>
                <a:lnTo>
                  <a:pt x="3778" y="547"/>
                </a:lnTo>
                <a:lnTo>
                  <a:pt x="3778" y="933"/>
                </a:lnTo>
                <a:close/>
                <a:moveTo>
                  <a:pt x="4407" y="3511"/>
                </a:moveTo>
                <a:lnTo>
                  <a:pt x="3920" y="3511"/>
                </a:lnTo>
                <a:lnTo>
                  <a:pt x="3920" y="3125"/>
                </a:lnTo>
                <a:lnTo>
                  <a:pt x="4407" y="3125"/>
                </a:lnTo>
                <a:lnTo>
                  <a:pt x="4407" y="3511"/>
                </a:lnTo>
                <a:close/>
                <a:moveTo>
                  <a:pt x="4407" y="2652"/>
                </a:moveTo>
                <a:lnTo>
                  <a:pt x="3920" y="2652"/>
                </a:lnTo>
                <a:lnTo>
                  <a:pt x="3920" y="2266"/>
                </a:lnTo>
                <a:lnTo>
                  <a:pt x="4407" y="2266"/>
                </a:lnTo>
                <a:lnTo>
                  <a:pt x="4407" y="2652"/>
                </a:lnTo>
                <a:close/>
                <a:moveTo>
                  <a:pt x="4407" y="1792"/>
                </a:moveTo>
                <a:lnTo>
                  <a:pt x="3920" y="1792"/>
                </a:lnTo>
                <a:lnTo>
                  <a:pt x="3920" y="1406"/>
                </a:lnTo>
                <a:lnTo>
                  <a:pt x="4407" y="1406"/>
                </a:lnTo>
                <a:lnTo>
                  <a:pt x="4407" y="1792"/>
                </a:lnTo>
                <a:close/>
                <a:moveTo>
                  <a:pt x="4407" y="933"/>
                </a:moveTo>
                <a:lnTo>
                  <a:pt x="3920" y="933"/>
                </a:lnTo>
                <a:lnTo>
                  <a:pt x="3920" y="547"/>
                </a:lnTo>
                <a:lnTo>
                  <a:pt x="4407" y="547"/>
                </a:lnTo>
                <a:lnTo>
                  <a:pt x="4407" y="933"/>
                </a:lnTo>
                <a:close/>
              </a:path>
            </a:pathLst>
          </a:custGeom>
          <a:solidFill>
            <a:schemeClr val="bg1">
              <a:lumMod val="75000"/>
            </a:schemeClr>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73" name="Freeform 5">
            <a:extLst>
              <a:ext uri="{FF2B5EF4-FFF2-40B4-BE49-F238E27FC236}">
                <a16:creationId xmlns:a16="http://schemas.microsoft.com/office/drawing/2014/main" id="{32ADA607-5743-4854-BDB3-C1E7F46A377C}"/>
              </a:ext>
            </a:extLst>
          </p:cNvPr>
          <p:cNvSpPr>
            <a:spLocks noEditPoints="1"/>
          </p:cNvSpPr>
          <p:nvPr/>
        </p:nvSpPr>
        <p:spPr bwMode="auto">
          <a:xfrm>
            <a:off x="8116935" y="4225479"/>
            <a:ext cx="572170" cy="560762"/>
          </a:xfrm>
          <a:custGeom>
            <a:avLst/>
            <a:gdLst>
              <a:gd name="T0" fmla="*/ 275 w 4614"/>
              <a:gd name="T1" fmla="*/ 0 h 4522"/>
              <a:gd name="T2" fmla="*/ 0 w 4614"/>
              <a:gd name="T3" fmla="*/ 4522 h 4522"/>
              <a:gd name="T4" fmla="*/ 3005 w 4614"/>
              <a:gd name="T5" fmla="*/ 3934 h 4522"/>
              <a:gd name="T6" fmla="*/ 4614 w 4614"/>
              <a:gd name="T7" fmla="*/ 220 h 4522"/>
              <a:gd name="T8" fmla="*/ 229 w 4614"/>
              <a:gd name="T9" fmla="*/ 3511 h 4522"/>
              <a:gd name="T10" fmla="*/ 634 w 4614"/>
              <a:gd name="T11" fmla="*/ 3511 h 4522"/>
              <a:gd name="T12" fmla="*/ 229 w 4614"/>
              <a:gd name="T13" fmla="*/ 2266 h 4522"/>
              <a:gd name="T14" fmla="*/ 634 w 4614"/>
              <a:gd name="T15" fmla="*/ 1792 h 4522"/>
              <a:gd name="T16" fmla="*/ 634 w 4614"/>
              <a:gd name="T17" fmla="*/ 1406 h 4522"/>
              <a:gd name="T18" fmla="*/ 229 w 4614"/>
              <a:gd name="T19" fmla="*/ 933 h 4522"/>
              <a:gd name="T20" fmla="*/ 634 w 4614"/>
              <a:gd name="T21" fmla="*/ 933 h 4522"/>
              <a:gd name="T22" fmla="*/ 781 w 4614"/>
              <a:gd name="T23" fmla="*/ 3125 h 4522"/>
              <a:gd name="T24" fmla="*/ 1268 w 4614"/>
              <a:gd name="T25" fmla="*/ 2652 h 4522"/>
              <a:gd name="T26" fmla="*/ 1268 w 4614"/>
              <a:gd name="T27" fmla="*/ 2266 h 4522"/>
              <a:gd name="T28" fmla="*/ 781 w 4614"/>
              <a:gd name="T29" fmla="*/ 1792 h 4522"/>
              <a:gd name="T30" fmla="*/ 1268 w 4614"/>
              <a:gd name="T31" fmla="*/ 1792 h 4522"/>
              <a:gd name="T32" fmla="*/ 781 w 4614"/>
              <a:gd name="T33" fmla="*/ 547 h 4522"/>
              <a:gd name="T34" fmla="*/ 1895 w 4614"/>
              <a:gd name="T35" fmla="*/ 3511 h 4522"/>
              <a:gd name="T36" fmla="*/ 1895 w 4614"/>
              <a:gd name="T37" fmla="*/ 3125 h 4522"/>
              <a:gd name="T38" fmla="*/ 1408 w 4614"/>
              <a:gd name="T39" fmla="*/ 2652 h 4522"/>
              <a:gd name="T40" fmla="*/ 1895 w 4614"/>
              <a:gd name="T41" fmla="*/ 2652 h 4522"/>
              <a:gd name="T42" fmla="*/ 1408 w 4614"/>
              <a:gd name="T43" fmla="*/ 1406 h 4522"/>
              <a:gd name="T44" fmla="*/ 1895 w 4614"/>
              <a:gd name="T45" fmla="*/ 933 h 4522"/>
              <a:gd name="T46" fmla="*/ 1895 w 4614"/>
              <a:gd name="T47" fmla="*/ 547 h 4522"/>
              <a:gd name="T48" fmla="*/ 2036 w 4614"/>
              <a:gd name="T49" fmla="*/ 3511 h 4522"/>
              <a:gd name="T50" fmla="*/ 2523 w 4614"/>
              <a:gd name="T51" fmla="*/ 3511 h 4522"/>
              <a:gd name="T52" fmla="*/ 2036 w 4614"/>
              <a:gd name="T53" fmla="*/ 2266 h 4522"/>
              <a:gd name="T54" fmla="*/ 2523 w 4614"/>
              <a:gd name="T55" fmla="*/ 1792 h 4522"/>
              <a:gd name="T56" fmla="*/ 2523 w 4614"/>
              <a:gd name="T57" fmla="*/ 1406 h 4522"/>
              <a:gd name="T58" fmla="*/ 2036 w 4614"/>
              <a:gd name="T59" fmla="*/ 933 h 4522"/>
              <a:gd name="T60" fmla="*/ 2523 w 4614"/>
              <a:gd name="T61" fmla="*/ 933 h 4522"/>
              <a:gd name="T62" fmla="*/ 2663 w 4614"/>
              <a:gd name="T63" fmla="*/ 3125 h 4522"/>
              <a:gd name="T64" fmla="*/ 3150 w 4614"/>
              <a:gd name="T65" fmla="*/ 2652 h 4522"/>
              <a:gd name="T66" fmla="*/ 3150 w 4614"/>
              <a:gd name="T67" fmla="*/ 2266 h 4522"/>
              <a:gd name="T68" fmla="*/ 2663 w 4614"/>
              <a:gd name="T69" fmla="*/ 1792 h 4522"/>
              <a:gd name="T70" fmla="*/ 3150 w 4614"/>
              <a:gd name="T71" fmla="*/ 1792 h 4522"/>
              <a:gd name="T72" fmla="*/ 2663 w 4614"/>
              <a:gd name="T73" fmla="*/ 547 h 4522"/>
              <a:gd name="T74" fmla="*/ 3778 w 4614"/>
              <a:gd name="T75" fmla="*/ 3511 h 4522"/>
              <a:gd name="T76" fmla="*/ 3778 w 4614"/>
              <a:gd name="T77" fmla="*/ 3125 h 4522"/>
              <a:gd name="T78" fmla="*/ 3290 w 4614"/>
              <a:gd name="T79" fmla="*/ 2652 h 4522"/>
              <a:gd name="T80" fmla="*/ 3778 w 4614"/>
              <a:gd name="T81" fmla="*/ 2652 h 4522"/>
              <a:gd name="T82" fmla="*/ 3290 w 4614"/>
              <a:gd name="T83" fmla="*/ 1406 h 4522"/>
              <a:gd name="T84" fmla="*/ 3778 w 4614"/>
              <a:gd name="T85" fmla="*/ 933 h 4522"/>
              <a:gd name="T86" fmla="*/ 3778 w 4614"/>
              <a:gd name="T87" fmla="*/ 547 h 4522"/>
              <a:gd name="T88" fmla="*/ 3920 w 4614"/>
              <a:gd name="T89" fmla="*/ 3511 h 4522"/>
              <a:gd name="T90" fmla="*/ 4407 w 4614"/>
              <a:gd name="T91" fmla="*/ 3511 h 4522"/>
              <a:gd name="T92" fmla="*/ 3920 w 4614"/>
              <a:gd name="T93" fmla="*/ 2266 h 4522"/>
              <a:gd name="T94" fmla="*/ 4407 w 4614"/>
              <a:gd name="T95" fmla="*/ 1792 h 4522"/>
              <a:gd name="T96" fmla="*/ 4407 w 4614"/>
              <a:gd name="T97" fmla="*/ 1406 h 4522"/>
              <a:gd name="T98" fmla="*/ 3920 w 4614"/>
              <a:gd name="T99" fmla="*/ 933 h 4522"/>
              <a:gd name="T100" fmla="*/ 4407 w 4614"/>
              <a:gd name="T101" fmla="*/ 933 h 4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4" h="4522">
                <a:moveTo>
                  <a:pt x="3005" y="220"/>
                </a:moveTo>
                <a:lnTo>
                  <a:pt x="3005" y="0"/>
                </a:lnTo>
                <a:lnTo>
                  <a:pt x="275" y="0"/>
                </a:lnTo>
                <a:lnTo>
                  <a:pt x="275" y="220"/>
                </a:lnTo>
                <a:lnTo>
                  <a:pt x="0" y="220"/>
                </a:lnTo>
                <a:lnTo>
                  <a:pt x="0" y="4522"/>
                </a:lnTo>
                <a:lnTo>
                  <a:pt x="1553" y="4522"/>
                </a:lnTo>
                <a:lnTo>
                  <a:pt x="1553" y="3934"/>
                </a:lnTo>
                <a:lnTo>
                  <a:pt x="3005" y="3934"/>
                </a:lnTo>
                <a:lnTo>
                  <a:pt x="3005" y="4522"/>
                </a:lnTo>
                <a:lnTo>
                  <a:pt x="4614" y="4522"/>
                </a:lnTo>
                <a:lnTo>
                  <a:pt x="4614" y="220"/>
                </a:lnTo>
                <a:lnTo>
                  <a:pt x="3005" y="220"/>
                </a:lnTo>
                <a:close/>
                <a:moveTo>
                  <a:pt x="634" y="3511"/>
                </a:moveTo>
                <a:lnTo>
                  <a:pt x="229" y="3511"/>
                </a:lnTo>
                <a:lnTo>
                  <a:pt x="229" y="3125"/>
                </a:lnTo>
                <a:lnTo>
                  <a:pt x="634" y="3125"/>
                </a:lnTo>
                <a:lnTo>
                  <a:pt x="634" y="3511"/>
                </a:lnTo>
                <a:close/>
                <a:moveTo>
                  <a:pt x="634" y="2652"/>
                </a:moveTo>
                <a:lnTo>
                  <a:pt x="229" y="2652"/>
                </a:lnTo>
                <a:lnTo>
                  <a:pt x="229" y="2266"/>
                </a:lnTo>
                <a:lnTo>
                  <a:pt x="634" y="2266"/>
                </a:lnTo>
                <a:lnTo>
                  <a:pt x="634" y="2652"/>
                </a:lnTo>
                <a:close/>
                <a:moveTo>
                  <a:pt x="634" y="1792"/>
                </a:moveTo>
                <a:lnTo>
                  <a:pt x="229" y="1792"/>
                </a:lnTo>
                <a:lnTo>
                  <a:pt x="229" y="1406"/>
                </a:lnTo>
                <a:lnTo>
                  <a:pt x="634" y="1406"/>
                </a:lnTo>
                <a:lnTo>
                  <a:pt x="634" y="1792"/>
                </a:lnTo>
                <a:close/>
                <a:moveTo>
                  <a:pt x="634" y="933"/>
                </a:moveTo>
                <a:lnTo>
                  <a:pt x="229" y="933"/>
                </a:lnTo>
                <a:lnTo>
                  <a:pt x="229" y="547"/>
                </a:lnTo>
                <a:lnTo>
                  <a:pt x="634" y="547"/>
                </a:lnTo>
                <a:lnTo>
                  <a:pt x="634" y="933"/>
                </a:lnTo>
                <a:close/>
                <a:moveTo>
                  <a:pt x="1268" y="3511"/>
                </a:moveTo>
                <a:lnTo>
                  <a:pt x="781" y="3511"/>
                </a:lnTo>
                <a:lnTo>
                  <a:pt x="781" y="3125"/>
                </a:lnTo>
                <a:lnTo>
                  <a:pt x="1268" y="3125"/>
                </a:lnTo>
                <a:lnTo>
                  <a:pt x="1268" y="3511"/>
                </a:lnTo>
                <a:close/>
                <a:moveTo>
                  <a:pt x="1268" y="2652"/>
                </a:moveTo>
                <a:lnTo>
                  <a:pt x="781" y="2652"/>
                </a:lnTo>
                <a:lnTo>
                  <a:pt x="781" y="2266"/>
                </a:lnTo>
                <a:lnTo>
                  <a:pt x="1268" y="2266"/>
                </a:lnTo>
                <a:lnTo>
                  <a:pt x="1268" y="2652"/>
                </a:lnTo>
                <a:close/>
                <a:moveTo>
                  <a:pt x="1268" y="1792"/>
                </a:moveTo>
                <a:lnTo>
                  <a:pt x="781" y="1792"/>
                </a:lnTo>
                <a:lnTo>
                  <a:pt x="781" y="1406"/>
                </a:lnTo>
                <a:lnTo>
                  <a:pt x="1268" y="1406"/>
                </a:lnTo>
                <a:lnTo>
                  <a:pt x="1268" y="1792"/>
                </a:lnTo>
                <a:close/>
                <a:moveTo>
                  <a:pt x="1268" y="933"/>
                </a:moveTo>
                <a:lnTo>
                  <a:pt x="781" y="933"/>
                </a:lnTo>
                <a:lnTo>
                  <a:pt x="781" y="547"/>
                </a:lnTo>
                <a:lnTo>
                  <a:pt x="1268" y="547"/>
                </a:lnTo>
                <a:lnTo>
                  <a:pt x="1268" y="933"/>
                </a:lnTo>
                <a:close/>
                <a:moveTo>
                  <a:pt x="1895" y="3511"/>
                </a:moveTo>
                <a:lnTo>
                  <a:pt x="1408" y="3511"/>
                </a:lnTo>
                <a:lnTo>
                  <a:pt x="1408" y="3125"/>
                </a:lnTo>
                <a:lnTo>
                  <a:pt x="1895" y="3125"/>
                </a:lnTo>
                <a:lnTo>
                  <a:pt x="1895" y="3511"/>
                </a:lnTo>
                <a:close/>
                <a:moveTo>
                  <a:pt x="1895" y="2652"/>
                </a:moveTo>
                <a:lnTo>
                  <a:pt x="1408" y="2652"/>
                </a:lnTo>
                <a:lnTo>
                  <a:pt x="1408" y="2266"/>
                </a:lnTo>
                <a:lnTo>
                  <a:pt x="1895" y="2266"/>
                </a:lnTo>
                <a:lnTo>
                  <a:pt x="1895" y="2652"/>
                </a:lnTo>
                <a:close/>
                <a:moveTo>
                  <a:pt x="1895" y="1792"/>
                </a:moveTo>
                <a:lnTo>
                  <a:pt x="1408" y="1792"/>
                </a:lnTo>
                <a:lnTo>
                  <a:pt x="1408" y="1406"/>
                </a:lnTo>
                <a:lnTo>
                  <a:pt x="1895" y="1406"/>
                </a:lnTo>
                <a:lnTo>
                  <a:pt x="1895" y="1792"/>
                </a:lnTo>
                <a:close/>
                <a:moveTo>
                  <a:pt x="1895" y="933"/>
                </a:moveTo>
                <a:lnTo>
                  <a:pt x="1408" y="933"/>
                </a:lnTo>
                <a:lnTo>
                  <a:pt x="1408" y="547"/>
                </a:lnTo>
                <a:lnTo>
                  <a:pt x="1895" y="547"/>
                </a:lnTo>
                <a:lnTo>
                  <a:pt x="1895" y="933"/>
                </a:lnTo>
                <a:close/>
                <a:moveTo>
                  <a:pt x="2523" y="3511"/>
                </a:moveTo>
                <a:lnTo>
                  <a:pt x="2036" y="3511"/>
                </a:lnTo>
                <a:lnTo>
                  <a:pt x="2036" y="3125"/>
                </a:lnTo>
                <a:lnTo>
                  <a:pt x="2523" y="3125"/>
                </a:lnTo>
                <a:lnTo>
                  <a:pt x="2523" y="3511"/>
                </a:lnTo>
                <a:close/>
                <a:moveTo>
                  <a:pt x="2523" y="2652"/>
                </a:moveTo>
                <a:lnTo>
                  <a:pt x="2036" y="2652"/>
                </a:lnTo>
                <a:lnTo>
                  <a:pt x="2036" y="2266"/>
                </a:lnTo>
                <a:lnTo>
                  <a:pt x="2523" y="2266"/>
                </a:lnTo>
                <a:lnTo>
                  <a:pt x="2523" y="2652"/>
                </a:lnTo>
                <a:close/>
                <a:moveTo>
                  <a:pt x="2523" y="1792"/>
                </a:moveTo>
                <a:lnTo>
                  <a:pt x="2036" y="1792"/>
                </a:lnTo>
                <a:lnTo>
                  <a:pt x="2036" y="1406"/>
                </a:lnTo>
                <a:lnTo>
                  <a:pt x="2523" y="1406"/>
                </a:lnTo>
                <a:lnTo>
                  <a:pt x="2523" y="1792"/>
                </a:lnTo>
                <a:close/>
                <a:moveTo>
                  <a:pt x="2523" y="933"/>
                </a:moveTo>
                <a:lnTo>
                  <a:pt x="2036" y="933"/>
                </a:lnTo>
                <a:lnTo>
                  <a:pt x="2036" y="547"/>
                </a:lnTo>
                <a:lnTo>
                  <a:pt x="2523" y="547"/>
                </a:lnTo>
                <a:lnTo>
                  <a:pt x="2523" y="933"/>
                </a:lnTo>
                <a:close/>
                <a:moveTo>
                  <a:pt x="3150" y="3511"/>
                </a:moveTo>
                <a:lnTo>
                  <a:pt x="2663" y="3511"/>
                </a:lnTo>
                <a:lnTo>
                  <a:pt x="2663" y="3125"/>
                </a:lnTo>
                <a:lnTo>
                  <a:pt x="3150" y="3125"/>
                </a:lnTo>
                <a:lnTo>
                  <a:pt x="3150" y="3511"/>
                </a:lnTo>
                <a:close/>
                <a:moveTo>
                  <a:pt x="3150" y="2652"/>
                </a:moveTo>
                <a:lnTo>
                  <a:pt x="2663" y="2652"/>
                </a:lnTo>
                <a:lnTo>
                  <a:pt x="2663" y="2266"/>
                </a:lnTo>
                <a:lnTo>
                  <a:pt x="3150" y="2266"/>
                </a:lnTo>
                <a:lnTo>
                  <a:pt x="3150" y="2652"/>
                </a:lnTo>
                <a:close/>
                <a:moveTo>
                  <a:pt x="3150" y="1792"/>
                </a:moveTo>
                <a:lnTo>
                  <a:pt x="2663" y="1792"/>
                </a:lnTo>
                <a:lnTo>
                  <a:pt x="2663" y="1406"/>
                </a:lnTo>
                <a:lnTo>
                  <a:pt x="3150" y="1406"/>
                </a:lnTo>
                <a:lnTo>
                  <a:pt x="3150" y="1792"/>
                </a:lnTo>
                <a:close/>
                <a:moveTo>
                  <a:pt x="3150" y="933"/>
                </a:moveTo>
                <a:lnTo>
                  <a:pt x="2663" y="933"/>
                </a:lnTo>
                <a:lnTo>
                  <a:pt x="2663" y="547"/>
                </a:lnTo>
                <a:lnTo>
                  <a:pt x="3150" y="547"/>
                </a:lnTo>
                <a:lnTo>
                  <a:pt x="3150" y="933"/>
                </a:lnTo>
                <a:close/>
                <a:moveTo>
                  <a:pt x="3778" y="3511"/>
                </a:moveTo>
                <a:lnTo>
                  <a:pt x="3290" y="3511"/>
                </a:lnTo>
                <a:lnTo>
                  <a:pt x="3290" y="3125"/>
                </a:lnTo>
                <a:lnTo>
                  <a:pt x="3778" y="3125"/>
                </a:lnTo>
                <a:lnTo>
                  <a:pt x="3778" y="3511"/>
                </a:lnTo>
                <a:close/>
                <a:moveTo>
                  <a:pt x="3778" y="2652"/>
                </a:moveTo>
                <a:lnTo>
                  <a:pt x="3290" y="2652"/>
                </a:lnTo>
                <a:lnTo>
                  <a:pt x="3290" y="2266"/>
                </a:lnTo>
                <a:lnTo>
                  <a:pt x="3778" y="2266"/>
                </a:lnTo>
                <a:lnTo>
                  <a:pt x="3778" y="2652"/>
                </a:lnTo>
                <a:close/>
                <a:moveTo>
                  <a:pt x="3778" y="1792"/>
                </a:moveTo>
                <a:lnTo>
                  <a:pt x="3290" y="1792"/>
                </a:lnTo>
                <a:lnTo>
                  <a:pt x="3290" y="1406"/>
                </a:lnTo>
                <a:lnTo>
                  <a:pt x="3778" y="1406"/>
                </a:lnTo>
                <a:lnTo>
                  <a:pt x="3778" y="1792"/>
                </a:lnTo>
                <a:close/>
                <a:moveTo>
                  <a:pt x="3778" y="933"/>
                </a:moveTo>
                <a:lnTo>
                  <a:pt x="3290" y="933"/>
                </a:lnTo>
                <a:lnTo>
                  <a:pt x="3290" y="547"/>
                </a:lnTo>
                <a:lnTo>
                  <a:pt x="3778" y="547"/>
                </a:lnTo>
                <a:lnTo>
                  <a:pt x="3778" y="933"/>
                </a:lnTo>
                <a:close/>
                <a:moveTo>
                  <a:pt x="4407" y="3511"/>
                </a:moveTo>
                <a:lnTo>
                  <a:pt x="3920" y="3511"/>
                </a:lnTo>
                <a:lnTo>
                  <a:pt x="3920" y="3125"/>
                </a:lnTo>
                <a:lnTo>
                  <a:pt x="4407" y="3125"/>
                </a:lnTo>
                <a:lnTo>
                  <a:pt x="4407" y="3511"/>
                </a:lnTo>
                <a:close/>
                <a:moveTo>
                  <a:pt x="4407" y="2652"/>
                </a:moveTo>
                <a:lnTo>
                  <a:pt x="3920" y="2652"/>
                </a:lnTo>
                <a:lnTo>
                  <a:pt x="3920" y="2266"/>
                </a:lnTo>
                <a:lnTo>
                  <a:pt x="4407" y="2266"/>
                </a:lnTo>
                <a:lnTo>
                  <a:pt x="4407" y="2652"/>
                </a:lnTo>
                <a:close/>
                <a:moveTo>
                  <a:pt x="4407" y="1792"/>
                </a:moveTo>
                <a:lnTo>
                  <a:pt x="3920" y="1792"/>
                </a:lnTo>
                <a:lnTo>
                  <a:pt x="3920" y="1406"/>
                </a:lnTo>
                <a:lnTo>
                  <a:pt x="4407" y="1406"/>
                </a:lnTo>
                <a:lnTo>
                  <a:pt x="4407" y="1792"/>
                </a:lnTo>
                <a:close/>
                <a:moveTo>
                  <a:pt x="4407" y="933"/>
                </a:moveTo>
                <a:lnTo>
                  <a:pt x="3920" y="933"/>
                </a:lnTo>
                <a:lnTo>
                  <a:pt x="3920" y="547"/>
                </a:lnTo>
                <a:lnTo>
                  <a:pt x="4407" y="547"/>
                </a:lnTo>
                <a:lnTo>
                  <a:pt x="4407" y="933"/>
                </a:lnTo>
                <a:close/>
              </a:path>
            </a:pathLst>
          </a:custGeom>
          <a:solidFill>
            <a:schemeClr val="bg1">
              <a:lumMod val="75000"/>
            </a:schemeClr>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874" name="Freeform 143">
            <a:extLst>
              <a:ext uri="{FF2B5EF4-FFF2-40B4-BE49-F238E27FC236}">
                <a16:creationId xmlns:a16="http://schemas.microsoft.com/office/drawing/2014/main" id="{6D6CA088-7DAC-4E7B-810D-D58CE8255CC7}"/>
              </a:ext>
            </a:extLst>
          </p:cNvPr>
          <p:cNvSpPr>
            <a:spLocks/>
          </p:cNvSpPr>
          <p:nvPr/>
        </p:nvSpPr>
        <p:spPr bwMode="auto">
          <a:xfrm>
            <a:off x="785726" y="5592402"/>
            <a:ext cx="164386" cy="348112"/>
          </a:xfrm>
          <a:custGeom>
            <a:avLst/>
            <a:gdLst>
              <a:gd name="T0" fmla="*/ 19 w 29"/>
              <a:gd name="T1" fmla="*/ 25 h 61"/>
              <a:gd name="T2" fmla="*/ 27 w 29"/>
              <a:gd name="T3" fmla="*/ 2 h 61"/>
              <a:gd name="T4" fmla="*/ 26 w 29"/>
              <a:gd name="T5" fmla="*/ 1 h 61"/>
              <a:gd name="T6" fmla="*/ 0 w 29"/>
              <a:gd name="T7" fmla="*/ 31 h 61"/>
              <a:gd name="T8" fmla="*/ 1 w 29"/>
              <a:gd name="T9" fmla="*/ 33 h 61"/>
              <a:gd name="T10" fmla="*/ 12 w 29"/>
              <a:gd name="T11" fmla="*/ 38 h 61"/>
              <a:gd name="T12" fmla="*/ 7 w 29"/>
              <a:gd name="T13" fmla="*/ 59 h 61"/>
              <a:gd name="T14" fmla="*/ 9 w 29"/>
              <a:gd name="T15" fmla="*/ 60 h 61"/>
              <a:gd name="T16" fmla="*/ 28 w 29"/>
              <a:gd name="T17" fmla="*/ 31 h 61"/>
              <a:gd name="T18" fmla="*/ 27 w 29"/>
              <a:gd name="T19" fmla="*/ 29 h 61"/>
              <a:gd name="T20" fmla="*/ 19 w 29"/>
              <a:gd name="T21" fmla="*/ 2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61">
                <a:moveTo>
                  <a:pt x="19" y="25"/>
                </a:moveTo>
                <a:cubicBezTo>
                  <a:pt x="27" y="2"/>
                  <a:pt x="27" y="2"/>
                  <a:pt x="27" y="2"/>
                </a:cubicBezTo>
                <a:cubicBezTo>
                  <a:pt x="28" y="1"/>
                  <a:pt x="26" y="0"/>
                  <a:pt x="26" y="1"/>
                </a:cubicBezTo>
                <a:cubicBezTo>
                  <a:pt x="0" y="31"/>
                  <a:pt x="0" y="31"/>
                  <a:pt x="0" y="31"/>
                </a:cubicBezTo>
                <a:cubicBezTo>
                  <a:pt x="0" y="32"/>
                  <a:pt x="0" y="33"/>
                  <a:pt x="1" y="33"/>
                </a:cubicBezTo>
                <a:cubicBezTo>
                  <a:pt x="12" y="38"/>
                  <a:pt x="12" y="38"/>
                  <a:pt x="12" y="38"/>
                </a:cubicBezTo>
                <a:cubicBezTo>
                  <a:pt x="7" y="59"/>
                  <a:pt x="7" y="59"/>
                  <a:pt x="7" y="59"/>
                </a:cubicBezTo>
                <a:cubicBezTo>
                  <a:pt x="6" y="60"/>
                  <a:pt x="8" y="61"/>
                  <a:pt x="9" y="60"/>
                </a:cubicBezTo>
                <a:cubicBezTo>
                  <a:pt x="28" y="31"/>
                  <a:pt x="28" y="31"/>
                  <a:pt x="28" y="31"/>
                </a:cubicBezTo>
                <a:cubicBezTo>
                  <a:pt x="29" y="30"/>
                  <a:pt x="28" y="29"/>
                  <a:pt x="27" y="29"/>
                </a:cubicBezTo>
                <a:lnTo>
                  <a:pt x="19"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Meiryo UI"/>
              <a:ea typeface="Meiryo UI"/>
              <a:cs typeface="+mn-cs"/>
            </a:endParaRPr>
          </a:p>
        </p:txBody>
      </p:sp>
      <p:sp>
        <p:nvSpPr>
          <p:cNvPr id="608" name="正方形/長方形 607"/>
          <p:cNvSpPr/>
          <p:nvPr/>
        </p:nvSpPr>
        <p:spPr>
          <a:xfrm>
            <a:off x="3609759" y="7233889"/>
            <a:ext cx="6836004" cy="216000"/>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smtClean="0">
              <a:solidFill>
                <a:schemeClr val="tx1"/>
              </a:solidFill>
              <a:latin typeface="Meiryo UI" panose="020B0604030504040204" pitchFamily="50" charset="-128"/>
              <a:ea typeface="Meiryo UI" panose="020B0604030504040204" pitchFamily="50" charset="-128"/>
            </a:endParaRPr>
          </a:p>
        </p:txBody>
      </p:sp>
      <p:sp>
        <p:nvSpPr>
          <p:cNvPr id="655" name="正方形/長方形 654"/>
          <p:cNvSpPr/>
          <p:nvPr/>
        </p:nvSpPr>
        <p:spPr>
          <a:xfrm>
            <a:off x="3289390" y="7165101"/>
            <a:ext cx="7408670" cy="323165"/>
          </a:xfrm>
          <a:prstGeom prst="rect">
            <a:avLst/>
          </a:prstGeom>
        </p:spPr>
        <p:txBody>
          <a:bodyPr wrap="square">
            <a:spAutoFit/>
          </a:bodyPr>
          <a:lstStyle/>
          <a:p>
            <a:pPr marL="85725" algn="ctr" defTabSz="457200">
              <a:lnSpc>
                <a:spcPts val="1800"/>
              </a:lnSpc>
              <a:defRPr/>
            </a:pPr>
            <a:r>
              <a:rPr kumimoji="0" lang="en-US" altLang="ja-JP" sz="800" dirty="0">
                <a:solidFill>
                  <a:prstClr val="black"/>
                </a:solidFill>
                <a:latin typeface="Meiryo UI" panose="020B0604030504040204" pitchFamily="50" charset="-128"/>
                <a:ea typeface="Meiryo UI" panose="020B0604030504040204" pitchFamily="50" charset="-128"/>
              </a:rPr>
              <a:t>※</a:t>
            </a:r>
            <a:r>
              <a:rPr kumimoji="0" lang="ja-JP" altLang="en-US" sz="800" dirty="0">
                <a:solidFill>
                  <a:prstClr val="black"/>
                </a:solidFill>
                <a:latin typeface="Meiryo UI" panose="020B0604030504040204" pitchFamily="50" charset="-128"/>
                <a:ea typeface="Meiryo UI" panose="020B0604030504040204" pitchFamily="50" charset="-128"/>
              </a:rPr>
              <a:t>このページに表示しているイラストは先行地域そのもののイメージであり、先行地域の外から再エネを供給する再エネ立地地域のイメージは紙面の都合上記載していない。</a:t>
            </a:r>
            <a:endParaRPr kumimoji="0" lang="en-US" altLang="ja-JP" sz="800" dirty="0">
              <a:solidFill>
                <a:prstClr val="black"/>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92738312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8582" y="86271"/>
            <a:ext cx="9944098" cy="480060"/>
          </a:xfrm>
        </p:spPr>
        <p:txBody>
          <a:bodyPr/>
          <a:lstStyle/>
          <a:p>
            <a:r>
              <a:rPr lang="ja-JP" altLang="en-US" dirty="0" smtClean="0">
                <a:effectLst>
                  <a:outerShdw blurRad="38100" dist="38100" dir="2700000" algn="tl">
                    <a:srgbClr val="000000">
                      <a:alpha val="43137"/>
                    </a:srgbClr>
                  </a:outerShdw>
                </a:effectLst>
              </a:rPr>
              <a:t>（参考）脱炭素先行地域を想定した経済規模について</a:t>
            </a:r>
            <a:r>
              <a:rPr lang="ja-JP" altLang="en-US" sz="1400" b="0" dirty="0" smtClean="0"/>
              <a:t>（環境省試算）</a:t>
            </a:r>
            <a:endParaRPr kumimoji="1" lang="ja-JP" altLang="en-US" sz="2000" b="0" dirty="0"/>
          </a:p>
        </p:txBody>
      </p:sp>
      <p:sp>
        <p:nvSpPr>
          <p:cNvPr id="5" name="正方形/長方形 4"/>
          <p:cNvSpPr/>
          <p:nvPr/>
        </p:nvSpPr>
        <p:spPr>
          <a:xfrm>
            <a:off x="0" y="732449"/>
            <a:ext cx="10691813" cy="1938992"/>
          </a:xfrm>
          <a:prstGeom prst="rect">
            <a:avLst/>
          </a:prstGeom>
          <a:solidFill>
            <a:srgbClr val="CCFF99"/>
          </a:solidFill>
        </p:spPr>
        <p:txBody>
          <a:bodyPr wrap="square">
            <a:spAutoFit/>
          </a:bodyPr>
          <a:lstStyle/>
          <a:p>
            <a:pPr marL="342900" lvl="0" indent="-342900" defTabSz="532191">
              <a:spcBef>
                <a:spcPct val="0"/>
              </a:spcBef>
              <a:buClr>
                <a:schemeClr val="tx1"/>
              </a:buClr>
              <a:buFont typeface="Wingdings" panose="05000000000000000000" pitchFamily="2" charset="2"/>
              <a:buChar char="l"/>
              <a:defRPr/>
            </a:pPr>
            <a:r>
              <a:rPr lang="ja-JP" altLang="en-US" sz="2400" b="1" u="sng" dirty="0" smtClean="0">
                <a:solidFill>
                  <a:srgbClr val="FF0000"/>
                </a:solidFill>
                <a:latin typeface="メイリオ" panose="020B0604030504040204" pitchFamily="50" charset="-128"/>
                <a:ea typeface="メイリオ" panose="020B0604030504040204" pitchFamily="50" charset="-128"/>
              </a:rPr>
              <a:t>自治体や地域企業が地域脱炭素を</a:t>
            </a:r>
            <a:r>
              <a:rPr lang="ja-JP" altLang="en-US" sz="2400" b="1" u="sng" dirty="0">
                <a:solidFill>
                  <a:srgbClr val="FF0000"/>
                </a:solidFill>
                <a:latin typeface="メイリオ" panose="020B0604030504040204" pitchFamily="50" charset="-128"/>
                <a:ea typeface="メイリオ" panose="020B0604030504040204" pitchFamily="50" charset="-128"/>
              </a:rPr>
              <a:t>実現</a:t>
            </a:r>
            <a:r>
              <a:rPr lang="ja-JP" altLang="en-US" sz="2400" b="1" u="sng" dirty="0" smtClean="0">
                <a:solidFill>
                  <a:srgbClr val="FF0000"/>
                </a:solidFill>
                <a:latin typeface="メイリオ" panose="020B0604030504040204" pitchFamily="50" charset="-128"/>
                <a:ea typeface="メイリオ" panose="020B0604030504040204" pitchFamily="50" charset="-128"/>
              </a:rPr>
              <a:t>するために行う経済活動の規模</a:t>
            </a:r>
            <a:r>
              <a:rPr lang="ja-JP" altLang="en-US" sz="2400" dirty="0" smtClean="0">
                <a:solidFill>
                  <a:srgbClr val="009C89">
                    <a:lumMod val="50000"/>
                  </a:srgbClr>
                </a:solidFill>
                <a:latin typeface="メイリオ" panose="020B0604030504040204" pitchFamily="50" charset="-128"/>
                <a:ea typeface="メイリオ" panose="020B0604030504040204" pitchFamily="50" charset="-128"/>
              </a:rPr>
              <a:t>（どの程度経済が動くのか）のイメージを持っていただくための試算</a:t>
            </a:r>
            <a:endParaRPr lang="en-US" altLang="ja-JP" sz="2400" dirty="0" smtClean="0">
              <a:solidFill>
                <a:srgbClr val="009C89">
                  <a:lumMod val="50000"/>
                </a:srgbClr>
              </a:solidFill>
              <a:latin typeface="メイリオ" panose="020B0604030504040204" pitchFamily="50" charset="-128"/>
              <a:ea typeface="メイリオ" panose="020B0604030504040204" pitchFamily="50" charset="-128"/>
            </a:endParaRPr>
          </a:p>
          <a:p>
            <a:pPr marL="342900" lvl="0" indent="-342900" defTabSz="532191">
              <a:spcBef>
                <a:spcPct val="0"/>
              </a:spcBef>
              <a:buClr>
                <a:schemeClr val="tx1"/>
              </a:buClr>
              <a:buFont typeface="Wingdings" panose="05000000000000000000" pitchFamily="2" charset="2"/>
              <a:buChar char="l"/>
              <a:defRPr/>
            </a:pPr>
            <a:r>
              <a:rPr lang="ja-JP" altLang="en-US" sz="2400" b="1" u="sng" dirty="0" smtClean="0">
                <a:solidFill>
                  <a:srgbClr val="FF0000"/>
                </a:solidFill>
                <a:latin typeface="メイリオ" panose="020B0604030504040204" pitchFamily="50" charset="-128"/>
                <a:ea typeface="メイリオ" panose="020B0604030504040204" pitchFamily="50" charset="-128"/>
              </a:rPr>
              <a:t>人口</a:t>
            </a:r>
            <a:r>
              <a:rPr lang="en-US" altLang="ja-JP" sz="2400" b="1" u="sng" dirty="0" smtClean="0">
                <a:solidFill>
                  <a:srgbClr val="FF0000"/>
                </a:solidFill>
                <a:latin typeface="メイリオ" panose="020B0604030504040204" pitchFamily="50" charset="-128"/>
                <a:ea typeface="メイリオ" panose="020B0604030504040204" pitchFamily="50" charset="-128"/>
              </a:rPr>
              <a:t>1,000</a:t>
            </a:r>
            <a:r>
              <a:rPr lang="ja-JP" altLang="en-US" sz="2400" b="1" u="sng" dirty="0" smtClean="0">
                <a:solidFill>
                  <a:srgbClr val="FF0000"/>
                </a:solidFill>
                <a:latin typeface="メイリオ" panose="020B0604030504040204" pitchFamily="50" charset="-128"/>
                <a:ea typeface="メイリオ" panose="020B0604030504040204" pitchFamily="50" charset="-128"/>
              </a:rPr>
              <a:t>人</a:t>
            </a:r>
            <a:r>
              <a:rPr lang="ja-JP" altLang="en-US" sz="2400" dirty="0" smtClean="0">
                <a:solidFill>
                  <a:srgbClr val="009C89">
                    <a:lumMod val="50000"/>
                  </a:srgbClr>
                </a:solidFill>
                <a:latin typeface="メイリオ" panose="020B0604030504040204" pitchFamily="50" charset="-128"/>
                <a:ea typeface="メイリオ" panose="020B0604030504040204" pitchFamily="50" charset="-128"/>
              </a:rPr>
              <a:t>の</a:t>
            </a:r>
            <a:r>
              <a:rPr lang="ja-JP" altLang="en-US" sz="2400" dirty="0">
                <a:solidFill>
                  <a:srgbClr val="009C89">
                    <a:lumMod val="50000"/>
                  </a:srgbClr>
                </a:solidFill>
                <a:latin typeface="メイリオ" panose="020B0604030504040204" pitchFamily="50" charset="-128"/>
                <a:ea typeface="メイリオ" panose="020B0604030504040204" pitchFamily="50" charset="-128"/>
              </a:rPr>
              <a:t>脱炭素先行</a:t>
            </a:r>
            <a:r>
              <a:rPr lang="ja-JP" altLang="en-US" sz="2400" dirty="0" smtClean="0">
                <a:solidFill>
                  <a:srgbClr val="009C89">
                    <a:lumMod val="50000"/>
                  </a:srgbClr>
                </a:solidFill>
                <a:latin typeface="メイリオ" panose="020B0604030504040204" pitchFamily="50" charset="-128"/>
                <a:ea typeface="メイリオ" panose="020B0604030504040204" pitchFamily="50" charset="-128"/>
              </a:rPr>
              <a:t>地域を想定して、民生部門の電力消費</a:t>
            </a:r>
            <a:r>
              <a:rPr lang="en-US" altLang="ja-JP" sz="2400" dirty="0" smtClean="0">
                <a:solidFill>
                  <a:srgbClr val="009C89">
                    <a:lumMod val="50000"/>
                  </a:srgbClr>
                </a:solidFill>
                <a:latin typeface="メイリオ" panose="020B0604030504040204" pitchFamily="50" charset="-128"/>
                <a:ea typeface="メイリオ" panose="020B0604030504040204" pitchFamily="50" charset="-128"/>
              </a:rPr>
              <a:t>CO</a:t>
            </a:r>
            <a:r>
              <a:rPr lang="en-US" altLang="ja-JP" sz="2400" baseline="-25000" dirty="0" smtClean="0">
                <a:solidFill>
                  <a:srgbClr val="009C89">
                    <a:lumMod val="50000"/>
                  </a:srgbClr>
                </a:solidFill>
                <a:latin typeface="メイリオ" panose="020B0604030504040204" pitchFamily="50" charset="-128"/>
                <a:ea typeface="メイリオ" panose="020B0604030504040204" pitchFamily="50" charset="-128"/>
              </a:rPr>
              <a:t>2</a:t>
            </a:r>
            <a:r>
              <a:rPr lang="ja-JP" altLang="en-US" sz="2400" dirty="0" smtClean="0">
                <a:solidFill>
                  <a:srgbClr val="009C89">
                    <a:lumMod val="50000"/>
                  </a:srgbClr>
                </a:solidFill>
                <a:latin typeface="メイリオ" panose="020B0604030504040204" pitchFamily="50" charset="-128"/>
                <a:ea typeface="メイリオ" panose="020B0604030504040204" pitchFamily="50" charset="-128"/>
              </a:rPr>
              <a:t>ゼロを実現した場合、設備投資に伴い</a:t>
            </a:r>
            <a:r>
              <a:rPr lang="ja-JP" altLang="en-US" sz="2400" b="1" u="sng" dirty="0" smtClean="0">
                <a:solidFill>
                  <a:srgbClr val="FF0000"/>
                </a:solidFill>
                <a:latin typeface="メイリオ" panose="020B0604030504040204" pitchFamily="50" charset="-128"/>
                <a:ea typeface="メイリオ" panose="020B0604030504040204" pitchFamily="50" charset="-128"/>
              </a:rPr>
              <a:t>約</a:t>
            </a:r>
            <a:r>
              <a:rPr lang="en-US" altLang="ja-JP" sz="2400" b="1" u="sng" dirty="0" smtClean="0">
                <a:solidFill>
                  <a:srgbClr val="FF0000"/>
                </a:solidFill>
                <a:latin typeface="メイリオ" panose="020B0604030504040204" pitchFamily="50" charset="-128"/>
                <a:ea typeface="メイリオ" panose="020B0604030504040204" pitchFamily="50" charset="-128"/>
              </a:rPr>
              <a:t>40</a:t>
            </a:r>
            <a:r>
              <a:rPr lang="ja-JP" altLang="en-US" sz="2400" b="1" u="sng" dirty="0" smtClean="0">
                <a:solidFill>
                  <a:srgbClr val="FF0000"/>
                </a:solidFill>
                <a:latin typeface="メイリオ" panose="020B0604030504040204" pitchFamily="50" charset="-128"/>
                <a:ea typeface="メイリオ" panose="020B0604030504040204" pitchFamily="50" charset="-128"/>
              </a:rPr>
              <a:t>～</a:t>
            </a:r>
            <a:r>
              <a:rPr lang="en-US" altLang="ja-JP" sz="2400" b="1" u="sng" dirty="0" smtClean="0">
                <a:solidFill>
                  <a:srgbClr val="FF0000"/>
                </a:solidFill>
                <a:latin typeface="メイリオ" panose="020B0604030504040204" pitchFamily="50" charset="-128"/>
                <a:ea typeface="メイリオ" panose="020B0604030504040204" pitchFamily="50" charset="-128"/>
              </a:rPr>
              <a:t>100</a:t>
            </a:r>
            <a:r>
              <a:rPr lang="ja-JP" altLang="en-US" sz="2400" b="1" u="sng" dirty="0" smtClean="0">
                <a:solidFill>
                  <a:srgbClr val="FF0000"/>
                </a:solidFill>
                <a:latin typeface="メイリオ" panose="020B0604030504040204" pitchFamily="50" charset="-128"/>
                <a:ea typeface="メイリオ" panose="020B0604030504040204" pitchFamily="50" charset="-128"/>
              </a:rPr>
              <a:t>億円程度（雇用規模</a:t>
            </a:r>
            <a:r>
              <a:rPr lang="en-US" altLang="ja-JP" sz="2400" b="1" u="sng" dirty="0" smtClean="0">
                <a:solidFill>
                  <a:srgbClr val="FF0000"/>
                </a:solidFill>
                <a:latin typeface="メイリオ" panose="020B0604030504040204" pitchFamily="50" charset="-128"/>
                <a:ea typeface="メイリオ" panose="020B0604030504040204" pitchFamily="50" charset="-128"/>
              </a:rPr>
              <a:t>80</a:t>
            </a:r>
            <a:r>
              <a:rPr lang="ja-JP" altLang="en-US" sz="2400" b="1" u="sng" dirty="0" smtClean="0">
                <a:solidFill>
                  <a:srgbClr val="FF0000"/>
                </a:solidFill>
                <a:latin typeface="メイリオ" panose="020B0604030504040204" pitchFamily="50" charset="-128"/>
                <a:ea typeface="メイリオ" panose="020B0604030504040204" pitchFamily="50" charset="-128"/>
              </a:rPr>
              <a:t>～</a:t>
            </a:r>
            <a:r>
              <a:rPr lang="en-US" altLang="ja-JP" sz="2400" b="1" u="sng" dirty="0" smtClean="0">
                <a:solidFill>
                  <a:srgbClr val="FF0000"/>
                </a:solidFill>
                <a:latin typeface="メイリオ" panose="020B0604030504040204" pitchFamily="50" charset="-128"/>
                <a:ea typeface="メイリオ" panose="020B0604030504040204" pitchFamily="50" charset="-128"/>
              </a:rPr>
              <a:t>180</a:t>
            </a:r>
            <a:r>
              <a:rPr lang="ja-JP" altLang="en-US" sz="2400" b="1" u="sng" dirty="0" smtClean="0">
                <a:solidFill>
                  <a:srgbClr val="FF0000"/>
                </a:solidFill>
                <a:latin typeface="メイリオ" panose="020B0604030504040204" pitchFamily="50" charset="-128"/>
                <a:ea typeface="メイリオ" panose="020B0604030504040204" pitchFamily="50" charset="-128"/>
              </a:rPr>
              <a:t>人相当）</a:t>
            </a:r>
            <a:r>
              <a:rPr lang="ja-JP" altLang="en-US" sz="2400" dirty="0" smtClean="0">
                <a:solidFill>
                  <a:srgbClr val="009C89">
                    <a:lumMod val="50000"/>
                  </a:srgbClr>
                </a:solidFill>
                <a:latin typeface="メイリオ" panose="020B0604030504040204" pitchFamily="50" charset="-128"/>
                <a:ea typeface="メイリオ" panose="020B0604030504040204" pitchFamily="50" charset="-128"/>
              </a:rPr>
              <a:t>、脱炭素実現後に</a:t>
            </a:r>
            <a:r>
              <a:rPr lang="ja-JP" altLang="en-US" sz="2400" b="1" u="sng" dirty="0" smtClean="0">
                <a:solidFill>
                  <a:srgbClr val="FF3300"/>
                </a:solidFill>
                <a:latin typeface="メイリオ" panose="020B0604030504040204" pitchFamily="50" charset="-128"/>
                <a:ea typeface="メイリオ" panose="020B0604030504040204" pitchFamily="50" charset="-128"/>
              </a:rPr>
              <a:t>年額約３～５億円程度</a:t>
            </a:r>
            <a:r>
              <a:rPr lang="ja-JP" altLang="en-US" sz="2400" dirty="0" smtClean="0">
                <a:solidFill>
                  <a:srgbClr val="009C89">
                    <a:lumMod val="50000"/>
                  </a:srgbClr>
                </a:solidFill>
                <a:latin typeface="メイリオ" panose="020B0604030504040204" pitchFamily="50" charset="-128"/>
                <a:ea typeface="メイリオ" panose="020B0604030504040204" pitchFamily="50" charset="-128"/>
              </a:rPr>
              <a:t>と試算</a:t>
            </a:r>
            <a:endParaRPr lang="en-US" altLang="ja-JP" sz="2400" dirty="0" smtClean="0">
              <a:solidFill>
                <a:srgbClr val="009C89">
                  <a:lumMod val="50000"/>
                </a:srgbClr>
              </a:solidFill>
              <a:latin typeface="メイリオ" panose="020B0604030504040204" pitchFamily="50" charset="-128"/>
              <a:ea typeface="メイリオ" panose="020B0604030504040204" pitchFamily="50" charset="-128"/>
            </a:endParaRPr>
          </a:p>
        </p:txBody>
      </p:sp>
      <p:graphicFrame>
        <p:nvGraphicFramePr>
          <p:cNvPr id="6" name="表 5"/>
          <p:cNvGraphicFramePr>
            <a:graphicFrameLocks noGrp="1"/>
          </p:cNvGraphicFramePr>
          <p:nvPr>
            <p:extLst>
              <p:ext uri="{D42A27DB-BD31-4B8C-83A1-F6EECF244321}">
                <p14:modId xmlns:p14="http://schemas.microsoft.com/office/powerpoint/2010/main" val="3336625599"/>
              </p:ext>
            </p:extLst>
          </p:nvPr>
        </p:nvGraphicFramePr>
        <p:xfrm>
          <a:off x="460982" y="3154652"/>
          <a:ext cx="9641068" cy="2206821"/>
        </p:xfrm>
        <a:graphic>
          <a:graphicData uri="http://schemas.openxmlformats.org/drawingml/2006/table">
            <a:tbl>
              <a:tblPr firstRow="1" bandRow="1">
                <a:tableStyleId>{5C22544A-7EE6-4342-B048-85BDC9FD1C3A}</a:tableStyleId>
              </a:tblPr>
              <a:tblGrid>
                <a:gridCol w="1461302">
                  <a:extLst>
                    <a:ext uri="{9D8B030D-6E8A-4147-A177-3AD203B41FA5}">
                      <a16:colId xmlns:a16="http://schemas.microsoft.com/office/drawing/2014/main" val="3479379077"/>
                    </a:ext>
                  </a:extLst>
                </a:gridCol>
                <a:gridCol w="3596337">
                  <a:extLst>
                    <a:ext uri="{9D8B030D-6E8A-4147-A177-3AD203B41FA5}">
                      <a16:colId xmlns:a16="http://schemas.microsoft.com/office/drawing/2014/main" val="792039094"/>
                    </a:ext>
                  </a:extLst>
                </a:gridCol>
                <a:gridCol w="4583429">
                  <a:extLst>
                    <a:ext uri="{9D8B030D-6E8A-4147-A177-3AD203B41FA5}">
                      <a16:colId xmlns:a16="http://schemas.microsoft.com/office/drawing/2014/main" val="1076313890"/>
                    </a:ext>
                  </a:extLst>
                </a:gridCol>
              </a:tblGrid>
              <a:tr h="676941">
                <a:tc>
                  <a:txBody>
                    <a:bodyPr/>
                    <a:lstStyle/>
                    <a:p>
                      <a:endParaRPr kumimoji="1" lang="ja-JP" altLang="en-US" sz="2400" b="1"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r>
                        <a:rPr lang="ja-JP" altLang="en-US" sz="2400" dirty="0" smtClean="0">
                          <a:solidFill>
                            <a:schemeClr val="tx1"/>
                          </a:solidFill>
                          <a:latin typeface="メイリオ" panose="020B0604030504040204" pitchFamily="50" charset="-128"/>
                          <a:ea typeface="メイリオ" panose="020B0604030504040204" pitchFamily="50" charset="-128"/>
                        </a:rPr>
                        <a:t>住宅・ビル・電動車・</a:t>
                      </a:r>
                      <a:endParaRPr lang="en-US" altLang="ja-JP" sz="2400" dirty="0" smtClean="0">
                        <a:solidFill>
                          <a:schemeClr val="tx1"/>
                        </a:solidFill>
                        <a:latin typeface="メイリオ" panose="020B0604030504040204" pitchFamily="50" charset="-128"/>
                        <a:ea typeface="メイリオ" panose="020B0604030504040204" pitchFamily="50" charset="-128"/>
                      </a:endParaRPr>
                    </a:p>
                    <a:p>
                      <a:r>
                        <a:rPr lang="ja-JP" altLang="en-US" sz="2400" dirty="0" smtClean="0">
                          <a:solidFill>
                            <a:schemeClr val="tx1"/>
                          </a:solidFill>
                          <a:latin typeface="メイリオ" panose="020B0604030504040204" pitchFamily="50" charset="-128"/>
                          <a:ea typeface="メイリオ" panose="020B0604030504040204" pitchFamily="50" charset="-128"/>
                        </a:rPr>
                        <a:t>再エネなどの</a:t>
                      </a:r>
                      <a:r>
                        <a:rPr kumimoji="1" lang="ja-JP" altLang="en-US" sz="2400" dirty="0" smtClean="0">
                          <a:solidFill>
                            <a:schemeClr val="tx1"/>
                          </a:solidFill>
                        </a:rPr>
                        <a:t>設備投資</a:t>
                      </a:r>
                      <a:endParaRPr kumimoji="1" lang="en-US" altLang="ja-JP" sz="2400" dirty="0" smtClean="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r>
                        <a:rPr kumimoji="1" lang="ja-JP" altLang="en-US" sz="2400" dirty="0" smtClean="0">
                          <a:solidFill>
                            <a:schemeClr val="tx1"/>
                          </a:solidFill>
                        </a:rPr>
                        <a:t>再エネの売上や省エネのコスト削減</a:t>
                      </a:r>
                      <a:endParaRPr kumimoji="1" lang="en-US" altLang="ja-JP" sz="2400" dirty="0" smtClean="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141237451"/>
                  </a:ext>
                </a:extLst>
              </a:tr>
              <a:tr h="469461">
                <a:tc rowSpan="2">
                  <a:txBody>
                    <a:bodyPr/>
                    <a:lstStyle/>
                    <a:p>
                      <a:r>
                        <a:rPr kumimoji="1" lang="ja-JP" altLang="en-US" sz="2400" b="1" dirty="0" smtClean="0">
                          <a:solidFill>
                            <a:schemeClr val="tx1"/>
                          </a:solidFill>
                        </a:rPr>
                        <a:t>経済規模</a:t>
                      </a:r>
                      <a:endParaRPr kumimoji="1" lang="ja-JP" altLang="en-US" sz="2400" b="1"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r>
                        <a:rPr lang="ja-JP" altLang="en-US" sz="2400" b="0" u="none" dirty="0" smtClean="0">
                          <a:solidFill>
                            <a:schemeClr val="tx1"/>
                          </a:solidFill>
                          <a:latin typeface="メイリオ" panose="020B0604030504040204" pitchFamily="50" charset="-128"/>
                          <a:ea typeface="メイリオ" panose="020B0604030504040204" pitchFamily="50" charset="-128"/>
                        </a:rPr>
                        <a:t>（直接）約</a:t>
                      </a:r>
                      <a:r>
                        <a:rPr lang="en-US" altLang="ja-JP" sz="2400" b="0" u="none" dirty="0" smtClean="0">
                          <a:solidFill>
                            <a:schemeClr val="tx1"/>
                          </a:solidFill>
                          <a:latin typeface="メイリオ" panose="020B0604030504040204" pitchFamily="50" charset="-128"/>
                          <a:ea typeface="メイリオ" panose="020B0604030504040204" pitchFamily="50" charset="-128"/>
                        </a:rPr>
                        <a:t>34</a:t>
                      </a:r>
                      <a:r>
                        <a:rPr lang="ja-JP" altLang="en-US" sz="2400" b="0" u="none" dirty="0" smtClean="0">
                          <a:solidFill>
                            <a:schemeClr val="tx1"/>
                          </a:solidFill>
                          <a:latin typeface="メイリオ" panose="020B0604030504040204" pitchFamily="50" charset="-128"/>
                          <a:ea typeface="メイリオ" panose="020B0604030504040204" pitchFamily="50" charset="-128"/>
                        </a:rPr>
                        <a:t>～</a:t>
                      </a:r>
                      <a:r>
                        <a:rPr lang="en-US" altLang="ja-JP" sz="2400" b="0" u="none" dirty="0" smtClean="0">
                          <a:solidFill>
                            <a:schemeClr val="tx1"/>
                          </a:solidFill>
                          <a:latin typeface="メイリオ" panose="020B0604030504040204" pitchFamily="50" charset="-128"/>
                          <a:ea typeface="メイリオ" panose="020B0604030504040204" pitchFamily="50" charset="-128"/>
                        </a:rPr>
                        <a:t>72</a:t>
                      </a:r>
                      <a:r>
                        <a:rPr lang="ja-JP" altLang="en-US" sz="2400" b="0" u="none" dirty="0" smtClean="0">
                          <a:solidFill>
                            <a:schemeClr val="tx1"/>
                          </a:solidFill>
                          <a:latin typeface="メイリオ" panose="020B0604030504040204" pitchFamily="50" charset="-128"/>
                          <a:ea typeface="メイリオ" panose="020B0604030504040204" pitchFamily="50" charset="-128"/>
                        </a:rPr>
                        <a:t>億円</a:t>
                      </a:r>
                      <a:endParaRPr kumimoji="1" lang="ja-JP" altLang="en-US" sz="2400" b="0" u="none"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1007943" rtl="0" eaLnBrk="1" fontAlgn="auto" latinLnBrk="0" hangingPunct="1">
                        <a:lnSpc>
                          <a:spcPct val="100000"/>
                        </a:lnSpc>
                        <a:spcBef>
                          <a:spcPts val="0"/>
                        </a:spcBef>
                        <a:spcAft>
                          <a:spcPts val="0"/>
                        </a:spcAft>
                        <a:buClrTx/>
                        <a:buSzTx/>
                        <a:buFontTx/>
                        <a:buNone/>
                        <a:tabLst/>
                        <a:defRPr/>
                      </a:pPr>
                      <a:r>
                        <a:rPr lang="ja-JP" altLang="en-US" sz="2400" dirty="0" smtClean="0"/>
                        <a:t>（直接）</a:t>
                      </a:r>
                      <a:r>
                        <a:rPr lang="ja-JP" altLang="en-US" sz="2400" b="0" u="none" dirty="0" smtClean="0">
                          <a:solidFill>
                            <a:schemeClr val="tx1"/>
                          </a:solidFill>
                          <a:latin typeface="メイリオ" panose="020B0604030504040204" pitchFamily="50" charset="-128"/>
                          <a:ea typeface="メイリオ" panose="020B0604030504040204" pitchFamily="50" charset="-128"/>
                        </a:rPr>
                        <a:t>年額約</a:t>
                      </a:r>
                      <a:r>
                        <a:rPr lang="en-US" altLang="ja-JP" sz="2400" b="0" u="none" dirty="0" smtClean="0">
                          <a:solidFill>
                            <a:schemeClr val="tx1"/>
                          </a:solidFill>
                          <a:latin typeface="メイリオ" panose="020B0604030504040204" pitchFamily="50" charset="-128"/>
                          <a:ea typeface="メイリオ" panose="020B0604030504040204" pitchFamily="50" charset="-128"/>
                        </a:rPr>
                        <a:t>2.1</a:t>
                      </a:r>
                      <a:r>
                        <a:rPr lang="ja-JP" altLang="en-US" sz="2400" b="0" u="none" dirty="0" smtClean="0">
                          <a:solidFill>
                            <a:schemeClr val="tx1"/>
                          </a:solidFill>
                          <a:latin typeface="メイリオ" panose="020B0604030504040204" pitchFamily="50" charset="-128"/>
                          <a:ea typeface="メイリオ" panose="020B0604030504040204" pitchFamily="50" charset="-128"/>
                        </a:rPr>
                        <a:t>～</a:t>
                      </a:r>
                      <a:r>
                        <a:rPr lang="en-US" altLang="ja-JP" sz="2400" b="0" u="none" dirty="0" smtClean="0">
                          <a:solidFill>
                            <a:schemeClr val="tx1"/>
                          </a:solidFill>
                          <a:latin typeface="メイリオ" panose="020B0604030504040204" pitchFamily="50" charset="-128"/>
                          <a:ea typeface="メイリオ" panose="020B0604030504040204" pitchFamily="50" charset="-128"/>
                        </a:rPr>
                        <a:t>3.9</a:t>
                      </a:r>
                      <a:r>
                        <a:rPr lang="ja-JP" altLang="en-US" sz="2400" b="0" u="none" dirty="0" smtClean="0">
                          <a:solidFill>
                            <a:schemeClr val="tx1"/>
                          </a:solidFill>
                          <a:latin typeface="メイリオ" panose="020B0604030504040204" pitchFamily="50" charset="-128"/>
                          <a:ea typeface="メイリオ" panose="020B0604030504040204" pitchFamily="50" charset="-128"/>
                        </a:rPr>
                        <a:t>億円</a:t>
                      </a:r>
                      <a:endParaRPr kumimoji="1" lang="ja-JP" altLang="en-US" sz="2400" b="0" u="none"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13333164"/>
                  </a:ext>
                </a:extLst>
              </a:tr>
              <a:tr h="252531">
                <a:tc vMerge="1">
                  <a:txBody>
                    <a:bodyPr/>
                    <a:lstStyle/>
                    <a:p>
                      <a:endParaRPr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l" defTabSz="1007943" rtl="0" eaLnBrk="1" fontAlgn="auto" latinLnBrk="0" hangingPunct="1">
                        <a:lnSpc>
                          <a:spcPct val="100000"/>
                        </a:lnSpc>
                        <a:spcBef>
                          <a:spcPts val="0"/>
                        </a:spcBef>
                        <a:spcAft>
                          <a:spcPts val="0"/>
                        </a:spcAft>
                        <a:buClrTx/>
                        <a:buSzTx/>
                        <a:buFontTx/>
                        <a:buNone/>
                        <a:tabLst/>
                        <a:defRPr/>
                      </a:pPr>
                      <a:r>
                        <a:rPr lang="ja-JP" altLang="en-US" sz="2400" dirty="0" smtClean="0"/>
                        <a:t>（波及）</a:t>
                      </a:r>
                      <a:r>
                        <a:rPr lang="ja-JP" altLang="en-US" sz="2400" b="0" u="none" dirty="0" smtClean="0">
                          <a:solidFill>
                            <a:schemeClr val="tx1"/>
                          </a:solidFill>
                          <a:latin typeface="メイリオ" panose="020B0604030504040204" pitchFamily="50" charset="-128"/>
                          <a:ea typeface="メイリオ" panose="020B0604030504040204" pitchFamily="50" charset="-128"/>
                        </a:rPr>
                        <a:t>約</a:t>
                      </a:r>
                      <a:r>
                        <a:rPr lang="en-US" altLang="ja-JP" sz="2400" b="0" u="none" dirty="0" smtClean="0">
                          <a:solidFill>
                            <a:schemeClr val="tx1"/>
                          </a:solidFill>
                          <a:latin typeface="メイリオ" panose="020B0604030504040204" pitchFamily="50" charset="-128"/>
                          <a:ea typeface="メイリオ" panose="020B0604030504040204" pitchFamily="50" charset="-128"/>
                        </a:rPr>
                        <a:t>11</a:t>
                      </a:r>
                      <a:r>
                        <a:rPr lang="ja-JP" altLang="en-US" sz="2400" b="0" u="none" dirty="0" smtClean="0">
                          <a:solidFill>
                            <a:schemeClr val="tx1"/>
                          </a:solidFill>
                          <a:latin typeface="メイリオ" panose="020B0604030504040204" pitchFamily="50" charset="-128"/>
                          <a:ea typeface="メイリオ" panose="020B0604030504040204" pitchFamily="50" charset="-128"/>
                        </a:rPr>
                        <a:t>～</a:t>
                      </a:r>
                      <a:r>
                        <a:rPr lang="en-US" altLang="ja-JP" sz="2400" b="0" u="none" dirty="0" smtClean="0">
                          <a:solidFill>
                            <a:schemeClr val="tx1"/>
                          </a:solidFill>
                          <a:latin typeface="メイリオ" panose="020B0604030504040204" pitchFamily="50" charset="-128"/>
                          <a:ea typeface="メイリオ" panose="020B0604030504040204" pitchFamily="50" charset="-128"/>
                        </a:rPr>
                        <a:t>24</a:t>
                      </a:r>
                      <a:r>
                        <a:rPr lang="ja-JP" altLang="en-US" sz="2400" b="0" u="none" dirty="0" smtClean="0">
                          <a:solidFill>
                            <a:schemeClr val="tx1"/>
                          </a:solidFill>
                          <a:latin typeface="メイリオ" panose="020B0604030504040204" pitchFamily="50" charset="-128"/>
                          <a:ea typeface="メイリオ" panose="020B0604030504040204" pitchFamily="50" charset="-128"/>
                        </a:rPr>
                        <a:t>億円</a:t>
                      </a:r>
                      <a:endParaRPr lang="en-US" altLang="ja-JP" sz="2400" dirty="0" smtClean="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1007943" rtl="0" eaLnBrk="1" fontAlgn="auto" latinLnBrk="0" hangingPunct="1">
                        <a:lnSpc>
                          <a:spcPct val="100000"/>
                        </a:lnSpc>
                        <a:spcBef>
                          <a:spcPts val="0"/>
                        </a:spcBef>
                        <a:spcAft>
                          <a:spcPts val="0"/>
                        </a:spcAft>
                        <a:buClrTx/>
                        <a:buSzTx/>
                        <a:buFontTx/>
                        <a:buNone/>
                        <a:tabLst/>
                        <a:defRPr/>
                      </a:pPr>
                      <a:r>
                        <a:rPr lang="ja-JP" altLang="en-US" sz="2400" dirty="0" smtClean="0"/>
                        <a:t>（波及）</a:t>
                      </a:r>
                      <a:r>
                        <a:rPr lang="ja-JP" altLang="en-US" sz="2400" b="0" u="none" dirty="0" smtClean="0">
                          <a:solidFill>
                            <a:schemeClr val="tx1"/>
                          </a:solidFill>
                          <a:latin typeface="メイリオ" panose="020B0604030504040204" pitchFamily="50" charset="-128"/>
                          <a:ea typeface="メイリオ" panose="020B0604030504040204" pitchFamily="50" charset="-128"/>
                        </a:rPr>
                        <a:t>年額約</a:t>
                      </a:r>
                      <a:r>
                        <a:rPr lang="en-US" altLang="ja-JP" sz="2400" b="0" u="none" dirty="0" smtClean="0">
                          <a:solidFill>
                            <a:schemeClr val="tx1"/>
                          </a:solidFill>
                          <a:latin typeface="メイリオ" panose="020B0604030504040204" pitchFamily="50" charset="-128"/>
                          <a:ea typeface="メイリオ" panose="020B0604030504040204" pitchFamily="50" charset="-128"/>
                        </a:rPr>
                        <a:t>0.7</a:t>
                      </a:r>
                      <a:r>
                        <a:rPr lang="ja-JP" altLang="en-US" sz="2400" b="0" u="none" dirty="0" smtClean="0">
                          <a:solidFill>
                            <a:schemeClr val="tx1"/>
                          </a:solidFill>
                          <a:latin typeface="メイリオ" panose="020B0604030504040204" pitchFamily="50" charset="-128"/>
                          <a:ea typeface="メイリオ" panose="020B0604030504040204" pitchFamily="50" charset="-128"/>
                        </a:rPr>
                        <a:t>～</a:t>
                      </a:r>
                      <a:r>
                        <a:rPr lang="en-US" altLang="ja-JP" sz="2400" b="0" u="none" dirty="0" smtClean="0">
                          <a:solidFill>
                            <a:schemeClr val="tx1"/>
                          </a:solidFill>
                          <a:latin typeface="メイリオ" panose="020B0604030504040204" pitchFamily="50" charset="-128"/>
                          <a:ea typeface="メイリオ" panose="020B0604030504040204" pitchFamily="50" charset="-128"/>
                        </a:rPr>
                        <a:t>1.3</a:t>
                      </a:r>
                      <a:r>
                        <a:rPr lang="ja-JP" altLang="en-US" sz="2400" b="0" u="none" dirty="0" smtClean="0">
                          <a:solidFill>
                            <a:schemeClr val="tx1"/>
                          </a:solidFill>
                          <a:latin typeface="メイリオ" panose="020B0604030504040204" pitchFamily="50" charset="-128"/>
                          <a:ea typeface="メイリオ" panose="020B0604030504040204" pitchFamily="50" charset="-128"/>
                        </a:rPr>
                        <a:t>億円</a:t>
                      </a:r>
                      <a:endParaRPr lang="ja-JP" altLang="en-US" sz="2400" dirty="0" smtClean="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79315499"/>
                  </a:ext>
                </a:extLst>
              </a:tr>
              <a:tr h="436704">
                <a:tc>
                  <a:txBody>
                    <a:bodyPr/>
                    <a:lstStyle/>
                    <a:p>
                      <a:r>
                        <a:rPr kumimoji="1" lang="ja-JP" altLang="en-US" sz="2400" b="1" dirty="0" smtClean="0">
                          <a:solidFill>
                            <a:schemeClr val="tx1"/>
                          </a:solidFill>
                        </a:rPr>
                        <a:t>雇用規模</a:t>
                      </a:r>
                      <a:endParaRPr kumimoji="1" lang="ja-JP" altLang="en-US" sz="2400" b="1"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r>
                        <a:rPr lang="ja-JP" altLang="en-US" sz="2400" b="0" u="none" dirty="0" smtClean="0">
                          <a:solidFill>
                            <a:schemeClr val="tx1"/>
                          </a:solidFill>
                          <a:latin typeface="メイリオ" panose="020B0604030504040204" pitchFamily="50" charset="-128"/>
                          <a:ea typeface="メイリオ" panose="020B0604030504040204" pitchFamily="50" charset="-128"/>
                        </a:rPr>
                        <a:t>約</a:t>
                      </a:r>
                      <a:r>
                        <a:rPr lang="en-US" altLang="ja-JP" sz="2400" b="0" u="none" dirty="0" smtClean="0">
                          <a:solidFill>
                            <a:schemeClr val="tx1"/>
                          </a:solidFill>
                          <a:latin typeface="メイリオ" panose="020B0604030504040204" pitchFamily="50" charset="-128"/>
                          <a:ea typeface="メイリオ" panose="020B0604030504040204" pitchFamily="50" charset="-128"/>
                        </a:rPr>
                        <a:t>80</a:t>
                      </a:r>
                      <a:r>
                        <a:rPr lang="ja-JP" altLang="en-US" sz="2400" b="0" u="none" dirty="0" smtClean="0">
                          <a:solidFill>
                            <a:schemeClr val="tx1"/>
                          </a:solidFill>
                          <a:latin typeface="メイリオ" panose="020B0604030504040204" pitchFamily="50" charset="-128"/>
                          <a:ea typeface="メイリオ" panose="020B0604030504040204" pitchFamily="50" charset="-128"/>
                        </a:rPr>
                        <a:t>～</a:t>
                      </a:r>
                      <a:r>
                        <a:rPr lang="en-US" altLang="ja-JP" sz="2400" b="0" u="none" dirty="0" smtClean="0">
                          <a:solidFill>
                            <a:schemeClr val="tx1"/>
                          </a:solidFill>
                          <a:latin typeface="メイリオ" panose="020B0604030504040204" pitchFamily="50" charset="-128"/>
                          <a:ea typeface="メイリオ" panose="020B0604030504040204" pitchFamily="50" charset="-128"/>
                        </a:rPr>
                        <a:t>180</a:t>
                      </a:r>
                      <a:r>
                        <a:rPr lang="ja-JP" altLang="en-US" sz="2400" b="0" u="none" dirty="0" smtClean="0">
                          <a:solidFill>
                            <a:schemeClr val="tx1"/>
                          </a:solidFill>
                          <a:latin typeface="メイリオ" panose="020B0604030504040204" pitchFamily="50" charset="-128"/>
                          <a:ea typeface="メイリオ" panose="020B0604030504040204" pitchFamily="50" charset="-128"/>
                        </a:rPr>
                        <a:t>人</a:t>
                      </a:r>
                      <a:endParaRPr kumimoji="1" lang="ja-JP" altLang="en-US" sz="2400" b="0" u="none"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2400" b="0" u="none" dirty="0" smtClean="0">
                          <a:solidFill>
                            <a:schemeClr val="tx1"/>
                          </a:solidFill>
                          <a:latin typeface="メイリオ" panose="020B0604030504040204" pitchFamily="50" charset="-128"/>
                          <a:ea typeface="メイリオ" panose="020B0604030504040204" pitchFamily="50" charset="-128"/>
                        </a:rPr>
                        <a:t>約</a:t>
                      </a:r>
                      <a:r>
                        <a:rPr lang="en-US" altLang="ja-JP" sz="2400" b="0" u="none" dirty="0" smtClean="0">
                          <a:solidFill>
                            <a:schemeClr val="tx1"/>
                          </a:solidFill>
                          <a:latin typeface="メイリオ" panose="020B0604030504040204" pitchFamily="50" charset="-128"/>
                          <a:ea typeface="メイリオ" panose="020B0604030504040204" pitchFamily="50" charset="-128"/>
                        </a:rPr>
                        <a:t>30</a:t>
                      </a:r>
                      <a:r>
                        <a:rPr lang="ja-JP" altLang="en-US" sz="2400" b="0" u="none" dirty="0" smtClean="0">
                          <a:solidFill>
                            <a:schemeClr val="tx1"/>
                          </a:solidFill>
                          <a:latin typeface="メイリオ" panose="020B0604030504040204" pitchFamily="50" charset="-128"/>
                          <a:ea typeface="メイリオ" panose="020B0604030504040204" pitchFamily="50" charset="-128"/>
                        </a:rPr>
                        <a:t>～</a:t>
                      </a:r>
                      <a:r>
                        <a:rPr lang="en-US" altLang="ja-JP" sz="2400" b="0" u="none" dirty="0" smtClean="0">
                          <a:solidFill>
                            <a:schemeClr val="tx1"/>
                          </a:solidFill>
                          <a:latin typeface="メイリオ" panose="020B0604030504040204" pitchFamily="50" charset="-128"/>
                          <a:ea typeface="メイリオ" panose="020B0604030504040204" pitchFamily="50" charset="-128"/>
                        </a:rPr>
                        <a:t>50</a:t>
                      </a:r>
                      <a:r>
                        <a:rPr lang="ja-JP" altLang="en-US" sz="2400" b="0" u="none" dirty="0" smtClean="0">
                          <a:solidFill>
                            <a:schemeClr val="tx1"/>
                          </a:solidFill>
                          <a:latin typeface="メイリオ" panose="020B0604030504040204" pitchFamily="50" charset="-128"/>
                          <a:ea typeface="メイリオ" panose="020B0604030504040204" pitchFamily="50" charset="-128"/>
                        </a:rPr>
                        <a:t>人</a:t>
                      </a:r>
                      <a:endParaRPr kumimoji="1" lang="ja-JP" altLang="en-US" sz="2400" b="0" u="none" dirty="0" smtClean="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6113541"/>
                  </a:ext>
                </a:extLst>
              </a:tr>
            </a:tbl>
          </a:graphicData>
        </a:graphic>
      </p:graphicFrame>
      <p:sp>
        <p:nvSpPr>
          <p:cNvPr id="7" name="正方形/長方形 6"/>
          <p:cNvSpPr/>
          <p:nvPr/>
        </p:nvSpPr>
        <p:spPr>
          <a:xfrm>
            <a:off x="460982" y="6949999"/>
            <a:ext cx="10164940" cy="605294"/>
          </a:xfrm>
          <a:prstGeom prst="rect">
            <a:avLst/>
          </a:prstGeom>
        </p:spPr>
        <p:txBody>
          <a:bodyPr wrap="square">
            <a:spAutoFit/>
          </a:bodyPr>
          <a:lstStyle/>
          <a:p>
            <a:pPr marL="539750" indent="-539750" defTabSz="532191">
              <a:lnSpc>
                <a:spcPts val="2000"/>
              </a:lnSpc>
              <a:spcBef>
                <a:spcPct val="0"/>
              </a:spcBef>
              <a:defRPr/>
            </a:pPr>
            <a:endParaRPr lang="en-US" altLang="ja-JP" dirty="0" smtClean="0">
              <a:latin typeface="メイリオ" panose="020B0604030504040204" pitchFamily="50" charset="-128"/>
              <a:ea typeface="メイリオ" panose="020B0604030504040204" pitchFamily="50" charset="-128"/>
            </a:endParaRPr>
          </a:p>
          <a:p>
            <a:pPr marL="539750" indent="-539750" defTabSz="532191">
              <a:lnSpc>
                <a:spcPts val="2000"/>
              </a:lnSpc>
              <a:spcBef>
                <a:spcPct val="0"/>
              </a:spcBef>
              <a:defRPr/>
            </a:pPr>
            <a:endParaRPr lang="en-US" altLang="ja-JP" dirty="0" smtClean="0">
              <a:latin typeface="メイリオ" panose="020B0604030504040204" pitchFamily="50" charset="-128"/>
              <a:ea typeface="メイリオ" panose="020B0604030504040204" pitchFamily="50" charset="-128"/>
            </a:endParaRPr>
          </a:p>
        </p:txBody>
      </p:sp>
      <p:sp>
        <p:nvSpPr>
          <p:cNvPr id="9" name="テキスト ボックス 8"/>
          <p:cNvSpPr txBox="1"/>
          <p:nvPr/>
        </p:nvSpPr>
        <p:spPr>
          <a:xfrm>
            <a:off x="200294" y="5890982"/>
            <a:ext cx="10425628" cy="1277273"/>
          </a:xfrm>
          <a:prstGeom prst="rect">
            <a:avLst/>
          </a:prstGeom>
          <a:noFill/>
        </p:spPr>
        <p:txBody>
          <a:bodyPr wrap="square" rtlCol="0">
            <a:spAutoFit/>
          </a:bodyPr>
          <a:lstStyle/>
          <a:p>
            <a:pPr marL="263525" indent="-263525" defTabSz="532191">
              <a:lnSpc>
                <a:spcPts val="2000"/>
              </a:lnSpc>
              <a:spcBef>
                <a:spcPts val="600"/>
              </a:spcBef>
              <a:defRPr/>
            </a:pPr>
            <a:r>
              <a:rPr lang="en-US" altLang="ja-JP" dirty="0">
                <a:latin typeface="メイリオ" panose="020B0604030504040204" pitchFamily="50" charset="-128"/>
                <a:ea typeface="メイリオ" panose="020B0604030504040204" pitchFamily="50" charset="-128"/>
              </a:rPr>
              <a:t>※</a:t>
            </a:r>
            <a:r>
              <a:rPr lang="ja-JP" altLang="en-US" dirty="0">
                <a:latin typeface="メイリオ" panose="020B0604030504040204" pitchFamily="50" charset="-128"/>
                <a:ea typeface="メイリオ" panose="020B0604030504040204" pitchFamily="50" charset="-128"/>
              </a:rPr>
              <a:t>通常の仕様の設備投資額（置き換わる部分）も計算に含まれ、</a:t>
            </a:r>
            <a:r>
              <a:rPr lang="ja-JP" altLang="en-US" b="1" u="sng" dirty="0">
                <a:latin typeface="メイリオ" panose="020B0604030504040204" pitchFamily="50" charset="-128"/>
                <a:ea typeface="メイリオ" panose="020B0604030504040204" pitchFamily="50" charset="-128"/>
              </a:rPr>
              <a:t>脱炭素の追加的な投資額では</a:t>
            </a:r>
            <a:r>
              <a:rPr lang="ja-JP" altLang="en-US" b="1" u="sng" dirty="0" smtClean="0">
                <a:latin typeface="メイリオ" panose="020B0604030504040204" pitchFamily="50" charset="-128"/>
                <a:ea typeface="メイリオ" panose="020B0604030504040204" pitchFamily="50" charset="-128"/>
              </a:rPr>
              <a:t>ない</a:t>
            </a:r>
            <a:endParaRPr lang="en-US" altLang="ja-JP" b="1" u="sng" dirty="0" smtClean="0">
              <a:latin typeface="メイリオ" panose="020B0604030504040204" pitchFamily="50" charset="-128"/>
              <a:ea typeface="メイリオ" panose="020B0604030504040204" pitchFamily="50" charset="-128"/>
            </a:endParaRPr>
          </a:p>
          <a:p>
            <a:pPr marL="263525" indent="-263525" defTabSz="532191">
              <a:lnSpc>
                <a:spcPts val="2000"/>
              </a:lnSpc>
              <a:spcBef>
                <a:spcPts val="600"/>
              </a:spcBef>
              <a:defRPr/>
            </a:pPr>
            <a:r>
              <a:rPr lang="en-US" altLang="ja-JP" dirty="0">
                <a:latin typeface="メイリオ" panose="020B0604030504040204" pitchFamily="50" charset="-128"/>
                <a:ea typeface="メイリオ" panose="020B0604030504040204" pitchFamily="50" charset="-128"/>
              </a:rPr>
              <a:t>※</a:t>
            </a:r>
            <a:r>
              <a:rPr lang="ja-JP" altLang="en-US" dirty="0" smtClean="0">
                <a:latin typeface="メイリオ" panose="020B0604030504040204" pitchFamily="50" charset="-128"/>
                <a:ea typeface="メイリオ" panose="020B0604030504040204" pitchFamily="50" charset="-128"/>
              </a:rPr>
              <a:t>投資や売上には</a:t>
            </a:r>
            <a:r>
              <a:rPr lang="ja-JP" altLang="en-US" dirty="0">
                <a:latin typeface="メイリオ" panose="020B0604030504040204" pitchFamily="50" charset="-128"/>
                <a:ea typeface="メイリオ" panose="020B0604030504040204" pitchFamily="50" charset="-128"/>
              </a:rPr>
              <a:t>、</a:t>
            </a:r>
            <a:r>
              <a:rPr lang="ja-JP" altLang="en-US" dirty="0" smtClean="0">
                <a:latin typeface="メイリオ" panose="020B0604030504040204" pitchFamily="50" charset="-128"/>
                <a:ea typeface="メイリオ" panose="020B0604030504040204" pitchFamily="50" charset="-128"/>
              </a:rPr>
              <a:t>地域外から得られるものだけでなく、</a:t>
            </a:r>
            <a:r>
              <a:rPr lang="ja-JP" altLang="en-US" b="1" u="sng" dirty="0">
                <a:latin typeface="メイリオ" panose="020B0604030504040204" pitchFamily="50" charset="-128"/>
                <a:ea typeface="メイリオ" panose="020B0604030504040204" pitchFamily="50" charset="-128"/>
              </a:rPr>
              <a:t>地</a:t>
            </a:r>
            <a:r>
              <a:rPr lang="ja-JP" altLang="en-US" b="1" u="sng" dirty="0" smtClean="0">
                <a:latin typeface="メイリオ" panose="020B0604030504040204" pitchFamily="50" charset="-128"/>
                <a:ea typeface="メイリオ" panose="020B0604030504040204" pitchFamily="50" charset="-128"/>
              </a:rPr>
              <a:t>域</a:t>
            </a:r>
            <a:r>
              <a:rPr lang="ja-JP" altLang="en-US" b="1" u="sng" dirty="0">
                <a:latin typeface="メイリオ" panose="020B0604030504040204" pitchFamily="50" charset="-128"/>
                <a:ea typeface="メイリオ" panose="020B0604030504040204" pitchFamily="50" charset="-128"/>
              </a:rPr>
              <a:t>内</a:t>
            </a:r>
            <a:r>
              <a:rPr lang="ja-JP" altLang="en-US" b="1" u="sng" dirty="0" smtClean="0">
                <a:latin typeface="メイリオ" panose="020B0604030504040204" pitchFamily="50" charset="-128"/>
                <a:ea typeface="メイリオ" panose="020B0604030504040204" pitchFamily="50" charset="-128"/>
              </a:rPr>
              <a:t>で</a:t>
            </a:r>
            <a:r>
              <a:rPr lang="ja-JP" altLang="en-US" b="1" u="sng" dirty="0">
                <a:latin typeface="メイリオ" panose="020B0604030504040204" pitchFamily="50" charset="-128"/>
                <a:ea typeface="メイリオ" panose="020B0604030504040204" pitchFamily="50" charset="-128"/>
              </a:rPr>
              <a:t>発生</a:t>
            </a:r>
            <a:r>
              <a:rPr lang="ja-JP" altLang="en-US" b="1" u="sng" dirty="0" smtClean="0">
                <a:latin typeface="メイリオ" panose="020B0604030504040204" pitchFamily="50" charset="-128"/>
                <a:ea typeface="メイリオ" panose="020B0604030504040204" pitchFamily="50" charset="-128"/>
              </a:rPr>
              <a:t>するものも含まれている</a:t>
            </a:r>
            <a:endParaRPr lang="en-US" altLang="ja-JP" b="1" u="sng" dirty="0">
              <a:latin typeface="メイリオ" panose="020B0604030504040204" pitchFamily="50" charset="-128"/>
              <a:ea typeface="メイリオ" panose="020B0604030504040204" pitchFamily="50" charset="-128"/>
            </a:endParaRPr>
          </a:p>
          <a:p>
            <a:pPr marL="263525" indent="-263525" defTabSz="532191">
              <a:lnSpc>
                <a:spcPts val="2000"/>
              </a:lnSpc>
              <a:spcBef>
                <a:spcPts val="600"/>
              </a:spcBef>
              <a:defRPr/>
            </a:pPr>
            <a:r>
              <a:rPr lang="en-US" altLang="ja-JP" dirty="0" smtClean="0">
                <a:latin typeface="メイリオ" panose="020B0604030504040204" pitchFamily="50" charset="-128"/>
                <a:ea typeface="メイリオ" panose="020B0604030504040204" pitchFamily="50" charset="-128"/>
              </a:rPr>
              <a:t>※</a:t>
            </a:r>
            <a:r>
              <a:rPr lang="ja-JP" altLang="en-US" dirty="0">
                <a:latin typeface="メイリオ" panose="020B0604030504040204" pitchFamily="50" charset="-128"/>
                <a:ea typeface="メイリオ" panose="020B0604030504040204" pitchFamily="50" charset="-128"/>
              </a:rPr>
              <a:t>設備投資やコスト削減の他、防災・強靭性、健康・快適性、利便性の向上など、様々な観点からのメリット（便益）が</a:t>
            </a:r>
            <a:r>
              <a:rPr lang="ja-JP" altLang="en-US" dirty="0" smtClean="0">
                <a:latin typeface="メイリオ" panose="020B0604030504040204" pitchFamily="50" charset="-128"/>
                <a:ea typeface="メイリオ" panose="020B0604030504040204" pitchFamily="50" charset="-128"/>
              </a:rPr>
              <a:t>得られる</a:t>
            </a:r>
          </a:p>
        </p:txBody>
      </p:sp>
    </p:spTree>
    <p:extLst>
      <p:ext uri="{BB962C8B-B14F-4D97-AF65-F5344CB8AC3E}">
        <p14:creationId xmlns:p14="http://schemas.microsoft.com/office/powerpoint/2010/main" val="3786663250"/>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右矢印 126"/>
          <p:cNvSpPr/>
          <p:nvPr/>
        </p:nvSpPr>
        <p:spPr>
          <a:xfrm>
            <a:off x="267770" y="6017646"/>
            <a:ext cx="5567652" cy="831761"/>
          </a:xfrm>
          <a:prstGeom prst="rightArrow">
            <a:avLst>
              <a:gd name="adj1" fmla="val 100000"/>
              <a:gd name="adj2" fmla="val 24674"/>
            </a:avLst>
          </a:prstGeom>
          <a:solidFill>
            <a:schemeClr val="bg1">
              <a:lumMod val="85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smtClean="0">
              <a:solidFill>
                <a:schemeClr val="tx1"/>
              </a:solidFill>
              <a:latin typeface="Meiryo UI" panose="020B0604030504040204" pitchFamily="50" charset="-128"/>
              <a:ea typeface="Meiryo UI" panose="020B0604030504040204" pitchFamily="50" charset="-128"/>
            </a:endParaRPr>
          </a:p>
        </p:txBody>
      </p:sp>
      <p:sp>
        <p:nvSpPr>
          <p:cNvPr id="2" name="タイトル 1"/>
          <p:cNvSpPr>
            <a:spLocks noGrp="1"/>
          </p:cNvSpPr>
          <p:nvPr>
            <p:ph type="title"/>
          </p:nvPr>
        </p:nvSpPr>
        <p:spPr>
          <a:xfrm>
            <a:off x="0" y="0"/>
            <a:ext cx="10440000" cy="540000"/>
          </a:xfrm>
        </p:spPr>
        <p:txBody>
          <a:bodyPr/>
          <a:lstStyle/>
          <a:p>
            <a:r>
              <a:rPr lang="ja-JP" altLang="en-US" dirty="0">
                <a:effectLst>
                  <a:outerShdw blurRad="38100" dist="38100" dir="2700000" algn="tl">
                    <a:srgbClr val="000000">
                      <a:alpha val="43137"/>
                    </a:srgbClr>
                  </a:outerShdw>
                </a:effectLst>
              </a:rPr>
              <a:t>２．地域脱炭素ロードマップ 対策・施策の全体像</a:t>
            </a:r>
            <a:endParaRPr kumimoji="1" lang="ja-JP" altLang="en-US" sz="2000" dirty="0">
              <a:effectLst>
                <a:outerShdw blurRad="38100" dist="38100" dir="2700000" algn="tl">
                  <a:srgbClr val="000000">
                    <a:alpha val="43137"/>
                  </a:srgbClr>
                </a:outerShdw>
              </a:effectLst>
            </a:endParaRPr>
          </a:p>
        </p:txBody>
      </p:sp>
      <p:sp>
        <p:nvSpPr>
          <p:cNvPr id="11" name="正方形/長方形 10"/>
          <p:cNvSpPr/>
          <p:nvPr/>
        </p:nvSpPr>
        <p:spPr>
          <a:xfrm>
            <a:off x="1" y="578368"/>
            <a:ext cx="10691812" cy="2336537"/>
          </a:xfrm>
          <a:prstGeom prst="rect">
            <a:avLst/>
          </a:prstGeom>
          <a:solidFill>
            <a:srgbClr val="CCFF99"/>
          </a:solidFill>
        </p:spPr>
        <p:txBody>
          <a:bodyPr wrap="square">
            <a:spAutoFit/>
          </a:bodyPr>
          <a:lstStyle/>
          <a:p>
            <a:pPr marL="342900" indent="-342900">
              <a:lnSpc>
                <a:spcPts val="3500"/>
              </a:lnSpc>
              <a:buClr>
                <a:schemeClr val="tx1"/>
              </a:buClr>
              <a:buFont typeface="Wingdings" panose="05000000000000000000" pitchFamily="2" charset="2"/>
              <a:buChar char="l"/>
            </a:pPr>
            <a:r>
              <a:rPr lang="ja-JP" altLang="en-US" sz="2400" b="1" u="sng" dirty="0" smtClean="0">
                <a:solidFill>
                  <a:srgbClr val="FF0000"/>
                </a:solidFill>
                <a:latin typeface="+mn-ea"/>
              </a:rPr>
              <a:t>今後の</a:t>
            </a:r>
            <a:r>
              <a:rPr lang="en-US" altLang="ja-JP" sz="2400" b="1" u="sng" dirty="0" smtClean="0">
                <a:solidFill>
                  <a:srgbClr val="FF0000"/>
                </a:solidFill>
                <a:latin typeface="+mn-ea"/>
              </a:rPr>
              <a:t>5</a:t>
            </a:r>
            <a:r>
              <a:rPr lang="ja-JP" altLang="en-US" sz="2400" b="1" u="sng" dirty="0">
                <a:solidFill>
                  <a:srgbClr val="FF0000"/>
                </a:solidFill>
                <a:latin typeface="+mn-ea"/>
              </a:rPr>
              <a:t>年間</a:t>
            </a:r>
            <a:r>
              <a:rPr lang="ja-JP" altLang="en-US" sz="2400" dirty="0">
                <a:latin typeface="+mn-ea"/>
              </a:rPr>
              <a:t>に政策を総動員し、人材・技術・情報・資金を積極支援</a:t>
            </a:r>
          </a:p>
          <a:p>
            <a:pPr>
              <a:lnSpc>
                <a:spcPts val="3500"/>
              </a:lnSpc>
            </a:pPr>
            <a:r>
              <a:rPr lang="ja-JP" altLang="en-US" sz="2400" dirty="0" smtClean="0">
                <a:latin typeface="+mn-ea"/>
              </a:rPr>
              <a:t>　　①</a:t>
            </a:r>
            <a:r>
              <a:rPr lang="en-US" altLang="ja-JP" sz="2400" dirty="0">
                <a:latin typeface="+mn-ea"/>
              </a:rPr>
              <a:t>2030</a:t>
            </a:r>
            <a:r>
              <a:rPr lang="ja-JP" altLang="en-US" sz="2400" dirty="0" smtClean="0">
                <a:latin typeface="+mn-ea"/>
              </a:rPr>
              <a:t>年度までに</a:t>
            </a:r>
            <a:r>
              <a:rPr lang="ja-JP" altLang="en-US" sz="2400" dirty="0">
                <a:latin typeface="+mn-ea"/>
              </a:rPr>
              <a:t>少なくとも</a:t>
            </a:r>
            <a:r>
              <a:rPr lang="en-US" altLang="ja-JP" sz="2400" b="1" u="sng" dirty="0">
                <a:solidFill>
                  <a:srgbClr val="FF0000"/>
                </a:solidFill>
                <a:latin typeface="+mn-ea"/>
              </a:rPr>
              <a:t>100</a:t>
            </a:r>
            <a:r>
              <a:rPr lang="ja-JP" altLang="en-US" sz="2400" b="1" u="sng" dirty="0">
                <a:solidFill>
                  <a:srgbClr val="FF0000"/>
                </a:solidFill>
                <a:latin typeface="+mn-ea"/>
              </a:rPr>
              <a:t>か</a:t>
            </a:r>
            <a:r>
              <a:rPr lang="ja-JP" altLang="en-US" sz="2400" b="1" u="sng" dirty="0" smtClean="0">
                <a:solidFill>
                  <a:srgbClr val="FF0000"/>
                </a:solidFill>
                <a:latin typeface="+mn-ea"/>
              </a:rPr>
              <a:t>所の「</a:t>
            </a:r>
            <a:r>
              <a:rPr lang="ja-JP" altLang="en-US" sz="2400" b="1" u="sng" dirty="0">
                <a:solidFill>
                  <a:srgbClr val="FF0000"/>
                </a:solidFill>
                <a:latin typeface="+mn-ea"/>
              </a:rPr>
              <a:t>脱炭素先行地域」</a:t>
            </a:r>
            <a:r>
              <a:rPr lang="ja-JP" altLang="en-US" sz="2400" dirty="0">
                <a:latin typeface="+mn-ea"/>
              </a:rPr>
              <a:t>をつくる</a:t>
            </a:r>
          </a:p>
          <a:p>
            <a:pPr marL="712788" indent="-712788">
              <a:lnSpc>
                <a:spcPts val="3500"/>
              </a:lnSpc>
            </a:pPr>
            <a:r>
              <a:rPr lang="ja-JP" altLang="en-US" sz="2400" dirty="0" smtClean="0">
                <a:latin typeface="+mn-ea"/>
              </a:rPr>
              <a:t>　　②</a:t>
            </a:r>
            <a:r>
              <a:rPr lang="ja-JP" altLang="en-US" sz="2400" dirty="0">
                <a:latin typeface="+mn-ea"/>
              </a:rPr>
              <a:t>全国で、重点対策を実行</a:t>
            </a:r>
            <a:r>
              <a:rPr lang="ja-JP" altLang="en-US" dirty="0">
                <a:latin typeface="+mn-ea"/>
              </a:rPr>
              <a:t>（自家消費型太陽光、省エネ住宅、</a:t>
            </a:r>
            <a:r>
              <a:rPr lang="ja-JP" altLang="en-US" dirty="0" smtClean="0">
                <a:latin typeface="+mn-ea"/>
              </a:rPr>
              <a:t>電動車など</a:t>
            </a:r>
            <a:r>
              <a:rPr lang="ja-JP" altLang="en-US" dirty="0">
                <a:latin typeface="+mn-ea"/>
              </a:rPr>
              <a:t>）</a:t>
            </a:r>
          </a:p>
          <a:p>
            <a:pPr marL="342900" indent="-342900">
              <a:lnSpc>
                <a:spcPts val="3500"/>
              </a:lnSpc>
              <a:buFont typeface="Wingdings" panose="05000000000000000000" pitchFamily="2" charset="2"/>
              <a:buChar char="l"/>
            </a:pPr>
            <a:r>
              <a:rPr lang="ja-JP" altLang="en-US" sz="2400" dirty="0" smtClean="0">
                <a:latin typeface="+mn-ea"/>
              </a:rPr>
              <a:t>３つ</a:t>
            </a:r>
            <a:r>
              <a:rPr lang="ja-JP" altLang="en-US" sz="2400" dirty="0">
                <a:latin typeface="+mn-ea"/>
              </a:rPr>
              <a:t>の基盤的施策</a:t>
            </a:r>
            <a:r>
              <a:rPr lang="ja-JP" altLang="en-US" dirty="0">
                <a:latin typeface="+mn-ea"/>
              </a:rPr>
              <a:t>（①継続的・包括的支援、②ライフスタイルイノベーション</a:t>
            </a:r>
            <a:r>
              <a:rPr lang="ja-JP" altLang="en-US" dirty="0" smtClean="0">
                <a:latin typeface="+mn-ea"/>
              </a:rPr>
              <a:t>、③制度</a:t>
            </a:r>
            <a:r>
              <a:rPr lang="ja-JP" altLang="en-US" dirty="0">
                <a:latin typeface="+mn-ea"/>
              </a:rPr>
              <a:t>改革）</a:t>
            </a:r>
            <a:r>
              <a:rPr lang="ja-JP" altLang="en-US" sz="2400" dirty="0">
                <a:latin typeface="+mn-ea"/>
              </a:rPr>
              <a:t>を</a:t>
            </a:r>
            <a:r>
              <a:rPr lang="ja-JP" altLang="en-US" sz="2400" dirty="0" smtClean="0">
                <a:latin typeface="+mn-ea"/>
              </a:rPr>
              <a:t>実施</a:t>
            </a:r>
            <a:endParaRPr lang="en-US" altLang="ja-JP" sz="2400" dirty="0" smtClean="0">
              <a:latin typeface="+mn-ea"/>
            </a:endParaRPr>
          </a:p>
          <a:p>
            <a:pPr marL="342900" indent="-342900">
              <a:lnSpc>
                <a:spcPts val="3500"/>
              </a:lnSpc>
              <a:buFont typeface="Wingdings" panose="05000000000000000000" pitchFamily="2" charset="2"/>
              <a:buChar char="l"/>
            </a:pPr>
            <a:r>
              <a:rPr lang="ja-JP" altLang="en-US" sz="2400" dirty="0">
                <a:latin typeface="+mn-ea"/>
              </a:rPr>
              <a:t>モデルを全国に伝搬し、</a:t>
            </a:r>
            <a:r>
              <a:rPr lang="en-US" altLang="ja-JP" sz="2400" dirty="0">
                <a:latin typeface="+mn-ea"/>
              </a:rPr>
              <a:t>2050</a:t>
            </a:r>
            <a:r>
              <a:rPr lang="ja-JP" altLang="en-US" sz="2400" dirty="0">
                <a:latin typeface="+mn-ea"/>
              </a:rPr>
              <a:t>年を待たずに脱炭素達成（</a:t>
            </a:r>
            <a:r>
              <a:rPr lang="ja-JP" altLang="en-US" sz="2400" b="1" u="sng" dirty="0">
                <a:solidFill>
                  <a:srgbClr val="FF0000"/>
                </a:solidFill>
                <a:latin typeface="+mn-ea"/>
              </a:rPr>
              <a:t>脱炭素</a:t>
            </a:r>
            <a:r>
              <a:rPr lang="ja-JP" altLang="en-US" sz="2400" b="1" u="sng" dirty="0" smtClean="0">
                <a:solidFill>
                  <a:srgbClr val="FF0000"/>
                </a:solidFill>
                <a:latin typeface="+mn-ea"/>
              </a:rPr>
              <a:t>ドミノ</a:t>
            </a:r>
            <a:r>
              <a:rPr lang="ja-JP" altLang="en-US" sz="2400" dirty="0" smtClean="0">
                <a:latin typeface="+mn-ea"/>
              </a:rPr>
              <a:t>）</a:t>
            </a:r>
            <a:endParaRPr lang="ja-JP" altLang="en-US" sz="2400" dirty="0">
              <a:latin typeface="+mn-ea"/>
            </a:endParaRPr>
          </a:p>
        </p:txBody>
      </p:sp>
      <p:sp>
        <p:nvSpPr>
          <p:cNvPr id="12" name="フリーフォーム: 図形 62">
            <a:extLst>
              <a:ext uri="{FF2B5EF4-FFF2-40B4-BE49-F238E27FC236}">
                <a16:creationId xmlns:a16="http://schemas.microsoft.com/office/drawing/2014/main" id="{CE08CC10-BA6B-46BE-A42D-6E3D70B752AC}"/>
              </a:ext>
            </a:extLst>
          </p:cNvPr>
          <p:cNvSpPr/>
          <p:nvPr/>
        </p:nvSpPr>
        <p:spPr>
          <a:xfrm flipV="1">
            <a:off x="6277576" y="3254207"/>
            <a:ext cx="4292173" cy="328801"/>
          </a:xfrm>
          <a:custGeom>
            <a:avLst/>
            <a:gdLst>
              <a:gd name="connsiteX0" fmla="*/ 0 w 1743075"/>
              <a:gd name="connsiteY0" fmla="*/ 0 h 0"/>
              <a:gd name="connsiteX1" fmla="*/ 1743075 w 1743075"/>
              <a:gd name="connsiteY1" fmla="*/ 0 h 0"/>
            </a:gdLst>
            <a:ahLst/>
            <a:cxnLst>
              <a:cxn ang="0">
                <a:pos x="connsiteX0" y="connsiteY0"/>
              </a:cxn>
              <a:cxn ang="0">
                <a:pos x="connsiteX1" y="connsiteY1"/>
              </a:cxn>
            </a:cxnLst>
            <a:rect l="l" t="t" r="r" b="b"/>
            <a:pathLst>
              <a:path w="1743075">
                <a:moveTo>
                  <a:pt x="0" y="0"/>
                </a:moveTo>
                <a:lnTo>
                  <a:pt x="1743075" y="0"/>
                </a:lnTo>
              </a:path>
            </a:pathLst>
          </a:custGeom>
          <a:solidFill>
            <a:sysClr val="window" lastClr="FFFFFF"/>
          </a:solidFill>
          <a:ln w="50800" cap="flat" cmpd="sng" algn="ctr">
            <a:solidFill>
              <a:sysClr val="windowText" lastClr="000000">
                <a:lumMod val="65000"/>
                <a:lumOff val="35000"/>
              </a:sysClr>
            </a:solidFill>
            <a:prstDash val="solid"/>
            <a:miter lim="800000"/>
            <a:tailEnd type="none"/>
          </a:ln>
          <a:effectLst/>
        </p:spPr>
        <p:txBody>
          <a:bodyPr rtlCol="0" anchor="ctr"/>
          <a:lstStyle/>
          <a:p>
            <a:pPr marL="0" marR="0" lvl="0" indent="0" algn="ctr" defTabSz="430997" eaLnBrk="1" fontAlgn="auto" latinLnBrk="0" hangingPunct="1">
              <a:lnSpc>
                <a:spcPct val="100000"/>
              </a:lnSpc>
              <a:spcBef>
                <a:spcPts val="0"/>
              </a:spcBef>
              <a:spcAft>
                <a:spcPts val="0"/>
              </a:spcAft>
              <a:buClrTx/>
              <a:buSzTx/>
              <a:buFontTx/>
              <a:buNone/>
              <a:tabLst/>
              <a:defRPr/>
            </a:pPr>
            <a:endParaRPr kumimoji="0" lang="ja-JP" altLang="en-US" sz="1450" b="0" i="0" u="none" strike="noStrike" kern="0" cap="none" spc="0" normalizeH="0" baseline="0" noProof="0" dirty="0">
              <a:ln>
                <a:noFill/>
              </a:ln>
              <a:solidFill>
                <a:prstClr val="white"/>
              </a:solidFill>
              <a:effectLst/>
              <a:uLnTx/>
              <a:uFillTx/>
              <a:latin typeface="Arial"/>
              <a:ea typeface="Meiryo UI"/>
              <a:cs typeface="+mn-cs"/>
            </a:endParaRPr>
          </a:p>
        </p:txBody>
      </p:sp>
      <p:sp>
        <p:nvSpPr>
          <p:cNvPr id="13" name="フリーフォーム: 図形 53">
            <a:extLst>
              <a:ext uri="{FF2B5EF4-FFF2-40B4-BE49-F238E27FC236}">
                <a16:creationId xmlns:a16="http://schemas.microsoft.com/office/drawing/2014/main" id="{BD00506D-50A8-4164-981C-0C77202DE4F2}"/>
              </a:ext>
            </a:extLst>
          </p:cNvPr>
          <p:cNvSpPr/>
          <p:nvPr/>
        </p:nvSpPr>
        <p:spPr>
          <a:xfrm flipV="1">
            <a:off x="3757714" y="3439443"/>
            <a:ext cx="2308393" cy="148418"/>
          </a:xfrm>
          <a:custGeom>
            <a:avLst/>
            <a:gdLst>
              <a:gd name="connsiteX0" fmla="*/ 0 w 1743075"/>
              <a:gd name="connsiteY0" fmla="*/ 0 h 0"/>
              <a:gd name="connsiteX1" fmla="*/ 1743075 w 1743075"/>
              <a:gd name="connsiteY1" fmla="*/ 0 h 0"/>
            </a:gdLst>
            <a:ahLst/>
            <a:cxnLst>
              <a:cxn ang="0">
                <a:pos x="connsiteX0" y="connsiteY0"/>
              </a:cxn>
              <a:cxn ang="0">
                <a:pos x="connsiteX1" y="connsiteY1"/>
              </a:cxn>
            </a:cxnLst>
            <a:rect l="l" t="t" r="r" b="b"/>
            <a:pathLst>
              <a:path w="1743075">
                <a:moveTo>
                  <a:pt x="0" y="0"/>
                </a:moveTo>
                <a:lnTo>
                  <a:pt x="1743075" y="0"/>
                </a:lnTo>
              </a:path>
            </a:pathLst>
          </a:custGeom>
          <a:solidFill>
            <a:sysClr val="window" lastClr="FFFFFF"/>
          </a:solidFill>
          <a:ln w="50800" cap="flat" cmpd="sng" algn="ctr">
            <a:solidFill>
              <a:sysClr val="windowText" lastClr="000000">
                <a:lumMod val="65000"/>
                <a:lumOff val="35000"/>
              </a:sysClr>
            </a:solidFill>
            <a:prstDash val="solid"/>
            <a:miter lim="800000"/>
            <a:tailEnd type="triangle"/>
          </a:ln>
          <a:effectLst/>
        </p:spPr>
        <p:txBody>
          <a:bodyPr rtlCol="0" anchor="ctr"/>
          <a:lstStyle/>
          <a:p>
            <a:pPr marL="0" marR="0" lvl="0" indent="0" algn="ctr" defTabSz="430997" eaLnBrk="1" fontAlgn="auto" latinLnBrk="0" hangingPunct="1">
              <a:lnSpc>
                <a:spcPct val="100000"/>
              </a:lnSpc>
              <a:spcBef>
                <a:spcPts val="0"/>
              </a:spcBef>
              <a:spcAft>
                <a:spcPts val="0"/>
              </a:spcAft>
              <a:buClrTx/>
              <a:buSzTx/>
              <a:buFontTx/>
              <a:buNone/>
              <a:tabLst/>
              <a:defRPr/>
            </a:pPr>
            <a:endParaRPr kumimoji="0" lang="ja-JP" altLang="en-US" sz="1450" b="0" i="0" u="none" strike="noStrike" kern="0" cap="none" spc="0" normalizeH="0" baseline="0" noProof="0">
              <a:ln>
                <a:noFill/>
              </a:ln>
              <a:solidFill>
                <a:prstClr val="white"/>
              </a:solidFill>
              <a:effectLst/>
              <a:uLnTx/>
              <a:uFillTx/>
              <a:latin typeface="Arial"/>
              <a:ea typeface="Meiryo UI"/>
              <a:cs typeface="+mn-cs"/>
            </a:endParaRPr>
          </a:p>
        </p:txBody>
      </p:sp>
      <p:sp>
        <p:nvSpPr>
          <p:cNvPr id="15" name="フリーフォーム: 図形 52">
            <a:extLst>
              <a:ext uri="{FF2B5EF4-FFF2-40B4-BE49-F238E27FC236}">
                <a16:creationId xmlns:a16="http://schemas.microsoft.com/office/drawing/2014/main" id="{51D8CBF7-78AD-4EC1-BD3F-558FBDC26013}"/>
              </a:ext>
            </a:extLst>
          </p:cNvPr>
          <p:cNvSpPr/>
          <p:nvPr/>
        </p:nvSpPr>
        <p:spPr>
          <a:xfrm rot="10800000" flipV="1">
            <a:off x="6616860" y="3270582"/>
            <a:ext cx="3252883" cy="233414"/>
          </a:xfrm>
          <a:custGeom>
            <a:avLst/>
            <a:gdLst>
              <a:gd name="connsiteX0" fmla="*/ 0 w 4587240"/>
              <a:gd name="connsiteY0" fmla="*/ 0 h 0"/>
              <a:gd name="connsiteX1" fmla="*/ 4587240 w 4587240"/>
              <a:gd name="connsiteY1" fmla="*/ 0 h 0"/>
            </a:gdLst>
            <a:ahLst/>
            <a:cxnLst>
              <a:cxn ang="0">
                <a:pos x="connsiteX0" y="connsiteY0"/>
              </a:cxn>
              <a:cxn ang="0">
                <a:pos x="connsiteX1" y="connsiteY1"/>
              </a:cxn>
            </a:cxnLst>
            <a:rect l="l" t="t" r="r" b="b"/>
            <a:pathLst>
              <a:path w="4587240">
                <a:moveTo>
                  <a:pt x="0" y="0"/>
                </a:moveTo>
                <a:lnTo>
                  <a:pt x="4587240" y="0"/>
                </a:lnTo>
              </a:path>
            </a:pathLst>
          </a:custGeom>
          <a:noFill/>
          <a:ln w="57150" cap="rnd" cmpd="sng" algn="ctr">
            <a:solidFill>
              <a:sysClr val="windowText" lastClr="000000">
                <a:lumMod val="65000"/>
                <a:lumOff val="35000"/>
              </a:sysClr>
            </a:solidFill>
            <a:prstDash val="sysDot"/>
            <a:round/>
          </a:ln>
          <a:effectLst/>
        </p:spPr>
        <p:txBody>
          <a:bodyPr rtlCol="0" anchor="ctr"/>
          <a:lstStyle/>
          <a:p>
            <a:pPr marL="0" marR="0" lvl="0" indent="0" algn="ctr" defTabSz="430997" eaLnBrk="1" fontAlgn="auto" latinLnBrk="0" hangingPunct="1">
              <a:lnSpc>
                <a:spcPct val="100000"/>
              </a:lnSpc>
              <a:spcBef>
                <a:spcPts val="0"/>
              </a:spcBef>
              <a:spcAft>
                <a:spcPts val="0"/>
              </a:spcAft>
              <a:buClrTx/>
              <a:buSzTx/>
              <a:buFontTx/>
              <a:buNone/>
              <a:tabLst/>
              <a:defRPr/>
            </a:pPr>
            <a:endParaRPr kumimoji="0" lang="ja-JP" altLang="en-US" sz="1450" b="1" i="0" u="none" strike="noStrike" kern="0" cap="none" spc="0" normalizeH="0" baseline="0" noProof="0" dirty="0">
              <a:ln>
                <a:noFill/>
              </a:ln>
              <a:solidFill>
                <a:prstClr val="white"/>
              </a:solidFill>
              <a:effectLst/>
              <a:uLnTx/>
              <a:uFillTx/>
              <a:latin typeface="Arial"/>
              <a:ea typeface="Meiryo UI"/>
              <a:cs typeface="+mn-cs"/>
            </a:endParaRPr>
          </a:p>
        </p:txBody>
      </p:sp>
      <p:grpSp>
        <p:nvGrpSpPr>
          <p:cNvPr id="17" name="グループ化 16">
            <a:extLst>
              <a:ext uri="{FF2B5EF4-FFF2-40B4-BE49-F238E27FC236}">
                <a16:creationId xmlns:a16="http://schemas.microsoft.com/office/drawing/2014/main" id="{D091F4C4-AC0E-413B-B99E-28CEC2743C60}"/>
              </a:ext>
            </a:extLst>
          </p:cNvPr>
          <p:cNvGrpSpPr/>
          <p:nvPr/>
        </p:nvGrpSpPr>
        <p:grpSpPr>
          <a:xfrm>
            <a:off x="10004069" y="3431714"/>
            <a:ext cx="261229" cy="261229"/>
            <a:chOff x="457234" y="1592895"/>
            <a:chExt cx="324000" cy="324000"/>
          </a:xfrm>
          <a:solidFill>
            <a:sysClr val="windowText" lastClr="000000">
              <a:lumMod val="65000"/>
              <a:lumOff val="35000"/>
            </a:sysClr>
          </a:solidFill>
        </p:grpSpPr>
        <p:sp>
          <p:nvSpPr>
            <p:cNvPr id="20" name="星: 5 pt 93">
              <a:extLst>
                <a:ext uri="{FF2B5EF4-FFF2-40B4-BE49-F238E27FC236}">
                  <a16:creationId xmlns:a16="http://schemas.microsoft.com/office/drawing/2014/main" id="{21708529-0A59-4233-B242-76AD9250A64A}"/>
                </a:ext>
              </a:extLst>
            </p:cNvPr>
            <p:cNvSpPr/>
            <p:nvPr/>
          </p:nvSpPr>
          <p:spPr>
            <a:xfrm>
              <a:off x="457234" y="1592895"/>
              <a:ext cx="324000" cy="324000"/>
            </a:xfrm>
            <a:prstGeom prst="star5">
              <a:avLst>
                <a:gd name="adj" fmla="val 25415"/>
                <a:gd name="hf" fmla="val 105146"/>
                <a:gd name="vf" fmla="val 110557"/>
              </a:avLst>
            </a:prstGeom>
            <a:grpFill/>
            <a:ln w="38100" cap="flat" cmpd="sng" algn="ctr">
              <a:solidFill>
                <a:sysClr val="window" lastClr="FFFFFF"/>
              </a:solidFill>
              <a:prstDash val="solid"/>
              <a:miter lim="800000"/>
            </a:ln>
            <a:effectLst/>
          </p:spPr>
          <p:txBody>
            <a:bodyPr lIns="0" tIns="0" rIns="0" bIns="0" rtlCol="0" anchor="ctr"/>
            <a:lstStyle/>
            <a:p>
              <a:pPr marL="0" marR="0" lvl="0" indent="0" algn="ctr" defTabSz="430997" eaLnBrk="1" fontAlgn="auto" latinLnBrk="0" hangingPunct="1">
                <a:lnSpc>
                  <a:spcPct val="100000"/>
                </a:lnSpc>
                <a:spcBef>
                  <a:spcPts val="0"/>
                </a:spcBef>
                <a:spcAft>
                  <a:spcPts val="0"/>
                </a:spcAft>
                <a:buClrTx/>
                <a:buSzTx/>
                <a:buFontTx/>
                <a:buNone/>
                <a:tabLst/>
                <a:defRPr/>
              </a:pPr>
              <a:endParaRPr kumimoji="0" lang="ja-JP" altLang="en-US" sz="1290" b="0" i="0" u="none" strike="noStrike" kern="0" cap="none" spc="0" normalizeH="0" baseline="0" noProof="0" dirty="0">
                <a:ln>
                  <a:noFill/>
                </a:ln>
                <a:solidFill>
                  <a:prstClr val="black"/>
                </a:solidFill>
                <a:effectLst/>
                <a:uLnTx/>
                <a:uFillTx/>
                <a:latin typeface="Arial"/>
                <a:ea typeface="Meiryo UI"/>
                <a:cs typeface="+mn-cs"/>
              </a:endParaRPr>
            </a:p>
          </p:txBody>
        </p:sp>
        <p:sp>
          <p:nvSpPr>
            <p:cNvPr id="21" name="星: 5 pt 94">
              <a:extLst>
                <a:ext uri="{FF2B5EF4-FFF2-40B4-BE49-F238E27FC236}">
                  <a16:creationId xmlns:a16="http://schemas.microsoft.com/office/drawing/2014/main" id="{D8E5E542-D811-4886-9A09-4F6D4C3B0297}"/>
                </a:ext>
              </a:extLst>
            </p:cNvPr>
            <p:cNvSpPr/>
            <p:nvPr/>
          </p:nvSpPr>
          <p:spPr>
            <a:xfrm>
              <a:off x="457234" y="1592895"/>
              <a:ext cx="324000" cy="324000"/>
            </a:xfrm>
            <a:prstGeom prst="star5">
              <a:avLst>
                <a:gd name="adj" fmla="val 25415"/>
                <a:gd name="hf" fmla="val 105146"/>
                <a:gd name="vf" fmla="val 110557"/>
              </a:avLst>
            </a:prstGeom>
            <a:solidFill>
              <a:srgbClr val="009C89">
                <a:lumMod val="75000"/>
              </a:srgbClr>
            </a:solidFill>
            <a:ln w="12700" cap="flat" cmpd="sng" algn="ctr">
              <a:noFill/>
              <a:prstDash val="solid"/>
              <a:miter lim="800000"/>
            </a:ln>
            <a:effectLst/>
          </p:spPr>
          <p:txBody>
            <a:bodyPr lIns="0" tIns="0" rIns="0" bIns="0" rtlCol="0" anchor="ctr"/>
            <a:lstStyle/>
            <a:p>
              <a:pPr marL="0" marR="0" lvl="0" indent="0" algn="ctr" defTabSz="430997" eaLnBrk="1" fontAlgn="auto" latinLnBrk="0" hangingPunct="1">
                <a:lnSpc>
                  <a:spcPct val="100000"/>
                </a:lnSpc>
                <a:spcBef>
                  <a:spcPts val="0"/>
                </a:spcBef>
                <a:spcAft>
                  <a:spcPts val="0"/>
                </a:spcAft>
                <a:buClrTx/>
                <a:buSzTx/>
                <a:buFontTx/>
                <a:buNone/>
                <a:tabLst/>
                <a:defRPr/>
              </a:pPr>
              <a:endParaRPr kumimoji="0" lang="ja-JP" altLang="en-US" sz="1290" b="0" i="0" u="none" strike="noStrike" kern="0" cap="none" spc="0" normalizeH="0" baseline="0" noProof="0" dirty="0">
                <a:ln>
                  <a:noFill/>
                </a:ln>
                <a:solidFill>
                  <a:prstClr val="black"/>
                </a:solidFill>
                <a:effectLst/>
                <a:uLnTx/>
                <a:uFillTx/>
                <a:latin typeface="Arial"/>
                <a:ea typeface="Meiryo UI"/>
                <a:cs typeface="+mn-cs"/>
              </a:endParaRPr>
            </a:p>
          </p:txBody>
        </p:sp>
      </p:grpSp>
      <p:sp>
        <p:nvSpPr>
          <p:cNvPr id="23" name="テキスト ボックス 22">
            <a:extLst>
              <a:ext uri="{FF2B5EF4-FFF2-40B4-BE49-F238E27FC236}">
                <a16:creationId xmlns:a16="http://schemas.microsoft.com/office/drawing/2014/main" id="{3C3E1E3E-8C24-4A77-A788-D407063B0B4E}"/>
              </a:ext>
            </a:extLst>
          </p:cNvPr>
          <p:cNvSpPr txBox="1"/>
          <p:nvPr/>
        </p:nvSpPr>
        <p:spPr>
          <a:xfrm>
            <a:off x="132477" y="3081152"/>
            <a:ext cx="1073939" cy="348304"/>
          </a:xfrm>
          <a:prstGeom prst="rect">
            <a:avLst/>
          </a:prstGeom>
          <a:solidFill>
            <a:sysClr val="window" lastClr="FFFFFF"/>
          </a:solidFill>
        </p:spPr>
        <p:txBody>
          <a:bodyPr wrap="square" lIns="0" tIns="0" rIns="0" bIns="0" rtlCol="0" anchor="ctr" anchorCtr="0">
            <a:noAutofit/>
          </a:bodyPr>
          <a:lstStyle/>
          <a:p>
            <a:pPr marL="0" marR="0" lvl="0" indent="0" algn="ctr" defTabSz="430997" eaLnBrk="1" fontAlgn="auto" latinLnBrk="0" hangingPunct="1">
              <a:lnSpc>
                <a:spcPct val="100000"/>
              </a:lnSpc>
              <a:spcBef>
                <a:spcPts val="0"/>
              </a:spcBef>
              <a:spcAft>
                <a:spcPts val="0"/>
              </a:spcAft>
              <a:buClrTx/>
              <a:buSzTx/>
              <a:buFontTx/>
              <a:buNone/>
              <a:tabLst/>
              <a:defRPr/>
            </a:pPr>
            <a:r>
              <a:rPr kumimoji="0" lang="en-US" altLang="ja-JP" sz="2400" b="1" i="0" u="none" strike="noStrike" kern="0" cap="none" spc="0" normalizeH="0" baseline="0" noProof="0" dirty="0">
                <a:ln>
                  <a:noFill/>
                </a:ln>
                <a:solidFill>
                  <a:prstClr val="black">
                    <a:lumMod val="65000"/>
                    <a:lumOff val="35000"/>
                  </a:prstClr>
                </a:solidFill>
                <a:effectLst/>
                <a:uLnTx/>
                <a:uFillTx/>
              </a:rPr>
              <a:t>2020</a:t>
            </a:r>
            <a:endParaRPr kumimoji="0" lang="ja-JP" altLang="en-US" sz="2400" b="1" i="0" u="none" strike="noStrike" kern="0" cap="none" spc="0" normalizeH="0" baseline="0" noProof="0" dirty="0">
              <a:ln>
                <a:noFill/>
              </a:ln>
              <a:solidFill>
                <a:prstClr val="black">
                  <a:lumMod val="65000"/>
                  <a:lumOff val="35000"/>
                </a:prstClr>
              </a:solidFill>
              <a:effectLst/>
              <a:uLnTx/>
              <a:uFillTx/>
            </a:endParaRPr>
          </a:p>
        </p:txBody>
      </p:sp>
      <p:sp>
        <p:nvSpPr>
          <p:cNvPr id="24" name="テキスト ボックス 23">
            <a:extLst>
              <a:ext uri="{FF2B5EF4-FFF2-40B4-BE49-F238E27FC236}">
                <a16:creationId xmlns:a16="http://schemas.microsoft.com/office/drawing/2014/main" id="{76881720-3D3B-4A47-A1AC-3532010ECF24}"/>
              </a:ext>
            </a:extLst>
          </p:cNvPr>
          <p:cNvSpPr txBox="1"/>
          <p:nvPr/>
        </p:nvSpPr>
        <p:spPr>
          <a:xfrm>
            <a:off x="5600657" y="3081152"/>
            <a:ext cx="1073939" cy="348304"/>
          </a:xfrm>
          <a:prstGeom prst="rect">
            <a:avLst/>
          </a:prstGeom>
          <a:solidFill>
            <a:sysClr val="window" lastClr="FFFFFF"/>
          </a:solidFill>
        </p:spPr>
        <p:txBody>
          <a:bodyPr wrap="square" lIns="0" tIns="0" rIns="0" bIns="0" rtlCol="0" anchor="ctr" anchorCtr="0">
            <a:noAutofit/>
          </a:bodyPr>
          <a:lstStyle/>
          <a:p>
            <a:pPr marL="0" marR="0" lvl="0" indent="0" algn="ctr" defTabSz="430997" eaLnBrk="1" fontAlgn="auto" latinLnBrk="0" hangingPunct="1">
              <a:lnSpc>
                <a:spcPct val="100000"/>
              </a:lnSpc>
              <a:spcBef>
                <a:spcPts val="0"/>
              </a:spcBef>
              <a:spcAft>
                <a:spcPts val="0"/>
              </a:spcAft>
              <a:buClrTx/>
              <a:buSzTx/>
              <a:buFontTx/>
              <a:buNone/>
              <a:tabLst/>
              <a:defRPr/>
            </a:pPr>
            <a:r>
              <a:rPr kumimoji="0" lang="en-US" altLang="ja-JP" sz="2400" b="1" i="0" u="none" strike="noStrike" kern="0" cap="none" spc="0" normalizeH="0" baseline="0" noProof="0" dirty="0">
                <a:ln>
                  <a:noFill/>
                </a:ln>
                <a:solidFill>
                  <a:srgbClr val="00C0A9"/>
                </a:solidFill>
                <a:effectLst/>
                <a:uLnTx/>
                <a:uFillTx/>
                <a:latin typeface="Arial"/>
              </a:rPr>
              <a:t>2030</a:t>
            </a:r>
            <a:endParaRPr kumimoji="0" lang="ja-JP" altLang="en-US" sz="2400" b="1" i="0" u="none" strike="noStrike" kern="0" cap="none" spc="0" normalizeH="0" baseline="0" noProof="0" dirty="0">
              <a:ln>
                <a:noFill/>
              </a:ln>
              <a:solidFill>
                <a:srgbClr val="00C0A9"/>
              </a:solidFill>
              <a:effectLst/>
              <a:uLnTx/>
              <a:uFillTx/>
              <a:latin typeface="Arial"/>
            </a:endParaRPr>
          </a:p>
        </p:txBody>
      </p:sp>
      <p:sp>
        <p:nvSpPr>
          <p:cNvPr id="26" name="テキスト ボックス 25">
            <a:extLst>
              <a:ext uri="{FF2B5EF4-FFF2-40B4-BE49-F238E27FC236}">
                <a16:creationId xmlns:a16="http://schemas.microsoft.com/office/drawing/2014/main" id="{A811C17F-CE00-4CBE-BFB0-6C86D4870914}"/>
              </a:ext>
            </a:extLst>
          </p:cNvPr>
          <p:cNvSpPr txBox="1"/>
          <p:nvPr/>
        </p:nvSpPr>
        <p:spPr>
          <a:xfrm>
            <a:off x="9587080" y="3081152"/>
            <a:ext cx="1073939" cy="348304"/>
          </a:xfrm>
          <a:prstGeom prst="rect">
            <a:avLst/>
          </a:prstGeom>
          <a:solidFill>
            <a:sysClr val="window" lastClr="FFFFFF"/>
          </a:solidFill>
        </p:spPr>
        <p:txBody>
          <a:bodyPr wrap="square" lIns="0" tIns="0" rIns="0" bIns="0" rtlCol="0" anchor="ctr" anchorCtr="0">
            <a:noAutofit/>
          </a:bodyPr>
          <a:lstStyle/>
          <a:p>
            <a:pPr marL="0" marR="0" lvl="0" indent="0" algn="ctr" defTabSz="430997" eaLnBrk="1" fontAlgn="auto" latinLnBrk="0" hangingPunct="1">
              <a:lnSpc>
                <a:spcPct val="100000"/>
              </a:lnSpc>
              <a:spcBef>
                <a:spcPts val="0"/>
              </a:spcBef>
              <a:spcAft>
                <a:spcPts val="0"/>
              </a:spcAft>
              <a:buClrTx/>
              <a:buSzTx/>
              <a:buFontTx/>
              <a:buNone/>
              <a:tabLst/>
              <a:defRPr/>
            </a:pPr>
            <a:r>
              <a:rPr kumimoji="0" lang="en-US" altLang="ja-JP" sz="2400" b="1" i="0" u="none" strike="noStrike" kern="0" cap="none" spc="0" normalizeH="0" baseline="0" noProof="0" dirty="0">
                <a:ln>
                  <a:noFill/>
                </a:ln>
                <a:solidFill>
                  <a:srgbClr val="009C89">
                    <a:lumMod val="75000"/>
                  </a:srgbClr>
                </a:solidFill>
                <a:effectLst/>
                <a:uLnTx/>
                <a:uFillTx/>
                <a:latin typeface="Arial"/>
              </a:rPr>
              <a:t>2050</a:t>
            </a:r>
            <a:endParaRPr kumimoji="0" lang="ja-JP" altLang="en-US" sz="2400" b="1" i="0" u="none" strike="noStrike" kern="0" cap="none" spc="0" normalizeH="0" baseline="0" noProof="0" dirty="0">
              <a:ln>
                <a:noFill/>
              </a:ln>
              <a:solidFill>
                <a:srgbClr val="009C89">
                  <a:lumMod val="75000"/>
                </a:srgbClr>
              </a:solidFill>
              <a:effectLst/>
              <a:uLnTx/>
              <a:uFillTx/>
              <a:latin typeface="Arial"/>
            </a:endParaRPr>
          </a:p>
        </p:txBody>
      </p:sp>
      <p:sp>
        <p:nvSpPr>
          <p:cNvPr id="27" name="テキスト ボックス 26">
            <a:extLst>
              <a:ext uri="{FF2B5EF4-FFF2-40B4-BE49-F238E27FC236}">
                <a16:creationId xmlns:a16="http://schemas.microsoft.com/office/drawing/2014/main" id="{76881720-3D3B-4A47-A1AC-3532010ECF24}"/>
              </a:ext>
            </a:extLst>
          </p:cNvPr>
          <p:cNvSpPr txBox="1"/>
          <p:nvPr/>
        </p:nvSpPr>
        <p:spPr>
          <a:xfrm>
            <a:off x="3190814" y="3031330"/>
            <a:ext cx="1073939" cy="348304"/>
          </a:xfrm>
          <a:prstGeom prst="rect">
            <a:avLst/>
          </a:prstGeom>
          <a:solidFill>
            <a:sysClr val="window" lastClr="FFFFFF"/>
          </a:solidFill>
        </p:spPr>
        <p:txBody>
          <a:bodyPr wrap="square" lIns="0" tIns="0" rIns="0" bIns="0" rtlCol="0" anchor="ctr" anchorCtr="0">
            <a:noAutofit/>
          </a:bodyPr>
          <a:lstStyle/>
          <a:p>
            <a:pPr marL="0" marR="0" lvl="0" indent="0" algn="ctr" defTabSz="430997" eaLnBrk="1" fontAlgn="auto" latinLnBrk="0" hangingPunct="1">
              <a:lnSpc>
                <a:spcPct val="100000"/>
              </a:lnSpc>
              <a:spcBef>
                <a:spcPts val="0"/>
              </a:spcBef>
              <a:spcAft>
                <a:spcPts val="0"/>
              </a:spcAft>
              <a:buClrTx/>
              <a:buSzTx/>
              <a:buFontTx/>
              <a:buNone/>
              <a:tabLst/>
              <a:defRPr/>
            </a:pPr>
            <a:r>
              <a:rPr kumimoji="0" lang="en-US" altLang="ja-JP" sz="2903" b="1" i="0" u="none" strike="noStrike" kern="0" cap="none" spc="0" normalizeH="0" baseline="0" noProof="0" dirty="0" smtClean="0">
                <a:ln>
                  <a:noFill/>
                </a:ln>
                <a:solidFill>
                  <a:srgbClr val="FF3F3F"/>
                </a:solidFill>
                <a:effectLst/>
                <a:uLnTx/>
                <a:uFillTx/>
                <a:latin typeface="Arial"/>
              </a:rPr>
              <a:t>2025</a:t>
            </a:r>
            <a:endParaRPr kumimoji="0" lang="ja-JP" altLang="en-US" sz="2903" b="1" i="0" u="none" strike="noStrike" kern="0" cap="none" spc="0" normalizeH="0" baseline="0" noProof="0" dirty="0">
              <a:ln>
                <a:noFill/>
              </a:ln>
              <a:solidFill>
                <a:srgbClr val="FF3F3F"/>
              </a:solidFill>
              <a:effectLst/>
              <a:uLnTx/>
              <a:uFillTx/>
              <a:latin typeface="Arial"/>
            </a:endParaRPr>
          </a:p>
        </p:txBody>
      </p:sp>
      <p:sp>
        <p:nvSpPr>
          <p:cNvPr id="28" name="星: 5 pt 105">
            <a:extLst>
              <a:ext uri="{FF2B5EF4-FFF2-40B4-BE49-F238E27FC236}">
                <a16:creationId xmlns:a16="http://schemas.microsoft.com/office/drawing/2014/main" id="{27070184-96E3-4B02-B81D-49AAA3B679A2}"/>
              </a:ext>
            </a:extLst>
          </p:cNvPr>
          <p:cNvSpPr/>
          <p:nvPr/>
        </p:nvSpPr>
        <p:spPr>
          <a:xfrm>
            <a:off x="3517859" y="3421786"/>
            <a:ext cx="261230" cy="261229"/>
          </a:xfrm>
          <a:prstGeom prst="star5">
            <a:avLst>
              <a:gd name="adj" fmla="val 25415"/>
              <a:gd name="hf" fmla="val 105146"/>
              <a:gd name="vf" fmla="val 110557"/>
            </a:avLst>
          </a:prstGeom>
          <a:solidFill>
            <a:srgbClr val="FF3F3F"/>
          </a:solidFill>
          <a:ln w="12700" cap="flat" cmpd="sng" algn="ctr">
            <a:solidFill>
              <a:schemeClr val="bg1"/>
            </a:solidFill>
            <a:prstDash val="solid"/>
            <a:miter lim="800000"/>
          </a:ln>
          <a:effectLst/>
        </p:spPr>
        <p:txBody>
          <a:bodyPr lIns="0" tIns="0" rIns="0" bIns="0" rtlCol="0" anchor="ctr"/>
          <a:lstStyle/>
          <a:p>
            <a:pPr marL="0" marR="0" lvl="0" indent="0" algn="ctr" defTabSz="430997" eaLnBrk="1" fontAlgn="auto" latinLnBrk="0" hangingPunct="1">
              <a:lnSpc>
                <a:spcPct val="100000"/>
              </a:lnSpc>
              <a:spcBef>
                <a:spcPts val="0"/>
              </a:spcBef>
              <a:spcAft>
                <a:spcPts val="0"/>
              </a:spcAft>
              <a:buClrTx/>
              <a:buSzTx/>
              <a:buFontTx/>
              <a:buNone/>
              <a:tabLst/>
              <a:defRPr/>
            </a:pPr>
            <a:endParaRPr kumimoji="0" lang="ja-JP" altLang="en-US" sz="1290" b="0" i="0" u="none" strike="noStrike" kern="0" cap="none" spc="0" normalizeH="0" baseline="0" noProof="0" dirty="0">
              <a:ln>
                <a:noFill/>
              </a:ln>
              <a:solidFill>
                <a:prstClr val="black"/>
              </a:solidFill>
              <a:effectLst/>
              <a:uLnTx/>
              <a:uFillTx/>
              <a:latin typeface="Arial"/>
              <a:ea typeface="Meiryo UI"/>
              <a:cs typeface="+mn-cs"/>
            </a:endParaRPr>
          </a:p>
        </p:txBody>
      </p:sp>
      <p:grpSp>
        <p:nvGrpSpPr>
          <p:cNvPr id="29" name="グループ化 28"/>
          <p:cNvGrpSpPr/>
          <p:nvPr/>
        </p:nvGrpSpPr>
        <p:grpSpPr>
          <a:xfrm>
            <a:off x="124799" y="3676043"/>
            <a:ext cx="3520818" cy="960924"/>
            <a:chOff x="614967" y="2947404"/>
            <a:chExt cx="2735626" cy="1004556"/>
          </a:xfrm>
        </p:grpSpPr>
        <p:sp>
          <p:nvSpPr>
            <p:cNvPr id="30" name="Freeform 5">
              <a:extLst>
                <a:ext uri="{FF2B5EF4-FFF2-40B4-BE49-F238E27FC236}">
                  <a16:creationId xmlns:a16="http://schemas.microsoft.com/office/drawing/2014/main" id="{5B6803BB-2B70-40CB-82D5-2B8BECB29926}"/>
                </a:ext>
              </a:extLst>
            </p:cNvPr>
            <p:cNvSpPr>
              <a:spLocks/>
            </p:cNvSpPr>
            <p:nvPr/>
          </p:nvSpPr>
          <p:spPr bwMode="auto">
            <a:xfrm rot="5400000">
              <a:off x="1493317" y="2094683"/>
              <a:ext cx="1004556" cy="2709997"/>
            </a:xfrm>
            <a:custGeom>
              <a:avLst/>
              <a:gdLst>
                <a:gd name="T0" fmla="*/ 45 w 483"/>
                <a:gd name="T1" fmla="*/ 122 h 2451"/>
                <a:gd name="T2" fmla="*/ 117 w 483"/>
                <a:gd name="T3" fmla="*/ 25 h 2451"/>
                <a:gd name="T4" fmla="*/ 262 w 483"/>
                <a:gd name="T5" fmla="*/ 0 h 2451"/>
                <a:gd name="T6" fmla="*/ 310 w 483"/>
                <a:gd name="T7" fmla="*/ 51 h 2451"/>
                <a:gd name="T8" fmla="*/ 399 w 483"/>
                <a:gd name="T9" fmla="*/ 35 h 2451"/>
                <a:gd name="T10" fmla="*/ 468 w 483"/>
                <a:gd name="T11" fmla="*/ 143 h 2451"/>
                <a:gd name="T12" fmla="*/ 483 w 483"/>
                <a:gd name="T13" fmla="*/ 236 h 2451"/>
                <a:gd name="T14" fmla="*/ 477 w 483"/>
                <a:gd name="T15" fmla="*/ 367 h 2451"/>
                <a:gd name="T16" fmla="*/ 477 w 483"/>
                <a:gd name="T17" fmla="*/ 490 h 2451"/>
                <a:gd name="T18" fmla="*/ 447 w 483"/>
                <a:gd name="T19" fmla="*/ 562 h 2451"/>
                <a:gd name="T20" fmla="*/ 478 w 483"/>
                <a:gd name="T21" fmla="*/ 633 h 2451"/>
                <a:gd name="T22" fmla="*/ 442 w 483"/>
                <a:gd name="T23" fmla="*/ 712 h 2451"/>
                <a:gd name="T24" fmla="*/ 478 w 483"/>
                <a:gd name="T25" fmla="*/ 789 h 2451"/>
                <a:gd name="T26" fmla="*/ 438 w 483"/>
                <a:gd name="T27" fmla="*/ 852 h 2451"/>
                <a:gd name="T28" fmla="*/ 476 w 483"/>
                <a:gd name="T29" fmla="*/ 935 h 2451"/>
                <a:gd name="T30" fmla="*/ 449 w 483"/>
                <a:gd name="T31" fmla="*/ 997 h 2451"/>
                <a:gd name="T32" fmla="*/ 474 w 483"/>
                <a:gd name="T33" fmla="*/ 1056 h 2451"/>
                <a:gd name="T34" fmla="*/ 446 w 483"/>
                <a:gd name="T35" fmla="*/ 1133 h 2451"/>
                <a:gd name="T36" fmla="*/ 477 w 483"/>
                <a:gd name="T37" fmla="*/ 1205 h 2451"/>
                <a:gd name="T38" fmla="*/ 436 w 483"/>
                <a:gd name="T39" fmla="*/ 1286 h 2451"/>
                <a:gd name="T40" fmla="*/ 477 w 483"/>
                <a:gd name="T41" fmla="*/ 1361 h 2451"/>
                <a:gd name="T42" fmla="*/ 430 w 483"/>
                <a:gd name="T43" fmla="*/ 1426 h 2451"/>
                <a:gd name="T44" fmla="*/ 477 w 483"/>
                <a:gd name="T45" fmla="*/ 1492 h 2451"/>
                <a:gd name="T46" fmla="*/ 437 w 483"/>
                <a:gd name="T47" fmla="*/ 1570 h 2451"/>
                <a:gd name="T48" fmla="*/ 478 w 483"/>
                <a:gd name="T49" fmla="*/ 1653 h 2451"/>
                <a:gd name="T50" fmla="*/ 478 w 483"/>
                <a:gd name="T51" fmla="*/ 1773 h 2451"/>
                <a:gd name="T52" fmla="*/ 438 w 483"/>
                <a:gd name="T53" fmla="*/ 1861 h 2451"/>
                <a:gd name="T54" fmla="*/ 477 w 483"/>
                <a:gd name="T55" fmla="*/ 1928 h 2451"/>
                <a:gd name="T56" fmla="*/ 437 w 483"/>
                <a:gd name="T57" fmla="*/ 2023 h 2451"/>
                <a:gd name="T58" fmla="*/ 474 w 483"/>
                <a:gd name="T59" fmla="*/ 2101 h 2451"/>
                <a:gd name="T60" fmla="*/ 473 w 483"/>
                <a:gd name="T61" fmla="*/ 2249 h 2451"/>
                <a:gd name="T62" fmla="*/ 451 w 483"/>
                <a:gd name="T63" fmla="*/ 2378 h 2451"/>
                <a:gd name="T64" fmla="*/ 350 w 483"/>
                <a:gd name="T65" fmla="*/ 2451 h 2451"/>
                <a:gd name="T66" fmla="*/ 214 w 483"/>
                <a:gd name="T67" fmla="*/ 2451 h 2451"/>
                <a:gd name="T68" fmla="*/ 98 w 483"/>
                <a:gd name="T69" fmla="*/ 2431 h 2451"/>
                <a:gd name="T70" fmla="*/ 28 w 483"/>
                <a:gd name="T71" fmla="*/ 2342 h 2451"/>
                <a:gd name="T72" fmla="*/ 21 w 483"/>
                <a:gd name="T73" fmla="*/ 2210 h 2451"/>
                <a:gd name="T74" fmla="*/ 16 w 483"/>
                <a:gd name="T75" fmla="*/ 2097 h 2451"/>
                <a:gd name="T76" fmla="*/ 12 w 483"/>
                <a:gd name="T77" fmla="*/ 1977 h 2451"/>
                <a:gd name="T78" fmla="*/ 0 w 483"/>
                <a:gd name="T79" fmla="*/ 1848 h 2451"/>
                <a:gd name="T80" fmla="*/ 41 w 483"/>
                <a:gd name="T81" fmla="*/ 1754 h 2451"/>
                <a:gd name="T82" fmla="*/ 3 w 483"/>
                <a:gd name="T83" fmla="*/ 1652 h 2451"/>
                <a:gd name="T84" fmla="*/ 51 w 483"/>
                <a:gd name="T85" fmla="*/ 1539 h 2451"/>
                <a:gd name="T86" fmla="*/ 6 w 483"/>
                <a:gd name="T87" fmla="*/ 1461 h 2451"/>
                <a:gd name="T88" fmla="*/ 13 w 483"/>
                <a:gd name="T89" fmla="*/ 1296 h 2451"/>
                <a:gd name="T90" fmla="*/ 15 w 483"/>
                <a:gd name="T91" fmla="*/ 1153 h 2451"/>
                <a:gd name="T92" fmla="*/ 13 w 483"/>
                <a:gd name="T93" fmla="*/ 1016 h 2451"/>
                <a:gd name="T94" fmla="*/ 14 w 483"/>
                <a:gd name="T95" fmla="*/ 868 h 2451"/>
                <a:gd name="T96" fmla="*/ 60 w 483"/>
                <a:gd name="T97" fmla="*/ 767 h 2451"/>
                <a:gd name="T98" fmla="*/ 18 w 483"/>
                <a:gd name="T99" fmla="*/ 678 h 2451"/>
                <a:gd name="T100" fmla="*/ 54 w 483"/>
                <a:gd name="T101" fmla="*/ 593 h 2451"/>
                <a:gd name="T102" fmla="*/ 13 w 483"/>
                <a:gd name="T103" fmla="*/ 483 h 2451"/>
                <a:gd name="T104" fmla="*/ 62 w 483"/>
                <a:gd name="T105" fmla="*/ 394 h 2451"/>
                <a:gd name="T106" fmla="*/ 24 w 483"/>
                <a:gd name="T107" fmla="*/ 284 h 2451"/>
                <a:gd name="T108" fmla="*/ 45 w 483"/>
                <a:gd name="T109" fmla="*/ 122 h 2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3" h="2451">
                  <a:moveTo>
                    <a:pt x="45" y="122"/>
                  </a:moveTo>
                  <a:cubicBezTo>
                    <a:pt x="45" y="122"/>
                    <a:pt x="141" y="108"/>
                    <a:pt x="117" y="25"/>
                  </a:cubicBezTo>
                  <a:cubicBezTo>
                    <a:pt x="117" y="25"/>
                    <a:pt x="210" y="99"/>
                    <a:pt x="262" y="0"/>
                  </a:cubicBezTo>
                  <a:cubicBezTo>
                    <a:pt x="262" y="0"/>
                    <a:pt x="279" y="38"/>
                    <a:pt x="310" y="51"/>
                  </a:cubicBezTo>
                  <a:cubicBezTo>
                    <a:pt x="352" y="70"/>
                    <a:pt x="399" y="35"/>
                    <a:pt x="399" y="35"/>
                  </a:cubicBezTo>
                  <a:cubicBezTo>
                    <a:pt x="399" y="35"/>
                    <a:pt x="406" y="124"/>
                    <a:pt x="468" y="143"/>
                  </a:cubicBezTo>
                  <a:cubicBezTo>
                    <a:pt x="468" y="143"/>
                    <a:pt x="424" y="198"/>
                    <a:pt x="483" y="236"/>
                  </a:cubicBezTo>
                  <a:cubicBezTo>
                    <a:pt x="483" y="236"/>
                    <a:pt x="412" y="292"/>
                    <a:pt x="477" y="367"/>
                  </a:cubicBezTo>
                  <a:cubicBezTo>
                    <a:pt x="477" y="367"/>
                    <a:pt x="426" y="428"/>
                    <a:pt x="477" y="490"/>
                  </a:cubicBezTo>
                  <a:cubicBezTo>
                    <a:pt x="477" y="490"/>
                    <a:pt x="444" y="515"/>
                    <a:pt x="447" y="562"/>
                  </a:cubicBezTo>
                  <a:cubicBezTo>
                    <a:pt x="450" y="608"/>
                    <a:pt x="478" y="633"/>
                    <a:pt x="478" y="633"/>
                  </a:cubicBezTo>
                  <a:cubicBezTo>
                    <a:pt x="478" y="633"/>
                    <a:pt x="443" y="655"/>
                    <a:pt x="442" y="712"/>
                  </a:cubicBezTo>
                  <a:cubicBezTo>
                    <a:pt x="442" y="769"/>
                    <a:pt x="478" y="789"/>
                    <a:pt x="478" y="789"/>
                  </a:cubicBezTo>
                  <a:cubicBezTo>
                    <a:pt x="478" y="789"/>
                    <a:pt x="438" y="809"/>
                    <a:pt x="438" y="852"/>
                  </a:cubicBezTo>
                  <a:cubicBezTo>
                    <a:pt x="437" y="895"/>
                    <a:pt x="476" y="935"/>
                    <a:pt x="476" y="935"/>
                  </a:cubicBezTo>
                  <a:cubicBezTo>
                    <a:pt x="476" y="935"/>
                    <a:pt x="446" y="958"/>
                    <a:pt x="449" y="997"/>
                  </a:cubicBezTo>
                  <a:cubicBezTo>
                    <a:pt x="452" y="1036"/>
                    <a:pt x="474" y="1056"/>
                    <a:pt x="474" y="1056"/>
                  </a:cubicBezTo>
                  <a:cubicBezTo>
                    <a:pt x="474" y="1056"/>
                    <a:pt x="445" y="1092"/>
                    <a:pt x="446" y="1133"/>
                  </a:cubicBezTo>
                  <a:cubicBezTo>
                    <a:pt x="447" y="1178"/>
                    <a:pt x="477" y="1205"/>
                    <a:pt x="477" y="1205"/>
                  </a:cubicBezTo>
                  <a:cubicBezTo>
                    <a:pt x="477" y="1205"/>
                    <a:pt x="437" y="1233"/>
                    <a:pt x="436" y="1286"/>
                  </a:cubicBezTo>
                  <a:cubicBezTo>
                    <a:pt x="435" y="1340"/>
                    <a:pt x="477" y="1361"/>
                    <a:pt x="477" y="1361"/>
                  </a:cubicBezTo>
                  <a:cubicBezTo>
                    <a:pt x="477" y="1361"/>
                    <a:pt x="433" y="1373"/>
                    <a:pt x="430" y="1426"/>
                  </a:cubicBezTo>
                  <a:cubicBezTo>
                    <a:pt x="427" y="1463"/>
                    <a:pt x="477" y="1492"/>
                    <a:pt x="477" y="1492"/>
                  </a:cubicBezTo>
                  <a:cubicBezTo>
                    <a:pt x="477" y="1492"/>
                    <a:pt x="438" y="1523"/>
                    <a:pt x="437" y="1570"/>
                  </a:cubicBezTo>
                  <a:cubicBezTo>
                    <a:pt x="436" y="1616"/>
                    <a:pt x="478" y="1653"/>
                    <a:pt x="478" y="1653"/>
                  </a:cubicBezTo>
                  <a:cubicBezTo>
                    <a:pt x="478" y="1653"/>
                    <a:pt x="425" y="1717"/>
                    <a:pt x="478" y="1773"/>
                  </a:cubicBezTo>
                  <a:cubicBezTo>
                    <a:pt x="478" y="1773"/>
                    <a:pt x="435" y="1789"/>
                    <a:pt x="438" y="1861"/>
                  </a:cubicBezTo>
                  <a:cubicBezTo>
                    <a:pt x="439" y="1900"/>
                    <a:pt x="477" y="1928"/>
                    <a:pt x="477" y="1928"/>
                  </a:cubicBezTo>
                  <a:cubicBezTo>
                    <a:pt x="477" y="1928"/>
                    <a:pt x="434" y="1949"/>
                    <a:pt x="437" y="2023"/>
                  </a:cubicBezTo>
                  <a:cubicBezTo>
                    <a:pt x="439" y="2064"/>
                    <a:pt x="474" y="2101"/>
                    <a:pt x="474" y="2101"/>
                  </a:cubicBezTo>
                  <a:cubicBezTo>
                    <a:pt x="436" y="2129"/>
                    <a:pt x="417" y="2219"/>
                    <a:pt x="473" y="2249"/>
                  </a:cubicBezTo>
                  <a:cubicBezTo>
                    <a:pt x="473" y="2249"/>
                    <a:pt x="407" y="2312"/>
                    <a:pt x="451" y="2378"/>
                  </a:cubicBezTo>
                  <a:cubicBezTo>
                    <a:pt x="451" y="2378"/>
                    <a:pt x="352" y="2369"/>
                    <a:pt x="350" y="2451"/>
                  </a:cubicBezTo>
                  <a:cubicBezTo>
                    <a:pt x="350" y="2451"/>
                    <a:pt x="275" y="2380"/>
                    <a:pt x="214" y="2451"/>
                  </a:cubicBezTo>
                  <a:cubicBezTo>
                    <a:pt x="214" y="2451"/>
                    <a:pt x="174" y="2387"/>
                    <a:pt x="98" y="2431"/>
                  </a:cubicBezTo>
                  <a:cubicBezTo>
                    <a:pt x="98" y="2431"/>
                    <a:pt x="112" y="2328"/>
                    <a:pt x="28" y="2342"/>
                  </a:cubicBezTo>
                  <a:cubicBezTo>
                    <a:pt x="28" y="2342"/>
                    <a:pt x="91" y="2261"/>
                    <a:pt x="21" y="2210"/>
                  </a:cubicBezTo>
                  <a:cubicBezTo>
                    <a:pt x="21" y="2210"/>
                    <a:pt x="80" y="2133"/>
                    <a:pt x="16" y="2097"/>
                  </a:cubicBezTo>
                  <a:cubicBezTo>
                    <a:pt x="16" y="2097"/>
                    <a:pt x="71" y="2051"/>
                    <a:pt x="12" y="1977"/>
                  </a:cubicBezTo>
                  <a:cubicBezTo>
                    <a:pt x="12" y="1977"/>
                    <a:pt x="66" y="1902"/>
                    <a:pt x="0" y="1848"/>
                  </a:cubicBezTo>
                  <a:cubicBezTo>
                    <a:pt x="0" y="1848"/>
                    <a:pt x="40" y="1825"/>
                    <a:pt x="41" y="1754"/>
                  </a:cubicBezTo>
                  <a:cubicBezTo>
                    <a:pt x="42" y="1682"/>
                    <a:pt x="3" y="1652"/>
                    <a:pt x="3" y="1652"/>
                  </a:cubicBezTo>
                  <a:cubicBezTo>
                    <a:pt x="3" y="1652"/>
                    <a:pt x="55" y="1610"/>
                    <a:pt x="51" y="1539"/>
                  </a:cubicBezTo>
                  <a:cubicBezTo>
                    <a:pt x="48" y="1489"/>
                    <a:pt x="6" y="1461"/>
                    <a:pt x="6" y="1461"/>
                  </a:cubicBezTo>
                  <a:cubicBezTo>
                    <a:pt x="6" y="1461"/>
                    <a:pt x="100" y="1390"/>
                    <a:pt x="13" y="1296"/>
                  </a:cubicBezTo>
                  <a:cubicBezTo>
                    <a:pt x="13" y="1296"/>
                    <a:pt x="78" y="1225"/>
                    <a:pt x="15" y="1153"/>
                  </a:cubicBezTo>
                  <a:cubicBezTo>
                    <a:pt x="15" y="1153"/>
                    <a:pt x="83" y="1081"/>
                    <a:pt x="13" y="1016"/>
                  </a:cubicBezTo>
                  <a:cubicBezTo>
                    <a:pt x="13" y="1016"/>
                    <a:pt x="81" y="938"/>
                    <a:pt x="14" y="868"/>
                  </a:cubicBezTo>
                  <a:cubicBezTo>
                    <a:pt x="14" y="868"/>
                    <a:pt x="62" y="830"/>
                    <a:pt x="60" y="767"/>
                  </a:cubicBezTo>
                  <a:cubicBezTo>
                    <a:pt x="58" y="716"/>
                    <a:pt x="18" y="678"/>
                    <a:pt x="18" y="678"/>
                  </a:cubicBezTo>
                  <a:cubicBezTo>
                    <a:pt x="18" y="678"/>
                    <a:pt x="54" y="661"/>
                    <a:pt x="54" y="593"/>
                  </a:cubicBezTo>
                  <a:cubicBezTo>
                    <a:pt x="54" y="509"/>
                    <a:pt x="13" y="483"/>
                    <a:pt x="13" y="483"/>
                  </a:cubicBezTo>
                  <a:cubicBezTo>
                    <a:pt x="13" y="483"/>
                    <a:pt x="58" y="458"/>
                    <a:pt x="62" y="394"/>
                  </a:cubicBezTo>
                  <a:cubicBezTo>
                    <a:pt x="67" y="330"/>
                    <a:pt x="24" y="284"/>
                    <a:pt x="24" y="284"/>
                  </a:cubicBezTo>
                  <a:cubicBezTo>
                    <a:pt x="24" y="284"/>
                    <a:pt x="98" y="234"/>
                    <a:pt x="45" y="122"/>
                  </a:cubicBezTo>
                  <a:close/>
                </a:path>
              </a:pathLst>
            </a:custGeom>
            <a:solidFill>
              <a:srgbClr val="FF3F3F"/>
            </a:solidFill>
            <a:ln>
              <a:noFill/>
            </a:ln>
          </p:spPr>
          <p:txBody>
            <a:bodyPr vert="horz" wrap="square" lIns="73725" tIns="36862" rIns="73725" bIns="36862" numCol="1" anchor="t" anchorCtr="0" compatLnSpc="1">
              <a:prstTxWarp prst="textNoShape">
                <a:avLst/>
              </a:prstTxWarp>
            </a:bodyPr>
            <a:lstStyle/>
            <a:p>
              <a:pPr marL="0" marR="0" lvl="0" indent="0" defTabSz="430997" eaLnBrk="1" fontAlgn="auto" latinLnBrk="0" hangingPunct="1">
                <a:lnSpc>
                  <a:spcPct val="100000"/>
                </a:lnSpc>
                <a:spcBef>
                  <a:spcPts val="0"/>
                </a:spcBef>
                <a:spcAft>
                  <a:spcPts val="0"/>
                </a:spcAft>
                <a:buClrTx/>
                <a:buSzTx/>
                <a:buFontTx/>
                <a:buNone/>
                <a:tabLst/>
                <a:defRPr/>
              </a:pPr>
              <a:endParaRPr kumimoji="0" lang="ja-JP" altLang="en-US" sz="1450" b="1" i="0" u="none" strike="noStrike" kern="0" cap="none" spc="0" normalizeH="0" baseline="0" noProof="0" dirty="0">
                <a:ln>
                  <a:noFill/>
                </a:ln>
                <a:solidFill>
                  <a:prstClr val="black"/>
                </a:solidFill>
                <a:effectLst/>
                <a:uLnTx/>
                <a:uFillTx/>
                <a:latin typeface="Arial"/>
              </a:endParaRPr>
            </a:p>
          </p:txBody>
        </p:sp>
        <p:sp>
          <p:nvSpPr>
            <p:cNvPr id="31" name="角丸四角形 30"/>
            <p:cNvSpPr/>
            <p:nvPr/>
          </p:nvSpPr>
          <p:spPr>
            <a:xfrm>
              <a:off x="614967" y="3125785"/>
              <a:ext cx="2586712" cy="644541"/>
            </a:xfrm>
            <a:prstGeom prst="roundRect">
              <a:avLst/>
            </a:prstGeom>
            <a:noFill/>
            <a:ln w="6350" cap="flat" cmpd="sng" algn="ctr">
              <a:noFill/>
              <a:prstDash val="solid"/>
              <a:miter lim="800000"/>
            </a:ln>
            <a:effectLst/>
          </p:spPr>
          <p:txBody>
            <a:bodyPr lIns="0" tIns="0" rIns="0" bIns="0" rtlCol="0" anchor="ctr"/>
            <a:lstStyle/>
            <a:p>
              <a:pPr marL="0" marR="0" lvl="0" indent="0" algn="ctr" defTabSz="430997" eaLnBrk="1" fontAlgn="auto" latinLnBrk="0" hangingPunct="1">
                <a:lnSpc>
                  <a:spcPct val="100000"/>
                </a:lnSpc>
                <a:spcBef>
                  <a:spcPts val="0"/>
                </a:spcBef>
                <a:spcAft>
                  <a:spcPts val="0"/>
                </a:spcAft>
                <a:buClrTx/>
                <a:buSzTx/>
                <a:buFontTx/>
                <a:buNone/>
                <a:tabLst/>
                <a:defRPr/>
              </a:pPr>
              <a:r>
                <a:rPr kumimoji="0" lang="en-US" altLang="ja-JP" sz="2400" b="1" i="0" u="none" strike="noStrike" kern="0" cap="none" spc="0" normalizeH="0" baseline="0" noProof="0" dirty="0" smtClean="0">
                  <a:ln>
                    <a:noFill/>
                  </a:ln>
                  <a:solidFill>
                    <a:prstClr val="white"/>
                  </a:solidFill>
                  <a:effectLst/>
                  <a:uLnTx/>
                  <a:uFillTx/>
                  <a:latin typeface="Arial"/>
                  <a:ea typeface="Meiryo UI"/>
                  <a:cs typeface="+mn-cs"/>
                </a:rPr>
                <a:t>5</a:t>
              </a:r>
              <a:r>
                <a:rPr kumimoji="0" lang="ja-JP" altLang="en-US" sz="2400" b="1" i="0" u="none" strike="noStrike" kern="0" cap="none" spc="0" normalizeH="0" baseline="0" noProof="0" dirty="0" smtClean="0">
                  <a:ln>
                    <a:noFill/>
                  </a:ln>
                  <a:solidFill>
                    <a:prstClr val="white"/>
                  </a:solidFill>
                  <a:effectLst/>
                  <a:uLnTx/>
                  <a:uFillTx/>
                  <a:latin typeface="Arial"/>
                  <a:ea typeface="Meiryo UI"/>
                  <a:cs typeface="+mn-cs"/>
                </a:rPr>
                <a:t>年間の</a:t>
              </a:r>
              <a:r>
                <a:rPr kumimoji="0" lang="ja-JP" altLang="en-US" sz="2400" b="1" i="0" u="none" strike="noStrike" kern="0" cap="none" spc="0" normalizeH="0" baseline="0" noProof="0" dirty="0">
                  <a:ln>
                    <a:noFill/>
                  </a:ln>
                  <a:solidFill>
                    <a:prstClr val="white"/>
                  </a:solidFill>
                  <a:effectLst/>
                  <a:uLnTx/>
                  <a:uFillTx/>
                  <a:latin typeface="Arial"/>
                  <a:ea typeface="Meiryo UI"/>
                  <a:cs typeface="+mn-cs"/>
                </a:rPr>
                <a:t>集中期間</a:t>
              </a:r>
              <a:r>
                <a:rPr kumimoji="0" lang="ja-JP" altLang="en-US" sz="2400" b="1" i="0" u="none" strike="noStrike" kern="0" cap="none" spc="0" normalizeH="0" baseline="0" noProof="0" dirty="0" smtClean="0">
                  <a:ln>
                    <a:noFill/>
                  </a:ln>
                  <a:solidFill>
                    <a:prstClr val="white"/>
                  </a:solidFill>
                  <a:effectLst/>
                  <a:uLnTx/>
                  <a:uFillTx/>
                  <a:latin typeface="Arial"/>
                  <a:ea typeface="Meiryo UI"/>
                  <a:cs typeface="+mn-cs"/>
                </a:rPr>
                <a:t>に</a:t>
              </a:r>
              <a:endParaRPr kumimoji="0" lang="en-US" altLang="ja-JP" sz="2400" b="1" i="0" u="none" strike="noStrike" kern="0" cap="none" spc="0" normalizeH="0" baseline="0" noProof="0" dirty="0" smtClean="0">
                <a:ln>
                  <a:noFill/>
                </a:ln>
                <a:solidFill>
                  <a:prstClr val="white"/>
                </a:solidFill>
                <a:effectLst/>
                <a:uLnTx/>
                <a:uFillTx/>
                <a:latin typeface="Arial"/>
                <a:ea typeface="Meiryo UI"/>
                <a:cs typeface="+mn-cs"/>
              </a:endParaRPr>
            </a:p>
            <a:p>
              <a:pPr marL="0" marR="0" lvl="0" indent="0" algn="ctr" defTabSz="430997" eaLnBrk="1" fontAlgn="auto" latinLnBrk="0" hangingPunct="1">
                <a:lnSpc>
                  <a:spcPct val="100000"/>
                </a:lnSpc>
                <a:spcBef>
                  <a:spcPts val="0"/>
                </a:spcBef>
                <a:spcAft>
                  <a:spcPts val="0"/>
                </a:spcAft>
                <a:buClrTx/>
                <a:buSzTx/>
                <a:buFontTx/>
                <a:buNone/>
                <a:tabLst/>
                <a:defRPr/>
              </a:pPr>
              <a:r>
                <a:rPr kumimoji="0" lang="ja-JP" altLang="en-US" sz="2400" b="1" i="0" u="none" strike="noStrike" kern="0" cap="none" spc="0" normalizeH="0" baseline="0" noProof="0" dirty="0" smtClean="0">
                  <a:ln>
                    <a:noFill/>
                  </a:ln>
                  <a:solidFill>
                    <a:prstClr val="white"/>
                  </a:solidFill>
                  <a:effectLst/>
                  <a:uLnTx/>
                  <a:uFillTx/>
                  <a:latin typeface="Arial"/>
                  <a:ea typeface="Meiryo UI"/>
                  <a:cs typeface="+mn-cs"/>
                </a:rPr>
                <a:t>政策</a:t>
              </a:r>
              <a:r>
                <a:rPr kumimoji="0" lang="ja-JP" altLang="en-US" sz="2400" b="1" i="0" u="none" strike="noStrike" kern="0" cap="none" spc="0" normalizeH="0" baseline="0" noProof="0" dirty="0">
                  <a:ln>
                    <a:noFill/>
                  </a:ln>
                  <a:solidFill>
                    <a:prstClr val="white"/>
                  </a:solidFill>
                  <a:effectLst/>
                  <a:uLnTx/>
                  <a:uFillTx/>
                  <a:latin typeface="Arial"/>
                  <a:ea typeface="Meiryo UI"/>
                  <a:cs typeface="+mn-cs"/>
                </a:rPr>
                <a:t>総動員</a:t>
              </a:r>
            </a:p>
          </p:txBody>
        </p:sp>
      </p:grpSp>
      <p:grpSp>
        <p:nvGrpSpPr>
          <p:cNvPr id="32" name="グループ化 31">
            <a:extLst>
              <a:ext uri="{FF2B5EF4-FFF2-40B4-BE49-F238E27FC236}">
                <a16:creationId xmlns:a16="http://schemas.microsoft.com/office/drawing/2014/main" id="{D091F4C4-AC0E-413B-B99E-28CEC2743C60}"/>
              </a:ext>
            </a:extLst>
          </p:cNvPr>
          <p:cNvGrpSpPr/>
          <p:nvPr/>
        </p:nvGrpSpPr>
        <p:grpSpPr>
          <a:xfrm>
            <a:off x="6016347" y="3449916"/>
            <a:ext cx="261229" cy="261229"/>
            <a:chOff x="457234" y="1592895"/>
            <a:chExt cx="324000" cy="324000"/>
          </a:xfrm>
          <a:solidFill>
            <a:srgbClr val="00C0A9"/>
          </a:solidFill>
        </p:grpSpPr>
        <p:sp>
          <p:nvSpPr>
            <p:cNvPr id="33" name="星: 5 pt 93">
              <a:extLst>
                <a:ext uri="{FF2B5EF4-FFF2-40B4-BE49-F238E27FC236}">
                  <a16:creationId xmlns:a16="http://schemas.microsoft.com/office/drawing/2014/main" id="{21708529-0A59-4233-B242-76AD9250A64A}"/>
                </a:ext>
              </a:extLst>
            </p:cNvPr>
            <p:cNvSpPr/>
            <p:nvPr/>
          </p:nvSpPr>
          <p:spPr>
            <a:xfrm>
              <a:off x="457234" y="1592895"/>
              <a:ext cx="324000" cy="324000"/>
            </a:xfrm>
            <a:prstGeom prst="star5">
              <a:avLst>
                <a:gd name="adj" fmla="val 25415"/>
                <a:gd name="hf" fmla="val 105146"/>
                <a:gd name="vf" fmla="val 110557"/>
              </a:avLst>
            </a:prstGeom>
            <a:grpFill/>
            <a:ln w="38100" cap="flat" cmpd="sng" algn="ctr">
              <a:solidFill>
                <a:sysClr val="window" lastClr="FFFFFF"/>
              </a:solidFill>
              <a:prstDash val="solid"/>
              <a:miter lim="800000"/>
            </a:ln>
            <a:effectLst/>
          </p:spPr>
          <p:txBody>
            <a:bodyPr lIns="0" tIns="0" rIns="0" bIns="0" rtlCol="0" anchor="ctr"/>
            <a:lstStyle/>
            <a:p>
              <a:pPr marL="0" marR="0" lvl="0" indent="0" algn="ctr" defTabSz="430997" eaLnBrk="1" fontAlgn="auto" latinLnBrk="0" hangingPunct="1">
                <a:lnSpc>
                  <a:spcPct val="100000"/>
                </a:lnSpc>
                <a:spcBef>
                  <a:spcPts val="0"/>
                </a:spcBef>
                <a:spcAft>
                  <a:spcPts val="0"/>
                </a:spcAft>
                <a:buClrTx/>
                <a:buSzTx/>
                <a:buFontTx/>
                <a:buNone/>
                <a:tabLst/>
                <a:defRPr/>
              </a:pPr>
              <a:endParaRPr kumimoji="0" lang="ja-JP" altLang="en-US" sz="1290" b="0" i="0" u="none" strike="noStrike" kern="0" cap="none" spc="0" normalizeH="0" baseline="0" noProof="0" dirty="0">
                <a:ln>
                  <a:noFill/>
                </a:ln>
                <a:solidFill>
                  <a:prstClr val="black"/>
                </a:solidFill>
                <a:effectLst/>
                <a:uLnTx/>
                <a:uFillTx/>
                <a:latin typeface="Arial"/>
                <a:ea typeface="Meiryo UI"/>
                <a:cs typeface="+mn-cs"/>
              </a:endParaRPr>
            </a:p>
          </p:txBody>
        </p:sp>
        <p:sp>
          <p:nvSpPr>
            <p:cNvPr id="34" name="星: 5 pt 94">
              <a:extLst>
                <a:ext uri="{FF2B5EF4-FFF2-40B4-BE49-F238E27FC236}">
                  <a16:creationId xmlns:a16="http://schemas.microsoft.com/office/drawing/2014/main" id="{D8E5E542-D811-4886-9A09-4F6D4C3B0297}"/>
                </a:ext>
              </a:extLst>
            </p:cNvPr>
            <p:cNvSpPr/>
            <p:nvPr/>
          </p:nvSpPr>
          <p:spPr>
            <a:xfrm>
              <a:off x="457234" y="1592895"/>
              <a:ext cx="324000" cy="324000"/>
            </a:xfrm>
            <a:prstGeom prst="star5">
              <a:avLst>
                <a:gd name="adj" fmla="val 25415"/>
                <a:gd name="hf" fmla="val 105146"/>
                <a:gd name="vf" fmla="val 110557"/>
              </a:avLst>
            </a:prstGeom>
            <a:grpFill/>
            <a:ln w="12700" cap="flat" cmpd="sng" algn="ctr">
              <a:noFill/>
              <a:prstDash val="solid"/>
              <a:miter lim="800000"/>
            </a:ln>
            <a:effectLst/>
          </p:spPr>
          <p:txBody>
            <a:bodyPr lIns="0" tIns="0" rIns="0" bIns="0" rtlCol="0" anchor="ctr"/>
            <a:lstStyle/>
            <a:p>
              <a:pPr marL="0" marR="0" lvl="0" indent="0" algn="ctr" defTabSz="430997" eaLnBrk="1" fontAlgn="auto" latinLnBrk="0" hangingPunct="1">
                <a:lnSpc>
                  <a:spcPct val="100000"/>
                </a:lnSpc>
                <a:spcBef>
                  <a:spcPts val="0"/>
                </a:spcBef>
                <a:spcAft>
                  <a:spcPts val="0"/>
                </a:spcAft>
                <a:buClrTx/>
                <a:buSzTx/>
                <a:buFontTx/>
                <a:buNone/>
                <a:tabLst/>
                <a:defRPr/>
              </a:pPr>
              <a:endParaRPr kumimoji="0" lang="ja-JP" altLang="en-US" sz="1290" b="0" i="0" u="none" strike="noStrike" kern="0" cap="none" spc="0" normalizeH="0" baseline="0" noProof="0" dirty="0">
                <a:ln>
                  <a:noFill/>
                </a:ln>
                <a:solidFill>
                  <a:prstClr val="black"/>
                </a:solidFill>
                <a:effectLst/>
                <a:uLnTx/>
                <a:uFillTx/>
                <a:latin typeface="Arial"/>
                <a:ea typeface="Meiryo UI"/>
                <a:cs typeface="+mn-cs"/>
              </a:endParaRPr>
            </a:p>
          </p:txBody>
        </p:sp>
      </p:grpSp>
      <p:sp>
        <p:nvSpPr>
          <p:cNvPr id="35" name="テキスト ボックス 34">
            <a:extLst>
              <a:ext uri="{FF2B5EF4-FFF2-40B4-BE49-F238E27FC236}">
                <a16:creationId xmlns:a16="http://schemas.microsoft.com/office/drawing/2014/main" id="{F97FBD86-7181-4653-A157-9BA42EBE9492}"/>
              </a:ext>
            </a:extLst>
          </p:cNvPr>
          <p:cNvSpPr txBox="1"/>
          <p:nvPr/>
        </p:nvSpPr>
        <p:spPr>
          <a:xfrm flipH="1">
            <a:off x="8891478" y="3746939"/>
            <a:ext cx="964297" cy="3140088"/>
          </a:xfrm>
          <a:prstGeom prst="roundRect">
            <a:avLst>
              <a:gd name="adj" fmla="val 50000"/>
            </a:avLst>
          </a:prstGeom>
          <a:noFill/>
          <a:ln w="28575">
            <a:solidFill>
              <a:srgbClr val="007567"/>
            </a:solidFill>
          </a:ln>
        </p:spPr>
        <p:txBody>
          <a:bodyPr vert="eaVert" wrap="square" lIns="0" tIns="0" rIns="0" bIns="0" rtlCol="0" anchor="ctr" anchorCtr="0">
            <a:noAutofit/>
          </a:bodyPr>
          <a:lstStyle/>
          <a:p>
            <a:pPr algn="ctr" defTabSz="430997">
              <a:defRPr/>
            </a:pPr>
            <a:r>
              <a:rPr kumimoji="0" lang="ja-JP" altLang="en-US" b="1" dirty="0" smtClean="0">
                <a:solidFill>
                  <a:srgbClr val="009C89">
                    <a:lumMod val="75000"/>
                  </a:srgbClr>
                </a:solidFill>
                <a:latin typeface="Arial"/>
              </a:rPr>
              <a:t>脱炭素で強靭</a:t>
            </a:r>
            <a:r>
              <a:rPr kumimoji="0" lang="ja-JP" altLang="en-US" b="1" dirty="0">
                <a:solidFill>
                  <a:srgbClr val="009C89">
                    <a:lumMod val="75000"/>
                  </a:srgbClr>
                </a:solidFill>
                <a:latin typeface="Arial"/>
              </a:rPr>
              <a:t>な</a:t>
            </a:r>
            <a:r>
              <a:rPr kumimoji="0" lang="ja-JP" altLang="en-US" b="1" dirty="0" smtClean="0">
                <a:solidFill>
                  <a:srgbClr val="009C89">
                    <a:lumMod val="75000"/>
                  </a:srgbClr>
                </a:solidFill>
                <a:latin typeface="Arial"/>
              </a:rPr>
              <a:t>活力ある</a:t>
            </a:r>
            <a:endParaRPr kumimoji="0" lang="en-US" altLang="ja-JP" b="1" dirty="0" smtClean="0">
              <a:solidFill>
                <a:srgbClr val="009C89">
                  <a:lumMod val="75000"/>
                </a:srgbClr>
              </a:solidFill>
              <a:latin typeface="Arial"/>
            </a:endParaRPr>
          </a:p>
          <a:p>
            <a:pPr algn="ctr" defTabSz="430997">
              <a:defRPr/>
            </a:pPr>
            <a:r>
              <a:rPr kumimoji="0" lang="ja-JP" altLang="en-US" b="1" dirty="0" smtClean="0">
                <a:solidFill>
                  <a:srgbClr val="009C89">
                    <a:lumMod val="75000"/>
                  </a:srgbClr>
                </a:solidFill>
                <a:latin typeface="Arial"/>
              </a:rPr>
              <a:t>地域</a:t>
            </a:r>
            <a:r>
              <a:rPr kumimoji="0" lang="ja-JP" altLang="en-US" b="1" dirty="0">
                <a:solidFill>
                  <a:srgbClr val="009C89">
                    <a:lumMod val="75000"/>
                  </a:srgbClr>
                </a:solidFill>
                <a:latin typeface="Arial"/>
              </a:rPr>
              <a:t>社会</a:t>
            </a:r>
            <a:r>
              <a:rPr kumimoji="0" lang="ja-JP" altLang="en-US" b="1" dirty="0" smtClean="0">
                <a:solidFill>
                  <a:srgbClr val="009C89">
                    <a:lumMod val="75000"/>
                  </a:srgbClr>
                </a:solidFill>
                <a:latin typeface="Arial"/>
              </a:rPr>
              <a:t>を全国で実現</a:t>
            </a:r>
            <a:endParaRPr kumimoji="0" lang="ja-JP" altLang="en-US" b="1" dirty="0">
              <a:solidFill>
                <a:srgbClr val="009C89">
                  <a:lumMod val="75000"/>
                </a:srgbClr>
              </a:solidFill>
              <a:latin typeface="Arial"/>
            </a:endParaRPr>
          </a:p>
        </p:txBody>
      </p:sp>
      <p:sp>
        <p:nvSpPr>
          <p:cNvPr id="36" name="フリーフォーム: 図形 26">
            <a:extLst>
              <a:ext uri="{FF2B5EF4-FFF2-40B4-BE49-F238E27FC236}">
                <a16:creationId xmlns:a16="http://schemas.microsoft.com/office/drawing/2014/main" id="{3FEF7185-09AD-4DA2-A669-64E7C5F781B3}"/>
              </a:ext>
            </a:extLst>
          </p:cNvPr>
          <p:cNvSpPr/>
          <p:nvPr/>
        </p:nvSpPr>
        <p:spPr>
          <a:xfrm>
            <a:off x="295113" y="3574045"/>
            <a:ext cx="3342712" cy="172894"/>
          </a:xfrm>
          <a:custGeom>
            <a:avLst/>
            <a:gdLst>
              <a:gd name="connsiteX0" fmla="*/ 0 w 1743075"/>
              <a:gd name="connsiteY0" fmla="*/ 0 h 0"/>
              <a:gd name="connsiteX1" fmla="*/ 1743075 w 1743075"/>
              <a:gd name="connsiteY1" fmla="*/ 0 h 0"/>
            </a:gdLst>
            <a:ahLst/>
            <a:cxnLst>
              <a:cxn ang="0">
                <a:pos x="connsiteX0" y="connsiteY0"/>
              </a:cxn>
              <a:cxn ang="0">
                <a:pos x="connsiteX1" y="connsiteY1"/>
              </a:cxn>
            </a:cxnLst>
            <a:rect l="l" t="t" r="r" b="b"/>
            <a:pathLst>
              <a:path w="1743075">
                <a:moveTo>
                  <a:pt x="0" y="0"/>
                </a:moveTo>
                <a:lnTo>
                  <a:pt x="1743075" y="0"/>
                </a:lnTo>
              </a:path>
            </a:pathLst>
          </a:custGeom>
          <a:solidFill>
            <a:sysClr val="window" lastClr="FFFFFF"/>
          </a:solidFill>
          <a:ln w="76200" cap="flat" cmpd="sng" algn="ctr">
            <a:solidFill>
              <a:srgbClr val="FF0000"/>
            </a:solidFill>
            <a:prstDash val="solid"/>
            <a:miter lim="800000"/>
            <a:tailEnd type="triangle"/>
          </a:ln>
          <a:effectLst/>
        </p:spPr>
        <p:txBody>
          <a:bodyPr rtlCol="0" anchor="ctr"/>
          <a:lstStyle/>
          <a:p>
            <a:pPr marL="0" marR="0" lvl="0" indent="0" algn="ctr" defTabSz="430997" eaLnBrk="1" fontAlgn="auto" latinLnBrk="0" hangingPunct="1">
              <a:lnSpc>
                <a:spcPct val="100000"/>
              </a:lnSpc>
              <a:spcBef>
                <a:spcPts val="0"/>
              </a:spcBef>
              <a:spcAft>
                <a:spcPts val="0"/>
              </a:spcAft>
              <a:buClrTx/>
              <a:buSzTx/>
              <a:buFontTx/>
              <a:buNone/>
              <a:tabLst/>
              <a:defRPr/>
            </a:pPr>
            <a:endParaRPr kumimoji="0" lang="ja-JP" altLang="en-US" sz="1450" b="0" i="0" u="none" strike="noStrike" kern="0" cap="none" spc="0" normalizeH="0" baseline="0" noProof="0">
              <a:ln>
                <a:noFill/>
              </a:ln>
              <a:solidFill>
                <a:prstClr val="white"/>
              </a:solidFill>
              <a:effectLst/>
              <a:uLnTx/>
              <a:uFillTx/>
              <a:latin typeface="Arial"/>
              <a:ea typeface="Meiryo UI"/>
              <a:cs typeface="+mn-cs"/>
            </a:endParaRPr>
          </a:p>
        </p:txBody>
      </p:sp>
      <p:sp>
        <p:nvSpPr>
          <p:cNvPr id="37" name="テキスト ボックス 36">
            <a:extLst>
              <a:ext uri="{FF2B5EF4-FFF2-40B4-BE49-F238E27FC236}">
                <a16:creationId xmlns:a16="http://schemas.microsoft.com/office/drawing/2014/main" id="{5F5F200A-AE96-4AA3-8B76-381BE07C7F5C}"/>
              </a:ext>
            </a:extLst>
          </p:cNvPr>
          <p:cNvSpPr txBox="1"/>
          <p:nvPr/>
        </p:nvSpPr>
        <p:spPr>
          <a:xfrm>
            <a:off x="348091" y="4731148"/>
            <a:ext cx="5242991" cy="781287"/>
          </a:xfrm>
          <a:prstGeom prst="rect">
            <a:avLst/>
          </a:prstGeom>
          <a:noFill/>
        </p:spPr>
        <p:txBody>
          <a:bodyPr wrap="square" lIns="0" tIns="0" rIns="0" bIns="0" rtlCol="0">
            <a:noAutofit/>
          </a:bodyPr>
          <a:lstStyle/>
          <a:p>
            <a:pPr marL="289239" indent="-289239" defTabSz="430997">
              <a:lnSpc>
                <a:spcPts val="3500"/>
              </a:lnSpc>
              <a:defRPr/>
            </a:pPr>
            <a:r>
              <a:rPr kumimoji="0" lang="ja-JP" altLang="en-US" sz="2400" b="1" u="sng" dirty="0" smtClean="0">
                <a:solidFill>
                  <a:prstClr val="black"/>
                </a:solidFill>
                <a:uFill>
                  <a:solidFill>
                    <a:srgbClr val="FF0000"/>
                  </a:solidFill>
                </a:uFill>
                <a:latin typeface="+mn-ea"/>
              </a:rPr>
              <a:t>①少なくとも</a:t>
            </a:r>
            <a:r>
              <a:rPr kumimoji="0" lang="en-US" altLang="ja-JP" sz="2400" b="1" u="sng" dirty="0" smtClean="0">
                <a:solidFill>
                  <a:prstClr val="black"/>
                </a:solidFill>
                <a:uFill>
                  <a:solidFill>
                    <a:srgbClr val="FF0000"/>
                  </a:solidFill>
                </a:uFill>
                <a:latin typeface="+mn-ea"/>
              </a:rPr>
              <a:t>100</a:t>
            </a:r>
            <a:r>
              <a:rPr kumimoji="0" lang="ja-JP" altLang="en-US" sz="2400" b="1" u="sng" dirty="0" smtClean="0">
                <a:solidFill>
                  <a:prstClr val="black"/>
                </a:solidFill>
                <a:uFill>
                  <a:solidFill>
                    <a:srgbClr val="FF0000"/>
                  </a:solidFill>
                </a:uFill>
                <a:latin typeface="+mn-ea"/>
              </a:rPr>
              <a:t>か所の脱炭素先行地域</a:t>
            </a:r>
            <a:endParaRPr kumimoji="0" lang="en-US" altLang="ja-JP" sz="2400" b="1" u="sng" dirty="0" smtClean="0">
              <a:solidFill>
                <a:prstClr val="black"/>
              </a:solidFill>
              <a:uFill>
                <a:solidFill>
                  <a:srgbClr val="FF0000"/>
                </a:solidFill>
              </a:uFill>
              <a:latin typeface="+mn-ea"/>
            </a:endParaRPr>
          </a:p>
          <a:p>
            <a:pPr marL="289239" indent="-289239" defTabSz="430997">
              <a:lnSpc>
                <a:spcPts val="3500"/>
              </a:lnSpc>
              <a:defRPr/>
            </a:pPr>
            <a:r>
              <a:rPr kumimoji="0" lang="ja-JP" altLang="en-US" sz="2400" b="1" u="sng" kern="0" dirty="0">
                <a:solidFill>
                  <a:prstClr val="black"/>
                </a:solidFill>
                <a:uFill>
                  <a:solidFill>
                    <a:srgbClr val="FF0000"/>
                  </a:solidFill>
                </a:uFill>
                <a:latin typeface="+mn-ea"/>
              </a:rPr>
              <a:t>②重点対策を全国津々浦々で</a:t>
            </a:r>
            <a:r>
              <a:rPr kumimoji="0" lang="ja-JP" altLang="en-US" sz="2400" b="1" u="sng" kern="0" dirty="0" smtClean="0">
                <a:solidFill>
                  <a:prstClr val="black"/>
                </a:solidFill>
                <a:uFill>
                  <a:solidFill>
                    <a:srgbClr val="FF0000"/>
                  </a:solidFill>
                </a:uFill>
                <a:latin typeface="+mn-ea"/>
              </a:rPr>
              <a:t>実施</a:t>
            </a:r>
            <a:endParaRPr kumimoji="0" lang="ja-JP" altLang="en-US" sz="2400" u="sng" kern="0" dirty="0">
              <a:solidFill>
                <a:prstClr val="black"/>
              </a:solidFill>
              <a:uFill>
                <a:solidFill>
                  <a:srgbClr val="FF0000"/>
                </a:solidFill>
              </a:uFill>
              <a:latin typeface="+mn-ea"/>
            </a:endParaRPr>
          </a:p>
        </p:txBody>
      </p:sp>
      <p:sp>
        <p:nvSpPr>
          <p:cNvPr id="80" name="テキスト ボックス 79">
            <a:extLst>
              <a:ext uri="{FF2B5EF4-FFF2-40B4-BE49-F238E27FC236}">
                <a16:creationId xmlns:a16="http://schemas.microsoft.com/office/drawing/2014/main" id="{F97FBD86-7181-4653-A157-9BA42EBE9492}"/>
              </a:ext>
            </a:extLst>
          </p:cNvPr>
          <p:cNvSpPr txBox="1"/>
          <p:nvPr/>
        </p:nvSpPr>
        <p:spPr>
          <a:xfrm flipH="1">
            <a:off x="5914096" y="3746939"/>
            <a:ext cx="605240" cy="3140087"/>
          </a:xfrm>
          <a:prstGeom prst="roundRect">
            <a:avLst>
              <a:gd name="adj" fmla="val 46234"/>
            </a:avLst>
          </a:prstGeom>
          <a:noFill/>
          <a:ln w="28575">
            <a:solidFill>
              <a:srgbClr val="007567"/>
            </a:solidFill>
          </a:ln>
        </p:spPr>
        <p:txBody>
          <a:bodyPr vert="eaVert" wrap="square" lIns="0" tIns="0" rIns="0" bIns="0" rtlCol="0" anchor="ctr" anchorCtr="0">
            <a:noAutofit/>
          </a:bodyPr>
          <a:lstStyle/>
          <a:p>
            <a:pPr algn="ctr" defTabSz="430997">
              <a:defRPr/>
            </a:pPr>
            <a:r>
              <a:rPr kumimoji="0" lang="ja-JP" altLang="en-US" b="1" dirty="0" smtClean="0">
                <a:solidFill>
                  <a:srgbClr val="009C89">
                    <a:lumMod val="75000"/>
                  </a:srgbClr>
                </a:solidFill>
                <a:latin typeface="Arial"/>
              </a:rPr>
              <a:t>全国で多くの</a:t>
            </a:r>
            <a:r>
              <a:rPr kumimoji="0" lang="ja-JP" altLang="en-US" sz="2000" b="1" dirty="0" smtClean="0">
                <a:solidFill>
                  <a:srgbClr val="FF0000"/>
                </a:solidFill>
                <a:latin typeface="Arial"/>
              </a:rPr>
              <a:t>脱炭素ドミノ</a:t>
            </a:r>
            <a:endParaRPr kumimoji="0" lang="ja-JP" altLang="en-US" sz="2000" b="1" dirty="0">
              <a:solidFill>
                <a:srgbClr val="FF0000"/>
              </a:solidFill>
              <a:latin typeface="Arial"/>
            </a:endParaRPr>
          </a:p>
        </p:txBody>
      </p:sp>
      <p:grpSp>
        <p:nvGrpSpPr>
          <p:cNvPr id="39" name="Group 4">
            <a:extLst>
              <a:ext uri="{FF2B5EF4-FFF2-40B4-BE49-F238E27FC236}">
                <a16:creationId xmlns:a16="http://schemas.microsoft.com/office/drawing/2014/main" id="{E6D7ABC0-EE5F-4532-9479-6D8BF7B92A18}"/>
              </a:ext>
            </a:extLst>
          </p:cNvPr>
          <p:cNvGrpSpPr>
            <a:grpSpLocks noChangeAspect="1"/>
          </p:cNvGrpSpPr>
          <p:nvPr/>
        </p:nvGrpSpPr>
        <p:grpSpPr bwMode="auto">
          <a:xfrm>
            <a:off x="6734623" y="5293161"/>
            <a:ext cx="1921281" cy="154559"/>
            <a:chOff x="2463" y="2302"/>
            <a:chExt cx="1806" cy="160"/>
          </a:xfrm>
          <a:gradFill flip="none" rotWithShape="1">
            <a:gsLst>
              <a:gs pos="0">
                <a:srgbClr val="007567"/>
              </a:gs>
              <a:gs pos="50000">
                <a:srgbClr val="007567">
                  <a:tint val="44500"/>
                  <a:satMod val="160000"/>
                </a:srgbClr>
              </a:gs>
              <a:gs pos="100000">
                <a:srgbClr val="007567">
                  <a:tint val="23500"/>
                  <a:satMod val="160000"/>
                </a:srgbClr>
              </a:gs>
            </a:gsLst>
            <a:path path="circle">
              <a:fillToRect l="100000" t="100000"/>
            </a:path>
            <a:tileRect r="-100000" b="-100000"/>
          </a:gradFill>
        </p:grpSpPr>
        <p:sp>
          <p:nvSpPr>
            <p:cNvPr id="40" name="Freeform 5">
              <a:extLst>
                <a:ext uri="{FF2B5EF4-FFF2-40B4-BE49-F238E27FC236}">
                  <a16:creationId xmlns:a16="http://schemas.microsoft.com/office/drawing/2014/main" id="{AE710378-D0FD-4698-9DA0-2A054E5024EC}"/>
                </a:ext>
              </a:extLst>
            </p:cNvPr>
            <p:cNvSpPr>
              <a:spLocks/>
            </p:cNvSpPr>
            <p:nvPr/>
          </p:nvSpPr>
          <p:spPr bwMode="auto">
            <a:xfrm>
              <a:off x="2591" y="2305"/>
              <a:ext cx="133" cy="157"/>
            </a:xfrm>
            <a:custGeom>
              <a:avLst/>
              <a:gdLst>
                <a:gd name="T0" fmla="*/ 17 w 56"/>
                <a:gd name="T1" fmla="*/ 63 h 64"/>
                <a:gd name="T2" fmla="*/ 3 w 56"/>
                <a:gd name="T3" fmla="*/ 57 h 64"/>
                <a:gd name="T4" fmla="*/ 1 w 56"/>
                <a:gd name="T5" fmla="*/ 54 h 64"/>
                <a:gd name="T6" fmla="*/ 34 w 56"/>
                <a:gd name="T7" fmla="*/ 2 h 64"/>
                <a:gd name="T8" fmla="*/ 39 w 56"/>
                <a:gd name="T9" fmla="*/ 1 h 64"/>
                <a:gd name="T10" fmla="*/ 53 w 56"/>
                <a:gd name="T11" fmla="*/ 7 h 64"/>
                <a:gd name="T12" fmla="*/ 55 w 56"/>
                <a:gd name="T13" fmla="*/ 11 h 64"/>
                <a:gd name="T14" fmla="*/ 22 w 56"/>
                <a:gd name="T15" fmla="*/ 62 h 64"/>
                <a:gd name="T16" fmla="*/ 17 w 56"/>
                <a:gd name="T17"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64">
                  <a:moveTo>
                    <a:pt x="17" y="63"/>
                  </a:moveTo>
                  <a:cubicBezTo>
                    <a:pt x="3" y="57"/>
                    <a:pt x="3" y="57"/>
                    <a:pt x="3" y="57"/>
                  </a:cubicBezTo>
                  <a:cubicBezTo>
                    <a:pt x="1" y="57"/>
                    <a:pt x="0" y="55"/>
                    <a:pt x="1" y="54"/>
                  </a:cubicBezTo>
                  <a:cubicBezTo>
                    <a:pt x="34" y="2"/>
                    <a:pt x="34" y="2"/>
                    <a:pt x="34" y="2"/>
                  </a:cubicBezTo>
                  <a:cubicBezTo>
                    <a:pt x="35" y="1"/>
                    <a:pt x="37" y="0"/>
                    <a:pt x="39" y="1"/>
                  </a:cubicBezTo>
                  <a:cubicBezTo>
                    <a:pt x="53" y="7"/>
                    <a:pt x="53" y="7"/>
                    <a:pt x="53" y="7"/>
                  </a:cubicBezTo>
                  <a:cubicBezTo>
                    <a:pt x="55" y="8"/>
                    <a:pt x="56" y="9"/>
                    <a:pt x="55" y="11"/>
                  </a:cubicBezTo>
                  <a:cubicBezTo>
                    <a:pt x="22" y="62"/>
                    <a:pt x="22" y="62"/>
                    <a:pt x="22" y="62"/>
                  </a:cubicBezTo>
                  <a:cubicBezTo>
                    <a:pt x="21" y="64"/>
                    <a:pt x="19" y="64"/>
                    <a:pt x="17"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41" name="Freeform 6">
              <a:extLst>
                <a:ext uri="{FF2B5EF4-FFF2-40B4-BE49-F238E27FC236}">
                  <a16:creationId xmlns:a16="http://schemas.microsoft.com/office/drawing/2014/main" id="{DB335EF6-FC62-48F2-B255-711B562B73F2}"/>
                </a:ext>
              </a:extLst>
            </p:cNvPr>
            <p:cNvSpPr>
              <a:spLocks/>
            </p:cNvSpPr>
            <p:nvPr/>
          </p:nvSpPr>
          <p:spPr bwMode="auto">
            <a:xfrm>
              <a:off x="2463" y="2337"/>
              <a:ext cx="178" cy="125"/>
            </a:xfrm>
            <a:custGeom>
              <a:avLst/>
              <a:gdLst>
                <a:gd name="T0" fmla="*/ 11 w 75"/>
                <a:gd name="T1" fmla="*/ 50 h 51"/>
                <a:gd name="T2" fmla="*/ 1 w 75"/>
                <a:gd name="T3" fmla="*/ 39 h 51"/>
                <a:gd name="T4" fmla="*/ 2 w 75"/>
                <a:gd name="T5" fmla="*/ 35 h 51"/>
                <a:gd name="T6" fmla="*/ 60 w 75"/>
                <a:gd name="T7" fmla="*/ 1 h 51"/>
                <a:gd name="T8" fmla="*/ 65 w 75"/>
                <a:gd name="T9" fmla="*/ 1 h 51"/>
                <a:gd name="T10" fmla="*/ 74 w 75"/>
                <a:gd name="T11" fmla="*/ 12 h 51"/>
                <a:gd name="T12" fmla="*/ 74 w 75"/>
                <a:gd name="T13" fmla="*/ 16 h 51"/>
                <a:gd name="T14" fmla="*/ 16 w 75"/>
                <a:gd name="T15" fmla="*/ 50 h 51"/>
                <a:gd name="T16" fmla="*/ 11 w 75"/>
                <a:gd name="T17"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51">
                  <a:moveTo>
                    <a:pt x="11" y="50"/>
                  </a:moveTo>
                  <a:cubicBezTo>
                    <a:pt x="1" y="39"/>
                    <a:pt x="1" y="39"/>
                    <a:pt x="1" y="39"/>
                  </a:cubicBezTo>
                  <a:cubicBezTo>
                    <a:pt x="0" y="38"/>
                    <a:pt x="0" y="36"/>
                    <a:pt x="2" y="35"/>
                  </a:cubicBezTo>
                  <a:cubicBezTo>
                    <a:pt x="60" y="1"/>
                    <a:pt x="60" y="1"/>
                    <a:pt x="60" y="1"/>
                  </a:cubicBezTo>
                  <a:cubicBezTo>
                    <a:pt x="61" y="0"/>
                    <a:pt x="63" y="0"/>
                    <a:pt x="65" y="1"/>
                  </a:cubicBezTo>
                  <a:cubicBezTo>
                    <a:pt x="74" y="12"/>
                    <a:pt x="74" y="12"/>
                    <a:pt x="74" y="12"/>
                  </a:cubicBezTo>
                  <a:cubicBezTo>
                    <a:pt x="75" y="13"/>
                    <a:pt x="75" y="15"/>
                    <a:pt x="74" y="16"/>
                  </a:cubicBezTo>
                  <a:cubicBezTo>
                    <a:pt x="16" y="50"/>
                    <a:pt x="16" y="50"/>
                    <a:pt x="16" y="50"/>
                  </a:cubicBezTo>
                  <a:cubicBezTo>
                    <a:pt x="14" y="51"/>
                    <a:pt x="12" y="51"/>
                    <a:pt x="11"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42" name="Freeform 7">
              <a:extLst>
                <a:ext uri="{FF2B5EF4-FFF2-40B4-BE49-F238E27FC236}">
                  <a16:creationId xmlns:a16="http://schemas.microsoft.com/office/drawing/2014/main" id="{BB28FDD9-31B2-4FD7-BA2C-CC28A50B60C3}"/>
                </a:ext>
              </a:extLst>
            </p:cNvPr>
            <p:cNvSpPr>
              <a:spLocks/>
            </p:cNvSpPr>
            <p:nvPr/>
          </p:nvSpPr>
          <p:spPr bwMode="auto">
            <a:xfrm>
              <a:off x="2684" y="2302"/>
              <a:ext cx="104" cy="160"/>
            </a:xfrm>
            <a:custGeom>
              <a:avLst/>
              <a:gdLst>
                <a:gd name="T0" fmla="*/ 19 w 44"/>
                <a:gd name="T1" fmla="*/ 65 h 65"/>
                <a:gd name="T2" fmla="*/ 3 w 44"/>
                <a:gd name="T3" fmla="*/ 61 h 65"/>
                <a:gd name="T4" fmla="*/ 1 w 44"/>
                <a:gd name="T5" fmla="*/ 57 h 65"/>
                <a:gd name="T6" fmla="*/ 21 w 44"/>
                <a:gd name="T7" fmla="*/ 2 h 65"/>
                <a:gd name="T8" fmla="*/ 25 w 44"/>
                <a:gd name="T9" fmla="*/ 0 h 65"/>
                <a:gd name="T10" fmla="*/ 41 w 44"/>
                <a:gd name="T11" fmla="*/ 4 h 65"/>
                <a:gd name="T12" fmla="*/ 43 w 44"/>
                <a:gd name="T13" fmla="*/ 7 h 65"/>
                <a:gd name="T14" fmla="*/ 23 w 44"/>
                <a:gd name="T15" fmla="*/ 63 h 65"/>
                <a:gd name="T16" fmla="*/ 19 w 44"/>
                <a:gd name="T1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65">
                  <a:moveTo>
                    <a:pt x="19" y="65"/>
                  </a:moveTo>
                  <a:cubicBezTo>
                    <a:pt x="3" y="61"/>
                    <a:pt x="3" y="61"/>
                    <a:pt x="3" y="61"/>
                  </a:cubicBezTo>
                  <a:cubicBezTo>
                    <a:pt x="1" y="61"/>
                    <a:pt x="0" y="59"/>
                    <a:pt x="1" y="57"/>
                  </a:cubicBezTo>
                  <a:cubicBezTo>
                    <a:pt x="21" y="2"/>
                    <a:pt x="21" y="2"/>
                    <a:pt x="21" y="2"/>
                  </a:cubicBezTo>
                  <a:cubicBezTo>
                    <a:pt x="21" y="1"/>
                    <a:pt x="23" y="0"/>
                    <a:pt x="25" y="0"/>
                  </a:cubicBezTo>
                  <a:cubicBezTo>
                    <a:pt x="41" y="4"/>
                    <a:pt x="41" y="4"/>
                    <a:pt x="41" y="4"/>
                  </a:cubicBezTo>
                  <a:cubicBezTo>
                    <a:pt x="43" y="4"/>
                    <a:pt x="44" y="6"/>
                    <a:pt x="43" y="7"/>
                  </a:cubicBezTo>
                  <a:cubicBezTo>
                    <a:pt x="23" y="63"/>
                    <a:pt x="23" y="63"/>
                    <a:pt x="23" y="63"/>
                  </a:cubicBezTo>
                  <a:cubicBezTo>
                    <a:pt x="23" y="64"/>
                    <a:pt x="21" y="65"/>
                    <a:pt x="19"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43" name="Freeform 8">
              <a:extLst>
                <a:ext uri="{FF2B5EF4-FFF2-40B4-BE49-F238E27FC236}">
                  <a16:creationId xmlns:a16="http://schemas.microsoft.com/office/drawing/2014/main" id="{ADBE8A77-BED2-4A55-9033-D8FA6193A847}"/>
                </a:ext>
              </a:extLst>
            </p:cNvPr>
            <p:cNvSpPr>
              <a:spLocks/>
            </p:cNvSpPr>
            <p:nvPr/>
          </p:nvSpPr>
          <p:spPr bwMode="auto">
            <a:xfrm>
              <a:off x="2797" y="2305"/>
              <a:ext cx="55" cy="157"/>
            </a:xfrm>
            <a:custGeom>
              <a:avLst/>
              <a:gdLst>
                <a:gd name="T0" fmla="*/ 20 w 23"/>
                <a:gd name="T1" fmla="*/ 64 h 64"/>
                <a:gd name="T2" fmla="*/ 3 w 23"/>
                <a:gd name="T3" fmla="*/ 64 h 64"/>
                <a:gd name="T4" fmla="*/ 0 w 23"/>
                <a:gd name="T5" fmla="*/ 60 h 64"/>
                <a:gd name="T6" fmla="*/ 0 w 23"/>
                <a:gd name="T7" fmla="*/ 4 h 64"/>
                <a:gd name="T8" fmla="*/ 3 w 23"/>
                <a:gd name="T9" fmla="*/ 0 h 64"/>
                <a:gd name="T10" fmla="*/ 20 w 23"/>
                <a:gd name="T11" fmla="*/ 0 h 64"/>
                <a:gd name="T12" fmla="*/ 23 w 23"/>
                <a:gd name="T13" fmla="*/ 4 h 64"/>
                <a:gd name="T14" fmla="*/ 23 w 23"/>
                <a:gd name="T15" fmla="*/ 60 h 64"/>
                <a:gd name="T16" fmla="*/ 20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20" y="64"/>
                  </a:moveTo>
                  <a:cubicBezTo>
                    <a:pt x="3" y="64"/>
                    <a:pt x="3" y="64"/>
                    <a:pt x="3" y="64"/>
                  </a:cubicBezTo>
                  <a:cubicBezTo>
                    <a:pt x="1" y="64"/>
                    <a:pt x="0" y="62"/>
                    <a:pt x="0" y="60"/>
                  </a:cubicBezTo>
                  <a:cubicBezTo>
                    <a:pt x="0" y="4"/>
                    <a:pt x="0" y="4"/>
                    <a:pt x="0" y="4"/>
                  </a:cubicBezTo>
                  <a:cubicBezTo>
                    <a:pt x="0" y="2"/>
                    <a:pt x="1" y="0"/>
                    <a:pt x="3" y="0"/>
                  </a:cubicBezTo>
                  <a:cubicBezTo>
                    <a:pt x="20" y="0"/>
                    <a:pt x="20" y="0"/>
                    <a:pt x="20" y="0"/>
                  </a:cubicBezTo>
                  <a:cubicBezTo>
                    <a:pt x="21" y="0"/>
                    <a:pt x="23" y="2"/>
                    <a:pt x="23" y="4"/>
                  </a:cubicBezTo>
                  <a:cubicBezTo>
                    <a:pt x="23" y="60"/>
                    <a:pt x="23" y="60"/>
                    <a:pt x="23" y="60"/>
                  </a:cubicBezTo>
                  <a:cubicBezTo>
                    <a:pt x="23" y="62"/>
                    <a:pt x="21"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44" name="Freeform 9">
              <a:extLst>
                <a:ext uri="{FF2B5EF4-FFF2-40B4-BE49-F238E27FC236}">
                  <a16:creationId xmlns:a16="http://schemas.microsoft.com/office/drawing/2014/main" id="{75B60E3B-B72D-4D03-B007-A67E9A6C8CBE}"/>
                </a:ext>
              </a:extLst>
            </p:cNvPr>
            <p:cNvSpPr>
              <a:spLocks/>
            </p:cNvSpPr>
            <p:nvPr/>
          </p:nvSpPr>
          <p:spPr bwMode="auto">
            <a:xfrm>
              <a:off x="2892" y="2305"/>
              <a:ext cx="54" cy="157"/>
            </a:xfrm>
            <a:custGeom>
              <a:avLst/>
              <a:gdLst>
                <a:gd name="T0" fmla="*/ 19 w 23"/>
                <a:gd name="T1" fmla="*/ 64 h 64"/>
                <a:gd name="T2" fmla="*/ 3 w 23"/>
                <a:gd name="T3" fmla="*/ 64 h 64"/>
                <a:gd name="T4" fmla="*/ 0 w 23"/>
                <a:gd name="T5" fmla="*/ 60 h 64"/>
                <a:gd name="T6" fmla="*/ 0 w 23"/>
                <a:gd name="T7" fmla="*/ 4 h 64"/>
                <a:gd name="T8" fmla="*/ 3 w 23"/>
                <a:gd name="T9" fmla="*/ 0 h 64"/>
                <a:gd name="T10" fmla="*/ 19 w 23"/>
                <a:gd name="T11" fmla="*/ 0 h 64"/>
                <a:gd name="T12" fmla="*/ 23 w 23"/>
                <a:gd name="T13" fmla="*/ 4 h 64"/>
                <a:gd name="T14" fmla="*/ 23 w 23"/>
                <a:gd name="T15" fmla="*/ 60 h 64"/>
                <a:gd name="T16" fmla="*/ 19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19" y="64"/>
                  </a:moveTo>
                  <a:cubicBezTo>
                    <a:pt x="3" y="64"/>
                    <a:pt x="3" y="64"/>
                    <a:pt x="3" y="64"/>
                  </a:cubicBezTo>
                  <a:cubicBezTo>
                    <a:pt x="1" y="64"/>
                    <a:pt x="0" y="62"/>
                    <a:pt x="0" y="60"/>
                  </a:cubicBezTo>
                  <a:cubicBezTo>
                    <a:pt x="0" y="4"/>
                    <a:pt x="0" y="4"/>
                    <a:pt x="0" y="4"/>
                  </a:cubicBezTo>
                  <a:cubicBezTo>
                    <a:pt x="0" y="2"/>
                    <a:pt x="1" y="0"/>
                    <a:pt x="3" y="0"/>
                  </a:cubicBezTo>
                  <a:cubicBezTo>
                    <a:pt x="19" y="0"/>
                    <a:pt x="19" y="0"/>
                    <a:pt x="19" y="0"/>
                  </a:cubicBezTo>
                  <a:cubicBezTo>
                    <a:pt x="21" y="0"/>
                    <a:pt x="23" y="2"/>
                    <a:pt x="23" y="4"/>
                  </a:cubicBezTo>
                  <a:cubicBezTo>
                    <a:pt x="23" y="60"/>
                    <a:pt x="23" y="60"/>
                    <a:pt x="23" y="60"/>
                  </a:cubicBezTo>
                  <a:cubicBezTo>
                    <a:pt x="23" y="62"/>
                    <a:pt x="21" y="64"/>
                    <a:pt x="19"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45" name="Freeform 10">
              <a:extLst>
                <a:ext uri="{FF2B5EF4-FFF2-40B4-BE49-F238E27FC236}">
                  <a16:creationId xmlns:a16="http://schemas.microsoft.com/office/drawing/2014/main" id="{35E4C9C0-EB36-483E-8CA0-E6A873753295}"/>
                </a:ext>
              </a:extLst>
            </p:cNvPr>
            <p:cNvSpPr>
              <a:spLocks/>
            </p:cNvSpPr>
            <p:nvPr/>
          </p:nvSpPr>
          <p:spPr bwMode="auto">
            <a:xfrm>
              <a:off x="2984" y="2305"/>
              <a:ext cx="57" cy="157"/>
            </a:xfrm>
            <a:custGeom>
              <a:avLst/>
              <a:gdLst>
                <a:gd name="T0" fmla="*/ 20 w 24"/>
                <a:gd name="T1" fmla="*/ 64 h 64"/>
                <a:gd name="T2" fmla="*/ 4 w 24"/>
                <a:gd name="T3" fmla="*/ 64 h 64"/>
                <a:gd name="T4" fmla="*/ 0 w 24"/>
                <a:gd name="T5" fmla="*/ 60 h 64"/>
                <a:gd name="T6" fmla="*/ 0 w 24"/>
                <a:gd name="T7" fmla="*/ 4 h 64"/>
                <a:gd name="T8" fmla="*/ 4 w 24"/>
                <a:gd name="T9" fmla="*/ 0 h 64"/>
                <a:gd name="T10" fmla="*/ 20 w 24"/>
                <a:gd name="T11" fmla="*/ 0 h 64"/>
                <a:gd name="T12" fmla="*/ 24 w 24"/>
                <a:gd name="T13" fmla="*/ 4 h 64"/>
                <a:gd name="T14" fmla="*/ 24 w 24"/>
                <a:gd name="T15" fmla="*/ 60 h 64"/>
                <a:gd name="T16" fmla="*/ 20 w 24"/>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4" y="2"/>
                    <a:pt x="24" y="4"/>
                  </a:cubicBezTo>
                  <a:cubicBezTo>
                    <a:pt x="24" y="60"/>
                    <a:pt x="24" y="60"/>
                    <a:pt x="24" y="60"/>
                  </a:cubicBezTo>
                  <a:cubicBezTo>
                    <a:pt x="24"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46" name="Freeform 11">
              <a:extLst>
                <a:ext uri="{FF2B5EF4-FFF2-40B4-BE49-F238E27FC236}">
                  <a16:creationId xmlns:a16="http://schemas.microsoft.com/office/drawing/2014/main" id="{E88B0284-17DF-42F0-BAD0-103306F08934}"/>
                </a:ext>
              </a:extLst>
            </p:cNvPr>
            <p:cNvSpPr>
              <a:spLocks/>
            </p:cNvSpPr>
            <p:nvPr/>
          </p:nvSpPr>
          <p:spPr bwMode="auto">
            <a:xfrm>
              <a:off x="3079" y="2305"/>
              <a:ext cx="57" cy="157"/>
            </a:xfrm>
            <a:custGeom>
              <a:avLst/>
              <a:gdLst>
                <a:gd name="T0" fmla="*/ 20 w 24"/>
                <a:gd name="T1" fmla="*/ 64 h 64"/>
                <a:gd name="T2" fmla="*/ 4 w 24"/>
                <a:gd name="T3" fmla="*/ 64 h 64"/>
                <a:gd name="T4" fmla="*/ 0 w 24"/>
                <a:gd name="T5" fmla="*/ 60 h 64"/>
                <a:gd name="T6" fmla="*/ 0 w 24"/>
                <a:gd name="T7" fmla="*/ 4 h 64"/>
                <a:gd name="T8" fmla="*/ 4 w 24"/>
                <a:gd name="T9" fmla="*/ 0 h 64"/>
                <a:gd name="T10" fmla="*/ 20 w 24"/>
                <a:gd name="T11" fmla="*/ 0 h 64"/>
                <a:gd name="T12" fmla="*/ 24 w 24"/>
                <a:gd name="T13" fmla="*/ 4 h 64"/>
                <a:gd name="T14" fmla="*/ 24 w 24"/>
                <a:gd name="T15" fmla="*/ 60 h 64"/>
                <a:gd name="T16" fmla="*/ 20 w 24"/>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4" y="2"/>
                    <a:pt x="24" y="4"/>
                  </a:cubicBezTo>
                  <a:cubicBezTo>
                    <a:pt x="24" y="60"/>
                    <a:pt x="24" y="60"/>
                    <a:pt x="24" y="60"/>
                  </a:cubicBezTo>
                  <a:cubicBezTo>
                    <a:pt x="24"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47" name="Freeform 12">
              <a:extLst>
                <a:ext uri="{FF2B5EF4-FFF2-40B4-BE49-F238E27FC236}">
                  <a16:creationId xmlns:a16="http://schemas.microsoft.com/office/drawing/2014/main" id="{9274DB96-D809-4A26-A238-E42B1822A665}"/>
                </a:ext>
              </a:extLst>
            </p:cNvPr>
            <p:cNvSpPr>
              <a:spLocks/>
            </p:cNvSpPr>
            <p:nvPr/>
          </p:nvSpPr>
          <p:spPr bwMode="auto">
            <a:xfrm>
              <a:off x="3173" y="2305"/>
              <a:ext cx="57" cy="157"/>
            </a:xfrm>
            <a:custGeom>
              <a:avLst/>
              <a:gdLst>
                <a:gd name="T0" fmla="*/ 20 w 24"/>
                <a:gd name="T1" fmla="*/ 64 h 64"/>
                <a:gd name="T2" fmla="*/ 4 w 24"/>
                <a:gd name="T3" fmla="*/ 64 h 64"/>
                <a:gd name="T4" fmla="*/ 0 w 24"/>
                <a:gd name="T5" fmla="*/ 60 h 64"/>
                <a:gd name="T6" fmla="*/ 0 w 24"/>
                <a:gd name="T7" fmla="*/ 4 h 64"/>
                <a:gd name="T8" fmla="*/ 4 w 24"/>
                <a:gd name="T9" fmla="*/ 0 h 64"/>
                <a:gd name="T10" fmla="*/ 20 w 24"/>
                <a:gd name="T11" fmla="*/ 0 h 64"/>
                <a:gd name="T12" fmla="*/ 24 w 24"/>
                <a:gd name="T13" fmla="*/ 4 h 64"/>
                <a:gd name="T14" fmla="*/ 24 w 24"/>
                <a:gd name="T15" fmla="*/ 60 h 64"/>
                <a:gd name="T16" fmla="*/ 20 w 24"/>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4" y="2"/>
                    <a:pt x="24" y="4"/>
                  </a:cubicBezTo>
                  <a:cubicBezTo>
                    <a:pt x="24" y="60"/>
                    <a:pt x="24" y="60"/>
                    <a:pt x="24" y="60"/>
                  </a:cubicBezTo>
                  <a:cubicBezTo>
                    <a:pt x="24"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48" name="Freeform 13">
              <a:extLst>
                <a:ext uri="{FF2B5EF4-FFF2-40B4-BE49-F238E27FC236}">
                  <a16:creationId xmlns:a16="http://schemas.microsoft.com/office/drawing/2014/main" id="{B79B718F-4964-4222-8E0E-9C894DE33375}"/>
                </a:ext>
              </a:extLst>
            </p:cNvPr>
            <p:cNvSpPr>
              <a:spLocks/>
            </p:cNvSpPr>
            <p:nvPr/>
          </p:nvSpPr>
          <p:spPr bwMode="auto">
            <a:xfrm>
              <a:off x="3268" y="2305"/>
              <a:ext cx="57" cy="157"/>
            </a:xfrm>
            <a:custGeom>
              <a:avLst/>
              <a:gdLst>
                <a:gd name="T0" fmla="*/ 20 w 24"/>
                <a:gd name="T1" fmla="*/ 64 h 64"/>
                <a:gd name="T2" fmla="*/ 4 w 24"/>
                <a:gd name="T3" fmla="*/ 64 h 64"/>
                <a:gd name="T4" fmla="*/ 0 w 24"/>
                <a:gd name="T5" fmla="*/ 60 h 64"/>
                <a:gd name="T6" fmla="*/ 0 w 24"/>
                <a:gd name="T7" fmla="*/ 4 h 64"/>
                <a:gd name="T8" fmla="*/ 4 w 24"/>
                <a:gd name="T9" fmla="*/ 0 h 64"/>
                <a:gd name="T10" fmla="*/ 20 w 24"/>
                <a:gd name="T11" fmla="*/ 0 h 64"/>
                <a:gd name="T12" fmla="*/ 24 w 24"/>
                <a:gd name="T13" fmla="*/ 4 h 64"/>
                <a:gd name="T14" fmla="*/ 24 w 24"/>
                <a:gd name="T15" fmla="*/ 60 h 64"/>
                <a:gd name="T16" fmla="*/ 20 w 24"/>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4" y="2"/>
                    <a:pt x="24" y="4"/>
                  </a:cubicBezTo>
                  <a:cubicBezTo>
                    <a:pt x="24" y="60"/>
                    <a:pt x="24" y="60"/>
                    <a:pt x="24" y="60"/>
                  </a:cubicBezTo>
                  <a:cubicBezTo>
                    <a:pt x="24"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49" name="Freeform 14">
              <a:extLst>
                <a:ext uri="{FF2B5EF4-FFF2-40B4-BE49-F238E27FC236}">
                  <a16:creationId xmlns:a16="http://schemas.microsoft.com/office/drawing/2014/main" id="{4A476F08-E4F5-44B2-AC9F-17D528A7BB4C}"/>
                </a:ext>
              </a:extLst>
            </p:cNvPr>
            <p:cNvSpPr>
              <a:spLocks/>
            </p:cNvSpPr>
            <p:nvPr/>
          </p:nvSpPr>
          <p:spPr bwMode="auto">
            <a:xfrm>
              <a:off x="3363" y="2305"/>
              <a:ext cx="54" cy="157"/>
            </a:xfrm>
            <a:custGeom>
              <a:avLst/>
              <a:gdLst>
                <a:gd name="T0" fmla="*/ 20 w 23"/>
                <a:gd name="T1" fmla="*/ 64 h 64"/>
                <a:gd name="T2" fmla="*/ 4 w 23"/>
                <a:gd name="T3" fmla="*/ 64 h 64"/>
                <a:gd name="T4" fmla="*/ 0 w 23"/>
                <a:gd name="T5" fmla="*/ 60 h 64"/>
                <a:gd name="T6" fmla="*/ 0 w 23"/>
                <a:gd name="T7" fmla="*/ 4 h 64"/>
                <a:gd name="T8" fmla="*/ 4 w 23"/>
                <a:gd name="T9" fmla="*/ 0 h 64"/>
                <a:gd name="T10" fmla="*/ 20 w 23"/>
                <a:gd name="T11" fmla="*/ 0 h 64"/>
                <a:gd name="T12" fmla="*/ 23 w 23"/>
                <a:gd name="T13" fmla="*/ 4 h 64"/>
                <a:gd name="T14" fmla="*/ 23 w 23"/>
                <a:gd name="T15" fmla="*/ 60 h 64"/>
                <a:gd name="T16" fmla="*/ 20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3" y="2"/>
                    <a:pt x="23" y="4"/>
                  </a:cubicBezTo>
                  <a:cubicBezTo>
                    <a:pt x="23" y="60"/>
                    <a:pt x="23" y="60"/>
                    <a:pt x="23" y="60"/>
                  </a:cubicBezTo>
                  <a:cubicBezTo>
                    <a:pt x="23"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50" name="Freeform 15">
              <a:extLst>
                <a:ext uri="{FF2B5EF4-FFF2-40B4-BE49-F238E27FC236}">
                  <a16:creationId xmlns:a16="http://schemas.microsoft.com/office/drawing/2014/main" id="{EA89582B-1BDB-45AB-9908-CBBFE136623A}"/>
                </a:ext>
              </a:extLst>
            </p:cNvPr>
            <p:cNvSpPr>
              <a:spLocks/>
            </p:cNvSpPr>
            <p:nvPr/>
          </p:nvSpPr>
          <p:spPr bwMode="auto">
            <a:xfrm>
              <a:off x="3457" y="2305"/>
              <a:ext cx="55" cy="157"/>
            </a:xfrm>
            <a:custGeom>
              <a:avLst/>
              <a:gdLst>
                <a:gd name="T0" fmla="*/ 20 w 23"/>
                <a:gd name="T1" fmla="*/ 64 h 64"/>
                <a:gd name="T2" fmla="*/ 3 w 23"/>
                <a:gd name="T3" fmla="*/ 64 h 64"/>
                <a:gd name="T4" fmla="*/ 0 w 23"/>
                <a:gd name="T5" fmla="*/ 60 h 64"/>
                <a:gd name="T6" fmla="*/ 0 w 23"/>
                <a:gd name="T7" fmla="*/ 4 h 64"/>
                <a:gd name="T8" fmla="*/ 3 w 23"/>
                <a:gd name="T9" fmla="*/ 0 h 64"/>
                <a:gd name="T10" fmla="*/ 20 w 23"/>
                <a:gd name="T11" fmla="*/ 0 h 64"/>
                <a:gd name="T12" fmla="*/ 23 w 23"/>
                <a:gd name="T13" fmla="*/ 4 h 64"/>
                <a:gd name="T14" fmla="*/ 23 w 23"/>
                <a:gd name="T15" fmla="*/ 60 h 64"/>
                <a:gd name="T16" fmla="*/ 20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20" y="64"/>
                  </a:moveTo>
                  <a:cubicBezTo>
                    <a:pt x="3" y="64"/>
                    <a:pt x="3" y="64"/>
                    <a:pt x="3" y="64"/>
                  </a:cubicBezTo>
                  <a:cubicBezTo>
                    <a:pt x="2" y="64"/>
                    <a:pt x="0" y="62"/>
                    <a:pt x="0" y="60"/>
                  </a:cubicBezTo>
                  <a:cubicBezTo>
                    <a:pt x="0" y="4"/>
                    <a:pt x="0" y="4"/>
                    <a:pt x="0" y="4"/>
                  </a:cubicBezTo>
                  <a:cubicBezTo>
                    <a:pt x="0" y="2"/>
                    <a:pt x="2" y="0"/>
                    <a:pt x="3" y="0"/>
                  </a:cubicBezTo>
                  <a:cubicBezTo>
                    <a:pt x="20" y="0"/>
                    <a:pt x="20" y="0"/>
                    <a:pt x="20" y="0"/>
                  </a:cubicBezTo>
                  <a:cubicBezTo>
                    <a:pt x="22" y="0"/>
                    <a:pt x="23" y="2"/>
                    <a:pt x="23" y="4"/>
                  </a:cubicBezTo>
                  <a:cubicBezTo>
                    <a:pt x="23" y="60"/>
                    <a:pt x="23" y="60"/>
                    <a:pt x="23" y="60"/>
                  </a:cubicBezTo>
                  <a:cubicBezTo>
                    <a:pt x="23"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51" name="Freeform 16">
              <a:extLst>
                <a:ext uri="{FF2B5EF4-FFF2-40B4-BE49-F238E27FC236}">
                  <a16:creationId xmlns:a16="http://schemas.microsoft.com/office/drawing/2014/main" id="{2D9E984C-0FAE-416B-8550-ED6D3BC307B2}"/>
                </a:ext>
              </a:extLst>
            </p:cNvPr>
            <p:cNvSpPr>
              <a:spLocks/>
            </p:cNvSpPr>
            <p:nvPr/>
          </p:nvSpPr>
          <p:spPr bwMode="auto">
            <a:xfrm>
              <a:off x="3552" y="2305"/>
              <a:ext cx="54" cy="157"/>
            </a:xfrm>
            <a:custGeom>
              <a:avLst/>
              <a:gdLst>
                <a:gd name="T0" fmla="*/ 20 w 23"/>
                <a:gd name="T1" fmla="*/ 64 h 64"/>
                <a:gd name="T2" fmla="*/ 3 w 23"/>
                <a:gd name="T3" fmla="*/ 64 h 64"/>
                <a:gd name="T4" fmla="*/ 0 w 23"/>
                <a:gd name="T5" fmla="*/ 60 h 64"/>
                <a:gd name="T6" fmla="*/ 0 w 23"/>
                <a:gd name="T7" fmla="*/ 4 h 64"/>
                <a:gd name="T8" fmla="*/ 3 w 23"/>
                <a:gd name="T9" fmla="*/ 0 h 64"/>
                <a:gd name="T10" fmla="*/ 20 w 23"/>
                <a:gd name="T11" fmla="*/ 0 h 64"/>
                <a:gd name="T12" fmla="*/ 23 w 23"/>
                <a:gd name="T13" fmla="*/ 4 h 64"/>
                <a:gd name="T14" fmla="*/ 23 w 23"/>
                <a:gd name="T15" fmla="*/ 60 h 64"/>
                <a:gd name="T16" fmla="*/ 20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20" y="64"/>
                  </a:moveTo>
                  <a:cubicBezTo>
                    <a:pt x="3" y="64"/>
                    <a:pt x="3" y="64"/>
                    <a:pt x="3" y="64"/>
                  </a:cubicBezTo>
                  <a:cubicBezTo>
                    <a:pt x="1" y="64"/>
                    <a:pt x="0" y="62"/>
                    <a:pt x="0" y="60"/>
                  </a:cubicBezTo>
                  <a:cubicBezTo>
                    <a:pt x="0" y="4"/>
                    <a:pt x="0" y="4"/>
                    <a:pt x="0" y="4"/>
                  </a:cubicBezTo>
                  <a:cubicBezTo>
                    <a:pt x="0" y="2"/>
                    <a:pt x="1" y="0"/>
                    <a:pt x="3" y="0"/>
                  </a:cubicBezTo>
                  <a:cubicBezTo>
                    <a:pt x="20" y="0"/>
                    <a:pt x="20" y="0"/>
                    <a:pt x="20" y="0"/>
                  </a:cubicBezTo>
                  <a:cubicBezTo>
                    <a:pt x="22" y="0"/>
                    <a:pt x="23" y="2"/>
                    <a:pt x="23" y="4"/>
                  </a:cubicBezTo>
                  <a:cubicBezTo>
                    <a:pt x="23" y="60"/>
                    <a:pt x="23" y="60"/>
                    <a:pt x="23" y="60"/>
                  </a:cubicBezTo>
                  <a:cubicBezTo>
                    <a:pt x="23"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52" name="Freeform 17">
              <a:extLst>
                <a:ext uri="{FF2B5EF4-FFF2-40B4-BE49-F238E27FC236}">
                  <a16:creationId xmlns:a16="http://schemas.microsoft.com/office/drawing/2014/main" id="{D48C77EA-83E0-4E2E-BE74-19A4DA18D079}"/>
                </a:ext>
              </a:extLst>
            </p:cNvPr>
            <p:cNvSpPr>
              <a:spLocks/>
            </p:cNvSpPr>
            <p:nvPr/>
          </p:nvSpPr>
          <p:spPr bwMode="auto">
            <a:xfrm>
              <a:off x="3647" y="2305"/>
              <a:ext cx="54" cy="157"/>
            </a:xfrm>
            <a:custGeom>
              <a:avLst/>
              <a:gdLst>
                <a:gd name="T0" fmla="*/ 20 w 23"/>
                <a:gd name="T1" fmla="*/ 64 h 64"/>
                <a:gd name="T2" fmla="*/ 3 w 23"/>
                <a:gd name="T3" fmla="*/ 64 h 64"/>
                <a:gd name="T4" fmla="*/ 0 w 23"/>
                <a:gd name="T5" fmla="*/ 60 h 64"/>
                <a:gd name="T6" fmla="*/ 0 w 23"/>
                <a:gd name="T7" fmla="*/ 4 h 64"/>
                <a:gd name="T8" fmla="*/ 3 w 23"/>
                <a:gd name="T9" fmla="*/ 0 h 64"/>
                <a:gd name="T10" fmla="*/ 20 w 23"/>
                <a:gd name="T11" fmla="*/ 0 h 64"/>
                <a:gd name="T12" fmla="*/ 23 w 23"/>
                <a:gd name="T13" fmla="*/ 4 h 64"/>
                <a:gd name="T14" fmla="*/ 23 w 23"/>
                <a:gd name="T15" fmla="*/ 60 h 64"/>
                <a:gd name="T16" fmla="*/ 20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20" y="64"/>
                  </a:moveTo>
                  <a:cubicBezTo>
                    <a:pt x="3" y="64"/>
                    <a:pt x="3" y="64"/>
                    <a:pt x="3" y="64"/>
                  </a:cubicBezTo>
                  <a:cubicBezTo>
                    <a:pt x="1" y="64"/>
                    <a:pt x="0" y="62"/>
                    <a:pt x="0" y="60"/>
                  </a:cubicBezTo>
                  <a:cubicBezTo>
                    <a:pt x="0" y="4"/>
                    <a:pt x="0" y="4"/>
                    <a:pt x="0" y="4"/>
                  </a:cubicBezTo>
                  <a:cubicBezTo>
                    <a:pt x="0" y="2"/>
                    <a:pt x="1" y="0"/>
                    <a:pt x="3" y="0"/>
                  </a:cubicBezTo>
                  <a:cubicBezTo>
                    <a:pt x="20" y="0"/>
                    <a:pt x="20" y="0"/>
                    <a:pt x="20" y="0"/>
                  </a:cubicBezTo>
                  <a:cubicBezTo>
                    <a:pt x="22" y="0"/>
                    <a:pt x="23" y="2"/>
                    <a:pt x="23" y="4"/>
                  </a:cubicBezTo>
                  <a:cubicBezTo>
                    <a:pt x="23" y="60"/>
                    <a:pt x="23" y="60"/>
                    <a:pt x="23" y="60"/>
                  </a:cubicBezTo>
                  <a:cubicBezTo>
                    <a:pt x="23"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53" name="Freeform 18">
              <a:extLst>
                <a:ext uri="{FF2B5EF4-FFF2-40B4-BE49-F238E27FC236}">
                  <a16:creationId xmlns:a16="http://schemas.microsoft.com/office/drawing/2014/main" id="{25ABC066-898D-44FE-8088-6DB416C99E07}"/>
                </a:ext>
              </a:extLst>
            </p:cNvPr>
            <p:cNvSpPr>
              <a:spLocks/>
            </p:cNvSpPr>
            <p:nvPr/>
          </p:nvSpPr>
          <p:spPr bwMode="auto">
            <a:xfrm>
              <a:off x="3741" y="2305"/>
              <a:ext cx="55" cy="157"/>
            </a:xfrm>
            <a:custGeom>
              <a:avLst/>
              <a:gdLst>
                <a:gd name="T0" fmla="*/ 20 w 23"/>
                <a:gd name="T1" fmla="*/ 64 h 64"/>
                <a:gd name="T2" fmla="*/ 3 w 23"/>
                <a:gd name="T3" fmla="*/ 64 h 64"/>
                <a:gd name="T4" fmla="*/ 0 w 23"/>
                <a:gd name="T5" fmla="*/ 60 h 64"/>
                <a:gd name="T6" fmla="*/ 0 w 23"/>
                <a:gd name="T7" fmla="*/ 4 h 64"/>
                <a:gd name="T8" fmla="*/ 3 w 23"/>
                <a:gd name="T9" fmla="*/ 0 h 64"/>
                <a:gd name="T10" fmla="*/ 20 w 23"/>
                <a:gd name="T11" fmla="*/ 0 h 64"/>
                <a:gd name="T12" fmla="*/ 23 w 23"/>
                <a:gd name="T13" fmla="*/ 4 h 64"/>
                <a:gd name="T14" fmla="*/ 23 w 23"/>
                <a:gd name="T15" fmla="*/ 60 h 64"/>
                <a:gd name="T16" fmla="*/ 20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20" y="64"/>
                  </a:moveTo>
                  <a:cubicBezTo>
                    <a:pt x="3" y="64"/>
                    <a:pt x="3" y="64"/>
                    <a:pt x="3" y="64"/>
                  </a:cubicBezTo>
                  <a:cubicBezTo>
                    <a:pt x="1" y="64"/>
                    <a:pt x="0" y="62"/>
                    <a:pt x="0" y="60"/>
                  </a:cubicBezTo>
                  <a:cubicBezTo>
                    <a:pt x="0" y="4"/>
                    <a:pt x="0" y="4"/>
                    <a:pt x="0" y="4"/>
                  </a:cubicBezTo>
                  <a:cubicBezTo>
                    <a:pt x="0" y="2"/>
                    <a:pt x="1" y="0"/>
                    <a:pt x="3" y="0"/>
                  </a:cubicBezTo>
                  <a:cubicBezTo>
                    <a:pt x="20" y="0"/>
                    <a:pt x="20" y="0"/>
                    <a:pt x="20" y="0"/>
                  </a:cubicBezTo>
                  <a:cubicBezTo>
                    <a:pt x="22" y="0"/>
                    <a:pt x="23" y="2"/>
                    <a:pt x="23" y="4"/>
                  </a:cubicBezTo>
                  <a:cubicBezTo>
                    <a:pt x="23" y="60"/>
                    <a:pt x="23" y="60"/>
                    <a:pt x="23" y="60"/>
                  </a:cubicBezTo>
                  <a:cubicBezTo>
                    <a:pt x="23"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54" name="Freeform 19">
              <a:extLst>
                <a:ext uri="{FF2B5EF4-FFF2-40B4-BE49-F238E27FC236}">
                  <a16:creationId xmlns:a16="http://schemas.microsoft.com/office/drawing/2014/main" id="{0CD25EC0-0965-461A-86F0-58BC221DC50B}"/>
                </a:ext>
              </a:extLst>
            </p:cNvPr>
            <p:cNvSpPr>
              <a:spLocks/>
            </p:cNvSpPr>
            <p:nvPr/>
          </p:nvSpPr>
          <p:spPr bwMode="auto">
            <a:xfrm>
              <a:off x="3836" y="2305"/>
              <a:ext cx="54" cy="157"/>
            </a:xfrm>
            <a:custGeom>
              <a:avLst/>
              <a:gdLst>
                <a:gd name="T0" fmla="*/ 20 w 23"/>
                <a:gd name="T1" fmla="*/ 64 h 64"/>
                <a:gd name="T2" fmla="*/ 3 w 23"/>
                <a:gd name="T3" fmla="*/ 64 h 64"/>
                <a:gd name="T4" fmla="*/ 0 w 23"/>
                <a:gd name="T5" fmla="*/ 60 h 64"/>
                <a:gd name="T6" fmla="*/ 0 w 23"/>
                <a:gd name="T7" fmla="*/ 4 h 64"/>
                <a:gd name="T8" fmla="*/ 3 w 23"/>
                <a:gd name="T9" fmla="*/ 0 h 64"/>
                <a:gd name="T10" fmla="*/ 20 w 23"/>
                <a:gd name="T11" fmla="*/ 0 h 64"/>
                <a:gd name="T12" fmla="*/ 23 w 23"/>
                <a:gd name="T13" fmla="*/ 4 h 64"/>
                <a:gd name="T14" fmla="*/ 23 w 23"/>
                <a:gd name="T15" fmla="*/ 60 h 64"/>
                <a:gd name="T16" fmla="*/ 20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20" y="64"/>
                  </a:moveTo>
                  <a:cubicBezTo>
                    <a:pt x="3" y="64"/>
                    <a:pt x="3" y="64"/>
                    <a:pt x="3" y="64"/>
                  </a:cubicBezTo>
                  <a:cubicBezTo>
                    <a:pt x="1" y="64"/>
                    <a:pt x="0" y="62"/>
                    <a:pt x="0" y="60"/>
                  </a:cubicBezTo>
                  <a:cubicBezTo>
                    <a:pt x="0" y="4"/>
                    <a:pt x="0" y="4"/>
                    <a:pt x="0" y="4"/>
                  </a:cubicBezTo>
                  <a:cubicBezTo>
                    <a:pt x="0" y="2"/>
                    <a:pt x="1" y="0"/>
                    <a:pt x="3" y="0"/>
                  </a:cubicBezTo>
                  <a:cubicBezTo>
                    <a:pt x="20" y="0"/>
                    <a:pt x="20" y="0"/>
                    <a:pt x="20" y="0"/>
                  </a:cubicBezTo>
                  <a:cubicBezTo>
                    <a:pt x="21" y="0"/>
                    <a:pt x="23" y="2"/>
                    <a:pt x="23" y="4"/>
                  </a:cubicBezTo>
                  <a:cubicBezTo>
                    <a:pt x="23" y="60"/>
                    <a:pt x="23" y="60"/>
                    <a:pt x="23" y="60"/>
                  </a:cubicBezTo>
                  <a:cubicBezTo>
                    <a:pt x="23" y="62"/>
                    <a:pt x="21"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55" name="Freeform 20">
              <a:extLst>
                <a:ext uri="{FF2B5EF4-FFF2-40B4-BE49-F238E27FC236}">
                  <a16:creationId xmlns:a16="http://schemas.microsoft.com/office/drawing/2014/main" id="{52774EAB-78B3-462A-BA4D-F2824334952D}"/>
                </a:ext>
              </a:extLst>
            </p:cNvPr>
            <p:cNvSpPr>
              <a:spLocks/>
            </p:cNvSpPr>
            <p:nvPr/>
          </p:nvSpPr>
          <p:spPr bwMode="auto">
            <a:xfrm>
              <a:off x="3931" y="2305"/>
              <a:ext cx="54" cy="157"/>
            </a:xfrm>
            <a:custGeom>
              <a:avLst/>
              <a:gdLst>
                <a:gd name="T0" fmla="*/ 19 w 23"/>
                <a:gd name="T1" fmla="*/ 64 h 64"/>
                <a:gd name="T2" fmla="*/ 3 w 23"/>
                <a:gd name="T3" fmla="*/ 64 h 64"/>
                <a:gd name="T4" fmla="*/ 0 w 23"/>
                <a:gd name="T5" fmla="*/ 60 h 64"/>
                <a:gd name="T6" fmla="*/ 0 w 23"/>
                <a:gd name="T7" fmla="*/ 4 h 64"/>
                <a:gd name="T8" fmla="*/ 3 w 23"/>
                <a:gd name="T9" fmla="*/ 0 h 64"/>
                <a:gd name="T10" fmla="*/ 19 w 23"/>
                <a:gd name="T11" fmla="*/ 0 h 64"/>
                <a:gd name="T12" fmla="*/ 23 w 23"/>
                <a:gd name="T13" fmla="*/ 4 h 64"/>
                <a:gd name="T14" fmla="*/ 23 w 23"/>
                <a:gd name="T15" fmla="*/ 60 h 64"/>
                <a:gd name="T16" fmla="*/ 19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19" y="64"/>
                  </a:moveTo>
                  <a:cubicBezTo>
                    <a:pt x="3" y="64"/>
                    <a:pt x="3" y="64"/>
                    <a:pt x="3" y="64"/>
                  </a:cubicBezTo>
                  <a:cubicBezTo>
                    <a:pt x="1" y="64"/>
                    <a:pt x="0" y="62"/>
                    <a:pt x="0" y="60"/>
                  </a:cubicBezTo>
                  <a:cubicBezTo>
                    <a:pt x="0" y="4"/>
                    <a:pt x="0" y="4"/>
                    <a:pt x="0" y="4"/>
                  </a:cubicBezTo>
                  <a:cubicBezTo>
                    <a:pt x="0" y="2"/>
                    <a:pt x="1" y="0"/>
                    <a:pt x="3" y="0"/>
                  </a:cubicBezTo>
                  <a:cubicBezTo>
                    <a:pt x="19" y="0"/>
                    <a:pt x="19" y="0"/>
                    <a:pt x="19" y="0"/>
                  </a:cubicBezTo>
                  <a:cubicBezTo>
                    <a:pt x="21" y="0"/>
                    <a:pt x="23" y="2"/>
                    <a:pt x="23" y="4"/>
                  </a:cubicBezTo>
                  <a:cubicBezTo>
                    <a:pt x="23" y="60"/>
                    <a:pt x="23" y="60"/>
                    <a:pt x="23" y="60"/>
                  </a:cubicBezTo>
                  <a:cubicBezTo>
                    <a:pt x="23" y="62"/>
                    <a:pt x="21" y="64"/>
                    <a:pt x="19"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56" name="Freeform 21">
              <a:extLst>
                <a:ext uri="{FF2B5EF4-FFF2-40B4-BE49-F238E27FC236}">
                  <a16:creationId xmlns:a16="http://schemas.microsoft.com/office/drawing/2014/main" id="{2690F5F0-28CB-47E0-9F45-C9CCE81947CE}"/>
                </a:ext>
              </a:extLst>
            </p:cNvPr>
            <p:cNvSpPr>
              <a:spLocks/>
            </p:cNvSpPr>
            <p:nvPr/>
          </p:nvSpPr>
          <p:spPr bwMode="auto">
            <a:xfrm>
              <a:off x="4023" y="2305"/>
              <a:ext cx="57" cy="157"/>
            </a:xfrm>
            <a:custGeom>
              <a:avLst/>
              <a:gdLst>
                <a:gd name="T0" fmla="*/ 20 w 24"/>
                <a:gd name="T1" fmla="*/ 64 h 64"/>
                <a:gd name="T2" fmla="*/ 4 w 24"/>
                <a:gd name="T3" fmla="*/ 64 h 64"/>
                <a:gd name="T4" fmla="*/ 0 w 24"/>
                <a:gd name="T5" fmla="*/ 60 h 64"/>
                <a:gd name="T6" fmla="*/ 0 w 24"/>
                <a:gd name="T7" fmla="*/ 4 h 64"/>
                <a:gd name="T8" fmla="*/ 4 w 24"/>
                <a:gd name="T9" fmla="*/ 0 h 64"/>
                <a:gd name="T10" fmla="*/ 20 w 24"/>
                <a:gd name="T11" fmla="*/ 0 h 64"/>
                <a:gd name="T12" fmla="*/ 24 w 24"/>
                <a:gd name="T13" fmla="*/ 4 h 64"/>
                <a:gd name="T14" fmla="*/ 24 w 24"/>
                <a:gd name="T15" fmla="*/ 60 h 64"/>
                <a:gd name="T16" fmla="*/ 20 w 24"/>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4" y="2"/>
                    <a:pt x="24" y="4"/>
                  </a:cubicBezTo>
                  <a:cubicBezTo>
                    <a:pt x="24" y="60"/>
                    <a:pt x="24" y="60"/>
                    <a:pt x="24" y="60"/>
                  </a:cubicBezTo>
                  <a:cubicBezTo>
                    <a:pt x="24"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57" name="Freeform 22">
              <a:extLst>
                <a:ext uri="{FF2B5EF4-FFF2-40B4-BE49-F238E27FC236}">
                  <a16:creationId xmlns:a16="http://schemas.microsoft.com/office/drawing/2014/main" id="{F33C642F-5729-466B-928F-0C411FB0AE79}"/>
                </a:ext>
              </a:extLst>
            </p:cNvPr>
            <p:cNvSpPr>
              <a:spLocks/>
            </p:cNvSpPr>
            <p:nvPr/>
          </p:nvSpPr>
          <p:spPr bwMode="auto">
            <a:xfrm>
              <a:off x="4118" y="2305"/>
              <a:ext cx="56" cy="157"/>
            </a:xfrm>
            <a:custGeom>
              <a:avLst/>
              <a:gdLst>
                <a:gd name="T0" fmla="*/ 20 w 24"/>
                <a:gd name="T1" fmla="*/ 64 h 64"/>
                <a:gd name="T2" fmla="*/ 4 w 24"/>
                <a:gd name="T3" fmla="*/ 64 h 64"/>
                <a:gd name="T4" fmla="*/ 0 w 24"/>
                <a:gd name="T5" fmla="*/ 60 h 64"/>
                <a:gd name="T6" fmla="*/ 0 w 24"/>
                <a:gd name="T7" fmla="*/ 4 h 64"/>
                <a:gd name="T8" fmla="*/ 4 w 24"/>
                <a:gd name="T9" fmla="*/ 0 h 64"/>
                <a:gd name="T10" fmla="*/ 20 w 24"/>
                <a:gd name="T11" fmla="*/ 0 h 64"/>
                <a:gd name="T12" fmla="*/ 24 w 24"/>
                <a:gd name="T13" fmla="*/ 4 h 64"/>
                <a:gd name="T14" fmla="*/ 24 w 24"/>
                <a:gd name="T15" fmla="*/ 60 h 64"/>
                <a:gd name="T16" fmla="*/ 20 w 24"/>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4" y="2"/>
                    <a:pt x="24" y="4"/>
                  </a:cubicBezTo>
                  <a:cubicBezTo>
                    <a:pt x="24" y="60"/>
                    <a:pt x="24" y="60"/>
                    <a:pt x="24" y="60"/>
                  </a:cubicBezTo>
                  <a:cubicBezTo>
                    <a:pt x="24"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58" name="Freeform 23">
              <a:extLst>
                <a:ext uri="{FF2B5EF4-FFF2-40B4-BE49-F238E27FC236}">
                  <a16:creationId xmlns:a16="http://schemas.microsoft.com/office/drawing/2014/main" id="{66B6A29A-1A66-4773-B99E-B204AF4325FC}"/>
                </a:ext>
              </a:extLst>
            </p:cNvPr>
            <p:cNvSpPr>
              <a:spLocks/>
            </p:cNvSpPr>
            <p:nvPr/>
          </p:nvSpPr>
          <p:spPr bwMode="auto">
            <a:xfrm>
              <a:off x="4212" y="2305"/>
              <a:ext cx="57" cy="157"/>
            </a:xfrm>
            <a:custGeom>
              <a:avLst/>
              <a:gdLst>
                <a:gd name="T0" fmla="*/ 20 w 24"/>
                <a:gd name="T1" fmla="*/ 64 h 64"/>
                <a:gd name="T2" fmla="*/ 4 w 24"/>
                <a:gd name="T3" fmla="*/ 64 h 64"/>
                <a:gd name="T4" fmla="*/ 0 w 24"/>
                <a:gd name="T5" fmla="*/ 60 h 64"/>
                <a:gd name="T6" fmla="*/ 0 w 24"/>
                <a:gd name="T7" fmla="*/ 4 h 64"/>
                <a:gd name="T8" fmla="*/ 4 w 24"/>
                <a:gd name="T9" fmla="*/ 0 h 64"/>
                <a:gd name="T10" fmla="*/ 20 w 24"/>
                <a:gd name="T11" fmla="*/ 0 h 64"/>
                <a:gd name="T12" fmla="*/ 24 w 24"/>
                <a:gd name="T13" fmla="*/ 4 h 64"/>
                <a:gd name="T14" fmla="*/ 24 w 24"/>
                <a:gd name="T15" fmla="*/ 60 h 64"/>
                <a:gd name="T16" fmla="*/ 20 w 24"/>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4" y="2"/>
                    <a:pt x="24" y="4"/>
                  </a:cubicBezTo>
                  <a:cubicBezTo>
                    <a:pt x="24" y="60"/>
                    <a:pt x="24" y="60"/>
                    <a:pt x="24" y="60"/>
                  </a:cubicBezTo>
                  <a:cubicBezTo>
                    <a:pt x="24"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grpSp>
      <p:grpSp>
        <p:nvGrpSpPr>
          <p:cNvPr id="59" name="Group 4">
            <a:extLst>
              <a:ext uri="{FF2B5EF4-FFF2-40B4-BE49-F238E27FC236}">
                <a16:creationId xmlns:a16="http://schemas.microsoft.com/office/drawing/2014/main" id="{A165320F-F6EE-4F0F-B1D0-F9C07BEC0A07}"/>
              </a:ext>
            </a:extLst>
          </p:cNvPr>
          <p:cNvGrpSpPr>
            <a:grpSpLocks noChangeAspect="1"/>
          </p:cNvGrpSpPr>
          <p:nvPr/>
        </p:nvGrpSpPr>
        <p:grpSpPr bwMode="auto">
          <a:xfrm rot="659822">
            <a:off x="6667647" y="5942975"/>
            <a:ext cx="2056257" cy="169992"/>
            <a:chOff x="2463" y="2302"/>
            <a:chExt cx="1806" cy="160"/>
          </a:xfrm>
          <a:gradFill flip="none" rotWithShape="1">
            <a:gsLst>
              <a:gs pos="0">
                <a:srgbClr val="007567"/>
              </a:gs>
              <a:gs pos="50000">
                <a:srgbClr val="007567">
                  <a:tint val="44500"/>
                  <a:satMod val="160000"/>
                </a:srgbClr>
              </a:gs>
              <a:gs pos="100000">
                <a:srgbClr val="007567">
                  <a:tint val="23500"/>
                  <a:satMod val="160000"/>
                </a:srgbClr>
              </a:gs>
            </a:gsLst>
            <a:path path="circle">
              <a:fillToRect l="100000" t="100000"/>
            </a:path>
            <a:tileRect r="-100000" b="-100000"/>
          </a:gradFill>
        </p:grpSpPr>
        <p:sp>
          <p:nvSpPr>
            <p:cNvPr id="60" name="Freeform 5">
              <a:extLst>
                <a:ext uri="{FF2B5EF4-FFF2-40B4-BE49-F238E27FC236}">
                  <a16:creationId xmlns:a16="http://schemas.microsoft.com/office/drawing/2014/main" id="{F8F64A9B-0024-450E-AAD5-93846C26F7FB}"/>
                </a:ext>
              </a:extLst>
            </p:cNvPr>
            <p:cNvSpPr>
              <a:spLocks/>
            </p:cNvSpPr>
            <p:nvPr/>
          </p:nvSpPr>
          <p:spPr bwMode="auto">
            <a:xfrm>
              <a:off x="2591" y="2305"/>
              <a:ext cx="133" cy="157"/>
            </a:xfrm>
            <a:custGeom>
              <a:avLst/>
              <a:gdLst>
                <a:gd name="T0" fmla="*/ 17 w 56"/>
                <a:gd name="T1" fmla="*/ 63 h 64"/>
                <a:gd name="T2" fmla="*/ 3 w 56"/>
                <a:gd name="T3" fmla="*/ 57 h 64"/>
                <a:gd name="T4" fmla="*/ 1 w 56"/>
                <a:gd name="T5" fmla="*/ 54 h 64"/>
                <a:gd name="T6" fmla="*/ 34 w 56"/>
                <a:gd name="T7" fmla="*/ 2 h 64"/>
                <a:gd name="T8" fmla="*/ 39 w 56"/>
                <a:gd name="T9" fmla="*/ 1 h 64"/>
                <a:gd name="T10" fmla="*/ 53 w 56"/>
                <a:gd name="T11" fmla="*/ 7 h 64"/>
                <a:gd name="T12" fmla="*/ 55 w 56"/>
                <a:gd name="T13" fmla="*/ 11 h 64"/>
                <a:gd name="T14" fmla="*/ 22 w 56"/>
                <a:gd name="T15" fmla="*/ 62 h 64"/>
                <a:gd name="T16" fmla="*/ 17 w 56"/>
                <a:gd name="T17"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64">
                  <a:moveTo>
                    <a:pt x="17" y="63"/>
                  </a:moveTo>
                  <a:cubicBezTo>
                    <a:pt x="3" y="57"/>
                    <a:pt x="3" y="57"/>
                    <a:pt x="3" y="57"/>
                  </a:cubicBezTo>
                  <a:cubicBezTo>
                    <a:pt x="1" y="57"/>
                    <a:pt x="0" y="55"/>
                    <a:pt x="1" y="54"/>
                  </a:cubicBezTo>
                  <a:cubicBezTo>
                    <a:pt x="34" y="2"/>
                    <a:pt x="34" y="2"/>
                    <a:pt x="34" y="2"/>
                  </a:cubicBezTo>
                  <a:cubicBezTo>
                    <a:pt x="35" y="1"/>
                    <a:pt x="37" y="0"/>
                    <a:pt x="39" y="1"/>
                  </a:cubicBezTo>
                  <a:cubicBezTo>
                    <a:pt x="53" y="7"/>
                    <a:pt x="53" y="7"/>
                    <a:pt x="53" y="7"/>
                  </a:cubicBezTo>
                  <a:cubicBezTo>
                    <a:pt x="55" y="8"/>
                    <a:pt x="56" y="9"/>
                    <a:pt x="55" y="11"/>
                  </a:cubicBezTo>
                  <a:cubicBezTo>
                    <a:pt x="22" y="62"/>
                    <a:pt x="22" y="62"/>
                    <a:pt x="22" y="62"/>
                  </a:cubicBezTo>
                  <a:cubicBezTo>
                    <a:pt x="21" y="64"/>
                    <a:pt x="19" y="64"/>
                    <a:pt x="17"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61" name="Freeform 6">
              <a:extLst>
                <a:ext uri="{FF2B5EF4-FFF2-40B4-BE49-F238E27FC236}">
                  <a16:creationId xmlns:a16="http://schemas.microsoft.com/office/drawing/2014/main" id="{F7E77F32-79B2-4062-BF85-F5E0F088ECD2}"/>
                </a:ext>
              </a:extLst>
            </p:cNvPr>
            <p:cNvSpPr>
              <a:spLocks/>
            </p:cNvSpPr>
            <p:nvPr/>
          </p:nvSpPr>
          <p:spPr bwMode="auto">
            <a:xfrm>
              <a:off x="2463" y="2337"/>
              <a:ext cx="178" cy="125"/>
            </a:xfrm>
            <a:custGeom>
              <a:avLst/>
              <a:gdLst>
                <a:gd name="T0" fmla="*/ 11 w 75"/>
                <a:gd name="T1" fmla="*/ 50 h 51"/>
                <a:gd name="T2" fmla="*/ 1 w 75"/>
                <a:gd name="T3" fmla="*/ 39 h 51"/>
                <a:gd name="T4" fmla="*/ 2 w 75"/>
                <a:gd name="T5" fmla="*/ 35 h 51"/>
                <a:gd name="T6" fmla="*/ 60 w 75"/>
                <a:gd name="T7" fmla="*/ 1 h 51"/>
                <a:gd name="T8" fmla="*/ 65 w 75"/>
                <a:gd name="T9" fmla="*/ 1 h 51"/>
                <a:gd name="T10" fmla="*/ 74 w 75"/>
                <a:gd name="T11" fmla="*/ 12 h 51"/>
                <a:gd name="T12" fmla="*/ 74 w 75"/>
                <a:gd name="T13" fmla="*/ 16 h 51"/>
                <a:gd name="T14" fmla="*/ 16 w 75"/>
                <a:gd name="T15" fmla="*/ 50 h 51"/>
                <a:gd name="T16" fmla="*/ 11 w 75"/>
                <a:gd name="T17"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51">
                  <a:moveTo>
                    <a:pt x="11" y="50"/>
                  </a:moveTo>
                  <a:cubicBezTo>
                    <a:pt x="1" y="39"/>
                    <a:pt x="1" y="39"/>
                    <a:pt x="1" y="39"/>
                  </a:cubicBezTo>
                  <a:cubicBezTo>
                    <a:pt x="0" y="38"/>
                    <a:pt x="0" y="36"/>
                    <a:pt x="2" y="35"/>
                  </a:cubicBezTo>
                  <a:cubicBezTo>
                    <a:pt x="60" y="1"/>
                    <a:pt x="60" y="1"/>
                    <a:pt x="60" y="1"/>
                  </a:cubicBezTo>
                  <a:cubicBezTo>
                    <a:pt x="61" y="0"/>
                    <a:pt x="63" y="0"/>
                    <a:pt x="65" y="1"/>
                  </a:cubicBezTo>
                  <a:cubicBezTo>
                    <a:pt x="74" y="12"/>
                    <a:pt x="74" y="12"/>
                    <a:pt x="74" y="12"/>
                  </a:cubicBezTo>
                  <a:cubicBezTo>
                    <a:pt x="75" y="13"/>
                    <a:pt x="75" y="15"/>
                    <a:pt x="74" y="16"/>
                  </a:cubicBezTo>
                  <a:cubicBezTo>
                    <a:pt x="16" y="50"/>
                    <a:pt x="16" y="50"/>
                    <a:pt x="16" y="50"/>
                  </a:cubicBezTo>
                  <a:cubicBezTo>
                    <a:pt x="14" y="51"/>
                    <a:pt x="12" y="51"/>
                    <a:pt x="11"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62" name="Freeform 7">
              <a:extLst>
                <a:ext uri="{FF2B5EF4-FFF2-40B4-BE49-F238E27FC236}">
                  <a16:creationId xmlns:a16="http://schemas.microsoft.com/office/drawing/2014/main" id="{D0E00942-9CBF-4345-924E-C785108D1E53}"/>
                </a:ext>
              </a:extLst>
            </p:cNvPr>
            <p:cNvSpPr>
              <a:spLocks/>
            </p:cNvSpPr>
            <p:nvPr/>
          </p:nvSpPr>
          <p:spPr bwMode="auto">
            <a:xfrm>
              <a:off x="2684" y="2302"/>
              <a:ext cx="104" cy="160"/>
            </a:xfrm>
            <a:custGeom>
              <a:avLst/>
              <a:gdLst>
                <a:gd name="T0" fmla="*/ 19 w 44"/>
                <a:gd name="T1" fmla="*/ 65 h 65"/>
                <a:gd name="T2" fmla="*/ 3 w 44"/>
                <a:gd name="T3" fmla="*/ 61 h 65"/>
                <a:gd name="T4" fmla="*/ 1 w 44"/>
                <a:gd name="T5" fmla="*/ 57 h 65"/>
                <a:gd name="T6" fmla="*/ 21 w 44"/>
                <a:gd name="T7" fmla="*/ 2 h 65"/>
                <a:gd name="T8" fmla="*/ 25 w 44"/>
                <a:gd name="T9" fmla="*/ 0 h 65"/>
                <a:gd name="T10" fmla="*/ 41 w 44"/>
                <a:gd name="T11" fmla="*/ 4 h 65"/>
                <a:gd name="T12" fmla="*/ 43 w 44"/>
                <a:gd name="T13" fmla="*/ 7 h 65"/>
                <a:gd name="T14" fmla="*/ 23 w 44"/>
                <a:gd name="T15" fmla="*/ 63 h 65"/>
                <a:gd name="T16" fmla="*/ 19 w 44"/>
                <a:gd name="T1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65">
                  <a:moveTo>
                    <a:pt x="19" y="65"/>
                  </a:moveTo>
                  <a:cubicBezTo>
                    <a:pt x="3" y="61"/>
                    <a:pt x="3" y="61"/>
                    <a:pt x="3" y="61"/>
                  </a:cubicBezTo>
                  <a:cubicBezTo>
                    <a:pt x="1" y="61"/>
                    <a:pt x="0" y="59"/>
                    <a:pt x="1" y="57"/>
                  </a:cubicBezTo>
                  <a:cubicBezTo>
                    <a:pt x="21" y="2"/>
                    <a:pt x="21" y="2"/>
                    <a:pt x="21" y="2"/>
                  </a:cubicBezTo>
                  <a:cubicBezTo>
                    <a:pt x="21" y="1"/>
                    <a:pt x="23" y="0"/>
                    <a:pt x="25" y="0"/>
                  </a:cubicBezTo>
                  <a:cubicBezTo>
                    <a:pt x="41" y="4"/>
                    <a:pt x="41" y="4"/>
                    <a:pt x="41" y="4"/>
                  </a:cubicBezTo>
                  <a:cubicBezTo>
                    <a:pt x="43" y="4"/>
                    <a:pt x="44" y="6"/>
                    <a:pt x="43" y="7"/>
                  </a:cubicBezTo>
                  <a:cubicBezTo>
                    <a:pt x="23" y="63"/>
                    <a:pt x="23" y="63"/>
                    <a:pt x="23" y="63"/>
                  </a:cubicBezTo>
                  <a:cubicBezTo>
                    <a:pt x="23" y="64"/>
                    <a:pt x="21" y="65"/>
                    <a:pt x="19"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63" name="Freeform 8">
              <a:extLst>
                <a:ext uri="{FF2B5EF4-FFF2-40B4-BE49-F238E27FC236}">
                  <a16:creationId xmlns:a16="http://schemas.microsoft.com/office/drawing/2014/main" id="{B4CF96AA-C70C-4DE8-A742-9EB62EA460B4}"/>
                </a:ext>
              </a:extLst>
            </p:cNvPr>
            <p:cNvSpPr>
              <a:spLocks/>
            </p:cNvSpPr>
            <p:nvPr/>
          </p:nvSpPr>
          <p:spPr bwMode="auto">
            <a:xfrm>
              <a:off x="2797" y="2305"/>
              <a:ext cx="55" cy="157"/>
            </a:xfrm>
            <a:custGeom>
              <a:avLst/>
              <a:gdLst>
                <a:gd name="T0" fmla="*/ 20 w 23"/>
                <a:gd name="T1" fmla="*/ 64 h 64"/>
                <a:gd name="T2" fmla="*/ 3 w 23"/>
                <a:gd name="T3" fmla="*/ 64 h 64"/>
                <a:gd name="T4" fmla="*/ 0 w 23"/>
                <a:gd name="T5" fmla="*/ 60 h 64"/>
                <a:gd name="T6" fmla="*/ 0 w 23"/>
                <a:gd name="T7" fmla="*/ 4 h 64"/>
                <a:gd name="T8" fmla="*/ 3 w 23"/>
                <a:gd name="T9" fmla="*/ 0 h 64"/>
                <a:gd name="T10" fmla="*/ 20 w 23"/>
                <a:gd name="T11" fmla="*/ 0 h 64"/>
                <a:gd name="T12" fmla="*/ 23 w 23"/>
                <a:gd name="T13" fmla="*/ 4 h 64"/>
                <a:gd name="T14" fmla="*/ 23 w 23"/>
                <a:gd name="T15" fmla="*/ 60 h 64"/>
                <a:gd name="T16" fmla="*/ 20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20" y="64"/>
                  </a:moveTo>
                  <a:cubicBezTo>
                    <a:pt x="3" y="64"/>
                    <a:pt x="3" y="64"/>
                    <a:pt x="3" y="64"/>
                  </a:cubicBezTo>
                  <a:cubicBezTo>
                    <a:pt x="1" y="64"/>
                    <a:pt x="0" y="62"/>
                    <a:pt x="0" y="60"/>
                  </a:cubicBezTo>
                  <a:cubicBezTo>
                    <a:pt x="0" y="4"/>
                    <a:pt x="0" y="4"/>
                    <a:pt x="0" y="4"/>
                  </a:cubicBezTo>
                  <a:cubicBezTo>
                    <a:pt x="0" y="2"/>
                    <a:pt x="1" y="0"/>
                    <a:pt x="3" y="0"/>
                  </a:cubicBezTo>
                  <a:cubicBezTo>
                    <a:pt x="20" y="0"/>
                    <a:pt x="20" y="0"/>
                    <a:pt x="20" y="0"/>
                  </a:cubicBezTo>
                  <a:cubicBezTo>
                    <a:pt x="21" y="0"/>
                    <a:pt x="23" y="2"/>
                    <a:pt x="23" y="4"/>
                  </a:cubicBezTo>
                  <a:cubicBezTo>
                    <a:pt x="23" y="60"/>
                    <a:pt x="23" y="60"/>
                    <a:pt x="23" y="60"/>
                  </a:cubicBezTo>
                  <a:cubicBezTo>
                    <a:pt x="23" y="62"/>
                    <a:pt x="21"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64" name="Freeform 9">
              <a:extLst>
                <a:ext uri="{FF2B5EF4-FFF2-40B4-BE49-F238E27FC236}">
                  <a16:creationId xmlns:a16="http://schemas.microsoft.com/office/drawing/2014/main" id="{1D7DC544-110E-480C-8CAF-B2FB4AAAF425}"/>
                </a:ext>
              </a:extLst>
            </p:cNvPr>
            <p:cNvSpPr>
              <a:spLocks/>
            </p:cNvSpPr>
            <p:nvPr/>
          </p:nvSpPr>
          <p:spPr bwMode="auto">
            <a:xfrm>
              <a:off x="2892" y="2305"/>
              <a:ext cx="54" cy="157"/>
            </a:xfrm>
            <a:custGeom>
              <a:avLst/>
              <a:gdLst>
                <a:gd name="T0" fmla="*/ 19 w 23"/>
                <a:gd name="T1" fmla="*/ 64 h 64"/>
                <a:gd name="T2" fmla="*/ 3 w 23"/>
                <a:gd name="T3" fmla="*/ 64 h 64"/>
                <a:gd name="T4" fmla="*/ 0 w 23"/>
                <a:gd name="T5" fmla="*/ 60 h 64"/>
                <a:gd name="T6" fmla="*/ 0 w 23"/>
                <a:gd name="T7" fmla="*/ 4 h 64"/>
                <a:gd name="T8" fmla="*/ 3 w 23"/>
                <a:gd name="T9" fmla="*/ 0 h 64"/>
                <a:gd name="T10" fmla="*/ 19 w 23"/>
                <a:gd name="T11" fmla="*/ 0 h 64"/>
                <a:gd name="T12" fmla="*/ 23 w 23"/>
                <a:gd name="T13" fmla="*/ 4 h 64"/>
                <a:gd name="T14" fmla="*/ 23 w 23"/>
                <a:gd name="T15" fmla="*/ 60 h 64"/>
                <a:gd name="T16" fmla="*/ 19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19" y="64"/>
                  </a:moveTo>
                  <a:cubicBezTo>
                    <a:pt x="3" y="64"/>
                    <a:pt x="3" y="64"/>
                    <a:pt x="3" y="64"/>
                  </a:cubicBezTo>
                  <a:cubicBezTo>
                    <a:pt x="1" y="64"/>
                    <a:pt x="0" y="62"/>
                    <a:pt x="0" y="60"/>
                  </a:cubicBezTo>
                  <a:cubicBezTo>
                    <a:pt x="0" y="4"/>
                    <a:pt x="0" y="4"/>
                    <a:pt x="0" y="4"/>
                  </a:cubicBezTo>
                  <a:cubicBezTo>
                    <a:pt x="0" y="2"/>
                    <a:pt x="1" y="0"/>
                    <a:pt x="3" y="0"/>
                  </a:cubicBezTo>
                  <a:cubicBezTo>
                    <a:pt x="19" y="0"/>
                    <a:pt x="19" y="0"/>
                    <a:pt x="19" y="0"/>
                  </a:cubicBezTo>
                  <a:cubicBezTo>
                    <a:pt x="21" y="0"/>
                    <a:pt x="23" y="2"/>
                    <a:pt x="23" y="4"/>
                  </a:cubicBezTo>
                  <a:cubicBezTo>
                    <a:pt x="23" y="60"/>
                    <a:pt x="23" y="60"/>
                    <a:pt x="23" y="60"/>
                  </a:cubicBezTo>
                  <a:cubicBezTo>
                    <a:pt x="23" y="62"/>
                    <a:pt x="21" y="64"/>
                    <a:pt x="19"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65" name="Freeform 10">
              <a:extLst>
                <a:ext uri="{FF2B5EF4-FFF2-40B4-BE49-F238E27FC236}">
                  <a16:creationId xmlns:a16="http://schemas.microsoft.com/office/drawing/2014/main" id="{1875B4B0-4E69-47B3-B593-CAE3B2EEA406}"/>
                </a:ext>
              </a:extLst>
            </p:cNvPr>
            <p:cNvSpPr>
              <a:spLocks/>
            </p:cNvSpPr>
            <p:nvPr/>
          </p:nvSpPr>
          <p:spPr bwMode="auto">
            <a:xfrm>
              <a:off x="2984" y="2305"/>
              <a:ext cx="57" cy="157"/>
            </a:xfrm>
            <a:custGeom>
              <a:avLst/>
              <a:gdLst>
                <a:gd name="T0" fmla="*/ 20 w 24"/>
                <a:gd name="T1" fmla="*/ 64 h 64"/>
                <a:gd name="T2" fmla="*/ 4 w 24"/>
                <a:gd name="T3" fmla="*/ 64 h 64"/>
                <a:gd name="T4" fmla="*/ 0 w 24"/>
                <a:gd name="T5" fmla="*/ 60 h 64"/>
                <a:gd name="T6" fmla="*/ 0 w 24"/>
                <a:gd name="T7" fmla="*/ 4 h 64"/>
                <a:gd name="T8" fmla="*/ 4 w 24"/>
                <a:gd name="T9" fmla="*/ 0 h 64"/>
                <a:gd name="T10" fmla="*/ 20 w 24"/>
                <a:gd name="T11" fmla="*/ 0 h 64"/>
                <a:gd name="T12" fmla="*/ 24 w 24"/>
                <a:gd name="T13" fmla="*/ 4 h 64"/>
                <a:gd name="T14" fmla="*/ 24 w 24"/>
                <a:gd name="T15" fmla="*/ 60 h 64"/>
                <a:gd name="T16" fmla="*/ 20 w 24"/>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4" y="2"/>
                    <a:pt x="24" y="4"/>
                  </a:cubicBezTo>
                  <a:cubicBezTo>
                    <a:pt x="24" y="60"/>
                    <a:pt x="24" y="60"/>
                    <a:pt x="24" y="60"/>
                  </a:cubicBezTo>
                  <a:cubicBezTo>
                    <a:pt x="24"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66" name="Freeform 11">
              <a:extLst>
                <a:ext uri="{FF2B5EF4-FFF2-40B4-BE49-F238E27FC236}">
                  <a16:creationId xmlns:a16="http://schemas.microsoft.com/office/drawing/2014/main" id="{958CA137-D50A-4698-B4AB-06534068E013}"/>
                </a:ext>
              </a:extLst>
            </p:cNvPr>
            <p:cNvSpPr>
              <a:spLocks/>
            </p:cNvSpPr>
            <p:nvPr/>
          </p:nvSpPr>
          <p:spPr bwMode="auto">
            <a:xfrm>
              <a:off x="3079" y="2305"/>
              <a:ext cx="57" cy="157"/>
            </a:xfrm>
            <a:custGeom>
              <a:avLst/>
              <a:gdLst>
                <a:gd name="T0" fmla="*/ 20 w 24"/>
                <a:gd name="T1" fmla="*/ 64 h 64"/>
                <a:gd name="T2" fmla="*/ 4 w 24"/>
                <a:gd name="T3" fmla="*/ 64 h 64"/>
                <a:gd name="T4" fmla="*/ 0 w 24"/>
                <a:gd name="T5" fmla="*/ 60 h 64"/>
                <a:gd name="T6" fmla="*/ 0 w 24"/>
                <a:gd name="T7" fmla="*/ 4 h 64"/>
                <a:gd name="T8" fmla="*/ 4 w 24"/>
                <a:gd name="T9" fmla="*/ 0 h 64"/>
                <a:gd name="T10" fmla="*/ 20 w 24"/>
                <a:gd name="T11" fmla="*/ 0 h 64"/>
                <a:gd name="T12" fmla="*/ 24 w 24"/>
                <a:gd name="T13" fmla="*/ 4 h 64"/>
                <a:gd name="T14" fmla="*/ 24 w 24"/>
                <a:gd name="T15" fmla="*/ 60 h 64"/>
                <a:gd name="T16" fmla="*/ 20 w 24"/>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4" y="2"/>
                    <a:pt x="24" y="4"/>
                  </a:cubicBezTo>
                  <a:cubicBezTo>
                    <a:pt x="24" y="60"/>
                    <a:pt x="24" y="60"/>
                    <a:pt x="24" y="60"/>
                  </a:cubicBezTo>
                  <a:cubicBezTo>
                    <a:pt x="24"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67" name="Freeform 12">
              <a:extLst>
                <a:ext uri="{FF2B5EF4-FFF2-40B4-BE49-F238E27FC236}">
                  <a16:creationId xmlns:a16="http://schemas.microsoft.com/office/drawing/2014/main" id="{CCEF8AC3-1FA0-4DC0-817B-4D228BF226FF}"/>
                </a:ext>
              </a:extLst>
            </p:cNvPr>
            <p:cNvSpPr>
              <a:spLocks/>
            </p:cNvSpPr>
            <p:nvPr/>
          </p:nvSpPr>
          <p:spPr bwMode="auto">
            <a:xfrm>
              <a:off x="3173" y="2305"/>
              <a:ext cx="57" cy="157"/>
            </a:xfrm>
            <a:custGeom>
              <a:avLst/>
              <a:gdLst>
                <a:gd name="T0" fmla="*/ 20 w 24"/>
                <a:gd name="T1" fmla="*/ 64 h 64"/>
                <a:gd name="T2" fmla="*/ 4 w 24"/>
                <a:gd name="T3" fmla="*/ 64 h 64"/>
                <a:gd name="T4" fmla="*/ 0 w 24"/>
                <a:gd name="T5" fmla="*/ 60 h 64"/>
                <a:gd name="T6" fmla="*/ 0 w 24"/>
                <a:gd name="T7" fmla="*/ 4 h 64"/>
                <a:gd name="T8" fmla="*/ 4 w 24"/>
                <a:gd name="T9" fmla="*/ 0 h 64"/>
                <a:gd name="T10" fmla="*/ 20 w 24"/>
                <a:gd name="T11" fmla="*/ 0 h 64"/>
                <a:gd name="T12" fmla="*/ 24 w 24"/>
                <a:gd name="T13" fmla="*/ 4 h 64"/>
                <a:gd name="T14" fmla="*/ 24 w 24"/>
                <a:gd name="T15" fmla="*/ 60 h 64"/>
                <a:gd name="T16" fmla="*/ 20 w 24"/>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4" y="2"/>
                    <a:pt x="24" y="4"/>
                  </a:cubicBezTo>
                  <a:cubicBezTo>
                    <a:pt x="24" y="60"/>
                    <a:pt x="24" y="60"/>
                    <a:pt x="24" y="60"/>
                  </a:cubicBezTo>
                  <a:cubicBezTo>
                    <a:pt x="24"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68" name="Freeform 13">
              <a:extLst>
                <a:ext uri="{FF2B5EF4-FFF2-40B4-BE49-F238E27FC236}">
                  <a16:creationId xmlns:a16="http://schemas.microsoft.com/office/drawing/2014/main" id="{410CC41F-2379-4B6C-8FAD-8AED1A04A848}"/>
                </a:ext>
              </a:extLst>
            </p:cNvPr>
            <p:cNvSpPr>
              <a:spLocks/>
            </p:cNvSpPr>
            <p:nvPr/>
          </p:nvSpPr>
          <p:spPr bwMode="auto">
            <a:xfrm>
              <a:off x="3268" y="2305"/>
              <a:ext cx="57" cy="157"/>
            </a:xfrm>
            <a:custGeom>
              <a:avLst/>
              <a:gdLst>
                <a:gd name="T0" fmla="*/ 20 w 24"/>
                <a:gd name="T1" fmla="*/ 64 h 64"/>
                <a:gd name="T2" fmla="*/ 4 w 24"/>
                <a:gd name="T3" fmla="*/ 64 h 64"/>
                <a:gd name="T4" fmla="*/ 0 w 24"/>
                <a:gd name="T5" fmla="*/ 60 h 64"/>
                <a:gd name="T6" fmla="*/ 0 w 24"/>
                <a:gd name="T7" fmla="*/ 4 h 64"/>
                <a:gd name="T8" fmla="*/ 4 w 24"/>
                <a:gd name="T9" fmla="*/ 0 h 64"/>
                <a:gd name="T10" fmla="*/ 20 w 24"/>
                <a:gd name="T11" fmla="*/ 0 h 64"/>
                <a:gd name="T12" fmla="*/ 24 w 24"/>
                <a:gd name="T13" fmla="*/ 4 h 64"/>
                <a:gd name="T14" fmla="*/ 24 w 24"/>
                <a:gd name="T15" fmla="*/ 60 h 64"/>
                <a:gd name="T16" fmla="*/ 20 w 24"/>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4" y="2"/>
                    <a:pt x="24" y="4"/>
                  </a:cubicBezTo>
                  <a:cubicBezTo>
                    <a:pt x="24" y="60"/>
                    <a:pt x="24" y="60"/>
                    <a:pt x="24" y="60"/>
                  </a:cubicBezTo>
                  <a:cubicBezTo>
                    <a:pt x="24"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69" name="Freeform 14">
              <a:extLst>
                <a:ext uri="{FF2B5EF4-FFF2-40B4-BE49-F238E27FC236}">
                  <a16:creationId xmlns:a16="http://schemas.microsoft.com/office/drawing/2014/main" id="{C8409954-54E4-4327-9889-E23121B8DDB4}"/>
                </a:ext>
              </a:extLst>
            </p:cNvPr>
            <p:cNvSpPr>
              <a:spLocks/>
            </p:cNvSpPr>
            <p:nvPr/>
          </p:nvSpPr>
          <p:spPr bwMode="auto">
            <a:xfrm>
              <a:off x="3363" y="2305"/>
              <a:ext cx="54" cy="157"/>
            </a:xfrm>
            <a:custGeom>
              <a:avLst/>
              <a:gdLst>
                <a:gd name="T0" fmla="*/ 20 w 23"/>
                <a:gd name="T1" fmla="*/ 64 h 64"/>
                <a:gd name="T2" fmla="*/ 4 w 23"/>
                <a:gd name="T3" fmla="*/ 64 h 64"/>
                <a:gd name="T4" fmla="*/ 0 w 23"/>
                <a:gd name="T5" fmla="*/ 60 h 64"/>
                <a:gd name="T6" fmla="*/ 0 w 23"/>
                <a:gd name="T7" fmla="*/ 4 h 64"/>
                <a:gd name="T8" fmla="*/ 4 w 23"/>
                <a:gd name="T9" fmla="*/ 0 h 64"/>
                <a:gd name="T10" fmla="*/ 20 w 23"/>
                <a:gd name="T11" fmla="*/ 0 h 64"/>
                <a:gd name="T12" fmla="*/ 23 w 23"/>
                <a:gd name="T13" fmla="*/ 4 h 64"/>
                <a:gd name="T14" fmla="*/ 23 w 23"/>
                <a:gd name="T15" fmla="*/ 60 h 64"/>
                <a:gd name="T16" fmla="*/ 20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3" y="2"/>
                    <a:pt x="23" y="4"/>
                  </a:cubicBezTo>
                  <a:cubicBezTo>
                    <a:pt x="23" y="60"/>
                    <a:pt x="23" y="60"/>
                    <a:pt x="23" y="60"/>
                  </a:cubicBezTo>
                  <a:cubicBezTo>
                    <a:pt x="23"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70" name="Freeform 15">
              <a:extLst>
                <a:ext uri="{FF2B5EF4-FFF2-40B4-BE49-F238E27FC236}">
                  <a16:creationId xmlns:a16="http://schemas.microsoft.com/office/drawing/2014/main" id="{AE18694E-1056-448D-85F8-331AE0D493EA}"/>
                </a:ext>
              </a:extLst>
            </p:cNvPr>
            <p:cNvSpPr>
              <a:spLocks/>
            </p:cNvSpPr>
            <p:nvPr/>
          </p:nvSpPr>
          <p:spPr bwMode="auto">
            <a:xfrm>
              <a:off x="3457" y="2305"/>
              <a:ext cx="55" cy="157"/>
            </a:xfrm>
            <a:custGeom>
              <a:avLst/>
              <a:gdLst>
                <a:gd name="T0" fmla="*/ 20 w 23"/>
                <a:gd name="T1" fmla="*/ 64 h 64"/>
                <a:gd name="T2" fmla="*/ 3 w 23"/>
                <a:gd name="T3" fmla="*/ 64 h 64"/>
                <a:gd name="T4" fmla="*/ 0 w 23"/>
                <a:gd name="T5" fmla="*/ 60 h 64"/>
                <a:gd name="T6" fmla="*/ 0 w 23"/>
                <a:gd name="T7" fmla="*/ 4 h 64"/>
                <a:gd name="T8" fmla="*/ 3 w 23"/>
                <a:gd name="T9" fmla="*/ 0 h 64"/>
                <a:gd name="T10" fmla="*/ 20 w 23"/>
                <a:gd name="T11" fmla="*/ 0 h 64"/>
                <a:gd name="T12" fmla="*/ 23 w 23"/>
                <a:gd name="T13" fmla="*/ 4 h 64"/>
                <a:gd name="T14" fmla="*/ 23 w 23"/>
                <a:gd name="T15" fmla="*/ 60 h 64"/>
                <a:gd name="T16" fmla="*/ 20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20" y="64"/>
                  </a:moveTo>
                  <a:cubicBezTo>
                    <a:pt x="3" y="64"/>
                    <a:pt x="3" y="64"/>
                    <a:pt x="3" y="64"/>
                  </a:cubicBezTo>
                  <a:cubicBezTo>
                    <a:pt x="2" y="64"/>
                    <a:pt x="0" y="62"/>
                    <a:pt x="0" y="60"/>
                  </a:cubicBezTo>
                  <a:cubicBezTo>
                    <a:pt x="0" y="4"/>
                    <a:pt x="0" y="4"/>
                    <a:pt x="0" y="4"/>
                  </a:cubicBezTo>
                  <a:cubicBezTo>
                    <a:pt x="0" y="2"/>
                    <a:pt x="2" y="0"/>
                    <a:pt x="3" y="0"/>
                  </a:cubicBezTo>
                  <a:cubicBezTo>
                    <a:pt x="20" y="0"/>
                    <a:pt x="20" y="0"/>
                    <a:pt x="20" y="0"/>
                  </a:cubicBezTo>
                  <a:cubicBezTo>
                    <a:pt x="22" y="0"/>
                    <a:pt x="23" y="2"/>
                    <a:pt x="23" y="4"/>
                  </a:cubicBezTo>
                  <a:cubicBezTo>
                    <a:pt x="23" y="60"/>
                    <a:pt x="23" y="60"/>
                    <a:pt x="23" y="60"/>
                  </a:cubicBezTo>
                  <a:cubicBezTo>
                    <a:pt x="23"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71" name="Freeform 16">
              <a:extLst>
                <a:ext uri="{FF2B5EF4-FFF2-40B4-BE49-F238E27FC236}">
                  <a16:creationId xmlns:a16="http://schemas.microsoft.com/office/drawing/2014/main" id="{58BBCE92-97B4-4A56-881F-2DDB3DD87A9D}"/>
                </a:ext>
              </a:extLst>
            </p:cNvPr>
            <p:cNvSpPr>
              <a:spLocks/>
            </p:cNvSpPr>
            <p:nvPr/>
          </p:nvSpPr>
          <p:spPr bwMode="auto">
            <a:xfrm>
              <a:off x="3552" y="2305"/>
              <a:ext cx="54" cy="157"/>
            </a:xfrm>
            <a:custGeom>
              <a:avLst/>
              <a:gdLst>
                <a:gd name="T0" fmla="*/ 20 w 23"/>
                <a:gd name="T1" fmla="*/ 64 h 64"/>
                <a:gd name="T2" fmla="*/ 3 w 23"/>
                <a:gd name="T3" fmla="*/ 64 h 64"/>
                <a:gd name="T4" fmla="*/ 0 w 23"/>
                <a:gd name="T5" fmla="*/ 60 h 64"/>
                <a:gd name="T6" fmla="*/ 0 w 23"/>
                <a:gd name="T7" fmla="*/ 4 h 64"/>
                <a:gd name="T8" fmla="*/ 3 w 23"/>
                <a:gd name="T9" fmla="*/ 0 h 64"/>
                <a:gd name="T10" fmla="*/ 20 w 23"/>
                <a:gd name="T11" fmla="*/ 0 h 64"/>
                <a:gd name="T12" fmla="*/ 23 w 23"/>
                <a:gd name="T13" fmla="*/ 4 h 64"/>
                <a:gd name="T14" fmla="*/ 23 w 23"/>
                <a:gd name="T15" fmla="*/ 60 h 64"/>
                <a:gd name="T16" fmla="*/ 20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20" y="64"/>
                  </a:moveTo>
                  <a:cubicBezTo>
                    <a:pt x="3" y="64"/>
                    <a:pt x="3" y="64"/>
                    <a:pt x="3" y="64"/>
                  </a:cubicBezTo>
                  <a:cubicBezTo>
                    <a:pt x="1" y="64"/>
                    <a:pt x="0" y="62"/>
                    <a:pt x="0" y="60"/>
                  </a:cubicBezTo>
                  <a:cubicBezTo>
                    <a:pt x="0" y="4"/>
                    <a:pt x="0" y="4"/>
                    <a:pt x="0" y="4"/>
                  </a:cubicBezTo>
                  <a:cubicBezTo>
                    <a:pt x="0" y="2"/>
                    <a:pt x="1" y="0"/>
                    <a:pt x="3" y="0"/>
                  </a:cubicBezTo>
                  <a:cubicBezTo>
                    <a:pt x="20" y="0"/>
                    <a:pt x="20" y="0"/>
                    <a:pt x="20" y="0"/>
                  </a:cubicBezTo>
                  <a:cubicBezTo>
                    <a:pt x="22" y="0"/>
                    <a:pt x="23" y="2"/>
                    <a:pt x="23" y="4"/>
                  </a:cubicBezTo>
                  <a:cubicBezTo>
                    <a:pt x="23" y="60"/>
                    <a:pt x="23" y="60"/>
                    <a:pt x="23" y="60"/>
                  </a:cubicBezTo>
                  <a:cubicBezTo>
                    <a:pt x="23"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72" name="Freeform 17">
              <a:extLst>
                <a:ext uri="{FF2B5EF4-FFF2-40B4-BE49-F238E27FC236}">
                  <a16:creationId xmlns:a16="http://schemas.microsoft.com/office/drawing/2014/main" id="{73C2839F-198B-498A-9357-25B808A47FA4}"/>
                </a:ext>
              </a:extLst>
            </p:cNvPr>
            <p:cNvSpPr>
              <a:spLocks/>
            </p:cNvSpPr>
            <p:nvPr/>
          </p:nvSpPr>
          <p:spPr bwMode="auto">
            <a:xfrm>
              <a:off x="3647" y="2305"/>
              <a:ext cx="54" cy="157"/>
            </a:xfrm>
            <a:custGeom>
              <a:avLst/>
              <a:gdLst>
                <a:gd name="T0" fmla="*/ 20 w 23"/>
                <a:gd name="T1" fmla="*/ 64 h 64"/>
                <a:gd name="T2" fmla="*/ 3 w 23"/>
                <a:gd name="T3" fmla="*/ 64 h 64"/>
                <a:gd name="T4" fmla="*/ 0 w 23"/>
                <a:gd name="T5" fmla="*/ 60 h 64"/>
                <a:gd name="T6" fmla="*/ 0 w 23"/>
                <a:gd name="T7" fmla="*/ 4 h 64"/>
                <a:gd name="T8" fmla="*/ 3 w 23"/>
                <a:gd name="T9" fmla="*/ 0 h 64"/>
                <a:gd name="T10" fmla="*/ 20 w 23"/>
                <a:gd name="T11" fmla="*/ 0 h 64"/>
                <a:gd name="T12" fmla="*/ 23 w 23"/>
                <a:gd name="T13" fmla="*/ 4 h 64"/>
                <a:gd name="T14" fmla="*/ 23 w 23"/>
                <a:gd name="T15" fmla="*/ 60 h 64"/>
                <a:gd name="T16" fmla="*/ 20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20" y="64"/>
                  </a:moveTo>
                  <a:cubicBezTo>
                    <a:pt x="3" y="64"/>
                    <a:pt x="3" y="64"/>
                    <a:pt x="3" y="64"/>
                  </a:cubicBezTo>
                  <a:cubicBezTo>
                    <a:pt x="1" y="64"/>
                    <a:pt x="0" y="62"/>
                    <a:pt x="0" y="60"/>
                  </a:cubicBezTo>
                  <a:cubicBezTo>
                    <a:pt x="0" y="4"/>
                    <a:pt x="0" y="4"/>
                    <a:pt x="0" y="4"/>
                  </a:cubicBezTo>
                  <a:cubicBezTo>
                    <a:pt x="0" y="2"/>
                    <a:pt x="1" y="0"/>
                    <a:pt x="3" y="0"/>
                  </a:cubicBezTo>
                  <a:cubicBezTo>
                    <a:pt x="20" y="0"/>
                    <a:pt x="20" y="0"/>
                    <a:pt x="20" y="0"/>
                  </a:cubicBezTo>
                  <a:cubicBezTo>
                    <a:pt x="22" y="0"/>
                    <a:pt x="23" y="2"/>
                    <a:pt x="23" y="4"/>
                  </a:cubicBezTo>
                  <a:cubicBezTo>
                    <a:pt x="23" y="60"/>
                    <a:pt x="23" y="60"/>
                    <a:pt x="23" y="60"/>
                  </a:cubicBezTo>
                  <a:cubicBezTo>
                    <a:pt x="23"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73" name="Freeform 18">
              <a:extLst>
                <a:ext uri="{FF2B5EF4-FFF2-40B4-BE49-F238E27FC236}">
                  <a16:creationId xmlns:a16="http://schemas.microsoft.com/office/drawing/2014/main" id="{D8719F60-E659-4C7E-B0AC-A16E1C4A70CE}"/>
                </a:ext>
              </a:extLst>
            </p:cNvPr>
            <p:cNvSpPr>
              <a:spLocks/>
            </p:cNvSpPr>
            <p:nvPr/>
          </p:nvSpPr>
          <p:spPr bwMode="auto">
            <a:xfrm>
              <a:off x="3741" y="2305"/>
              <a:ext cx="55" cy="157"/>
            </a:xfrm>
            <a:custGeom>
              <a:avLst/>
              <a:gdLst>
                <a:gd name="T0" fmla="*/ 20 w 23"/>
                <a:gd name="T1" fmla="*/ 64 h 64"/>
                <a:gd name="T2" fmla="*/ 3 w 23"/>
                <a:gd name="T3" fmla="*/ 64 h 64"/>
                <a:gd name="T4" fmla="*/ 0 w 23"/>
                <a:gd name="T5" fmla="*/ 60 h 64"/>
                <a:gd name="T6" fmla="*/ 0 w 23"/>
                <a:gd name="T7" fmla="*/ 4 h 64"/>
                <a:gd name="T8" fmla="*/ 3 w 23"/>
                <a:gd name="T9" fmla="*/ 0 h 64"/>
                <a:gd name="T10" fmla="*/ 20 w 23"/>
                <a:gd name="T11" fmla="*/ 0 h 64"/>
                <a:gd name="T12" fmla="*/ 23 w 23"/>
                <a:gd name="T13" fmla="*/ 4 h 64"/>
                <a:gd name="T14" fmla="*/ 23 w 23"/>
                <a:gd name="T15" fmla="*/ 60 h 64"/>
                <a:gd name="T16" fmla="*/ 20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20" y="64"/>
                  </a:moveTo>
                  <a:cubicBezTo>
                    <a:pt x="3" y="64"/>
                    <a:pt x="3" y="64"/>
                    <a:pt x="3" y="64"/>
                  </a:cubicBezTo>
                  <a:cubicBezTo>
                    <a:pt x="1" y="64"/>
                    <a:pt x="0" y="62"/>
                    <a:pt x="0" y="60"/>
                  </a:cubicBezTo>
                  <a:cubicBezTo>
                    <a:pt x="0" y="4"/>
                    <a:pt x="0" y="4"/>
                    <a:pt x="0" y="4"/>
                  </a:cubicBezTo>
                  <a:cubicBezTo>
                    <a:pt x="0" y="2"/>
                    <a:pt x="1" y="0"/>
                    <a:pt x="3" y="0"/>
                  </a:cubicBezTo>
                  <a:cubicBezTo>
                    <a:pt x="20" y="0"/>
                    <a:pt x="20" y="0"/>
                    <a:pt x="20" y="0"/>
                  </a:cubicBezTo>
                  <a:cubicBezTo>
                    <a:pt x="22" y="0"/>
                    <a:pt x="23" y="2"/>
                    <a:pt x="23" y="4"/>
                  </a:cubicBezTo>
                  <a:cubicBezTo>
                    <a:pt x="23" y="60"/>
                    <a:pt x="23" y="60"/>
                    <a:pt x="23" y="60"/>
                  </a:cubicBezTo>
                  <a:cubicBezTo>
                    <a:pt x="23"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74" name="Freeform 19">
              <a:extLst>
                <a:ext uri="{FF2B5EF4-FFF2-40B4-BE49-F238E27FC236}">
                  <a16:creationId xmlns:a16="http://schemas.microsoft.com/office/drawing/2014/main" id="{14453CBB-9858-4AF6-AE29-A15C131A9EFB}"/>
                </a:ext>
              </a:extLst>
            </p:cNvPr>
            <p:cNvSpPr>
              <a:spLocks/>
            </p:cNvSpPr>
            <p:nvPr/>
          </p:nvSpPr>
          <p:spPr bwMode="auto">
            <a:xfrm>
              <a:off x="3836" y="2305"/>
              <a:ext cx="54" cy="157"/>
            </a:xfrm>
            <a:custGeom>
              <a:avLst/>
              <a:gdLst>
                <a:gd name="T0" fmla="*/ 20 w 23"/>
                <a:gd name="T1" fmla="*/ 64 h 64"/>
                <a:gd name="T2" fmla="*/ 3 w 23"/>
                <a:gd name="T3" fmla="*/ 64 h 64"/>
                <a:gd name="T4" fmla="*/ 0 w 23"/>
                <a:gd name="T5" fmla="*/ 60 h 64"/>
                <a:gd name="T6" fmla="*/ 0 w 23"/>
                <a:gd name="T7" fmla="*/ 4 h 64"/>
                <a:gd name="T8" fmla="*/ 3 w 23"/>
                <a:gd name="T9" fmla="*/ 0 h 64"/>
                <a:gd name="T10" fmla="*/ 20 w 23"/>
                <a:gd name="T11" fmla="*/ 0 h 64"/>
                <a:gd name="T12" fmla="*/ 23 w 23"/>
                <a:gd name="T13" fmla="*/ 4 h 64"/>
                <a:gd name="T14" fmla="*/ 23 w 23"/>
                <a:gd name="T15" fmla="*/ 60 h 64"/>
                <a:gd name="T16" fmla="*/ 20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20" y="64"/>
                  </a:moveTo>
                  <a:cubicBezTo>
                    <a:pt x="3" y="64"/>
                    <a:pt x="3" y="64"/>
                    <a:pt x="3" y="64"/>
                  </a:cubicBezTo>
                  <a:cubicBezTo>
                    <a:pt x="1" y="64"/>
                    <a:pt x="0" y="62"/>
                    <a:pt x="0" y="60"/>
                  </a:cubicBezTo>
                  <a:cubicBezTo>
                    <a:pt x="0" y="4"/>
                    <a:pt x="0" y="4"/>
                    <a:pt x="0" y="4"/>
                  </a:cubicBezTo>
                  <a:cubicBezTo>
                    <a:pt x="0" y="2"/>
                    <a:pt x="1" y="0"/>
                    <a:pt x="3" y="0"/>
                  </a:cubicBezTo>
                  <a:cubicBezTo>
                    <a:pt x="20" y="0"/>
                    <a:pt x="20" y="0"/>
                    <a:pt x="20" y="0"/>
                  </a:cubicBezTo>
                  <a:cubicBezTo>
                    <a:pt x="21" y="0"/>
                    <a:pt x="23" y="2"/>
                    <a:pt x="23" y="4"/>
                  </a:cubicBezTo>
                  <a:cubicBezTo>
                    <a:pt x="23" y="60"/>
                    <a:pt x="23" y="60"/>
                    <a:pt x="23" y="60"/>
                  </a:cubicBezTo>
                  <a:cubicBezTo>
                    <a:pt x="23" y="62"/>
                    <a:pt x="21"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75" name="Freeform 20">
              <a:extLst>
                <a:ext uri="{FF2B5EF4-FFF2-40B4-BE49-F238E27FC236}">
                  <a16:creationId xmlns:a16="http://schemas.microsoft.com/office/drawing/2014/main" id="{531C9314-8366-493C-94D5-54BD2813B83A}"/>
                </a:ext>
              </a:extLst>
            </p:cNvPr>
            <p:cNvSpPr>
              <a:spLocks/>
            </p:cNvSpPr>
            <p:nvPr/>
          </p:nvSpPr>
          <p:spPr bwMode="auto">
            <a:xfrm>
              <a:off x="3931" y="2305"/>
              <a:ext cx="54" cy="157"/>
            </a:xfrm>
            <a:custGeom>
              <a:avLst/>
              <a:gdLst>
                <a:gd name="T0" fmla="*/ 19 w 23"/>
                <a:gd name="T1" fmla="*/ 64 h 64"/>
                <a:gd name="T2" fmla="*/ 3 w 23"/>
                <a:gd name="T3" fmla="*/ 64 h 64"/>
                <a:gd name="T4" fmla="*/ 0 w 23"/>
                <a:gd name="T5" fmla="*/ 60 h 64"/>
                <a:gd name="T6" fmla="*/ 0 w 23"/>
                <a:gd name="T7" fmla="*/ 4 h 64"/>
                <a:gd name="T8" fmla="*/ 3 w 23"/>
                <a:gd name="T9" fmla="*/ 0 h 64"/>
                <a:gd name="T10" fmla="*/ 19 w 23"/>
                <a:gd name="T11" fmla="*/ 0 h 64"/>
                <a:gd name="T12" fmla="*/ 23 w 23"/>
                <a:gd name="T13" fmla="*/ 4 h 64"/>
                <a:gd name="T14" fmla="*/ 23 w 23"/>
                <a:gd name="T15" fmla="*/ 60 h 64"/>
                <a:gd name="T16" fmla="*/ 19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19" y="64"/>
                  </a:moveTo>
                  <a:cubicBezTo>
                    <a:pt x="3" y="64"/>
                    <a:pt x="3" y="64"/>
                    <a:pt x="3" y="64"/>
                  </a:cubicBezTo>
                  <a:cubicBezTo>
                    <a:pt x="1" y="64"/>
                    <a:pt x="0" y="62"/>
                    <a:pt x="0" y="60"/>
                  </a:cubicBezTo>
                  <a:cubicBezTo>
                    <a:pt x="0" y="4"/>
                    <a:pt x="0" y="4"/>
                    <a:pt x="0" y="4"/>
                  </a:cubicBezTo>
                  <a:cubicBezTo>
                    <a:pt x="0" y="2"/>
                    <a:pt x="1" y="0"/>
                    <a:pt x="3" y="0"/>
                  </a:cubicBezTo>
                  <a:cubicBezTo>
                    <a:pt x="19" y="0"/>
                    <a:pt x="19" y="0"/>
                    <a:pt x="19" y="0"/>
                  </a:cubicBezTo>
                  <a:cubicBezTo>
                    <a:pt x="21" y="0"/>
                    <a:pt x="23" y="2"/>
                    <a:pt x="23" y="4"/>
                  </a:cubicBezTo>
                  <a:cubicBezTo>
                    <a:pt x="23" y="60"/>
                    <a:pt x="23" y="60"/>
                    <a:pt x="23" y="60"/>
                  </a:cubicBezTo>
                  <a:cubicBezTo>
                    <a:pt x="23" y="62"/>
                    <a:pt x="21" y="64"/>
                    <a:pt x="19"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76" name="Freeform 21">
              <a:extLst>
                <a:ext uri="{FF2B5EF4-FFF2-40B4-BE49-F238E27FC236}">
                  <a16:creationId xmlns:a16="http://schemas.microsoft.com/office/drawing/2014/main" id="{C807AFB9-636B-405F-827C-59C7F0185299}"/>
                </a:ext>
              </a:extLst>
            </p:cNvPr>
            <p:cNvSpPr>
              <a:spLocks/>
            </p:cNvSpPr>
            <p:nvPr/>
          </p:nvSpPr>
          <p:spPr bwMode="auto">
            <a:xfrm>
              <a:off x="4023" y="2305"/>
              <a:ext cx="57" cy="157"/>
            </a:xfrm>
            <a:custGeom>
              <a:avLst/>
              <a:gdLst>
                <a:gd name="T0" fmla="*/ 20 w 24"/>
                <a:gd name="T1" fmla="*/ 64 h 64"/>
                <a:gd name="T2" fmla="*/ 4 w 24"/>
                <a:gd name="T3" fmla="*/ 64 h 64"/>
                <a:gd name="T4" fmla="*/ 0 w 24"/>
                <a:gd name="T5" fmla="*/ 60 h 64"/>
                <a:gd name="T6" fmla="*/ 0 w 24"/>
                <a:gd name="T7" fmla="*/ 4 h 64"/>
                <a:gd name="T8" fmla="*/ 4 w 24"/>
                <a:gd name="T9" fmla="*/ 0 h 64"/>
                <a:gd name="T10" fmla="*/ 20 w 24"/>
                <a:gd name="T11" fmla="*/ 0 h 64"/>
                <a:gd name="T12" fmla="*/ 24 w 24"/>
                <a:gd name="T13" fmla="*/ 4 h 64"/>
                <a:gd name="T14" fmla="*/ 24 w 24"/>
                <a:gd name="T15" fmla="*/ 60 h 64"/>
                <a:gd name="T16" fmla="*/ 20 w 24"/>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4" y="2"/>
                    <a:pt x="24" y="4"/>
                  </a:cubicBezTo>
                  <a:cubicBezTo>
                    <a:pt x="24" y="60"/>
                    <a:pt x="24" y="60"/>
                    <a:pt x="24" y="60"/>
                  </a:cubicBezTo>
                  <a:cubicBezTo>
                    <a:pt x="24"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77" name="Freeform 22">
              <a:extLst>
                <a:ext uri="{FF2B5EF4-FFF2-40B4-BE49-F238E27FC236}">
                  <a16:creationId xmlns:a16="http://schemas.microsoft.com/office/drawing/2014/main" id="{AA777F02-ADFD-4C0F-AE9E-0081F230830E}"/>
                </a:ext>
              </a:extLst>
            </p:cNvPr>
            <p:cNvSpPr>
              <a:spLocks/>
            </p:cNvSpPr>
            <p:nvPr/>
          </p:nvSpPr>
          <p:spPr bwMode="auto">
            <a:xfrm>
              <a:off x="4118" y="2305"/>
              <a:ext cx="56" cy="157"/>
            </a:xfrm>
            <a:custGeom>
              <a:avLst/>
              <a:gdLst>
                <a:gd name="T0" fmla="*/ 20 w 24"/>
                <a:gd name="T1" fmla="*/ 64 h 64"/>
                <a:gd name="T2" fmla="*/ 4 w 24"/>
                <a:gd name="T3" fmla="*/ 64 h 64"/>
                <a:gd name="T4" fmla="*/ 0 w 24"/>
                <a:gd name="T5" fmla="*/ 60 h 64"/>
                <a:gd name="T6" fmla="*/ 0 w 24"/>
                <a:gd name="T7" fmla="*/ 4 h 64"/>
                <a:gd name="T8" fmla="*/ 4 w 24"/>
                <a:gd name="T9" fmla="*/ 0 h 64"/>
                <a:gd name="T10" fmla="*/ 20 w 24"/>
                <a:gd name="T11" fmla="*/ 0 h 64"/>
                <a:gd name="T12" fmla="*/ 24 w 24"/>
                <a:gd name="T13" fmla="*/ 4 h 64"/>
                <a:gd name="T14" fmla="*/ 24 w 24"/>
                <a:gd name="T15" fmla="*/ 60 h 64"/>
                <a:gd name="T16" fmla="*/ 20 w 24"/>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4" y="2"/>
                    <a:pt x="24" y="4"/>
                  </a:cubicBezTo>
                  <a:cubicBezTo>
                    <a:pt x="24" y="60"/>
                    <a:pt x="24" y="60"/>
                    <a:pt x="24" y="60"/>
                  </a:cubicBezTo>
                  <a:cubicBezTo>
                    <a:pt x="24"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sp>
          <p:nvSpPr>
            <p:cNvPr id="78" name="Freeform 23">
              <a:extLst>
                <a:ext uri="{FF2B5EF4-FFF2-40B4-BE49-F238E27FC236}">
                  <a16:creationId xmlns:a16="http://schemas.microsoft.com/office/drawing/2014/main" id="{C6678D64-BDEA-42CB-AC19-AD9419C4BAE1}"/>
                </a:ext>
              </a:extLst>
            </p:cNvPr>
            <p:cNvSpPr>
              <a:spLocks/>
            </p:cNvSpPr>
            <p:nvPr/>
          </p:nvSpPr>
          <p:spPr bwMode="auto">
            <a:xfrm>
              <a:off x="4212" y="2305"/>
              <a:ext cx="57" cy="157"/>
            </a:xfrm>
            <a:custGeom>
              <a:avLst/>
              <a:gdLst>
                <a:gd name="T0" fmla="*/ 20 w 24"/>
                <a:gd name="T1" fmla="*/ 64 h 64"/>
                <a:gd name="T2" fmla="*/ 4 w 24"/>
                <a:gd name="T3" fmla="*/ 64 h 64"/>
                <a:gd name="T4" fmla="*/ 0 w 24"/>
                <a:gd name="T5" fmla="*/ 60 h 64"/>
                <a:gd name="T6" fmla="*/ 0 w 24"/>
                <a:gd name="T7" fmla="*/ 4 h 64"/>
                <a:gd name="T8" fmla="*/ 4 w 24"/>
                <a:gd name="T9" fmla="*/ 0 h 64"/>
                <a:gd name="T10" fmla="*/ 20 w 24"/>
                <a:gd name="T11" fmla="*/ 0 h 64"/>
                <a:gd name="T12" fmla="*/ 24 w 24"/>
                <a:gd name="T13" fmla="*/ 4 h 64"/>
                <a:gd name="T14" fmla="*/ 24 w 24"/>
                <a:gd name="T15" fmla="*/ 60 h 64"/>
                <a:gd name="T16" fmla="*/ 20 w 24"/>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4" y="2"/>
                    <a:pt x="24" y="4"/>
                  </a:cubicBezTo>
                  <a:cubicBezTo>
                    <a:pt x="24" y="60"/>
                    <a:pt x="24" y="60"/>
                    <a:pt x="24" y="60"/>
                  </a:cubicBezTo>
                  <a:cubicBezTo>
                    <a:pt x="24"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prstClr val="black"/>
                </a:solidFill>
                <a:latin typeface="Arial"/>
              </a:endParaRPr>
            </a:p>
          </p:txBody>
        </p:sp>
      </p:grpSp>
      <p:grpSp>
        <p:nvGrpSpPr>
          <p:cNvPr id="82" name="Group 4">
            <a:extLst>
              <a:ext uri="{FF2B5EF4-FFF2-40B4-BE49-F238E27FC236}">
                <a16:creationId xmlns:a16="http://schemas.microsoft.com/office/drawing/2014/main" id="{A99836F4-6C72-4254-A8FA-8375CAC322DE}"/>
              </a:ext>
            </a:extLst>
          </p:cNvPr>
          <p:cNvGrpSpPr>
            <a:grpSpLocks noChangeAspect="1"/>
          </p:cNvGrpSpPr>
          <p:nvPr/>
        </p:nvGrpSpPr>
        <p:grpSpPr bwMode="auto">
          <a:xfrm rot="20938643">
            <a:off x="6635836" y="4621293"/>
            <a:ext cx="2075273" cy="166947"/>
            <a:chOff x="2463" y="2302"/>
            <a:chExt cx="1806" cy="160"/>
          </a:xfrm>
          <a:gradFill flip="none" rotWithShape="1">
            <a:gsLst>
              <a:gs pos="0">
                <a:srgbClr val="007567"/>
              </a:gs>
              <a:gs pos="50000">
                <a:srgbClr val="007567">
                  <a:tint val="44500"/>
                  <a:satMod val="160000"/>
                </a:srgbClr>
              </a:gs>
              <a:gs pos="100000">
                <a:srgbClr val="007567">
                  <a:tint val="23500"/>
                  <a:satMod val="160000"/>
                </a:srgbClr>
              </a:gs>
            </a:gsLst>
            <a:path path="circle">
              <a:fillToRect l="100000" t="100000"/>
            </a:path>
            <a:tileRect r="-100000" b="-100000"/>
          </a:gradFill>
        </p:grpSpPr>
        <p:sp>
          <p:nvSpPr>
            <p:cNvPr id="83" name="Freeform 5">
              <a:extLst>
                <a:ext uri="{FF2B5EF4-FFF2-40B4-BE49-F238E27FC236}">
                  <a16:creationId xmlns:a16="http://schemas.microsoft.com/office/drawing/2014/main" id="{BBABBEBB-4CF2-4EA2-92C2-88FF451D6608}"/>
                </a:ext>
              </a:extLst>
            </p:cNvPr>
            <p:cNvSpPr>
              <a:spLocks/>
            </p:cNvSpPr>
            <p:nvPr/>
          </p:nvSpPr>
          <p:spPr bwMode="auto">
            <a:xfrm>
              <a:off x="2591" y="2305"/>
              <a:ext cx="133" cy="157"/>
            </a:xfrm>
            <a:custGeom>
              <a:avLst/>
              <a:gdLst>
                <a:gd name="T0" fmla="*/ 17 w 56"/>
                <a:gd name="T1" fmla="*/ 63 h 64"/>
                <a:gd name="T2" fmla="*/ 3 w 56"/>
                <a:gd name="T3" fmla="*/ 57 h 64"/>
                <a:gd name="T4" fmla="*/ 1 w 56"/>
                <a:gd name="T5" fmla="*/ 54 h 64"/>
                <a:gd name="T6" fmla="*/ 34 w 56"/>
                <a:gd name="T7" fmla="*/ 2 h 64"/>
                <a:gd name="T8" fmla="*/ 39 w 56"/>
                <a:gd name="T9" fmla="*/ 1 h 64"/>
                <a:gd name="T10" fmla="*/ 53 w 56"/>
                <a:gd name="T11" fmla="*/ 7 h 64"/>
                <a:gd name="T12" fmla="*/ 55 w 56"/>
                <a:gd name="T13" fmla="*/ 11 h 64"/>
                <a:gd name="T14" fmla="*/ 22 w 56"/>
                <a:gd name="T15" fmla="*/ 62 h 64"/>
                <a:gd name="T16" fmla="*/ 17 w 56"/>
                <a:gd name="T17"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64">
                  <a:moveTo>
                    <a:pt x="17" y="63"/>
                  </a:moveTo>
                  <a:cubicBezTo>
                    <a:pt x="3" y="57"/>
                    <a:pt x="3" y="57"/>
                    <a:pt x="3" y="57"/>
                  </a:cubicBezTo>
                  <a:cubicBezTo>
                    <a:pt x="1" y="57"/>
                    <a:pt x="0" y="55"/>
                    <a:pt x="1" y="54"/>
                  </a:cubicBezTo>
                  <a:cubicBezTo>
                    <a:pt x="34" y="2"/>
                    <a:pt x="34" y="2"/>
                    <a:pt x="34" y="2"/>
                  </a:cubicBezTo>
                  <a:cubicBezTo>
                    <a:pt x="35" y="1"/>
                    <a:pt x="37" y="0"/>
                    <a:pt x="39" y="1"/>
                  </a:cubicBezTo>
                  <a:cubicBezTo>
                    <a:pt x="53" y="7"/>
                    <a:pt x="53" y="7"/>
                    <a:pt x="53" y="7"/>
                  </a:cubicBezTo>
                  <a:cubicBezTo>
                    <a:pt x="55" y="8"/>
                    <a:pt x="56" y="9"/>
                    <a:pt x="55" y="11"/>
                  </a:cubicBezTo>
                  <a:cubicBezTo>
                    <a:pt x="22" y="62"/>
                    <a:pt x="22" y="62"/>
                    <a:pt x="22" y="62"/>
                  </a:cubicBezTo>
                  <a:cubicBezTo>
                    <a:pt x="21" y="64"/>
                    <a:pt x="19" y="64"/>
                    <a:pt x="17"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srgbClr val="007567"/>
                </a:solidFill>
                <a:latin typeface="Arial"/>
              </a:endParaRPr>
            </a:p>
          </p:txBody>
        </p:sp>
        <p:sp>
          <p:nvSpPr>
            <p:cNvPr id="84" name="Freeform 6">
              <a:extLst>
                <a:ext uri="{FF2B5EF4-FFF2-40B4-BE49-F238E27FC236}">
                  <a16:creationId xmlns:a16="http://schemas.microsoft.com/office/drawing/2014/main" id="{0A75663C-5108-4953-B7C6-C5AAC764A7AA}"/>
                </a:ext>
              </a:extLst>
            </p:cNvPr>
            <p:cNvSpPr>
              <a:spLocks/>
            </p:cNvSpPr>
            <p:nvPr/>
          </p:nvSpPr>
          <p:spPr bwMode="auto">
            <a:xfrm>
              <a:off x="2463" y="2337"/>
              <a:ext cx="178" cy="125"/>
            </a:xfrm>
            <a:custGeom>
              <a:avLst/>
              <a:gdLst>
                <a:gd name="T0" fmla="*/ 11 w 75"/>
                <a:gd name="T1" fmla="*/ 50 h 51"/>
                <a:gd name="T2" fmla="*/ 1 w 75"/>
                <a:gd name="T3" fmla="*/ 39 h 51"/>
                <a:gd name="T4" fmla="*/ 2 w 75"/>
                <a:gd name="T5" fmla="*/ 35 h 51"/>
                <a:gd name="T6" fmla="*/ 60 w 75"/>
                <a:gd name="T7" fmla="*/ 1 h 51"/>
                <a:gd name="T8" fmla="*/ 65 w 75"/>
                <a:gd name="T9" fmla="*/ 1 h 51"/>
                <a:gd name="T10" fmla="*/ 74 w 75"/>
                <a:gd name="T11" fmla="*/ 12 h 51"/>
                <a:gd name="T12" fmla="*/ 74 w 75"/>
                <a:gd name="T13" fmla="*/ 16 h 51"/>
                <a:gd name="T14" fmla="*/ 16 w 75"/>
                <a:gd name="T15" fmla="*/ 50 h 51"/>
                <a:gd name="T16" fmla="*/ 11 w 75"/>
                <a:gd name="T17"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51">
                  <a:moveTo>
                    <a:pt x="11" y="50"/>
                  </a:moveTo>
                  <a:cubicBezTo>
                    <a:pt x="1" y="39"/>
                    <a:pt x="1" y="39"/>
                    <a:pt x="1" y="39"/>
                  </a:cubicBezTo>
                  <a:cubicBezTo>
                    <a:pt x="0" y="38"/>
                    <a:pt x="0" y="36"/>
                    <a:pt x="2" y="35"/>
                  </a:cubicBezTo>
                  <a:cubicBezTo>
                    <a:pt x="60" y="1"/>
                    <a:pt x="60" y="1"/>
                    <a:pt x="60" y="1"/>
                  </a:cubicBezTo>
                  <a:cubicBezTo>
                    <a:pt x="61" y="0"/>
                    <a:pt x="63" y="0"/>
                    <a:pt x="65" y="1"/>
                  </a:cubicBezTo>
                  <a:cubicBezTo>
                    <a:pt x="74" y="12"/>
                    <a:pt x="74" y="12"/>
                    <a:pt x="74" y="12"/>
                  </a:cubicBezTo>
                  <a:cubicBezTo>
                    <a:pt x="75" y="13"/>
                    <a:pt x="75" y="15"/>
                    <a:pt x="74" y="16"/>
                  </a:cubicBezTo>
                  <a:cubicBezTo>
                    <a:pt x="16" y="50"/>
                    <a:pt x="16" y="50"/>
                    <a:pt x="16" y="50"/>
                  </a:cubicBezTo>
                  <a:cubicBezTo>
                    <a:pt x="14" y="51"/>
                    <a:pt x="12" y="51"/>
                    <a:pt x="11"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srgbClr val="007567"/>
                </a:solidFill>
                <a:latin typeface="Arial"/>
              </a:endParaRPr>
            </a:p>
          </p:txBody>
        </p:sp>
        <p:sp>
          <p:nvSpPr>
            <p:cNvPr id="85" name="Freeform 7">
              <a:extLst>
                <a:ext uri="{FF2B5EF4-FFF2-40B4-BE49-F238E27FC236}">
                  <a16:creationId xmlns:a16="http://schemas.microsoft.com/office/drawing/2014/main" id="{ACEFE6CF-E81E-4EAE-A9D3-6622423C56ED}"/>
                </a:ext>
              </a:extLst>
            </p:cNvPr>
            <p:cNvSpPr>
              <a:spLocks/>
            </p:cNvSpPr>
            <p:nvPr/>
          </p:nvSpPr>
          <p:spPr bwMode="auto">
            <a:xfrm>
              <a:off x="2684" y="2302"/>
              <a:ext cx="104" cy="160"/>
            </a:xfrm>
            <a:custGeom>
              <a:avLst/>
              <a:gdLst>
                <a:gd name="T0" fmla="*/ 19 w 44"/>
                <a:gd name="T1" fmla="*/ 65 h 65"/>
                <a:gd name="T2" fmla="*/ 3 w 44"/>
                <a:gd name="T3" fmla="*/ 61 h 65"/>
                <a:gd name="T4" fmla="*/ 1 w 44"/>
                <a:gd name="T5" fmla="*/ 57 h 65"/>
                <a:gd name="T6" fmla="*/ 21 w 44"/>
                <a:gd name="T7" fmla="*/ 2 h 65"/>
                <a:gd name="T8" fmla="*/ 25 w 44"/>
                <a:gd name="T9" fmla="*/ 0 h 65"/>
                <a:gd name="T10" fmla="*/ 41 w 44"/>
                <a:gd name="T11" fmla="*/ 4 h 65"/>
                <a:gd name="T12" fmla="*/ 43 w 44"/>
                <a:gd name="T13" fmla="*/ 7 h 65"/>
                <a:gd name="T14" fmla="*/ 23 w 44"/>
                <a:gd name="T15" fmla="*/ 63 h 65"/>
                <a:gd name="T16" fmla="*/ 19 w 44"/>
                <a:gd name="T1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65">
                  <a:moveTo>
                    <a:pt x="19" y="65"/>
                  </a:moveTo>
                  <a:cubicBezTo>
                    <a:pt x="3" y="61"/>
                    <a:pt x="3" y="61"/>
                    <a:pt x="3" y="61"/>
                  </a:cubicBezTo>
                  <a:cubicBezTo>
                    <a:pt x="1" y="61"/>
                    <a:pt x="0" y="59"/>
                    <a:pt x="1" y="57"/>
                  </a:cubicBezTo>
                  <a:cubicBezTo>
                    <a:pt x="21" y="2"/>
                    <a:pt x="21" y="2"/>
                    <a:pt x="21" y="2"/>
                  </a:cubicBezTo>
                  <a:cubicBezTo>
                    <a:pt x="21" y="1"/>
                    <a:pt x="23" y="0"/>
                    <a:pt x="25" y="0"/>
                  </a:cubicBezTo>
                  <a:cubicBezTo>
                    <a:pt x="41" y="4"/>
                    <a:pt x="41" y="4"/>
                    <a:pt x="41" y="4"/>
                  </a:cubicBezTo>
                  <a:cubicBezTo>
                    <a:pt x="43" y="4"/>
                    <a:pt x="44" y="6"/>
                    <a:pt x="43" y="7"/>
                  </a:cubicBezTo>
                  <a:cubicBezTo>
                    <a:pt x="23" y="63"/>
                    <a:pt x="23" y="63"/>
                    <a:pt x="23" y="63"/>
                  </a:cubicBezTo>
                  <a:cubicBezTo>
                    <a:pt x="23" y="64"/>
                    <a:pt x="21" y="65"/>
                    <a:pt x="19"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srgbClr val="007567"/>
                </a:solidFill>
                <a:latin typeface="Arial"/>
              </a:endParaRPr>
            </a:p>
          </p:txBody>
        </p:sp>
        <p:sp>
          <p:nvSpPr>
            <p:cNvPr id="86" name="Freeform 8">
              <a:extLst>
                <a:ext uri="{FF2B5EF4-FFF2-40B4-BE49-F238E27FC236}">
                  <a16:creationId xmlns:a16="http://schemas.microsoft.com/office/drawing/2014/main" id="{8410625B-3CCC-421F-9C13-3D23C9B76CB6}"/>
                </a:ext>
              </a:extLst>
            </p:cNvPr>
            <p:cNvSpPr>
              <a:spLocks/>
            </p:cNvSpPr>
            <p:nvPr/>
          </p:nvSpPr>
          <p:spPr bwMode="auto">
            <a:xfrm>
              <a:off x="2797" y="2305"/>
              <a:ext cx="55" cy="157"/>
            </a:xfrm>
            <a:custGeom>
              <a:avLst/>
              <a:gdLst>
                <a:gd name="T0" fmla="*/ 20 w 23"/>
                <a:gd name="T1" fmla="*/ 64 h 64"/>
                <a:gd name="T2" fmla="*/ 3 w 23"/>
                <a:gd name="T3" fmla="*/ 64 h 64"/>
                <a:gd name="T4" fmla="*/ 0 w 23"/>
                <a:gd name="T5" fmla="*/ 60 h 64"/>
                <a:gd name="T6" fmla="*/ 0 w 23"/>
                <a:gd name="T7" fmla="*/ 4 h 64"/>
                <a:gd name="T8" fmla="*/ 3 w 23"/>
                <a:gd name="T9" fmla="*/ 0 h 64"/>
                <a:gd name="T10" fmla="*/ 20 w 23"/>
                <a:gd name="T11" fmla="*/ 0 h 64"/>
                <a:gd name="T12" fmla="*/ 23 w 23"/>
                <a:gd name="T13" fmla="*/ 4 h 64"/>
                <a:gd name="T14" fmla="*/ 23 w 23"/>
                <a:gd name="T15" fmla="*/ 60 h 64"/>
                <a:gd name="T16" fmla="*/ 20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20" y="64"/>
                  </a:moveTo>
                  <a:cubicBezTo>
                    <a:pt x="3" y="64"/>
                    <a:pt x="3" y="64"/>
                    <a:pt x="3" y="64"/>
                  </a:cubicBezTo>
                  <a:cubicBezTo>
                    <a:pt x="1" y="64"/>
                    <a:pt x="0" y="62"/>
                    <a:pt x="0" y="60"/>
                  </a:cubicBezTo>
                  <a:cubicBezTo>
                    <a:pt x="0" y="4"/>
                    <a:pt x="0" y="4"/>
                    <a:pt x="0" y="4"/>
                  </a:cubicBezTo>
                  <a:cubicBezTo>
                    <a:pt x="0" y="2"/>
                    <a:pt x="1" y="0"/>
                    <a:pt x="3" y="0"/>
                  </a:cubicBezTo>
                  <a:cubicBezTo>
                    <a:pt x="20" y="0"/>
                    <a:pt x="20" y="0"/>
                    <a:pt x="20" y="0"/>
                  </a:cubicBezTo>
                  <a:cubicBezTo>
                    <a:pt x="21" y="0"/>
                    <a:pt x="23" y="2"/>
                    <a:pt x="23" y="4"/>
                  </a:cubicBezTo>
                  <a:cubicBezTo>
                    <a:pt x="23" y="60"/>
                    <a:pt x="23" y="60"/>
                    <a:pt x="23" y="60"/>
                  </a:cubicBezTo>
                  <a:cubicBezTo>
                    <a:pt x="23" y="62"/>
                    <a:pt x="21"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srgbClr val="007567"/>
                </a:solidFill>
                <a:latin typeface="Arial"/>
              </a:endParaRPr>
            </a:p>
          </p:txBody>
        </p:sp>
        <p:sp>
          <p:nvSpPr>
            <p:cNvPr id="87" name="Freeform 9">
              <a:extLst>
                <a:ext uri="{FF2B5EF4-FFF2-40B4-BE49-F238E27FC236}">
                  <a16:creationId xmlns:a16="http://schemas.microsoft.com/office/drawing/2014/main" id="{650417A7-ED86-4902-A0E8-613FD2CEE923}"/>
                </a:ext>
              </a:extLst>
            </p:cNvPr>
            <p:cNvSpPr>
              <a:spLocks/>
            </p:cNvSpPr>
            <p:nvPr/>
          </p:nvSpPr>
          <p:spPr bwMode="auto">
            <a:xfrm>
              <a:off x="2892" y="2305"/>
              <a:ext cx="54" cy="157"/>
            </a:xfrm>
            <a:custGeom>
              <a:avLst/>
              <a:gdLst>
                <a:gd name="T0" fmla="*/ 19 w 23"/>
                <a:gd name="T1" fmla="*/ 64 h 64"/>
                <a:gd name="T2" fmla="*/ 3 w 23"/>
                <a:gd name="T3" fmla="*/ 64 h 64"/>
                <a:gd name="T4" fmla="*/ 0 w 23"/>
                <a:gd name="T5" fmla="*/ 60 h 64"/>
                <a:gd name="T6" fmla="*/ 0 w 23"/>
                <a:gd name="T7" fmla="*/ 4 h 64"/>
                <a:gd name="T8" fmla="*/ 3 w 23"/>
                <a:gd name="T9" fmla="*/ 0 h 64"/>
                <a:gd name="T10" fmla="*/ 19 w 23"/>
                <a:gd name="T11" fmla="*/ 0 h 64"/>
                <a:gd name="T12" fmla="*/ 23 w 23"/>
                <a:gd name="T13" fmla="*/ 4 h 64"/>
                <a:gd name="T14" fmla="*/ 23 w 23"/>
                <a:gd name="T15" fmla="*/ 60 h 64"/>
                <a:gd name="T16" fmla="*/ 19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19" y="64"/>
                  </a:moveTo>
                  <a:cubicBezTo>
                    <a:pt x="3" y="64"/>
                    <a:pt x="3" y="64"/>
                    <a:pt x="3" y="64"/>
                  </a:cubicBezTo>
                  <a:cubicBezTo>
                    <a:pt x="1" y="64"/>
                    <a:pt x="0" y="62"/>
                    <a:pt x="0" y="60"/>
                  </a:cubicBezTo>
                  <a:cubicBezTo>
                    <a:pt x="0" y="4"/>
                    <a:pt x="0" y="4"/>
                    <a:pt x="0" y="4"/>
                  </a:cubicBezTo>
                  <a:cubicBezTo>
                    <a:pt x="0" y="2"/>
                    <a:pt x="1" y="0"/>
                    <a:pt x="3" y="0"/>
                  </a:cubicBezTo>
                  <a:cubicBezTo>
                    <a:pt x="19" y="0"/>
                    <a:pt x="19" y="0"/>
                    <a:pt x="19" y="0"/>
                  </a:cubicBezTo>
                  <a:cubicBezTo>
                    <a:pt x="21" y="0"/>
                    <a:pt x="23" y="2"/>
                    <a:pt x="23" y="4"/>
                  </a:cubicBezTo>
                  <a:cubicBezTo>
                    <a:pt x="23" y="60"/>
                    <a:pt x="23" y="60"/>
                    <a:pt x="23" y="60"/>
                  </a:cubicBezTo>
                  <a:cubicBezTo>
                    <a:pt x="23" y="62"/>
                    <a:pt x="21" y="64"/>
                    <a:pt x="19"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srgbClr val="007567"/>
                </a:solidFill>
                <a:latin typeface="Arial"/>
              </a:endParaRPr>
            </a:p>
          </p:txBody>
        </p:sp>
        <p:sp>
          <p:nvSpPr>
            <p:cNvPr id="88" name="Freeform 10">
              <a:extLst>
                <a:ext uri="{FF2B5EF4-FFF2-40B4-BE49-F238E27FC236}">
                  <a16:creationId xmlns:a16="http://schemas.microsoft.com/office/drawing/2014/main" id="{8C9130BD-4B84-4AF2-A463-A66676EC3C9E}"/>
                </a:ext>
              </a:extLst>
            </p:cNvPr>
            <p:cNvSpPr>
              <a:spLocks/>
            </p:cNvSpPr>
            <p:nvPr/>
          </p:nvSpPr>
          <p:spPr bwMode="auto">
            <a:xfrm>
              <a:off x="2984" y="2305"/>
              <a:ext cx="57" cy="157"/>
            </a:xfrm>
            <a:custGeom>
              <a:avLst/>
              <a:gdLst>
                <a:gd name="T0" fmla="*/ 20 w 24"/>
                <a:gd name="T1" fmla="*/ 64 h 64"/>
                <a:gd name="T2" fmla="*/ 4 w 24"/>
                <a:gd name="T3" fmla="*/ 64 h 64"/>
                <a:gd name="T4" fmla="*/ 0 w 24"/>
                <a:gd name="T5" fmla="*/ 60 h 64"/>
                <a:gd name="T6" fmla="*/ 0 w 24"/>
                <a:gd name="T7" fmla="*/ 4 h 64"/>
                <a:gd name="T8" fmla="*/ 4 w 24"/>
                <a:gd name="T9" fmla="*/ 0 h 64"/>
                <a:gd name="T10" fmla="*/ 20 w 24"/>
                <a:gd name="T11" fmla="*/ 0 h 64"/>
                <a:gd name="T12" fmla="*/ 24 w 24"/>
                <a:gd name="T13" fmla="*/ 4 h 64"/>
                <a:gd name="T14" fmla="*/ 24 w 24"/>
                <a:gd name="T15" fmla="*/ 60 h 64"/>
                <a:gd name="T16" fmla="*/ 20 w 24"/>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4" y="2"/>
                    <a:pt x="24" y="4"/>
                  </a:cubicBezTo>
                  <a:cubicBezTo>
                    <a:pt x="24" y="60"/>
                    <a:pt x="24" y="60"/>
                    <a:pt x="24" y="60"/>
                  </a:cubicBezTo>
                  <a:cubicBezTo>
                    <a:pt x="24"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srgbClr val="007567"/>
                </a:solidFill>
                <a:latin typeface="Arial"/>
              </a:endParaRPr>
            </a:p>
          </p:txBody>
        </p:sp>
        <p:sp>
          <p:nvSpPr>
            <p:cNvPr id="89" name="Freeform 11">
              <a:extLst>
                <a:ext uri="{FF2B5EF4-FFF2-40B4-BE49-F238E27FC236}">
                  <a16:creationId xmlns:a16="http://schemas.microsoft.com/office/drawing/2014/main" id="{2736053A-3D8A-4FC0-AA64-C5D028B7E1A1}"/>
                </a:ext>
              </a:extLst>
            </p:cNvPr>
            <p:cNvSpPr>
              <a:spLocks/>
            </p:cNvSpPr>
            <p:nvPr/>
          </p:nvSpPr>
          <p:spPr bwMode="auto">
            <a:xfrm>
              <a:off x="3079" y="2305"/>
              <a:ext cx="57" cy="157"/>
            </a:xfrm>
            <a:custGeom>
              <a:avLst/>
              <a:gdLst>
                <a:gd name="T0" fmla="*/ 20 w 24"/>
                <a:gd name="T1" fmla="*/ 64 h 64"/>
                <a:gd name="T2" fmla="*/ 4 w 24"/>
                <a:gd name="T3" fmla="*/ 64 h 64"/>
                <a:gd name="T4" fmla="*/ 0 w 24"/>
                <a:gd name="T5" fmla="*/ 60 h 64"/>
                <a:gd name="T6" fmla="*/ 0 w 24"/>
                <a:gd name="T7" fmla="*/ 4 h 64"/>
                <a:gd name="T8" fmla="*/ 4 w 24"/>
                <a:gd name="T9" fmla="*/ 0 h 64"/>
                <a:gd name="T10" fmla="*/ 20 w 24"/>
                <a:gd name="T11" fmla="*/ 0 h 64"/>
                <a:gd name="T12" fmla="*/ 24 w 24"/>
                <a:gd name="T13" fmla="*/ 4 h 64"/>
                <a:gd name="T14" fmla="*/ 24 w 24"/>
                <a:gd name="T15" fmla="*/ 60 h 64"/>
                <a:gd name="T16" fmla="*/ 20 w 24"/>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4" y="2"/>
                    <a:pt x="24" y="4"/>
                  </a:cubicBezTo>
                  <a:cubicBezTo>
                    <a:pt x="24" y="60"/>
                    <a:pt x="24" y="60"/>
                    <a:pt x="24" y="60"/>
                  </a:cubicBezTo>
                  <a:cubicBezTo>
                    <a:pt x="24"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srgbClr val="007567"/>
                </a:solidFill>
                <a:latin typeface="Arial"/>
              </a:endParaRPr>
            </a:p>
          </p:txBody>
        </p:sp>
        <p:sp>
          <p:nvSpPr>
            <p:cNvPr id="90" name="Freeform 12">
              <a:extLst>
                <a:ext uri="{FF2B5EF4-FFF2-40B4-BE49-F238E27FC236}">
                  <a16:creationId xmlns:a16="http://schemas.microsoft.com/office/drawing/2014/main" id="{E4E40155-889E-4862-8F89-CFF55DFA8F74}"/>
                </a:ext>
              </a:extLst>
            </p:cNvPr>
            <p:cNvSpPr>
              <a:spLocks/>
            </p:cNvSpPr>
            <p:nvPr/>
          </p:nvSpPr>
          <p:spPr bwMode="auto">
            <a:xfrm>
              <a:off x="3173" y="2305"/>
              <a:ext cx="57" cy="157"/>
            </a:xfrm>
            <a:custGeom>
              <a:avLst/>
              <a:gdLst>
                <a:gd name="T0" fmla="*/ 20 w 24"/>
                <a:gd name="T1" fmla="*/ 64 h 64"/>
                <a:gd name="T2" fmla="*/ 4 w 24"/>
                <a:gd name="T3" fmla="*/ 64 h 64"/>
                <a:gd name="T4" fmla="*/ 0 w 24"/>
                <a:gd name="T5" fmla="*/ 60 h 64"/>
                <a:gd name="T6" fmla="*/ 0 w 24"/>
                <a:gd name="T7" fmla="*/ 4 h 64"/>
                <a:gd name="T8" fmla="*/ 4 w 24"/>
                <a:gd name="T9" fmla="*/ 0 h 64"/>
                <a:gd name="T10" fmla="*/ 20 w 24"/>
                <a:gd name="T11" fmla="*/ 0 h 64"/>
                <a:gd name="T12" fmla="*/ 24 w 24"/>
                <a:gd name="T13" fmla="*/ 4 h 64"/>
                <a:gd name="T14" fmla="*/ 24 w 24"/>
                <a:gd name="T15" fmla="*/ 60 h 64"/>
                <a:gd name="T16" fmla="*/ 20 w 24"/>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4" y="2"/>
                    <a:pt x="24" y="4"/>
                  </a:cubicBezTo>
                  <a:cubicBezTo>
                    <a:pt x="24" y="60"/>
                    <a:pt x="24" y="60"/>
                    <a:pt x="24" y="60"/>
                  </a:cubicBezTo>
                  <a:cubicBezTo>
                    <a:pt x="24"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srgbClr val="007567"/>
                </a:solidFill>
                <a:latin typeface="Arial"/>
              </a:endParaRPr>
            </a:p>
          </p:txBody>
        </p:sp>
        <p:sp>
          <p:nvSpPr>
            <p:cNvPr id="91" name="Freeform 13">
              <a:extLst>
                <a:ext uri="{FF2B5EF4-FFF2-40B4-BE49-F238E27FC236}">
                  <a16:creationId xmlns:a16="http://schemas.microsoft.com/office/drawing/2014/main" id="{A01E0BC2-46C6-4A37-948C-8E8158B9FA69}"/>
                </a:ext>
              </a:extLst>
            </p:cNvPr>
            <p:cNvSpPr>
              <a:spLocks/>
            </p:cNvSpPr>
            <p:nvPr/>
          </p:nvSpPr>
          <p:spPr bwMode="auto">
            <a:xfrm>
              <a:off x="3268" y="2305"/>
              <a:ext cx="57" cy="157"/>
            </a:xfrm>
            <a:custGeom>
              <a:avLst/>
              <a:gdLst>
                <a:gd name="T0" fmla="*/ 20 w 24"/>
                <a:gd name="T1" fmla="*/ 64 h 64"/>
                <a:gd name="T2" fmla="*/ 4 w 24"/>
                <a:gd name="T3" fmla="*/ 64 h 64"/>
                <a:gd name="T4" fmla="*/ 0 w 24"/>
                <a:gd name="T5" fmla="*/ 60 h 64"/>
                <a:gd name="T6" fmla="*/ 0 w 24"/>
                <a:gd name="T7" fmla="*/ 4 h 64"/>
                <a:gd name="T8" fmla="*/ 4 w 24"/>
                <a:gd name="T9" fmla="*/ 0 h 64"/>
                <a:gd name="T10" fmla="*/ 20 w 24"/>
                <a:gd name="T11" fmla="*/ 0 h 64"/>
                <a:gd name="T12" fmla="*/ 24 w 24"/>
                <a:gd name="T13" fmla="*/ 4 h 64"/>
                <a:gd name="T14" fmla="*/ 24 w 24"/>
                <a:gd name="T15" fmla="*/ 60 h 64"/>
                <a:gd name="T16" fmla="*/ 20 w 24"/>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4" y="2"/>
                    <a:pt x="24" y="4"/>
                  </a:cubicBezTo>
                  <a:cubicBezTo>
                    <a:pt x="24" y="60"/>
                    <a:pt x="24" y="60"/>
                    <a:pt x="24" y="60"/>
                  </a:cubicBezTo>
                  <a:cubicBezTo>
                    <a:pt x="24"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srgbClr val="007567"/>
                </a:solidFill>
                <a:latin typeface="Arial"/>
              </a:endParaRPr>
            </a:p>
          </p:txBody>
        </p:sp>
        <p:sp>
          <p:nvSpPr>
            <p:cNvPr id="92" name="Freeform 14">
              <a:extLst>
                <a:ext uri="{FF2B5EF4-FFF2-40B4-BE49-F238E27FC236}">
                  <a16:creationId xmlns:a16="http://schemas.microsoft.com/office/drawing/2014/main" id="{D2031EE9-7EB9-4485-B3CE-F5BD6C4EC7D2}"/>
                </a:ext>
              </a:extLst>
            </p:cNvPr>
            <p:cNvSpPr>
              <a:spLocks/>
            </p:cNvSpPr>
            <p:nvPr/>
          </p:nvSpPr>
          <p:spPr bwMode="auto">
            <a:xfrm>
              <a:off x="3363" y="2305"/>
              <a:ext cx="54" cy="157"/>
            </a:xfrm>
            <a:custGeom>
              <a:avLst/>
              <a:gdLst>
                <a:gd name="T0" fmla="*/ 20 w 23"/>
                <a:gd name="T1" fmla="*/ 64 h 64"/>
                <a:gd name="T2" fmla="*/ 4 w 23"/>
                <a:gd name="T3" fmla="*/ 64 h 64"/>
                <a:gd name="T4" fmla="*/ 0 w 23"/>
                <a:gd name="T5" fmla="*/ 60 h 64"/>
                <a:gd name="T6" fmla="*/ 0 w 23"/>
                <a:gd name="T7" fmla="*/ 4 h 64"/>
                <a:gd name="T8" fmla="*/ 4 w 23"/>
                <a:gd name="T9" fmla="*/ 0 h 64"/>
                <a:gd name="T10" fmla="*/ 20 w 23"/>
                <a:gd name="T11" fmla="*/ 0 h 64"/>
                <a:gd name="T12" fmla="*/ 23 w 23"/>
                <a:gd name="T13" fmla="*/ 4 h 64"/>
                <a:gd name="T14" fmla="*/ 23 w 23"/>
                <a:gd name="T15" fmla="*/ 60 h 64"/>
                <a:gd name="T16" fmla="*/ 20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3" y="2"/>
                    <a:pt x="23" y="4"/>
                  </a:cubicBezTo>
                  <a:cubicBezTo>
                    <a:pt x="23" y="60"/>
                    <a:pt x="23" y="60"/>
                    <a:pt x="23" y="60"/>
                  </a:cubicBezTo>
                  <a:cubicBezTo>
                    <a:pt x="23"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srgbClr val="007567"/>
                </a:solidFill>
                <a:latin typeface="Arial"/>
              </a:endParaRPr>
            </a:p>
          </p:txBody>
        </p:sp>
        <p:sp>
          <p:nvSpPr>
            <p:cNvPr id="93" name="Freeform 15">
              <a:extLst>
                <a:ext uri="{FF2B5EF4-FFF2-40B4-BE49-F238E27FC236}">
                  <a16:creationId xmlns:a16="http://schemas.microsoft.com/office/drawing/2014/main" id="{D6428651-1049-4C82-AFDB-79433E213FDD}"/>
                </a:ext>
              </a:extLst>
            </p:cNvPr>
            <p:cNvSpPr>
              <a:spLocks/>
            </p:cNvSpPr>
            <p:nvPr/>
          </p:nvSpPr>
          <p:spPr bwMode="auto">
            <a:xfrm>
              <a:off x="3457" y="2305"/>
              <a:ext cx="55" cy="157"/>
            </a:xfrm>
            <a:custGeom>
              <a:avLst/>
              <a:gdLst>
                <a:gd name="T0" fmla="*/ 20 w 23"/>
                <a:gd name="T1" fmla="*/ 64 h 64"/>
                <a:gd name="T2" fmla="*/ 3 w 23"/>
                <a:gd name="T3" fmla="*/ 64 h 64"/>
                <a:gd name="T4" fmla="*/ 0 w 23"/>
                <a:gd name="T5" fmla="*/ 60 h 64"/>
                <a:gd name="T6" fmla="*/ 0 w 23"/>
                <a:gd name="T7" fmla="*/ 4 h 64"/>
                <a:gd name="T8" fmla="*/ 3 w 23"/>
                <a:gd name="T9" fmla="*/ 0 h 64"/>
                <a:gd name="T10" fmla="*/ 20 w 23"/>
                <a:gd name="T11" fmla="*/ 0 h 64"/>
                <a:gd name="T12" fmla="*/ 23 w 23"/>
                <a:gd name="T13" fmla="*/ 4 h 64"/>
                <a:gd name="T14" fmla="*/ 23 w 23"/>
                <a:gd name="T15" fmla="*/ 60 h 64"/>
                <a:gd name="T16" fmla="*/ 20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20" y="64"/>
                  </a:moveTo>
                  <a:cubicBezTo>
                    <a:pt x="3" y="64"/>
                    <a:pt x="3" y="64"/>
                    <a:pt x="3" y="64"/>
                  </a:cubicBezTo>
                  <a:cubicBezTo>
                    <a:pt x="2" y="64"/>
                    <a:pt x="0" y="62"/>
                    <a:pt x="0" y="60"/>
                  </a:cubicBezTo>
                  <a:cubicBezTo>
                    <a:pt x="0" y="4"/>
                    <a:pt x="0" y="4"/>
                    <a:pt x="0" y="4"/>
                  </a:cubicBezTo>
                  <a:cubicBezTo>
                    <a:pt x="0" y="2"/>
                    <a:pt x="2" y="0"/>
                    <a:pt x="3" y="0"/>
                  </a:cubicBezTo>
                  <a:cubicBezTo>
                    <a:pt x="20" y="0"/>
                    <a:pt x="20" y="0"/>
                    <a:pt x="20" y="0"/>
                  </a:cubicBezTo>
                  <a:cubicBezTo>
                    <a:pt x="22" y="0"/>
                    <a:pt x="23" y="2"/>
                    <a:pt x="23" y="4"/>
                  </a:cubicBezTo>
                  <a:cubicBezTo>
                    <a:pt x="23" y="60"/>
                    <a:pt x="23" y="60"/>
                    <a:pt x="23" y="60"/>
                  </a:cubicBezTo>
                  <a:cubicBezTo>
                    <a:pt x="23"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srgbClr val="007567"/>
                </a:solidFill>
                <a:latin typeface="Arial"/>
              </a:endParaRPr>
            </a:p>
          </p:txBody>
        </p:sp>
        <p:sp>
          <p:nvSpPr>
            <p:cNvPr id="94" name="Freeform 16">
              <a:extLst>
                <a:ext uri="{FF2B5EF4-FFF2-40B4-BE49-F238E27FC236}">
                  <a16:creationId xmlns:a16="http://schemas.microsoft.com/office/drawing/2014/main" id="{2D115CCD-A1A7-4C6F-9E27-DC51B59F1542}"/>
                </a:ext>
              </a:extLst>
            </p:cNvPr>
            <p:cNvSpPr>
              <a:spLocks/>
            </p:cNvSpPr>
            <p:nvPr/>
          </p:nvSpPr>
          <p:spPr bwMode="auto">
            <a:xfrm>
              <a:off x="3552" y="2305"/>
              <a:ext cx="54" cy="157"/>
            </a:xfrm>
            <a:custGeom>
              <a:avLst/>
              <a:gdLst>
                <a:gd name="T0" fmla="*/ 20 w 23"/>
                <a:gd name="T1" fmla="*/ 64 h 64"/>
                <a:gd name="T2" fmla="*/ 3 w 23"/>
                <a:gd name="T3" fmla="*/ 64 h 64"/>
                <a:gd name="T4" fmla="*/ 0 w 23"/>
                <a:gd name="T5" fmla="*/ 60 h 64"/>
                <a:gd name="T6" fmla="*/ 0 w 23"/>
                <a:gd name="T7" fmla="*/ 4 h 64"/>
                <a:gd name="T8" fmla="*/ 3 w 23"/>
                <a:gd name="T9" fmla="*/ 0 h 64"/>
                <a:gd name="T10" fmla="*/ 20 w 23"/>
                <a:gd name="T11" fmla="*/ 0 h 64"/>
                <a:gd name="T12" fmla="*/ 23 w 23"/>
                <a:gd name="T13" fmla="*/ 4 h 64"/>
                <a:gd name="T14" fmla="*/ 23 w 23"/>
                <a:gd name="T15" fmla="*/ 60 h 64"/>
                <a:gd name="T16" fmla="*/ 20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20" y="64"/>
                  </a:moveTo>
                  <a:cubicBezTo>
                    <a:pt x="3" y="64"/>
                    <a:pt x="3" y="64"/>
                    <a:pt x="3" y="64"/>
                  </a:cubicBezTo>
                  <a:cubicBezTo>
                    <a:pt x="1" y="64"/>
                    <a:pt x="0" y="62"/>
                    <a:pt x="0" y="60"/>
                  </a:cubicBezTo>
                  <a:cubicBezTo>
                    <a:pt x="0" y="4"/>
                    <a:pt x="0" y="4"/>
                    <a:pt x="0" y="4"/>
                  </a:cubicBezTo>
                  <a:cubicBezTo>
                    <a:pt x="0" y="2"/>
                    <a:pt x="1" y="0"/>
                    <a:pt x="3" y="0"/>
                  </a:cubicBezTo>
                  <a:cubicBezTo>
                    <a:pt x="20" y="0"/>
                    <a:pt x="20" y="0"/>
                    <a:pt x="20" y="0"/>
                  </a:cubicBezTo>
                  <a:cubicBezTo>
                    <a:pt x="22" y="0"/>
                    <a:pt x="23" y="2"/>
                    <a:pt x="23" y="4"/>
                  </a:cubicBezTo>
                  <a:cubicBezTo>
                    <a:pt x="23" y="60"/>
                    <a:pt x="23" y="60"/>
                    <a:pt x="23" y="60"/>
                  </a:cubicBezTo>
                  <a:cubicBezTo>
                    <a:pt x="23"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srgbClr val="007567"/>
                </a:solidFill>
                <a:latin typeface="Arial"/>
              </a:endParaRPr>
            </a:p>
          </p:txBody>
        </p:sp>
        <p:sp>
          <p:nvSpPr>
            <p:cNvPr id="95" name="Freeform 17">
              <a:extLst>
                <a:ext uri="{FF2B5EF4-FFF2-40B4-BE49-F238E27FC236}">
                  <a16:creationId xmlns:a16="http://schemas.microsoft.com/office/drawing/2014/main" id="{98C18FCB-43E0-46A6-9F49-9B2676001C84}"/>
                </a:ext>
              </a:extLst>
            </p:cNvPr>
            <p:cNvSpPr>
              <a:spLocks/>
            </p:cNvSpPr>
            <p:nvPr/>
          </p:nvSpPr>
          <p:spPr bwMode="auto">
            <a:xfrm>
              <a:off x="3647" y="2305"/>
              <a:ext cx="54" cy="157"/>
            </a:xfrm>
            <a:custGeom>
              <a:avLst/>
              <a:gdLst>
                <a:gd name="T0" fmla="*/ 20 w 23"/>
                <a:gd name="T1" fmla="*/ 64 h 64"/>
                <a:gd name="T2" fmla="*/ 3 w 23"/>
                <a:gd name="T3" fmla="*/ 64 h 64"/>
                <a:gd name="T4" fmla="*/ 0 w 23"/>
                <a:gd name="T5" fmla="*/ 60 h 64"/>
                <a:gd name="T6" fmla="*/ 0 w 23"/>
                <a:gd name="T7" fmla="*/ 4 h 64"/>
                <a:gd name="T8" fmla="*/ 3 w 23"/>
                <a:gd name="T9" fmla="*/ 0 h 64"/>
                <a:gd name="T10" fmla="*/ 20 w 23"/>
                <a:gd name="T11" fmla="*/ 0 h 64"/>
                <a:gd name="T12" fmla="*/ 23 w 23"/>
                <a:gd name="T13" fmla="*/ 4 h 64"/>
                <a:gd name="T14" fmla="*/ 23 w 23"/>
                <a:gd name="T15" fmla="*/ 60 h 64"/>
                <a:gd name="T16" fmla="*/ 20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20" y="64"/>
                  </a:moveTo>
                  <a:cubicBezTo>
                    <a:pt x="3" y="64"/>
                    <a:pt x="3" y="64"/>
                    <a:pt x="3" y="64"/>
                  </a:cubicBezTo>
                  <a:cubicBezTo>
                    <a:pt x="1" y="64"/>
                    <a:pt x="0" y="62"/>
                    <a:pt x="0" y="60"/>
                  </a:cubicBezTo>
                  <a:cubicBezTo>
                    <a:pt x="0" y="4"/>
                    <a:pt x="0" y="4"/>
                    <a:pt x="0" y="4"/>
                  </a:cubicBezTo>
                  <a:cubicBezTo>
                    <a:pt x="0" y="2"/>
                    <a:pt x="1" y="0"/>
                    <a:pt x="3" y="0"/>
                  </a:cubicBezTo>
                  <a:cubicBezTo>
                    <a:pt x="20" y="0"/>
                    <a:pt x="20" y="0"/>
                    <a:pt x="20" y="0"/>
                  </a:cubicBezTo>
                  <a:cubicBezTo>
                    <a:pt x="22" y="0"/>
                    <a:pt x="23" y="2"/>
                    <a:pt x="23" y="4"/>
                  </a:cubicBezTo>
                  <a:cubicBezTo>
                    <a:pt x="23" y="60"/>
                    <a:pt x="23" y="60"/>
                    <a:pt x="23" y="60"/>
                  </a:cubicBezTo>
                  <a:cubicBezTo>
                    <a:pt x="23"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srgbClr val="007567"/>
                </a:solidFill>
                <a:latin typeface="Arial"/>
              </a:endParaRPr>
            </a:p>
          </p:txBody>
        </p:sp>
        <p:sp>
          <p:nvSpPr>
            <p:cNvPr id="96" name="Freeform 18">
              <a:extLst>
                <a:ext uri="{FF2B5EF4-FFF2-40B4-BE49-F238E27FC236}">
                  <a16:creationId xmlns:a16="http://schemas.microsoft.com/office/drawing/2014/main" id="{F6C6239C-2554-4713-B8C7-5BA698EC7679}"/>
                </a:ext>
              </a:extLst>
            </p:cNvPr>
            <p:cNvSpPr>
              <a:spLocks/>
            </p:cNvSpPr>
            <p:nvPr/>
          </p:nvSpPr>
          <p:spPr bwMode="auto">
            <a:xfrm>
              <a:off x="3741" y="2305"/>
              <a:ext cx="55" cy="157"/>
            </a:xfrm>
            <a:custGeom>
              <a:avLst/>
              <a:gdLst>
                <a:gd name="T0" fmla="*/ 20 w 23"/>
                <a:gd name="T1" fmla="*/ 64 h 64"/>
                <a:gd name="T2" fmla="*/ 3 w 23"/>
                <a:gd name="T3" fmla="*/ 64 h 64"/>
                <a:gd name="T4" fmla="*/ 0 w 23"/>
                <a:gd name="T5" fmla="*/ 60 h 64"/>
                <a:gd name="T6" fmla="*/ 0 w 23"/>
                <a:gd name="T7" fmla="*/ 4 h 64"/>
                <a:gd name="T8" fmla="*/ 3 w 23"/>
                <a:gd name="T9" fmla="*/ 0 h 64"/>
                <a:gd name="T10" fmla="*/ 20 w 23"/>
                <a:gd name="T11" fmla="*/ 0 h 64"/>
                <a:gd name="T12" fmla="*/ 23 w 23"/>
                <a:gd name="T13" fmla="*/ 4 h 64"/>
                <a:gd name="T14" fmla="*/ 23 w 23"/>
                <a:gd name="T15" fmla="*/ 60 h 64"/>
                <a:gd name="T16" fmla="*/ 20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20" y="64"/>
                  </a:moveTo>
                  <a:cubicBezTo>
                    <a:pt x="3" y="64"/>
                    <a:pt x="3" y="64"/>
                    <a:pt x="3" y="64"/>
                  </a:cubicBezTo>
                  <a:cubicBezTo>
                    <a:pt x="1" y="64"/>
                    <a:pt x="0" y="62"/>
                    <a:pt x="0" y="60"/>
                  </a:cubicBezTo>
                  <a:cubicBezTo>
                    <a:pt x="0" y="4"/>
                    <a:pt x="0" y="4"/>
                    <a:pt x="0" y="4"/>
                  </a:cubicBezTo>
                  <a:cubicBezTo>
                    <a:pt x="0" y="2"/>
                    <a:pt x="1" y="0"/>
                    <a:pt x="3" y="0"/>
                  </a:cubicBezTo>
                  <a:cubicBezTo>
                    <a:pt x="20" y="0"/>
                    <a:pt x="20" y="0"/>
                    <a:pt x="20" y="0"/>
                  </a:cubicBezTo>
                  <a:cubicBezTo>
                    <a:pt x="22" y="0"/>
                    <a:pt x="23" y="2"/>
                    <a:pt x="23" y="4"/>
                  </a:cubicBezTo>
                  <a:cubicBezTo>
                    <a:pt x="23" y="60"/>
                    <a:pt x="23" y="60"/>
                    <a:pt x="23" y="60"/>
                  </a:cubicBezTo>
                  <a:cubicBezTo>
                    <a:pt x="23"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srgbClr val="007567"/>
                </a:solidFill>
                <a:latin typeface="Arial"/>
              </a:endParaRPr>
            </a:p>
          </p:txBody>
        </p:sp>
        <p:sp>
          <p:nvSpPr>
            <p:cNvPr id="97" name="Freeform 19">
              <a:extLst>
                <a:ext uri="{FF2B5EF4-FFF2-40B4-BE49-F238E27FC236}">
                  <a16:creationId xmlns:a16="http://schemas.microsoft.com/office/drawing/2014/main" id="{AF6A1964-FE9B-461F-B607-9109482727F2}"/>
                </a:ext>
              </a:extLst>
            </p:cNvPr>
            <p:cNvSpPr>
              <a:spLocks/>
            </p:cNvSpPr>
            <p:nvPr/>
          </p:nvSpPr>
          <p:spPr bwMode="auto">
            <a:xfrm>
              <a:off x="3836" y="2305"/>
              <a:ext cx="54" cy="157"/>
            </a:xfrm>
            <a:custGeom>
              <a:avLst/>
              <a:gdLst>
                <a:gd name="T0" fmla="*/ 20 w 23"/>
                <a:gd name="T1" fmla="*/ 64 h 64"/>
                <a:gd name="T2" fmla="*/ 3 w 23"/>
                <a:gd name="T3" fmla="*/ 64 h 64"/>
                <a:gd name="T4" fmla="*/ 0 w 23"/>
                <a:gd name="T5" fmla="*/ 60 h 64"/>
                <a:gd name="T6" fmla="*/ 0 w 23"/>
                <a:gd name="T7" fmla="*/ 4 h 64"/>
                <a:gd name="T8" fmla="*/ 3 w 23"/>
                <a:gd name="T9" fmla="*/ 0 h 64"/>
                <a:gd name="T10" fmla="*/ 20 w 23"/>
                <a:gd name="T11" fmla="*/ 0 h 64"/>
                <a:gd name="T12" fmla="*/ 23 w 23"/>
                <a:gd name="T13" fmla="*/ 4 h 64"/>
                <a:gd name="T14" fmla="*/ 23 w 23"/>
                <a:gd name="T15" fmla="*/ 60 h 64"/>
                <a:gd name="T16" fmla="*/ 20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20" y="64"/>
                  </a:moveTo>
                  <a:cubicBezTo>
                    <a:pt x="3" y="64"/>
                    <a:pt x="3" y="64"/>
                    <a:pt x="3" y="64"/>
                  </a:cubicBezTo>
                  <a:cubicBezTo>
                    <a:pt x="1" y="64"/>
                    <a:pt x="0" y="62"/>
                    <a:pt x="0" y="60"/>
                  </a:cubicBezTo>
                  <a:cubicBezTo>
                    <a:pt x="0" y="4"/>
                    <a:pt x="0" y="4"/>
                    <a:pt x="0" y="4"/>
                  </a:cubicBezTo>
                  <a:cubicBezTo>
                    <a:pt x="0" y="2"/>
                    <a:pt x="1" y="0"/>
                    <a:pt x="3" y="0"/>
                  </a:cubicBezTo>
                  <a:cubicBezTo>
                    <a:pt x="20" y="0"/>
                    <a:pt x="20" y="0"/>
                    <a:pt x="20" y="0"/>
                  </a:cubicBezTo>
                  <a:cubicBezTo>
                    <a:pt x="21" y="0"/>
                    <a:pt x="23" y="2"/>
                    <a:pt x="23" y="4"/>
                  </a:cubicBezTo>
                  <a:cubicBezTo>
                    <a:pt x="23" y="60"/>
                    <a:pt x="23" y="60"/>
                    <a:pt x="23" y="60"/>
                  </a:cubicBezTo>
                  <a:cubicBezTo>
                    <a:pt x="23" y="62"/>
                    <a:pt x="21"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srgbClr val="007567"/>
                </a:solidFill>
                <a:latin typeface="Arial"/>
              </a:endParaRPr>
            </a:p>
          </p:txBody>
        </p:sp>
        <p:sp>
          <p:nvSpPr>
            <p:cNvPr id="98" name="Freeform 20">
              <a:extLst>
                <a:ext uri="{FF2B5EF4-FFF2-40B4-BE49-F238E27FC236}">
                  <a16:creationId xmlns:a16="http://schemas.microsoft.com/office/drawing/2014/main" id="{CC99CC30-5893-4412-9C83-5358F7D5C8A3}"/>
                </a:ext>
              </a:extLst>
            </p:cNvPr>
            <p:cNvSpPr>
              <a:spLocks/>
            </p:cNvSpPr>
            <p:nvPr/>
          </p:nvSpPr>
          <p:spPr bwMode="auto">
            <a:xfrm>
              <a:off x="3931" y="2305"/>
              <a:ext cx="54" cy="157"/>
            </a:xfrm>
            <a:custGeom>
              <a:avLst/>
              <a:gdLst>
                <a:gd name="T0" fmla="*/ 19 w 23"/>
                <a:gd name="T1" fmla="*/ 64 h 64"/>
                <a:gd name="T2" fmla="*/ 3 w 23"/>
                <a:gd name="T3" fmla="*/ 64 h 64"/>
                <a:gd name="T4" fmla="*/ 0 w 23"/>
                <a:gd name="T5" fmla="*/ 60 h 64"/>
                <a:gd name="T6" fmla="*/ 0 w 23"/>
                <a:gd name="T7" fmla="*/ 4 h 64"/>
                <a:gd name="T8" fmla="*/ 3 w 23"/>
                <a:gd name="T9" fmla="*/ 0 h 64"/>
                <a:gd name="T10" fmla="*/ 19 w 23"/>
                <a:gd name="T11" fmla="*/ 0 h 64"/>
                <a:gd name="T12" fmla="*/ 23 w 23"/>
                <a:gd name="T13" fmla="*/ 4 h 64"/>
                <a:gd name="T14" fmla="*/ 23 w 23"/>
                <a:gd name="T15" fmla="*/ 60 h 64"/>
                <a:gd name="T16" fmla="*/ 19 w 23"/>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19" y="64"/>
                  </a:moveTo>
                  <a:cubicBezTo>
                    <a:pt x="3" y="64"/>
                    <a:pt x="3" y="64"/>
                    <a:pt x="3" y="64"/>
                  </a:cubicBezTo>
                  <a:cubicBezTo>
                    <a:pt x="1" y="64"/>
                    <a:pt x="0" y="62"/>
                    <a:pt x="0" y="60"/>
                  </a:cubicBezTo>
                  <a:cubicBezTo>
                    <a:pt x="0" y="4"/>
                    <a:pt x="0" y="4"/>
                    <a:pt x="0" y="4"/>
                  </a:cubicBezTo>
                  <a:cubicBezTo>
                    <a:pt x="0" y="2"/>
                    <a:pt x="1" y="0"/>
                    <a:pt x="3" y="0"/>
                  </a:cubicBezTo>
                  <a:cubicBezTo>
                    <a:pt x="19" y="0"/>
                    <a:pt x="19" y="0"/>
                    <a:pt x="19" y="0"/>
                  </a:cubicBezTo>
                  <a:cubicBezTo>
                    <a:pt x="21" y="0"/>
                    <a:pt x="23" y="2"/>
                    <a:pt x="23" y="4"/>
                  </a:cubicBezTo>
                  <a:cubicBezTo>
                    <a:pt x="23" y="60"/>
                    <a:pt x="23" y="60"/>
                    <a:pt x="23" y="60"/>
                  </a:cubicBezTo>
                  <a:cubicBezTo>
                    <a:pt x="23" y="62"/>
                    <a:pt x="21" y="64"/>
                    <a:pt x="19"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srgbClr val="007567"/>
                </a:solidFill>
                <a:latin typeface="Arial"/>
              </a:endParaRPr>
            </a:p>
          </p:txBody>
        </p:sp>
        <p:sp>
          <p:nvSpPr>
            <p:cNvPr id="99" name="Freeform 21">
              <a:extLst>
                <a:ext uri="{FF2B5EF4-FFF2-40B4-BE49-F238E27FC236}">
                  <a16:creationId xmlns:a16="http://schemas.microsoft.com/office/drawing/2014/main" id="{C94CE15B-2BE1-4FE1-A005-7A3EC81A2B8A}"/>
                </a:ext>
              </a:extLst>
            </p:cNvPr>
            <p:cNvSpPr>
              <a:spLocks/>
            </p:cNvSpPr>
            <p:nvPr/>
          </p:nvSpPr>
          <p:spPr bwMode="auto">
            <a:xfrm>
              <a:off x="4023" y="2305"/>
              <a:ext cx="57" cy="157"/>
            </a:xfrm>
            <a:custGeom>
              <a:avLst/>
              <a:gdLst>
                <a:gd name="T0" fmla="*/ 20 w 24"/>
                <a:gd name="T1" fmla="*/ 64 h 64"/>
                <a:gd name="T2" fmla="*/ 4 w 24"/>
                <a:gd name="T3" fmla="*/ 64 h 64"/>
                <a:gd name="T4" fmla="*/ 0 w 24"/>
                <a:gd name="T5" fmla="*/ 60 h 64"/>
                <a:gd name="T6" fmla="*/ 0 w 24"/>
                <a:gd name="T7" fmla="*/ 4 h 64"/>
                <a:gd name="T8" fmla="*/ 4 w 24"/>
                <a:gd name="T9" fmla="*/ 0 h 64"/>
                <a:gd name="T10" fmla="*/ 20 w 24"/>
                <a:gd name="T11" fmla="*/ 0 h 64"/>
                <a:gd name="T12" fmla="*/ 24 w 24"/>
                <a:gd name="T13" fmla="*/ 4 h 64"/>
                <a:gd name="T14" fmla="*/ 24 w 24"/>
                <a:gd name="T15" fmla="*/ 60 h 64"/>
                <a:gd name="T16" fmla="*/ 20 w 24"/>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4" y="2"/>
                    <a:pt x="24" y="4"/>
                  </a:cubicBezTo>
                  <a:cubicBezTo>
                    <a:pt x="24" y="60"/>
                    <a:pt x="24" y="60"/>
                    <a:pt x="24" y="60"/>
                  </a:cubicBezTo>
                  <a:cubicBezTo>
                    <a:pt x="24"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srgbClr val="007567"/>
                </a:solidFill>
                <a:latin typeface="Arial"/>
              </a:endParaRPr>
            </a:p>
          </p:txBody>
        </p:sp>
        <p:sp>
          <p:nvSpPr>
            <p:cNvPr id="100" name="Freeform 22">
              <a:extLst>
                <a:ext uri="{FF2B5EF4-FFF2-40B4-BE49-F238E27FC236}">
                  <a16:creationId xmlns:a16="http://schemas.microsoft.com/office/drawing/2014/main" id="{95F61222-85C8-4F42-950F-6983A88B24B9}"/>
                </a:ext>
              </a:extLst>
            </p:cNvPr>
            <p:cNvSpPr>
              <a:spLocks/>
            </p:cNvSpPr>
            <p:nvPr/>
          </p:nvSpPr>
          <p:spPr bwMode="auto">
            <a:xfrm>
              <a:off x="4118" y="2305"/>
              <a:ext cx="56" cy="157"/>
            </a:xfrm>
            <a:custGeom>
              <a:avLst/>
              <a:gdLst>
                <a:gd name="T0" fmla="*/ 20 w 24"/>
                <a:gd name="T1" fmla="*/ 64 h 64"/>
                <a:gd name="T2" fmla="*/ 4 w 24"/>
                <a:gd name="T3" fmla="*/ 64 h 64"/>
                <a:gd name="T4" fmla="*/ 0 w 24"/>
                <a:gd name="T5" fmla="*/ 60 h 64"/>
                <a:gd name="T6" fmla="*/ 0 w 24"/>
                <a:gd name="T7" fmla="*/ 4 h 64"/>
                <a:gd name="T8" fmla="*/ 4 w 24"/>
                <a:gd name="T9" fmla="*/ 0 h 64"/>
                <a:gd name="T10" fmla="*/ 20 w 24"/>
                <a:gd name="T11" fmla="*/ 0 h 64"/>
                <a:gd name="T12" fmla="*/ 24 w 24"/>
                <a:gd name="T13" fmla="*/ 4 h 64"/>
                <a:gd name="T14" fmla="*/ 24 w 24"/>
                <a:gd name="T15" fmla="*/ 60 h 64"/>
                <a:gd name="T16" fmla="*/ 20 w 24"/>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4" y="2"/>
                    <a:pt x="24" y="4"/>
                  </a:cubicBezTo>
                  <a:cubicBezTo>
                    <a:pt x="24" y="60"/>
                    <a:pt x="24" y="60"/>
                    <a:pt x="24" y="60"/>
                  </a:cubicBezTo>
                  <a:cubicBezTo>
                    <a:pt x="24"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srgbClr val="007567"/>
                </a:solidFill>
                <a:latin typeface="Arial"/>
              </a:endParaRPr>
            </a:p>
          </p:txBody>
        </p:sp>
        <p:sp>
          <p:nvSpPr>
            <p:cNvPr id="101" name="Freeform 23">
              <a:extLst>
                <a:ext uri="{FF2B5EF4-FFF2-40B4-BE49-F238E27FC236}">
                  <a16:creationId xmlns:a16="http://schemas.microsoft.com/office/drawing/2014/main" id="{E20A53A9-9BA7-4CC1-8E60-FCCCE80CC168}"/>
                </a:ext>
              </a:extLst>
            </p:cNvPr>
            <p:cNvSpPr>
              <a:spLocks/>
            </p:cNvSpPr>
            <p:nvPr/>
          </p:nvSpPr>
          <p:spPr bwMode="auto">
            <a:xfrm>
              <a:off x="4212" y="2305"/>
              <a:ext cx="57" cy="157"/>
            </a:xfrm>
            <a:custGeom>
              <a:avLst/>
              <a:gdLst>
                <a:gd name="T0" fmla="*/ 20 w 24"/>
                <a:gd name="T1" fmla="*/ 64 h 64"/>
                <a:gd name="T2" fmla="*/ 4 w 24"/>
                <a:gd name="T3" fmla="*/ 64 h 64"/>
                <a:gd name="T4" fmla="*/ 0 w 24"/>
                <a:gd name="T5" fmla="*/ 60 h 64"/>
                <a:gd name="T6" fmla="*/ 0 w 24"/>
                <a:gd name="T7" fmla="*/ 4 h 64"/>
                <a:gd name="T8" fmla="*/ 4 w 24"/>
                <a:gd name="T9" fmla="*/ 0 h 64"/>
                <a:gd name="T10" fmla="*/ 20 w 24"/>
                <a:gd name="T11" fmla="*/ 0 h 64"/>
                <a:gd name="T12" fmla="*/ 24 w 24"/>
                <a:gd name="T13" fmla="*/ 4 h 64"/>
                <a:gd name="T14" fmla="*/ 24 w 24"/>
                <a:gd name="T15" fmla="*/ 60 h 64"/>
                <a:gd name="T16" fmla="*/ 20 w 24"/>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4">
                  <a:moveTo>
                    <a:pt x="20" y="64"/>
                  </a:moveTo>
                  <a:cubicBezTo>
                    <a:pt x="4" y="64"/>
                    <a:pt x="4" y="64"/>
                    <a:pt x="4" y="64"/>
                  </a:cubicBezTo>
                  <a:cubicBezTo>
                    <a:pt x="2" y="64"/>
                    <a:pt x="0" y="62"/>
                    <a:pt x="0" y="60"/>
                  </a:cubicBezTo>
                  <a:cubicBezTo>
                    <a:pt x="0" y="4"/>
                    <a:pt x="0" y="4"/>
                    <a:pt x="0" y="4"/>
                  </a:cubicBezTo>
                  <a:cubicBezTo>
                    <a:pt x="0" y="2"/>
                    <a:pt x="2" y="0"/>
                    <a:pt x="4" y="0"/>
                  </a:cubicBezTo>
                  <a:cubicBezTo>
                    <a:pt x="20" y="0"/>
                    <a:pt x="20" y="0"/>
                    <a:pt x="20" y="0"/>
                  </a:cubicBezTo>
                  <a:cubicBezTo>
                    <a:pt x="22" y="0"/>
                    <a:pt x="24" y="2"/>
                    <a:pt x="24" y="4"/>
                  </a:cubicBezTo>
                  <a:cubicBezTo>
                    <a:pt x="24" y="60"/>
                    <a:pt x="24" y="60"/>
                    <a:pt x="24" y="60"/>
                  </a:cubicBezTo>
                  <a:cubicBezTo>
                    <a:pt x="24" y="62"/>
                    <a:pt x="22" y="64"/>
                    <a:pt x="2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725" tIns="36862" rIns="73725" bIns="36862" numCol="1" anchor="t" anchorCtr="0" compatLnSpc="1">
              <a:prstTxWarp prst="textNoShape">
                <a:avLst/>
              </a:prstTxWarp>
            </a:bodyPr>
            <a:lstStyle/>
            <a:p>
              <a:pPr defTabSz="430997">
                <a:defRPr/>
              </a:pPr>
              <a:endParaRPr kumimoji="0" lang="ja-JP" altLang="en-US" sz="1450">
                <a:solidFill>
                  <a:srgbClr val="007567"/>
                </a:solidFill>
                <a:latin typeface="Arial"/>
              </a:endParaRPr>
            </a:p>
          </p:txBody>
        </p:sp>
      </p:grpSp>
      <p:sp>
        <p:nvSpPr>
          <p:cNvPr id="124" name="テキスト ボックス 123"/>
          <p:cNvSpPr txBox="1"/>
          <p:nvPr/>
        </p:nvSpPr>
        <p:spPr>
          <a:xfrm>
            <a:off x="297272" y="6171916"/>
            <a:ext cx="6212432" cy="523220"/>
          </a:xfrm>
          <a:prstGeom prst="rect">
            <a:avLst/>
          </a:prstGeom>
          <a:noFill/>
          <a:ln w="38100">
            <a:noFill/>
          </a:ln>
        </p:spPr>
        <p:txBody>
          <a:bodyPr wrap="square" rtlCol="0">
            <a:spAutoFit/>
          </a:bodyPr>
          <a:lstStyle/>
          <a:p>
            <a:pPr defTabSz="844007">
              <a:defRPr/>
            </a:pPr>
            <a:r>
              <a:rPr lang="ja-JP" altLang="en-US" sz="2800" b="1" u="sng" dirty="0" smtClean="0">
                <a:uFill>
                  <a:solidFill>
                    <a:srgbClr val="FF0000"/>
                  </a:solidFill>
                </a:uFill>
                <a:latin typeface="+mn-ea"/>
              </a:rPr>
              <a:t>★基盤的施策</a:t>
            </a:r>
          </a:p>
        </p:txBody>
      </p:sp>
      <p:sp>
        <p:nvSpPr>
          <p:cNvPr id="4" name="楕円 3"/>
          <p:cNvSpPr/>
          <p:nvPr/>
        </p:nvSpPr>
        <p:spPr>
          <a:xfrm>
            <a:off x="8317620" y="3340201"/>
            <a:ext cx="1478569" cy="719989"/>
          </a:xfrm>
          <a:prstGeom prst="ellipse">
            <a:avLst/>
          </a:prstGeom>
          <a:solidFill>
            <a:srgbClr val="FF0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sz="1600" b="1" dirty="0" smtClean="0">
                <a:solidFill>
                  <a:schemeClr val="bg1"/>
                </a:solidFill>
                <a:latin typeface="Meiryo UI" panose="020B0604030504040204" pitchFamily="50" charset="-128"/>
                <a:ea typeface="Meiryo UI" panose="020B0604030504040204" pitchFamily="50" charset="-128"/>
              </a:rPr>
              <a:t>2050</a:t>
            </a:r>
            <a:r>
              <a:rPr kumimoji="1" lang="ja-JP" altLang="en-US" sz="1600" b="1" dirty="0" smtClean="0">
                <a:solidFill>
                  <a:schemeClr val="bg1"/>
                </a:solidFill>
                <a:latin typeface="Meiryo UI" panose="020B0604030504040204" pitchFamily="50" charset="-128"/>
                <a:ea typeface="Meiryo UI" panose="020B0604030504040204" pitchFamily="50" charset="-128"/>
              </a:rPr>
              <a:t>年を待たずに</a:t>
            </a:r>
          </a:p>
        </p:txBody>
      </p:sp>
      <p:sp>
        <p:nvSpPr>
          <p:cNvPr id="3" name="テキスト ボックス 2"/>
          <p:cNvSpPr txBox="1"/>
          <p:nvPr/>
        </p:nvSpPr>
        <p:spPr>
          <a:xfrm>
            <a:off x="176934" y="6868824"/>
            <a:ext cx="10392815" cy="646331"/>
          </a:xfrm>
          <a:prstGeom prst="rect">
            <a:avLst/>
          </a:prstGeom>
          <a:noFill/>
        </p:spPr>
        <p:txBody>
          <a:bodyPr wrap="square" rtlCol="0">
            <a:spAutoFit/>
          </a:bodyPr>
          <a:lstStyle/>
          <a:p>
            <a:r>
              <a:rPr lang="ja-JP" altLang="en-US" dirty="0" smtClean="0">
                <a:latin typeface="+mn-ea"/>
              </a:rPr>
              <a:t>「みどりの食料システム戦略」「国土交通グリーンチャレンジ」「</a:t>
            </a:r>
            <a:r>
              <a:rPr lang="en-US" altLang="ja-JP" dirty="0" smtClean="0">
                <a:latin typeface="+mn-ea"/>
              </a:rPr>
              <a:t>2050</a:t>
            </a:r>
            <a:r>
              <a:rPr lang="ja-JP" altLang="en-US" dirty="0" smtClean="0">
                <a:latin typeface="+mn-ea"/>
              </a:rPr>
              <a:t>カーボンニュートラルに伴うグリーン成長戦略」等</a:t>
            </a:r>
            <a:endParaRPr lang="en-US" altLang="ja-JP" dirty="0" smtClean="0">
              <a:latin typeface="+mn-ea"/>
            </a:endParaRPr>
          </a:p>
          <a:p>
            <a:r>
              <a:rPr lang="ja-JP" altLang="en-US" dirty="0" smtClean="0">
                <a:latin typeface="+mn-ea"/>
              </a:rPr>
              <a:t>の政策プログラムと連携して実施する</a:t>
            </a:r>
            <a:endParaRPr kumimoji="1" lang="ja-JP" altLang="en-US" dirty="0">
              <a:latin typeface="+mn-ea"/>
            </a:endParaRPr>
          </a:p>
        </p:txBody>
      </p:sp>
    </p:spTree>
    <p:extLst>
      <p:ext uri="{BB962C8B-B14F-4D97-AF65-F5344CB8AC3E}">
        <p14:creationId xmlns:p14="http://schemas.microsoft.com/office/powerpoint/2010/main" val="194288611"/>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p:txBody>
          <a:bodyPr/>
          <a:lstStyle/>
          <a:p>
            <a:r>
              <a:rPr lang="ja-JP" altLang="en-US" dirty="0" smtClean="0"/>
              <a:t>（参考）国</a:t>
            </a:r>
            <a:r>
              <a:rPr lang="ja-JP" altLang="en-US" dirty="0"/>
              <a:t>・地方脱炭素実現</a:t>
            </a:r>
            <a:r>
              <a:rPr lang="ja-JP" altLang="en-US" dirty="0" smtClean="0"/>
              <a:t>会議</a:t>
            </a:r>
            <a:endParaRPr kumimoji="1" lang="ja-JP" altLang="en-US" dirty="0"/>
          </a:p>
        </p:txBody>
      </p:sp>
      <p:sp>
        <p:nvSpPr>
          <p:cNvPr id="10" name="正方形/長方形 9"/>
          <p:cNvSpPr/>
          <p:nvPr/>
        </p:nvSpPr>
        <p:spPr>
          <a:xfrm>
            <a:off x="343070" y="1099588"/>
            <a:ext cx="10010105" cy="2463563"/>
          </a:xfrm>
          <a:prstGeom prst="rect">
            <a:avLst/>
          </a:prstGeom>
          <a:noFill/>
          <a:ln w="28575">
            <a:solidFill>
              <a:srgbClr val="00584E"/>
            </a:solidFill>
          </a:ln>
        </p:spPr>
        <p:style>
          <a:lnRef idx="2">
            <a:schemeClr val="accent1"/>
          </a:lnRef>
          <a:fillRef idx="1">
            <a:schemeClr val="lt1"/>
          </a:fillRef>
          <a:effectRef idx="0">
            <a:schemeClr val="accent1"/>
          </a:effectRef>
          <a:fontRef idx="minor">
            <a:schemeClr val="dk1"/>
          </a:fontRef>
        </p:style>
        <p:txBody>
          <a:bodyPr rtlCol="0" anchor="ctr"/>
          <a:lstStyle/>
          <a:p>
            <a:pPr marL="292234" indent="-194240"/>
            <a:r>
              <a:rPr lang="ja-JP" altLang="en-US" sz="1764" dirty="0">
                <a:solidFill>
                  <a:schemeClr val="tx1"/>
                </a:solidFill>
              </a:rPr>
              <a:t>○</a:t>
            </a:r>
            <a:r>
              <a:rPr lang="ja-JP" altLang="ja-JP" sz="1764" dirty="0">
                <a:solidFill>
                  <a:schemeClr val="tx1"/>
                </a:solidFill>
              </a:rPr>
              <a:t>国と地方が協働・共創して</a:t>
            </a:r>
            <a:r>
              <a:rPr lang="en-US" altLang="ja-JP" sz="1764" dirty="0">
                <a:solidFill>
                  <a:schemeClr val="tx1"/>
                </a:solidFill>
              </a:rPr>
              <a:t>2050</a:t>
            </a:r>
            <a:r>
              <a:rPr lang="ja-JP" altLang="ja-JP" sz="1764" dirty="0">
                <a:solidFill>
                  <a:schemeClr val="tx1"/>
                </a:solidFill>
              </a:rPr>
              <a:t>年</a:t>
            </a:r>
            <a:r>
              <a:rPr lang="ja-JP" altLang="en-US" sz="1764" dirty="0">
                <a:solidFill>
                  <a:schemeClr val="tx1"/>
                </a:solidFill>
              </a:rPr>
              <a:t>までのカーボンニュートラル</a:t>
            </a:r>
            <a:r>
              <a:rPr lang="ja-JP" altLang="ja-JP" sz="1764" dirty="0">
                <a:solidFill>
                  <a:schemeClr val="tx1"/>
                </a:solidFill>
              </a:rPr>
              <a:t>を実現するため、特に</a:t>
            </a:r>
            <a:r>
              <a:rPr lang="ja-JP" altLang="ja-JP" sz="1764" u="sng" dirty="0">
                <a:solidFill>
                  <a:srgbClr val="FF0000"/>
                </a:solidFill>
              </a:rPr>
              <a:t>地域の取組と国民のライフスタイルに密接に関わる分野</a:t>
            </a:r>
            <a:r>
              <a:rPr lang="ja-JP" altLang="ja-JP" sz="1764" dirty="0">
                <a:solidFill>
                  <a:schemeClr val="tx1"/>
                </a:solidFill>
              </a:rPr>
              <a:t>を中心に、国民・生活者目線での実現に向けた</a:t>
            </a:r>
            <a:r>
              <a:rPr lang="ja-JP" altLang="ja-JP" sz="1764" u="sng" dirty="0">
                <a:solidFill>
                  <a:srgbClr val="FF0000"/>
                </a:solidFill>
              </a:rPr>
              <a:t>ロードマップ</a:t>
            </a:r>
            <a:r>
              <a:rPr lang="ja-JP" altLang="ja-JP" sz="1764" dirty="0">
                <a:solidFill>
                  <a:schemeClr val="tx1"/>
                </a:solidFill>
              </a:rPr>
              <a:t>、及び、それを実現するための</a:t>
            </a:r>
            <a:r>
              <a:rPr lang="ja-JP" altLang="ja-JP" sz="1764" u="sng" dirty="0">
                <a:solidFill>
                  <a:srgbClr val="FF0000"/>
                </a:solidFill>
              </a:rPr>
              <a:t>国と地方による具体的な方策</a:t>
            </a:r>
            <a:r>
              <a:rPr lang="ja-JP" altLang="ja-JP" sz="1764" dirty="0">
                <a:solidFill>
                  <a:schemeClr val="tx1"/>
                </a:solidFill>
              </a:rPr>
              <a:t>について議論する</a:t>
            </a:r>
            <a:r>
              <a:rPr lang="ja-JP" altLang="en-US" sz="1764" dirty="0">
                <a:solidFill>
                  <a:schemeClr val="tx1"/>
                </a:solidFill>
              </a:rPr>
              <a:t>場として、「国・地方脱炭素実現会議」を開催。</a:t>
            </a:r>
            <a:endParaRPr lang="en-US" altLang="ja-JP" sz="1764" dirty="0">
              <a:solidFill>
                <a:schemeClr val="tx1"/>
              </a:solidFill>
            </a:endParaRPr>
          </a:p>
          <a:p>
            <a:pPr marL="292234" indent="-194240"/>
            <a:endParaRPr lang="en-US" altLang="ja-JP" sz="882" dirty="0">
              <a:solidFill>
                <a:schemeClr val="tx1"/>
              </a:solidFill>
            </a:endParaRPr>
          </a:p>
          <a:p>
            <a:pPr marL="292234" indent="-194240"/>
            <a:r>
              <a:rPr lang="ja-JP" altLang="en-US" sz="1764" dirty="0">
                <a:solidFill>
                  <a:schemeClr val="tx1"/>
                </a:solidFill>
              </a:rPr>
              <a:t>○令和２年</a:t>
            </a:r>
            <a:r>
              <a:rPr lang="en-US" altLang="ja-JP" sz="1764" dirty="0">
                <a:solidFill>
                  <a:schemeClr val="tx1"/>
                </a:solidFill>
              </a:rPr>
              <a:t>12</a:t>
            </a:r>
            <a:r>
              <a:rPr lang="ja-JP" altLang="en-US" sz="1764" dirty="0">
                <a:solidFill>
                  <a:schemeClr val="tx1"/>
                </a:solidFill>
              </a:rPr>
              <a:t>月</a:t>
            </a:r>
            <a:r>
              <a:rPr lang="en-US" altLang="ja-JP" sz="1764" dirty="0">
                <a:solidFill>
                  <a:schemeClr val="tx1"/>
                </a:solidFill>
              </a:rPr>
              <a:t>25</a:t>
            </a:r>
            <a:r>
              <a:rPr lang="ja-JP" altLang="en-US" sz="1764" dirty="0">
                <a:solidFill>
                  <a:schemeClr val="tx1"/>
                </a:solidFill>
              </a:rPr>
              <a:t>日の第１回では、ロードマップの趣旨・目的と各省・地方公共団体の取組を元に議論。関係各方面からのヒアリングを通じて、ロードマップの具体化とその実現の方策について検討を行い、令和３年４月</a:t>
            </a:r>
            <a:r>
              <a:rPr lang="en-US" altLang="ja-JP" sz="1764" dirty="0">
                <a:solidFill>
                  <a:schemeClr val="tx1"/>
                </a:solidFill>
              </a:rPr>
              <a:t>20</a:t>
            </a:r>
            <a:r>
              <a:rPr lang="ja-JP" altLang="en-US" sz="1764" dirty="0">
                <a:solidFill>
                  <a:schemeClr val="tx1"/>
                </a:solidFill>
              </a:rPr>
              <a:t>日の第２回では、ロードマップの骨子案を議論。</a:t>
            </a:r>
            <a:endParaRPr lang="en-US" altLang="ja-JP" sz="1764" dirty="0">
              <a:solidFill>
                <a:schemeClr val="tx1"/>
              </a:solidFill>
            </a:endParaRPr>
          </a:p>
          <a:p>
            <a:pPr marL="292234" indent="-194240"/>
            <a:endParaRPr lang="ja-JP" altLang="en-US" sz="882" dirty="0">
              <a:solidFill>
                <a:schemeClr val="tx1"/>
              </a:solidFill>
            </a:endParaRPr>
          </a:p>
          <a:p>
            <a:pPr marL="292234" indent="-194240"/>
            <a:r>
              <a:rPr lang="ja-JP" altLang="en-US" sz="1764" dirty="0">
                <a:solidFill>
                  <a:schemeClr val="tx1"/>
                </a:solidFill>
              </a:rPr>
              <a:t>○令和３年６月９日の第３回において、「</a:t>
            </a:r>
            <a:r>
              <a:rPr lang="ja-JP" altLang="en-US" sz="1764" u="sng" dirty="0">
                <a:solidFill>
                  <a:srgbClr val="FF0000"/>
                </a:solidFill>
              </a:rPr>
              <a:t>地域脱炭素ロードマップ</a:t>
            </a:r>
            <a:r>
              <a:rPr lang="ja-JP" altLang="en-US" sz="1764" dirty="0">
                <a:solidFill>
                  <a:schemeClr val="tx1"/>
                </a:solidFill>
              </a:rPr>
              <a:t>」</a:t>
            </a:r>
            <a:r>
              <a:rPr lang="ja-JP" altLang="en-US" sz="1764" dirty="0" smtClean="0">
                <a:solidFill>
                  <a:schemeClr val="tx1"/>
                </a:solidFill>
              </a:rPr>
              <a:t>を決定。</a:t>
            </a:r>
            <a:endParaRPr lang="ja-JP" altLang="en-US" sz="1764" dirty="0">
              <a:solidFill>
                <a:schemeClr val="tx1"/>
              </a:solidFill>
            </a:endParaRPr>
          </a:p>
        </p:txBody>
      </p:sp>
      <p:sp>
        <p:nvSpPr>
          <p:cNvPr id="11" name="スライド番号プレースホルダ 7"/>
          <p:cNvSpPr txBox="1">
            <a:spLocks/>
          </p:cNvSpPr>
          <p:nvPr/>
        </p:nvSpPr>
        <p:spPr>
          <a:xfrm>
            <a:off x="7701255" y="6378745"/>
            <a:ext cx="1856698" cy="317738"/>
          </a:xfrm>
          <a:prstGeom prst="rect">
            <a:avLst/>
          </a:prstGeom>
        </p:spPr>
        <p:txBody>
          <a:bodyPr vert="horz" lIns="79573" tIns="39786" rIns="79573" bIns="39786" rtlCol="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defTabSz="861993">
              <a:defRPr/>
            </a:pPr>
            <a:endParaRPr lang="ja-JP" altLang="en-US" sz="2088" dirty="0">
              <a:solidFill>
                <a:prstClr val="black"/>
              </a:solidFill>
              <a:latin typeface="Meiryo UI" pitchFamily="50" charset="-128"/>
              <a:ea typeface="Meiryo UI" pitchFamily="50" charset="-128"/>
              <a:cs typeface="Meiryo UI" pitchFamily="50" charset="-128"/>
            </a:endParaRPr>
          </a:p>
        </p:txBody>
      </p:sp>
      <p:sp>
        <p:nvSpPr>
          <p:cNvPr id="14" name="正方形/長方形 13"/>
          <p:cNvSpPr/>
          <p:nvPr/>
        </p:nvSpPr>
        <p:spPr>
          <a:xfrm>
            <a:off x="343071" y="3637385"/>
            <a:ext cx="6298780" cy="3757375"/>
          </a:xfrm>
          <a:prstGeom prst="rect">
            <a:avLst/>
          </a:prstGeom>
          <a:solidFill>
            <a:sysClr val="window" lastClr="FFFFFF"/>
          </a:solidFill>
          <a:ln w="12700" cap="flat" cmpd="sng" algn="ctr">
            <a:solidFill>
              <a:srgbClr val="43B99A"/>
            </a:solidFill>
            <a:prstDash val="solid"/>
            <a:miter lim="800000"/>
          </a:ln>
          <a:effectLst/>
        </p:spPr>
        <p:txBody>
          <a:bodyPr wrap="square">
            <a:spAutoFit/>
          </a:bodyPr>
          <a:lstStyle/>
          <a:p>
            <a:pPr defTabSz="503972">
              <a:defRPr/>
            </a:pPr>
            <a:r>
              <a:rPr kumimoji="0" lang="ja-JP" altLang="en-US" sz="1764" kern="0" dirty="0">
                <a:solidFill>
                  <a:prstClr val="black"/>
                </a:solidFill>
                <a:latin typeface="Meiryo UI"/>
                <a:ea typeface="Meiryo UI"/>
              </a:rPr>
              <a:t>●構成メンバー</a:t>
            </a:r>
            <a:endParaRPr kumimoji="0" lang="en-US" altLang="ja-JP" sz="1764" kern="0" dirty="0">
              <a:solidFill>
                <a:prstClr val="black"/>
              </a:solidFill>
              <a:latin typeface="Meiryo UI"/>
              <a:ea typeface="Meiryo UI"/>
            </a:endParaRPr>
          </a:p>
          <a:p>
            <a:pPr marL="297483" indent="-297483" defTabSz="503972">
              <a:defRPr/>
            </a:pPr>
            <a:r>
              <a:rPr kumimoji="0" lang="ja-JP" altLang="en-US" sz="1764" kern="0" dirty="0">
                <a:solidFill>
                  <a:prstClr val="black"/>
                </a:solidFill>
                <a:latin typeface="Meiryo UI"/>
                <a:ea typeface="Meiryo UI"/>
              </a:rPr>
              <a:t>　＜政府＞　</a:t>
            </a:r>
            <a:r>
              <a:rPr kumimoji="0" lang="zh-TW" altLang="en-US" sz="1764" kern="0" dirty="0">
                <a:solidFill>
                  <a:prstClr val="black"/>
                </a:solidFill>
                <a:latin typeface="Meiryo UI"/>
                <a:ea typeface="Meiryo UI"/>
              </a:rPr>
              <a:t>内閣官房長官</a:t>
            </a:r>
            <a:r>
              <a:rPr kumimoji="0" lang="ja-JP" altLang="en-US" sz="1764" kern="0" dirty="0">
                <a:solidFill>
                  <a:prstClr val="black"/>
                </a:solidFill>
                <a:latin typeface="Meiryo UI"/>
                <a:ea typeface="Meiryo UI"/>
              </a:rPr>
              <a:t>（議長）、　</a:t>
            </a:r>
            <a:r>
              <a:rPr kumimoji="0" lang="zh-TW" altLang="en-US" sz="1764" kern="0" dirty="0">
                <a:solidFill>
                  <a:prstClr val="black"/>
                </a:solidFill>
                <a:latin typeface="Meiryo UI"/>
                <a:ea typeface="Meiryo UI"/>
              </a:rPr>
              <a:t>環境大臣</a:t>
            </a:r>
            <a:r>
              <a:rPr kumimoji="0" lang="ja-JP" altLang="en-US" sz="1764" kern="0" dirty="0">
                <a:solidFill>
                  <a:prstClr val="black"/>
                </a:solidFill>
                <a:latin typeface="Meiryo UI"/>
                <a:ea typeface="Meiryo UI"/>
              </a:rPr>
              <a:t>（副議長）、　</a:t>
            </a:r>
            <a:endParaRPr kumimoji="0" lang="en-US" altLang="ja-JP" sz="1764" kern="0" dirty="0">
              <a:solidFill>
                <a:prstClr val="black"/>
              </a:solidFill>
              <a:latin typeface="Meiryo UI"/>
              <a:ea typeface="Meiryo UI"/>
            </a:endParaRPr>
          </a:p>
          <a:p>
            <a:pPr marL="297483" indent="-297483" defTabSz="503972">
              <a:defRPr/>
            </a:pPr>
            <a:r>
              <a:rPr lang="ja-JP" altLang="en-US" sz="1764" kern="0" dirty="0">
                <a:solidFill>
                  <a:prstClr val="black"/>
                </a:solidFill>
                <a:latin typeface="Meiryo UI"/>
                <a:ea typeface="Meiryo UI"/>
              </a:rPr>
              <a:t>　　　</a:t>
            </a:r>
            <a:r>
              <a:rPr kumimoji="0" lang="zh-TW" altLang="en-US" sz="1764" kern="0" dirty="0">
                <a:solidFill>
                  <a:prstClr val="black"/>
                </a:solidFill>
                <a:latin typeface="Meiryo UI"/>
                <a:ea typeface="Meiryo UI"/>
              </a:rPr>
              <a:t>総務大臣</a:t>
            </a:r>
            <a:r>
              <a:rPr kumimoji="0" lang="ja-JP" altLang="en-US" sz="1764" kern="0" dirty="0">
                <a:solidFill>
                  <a:prstClr val="black"/>
                </a:solidFill>
                <a:latin typeface="Meiryo UI"/>
                <a:ea typeface="Meiryo UI"/>
              </a:rPr>
              <a:t>（同）、</a:t>
            </a:r>
            <a:r>
              <a:rPr kumimoji="0" lang="zh-TW" altLang="en-US" sz="1764" kern="0" dirty="0">
                <a:solidFill>
                  <a:prstClr val="black"/>
                </a:solidFill>
                <a:latin typeface="Meiryo UI"/>
                <a:ea typeface="Meiryo UI"/>
              </a:rPr>
              <a:t>内閣府特命担当大臣（地方創生）</a:t>
            </a:r>
            <a:r>
              <a:rPr kumimoji="0" lang="ja-JP" altLang="en-US" sz="1764" kern="0" dirty="0" err="1">
                <a:solidFill>
                  <a:prstClr val="black"/>
                </a:solidFill>
                <a:latin typeface="Meiryo UI"/>
                <a:ea typeface="Meiryo UI"/>
              </a:rPr>
              <a:t>、</a:t>
            </a:r>
            <a:endParaRPr kumimoji="0" lang="en-US" altLang="ja-JP" sz="1764" kern="0" dirty="0">
              <a:solidFill>
                <a:prstClr val="black"/>
              </a:solidFill>
              <a:latin typeface="Meiryo UI"/>
              <a:ea typeface="Meiryo UI"/>
            </a:endParaRPr>
          </a:p>
          <a:p>
            <a:pPr marL="297483" indent="-297483" defTabSz="503972">
              <a:defRPr/>
            </a:pPr>
            <a:r>
              <a:rPr lang="ja-JP" altLang="en-US" sz="1764" kern="0" dirty="0">
                <a:solidFill>
                  <a:prstClr val="black"/>
                </a:solidFill>
                <a:latin typeface="Meiryo UI"/>
                <a:ea typeface="Meiryo UI"/>
              </a:rPr>
              <a:t>　　　</a:t>
            </a:r>
            <a:r>
              <a:rPr kumimoji="0" lang="zh-TW" altLang="en-US" sz="1764" kern="0" dirty="0">
                <a:solidFill>
                  <a:prstClr val="black"/>
                </a:solidFill>
                <a:latin typeface="Meiryo UI"/>
                <a:ea typeface="Meiryo UI"/>
              </a:rPr>
              <a:t>農林水産大臣</a:t>
            </a:r>
            <a:r>
              <a:rPr kumimoji="0" lang="ja-JP" altLang="en-US" sz="1764" kern="0" dirty="0" err="1">
                <a:solidFill>
                  <a:prstClr val="black"/>
                </a:solidFill>
                <a:latin typeface="Meiryo UI"/>
                <a:ea typeface="Meiryo UI"/>
              </a:rPr>
              <a:t>、</a:t>
            </a:r>
            <a:r>
              <a:rPr kumimoji="0" lang="zh-TW" altLang="en-US" sz="1764" kern="0" dirty="0">
                <a:solidFill>
                  <a:prstClr val="black"/>
                </a:solidFill>
                <a:latin typeface="Meiryo UI"/>
                <a:ea typeface="Meiryo UI"/>
              </a:rPr>
              <a:t>経済産業大臣</a:t>
            </a:r>
            <a:r>
              <a:rPr kumimoji="0" lang="ja-JP" altLang="en-US" sz="1764" kern="0" dirty="0" err="1">
                <a:solidFill>
                  <a:prstClr val="black"/>
                </a:solidFill>
                <a:latin typeface="Meiryo UI"/>
                <a:ea typeface="Meiryo UI"/>
              </a:rPr>
              <a:t>、</a:t>
            </a:r>
            <a:r>
              <a:rPr kumimoji="0" lang="ja-JP" altLang="en-US" sz="1764" kern="0" dirty="0">
                <a:solidFill>
                  <a:prstClr val="black"/>
                </a:solidFill>
                <a:latin typeface="Meiryo UI"/>
                <a:ea typeface="Meiryo UI"/>
              </a:rPr>
              <a:t>　</a:t>
            </a:r>
            <a:r>
              <a:rPr kumimoji="0" lang="zh-TW" altLang="en-US" sz="1764" kern="0" dirty="0">
                <a:solidFill>
                  <a:prstClr val="black"/>
                </a:solidFill>
                <a:latin typeface="Meiryo UI"/>
                <a:ea typeface="Meiryo UI"/>
              </a:rPr>
              <a:t>国土交通大臣</a:t>
            </a:r>
            <a:endParaRPr kumimoji="0" lang="en-US" altLang="zh-TW" sz="1764" kern="0" dirty="0">
              <a:solidFill>
                <a:prstClr val="black"/>
              </a:solidFill>
              <a:latin typeface="Meiryo UI"/>
              <a:ea typeface="Meiryo UI"/>
            </a:endParaRPr>
          </a:p>
          <a:p>
            <a:pPr marL="498722" indent="-498722">
              <a:defRPr/>
            </a:pPr>
            <a:r>
              <a:rPr kumimoji="0" lang="ja-JP" altLang="en-US" sz="1764" kern="0" dirty="0">
                <a:solidFill>
                  <a:prstClr val="black"/>
                </a:solidFill>
                <a:latin typeface="Meiryo UI"/>
                <a:ea typeface="Meiryo UI"/>
              </a:rPr>
              <a:t>　＜地方自治体</a:t>
            </a:r>
            <a:r>
              <a:rPr lang="ja-JP" altLang="en-US" sz="1764" kern="0" dirty="0">
                <a:solidFill>
                  <a:prstClr val="black"/>
                </a:solidFill>
              </a:rPr>
              <a:t>＞　</a:t>
            </a:r>
            <a:r>
              <a:rPr kumimoji="0" lang="zh-TW" altLang="en-US" sz="1764" kern="0" dirty="0">
                <a:solidFill>
                  <a:prstClr val="black"/>
                </a:solidFill>
                <a:latin typeface="Meiryo UI"/>
                <a:ea typeface="Meiryo UI"/>
              </a:rPr>
              <a:t>長野県知事</a:t>
            </a:r>
            <a:r>
              <a:rPr kumimoji="0" lang="ja-JP" altLang="en-US" sz="1764" kern="0" dirty="0" err="1">
                <a:solidFill>
                  <a:prstClr val="black"/>
                </a:solidFill>
                <a:latin typeface="Meiryo UI"/>
                <a:ea typeface="Meiryo UI"/>
              </a:rPr>
              <a:t>、</a:t>
            </a:r>
            <a:r>
              <a:rPr kumimoji="0" lang="zh-TW" altLang="en-US" sz="1764" kern="0" dirty="0">
                <a:solidFill>
                  <a:prstClr val="black"/>
                </a:solidFill>
                <a:latin typeface="Meiryo UI"/>
                <a:ea typeface="Meiryo UI"/>
              </a:rPr>
              <a:t>軽米町長</a:t>
            </a:r>
            <a:r>
              <a:rPr kumimoji="0" lang="ja-JP" altLang="en-US" sz="1764" kern="0" dirty="0" err="1">
                <a:solidFill>
                  <a:prstClr val="black"/>
                </a:solidFill>
                <a:latin typeface="Meiryo UI"/>
                <a:ea typeface="Meiryo UI"/>
              </a:rPr>
              <a:t>、</a:t>
            </a:r>
            <a:r>
              <a:rPr kumimoji="0" lang="zh-TW" altLang="en-US" sz="1764" kern="0" dirty="0">
                <a:solidFill>
                  <a:prstClr val="black"/>
                </a:solidFill>
                <a:latin typeface="Meiryo UI"/>
                <a:ea typeface="Meiryo UI"/>
              </a:rPr>
              <a:t>横浜市長</a:t>
            </a:r>
            <a:r>
              <a:rPr kumimoji="0" lang="ja-JP" altLang="en-US" sz="1764" kern="0" dirty="0" err="1">
                <a:solidFill>
                  <a:prstClr val="black"/>
                </a:solidFill>
                <a:latin typeface="Meiryo UI"/>
                <a:ea typeface="Meiryo UI"/>
              </a:rPr>
              <a:t>、</a:t>
            </a:r>
            <a:endParaRPr kumimoji="0" lang="en-US" altLang="ja-JP" sz="1764" kern="0" dirty="0">
              <a:solidFill>
                <a:prstClr val="black"/>
              </a:solidFill>
              <a:latin typeface="Meiryo UI"/>
              <a:ea typeface="Meiryo UI"/>
            </a:endParaRPr>
          </a:p>
          <a:p>
            <a:pPr marL="498722" indent="-498722" defTabSz="503972">
              <a:defRPr/>
            </a:pPr>
            <a:r>
              <a:rPr lang="ja-JP" altLang="en-US" sz="1764" kern="0" dirty="0">
                <a:solidFill>
                  <a:prstClr val="black"/>
                </a:solidFill>
                <a:latin typeface="Meiryo UI"/>
                <a:ea typeface="Meiryo UI"/>
              </a:rPr>
              <a:t>　　　</a:t>
            </a:r>
            <a:r>
              <a:rPr kumimoji="0" lang="zh-TW" altLang="en-US" sz="1764" kern="0" dirty="0">
                <a:solidFill>
                  <a:prstClr val="black"/>
                </a:solidFill>
                <a:latin typeface="Meiryo UI"/>
                <a:ea typeface="Meiryo UI"/>
              </a:rPr>
              <a:t>津南町長</a:t>
            </a:r>
            <a:r>
              <a:rPr kumimoji="0" lang="ja-JP" altLang="en-US" sz="1764" kern="0" dirty="0" err="1">
                <a:solidFill>
                  <a:prstClr val="black"/>
                </a:solidFill>
                <a:latin typeface="Meiryo UI"/>
                <a:ea typeface="Meiryo UI"/>
              </a:rPr>
              <a:t>、</a:t>
            </a:r>
            <a:r>
              <a:rPr kumimoji="0" lang="zh-TW" altLang="en-US" sz="1764" kern="0" dirty="0">
                <a:solidFill>
                  <a:prstClr val="black"/>
                </a:solidFill>
                <a:latin typeface="Meiryo UI"/>
                <a:ea typeface="Meiryo UI"/>
              </a:rPr>
              <a:t>大野市長</a:t>
            </a:r>
            <a:r>
              <a:rPr kumimoji="0" lang="ja-JP" altLang="en-US" sz="1764" kern="0" dirty="0" err="1">
                <a:solidFill>
                  <a:prstClr val="black"/>
                </a:solidFill>
                <a:latin typeface="Meiryo UI"/>
                <a:ea typeface="Meiryo UI"/>
              </a:rPr>
              <a:t>、</a:t>
            </a:r>
            <a:r>
              <a:rPr kumimoji="0" lang="zh-TW" altLang="en-US" sz="1764" kern="0" dirty="0">
                <a:solidFill>
                  <a:prstClr val="black"/>
                </a:solidFill>
                <a:latin typeface="Meiryo UI"/>
                <a:ea typeface="Meiryo UI"/>
              </a:rPr>
              <a:t>壱岐市長</a:t>
            </a:r>
          </a:p>
          <a:p>
            <a:pPr marL="194240" indent="-194240" defTabSz="503972">
              <a:defRPr/>
            </a:pPr>
            <a:endParaRPr kumimoji="0" lang="en-US" altLang="zh-TW" sz="882" kern="0" dirty="0">
              <a:solidFill>
                <a:prstClr val="black"/>
              </a:solidFill>
              <a:latin typeface="Meiryo UI"/>
              <a:ea typeface="Meiryo UI"/>
            </a:endParaRPr>
          </a:p>
          <a:p>
            <a:pPr marL="194240" indent="-194240" defTabSz="503972">
              <a:defRPr/>
            </a:pPr>
            <a:r>
              <a:rPr kumimoji="0" lang="ja-JP" altLang="en-US" sz="1764" kern="0" dirty="0">
                <a:solidFill>
                  <a:prstClr val="black"/>
                </a:solidFill>
                <a:latin typeface="Meiryo UI"/>
                <a:ea typeface="Meiryo UI"/>
              </a:rPr>
              <a:t>●開催経緯</a:t>
            </a:r>
            <a:endParaRPr kumimoji="0" lang="en-US" altLang="zh-TW" sz="1764" kern="0" dirty="0">
              <a:solidFill>
                <a:prstClr val="black"/>
              </a:solidFill>
              <a:latin typeface="Meiryo UI"/>
              <a:ea typeface="Meiryo UI"/>
            </a:endParaRPr>
          </a:p>
          <a:p>
            <a:pPr marL="194240" indent="-194240" defTabSz="503972">
              <a:defRPr/>
            </a:pPr>
            <a:r>
              <a:rPr kumimoji="0" lang="ja-JP" altLang="en-US" sz="1764" kern="0" dirty="0">
                <a:solidFill>
                  <a:prstClr val="black"/>
                </a:solidFill>
                <a:latin typeface="Meiryo UI"/>
                <a:ea typeface="Meiryo UI"/>
              </a:rPr>
              <a:t>　第１回　令和２年</a:t>
            </a:r>
            <a:r>
              <a:rPr kumimoji="0" lang="en-US" altLang="ja-JP" sz="1764" kern="0" dirty="0">
                <a:solidFill>
                  <a:prstClr val="black"/>
                </a:solidFill>
                <a:latin typeface="Meiryo UI"/>
                <a:ea typeface="Meiryo UI"/>
              </a:rPr>
              <a:t>12</a:t>
            </a:r>
            <a:r>
              <a:rPr kumimoji="0" lang="ja-JP" altLang="en-US" sz="1764" kern="0" dirty="0">
                <a:solidFill>
                  <a:prstClr val="black"/>
                </a:solidFill>
                <a:latin typeface="Meiryo UI"/>
                <a:ea typeface="Meiryo UI"/>
              </a:rPr>
              <a:t>月</a:t>
            </a:r>
            <a:r>
              <a:rPr kumimoji="0" lang="en-US" altLang="ja-JP" sz="1764" kern="0" dirty="0">
                <a:solidFill>
                  <a:prstClr val="black"/>
                </a:solidFill>
                <a:latin typeface="Meiryo UI"/>
                <a:ea typeface="Meiryo UI"/>
              </a:rPr>
              <a:t>25</a:t>
            </a:r>
            <a:r>
              <a:rPr kumimoji="0" lang="ja-JP" altLang="en-US" sz="1764" kern="0" dirty="0">
                <a:solidFill>
                  <a:prstClr val="black"/>
                </a:solidFill>
                <a:latin typeface="Meiryo UI"/>
                <a:ea typeface="Meiryo UI"/>
              </a:rPr>
              <a:t>日　ロードマップの趣旨・目的と各</a:t>
            </a:r>
            <a:endParaRPr kumimoji="0" lang="en-US" altLang="ja-JP" sz="1764" kern="0" dirty="0">
              <a:solidFill>
                <a:prstClr val="black"/>
              </a:solidFill>
              <a:latin typeface="Meiryo UI"/>
              <a:ea typeface="Meiryo UI"/>
            </a:endParaRPr>
          </a:p>
          <a:p>
            <a:pPr marL="194240" indent="-194240" defTabSz="503972">
              <a:defRPr/>
            </a:pPr>
            <a:r>
              <a:rPr kumimoji="0" lang="ja-JP" altLang="en-US" sz="1764" kern="0" dirty="0">
                <a:solidFill>
                  <a:prstClr val="black"/>
                </a:solidFill>
                <a:latin typeface="Meiryo UI"/>
                <a:ea typeface="Meiryo UI"/>
              </a:rPr>
              <a:t>　　　　　　 省・地方自治体の取組</a:t>
            </a:r>
            <a:endParaRPr kumimoji="0" lang="en-US" altLang="ja-JP" sz="1764" kern="0" dirty="0">
              <a:solidFill>
                <a:prstClr val="black"/>
              </a:solidFill>
              <a:latin typeface="Meiryo UI"/>
              <a:ea typeface="Meiryo UI"/>
            </a:endParaRPr>
          </a:p>
          <a:p>
            <a:pPr marL="194240" indent="-194240" defTabSz="503972">
              <a:defRPr/>
            </a:pPr>
            <a:r>
              <a:rPr kumimoji="0" lang="ja-JP" altLang="en-US" sz="1764" kern="0" dirty="0">
                <a:solidFill>
                  <a:prstClr val="black"/>
                </a:solidFill>
                <a:latin typeface="Meiryo UI"/>
                <a:ea typeface="Meiryo UI"/>
              </a:rPr>
              <a:t>　第２回　令和３年４月</a:t>
            </a:r>
            <a:r>
              <a:rPr kumimoji="0" lang="en-US" altLang="ja-JP" sz="1764" kern="0" dirty="0">
                <a:solidFill>
                  <a:prstClr val="black"/>
                </a:solidFill>
                <a:latin typeface="Meiryo UI"/>
                <a:ea typeface="Meiryo UI"/>
              </a:rPr>
              <a:t>20</a:t>
            </a:r>
            <a:r>
              <a:rPr kumimoji="0" lang="ja-JP" altLang="en-US" sz="1764" kern="0" dirty="0">
                <a:solidFill>
                  <a:prstClr val="black"/>
                </a:solidFill>
                <a:latin typeface="Meiryo UI"/>
                <a:ea typeface="Meiryo UI"/>
              </a:rPr>
              <a:t>日　ロードマップ骨子案</a:t>
            </a:r>
            <a:endParaRPr kumimoji="0" lang="en-US" altLang="ja-JP" sz="1764" kern="0" dirty="0">
              <a:solidFill>
                <a:prstClr val="black"/>
              </a:solidFill>
              <a:latin typeface="Meiryo UI"/>
              <a:ea typeface="Meiryo UI"/>
            </a:endParaRPr>
          </a:p>
          <a:p>
            <a:pPr marL="194240" indent="-194240" defTabSz="503972">
              <a:defRPr/>
            </a:pPr>
            <a:r>
              <a:rPr kumimoji="0" lang="ja-JP" altLang="en-US" sz="1764" kern="0" dirty="0">
                <a:solidFill>
                  <a:prstClr val="black"/>
                </a:solidFill>
                <a:latin typeface="Meiryo UI"/>
                <a:ea typeface="Meiryo UI"/>
              </a:rPr>
              <a:t>　第３回　令和３年６月９日　　ロードマップ</a:t>
            </a:r>
            <a:r>
              <a:rPr kumimoji="0" lang="ja-JP" altLang="en-US" sz="1764" kern="0" dirty="0" smtClean="0">
                <a:solidFill>
                  <a:prstClr val="black"/>
                </a:solidFill>
                <a:latin typeface="Meiryo UI"/>
                <a:ea typeface="Meiryo UI"/>
              </a:rPr>
              <a:t>決定</a:t>
            </a:r>
            <a:endParaRPr kumimoji="0" lang="en-US" altLang="ja-JP" sz="1764" kern="0" dirty="0">
              <a:solidFill>
                <a:prstClr val="black"/>
              </a:solidFill>
              <a:latin typeface="Meiryo UI"/>
              <a:ea typeface="Meiryo UI"/>
            </a:endParaRPr>
          </a:p>
          <a:p>
            <a:pPr marL="194240" indent="-194240" defTabSz="503972">
              <a:defRPr/>
            </a:pPr>
            <a:r>
              <a:rPr kumimoji="0" lang="en-US" altLang="ja-JP" sz="1764" kern="0" dirty="0">
                <a:solidFill>
                  <a:prstClr val="black"/>
                </a:solidFill>
                <a:latin typeface="Meiryo UI"/>
                <a:ea typeface="Meiryo UI"/>
              </a:rPr>
              <a:t>※</a:t>
            </a:r>
            <a:r>
              <a:rPr kumimoji="0" lang="ja-JP" altLang="en-US" sz="1764" kern="0" dirty="0">
                <a:solidFill>
                  <a:prstClr val="black"/>
                </a:solidFill>
                <a:latin typeface="Meiryo UI"/>
                <a:ea typeface="Meiryo UI"/>
              </a:rPr>
              <a:t>そのほか、自治体・企業等からのヒアリング（４回）や関係</a:t>
            </a:r>
            <a:endParaRPr kumimoji="0" lang="en-US" altLang="ja-JP" sz="1764" kern="0" dirty="0">
              <a:solidFill>
                <a:prstClr val="black"/>
              </a:solidFill>
              <a:latin typeface="Meiryo UI"/>
              <a:ea typeface="Meiryo UI"/>
            </a:endParaRPr>
          </a:p>
          <a:p>
            <a:pPr marL="193675" indent="-193675" defTabSz="503972">
              <a:defRPr/>
            </a:pPr>
            <a:r>
              <a:rPr kumimoji="0" lang="en-US" altLang="ja-JP" sz="1764" kern="0" dirty="0">
                <a:solidFill>
                  <a:prstClr val="black"/>
                </a:solidFill>
                <a:latin typeface="Meiryo UI"/>
                <a:ea typeface="Meiryo UI"/>
              </a:rPr>
              <a:t>   </a:t>
            </a:r>
            <a:r>
              <a:rPr kumimoji="0" lang="ja-JP" altLang="en-US" sz="1764" kern="0" dirty="0" smtClean="0">
                <a:solidFill>
                  <a:prstClr val="black"/>
                </a:solidFill>
                <a:latin typeface="Meiryo UI"/>
                <a:ea typeface="Meiryo UI"/>
              </a:rPr>
              <a:t>団体</a:t>
            </a:r>
            <a:r>
              <a:rPr kumimoji="0" lang="ja-JP" altLang="en-US" sz="1764" kern="0" dirty="0">
                <a:solidFill>
                  <a:prstClr val="black"/>
                </a:solidFill>
                <a:latin typeface="Meiryo UI"/>
                <a:ea typeface="Meiryo UI"/>
              </a:rPr>
              <a:t>との意見交換等を</a:t>
            </a:r>
            <a:r>
              <a:rPr kumimoji="0" lang="ja-JP" altLang="en-US" sz="1764" kern="0" dirty="0" smtClean="0">
                <a:solidFill>
                  <a:prstClr val="black"/>
                </a:solidFill>
                <a:latin typeface="Meiryo UI"/>
                <a:ea typeface="Meiryo UI"/>
              </a:rPr>
              <a:t>実施</a:t>
            </a:r>
            <a:endParaRPr kumimoji="0" lang="zh-TW" altLang="en-US" sz="1764" kern="0" dirty="0">
              <a:solidFill>
                <a:prstClr val="black"/>
              </a:solidFill>
              <a:latin typeface="Meiryo UI"/>
              <a:ea typeface="Meiryo UI"/>
            </a:endParaRPr>
          </a:p>
        </p:txBody>
      </p:sp>
      <p:sp>
        <p:nvSpPr>
          <p:cNvPr id="15" name="テキスト ボックス 14"/>
          <p:cNvSpPr txBox="1"/>
          <p:nvPr/>
        </p:nvSpPr>
        <p:spPr>
          <a:xfrm>
            <a:off x="6664706" y="6843456"/>
            <a:ext cx="3585446" cy="550343"/>
          </a:xfrm>
          <a:prstGeom prst="rect">
            <a:avLst/>
          </a:prstGeom>
          <a:noFill/>
        </p:spPr>
        <p:txBody>
          <a:bodyPr wrap="square" rtlCol="0">
            <a:spAutoFit/>
          </a:bodyPr>
          <a:lstStyle/>
          <a:p>
            <a:pPr marL="883701" indent="-684212" defTabSz="503972">
              <a:tabLst>
                <a:tab pos="4649488" algn="l"/>
                <a:tab pos="6427388" algn="l"/>
              </a:tabLst>
            </a:pPr>
            <a:r>
              <a:rPr kumimoji="0" lang="ja-JP" altLang="en-US" sz="992" dirty="0">
                <a:solidFill>
                  <a:prstClr val="black"/>
                </a:solidFill>
                <a:latin typeface="Meiryo UI"/>
                <a:ea typeface="Meiryo UI"/>
              </a:rPr>
              <a:t>●内閣官房</a:t>
            </a:r>
            <a:r>
              <a:rPr kumimoji="0" lang="en-US" altLang="ja-JP" sz="992" dirty="0">
                <a:solidFill>
                  <a:prstClr val="black"/>
                </a:solidFill>
                <a:latin typeface="Meiryo UI"/>
                <a:ea typeface="Meiryo UI"/>
              </a:rPr>
              <a:t>HP</a:t>
            </a:r>
            <a:r>
              <a:rPr kumimoji="0" lang="ja-JP" altLang="en-US" sz="992" dirty="0">
                <a:solidFill>
                  <a:prstClr val="black"/>
                </a:solidFill>
                <a:latin typeface="Meiryo UI"/>
                <a:ea typeface="Meiryo UI"/>
              </a:rPr>
              <a:t>（会議資料・議事録等掲載）：</a:t>
            </a:r>
            <a:endParaRPr kumimoji="0" lang="en-US" altLang="ja-JP" sz="992" dirty="0">
              <a:solidFill>
                <a:prstClr val="black"/>
              </a:solidFill>
              <a:latin typeface="Meiryo UI"/>
              <a:ea typeface="Meiryo UI"/>
            </a:endParaRPr>
          </a:p>
          <a:p>
            <a:pPr marL="883701" indent="-684212" defTabSz="503972">
              <a:tabLst>
                <a:tab pos="4649488" algn="l"/>
                <a:tab pos="6427388" algn="l"/>
              </a:tabLst>
            </a:pPr>
            <a:r>
              <a:rPr lang="ja-JP" altLang="en-US" sz="992" dirty="0">
                <a:solidFill>
                  <a:prstClr val="black"/>
                </a:solidFill>
                <a:latin typeface="Meiryo UI"/>
                <a:ea typeface="Meiryo UI"/>
              </a:rPr>
              <a:t>　 </a:t>
            </a:r>
            <a:r>
              <a:rPr kumimoji="0" lang="ja-JP" altLang="en-US" sz="992" dirty="0">
                <a:solidFill>
                  <a:prstClr val="black"/>
                </a:solidFill>
                <a:latin typeface="Meiryo UI"/>
                <a:ea typeface="Meiryo UI"/>
              </a:rPr>
              <a:t>国・地方脱炭素実現会議</a:t>
            </a:r>
            <a:endParaRPr kumimoji="0" lang="en-US" altLang="ja-JP" sz="992" dirty="0">
              <a:solidFill>
                <a:prstClr val="black"/>
              </a:solidFill>
              <a:latin typeface="Meiryo UI"/>
              <a:ea typeface="Meiryo UI"/>
            </a:endParaRPr>
          </a:p>
          <a:p>
            <a:pPr marL="883701" indent="-684212" defTabSz="503972">
              <a:tabLst>
                <a:tab pos="4649488" algn="l"/>
                <a:tab pos="6427388" algn="l"/>
              </a:tabLst>
            </a:pPr>
            <a:r>
              <a:rPr kumimoji="0" lang="ja-JP" altLang="en-US" sz="992" dirty="0">
                <a:solidFill>
                  <a:prstClr val="black"/>
                </a:solidFill>
                <a:latin typeface="Meiryo UI"/>
                <a:ea typeface="Meiryo UI"/>
                <a:hlinkClick r:id="rId2"/>
              </a:rPr>
              <a:t>　 </a:t>
            </a:r>
            <a:r>
              <a:rPr kumimoji="0" lang="en-US" altLang="ja-JP" sz="992" dirty="0">
                <a:solidFill>
                  <a:prstClr val="black"/>
                </a:solidFill>
                <a:latin typeface="Meiryo UI"/>
                <a:ea typeface="Meiryo UI"/>
                <a:hlinkClick r:id="rId2"/>
              </a:rPr>
              <a:t>https://www.cas.go.jp/jp/seisaku/datsutanso/</a:t>
            </a:r>
            <a:endParaRPr kumimoji="0" lang="en-US" altLang="ja-JP" sz="992" dirty="0">
              <a:solidFill>
                <a:prstClr val="black"/>
              </a:solidFill>
              <a:latin typeface="Meiryo UI"/>
              <a:ea typeface="Meiryo UI"/>
            </a:endParaRPr>
          </a:p>
        </p:txBody>
      </p:sp>
      <p:pic>
        <p:nvPicPr>
          <p:cNvPr id="16" name="図 15"/>
          <p:cNvPicPr>
            <a:picLocks noChangeAspect="1"/>
          </p:cNvPicPr>
          <p:nvPr/>
        </p:nvPicPr>
        <p:blipFill>
          <a:blip r:embed="rId3"/>
          <a:stretch>
            <a:fillRect/>
          </a:stretch>
        </p:blipFill>
        <p:spPr>
          <a:xfrm>
            <a:off x="6760654" y="3663426"/>
            <a:ext cx="3573995" cy="2393464"/>
          </a:xfrm>
          <a:prstGeom prst="rect">
            <a:avLst/>
          </a:prstGeom>
        </p:spPr>
      </p:pic>
      <p:sp>
        <p:nvSpPr>
          <p:cNvPr id="17" name="テキスト ボックス 16"/>
          <p:cNvSpPr txBox="1"/>
          <p:nvPr/>
        </p:nvSpPr>
        <p:spPr>
          <a:xfrm>
            <a:off x="6657279" y="6141258"/>
            <a:ext cx="3944648" cy="228076"/>
          </a:xfrm>
          <a:prstGeom prst="rect">
            <a:avLst/>
          </a:prstGeom>
          <a:noFill/>
        </p:spPr>
        <p:txBody>
          <a:bodyPr wrap="square" rtlCol="0">
            <a:spAutoFit/>
          </a:bodyPr>
          <a:lstStyle/>
          <a:p>
            <a:pPr defTabSz="503972"/>
            <a:r>
              <a:rPr lang="ja-JP" altLang="en-US" sz="882" dirty="0">
                <a:solidFill>
                  <a:prstClr val="black"/>
                </a:solidFill>
                <a:latin typeface="Meiryo UI"/>
                <a:ea typeface="Meiryo UI"/>
              </a:rPr>
              <a:t>第</a:t>
            </a:r>
            <a:r>
              <a:rPr lang="en-US" altLang="ja-JP" sz="882" dirty="0">
                <a:solidFill>
                  <a:prstClr val="black"/>
                </a:solidFill>
                <a:latin typeface="Meiryo UI"/>
                <a:ea typeface="Meiryo UI"/>
              </a:rPr>
              <a:t>3</a:t>
            </a:r>
            <a:r>
              <a:rPr lang="ja-JP" altLang="en-US" sz="882" dirty="0">
                <a:solidFill>
                  <a:prstClr val="black"/>
                </a:solidFill>
                <a:latin typeface="Meiryo UI"/>
                <a:ea typeface="Meiryo UI"/>
              </a:rPr>
              <a:t>回 国・地方脱炭素実現会議（令和</a:t>
            </a:r>
            <a:r>
              <a:rPr lang="en-US" altLang="ja-JP" sz="882" dirty="0">
                <a:solidFill>
                  <a:prstClr val="black"/>
                </a:solidFill>
                <a:latin typeface="Meiryo UI"/>
                <a:ea typeface="Meiryo UI"/>
              </a:rPr>
              <a:t>3</a:t>
            </a:r>
            <a:r>
              <a:rPr lang="ja-JP" altLang="en-US" sz="882" dirty="0">
                <a:solidFill>
                  <a:prstClr val="black"/>
                </a:solidFill>
                <a:latin typeface="Meiryo UI"/>
                <a:ea typeface="Meiryo UI"/>
              </a:rPr>
              <a:t>年</a:t>
            </a:r>
            <a:r>
              <a:rPr lang="en-US" altLang="ja-JP" sz="882" dirty="0">
                <a:solidFill>
                  <a:prstClr val="black"/>
                </a:solidFill>
                <a:latin typeface="Meiryo UI"/>
                <a:ea typeface="Meiryo UI"/>
              </a:rPr>
              <a:t>6</a:t>
            </a:r>
            <a:r>
              <a:rPr lang="ja-JP" altLang="en-US" sz="882" dirty="0">
                <a:solidFill>
                  <a:prstClr val="black"/>
                </a:solidFill>
                <a:latin typeface="Meiryo UI"/>
                <a:ea typeface="Meiryo UI"/>
              </a:rPr>
              <a:t>月</a:t>
            </a:r>
            <a:r>
              <a:rPr lang="en-US" altLang="ja-JP" sz="882" dirty="0">
                <a:solidFill>
                  <a:prstClr val="black"/>
                </a:solidFill>
                <a:latin typeface="Meiryo UI"/>
                <a:ea typeface="Meiryo UI"/>
              </a:rPr>
              <a:t>9</a:t>
            </a:r>
            <a:r>
              <a:rPr lang="ja-JP" altLang="en-US" sz="882" dirty="0">
                <a:solidFill>
                  <a:prstClr val="black"/>
                </a:solidFill>
                <a:latin typeface="Meiryo UI"/>
                <a:ea typeface="Meiryo UI"/>
              </a:rPr>
              <a:t>日）</a:t>
            </a:r>
            <a:r>
              <a:rPr lang="en-US" altLang="ja-JP" sz="882" dirty="0">
                <a:solidFill>
                  <a:prstClr val="black"/>
                </a:solidFill>
                <a:latin typeface="Meiryo UI"/>
                <a:ea typeface="Meiryo UI"/>
              </a:rPr>
              <a:t>(</a:t>
            </a:r>
            <a:r>
              <a:rPr lang="ja-JP" altLang="en-US" sz="882" dirty="0">
                <a:solidFill>
                  <a:prstClr val="black"/>
                </a:solidFill>
                <a:latin typeface="Meiryo UI"/>
                <a:ea typeface="Meiryo UI"/>
              </a:rPr>
              <a:t>出典：首相官邸</a:t>
            </a:r>
            <a:r>
              <a:rPr lang="en-GB" altLang="ja-JP" sz="882" dirty="0">
                <a:solidFill>
                  <a:prstClr val="black"/>
                </a:solidFill>
                <a:latin typeface="Meiryo UI"/>
                <a:ea typeface="Meiryo UI"/>
              </a:rPr>
              <a:t>HP</a:t>
            </a:r>
            <a:r>
              <a:rPr lang="ja-JP" altLang="en-GB" sz="882" dirty="0">
                <a:solidFill>
                  <a:prstClr val="black"/>
                </a:solidFill>
                <a:latin typeface="Meiryo UI"/>
                <a:ea typeface="Meiryo UI"/>
              </a:rPr>
              <a:t>）</a:t>
            </a:r>
          </a:p>
        </p:txBody>
      </p:sp>
    </p:spTree>
    <p:extLst>
      <p:ext uri="{BB962C8B-B14F-4D97-AF65-F5344CB8AC3E}">
        <p14:creationId xmlns:p14="http://schemas.microsoft.com/office/powerpoint/2010/main" val="3220022873"/>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9F35AB9-7C48-43D9-88E6-2FA2769B9C96}"/>
              </a:ext>
            </a:extLst>
          </p:cNvPr>
          <p:cNvSpPr>
            <a:spLocks noGrp="1"/>
          </p:cNvSpPr>
          <p:nvPr>
            <p:ph type="title"/>
          </p:nvPr>
        </p:nvSpPr>
        <p:spPr>
          <a:xfrm>
            <a:off x="-1" y="0"/>
            <a:ext cx="10691813" cy="648000"/>
          </a:xfrm>
        </p:spPr>
        <p:txBody>
          <a:bodyPr/>
          <a:lstStyle/>
          <a:p>
            <a:r>
              <a:rPr lang="ja-JP" altLang="en-US" dirty="0">
                <a:effectLst>
                  <a:outerShdw blurRad="38100" dist="38100" dir="2700000" algn="tl">
                    <a:srgbClr val="000000">
                      <a:alpha val="43137"/>
                    </a:srgbClr>
                  </a:outerShdw>
                </a:effectLst>
              </a:rPr>
              <a:t>３－１．脱炭素先行</a:t>
            </a:r>
            <a:r>
              <a:rPr lang="ja-JP" altLang="en-US" dirty="0" smtClean="0">
                <a:effectLst>
                  <a:outerShdw blurRad="38100" dist="38100" dir="2700000" algn="tl">
                    <a:srgbClr val="000000">
                      <a:alpha val="43137"/>
                    </a:srgbClr>
                  </a:outerShdw>
                </a:effectLst>
              </a:rPr>
              <a:t>地域づくり</a:t>
            </a:r>
            <a:r>
              <a:rPr lang="ja-JP" altLang="en-US" sz="1400" dirty="0" smtClean="0">
                <a:effectLst>
                  <a:outerShdw blurRad="38100" dist="38100" dir="2700000" algn="tl">
                    <a:srgbClr val="000000">
                      <a:alpha val="43137"/>
                    </a:srgbClr>
                  </a:outerShdw>
                </a:effectLst>
              </a:rPr>
              <a:t>　（１）</a:t>
            </a:r>
            <a:endParaRPr kumimoji="1" lang="ja-JP" altLang="en-US" dirty="0">
              <a:effectLst>
                <a:outerShdw blurRad="38100" dist="38100" dir="2700000" algn="tl">
                  <a:srgbClr val="000000">
                    <a:alpha val="43137"/>
                  </a:srgbClr>
                </a:outerShdw>
              </a:effectLst>
            </a:endParaRPr>
          </a:p>
        </p:txBody>
      </p:sp>
      <p:sp>
        <p:nvSpPr>
          <p:cNvPr id="17" name="正方形/長方形 16">
            <a:extLst>
              <a:ext uri="{FF2B5EF4-FFF2-40B4-BE49-F238E27FC236}">
                <a16:creationId xmlns:a16="http://schemas.microsoft.com/office/drawing/2014/main" id="{CF682948-193F-49BE-A738-3890F7B32A44}"/>
              </a:ext>
            </a:extLst>
          </p:cNvPr>
          <p:cNvSpPr/>
          <p:nvPr/>
        </p:nvSpPr>
        <p:spPr>
          <a:xfrm>
            <a:off x="99496" y="2225543"/>
            <a:ext cx="10446946" cy="558204"/>
          </a:xfrm>
          <a:prstGeom prst="rect">
            <a:avLst/>
          </a:prstGeom>
          <a:solidFill>
            <a:schemeClr val="bg1">
              <a:lumMod val="95000"/>
            </a:schemeClr>
          </a:solidFill>
          <a:ln w="6350" cap="flat" cmpd="sng" algn="ctr">
            <a:noFill/>
            <a:prstDash val="solid"/>
            <a:miter lim="800000"/>
          </a:ln>
          <a:effectLst/>
        </p:spPr>
        <p:txBody>
          <a:bodyPr wrap="square" lIns="108000" tIns="36000" rIns="108000" bIns="36000"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2400" b="1"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rPr>
              <a:t>（１）脱炭素先行地域で実現する削減レベルの要件</a:t>
            </a:r>
            <a:r>
              <a:rPr kumimoji="0" lang="ja-JP" altLang="en-US" sz="24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　　　　　　　　　　　　　　　　　　　　　　　　</a:t>
            </a:r>
          </a:p>
        </p:txBody>
      </p:sp>
      <p:sp>
        <p:nvSpPr>
          <p:cNvPr id="3" name="正方形/長方形 2"/>
          <p:cNvSpPr/>
          <p:nvPr/>
        </p:nvSpPr>
        <p:spPr>
          <a:xfrm>
            <a:off x="99495" y="2806195"/>
            <a:ext cx="10446947" cy="3831818"/>
          </a:xfrm>
          <a:prstGeom prst="rect">
            <a:avLst/>
          </a:prstGeom>
        </p:spPr>
        <p:txBody>
          <a:bodyPr wrap="square">
            <a:spAutoFit/>
          </a:bodyPr>
          <a:lstStyle/>
          <a:p>
            <a:pPr>
              <a:lnSpc>
                <a:spcPct val="150000"/>
              </a:lnSpc>
            </a:pPr>
            <a:r>
              <a:rPr lang="ja-JP" altLang="en-US" dirty="0" smtClean="0">
                <a:latin typeface="+mn-ea"/>
              </a:rPr>
              <a:t>　</a:t>
            </a:r>
            <a:r>
              <a:rPr lang="ja-JP" altLang="ja-JP" dirty="0" smtClean="0">
                <a:latin typeface="+mn-ea"/>
              </a:rPr>
              <a:t>脱炭素</a:t>
            </a:r>
            <a:r>
              <a:rPr lang="ja-JP" altLang="ja-JP" dirty="0">
                <a:latin typeface="+mn-ea"/>
              </a:rPr>
              <a:t>先行地域で実現する削減レベルの要件は、脱炭素へといち早く移行していく一環として、地域特性に応じた効果的・効率的な手法を活用し、</a:t>
            </a:r>
            <a:r>
              <a:rPr lang="en-US" altLang="ja-JP" dirty="0">
                <a:latin typeface="+mn-ea"/>
              </a:rPr>
              <a:t>2030</a:t>
            </a:r>
            <a:r>
              <a:rPr lang="ja-JP" altLang="ja-JP" dirty="0">
                <a:latin typeface="+mn-ea"/>
              </a:rPr>
              <a:t>年度までに</a:t>
            </a:r>
            <a:r>
              <a:rPr lang="ja-JP" altLang="ja-JP" dirty="0" smtClean="0">
                <a:latin typeface="+mn-ea"/>
              </a:rPr>
              <a:t>、</a:t>
            </a:r>
            <a:r>
              <a:rPr lang="ja-JP" altLang="en-US" dirty="0" smtClean="0">
                <a:latin typeface="+mn-ea"/>
              </a:rPr>
              <a:t>「</a:t>
            </a:r>
            <a:r>
              <a:rPr lang="ja-JP" altLang="ja-JP" dirty="0" smtClean="0">
                <a:latin typeface="+mn-ea"/>
              </a:rPr>
              <a:t>（</a:t>
            </a:r>
            <a:r>
              <a:rPr lang="ja-JP" altLang="ja-JP" dirty="0">
                <a:latin typeface="+mn-ea"/>
              </a:rPr>
              <a:t>３</a:t>
            </a:r>
            <a:r>
              <a:rPr lang="ja-JP" altLang="ja-JP" dirty="0" smtClean="0">
                <a:latin typeface="+mn-ea"/>
              </a:rPr>
              <a:t>）</a:t>
            </a:r>
            <a:r>
              <a:rPr lang="ja-JP" altLang="en-US" dirty="0">
                <a:latin typeface="+mn-ea"/>
              </a:rPr>
              <a:t>脱炭素先行地域の範囲の</a:t>
            </a:r>
            <a:r>
              <a:rPr lang="ja-JP" altLang="en-US" dirty="0" smtClean="0">
                <a:latin typeface="+mn-ea"/>
              </a:rPr>
              <a:t>類型」</a:t>
            </a:r>
            <a:r>
              <a:rPr lang="ja-JP" altLang="ja-JP" dirty="0" smtClean="0">
                <a:latin typeface="+mn-ea"/>
              </a:rPr>
              <a:t>で</a:t>
            </a:r>
            <a:r>
              <a:rPr lang="ja-JP" altLang="ja-JP" dirty="0">
                <a:latin typeface="+mn-ea"/>
              </a:rPr>
              <a:t>後述するような範囲内で、</a:t>
            </a:r>
            <a:r>
              <a:rPr lang="ja-JP" altLang="ja-JP" b="1" u="sng" dirty="0">
                <a:latin typeface="+mn-ea"/>
              </a:rPr>
              <a:t>地域と暮らしに密接に関わる分野の温室効果ガスの削減</a:t>
            </a:r>
            <a:r>
              <a:rPr lang="ja-JP" altLang="ja-JP" dirty="0">
                <a:latin typeface="+mn-ea"/>
              </a:rPr>
              <a:t>に取り組み</a:t>
            </a:r>
            <a:r>
              <a:rPr lang="ja-JP" altLang="ja-JP" b="1" u="sng" dirty="0">
                <a:latin typeface="+mn-ea"/>
              </a:rPr>
              <a:t>、民生部門（家庭部門及び業務その他部門）の電力消費に伴う</a:t>
            </a:r>
            <a:r>
              <a:rPr lang="en-US" altLang="ja-JP" b="1" u="sng" dirty="0">
                <a:latin typeface="+mn-ea"/>
              </a:rPr>
              <a:t>CO</a:t>
            </a:r>
            <a:r>
              <a:rPr lang="en-US" altLang="ja-JP" b="1" u="sng" baseline="-25000" dirty="0">
                <a:latin typeface="+mn-ea"/>
              </a:rPr>
              <a:t>2</a:t>
            </a:r>
            <a:r>
              <a:rPr lang="ja-JP" altLang="ja-JP" b="1" u="sng" dirty="0">
                <a:latin typeface="+mn-ea"/>
              </a:rPr>
              <a:t>排出については実質ゼロを実現</a:t>
            </a:r>
            <a:r>
              <a:rPr lang="ja-JP" altLang="ja-JP" dirty="0">
                <a:latin typeface="+mn-ea"/>
              </a:rPr>
              <a:t>し、運輸部門や熱利用等も含めてそのほかの温室効果ガス排出削減</a:t>
            </a:r>
            <a:r>
              <a:rPr lang="ja-JP" altLang="ja-JP" baseline="30000" dirty="0">
                <a:latin typeface="+mn-ea"/>
              </a:rPr>
              <a:t>（※）</a:t>
            </a:r>
            <a:r>
              <a:rPr lang="ja-JP" altLang="ja-JP" dirty="0">
                <a:latin typeface="+mn-ea"/>
              </a:rPr>
              <a:t>についても、我が国全体の</a:t>
            </a:r>
            <a:r>
              <a:rPr lang="en-US" altLang="ja-JP" dirty="0">
                <a:latin typeface="+mn-ea"/>
              </a:rPr>
              <a:t>2030</a:t>
            </a:r>
            <a:r>
              <a:rPr lang="ja-JP" altLang="ja-JP" dirty="0">
                <a:latin typeface="+mn-ea"/>
              </a:rPr>
              <a:t>年度目標と整合する削減を地域特性に応じて実現することとし、またそれらの実現の道筋を、</a:t>
            </a:r>
            <a:r>
              <a:rPr lang="en-US" altLang="ja-JP" dirty="0">
                <a:latin typeface="+mn-ea"/>
              </a:rPr>
              <a:t>2025</a:t>
            </a:r>
            <a:r>
              <a:rPr lang="ja-JP" altLang="ja-JP" dirty="0">
                <a:latin typeface="+mn-ea"/>
              </a:rPr>
              <a:t>年度までに立てることとする。</a:t>
            </a:r>
          </a:p>
          <a:p>
            <a:pPr>
              <a:lnSpc>
                <a:spcPct val="150000"/>
              </a:lnSpc>
            </a:pPr>
            <a:endParaRPr lang="en-US" altLang="ja-JP" dirty="0" smtClean="0">
              <a:latin typeface="+mn-ea"/>
            </a:endParaRPr>
          </a:p>
          <a:p>
            <a:pPr marL="228600" indent="-228600">
              <a:lnSpc>
                <a:spcPct val="150000"/>
              </a:lnSpc>
            </a:pPr>
            <a:r>
              <a:rPr lang="ja-JP" altLang="ja-JP" dirty="0" smtClean="0">
                <a:latin typeface="+mn-ea"/>
              </a:rPr>
              <a:t>※</a:t>
            </a:r>
            <a:r>
              <a:rPr lang="ja-JP" altLang="ja-JP" dirty="0">
                <a:latin typeface="+mn-ea"/>
              </a:rPr>
              <a:t>民生部門の電力以外のエネルギー消費に伴う</a:t>
            </a:r>
            <a:r>
              <a:rPr lang="en-US" altLang="ja-JP" dirty="0">
                <a:latin typeface="+mn-ea"/>
              </a:rPr>
              <a:t>CO</a:t>
            </a:r>
            <a:r>
              <a:rPr lang="en-US" altLang="ja-JP" baseline="-25000" dirty="0">
                <a:latin typeface="+mn-ea"/>
              </a:rPr>
              <a:t>2</a:t>
            </a:r>
            <a:r>
              <a:rPr lang="ja-JP" altLang="ja-JP" dirty="0">
                <a:latin typeface="+mn-ea"/>
              </a:rPr>
              <a:t>や</a:t>
            </a:r>
            <a:r>
              <a:rPr lang="en-US" altLang="ja-JP" dirty="0">
                <a:latin typeface="+mn-ea"/>
              </a:rPr>
              <a:t>CO</a:t>
            </a:r>
            <a:r>
              <a:rPr lang="en-US" altLang="ja-JP" baseline="-25000" dirty="0">
                <a:latin typeface="+mn-ea"/>
              </a:rPr>
              <a:t>2</a:t>
            </a:r>
            <a:r>
              <a:rPr lang="ja-JP" altLang="ja-JP" dirty="0">
                <a:latin typeface="+mn-ea"/>
              </a:rPr>
              <a:t>以外の温室効果ガスの排出、民生部門以外の地域と暮らしに密接に関わる自動車・交通、農林水産業や観光、廃棄物・下水処理等の分野の</a:t>
            </a:r>
            <a:r>
              <a:rPr lang="ja-JP" altLang="ja-JP" dirty="0" smtClean="0">
                <a:latin typeface="+mn-ea"/>
              </a:rPr>
              <a:t>排出</a:t>
            </a:r>
          </a:p>
        </p:txBody>
      </p:sp>
      <p:sp>
        <p:nvSpPr>
          <p:cNvPr id="9" name="正方形/長方形 8"/>
          <p:cNvSpPr/>
          <p:nvPr/>
        </p:nvSpPr>
        <p:spPr>
          <a:xfrm>
            <a:off x="-1" y="675784"/>
            <a:ext cx="10691812" cy="1284582"/>
          </a:xfrm>
          <a:prstGeom prst="rect">
            <a:avLst/>
          </a:prstGeom>
          <a:solidFill>
            <a:srgbClr val="CCFF99"/>
          </a:solidFill>
        </p:spPr>
        <p:txBody>
          <a:bodyPr wrap="square">
            <a:spAutoFit/>
          </a:bodyPr>
          <a:lstStyle/>
          <a:p>
            <a:pPr marL="342900" indent="-342900">
              <a:lnSpc>
                <a:spcPts val="2800"/>
              </a:lnSpc>
              <a:spcBef>
                <a:spcPts val="1200"/>
              </a:spcBef>
              <a:buFont typeface="Wingdings" panose="05000000000000000000" pitchFamily="2" charset="2"/>
              <a:buChar char="l"/>
            </a:pPr>
            <a:r>
              <a:rPr lang="ja-JP" altLang="en-US" sz="2000" dirty="0">
                <a:latin typeface="Meiryo UI" panose="020B0604030504040204" pitchFamily="50" charset="-128"/>
                <a:ea typeface="Meiryo UI" panose="020B0604030504040204" pitchFamily="50" charset="-128"/>
              </a:rPr>
              <a:t>地方</a:t>
            </a:r>
            <a:r>
              <a:rPr lang="ja-JP" altLang="ja-JP" sz="2000" dirty="0">
                <a:latin typeface="Meiryo UI" panose="020B0604030504040204" pitchFamily="50" charset="-128"/>
                <a:ea typeface="Meiryo UI" panose="020B0604030504040204" pitchFamily="50" charset="-128"/>
              </a:rPr>
              <a:t>自治体や</a:t>
            </a:r>
            <a:r>
              <a:rPr lang="ja-JP" altLang="en-US" sz="2000" dirty="0">
                <a:latin typeface="Meiryo UI" panose="020B0604030504040204" pitchFamily="50" charset="-128"/>
                <a:ea typeface="Meiryo UI" panose="020B0604030504040204" pitchFamily="50" charset="-128"/>
              </a:rPr>
              <a:t>地元</a:t>
            </a:r>
            <a:r>
              <a:rPr lang="ja-JP" altLang="ja-JP" sz="2000" dirty="0">
                <a:latin typeface="Meiryo UI" panose="020B0604030504040204" pitchFamily="50" charset="-128"/>
                <a:ea typeface="Meiryo UI" panose="020B0604030504040204" pitchFamily="50" charset="-128"/>
              </a:rPr>
              <a:t>企業・金融機関が中心となり、環境省を中心に国も積極的に支援しながら、少なくとも</a:t>
            </a:r>
            <a:r>
              <a:rPr lang="en-US" altLang="ja-JP" sz="2000" dirty="0">
                <a:latin typeface="Meiryo UI" panose="020B0604030504040204" pitchFamily="50" charset="-128"/>
                <a:ea typeface="Meiryo UI" panose="020B0604030504040204" pitchFamily="50" charset="-128"/>
              </a:rPr>
              <a:t>100</a:t>
            </a:r>
            <a:r>
              <a:rPr lang="ja-JP" altLang="ja-JP" sz="2000" dirty="0">
                <a:latin typeface="Meiryo UI" panose="020B0604030504040204" pitchFamily="50" charset="-128"/>
                <a:ea typeface="Meiryo UI" panose="020B0604030504040204" pitchFamily="50" charset="-128"/>
              </a:rPr>
              <a:t>か所の脱炭素先行地域で</a:t>
            </a:r>
            <a:r>
              <a:rPr lang="ja-JP" altLang="ja-JP" sz="2000" dirty="0" smtClean="0">
                <a:latin typeface="Meiryo UI" panose="020B0604030504040204" pitchFamily="50" charset="-128"/>
                <a:ea typeface="Meiryo UI" panose="020B0604030504040204" pitchFamily="50" charset="-128"/>
              </a:rPr>
              <a:t>、</a:t>
            </a:r>
            <a:r>
              <a:rPr lang="ja-JP" altLang="ja-JP" sz="2000" kern="0" dirty="0" smtClean="0">
                <a:latin typeface="Meiryo UI" panose="020B0604030504040204" pitchFamily="50" charset="-128"/>
                <a:ea typeface="Meiryo UI" panose="020B0604030504040204" pitchFamily="50" charset="-128"/>
                <a:cs typeface="Arial" panose="020B0604020202020204" pitchFamily="34" charset="0"/>
              </a:rPr>
              <a:t>地域</a:t>
            </a:r>
            <a:r>
              <a:rPr lang="ja-JP" altLang="ja-JP" sz="2000" kern="0" dirty="0">
                <a:latin typeface="Meiryo UI" panose="020B0604030504040204" pitchFamily="50" charset="-128"/>
                <a:ea typeface="Meiryo UI" panose="020B0604030504040204" pitchFamily="50" charset="-128"/>
                <a:cs typeface="Arial" panose="020B0604020202020204" pitchFamily="34" charset="0"/>
              </a:rPr>
              <a:t>特性等に</a:t>
            </a:r>
            <a:r>
              <a:rPr lang="ja-JP" altLang="ja-JP" sz="2000" kern="0" dirty="0" smtClean="0">
                <a:latin typeface="Meiryo UI" panose="020B0604030504040204" pitchFamily="50" charset="-128"/>
                <a:ea typeface="Meiryo UI" panose="020B0604030504040204" pitchFamily="50" charset="-128"/>
                <a:cs typeface="Arial" panose="020B0604020202020204" pitchFamily="34" charset="0"/>
              </a:rPr>
              <a:t>応じ</a:t>
            </a:r>
            <a:r>
              <a:rPr lang="ja-JP" altLang="en-US" sz="2000" kern="0" dirty="0">
                <a:latin typeface="Meiryo UI" panose="020B0604030504040204" pitchFamily="50" charset="-128"/>
                <a:ea typeface="Meiryo UI" panose="020B0604030504040204" pitchFamily="50" charset="-128"/>
                <a:cs typeface="Arial" panose="020B0604020202020204" pitchFamily="34" charset="0"/>
              </a:rPr>
              <a:t>て脱炭素に向かう</a:t>
            </a:r>
            <a:r>
              <a:rPr lang="ja-JP" altLang="ja-JP" sz="2000" dirty="0" smtClean="0">
                <a:latin typeface="Meiryo UI" panose="020B0604030504040204" pitchFamily="50" charset="-128"/>
                <a:ea typeface="Meiryo UI" panose="020B0604030504040204" pitchFamily="50" charset="-128"/>
              </a:rPr>
              <a:t>先行的</a:t>
            </a:r>
            <a:r>
              <a:rPr lang="ja-JP" altLang="ja-JP" sz="2000" dirty="0">
                <a:latin typeface="Meiryo UI" panose="020B0604030504040204" pitchFamily="50" charset="-128"/>
                <a:ea typeface="Meiryo UI" panose="020B0604030504040204" pitchFamily="50" charset="-128"/>
              </a:rPr>
              <a:t>な取組</a:t>
            </a:r>
            <a:r>
              <a:rPr lang="ja-JP" altLang="en-US" sz="2000" dirty="0">
                <a:latin typeface="Meiryo UI" panose="020B0604030504040204" pitchFamily="50" charset="-128"/>
                <a:ea typeface="Meiryo UI" panose="020B0604030504040204" pitchFamily="50" charset="-128"/>
              </a:rPr>
              <a:t>を</a:t>
            </a:r>
            <a:r>
              <a:rPr lang="ja-JP" altLang="en-US" sz="2000" dirty="0" smtClean="0">
                <a:latin typeface="Meiryo UI" panose="020B0604030504040204" pitchFamily="50" charset="-128"/>
                <a:ea typeface="Meiryo UI" panose="020B0604030504040204" pitchFamily="50" charset="-128"/>
              </a:rPr>
              <a:t>実行</a:t>
            </a:r>
            <a:endParaRPr lang="en-US" altLang="ja-JP" sz="2000" dirty="0" smtClean="0">
              <a:latin typeface="Meiryo UI" panose="020B0604030504040204" pitchFamily="50" charset="-128"/>
              <a:ea typeface="Meiryo UI" panose="020B0604030504040204" pitchFamily="50" charset="-128"/>
            </a:endParaRPr>
          </a:p>
          <a:p>
            <a:pPr marL="342900" indent="-342900">
              <a:lnSpc>
                <a:spcPts val="2800"/>
              </a:lnSpc>
              <a:spcBef>
                <a:spcPts val="1200"/>
              </a:spcBef>
              <a:buFont typeface="Wingdings" panose="05000000000000000000" pitchFamily="2" charset="2"/>
              <a:buChar char="l"/>
            </a:pPr>
            <a:r>
              <a:rPr lang="ja-JP" altLang="ja-JP" sz="2000" dirty="0" smtClean="0">
                <a:latin typeface="Meiryo UI" panose="020B0604030504040204" pitchFamily="50" charset="-128"/>
                <a:ea typeface="Meiryo UI" panose="020B0604030504040204" pitchFamily="50" charset="-128"/>
              </a:rPr>
              <a:t>地域</a:t>
            </a:r>
            <a:r>
              <a:rPr lang="ja-JP" altLang="ja-JP" sz="2000" dirty="0">
                <a:latin typeface="Meiryo UI" panose="020B0604030504040204" pitchFamily="50" charset="-128"/>
                <a:ea typeface="Meiryo UI" panose="020B0604030504040204" pitchFamily="50" charset="-128"/>
              </a:rPr>
              <a:t>課題を解決し住民の暮らしの質の向上を実現しながら脱炭素に向かう取組の方向性を</a:t>
            </a:r>
            <a:r>
              <a:rPr lang="ja-JP" altLang="ja-JP" sz="2000" dirty="0" smtClean="0">
                <a:latin typeface="Meiryo UI" panose="020B0604030504040204" pitchFamily="50" charset="-128"/>
                <a:ea typeface="Meiryo UI" panose="020B0604030504040204" pitchFamily="50" charset="-128"/>
              </a:rPr>
              <a:t>示す</a:t>
            </a:r>
            <a:endParaRPr lang="ja-JP" altLang="ja-JP" sz="20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151879078"/>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9F35AB9-7C48-43D9-88E6-2FA2769B9C96}"/>
              </a:ext>
            </a:extLst>
          </p:cNvPr>
          <p:cNvSpPr>
            <a:spLocks noGrp="1"/>
          </p:cNvSpPr>
          <p:nvPr>
            <p:ph type="title"/>
          </p:nvPr>
        </p:nvSpPr>
        <p:spPr>
          <a:xfrm>
            <a:off x="-1" y="0"/>
            <a:ext cx="10691813" cy="648000"/>
          </a:xfrm>
        </p:spPr>
        <p:txBody>
          <a:bodyPr/>
          <a:lstStyle/>
          <a:p>
            <a:r>
              <a:rPr lang="ja-JP" altLang="en-US" dirty="0">
                <a:effectLst>
                  <a:outerShdw blurRad="38100" dist="38100" dir="2700000" algn="tl">
                    <a:srgbClr val="000000">
                      <a:alpha val="43137"/>
                    </a:srgbClr>
                  </a:outerShdw>
                </a:effectLst>
              </a:rPr>
              <a:t>３－１．脱炭素先行</a:t>
            </a:r>
            <a:r>
              <a:rPr lang="ja-JP" altLang="en-US" dirty="0" smtClean="0">
                <a:effectLst>
                  <a:outerShdw blurRad="38100" dist="38100" dir="2700000" algn="tl">
                    <a:srgbClr val="000000">
                      <a:alpha val="43137"/>
                    </a:srgbClr>
                  </a:outerShdw>
                </a:effectLst>
              </a:rPr>
              <a:t>地域づくり</a:t>
            </a:r>
            <a:r>
              <a:rPr lang="ja-JP" altLang="en-US" sz="1400" dirty="0">
                <a:effectLst>
                  <a:outerShdw blurRad="38100" dist="38100" dir="2700000" algn="tl">
                    <a:srgbClr val="000000">
                      <a:alpha val="43137"/>
                    </a:srgbClr>
                  </a:outerShdw>
                </a:effectLst>
              </a:rPr>
              <a:t>　</a:t>
            </a:r>
            <a:r>
              <a:rPr lang="ja-JP" altLang="en-US" sz="1400" dirty="0" smtClean="0">
                <a:effectLst>
                  <a:outerShdw blurRad="38100" dist="38100" dir="2700000" algn="tl">
                    <a:srgbClr val="000000">
                      <a:alpha val="43137"/>
                    </a:srgbClr>
                  </a:outerShdw>
                </a:effectLst>
              </a:rPr>
              <a:t>（２）</a:t>
            </a:r>
            <a:endParaRPr kumimoji="1" lang="ja-JP" altLang="en-US" sz="2400" dirty="0">
              <a:effectLst>
                <a:outerShdw blurRad="38100" dist="38100" dir="2700000" algn="tl">
                  <a:srgbClr val="000000">
                    <a:alpha val="43137"/>
                  </a:srgbClr>
                </a:outerShdw>
              </a:effectLst>
            </a:endParaRPr>
          </a:p>
        </p:txBody>
      </p:sp>
      <p:sp>
        <p:nvSpPr>
          <p:cNvPr id="16" name="正方形/長方形 15">
            <a:extLst>
              <a:ext uri="{FF2B5EF4-FFF2-40B4-BE49-F238E27FC236}">
                <a16:creationId xmlns:a16="http://schemas.microsoft.com/office/drawing/2014/main" id="{9E22D114-BED6-4350-9684-E26D2A96FFDA}"/>
              </a:ext>
            </a:extLst>
          </p:cNvPr>
          <p:cNvSpPr/>
          <p:nvPr/>
        </p:nvSpPr>
        <p:spPr>
          <a:xfrm>
            <a:off x="99496" y="1942604"/>
            <a:ext cx="10446946" cy="5709255"/>
          </a:xfrm>
          <a:prstGeom prst="rect">
            <a:avLst/>
          </a:prstGeom>
        </p:spPr>
        <p:txBody>
          <a:bodyPr wrap="square">
            <a:spAutoFit/>
          </a:bodyPr>
          <a:lstStyle/>
          <a:p>
            <a:pPr marL="361950" lvl="0" indent="-361950" defTabSz="457200">
              <a:lnSpc>
                <a:spcPts val="2400"/>
              </a:lnSpc>
              <a:buFont typeface="+mj-ea"/>
              <a:buAutoNum type="circleNumDbPlain"/>
            </a:pPr>
            <a:r>
              <a:rPr kumimoji="0" lang="ja-JP" altLang="en-US" sz="2000" b="1" u="sng" dirty="0" smtClean="0">
                <a:solidFill>
                  <a:prstClr val="black"/>
                </a:solidFill>
                <a:latin typeface="Meiryo UI" panose="020B0604030504040204" pitchFamily="50" charset="-128"/>
                <a:ea typeface="Meiryo UI" panose="020B0604030504040204" pitchFamily="50" charset="-128"/>
              </a:rPr>
              <a:t>再エネポテンシャル</a:t>
            </a:r>
            <a:r>
              <a:rPr kumimoji="0" lang="ja-JP" altLang="en-US" sz="2000" b="1" u="sng" dirty="0">
                <a:solidFill>
                  <a:prstClr val="black"/>
                </a:solidFill>
                <a:latin typeface="Meiryo UI" panose="020B0604030504040204" pitchFamily="50" charset="-128"/>
                <a:ea typeface="Meiryo UI" panose="020B0604030504040204" pitchFamily="50" charset="-128"/>
              </a:rPr>
              <a:t>の最大活用</a:t>
            </a:r>
            <a:r>
              <a:rPr kumimoji="0" lang="ja-JP" altLang="en-US" sz="2000" dirty="0">
                <a:solidFill>
                  <a:prstClr val="black"/>
                </a:solidFill>
                <a:latin typeface="Meiryo UI" panose="020B0604030504040204" pitchFamily="50" charset="-128"/>
                <a:ea typeface="Meiryo UI" panose="020B0604030504040204" pitchFamily="50" charset="-128"/>
              </a:rPr>
              <a:t>による追加</a:t>
            </a:r>
            <a:r>
              <a:rPr kumimoji="0" lang="ja-JP" altLang="en-US" sz="2000" dirty="0" smtClean="0">
                <a:solidFill>
                  <a:prstClr val="black"/>
                </a:solidFill>
                <a:latin typeface="Meiryo UI" panose="020B0604030504040204" pitchFamily="50" charset="-128"/>
                <a:ea typeface="Meiryo UI" panose="020B0604030504040204" pitchFamily="50" charset="-128"/>
              </a:rPr>
              <a:t>導入</a:t>
            </a:r>
            <a:endParaRPr kumimoji="0" lang="en-US" altLang="ja-JP" sz="2000" dirty="0">
              <a:solidFill>
                <a:prstClr val="black"/>
              </a:solidFill>
              <a:latin typeface="Meiryo UI" panose="020B0604030504040204" pitchFamily="50" charset="-128"/>
              <a:ea typeface="Meiryo UI" panose="020B0604030504040204" pitchFamily="50" charset="-128"/>
            </a:endParaRPr>
          </a:p>
          <a:p>
            <a:pPr marL="566738" lvl="1" indent="-109538" defTabSz="457200">
              <a:lnSpc>
                <a:spcPts val="2400"/>
              </a:lnSpc>
            </a:pPr>
            <a:r>
              <a:rPr kumimoji="0" lang="ja-JP" altLang="en-US" sz="1400" dirty="0" smtClean="0">
                <a:solidFill>
                  <a:prstClr val="black"/>
                </a:solidFill>
                <a:latin typeface="Meiryo UI" panose="020B0604030504040204" pitchFamily="50" charset="-128"/>
                <a:ea typeface="Meiryo UI" panose="020B0604030504040204" pitchFamily="50" charset="-128"/>
              </a:rPr>
              <a:t>・先行地域内で消費する電力をできるだけ先行地域内の再エネで賄うため、再エネポテンシャルを最大活用して再エネ発電設備を導入する</a:t>
            </a:r>
            <a:endParaRPr kumimoji="0" lang="en-US" altLang="ja-JP" sz="1400" dirty="0" smtClean="0">
              <a:solidFill>
                <a:prstClr val="black"/>
              </a:solidFill>
              <a:latin typeface="Meiryo UI" panose="020B0604030504040204" pitchFamily="50" charset="-128"/>
              <a:ea typeface="Meiryo UI" panose="020B0604030504040204" pitchFamily="50" charset="-128"/>
            </a:endParaRPr>
          </a:p>
          <a:p>
            <a:pPr marL="361950" lvl="0" indent="-361950" defTabSz="457200">
              <a:lnSpc>
                <a:spcPts val="2400"/>
              </a:lnSpc>
              <a:spcBef>
                <a:spcPts val="900"/>
              </a:spcBef>
              <a:buFont typeface="+mj-ea"/>
              <a:buAutoNum type="circleNumDbPlain"/>
            </a:pPr>
            <a:r>
              <a:rPr kumimoji="0" lang="ja-JP" altLang="en-US" sz="2000" b="1" u="sng" dirty="0" smtClean="0">
                <a:solidFill>
                  <a:prstClr val="black"/>
                </a:solidFill>
                <a:latin typeface="Meiryo UI" panose="020B0604030504040204" pitchFamily="50" charset="-128"/>
                <a:ea typeface="Meiryo UI" panose="020B0604030504040204" pitchFamily="50" charset="-128"/>
              </a:rPr>
              <a:t>住宅</a:t>
            </a:r>
            <a:r>
              <a:rPr kumimoji="0" lang="ja-JP" altLang="en-US" sz="2000" b="1" u="sng" dirty="0">
                <a:solidFill>
                  <a:prstClr val="black"/>
                </a:solidFill>
                <a:latin typeface="Meiryo UI" panose="020B0604030504040204" pitchFamily="50" charset="-128"/>
                <a:ea typeface="Meiryo UI" panose="020B0604030504040204" pitchFamily="50" charset="-128"/>
              </a:rPr>
              <a:t>・建築物の</a:t>
            </a:r>
            <a:r>
              <a:rPr kumimoji="0" lang="ja-JP" altLang="en-US" sz="2000" b="1" u="sng" dirty="0" smtClean="0">
                <a:solidFill>
                  <a:prstClr val="black"/>
                </a:solidFill>
                <a:latin typeface="Meiryo UI" panose="020B0604030504040204" pitchFamily="50" charset="-128"/>
                <a:ea typeface="Meiryo UI" panose="020B0604030504040204" pitchFamily="50" charset="-128"/>
              </a:rPr>
              <a:t>省エネ及び再エネ導入</a:t>
            </a:r>
            <a:r>
              <a:rPr kumimoji="0" lang="ja-JP" altLang="en-US" sz="2000" dirty="0" smtClean="0">
                <a:solidFill>
                  <a:prstClr val="black"/>
                </a:solidFill>
                <a:latin typeface="Meiryo UI" panose="020B0604030504040204" pitchFamily="50" charset="-128"/>
                <a:ea typeface="Meiryo UI" panose="020B0604030504040204" pitchFamily="50" charset="-128"/>
              </a:rPr>
              <a:t>及び蓄電池等と</a:t>
            </a:r>
            <a:r>
              <a:rPr kumimoji="0" lang="ja-JP" altLang="en-US" sz="2000" dirty="0">
                <a:solidFill>
                  <a:prstClr val="black"/>
                </a:solidFill>
                <a:latin typeface="Meiryo UI" panose="020B0604030504040204" pitchFamily="50" charset="-128"/>
                <a:ea typeface="Meiryo UI" panose="020B0604030504040204" pitchFamily="50" charset="-128"/>
              </a:rPr>
              <a:t>して活用可能な</a:t>
            </a:r>
            <a:r>
              <a:rPr kumimoji="0" lang="en-US" altLang="ja-JP" sz="2000" b="1" u="sng" dirty="0" smtClean="0">
                <a:solidFill>
                  <a:prstClr val="black"/>
                </a:solidFill>
                <a:latin typeface="Meiryo UI" panose="020B0604030504040204" pitchFamily="50" charset="-128"/>
                <a:ea typeface="Meiryo UI" panose="020B0604030504040204" pitchFamily="50" charset="-128"/>
              </a:rPr>
              <a:t>EV/PHEV/FCV</a:t>
            </a:r>
            <a:r>
              <a:rPr kumimoji="0" lang="ja-JP" altLang="en-US" sz="2000" dirty="0" smtClean="0">
                <a:solidFill>
                  <a:prstClr val="black"/>
                </a:solidFill>
                <a:latin typeface="Meiryo UI" panose="020B0604030504040204" pitchFamily="50" charset="-128"/>
                <a:ea typeface="Meiryo UI" panose="020B0604030504040204" pitchFamily="50" charset="-128"/>
              </a:rPr>
              <a:t>活用</a:t>
            </a:r>
            <a:endParaRPr kumimoji="0" lang="en-US" altLang="ja-JP" sz="2000" dirty="0" smtClean="0">
              <a:solidFill>
                <a:prstClr val="black"/>
              </a:solidFill>
              <a:latin typeface="Meiryo UI" panose="020B0604030504040204" pitchFamily="50" charset="-128"/>
              <a:ea typeface="Meiryo UI" panose="020B0604030504040204" pitchFamily="50" charset="-128"/>
            </a:endParaRPr>
          </a:p>
          <a:p>
            <a:pPr marL="536575" lvl="1" indent="-79375" defTabSz="457200">
              <a:lnSpc>
                <a:spcPts val="2400"/>
              </a:lnSpc>
            </a:pPr>
            <a:r>
              <a:rPr kumimoji="0" lang="ja-JP" altLang="en-US" sz="1400" dirty="0" smtClean="0">
                <a:solidFill>
                  <a:prstClr val="black"/>
                </a:solidFill>
                <a:latin typeface="Meiryo UI" panose="020B0604030504040204" pitchFamily="50" charset="-128"/>
                <a:ea typeface="Meiryo UI" panose="020B0604030504040204" pitchFamily="50" charset="-128"/>
              </a:rPr>
              <a:t>・地域特性や気候風土、エネルギーレジリエンスのニーズ等に応じつつ、住宅・建築物の省エネ性能向上と再エネ・創エネ設備の導入、充電設備・充放電設備と</a:t>
            </a:r>
            <a:r>
              <a:rPr kumimoji="0" lang="en-US" altLang="ja-JP" sz="1400" dirty="0" smtClean="0">
                <a:solidFill>
                  <a:prstClr val="black"/>
                </a:solidFill>
                <a:latin typeface="Meiryo UI" panose="020B0604030504040204" pitchFamily="50" charset="-128"/>
                <a:ea typeface="Meiryo UI" panose="020B0604030504040204" pitchFamily="50" charset="-128"/>
              </a:rPr>
              <a:t>EV/PHEV/FCV</a:t>
            </a:r>
            <a:r>
              <a:rPr kumimoji="0" lang="ja-JP" altLang="en-US" sz="1400" dirty="0" smtClean="0">
                <a:solidFill>
                  <a:prstClr val="black"/>
                </a:solidFill>
                <a:latin typeface="Meiryo UI" panose="020B0604030504040204" pitchFamily="50" charset="-128"/>
                <a:ea typeface="Meiryo UI" panose="020B0604030504040204" pitchFamily="50" charset="-128"/>
              </a:rPr>
              <a:t>の導入に取り組む</a:t>
            </a:r>
            <a:endParaRPr kumimoji="0" lang="en-US" altLang="ja-JP" sz="1400" dirty="0">
              <a:solidFill>
                <a:prstClr val="black"/>
              </a:solidFill>
              <a:latin typeface="Meiryo UI" panose="020B0604030504040204" pitchFamily="50" charset="-128"/>
              <a:ea typeface="Meiryo UI" panose="020B0604030504040204" pitchFamily="50" charset="-128"/>
            </a:endParaRPr>
          </a:p>
          <a:p>
            <a:pPr marL="361950" lvl="0" indent="-361950" defTabSz="457200">
              <a:lnSpc>
                <a:spcPts val="2400"/>
              </a:lnSpc>
              <a:spcBef>
                <a:spcPts val="900"/>
              </a:spcBef>
              <a:buFont typeface="+mj-ea"/>
              <a:buAutoNum type="circleNumDbPlain"/>
            </a:pPr>
            <a:r>
              <a:rPr kumimoji="0" lang="ja-JP" altLang="en-US" sz="2000" dirty="0">
                <a:solidFill>
                  <a:prstClr val="black"/>
                </a:solidFill>
                <a:latin typeface="Meiryo UI" panose="020B0604030504040204" pitchFamily="50" charset="-128"/>
                <a:ea typeface="Meiryo UI" panose="020B0604030504040204" pitchFamily="50" charset="-128"/>
              </a:rPr>
              <a:t>再生可能エネルギー熱や未利用熱、カーボンニュートラル燃料の</a:t>
            </a:r>
            <a:r>
              <a:rPr kumimoji="0" lang="ja-JP" altLang="en-US" sz="2000" dirty="0" smtClean="0">
                <a:solidFill>
                  <a:prstClr val="black"/>
                </a:solidFill>
                <a:latin typeface="Meiryo UI" panose="020B0604030504040204" pitchFamily="50" charset="-128"/>
                <a:ea typeface="Meiryo UI" panose="020B0604030504040204" pitchFamily="50" charset="-128"/>
              </a:rPr>
              <a:t>利用</a:t>
            </a:r>
            <a:endParaRPr kumimoji="0" lang="en-US" altLang="ja-JP" sz="2000" dirty="0" smtClean="0">
              <a:solidFill>
                <a:prstClr val="black"/>
              </a:solidFill>
              <a:latin typeface="Meiryo UI" panose="020B0604030504040204" pitchFamily="50" charset="-128"/>
              <a:ea typeface="Meiryo UI" panose="020B0604030504040204" pitchFamily="50" charset="-128"/>
            </a:endParaRPr>
          </a:p>
          <a:p>
            <a:pPr marL="557213" lvl="1" indent="-100013" defTabSz="457200">
              <a:lnSpc>
                <a:spcPts val="2400"/>
              </a:lnSpc>
            </a:pPr>
            <a:r>
              <a:rPr kumimoji="0" lang="ja-JP" altLang="en-US" sz="1400" dirty="0" smtClean="0">
                <a:solidFill>
                  <a:prstClr val="black"/>
                </a:solidFill>
                <a:latin typeface="Meiryo UI" panose="020B0604030504040204" pitchFamily="50" charset="-128"/>
                <a:ea typeface="Meiryo UI" panose="020B0604030504040204" pitchFamily="50" charset="-128"/>
              </a:rPr>
              <a:t>・熱需要とうまく組み合わせながら、再エネ熱や再エネ由来水素、合成燃料等の化石燃料に代替する燃料の利用を進める</a:t>
            </a:r>
            <a:endParaRPr kumimoji="0" lang="ja-JP" altLang="en-US" sz="1400" dirty="0">
              <a:solidFill>
                <a:prstClr val="black"/>
              </a:solidFill>
              <a:latin typeface="Meiryo UI" panose="020B0604030504040204" pitchFamily="50" charset="-128"/>
              <a:ea typeface="Meiryo UI" panose="020B0604030504040204" pitchFamily="50" charset="-128"/>
            </a:endParaRPr>
          </a:p>
          <a:p>
            <a:pPr marL="361950" lvl="0" indent="-361950" defTabSz="457200">
              <a:lnSpc>
                <a:spcPts val="2400"/>
              </a:lnSpc>
              <a:spcBef>
                <a:spcPts val="900"/>
              </a:spcBef>
              <a:buFont typeface="+mj-ea"/>
              <a:buAutoNum type="circleNumDbPlain"/>
            </a:pPr>
            <a:r>
              <a:rPr kumimoji="0" lang="ja-JP" altLang="en-US" sz="2000" dirty="0">
                <a:solidFill>
                  <a:prstClr val="black"/>
                </a:solidFill>
                <a:latin typeface="Meiryo UI" panose="020B0604030504040204" pitchFamily="50" charset="-128"/>
                <a:ea typeface="Meiryo UI" panose="020B0604030504040204" pitchFamily="50" charset="-128"/>
              </a:rPr>
              <a:t>地域特性に応じた</a:t>
            </a:r>
            <a:r>
              <a:rPr kumimoji="0" lang="ja-JP" altLang="en-US" sz="2000" b="1" u="sng" dirty="0">
                <a:solidFill>
                  <a:prstClr val="black"/>
                </a:solidFill>
                <a:latin typeface="Meiryo UI" panose="020B0604030504040204" pitchFamily="50" charset="-128"/>
                <a:ea typeface="Meiryo UI" panose="020B0604030504040204" pitchFamily="50" charset="-128"/>
              </a:rPr>
              <a:t>デジタル技術も活用した</a:t>
            </a:r>
            <a:r>
              <a:rPr kumimoji="0" lang="ja-JP" altLang="en-US" sz="2000" dirty="0">
                <a:solidFill>
                  <a:prstClr val="black"/>
                </a:solidFill>
                <a:latin typeface="Meiryo UI" panose="020B0604030504040204" pitchFamily="50" charset="-128"/>
                <a:ea typeface="Meiryo UI" panose="020B0604030504040204" pitchFamily="50" charset="-128"/>
              </a:rPr>
              <a:t>脱炭素化の</a:t>
            </a:r>
            <a:r>
              <a:rPr kumimoji="0" lang="ja-JP" altLang="en-US" sz="2000" dirty="0" smtClean="0">
                <a:solidFill>
                  <a:prstClr val="black"/>
                </a:solidFill>
                <a:latin typeface="Meiryo UI" panose="020B0604030504040204" pitchFamily="50" charset="-128"/>
                <a:ea typeface="Meiryo UI" panose="020B0604030504040204" pitchFamily="50" charset="-128"/>
              </a:rPr>
              <a:t>取組</a:t>
            </a:r>
            <a:endParaRPr kumimoji="0" lang="en-US" altLang="ja-JP" sz="2000" dirty="0" smtClean="0">
              <a:solidFill>
                <a:prstClr val="black"/>
              </a:solidFill>
              <a:latin typeface="Meiryo UI" panose="020B0604030504040204" pitchFamily="50" charset="-128"/>
              <a:ea typeface="Meiryo UI" panose="020B0604030504040204" pitchFamily="50" charset="-128"/>
            </a:endParaRPr>
          </a:p>
          <a:p>
            <a:pPr lvl="1" defTabSz="457200">
              <a:lnSpc>
                <a:spcPts val="2400"/>
              </a:lnSpc>
            </a:pPr>
            <a:r>
              <a:rPr kumimoji="0" lang="ja-JP" altLang="en-US" sz="1400" dirty="0" smtClean="0">
                <a:solidFill>
                  <a:prstClr val="black"/>
                </a:solidFill>
                <a:latin typeface="Meiryo UI" panose="020B0604030504040204" pitchFamily="50" charset="-128"/>
                <a:ea typeface="Meiryo UI" panose="020B0604030504040204" pitchFamily="50" charset="-128"/>
              </a:rPr>
              <a:t>・都市部の街区、農山漁村、離島等の地域特性に応じて、脱炭素化を図る</a:t>
            </a:r>
            <a:endParaRPr kumimoji="0" lang="ja-JP" altLang="en-US" sz="1400" dirty="0">
              <a:solidFill>
                <a:prstClr val="black"/>
              </a:solidFill>
              <a:latin typeface="Meiryo UI" panose="020B0604030504040204" pitchFamily="50" charset="-128"/>
              <a:ea typeface="Meiryo UI" panose="020B0604030504040204" pitchFamily="50" charset="-128"/>
            </a:endParaRPr>
          </a:p>
          <a:p>
            <a:pPr marL="361950" lvl="0" indent="-361950" defTabSz="457200">
              <a:lnSpc>
                <a:spcPts val="2400"/>
              </a:lnSpc>
              <a:spcBef>
                <a:spcPts val="900"/>
              </a:spcBef>
              <a:buFont typeface="+mj-ea"/>
              <a:buAutoNum type="circleNumDbPlain"/>
            </a:pPr>
            <a:r>
              <a:rPr kumimoji="0" lang="ja-JP" altLang="en-US" sz="2000" dirty="0">
                <a:solidFill>
                  <a:prstClr val="black"/>
                </a:solidFill>
                <a:latin typeface="Meiryo UI" panose="020B0604030504040204" pitchFamily="50" charset="-128"/>
                <a:ea typeface="Meiryo UI" panose="020B0604030504040204" pitchFamily="50" charset="-128"/>
              </a:rPr>
              <a:t>資源循環の高度化（循環経済への移行</a:t>
            </a:r>
            <a:r>
              <a:rPr kumimoji="0" lang="ja-JP" altLang="en-US" sz="2000" dirty="0" smtClean="0">
                <a:solidFill>
                  <a:prstClr val="black"/>
                </a:solidFill>
                <a:latin typeface="Meiryo UI" panose="020B0604030504040204" pitchFamily="50" charset="-128"/>
                <a:ea typeface="Meiryo UI" panose="020B0604030504040204" pitchFamily="50" charset="-128"/>
              </a:rPr>
              <a:t>）</a:t>
            </a:r>
            <a:endParaRPr kumimoji="0" lang="en-US" altLang="ja-JP" sz="2000" dirty="0">
              <a:solidFill>
                <a:prstClr val="black"/>
              </a:solidFill>
              <a:latin typeface="Meiryo UI" panose="020B0604030504040204" pitchFamily="50" charset="-128"/>
              <a:ea typeface="Meiryo UI" panose="020B0604030504040204" pitchFamily="50" charset="-128"/>
            </a:endParaRPr>
          </a:p>
          <a:p>
            <a:pPr lvl="1" defTabSz="457200">
              <a:lnSpc>
                <a:spcPts val="2400"/>
              </a:lnSpc>
            </a:pPr>
            <a:r>
              <a:rPr kumimoji="0" lang="ja-JP" altLang="en-US" sz="1400" dirty="0" smtClean="0">
                <a:solidFill>
                  <a:prstClr val="black"/>
                </a:solidFill>
                <a:latin typeface="Meiryo UI" panose="020B0604030504040204" pitchFamily="50" charset="-128"/>
                <a:ea typeface="Meiryo UI" panose="020B0604030504040204" pitchFamily="50" charset="-128"/>
              </a:rPr>
              <a:t>・地域住民の日常生活の中での行動変容を促しながら、地域特性に応じた先進的・高度な資源循環を進める</a:t>
            </a:r>
            <a:endParaRPr kumimoji="0" lang="ja-JP" altLang="en-US" sz="1400" dirty="0">
              <a:solidFill>
                <a:prstClr val="black"/>
              </a:solidFill>
              <a:latin typeface="Meiryo UI" panose="020B0604030504040204" pitchFamily="50" charset="-128"/>
              <a:ea typeface="Meiryo UI" panose="020B0604030504040204" pitchFamily="50" charset="-128"/>
            </a:endParaRPr>
          </a:p>
          <a:p>
            <a:pPr marL="361950" lvl="0" indent="-361950" defTabSz="457200">
              <a:lnSpc>
                <a:spcPts val="2400"/>
              </a:lnSpc>
              <a:spcBef>
                <a:spcPts val="900"/>
              </a:spcBef>
              <a:buFont typeface="+mj-ea"/>
              <a:buAutoNum type="circleNumDbPlain"/>
            </a:pPr>
            <a:r>
              <a:rPr kumimoji="0" lang="en-US" altLang="ja-JP" sz="2000" dirty="0">
                <a:solidFill>
                  <a:prstClr val="black"/>
                </a:solidFill>
                <a:latin typeface="Meiryo UI" panose="020B0604030504040204" pitchFamily="50" charset="-128"/>
                <a:ea typeface="Meiryo UI" panose="020B0604030504040204" pitchFamily="50" charset="-128"/>
              </a:rPr>
              <a:t>CO</a:t>
            </a:r>
            <a:r>
              <a:rPr kumimoji="0" lang="en-US" altLang="ja-JP" sz="2000" baseline="-25000" dirty="0">
                <a:solidFill>
                  <a:prstClr val="black"/>
                </a:solidFill>
                <a:latin typeface="Meiryo UI" panose="020B0604030504040204" pitchFamily="50" charset="-128"/>
                <a:ea typeface="Meiryo UI" panose="020B0604030504040204" pitchFamily="50" charset="-128"/>
              </a:rPr>
              <a:t>2</a:t>
            </a:r>
            <a:r>
              <a:rPr kumimoji="0" lang="ja-JP" altLang="en-US" sz="2000" dirty="0">
                <a:solidFill>
                  <a:prstClr val="black"/>
                </a:solidFill>
                <a:latin typeface="Meiryo UI" panose="020B0604030504040204" pitchFamily="50" charset="-128"/>
                <a:ea typeface="Meiryo UI" panose="020B0604030504040204" pitchFamily="50" charset="-128"/>
              </a:rPr>
              <a:t>排出実質ゼロの</a:t>
            </a:r>
            <a:r>
              <a:rPr kumimoji="0" lang="ja-JP" altLang="en-US" sz="2000" b="1" u="sng" dirty="0">
                <a:solidFill>
                  <a:prstClr val="black"/>
                </a:solidFill>
                <a:latin typeface="Meiryo UI" panose="020B0604030504040204" pitchFamily="50" charset="-128"/>
                <a:ea typeface="Meiryo UI" panose="020B0604030504040204" pitchFamily="50" charset="-128"/>
              </a:rPr>
              <a:t>電気・熱・燃料の</a:t>
            </a:r>
            <a:r>
              <a:rPr kumimoji="0" lang="ja-JP" altLang="en-US" sz="2000" b="1" u="sng" dirty="0" smtClean="0">
                <a:solidFill>
                  <a:prstClr val="black"/>
                </a:solidFill>
                <a:latin typeface="Meiryo UI" panose="020B0604030504040204" pitchFamily="50" charset="-128"/>
                <a:ea typeface="Meiryo UI" panose="020B0604030504040204" pitchFamily="50" charset="-128"/>
              </a:rPr>
              <a:t>融通</a:t>
            </a:r>
            <a:endParaRPr kumimoji="0" lang="en-US" altLang="ja-JP" sz="2000" b="1" u="sng" dirty="0" smtClean="0">
              <a:solidFill>
                <a:prstClr val="black"/>
              </a:solidFill>
              <a:latin typeface="Meiryo UI" panose="020B0604030504040204" pitchFamily="50" charset="-128"/>
              <a:ea typeface="Meiryo UI" panose="020B0604030504040204" pitchFamily="50" charset="-128"/>
            </a:endParaRPr>
          </a:p>
          <a:p>
            <a:pPr lvl="1" defTabSz="457200">
              <a:lnSpc>
                <a:spcPts val="2400"/>
              </a:lnSpc>
            </a:pPr>
            <a:r>
              <a:rPr kumimoji="0" lang="ja-JP" altLang="en-US" sz="1400" dirty="0" smtClean="0">
                <a:solidFill>
                  <a:prstClr val="black"/>
                </a:solidFill>
                <a:latin typeface="Meiryo UI" panose="020B0604030504040204" pitchFamily="50" charset="-128"/>
                <a:ea typeface="Meiryo UI" panose="020B0604030504040204" pitchFamily="50" charset="-128"/>
              </a:rPr>
              <a:t>・エネルギー需要に対し不足する分は、</a:t>
            </a:r>
            <a:r>
              <a:rPr kumimoji="0" lang="en-US" altLang="ja-JP" sz="1400" dirty="0" smtClean="0">
                <a:solidFill>
                  <a:prstClr val="black"/>
                </a:solidFill>
                <a:latin typeface="Meiryo UI" panose="020B0604030504040204" pitchFamily="50" charset="-128"/>
                <a:ea typeface="Meiryo UI" panose="020B0604030504040204" pitchFamily="50" charset="-128"/>
              </a:rPr>
              <a:t>CO</a:t>
            </a:r>
            <a:r>
              <a:rPr kumimoji="0" lang="en-US" altLang="ja-JP" sz="1400" baseline="-25000" dirty="0" smtClean="0">
                <a:solidFill>
                  <a:prstClr val="black"/>
                </a:solidFill>
                <a:latin typeface="Meiryo UI" panose="020B0604030504040204" pitchFamily="50" charset="-128"/>
                <a:ea typeface="Meiryo UI" panose="020B0604030504040204" pitchFamily="50" charset="-128"/>
              </a:rPr>
              <a:t>2</a:t>
            </a:r>
            <a:r>
              <a:rPr kumimoji="0" lang="ja-JP" altLang="en-US" sz="1400" dirty="0" smtClean="0">
                <a:solidFill>
                  <a:prstClr val="black"/>
                </a:solidFill>
                <a:latin typeface="Meiryo UI" panose="020B0604030504040204" pitchFamily="50" charset="-128"/>
                <a:ea typeface="Meiryo UI" panose="020B0604030504040204" pitchFamily="50" charset="-128"/>
              </a:rPr>
              <a:t>排出実質ゼロの電気・熱・燃料を融通する</a:t>
            </a:r>
            <a:endParaRPr kumimoji="0" lang="ja-JP" altLang="en-US" sz="1400" dirty="0">
              <a:solidFill>
                <a:prstClr val="black"/>
              </a:solidFill>
              <a:latin typeface="Meiryo UI" panose="020B0604030504040204" pitchFamily="50" charset="-128"/>
              <a:ea typeface="Meiryo UI" panose="020B0604030504040204" pitchFamily="50" charset="-128"/>
            </a:endParaRPr>
          </a:p>
          <a:p>
            <a:pPr marL="361950" lvl="0" indent="-361950" defTabSz="457200">
              <a:lnSpc>
                <a:spcPts val="2400"/>
              </a:lnSpc>
              <a:spcBef>
                <a:spcPts val="900"/>
              </a:spcBef>
              <a:buFont typeface="+mj-ea"/>
              <a:buAutoNum type="circleNumDbPlain"/>
            </a:pPr>
            <a:r>
              <a:rPr kumimoji="0" lang="ja-JP" altLang="en-US" sz="2000" dirty="0">
                <a:solidFill>
                  <a:prstClr val="black"/>
                </a:solidFill>
                <a:latin typeface="Meiryo UI" panose="020B0604030504040204" pitchFamily="50" charset="-128"/>
                <a:ea typeface="Meiryo UI" panose="020B0604030504040204" pitchFamily="50" charset="-128"/>
              </a:rPr>
              <a:t>地域の自然資源等を生かした吸収源対策</a:t>
            </a:r>
            <a:r>
              <a:rPr kumimoji="0" lang="ja-JP" altLang="en-US" sz="2000" dirty="0" smtClean="0">
                <a:solidFill>
                  <a:prstClr val="black"/>
                </a:solidFill>
                <a:latin typeface="Meiryo UI" panose="020B0604030504040204" pitchFamily="50" charset="-128"/>
                <a:ea typeface="Meiryo UI" panose="020B0604030504040204" pitchFamily="50" charset="-128"/>
              </a:rPr>
              <a:t>等</a:t>
            </a:r>
            <a:endParaRPr kumimoji="0" lang="en-US" altLang="ja-JP" sz="2000" dirty="0" smtClean="0">
              <a:solidFill>
                <a:prstClr val="black"/>
              </a:solidFill>
              <a:latin typeface="Meiryo UI" panose="020B0604030504040204" pitchFamily="50" charset="-128"/>
              <a:ea typeface="Meiryo UI" panose="020B0604030504040204" pitchFamily="50" charset="-128"/>
            </a:endParaRPr>
          </a:p>
          <a:p>
            <a:pPr marL="536575" lvl="1" indent="-79375" defTabSz="457200">
              <a:lnSpc>
                <a:spcPts val="2400"/>
              </a:lnSpc>
            </a:pPr>
            <a:r>
              <a:rPr kumimoji="0" lang="ja-JP" altLang="en-US" sz="1400" dirty="0" smtClean="0">
                <a:solidFill>
                  <a:prstClr val="black"/>
                </a:solidFill>
                <a:latin typeface="Meiryo UI" panose="020B0604030504040204" pitchFamily="50" charset="-128"/>
                <a:ea typeface="Meiryo UI" panose="020B0604030504040204" pitchFamily="50" charset="-128"/>
              </a:rPr>
              <a:t>・森林や里山、都市公園・緑地等の地域の自然資源を適切に整備・保全することで、林業を活性化しつつ</a:t>
            </a:r>
            <a:r>
              <a:rPr kumimoji="0" lang="en-US" altLang="ja-JP" sz="1400" dirty="0" smtClean="0">
                <a:solidFill>
                  <a:prstClr val="black"/>
                </a:solidFill>
                <a:latin typeface="Meiryo UI" panose="020B0604030504040204" pitchFamily="50" charset="-128"/>
                <a:ea typeface="Meiryo UI" panose="020B0604030504040204" pitchFamily="50" charset="-128"/>
              </a:rPr>
              <a:t>CO</a:t>
            </a:r>
            <a:r>
              <a:rPr kumimoji="0" lang="en-US" altLang="ja-JP" sz="1400" baseline="-25000" dirty="0" smtClean="0">
                <a:solidFill>
                  <a:prstClr val="black"/>
                </a:solidFill>
                <a:latin typeface="Meiryo UI" panose="020B0604030504040204" pitchFamily="50" charset="-128"/>
                <a:ea typeface="Meiryo UI" panose="020B0604030504040204" pitchFamily="50" charset="-128"/>
              </a:rPr>
              <a:t>2</a:t>
            </a:r>
            <a:r>
              <a:rPr kumimoji="0" lang="ja-JP" altLang="en-US" sz="1400" dirty="0" smtClean="0">
                <a:solidFill>
                  <a:prstClr val="black"/>
                </a:solidFill>
                <a:latin typeface="Meiryo UI" panose="020B0604030504040204" pitchFamily="50" charset="-128"/>
                <a:ea typeface="Meiryo UI" panose="020B0604030504040204" pitchFamily="50" charset="-128"/>
              </a:rPr>
              <a:t>吸収量を確保するとともに、木材資源を活用して炭素の長期貯蔵を図る</a:t>
            </a:r>
            <a:endParaRPr kumimoji="0" lang="ja-JP" altLang="en-US" sz="1400" dirty="0">
              <a:solidFill>
                <a:prstClr val="black"/>
              </a:solidFill>
              <a:latin typeface="Meiryo UI" panose="020B0604030504040204" pitchFamily="50" charset="-128"/>
              <a:ea typeface="Meiryo UI" panose="020B0604030504040204" pitchFamily="50" charset="-128"/>
            </a:endParaRPr>
          </a:p>
        </p:txBody>
      </p:sp>
      <p:sp>
        <p:nvSpPr>
          <p:cNvPr id="6" name="正方形/長方形 5">
            <a:extLst>
              <a:ext uri="{FF2B5EF4-FFF2-40B4-BE49-F238E27FC236}">
                <a16:creationId xmlns:a16="http://schemas.microsoft.com/office/drawing/2014/main" id="{CF682948-193F-49BE-A738-3890F7B32A44}"/>
              </a:ext>
            </a:extLst>
          </p:cNvPr>
          <p:cNvSpPr/>
          <p:nvPr/>
        </p:nvSpPr>
        <p:spPr>
          <a:xfrm>
            <a:off x="99496" y="675885"/>
            <a:ext cx="10446946" cy="558204"/>
          </a:xfrm>
          <a:prstGeom prst="rect">
            <a:avLst/>
          </a:prstGeom>
          <a:solidFill>
            <a:schemeClr val="bg1">
              <a:lumMod val="95000"/>
            </a:schemeClr>
          </a:solidFill>
          <a:ln w="6350" cap="flat" cmpd="sng" algn="ctr">
            <a:noFill/>
            <a:prstDash val="solid"/>
            <a:miter lim="800000"/>
          </a:ln>
          <a:effectLst/>
        </p:spPr>
        <p:txBody>
          <a:bodyPr wrap="square" lIns="108000" tIns="36000" rIns="108000" bIns="36000"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2400" b="1"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rPr>
              <a:t>（２）削減レベルの要件を満たす取組内容</a:t>
            </a:r>
            <a:r>
              <a:rPr kumimoji="0" lang="ja-JP" altLang="en-US" sz="24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　　　　　　　　　　　　　　　　　　　　　　　　</a:t>
            </a:r>
          </a:p>
        </p:txBody>
      </p:sp>
      <p:sp>
        <p:nvSpPr>
          <p:cNvPr id="5" name="正方形/長方形 4"/>
          <p:cNvSpPr/>
          <p:nvPr/>
        </p:nvSpPr>
        <p:spPr>
          <a:xfrm>
            <a:off x="219548" y="1270939"/>
            <a:ext cx="10206842" cy="646331"/>
          </a:xfrm>
          <a:prstGeom prst="rect">
            <a:avLst/>
          </a:prstGeom>
        </p:spPr>
        <p:txBody>
          <a:bodyPr wrap="square">
            <a:spAutoFit/>
          </a:bodyPr>
          <a:lstStyle/>
          <a:p>
            <a:r>
              <a:rPr lang="ja-JP" altLang="ja-JP" kern="100" dirty="0" smtClean="0">
                <a:latin typeface="Meiryo UI" panose="020B0604030504040204" pitchFamily="50" charset="-128"/>
                <a:ea typeface="Meiryo UI" panose="020B0604030504040204" pitchFamily="50" charset="-128"/>
                <a:cs typeface="Times New Roman" panose="02020603050405020304" pitchFamily="18" charset="0"/>
              </a:rPr>
              <a:t>地域</a:t>
            </a:r>
            <a:r>
              <a:rPr lang="ja-JP" altLang="ja-JP" kern="100" dirty="0">
                <a:latin typeface="Meiryo UI" panose="020B0604030504040204" pitchFamily="50" charset="-128"/>
                <a:ea typeface="Meiryo UI" panose="020B0604030504040204" pitchFamily="50" charset="-128"/>
                <a:cs typeface="Times New Roman" panose="02020603050405020304" pitchFamily="18" charset="0"/>
              </a:rPr>
              <a:t>特性や気候風土に応じて</a:t>
            </a:r>
            <a:r>
              <a:rPr lang="ja-JP" altLang="ja-JP" b="1" u="sng" kern="100" dirty="0">
                <a:latin typeface="Meiryo UI" panose="020B0604030504040204" pitchFamily="50" charset="-128"/>
                <a:ea typeface="Meiryo UI" panose="020B0604030504040204" pitchFamily="50" charset="-128"/>
                <a:cs typeface="Times New Roman" panose="02020603050405020304" pitchFamily="18" charset="0"/>
              </a:rPr>
              <a:t>再エネ、省エネ、電化、</a:t>
            </a:r>
            <a:r>
              <a:rPr lang="en-US" altLang="ja-JP" b="1" u="sng" kern="100" dirty="0">
                <a:latin typeface="Meiryo UI" panose="020B0604030504040204" pitchFamily="50" charset="-128"/>
                <a:ea typeface="Meiryo UI" panose="020B0604030504040204" pitchFamily="50" charset="-128"/>
                <a:cs typeface="Times New Roman" panose="02020603050405020304" pitchFamily="18" charset="0"/>
              </a:rPr>
              <a:t>EV/PHEV/FCV</a:t>
            </a:r>
            <a:r>
              <a:rPr lang="ja-JP" altLang="ja-JP" b="1" u="sng" kern="100" dirty="0">
                <a:latin typeface="Meiryo UI" panose="020B0604030504040204" pitchFamily="50" charset="-128"/>
                <a:ea typeface="Meiryo UI" panose="020B0604030504040204" pitchFamily="50" charset="-128"/>
                <a:cs typeface="Times New Roman" panose="02020603050405020304" pitchFamily="18" charset="0"/>
              </a:rPr>
              <a:t>の利用、カーボンニュートラル燃料の使用</a:t>
            </a:r>
            <a:r>
              <a:rPr lang="ja-JP" altLang="ja-JP" kern="100" dirty="0">
                <a:latin typeface="Meiryo UI" panose="020B0604030504040204" pitchFamily="50" charset="-128"/>
                <a:ea typeface="Meiryo UI" panose="020B0604030504040204" pitchFamily="50" charset="-128"/>
                <a:cs typeface="Times New Roman" panose="02020603050405020304" pitchFamily="18" charset="0"/>
              </a:rPr>
              <a:t>等の</a:t>
            </a:r>
            <a:r>
              <a:rPr lang="ja-JP" altLang="ja-JP" b="1" u="sng" kern="100" dirty="0">
                <a:latin typeface="Meiryo UI" panose="020B0604030504040204" pitchFamily="50" charset="-128"/>
                <a:ea typeface="Meiryo UI" panose="020B0604030504040204" pitchFamily="50" charset="-128"/>
                <a:cs typeface="Times New Roman" panose="02020603050405020304" pitchFamily="18" charset="0"/>
              </a:rPr>
              <a:t>適切な対策を組み合わせて実行</a:t>
            </a:r>
            <a:r>
              <a:rPr lang="ja-JP" altLang="ja-JP" kern="100" dirty="0">
                <a:latin typeface="Meiryo UI" panose="020B0604030504040204" pitchFamily="50" charset="-128"/>
                <a:ea typeface="Meiryo UI" panose="020B0604030504040204" pitchFamily="50" charset="-128"/>
                <a:cs typeface="Times New Roman" panose="02020603050405020304" pitchFamily="18" charset="0"/>
              </a:rPr>
              <a:t>する。</a:t>
            </a:r>
            <a:endParaRPr lang="ja-JP" altLang="en-US"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535513130"/>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a:extLst>
              <a:ext uri="{FF2B5EF4-FFF2-40B4-BE49-F238E27FC236}">
                <a16:creationId xmlns:a16="http://schemas.microsoft.com/office/drawing/2014/main" id="{231F079B-0366-4831-9781-85F22CBB683E}"/>
              </a:ext>
            </a:extLst>
          </p:cNvPr>
          <p:cNvSpPr/>
          <p:nvPr/>
        </p:nvSpPr>
        <p:spPr>
          <a:xfrm>
            <a:off x="172237" y="1876583"/>
            <a:ext cx="9379268" cy="5237331"/>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2400" b="1" i="0" u="sng"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●住生活エリア</a:t>
            </a:r>
            <a:r>
              <a:rPr kumimoji="0" lang="ja-JP" altLang="en-US" sz="16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住宅屋根・駐車場の太陽光、</a:t>
            </a:r>
            <a:r>
              <a:rPr kumimoji="0" lang="en-US" altLang="ja-JP" sz="1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ZEH</a:t>
            </a:r>
            <a:r>
              <a:rPr kumimoji="0" lang="ja-JP" altLang="en-US" sz="1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化、断熱性の向上</a:t>
            </a:r>
            <a:r>
              <a:rPr kumimoji="0" lang="ja-JP" altLang="en-US" sz="12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0" lang="en-US" altLang="ja-JP" sz="1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93763" marR="0" lvl="0" indent="-538163" algn="l" defTabSz="457200" rtl="0" eaLnBrk="1" fontAlgn="auto" latinLnBrk="0" hangingPunct="1">
              <a:lnSpc>
                <a:spcPts val="2500"/>
              </a:lnSpc>
              <a:spcBef>
                <a:spcPts val="0"/>
              </a:spcBef>
              <a:spcAft>
                <a:spcPts val="0"/>
              </a:spcAft>
              <a:buClrTx/>
              <a:buSzTx/>
              <a:buFont typeface="+mj-lt"/>
              <a:buAutoNum type="alphaUcParenR"/>
              <a:tabLst/>
              <a:defRPr/>
            </a:pPr>
            <a:r>
              <a:rPr kumimoji="0" lang="ja-JP" altLang="en-US" sz="18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住宅街・団地</a:t>
            </a:r>
            <a:r>
              <a:rPr kumimoji="0" lang="ja-JP" altLang="en-US" sz="180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（戸建て中心）</a:t>
            </a:r>
            <a:endParaRPr kumimoji="0" lang="en-US" altLang="ja-JP" sz="140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93763" marR="0" lvl="0" indent="-538163" algn="l" defTabSz="457200" rtl="0" eaLnBrk="1" fontAlgn="auto" latinLnBrk="0" hangingPunct="1">
              <a:lnSpc>
                <a:spcPts val="2500"/>
              </a:lnSpc>
              <a:spcBef>
                <a:spcPts val="0"/>
              </a:spcBef>
              <a:spcAft>
                <a:spcPts val="0"/>
              </a:spcAft>
              <a:buClrTx/>
              <a:buSzTx/>
              <a:buFont typeface="+mj-lt"/>
              <a:buAutoNum type="alphaUcParenR"/>
              <a:tabLst/>
              <a:defRPr/>
            </a:pPr>
            <a:r>
              <a:rPr kumimoji="0" lang="ja-JP" altLang="en-US" sz="18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住宅街・団地</a:t>
            </a:r>
            <a:r>
              <a:rPr kumimoji="0" lang="ja-JP" altLang="en-US" sz="180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（集合住宅中心）</a:t>
            </a:r>
            <a:endParaRPr kumimoji="0" lang="en-US" altLang="ja-JP" sz="1600" i="0" u="sng"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1200"/>
              </a:spcBef>
              <a:spcAft>
                <a:spcPts val="0"/>
              </a:spcAft>
              <a:buClrTx/>
              <a:buSzTx/>
              <a:buFontTx/>
              <a:buNone/>
              <a:tabLst/>
              <a:defRPr/>
            </a:pPr>
            <a:r>
              <a:rPr kumimoji="0" lang="ja-JP" altLang="en-US" sz="2400" b="1" i="0" u="sng"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●ビジネス・商業エリア</a:t>
            </a:r>
            <a:r>
              <a:rPr kumimoji="0" lang="ja-JP" altLang="en-US" sz="2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敷地内の太陽光発電、再エネ熱利用</a:t>
            </a:r>
            <a:endParaRPr kumimoji="0" lang="en-US" altLang="ja-JP" sz="8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08038" marR="0" lvl="0" indent="-452438" algn="l" defTabSz="457200" rtl="0" eaLnBrk="1" fontAlgn="auto" latinLnBrk="0" hangingPunct="1">
              <a:lnSpc>
                <a:spcPts val="2500"/>
              </a:lnSpc>
              <a:spcBef>
                <a:spcPts val="0"/>
              </a:spcBef>
              <a:spcAft>
                <a:spcPts val="0"/>
              </a:spcAft>
              <a:buClrTx/>
              <a:buSzTx/>
              <a:buFont typeface="+mj-lt"/>
              <a:buAutoNum type="alphaUcParenR" startAt="3"/>
              <a:tabLst/>
              <a:defRPr/>
            </a:pPr>
            <a:r>
              <a:rPr kumimoji="0" lang="ja-JP" altLang="en-US" sz="18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 地方の小規模市町村等の中心市街地</a:t>
            </a:r>
            <a:r>
              <a:rPr kumimoji="0" lang="ja-JP" altLang="en-US" sz="180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（町村役場・商店街等）</a:t>
            </a:r>
            <a:endParaRPr kumimoji="0" lang="en-US" altLang="ja-JP" sz="105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08038" marR="0" lvl="0" indent="-452438" algn="l" defTabSz="457200" rtl="0" eaLnBrk="1" fontAlgn="auto" latinLnBrk="0" hangingPunct="1">
              <a:lnSpc>
                <a:spcPts val="2500"/>
              </a:lnSpc>
              <a:spcBef>
                <a:spcPts val="0"/>
              </a:spcBef>
              <a:spcAft>
                <a:spcPts val="0"/>
              </a:spcAft>
              <a:buClrTx/>
              <a:buSzTx/>
              <a:buFont typeface="+mj-lt"/>
              <a:buAutoNum type="alphaUcParenR" startAt="3"/>
              <a:tabLst/>
              <a:defRPr/>
            </a:pPr>
            <a:r>
              <a:rPr kumimoji="0" lang="ja-JP" altLang="en-US" sz="18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 大都市の中心部の市街地</a:t>
            </a:r>
            <a:r>
              <a:rPr kumimoji="0" lang="ja-JP" altLang="en-US" sz="180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（商店街・商業施設、オフィス街・業務ビル）</a:t>
            </a:r>
            <a:endParaRPr kumimoji="0" lang="en-US" altLang="ja-JP" sz="105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08038" marR="0" lvl="0" indent="-452438" algn="l" defTabSz="457200" rtl="0" eaLnBrk="1" fontAlgn="auto" latinLnBrk="0" hangingPunct="1">
              <a:lnSpc>
                <a:spcPts val="2500"/>
              </a:lnSpc>
              <a:spcBef>
                <a:spcPts val="0"/>
              </a:spcBef>
              <a:spcAft>
                <a:spcPts val="0"/>
              </a:spcAft>
              <a:buClrTx/>
              <a:buSzTx/>
              <a:buFont typeface="+mj-lt"/>
              <a:buAutoNum type="alphaUcParenR" startAt="3"/>
              <a:tabLst/>
              <a:defRPr/>
            </a:pPr>
            <a:r>
              <a:rPr kumimoji="0" lang="ja-JP" altLang="en-US" sz="18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 大学キャンパスなどの特定サイト</a:t>
            </a:r>
            <a:endParaRPr kumimoji="0" lang="en-US" altLang="ja-JP" sz="1600" b="1" i="0" u="sng"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1200"/>
              </a:spcBef>
              <a:spcAft>
                <a:spcPts val="0"/>
              </a:spcAft>
              <a:buClrTx/>
              <a:buSzTx/>
              <a:buFontTx/>
              <a:buNone/>
              <a:tabLst/>
              <a:defRPr/>
            </a:pPr>
            <a:r>
              <a:rPr kumimoji="0" lang="ja-JP" altLang="en-US" sz="2400" b="1" i="0" u="sng"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●自然エリア</a:t>
            </a:r>
            <a:r>
              <a:rPr kumimoji="0" lang="ja-JP" altLang="en-US" sz="2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営農型太陽光発電、洋上風力、地熱発電、農作業の効率化、森林整備</a:t>
            </a:r>
            <a:endParaRPr kumimoji="0" lang="en-US" altLang="ja-JP" sz="1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08038" marR="0" lvl="0" indent="-452438" algn="l" defTabSz="457200" rtl="0" eaLnBrk="1" fontAlgn="auto" latinLnBrk="0" hangingPunct="1">
              <a:lnSpc>
                <a:spcPts val="2500"/>
              </a:lnSpc>
              <a:spcBef>
                <a:spcPts val="0"/>
              </a:spcBef>
              <a:spcAft>
                <a:spcPts val="0"/>
              </a:spcAft>
              <a:buClrTx/>
              <a:buSzTx/>
              <a:buFont typeface="+mj-lt"/>
              <a:buAutoNum type="alphaUcParenR" startAt="6"/>
              <a:tabLst/>
              <a:defRPr/>
            </a:pPr>
            <a:r>
              <a:rPr kumimoji="0" lang="ja-JP" altLang="en-US" sz="18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 農山村</a:t>
            </a:r>
            <a:r>
              <a:rPr kumimoji="0" lang="ja-JP" altLang="en-US" sz="180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（農地・森林を含む農林業が営まれるエリア）</a:t>
            </a:r>
            <a:endParaRPr kumimoji="0" lang="en-US" altLang="ja-JP" sz="105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08038" marR="0" lvl="0" indent="-452438" algn="l" defTabSz="457200" rtl="0" eaLnBrk="1" fontAlgn="auto" latinLnBrk="0" hangingPunct="1">
              <a:lnSpc>
                <a:spcPts val="2500"/>
              </a:lnSpc>
              <a:spcBef>
                <a:spcPts val="0"/>
              </a:spcBef>
              <a:spcAft>
                <a:spcPts val="0"/>
              </a:spcAft>
              <a:buClrTx/>
              <a:buSzTx/>
              <a:buFont typeface="+mj-lt"/>
              <a:buAutoNum type="alphaUcParenR" startAt="6"/>
              <a:tabLst/>
              <a:defRPr/>
            </a:pPr>
            <a:r>
              <a:rPr kumimoji="0" lang="ja-JP" altLang="en-US" sz="18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 漁村</a:t>
            </a:r>
            <a:r>
              <a:rPr kumimoji="0" lang="ja-JP" altLang="en-US" sz="180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（漁業操業区域や漁港を含む漁業が営まれるエリア）</a:t>
            </a:r>
            <a:endParaRPr kumimoji="0" lang="en-US" altLang="ja-JP" sz="105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08038" marR="0" lvl="0" indent="-452438" algn="l" defTabSz="457200" rtl="0" eaLnBrk="1" fontAlgn="auto" latinLnBrk="0" hangingPunct="1">
              <a:lnSpc>
                <a:spcPts val="2500"/>
              </a:lnSpc>
              <a:spcBef>
                <a:spcPts val="0"/>
              </a:spcBef>
              <a:spcAft>
                <a:spcPts val="0"/>
              </a:spcAft>
              <a:buClrTx/>
              <a:buSzTx/>
              <a:buFont typeface="+mj-lt"/>
              <a:buAutoNum type="alphaUcParenR" startAt="6"/>
              <a:tabLst/>
              <a:defRPr/>
            </a:pPr>
            <a:r>
              <a:rPr kumimoji="0" lang="ja-JP" altLang="en-US" sz="18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 離島</a:t>
            </a:r>
            <a:endParaRPr kumimoji="0" lang="en-US" altLang="ja-JP" sz="105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08038" marR="0" lvl="0" indent="-452438" algn="l" defTabSz="457200" rtl="0" eaLnBrk="1" fontAlgn="auto" latinLnBrk="0" hangingPunct="1">
              <a:lnSpc>
                <a:spcPts val="2500"/>
              </a:lnSpc>
              <a:spcBef>
                <a:spcPts val="0"/>
              </a:spcBef>
              <a:spcAft>
                <a:spcPts val="0"/>
              </a:spcAft>
              <a:buClrTx/>
              <a:buSzTx/>
              <a:buFont typeface="+mj-lt"/>
              <a:buAutoNum type="alphaUcParenR" startAt="6"/>
              <a:tabLst/>
              <a:defRPr/>
            </a:pPr>
            <a:r>
              <a:rPr kumimoji="0" lang="ja-JP" altLang="en-US" sz="18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 観光エリア・国立公園</a:t>
            </a:r>
            <a:r>
              <a:rPr kumimoji="0" lang="ja-JP" altLang="en-US" sz="180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（ゼロカーボンパーク）</a:t>
            </a:r>
            <a:endParaRPr kumimoji="0" lang="en-US" altLang="ja-JP" sz="1600" i="0" u="sng"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1200"/>
              </a:spcBef>
              <a:spcAft>
                <a:spcPts val="0"/>
              </a:spcAft>
              <a:buClrTx/>
              <a:buSzTx/>
              <a:buFontTx/>
              <a:buNone/>
              <a:tabLst/>
              <a:defRPr/>
            </a:pPr>
            <a:r>
              <a:rPr kumimoji="0" lang="ja-JP" altLang="en-US" sz="2400" b="1" i="0" u="sng"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●施設群</a:t>
            </a:r>
            <a:r>
              <a:rPr kumimoji="0" lang="ja-JP" altLang="en-US" sz="2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0" lang="ja-JP" altLang="en-US" sz="1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08038" marR="0" lvl="0" indent="-452438" algn="l" defTabSz="457200" rtl="0" eaLnBrk="1" fontAlgn="auto" latinLnBrk="0" hangingPunct="1">
              <a:lnSpc>
                <a:spcPts val="2500"/>
              </a:lnSpc>
              <a:spcBef>
                <a:spcPts val="0"/>
              </a:spcBef>
              <a:spcAft>
                <a:spcPts val="0"/>
              </a:spcAft>
              <a:buClrTx/>
              <a:buSzTx/>
              <a:buFont typeface="+mj-lt"/>
              <a:buAutoNum type="alphaUcParenR" startAt="10"/>
              <a:tabLst/>
              <a:defRPr/>
            </a:pPr>
            <a:r>
              <a:rPr kumimoji="0" lang="ja-JP" altLang="en-US" sz="18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 公的施設等のエネルギー管理を一元化することが合理的な施設群</a:t>
            </a:r>
            <a:endParaRPr kumimoji="0" lang="en-US" altLang="ja-JP" sz="18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正方形/長方形 6"/>
          <p:cNvSpPr/>
          <p:nvPr/>
        </p:nvSpPr>
        <p:spPr>
          <a:xfrm>
            <a:off x="99495" y="1216533"/>
            <a:ext cx="10446947" cy="646331"/>
          </a:xfrm>
          <a:prstGeom prst="rect">
            <a:avLst/>
          </a:prstGeom>
          <a:noFill/>
        </p:spPr>
        <p:txBody>
          <a:bodyPr wrap="square">
            <a:spAutoFit/>
          </a:bodyPr>
          <a:lstStyle/>
          <a:p>
            <a:pPr defTabSz="532191">
              <a:spcBef>
                <a:spcPct val="0"/>
              </a:spcBef>
              <a:defRPr/>
            </a:pPr>
            <a:r>
              <a:rPr kumimoji="0" lang="ja-JP" altLang="en-US" dirty="0">
                <a:solidFill>
                  <a:prstClr val="black"/>
                </a:solidFill>
                <a:latin typeface="Meiryo UI" panose="020B0604030504040204" pitchFamily="50" charset="-128"/>
                <a:ea typeface="Meiryo UI" panose="020B0604030504040204" pitchFamily="50" charset="-128"/>
              </a:rPr>
              <a:t>脱炭素先行地域の範囲は</a:t>
            </a:r>
            <a:r>
              <a:rPr kumimoji="0" lang="ja-JP" altLang="en-US" dirty="0" smtClean="0">
                <a:solidFill>
                  <a:prstClr val="black"/>
                </a:solidFill>
                <a:latin typeface="Meiryo UI" panose="020B0604030504040204" pitchFamily="50" charset="-128"/>
                <a:ea typeface="Meiryo UI" panose="020B0604030504040204" pitchFamily="50" charset="-128"/>
              </a:rPr>
              <a:t>、住宅、大学キャンパス、農山村の集落など様々</a:t>
            </a:r>
            <a:r>
              <a:rPr kumimoji="0" lang="ja-JP" altLang="en-US" dirty="0">
                <a:solidFill>
                  <a:prstClr val="black"/>
                </a:solidFill>
                <a:latin typeface="Meiryo UI" panose="020B0604030504040204" pitchFamily="50" charset="-128"/>
                <a:ea typeface="Meiryo UI" panose="020B0604030504040204" pitchFamily="50" charset="-128"/>
              </a:rPr>
              <a:t>で</a:t>
            </a:r>
            <a:r>
              <a:rPr kumimoji="0" lang="ja-JP" altLang="en-US" dirty="0" smtClean="0">
                <a:solidFill>
                  <a:prstClr val="black"/>
                </a:solidFill>
                <a:latin typeface="Meiryo UI" panose="020B0604030504040204" pitchFamily="50" charset="-128"/>
                <a:ea typeface="Meiryo UI" panose="020B0604030504040204" pitchFamily="50" charset="-128"/>
              </a:rPr>
              <a:t>あり、地理</a:t>
            </a:r>
            <a:r>
              <a:rPr kumimoji="0" lang="ja-JP" altLang="en-US" dirty="0">
                <a:solidFill>
                  <a:prstClr val="black"/>
                </a:solidFill>
                <a:latin typeface="Meiryo UI" panose="020B0604030504040204" pitchFamily="50" charset="-128"/>
                <a:ea typeface="Meiryo UI" panose="020B0604030504040204" pitchFamily="50" charset="-128"/>
              </a:rPr>
              <a:t>特性や気候</a:t>
            </a:r>
            <a:r>
              <a:rPr kumimoji="0" lang="ja-JP" altLang="en-US" dirty="0" smtClean="0">
                <a:solidFill>
                  <a:prstClr val="black"/>
                </a:solidFill>
                <a:latin typeface="Meiryo UI" panose="020B0604030504040204" pitchFamily="50" charset="-128"/>
                <a:ea typeface="Meiryo UI" panose="020B0604030504040204" pitchFamily="50" charset="-128"/>
              </a:rPr>
              <a:t>風土等に</a:t>
            </a:r>
            <a:r>
              <a:rPr kumimoji="0" lang="ja-JP" altLang="en-US" dirty="0">
                <a:solidFill>
                  <a:prstClr val="black"/>
                </a:solidFill>
                <a:latin typeface="Meiryo UI" panose="020B0604030504040204" pitchFamily="50" charset="-128"/>
                <a:ea typeface="Meiryo UI" panose="020B0604030504040204" pitchFamily="50" charset="-128"/>
              </a:rPr>
              <a:t>応じて以下のような類型が</a:t>
            </a:r>
            <a:r>
              <a:rPr kumimoji="0" lang="ja-JP" altLang="en-US" dirty="0" smtClean="0">
                <a:solidFill>
                  <a:prstClr val="black"/>
                </a:solidFill>
                <a:latin typeface="Meiryo UI" panose="020B0604030504040204" pitchFamily="50" charset="-128"/>
                <a:ea typeface="Meiryo UI" panose="020B0604030504040204" pitchFamily="50" charset="-128"/>
              </a:rPr>
              <a:t>考えられる</a:t>
            </a:r>
            <a:endParaRPr kumimoji="0" lang="en-US" altLang="ja-JP" dirty="0" smtClean="0">
              <a:solidFill>
                <a:prstClr val="black"/>
              </a:solidFill>
              <a:latin typeface="Meiryo UI" panose="020B0604030504040204" pitchFamily="50" charset="-128"/>
              <a:ea typeface="Meiryo UI" panose="020B0604030504040204" pitchFamily="50" charset="-128"/>
            </a:endParaRPr>
          </a:p>
        </p:txBody>
      </p:sp>
      <p:sp>
        <p:nvSpPr>
          <p:cNvPr id="3" name="正方形/長方形 2"/>
          <p:cNvSpPr/>
          <p:nvPr/>
        </p:nvSpPr>
        <p:spPr>
          <a:xfrm>
            <a:off x="119268" y="7032447"/>
            <a:ext cx="10097576" cy="553998"/>
          </a:xfrm>
          <a:prstGeom prst="rect">
            <a:avLst/>
          </a:prstGeom>
        </p:spPr>
        <p:txBody>
          <a:bodyPr wrap="square">
            <a:spAutoFit/>
          </a:bodyPr>
          <a:lstStyle/>
          <a:p>
            <a:pPr marL="85725" defTabSz="457200">
              <a:lnSpc>
                <a:spcPts val="1800"/>
              </a:lnSpc>
              <a:defRPr/>
            </a:pPr>
            <a:r>
              <a:rPr kumimoji="0" lang="en-US" altLang="ja-JP" sz="1400" dirty="0" smtClean="0">
                <a:solidFill>
                  <a:prstClr val="black"/>
                </a:solidFill>
                <a:latin typeface="Meiryo UI" panose="020B0604030504040204" pitchFamily="50" charset="-128"/>
                <a:ea typeface="Meiryo UI" panose="020B0604030504040204" pitchFamily="50" charset="-128"/>
              </a:rPr>
              <a:t>※</a:t>
            </a:r>
            <a:r>
              <a:rPr kumimoji="0" lang="ja-JP" altLang="en-US" sz="1400" dirty="0">
                <a:solidFill>
                  <a:prstClr val="black"/>
                </a:solidFill>
                <a:latin typeface="Meiryo UI" panose="020B0604030504040204" pitchFamily="50" charset="-128"/>
                <a:ea typeface="Meiryo UI" panose="020B0604030504040204" pitchFamily="50" charset="-128"/>
              </a:rPr>
              <a:t>近隣市町村間連携、</a:t>
            </a:r>
            <a:r>
              <a:rPr kumimoji="0" lang="ja-JP" altLang="en-US" sz="1400" dirty="0" smtClean="0">
                <a:solidFill>
                  <a:prstClr val="black"/>
                </a:solidFill>
                <a:latin typeface="Meiryo UI" panose="020B0604030504040204" pitchFamily="50" charset="-128"/>
                <a:ea typeface="Meiryo UI" panose="020B0604030504040204" pitchFamily="50" charset="-128"/>
              </a:rPr>
              <a:t>再エネポテンシャルが豊富</a:t>
            </a:r>
            <a:r>
              <a:rPr kumimoji="0" lang="ja-JP" altLang="en-US" sz="1400" dirty="0">
                <a:solidFill>
                  <a:prstClr val="black"/>
                </a:solidFill>
                <a:latin typeface="Meiryo UI" panose="020B0604030504040204" pitchFamily="50" charset="-128"/>
                <a:ea typeface="Meiryo UI" panose="020B0604030504040204" pitchFamily="50" charset="-128"/>
              </a:rPr>
              <a:t>な地方と都市の大消費地との連携による場合もあり得る</a:t>
            </a:r>
            <a:r>
              <a:rPr kumimoji="0" lang="ja-JP" altLang="en-US" sz="1400" dirty="0" smtClean="0">
                <a:solidFill>
                  <a:prstClr val="black"/>
                </a:solidFill>
                <a:latin typeface="Meiryo UI" panose="020B0604030504040204" pitchFamily="50" charset="-128"/>
                <a:ea typeface="Meiryo UI" panose="020B0604030504040204" pitchFamily="50" charset="-128"/>
              </a:rPr>
              <a:t>。</a:t>
            </a:r>
            <a:endParaRPr kumimoji="0" lang="en-US" altLang="ja-JP" sz="1400" dirty="0" smtClean="0">
              <a:solidFill>
                <a:prstClr val="black"/>
              </a:solidFill>
              <a:latin typeface="Meiryo UI" panose="020B0604030504040204" pitchFamily="50" charset="-128"/>
              <a:ea typeface="Meiryo UI" panose="020B0604030504040204" pitchFamily="50" charset="-128"/>
            </a:endParaRPr>
          </a:p>
          <a:p>
            <a:pPr marL="85725" defTabSz="457200">
              <a:lnSpc>
                <a:spcPts val="1800"/>
              </a:lnSpc>
              <a:defRPr/>
            </a:pPr>
            <a:r>
              <a:rPr lang="en-US" altLang="ja-JP" sz="1400" dirty="0">
                <a:latin typeface="Meiryo UI" panose="020B0604030504040204" pitchFamily="50" charset="-128"/>
                <a:ea typeface="Meiryo UI" panose="020B0604030504040204" pitchFamily="50" charset="-128"/>
              </a:rPr>
              <a:t>※</a:t>
            </a:r>
            <a:r>
              <a:rPr lang="ja-JP" altLang="ja-JP" sz="1400" dirty="0">
                <a:latin typeface="Meiryo UI" panose="020B0604030504040204" pitchFamily="50" charset="-128"/>
                <a:ea typeface="Meiryo UI" panose="020B0604030504040204" pitchFamily="50" charset="-128"/>
              </a:rPr>
              <a:t>複数の類型を含むもの</a:t>
            </a:r>
            <a:r>
              <a:rPr lang="ja-JP" altLang="ja-JP" sz="1400" dirty="0" smtClean="0">
                <a:latin typeface="Meiryo UI" panose="020B0604030504040204" pitchFamily="50" charset="-128"/>
                <a:ea typeface="Meiryo UI" panose="020B0604030504040204" pitchFamily="50" charset="-128"/>
              </a:rPr>
              <a:t>や</a:t>
            </a:r>
            <a:r>
              <a:rPr lang="ja-JP" altLang="en-US" sz="1400" dirty="0" smtClean="0">
                <a:latin typeface="Meiryo UI" panose="020B0604030504040204" pitchFamily="50" charset="-128"/>
                <a:ea typeface="Meiryo UI" panose="020B0604030504040204" pitchFamily="50" charset="-128"/>
              </a:rPr>
              <a:t>複数の隣接する市町村にまたがるもの、</a:t>
            </a:r>
            <a:r>
              <a:rPr lang="ja-JP" altLang="ja-JP" sz="1400" dirty="0" smtClean="0">
                <a:latin typeface="Meiryo UI" panose="020B0604030504040204" pitchFamily="50" charset="-128"/>
                <a:ea typeface="Meiryo UI" panose="020B0604030504040204" pitchFamily="50" charset="-128"/>
              </a:rPr>
              <a:t>ここ</a:t>
            </a:r>
            <a:r>
              <a:rPr lang="ja-JP" altLang="ja-JP" sz="1400" dirty="0">
                <a:latin typeface="Meiryo UI" panose="020B0604030504040204" pitchFamily="50" charset="-128"/>
                <a:ea typeface="Meiryo UI" panose="020B0604030504040204" pitchFamily="50" charset="-128"/>
              </a:rPr>
              <a:t>に示されていない類型が対象となる場合もありうる</a:t>
            </a:r>
            <a:r>
              <a:rPr lang="ja-JP" altLang="ja-JP" sz="1400" dirty="0" smtClean="0">
                <a:latin typeface="Meiryo UI" panose="020B0604030504040204" pitchFamily="50" charset="-128"/>
                <a:ea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endParaRPr>
          </a:p>
        </p:txBody>
      </p:sp>
      <p:sp>
        <p:nvSpPr>
          <p:cNvPr id="9" name="正方形/長方形 8">
            <a:extLst>
              <a:ext uri="{FF2B5EF4-FFF2-40B4-BE49-F238E27FC236}">
                <a16:creationId xmlns:a16="http://schemas.microsoft.com/office/drawing/2014/main" id="{CF682948-193F-49BE-A738-3890F7B32A44}"/>
              </a:ext>
            </a:extLst>
          </p:cNvPr>
          <p:cNvSpPr/>
          <p:nvPr/>
        </p:nvSpPr>
        <p:spPr>
          <a:xfrm>
            <a:off x="99496" y="636129"/>
            <a:ext cx="10446946" cy="558204"/>
          </a:xfrm>
          <a:prstGeom prst="rect">
            <a:avLst/>
          </a:prstGeom>
          <a:solidFill>
            <a:schemeClr val="bg1">
              <a:lumMod val="95000"/>
            </a:schemeClr>
          </a:solidFill>
          <a:ln w="6350" cap="flat" cmpd="sng" algn="ctr">
            <a:noFill/>
            <a:prstDash val="solid"/>
            <a:miter lim="800000"/>
          </a:ln>
          <a:effectLst/>
        </p:spPr>
        <p:txBody>
          <a:bodyPr wrap="square" lIns="108000" tIns="36000" rIns="108000" bIns="36000"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2400" b="1"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rPr>
              <a:t>（３）脱炭素先行地域の範囲の類型</a:t>
            </a:r>
            <a:r>
              <a:rPr kumimoji="0" lang="ja-JP" altLang="en-US" sz="24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　　　　　　　　　</a:t>
            </a:r>
          </a:p>
        </p:txBody>
      </p:sp>
      <p:sp>
        <p:nvSpPr>
          <p:cNvPr id="10" name="タイトル 1">
            <a:extLst>
              <a:ext uri="{FF2B5EF4-FFF2-40B4-BE49-F238E27FC236}">
                <a16:creationId xmlns:a16="http://schemas.microsoft.com/office/drawing/2014/main" id="{09F35AB9-7C48-43D9-88E6-2FA2769B9C96}"/>
              </a:ext>
            </a:extLst>
          </p:cNvPr>
          <p:cNvSpPr>
            <a:spLocks noGrp="1"/>
          </p:cNvSpPr>
          <p:nvPr>
            <p:ph type="title"/>
          </p:nvPr>
        </p:nvSpPr>
        <p:spPr>
          <a:xfrm>
            <a:off x="-1" y="0"/>
            <a:ext cx="10691813" cy="648000"/>
          </a:xfrm>
        </p:spPr>
        <p:txBody>
          <a:bodyPr/>
          <a:lstStyle/>
          <a:p>
            <a:r>
              <a:rPr lang="ja-JP" altLang="en-US" dirty="0">
                <a:effectLst>
                  <a:outerShdw blurRad="38100" dist="38100" dir="2700000" algn="tl">
                    <a:srgbClr val="000000">
                      <a:alpha val="43137"/>
                    </a:srgbClr>
                  </a:outerShdw>
                </a:effectLst>
              </a:rPr>
              <a:t>３－１．脱炭素先行</a:t>
            </a:r>
            <a:r>
              <a:rPr lang="ja-JP" altLang="en-US" dirty="0" smtClean="0">
                <a:effectLst>
                  <a:outerShdw blurRad="38100" dist="38100" dir="2700000" algn="tl">
                    <a:srgbClr val="000000">
                      <a:alpha val="43137"/>
                    </a:srgbClr>
                  </a:outerShdw>
                </a:effectLst>
              </a:rPr>
              <a:t>地域づくり</a:t>
            </a:r>
            <a:r>
              <a:rPr lang="ja-JP" altLang="en-US" sz="1400" dirty="0">
                <a:effectLst>
                  <a:outerShdw blurRad="38100" dist="38100" dir="2700000" algn="tl">
                    <a:srgbClr val="000000">
                      <a:alpha val="43137"/>
                    </a:srgbClr>
                  </a:outerShdw>
                </a:effectLst>
              </a:rPr>
              <a:t>　</a:t>
            </a:r>
            <a:r>
              <a:rPr lang="ja-JP" altLang="en-US" sz="1400" dirty="0" smtClean="0">
                <a:effectLst>
                  <a:outerShdw blurRad="38100" dist="38100" dir="2700000" algn="tl">
                    <a:srgbClr val="000000">
                      <a:alpha val="43137"/>
                    </a:srgbClr>
                  </a:outerShdw>
                </a:effectLst>
              </a:rPr>
              <a:t>（３）</a:t>
            </a:r>
            <a:endParaRPr kumimoji="1" lang="ja-JP" altLang="en-US" sz="2400"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454827757"/>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テキスト ボックス 12"/>
          <p:cNvSpPr txBox="1"/>
          <p:nvPr/>
        </p:nvSpPr>
        <p:spPr>
          <a:xfrm>
            <a:off x="228704" y="6143214"/>
            <a:ext cx="10252716" cy="1131079"/>
          </a:xfrm>
          <a:prstGeom prst="rect">
            <a:avLst/>
          </a:prstGeom>
          <a:noFill/>
          <a:ln w="12700">
            <a:solidFill>
              <a:schemeClr val="tx1"/>
            </a:solidFill>
          </a:ln>
        </p:spPr>
        <p:txBody>
          <a:bodyPr wrap="square" rtlCol="0">
            <a:spAutoFit/>
          </a:bodyPr>
          <a:lstStyle/>
          <a:p>
            <a:pPr marL="355600" indent="-266700" defTabSz="457200">
              <a:lnSpc>
                <a:spcPts val="2700"/>
              </a:lnSpc>
              <a:buFont typeface="Wingdings" panose="05000000000000000000" pitchFamily="2" charset="2"/>
              <a:buChar char="l"/>
            </a:pPr>
            <a:r>
              <a:rPr kumimoji="0" lang="ja-JP" altLang="en-US" sz="2000" dirty="0">
                <a:latin typeface="メイリオ" panose="020B0604030504040204" pitchFamily="50" charset="-128"/>
                <a:ea typeface="メイリオ" panose="020B0604030504040204" pitchFamily="50" charset="-128"/>
              </a:rPr>
              <a:t> </a:t>
            </a:r>
            <a:r>
              <a:rPr kumimoji="0" lang="ja-JP" altLang="en-US" dirty="0" smtClean="0">
                <a:latin typeface="メイリオ" panose="020B0604030504040204" pitchFamily="50" charset="-128"/>
                <a:ea typeface="メイリオ" panose="020B0604030504040204" pitchFamily="50" charset="-128"/>
              </a:rPr>
              <a:t>取組の進捗状況、</a:t>
            </a:r>
            <a:r>
              <a:rPr kumimoji="0" lang="ja-JP" altLang="en-US" dirty="0">
                <a:latin typeface="メイリオ" panose="020B0604030504040204" pitchFamily="50" charset="-128"/>
                <a:ea typeface="メイリオ" panose="020B0604030504040204" pitchFamily="50" charset="-128"/>
              </a:rPr>
              <a:t>排出削減や経済活性化等の成果</a:t>
            </a:r>
            <a:r>
              <a:rPr kumimoji="0" lang="ja-JP" altLang="en-US" dirty="0" smtClean="0">
                <a:latin typeface="メイリオ" panose="020B0604030504040204" pitchFamily="50" charset="-128"/>
                <a:ea typeface="メイリオ" panose="020B0604030504040204" pitchFamily="50" charset="-128"/>
              </a:rPr>
              <a:t>を</a:t>
            </a:r>
            <a:r>
              <a:rPr kumimoji="0" lang="ja-JP" altLang="en-US" b="1" u="sng" dirty="0" smtClean="0">
                <a:latin typeface="メイリオ" panose="020B0604030504040204" pitchFamily="50" charset="-128"/>
                <a:ea typeface="メイリオ" panose="020B0604030504040204" pitchFamily="50" charset="-128"/>
              </a:rPr>
              <a:t>定期的</a:t>
            </a:r>
            <a:r>
              <a:rPr kumimoji="0" lang="ja-JP" altLang="en-US" b="1" u="sng" dirty="0">
                <a:latin typeface="メイリオ" panose="020B0604030504040204" pitchFamily="50" charset="-128"/>
                <a:ea typeface="メイリオ" panose="020B0604030504040204" pitchFamily="50" charset="-128"/>
              </a:rPr>
              <a:t>に</a:t>
            </a:r>
            <a:r>
              <a:rPr kumimoji="0" lang="ja-JP" altLang="en-US" b="1" u="sng" dirty="0" smtClean="0">
                <a:latin typeface="メイリオ" panose="020B0604030504040204" pitchFamily="50" charset="-128"/>
                <a:ea typeface="メイリオ" panose="020B0604030504040204" pitchFamily="50" charset="-128"/>
              </a:rPr>
              <a:t>評価分析、透明性を確保</a:t>
            </a:r>
            <a:endParaRPr kumimoji="0" lang="en-US" altLang="ja-JP" b="1" u="sng" dirty="0">
              <a:latin typeface="メイリオ" panose="020B0604030504040204" pitchFamily="50" charset="-128"/>
              <a:ea typeface="メイリオ" panose="020B0604030504040204" pitchFamily="50" charset="-128"/>
            </a:endParaRPr>
          </a:p>
          <a:p>
            <a:pPr marL="355600" indent="-266700" defTabSz="457200">
              <a:lnSpc>
                <a:spcPts val="2700"/>
              </a:lnSpc>
              <a:buFont typeface="Wingdings" panose="05000000000000000000" pitchFamily="2" charset="2"/>
              <a:buChar char="l"/>
            </a:pPr>
            <a:r>
              <a:rPr kumimoji="0" lang="ja-JP" altLang="en-US" dirty="0">
                <a:latin typeface="メイリオ" panose="020B0604030504040204" pitchFamily="50" charset="-128"/>
                <a:ea typeface="メイリオ" panose="020B0604030504040204" pitchFamily="50" charset="-128"/>
              </a:rPr>
              <a:t> 優れた地域を表彰する仕組みなどを導入し、</a:t>
            </a:r>
            <a:r>
              <a:rPr kumimoji="0" lang="ja-JP" altLang="en-US" b="1" u="sng" dirty="0">
                <a:latin typeface="メイリオ" panose="020B0604030504040204" pitchFamily="50" charset="-128"/>
                <a:ea typeface="メイリオ" panose="020B0604030504040204" pitchFamily="50" charset="-128"/>
              </a:rPr>
              <a:t>ノウハウや人材の横展開</a:t>
            </a:r>
          </a:p>
          <a:p>
            <a:pPr marL="355600" indent="-266700" defTabSz="457200">
              <a:lnSpc>
                <a:spcPts val="2700"/>
              </a:lnSpc>
              <a:buFont typeface="Wingdings" panose="05000000000000000000" pitchFamily="2" charset="2"/>
              <a:buChar char="l"/>
            </a:pPr>
            <a:r>
              <a:rPr kumimoji="0" lang="ja-JP" altLang="en-US" dirty="0">
                <a:latin typeface="メイリオ" panose="020B0604030504040204" pitchFamily="50" charset="-128"/>
                <a:ea typeface="メイリオ" panose="020B0604030504040204" pitchFamily="50" charset="-128"/>
              </a:rPr>
              <a:t> エネルギー需給の管理は、</a:t>
            </a:r>
            <a:r>
              <a:rPr kumimoji="0" lang="ja-JP" altLang="en-US" b="1" u="sng" dirty="0">
                <a:latin typeface="メイリオ" panose="020B0604030504040204" pitchFamily="50" charset="-128"/>
                <a:ea typeface="メイリオ" panose="020B0604030504040204" pitchFamily="50" charset="-128"/>
              </a:rPr>
              <a:t>ブロックチェーン技術等を活用</a:t>
            </a:r>
            <a:r>
              <a:rPr kumimoji="0" lang="ja-JP" altLang="en-US" dirty="0" smtClean="0">
                <a:latin typeface="メイリオ" panose="020B0604030504040204" pitchFamily="50" charset="-128"/>
                <a:ea typeface="メイリオ" panose="020B0604030504040204" pitchFamily="50" charset="-128"/>
              </a:rPr>
              <a:t>しつつ効率的に実施</a:t>
            </a:r>
            <a:endParaRPr kumimoji="0" lang="ja-JP" altLang="en-US" dirty="0">
              <a:latin typeface="メイリオ" panose="020B0604030504040204" pitchFamily="50" charset="-128"/>
              <a:ea typeface="メイリオ" panose="020B0604030504040204" pitchFamily="50" charset="-128"/>
            </a:endParaRPr>
          </a:p>
        </p:txBody>
      </p:sp>
      <p:sp>
        <p:nvSpPr>
          <p:cNvPr id="14" name="テキスト ボックス 13"/>
          <p:cNvSpPr txBox="1"/>
          <p:nvPr/>
        </p:nvSpPr>
        <p:spPr>
          <a:xfrm>
            <a:off x="228704" y="4359407"/>
            <a:ext cx="10252716" cy="1131079"/>
          </a:xfrm>
          <a:prstGeom prst="rect">
            <a:avLst/>
          </a:prstGeom>
          <a:noFill/>
          <a:ln w="12700">
            <a:solidFill>
              <a:schemeClr val="tx1"/>
            </a:solidFill>
          </a:ln>
        </p:spPr>
        <p:txBody>
          <a:bodyPr wrap="square" rtlCol="0">
            <a:spAutoFit/>
          </a:bodyPr>
          <a:lstStyle/>
          <a:p>
            <a:pPr marL="447675" indent="-358775" defTabSz="457200">
              <a:lnSpc>
                <a:spcPts val="2700"/>
              </a:lnSpc>
              <a:buFont typeface="Wingdings" panose="05000000000000000000" pitchFamily="2" charset="2"/>
              <a:buChar char="l"/>
            </a:pPr>
            <a:r>
              <a:rPr kumimoji="0" lang="ja-JP" altLang="en-US" b="1" u="sng" dirty="0" smtClean="0">
                <a:latin typeface="メイリオ" panose="020B0604030504040204" pitchFamily="50" charset="-128"/>
                <a:ea typeface="メイリオ" panose="020B0604030504040204" pitchFamily="50" charset="-128"/>
              </a:rPr>
              <a:t>スマートシティ、バイオマス産業都市等</a:t>
            </a:r>
            <a:r>
              <a:rPr kumimoji="0" lang="ja-JP" altLang="en-US" dirty="0">
                <a:latin typeface="メイリオ" panose="020B0604030504040204" pitchFamily="50" charset="-128"/>
                <a:ea typeface="メイリオ" panose="020B0604030504040204" pitchFamily="50" charset="-128"/>
              </a:rPr>
              <a:t>の関係省庁の進める地域づくりと連携</a:t>
            </a:r>
          </a:p>
          <a:p>
            <a:pPr marL="357188" indent="-268288" defTabSz="457200">
              <a:lnSpc>
                <a:spcPts val="2700"/>
              </a:lnSpc>
              <a:buFont typeface="Wingdings" panose="05000000000000000000" pitchFamily="2" charset="2"/>
              <a:buChar char="l"/>
            </a:pPr>
            <a:r>
              <a:rPr kumimoji="0" lang="ja-JP" altLang="en-US" dirty="0">
                <a:latin typeface="メイリオ" panose="020B0604030504040204" pitchFamily="50" charset="-128"/>
                <a:ea typeface="メイリオ" panose="020B0604030504040204" pitchFamily="50" charset="-128"/>
              </a:rPr>
              <a:t> 先行地</a:t>
            </a:r>
            <a:r>
              <a:rPr kumimoji="0" lang="ja-JP" altLang="en-US" dirty="0" smtClean="0">
                <a:latin typeface="メイリオ" panose="020B0604030504040204" pitchFamily="50" charset="-128"/>
                <a:ea typeface="メイリオ" panose="020B0604030504040204" pitchFamily="50" charset="-128"/>
              </a:rPr>
              <a:t>域内だけでなく、周辺区域の脱炭素化に向け</a:t>
            </a:r>
            <a:r>
              <a:rPr kumimoji="0" lang="ja-JP" altLang="en-US" b="1" u="sng" dirty="0" smtClean="0">
                <a:latin typeface="メイリオ" panose="020B0604030504040204" pitchFamily="50" charset="-128"/>
                <a:ea typeface="メイリオ" panose="020B0604030504040204" pitchFamily="50" charset="-128"/>
              </a:rPr>
              <a:t>より</a:t>
            </a:r>
            <a:r>
              <a:rPr kumimoji="0" lang="ja-JP" altLang="en-US" b="1" u="sng" dirty="0">
                <a:latin typeface="メイリオ" panose="020B0604030504040204" pitchFamily="50" charset="-128"/>
                <a:ea typeface="メイリオ" panose="020B0604030504040204" pitchFamily="50" charset="-128"/>
              </a:rPr>
              <a:t>広域的に取り組む</a:t>
            </a:r>
            <a:r>
              <a:rPr kumimoji="0" lang="ja-JP" altLang="en-US" dirty="0">
                <a:latin typeface="メイリオ" panose="020B0604030504040204" pitchFamily="50" charset="-128"/>
                <a:ea typeface="メイリオ" panose="020B0604030504040204" pitchFamily="50" charset="-128"/>
              </a:rPr>
              <a:t>等、柔軟に対応</a:t>
            </a:r>
          </a:p>
          <a:p>
            <a:pPr marL="357188" indent="-268288" defTabSz="457200">
              <a:lnSpc>
                <a:spcPts val="2700"/>
              </a:lnSpc>
              <a:buFont typeface="Wingdings" panose="05000000000000000000" pitchFamily="2" charset="2"/>
              <a:buChar char="l"/>
            </a:pPr>
            <a:r>
              <a:rPr kumimoji="0" lang="ja-JP" altLang="en-US" dirty="0">
                <a:latin typeface="メイリオ" panose="020B0604030504040204" pitchFamily="50" charset="-128"/>
                <a:ea typeface="メイリオ" panose="020B0604030504040204" pitchFamily="50" charset="-128"/>
              </a:rPr>
              <a:t> 先行地域の対象分野以外の脱炭素化は</a:t>
            </a:r>
            <a:r>
              <a:rPr kumimoji="0" lang="ja-JP" altLang="en-US" b="1" u="sng" dirty="0">
                <a:latin typeface="メイリオ" panose="020B0604030504040204" pitchFamily="50" charset="-128"/>
                <a:ea typeface="メイリオ" panose="020B0604030504040204" pitchFamily="50" charset="-128"/>
              </a:rPr>
              <a:t>地域特性に十分に配慮</a:t>
            </a:r>
            <a:r>
              <a:rPr kumimoji="0" lang="ja-JP" altLang="en-US" dirty="0">
                <a:latin typeface="メイリオ" panose="020B0604030504040204" pitchFamily="50" charset="-128"/>
                <a:ea typeface="メイリオ" panose="020B0604030504040204" pitchFamily="50" charset="-128"/>
              </a:rPr>
              <a:t>しながら連携</a:t>
            </a:r>
            <a:endParaRPr kumimoji="0" lang="en-US" altLang="ja-JP" dirty="0">
              <a:latin typeface="メイリオ" panose="020B0604030504040204" pitchFamily="50" charset="-128"/>
              <a:ea typeface="メイリオ" panose="020B0604030504040204" pitchFamily="50" charset="-128"/>
            </a:endParaRPr>
          </a:p>
        </p:txBody>
      </p:sp>
      <p:sp>
        <p:nvSpPr>
          <p:cNvPr id="15" name="テキスト ボックス 14"/>
          <p:cNvSpPr txBox="1"/>
          <p:nvPr/>
        </p:nvSpPr>
        <p:spPr>
          <a:xfrm>
            <a:off x="228704" y="1886011"/>
            <a:ext cx="10252716" cy="1823576"/>
          </a:xfrm>
          <a:prstGeom prst="rect">
            <a:avLst/>
          </a:prstGeom>
          <a:noFill/>
          <a:ln w="12700">
            <a:solidFill>
              <a:schemeClr val="tx1"/>
            </a:solidFill>
          </a:ln>
        </p:spPr>
        <p:txBody>
          <a:bodyPr wrap="square" rtlCol="0">
            <a:spAutoFit/>
          </a:bodyPr>
          <a:lstStyle/>
          <a:p>
            <a:pPr defTabSz="457200">
              <a:lnSpc>
                <a:spcPts val="2700"/>
              </a:lnSpc>
            </a:pPr>
            <a:r>
              <a:rPr kumimoji="0" lang="ja-JP" altLang="en-US" dirty="0" smtClean="0">
                <a:latin typeface="メイリオ" panose="020B0604030504040204" pitchFamily="50" charset="-128"/>
                <a:ea typeface="メイリオ" panose="020B0604030504040204" pitchFamily="50" charset="-128"/>
              </a:rPr>
              <a:t>　地方</a:t>
            </a:r>
            <a:r>
              <a:rPr kumimoji="0" lang="ja-JP" altLang="en-US" dirty="0">
                <a:latin typeface="メイリオ" panose="020B0604030504040204" pitchFamily="50" charset="-128"/>
                <a:ea typeface="メイリオ" panose="020B0604030504040204" pitchFamily="50" charset="-128"/>
              </a:rPr>
              <a:t>自治体、地元企業・金融機関が中心になり</a:t>
            </a:r>
            <a:r>
              <a:rPr kumimoji="0" lang="ja-JP" altLang="en-US" b="1" u="sng" dirty="0">
                <a:latin typeface="メイリオ" panose="020B0604030504040204" pitchFamily="50" charset="-128"/>
                <a:ea typeface="メイリオ" panose="020B0604030504040204" pitchFamily="50" charset="-128"/>
              </a:rPr>
              <a:t>複合的な事業</a:t>
            </a:r>
            <a:r>
              <a:rPr kumimoji="0" lang="ja-JP" altLang="en-US" dirty="0">
                <a:latin typeface="メイリオ" panose="020B0604030504040204" pitchFamily="50" charset="-128"/>
                <a:ea typeface="メイリオ" panose="020B0604030504040204" pitchFamily="50" charset="-128"/>
              </a:rPr>
              <a:t>を進める。国は案件形成のため</a:t>
            </a:r>
            <a:r>
              <a:rPr kumimoji="0" lang="ja-JP" altLang="en-US" dirty="0" smtClean="0">
                <a:latin typeface="メイリオ" panose="020B0604030504040204" pitchFamily="50" charset="-128"/>
                <a:ea typeface="メイリオ" panose="020B0604030504040204" pitchFamily="50" charset="-128"/>
              </a:rPr>
              <a:t>協力</a:t>
            </a:r>
            <a:endParaRPr kumimoji="0" lang="en-US" altLang="ja-JP" dirty="0">
              <a:latin typeface="メイリオ" panose="020B0604030504040204" pitchFamily="50" charset="-128"/>
              <a:ea typeface="メイリオ" panose="020B0604030504040204" pitchFamily="50" charset="-128"/>
            </a:endParaRPr>
          </a:p>
          <a:p>
            <a:pPr marL="355600" indent="-355600" defTabSz="457200">
              <a:lnSpc>
                <a:spcPts val="2700"/>
              </a:lnSpc>
            </a:pPr>
            <a:r>
              <a:rPr kumimoji="0" lang="ja-JP" altLang="en-US" dirty="0" smtClean="0">
                <a:latin typeface="メイリオ" panose="020B0604030504040204" pitchFamily="50" charset="-128"/>
                <a:ea typeface="メイリオ" panose="020B0604030504040204" pitchFamily="50" charset="-128"/>
              </a:rPr>
              <a:t>　・環境省が、案件形成の具体的な要件、手続き等の詳細を検討し</a:t>
            </a:r>
            <a:r>
              <a:rPr kumimoji="0" lang="ja-JP" altLang="en-US" dirty="0" smtClean="0">
                <a:latin typeface="メイリオ" panose="020B0604030504040204" pitchFamily="50" charset="-128"/>
                <a:ea typeface="メイリオ" panose="020B0604030504040204" pitchFamily="50" charset="-128"/>
              </a:rPr>
              <a:t>、令和３年度末までに</a:t>
            </a:r>
            <a:r>
              <a:rPr kumimoji="0" lang="ja-JP" altLang="en-US" b="1" u="sng" dirty="0" smtClean="0">
                <a:latin typeface="メイリオ" panose="020B0604030504040204" pitchFamily="50" charset="-128"/>
                <a:ea typeface="メイリオ" panose="020B0604030504040204" pitchFamily="50" charset="-128"/>
              </a:rPr>
              <a:t>ガイドブック</a:t>
            </a:r>
            <a:r>
              <a:rPr kumimoji="0" lang="ja-JP" altLang="en-US" b="1" u="sng" dirty="0" smtClean="0">
                <a:latin typeface="メイリオ" panose="020B0604030504040204" pitchFamily="50" charset="-128"/>
                <a:ea typeface="メイリオ" panose="020B0604030504040204" pitchFamily="50" charset="-128"/>
              </a:rPr>
              <a:t>等作成</a:t>
            </a:r>
            <a:endParaRPr kumimoji="0" lang="en-US" altLang="ja-JP" b="1" u="sng" dirty="0" smtClean="0">
              <a:latin typeface="メイリオ" panose="020B0604030504040204" pitchFamily="50" charset="-128"/>
              <a:ea typeface="メイリオ" panose="020B0604030504040204" pitchFamily="50" charset="-128"/>
            </a:endParaRPr>
          </a:p>
          <a:p>
            <a:pPr marL="355600" indent="-355600" defTabSz="457200">
              <a:lnSpc>
                <a:spcPts val="2700"/>
              </a:lnSpc>
            </a:pPr>
            <a:r>
              <a:rPr kumimoji="0" lang="ja-JP" altLang="en-US" dirty="0" smtClean="0">
                <a:latin typeface="メイリオ" panose="020B0604030504040204" pitchFamily="50" charset="-128"/>
                <a:ea typeface="メイリオ" panose="020B0604030504040204" pitchFamily="50" charset="-128"/>
              </a:rPr>
              <a:t>　・環境省が中心になって関係省庁で連携し、</a:t>
            </a:r>
            <a:r>
              <a:rPr kumimoji="0" lang="ja-JP" altLang="en-US" b="1" u="sng" dirty="0" smtClean="0">
                <a:latin typeface="メイリオ" panose="020B0604030504040204" pitchFamily="50" charset="-128"/>
                <a:ea typeface="メイリオ" panose="020B0604030504040204" pitchFamily="50" charset="-128"/>
              </a:rPr>
              <a:t>脱炭素先行地域の実現に有望な地域のリスト等作成</a:t>
            </a:r>
            <a:endParaRPr kumimoji="0" lang="en-US" altLang="ja-JP" b="1" u="sng" dirty="0" smtClean="0">
              <a:latin typeface="メイリオ" panose="020B0604030504040204" pitchFamily="50" charset="-128"/>
              <a:ea typeface="メイリオ" panose="020B0604030504040204" pitchFamily="50" charset="-128"/>
            </a:endParaRPr>
          </a:p>
          <a:p>
            <a:pPr marL="355600" indent="-355600" defTabSz="457200">
              <a:lnSpc>
                <a:spcPts val="2700"/>
              </a:lnSpc>
            </a:pPr>
            <a:r>
              <a:rPr kumimoji="0" lang="ja-JP" altLang="en-US" b="1" dirty="0" smtClean="0">
                <a:latin typeface="メイリオ" panose="020B0604030504040204" pitchFamily="50" charset="-128"/>
                <a:ea typeface="メイリオ" panose="020B0604030504040204" pitchFamily="50" charset="-128"/>
              </a:rPr>
              <a:t>　・</a:t>
            </a:r>
            <a:r>
              <a:rPr kumimoji="0" lang="ja-JP" altLang="en-US" b="1" u="sng" dirty="0" smtClean="0">
                <a:latin typeface="メイリオ" panose="020B0604030504040204" pitchFamily="50" charset="-128"/>
                <a:ea typeface="メイリオ" panose="020B0604030504040204" pitchFamily="50" charset="-128"/>
              </a:rPr>
              <a:t>温対法や農山漁村再エネ法に基づく促進区域の設定等</a:t>
            </a:r>
            <a:r>
              <a:rPr kumimoji="0" lang="ja-JP" altLang="en-US" dirty="0" smtClean="0">
                <a:latin typeface="メイリオ" panose="020B0604030504040204" pitchFamily="50" charset="-128"/>
                <a:ea typeface="メイリオ" panose="020B0604030504040204" pitchFamily="50" charset="-128"/>
              </a:rPr>
              <a:t>の促進</a:t>
            </a:r>
            <a:endParaRPr kumimoji="0" lang="en-US" altLang="ja-JP" strike="sngStrike" dirty="0">
              <a:latin typeface="メイリオ" panose="020B0604030504040204" pitchFamily="50" charset="-128"/>
              <a:ea typeface="メイリオ" panose="020B0604030504040204" pitchFamily="50" charset="-128"/>
            </a:endParaRPr>
          </a:p>
        </p:txBody>
      </p:sp>
      <p:sp>
        <p:nvSpPr>
          <p:cNvPr id="17" name="正方形/長方形 16">
            <a:extLst>
              <a:ext uri="{FF2B5EF4-FFF2-40B4-BE49-F238E27FC236}">
                <a16:creationId xmlns:a16="http://schemas.microsoft.com/office/drawing/2014/main" id="{CF682948-193F-49BE-A738-3890F7B32A44}"/>
              </a:ext>
            </a:extLst>
          </p:cNvPr>
          <p:cNvSpPr/>
          <p:nvPr/>
        </p:nvSpPr>
        <p:spPr>
          <a:xfrm>
            <a:off x="228704" y="1329727"/>
            <a:ext cx="3576276" cy="558204"/>
          </a:xfrm>
          <a:prstGeom prst="rect">
            <a:avLst/>
          </a:prstGeom>
          <a:solidFill>
            <a:schemeClr val="bg1">
              <a:lumMod val="95000"/>
            </a:schemeClr>
          </a:solidFill>
          <a:ln w="12700" cap="flat" cmpd="sng" algn="ctr">
            <a:solidFill>
              <a:schemeClr val="tx1"/>
            </a:solidFill>
            <a:prstDash val="solid"/>
            <a:miter lim="800000"/>
          </a:ln>
          <a:effectLst/>
        </p:spPr>
        <p:txBody>
          <a:bodyPr wrap="square" lIns="108000" tIns="36000" rIns="108000" bIns="36000"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2000" b="1" kern="0" dirty="0" smtClean="0">
                <a:solidFill>
                  <a:prstClr val="black"/>
                </a:solidFill>
                <a:latin typeface="メイリオ" panose="020B0604030504040204" pitchFamily="50" charset="-128"/>
                <a:ea typeface="メイリオ" panose="020B0604030504040204" pitchFamily="50" charset="-128"/>
              </a:rPr>
              <a:t>①案件形成</a:t>
            </a:r>
            <a:r>
              <a:rPr kumimoji="0" lang="ja-JP" altLang="en-US" sz="20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　　　　　　　　　　　　</a:t>
            </a:r>
          </a:p>
        </p:txBody>
      </p:sp>
      <p:sp>
        <p:nvSpPr>
          <p:cNvPr id="18" name="正方形/長方形 17">
            <a:extLst>
              <a:ext uri="{FF2B5EF4-FFF2-40B4-BE49-F238E27FC236}">
                <a16:creationId xmlns:a16="http://schemas.microsoft.com/office/drawing/2014/main" id="{CF682948-193F-49BE-A738-3890F7B32A44}"/>
              </a:ext>
            </a:extLst>
          </p:cNvPr>
          <p:cNvSpPr/>
          <p:nvPr/>
        </p:nvSpPr>
        <p:spPr>
          <a:xfrm>
            <a:off x="228704" y="3795670"/>
            <a:ext cx="3576276" cy="558204"/>
          </a:xfrm>
          <a:prstGeom prst="rect">
            <a:avLst/>
          </a:prstGeom>
          <a:solidFill>
            <a:schemeClr val="bg1">
              <a:lumMod val="95000"/>
            </a:schemeClr>
          </a:solidFill>
          <a:ln w="12700" cap="flat" cmpd="sng" algn="ctr">
            <a:solidFill>
              <a:schemeClr val="tx1"/>
            </a:solidFill>
            <a:prstDash val="solid"/>
            <a:miter lim="800000"/>
          </a:ln>
          <a:effectLst/>
        </p:spPr>
        <p:txBody>
          <a:bodyPr wrap="square" lIns="108000" tIns="36000" rIns="108000" bIns="36000"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2000" b="1" kern="0" dirty="0" smtClean="0">
                <a:solidFill>
                  <a:prstClr val="black"/>
                </a:solidFill>
                <a:latin typeface="メイリオ" panose="020B0604030504040204" pitchFamily="50" charset="-128"/>
                <a:ea typeface="メイリオ" panose="020B0604030504040204" pitchFamily="50" charset="-128"/>
              </a:rPr>
              <a:t>②関連する取組との連携</a:t>
            </a:r>
            <a:endParaRPr kumimoji="0" lang="ja-JP" altLang="en-US" sz="20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endParaRPr>
          </a:p>
        </p:txBody>
      </p:sp>
      <p:sp>
        <p:nvSpPr>
          <p:cNvPr id="19" name="正方形/長方形 18">
            <a:extLst>
              <a:ext uri="{FF2B5EF4-FFF2-40B4-BE49-F238E27FC236}">
                <a16:creationId xmlns:a16="http://schemas.microsoft.com/office/drawing/2014/main" id="{CF682948-193F-49BE-A738-3890F7B32A44}"/>
              </a:ext>
            </a:extLst>
          </p:cNvPr>
          <p:cNvSpPr/>
          <p:nvPr/>
        </p:nvSpPr>
        <p:spPr>
          <a:xfrm>
            <a:off x="228704" y="5584802"/>
            <a:ext cx="3576276" cy="558204"/>
          </a:xfrm>
          <a:prstGeom prst="rect">
            <a:avLst/>
          </a:prstGeom>
          <a:solidFill>
            <a:schemeClr val="bg1">
              <a:lumMod val="95000"/>
            </a:schemeClr>
          </a:solidFill>
          <a:ln w="12700" cap="flat" cmpd="sng" algn="ctr">
            <a:solidFill>
              <a:schemeClr val="tx1"/>
            </a:solidFill>
            <a:prstDash val="solid"/>
            <a:miter lim="800000"/>
          </a:ln>
          <a:effectLst/>
        </p:spPr>
        <p:txBody>
          <a:bodyPr wrap="square" lIns="108000" tIns="36000" rIns="108000" bIns="36000"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2000" b="1" kern="0" dirty="0" smtClean="0">
                <a:solidFill>
                  <a:prstClr val="black"/>
                </a:solidFill>
                <a:latin typeface="メイリオ" panose="020B0604030504040204" pitchFamily="50" charset="-128"/>
                <a:ea typeface="メイリオ" panose="020B0604030504040204" pitchFamily="50" charset="-128"/>
              </a:rPr>
              <a:t>③取組状況の評価分析</a:t>
            </a:r>
            <a:endParaRPr kumimoji="0" lang="ja-JP" altLang="en-US" sz="20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endParaRPr>
          </a:p>
        </p:txBody>
      </p:sp>
      <p:sp>
        <p:nvSpPr>
          <p:cNvPr id="10" name="タイトル 1">
            <a:extLst>
              <a:ext uri="{FF2B5EF4-FFF2-40B4-BE49-F238E27FC236}">
                <a16:creationId xmlns:a16="http://schemas.microsoft.com/office/drawing/2014/main" id="{09F35AB9-7C48-43D9-88E6-2FA2769B9C96}"/>
              </a:ext>
            </a:extLst>
          </p:cNvPr>
          <p:cNvSpPr>
            <a:spLocks noGrp="1"/>
          </p:cNvSpPr>
          <p:nvPr>
            <p:ph type="title"/>
          </p:nvPr>
        </p:nvSpPr>
        <p:spPr>
          <a:xfrm>
            <a:off x="-1" y="0"/>
            <a:ext cx="10691813" cy="648000"/>
          </a:xfrm>
        </p:spPr>
        <p:txBody>
          <a:bodyPr/>
          <a:lstStyle/>
          <a:p>
            <a:r>
              <a:rPr lang="ja-JP" altLang="en-US" dirty="0">
                <a:effectLst>
                  <a:outerShdw blurRad="38100" dist="38100" dir="2700000" algn="tl">
                    <a:srgbClr val="000000">
                      <a:alpha val="43137"/>
                    </a:srgbClr>
                  </a:outerShdw>
                </a:effectLst>
              </a:rPr>
              <a:t>３－１．脱炭素先行</a:t>
            </a:r>
            <a:r>
              <a:rPr lang="ja-JP" altLang="en-US" dirty="0" smtClean="0">
                <a:effectLst>
                  <a:outerShdw blurRad="38100" dist="38100" dir="2700000" algn="tl">
                    <a:srgbClr val="000000">
                      <a:alpha val="43137"/>
                    </a:srgbClr>
                  </a:outerShdw>
                </a:effectLst>
              </a:rPr>
              <a:t>地域づくり</a:t>
            </a:r>
            <a:r>
              <a:rPr lang="ja-JP" altLang="en-US" sz="1400" dirty="0">
                <a:effectLst>
                  <a:outerShdw blurRad="38100" dist="38100" dir="2700000" algn="tl">
                    <a:srgbClr val="000000">
                      <a:alpha val="43137"/>
                    </a:srgbClr>
                  </a:outerShdw>
                </a:effectLst>
              </a:rPr>
              <a:t>　</a:t>
            </a:r>
            <a:r>
              <a:rPr lang="ja-JP" altLang="en-US" sz="1400" dirty="0" smtClean="0">
                <a:effectLst>
                  <a:outerShdw blurRad="38100" dist="38100" dir="2700000" algn="tl">
                    <a:srgbClr val="000000">
                      <a:alpha val="43137"/>
                    </a:srgbClr>
                  </a:outerShdw>
                </a:effectLst>
              </a:rPr>
              <a:t>（４）</a:t>
            </a:r>
            <a:endParaRPr kumimoji="1" lang="ja-JP" altLang="en-US" sz="2400" dirty="0">
              <a:effectLst>
                <a:outerShdw blurRad="38100" dist="38100" dir="2700000" algn="tl">
                  <a:srgbClr val="000000">
                    <a:alpha val="43137"/>
                  </a:srgbClr>
                </a:outerShdw>
              </a:effectLst>
            </a:endParaRPr>
          </a:p>
        </p:txBody>
      </p:sp>
      <p:sp>
        <p:nvSpPr>
          <p:cNvPr id="11" name="正方形/長方形 10">
            <a:extLst>
              <a:ext uri="{FF2B5EF4-FFF2-40B4-BE49-F238E27FC236}">
                <a16:creationId xmlns:a16="http://schemas.microsoft.com/office/drawing/2014/main" id="{CF682948-193F-49BE-A738-3890F7B32A44}"/>
              </a:ext>
            </a:extLst>
          </p:cNvPr>
          <p:cNvSpPr/>
          <p:nvPr/>
        </p:nvSpPr>
        <p:spPr>
          <a:xfrm>
            <a:off x="99496" y="636129"/>
            <a:ext cx="10446946" cy="558204"/>
          </a:xfrm>
          <a:prstGeom prst="rect">
            <a:avLst/>
          </a:prstGeom>
          <a:solidFill>
            <a:schemeClr val="bg1">
              <a:lumMod val="95000"/>
            </a:schemeClr>
          </a:solidFill>
          <a:ln w="6350" cap="flat" cmpd="sng" algn="ctr">
            <a:noFill/>
            <a:prstDash val="solid"/>
            <a:miter lim="800000"/>
          </a:ln>
          <a:effectLst/>
        </p:spPr>
        <p:txBody>
          <a:bodyPr wrap="square" lIns="108000" tIns="36000" rIns="108000" bIns="36000"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2400" b="1"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rPr>
              <a:t>（４）脱炭素先行地域づくりと横展開の進め方</a:t>
            </a:r>
            <a:endParaRPr kumimoji="0" lang="ja-JP" altLang="en-US" sz="24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938972176"/>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タイトル 1">
            <a:extLst>
              <a:ext uri="{FF2B5EF4-FFF2-40B4-BE49-F238E27FC236}">
                <a16:creationId xmlns:a16="http://schemas.microsoft.com/office/drawing/2014/main" id="{09F35AB9-7C48-43D9-88E6-2FA2769B9C96}"/>
              </a:ext>
            </a:extLst>
          </p:cNvPr>
          <p:cNvSpPr>
            <a:spLocks noGrp="1"/>
          </p:cNvSpPr>
          <p:nvPr>
            <p:ph type="title"/>
          </p:nvPr>
        </p:nvSpPr>
        <p:spPr>
          <a:xfrm>
            <a:off x="0" y="10160"/>
            <a:ext cx="10691813" cy="526887"/>
          </a:xfrm>
        </p:spPr>
        <p:txBody>
          <a:bodyPr/>
          <a:lstStyle/>
          <a:p>
            <a:r>
              <a:rPr kumimoji="0" lang="ja-JP" altLang="en-US" kern="0" dirty="0" smtClean="0">
                <a:solidFill>
                  <a:prstClr val="black"/>
                </a:solidFill>
                <a:effectLst>
                  <a:outerShdw blurRad="38100" dist="38100" dir="2700000" algn="tl">
                    <a:srgbClr val="000000">
                      <a:alpha val="43137"/>
                    </a:srgbClr>
                  </a:outerShdw>
                </a:effectLst>
                <a:latin typeface="+mj-ea"/>
                <a:ea typeface="+mj-ea"/>
              </a:rPr>
              <a:t>３－２．脱炭素</a:t>
            </a:r>
            <a:r>
              <a:rPr kumimoji="0" lang="ja-JP" altLang="en-US" kern="0" dirty="0">
                <a:solidFill>
                  <a:prstClr val="black"/>
                </a:solidFill>
                <a:effectLst>
                  <a:outerShdw blurRad="38100" dist="38100" dir="2700000" algn="tl">
                    <a:srgbClr val="000000">
                      <a:alpha val="43137"/>
                    </a:srgbClr>
                  </a:outerShdw>
                </a:effectLst>
                <a:latin typeface="+mj-ea"/>
                <a:ea typeface="+mj-ea"/>
              </a:rPr>
              <a:t>の基盤となる重点</a:t>
            </a:r>
            <a:r>
              <a:rPr kumimoji="0" lang="ja-JP" altLang="en-US" kern="0" dirty="0" smtClean="0">
                <a:solidFill>
                  <a:prstClr val="black"/>
                </a:solidFill>
                <a:effectLst>
                  <a:outerShdw blurRad="38100" dist="38100" dir="2700000" algn="tl">
                    <a:srgbClr val="000000">
                      <a:alpha val="43137"/>
                    </a:srgbClr>
                  </a:outerShdw>
                </a:effectLst>
                <a:latin typeface="+mj-ea"/>
                <a:ea typeface="+mj-ea"/>
              </a:rPr>
              <a:t>対策の全国実施</a:t>
            </a:r>
            <a:endParaRPr kumimoji="1" lang="ja-JP" altLang="en-US" sz="1000" b="0" dirty="0">
              <a:effectLst>
                <a:outerShdw blurRad="38100" dist="38100" dir="2700000" algn="tl">
                  <a:srgbClr val="000000">
                    <a:alpha val="43137"/>
                  </a:srgbClr>
                </a:outerShdw>
              </a:effectLst>
              <a:latin typeface="+mj-ea"/>
              <a:ea typeface="+mj-ea"/>
            </a:endParaRPr>
          </a:p>
        </p:txBody>
      </p:sp>
      <p:sp>
        <p:nvSpPr>
          <p:cNvPr id="13" name="正方形/長方形 12"/>
          <p:cNvSpPr/>
          <p:nvPr/>
        </p:nvSpPr>
        <p:spPr>
          <a:xfrm>
            <a:off x="1" y="640738"/>
            <a:ext cx="10691812" cy="990015"/>
          </a:xfrm>
          <a:prstGeom prst="rect">
            <a:avLst/>
          </a:prstGeom>
          <a:solidFill>
            <a:srgbClr val="CCFF99"/>
          </a:solidFill>
        </p:spPr>
        <p:txBody>
          <a:bodyPr wrap="square">
            <a:spAutoFit/>
          </a:bodyPr>
          <a:lstStyle/>
          <a:p>
            <a:pPr marL="342900" lvl="0" indent="-342900" defTabSz="532191">
              <a:lnSpc>
                <a:spcPts val="3700"/>
              </a:lnSpc>
              <a:spcBef>
                <a:spcPct val="0"/>
              </a:spcBef>
              <a:buFont typeface="Wingdings" panose="05000000000000000000" pitchFamily="2" charset="2"/>
              <a:buChar char="l"/>
              <a:defRPr/>
            </a:pPr>
            <a:r>
              <a:rPr lang="ja-JP" altLang="en-US" sz="2400" dirty="0" smtClean="0">
                <a:latin typeface="+mn-ea"/>
              </a:rPr>
              <a:t>全国津々浦々で取り組む</a:t>
            </a:r>
            <a:r>
              <a:rPr lang="ja-JP" altLang="en-US" sz="2400" b="1" u="sng" dirty="0" smtClean="0">
                <a:latin typeface="+mn-ea"/>
              </a:rPr>
              <a:t>脱炭素の基盤となる重点対策</a:t>
            </a:r>
            <a:r>
              <a:rPr lang="ja-JP" altLang="en-US" sz="2400" dirty="0" smtClean="0">
                <a:latin typeface="+mn-ea"/>
              </a:rPr>
              <a:t>を整理</a:t>
            </a:r>
            <a:endParaRPr lang="en-US" altLang="ja-JP" sz="2400" dirty="0" smtClean="0">
              <a:latin typeface="+mn-ea"/>
            </a:endParaRPr>
          </a:p>
          <a:p>
            <a:pPr marL="342900" lvl="0" indent="-342900" defTabSz="532191">
              <a:lnSpc>
                <a:spcPts val="3700"/>
              </a:lnSpc>
              <a:spcBef>
                <a:spcPct val="0"/>
              </a:spcBef>
              <a:buFont typeface="Wingdings" panose="05000000000000000000" pitchFamily="2" charset="2"/>
              <a:buChar char="l"/>
              <a:defRPr/>
            </a:pPr>
            <a:r>
              <a:rPr kumimoji="1" lang="ja-JP" altLang="en-US" sz="2400" b="0" i="0" u="none" strike="noStrike" kern="1200" cap="none" spc="0" normalizeH="0" baseline="0" noProof="0" dirty="0" smtClean="0">
                <a:ln>
                  <a:noFill/>
                </a:ln>
                <a:effectLst/>
                <a:uLnTx/>
                <a:uFillTx/>
                <a:latin typeface="+mn-ea"/>
              </a:rPr>
              <a:t>国はガイドライン策定や積極的支援メカニズムにより</a:t>
            </a:r>
            <a:r>
              <a:rPr kumimoji="1" lang="ja-JP" altLang="en-US" sz="2400" b="1" i="0" u="sng" strike="noStrike" kern="1200" cap="none" spc="0" normalizeH="0" baseline="0" noProof="0" dirty="0" smtClean="0">
                <a:ln>
                  <a:noFill/>
                </a:ln>
                <a:effectLst/>
                <a:uLnTx/>
                <a:uFillTx/>
                <a:latin typeface="+mn-ea"/>
              </a:rPr>
              <a:t>協力</a:t>
            </a:r>
            <a:endParaRPr kumimoji="1" lang="en-US" altLang="ja-JP" sz="2400" b="1" i="0" u="sng" strike="noStrike" kern="1200" cap="none" spc="0" normalizeH="0" baseline="0" noProof="0" dirty="0">
              <a:ln>
                <a:noFill/>
              </a:ln>
              <a:effectLst/>
              <a:uLnTx/>
              <a:uFillTx/>
              <a:latin typeface="+mn-ea"/>
            </a:endParaRPr>
          </a:p>
        </p:txBody>
      </p:sp>
      <p:sp>
        <p:nvSpPr>
          <p:cNvPr id="14" name="テキスト ボックス 13">
            <a:extLst>
              <a:ext uri="{FF2B5EF4-FFF2-40B4-BE49-F238E27FC236}">
                <a16:creationId xmlns:a16="http://schemas.microsoft.com/office/drawing/2014/main" id="{D5986325-5A84-4EFB-89E4-88B0CFA294F7}"/>
              </a:ext>
            </a:extLst>
          </p:cNvPr>
          <p:cNvSpPr txBox="1"/>
          <p:nvPr/>
        </p:nvSpPr>
        <p:spPr>
          <a:xfrm>
            <a:off x="0" y="1535060"/>
            <a:ext cx="10691813" cy="6180493"/>
          </a:xfrm>
          <a:prstGeom prst="rect">
            <a:avLst/>
          </a:prstGeom>
          <a:noFill/>
          <a:ln>
            <a:noFill/>
          </a:ln>
          <a:effectLst/>
        </p:spPr>
        <p:txBody>
          <a:bodyPr wrap="square" tIns="180000" bIns="180000" rtlCol="0">
            <a:spAutoFit/>
          </a:bodyPr>
          <a:lstStyle/>
          <a:p>
            <a:pPr marL="542925" lvl="0" indent="-542925" defTabSz="457200">
              <a:lnSpc>
                <a:spcPct val="150000"/>
              </a:lnSpc>
              <a:buClr>
                <a:schemeClr val="tx1"/>
              </a:buClr>
              <a:buFont typeface="+mj-ea"/>
              <a:buAutoNum type="circleNumDbPlain"/>
              <a:defRPr/>
            </a:pPr>
            <a:r>
              <a:rPr kumimoji="0" lang="ja-JP" altLang="en-US" sz="2800" kern="0" dirty="0" smtClean="0">
                <a:latin typeface="+mn-ea"/>
              </a:rPr>
              <a:t>屋根置きなど</a:t>
            </a:r>
            <a:r>
              <a:rPr kumimoji="0" lang="ja-JP" altLang="en-US" sz="2800" b="1" kern="0" dirty="0" smtClean="0">
                <a:solidFill>
                  <a:srgbClr val="FF0000"/>
                </a:solidFill>
                <a:latin typeface="+mn-ea"/>
              </a:rPr>
              <a:t>自家消費型の太陽光発電</a:t>
            </a:r>
            <a:endParaRPr kumimoji="0" lang="en-US" altLang="ja-JP" sz="2800" b="1" kern="0" dirty="0" smtClean="0">
              <a:solidFill>
                <a:srgbClr val="FF0000"/>
              </a:solidFill>
              <a:latin typeface="+mn-ea"/>
            </a:endParaRPr>
          </a:p>
          <a:p>
            <a:pPr marL="542925" lvl="0" indent="-542925" defTabSz="457200">
              <a:lnSpc>
                <a:spcPct val="150000"/>
              </a:lnSpc>
              <a:buClr>
                <a:schemeClr val="tx1"/>
              </a:buClr>
              <a:buFont typeface="+mj-ea"/>
              <a:buAutoNum type="circleNumDbPlain"/>
              <a:defRPr/>
            </a:pPr>
            <a:r>
              <a:rPr kumimoji="0" lang="ja-JP" altLang="en-US" sz="2800" b="1" kern="0" dirty="0" smtClean="0">
                <a:solidFill>
                  <a:srgbClr val="FF0000"/>
                </a:solidFill>
                <a:latin typeface="+mn-ea"/>
              </a:rPr>
              <a:t>地域共生・地域裨益型再エネ</a:t>
            </a:r>
            <a:r>
              <a:rPr kumimoji="0" lang="ja-JP" altLang="en-US" sz="2800" kern="0" dirty="0" smtClean="0">
                <a:latin typeface="+mn-ea"/>
              </a:rPr>
              <a:t>の立地</a:t>
            </a:r>
            <a:endParaRPr kumimoji="0" lang="en-US" altLang="ja-JP" sz="2800" kern="0" dirty="0" smtClean="0">
              <a:latin typeface="+mn-ea"/>
            </a:endParaRPr>
          </a:p>
          <a:p>
            <a:pPr marL="542925" lvl="0" indent="-542925" defTabSz="457200">
              <a:lnSpc>
                <a:spcPct val="150000"/>
              </a:lnSpc>
              <a:buClr>
                <a:schemeClr val="tx1"/>
              </a:buClr>
              <a:buFont typeface="+mj-ea"/>
              <a:buAutoNum type="circleNumDbPlain"/>
              <a:defRPr/>
            </a:pPr>
            <a:r>
              <a:rPr kumimoji="0" lang="ja-JP" altLang="en-US" sz="2800" kern="0" dirty="0" smtClean="0">
                <a:solidFill>
                  <a:prstClr val="black"/>
                </a:solidFill>
                <a:latin typeface="+mn-ea"/>
              </a:rPr>
              <a:t>公共施設など業務ビル等における徹底した</a:t>
            </a:r>
            <a:r>
              <a:rPr kumimoji="0" lang="ja-JP" altLang="en-US" sz="2800" b="1" kern="0" dirty="0" smtClean="0">
                <a:solidFill>
                  <a:srgbClr val="FF0000"/>
                </a:solidFill>
                <a:latin typeface="+mn-ea"/>
              </a:rPr>
              <a:t>省エネと再エネ電気調達</a:t>
            </a:r>
            <a:r>
              <a:rPr kumimoji="0" lang="ja-JP" altLang="en-US" sz="2800" kern="0" dirty="0" smtClean="0">
                <a:solidFill>
                  <a:prstClr val="black"/>
                </a:solidFill>
                <a:latin typeface="+mn-ea"/>
              </a:rPr>
              <a:t>と更新や改修時の</a:t>
            </a:r>
            <a:r>
              <a:rPr kumimoji="0" lang="en-US" altLang="ja-JP" sz="2800" b="1" kern="0" dirty="0" smtClean="0">
                <a:solidFill>
                  <a:srgbClr val="FF0000"/>
                </a:solidFill>
                <a:latin typeface="+mn-ea"/>
              </a:rPr>
              <a:t>ZEB</a:t>
            </a:r>
            <a:r>
              <a:rPr kumimoji="0" lang="ja-JP" altLang="en-US" sz="2800" b="1" kern="0" dirty="0" smtClean="0">
                <a:solidFill>
                  <a:srgbClr val="FF0000"/>
                </a:solidFill>
                <a:latin typeface="+mn-ea"/>
              </a:rPr>
              <a:t>化誘導</a:t>
            </a:r>
            <a:endParaRPr kumimoji="0" lang="en-US" altLang="ja-JP" sz="2800" b="1" kern="0" dirty="0" smtClean="0">
              <a:solidFill>
                <a:srgbClr val="FF0000"/>
              </a:solidFill>
              <a:latin typeface="+mn-ea"/>
            </a:endParaRPr>
          </a:p>
          <a:p>
            <a:pPr marL="542925" lvl="0" indent="-542925" defTabSz="457200">
              <a:lnSpc>
                <a:spcPct val="150000"/>
              </a:lnSpc>
              <a:buClr>
                <a:schemeClr val="tx1"/>
              </a:buClr>
              <a:buFont typeface="+mj-ea"/>
              <a:buAutoNum type="circleNumDbPlain"/>
              <a:defRPr/>
            </a:pPr>
            <a:r>
              <a:rPr kumimoji="0" lang="ja-JP" altLang="en-US" sz="2800" b="1" kern="0" dirty="0" smtClean="0">
                <a:solidFill>
                  <a:srgbClr val="FF0000"/>
                </a:solidFill>
                <a:latin typeface="+mn-ea"/>
              </a:rPr>
              <a:t>住宅・建築物の省エネ性能</a:t>
            </a:r>
            <a:r>
              <a:rPr kumimoji="0" lang="ja-JP" altLang="en-US" sz="2800" kern="0" dirty="0" smtClean="0">
                <a:solidFill>
                  <a:prstClr val="black"/>
                </a:solidFill>
                <a:latin typeface="+mn-ea"/>
              </a:rPr>
              <a:t>等の向上</a:t>
            </a:r>
            <a:endParaRPr kumimoji="0" lang="en-US" altLang="ja-JP" sz="2800" kern="0" dirty="0" smtClean="0">
              <a:solidFill>
                <a:prstClr val="black"/>
              </a:solidFill>
              <a:latin typeface="+mn-ea"/>
            </a:endParaRPr>
          </a:p>
          <a:p>
            <a:pPr marL="542925" lvl="0" indent="-542925" defTabSz="457200">
              <a:lnSpc>
                <a:spcPct val="150000"/>
              </a:lnSpc>
              <a:buClr>
                <a:schemeClr val="tx1"/>
              </a:buClr>
              <a:buFont typeface="+mj-ea"/>
              <a:buAutoNum type="circleNumDbPlain"/>
              <a:defRPr/>
            </a:pPr>
            <a:r>
              <a:rPr kumimoji="0" lang="ja-JP" altLang="en-US" sz="2800" b="1" kern="0" dirty="0" smtClean="0">
                <a:solidFill>
                  <a:srgbClr val="FF0000"/>
                </a:solidFill>
                <a:latin typeface="+mn-ea"/>
              </a:rPr>
              <a:t>ゼロカーボン・ドライブ（再エネ電気</a:t>
            </a:r>
            <a:r>
              <a:rPr kumimoji="0" lang="en-US" altLang="ja-JP" sz="2800" b="1" kern="0" dirty="0" smtClean="0">
                <a:solidFill>
                  <a:srgbClr val="FF0000"/>
                </a:solidFill>
                <a:latin typeface="+mn-ea"/>
              </a:rPr>
              <a:t>×EV/PHEV/FCV</a:t>
            </a:r>
            <a:r>
              <a:rPr kumimoji="0" lang="ja-JP" altLang="en-US" sz="2800" b="1" kern="0" dirty="0" smtClean="0">
                <a:solidFill>
                  <a:srgbClr val="FF0000"/>
                </a:solidFill>
                <a:latin typeface="+mn-ea"/>
              </a:rPr>
              <a:t>）</a:t>
            </a:r>
            <a:endParaRPr kumimoji="0" lang="en-US" altLang="ja-JP" sz="2800" b="1" kern="0" dirty="0" smtClean="0">
              <a:solidFill>
                <a:srgbClr val="FF0000"/>
              </a:solidFill>
              <a:latin typeface="+mn-ea"/>
            </a:endParaRPr>
          </a:p>
          <a:p>
            <a:pPr marL="542925" lvl="0" indent="-542925" defTabSz="457200">
              <a:lnSpc>
                <a:spcPct val="150000"/>
              </a:lnSpc>
              <a:buClr>
                <a:schemeClr val="tx1"/>
              </a:buClr>
              <a:buFont typeface="+mj-ea"/>
              <a:buAutoNum type="circleNumDbPlain"/>
              <a:defRPr/>
            </a:pPr>
            <a:r>
              <a:rPr kumimoji="0" lang="ja-JP" altLang="en-US" sz="2800" kern="0" dirty="0" smtClean="0">
                <a:latin typeface="+mn-ea"/>
              </a:rPr>
              <a:t>資源循環の高度化を通じた</a:t>
            </a:r>
            <a:r>
              <a:rPr kumimoji="0" lang="ja-JP" altLang="en-US" sz="2800" b="1" kern="0" dirty="0" smtClean="0">
                <a:solidFill>
                  <a:srgbClr val="FF0000"/>
                </a:solidFill>
                <a:latin typeface="+mn-ea"/>
              </a:rPr>
              <a:t>循環経済への移行</a:t>
            </a:r>
            <a:endParaRPr kumimoji="0" lang="en-US" altLang="ja-JP" sz="2800" b="1" kern="0" dirty="0" smtClean="0">
              <a:solidFill>
                <a:srgbClr val="FF0000"/>
              </a:solidFill>
              <a:latin typeface="+mn-ea"/>
            </a:endParaRPr>
          </a:p>
          <a:p>
            <a:pPr marL="542925" lvl="0" indent="-542925" defTabSz="457200">
              <a:lnSpc>
                <a:spcPct val="150000"/>
              </a:lnSpc>
              <a:buClr>
                <a:schemeClr val="tx1"/>
              </a:buClr>
              <a:buFont typeface="+mj-ea"/>
              <a:buAutoNum type="circleNumDbPlain"/>
              <a:defRPr/>
            </a:pPr>
            <a:r>
              <a:rPr kumimoji="0" lang="ja-JP" altLang="en-US" sz="2800" kern="0" dirty="0" smtClean="0">
                <a:latin typeface="+mn-ea"/>
              </a:rPr>
              <a:t>コンパクト・プラス・ネットワーク等による</a:t>
            </a:r>
            <a:r>
              <a:rPr kumimoji="0" lang="ja-JP" altLang="en-US" sz="2800" b="1" kern="0" dirty="0" smtClean="0">
                <a:solidFill>
                  <a:srgbClr val="FF0000"/>
                </a:solidFill>
                <a:latin typeface="+mn-ea"/>
              </a:rPr>
              <a:t>脱炭素型まちづくり</a:t>
            </a:r>
            <a:endParaRPr kumimoji="0" lang="en-US" altLang="ja-JP" sz="2800" b="1" kern="0" dirty="0" smtClean="0">
              <a:solidFill>
                <a:srgbClr val="FF0000"/>
              </a:solidFill>
              <a:latin typeface="+mn-ea"/>
            </a:endParaRPr>
          </a:p>
          <a:p>
            <a:pPr marL="542925" lvl="0" indent="-542925" defTabSz="457200">
              <a:lnSpc>
                <a:spcPct val="150000"/>
              </a:lnSpc>
              <a:buClr>
                <a:schemeClr val="tx1"/>
              </a:buClr>
              <a:buFont typeface="+mj-ea"/>
              <a:buAutoNum type="circleNumDbPlain"/>
              <a:defRPr/>
            </a:pPr>
            <a:r>
              <a:rPr kumimoji="0" lang="ja-JP" altLang="en-US" sz="2800" kern="0" dirty="0" smtClean="0">
                <a:solidFill>
                  <a:prstClr val="black"/>
                </a:solidFill>
                <a:latin typeface="+mn-ea"/>
              </a:rPr>
              <a:t>食料</a:t>
            </a:r>
            <a:r>
              <a:rPr kumimoji="0" lang="ja-JP" altLang="en-US" sz="2800" kern="0" dirty="0">
                <a:solidFill>
                  <a:prstClr val="black"/>
                </a:solidFill>
                <a:latin typeface="+mn-ea"/>
              </a:rPr>
              <a:t>・農林水産業の</a:t>
            </a:r>
            <a:r>
              <a:rPr kumimoji="0" lang="ja-JP" altLang="en-US" sz="2800" b="1" kern="0" dirty="0">
                <a:solidFill>
                  <a:srgbClr val="FF0000"/>
                </a:solidFill>
                <a:latin typeface="+mn-ea"/>
              </a:rPr>
              <a:t>生産力向上と持続性の</a:t>
            </a:r>
            <a:r>
              <a:rPr kumimoji="0" lang="ja-JP" altLang="en-US" sz="2800" b="1" kern="0" dirty="0" smtClean="0">
                <a:solidFill>
                  <a:srgbClr val="FF0000"/>
                </a:solidFill>
                <a:latin typeface="+mn-ea"/>
              </a:rPr>
              <a:t>両立</a:t>
            </a:r>
            <a:endParaRPr kumimoji="0" lang="en-US" altLang="ja-JP" sz="2800" b="1" kern="0" dirty="0" smtClean="0">
              <a:solidFill>
                <a:srgbClr val="FF0000"/>
              </a:solidFill>
              <a:latin typeface="+mn-ea"/>
            </a:endParaRPr>
          </a:p>
        </p:txBody>
      </p:sp>
    </p:spTree>
    <p:extLst>
      <p:ext uri="{BB962C8B-B14F-4D97-AF65-F5344CB8AC3E}">
        <p14:creationId xmlns:p14="http://schemas.microsoft.com/office/powerpoint/2010/main" val="1717462686"/>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Office テーマ">
  <a:themeElements>
    <a:clrScheme name="環境省template">
      <a:dk1>
        <a:sysClr val="windowText" lastClr="000000"/>
      </a:dk1>
      <a:lt1>
        <a:sysClr val="window" lastClr="FFFFFF"/>
      </a:lt1>
      <a:dk2>
        <a:srgbClr val="009C89"/>
      </a:dk2>
      <a:lt2>
        <a:srgbClr val="00584E"/>
      </a:lt2>
      <a:accent1>
        <a:srgbClr val="38BEE2"/>
      </a:accent1>
      <a:accent2>
        <a:srgbClr val="43B99A"/>
      </a:accent2>
      <a:accent3>
        <a:srgbClr val="83A4D1"/>
      </a:accent3>
      <a:accent4>
        <a:srgbClr val="C89E28"/>
      </a:accent4>
      <a:accent5>
        <a:srgbClr val="AC353C"/>
      </a:accent5>
      <a:accent6>
        <a:srgbClr val="ED7D31"/>
      </a:accent6>
      <a:hlink>
        <a:srgbClr val="0563C1"/>
      </a:hlink>
      <a:folHlink>
        <a:srgbClr val="954F72"/>
      </a:folHlink>
    </a:clrScheme>
    <a:fontScheme name="環境省template">
      <a:majorFont>
        <a:latin typeface="Meiryo UI"/>
        <a:ea typeface="Meiryo UI"/>
        <a:cs typeface=""/>
      </a:majorFont>
      <a:minorFont>
        <a:latin typeface="Meiryo UI"/>
        <a:ea typeface="Meiryo U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w="57150">
          <a:solidFill>
            <a:schemeClr val="tx1"/>
          </a:solidFill>
        </a:ln>
      </a:spPr>
      <a:bodyPr lIns="0" tIns="0" rIns="0" bIns="0" rtlCol="0" anchor="ctr"/>
      <a:lstStyle>
        <a:defPPr algn="ctr">
          <a:defRPr kumimoji="1" sz="1600" dirty="0" smtClean="0">
            <a:solidFill>
              <a:schemeClr val="tx1"/>
            </a:solidFill>
            <a:latin typeface="Meiryo UI" panose="020B0604030504040204" pitchFamily="50" charset="-128"/>
            <a:ea typeface="Meiryo UI" panose="020B0604030504040204" pitchFamily="50" charset="-128"/>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環境省template_A4横">
  <a:themeElements>
    <a:clrScheme name="環境省">
      <a:dk1>
        <a:sysClr val="windowText" lastClr="000000"/>
      </a:dk1>
      <a:lt1>
        <a:sysClr val="window" lastClr="FFFFFF"/>
      </a:lt1>
      <a:dk2>
        <a:srgbClr val="44546A"/>
      </a:dk2>
      <a:lt2>
        <a:srgbClr val="E7E6E6"/>
      </a:lt2>
      <a:accent1>
        <a:srgbClr val="00584E"/>
      </a:accent1>
      <a:accent2>
        <a:srgbClr val="008676"/>
      </a:accent2>
      <a:accent3>
        <a:srgbClr val="009C89"/>
      </a:accent3>
      <a:accent4>
        <a:srgbClr val="00C0A9"/>
      </a:accent4>
      <a:accent5>
        <a:srgbClr val="00B0F6"/>
      </a:accent5>
      <a:accent6>
        <a:srgbClr val="ED7D31"/>
      </a:accent6>
      <a:hlink>
        <a:srgbClr val="0563C1"/>
      </a:hlink>
      <a:folHlink>
        <a:srgbClr val="954F72"/>
      </a:folHlink>
    </a:clrScheme>
    <a:fontScheme name="ユーザー定義 2">
      <a:majorFont>
        <a:latin typeface="Arial"/>
        <a:ea typeface="Meiryo UI"/>
        <a:cs typeface=""/>
      </a:majorFont>
      <a:minorFont>
        <a:latin typeface="Arial"/>
        <a:ea typeface="Meiryo U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環境省template_A4横">
  <a:themeElements>
    <a:clrScheme name="環境省">
      <a:dk1>
        <a:sysClr val="windowText" lastClr="000000"/>
      </a:dk1>
      <a:lt1>
        <a:sysClr val="window" lastClr="FFFFFF"/>
      </a:lt1>
      <a:dk2>
        <a:srgbClr val="44546A"/>
      </a:dk2>
      <a:lt2>
        <a:srgbClr val="E7E6E6"/>
      </a:lt2>
      <a:accent1>
        <a:srgbClr val="00584E"/>
      </a:accent1>
      <a:accent2>
        <a:srgbClr val="008676"/>
      </a:accent2>
      <a:accent3>
        <a:srgbClr val="009C89"/>
      </a:accent3>
      <a:accent4>
        <a:srgbClr val="00C0A9"/>
      </a:accent4>
      <a:accent5>
        <a:srgbClr val="00B0F6"/>
      </a:accent5>
      <a:accent6>
        <a:srgbClr val="ED7D31"/>
      </a:accent6>
      <a:hlink>
        <a:srgbClr val="0563C1"/>
      </a:hlink>
      <a:folHlink>
        <a:srgbClr val="954F72"/>
      </a:folHlink>
    </a:clrScheme>
    <a:fontScheme name="ユーザー定義 2">
      <a:majorFont>
        <a:latin typeface="Arial"/>
        <a:ea typeface="Meiryo UI"/>
        <a:cs typeface=""/>
      </a:majorFont>
      <a:minorFont>
        <a:latin typeface="Arial"/>
        <a:ea typeface="Meiryo U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10522</TotalTime>
  <Words>8080</Words>
  <Application>Microsoft Office PowerPoint</Application>
  <PresentationFormat>ユーザー設定</PresentationFormat>
  <Paragraphs>833</Paragraphs>
  <Slides>40</Slides>
  <Notes>13</Notes>
  <HiddenSlides>0</HiddenSlides>
  <MMClips>0</MMClips>
  <ScaleCrop>false</ScaleCrop>
  <HeadingPairs>
    <vt:vector size="8" baseType="variant">
      <vt:variant>
        <vt:lpstr>使用されているフォント</vt:lpstr>
      </vt:variant>
      <vt:variant>
        <vt:i4>8</vt:i4>
      </vt:variant>
      <vt:variant>
        <vt:lpstr>テーマ</vt:lpstr>
      </vt:variant>
      <vt:variant>
        <vt:i4>3</vt:i4>
      </vt:variant>
      <vt:variant>
        <vt:lpstr>埋め込まれた OLE サーバー</vt:lpstr>
      </vt:variant>
      <vt:variant>
        <vt:i4>1</vt:i4>
      </vt:variant>
      <vt:variant>
        <vt:lpstr>スライド タイトル</vt:lpstr>
      </vt:variant>
      <vt:variant>
        <vt:i4>40</vt:i4>
      </vt:variant>
    </vt:vector>
  </HeadingPairs>
  <TitlesOfParts>
    <vt:vector size="52" baseType="lpstr">
      <vt:lpstr>Meiryo UI</vt:lpstr>
      <vt:lpstr>ＭＳ Ｐゴシック</vt:lpstr>
      <vt:lpstr>メイリオ</vt:lpstr>
      <vt:lpstr>游ゴシック</vt:lpstr>
      <vt:lpstr>Arial</vt:lpstr>
      <vt:lpstr>Calibri</vt:lpstr>
      <vt:lpstr>Times New Roman</vt:lpstr>
      <vt:lpstr>Wingdings</vt:lpstr>
      <vt:lpstr>Office テーマ</vt:lpstr>
      <vt:lpstr>1_環境省template_A4横</vt:lpstr>
      <vt:lpstr>2_環境省template_A4横</vt:lpstr>
      <vt:lpstr>think-cell スライド</vt:lpstr>
      <vt:lpstr>PowerPoint プレゼンテーション</vt:lpstr>
      <vt:lpstr>＜目　次＞ １．地域脱炭素ロードマップのキーメッセージ 　　　～地方からはじまる、次の時代への移行戦略～ ２．脱炭素ロードマップ　対策・施策の全体像 ３－１．脱炭素先行地域づくり ３－２．脱炭素の基盤となる重点対策の全国実施 ４－１．基盤的政策①地域の実施体制構築と国の積極支援のメカニズム構築 ４－２．基盤的政策②グリーン×デジタルによるライフスタイルイノベーション ４－３．基盤的政策③社会全体を脱炭素に向けるルールのイノベーション ５．地域と暮らしの脱炭素に関わる個別分野別の対策・促進施策 ６．ロードマップの実践のための今後の取組  ※参考 ・脱炭素先行地域のイメージ ・脱炭素先行地域を想定した経済規模について（環境省試算） ・国・地方脱炭素実現会議（概要）</vt:lpstr>
      <vt:lpstr>１．地域脱炭素ロードマップのキーメッセージ 　～地方からはじまる、次の時代への移行戦略～</vt:lpstr>
      <vt:lpstr>２．地域脱炭素ロードマップ 対策・施策の全体像</vt:lpstr>
      <vt:lpstr>３－１．脱炭素先行地域づくり　（１）</vt:lpstr>
      <vt:lpstr>３－１．脱炭素先行地域づくり　（２）</vt:lpstr>
      <vt:lpstr>３－１．脱炭素先行地域づくり　（３）</vt:lpstr>
      <vt:lpstr>３－１．脱炭素先行地域づくり　（４）</vt:lpstr>
      <vt:lpstr>３－２．脱炭素の基盤となる重点対策の全国実施</vt:lpstr>
      <vt:lpstr>３－２．重点対策①屋根置きなど自家消費型の太陽光発電</vt:lpstr>
      <vt:lpstr>３－２．重点対策②地域共生・地域裨益型再エネの立地</vt:lpstr>
      <vt:lpstr>３－２．重点対策③公共施設など業務ビル等における徹底した省エネと再エネ電気調達と更新や改修時のZEB化誘導 </vt:lpstr>
      <vt:lpstr>３－２．重点対策④住宅・建築物の省エネ性能等の向上</vt:lpstr>
      <vt:lpstr>３－２．重点対策⑤ゼロカーボン・ドライブ（再エネ電力×EV/PHEV/FCV） </vt:lpstr>
      <vt:lpstr>３－２．重点対策⑥資源循環の高度化を通じた循環経済への移行</vt:lpstr>
      <vt:lpstr>３－２．重点対策⑦コンパクト・プラス・ネットワーク等による脱炭素型まちづくり </vt:lpstr>
      <vt:lpstr>３－２．重点対策⑧食料・農林水産業の生産力向上と持続性の両立 </vt:lpstr>
      <vt:lpstr>４－１．基盤的施策①地域の実施体制構築と国の積極支援のメカニズム構築（１）</vt:lpstr>
      <vt:lpstr>４－１．基盤的施策①地域の実施体制構築と国の積極支援のメカニズム構築（２）</vt:lpstr>
      <vt:lpstr>（参考）別添３　地域脱炭素の取組に対する関係省庁の主な支援ツール・枠組み</vt:lpstr>
      <vt:lpstr>４－２．基盤的施策②グリーン×デジタルによるライフスタイルイノベーション　(1)</vt:lpstr>
      <vt:lpstr>４－２．基盤的施策②グリーン×デジタルによるライフスタイルイノベーション　(2)</vt:lpstr>
      <vt:lpstr>（参考）別添４　ゼロカーボンアクション３０</vt:lpstr>
      <vt:lpstr>４－３．基盤的施策③社会全体を脱炭素に向けるルールのイノベーション</vt:lpstr>
      <vt:lpstr>５．地域と暮らしの脱炭素に関わる個別分野別の対策・促進施策（１）</vt:lpstr>
      <vt:lpstr>５．地域と暮らしの脱炭素に関わる個別分野別の対策・促進施策（２）</vt:lpstr>
      <vt:lpstr>６．ロードマップの実践のための今後の取組</vt:lpstr>
      <vt:lpstr>（参考） 脱炭素先行地域のイメージ</vt:lpstr>
      <vt:lpstr>A) 住宅街・団地（戸建て中心）</vt:lpstr>
      <vt:lpstr>B) 住宅街・団地（集合住宅中心）</vt:lpstr>
      <vt:lpstr>C) 地方の小規模市町村等の中心市街地（町村役場・商店街など）</vt:lpstr>
      <vt:lpstr>D) 大都市の中心部の市街地（商店街・商業施設、オフィス街・業務ビル）</vt:lpstr>
      <vt:lpstr>E) 大学キャンパスなどの特定サイト</vt:lpstr>
      <vt:lpstr>F) 農山村（農地・森林を含む農林業が営まれるエリア）</vt:lpstr>
      <vt:lpstr>G) 漁村（漁業操業区域や漁港を含む漁業が営まれるエリア）</vt:lpstr>
      <vt:lpstr>H) 離島</vt:lpstr>
      <vt:lpstr>I) 観光エリア・国立公園（ゼロカーボンパーク）</vt:lpstr>
      <vt:lpstr>J) エネルギー管理を一体・連携して行うことが合理的な施設群</vt:lpstr>
      <vt:lpstr>（参考）脱炭素先行地域を想定した経済規模について（環境省試算）</vt:lpstr>
      <vt:lpstr>（参考）国・地方脱炭素実現会議</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黛　陵太</dc:creator>
  <cp:lastModifiedBy>環境省</cp:lastModifiedBy>
  <cp:revision>1227</cp:revision>
  <cp:lastPrinted>2021-07-14T11:04:02Z</cp:lastPrinted>
  <dcterms:created xsi:type="dcterms:W3CDTF">2020-10-19T02:34:38Z</dcterms:created>
  <dcterms:modified xsi:type="dcterms:W3CDTF">2021-07-14T11:21:10Z</dcterms:modified>
</cp:coreProperties>
</file>